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wav"/>
  <Default Extension="wdp" ContentType="image/vnd.ms-photo"/>
  <Default Extension="wma" ContentType="audio/x-ms-wma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8"/>
  </p:notesMasterIdLst>
  <p:sldIdLst>
    <p:sldId id="260" r:id="rId2"/>
    <p:sldId id="257" r:id="rId3"/>
    <p:sldId id="422" r:id="rId4"/>
    <p:sldId id="259" r:id="rId5"/>
    <p:sldId id="256" r:id="rId6"/>
    <p:sldId id="440" r:id="rId7"/>
    <p:sldId id="430" r:id="rId8"/>
    <p:sldId id="388" r:id="rId9"/>
    <p:sldId id="426" r:id="rId10"/>
    <p:sldId id="427" r:id="rId11"/>
    <p:sldId id="439" r:id="rId12"/>
    <p:sldId id="431" r:id="rId13"/>
    <p:sldId id="432" r:id="rId14"/>
    <p:sldId id="413" r:id="rId15"/>
    <p:sldId id="414" r:id="rId16"/>
    <p:sldId id="437" r:id="rId17"/>
    <p:sldId id="420" r:id="rId18"/>
    <p:sldId id="438" r:id="rId19"/>
    <p:sldId id="365" r:id="rId20"/>
    <p:sldId id="433" r:id="rId21"/>
    <p:sldId id="411" r:id="rId22"/>
    <p:sldId id="434" r:id="rId23"/>
    <p:sldId id="407" r:id="rId24"/>
    <p:sldId id="429" r:id="rId25"/>
    <p:sldId id="404" r:id="rId26"/>
    <p:sldId id="417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F9A6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58" d="100"/>
          <a:sy n="58" d="100"/>
        </p:scale>
        <p:origin x="100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4517CD-5C59-4B55-819F-E2989D9A09F4}" type="datetimeFigureOut">
              <a:rPr lang="en-US" smtClean="0"/>
              <a:t>4/1/2023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B857ED-86F1-4828-A151-C3FAAFD45B2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58020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Trình bày lại diễn biến theo tranh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B857ED-86F1-4828-A151-C3FAAFD45B2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34027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FDCD6026-D799-4EBF-994C-33DF72CAFFD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7973" y="-43545"/>
            <a:ext cx="12387943" cy="7032173"/>
          </a:xfrm>
          <a:prstGeom prst="rect">
            <a:avLst/>
          </a:prstGeom>
        </p:spPr>
      </p:pic>
      <p:sp>
        <p:nvSpPr>
          <p:cNvPr id="4" name="Google Shape;8569;p11">
            <a:extLst>
              <a:ext uri="{FF2B5EF4-FFF2-40B4-BE49-F238E27FC236}">
                <a16:creationId xmlns:a16="http://schemas.microsoft.com/office/drawing/2014/main" id="{FCF4C2D1-B502-4537-8988-D41A79286AA8}"/>
              </a:ext>
            </a:extLst>
          </p:cNvPr>
          <p:cNvSpPr/>
          <p:nvPr userDrawn="1"/>
        </p:nvSpPr>
        <p:spPr>
          <a:xfrm rot="-233253">
            <a:off x="-19345" y="-145970"/>
            <a:ext cx="2422714" cy="1822808"/>
          </a:xfrm>
          <a:custGeom>
            <a:avLst/>
            <a:gdLst/>
            <a:ahLst/>
            <a:cxnLst/>
            <a:rect l="l" t="t" r="r" b="b"/>
            <a:pathLst>
              <a:path w="88548" h="66622" extrusionOk="0">
                <a:moveTo>
                  <a:pt x="47793" y="1142"/>
                </a:moveTo>
                <a:lnTo>
                  <a:pt x="47793" y="1142"/>
                </a:lnTo>
                <a:cubicBezTo>
                  <a:pt x="48244" y="1200"/>
                  <a:pt x="48436" y="1471"/>
                  <a:pt x="48654" y="1705"/>
                </a:cubicBezTo>
                <a:lnTo>
                  <a:pt x="48654" y="1705"/>
                </a:lnTo>
                <a:cubicBezTo>
                  <a:pt x="48633" y="1707"/>
                  <a:pt x="48613" y="1707"/>
                  <a:pt x="48593" y="1707"/>
                </a:cubicBezTo>
                <a:cubicBezTo>
                  <a:pt x="48248" y="1707"/>
                  <a:pt x="48056" y="1460"/>
                  <a:pt x="47793" y="1142"/>
                </a:cubicBezTo>
                <a:close/>
                <a:moveTo>
                  <a:pt x="47793" y="1904"/>
                </a:moveTo>
                <a:cubicBezTo>
                  <a:pt x="48257" y="2214"/>
                  <a:pt x="48674" y="2464"/>
                  <a:pt x="48852" y="2988"/>
                </a:cubicBezTo>
                <a:cubicBezTo>
                  <a:pt x="48364" y="2773"/>
                  <a:pt x="47971" y="2404"/>
                  <a:pt x="47793" y="1904"/>
                </a:cubicBezTo>
                <a:close/>
                <a:moveTo>
                  <a:pt x="47804" y="2535"/>
                </a:moveTo>
                <a:cubicBezTo>
                  <a:pt x="48185" y="2654"/>
                  <a:pt x="48340" y="2821"/>
                  <a:pt x="48781" y="3452"/>
                </a:cubicBezTo>
                <a:cubicBezTo>
                  <a:pt x="48721" y="3464"/>
                  <a:pt x="48674" y="3488"/>
                  <a:pt x="48614" y="3500"/>
                </a:cubicBezTo>
                <a:cubicBezTo>
                  <a:pt x="48364" y="3226"/>
                  <a:pt x="48090" y="2928"/>
                  <a:pt x="47840" y="2642"/>
                </a:cubicBezTo>
                <a:cubicBezTo>
                  <a:pt x="47804" y="2607"/>
                  <a:pt x="47828" y="2571"/>
                  <a:pt x="47804" y="2535"/>
                </a:cubicBezTo>
                <a:close/>
                <a:moveTo>
                  <a:pt x="45772" y="3188"/>
                </a:moveTo>
                <a:cubicBezTo>
                  <a:pt x="45776" y="3188"/>
                  <a:pt x="45779" y="3188"/>
                  <a:pt x="45780" y="3190"/>
                </a:cubicBezTo>
                <a:cubicBezTo>
                  <a:pt x="46097" y="3460"/>
                  <a:pt x="46425" y="3694"/>
                  <a:pt x="46571" y="4110"/>
                </a:cubicBezTo>
                <a:lnTo>
                  <a:pt x="46571" y="4110"/>
                </a:lnTo>
                <a:cubicBezTo>
                  <a:pt x="46154" y="3917"/>
                  <a:pt x="45919" y="3531"/>
                  <a:pt x="45638" y="3214"/>
                </a:cubicBezTo>
                <a:cubicBezTo>
                  <a:pt x="45689" y="3214"/>
                  <a:pt x="45748" y="3188"/>
                  <a:pt x="45772" y="3188"/>
                </a:cubicBezTo>
                <a:close/>
                <a:moveTo>
                  <a:pt x="46606" y="4156"/>
                </a:moveTo>
                <a:lnTo>
                  <a:pt x="46606" y="4156"/>
                </a:lnTo>
                <a:cubicBezTo>
                  <a:pt x="46637" y="4183"/>
                  <a:pt x="46673" y="4211"/>
                  <a:pt x="46709" y="4238"/>
                </a:cubicBezTo>
                <a:lnTo>
                  <a:pt x="46661" y="4285"/>
                </a:lnTo>
                <a:cubicBezTo>
                  <a:pt x="46643" y="4239"/>
                  <a:pt x="46624" y="4200"/>
                  <a:pt x="46606" y="4156"/>
                </a:cubicBezTo>
                <a:close/>
                <a:moveTo>
                  <a:pt x="45649" y="4321"/>
                </a:moveTo>
                <a:lnTo>
                  <a:pt x="45661" y="4369"/>
                </a:lnTo>
                <a:lnTo>
                  <a:pt x="45638" y="4369"/>
                </a:lnTo>
                <a:lnTo>
                  <a:pt x="45649" y="4321"/>
                </a:lnTo>
                <a:close/>
                <a:moveTo>
                  <a:pt x="51603" y="4535"/>
                </a:moveTo>
                <a:cubicBezTo>
                  <a:pt x="51638" y="4535"/>
                  <a:pt x="51662" y="4547"/>
                  <a:pt x="51638" y="4547"/>
                </a:cubicBezTo>
                <a:cubicBezTo>
                  <a:pt x="51642" y="4551"/>
                  <a:pt x="51643" y="4552"/>
                  <a:pt x="51643" y="4552"/>
                </a:cubicBezTo>
                <a:cubicBezTo>
                  <a:pt x="51641" y="4552"/>
                  <a:pt x="51628" y="4544"/>
                  <a:pt x="51603" y="4535"/>
                </a:cubicBezTo>
                <a:close/>
                <a:moveTo>
                  <a:pt x="45959" y="4595"/>
                </a:moveTo>
                <a:cubicBezTo>
                  <a:pt x="45979" y="4635"/>
                  <a:pt x="45999" y="4683"/>
                  <a:pt x="46012" y="4733"/>
                </a:cubicBezTo>
                <a:lnTo>
                  <a:pt x="46012" y="4733"/>
                </a:lnTo>
                <a:cubicBezTo>
                  <a:pt x="45974" y="4699"/>
                  <a:pt x="45937" y="4671"/>
                  <a:pt x="45899" y="4643"/>
                </a:cubicBezTo>
                <a:cubicBezTo>
                  <a:pt x="45935" y="4619"/>
                  <a:pt x="45947" y="4607"/>
                  <a:pt x="45959" y="4595"/>
                </a:cubicBezTo>
                <a:close/>
                <a:moveTo>
                  <a:pt x="41542" y="4678"/>
                </a:moveTo>
                <a:cubicBezTo>
                  <a:pt x="41566" y="4750"/>
                  <a:pt x="41589" y="4845"/>
                  <a:pt x="41613" y="4916"/>
                </a:cubicBezTo>
                <a:cubicBezTo>
                  <a:pt x="41589" y="4916"/>
                  <a:pt x="41578" y="4940"/>
                  <a:pt x="41554" y="4940"/>
                </a:cubicBezTo>
                <a:cubicBezTo>
                  <a:pt x="41530" y="4845"/>
                  <a:pt x="41518" y="4774"/>
                  <a:pt x="41494" y="4690"/>
                </a:cubicBezTo>
                <a:cubicBezTo>
                  <a:pt x="41518" y="4690"/>
                  <a:pt x="41530" y="4678"/>
                  <a:pt x="41542" y="4678"/>
                </a:cubicBezTo>
                <a:close/>
                <a:moveTo>
                  <a:pt x="52037" y="4767"/>
                </a:moveTo>
                <a:cubicBezTo>
                  <a:pt x="52127" y="4846"/>
                  <a:pt x="52227" y="4946"/>
                  <a:pt x="52318" y="5026"/>
                </a:cubicBezTo>
                <a:lnTo>
                  <a:pt x="52318" y="5026"/>
                </a:lnTo>
                <a:cubicBezTo>
                  <a:pt x="52294" y="5030"/>
                  <a:pt x="52273" y="5032"/>
                  <a:pt x="52253" y="5032"/>
                </a:cubicBezTo>
                <a:cubicBezTo>
                  <a:pt x="52096" y="5032"/>
                  <a:pt x="52066" y="4904"/>
                  <a:pt x="52037" y="4767"/>
                </a:cubicBezTo>
                <a:close/>
                <a:moveTo>
                  <a:pt x="49912" y="595"/>
                </a:moveTo>
                <a:cubicBezTo>
                  <a:pt x="49948" y="606"/>
                  <a:pt x="50007" y="630"/>
                  <a:pt x="50055" y="642"/>
                </a:cubicBezTo>
                <a:cubicBezTo>
                  <a:pt x="50102" y="916"/>
                  <a:pt x="50031" y="1154"/>
                  <a:pt x="49948" y="1404"/>
                </a:cubicBezTo>
                <a:cubicBezTo>
                  <a:pt x="49745" y="1964"/>
                  <a:pt x="49626" y="2523"/>
                  <a:pt x="49614" y="3119"/>
                </a:cubicBezTo>
                <a:cubicBezTo>
                  <a:pt x="49614" y="3309"/>
                  <a:pt x="49638" y="3523"/>
                  <a:pt x="49650" y="3833"/>
                </a:cubicBezTo>
                <a:cubicBezTo>
                  <a:pt x="50007" y="3393"/>
                  <a:pt x="49971" y="2940"/>
                  <a:pt x="50043" y="2535"/>
                </a:cubicBezTo>
                <a:cubicBezTo>
                  <a:pt x="50150" y="2059"/>
                  <a:pt x="50174" y="1571"/>
                  <a:pt x="50400" y="1130"/>
                </a:cubicBezTo>
                <a:cubicBezTo>
                  <a:pt x="50876" y="1309"/>
                  <a:pt x="51043" y="1535"/>
                  <a:pt x="50900" y="1857"/>
                </a:cubicBezTo>
                <a:cubicBezTo>
                  <a:pt x="50448" y="2881"/>
                  <a:pt x="50341" y="3964"/>
                  <a:pt x="50388" y="5071"/>
                </a:cubicBezTo>
                <a:cubicBezTo>
                  <a:pt x="50388" y="5131"/>
                  <a:pt x="50352" y="5178"/>
                  <a:pt x="50341" y="5297"/>
                </a:cubicBezTo>
                <a:cubicBezTo>
                  <a:pt x="49924" y="5036"/>
                  <a:pt x="49614" y="4738"/>
                  <a:pt x="49448" y="4309"/>
                </a:cubicBezTo>
                <a:cubicBezTo>
                  <a:pt x="49031" y="3250"/>
                  <a:pt x="49221" y="2226"/>
                  <a:pt x="49590" y="1214"/>
                </a:cubicBezTo>
                <a:cubicBezTo>
                  <a:pt x="49674" y="987"/>
                  <a:pt x="49805" y="797"/>
                  <a:pt x="49912" y="595"/>
                </a:cubicBezTo>
                <a:close/>
                <a:moveTo>
                  <a:pt x="41875" y="5190"/>
                </a:moveTo>
                <a:cubicBezTo>
                  <a:pt x="41887" y="5274"/>
                  <a:pt x="41911" y="5357"/>
                  <a:pt x="41935" y="5440"/>
                </a:cubicBezTo>
                <a:lnTo>
                  <a:pt x="41851" y="5440"/>
                </a:lnTo>
                <a:cubicBezTo>
                  <a:pt x="41839" y="5369"/>
                  <a:pt x="41839" y="5274"/>
                  <a:pt x="41816" y="5202"/>
                </a:cubicBezTo>
                <a:cubicBezTo>
                  <a:pt x="41828" y="5190"/>
                  <a:pt x="41851" y="5190"/>
                  <a:pt x="41875" y="5190"/>
                </a:cubicBezTo>
                <a:close/>
                <a:moveTo>
                  <a:pt x="47269" y="5476"/>
                </a:moveTo>
                <a:lnTo>
                  <a:pt x="47269" y="5476"/>
                </a:lnTo>
                <a:cubicBezTo>
                  <a:pt x="47316" y="5536"/>
                  <a:pt x="47376" y="5559"/>
                  <a:pt x="47423" y="5595"/>
                </a:cubicBezTo>
                <a:lnTo>
                  <a:pt x="47364" y="5655"/>
                </a:lnTo>
                <a:lnTo>
                  <a:pt x="47269" y="5476"/>
                </a:lnTo>
                <a:close/>
                <a:moveTo>
                  <a:pt x="47626" y="5774"/>
                </a:moveTo>
                <a:cubicBezTo>
                  <a:pt x="47650" y="5786"/>
                  <a:pt x="47650" y="5798"/>
                  <a:pt x="47662" y="5798"/>
                </a:cubicBezTo>
                <a:cubicBezTo>
                  <a:pt x="47662" y="5809"/>
                  <a:pt x="47650" y="5809"/>
                  <a:pt x="47650" y="5833"/>
                </a:cubicBezTo>
                <a:cubicBezTo>
                  <a:pt x="47626" y="5809"/>
                  <a:pt x="47614" y="5809"/>
                  <a:pt x="47614" y="5798"/>
                </a:cubicBezTo>
                <a:cubicBezTo>
                  <a:pt x="47602" y="5798"/>
                  <a:pt x="47614" y="5786"/>
                  <a:pt x="47626" y="5774"/>
                </a:cubicBezTo>
                <a:close/>
                <a:moveTo>
                  <a:pt x="48043" y="5774"/>
                </a:moveTo>
                <a:lnTo>
                  <a:pt x="48043" y="5774"/>
                </a:lnTo>
                <a:cubicBezTo>
                  <a:pt x="48102" y="5809"/>
                  <a:pt x="48150" y="5869"/>
                  <a:pt x="48185" y="5929"/>
                </a:cubicBezTo>
                <a:cubicBezTo>
                  <a:pt x="48185" y="5952"/>
                  <a:pt x="48162" y="5952"/>
                  <a:pt x="48150" y="5964"/>
                </a:cubicBezTo>
                <a:cubicBezTo>
                  <a:pt x="48126" y="5893"/>
                  <a:pt x="48090" y="5833"/>
                  <a:pt x="48043" y="5774"/>
                </a:cubicBezTo>
                <a:close/>
                <a:moveTo>
                  <a:pt x="40446" y="4905"/>
                </a:moveTo>
                <a:cubicBezTo>
                  <a:pt x="40863" y="4905"/>
                  <a:pt x="41244" y="5369"/>
                  <a:pt x="41435" y="6024"/>
                </a:cubicBezTo>
                <a:cubicBezTo>
                  <a:pt x="41125" y="5655"/>
                  <a:pt x="40804" y="5297"/>
                  <a:pt x="40446" y="4905"/>
                </a:cubicBezTo>
                <a:close/>
                <a:moveTo>
                  <a:pt x="43568" y="6246"/>
                </a:moveTo>
                <a:cubicBezTo>
                  <a:pt x="43570" y="6246"/>
                  <a:pt x="43577" y="6258"/>
                  <a:pt x="43586" y="6273"/>
                </a:cubicBezTo>
                <a:lnTo>
                  <a:pt x="43586" y="6273"/>
                </a:lnTo>
                <a:cubicBezTo>
                  <a:pt x="43582" y="6271"/>
                  <a:pt x="43579" y="6269"/>
                  <a:pt x="43575" y="6268"/>
                </a:cubicBezTo>
                <a:lnTo>
                  <a:pt x="43575" y="6268"/>
                </a:lnTo>
                <a:cubicBezTo>
                  <a:pt x="43569" y="6252"/>
                  <a:pt x="43567" y="6246"/>
                  <a:pt x="43568" y="6246"/>
                </a:cubicBezTo>
                <a:close/>
                <a:moveTo>
                  <a:pt x="48447" y="6155"/>
                </a:moveTo>
                <a:cubicBezTo>
                  <a:pt x="48478" y="6207"/>
                  <a:pt x="48510" y="6258"/>
                  <a:pt x="48541" y="6310"/>
                </a:cubicBezTo>
                <a:lnTo>
                  <a:pt x="48541" y="6310"/>
                </a:lnTo>
                <a:cubicBezTo>
                  <a:pt x="48487" y="6266"/>
                  <a:pt x="48444" y="6224"/>
                  <a:pt x="48400" y="6202"/>
                </a:cubicBezTo>
                <a:lnTo>
                  <a:pt x="48447" y="6155"/>
                </a:lnTo>
                <a:close/>
                <a:moveTo>
                  <a:pt x="50983" y="4952"/>
                </a:moveTo>
                <a:cubicBezTo>
                  <a:pt x="51460" y="5333"/>
                  <a:pt x="51936" y="5726"/>
                  <a:pt x="52400" y="6131"/>
                </a:cubicBezTo>
                <a:cubicBezTo>
                  <a:pt x="52318" y="6265"/>
                  <a:pt x="52222" y="6329"/>
                  <a:pt x="52115" y="6329"/>
                </a:cubicBezTo>
                <a:cubicBezTo>
                  <a:pt x="52051" y="6329"/>
                  <a:pt x="51983" y="6306"/>
                  <a:pt x="51912" y="6262"/>
                </a:cubicBezTo>
                <a:cubicBezTo>
                  <a:pt x="51603" y="6083"/>
                  <a:pt x="51067" y="5428"/>
                  <a:pt x="50983" y="4952"/>
                </a:cubicBezTo>
                <a:close/>
                <a:moveTo>
                  <a:pt x="52755" y="5294"/>
                </a:moveTo>
                <a:cubicBezTo>
                  <a:pt x="52772" y="5294"/>
                  <a:pt x="52786" y="5298"/>
                  <a:pt x="52793" y="5309"/>
                </a:cubicBezTo>
                <a:cubicBezTo>
                  <a:pt x="53222" y="5583"/>
                  <a:pt x="53662" y="5881"/>
                  <a:pt x="54091" y="6167"/>
                </a:cubicBezTo>
                <a:cubicBezTo>
                  <a:pt x="54115" y="6179"/>
                  <a:pt x="54115" y="6226"/>
                  <a:pt x="54151" y="6286"/>
                </a:cubicBezTo>
                <a:cubicBezTo>
                  <a:pt x="54031" y="6345"/>
                  <a:pt x="53912" y="6393"/>
                  <a:pt x="53758" y="6452"/>
                </a:cubicBezTo>
                <a:cubicBezTo>
                  <a:pt x="53380" y="6063"/>
                  <a:pt x="53014" y="5697"/>
                  <a:pt x="52636" y="5319"/>
                </a:cubicBezTo>
                <a:lnTo>
                  <a:pt x="52636" y="5319"/>
                </a:lnTo>
                <a:cubicBezTo>
                  <a:pt x="52675" y="5310"/>
                  <a:pt x="52722" y="5294"/>
                  <a:pt x="52755" y="5294"/>
                </a:cubicBezTo>
                <a:close/>
                <a:moveTo>
                  <a:pt x="41042" y="4619"/>
                </a:moveTo>
                <a:cubicBezTo>
                  <a:pt x="41125" y="4714"/>
                  <a:pt x="41232" y="4797"/>
                  <a:pt x="41304" y="4905"/>
                </a:cubicBezTo>
                <a:lnTo>
                  <a:pt x="42149" y="6071"/>
                </a:lnTo>
                <a:cubicBezTo>
                  <a:pt x="42125" y="5952"/>
                  <a:pt x="42089" y="5833"/>
                  <a:pt x="42054" y="5619"/>
                </a:cubicBezTo>
                <a:lnTo>
                  <a:pt x="42054" y="5619"/>
                </a:lnTo>
                <a:cubicBezTo>
                  <a:pt x="42232" y="5809"/>
                  <a:pt x="42268" y="5917"/>
                  <a:pt x="42149" y="6071"/>
                </a:cubicBezTo>
                <a:cubicBezTo>
                  <a:pt x="42170" y="6196"/>
                  <a:pt x="42200" y="6329"/>
                  <a:pt x="42230" y="6464"/>
                </a:cubicBezTo>
                <a:lnTo>
                  <a:pt x="42230" y="6464"/>
                </a:lnTo>
                <a:cubicBezTo>
                  <a:pt x="42134" y="6376"/>
                  <a:pt x="42034" y="6308"/>
                  <a:pt x="41970" y="6202"/>
                </a:cubicBezTo>
                <a:cubicBezTo>
                  <a:pt x="41637" y="5714"/>
                  <a:pt x="41292" y="5202"/>
                  <a:pt x="40946" y="4702"/>
                </a:cubicBezTo>
                <a:cubicBezTo>
                  <a:pt x="40982" y="4666"/>
                  <a:pt x="41006" y="4655"/>
                  <a:pt x="41042" y="4619"/>
                </a:cubicBezTo>
                <a:close/>
                <a:moveTo>
                  <a:pt x="43623" y="6315"/>
                </a:moveTo>
                <a:lnTo>
                  <a:pt x="43623" y="6315"/>
                </a:lnTo>
                <a:cubicBezTo>
                  <a:pt x="43676" y="6359"/>
                  <a:pt x="43729" y="6410"/>
                  <a:pt x="43792" y="6452"/>
                </a:cubicBezTo>
                <a:cubicBezTo>
                  <a:pt x="43756" y="6488"/>
                  <a:pt x="43744" y="6500"/>
                  <a:pt x="43709" y="6512"/>
                </a:cubicBezTo>
                <a:cubicBezTo>
                  <a:pt x="43688" y="6449"/>
                  <a:pt x="43648" y="6386"/>
                  <a:pt x="43623" y="6315"/>
                </a:cubicBezTo>
                <a:close/>
                <a:moveTo>
                  <a:pt x="48560" y="6338"/>
                </a:moveTo>
                <a:cubicBezTo>
                  <a:pt x="48617" y="6385"/>
                  <a:pt x="48663" y="6442"/>
                  <a:pt x="48697" y="6500"/>
                </a:cubicBezTo>
                <a:cubicBezTo>
                  <a:pt x="48686" y="6512"/>
                  <a:pt x="48674" y="6512"/>
                  <a:pt x="48662" y="6524"/>
                </a:cubicBezTo>
                <a:cubicBezTo>
                  <a:pt x="48618" y="6469"/>
                  <a:pt x="48584" y="6404"/>
                  <a:pt x="48560" y="6338"/>
                </a:cubicBezTo>
                <a:close/>
                <a:moveTo>
                  <a:pt x="51055" y="5786"/>
                </a:moveTo>
                <a:cubicBezTo>
                  <a:pt x="51305" y="6036"/>
                  <a:pt x="51531" y="6238"/>
                  <a:pt x="51781" y="6512"/>
                </a:cubicBezTo>
                <a:cubicBezTo>
                  <a:pt x="51638" y="6583"/>
                  <a:pt x="51507" y="6631"/>
                  <a:pt x="51388" y="6679"/>
                </a:cubicBezTo>
                <a:cubicBezTo>
                  <a:pt x="50960" y="6226"/>
                  <a:pt x="50960" y="6226"/>
                  <a:pt x="51055" y="5786"/>
                </a:cubicBezTo>
                <a:close/>
                <a:moveTo>
                  <a:pt x="48936" y="6691"/>
                </a:moveTo>
                <a:lnTo>
                  <a:pt x="48936" y="6738"/>
                </a:lnTo>
                <a:cubicBezTo>
                  <a:pt x="48928" y="6738"/>
                  <a:pt x="48920" y="6733"/>
                  <a:pt x="48915" y="6733"/>
                </a:cubicBezTo>
                <a:cubicBezTo>
                  <a:pt x="48913" y="6733"/>
                  <a:pt x="48912" y="6734"/>
                  <a:pt x="48912" y="6738"/>
                </a:cubicBezTo>
                <a:lnTo>
                  <a:pt x="48912" y="6738"/>
                </a:lnTo>
                <a:cubicBezTo>
                  <a:pt x="48912" y="6726"/>
                  <a:pt x="48924" y="6702"/>
                  <a:pt x="48936" y="6691"/>
                </a:cubicBezTo>
                <a:close/>
                <a:moveTo>
                  <a:pt x="47233" y="2450"/>
                </a:moveTo>
                <a:cubicBezTo>
                  <a:pt x="47295" y="2450"/>
                  <a:pt x="47353" y="2489"/>
                  <a:pt x="47412" y="2559"/>
                </a:cubicBezTo>
                <a:cubicBezTo>
                  <a:pt x="47745" y="2940"/>
                  <a:pt x="48126" y="3321"/>
                  <a:pt x="48459" y="3714"/>
                </a:cubicBezTo>
                <a:cubicBezTo>
                  <a:pt x="49328" y="4702"/>
                  <a:pt x="50186" y="5690"/>
                  <a:pt x="51079" y="6702"/>
                </a:cubicBezTo>
                <a:cubicBezTo>
                  <a:pt x="50982" y="6759"/>
                  <a:pt x="50897" y="6781"/>
                  <a:pt x="50823" y="6781"/>
                </a:cubicBezTo>
                <a:cubicBezTo>
                  <a:pt x="50612" y="6781"/>
                  <a:pt x="50478" y="6602"/>
                  <a:pt x="50364" y="6488"/>
                </a:cubicBezTo>
                <a:cubicBezTo>
                  <a:pt x="49698" y="5750"/>
                  <a:pt x="49043" y="5000"/>
                  <a:pt x="48400" y="4238"/>
                </a:cubicBezTo>
                <a:cubicBezTo>
                  <a:pt x="47947" y="3678"/>
                  <a:pt x="47495" y="3131"/>
                  <a:pt x="47031" y="2583"/>
                </a:cubicBezTo>
                <a:cubicBezTo>
                  <a:pt x="47103" y="2492"/>
                  <a:pt x="47170" y="2450"/>
                  <a:pt x="47233" y="2450"/>
                </a:cubicBezTo>
                <a:close/>
                <a:moveTo>
                  <a:pt x="42411" y="3404"/>
                </a:moveTo>
                <a:cubicBezTo>
                  <a:pt x="43435" y="4512"/>
                  <a:pt x="44411" y="5571"/>
                  <a:pt x="45268" y="6762"/>
                </a:cubicBezTo>
                <a:lnTo>
                  <a:pt x="45173" y="6857"/>
                </a:lnTo>
                <a:cubicBezTo>
                  <a:pt x="44221" y="5809"/>
                  <a:pt x="43268" y="4762"/>
                  <a:pt x="42268" y="3666"/>
                </a:cubicBezTo>
                <a:lnTo>
                  <a:pt x="42411" y="3404"/>
                </a:lnTo>
                <a:close/>
                <a:moveTo>
                  <a:pt x="53043" y="6571"/>
                </a:moveTo>
                <a:lnTo>
                  <a:pt x="53043" y="6571"/>
                </a:lnTo>
                <a:cubicBezTo>
                  <a:pt x="52951" y="6877"/>
                  <a:pt x="52794" y="6923"/>
                  <a:pt x="52633" y="6923"/>
                </a:cubicBezTo>
                <a:cubicBezTo>
                  <a:pt x="52587" y="6923"/>
                  <a:pt x="52541" y="6919"/>
                  <a:pt x="52496" y="6917"/>
                </a:cubicBezTo>
                <a:lnTo>
                  <a:pt x="52448" y="6786"/>
                </a:lnTo>
                <a:cubicBezTo>
                  <a:pt x="52627" y="6726"/>
                  <a:pt x="52805" y="6667"/>
                  <a:pt x="53043" y="6571"/>
                </a:cubicBezTo>
                <a:close/>
                <a:moveTo>
                  <a:pt x="46661" y="2583"/>
                </a:moveTo>
                <a:cubicBezTo>
                  <a:pt x="47293" y="3297"/>
                  <a:pt x="47900" y="4024"/>
                  <a:pt x="48507" y="4738"/>
                </a:cubicBezTo>
                <a:cubicBezTo>
                  <a:pt x="49138" y="5452"/>
                  <a:pt x="49769" y="6167"/>
                  <a:pt x="50460" y="6929"/>
                </a:cubicBezTo>
                <a:cubicBezTo>
                  <a:pt x="50126" y="6845"/>
                  <a:pt x="49924" y="6738"/>
                  <a:pt x="49674" y="6405"/>
                </a:cubicBezTo>
                <a:cubicBezTo>
                  <a:pt x="48840" y="5297"/>
                  <a:pt x="47804" y="4357"/>
                  <a:pt x="46876" y="3345"/>
                </a:cubicBezTo>
                <a:cubicBezTo>
                  <a:pt x="46697" y="3154"/>
                  <a:pt x="46531" y="2952"/>
                  <a:pt x="46542" y="2678"/>
                </a:cubicBezTo>
                <a:cubicBezTo>
                  <a:pt x="46590" y="2642"/>
                  <a:pt x="46614" y="2607"/>
                  <a:pt x="46661" y="2583"/>
                </a:cubicBezTo>
                <a:close/>
                <a:moveTo>
                  <a:pt x="49150" y="6964"/>
                </a:moveTo>
                <a:cubicBezTo>
                  <a:pt x="49150" y="6976"/>
                  <a:pt x="49162" y="6988"/>
                  <a:pt x="49162" y="7000"/>
                </a:cubicBezTo>
                <a:cubicBezTo>
                  <a:pt x="49162" y="7024"/>
                  <a:pt x="49150" y="7024"/>
                  <a:pt x="49138" y="7036"/>
                </a:cubicBezTo>
                <a:lnTo>
                  <a:pt x="49102" y="7000"/>
                </a:lnTo>
                <a:lnTo>
                  <a:pt x="49150" y="6964"/>
                </a:lnTo>
                <a:close/>
                <a:moveTo>
                  <a:pt x="45959" y="2821"/>
                </a:moveTo>
                <a:lnTo>
                  <a:pt x="45959" y="2821"/>
                </a:lnTo>
                <a:cubicBezTo>
                  <a:pt x="46376" y="3059"/>
                  <a:pt x="49567" y="6571"/>
                  <a:pt x="49864" y="7107"/>
                </a:cubicBezTo>
                <a:cubicBezTo>
                  <a:pt x="49328" y="6810"/>
                  <a:pt x="46102" y="3273"/>
                  <a:pt x="45959" y="2821"/>
                </a:cubicBezTo>
                <a:close/>
                <a:moveTo>
                  <a:pt x="49398" y="7202"/>
                </a:moveTo>
                <a:cubicBezTo>
                  <a:pt x="49399" y="7202"/>
                  <a:pt x="49403" y="7208"/>
                  <a:pt x="49412" y="7226"/>
                </a:cubicBezTo>
                <a:cubicBezTo>
                  <a:pt x="49404" y="7219"/>
                  <a:pt x="49397" y="7202"/>
                  <a:pt x="49398" y="7202"/>
                </a:cubicBezTo>
                <a:close/>
                <a:moveTo>
                  <a:pt x="49407" y="7199"/>
                </a:moveTo>
                <a:cubicBezTo>
                  <a:pt x="49408" y="7199"/>
                  <a:pt x="49412" y="7213"/>
                  <a:pt x="49412" y="7226"/>
                </a:cubicBezTo>
                <a:cubicBezTo>
                  <a:pt x="49407" y="7206"/>
                  <a:pt x="49406" y="7199"/>
                  <a:pt x="49407" y="7199"/>
                </a:cubicBezTo>
                <a:close/>
                <a:moveTo>
                  <a:pt x="43994" y="6607"/>
                </a:moveTo>
                <a:cubicBezTo>
                  <a:pt x="44197" y="6857"/>
                  <a:pt x="44375" y="7095"/>
                  <a:pt x="44566" y="7333"/>
                </a:cubicBezTo>
                <a:cubicBezTo>
                  <a:pt x="44221" y="7155"/>
                  <a:pt x="44221" y="7155"/>
                  <a:pt x="43994" y="6607"/>
                </a:cubicBezTo>
                <a:close/>
                <a:moveTo>
                  <a:pt x="45023" y="3096"/>
                </a:moveTo>
                <a:cubicBezTo>
                  <a:pt x="45258" y="3096"/>
                  <a:pt x="45384" y="3258"/>
                  <a:pt x="45518" y="3393"/>
                </a:cubicBezTo>
                <a:cubicBezTo>
                  <a:pt x="46054" y="3952"/>
                  <a:pt x="46590" y="4535"/>
                  <a:pt x="47114" y="5131"/>
                </a:cubicBezTo>
                <a:cubicBezTo>
                  <a:pt x="47185" y="5214"/>
                  <a:pt x="47209" y="5369"/>
                  <a:pt x="47269" y="5476"/>
                </a:cubicBezTo>
                <a:cubicBezTo>
                  <a:pt x="47138" y="5428"/>
                  <a:pt x="47007" y="5381"/>
                  <a:pt x="46852" y="5357"/>
                </a:cubicBezTo>
                <a:lnTo>
                  <a:pt x="46852" y="5357"/>
                </a:lnTo>
                <a:cubicBezTo>
                  <a:pt x="46935" y="5476"/>
                  <a:pt x="47007" y="5619"/>
                  <a:pt x="47114" y="5714"/>
                </a:cubicBezTo>
                <a:cubicBezTo>
                  <a:pt x="47685" y="6250"/>
                  <a:pt x="48281" y="6762"/>
                  <a:pt x="48876" y="7286"/>
                </a:cubicBezTo>
                <a:cubicBezTo>
                  <a:pt x="48912" y="7322"/>
                  <a:pt x="48936" y="7357"/>
                  <a:pt x="49031" y="7464"/>
                </a:cubicBezTo>
                <a:cubicBezTo>
                  <a:pt x="48781" y="7512"/>
                  <a:pt x="48578" y="7536"/>
                  <a:pt x="48376" y="7572"/>
                </a:cubicBezTo>
                <a:cubicBezTo>
                  <a:pt x="48150" y="7286"/>
                  <a:pt x="47959" y="7024"/>
                  <a:pt x="47733" y="6762"/>
                </a:cubicBezTo>
                <a:cubicBezTo>
                  <a:pt x="47209" y="6190"/>
                  <a:pt x="46673" y="5607"/>
                  <a:pt x="46161" y="5012"/>
                </a:cubicBezTo>
                <a:cubicBezTo>
                  <a:pt x="46107" y="4946"/>
                  <a:pt x="46082" y="4861"/>
                  <a:pt x="46051" y="4784"/>
                </a:cubicBezTo>
                <a:lnTo>
                  <a:pt x="46051" y="4784"/>
                </a:lnTo>
                <a:cubicBezTo>
                  <a:pt x="46183" y="4872"/>
                  <a:pt x="46316" y="4960"/>
                  <a:pt x="46459" y="5059"/>
                </a:cubicBezTo>
                <a:cubicBezTo>
                  <a:pt x="46602" y="5143"/>
                  <a:pt x="46733" y="5250"/>
                  <a:pt x="46888" y="5357"/>
                </a:cubicBezTo>
                <a:cubicBezTo>
                  <a:pt x="46781" y="4964"/>
                  <a:pt x="46423" y="4786"/>
                  <a:pt x="46173" y="4524"/>
                </a:cubicBezTo>
                <a:cubicBezTo>
                  <a:pt x="45804" y="4143"/>
                  <a:pt x="45411" y="3785"/>
                  <a:pt x="45042" y="3416"/>
                </a:cubicBezTo>
                <a:cubicBezTo>
                  <a:pt x="44971" y="3345"/>
                  <a:pt x="44947" y="3226"/>
                  <a:pt x="44911" y="3107"/>
                </a:cubicBezTo>
                <a:cubicBezTo>
                  <a:pt x="44951" y="3099"/>
                  <a:pt x="44988" y="3096"/>
                  <a:pt x="45023" y="3096"/>
                </a:cubicBezTo>
                <a:close/>
                <a:moveTo>
                  <a:pt x="43066" y="2952"/>
                </a:moveTo>
                <a:lnTo>
                  <a:pt x="43066" y="2952"/>
                </a:lnTo>
                <a:cubicBezTo>
                  <a:pt x="43375" y="2976"/>
                  <a:pt x="43566" y="2976"/>
                  <a:pt x="43756" y="2976"/>
                </a:cubicBezTo>
                <a:cubicBezTo>
                  <a:pt x="44399" y="3881"/>
                  <a:pt x="44983" y="4726"/>
                  <a:pt x="45602" y="5524"/>
                </a:cubicBezTo>
                <a:cubicBezTo>
                  <a:pt x="46233" y="6333"/>
                  <a:pt x="46888" y="7083"/>
                  <a:pt x="47531" y="7845"/>
                </a:cubicBezTo>
                <a:cubicBezTo>
                  <a:pt x="47449" y="7958"/>
                  <a:pt x="47378" y="8008"/>
                  <a:pt x="47311" y="8008"/>
                </a:cubicBezTo>
                <a:cubicBezTo>
                  <a:pt x="47251" y="8008"/>
                  <a:pt x="47194" y="7967"/>
                  <a:pt x="47138" y="7893"/>
                </a:cubicBezTo>
                <a:cubicBezTo>
                  <a:pt x="46828" y="7476"/>
                  <a:pt x="46495" y="7060"/>
                  <a:pt x="46185" y="6643"/>
                </a:cubicBezTo>
                <a:cubicBezTo>
                  <a:pt x="45328" y="5488"/>
                  <a:pt x="44435" y="4369"/>
                  <a:pt x="43375" y="3369"/>
                </a:cubicBezTo>
                <a:cubicBezTo>
                  <a:pt x="43268" y="3285"/>
                  <a:pt x="43209" y="3154"/>
                  <a:pt x="43066" y="2952"/>
                </a:cubicBezTo>
                <a:close/>
                <a:moveTo>
                  <a:pt x="44566" y="7333"/>
                </a:moveTo>
                <a:lnTo>
                  <a:pt x="44566" y="7333"/>
                </a:lnTo>
                <a:cubicBezTo>
                  <a:pt x="44733" y="7464"/>
                  <a:pt x="44876" y="7583"/>
                  <a:pt x="45018" y="7691"/>
                </a:cubicBezTo>
                <a:cubicBezTo>
                  <a:pt x="45161" y="7822"/>
                  <a:pt x="45280" y="7953"/>
                  <a:pt x="45435" y="8119"/>
                </a:cubicBezTo>
                <a:cubicBezTo>
                  <a:pt x="45368" y="8148"/>
                  <a:pt x="45285" y="8200"/>
                  <a:pt x="45243" y="8200"/>
                </a:cubicBezTo>
                <a:cubicBezTo>
                  <a:pt x="45233" y="8200"/>
                  <a:pt x="45225" y="8198"/>
                  <a:pt x="45221" y="8191"/>
                </a:cubicBezTo>
                <a:cubicBezTo>
                  <a:pt x="44935" y="7976"/>
                  <a:pt x="44637" y="7714"/>
                  <a:pt x="44566" y="7333"/>
                </a:cubicBezTo>
                <a:close/>
                <a:moveTo>
                  <a:pt x="41673" y="4262"/>
                </a:moveTo>
                <a:lnTo>
                  <a:pt x="41673" y="4262"/>
                </a:lnTo>
                <a:cubicBezTo>
                  <a:pt x="42185" y="4964"/>
                  <a:pt x="42685" y="5667"/>
                  <a:pt x="43209" y="6345"/>
                </a:cubicBezTo>
                <a:cubicBezTo>
                  <a:pt x="43733" y="7036"/>
                  <a:pt x="44268" y="7691"/>
                  <a:pt x="44852" y="8417"/>
                </a:cubicBezTo>
                <a:cubicBezTo>
                  <a:pt x="44782" y="8433"/>
                  <a:pt x="44720" y="8440"/>
                  <a:pt x="44664" y="8440"/>
                </a:cubicBezTo>
                <a:cubicBezTo>
                  <a:pt x="44351" y="8440"/>
                  <a:pt x="44245" y="8210"/>
                  <a:pt x="44114" y="8048"/>
                </a:cubicBezTo>
                <a:cubicBezTo>
                  <a:pt x="43566" y="7298"/>
                  <a:pt x="43042" y="6560"/>
                  <a:pt x="42530" y="5798"/>
                </a:cubicBezTo>
                <a:cubicBezTo>
                  <a:pt x="42197" y="5321"/>
                  <a:pt x="41911" y="4797"/>
                  <a:pt x="41673" y="4262"/>
                </a:cubicBezTo>
                <a:close/>
                <a:moveTo>
                  <a:pt x="45816" y="8429"/>
                </a:moveTo>
                <a:cubicBezTo>
                  <a:pt x="45995" y="8596"/>
                  <a:pt x="46102" y="8703"/>
                  <a:pt x="46173" y="8774"/>
                </a:cubicBezTo>
                <a:cubicBezTo>
                  <a:pt x="46141" y="8929"/>
                  <a:pt x="46064" y="8983"/>
                  <a:pt x="45775" y="8983"/>
                </a:cubicBezTo>
                <a:cubicBezTo>
                  <a:pt x="45641" y="8983"/>
                  <a:pt x="45462" y="8972"/>
                  <a:pt x="45221" y="8953"/>
                </a:cubicBezTo>
                <a:cubicBezTo>
                  <a:pt x="45447" y="8762"/>
                  <a:pt x="45602" y="8607"/>
                  <a:pt x="45816" y="8429"/>
                </a:cubicBezTo>
                <a:close/>
                <a:moveTo>
                  <a:pt x="54698" y="6881"/>
                </a:moveTo>
                <a:lnTo>
                  <a:pt x="54698" y="6881"/>
                </a:lnTo>
                <a:cubicBezTo>
                  <a:pt x="54853" y="7179"/>
                  <a:pt x="54758" y="7381"/>
                  <a:pt x="54532" y="7500"/>
                </a:cubicBezTo>
                <a:cubicBezTo>
                  <a:pt x="54341" y="7595"/>
                  <a:pt x="54115" y="7703"/>
                  <a:pt x="53912" y="7714"/>
                </a:cubicBezTo>
                <a:cubicBezTo>
                  <a:pt x="52888" y="7798"/>
                  <a:pt x="51900" y="8072"/>
                  <a:pt x="50924" y="8357"/>
                </a:cubicBezTo>
                <a:cubicBezTo>
                  <a:pt x="50126" y="8584"/>
                  <a:pt x="49340" y="8774"/>
                  <a:pt x="48555" y="8965"/>
                </a:cubicBezTo>
                <a:cubicBezTo>
                  <a:pt x="48328" y="9024"/>
                  <a:pt x="48102" y="9084"/>
                  <a:pt x="47864" y="9143"/>
                </a:cubicBezTo>
                <a:cubicBezTo>
                  <a:pt x="47781" y="8881"/>
                  <a:pt x="47864" y="8750"/>
                  <a:pt x="48102" y="8679"/>
                </a:cubicBezTo>
                <a:cubicBezTo>
                  <a:pt x="48424" y="8607"/>
                  <a:pt x="48733" y="8500"/>
                  <a:pt x="49043" y="8465"/>
                </a:cubicBezTo>
                <a:cubicBezTo>
                  <a:pt x="50602" y="8262"/>
                  <a:pt x="52091" y="7762"/>
                  <a:pt x="53603" y="7310"/>
                </a:cubicBezTo>
                <a:cubicBezTo>
                  <a:pt x="53972" y="7202"/>
                  <a:pt x="54329" y="7036"/>
                  <a:pt x="54698" y="6881"/>
                </a:cubicBezTo>
                <a:close/>
                <a:moveTo>
                  <a:pt x="34946" y="8345"/>
                </a:moveTo>
                <a:lnTo>
                  <a:pt x="34946" y="8345"/>
                </a:lnTo>
                <a:cubicBezTo>
                  <a:pt x="35220" y="8584"/>
                  <a:pt x="35184" y="8893"/>
                  <a:pt x="35208" y="9179"/>
                </a:cubicBezTo>
                <a:cubicBezTo>
                  <a:pt x="35124" y="8893"/>
                  <a:pt x="35041" y="8607"/>
                  <a:pt x="34946" y="8345"/>
                </a:cubicBezTo>
                <a:close/>
                <a:moveTo>
                  <a:pt x="41435" y="6024"/>
                </a:moveTo>
                <a:lnTo>
                  <a:pt x="41435" y="6024"/>
                </a:lnTo>
                <a:cubicBezTo>
                  <a:pt x="41708" y="6083"/>
                  <a:pt x="41780" y="6333"/>
                  <a:pt x="41899" y="6524"/>
                </a:cubicBezTo>
                <a:cubicBezTo>
                  <a:pt x="42292" y="7179"/>
                  <a:pt x="42649" y="7869"/>
                  <a:pt x="43042" y="8584"/>
                </a:cubicBezTo>
                <a:cubicBezTo>
                  <a:pt x="43042" y="8036"/>
                  <a:pt x="42982" y="7881"/>
                  <a:pt x="42590" y="7214"/>
                </a:cubicBezTo>
                <a:cubicBezTo>
                  <a:pt x="42459" y="6988"/>
                  <a:pt x="42375" y="6738"/>
                  <a:pt x="42268" y="6500"/>
                </a:cubicBezTo>
                <a:cubicBezTo>
                  <a:pt x="42265" y="6497"/>
                  <a:pt x="42261" y="6493"/>
                  <a:pt x="42258" y="6490"/>
                </a:cubicBezTo>
                <a:lnTo>
                  <a:pt x="42258" y="6490"/>
                </a:lnTo>
                <a:cubicBezTo>
                  <a:pt x="42299" y="6386"/>
                  <a:pt x="42336" y="6292"/>
                  <a:pt x="42411" y="6131"/>
                </a:cubicBezTo>
                <a:cubicBezTo>
                  <a:pt x="42721" y="6560"/>
                  <a:pt x="43030" y="6964"/>
                  <a:pt x="43316" y="7393"/>
                </a:cubicBezTo>
                <a:cubicBezTo>
                  <a:pt x="43602" y="7822"/>
                  <a:pt x="44018" y="8155"/>
                  <a:pt x="44221" y="8703"/>
                </a:cubicBezTo>
                <a:cubicBezTo>
                  <a:pt x="43935" y="8584"/>
                  <a:pt x="43625" y="8215"/>
                  <a:pt x="43102" y="7464"/>
                </a:cubicBezTo>
                <a:lnTo>
                  <a:pt x="43102" y="7464"/>
                </a:lnTo>
                <a:cubicBezTo>
                  <a:pt x="43221" y="8000"/>
                  <a:pt x="43566" y="8417"/>
                  <a:pt x="43864" y="8893"/>
                </a:cubicBezTo>
                <a:cubicBezTo>
                  <a:pt x="43625" y="9191"/>
                  <a:pt x="43280" y="9250"/>
                  <a:pt x="42899" y="9322"/>
                </a:cubicBezTo>
                <a:cubicBezTo>
                  <a:pt x="42709" y="8941"/>
                  <a:pt x="42542" y="8572"/>
                  <a:pt x="42363" y="8191"/>
                </a:cubicBezTo>
                <a:cubicBezTo>
                  <a:pt x="42113" y="7643"/>
                  <a:pt x="41839" y="7107"/>
                  <a:pt x="41601" y="6560"/>
                </a:cubicBezTo>
                <a:cubicBezTo>
                  <a:pt x="41530" y="6393"/>
                  <a:pt x="41494" y="6202"/>
                  <a:pt x="41435" y="6024"/>
                </a:cubicBezTo>
                <a:close/>
                <a:moveTo>
                  <a:pt x="40661" y="5607"/>
                </a:moveTo>
                <a:cubicBezTo>
                  <a:pt x="41554" y="6726"/>
                  <a:pt x="42006" y="8060"/>
                  <a:pt x="42613" y="9322"/>
                </a:cubicBezTo>
                <a:cubicBezTo>
                  <a:pt x="42548" y="9345"/>
                  <a:pt x="42493" y="9355"/>
                  <a:pt x="42445" y="9355"/>
                </a:cubicBezTo>
                <a:cubicBezTo>
                  <a:pt x="42320" y="9355"/>
                  <a:pt x="42252" y="9283"/>
                  <a:pt x="42209" y="9179"/>
                </a:cubicBezTo>
                <a:cubicBezTo>
                  <a:pt x="41935" y="8512"/>
                  <a:pt x="41661" y="7845"/>
                  <a:pt x="41363" y="7202"/>
                </a:cubicBezTo>
                <a:cubicBezTo>
                  <a:pt x="41220" y="6857"/>
                  <a:pt x="41018" y="6524"/>
                  <a:pt x="40863" y="6179"/>
                </a:cubicBezTo>
                <a:cubicBezTo>
                  <a:pt x="40768" y="6000"/>
                  <a:pt x="40696" y="5809"/>
                  <a:pt x="40661" y="5607"/>
                </a:cubicBezTo>
                <a:close/>
                <a:moveTo>
                  <a:pt x="41994" y="9334"/>
                </a:moveTo>
                <a:cubicBezTo>
                  <a:pt x="42006" y="9381"/>
                  <a:pt x="42006" y="9417"/>
                  <a:pt x="42018" y="9465"/>
                </a:cubicBezTo>
                <a:cubicBezTo>
                  <a:pt x="42006" y="9477"/>
                  <a:pt x="41994" y="9477"/>
                  <a:pt x="41970" y="9477"/>
                </a:cubicBezTo>
                <a:cubicBezTo>
                  <a:pt x="41959" y="9441"/>
                  <a:pt x="41959" y="9405"/>
                  <a:pt x="41959" y="9334"/>
                </a:cubicBezTo>
                <a:close/>
                <a:moveTo>
                  <a:pt x="38720" y="5131"/>
                </a:moveTo>
                <a:cubicBezTo>
                  <a:pt x="39137" y="6738"/>
                  <a:pt x="40244" y="8000"/>
                  <a:pt x="40565" y="9619"/>
                </a:cubicBezTo>
                <a:cubicBezTo>
                  <a:pt x="40304" y="9131"/>
                  <a:pt x="40065" y="8631"/>
                  <a:pt x="39815" y="8131"/>
                </a:cubicBezTo>
                <a:cubicBezTo>
                  <a:pt x="39708" y="7929"/>
                  <a:pt x="39577" y="7714"/>
                  <a:pt x="39470" y="7500"/>
                </a:cubicBezTo>
                <a:cubicBezTo>
                  <a:pt x="39184" y="6929"/>
                  <a:pt x="38922" y="6345"/>
                  <a:pt x="38637" y="5786"/>
                </a:cubicBezTo>
                <a:cubicBezTo>
                  <a:pt x="38625" y="5738"/>
                  <a:pt x="38553" y="5726"/>
                  <a:pt x="38506" y="5690"/>
                </a:cubicBezTo>
                <a:lnTo>
                  <a:pt x="38506" y="5690"/>
                </a:lnTo>
                <a:cubicBezTo>
                  <a:pt x="38732" y="6214"/>
                  <a:pt x="38934" y="6738"/>
                  <a:pt x="39172" y="7238"/>
                </a:cubicBezTo>
                <a:cubicBezTo>
                  <a:pt x="39458" y="7857"/>
                  <a:pt x="39756" y="8465"/>
                  <a:pt x="40042" y="9072"/>
                </a:cubicBezTo>
                <a:cubicBezTo>
                  <a:pt x="40125" y="9238"/>
                  <a:pt x="40149" y="9429"/>
                  <a:pt x="40113" y="9655"/>
                </a:cubicBezTo>
                <a:cubicBezTo>
                  <a:pt x="39982" y="9417"/>
                  <a:pt x="39815" y="9203"/>
                  <a:pt x="39708" y="8965"/>
                </a:cubicBezTo>
                <a:cubicBezTo>
                  <a:pt x="39411" y="8310"/>
                  <a:pt x="39137" y="7655"/>
                  <a:pt x="38839" y="7012"/>
                </a:cubicBezTo>
                <a:cubicBezTo>
                  <a:pt x="38696" y="6738"/>
                  <a:pt x="38518" y="6464"/>
                  <a:pt x="38339" y="6202"/>
                </a:cubicBezTo>
                <a:lnTo>
                  <a:pt x="38339" y="6202"/>
                </a:lnTo>
                <a:cubicBezTo>
                  <a:pt x="38660" y="7405"/>
                  <a:pt x="39375" y="8429"/>
                  <a:pt x="39792" y="9560"/>
                </a:cubicBezTo>
                <a:cubicBezTo>
                  <a:pt x="39518" y="9477"/>
                  <a:pt x="39518" y="9477"/>
                  <a:pt x="39446" y="9298"/>
                </a:cubicBezTo>
                <a:cubicBezTo>
                  <a:pt x="39161" y="8679"/>
                  <a:pt x="38875" y="8084"/>
                  <a:pt x="38613" y="7488"/>
                </a:cubicBezTo>
                <a:cubicBezTo>
                  <a:pt x="38315" y="6821"/>
                  <a:pt x="37994" y="6143"/>
                  <a:pt x="37672" y="5428"/>
                </a:cubicBezTo>
                <a:cubicBezTo>
                  <a:pt x="37898" y="5369"/>
                  <a:pt x="38041" y="5333"/>
                  <a:pt x="38208" y="5286"/>
                </a:cubicBezTo>
                <a:cubicBezTo>
                  <a:pt x="38327" y="5428"/>
                  <a:pt x="38434" y="5548"/>
                  <a:pt x="38541" y="5678"/>
                </a:cubicBezTo>
                <a:cubicBezTo>
                  <a:pt x="38506" y="5559"/>
                  <a:pt x="38458" y="5428"/>
                  <a:pt x="38422" y="5274"/>
                </a:cubicBezTo>
                <a:cubicBezTo>
                  <a:pt x="38494" y="5238"/>
                  <a:pt x="38565" y="5202"/>
                  <a:pt x="38720" y="5131"/>
                </a:cubicBezTo>
                <a:close/>
                <a:moveTo>
                  <a:pt x="39649" y="4893"/>
                </a:moveTo>
                <a:cubicBezTo>
                  <a:pt x="39899" y="5595"/>
                  <a:pt x="40113" y="6262"/>
                  <a:pt x="40399" y="6917"/>
                </a:cubicBezTo>
                <a:cubicBezTo>
                  <a:pt x="40673" y="7572"/>
                  <a:pt x="41018" y="8215"/>
                  <a:pt x="41363" y="8834"/>
                </a:cubicBezTo>
                <a:cubicBezTo>
                  <a:pt x="41363" y="8179"/>
                  <a:pt x="41077" y="7643"/>
                  <a:pt x="40768" y="7095"/>
                </a:cubicBezTo>
                <a:cubicBezTo>
                  <a:pt x="40458" y="6524"/>
                  <a:pt x="40113" y="5976"/>
                  <a:pt x="39994" y="5333"/>
                </a:cubicBezTo>
                <a:cubicBezTo>
                  <a:pt x="39958" y="5238"/>
                  <a:pt x="39958" y="5119"/>
                  <a:pt x="40042" y="4976"/>
                </a:cubicBezTo>
                <a:cubicBezTo>
                  <a:pt x="40351" y="5655"/>
                  <a:pt x="40649" y="6310"/>
                  <a:pt x="40946" y="6976"/>
                </a:cubicBezTo>
                <a:cubicBezTo>
                  <a:pt x="41256" y="7655"/>
                  <a:pt x="41566" y="8345"/>
                  <a:pt x="41887" y="9048"/>
                </a:cubicBezTo>
                <a:cubicBezTo>
                  <a:pt x="41720" y="9084"/>
                  <a:pt x="41637" y="9119"/>
                  <a:pt x="41494" y="9167"/>
                </a:cubicBezTo>
                <a:cubicBezTo>
                  <a:pt x="41530" y="9310"/>
                  <a:pt x="41554" y="9477"/>
                  <a:pt x="41589" y="9679"/>
                </a:cubicBezTo>
                <a:cubicBezTo>
                  <a:pt x="41387" y="9715"/>
                  <a:pt x="41208" y="9739"/>
                  <a:pt x="41066" y="9774"/>
                </a:cubicBezTo>
                <a:cubicBezTo>
                  <a:pt x="41006" y="9715"/>
                  <a:pt x="40958" y="9703"/>
                  <a:pt x="40958" y="9667"/>
                </a:cubicBezTo>
                <a:cubicBezTo>
                  <a:pt x="40756" y="8715"/>
                  <a:pt x="40220" y="7893"/>
                  <a:pt x="39768" y="7048"/>
                </a:cubicBezTo>
                <a:cubicBezTo>
                  <a:pt x="39446" y="6452"/>
                  <a:pt x="39172" y="5833"/>
                  <a:pt x="38863" y="5155"/>
                </a:cubicBezTo>
                <a:cubicBezTo>
                  <a:pt x="39149" y="5071"/>
                  <a:pt x="39387" y="4976"/>
                  <a:pt x="39649" y="4893"/>
                </a:cubicBezTo>
                <a:close/>
                <a:moveTo>
                  <a:pt x="37327" y="5488"/>
                </a:moveTo>
                <a:cubicBezTo>
                  <a:pt x="38184" y="6917"/>
                  <a:pt x="38732" y="8465"/>
                  <a:pt x="39434" y="10060"/>
                </a:cubicBezTo>
                <a:cubicBezTo>
                  <a:pt x="38994" y="9953"/>
                  <a:pt x="38875" y="9774"/>
                  <a:pt x="38768" y="9524"/>
                </a:cubicBezTo>
                <a:cubicBezTo>
                  <a:pt x="38541" y="8869"/>
                  <a:pt x="38256" y="8226"/>
                  <a:pt x="37994" y="7572"/>
                </a:cubicBezTo>
                <a:cubicBezTo>
                  <a:pt x="37791" y="7036"/>
                  <a:pt x="37577" y="6488"/>
                  <a:pt x="37375" y="5929"/>
                </a:cubicBezTo>
                <a:cubicBezTo>
                  <a:pt x="37327" y="5798"/>
                  <a:pt x="37327" y="5631"/>
                  <a:pt x="37327" y="5488"/>
                </a:cubicBezTo>
                <a:close/>
                <a:moveTo>
                  <a:pt x="39887" y="10310"/>
                </a:moveTo>
                <a:cubicBezTo>
                  <a:pt x="39887" y="10322"/>
                  <a:pt x="39911" y="10346"/>
                  <a:pt x="39911" y="10370"/>
                </a:cubicBezTo>
                <a:cubicBezTo>
                  <a:pt x="39684" y="10429"/>
                  <a:pt x="39458" y="10477"/>
                  <a:pt x="39232" y="10524"/>
                </a:cubicBezTo>
                <a:cubicBezTo>
                  <a:pt x="39256" y="10489"/>
                  <a:pt x="39256" y="10441"/>
                  <a:pt x="39256" y="10393"/>
                </a:cubicBezTo>
                <a:cubicBezTo>
                  <a:pt x="39470" y="10370"/>
                  <a:pt x="39684" y="10334"/>
                  <a:pt x="39887" y="10310"/>
                </a:cubicBezTo>
                <a:close/>
                <a:moveTo>
                  <a:pt x="36113" y="5223"/>
                </a:moveTo>
                <a:cubicBezTo>
                  <a:pt x="36252" y="5223"/>
                  <a:pt x="36303" y="5337"/>
                  <a:pt x="36363" y="5476"/>
                </a:cubicBezTo>
                <a:cubicBezTo>
                  <a:pt x="36601" y="6036"/>
                  <a:pt x="36875" y="6607"/>
                  <a:pt x="37113" y="7179"/>
                </a:cubicBezTo>
                <a:cubicBezTo>
                  <a:pt x="37446" y="8048"/>
                  <a:pt x="37779" y="8905"/>
                  <a:pt x="38101" y="9774"/>
                </a:cubicBezTo>
                <a:cubicBezTo>
                  <a:pt x="38208" y="10036"/>
                  <a:pt x="38256" y="10358"/>
                  <a:pt x="38327" y="10631"/>
                </a:cubicBezTo>
                <a:cubicBezTo>
                  <a:pt x="38283" y="10646"/>
                  <a:pt x="38246" y="10653"/>
                  <a:pt x="38213" y="10653"/>
                </a:cubicBezTo>
                <a:cubicBezTo>
                  <a:pt x="38060" y="10653"/>
                  <a:pt x="38019" y="10507"/>
                  <a:pt x="37970" y="10370"/>
                </a:cubicBezTo>
                <a:cubicBezTo>
                  <a:pt x="37779" y="9846"/>
                  <a:pt x="37589" y="9310"/>
                  <a:pt x="37387" y="8774"/>
                </a:cubicBezTo>
                <a:cubicBezTo>
                  <a:pt x="37125" y="8036"/>
                  <a:pt x="36898" y="7274"/>
                  <a:pt x="36613" y="6524"/>
                </a:cubicBezTo>
                <a:cubicBezTo>
                  <a:pt x="36458" y="6083"/>
                  <a:pt x="36232" y="5678"/>
                  <a:pt x="36017" y="5238"/>
                </a:cubicBezTo>
                <a:cubicBezTo>
                  <a:pt x="36053" y="5228"/>
                  <a:pt x="36085" y="5223"/>
                  <a:pt x="36113" y="5223"/>
                </a:cubicBezTo>
                <a:close/>
                <a:moveTo>
                  <a:pt x="46602" y="9072"/>
                </a:moveTo>
                <a:cubicBezTo>
                  <a:pt x="46781" y="9203"/>
                  <a:pt x="46947" y="9322"/>
                  <a:pt x="47090" y="9429"/>
                </a:cubicBezTo>
                <a:cubicBezTo>
                  <a:pt x="47126" y="9679"/>
                  <a:pt x="47007" y="9762"/>
                  <a:pt x="46804" y="9798"/>
                </a:cubicBezTo>
                <a:cubicBezTo>
                  <a:pt x="46531" y="9846"/>
                  <a:pt x="46257" y="9905"/>
                  <a:pt x="45995" y="10012"/>
                </a:cubicBezTo>
                <a:cubicBezTo>
                  <a:pt x="43994" y="10751"/>
                  <a:pt x="41923" y="11203"/>
                  <a:pt x="39815" y="11393"/>
                </a:cubicBezTo>
                <a:cubicBezTo>
                  <a:pt x="39446" y="11441"/>
                  <a:pt x="39065" y="11513"/>
                  <a:pt x="38696" y="11572"/>
                </a:cubicBezTo>
                <a:cubicBezTo>
                  <a:pt x="38649" y="11370"/>
                  <a:pt x="38756" y="11274"/>
                  <a:pt x="38922" y="11227"/>
                </a:cubicBezTo>
                <a:cubicBezTo>
                  <a:pt x="39208" y="11155"/>
                  <a:pt x="39470" y="11084"/>
                  <a:pt x="39756" y="11048"/>
                </a:cubicBezTo>
                <a:cubicBezTo>
                  <a:pt x="41244" y="10893"/>
                  <a:pt x="42721" y="10631"/>
                  <a:pt x="44161" y="10215"/>
                </a:cubicBezTo>
                <a:cubicBezTo>
                  <a:pt x="44876" y="10012"/>
                  <a:pt x="45578" y="9774"/>
                  <a:pt x="46185" y="9346"/>
                </a:cubicBezTo>
                <a:cubicBezTo>
                  <a:pt x="46163" y="9289"/>
                  <a:pt x="46129" y="9233"/>
                  <a:pt x="46116" y="9187"/>
                </a:cubicBezTo>
                <a:lnTo>
                  <a:pt x="46116" y="9187"/>
                </a:lnTo>
                <a:cubicBezTo>
                  <a:pt x="46266" y="9141"/>
                  <a:pt x="46417" y="9106"/>
                  <a:pt x="46602" y="9072"/>
                </a:cubicBezTo>
                <a:close/>
                <a:moveTo>
                  <a:pt x="48090" y="11727"/>
                </a:moveTo>
                <a:lnTo>
                  <a:pt x="48078" y="11763"/>
                </a:lnTo>
                <a:lnTo>
                  <a:pt x="48043" y="11727"/>
                </a:lnTo>
                <a:close/>
                <a:moveTo>
                  <a:pt x="12312" y="7536"/>
                </a:moveTo>
                <a:cubicBezTo>
                  <a:pt x="12443" y="7631"/>
                  <a:pt x="12562" y="7703"/>
                  <a:pt x="12610" y="7738"/>
                </a:cubicBezTo>
                <a:cubicBezTo>
                  <a:pt x="12371" y="8429"/>
                  <a:pt x="12110" y="9060"/>
                  <a:pt x="11955" y="9703"/>
                </a:cubicBezTo>
                <a:cubicBezTo>
                  <a:pt x="11836" y="10215"/>
                  <a:pt x="11836" y="10786"/>
                  <a:pt x="11824" y="11322"/>
                </a:cubicBezTo>
                <a:cubicBezTo>
                  <a:pt x="11812" y="11548"/>
                  <a:pt x="11824" y="11739"/>
                  <a:pt x="11479" y="11858"/>
                </a:cubicBezTo>
                <a:cubicBezTo>
                  <a:pt x="10955" y="10262"/>
                  <a:pt x="11455" y="8893"/>
                  <a:pt x="12312" y="7536"/>
                </a:cubicBezTo>
                <a:close/>
                <a:moveTo>
                  <a:pt x="13919" y="11143"/>
                </a:moveTo>
                <a:cubicBezTo>
                  <a:pt x="14074" y="11513"/>
                  <a:pt x="14026" y="11632"/>
                  <a:pt x="13693" y="11917"/>
                </a:cubicBezTo>
                <a:cubicBezTo>
                  <a:pt x="13753" y="11679"/>
                  <a:pt x="13824" y="11441"/>
                  <a:pt x="13919" y="11143"/>
                </a:cubicBezTo>
                <a:close/>
                <a:moveTo>
                  <a:pt x="11895" y="12048"/>
                </a:moveTo>
                <a:lnTo>
                  <a:pt x="11931" y="12060"/>
                </a:lnTo>
                <a:lnTo>
                  <a:pt x="11895" y="12084"/>
                </a:lnTo>
                <a:lnTo>
                  <a:pt x="11895" y="12048"/>
                </a:lnTo>
                <a:close/>
                <a:moveTo>
                  <a:pt x="45923" y="10489"/>
                </a:moveTo>
                <a:cubicBezTo>
                  <a:pt x="45923" y="10489"/>
                  <a:pt x="45923" y="10524"/>
                  <a:pt x="45899" y="10524"/>
                </a:cubicBezTo>
                <a:cubicBezTo>
                  <a:pt x="44506" y="10929"/>
                  <a:pt x="43102" y="11346"/>
                  <a:pt x="41697" y="11691"/>
                </a:cubicBezTo>
                <a:cubicBezTo>
                  <a:pt x="40768" y="11894"/>
                  <a:pt x="39827" y="12001"/>
                  <a:pt x="38887" y="12144"/>
                </a:cubicBezTo>
                <a:cubicBezTo>
                  <a:pt x="38872" y="12145"/>
                  <a:pt x="38858" y="12145"/>
                  <a:pt x="38844" y="12145"/>
                </a:cubicBezTo>
                <a:cubicBezTo>
                  <a:pt x="38727" y="12145"/>
                  <a:pt x="38610" y="12107"/>
                  <a:pt x="38494" y="12096"/>
                </a:cubicBezTo>
                <a:cubicBezTo>
                  <a:pt x="38494" y="12048"/>
                  <a:pt x="38506" y="12001"/>
                  <a:pt x="38506" y="11965"/>
                </a:cubicBezTo>
                <a:cubicBezTo>
                  <a:pt x="40982" y="11465"/>
                  <a:pt x="43447" y="10965"/>
                  <a:pt x="45923" y="10489"/>
                </a:cubicBezTo>
                <a:close/>
                <a:moveTo>
                  <a:pt x="11744" y="12348"/>
                </a:moveTo>
                <a:cubicBezTo>
                  <a:pt x="11745" y="12348"/>
                  <a:pt x="11737" y="12357"/>
                  <a:pt x="11729" y="12370"/>
                </a:cubicBezTo>
                <a:lnTo>
                  <a:pt x="11729" y="12370"/>
                </a:lnTo>
                <a:lnTo>
                  <a:pt x="11729" y="12358"/>
                </a:lnTo>
                <a:cubicBezTo>
                  <a:pt x="11739" y="12351"/>
                  <a:pt x="11743" y="12348"/>
                  <a:pt x="11744" y="12348"/>
                </a:cubicBezTo>
                <a:close/>
                <a:moveTo>
                  <a:pt x="36791" y="8715"/>
                </a:moveTo>
                <a:cubicBezTo>
                  <a:pt x="37136" y="10072"/>
                  <a:pt x="37470" y="11405"/>
                  <a:pt x="37803" y="12763"/>
                </a:cubicBezTo>
                <a:lnTo>
                  <a:pt x="37732" y="12763"/>
                </a:lnTo>
                <a:cubicBezTo>
                  <a:pt x="37387" y="11405"/>
                  <a:pt x="37065" y="10072"/>
                  <a:pt x="36720" y="8726"/>
                </a:cubicBezTo>
                <a:cubicBezTo>
                  <a:pt x="36755" y="8726"/>
                  <a:pt x="36767" y="8715"/>
                  <a:pt x="36791" y="8715"/>
                </a:cubicBezTo>
                <a:close/>
                <a:moveTo>
                  <a:pt x="11716" y="12394"/>
                </a:moveTo>
                <a:lnTo>
                  <a:pt x="11716" y="12394"/>
                </a:lnTo>
                <a:cubicBezTo>
                  <a:pt x="11597" y="12537"/>
                  <a:pt x="11466" y="12680"/>
                  <a:pt x="11348" y="12822"/>
                </a:cubicBezTo>
                <a:cubicBezTo>
                  <a:pt x="11406" y="12623"/>
                  <a:pt x="11465" y="12412"/>
                  <a:pt x="11716" y="12394"/>
                </a:cubicBezTo>
                <a:close/>
                <a:moveTo>
                  <a:pt x="12193" y="13287"/>
                </a:moveTo>
                <a:cubicBezTo>
                  <a:pt x="12229" y="13298"/>
                  <a:pt x="12241" y="13334"/>
                  <a:pt x="12264" y="13358"/>
                </a:cubicBezTo>
                <a:cubicBezTo>
                  <a:pt x="12193" y="13406"/>
                  <a:pt x="12133" y="13429"/>
                  <a:pt x="12074" y="13489"/>
                </a:cubicBezTo>
                <a:cubicBezTo>
                  <a:pt x="12062" y="13477"/>
                  <a:pt x="12062" y="13465"/>
                  <a:pt x="12050" y="13453"/>
                </a:cubicBezTo>
                <a:cubicBezTo>
                  <a:pt x="12086" y="13394"/>
                  <a:pt x="12145" y="13346"/>
                  <a:pt x="12193" y="13287"/>
                </a:cubicBezTo>
                <a:close/>
                <a:moveTo>
                  <a:pt x="35708" y="8298"/>
                </a:moveTo>
                <a:lnTo>
                  <a:pt x="35708" y="8298"/>
                </a:lnTo>
                <a:cubicBezTo>
                  <a:pt x="36232" y="10060"/>
                  <a:pt x="36934" y="11786"/>
                  <a:pt x="37053" y="13656"/>
                </a:cubicBezTo>
                <a:lnTo>
                  <a:pt x="35708" y="8298"/>
                </a:lnTo>
                <a:close/>
                <a:moveTo>
                  <a:pt x="32291" y="12834"/>
                </a:moveTo>
                <a:lnTo>
                  <a:pt x="32291" y="12834"/>
                </a:lnTo>
                <a:cubicBezTo>
                  <a:pt x="32707" y="13096"/>
                  <a:pt x="32779" y="13477"/>
                  <a:pt x="32862" y="13834"/>
                </a:cubicBezTo>
                <a:cubicBezTo>
                  <a:pt x="32564" y="13584"/>
                  <a:pt x="32314" y="13310"/>
                  <a:pt x="32291" y="12834"/>
                </a:cubicBezTo>
                <a:close/>
                <a:moveTo>
                  <a:pt x="9943" y="14227"/>
                </a:moveTo>
                <a:cubicBezTo>
                  <a:pt x="9940" y="14232"/>
                  <a:pt x="9937" y="14237"/>
                  <a:pt x="9934" y="14243"/>
                </a:cubicBezTo>
                <a:lnTo>
                  <a:pt x="9934" y="14243"/>
                </a:lnTo>
                <a:cubicBezTo>
                  <a:pt x="9945" y="14241"/>
                  <a:pt x="9956" y="14240"/>
                  <a:pt x="9966" y="14239"/>
                </a:cubicBezTo>
                <a:lnTo>
                  <a:pt x="9943" y="14227"/>
                </a:lnTo>
                <a:close/>
                <a:moveTo>
                  <a:pt x="36077" y="8012"/>
                </a:moveTo>
                <a:cubicBezTo>
                  <a:pt x="36172" y="8095"/>
                  <a:pt x="36303" y="8131"/>
                  <a:pt x="36339" y="8203"/>
                </a:cubicBezTo>
                <a:cubicBezTo>
                  <a:pt x="36410" y="8429"/>
                  <a:pt x="36458" y="8679"/>
                  <a:pt x="36517" y="8917"/>
                </a:cubicBezTo>
                <a:cubicBezTo>
                  <a:pt x="36910" y="10501"/>
                  <a:pt x="37303" y="12072"/>
                  <a:pt x="37708" y="13656"/>
                </a:cubicBezTo>
                <a:cubicBezTo>
                  <a:pt x="37744" y="13846"/>
                  <a:pt x="37791" y="14025"/>
                  <a:pt x="37839" y="14203"/>
                </a:cubicBezTo>
                <a:cubicBezTo>
                  <a:pt x="37803" y="14227"/>
                  <a:pt x="37768" y="14239"/>
                  <a:pt x="37732" y="14251"/>
                </a:cubicBezTo>
                <a:cubicBezTo>
                  <a:pt x="37660" y="14084"/>
                  <a:pt x="37553" y="13941"/>
                  <a:pt x="37506" y="13775"/>
                </a:cubicBezTo>
                <a:lnTo>
                  <a:pt x="36124" y="8691"/>
                </a:lnTo>
                <a:cubicBezTo>
                  <a:pt x="36065" y="8476"/>
                  <a:pt x="36017" y="8286"/>
                  <a:pt x="35982" y="8095"/>
                </a:cubicBezTo>
                <a:cubicBezTo>
                  <a:pt x="36005" y="8060"/>
                  <a:pt x="36053" y="8048"/>
                  <a:pt x="36077" y="8012"/>
                </a:cubicBezTo>
                <a:close/>
                <a:moveTo>
                  <a:pt x="35648" y="9238"/>
                </a:moveTo>
                <a:cubicBezTo>
                  <a:pt x="36113" y="10917"/>
                  <a:pt x="36708" y="12584"/>
                  <a:pt x="36851" y="14489"/>
                </a:cubicBezTo>
                <a:cubicBezTo>
                  <a:pt x="36708" y="14322"/>
                  <a:pt x="36601" y="14251"/>
                  <a:pt x="36589" y="14180"/>
                </a:cubicBezTo>
                <a:cubicBezTo>
                  <a:pt x="36232" y="12536"/>
                  <a:pt x="35886" y="10905"/>
                  <a:pt x="35541" y="9262"/>
                </a:cubicBezTo>
                <a:cubicBezTo>
                  <a:pt x="35577" y="9250"/>
                  <a:pt x="35624" y="9250"/>
                  <a:pt x="35648" y="9238"/>
                </a:cubicBezTo>
                <a:close/>
                <a:moveTo>
                  <a:pt x="9919" y="11048"/>
                </a:moveTo>
                <a:cubicBezTo>
                  <a:pt x="9645" y="12620"/>
                  <a:pt x="8538" y="13465"/>
                  <a:pt x="7657" y="14525"/>
                </a:cubicBezTo>
                <a:cubicBezTo>
                  <a:pt x="7407" y="14084"/>
                  <a:pt x="7597" y="13775"/>
                  <a:pt x="7788" y="13537"/>
                </a:cubicBezTo>
                <a:cubicBezTo>
                  <a:pt x="8454" y="12715"/>
                  <a:pt x="9145" y="11941"/>
                  <a:pt x="9919" y="11048"/>
                </a:cubicBezTo>
                <a:close/>
                <a:moveTo>
                  <a:pt x="34219" y="8417"/>
                </a:moveTo>
                <a:lnTo>
                  <a:pt x="34219" y="8417"/>
                </a:lnTo>
                <a:cubicBezTo>
                  <a:pt x="34291" y="8691"/>
                  <a:pt x="34386" y="8953"/>
                  <a:pt x="34434" y="9238"/>
                </a:cubicBezTo>
                <a:cubicBezTo>
                  <a:pt x="34517" y="9774"/>
                  <a:pt x="34589" y="10322"/>
                  <a:pt x="34648" y="10858"/>
                </a:cubicBezTo>
                <a:cubicBezTo>
                  <a:pt x="34672" y="10977"/>
                  <a:pt x="34636" y="11108"/>
                  <a:pt x="34648" y="11251"/>
                </a:cubicBezTo>
                <a:cubicBezTo>
                  <a:pt x="35291" y="13691"/>
                  <a:pt x="35327" y="13906"/>
                  <a:pt x="35160" y="14549"/>
                </a:cubicBezTo>
                <a:cubicBezTo>
                  <a:pt x="34886" y="13953"/>
                  <a:pt x="34803" y="13370"/>
                  <a:pt x="34708" y="12798"/>
                </a:cubicBezTo>
                <a:cubicBezTo>
                  <a:pt x="34648" y="12358"/>
                  <a:pt x="34624" y="11929"/>
                  <a:pt x="34589" y="11501"/>
                </a:cubicBezTo>
                <a:cubicBezTo>
                  <a:pt x="34589" y="11429"/>
                  <a:pt x="34636" y="11334"/>
                  <a:pt x="34648" y="11251"/>
                </a:cubicBezTo>
                <a:cubicBezTo>
                  <a:pt x="34386" y="10322"/>
                  <a:pt x="34148" y="9405"/>
                  <a:pt x="34219" y="8417"/>
                </a:cubicBezTo>
                <a:close/>
                <a:moveTo>
                  <a:pt x="35172" y="10417"/>
                </a:moveTo>
                <a:cubicBezTo>
                  <a:pt x="35815" y="11858"/>
                  <a:pt x="36255" y="13965"/>
                  <a:pt x="36065" y="14656"/>
                </a:cubicBezTo>
                <a:cubicBezTo>
                  <a:pt x="35743" y="13906"/>
                  <a:pt x="35803" y="13179"/>
                  <a:pt x="35624" y="12513"/>
                </a:cubicBezTo>
                <a:cubicBezTo>
                  <a:pt x="35458" y="11810"/>
                  <a:pt x="35303" y="11108"/>
                  <a:pt x="35172" y="10417"/>
                </a:cubicBezTo>
                <a:close/>
                <a:moveTo>
                  <a:pt x="9605" y="14311"/>
                </a:moveTo>
                <a:cubicBezTo>
                  <a:pt x="9548" y="14498"/>
                  <a:pt x="9497" y="14693"/>
                  <a:pt x="9252" y="14739"/>
                </a:cubicBezTo>
                <a:cubicBezTo>
                  <a:pt x="9288" y="14550"/>
                  <a:pt x="9347" y="14348"/>
                  <a:pt x="9605" y="14311"/>
                </a:cubicBezTo>
                <a:close/>
                <a:moveTo>
                  <a:pt x="38387" y="14882"/>
                </a:moveTo>
                <a:cubicBezTo>
                  <a:pt x="38251" y="15081"/>
                  <a:pt x="38103" y="15153"/>
                  <a:pt x="37940" y="15153"/>
                </a:cubicBezTo>
                <a:cubicBezTo>
                  <a:pt x="37830" y="15153"/>
                  <a:pt x="37713" y="15120"/>
                  <a:pt x="37589" y="15073"/>
                </a:cubicBezTo>
                <a:cubicBezTo>
                  <a:pt x="37851" y="15013"/>
                  <a:pt x="38125" y="14942"/>
                  <a:pt x="38387" y="14882"/>
                </a:cubicBezTo>
                <a:close/>
                <a:moveTo>
                  <a:pt x="35653" y="15091"/>
                </a:moveTo>
                <a:cubicBezTo>
                  <a:pt x="36081" y="15091"/>
                  <a:pt x="36499" y="15166"/>
                  <a:pt x="36910" y="15192"/>
                </a:cubicBezTo>
                <a:cubicBezTo>
                  <a:pt x="36541" y="15330"/>
                  <a:pt x="36172" y="15468"/>
                  <a:pt x="35787" y="15468"/>
                </a:cubicBezTo>
                <a:cubicBezTo>
                  <a:pt x="35675" y="15468"/>
                  <a:pt x="35561" y="15457"/>
                  <a:pt x="35446" y="15430"/>
                </a:cubicBezTo>
                <a:cubicBezTo>
                  <a:pt x="35327" y="15382"/>
                  <a:pt x="35231" y="15263"/>
                  <a:pt x="35148" y="15132"/>
                </a:cubicBezTo>
                <a:cubicBezTo>
                  <a:pt x="35318" y="15102"/>
                  <a:pt x="35486" y="15091"/>
                  <a:pt x="35653" y="15091"/>
                </a:cubicBezTo>
                <a:close/>
                <a:moveTo>
                  <a:pt x="10812" y="11501"/>
                </a:moveTo>
                <a:cubicBezTo>
                  <a:pt x="10812" y="11691"/>
                  <a:pt x="10836" y="11810"/>
                  <a:pt x="10800" y="11870"/>
                </a:cubicBezTo>
                <a:lnTo>
                  <a:pt x="8335" y="15215"/>
                </a:lnTo>
                <a:cubicBezTo>
                  <a:pt x="8252" y="15358"/>
                  <a:pt x="8121" y="15442"/>
                  <a:pt x="7978" y="15561"/>
                </a:cubicBezTo>
                <a:cubicBezTo>
                  <a:pt x="7835" y="15311"/>
                  <a:pt x="7954" y="15180"/>
                  <a:pt x="8073" y="15013"/>
                </a:cubicBezTo>
                <a:cubicBezTo>
                  <a:pt x="8419" y="14608"/>
                  <a:pt x="8776" y="14227"/>
                  <a:pt x="9085" y="13810"/>
                </a:cubicBezTo>
                <a:cubicBezTo>
                  <a:pt x="9585" y="13120"/>
                  <a:pt x="10085" y="12417"/>
                  <a:pt x="10586" y="11727"/>
                </a:cubicBezTo>
                <a:cubicBezTo>
                  <a:pt x="10621" y="11667"/>
                  <a:pt x="10681" y="11620"/>
                  <a:pt x="10812" y="11501"/>
                </a:cubicBezTo>
                <a:close/>
                <a:moveTo>
                  <a:pt x="47299" y="11020"/>
                </a:moveTo>
                <a:cubicBezTo>
                  <a:pt x="47345" y="11020"/>
                  <a:pt x="47396" y="11036"/>
                  <a:pt x="47435" y="11036"/>
                </a:cubicBezTo>
                <a:cubicBezTo>
                  <a:pt x="48007" y="12013"/>
                  <a:pt x="48150" y="13060"/>
                  <a:pt x="48209" y="14180"/>
                </a:cubicBezTo>
                <a:cubicBezTo>
                  <a:pt x="48066" y="14251"/>
                  <a:pt x="47924" y="14322"/>
                  <a:pt x="47793" y="14370"/>
                </a:cubicBezTo>
                <a:cubicBezTo>
                  <a:pt x="47233" y="14596"/>
                  <a:pt x="46661" y="14799"/>
                  <a:pt x="46102" y="15013"/>
                </a:cubicBezTo>
                <a:cubicBezTo>
                  <a:pt x="46007" y="15037"/>
                  <a:pt x="45923" y="15084"/>
                  <a:pt x="45828" y="15084"/>
                </a:cubicBezTo>
                <a:cubicBezTo>
                  <a:pt x="45783" y="15083"/>
                  <a:pt x="45738" y="15082"/>
                  <a:pt x="45694" y="15082"/>
                </a:cubicBezTo>
                <a:cubicBezTo>
                  <a:pt x="44790" y="15082"/>
                  <a:pt x="43927" y="15414"/>
                  <a:pt x="43042" y="15573"/>
                </a:cubicBezTo>
                <a:cubicBezTo>
                  <a:pt x="42780" y="15632"/>
                  <a:pt x="42530" y="15799"/>
                  <a:pt x="42256" y="15870"/>
                </a:cubicBezTo>
                <a:cubicBezTo>
                  <a:pt x="42092" y="15917"/>
                  <a:pt x="41933" y="15969"/>
                  <a:pt x="41763" y="15969"/>
                </a:cubicBezTo>
                <a:cubicBezTo>
                  <a:pt x="41673" y="15969"/>
                  <a:pt x="41581" y="15955"/>
                  <a:pt x="41482" y="15918"/>
                </a:cubicBezTo>
                <a:cubicBezTo>
                  <a:pt x="41428" y="15898"/>
                  <a:pt x="41370" y="15890"/>
                  <a:pt x="41307" y="15890"/>
                </a:cubicBezTo>
                <a:cubicBezTo>
                  <a:pt x="41147" y="15890"/>
                  <a:pt x="40961" y="15940"/>
                  <a:pt x="40756" y="15965"/>
                </a:cubicBezTo>
                <a:cubicBezTo>
                  <a:pt x="40661" y="15620"/>
                  <a:pt x="40601" y="15263"/>
                  <a:pt x="40482" y="14942"/>
                </a:cubicBezTo>
                <a:cubicBezTo>
                  <a:pt x="40387" y="14644"/>
                  <a:pt x="40458" y="14227"/>
                  <a:pt x="39982" y="14013"/>
                </a:cubicBezTo>
                <a:lnTo>
                  <a:pt x="39982" y="14013"/>
                </a:lnTo>
                <a:cubicBezTo>
                  <a:pt x="39994" y="14739"/>
                  <a:pt x="40292" y="15370"/>
                  <a:pt x="40411" y="16049"/>
                </a:cubicBezTo>
                <a:cubicBezTo>
                  <a:pt x="40268" y="16096"/>
                  <a:pt x="40125" y="16132"/>
                  <a:pt x="39946" y="16168"/>
                </a:cubicBezTo>
                <a:cubicBezTo>
                  <a:pt x="39458" y="15144"/>
                  <a:pt x="39375" y="14060"/>
                  <a:pt x="39077" y="12917"/>
                </a:cubicBezTo>
                <a:cubicBezTo>
                  <a:pt x="39375" y="12870"/>
                  <a:pt x="39577" y="12810"/>
                  <a:pt x="39768" y="12763"/>
                </a:cubicBezTo>
                <a:cubicBezTo>
                  <a:pt x="41399" y="12691"/>
                  <a:pt x="42959" y="12275"/>
                  <a:pt x="44506" y="11858"/>
                </a:cubicBezTo>
                <a:cubicBezTo>
                  <a:pt x="44566" y="11834"/>
                  <a:pt x="44626" y="11834"/>
                  <a:pt x="44673" y="11810"/>
                </a:cubicBezTo>
                <a:cubicBezTo>
                  <a:pt x="45423" y="11274"/>
                  <a:pt x="46411" y="11417"/>
                  <a:pt x="47233" y="11036"/>
                </a:cubicBezTo>
                <a:cubicBezTo>
                  <a:pt x="47253" y="11024"/>
                  <a:pt x="47275" y="11020"/>
                  <a:pt x="47299" y="11020"/>
                </a:cubicBezTo>
                <a:close/>
                <a:moveTo>
                  <a:pt x="41875" y="16144"/>
                </a:moveTo>
                <a:lnTo>
                  <a:pt x="41875" y="16192"/>
                </a:lnTo>
                <a:lnTo>
                  <a:pt x="41828" y="16168"/>
                </a:lnTo>
                <a:lnTo>
                  <a:pt x="41875" y="16144"/>
                </a:lnTo>
                <a:close/>
                <a:moveTo>
                  <a:pt x="9252" y="14739"/>
                </a:moveTo>
                <a:cubicBezTo>
                  <a:pt x="9038" y="15334"/>
                  <a:pt x="8621" y="15799"/>
                  <a:pt x="8145" y="16204"/>
                </a:cubicBezTo>
                <a:cubicBezTo>
                  <a:pt x="8383" y="15620"/>
                  <a:pt x="8776" y="15144"/>
                  <a:pt x="9252" y="14739"/>
                </a:cubicBezTo>
                <a:close/>
                <a:moveTo>
                  <a:pt x="33243" y="14394"/>
                </a:moveTo>
                <a:cubicBezTo>
                  <a:pt x="33624" y="14620"/>
                  <a:pt x="33743" y="14977"/>
                  <a:pt x="33803" y="16204"/>
                </a:cubicBezTo>
                <a:cubicBezTo>
                  <a:pt x="33624" y="15620"/>
                  <a:pt x="33434" y="15037"/>
                  <a:pt x="33243" y="14394"/>
                </a:cubicBezTo>
                <a:close/>
                <a:moveTo>
                  <a:pt x="32076" y="13370"/>
                </a:moveTo>
                <a:cubicBezTo>
                  <a:pt x="32267" y="13751"/>
                  <a:pt x="32434" y="14025"/>
                  <a:pt x="32564" y="14275"/>
                </a:cubicBezTo>
                <a:cubicBezTo>
                  <a:pt x="32112" y="15013"/>
                  <a:pt x="31672" y="15704"/>
                  <a:pt x="31243" y="16394"/>
                </a:cubicBezTo>
                <a:cubicBezTo>
                  <a:pt x="31112" y="16049"/>
                  <a:pt x="31064" y="15668"/>
                  <a:pt x="31219" y="15287"/>
                </a:cubicBezTo>
                <a:cubicBezTo>
                  <a:pt x="31457" y="14668"/>
                  <a:pt x="31767" y="14060"/>
                  <a:pt x="32076" y="13370"/>
                </a:cubicBezTo>
                <a:close/>
                <a:moveTo>
                  <a:pt x="8812" y="16310"/>
                </a:moveTo>
                <a:cubicBezTo>
                  <a:pt x="8848" y="16438"/>
                  <a:pt x="8774" y="16489"/>
                  <a:pt x="8682" y="16536"/>
                </a:cubicBezTo>
                <a:lnTo>
                  <a:pt x="8682" y="16536"/>
                </a:lnTo>
                <a:cubicBezTo>
                  <a:pt x="8728" y="16453"/>
                  <a:pt x="8767" y="16378"/>
                  <a:pt x="8812" y="16310"/>
                </a:cubicBezTo>
                <a:close/>
                <a:moveTo>
                  <a:pt x="38732" y="15680"/>
                </a:moveTo>
                <a:cubicBezTo>
                  <a:pt x="38756" y="15775"/>
                  <a:pt x="38791" y="15846"/>
                  <a:pt x="38780" y="15918"/>
                </a:cubicBezTo>
                <a:cubicBezTo>
                  <a:pt x="38732" y="15965"/>
                  <a:pt x="38696" y="15989"/>
                  <a:pt x="38672" y="16013"/>
                </a:cubicBezTo>
                <a:cubicBezTo>
                  <a:pt x="37970" y="16204"/>
                  <a:pt x="37256" y="16418"/>
                  <a:pt x="36541" y="16585"/>
                </a:cubicBezTo>
                <a:cubicBezTo>
                  <a:pt x="36375" y="16630"/>
                  <a:pt x="36199" y="16646"/>
                  <a:pt x="36020" y="16646"/>
                </a:cubicBezTo>
                <a:cubicBezTo>
                  <a:pt x="35917" y="16646"/>
                  <a:pt x="35812" y="16641"/>
                  <a:pt x="35708" y="16632"/>
                </a:cubicBezTo>
                <a:cubicBezTo>
                  <a:pt x="35541" y="16620"/>
                  <a:pt x="35398" y="16501"/>
                  <a:pt x="35231" y="16430"/>
                </a:cubicBezTo>
                <a:cubicBezTo>
                  <a:pt x="35243" y="16382"/>
                  <a:pt x="35243" y="16346"/>
                  <a:pt x="35267" y="16311"/>
                </a:cubicBezTo>
                <a:cubicBezTo>
                  <a:pt x="35839" y="16275"/>
                  <a:pt x="36422" y="16311"/>
                  <a:pt x="36994" y="16204"/>
                </a:cubicBezTo>
                <a:cubicBezTo>
                  <a:pt x="37553" y="16096"/>
                  <a:pt x="38101" y="15870"/>
                  <a:pt x="38732" y="15680"/>
                </a:cubicBezTo>
                <a:close/>
                <a:moveTo>
                  <a:pt x="8544" y="16739"/>
                </a:moveTo>
                <a:cubicBezTo>
                  <a:pt x="8543" y="16740"/>
                  <a:pt x="8543" y="16741"/>
                  <a:pt x="8542" y="16742"/>
                </a:cubicBezTo>
                <a:lnTo>
                  <a:pt x="8542" y="16742"/>
                </a:lnTo>
                <a:cubicBezTo>
                  <a:pt x="8529" y="16748"/>
                  <a:pt x="8523" y="16750"/>
                  <a:pt x="8522" y="16750"/>
                </a:cubicBezTo>
                <a:cubicBezTo>
                  <a:pt x="8520" y="16750"/>
                  <a:pt x="8530" y="16744"/>
                  <a:pt x="8544" y="16739"/>
                </a:cubicBezTo>
                <a:close/>
                <a:moveTo>
                  <a:pt x="55043" y="8226"/>
                </a:moveTo>
                <a:cubicBezTo>
                  <a:pt x="55567" y="10560"/>
                  <a:pt x="56067" y="12858"/>
                  <a:pt x="56579" y="15180"/>
                </a:cubicBezTo>
                <a:cubicBezTo>
                  <a:pt x="54567" y="15680"/>
                  <a:pt x="52555" y="16192"/>
                  <a:pt x="50531" y="16692"/>
                </a:cubicBezTo>
                <a:cubicBezTo>
                  <a:pt x="50305" y="15799"/>
                  <a:pt x="50102" y="14942"/>
                  <a:pt x="49864" y="14060"/>
                </a:cubicBezTo>
                <a:cubicBezTo>
                  <a:pt x="49626" y="13179"/>
                  <a:pt x="49352" y="12322"/>
                  <a:pt x="49102" y="11405"/>
                </a:cubicBezTo>
                <a:cubicBezTo>
                  <a:pt x="49019" y="11441"/>
                  <a:pt x="48924" y="11465"/>
                  <a:pt x="48817" y="11513"/>
                </a:cubicBezTo>
                <a:cubicBezTo>
                  <a:pt x="49293" y="13251"/>
                  <a:pt x="49769" y="14965"/>
                  <a:pt x="50233" y="16680"/>
                </a:cubicBezTo>
                <a:cubicBezTo>
                  <a:pt x="50233" y="16704"/>
                  <a:pt x="50210" y="16739"/>
                  <a:pt x="50150" y="16858"/>
                </a:cubicBezTo>
                <a:cubicBezTo>
                  <a:pt x="50007" y="16549"/>
                  <a:pt x="49876" y="16311"/>
                  <a:pt x="49805" y="16049"/>
                </a:cubicBezTo>
                <a:cubicBezTo>
                  <a:pt x="49471" y="14882"/>
                  <a:pt x="49174" y="13668"/>
                  <a:pt x="48876" y="12477"/>
                </a:cubicBezTo>
                <a:cubicBezTo>
                  <a:pt x="48733" y="11882"/>
                  <a:pt x="48602" y="11310"/>
                  <a:pt x="48269" y="10774"/>
                </a:cubicBezTo>
                <a:cubicBezTo>
                  <a:pt x="48162" y="10608"/>
                  <a:pt x="48078" y="10393"/>
                  <a:pt x="48388" y="10239"/>
                </a:cubicBezTo>
                <a:cubicBezTo>
                  <a:pt x="48495" y="10417"/>
                  <a:pt x="48566" y="10572"/>
                  <a:pt x="48662" y="10739"/>
                </a:cubicBezTo>
                <a:cubicBezTo>
                  <a:pt x="48959" y="10727"/>
                  <a:pt x="48840" y="10453"/>
                  <a:pt x="48876" y="10215"/>
                </a:cubicBezTo>
                <a:cubicBezTo>
                  <a:pt x="49674" y="10000"/>
                  <a:pt x="50471" y="9798"/>
                  <a:pt x="51245" y="9548"/>
                </a:cubicBezTo>
                <a:cubicBezTo>
                  <a:pt x="52079" y="9286"/>
                  <a:pt x="52912" y="8953"/>
                  <a:pt x="53746" y="8643"/>
                </a:cubicBezTo>
                <a:cubicBezTo>
                  <a:pt x="53900" y="8584"/>
                  <a:pt x="54043" y="8524"/>
                  <a:pt x="54258" y="8441"/>
                </a:cubicBezTo>
                <a:cubicBezTo>
                  <a:pt x="54662" y="10060"/>
                  <a:pt x="54865" y="11691"/>
                  <a:pt x="55591" y="13156"/>
                </a:cubicBezTo>
                <a:cubicBezTo>
                  <a:pt x="55508" y="11513"/>
                  <a:pt x="54805" y="10012"/>
                  <a:pt x="54639" y="8357"/>
                </a:cubicBezTo>
                <a:cubicBezTo>
                  <a:pt x="54770" y="8310"/>
                  <a:pt x="54877" y="8286"/>
                  <a:pt x="55043" y="8226"/>
                </a:cubicBezTo>
                <a:close/>
                <a:moveTo>
                  <a:pt x="15193" y="10917"/>
                </a:moveTo>
                <a:cubicBezTo>
                  <a:pt x="15158" y="11036"/>
                  <a:pt x="15122" y="11155"/>
                  <a:pt x="15074" y="11263"/>
                </a:cubicBezTo>
                <a:cubicBezTo>
                  <a:pt x="14276" y="13239"/>
                  <a:pt x="13098" y="15001"/>
                  <a:pt x="12038" y="16823"/>
                </a:cubicBezTo>
                <a:cubicBezTo>
                  <a:pt x="12007" y="16906"/>
                  <a:pt x="11912" y="16962"/>
                  <a:pt x="11840" y="17023"/>
                </a:cubicBezTo>
                <a:lnTo>
                  <a:pt x="11840" y="17023"/>
                </a:lnTo>
                <a:cubicBezTo>
                  <a:pt x="11964" y="16740"/>
                  <a:pt x="12068" y="16477"/>
                  <a:pt x="12205" y="16204"/>
                </a:cubicBezTo>
                <a:cubicBezTo>
                  <a:pt x="13038" y="14644"/>
                  <a:pt x="13872" y="13072"/>
                  <a:pt x="14705" y="11524"/>
                </a:cubicBezTo>
                <a:cubicBezTo>
                  <a:pt x="14824" y="11310"/>
                  <a:pt x="14991" y="11096"/>
                  <a:pt x="15193" y="10917"/>
                </a:cubicBezTo>
                <a:close/>
                <a:moveTo>
                  <a:pt x="8061" y="17239"/>
                </a:moveTo>
                <a:lnTo>
                  <a:pt x="8061" y="17275"/>
                </a:lnTo>
                <a:lnTo>
                  <a:pt x="8026" y="17263"/>
                </a:lnTo>
                <a:lnTo>
                  <a:pt x="8061" y="17239"/>
                </a:lnTo>
                <a:close/>
                <a:moveTo>
                  <a:pt x="4787" y="11143"/>
                </a:moveTo>
                <a:cubicBezTo>
                  <a:pt x="5168" y="11334"/>
                  <a:pt x="5359" y="11691"/>
                  <a:pt x="5573" y="12036"/>
                </a:cubicBezTo>
                <a:cubicBezTo>
                  <a:pt x="5871" y="12441"/>
                  <a:pt x="6097" y="12894"/>
                  <a:pt x="6359" y="13334"/>
                </a:cubicBezTo>
                <a:cubicBezTo>
                  <a:pt x="6954" y="14299"/>
                  <a:pt x="7347" y="15323"/>
                  <a:pt x="7645" y="16406"/>
                </a:cubicBezTo>
                <a:cubicBezTo>
                  <a:pt x="7716" y="16727"/>
                  <a:pt x="7788" y="17049"/>
                  <a:pt x="7490" y="17406"/>
                </a:cubicBezTo>
                <a:cubicBezTo>
                  <a:pt x="7418" y="17239"/>
                  <a:pt x="7359" y="17168"/>
                  <a:pt x="7323" y="17061"/>
                </a:cubicBezTo>
                <a:cubicBezTo>
                  <a:pt x="7061" y="16108"/>
                  <a:pt x="6776" y="15180"/>
                  <a:pt x="6192" y="14358"/>
                </a:cubicBezTo>
                <a:cubicBezTo>
                  <a:pt x="5942" y="14001"/>
                  <a:pt x="5704" y="13644"/>
                  <a:pt x="5406" y="13334"/>
                </a:cubicBezTo>
                <a:cubicBezTo>
                  <a:pt x="5180" y="13096"/>
                  <a:pt x="5097" y="12882"/>
                  <a:pt x="5156" y="12572"/>
                </a:cubicBezTo>
                <a:cubicBezTo>
                  <a:pt x="5180" y="12358"/>
                  <a:pt x="5204" y="12155"/>
                  <a:pt x="5180" y="11941"/>
                </a:cubicBezTo>
                <a:cubicBezTo>
                  <a:pt x="5180" y="11870"/>
                  <a:pt x="5085" y="11798"/>
                  <a:pt x="4990" y="11703"/>
                </a:cubicBezTo>
                <a:cubicBezTo>
                  <a:pt x="4692" y="12060"/>
                  <a:pt x="4823" y="12465"/>
                  <a:pt x="4799" y="12929"/>
                </a:cubicBezTo>
                <a:cubicBezTo>
                  <a:pt x="4644" y="12775"/>
                  <a:pt x="4549" y="12703"/>
                  <a:pt x="4525" y="12632"/>
                </a:cubicBezTo>
                <a:cubicBezTo>
                  <a:pt x="4430" y="12108"/>
                  <a:pt x="4573" y="11632"/>
                  <a:pt x="4787" y="11143"/>
                </a:cubicBezTo>
                <a:close/>
                <a:moveTo>
                  <a:pt x="48519" y="14763"/>
                </a:moveTo>
                <a:cubicBezTo>
                  <a:pt x="48555" y="14894"/>
                  <a:pt x="48578" y="14977"/>
                  <a:pt x="48614" y="15084"/>
                </a:cubicBezTo>
                <a:cubicBezTo>
                  <a:pt x="48007" y="15370"/>
                  <a:pt x="47412" y="15656"/>
                  <a:pt x="46816" y="15918"/>
                </a:cubicBezTo>
                <a:cubicBezTo>
                  <a:pt x="46221" y="16192"/>
                  <a:pt x="45638" y="16454"/>
                  <a:pt x="45042" y="16692"/>
                </a:cubicBezTo>
                <a:cubicBezTo>
                  <a:pt x="44506" y="16906"/>
                  <a:pt x="43971" y="17025"/>
                  <a:pt x="43387" y="17061"/>
                </a:cubicBezTo>
                <a:cubicBezTo>
                  <a:pt x="42625" y="17120"/>
                  <a:pt x="41851" y="17239"/>
                  <a:pt x="41101" y="17394"/>
                </a:cubicBezTo>
                <a:cubicBezTo>
                  <a:pt x="40866" y="17442"/>
                  <a:pt x="40737" y="17476"/>
                  <a:pt x="40617" y="17476"/>
                </a:cubicBezTo>
                <a:cubicBezTo>
                  <a:pt x="40470" y="17476"/>
                  <a:pt x="40337" y="17425"/>
                  <a:pt x="40042" y="17287"/>
                </a:cubicBezTo>
                <a:cubicBezTo>
                  <a:pt x="40077" y="17108"/>
                  <a:pt x="40149" y="16942"/>
                  <a:pt x="40173" y="16847"/>
                </a:cubicBezTo>
                <a:cubicBezTo>
                  <a:pt x="41173" y="16632"/>
                  <a:pt x="42089" y="16370"/>
                  <a:pt x="43018" y="16275"/>
                </a:cubicBezTo>
                <a:cubicBezTo>
                  <a:pt x="43994" y="16180"/>
                  <a:pt x="44911" y="15918"/>
                  <a:pt x="45840" y="15680"/>
                </a:cubicBezTo>
                <a:cubicBezTo>
                  <a:pt x="46757" y="15442"/>
                  <a:pt x="47566" y="14953"/>
                  <a:pt x="48519" y="14763"/>
                </a:cubicBezTo>
                <a:close/>
                <a:moveTo>
                  <a:pt x="28219" y="17716"/>
                </a:moveTo>
                <a:cubicBezTo>
                  <a:pt x="28243" y="17740"/>
                  <a:pt x="28254" y="17740"/>
                  <a:pt x="28254" y="17740"/>
                </a:cubicBezTo>
                <a:lnTo>
                  <a:pt x="28254" y="17775"/>
                </a:lnTo>
                <a:cubicBezTo>
                  <a:pt x="28243" y="17775"/>
                  <a:pt x="28219" y="17775"/>
                  <a:pt x="28219" y="17763"/>
                </a:cubicBezTo>
                <a:lnTo>
                  <a:pt x="28219" y="17716"/>
                </a:lnTo>
                <a:close/>
                <a:moveTo>
                  <a:pt x="55925" y="16144"/>
                </a:moveTo>
                <a:lnTo>
                  <a:pt x="55925" y="16144"/>
                </a:lnTo>
                <a:cubicBezTo>
                  <a:pt x="54984" y="16704"/>
                  <a:pt x="51055" y="17763"/>
                  <a:pt x="50245" y="17835"/>
                </a:cubicBezTo>
                <a:cubicBezTo>
                  <a:pt x="50150" y="17680"/>
                  <a:pt x="50198" y="17561"/>
                  <a:pt x="50364" y="17478"/>
                </a:cubicBezTo>
                <a:cubicBezTo>
                  <a:pt x="50424" y="17466"/>
                  <a:pt x="50471" y="17454"/>
                  <a:pt x="50531" y="17442"/>
                </a:cubicBezTo>
                <a:cubicBezTo>
                  <a:pt x="52210" y="17025"/>
                  <a:pt x="53900" y="16620"/>
                  <a:pt x="55591" y="16204"/>
                </a:cubicBezTo>
                <a:cubicBezTo>
                  <a:pt x="55698" y="16168"/>
                  <a:pt x="55817" y="16156"/>
                  <a:pt x="55925" y="16144"/>
                </a:cubicBezTo>
                <a:close/>
                <a:moveTo>
                  <a:pt x="28243" y="18109"/>
                </a:moveTo>
                <a:cubicBezTo>
                  <a:pt x="28254" y="18180"/>
                  <a:pt x="28266" y="18263"/>
                  <a:pt x="28278" y="18347"/>
                </a:cubicBezTo>
                <a:cubicBezTo>
                  <a:pt x="28266" y="18359"/>
                  <a:pt x="28254" y="18359"/>
                  <a:pt x="28243" y="18359"/>
                </a:cubicBezTo>
                <a:cubicBezTo>
                  <a:pt x="28207" y="18275"/>
                  <a:pt x="28195" y="18192"/>
                  <a:pt x="28183" y="18121"/>
                </a:cubicBezTo>
                <a:cubicBezTo>
                  <a:pt x="28195" y="18121"/>
                  <a:pt x="28219" y="18109"/>
                  <a:pt x="28243" y="18109"/>
                </a:cubicBezTo>
                <a:close/>
                <a:moveTo>
                  <a:pt x="36232" y="17513"/>
                </a:moveTo>
                <a:lnTo>
                  <a:pt x="36232" y="17513"/>
                </a:lnTo>
                <a:cubicBezTo>
                  <a:pt x="36172" y="17894"/>
                  <a:pt x="36113" y="18240"/>
                  <a:pt x="36053" y="18585"/>
                </a:cubicBezTo>
                <a:cubicBezTo>
                  <a:pt x="36005" y="18585"/>
                  <a:pt x="35958" y="18597"/>
                  <a:pt x="35922" y="18597"/>
                </a:cubicBezTo>
                <a:cubicBezTo>
                  <a:pt x="35863" y="18251"/>
                  <a:pt x="35803" y="17930"/>
                  <a:pt x="35720" y="17537"/>
                </a:cubicBezTo>
                <a:cubicBezTo>
                  <a:pt x="35910" y="17525"/>
                  <a:pt x="36053" y="17525"/>
                  <a:pt x="36232" y="17513"/>
                </a:cubicBezTo>
                <a:close/>
                <a:moveTo>
                  <a:pt x="34255" y="13453"/>
                </a:moveTo>
                <a:cubicBezTo>
                  <a:pt x="34636" y="15180"/>
                  <a:pt x="34874" y="16906"/>
                  <a:pt x="35101" y="18609"/>
                </a:cubicBezTo>
                <a:cubicBezTo>
                  <a:pt x="35053" y="18466"/>
                  <a:pt x="34993" y="18335"/>
                  <a:pt x="34970" y="18180"/>
                </a:cubicBezTo>
                <a:cubicBezTo>
                  <a:pt x="34648" y="16799"/>
                  <a:pt x="34339" y="15394"/>
                  <a:pt x="34041" y="14013"/>
                </a:cubicBezTo>
                <a:cubicBezTo>
                  <a:pt x="34017" y="13822"/>
                  <a:pt x="33922" y="13608"/>
                  <a:pt x="34255" y="13453"/>
                </a:cubicBezTo>
                <a:close/>
                <a:moveTo>
                  <a:pt x="28064" y="18537"/>
                </a:moveTo>
                <a:lnTo>
                  <a:pt x="28064" y="18537"/>
                </a:lnTo>
                <a:cubicBezTo>
                  <a:pt x="28215" y="18711"/>
                  <a:pt x="28264" y="18829"/>
                  <a:pt x="28134" y="18956"/>
                </a:cubicBezTo>
                <a:lnTo>
                  <a:pt x="28134" y="18956"/>
                </a:lnTo>
                <a:cubicBezTo>
                  <a:pt x="28121" y="18839"/>
                  <a:pt x="28087" y="18711"/>
                  <a:pt x="28064" y="18537"/>
                </a:cubicBezTo>
                <a:close/>
                <a:moveTo>
                  <a:pt x="56901" y="16704"/>
                </a:moveTo>
                <a:cubicBezTo>
                  <a:pt x="56960" y="16966"/>
                  <a:pt x="57008" y="17168"/>
                  <a:pt x="57079" y="17442"/>
                </a:cubicBezTo>
                <a:cubicBezTo>
                  <a:pt x="56853" y="17513"/>
                  <a:pt x="56663" y="17585"/>
                  <a:pt x="56472" y="17632"/>
                </a:cubicBezTo>
                <a:cubicBezTo>
                  <a:pt x="55305" y="17930"/>
                  <a:pt x="54127" y="18216"/>
                  <a:pt x="52960" y="18525"/>
                </a:cubicBezTo>
                <a:cubicBezTo>
                  <a:pt x="52376" y="18668"/>
                  <a:pt x="51793" y="18847"/>
                  <a:pt x="51210" y="19013"/>
                </a:cubicBezTo>
                <a:cubicBezTo>
                  <a:pt x="51067" y="19049"/>
                  <a:pt x="50936" y="19085"/>
                  <a:pt x="50722" y="19133"/>
                </a:cubicBezTo>
                <a:cubicBezTo>
                  <a:pt x="50662" y="18894"/>
                  <a:pt x="50626" y="18728"/>
                  <a:pt x="50555" y="18537"/>
                </a:cubicBezTo>
                <a:cubicBezTo>
                  <a:pt x="50710" y="18490"/>
                  <a:pt x="50841" y="18430"/>
                  <a:pt x="50972" y="18406"/>
                </a:cubicBezTo>
                <a:cubicBezTo>
                  <a:pt x="51674" y="18228"/>
                  <a:pt x="52388" y="18073"/>
                  <a:pt x="53079" y="17882"/>
                </a:cubicBezTo>
                <a:cubicBezTo>
                  <a:pt x="54103" y="17585"/>
                  <a:pt x="55127" y="17239"/>
                  <a:pt x="56151" y="16930"/>
                </a:cubicBezTo>
                <a:cubicBezTo>
                  <a:pt x="56401" y="16858"/>
                  <a:pt x="56615" y="16799"/>
                  <a:pt x="56901" y="16704"/>
                </a:cubicBezTo>
                <a:close/>
                <a:moveTo>
                  <a:pt x="27171" y="15358"/>
                </a:moveTo>
                <a:cubicBezTo>
                  <a:pt x="27385" y="15656"/>
                  <a:pt x="27361" y="15894"/>
                  <a:pt x="27314" y="16132"/>
                </a:cubicBezTo>
                <a:cubicBezTo>
                  <a:pt x="27135" y="16906"/>
                  <a:pt x="26945" y="17656"/>
                  <a:pt x="26766" y="18430"/>
                </a:cubicBezTo>
                <a:cubicBezTo>
                  <a:pt x="26683" y="18728"/>
                  <a:pt x="26635" y="19049"/>
                  <a:pt x="26540" y="19406"/>
                </a:cubicBezTo>
                <a:cubicBezTo>
                  <a:pt x="26147" y="19025"/>
                  <a:pt x="26266" y="18656"/>
                  <a:pt x="26385" y="18287"/>
                </a:cubicBezTo>
                <a:cubicBezTo>
                  <a:pt x="26564" y="17716"/>
                  <a:pt x="26778" y="17156"/>
                  <a:pt x="26957" y="16585"/>
                </a:cubicBezTo>
                <a:cubicBezTo>
                  <a:pt x="27016" y="16382"/>
                  <a:pt x="27016" y="16144"/>
                  <a:pt x="27052" y="15918"/>
                </a:cubicBezTo>
                <a:cubicBezTo>
                  <a:pt x="27064" y="15751"/>
                  <a:pt x="27111" y="15608"/>
                  <a:pt x="27171" y="15358"/>
                </a:cubicBezTo>
                <a:close/>
                <a:moveTo>
                  <a:pt x="56877" y="18228"/>
                </a:moveTo>
                <a:lnTo>
                  <a:pt x="56877" y="18228"/>
                </a:lnTo>
                <a:cubicBezTo>
                  <a:pt x="54960" y="18990"/>
                  <a:pt x="52984" y="19597"/>
                  <a:pt x="50876" y="19728"/>
                </a:cubicBezTo>
                <a:cubicBezTo>
                  <a:pt x="50948" y="19668"/>
                  <a:pt x="51019" y="19597"/>
                  <a:pt x="51103" y="19585"/>
                </a:cubicBezTo>
                <a:cubicBezTo>
                  <a:pt x="51853" y="19430"/>
                  <a:pt x="52615" y="19299"/>
                  <a:pt x="53377" y="19133"/>
                </a:cubicBezTo>
                <a:cubicBezTo>
                  <a:pt x="53900" y="19013"/>
                  <a:pt x="54412" y="18835"/>
                  <a:pt x="54948" y="18704"/>
                </a:cubicBezTo>
                <a:cubicBezTo>
                  <a:pt x="55591" y="18537"/>
                  <a:pt x="56234" y="18394"/>
                  <a:pt x="56877" y="18228"/>
                </a:cubicBezTo>
                <a:close/>
                <a:moveTo>
                  <a:pt x="13693" y="11917"/>
                </a:moveTo>
                <a:lnTo>
                  <a:pt x="13693" y="11917"/>
                </a:lnTo>
                <a:cubicBezTo>
                  <a:pt x="13610" y="12120"/>
                  <a:pt x="13574" y="12382"/>
                  <a:pt x="13479" y="12584"/>
                </a:cubicBezTo>
                <a:cubicBezTo>
                  <a:pt x="12502" y="14311"/>
                  <a:pt x="11538" y="16049"/>
                  <a:pt x="10538" y="17775"/>
                </a:cubicBezTo>
                <a:cubicBezTo>
                  <a:pt x="10216" y="18347"/>
                  <a:pt x="9824" y="18882"/>
                  <a:pt x="9454" y="19430"/>
                </a:cubicBezTo>
                <a:cubicBezTo>
                  <a:pt x="9276" y="19704"/>
                  <a:pt x="9073" y="19918"/>
                  <a:pt x="8681" y="20037"/>
                </a:cubicBezTo>
                <a:cubicBezTo>
                  <a:pt x="8692" y="19644"/>
                  <a:pt x="8895" y="19359"/>
                  <a:pt x="9073" y="19085"/>
                </a:cubicBezTo>
                <a:cubicBezTo>
                  <a:pt x="9883" y="17870"/>
                  <a:pt x="10693" y="16644"/>
                  <a:pt x="11550" y="15454"/>
                </a:cubicBezTo>
                <a:cubicBezTo>
                  <a:pt x="12288" y="14441"/>
                  <a:pt x="12860" y="13346"/>
                  <a:pt x="13431" y="12239"/>
                </a:cubicBezTo>
                <a:cubicBezTo>
                  <a:pt x="13491" y="12120"/>
                  <a:pt x="13610" y="12025"/>
                  <a:pt x="13693" y="11917"/>
                </a:cubicBezTo>
                <a:close/>
                <a:moveTo>
                  <a:pt x="11653" y="14195"/>
                </a:moveTo>
                <a:cubicBezTo>
                  <a:pt x="11578" y="14384"/>
                  <a:pt x="11519" y="14571"/>
                  <a:pt x="11419" y="14727"/>
                </a:cubicBezTo>
                <a:cubicBezTo>
                  <a:pt x="10586" y="16049"/>
                  <a:pt x="9728" y="17370"/>
                  <a:pt x="8895" y="18716"/>
                </a:cubicBezTo>
                <a:cubicBezTo>
                  <a:pt x="8657" y="19109"/>
                  <a:pt x="8442" y="19502"/>
                  <a:pt x="8204" y="19883"/>
                </a:cubicBezTo>
                <a:cubicBezTo>
                  <a:pt x="8086" y="20060"/>
                  <a:pt x="7967" y="20296"/>
                  <a:pt x="7692" y="20296"/>
                </a:cubicBezTo>
                <a:cubicBezTo>
                  <a:pt x="7636" y="20296"/>
                  <a:pt x="7573" y="20286"/>
                  <a:pt x="7502" y="20264"/>
                </a:cubicBezTo>
                <a:cubicBezTo>
                  <a:pt x="7561" y="20133"/>
                  <a:pt x="7609" y="20002"/>
                  <a:pt x="7680" y="19883"/>
                </a:cubicBezTo>
                <a:cubicBezTo>
                  <a:pt x="8621" y="18490"/>
                  <a:pt x="9574" y="17120"/>
                  <a:pt x="10526" y="15751"/>
                </a:cubicBezTo>
                <a:cubicBezTo>
                  <a:pt x="10836" y="15275"/>
                  <a:pt x="11157" y="14822"/>
                  <a:pt x="11479" y="14358"/>
                </a:cubicBezTo>
                <a:cubicBezTo>
                  <a:pt x="11522" y="14304"/>
                  <a:pt x="11595" y="14249"/>
                  <a:pt x="11653" y="14195"/>
                </a:cubicBezTo>
                <a:close/>
                <a:moveTo>
                  <a:pt x="22162" y="20295"/>
                </a:moveTo>
                <a:cubicBezTo>
                  <a:pt x="22167" y="20295"/>
                  <a:pt x="22164" y="20319"/>
                  <a:pt x="22152" y="20346"/>
                </a:cubicBezTo>
                <a:lnTo>
                  <a:pt x="22152" y="20346"/>
                </a:lnTo>
                <a:cubicBezTo>
                  <a:pt x="22150" y="20337"/>
                  <a:pt x="22149" y="20329"/>
                  <a:pt x="22147" y="20322"/>
                </a:cubicBezTo>
                <a:lnTo>
                  <a:pt x="22147" y="20322"/>
                </a:lnTo>
                <a:cubicBezTo>
                  <a:pt x="22155" y="20303"/>
                  <a:pt x="22160" y="20295"/>
                  <a:pt x="22162" y="20295"/>
                </a:cubicBezTo>
                <a:close/>
                <a:moveTo>
                  <a:pt x="32922" y="16739"/>
                </a:moveTo>
                <a:lnTo>
                  <a:pt x="32922" y="16739"/>
                </a:lnTo>
                <a:cubicBezTo>
                  <a:pt x="33315" y="17942"/>
                  <a:pt x="33696" y="19156"/>
                  <a:pt x="34088" y="20371"/>
                </a:cubicBezTo>
                <a:cubicBezTo>
                  <a:pt x="33303" y="19287"/>
                  <a:pt x="33243" y="17978"/>
                  <a:pt x="32922" y="16739"/>
                </a:cubicBezTo>
                <a:close/>
                <a:moveTo>
                  <a:pt x="26064" y="19371"/>
                </a:moveTo>
                <a:cubicBezTo>
                  <a:pt x="26278" y="19740"/>
                  <a:pt x="26433" y="20025"/>
                  <a:pt x="26314" y="20442"/>
                </a:cubicBezTo>
                <a:cubicBezTo>
                  <a:pt x="26171" y="20252"/>
                  <a:pt x="26052" y="20097"/>
                  <a:pt x="25921" y="19942"/>
                </a:cubicBezTo>
                <a:cubicBezTo>
                  <a:pt x="25957" y="19775"/>
                  <a:pt x="26004" y="19609"/>
                  <a:pt x="26064" y="19371"/>
                </a:cubicBezTo>
                <a:close/>
                <a:moveTo>
                  <a:pt x="39994" y="20430"/>
                </a:moveTo>
                <a:lnTo>
                  <a:pt x="40006" y="20442"/>
                </a:lnTo>
                <a:cubicBezTo>
                  <a:pt x="40006" y="20438"/>
                  <a:pt x="40006" y="20434"/>
                  <a:pt x="40005" y="20430"/>
                </a:cubicBezTo>
                <a:close/>
                <a:moveTo>
                  <a:pt x="18396" y="19085"/>
                </a:moveTo>
                <a:lnTo>
                  <a:pt x="18396" y="19085"/>
                </a:lnTo>
                <a:cubicBezTo>
                  <a:pt x="18563" y="19418"/>
                  <a:pt x="18610" y="19656"/>
                  <a:pt x="18289" y="19906"/>
                </a:cubicBezTo>
                <a:cubicBezTo>
                  <a:pt x="18075" y="20097"/>
                  <a:pt x="17920" y="20371"/>
                  <a:pt x="17741" y="20609"/>
                </a:cubicBezTo>
                <a:cubicBezTo>
                  <a:pt x="17705" y="20597"/>
                  <a:pt x="17658" y="20561"/>
                  <a:pt x="17610" y="20549"/>
                </a:cubicBezTo>
                <a:cubicBezTo>
                  <a:pt x="17694" y="19978"/>
                  <a:pt x="17860" y="19466"/>
                  <a:pt x="18396" y="19085"/>
                </a:cubicBezTo>
                <a:close/>
                <a:moveTo>
                  <a:pt x="20396" y="20549"/>
                </a:moveTo>
                <a:cubicBezTo>
                  <a:pt x="20387" y="20588"/>
                  <a:pt x="20369" y="20635"/>
                  <a:pt x="20356" y="20671"/>
                </a:cubicBezTo>
                <a:lnTo>
                  <a:pt x="20356" y="20671"/>
                </a:lnTo>
                <a:cubicBezTo>
                  <a:pt x="20346" y="20619"/>
                  <a:pt x="20335" y="20570"/>
                  <a:pt x="20325" y="20549"/>
                </a:cubicBezTo>
                <a:close/>
                <a:moveTo>
                  <a:pt x="32981" y="14656"/>
                </a:moveTo>
                <a:cubicBezTo>
                  <a:pt x="33017" y="14715"/>
                  <a:pt x="33041" y="14763"/>
                  <a:pt x="33076" y="14799"/>
                </a:cubicBezTo>
                <a:cubicBezTo>
                  <a:pt x="33422" y="15906"/>
                  <a:pt x="33779" y="17001"/>
                  <a:pt x="34088" y="18109"/>
                </a:cubicBezTo>
                <a:cubicBezTo>
                  <a:pt x="34267" y="18752"/>
                  <a:pt x="34386" y="19383"/>
                  <a:pt x="34517" y="20037"/>
                </a:cubicBezTo>
                <a:cubicBezTo>
                  <a:pt x="34565" y="20252"/>
                  <a:pt x="34529" y="20490"/>
                  <a:pt x="34529" y="20728"/>
                </a:cubicBezTo>
                <a:cubicBezTo>
                  <a:pt x="34208" y="19704"/>
                  <a:pt x="33874" y="18704"/>
                  <a:pt x="33565" y="17704"/>
                </a:cubicBezTo>
                <a:cubicBezTo>
                  <a:pt x="33315" y="16882"/>
                  <a:pt x="33088" y="16073"/>
                  <a:pt x="32862" y="15251"/>
                </a:cubicBezTo>
                <a:cubicBezTo>
                  <a:pt x="32826" y="15073"/>
                  <a:pt x="32850" y="14858"/>
                  <a:pt x="32850" y="14668"/>
                </a:cubicBezTo>
                <a:cubicBezTo>
                  <a:pt x="32898" y="14668"/>
                  <a:pt x="32945" y="14656"/>
                  <a:pt x="32981" y="14656"/>
                </a:cubicBezTo>
                <a:close/>
                <a:moveTo>
                  <a:pt x="12645" y="11810"/>
                </a:moveTo>
                <a:lnTo>
                  <a:pt x="12645" y="11810"/>
                </a:lnTo>
                <a:cubicBezTo>
                  <a:pt x="12229" y="12501"/>
                  <a:pt x="11836" y="13215"/>
                  <a:pt x="11395" y="13882"/>
                </a:cubicBezTo>
                <a:cubicBezTo>
                  <a:pt x="10169" y="15727"/>
                  <a:pt x="8907" y="17561"/>
                  <a:pt x="7669" y="19383"/>
                </a:cubicBezTo>
                <a:cubicBezTo>
                  <a:pt x="7466" y="19680"/>
                  <a:pt x="7252" y="19978"/>
                  <a:pt x="7109" y="20299"/>
                </a:cubicBezTo>
                <a:cubicBezTo>
                  <a:pt x="6930" y="20657"/>
                  <a:pt x="6645" y="20668"/>
                  <a:pt x="6228" y="20728"/>
                </a:cubicBezTo>
                <a:cubicBezTo>
                  <a:pt x="6395" y="20097"/>
                  <a:pt x="6990" y="19787"/>
                  <a:pt x="7049" y="19192"/>
                </a:cubicBezTo>
                <a:cubicBezTo>
                  <a:pt x="7031" y="19190"/>
                  <a:pt x="7013" y="19190"/>
                  <a:pt x="6995" y="19190"/>
                </a:cubicBezTo>
                <a:cubicBezTo>
                  <a:pt x="6756" y="19190"/>
                  <a:pt x="6625" y="19337"/>
                  <a:pt x="6514" y="19525"/>
                </a:cubicBezTo>
                <a:cubicBezTo>
                  <a:pt x="6359" y="19764"/>
                  <a:pt x="6216" y="20002"/>
                  <a:pt x="6073" y="20252"/>
                </a:cubicBezTo>
                <a:cubicBezTo>
                  <a:pt x="5930" y="20561"/>
                  <a:pt x="5680" y="20776"/>
                  <a:pt x="5335" y="20978"/>
                </a:cubicBezTo>
                <a:cubicBezTo>
                  <a:pt x="5335" y="20871"/>
                  <a:pt x="5323" y="20787"/>
                  <a:pt x="5347" y="20740"/>
                </a:cubicBezTo>
                <a:cubicBezTo>
                  <a:pt x="6168" y="19668"/>
                  <a:pt x="7014" y="18609"/>
                  <a:pt x="7847" y="17561"/>
                </a:cubicBezTo>
                <a:cubicBezTo>
                  <a:pt x="7883" y="17513"/>
                  <a:pt x="7942" y="17478"/>
                  <a:pt x="8026" y="17418"/>
                </a:cubicBezTo>
                <a:lnTo>
                  <a:pt x="8026" y="17418"/>
                </a:lnTo>
                <a:cubicBezTo>
                  <a:pt x="7883" y="17740"/>
                  <a:pt x="7776" y="17990"/>
                  <a:pt x="7657" y="18240"/>
                </a:cubicBezTo>
                <a:cubicBezTo>
                  <a:pt x="7704" y="18251"/>
                  <a:pt x="7728" y="18287"/>
                  <a:pt x="7776" y="18299"/>
                </a:cubicBezTo>
                <a:cubicBezTo>
                  <a:pt x="8359" y="17704"/>
                  <a:pt x="8740" y="16989"/>
                  <a:pt x="9216" y="16251"/>
                </a:cubicBezTo>
                <a:lnTo>
                  <a:pt x="9216" y="16251"/>
                </a:lnTo>
                <a:cubicBezTo>
                  <a:pt x="9048" y="16262"/>
                  <a:pt x="8935" y="16263"/>
                  <a:pt x="8837" y="16271"/>
                </a:cubicBezTo>
                <a:lnTo>
                  <a:pt x="8837" y="16271"/>
                </a:lnTo>
                <a:cubicBezTo>
                  <a:pt x="8956" y="16023"/>
                  <a:pt x="9086" y="15786"/>
                  <a:pt x="9216" y="15549"/>
                </a:cubicBezTo>
                <a:cubicBezTo>
                  <a:pt x="9452" y="15102"/>
                  <a:pt x="9699" y="14678"/>
                  <a:pt x="9934" y="14243"/>
                </a:cubicBezTo>
                <a:lnTo>
                  <a:pt x="9934" y="14243"/>
                </a:lnTo>
                <a:cubicBezTo>
                  <a:pt x="9827" y="14255"/>
                  <a:pt x="9720" y="14276"/>
                  <a:pt x="9613" y="14298"/>
                </a:cubicBezTo>
                <a:lnTo>
                  <a:pt x="9613" y="14298"/>
                </a:lnTo>
                <a:cubicBezTo>
                  <a:pt x="9647" y="14181"/>
                  <a:pt x="9671" y="14045"/>
                  <a:pt x="9740" y="13953"/>
                </a:cubicBezTo>
                <a:cubicBezTo>
                  <a:pt x="10157" y="13394"/>
                  <a:pt x="10597" y="12834"/>
                  <a:pt x="11050" y="12263"/>
                </a:cubicBezTo>
                <a:lnTo>
                  <a:pt x="11050" y="12263"/>
                </a:lnTo>
                <a:cubicBezTo>
                  <a:pt x="11098" y="12703"/>
                  <a:pt x="10681" y="12929"/>
                  <a:pt x="10574" y="13394"/>
                </a:cubicBezTo>
                <a:cubicBezTo>
                  <a:pt x="10740" y="13298"/>
                  <a:pt x="10836" y="13251"/>
                  <a:pt x="10931" y="13179"/>
                </a:cubicBezTo>
                <a:cubicBezTo>
                  <a:pt x="11074" y="13072"/>
                  <a:pt x="11217" y="12941"/>
                  <a:pt x="11348" y="12822"/>
                </a:cubicBezTo>
                <a:lnTo>
                  <a:pt x="11348" y="12822"/>
                </a:lnTo>
                <a:cubicBezTo>
                  <a:pt x="11074" y="13239"/>
                  <a:pt x="10800" y="13656"/>
                  <a:pt x="10526" y="14072"/>
                </a:cubicBezTo>
                <a:cubicBezTo>
                  <a:pt x="10228" y="14501"/>
                  <a:pt x="9931" y="14953"/>
                  <a:pt x="9693" y="15430"/>
                </a:cubicBezTo>
                <a:cubicBezTo>
                  <a:pt x="10169" y="15120"/>
                  <a:pt x="10455" y="14668"/>
                  <a:pt x="10764" y="14239"/>
                </a:cubicBezTo>
                <a:cubicBezTo>
                  <a:pt x="11312" y="13513"/>
                  <a:pt x="11848" y="12763"/>
                  <a:pt x="12383" y="12025"/>
                </a:cubicBezTo>
                <a:cubicBezTo>
                  <a:pt x="12443" y="11929"/>
                  <a:pt x="12550" y="11882"/>
                  <a:pt x="12645" y="11810"/>
                </a:cubicBezTo>
                <a:close/>
                <a:moveTo>
                  <a:pt x="20992" y="20549"/>
                </a:moveTo>
                <a:lnTo>
                  <a:pt x="20992" y="20549"/>
                </a:lnTo>
                <a:cubicBezTo>
                  <a:pt x="21003" y="20713"/>
                  <a:pt x="21095" y="20899"/>
                  <a:pt x="20898" y="20985"/>
                </a:cubicBezTo>
                <a:lnTo>
                  <a:pt x="20898" y="20985"/>
                </a:lnTo>
                <a:lnTo>
                  <a:pt x="20992" y="20549"/>
                </a:lnTo>
                <a:close/>
                <a:moveTo>
                  <a:pt x="6811" y="17716"/>
                </a:moveTo>
                <a:cubicBezTo>
                  <a:pt x="6895" y="17751"/>
                  <a:pt x="6990" y="17799"/>
                  <a:pt x="7133" y="17870"/>
                </a:cubicBezTo>
                <a:cubicBezTo>
                  <a:pt x="6966" y="18121"/>
                  <a:pt x="6847" y="18359"/>
                  <a:pt x="6692" y="18549"/>
                </a:cubicBezTo>
                <a:cubicBezTo>
                  <a:pt x="6061" y="19299"/>
                  <a:pt x="5442" y="20037"/>
                  <a:pt x="4811" y="20799"/>
                </a:cubicBezTo>
                <a:cubicBezTo>
                  <a:pt x="4670" y="20978"/>
                  <a:pt x="4537" y="21134"/>
                  <a:pt x="4306" y="21134"/>
                </a:cubicBezTo>
                <a:cubicBezTo>
                  <a:pt x="4244" y="21134"/>
                  <a:pt x="4175" y="21122"/>
                  <a:pt x="4097" y="21097"/>
                </a:cubicBezTo>
                <a:cubicBezTo>
                  <a:pt x="5002" y="19966"/>
                  <a:pt x="5894" y="18847"/>
                  <a:pt x="6811" y="17716"/>
                </a:cubicBezTo>
                <a:close/>
                <a:moveTo>
                  <a:pt x="19099" y="20787"/>
                </a:moveTo>
                <a:cubicBezTo>
                  <a:pt x="18997" y="20900"/>
                  <a:pt x="18917" y="21023"/>
                  <a:pt x="18828" y="21147"/>
                </a:cubicBezTo>
                <a:lnTo>
                  <a:pt x="18828" y="21147"/>
                </a:lnTo>
                <a:cubicBezTo>
                  <a:pt x="18798" y="20946"/>
                  <a:pt x="18866" y="20810"/>
                  <a:pt x="19099" y="20787"/>
                </a:cubicBezTo>
                <a:close/>
                <a:moveTo>
                  <a:pt x="20890" y="21031"/>
                </a:moveTo>
                <a:cubicBezTo>
                  <a:pt x="20903" y="21110"/>
                  <a:pt x="20922" y="21181"/>
                  <a:pt x="20932" y="21252"/>
                </a:cubicBezTo>
                <a:cubicBezTo>
                  <a:pt x="20896" y="21228"/>
                  <a:pt x="20873" y="21228"/>
                  <a:pt x="20837" y="21228"/>
                </a:cubicBezTo>
                <a:cubicBezTo>
                  <a:pt x="20867" y="21168"/>
                  <a:pt x="20880" y="21100"/>
                  <a:pt x="20890" y="21031"/>
                </a:cubicBezTo>
                <a:close/>
                <a:moveTo>
                  <a:pt x="6109" y="15668"/>
                </a:moveTo>
                <a:cubicBezTo>
                  <a:pt x="6347" y="15965"/>
                  <a:pt x="6311" y="16204"/>
                  <a:pt x="6156" y="16394"/>
                </a:cubicBezTo>
                <a:cubicBezTo>
                  <a:pt x="5764" y="16906"/>
                  <a:pt x="5418" y="17454"/>
                  <a:pt x="4966" y="17882"/>
                </a:cubicBezTo>
                <a:cubicBezTo>
                  <a:pt x="4037" y="18763"/>
                  <a:pt x="3239" y="19716"/>
                  <a:pt x="2585" y="20787"/>
                </a:cubicBezTo>
                <a:cubicBezTo>
                  <a:pt x="2442" y="21026"/>
                  <a:pt x="2263" y="21192"/>
                  <a:pt x="1894" y="21335"/>
                </a:cubicBezTo>
                <a:cubicBezTo>
                  <a:pt x="2001" y="21133"/>
                  <a:pt x="2025" y="21026"/>
                  <a:pt x="2084" y="20930"/>
                </a:cubicBezTo>
                <a:cubicBezTo>
                  <a:pt x="3144" y="19561"/>
                  <a:pt x="4204" y="18216"/>
                  <a:pt x="5263" y="16847"/>
                </a:cubicBezTo>
                <a:cubicBezTo>
                  <a:pt x="5537" y="16489"/>
                  <a:pt x="5799" y="16096"/>
                  <a:pt x="6109" y="15668"/>
                </a:cubicBezTo>
                <a:close/>
                <a:moveTo>
                  <a:pt x="6585" y="16847"/>
                </a:moveTo>
                <a:lnTo>
                  <a:pt x="6585" y="16847"/>
                </a:lnTo>
                <a:cubicBezTo>
                  <a:pt x="6776" y="17156"/>
                  <a:pt x="6645" y="17382"/>
                  <a:pt x="6490" y="17585"/>
                </a:cubicBezTo>
                <a:cubicBezTo>
                  <a:pt x="6156" y="18037"/>
                  <a:pt x="5799" y="18454"/>
                  <a:pt x="5442" y="18894"/>
                </a:cubicBezTo>
                <a:cubicBezTo>
                  <a:pt x="4918" y="19549"/>
                  <a:pt x="4406" y="20192"/>
                  <a:pt x="3906" y="20847"/>
                </a:cubicBezTo>
                <a:cubicBezTo>
                  <a:pt x="3692" y="21109"/>
                  <a:pt x="3454" y="21335"/>
                  <a:pt x="3001" y="21347"/>
                </a:cubicBezTo>
                <a:cubicBezTo>
                  <a:pt x="4025" y="19668"/>
                  <a:pt x="5442" y="18406"/>
                  <a:pt x="6585" y="16847"/>
                </a:cubicBezTo>
                <a:close/>
                <a:moveTo>
                  <a:pt x="32410" y="15573"/>
                </a:moveTo>
                <a:cubicBezTo>
                  <a:pt x="32886" y="17501"/>
                  <a:pt x="33338" y="19347"/>
                  <a:pt x="33815" y="21228"/>
                </a:cubicBezTo>
                <a:cubicBezTo>
                  <a:pt x="33624" y="21299"/>
                  <a:pt x="33422" y="21383"/>
                  <a:pt x="33219" y="21454"/>
                </a:cubicBezTo>
                <a:cubicBezTo>
                  <a:pt x="32838" y="20680"/>
                  <a:pt x="31993" y="17156"/>
                  <a:pt x="32112" y="16537"/>
                </a:cubicBezTo>
                <a:lnTo>
                  <a:pt x="32112" y="16537"/>
                </a:lnTo>
                <a:cubicBezTo>
                  <a:pt x="32374" y="17609"/>
                  <a:pt x="32648" y="18668"/>
                  <a:pt x="32910" y="19740"/>
                </a:cubicBezTo>
                <a:cubicBezTo>
                  <a:pt x="32957" y="19740"/>
                  <a:pt x="33005" y="19728"/>
                  <a:pt x="33041" y="19716"/>
                </a:cubicBezTo>
                <a:cubicBezTo>
                  <a:pt x="32945" y="19287"/>
                  <a:pt x="32838" y="18859"/>
                  <a:pt x="32731" y="18442"/>
                </a:cubicBezTo>
                <a:lnTo>
                  <a:pt x="32195" y="16311"/>
                </a:lnTo>
                <a:cubicBezTo>
                  <a:pt x="32136" y="16085"/>
                  <a:pt x="32017" y="15811"/>
                  <a:pt x="32410" y="15573"/>
                </a:cubicBezTo>
                <a:close/>
                <a:moveTo>
                  <a:pt x="48852" y="16037"/>
                </a:moveTo>
                <a:cubicBezTo>
                  <a:pt x="49150" y="17263"/>
                  <a:pt x="49459" y="18466"/>
                  <a:pt x="49757" y="19668"/>
                </a:cubicBezTo>
                <a:cubicBezTo>
                  <a:pt x="48995" y="20133"/>
                  <a:pt x="43637" y="21276"/>
                  <a:pt x="42042" y="21288"/>
                </a:cubicBezTo>
                <a:cubicBezTo>
                  <a:pt x="41768" y="20395"/>
                  <a:pt x="41470" y="19478"/>
                  <a:pt x="41173" y="18549"/>
                </a:cubicBezTo>
                <a:cubicBezTo>
                  <a:pt x="41125" y="18549"/>
                  <a:pt x="41077" y="18561"/>
                  <a:pt x="41042" y="18585"/>
                </a:cubicBezTo>
                <a:cubicBezTo>
                  <a:pt x="41256" y="19502"/>
                  <a:pt x="41494" y="20442"/>
                  <a:pt x="41756" y="21454"/>
                </a:cubicBezTo>
                <a:cubicBezTo>
                  <a:pt x="41494" y="21430"/>
                  <a:pt x="41351" y="21395"/>
                  <a:pt x="41244" y="21383"/>
                </a:cubicBezTo>
                <a:cubicBezTo>
                  <a:pt x="40958" y="20240"/>
                  <a:pt x="40673" y="19144"/>
                  <a:pt x="40411" y="18061"/>
                </a:cubicBezTo>
                <a:cubicBezTo>
                  <a:pt x="40498" y="17984"/>
                  <a:pt x="40570" y="17956"/>
                  <a:pt x="40634" y="17956"/>
                </a:cubicBezTo>
                <a:cubicBezTo>
                  <a:pt x="40787" y="17956"/>
                  <a:pt x="40885" y="18125"/>
                  <a:pt x="40994" y="18192"/>
                </a:cubicBezTo>
                <a:cubicBezTo>
                  <a:pt x="41650" y="18073"/>
                  <a:pt x="42255" y="17771"/>
                  <a:pt x="42915" y="17771"/>
                </a:cubicBezTo>
                <a:cubicBezTo>
                  <a:pt x="43046" y="17771"/>
                  <a:pt x="43180" y="17783"/>
                  <a:pt x="43316" y="17811"/>
                </a:cubicBezTo>
                <a:cubicBezTo>
                  <a:pt x="43337" y="17814"/>
                  <a:pt x="43359" y="17815"/>
                  <a:pt x="43382" y="17815"/>
                </a:cubicBezTo>
                <a:cubicBezTo>
                  <a:pt x="43451" y="17815"/>
                  <a:pt x="43527" y="17802"/>
                  <a:pt x="43590" y="17775"/>
                </a:cubicBezTo>
                <a:cubicBezTo>
                  <a:pt x="44864" y="17454"/>
                  <a:pt x="46150" y="17228"/>
                  <a:pt x="47340" y="16668"/>
                </a:cubicBezTo>
                <a:cubicBezTo>
                  <a:pt x="47757" y="16466"/>
                  <a:pt x="48162" y="16275"/>
                  <a:pt x="48578" y="16085"/>
                </a:cubicBezTo>
                <a:cubicBezTo>
                  <a:pt x="48638" y="16049"/>
                  <a:pt x="48709" y="16049"/>
                  <a:pt x="48852" y="16037"/>
                </a:cubicBezTo>
                <a:close/>
                <a:moveTo>
                  <a:pt x="20658" y="21430"/>
                </a:moveTo>
                <a:cubicBezTo>
                  <a:pt x="20694" y="21430"/>
                  <a:pt x="20706" y="21442"/>
                  <a:pt x="20742" y="21442"/>
                </a:cubicBezTo>
                <a:cubicBezTo>
                  <a:pt x="20726" y="21481"/>
                  <a:pt x="20710" y="21521"/>
                  <a:pt x="20698" y="21560"/>
                </a:cubicBezTo>
                <a:lnTo>
                  <a:pt x="20698" y="21560"/>
                </a:lnTo>
                <a:cubicBezTo>
                  <a:pt x="20691" y="21520"/>
                  <a:pt x="20678" y="21477"/>
                  <a:pt x="20658" y="21430"/>
                </a:cubicBezTo>
                <a:close/>
                <a:moveTo>
                  <a:pt x="18896" y="20216"/>
                </a:moveTo>
                <a:lnTo>
                  <a:pt x="18896" y="20216"/>
                </a:lnTo>
                <a:cubicBezTo>
                  <a:pt x="18718" y="20776"/>
                  <a:pt x="18420" y="21252"/>
                  <a:pt x="18027" y="21669"/>
                </a:cubicBezTo>
                <a:cubicBezTo>
                  <a:pt x="18086" y="21038"/>
                  <a:pt x="18551" y="20680"/>
                  <a:pt x="18896" y="20216"/>
                </a:cubicBezTo>
                <a:close/>
                <a:moveTo>
                  <a:pt x="31660" y="16989"/>
                </a:moveTo>
                <a:cubicBezTo>
                  <a:pt x="31791" y="17513"/>
                  <a:pt x="31910" y="18013"/>
                  <a:pt x="32053" y="18537"/>
                </a:cubicBezTo>
                <a:cubicBezTo>
                  <a:pt x="32195" y="19085"/>
                  <a:pt x="32374" y="19621"/>
                  <a:pt x="32493" y="20180"/>
                </a:cubicBezTo>
                <a:cubicBezTo>
                  <a:pt x="32600" y="20692"/>
                  <a:pt x="32826" y="21216"/>
                  <a:pt x="32672" y="21800"/>
                </a:cubicBezTo>
                <a:cubicBezTo>
                  <a:pt x="32029" y="21204"/>
                  <a:pt x="31433" y="18478"/>
                  <a:pt x="31660" y="16989"/>
                </a:cubicBezTo>
                <a:close/>
                <a:moveTo>
                  <a:pt x="35267" y="21228"/>
                </a:moveTo>
                <a:cubicBezTo>
                  <a:pt x="34970" y="21573"/>
                  <a:pt x="34624" y="21859"/>
                  <a:pt x="34148" y="21919"/>
                </a:cubicBezTo>
                <a:cubicBezTo>
                  <a:pt x="34386" y="21466"/>
                  <a:pt x="34862" y="21407"/>
                  <a:pt x="35267" y="21228"/>
                </a:cubicBezTo>
                <a:close/>
                <a:moveTo>
                  <a:pt x="18810" y="21205"/>
                </a:moveTo>
                <a:lnTo>
                  <a:pt x="18810" y="21205"/>
                </a:lnTo>
                <a:cubicBezTo>
                  <a:pt x="18775" y="21539"/>
                  <a:pt x="18572" y="21788"/>
                  <a:pt x="18335" y="21993"/>
                </a:cubicBezTo>
                <a:lnTo>
                  <a:pt x="18335" y="21993"/>
                </a:lnTo>
                <a:cubicBezTo>
                  <a:pt x="18323" y="21627"/>
                  <a:pt x="18491" y="21358"/>
                  <a:pt x="18810" y="21205"/>
                </a:cubicBezTo>
                <a:close/>
                <a:moveTo>
                  <a:pt x="34148" y="21919"/>
                </a:moveTo>
                <a:lnTo>
                  <a:pt x="34148" y="21919"/>
                </a:lnTo>
                <a:cubicBezTo>
                  <a:pt x="33981" y="22002"/>
                  <a:pt x="33815" y="22097"/>
                  <a:pt x="33672" y="22181"/>
                </a:cubicBezTo>
                <a:lnTo>
                  <a:pt x="33624" y="22097"/>
                </a:lnTo>
                <a:cubicBezTo>
                  <a:pt x="33803" y="22038"/>
                  <a:pt x="33981" y="21978"/>
                  <a:pt x="34148" y="21919"/>
                </a:cubicBezTo>
                <a:close/>
                <a:moveTo>
                  <a:pt x="8588" y="20513"/>
                </a:moveTo>
                <a:cubicBezTo>
                  <a:pt x="8713" y="20513"/>
                  <a:pt x="8843" y="20531"/>
                  <a:pt x="8978" y="20573"/>
                </a:cubicBezTo>
                <a:cubicBezTo>
                  <a:pt x="8847" y="20645"/>
                  <a:pt x="8704" y="20752"/>
                  <a:pt x="8561" y="20799"/>
                </a:cubicBezTo>
                <a:cubicBezTo>
                  <a:pt x="7514" y="21109"/>
                  <a:pt x="6466" y="21407"/>
                  <a:pt x="5406" y="21704"/>
                </a:cubicBezTo>
                <a:cubicBezTo>
                  <a:pt x="4263" y="22038"/>
                  <a:pt x="3073" y="22216"/>
                  <a:pt x="1882" y="22228"/>
                </a:cubicBezTo>
                <a:cubicBezTo>
                  <a:pt x="1727" y="22228"/>
                  <a:pt x="1573" y="22181"/>
                  <a:pt x="1418" y="22169"/>
                </a:cubicBezTo>
                <a:cubicBezTo>
                  <a:pt x="1406" y="22109"/>
                  <a:pt x="1406" y="22038"/>
                  <a:pt x="1406" y="21978"/>
                </a:cubicBezTo>
                <a:cubicBezTo>
                  <a:pt x="1763" y="21930"/>
                  <a:pt x="2108" y="21823"/>
                  <a:pt x="2442" y="21811"/>
                </a:cubicBezTo>
                <a:cubicBezTo>
                  <a:pt x="2467" y="21812"/>
                  <a:pt x="2493" y="21812"/>
                  <a:pt x="2519" y="21812"/>
                </a:cubicBezTo>
                <a:cubicBezTo>
                  <a:pt x="3612" y="21812"/>
                  <a:pt x="4693" y="21568"/>
                  <a:pt x="5752" y="21347"/>
                </a:cubicBezTo>
                <a:cubicBezTo>
                  <a:pt x="6466" y="21204"/>
                  <a:pt x="7145" y="20907"/>
                  <a:pt x="7847" y="20668"/>
                </a:cubicBezTo>
                <a:cubicBezTo>
                  <a:pt x="8088" y="20588"/>
                  <a:pt x="8329" y="20513"/>
                  <a:pt x="8588" y="20513"/>
                </a:cubicBezTo>
                <a:close/>
                <a:moveTo>
                  <a:pt x="30564" y="15680"/>
                </a:moveTo>
                <a:cubicBezTo>
                  <a:pt x="31350" y="17680"/>
                  <a:pt x="31398" y="19847"/>
                  <a:pt x="32053" y="21919"/>
                </a:cubicBezTo>
                <a:cubicBezTo>
                  <a:pt x="31814" y="22038"/>
                  <a:pt x="31648" y="22121"/>
                  <a:pt x="31421" y="22240"/>
                </a:cubicBezTo>
                <a:cubicBezTo>
                  <a:pt x="31362" y="22026"/>
                  <a:pt x="31302" y="21847"/>
                  <a:pt x="31279" y="21669"/>
                </a:cubicBezTo>
                <a:cubicBezTo>
                  <a:pt x="30993" y="19740"/>
                  <a:pt x="30719" y="17811"/>
                  <a:pt x="30457" y="15894"/>
                </a:cubicBezTo>
                <a:cubicBezTo>
                  <a:pt x="30445" y="15835"/>
                  <a:pt x="30481" y="15751"/>
                  <a:pt x="30564" y="15680"/>
                </a:cubicBezTo>
                <a:close/>
                <a:moveTo>
                  <a:pt x="30148" y="15835"/>
                </a:moveTo>
                <a:cubicBezTo>
                  <a:pt x="30183" y="15989"/>
                  <a:pt x="30243" y="16144"/>
                  <a:pt x="30278" y="16287"/>
                </a:cubicBezTo>
                <a:cubicBezTo>
                  <a:pt x="30564" y="18228"/>
                  <a:pt x="30838" y="20145"/>
                  <a:pt x="31124" y="22085"/>
                </a:cubicBezTo>
                <a:cubicBezTo>
                  <a:pt x="31124" y="22157"/>
                  <a:pt x="31076" y="22228"/>
                  <a:pt x="31052" y="22323"/>
                </a:cubicBezTo>
                <a:cubicBezTo>
                  <a:pt x="30898" y="22288"/>
                  <a:pt x="30779" y="22264"/>
                  <a:pt x="30600" y="22204"/>
                </a:cubicBezTo>
                <a:cubicBezTo>
                  <a:pt x="30481" y="21145"/>
                  <a:pt x="30386" y="20073"/>
                  <a:pt x="30267" y="19013"/>
                </a:cubicBezTo>
                <a:cubicBezTo>
                  <a:pt x="30148" y="17954"/>
                  <a:pt x="30100" y="16906"/>
                  <a:pt x="29993" y="15846"/>
                </a:cubicBezTo>
                <a:cubicBezTo>
                  <a:pt x="30040" y="15846"/>
                  <a:pt x="30100" y="15835"/>
                  <a:pt x="30148" y="15835"/>
                </a:cubicBezTo>
                <a:close/>
                <a:moveTo>
                  <a:pt x="48995" y="20907"/>
                </a:moveTo>
                <a:cubicBezTo>
                  <a:pt x="46721" y="22264"/>
                  <a:pt x="44161" y="22383"/>
                  <a:pt x="41566" y="22407"/>
                </a:cubicBezTo>
                <a:cubicBezTo>
                  <a:pt x="41673" y="22359"/>
                  <a:pt x="41780" y="22288"/>
                  <a:pt x="41887" y="22276"/>
                </a:cubicBezTo>
                <a:cubicBezTo>
                  <a:pt x="43316" y="22050"/>
                  <a:pt x="44768" y="21859"/>
                  <a:pt x="46197" y="21609"/>
                </a:cubicBezTo>
                <a:cubicBezTo>
                  <a:pt x="47054" y="21454"/>
                  <a:pt x="47888" y="21192"/>
                  <a:pt x="48733" y="20978"/>
                </a:cubicBezTo>
                <a:cubicBezTo>
                  <a:pt x="48817" y="20954"/>
                  <a:pt x="48912" y="20930"/>
                  <a:pt x="48995" y="20907"/>
                </a:cubicBezTo>
                <a:close/>
                <a:moveTo>
                  <a:pt x="29576" y="16037"/>
                </a:moveTo>
                <a:cubicBezTo>
                  <a:pt x="29790" y="16394"/>
                  <a:pt x="29826" y="16680"/>
                  <a:pt x="29862" y="16942"/>
                </a:cubicBezTo>
                <a:cubicBezTo>
                  <a:pt x="29933" y="17573"/>
                  <a:pt x="29993" y="18216"/>
                  <a:pt x="30052" y="18847"/>
                </a:cubicBezTo>
                <a:cubicBezTo>
                  <a:pt x="30159" y="19954"/>
                  <a:pt x="30267" y="21073"/>
                  <a:pt x="30350" y="22169"/>
                </a:cubicBezTo>
                <a:cubicBezTo>
                  <a:pt x="30362" y="22228"/>
                  <a:pt x="30338" y="22276"/>
                  <a:pt x="30326" y="22383"/>
                </a:cubicBezTo>
                <a:cubicBezTo>
                  <a:pt x="30159" y="22407"/>
                  <a:pt x="29981" y="22431"/>
                  <a:pt x="29743" y="22478"/>
                </a:cubicBezTo>
                <a:cubicBezTo>
                  <a:pt x="29576" y="21454"/>
                  <a:pt x="29743" y="20478"/>
                  <a:pt x="29636" y="19490"/>
                </a:cubicBezTo>
                <a:lnTo>
                  <a:pt x="29636" y="19490"/>
                </a:lnTo>
                <a:cubicBezTo>
                  <a:pt x="29314" y="20466"/>
                  <a:pt x="29516" y="21502"/>
                  <a:pt x="29433" y="22490"/>
                </a:cubicBezTo>
                <a:cubicBezTo>
                  <a:pt x="29350" y="22538"/>
                  <a:pt x="29314" y="22573"/>
                  <a:pt x="29266" y="22585"/>
                </a:cubicBezTo>
                <a:cubicBezTo>
                  <a:pt x="29247" y="22589"/>
                  <a:pt x="29227" y="22591"/>
                  <a:pt x="29207" y="22591"/>
                </a:cubicBezTo>
                <a:cubicBezTo>
                  <a:pt x="29167" y="22591"/>
                  <a:pt x="29128" y="22585"/>
                  <a:pt x="29088" y="22585"/>
                </a:cubicBezTo>
                <a:cubicBezTo>
                  <a:pt x="29052" y="22538"/>
                  <a:pt x="28993" y="22502"/>
                  <a:pt x="28993" y="22454"/>
                </a:cubicBezTo>
                <a:cubicBezTo>
                  <a:pt x="28969" y="22216"/>
                  <a:pt x="28933" y="21966"/>
                  <a:pt x="28957" y="21728"/>
                </a:cubicBezTo>
                <a:cubicBezTo>
                  <a:pt x="29016" y="20335"/>
                  <a:pt x="29088" y="18942"/>
                  <a:pt x="29147" y="17561"/>
                </a:cubicBezTo>
                <a:cubicBezTo>
                  <a:pt x="29159" y="17204"/>
                  <a:pt x="29135" y="16847"/>
                  <a:pt x="29135" y="16489"/>
                </a:cubicBezTo>
                <a:cubicBezTo>
                  <a:pt x="29135" y="16335"/>
                  <a:pt x="29159" y="16192"/>
                  <a:pt x="29278" y="16049"/>
                </a:cubicBezTo>
                <a:cubicBezTo>
                  <a:pt x="29326" y="16823"/>
                  <a:pt x="29386" y="17620"/>
                  <a:pt x="29433" y="18394"/>
                </a:cubicBezTo>
                <a:cubicBezTo>
                  <a:pt x="29469" y="18406"/>
                  <a:pt x="29516" y="18406"/>
                  <a:pt x="29564" y="18418"/>
                </a:cubicBezTo>
                <a:cubicBezTo>
                  <a:pt x="29802" y="18073"/>
                  <a:pt x="29576" y="17680"/>
                  <a:pt x="29624" y="17299"/>
                </a:cubicBezTo>
                <a:cubicBezTo>
                  <a:pt x="29647" y="16930"/>
                  <a:pt x="29588" y="16561"/>
                  <a:pt x="29576" y="16037"/>
                </a:cubicBezTo>
                <a:close/>
                <a:moveTo>
                  <a:pt x="19986" y="22326"/>
                </a:moveTo>
                <a:cubicBezTo>
                  <a:pt x="19955" y="22422"/>
                  <a:pt x="19934" y="22519"/>
                  <a:pt x="19903" y="22621"/>
                </a:cubicBezTo>
                <a:lnTo>
                  <a:pt x="19903" y="22621"/>
                </a:lnTo>
                <a:cubicBezTo>
                  <a:pt x="19862" y="22500"/>
                  <a:pt x="19879" y="22403"/>
                  <a:pt x="19986" y="22326"/>
                </a:cubicBezTo>
                <a:close/>
                <a:moveTo>
                  <a:pt x="28683" y="15977"/>
                </a:moveTo>
                <a:cubicBezTo>
                  <a:pt x="29016" y="16406"/>
                  <a:pt x="28897" y="16799"/>
                  <a:pt x="28874" y="17156"/>
                </a:cubicBezTo>
                <a:cubicBezTo>
                  <a:pt x="28838" y="18954"/>
                  <a:pt x="28743" y="20752"/>
                  <a:pt x="28671" y="22597"/>
                </a:cubicBezTo>
                <a:cubicBezTo>
                  <a:pt x="28552" y="22633"/>
                  <a:pt x="28493" y="22633"/>
                  <a:pt x="28397" y="22645"/>
                </a:cubicBezTo>
                <a:cubicBezTo>
                  <a:pt x="28373" y="22538"/>
                  <a:pt x="28314" y="22431"/>
                  <a:pt x="28314" y="22335"/>
                </a:cubicBezTo>
                <a:cubicBezTo>
                  <a:pt x="28433" y="20252"/>
                  <a:pt x="28552" y="18168"/>
                  <a:pt x="28683" y="15977"/>
                </a:cubicBezTo>
                <a:close/>
                <a:moveTo>
                  <a:pt x="28125" y="18994"/>
                </a:moveTo>
                <a:cubicBezTo>
                  <a:pt x="28138" y="19282"/>
                  <a:pt x="28182" y="19571"/>
                  <a:pt x="28159" y="19859"/>
                </a:cubicBezTo>
                <a:cubicBezTo>
                  <a:pt x="28147" y="20692"/>
                  <a:pt x="28100" y="21514"/>
                  <a:pt x="28064" y="22347"/>
                </a:cubicBezTo>
                <a:cubicBezTo>
                  <a:pt x="28064" y="22478"/>
                  <a:pt x="28016" y="22621"/>
                  <a:pt x="27981" y="22752"/>
                </a:cubicBezTo>
                <a:cubicBezTo>
                  <a:pt x="27961" y="22754"/>
                  <a:pt x="27942" y="22755"/>
                  <a:pt x="27924" y="22755"/>
                </a:cubicBezTo>
                <a:cubicBezTo>
                  <a:pt x="27720" y="22755"/>
                  <a:pt x="27660" y="22632"/>
                  <a:pt x="27671" y="22478"/>
                </a:cubicBezTo>
                <a:cubicBezTo>
                  <a:pt x="27683" y="22288"/>
                  <a:pt x="27731" y="22085"/>
                  <a:pt x="27766" y="21871"/>
                </a:cubicBezTo>
                <a:cubicBezTo>
                  <a:pt x="27862" y="20990"/>
                  <a:pt x="27957" y="20121"/>
                  <a:pt x="28064" y="19240"/>
                </a:cubicBezTo>
                <a:cubicBezTo>
                  <a:pt x="28064" y="19154"/>
                  <a:pt x="28093" y="19078"/>
                  <a:pt x="28125" y="18994"/>
                </a:cubicBezTo>
                <a:close/>
                <a:moveTo>
                  <a:pt x="25957" y="20418"/>
                </a:moveTo>
                <a:lnTo>
                  <a:pt x="25957" y="20418"/>
                </a:lnTo>
                <a:cubicBezTo>
                  <a:pt x="26302" y="21216"/>
                  <a:pt x="26254" y="21109"/>
                  <a:pt x="25921" y="22740"/>
                </a:cubicBezTo>
                <a:cubicBezTo>
                  <a:pt x="25778" y="22752"/>
                  <a:pt x="25623" y="22752"/>
                  <a:pt x="25468" y="22764"/>
                </a:cubicBezTo>
                <a:cubicBezTo>
                  <a:pt x="25456" y="22097"/>
                  <a:pt x="25718" y="20740"/>
                  <a:pt x="25957" y="20418"/>
                </a:cubicBezTo>
                <a:close/>
                <a:moveTo>
                  <a:pt x="27957" y="15668"/>
                </a:moveTo>
                <a:cubicBezTo>
                  <a:pt x="28207" y="16144"/>
                  <a:pt x="28207" y="16525"/>
                  <a:pt x="28147" y="16918"/>
                </a:cubicBezTo>
                <a:cubicBezTo>
                  <a:pt x="28076" y="17394"/>
                  <a:pt x="27969" y="17882"/>
                  <a:pt x="27909" y="18359"/>
                </a:cubicBezTo>
                <a:cubicBezTo>
                  <a:pt x="27790" y="19287"/>
                  <a:pt x="27719" y="20204"/>
                  <a:pt x="27600" y="21109"/>
                </a:cubicBezTo>
                <a:cubicBezTo>
                  <a:pt x="27528" y="21669"/>
                  <a:pt x="27528" y="22228"/>
                  <a:pt x="27254" y="22764"/>
                </a:cubicBezTo>
                <a:cubicBezTo>
                  <a:pt x="26969" y="22585"/>
                  <a:pt x="26969" y="22335"/>
                  <a:pt x="27004" y="22097"/>
                </a:cubicBezTo>
                <a:cubicBezTo>
                  <a:pt x="27088" y="21204"/>
                  <a:pt x="27183" y="20299"/>
                  <a:pt x="27302" y="19406"/>
                </a:cubicBezTo>
                <a:cubicBezTo>
                  <a:pt x="27433" y="18359"/>
                  <a:pt x="27623" y="17335"/>
                  <a:pt x="27802" y="16287"/>
                </a:cubicBezTo>
                <a:cubicBezTo>
                  <a:pt x="27838" y="16108"/>
                  <a:pt x="27885" y="15930"/>
                  <a:pt x="27957" y="15668"/>
                </a:cubicBezTo>
                <a:close/>
                <a:moveTo>
                  <a:pt x="38264" y="22855"/>
                </a:moveTo>
                <a:cubicBezTo>
                  <a:pt x="38261" y="22860"/>
                  <a:pt x="38259" y="22866"/>
                  <a:pt x="38256" y="22871"/>
                </a:cubicBezTo>
                <a:lnTo>
                  <a:pt x="38268" y="22883"/>
                </a:lnTo>
                <a:cubicBezTo>
                  <a:pt x="38266" y="22874"/>
                  <a:pt x="38265" y="22864"/>
                  <a:pt x="38264" y="22855"/>
                </a:cubicBezTo>
                <a:close/>
                <a:moveTo>
                  <a:pt x="44910" y="22448"/>
                </a:moveTo>
                <a:cubicBezTo>
                  <a:pt x="45156" y="22448"/>
                  <a:pt x="45409" y="22487"/>
                  <a:pt x="45661" y="22526"/>
                </a:cubicBezTo>
                <a:cubicBezTo>
                  <a:pt x="44947" y="22633"/>
                  <a:pt x="44256" y="22752"/>
                  <a:pt x="43542" y="22823"/>
                </a:cubicBezTo>
                <a:cubicBezTo>
                  <a:pt x="43030" y="22883"/>
                  <a:pt x="42530" y="22883"/>
                  <a:pt x="42018" y="22895"/>
                </a:cubicBezTo>
                <a:cubicBezTo>
                  <a:pt x="41935" y="22895"/>
                  <a:pt x="41851" y="22835"/>
                  <a:pt x="41768" y="22823"/>
                </a:cubicBezTo>
                <a:cubicBezTo>
                  <a:pt x="41697" y="22823"/>
                  <a:pt x="41601" y="22835"/>
                  <a:pt x="41530" y="22859"/>
                </a:cubicBezTo>
                <a:lnTo>
                  <a:pt x="41530" y="22776"/>
                </a:lnTo>
                <a:cubicBezTo>
                  <a:pt x="41601" y="22800"/>
                  <a:pt x="41697" y="22812"/>
                  <a:pt x="41768" y="22823"/>
                </a:cubicBezTo>
                <a:cubicBezTo>
                  <a:pt x="42328" y="22764"/>
                  <a:pt x="42887" y="22704"/>
                  <a:pt x="43459" y="22657"/>
                </a:cubicBezTo>
                <a:cubicBezTo>
                  <a:pt x="43518" y="22651"/>
                  <a:pt x="43578" y="22651"/>
                  <a:pt x="43636" y="22651"/>
                </a:cubicBezTo>
                <a:cubicBezTo>
                  <a:pt x="43694" y="22651"/>
                  <a:pt x="43750" y="22651"/>
                  <a:pt x="43804" y="22645"/>
                </a:cubicBezTo>
                <a:cubicBezTo>
                  <a:pt x="44114" y="22585"/>
                  <a:pt x="44435" y="22478"/>
                  <a:pt x="44745" y="22454"/>
                </a:cubicBezTo>
                <a:cubicBezTo>
                  <a:pt x="44799" y="22450"/>
                  <a:pt x="44854" y="22448"/>
                  <a:pt x="44910" y="22448"/>
                </a:cubicBezTo>
                <a:close/>
                <a:moveTo>
                  <a:pt x="19825" y="20454"/>
                </a:moveTo>
                <a:cubicBezTo>
                  <a:pt x="19872" y="20561"/>
                  <a:pt x="19920" y="20621"/>
                  <a:pt x="19896" y="20657"/>
                </a:cubicBezTo>
                <a:cubicBezTo>
                  <a:pt x="19480" y="21573"/>
                  <a:pt x="19063" y="22478"/>
                  <a:pt x="18610" y="23466"/>
                </a:cubicBezTo>
                <a:cubicBezTo>
                  <a:pt x="18467" y="23097"/>
                  <a:pt x="18515" y="22812"/>
                  <a:pt x="18622" y="22526"/>
                </a:cubicBezTo>
                <a:cubicBezTo>
                  <a:pt x="18884" y="21764"/>
                  <a:pt x="19396" y="21168"/>
                  <a:pt x="19825" y="20454"/>
                </a:cubicBezTo>
                <a:close/>
                <a:moveTo>
                  <a:pt x="35482" y="21978"/>
                </a:moveTo>
                <a:lnTo>
                  <a:pt x="35482" y="21978"/>
                </a:lnTo>
                <a:cubicBezTo>
                  <a:pt x="35755" y="22466"/>
                  <a:pt x="35684" y="22812"/>
                  <a:pt x="35220" y="23109"/>
                </a:cubicBezTo>
                <a:cubicBezTo>
                  <a:pt x="34981" y="23252"/>
                  <a:pt x="34743" y="23419"/>
                  <a:pt x="34505" y="23550"/>
                </a:cubicBezTo>
                <a:cubicBezTo>
                  <a:pt x="34398" y="23609"/>
                  <a:pt x="34255" y="23633"/>
                  <a:pt x="34053" y="23669"/>
                </a:cubicBezTo>
                <a:cubicBezTo>
                  <a:pt x="34017" y="23466"/>
                  <a:pt x="33969" y="23288"/>
                  <a:pt x="33910" y="23073"/>
                </a:cubicBezTo>
                <a:cubicBezTo>
                  <a:pt x="34434" y="22704"/>
                  <a:pt x="34946" y="22347"/>
                  <a:pt x="35482" y="21978"/>
                </a:cubicBezTo>
                <a:close/>
                <a:moveTo>
                  <a:pt x="8550" y="21466"/>
                </a:moveTo>
                <a:cubicBezTo>
                  <a:pt x="8561" y="21502"/>
                  <a:pt x="8573" y="21549"/>
                  <a:pt x="8597" y="21573"/>
                </a:cubicBezTo>
                <a:cubicBezTo>
                  <a:pt x="7978" y="21907"/>
                  <a:pt x="7192" y="21823"/>
                  <a:pt x="6704" y="22466"/>
                </a:cubicBezTo>
                <a:cubicBezTo>
                  <a:pt x="7109" y="22359"/>
                  <a:pt x="7490" y="22264"/>
                  <a:pt x="7978" y="22145"/>
                </a:cubicBezTo>
                <a:lnTo>
                  <a:pt x="7978" y="22145"/>
                </a:lnTo>
                <a:cubicBezTo>
                  <a:pt x="7466" y="22621"/>
                  <a:pt x="7466" y="22621"/>
                  <a:pt x="6954" y="22764"/>
                </a:cubicBezTo>
                <a:cubicBezTo>
                  <a:pt x="6133" y="23002"/>
                  <a:pt x="5347" y="23300"/>
                  <a:pt x="4513" y="23490"/>
                </a:cubicBezTo>
                <a:cubicBezTo>
                  <a:pt x="3864" y="23646"/>
                  <a:pt x="3201" y="23777"/>
                  <a:pt x="2526" y="23777"/>
                </a:cubicBezTo>
                <a:cubicBezTo>
                  <a:pt x="2274" y="23777"/>
                  <a:pt x="2019" y="23759"/>
                  <a:pt x="1763" y="23716"/>
                </a:cubicBezTo>
                <a:cubicBezTo>
                  <a:pt x="1656" y="23705"/>
                  <a:pt x="1561" y="23705"/>
                  <a:pt x="1477" y="23693"/>
                </a:cubicBezTo>
                <a:cubicBezTo>
                  <a:pt x="1394" y="23657"/>
                  <a:pt x="1299" y="23609"/>
                  <a:pt x="1192" y="23574"/>
                </a:cubicBezTo>
                <a:cubicBezTo>
                  <a:pt x="1144" y="23419"/>
                  <a:pt x="1120" y="23276"/>
                  <a:pt x="1072" y="23109"/>
                </a:cubicBezTo>
                <a:cubicBezTo>
                  <a:pt x="1858" y="23038"/>
                  <a:pt x="2620" y="23002"/>
                  <a:pt x="3347" y="22859"/>
                </a:cubicBezTo>
                <a:cubicBezTo>
                  <a:pt x="4335" y="22657"/>
                  <a:pt x="5299" y="22395"/>
                  <a:pt x="6264" y="22145"/>
                </a:cubicBezTo>
                <a:cubicBezTo>
                  <a:pt x="7026" y="21930"/>
                  <a:pt x="7788" y="21692"/>
                  <a:pt x="8550" y="21466"/>
                </a:cubicBezTo>
                <a:close/>
                <a:moveTo>
                  <a:pt x="33196" y="22407"/>
                </a:moveTo>
                <a:lnTo>
                  <a:pt x="33196" y="22407"/>
                </a:lnTo>
                <a:cubicBezTo>
                  <a:pt x="30648" y="23288"/>
                  <a:pt x="28040" y="23835"/>
                  <a:pt x="25242" y="23883"/>
                </a:cubicBezTo>
                <a:cubicBezTo>
                  <a:pt x="25290" y="23693"/>
                  <a:pt x="25302" y="23550"/>
                  <a:pt x="25349" y="23395"/>
                </a:cubicBezTo>
                <a:cubicBezTo>
                  <a:pt x="25549" y="23400"/>
                  <a:pt x="25749" y="23403"/>
                  <a:pt x="25948" y="23403"/>
                </a:cubicBezTo>
                <a:cubicBezTo>
                  <a:pt x="28416" y="23403"/>
                  <a:pt x="30816" y="23002"/>
                  <a:pt x="33196" y="22407"/>
                </a:cubicBezTo>
                <a:close/>
                <a:moveTo>
                  <a:pt x="25528" y="18704"/>
                </a:moveTo>
                <a:cubicBezTo>
                  <a:pt x="25159" y="20430"/>
                  <a:pt x="24790" y="22121"/>
                  <a:pt x="24397" y="23931"/>
                </a:cubicBezTo>
                <a:cubicBezTo>
                  <a:pt x="24111" y="23526"/>
                  <a:pt x="24218" y="23193"/>
                  <a:pt x="24266" y="22895"/>
                </a:cubicBezTo>
                <a:cubicBezTo>
                  <a:pt x="24433" y="21645"/>
                  <a:pt x="24623" y="20418"/>
                  <a:pt x="24814" y="19168"/>
                </a:cubicBezTo>
                <a:lnTo>
                  <a:pt x="24861" y="18942"/>
                </a:lnTo>
                <a:cubicBezTo>
                  <a:pt x="25099" y="18871"/>
                  <a:pt x="25325" y="18775"/>
                  <a:pt x="25528" y="18704"/>
                </a:cubicBezTo>
                <a:close/>
                <a:moveTo>
                  <a:pt x="33326" y="23193"/>
                </a:moveTo>
                <a:lnTo>
                  <a:pt x="33326" y="23193"/>
                </a:lnTo>
                <a:cubicBezTo>
                  <a:pt x="33553" y="23419"/>
                  <a:pt x="33696" y="23645"/>
                  <a:pt x="33517" y="24002"/>
                </a:cubicBezTo>
                <a:cubicBezTo>
                  <a:pt x="33148" y="23657"/>
                  <a:pt x="33148" y="23633"/>
                  <a:pt x="33326" y="23193"/>
                </a:cubicBezTo>
                <a:close/>
                <a:moveTo>
                  <a:pt x="32886" y="23514"/>
                </a:moveTo>
                <a:cubicBezTo>
                  <a:pt x="32922" y="23669"/>
                  <a:pt x="32969" y="23835"/>
                  <a:pt x="33005" y="24002"/>
                </a:cubicBezTo>
                <a:cubicBezTo>
                  <a:pt x="32969" y="24002"/>
                  <a:pt x="32957" y="24014"/>
                  <a:pt x="32922" y="24014"/>
                </a:cubicBezTo>
                <a:cubicBezTo>
                  <a:pt x="32886" y="23847"/>
                  <a:pt x="32850" y="23693"/>
                  <a:pt x="32803" y="23526"/>
                </a:cubicBezTo>
                <a:cubicBezTo>
                  <a:pt x="32838" y="23526"/>
                  <a:pt x="32850" y="23514"/>
                  <a:pt x="32886" y="23514"/>
                </a:cubicBezTo>
                <a:close/>
                <a:moveTo>
                  <a:pt x="32410" y="23609"/>
                </a:moveTo>
                <a:lnTo>
                  <a:pt x="32410" y="23609"/>
                </a:lnTo>
                <a:cubicBezTo>
                  <a:pt x="32493" y="23883"/>
                  <a:pt x="32588" y="24062"/>
                  <a:pt x="32314" y="24252"/>
                </a:cubicBezTo>
                <a:cubicBezTo>
                  <a:pt x="32255" y="24026"/>
                  <a:pt x="32064" y="23847"/>
                  <a:pt x="32410" y="23609"/>
                </a:cubicBezTo>
                <a:close/>
                <a:moveTo>
                  <a:pt x="31767" y="23764"/>
                </a:moveTo>
                <a:cubicBezTo>
                  <a:pt x="31814" y="23966"/>
                  <a:pt x="31874" y="24145"/>
                  <a:pt x="31910" y="24359"/>
                </a:cubicBezTo>
                <a:cubicBezTo>
                  <a:pt x="31552" y="24359"/>
                  <a:pt x="31529" y="24133"/>
                  <a:pt x="31493" y="23847"/>
                </a:cubicBezTo>
                <a:cubicBezTo>
                  <a:pt x="31612" y="23824"/>
                  <a:pt x="31672" y="23788"/>
                  <a:pt x="31767" y="23764"/>
                </a:cubicBezTo>
                <a:close/>
                <a:moveTo>
                  <a:pt x="24433" y="19144"/>
                </a:moveTo>
                <a:lnTo>
                  <a:pt x="24433" y="19144"/>
                </a:lnTo>
                <a:cubicBezTo>
                  <a:pt x="24528" y="19799"/>
                  <a:pt x="24385" y="20371"/>
                  <a:pt x="24290" y="20966"/>
                </a:cubicBezTo>
                <a:cubicBezTo>
                  <a:pt x="24206" y="21585"/>
                  <a:pt x="24075" y="22228"/>
                  <a:pt x="23968" y="22859"/>
                </a:cubicBezTo>
                <a:cubicBezTo>
                  <a:pt x="23932" y="23050"/>
                  <a:pt x="23932" y="23252"/>
                  <a:pt x="23968" y="23466"/>
                </a:cubicBezTo>
                <a:cubicBezTo>
                  <a:pt x="23992" y="23705"/>
                  <a:pt x="23932" y="23871"/>
                  <a:pt x="23730" y="24074"/>
                </a:cubicBezTo>
                <a:cubicBezTo>
                  <a:pt x="23516" y="23312"/>
                  <a:pt x="23873" y="22621"/>
                  <a:pt x="23694" y="21919"/>
                </a:cubicBezTo>
                <a:lnTo>
                  <a:pt x="23694" y="21919"/>
                </a:lnTo>
                <a:cubicBezTo>
                  <a:pt x="23385" y="22645"/>
                  <a:pt x="23444" y="23419"/>
                  <a:pt x="23373" y="24228"/>
                </a:cubicBezTo>
                <a:cubicBezTo>
                  <a:pt x="23218" y="24300"/>
                  <a:pt x="23039" y="24383"/>
                  <a:pt x="22789" y="24502"/>
                </a:cubicBezTo>
                <a:cubicBezTo>
                  <a:pt x="22801" y="24312"/>
                  <a:pt x="22789" y="24169"/>
                  <a:pt x="22825" y="24026"/>
                </a:cubicBezTo>
                <a:cubicBezTo>
                  <a:pt x="23028" y="22919"/>
                  <a:pt x="23254" y="21811"/>
                  <a:pt x="23480" y="20716"/>
                </a:cubicBezTo>
                <a:cubicBezTo>
                  <a:pt x="23540" y="20371"/>
                  <a:pt x="23599" y="20025"/>
                  <a:pt x="23635" y="19764"/>
                </a:cubicBezTo>
                <a:cubicBezTo>
                  <a:pt x="23932" y="19525"/>
                  <a:pt x="24159" y="19359"/>
                  <a:pt x="24433" y="19144"/>
                </a:cubicBezTo>
                <a:close/>
                <a:moveTo>
                  <a:pt x="23337" y="19644"/>
                </a:moveTo>
                <a:cubicBezTo>
                  <a:pt x="23373" y="19740"/>
                  <a:pt x="23420" y="19859"/>
                  <a:pt x="23397" y="19954"/>
                </a:cubicBezTo>
                <a:cubicBezTo>
                  <a:pt x="23087" y="21526"/>
                  <a:pt x="22766" y="23121"/>
                  <a:pt x="22420" y="24705"/>
                </a:cubicBezTo>
                <a:cubicBezTo>
                  <a:pt x="22408" y="24740"/>
                  <a:pt x="22301" y="24776"/>
                  <a:pt x="22170" y="24883"/>
                </a:cubicBezTo>
                <a:cubicBezTo>
                  <a:pt x="22170" y="24621"/>
                  <a:pt x="22147" y="24443"/>
                  <a:pt x="22182" y="24264"/>
                </a:cubicBezTo>
                <a:cubicBezTo>
                  <a:pt x="22361" y="23359"/>
                  <a:pt x="22551" y="22466"/>
                  <a:pt x="22730" y="21573"/>
                </a:cubicBezTo>
                <a:cubicBezTo>
                  <a:pt x="22741" y="21466"/>
                  <a:pt x="22722" y="21368"/>
                  <a:pt x="22719" y="21262"/>
                </a:cubicBezTo>
                <a:lnTo>
                  <a:pt x="22719" y="21262"/>
                </a:lnTo>
                <a:cubicBezTo>
                  <a:pt x="22849" y="20846"/>
                  <a:pt x="22968" y="20430"/>
                  <a:pt x="23087" y="20002"/>
                </a:cubicBezTo>
                <a:cubicBezTo>
                  <a:pt x="23135" y="19859"/>
                  <a:pt x="23194" y="19740"/>
                  <a:pt x="23337" y="19644"/>
                </a:cubicBezTo>
                <a:close/>
                <a:moveTo>
                  <a:pt x="16229" y="19311"/>
                </a:moveTo>
                <a:cubicBezTo>
                  <a:pt x="16443" y="19621"/>
                  <a:pt x="16670" y="19859"/>
                  <a:pt x="16789" y="20145"/>
                </a:cubicBezTo>
                <a:cubicBezTo>
                  <a:pt x="17146" y="20966"/>
                  <a:pt x="17479" y="21823"/>
                  <a:pt x="17813" y="22657"/>
                </a:cubicBezTo>
                <a:cubicBezTo>
                  <a:pt x="17908" y="22883"/>
                  <a:pt x="18015" y="23109"/>
                  <a:pt x="18134" y="23335"/>
                </a:cubicBezTo>
                <a:cubicBezTo>
                  <a:pt x="18289" y="23669"/>
                  <a:pt x="18265" y="23990"/>
                  <a:pt x="18075" y="24300"/>
                </a:cubicBezTo>
                <a:cubicBezTo>
                  <a:pt x="17956" y="24478"/>
                  <a:pt x="17848" y="24681"/>
                  <a:pt x="17741" y="24895"/>
                </a:cubicBezTo>
                <a:cubicBezTo>
                  <a:pt x="17396" y="24145"/>
                  <a:pt x="17098" y="23431"/>
                  <a:pt x="16765" y="22776"/>
                </a:cubicBezTo>
                <a:cubicBezTo>
                  <a:pt x="16420" y="22121"/>
                  <a:pt x="16003" y="21502"/>
                  <a:pt x="15646" y="20847"/>
                </a:cubicBezTo>
                <a:lnTo>
                  <a:pt x="15646" y="20847"/>
                </a:lnTo>
                <a:cubicBezTo>
                  <a:pt x="16562" y="21430"/>
                  <a:pt x="16729" y="22526"/>
                  <a:pt x="17396" y="23419"/>
                </a:cubicBezTo>
                <a:cubicBezTo>
                  <a:pt x="17205" y="22097"/>
                  <a:pt x="16491" y="21168"/>
                  <a:pt x="15693" y="20311"/>
                </a:cubicBezTo>
                <a:cubicBezTo>
                  <a:pt x="15872" y="19978"/>
                  <a:pt x="16027" y="19680"/>
                  <a:pt x="16229" y="19311"/>
                </a:cubicBezTo>
                <a:close/>
                <a:moveTo>
                  <a:pt x="22647" y="19954"/>
                </a:moveTo>
                <a:cubicBezTo>
                  <a:pt x="22849" y="20180"/>
                  <a:pt x="22778" y="20323"/>
                  <a:pt x="22766" y="20490"/>
                </a:cubicBezTo>
                <a:cubicBezTo>
                  <a:pt x="22730" y="20737"/>
                  <a:pt x="22730" y="21008"/>
                  <a:pt x="22718" y="21255"/>
                </a:cubicBezTo>
                <a:lnTo>
                  <a:pt x="22718" y="21255"/>
                </a:lnTo>
                <a:cubicBezTo>
                  <a:pt x="22718" y="21246"/>
                  <a:pt x="22718" y="21237"/>
                  <a:pt x="22718" y="21228"/>
                </a:cubicBezTo>
                <a:cubicBezTo>
                  <a:pt x="22647" y="21407"/>
                  <a:pt x="22539" y="21573"/>
                  <a:pt x="22492" y="21764"/>
                </a:cubicBezTo>
                <a:cubicBezTo>
                  <a:pt x="22289" y="22764"/>
                  <a:pt x="22075" y="23752"/>
                  <a:pt x="21896" y="24740"/>
                </a:cubicBezTo>
                <a:cubicBezTo>
                  <a:pt x="21849" y="24978"/>
                  <a:pt x="21777" y="25133"/>
                  <a:pt x="21527" y="25169"/>
                </a:cubicBezTo>
                <a:cubicBezTo>
                  <a:pt x="21408" y="24693"/>
                  <a:pt x="21587" y="24252"/>
                  <a:pt x="21670" y="23800"/>
                </a:cubicBezTo>
                <a:cubicBezTo>
                  <a:pt x="21849" y="22859"/>
                  <a:pt x="22075" y="21895"/>
                  <a:pt x="22301" y="20942"/>
                </a:cubicBezTo>
                <a:cubicBezTo>
                  <a:pt x="22373" y="20621"/>
                  <a:pt x="22504" y="20323"/>
                  <a:pt x="22647" y="19954"/>
                </a:cubicBezTo>
                <a:close/>
                <a:moveTo>
                  <a:pt x="31160" y="24026"/>
                </a:moveTo>
                <a:cubicBezTo>
                  <a:pt x="31219" y="24133"/>
                  <a:pt x="31255" y="24240"/>
                  <a:pt x="31350" y="24383"/>
                </a:cubicBezTo>
                <a:cubicBezTo>
                  <a:pt x="30040" y="24657"/>
                  <a:pt x="28802" y="25074"/>
                  <a:pt x="27481" y="25098"/>
                </a:cubicBezTo>
                <a:cubicBezTo>
                  <a:pt x="27004" y="25121"/>
                  <a:pt x="26540" y="25145"/>
                  <a:pt x="26064" y="25193"/>
                </a:cubicBezTo>
                <a:cubicBezTo>
                  <a:pt x="25885" y="25205"/>
                  <a:pt x="25706" y="25276"/>
                  <a:pt x="25409" y="25359"/>
                </a:cubicBezTo>
                <a:cubicBezTo>
                  <a:pt x="25945" y="25621"/>
                  <a:pt x="26397" y="25550"/>
                  <a:pt x="26849" y="25633"/>
                </a:cubicBezTo>
                <a:cubicBezTo>
                  <a:pt x="26457" y="25776"/>
                  <a:pt x="26040" y="25907"/>
                  <a:pt x="25647" y="26038"/>
                </a:cubicBezTo>
                <a:cubicBezTo>
                  <a:pt x="25123" y="25633"/>
                  <a:pt x="25111" y="25145"/>
                  <a:pt x="25206" y="24621"/>
                </a:cubicBezTo>
                <a:lnTo>
                  <a:pt x="25206" y="24621"/>
                </a:lnTo>
                <a:cubicBezTo>
                  <a:pt x="25743" y="24675"/>
                  <a:pt x="26280" y="24703"/>
                  <a:pt x="26816" y="24703"/>
                </a:cubicBezTo>
                <a:cubicBezTo>
                  <a:pt x="28300" y="24703"/>
                  <a:pt x="29768" y="24490"/>
                  <a:pt x="31160" y="24026"/>
                </a:cubicBezTo>
                <a:close/>
                <a:moveTo>
                  <a:pt x="21718" y="20180"/>
                </a:moveTo>
                <a:lnTo>
                  <a:pt x="21718" y="20180"/>
                </a:lnTo>
                <a:cubicBezTo>
                  <a:pt x="21825" y="20895"/>
                  <a:pt x="21301" y="21442"/>
                  <a:pt x="21468" y="22109"/>
                </a:cubicBezTo>
                <a:cubicBezTo>
                  <a:pt x="21599" y="21680"/>
                  <a:pt x="21742" y="21228"/>
                  <a:pt x="21896" y="20799"/>
                </a:cubicBezTo>
                <a:cubicBezTo>
                  <a:pt x="21955" y="20636"/>
                  <a:pt x="21922" y="20428"/>
                  <a:pt x="22144" y="20374"/>
                </a:cubicBezTo>
                <a:lnTo>
                  <a:pt x="22144" y="20374"/>
                </a:lnTo>
                <a:cubicBezTo>
                  <a:pt x="22085" y="20678"/>
                  <a:pt x="22014" y="20971"/>
                  <a:pt x="21944" y="21276"/>
                </a:cubicBezTo>
                <a:cubicBezTo>
                  <a:pt x="21789" y="21942"/>
                  <a:pt x="21635" y="22633"/>
                  <a:pt x="21492" y="23312"/>
                </a:cubicBezTo>
                <a:cubicBezTo>
                  <a:pt x="21361" y="24002"/>
                  <a:pt x="21277" y="24681"/>
                  <a:pt x="21158" y="25455"/>
                </a:cubicBezTo>
                <a:cubicBezTo>
                  <a:pt x="21015" y="25562"/>
                  <a:pt x="20837" y="25717"/>
                  <a:pt x="20623" y="25895"/>
                </a:cubicBezTo>
                <a:cubicBezTo>
                  <a:pt x="20527" y="25776"/>
                  <a:pt x="20468" y="25681"/>
                  <a:pt x="20396" y="25574"/>
                </a:cubicBezTo>
                <a:cubicBezTo>
                  <a:pt x="20170" y="25776"/>
                  <a:pt x="20170" y="26157"/>
                  <a:pt x="19801" y="26205"/>
                </a:cubicBezTo>
                <a:cubicBezTo>
                  <a:pt x="19813" y="25490"/>
                  <a:pt x="21313" y="20728"/>
                  <a:pt x="21718" y="20180"/>
                </a:cubicBezTo>
                <a:close/>
                <a:moveTo>
                  <a:pt x="20690" y="21666"/>
                </a:moveTo>
                <a:lnTo>
                  <a:pt x="20690" y="21666"/>
                </a:lnTo>
                <a:cubicBezTo>
                  <a:pt x="20702" y="21729"/>
                  <a:pt x="20715" y="21799"/>
                  <a:pt x="20706" y="21847"/>
                </a:cubicBezTo>
                <a:cubicBezTo>
                  <a:pt x="20265" y="23288"/>
                  <a:pt x="19813" y="24717"/>
                  <a:pt x="19372" y="26145"/>
                </a:cubicBezTo>
                <a:cubicBezTo>
                  <a:pt x="19289" y="26383"/>
                  <a:pt x="19277" y="26383"/>
                  <a:pt x="18920" y="26502"/>
                </a:cubicBezTo>
                <a:cubicBezTo>
                  <a:pt x="18860" y="26086"/>
                  <a:pt x="19087" y="25740"/>
                  <a:pt x="19206" y="25383"/>
                </a:cubicBezTo>
                <a:cubicBezTo>
                  <a:pt x="19622" y="24205"/>
                  <a:pt x="20099" y="23050"/>
                  <a:pt x="20539" y="21871"/>
                </a:cubicBezTo>
                <a:cubicBezTo>
                  <a:pt x="20572" y="21795"/>
                  <a:pt x="20634" y="21739"/>
                  <a:pt x="20690" y="21666"/>
                </a:cubicBezTo>
                <a:close/>
                <a:moveTo>
                  <a:pt x="19860" y="22744"/>
                </a:moveTo>
                <a:cubicBezTo>
                  <a:pt x="19630" y="23344"/>
                  <a:pt x="19400" y="23964"/>
                  <a:pt x="19182" y="24562"/>
                </a:cubicBezTo>
                <a:cubicBezTo>
                  <a:pt x="18991" y="25121"/>
                  <a:pt x="18801" y="25669"/>
                  <a:pt x="18622" y="26217"/>
                </a:cubicBezTo>
                <a:cubicBezTo>
                  <a:pt x="18546" y="26488"/>
                  <a:pt x="18451" y="26749"/>
                  <a:pt x="18084" y="26749"/>
                </a:cubicBezTo>
                <a:cubicBezTo>
                  <a:pt x="18048" y="26749"/>
                  <a:pt x="18009" y="26746"/>
                  <a:pt x="17967" y="26741"/>
                </a:cubicBezTo>
                <a:cubicBezTo>
                  <a:pt x="18146" y="26336"/>
                  <a:pt x="18313" y="25931"/>
                  <a:pt x="18491" y="25550"/>
                </a:cubicBezTo>
                <a:cubicBezTo>
                  <a:pt x="18872" y="24669"/>
                  <a:pt x="19265" y="23788"/>
                  <a:pt x="19658" y="22931"/>
                </a:cubicBezTo>
                <a:cubicBezTo>
                  <a:pt x="19712" y="22850"/>
                  <a:pt x="19786" y="22796"/>
                  <a:pt x="19860" y="22744"/>
                </a:cubicBezTo>
                <a:close/>
                <a:moveTo>
                  <a:pt x="23526" y="25051"/>
                </a:moveTo>
                <a:cubicBezTo>
                  <a:pt x="23618" y="25292"/>
                  <a:pt x="23369" y="25351"/>
                  <a:pt x="23254" y="25443"/>
                </a:cubicBezTo>
                <a:cubicBezTo>
                  <a:pt x="23087" y="25574"/>
                  <a:pt x="22861" y="25669"/>
                  <a:pt x="22658" y="25752"/>
                </a:cubicBezTo>
                <a:cubicBezTo>
                  <a:pt x="21646" y="26193"/>
                  <a:pt x="20658" y="26741"/>
                  <a:pt x="19563" y="26967"/>
                </a:cubicBezTo>
                <a:cubicBezTo>
                  <a:pt x="19455" y="26983"/>
                  <a:pt x="19359" y="27006"/>
                  <a:pt x="19254" y="27006"/>
                </a:cubicBezTo>
                <a:cubicBezTo>
                  <a:pt x="19208" y="27006"/>
                  <a:pt x="19161" y="27001"/>
                  <a:pt x="19110" y="26991"/>
                </a:cubicBezTo>
                <a:cubicBezTo>
                  <a:pt x="19730" y="26753"/>
                  <a:pt x="20349" y="26526"/>
                  <a:pt x="20944" y="26264"/>
                </a:cubicBezTo>
                <a:cubicBezTo>
                  <a:pt x="21623" y="25967"/>
                  <a:pt x="22301" y="25633"/>
                  <a:pt x="22980" y="25312"/>
                </a:cubicBezTo>
                <a:cubicBezTo>
                  <a:pt x="23173" y="25221"/>
                  <a:pt x="23345" y="25141"/>
                  <a:pt x="23526" y="25051"/>
                </a:cubicBezTo>
                <a:close/>
                <a:moveTo>
                  <a:pt x="20347" y="20696"/>
                </a:moveTo>
                <a:cubicBezTo>
                  <a:pt x="19455" y="22707"/>
                  <a:pt x="18574" y="24706"/>
                  <a:pt x="17682" y="26705"/>
                </a:cubicBezTo>
                <a:cubicBezTo>
                  <a:pt x="17600" y="26898"/>
                  <a:pt x="17476" y="27039"/>
                  <a:pt x="17248" y="27039"/>
                </a:cubicBezTo>
                <a:cubicBezTo>
                  <a:pt x="17209" y="27039"/>
                  <a:pt x="17167" y="27035"/>
                  <a:pt x="17122" y="27026"/>
                </a:cubicBezTo>
                <a:cubicBezTo>
                  <a:pt x="17134" y="26907"/>
                  <a:pt x="17134" y="26800"/>
                  <a:pt x="17182" y="26705"/>
                </a:cubicBezTo>
                <a:cubicBezTo>
                  <a:pt x="18217" y="24978"/>
                  <a:pt x="18991" y="23133"/>
                  <a:pt x="19884" y="21335"/>
                </a:cubicBezTo>
                <a:cubicBezTo>
                  <a:pt x="19990" y="21100"/>
                  <a:pt x="20026" y="20784"/>
                  <a:pt x="20347" y="20696"/>
                </a:cubicBezTo>
                <a:close/>
                <a:moveTo>
                  <a:pt x="50162" y="21490"/>
                </a:moveTo>
                <a:cubicBezTo>
                  <a:pt x="50352" y="21823"/>
                  <a:pt x="50983" y="24228"/>
                  <a:pt x="51067" y="25014"/>
                </a:cubicBezTo>
                <a:cubicBezTo>
                  <a:pt x="50531" y="25205"/>
                  <a:pt x="50007" y="25455"/>
                  <a:pt x="49448" y="25610"/>
                </a:cubicBezTo>
                <a:cubicBezTo>
                  <a:pt x="48436" y="25860"/>
                  <a:pt x="47412" y="26074"/>
                  <a:pt x="46400" y="26288"/>
                </a:cubicBezTo>
                <a:cubicBezTo>
                  <a:pt x="45530" y="26491"/>
                  <a:pt x="44649" y="26681"/>
                  <a:pt x="43792" y="26872"/>
                </a:cubicBezTo>
                <a:cubicBezTo>
                  <a:pt x="43554" y="26919"/>
                  <a:pt x="43316" y="26991"/>
                  <a:pt x="43066" y="27050"/>
                </a:cubicBezTo>
                <a:cubicBezTo>
                  <a:pt x="42744" y="26514"/>
                  <a:pt x="42209" y="24288"/>
                  <a:pt x="42268" y="23824"/>
                </a:cubicBezTo>
                <a:lnTo>
                  <a:pt x="42268" y="23824"/>
                </a:lnTo>
                <a:cubicBezTo>
                  <a:pt x="42506" y="23883"/>
                  <a:pt x="42625" y="24062"/>
                  <a:pt x="42685" y="24288"/>
                </a:cubicBezTo>
                <a:cubicBezTo>
                  <a:pt x="42744" y="24562"/>
                  <a:pt x="42804" y="24836"/>
                  <a:pt x="42863" y="25121"/>
                </a:cubicBezTo>
                <a:cubicBezTo>
                  <a:pt x="42911" y="25324"/>
                  <a:pt x="42971" y="25514"/>
                  <a:pt x="43042" y="25836"/>
                </a:cubicBezTo>
                <a:cubicBezTo>
                  <a:pt x="43149" y="25371"/>
                  <a:pt x="43149" y="25359"/>
                  <a:pt x="43006" y="24764"/>
                </a:cubicBezTo>
                <a:cubicBezTo>
                  <a:pt x="42911" y="24431"/>
                  <a:pt x="42840" y="24109"/>
                  <a:pt x="42732" y="23705"/>
                </a:cubicBezTo>
                <a:cubicBezTo>
                  <a:pt x="45411" y="23466"/>
                  <a:pt x="47912" y="22859"/>
                  <a:pt x="50162" y="21490"/>
                </a:cubicBezTo>
                <a:close/>
                <a:moveTo>
                  <a:pt x="17420" y="25610"/>
                </a:moveTo>
                <a:cubicBezTo>
                  <a:pt x="17205" y="26455"/>
                  <a:pt x="16943" y="26919"/>
                  <a:pt x="16527" y="27145"/>
                </a:cubicBezTo>
                <a:cubicBezTo>
                  <a:pt x="16610" y="26681"/>
                  <a:pt x="17051" y="25907"/>
                  <a:pt x="17420" y="25610"/>
                </a:cubicBezTo>
                <a:close/>
                <a:moveTo>
                  <a:pt x="17146" y="25014"/>
                </a:moveTo>
                <a:lnTo>
                  <a:pt x="17146" y="25014"/>
                </a:lnTo>
                <a:cubicBezTo>
                  <a:pt x="16991" y="25848"/>
                  <a:pt x="16551" y="26443"/>
                  <a:pt x="16181" y="27050"/>
                </a:cubicBezTo>
                <a:cubicBezTo>
                  <a:pt x="16110" y="27157"/>
                  <a:pt x="15931" y="27181"/>
                  <a:pt x="15693" y="27300"/>
                </a:cubicBezTo>
                <a:cubicBezTo>
                  <a:pt x="16015" y="26443"/>
                  <a:pt x="16586" y="25848"/>
                  <a:pt x="16943" y="25145"/>
                </a:cubicBezTo>
                <a:cubicBezTo>
                  <a:pt x="16955" y="25098"/>
                  <a:pt x="17027" y="25086"/>
                  <a:pt x="17146" y="25014"/>
                </a:cubicBezTo>
                <a:close/>
                <a:moveTo>
                  <a:pt x="16753" y="24443"/>
                </a:moveTo>
                <a:cubicBezTo>
                  <a:pt x="16777" y="24478"/>
                  <a:pt x="16824" y="24490"/>
                  <a:pt x="16872" y="24502"/>
                </a:cubicBezTo>
                <a:cubicBezTo>
                  <a:pt x="16777" y="24740"/>
                  <a:pt x="16717" y="25002"/>
                  <a:pt x="16598" y="25205"/>
                </a:cubicBezTo>
                <a:cubicBezTo>
                  <a:pt x="16229" y="25871"/>
                  <a:pt x="15836" y="26526"/>
                  <a:pt x="15443" y="27181"/>
                </a:cubicBezTo>
                <a:cubicBezTo>
                  <a:pt x="15396" y="27276"/>
                  <a:pt x="15265" y="27324"/>
                  <a:pt x="15122" y="27336"/>
                </a:cubicBezTo>
                <a:cubicBezTo>
                  <a:pt x="15574" y="26312"/>
                  <a:pt x="16205" y="25395"/>
                  <a:pt x="16753" y="24443"/>
                </a:cubicBezTo>
                <a:close/>
                <a:moveTo>
                  <a:pt x="16634" y="23943"/>
                </a:moveTo>
                <a:cubicBezTo>
                  <a:pt x="16467" y="24586"/>
                  <a:pt x="16158" y="25133"/>
                  <a:pt x="15836" y="25669"/>
                </a:cubicBezTo>
                <a:cubicBezTo>
                  <a:pt x="15527" y="26169"/>
                  <a:pt x="15217" y="26681"/>
                  <a:pt x="14908" y="27205"/>
                </a:cubicBezTo>
                <a:cubicBezTo>
                  <a:pt x="14818" y="27335"/>
                  <a:pt x="14761" y="27498"/>
                  <a:pt x="14570" y="27498"/>
                </a:cubicBezTo>
                <a:cubicBezTo>
                  <a:pt x="14533" y="27498"/>
                  <a:pt x="14491" y="27492"/>
                  <a:pt x="14443" y="27479"/>
                </a:cubicBezTo>
                <a:cubicBezTo>
                  <a:pt x="14455" y="27384"/>
                  <a:pt x="14443" y="27264"/>
                  <a:pt x="14491" y="27181"/>
                </a:cubicBezTo>
                <a:cubicBezTo>
                  <a:pt x="15110" y="26193"/>
                  <a:pt x="15765" y="25205"/>
                  <a:pt x="16408" y="24205"/>
                </a:cubicBezTo>
                <a:lnTo>
                  <a:pt x="16634" y="23943"/>
                </a:lnTo>
                <a:close/>
                <a:moveTo>
                  <a:pt x="50424" y="26145"/>
                </a:moveTo>
                <a:cubicBezTo>
                  <a:pt x="48956" y="27206"/>
                  <a:pt x="45672" y="27830"/>
                  <a:pt x="43721" y="27830"/>
                </a:cubicBezTo>
                <a:cubicBezTo>
                  <a:pt x="43329" y="27830"/>
                  <a:pt x="42991" y="27804"/>
                  <a:pt x="42732" y="27753"/>
                </a:cubicBezTo>
                <a:cubicBezTo>
                  <a:pt x="45328" y="27407"/>
                  <a:pt x="47912" y="26967"/>
                  <a:pt x="50424" y="26145"/>
                </a:cubicBezTo>
                <a:close/>
                <a:moveTo>
                  <a:pt x="15896" y="11644"/>
                </a:moveTo>
                <a:cubicBezTo>
                  <a:pt x="16003" y="11977"/>
                  <a:pt x="16074" y="12179"/>
                  <a:pt x="16158" y="12406"/>
                </a:cubicBezTo>
                <a:cubicBezTo>
                  <a:pt x="16539" y="14072"/>
                  <a:pt x="16932" y="15727"/>
                  <a:pt x="17313" y="17394"/>
                </a:cubicBezTo>
                <a:cubicBezTo>
                  <a:pt x="17372" y="17644"/>
                  <a:pt x="17444" y="17918"/>
                  <a:pt x="17551" y="18156"/>
                </a:cubicBezTo>
                <a:cubicBezTo>
                  <a:pt x="17741" y="18573"/>
                  <a:pt x="17705" y="18906"/>
                  <a:pt x="17360" y="19228"/>
                </a:cubicBezTo>
                <a:cubicBezTo>
                  <a:pt x="17253" y="19311"/>
                  <a:pt x="17182" y="19418"/>
                  <a:pt x="17051" y="19561"/>
                </a:cubicBezTo>
                <a:cubicBezTo>
                  <a:pt x="16813" y="19263"/>
                  <a:pt x="16586" y="18990"/>
                  <a:pt x="16336" y="18668"/>
                </a:cubicBezTo>
                <a:cubicBezTo>
                  <a:pt x="16303" y="18657"/>
                  <a:pt x="16271" y="18652"/>
                  <a:pt x="16242" y="18652"/>
                </a:cubicBezTo>
                <a:cubicBezTo>
                  <a:pt x="16081" y="18652"/>
                  <a:pt x="15971" y="18800"/>
                  <a:pt x="15860" y="18930"/>
                </a:cubicBezTo>
                <a:cubicBezTo>
                  <a:pt x="15348" y="19490"/>
                  <a:pt x="15062" y="20180"/>
                  <a:pt x="14765" y="20871"/>
                </a:cubicBezTo>
                <a:cubicBezTo>
                  <a:pt x="15038" y="21204"/>
                  <a:pt x="15300" y="21514"/>
                  <a:pt x="15574" y="21847"/>
                </a:cubicBezTo>
                <a:cubicBezTo>
                  <a:pt x="14562" y="23538"/>
                  <a:pt x="13610" y="25193"/>
                  <a:pt x="12419" y="26788"/>
                </a:cubicBezTo>
                <a:cubicBezTo>
                  <a:pt x="11943" y="25264"/>
                  <a:pt x="11514" y="23847"/>
                  <a:pt x="11062" y="22419"/>
                </a:cubicBezTo>
                <a:cubicBezTo>
                  <a:pt x="11014" y="22442"/>
                  <a:pt x="10978" y="22442"/>
                  <a:pt x="10931" y="22454"/>
                </a:cubicBezTo>
                <a:cubicBezTo>
                  <a:pt x="10990" y="22752"/>
                  <a:pt x="11002" y="23050"/>
                  <a:pt x="11074" y="23335"/>
                </a:cubicBezTo>
                <a:cubicBezTo>
                  <a:pt x="11359" y="24371"/>
                  <a:pt x="11669" y="25395"/>
                  <a:pt x="11931" y="26455"/>
                </a:cubicBezTo>
                <a:cubicBezTo>
                  <a:pt x="12014" y="26824"/>
                  <a:pt x="11990" y="27241"/>
                  <a:pt x="11990" y="27634"/>
                </a:cubicBezTo>
                <a:cubicBezTo>
                  <a:pt x="11990" y="27693"/>
                  <a:pt x="11895" y="27765"/>
                  <a:pt x="11848" y="27836"/>
                </a:cubicBezTo>
                <a:cubicBezTo>
                  <a:pt x="11788" y="27812"/>
                  <a:pt x="11729" y="27800"/>
                  <a:pt x="11729" y="27776"/>
                </a:cubicBezTo>
                <a:cubicBezTo>
                  <a:pt x="11288" y="26264"/>
                  <a:pt x="10836" y="24764"/>
                  <a:pt x="10419" y="23240"/>
                </a:cubicBezTo>
                <a:cubicBezTo>
                  <a:pt x="10264" y="22633"/>
                  <a:pt x="10157" y="21990"/>
                  <a:pt x="10038" y="21371"/>
                </a:cubicBezTo>
                <a:cubicBezTo>
                  <a:pt x="10228" y="21097"/>
                  <a:pt x="10395" y="20871"/>
                  <a:pt x="10538" y="20633"/>
                </a:cubicBezTo>
                <a:cubicBezTo>
                  <a:pt x="11193" y="19561"/>
                  <a:pt x="11883" y="18513"/>
                  <a:pt x="12479" y="17406"/>
                </a:cubicBezTo>
                <a:cubicBezTo>
                  <a:pt x="13479" y="15596"/>
                  <a:pt x="14491" y="13775"/>
                  <a:pt x="15681" y="12084"/>
                </a:cubicBezTo>
                <a:cubicBezTo>
                  <a:pt x="15741" y="11989"/>
                  <a:pt x="15777" y="11882"/>
                  <a:pt x="15896" y="11644"/>
                </a:cubicBezTo>
                <a:close/>
                <a:moveTo>
                  <a:pt x="57568" y="18930"/>
                </a:moveTo>
                <a:cubicBezTo>
                  <a:pt x="58139" y="21157"/>
                  <a:pt x="58687" y="23371"/>
                  <a:pt x="59234" y="25574"/>
                </a:cubicBezTo>
                <a:cubicBezTo>
                  <a:pt x="59151" y="25681"/>
                  <a:pt x="59104" y="25788"/>
                  <a:pt x="59032" y="25812"/>
                </a:cubicBezTo>
                <a:cubicBezTo>
                  <a:pt x="57258" y="26526"/>
                  <a:pt x="55472" y="27241"/>
                  <a:pt x="53627" y="27979"/>
                </a:cubicBezTo>
                <a:cubicBezTo>
                  <a:pt x="53103" y="25860"/>
                  <a:pt x="52603" y="23824"/>
                  <a:pt x="52055" y="21645"/>
                </a:cubicBezTo>
                <a:cubicBezTo>
                  <a:pt x="51841" y="22038"/>
                  <a:pt x="51912" y="22300"/>
                  <a:pt x="51960" y="22562"/>
                </a:cubicBezTo>
                <a:cubicBezTo>
                  <a:pt x="52055" y="23002"/>
                  <a:pt x="52150" y="23431"/>
                  <a:pt x="52257" y="23883"/>
                </a:cubicBezTo>
                <a:cubicBezTo>
                  <a:pt x="52603" y="25276"/>
                  <a:pt x="52960" y="26681"/>
                  <a:pt x="53317" y="28122"/>
                </a:cubicBezTo>
                <a:cubicBezTo>
                  <a:pt x="53150" y="28193"/>
                  <a:pt x="53031" y="28253"/>
                  <a:pt x="52841" y="28348"/>
                </a:cubicBezTo>
                <a:cubicBezTo>
                  <a:pt x="52484" y="27562"/>
                  <a:pt x="52067" y="26824"/>
                  <a:pt x="52257" y="25919"/>
                </a:cubicBezTo>
                <a:cubicBezTo>
                  <a:pt x="52305" y="25693"/>
                  <a:pt x="52281" y="25383"/>
                  <a:pt x="52174" y="25217"/>
                </a:cubicBezTo>
                <a:cubicBezTo>
                  <a:pt x="51876" y="24824"/>
                  <a:pt x="51829" y="24359"/>
                  <a:pt x="51734" y="23895"/>
                </a:cubicBezTo>
                <a:cubicBezTo>
                  <a:pt x="51591" y="23073"/>
                  <a:pt x="51424" y="22264"/>
                  <a:pt x="51257" y="21442"/>
                </a:cubicBezTo>
                <a:cubicBezTo>
                  <a:pt x="51233" y="21264"/>
                  <a:pt x="51186" y="21085"/>
                  <a:pt x="51126" y="20871"/>
                </a:cubicBezTo>
                <a:cubicBezTo>
                  <a:pt x="51305" y="20811"/>
                  <a:pt x="51424" y="20776"/>
                  <a:pt x="51543" y="20740"/>
                </a:cubicBezTo>
                <a:cubicBezTo>
                  <a:pt x="53329" y="20323"/>
                  <a:pt x="55067" y="19740"/>
                  <a:pt x="56794" y="19109"/>
                </a:cubicBezTo>
                <a:cubicBezTo>
                  <a:pt x="56960" y="19049"/>
                  <a:pt x="57151" y="18990"/>
                  <a:pt x="57329" y="18942"/>
                </a:cubicBezTo>
                <a:cubicBezTo>
                  <a:pt x="57401" y="18930"/>
                  <a:pt x="57484" y="18930"/>
                  <a:pt x="57568" y="18930"/>
                </a:cubicBezTo>
                <a:close/>
                <a:moveTo>
                  <a:pt x="15140" y="27886"/>
                </a:moveTo>
                <a:cubicBezTo>
                  <a:pt x="15337" y="27886"/>
                  <a:pt x="15560" y="27897"/>
                  <a:pt x="15812" y="27919"/>
                </a:cubicBezTo>
                <a:cubicBezTo>
                  <a:pt x="15146" y="28074"/>
                  <a:pt x="14491" y="28241"/>
                  <a:pt x="13812" y="28419"/>
                </a:cubicBezTo>
                <a:cubicBezTo>
                  <a:pt x="14020" y="28052"/>
                  <a:pt x="14391" y="27886"/>
                  <a:pt x="15140" y="27886"/>
                </a:cubicBezTo>
                <a:close/>
                <a:moveTo>
                  <a:pt x="72712" y="25871"/>
                </a:moveTo>
                <a:cubicBezTo>
                  <a:pt x="72843" y="26372"/>
                  <a:pt x="73272" y="26681"/>
                  <a:pt x="73272" y="27241"/>
                </a:cubicBezTo>
                <a:cubicBezTo>
                  <a:pt x="72010" y="27681"/>
                  <a:pt x="70760" y="28098"/>
                  <a:pt x="69450" y="28538"/>
                </a:cubicBezTo>
                <a:cubicBezTo>
                  <a:pt x="69176" y="28169"/>
                  <a:pt x="68914" y="27812"/>
                  <a:pt x="68640" y="27443"/>
                </a:cubicBezTo>
                <a:cubicBezTo>
                  <a:pt x="69926" y="26705"/>
                  <a:pt x="71296" y="26348"/>
                  <a:pt x="72712" y="25871"/>
                </a:cubicBezTo>
                <a:close/>
                <a:moveTo>
                  <a:pt x="49817" y="26848"/>
                </a:moveTo>
                <a:lnTo>
                  <a:pt x="49817" y="26848"/>
                </a:lnTo>
                <a:cubicBezTo>
                  <a:pt x="48626" y="27479"/>
                  <a:pt x="47376" y="27931"/>
                  <a:pt x="46066" y="28229"/>
                </a:cubicBezTo>
                <a:cubicBezTo>
                  <a:pt x="45411" y="28372"/>
                  <a:pt x="44756" y="28479"/>
                  <a:pt x="44102" y="28538"/>
                </a:cubicBezTo>
                <a:cubicBezTo>
                  <a:pt x="44058" y="28543"/>
                  <a:pt x="44014" y="28546"/>
                  <a:pt x="43970" y="28546"/>
                </a:cubicBezTo>
                <a:cubicBezTo>
                  <a:pt x="43696" y="28546"/>
                  <a:pt x="43402" y="28462"/>
                  <a:pt x="43125" y="28431"/>
                </a:cubicBezTo>
                <a:lnTo>
                  <a:pt x="43125" y="28288"/>
                </a:lnTo>
                <a:cubicBezTo>
                  <a:pt x="44268" y="28241"/>
                  <a:pt x="45411" y="28110"/>
                  <a:pt x="46531" y="27788"/>
                </a:cubicBezTo>
                <a:cubicBezTo>
                  <a:pt x="47626" y="27491"/>
                  <a:pt x="48721" y="27157"/>
                  <a:pt x="49817" y="26848"/>
                </a:cubicBezTo>
                <a:close/>
                <a:moveTo>
                  <a:pt x="16015" y="22812"/>
                </a:moveTo>
                <a:cubicBezTo>
                  <a:pt x="16217" y="22990"/>
                  <a:pt x="16181" y="23133"/>
                  <a:pt x="16062" y="23288"/>
                </a:cubicBezTo>
                <a:cubicBezTo>
                  <a:pt x="15205" y="24407"/>
                  <a:pt x="14515" y="25633"/>
                  <a:pt x="13812" y="26860"/>
                </a:cubicBezTo>
                <a:cubicBezTo>
                  <a:pt x="13491" y="27419"/>
                  <a:pt x="13181" y="28003"/>
                  <a:pt x="12848" y="28574"/>
                </a:cubicBezTo>
                <a:cubicBezTo>
                  <a:pt x="12800" y="28634"/>
                  <a:pt x="12717" y="28669"/>
                  <a:pt x="12645" y="28717"/>
                </a:cubicBezTo>
                <a:cubicBezTo>
                  <a:pt x="12610" y="28705"/>
                  <a:pt x="12586" y="28669"/>
                  <a:pt x="12550" y="28646"/>
                </a:cubicBezTo>
                <a:cubicBezTo>
                  <a:pt x="13491" y="26574"/>
                  <a:pt x="14717" y="24705"/>
                  <a:pt x="16015" y="22812"/>
                </a:cubicBezTo>
                <a:close/>
                <a:moveTo>
                  <a:pt x="42346" y="28859"/>
                </a:moveTo>
                <a:cubicBezTo>
                  <a:pt x="42340" y="28859"/>
                  <a:pt x="42334" y="28859"/>
                  <a:pt x="42328" y="28860"/>
                </a:cubicBezTo>
                <a:lnTo>
                  <a:pt x="42351" y="28884"/>
                </a:lnTo>
                <a:cubicBezTo>
                  <a:pt x="42350" y="28875"/>
                  <a:pt x="42348" y="28867"/>
                  <a:pt x="42346" y="28859"/>
                </a:cubicBezTo>
                <a:close/>
                <a:moveTo>
                  <a:pt x="73070" y="27681"/>
                </a:moveTo>
                <a:cubicBezTo>
                  <a:pt x="73141" y="27681"/>
                  <a:pt x="73224" y="27765"/>
                  <a:pt x="73391" y="27872"/>
                </a:cubicBezTo>
                <a:cubicBezTo>
                  <a:pt x="73153" y="28003"/>
                  <a:pt x="73022" y="28098"/>
                  <a:pt x="72891" y="28134"/>
                </a:cubicBezTo>
                <a:cubicBezTo>
                  <a:pt x="72034" y="28431"/>
                  <a:pt x="71188" y="28729"/>
                  <a:pt x="70331" y="29015"/>
                </a:cubicBezTo>
                <a:cubicBezTo>
                  <a:pt x="70224" y="29054"/>
                  <a:pt x="70109" y="29092"/>
                  <a:pt x="70006" y="29092"/>
                </a:cubicBezTo>
                <a:cubicBezTo>
                  <a:pt x="69983" y="29092"/>
                  <a:pt x="69960" y="29091"/>
                  <a:pt x="69938" y="29086"/>
                </a:cubicBezTo>
                <a:cubicBezTo>
                  <a:pt x="69831" y="29074"/>
                  <a:pt x="69748" y="28967"/>
                  <a:pt x="69593" y="28872"/>
                </a:cubicBezTo>
                <a:cubicBezTo>
                  <a:pt x="69760" y="28765"/>
                  <a:pt x="69831" y="28693"/>
                  <a:pt x="69938" y="28658"/>
                </a:cubicBezTo>
                <a:lnTo>
                  <a:pt x="72617" y="27765"/>
                </a:lnTo>
                <a:cubicBezTo>
                  <a:pt x="72772" y="27717"/>
                  <a:pt x="72915" y="27681"/>
                  <a:pt x="73070" y="27681"/>
                </a:cubicBezTo>
                <a:close/>
                <a:moveTo>
                  <a:pt x="24218" y="25621"/>
                </a:moveTo>
                <a:cubicBezTo>
                  <a:pt x="24456" y="25800"/>
                  <a:pt x="24290" y="26050"/>
                  <a:pt x="24302" y="26324"/>
                </a:cubicBezTo>
                <a:cubicBezTo>
                  <a:pt x="23575" y="26729"/>
                  <a:pt x="22837" y="27122"/>
                  <a:pt x="22027" y="27419"/>
                </a:cubicBezTo>
                <a:cubicBezTo>
                  <a:pt x="21254" y="27705"/>
                  <a:pt x="20480" y="28015"/>
                  <a:pt x="19694" y="28288"/>
                </a:cubicBezTo>
                <a:cubicBezTo>
                  <a:pt x="18563" y="28658"/>
                  <a:pt x="17432" y="29062"/>
                  <a:pt x="16265" y="29324"/>
                </a:cubicBezTo>
                <a:cubicBezTo>
                  <a:pt x="15404" y="29529"/>
                  <a:pt x="14525" y="29675"/>
                  <a:pt x="13625" y="29675"/>
                </a:cubicBezTo>
                <a:cubicBezTo>
                  <a:pt x="13529" y="29675"/>
                  <a:pt x="13433" y="29673"/>
                  <a:pt x="13336" y="29670"/>
                </a:cubicBezTo>
                <a:cubicBezTo>
                  <a:pt x="13315" y="29668"/>
                  <a:pt x="13293" y="29668"/>
                  <a:pt x="13272" y="29668"/>
                </a:cubicBezTo>
                <a:cubicBezTo>
                  <a:pt x="13055" y="29668"/>
                  <a:pt x="12833" y="29719"/>
                  <a:pt x="12562" y="29741"/>
                </a:cubicBezTo>
                <a:cubicBezTo>
                  <a:pt x="12612" y="29489"/>
                  <a:pt x="12765" y="29399"/>
                  <a:pt x="12934" y="29399"/>
                </a:cubicBezTo>
                <a:cubicBezTo>
                  <a:pt x="12964" y="29399"/>
                  <a:pt x="12995" y="29402"/>
                  <a:pt x="13026" y="29408"/>
                </a:cubicBezTo>
                <a:cubicBezTo>
                  <a:pt x="13059" y="29409"/>
                  <a:pt x="13092" y="29410"/>
                  <a:pt x="13125" y="29410"/>
                </a:cubicBezTo>
                <a:cubicBezTo>
                  <a:pt x="13529" y="29410"/>
                  <a:pt x="13915" y="29281"/>
                  <a:pt x="14300" y="29181"/>
                </a:cubicBezTo>
                <a:cubicBezTo>
                  <a:pt x="15098" y="28991"/>
                  <a:pt x="15896" y="28824"/>
                  <a:pt x="16705" y="28693"/>
                </a:cubicBezTo>
                <a:cubicBezTo>
                  <a:pt x="18432" y="28372"/>
                  <a:pt x="20111" y="27979"/>
                  <a:pt x="21706" y="27229"/>
                </a:cubicBezTo>
                <a:cubicBezTo>
                  <a:pt x="22575" y="26812"/>
                  <a:pt x="23397" y="26336"/>
                  <a:pt x="24099" y="25657"/>
                </a:cubicBezTo>
                <a:cubicBezTo>
                  <a:pt x="24111" y="25633"/>
                  <a:pt x="24159" y="25633"/>
                  <a:pt x="24218" y="25621"/>
                </a:cubicBezTo>
                <a:close/>
                <a:moveTo>
                  <a:pt x="20372" y="28407"/>
                </a:moveTo>
                <a:cubicBezTo>
                  <a:pt x="19182" y="29122"/>
                  <a:pt x="16777" y="29955"/>
                  <a:pt x="15467" y="30086"/>
                </a:cubicBezTo>
                <a:cubicBezTo>
                  <a:pt x="15274" y="30106"/>
                  <a:pt x="15070" y="30139"/>
                  <a:pt x="14869" y="30139"/>
                </a:cubicBezTo>
                <a:cubicBezTo>
                  <a:pt x="14698" y="30139"/>
                  <a:pt x="14530" y="30115"/>
                  <a:pt x="14372" y="30039"/>
                </a:cubicBezTo>
                <a:lnTo>
                  <a:pt x="15527" y="29777"/>
                </a:lnTo>
                <a:cubicBezTo>
                  <a:pt x="16848" y="29384"/>
                  <a:pt x="18182" y="28991"/>
                  <a:pt x="19503" y="28598"/>
                </a:cubicBezTo>
                <a:cubicBezTo>
                  <a:pt x="19777" y="28515"/>
                  <a:pt x="20075" y="28455"/>
                  <a:pt x="20372" y="28407"/>
                </a:cubicBezTo>
                <a:close/>
                <a:moveTo>
                  <a:pt x="13074" y="30062"/>
                </a:moveTo>
                <a:cubicBezTo>
                  <a:pt x="13074" y="30074"/>
                  <a:pt x="13062" y="30098"/>
                  <a:pt x="13062" y="30122"/>
                </a:cubicBezTo>
                <a:cubicBezTo>
                  <a:pt x="12931" y="30146"/>
                  <a:pt x="12824" y="30182"/>
                  <a:pt x="12717" y="30193"/>
                </a:cubicBezTo>
                <a:cubicBezTo>
                  <a:pt x="12717" y="30182"/>
                  <a:pt x="12705" y="30158"/>
                  <a:pt x="12705" y="30146"/>
                </a:cubicBezTo>
                <a:cubicBezTo>
                  <a:pt x="12824" y="30122"/>
                  <a:pt x="12955" y="30086"/>
                  <a:pt x="13074" y="30062"/>
                </a:cubicBezTo>
                <a:close/>
                <a:moveTo>
                  <a:pt x="14372" y="30039"/>
                </a:moveTo>
                <a:lnTo>
                  <a:pt x="14372" y="30039"/>
                </a:lnTo>
                <a:cubicBezTo>
                  <a:pt x="14157" y="30086"/>
                  <a:pt x="13931" y="30134"/>
                  <a:pt x="13729" y="30193"/>
                </a:cubicBezTo>
                <a:cubicBezTo>
                  <a:pt x="13729" y="30146"/>
                  <a:pt x="13717" y="30122"/>
                  <a:pt x="13717" y="30074"/>
                </a:cubicBezTo>
                <a:cubicBezTo>
                  <a:pt x="13931" y="30062"/>
                  <a:pt x="14146" y="30062"/>
                  <a:pt x="14372" y="30039"/>
                </a:cubicBezTo>
                <a:close/>
                <a:moveTo>
                  <a:pt x="36124" y="30241"/>
                </a:moveTo>
                <a:cubicBezTo>
                  <a:pt x="36124" y="30253"/>
                  <a:pt x="36136" y="30277"/>
                  <a:pt x="36136" y="30301"/>
                </a:cubicBezTo>
                <a:cubicBezTo>
                  <a:pt x="36077" y="30312"/>
                  <a:pt x="36005" y="30336"/>
                  <a:pt x="35922" y="30372"/>
                </a:cubicBezTo>
                <a:cubicBezTo>
                  <a:pt x="35922" y="30336"/>
                  <a:pt x="35898" y="30312"/>
                  <a:pt x="35898" y="30277"/>
                </a:cubicBezTo>
                <a:lnTo>
                  <a:pt x="36124" y="30241"/>
                </a:lnTo>
                <a:close/>
                <a:moveTo>
                  <a:pt x="35517" y="30372"/>
                </a:moveTo>
                <a:cubicBezTo>
                  <a:pt x="35529" y="30420"/>
                  <a:pt x="35529" y="30455"/>
                  <a:pt x="35541" y="30503"/>
                </a:cubicBezTo>
                <a:cubicBezTo>
                  <a:pt x="35446" y="30539"/>
                  <a:pt x="35339" y="30563"/>
                  <a:pt x="35231" y="30563"/>
                </a:cubicBezTo>
                <a:cubicBezTo>
                  <a:pt x="35220" y="30539"/>
                  <a:pt x="35220" y="30503"/>
                  <a:pt x="35208" y="30479"/>
                </a:cubicBezTo>
                <a:cubicBezTo>
                  <a:pt x="35303" y="30443"/>
                  <a:pt x="35410" y="30396"/>
                  <a:pt x="35517" y="30372"/>
                </a:cubicBezTo>
                <a:close/>
                <a:moveTo>
                  <a:pt x="68033" y="27681"/>
                </a:moveTo>
                <a:cubicBezTo>
                  <a:pt x="68843" y="28515"/>
                  <a:pt x="69391" y="29491"/>
                  <a:pt x="69914" y="30491"/>
                </a:cubicBezTo>
                <a:cubicBezTo>
                  <a:pt x="69879" y="30515"/>
                  <a:pt x="69855" y="30539"/>
                  <a:pt x="69819" y="30563"/>
                </a:cubicBezTo>
                <a:cubicBezTo>
                  <a:pt x="69629" y="30455"/>
                  <a:pt x="69438" y="30360"/>
                  <a:pt x="69224" y="30253"/>
                </a:cubicBezTo>
                <a:cubicBezTo>
                  <a:pt x="69081" y="30384"/>
                  <a:pt x="68938" y="30491"/>
                  <a:pt x="68759" y="30634"/>
                </a:cubicBezTo>
                <a:cubicBezTo>
                  <a:pt x="68486" y="29598"/>
                  <a:pt x="67688" y="28955"/>
                  <a:pt x="67009" y="28157"/>
                </a:cubicBezTo>
                <a:cubicBezTo>
                  <a:pt x="67355" y="27991"/>
                  <a:pt x="67664" y="27836"/>
                  <a:pt x="68033" y="27681"/>
                </a:cubicBezTo>
                <a:close/>
                <a:moveTo>
                  <a:pt x="73391" y="28300"/>
                </a:moveTo>
                <a:cubicBezTo>
                  <a:pt x="73498" y="28729"/>
                  <a:pt x="73605" y="29146"/>
                  <a:pt x="73724" y="29610"/>
                </a:cubicBezTo>
                <a:cubicBezTo>
                  <a:pt x="72724" y="30003"/>
                  <a:pt x="71736" y="30432"/>
                  <a:pt x="70724" y="30693"/>
                </a:cubicBezTo>
                <a:cubicBezTo>
                  <a:pt x="70367" y="30253"/>
                  <a:pt x="70283" y="30015"/>
                  <a:pt x="70164" y="29312"/>
                </a:cubicBezTo>
                <a:cubicBezTo>
                  <a:pt x="71224" y="28991"/>
                  <a:pt x="72236" y="28515"/>
                  <a:pt x="73391" y="28300"/>
                </a:cubicBezTo>
                <a:close/>
                <a:moveTo>
                  <a:pt x="34862" y="30563"/>
                </a:moveTo>
                <a:cubicBezTo>
                  <a:pt x="34874" y="30598"/>
                  <a:pt x="34874" y="30622"/>
                  <a:pt x="34886" y="30646"/>
                </a:cubicBezTo>
                <a:cubicBezTo>
                  <a:pt x="34803" y="30693"/>
                  <a:pt x="34696" y="30729"/>
                  <a:pt x="34612" y="30765"/>
                </a:cubicBezTo>
                <a:lnTo>
                  <a:pt x="34565" y="30634"/>
                </a:lnTo>
                <a:cubicBezTo>
                  <a:pt x="34648" y="30610"/>
                  <a:pt x="34755" y="30574"/>
                  <a:pt x="34862" y="30563"/>
                </a:cubicBezTo>
                <a:close/>
                <a:moveTo>
                  <a:pt x="9264" y="22538"/>
                </a:moveTo>
                <a:cubicBezTo>
                  <a:pt x="9788" y="24597"/>
                  <a:pt x="10288" y="26645"/>
                  <a:pt x="10812" y="28717"/>
                </a:cubicBezTo>
                <a:cubicBezTo>
                  <a:pt x="10633" y="28979"/>
                  <a:pt x="10347" y="29098"/>
                  <a:pt x="10050" y="29146"/>
                </a:cubicBezTo>
                <a:cubicBezTo>
                  <a:pt x="8597" y="29396"/>
                  <a:pt x="7288" y="30051"/>
                  <a:pt x="5883" y="30467"/>
                </a:cubicBezTo>
                <a:cubicBezTo>
                  <a:pt x="5335" y="30646"/>
                  <a:pt x="4740" y="30729"/>
                  <a:pt x="4132" y="30848"/>
                </a:cubicBezTo>
                <a:cubicBezTo>
                  <a:pt x="4037" y="30586"/>
                  <a:pt x="3954" y="30384"/>
                  <a:pt x="3894" y="30170"/>
                </a:cubicBezTo>
                <a:cubicBezTo>
                  <a:pt x="3608" y="29122"/>
                  <a:pt x="3323" y="28050"/>
                  <a:pt x="3025" y="26991"/>
                </a:cubicBezTo>
                <a:cubicBezTo>
                  <a:pt x="2954" y="26764"/>
                  <a:pt x="2846" y="26562"/>
                  <a:pt x="2716" y="26241"/>
                </a:cubicBezTo>
                <a:cubicBezTo>
                  <a:pt x="2549" y="26514"/>
                  <a:pt x="2620" y="26693"/>
                  <a:pt x="2668" y="26860"/>
                </a:cubicBezTo>
                <a:cubicBezTo>
                  <a:pt x="2942" y="27967"/>
                  <a:pt x="3216" y="29074"/>
                  <a:pt x="3489" y="30170"/>
                </a:cubicBezTo>
                <a:lnTo>
                  <a:pt x="3620" y="30717"/>
                </a:lnTo>
                <a:cubicBezTo>
                  <a:pt x="3530" y="30751"/>
                  <a:pt x="3452" y="30766"/>
                  <a:pt x="3385" y="30766"/>
                </a:cubicBezTo>
                <a:cubicBezTo>
                  <a:pt x="3171" y="30766"/>
                  <a:pt x="3068" y="30610"/>
                  <a:pt x="3013" y="30420"/>
                </a:cubicBezTo>
                <a:cubicBezTo>
                  <a:pt x="2882" y="29967"/>
                  <a:pt x="2751" y="29503"/>
                  <a:pt x="2656" y="29050"/>
                </a:cubicBezTo>
                <a:cubicBezTo>
                  <a:pt x="2489" y="28407"/>
                  <a:pt x="2358" y="27753"/>
                  <a:pt x="2192" y="27110"/>
                </a:cubicBezTo>
                <a:cubicBezTo>
                  <a:pt x="2001" y="26324"/>
                  <a:pt x="1775" y="25538"/>
                  <a:pt x="1573" y="24740"/>
                </a:cubicBezTo>
                <a:cubicBezTo>
                  <a:pt x="1537" y="24669"/>
                  <a:pt x="1549" y="24562"/>
                  <a:pt x="1537" y="24407"/>
                </a:cubicBezTo>
                <a:lnTo>
                  <a:pt x="1537" y="24407"/>
                </a:lnTo>
                <a:cubicBezTo>
                  <a:pt x="2014" y="24486"/>
                  <a:pt x="2479" y="24523"/>
                  <a:pt x="2935" y="24523"/>
                </a:cubicBezTo>
                <a:cubicBezTo>
                  <a:pt x="5209" y="24523"/>
                  <a:pt x="7240" y="23609"/>
                  <a:pt x="9264" y="22538"/>
                </a:cubicBezTo>
                <a:close/>
                <a:moveTo>
                  <a:pt x="37410" y="30158"/>
                </a:moveTo>
                <a:cubicBezTo>
                  <a:pt x="37125" y="30836"/>
                  <a:pt x="36529" y="30801"/>
                  <a:pt x="35982" y="30991"/>
                </a:cubicBezTo>
                <a:cubicBezTo>
                  <a:pt x="36172" y="30574"/>
                  <a:pt x="36172" y="30574"/>
                  <a:pt x="37410" y="30158"/>
                </a:cubicBezTo>
                <a:close/>
                <a:moveTo>
                  <a:pt x="35526" y="30886"/>
                </a:moveTo>
                <a:cubicBezTo>
                  <a:pt x="35582" y="30886"/>
                  <a:pt x="35645" y="30909"/>
                  <a:pt x="35720" y="30955"/>
                </a:cubicBezTo>
                <a:cubicBezTo>
                  <a:pt x="35664" y="31082"/>
                  <a:pt x="35591" y="31146"/>
                  <a:pt x="35504" y="31146"/>
                </a:cubicBezTo>
                <a:cubicBezTo>
                  <a:pt x="35444" y="31146"/>
                  <a:pt x="35376" y="31114"/>
                  <a:pt x="35303" y="31051"/>
                </a:cubicBezTo>
                <a:cubicBezTo>
                  <a:pt x="35368" y="30942"/>
                  <a:pt x="35438" y="30886"/>
                  <a:pt x="35526" y="30886"/>
                </a:cubicBezTo>
                <a:close/>
                <a:moveTo>
                  <a:pt x="35946" y="23407"/>
                </a:moveTo>
                <a:cubicBezTo>
                  <a:pt x="35993" y="23788"/>
                  <a:pt x="36053" y="24014"/>
                  <a:pt x="36053" y="24252"/>
                </a:cubicBezTo>
                <a:cubicBezTo>
                  <a:pt x="36053" y="24717"/>
                  <a:pt x="36124" y="25145"/>
                  <a:pt x="36351" y="25562"/>
                </a:cubicBezTo>
                <a:cubicBezTo>
                  <a:pt x="36434" y="25740"/>
                  <a:pt x="36505" y="25955"/>
                  <a:pt x="36505" y="26157"/>
                </a:cubicBezTo>
                <a:cubicBezTo>
                  <a:pt x="36505" y="26943"/>
                  <a:pt x="36875" y="27645"/>
                  <a:pt x="37125" y="28372"/>
                </a:cubicBezTo>
                <a:cubicBezTo>
                  <a:pt x="37136" y="28431"/>
                  <a:pt x="37148" y="28479"/>
                  <a:pt x="37184" y="28598"/>
                </a:cubicBezTo>
                <a:lnTo>
                  <a:pt x="36732" y="29039"/>
                </a:lnTo>
                <a:cubicBezTo>
                  <a:pt x="36172" y="28348"/>
                  <a:pt x="35993" y="27598"/>
                  <a:pt x="36041" y="26776"/>
                </a:cubicBezTo>
                <a:cubicBezTo>
                  <a:pt x="35993" y="26693"/>
                  <a:pt x="35946" y="26574"/>
                  <a:pt x="35886" y="26479"/>
                </a:cubicBezTo>
                <a:cubicBezTo>
                  <a:pt x="35839" y="26407"/>
                  <a:pt x="35779" y="26348"/>
                  <a:pt x="35684" y="26288"/>
                </a:cubicBezTo>
                <a:lnTo>
                  <a:pt x="35684" y="26288"/>
                </a:lnTo>
                <a:cubicBezTo>
                  <a:pt x="35827" y="27276"/>
                  <a:pt x="36160" y="28193"/>
                  <a:pt x="36291" y="29205"/>
                </a:cubicBezTo>
                <a:cubicBezTo>
                  <a:pt x="36041" y="29312"/>
                  <a:pt x="35827" y="29384"/>
                  <a:pt x="35624" y="29479"/>
                </a:cubicBezTo>
                <a:cubicBezTo>
                  <a:pt x="35398" y="29574"/>
                  <a:pt x="35172" y="29681"/>
                  <a:pt x="34946" y="29777"/>
                </a:cubicBezTo>
                <a:cubicBezTo>
                  <a:pt x="34755" y="29848"/>
                  <a:pt x="34565" y="29896"/>
                  <a:pt x="34350" y="29943"/>
                </a:cubicBezTo>
                <a:cubicBezTo>
                  <a:pt x="33743" y="30074"/>
                  <a:pt x="33136" y="30193"/>
                  <a:pt x="32529" y="30312"/>
                </a:cubicBezTo>
                <a:cubicBezTo>
                  <a:pt x="32345" y="30351"/>
                  <a:pt x="32154" y="30405"/>
                  <a:pt x="31973" y="30405"/>
                </a:cubicBezTo>
                <a:cubicBezTo>
                  <a:pt x="31932" y="30405"/>
                  <a:pt x="31890" y="30403"/>
                  <a:pt x="31850" y="30396"/>
                </a:cubicBezTo>
                <a:cubicBezTo>
                  <a:pt x="31749" y="30380"/>
                  <a:pt x="31650" y="30371"/>
                  <a:pt x="31557" y="30371"/>
                </a:cubicBezTo>
                <a:cubicBezTo>
                  <a:pt x="31289" y="30371"/>
                  <a:pt x="31063" y="30446"/>
                  <a:pt x="30921" y="30658"/>
                </a:cubicBezTo>
                <a:cubicBezTo>
                  <a:pt x="30699" y="30658"/>
                  <a:pt x="30514" y="30637"/>
                  <a:pt x="30345" y="30637"/>
                </a:cubicBezTo>
                <a:cubicBezTo>
                  <a:pt x="30260" y="30637"/>
                  <a:pt x="30179" y="30642"/>
                  <a:pt x="30100" y="30658"/>
                </a:cubicBezTo>
                <a:cubicBezTo>
                  <a:pt x="29195" y="30801"/>
                  <a:pt x="28278" y="30979"/>
                  <a:pt x="27290" y="31158"/>
                </a:cubicBezTo>
                <a:cubicBezTo>
                  <a:pt x="26873" y="29646"/>
                  <a:pt x="26457" y="28157"/>
                  <a:pt x="26016" y="26622"/>
                </a:cubicBezTo>
                <a:cubicBezTo>
                  <a:pt x="26195" y="26574"/>
                  <a:pt x="26349" y="26550"/>
                  <a:pt x="26480" y="26502"/>
                </a:cubicBezTo>
                <a:cubicBezTo>
                  <a:pt x="27421" y="26241"/>
                  <a:pt x="28338" y="25967"/>
                  <a:pt x="29278" y="25740"/>
                </a:cubicBezTo>
                <a:cubicBezTo>
                  <a:pt x="30207" y="25514"/>
                  <a:pt x="31136" y="25359"/>
                  <a:pt x="32064" y="25157"/>
                </a:cubicBezTo>
                <a:cubicBezTo>
                  <a:pt x="32541" y="25050"/>
                  <a:pt x="33029" y="24978"/>
                  <a:pt x="33505" y="24848"/>
                </a:cubicBezTo>
                <a:cubicBezTo>
                  <a:pt x="33743" y="24788"/>
                  <a:pt x="33958" y="24633"/>
                  <a:pt x="34160" y="24538"/>
                </a:cubicBezTo>
                <a:cubicBezTo>
                  <a:pt x="34196" y="24514"/>
                  <a:pt x="34219" y="24490"/>
                  <a:pt x="34255" y="24478"/>
                </a:cubicBezTo>
                <a:cubicBezTo>
                  <a:pt x="34886" y="24324"/>
                  <a:pt x="35422" y="24014"/>
                  <a:pt x="35946" y="23407"/>
                </a:cubicBezTo>
                <a:close/>
                <a:moveTo>
                  <a:pt x="35148" y="31086"/>
                </a:moveTo>
                <a:cubicBezTo>
                  <a:pt x="34981" y="31217"/>
                  <a:pt x="34934" y="31289"/>
                  <a:pt x="34874" y="31313"/>
                </a:cubicBezTo>
                <a:cubicBezTo>
                  <a:pt x="34870" y="31314"/>
                  <a:pt x="34866" y="31314"/>
                  <a:pt x="34861" y="31314"/>
                </a:cubicBezTo>
                <a:cubicBezTo>
                  <a:pt x="34816" y="31314"/>
                  <a:pt x="34762" y="31262"/>
                  <a:pt x="34708" y="31229"/>
                </a:cubicBezTo>
                <a:cubicBezTo>
                  <a:pt x="34720" y="31194"/>
                  <a:pt x="34720" y="31146"/>
                  <a:pt x="34743" y="31098"/>
                </a:cubicBezTo>
                <a:cubicBezTo>
                  <a:pt x="34827" y="31098"/>
                  <a:pt x="34922" y="31098"/>
                  <a:pt x="35148" y="31086"/>
                </a:cubicBezTo>
                <a:close/>
                <a:moveTo>
                  <a:pt x="25361" y="26610"/>
                </a:moveTo>
                <a:cubicBezTo>
                  <a:pt x="25528" y="26645"/>
                  <a:pt x="25659" y="26669"/>
                  <a:pt x="25778" y="26693"/>
                </a:cubicBezTo>
                <a:cubicBezTo>
                  <a:pt x="25957" y="27515"/>
                  <a:pt x="26111" y="28288"/>
                  <a:pt x="26302" y="29062"/>
                </a:cubicBezTo>
                <a:cubicBezTo>
                  <a:pt x="26457" y="29622"/>
                  <a:pt x="26659" y="30158"/>
                  <a:pt x="26826" y="30729"/>
                </a:cubicBezTo>
                <a:cubicBezTo>
                  <a:pt x="26885" y="30932"/>
                  <a:pt x="27064" y="31205"/>
                  <a:pt x="26659" y="31396"/>
                </a:cubicBezTo>
                <a:cubicBezTo>
                  <a:pt x="26588" y="31265"/>
                  <a:pt x="26468" y="31146"/>
                  <a:pt x="26421" y="30991"/>
                </a:cubicBezTo>
                <a:cubicBezTo>
                  <a:pt x="26064" y="29622"/>
                  <a:pt x="25706" y="28241"/>
                  <a:pt x="25361" y="26872"/>
                </a:cubicBezTo>
                <a:cubicBezTo>
                  <a:pt x="25349" y="26812"/>
                  <a:pt x="25361" y="26729"/>
                  <a:pt x="25361" y="26610"/>
                </a:cubicBezTo>
                <a:close/>
                <a:moveTo>
                  <a:pt x="73820" y="29896"/>
                </a:moveTo>
                <a:cubicBezTo>
                  <a:pt x="73867" y="30122"/>
                  <a:pt x="73903" y="30277"/>
                  <a:pt x="73927" y="30491"/>
                </a:cubicBezTo>
                <a:cubicBezTo>
                  <a:pt x="72891" y="30801"/>
                  <a:pt x="71903" y="31098"/>
                  <a:pt x="70891" y="31396"/>
                </a:cubicBezTo>
                <a:cubicBezTo>
                  <a:pt x="70843" y="31217"/>
                  <a:pt x="70819" y="31086"/>
                  <a:pt x="70772" y="30932"/>
                </a:cubicBezTo>
                <a:cubicBezTo>
                  <a:pt x="71784" y="30598"/>
                  <a:pt x="72772" y="30253"/>
                  <a:pt x="73820" y="29896"/>
                </a:cubicBezTo>
                <a:close/>
                <a:moveTo>
                  <a:pt x="66366" y="28431"/>
                </a:moveTo>
                <a:cubicBezTo>
                  <a:pt x="67486" y="28574"/>
                  <a:pt x="68736" y="30432"/>
                  <a:pt x="68486" y="31491"/>
                </a:cubicBezTo>
                <a:cubicBezTo>
                  <a:pt x="67890" y="30384"/>
                  <a:pt x="67247" y="29384"/>
                  <a:pt x="66366" y="28431"/>
                </a:cubicBezTo>
                <a:close/>
                <a:moveTo>
                  <a:pt x="69656" y="31324"/>
                </a:moveTo>
                <a:cubicBezTo>
                  <a:pt x="69800" y="31324"/>
                  <a:pt x="69921" y="31398"/>
                  <a:pt x="70010" y="31610"/>
                </a:cubicBezTo>
                <a:cubicBezTo>
                  <a:pt x="69772" y="31813"/>
                  <a:pt x="69498" y="31848"/>
                  <a:pt x="69176" y="31884"/>
                </a:cubicBezTo>
                <a:cubicBezTo>
                  <a:pt x="69164" y="31610"/>
                  <a:pt x="69236" y="31432"/>
                  <a:pt x="69498" y="31348"/>
                </a:cubicBezTo>
                <a:cubicBezTo>
                  <a:pt x="69553" y="31333"/>
                  <a:pt x="69606" y="31324"/>
                  <a:pt x="69656" y="31324"/>
                </a:cubicBezTo>
                <a:close/>
                <a:moveTo>
                  <a:pt x="32910" y="32360"/>
                </a:moveTo>
                <a:lnTo>
                  <a:pt x="32910" y="32396"/>
                </a:lnTo>
                <a:lnTo>
                  <a:pt x="32862" y="32396"/>
                </a:lnTo>
                <a:cubicBezTo>
                  <a:pt x="32886" y="32384"/>
                  <a:pt x="32862" y="32360"/>
                  <a:pt x="32862" y="32360"/>
                </a:cubicBezTo>
                <a:close/>
                <a:moveTo>
                  <a:pt x="51543" y="27026"/>
                </a:moveTo>
                <a:cubicBezTo>
                  <a:pt x="51769" y="27574"/>
                  <a:pt x="51876" y="28110"/>
                  <a:pt x="51984" y="28705"/>
                </a:cubicBezTo>
                <a:cubicBezTo>
                  <a:pt x="50841" y="29241"/>
                  <a:pt x="49733" y="29765"/>
                  <a:pt x="48626" y="30277"/>
                </a:cubicBezTo>
                <a:cubicBezTo>
                  <a:pt x="48274" y="29971"/>
                  <a:pt x="48010" y="29832"/>
                  <a:pt x="47801" y="29832"/>
                </a:cubicBezTo>
                <a:cubicBezTo>
                  <a:pt x="47684" y="29832"/>
                  <a:pt x="47584" y="29875"/>
                  <a:pt x="47495" y="29955"/>
                </a:cubicBezTo>
                <a:cubicBezTo>
                  <a:pt x="47257" y="30182"/>
                  <a:pt x="47269" y="30384"/>
                  <a:pt x="47543" y="30836"/>
                </a:cubicBezTo>
                <a:cubicBezTo>
                  <a:pt x="46507" y="31325"/>
                  <a:pt x="45578" y="31991"/>
                  <a:pt x="44518" y="32408"/>
                </a:cubicBezTo>
                <a:cubicBezTo>
                  <a:pt x="44030" y="31646"/>
                  <a:pt x="43602" y="29801"/>
                  <a:pt x="43792" y="29289"/>
                </a:cubicBezTo>
                <a:lnTo>
                  <a:pt x="43792" y="29289"/>
                </a:lnTo>
                <a:cubicBezTo>
                  <a:pt x="44114" y="29479"/>
                  <a:pt x="44197" y="29777"/>
                  <a:pt x="44185" y="30110"/>
                </a:cubicBezTo>
                <a:cubicBezTo>
                  <a:pt x="44233" y="30622"/>
                  <a:pt x="44411" y="31063"/>
                  <a:pt x="44685" y="31503"/>
                </a:cubicBezTo>
                <a:cubicBezTo>
                  <a:pt x="44756" y="30753"/>
                  <a:pt x="44352" y="30074"/>
                  <a:pt x="44292" y="29300"/>
                </a:cubicBezTo>
                <a:cubicBezTo>
                  <a:pt x="44423" y="29265"/>
                  <a:pt x="44578" y="29205"/>
                  <a:pt x="44709" y="29193"/>
                </a:cubicBezTo>
                <a:cubicBezTo>
                  <a:pt x="46209" y="29003"/>
                  <a:pt x="47697" y="28681"/>
                  <a:pt x="49126" y="28169"/>
                </a:cubicBezTo>
                <a:cubicBezTo>
                  <a:pt x="49805" y="27931"/>
                  <a:pt x="50495" y="27693"/>
                  <a:pt x="51067" y="27229"/>
                </a:cubicBezTo>
                <a:cubicBezTo>
                  <a:pt x="51186" y="27145"/>
                  <a:pt x="51341" y="27110"/>
                  <a:pt x="51543" y="27026"/>
                </a:cubicBezTo>
                <a:close/>
                <a:moveTo>
                  <a:pt x="11121" y="29705"/>
                </a:moveTo>
                <a:lnTo>
                  <a:pt x="11121" y="29705"/>
                </a:lnTo>
                <a:cubicBezTo>
                  <a:pt x="10871" y="30324"/>
                  <a:pt x="10383" y="30622"/>
                  <a:pt x="9883" y="30789"/>
                </a:cubicBezTo>
                <a:cubicBezTo>
                  <a:pt x="9026" y="31051"/>
                  <a:pt x="8133" y="31205"/>
                  <a:pt x="7240" y="31396"/>
                </a:cubicBezTo>
                <a:cubicBezTo>
                  <a:pt x="6930" y="31467"/>
                  <a:pt x="6633" y="31515"/>
                  <a:pt x="6311" y="31575"/>
                </a:cubicBezTo>
                <a:cubicBezTo>
                  <a:pt x="6335" y="31622"/>
                  <a:pt x="6335" y="31670"/>
                  <a:pt x="6347" y="31706"/>
                </a:cubicBezTo>
                <a:cubicBezTo>
                  <a:pt x="6990" y="31634"/>
                  <a:pt x="7645" y="31563"/>
                  <a:pt x="8276" y="31491"/>
                </a:cubicBezTo>
                <a:lnTo>
                  <a:pt x="8276" y="31491"/>
                </a:lnTo>
                <a:cubicBezTo>
                  <a:pt x="6633" y="32027"/>
                  <a:pt x="5002" y="32539"/>
                  <a:pt x="3239" y="32658"/>
                </a:cubicBezTo>
                <a:cubicBezTo>
                  <a:pt x="3180" y="32396"/>
                  <a:pt x="3120" y="32182"/>
                  <a:pt x="3061" y="31944"/>
                </a:cubicBezTo>
                <a:cubicBezTo>
                  <a:pt x="3251" y="31908"/>
                  <a:pt x="3382" y="31860"/>
                  <a:pt x="3537" y="31825"/>
                </a:cubicBezTo>
                <a:cubicBezTo>
                  <a:pt x="4799" y="31575"/>
                  <a:pt x="6061" y="31336"/>
                  <a:pt x="7323" y="31074"/>
                </a:cubicBezTo>
                <a:cubicBezTo>
                  <a:pt x="8550" y="30801"/>
                  <a:pt x="9704" y="30324"/>
                  <a:pt x="10836" y="29789"/>
                </a:cubicBezTo>
                <a:cubicBezTo>
                  <a:pt x="10919" y="29765"/>
                  <a:pt x="10990" y="29741"/>
                  <a:pt x="11121" y="29705"/>
                </a:cubicBezTo>
                <a:close/>
                <a:moveTo>
                  <a:pt x="33444" y="30745"/>
                </a:moveTo>
                <a:cubicBezTo>
                  <a:pt x="33692" y="30745"/>
                  <a:pt x="33945" y="30770"/>
                  <a:pt x="34219" y="30789"/>
                </a:cubicBezTo>
                <a:cubicBezTo>
                  <a:pt x="34136" y="30908"/>
                  <a:pt x="34041" y="31015"/>
                  <a:pt x="33910" y="31158"/>
                </a:cubicBezTo>
                <a:cubicBezTo>
                  <a:pt x="34100" y="31205"/>
                  <a:pt x="34267" y="31265"/>
                  <a:pt x="34469" y="31325"/>
                </a:cubicBezTo>
                <a:cubicBezTo>
                  <a:pt x="34315" y="31634"/>
                  <a:pt x="34029" y="31706"/>
                  <a:pt x="33791" y="31813"/>
                </a:cubicBezTo>
                <a:cubicBezTo>
                  <a:pt x="33553" y="31920"/>
                  <a:pt x="33303" y="31991"/>
                  <a:pt x="33041" y="32063"/>
                </a:cubicBezTo>
                <a:cubicBezTo>
                  <a:pt x="33029" y="32063"/>
                  <a:pt x="33017" y="32087"/>
                  <a:pt x="33005" y="32087"/>
                </a:cubicBezTo>
                <a:cubicBezTo>
                  <a:pt x="32053" y="32146"/>
                  <a:pt x="31195" y="32658"/>
                  <a:pt x="30231" y="32658"/>
                </a:cubicBezTo>
                <a:cubicBezTo>
                  <a:pt x="30217" y="32658"/>
                  <a:pt x="30203" y="32657"/>
                  <a:pt x="30189" y="32657"/>
                </a:cubicBezTo>
                <a:cubicBezTo>
                  <a:pt x="29739" y="32657"/>
                  <a:pt x="29300" y="32840"/>
                  <a:pt x="28850" y="32944"/>
                </a:cubicBezTo>
                <a:cubicBezTo>
                  <a:pt x="28326" y="33063"/>
                  <a:pt x="27826" y="33194"/>
                  <a:pt x="27290" y="33337"/>
                </a:cubicBezTo>
                <a:cubicBezTo>
                  <a:pt x="27088" y="33170"/>
                  <a:pt x="26814" y="33063"/>
                  <a:pt x="26909" y="32658"/>
                </a:cubicBezTo>
                <a:cubicBezTo>
                  <a:pt x="27945" y="32479"/>
                  <a:pt x="28981" y="32229"/>
                  <a:pt x="30040" y="32146"/>
                </a:cubicBezTo>
                <a:cubicBezTo>
                  <a:pt x="31124" y="32051"/>
                  <a:pt x="32088" y="31575"/>
                  <a:pt x="33160" y="31467"/>
                </a:cubicBezTo>
                <a:cubicBezTo>
                  <a:pt x="33148" y="31432"/>
                  <a:pt x="33148" y="31384"/>
                  <a:pt x="33136" y="31336"/>
                </a:cubicBezTo>
                <a:cubicBezTo>
                  <a:pt x="32957" y="31384"/>
                  <a:pt x="32791" y="31444"/>
                  <a:pt x="32612" y="31467"/>
                </a:cubicBezTo>
                <a:cubicBezTo>
                  <a:pt x="32112" y="31575"/>
                  <a:pt x="31600" y="31634"/>
                  <a:pt x="31112" y="31765"/>
                </a:cubicBezTo>
                <a:cubicBezTo>
                  <a:pt x="30350" y="31991"/>
                  <a:pt x="29576" y="31884"/>
                  <a:pt x="28814" y="32039"/>
                </a:cubicBezTo>
                <a:cubicBezTo>
                  <a:pt x="28421" y="32110"/>
                  <a:pt x="28004" y="32087"/>
                  <a:pt x="27588" y="32110"/>
                </a:cubicBezTo>
                <a:cubicBezTo>
                  <a:pt x="27564" y="32087"/>
                  <a:pt x="27564" y="32039"/>
                  <a:pt x="27564" y="32003"/>
                </a:cubicBezTo>
                <a:cubicBezTo>
                  <a:pt x="28100" y="31908"/>
                  <a:pt x="28635" y="31801"/>
                  <a:pt x="29207" y="31706"/>
                </a:cubicBezTo>
                <a:cubicBezTo>
                  <a:pt x="29469" y="31646"/>
                  <a:pt x="29743" y="31551"/>
                  <a:pt x="30005" y="31491"/>
                </a:cubicBezTo>
                <a:cubicBezTo>
                  <a:pt x="30231" y="31444"/>
                  <a:pt x="30457" y="31408"/>
                  <a:pt x="30683" y="31408"/>
                </a:cubicBezTo>
                <a:cubicBezTo>
                  <a:pt x="31362" y="31396"/>
                  <a:pt x="32029" y="31325"/>
                  <a:pt x="32624" y="30920"/>
                </a:cubicBezTo>
                <a:cubicBezTo>
                  <a:pt x="32791" y="30813"/>
                  <a:pt x="33029" y="30777"/>
                  <a:pt x="33219" y="30753"/>
                </a:cubicBezTo>
                <a:cubicBezTo>
                  <a:pt x="33294" y="30747"/>
                  <a:pt x="33369" y="30745"/>
                  <a:pt x="33444" y="30745"/>
                </a:cubicBezTo>
                <a:close/>
                <a:moveTo>
                  <a:pt x="72153" y="22288"/>
                </a:moveTo>
                <a:cubicBezTo>
                  <a:pt x="71522" y="22764"/>
                  <a:pt x="70784" y="22978"/>
                  <a:pt x="70105" y="23228"/>
                </a:cubicBezTo>
                <a:cubicBezTo>
                  <a:pt x="68474" y="23824"/>
                  <a:pt x="66854" y="24407"/>
                  <a:pt x="65235" y="24978"/>
                </a:cubicBezTo>
                <a:cubicBezTo>
                  <a:pt x="63937" y="25443"/>
                  <a:pt x="62628" y="25895"/>
                  <a:pt x="61330" y="26383"/>
                </a:cubicBezTo>
                <a:cubicBezTo>
                  <a:pt x="59973" y="26907"/>
                  <a:pt x="58627" y="27467"/>
                  <a:pt x="57270" y="28003"/>
                </a:cubicBezTo>
                <a:cubicBezTo>
                  <a:pt x="56282" y="28407"/>
                  <a:pt x="55294" y="28788"/>
                  <a:pt x="54317" y="29181"/>
                </a:cubicBezTo>
                <a:cubicBezTo>
                  <a:pt x="54031" y="29300"/>
                  <a:pt x="53758" y="29420"/>
                  <a:pt x="53472" y="29539"/>
                </a:cubicBezTo>
                <a:cubicBezTo>
                  <a:pt x="51960" y="30205"/>
                  <a:pt x="50424" y="30860"/>
                  <a:pt x="48912" y="31551"/>
                </a:cubicBezTo>
                <a:cubicBezTo>
                  <a:pt x="47495" y="32182"/>
                  <a:pt x="46102" y="32837"/>
                  <a:pt x="44685" y="33480"/>
                </a:cubicBezTo>
                <a:cubicBezTo>
                  <a:pt x="44554" y="33539"/>
                  <a:pt x="44399" y="33551"/>
                  <a:pt x="44256" y="33587"/>
                </a:cubicBezTo>
                <a:cubicBezTo>
                  <a:pt x="44233" y="33551"/>
                  <a:pt x="44233" y="33539"/>
                  <a:pt x="44221" y="33515"/>
                </a:cubicBezTo>
                <a:cubicBezTo>
                  <a:pt x="44697" y="33241"/>
                  <a:pt x="45185" y="32991"/>
                  <a:pt x="45638" y="32682"/>
                </a:cubicBezTo>
                <a:cubicBezTo>
                  <a:pt x="47162" y="31729"/>
                  <a:pt x="48793" y="30955"/>
                  <a:pt x="50412" y="30193"/>
                </a:cubicBezTo>
                <a:cubicBezTo>
                  <a:pt x="51972" y="29479"/>
                  <a:pt x="53591" y="28872"/>
                  <a:pt x="55186" y="28229"/>
                </a:cubicBezTo>
                <a:cubicBezTo>
                  <a:pt x="56710" y="27622"/>
                  <a:pt x="58234" y="27026"/>
                  <a:pt x="59782" y="26443"/>
                </a:cubicBezTo>
                <a:cubicBezTo>
                  <a:pt x="60663" y="26110"/>
                  <a:pt x="61544" y="25836"/>
                  <a:pt x="62425" y="25514"/>
                </a:cubicBezTo>
                <a:cubicBezTo>
                  <a:pt x="64628" y="24717"/>
                  <a:pt x="66819" y="23871"/>
                  <a:pt x="69033" y="23097"/>
                </a:cubicBezTo>
                <a:cubicBezTo>
                  <a:pt x="70033" y="22740"/>
                  <a:pt x="71081" y="22562"/>
                  <a:pt x="72153" y="22288"/>
                </a:cubicBezTo>
                <a:close/>
                <a:moveTo>
                  <a:pt x="44018" y="33777"/>
                </a:moveTo>
                <a:cubicBezTo>
                  <a:pt x="44030" y="33777"/>
                  <a:pt x="44054" y="33777"/>
                  <a:pt x="44137" y="33789"/>
                </a:cubicBezTo>
                <a:cubicBezTo>
                  <a:pt x="44030" y="33813"/>
                  <a:pt x="43983" y="33825"/>
                  <a:pt x="43935" y="33825"/>
                </a:cubicBezTo>
                <a:cubicBezTo>
                  <a:pt x="43971" y="33813"/>
                  <a:pt x="43983" y="33789"/>
                  <a:pt x="44018" y="33777"/>
                </a:cubicBezTo>
                <a:close/>
                <a:moveTo>
                  <a:pt x="46316" y="34003"/>
                </a:moveTo>
                <a:cubicBezTo>
                  <a:pt x="46312" y="34010"/>
                  <a:pt x="46308" y="34016"/>
                  <a:pt x="46305" y="34023"/>
                </a:cubicBezTo>
                <a:lnTo>
                  <a:pt x="46305" y="34023"/>
                </a:lnTo>
                <a:cubicBezTo>
                  <a:pt x="46316" y="34021"/>
                  <a:pt x="46328" y="34018"/>
                  <a:pt x="46340" y="34015"/>
                </a:cubicBezTo>
                <a:lnTo>
                  <a:pt x="46316" y="34003"/>
                </a:lnTo>
                <a:close/>
                <a:moveTo>
                  <a:pt x="43328" y="34944"/>
                </a:moveTo>
                <a:cubicBezTo>
                  <a:pt x="43451" y="34944"/>
                  <a:pt x="43558" y="34997"/>
                  <a:pt x="43661" y="35158"/>
                </a:cubicBezTo>
                <a:cubicBezTo>
                  <a:pt x="43459" y="35206"/>
                  <a:pt x="43316" y="35230"/>
                  <a:pt x="43137" y="35289"/>
                </a:cubicBezTo>
                <a:cubicBezTo>
                  <a:pt x="43102" y="35194"/>
                  <a:pt x="43090" y="35099"/>
                  <a:pt x="43078" y="34992"/>
                </a:cubicBezTo>
                <a:cubicBezTo>
                  <a:pt x="43169" y="34964"/>
                  <a:pt x="43251" y="34944"/>
                  <a:pt x="43328" y="34944"/>
                </a:cubicBezTo>
                <a:close/>
                <a:moveTo>
                  <a:pt x="72153" y="23550"/>
                </a:moveTo>
                <a:lnTo>
                  <a:pt x="72153" y="23550"/>
                </a:lnTo>
                <a:cubicBezTo>
                  <a:pt x="72093" y="23763"/>
                  <a:pt x="72046" y="23906"/>
                  <a:pt x="72010" y="24072"/>
                </a:cubicBezTo>
                <a:lnTo>
                  <a:pt x="72010" y="24072"/>
                </a:lnTo>
                <a:cubicBezTo>
                  <a:pt x="72006" y="24068"/>
                  <a:pt x="72002" y="24065"/>
                  <a:pt x="71998" y="24062"/>
                </a:cubicBezTo>
                <a:lnTo>
                  <a:pt x="71998" y="24062"/>
                </a:lnTo>
                <a:lnTo>
                  <a:pt x="72010" y="24074"/>
                </a:lnTo>
                <a:cubicBezTo>
                  <a:pt x="72010" y="24073"/>
                  <a:pt x="72010" y="24072"/>
                  <a:pt x="72010" y="24072"/>
                </a:cubicBezTo>
                <a:lnTo>
                  <a:pt x="72010" y="24072"/>
                </a:lnTo>
                <a:cubicBezTo>
                  <a:pt x="72085" y="24129"/>
                  <a:pt x="72212" y="24195"/>
                  <a:pt x="72200" y="24240"/>
                </a:cubicBezTo>
                <a:cubicBezTo>
                  <a:pt x="72177" y="24407"/>
                  <a:pt x="72093" y="24586"/>
                  <a:pt x="72010" y="24728"/>
                </a:cubicBezTo>
                <a:cubicBezTo>
                  <a:pt x="71962" y="24800"/>
                  <a:pt x="71831" y="24824"/>
                  <a:pt x="71712" y="24883"/>
                </a:cubicBezTo>
                <a:cubicBezTo>
                  <a:pt x="71819" y="24919"/>
                  <a:pt x="71903" y="24955"/>
                  <a:pt x="72022" y="25014"/>
                </a:cubicBezTo>
                <a:cubicBezTo>
                  <a:pt x="71855" y="25086"/>
                  <a:pt x="71724" y="25145"/>
                  <a:pt x="71581" y="25205"/>
                </a:cubicBezTo>
                <a:cubicBezTo>
                  <a:pt x="71260" y="25383"/>
                  <a:pt x="70962" y="25621"/>
                  <a:pt x="70641" y="25788"/>
                </a:cubicBezTo>
                <a:cubicBezTo>
                  <a:pt x="69331" y="26360"/>
                  <a:pt x="68021" y="26955"/>
                  <a:pt x="66676" y="27479"/>
                </a:cubicBezTo>
                <a:cubicBezTo>
                  <a:pt x="65461" y="27967"/>
                  <a:pt x="64199" y="28372"/>
                  <a:pt x="62961" y="28824"/>
                </a:cubicBezTo>
                <a:cubicBezTo>
                  <a:pt x="62318" y="29039"/>
                  <a:pt x="61699" y="29300"/>
                  <a:pt x="61056" y="29539"/>
                </a:cubicBezTo>
                <a:cubicBezTo>
                  <a:pt x="60770" y="29658"/>
                  <a:pt x="60485" y="29741"/>
                  <a:pt x="60211" y="29848"/>
                </a:cubicBezTo>
                <a:cubicBezTo>
                  <a:pt x="59508" y="30098"/>
                  <a:pt x="58806" y="30336"/>
                  <a:pt x="58127" y="30586"/>
                </a:cubicBezTo>
                <a:cubicBezTo>
                  <a:pt x="57377" y="30860"/>
                  <a:pt x="56639" y="31146"/>
                  <a:pt x="55889" y="31420"/>
                </a:cubicBezTo>
                <a:cubicBezTo>
                  <a:pt x="54639" y="31920"/>
                  <a:pt x="53389" y="32408"/>
                  <a:pt x="52138" y="32884"/>
                </a:cubicBezTo>
                <a:cubicBezTo>
                  <a:pt x="51019" y="33301"/>
                  <a:pt x="49912" y="33706"/>
                  <a:pt x="48793" y="34134"/>
                </a:cubicBezTo>
                <a:cubicBezTo>
                  <a:pt x="48281" y="34325"/>
                  <a:pt x="47793" y="34563"/>
                  <a:pt x="47293" y="34789"/>
                </a:cubicBezTo>
                <a:cubicBezTo>
                  <a:pt x="46840" y="34980"/>
                  <a:pt x="46400" y="35194"/>
                  <a:pt x="45947" y="35373"/>
                </a:cubicBezTo>
                <a:cubicBezTo>
                  <a:pt x="45871" y="35400"/>
                  <a:pt x="45789" y="35415"/>
                  <a:pt x="45704" y="35415"/>
                </a:cubicBezTo>
                <a:cubicBezTo>
                  <a:pt x="45603" y="35415"/>
                  <a:pt x="45497" y="35394"/>
                  <a:pt x="45388" y="35349"/>
                </a:cubicBezTo>
                <a:cubicBezTo>
                  <a:pt x="47197" y="34503"/>
                  <a:pt x="48995" y="33646"/>
                  <a:pt x="50769" y="32813"/>
                </a:cubicBezTo>
                <a:lnTo>
                  <a:pt x="50769" y="32813"/>
                </a:lnTo>
                <a:cubicBezTo>
                  <a:pt x="50567" y="32848"/>
                  <a:pt x="50293" y="32884"/>
                  <a:pt x="50055" y="32991"/>
                </a:cubicBezTo>
                <a:cubicBezTo>
                  <a:pt x="49459" y="33229"/>
                  <a:pt x="48876" y="33491"/>
                  <a:pt x="48305" y="33765"/>
                </a:cubicBezTo>
                <a:cubicBezTo>
                  <a:pt x="47328" y="34206"/>
                  <a:pt x="46364" y="34682"/>
                  <a:pt x="45399" y="35146"/>
                </a:cubicBezTo>
                <a:cubicBezTo>
                  <a:pt x="45054" y="35313"/>
                  <a:pt x="44709" y="35468"/>
                  <a:pt x="44340" y="35670"/>
                </a:cubicBezTo>
                <a:lnTo>
                  <a:pt x="44173" y="35015"/>
                </a:lnTo>
                <a:cubicBezTo>
                  <a:pt x="44316" y="34956"/>
                  <a:pt x="44435" y="34873"/>
                  <a:pt x="44566" y="34813"/>
                </a:cubicBezTo>
                <a:cubicBezTo>
                  <a:pt x="45102" y="34599"/>
                  <a:pt x="45649" y="34384"/>
                  <a:pt x="46185" y="34158"/>
                </a:cubicBezTo>
                <a:cubicBezTo>
                  <a:pt x="46238" y="34137"/>
                  <a:pt x="46272" y="34078"/>
                  <a:pt x="46305" y="34023"/>
                </a:cubicBezTo>
                <a:lnTo>
                  <a:pt x="46305" y="34023"/>
                </a:lnTo>
                <a:cubicBezTo>
                  <a:pt x="45937" y="34105"/>
                  <a:pt x="45590" y="34197"/>
                  <a:pt x="45233" y="34289"/>
                </a:cubicBezTo>
                <a:cubicBezTo>
                  <a:pt x="45233" y="34253"/>
                  <a:pt x="45221" y="34230"/>
                  <a:pt x="45209" y="34194"/>
                </a:cubicBezTo>
                <a:cubicBezTo>
                  <a:pt x="45745" y="33944"/>
                  <a:pt x="46257" y="33658"/>
                  <a:pt x="46792" y="33408"/>
                </a:cubicBezTo>
                <a:cubicBezTo>
                  <a:pt x="48245" y="32718"/>
                  <a:pt x="49698" y="32039"/>
                  <a:pt x="51162" y="31384"/>
                </a:cubicBezTo>
                <a:cubicBezTo>
                  <a:pt x="52198" y="30908"/>
                  <a:pt x="53258" y="30443"/>
                  <a:pt x="54329" y="30015"/>
                </a:cubicBezTo>
                <a:cubicBezTo>
                  <a:pt x="55377" y="29574"/>
                  <a:pt x="56437" y="29158"/>
                  <a:pt x="57496" y="28765"/>
                </a:cubicBezTo>
                <a:cubicBezTo>
                  <a:pt x="58318" y="28455"/>
                  <a:pt x="59115" y="28134"/>
                  <a:pt x="59937" y="27836"/>
                </a:cubicBezTo>
                <a:cubicBezTo>
                  <a:pt x="61187" y="27372"/>
                  <a:pt x="62425" y="26931"/>
                  <a:pt x="63676" y="26479"/>
                </a:cubicBezTo>
                <a:cubicBezTo>
                  <a:pt x="64033" y="26348"/>
                  <a:pt x="64378" y="26217"/>
                  <a:pt x="64735" y="26086"/>
                </a:cubicBezTo>
                <a:lnTo>
                  <a:pt x="69414" y="24383"/>
                </a:lnTo>
                <a:cubicBezTo>
                  <a:pt x="70176" y="24121"/>
                  <a:pt x="70950" y="23871"/>
                  <a:pt x="71724" y="23609"/>
                </a:cubicBezTo>
                <a:cubicBezTo>
                  <a:pt x="71843" y="23585"/>
                  <a:pt x="71974" y="23585"/>
                  <a:pt x="72153" y="23550"/>
                </a:cubicBezTo>
                <a:close/>
                <a:moveTo>
                  <a:pt x="45102" y="35635"/>
                </a:moveTo>
                <a:lnTo>
                  <a:pt x="45102" y="35635"/>
                </a:lnTo>
                <a:cubicBezTo>
                  <a:pt x="45090" y="35658"/>
                  <a:pt x="45066" y="35670"/>
                  <a:pt x="45042" y="35682"/>
                </a:cubicBezTo>
                <a:cubicBezTo>
                  <a:pt x="45030" y="35682"/>
                  <a:pt x="45007" y="35682"/>
                  <a:pt x="44935" y="35670"/>
                </a:cubicBezTo>
                <a:cubicBezTo>
                  <a:pt x="45030" y="35658"/>
                  <a:pt x="45066" y="35658"/>
                  <a:pt x="45102" y="35635"/>
                </a:cubicBezTo>
                <a:close/>
                <a:moveTo>
                  <a:pt x="43416" y="35549"/>
                </a:moveTo>
                <a:cubicBezTo>
                  <a:pt x="43472" y="35549"/>
                  <a:pt x="43540" y="35571"/>
                  <a:pt x="43613" y="35599"/>
                </a:cubicBezTo>
                <a:cubicBezTo>
                  <a:pt x="43581" y="35767"/>
                  <a:pt x="43511" y="35806"/>
                  <a:pt x="43414" y="35806"/>
                </a:cubicBezTo>
                <a:cubicBezTo>
                  <a:pt x="43368" y="35806"/>
                  <a:pt x="43314" y="35797"/>
                  <a:pt x="43256" y="35789"/>
                </a:cubicBezTo>
                <a:cubicBezTo>
                  <a:pt x="43264" y="35606"/>
                  <a:pt x="43325" y="35549"/>
                  <a:pt x="43416" y="35549"/>
                </a:cubicBezTo>
                <a:close/>
                <a:moveTo>
                  <a:pt x="72272" y="25359"/>
                </a:moveTo>
                <a:cubicBezTo>
                  <a:pt x="72296" y="25395"/>
                  <a:pt x="72319" y="25455"/>
                  <a:pt x="72331" y="25502"/>
                </a:cubicBezTo>
                <a:cubicBezTo>
                  <a:pt x="72236" y="25574"/>
                  <a:pt x="72141" y="25681"/>
                  <a:pt x="72022" y="25717"/>
                </a:cubicBezTo>
                <a:cubicBezTo>
                  <a:pt x="71081" y="26086"/>
                  <a:pt x="70164" y="26455"/>
                  <a:pt x="69224" y="26812"/>
                </a:cubicBezTo>
                <a:cubicBezTo>
                  <a:pt x="68795" y="26979"/>
                  <a:pt x="68355" y="27110"/>
                  <a:pt x="67950" y="27288"/>
                </a:cubicBezTo>
                <a:cubicBezTo>
                  <a:pt x="67081" y="27657"/>
                  <a:pt x="66223" y="28038"/>
                  <a:pt x="65342" y="28384"/>
                </a:cubicBezTo>
                <a:cubicBezTo>
                  <a:pt x="64342" y="28812"/>
                  <a:pt x="63342" y="29205"/>
                  <a:pt x="62330" y="29598"/>
                </a:cubicBezTo>
                <a:cubicBezTo>
                  <a:pt x="61306" y="29979"/>
                  <a:pt x="60270" y="30336"/>
                  <a:pt x="59234" y="30717"/>
                </a:cubicBezTo>
                <a:cubicBezTo>
                  <a:pt x="58580" y="30944"/>
                  <a:pt x="57913" y="31170"/>
                  <a:pt x="57258" y="31408"/>
                </a:cubicBezTo>
                <a:cubicBezTo>
                  <a:pt x="55925" y="31908"/>
                  <a:pt x="54591" y="32420"/>
                  <a:pt x="53269" y="32920"/>
                </a:cubicBezTo>
                <a:cubicBezTo>
                  <a:pt x="52567" y="33182"/>
                  <a:pt x="51841" y="33420"/>
                  <a:pt x="51138" y="33694"/>
                </a:cubicBezTo>
                <a:cubicBezTo>
                  <a:pt x="50090" y="34087"/>
                  <a:pt x="49031" y="34527"/>
                  <a:pt x="47983" y="34956"/>
                </a:cubicBezTo>
                <a:cubicBezTo>
                  <a:pt x="47197" y="35265"/>
                  <a:pt x="46423" y="35587"/>
                  <a:pt x="45638" y="35920"/>
                </a:cubicBezTo>
                <a:cubicBezTo>
                  <a:pt x="45447" y="35992"/>
                  <a:pt x="45268" y="36111"/>
                  <a:pt x="45066" y="36182"/>
                </a:cubicBezTo>
                <a:cubicBezTo>
                  <a:pt x="44864" y="36266"/>
                  <a:pt x="44649" y="36325"/>
                  <a:pt x="44447" y="36397"/>
                </a:cubicBezTo>
                <a:cubicBezTo>
                  <a:pt x="44411" y="36361"/>
                  <a:pt x="44399" y="36337"/>
                  <a:pt x="44375" y="36301"/>
                </a:cubicBezTo>
                <a:cubicBezTo>
                  <a:pt x="44435" y="36218"/>
                  <a:pt x="44471" y="36087"/>
                  <a:pt x="44566" y="36039"/>
                </a:cubicBezTo>
                <a:cubicBezTo>
                  <a:pt x="45268" y="35718"/>
                  <a:pt x="45983" y="35396"/>
                  <a:pt x="46673" y="35099"/>
                </a:cubicBezTo>
                <a:cubicBezTo>
                  <a:pt x="46995" y="34968"/>
                  <a:pt x="47316" y="34849"/>
                  <a:pt x="47626" y="34730"/>
                </a:cubicBezTo>
                <a:cubicBezTo>
                  <a:pt x="48757" y="34325"/>
                  <a:pt x="49912" y="33932"/>
                  <a:pt x="51043" y="33515"/>
                </a:cubicBezTo>
                <a:cubicBezTo>
                  <a:pt x="51436" y="33360"/>
                  <a:pt x="51841" y="33194"/>
                  <a:pt x="52246" y="33039"/>
                </a:cubicBezTo>
                <a:cubicBezTo>
                  <a:pt x="53377" y="32587"/>
                  <a:pt x="54496" y="32146"/>
                  <a:pt x="55627" y="31706"/>
                </a:cubicBezTo>
                <a:cubicBezTo>
                  <a:pt x="56294" y="31444"/>
                  <a:pt x="56972" y="31217"/>
                  <a:pt x="57651" y="30967"/>
                </a:cubicBezTo>
                <a:cubicBezTo>
                  <a:pt x="58901" y="30491"/>
                  <a:pt x="60163" y="30015"/>
                  <a:pt x="61413" y="29539"/>
                </a:cubicBezTo>
                <a:lnTo>
                  <a:pt x="61675" y="29443"/>
                </a:lnTo>
                <a:cubicBezTo>
                  <a:pt x="62592" y="29110"/>
                  <a:pt x="63485" y="28777"/>
                  <a:pt x="64390" y="28431"/>
                </a:cubicBezTo>
                <a:cubicBezTo>
                  <a:pt x="64449" y="28419"/>
                  <a:pt x="64497" y="28396"/>
                  <a:pt x="64557" y="28372"/>
                </a:cubicBezTo>
                <a:cubicBezTo>
                  <a:pt x="65461" y="28157"/>
                  <a:pt x="66283" y="27741"/>
                  <a:pt x="67140" y="27395"/>
                </a:cubicBezTo>
                <a:cubicBezTo>
                  <a:pt x="67664" y="27181"/>
                  <a:pt x="68188" y="27038"/>
                  <a:pt x="68688" y="26824"/>
                </a:cubicBezTo>
                <a:cubicBezTo>
                  <a:pt x="69581" y="26455"/>
                  <a:pt x="70462" y="26050"/>
                  <a:pt x="71343" y="25681"/>
                </a:cubicBezTo>
                <a:cubicBezTo>
                  <a:pt x="71653" y="25562"/>
                  <a:pt x="71962" y="25455"/>
                  <a:pt x="72272" y="25359"/>
                </a:cubicBezTo>
                <a:close/>
                <a:moveTo>
                  <a:pt x="43574" y="36118"/>
                </a:moveTo>
                <a:cubicBezTo>
                  <a:pt x="43647" y="36118"/>
                  <a:pt x="43700" y="36170"/>
                  <a:pt x="43721" y="36349"/>
                </a:cubicBezTo>
                <a:cubicBezTo>
                  <a:pt x="43639" y="36401"/>
                  <a:pt x="43572" y="36428"/>
                  <a:pt x="43521" y="36428"/>
                </a:cubicBezTo>
                <a:cubicBezTo>
                  <a:pt x="43431" y="36428"/>
                  <a:pt x="43387" y="36345"/>
                  <a:pt x="43387" y="36170"/>
                </a:cubicBezTo>
                <a:cubicBezTo>
                  <a:pt x="43457" y="36145"/>
                  <a:pt x="43521" y="36118"/>
                  <a:pt x="43574" y="36118"/>
                </a:cubicBezTo>
                <a:close/>
                <a:moveTo>
                  <a:pt x="44792" y="36551"/>
                </a:moveTo>
                <a:cubicBezTo>
                  <a:pt x="44804" y="36563"/>
                  <a:pt x="44804" y="36587"/>
                  <a:pt x="44816" y="36611"/>
                </a:cubicBezTo>
                <a:cubicBezTo>
                  <a:pt x="44745" y="36647"/>
                  <a:pt x="44673" y="36694"/>
                  <a:pt x="44590" y="36754"/>
                </a:cubicBezTo>
                <a:cubicBezTo>
                  <a:pt x="44566" y="36682"/>
                  <a:pt x="44554" y="36647"/>
                  <a:pt x="44518" y="36611"/>
                </a:cubicBezTo>
                <a:cubicBezTo>
                  <a:pt x="44614" y="36575"/>
                  <a:pt x="44697" y="36551"/>
                  <a:pt x="44792" y="36551"/>
                </a:cubicBezTo>
                <a:close/>
                <a:moveTo>
                  <a:pt x="43566" y="36694"/>
                </a:moveTo>
                <a:cubicBezTo>
                  <a:pt x="43661" y="36706"/>
                  <a:pt x="43744" y="36742"/>
                  <a:pt x="43840" y="36766"/>
                </a:cubicBezTo>
                <a:cubicBezTo>
                  <a:pt x="43804" y="36849"/>
                  <a:pt x="43780" y="36932"/>
                  <a:pt x="43685" y="37147"/>
                </a:cubicBezTo>
                <a:cubicBezTo>
                  <a:pt x="43578" y="36932"/>
                  <a:pt x="43542" y="36861"/>
                  <a:pt x="43494" y="36801"/>
                </a:cubicBezTo>
                <a:cubicBezTo>
                  <a:pt x="43518" y="36754"/>
                  <a:pt x="43554" y="36694"/>
                  <a:pt x="43566" y="36694"/>
                </a:cubicBezTo>
                <a:close/>
                <a:moveTo>
                  <a:pt x="43875" y="37266"/>
                </a:moveTo>
                <a:lnTo>
                  <a:pt x="43875" y="37266"/>
                </a:lnTo>
                <a:cubicBezTo>
                  <a:pt x="44042" y="37528"/>
                  <a:pt x="44042" y="37528"/>
                  <a:pt x="43864" y="37718"/>
                </a:cubicBezTo>
                <a:cubicBezTo>
                  <a:pt x="43637" y="37420"/>
                  <a:pt x="43637" y="37420"/>
                  <a:pt x="43875" y="37266"/>
                </a:cubicBezTo>
                <a:close/>
                <a:moveTo>
                  <a:pt x="57270" y="34265"/>
                </a:moveTo>
                <a:cubicBezTo>
                  <a:pt x="57603" y="35194"/>
                  <a:pt x="57913" y="36051"/>
                  <a:pt x="58222" y="36932"/>
                </a:cubicBezTo>
                <a:cubicBezTo>
                  <a:pt x="57663" y="37206"/>
                  <a:pt x="57270" y="37647"/>
                  <a:pt x="56615" y="37766"/>
                </a:cubicBezTo>
                <a:cubicBezTo>
                  <a:pt x="56508" y="37420"/>
                  <a:pt x="56425" y="37099"/>
                  <a:pt x="56317" y="36754"/>
                </a:cubicBezTo>
                <a:cubicBezTo>
                  <a:pt x="56222" y="36420"/>
                  <a:pt x="56115" y="36099"/>
                  <a:pt x="56044" y="35777"/>
                </a:cubicBezTo>
                <a:cubicBezTo>
                  <a:pt x="55960" y="35444"/>
                  <a:pt x="55722" y="35134"/>
                  <a:pt x="55960" y="34634"/>
                </a:cubicBezTo>
                <a:lnTo>
                  <a:pt x="55960" y="34634"/>
                </a:lnTo>
                <a:cubicBezTo>
                  <a:pt x="56222" y="35658"/>
                  <a:pt x="56437" y="36528"/>
                  <a:pt x="56663" y="37420"/>
                </a:cubicBezTo>
                <a:cubicBezTo>
                  <a:pt x="56948" y="37349"/>
                  <a:pt x="56960" y="37182"/>
                  <a:pt x="56913" y="37004"/>
                </a:cubicBezTo>
                <a:cubicBezTo>
                  <a:pt x="56770" y="36468"/>
                  <a:pt x="56615" y="35956"/>
                  <a:pt x="56460" y="35432"/>
                </a:cubicBezTo>
                <a:cubicBezTo>
                  <a:pt x="56377" y="35194"/>
                  <a:pt x="56258" y="34956"/>
                  <a:pt x="56139" y="34646"/>
                </a:cubicBezTo>
                <a:cubicBezTo>
                  <a:pt x="56532" y="34503"/>
                  <a:pt x="56877" y="34408"/>
                  <a:pt x="57270" y="34265"/>
                </a:cubicBezTo>
                <a:close/>
                <a:moveTo>
                  <a:pt x="74058" y="30813"/>
                </a:moveTo>
                <a:cubicBezTo>
                  <a:pt x="74344" y="31194"/>
                  <a:pt x="74498" y="31527"/>
                  <a:pt x="74498" y="31991"/>
                </a:cubicBezTo>
                <a:cubicBezTo>
                  <a:pt x="74320" y="32051"/>
                  <a:pt x="74141" y="32110"/>
                  <a:pt x="73963" y="32158"/>
                </a:cubicBezTo>
                <a:cubicBezTo>
                  <a:pt x="72296" y="32575"/>
                  <a:pt x="70605" y="32979"/>
                  <a:pt x="68938" y="33408"/>
                </a:cubicBezTo>
                <a:cubicBezTo>
                  <a:pt x="68462" y="33539"/>
                  <a:pt x="67986" y="33718"/>
                  <a:pt x="67509" y="33872"/>
                </a:cubicBezTo>
                <a:cubicBezTo>
                  <a:pt x="67521" y="33896"/>
                  <a:pt x="67521" y="33944"/>
                  <a:pt x="67545" y="33968"/>
                </a:cubicBezTo>
                <a:cubicBezTo>
                  <a:pt x="68152" y="33813"/>
                  <a:pt x="68748" y="33658"/>
                  <a:pt x="69355" y="33515"/>
                </a:cubicBezTo>
                <a:cubicBezTo>
                  <a:pt x="70891" y="33134"/>
                  <a:pt x="72415" y="32765"/>
                  <a:pt x="73939" y="32384"/>
                </a:cubicBezTo>
                <a:cubicBezTo>
                  <a:pt x="74064" y="32349"/>
                  <a:pt x="74185" y="32327"/>
                  <a:pt x="74303" y="32327"/>
                </a:cubicBezTo>
                <a:cubicBezTo>
                  <a:pt x="74465" y="32327"/>
                  <a:pt x="74620" y="32369"/>
                  <a:pt x="74772" y="32479"/>
                </a:cubicBezTo>
                <a:cubicBezTo>
                  <a:pt x="74701" y="32598"/>
                  <a:pt x="74653" y="32718"/>
                  <a:pt x="74582" y="32860"/>
                </a:cubicBezTo>
                <a:cubicBezTo>
                  <a:pt x="74951" y="32860"/>
                  <a:pt x="74986" y="33182"/>
                  <a:pt x="75236" y="33420"/>
                </a:cubicBezTo>
                <a:cubicBezTo>
                  <a:pt x="75058" y="33491"/>
                  <a:pt x="74927" y="33551"/>
                  <a:pt x="74796" y="33587"/>
                </a:cubicBezTo>
                <a:cubicBezTo>
                  <a:pt x="71605" y="34384"/>
                  <a:pt x="68414" y="35158"/>
                  <a:pt x="65247" y="35980"/>
                </a:cubicBezTo>
                <a:cubicBezTo>
                  <a:pt x="63330" y="36468"/>
                  <a:pt x="61425" y="37039"/>
                  <a:pt x="59508" y="37575"/>
                </a:cubicBezTo>
                <a:cubicBezTo>
                  <a:pt x="59246" y="37647"/>
                  <a:pt x="58996" y="37706"/>
                  <a:pt x="58746" y="37766"/>
                </a:cubicBezTo>
                <a:cubicBezTo>
                  <a:pt x="58734" y="37742"/>
                  <a:pt x="58723" y="37694"/>
                  <a:pt x="58699" y="37659"/>
                </a:cubicBezTo>
                <a:cubicBezTo>
                  <a:pt x="58758" y="37587"/>
                  <a:pt x="58818" y="37516"/>
                  <a:pt x="58818" y="37480"/>
                </a:cubicBezTo>
                <a:cubicBezTo>
                  <a:pt x="58925" y="37170"/>
                  <a:pt x="59151" y="37051"/>
                  <a:pt x="59449" y="36980"/>
                </a:cubicBezTo>
                <a:cubicBezTo>
                  <a:pt x="60318" y="36742"/>
                  <a:pt x="61187" y="36492"/>
                  <a:pt x="62068" y="36230"/>
                </a:cubicBezTo>
                <a:cubicBezTo>
                  <a:pt x="62259" y="36182"/>
                  <a:pt x="62425" y="36111"/>
                  <a:pt x="62580" y="35980"/>
                </a:cubicBezTo>
                <a:lnTo>
                  <a:pt x="62580" y="35980"/>
                </a:lnTo>
                <a:cubicBezTo>
                  <a:pt x="61354" y="36289"/>
                  <a:pt x="60127" y="36587"/>
                  <a:pt x="58889" y="36909"/>
                </a:cubicBezTo>
                <a:cubicBezTo>
                  <a:pt x="58818" y="36801"/>
                  <a:pt x="58758" y="36730"/>
                  <a:pt x="58699" y="36635"/>
                </a:cubicBezTo>
                <a:cubicBezTo>
                  <a:pt x="58973" y="36385"/>
                  <a:pt x="59294" y="36289"/>
                  <a:pt x="59627" y="36206"/>
                </a:cubicBezTo>
                <a:cubicBezTo>
                  <a:pt x="61259" y="35718"/>
                  <a:pt x="62902" y="35242"/>
                  <a:pt x="64533" y="34765"/>
                </a:cubicBezTo>
                <a:cubicBezTo>
                  <a:pt x="64783" y="34682"/>
                  <a:pt x="65057" y="34623"/>
                  <a:pt x="65307" y="34563"/>
                </a:cubicBezTo>
                <a:cubicBezTo>
                  <a:pt x="65307" y="34527"/>
                  <a:pt x="65295" y="34492"/>
                  <a:pt x="65295" y="34444"/>
                </a:cubicBezTo>
                <a:cubicBezTo>
                  <a:pt x="65057" y="34468"/>
                  <a:pt x="64807" y="34444"/>
                  <a:pt x="64580" y="34503"/>
                </a:cubicBezTo>
                <a:cubicBezTo>
                  <a:pt x="63271" y="34884"/>
                  <a:pt x="61961" y="35277"/>
                  <a:pt x="60651" y="35658"/>
                </a:cubicBezTo>
                <a:cubicBezTo>
                  <a:pt x="59985" y="35849"/>
                  <a:pt x="59318" y="35992"/>
                  <a:pt x="58615" y="36170"/>
                </a:cubicBezTo>
                <a:cubicBezTo>
                  <a:pt x="58330" y="35920"/>
                  <a:pt x="58318" y="35575"/>
                  <a:pt x="58234" y="35206"/>
                </a:cubicBezTo>
                <a:cubicBezTo>
                  <a:pt x="58508" y="35123"/>
                  <a:pt x="58746" y="35015"/>
                  <a:pt x="58996" y="34956"/>
                </a:cubicBezTo>
                <a:cubicBezTo>
                  <a:pt x="60520" y="34563"/>
                  <a:pt x="62056" y="34194"/>
                  <a:pt x="63568" y="33789"/>
                </a:cubicBezTo>
                <a:cubicBezTo>
                  <a:pt x="65080" y="33408"/>
                  <a:pt x="66593" y="32979"/>
                  <a:pt x="68164" y="32539"/>
                </a:cubicBezTo>
                <a:cubicBezTo>
                  <a:pt x="68248" y="32634"/>
                  <a:pt x="68367" y="32801"/>
                  <a:pt x="68498" y="32956"/>
                </a:cubicBezTo>
                <a:cubicBezTo>
                  <a:pt x="68855" y="32837"/>
                  <a:pt x="68855" y="32468"/>
                  <a:pt x="69140" y="32206"/>
                </a:cubicBezTo>
                <a:cubicBezTo>
                  <a:pt x="70748" y="31848"/>
                  <a:pt x="72379" y="31217"/>
                  <a:pt x="74058" y="30813"/>
                </a:cubicBezTo>
                <a:close/>
                <a:moveTo>
                  <a:pt x="65669" y="28730"/>
                </a:moveTo>
                <a:cubicBezTo>
                  <a:pt x="65888" y="28730"/>
                  <a:pt x="66039" y="28852"/>
                  <a:pt x="66212" y="29134"/>
                </a:cubicBezTo>
                <a:cubicBezTo>
                  <a:pt x="66295" y="29265"/>
                  <a:pt x="66354" y="29384"/>
                  <a:pt x="66473" y="29598"/>
                </a:cubicBezTo>
                <a:cubicBezTo>
                  <a:pt x="65200" y="30074"/>
                  <a:pt x="63949" y="30455"/>
                  <a:pt x="62687" y="30872"/>
                </a:cubicBezTo>
                <a:cubicBezTo>
                  <a:pt x="62918" y="30913"/>
                  <a:pt x="63049" y="30936"/>
                  <a:pt x="63157" y="30936"/>
                </a:cubicBezTo>
                <a:cubicBezTo>
                  <a:pt x="63300" y="30936"/>
                  <a:pt x="63402" y="30896"/>
                  <a:pt x="63640" y="30801"/>
                </a:cubicBezTo>
                <a:cubicBezTo>
                  <a:pt x="63866" y="30717"/>
                  <a:pt x="64104" y="30634"/>
                  <a:pt x="64342" y="30563"/>
                </a:cubicBezTo>
                <a:cubicBezTo>
                  <a:pt x="64842" y="30384"/>
                  <a:pt x="65366" y="30193"/>
                  <a:pt x="65890" y="30015"/>
                </a:cubicBezTo>
                <a:cubicBezTo>
                  <a:pt x="66081" y="29943"/>
                  <a:pt x="66271" y="29860"/>
                  <a:pt x="66485" y="29836"/>
                </a:cubicBezTo>
                <a:cubicBezTo>
                  <a:pt x="66508" y="29833"/>
                  <a:pt x="66530" y="29831"/>
                  <a:pt x="66551" y="29831"/>
                </a:cubicBezTo>
                <a:cubicBezTo>
                  <a:pt x="66734" y="29831"/>
                  <a:pt x="66827" y="29970"/>
                  <a:pt x="66795" y="30205"/>
                </a:cubicBezTo>
                <a:cubicBezTo>
                  <a:pt x="65366" y="30896"/>
                  <a:pt x="63711" y="31039"/>
                  <a:pt x="62306" y="31825"/>
                </a:cubicBezTo>
                <a:cubicBezTo>
                  <a:pt x="62334" y="31826"/>
                  <a:pt x="62362" y="31826"/>
                  <a:pt x="62389" y="31826"/>
                </a:cubicBezTo>
                <a:cubicBezTo>
                  <a:pt x="62893" y="31826"/>
                  <a:pt x="63356" y="31627"/>
                  <a:pt x="63818" y="31503"/>
                </a:cubicBezTo>
                <a:cubicBezTo>
                  <a:pt x="64342" y="31348"/>
                  <a:pt x="64830" y="31170"/>
                  <a:pt x="65342" y="31015"/>
                </a:cubicBezTo>
                <a:cubicBezTo>
                  <a:pt x="65842" y="30848"/>
                  <a:pt x="66354" y="30693"/>
                  <a:pt x="66997" y="30491"/>
                </a:cubicBezTo>
                <a:cubicBezTo>
                  <a:pt x="67486" y="30610"/>
                  <a:pt x="67390" y="31205"/>
                  <a:pt x="67736" y="31622"/>
                </a:cubicBezTo>
                <a:cubicBezTo>
                  <a:pt x="67081" y="31825"/>
                  <a:pt x="66497" y="32039"/>
                  <a:pt x="65902" y="32217"/>
                </a:cubicBezTo>
                <a:cubicBezTo>
                  <a:pt x="65342" y="32396"/>
                  <a:pt x="64759" y="32539"/>
                  <a:pt x="64176" y="32694"/>
                </a:cubicBezTo>
                <a:lnTo>
                  <a:pt x="64176" y="32813"/>
                </a:lnTo>
                <a:cubicBezTo>
                  <a:pt x="64265" y="32846"/>
                  <a:pt x="64344" y="32933"/>
                  <a:pt x="64413" y="32933"/>
                </a:cubicBezTo>
                <a:cubicBezTo>
                  <a:pt x="64417" y="32933"/>
                  <a:pt x="64421" y="32933"/>
                  <a:pt x="64426" y="32932"/>
                </a:cubicBezTo>
                <a:cubicBezTo>
                  <a:pt x="64604" y="32908"/>
                  <a:pt x="64807" y="32848"/>
                  <a:pt x="64985" y="32789"/>
                </a:cubicBezTo>
                <a:cubicBezTo>
                  <a:pt x="65676" y="32575"/>
                  <a:pt x="66378" y="32337"/>
                  <a:pt x="67081" y="32098"/>
                </a:cubicBezTo>
                <a:cubicBezTo>
                  <a:pt x="67259" y="32031"/>
                  <a:pt x="67434" y="31964"/>
                  <a:pt x="67641" y="31964"/>
                </a:cubicBezTo>
                <a:cubicBezTo>
                  <a:pt x="67765" y="31964"/>
                  <a:pt x="67901" y="31988"/>
                  <a:pt x="68057" y="32051"/>
                </a:cubicBezTo>
                <a:cubicBezTo>
                  <a:pt x="66450" y="32777"/>
                  <a:pt x="64842" y="33194"/>
                  <a:pt x="63235" y="33610"/>
                </a:cubicBezTo>
                <a:cubicBezTo>
                  <a:pt x="61663" y="34027"/>
                  <a:pt x="60044" y="34361"/>
                  <a:pt x="58413" y="34730"/>
                </a:cubicBezTo>
                <a:cubicBezTo>
                  <a:pt x="58437" y="34634"/>
                  <a:pt x="58437" y="34563"/>
                  <a:pt x="58449" y="34492"/>
                </a:cubicBezTo>
                <a:cubicBezTo>
                  <a:pt x="60139" y="33908"/>
                  <a:pt x="61973" y="33825"/>
                  <a:pt x="63556" y="32896"/>
                </a:cubicBezTo>
                <a:lnTo>
                  <a:pt x="63556" y="32896"/>
                </a:lnTo>
                <a:cubicBezTo>
                  <a:pt x="61663" y="33325"/>
                  <a:pt x="59877" y="34063"/>
                  <a:pt x="57901" y="34396"/>
                </a:cubicBezTo>
                <a:cubicBezTo>
                  <a:pt x="57984" y="34075"/>
                  <a:pt x="58199" y="34015"/>
                  <a:pt x="58377" y="33956"/>
                </a:cubicBezTo>
                <a:cubicBezTo>
                  <a:pt x="59163" y="33682"/>
                  <a:pt x="59961" y="33432"/>
                  <a:pt x="60758" y="33182"/>
                </a:cubicBezTo>
                <a:cubicBezTo>
                  <a:pt x="61009" y="33110"/>
                  <a:pt x="61270" y="33063"/>
                  <a:pt x="61532" y="32968"/>
                </a:cubicBezTo>
                <a:cubicBezTo>
                  <a:pt x="61687" y="32908"/>
                  <a:pt x="61854" y="32813"/>
                  <a:pt x="61985" y="32610"/>
                </a:cubicBezTo>
                <a:cubicBezTo>
                  <a:pt x="61896" y="32610"/>
                  <a:pt x="61806" y="32590"/>
                  <a:pt x="61727" y="32590"/>
                </a:cubicBezTo>
                <a:cubicBezTo>
                  <a:pt x="61701" y="32590"/>
                  <a:pt x="61675" y="32593"/>
                  <a:pt x="61651" y="32598"/>
                </a:cubicBezTo>
                <a:lnTo>
                  <a:pt x="58973" y="33360"/>
                </a:lnTo>
                <a:cubicBezTo>
                  <a:pt x="58461" y="33503"/>
                  <a:pt x="57961" y="33658"/>
                  <a:pt x="57449" y="33825"/>
                </a:cubicBezTo>
                <a:cubicBezTo>
                  <a:pt x="56532" y="34122"/>
                  <a:pt x="55603" y="34396"/>
                  <a:pt x="54698" y="34718"/>
                </a:cubicBezTo>
                <a:cubicBezTo>
                  <a:pt x="54508" y="34789"/>
                  <a:pt x="54341" y="34956"/>
                  <a:pt x="54067" y="35146"/>
                </a:cubicBezTo>
                <a:cubicBezTo>
                  <a:pt x="54082" y="35147"/>
                  <a:pt x="54097" y="35147"/>
                  <a:pt x="54112" y="35147"/>
                </a:cubicBezTo>
                <a:cubicBezTo>
                  <a:pt x="54490" y="35147"/>
                  <a:pt x="54757" y="34927"/>
                  <a:pt x="55042" y="34927"/>
                </a:cubicBezTo>
                <a:cubicBezTo>
                  <a:pt x="55123" y="34927"/>
                  <a:pt x="55206" y="34945"/>
                  <a:pt x="55294" y="34992"/>
                </a:cubicBezTo>
                <a:cubicBezTo>
                  <a:pt x="55317" y="35194"/>
                  <a:pt x="55198" y="35277"/>
                  <a:pt x="55020" y="35337"/>
                </a:cubicBezTo>
                <a:cubicBezTo>
                  <a:pt x="53210" y="35873"/>
                  <a:pt x="51412" y="36468"/>
                  <a:pt x="49567" y="36897"/>
                </a:cubicBezTo>
                <a:cubicBezTo>
                  <a:pt x="48197" y="37230"/>
                  <a:pt x="46864" y="37659"/>
                  <a:pt x="45518" y="38028"/>
                </a:cubicBezTo>
                <a:cubicBezTo>
                  <a:pt x="45304" y="38087"/>
                  <a:pt x="45078" y="38147"/>
                  <a:pt x="44828" y="38206"/>
                </a:cubicBezTo>
                <a:cubicBezTo>
                  <a:pt x="44756" y="37897"/>
                  <a:pt x="44685" y="37599"/>
                  <a:pt x="44590" y="37278"/>
                </a:cubicBezTo>
                <a:cubicBezTo>
                  <a:pt x="44721" y="37230"/>
                  <a:pt x="44828" y="37182"/>
                  <a:pt x="44935" y="37159"/>
                </a:cubicBezTo>
                <a:cubicBezTo>
                  <a:pt x="47257" y="36635"/>
                  <a:pt x="49519" y="35944"/>
                  <a:pt x="51781" y="35230"/>
                </a:cubicBezTo>
                <a:cubicBezTo>
                  <a:pt x="53353" y="34742"/>
                  <a:pt x="54924" y="34218"/>
                  <a:pt x="56496" y="33730"/>
                </a:cubicBezTo>
                <a:cubicBezTo>
                  <a:pt x="58115" y="33229"/>
                  <a:pt x="59758" y="32718"/>
                  <a:pt x="61378" y="32217"/>
                </a:cubicBezTo>
                <a:cubicBezTo>
                  <a:pt x="61532" y="32170"/>
                  <a:pt x="61663" y="32075"/>
                  <a:pt x="61806" y="32015"/>
                </a:cubicBezTo>
                <a:cubicBezTo>
                  <a:pt x="61806" y="31991"/>
                  <a:pt x="61794" y="31944"/>
                  <a:pt x="61782" y="31920"/>
                </a:cubicBezTo>
                <a:cubicBezTo>
                  <a:pt x="61628" y="31932"/>
                  <a:pt x="61497" y="31932"/>
                  <a:pt x="61366" y="31979"/>
                </a:cubicBezTo>
                <a:cubicBezTo>
                  <a:pt x="59473" y="32551"/>
                  <a:pt x="57603" y="33134"/>
                  <a:pt x="55710" y="33718"/>
                </a:cubicBezTo>
                <a:cubicBezTo>
                  <a:pt x="55579" y="33765"/>
                  <a:pt x="55460" y="33789"/>
                  <a:pt x="55317" y="33837"/>
                </a:cubicBezTo>
                <a:cubicBezTo>
                  <a:pt x="53877" y="34265"/>
                  <a:pt x="52448" y="34718"/>
                  <a:pt x="51019" y="35146"/>
                </a:cubicBezTo>
                <a:cubicBezTo>
                  <a:pt x="50245" y="35385"/>
                  <a:pt x="49471" y="35635"/>
                  <a:pt x="48686" y="35849"/>
                </a:cubicBezTo>
                <a:cubicBezTo>
                  <a:pt x="48209" y="35980"/>
                  <a:pt x="47721" y="36016"/>
                  <a:pt x="47245" y="36147"/>
                </a:cubicBezTo>
                <a:cubicBezTo>
                  <a:pt x="46650" y="36301"/>
                  <a:pt x="46054" y="36516"/>
                  <a:pt x="45459" y="36706"/>
                </a:cubicBezTo>
                <a:cubicBezTo>
                  <a:pt x="45376" y="36718"/>
                  <a:pt x="45304" y="36742"/>
                  <a:pt x="45126" y="36766"/>
                </a:cubicBezTo>
                <a:cubicBezTo>
                  <a:pt x="45245" y="36635"/>
                  <a:pt x="45304" y="36539"/>
                  <a:pt x="45376" y="36504"/>
                </a:cubicBezTo>
                <a:cubicBezTo>
                  <a:pt x="45899" y="36182"/>
                  <a:pt x="46435" y="35908"/>
                  <a:pt x="46959" y="35611"/>
                </a:cubicBezTo>
                <a:cubicBezTo>
                  <a:pt x="47209" y="35480"/>
                  <a:pt x="47447" y="35337"/>
                  <a:pt x="47721" y="35230"/>
                </a:cubicBezTo>
                <a:cubicBezTo>
                  <a:pt x="48864" y="34789"/>
                  <a:pt x="50007" y="34325"/>
                  <a:pt x="51150" y="33896"/>
                </a:cubicBezTo>
                <a:cubicBezTo>
                  <a:pt x="51710" y="33682"/>
                  <a:pt x="52269" y="33503"/>
                  <a:pt x="52817" y="33313"/>
                </a:cubicBezTo>
                <a:cubicBezTo>
                  <a:pt x="53639" y="33027"/>
                  <a:pt x="54472" y="32753"/>
                  <a:pt x="55294" y="32468"/>
                </a:cubicBezTo>
                <a:cubicBezTo>
                  <a:pt x="55615" y="32348"/>
                  <a:pt x="55948" y="32182"/>
                  <a:pt x="56294" y="32063"/>
                </a:cubicBezTo>
                <a:cubicBezTo>
                  <a:pt x="57639" y="31586"/>
                  <a:pt x="59008" y="31122"/>
                  <a:pt x="60366" y="30634"/>
                </a:cubicBezTo>
                <a:cubicBezTo>
                  <a:pt x="62009" y="30039"/>
                  <a:pt x="63628" y="29431"/>
                  <a:pt x="65259" y="28824"/>
                </a:cubicBezTo>
                <a:cubicBezTo>
                  <a:pt x="65422" y="28763"/>
                  <a:pt x="65555" y="28730"/>
                  <a:pt x="65669" y="28730"/>
                </a:cubicBezTo>
                <a:close/>
                <a:moveTo>
                  <a:pt x="55424" y="35623"/>
                </a:moveTo>
                <a:lnTo>
                  <a:pt x="55424" y="35623"/>
                </a:lnTo>
                <a:cubicBezTo>
                  <a:pt x="55353" y="35908"/>
                  <a:pt x="55163" y="35992"/>
                  <a:pt x="54936" y="36075"/>
                </a:cubicBezTo>
                <a:cubicBezTo>
                  <a:pt x="53031" y="36563"/>
                  <a:pt x="51126" y="37075"/>
                  <a:pt x="49221" y="37563"/>
                </a:cubicBezTo>
                <a:cubicBezTo>
                  <a:pt x="48019" y="37861"/>
                  <a:pt x="46792" y="38123"/>
                  <a:pt x="45542" y="38337"/>
                </a:cubicBezTo>
                <a:cubicBezTo>
                  <a:pt x="45709" y="38254"/>
                  <a:pt x="45840" y="38182"/>
                  <a:pt x="46007" y="38135"/>
                </a:cubicBezTo>
                <a:cubicBezTo>
                  <a:pt x="46912" y="37837"/>
                  <a:pt x="47804" y="37528"/>
                  <a:pt x="48709" y="37290"/>
                </a:cubicBezTo>
                <a:cubicBezTo>
                  <a:pt x="50817" y="36742"/>
                  <a:pt x="52924" y="36230"/>
                  <a:pt x="55043" y="35694"/>
                </a:cubicBezTo>
                <a:cubicBezTo>
                  <a:pt x="55163" y="35670"/>
                  <a:pt x="55294" y="35658"/>
                  <a:pt x="55424" y="35623"/>
                </a:cubicBezTo>
                <a:close/>
                <a:moveTo>
                  <a:pt x="37720" y="31217"/>
                </a:moveTo>
                <a:cubicBezTo>
                  <a:pt x="38149" y="32932"/>
                  <a:pt x="38565" y="34599"/>
                  <a:pt x="38982" y="36254"/>
                </a:cubicBezTo>
                <a:cubicBezTo>
                  <a:pt x="38601" y="36444"/>
                  <a:pt x="29457" y="38456"/>
                  <a:pt x="28493" y="38552"/>
                </a:cubicBezTo>
                <a:cubicBezTo>
                  <a:pt x="28147" y="37159"/>
                  <a:pt x="27790" y="35754"/>
                  <a:pt x="27433" y="34313"/>
                </a:cubicBezTo>
                <a:cubicBezTo>
                  <a:pt x="27564" y="34289"/>
                  <a:pt x="27707" y="34242"/>
                  <a:pt x="27838" y="34206"/>
                </a:cubicBezTo>
                <a:cubicBezTo>
                  <a:pt x="28159" y="35206"/>
                  <a:pt x="28493" y="36158"/>
                  <a:pt x="28802" y="37123"/>
                </a:cubicBezTo>
                <a:cubicBezTo>
                  <a:pt x="28921" y="36075"/>
                  <a:pt x="28362" y="35158"/>
                  <a:pt x="28219" y="34111"/>
                </a:cubicBezTo>
                <a:cubicBezTo>
                  <a:pt x="28552" y="33991"/>
                  <a:pt x="28850" y="33872"/>
                  <a:pt x="29147" y="33777"/>
                </a:cubicBezTo>
                <a:cubicBezTo>
                  <a:pt x="30326" y="33432"/>
                  <a:pt x="31517" y="33110"/>
                  <a:pt x="32707" y="32801"/>
                </a:cubicBezTo>
                <a:cubicBezTo>
                  <a:pt x="33743" y="32515"/>
                  <a:pt x="34803" y="32277"/>
                  <a:pt x="35839" y="32003"/>
                </a:cubicBezTo>
                <a:cubicBezTo>
                  <a:pt x="36196" y="31920"/>
                  <a:pt x="36529" y="31801"/>
                  <a:pt x="36886" y="31682"/>
                </a:cubicBezTo>
                <a:cubicBezTo>
                  <a:pt x="37267" y="32837"/>
                  <a:pt x="37625" y="33932"/>
                  <a:pt x="37982" y="35027"/>
                </a:cubicBezTo>
                <a:cubicBezTo>
                  <a:pt x="38029" y="35027"/>
                  <a:pt x="38065" y="35015"/>
                  <a:pt x="38101" y="35004"/>
                </a:cubicBezTo>
                <a:cubicBezTo>
                  <a:pt x="37827" y="33849"/>
                  <a:pt x="37529" y="32694"/>
                  <a:pt x="37232" y="31503"/>
                </a:cubicBezTo>
                <a:cubicBezTo>
                  <a:pt x="37387" y="31396"/>
                  <a:pt x="37529" y="31325"/>
                  <a:pt x="37720" y="31217"/>
                </a:cubicBezTo>
                <a:close/>
                <a:moveTo>
                  <a:pt x="44114" y="37944"/>
                </a:moveTo>
                <a:lnTo>
                  <a:pt x="44114" y="37944"/>
                </a:lnTo>
                <a:cubicBezTo>
                  <a:pt x="44209" y="38171"/>
                  <a:pt x="44340" y="38373"/>
                  <a:pt x="43983" y="38552"/>
                </a:cubicBezTo>
                <a:cubicBezTo>
                  <a:pt x="43923" y="38373"/>
                  <a:pt x="43899" y="38206"/>
                  <a:pt x="43840" y="37992"/>
                </a:cubicBezTo>
                <a:cubicBezTo>
                  <a:pt x="43959" y="37980"/>
                  <a:pt x="44030" y="37956"/>
                  <a:pt x="44114" y="37944"/>
                </a:cubicBezTo>
                <a:close/>
                <a:moveTo>
                  <a:pt x="44244" y="38882"/>
                </a:moveTo>
                <a:cubicBezTo>
                  <a:pt x="44294" y="38882"/>
                  <a:pt x="44356" y="38900"/>
                  <a:pt x="44435" y="38933"/>
                </a:cubicBezTo>
                <a:cubicBezTo>
                  <a:pt x="44316" y="39028"/>
                  <a:pt x="44233" y="39087"/>
                  <a:pt x="44078" y="39230"/>
                </a:cubicBezTo>
                <a:cubicBezTo>
                  <a:pt x="44086" y="38981"/>
                  <a:pt x="44129" y="38882"/>
                  <a:pt x="44244" y="38882"/>
                </a:cubicBezTo>
                <a:close/>
                <a:moveTo>
                  <a:pt x="55494" y="36106"/>
                </a:moveTo>
                <a:cubicBezTo>
                  <a:pt x="55530" y="36106"/>
                  <a:pt x="55566" y="36108"/>
                  <a:pt x="55603" y="36111"/>
                </a:cubicBezTo>
                <a:cubicBezTo>
                  <a:pt x="55663" y="36349"/>
                  <a:pt x="55722" y="36575"/>
                  <a:pt x="55817" y="36849"/>
                </a:cubicBezTo>
                <a:cubicBezTo>
                  <a:pt x="54103" y="37361"/>
                  <a:pt x="52388" y="37742"/>
                  <a:pt x="50591" y="38159"/>
                </a:cubicBezTo>
                <a:cubicBezTo>
                  <a:pt x="50936" y="37992"/>
                  <a:pt x="51198" y="37873"/>
                  <a:pt x="51472" y="37742"/>
                </a:cubicBezTo>
                <a:cubicBezTo>
                  <a:pt x="51472" y="37718"/>
                  <a:pt x="51460" y="37706"/>
                  <a:pt x="51460" y="37694"/>
                </a:cubicBezTo>
                <a:cubicBezTo>
                  <a:pt x="49626" y="38159"/>
                  <a:pt x="47804" y="38599"/>
                  <a:pt x="45995" y="39064"/>
                </a:cubicBezTo>
                <a:cubicBezTo>
                  <a:pt x="46007" y="39075"/>
                  <a:pt x="46007" y="39087"/>
                  <a:pt x="46007" y="39111"/>
                </a:cubicBezTo>
                <a:cubicBezTo>
                  <a:pt x="47173" y="38849"/>
                  <a:pt x="48328" y="38587"/>
                  <a:pt x="49495" y="38337"/>
                </a:cubicBezTo>
                <a:lnTo>
                  <a:pt x="49495" y="38337"/>
                </a:lnTo>
                <a:cubicBezTo>
                  <a:pt x="48078" y="39004"/>
                  <a:pt x="46971" y="39302"/>
                  <a:pt x="45245" y="39504"/>
                </a:cubicBezTo>
                <a:cubicBezTo>
                  <a:pt x="45173" y="39314"/>
                  <a:pt x="45102" y="39123"/>
                  <a:pt x="44995" y="38885"/>
                </a:cubicBezTo>
                <a:cubicBezTo>
                  <a:pt x="45090" y="38587"/>
                  <a:pt x="45399" y="38599"/>
                  <a:pt x="45661" y="38552"/>
                </a:cubicBezTo>
                <a:cubicBezTo>
                  <a:pt x="46542" y="38397"/>
                  <a:pt x="47423" y="38290"/>
                  <a:pt x="48281" y="38063"/>
                </a:cubicBezTo>
                <a:cubicBezTo>
                  <a:pt x="50341" y="37528"/>
                  <a:pt x="52376" y="36932"/>
                  <a:pt x="54412" y="36373"/>
                </a:cubicBezTo>
                <a:cubicBezTo>
                  <a:pt x="54762" y="36275"/>
                  <a:pt x="55101" y="36106"/>
                  <a:pt x="55494" y="36106"/>
                </a:cubicBezTo>
                <a:close/>
                <a:moveTo>
                  <a:pt x="44471" y="39385"/>
                </a:moveTo>
                <a:cubicBezTo>
                  <a:pt x="44566" y="39623"/>
                  <a:pt x="44685" y="39802"/>
                  <a:pt x="44340" y="39909"/>
                </a:cubicBezTo>
                <a:cubicBezTo>
                  <a:pt x="44221" y="39718"/>
                  <a:pt x="44054" y="39540"/>
                  <a:pt x="44471" y="39385"/>
                </a:cubicBezTo>
                <a:close/>
                <a:moveTo>
                  <a:pt x="77832" y="38099"/>
                </a:moveTo>
                <a:cubicBezTo>
                  <a:pt x="75367" y="38825"/>
                  <a:pt x="72927" y="39671"/>
                  <a:pt x="70367" y="39968"/>
                </a:cubicBezTo>
                <a:lnTo>
                  <a:pt x="77832" y="38099"/>
                </a:lnTo>
                <a:close/>
                <a:moveTo>
                  <a:pt x="39744" y="38790"/>
                </a:moveTo>
                <a:lnTo>
                  <a:pt x="39744" y="38790"/>
                </a:lnTo>
                <a:cubicBezTo>
                  <a:pt x="40089" y="39266"/>
                  <a:pt x="39744" y="39599"/>
                  <a:pt x="39637" y="40076"/>
                </a:cubicBezTo>
                <a:cubicBezTo>
                  <a:pt x="39530" y="39695"/>
                  <a:pt x="39470" y="39445"/>
                  <a:pt x="39399" y="39135"/>
                </a:cubicBezTo>
                <a:lnTo>
                  <a:pt x="39744" y="38790"/>
                </a:lnTo>
                <a:close/>
                <a:moveTo>
                  <a:pt x="55925" y="37242"/>
                </a:moveTo>
                <a:cubicBezTo>
                  <a:pt x="55948" y="37349"/>
                  <a:pt x="55960" y="37420"/>
                  <a:pt x="55996" y="37504"/>
                </a:cubicBezTo>
                <a:cubicBezTo>
                  <a:pt x="55651" y="37778"/>
                  <a:pt x="55258" y="37956"/>
                  <a:pt x="54829" y="38063"/>
                </a:cubicBezTo>
                <a:cubicBezTo>
                  <a:pt x="52293" y="38671"/>
                  <a:pt x="49745" y="39302"/>
                  <a:pt x="47197" y="39897"/>
                </a:cubicBezTo>
                <a:cubicBezTo>
                  <a:pt x="46757" y="39992"/>
                  <a:pt x="46304" y="40028"/>
                  <a:pt x="45721" y="40099"/>
                </a:cubicBezTo>
                <a:cubicBezTo>
                  <a:pt x="47031" y="39397"/>
                  <a:pt x="54210" y="37409"/>
                  <a:pt x="55925" y="37242"/>
                </a:cubicBezTo>
                <a:close/>
                <a:moveTo>
                  <a:pt x="44604" y="40232"/>
                </a:moveTo>
                <a:cubicBezTo>
                  <a:pt x="44662" y="40232"/>
                  <a:pt x="44708" y="40270"/>
                  <a:pt x="44733" y="40361"/>
                </a:cubicBezTo>
                <a:cubicBezTo>
                  <a:pt x="44745" y="40433"/>
                  <a:pt x="44637" y="40552"/>
                  <a:pt x="44590" y="40635"/>
                </a:cubicBezTo>
                <a:cubicBezTo>
                  <a:pt x="44566" y="40611"/>
                  <a:pt x="44518" y="40576"/>
                  <a:pt x="44471" y="40564"/>
                </a:cubicBezTo>
                <a:cubicBezTo>
                  <a:pt x="44459" y="40480"/>
                  <a:pt x="44435" y="40385"/>
                  <a:pt x="44411" y="40326"/>
                </a:cubicBezTo>
                <a:cubicBezTo>
                  <a:pt x="44481" y="40267"/>
                  <a:pt x="44548" y="40232"/>
                  <a:pt x="44604" y="40232"/>
                </a:cubicBezTo>
                <a:close/>
                <a:moveTo>
                  <a:pt x="78749" y="38480"/>
                </a:moveTo>
                <a:cubicBezTo>
                  <a:pt x="78796" y="38671"/>
                  <a:pt x="78844" y="38849"/>
                  <a:pt x="78904" y="39075"/>
                </a:cubicBezTo>
                <a:cubicBezTo>
                  <a:pt x="78689" y="39123"/>
                  <a:pt x="78511" y="39171"/>
                  <a:pt x="78332" y="39206"/>
                </a:cubicBezTo>
                <a:cubicBezTo>
                  <a:pt x="76427" y="39611"/>
                  <a:pt x="74510" y="40016"/>
                  <a:pt x="72605" y="40397"/>
                </a:cubicBezTo>
                <a:cubicBezTo>
                  <a:pt x="71677" y="40588"/>
                  <a:pt x="70760" y="40754"/>
                  <a:pt x="69819" y="40921"/>
                </a:cubicBezTo>
                <a:cubicBezTo>
                  <a:pt x="69794" y="40927"/>
                  <a:pt x="69769" y="40930"/>
                  <a:pt x="69743" y="40930"/>
                </a:cubicBezTo>
                <a:cubicBezTo>
                  <a:pt x="69619" y="40930"/>
                  <a:pt x="69487" y="40871"/>
                  <a:pt x="69379" y="40861"/>
                </a:cubicBezTo>
                <a:cubicBezTo>
                  <a:pt x="69355" y="40480"/>
                  <a:pt x="69617" y="40480"/>
                  <a:pt x="69795" y="40433"/>
                </a:cubicBezTo>
                <a:lnTo>
                  <a:pt x="73093" y="39587"/>
                </a:lnTo>
                <a:cubicBezTo>
                  <a:pt x="74796" y="39171"/>
                  <a:pt x="76487" y="38766"/>
                  <a:pt x="78213" y="38540"/>
                </a:cubicBezTo>
                <a:cubicBezTo>
                  <a:pt x="78380" y="38516"/>
                  <a:pt x="78546" y="38492"/>
                  <a:pt x="78749" y="38480"/>
                </a:cubicBezTo>
                <a:close/>
                <a:moveTo>
                  <a:pt x="39351" y="37266"/>
                </a:moveTo>
                <a:cubicBezTo>
                  <a:pt x="39399" y="37456"/>
                  <a:pt x="39446" y="37599"/>
                  <a:pt x="39470" y="37742"/>
                </a:cubicBezTo>
                <a:cubicBezTo>
                  <a:pt x="39089" y="38349"/>
                  <a:pt x="38422" y="38480"/>
                  <a:pt x="37851" y="38754"/>
                </a:cubicBezTo>
                <a:cubicBezTo>
                  <a:pt x="37303" y="39016"/>
                  <a:pt x="36696" y="39206"/>
                  <a:pt x="36101" y="39385"/>
                </a:cubicBezTo>
                <a:cubicBezTo>
                  <a:pt x="34577" y="39814"/>
                  <a:pt x="33065" y="40254"/>
                  <a:pt x="31541" y="40647"/>
                </a:cubicBezTo>
                <a:cubicBezTo>
                  <a:pt x="30862" y="40838"/>
                  <a:pt x="30171" y="40933"/>
                  <a:pt x="29469" y="41040"/>
                </a:cubicBezTo>
                <a:cubicBezTo>
                  <a:pt x="29409" y="41050"/>
                  <a:pt x="29354" y="41055"/>
                  <a:pt x="29304" y="41055"/>
                </a:cubicBezTo>
                <a:cubicBezTo>
                  <a:pt x="28980" y="41055"/>
                  <a:pt x="28833" y="40855"/>
                  <a:pt x="28802" y="40433"/>
                </a:cubicBezTo>
                <a:cubicBezTo>
                  <a:pt x="28909" y="40385"/>
                  <a:pt x="29028" y="40326"/>
                  <a:pt x="29147" y="40290"/>
                </a:cubicBezTo>
                <a:cubicBezTo>
                  <a:pt x="29945" y="40099"/>
                  <a:pt x="30767" y="39921"/>
                  <a:pt x="31588" y="39754"/>
                </a:cubicBezTo>
                <a:cubicBezTo>
                  <a:pt x="32826" y="39504"/>
                  <a:pt x="33981" y="39052"/>
                  <a:pt x="35172" y="38647"/>
                </a:cubicBezTo>
                <a:cubicBezTo>
                  <a:pt x="35231" y="38611"/>
                  <a:pt x="35291" y="38552"/>
                  <a:pt x="35351" y="38504"/>
                </a:cubicBezTo>
                <a:cubicBezTo>
                  <a:pt x="35351" y="38468"/>
                  <a:pt x="35339" y="38433"/>
                  <a:pt x="35339" y="38397"/>
                </a:cubicBezTo>
                <a:cubicBezTo>
                  <a:pt x="33184" y="38897"/>
                  <a:pt x="31017" y="39421"/>
                  <a:pt x="28802" y="39957"/>
                </a:cubicBezTo>
                <a:cubicBezTo>
                  <a:pt x="28790" y="39802"/>
                  <a:pt x="28790" y="39671"/>
                  <a:pt x="28778" y="39540"/>
                </a:cubicBezTo>
                <a:cubicBezTo>
                  <a:pt x="28909" y="39480"/>
                  <a:pt x="28981" y="39433"/>
                  <a:pt x="29076" y="39397"/>
                </a:cubicBezTo>
                <a:cubicBezTo>
                  <a:pt x="31052" y="38849"/>
                  <a:pt x="33065" y="38480"/>
                  <a:pt x="35089" y="38171"/>
                </a:cubicBezTo>
                <a:cubicBezTo>
                  <a:pt x="35482" y="38111"/>
                  <a:pt x="35874" y="38016"/>
                  <a:pt x="36255" y="37932"/>
                </a:cubicBezTo>
                <a:cubicBezTo>
                  <a:pt x="37267" y="37706"/>
                  <a:pt x="38291" y="37480"/>
                  <a:pt x="39351" y="37266"/>
                </a:cubicBezTo>
                <a:close/>
                <a:moveTo>
                  <a:pt x="56044" y="37909"/>
                </a:moveTo>
                <a:cubicBezTo>
                  <a:pt x="56115" y="38075"/>
                  <a:pt x="56151" y="38171"/>
                  <a:pt x="56186" y="38230"/>
                </a:cubicBezTo>
                <a:cubicBezTo>
                  <a:pt x="56163" y="38302"/>
                  <a:pt x="56163" y="38349"/>
                  <a:pt x="56127" y="38361"/>
                </a:cubicBezTo>
                <a:cubicBezTo>
                  <a:pt x="55936" y="38480"/>
                  <a:pt x="55758" y="38623"/>
                  <a:pt x="55544" y="38683"/>
                </a:cubicBezTo>
                <a:cubicBezTo>
                  <a:pt x="52317" y="39516"/>
                  <a:pt x="49090" y="40326"/>
                  <a:pt x="45864" y="41147"/>
                </a:cubicBezTo>
                <a:cubicBezTo>
                  <a:pt x="45780" y="41159"/>
                  <a:pt x="45709" y="41159"/>
                  <a:pt x="45590" y="41171"/>
                </a:cubicBezTo>
                <a:cubicBezTo>
                  <a:pt x="45542" y="40945"/>
                  <a:pt x="45483" y="40754"/>
                  <a:pt x="45447" y="40564"/>
                </a:cubicBezTo>
                <a:cubicBezTo>
                  <a:pt x="48995" y="39683"/>
                  <a:pt x="52507" y="38790"/>
                  <a:pt x="56044" y="37909"/>
                </a:cubicBezTo>
                <a:close/>
                <a:moveTo>
                  <a:pt x="44852" y="40838"/>
                </a:moveTo>
                <a:cubicBezTo>
                  <a:pt x="44935" y="40980"/>
                  <a:pt x="45007" y="41111"/>
                  <a:pt x="45090" y="41266"/>
                </a:cubicBezTo>
                <a:cubicBezTo>
                  <a:pt x="45005" y="41333"/>
                  <a:pt x="44929" y="41369"/>
                  <a:pt x="44861" y="41369"/>
                </a:cubicBezTo>
                <a:cubicBezTo>
                  <a:pt x="44796" y="41369"/>
                  <a:pt x="44737" y="41336"/>
                  <a:pt x="44685" y="41266"/>
                </a:cubicBezTo>
                <a:cubicBezTo>
                  <a:pt x="44578" y="41100"/>
                  <a:pt x="44554" y="40945"/>
                  <a:pt x="44852" y="40838"/>
                </a:cubicBezTo>
                <a:close/>
                <a:moveTo>
                  <a:pt x="42054" y="35313"/>
                </a:moveTo>
                <a:cubicBezTo>
                  <a:pt x="42197" y="35956"/>
                  <a:pt x="42435" y="36516"/>
                  <a:pt x="42268" y="37147"/>
                </a:cubicBezTo>
                <a:cubicBezTo>
                  <a:pt x="42244" y="37278"/>
                  <a:pt x="42316" y="37516"/>
                  <a:pt x="42423" y="37587"/>
                </a:cubicBezTo>
                <a:cubicBezTo>
                  <a:pt x="42709" y="37813"/>
                  <a:pt x="42768" y="38123"/>
                  <a:pt x="42863" y="38421"/>
                </a:cubicBezTo>
                <a:cubicBezTo>
                  <a:pt x="43090" y="39123"/>
                  <a:pt x="43328" y="39826"/>
                  <a:pt x="43566" y="40516"/>
                </a:cubicBezTo>
                <a:cubicBezTo>
                  <a:pt x="43697" y="40897"/>
                  <a:pt x="43852" y="41254"/>
                  <a:pt x="44018" y="41611"/>
                </a:cubicBezTo>
                <a:cubicBezTo>
                  <a:pt x="43744" y="41278"/>
                  <a:pt x="43494" y="40933"/>
                  <a:pt x="43399" y="40492"/>
                </a:cubicBezTo>
                <a:cubicBezTo>
                  <a:pt x="43316" y="40123"/>
                  <a:pt x="43197" y="39778"/>
                  <a:pt x="42911" y="39492"/>
                </a:cubicBezTo>
                <a:lnTo>
                  <a:pt x="42911" y="39492"/>
                </a:lnTo>
                <a:cubicBezTo>
                  <a:pt x="42863" y="39921"/>
                  <a:pt x="42899" y="40087"/>
                  <a:pt x="43221" y="40730"/>
                </a:cubicBezTo>
                <a:cubicBezTo>
                  <a:pt x="43435" y="41135"/>
                  <a:pt x="43637" y="41516"/>
                  <a:pt x="43864" y="41933"/>
                </a:cubicBezTo>
                <a:cubicBezTo>
                  <a:pt x="43554" y="41778"/>
                  <a:pt x="43399" y="41611"/>
                  <a:pt x="43256" y="41278"/>
                </a:cubicBezTo>
                <a:cubicBezTo>
                  <a:pt x="43078" y="40873"/>
                  <a:pt x="42887" y="40457"/>
                  <a:pt x="42673" y="40052"/>
                </a:cubicBezTo>
                <a:cubicBezTo>
                  <a:pt x="42435" y="39599"/>
                  <a:pt x="42316" y="39099"/>
                  <a:pt x="42232" y="38599"/>
                </a:cubicBezTo>
                <a:lnTo>
                  <a:pt x="42232" y="38599"/>
                </a:lnTo>
                <a:cubicBezTo>
                  <a:pt x="42363" y="38611"/>
                  <a:pt x="42470" y="38611"/>
                  <a:pt x="42601" y="38635"/>
                </a:cubicBezTo>
                <a:cubicBezTo>
                  <a:pt x="42625" y="38290"/>
                  <a:pt x="42387" y="38337"/>
                  <a:pt x="42185" y="38313"/>
                </a:cubicBezTo>
                <a:cubicBezTo>
                  <a:pt x="42197" y="37837"/>
                  <a:pt x="42113" y="37409"/>
                  <a:pt x="41828" y="36992"/>
                </a:cubicBezTo>
                <a:cubicBezTo>
                  <a:pt x="41697" y="36801"/>
                  <a:pt x="41708" y="36492"/>
                  <a:pt x="41708" y="36230"/>
                </a:cubicBezTo>
                <a:cubicBezTo>
                  <a:pt x="41708" y="35992"/>
                  <a:pt x="41768" y="35754"/>
                  <a:pt x="41828" y="35515"/>
                </a:cubicBezTo>
                <a:cubicBezTo>
                  <a:pt x="41839" y="35456"/>
                  <a:pt x="41911" y="35432"/>
                  <a:pt x="42054" y="35313"/>
                </a:cubicBezTo>
                <a:close/>
                <a:moveTo>
                  <a:pt x="11279" y="31421"/>
                </a:moveTo>
                <a:cubicBezTo>
                  <a:pt x="11316" y="31421"/>
                  <a:pt x="11363" y="31432"/>
                  <a:pt x="11443" y="31432"/>
                </a:cubicBezTo>
                <a:cubicBezTo>
                  <a:pt x="11514" y="31586"/>
                  <a:pt x="11550" y="31765"/>
                  <a:pt x="11609" y="31944"/>
                </a:cubicBezTo>
                <a:cubicBezTo>
                  <a:pt x="12193" y="33884"/>
                  <a:pt x="12788" y="35837"/>
                  <a:pt x="13384" y="37766"/>
                </a:cubicBezTo>
                <a:cubicBezTo>
                  <a:pt x="13514" y="38218"/>
                  <a:pt x="13657" y="38671"/>
                  <a:pt x="13753" y="39135"/>
                </a:cubicBezTo>
                <a:cubicBezTo>
                  <a:pt x="13800" y="39302"/>
                  <a:pt x="13741" y="39480"/>
                  <a:pt x="13729" y="39659"/>
                </a:cubicBezTo>
                <a:cubicBezTo>
                  <a:pt x="13693" y="39659"/>
                  <a:pt x="13657" y="39671"/>
                  <a:pt x="13610" y="39671"/>
                </a:cubicBezTo>
                <a:cubicBezTo>
                  <a:pt x="13514" y="39409"/>
                  <a:pt x="13431" y="39135"/>
                  <a:pt x="13324" y="38837"/>
                </a:cubicBezTo>
                <a:cubicBezTo>
                  <a:pt x="12979" y="39171"/>
                  <a:pt x="13276" y="39504"/>
                  <a:pt x="13229" y="39861"/>
                </a:cubicBezTo>
                <a:cubicBezTo>
                  <a:pt x="11169" y="40873"/>
                  <a:pt x="8895" y="41230"/>
                  <a:pt x="6645" y="41873"/>
                </a:cubicBezTo>
                <a:cubicBezTo>
                  <a:pt x="6537" y="41492"/>
                  <a:pt x="6454" y="41147"/>
                  <a:pt x="6347" y="40802"/>
                </a:cubicBezTo>
                <a:cubicBezTo>
                  <a:pt x="6240" y="40457"/>
                  <a:pt x="6180" y="40099"/>
                  <a:pt x="6002" y="39802"/>
                </a:cubicBezTo>
                <a:cubicBezTo>
                  <a:pt x="5954" y="39826"/>
                  <a:pt x="5930" y="39826"/>
                  <a:pt x="5883" y="39837"/>
                </a:cubicBezTo>
                <a:cubicBezTo>
                  <a:pt x="5894" y="40040"/>
                  <a:pt x="5894" y="40254"/>
                  <a:pt x="5942" y="40457"/>
                </a:cubicBezTo>
                <a:cubicBezTo>
                  <a:pt x="6014" y="40754"/>
                  <a:pt x="6133" y="41040"/>
                  <a:pt x="6228" y="41326"/>
                </a:cubicBezTo>
                <a:cubicBezTo>
                  <a:pt x="6299" y="41552"/>
                  <a:pt x="6347" y="41754"/>
                  <a:pt x="6168" y="41969"/>
                </a:cubicBezTo>
                <a:cubicBezTo>
                  <a:pt x="6161" y="41969"/>
                  <a:pt x="6153" y="41969"/>
                  <a:pt x="6146" y="41969"/>
                </a:cubicBezTo>
                <a:cubicBezTo>
                  <a:pt x="5868" y="41969"/>
                  <a:pt x="5822" y="41750"/>
                  <a:pt x="5764" y="41564"/>
                </a:cubicBezTo>
                <a:cubicBezTo>
                  <a:pt x="5097" y="39445"/>
                  <a:pt x="4513" y="37301"/>
                  <a:pt x="4109" y="35123"/>
                </a:cubicBezTo>
                <a:cubicBezTo>
                  <a:pt x="4037" y="34718"/>
                  <a:pt x="3954" y="34325"/>
                  <a:pt x="3870" y="33944"/>
                </a:cubicBezTo>
                <a:cubicBezTo>
                  <a:pt x="3847" y="33777"/>
                  <a:pt x="3847" y="33610"/>
                  <a:pt x="3835" y="33432"/>
                </a:cubicBezTo>
                <a:lnTo>
                  <a:pt x="3835" y="33432"/>
                </a:lnTo>
                <a:cubicBezTo>
                  <a:pt x="4204" y="33527"/>
                  <a:pt x="4228" y="33789"/>
                  <a:pt x="4263" y="34063"/>
                </a:cubicBezTo>
                <a:cubicBezTo>
                  <a:pt x="4501" y="34944"/>
                  <a:pt x="4704" y="35837"/>
                  <a:pt x="4942" y="36706"/>
                </a:cubicBezTo>
                <a:cubicBezTo>
                  <a:pt x="5121" y="37385"/>
                  <a:pt x="5359" y="38040"/>
                  <a:pt x="5633" y="38694"/>
                </a:cubicBezTo>
                <a:cubicBezTo>
                  <a:pt x="5418" y="36909"/>
                  <a:pt x="4823" y="35218"/>
                  <a:pt x="4466" y="33408"/>
                </a:cubicBezTo>
                <a:cubicBezTo>
                  <a:pt x="4692" y="33337"/>
                  <a:pt x="4882" y="33277"/>
                  <a:pt x="5073" y="33229"/>
                </a:cubicBezTo>
                <a:cubicBezTo>
                  <a:pt x="6121" y="32991"/>
                  <a:pt x="7145" y="32765"/>
                  <a:pt x="8192" y="32527"/>
                </a:cubicBezTo>
                <a:cubicBezTo>
                  <a:pt x="9240" y="32277"/>
                  <a:pt x="10252" y="31908"/>
                  <a:pt x="11228" y="31432"/>
                </a:cubicBezTo>
                <a:cubicBezTo>
                  <a:pt x="11244" y="31424"/>
                  <a:pt x="11260" y="31421"/>
                  <a:pt x="11279" y="31421"/>
                </a:cubicBezTo>
                <a:close/>
                <a:moveTo>
                  <a:pt x="64821" y="41379"/>
                </a:moveTo>
                <a:cubicBezTo>
                  <a:pt x="64966" y="41379"/>
                  <a:pt x="65114" y="41424"/>
                  <a:pt x="65271" y="41564"/>
                </a:cubicBezTo>
                <a:cubicBezTo>
                  <a:pt x="64343" y="41789"/>
                  <a:pt x="63462" y="42158"/>
                  <a:pt x="62446" y="42158"/>
                </a:cubicBezTo>
                <a:cubicBezTo>
                  <a:pt x="62224" y="42158"/>
                  <a:pt x="61995" y="42140"/>
                  <a:pt x="61759" y="42100"/>
                </a:cubicBezTo>
                <a:cubicBezTo>
                  <a:pt x="62199" y="42028"/>
                  <a:pt x="62509" y="41981"/>
                  <a:pt x="62818" y="41897"/>
                </a:cubicBezTo>
                <a:cubicBezTo>
                  <a:pt x="63330" y="41778"/>
                  <a:pt x="63842" y="41635"/>
                  <a:pt x="64342" y="41481"/>
                </a:cubicBezTo>
                <a:cubicBezTo>
                  <a:pt x="64500" y="41436"/>
                  <a:pt x="64658" y="41379"/>
                  <a:pt x="64821" y="41379"/>
                </a:cubicBezTo>
                <a:close/>
                <a:moveTo>
                  <a:pt x="75106" y="34563"/>
                </a:moveTo>
                <a:cubicBezTo>
                  <a:pt x="75177" y="34658"/>
                  <a:pt x="75225" y="34706"/>
                  <a:pt x="75225" y="34730"/>
                </a:cubicBezTo>
                <a:cubicBezTo>
                  <a:pt x="75201" y="34753"/>
                  <a:pt x="75189" y="34801"/>
                  <a:pt x="75165" y="34801"/>
                </a:cubicBezTo>
                <a:cubicBezTo>
                  <a:pt x="71807" y="35670"/>
                  <a:pt x="68474" y="36516"/>
                  <a:pt x="65128" y="37361"/>
                </a:cubicBezTo>
                <a:cubicBezTo>
                  <a:pt x="62818" y="37944"/>
                  <a:pt x="60532" y="38528"/>
                  <a:pt x="58234" y="39123"/>
                </a:cubicBezTo>
                <a:cubicBezTo>
                  <a:pt x="57365" y="39337"/>
                  <a:pt x="56496" y="39611"/>
                  <a:pt x="55639" y="39897"/>
                </a:cubicBezTo>
                <a:cubicBezTo>
                  <a:pt x="54091" y="40409"/>
                  <a:pt x="52507" y="40790"/>
                  <a:pt x="50900" y="41088"/>
                </a:cubicBezTo>
                <a:cubicBezTo>
                  <a:pt x="49340" y="41385"/>
                  <a:pt x="47793" y="41754"/>
                  <a:pt x="46245" y="42100"/>
                </a:cubicBezTo>
                <a:cubicBezTo>
                  <a:pt x="45935" y="42159"/>
                  <a:pt x="45638" y="42243"/>
                  <a:pt x="45280" y="42338"/>
                </a:cubicBezTo>
                <a:cubicBezTo>
                  <a:pt x="45292" y="42171"/>
                  <a:pt x="45292" y="42100"/>
                  <a:pt x="45304" y="41981"/>
                </a:cubicBezTo>
                <a:cubicBezTo>
                  <a:pt x="45471" y="41933"/>
                  <a:pt x="45638" y="41897"/>
                  <a:pt x="45804" y="41862"/>
                </a:cubicBezTo>
                <a:cubicBezTo>
                  <a:pt x="50638" y="40635"/>
                  <a:pt x="55472" y="39421"/>
                  <a:pt x="60294" y="38171"/>
                </a:cubicBezTo>
                <a:cubicBezTo>
                  <a:pt x="62735" y="37540"/>
                  <a:pt x="65152" y="36801"/>
                  <a:pt x="67593" y="36170"/>
                </a:cubicBezTo>
                <a:cubicBezTo>
                  <a:pt x="69319" y="35742"/>
                  <a:pt x="71069" y="35432"/>
                  <a:pt x="72808" y="35051"/>
                </a:cubicBezTo>
                <a:cubicBezTo>
                  <a:pt x="73570" y="34896"/>
                  <a:pt x="74332" y="34730"/>
                  <a:pt x="75106" y="34563"/>
                </a:cubicBezTo>
                <a:close/>
                <a:moveTo>
                  <a:pt x="78570" y="39552"/>
                </a:moveTo>
                <a:cubicBezTo>
                  <a:pt x="77558" y="40099"/>
                  <a:pt x="76439" y="40361"/>
                  <a:pt x="75356" y="40683"/>
                </a:cubicBezTo>
                <a:cubicBezTo>
                  <a:pt x="74296" y="41016"/>
                  <a:pt x="73224" y="41278"/>
                  <a:pt x="72177" y="41623"/>
                </a:cubicBezTo>
                <a:cubicBezTo>
                  <a:pt x="72927" y="41588"/>
                  <a:pt x="73665" y="41397"/>
                  <a:pt x="74391" y="41195"/>
                </a:cubicBezTo>
                <a:cubicBezTo>
                  <a:pt x="75594" y="40838"/>
                  <a:pt x="76808" y="40480"/>
                  <a:pt x="78034" y="40123"/>
                </a:cubicBezTo>
                <a:cubicBezTo>
                  <a:pt x="78273" y="40052"/>
                  <a:pt x="78511" y="39992"/>
                  <a:pt x="78761" y="39945"/>
                </a:cubicBezTo>
                <a:cubicBezTo>
                  <a:pt x="78808" y="40052"/>
                  <a:pt x="78820" y="40111"/>
                  <a:pt x="78856" y="40207"/>
                </a:cubicBezTo>
                <a:cubicBezTo>
                  <a:pt x="75939" y="41278"/>
                  <a:pt x="72962" y="42040"/>
                  <a:pt x="69926" y="42540"/>
                </a:cubicBezTo>
                <a:cubicBezTo>
                  <a:pt x="69891" y="42481"/>
                  <a:pt x="69879" y="42433"/>
                  <a:pt x="69867" y="42373"/>
                </a:cubicBezTo>
                <a:cubicBezTo>
                  <a:pt x="69998" y="42302"/>
                  <a:pt x="70141" y="42231"/>
                  <a:pt x="70319" y="42100"/>
                </a:cubicBezTo>
                <a:lnTo>
                  <a:pt x="70319" y="42100"/>
                </a:lnTo>
                <a:cubicBezTo>
                  <a:pt x="70200" y="42112"/>
                  <a:pt x="70129" y="42123"/>
                  <a:pt x="70057" y="42123"/>
                </a:cubicBezTo>
                <a:cubicBezTo>
                  <a:pt x="69962" y="42123"/>
                  <a:pt x="69879" y="42147"/>
                  <a:pt x="69760" y="42147"/>
                </a:cubicBezTo>
                <a:cubicBezTo>
                  <a:pt x="69712" y="42028"/>
                  <a:pt x="69676" y="41921"/>
                  <a:pt x="69641" y="41814"/>
                </a:cubicBezTo>
                <a:cubicBezTo>
                  <a:pt x="69593" y="41623"/>
                  <a:pt x="69545" y="41445"/>
                  <a:pt x="69510" y="41278"/>
                </a:cubicBezTo>
                <a:cubicBezTo>
                  <a:pt x="69938" y="41040"/>
                  <a:pt x="77594" y="39599"/>
                  <a:pt x="78570" y="39552"/>
                </a:cubicBezTo>
                <a:close/>
                <a:moveTo>
                  <a:pt x="78880" y="34623"/>
                </a:moveTo>
                <a:cubicBezTo>
                  <a:pt x="78796" y="34825"/>
                  <a:pt x="78761" y="34968"/>
                  <a:pt x="78689" y="35015"/>
                </a:cubicBezTo>
                <a:cubicBezTo>
                  <a:pt x="78463" y="35158"/>
                  <a:pt x="78249" y="35301"/>
                  <a:pt x="77987" y="35373"/>
                </a:cubicBezTo>
                <a:cubicBezTo>
                  <a:pt x="75487" y="36075"/>
                  <a:pt x="72986" y="36789"/>
                  <a:pt x="70474" y="37420"/>
                </a:cubicBezTo>
                <a:cubicBezTo>
                  <a:pt x="67331" y="38230"/>
                  <a:pt x="64199" y="39004"/>
                  <a:pt x="61044" y="39766"/>
                </a:cubicBezTo>
                <a:cubicBezTo>
                  <a:pt x="59699" y="40087"/>
                  <a:pt x="58330" y="40338"/>
                  <a:pt x="56996" y="40671"/>
                </a:cubicBezTo>
                <a:cubicBezTo>
                  <a:pt x="56365" y="40814"/>
                  <a:pt x="55746" y="40957"/>
                  <a:pt x="55115" y="41076"/>
                </a:cubicBezTo>
                <a:cubicBezTo>
                  <a:pt x="54877" y="41111"/>
                  <a:pt x="54662" y="41230"/>
                  <a:pt x="54424" y="41314"/>
                </a:cubicBezTo>
                <a:cubicBezTo>
                  <a:pt x="54273" y="41364"/>
                  <a:pt x="54112" y="41441"/>
                  <a:pt x="53966" y="41441"/>
                </a:cubicBezTo>
                <a:cubicBezTo>
                  <a:pt x="53939" y="41441"/>
                  <a:pt x="53914" y="41438"/>
                  <a:pt x="53889" y="41433"/>
                </a:cubicBezTo>
                <a:cubicBezTo>
                  <a:pt x="53788" y="41406"/>
                  <a:pt x="53690" y="41395"/>
                  <a:pt x="53594" y="41395"/>
                </a:cubicBezTo>
                <a:cubicBezTo>
                  <a:pt x="53349" y="41395"/>
                  <a:pt x="53116" y="41465"/>
                  <a:pt x="52877" y="41516"/>
                </a:cubicBezTo>
                <a:cubicBezTo>
                  <a:pt x="51972" y="41731"/>
                  <a:pt x="51079" y="41969"/>
                  <a:pt x="50174" y="42159"/>
                </a:cubicBezTo>
                <a:cubicBezTo>
                  <a:pt x="49257" y="42362"/>
                  <a:pt x="48316" y="42528"/>
                  <a:pt x="47388" y="42719"/>
                </a:cubicBezTo>
                <a:cubicBezTo>
                  <a:pt x="47126" y="42778"/>
                  <a:pt x="46876" y="42862"/>
                  <a:pt x="46614" y="42921"/>
                </a:cubicBezTo>
                <a:cubicBezTo>
                  <a:pt x="46471" y="42945"/>
                  <a:pt x="46340" y="42945"/>
                  <a:pt x="46185" y="42957"/>
                </a:cubicBezTo>
                <a:lnTo>
                  <a:pt x="46138" y="42826"/>
                </a:lnTo>
                <a:cubicBezTo>
                  <a:pt x="49448" y="42040"/>
                  <a:pt x="52805" y="41481"/>
                  <a:pt x="56079" y="40540"/>
                </a:cubicBezTo>
                <a:cubicBezTo>
                  <a:pt x="56353" y="40504"/>
                  <a:pt x="56639" y="40504"/>
                  <a:pt x="56901" y="40445"/>
                </a:cubicBezTo>
                <a:cubicBezTo>
                  <a:pt x="60056" y="39659"/>
                  <a:pt x="63211" y="38897"/>
                  <a:pt x="66331" y="38063"/>
                </a:cubicBezTo>
                <a:cubicBezTo>
                  <a:pt x="68879" y="37385"/>
                  <a:pt x="71391" y="36611"/>
                  <a:pt x="73927" y="35873"/>
                </a:cubicBezTo>
                <a:cubicBezTo>
                  <a:pt x="74772" y="35623"/>
                  <a:pt x="75629" y="35361"/>
                  <a:pt x="76487" y="35134"/>
                </a:cubicBezTo>
                <a:cubicBezTo>
                  <a:pt x="77249" y="34944"/>
                  <a:pt x="78011" y="34801"/>
                  <a:pt x="78880" y="34623"/>
                </a:cubicBezTo>
                <a:close/>
                <a:moveTo>
                  <a:pt x="14550" y="42076"/>
                </a:moveTo>
                <a:cubicBezTo>
                  <a:pt x="14646" y="42504"/>
                  <a:pt x="14717" y="42838"/>
                  <a:pt x="14848" y="43290"/>
                </a:cubicBezTo>
                <a:cubicBezTo>
                  <a:pt x="14407" y="42993"/>
                  <a:pt x="14324" y="42588"/>
                  <a:pt x="14550" y="42076"/>
                </a:cubicBezTo>
                <a:close/>
                <a:moveTo>
                  <a:pt x="78904" y="40564"/>
                </a:moveTo>
                <a:cubicBezTo>
                  <a:pt x="78927" y="40564"/>
                  <a:pt x="78975" y="40588"/>
                  <a:pt x="79046" y="40611"/>
                </a:cubicBezTo>
                <a:lnTo>
                  <a:pt x="79046" y="41100"/>
                </a:lnTo>
                <a:cubicBezTo>
                  <a:pt x="76046" y="41826"/>
                  <a:pt x="73093" y="42719"/>
                  <a:pt x="70033" y="43338"/>
                </a:cubicBezTo>
                <a:cubicBezTo>
                  <a:pt x="69986" y="43040"/>
                  <a:pt x="70057" y="42874"/>
                  <a:pt x="70283" y="42802"/>
                </a:cubicBezTo>
                <a:cubicBezTo>
                  <a:pt x="70403" y="42754"/>
                  <a:pt x="70534" y="42719"/>
                  <a:pt x="70664" y="42707"/>
                </a:cubicBezTo>
                <a:cubicBezTo>
                  <a:pt x="72653" y="42481"/>
                  <a:pt x="74522" y="41873"/>
                  <a:pt x="76403" y="41290"/>
                </a:cubicBezTo>
                <a:cubicBezTo>
                  <a:pt x="77237" y="41040"/>
                  <a:pt x="78070" y="40802"/>
                  <a:pt x="78904" y="40564"/>
                </a:cubicBezTo>
                <a:close/>
                <a:moveTo>
                  <a:pt x="78962" y="41345"/>
                </a:moveTo>
                <a:cubicBezTo>
                  <a:pt x="79105" y="41345"/>
                  <a:pt x="79245" y="41388"/>
                  <a:pt x="79380" y="41516"/>
                </a:cubicBezTo>
                <a:cubicBezTo>
                  <a:pt x="79273" y="41850"/>
                  <a:pt x="78975" y="41921"/>
                  <a:pt x="78701" y="41921"/>
                </a:cubicBezTo>
                <a:cubicBezTo>
                  <a:pt x="78661" y="41920"/>
                  <a:pt x="78622" y="41919"/>
                  <a:pt x="78582" y="41919"/>
                </a:cubicBezTo>
                <a:cubicBezTo>
                  <a:pt x="77852" y="41919"/>
                  <a:pt x="77164" y="42121"/>
                  <a:pt x="76475" y="42290"/>
                </a:cubicBezTo>
                <a:cubicBezTo>
                  <a:pt x="74986" y="42647"/>
                  <a:pt x="73498" y="43016"/>
                  <a:pt x="71998" y="43362"/>
                </a:cubicBezTo>
                <a:cubicBezTo>
                  <a:pt x="71836" y="43402"/>
                  <a:pt x="71671" y="43416"/>
                  <a:pt x="71504" y="43416"/>
                </a:cubicBezTo>
                <a:cubicBezTo>
                  <a:pt x="71375" y="43416"/>
                  <a:pt x="71246" y="43408"/>
                  <a:pt x="71117" y="43397"/>
                </a:cubicBezTo>
                <a:cubicBezTo>
                  <a:pt x="71266" y="43269"/>
                  <a:pt x="71426" y="43213"/>
                  <a:pt x="71596" y="43213"/>
                </a:cubicBezTo>
                <a:cubicBezTo>
                  <a:pt x="71725" y="43213"/>
                  <a:pt x="71859" y="43246"/>
                  <a:pt x="71998" y="43302"/>
                </a:cubicBezTo>
                <a:cubicBezTo>
                  <a:pt x="72474" y="42885"/>
                  <a:pt x="73081" y="42778"/>
                  <a:pt x="73665" y="42635"/>
                </a:cubicBezTo>
                <a:cubicBezTo>
                  <a:pt x="75272" y="42231"/>
                  <a:pt x="76891" y="41826"/>
                  <a:pt x="78511" y="41433"/>
                </a:cubicBezTo>
                <a:cubicBezTo>
                  <a:pt x="78662" y="41391"/>
                  <a:pt x="78813" y="41345"/>
                  <a:pt x="78962" y="41345"/>
                </a:cubicBezTo>
                <a:close/>
                <a:moveTo>
                  <a:pt x="13812" y="40326"/>
                </a:moveTo>
                <a:lnTo>
                  <a:pt x="13907" y="40457"/>
                </a:lnTo>
                <a:cubicBezTo>
                  <a:pt x="13098" y="41171"/>
                  <a:pt x="12026" y="41433"/>
                  <a:pt x="11145" y="42040"/>
                </a:cubicBezTo>
                <a:cubicBezTo>
                  <a:pt x="12324" y="41981"/>
                  <a:pt x="13348" y="41397"/>
                  <a:pt x="14419" y="40980"/>
                </a:cubicBezTo>
                <a:lnTo>
                  <a:pt x="14419" y="40980"/>
                </a:lnTo>
                <a:cubicBezTo>
                  <a:pt x="14205" y="41457"/>
                  <a:pt x="13788" y="41742"/>
                  <a:pt x="13336" y="41885"/>
                </a:cubicBezTo>
                <a:cubicBezTo>
                  <a:pt x="12193" y="42278"/>
                  <a:pt x="11050" y="42647"/>
                  <a:pt x="9871" y="42957"/>
                </a:cubicBezTo>
                <a:cubicBezTo>
                  <a:pt x="8812" y="43231"/>
                  <a:pt x="7716" y="43409"/>
                  <a:pt x="6645" y="43624"/>
                </a:cubicBezTo>
                <a:cubicBezTo>
                  <a:pt x="6563" y="43641"/>
                  <a:pt x="6479" y="43660"/>
                  <a:pt x="6400" y="43660"/>
                </a:cubicBezTo>
                <a:cubicBezTo>
                  <a:pt x="6260" y="43660"/>
                  <a:pt x="6133" y="43601"/>
                  <a:pt x="6049" y="43374"/>
                </a:cubicBezTo>
                <a:cubicBezTo>
                  <a:pt x="7359" y="43243"/>
                  <a:pt x="8609" y="42874"/>
                  <a:pt x="9812" y="42314"/>
                </a:cubicBezTo>
                <a:lnTo>
                  <a:pt x="9812" y="42314"/>
                </a:lnTo>
                <a:cubicBezTo>
                  <a:pt x="9574" y="42350"/>
                  <a:pt x="9323" y="42362"/>
                  <a:pt x="9085" y="42409"/>
                </a:cubicBezTo>
                <a:cubicBezTo>
                  <a:pt x="8514" y="42540"/>
                  <a:pt x="7954" y="42695"/>
                  <a:pt x="7371" y="42814"/>
                </a:cubicBezTo>
                <a:cubicBezTo>
                  <a:pt x="6942" y="42897"/>
                  <a:pt x="6502" y="42957"/>
                  <a:pt x="6073" y="43005"/>
                </a:cubicBezTo>
                <a:cubicBezTo>
                  <a:pt x="5966" y="43005"/>
                  <a:pt x="5871" y="42909"/>
                  <a:pt x="5764" y="42874"/>
                </a:cubicBezTo>
                <a:cubicBezTo>
                  <a:pt x="5764" y="42826"/>
                  <a:pt x="5775" y="42790"/>
                  <a:pt x="5775" y="42754"/>
                </a:cubicBezTo>
                <a:cubicBezTo>
                  <a:pt x="5942" y="42707"/>
                  <a:pt x="6085" y="42671"/>
                  <a:pt x="6252" y="42635"/>
                </a:cubicBezTo>
                <a:cubicBezTo>
                  <a:pt x="7418" y="42362"/>
                  <a:pt x="8585" y="42147"/>
                  <a:pt x="9740" y="41814"/>
                </a:cubicBezTo>
                <a:cubicBezTo>
                  <a:pt x="10955" y="41469"/>
                  <a:pt x="12252" y="41266"/>
                  <a:pt x="13348" y="40516"/>
                </a:cubicBezTo>
                <a:cubicBezTo>
                  <a:pt x="13491" y="40433"/>
                  <a:pt x="13669" y="40385"/>
                  <a:pt x="13812" y="40326"/>
                </a:cubicBezTo>
                <a:close/>
                <a:moveTo>
                  <a:pt x="24325" y="27884"/>
                </a:moveTo>
                <a:cubicBezTo>
                  <a:pt x="24409" y="28229"/>
                  <a:pt x="24492" y="28538"/>
                  <a:pt x="24575" y="28908"/>
                </a:cubicBezTo>
                <a:cubicBezTo>
                  <a:pt x="24480" y="28902"/>
                  <a:pt x="24388" y="28902"/>
                  <a:pt x="24297" y="28902"/>
                </a:cubicBezTo>
                <a:cubicBezTo>
                  <a:pt x="24206" y="28902"/>
                  <a:pt x="24117" y="28902"/>
                  <a:pt x="24028" y="28896"/>
                </a:cubicBezTo>
                <a:cubicBezTo>
                  <a:pt x="23958" y="28889"/>
                  <a:pt x="23890" y="28885"/>
                  <a:pt x="23823" y="28885"/>
                </a:cubicBezTo>
                <a:cubicBezTo>
                  <a:pt x="23435" y="28885"/>
                  <a:pt x="23103" y="29009"/>
                  <a:pt x="22849" y="29324"/>
                </a:cubicBezTo>
                <a:cubicBezTo>
                  <a:pt x="22679" y="29537"/>
                  <a:pt x="22497" y="29658"/>
                  <a:pt x="22263" y="29658"/>
                </a:cubicBezTo>
                <a:cubicBezTo>
                  <a:pt x="22170" y="29658"/>
                  <a:pt x="22068" y="29639"/>
                  <a:pt x="21956" y="29598"/>
                </a:cubicBezTo>
                <a:cubicBezTo>
                  <a:pt x="21813" y="29539"/>
                  <a:pt x="21635" y="29562"/>
                  <a:pt x="21396" y="29550"/>
                </a:cubicBezTo>
                <a:cubicBezTo>
                  <a:pt x="21254" y="29705"/>
                  <a:pt x="21075" y="29860"/>
                  <a:pt x="20932" y="30039"/>
                </a:cubicBezTo>
                <a:cubicBezTo>
                  <a:pt x="20680" y="30359"/>
                  <a:pt x="20380" y="30544"/>
                  <a:pt x="20008" y="30544"/>
                </a:cubicBezTo>
                <a:cubicBezTo>
                  <a:pt x="19923" y="30544"/>
                  <a:pt x="19834" y="30535"/>
                  <a:pt x="19741" y="30515"/>
                </a:cubicBezTo>
                <a:cubicBezTo>
                  <a:pt x="19468" y="30455"/>
                  <a:pt x="19182" y="30432"/>
                  <a:pt x="18908" y="30396"/>
                </a:cubicBezTo>
                <a:cubicBezTo>
                  <a:pt x="18827" y="30388"/>
                  <a:pt x="18747" y="30384"/>
                  <a:pt x="18669" y="30384"/>
                </a:cubicBezTo>
                <a:cubicBezTo>
                  <a:pt x="18370" y="30384"/>
                  <a:pt x="18104" y="30455"/>
                  <a:pt x="17944" y="30729"/>
                </a:cubicBezTo>
                <a:cubicBezTo>
                  <a:pt x="17733" y="31075"/>
                  <a:pt x="17450" y="31206"/>
                  <a:pt x="17129" y="31206"/>
                </a:cubicBezTo>
                <a:cubicBezTo>
                  <a:pt x="16997" y="31206"/>
                  <a:pt x="16859" y="31184"/>
                  <a:pt x="16717" y="31146"/>
                </a:cubicBezTo>
                <a:cubicBezTo>
                  <a:pt x="16609" y="31115"/>
                  <a:pt x="16508" y="31101"/>
                  <a:pt x="16413" y="31101"/>
                </a:cubicBezTo>
                <a:cubicBezTo>
                  <a:pt x="16031" y="31101"/>
                  <a:pt x="15756" y="31336"/>
                  <a:pt x="15527" y="31670"/>
                </a:cubicBezTo>
                <a:cubicBezTo>
                  <a:pt x="15491" y="31706"/>
                  <a:pt x="15515" y="31801"/>
                  <a:pt x="15515" y="31872"/>
                </a:cubicBezTo>
                <a:cubicBezTo>
                  <a:pt x="15610" y="31801"/>
                  <a:pt x="15765" y="31753"/>
                  <a:pt x="15753" y="31694"/>
                </a:cubicBezTo>
                <a:cubicBezTo>
                  <a:pt x="15928" y="31444"/>
                  <a:pt x="16132" y="31345"/>
                  <a:pt x="16373" y="31345"/>
                </a:cubicBezTo>
                <a:cubicBezTo>
                  <a:pt x="16476" y="31345"/>
                  <a:pt x="16587" y="31364"/>
                  <a:pt x="16705" y="31396"/>
                </a:cubicBezTo>
                <a:cubicBezTo>
                  <a:pt x="16845" y="31431"/>
                  <a:pt x="17003" y="31453"/>
                  <a:pt x="17153" y="31453"/>
                </a:cubicBezTo>
                <a:cubicBezTo>
                  <a:pt x="17208" y="31453"/>
                  <a:pt x="17262" y="31450"/>
                  <a:pt x="17313" y="31444"/>
                </a:cubicBezTo>
                <a:cubicBezTo>
                  <a:pt x="17491" y="31408"/>
                  <a:pt x="17694" y="31325"/>
                  <a:pt x="17789" y="31194"/>
                </a:cubicBezTo>
                <a:cubicBezTo>
                  <a:pt x="18054" y="30791"/>
                  <a:pt x="18399" y="30672"/>
                  <a:pt x="18784" y="30672"/>
                </a:cubicBezTo>
                <a:cubicBezTo>
                  <a:pt x="18935" y="30672"/>
                  <a:pt x="19092" y="30690"/>
                  <a:pt x="19253" y="30717"/>
                </a:cubicBezTo>
                <a:cubicBezTo>
                  <a:pt x="19460" y="30742"/>
                  <a:pt x="19672" y="30778"/>
                  <a:pt x="19878" y="30778"/>
                </a:cubicBezTo>
                <a:cubicBezTo>
                  <a:pt x="19969" y="30778"/>
                  <a:pt x="20059" y="30771"/>
                  <a:pt x="20146" y="30753"/>
                </a:cubicBezTo>
                <a:cubicBezTo>
                  <a:pt x="20396" y="30717"/>
                  <a:pt x="20718" y="30574"/>
                  <a:pt x="20861" y="30384"/>
                </a:cubicBezTo>
                <a:cubicBezTo>
                  <a:pt x="21131" y="29988"/>
                  <a:pt x="21435" y="29803"/>
                  <a:pt x="21814" y="29803"/>
                </a:cubicBezTo>
                <a:cubicBezTo>
                  <a:pt x="21936" y="29803"/>
                  <a:pt x="22066" y="29822"/>
                  <a:pt x="22206" y="29860"/>
                </a:cubicBezTo>
                <a:cubicBezTo>
                  <a:pt x="22301" y="29884"/>
                  <a:pt x="22408" y="29896"/>
                  <a:pt x="22551" y="29908"/>
                </a:cubicBezTo>
                <a:cubicBezTo>
                  <a:pt x="22718" y="29765"/>
                  <a:pt x="22920" y="29598"/>
                  <a:pt x="23099" y="29420"/>
                </a:cubicBezTo>
                <a:cubicBezTo>
                  <a:pt x="23260" y="29259"/>
                  <a:pt x="23434" y="29178"/>
                  <a:pt x="23631" y="29178"/>
                </a:cubicBezTo>
                <a:cubicBezTo>
                  <a:pt x="23697" y="29178"/>
                  <a:pt x="23766" y="29187"/>
                  <a:pt x="23837" y="29205"/>
                </a:cubicBezTo>
                <a:cubicBezTo>
                  <a:pt x="24111" y="29265"/>
                  <a:pt x="24385" y="29348"/>
                  <a:pt x="24706" y="29420"/>
                </a:cubicBezTo>
                <a:cubicBezTo>
                  <a:pt x="24861" y="29955"/>
                  <a:pt x="24992" y="30503"/>
                  <a:pt x="25123" y="31051"/>
                </a:cubicBezTo>
                <a:cubicBezTo>
                  <a:pt x="25302" y="31753"/>
                  <a:pt x="25504" y="32456"/>
                  <a:pt x="25897" y="33063"/>
                </a:cubicBezTo>
                <a:cubicBezTo>
                  <a:pt x="26052" y="33289"/>
                  <a:pt x="26052" y="33599"/>
                  <a:pt x="26135" y="33872"/>
                </a:cubicBezTo>
                <a:cubicBezTo>
                  <a:pt x="26230" y="34111"/>
                  <a:pt x="26314" y="34372"/>
                  <a:pt x="26480" y="34551"/>
                </a:cubicBezTo>
                <a:cubicBezTo>
                  <a:pt x="26671" y="34765"/>
                  <a:pt x="26814" y="34968"/>
                  <a:pt x="26849" y="35242"/>
                </a:cubicBezTo>
                <a:cubicBezTo>
                  <a:pt x="26969" y="35837"/>
                  <a:pt x="27076" y="36432"/>
                  <a:pt x="27171" y="37028"/>
                </a:cubicBezTo>
                <a:cubicBezTo>
                  <a:pt x="27266" y="37647"/>
                  <a:pt x="27373" y="38254"/>
                  <a:pt x="27707" y="38814"/>
                </a:cubicBezTo>
                <a:cubicBezTo>
                  <a:pt x="27885" y="39111"/>
                  <a:pt x="27838" y="39385"/>
                  <a:pt x="27647" y="39659"/>
                </a:cubicBezTo>
                <a:cubicBezTo>
                  <a:pt x="27540" y="39802"/>
                  <a:pt x="27421" y="39957"/>
                  <a:pt x="27302" y="40099"/>
                </a:cubicBezTo>
                <a:cubicBezTo>
                  <a:pt x="27160" y="40192"/>
                  <a:pt x="27014" y="40229"/>
                  <a:pt x="26861" y="40229"/>
                </a:cubicBezTo>
                <a:cubicBezTo>
                  <a:pt x="26758" y="40229"/>
                  <a:pt x="26651" y="40212"/>
                  <a:pt x="26540" y="40183"/>
                </a:cubicBezTo>
                <a:cubicBezTo>
                  <a:pt x="26242" y="40099"/>
                  <a:pt x="25921" y="40040"/>
                  <a:pt x="25599" y="40004"/>
                </a:cubicBezTo>
                <a:cubicBezTo>
                  <a:pt x="25512" y="39992"/>
                  <a:pt x="25428" y="39985"/>
                  <a:pt x="25347" y="39985"/>
                </a:cubicBezTo>
                <a:cubicBezTo>
                  <a:pt x="25029" y="39985"/>
                  <a:pt x="24756" y="40089"/>
                  <a:pt x="24528" y="40373"/>
                </a:cubicBezTo>
                <a:cubicBezTo>
                  <a:pt x="24337" y="40599"/>
                  <a:pt x="24099" y="40778"/>
                  <a:pt x="23873" y="40980"/>
                </a:cubicBezTo>
                <a:cubicBezTo>
                  <a:pt x="23456" y="40957"/>
                  <a:pt x="23075" y="40957"/>
                  <a:pt x="22718" y="40873"/>
                </a:cubicBezTo>
                <a:cubicBezTo>
                  <a:pt x="22588" y="40843"/>
                  <a:pt x="22463" y="40827"/>
                  <a:pt x="22345" y="40827"/>
                </a:cubicBezTo>
                <a:cubicBezTo>
                  <a:pt x="21998" y="40827"/>
                  <a:pt x="21698" y="40961"/>
                  <a:pt x="21432" y="41254"/>
                </a:cubicBezTo>
                <a:cubicBezTo>
                  <a:pt x="21289" y="41409"/>
                  <a:pt x="21111" y="41564"/>
                  <a:pt x="20884" y="41754"/>
                </a:cubicBezTo>
                <a:cubicBezTo>
                  <a:pt x="20599" y="41671"/>
                  <a:pt x="20301" y="41611"/>
                  <a:pt x="20003" y="41492"/>
                </a:cubicBezTo>
                <a:cubicBezTo>
                  <a:pt x="19884" y="41441"/>
                  <a:pt x="19770" y="41414"/>
                  <a:pt x="19663" y="41414"/>
                </a:cubicBezTo>
                <a:cubicBezTo>
                  <a:pt x="19471" y="41414"/>
                  <a:pt x="19299" y="41500"/>
                  <a:pt x="19146" y="41683"/>
                </a:cubicBezTo>
                <a:cubicBezTo>
                  <a:pt x="18929" y="41945"/>
                  <a:pt x="18644" y="42063"/>
                  <a:pt x="18352" y="42063"/>
                </a:cubicBezTo>
                <a:cubicBezTo>
                  <a:pt x="18260" y="42063"/>
                  <a:pt x="18166" y="42051"/>
                  <a:pt x="18075" y="42028"/>
                </a:cubicBezTo>
                <a:cubicBezTo>
                  <a:pt x="17879" y="41969"/>
                  <a:pt x="17687" y="41941"/>
                  <a:pt x="17495" y="41941"/>
                </a:cubicBezTo>
                <a:cubicBezTo>
                  <a:pt x="17220" y="41941"/>
                  <a:pt x="16945" y="41999"/>
                  <a:pt x="16658" y="42112"/>
                </a:cubicBezTo>
                <a:cubicBezTo>
                  <a:pt x="16491" y="41647"/>
                  <a:pt x="16336" y="41207"/>
                  <a:pt x="16193" y="40754"/>
                </a:cubicBezTo>
                <a:cubicBezTo>
                  <a:pt x="15574" y="38659"/>
                  <a:pt x="14967" y="36551"/>
                  <a:pt x="14336" y="34432"/>
                </a:cubicBezTo>
                <a:cubicBezTo>
                  <a:pt x="14276" y="34206"/>
                  <a:pt x="14288" y="33932"/>
                  <a:pt x="13919" y="33849"/>
                </a:cubicBezTo>
                <a:lnTo>
                  <a:pt x="13919" y="33849"/>
                </a:lnTo>
                <a:cubicBezTo>
                  <a:pt x="13967" y="34087"/>
                  <a:pt x="13991" y="34313"/>
                  <a:pt x="14050" y="34527"/>
                </a:cubicBezTo>
                <a:cubicBezTo>
                  <a:pt x="14646" y="36551"/>
                  <a:pt x="15265" y="38587"/>
                  <a:pt x="15860" y="40623"/>
                </a:cubicBezTo>
                <a:cubicBezTo>
                  <a:pt x="15979" y="40992"/>
                  <a:pt x="16074" y="41385"/>
                  <a:pt x="16170" y="41766"/>
                </a:cubicBezTo>
                <a:cubicBezTo>
                  <a:pt x="16277" y="42266"/>
                  <a:pt x="16241" y="42766"/>
                  <a:pt x="15955" y="43350"/>
                </a:cubicBezTo>
                <a:cubicBezTo>
                  <a:pt x="16217" y="43243"/>
                  <a:pt x="16336" y="43195"/>
                  <a:pt x="16467" y="43135"/>
                </a:cubicBezTo>
                <a:lnTo>
                  <a:pt x="16467" y="43135"/>
                </a:lnTo>
                <a:cubicBezTo>
                  <a:pt x="16574" y="43469"/>
                  <a:pt x="16646" y="43755"/>
                  <a:pt x="16217" y="43957"/>
                </a:cubicBezTo>
                <a:cubicBezTo>
                  <a:pt x="16122" y="43790"/>
                  <a:pt x="16039" y="43659"/>
                  <a:pt x="15991" y="43516"/>
                </a:cubicBezTo>
                <a:cubicBezTo>
                  <a:pt x="15836" y="43016"/>
                  <a:pt x="15681" y="42540"/>
                  <a:pt x="15574" y="42040"/>
                </a:cubicBezTo>
                <a:cubicBezTo>
                  <a:pt x="15515" y="41766"/>
                  <a:pt x="15515" y="41492"/>
                  <a:pt x="15515" y="41207"/>
                </a:cubicBezTo>
                <a:cubicBezTo>
                  <a:pt x="15527" y="40754"/>
                  <a:pt x="15467" y="40338"/>
                  <a:pt x="15122" y="40004"/>
                </a:cubicBezTo>
                <a:cubicBezTo>
                  <a:pt x="14812" y="39683"/>
                  <a:pt x="14681" y="39266"/>
                  <a:pt x="14574" y="38837"/>
                </a:cubicBezTo>
                <a:cubicBezTo>
                  <a:pt x="14110" y="36980"/>
                  <a:pt x="13622" y="35134"/>
                  <a:pt x="13145" y="33277"/>
                </a:cubicBezTo>
                <a:cubicBezTo>
                  <a:pt x="13086" y="33051"/>
                  <a:pt x="13026" y="32837"/>
                  <a:pt x="13003" y="32694"/>
                </a:cubicBezTo>
                <a:cubicBezTo>
                  <a:pt x="13310" y="32142"/>
                  <a:pt x="13670" y="31947"/>
                  <a:pt x="14055" y="31947"/>
                </a:cubicBezTo>
                <a:cubicBezTo>
                  <a:pt x="14385" y="31947"/>
                  <a:pt x="14734" y="32090"/>
                  <a:pt x="15086" y="32277"/>
                </a:cubicBezTo>
                <a:cubicBezTo>
                  <a:pt x="15265" y="32146"/>
                  <a:pt x="15515" y="32158"/>
                  <a:pt x="15503" y="31860"/>
                </a:cubicBezTo>
                <a:lnTo>
                  <a:pt x="15503" y="31860"/>
                </a:lnTo>
                <a:cubicBezTo>
                  <a:pt x="15324" y="31920"/>
                  <a:pt x="15146" y="31967"/>
                  <a:pt x="14931" y="32003"/>
                </a:cubicBezTo>
                <a:cubicBezTo>
                  <a:pt x="14637" y="31786"/>
                  <a:pt x="14347" y="31677"/>
                  <a:pt x="14067" y="31677"/>
                </a:cubicBezTo>
                <a:cubicBezTo>
                  <a:pt x="13700" y="31677"/>
                  <a:pt x="13350" y="31864"/>
                  <a:pt x="13026" y="32241"/>
                </a:cubicBezTo>
                <a:cubicBezTo>
                  <a:pt x="12681" y="31932"/>
                  <a:pt x="12729" y="31575"/>
                  <a:pt x="12717" y="31205"/>
                </a:cubicBezTo>
                <a:cubicBezTo>
                  <a:pt x="16777" y="30789"/>
                  <a:pt x="20634" y="29729"/>
                  <a:pt x="24325" y="27884"/>
                </a:cubicBezTo>
                <a:close/>
                <a:moveTo>
                  <a:pt x="14979" y="43731"/>
                </a:moveTo>
                <a:lnTo>
                  <a:pt x="14979" y="43731"/>
                </a:lnTo>
                <a:cubicBezTo>
                  <a:pt x="15038" y="43897"/>
                  <a:pt x="15086" y="44052"/>
                  <a:pt x="14729" y="44124"/>
                </a:cubicBezTo>
                <a:cubicBezTo>
                  <a:pt x="14848" y="43945"/>
                  <a:pt x="14908" y="43838"/>
                  <a:pt x="14979" y="43731"/>
                </a:cubicBezTo>
                <a:close/>
                <a:moveTo>
                  <a:pt x="79331" y="41947"/>
                </a:moveTo>
                <a:cubicBezTo>
                  <a:pt x="79574" y="41947"/>
                  <a:pt x="79693" y="42088"/>
                  <a:pt x="79868" y="42457"/>
                </a:cubicBezTo>
                <a:cubicBezTo>
                  <a:pt x="76725" y="43338"/>
                  <a:pt x="73605" y="44195"/>
                  <a:pt x="70403" y="44969"/>
                </a:cubicBezTo>
                <a:cubicBezTo>
                  <a:pt x="70331" y="44683"/>
                  <a:pt x="70272" y="44433"/>
                  <a:pt x="70176" y="44124"/>
                </a:cubicBezTo>
                <a:cubicBezTo>
                  <a:pt x="70403" y="44052"/>
                  <a:pt x="70581" y="43969"/>
                  <a:pt x="70772" y="43933"/>
                </a:cubicBezTo>
                <a:cubicBezTo>
                  <a:pt x="73022" y="43409"/>
                  <a:pt x="75284" y="42885"/>
                  <a:pt x="77534" y="42362"/>
                </a:cubicBezTo>
                <a:cubicBezTo>
                  <a:pt x="78046" y="42243"/>
                  <a:pt x="78558" y="42088"/>
                  <a:pt x="79082" y="41981"/>
                </a:cubicBezTo>
                <a:cubicBezTo>
                  <a:pt x="79179" y="41959"/>
                  <a:pt x="79260" y="41947"/>
                  <a:pt x="79331" y="41947"/>
                </a:cubicBezTo>
                <a:close/>
                <a:moveTo>
                  <a:pt x="15265" y="44314"/>
                </a:moveTo>
                <a:cubicBezTo>
                  <a:pt x="15265" y="44540"/>
                  <a:pt x="15265" y="44779"/>
                  <a:pt x="15277" y="45017"/>
                </a:cubicBezTo>
                <a:cubicBezTo>
                  <a:pt x="14979" y="44790"/>
                  <a:pt x="14979" y="44755"/>
                  <a:pt x="15265" y="44314"/>
                </a:cubicBezTo>
                <a:close/>
                <a:moveTo>
                  <a:pt x="45697" y="44326"/>
                </a:moveTo>
                <a:cubicBezTo>
                  <a:pt x="45840" y="44564"/>
                  <a:pt x="45721" y="44779"/>
                  <a:pt x="45638" y="45040"/>
                </a:cubicBezTo>
                <a:cubicBezTo>
                  <a:pt x="45471" y="44755"/>
                  <a:pt x="45423" y="44552"/>
                  <a:pt x="45697" y="44326"/>
                </a:cubicBezTo>
                <a:close/>
                <a:moveTo>
                  <a:pt x="28445" y="44183"/>
                </a:moveTo>
                <a:cubicBezTo>
                  <a:pt x="28516" y="44481"/>
                  <a:pt x="28600" y="44755"/>
                  <a:pt x="28671" y="45052"/>
                </a:cubicBezTo>
                <a:cubicBezTo>
                  <a:pt x="28421" y="44814"/>
                  <a:pt x="28338" y="44540"/>
                  <a:pt x="28445" y="44183"/>
                </a:cubicBezTo>
                <a:close/>
                <a:moveTo>
                  <a:pt x="68664" y="40730"/>
                </a:moveTo>
                <a:lnTo>
                  <a:pt x="68664" y="40730"/>
                </a:lnTo>
                <a:cubicBezTo>
                  <a:pt x="68974" y="41171"/>
                  <a:pt x="69569" y="43481"/>
                  <a:pt x="69795" y="44981"/>
                </a:cubicBezTo>
                <a:cubicBezTo>
                  <a:pt x="69283" y="44612"/>
                  <a:pt x="68819" y="44290"/>
                  <a:pt x="68378" y="43957"/>
                </a:cubicBezTo>
                <a:cubicBezTo>
                  <a:pt x="67688" y="44124"/>
                  <a:pt x="67652" y="44862"/>
                  <a:pt x="67176" y="45148"/>
                </a:cubicBezTo>
                <a:cubicBezTo>
                  <a:pt x="66640" y="44421"/>
                  <a:pt x="65878" y="41862"/>
                  <a:pt x="66045" y="41326"/>
                </a:cubicBezTo>
                <a:lnTo>
                  <a:pt x="66045" y="41326"/>
                </a:lnTo>
                <a:cubicBezTo>
                  <a:pt x="66271" y="41552"/>
                  <a:pt x="66319" y="41826"/>
                  <a:pt x="66414" y="42123"/>
                </a:cubicBezTo>
                <a:cubicBezTo>
                  <a:pt x="66616" y="42933"/>
                  <a:pt x="66854" y="43719"/>
                  <a:pt x="67093" y="44529"/>
                </a:cubicBezTo>
                <a:cubicBezTo>
                  <a:pt x="67128" y="44600"/>
                  <a:pt x="67200" y="44671"/>
                  <a:pt x="67271" y="44779"/>
                </a:cubicBezTo>
                <a:cubicBezTo>
                  <a:pt x="67319" y="43516"/>
                  <a:pt x="66854" y="42421"/>
                  <a:pt x="66473" y="41278"/>
                </a:cubicBezTo>
                <a:cubicBezTo>
                  <a:pt x="67140" y="41111"/>
                  <a:pt x="67747" y="40969"/>
                  <a:pt x="68378" y="40802"/>
                </a:cubicBezTo>
                <a:cubicBezTo>
                  <a:pt x="68617" y="41552"/>
                  <a:pt x="68581" y="42350"/>
                  <a:pt x="69021" y="43005"/>
                </a:cubicBezTo>
                <a:lnTo>
                  <a:pt x="69152" y="42957"/>
                </a:lnTo>
                <a:cubicBezTo>
                  <a:pt x="69057" y="42600"/>
                  <a:pt x="68974" y="42243"/>
                  <a:pt x="68902" y="41885"/>
                </a:cubicBezTo>
                <a:cubicBezTo>
                  <a:pt x="68819" y="41552"/>
                  <a:pt x="68748" y="41195"/>
                  <a:pt x="68664" y="40730"/>
                </a:cubicBezTo>
                <a:close/>
                <a:moveTo>
                  <a:pt x="27802" y="44183"/>
                </a:moveTo>
                <a:cubicBezTo>
                  <a:pt x="28207" y="44457"/>
                  <a:pt x="28243" y="44850"/>
                  <a:pt x="28338" y="45207"/>
                </a:cubicBezTo>
                <a:cubicBezTo>
                  <a:pt x="27969" y="45112"/>
                  <a:pt x="27969" y="45112"/>
                  <a:pt x="27802" y="44183"/>
                </a:cubicBezTo>
                <a:close/>
                <a:moveTo>
                  <a:pt x="78189" y="36230"/>
                </a:moveTo>
                <a:cubicBezTo>
                  <a:pt x="78189" y="36551"/>
                  <a:pt x="78201" y="36801"/>
                  <a:pt x="78201" y="37039"/>
                </a:cubicBezTo>
                <a:cubicBezTo>
                  <a:pt x="76118" y="37563"/>
                  <a:pt x="74046" y="38111"/>
                  <a:pt x="71962" y="38587"/>
                </a:cubicBezTo>
                <a:cubicBezTo>
                  <a:pt x="69914" y="39064"/>
                  <a:pt x="67890" y="39647"/>
                  <a:pt x="65890" y="40349"/>
                </a:cubicBezTo>
                <a:cubicBezTo>
                  <a:pt x="66521" y="40195"/>
                  <a:pt x="67140" y="40028"/>
                  <a:pt x="67771" y="39873"/>
                </a:cubicBezTo>
                <a:cubicBezTo>
                  <a:pt x="70414" y="39218"/>
                  <a:pt x="73070" y="38540"/>
                  <a:pt x="75713" y="37897"/>
                </a:cubicBezTo>
                <a:cubicBezTo>
                  <a:pt x="76403" y="37742"/>
                  <a:pt x="77130" y="37671"/>
                  <a:pt x="77832" y="37563"/>
                </a:cubicBezTo>
                <a:cubicBezTo>
                  <a:pt x="77844" y="37599"/>
                  <a:pt x="77844" y="37647"/>
                  <a:pt x="77856" y="37694"/>
                </a:cubicBezTo>
                <a:cubicBezTo>
                  <a:pt x="77570" y="37766"/>
                  <a:pt x="77296" y="37825"/>
                  <a:pt x="77011" y="37897"/>
                </a:cubicBezTo>
                <a:cubicBezTo>
                  <a:pt x="75272" y="38361"/>
                  <a:pt x="73522" y="38790"/>
                  <a:pt x="71784" y="39266"/>
                </a:cubicBezTo>
                <a:cubicBezTo>
                  <a:pt x="69795" y="39826"/>
                  <a:pt x="67807" y="40421"/>
                  <a:pt x="65819" y="40933"/>
                </a:cubicBezTo>
                <a:cubicBezTo>
                  <a:pt x="63199" y="41623"/>
                  <a:pt x="60544" y="42231"/>
                  <a:pt x="57913" y="42874"/>
                </a:cubicBezTo>
                <a:cubicBezTo>
                  <a:pt x="57663" y="42933"/>
                  <a:pt x="57425" y="43052"/>
                  <a:pt x="57175" y="43124"/>
                </a:cubicBezTo>
                <a:cubicBezTo>
                  <a:pt x="56996" y="43183"/>
                  <a:pt x="56794" y="43255"/>
                  <a:pt x="56615" y="43278"/>
                </a:cubicBezTo>
                <a:cubicBezTo>
                  <a:pt x="55805" y="43338"/>
                  <a:pt x="55032" y="43576"/>
                  <a:pt x="54270" y="43874"/>
                </a:cubicBezTo>
                <a:cubicBezTo>
                  <a:pt x="53900" y="44017"/>
                  <a:pt x="53460" y="44052"/>
                  <a:pt x="53067" y="44148"/>
                </a:cubicBezTo>
                <a:cubicBezTo>
                  <a:pt x="51876" y="44445"/>
                  <a:pt x="50686" y="44779"/>
                  <a:pt x="49471" y="45040"/>
                </a:cubicBezTo>
                <a:cubicBezTo>
                  <a:pt x="48638" y="45219"/>
                  <a:pt x="47804" y="45326"/>
                  <a:pt x="46888" y="45481"/>
                </a:cubicBezTo>
                <a:cubicBezTo>
                  <a:pt x="47078" y="45160"/>
                  <a:pt x="47328" y="45148"/>
                  <a:pt x="47566" y="45088"/>
                </a:cubicBezTo>
                <a:cubicBezTo>
                  <a:pt x="49281" y="44683"/>
                  <a:pt x="51007" y="44302"/>
                  <a:pt x="52722" y="43886"/>
                </a:cubicBezTo>
                <a:cubicBezTo>
                  <a:pt x="53138" y="43790"/>
                  <a:pt x="53543" y="43600"/>
                  <a:pt x="53960" y="43481"/>
                </a:cubicBezTo>
                <a:cubicBezTo>
                  <a:pt x="54389" y="43362"/>
                  <a:pt x="54829" y="43266"/>
                  <a:pt x="55282" y="43183"/>
                </a:cubicBezTo>
                <a:cubicBezTo>
                  <a:pt x="55532" y="43124"/>
                  <a:pt x="55805" y="43124"/>
                  <a:pt x="55984" y="42826"/>
                </a:cubicBezTo>
                <a:lnTo>
                  <a:pt x="55984" y="42826"/>
                </a:lnTo>
                <a:cubicBezTo>
                  <a:pt x="55758" y="42862"/>
                  <a:pt x="55532" y="42838"/>
                  <a:pt x="55341" y="42921"/>
                </a:cubicBezTo>
                <a:cubicBezTo>
                  <a:pt x="54984" y="43016"/>
                  <a:pt x="54639" y="43195"/>
                  <a:pt x="54281" y="43290"/>
                </a:cubicBezTo>
                <a:cubicBezTo>
                  <a:pt x="52841" y="43647"/>
                  <a:pt x="51412" y="43993"/>
                  <a:pt x="49971" y="44326"/>
                </a:cubicBezTo>
                <a:cubicBezTo>
                  <a:pt x="49090" y="44540"/>
                  <a:pt x="48221" y="44719"/>
                  <a:pt x="47352" y="44898"/>
                </a:cubicBezTo>
                <a:cubicBezTo>
                  <a:pt x="47209" y="44921"/>
                  <a:pt x="47066" y="44933"/>
                  <a:pt x="46876" y="44957"/>
                </a:cubicBezTo>
                <a:cubicBezTo>
                  <a:pt x="46876" y="44743"/>
                  <a:pt x="46852" y="44564"/>
                  <a:pt x="46852" y="44314"/>
                </a:cubicBezTo>
                <a:cubicBezTo>
                  <a:pt x="47674" y="44159"/>
                  <a:pt x="48495" y="44017"/>
                  <a:pt x="49293" y="43838"/>
                </a:cubicBezTo>
                <a:cubicBezTo>
                  <a:pt x="50090" y="43659"/>
                  <a:pt x="50876" y="43445"/>
                  <a:pt x="51650" y="43207"/>
                </a:cubicBezTo>
                <a:lnTo>
                  <a:pt x="51650" y="43207"/>
                </a:lnTo>
                <a:cubicBezTo>
                  <a:pt x="50415" y="43250"/>
                  <a:pt x="49248" y="43787"/>
                  <a:pt x="48009" y="43787"/>
                </a:cubicBezTo>
                <a:cubicBezTo>
                  <a:pt x="47874" y="43787"/>
                  <a:pt x="47739" y="43781"/>
                  <a:pt x="47602" y="43767"/>
                </a:cubicBezTo>
                <a:cubicBezTo>
                  <a:pt x="48483" y="43540"/>
                  <a:pt x="49376" y="43314"/>
                  <a:pt x="50245" y="43088"/>
                </a:cubicBezTo>
                <a:cubicBezTo>
                  <a:pt x="51388" y="42814"/>
                  <a:pt x="52555" y="42516"/>
                  <a:pt x="53722" y="42219"/>
                </a:cubicBezTo>
                <a:cubicBezTo>
                  <a:pt x="53996" y="42135"/>
                  <a:pt x="54281" y="42004"/>
                  <a:pt x="54567" y="41921"/>
                </a:cubicBezTo>
                <a:cubicBezTo>
                  <a:pt x="54698" y="41873"/>
                  <a:pt x="54853" y="41802"/>
                  <a:pt x="54996" y="41802"/>
                </a:cubicBezTo>
                <a:cubicBezTo>
                  <a:pt x="55424" y="41802"/>
                  <a:pt x="55817" y="41695"/>
                  <a:pt x="56198" y="41516"/>
                </a:cubicBezTo>
                <a:cubicBezTo>
                  <a:pt x="56472" y="41397"/>
                  <a:pt x="56829" y="41457"/>
                  <a:pt x="57139" y="41385"/>
                </a:cubicBezTo>
                <a:cubicBezTo>
                  <a:pt x="60068" y="40719"/>
                  <a:pt x="62985" y="40040"/>
                  <a:pt x="65902" y="39361"/>
                </a:cubicBezTo>
                <a:cubicBezTo>
                  <a:pt x="68605" y="38718"/>
                  <a:pt x="71296" y="38075"/>
                  <a:pt x="73974" y="37409"/>
                </a:cubicBezTo>
                <a:cubicBezTo>
                  <a:pt x="75165" y="37111"/>
                  <a:pt x="76344" y="36742"/>
                  <a:pt x="77534" y="36397"/>
                </a:cubicBezTo>
                <a:cubicBezTo>
                  <a:pt x="77725" y="36337"/>
                  <a:pt x="77927" y="36289"/>
                  <a:pt x="78189" y="36230"/>
                </a:cubicBezTo>
                <a:close/>
                <a:moveTo>
                  <a:pt x="27564" y="44243"/>
                </a:moveTo>
                <a:cubicBezTo>
                  <a:pt x="27707" y="44659"/>
                  <a:pt x="27790" y="44969"/>
                  <a:pt x="27909" y="45398"/>
                </a:cubicBezTo>
                <a:cubicBezTo>
                  <a:pt x="27742" y="45314"/>
                  <a:pt x="27683" y="45279"/>
                  <a:pt x="27564" y="45219"/>
                </a:cubicBezTo>
                <a:cubicBezTo>
                  <a:pt x="27409" y="45302"/>
                  <a:pt x="27183" y="45398"/>
                  <a:pt x="26909" y="45517"/>
                </a:cubicBezTo>
                <a:cubicBezTo>
                  <a:pt x="26719" y="45207"/>
                  <a:pt x="26599" y="44874"/>
                  <a:pt x="26671" y="44457"/>
                </a:cubicBezTo>
                <a:cubicBezTo>
                  <a:pt x="26957" y="44386"/>
                  <a:pt x="27242" y="44326"/>
                  <a:pt x="27564" y="44243"/>
                </a:cubicBezTo>
                <a:close/>
                <a:moveTo>
                  <a:pt x="68259" y="44779"/>
                </a:moveTo>
                <a:cubicBezTo>
                  <a:pt x="68450" y="44898"/>
                  <a:pt x="68700" y="45076"/>
                  <a:pt x="69057" y="45279"/>
                </a:cubicBezTo>
                <a:cubicBezTo>
                  <a:pt x="68583" y="45455"/>
                  <a:pt x="68211" y="45652"/>
                  <a:pt x="67649" y="45652"/>
                </a:cubicBezTo>
                <a:cubicBezTo>
                  <a:pt x="67604" y="45652"/>
                  <a:pt x="67557" y="45650"/>
                  <a:pt x="67509" y="45648"/>
                </a:cubicBezTo>
                <a:cubicBezTo>
                  <a:pt x="67783" y="45326"/>
                  <a:pt x="67986" y="45088"/>
                  <a:pt x="68259" y="44779"/>
                </a:cubicBezTo>
                <a:close/>
                <a:moveTo>
                  <a:pt x="79951" y="42874"/>
                </a:moveTo>
                <a:lnTo>
                  <a:pt x="79951" y="42874"/>
                </a:lnTo>
                <a:cubicBezTo>
                  <a:pt x="80106" y="43135"/>
                  <a:pt x="80106" y="43135"/>
                  <a:pt x="79928" y="43540"/>
                </a:cubicBezTo>
                <a:cubicBezTo>
                  <a:pt x="76880" y="44267"/>
                  <a:pt x="73796" y="45017"/>
                  <a:pt x="70700" y="45743"/>
                </a:cubicBezTo>
                <a:cubicBezTo>
                  <a:pt x="70682" y="45745"/>
                  <a:pt x="70664" y="45746"/>
                  <a:pt x="70647" y="45746"/>
                </a:cubicBezTo>
                <a:cubicBezTo>
                  <a:pt x="70572" y="45746"/>
                  <a:pt x="70501" y="45729"/>
                  <a:pt x="70414" y="45719"/>
                </a:cubicBezTo>
                <a:cubicBezTo>
                  <a:pt x="70414" y="45433"/>
                  <a:pt x="70534" y="45302"/>
                  <a:pt x="70784" y="45243"/>
                </a:cubicBezTo>
                <a:cubicBezTo>
                  <a:pt x="71105" y="45136"/>
                  <a:pt x="71403" y="45017"/>
                  <a:pt x="71712" y="44945"/>
                </a:cubicBezTo>
                <a:cubicBezTo>
                  <a:pt x="74355" y="44267"/>
                  <a:pt x="77022" y="43588"/>
                  <a:pt x="79689" y="42921"/>
                </a:cubicBezTo>
                <a:lnTo>
                  <a:pt x="79951" y="42874"/>
                </a:lnTo>
                <a:close/>
                <a:moveTo>
                  <a:pt x="45685" y="45457"/>
                </a:moveTo>
                <a:cubicBezTo>
                  <a:pt x="45709" y="45552"/>
                  <a:pt x="45721" y="45648"/>
                  <a:pt x="45757" y="45743"/>
                </a:cubicBezTo>
                <a:cubicBezTo>
                  <a:pt x="45709" y="45755"/>
                  <a:pt x="45661" y="45755"/>
                  <a:pt x="45626" y="45779"/>
                </a:cubicBezTo>
                <a:cubicBezTo>
                  <a:pt x="45602" y="45672"/>
                  <a:pt x="45602" y="45576"/>
                  <a:pt x="45590" y="45481"/>
                </a:cubicBezTo>
                <a:cubicBezTo>
                  <a:pt x="45626" y="45481"/>
                  <a:pt x="45649" y="45457"/>
                  <a:pt x="45685" y="45457"/>
                </a:cubicBezTo>
                <a:close/>
                <a:moveTo>
                  <a:pt x="26338" y="44719"/>
                </a:moveTo>
                <a:lnTo>
                  <a:pt x="26338" y="44719"/>
                </a:lnTo>
                <a:cubicBezTo>
                  <a:pt x="26588" y="44957"/>
                  <a:pt x="26635" y="45052"/>
                  <a:pt x="26695" y="45814"/>
                </a:cubicBezTo>
                <a:cubicBezTo>
                  <a:pt x="26409" y="45457"/>
                  <a:pt x="26314" y="45124"/>
                  <a:pt x="26338" y="44719"/>
                </a:cubicBezTo>
                <a:close/>
                <a:moveTo>
                  <a:pt x="25495" y="40315"/>
                </a:moveTo>
                <a:cubicBezTo>
                  <a:pt x="25605" y="40315"/>
                  <a:pt x="25718" y="40338"/>
                  <a:pt x="25837" y="40385"/>
                </a:cubicBezTo>
                <a:cubicBezTo>
                  <a:pt x="26210" y="40533"/>
                  <a:pt x="26582" y="40676"/>
                  <a:pt x="26959" y="40676"/>
                </a:cubicBezTo>
                <a:cubicBezTo>
                  <a:pt x="27221" y="40676"/>
                  <a:pt x="27486" y="40606"/>
                  <a:pt x="27754" y="40421"/>
                </a:cubicBezTo>
                <a:cubicBezTo>
                  <a:pt x="27897" y="40742"/>
                  <a:pt x="28016" y="41028"/>
                  <a:pt x="28147" y="41350"/>
                </a:cubicBezTo>
                <a:cubicBezTo>
                  <a:pt x="27742" y="41457"/>
                  <a:pt x="27373" y="41552"/>
                  <a:pt x="26969" y="41647"/>
                </a:cubicBezTo>
                <a:cubicBezTo>
                  <a:pt x="26957" y="41909"/>
                  <a:pt x="26933" y="42112"/>
                  <a:pt x="26909" y="42362"/>
                </a:cubicBezTo>
                <a:cubicBezTo>
                  <a:pt x="27025" y="42391"/>
                  <a:pt x="27139" y="42403"/>
                  <a:pt x="27252" y="42403"/>
                </a:cubicBezTo>
                <a:cubicBezTo>
                  <a:pt x="27591" y="42403"/>
                  <a:pt x="27921" y="42302"/>
                  <a:pt x="28278" y="42302"/>
                </a:cubicBezTo>
                <a:cubicBezTo>
                  <a:pt x="28445" y="42421"/>
                  <a:pt x="28409" y="42576"/>
                  <a:pt x="28266" y="42707"/>
                </a:cubicBezTo>
                <a:cubicBezTo>
                  <a:pt x="27921" y="43016"/>
                  <a:pt x="27552" y="43255"/>
                  <a:pt x="27088" y="43374"/>
                </a:cubicBezTo>
                <a:cubicBezTo>
                  <a:pt x="25885" y="43695"/>
                  <a:pt x="24671" y="43993"/>
                  <a:pt x="23456" y="44314"/>
                </a:cubicBezTo>
                <a:cubicBezTo>
                  <a:pt x="21658" y="44790"/>
                  <a:pt x="19872" y="45302"/>
                  <a:pt x="18075" y="45779"/>
                </a:cubicBezTo>
                <a:cubicBezTo>
                  <a:pt x="17765" y="45850"/>
                  <a:pt x="17432" y="45862"/>
                  <a:pt x="17122" y="45874"/>
                </a:cubicBezTo>
                <a:cubicBezTo>
                  <a:pt x="17027" y="45874"/>
                  <a:pt x="16932" y="45755"/>
                  <a:pt x="16729" y="45624"/>
                </a:cubicBezTo>
                <a:cubicBezTo>
                  <a:pt x="19920" y="44826"/>
                  <a:pt x="22956" y="44064"/>
                  <a:pt x="26040" y="43314"/>
                </a:cubicBezTo>
                <a:cubicBezTo>
                  <a:pt x="25937" y="43144"/>
                  <a:pt x="25806" y="43094"/>
                  <a:pt x="25668" y="43094"/>
                </a:cubicBezTo>
                <a:cubicBezTo>
                  <a:pt x="25583" y="43094"/>
                  <a:pt x="25495" y="43113"/>
                  <a:pt x="25409" y="43135"/>
                </a:cubicBezTo>
                <a:cubicBezTo>
                  <a:pt x="24754" y="43314"/>
                  <a:pt x="24087" y="43481"/>
                  <a:pt x="23432" y="43659"/>
                </a:cubicBezTo>
                <a:cubicBezTo>
                  <a:pt x="22301" y="43957"/>
                  <a:pt x="21182" y="44302"/>
                  <a:pt x="20039" y="44588"/>
                </a:cubicBezTo>
                <a:cubicBezTo>
                  <a:pt x="19253" y="44779"/>
                  <a:pt x="18444" y="44921"/>
                  <a:pt x="17646" y="45064"/>
                </a:cubicBezTo>
                <a:cubicBezTo>
                  <a:pt x="17609" y="45068"/>
                  <a:pt x="17572" y="45070"/>
                  <a:pt x="17534" y="45070"/>
                </a:cubicBezTo>
                <a:cubicBezTo>
                  <a:pt x="17335" y="45070"/>
                  <a:pt x="17114" y="45025"/>
                  <a:pt x="16884" y="45005"/>
                </a:cubicBezTo>
                <a:cubicBezTo>
                  <a:pt x="17074" y="44659"/>
                  <a:pt x="17360" y="44588"/>
                  <a:pt x="17622" y="44529"/>
                </a:cubicBezTo>
                <a:cubicBezTo>
                  <a:pt x="18384" y="44350"/>
                  <a:pt x="19158" y="44195"/>
                  <a:pt x="19920" y="44064"/>
                </a:cubicBezTo>
                <a:cubicBezTo>
                  <a:pt x="21027" y="43850"/>
                  <a:pt x="22147" y="43671"/>
                  <a:pt x="23266" y="43457"/>
                </a:cubicBezTo>
                <a:cubicBezTo>
                  <a:pt x="23861" y="43338"/>
                  <a:pt x="24444" y="43183"/>
                  <a:pt x="25028" y="43005"/>
                </a:cubicBezTo>
                <a:cubicBezTo>
                  <a:pt x="25516" y="42862"/>
                  <a:pt x="25968" y="42647"/>
                  <a:pt x="26516" y="42445"/>
                </a:cubicBezTo>
                <a:cubicBezTo>
                  <a:pt x="26528" y="42278"/>
                  <a:pt x="26540" y="42088"/>
                  <a:pt x="26552" y="41826"/>
                </a:cubicBezTo>
                <a:lnTo>
                  <a:pt x="26552" y="41826"/>
                </a:lnTo>
                <a:cubicBezTo>
                  <a:pt x="26314" y="41862"/>
                  <a:pt x="26159" y="41873"/>
                  <a:pt x="25992" y="41921"/>
                </a:cubicBezTo>
                <a:cubicBezTo>
                  <a:pt x="25111" y="42147"/>
                  <a:pt x="24230" y="42397"/>
                  <a:pt x="23337" y="42576"/>
                </a:cubicBezTo>
                <a:cubicBezTo>
                  <a:pt x="21658" y="42921"/>
                  <a:pt x="19991" y="43231"/>
                  <a:pt x="18313" y="43540"/>
                </a:cubicBezTo>
                <a:cubicBezTo>
                  <a:pt x="17932" y="43612"/>
                  <a:pt x="17563" y="43695"/>
                  <a:pt x="17158" y="43767"/>
                </a:cubicBezTo>
                <a:cubicBezTo>
                  <a:pt x="17039" y="43350"/>
                  <a:pt x="16955" y="42945"/>
                  <a:pt x="16848" y="42540"/>
                </a:cubicBezTo>
                <a:cubicBezTo>
                  <a:pt x="17028" y="42298"/>
                  <a:pt x="17245" y="42224"/>
                  <a:pt x="17474" y="42224"/>
                </a:cubicBezTo>
                <a:cubicBezTo>
                  <a:pt x="17639" y="42224"/>
                  <a:pt x="17810" y="42262"/>
                  <a:pt x="17979" y="42302"/>
                </a:cubicBezTo>
                <a:cubicBezTo>
                  <a:pt x="18166" y="42351"/>
                  <a:pt x="18342" y="42380"/>
                  <a:pt x="18510" y="42380"/>
                </a:cubicBezTo>
                <a:cubicBezTo>
                  <a:pt x="18866" y="42380"/>
                  <a:pt x="19180" y="42249"/>
                  <a:pt x="19456" y="41909"/>
                </a:cubicBezTo>
                <a:cubicBezTo>
                  <a:pt x="19527" y="41802"/>
                  <a:pt x="19741" y="41802"/>
                  <a:pt x="19896" y="41790"/>
                </a:cubicBezTo>
                <a:cubicBezTo>
                  <a:pt x="19908" y="41787"/>
                  <a:pt x="19919" y="41786"/>
                  <a:pt x="19931" y="41786"/>
                </a:cubicBezTo>
                <a:cubicBezTo>
                  <a:pt x="20012" y="41786"/>
                  <a:pt x="20087" y="41853"/>
                  <a:pt x="20170" y="41873"/>
                </a:cubicBezTo>
                <a:cubicBezTo>
                  <a:pt x="20393" y="41962"/>
                  <a:pt x="20602" y="42008"/>
                  <a:pt x="20798" y="42008"/>
                </a:cubicBezTo>
                <a:cubicBezTo>
                  <a:pt x="21157" y="42008"/>
                  <a:pt x="21472" y="41851"/>
                  <a:pt x="21742" y="41504"/>
                </a:cubicBezTo>
                <a:cubicBezTo>
                  <a:pt x="21955" y="41223"/>
                  <a:pt x="22198" y="41107"/>
                  <a:pt x="22485" y="41107"/>
                </a:cubicBezTo>
                <a:cubicBezTo>
                  <a:pt x="22599" y="41107"/>
                  <a:pt x="22720" y="41125"/>
                  <a:pt x="22849" y="41159"/>
                </a:cubicBezTo>
                <a:cubicBezTo>
                  <a:pt x="23051" y="41219"/>
                  <a:pt x="23290" y="41254"/>
                  <a:pt x="23504" y="41314"/>
                </a:cubicBezTo>
                <a:cubicBezTo>
                  <a:pt x="23598" y="41339"/>
                  <a:pt x="23689" y="41352"/>
                  <a:pt x="23777" y="41352"/>
                </a:cubicBezTo>
                <a:cubicBezTo>
                  <a:pt x="24021" y="41352"/>
                  <a:pt x="24237" y="41253"/>
                  <a:pt x="24421" y="41052"/>
                </a:cubicBezTo>
                <a:cubicBezTo>
                  <a:pt x="24575" y="40897"/>
                  <a:pt x="24718" y="40719"/>
                  <a:pt x="24885" y="40564"/>
                </a:cubicBezTo>
                <a:cubicBezTo>
                  <a:pt x="25075" y="40405"/>
                  <a:pt x="25277" y="40315"/>
                  <a:pt x="25495" y="40315"/>
                </a:cubicBezTo>
                <a:close/>
                <a:moveTo>
                  <a:pt x="15527" y="45445"/>
                </a:moveTo>
                <a:cubicBezTo>
                  <a:pt x="15527" y="45672"/>
                  <a:pt x="15527" y="45874"/>
                  <a:pt x="15539" y="46112"/>
                </a:cubicBezTo>
                <a:cubicBezTo>
                  <a:pt x="15241" y="45862"/>
                  <a:pt x="15241" y="45862"/>
                  <a:pt x="15527" y="45445"/>
                </a:cubicBezTo>
                <a:close/>
                <a:moveTo>
                  <a:pt x="45840" y="46136"/>
                </a:moveTo>
                <a:cubicBezTo>
                  <a:pt x="45888" y="46267"/>
                  <a:pt x="45923" y="46398"/>
                  <a:pt x="45959" y="46576"/>
                </a:cubicBezTo>
                <a:cubicBezTo>
                  <a:pt x="45840" y="46588"/>
                  <a:pt x="45757" y="46600"/>
                  <a:pt x="45602" y="46624"/>
                </a:cubicBezTo>
                <a:cubicBezTo>
                  <a:pt x="45638" y="46434"/>
                  <a:pt x="45661" y="46279"/>
                  <a:pt x="45697" y="46136"/>
                </a:cubicBezTo>
                <a:close/>
                <a:moveTo>
                  <a:pt x="39053" y="39349"/>
                </a:moveTo>
                <a:cubicBezTo>
                  <a:pt x="39458" y="40064"/>
                  <a:pt x="39494" y="40921"/>
                  <a:pt x="39792" y="41707"/>
                </a:cubicBezTo>
                <a:cubicBezTo>
                  <a:pt x="40101" y="42504"/>
                  <a:pt x="40232" y="43362"/>
                  <a:pt x="40458" y="44267"/>
                </a:cubicBezTo>
                <a:cubicBezTo>
                  <a:pt x="40708" y="43993"/>
                  <a:pt x="40696" y="43767"/>
                  <a:pt x="40637" y="43528"/>
                </a:cubicBezTo>
                <a:cubicBezTo>
                  <a:pt x="40470" y="42838"/>
                  <a:pt x="40363" y="42147"/>
                  <a:pt x="40149" y="41492"/>
                </a:cubicBezTo>
                <a:cubicBezTo>
                  <a:pt x="40030" y="41111"/>
                  <a:pt x="39792" y="40790"/>
                  <a:pt x="39863" y="40373"/>
                </a:cubicBezTo>
                <a:cubicBezTo>
                  <a:pt x="39887" y="40195"/>
                  <a:pt x="39923" y="40016"/>
                  <a:pt x="39970" y="39790"/>
                </a:cubicBezTo>
                <a:cubicBezTo>
                  <a:pt x="40232" y="40207"/>
                  <a:pt x="40268" y="40373"/>
                  <a:pt x="40208" y="40980"/>
                </a:cubicBezTo>
                <a:cubicBezTo>
                  <a:pt x="40351" y="41385"/>
                  <a:pt x="40506" y="41695"/>
                  <a:pt x="40589" y="42004"/>
                </a:cubicBezTo>
                <a:cubicBezTo>
                  <a:pt x="40839" y="42957"/>
                  <a:pt x="41066" y="43909"/>
                  <a:pt x="41316" y="44921"/>
                </a:cubicBezTo>
                <a:cubicBezTo>
                  <a:pt x="38089" y="46053"/>
                  <a:pt x="34743" y="46695"/>
                  <a:pt x="31433" y="47279"/>
                </a:cubicBezTo>
                <a:cubicBezTo>
                  <a:pt x="30981" y="47053"/>
                  <a:pt x="30802" y="46672"/>
                  <a:pt x="30624" y="46291"/>
                </a:cubicBezTo>
                <a:cubicBezTo>
                  <a:pt x="30421" y="45910"/>
                  <a:pt x="30278" y="45493"/>
                  <a:pt x="30159" y="45076"/>
                </a:cubicBezTo>
                <a:cubicBezTo>
                  <a:pt x="29886" y="44076"/>
                  <a:pt x="29647" y="43064"/>
                  <a:pt x="29386" y="42004"/>
                </a:cubicBezTo>
                <a:cubicBezTo>
                  <a:pt x="29588" y="41957"/>
                  <a:pt x="29814" y="41897"/>
                  <a:pt x="30112" y="41826"/>
                </a:cubicBezTo>
                <a:cubicBezTo>
                  <a:pt x="30302" y="42231"/>
                  <a:pt x="30326" y="42671"/>
                  <a:pt x="30457" y="43112"/>
                </a:cubicBezTo>
                <a:cubicBezTo>
                  <a:pt x="30600" y="43552"/>
                  <a:pt x="30719" y="44017"/>
                  <a:pt x="30874" y="44457"/>
                </a:cubicBezTo>
                <a:cubicBezTo>
                  <a:pt x="31005" y="44898"/>
                  <a:pt x="31171" y="45314"/>
                  <a:pt x="31338" y="45743"/>
                </a:cubicBezTo>
                <a:cubicBezTo>
                  <a:pt x="31374" y="44350"/>
                  <a:pt x="30600" y="43112"/>
                  <a:pt x="30517" y="41707"/>
                </a:cubicBezTo>
                <a:cubicBezTo>
                  <a:pt x="32005" y="41373"/>
                  <a:pt x="33457" y="41088"/>
                  <a:pt x="34874" y="40695"/>
                </a:cubicBezTo>
                <a:cubicBezTo>
                  <a:pt x="36279" y="40314"/>
                  <a:pt x="37648" y="39802"/>
                  <a:pt x="39053" y="39349"/>
                </a:cubicBezTo>
                <a:close/>
                <a:moveTo>
                  <a:pt x="45995" y="46791"/>
                </a:moveTo>
                <a:cubicBezTo>
                  <a:pt x="46042" y="46898"/>
                  <a:pt x="46078" y="47005"/>
                  <a:pt x="46138" y="47160"/>
                </a:cubicBezTo>
                <a:cubicBezTo>
                  <a:pt x="46019" y="47196"/>
                  <a:pt x="45935" y="47231"/>
                  <a:pt x="45804" y="47279"/>
                </a:cubicBezTo>
                <a:cubicBezTo>
                  <a:pt x="45769" y="47136"/>
                  <a:pt x="45745" y="47029"/>
                  <a:pt x="45697" y="46862"/>
                </a:cubicBezTo>
                <a:cubicBezTo>
                  <a:pt x="45828" y="46826"/>
                  <a:pt x="45899" y="46803"/>
                  <a:pt x="45995" y="46791"/>
                </a:cubicBezTo>
                <a:close/>
                <a:moveTo>
                  <a:pt x="15765" y="46815"/>
                </a:moveTo>
                <a:cubicBezTo>
                  <a:pt x="15800" y="46957"/>
                  <a:pt x="15824" y="47124"/>
                  <a:pt x="15860" y="47291"/>
                </a:cubicBezTo>
                <a:cubicBezTo>
                  <a:pt x="15800" y="47303"/>
                  <a:pt x="15741" y="47303"/>
                  <a:pt x="15681" y="47326"/>
                </a:cubicBezTo>
                <a:lnTo>
                  <a:pt x="15634" y="46826"/>
                </a:lnTo>
                <a:cubicBezTo>
                  <a:pt x="15670" y="46826"/>
                  <a:pt x="15717" y="46815"/>
                  <a:pt x="15765" y="46815"/>
                </a:cubicBezTo>
                <a:close/>
                <a:moveTo>
                  <a:pt x="46304" y="47743"/>
                </a:moveTo>
                <a:cubicBezTo>
                  <a:pt x="46189" y="47888"/>
                  <a:pt x="46095" y="47953"/>
                  <a:pt x="45999" y="47953"/>
                </a:cubicBezTo>
                <a:cubicBezTo>
                  <a:pt x="45937" y="47953"/>
                  <a:pt x="45874" y="47926"/>
                  <a:pt x="45804" y="47874"/>
                </a:cubicBezTo>
                <a:cubicBezTo>
                  <a:pt x="45935" y="47838"/>
                  <a:pt x="46078" y="47815"/>
                  <a:pt x="46304" y="47743"/>
                </a:cubicBezTo>
                <a:close/>
                <a:moveTo>
                  <a:pt x="25885" y="44731"/>
                </a:moveTo>
                <a:cubicBezTo>
                  <a:pt x="26064" y="45255"/>
                  <a:pt x="26230" y="45672"/>
                  <a:pt x="26373" y="46112"/>
                </a:cubicBezTo>
                <a:cubicBezTo>
                  <a:pt x="26329" y="46244"/>
                  <a:pt x="26240" y="46298"/>
                  <a:pt x="26134" y="46298"/>
                </a:cubicBezTo>
                <a:cubicBezTo>
                  <a:pt x="26096" y="46298"/>
                  <a:pt x="26056" y="46291"/>
                  <a:pt x="26016" y="46279"/>
                </a:cubicBezTo>
                <a:cubicBezTo>
                  <a:pt x="25837" y="46231"/>
                  <a:pt x="25683" y="46160"/>
                  <a:pt x="25504" y="46088"/>
                </a:cubicBezTo>
                <a:cubicBezTo>
                  <a:pt x="25374" y="46035"/>
                  <a:pt x="25249" y="46009"/>
                  <a:pt x="25131" y="46009"/>
                </a:cubicBezTo>
                <a:cubicBezTo>
                  <a:pt x="24903" y="46009"/>
                  <a:pt x="24700" y="46107"/>
                  <a:pt x="24528" y="46303"/>
                </a:cubicBezTo>
                <a:cubicBezTo>
                  <a:pt x="24433" y="46434"/>
                  <a:pt x="24337" y="46576"/>
                  <a:pt x="24230" y="46707"/>
                </a:cubicBezTo>
                <a:cubicBezTo>
                  <a:pt x="23965" y="47078"/>
                  <a:pt x="23744" y="47242"/>
                  <a:pt x="23446" y="47242"/>
                </a:cubicBezTo>
                <a:cubicBezTo>
                  <a:pt x="23276" y="47242"/>
                  <a:pt x="23080" y="47188"/>
                  <a:pt x="22837" y="47088"/>
                </a:cubicBezTo>
                <a:cubicBezTo>
                  <a:pt x="22408" y="46886"/>
                  <a:pt x="21968" y="46731"/>
                  <a:pt x="21599" y="46576"/>
                </a:cubicBezTo>
                <a:cubicBezTo>
                  <a:pt x="21170" y="46695"/>
                  <a:pt x="21004" y="46981"/>
                  <a:pt x="20861" y="47267"/>
                </a:cubicBezTo>
                <a:cubicBezTo>
                  <a:pt x="20765" y="47422"/>
                  <a:pt x="20718" y="47600"/>
                  <a:pt x="20623" y="47767"/>
                </a:cubicBezTo>
                <a:cubicBezTo>
                  <a:pt x="20470" y="47996"/>
                  <a:pt x="20276" y="48112"/>
                  <a:pt x="20069" y="48112"/>
                </a:cubicBezTo>
                <a:cubicBezTo>
                  <a:pt x="19920" y="48112"/>
                  <a:pt x="19764" y="48053"/>
                  <a:pt x="19610" y="47934"/>
                </a:cubicBezTo>
                <a:cubicBezTo>
                  <a:pt x="19503" y="47862"/>
                  <a:pt x="19408" y="47755"/>
                  <a:pt x="19313" y="47684"/>
                </a:cubicBezTo>
                <a:cubicBezTo>
                  <a:pt x="19082" y="47514"/>
                  <a:pt x="18889" y="47431"/>
                  <a:pt x="18698" y="47431"/>
                </a:cubicBezTo>
                <a:cubicBezTo>
                  <a:pt x="18514" y="47431"/>
                  <a:pt x="18333" y="47508"/>
                  <a:pt x="18122" y="47660"/>
                </a:cubicBezTo>
                <a:cubicBezTo>
                  <a:pt x="18015" y="47731"/>
                  <a:pt x="17896" y="47815"/>
                  <a:pt x="17789" y="47886"/>
                </a:cubicBezTo>
                <a:cubicBezTo>
                  <a:pt x="17777" y="47892"/>
                  <a:pt x="17762" y="47892"/>
                  <a:pt x="17743" y="47892"/>
                </a:cubicBezTo>
                <a:cubicBezTo>
                  <a:pt x="17723" y="47892"/>
                  <a:pt x="17700" y="47892"/>
                  <a:pt x="17670" y="47898"/>
                </a:cubicBezTo>
                <a:cubicBezTo>
                  <a:pt x="17563" y="47517"/>
                  <a:pt x="17479" y="47124"/>
                  <a:pt x="17360" y="46672"/>
                </a:cubicBezTo>
                <a:cubicBezTo>
                  <a:pt x="20325" y="46457"/>
                  <a:pt x="23087" y="45636"/>
                  <a:pt x="25885" y="44731"/>
                </a:cubicBezTo>
                <a:close/>
                <a:moveTo>
                  <a:pt x="15943" y="47993"/>
                </a:moveTo>
                <a:cubicBezTo>
                  <a:pt x="16110" y="48196"/>
                  <a:pt x="16229" y="48410"/>
                  <a:pt x="15896" y="48577"/>
                </a:cubicBezTo>
                <a:lnTo>
                  <a:pt x="15943" y="47993"/>
                </a:lnTo>
                <a:close/>
                <a:moveTo>
                  <a:pt x="41708" y="47660"/>
                </a:moveTo>
                <a:lnTo>
                  <a:pt x="41708" y="47660"/>
                </a:lnTo>
                <a:cubicBezTo>
                  <a:pt x="41911" y="48065"/>
                  <a:pt x="41768" y="48398"/>
                  <a:pt x="41613" y="48767"/>
                </a:cubicBezTo>
                <a:cubicBezTo>
                  <a:pt x="41411" y="48517"/>
                  <a:pt x="41458" y="48231"/>
                  <a:pt x="41351" y="47922"/>
                </a:cubicBezTo>
                <a:cubicBezTo>
                  <a:pt x="41482" y="47827"/>
                  <a:pt x="41589" y="47755"/>
                  <a:pt x="41708" y="47660"/>
                </a:cubicBezTo>
                <a:close/>
                <a:moveTo>
                  <a:pt x="46364" y="48303"/>
                </a:moveTo>
                <a:cubicBezTo>
                  <a:pt x="46483" y="48624"/>
                  <a:pt x="46245" y="48696"/>
                  <a:pt x="46042" y="48839"/>
                </a:cubicBezTo>
                <a:cubicBezTo>
                  <a:pt x="45983" y="48684"/>
                  <a:pt x="45923" y="48589"/>
                  <a:pt x="45864" y="48422"/>
                </a:cubicBezTo>
                <a:cubicBezTo>
                  <a:pt x="46066" y="48374"/>
                  <a:pt x="46221" y="48338"/>
                  <a:pt x="46364" y="48303"/>
                </a:cubicBezTo>
                <a:close/>
                <a:moveTo>
                  <a:pt x="38875" y="16811"/>
                </a:moveTo>
                <a:cubicBezTo>
                  <a:pt x="39137" y="17228"/>
                  <a:pt x="39053" y="17561"/>
                  <a:pt x="39018" y="17835"/>
                </a:cubicBezTo>
                <a:cubicBezTo>
                  <a:pt x="38899" y="18573"/>
                  <a:pt x="38720" y="19287"/>
                  <a:pt x="38541" y="20014"/>
                </a:cubicBezTo>
                <a:cubicBezTo>
                  <a:pt x="38518" y="20061"/>
                  <a:pt x="38434" y="20085"/>
                  <a:pt x="38375" y="20133"/>
                </a:cubicBezTo>
                <a:cubicBezTo>
                  <a:pt x="38446" y="20264"/>
                  <a:pt x="38518" y="20383"/>
                  <a:pt x="38375" y="20514"/>
                </a:cubicBezTo>
                <a:cubicBezTo>
                  <a:pt x="38565" y="20716"/>
                  <a:pt x="38553" y="20966"/>
                  <a:pt x="38446" y="21192"/>
                </a:cubicBezTo>
                <a:cubicBezTo>
                  <a:pt x="38188" y="21731"/>
                  <a:pt x="38196" y="22281"/>
                  <a:pt x="38264" y="22855"/>
                </a:cubicBezTo>
                <a:lnTo>
                  <a:pt x="38264" y="22855"/>
                </a:lnTo>
                <a:cubicBezTo>
                  <a:pt x="38556" y="22289"/>
                  <a:pt x="38719" y="21722"/>
                  <a:pt x="38625" y="21085"/>
                </a:cubicBezTo>
                <a:cubicBezTo>
                  <a:pt x="38625" y="21038"/>
                  <a:pt x="38613" y="20966"/>
                  <a:pt x="38625" y="20918"/>
                </a:cubicBezTo>
                <a:cubicBezTo>
                  <a:pt x="39030" y="19966"/>
                  <a:pt x="39018" y="18930"/>
                  <a:pt x="39232" y="17942"/>
                </a:cubicBezTo>
                <a:cubicBezTo>
                  <a:pt x="39256" y="17894"/>
                  <a:pt x="39315" y="17870"/>
                  <a:pt x="39411" y="17763"/>
                </a:cubicBezTo>
                <a:cubicBezTo>
                  <a:pt x="39648" y="18688"/>
                  <a:pt x="39967" y="19530"/>
                  <a:pt x="40005" y="20430"/>
                </a:cubicBezTo>
                <a:lnTo>
                  <a:pt x="40327" y="20430"/>
                </a:lnTo>
                <a:cubicBezTo>
                  <a:pt x="40292" y="20918"/>
                  <a:pt x="40244" y="21371"/>
                  <a:pt x="40220" y="21871"/>
                </a:cubicBezTo>
                <a:cubicBezTo>
                  <a:pt x="40387" y="21883"/>
                  <a:pt x="40518" y="21883"/>
                  <a:pt x="40696" y="21895"/>
                </a:cubicBezTo>
                <a:cubicBezTo>
                  <a:pt x="40637" y="22014"/>
                  <a:pt x="40601" y="22121"/>
                  <a:pt x="40565" y="22240"/>
                </a:cubicBezTo>
                <a:cubicBezTo>
                  <a:pt x="40470" y="22228"/>
                  <a:pt x="40387" y="22216"/>
                  <a:pt x="40268" y="22192"/>
                </a:cubicBezTo>
                <a:lnTo>
                  <a:pt x="40268" y="22192"/>
                </a:lnTo>
                <a:cubicBezTo>
                  <a:pt x="40268" y="22285"/>
                  <a:pt x="40279" y="22366"/>
                  <a:pt x="40280" y="22458"/>
                </a:cubicBezTo>
                <a:lnTo>
                  <a:pt x="40280" y="22458"/>
                </a:lnTo>
                <a:cubicBezTo>
                  <a:pt x="40276" y="22457"/>
                  <a:pt x="40272" y="22456"/>
                  <a:pt x="40268" y="22454"/>
                </a:cubicBezTo>
                <a:lnTo>
                  <a:pt x="40268" y="22454"/>
                </a:lnTo>
                <a:lnTo>
                  <a:pt x="40280" y="22466"/>
                </a:lnTo>
                <a:cubicBezTo>
                  <a:pt x="40280" y="22464"/>
                  <a:pt x="40280" y="22461"/>
                  <a:pt x="40280" y="22458"/>
                </a:cubicBezTo>
                <a:lnTo>
                  <a:pt x="40280" y="22458"/>
                </a:lnTo>
                <a:cubicBezTo>
                  <a:pt x="40352" y="22478"/>
                  <a:pt x="40459" y="22481"/>
                  <a:pt x="40470" y="22526"/>
                </a:cubicBezTo>
                <a:cubicBezTo>
                  <a:pt x="40637" y="22871"/>
                  <a:pt x="40816" y="23193"/>
                  <a:pt x="40923" y="23550"/>
                </a:cubicBezTo>
                <a:cubicBezTo>
                  <a:pt x="40958" y="23716"/>
                  <a:pt x="40887" y="23919"/>
                  <a:pt x="40863" y="24097"/>
                </a:cubicBezTo>
                <a:cubicBezTo>
                  <a:pt x="40685" y="25074"/>
                  <a:pt x="40518" y="26050"/>
                  <a:pt x="40411" y="27038"/>
                </a:cubicBezTo>
                <a:cubicBezTo>
                  <a:pt x="40935" y="26181"/>
                  <a:pt x="40827" y="25169"/>
                  <a:pt x="41125" y="24252"/>
                </a:cubicBezTo>
                <a:cubicBezTo>
                  <a:pt x="41423" y="24717"/>
                  <a:pt x="41482" y="25264"/>
                  <a:pt x="41339" y="25919"/>
                </a:cubicBezTo>
                <a:cubicBezTo>
                  <a:pt x="41244" y="26300"/>
                  <a:pt x="41173" y="26681"/>
                  <a:pt x="41077" y="27157"/>
                </a:cubicBezTo>
                <a:cubicBezTo>
                  <a:pt x="41482" y="26764"/>
                  <a:pt x="41411" y="26324"/>
                  <a:pt x="41589" y="25931"/>
                </a:cubicBezTo>
                <a:cubicBezTo>
                  <a:pt x="41911" y="26324"/>
                  <a:pt x="41899" y="26764"/>
                  <a:pt x="41839" y="27217"/>
                </a:cubicBezTo>
                <a:cubicBezTo>
                  <a:pt x="41780" y="27634"/>
                  <a:pt x="41708" y="28062"/>
                  <a:pt x="41613" y="28598"/>
                </a:cubicBezTo>
                <a:cubicBezTo>
                  <a:pt x="41970" y="28300"/>
                  <a:pt x="41899" y="27955"/>
                  <a:pt x="42030" y="27645"/>
                </a:cubicBezTo>
                <a:cubicBezTo>
                  <a:pt x="42322" y="28030"/>
                  <a:pt x="42270" y="28461"/>
                  <a:pt x="42346" y="28859"/>
                </a:cubicBezTo>
                <a:lnTo>
                  <a:pt x="42346" y="28859"/>
                </a:lnTo>
                <a:cubicBezTo>
                  <a:pt x="42353" y="28859"/>
                  <a:pt x="42359" y="28859"/>
                  <a:pt x="42365" y="28859"/>
                </a:cubicBezTo>
                <a:cubicBezTo>
                  <a:pt x="42523" y="28859"/>
                  <a:pt x="42629" y="28931"/>
                  <a:pt x="42673" y="29086"/>
                </a:cubicBezTo>
                <a:cubicBezTo>
                  <a:pt x="42792" y="29527"/>
                  <a:pt x="42947" y="29955"/>
                  <a:pt x="43042" y="30396"/>
                </a:cubicBezTo>
                <a:cubicBezTo>
                  <a:pt x="43209" y="31086"/>
                  <a:pt x="43340" y="31765"/>
                  <a:pt x="43506" y="32456"/>
                </a:cubicBezTo>
                <a:cubicBezTo>
                  <a:pt x="43625" y="32896"/>
                  <a:pt x="43566" y="33122"/>
                  <a:pt x="43161" y="33349"/>
                </a:cubicBezTo>
                <a:cubicBezTo>
                  <a:pt x="42744" y="33587"/>
                  <a:pt x="42328" y="33789"/>
                  <a:pt x="41935" y="34039"/>
                </a:cubicBezTo>
                <a:cubicBezTo>
                  <a:pt x="41423" y="34372"/>
                  <a:pt x="41161" y="34861"/>
                  <a:pt x="41054" y="35444"/>
                </a:cubicBezTo>
                <a:cubicBezTo>
                  <a:pt x="40863" y="36480"/>
                  <a:pt x="40923" y="37516"/>
                  <a:pt x="41125" y="38540"/>
                </a:cubicBezTo>
                <a:cubicBezTo>
                  <a:pt x="41363" y="39742"/>
                  <a:pt x="41732" y="40885"/>
                  <a:pt x="42351" y="41945"/>
                </a:cubicBezTo>
                <a:cubicBezTo>
                  <a:pt x="42625" y="42421"/>
                  <a:pt x="43030" y="42838"/>
                  <a:pt x="43447" y="43386"/>
                </a:cubicBezTo>
                <a:cubicBezTo>
                  <a:pt x="43102" y="45279"/>
                  <a:pt x="43137" y="47291"/>
                  <a:pt x="43506" y="49303"/>
                </a:cubicBezTo>
                <a:cubicBezTo>
                  <a:pt x="43459" y="49196"/>
                  <a:pt x="43423" y="49077"/>
                  <a:pt x="43375" y="48958"/>
                </a:cubicBezTo>
                <a:cubicBezTo>
                  <a:pt x="43328" y="48827"/>
                  <a:pt x="43280" y="48672"/>
                  <a:pt x="43244" y="48529"/>
                </a:cubicBezTo>
                <a:cubicBezTo>
                  <a:pt x="42411" y="45326"/>
                  <a:pt x="41578" y="42147"/>
                  <a:pt x="40768" y="38944"/>
                </a:cubicBezTo>
                <a:cubicBezTo>
                  <a:pt x="40006" y="35920"/>
                  <a:pt x="39315" y="32872"/>
                  <a:pt x="38553" y="29836"/>
                </a:cubicBezTo>
                <a:cubicBezTo>
                  <a:pt x="38315" y="28884"/>
                  <a:pt x="37982" y="27943"/>
                  <a:pt x="37684" y="27003"/>
                </a:cubicBezTo>
                <a:cubicBezTo>
                  <a:pt x="37660" y="26860"/>
                  <a:pt x="37553" y="26741"/>
                  <a:pt x="37494" y="26610"/>
                </a:cubicBezTo>
                <a:cubicBezTo>
                  <a:pt x="37422" y="26443"/>
                  <a:pt x="37303" y="26252"/>
                  <a:pt x="37315" y="26086"/>
                </a:cubicBezTo>
                <a:cubicBezTo>
                  <a:pt x="37351" y="25502"/>
                  <a:pt x="37136" y="24967"/>
                  <a:pt x="36994" y="24431"/>
                </a:cubicBezTo>
                <a:cubicBezTo>
                  <a:pt x="36851" y="23943"/>
                  <a:pt x="36601" y="23419"/>
                  <a:pt x="36648" y="22943"/>
                </a:cubicBezTo>
                <a:cubicBezTo>
                  <a:pt x="36708" y="22121"/>
                  <a:pt x="36422" y="21383"/>
                  <a:pt x="36244" y="20621"/>
                </a:cubicBezTo>
                <a:cubicBezTo>
                  <a:pt x="36124" y="20073"/>
                  <a:pt x="36053" y="19549"/>
                  <a:pt x="36196" y="19002"/>
                </a:cubicBezTo>
                <a:cubicBezTo>
                  <a:pt x="36291" y="18692"/>
                  <a:pt x="36279" y="18335"/>
                  <a:pt x="36351" y="18001"/>
                </a:cubicBezTo>
                <a:cubicBezTo>
                  <a:pt x="36398" y="17811"/>
                  <a:pt x="36482" y="17632"/>
                  <a:pt x="36577" y="17406"/>
                </a:cubicBezTo>
                <a:cubicBezTo>
                  <a:pt x="36839" y="17561"/>
                  <a:pt x="36791" y="17763"/>
                  <a:pt x="36767" y="17930"/>
                </a:cubicBezTo>
                <a:cubicBezTo>
                  <a:pt x="36708" y="18347"/>
                  <a:pt x="36589" y="18763"/>
                  <a:pt x="36529" y="19192"/>
                </a:cubicBezTo>
                <a:cubicBezTo>
                  <a:pt x="36470" y="19585"/>
                  <a:pt x="36434" y="19966"/>
                  <a:pt x="36458" y="20371"/>
                </a:cubicBezTo>
                <a:cubicBezTo>
                  <a:pt x="36898" y="19406"/>
                  <a:pt x="36827" y="18299"/>
                  <a:pt x="37196" y="17263"/>
                </a:cubicBezTo>
                <a:cubicBezTo>
                  <a:pt x="37541" y="17418"/>
                  <a:pt x="37506" y="17632"/>
                  <a:pt x="37434" y="17882"/>
                </a:cubicBezTo>
                <a:cubicBezTo>
                  <a:pt x="37136" y="18835"/>
                  <a:pt x="37017" y="19823"/>
                  <a:pt x="36934" y="20811"/>
                </a:cubicBezTo>
                <a:cubicBezTo>
                  <a:pt x="36910" y="20859"/>
                  <a:pt x="36946" y="20918"/>
                  <a:pt x="37053" y="20978"/>
                </a:cubicBezTo>
                <a:cubicBezTo>
                  <a:pt x="37267" y="19740"/>
                  <a:pt x="37494" y="18490"/>
                  <a:pt x="37720" y="17287"/>
                </a:cubicBezTo>
                <a:cubicBezTo>
                  <a:pt x="38029" y="17168"/>
                  <a:pt x="38268" y="17085"/>
                  <a:pt x="38565" y="16966"/>
                </a:cubicBezTo>
                <a:lnTo>
                  <a:pt x="38565" y="16966"/>
                </a:lnTo>
                <a:cubicBezTo>
                  <a:pt x="38506" y="18394"/>
                  <a:pt x="37898" y="19728"/>
                  <a:pt x="38006" y="21157"/>
                </a:cubicBezTo>
                <a:cubicBezTo>
                  <a:pt x="38137" y="20907"/>
                  <a:pt x="38244" y="20716"/>
                  <a:pt x="38339" y="20502"/>
                </a:cubicBezTo>
                <a:cubicBezTo>
                  <a:pt x="38363" y="20371"/>
                  <a:pt x="38363" y="20252"/>
                  <a:pt x="38375" y="20133"/>
                </a:cubicBezTo>
                <a:cubicBezTo>
                  <a:pt x="38541" y="19073"/>
                  <a:pt x="38696" y="18001"/>
                  <a:pt x="38875" y="16811"/>
                </a:cubicBezTo>
                <a:close/>
                <a:moveTo>
                  <a:pt x="16670" y="46636"/>
                </a:moveTo>
                <a:lnTo>
                  <a:pt x="16670" y="46636"/>
                </a:lnTo>
                <a:cubicBezTo>
                  <a:pt x="17027" y="47219"/>
                  <a:pt x="17420" y="48612"/>
                  <a:pt x="17420" y="49470"/>
                </a:cubicBezTo>
                <a:cubicBezTo>
                  <a:pt x="17063" y="48767"/>
                  <a:pt x="16646" y="47124"/>
                  <a:pt x="16670" y="46636"/>
                </a:cubicBezTo>
                <a:close/>
                <a:moveTo>
                  <a:pt x="46531" y="49077"/>
                </a:moveTo>
                <a:cubicBezTo>
                  <a:pt x="46554" y="49124"/>
                  <a:pt x="46578" y="49172"/>
                  <a:pt x="46590" y="49208"/>
                </a:cubicBezTo>
                <a:cubicBezTo>
                  <a:pt x="46483" y="49315"/>
                  <a:pt x="46364" y="49410"/>
                  <a:pt x="46197" y="49529"/>
                </a:cubicBezTo>
                <a:cubicBezTo>
                  <a:pt x="46138" y="49386"/>
                  <a:pt x="46114" y="49315"/>
                  <a:pt x="46054" y="49196"/>
                </a:cubicBezTo>
                <a:cubicBezTo>
                  <a:pt x="46233" y="49148"/>
                  <a:pt x="46376" y="49112"/>
                  <a:pt x="46531" y="49077"/>
                </a:cubicBezTo>
                <a:close/>
                <a:moveTo>
                  <a:pt x="41022" y="45901"/>
                </a:moveTo>
                <a:cubicBezTo>
                  <a:pt x="41162" y="45901"/>
                  <a:pt x="41307" y="45961"/>
                  <a:pt x="41435" y="45981"/>
                </a:cubicBezTo>
                <a:cubicBezTo>
                  <a:pt x="41458" y="46684"/>
                  <a:pt x="41173" y="47160"/>
                  <a:pt x="40601" y="47386"/>
                </a:cubicBezTo>
                <a:cubicBezTo>
                  <a:pt x="38720" y="48124"/>
                  <a:pt x="36815" y="48767"/>
                  <a:pt x="34803" y="49136"/>
                </a:cubicBezTo>
                <a:cubicBezTo>
                  <a:pt x="34255" y="49243"/>
                  <a:pt x="33696" y="49386"/>
                  <a:pt x="33136" y="49481"/>
                </a:cubicBezTo>
                <a:cubicBezTo>
                  <a:pt x="32849" y="49530"/>
                  <a:pt x="32568" y="49569"/>
                  <a:pt x="32290" y="49569"/>
                </a:cubicBezTo>
                <a:cubicBezTo>
                  <a:pt x="31956" y="49569"/>
                  <a:pt x="31627" y="49513"/>
                  <a:pt x="31302" y="49351"/>
                </a:cubicBezTo>
                <a:cubicBezTo>
                  <a:pt x="31231" y="49315"/>
                  <a:pt x="31183" y="49220"/>
                  <a:pt x="31124" y="49172"/>
                </a:cubicBezTo>
                <a:lnTo>
                  <a:pt x="31124" y="49172"/>
                </a:lnTo>
                <a:cubicBezTo>
                  <a:pt x="31318" y="49204"/>
                  <a:pt x="31510" y="49217"/>
                  <a:pt x="31699" y="49217"/>
                </a:cubicBezTo>
                <a:cubicBezTo>
                  <a:pt x="32433" y="49217"/>
                  <a:pt x="33120" y="49009"/>
                  <a:pt x="33755" y="48839"/>
                </a:cubicBezTo>
                <a:cubicBezTo>
                  <a:pt x="35696" y="48374"/>
                  <a:pt x="37613" y="47827"/>
                  <a:pt x="39518" y="47279"/>
                </a:cubicBezTo>
                <a:cubicBezTo>
                  <a:pt x="40042" y="47124"/>
                  <a:pt x="40506" y="46815"/>
                  <a:pt x="40958" y="46529"/>
                </a:cubicBezTo>
                <a:cubicBezTo>
                  <a:pt x="40868" y="46482"/>
                  <a:pt x="40779" y="46463"/>
                  <a:pt x="40693" y="46463"/>
                </a:cubicBezTo>
                <a:cubicBezTo>
                  <a:pt x="40517" y="46463"/>
                  <a:pt x="40352" y="46540"/>
                  <a:pt x="40208" y="46612"/>
                </a:cubicBezTo>
                <a:cubicBezTo>
                  <a:pt x="38720" y="47326"/>
                  <a:pt x="37113" y="47576"/>
                  <a:pt x="35505" y="47862"/>
                </a:cubicBezTo>
                <a:cubicBezTo>
                  <a:pt x="35005" y="47946"/>
                  <a:pt x="34505" y="48053"/>
                  <a:pt x="33993" y="48136"/>
                </a:cubicBezTo>
                <a:cubicBezTo>
                  <a:pt x="33207" y="48291"/>
                  <a:pt x="32434" y="48434"/>
                  <a:pt x="31648" y="48553"/>
                </a:cubicBezTo>
                <a:cubicBezTo>
                  <a:pt x="31564" y="48565"/>
                  <a:pt x="31480" y="48569"/>
                  <a:pt x="31392" y="48569"/>
                </a:cubicBezTo>
                <a:cubicBezTo>
                  <a:pt x="31218" y="48569"/>
                  <a:pt x="31033" y="48553"/>
                  <a:pt x="30826" y="48553"/>
                </a:cubicBezTo>
                <a:cubicBezTo>
                  <a:pt x="30874" y="48362"/>
                  <a:pt x="30886" y="48243"/>
                  <a:pt x="30921" y="48112"/>
                </a:cubicBezTo>
                <a:cubicBezTo>
                  <a:pt x="31314" y="48005"/>
                  <a:pt x="31695" y="47874"/>
                  <a:pt x="32076" y="47827"/>
                </a:cubicBezTo>
                <a:cubicBezTo>
                  <a:pt x="34136" y="47588"/>
                  <a:pt x="36172" y="47279"/>
                  <a:pt x="38160" y="46743"/>
                </a:cubicBezTo>
                <a:cubicBezTo>
                  <a:pt x="38815" y="46576"/>
                  <a:pt x="39458" y="46338"/>
                  <a:pt x="40113" y="46136"/>
                </a:cubicBezTo>
                <a:cubicBezTo>
                  <a:pt x="40387" y="46041"/>
                  <a:pt x="40649" y="45957"/>
                  <a:pt x="40935" y="45910"/>
                </a:cubicBezTo>
                <a:cubicBezTo>
                  <a:pt x="40963" y="45903"/>
                  <a:pt x="40992" y="45901"/>
                  <a:pt x="41022" y="45901"/>
                </a:cubicBezTo>
                <a:close/>
                <a:moveTo>
                  <a:pt x="41970" y="48827"/>
                </a:moveTo>
                <a:cubicBezTo>
                  <a:pt x="42137" y="49303"/>
                  <a:pt x="42137" y="49351"/>
                  <a:pt x="41875" y="49732"/>
                </a:cubicBezTo>
                <a:cubicBezTo>
                  <a:pt x="41637" y="49410"/>
                  <a:pt x="41911" y="49184"/>
                  <a:pt x="41970" y="48827"/>
                </a:cubicBezTo>
                <a:close/>
                <a:moveTo>
                  <a:pt x="46721" y="49743"/>
                </a:moveTo>
                <a:cubicBezTo>
                  <a:pt x="46721" y="49791"/>
                  <a:pt x="46733" y="49827"/>
                  <a:pt x="46757" y="49862"/>
                </a:cubicBezTo>
                <a:lnTo>
                  <a:pt x="46352" y="50005"/>
                </a:lnTo>
                <a:cubicBezTo>
                  <a:pt x="46316" y="49958"/>
                  <a:pt x="46304" y="49898"/>
                  <a:pt x="46292" y="49851"/>
                </a:cubicBezTo>
                <a:cubicBezTo>
                  <a:pt x="46423" y="49815"/>
                  <a:pt x="46554" y="49791"/>
                  <a:pt x="46721" y="49743"/>
                </a:cubicBezTo>
                <a:close/>
                <a:moveTo>
                  <a:pt x="42232" y="49767"/>
                </a:moveTo>
                <a:lnTo>
                  <a:pt x="42232" y="49767"/>
                </a:lnTo>
                <a:cubicBezTo>
                  <a:pt x="42387" y="50148"/>
                  <a:pt x="42363" y="50327"/>
                  <a:pt x="42113" y="50708"/>
                </a:cubicBezTo>
                <a:cubicBezTo>
                  <a:pt x="41899" y="50363"/>
                  <a:pt x="42066" y="50077"/>
                  <a:pt x="42232" y="49767"/>
                </a:cubicBezTo>
                <a:close/>
                <a:moveTo>
                  <a:pt x="46531" y="50327"/>
                </a:moveTo>
                <a:lnTo>
                  <a:pt x="46531" y="50327"/>
                </a:lnTo>
                <a:cubicBezTo>
                  <a:pt x="46947" y="50386"/>
                  <a:pt x="46947" y="50386"/>
                  <a:pt x="46816" y="50732"/>
                </a:cubicBezTo>
                <a:cubicBezTo>
                  <a:pt x="46602" y="50720"/>
                  <a:pt x="46519" y="50601"/>
                  <a:pt x="46531" y="50327"/>
                </a:cubicBezTo>
                <a:close/>
                <a:moveTo>
                  <a:pt x="63775" y="42217"/>
                </a:moveTo>
                <a:cubicBezTo>
                  <a:pt x="63825" y="42217"/>
                  <a:pt x="63875" y="42218"/>
                  <a:pt x="63926" y="42219"/>
                </a:cubicBezTo>
                <a:cubicBezTo>
                  <a:pt x="60842" y="42993"/>
                  <a:pt x="57746" y="43767"/>
                  <a:pt x="54662" y="44540"/>
                </a:cubicBezTo>
                <a:cubicBezTo>
                  <a:pt x="54700" y="44736"/>
                  <a:pt x="54781" y="44822"/>
                  <a:pt x="54894" y="44822"/>
                </a:cubicBezTo>
                <a:cubicBezTo>
                  <a:pt x="54925" y="44822"/>
                  <a:pt x="54959" y="44815"/>
                  <a:pt x="54996" y="44802"/>
                </a:cubicBezTo>
                <a:cubicBezTo>
                  <a:pt x="55460" y="44648"/>
                  <a:pt x="56020" y="44707"/>
                  <a:pt x="56389" y="44267"/>
                </a:cubicBezTo>
                <a:cubicBezTo>
                  <a:pt x="56427" y="44220"/>
                  <a:pt x="56516" y="44172"/>
                  <a:pt x="56593" y="44172"/>
                </a:cubicBezTo>
                <a:cubicBezTo>
                  <a:pt x="56614" y="44172"/>
                  <a:pt x="56633" y="44176"/>
                  <a:pt x="56651" y="44183"/>
                </a:cubicBezTo>
                <a:cubicBezTo>
                  <a:pt x="56772" y="44221"/>
                  <a:pt x="56888" y="44237"/>
                  <a:pt x="57002" y="44237"/>
                </a:cubicBezTo>
                <a:cubicBezTo>
                  <a:pt x="57459" y="44237"/>
                  <a:pt x="57869" y="43981"/>
                  <a:pt x="58318" y="43886"/>
                </a:cubicBezTo>
                <a:cubicBezTo>
                  <a:pt x="60580" y="43374"/>
                  <a:pt x="62818" y="42814"/>
                  <a:pt x="65069" y="42278"/>
                </a:cubicBezTo>
                <a:cubicBezTo>
                  <a:pt x="65200" y="42243"/>
                  <a:pt x="65354" y="42243"/>
                  <a:pt x="65533" y="42219"/>
                </a:cubicBezTo>
                <a:cubicBezTo>
                  <a:pt x="65581" y="42409"/>
                  <a:pt x="65640" y="42564"/>
                  <a:pt x="65676" y="42719"/>
                </a:cubicBezTo>
                <a:cubicBezTo>
                  <a:pt x="65711" y="42885"/>
                  <a:pt x="65747" y="43052"/>
                  <a:pt x="65783" y="43278"/>
                </a:cubicBezTo>
                <a:cubicBezTo>
                  <a:pt x="65592" y="43338"/>
                  <a:pt x="65426" y="43409"/>
                  <a:pt x="65247" y="43457"/>
                </a:cubicBezTo>
                <a:cubicBezTo>
                  <a:pt x="63509" y="43897"/>
                  <a:pt x="61759" y="44350"/>
                  <a:pt x="60008" y="44790"/>
                </a:cubicBezTo>
                <a:cubicBezTo>
                  <a:pt x="59056" y="45029"/>
                  <a:pt x="58091" y="45267"/>
                  <a:pt x="57139" y="45505"/>
                </a:cubicBezTo>
                <a:cubicBezTo>
                  <a:pt x="56448" y="45672"/>
                  <a:pt x="55817" y="45981"/>
                  <a:pt x="55103" y="46017"/>
                </a:cubicBezTo>
                <a:cubicBezTo>
                  <a:pt x="54924" y="46029"/>
                  <a:pt x="54722" y="46195"/>
                  <a:pt x="54567" y="46338"/>
                </a:cubicBezTo>
                <a:cubicBezTo>
                  <a:pt x="57972" y="45493"/>
                  <a:pt x="61366" y="44624"/>
                  <a:pt x="64771" y="43778"/>
                </a:cubicBezTo>
                <a:lnTo>
                  <a:pt x="64771" y="43778"/>
                </a:lnTo>
                <a:cubicBezTo>
                  <a:pt x="61663" y="44969"/>
                  <a:pt x="58449" y="45719"/>
                  <a:pt x="55234" y="46517"/>
                </a:cubicBezTo>
                <a:cubicBezTo>
                  <a:pt x="55246" y="46564"/>
                  <a:pt x="55246" y="46612"/>
                  <a:pt x="55258" y="46648"/>
                </a:cubicBezTo>
                <a:cubicBezTo>
                  <a:pt x="55544" y="46612"/>
                  <a:pt x="55841" y="46564"/>
                  <a:pt x="56127" y="46493"/>
                </a:cubicBezTo>
                <a:cubicBezTo>
                  <a:pt x="58949" y="45755"/>
                  <a:pt x="61782" y="45029"/>
                  <a:pt x="64604" y="44290"/>
                </a:cubicBezTo>
                <a:cubicBezTo>
                  <a:pt x="64902" y="44195"/>
                  <a:pt x="65200" y="44076"/>
                  <a:pt x="65521" y="43969"/>
                </a:cubicBezTo>
                <a:cubicBezTo>
                  <a:pt x="65592" y="43944"/>
                  <a:pt x="65663" y="43926"/>
                  <a:pt x="65731" y="43926"/>
                </a:cubicBezTo>
                <a:cubicBezTo>
                  <a:pt x="65854" y="43926"/>
                  <a:pt x="65964" y="43986"/>
                  <a:pt x="66033" y="44171"/>
                </a:cubicBezTo>
                <a:cubicBezTo>
                  <a:pt x="65926" y="44445"/>
                  <a:pt x="65676" y="44588"/>
                  <a:pt x="65402" y="44659"/>
                </a:cubicBezTo>
                <a:lnTo>
                  <a:pt x="64461" y="44886"/>
                </a:lnTo>
                <a:cubicBezTo>
                  <a:pt x="63723" y="45029"/>
                  <a:pt x="62973" y="45183"/>
                  <a:pt x="62247" y="45362"/>
                </a:cubicBezTo>
                <a:cubicBezTo>
                  <a:pt x="60044" y="45898"/>
                  <a:pt x="57853" y="46445"/>
                  <a:pt x="55663" y="46981"/>
                </a:cubicBezTo>
                <a:cubicBezTo>
                  <a:pt x="55544" y="47005"/>
                  <a:pt x="55413" y="47041"/>
                  <a:pt x="55305" y="47172"/>
                </a:cubicBezTo>
                <a:cubicBezTo>
                  <a:pt x="55448" y="47160"/>
                  <a:pt x="55567" y="47148"/>
                  <a:pt x="55686" y="47112"/>
                </a:cubicBezTo>
                <a:cubicBezTo>
                  <a:pt x="57294" y="46707"/>
                  <a:pt x="58913" y="46267"/>
                  <a:pt x="60532" y="45898"/>
                </a:cubicBezTo>
                <a:cubicBezTo>
                  <a:pt x="61771" y="45612"/>
                  <a:pt x="63021" y="45398"/>
                  <a:pt x="64271" y="45160"/>
                </a:cubicBezTo>
                <a:cubicBezTo>
                  <a:pt x="64271" y="45195"/>
                  <a:pt x="64283" y="45243"/>
                  <a:pt x="64295" y="45279"/>
                </a:cubicBezTo>
                <a:cubicBezTo>
                  <a:pt x="64092" y="45338"/>
                  <a:pt x="63866" y="45386"/>
                  <a:pt x="63664" y="45445"/>
                </a:cubicBezTo>
                <a:cubicBezTo>
                  <a:pt x="60901" y="46160"/>
                  <a:pt x="58151" y="46862"/>
                  <a:pt x="55401" y="47576"/>
                </a:cubicBezTo>
                <a:cubicBezTo>
                  <a:pt x="55151" y="47648"/>
                  <a:pt x="54889" y="47767"/>
                  <a:pt x="54520" y="47922"/>
                </a:cubicBezTo>
                <a:cubicBezTo>
                  <a:pt x="54510" y="47922"/>
                  <a:pt x="54403" y="47865"/>
                  <a:pt x="54293" y="47865"/>
                </a:cubicBezTo>
                <a:cubicBezTo>
                  <a:pt x="54269" y="47865"/>
                  <a:pt x="54245" y="47868"/>
                  <a:pt x="54222" y="47874"/>
                </a:cubicBezTo>
                <a:cubicBezTo>
                  <a:pt x="53400" y="48065"/>
                  <a:pt x="52591" y="48279"/>
                  <a:pt x="51769" y="48481"/>
                </a:cubicBezTo>
                <a:cubicBezTo>
                  <a:pt x="51769" y="48529"/>
                  <a:pt x="51781" y="48553"/>
                  <a:pt x="51781" y="48600"/>
                </a:cubicBezTo>
                <a:cubicBezTo>
                  <a:pt x="52079" y="48577"/>
                  <a:pt x="52376" y="48600"/>
                  <a:pt x="52662" y="48529"/>
                </a:cubicBezTo>
                <a:cubicBezTo>
                  <a:pt x="54508" y="48077"/>
                  <a:pt x="56353" y="47624"/>
                  <a:pt x="58187" y="47148"/>
                </a:cubicBezTo>
                <a:cubicBezTo>
                  <a:pt x="60782" y="46457"/>
                  <a:pt x="63378" y="45743"/>
                  <a:pt x="65985" y="45040"/>
                </a:cubicBezTo>
                <a:cubicBezTo>
                  <a:pt x="66057" y="45029"/>
                  <a:pt x="66128" y="45029"/>
                  <a:pt x="66247" y="45017"/>
                </a:cubicBezTo>
                <a:cubicBezTo>
                  <a:pt x="66354" y="45302"/>
                  <a:pt x="66462" y="45564"/>
                  <a:pt x="66581" y="45922"/>
                </a:cubicBezTo>
                <a:cubicBezTo>
                  <a:pt x="66366" y="45993"/>
                  <a:pt x="66176" y="46100"/>
                  <a:pt x="65962" y="46148"/>
                </a:cubicBezTo>
                <a:cubicBezTo>
                  <a:pt x="64890" y="46398"/>
                  <a:pt x="63818" y="46636"/>
                  <a:pt x="62747" y="46886"/>
                </a:cubicBezTo>
                <a:cubicBezTo>
                  <a:pt x="62425" y="46969"/>
                  <a:pt x="62116" y="47088"/>
                  <a:pt x="61794" y="47184"/>
                </a:cubicBezTo>
                <a:cubicBezTo>
                  <a:pt x="61794" y="47231"/>
                  <a:pt x="61818" y="47267"/>
                  <a:pt x="61830" y="47303"/>
                </a:cubicBezTo>
                <a:cubicBezTo>
                  <a:pt x="63425" y="46910"/>
                  <a:pt x="64997" y="46517"/>
                  <a:pt x="66640" y="46100"/>
                </a:cubicBezTo>
                <a:cubicBezTo>
                  <a:pt x="66759" y="46231"/>
                  <a:pt x="66878" y="46350"/>
                  <a:pt x="66997" y="46493"/>
                </a:cubicBezTo>
                <a:cubicBezTo>
                  <a:pt x="67656" y="45925"/>
                  <a:pt x="68349" y="45659"/>
                  <a:pt x="69092" y="45659"/>
                </a:cubicBezTo>
                <a:cubicBezTo>
                  <a:pt x="69423" y="45659"/>
                  <a:pt x="69764" y="45712"/>
                  <a:pt x="70117" y="45814"/>
                </a:cubicBezTo>
                <a:cubicBezTo>
                  <a:pt x="70045" y="45862"/>
                  <a:pt x="69986" y="45910"/>
                  <a:pt x="69914" y="45922"/>
                </a:cubicBezTo>
                <a:cubicBezTo>
                  <a:pt x="64116" y="47386"/>
                  <a:pt x="58330" y="48827"/>
                  <a:pt x="52543" y="50279"/>
                </a:cubicBezTo>
                <a:cubicBezTo>
                  <a:pt x="51960" y="50434"/>
                  <a:pt x="51400" y="50624"/>
                  <a:pt x="50817" y="50791"/>
                </a:cubicBezTo>
                <a:cubicBezTo>
                  <a:pt x="50400" y="50910"/>
                  <a:pt x="49983" y="51041"/>
                  <a:pt x="49555" y="51136"/>
                </a:cubicBezTo>
                <a:cubicBezTo>
                  <a:pt x="49138" y="51220"/>
                  <a:pt x="48697" y="51256"/>
                  <a:pt x="48209" y="51315"/>
                </a:cubicBezTo>
                <a:cubicBezTo>
                  <a:pt x="48185" y="51160"/>
                  <a:pt x="48138" y="50994"/>
                  <a:pt x="48090" y="50815"/>
                </a:cubicBezTo>
                <a:cubicBezTo>
                  <a:pt x="48340" y="50755"/>
                  <a:pt x="48555" y="50696"/>
                  <a:pt x="48757" y="50660"/>
                </a:cubicBezTo>
                <a:cubicBezTo>
                  <a:pt x="48757" y="50624"/>
                  <a:pt x="48745" y="50577"/>
                  <a:pt x="48745" y="50553"/>
                </a:cubicBezTo>
                <a:cubicBezTo>
                  <a:pt x="48483" y="50577"/>
                  <a:pt x="48221" y="50613"/>
                  <a:pt x="47912" y="50636"/>
                </a:cubicBezTo>
                <a:cubicBezTo>
                  <a:pt x="47721" y="50124"/>
                  <a:pt x="47519" y="49612"/>
                  <a:pt x="47304" y="49065"/>
                </a:cubicBezTo>
                <a:cubicBezTo>
                  <a:pt x="48269" y="48648"/>
                  <a:pt x="49352" y="48874"/>
                  <a:pt x="50281" y="48398"/>
                </a:cubicBezTo>
                <a:cubicBezTo>
                  <a:pt x="50142" y="48368"/>
                  <a:pt x="50005" y="48356"/>
                  <a:pt x="49868" y="48356"/>
                </a:cubicBezTo>
                <a:cubicBezTo>
                  <a:pt x="49511" y="48356"/>
                  <a:pt x="49161" y="48440"/>
                  <a:pt x="48817" y="48517"/>
                </a:cubicBezTo>
                <a:cubicBezTo>
                  <a:pt x="48328" y="48624"/>
                  <a:pt x="47840" y="48755"/>
                  <a:pt x="47376" y="48874"/>
                </a:cubicBezTo>
                <a:cubicBezTo>
                  <a:pt x="46971" y="48577"/>
                  <a:pt x="47281" y="48196"/>
                  <a:pt x="47138" y="47838"/>
                </a:cubicBezTo>
                <a:cubicBezTo>
                  <a:pt x="47543" y="47779"/>
                  <a:pt x="47924" y="47719"/>
                  <a:pt x="48316" y="47648"/>
                </a:cubicBezTo>
                <a:cubicBezTo>
                  <a:pt x="48733" y="47576"/>
                  <a:pt x="49150" y="47481"/>
                  <a:pt x="49543" y="47410"/>
                </a:cubicBezTo>
                <a:cubicBezTo>
                  <a:pt x="49936" y="47338"/>
                  <a:pt x="50341" y="47291"/>
                  <a:pt x="50710" y="47172"/>
                </a:cubicBezTo>
                <a:cubicBezTo>
                  <a:pt x="51067" y="47065"/>
                  <a:pt x="51484" y="47219"/>
                  <a:pt x="51829" y="46886"/>
                </a:cubicBezTo>
                <a:cubicBezTo>
                  <a:pt x="51713" y="46855"/>
                  <a:pt x="51612" y="46838"/>
                  <a:pt x="51494" y="46838"/>
                </a:cubicBezTo>
                <a:cubicBezTo>
                  <a:pt x="51249" y="46838"/>
                  <a:pt x="50932" y="46912"/>
                  <a:pt x="50257" y="47088"/>
                </a:cubicBezTo>
                <a:cubicBezTo>
                  <a:pt x="49757" y="47219"/>
                  <a:pt x="49233" y="47303"/>
                  <a:pt x="48709" y="47410"/>
                </a:cubicBezTo>
                <a:cubicBezTo>
                  <a:pt x="48197" y="47493"/>
                  <a:pt x="47674" y="47588"/>
                  <a:pt x="47090" y="47684"/>
                </a:cubicBezTo>
                <a:cubicBezTo>
                  <a:pt x="47031" y="47410"/>
                  <a:pt x="46983" y="47160"/>
                  <a:pt x="46923" y="46874"/>
                </a:cubicBezTo>
                <a:cubicBezTo>
                  <a:pt x="49328" y="46279"/>
                  <a:pt x="51674" y="45683"/>
                  <a:pt x="54055" y="45088"/>
                </a:cubicBezTo>
                <a:cubicBezTo>
                  <a:pt x="53966" y="44934"/>
                  <a:pt x="53860" y="44874"/>
                  <a:pt x="53741" y="44874"/>
                </a:cubicBezTo>
                <a:cubicBezTo>
                  <a:pt x="53686" y="44874"/>
                  <a:pt x="53628" y="44887"/>
                  <a:pt x="53567" y="44910"/>
                </a:cubicBezTo>
                <a:cubicBezTo>
                  <a:pt x="51817" y="45529"/>
                  <a:pt x="50007" y="45945"/>
                  <a:pt x="48185" y="46303"/>
                </a:cubicBezTo>
                <a:cubicBezTo>
                  <a:pt x="47959" y="46350"/>
                  <a:pt x="47745" y="46434"/>
                  <a:pt x="47531" y="46493"/>
                </a:cubicBezTo>
                <a:cubicBezTo>
                  <a:pt x="47427" y="46517"/>
                  <a:pt x="47323" y="46548"/>
                  <a:pt x="47221" y="46548"/>
                </a:cubicBezTo>
                <a:cubicBezTo>
                  <a:pt x="47124" y="46548"/>
                  <a:pt x="47028" y="46520"/>
                  <a:pt x="46935" y="46434"/>
                </a:cubicBezTo>
                <a:cubicBezTo>
                  <a:pt x="47066" y="46207"/>
                  <a:pt x="47304" y="46172"/>
                  <a:pt x="47507" y="46088"/>
                </a:cubicBezTo>
                <a:cubicBezTo>
                  <a:pt x="49448" y="45624"/>
                  <a:pt x="51388" y="45243"/>
                  <a:pt x="53317" y="44707"/>
                </a:cubicBezTo>
                <a:cubicBezTo>
                  <a:pt x="54353" y="44421"/>
                  <a:pt x="55424" y="44290"/>
                  <a:pt x="56437" y="43909"/>
                </a:cubicBezTo>
                <a:cubicBezTo>
                  <a:pt x="56615" y="43838"/>
                  <a:pt x="56806" y="43790"/>
                  <a:pt x="57068" y="43719"/>
                </a:cubicBezTo>
                <a:cubicBezTo>
                  <a:pt x="56877" y="43580"/>
                  <a:pt x="56718" y="43511"/>
                  <a:pt x="56554" y="43511"/>
                </a:cubicBezTo>
                <a:cubicBezTo>
                  <a:pt x="56492" y="43511"/>
                  <a:pt x="56430" y="43521"/>
                  <a:pt x="56365" y="43540"/>
                </a:cubicBezTo>
                <a:cubicBezTo>
                  <a:pt x="55948" y="43671"/>
                  <a:pt x="55508" y="43719"/>
                  <a:pt x="55103" y="43993"/>
                </a:cubicBezTo>
                <a:cubicBezTo>
                  <a:pt x="54758" y="44207"/>
                  <a:pt x="54329" y="44302"/>
                  <a:pt x="53924" y="44409"/>
                </a:cubicBezTo>
                <a:cubicBezTo>
                  <a:pt x="52234" y="44826"/>
                  <a:pt x="50531" y="45243"/>
                  <a:pt x="48840" y="45624"/>
                </a:cubicBezTo>
                <a:cubicBezTo>
                  <a:pt x="48197" y="45779"/>
                  <a:pt x="47543" y="45862"/>
                  <a:pt x="46900" y="45981"/>
                </a:cubicBezTo>
                <a:cubicBezTo>
                  <a:pt x="46888" y="45933"/>
                  <a:pt x="46876" y="45910"/>
                  <a:pt x="46852" y="45862"/>
                </a:cubicBezTo>
                <a:cubicBezTo>
                  <a:pt x="46959" y="45802"/>
                  <a:pt x="47054" y="45743"/>
                  <a:pt x="47150" y="45719"/>
                </a:cubicBezTo>
                <a:cubicBezTo>
                  <a:pt x="49090" y="45243"/>
                  <a:pt x="51019" y="44779"/>
                  <a:pt x="52960" y="44302"/>
                </a:cubicBezTo>
                <a:cubicBezTo>
                  <a:pt x="54020" y="44052"/>
                  <a:pt x="55067" y="43767"/>
                  <a:pt x="56139" y="43516"/>
                </a:cubicBezTo>
                <a:cubicBezTo>
                  <a:pt x="57508" y="43183"/>
                  <a:pt x="58889" y="42874"/>
                  <a:pt x="60282" y="42540"/>
                </a:cubicBezTo>
                <a:cubicBezTo>
                  <a:pt x="60330" y="42531"/>
                  <a:pt x="60379" y="42513"/>
                  <a:pt x="60414" y="42513"/>
                </a:cubicBezTo>
                <a:cubicBezTo>
                  <a:pt x="60422" y="42513"/>
                  <a:pt x="60430" y="42514"/>
                  <a:pt x="60437" y="42516"/>
                </a:cubicBezTo>
                <a:cubicBezTo>
                  <a:pt x="60571" y="42545"/>
                  <a:pt x="60702" y="42556"/>
                  <a:pt x="60832" y="42556"/>
                </a:cubicBezTo>
                <a:cubicBezTo>
                  <a:pt x="61304" y="42556"/>
                  <a:pt x="61756" y="42403"/>
                  <a:pt x="62223" y="42338"/>
                </a:cubicBezTo>
                <a:cubicBezTo>
                  <a:pt x="62734" y="42272"/>
                  <a:pt x="63245" y="42217"/>
                  <a:pt x="63775" y="42217"/>
                </a:cubicBezTo>
                <a:close/>
                <a:moveTo>
                  <a:pt x="46914" y="51003"/>
                </a:moveTo>
                <a:cubicBezTo>
                  <a:pt x="47083" y="51003"/>
                  <a:pt x="47095" y="51155"/>
                  <a:pt x="47114" y="51339"/>
                </a:cubicBezTo>
                <a:cubicBezTo>
                  <a:pt x="47097" y="51340"/>
                  <a:pt x="47081" y="51340"/>
                  <a:pt x="47066" y="51340"/>
                </a:cubicBezTo>
                <a:cubicBezTo>
                  <a:pt x="46882" y="51340"/>
                  <a:pt x="46780" y="51271"/>
                  <a:pt x="46769" y="51029"/>
                </a:cubicBezTo>
                <a:cubicBezTo>
                  <a:pt x="46827" y="51011"/>
                  <a:pt x="46875" y="51003"/>
                  <a:pt x="46914" y="51003"/>
                </a:cubicBezTo>
                <a:close/>
                <a:moveTo>
                  <a:pt x="47257" y="51589"/>
                </a:moveTo>
                <a:cubicBezTo>
                  <a:pt x="47257" y="51625"/>
                  <a:pt x="47269" y="51648"/>
                  <a:pt x="47269" y="51684"/>
                </a:cubicBezTo>
                <a:cubicBezTo>
                  <a:pt x="47209" y="51696"/>
                  <a:pt x="47150" y="51708"/>
                  <a:pt x="47078" y="51720"/>
                </a:cubicBezTo>
                <a:cubicBezTo>
                  <a:pt x="47078" y="51696"/>
                  <a:pt x="47066" y="51660"/>
                  <a:pt x="47066" y="51637"/>
                </a:cubicBezTo>
                <a:cubicBezTo>
                  <a:pt x="47138" y="51625"/>
                  <a:pt x="47197" y="51601"/>
                  <a:pt x="47257" y="51589"/>
                </a:cubicBezTo>
                <a:close/>
                <a:moveTo>
                  <a:pt x="42506" y="50732"/>
                </a:moveTo>
                <a:lnTo>
                  <a:pt x="42506" y="50732"/>
                </a:lnTo>
                <a:cubicBezTo>
                  <a:pt x="42744" y="51089"/>
                  <a:pt x="42721" y="51375"/>
                  <a:pt x="42423" y="51803"/>
                </a:cubicBezTo>
                <a:cubicBezTo>
                  <a:pt x="42256" y="51386"/>
                  <a:pt x="42256" y="51386"/>
                  <a:pt x="42506" y="50732"/>
                </a:cubicBezTo>
                <a:close/>
                <a:moveTo>
                  <a:pt x="46102" y="51756"/>
                </a:moveTo>
                <a:cubicBezTo>
                  <a:pt x="46118" y="51787"/>
                  <a:pt x="46139" y="51819"/>
                  <a:pt x="46137" y="51819"/>
                </a:cubicBezTo>
                <a:cubicBezTo>
                  <a:pt x="46136" y="51819"/>
                  <a:pt x="46130" y="51811"/>
                  <a:pt x="46114" y="51791"/>
                </a:cubicBezTo>
                <a:lnTo>
                  <a:pt x="46114" y="51791"/>
                </a:lnTo>
                <a:cubicBezTo>
                  <a:pt x="46118" y="51811"/>
                  <a:pt x="46119" y="51819"/>
                  <a:pt x="46119" y="51819"/>
                </a:cubicBezTo>
                <a:cubicBezTo>
                  <a:pt x="46118" y="51819"/>
                  <a:pt x="46110" y="51787"/>
                  <a:pt x="46102" y="51756"/>
                </a:cubicBezTo>
                <a:close/>
                <a:moveTo>
                  <a:pt x="80297" y="44433"/>
                </a:moveTo>
                <a:cubicBezTo>
                  <a:pt x="80297" y="44457"/>
                  <a:pt x="80309" y="44505"/>
                  <a:pt x="80332" y="44540"/>
                </a:cubicBezTo>
                <a:cubicBezTo>
                  <a:pt x="80118" y="44612"/>
                  <a:pt x="79928" y="44707"/>
                  <a:pt x="79713" y="44755"/>
                </a:cubicBezTo>
                <a:cubicBezTo>
                  <a:pt x="78487" y="45076"/>
                  <a:pt x="77249" y="45374"/>
                  <a:pt x="76010" y="45672"/>
                </a:cubicBezTo>
                <a:cubicBezTo>
                  <a:pt x="74891" y="45922"/>
                  <a:pt x="73784" y="46148"/>
                  <a:pt x="72677" y="46410"/>
                </a:cubicBezTo>
                <a:cubicBezTo>
                  <a:pt x="67950" y="47576"/>
                  <a:pt x="63211" y="48731"/>
                  <a:pt x="58484" y="49910"/>
                </a:cubicBezTo>
                <a:cubicBezTo>
                  <a:pt x="56401" y="50434"/>
                  <a:pt x="54329" y="50970"/>
                  <a:pt x="52246" y="51494"/>
                </a:cubicBezTo>
                <a:cubicBezTo>
                  <a:pt x="51472" y="51684"/>
                  <a:pt x="50710" y="51875"/>
                  <a:pt x="49936" y="52065"/>
                </a:cubicBezTo>
                <a:cubicBezTo>
                  <a:pt x="49924" y="52041"/>
                  <a:pt x="49912" y="52029"/>
                  <a:pt x="49888" y="51994"/>
                </a:cubicBezTo>
                <a:cubicBezTo>
                  <a:pt x="50483" y="51732"/>
                  <a:pt x="51079" y="51458"/>
                  <a:pt x="51710" y="51208"/>
                </a:cubicBezTo>
                <a:cubicBezTo>
                  <a:pt x="51948" y="51172"/>
                  <a:pt x="52198" y="51172"/>
                  <a:pt x="52424" y="51113"/>
                </a:cubicBezTo>
                <a:cubicBezTo>
                  <a:pt x="53508" y="50839"/>
                  <a:pt x="54579" y="50517"/>
                  <a:pt x="55663" y="50243"/>
                </a:cubicBezTo>
                <a:cubicBezTo>
                  <a:pt x="56317" y="50065"/>
                  <a:pt x="57008" y="49958"/>
                  <a:pt x="57663" y="49779"/>
                </a:cubicBezTo>
                <a:cubicBezTo>
                  <a:pt x="59651" y="49243"/>
                  <a:pt x="61616" y="48624"/>
                  <a:pt x="63628" y="48124"/>
                </a:cubicBezTo>
                <a:cubicBezTo>
                  <a:pt x="65831" y="47576"/>
                  <a:pt x="68057" y="47112"/>
                  <a:pt x="70283" y="46600"/>
                </a:cubicBezTo>
                <a:cubicBezTo>
                  <a:pt x="70379" y="46576"/>
                  <a:pt x="70498" y="46564"/>
                  <a:pt x="70605" y="46529"/>
                </a:cubicBezTo>
                <a:cubicBezTo>
                  <a:pt x="73760" y="45850"/>
                  <a:pt x="76903" y="45148"/>
                  <a:pt x="80059" y="44457"/>
                </a:cubicBezTo>
                <a:cubicBezTo>
                  <a:pt x="80130" y="44445"/>
                  <a:pt x="80225" y="44445"/>
                  <a:pt x="80297" y="44433"/>
                </a:cubicBezTo>
                <a:close/>
                <a:moveTo>
                  <a:pt x="44719" y="43569"/>
                </a:moveTo>
                <a:cubicBezTo>
                  <a:pt x="44753" y="43569"/>
                  <a:pt x="44790" y="43572"/>
                  <a:pt x="44828" y="43576"/>
                </a:cubicBezTo>
                <a:cubicBezTo>
                  <a:pt x="44804" y="44243"/>
                  <a:pt x="44768" y="44898"/>
                  <a:pt x="44756" y="45552"/>
                </a:cubicBezTo>
                <a:cubicBezTo>
                  <a:pt x="44697" y="47291"/>
                  <a:pt x="45030" y="48970"/>
                  <a:pt x="45649" y="50601"/>
                </a:cubicBezTo>
                <a:cubicBezTo>
                  <a:pt x="45804" y="50982"/>
                  <a:pt x="45947" y="51386"/>
                  <a:pt x="46102" y="51756"/>
                </a:cubicBezTo>
                <a:cubicBezTo>
                  <a:pt x="46042" y="51767"/>
                  <a:pt x="45995" y="51791"/>
                  <a:pt x="45864" y="51791"/>
                </a:cubicBezTo>
                <a:cubicBezTo>
                  <a:pt x="45578" y="51041"/>
                  <a:pt x="45292" y="50303"/>
                  <a:pt x="45007" y="49541"/>
                </a:cubicBezTo>
                <a:lnTo>
                  <a:pt x="45007" y="49541"/>
                </a:lnTo>
                <a:cubicBezTo>
                  <a:pt x="44792" y="50255"/>
                  <a:pt x="44923" y="50624"/>
                  <a:pt x="46078" y="52351"/>
                </a:cubicBezTo>
                <a:cubicBezTo>
                  <a:pt x="45769" y="52196"/>
                  <a:pt x="45685" y="52113"/>
                  <a:pt x="45530" y="51898"/>
                </a:cubicBezTo>
                <a:cubicBezTo>
                  <a:pt x="44876" y="50958"/>
                  <a:pt x="44614" y="49851"/>
                  <a:pt x="44459" y="48719"/>
                </a:cubicBezTo>
                <a:cubicBezTo>
                  <a:pt x="44292" y="47446"/>
                  <a:pt x="44161" y="46160"/>
                  <a:pt x="44149" y="44886"/>
                </a:cubicBezTo>
                <a:cubicBezTo>
                  <a:pt x="44149" y="44564"/>
                  <a:pt x="44209" y="44243"/>
                  <a:pt x="44268" y="43933"/>
                </a:cubicBezTo>
                <a:cubicBezTo>
                  <a:pt x="44310" y="43683"/>
                  <a:pt x="44471" y="43569"/>
                  <a:pt x="44719" y="43569"/>
                </a:cubicBezTo>
                <a:close/>
                <a:moveTo>
                  <a:pt x="13931" y="42421"/>
                </a:moveTo>
                <a:cubicBezTo>
                  <a:pt x="14634" y="44802"/>
                  <a:pt x="15062" y="47219"/>
                  <a:pt x="15991" y="49612"/>
                </a:cubicBezTo>
                <a:cubicBezTo>
                  <a:pt x="16074" y="49303"/>
                  <a:pt x="16134" y="49124"/>
                  <a:pt x="16205" y="48910"/>
                </a:cubicBezTo>
                <a:cubicBezTo>
                  <a:pt x="16479" y="49124"/>
                  <a:pt x="16503" y="49196"/>
                  <a:pt x="16789" y="50553"/>
                </a:cubicBezTo>
                <a:cubicBezTo>
                  <a:pt x="15974" y="51230"/>
                  <a:pt x="11236" y="52397"/>
                  <a:pt x="9198" y="52397"/>
                </a:cubicBezTo>
                <a:cubicBezTo>
                  <a:pt x="8943" y="52397"/>
                  <a:pt x="8731" y="52379"/>
                  <a:pt x="8573" y="52339"/>
                </a:cubicBezTo>
                <a:cubicBezTo>
                  <a:pt x="7978" y="50875"/>
                  <a:pt x="6430" y="45398"/>
                  <a:pt x="6668" y="44290"/>
                </a:cubicBezTo>
                <a:cubicBezTo>
                  <a:pt x="6978" y="44290"/>
                  <a:pt x="7037" y="44529"/>
                  <a:pt x="7097" y="44767"/>
                </a:cubicBezTo>
                <a:cubicBezTo>
                  <a:pt x="7323" y="45743"/>
                  <a:pt x="7514" y="46731"/>
                  <a:pt x="7776" y="47696"/>
                </a:cubicBezTo>
                <a:cubicBezTo>
                  <a:pt x="7954" y="48398"/>
                  <a:pt x="8204" y="49065"/>
                  <a:pt x="8407" y="49743"/>
                </a:cubicBezTo>
                <a:cubicBezTo>
                  <a:pt x="8454" y="49743"/>
                  <a:pt x="8490" y="49732"/>
                  <a:pt x="8526" y="49732"/>
                </a:cubicBezTo>
                <a:cubicBezTo>
                  <a:pt x="8514" y="49493"/>
                  <a:pt x="8514" y="49255"/>
                  <a:pt x="8454" y="49029"/>
                </a:cubicBezTo>
                <a:cubicBezTo>
                  <a:pt x="8192" y="47922"/>
                  <a:pt x="7907" y="46791"/>
                  <a:pt x="7621" y="45672"/>
                </a:cubicBezTo>
                <a:cubicBezTo>
                  <a:pt x="7502" y="45219"/>
                  <a:pt x="7395" y="44790"/>
                  <a:pt x="7299" y="44374"/>
                </a:cubicBezTo>
                <a:cubicBezTo>
                  <a:pt x="8466" y="44088"/>
                  <a:pt x="9574" y="43838"/>
                  <a:pt x="10657" y="43528"/>
                </a:cubicBezTo>
                <a:cubicBezTo>
                  <a:pt x="11740" y="43195"/>
                  <a:pt x="12812" y="42814"/>
                  <a:pt x="13931" y="42421"/>
                </a:cubicBezTo>
                <a:close/>
                <a:moveTo>
                  <a:pt x="43935" y="51005"/>
                </a:moveTo>
                <a:cubicBezTo>
                  <a:pt x="44316" y="51708"/>
                  <a:pt x="44697" y="52458"/>
                  <a:pt x="45114" y="53244"/>
                </a:cubicBezTo>
                <a:cubicBezTo>
                  <a:pt x="44995" y="53291"/>
                  <a:pt x="44864" y="53339"/>
                  <a:pt x="44685" y="53387"/>
                </a:cubicBezTo>
                <a:cubicBezTo>
                  <a:pt x="44280" y="52589"/>
                  <a:pt x="44102" y="51767"/>
                  <a:pt x="43935" y="51005"/>
                </a:cubicBezTo>
                <a:close/>
                <a:moveTo>
                  <a:pt x="42721" y="51648"/>
                </a:moveTo>
                <a:cubicBezTo>
                  <a:pt x="43078" y="51815"/>
                  <a:pt x="43018" y="52089"/>
                  <a:pt x="43018" y="52303"/>
                </a:cubicBezTo>
                <a:cubicBezTo>
                  <a:pt x="43018" y="52518"/>
                  <a:pt x="42982" y="52708"/>
                  <a:pt x="42971" y="52922"/>
                </a:cubicBezTo>
                <a:cubicBezTo>
                  <a:pt x="43042" y="52887"/>
                  <a:pt x="43137" y="52839"/>
                  <a:pt x="43256" y="52791"/>
                </a:cubicBezTo>
                <a:cubicBezTo>
                  <a:pt x="43340" y="53077"/>
                  <a:pt x="43423" y="53351"/>
                  <a:pt x="43518" y="53672"/>
                </a:cubicBezTo>
                <a:cubicBezTo>
                  <a:pt x="43352" y="53732"/>
                  <a:pt x="43209" y="53780"/>
                  <a:pt x="43006" y="53851"/>
                </a:cubicBezTo>
                <a:cubicBezTo>
                  <a:pt x="43006" y="53482"/>
                  <a:pt x="42982" y="53196"/>
                  <a:pt x="42971" y="52922"/>
                </a:cubicBezTo>
                <a:cubicBezTo>
                  <a:pt x="42732" y="52887"/>
                  <a:pt x="42649" y="52744"/>
                  <a:pt x="42649" y="52529"/>
                </a:cubicBezTo>
                <a:cubicBezTo>
                  <a:pt x="42649" y="52244"/>
                  <a:pt x="42685" y="51982"/>
                  <a:pt x="42721" y="51648"/>
                </a:cubicBezTo>
                <a:close/>
                <a:moveTo>
                  <a:pt x="17122" y="51434"/>
                </a:moveTo>
                <a:lnTo>
                  <a:pt x="17122" y="51434"/>
                </a:lnTo>
                <a:cubicBezTo>
                  <a:pt x="16991" y="51625"/>
                  <a:pt x="16955" y="51732"/>
                  <a:pt x="16896" y="51756"/>
                </a:cubicBezTo>
                <a:cubicBezTo>
                  <a:pt x="14312" y="52922"/>
                  <a:pt x="11645" y="53792"/>
                  <a:pt x="8728" y="53887"/>
                </a:cubicBezTo>
                <a:cubicBezTo>
                  <a:pt x="8692" y="53720"/>
                  <a:pt x="8669" y="53577"/>
                  <a:pt x="8657" y="53434"/>
                </a:cubicBezTo>
                <a:cubicBezTo>
                  <a:pt x="8870" y="53163"/>
                  <a:pt x="9139" y="53120"/>
                  <a:pt x="9398" y="53120"/>
                </a:cubicBezTo>
                <a:cubicBezTo>
                  <a:pt x="9457" y="53120"/>
                  <a:pt x="9516" y="53123"/>
                  <a:pt x="9574" y="53125"/>
                </a:cubicBezTo>
                <a:cubicBezTo>
                  <a:pt x="9665" y="53128"/>
                  <a:pt x="9756" y="53130"/>
                  <a:pt x="9847" y="53130"/>
                </a:cubicBezTo>
                <a:cubicBezTo>
                  <a:pt x="10939" y="53130"/>
                  <a:pt x="11994" y="52875"/>
                  <a:pt x="13038" y="52589"/>
                </a:cubicBezTo>
                <a:cubicBezTo>
                  <a:pt x="14169" y="52279"/>
                  <a:pt x="15289" y="51922"/>
                  <a:pt x="16420" y="51589"/>
                </a:cubicBezTo>
                <a:cubicBezTo>
                  <a:pt x="16598" y="51529"/>
                  <a:pt x="16789" y="51506"/>
                  <a:pt x="17122" y="51434"/>
                </a:cubicBezTo>
                <a:close/>
                <a:moveTo>
                  <a:pt x="17194" y="52113"/>
                </a:moveTo>
                <a:cubicBezTo>
                  <a:pt x="17182" y="52422"/>
                  <a:pt x="17051" y="52565"/>
                  <a:pt x="16848" y="52649"/>
                </a:cubicBezTo>
                <a:cubicBezTo>
                  <a:pt x="15205" y="53434"/>
                  <a:pt x="13503" y="54030"/>
                  <a:pt x="11693" y="54351"/>
                </a:cubicBezTo>
                <a:cubicBezTo>
                  <a:pt x="11120" y="54452"/>
                  <a:pt x="10553" y="54518"/>
                  <a:pt x="9975" y="54518"/>
                </a:cubicBezTo>
                <a:cubicBezTo>
                  <a:pt x="9736" y="54518"/>
                  <a:pt x="9496" y="54506"/>
                  <a:pt x="9252" y="54482"/>
                </a:cubicBezTo>
                <a:cubicBezTo>
                  <a:pt x="9216" y="54434"/>
                  <a:pt x="9169" y="54375"/>
                  <a:pt x="9097" y="54256"/>
                </a:cubicBezTo>
                <a:cubicBezTo>
                  <a:pt x="10538" y="54208"/>
                  <a:pt x="11907" y="53934"/>
                  <a:pt x="13264" y="53577"/>
                </a:cubicBezTo>
                <a:cubicBezTo>
                  <a:pt x="14610" y="53220"/>
                  <a:pt x="15908" y="52815"/>
                  <a:pt x="17194" y="52113"/>
                </a:cubicBezTo>
                <a:close/>
                <a:moveTo>
                  <a:pt x="84690" y="44433"/>
                </a:moveTo>
                <a:cubicBezTo>
                  <a:pt x="84702" y="44481"/>
                  <a:pt x="84714" y="44505"/>
                  <a:pt x="84738" y="44552"/>
                </a:cubicBezTo>
                <a:cubicBezTo>
                  <a:pt x="84452" y="44671"/>
                  <a:pt x="84178" y="44802"/>
                  <a:pt x="83880" y="44874"/>
                </a:cubicBezTo>
                <a:cubicBezTo>
                  <a:pt x="81606" y="45445"/>
                  <a:pt x="79320" y="46005"/>
                  <a:pt x="77034" y="46564"/>
                </a:cubicBezTo>
                <a:cubicBezTo>
                  <a:pt x="75236" y="46993"/>
                  <a:pt x="73439" y="47469"/>
                  <a:pt x="71617" y="47874"/>
                </a:cubicBezTo>
                <a:cubicBezTo>
                  <a:pt x="69057" y="48422"/>
                  <a:pt x="66497" y="48922"/>
                  <a:pt x="63937" y="49481"/>
                </a:cubicBezTo>
                <a:cubicBezTo>
                  <a:pt x="61949" y="49910"/>
                  <a:pt x="59973" y="50446"/>
                  <a:pt x="58020" y="51065"/>
                </a:cubicBezTo>
                <a:cubicBezTo>
                  <a:pt x="56877" y="51446"/>
                  <a:pt x="55686" y="51720"/>
                  <a:pt x="54508" y="52018"/>
                </a:cubicBezTo>
                <a:cubicBezTo>
                  <a:pt x="52948" y="52410"/>
                  <a:pt x="51364" y="52780"/>
                  <a:pt x="49805" y="53149"/>
                </a:cubicBezTo>
                <a:cubicBezTo>
                  <a:pt x="49686" y="53184"/>
                  <a:pt x="49567" y="53232"/>
                  <a:pt x="49436" y="53256"/>
                </a:cubicBezTo>
                <a:lnTo>
                  <a:pt x="48495" y="53434"/>
                </a:lnTo>
                <a:cubicBezTo>
                  <a:pt x="48328" y="53470"/>
                  <a:pt x="48126" y="53434"/>
                  <a:pt x="48007" y="53530"/>
                </a:cubicBezTo>
                <a:cubicBezTo>
                  <a:pt x="47685" y="53744"/>
                  <a:pt x="47352" y="53803"/>
                  <a:pt x="46995" y="53839"/>
                </a:cubicBezTo>
                <a:cubicBezTo>
                  <a:pt x="46816" y="53851"/>
                  <a:pt x="46661" y="53946"/>
                  <a:pt x="46495" y="53982"/>
                </a:cubicBezTo>
                <a:cubicBezTo>
                  <a:pt x="46327" y="54038"/>
                  <a:pt x="46148" y="54126"/>
                  <a:pt x="45978" y="54126"/>
                </a:cubicBezTo>
                <a:cubicBezTo>
                  <a:pt x="45968" y="54126"/>
                  <a:pt x="45957" y="54126"/>
                  <a:pt x="45947" y="54125"/>
                </a:cubicBezTo>
                <a:cubicBezTo>
                  <a:pt x="45892" y="54120"/>
                  <a:pt x="45837" y="54118"/>
                  <a:pt x="45783" y="54118"/>
                </a:cubicBezTo>
                <a:cubicBezTo>
                  <a:pt x="45330" y="54118"/>
                  <a:pt x="44934" y="54287"/>
                  <a:pt x="44518" y="54446"/>
                </a:cubicBezTo>
                <a:cubicBezTo>
                  <a:pt x="44299" y="54532"/>
                  <a:pt x="44087" y="54649"/>
                  <a:pt x="43773" y="54649"/>
                </a:cubicBezTo>
                <a:cubicBezTo>
                  <a:pt x="43695" y="54649"/>
                  <a:pt x="43610" y="54642"/>
                  <a:pt x="43518" y="54625"/>
                </a:cubicBezTo>
                <a:cubicBezTo>
                  <a:pt x="43721" y="54494"/>
                  <a:pt x="43792" y="54411"/>
                  <a:pt x="43864" y="54375"/>
                </a:cubicBezTo>
                <a:cubicBezTo>
                  <a:pt x="44375" y="54220"/>
                  <a:pt x="44887" y="54101"/>
                  <a:pt x="45399" y="53946"/>
                </a:cubicBezTo>
                <a:cubicBezTo>
                  <a:pt x="45721" y="53839"/>
                  <a:pt x="46042" y="53708"/>
                  <a:pt x="46340" y="53553"/>
                </a:cubicBezTo>
                <a:cubicBezTo>
                  <a:pt x="46639" y="53409"/>
                  <a:pt x="46930" y="53295"/>
                  <a:pt x="47251" y="53295"/>
                </a:cubicBezTo>
                <a:cubicBezTo>
                  <a:pt x="47327" y="53295"/>
                  <a:pt x="47404" y="53302"/>
                  <a:pt x="47483" y="53315"/>
                </a:cubicBezTo>
                <a:cubicBezTo>
                  <a:pt x="47540" y="53326"/>
                  <a:pt x="47596" y="53331"/>
                  <a:pt x="47650" y="53331"/>
                </a:cubicBezTo>
                <a:cubicBezTo>
                  <a:pt x="47848" y="53331"/>
                  <a:pt x="48032" y="53262"/>
                  <a:pt x="48209" y="53113"/>
                </a:cubicBezTo>
                <a:cubicBezTo>
                  <a:pt x="48376" y="52970"/>
                  <a:pt x="48662" y="52910"/>
                  <a:pt x="48876" y="52910"/>
                </a:cubicBezTo>
                <a:cubicBezTo>
                  <a:pt x="48948" y="52913"/>
                  <a:pt x="49019" y="52915"/>
                  <a:pt x="49090" y="52915"/>
                </a:cubicBezTo>
                <a:cubicBezTo>
                  <a:pt x="49606" y="52915"/>
                  <a:pt x="50090" y="52827"/>
                  <a:pt x="50519" y="52482"/>
                </a:cubicBezTo>
                <a:cubicBezTo>
                  <a:pt x="50602" y="52407"/>
                  <a:pt x="50698" y="52337"/>
                  <a:pt x="50809" y="52337"/>
                </a:cubicBezTo>
                <a:cubicBezTo>
                  <a:pt x="50874" y="52337"/>
                  <a:pt x="50944" y="52361"/>
                  <a:pt x="51019" y="52422"/>
                </a:cubicBezTo>
                <a:cubicBezTo>
                  <a:pt x="51051" y="52445"/>
                  <a:pt x="51098" y="52454"/>
                  <a:pt x="51150" y="52454"/>
                </a:cubicBezTo>
                <a:cubicBezTo>
                  <a:pt x="51232" y="52454"/>
                  <a:pt x="51327" y="52432"/>
                  <a:pt x="51400" y="52410"/>
                </a:cubicBezTo>
                <a:cubicBezTo>
                  <a:pt x="54389" y="51660"/>
                  <a:pt x="57389" y="50910"/>
                  <a:pt x="60389" y="50148"/>
                </a:cubicBezTo>
                <a:cubicBezTo>
                  <a:pt x="62485" y="49612"/>
                  <a:pt x="64568" y="49029"/>
                  <a:pt x="66664" y="48505"/>
                </a:cubicBezTo>
                <a:cubicBezTo>
                  <a:pt x="68509" y="48065"/>
                  <a:pt x="70355" y="47660"/>
                  <a:pt x="72212" y="47255"/>
                </a:cubicBezTo>
                <a:cubicBezTo>
                  <a:pt x="73986" y="46886"/>
                  <a:pt x="75760" y="46576"/>
                  <a:pt x="77511" y="46183"/>
                </a:cubicBezTo>
                <a:cubicBezTo>
                  <a:pt x="78916" y="45886"/>
                  <a:pt x="80309" y="45517"/>
                  <a:pt x="81713" y="45171"/>
                </a:cubicBezTo>
                <a:cubicBezTo>
                  <a:pt x="82714" y="44933"/>
                  <a:pt x="83690" y="44683"/>
                  <a:pt x="84690" y="44433"/>
                </a:cubicBezTo>
                <a:close/>
                <a:moveTo>
                  <a:pt x="43959" y="55518"/>
                </a:moveTo>
                <a:cubicBezTo>
                  <a:pt x="43994" y="55685"/>
                  <a:pt x="44042" y="55851"/>
                  <a:pt x="44090" y="56054"/>
                </a:cubicBezTo>
                <a:cubicBezTo>
                  <a:pt x="44005" y="56057"/>
                  <a:pt x="43931" y="56059"/>
                  <a:pt x="43867" y="56059"/>
                </a:cubicBezTo>
                <a:cubicBezTo>
                  <a:pt x="43455" y="56059"/>
                  <a:pt x="43451" y="55971"/>
                  <a:pt x="43554" y="55518"/>
                </a:cubicBezTo>
                <a:close/>
                <a:moveTo>
                  <a:pt x="44923" y="56292"/>
                </a:moveTo>
                <a:lnTo>
                  <a:pt x="44923" y="56292"/>
                </a:lnTo>
                <a:cubicBezTo>
                  <a:pt x="45137" y="56435"/>
                  <a:pt x="45328" y="56554"/>
                  <a:pt x="45530" y="56685"/>
                </a:cubicBezTo>
                <a:cubicBezTo>
                  <a:pt x="45372" y="56724"/>
                  <a:pt x="45264" y="56750"/>
                  <a:pt x="45188" y="56750"/>
                </a:cubicBezTo>
                <a:cubicBezTo>
                  <a:pt x="45030" y="56750"/>
                  <a:pt x="45003" y="56637"/>
                  <a:pt x="44923" y="56292"/>
                </a:cubicBezTo>
                <a:close/>
                <a:moveTo>
                  <a:pt x="43866" y="56453"/>
                </a:moveTo>
                <a:cubicBezTo>
                  <a:pt x="43924" y="56453"/>
                  <a:pt x="43983" y="56459"/>
                  <a:pt x="44030" y="56459"/>
                </a:cubicBezTo>
                <a:cubicBezTo>
                  <a:pt x="44161" y="56649"/>
                  <a:pt x="44042" y="56828"/>
                  <a:pt x="43697" y="57030"/>
                </a:cubicBezTo>
                <a:cubicBezTo>
                  <a:pt x="43673" y="56971"/>
                  <a:pt x="43613" y="56923"/>
                  <a:pt x="43578" y="56828"/>
                </a:cubicBezTo>
                <a:cubicBezTo>
                  <a:pt x="43554" y="56744"/>
                  <a:pt x="43566" y="56649"/>
                  <a:pt x="43554" y="56554"/>
                </a:cubicBezTo>
                <a:cubicBezTo>
                  <a:pt x="43637" y="56518"/>
                  <a:pt x="43697" y="56470"/>
                  <a:pt x="43780" y="56459"/>
                </a:cubicBezTo>
                <a:cubicBezTo>
                  <a:pt x="43808" y="56455"/>
                  <a:pt x="43837" y="56453"/>
                  <a:pt x="43866" y="56453"/>
                </a:cubicBezTo>
                <a:close/>
                <a:moveTo>
                  <a:pt x="17348" y="53244"/>
                </a:moveTo>
                <a:cubicBezTo>
                  <a:pt x="17729" y="54685"/>
                  <a:pt x="18325" y="56018"/>
                  <a:pt x="18360" y="57482"/>
                </a:cubicBezTo>
                <a:cubicBezTo>
                  <a:pt x="17991" y="57054"/>
                  <a:pt x="17205" y="53803"/>
                  <a:pt x="17348" y="53244"/>
                </a:cubicBezTo>
                <a:close/>
                <a:moveTo>
                  <a:pt x="43971" y="57101"/>
                </a:moveTo>
                <a:cubicBezTo>
                  <a:pt x="44030" y="57280"/>
                  <a:pt x="44042" y="57387"/>
                  <a:pt x="44090" y="57542"/>
                </a:cubicBezTo>
                <a:cubicBezTo>
                  <a:pt x="43935" y="57625"/>
                  <a:pt x="43804" y="57685"/>
                  <a:pt x="43625" y="57768"/>
                </a:cubicBezTo>
                <a:cubicBezTo>
                  <a:pt x="43578" y="57590"/>
                  <a:pt x="43554" y="57459"/>
                  <a:pt x="43506" y="57292"/>
                </a:cubicBezTo>
                <a:cubicBezTo>
                  <a:pt x="43649" y="57232"/>
                  <a:pt x="43780" y="57173"/>
                  <a:pt x="43971" y="57101"/>
                </a:cubicBezTo>
                <a:close/>
                <a:moveTo>
                  <a:pt x="40994" y="48136"/>
                </a:moveTo>
                <a:cubicBezTo>
                  <a:pt x="41232" y="48815"/>
                  <a:pt x="41411" y="49434"/>
                  <a:pt x="41411" y="50101"/>
                </a:cubicBezTo>
                <a:cubicBezTo>
                  <a:pt x="41816" y="50684"/>
                  <a:pt x="41828" y="51386"/>
                  <a:pt x="42030" y="52029"/>
                </a:cubicBezTo>
                <a:cubicBezTo>
                  <a:pt x="42244" y="52649"/>
                  <a:pt x="42494" y="53256"/>
                  <a:pt x="42732" y="53934"/>
                </a:cubicBezTo>
                <a:cubicBezTo>
                  <a:pt x="42375" y="54065"/>
                  <a:pt x="42113" y="54149"/>
                  <a:pt x="41839" y="54244"/>
                </a:cubicBezTo>
                <a:cubicBezTo>
                  <a:pt x="41387" y="54935"/>
                  <a:pt x="40958" y="55625"/>
                  <a:pt x="40470" y="56387"/>
                </a:cubicBezTo>
                <a:cubicBezTo>
                  <a:pt x="38744" y="56816"/>
                  <a:pt x="36922" y="57280"/>
                  <a:pt x="35065" y="57744"/>
                </a:cubicBezTo>
                <a:cubicBezTo>
                  <a:pt x="34862" y="57232"/>
                  <a:pt x="34648" y="56709"/>
                  <a:pt x="34446" y="56209"/>
                </a:cubicBezTo>
                <a:lnTo>
                  <a:pt x="34303" y="56256"/>
                </a:lnTo>
                <a:cubicBezTo>
                  <a:pt x="34422" y="56756"/>
                  <a:pt x="34565" y="57268"/>
                  <a:pt x="34696" y="57816"/>
                </a:cubicBezTo>
                <a:lnTo>
                  <a:pt x="33743" y="58054"/>
                </a:lnTo>
                <a:cubicBezTo>
                  <a:pt x="33088" y="55482"/>
                  <a:pt x="32445" y="52934"/>
                  <a:pt x="31791" y="50303"/>
                </a:cubicBezTo>
                <a:lnTo>
                  <a:pt x="32422" y="50303"/>
                </a:lnTo>
                <a:cubicBezTo>
                  <a:pt x="32957" y="51815"/>
                  <a:pt x="33029" y="53434"/>
                  <a:pt x="33803" y="54827"/>
                </a:cubicBezTo>
                <a:cubicBezTo>
                  <a:pt x="33850" y="54804"/>
                  <a:pt x="33874" y="54804"/>
                  <a:pt x="33922" y="54792"/>
                </a:cubicBezTo>
                <a:cubicBezTo>
                  <a:pt x="33743" y="54042"/>
                  <a:pt x="33553" y="53315"/>
                  <a:pt x="33374" y="52589"/>
                </a:cubicBezTo>
                <a:cubicBezTo>
                  <a:pt x="33184" y="51827"/>
                  <a:pt x="33005" y="51089"/>
                  <a:pt x="32791" y="50267"/>
                </a:cubicBezTo>
                <a:cubicBezTo>
                  <a:pt x="35601" y="49910"/>
                  <a:pt x="38363" y="49327"/>
                  <a:pt x="40994" y="48136"/>
                </a:cubicBezTo>
                <a:close/>
                <a:moveTo>
                  <a:pt x="44045" y="57985"/>
                </a:moveTo>
                <a:cubicBezTo>
                  <a:pt x="44188" y="57985"/>
                  <a:pt x="44215" y="58077"/>
                  <a:pt x="44292" y="58340"/>
                </a:cubicBezTo>
                <a:cubicBezTo>
                  <a:pt x="44228" y="58444"/>
                  <a:pt x="44132" y="58505"/>
                  <a:pt x="44029" y="58505"/>
                </a:cubicBezTo>
                <a:cubicBezTo>
                  <a:pt x="43978" y="58505"/>
                  <a:pt x="43926" y="58490"/>
                  <a:pt x="43875" y="58459"/>
                </a:cubicBezTo>
                <a:cubicBezTo>
                  <a:pt x="43780" y="58375"/>
                  <a:pt x="43744" y="58197"/>
                  <a:pt x="43685" y="58054"/>
                </a:cubicBezTo>
                <a:cubicBezTo>
                  <a:pt x="43857" y="58012"/>
                  <a:pt x="43968" y="57985"/>
                  <a:pt x="44045" y="57985"/>
                </a:cubicBezTo>
                <a:close/>
                <a:moveTo>
                  <a:pt x="86414" y="50975"/>
                </a:moveTo>
                <a:cubicBezTo>
                  <a:pt x="86570" y="50975"/>
                  <a:pt x="86729" y="50999"/>
                  <a:pt x="86893" y="51053"/>
                </a:cubicBezTo>
                <a:cubicBezTo>
                  <a:pt x="86321" y="51232"/>
                  <a:pt x="85774" y="51398"/>
                  <a:pt x="85226" y="51565"/>
                </a:cubicBezTo>
                <a:cubicBezTo>
                  <a:pt x="81523" y="52696"/>
                  <a:pt x="77773" y="53613"/>
                  <a:pt x="73998" y="54494"/>
                </a:cubicBezTo>
                <a:cubicBezTo>
                  <a:pt x="71760" y="55018"/>
                  <a:pt x="69474" y="55447"/>
                  <a:pt x="67212" y="55923"/>
                </a:cubicBezTo>
                <a:cubicBezTo>
                  <a:pt x="67033" y="55970"/>
                  <a:pt x="66843" y="55994"/>
                  <a:pt x="66664" y="56042"/>
                </a:cubicBezTo>
                <a:cubicBezTo>
                  <a:pt x="64449" y="56494"/>
                  <a:pt x="62247" y="56923"/>
                  <a:pt x="60032" y="57363"/>
                </a:cubicBezTo>
                <a:lnTo>
                  <a:pt x="59806" y="57411"/>
                </a:lnTo>
                <a:cubicBezTo>
                  <a:pt x="58068" y="57768"/>
                  <a:pt x="56306" y="58125"/>
                  <a:pt x="54567" y="58471"/>
                </a:cubicBezTo>
                <a:cubicBezTo>
                  <a:pt x="54020" y="58578"/>
                  <a:pt x="53448" y="58637"/>
                  <a:pt x="52948" y="58709"/>
                </a:cubicBezTo>
                <a:cubicBezTo>
                  <a:pt x="53662" y="58530"/>
                  <a:pt x="54412" y="58316"/>
                  <a:pt x="55210" y="58161"/>
                </a:cubicBezTo>
                <a:cubicBezTo>
                  <a:pt x="56901" y="57756"/>
                  <a:pt x="58603" y="57304"/>
                  <a:pt x="60294" y="56935"/>
                </a:cubicBezTo>
                <a:cubicBezTo>
                  <a:pt x="62854" y="56375"/>
                  <a:pt x="65414" y="55851"/>
                  <a:pt x="67974" y="55316"/>
                </a:cubicBezTo>
                <a:cubicBezTo>
                  <a:pt x="68009" y="55304"/>
                  <a:pt x="68045" y="55304"/>
                  <a:pt x="68081" y="55280"/>
                </a:cubicBezTo>
                <a:cubicBezTo>
                  <a:pt x="70164" y="54839"/>
                  <a:pt x="72272" y="54434"/>
                  <a:pt x="74355" y="53958"/>
                </a:cubicBezTo>
                <a:cubicBezTo>
                  <a:pt x="77118" y="53339"/>
                  <a:pt x="79868" y="52684"/>
                  <a:pt x="82606" y="52006"/>
                </a:cubicBezTo>
                <a:cubicBezTo>
                  <a:pt x="83440" y="51803"/>
                  <a:pt x="84238" y="51517"/>
                  <a:pt x="85059" y="51279"/>
                </a:cubicBezTo>
                <a:cubicBezTo>
                  <a:pt x="85428" y="51172"/>
                  <a:pt x="85785" y="51077"/>
                  <a:pt x="86166" y="50994"/>
                </a:cubicBezTo>
                <a:cubicBezTo>
                  <a:pt x="86249" y="50981"/>
                  <a:pt x="86331" y="50975"/>
                  <a:pt x="86414" y="50975"/>
                </a:cubicBezTo>
                <a:close/>
                <a:moveTo>
                  <a:pt x="18563" y="58102"/>
                </a:moveTo>
                <a:cubicBezTo>
                  <a:pt x="18658" y="58375"/>
                  <a:pt x="18777" y="58578"/>
                  <a:pt x="18456" y="58756"/>
                </a:cubicBezTo>
                <a:cubicBezTo>
                  <a:pt x="18360" y="58530"/>
                  <a:pt x="18432" y="58352"/>
                  <a:pt x="18563" y="58102"/>
                </a:cubicBezTo>
                <a:close/>
                <a:moveTo>
                  <a:pt x="40482" y="57209"/>
                </a:moveTo>
                <a:cubicBezTo>
                  <a:pt x="40506" y="57244"/>
                  <a:pt x="40518" y="57304"/>
                  <a:pt x="40530" y="57352"/>
                </a:cubicBezTo>
                <a:cubicBezTo>
                  <a:pt x="40423" y="57399"/>
                  <a:pt x="40339" y="57471"/>
                  <a:pt x="40232" y="57518"/>
                </a:cubicBezTo>
                <a:cubicBezTo>
                  <a:pt x="38303" y="58185"/>
                  <a:pt x="36339" y="58733"/>
                  <a:pt x="34291" y="59030"/>
                </a:cubicBezTo>
                <a:cubicBezTo>
                  <a:pt x="34257" y="59038"/>
                  <a:pt x="34223" y="59041"/>
                  <a:pt x="34187" y="59041"/>
                </a:cubicBezTo>
                <a:cubicBezTo>
                  <a:pt x="34057" y="59041"/>
                  <a:pt x="33911" y="58999"/>
                  <a:pt x="33743" y="58971"/>
                </a:cubicBezTo>
                <a:cubicBezTo>
                  <a:pt x="33803" y="58816"/>
                  <a:pt x="33838" y="58733"/>
                  <a:pt x="33874" y="58590"/>
                </a:cubicBezTo>
                <a:cubicBezTo>
                  <a:pt x="36124" y="58411"/>
                  <a:pt x="38327" y="57935"/>
                  <a:pt x="40482" y="57209"/>
                </a:cubicBezTo>
                <a:close/>
                <a:moveTo>
                  <a:pt x="44340" y="58435"/>
                </a:moveTo>
                <a:cubicBezTo>
                  <a:pt x="44435" y="58721"/>
                  <a:pt x="44471" y="58840"/>
                  <a:pt x="44506" y="58947"/>
                </a:cubicBezTo>
                <a:cubicBezTo>
                  <a:pt x="44459" y="58995"/>
                  <a:pt x="44435" y="59030"/>
                  <a:pt x="44399" y="59030"/>
                </a:cubicBezTo>
                <a:cubicBezTo>
                  <a:pt x="44357" y="59040"/>
                  <a:pt x="44316" y="59046"/>
                  <a:pt x="44279" y="59046"/>
                </a:cubicBezTo>
                <a:cubicBezTo>
                  <a:pt x="44139" y="59046"/>
                  <a:pt x="44045" y="58971"/>
                  <a:pt x="44054" y="58792"/>
                </a:cubicBezTo>
                <a:cubicBezTo>
                  <a:pt x="44054" y="58709"/>
                  <a:pt x="44197" y="58614"/>
                  <a:pt x="44340" y="58435"/>
                </a:cubicBezTo>
                <a:close/>
                <a:moveTo>
                  <a:pt x="42732" y="55911"/>
                </a:moveTo>
                <a:lnTo>
                  <a:pt x="42732" y="55911"/>
                </a:lnTo>
                <a:cubicBezTo>
                  <a:pt x="42744" y="55923"/>
                  <a:pt x="42780" y="55923"/>
                  <a:pt x="42804" y="55923"/>
                </a:cubicBezTo>
                <a:cubicBezTo>
                  <a:pt x="43030" y="57042"/>
                  <a:pt x="43244" y="58173"/>
                  <a:pt x="43447" y="59304"/>
                </a:cubicBezTo>
                <a:cubicBezTo>
                  <a:pt x="43423" y="59304"/>
                  <a:pt x="43387" y="59316"/>
                  <a:pt x="43363" y="59316"/>
                </a:cubicBezTo>
                <a:cubicBezTo>
                  <a:pt x="43304" y="59126"/>
                  <a:pt x="43268" y="58911"/>
                  <a:pt x="43185" y="58721"/>
                </a:cubicBezTo>
                <a:cubicBezTo>
                  <a:pt x="43102" y="58542"/>
                  <a:pt x="42923" y="58375"/>
                  <a:pt x="42887" y="58185"/>
                </a:cubicBezTo>
                <a:cubicBezTo>
                  <a:pt x="42768" y="57709"/>
                  <a:pt x="42590" y="57268"/>
                  <a:pt x="42709" y="56744"/>
                </a:cubicBezTo>
                <a:cubicBezTo>
                  <a:pt x="42780" y="56482"/>
                  <a:pt x="42732" y="56185"/>
                  <a:pt x="42732" y="55911"/>
                </a:cubicBezTo>
                <a:close/>
                <a:moveTo>
                  <a:pt x="86024" y="45552"/>
                </a:moveTo>
                <a:cubicBezTo>
                  <a:pt x="85940" y="45719"/>
                  <a:pt x="85904" y="45838"/>
                  <a:pt x="85833" y="45874"/>
                </a:cubicBezTo>
                <a:cubicBezTo>
                  <a:pt x="85726" y="45957"/>
                  <a:pt x="85595" y="45969"/>
                  <a:pt x="85464" y="45993"/>
                </a:cubicBezTo>
                <a:cubicBezTo>
                  <a:pt x="80237" y="47303"/>
                  <a:pt x="75010" y="48636"/>
                  <a:pt x="69783" y="49958"/>
                </a:cubicBezTo>
                <a:cubicBezTo>
                  <a:pt x="69629" y="50005"/>
                  <a:pt x="69462" y="50041"/>
                  <a:pt x="69307" y="50160"/>
                </a:cubicBezTo>
                <a:cubicBezTo>
                  <a:pt x="74415" y="48958"/>
                  <a:pt x="79535" y="47767"/>
                  <a:pt x="84654" y="46564"/>
                </a:cubicBezTo>
                <a:cubicBezTo>
                  <a:pt x="84666" y="46588"/>
                  <a:pt x="84666" y="46636"/>
                  <a:pt x="84690" y="46672"/>
                </a:cubicBezTo>
                <a:cubicBezTo>
                  <a:pt x="82321" y="47279"/>
                  <a:pt x="79963" y="47898"/>
                  <a:pt x="77606" y="48529"/>
                </a:cubicBezTo>
                <a:cubicBezTo>
                  <a:pt x="77618" y="48577"/>
                  <a:pt x="77618" y="48600"/>
                  <a:pt x="77630" y="48648"/>
                </a:cubicBezTo>
                <a:cubicBezTo>
                  <a:pt x="80178" y="48005"/>
                  <a:pt x="82737" y="47362"/>
                  <a:pt x="85285" y="46731"/>
                </a:cubicBezTo>
                <a:cubicBezTo>
                  <a:pt x="85297" y="46755"/>
                  <a:pt x="85297" y="46803"/>
                  <a:pt x="85309" y="46826"/>
                </a:cubicBezTo>
                <a:cubicBezTo>
                  <a:pt x="84464" y="47065"/>
                  <a:pt x="83630" y="47326"/>
                  <a:pt x="82785" y="47565"/>
                </a:cubicBezTo>
                <a:cubicBezTo>
                  <a:pt x="81690" y="47874"/>
                  <a:pt x="80594" y="48172"/>
                  <a:pt x="79487" y="48458"/>
                </a:cubicBezTo>
                <a:cubicBezTo>
                  <a:pt x="76796" y="49136"/>
                  <a:pt x="74093" y="49839"/>
                  <a:pt x="71391" y="50517"/>
                </a:cubicBezTo>
                <a:cubicBezTo>
                  <a:pt x="70236" y="50815"/>
                  <a:pt x="69069" y="51041"/>
                  <a:pt x="67914" y="51351"/>
                </a:cubicBezTo>
                <a:cubicBezTo>
                  <a:pt x="66092" y="51851"/>
                  <a:pt x="64295" y="52351"/>
                  <a:pt x="62497" y="52899"/>
                </a:cubicBezTo>
                <a:cubicBezTo>
                  <a:pt x="63152" y="52756"/>
                  <a:pt x="63795" y="52637"/>
                  <a:pt x="64426" y="52458"/>
                </a:cubicBezTo>
                <a:cubicBezTo>
                  <a:pt x="67105" y="51672"/>
                  <a:pt x="69831" y="51136"/>
                  <a:pt x="72546" y="50458"/>
                </a:cubicBezTo>
                <a:cubicBezTo>
                  <a:pt x="75308" y="49779"/>
                  <a:pt x="78082" y="49017"/>
                  <a:pt x="80844" y="48291"/>
                </a:cubicBezTo>
                <a:cubicBezTo>
                  <a:pt x="82094" y="47957"/>
                  <a:pt x="83333" y="47624"/>
                  <a:pt x="84583" y="47303"/>
                </a:cubicBezTo>
                <a:cubicBezTo>
                  <a:pt x="85012" y="47207"/>
                  <a:pt x="85440" y="47160"/>
                  <a:pt x="85881" y="47100"/>
                </a:cubicBezTo>
                <a:cubicBezTo>
                  <a:pt x="85895" y="47099"/>
                  <a:pt x="85910" y="47098"/>
                  <a:pt x="85924" y="47098"/>
                </a:cubicBezTo>
                <a:cubicBezTo>
                  <a:pt x="86014" y="47098"/>
                  <a:pt x="86098" y="47127"/>
                  <a:pt x="86190" y="47148"/>
                </a:cubicBezTo>
                <a:cubicBezTo>
                  <a:pt x="86285" y="47398"/>
                  <a:pt x="86178" y="47565"/>
                  <a:pt x="86000" y="47636"/>
                </a:cubicBezTo>
                <a:cubicBezTo>
                  <a:pt x="85690" y="47755"/>
                  <a:pt x="85357" y="47874"/>
                  <a:pt x="85035" y="47946"/>
                </a:cubicBezTo>
                <a:cubicBezTo>
                  <a:pt x="84750" y="48017"/>
                  <a:pt x="84440" y="48017"/>
                  <a:pt x="84142" y="48100"/>
                </a:cubicBezTo>
                <a:cubicBezTo>
                  <a:pt x="82011" y="48636"/>
                  <a:pt x="79868" y="49172"/>
                  <a:pt x="77737" y="49708"/>
                </a:cubicBezTo>
                <a:cubicBezTo>
                  <a:pt x="77665" y="49732"/>
                  <a:pt x="77606" y="49743"/>
                  <a:pt x="77546" y="49839"/>
                </a:cubicBezTo>
                <a:cubicBezTo>
                  <a:pt x="78034" y="49732"/>
                  <a:pt x="78511" y="49612"/>
                  <a:pt x="78999" y="49505"/>
                </a:cubicBezTo>
                <a:cubicBezTo>
                  <a:pt x="81190" y="49053"/>
                  <a:pt x="83380" y="48577"/>
                  <a:pt x="85571" y="48112"/>
                </a:cubicBezTo>
                <a:cubicBezTo>
                  <a:pt x="85631" y="48100"/>
                  <a:pt x="85702" y="48100"/>
                  <a:pt x="85809" y="48077"/>
                </a:cubicBezTo>
                <a:lnTo>
                  <a:pt x="85809" y="48077"/>
                </a:lnTo>
                <a:cubicBezTo>
                  <a:pt x="85774" y="48315"/>
                  <a:pt x="85583" y="48315"/>
                  <a:pt x="85428" y="48362"/>
                </a:cubicBezTo>
                <a:cubicBezTo>
                  <a:pt x="83059" y="49005"/>
                  <a:pt x="80701" y="49624"/>
                  <a:pt x="78332" y="50255"/>
                </a:cubicBezTo>
                <a:cubicBezTo>
                  <a:pt x="77856" y="50386"/>
                  <a:pt x="77380" y="50494"/>
                  <a:pt x="76903" y="50660"/>
                </a:cubicBezTo>
                <a:cubicBezTo>
                  <a:pt x="77010" y="50684"/>
                  <a:pt x="77115" y="50694"/>
                  <a:pt x="77220" y="50694"/>
                </a:cubicBezTo>
                <a:cubicBezTo>
                  <a:pt x="77478" y="50694"/>
                  <a:pt x="77729" y="50633"/>
                  <a:pt x="77975" y="50565"/>
                </a:cubicBezTo>
                <a:cubicBezTo>
                  <a:pt x="79297" y="50243"/>
                  <a:pt x="80630" y="49862"/>
                  <a:pt x="81952" y="49553"/>
                </a:cubicBezTo>
                <a:cubicBezTo>
                  <a:pt x="83285" y="49243"/>
                  <a:pt x="84642" y="48970"/>
                  <a:pt x="86000" y="48672"/>
                </a:cubicBezTo>
                <a:cubicBezTo>
                  <a:pt x="86083" y="48660"/>
                  <a:pt x="86190" y="48660"/>
                  <a:pt x="86285" y="48648"/>
                </a:cubicBezTo>
                <a:lnTo>
                  <a:pt x="86285" y="48648"/>
                </a:lnTo>
                <a:cubicBezTo>
                  <a:pt x="86345" y="48850"/>
                  <a:pt x="86285" y="48958"/>
                  <a:pt x="86119" y="49017"/>
                </a:cubicBezTo>
                <a:cubicBezTo>
                  <a:pt x="86000" y="49065"/>
                  <a:pt x="85881" y="49112"/>
                  <a:pt x="85750" y="49136"/>
                </a:cubicBezTo>
                <a:cubicBezTo>
                  <a:pt x="83190" y="49827"/>
                  <a:pt x="80606" y="50505"/>
                  <a:pt x="78046" y="51196"/>
                </a:cubicBezTo>
                <a:cubicBezTo>
                  <a:pt x="77403" y="51351"/>
                  <a:pt x="76784" y="51565"/>
                  <a:pt x="76177" y="51851"/>
                </a:cubicBezTo>
                <a:cubicBezTo>
                  <a:pt x="79487" y="51017"/>
                  <a:pt x="82833" y="50184"/>
                  <a:pt x="86143" y="49351"/>
                </a:cubicBezTo>
                <a:cubicBezTo>
                  <a:pt x="86381" y="49601"/>
                  <a:pt x="86416" y="49803"/>
                  <a:pt x="86190" y="50065"/>
                </a:cubicBezTo>
                <a:cubicBezTo>
                  <a:pt x="84738" y="50434"/>
                  <a:pt x="83249" y="50815"/>
                  <a:pt x="81761" y="51172"/>
                </a:cubicBezTo>
                <a:cubicBezTo>
                  <a:pt x="77808" y="52125"/>
                  <a:pt x="73867" y="53077"/>
                  <a:pt x="69902" y="54006"/>
                </a:cubicBezTo>
                <a:cubicBezTo>
                  <a:pt x="67057" y="54661"/>
                  <a:pt x="64164" y="55268"/>
                  <a:pt x="61306" y="55923"/>
                </a:cubicBezTo>
                <a:cubicBezTo>
                  <a:pt x="57556" y="56792"/>
                  <a:pt x="53805" y="57685"/>
                  <a:pt x="50055" y="58542"/>
                </a:cubicBezTo>
                <a:cubicBezTo>
                  <a:pt x="48864" y="58816"/>
                  <a:pt x="47674" y="59066"/>
                  <a:pt x="46495" y="59328"/>
                </a:cubicBezTo>
                <a:cubicBezTo>
                  <a:pt x="46403" y="59346"/>
                  <a:pt x="46314" y="59355"/>
                  <a:pt x="46225" y="59355"/>
                </a:cubicBezTo>
                <a:cubicBezTo>
                  <a:pt x="46014" y="59355"/>
                  <a:pt x="45808" y="59302"/>
                  <a:pt x="45590" y="59185"/>
                </a:cubicBezTo>
                <a:cubicBezTo>
                  <a:pt x="45542" y="59054"/>
                  <a:pt x="45518" y="58887"/>
                  <a:pt x="45459" y="58661"/>
                </a:cubicBezTo>
                <a:cubicBezTo>
                  <a:pt x="45661" y="58637"/>
                  <a:pt x="45828" y="58590"/>
                  <a:pt x="46007" y="58578"/>
                </a:cubicBezTo>
                <a:cubicBezTo>
                  <a:pt x="46086" y="58570"/>
                  <a:pt x="46167" y="58569"/>
                  <a:pt x="46247" y="58569"/>
                </a:cubicBezTo>
                <a:cubicBezTo>
                  <a:pt x="46288" y="58569"/>
                  <a:pt x="46328" y="58569"/>
                  <a:pt x="46368" y="58569"/>
                </a:cubicBezTo>
                <a:cubicBezTo>
                  <a:pt x="46489" y="58569"/>
                  <a:pt x="46608" y="58566"/>
                  <a:pt x="46721" y="58542"/>
                </a:cubicBezTo>
                <a:cubicBezTo>
                  <a:pt x="50483" y="57685"/>
                  <a:pt x="54270" y="56816"/>
                  <a:pt x="58032" y="55958"/>
                </a:cubicBezTo>
                <a:cubicBezTo>
                  <a:pt x="60282" y="55447"/>
                  <a:pt x="62509" y="54911"/>
                  <a:pt x="64747" y="54411"/>
                </a:cubicBezTo>
                <a:cubicBezTo>
                  <a:pt x="66866" y="53911"/>
                  <a:pt x="68998" y="53458"/>
                  <a:pt x="71129" y="52982"/>
                </a:cubicBezTo>
                <a:cubicBezTo>
                  <a:pt x="71355" y="52934"/>
                  <a:pt x="71617" y="52922"/>
                  <a:pt x="71831" y="52625"/>
                </a:cubicBezTo>
                <a:lnTo>
                  <a:pt x="71831" y="52625"/>
                </a:lnTo>
                <a:cubicBezTo>
                  <a:pt x="70772" y="52875"/>
                  <a:pt x="69807" y="53113"/>
                  <a:pt x="68819" y="53315"/>
                </a:cubicBezTo>
                <a:cubicBezTo>
                  <a:pt x="66950" y="53708"/>
                  <a:pt x="65069" y="54065"/>
                  <a:pt x="63199" y="54446"/>
                </a:cubicBezTo>
                <a:cubicBezTo>
                  <a:pt x="61997" y="54708"/>
                  <a:pt x="60806" y="54982"/>
                  <a:pt x="59592" y="55268"/>
                </a:cubicBezTo>
                <a:cubicBezTo>
                  <a:pt x="56520" y="55970"/>
                  <a:pt x="53424" y="56697"/>
                  <a:pt x="50341" y="57399"/>
                </a:cubicBezTo>
                <a:cubicBezTo>
                  <a:pt x="48817" y="57744"/>
                  <a:pt x="47304" y="58054"/>
                  <a:pt x="45661" y="58411"/>
                </a:cubicBezTo>
                <a:cubicBezTo>
                  <a:pt x="45590" y="58364"/>
                  <a:pt x="45447" y="58280"/>
                  <a:pt x="45316" y="58161"/>
                </a:cubicBezTo>
                <a:cubicBezTo>
                  <a:pt x="45423" y="57780"/>
                  <a:pt x="45709" y="57697"/>
                  <a:pt x="45971" y="57637"/>
                </a:cubicBezTo>
                <a:cubicBezTo>
                  <a:pt x="46471" y="57518"/>
                  <a:pt x="46971" y="57447"/>
                  <a:pt x="47483" y="57352"/>
                </a:cubicBezTo>
                <a:cubicBezTo>
                  <a:pt x="47662" y="57328"/>
                  <a:pt x="47816" y="57292"/>
                  <a:pt x="47983" y="57244"/>
                </a:cubicBezTo>
                <a:cubicBezTo>
                  <a:pt x="51567" y="56375"/>
                  <a:pt x="55163" y="55447"/>
                  <a:pt x="58758" y="54613"/>
                </a:cubicBezTo>
                <a:cubicBezTo>
                  <a:pt x="61080" y="54077"/>
                  <a:pt x="63437" y="53649"/>
                  <a:pt x="65771" y="53161"/>
                </a:cubicBezTo>
                <a:cubicBezTo>
                  <a:pt x="66271" y="53053"/>
                  <a:pt x="66771" y="52946"/>
                  <a:pt x="67271" y="52839"/>
                </a:cubicBezTo>
                <a:cubicBezTo>
                  <a:pt x="69117" y="52446"/>
                  <a:pt x="70974" y="52041"/>
                  <a:pt x="72820" y="51625"/>
                </a:cubicBezTo>
                <a:cubicBezTo>
                  <a:pt x="73093" y="51565"/>
                  <a:pt x="73379" y="51494"/>
                  <a:pt x="73629" y="51339"/>
                </a:cubicBezTo>
                <a:lnTo>
                  <a:pt x="73629" y="51339"/>
                </a:lnTo>
                <a:cubicBezTo>
                  <a:pt x="73177" y="51434"/>
                  <a:pt x="72736" y="51506"/>
                  <a:pt x="72284" y="51589"/>
                </a:cubicBezTo>
                <a:cubicBezTo>
                  <a:pt x="71069" y="51827"/>
                  <a:pt x="69867" y="52065"/>
                  <a:pt x="68652" y="52303"/>
                </a:cubicBezTo>
                <a:cubicBezTo>
                  <a:pt x="66557" y="52744"/>
                  <a:pt x="64461" y="53137"/>
                  <a:pt x="62366" y="53601"/>
                </a:cubicBezTo>
                <a:cubicBezTo>
                  <a:pt x="60818" y="53946"/>
                  <a:pt x="59294" y="54351"/>
                  <a:pt x="57758" y="54708"/>
                </a:cubicBezTo>
                <a:cubicBezTo>
                  <a:pt x="54567" y="55435"/>
                  <a:pt x="51364" y="56149"/>
                  <a:pt x="48162" y="56875"/>
                </a:cubicBezTo>
                <a:cubicBezTo>
                  <a:pt x="47674" y="56994"/>
                  <a:pt x="47197" y="57185"/>
                  <a:pt x="46721" y="57352"/>
                </a:cubicBezTo>
                <a:cubicBezTo>
                  <a:pt x="46436" y="57449"/>
                  <a:pt x="46143" y="57497"/>
                  <a:pt x="45840" y="57497"/>
                </a:cubicBezTo>
                <a:cubicBezTo>
                  <a:pt x="45623" y="57497"/>
                  <a:pt x="45401" y="57473"/>
                  <a:pt x="45173" y="57423"/>
                </a:cubicBezTo>
                <a:cubicBezTo>
                  <a:pt x="45114" y="57304"/>
                  <a:pt x="45054" y="57173"/>
                  <a:pt x="44947" y="56971"/>
                </a:cubicBezTo>
                <a:cubicBezTo>
                  <a:pt x="45733" y="56744"/>
                  <a:pt x="46542" y="56792"/>
                  <a:pt x="47209" y="56328"/>
                </a:cubicBezTo>
                <a:lnTo>
                  <a:pt x="47209" y="56328"/>
                </a:lnTo>
                <a:cubicBezTo>
                  <a:pt x="47007" y="56375"/>
                  <a:pt x="46781" y="56399"/>
                  <a:pt x="46554" y="56447"/>
                </a:cubicBezTo>
                <a:cubicBezTo>
                  <a:pt x="46328" y="56494"/>
                  <a:pt x="46114" y="56530"/>
                  <a:pt x="45876" y="56530"/>
                </a:cubicBezTo>
                <a:cubicBezTo>
                  <a:pt x="46150" y="56411"/>
                  <a:pt x="46435" y="56280"/>
                  <a:pt x="46721" y="56161"/>
                </a:cubicBezTo>
                <a:cubicBezTo>
                  <a:pt x="46721" y="56137"/>
                  <a:pt x="46709" y="56113"/>
                  <a:pt x="46709" y="56101"/>
                </a:cubicBezTo>
                <a:cubicBezTo>
                  <a:pt x="46316" y="56149"/>
                  <a:pt x="45935" y="56173"/>
                  <a:pt x="45542" y="56220"/>
                </a:cubicBezTo>
                <a:cubicBezTo>
                  <a:pt x="45542" y="56173"/>
                  <a:pt x="45530" y="56137"/>
                  <a:pt x="45518" y="56089"/>
                </a:cubicBezTo>
                <a:cubicBezTo>
                  <a:pt x="45780" y="55982"/>
                  <a:pt x="46030" y="55899"/>
                  <a:pt x="46304" y="55792"/>
                </a:cubicBezTo>
                <a:cubicBezTo>
                  <a:pt x="46201" y="55773"/>
                  <a:pt x="46100" y="55764"/>
                  <a:pt x="46000" y="55764"/>
                </a:cubicBezTo>
                <a:cubicBezTo>
                  <a:pt x="45609" y="55764"/>
                  <a:pt x="45248" y="55897"/>
                  <a:pt x="44887" y="56030"/>
                </a:cubicBezTo>
                <a:cubicBezTo>
                  <a:pt x="44685" y="55637"/>
                  <a:pt x="44697" y="55423"/>
                  <a:pt x="45007" y="55256"/>
                </a:cubicBezTo>
                <a:cubicBezTo>
                  <a:pt x="45411" y="55042"/>
                  <a:pt x="45828" y="54863"/>
                  <a:pt x="46257" y="54744"/>
                </a:cubicBezTo>
                <a:cubicBezTo>
                  <a:pt x="47257" y="54470"/>
                  <a:pt x="48269" y="54232"/>
                  <a:pt x="49281" y="53970"/>
                </a:cubicBezTo>
                <a:cubicBezTo>
                  <a:pt x="49650" y="53875"/>
                  <a:pt x="50019" y="53815"/>
                  <a:pt x="50376" y="53720"/>
                </a:cubicBezTo>
                <a:cubicBezTo>
                  <a:pt x="52805" y="53113"/>
                  <a:pt x="55234" y="52506"/>
                  <a:pt x="57663" y="51875"/>
                </a:cubicBezTo>
                <a:cubicBezTo>
                  <a:pt x="58746" y="51613"/>
                  <a:pt x="59818" y="51267"/>
                  <a:pt x="60901" y="51017"/>
                </a:cubicBezTo>
                <a:cubicBezTo>
                  <a:pt x="62366" y="50672"/>
                  <a:pt x="63818" y="50339"/>
                  <a:pt x="65295" y="50041"/>
                </a:cubicBezTo>
                <a:cubicBezTo>
                  <a:pt x="66724" y="49767"/>
                  <a:pt x="68164" y="49553"/>
                  <a:pt x="69593" y="49243"/>
                </a:cubicBezTo>
                <a:cubicBezTo>
                  <a:pt x="71188" y="48898"/>
                  <a:pt x="72784" y="48481"/>
                  <a:pt x="74355" y="48100"/>
                </a:cubicBezTo>
                <a:cubicBezTo>
                  <a:pt x="76630" y="47529"/>
                  <a:pt x="78916" y="46922"/>
                  <a:pt x="81202" y="46398"/>
                </a:cubicBezTo>
                <a:cubicBezTo>
                  <a:pt x="82464" y="46100"/>
                  <a:pt x="83761" y="45933"/>
                  <a:pt x="85059" y="45719"/>
                </a:cubicBezTo>
                <a:cubicBezTo>
                  <a:pt x="85357" y="45660"/>
                  <a:pt x="85643" y="45612"/>
                  <a:pt x="86024" y="45552"/>
                </a:cubicBezTo>
                <a:close/>
                <a:moveTo>
                  <a:pt x="41792" y="56447"/>
                </a:moveTo>
                <a:lnTo>
                  <a:pt x="41792" y="56447"/>
                </a:lnTo>
                <a:cubicBezTo>
                  <a:pt x="42125" y="57447"/>
                  <a:pt x="42470" y="58483"/>
                  <a:pt x="42828" y="59566"/>
                </a:cubicBezTo>
                <a:cubicBezTo>
                  <a:pt x="42089" y="59387"/>
                  <a:pt x="41542" y="57625"/>
                  <a:pt x="41792" y="56447"/>
                </a:cubicBezTo>
                <a:close/>
                <a:moveTo>
                  <a:pt x="44590" y="59447"/>
                </a:moveTo>
                <a:cubicBezTo>
                  <a:pt x="44590" y="59495"/>
                  <a:pt x="44614" y="59554"/>
                  <a:pt x="44614" y="59602"/>
                </a:cubicBezTo>
                <a:cubicBezTo>
                  <a:pt x="44506" y="59602"/>
                  <a:pt x="44411" y="59614"/>
                  <a:pt x="44328" y="59614"/>
                </a:cubicBezTo>
                <a:cubicBezTo>
                  <a:pt x="44328" y="59590"/>
                  <a:pt x="44316" y="59554"/>
                  <a:pt x="44316" y="59530"/>
                </a:cubicBezTo>
                <a:cubicBezTo>
                  <a:pt x="44399" y="59495"/>
                  <a:pt x="44506" y="59483"/>
                  <a:pt x="44590" y="59447"/>
                </a:cubicBezTo>
                <a:close/>
                <a:moveTo>
                  <a:pt x="18837" y="59126"/>
                </a:moveTo>
                <a:lnTo>
                  <a:pt x="18837" y="59126"/>
                </a:lnTo>
                <a:cubicBezTo>
                  <a:pt x="19027" y="59626"/>
                  <a:pt x="19015" y="59709"/>
                  <a:pt x="18670" y="59864"/>
                </a:cubicBezTo>
                <a:cubicBezTo>
                  <a:pt x="18718" y="59614"/>
                  <a:pt x="18753" y="59411"/>
                  <a:pt x="18837" y="59126"/>
                </a:cubicBezTo>
                <a:close/>
                <a:moveTo>
                  <a:pt x="40661" y="57947"/>
                </a:moveTo>
                <a:lnTo>
                  <a:pt x="40756" y="58304"/>
                </a:lnTo>
                <a:cubicBezTo>
                  <a:pt x="39561" y="58956"/>
                  <a:pt x="36282" y="59866"/>
                  <a:pt x="34633" y="59866"/>
                </a:cubicBezTo>
                <a:cubicBezTo>
                  <a:pt x="34475" y="59866"/>
                  <a:pt x="34332" y="59858"/>
                  <a:pt x="34208" y="59840"/>
                </a:cubicBezTo>
                <a:cubicBezTo>
                  <a:pt x="34148" y="59733"/>
                  <a:pt x="34077" y="59614"/>
                  <a:pt x="34017" y="59495"/>
                </a:cubicBezTo>
                <a:cubicBezTo>
                  <a:pt x="36244" y="58971"/>
                  <a:pt x="38446" y="58471"/>
                  <a:pt x="40661" y="57947"/>
                </a:cubicBezTo>
                <a:close/>
                <a:moveTo>
                  <a:pt x="28993" y="43683"/>
                </a:moveTo>
                <a:cubicBezTo>
                  <a:pt x="29397" y="45052"/>
                  <a:pt x="29814" y="46422"/>
                  <a:pt x="30243" y="47910"/>
                </a:cubicBezTo>
                <a:cubicBezTo>
                  <a:pt x="30219" y="48065"/>
                  <a:pt x="30148" y="48362"/>
                  <a:pt x="30112" y="48660"/>
                </a:cubicBezTo>
                <a:cubicBezTo>
                  <a:pt x="30064" y="49041"/>
                  <a:pt x="30159" y="49398"/>
                  <a:pt x="30469" y="49684"/>
                </a:cubicBezTo>
                <a:cubicBezTo>
                  <a:pt x="30957" y="50148"/>
                  <a:pt x="31171" y="50732"/>
                  <a:pt x="31243" y="51398"/>
                </a:cubicBezTo>
                <a:cubicBezTo>
                  <a:pt x="31362" y="52482"/>
                  <a:pt x="31517" y="53565"/>
                  <a:pt x="31874" y="54625"/>
                </a:cubicBezTo>
                <a:cubicBezTo>
                  <a:pt x="32112" y="55339"/>
                  <a:pt x="32267" y="56089"/>
                  <a:pt x="32469" y="56816"/>
                </a:cubicBezTo>
                <a:cubicBezTo>
                  <a:pt x="32505" y="56994"/>
                  <a:pt x="32529" y="57173"/>
                  <a:pt x="32564" y="57423"/>
                </a:cubicBezTo>
                <a:cubicBezTo>
                  <a:pt x="32348" y="57376"/>
                  <a:pt x="32143" y="57352"/>
                  <a:pt x="31948" y="57352"/>
                </a:cubicBezTo>
                <a:cubicBezTo>
                  <a:pt x="31210" y="57352"/>
                  <a:pt x="30623" y="57687"/>
                  <a:pt x="30171" y="58328"/>
                </a:cubicBezTo>
                <a:cubicBezTo>
                  <a:pt x="29743" y="58244"/>
                  <a:pt x="29374" y="58173"/>
                  <a:pt x="28981" y="58078"/>
                </a:cubicBezTo>
                <a:cubicBezTo>
                  <a:pt x="28850" y="58049"/>
                  <a:pt x="28721" y="58035"/>
                  <a:pt x="28596" y="58035"/>
                </a:cubicBezTo>
                <a:cubicBezTo>
                  <a:pt x="28197" y="58035"/>
                  <a:pt x="27833" y="58186"/>
                  <a:pt x="27552" y="58530"/>
                </a:cubicBezTo>
                <a:cubicBezTo>
                  <a:pt x="27328" y="58796"/>
                  <a:pt x="27075" y="58923"/>
                  <a:pt x="26785" y="58923"/>
                </a:cubicBezTo>
                <a:cubicBezTo>
                  <a:pt x="26659" y="58923"/>
                  <a:pt x="26526" y="58899"/>
                  <a:pt x="26385" y="58852"/>
                </a:cubicBezTo>
                <a:cubicBezTo>
                  <a:pt x="26361" y="58852"/>
                  <a:pt x="26349" y="58840"/>
                  <a:pt x="26338" y="58840"/>
                </a:cubicBezTo>
                <a:cubicBezTo>
                  <a:pt x="26060" y="58753"/>
                  <a:pt x="25796" y="58699"/>
                  <a:pt x="25549" y="58699"/>
                </a:cubicBezTo>
                <a:cubicBezTo>
                  <a:pt x="25087" y="58699"/>
                  <a:pt x="24683" y="58887"/>
                  <a:pt x="24349" y="59399"/>
                </a:cubicBezTo>
                <a:cubicBezTo>
                  <a:pt x="24217" y="59609"/>
                  <a:pt x="24025" y="59697"/>
                  <a:pt x="23809" y="59697"/>
                </a:cubicBezTo>
                <a:cubicBezTo>
                  <a:pt x="23692" y="59697"/>
                  <a:pt x="23569" y="59671"/>
                  <a:pt x="23444" y="59626"/>
                </a:cubicBezTo>
                <a:cubicBezTo>
                  <a:pt x="23147" y="59518"/>
                  <a:pt x="22849" y="59399"/>
                  <a:pt x="22539" y="59340"/>
                </a:cubicBezTo>
                <a:cubicBezTo>
                  <a:pt x="22435" y="59320"/>
                  <a:pt x="22335" y="59310"/>
                  <a:pt x="22240" y="59310"/>
                </a:cubicBezTo>
                <a:cubicBezTo>
                  <a:pt x="21772" y="59310"/>
                  <a:pt x="21418" y="59549"/>
                  <a:pt x="21170" y="59995"/>
                </a:cubicBezTo>
                <a:lnTo>
                  <a:pt x="21027" y="60173"/>
                </a:lnTo>
                <a:cubicBezTo>
                  <a:pt x="21004" y="60209"/>
                  <a:pt x="20956" y="60221"/>
                  <a:pt x="20908" y="60257"/>
                </a:cubicBezTo>
                <a:cubicBezTo>
                  <a:pt x="20884" y="60197"/>
                  <a:pt x="20849" y="60138"/>
                  <a:pt x="20837" y="60054"/>
                </a:cubicBezTo>
                <a:cubicBezTo>
                  <a:pt x="20075" y="57340"/>
                  <a:pt x="19325" y="54613"/>
                  <a:pt x="18575" y="51887"/>
                </a:cubicBezTo>
                <a:cubicBezTo>
                  <a:pt x="18325" y="50994"/>
                  <a:pt x="18110" y="50089"/>
                  <a:pt x="17908" y="49184"/>
                </a:cubicBezTo>
                <a:cubicBezTo>
                  <a:pt x="17860" y="48981"/>
                  <a:pt x="17848" y="48767"/>
                  <a:pt x="17908" y="48565"/>
                </a:cubicBezTo>
                <a:cubicBezTo>
                  <a:pt x="18044" y="48094"/>
                  <a:pt x="18307" y="47856"/>
                  <a:pt x="18646" y="47856"/>
                </a:cubicBezTo>
                <a:cubicBezTo>
                  <a:pt x="18838" y="47856"/>
                  <a:pt x="19056" y="47933"/>
                  <a:pt x="19289" y="48088"/>
                </a:cubicBezTo>
                <a:cubicBezTo>
                  <a:pt x="19503" y="48243"/>
                  <a:pt x="19741" y="48362"/>
                  <a:pt x="19991" y="48422"/>
                </a:cubicBezTo>
                <a:cubicBezTo>
                  <a:pt x="20052" y="48434"/>
                  <a:pt x="20113" y="48440"/>
                  <a:pt x="20172" y="48440"/>
                </a:cubicBezTo>
                <a:cubicBezTo>
                  <a:pt x="20507" y="48440"/>
                  <a:pt x="20806" y="48247"/>
                  <a:pt x="20968" y="47934"/>
                </a:cubicBezTo>
                <a:cubicBezTo>
                  <a:pt x="21134" y="47624"/>
                  <a:pt x="21289" y="47291"/>
                  <a:pt x="21468" y="46922"/>
                </a:cubicBezTo>
                <a:cubicBezTo>
                  <a:pt x="21932" y="47088"/>
                  <a:pt x="22349" y="47231"/>
                  <a:pt x="22789" y="47469"/>
                </a:cubicBezTo>
                <a:cubicBezTo>
                  <a:pt x="23061" y="47585"/>
                  <a:pt x="23298" y="47645"/>
                  <a:pt x="23511" y="47645"/>
                </a:cubicBezTo>
                <a:cubicBezTo>
                  <a:pt x="23931" y="47645"/>
                  <a:pt x="24255" y="47412"/>
                  <a:pt x="24563" y="46922"/>
                </a:cubicBezTo>
                <a:cubicBezTo>
                  <a:pt x="24795" y="46544"/>
                  <a:pt x="24946" y="46386"/>
                  <a:pt x="25192" y="46386"/>
                </a:cubicBezTo>
                <a:cubicBezTo>
                  <a:pt x="25326" y="46386"/>
                  <a:pt x="25488" y="46433"/>
                  <a:pt x="25706" y="46517"/>
                </a:cubicBezTo>
                <a:cubicBezTo>
                  <a:pt x="25953" y="46611"/>
                  <a:pt x="26132" y="46663"/>
                  <a:pt x="26277" y="46663"/>
                </a:cubicBezTo>
                <a:cubicBezTo>
                  <a:pt x="26537" y="46663"/>
                  <a:pt x="26688" y="46494"/>
                  <a:pt x="26933" y="46088"/>
                </a:cubicBezTo>
                <a:cubicBezTo>
                  <a:pt x="26969" y="45981"/>
                  <a:pt x="27064" y="45910"/>
                  <a:pt x="27171" y="45791"/>
                </a:cubicBezTo>
                <a:cubicBezTo>
                  <a:pt x="27481" y="45814"/>
                  <a:pt x="27802" y="45850"/>
                  <a:pt x="28135" y="45886"/>
                </a:cubicBezTo>
                <a:cubicBezTo>
                  <a:pt x="28195" y="45893"/>
                  <a:pt x="28252" y="45896"/>
                  <a:pt x="28308" y="45896"/>
                </a:cubicBezTo>
                <a:cubicBezTo>
                  <a:pt x="28739" y="45896"/>
                  <a:pt x="29046" y="45690"/>
                  <a:pt x="29278" y="45279"/>
                </a:cubicBezTo>
                <a:cubicBezTo>
                  <a:pt x="29147" y="45195"/>
                  <a:pt x="28993" y="45100"/>
                  <a:pt x="28862" y="45017"/>
                </a:cubicBezTo>
                <a:cubicBezTo>
                  <a:pt x="28635" y="43897"/>
                  <a:pt x="28635" y="43897"/>
                  <a:pt x="28993" y="43683"/>
                </a:cubicBezTo>
                <a:close/>
                <a:moveTo>
                  <a:pt x="44664" y="59993"/>
                </a:moveTo>
                <a:cubicBezTo>
                  <a:pt x="44723" y="59993"/>
                  <a:pt x="44788" y="60026"/>
                  <a:pt x="44864" y="60102"/>
                </a:cubicBezTo>
                <a:cubicBezTo>
                  <a:pt x="44813" y="60241"/>
                  <a:pt x="44753" y="60309"/>
                  <a:pt x="44678" y="60309"/>
                </a:cubicBezTo>
                <a:cubicBezTo>
                  <a:pt x="44613" y="60309"/>
                  <a:pt x="44536" y="60256"/>
                  <a:pt x="44447" y="60149"/>
                </a:cubicBezTo>
                <a:cubicBezTo>
                  <a:pt x="44515" y="60054"/>
                  <a:pt x="44584" y="59993"/>
                  <a:pt x="44664" y="59993"/>
                </a:cubicBezTo>
                <a:close/>
                <a:moveTo>
                  <a:pt x="18206" y="52768"/>
                </a:moveTo>
                <a:lnTo>
                  <a:pt x="18206" y="52768"/>
                </a:lnTo>
                <a:cubicBezTo>
                  <a:pt x="18753" y="53577"/>
                  <a:pt x="20480" y="59947"/>
                  <a:pt x="20396" y="61031"/>
                </a:cubicBezTo>
                <a:cubicBezTo>
                  <a:pt x="19634" y="58197"/>
                  <a:pt x="18920" y="55482"/>
                  <a:pt x="18206" y="52768"/>
                </a:cubicBezTo>
                <a:close/>
                <a:moveTo>
                  <a:pt x="31243" y="57685"/>
                </a:moveTo>
                <a:cubicBezTo>
                  <a:pt x="31719" y="57756"/>
                  <a:pt x="32172" y="57828"/>
                  <a:pt x="32588" y="57899"/>
                </a:cubicBezTo>
                <a:cubicBezTo>
                  <a:pt x="32648" y="57923"/>
                  <a:pt x="32684" y="58006"/>
                  <a:pt x="32743" y="58078"/>
                </a:cubicBezTo>
                <a:cubicBezTo>
                  <a:pt x="32493" y="58495"/>
                  <a:pt x="32053" y="58614"/>
                  <a:pt x="31660" y="58733"/>
                </a:cubicBezTo>
                <a:cubicBezTo>
                  <a:pt x="30386" y="59137"/>
                  <a:pt x="29112" y="59614"/>
                  <a:pt x="27778" y="59804"/>
                </a:cubicBezTo>
                <a:cubicBezTo>
                  <a:pt x="27552" y="59852"/>
                  <a:pt x="27326" y="59911"/>
                  <a:pt x="27111" y="59959"/>
                </a:cubicBezTo>
                <a:cubicBezTo>
                  <a:pt x="25218" y="60376"/>
                  <a:pt x="23337" y="60804"/>
                  <a:pt x="21444" y="61221"/>
                </a:cubicBezTo>
                <a:cubicBezTo>
                  <a:pt x="21361" y="61233"/>
                  <a:pt x="21254" y="61233"/>
                  <a:pt x="21134" y="61257"/>
                </a:cubicBezTo>
                <a:cubicBezTo>
                  <a:pt x="21063" y="60781"/>
                  <a:pt x="21170" y="60364"/>
                  <a:pt x="21408" y="60007"/>
                </a:cubicBezTo>
                <a:cubicBezTo>
                  <a:pt x="21603" y="59706"/>
                  <a:pt x="21943" y="59543"/>
                  <a:pt x="22300" y="59543"/>
                </a:cubicBezTo>
                <a:cubicBezTo>
                  <a:pt x="22423" y="59543"/>
                  <a:pt x="22548" y="59562"/>
                  <a:pt x="22670" y="59602"/>
                </a:cubicBezTo>
                <a:cubicBezTo>
                  <a:pt x="22980" y="59709"/>
                  <a:pt x="23278" y="59828"/>
                  <a:pt x="23575" y="59923"/>
                </a:cubicBezTo>
                <a:cubicBezTo>
                  <a:pt x="23694" y="59960"/>
                  <a:pt x="23813" y="59982"/>
                  <a:pt x="23926" y="59982"/>
                </a:cubicBezTo>
                <a:cubicBezTo>
                  <a:pt x="24140" y="59982"/>
                  <a:pt x="24331" y="59904"/>
                  <a:pt x="24456" y="59709"/>
                </a:cubicBezTo>
                <a:cubicBezTo>
                  <a:pt x="24792" y="59201"/>
                  <a:pt x="25200" y="59011"/>
                  <a:pt x="25663" y="59011"/>
                </a:cubicBezTo>
                <a:cubicBezTo>
                  <a:pt x="25905" y="59011"/>
                  <a:pt x="26163" y="59063"/>
                  <a:pt x="26433" y="59149"/>
                </a:cubicBezTo>
                <a:cubicBezTo>
                  <a:pt x="26596" y="59204"/>
                  <a:pt x="26752" y="59234"/>
                  <a:pt x="26899" y="59234"/>
                </a:cubicBezTo>
                <a:cubicBezTo>
                  <a:pt x="27204" y="59234"/>
                  <a:pt x="27474" y="59105"/>
                  <a:pt x="27707" y="58792"/>
                </a:cubicBezTo>
                <a:cubicBezTo>
                  <a:pt x="27937" y="58485"/>
                  <a:pt x="28230" y="58324"/>
                  <a:pt x="28579" y="58324"/>
                </a:cubicBezTo>
                <a:cubicBezTo>
                  <a:pt x="28716" y="58324"/>
                  <a:pt x="28862" y="58349"/>
                  <a:pt x="29016" y="58399"/>
                </a:cubicBezTo>
                <a:cubicBezTo>
                  <a:pt x="29171" y="58435"/>
                  <a:pt x="29338" y="58471"/>
                  <a:pt x="29505" y="58518"/>
                </a:cubicBezTo>
                <a:cubicBezTo>
                  <a:pt x="29651" y="58564"/>
                  <a:pt x="29791" y="58588"/>
                  <a:pt x="29923" y="58588"/>
                </a:cubicBezTo>
                <a:cubicBezTo>
                  <a:pt x="30242" y="58588"/>
                  <a:pt x="30519" y="58449"/>
                  <a:pt x="30755" y="58137"/>
                </a:cubicBezTo>
                <a:cubicBezTo>
                  <a:pt x="30886" y="57959"/>
                  <a:pt x="31064" y="57840"/>
                  <a:pt x="31243" y="57685"/>
                </a:cubicBezTo>
                <a:close/>
                <a:moveTo>
                  <a:pt x="19206" y="60102"/>
                </a:moveTo>
                <a:lnTo>
                  <a:pt x="19206" y="60102"/>
                </a:lnTo>
                <a:cubicBezTo>
                  <a:pt x="19372" y="60519"/>
                  <a:pt x="19527" y="60911"/>
                  <a:pt x="19682" y="61292"/>
                </a:cubicBezTo>
                <a:cubicBezTo>
                  <a:pt x="19741" y="61459"/>
                  <a:pt x="19670" y="61578"/>
                  <a:pt x="19468" y="61614"/>
                </a:cubicBezTo>
                <a:cubicBezTo>
                  <a:pt x="19051" y="61150"/>
                  <a:pt x="18920" y="60554"/>
                  <a:pt x="19206" y="60102"/>
                </a:cubicBezTo>
                <a:close/>
                <a:moveTo>
                  <a:pt x="32838" y="59054"/>
                </a:moveTo>
                <a:cubicBezTo>
                  <a:pt x="32850" y="59542"/>
                  <a:pt x="32719" y="59864"/>
                  <a:pt x="32362" y="60078"/>
                </a:cubicBezTo>
                <a:cubicBezTo>
                  <a:pt x="31993" y="60280"/>
                  <a:pt x="31612" y="60554"/>
                  <a:pt x="31195" y="60650"/>
                </a:cubicBezTo>
                <a:cubicBezTo>
                  <a:pt x="29862" y="61007"/>
                  <a:pt x="28516" y="61292"/>
                  <a:pt x="27171" y="61602"/>
                </a:cubicBezTo>
                <a:cubicBezTo>
                  <a:pt x="26730" y="61709"/>
                  <a:pt x="26290" y="61816"/>
                  <a:pt x="25837" y="61900"/>
                </a:cubicBezTo>
                <a:cubicBezTo>
                  <a:pt x="25302" y="62031"/>
                  <a:pt x="24766" y="62126"/>
                  <a:pt x="24206" y="62138"/>
                </a:cubicBezTo>
                <a:lnTo>
                  <a:pt x="30945" y="60173"/>
                </a:lnTo>
                <a:cubicBezTo>
                  <a:pt x="30933" y="60138"/>
                  <a:pt x="30933" y="60102"/>
                  <a:pt x="30921" y="60054"/>
                </a:cubicBezTo>
                <a:cubicBezTo>
                  <a:pt x="30719" y="60090"/>
                  <a:pt x="30529" y="60126"/>
                  <a:pt x="30350" y="60161"/>
                </a:cubicBezTo>
                <a:cubicBezTo>
                  <a:pt x="28516" y="60661"/>
                  <a:pt x="26707" y="61173"/>
                  <a:pt x="24873" y="61673"/>
                </a:cubicBezTo>
                <a:cubicBezTo>
                  <a:pt x="23897" y="61935"/>
                  <a:pt x="22897" y="62174"/>
                  <a:pt x="21896" y="62412"/>
                </a:cubicBezTo>
                <a:cubicBezTo>
                  <a:pt x="21646" y="62471"/>
                  <a:pt x="21373" y="62471"/>
                  <a:pt x="21075" y="62507"/>
                </a:cubicBezTo>
                <a:cubicBezTo>
                  <a:pt x="21004" y="62090"/>
                  <a:pt x="21230" y="61983"/>
                  <a:pt x="21480" y="61935"/>
                </a:cubicBezTo>
                <a:cubicBezTo>
                  <a:pt x="21670" y="61876"/>
                  <a:pt x="21885" y="61876"/>
                  <a:pt x="22087" y="61828"/>
                </a:cubicBezTo>
                <a:cubicBezTo>
                  <a:pt x="22563" y="61745"/>
                  <a:pt x="23028" y="61650"/>
                  <a:pt x="23492" y="61554"/>
                </a:cubicBezTo>
                <a:cubicBezTo>
                  <a:pt x="24635" y="61292"/>
                  <a:pt x="25802" y="61078"/>
                  <a:pt x="26933" y="60781"/>
                </a:cubicBezTo>
                <a:cubicBezTo>
                  <a:pt x="28516" y="60376"/>
                  <a:pt x="30100" y="59923"/>
                  <a:pt x="31695" y="59483"/>
                </a:cubicBezTo>
                <a:cubicBezTo>
                  <a:pt x="31898" y="59435"/>
                  <a:pt x="32076" y="59316"/>
                  <a:pt x="32267" y="59245"/>
                </a:cubicBezTo>
                <a:cubicBezTo>
                  <a:pt x="32434" y="59161"/>
                  <a:pt x="32612" y="59126"/>
                  <a:pt x="32838" y="59054"/>
                </a:cubicBezTo>
                <a:close/>
                <a:moveTo>
                  <a:pt x="21408" y="62769"/>
                </a:moveTo>
                <a:cubicBezTo>
                  <a:pt x="21599" y="62769"/>
                  <a:pt x="21813" y="62781"/>
                  <a:pt x="22016" y="62781"/>
                </a:cubicBezTo>
                <a:lnTo>
                  <a:pt x="22016" y="62924"/>
                </a:lnTo>
                <a:cubicBezTo>
                  <a:pt x="21914" y="62965"/>
                  <a:pt x="21810" y="63025"/>
                  <a:pt x="21707" y="63025"/>
                </a:cubicBezTo>
                <a:cubicBezTo>
                  <a:pt x="21605" y="63025"/>
                  <a:pt x="21504" y="62965"/>
                  <a:pt x="21408" y="62769"/>
                </a:cubicBezTo>
                <a:close/>
                <a:moveTo>
                  <a:pt x="20039" y="62769"/>
                </a:moveTo>
                <a:lnTo>
                  <a:pt x="20039" y="62769"/>
                </a:lnTo>
                <a:cubicBezTo>
                  <a:pt x="19968" y="63078"/>
                  <a:pt x="19908" y="63281"/>
                  <a:pt x="19861" y="63436"/>
                </a:cubicBezTo>
                <a:cubicBezTo>
                  <a:pt x="19027" y="63745"/>
                  <a:pt x="18217" y="64031"/>
                  <a:pt x="17432" y="64329"/>
                </a:cubicBezTo>
                <a:cubicBezTo>
                  <a:pt x="16539" y="64662"/>
                  <a:pt x="15634" y="65019"/>
                  <a:pt x="14729" y="65329"/>
                </a:cubicBezTo>
                <a:cubicBezTo>
                  <a:pt x="13979" y="65591"/>
                  <a:pt x="13193" y="65710"/>
                  <a:pt x="12383" y="65733"/>
                </a:cubicBezTo>
                <a:cubicBezTo>
                  <a:pt x="12062" y="65733"/>
                  <a:pt x="11776" y="65614"/>
                  <a:pt x="11574" y="65233"/>
                </a:cubicBezTo>
                <a:cubicBezTo>
                  <a:pt x="13026" y="64864"/>
                  <a:pt x="14443" y="64555"/>
                  <a:pt x="15836" y="64150"/>
                </a:cubicBezTo>
                <a:cubicBezTo>
                  <a:pt x="17205" y="63757"/>
                  <a:pt x="18551" y="63257"/>
                  <a:pt x="20039" y="62769"/>
                </a:cubicBezTo>
                <a:close/>
                <a:moveTo>
                  <a:pt x="49909" y="1"/>
                </a:moveTo>
                <a:cubicBezTo>
                  <a:pt x="49771" y="1"/>
                  <a:pt x="49636" y="48"/>
                  <a:pt x="49507" y="154"/>
                </a:cubicBezTo>
                <a:cubicBezTo>
                  <a:pt x="49364" y="487"/>
                  <a:pt x="49221" y="797"/>
                  <a:pt x="49067" y="1154"/>
                </a:cubicBezTo>
                <a:cubicBezTo>
                  <a:pt x="48805" y="976"/>
                  <a:pt x="48578" y="833"/>
                  <a:pt x="48376" y="678"/>
                </a:cubicBezTo>
                <a:cubicBezTo>
                  <a:pt x="48181" y="541"/>
                  <a:pt x="47986" y="421"/>
                  <a:pt x="47758" y="421"/>
                </a:cubicBezTo>
                <a:cubicBezTo>
                  <a:pt x="47708" y="421"/>
                  <a:pt x="47656" y="427"/>
                  <a:pt x="47602" y="440"/>
                </a:cubicBezTo>
                <a:cubicBezTo>
                  <a:pt x="47364" y="737"/>
                  <a:pt x="47364" y="737"/>
                  <a:pt x="47269" y="1488"/>
                </a:cubicBezTo>
                <a:cubicBezTo>
                  <a:pt x="46900" y="1797"/>
                  <a:pt x="45054" y="2380"/>
                  <a:pt x="44268" y="2428"/>
                </a:cubicBezTo>
                <a:cubicBezTo>
                  <a:pt x="44090" y="2297"/>
                  <a:pt x="43911" y="2166"/>
                  <a:pt x="43744" y="2047"/>
                </a:cubicBezTo>
                <a:cubicBezTo>
                  <a:pt x="43137" y="2273"/>
                  <a:pt x="42566" y="2488"/>
                  <a:pt x="41970" y="2714"/>
                </a:cubicBezTo>
                <a:cubicBezTo>
                  <a:pt x="41911" y="2845"/>
                  <a:pt x="41816" y="2964"/>
                  <a:pt x="41792" y="3119"/>
                </a:cubicBezTo>
                <a:cubicBezTo>
                  <a:pt x="41732" y="3523"/>
                  <a:pt x="41470" y="3714"/>
                  <a:pt x="41161" y="3845"/>
                </a:cubicBezTo>
                <a:cubicBezTo>
                  <a:pt x="40958" y="3916"/>
                  <a:pt x="40768" y="4000"/>
                  <a:pt x="40565" y="4012"/>
                </a:cubicBezTo>
                <a:cubicBezTo>
                  <a:pt x="39506" y="4119"/>
                  <a:pt x="38446" y="4214"/>
                  <a:pt x="37422" y="4500"/>
                </a:cubicBezTo>
                <a:cubicBezTo>
                  <a:pt x="37363" y="4517"/>
                  <a:pt x="37300" y="4525"/>
                  <a:pt x="37234" y="4525"/>
                </a:cubicBezTo>
                <a:cubicBezTo>
                  <a:pt x="37033" y="4525"/>
                  <a:pt x="36807" y="4455"/>
                  <a:pt x="36601" y="4393"/>
                </a:cubicBezTo>
                <a:cubicBezTo>
                  <a:pt x="36389" y="4329"/>
                  <a:pt x="36242" y="4291"/>
                  <a:pt x="36122" y="4291"/>
                </a:cubicBezTo>
                <a:cubicBezTo>
                  <a:pt x="35904" y="4291"/>
                  <a:pt x="35774" y="4416"/>
                  <a:pt x="35505" y="4738"/>
                </a:cubicBezTo>
                <a:cubicBezTo>
                  <a:pt x="35410" y="5274"/>
                  <a:pt x="35517" y="5762"/>
                  <a:pt x="35660" y="6262"/>
                </a:cubicBezTo>
                <a:cubicBezTo>
                  <a:pt x="35803" y="6691"/>
                  <a:pt x="35934" y="7119"/>
                  <a:pt x="35815" y="7572"/>
                </a:cubicBezTo>
                <a:cubicBezTo>
                  <a:pt x="35445" y="7735"/>
                  <a:pt x="35237" y="7812"/>
                  <a:pt x="35029" y="7812"/>
                </a:cubicBezTo>
                <a:cubicBezTo>
                  <a:pt x="34842" y="7812"/>
                  <a:pt x="34655" y="7749"/>
                  <a:pt x="34350" y="7631"/>
                </a:cubicBezTo>
                <a:cubicBezTo>
                  <a:pt x="34286" y="7599"/>
                  <a:pt x="34218" y="7583"/>
                  <a:pt x="34151" y="7583"/>
                </a:cubicBezTo>
                <a:cubicBezTo>
                  <a:pt x="33996" y="7583"/>
                  <a:pt x="33853" y="7670"/>
                  <a:pt x="33803" y="7845"/>
                </a:cubicBezTo>
                <a:cubicBezTo>
                  <a:pt x="33719" y="8131"/>
                  <a:pt x="33636" y="8465"/>
                  <a:pt x="33672" y="8738"/>
                </a:cubicBezTo>
                <a:cubicBezTo>
                  <a:pt x="33791" y="9822"/>
                  <a:pt x="33934" y="10893"/>
                  <a:pt x="34077" y="11965"/>
                </a:cubicBezTo>
                <a:cubicBezTo>
                  <a:pt x="34100" y="12215"/>
                  <a:pt x="34100" y="12477"/>
                  <a:pt x="34112" y="12656"/>
                </a:cubicBezTo>
                <a:cubicBezTo>
                  <a:pt x="33815" y="12882"/>
                  <a:pt x="33565" y="13048"/>
                  <a:pt x="33326" y="13227"/>
                </a:cubicBezTo>
                <a:cubicBezTo>
                  <a:pt x="32886" y="12906"/>
                  <a:pt x="32922" y="12167"/>
                  <a:pt x="32267" y="11965"/>
                </a:cubicBezTo>
                <a:cubicBezTo>
                  <a:pt x="31850" y="12715"/>
                  <a:pt x="31362" y="13406"/>
                  <a:pt x="31171" y="14251"/>
                </a:cubicBezTo>
                <a:cubicBezTo>
                  <a:pt x="31052" y="14727"/>
                  <a:pt x="30755" y="15025"/>
                  <a:pt x="30267" y="15156"/>
                </a:cubicBezTo>
                <a:cubicBezTo>
                  <a:pt x="29760" y="15301"/>
                  <a:pt x="29259" y="15369"/>
                  <a:pt x="28770" y="15369"/>
                </a:cubicBezTo>
                <a:cubicBezTo>
                  <a:pt x="28536" y="15369"/>
                  <a:pt x="28304" y="15353"/>
                  <a:pt x="28076" y="15323"/>
                </a:cubicBezTo>
                <a:cubicBezTo>
                  <a:pt x="27826" y="15073"/>
                  <a:pt x="27647" y="14882"/>
                  <a:pt x="27385" y="14727"/>
                </a:cubicBezTo>
                <a:cubicBezTo>
                  <a:pt x="27241" y="14626"/>
                  <a:pt x="27114" y="14576"/>
                  <a:pt x="26999" y="14576"/>
                </a:cubicBezTo>
                <a:cubicBezTo>
                  <a:pt x="26828" y="14576"/>
                  <a:pt x="26682" y="14686"/>
                  <a:pt x="26540" y="14906"/>
                </a:cubicBezTo>
                <a:cubicBezTo>
                  <a:pt x="26397" y="15144"/>
                  <a:pt x="26290" y="15406"/>
                  <a:pt x="26218" y="15680"/>
                </a:cubicBezTo>
                <a:cubicBezTo>
                  <a:pt x="26076" y="16156"/>
                  <a:pt x="25980" y="16632"/>
                  <a:pt x="25861" y="17108"/>
                </a:cubicBezTo>
                <a:cubicBezTo>
                  <a:pt x="25778" y="17430"/>
                  <a:pt x="25623" y="17704"/>
                  <a:pt x="25325" y="17870"/>
                </a:cubicBezTo>
                <a:cubicBezTo>
                  <a:pt x="24921" y="18085"/>
                  <a:pt x="24516" y="18299"/>
                  <a:pt x="24135" y="18525"/>
                </a:cubicBezTo>
                <a:cubicBezTo>
                  <a:pt x="23540" y="18859"/>
                  <a:pt x="22909" y="19121"/>
                  <a:pt x="22242" y="19263"/>
                </a:cubicBezTo>
                <a:cubicBezTo>
                  <a:pt x="22063" y="19299"/>
                  <a:pt x="21885" y="19299"/>
                  <a:pt x="21635" y="19311"/>
                </a:cubicBezTo>
                <a:cubicBezTo>
                  <a:pt x="21085" y="19564"/>
                  <a:pt x="20498" y="19842"/>
                  <a:pt x="19867" y="19842"/>
                </a:cubicBezTo>
                <a:cubicBezTo>
                  <a:pt x="19637" y="19842"/>
                  <a:pt x="19400" y="19805"/>
                  <a:pt x="19158" y="19716"/>
                </a:cubicBezTo>
                <a:cubicBezTo>
                  <a:pt x="19110" y="19597"/>
                  <a:pt x="19087" y="19549"/>
                  <a:pt x="19075" y="19490"/>
                </a:cubicBezTo>
                <a:cubicBezTo>
                  <a:pt x="18991" y="19216"/>
                  <a:pt x="18932" y="18942"/>
                  <a:pt x="18848" y="18668"/>
                </a:cubicBezTo>
                <a:cubicBezTo>
                  <a:pt x="18801" y="18501"/>
                  <a:pt x="18753" y="18311"/>
                  <a:pt x="18634" y="18228"/>
                </a:cubicBezTo>
                <a:cubicBezTo>
                  <a:pt x="18576" y="18177"/>
                  <a:pt x="18477" y="18170"/>
                  <a:pt x="18368" y="18170"/>
                </a:cubicBezTo>
                <a:cubicBezTo>
                  <a:pt x="18332" y="18170"/>
                  <a:pt x="18295" y="18171"/>
                  <a:pt x="18258" y="18171"/>
                </a:cubicBezTo>
                <a:cubicBezTo>
                  <a:pt x="18225" y="18171"/>
                  <a:pt x="18191" y="18170"/>
                  <a:pt x="18158" y="18168"/>
                </a:cubicBezTo>
                <a:cubicBezTo>
                  <a:pt x="18086" y="17894"/>
                  <a:pt x="18027" y="17609"/>
                  <a:pt x="17956" y="17347"/>
                </a:cubicBezTo>
                <a:cubicBezTo>
                  <a:pt x="17586" y="15930"/>
                  <a:pt x="17229" y="14513"/>
                  <a:pt x="16848" y="13108"/>
                </a:cubicBezTo>
                <a:cubicBezTo>
                  <a:pt x="16765" y="12763"/>
                  <a:pt x="16646" y="12417"/>
                  <a:pt x="16586" y="12060"/>
                </a:cubicBezTo>
                <a:cubicBezTo>
                  <a:pt x="16467" y="11227"/>
                  <a:pt x="16277" y="10429"/>
                  <a:pt x="15836" y="9655"/>
                </a:cubicBezTo>
                <a:cubicBezTo>
                  <a:pt x="15705" y="9608"/>
                  <a:pt x="15562" y="9548"/>
                  <a:pt x="15396" y="9488"/>
                </a:cubicBezTo>
                <a:cubicBezTo>
                  <a:pt x="15229" y="9619"/>
                  <a:pt x="15086" y="9739"/>
                  <a:pt x="14931" y="9846"/>
                </a:cubicBezTo>
                <a:cubicBezTo>
                  <a:pt x="14788" y="9953"/>
                  <a:pt x="14622" y="10036"/>
                  <a:pt x="14455" y="10108"/>
                </a:cubicBezTo>
                <a:cubicBezTo>
                  <a:pt x="14205" y="10215"/>
                  <a:pt x="13931" y="10310"/>
                  <a:pt x="13669" y="10405"/>
                </a:cubicBezTo>
                <a:cubicBezTo>
                  <a:pt x="13252" y="10579"/>
                  <a:pt x="12846" y="10787"/>
                  <a:pt x="12298" y="10787"/>
                </a:cubicBezTo>
                <a:cubicBezTo>
                  <a:pt x="12283" y="10787"/>
                  <a:pt x="12268" y="10787"/>
                  <a:pt x="12252" y="10786"/>
                </a:cubicBezTo>
                <a:cubicBezTo>
                  <a:pt x="12324" y="9977"/>
                  <a:pt x="12300" y="9215"/>
                  <a:pt x="12776" y="8536"/>
                </a:cubicBezTo>
                <a:cubicBezTo>
                  <a:pt x="12979" y="8250"/>
                  <a:pt x="13133" y="7929"/>
                  <a:pt x="13276" y="7655"/>
                </a:cubicBezTo>
                <a:cubicBezTo>
                  <a:pt x="12860" y="7036"/>
                  <a:pt x="12764" y="6952"/>
                  <a:pt x="12145" y="6881"/>
                </a:cubicBezTo>
                <a:cubicBezTo>
                  <a:pt x="11526" y="7226"/>
                  <a:pt x="11217" y="7810"/>
                  <a:pt x="11038" y="8488"/>
                </a:cubicBezTo>
                <a:cubicBezTo>
                  <a:pt x="10871" y="9155"/>
                  <a:pt x="10776" y="9858"/>
                  <a:pt x="10824" y="10560"/>
                </a:cubicBezTo>
                <a:cubicBezTo>
                  <a:pt x="10824" y="10691"/>
                  <a:pt x="10752" y="10822"/>
                  <a:pt x="10705" y="11001"/>
                </a:cubicBezTo>
                <a:cubicBezTo>
                  <a:pt x="10443" y="10691"/>
                  <a:pt x="10586" y="10286"/>
                  <a:pt x="10288" y="10084"/>
                </a:cubicBezTo>
                <a:cubicBezTo>
                  <a:pt x="9871" y="10203"/>
                  <a:pt x="9443" y="10429"/>
                  <a:pt x="9169" y="10739"/>
                </a:cubicBezTo>
                <a:cubicBezTo>
                  <a:pt x="8681" y="11298"/>
                  <a:pt x="8216" y="11894"/>
                  <a:pt x="7740" y="12477"/>
                </a:cubicBezTo>
                <a:cubicBezTo>
                  <a:pt x="7502" y="12751"/>
                  <a:pt x="7323" y="13060"/>
                  <a:pt x="6954" y="13239"/>
                </a:cubicBezTo>
                <a:cubicBezTo>
                  <a:pt x="6240" y="12215"/>
                  <a:pt x="5644" y="11120"/>
                  <a:pt x="4704" y="10286"/>
                </a:cubicBezTo>
                <a:cubicBezTo>
                  <a:pt x="3989" y="10917"/>
                  <a:pt x="3537" y="12406"/>
                  <a:pt x="3811" y="13239"/>
                </a:cubicBezTo>
                <a:cubicBezTo>
                  <a:pt x="4013" y="13322"/>
                  <a:pt x="4263" y="13429"/>
                  <a:pt x="4490" y="13549"/>
                </a:cubicBezTo>
                <a:cubicBezTo>
                  <a:pt x="4859" y="13739"/>
                  <a:pt x="5263" y="13894"/>
                  <a:pt x="5442" y="14311"/>
                </a:cubicBezTo>
                <a:cubicBezTo>
                  <a:pt x="5525" y="14537"/>
                  <a:pt x="5633" y="14751"/>
                  <a:pt x="5740" y="15013"/>
                </a:cubicBezTo>
                <a:cubicBezTo>
                  <a:pt x="5621" y="15192"/>
                  <a:pt x="5502" y="15382"/>
                  <a:pt x="5359" y="15561"/>
                </a:cubicBezTo>
                <a:cubicBezTo>
                  <a:pt x="4430" y="16882"/>
                  <a:pt x="3478" y="18192"/>
                  <a:pt x="2370" y="19383"/>
                </a:cubicBezTo>
                <a:cubicBezTo>
                  <a:pt x="1834" y="19966"/>
                  <a:pt x="1287" y="20526"/>
                  <a:pt x="751" y="21109"/>
                </a:cubicBezTo>
                <a:cubicBezTo>
                  <a:pt x="203" y="21704"/>
                  <a:pt x="1" y="22359"/>
                  <a:pt x="227" y="23181"/>
                </a:cubicBezTo>
                <a:cubicBezTo>
                  <a:pt x="858" y="25431"/>
                  <a:pt x="1394" y="27705"/>
                  <a:pt x="2001" y="29955"/>
                </a:cubicBezTo>
                <a:cubicBezTo>
                  <a:pt x="2180" y="30586"/>
                  <a:pt x="2370" y="31205"/>
                  <a:pt x="2013" y="31836"/>
                </a:cubicBezTo>
                <a:cubicBezTo>
                  <a:pt x="2001" y="31872"/>
                  <a:pt x="2001" y="31920"/>
                  <a:pt x="1989" y="31944"/>
                </a:cubicBezTo>
                <a:cubicBezTo>
                  <a:pt x="1846" y="32420"/>
                  <a:pt x="1989" y="32825"/>
                  <a:pt x="2418" y="33063"/>
                </a:cubicBezTo>
                <a:cubicBezTo>
                  <a:pt x="2882" y="33313"/>
                  <a:pt x="3013" y="33730"/>
                  <a:pt x="3097" y="34218"/>
                </a:cubicBezTo>
                <a:cubicBezTo>
                  <a:pt x="3335" y="35456"/>
                  <a:pt x="3597" y="36682"/>
                  <a:pt x="3894" y="37897"/>
                </a:cubicBezTo>
                <a:cubicBezTo>
                  <a:pt x="4168" y="39064"/>
                  <a:pt x="4525" y="40207"/>
                  <a:pt x="4847" y="41350"/>
                </a:cubicBezTo>
                <a:cubicBezTo>
                  <a:pt x="4906" y="41528"/>
                  <a:pt x="4930" y="41707"/>
                  <a:pt x="4978" y="41873"/>
                </a:cubicBezTo>
                <a:cubicBezTo>
                  <a:pt x="4799" y="42183"/>
                  <a:pt x="4644" y="42469"/>
                  <a:pt x="4513" y="42707"/>
                </a:cubicBezTo>
                <a:cubicBezTo>
                  <a:pt x="4585" y="43552"/>
                  <a:pt x="4942" y="44171"/>
                  <a:pt x="5573" y="44529"/>
                </a:cubicBezTo>
                <a:cubicBezTo>
                  <a:pt x="5764" y="45279"/>
                  <a:pt x="5942" y="45957"/>
                  <a:pt x="6109" y="46636"/>
                </a:cubicBezTo>
                <a:cubicBezTo>
                  <a:pt x="6549" y="48434"/>
                  <a:pt x="7002" y="50243"/>
                  <a:pt x="7466" y="52041"/>
                </a:cubicBezTo>
                <a:cubicBezTo>
                  <a:pt x="7549" y="52351"/>
                  <a:pt x="7597" y="52637"/>
                  <a:pt x="7538" y="52982"/>
                </a:cubicBezTo>
                <a:cubicBezTo>
                  <a:pt x="7418" y="53684"/>
                  <a:pt x="7526" y="54363"/>
                  <a:pt x="8121" y="54875"/>
                </a:cubicBezTo>
                <a:cubicBezTo>
                  <a:pt x="8264" y="55006"/>
                  <a:pt x="8335" y="55220"/>
                  <a:pt x="8395" y="55423"/>
                </a:cubicBezTo>
                <a:cubicBezTo>
                  <a:pt x="8835" y="56947"/>
                  <a:pt x="9252" y="58483"/>
                  <a:pt x="9669" y="60019"/>
                </a:cubicBezTo>
                <a:cubicBezTo>
                  <a:pt x="9847" y="60638"/>
                  <a:pt x="9990" y="61269"/>
                  <a:pt x="10157" y="61888"/>
                </a:cubicBezTo>
                <a:cubicBezTo>
                  <a:pt x="10216" y="62090"/>
                  <a:pt x="10228" y="62305"/>
                  <a:pt x="10455" y="62400"/>
                </a:cubicBezTo>
                <a:cubicBezTo>
                  <a:pt x="10633" y="62162"/>
                  <a:pt x="10800" y="61935"/>
                  <a:pt x="11002" y="61650"/>
                </a:cubicBezTo>
                <a:cubicBezTo>
                  <a:pt x="10931" y="61400"/>
                  <a:pt x="10871" y="61090"/>
                  <a:pt x="10776" y="60781"/>
                </a:cubicBezTo>
                <a:cubicBezTo>
                  <a:pt x="10336" y="59126"/>
                  <a:pt x="9883" y="57482"/>
                  <a:pt x="9443" y="55839"/>
                </a:cubicBezTo>
                <a:cubicBezTo>
                  <a:pt x="9395" y="55637"/>
                  <a:pt x="9288" y="55447"/>
                  <a:pt x="9407" y="55256"/>
                </a:cubicBezTo>
                <a:cubicBezTo>
                  <a:pt x="11967" y="55220"/>
                  <a:pt x="14348" y="54482"/>
                  <a:pt x="16705" y="53613"/>
                </a:cubicBezTo>
                <a:cubicBezTo>
                  <a:pt x="16753" y="53672"/>
                  <a:pt x="16813" y="53708"/>
                  <a:pt x="16824" y="53744"/>
                </a:cubicBezTo>
                <a:cubicBezTo>
                  <a:pt x="16896" y="54006"/>
                  <a:pt x="16991" y="54256"/>
                  <a:pt x="17051" y="54506"/>
                </a:cubicBezTo>
                <a:cubicBezTo>
                  <a:pt x="17598" y="56828"/>
                  <a:pt x="18158" y="59149"/>
                  <a:pt x="18718" y="61471"/>
                </a:cubicBezTo>
                <a:cubicBezTo>
                  <a:pt x="18741" y="61566"/>
                  <a:pt x="18729" y="61650"/>
                  <a:pt x="18729" y="61757"/>
                </a:cubicBezTo>
                <a:cubicBezTo>
                  <a:pt x="18551" y="61828"/>
                  <a:pt x="18396" y="61900"/>
                  <a:pt x="18241" y="61947"/>
                </a:cubicBezTo>
                <a:cubicBezTo>
                  <a:pt x="16813" y="62364"/>
                  <a:pt x="15360" y="62781"/>
                  <a:pt x="13919" y="63186"/>
                </a:cubicBezTo>
                <a:cubicBezTo>
                  <a:pt x="13610" y="63269"/>
                  <a:pt x="13300" y="63352"/>
                  <a:pt x="12979" y="63424"/>
                </a:cubicBezTo>
                <a:cubicBezTo>
                  <a:pt x="12741" y="63483"/>
                  <a:pt x="12562" y="63590"/>
                  <a:pt x="12538" y="63912"/>
                </a:cubicBezTo>
                <a:cubicBezTo>
                  <a:pt x="12595" y="63916"/>
                  <a:pt x="12652" y="63918"/>
                  <a:pt x="12709" y="63918"/>
                </a:cubicBezTo>
                <a:cubicBezTo>
                  <a:pt x="13287" y="63918"/>
                  <a:pt x="13829" y="63711"/>
                  <a:pt x="14372" y="63602"/>
                </a:cubicBezTo>
                <a:cubicBezTo>
                  <a:pt x="14979" y="63471"/>
                  <a:pt x="15586" y="63352"/>
                  <a:pt x="16193" y="63209"/>
                </a:cubicBezTo>
                <a:cubicBezTo>
                  <a:pt x="16217" y="63257"/>
                  <a:pt x="16217" y="63293"/>
                  <a:pt x="16229" y="63328"/>
                </a:cubicBezTo>
                <a:cubicBezTo>
                  <a:pt x="14824" y="63733"/>
                  <a:pt x="13443" y="64138"/>
                  <a:pt x="12062" y="64543"/>
                </a:cubicBezTo>
                <a:cubicBezTo>
                  <a:pt x="11883" y="64364"/>
                  <a:pt x="11752" y="64221"/>
                  <a:pt x="11633" y="64090"/>
                </a:cubicBezTo>
                <a:cubicBezTo>
                  <a:pt x="11764" y="63352"/>
                  <a:pt x="11467" y="62769"/>
                  <a:pt x="11157" y="62185"/>
                </a:cubicBezTo>
                <a:cubicBezTo>
                  <a:pt x="11109" y="62185"/>
                  <a:pt x="11050" y="62197"/>
                  <a:pt x="11002" y="62197"/>
                </a:cubicBezTo>
                <a:cubicBezTo>
                  <a:pt x="10990" y="62471"/>
                  <a:pt x="10955" y="62733"/>
                  <a:pt x="10943" y="63019"/>
                </a:cubicBezTo>
                <a:cubicBezTo>
                  <a:pt x="10871" y="63114"/>
                  <a:pt x="10776" y="63197"/>
                  <a:pt x="10705" y="63269"/>
                </a:cubicBezTo>
                <a:cubicBezTo>
                  <a:pt x="10764" y="63531"/>
                  <a:pt x="10836" y="63745"/>
                  <a:pt x="10871" y="63971"/>
                </a:cubicBezTo>
                <a:cubicBezTo>
                  <a:pt x="10895" y="64150"/>
                  <a:pt x="10895" y="64364"/>
                  <a:pt x="10859" y="64519"/>
                </a:cubicBezTo>
                <a:cubicBezTo>
                  <a:pt x="10657" y="65174"/>
                  <a:pt x="10717" y="65793"/>
                  <a:pt x="11050" y="66162"/>
                </a:cubicBezTo>
                <a:cubicBezTo>
                  <a:pt x="11503" y="66499"/>
                  <a:pt x="11917" y="66621"/>
                  <a:pt x="12321" y="66621"/>
                </a:cubicBezTo>
                <a:cubicBezTo>
                  <a:pt x="12617" y="66621"/>
                  <a:pt x="12908" y="66555"/>
                  <a:pt x="13205" y="66460"/>
                </a:cubicBezTo>
                <a:cubicBezTo>
                  <a:pt x="14919" y="65924"/>
                  <a:pt x="16658" y="65436"/>
                  <a:pt x="18372" y="64900"/>
                </a:cubicBezTo>
                <a:cubicBezTo>
                  <a:pt x="18979" y="64710"/>
                  <a:pt x="19575" y="64448"/>
                  <a:pt x="20158" y="64174"/>
                </a:cubicBezTo>
                <a:cubicBezTo>
                  <a:pt x="20884" y="63817"/>
                  <a:pt x="21599" y="63424"/>
                  <a:pt x="22432" y="63376"/>
                </a:cubicBezTo>
                <a:cubicBezTo>
                  <a:pt x="22778" y="63364"/>
                  <a:pt x="23123" y="63305"/>
                  <a:pt x="23444" y="63233"/>
                </a:cubicBezTo>
                <a:cubicBezTo>
                  <a:pt x="25861" y="62709"/>
                  <a:pt x="28266" y="62197"/>
                  <a:pt x="30659" y="61638"/>
                </a:cubicBezTo>
                <a:cubicBezTo>
                  <a:pt x="31672" y="61400"/>
                  <a:pt x="32707" y="61150"/>
                  <a:pt x="33398" y="60280"/>
                </a:cubicBezTo>
                <a:cubicBezTo>
                  <a:pt x="33935" y="60586"/>
                  <a:pt x="34321" y="60733"/>
                  <a:pt x="34706" y="60733"/>
                </a:cubicBezTo>
                <a:cubicBezTo>
                  <a:pt x="34817" y="60733"/>
                  <a:pt x="34927" y="60721"/>
                  <a:pt x="35041" y="60697"/>
                </a:cubicBezTo>
                <a:cubicBezTo>
                  <a:pt x="36577" y="60376"/>
                  <a:pt x="38101" y="60030"/>
                  <a:pt x="39637" y="59673"/>
                </a:cubicBezTo>
                <a:cubicBezTo>
                  <a:pt x="40125" y="59566"/>
                  <a:pt x="40601" y="59364"/>
                  <a:pt x="41101" y="59197"/>
                </a:cubicBezTo>
                <a:cubicBezTo>
                  <a:pt x="41197" y="59328"/>
                  <a:pt x="41316" y="59435"/>
                  <a:pt x="41399" y="59566"/>
                </a:cubicBezTo>
                <a:cubicBezTo>
                  <a:pt x="41720" y="60161"/>
                  <a:pt x="42232" y="60590"/>
                  <a:pt x="42768" y="60983"/>
                </a:cubicBezTo>
                <a:cubicBezTo>
                  <a:pt x="43061" y="61192"/>
                  <a:pt x="43361" y="61308"/>
                  <a:pt x="43682" y="61308"/>
                </a:cubicBezTo>
                <a:cubicBezTo>
                  <a:pt x="43818" y="61308"/>
                  <a:pt x="43957" y="61287"/>
                  <a:pt x="44102" y="61245"/>
                </a:cubicBezTo>
                <a:cubicBezTo>
                  <a:pt x="44614" y="61102"/>
                  <a:pt x="45114" y="60935"/>
                  <a:pt x="45638" y="60864"/>
                </a:cubicBezTo>
                <a:cubicBezTo>
                  <a:pt x="47138" y="60638"/>
                  <a:pt x="48638" y="60495"/>
                  <a:pt x="50150" y="60269"/>
                </a:cubicBezTo>
                <a:cubicBezTo>
                  <a:pt x="51281" y="60102"/>
                  <a:pt x="52388" y="59864"/>
                  <a:pt x="53508" y="59661"/>
                </a:cubicBezTo>
                <a:cubicBezTo>
                  <a:pt x="55424" y="59280"/>
                  <a:pt x="57329" y="58911"/>
                  <a:pt x="59258" y="58530"/>
                </a:cubicBezTo>
                <a:cubicBezTo>
                  <a:pt x="59830" y="58411"/>
                  <a:pt x="60401" y="58256"/>
                  <a:pt x="60985" y="58137"/>
                </a:cubicBezTo>
                <a:cubicBezTo>
                  <a:pt x="63068" y="57709"/>
                  <a:pt x="65152" y="57292"/>
                  <a:pt x="67235" y="56875"/>
                </a:cubicBezTo>
                <a:cubicBezTo>
                  <a:pt x="67736" y="56768"/>
                  <a:pt x="68259" y="56637"/>
                  <a:pt x="68783" y="56530"/>
                </a:cubicBezTo>
                <a:cubicBezTo>
                  <a:pt x="71200" y="56006"/>
                  <a:pt x="73641" y="55518"/>
                  <a:pt x="76070" y="54982"/>
                </a:cubicBezTo>
                <a:cubicBezTo>
                  <a:pt x="77546" y="54661"/>
                  <a:pt x="78999" y="54304"/>
                  <a:pt x="80451" y="53923"/>
                </a:cubicBezTo>
                <a:cubicBezTo>
                  <a:pt x="81678" y="53601"/>
                  <a:pt x="82892" y="53232"/>
                  <a:pt x="84107" y="52875"/>
                </a:cubicBezTo>
                <a:cubicBezTo>
                  <a:pt x="85190" y="52553"/>
                  <a:pt x="86238" y="52101"/>
                  <a:pt x="87369" y="51898"/>
                </a:cubicBezTo>
                <a:cubicBezTo>
                  <a:pt x="87679" y="51839"/>
                  <a:pt x="87964" y="51684"/>
                  <a:pt x="88214" y="51577"/>
                </a:cubicBezTo>
                <a:cubicBezTo>
                  <a:pt x="88548" y="50708"/>
                  <a:pt x="88405" y="50339"/>
                  <a:pt x="87679" y="49922"/>
                </a:cubicBezTo>
                <a:cubicBezTo>
                  <a:pt x="87571" y="49862"/>
                  <a:pt x="87440" y="49803"/>
                  <a:pt x="87357" y="49720"/>
                </a:cubicBezTo>
                <a:cubicBezTo>
                  <a:pt x="87214" y="49565"/>
                  <a:pt x="87059" y="49398"/>
                  <a:pt x="87024" y="49220"/>
                </a:cubicBezTo>
                <a:cubicBezTo>
                  <a:pt x="86845" y="47957"/>
                  <a:pt x="86726" y="46684"/>
                  <a:pt x="86726" y="45410"/>
                </a:cubicBezTo>
                <a:cubicBezTo>
                  <a:pt x="87274" y="44659"/>
                  <a:pt x="87238" y="44088"/>
                  <a:pt x="86547" y="43350"/>
                </a:cubicBezTo>
                <a:cubicBezTo>
                  <a:pt x="86491" y="43345"/>
                  <a:pt x="86436" y="43342"/>
                  <a:pt x="86380" y="43342"/>
                </a:cubicBezTo>
                <a:cubicBezTo>
                  <a:pt x="85919" y="43342"/>
                  <a:pt x="85483" y="43507"/>
                  <a:pt x="85047" y="43624"/>
                </a:cubicBezTo>
                <a:cubicBezTo>
                  <a:pt x="84950" y="43829"/>
                  <a:pt x="84990" y="44133"/>
                  <a:pt x="84694" y="44133"/>
                </a:cubicBezTo>
                <a:cubicBezTo>
                  <a:pt x="84665" y="44133"/>
                  <a:pt x="84632" y="44130"/>
                  <a:pt x="84595" y="44124"/>
                </a:cubicBezTo>
                <a:cubicBezTo>
                  <a:pt x="84535" y="44017"/>
                  <a:pt x="84476" y="43909"/>
                  <a:pt x="84392" y="43778"/>
                </a:cubicBezTo>
                <a:cubicBezTo>
                  <a:pt x="83690" y="43945"/>
                  <a:pt x="82987" y="44124"/>
                  <a:pt x="82297" y="44302"/>
                </a:cubicBezTo>
                <a:cubicBezTo>
                  <a:pt x="82190" y="43671"/>
                  <a:pt x="81785" y="43362"/>
                  <a:pt x="81297" y="43183"/>
                </a:cubicBezTo>
                <a:cubicBezTo>
                  <a:pt x="80773" y="42993"/>
                  <a:pt x="80499" y="42659"/>
                  <a:pt x="80380" y="42123"/>
                </a:cubicBezTo>
                <a:cubicBezTo>
                  <a:pt x="79999" y="40278"/>
                  <a:pt x="79570" y="38421"/>
                  <a:pt x="79166" y="36575"/>
                </a:cubicBezTo>
                <a:cubicBezTo>
                  <a:pt x="79130" y="36385"/>
                  <a:pt x="79118" y="36206"/>
                  <a:pt x="79094" y="36039"/>
                </a:cubicBezTo>
                <a:cubicBezTo>
                  <a:pt x="79701" y="35349"/>
                  <a:pt x="79808" y="34730"/>
                  <a:pt x="79427" y="34003"/>
                </a:cubicBezTo>
                <a:cubicBezTo>
                  <a:pt x="79295" y="33955"/>
                  <a:pt x="79164" y="33936"/>
                  <a:pt x="79034" y="33936"/>
                </a:cubicBezTo>
                <a:cubicBezTo>
                  <a:pt x="78567" y="33936"/>
                  <a:pt x="78114" y="34182"/>
                  <a:pt x="77655" y="34182"/>
                </a:cubicBezTo>
                <a:cubicBezTo>
                  <a:pt x="77646" y="34182"/>
                  <a:pt x="77638" y="34182"/>
                  <a:pt x="77630" y="34182"/>
                </a:cubicBezTo>
                <a:cubicBezTo>
                  <a:pt x="77380" y="33777"/>
                  <a:pt x="77141" y="33384"/>
                  <a:pt x="76915" y="33051"/>
                </a:cubicBezTo>
                <a:cubicBezTo>
                  <a:pt x="76895" y="33051"/>
                  <a:pt x="76875" y="33052"/>
                  <a:pt x="76855" y="33052"/>
                </a:cubicBezTo>
                <a:cubicBezTo>
                  <a:pt x="76070" y="33052"/>
                  <a:pt x="75595" y="32599"/>
                  <a:pt x="75189" y="32170"/>
                </a:cubicBezTo>
                <a:cubicBezTo>
                  <a:pt x="75046" y="31563"/>
                  <a:pt x="74927" y="31027"/>
                  <a:pt x="74772" y="30503"/>
                </a:cubicBezTo>
                <a:cubicBezTo>
                  <a:pt x="74522" y="29610"/>
                  <a:pt x="74248" y="28717"/>
                  <a:pt x="73998" y="27824"/>
                </a:cubicBezTo>
                <a:cubicBezTo>
                  <a:pt x="73939" y="27610"/>
                  <a:pt x="73939" y="27372"/>
                  <a:pt x="73939" y="27157"/>
                </a:cubicBezTo>
                <a:cubicBezTo>
                  <a:pt x="73939" y="26693"/>
                  <a:pt x="73832" y="26264"/>
                  <a:pt x="73582" y="25860"/>
                </a:cubicBezTo>
                <a:cubicBezTo>
                  <a:pt x="73260" y="25324"/>
                  <a:pt x="73034" y="24740"/>
                  <a:pt x="73165" y="24086"/>
                </a:cubicBezTo>
                <a:cubicBezTo>
                  <a:pt x="73224" y="23800"/>
                  <a:pt x="73236" y="23490"/>
                  <a:pt x="73284" y="23181"/>
                </a:cubicBezTo>
                <a:cubicBezTo>
                  <a:pt x="73343" y="23121"/>
                  <a:pt x="73439" y="23050"/>
                  <a:pt x="73522" y="22966"/>
                </a:cubicBezTo>
                <a:cubicBezTo>
                  <a:pt x="73879" y="22657"/>
                  <a:pt x="74010" y="22121"/>
                  <a:pt x="73867" y="21692"/>
                </a:cubicBezTo>
                <a:cubicBezTo>
                  <a:pt x="73755" y="21412"/>
                  <a:pt x="73591" y="21238"/>
                  <a:pt x="73284" y="21238"/>
                </a:cubicBezTo>
                <a:cubicBezTo>
                  <a:pt x="73265" y="21238"/>
                  <a:pt x="73245" y="21239"/>
                  <a:pt x="73224" y="21240"/>
                </a:cubicBezTo>
                <a:cubicBezTo>
                  <a:pt x="72748" y="21276"/>
                  <a:pt x="72260" y="21335"/>
                  <a:pt x="71784" y="21466"/>
                </a:cubicBezTo>
                <a:cubicBezTo>
                  <a:pt x="70462" y="21823"/>
                  <a:pt x="69164" y="22240"/>
                  <a:pt x="67855" y="22633"/>
                </a:cubicBezTo>
                <a:cubicBezTo>
                  <a:pt x="67736" y="22657"/>
                  <a:pt x="67628" y="22716"/>
                  <a:pt x="67521" y="22752"/>
                </a:cubicBezTo>
                <a:cubicBezTo>
                  <a:pt x="66533" y="23085"/>
                  <a:pt x="65545" y="23419"/>
                  <a:pt x="64568" y="23764"/>
                </a:cubicBezTo>
                <a:cubicBezTo>
                  <a:pt x="63652" y="24086"/>
                  <a:pt x="62747" y="24431"/>
                  <a:pt x="61842" y="24740"/>
                </a:cubicBezTo>
                <a:cubicBezTo>
                  <a:pt x="61294" y="24931"/>
                  <a:pt x="60735" y="25109"/>
                  <a:pt x="60139" y="25312"/>
                </a:cubicBezTo>
                <a:cubicBezTo>
                  <a:pt x="60020" y="24978"/>
                  <a:pt x="59925" y="24669"/>
                  <a:pt x="59830" y="24371"/>
                </a:cubicBezTo>
                <a:cubicBezTo>
                  <a:pt x="59413" y="22943"/>
                  <a:pt x="58984" y="21502"/>
                  <a:pt x="58592" y="20049"/>
                </a:cubicBezTo>
                <a:cubicBezTo>
                  <a:pt x="58461" y="19537"/>
                  <a:pt x="58377" y="18966"/>
                  <a:pt x="58413" y="18430"/>
                </a:cubicBezTo>
                <a:cubicBezTo>
                  <a:pt x="58461" y="18001"/>
                  <a:pt x="58413" y="17668"/>
                  <a:pt x="58139" y="17347"/>
                </a:cubicBezTo>
                <a:cubicBezTo>
                  <a:pt x="57996" y="17192"/>
                  <a:pt x="57913" y="16978"/>
                  <a:pt x="57782" y="16751"/>
                </a:cubicBezTo>
                <a:cubicBezTo>
                  <a:pt x="57913" y="16597"/>
                  <a:pt x="58020" y="16466"/>
                  <a:pt x="58091" y="16394"/>
                </a:cubicBezTo>
                <a:cubicBezTo>
                  <a:pt x="58080" y="15977"/>
                  <a:pt x="57925" y="15704"/>
                  <a:pt x="57722" y="15442"/>
                </a:cubicBezTo>
                <a:cubicBezTo>
                  <a:pt x="57556" y="15227"/>
                  <a:pt x="57401" y="14965"/>
                  <a:pt x="57318" y="14715"/>
                </a:cubicBezTo>
                <a:cubicBezTo>
                  <a:pt x="57187" y="14358"/>
                  <a:pt x="57103" y="13977"/>
                  <a:pt x="57020" y="13608"/>
                </a:cubicBezTo>
                <a:cubicBezTo>
                  <a:pt x="56591" y="11858"/>
                  <a:pt x="56175" y="10108"/>
                  <a:pt x="55734" y="8357"/>
                </a:cubicBezTo>
                <a:cubicBezTo>
                  <a:pt x="55663" y="8024"/>
                  <a:pt x="55544" y="7714"/>
                  <a:pt x="55651" y="7357"/>
                </a:cubicBezTo>
                <a:cubicBezTo>
                  <a:pt x="55698" y="7226"/>
                  <a:pt x="55639" y="7060"/>
                  <a:pt x="55603" y="6917"/>
                </a:cubicBezTo>
                <a:cubicBezTo>
                  <a:pt x="55472" y="6274"/>
                  <a:pt x="55043" y="5869"/>
                  <a:pt x="54532" y="5512"/>
                </a:cubicBezTo>
                <a:cubicBezTo>
                  <a:pt x="53460" y="4774"/>
                  <a:pt x="52376" y="4059"/>
                  <a:pt x="51448" y="3131"/>
                </a:cubicBezTo>
                <a:cubicBezTo>
                  <a:pt x="51305" y="2988"/>
                  <a:pt x="51210" y="2821"/>
                  <a:pt x="51091" y="2654"/>
                </a:cubicBezTo>
                <a:cubicBezTo>
                  <a:pt x="51257" y="2428"/>
                  <a:pt x="51364" y="2273"/>
                  <a:pt x="51495" y="2107"/>
                </a:cubicBezTo>
                <a:cubicBezTo>
                  <a:pt x="51722" y="1857"/>
                  <a:pt x="51745" y="1583"/>
                  <a:pt x="51567" y="1285"/>
                </a:cubicBezTo>
                <a:cubicBezTo>
                  <a:pt x="51269" y="773"/>
                  <a:pt x="50817" y="452"/>
                  <a:pt x="50341" y="142"/>
                </a:cubicBezTo>
                <a:cubicBezTo>
                  <a:pt x="50195" y="51"/>
                  <a:pt x="50050" y="1"/>
                  <a:pt x="4990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15920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5790;p8">
            <a:extLst>
              <a:ext uri="{FF2B5EF4-FFF2-40B4-BE49-F238E27FC236}">
                <a16:creationId xmlns:a16="http://schemas.microsoft.com/office/drawing/2014/main" id="{5A05F5EB-AF31-4AC2-8185-0608851DF37F}"/>
              </a:ext>
            </a:extLst>
          </p:cNvPr>
          <p:cNvPicPr preferRelativeResize="0"/>
          <p:nvPr userDrawn="1"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Google Shape;5791;p8">
            <a:extLst>
              <a:ext uri="{FF2B5EF4-FFF2-40B4-BE49-F238E27FC236}">
                <a16:creationId xmlns:a16="http://schemas.microsoft.com/office/drawing/2014/main" id="{63E628F1-701B-4D0D-811B-0B394FC25049}"/>
              </a:ext>
            </a:extLst>
          </p:cNvPr>
          <p:cNvSpPr/>
          <p:nvPr userDrawn="1"/>
        </p:nvSpPr>
        <p:spPr>
          <a:xfrm>
            <a:off x="5602925" y="531375"/>
            <a:ext cx="3989399" cy="2184360"/>
          </a:xfrm>
          <a:custGeom>
            <a:avLst/>
            <a:gdLst/>
            <a:ahLst/>
            <a:cxnLst/>
            <a:rect l="l" t="t" r="r" b="b"/>
            <a:pathLst>
              <a:path w="56794" h="31100" extrusionOk="0">
                <a:moveTo>
                  <a:pt x="31088" y="3452"/>
                </a:moveTo>
                <a:lnTo>
                  <a:pt x="31088" y="3499"/>
                </a:lnTo>
                <a:cubicBezTo>
                  <a:pt x="31029" y="3511"/>
                  <a:pt x="30969" y="3511"/>
                  <a:pt x="30922" y="3523"/>
                </a:cubicBezTo>
                <a:lnTo>
                  <a:pt x="30922" y="3487"/>
                </a:lnTo>
                <a:cubicBezTo>
                  <a:pt x="30969" y="3464"/>
                  <a:pt x="31029" y="3464"/>
                  <a:pt x="31088" y="3452"/>
                </a:cubicBezTo>
                <a:close/>
                <a:moveTo>
                  <a:pt x="24385" y="3857"/>
                </a:moveTo>
                <a:cubicBezTo>
                  <a:pt x="24369" y="3857"/>
                  <a:pt x="24353" y="3867"/>
                  <a:pt x="24351" y="3867"/>
                </a:cubicBezTo>
                <a:cubicBezTo>
                  <a:pt x="24351" y="3867"/>
                  <a:pt x="24353" y="3865"/>
                  <a:pt x="24358" y="3860"/>
                </a:cubicBezTo>
                <a:lnTo>
                  <a:pt x="24358" y="3860"/>
                </a:lnTo>
                <a:cubicBezTo>
                  <a:pt x="24366" y="3858"/>
                  <a:pt x="24376" y="3857"/>
                  <a:pt x="24385" y="3857"/>
                </a:cubicBezTo>
                <a:close/>
                <a:moveTo>
                  <a:pt x="30637" y="3578"/>
                </a:moveTo>
                <a:cubicBezTo>
                  <a:pt x="30679" y="3578"/>
                  <a:pt x="30745" y="3589"/>
                  <a:pt x="30850" y="3607"/>
                </a:cubicBezTo>
                <a:cubicBezTo>
                  <a:pt x="29874" y="3964"/>
                  <a:pt x="28993" y="4285"/>
                  <a:pt x="28028" y="4416"/>
                </a:cubicBezTo>
                <a:cubicBezTo>
                  <a:pt x="28124" y="4357"/>
                  <a:pt x="28219" y="4261"/>
                  <a:pt x="28326" y="4226"/>
                </a:cubicBezTo>
                <a:cubicBezTo>
                  <a:pt x="29076" y="3999"/>
                  <a:pt x="29838" y="3797"/>
                  <a:pt x="30600" y="3583"/>
                </a:cubicBezTo>
                <a:cubicBezTo>
                  <a:pt x="30610" y="3580"/>
                  <a:pt x="30622" y="3578"/>
                  <a:pt x="30637" y="3578"/>
                </a:cubicBezTo>
                <a:close/>
                <a:moveTo>
                  <a:pt x="22408" y="4916"/>
                </a:moveTo>
                <a:cubicBezTo>
                  <a:pt x="22337" y="4940"/>
                  <a:pt x="22253" y="4988"/>
                  <a:pt x="22170" y="5011"/>
                </a:cubicBezTo>
                <a:cubicBezTo>
                  <a:pt x="22159" y="4988"/>
                  <a:pt x="22159" y="4952"/>
                  <a:pt x="22147" y="4928"/>
                </a:cubicBezTo>
                <a:cubicBezTo>
                  <a:pt x="22244" y="4928"/>
                  <a:pt x="22322" y="4918"/>
                  <a:pt x="22408" y="4916"/>
                </a:cubicBezTo>
                <a:close/>
                <a:moveTo>
                  <a:pt x="22016" y="5035"/>
                </a:moveTo>
                <a:cubicBezTo>
                  <a:pt x="22016" y="5059"/>
                  <a:pt x="22028" y="5071"/>
                  <a:pt x="22028" y="5107"/>
                </a:cubicBezTo>
                <a:cubicBezTo>
                  <a:pt x="21861" y="5154"/>
                  <a:pt x="21682" y="5190"/>
                  <a:pt x="21516" y="5238"/>
                </a:cubicBezTo>
                <a:cubicBezTo>
                  <a:pt x="21516" y="5226"/>
                  <a:pt x="21504" y="5190"/>
                  <a:pt x="21504" y="5178"/>
                </a:cubicBezTo>
                <a:cubicBezTo>
                  <a:pt x="21670" y="5131"/>
                  <a:pt x="21849" y="5095"/>
                  <a:pt x="22016" y="5035"/>
                </a:cubicBezTo>
                <a:close/>
                <a:moveTo>
                  <a:pt x="21247" y="5315"/>
                </a:moveTo>
                <a:cubicBezTo>
                  <a:pt x="21286" y="5315"/>
                  <a:pt x="21328" y="5335"/>
                  <a:pt x="21373" y="5369"/>
                </a:cubicBezTo>
                <a:cubicBezTo>
                  <a:pt x="21277" y="5369"/>
                  <a:pt x="21194" y="5392"/>
                  <a:pt x="21123" y="5404"/>
                </a:cubicBezTo>
                <a:cubicBezTo>
                  <a:pt x="21161" y="5341"/>
                  <a:pt x="21202" y="5315"/>
                  <a:pt x="21247" y="5315"/>
                </a:cubicBezTo>
                <a:close/>
                <a:moveTo>
                  <a:pt x="21123" y="5404"/>
                </a:moveTo>
                <a:lnTo>
                  <a:pt x="21123" y="5404"/>
                </a:lnTo>
                <a:cubicBezTo>
                  <a:pt x="21016" y="5428"/>
                  <a:pt x="20920" y="5464"/>
                  <a:pt x="20837" y="5523"/>
                </a:cubicBezTo>
                <a:cubicBezTo>
                  <a:pt x="20825" y="5488"/>
                  <a:pt x="20825" y="5464"/>
                  <a:pt x="20801" y="5428"/>
                </a:cubicBezTo>
                <a:cubicBezTo>
                  <a:pt x="20908" y="5416"/>
                  <a:pt x="21016" y="5416"/>
                  <a:pt x="21123" y="5404"/>
                </a:cubicBezTo>
                <a:close/>
                <a:moveTo>
                  <a:pt x="20546" y="5566"/>
                </a:moveTo>
                <a:cubicBezTo>
                  <a:pt x="20593" y="5566"/>
                  <a:pt x="20648" y="5598"/>
                  <a:pt x="20706" y="5631"/>
                </a:cubicBezTo>
                <a:cubicBezTo>
                  <a:pt x="20623" y="5642"/>
                  <a:pt x="20539" y="5642"/>
                  <a:pt x="20444" y="5654"/>
                </a:cubicBezTo>
                <a:cubicBezTo>
                  <a:pt x="20471" y="5589"/>
                  <a:pt x="20506" y="5566"/>
                  <a:pt x="20546" y="5566"/>
                </a:cubicBezTo>
                <a:close/>
                <a:moveTo>
                  <a:pt x="22840" y="6658"/>
                </a:moveTo>
                <a:cubicBezTo>
                  <a:pt x="22884" y="6658"/>
                  <a:pt x="22930" y="6664"/>
                  <a:pt x="22980" y="6678"/>
                </a:cubicBezTo>
                <a:cubicBezTo>
                  <a:pt x="22851" y="6890"/>
                  <a:pt x="22701" y="6938"/>
                  <a:pt x="22486" y="6938"/>
                </a:cubicBezTo>
                <a:cubicBezTo>
                  <a:pt x="22423" y="6938"/>
                  <a:pt x="22353" y="6934"/>
                  <a:pt x="22278" y="6928"/>
                </a:cubicBezTo>
                <a:cubicBezTo>
                  <a:pt x="22485" y="6810"/>
                  <a:pt x="22627" y="6658"/>
                  <a:pt x="22840" y="6658"/>
                </a:cubicBezTo>
                <a:close/>
                <a:moveTo>
                  <a:pt x="21385" y="7309"/>
                </a:moveTo>
                <a:lnTo>
                  <a:pt x="21385" y="7309"/>
                </a:lnTo>
                <a:cubicBezTo>
                  <a:pt x="21420" y="7566"/>
                  <a:pt x="21420" y="7571"/>
                  <a:pt x="21207" y="7594"/>
                </a:cubicBezTo>
                <a:lnTo>
                  <a:pt x="21207" y="7594"/>
                </a:lnTo>
                <a:cubicBezTo>
                  <a:pt x="21254" y="7511"/>
                  <a:pt x="21302" y="7440"/>
                  <a:pt x="21385" y="7309"/>
                </a:cubicBezTo>
                <a:close/>
                <a:moveTo>
                  <a:pt x="16003" y="7988"/>
                </a:moveTo>
                <a:lnTo>
                  <a:pt x="16003" y="7988"/>
                </a:lnTo>
                <a:cubicBezTo>
                  <a:pt x="16205" y="8738"/>
                  <a:pt x="16324" y="9476"/>
                  <a:pt x="16253" y="10250"/>
                </a:cubicBezTo>
                <a:cubicBezTo>
                  <a:pt x="16253" y="10072"/>
                  <a:pt x="16253" y="9893"/>
                  <a:pt x="16241" y="9714"/>
                </a:cubicBezTo>
                <a:cubicBezTo>
                  <a:pt x="16205" y="9560"/>
                  <a:pt x="16146" y="9405"/>
                  <a:pt x="16134" y="9262"/>
                </a:cubicBezTo>
                <a:cubicBezTo>
                  <a:pt x="16074" y="8845"/>
                  <a:pt x="16015" y="8429"/>
                  <a:pt x="16003" y="7988"/>
                </a:cubicBezTo>
                <a:close/>
                <a:moveTo>
                  <a:pt x="4252" y="13227"/>
                </a:moveTo>
                <a:lnTo>
                  <a:pt x="4252" y="13286"/>
                </a:lnTo>
                <a:lnTo>
                  <a:pt x="3835" y="13286"/>
                </a:lnTo>
                <a:lnTo>
                  <a:pt x="3835" y="13227"/>
                </a:lnTo>
                <a:close/>
                <a:moveTo>
                  <a:pt x="4513" y="13370"/>
                </a:moveTo>
                <a:cubicBezTo>
                  <a:pt x="4609" y="13393"/>
                  <a:pt x="4716" y="13441"/>
                  <a:pt x="4823" y="13465"/>
                </a:cubicBezTo>
                <a:cubicBezTo>
                  <a:pt x="4716" y="13441"/>
                  <a:pt x="4609" y="13441"/>
                  <a:pt x="4490" y="13429"/>
                </a:cubicBezTo>
                <a:cubicBezTo>
                  <a:pt x="4490" y="13405"/>
                  <a:pt x="4513" y="13382"/>
                  <a:pt x="4513" y="13370"/>
                </a:cubicBezTo>
                <a:close/>
                <a:moveTo>
                  <a:pt x="4692" y="14358"/>
                </a:moveTo>
                <a:lnTo>
                  <a:pt x="4692" y="14405"/>
                </a:lnTo>
                <a:lnTo>
                  <a:pt x="4549" y="14405"/>
                </a:lnTo>
                <a:lnTo>
                  <a:pt x="4549" y="14358"/>
                </a:lnTo>
                <a:close/>
                <a:moveTo>
                  <a:pt x="5029" y="14461"/>
                </a:moveTo>
                <a:lnTo>
                  <a:pt x="5029" y="14461"/>
                </a:lnTo>
                <a:cubicBezTo>
                  <a:pt x="4988" y="14483"/>
                  <a:pt x="4951" y="14507"/>
                  <a:pt x="4906" y="14525"/>
                </a:cubicBezTo>
                <a:cubicBezTo>
                  <a:pt x="4906" y="14513"/>
                  <a:pt x="4894" y="14489"/>
                  <a:pt x="4894" y="14477"/>
                </a:cubicBezTo>
                <a:cubicBezTo>
                  <a:pt x="4944" y="14469"/>
                  <a:pt x="4987" y="14466"/>
                  <a:pt x="5029" y="14461"/>
                </a:cubicBezTo>
                <a:close/>
                <a:moveTo>
                  <a:pt x="5180" y="14620"/>
                </a:moveTo>
                <a:cubicBezTo>
                  <a:pt x="5228" y="14644"/>
                  <a:pt x="5264" y="14679"/>
                  <a:pt x="5311" y="14691"/>
                </a:cubicBezTo>
                <a:cubicBezTo>
                  <a:pt x="5252" y="14679"/>
                  <a:pt x="5204" y="14656"/>
                  <a:pt x="5168" y="14644"/>
                </a:cubicBezTo>
                <a:cubicBezTo>
                  <a:pt x="5168" y="14644"/>
                  <a:pt x="5180" y="14632"/>
                  <a:pt x="5180" y="14620"/>
                </a:cubicBezTo>
                <a:close/>
                <a:moveTo>
                  <a:pt x="21190" y="7602"/>
                </a:moveTo>
                <a:lnTo>
                  <a:pt x="20885" y="8083"/>
                </a:lnTo>
                <a:cubicBezTo>
                  <a:pt x="20658" y="8226"/>
                  <a:pt x="20527" y="8488"/>
                  <a:pt x="20504" y="8679"/>
                </a:cubicBezTo>
                <a:cubicBezTo>
                  <a:pt x="20468" y="9107"/>
                  <a:pt x="20206" y="9452"/>
                  <a:pt x="20111" y="9857"/>
                </a:cubicBezTo>
                <a:cubicBezTo>
                  <a:pt x="19908" y="10607"/>
                  <a:pt x="19706" y="11357"/>
                  <a:pt x="19492" y="12119"/>
                </a:cubicBezTo>
                <a:cubicBezTo>
                  <a:pt x="19349" y="12631"/>
                  <a:pt x="19230" y="13143"/>
                  <a:pt x="19099" y="13643"/>
                </a:cubicBezTo>
                <a:cubicBezTo>
                  <a:pt x="19003" y="13965"/>
                  <a:pt x="18944" y="14275"/>
                  <a:pt x="18860" y="14584"/>
                </a:cubicBezTo>
                <a:cubicBezTo>
                  <a:pt x="18841" y="14632"/>
                  <a:pt x="18800" y="14671"/>
                  <a:pt x="18772" y="14716"/>
                </a:cubicBezTo>
                <a:lnTo>
                  <a:pt x="18772" y="14716"/>
                </a:lnTo>
                <a:cubicBezTo>
                  <a:pt x="18814" y="14475"/>
                  <a:pt x="18828" y="14215"/>
                  <a:pt x="18884" y="13965"/>
                </a:cubicBezTo>
                <a:cubicBezTo>
                  <a:pt x="19099" y="13024"/>
                  <a:pt x="19301" y="12072"/>
                  <a:pt x="19527" y="11131"/>
                </a:cubicBezTo>
                <a:cubicBezTo>
                  <a:pt x="19611" y="10810"/>
                  <a:pt x="19706" y="10476"/>
                  <a:pt x="19813" y="10167"/>
                </a:cubicBezTo>
                <a:cubicBezTo>
                  <a:pt x="19944" y="9762"/>
                  <a:pt x="20015" y="9357"/>
                  <a:pt x="20075" y="8941"/>
                </a:cubicBezTo>
                <a:cubicBezTo>
                  <a:pt x="20099" y="8679"/>
                  <a:pt x="20218" y="8405"/>
                  <a:pt x="20361" y="8155"/>
                </a:cubicBezTo>
                <a:cubicBezTo>
                  <a:pt x="20536" y="7815"/>
                  <a:pt x="20884" y="7729"/>
                  <a:pt x="21190" y="7602"/>
                </a:cubicBezTo>
                <a:close/>
                <a:moveTo>
                  <a:pt x="5311" y="14691"/>
                </a:moveTo>
                <a:lnTo>
                  <a:pt x="5311" y="14691"/>
                </a:lnTo>
                <a:cubicBezTo>
                  <a:pt x="5371" y="14703"/>
                  <a:pt x="5430" y="14703"/>
                  <a:pt x="5525" y="14715"/>
                </a:cubicBezTo>
                <a:cubicBezTo>
                  <a:pt x="5525" y="14739"/>
                  <a:pt x="5502" y="14751"/>
                  <a:pt x="5502" y="14763"/>
                </a:cubicBezTo>
                <a:cubicBezTo>
                  <a:pt x="5430" y="14739"/>
                  <a:pt x="5371" y="14715"/>
                  <a:pt x="5311" y="14691"/>
                </a:cubicBezTo>
                <a:close/>
                <a:moveTo>
                  <a:pt x="5716" y="14870"/>
                </a:moveTo>
                <a:cubicBezTo>
                  <a:pt x="5738" y="14881"/>
                  <a:pt x="5770" y="14912"/>
                  <a:pt x="5793" y="14935"/>
                </a:cubicBezTo>
                <a:lnTo>
                  <a:pt x="5793" y="14935"/>
                </a:lnTo>
                <a:cubicBezTo>
                  <a:pt x="5763" y="14925"/>
                  <a:pt x="5732" y="14913"/>
                  <a:pt x="5692" y="14894"/>
                </a:cubicBezTo>
                <a:cubicBezTo>
                  <a:pt x="5692" y="14882"/>
                  <a:pt x="5716" y="14882"/>
                  <a:pt x="5716" y="14870"/>
                </a:cubicBezTo>
                <a:close/>
                <a:moveTo>
                  <a:pt x="3454" y="14977"/>
                </a:moveTo>
                <a:lnTo>
                  <a:pt x="3454" y="15001"/>
                </a:lnTo>
                <a:lnTo>
                  <a:pt x="3323" y="15001"/>
                </a:lnTo>
                <a:lnTo>
                  <a:pt x="3323" y="14977"/>
                </a:lnTo>
                <a:close/>
                <a:moveTo>
                  <a:pt x="18753" y="14811"/>
                </a:moveTo>
                <a:lnTo>
                  <a:pt x="18753" y="15156"/>
                </a:lnTo>
                <a:cubicBezTo>
                  <a:pt x="18718" y="15132"/>
                  <a:pt x="18706" y="15132"/>
                  <a:pt x="18682" y="15132"/>
                </a:cubicBezTo>
                <a:cubicBezTo>
                  <a:pt x="18702" y="15021"/>
                  <a:pt x="18731" y="14919"/>
                  <a:pt x="18753" y="14811"/>
                </a:cubicBezTo>
                <a:close/>
                <a:moveTo>
                  <a:pt x="7919" y="16058"/>
                </a:moveTo>
                <a:cubicBezTo>
                  <a:pt x="7957" y="16058"/>
                  <a:pt x="7983" y="16075"/>
                  <a:pt x="7990" y="16144"/>
                </a:cubicBezTo>
                <a:cubicBezTo>
                  <a:pt x="7942" y="16132"/>
                  <a:pt x="7883" y="16108"/>
                  <a:pt x="7859" y="16084"/>
                </a:cubicBezTo>
                <a:cubicBezTo>
                  <a:pt x="7851" y="16080"/>
                  <a:pt x="7842" y="16075"/>
                  <a:pt x="7833" y="16071"/>
                </a:cubicBezTo>
                <a:lnTo>
                  <a:pt x="7833" y="16071"/>
                </a:lnTo>
                <a:cubicBezTo>
                  <a:pt x="7865" y="16066"/>
                  <a:pt x="7894" y="16058"/>
                  <a:pt x="7919" y="16058"/>
                </a:cubicBezTo>
                <a:close/>
                <a:moveTo>
                  <a:pt x="52817" y="16310"/>
                </a:moveTo>
                <a:cubicBezTo>
                  <a:pt x="52817" y="16346"/>
                  <a:pt x="52829" y="16358"/>
                  <a:pt x="52829" y="16370"/>
                </a:cubicBezTo>
                <a:cubicBezTo>
                  <a:pt x="52769" y="16370"/>
                  <a:pt x="52710" y="16382"/>
                  <a:pt x="52662" y="16406"/>
                </a:cubicBezTo>
                <a:cubicBezTo>
                  <a:pt x="52710" y="16370"/>
                  <a:pt x="52758" y="16346"/>
                  <a:pt x="52817" y="16310"/>
                </a:cubicBezTo>
                <a:close/>
                <a:moveTo>
                  <a:pt x="18479" y="16441"/>
                </a:moveTo>
                <a:lnTo>
                  <a:pt x="18479" y="16549"/>
                </a:lnTo>
                <a:lnTo>
                  <a:pt x="18468" y="16549"/>
                </a:lnTo>
                <a:cubicBezTo>
                  <a:pt x="18468" y="16525"/>
                  <a:pt x="18468" y="16501"/>
                  <a:pt x="18479" y="16441"/>
                </a:cubicBezTo>
                <a:close/>
                <a:moveTo>
                  <a:pt x="965" y="16834"/>
                </a:moveTo>
                <a:lnTo>
                  <a:pt x="977" y="16858"/>
                </a:lnTo>
                <a:lnTo>
                  <a:pt x="953" y="16858"/>
                </a:lnTo>
                <a:lnTo>
                  <a:pt x="965" y="16834"/>
                </a:lnTo>
                <a:close/>
                <a:moveTo>
                  <a:pt x="52662" y="16406"/>
                </a:moveTo>
                <a:cubicBezTo>
                  <a:pt x="52281" y="16549"/>
                  <a:pt x="51912" y="16727"/>
                  <a:pt x="51519" y="16882"/>
                </a:cubicBezTo>
                <a:cubicBezTo>
                  <a:pt x="51305" y="16977"/>
                  <a:pt x="51067" y="17037"/>
                  <a:pt x="50793" y="17072"/>
                </a:cubicBezTo>
                <a:cubicBezTo>
                  <a:pt x="51067" y="16953"/>
                  <a:pt x="51341" y="16799"/>
                  <a:pt x="51626" y="16703"/>
                </a:cubicBezTo>
                <a:cubicBezTo>
                  <a:pt x="51972" y="16584"/>
                  <a:pt x="52329" y="16489"/>
                  <a:pt x="52662" y="16406"/>
                </a:cubicBezTo>
                <a:close/>
                <a:moveTo>
                  <a:pt x="18337" y="16894"/>
                </a:moveTo>
                <a:lnTo>
                  <a:pt x="18337" y="17120"/>
                </a:lnTo>
                <a:lnTo>
                  <a:pt x="18325" y="17120"/>
                </a:lnTo>
                <a:cubicBezTo>
                  <a:pt x="18325" y="17037"/>
                  <a:pt x="18301" y="16965"/>
                  <a:pt x="18301" y="16894"/>
                </a:cubicBezTo>
                <a:close/>
                <a:moveTo>
                  <a:pt x="49650" y="17584"/>
                </a:moveTo>
                <a:cubicBezTo>
                  <a:pt x="49650" y="17608"/>
                  <a:pt x="49662" y="17620"/>
                  <a:pt x="49662" y="17632"/>
                </a:cubicBezTo>
                <a:cubicBezTo>
                  <a:pt x="49619" y="17632"/>
                  <a:pt x="49580" y="17636"/>
                  <a:pt x="49542" y="17640"/>
                </a:cubicBezTo>
                <a:lnTo>
                  <a:pt x="49542" y="17640"/>
                </a:lnTo>
                <a:cubicBezTo>
                  <a:pt x="49576" y="17624"/>
                  <a:pt x="49613" y="17607"/>
                  <a:pt x="49650" y="17584"/>
                </a:cubicBezTo>
                <a:close/>
                <a:moveTo>
                  <a:pt x="52686" y="17787"/>
                </a:moveTo>
                <a:cubicBezTo>
                  <a:pt x="52686" y="17799"/>
                  <a:pt x="52698" y="17811"/>
                  <a:pt x="52698" y="17823"/>
                </a:cubicBezTo>
                <a:cubicBezTo>
                  <a:pt x="52642" y="17823"/>
                  <a:pt x="52593" y="17837"/>
                  <a:pt x="52546" y="17844"/>
                </a:cubicBezTo>
                <a:lnTo>
                  <a:pt x="52546" y="17844"/>
                </a:lnTo>
                <a:cubicBezTo>
                  <a:pt x="52594" y="17819"/>
                  <a:pt x="52636" y="17807"/>
                  <a:pt x="52686" y="17787"/>
                </a:cubicBezTo>
                <a:close/>
                <a:moveTo>
                  <a:pt x="52297" y="18088"/>
                </a:moveTo>
                <a:lnTo>
                  <a:pt x="52269" y="18096"/>
                </a:lnTo>
                <a:lnTo>
                  <a:pt x="52281" y="18108"/>
                </a:lnTo>
                <a:cubicBezTo>
                  <a:pt x="52287" y="18101"/>
                  <a:pt x="52292" y="18094"/>
                  <a:pt x="52297" y="18088"/>
                </a:cubicBezTo>
                <a:close/>
                <a:moveTo>
                  <a:pt x="8722" y="18332"/>
                </a:moveTo>
                <a:lnTo>
                  <a:pt x="8722" y="18332"/>
                </a:lnTo>
                <a:cubicBezTo>
                  <a:pt x="8728" y="18337"/>
                  <a:pt x="8734" y="18342"/>
                  <a:pt x="8740" y="18346"/>
                </a:cubicBezTo>
                <a:lnTo>
                  <a:pt x="8740" y="18335"/>
                </a:lnTo>
                <a:cubicBezTo>
                  <a:pt x="8734" y="18334"/>
                  <a:pt x="8728" y="18333"/>
                  <a:pt x="8722" y="18332"/>
                </a:cubicBezTo>
                <a:close/>
                <a:moveTo>
                  <a:pt x="19491" y="18142"/>
                </a:moveTo>
                <a:cubicBezTo>
                  <a:pt x="19490" y="18247"/>
                  <a:pt x="19477" y="18336"/>
                  <a:pt x="19337" y="18346"/>
                </a:cubicBezTo>
                <a:cubicBezTo>
                  <a:pt x="19388" y="18285"/>
                  <a:pt x="19440" y="18214"/>
                  <a:pt x="19491" y="18142"/>
                </a:cubicBezTo>
                <a:close/>
                <a:moveTo>
                  <a:pt x="19321" y="18391"/>
                </a:moveTo>
                <a:lnTo>
                  <a:pt x="19321" y="18391"/>
                </a:lnTo>
                <a:cubicBezTo>
                  <a:pt x="19321" y="18392"/>
                  <a:pt x="19321" y="18392"/>
                  <a:pt x="19322" y="18392"/>
                </a:cubicBezTo>
                <a:lnTo>
                  <a:pt x="19322" y="18392"/>
                </a:lnTo>
                <a:cubicBezTo>
                  <a:pt x="19321" y="18392"/>
                  <a:pt x="19321" y="18392"/>
                  <a:pt x="19321" y="18392"/>
                </a:cubicBezTo>
                <a:cubicBezTo>
                  <a:pt x="19321" y="18392"/>
                  <a:pt x="19321" y="18392"/>
                  <a:pt x="19321" y="18391"/>
                </a:cubicBezTo>
                <a:close/>
                <a:moveTo>
                  <a:pt x="7114" y="18509"/>
                </a:moveTo>
                <a:cubicBezTo>
                  <a:pt x="7173" y="18509"/>
                  <a:pt x="7226" y="18532"/>
                  <a:pt x="7264" y="18608"/>
                </a:cubicBezTo>
                <a:cubicBezTo>
                  <a:pt x="7194" y="18562"/>
                  <a:pt x="7113" y="18550"/>
                  <a:pt x="7054" y="18516"/>
                </a:cubicBezTo>
                <a:lnTo>
                  <a:pt x="7054" y="18516"/>
                </a:lnTo>
                <a:cubicBezTo>
                  <a:pt x="7075" y="18512"/>
                  <a:pt x="7095" y="18509"/>
                  <a:pt x="7114" y="18509"/>
                </a:cubicBezTo>
                <a:close/>
                <a:moveTo>
                  <a:pt x="3156" y="14179"/>
                </a:moveTo>
                <a:cubicBezTo>
                  <a:pt x="3323" y="14203"/>
                  <a:pt x="3501" y="14227"/>
                  <a:pt x="3680" y="14275"/>
                </a:cubicBezTo>
                <a:cubicBezTo>
                  <a:pt x="4787" y="14560"/>
                  <a:pt x="5787" y="15120"/>
                  <a:pt x="6776" y="15715"/>
                </a:cubicBezTo>
                <a:cubicBezTo>
                  <a:pt x="7645" y="16251"/>
                  <a:pt x="8526" y="16763"/>
                  <a:pt x="9478" y="17156"/>
                </a:cubicBezTo>
                <a:cubicBezTo>
                  <a:pt x="10145" y="17442"/>
                  <a:pt x="10669" y="17954"/>
                  <a:pt x="11157" y="18454"/>
                </a:cubicBezTo>
                <a:cubicBezTo>
                  <a:pt x="11181" y="18465"/>
                  <a:pt x="11193" y="18513"/>
                  <a:pt x="11240" y="18620"/>
                </a:cubicBezTo>
                <a:cubicBezTo>
                  <a:pt x="10181" y="18049"/>
                  <a:pt x="9181" y="17537"/>
                  <a:pt x="8204" y="17001"/>
                </a:cubicBezTo>
                <a:cubicBezTo>
                  <a:pt x="7026" y="16346"/>
                  <a:pt x="5835" y="15715"/>
                  <a:pt x="4585" y="15215"/>
                </a:cubicBezTo>
                <a:cubicBezTo>
                  <a:pt x="4037" y="14989"/>
                  <a:pt x="3466" y="14822"/>
                  <a:pt x="2870" y="14620"/>
                </a:cubicBezTo>
                <a:cubicBezTo>
                  <a:pt x="2966" y="14477"/>
                  <a:pt x="3049" y="14346"/>
                  <a:pt x="3156" y="14179"/>
                </a:cubicBezTo>
                <a:close/>
                <a:moveTo>
                  <a:pt x="7264" y="18608"/>
                </a:moveTo>
                <a:lnTo>
                  <a:pt x="7264" y="18608"/>
                </a:lnTo>
                <a:cubicBezTo>
                  <a:pt x="7323" y="18620"/>
                  <a:pt x="7383" y="18620"/>
                  <a:pt x="7430" y="18644"/>
                </a:cubicBezTo>
                <a:cubicBezTo>
                  <a:pt x="7430" y="18668"/>
                  <a:pt x="7407" y="18668"/>
                  <a:pt x="7407" y="18680"/>
                </a:cubicBezTo>
                <a:cubicBezTo>
                  <a:pt x="7371" y="18644"/>
                  <a:pt x="7323" y="18620"/>
                  <a:pt x="7264" y="18608"/>
                </a:cubicBezTo>
                <a:close/>
                <a:moveTo>
                  <a:pt x="52889" y="18787"/>
                </a:moveTo>
                <a:cubicBezTo>
                  <a:pt x="52900" y="18799"/>
                  <a:pt x="52900" y="18799"/>
                  <a:pt x="52900" y="18811"/>
                </a:cubicBezTo>
                <a:cubicBezTo>
                  <a:pt x="52870" y="18811"/>
                  <a:pt x="52831" y="18815"/>
                  <a:pt x="52797" y="18825"/>
                </a:cubicBezTo>
                <a:lnTo>
                  <a:pt x="52797" y="18825"/>
                </a:lnTo>
                <a:cubicBezTo>
                  <a:pt x="52833" y="18809"/>
                  <a:pt x="52864" y="18795"/>
                  <a:pt x="52889" y="18787"/>
                </a:cubicBezTo>
                <a:close/>
                <a:moveTo>
                  <a:pt x="39076" y="1415"/>
                </a:moveTo>
                <a:cubicBezTo>
                  <a:pt x="39174" y="1415"/>
                  <a:pt x="39274" y="1419"/>
                  <a:pt x="39375" y="1428"/>
                </a:cubicBezTo>
                <a:cubicBezTo>
                  <a:pt x="39375" y="1582"/>
                  <a:pt x="39315" y="1678"/>
                  <a:pt x="39232" y="1785"/>
                </a:cubicBezTo>
                <a:cubicBezTo>
                  <a:pt x="38875" y="2249"/>
                  <a:pt x="38530" y="2714"/>
                  <a:pt x="38208" y="3190"/>
                </a:cubicBezTo>
                <a:cubicBezTo>
                  <a:pt x="38101" y="3333"/>
                  <a:pt x="38030" y="3511"/>
                  <a:pt x="37946" y="3666"/>
                </a:cubicBezTo>
                <a:cubicBezTo>
                  <a:pt x="37196" y="3880"/>
                  <a:pt x="36446" y="4118"/>
                  <a:pt x="35720" y="4345"/>
                </a:cubicBezTo>
                <a:cubicBezTo>
                  <a:pt x="35113" y="4523"/>
                  <a:pt x="34517" y="4738"/>
                  <a:pt x="33898" y="4916"/>
                </a:cubicBezTo>
                <a:cubicBezTo>
                  <a:pt x="33160" y="5131"/>
                  <a:pt x="32446" y="5416"/>
                  <a:pt x="31755" y="5773"/>
                </a:cubicBezTo>
                <a:cubicBezTo>
                  <a:pt x="30362" y="6535"/>
                  <a:pt x="28981" y="7309"/>
                  <a:pt x="27564" y="8048"/>
                </a:cubicBezTo>
                <a:cubicBezTo>
                  <a:pt x="26504" y="8607"/>
                  <a:pt x="25433" y="9083"/>
                  <a:pt x="24373" y="9619"/>
                </a:cubicBezTo>
                <a:cubicBezTo>
                  <a:pt x="24206" y="9691"/>
                  <a:pt x="24052" y="9822"/>
                  <a:pt x="23944" y="9976"/>
                </a:cubicBezTo>
                <a:cubicBezTo>
                  <a:pt x="22980" y="11381"/>
                  <a:pt x="21980" y="12774"/>
                  <a:pt x="21051" y="14215"/>
                </a:cubicBezTo>
                <a:cubicBezTo>
                  <a:pt x="20480" y="15108"/>
                  <a:pt x="20003" y="16060"/>
                  <a:pt x="19492" y="17001"/>
                </a:cubicBezTo>
                <a:cubicBezTo>
                  <a:pt x="19182" y="17549"/>
                  <a:pt x="18908" y="18132"/>
                  <a:pt x="18634" y="18692"/>
                </a:cubicBezTo>
                <a:cubicBezTo>
                  <a:pt x="18599" y="18751"/>
                  <a:pt x="18539" y="18823"/>
                  <a:pt x="18432" y="18870"/>
                </a:cubicBezTo>
                <a:cubicBezTo>
                  <a:pt x="18527" y="18227"/>
                  <a:pt x="18587" y="17608"/>
                  <a:pt x="18694" y="16965"/>
                </a:cubicBezTo>
                <a:cubicBezTo>
                  <a:pt x="18777" y="16346"/>
                  <a:pt x="18896" y="15715"/>
                  <a:pt x="19027" y="15096"/>
                </a:cubicBezTo>
                <a:cubicBezTo>
                  <a:pt x="19158" y="14536"/>
                  <a:pt x="19289" y="14001"/>
                  <a:pt x="19432" y="13465"/>
                </a:cubicBezTo>
                <a:cubicBezTo>
                  <a:pt x="19765" y="12310"/>
                  <a:pt x="20111" y="11167"/>
                  <a:pt x="20432" y="10000"/>
                </a:cubicBezTo>
                <a:cubicBezTo>
                  <a:pt x="20444" y="9941"/>
                  <a:pt x="20468" y="9881"/>
                  <a:pt x="20468" y="9833"/>
                </a:cubicBezTo>
                <a:cubicBezTo>
                  <a:pt x="20420" y="9333"/>
                  <a:pt x="20682" y="8929"/>
                  <a:pt x="20885" y="8512"/>
                </a:cubicBezTo>
                <a:cubicBezTo>
                  <a:pt x="20918" y="8411"/>
                  <a:pt x="20941" y="8299"/>
                  <a:pt x="20964" y="8187"/>
                </a:cubicBezTo>
                <a:lnTo>
                  <a:pt x="20964" y="8187"/>
                </a:lnTo>
                <a:cubicBezTo>
                  <a:pt x="21187" y="8093"/>
                  <a:pt x="21374" y="8009"/>
                  <a:pt x="21492" y="7786"/>
                </a:cubicBezTo>
                <a:cubicBezTo>
                  <a:pt x="21516" y="7726"/>
                  <a:pt x="21623" y="7667"/>
                  <a:pt x="21718" y="7631"/>
                </a:cubicBezTo>
                <a:cubicBezTo>
                  <a:pt x="22111" y="7488"/>
                  <a:pt x="22492" y="7309"/>
                  <a:pt x="22801" y="7024"/>
                </a:cubicBezTo>
                <a:cubicBezTo>
                  <a:pt x="22921" y="6916"/>
                  <a:pt x="23123" y="6905"/>
                  <a:pt x="23278" y="6833"/>
                </a:cubicBezTo>
                <a:cubicBezTo>
                  <a:pt x="23516" y="6714"/>
                  <a:pt x="23754" y="6607"/>
                  <a:pt x="23980" y="6476"/>
                </a:cubicBezTo>
                <a:cubicBezTo>
                  <a:pt x="24230" y="6333"/>
                  <a:pt x="24516" y="6262"/>
                  <a:pt x="24718" y="6023"/>
                </a:cubicBezTo>
                <a:cubicBezTo>
                  <a:pt x="24790" y="5940"/>
                  <a:pt x="24956" y="5940"/>
                  <a:pt x="25087" y="5904"/>
                </a:cubicBezTo>
                <a:cubicBezTo>
                  <a:pt x="25207" y="5881"/>
                  <a:pt x="25349" y="5869"/>
                  <a:pt x="25433" y="5809"/>
                </a:cubicBezTo>
                <a:cubicBezTo>
                  <a:pt x="25826" y="5523"/>
                  <a:pt x="26278" y="5404"/>
                  <a:pt x="26695" y="5178"/>
                </a:cubicBezTo>
                <a:cubicBezTo>
                  <a:pt x="26850" y="5107"/>
                  <a:pt x="26981" y="5000"/>
                  <a:pt x="27135" y="4916"/>
                </a:cubicBezTo>
                <a:cubicBezTo>
                  <a:pt x="27493" y="4666"/>
                  <a:pt x="27921" y="4809"/>
                  <a:pt x="28302" y="4702"/>
                </a:cubicBezTo>
                <a:cubicBezTo>
                  <a:pt x="28778" y="4571"/>
                  <a:pt x="29290" y="4511"/>
                  <a:pt x="29767" y="4357"/>
                </a:cubicBezTo>
                <a:cubicBezTo>
                  <a:pt x="30624" y="4107"/>
                  <a:pt x="31457" y="3797"/>
                  <a:pt x="32315" y="3523"/>
                </a:cubicBezTo>
                <a:cubicBezTo>
                  <a:pt x="32743" y="3392"/>
                  <a:pt x="33184" y="3321"/>
                  <a:pt x="33624" y="3214"/>
                </a:cubicBezTo>
                <a:cubicBezTo>
                  <a:pt x="33981" y="3130"/>
                  <a:pt x="34339" y="3035"/>
                  <a:pt x="34672" y="2916"/>
                </a:cubicBezTo>
                <a:cubicBezTo>
                  <a:pt x="35494" y="2618"/>
                  <a:pt x="36327" y="2416"/>
                  <a:pt x="37172" y="2237"/>
                </a:cubicBezTo>
                <a:cubicBezTo>
                  <a:pt x="37327" y="2202"/>
                  <a:pt x="37470" y="2130"/>
                  <a:pt x="37684" y="2059"/>
                </a:cubicBezTo>
                <a:cubicBezTo>
                  <a:pt x="37567" y="2024"/>
                  <a:pt x="37458" y="2011"/>
                  <a:pt x="37356" y="2011"/>
                </a:cubicBezTo>
                <a:cubicBezTo>
                  <a:pt x="37107" y="2011"/>
                  <a:pt x="36895" y="2091"/>
                  <a:pt x="36684" y="2142"/>
                </a:cubicBezTo>
                <a:cubicBezTo>
                  <a:pt x="35720" y="2416"/>
                  <a:pt x="34767" y="2690"/>
                  <a:pt x="33803" y="2952"/>
                </a:cubicBezTo>
                <a:cubicBezTo>
                  <a:pt x="33617" y="3006"/>
                  <a:pt x="33410" y="3025"/>
                  <a:pt x="33203" y="3025"/>
                </a:cubicBezTo>
                <a:cubicBezTo>
                  <a:pt x="33093" y="3025"/>
                  <a:pt x="32982" y="3020"/>
                  <a:pt x="32874" y="3011"/>
                </a:cubicBezTo>
                <a:cubicBezTo>
                  <a:pt x="33517" y="2833"/>
                  <a:pt x="34160" y="2666"/>
                  <a:pt x="34791" y="2487"/>
                </a:cubicBezTo>
                <a:cubicBezTo>
                  <a:pt x="35089" y="2392"/>
                  <a:pt x="35386" y="2297"/>
                  <a:pt x="35684" y="2202"/>
                </a:cubicBezTo>
                <a:cubicBezTo>
                  <a:pt x="36386" y="1999"/>
                  <a:pt x="37077" y="1761"/>
                  <a:pt x="37791" y="1594"/>
                </a:cubicBezTo>
                <a:cubicBezTo>
                  <a:pt x="38201" y="1497"/>
                  <a:pt x="38627" y="1415"/>
                  <a:pt x="39076" y="1415"/>
                </a:cubicBezTo>
                <a:close/>
                <a:moveTo>
                  <a:pt x="52746" y="18846"/>
                </a:moveTo>
                <a:lnTo>
                  <a:pt x="52746" y="18846"/>
                </a:lnTo>
                <a:cubicBezTo>
                  <a:pt x="52699" y="18893"/>
                  <a:pt x="52653" y="18917"/>
                  <a:pt x="52592" y="18917"/>
                </a:cubicBezTo>
                <a:cubicBezTo>
                  <a:pt x="52544" y="18917"/>
                  <a:pt x="52486" y="18902"/>
                  <a:pt x="52412" y="18870"/>
                </a:cubicBezTo>
                <a:cubicBezTo>
                  <a:pt x="52567" y="18858"/>
                  <a:pt x="52650" y="18858"/>
                  <a:pt x="52746" y="18846"/>
                </a:cubicBezTo>
                <a:close/>
                <a:moveTo>
                  <a:pt x="52131" y="18998"/>
                </a:moveTo>
                <a:cubicBezTo>
                  <a:pt x="52174" y="18998"/>
                  <a:pt x="52225" y="19021"/>
                  <a:pt x="52281" y="19061"/>
                </a:cubicBezTo>
                <a:cubicBezTo>
                  <a:pt x="52198" y="19085"/>
                  <a:pt x="52103" y="19085"/>
                  <a:pt x="52019" y="19097"/>
                </a:cubicBezTo>
                <a:cubicBezTo>
                  <a:pt x="52045" y="19027"/>
                  <a:pt x="52083" y="18998"/>
                  <a:pt x="52131" y="18998"/>
                </a:cubicBezTo>
                <a:close/>
                <a:moveTo>
                  <a:pt x="41328" y="2975"/>
                </a:moveTo>
                <a:cubicBezTo>
                  <a:pt x="41375" y="2975"/>
                  <a:pt x="41399" y="2987"/>
                  <a:pt x="41494" y="2987"/>
                </a:cubicBezTo>
                <a:cubicBezTo>
                  <a:pt x="41137" y="3249"/>
                  <a:pt x="40720" y="3321"/>
                  <a:pt x="40351" y="3428"/>
                </a:cubicBezTo>
                <a:cubicBezTo>
                  <a:pt x="39780" y="3583"/>
                  <a:pt x="39232" y="3809"/>
                  <a:pt x="38684" y="4035"/>
                </a:cubicBezTo>
                <a:cubicBezTo>
                  <a:pt x="38113" y="4273"/>
                  <a:pt x="37529" y="4476"/>
                  <a:pt x="36970" y="4678"/>
                </a:cubicBezTo>
                <a:cubicBezTo>
                  <a:pt x="36148" y="4952"/>
                  <a:pt x="35303" y="5190"/>
                  <a:pt x="34541" y="5654"/>
                </a:cubicBezTo>
                <a:cubicBezTo>
                  <a:pt x="34529" y="5654"/>
                  <a:pt x="34517" y="5666"/>
                  <a:pt x="34493" y="5714"/>
                </a:cubicBezTo>
                <a:cubicBezTo>
                  <a:pt x="36934" y="4976"/>
                  <a:pt x="39315" y="4047"/>
                  <a:pt x="41720" y="3190"/>
                </a:cubicBezTo>
                <a:cubicBezTo>
                  <a:pt x="41732" y="3214"/>
                  <a:pt x="41756" y="3249"/>
                  <a:pt x="41780" y="3273"/>
                </a:cubicBezTo>
                <a:cubicBezTo>
                  <a:pt x="41363" y="3749"/>
                  <a:pt x="40947" y="4226"/>
                  <a:pt x="40542" y="4714"/>
                </a:cubicBezTo>
                <a:cubicBezTo>
                  <a:pt x="40137" y="5226"/>
                  <a:pt x="39756" y="5750"/>
                  <a:pt x="39399" y="6285"/>
                </a:cubicBezTo>
                <a:cubicBezTo>
                  <a:pt x="39042" y="6833"/>
                  <a:pt x="38720" y="7393"/>
                  <a:pt x="38518" y="8083"/>
                </a:cubicBezTo>
                <a:cubicBezTo>
                  <a:pt x="38113" y="8226"/>
                  <a:pt x="37684" y="8429"/>
                  <a:pt x="37232" y="8571"/>
                </a:cubicBezTo>
                <a:cubicBezTo>
                  <a:pt x="36613" y="8798"/>
                  <a:pt x="35970" y="9000"/>
                  <a:pt x="35351" y="9202"/>
                </a:cubicBezTo>
                <a:cubicBezTo>
                  <a:pt x="34422" y="9500"/>
                  <a:pt x="33481" y="9774"/>
                  <a:pt x="32565" y="10072"/>
                </a:cubicBezTo>
                <a:cubicBezTo>
                  <a:pt x="31957" y="10274"/>
                  <a:pt x="31338" y="10465"/>
                  <a:pt x="30743" y="10667"/>
                </a:cubicBezTo>
                <a:cubicBezTo>
                  <a:pt x="29933" y="10953"/>
                  <a:pt x="29112" y="11238"/>
                  <a:pt x="28302" y="11536"/>
                </a:cubicBezTo>
                <a:cubicBezTo>
                  <a:pt x="27921" y="11667"/>
                  <a:pt x="27564" y="11881"/>
                  <a:pt x="27231" y="12155"/>
                </a:cubicBezTo>
                <a:cubicBezTo>
                  <a:pt x="26611" y="12691"/>
                  <a:pt x="25957" y="13203"/>
                  <a:pt x="25302" y="13691"/>
                </a:cubicBezTo>
                <a:cubicBezTo>
                  <a:pt x="24230" y="14501"/>
                  <a:pt x="23182" y="15358"/>
                  <a:pt x="22218" y="16299"/>
                </a:cubicBezTo>
                <a:cubicBezTo>
                  <a:pt x="21277" y="17203"/>
                  <a:pt x="20384" y="18144"/>
                  <a:pt x="19468" y="19061"/>
                </a:cubicBezTo>
                <a:cubicBezTo>
                  <a:pt x="19431" y="19097"/>
                  <a:pt x="19388" y="19113"/>
                  <a:pt x="19322" y="19113"/>
                </a:cubicBezTo>
                <a:cubicBezTo>
                  <a:pt x="19301" y="19113"/>
                  <a:pt x="19279" y="19111"/>
                  <a:pt x="19253" y="19108"/>
                </a:cubicBezTo>
                <a:cubicBezTo>
                  <a:pt x="19968" y="17894"/>
                  <a:pt x="20670" y="16656"/>
                  <a:pt x="21420" y="15429"/>
                </a:cubicBezTo>
                <a:cubicBezTo>
                  <a:pt x="22159" y="14215"/>
                  <a:pt x="22932" y="13012"/>
                  <a:pt x="23694" y="11798"/>
                </a:cubicBezTo>
                <a:lnTo>
                  <a:pt x="23635" y="11738"/>
                </a:lnTo>
                <a:cubicBezTo>
                  <a:pt x="23575" y="11774"/>
                  <a:pt x="23516" y="11798"/>
                  <a:pt x="23468" y="11846"/>
                </a:cubicBezTo>
                <a:cubicBezTo>
                  <a:pt x="22635" y="12917"/>
                  <a:pt x="21873" y="14048"/>
                  <a:pt x="21206" y="15239"/>
                </a:cubicBezTo>
                <a:cubicBezTo>
                  <a:pt x="20718" y="16120"/>
                  <a:pt x="20206" y="17001"/>
                  <a:pt x="19706" y="17870"/>
                </a:cubicBezTo>
                <a:cubicBezTo>
                  <a:pt x="19652" y="17957"/>
                  <a:pt x="19588" y="18024"/>
                  <a:pt x="19514" y="18089"/>
                </a:cubicBezTo>
                <a:lnTo>
                  <a:pt x="19514" y="18089"/>
                </a:lnTo>
                <a:cubicBezTo>
                  <a:pt x="19501" y="17802"/>
                  <a:pt x="19708" y="17603"/>
                  <a:pt x="19825" y="17358"/>
                </a:cubicBezTo>
                <a:cubicBezTo>
                  <a:pt x="20563" y="15810"/>
                  <a:pt x="21480" y="14358"/>
                  <a:pt x="22468" y="12965"/>
                </a:cubicBezTo>
                <a:cubicBezTo>
                  <a:pt x="23063" y="12131"/>
                  <a:pt x="23635" y="11286"/>
                  <a:pt x="24183" y="10417"/>
                </a:cubicBezTo>
                <a:cubicBezTo>
                  <a:pt x="24409" y="10095"/>
                  <a:pt x="24754" y="10000"/>
                  <a:pt x="25052" y="9833"/>
                </a:cubicBezTo>
                <a:cubicBezTo>
                  <a:pt x="26088" y="9298"/>
                  <a:pt x="27147" y="8786"/>
                  <a:pt x="28183" y="8250"/>
                </a:cubicBezTo>
                <a:cubicBezTo>
                  <a:pt x="29636" y="7500"/>
                  <a:pt x="31064" y="6726"/>
                  <a:pt x="32565" y="6083"/>
                </a:cubicBezTo>
                <a:cubicBezTo>
                  <a:pt x="33148" y="5833"/>
                  <a:pt x="33696" y="5571"/>
                  <a:pt x="34279" y="5345"/>
                </a:cubicBezTo>
                <a:cubicBezTo>
                  <a:pt x="35005" y="5071"/>
                  <a:pt x="35744" y="4833"/>
                  <a:pt x="36494" y="4583"/>
                </a:cubicBezTo>
                <a:cubicBezTo>
                  <a:pt x="37529" y="4226"/>
                  <a:pt x="38577" y="3845"/>
                  <a:pt x="39613" y="3487"/>
                </a:cubicBezTo>
                <a:cubicBezTo>
                  <a:pt x="40185" y="3285"/>
                  <a:pt x="40768" y="3142"/>
                  <a:pt x="41328" y="2975"/>
                </a:cubicBezTo>
                <a:close/>
                <a:moveTo>
                  <a:pt x="30933" y="582"/>
                </a:moveTo>
                <a:lnTo>
                  <a:pt x="30933" y="582"/>
                </a:lnTo>
                <a:cubicBezTo>
                  <a:pt x="31005" y="832"/>
                  <a:pt x="31052" y="1130"/>
                  <a:pt x="30862" y="1475"/>
                </a:cubicBezTo>
                <a:cubicBezTo>
                  <a:pt x="30564" y="1547"/>
                  <a:pt x="30231" y="1618"/>
                  <a:pt x="29886" y="1725"/>
                </a:cubicBezTo>
                <a:cubicBezTo>
                  <a:pt x="29636" y="1797"/>
                  <a:pt x="29386" y="1892"/>
                  <a:pt x="29147" y="1975"/>
                </a:cubicBezTo>
                <a:cubicBezTo>
                  <a:pt x="29124" y="1999"/>
                  <a:pt x="29124" y="2083"/>
                  <a:pt x="29112" y="2130"/>
                </a:cubicBezTo>
                <a:cubicBezTo>
                  <a:pt x="29078" y="2133"/>
                  <a:pt x="29044" y="2134"/>
                  <a:pt x="29010" y="2134"/>
                </a:cubicBezTo>
                <a:cubicBezTo>
                  <a:pt x="28927" y="2134"/>
                  <a:pt x="28844" y="2128"/>
                  <a:pt x="28763" y="2128"/>
                </a:cubicBezTo>
                <a:cubicBezTo>
                  <a:pt x="28619" y="2128"/>
                  <a:pt x="28481" y="2148"/>
                  <a:pt x="28362" y="2261"/>
                </a:cubicBezTo>
                <a:cubicBezTo>
                  <a:pt x="28362" y="2283"/>
                  <a:pt x="28382" y="2315"/>
                  <a:pt x="28394" y="2357"/>
                </a:cubicBezTo>
                <a:lnTo>
                  <a:pt x="28394" y="2357"/>
                </a:lnTo>
                <a:cubicBezTo>
                  <a:pt x="28030" y="2381"/>
                  <a:pt x="27643" y="2419"/>
                  <a:pt x="27326" y="2630"/>
                </a:cubicBezTo>
                <a:cubicBezTo>
                  <a:pt x="27231" y="2690"/>
                  <a:pt x="27112" y="2678"/>
                  <a:pt x="27016" y="2714"/>
                </a:cubicBezTo>
                <a:cubicBezTo>
                  <a:pt x="26850" y="2749"/>
                  <a:pt x="26695" y="2797"/>
                  <a:pt x="26540" y="2833"/>
                </a:cubicBezTo>
                <a:cubicBezTo>
                  <a:pt x="26099" y="2916"/>
                  <a:pt x="25742" y="3190"/>
                  <a:pt x="25278" y="3226"/>
                </a:cubicBezTo>
                <a:cubicBezTo>
                  <a:pt x="25004" y="3261"/>
                  <a:pt x="24718" y="3428"/>
                  <a:pt x="24456" y="3523"/>
                </a:cubicBezTo>
                <a:cubicBezTo>
                  <a:pt x="24385" y="3547"/>
                  <a:pt x="24349" y="3583"/>
                  <a:pt x="24302" y="3583"/>
                </a:cubicBezTo>
                <a:cubicBezTo>
                  <a:pt x="23647" y="3678"/>
                  <a:pt x="23051" y="3988"/>
                  <a:pt x="22444" y="4238"/>
                </a:cubicBezTo>
                <a:cubicBezTo>
                  <a:pt x="21016" y="4833"/>
                  <a:pt x="19587" y="5464"/>
                  <a:pt x="18158" y="6059"/>
                </a:cubicBezTo>
                <a:cubicBezTo>
                  <a:pt x="17467" y="6345"/>
                  <a:pt x="16777" y="6595"/>
                  <a:pt x="16086" y="6857"/>
                </a:cubicBezTo>
                <a:cubicBezTo>
                  <a:pt x="15908" y="6940"/>
                  <a:pt x="15729" y="7036"/>
                  <a:pt x="15503" y="7155"/>
                </a:cubicBezTo>
                <a:cubicBezTo>
                  <a:pt x="15503" y="7274"/>
                  <a:pt x="15491" y="7393"/>
                  <a:pt x="15503" y="7536"/>
                </a:cubicBezTo>
                <a:cubicBezTo>
                  <a:pt x="15598" y="8143"/>
                  <a:pt x="15682" y="8738"/>
                  <a:pt x="15777" y="9345"/>
                </a:cubicBezTo>
                <a:cubicBezTo>
                  <a:pt x="15801" y="9631"/>
                  <a:pt x="15812" y="9905"/>
                  <a:pt x="15836" y="10191"/>
                </a:cubicBezTo>
                <a:cubicBezTo>
                  <a:pt x="15920" y="11560"/>
                  <a:pt x="15979" y="12929"/>
                  <a:pt x="16098" y="14298"/>
                </a:cubicBezTo>
                <a:cubicBezTo>
                  <a:pt x="16170" y="15239"/>
                  <a:pt x="16348" y="16179"/>
                  <a:pt x="16491" y="17120"/>
                </a:cubicBezTo>
                <a:cubicBezTo>
                  <a:pt x="16515" y="17275"/>
                  <a:pt x="16527" y="17453"/>
                  <a:pt x="16551" y="17632"/>
                </a:cubicBezTo>
                <a:cubicBezTo>
                  <a:pt x="16574" y="18192"/>
                  <a:pt x="16598" y="18716"/>
                  <a:pt x="16563" y="19287"/>
                </a:cubicBezTo>
                <a:cubicBezTo>
                  <a:pt x="16515" y="19204"/>
                  <a:pt x="16455" y="19097"/>
                  <a:pt x="16408" y="18989"/>
                </a:cubicBezTo>
                <a:cubicBezTo>
                  <a:pt x="15741" y="17370"/>
                  <a:pt x="14812" y="15882"/>
                  <a:pt x="13729" y="14501"/>
                </a:cubicBezTo>
                <a:cubicBezTo>
                  <a:pt x="13181" y="13798"/>
                  <a:pt x="12514" y="13155"/>
                  <a:pt x="11979" y="12441"/>
                </a:cubicBezTo>
                <a:cubicBezTo>
                  <a:pt x="11157" y="11357"/>
                  <a:pt x="10240" y="10357"/>
                  <a:pt x="9252" y="9417"/>
                </a:cubicBezTo>
                <a:cubicBezTo>
                  <a:pt x="9062" y="9226"/>
                  <a:pt x="8835" y="9048"/>
                  <a:pt x="8585" y="8821"/>
                </a:cubicBezTo>
                <a:cubicBezTo>
                  <a:pt x="8954" y="8560"/>
                  <a:pt x="9252" y="8321"/>
                  <a:pt x="9574" y="8119"/>
                </a:cubicBezTo>
                <a:cubicBezTo>
                  <a:pt x="10717" y="7440"/>
                  <a:pt x="11919" y="6857"/>
                  <a:pt x="13157" y="6357"/>
                </a:cubicBezTo>
                <a:cubicBezTo>
                  <a:pt x="14229" y="5904"/>
                  <a:pt x="15289" y="5416"/>
                  <a:pt x="16360" y="4988"/>
                </a:cubicBezTo>
                <a:cubicBezTo>
                  <a:pt x="17075" y="4702"/>
                  <a:pt x="17801" y="4464"/>
                  <a:pt x="18527" y="4214"/>
                </a:cubicBezTo>
                <a:cubicBezTo>
                  <a:pt x="19099" y="4011"/>
                  <a:pt x="19646" y="3821"/>
                  <a:pt x="20206" y="3630"/>
                </a:cubicBezTo>
                <a:cubicBezTo>
                  <a:pt x="21087" y="3321"/>
                  <a:pt x="21968" y="2999"/>
                  <a:pt x="22849" y="2702"/>
                </a:cubicBezTo>
                <a:cubicBezTo>
                  <a:pt x="23861" y="2368"/>
                  <a:pt x="24897" y="2059"/>
                  <a:pt x="25921" y="1725"/>
                </a:cubicBezTo>
                <a:cubicBezTo>
                  <a:pt x="26433" y="1559"/>
                  <a:pt x="26921" y="1356"/>
                  <a:pt x="27433" y="1213"/>
                </a:cubicBezTo>
                <a:cubicBezTo>
                  <a:pt x="27802" y="1118"/>
                  <a:pt x="28207" y="1082"/>
                  <a:pt x="28588" y="1023"/>
                </a:cubicBezTo>
                <a:cubicBezTo>
                  <a:pt x="28945" y="963"/>
                  <a:pt x="29314" y="999"/>
                  <a:pt x="29648" y="785"/>
                </a:cubicBezTo>
                <a:cubicBezTo>
                  <a:pt x="29683" y="761"/>
                  <a:pt x="29779" y="761"/>
                  <a:pt x="29838" y="749"/>
                </a:cubicBezTo>
                <a:cubicBezTo>
                  <a:pt x="30195" y="690"/>
                  <a:pt x="30552" y="642"/>
                  <a:pt x="30933" y="582"/>
                </a:cubicBezTo>
                <a:close/>
                <a:moveTo>
                  <a:pt x="49055" y="19358"/>
                </a:moveTo>
                <a:cubicBezTo>
                  <a:pt x="49033" y="19368"/>
                  <a:pt x="49012" y="19377"/>
                  <a:pt x="48991" y="19387"/>
                </a:cubicBezTo>
                <a:lnTo>
                  <a:pt x="48991" y="19387"/>
                </a:lnTo>
                <a:cubicBezTo>
                  <a:pt x="49017" y="19382"/>
                  <a:pt x="49042" y="19377"/>
                  <a:pt x="49067" y="19370"/>
                </a:cubicBezTo>
                <a:lnTo>
                  <a:pt x="49055" y="19358"/>
                </a:lnTo>
                <a:close/>
                <a:moveTo>
                  <a:pt x="4189" y="12718"/>
                </a:moveTo>
                <a:cubicBezTo>
                  <a:pt x="4269" y="12718"/>
                  <a:pt x="4341" y="12739"/>
                  <a:pt x="4406" y="12751"/>
                </a:cubicBezTo>
                <a:cubicBezTo>
                  <a:pt x="5549" y="13060"/>
                  <a:pt x="6633" y="13477"/>
                  <a:pt x="7681" y="14048"/>
                </a:cubicBezTo>
                <a:cubicBezTo>
                  <a:pt x="8347" y="14417"/>
                  <a:pt x="9014" y="14775"/>
                  <a:pt x="9657" y="15215"/>
                </a:cubicBezTo>
                <a:cubicBezTo>
                  <a:pt x="10431" y="15727"/>
                  <a:pt x="11252" y="16168"/>
                  <a:pt x="12074" y="16608"/>
                </a:cubicBezTo>
                <a:cubicBezTo>
                  <a:pt x="12562" y="16882"/>
                  <a:pt x="12979" y="17251"/>
                  <a:pt x="13372" y="17620"/>
                </a:cubicBezTo>
                <a:cubicBezTo>
                  <a:pt x="13896" y="18108"/>
                  <a:pt x="14431" y="18608"/>
                  <a:pt x="14955" y="19108"/>
                </a:cubicBezTo>
                <a:cubicBezTo>
                  <a:pt x="15050" y="19204"/>
                  <a:pt x="15110" y="19299"/>
                  <a:pt x="15181" y="19406"/>
                </a:cubicBezTo>
                <a:lnTo>
                  <a:pt x="15122" y="19466"/>
                </a:lnTo>
                <a:cubicBezTo>
                  <a:pt x="14884" y="19275"/>
                  <a:pt x="14634" y="19108"/>
                  <a:pt x="14396" y="18906"/>
                </a:cubicBezTo>
                <a:cubicBezTo>
                  <a:pt x="13824" y="18442"/>
                  <a:pt x="13276" y="17954"/>
                  <a:pt x="12681" y="17501"/>
                </a:cubicBezTo>
                <a:cubicBezTo>
                  <a:pt x="11883" y="16906"/>
                  <a:pt x="11098" y="16322"/>
                  <a:pt x="10264" y="15810"/>
                </a:cubicBezTo>
                <a:cubicBezTo>
                  <a:pt x="9490" y="15298"/>
                  <a:pt x="8657" y="14882"/>
                  <a:pt x="7847" y="14441"/>
                </a:cubicBezTo>
                <a:cubicBezTo>
                  <a:pt x="7276" y="14144"/>
                  <a:pt x="6692" y="13846"/>
                  <a:pt x="6121" y="13572"/>
                </a:cubicBezTo>
                <a:cubicBezTo>
                  <a:pt x="5549" y="13310"/>
                  <a:pt x="4966" y="13048"/>
                  <a:pt x="4335" y="12953"/>
                </a:cubicBezTo>
                <a:cubicBezTo>
                  <a:pt x="4216" y="12929"/>
                  <a:pt x="4097" y="12870"/>
                  <a:pt x="3918" y="12810"/>
                </a:cubicBezTo>
                <a:cubicBezTo>
                  <a:pt x="4019" y="12739"/>
                  <a:pt x="4109" y="12718"/>
                  <a:pt x="4189" y="12718"/>
                </a:cubicBezTo>
                <a:close/>
                <a:moveTo>
                  <a:pt x="9657" y="10762"/>
                </a:moveTo>
                <a:cubicBezTo>
                  <a:pt x="9800" y="10893"/>
                  <a:pt x="9943" y="11012"/>
                  <a:pt x="10074" y="11143"/>
                </a:cubicBezTo>
                <a:cubicBezTo>
                  <a:pt x="10907" y="12000"/>
                  <a:pt x="11693" y="12870"/>
                  <a:pt x="12538" y="13691"/>
                </a:cubicBezTo>
                <a:cubicBezTo>
                  <a:pt x="13491" y="14620"/>
                  <a:pt x="14288" y="15668"/>
                  <a:pt x="14860" y="16858"/>
                </a:cubicBezTo>
                <a:cubicBezTo>
                  <a:pt x="14991" y="17120"/>
                  <a:pt x="15134" y="17358"/>
                  <a:pt x="15265" y="17608"/>
                </a:cubicBezTo>
                <a:cubicBezTo>
                  <a:pt x="15312" y="17680"/>
                  <a:pt x="15312" y="17775"/>
                  <a:pt x="15348" y="17858"/>
                </a:cubicBezTo>
                <a:cubicBezTo>
                  <a:pt x="15265" y="17811"/>
                  <a:pt x="15181" y="17787"/>
                  <a:pt x="15146" y="17715"/>
                </a:cubicBezTo>
                <a:cubicBezTo>
                  <a:pt x="14979" y="17513"/>
                  <a:pt x="14824" y="17322"/>
                  <a:pt x="14669" y="17120"/>
                </a:cubicBezTo>
                <a:cubicBezTo>
                  <a:pt x="14431" y="16775"/>
                  <a:pt x="14086" y="16644"/>
                  <a:pt x="13669" y="16620"/>
                </a:cubicBezTo>
                <a:lnTo>
                  <a:pt x="13634" y="16668"/>
                </a:lnTo>
                <a:cubicBezTo>
                  <a:pt x="13669" y="16739"/>
                  <a:pt x="13705" y="16822"/>
                  <a:pt x="13765" y="16858"/>
                </a:cubicBezTo>
                <a:cubicBezTo>
                  <a:pt x="14658" y="17596"/>
                  <a:pt x="15431" y="18442"/>
                  <a:pt x="16039" y="19418"/>
                </a:cubicBezTo>
                <a:cubicBezTo>
                  <a:pt x="16051" y="19442"/>
                  <a:pt x="16039" y="19466"/>
                  <a:pt x="16039" y="19573"/>
                </a:cubicBezTo>
                <a:cubicBezTo>
                  <a:pt x="15777" y="19299"/>
                  <a:pt x="15551" y="19061"/>
                  <a:pt x="15324" y="18823"/>
                </a:cubicBezTo>
                <a:cubicBezTo>
                  <a:pt x="14681" y="18132"/>
                  <a:pt x="14086" y="17394"/>
                  <a:pt x="13336" y="16822"/>
                </a:cubicBezTo>
                <a:cubicBezTo>
                  <a:pt x="11979" y="15787"/>
                  <a:pt x="10609" y="14834"/>
                  <a:pt x="9050" y="14155"/>
                </a:cubicBezTo>
                <a:cubicBezTo>
                  <a:pt x="8538" y="13929"/>
                  <a:pt x="8038" y="13691"/>
                  <a:pt x="7561" y="13429"/>
                </a:cubicBezTo>
                <a:cubicBezTo>
                  <a:pt x="7026" y="13132"/>
                  <a:pt x="6442" y="12929"/>
                  <a:pt x="5883" y="12739"/>
                </a:cubicBezTo>
                <a:cubicBezTo>
                  <a:pt x="5633" y="12667"/>
                  <a:pt x="5442" y="12548"/>
                  <a:pt x="5287" y="12322"/>
                </a:cubicBezTo>
                <a:cubicBezTo>
                  <a:pt x="6716" y="11655"/>
                  <a:pt x="8157" y="11167"/>
                  <a:pt x="9657" y="10762"/>
                </a:cubicBezTo>
                <a:close/>
                <a:moveTo>
                  <a:pt x="44463" y="19594"/>
                </a:moveTo>
                <a:cubicBezTo>
                  <a:pt x="44454" y="19595"/>
                  <a:pt x="44444" y="19596"/>
                  <a:pt x="44435" y="19597"/>
                </a:cubicBezTo>
                <a:lnTo>
                  <a:pt x="44435" y="19608"/>
                </a:lnTo>
                <a:cubicBezTo>
                  <a:pt x="44445" y="19604"/>
                  <a:pt x="44454" y="19599"/>
                  <a:pt x="44463" y="19594"/>
                </a:cubicBezTo>
                <a:close/>
                <a:moveTo>
                  <a:pt x="38303" y="463"/>
                </a:moveTo>
                <a:cubicBezTo>
                  <a:pt x="38101" y="987"/>
                  <a:pt x="37791" y="1178"/>
                  <a:pt x="37315" y="1249"/>
                </a:cubicBezTo>
                <a:cubicBezTo>
                  <a:pt x="36637" y="1356"/>
                  <a:pt x="35982" y="1535"/>
                  <a:pt x="35374" y="1821"/>
                </a:cubicBezTo>
                <a:cubicBezTo>
                  <a:pt x="34708" y="2130"/>
                  <a:pt x="33958" y="2261"/>
                  <a:pt x="33243" y="2440"/>
                </a:cubicBezTo>
                <a:cubicBezTo>
                  <a:pt x="32850" y="2547"/>
                  <a:pt x="32434" y="2618"/>
                  <a:pt x="32029" y="2737"/>
                </a:cubicBezTo>
                <a:cubicBezTo>
                  <a:pt x="31207" y="2987"/>
                  <a:pt x="30374" y="3249"/>
                  <a:pt x="29552" y="3511"/>
                </a:cubicBezTo>
                <a:cubicBezTo>
                  <a:pt x="29374" y="3571"/>
                  <a:pt x="29219" y="3678"/>
                  <a:pt x="29052" y="3761"/>
                </a:cubicBezTo>
                <a:cubicBezTo>
                  <a:pt x="29040" y="3761"/>
                  <a:pt x="29040" y="3797"/>
                  <a:pt x="29017" y="3797"/>
                </a:cubicBezTo>
                <a:cubicBezTo>
                  <a:pt x="28624" y="3928"/>
                  <a:pt x="28207" y="4059"/>
                  <a:pt x="27802" y="4202"/>
                </a:cubicBezTo>
                <a:cubicBezTo>
                  <a:pt x="27504" y="4285"/>
                  <a:pt x="27219" y="4404"/>
                  <a:pt x="26933" y="4511"/>
                </a:cubicBezTo>
                <a:cubicBezTo>
                  <a:pt x="26838" y="4535"/>
                  <a:pt x="26742" y="4642"/>
                  <a:pt x="26659" y="4654"/>
                </a:cubicBezTo>
                <a:cubicBezTo>
                  <a:pt x="26254" y="4702"/>
                  <a:pt x="25909" y="4857"/>
                  <a:pt x="25599" y="5107"/>
                </a:cubicBezTo>
                <a:cubicBezTo>
                  <a:pt x="25599" y="5107"/>
                  <a:pt x="25576" y="5119"/>
                  <a:pt x="25564" y="5119"/>
                </a:cubicBezTo>
                <a:cubicBezTo>
                  <a:pt x="25552" y="5118"/>
                  <a:pt x="25541" y="5118"/>
                  <a:pt x="25529" y="5118"/>
                </a:cubicBezTo>
                <a:cubicBezTo>
                  <a:pt x="25014" y="5118"/>
                  <a:pt x="24707" y="5631"/>
                  <a:pt x="24194" y="5654"/>
                </a:cubicBezTo>
                <a:cubicBezTo>
                  <a:pt x="24028" y="5666"/>
                  <a:pt x="23873" y="5785"/>
                  <a:pt x="23718" y="5881"/>
                </a:cubicBezTo>
                <a:cubicBezTo>
                  <a:pt x="23397" y="6071"/>
                  <a:pt x="23028" y="6202"/>
                  <a:pt x="22706" y="6404"/>
                </a:cubicBezTo>
                <a:cubicBezTo>
                  <a:pt x="22397" y="6595"/>
                  <a:pt x="22099" y="6785"/>
                  <a:pt x="21778" y="6952"/>
                </a:cubicBezTo>
                <a:cubicBezTo>
                  <a:pt x="21277" y="7155"/>
                  <a:pt x="20765" y="7369"/>
                  <a:pt x="20242" y="7631"/>
                </a:cubicBezTo>
                <a:cubicBezTo>
                  <a:pt x="20003" y="7762"/>
                  <a:pt x="19837" y="7964"/>
                  <a:pt x="19837" y="8286"/>
                </a:cubicBezTo>
                <a:cubicBezTo>
                  <a:pt x="19837" y="8536"/>
                  <a:pt x="19753" y="8810"/>
                  <a:pt x="19646" y="9036"/>
                </a:cubicBezTo>
                <a:cubicBezTo>
                  <a:pt x="19170" y="10024"/>
                  <a:pt x="18944" y="11107"/>
                  <a:pt x="18718" y="12167"/>
                </a:cubicBezTo>
                <a:cubicBezTo>
                  <a:pt x="18634" y="12572"/>
                  <a:pt x="18563" y="12977"/>
                  <a:pt x="18456" y="13358"/>
                </a:cubicBezTo>
                <a:cubicBezTo>
                  <a:pt x="18241" y="14167"/>
                  <a:pt x="18027" y="14953"/>
                  <a:pt x="17825" y="15763"/>
                </a:cubicBezTo>
                <a:cubicBezTo>
                  <a:pt x="17694" y="16310"/>
                  <a:pt x="17610" y="16870"/>
                  <a:pt x="17503" y="17430"/>
                </a:cubicBezTo>
                <a:cubicBezTo>
                  <a:pt x="17456" y="17644"/>
                  <a:pt x="17408" y="17858"/>
                  <a:pt x="17372" y="18061"/>
                </a:cubicBezTo>
                <a:cubicBezTo>
                  <a:pt x="17277" y="18525"/>
                  <a:pt x="17206" y="19001"/>
                  <a:pt x="17134" y="19466"/>
                </a:cubicBezTo>
                <a:cubicBezTo>
                  <a:pt x="17110" y="19513"/>
                  <a:pt x="17098" y="19537"/>
                  <a:pt x="17051" y="19644"/>
                </a:cubicBezTo>
                <a:cubicBezTo>
                  <a:pt x="16860" y="16715"/>
                  <a:pt x="16384" y="13882"/>
                  <a:pt x="16301" y="11024"/>
                </a:cubicBezTo>
                <a:lnTo>
                  <a:pt x="16301" y="11024"/>
                </a:lnTo>
                <a:cubicBezTo>
                  <a:pt x="16563" y="11750"/>
                  <a:pt x="16574" y="12512"/>
                  <a:pt x="16658" y="13262"/>
                </a:cubicBezTo>
                <a:cubicBezTo>
                  <a:pt x="16729" y="14155"/>
                  <a:pt x="16753" y="15048"/>
                  <a:pt x="16955" y="15918"/>
                </a:cubicBezTo>
                <a:cubicBezTo>
                  <a:pt x="17039" y="16322"/>
                  <a:pt x="17051" y="16751"/>
                  <a:pt x="17098" y="17168"/>
                </a:cubicBezTo>
                <a:cubicBezTo>
                  <a:pt x="17110" y="17382"/>
                  <a:pt x="17146" y="17573"/>
                  <a:pt x="17217" y="17787"/>
                </a:cubicBezTo>
                <a:cubicBezTo>
                  <a:pt x="17229" y="17549"/>
                  <a:pt x="17265" y="17322"/>
                  <a:pt x="17265" y="17084"/>
                </a:cubicBezTo>
                <a:cubicBezTo>
                  <a:pt x="17277" y="16203"/>
                  <a:pt x="17206" y="15334"/>
                  <a:pt x="17051" y="14453"/>
                </a:cubicBezTo>
                <a:cubicBezTo>
                  <a:pt x="16967" y="13858"/>
                  <a:pt x="16920" y="13251"/>
                  <a:pt x="16872" y="12631"/>
                </a:cubicBezTo>
                <a:cubicBezTo>
                  <a:pt x="16836" y="11953"/>
                  <a:pt x="16801" y="11286"/>
                  <a:pt x="16777" y="10595"/>
                </a:cubicBezTo>
                <a:cubicBezTo>
                  <a:pt x="16741" y="9595"/>
                  <a:pt x="16622" y="8619"/>
                  <a:pt x="16301" y="7678"/>
                </a:cubicBezTo>
                <a:cubicBezTo>
                  <a:pt x="16265" y="7595"/>
                  <a:pt x="16253" y="7488"/>
                  <a:pt x="16217" y="7357"/>
                </a:cubicBezTo>
                <a:cubicBezTo>
                  <a:pt x="16336" y="7274"/>
                  <a:pt x="16444" y="7190"/>
                  <a:pt x="16563" y="7143"/>
                </a:cubicBezTo>
                <a:cubicBezTo>
                  <a:pt x="17753" y="6655"/>
                  <a:pt x="18932" y="6166"/>
                  <a:pt x="20123" y="5690"/>
                </a:cubicBezTo>
                <a:cubicBezTo>
                  <a:pt x="20230" y="5654"/>
                  <a:pt x="20349" y="5666"/>
                  <a:pt x="20444" y="5654"/>
                </a:cubicBezTo>
                <a:lnTo>
                  <a:pt x="20444" y="5654"/>
                </a:lnTo>
                <a:cubicBezTo>
                  <a:pt x="20111" y="5809"/>
                  <a:pt x="19777" y="5988"/>
                  <a:pt x="19432" y="6131"/>
                </a:cubicBezTo>
                <a:cubicBezTo>
                  <a:pt x="18706" y="6464"/>
                  <a:pt x="17979" y="6785"/>
                  <a:pt x="17253" y="7143"/>
                </a:cubicBezTo>
                <a:cubicBezTo>
                  <a:pt x="17254" y="7143"/>
                  <a:pt x="17256" y="7143"/>
                  <a:pt x="17257" y="7143"/>
                </a:cubicBezTo>
                <a:cubicBezTo>
                  <a:pt x="17772" y="7143"/>
                  <a:pt x="23447" y="4974"/>
                  <a:pt x="24528" y="4380"/>
                </a:cubicBezTo>
                <a:cubicBezTo>
                  <a:pt x="24480" y="4309"/>
                  <a:pt x="24427" y="4285"/>
                  <a:pt x="24370" y="4285"/>
                </a:cubicBezTo>
                <a:cubicBezTo>
                  <a:pt x="24314" y="4285"/>
                  <a:pt x="24254" y="4309"/>
                  <a:pt x="24194" y="4333"/>
                </a:cubicBezTo>
                <a:lnTo>
                  <a:pt x="22730" y="4869"/>
                </a:lnTo>
                <a:cubicBezTo>
                  <a:pt x="22645" y="4890"/>
                  <a:pt x="22541" y="4892"/>
                  <a:pt x="22443" y="4909"/>
                </a:cubicBezTo>
                <a:lnTo>
                  <a:pt x="22443" y="4909"/>
                </a:lnTo>
                <a:cubicBezTo>
                  <a:pt x="22570" y="4828"/>
                  <a:pt x="22686" y="4736"/>
                  <a:pt x="22813" y="4678"/>
                </a:cubicBezTo>
                <a:cubicBezTo>
                  <a:pt x="23278" y="4499"/>
                  <a:pt x="23766" y="4392"/>
                  <a:pt x="24171" y="4142"/>
                </a:cubicBezTo>
                <a:cubicBezTo>
                  <a:pt x="24575" y="3880"/>
                  <a:pt x="25052" y="3904"/>
                  <a:pt x="25433" y="3642"/>
                </a:cubicBezTo>
                <a:cubicBezTo>
                  <a:pt x="25707" y="3464"/>
                  <a:pt x="26016" y="3368"/>
                  <a:pt x="26314" y="3261"/>
                </a:cubicBezTo>
                <a:cubicBezTo>
                  <a:pt x="26457" y="3214"/>
                  <a:pt x="26635" y="3202"/>
                  <a:pt x="26838" y="3166"/>
                </a:cubicBezTo>
                <a:cubicBezTo>
                  <a:pt x="26969" y="3011"/>
                  <a:pt x="27171" y="2964"/>
                  <a:pt x="27409" y="2928"/>
                </a:cubicBezTo>
                <a:cubicBezTo>
                  <a:pt x="27695" y="2904"/>
                  <a:pt x="27969" y="2749"/>
                  <a:pt x="28243" y="2654"/>
                </a:cubicBezTo>
                <a:cubicBezTo>
                  <a:pt x="28331" y="2610"/>
                  <a:pt x="28409" y="2546"/>
                  <a:pt x="28486" y="2546"/>
                </a:cubicBezTo>
                <a:cubicBezTo>
                  <a:pt x="28492" y="2546"/>
                  <a:pt x="28498" y="2546"/>
                  <a:pt x="28505" y="2547"/>
                </a:cubicBezTo>
                <a:cubicBezTo>
                  <a:pt x="28544" y="2554"/>
                  <a:pt x="28582" y="2557"/>
                  <a:pt x="28618" y="2557"/>
                </a:cubicBezTo>
                <a:cubicBezTo>
                  <a:pt x="28820" y="2557"/>
                  <a:pt x="28970" y="2452"/>
                  <a:pt x="29112" y="2321"/>
                </a:cubicBezTo>
                <a:cubicBezTo>
                  <a:pt x="29850" y="2309"/>
                  <a:pt x="30552" y="2094"/>
                  <a:pt x="31243" y="1844"/>
                </a:cubicBezTo>
                <a:cubicBezTo>
                  <a:pt x="31422" y="1785"/>
                  <a:pt x="31612" y="1773"/>
                  <a:pt x="31791" y="1737"/>
                </a:cubicBezTo>
                <a:cubicBezTo>
                  <a:pt x="31969" y="1713"/>
                  <a:pt x="32148" y="1713"/>
                  <a:pt x="32315" y="1666"/>
                </a:cubicBezTo>
                <a:cubicBezTo>
                  <a:pt x="33065" y="1487"/>
                  <a:pt x="33815" y="1237"/>
                  <a:pt x="34541" y="951"/>
                </a:cubicBezTo>
                <a:cubicBezTo>
                  <a:pt x="34815" y="844"/>
                  <a:pt x="35089" y="820"/>
                  <a:pt x="35374" y="773"/>
                </a:cubicBezTo>
                <a:cubicBezTo>
                  <a:pt x="35946" y="690"/>
                  <a:pt x="36517" y="630"/>
                  <a:pt x="37101" y="547"/>
                </a:cubicBezTo>
                <a:cubicBezTo>
                  <a:pt x="37494" y="511"/>
                  <a:pt x="37875" y="511"/>
                  <a:pt x="38303" y="463"/>
                </a:cubicBezTo>
                <a:close/>
                <a:moveTo>
                  <a:pt x="4496" y="13611"/>
                </a:moveTo>
                <a:cubicBezTo>
                  <a:pt x="4732" y="13611"/>
                  <a:pt x="4930" y="13710"/>
                  <a:pt x="5121" y="13786"/>
                </a:cubicBezTo>
                <a:cubicBezTo>
                  <a:pt x="5656" y="13977"/>
                  <a:pt x="6180" y="14227"/>
                  <a:pt x="6692" y="14477"/>
                </a:cubicBezTo>
                <a:cubicBezTo>
                  <a:pt x="7264" y="14763"/>
                  <a:pt x="7811" y="15096"/>
                  <a:pt x="8383" y="15370"/>
                </a:cubicBezTo>
                <a:cubicBezTo>
                  <a:pt x="9133" y="15763"/>
                  <a:pt x="9812" y="16239"/>
                  <a:pt x="10478" y="16739"/>
                </a:cubicBezTo>
                <a:cubicBezTo>
                  <a:pt x="11491" y="17513"/>
                  <a:pt x="12503" y="18287"/>
                  <a:pt x="13515" y="19085"/>
                </a:cubicBezTo>
                <a:cubicBezTo>
                  <a:pt x="13836" y="19335"/>
                  <a:pt x="14169" y="19597"/>
                  <a:pt x="14479" y="19870"/>
                </a:cubicBezTo>
                <a:cubicBezTo>
                  <a:pt x="14539" y="19918"/>
                  <a:pt x="14574" y="20001"/>
                  <a:pt x="14610" y="20061"/>
                </a:cubicBezTo>
                <a:cubicBezTo>
                  <a:pt x="14527" y="20037"/>
                  <a:pt x="14419" y="20013"/>
                  <a:pt x="14372" y="19954"/>
                </a:cubicBezTo>
                <a:cubicBezTo>
                  <a:pt x="12336" y="18394"/>
                  <a:pt x="10288" y="16882"/>
                  <a:pt x="8145" y="15477"/>
                </a:cubicBezTo>
                <a:cubicBezTo>
                  <a:pt x="7252" y="14917"/>
                  <a:pt x="6335" y="14405"/>
                  <a:pt x="5359" y="14001"/>
                </a:cubicBezTo>
                <a:cubicBezTo>
                  <a:pt x="5025" y="13870"/>
                  <a:pt x="4692" y="13763"/>
                  <a:pt x="4311" y="13632"/>
                </a:cubicBezTo>
                <a:cubicBezTo>
                  <a:pt x="4375" y="13617"/>
                  <a:pt x="4437" y="13611"/>
                  <a:pt x="4496" y="13611"/>
                </a:cubicBezTo>
                <a:close/>
                <a:moveTo>
                  <a:pt x="3683" y="15105"/>
                </a:moveTo>
                <a:cubicBezTo>
                  <a:pt x="3870" y="15105"/>
                  <a:pt x="4035" y="15206"/>
                  <a:pt x="4192" y="15275"/>
                </a:cubicBezTo>
                <a:cubicBezTo>
                  <a:pt x="5645" y="15822"/>
                  <a:pt x="7014" y="16549"/>
                  <a:pt x="8347" y="17322"/>
                </a:cubicBezTo>
                <a:cubicBezTo>
                  <a:pt x="9169" y="17787"/>
                  <a:pt x="10026" y="18192"/>
                  <a:pt x="10859" y="18620"/>
                </a:cubicBezTo>
                <a:cubicBezTo>
                  <a:pt x="11729" y="19049"/>
                  <a:pt x="12610" y="19466"/>
                  <a:pt x="13384" y="20061"/>
                </a:cubicBezTo>
                <a:cubicBezTo>
                  <a:pt x="13374" y="20061"/>
                  <a:pt x="13365" y="20061"/>
                  <a:pt x="13356" y="20061"/>
                </a:cubicBezTo>
                <a:cubicBezTo>
                  <a:pt x="13049" y="20061"/>
                  <a:pt x="12817" y="19867"/>
                  <a:pt x="12562" y="19751"/>
                </a:cubicBezTo>
                <a:cubicBezTo>
                  <a:pt x="10776" y="18846"/>
                  <a:pt x="9014" y="17894"/>
                  <a:pt x="7228" y="16965"/>
                </a:cubicBezTo>
                <a:cubicBezTo>
                  <a:pt x="6026" y="16346"/>
                  <a:pt x="4787" y="15751"/>
                  <a:pt x="3561" y="15120"/>
                </a:cubicBezTo>
                <a:cubicBezTo>
                  <a:pt x="3603" y="15109"/>
                  <a:pt x="3643" y="15105"/>
                  <a:pt x="3683" y="15105"/>
                </a:cubicBezTo>
                <a:close/>
                <a:moveTo>
                  <a:pt x="14610" y="20061"/>
                </a:moveTo>
                <a:lnTo>
                  <a:pt x="14610" y="20061"/>
                </a:lnTo>
                <a:cubicBezTo>
                  <a:pt x="14646" y="20073"/>
                  <a:pt x="14669" y="20097"/>
                  <a:pt x="14729" y="20109"/>
                </a:cubicBezTo>
                <a:lnTo>
                  <a:pt x="14669" y="20168"/>
                </a:lnTo>
                <a:cubicBezTo>
                  <a:pt x="14646" y="20120"/>
                  <a:pt x="14634" y="20097"/>
                  <a:pt x="14610" y="20061"/>
                </a:cubicBezTo>
                <a:close/>
                <a:moveTo>
                  <a:pt x="2085" y="15751"/>
                </a:moveTo>
                <a:cubicBezTo>
                  <a:pt x="2537" y="15929"/>
                  <a:pt x="2989" y="16072"/>
                  <a:pt x="3418" y="16239"/>
                </a:cubicBezTo>
                <a:cubicBezTo>
                  <a:pt x="4609" y="16703"/>
                  <a:pt x="5728" y="17311"/>
                  <a:pt x="6847" y="17918"/>
                </a:cubicBezTo>
                <a:cubicBezTo>
                  <a:pt x="6919" y="17965"/>
                  <a:pt x="6978" y="18037"/>
                  <a:pt x="7049" y="18096"/>
                </a:cubicBezTo>
                <a:cubicBezTo>
                  <a:pt x="7288" y="18204"/>
                  <a:pt x="7526" y="18311"/>
                  <a:pt x="7764" y="18430"/>
                </a:cubicBezTo>
                <a:cubicBezTo>
                  <a:pt x="8657" y="18882"/>
                  <a:pt x="9550" y="19358"/>
                  <a:pt x="10443" y="19835"/>
                </a:cubicBezTo>
                <a:cubicBezTo>
                  <a:pt x="10544" y="19880"/>
                  <a:pt x="10603" y="19978"/>
                  <a:pt x="10679" y="20049"/>
                </a:cubicBezTo>
                <a:lnTo>
                  <a:pt x="10679" y="20049"/>
                </a:lnTo>
                <a:cubicBezTo>
                  <a:pt x="10650" y="20049"/>
                  <a:pt x="10618" y="20052"/>
                  <a:pt x="10586" y="20052"/>
                </a:cubicBezTo>
                <a:cubicBezTo>
                  <a:pt x="10553" y="20052"/>
                  <a:pt x="10520" y="20049"/>
                  <a:pt x="10490" y="20037"/>
                </a:cubicBezTo>
                <a:cubicBezTo>
                  <a:pt x="9383" y="19454"/>
                  <a:pt x="8276" y="18870"/>
                  <a:pt x="7169" y="18275"/>
                </a:cubicBezTo>
                <a:cubicBezTo>
                  <a:pt x="7109" y="18227"/>
                  <a:pt x="7061" y="18168"/>
                  <a:pt x="7002" y="18108"/>
                </a:cubicBezTo>
                <a:cubicBezTo>
                  <a:pt x="6788" y="18013"/>
                  <a:pt x="6526" y="17930"/>
                  <a:pt x="6323" y="17799"/>
                </a:cubicBezTo>
                <a:cubicBezTo>
                  <a:pt x="5442" y="17275"/>
                  <a:pt x="4537" y="16834"/>
                  <a:pt x="3585" y="16465"/>
                </a:cubicBezTo>
                <a:cubicBezTo>
                  <a:pt x="3370" y="16382"/>
                  <a:pt x="3168" y="16346"/>
                  <a:pt x="2930" y="16346"/>
                </a:cubicBezTo>
                <a:cubicBezTo>
                  <a:pt x="3490" y="16596"/>
                  <a:pt x="4073" y="16846"/>
                  <a:pt x="4644" y="17132"/>
                </a:cubicBezTo>
                <a:cubicBezTo>
                  <a:pt x="5323" y="17477"/>
                  <a:pt x="5990" y="17846"/>
                  <a:pt x="6668" y="18204"/>
                </a:cubicBezTo>
                <a:cubicBezTo>
                  <a:pt x="6716" y="18227"/>
                  <a:pt x="6740" y="18311"/>
                  <a:pt x="6776" y="18346"/>
                </a:cubicBezTo>
                <a:cubicBezTo>
                  <a:pt x="6801" y="18346"/>
                  <a:pt x="6826" y="18346"/>
                  <a:pt x="6849" y="18346"/>
                </a:cubicBezTo>
                <a:cubicBezTo>
                  <a:pt x="6943" y="18346"/>
                  <a:pt x="7021" y="18359"/>
                  <a:pt x="7016" y="18491"/>
                </a:cubicBezTo>
                <a:lnTo>
                  <a:pt x="7016" y="18491"/>
                </a:lnTo>
                <a:cubicBezTo>
                  <a:pt x="6950" y="18448"/>
                  <a:pt x="6872" y="18397"/>
                  <a:pt x="6811" y="18346"/>
                </a:cubicBezTo>
                <a:cubicBezTo>
                  <a:pt x="6803" y="18347"/>
                  <a:pt x="6794" y="18347"/>
                  <a:pt x="6786" y="18347"/>
                </a:cubicBezTo>
                <a:cubicBezTo>
                  <a:pt x="6478" y="18347"/>
                  <a:pt x="6256" y="18141"/>
                  <a:pt x="5990" y="18037"/>
                </a:cubicBezTo>
                <a:cubicBezTo>
                  <a:pt x="5121" y="17680"/>
                  <a:pt x="4263" y="17299"/>
                  <a:pt x="3406" y="16918"/>
                </a:cubicBezTo>
                <a:cubicBezTo>
                  <a:pt x="3311" y="16894"/>
                  <a:pt x="3216" y="16906"/>
                  <a:pt x="3120" y="16894"/>
                </a:cubicBezTo>
                <a:lnTo>
                  <a:pt x="3120" y="16894"/>
                </a:lnTo>
                <a:cubicBezTo>
                  <a:pt x="3418" y="17061"/>
                  <a:pt x="3728" y="17203"/>
                  <a:pt x="4049" y="17358"/>
                </a:cubicBezTo>
                <a:cubicBezTo>
                  <a:pt x="4835" y="17703"/>
                  <a:pt x="5621" y="18049"/>
                  <a:pt x="6395" y="18418"/>
                </a:cubicBezTo>
                <a:cubicBezTo>
                  <a:pt x="7466" y="18930"/>
                  <a:pt x="8538" y="19454"/>
                  <a:pt x="9609" y="19978"/>
                </a:cubicBezTo>
                <a:cubicBezTo>
                  <a:pt x="9728" y="20037"/>
                  <a:pt x="9836" y="20073"/>
                  <a:pt x="9919" y="20192"/>
                </a:cubicBezTo>
                <a:cubicBezTo>
                  <a:pt x="9705" y="20132"/>
                  <a:pt x="9466" y="20109"/>
                  <a:pt x="9240" y="20013"/>
                </a:cubicBezTo>
                <a:cubicBezTo>
                  <a:pt x="8609" y="19775"/>
                  <a:pt x="8014" y="19513"/>
                  <a:pt x="7407" y="19239"/>
                </a:cubicBezTo>
                <a:cubicBezTo>
                  <a:pt x="6335" y="18787"/>
                  <a:pt x="5264" y="18323"/>
                  <a:pt x="4204" y="17858"/>
                </a:cubicBezTo>
                <a:cubicBezTo>
                  <a:pt x="3525" y="17561"/>
                  <a:pt x="2835" y="17251"/>
                  <a:pt x="2156" y="16918"/>
                </a:cubicBezTo>
                <a:cubicBezTo>
                  <a:pt x="2001" y="16846"/>
                  <a:pt x="1882" y="16715"/>
                  <a:pt x="1787" y="16572"/>
                </a:cubicBezTo>
                <a:cubicBezTo>
                  <a:pt x="1800" y="16572"/>
                  <a:pt x="1812" y="16572"/>
                  <a:pt x="1825" y="16572"/>
                </a:cubicBezTo>
                <a:cubicBezTo>
                  <a:pt x="2131" y="16572"/>
                  <a:pt x="2405" y="16707"/>
                  <a:pt x="2680" y="16787"/>
                </a:cubicBezTo>
                <a:cubicBezTo>
                  <a:pt x="2823" y="16834"/>
                  <a:pt x="2989" y="16858"/>
                  <a:pt x="3132" y="16906"/>
                </a:cubicBezTo>
                <a:cubicBezTo>
                  <a:pt x="3001" y="16822"/>
                  <a:pt x="2858" y="16727"/>
                  <a:pt x="2704" y="16656"/>
                </a:cubicBezTo>
                <a:cubicBezTo>
                  <a:pt x="2406" y="16525"/>
                  <a:pt x="2096" y="16406"/>
                  <a:pt x="1739" y="16251"/>
                </a:cubicBezTo>
                <a:cubicBezTo>
                  <a:pt x="1870" y="16060"/>
                  <a:pt x="1966" y="15906"/>
                  <a:pt x="2085" y="15751"/>
                </a:cubicBezTo>
                <a:close/>
                <a:moveTo>
                  <a:pt x="14812" y="20240"/>
                </a:moveTo>
                <a:lnTo>
                  <a:pt x="14812" y="20275"/>
                </a:lnTo>
                <a:lnTo>
                  <a:pt x="14777" y="20251"/>
                </a:lnTo>
                <a:lnTo>
                  <a:pt x="14812" y="20240"/>
                </a:lnTo>
                <a:close/>
                <a:moveTo>
                  <a:pt x="4823" y="13465"/>
                </a:moveTo>
                <a:lnTo>
                  <a:pt x="4823" y="13465"/>
                </a:lnTo>
                <a:cubicBezTo>
                  <a:pt x="4954" y="13501"/>
                  <a:pt x="5109" y="13513"/>
                  <a:pt x="5240" y="13524"/>
                </a:cubicBezTo>
                <a:cubicBezTo>
                  <a:pt x="5359" y="13584"/>
                  <a:pt x="5454" y="13632"/>
                  <a:pt x="5561" y="13691"/>
                </a:cubicBezTo>
                <a:cubicBezTo>
                  <a:pt x="5588" y="13689"/>
                  <a:pt x="5614" y="13687"/>
                  <a:pt x="5641" y="13687"/>
                </a:cubicBezTo>
                <a:cubicBezTo>
                  <a:pt x="5996" y="13687"/>
                  <a:pt x="6285" y="13904"/>
                  <a:pt x="6573" y="14048"/>
                </a:cubicBezTo>
                <a:cubicBezTo>
                  <a:pt x="7466" y="14477"/>
                  <a:pt x="8335" y="14941"/>
                  <a:pt x="9193" y="15406"/>
                </a:cubicBezTo>
                <a:cubicBezTo>
                  <a:pt x="9657" y="15644"/>
                  <a:pt x="10074" y="15965"/>
                  <a:pt x="10538" y="16215"/>
                </a:cubicBezTo>
                <a:cubicBezTo>
                  <a:pt x="11336" y="16668"/>
                  <a:pt x="12038" y="17203"/>
                  <a:pt x="12705" y="17823"/>
                </a:cubicBezTo>
                <a:cubicBezTo>
                  <a:pt x="13193" y="18275"/>
                  <a:pt x="13753" y="18632"/>
                  <a:pt x="14253" y="19061"/>
                </a:cubicBezTo>
                <a:cubicBezTo>
                  <a:pt x="14598" y="19358"/>
                  <a:pt x="14908" y="19704"/>
                  <a:pt x="15217" y="20037"/>
                </a:cubicBezTo>
                <a:cubicBezTo>
                  <a:pt x="15280" y="20100"/>
                  <a:pt x="15297" y="20200"/>
                  <a:pt x="15316" y="20280"/>
                </a:cubicBezTo>
                <a:lnTo>
                  <a:pt x="15316" y="20280"/>
                </a:lnTo>
                <a:cubicBezTo>
                  <a:pt x="14611" y="19601"/>
                  <a:pt x="13860" y="18969"/>
                  <a:pt x="13062" y="18382"/>
                </a:cubicBezTo>
                <a:cubicBezTo>
                  <a:pt x="12014" y="17596"/>
                  <a:pt x="10919" y="16799"/>
                  <a:pt x="9812" y="16072"/>
                </a:cubicBezTo>
                <a:cubicBezTo>
                  <a:pt x="9050" y="15572"/>
                  <a:pt x="8240" y="15132"/>
                  <a:pt x="7442" y="14691"/>
                </a:cubicBezTo>
                <a:cubicBezTo>
                  <a:pt x="6859" y="14382"/>
                  <a:pt x="6252" y="14108"/>
                  <a:pt x="5668" y="13810"/>
                </a:cubicBezTo>
                <a:cubicBezTo>
                  <a:pt x="5621" y="13798"/>
                  <a:pt x="5597" y="13739"/>
                  <a:pt x="5561" y="13703"/>
                </a:cubicBezTo>
                <a:cubicBezTo>
                  <a:pt x="5507" y="13703"/>
                  <a:pt x="5445" y="13717"/>
                  <a:pt x="5390" y="13717"/>
                </a:cubicBezTo>
                <a:cubicBezTo>
                  <a:pt x="5311" y="13717"/>
                  <a:pt x="5247" y="13688"/>
                  <a:pt x="5240" y="13548"/>
                </a:cubicBezTo>
                <a:cubicBezTo>
                  <a:pt x="5172" y="13553"/>
                  <a:pt x="5107" y="13565"/>
                  <a:pt x="5045" y="13565"/>
                </a:cubicBezTo>
                <a:cubicBezTo>
                  <a:pt x="4965" y="13565"/>
                  <a:pt x="4890" y="13545"/>
                  <a:pt x="4823" y="13465"/>
                </a:cubicBezTo>
                <a:close/>
                <a:moveTo>
                  <a:pt x="10791" y="20050"/>
                </a:moveTo>
                <a:cubicBezTo>
                  <a:pt x="10965" y="20050"/>
                  <a:pt x="11092" y="20158"/>
                  <a:pt x="11193" y="20299"/>
                </a:cubicBezTo>
                <a:cubicBezTo>
                  <a:pt x="11210" y="20297"/>
                  <a:pt x="11227" y="20296"/>
                  <a:pt x="11244" y="20296"/>
                </a:cubicBezTo>
                <a:cubicBezTo>
                  <a:pt x="11417" y="20296"/>
                  <a:pt x="11552" y="20401"/>
                  <a:pt x="11660" y="20537"/>
                </a:cubicBezTo>
                <a:lnTo>
                  <a:pt x="11660" y="20537"/>
                </a:lnTo>
                <a:cubicBezTo>
                  <a:pt x="11439" y="20535"/>
                  <a:pt x="11286" y="20452"/>
                  <a:pt x="11169" y="20287"/>
                </a:cubicBezTo>
                <a:cubicBezTo>
                  <a:pt x="11151" y="20289"/>
                  <a:pt x="11133" y="20290"/>
                  <a:pt x="11115" y="20290"/>
                </a:cubicBezTo>
                <a:cubicBezTo>
                  <a:pt x="10934" y="20290"/>
                  <a:pt x="10806" y="20184"/>
                  <a:pt x="10688" y="20057"/>
                </a:cubicBezTo>
                <a:lnTo>
                  <a:pt x="10688" y="20057"/>
                </a:lnTo>
                <a:cubicBezTo>
                  <a:pt x="10690" y="20058"/>
                  <a:pt x="10691" y="20060"/>
                  <a:pt x="10693" y="20061"/>
                </a:cubicBezTo>
                <a:cubicBezTo>
                  <a:pt x="10727" y="20054"/>
                  <a:pt x="10759" y="20050"/>
                  <a:pt x="10791" y="20050"/>
                </a:cubicBezTo>
                <a:close/>
                <a:moveTo>
                  <a:pt x="11694" y="20550"/>
                </a:moveTo>
                <a:cubicBezTo>
                  <a:pt x="11748" y="20555"/>
                  <a:pt x="11810" y="20573"/>
                  <a:pt x="11872" y="20573"/>
                </a:cubicBezTo>
                <a:cubicBezTo>
                  <a:pt x="11860" y="20585"/>
                  <a:pt x="11860" y="20609"/>
                  <a:pt x="11848" y="20632"/>
                </a:cubicBezTo>
                <a:lnTo>
                  <a:pt x="11694" y="20550"/>
                </a:lnTo>
                <a:close/>
                <a:moveTo>
                  <a:pt x="49765" y="12683"/>
                </a:moveTo>
                <a:cubicBezTo>
                  <a:pt x="50283" y="12683"/>
                  <a:pt x="50801" y="12698"/>
                  <a:pt x="51317" y="12727"/>
                </a:cubicBezTo>
                <a:cubicBezTo>
                  <a:pt x="51376" y="12727"/>
                  <a:pt x="51424" y="12727"/>
                  <a:pt x="51496" y="12798"/>
                </a:cubicBezTo>
                <a:cubicBezTo>
                  <a:pt x="51376" y="12858"/>
                  <a:pt x="51257" y="12917"/>
                  <a:pt x="51126" y="12965"/>
                </a:cubicBezTo>
                <a:cubicBezTo>
                  <a:pt x="50364" y="13239"/>
                  <a:pt x="49614" y="13536"/>
                  <a:pt x="48864" y="13834"/>
                </a:cubicBezTo>
                <a:cubicBezTo>
                  <a:pt x="48126" y="14120"/>
                  <a:pt x="47400" y="14405"/>
                  <a:pt x="46673" y="14703"/>
                </a:cubicBezTo>
                <a:cubicBezTo>
                  <a:pt x="46007" y="14977"/>
                  <a:pt x="45316" y="15251"/>
                  <a:pt x="44649" y="15525"/>
                </a:cubicBezTo>
                <a:cubicBezTo>
                  <a:pt x="43899" y="15822"/>
                  <a:pt x="43173" y="16120"/>
                  <a:pt x="42435" y="16418"/>
                </a:cubicBezTo>
                <a:cubicBezTo>
                  <a:pt x="41720" y="16703"/>
                  <a:pt x="41018" y="17001"/>
                  <a:pt x="40304" y="17299"/>
                </a:cubicBezTo>
                <a:cubicBezTo>
                  <a:pt x="39649" y="17561"/>
                  <a:pt x="38994" y="17823"/>
                  <a:pt x="38351" y="18096"/>
                </a:cubicBezTo>
                <a:cubicBezTo>
                  <a:pt x="37708" y="18358"/>
                  <a:pt x="37077" y="18620"/>
                  <a:pt x="36458" y="18930"/>
                </a:cubicBezTo>
                <a:cubicBezTo>
                  <a:pt x="35589" y="19358"/>
                  <a:pt x="34720" y="19859"/>
                  <a:pt x="33862" y="20311"/>
                </a:cubicBezTo>
                <a:cubicBezTo>
                  <a:pt x="33660" y="20418"/>
                  <a:pt x="33469" y="20549"/>
                  <a:pt x="33291" y="20656"/>
                </a:cubicBezTo>
                <a:cubicBezTo>
                  <a:pt x="31957" y="20347"/>
                  <a:pt x="30624" y="20109"/>
                  <a:pt x="29302" y="20049"/>
                </a:cubicBezTo>
                <a:cubicBezTo>
                  <a:pt x="28481" y="20013"/>
                  <a:pt x="27683" y="19918"/>
                  <a:pt x="26861" y="19870"/>
                </a:cubicBezTo>
                <a:cubicBezTo>
                  <a:pt x="26636" y="19857"/>
                  <a:pt x="26411" y="19851"/>
                  <a:pt x="26186" y="19851"/>
                </a:cubicBezTo>
                <a:cubicBezTo>
                  <a:pt x="25423" y="19851"/>
                  <a:pt x="24660" y="19921"/>
                  <a:pt x="23897" y="20013"/>
                </a:cubicBezTo>
                <a:cubicBezTo>
                  <a:pt x="23171" y="20109"/>
                  <a:pt x="22456" y="20228"/>
                  <a:pt x="21730" y="20335"/>
                </a:cubicBezTo>
                <a:cubicBezTo>
                  <a:pt x="21588" y="20352"/>
                  <a:pt x="21440" y="20383"/>
                  <a:pt x="21290" y="20383"/>
                </a:cubicBezTo>
                <a:cubicBezTo>
                  <a:pt x="21238" y="20383"/>
                  <a:pt x="21187" y="20380"/>
                  <a:pt x="21135" y="20370"/>
                </a:cubicBezTo>
                <a:cubicBezTo>
                  <a:pt x="21730" y="20109"/>
                  <a:pt x="22325" y="19859"/>
                  <a:pt x="22921" y="19597"/>
                </a:cubicBezTo>
                <a:cubicBezTo>
                  <a:pt x="23599" y="19323"/>
                  <a:pt x="24290" y="19025"/>
                  <a:pt x="24968" y="18739"/>
                </a:cubicBezTo>
                <a:cubicBezTo>
                  <a:pt x="25659" y="18454"/>
                  <a:pt x="26361" y="18168"/>
                  <a:pt x="27052" y="17870"/>
                </a:cubicBezTo>
                <a:cubicBezTo>
                  <a:pt x="27695" y="17608"/>
                  <a:pt x="28326" y="17334"/>
                  <a:pt x="28957" y="17072"/>
                </a:cubicBezTo>
                <a:cubicBezTo>
                  <a:pt x="29481" y="16858"/>
                  <a:pt x="30005" y="16668"/>
                  <a:pt x="30505" y="16465"/>
                </a:cubicBezTo>
                <a:cubicBezTo>
                  <a:pt x="30957" y="16263"/>
                  <a:pt x="31433" y="16120"/>
                  <a:pt x="31850" y="15882"/>
                </a:cubicBezTo>
                <a:cubicBezTo>
                  <a:pt x="32493" y="15513"/>
                  <a:pt x="33208" y="15406"/>
                  <a:pt x="33886" y="15215"/>
                </a:cubicBezTo>
                <a:cubicBezTo>
                  <a:pt x="34279" y="15108"/>
                  <a:pt x="34672" y="15013"/>
                  <a:pt x="35065" y="14917"/>
                </a:cubicBezTo>
                <a:cubicBezTo>
                  <a:pt x="36267" y="14584"/>
                  <a:pt x="37494" y="14394"/>
                  <a:pt x="38720" y="14191"/>
                </a:cubicBezTo>
                <a:cubicBezTo>
                  <a:pt x="39411" y="14096"/>
                  <a:pt x="40113" y="13929"/>
                  <a:pt x="40792" y="13798"/>
                </a:cubicBezTo>
                <a:cubicBezTo>
                  <a:pt x="41363" y="13691"/>
                  <a:pt x="41935" y="13584"/>
                  <a:pt x="42506" y="13489"/>
                </a:cubicBezTo>
                <a:cubicBezTo>
                  <a:pt x="42733" y="13441"/>
                  <a:pt x="42935" y="13382"/>
                  <a:pt x="43149" y="13346"/>
                </a:cubicBezTo>
                <a:cubicBezTo>
                  <a:pt x="44364" y="13167"/>
                  <a:pt x="45590" y="12977"/>
                  <a:pt x="46804" y="12846"/>
                </a:cubicBezTo>
                <a:cubicBezTo>
                  <a:pt x="47788" y="12736"/>
                  <a:pt x="48778" y="12683"/>
                  <a:pt x="49765" y="12683"/>
                </a:cubicBezTo>
                <a:close/>
                <a:moveTo>
                  <a:pt x="13886" y="20794"/>
                </a:moveTo>
                <a:lnTo>
                  <a:pt x="13886" y="20794"/>
                </a:lnTo>
                <a:cubicBezTo>
                  <a:pt x="13914" y="20808"/>
                  <a:pt x="13934" y="20816"/>
                  <a:pt x="13925" y="20816"/>
                </a:cubicBezTo>
                <a:cubicBezTo>
                  <a:pt x="13921" y="20816"/>
                  <a:pt x="13912" y="20814"/>
                  <a:pt x="13896" y="20811"/>
                </a:cubicBezTo>
                <a:lnTo>
                  <a:pt x="13896" y="20811"/>
                </a:lnTo>
                <a:cubicBezTo>
                  <a:pt x="13892" y="20806"/>
                  <a:pt x="13889" y="20801"/>
                  <a:pt x="13886" y="20794"/>
                </a:cubicBezTo>
                <a:close/>
                <a:moveTo>
                  <a:pt x="13896" y="20811"/>
                </a:moveTo>
                <a:cubicBezTo>
                  <a:pt x="13908" y="20823"/>
                  <a:pt x="13912" y="20829"/>
                  <a:pt x="13911" y="20829"/>
                </a:cubicBezTo>
                <a:cubicBezTo>
                  <a:pt x="13910" y="20829"/>
                  <a:pt x="13903" y="20822"/>
                  <a:pt x="13896" y="20811"/>
                </a:cubicBezTo>
                <a:close/>
                <a:moveTo>
                  <a:pt x="46876" y="6547"/>
                </a:moveTo>
                <a:cubicBezTo>
                  <a:pt x="46900" y="6559"/>
                  <a:pt x="46900" y="6595"/>
                  <a:pt x="46912" y="6607"/>
                </a:cubicBezTo>
                <a:cubicBezTo>
                  <a:pt x="46638" y="6774"/>
                  <a:pt x="46376" y="6928"/>
                  <a:pt x="46078" y="7083"/>
                </a:cubicBezTo>
                <a:cubicBezTo>
                  <a:pt x="44578" y="7869"/>
                  <a:pt x="43066" y="8655"/>
                  <a:pt x="41637" y="9583"/>
                </a:cubicBezTo>
                <a:cubicBezTo>
                  <a:pt x="40423" y="10357"/>
                  <a:pt x="39232" y="11179"/>
                  <a:pt x="38065" y="12024"/>
                </a:cubicBezTo>
                <a:cubicBezTo>
                  <a:pt x="37256" y="12620"/>
                  <a:pt x="36553" y="13322"/>
                  <a:pt x="35982" y="14167"/>
                </a:cubicBezTo>
                <a:cubicBezTo>
                  <a:pt x="35351" y="14346"/>
                  <a:pt x="34672" y="14513"/>
                  <a:pt x="34041" y="14703"/>
                </a:cubicBezTo>
                <a:cubicBezTo>
                  <a:pt x="33517" y="14870"/>
                  <a:pt x="32993" y="15060"/>
                  <a:pt x="32469" y="15251"/>
                </a:cubicBezTo>
                <a:cubicBezTo>
                  <a:pt x="31457" y="15644"/>
                  <a:pt x="30469" y="16037"/>
                  <a:pt x="29457" y="16430"/>
                </a:cubicBezTo>
                <a:cubicBezTo>
                  <a:pt x="28659" y="16739"/>
                  <a:pt x="27874" y="17072"/>
                  <a:pt x="27052" y="17311"/>
                </a:cubicBezTo>
                <a:cubicBezTo>
                  <a:pt x="26361" y="17513"/>
                  <a:pt x="25730" y="17870"/>
                  <a:pt x="25076" y="18204"/>
                </a:cubicBezTo>
                <a:cubicBezTo>
                  <a:pt x="24599" y="18442"/>
                  <a:pt x="24123" y="18644"/>
                  <a:pt x="23635" y="18846"/>
                </a:cubicBezTo>
                <a:cubicBezTo>
                  <a:pt x="23099" y="19049"/>
                  <a:pt x="22551" y="19239"/>
                  <a:pt x="22016" y="19454"/>
                </a:cubicBezTo>
                <a:cubicBezTo>
                  <a:pt x="21075" y="19811"/>
                  <a:pt x="20123" y="20180"/>
                  <a:pt x="19182" y="20549"/>
                </a:cubicBezTo>
                <a:cubicBezTo>
                  <a:pt x="18991" y="20632"/>
                  <a:pt x="18813" y="20716"/>
                  <a:pt x="18527" y="20835"/>
                </a:cubicBezTo>
                <a:cubicBezTo>
                  <a:pt x="19051" y="20073"/>
                  <a:pt x="19551" y="19442"/>
                  <a:pt x="20146" y="18870"/>
                </a:cubicBezTo>
                <a:cubicBezTo>
                  <a:pt x="21277" y="17799"/>
                  <a:pt x="22432" y="16727"/>
                  <a:pt x="23587" y="15691"/>
                </a:cubicBezTo>
                <a:cubicBezTo>
                  <a:pt x="24575" y="14810"/>
                  <a:pt x="25564" y="13977"/>
                  <a:pt x="26564" y="13132"/>
                </a:cubicBezTo>
                <a:cubicBezTo>
                  <a:pt x="26695" y="13012"/>
                  <a:pt x="26873" y="12929"/>
                  <a:pt x="27028" y="12810"/>
                </a:cubicBezTo>
                <a:cubicBezTo>
                  <a:pt x="27231" y="12667"/>
                  <a:pt x="27457" y="12500"/>
                  <a:pt x="27635" y="12310"/>
                </a:cubicBezTo>
                <a:cubicBezTo>
                  <a:pt x="27945" y="11965"/>
                  <a:pt x="28362" y="11905"/>
                  <a:pt x="28766" y="11786"/>
                </a:cubicBezTo>
                <a:cubicBezTo>
                  <a:pt x="29136" y="11679"/>
                  <a:pt x="29528" y="11608"/>
                  <a:pt x="29898" y="11477"/>
                </a:cubicBezTo>
                <a:cubicBezTo>
                  <a:pt x="30719" y="11191"/>
                  <a:pt x="31505" y="10893"/>
                  <a:pt x="32315" y="10607"/>
                </a:cubicBezTo>
                <a:cubicBezTo>
                  <a:pt x="32624" y="10488"/>
                  <a:pt x="32934" y="10369"/>
                  <a:pt x="33291" y="10369"/>
                </a:cubicBezTo>
                <a:cubicBezTo>
                  <a:pt x="33708" y="10369"/>
                  <a:pt x="34100" y="10179"/>
                  <a:pt x="34481" y="10012"/>
                </a:cubicBezTo>
                <a:cubicBezTo>
                  <a:pt x="35446" y="9619"/>
                  <a:pt x="36482" y="9357"/>
                  <a:pt x="37494" y="9048"/>
                </a:cubicBezTo>
                <a:cubicBezTo>
                  <a:pt x="38280" y="8798"/>
                  <a:pt x="39042" y="8500"/>
                  <a:pt x="39815" y="8202"/>
                </a:cubicBezTo>
                <a:cubicBezTo>
                  <a:pt x="40673" y="7857"/>
                  <a:pt x="41554" y="7536"/>
                  <a:pt x="42459" y="7333"/>
                </a:cubicBezTo>
                <a:cubicBezTo>
                  <a:pt x="43042" y="7202"/>
                  <a:pt x="43602" y="7059"/>
                  <a:pt x="44173" y="6952"/>
                </a:cubicBezTo>
                <a:cubicBezTo>
                  <a:pt x="44899" y="6821"/>
                  <a:pt x="45626" y="6714"/>
                  <a:pt x="46376" y="6607"/>
                </a:cubicBezTo>
                <a:cubicBezTo>
                  <a:pt x="46543" y="6595"/>
                  <a:pt x="46721" y="6559"/>
                  <a:pt x="46876" y="6547"/>
                </a:cubicBezTo>
                <a:close/>
                <a:moveTo>
                  <a:pt x="11991" y="20716"/>
                </a:moveTo>
                <a:cubicBezTo>
                  <a:pt x="12050" y="20751"/>
                  <a:pt x="12098" y="20775"/>
                  <a:pt x="12157" y="20811"/>
                </a:cubicBezTo>
                <a:cubicBezTo>
                  <a:pt x="12217" y="20811"/>
                  <a:pt x="12276" y="20823"/>
                  <a:pt x="12348" y="20823"/>
                </a:cubicBezTo>
                <a:cubicBezTo>
                  <a:pt x="12336" y="20835"/>
                  <a:pt x="12336" y="20871"/>
                  <a:pt x="12324" y="20882"/>
                </a:cubicBezTo>
                <a:cubicBezTo>
                  <a:pt x="12264" y="20847"/>
                  <a:pt x="12217" y="20823"/>
                  <a:pt x="12157" y="20811"/>
                </a:cubicBezTo>
                <a:cubicBezTo>
                  <a:pt x="12098" y="20787"/>
                  <a:pt x="12038" y="20787"/>
                  <a:pt x="11967" y="20775"/>
                </a:cubicBezTo>
                <a:cubicBezTo>
                  <a:pt x="11979" y="20763"/>
                  <a:pt x="11979" y="20728"/>
                  <a:pt x="11991" y="20716"/>
                </a:cubicBezTo>
                <a:close/>
                <a:moveTo>
                  <a:pt x="14074" y="20966"/>
                </a:moveTo>
                <a:cubicBezTo>
                  <a:pt x="14110" y="20990"/>
                  <a:pt x="14134" y="20990"/>
                  <a:pt x="14169" y="20990"/>
                </a:cubicBezTo>
                <a:lnTo>
                  <a:pt x="14169" y="21013"/>
                </a:lnTo>
                <a:cubicBezTo>
                  <a:pt x="14134" y="21002"/>
                  <a:pt x="14110" y="21002"/>
                  <a:pt x="14074" y="21002"/>
                </a:cubicBezTo>
                <a:lnTo>
                  <a:pt x="14074" y="20966"/>
                </a:lnTo>
                <a:close/>
                <a:moveTo>
                  <a:pt x="12491" y="20966"/>
                </a:moveTo>
                <a:cubicBezTo>
                  <a:pt x="12550" y="21002"/>
                  <a:pt x="12586" y="21013"/>
                  <a:pt x="12645" y="21049"/>
                </a:cubicBezTo>
                <a:cubicBezTo>
                  <a:pt x="12586" y="21025"/>
                  <a:pt x="12526" y="21025"/>
                  <a:pt x="12467" y="21025"/>
                </a:cubicBezTo>
                <a:cubicBezTo>
                  <a:pt x="12467" y="21013"/>
                  <a:pt x="12491" y="20990"/>
                  <a:pt x="12491" y="20966"/>
                </a:cubicBezTo>
                <a:close/>
                <a:moveTo>
                  <a:pt x="45170" y="20898"/>
                </a:moveTo>
                <a:lnTo>
                  <a:pt x="45170" y="20898"/>
                </a:lnTo>
                <a:cubicBezTo>
                  <a:pt x="45140" y="21026"/>
                  <a:pt x="45062" y="21047"/>
                  <a:pt x="44975" y="21047"/>
                </a:cubicBezTo>
                <a:cubicBezTo>
                  <a:pt x="44931" y="21047"/>
                  <a:pt x="44884" y="21042"/>
                  <a:pt x="44840" y="21042"/>
                </a:cubicBezTo>
                <a:cubicBezTo>
                  <a:pt x="44815" y="21042"/>
                  <a:pt x="44791" y="21044"/>
                  <a:pt x="44768" y="21049"/>
                </a:cubicBezTo>
                <a:cubicBezTo>
                  <a:pt x="44899" y="21002"/>
                  <a:pt x="45030" y="20942"/>
                  <a:pt x="45149" y="20906"/>
                </a:cubicBezTo>
                <a:cubicBezTo>
                  <a:pt x="45156" y="20904"/>
                  <a:pt x="45163" y="20901"/>
                  <a:pt x="45170" y="20898"/>
                </a:cubicBezTo>
                <a:close/>
                <a:moveTo>
                  <a:pt x="14336" y="21073"/>
                </a:moveTo>
                <a:lnTo>
                  <a:pt x="14312" y="21109"/>
                </a:lnTo>
                <a:lnTo>
                  <a:pt x="14300" y="21073"/>
                </a:lnTo>
                <a:close/>
                <a:moveTo>
                  <a:pt x="12645" y="21049"/>
                </a:moveTo>
                <a:cubicBezTo>
                  <a:pt x="12705" y="21061"/>
                  <a:pt x="12764" y="21061"/>
                  <a:pt x="12848" y="21085"/>
                </a:cubicBezTo>
                <a:cubicBezTo>
                  <a:pt x="12824" y="21109"/>
                  <a:pt x="12824" y="21121"/>
                  <a:pt x="12812" y="21132"/>
                </a:cubicBezTo>
                <a:cubicBezTo>
                  <a:pt x="12753" y="21085"/>
                  <a:pt x="12705" y="21061"/>
                  <a:pt x="12645" y="21049"/>
                </a:cubicBezTo>
                <a:close/>
                <a:moveTo>
                  <a:pt x="44768" y="21049"/>
                </a:moveTo>
                <a:cubicBezTo>
                  <a:pt x="44673" y="21073"/>
                  <a:pt x="44602" y="21121"/>
                  <a:pt x="44530" y="21144"/>
                </a:cubicBezTo>
                <a:cubicBezTo>
                  <a:pt x="44518" y="21132"/>
                  <a:pt x="44518" y="21097"/>
                  <a:pt x="44495" y="21073"/>
                </a:cubicBezTo>
                <a:cubicBezTo>
                  <a:pt x="44590" y="21073"/>
                  <a:pt x="44673" y="21061"/>
                  <a:pt x="44768" y="21049"/>
                </a:cubicBezTo>
                <a:close/>
                <a:moveTo>
                  <a:pt x="3370" y="13632"/>
                </a:moveTo>
                <a:cubicBezTo>
                  <a:pt x="3573" y="13679"/>
                  <a:pt x="3751" y="13679"/>
                  <a:pt x="3906" y="13739"/>
                </a:cubicBezTo>
                <a:cubicBezTo>
                  <a:pt x="5097" y="14144"/>
                  <a:pt x="6252" y="14644"/>
                  <a:pt x="7335" y="15287"/>
                </a:cubicBezTo>
                <a:cubicBezTo>
                  <a:pt x="8669" y="16072"/>
                  <a:pt x="9919" y="17025"/>
                  <a:pt x="11193" y="17930"/>
                </a:cubicBezTo>
                <a:cubicBezTo>
                  <a:pt x="12300" y="18727"/>
                  <a:pt x="13396" y="19525"/>
                  <a:pt x="14491" y="20335"/>
                </a:cubicBezTo>
                <a:cubicBezTo>
                  <a:pt x="14824" y="20585"/>
                  <a:pt x="15134" y="20847"/>
                  <a:pt x="15443" y="21109"/>
                </a:cubicBezTo>
                <a:cubicBezTo>
                  <a:pt x="15431" y="21132"/>
                  <a:pt x="15420" y="21144"/>
                  <a:pt x="15408" y="21180"/>
                </a:cubicBezTo>
                <a:cubicBezTo>
                  <a:pt x="15146" y="21025"/>
                  <a:pt x="14896" y="20894"/>
                  <a:pt x="14658" y="20728"/>
                </a:cubicBezTo>
                <a:cubicBezTo>
                  <a:pt x="13241" y="19775"/>
                  <a:pt x="11919" y="18739"/>
                  <a:pt x="10562" y="17715"/>
                </a:cubicBezTo>
                <a:cubicBezTo>
                  <a:pt x="9645" y="17013"/>
                  <a:pt x="8669" y="16370"/>
                  <a:pt x="7716" y="15715"/>
                </a:cubicBezTo>
                <a:cubicBezTo>
                  <a:pt x="7669" y="15668"/>
                  <a:pt x="7573" y="15668"/>
                  <a:pt x="7502" y="15656"/>
                </a:cubicBezTo>
                <a:lnTo>
                  <a:pt x="7502" y="15656"/>
                </a:lnTo>
                <a:cubicBezTo>
                  <a:pt x="7573" y="15727"/>
                  <a:pt x="7645" y="15810"/>
                  <a:pt x="7716" y="15894"/>
                </a:cubicBezTo>
                <a:cubicBezTo>
                  <a:pt x="7762" y="15950"/>
                  <a:pt x="7796" y="16007"/>
                  <a:pt x="7820" y="16064"/>
                </a:cubicBezTo>
                <a:lnTo>
                  <a:pt x="7820" y="16064"/>
                </a:lnTo>
                <a:cubicBezTo>
                  <a:pt x="7535" y="15915"/>
                  <a:pt x="7251" y="15755"/>
                  <a:pt x="6966" y="15584"/>
                </a:cubicBezTo>
                <a:cubicBezTo>
                  <a:pt x="6907" y="15548"/>
                  <a:pt x="6859" y="15477"/>
                  <a:pt x="6799" y="15429"/>
                </a:cubicBezTo>
                <a:cubicBezTo>
                  <a:pt x="6561" y="15334"/>
                  <a:pt x="6335" y="15239"/>
                  <a:pt x="6109" y="15132"/>
                </a:cubicBezTo>
                <a:cubicBezTo>
                  <a:pt x="6015" y="15097"/>
                  <a:pt x="5921" y="15004"/>
                  <a:pt x="5816" y="14944"/>
                </a:cubicBezTo>
                <a:lnTo>
                  <a:pt x="5816" y="14944"/>
                </a:lnTo>
                <a:cubicBezTo>
                  <a:pt x="6190" y="15004"/>
                  <a:pt x="6529" y="15124"/>
                  <a:pt x="6788" y="15418"/>
                </a:cubicBezTo>
                <a:cubicBezTo>
                  <a:pt x="6930" y="15465"/>
                  <a:pt x="7073" y="15513"/>
                  <a:pt x="7216" y="15548"/>
                </a:cubicBezTo>
                <a:cubicBezTo>
                  <a:pt x="7323" y="15584"/>
                  <a:pt x="7419" y="15632"/>
                  <a:pt x="7526" y="15656"/>
                </a:cubicBezTo>
                <a:cubicBezTo>
                  <a:pt x="7442" y="15584"/>
                  <a:pt x="7371" y="15477"/>
                  <a:pt x="7264" y="15429"/>
                </a:cubicBezTo>
                <a:cubicBezTo>
                  <a:pt x="6657" y="15120"/>
                  <a:pt x="6026" y="14810"/>
                  <a:pt x="5418" y="14513"/>
                </a:cubicBezTo>
                <a:cubicBezTo>
                  <a:pt x="5312" y="14465"/>
                  <a:pt x="5194" y="14465"/>
                  <a:pt x="5076" y="14442"/>
                </a:cubicBezTo>
                <a:lnTo>
                  <a:pt x="5076" y="14442"/>
                </a:lnTo>
                <a:cubicBezTo>
                  <a:pt x="4933" y="14271"/>
                  <a:pt x="4723" y="14203"/>
                  <a:pt x="4513" y="14203"/>
                </a:cubicBezTo>
                <a:lnTo>
                  <a:pt x="4478" y="14179"/>
                </a:lnTo>
                <a:cubicBezTo>
                  <a:pt x="4412" y="14223"/>
                  <a:pt x="4325" y="14288"/>
                  <a:pt x="4256" y="14288"/>
                </a:cubicBezTo>
                <a:cubicBezTo>
                  <a:pt x="4250" y="14288"/>
                  <a:pt x="4245" y="14287"/>
                  <a:pt x="4240" y="14286"/>
                </a:cubicBezTo>
                <a:cubicBezTo>
                  <a:pt x="3906" y="14215"/>
                  <a:pt x="3597" y="14108"/>
                  <a:pt x="3239" y="14001"/>
                </a:cubicBezTo>
                <a:cubicBezTo>
                  <a:pt x="3287" y="13858"/>
                  <a:pt x="3335" y="13751"/>
                  <a:pt x="3370" y="13632"/>
                </a:cubicBezTo>
                <a:close/>
                <a:moveTo>
                  <a:pt x="15539" y="21228"/>
                </a:moveTo>
                <a:lnTo>
                  <a:pt x="15562" y="21240"/>
                </a:lnTo>
                <a:lnTo>
                  <a:pt x="15539" y="21252"/>
                </a:lnTo>
                <a:lnTo>
                  <a:pt x="15539" y="21228"/>
                </a:lnTo>
                <a:close/>
                <a:moveTo>
                  <a:pt x="12967" y="21204"/>
                </a:moveTo>
                <a:cubicBezTo>
                  <a:pt x="13026" y="21240"/>
                  <a:pt x="13086" y="21263"/>
                  <a:pt x="13145" y="21287"/>
                </a:cubicBezTo>
                <a:cubicBezTo>
                  <a:pt x="13062" y="21287"/>
                  <a:pt x="13003" y="21263"/>
                  <a:pt x="12943" y="21252"/>
                </a:cubicBezTo>
                <a:cubicBezTo>
                  <a:pt x="12943" y="21240"/>
                  <a:pt x="12967" y="21228"/>
                  <a:pt x="12967" y="21204"/>
                </a:cubicBezTo>
                <a:close/>
                <a:moveTo>
                  <a:pt x="2932" y="15050"/>
                </a:moveTo>
                <a:cubicBezTo>
                  <a:pt x="2958" y="15050"/>
                  <a:pt x="2982" y="15052"/>
                  <a:pt x="3001" y="15060"/>
                </a:cubicBezTo>
                <a:cubicBezTo>
                  <a:pt x="3680" y="15370"/>
                  <a:pt x="4347" y="15691"/>
                  <a:pt x="5014" y="16013"/>
                </a:cubicBezTo>
                <a:cubicBezTo>
                  <a:pt x="5776" y="16382"/>
                  <a:pt x="6526" y="16763"/>
                  <a:pt x="7288" y="17144"/>
                </a:cubicBezTo>
                <a:cubicBezTo>
                  <a:pt x="7942" y="17489"/>
                  <a:pt x="8585" y="17846"/>
                  <a:pt x="9240" y="18192"/>
                </a:cubicBezTo>
                <a:cubicBezTo>
                  <a:pt x="10086" y="18644"/>
                  <a:pt x="10955" y="19097"/>
                  <a:pt x="11800" y="19573"/>
                </a:cubicBezTo>
                <a:cubicBezTo>
                  <a:pt x="12503" y="19978"/>
                  <a:pt x="13181" y="20394"/>
                  <a:pt x="13872" y="20787"/>
                </a:cubicBezTo>
                <a:cubicBezTo>
                  <a:pt x="13872" y="20788"/>
                  <a:pt x="13873" y="20788"/>
                  <a:pt x="13874" y="20788"/>
                </a:cubicBezTo>
                <a:lnTo>
                  <a:pt x="13874" y="20788"/>
                </a:lnTo>
                <a:cubicBezTo>
                  <a:pt x="13857" y="20790"/>
                  <a:pt x="13840" y="20791"/>
                  <a:pt x="13824" y="20791"/>
                </a:cubicBezTo>
                <a:cubicBezTo>
                  <a:pt x="13550" y="20791"/>
                  <a:pt x="13379" y="20565"/>
                  <a:pt x="13145" y="20454"/>
                </a:cubicBezTo>
                <a:lnTo>
                  <a:pt x="11217" y="19513"/>
                </a:lnTo>
                <a:cubicBezTo>
                  <a:pt x="11193" y="19501"/>
                  <a:pt x="11145" y="19501"/>
                  <a:pt x="11014" y="19478"/>
                </a:cubicBezTo>
                <a:lnTo>
                  <a:pt x="11014" y="19478"/>
                </a:lnTo>
                <a:cubicBezTo>
                  <a:pt x="11205" y="19632"/>
                  <a:pt x="11336" y="19739"/>
                  <a:pt x="11479" y="19811"/>
                </a:cubicBezTo>
                <a:cubicBezTo>
                  <a:pt x="12229" y="20228"/>
                  <a:pt x="13003" y="20644"/>
                  <a:pt x="13765" y="21061"/>
                </a:cubicBezTo>
                <a:cubicBezTo>
                  <a:pt x="13866" y="21117"/>
                  <a:pt x="13935" y="21216"/>
                  <a:pt x="14023" y="21287"/>
                </a:cubicBezTo>
                <a:lnTo>
                  <a:pt x="14023" y="21287"/>
                </a:lnTo>
                <a:cubicBezTo>
                  <a:pt x="14009" y="21288"/>
                  <a:pt x="13995" y="21289"/>
                  <a:pt x="13982" y="21289"/>
                </a:cubicBezTo>
                <a:cubicBezTo>
                  <a:pt x="13684" y="21289"/>
                  <a:pt x="13467" y="21067"/>
                  <a:pt x="13217" y="20954"/>
                </a:cubicBezTo>
                <a:cubicBezTo>
                  <a:pt x="12419" y="20585"/>
                  <a:pt x="11633" y="20192"/>
                  <a:pt x="10848" y="19811"/>
                </a:cubicBezTo>
                <a:cubicBezTo>
                  <a:pt x="9978" y="19382"/>
                  <a:pt x="9133" y="18918"/>
                  <a:pt x="8276" y="18465"/>
                </a:cubicBezTo>
                <a:cubicBezTo>
                  <a:pt x="7097" y="17846"/>
                  <a:pt x="5918" y="17192"/>
                  <a:pt x="4728" y="16608"/>
                </a:cubicBezTo>
                <a:cubicBezTo>
                  <a:pt x="3906" y="16227"/>
                  <a:pt x="3073" y="15906"/>
                  <a:pt x="2204" y="15537"/>
                </a:cubicBezTo>
                <a:cubicBezTo>
                  <a:pt x="2275" y="15418"/>
                  <a:pt x="2358" y="15287"/>
                  <a:pt x="2454" y="15132"/>
                </a:cubicBezTo>
                <a:cubicBezTo>
                  <a:pt x="2680" y="15239"/>
                  <a:pt x="2882" y="15334"/>
                  <a:pt x="3085" y="15429"/>
                </a:cubicBezTo>
                <a:cubicBezTo>
                  <a:pt x="4406" y="16132"/>
                  <a:pt x="5716" y="16846"/>
                  <a:pt x="7038" y="17549"/>
                </a:cubicBezTo>
                <a:cubicBezTo>
                  <a:pt x="7514" y="17799"/>
                  <a:pt x="7990" y="18037"/>
                  <a:pt x="8466" y="18275"/>
                </a:cubicBezTo>
                <a:cubicBezTo>
                  <a:pt x="8533" y="18320"/>
                  <a:pt x="8632" y="18322"/>
                  <a:pt x="8722" y="18332"/>
                </a:cubicBezTo>
                <a:lnTo>
                  <a:pt x="8722" y="18332"/>
                </a:lnTo>
                <a:cubicBezTo>
                  <a:pt x="8637" y="18262"/>
                  <a:pt x="8579" y="18164"/>
                  <a:pt x="8478" y="18108"/>
                </a:cubicBezTo>
                <a:cubicBezTo>
                  <a:pt x="7395" y="17513"/>
                  <a:pt x="6311" y="16941"/>
                  <a:pt x="5204" y="16358"/>
                </a:cubicBezTo>
                <a:cubicBezTo>
                  <a:pt x="4406" y="15941"/>
                  <a:pt x="3585" y="15537"/>
                  <a:pt x="2763" y="15060"/>
                </a:cubicBezTo>
                <a:cubicBezTo>
                  <a:pt x="2819" y="15060"/>
                  <a:pt x="2880" y="15050"/>
                  <a:pt x="2932" y="15050"/>
                </a:cubicBezTo>
                <a:close/>
                <a:moveTo>
                  <a:pt x="13145" y="21287"/>
                </a:moveTo>
                <a:cubicBezTo>
                  <a:pt x="13181" y="21299"/>
                  <a:pt x="13265" y="21311"/>
                  <a:pt x="13324" y="21323"/>
                </a:cubicBezTo>
                <a:cubicBezTo>
                  <a:pt x="13324" y="21347"/>
                  <a:pt x="13300" y="21359"/>
                  <a:pt x="13300" y="21371"/>
                </a:cubicBezTo>
                <a:cubicBezTo>
                  <a:pt x="13241" y="21347"/>
                  <a:pt x="13181" y="21311"/>
                  <a:pt x="13145" y="21287"/>
                </a:cubicBezTo>
                <a:close/>
                <a:moveTo>
                  <a:pt x="44340" y="21180"/>
                </a:moveTo>
                <a:cubicBezTo>
                  <a:pt x="44340" y="21204"/>
                  <a:pt x="44352" y="21228"/>
                  <a:pt x="44352" y="21252"/>
                </a:cubicBezTo>
                <a:cubicBezTo>
                  <a:pt x="44173" y="21299"/>
                  <a:pt x="43983" y="21359"/>
                  <a:pt x="43780" y="21383"/>
                </a:cubicBezTo>
                <a:cubicBezTo>
                  <a:pt x="43780" y="21371"/>
                  <a:pt x="43768" y="21347"/>
                  <a:pt x="43768" y="21323"/>
                </a:cubicBezTo>
                <a:cubicBezTo>
                  <a:pt x="43864" y="21299"/>
                  <a:pt x="43947" y="21287"/>
                  <a:pt x="44042" y="21252"/>
                </a:cubicBezTo>
                <a:cubicBezTo>
                  <a:pt x="44137" y="21228"/>
                  <a:pt x="44233" y="21204"/>
                  <a:pt x="44340" y="21180"/>
                </a:cubicBezTo>
                <a:close/>
                <a:moveTo>
                  <a:pt x="13455" y="21466"/>
                </a:moveTo>
                <a:cubicBezTo>
                  <a:pt x="13515" y="21490"/>
                  <a:pt x="13574" y="21502"/>
                  <a:pt x="13634" y="21537"/>
                </a:cubicBezTo>
                <a:cubicBezTo>
                  <a:pt x="13681" y="21537"/>
                  <a:pt x="13741" y="21549"/>
                  <a:pt x="13777" y="21585"/>
                </a:cubicBezTo>
                <a:cubicBezTo>
                  <a:pt x="13777" y="21585"/>
                  <a:pt x="13765" y="21597"/>
                  <a:pt x="13765" y="21609"/>
                </a:cubicBezTo>
                <a:cubicBezTo>
                  <a:pt x="13717" y="21585"/>
                  <a:pt x="13669" y="21549"/>
                  <a:pt x="13634" y="21537"/>
                </a:cubicBezTo>
                <a:cubicBezTo>
                  <a:pt x="13574" y="21525"/>
                  <a:pt x="13503" y="21502"/>
                  <a:pt x="13431" y="21502"/>
                </a:cubicBezTo>
                <a:cubicBezTo>
                  <a:pt x="13431" y="21490"/>
                  <a:pt x="13455" y="21478"/>
                  <a:pt x="13455" y="21466"/>
                </a:cubicBezTo>
                <a:close/>
                <a:moveTo>
                  <a:pt x="14058" y="21308"/>
                </a:moveTo>
                <a:cubicBezTo>
                  <a:pt x="14241" y="21390"/>
                  <a:pt x="14414" y="21493"/>
                  <a:pt x="14598" y="21597"/>
                </a:cubicBezTo>
                <a:cubicBezTo>
                  <a:pt x="14610" y="21609"/>
                  <a:pt x="14598" y="21668"/>
                  <a:pt x="14598" y="21704"/>
                </a:cubicBezTo>
                <a:cubicBezTo>
                  <a:pt x="14418" y="21557"/>
                  <a:pt x="14248" y="21432"/>
                  <a:pt x="14058" y="21308"/>
                </a:cubicBezTo>
                <a:close/>
                <a:moveTo>
                  <a:pt x="14601" y="21704"/>
                </a:moveTo>
                <a:lnTo>
                  <a:pt x="14601" y="21704"/>
                </a:lnTo>
                <a:cubicBezTo>
                  <a:pt x="14606" y="21705"/>
                  <a:pt x="14617" y="21708"/>
                  <a:pt x="14634" y="21716"/>
                </a:cubicBezTo>
                <a:cubicBezTo>
                  <a:pt x="14612" y="21716"/>
                  <a:pt x="14610" y="21706"/>
                  <a:pt x="14601" y="21704"/>
                </a:cubicBezTo>
                <a:close/>
                <a:moveTo>
                  <a:pt x="13919" y="21716"/>
                </a:moveTo>
                <a:cubicBezTo>
                  <a:pt x="13931" y="21716"/>
                  <a:pt x="13943" y="21728"/>
                  <a:pt x="13979" y="21728"/>
                </a:cubicBezTo>
                <a:cubicBezTo>
                  <a:pt x="13967" y="21734"/>
                  <a:pt x="13958" y="21737"/>
                  <a:pt x="13951" y="21737"/>
                </a:cubicBezTo>
                <a:cubicBezTo>
                  <a:pt x="13943" y="21737"/>
                  <a:pt x="13937" y="21734"/>
                  <a:pt x="13931" y="21728"/>
                </a:cubicBezTo>
                <a:cubicBezTo>
                  <a:pt x="13919" y="21728"/>
                  <a:pt x="13919" y="21716"/>
                  <a:pt x="13919" y="21716"/>
                </a:cubicBezTo>
                <a:close/>
                <a:moveTo>
                  <a:pt x="51877" y="13108"/>
                </a:moveTo>
                <a:cubicBezTo>
                  <a:pt x="52531" y="13322"/>
                  <a:pt x="53115" y="13703"/>
                  <a:pt x="53770" y="14096"/>
                </a:cubicBezTo>
                <a:cubicBezTo>
                  <a:pt x="53448" y="14203"/>
                  <a:pt x="53210" y="14275"/>
                  <a:pt x="52948" y="14358"/>
                </a:cubicBezTo>
                <a:cubicBezTo>
                  <a:pt x="51924" y="14703"/>
                  <a:pt x="50888" y="15048"/>
                  <a:pt x="49852" y="15418"/>
                </a:cubicBezTo>
                <a:cubicBezTo>
                  <a:pt x="49114" y="15703"/>
                  <a:pt x="48388" y="16013"/>
                  <a:pt x="47638" y="16310"/>
                </a:cubicBezTo>
                <a:cubicBezTo>
                  <a:pt x="46959" y="16596"/>
                  <a:pt x="46257" y="16858"/>
                  <a:pt x="45566" y="17144"/>
                </a:cubicBezTo>
                <a:cubicBezTo>
                  <a:pt x="44947" y="17394"/>
                  <a:pt x="44340" y="17680"/>
                  <a:pt x="43709" y="17930"/>
                </a:cubicBezTo>
                <a:cubicBezTo>
                  <a:pt x="42923" y="18263"/>
                  <a:pt x="42113" y="18561"/>
                  <a:pt x="41328" y="18858"/>
                </a:cubicBezTo>
                <a:cubicBezTo>
                  <a:pt x="40744" y="19085"/>
                  <a:pt x="40149" y="19287"/>
                  <a:pt x="39577" y="19501"/>
                </a:cubicBezTo>
                <a:cubicBezTo>
                  <a:pt x="38780" y="19763"/>
                  <a:pt x="37994" y="20037"/>
                  <a:pt x="37208" y="20311"/>
                </a:cubicBezTo>
                <a:cubicBezTo>
                  <a:pt x="36494" y="20585"/>
                  <a:pt x="35779" y="20871"/>
                  <a:pt x="35065" y="21168"/>
                </a:cubicBezTo>
                <a:cubicBezTo>
                  <a:pt x="34481" y="21406"/>
                  <a:pt x="33934" y="21680"/>
                  <a:pt x="33362" y="21942"/>
                </a:cubicBezTo>
                <a:cubicBezTo>
                  <a:pt x="33172" y="21883"/>
                  <a:pt x="32969" y="21823"/>
                  <a:pt x="32755" y="21740"/>
                </a:cubicBezTo>
                <a:cubicBezTo>
                  <a:pt x="31910" y="21466"/>
                  <a:pt x="31041" y="21323"/>
                  <a:pt x="30160" y="21252"/>
                </a:cubicBezTo>
                <a:cubicBezTo>
                  <a:pt x="28965" y="21155"/>
                  <a:pt x="27778" y="21114"/>
                  <a:pt x="26590" y="21114"/>
                </a:cubicBezTo>
                <a:cubicBezTo>
                  <a:pt x="25587" y="21114"/>
                  <a:pt x="24584" y="21143"/>
                  <a:pt x="23575" y="21192"/>
                </a:cubicBezTo>
                <a:cubicBezTo>
                  <a:pt x="22635" y="21240"/>
                  <a:pt x="21682" y="21299"/>
                  <a:pt x="20742" y="21490"/>
                </a:cubicBezTo>
                <a:cubicBezTo>
                  <a:pt x="20027" y="21644"/>
                  <a:pt x="19301" y="21764"/>
                  <a:pt x="18587" y="21883"/>
                </a:cubicBezTo>
                <a:cubicBezTo>
                  <a:pt x="18563" y="21887"/>
                  <a:pt x="18536" y="21888"/>
                  <a:pt x="18509" y="21888"/>
                </a:cubicBezTo>
                <a:cubicBezTo>
                  <a:pt x="18454" y="21888"/>
                  <a:pt x="18396" y="21883"/>
                  <a:pt x="18349" y="21883"/>
                </a:cubicBezTo>
                <a:cubicBezTo>
                  <a:pt x="18349" y="21859"/>
                  <a:pt x="18337" y="21835"/>
                  <a:pt x="18337" y="21799"/>
                </a:cubicBezTo>
                <a:cubicBezTo>
                  <a:pt x="18622" y="21704"/>
                  <a:pt x="18896" y="21609"/>
                  <a:pt x="19170" y="21490"/>
                </a:cubicBezTo>
                <a:cubicBezTo>
                  <a:pt x="20134" y="21132"/>
                  <a:pt x="21158" y="20966"/>
                  <a:pt x="22170" y="20823"/>
                </a:cubicBezTo>
                <a:cubicBezTo>
                  <a:pt x="23729" y="20592"/>
                  <a:pt x="25287" y="20524"/>
                  <a:pt x="26855" y="20524"/>
                </a:cubicBezTo>
                <a:cubicBezTo>
                  <a:pt x="26988" y="20524"/>
                  <a:pt x="27121" y="20524"/>
                  <a:pt x="27254" y="20525"/>
                </a:cubicBezTo>
                <a:cubicBezTo>
                  <a:pt x="28397" y="20537"/>
                  <a:pt x="29540" y="20644"/>
                  <a:pt x="30683" y="20823"/>
                </a:cubicBezTo>
                <a:cubicBezTo>
                  <a:pt x="31219" y="20906"/>
                  <a:pt x="31743" y="21049"/>
                  <a:pt x="32267" y="21192"/>
                </a:cubicBezTo>
                <a:cubicBezTo>
                  <a:pt x="32439" y="21243"/>
                  <a:pt x="32606" y="21266"/>
                  <a:pt x="32768" y="21266"/>
                </a:cubicBezTo>
                <a:cubicBezTo>
                  <a:pt x="33177" y="21266"/>
                  <a:pt x="33558" y="21120"/>
                  <a:pt x="33934" y="20906"/>
                </a:cubicBezTo>
                <a:cubicBezTo>
                  <a:pt x="34315" y="20692"/>
                  <a:pt x="34672" y="20454"/>
                  <a:pt x="35077" y="20240"/>
                </a:cubicBezTo>
                <a:cubicBezTo>
                  <a:pt x="35708" y="19918"/>
                  <a:pt x="36339" y="19620"/>
                  <a:pt x="36982" y="19335"/>
                </a:cubicBezTo>
                <a:cubicBezTo>
                  <a:pt x="37649" y="19025"/>
                  <a:pt x="38339" y="18739"/>
                  <a:pt x="39018" y="18442"/>
                </a:cubicBezTo>
                <a:cubicBezTo>
                  <a:pt x="40208" y="17906"/>
                  <a:pt x="41399" y="17370"/>
                  <a:pt x="42613" y="16846"/>
                </a:cubicBezTo>
                <a:cubicBezTo>
                  <a:pt x="43709" y="16370"/>
                  <a:pt x="44792" y="15906"/>
                  <a:pt x="45900" y="15465"/>
                </a:cubicBezTo>
                <a:cubicBezTo>
                  <a:pt x="46983" y="15013"/>
                  <a:pt x="48090" y="14584"/>
                  <a:pt x="49174" y="14155"/>
                </a:cubicBezTo>
                <a:cubicBezTo>
                  <a:pt x="49900" y="13858"/>
                  <a:pt x="50626" y="13572"/>
                  <a:pt x="51365" y="13286"/>
                </a:cubicBezTo>
                <a:cubicBezTo>
                  <a:pt x="51519" y="13227"/>
                  <a:pt x="51698" y="13167"/>
                  <a:pt x="51877" y="13108"/>
                </a:cubicBezTo>
                <a:close/>
                <a:moveTo>
                  <a:pt x="52887" y="14897"/>
                </a:moveTo>
                <a:cubicBezTo>
                  <a:pt x="53196" y="14897"/>
                  <a:pt x="53488" y="15024"/>
                  <a:pt x="53817" y="15215"/>
                </a:cubicBezTo>
                <a:cubicBezTo>
                  <a:pt x="53424" y="15358"/>
                  <a:pt x="53079" y="15489"/>
                  <a:pt x="52758" y="15632"/>
                </a:cubicBezTo>
                <a:cubicBezTo>
                  <a:pt x="51924" y="15953"/>
                  <a:pt x="51091" y="16263"/>
                  <a:pt x="50257" y="16584"/>
                </a:cubicBezTo>
                <a:cubicBezTo>
                  <a:pt x="49317" y="16941"/>
                  <a:pt x="48364" y="17275"/>
                  <a:pt x="47412" y="17632"/>
                </a:cubicBezTo>
                <a:cubicBezTo>
                  <a:pt x="46638" y="17918"/>
                  <a:pt x="45876" y="18227"/>
                  <a:pt x="45102" y="18513"/>
                </a:cubicBezTo>
                <a:cubicBezTo>
                  <a:pt x="44352" y="18799"/>
                  <a:pt x="43590" y="19061"/>
                  <a:pt x="42828" y="19347"/>
                </a:cubicBezTo>
                <a:cubicBezTo>
                  <a:pt x="42066" y="19632"/>
                  <a:pt x="41316" y="19930"/>
                  <a:pt x="40554" y="20192"/>
                </a:cubicBezTo>
                <a:cubicBezTo>
                  <a:pt x="39970" y="20406"/>
                  <a:pt x="39363" y="20585"/>
                  <a:pt x="38780" y="20775"/>
                </a:cubicBezTo>
                <a:cubicBezTo>
                  <a:pt x="38184" y="20966"/>
                  <a:pt x="37601" y="21180"/>
                  <a:pt x="37029" y="21406"/>
                </a:cubicBezTo>
                <a:cubicBezTo>
                  <a:pt x="36386" y="21656"/>
                  <a:pt x="35720" y="21835"/>
                  <a:pt x="35041" y="22002"/>
                </a:cubicBezTo>
                <a:cubicBezTo>
                  <a:pt x="35035" y="22005"/>
                  <a:pt x="35027" y="22006"/>
                  <a:pt x="35017" y="22006"/>
                </a:cubicBezTo>
                <a:cubicBezTo>
                  <a:pt x="34989" y="22006"/>
                  <a:pt x="34947" y="21995"/>
                  <a:pt x="34886" y="21978"/>
                </a:cubicBezTo>
                <a:cubicBezTo>
                  <a:pt x="35005" y="21894"/>
                  <a:pt x="35077" y="21835"/>
                  <a:pt x="35184" y="21787"/>
                </a:cubicBezTo>
                <a:cubicBezTo>
                  <a:pt x="36160" y="21263"/>
                  <a:pt x="37208" y="20894"/>
                  <a:pt x="38244" y="20525"/>
                </a:cubicBezTo>
                <a:cubicBezTo>
                  <a:pt x="39208" y="20180"/>
                  <a:pt x="40149" y="19763"/>
                  <a:pt x="41101" y="19394"/>
                </a:cubicBezTo>
                <a:cubicBezTo>
                  <a:pt x="42221" y="18942"/>
                  <a:pt x="43340" y="18513"/>
                  <a:pt x="44447" y="18084"/>
                </a:cubicBezTo>
                <a:cubicBezTo>
                  <a:pt x="45185" y="17799"/>
                  <a:pt x="45911" y="17501"/>
                  <a:pt x="46638" y="17215"/>
                </a:cubicBezTo>
                <a:cubicBezTo>
                  <a:pt x="47566" y="16846"/>
                  <a:pt x="48471" y="16489"/>
                  <a:pt x="49388" y="16132"/>
                </a:cubicBezTo>
                <a:cubicBezTo>
                  <a:pt x="50091" y="15870"/>
                  <a:pt x="50793" y="15596"/>
                  <a:pt x="51507" y="15334"/>
                </a:cubicBezTo>
                <a:cubicBezTo>
                  <a:pt x="51853" y="15191"/>
                  <a:pt x="52186" y="15060"/>
                  <a:pt x="52531" y="14953"/>
                </a:cubicBezTo>
                <a:cubicBezTo>
                  <a:pt x="52654" y="14914"/>
                  <a:pt x="52772" y="14897"/>
                  <a:pt x="52887" y="14897"/>
                </a:cubicBezTo>
                <a:close/>
                <a:moveTo>
                  <a:pt x="48519" y="21978"/>
                </a:moveTo>
                <a:cubicBezTo>
                  <a:pt x="48519" y="22014"/>
                  <a:pt x="48531" y="22025"/>
                  <a:pt x="48531" y="22037"/>
                </a:cubicBezTo>
                <a:cubicBezTo>
                  <a:pt x="48464" y="22037"/>
                  <a:pt x="48407" y="22058"/>
                  <a:pt x="48341" y="22061"/>
                </a:cubicBezTo>
                <a:lnTo>
                  <a:pt x="48341" y="22061"/>
                </a:lnTo>
                <a:cubicBezTo>
                  <a:pt x="48400" y="22037"/>
                  <a:pt x="48460" y="22013"/>
                  <a:pt x="48519" y="21978"/>
                </a:cubicBezTo>
                <a:close/>
                <a:moveTo>
                  <a:pt x="15562" y="21966"/>
                </a:moveTo>
                <a:cubicBezTo>
                  <a:pt x="15610" y="22002"/>
                  <a:pt x="15658" y="22025"/>
                  <a:pt x="15717" y="22037"/>
                </a:cubicBezTo>
                <a:cubicBezTo>
                  <a:pt x="15705" y="22073"/>
                  <a:pt x="15705" y="22085"/>
                  <a:pt x="15682" y="22121"/>
                </a:cubicBezTo>
                <a:cubicBezTo>
                  <a:pt x="15622" y="22097"/>
                  <a:pt x="15586" y="22085"/>
                  <a:pt x="15503" y="22073"/>
                </a:cubicBezTo>
                <a:cubicBezTo>
                  <a:pt x="15539" y="22025"/>
                  <a:pt x="15551" y="21990"/>
                  <a:pt x="15562" y="21966"/>
                </a:cubicBezTo>
                <a:close/>
                <a:moveTo>
                  <a:pt x="24754" y="21728"/>
                </a:moveTo>
                <a:cubicBezTo>
                  <a:pt x="26028" y="21728"/>
                  <a:pt x="27290" y="21728"/>
                  <a:pt x="28576" y="21740"/>
                </a:cubicBezTo>
                <a:cubicBezTo>
                  <a:pt x="28862" y="21740"/>
                  <a:pt x="29124" y="21740"/>
                  <a:pt x="29398" y="21775"/>
                </a:cubicBezTo>
                <a:cubicBezTo>
                  <a:pt x="30017" y="21835"/>
                  <a:pt x="30624" y="21906"/>
                  <a:pt x="31255" y="21978"/>
                </a:cubicBezTo>
                <a:cubicBezTo>
                  <a:pt x="31422" y="22014"/>
                  <a:pt x="31576" y="22014"/>
                  <a:pt x="31743" y="22037"/>
                </a:cubicBezTo>
                <a:cubicBezTo>
                  <a:pt x="31850" y="22061"/>
                  <a:pt x="31922" y="22121"/>
                  <a:pt x="32017" y="22156"/>
                </a:cubicBezTo>
                <a:cubicBezTo>
                  <a:pt x="30231" y="21966"/>
                  <a:pt x="28469" y="22061"/>
                  <a:pt x="26695" y="22002"/>
                </a:cubicBezTo>
                <a:cubicBezTo>
                  <a:pt x="25969" y="21978"/>
                  <a:pt x="25254" y="21906"/>
                  <a:pt x="24528" y="21799"/>
                </a:cubicBezTo>
                <a:cubicBezTo>
                  <a:pt x="24599" y="21775"/>
                  <a:pt x="24671" y="21728"/>
                  <a:pt x="24754" y="21728"/>
                </a:cubicBezTo>
                <a:close/>
                <a:moveTo>
                  <a:pt x="17966" y="22139"/>
                </a:moveTo>
                <a:cubicBezTo>
                  <a:pt x="17967" y="22139"/>
                  <a:pt x="17967" y="22142"/>
                  <a:pt x="17967" y="22148"/>
                </a:cubicBezTo>
                <a:lnTo>
                  <a:pt x="17967" y="22148"/>
                </a:lnTo>
                <a:cubicBezTo>
                  <a:pt x="17961" y="22156"/>
                  <a:pt x="17952" y="22167"/>
                  <a:pt x="17944" y="22180"/>
                </a:cubicBezTo>
                <a:cubicBezTo>
                  <a:pt x="17959" y="22157"/>
                  <a:pt x="17965" y="22139"/>
                  <a:pt x="17966" y="22139"/>
                </a:cubicBezTo>
                <a:close/>
                <a:moveTo>
                  <a:pt x="17944" y="22180"/>
                </a:moveTo>
                <a:lnTo>
                  <a:pt x="17944" y="22180"/>
                </a:lnTo>
                <a:cubicBezTo>
                  <a:pt x="17939" y="22185"/>
                  <a:pt x="17934" y="22189"/>
                  <a:pt x="17930" y="22192"/>
                </a:cubicBezTo>
                <a:lnTo>
                  <a:pt x="17930" y="22192"/>
                </a:lnTo>
                <a:cubicBezTo>
                  <a:pt x="17873" y="22192"/>
                  <a:pt x="17920" y="22192"/>
                  <a:pt x="17944" y="22180"/>
                </a:cubicBezTo>
                <a:close/>
                <a:moveTo>
                  <a:pt x="15312" y="22037"/>
                </a:moveTo>
                <a:lnTo>
                  <a:pt x="15312" y="22192"/>
                </a:lnTo>
                <a:lnTo>
                  <a:pt x="15265" y="22192"/>
                </a:lnTo>
                <a:lnTo>
                  <a:pt x="15265" y="22037"/>
                </a:lnTo>
                <a:close/>
                <a:moveTo>
                  <a:pt x="17925" y="22196"/>
                </a:moveTo>
                <a:lnTo>
                  <a:pt x="17925" y="22196"/>
                </a:lnTo>
                <a:cubicBezTo>
                  <a:pt x="17916" y="22202"/>
                  <a:pt x="17909" y="22205"/>
                  <a:pt x="17908" y="22205"/>
                </a:cubicBezTo>
                <a:cubicBezTo>
                  <a:pt x="17908" y="22205"/>
                  <a:pt x="17912" y="22202"/>
                  <a:pt x="17925" y="22196"/>
                </a:cubicBezTo>
                <a:close/>
                <a:moveTo>
                  <a:pt x="16457" y="22046"/>
                </a:moveTo>
                <a:cubicBezTo>
                  <a:pt x="16486" y="22046"/>
                  <a:pt x="16521" y="22051"/>
                  <a:pt x="16563" y="22061"/>
                </a:cubicBezTo>
                <a:lnTo>
                  <a:pt x="16563" y="22264"/>
                </a:lnTo>
                <a:lnTo>
                  <a:pt x="16336" y="22264"/>
                </a:lnTo>
                <a:cubicBezTo>
                  <a:pt x="16318" y="22114"/>
                  <a:pt x="16350" y="22046"/>
                  <a:pt x="16457" y="22046"/>
                </a:cubicBezTo>
                <a:close/>
                <a:moveTo>
                  <a:pt x="15074" y="22275"/>
                </a:moveTo>
                <a:lnTo>
                  <a:pt x="15074" y="22275"/>
                </a:lnTo>
                <a:cubicBezTo>
                  <a:pt x="15122" y="22514"/>
                  <a:pt x="14812" y="22502"/>
                  <a:pt x="14812" y="22680"/>
                </a:cubicBezTo>
                <a:cubicBezTo>
                  <a:pt x="14729" y="22383"/>
                  <a:pt x="14789" y="22311"/>
                  <a:pt x="15074" y="22275"/>
                </a:cubicBezTo>
                <a:close/>
                <a:moveTo>
                  <a:pt x="17120" y="22334"/>
                </a:moveTo>
                <a:cubicBezTo>
                  <a:pt x="17125" y="22334"/>
                  <a:pt x="17130" y="22334"/>
                  <a:pt x="17134" y="22335"/>
                </a:cubicBezTo>
                <a:cubicBezTo>
                  <a:pt x="17325" y="22418"/>
                  <a:pt x="17551" y="22478"/>
                  <a:pt x="17587" y="22740"/>
                </a:cubicBezTo>
                <a:cubicBezTo>
                  <a:pt x="17535" y="22758"/>
                  <a:pt x="17488" y="22767"/>
                  <a:pt x="17443" y="22767"/>
                </a:cubicBezTo>
                <a:cubicBezTo>
                  <a:pt x="17232" y="22767"/>
                  <a:pt x="17089" y="22580"/>
                  <a:pt x="16872" y="22442"/>
                </a:cubicBezTo>
                <a:cubicBezTo>
                  <a:pt x="16971" y="22398"/>
                  <a:pt x="17060" y="22334"/>
                  <a:pt x="17120" y="22334"/>
                </a:cubicBezTo>
                <a:close/>
                <a:moveTo>
                  <a:pt x="1263" y="17096"/>
                </a:moveTo>
                <a:cubicBezTo>
                  <a:pt x="1549" y="17239"/>
                  <a:pt x="1799" y="17358"/>
                  <a:pt x="2037" y="17453"/>
                </a:cubicBezTo>
                <a:cubicBezTo>
                  <a:pt x="3120" y="17930"/>
                  <a:pt x="4192" y="18406"/>
                  <a:pt x="5264" y="18870"/>
                </a:cubicBezTo>
                <a:cubicBezTo>
                  <a:pt x="6359" y="19335"/>
                  <a:pt x="7430" y="19775"/>
                  <a:pt x="8514" y="20240"/>
                </a:cubicBezTo>
                <a:cubicBezTo>
                  <a:pt x="9693" y="20728"/>
                  <a:pt x="10883" y="21240"/>
                  <a:pt x="12050" y="21728"/>
                </a:cubicBezTo>
                <a:lnTo>
                  <a:pt x="13836" y="22490"/>
                </a:lnTo>
                <a:cubicBezTo>
                  <a:pt x="13931" y="22537"/>
                  <a:pt x="14003" y="22609"/>
                  <a:pt x="14098" y="22668"/>
                </a:cubicBezTo>
                <a:cubicBezTo>
                  <a:pt x="14074" y="22692"/>
                  <a:pt x="14062" y="22740"/>
                  <a:pt x="14050" y="22776"/>
                </a:cubicBezTo>
                <a:cubicBezTo>
                  <a:pt x="13753" y="22668"/>
                  <a:pt x="13443" y="22597"/>
                  <a:pt x="13110" y="22454"/>
                </a:cubicBezTo>
                <a:cubicBezTo>
                  <a:pt x="11872" y="21918"/>
                  <a:pt x="10657" y="21371"/>
                  <a:pt x="9407" y="20847"/>
                </a:cubicBezTo>
                <a:cubicBezTo>
                  <a:pt x="8478" y="20478"/>
                  <a:pt x="7538" y="20132"/>
                  <a:pt x="6609" y="19799"/>
                </a:cubicBezTo>
                <a:cubicBezTo>
                  <a:pt x="5859" y="19525"/>
                  <a:pt x="5121" y="19275"/>
                  <a:pt x="4371" y="18977"/>
                </a:cubicBezTo>
                <a:cubicBezTo>
                  <a:pt x="3478" y="18632"/>
                  <a:pt x="2608" y="18251"/>
                  <a:pt x="1727" y="17870"/>
                </a:cubicBezTo>
                <a:cubicBezTo>
                  <a:pt x="1513" y="17787"/>
                  <a:pt x="1323" y="17668"/>
                  <a:pt x="1073" y="17549"/>
                </a:cubicBezTo>
                <a:cubicBezTo>
                  <a:pt x="1132" y="17394"/>
                  <a:pt x="1192" y="17263"/>
                  <a:pt x="1263" y="17096"/>
                </a:cubicBezTo>
                <a:close/>
                <a:moveTo>
                  <a:pt x="36437" y="22765"/>
                </a:moveTo>
                <a:lnTo>
                  <a:pt x="36398" y="22776"/>
                </a:lnTo>
                <a:lnTo>
                  <a:pt x="36422" y="22787"/>
                </a:lnTo>
                <a:cubicBezTo>
                  <a:pt x="36427" y="22781"/>
                  <a:pt x="36432" y="22773"/>
                  <a:pt x="36437" y="22765"/>
                </a:cubicBezTo>
                <a:close/>
                <a:moveTo>
                  <a:pt x="45916" y="22948"/>
                </a:moveTo>
                <a:cubicBezTo>
                  <a:pt x="45911" y="22950"/>
                  <a:pt x="45905" y="22952"/>
                  <a:pt x="45900" y="22954"/>
                </a:cubicBezTo>
                <a:lnTo>
                  <a:pt x="45911" y="22966"/>
                </a:lnTo>
                <a:cubicBezTo>
                  <a:pt x="45913" y="22960"/>
                  <a:pt x="45915" y="22954"/>
                  <a:pt x="45916" y="22948"/>
                </a:cubicBezTo>
                <a:close/>
                <a:moveTo>
                  <a:pt x="15491" y="22918"/>
                </a:moveTo>
                <a:cubicBezTo>
                  <a:pt x="15527" y="22954"/>
                  <a:pt x="15551" y="22966"/>
                  <a:pt x="15586" y="22990"/>
                </a:cubicBezTo>
                <a:cubicBezTo>
                  <a:pt x="15539" y="22990"/>
                  <a:pt x="15491" y="22978"/>
                  <a:pt x="15455" y="22978"/>
                </a:cubicBezTo>
                <a:cubicBezTo>
                  <a:pt x="15479" y="22954"/>
                  <a:pt x="15479" y="22930"/>
                  <a:pt x="15491" y="22918"/>
                </a:cubicBezTo>
                <a:close/>
                <a:moveTo>
                  <a:pt x="17801" y="22871"/>
                </a:moveTo>
                <a:cubicBezTo>
                  <a:pt x="17932" y="22954"/>
                  <a:pt x="18051" y="22990"/>
                  <a:pt x="17991" y="23216"/>
                </a:cubicBezTo>
                <a:cubicBezTo>
                  <a:pt x="17825" y="23145"/>
                  <a:pt x="17741" y="23073"/>
                  <a:pt x="17801" y="22871"/>
                </a:cubicBezTo>
                <a:close/>
                <a:moveTo>
                  <a:pt x="26437" y="22412"/>
                </a:moveTo>
                <a:cubicBezTo>
                  <a:pt x="28365" y="22412"/>
                  <a:pt x="31740" y="22653"/>
                  <a:pt x="32684" y="22907"/>
                </a:cubicBezTo>
                <a:cubicBezTo>
                  <a:pt x="32707" y="23014"/>
                  <a:pt x="32743" y="23145"/>
                  <a:pt x="32791" y="23323"/>
                </a:cubicBezTo>
                <a:cubicBezTo>
                  <a:pt x="30207" y="23145"/>
                  <a:pt x="27731" y="22728"/>
                  <a:pt x="25171" y="22490"/>
                </a:cubicBezTo>
                <a:cubicBezTo>
                  <a:pt x="25372" y="22436"/>
                  <a:pt x="25834" y="22412"/>
                  <a:pt x="26437" y="22412"/>
                </a:cubicBezTo>
                <a:close/>
                <a:moveTo>
                  <a:pt x="19658" y="23430"/>
                </a:moveTo>
                <a:lnTo>
                  <a:pt x="19658" y="23442"/>
                </a:lnTo>
                <a:lnTo>
                  <a:pt x="19551" y="23442"/>
                </a:lnTo>
                <a:lnTo>
                  <a:pt x="19551" y="23430"/>
                </a:lnTo>
                <a:close/>
                <a:moveTo>
                  <a:pt x="18229" y="23490"/>
                </a:moveTo>
                <a:cubicBezTo>
                  <a:pt x="18265" y="23573"/>
                  <a:pt x="18301" y="23645"/>
                  <a:pt x="18349" y="23740"/>
                </a:cubicBezTo>
                <a:cubicBezTo>
                  <a:pt x="18325" y="23752"/>
                  <a:pt x="18301" y="23764"/>
                  <a:pt x="18277" y="23788"/>
                </a:cubicBezTo>
                <a:cubicBezTo>
                  <a:pt x="18241" y="23680"/>
                  <a:pt x="18206" y="23585"/>
                  <a:pt x="18158" y="23514"/>
                </a:cubicBezTo>
                <a:cubicBezTo>
                  <a:pt x="18182" y="23502"/>
                  <a:pt x="18206" y="23502"/>
                  <a:pt x="18229" y="23490"/>
                </a:cubicBezTo>
                <a:close/>
                <a:moveTo>
                  <a:pt x="21539" y="23764"/>
                </a:moveTo>
                <a:lnTo>
                  <a:pt x="21539" y="23788"/>
                </a:lnTo>
                <a:lnTo>
                  <a:pt x="21504" y="23764"/>
                </a:lnTo>
                <a:close/>
                <a:moveTo>
                  <a:pt x="15943" y="22502"/>
                </a:moveTo>
                <a:cubicBezTo>
                  <a:pt x="16991" y="22787"/>
                  <a:pt x="17646" y="23288"/>
                  <a:pt x="17765" y="23919"/>
                </a:cubicBezTo>
                <a:cubicBezTo>
                  <a:pt x="17741" y="23930"/>
                  <a:pt x="17694" y="23954"/>
                  <a:pt x="17670" y="23954"/>
                </a:cubicBezTo>
                <a:cubicBezTo>
                  <a:pt x="16991" y="23799"/>
                  <a:pt x="16336" y="23633"/>
                  <a:pt x="15765" y="23228"/>
                </a:cubicBezTo>
                <a:cubicBezTo>
                  <a:pt x="15682" y="23168"/>
                  <a:pt x="15646" y="23085"/>
                  <a:pt x="15586" y="22990"/>
                </a:cubicBezTo>
                <a:lnTo>
                  <a:pt x="15586" y="22990"/>
                </a:lnTo>
                <a:cubicBezTo>
                  <a:pt x="15884" y="23014"/>
                  <a:pt x="16063" y="23252"/>
                  <a:pt x="16301" y="23335"/>
                </a:cubicBezTo>
                <a:cubicBezTo>
                  <a:pt x="16563" y="23442"/>
                  <a:pt x="16813" y="23573"/>
                  <a:pt x="17158" y="23716"/>
                </a:cubicBezTo>
                <a:cubicBezTo>
                  <a:pt x="17015" y="23335"/>
                  <a:pt x="16729" y="23264"/>
                  <a:pt x="16503" y="23109"/>
                </a:cubicBezTo>
                <a:cubicBezTo>
                  <a:pt x="16277" y="22978"/>
                  <a:pt x="16039" y="22847"/>
                  <a:pt x="15729" y="22668"/>
                </a:cubicBezTo>
                <a:cubicBezTo>
                  <a:pt x="15836" y="22573"/>
                  <a:pt x="15896" y="22526"/>
                  <a:pt x="15943" y="22502"/>
                </a:cubicBezTo>
                <a:close/>
                <a:moveTo>
                  <a:pt x="21043" y="23880"/>
                </a:moveTo>
                <a:cubicBezTo>
                  <a:pt x="21050" y="23880"/>
                  <a:pt x="21056" y="23881"/>
                  <a:pt x="21063" y="23883"/>
                </a:cubicBezTo>
                <a:cubicBezTo>
                  <a:pt x="21105" y="23904"/>
                  <a:pt x="21148" y="23934"/>
                  <a:pt x="21198" y="23966"/>
                </a:cubicBezTo>
                <a:lnTo>
                  <a:pt x="21198" y="23966"/>
                </a:lnTo>
                <a:cubicBezTo>
                  <a:pt x="21099" y="23963"/>
                  <a:pt x="21009" y="23942"/>
                  <a:pt x="20908" y="23942"/>
                </a:cubicBezTo>
                <a:lnTo>
                  <a:pt x="20908" y="23919"/>
                </a:lnTo>
                <a:cubicBezTo>
                  <a:pt x="20949" y="23908"/>
                  <a:pt x="20999" y="23880"/>
                  <a:pt x="21043" y="23880"/>
                </a:cubicBezTo>
                <a:close/>
                <a:moveTo>
                  <a:pt x="21121" y="22304"/>
                </a:moveTo>
                <a:cubicBezTo>
                  <a:pt x="21502" y="22304"/>
                  <a:pt x="21884" y="22311"/>
                  <a:pt x="22266" y="22335"/>
                </a:cubicBezTo>
                <a:cubicBezTo>
                  <a:pt x="23099" y="22383"/>
                  <a:pt x="23933" y="22549"/>
                  <a:pt x="24766" y="22656"/>
                </a:cubicBezTo>
                <a:cubicBezTo>
                  <a:pt x="25909" y="22787"/>
                  <a:pt x="27052" y="22907"/>
                  <a:pt x="28195" y="23037"/>
                </a:cubicBezTo>
                <a:cubicBezTo>
                  <a:pt x="28457" y="23049"/>
                  <a:pt x="28695" y="23109"/>
                  <a:pt x="28933" y="23145"/>
                </a:cubicBezTo>
                <a:cubicBezTo>
                  <a:pt x="30088" y="23276"/>
                  <a:pt x="31255" y="23395"/>
                  <a:pt x="32410" y="23526"/>
                </a:cubicBezTo>
                <a:cubicBezTo>
                  <a:pt x="32576" y="23549"/>
                  <a:pt x="32743" y="23609"/>
                  <a:pt x="32922" y="23645"/>
                </a:cubicBezTo>
                <a:cubicBezTo>
                  <a:pt x="32934" y="23847"/>
                  <a:pt x="32946" y="24002"/>
                  <a:pt x="32969" y="24228"/>
                </a:cubicBezTo>
                <a:cubicBezTo>
                  <a:pt x="32719" y="24216"/>
                  <a:pt x="32529" y="24216"/>
                  <a:pt x="32338" y="24180"/>
                </a:cubicBezTo>
                <a:cubicBezTo>
                  <a:pt x="31481" y="24038"/>
                  <a:pt x="30600" y="23883"/>
                  <a:pt x="29731" y="23728"/>
                </a:cubicBezTo>
                <a:cubicBezTo>
                  <a:pt x="29005" y="23585"/>
                  <a:pt x="28290" y="23442"/>
                  <a:pt x="27576" y="23311"/>
                </a:cubicBezTo>
                <a:cubicBezTo>
                  <a:pt x="27219" y="23228"/>
                  <a:pt x="26850" y="23204"/>
                  <a:pt x="26492" y="23157"/>
                </a:cubicBezTo>
                <a:cubicBezTo>
                  <a:pt x="25611" y="23049"/>
                  <a:pt x="24718" y="22954"/>
                  <a:pt x="23825" y="22859"/>
                </a:cubicBezTo>
                <a:cubicBezTo>
                  <a:pt x="22813" y="22776"/>
                  <a:pt x="21801" y="22692"/>
                  <a:pt x="20789" y="22621"/>
                </a:cubicBezTo>
                <a:cubicBezTo>
                  <a:pt x="20724" y="22618"/>
                  <a:pt x="20658" y="22617"/>
                  <a:pt x="20593" y="22617"/>
                </a:cubicBezTo>
                <a:cubicBezTo>
                  <a:pt x="20414" y="22617"/>
                  <a:pt x="20234" y="22624"/>
                  <a:pt x="20051" y="22624"/>
                </a:cubicBezTo>
                <a:cubicBezTo>
                  <a:pt x="19984" y="22624"/>
                  <a:pt x="19917" y="22623"/>
                  <a:pt x="19849" y="22621"/>
                </a:cubicBezTo>
                <a:cubicBezTo>
                  <a:pt x="19622" y="22609"/>
                  <a:pt x="19420" y="22573"/>
                  <a:pt x="19218" y="22549"/>
                </a:cubicBezTo>
                <a:cubicBezTo>
                  <a:pt x="19218" y="22335"/>
                  <a:pt x="19313" y="22311"/>
                  <a:pt x="19456" y="22311"/>
                </a:cubicBezTo>
                <a:cubicBezTo>
                  <a:pt x="19567" y="22313"/>
                  <a:pt x="19679" y="22313"/>
                  <a:pt x="19791" y="22313"/>
                </a:cubicBezTo>
                <a:cubicBezTo>
                  <a:pt x="20233" y="22313"/>
                  <a:pt x="20676" y="22304"/>
                  <a:pt x="21121" y="22304"/>
                </a:cubicBezTo>
                <a:close/>
                <a:moveTo>
                  <a:pt x="23885" y="24407"/>
                </a:moveTo>
                <a:cubicBezTo>
                  <a:pt x="23885" y="24419"/>
                  <a:pt x="23897" y="24419"/>
                  <a:pt x="23897" y="24442"/>
                </a:cubicBezTo>
                <a:cubicBezTo>
                  <a:pt x="23885" y="24419"/>
                  <a:pt x="23885" y="24419"/>
                  <a:pt x="23873" y="24419"/>
                </a:cubicBezTo>
                <a:cubicBezTo>
                  <a:pt x="23885" y="24419"/>
                  <a:pt x="23885" y="24419"/>
                  <a:pt x="23885" y="24407"/>
                </a:cubicBezTo>
                <a:close/>
                <a:moveTo>
                  <a:pt x="20289" y="24407"/>
                </a:moveTo>
                <a:cubicBezTo>
                  <a:pt x="20333" y="24433"/>
                  <a:pt x="20383" y="24453"/>
                  <a:pt x="20435" y="24475"/>
                </a:cubicBezTo>
                <a:lnTo>
                  <a:pt x="20435" y="24475"/>
                </a:lnTo>
                <a:cubicBezTo>
                  <a:pt x="20381" y="24472"/>
                  <a:pt x="20323" y="24466"/>
                  <a:pt x="20265" y="24466"/>
                </a:cubicBezTo>
                <a:cubicBezTo>
                  <a:pt x="20265" y="24454"/>
                  <a:pt x="20289" y="24419"/>
                  <a:pt x="20289" y="24407"/>
                </a:cubicBezTo>
                <a:close/>
                <a:moveTo>
                  <a:pt x="54188" y="16143"/>
                </a:moveTo>
                <a:cubicBezTo>
                  <a:pt x="54199" y="16143"/>
                  <a:pt x="54211" y="16143"/>
                  <a:pt x="54222" y="16144"/>
                </a:cubicBezTo>
                <a:cubicBezTo>
                  <a:pt x="54305" y="16144"/>
                  <a:pt x="54377" y="16168"/>
                  <a:pt x="54532" y="16191"/>
                </a:cubicBezTo>
                <a:cubicBezTo>
                  <a:pt x="54436" y="16299"/>
                  <a:pt x="54401" y="16370"/>
                  <a:pt x="54317" y="16406"/>
                </a:cubicBezTo>
                <a:cubicBezTo>
                  <a:pt x="53591" y="16656"/>
                  <a:pt x="52853" y="16894"/>
                  <a:pt x="52103" y="17144"/>
                </a:cubicBezTo>
                <a:cubicBezTo>
                  <a:pt x="51579" y="17322"/>
                  <a:pt x="51079" y="17513"/>
                  <a:pt x="50555" y="17715"/>
                </a:cubicBezTo>
                <a:cubicBezTo>
                  <a:pt x="49531" y="18084"/>
                  <a:pt x="48519" y="18454"/>
                  <a:pt x="47495" y="18846"/>
                </a:cubicBezTo>
                <a:cubicBezTo>
                  <a:pt x="46721" y="19120"/>
                  <a:pt x="45959" y="19418"/>
                  <a:pt x="45185" y="19704"/>
                </a:cubicBezTo>
                <a:cubicBezTo>
                  <a:pt x="44411" y="19989"/>
                  <a:pt x="43625" y="20275"/>
                  <a:pt x="42828" y="20549"/>
                </a:cubicBezTo>
                <a:cubicBezTo>
                  <a:pt x="42268" y="20763"/>
                  <a:pt x="41697" y="20966"/>
                  <a:pt x="41125" y="21168"/>
                </a:cubicBezTo>
                <a:cubicBezTo>
                  <a:pt x="40208" y="21466"/>
                  <a:pt x="39292" y="21740"/>
                  <a:pt x="38387" y="22025"/>
                </a:cubicBezTo>
                <a:cubicBezTo>
                  <a:pt x="38101" y="22121"/>
                  <a:pt x="37815" y="22192"/>
                  <a:pt x="37529" y="22299"/>
                </a:cubicBezTo>
                <a:cubicBezTo>
                  <a:pt x="37196" y="22418"/>
                  <a:pt x="36863" y="22549"/>
                  <a:pt x="36517" y="22680"/>
                </a:cubicBezTo>
                <a:cubicBezTo>
                  <a:pt x="36488" y="22690"/>
                  <a:pt x="36459" y="22731"/>
                  <a:pt x="36437" y="22765"/>
                </a:cubicBezTo>
                <a:lnTo>
                  <a:pt x="36437" y="22765"/>
                </a:lnTo>
                <a:lnTo>
                  <a:pt x="37922" y="22371"/>
                </a:lnTo>
                <a:cubicBezTo>
                  <a:pt x="38601" y="22192"/>
                  <a:pt x="39280" y="22002"/>
                  <a:pt x="39946" y="21787"/>
                </a:cubicBezTo>
                <a:cubicBezTo>
                  <a:pt x="40530" y="21609"/>
                  <a:pt x="41089" y="21430"/>
                  <a:pt x="41673" y="21228"/>
                </a:cubicBezTo>
                <a:cubicBezTo>
                  <a:pt x="42744" y="20847"/>
                  <a:pt x="43828" y="20466"/>
                  <a:pt x="44899" y="20061"/>
                </a:cubicBezTo>
                <a:cubicBezTo>
                  <a:pt x="45661" y="19775"/>
                  <a:pt x="46400" y="19454"/>
                  <a:pt x="47162" y="19168"/>
                </a:cubicBezTo>
                <a:cubicBezTo>
                  <a:pt x="48114" y="18811"/>
                  <a:pt x="49055" y="18465"/>
                  <a:pt x="50007" y="18108"/>
                </a:cubicBezTo>
                <a:cubicBezTo>
                  <a:pt x="50686" y="17858"/>
                  <a:pt x="51376" y="17561"/>
                  <a:pt x="52079" y="17322"/>
                </a:cubicBezTo>
                <a:cubicBezTo>
                  <a:pt x="52793" y="17084"/>
                  <a:pt x="53520" y="16894"/>
                  <a:pt x="54246" y="16680"/>
                </a:cubicBezTo>
                <a:cubicBezTo>
                  <a:pt x="54297" y="16659"/>
                  <a:pt x="54349" y="16654"/>
                  <a:pt x="54408" y="16654"/>
                </a:cubicBezTo>
                <a:cubicBezTo>
                  <a:pt x="54464" y="16654"/>
                  <a:pt x="54526" y="16658"/>
                  <a:pt x="54602" y="16658"/>
                </a:cubicBezTo>
                <a:cubicBezTo>
                  <a:pt x="54632" y="16658"/>
                  <a:pt x="54664" y="16658"/>
                  <a:pt x="54698" y="16656"/>
                </a:cubicBezTo>
                <a:lnTo>
                  <a:pt x="54698" y="16656"/>
                </a:lnTo>
                <a:cubicBezTo>
                  <a:pt x="54603" y="16787"/>
                  <a:pt x="54579" y="16870"/>
                  <a:pt x="54520" y="16906"/>
                </a:cubicBezTo>
                <a:cubicBezTo>
                  <a:pt x="54353" y="16989"/>
                  <a:pt x="54174" y="17049"/>
                  <a:pt x="53996" y="17108"/>
                </a:cubicBezTo>
                <a:cubicBezTo>
                  <a:pt x="53305" y="17334"/>
                  <a:pt x="52627" y="17573"/>
                  <a:pt x="51924" y="17799"/>
                </a:cubicBezTo>
                <a:cubicBezTo>
                  <a:pt x="51067" y="18084"/>
                  <a:pt x="50186" y="18323"/>
                  <a:pt x="49340" y="18620"/>
                </a:cubicBezTo>
                <a:cubicBezTo>
                  <a:pt x="48305" y="18977"/>
                  <a:pt x="47293" y="19347"/>
                  <a:pt x="46304" y="19751"/>
                </a:cubicBezTo>
                <a:cubicBezTo>
                  <a:pt x="45530" y="20061"/>
                  <a:pt x="44757" y="20430"/>
                  <a:pt x="43959" y="20728"/>
                </a:cubicBezTo>
                <a:cubicBezTo>
                  <a:pt x="43149" y="21025"/>
                  <a:pt x="42292" y="21275"/>
                  <a:pt x="41459" y="21549"/>
                </a:cubicBezTo>
                <a:cubicBezTo>
                  <a:pt x="40828" y="21752"/>
                  <a:pt x="40185" y="21978"/>
                  <a:pt x="39542" y="22192"/>
                </a:cubicBezTo>
                <a:lnTo>
                  <a:pt x="36994" y="22990"/>
                </a:lnTo>
                <a:cubicBezTo>
                  <a:pt x="36458" y="23168"/>
                  <a:pt x="35922" y="23347"/>
                  <a:pt x="35386" y="23538"/>
                </a:cubicBezTo>
                <a:cubicBezTo>
                  <a:pt x="35017" y="23680"/>
                  <a:pt x="34648" y="23823"/>
                  <a:pt x="34279" y="23954"/>
                </a:cubicBezTo>
                <a:cubicBezTo>
                  <a:pt x="34434" y="23930"/>
                  <a:pt x="34612" y="23907"/>
                  <a:pt x="34779" y="23859"/>
                </a:cubicBezTo>
                <a:cubicBezTo>
                  <a:pt x="35505" y="23645"/>
                  <a:pt x="36244" y="23442"/>
                  <a:pt x="36958" y="23216"/>
                </a:cubicBezTo>
                <a:cubicBezTo>
                  <a:pt x="37577" y="23026"/>
                  <a:pt x="38184" y="22811"/>
                  <a:pt x="38803" y="22621"/>
                </a:cubicBezTo>
                <a:cubicBezTo>
                  <a:pt x="39673" y="22335"/>
                  <a:pt x="40566" y="22049"/>
                  <a:pt x="41447" y="21752"/>
                </a:cubicBezTo>
                <a:cubicBezTo>
                  <a:pt x="42078" y="21549"/>
                  <a:pt x="42697" y="21323"/>
                  <a:pt x="43328" y="21121"/>
                </a:cubicBezTo>
                <a:cubicBezTo>
                  <a:pt x="44614" y="20680"/>
                  <a:pt x="45864" y="20120"/>
                  <a:pt x="47150" y="19608"/>
                </a:cubicBezTo>
                <a:cubicBezTo>
                  <a:pt x="48162" y="19227"/>
                  <a:pt x="49198" y="18918"/>
                  <a:pt x="50245" y="18573"/>
                </a:cubicBezTo>
                <a:cubicBezTo>
                  <a:pt x="50900" y="18346"/>
                  <a:pt x="51555" y="18120"/>
                  <a:pt x="52210" y="17918"/>
                </a:cubicBezTo>
                <a:cubicBezTo>
                  <a:pt x="52306" y="17886"/>
                  <a:pt x="52393" y="17873"/>
                  <a:pt x="52488" y="17862"/>
                </a:cubicBezTo>
                <a:lnTo>
                  <a:pt x="52488" y="17862"/>
                </a:lnTo>
                <a:cubicBezTo>
                  <a:pt x="52447" y="17895"/>
                  <a:pt x="52409" y="17936"/>
                  <a:pt x="52388" y="17977"/>
                </a:cubicBezTo>
                <a:cubicBezTo>
                  <a:pt x="52348" y="18018"/>
                  <a:pt x="52325" y="18050"/>
                  <a:pt x="52297" y="18088"/>
                </a:cubicBezTo>
                <a:lnTo>
                  <a:pt x="52297" y="18088"/>
                </a:lnTo>
                <a:lnTo>
                  <a:pt x="53246" y="17787"/>
                </a:lnTo>
                <a:cubicBezTo>
                  <a:pt x="53686" y="17656"/>
                  <a:pt x="54103" y="17513"/>
                  <a:pt x="54532" y="17382"/>
                </a:cubicBezTo>
                <a:cubicBezTo>
                  <a:pt x="54551" y="17378"/>
                  <a:pt x="54573" y="17377"/>
                  <a:pt x="54594" y="17377"/>
                </a:cubicBezTo>
                <a:cubicBezTo>
                  <a:pt x="54637" y="17377"/>
                  <a:pt x="54682" y="17382"/>
                  <a:pt x="54722" y="17382"/>
                </a:cubicBezTo>
                <a:cubicBezTo>
                  <a:pt x="54829" y="17739"/>
                  <a:pt x="54817" y="17739"/>
                  <a:pt x="54555" y="17870"/>
                </a:cubicBezTo>
                <a:cubicBezTo>
                  <a:pt x="53877" y="18251"/>
                  <a:pt x="53103" y="18346"/>
                  <a:pt x="52377" y="18585"/>
                </a:cubicBezTo>
                <a:cubicBezTo>
                  <a:pt x="52031" y="18704"/>
                  <a:pt x="51674" y="18799"/>
                  <a:pt x="51329" y="18918"/>
                </a:cubicBezTo>
                <a:cubicBezTo>
                  <a:pt x="50186" y="19299"/>
                  <a:pt x="49019" y="19692"/>
                  <a:pt x="47876" y="20073"/>
                </a:cubicBezTo>
                <a:cubicBezTo>
                  <a:pt x="47221" y="20299"/>
                  <a:pt x="46566" y="20525"/>
                  <a:pt x="45911" y="20728"/>
                </a:cubicBezTo>
                <a:cubicBezTo>
                  <a:pt x="45694" y="20804"/>
                  <a:pt x="45467" y="20830"/>
                  <a:pt x="45240" y="20870"/>
                </a:cubicBezTo>
                <a:lnTo>
                  <a:pt x="45240" y="20870"/>
                </a:lnTo>
                <a:cubicBezTo>
                  <a:pt x="45689" y="20692"/>
                  <a:pt x="46156" y="20514"/>
                  <a:pt x="46602" y="20347"/>
                </a:cubicBezTo>
                <a:cubicBezTo>
                  <a:pt x="47114" y="20144"/>
                  <a:pt x="47650" y="19954"/>
                  <a:pt x="48174" y="19751"/>
                </a:cubicBezTo>
                <a:cubicBezTo>
                  <a:pt x="48450" y="19652"/>
                  <a:pt x="48716" y="19511"/>
                  <a:pt x="48991" y="19387"/>
                </a:cubicBezTo>
                <a:lnTo>
                  <a:pt x="48991" y="19387"/>
                </a:lnTo>
                <a:cubicBezTo>
                  <a:pt x="48867" y="19411"/>
                  <a:pt x="48730" y="19426"/>
                  <a:pt x="48602" y="19466"/>
                </a:cubicBezTo>
                <a:cubicBezTo>
                  <a:pt x="47745" y="19751"/>
                  <a:pt x="46876" y="20061"/>
                  <a:pt x="46019" y="20359"/>
                </a:cubicBezTo>
                <a:cubicBezTo>
                  <a:pt x="45542" y="20525"/>
                  <a:pt x="45078" y="20680"/>
                  <a:pt x="44602" y="20847"/>
                </a:cubicBezTo>
                <a:cubicBezTo>
                  <a:pt x="43590" y="21204"/>
                  <a:pt x="42566" y="21561"/>
                  <a:pt x="41554" y="21906"/>
                </a:cubicBezTo>
                <a:cubicBezTo>
                  <a:pt x="40327" y="22323"/>
                  <a:pt x="39101" y="22728"/>
                  <a:pt x="37875" y="23145"/>
                </a:cubicBezTo>
                <a:lnTo>
                  <a:pt x="35243" y="24038"/>
                </a:lnTo>
                <a:cubicBezTo>
                  <a:pt x="34910" y="24157"/>
                  <a:pt x="34589" y="24288"/>
                  <a:pt x="34255" y="24419"/>
                </a:cubicBezTo>
                <a:cubicBezTo>
                  <a:pt x="34128" y="24470"/>
                  <a:pt x="34001" y="24514"/>
                  <a:pt x="33869" y="24514"/>
                </a:cubicBezTo>
                <a:cubicBezTo>
                  <a:pt x="33816" y="24514"/>
                  <a:pt x="33762" y="24507"/>
                  <a:pt x="33708" y="24490"/>
                </a:cubicBezTo>
                <a:cubicBezTo>
                  <a:pt x="33636" y="24371"/>
                  <a:pt x="33648" y="24300"/>
                  <a:pt x="33779" y="24240"/>
                </a:cubicBezTo>
                <a:cubicBezTo>
                  <a:pt x="33946" y="24169"/>
                  <a:pt x="34100" y="24073"/>
                  <a:pt x="34243" y="24002"/>
                </a:cubicBezTo>
                <a:lnTo>
                  <a:pt x="33624" y="24002"/>
                </a:lnTo>
                <a:cubicBezTo>
                  <a:pt x="33505" y="23895"/>
                  <a:pt x="33505" y="23799"/>
                  <a:pt x="33600" y="23692"/>
                </a:cubicBezTo>
                <a:cubicBezTo>
                  <a:pt x="33657" y="23625"/>
                  <a:pt x="33734" y="23579"/>
                  <a:pt x="33803" y="23523"/>
                </a:cubicBezTo>
                <a:lnTo>
                  <a:pt x="33803" y="23523"/>
                </a:lnTo>
                <a:cubicBezTo>
                  <a:pt x="33811" y="23524"/>
                  <a:pt x="33819" y="23525"/>
                  <a:pt x="33827" y="23526"/>
                </a:cubicBezTo>
                <a:lnTo>
                  <a:pt x="33815" y="23514"/>
                </a:lnTo>
                <a:cubicBezTo>
                  <a:pt x="33811" y="23517"/>
                  <a:pt x="33807" y="23520"/>
                  <a:pt x="33803" y="23523"/>
                </a:cubicBezTo>
                <a:lnTo>
                  <a:pt x="33803" y="23523"/>
                </a:lnTo>
                <a:cubicBezTo>
                  <a:pt x="33692" y="23514"/>
                  <a:pt x="33581" y="23513"/>
                  <a:pt x="33481" y="23502"/>
                </a:cubicBezTo>
                <a:cubicBezTo>
                  <a:pt x="33338" y="23276"/>
                  <a:pt x="33469" y="23145"/>
                  <a:pt x="33636" y="23061"/>
                </a:cubicBezTo>
                <a:cubicBezTo>
                  <a:pt x="33862" y="22966"/>
                  <a:pt x="34077" y="22871"/>
                  <a:pt x="34315" y="22811"/>
                </a:cubicBezTo>
                <a:cubicBezTo>
                  <a:pt x="35363" y="22549"/>
                  <a:pt x="36398" y="22264"/>
                  <a:pt x="37410" y="21871"/>
                </a:cubicBezTo>
                <a:cubicBezTo>
                  <a:pt x="38506" y="21454"/>
                  <a:pt x="39589" y="21037"/>
                  <a:pt x="40673" y="20656"/>
                </a:cubicBezTo>
                <a:cubicBezTo>
                  <a:pt x="41256" y="20466"/>
                  <a:pt x="41840" y="20299"/>
                  <a:pt x="42411" y="20109"/>
                </a:cubicBezTo>
                <a:cubicBezTo>
                  <a:pt x="42875" y="19942"/>
                  <a:pt x="43352" y="19775"/>
                  <a:pt x="43816" y="19585"/>
                </a:cubicBezTo>
                <a:cubicBezTo>
                  <a:pt x="45007" y="19061"/>
                  <a:pt x="46221" y="18632"/>
                  <a:pt x="47459" y="18227"/>
                </a:cubicBezTo>
                <a:cubicBezTo>
                  <a:pt x="48031" y="18037"/>
                  <a:pt x="48590" y="17858"/>
                  <a:pt x="49162" y="17680"/>
                </a:cubicBezTo>
                <a:cubicBezTo>
                  <a:pt x="49203" y="17664"/>
                  <a:pt x="49248" y="17660"/>
                  <a:pt x="49295" y="17660"/>
                </a:cubicBezTo>
                <a:cubicBezTo>
                  <a:pt x="49337" y="17660"/>
                  <a:pt x="49381" y="17664"/>
                  <a:pt x="49424" y="17666"/>
                </a:cubicBezTo>
                <a:lnTo>
                  <a:pt x="49424" y="17666"/>
                </a:lnTo>
                <a:cubicBezTo>
                  <a:pt x="49083" y="17826"/>
                  <a:pt x="48741" y="17995"/>
                  <a:pt x="48388" y="18120"/>
                </a:cubicBezTo>
                <a:cubicBezTo>
                  <a:pt x="47816" y="18335"/>
                  <a:pt x="47221" y="18513"/>
                  <a:pt x="46638" y="18716"/>
                </a:cubicBezTo>
                <a:cubicBezTo>
                  <a:pt x="46031" y="18942"/>
                  <a:pt x="45423" y="19156"/>
                  <a:pt x="44828" y="19370"/>
                </a:cubicBezTo>
                <a:cubicBezTo>
                  <a:pt x="44706" y="19415"/>
                  <a:pt x="44594" y="19522"/>
                  <a:pt x="44463" y="19594"/>
                </a:cubicBezTo>
                <a:lnTo>
                  <a:pt x="44463" y="19594"/>
                </a:lnTo>
                <a:cubicBezTo>
                  <a:pt x="44561" y="19584"/>
                  <a:pt x="44659" y="19582"/>
                  <a:pt x="44757" y="19549"/>
                </a:cubicBezTo>
                <a:cubicBezTo>
                  <a:pt x="45947" y="19156"/>
                  <a:pt x="47138" y="18763"/>
                  <a:pt x="48328" y="18346"/>
                </a:cubicBezTo>
                <a:cubicBezTo>
                  <a:pt x="49102" y="18061"/>
                  <a:pt x="49876" y="17763"/>
                  <a:pt x="50626" y="17465"/>
                </a:cubicBezTo>
                <a:cubicBezTo>
                  <a:pt x="51543" y="17132"/>
                  <a:pt x="52448" y="16775"/>
                  <a:pt x="53341" y="16394"/>
                </a:cubicBezTo>
                <a:cubicBezTo>
                  <a:pt x="53617" y="16302"/>
                  <a:pt x="53871" y="16143"/>
                  <a:pt x="54188" y="16143"/>
                </a:cubicBezTo>
                <a:close/>
                <a:moveTo>
                  <a:pt x="14916" y="23369"/>
                </a:moveTo>
                <a:cubicBezTo>
                  <a:pt x="14973" y="23369"/>
                  <a:pt x="15025" y="23407"/>
                  <a:pt x="15074" y="23442"/>
                </a:cubicBezTo>
                <a:cubicBezTo>
                  <a:pt x="15467" y="23669"/>
                  <a:pt x="15836" y="23907"/>
                  <a:pt x="16241" y="24097"/>
                </a:cubicBezTo>
                <a:cubicBezTo>
                  <a:pt x="16670" y="24300"/>
                  <a:pt x="17110" y="24478"/>
                  <a:pt x="17622" y="24502"/>
                </a:cubicBezTo>
                <a:cubicBezTo>
                  <a:pt x="17801" y="24502"/>
                  <a:pt x="17979" y="24573"/>
                  <a:pt x="18158" y="24621"/>
                </a:cubicBezTo>
                <a:cubicBezTo>
                  <a:pt x="18158" y="24645"/>
                  <a:pt x="18146" y="24692"/>
                  <a:pt x="18146" y="24716"/>
                </a:cubicBezTo>
                <a:cubicBezTo>
                  <a:pt x="18013" y="24807"/>
                  <a:pt x="17872" y="24841"/>
                  <a:pt x="17725" y="24841"/>
                </a:cubicBezTo>
                <a:cubicBezTo>
                  <a:pt x="17622" y="24841"/>
                  <a:pt x="17516" y="24824"/>
                  <a:pt x="17408" y="24800"/>
                </a:cubicBezTo>
                <a:cubicBezTo>
                  <a:pt x="17146" y="24716"/>
                  <a:pt x="16872" y="24621"/>
                  <a:pt x="16622" y="24478"/>
                </a:cubicBezTo>
                <a:cubicBezTo>
                  <a:pt x="16027" y="24169"/>
                  <a:pt x="15443" y="23847"/>
                  <a:pt x="14872" y="23514"/>
                </a:cubicBezTo>
                <a:cubicBezTo>
                  <a:pt x="14836" y="23502"/>
                  <a:pt x="14824" y="23466"/>
                  <a:pt x="14789" y="23442"/>
                </a:cubicBezTo>
                <a:cubicBezTo>
                  <a:pt x="14833" y="23388"/>
                  <a:pt x="14875" y="23369"/>
                  <a:pt x="14916" y="23369"/>
                </a:cubicBezTo>
                <a:close/>
                <a:moveTo>
                  <a:pt x="43522" y="21441"/>
                </a:moveTo>
                <a:cubicBezTo>
                  <a:pt x="43573" y="21441"/>
                  <a:pt x="43638" y="21458"/>
                  <a:pt x="43721" y="21490"/>
                </a:cubicBezTo>
                <a:cubicBezTo>
                  <a:pt x="43566" y="21502"/>
                  <a:pt x="43471" y="21525"/>
                  <a:pt x="43387" y="21537"/>
                </a:cubicBezTo>
                <a:cubicBezTo>
                  <a:pt x="42994" y="21680"/>
                  <a:pt x="42613" y="21859"/>
                  <a:pt x="42221" y="22014"/>
                </a:cubicBezTo>
                <a:lnTo>
                  <a:pt x="40518" y="22633"/>
                </a:lnTo>
                <a:cubicBezTo>
                  <a:pt x="39554" y="22990"/>
                  <a:pt x="38601" y="23359"/>
                  <a:pt x="37649" y="23740"/>
                </a:cubicBezTo>
                <a:cubicBezTo>
                  <a:pt x="36887" y="24038"/>
                  <a:pt x="36136" y="24347"/>
                  <a:pt x="35363" y="24645"/>
                </a:cubicBezTo>
                <a:cubicBezTo>
                  <a:pt x="34862" y="24835"/>
                  <a:pt x="34362" y="25002"/>
                  <a:pt x="33850" y="25181"/>
                </a:cubicBezTo>
                <a:cubicBezTo>
                  <a:pt x="33719" y="25062"/>
                  <a:pt x="33779" y="24931"/>
                  <a:pt x="33839" y="24752"/>
                </a:cubicBezTo>
                <a:cubicBezTo>
                  <a:pt x="34041" y="24657"/>
                  <a:pt x="34208" y="24573"/>
                  <a:pt x="34422" y="24502"/>
                </a:cubicBezTo>
                <a:cubicBezTo>
                  <a:pt x="35327" y="24180"/>
                  <a:pt x="36256" y="23871"/>
                  <a:pt x="37172" y="23561"/>
                </a:cubicBezTo>
                <a:cubicBezTo>
                  <a:pt x="38006" y="23276"/>
                  <a:pt x="38839" y="23026"/>
                  <a:pt x="39673" y="22740"/>
                </a:cubicBezTo>
                <a:cubicBezTo>
                  <a:pt x="40244" y="22549"/>
                  <a:pt x="40828" y="22335"/>
                  <a:pt x="41387" y="22145"/>
                </a:cubicBezTo>
                <a:cubicBezTo>
                  <a:pt x="41935" y="21954"/>
                  <a:pt x="42494" y="21764"/>
                  <a:pt x="43054" y="21561"/>
                </a:cubicBezTo>
                <a:cubicBezTo>
                  <a:pt x="43118" y="21540"/>
                  <a:pt x="43187" y="21535"/>
                  <a:pt x="43255" y="21535"/>
                </a:cubicBezTo>
                <a:cubicBezTo>
                  <a:pt x="43300" y="21535"/>
                  <a:pt x="43344" y="21537"/>
                  <a:pt x="43387" y="21537"/>
                </a:cubicBezTo>
                <a:cubicBezTo>
                  <a:pt x="43414" y="21470"/>
                  <a:pt x="43456" y="21441"/>
                  <a:pt x="43522" y="21441"/>
                </a:cubicBezTo>
                <a:close/>
                <a:moveTo>
                  <a:pt x="21138" y="22736"/>
                </a:moveTo>
                <a:cubicBezTo>
                  <a:pt x="21884" y="22736"/>
                  <a:pt x="22617" y="22782"/>
                  <a:pt x="23349" y="22930"/>
                </a:cubicBezTo>
                <a:cubicBezTo>
                  <a:pt x="24302" y="23145"/>
                  <a:pt x="25266" y="23288"/>
                  <a:pt x="26219" y="23466"/>
                </a:cubicBezTo>
                <a:cubicBezTo>
                  <a:pt x="26766" y="23573"/>
                  <a:pt x="27326" y="23680"/>
                  <a:pt x="27885" y="23788"/>
                </a:cubicBezTo>
                <a:cubicBezTo>
                  <a:pt x="27950" y="23797"/>
                  <a:pt x="28016" y="23802"/>
                  <a:pt x="28084" y="23802"/>
                </a:cubicBezTo>
                <a:cubicBezTo>
                  <a:pt x="28190" y="23802"/>
                  <a:pt x="28300" y="23788"/>
                  <a:pt x="28409" y="23752"/>
                </a:cubicBezTo>
                <a:cubicBezTo>
                  <a:pt x="27826" y="23645"/>
                  <a:pt x="27242" y="23526"/>
                  <a:pt x="26671" y="23407"/>
                </a:cubicBezTo>
                <a:lnTo>
                  <a:pt x="26671" y="23371"/>
                </a:lnTo>
                <a:cubicBezTo>
                  <a:pt x="26774" y="23371"/>
                  <a:pt x="26883" y="23355"/>
                  <a:pt x="26989" y="23355"/>
                </a:cubicBezTo>
                <a:cubicBezTo>
                  <a:pt x="27043" y="23355"/>
                  <a:pt x="27096" y="23359"/>
                  <a:pt x="27147" y="23371"/>
                </a:cubicBezTo>
                <a:cubicBezTo>
                  <a:pt x="27635" y="23442"/>
                  <a:pt x="28124" y="23549"/>
                  <a:pt x="28612" y="23633"/>
                </a:cubicBezTo>
                <a:cubicBezTo>
                  <a:pt x="29147" y="23752"/>
                  <a:pt x="29707" y="23871"/>
                  <a:pt x="30243" y="23978"/>
                </a:cubicBezTo>
                <a:cubicBezTo>
                  <a:pt x="30683" y="24061"/>
                  <a:pt x="31148" y="24169"/>
                  <a:pt x="31588" y="24240"/>
                </a:cubicBezTo>
                <a:cubicBezTo>
                  <a:pt x="31886" y="24288"/>
                  <a:pt x="32207" y="24323"/>
                  <a:pt x="32517" y="24347"/>
                </a:cubicBezTo>
                <a:cubicBezTo>
                  <a:pt x="32684" y="24359"/>
                  <a:pt x="32862" y="24359"/>
                  <a:pt x="33017" y="24526"/>
                </a:cubicBezTo>
                <a:cubicBezTo>
                  <a:pt x="32882" y="24577"/>
                  <a:pt x="32749" y="24595"/>
                  <a:pt x="32618" y="24595"/>
                </a:cubicBezTo>
                <a:cubicBezTo>
                  <a:pt x="32413" y="24595"/>
                  <a:pt x="32213" y="24550"/>
                  <a:pt x="32017" y="24514"/>
                </a:cubicBezTo>
                <a:cubicBezTo>
                  <a:pt x="31433" y="24419"/>
                  <a:pt x="30838" y="24323"/>
                  <a:pt x="30255" y="24216"/>
                </a:cubicBezTo>
                <a:lnTo>
                  <a:pt x="30255" y="24216"/>
                </a:lnTo>
                <a:cubicBezTo>
                  <a:pt x="30410" y="24395"/>
                  <a:pt x="30624" y="24407"/>
                  <a:pt x="30862" y="24561"/>
                </a:cubicBezTo>
                <a:cubicBezTo>
                  <a:pt x="31576" y="24752"/>
                  <a:pt x="32303" y="24931"/>
                  <a:pt x="33053" y="24978"/>
                </a:cubicBezTo>
                <a:cubicBezTo>
                  <a:pt x="33100" y="24978"/>
                  <a:pt x="33124" y="25014"/>
                  <a:pt x="33196" y="25050"/>
                </a:cubicBezTo>
                <a:cubicBezTo>
                  <a:pt x="33196" y="25181"/>
                  <a:pt x="33219" y="25335"/>
                  <a:pt x="33231" y="25514"/>
                </a:cubicBezTo>
                <a:cubicBezTo>
                  <a:pt x="33168" y="25514"/>
                  <a:pt x="33120" y="25519"/>
                  <a:pt x="33085" y="25519"/>
                </a:cubicBezTo>
                <a:cubicBezTo>
                  <a:pt x="33067" y="25519"/>
                  <a:pt x="33053" y="25518"/>
                  <a:pt x="33041" y="25514"/>
                </a:cubicBezTo>
                <a:cubicBezTo>
                  <a:pt x="32005" y="25228"/>
                  <a:pt x="30969" y="24919"/>
                  <a:pt x="29921" y="24633"/>
                </a:cubicBezTo>
                <a:cubicBezTo>
                  <a:pt x="29231" y="24442"/>
                  <a:pt x="28540" y="24264"/>
                  <a:pt x="27838" y="24097"/>
                </a:cubicBezTo>
                <a:cubicBezTo>
                  <a:pt x="27735" y="24065"/>
                  <a:pt x="27626" y="24060"/>
                  <a:pt x="27516" y="24060"/>
                </a:cubicBezTo>
                <a:cubicBezTo>
                  <a:pt x="27476" y="24060"/>
                  <a:pt x="27436" y="24061"/>
                  <a:pt x="27396" y="24061"/>
                </a:cubicBezTo>
                <a:lnTo>
                  <a:pt x="27396" y="24061"/>
                </a:lnTo>
                <a:cubicBezTo>
                  <a:pt x="27384" y="24057"/>
                  <a:pt x="27373" y="24053"/>
                  <a:pt x="27362" y="24050"/>
                </a:cubicBezTo>
                <a:lnTo>
                  <a:pt x="27350" y="24061"/>
                </a:lnTo>
                <a:cubicBezTo>
                  <a:pt x="27365" y="24061"/>
                  <a:pt x="27380" y="24061"/>
                  <a:pt x="27396" y="24061"/>
                </a:cubicBezTo>
                <a:lnTo>
                  <a:pt x="27396" y="24061"/>
                </a:lnTo>
                <a:cubicBezTo>
                  <a:pt x="27597" y="24132"/>
                  <a:pt x="27790" y="24231"/>
                  <a:pt x="27993" y="24288"/>
                </a:cubicBezTo>
                <a:cubicBezTo>
                  <a:pt x="28397" y="24395"/>
                  <a:pt x="28814" y="24466"/>
                  <a:pt x="29207" y="24585"/>
                </a:cubicBezTo>
                <a:lnTo>
                  <a:pt x="32160" y="25478"/>
                </a:lnTo>
                <a:cubicBezTo>
                  <a:pt x="32529" y="25597"/>
                  <a:pt x="32922" y="25693"/>
                  <a:pt x="33315" y="25788"/>
                </a:cubicBezTo>
                <a:cubicBezTo>
                  <a:pt x="33410" y="26002"/>
                  <a:pt x="33493" y="26228"/>
                  <a:pt x="33600" y="26502"/>
                </a:cubicBezTo>
                <a:cubicBezTo>
                  <a:pt x="33291" y="26407"/>
                  <a:pt x="33053" y="26324"/>
                  <a:pt x="32803" y="26240"/>
                </a:cubicBezTo>
                <a:cubicBezTo>
                  <a:pt x="32184" y="26026"/>
                  <a:pt x="31576" y="25788"/>
                  <a:pt x="30969" y="25597"/>
                </a:cubicBezTo>
                <a:cubicBezTo>
                  <a:pt x="30314" y="25395"/>
                  <a:pt x="29648" y="25216"/>
                  <a:pt x="28993" y="25038"/>
                </a:cubicBezTo>
                <a:cubicBezTo>
                  <a:pt x="28659" y="24931"/>
                  <a:pt x="28338" y="24859"/>
                  <a:pt x="28004" y="24764"/>
                </a:cubicBezTo>
                <a:cubicBezTo>
                  <a:pt x="27159" y="24538"/>
                  <a:pt x="26338" y="24300"/>
                  <a:pt x="25492" y="24109"/>
                </a:cubicBezTo>
                <a:cubicBezTo>
                  <a:pt x="24587" y="23907"/>
                  <a:pt x="23659" y="23740"/>
                  <a:pt x="22754" y="23549"/>
                </a:cubicBezTo>
                <a:cubicBezTo>
                  <a:pt x="22290" y="23452"/>
                  <a:pt x="21846" y="23306"/>
                  <a:pt x="21377" y="23306"/>
                </a:cubicBezTo>
                <a:cubicBezTo>
                  <a:pt x="21328" y="23306"/>
                  <a:pt x="21279" y="23308"/>
                  <a:pt x="21230" y="23311"/>
                </a:cubicBezTo>
                <a:cubicBezTo>
                  <a:pt x="21492" y="23395"/>
                  <a:pt x="21742" y="23490"/>
                  <a:pt x="21992" y="23549"/>
                </a:cubicBezTo>
                <a:cubicBezTo>
                  <a:pt x="22623" y="23692"/>
                  <a:pt x="23254" y="23811"/>
                  <a:pt x="23885" y="23966"/>
                </a:cubicBezTo>
                <a:cubicBezTo>
                  <a:pt x="24742" y="24157"/>
                  <a:pt x="25599" y="24359"/>
                  <a:pt x="26457" y="24561"/>
                </a:cubicBezTo>
                <a:cubicBezTo>
                  <a:pt x="26826" y="24645"/>
                  <a:pt x="27183" y="24716"/>
                  <a:pt x="27564" y="24823"/>
                </a:cubicBezTo>
                <a:cubicBezTo>
                  <a:pt x="28421" y="25050"/>
                  <a:pt x="29290" y="25276"/>
                  <a:pt x="30136" y="25538"/>
                </a:cubicBezTo>
                <a:cubicBezTo>
                  <a:pt x="31029" y="25812"/>
                  <a:pt x="31922" y="26133"/>
                  <a:pt x="32815" y="26431"/>
                </a:cubicBezTo>
                <a:cubicBezTo>
                  <a:pt x="33112" y="26538"/>
                  <a:pt x="33398" y="26657"/>
                  <a:pt x="33696" y="26764"/>
                </a:cubicBezTo>
                <a:lnTo>
                  <a:pt x="33696" y="27383"/>
                </a:lnTo>
                <a:cubicBezTo>
                  <a:pt x="32946" y="27121"/>
                  <a:pt x="32243" y="26883"/>
                  <a:pt x="31529" y="26621"/>
                </a:cubicBezTo>
                <a:cubicBezTo>
                  <a:pt x="30972" y="26429"/>
                  <a:pt x="29725" y="25943"/>
                  <a:pt x="28870" y="25674"/>
                </a:cubicBezTo>
                <a:lnTo>
                  <a:pt x="28870" y="25674"/>
                </a:lnTo>
                <a:cubicBezTo>
                  <a:pt x="27734" y="25104"/>
                  <a:pt x="21837" y="23456"/>
                  <a:pt x="19706" y="23145"/>
                </a:cubicBezTo>
                <a:cubicBezTo>
                  <a:pt x="19833" y="23145"/>
                  <a:pt x="19965" y="23139"/>
                  <a:pt x="20099" y="23139"/>
                </a:cubicBezTo>
                <a:cubicBezTo>
                  <a:pt x="20166" y="23139"/>
                  <a:pt x="20234" y="23141"/>
                  <a:pt x="20301" y="23145"/>
                </a:cubicBezTo>
                <a:cubicBezTo>
                  <a:pt x="20599" y="23157"/>
                  <a:pt x="20908" y="23192"/>
                  <a:pt x="21218" y="23216"/>
                </a:cubicBezTo>
                <a:cubicBezTo>
                  <a:pt x="21299" y="23106"/>
                  <a:pt x="21412" y="23077"/>
                  <a:pt x="21529" y="23077"/>
                </a:cubicBezTo>
                <a:cubicBezTo>
                  <a:pt x="21600" y="23077"/>
                  <a:pt x="21674" y="23088"/>
                  <a:pt x="21742" y="23097"/>
                </a:cubicBezTo>
                <a:cubicBezTo>
                  <a:pt x="22337" y="23168"/>
                  <a:pt x="22921" y="23276"/>
                  <a:pt x="23516" y="23371"/>
                </a:cubicBezTo>
                <a:cubicBezTo>
                  <a:pt x="23828" y="23421"/>
                  <a:pt x="24140" y="23471"/>
                  <a:pt x="24466" y="23471"/>
                </a:cubicBezTo>
                <a:cubicBezTo>
                  <a:pt x="24526" y="23471"/>
                  <a:pt x="24586" y="23470"/>
                  <a:pt x="24647" y="23466"/>
                </a:cubicBezTo>
                <a:cubicBezTo>
                  <a:pt x="24373" y="23383"/>
                  <a:pt x="24123" y="23264"/>
                  <a:pt x="23849" y="23228"/>
                </a:cubicBezTo>
                <a:cubicBezTo>
                  <a:pt x="23123" y="23133"/>
                  <a:pt x="22420" y="22930"/>
                  <a:pt x="21682" y="22930"/>
                </a:cubicBezTo>
                <a:cubicBezTo>
                  <a:pt x="21230" y="22930"/>
                  <a:pt x="20789" y="22835"/>
                  <a:pt x="20313" y="22752"/>
                </a:cubicBezTo>
                <a:cubicBezTo>
                  <a:pt x="20590" y="22742"/>
                  <a:pt x="20865" y="22736"/>
                  <a:pt x="21138" y="22736"/>
                </a:cubicBezTo>
                <a:close/>
                <a:moveTo>
                  <a:pt x="24299" y="24463"/>
                </a:moveTo>
                <a:cubicBezTo>
                  <a:pt x="24352" y="24463"/>
                  <a:pt x="24403" y="24466"/>
                  <a:pt x="24445" y="24478"/>
                </a:cubicBezTo>
                <a:cubicBezTo>
                  <a:pt x="25671" y="24835"/>
                  <a:pt x="26885" y="25216"/>
                  <a:pt x="28100" y="25585"/>
                </a:cubicBezTo>
                <a:cubicBezTo>
                  <a:pt x="28236" y="25627"/>
                  <a:pt x="28373" y="25675"/>
                  <a:pt x="28516" y="25706"/>
                </a:cubicBezTo>
                <a:lnTo>
                  <a:pt x="28516" y="25706"/>
                </a:lnTo>
                <a:cubicBezTo>
                  <a:pt x="28871" y="25932"/>
                  <a:pt x="29641" y="26191"/>
                  <a:pt x="29743" y="26228"/>
                </a:cubicBezTo>
                <a:cubicBezTo>
                  <a:pt x="30588" y="26526"/>
                  <a:pt x="31433" y="26800"/>
                  <a:pt x="32267" y="27098"/>
                </a:cubicBezTo>
                <a:cubicBezTo>
                  <a:pt x="32612" y="27217"/>
                  <a:pt x="32946" y="27336"/>
                  <a:pt x="33291" y="27479"/>
                </a:cubicBezTo>
                <a:cubicBezTo>
                  <a:pt x="33469" y="27550"/>
                  <a:pt x="33719" y="27574"/>
                  <a:pt x="33719" y="27919"/>
                </a:cubicBezTo>
                <a:cubicBezTo>
                  <a:pt x="33589" y="27907"/>
                  <a:pt x="33469" y="27907"/>
                  <a:pt x="33362" y="27871"/>
                </a:cubicBezTo>
                <a:cubicBezTo>
                  <a:pt x="32874" y="27717"/>
                  <a:pt x="32398" y="27538"/>
                  <a:pt x="31922" y="27359"/>
                </a:cubicBezTo>
                <a:cubicBezTo>
                  <a:pt x="31100" y="27062"/>
                  <a:pt x="30290" y="26740"/>
                  <a:pt x="29469" y="26443"/>
                </a:cubicBezTo>
                <a:cubicBezTo>
                  <a:pt x="29323" y="26388"/>
                  <a:pt x="28728" y="26165"/>
                  <a:pt x="28367" y="26032"/>
                </a:cubicBezTo>
                <a:lnTo>
                  <a:pt x="28367" y="26032"/>
                </a:lnTo>
                <a:cubicBezTo>
                  <a:pt x="28323" y="25987"/>
                  <a:pt x="28286" y="25955"/>
                  <a:pt x="28243" y="25943"/>
                </a:cubicBezTo>
                <a:cubicBezTo>
                  <a:pt x="27481" y="25693"/>
                  <a:pt x="26742" y="25431"/>
                  <a:pt x="25980" y="25181"/>
                </a:cubicBezTo>
                <a:cubicBezTo>
                  <a:pt x="25361" y="24954"/>
                  <a:pt x="24742" y="24740"/>
                  <a:pt x="24135" y="24466"/>
                </a:cubicBezTo>
                <a:cubicBezTo>
                  <a:pt x="24189" y="24466"/>
                  <a:pt x="24245" y="24463"/>
                  <a:pt x="24299" y="24463"/>
                </a:cubicBezTo>
                <a:close/>
                <a:moveTo>
                  <a:pt x="54913" y="18346"/>
                </a:moveTo>
                <a:lnTo>
                  <a:pt x="54913" y="18346"/>
                </a:lnTo>
                <a:cubicBezTo>
                  <a:pt x="54794" y="18489"/>
                  <a:pt x="54770" y="18573"/>
                  <a:pt x="54710" y="18585"/>
                </a:cubicBezTo>
                <a:cubicBezTo>
                  <a:pt x="54305" y="18692"/>
                  <a:pt x="53901" y="18787"/>
                  <a:pt x="53508" y="18870"/>
                </a:cubicBezTo>
                <a:cubicBezTo>
                  <a:pt x="53401" y="18930"/>
                  <a:pt x="53293" y="19037"/>
                  <a:pt x="53174" y="19061"/>
                </a:cubicBezTo>
                <a:cubicBezTo>
                  <a:pt x="52258" y="19335"/>
                  <a:pt x="51436" y="19811"/>
                  <a:pt x="50591" y="20204"/>
                </a:cubicBezTo>
                <a:cubicBezTo>
                  <a:pt x="50293" y="20359"/>
                  <a:pt x="49972" y="20490"/>
                  <a:pt x="49674" y="20656"/>
                </a:cubicBezTo>
                <a:cubicBezTo>
                  <a:pt x="50210" y="20585"/>
                  <a:pt x="50686" y="20323"/>
                  <a:pt x="51186" y="20144"/>
                </a:cubicBezTo>
                <a:cubicBezTo>
                  <a:pt x="51674" y="19978"/>
                  <a:pt x="52198" y="19787"/>
                  <a:pt x="52698" y="19608"/>
                </a:cubicBezTo>
                <a:cubicBezTo>
                  <a:pt x="53210" y="19454"/>
                  <a:pt x="53722" y="19287"/>
                  <a:pt x="54246" y="19156"/>
                </a:cubicBezTo>
                <a:lnTo>
                  <a:pt x="54246" y="19156"/>
                </a:lnTo>
                <a:cubicBezTo>
                  <a:pt x="54055" y="19394"/>
                  <a:pt x="53770" y="19466"/>
                  <a:pt x="53520" y="19585"/>
                </a:cubicBezTo>
                <a:cubicBezTo>
                  <a:pt x="52686" y="19989"/>
                  <a:pt x="51841" y="20359"/>
                  <a:pt x="50972" y="20728"/>
                </a:cubicBezTo>
                <a:cubicBezTo>
                  <a:pt x="50079" y="21097"/>
                  <a:pt x="49186" y="21442"/>
                  <a:pt x="48305" y="21823"/>
                </a:cubicBezTo>
                <a:cubicBezTo>
                  <a:pt x="47519" y="22145"/>
                  <a:pt x="46745" y="22490"/>
                  <a:pt x="45971" y="22835"/>
                </a:cubicBezTo>
                <a:cubicBezTo>
                  <a:pt x="45950" y="22846"/>
                  <a:pt x="45929" y="22902"/>
                  <a:pt x="45916" y="22948"/>
                </a:cubicBezTo>
                <a:lnTo>
                  <a:pt x="45916" y="22948"/>
                </a:lnTo>
                <a:cubicBezTo>
                  <a:pt x="46637" y="22664"/>
                  <a:pt x="47382" y="22380"/>
                  <a:pt x="48102" y="22097"/>
                </a:cubicBezTo>
                <a:cubicBezTo>
                  <a:pt x="48169" y="22075"/>
                  <a:pt x="48257" y="22073"/>
                  <a:pt x="48327" y="22063"/>
                </a:cubicBezTo>
                <a:lnTo>
                  <a:pt x="48327" y="22063"/>
                </a:lnTo>
                <a:cubicBezTo>
                  <a:pt x="48100" y="22323"/>
                  <a:pt x="47756" y="22395"/>
                  <a:pt x="47459" y="22537"/>
                </a:cubicBezTo>
                <a:cubicBezTo>
                  <a:pt x="46554" y="22930"/>
                  <a:pt x="45626" y="23311"/>
                  <a:pt x="44709" y="23692"/>
                </a:cubicBezTo>
                <a:cubicBezTo>
                  <a:pt x="43661" y="24121"/>
                  <a:pt x="42625" y="24573"/>
                  <a:pt x="41578" y="25002"/>
                </a:cubicBezTo>
                <a:cubicBezTo>
                  <a:pt x="40899" y="25300"/>
                  <a:pt x="40196" y="25597"/>
                  <a:pt x="39494" y="25883"/>
                </a:cubicBezTo>
                <a:cubicBezTo>
                  <a:pt x="38815" y="26157"/>
                  <a:pt x="38113" y="26419"/>
                  <a:pt x="37434" y="26705"/>
                </a:cubicBezTo>
                <a:cubicBezTo>
                  <a:pt x="36970" y="26895"/>
                  <a:pt x="36517" y="27098"/>
                  <a:pt x="36065" y="27300"/>
                </a:cubicBezTo>
                <a:cubicBezTo>
                  <a:pt x="35613" y="27490"/>
                  <a:pt x="35172" y="27669"/>
                  <a:pt x="34720" y="27848"/>
                </a:cubicBezTo>
                <a:cubicBezTo>
                  <a:pt x="34589" y="27895"/>
                  <a:pt x="34434" y="27895"/>
                  <a:pt x="34291" y="27919"/>
                </a:cubicBezTo>
                <a:cubicBezTo>
                  <a:pt x="34220" y="27669"/>
                  <a:pt x="34410" y="27633"/>
                  <a:pt x="34529" y="27598"/>
                </a:cubicBezTo>
                <a:cubicBezTo>
                  <a:pt x="34874" y="27455"/>
                  <a:pt x="35208" y="27336"/>
                  <a:pt x="35553" y="27205"/>
                </a:cubicBezTo>
                <a:cubicBezTo>
                  <a:pt x="36279" y="26907"/>
                  <a:pt x="37018" y="26621"/>
                  <a:pt x="37732" y="26312"/>
                </a:cubicBezTo>
                <a:cubicBezTo>
                  <a:pt x="38863" y="25824"/>
                  <a:pt x="39970" y="25288"/>
                  <a:pt x="41101" y="24800"/>
                </a:cubicBezTo>
                <a:cubicBezTo>
                  <a:pt x="41792" y="24502"/>
                  <a:pt x="42506" y="24276"/>
                  <a:pt x="43185" y="24002"/>
                </a:cubicBezTo>
                <a:cubicBezTo>
                  <a:pt x="43328" y="23966"/>
                  <a:pt x="43423" y="23883"/>
                  <a:pt x="43602" y="23799"/>
                </a:cubicBezTo>
                <a:cubicBezTo>
                  <a:pt x="43514" y="23799"/>
                  <a:pt x="43448" y="23784"/>
                  <a:pt x="43396" y="23784"/>
                </a:cubicBezTo>
                <a:cubicBezTo>
                  <a:pt x="43370" y="23784"/>
                  <a:pt x="43348" y="23788"/>
                  <a:pt x="43328" y="23799"/>
                </a:cubicBezTo>
                <a:cubicBezTo>
                  <a:pt x="42352" y="24157"/>
                  <a:pt x="41375" y="24514"/>
                  <a:pt x="40423" y="24919"/>
                </a:cubicBezTo>
                <a:cubicBezTo>
                  <a:pt x="39292" y="25395"/>
                  <a:pt x="38184" y="25931"/>
                  <a:pt x="37053" y="26407"/>
                </a:cubicBezTo>
                <a:cubicBezTo>
                  <a:pt x="36208" y="26752"/>
                  <a:pt x="35327" y="27074"/>
                  <a:pt x="34458" y="27395"/>
                </a:cubicBezTo>
                <a:cubicBezTo>
                  <a:pt x="34374" y="27431"/>
                  <a:pt x="34291" y="27431"/>
                  <a:pt x="34172" y="27443"/>
                </a:cubicBezTo>
                <a:cubicBezTo>
                  <a:pt x="34112" y="27276"/>
                  <a:pt x="34053" y="27098"/>
                  <a:pt x="33981" y="26895"/>
                </a:cubicBezTo>
                <a:cubicBezTo>
                  <a:pt x="35791" y="26205"/>
                  <a:pt x="37613" y="25597"/>
                  <a:pt x="39315" y="24776"/>
                </a:cubicBezTo>
                <a:lnTo>
                  <a:pt x="39315" y="24776"/>
                </a:lnTo>
                <a:cubicBezTo>
                  <a:pt x="37506" y="25228"/>
                  <a:pt x="35851" y="26085"/>
                  <a:pt x="34053" y="26621"/>
                </a:cubicBezTo>
                <a:cubicBezTo>
                  <a:pt x="33827" y="26336"/>
                  <a:pt x="33910" y="26026"/>
                  <a:pt x="33910" y="25716"/>
                </a:cubicBezTo>
                <a:cubicBezTo>
                  <a:pt x="34124" y="25645"/>
                  <a:pt x="34303" y="25562"/>
                  <a:pt x="34493" y="25514"/>
                </a:cubicBezTo>
                <a:cubicBezTo>
                  <a:pt x="35148" y="25300"/>
                  <a:pt x="35803" y="25109"/>
                  <a:pt x="36458" y="24883"/>
                </a:cubicBezTo>
                <a:cubicBezTo>
                  <a:pt x="37279" y="24597"/>
                  <a:pt x="38113" y="24300"/>
                  <a:pt x="38934" y="24002"/>
                </a:cubicBezTo>
                <a:lnTo>
                  <a:pt x="40447" y="23430"/>
                </a:lnTo>
                <a:cubicBezTo>
                  <a:pt x="41268" y="23133"/>
                  <a:pt x="42078" y="22847"/>
                  <a:pt x="42887" y="22549"/>
                </a:cubicBezTo>
                <a:cubicBezTo>
                  <a:pt x="43506" y="22323"/>
                  <a:pt x="44114" y="22097"/>
                  <a:pt x="44721" y="21894"/>
                </a:cubicBezTo>
                <a:cubicBezTo>
                  <a:pt x="45542" y="21609"/>
                  <a:pt x="46364" y="21359"/>
                  <a:pt x="47174" y="21073"/>
                </a:cubicBezTo>
                <a:cubicBezTo>
                  <a:pt x="47697" y="20894"/>
                  <a:pt x="48221" y="20692"/>
                  <a:pt x="48745" y="20513"/>
                </a:cubicBezTo>
                <a:cubicBezTo>
                  <a:pt x="49364" y="20287"/>
                  <a:pt x="50019" y="20073"/>
                  <a:pt x="50650" y="19835"/>
                </a:cubicBezTo>
                <a:cubicBezTo>
                  <a:pt x="50781" y="19775"/>
                  <a:pt x="50972" y="19775"/>
                  <a:pt x="51031" y="19597"/>
                </a:cubicBezTo>
                <a:lnTo>
                  <a:pt x="51031" y="19597"/>
                </a:lnTo>
                <a:cubicBezTo>
                  <a:pt x="50900" y="19620"/>
                  <a:pt x="50745" y="19597"/>
                  <a:pt x="50626" y="19644"/>
                </a:cubicBezTo>
                <a:cubicBezTo>
                  <a:pt x="49317" y="20109"/>
                  <a:pt x="48007" y="20585"/>
                  <a:pt x="46697" y="21025"/>
                </a:cubicBezTo>
                <a:cubicBezTo>
                  <a:pt x="45376" y="21466"/>
                  <a:pt x="44054" y="21859"/>
                  <a:pt x="42721" y="22311"/>
                </a:cubicBezTo>
                <a:cubicBezTo>
                  <a:pt x="41982" y="22561"/>
                  <a:pt x="41232" y="22859"/>
                  <a:pt x="40494" y="23145"/>
                </a:cubicBezTo>
                <a:cubicBezTo>
                  <a:pt x="39720" y="23430"/>
                  <a:pt x="38958" y="23728"/>
                  <a:pt x="38184" y="24002"/>
                </a:cubicBezTo>
                <a:cubicBezTo>
                  <a:pt x="37720" y="24180"/>
                  <a:pt x="37268" y="24359"/>
                  <a:pt x="36791" y="24526"/>
                </a:cubicBezTo>
                <a:cubicBezTo>
                  <a:pt x="35982" y="24812"/>
                  <a:pt x="35184" y="25062"/>
                  <a:pt x="34374" y="25335"/>
                </a:cubicBezTo>
                <a:cubicBezTo>
                  <a:pt x="34261" y="25366"/>
                  <a:pt x="34147" y="25397"/>
                  <a:pt x="34003" y="25397"/>
                </a:cubicBezTo>
                <a:cubicBezTo>
                  <a:pt x="33981" y="25397"/>
                  <a:pt x="33958" y="25397"/>
                  <a:pt x="33934" y="25395"/>
                </a:cubicBezTo>
                <a:cubicBezTo>
                  <a:pt x="34005" y="25323"/>
                  <a:pt x="34065" y="25252"/>
                  <a:pt x="34148" y="25228"/>
                </a:cubicBezTo>
                <a:cubicBezTo>
                  <a:pt x="34767" y="25014"/>
                  <a:pt x="35386" y="24847"/>
                  <a:pt x="35994" y="24633"/>
                </a:cubicBezTo>
                <a:cubicBezTo>
                  <a:pt x="37244" y="24180"/>
                  <a:pt x="38494" y="23704"/>
                  <a:pt x="39744" y="23228"/>
                </a:cubicBezTo>
                <a:cubicBezTo>
                  <a:pt x="40506" y="22954"/>
                  <a:pt x="41256" y="22633"/>
                  <a:pt x="42006" y="22359"/>
                </a:cubicBezTo>
                <a:cubicBezTo>
                  <a:pt x="42780" y="22073"/>
                  <a:pt x="43578" y="21799"/>
                  <a:pt x="44352" y="21537"/>
                </a:cubicBezTo>
                <a:cubicBezTo>
                  <a:pt x="44923" y="21323"/>
                  <a:pt x="45495" y="21132"/>
                  <a:pt x="46078" y="20942"/>
                </a:cubicBezTo>
                <a:lnTo>
                  <a:pt x="47995" y="20311"/>
                </a:lnTo>
                <a:cubicBezTo>
                  <a:pt x="48578" y="20120"/>
                  <a:pt x="49150" y="19942"/>
                  <a:pt x="49733" y="19751"/>
                </a:cubicBezTo>
                <a:lnTo>
                  <a:pt x="51662" y="19120"/>
                </a:lnTo>
                <a:cubicBezTo>
                  <a:pt x="51757" y="19097"/>
                  <a:pt x="51900" y="19108"/>
                  <a:pt x="52019" y="19097"/>
                </a:cubicBezTo>
                <a:lnTo>
                  <a:pt x="52019" y="19097"/>
                </a:lnTo>
                <a:cubicBezTo>
                  <a:pt x="51877" y="19239"/>
                  <a:pt x="51686" y="19287"/>
                  <a:pt x="51543" y="19347"/>
                </a:cubicBezTo>
                <a:cubicBezTo>
                  <a:pt x="51376" y="19406"/>
                  <a:pt x="51186" y="19418"/>
                  <a:pt x="51079" y="19597"/>
                </a:cubicBezTo>
                <a:cubicBezTo>
                  <a:pt x="51105" y="19599"/>
                  <a:pt x="51132" y="19600"/>
                  <a:pt x="51157" y="19600"/>
                </a:cubicBezTo>
                <a:cubicBezTo>
                  <a:pt x="51523" y="19600"/>
                  <a:pt x="51805" y="19375"/>
                  <a:pt x="52138" y="19275"/>
                </a:cubicBezTo>
                <a:cubicBezTo>
                  <a:pt x="52460" y="19168"/>
                  <a:pt x="52793" y="19025"/>
                  <a:pt x="53127" y="18906"/>
                </a:cubicBezTo>
                <a:cubicBezTo>
                  <a:pt x="53246" y="18858"/>
                  <a:pt x="53389" y="18870"/>
                  <a:pt x="53520" y="18858"/>
                </a:cubicBezTo>
                <a:cubicBezTo>
                  <a:pt x="53531" y="18823"/>
                  <a:pt x="53543" y="18787"/>
                  <a:pt x="53579" y="18763"/>
                </a:cubicBezTo>
                <a:cubicBezTo>
                  <a:pt x="53996" y="18632"/>
                  <a:pt x="54413" y="18513"/>
                  <a:pt x="54913" y="18346"/>
                </a:cubicBezTo>
                <a:close/>
                <a:moveTo>
                  <a:pt x="55088" y="19475"/>
                </a:moveTo>
                <a:cubicBezTo>
                  <a:pt x="55133" y="19475"/>
                  <a:pt x="55193" y="19503"/>
                  <a:pt x="55306" y="19513"/>
                </a:cubicBezTo>
                <a:cubicBezTo>
                  <a:pt x="55127" y="19644"/>
                  <a:pt x="55008" y="19751"/>
                  <a:pt x="54889" y="19811"/>
                </a:cubicBezTo>
                <a:cubicBezTo>
                  <a:pt x="53662" y="20370"/>
                  <a:pt x="52436" y="20930"/>
                  <a:pt x="51210" y="21490"/>
                </a:cubicBezTo>
                <a:cubicBezTo>
                  <a:pt x="49900" y="22085"/>
                  <a:pt x="48590" y="22680"/>
                  <a:pt x="47281" y="23311"/>
                </a:cubicBezTo>
                <a:cubicBezTo>
                  <a:pt x="45983" y="23919"/>
                  <a:pt x="44709" y="24538"/>
                  <a:pt x="43423" y="25181"/>
                </a:cubicBezTo>
                <a:cubicBezTo>
                  <a:pt x="41982" y="25895"/>
                  <a:pt x="40554" y="26621"/>
                  <a:pt x="39101" y="27336"/>
                </a:cubicBezTo>
                <a:cubicBezTo>
                  <a:pt x="38625" y="27562"/>
                  <a:pt x="38161" y="27824"/>
                  <a:pt x="37637" y="27919"/>
                </a:cubicBezTo>
                <a:cubicBezTo>
                  <a:pt x="37696" y="27871"/>
                  <a:pt x="37744" y="27812"/>
                  <a:pt x="37815" y="27788"/>
                </a:cubicBezTo>
                <a:cubicBezTo>
                  <a:pt x="38887" y="27252"/>
                  <a:pt x="39958" y="26740"/>
                  <a:pt x="41030" y="26205"/>
                </a:cubicBezTo>
                <a:cubicBezTo>
                  <a:pt x="41911" y="25764"/>
                  <a:pt x="42792" y="25300"/>
                  <a:pt x="43685" y="24859"/>
                </a:cubicBezTo>
                <a:cubicBezTo>
                  <a:pt x="44899" y="24240"/>
                  <a:pt x="46138" y="23633"/>
                  <a:pt x="47352" y="23026"/>
                </a:cubicBezTo>
                <a:cubicBezTo>
                  <a:pt x="48114" y="22633"/>
                  <a:pt x="48876" y="22264"/>
                  <a:pt x="49650" y="21906"/>
                </a:cubicBezTo>
                <a:cubicBezTo>
                  <a:pt x="50448" y="21537"/>
                  <a:pt x="51257" y="21168"/>
                  <a:pt x="52079" y="20811"/>
                </a:cubicBezTo>
                <a:cubicBezTo>
                  <a:pt x="52889" y="20454"/>
                  <a:pt x="53698" y="20073"/>
                  <a:pt x="54520" y="19716"/>
                </a:cubicBezTo>
                <a:cubicBezTo>
                  <a:pt x="54698" y="19644"/>
                  <a:pt x="54877" y="19561"/>
                  <a:pt x="55067" y="19478"/>
                </a:cubicBezTo>
                <a:cubicBezTo>
                  <a:pt x="55074" y="19476"/>
                  <a:pt x="55081" y="19475"/>
                  <a:pt x="55088" y="19475"/>
                </a:cubicBezTo>
                <a:close/>
                <a:moveTo>
                  <a:pt x="21247" y="23984"/>
                </a:moveTo>
                <a:cubicBezTo>
                  <a:pt x="21476" y="24026"/>
                  <a:pt x="21704" y="24028"/>
                  <a:pt x="21932" y="24085"/>
                </a:cubicBezTo>
                <a:cubicBezTo>
                  <a:pt x="23087" y="24347"/>
                  <a:pt x="24183" y="24764"/>
                  <a:pt x="25278" y="25157"/>
                </a:cubicBezTo>
                <a:cubicBezTo>
                  <a:pt x="26064" y="25419"/>
                  <a:pt x="26850" y="25669"/>
                  <a:pt x="27623" y="25943"/>
                </a:cubicBezTo>
                <a:cubicBezTo>
                  <a:pt x="27768" y="25991"/>
                  <a:pt x="27912" y="26047"/>
                  <a:pt x="28056" y="26098"/>
                </a:cubicBezTo>
                <a:lnTo>
                  <a:pt x="28056" y="26098"/>
                </a:lnTo>
                <a:cubicBezTo>
                  <a:pt x="28049" y="26114"/>
                  <a:pt x="28043" y="26127"/>
                  <a:pt x="28040" y="26133"/>
                </a:cubicBezTo>
                <a:cubicBezTo>
                  <a:pt x="28088" y="26193"/>
                  <a:pt x="28921" y="26431"/>
                  <a:pt x="28957" y="26443"/>
                </a:cubicBezTo>
                <a:cubicBezTo>
                  <a:pt x="29695" y="26705"/>
                  <a:pt x="30421" y="26943"/>
                  <a:pt x="31136" y="27205"/>
                </a:cubicBezTo>
                <a:cubicBezTo>
                  <a:pt x="31934" y="27502"/>
                  <a:pt x="32743" y="27848"/>
                  <a:pt x="33529" y="28169"/>
                </a:cubicBezTo>
                <a:cubicBezTo>
                  <a:pt x="33648" y="28217"/>
                  <a:pt x="33743" y="28324"/>
                  <a:pt x="33827" y="28395"/>
                </a:cubicBezTo>
                <a:cubicBezTo>
                  <a:pt x="33763" y="28522"/>
                  <a:pt x="33691" y="28557"/>
                  <a:pt x="33616" y="28557"/>
                </a:cubicBezTo>
                <a:cubicBezTo>
                  <a:pt x="33564" y="28557"/>
                  <a:pt x="33511" y="28541"/>
                  <a:pt x="33458" y="28526"/>
                </a:cubicBezTo>
                <a:cubicBezTo>
                  <a:pt x="32934" y="28395"/>
                  <a:pt x="32410" y="28264"/>
                  <a:pt x="31898" y="28110"/>
                </a:cubicBezTo>
                <a:cubicBezTo>
                  <a:pt x="31243" y="27926"/>
                  <a:pt x="29925" y="27377"/>
                  <a:pt x="29223" y="27156"/>
                </a:cubicBezTo>
                <a:lnTo>
                  <a:pt x="29223" y="27156"/>
                </a:lnTo>
                <a:cubicBezTo>
                  <a:pt x="28756" y="26988"/>
                  <a:pt x="28280" y="26839"/>
                  <a:pt x="27826" y="26669"/>
                </a:cubicBezTo>
                <a:cubicBezTo>
                  <a:pt x="27528" y="26562"/>
                  <a:pt x="27207" y="26466"/>
                  <a:pt x="26957" y="26288"/>
                </a:cubicBezTo>
                <a:cubicBezTo>
                  <a:pt x="26314" y="25824"/>
                  <a:pt x="25576" y="25526"/>
                  <a:pt x="24873" y="25228"/>
                </a:cubicBezTo>
                <a:cubicBezTo>
                  <a:pt x="24290" y="24990"/>
                  <a:pt x="23706" y="24800"/>
                  <a:pt x="23111" y="24597"/>
                </a:cubicBezTo>
                <a:cubicBezTo>
                  <a:pt x="22563" y="24407"/>
                  <a:pt x="21980" y="24264"/>
                  <a:pt x="21408" y="24085"/>
                </a:cubicBezTo>
                <a:cubicBezTo>
                  <a:pt x="21368" y="24055"/>
                  <a:pt x="21303" y="24017"/>
                  <a:pt x="21247" y="23984"/>
                </a:cubicBezTo>
                <a:close/>
                <a:moveTo>
                  <a:pt x="43209" y="24454"/>
                </a:moveTo>
                <a:lnTo>
                  <a:pt x="43244" y="24538"/>
                </a:lnTo>
                <a:cubicBezTo>
                  <a:pt x="42828" y="24764"/>
                  <a:pt x="42435" y="24990"/>
                  <a:pt x="41994" y="25181"/>
                </a:cubicBezTo>
                <a:cubicBezTo>
                  <a:pt x="41280" y="25502"/>
                  <a:pt x="40542" y="25800"/>
                  <a:pt x="39815" y="26121"/>
                </a:cubicBezTo>
                <a:cubicBezTo>
                  <a:pt x="39196" y="26383"/>
                  <a:pt x="38589" y="26621"/>
                  <a:pt x="37994" y="26907"/>
                </a:cubicBezTo>
                <a:cubicBezTo>
                  <a:pt x="37410" y="27181"/>
                  <a:pt x="36863" y="27479"/>
                  <a:pt x="36291" y="27752"/>
                </a:cubicBezTo>
                <a:cubicBezTo>
                  <a:pt x="35744" y="28026"/>
                  <a:pt x="35196" y="28288"/>
                  <a:pt x="34589" y="28586"/>
                </a:cubicBezTo>
                <a:cubicBezTo>
                  <a:pt x="34470" y="28407"/>
                  <a:pt x="34398" y="28312"/>
                  <a:pt x="34279" y="28145"/>
                </a:cubicBezTo>
                <a:cubicBezTo>
                  <a:pt x="37315" y="26955"/>
                  <a:pt x="40292" y="25776"/>
                  <a:pt x="43209" y="24454"/>
                </a:cubicBezTo>
                <a:close/>
                <a:moveTo>
                  <a:pt x="20522" y="24505"/>
                </a:moveTo>
                <a:lnTo>
                  <a:pt x="20522" y="24505"/>
                </a:lnTo>
                <a:cubicBezTo>
                  <a:pt x="20648" y="24514"/>
                  <a:pt x="20799" y="24518"/>
                  <a:pt x="20920" y="24561"/>
                </a:cubicBezTo>
                <a:cubicBezTo>
                  <a:pt x="22051" y="24942"/>
                  <a:pt x="23194" y="25335"/>
                  <a:pt x="24314" y="25752"/>
                </a:cubicBezTo>
                <a:cubicBezTo>
                  <a:pt x="25552" y="26205"/>
                  <a:pt x="26790" y="26681"/>
                  <a:pt x="27945" y="27312"/>
                </a:cubicBezTo>
                <a:cubicBezTo>
                  <a:pt x="28187" y="27428"/>
                  <a:pt x="28438" y="27529"/>
                  <a:pt x="28703" y="27639"/>
                </a:cubicBezTo>
                <a:lnTo>
                  <a:pt x="28703" y="27639"/>
                </a:lnTo>
                <a:cubicBezTo>
                  <a:pt x="28721" y="27650"/>
                  <a:pt x="28771" y="27671"/>
                  <a:pt x="28833" y="27694"/>
                </a:cubicBezTo>
                <a:lnTo>
                  <a:pt x="28833" y="27694"/>
                </a:lnTo>
                <a:cubicBezTo>
                  <a:pt x="28851" y="27702"/>
                  <a:pt x="28868" y="27709"/>
                  <a:pt x="28886" y="27717"/>
                </a:cubicBezTo>
                <a:cubicBezTo>
                  <a:pt x="28886" y="27716"/>
                  <a:pt x="28886" y="27715"/>
                  <a:pt x="28886" y="27714"/>
                </a:cubicBezTo>
                <a:lnTo>
                  <a:pt x="28886" y="27714"/>
                </a:lnTo>
                <a:cubicBezTo>
                  <a:pt x="29022" y="27765"/>
                  <a:pt x="29181" y="27822"/>
                  <a:pt x="29195" y="27836"/>
                </a:cubicBezTo>
                <a:cubicBezTo>
                  <a:pt x="29552" y="27955"/>
                  <a:pt x="29909" y="28110"/>
                  <a:pt x="30290" y="28169"/>
                </a:cubicBezTo>
                <a:cubicBezTo>
                  <a:pt x="31005" y="28276"/>
                  <a:pt x="31672" y="28514"/>
                  <a:pt x="32326" y="28812"/>
                </a:cubicBezTo>
                <a:cubicBezTo>
                  <a:pt x="32731" y="28991"/>
                  <a:pt x="33124" y="29181"/>
                  <a:pt x="33517" y="29407"/>
                </a:cubicBezTo>
                <a:cubicBezTo>
                  <a:pt x="33658" y="29489"/>
                  <a:pt x="33793" y="29522"/>
                  <a:pt x="33923" y="29522"/>
                </a:cubicBezTo>
                <a:cubicBezTo>
                  <a:pt x="34135" y="29522"/>
                  <a:pt x="34333" y="29435"/>
                  <a:pt x="34517" y="29324"/>
                </a:cubicBezTo>
                <a:cubicBezTo>
                  <a:pt x="35446" y="28752"/>
                  <a:pt x="36494" y="28455"/>
                  <a:pt x="37446" y="27955"/>
                </a:cubicBezTo>
                <a:cubicBezTo>
                  <a:pt x="37494" y="27919"/>
                  <a:pt x="37577" y="27931"/>
                  <a:pt x="37637" y="27919"/>
                </a:cubicBezTo>
                <a:lnTo>
                  <a:pt x="37637" y="27919"/>
                </a:lnTo>
                <a:cubicBezTo>
                  <a:pt x="37399" y="28038"/>
                  <a:pt x="37172" y="28169"/>
                  <a:pt x="36934" y="28288"/>
                </a:cubicBezTo>
                <a:cubicBezTo>
                  <a:pt x="36041" y="28764"/>
                  <a:pt x="35148" y="29229"/>
                  <a:pt x="34255" y="29717"/>
                </a:cubicBezTo>
                <a:cubicBezTo>
                  <a:pt x="34127" y="29792"/>
                  <a:pt x="34005" y="29823"/>
                  <a:pt x="33882" y="29823"/>
                </a:cubicBezTo>
                <a:cubicBezTo>
                  <a:pt x="33752" y="29823"/>
                  <a:pt x="33622" y="29789"/>
                  <a:pt x="33481" y="29741"/>
                </a:cubicBezTo>
                <a:cubicBezTo>
                  <a:pt x="32731" y="29419"/>
                  <a:pt x="31969" y="29169"/>
                  <a:pt x="31207" y="28872"/>
                </a:cubicBezTo>
                <a:cubicBezTo>
                  <a:pt x="30564" y="28622"/>
                  <a:pt x="29909" y="28371"/>
                  <a:pt x="29278" y="28074"/>
                </a:cubicBezTo>
                <a:cubicBezTo>
                  <a:pt x="28183" y="27562"/>
                  <a:pt x="27088" y="27086"/>
                  <a:pt x="25957" y="26669"/>
                </a:cubicBezTo>
                <a:cubicBezTo>
                  <a:pt x="25195" y="26383"/>
                  <a:pt x="24456" y="26074"/>
                  <a:pt x="23694" y="25788"/>
                </a:cubicBezTo>
                <a:lnTo>
                  <a:pt x="21456" y="24942"/>
                </a:lnTo>
                <a:cubicBezTo>
                  <a:pt x="21158" y="24835"/>
                  <a:pt x="20885" y="24704"/>
                  <a:pt x="20599" y="24585"/>
                </a:cubicBezTo>
                <a:cubicBezTo>
                  <a:pt x="20570" y="24576"/>
                  <a:pt x="20549" y="24542"/>
                  <a:pt x="20522" y="24505"/>
                </a:cubicBezTo>
                <a:close/>
                <a:moveTo>
                  <a:pt x="56008" y="19823"/>
                </a:moveTo>
                <a:lnTo>
                  <a:pt x="56008" y="19823"/>
                </a:lnTo>
                <a:cubicBezTo>
                  <a:pt x="55984" y="19930"/>
                  <a:pt x="55984" y="20001"/>
                  <a:pt x="55960" y="20013"/>
                </a:cubicBezTo>
                <a:cubicBezTo>
                  <a:pt x="55544" y="20192"/>
                  <a:pt x="55139" y="20394"/>
                  <a:pt x="54722" y="20573"/>
                </a:cubicBezTo>
                <a:cubicBezTo>
                  <a:pt x="54484" y="20704"/>
                  <a:pt x="54246" y="20847"/>
                  <a:pt x="53996" y="20966"/>
                </a:cubicBezTo>
                <a:cubicBezTo>
                  <a:pt x="52567" y="21656"/>
                  <a:pt x="51115" y="22335"/>
                  <a:pt x="49686" y="23026"/>
                </a:cubicBezTo>
                <a:cubicBezTo>
                  <a:pt x="48150" y="23764"/>
                  <a:pt x="46602" y="24502"/>
                  <a:pt x="45066" y="25252"/>
                </a:cubicBezTo>
                <a:cubicBezTo>
                  <a:pt x="43697" y="25931"/>
                  <a:pt x="42328" y="26657"/>
                  <a:pt x="40947" y="27324"/>
                </a:cubicBezTo>
                <a:cubicBezTo>
                  <a:pt x="39649" y="27943"/>
                  <a:pt x="38351" y="28562"/>
                  <a:pt x="37053" y="29157"/>
                </a:cubicBezTo>
                <a:cubicBezTo>
                  <a:pt x="36220" y="29538"/>
                  <a:pt x="35363" y="29895"/>
                  <a:pt x="34493" y="30253"/>
                </a:cubicBezTo>
                <a:cubicBezTo>
                  <a:pt x="34374" y="30312"/>
                  <a:pt x="34243" y="30348"/>
                  <a:pt x="34100" y="30384"/>
                </a:cubicBezTo>
                <a:cubicBezTo>
                  <a:pt x="34077" y="30205"/>
                  <a:pt x="34172" y="30134"/>
                  <a:pt x="34291" y="30110"/>
                </a:cubicBezTo>
                <a:cubicBezTo>
                  <a:pt x="35029" y="29907"/>
                  <a:pt x="35684" y="29514"/>
                  <a:pt x="36375" y="29169"/>
                </a:cubicBezTo>
                <a:cubicBezTo>
                  <a:pt x="37279" y="28705"/>
                  <a:pt x="38184" y="28288"/>
                  <a:pt x="39113" y="27860"/>
                </a:cubicBezTo>
                <a:cubicBezTo>
                  <a:pt x="39935" y="27479"/>
                  <a:pt x="40720" y="27086"/>
                  <a:pt x="41494" y="26633"/>
                </a:cubicBezTo>
                <a:cubicBezTo>
                  <a:pt x="42101" y="26300"/>
                  <a:pt x="42768" y="26014"/>
                  <a:pt x="43411" y="25716"/>
                </a:cubicBezTo>
                <a:cubicBezTo>
                  <a:pt x="44042" y="25419"/>
                  <a:pt x="44697" y="25133"/>
                  <a:pt x="45316" y="24835"/>
                </a:cubicBezTo>
                <a:cubicBezTo>
                  <a:pt x="46257" y="24395"/>
                  <a:pt x="47174" y="23942"/>
                  <a:pt x="48114" y="23490"/>
                </a:cubicBezTo>
                <a:cubicBezTo>
                  <a:pt x="49031" y="23037"/>
                  <a:pt x="49948" y="22561"/>
                  <a:pt x="50876" y="22133"/>
                </a:cubicBezTo>
                <a:cubicBezTo>
                  <a:pt x="51698" y="21740"/>
                  <a:pt x="52531" y="21406"/>
                  <a:pt x="53365" y="21049"/>
                </a:cubicBezTo>
                <a:cubicBezTo>
                  <a:pt x="53662" y="20930"/>
                  <a:pt x="53960" y="20787"/>
                  <a:pt x="54258" y="20668"/>
                </a:cubicBezTo>
                <a:cubicBezTo>
                  <a:pt x="54389" y="20609"/>
                  <a:pt x="54544" y="20585"/>
                  <a:pt x="54674" y="20537"/>
                </a:cubicBezTo>
                <a:cubicBezTo>
                  <a:pt x="54960" y="20370"/>
                  <a:pt x="55234" y="20228"/>
                  <a:pt x="55508" y="20061"/>
                </a:cubicBezTo>
                <a:cubicBezTo>
                  <a:pt x="55663" y="19989"/>
                  <a:pt x="55806" y="19918"/>
                  <a:pt x="56008" y="19823"/>
                </a:cubicBezTo>
                <a:close/>
                <a:moveTo>
                  <a:pt x="18965" y="24370"/>
                </a:moveTo>
                <a:cubicBezTo>
                  <a:pt x="19162" y="24370"/>
                  <a:pt x="19297" y="24472"/>
                  <a:pt x="19432" y="24526"/>
                </a:cubicBezTo>
                <a:cubicBezTo>
                  <a:pt x="20861" y="25133"/>
                  <a:pt x="22278" y="25776"/>
                  <a:pt x="23706" y="26371"/>
                </a:cubicBezTo>
                <a:cubicBezTo>
                  <a:pt x="24802" y="26812"/>
                  <a:pt x="25921" y="27205"/>
                  <a:pt x="27028" y="27645"/>
                </a:cubicBezTo>
                <a:cubicBezTo>
                  <a:pt x="27683" y="27919"/>
                  <a:pt x="28338" y="28217"/>
                  <a:pt x="28993" y="28502"/>
                </a:cubicBezTo>
                <a:cubicBezTo>
                  <a:pt x="30112" y="28979"/>
                  <a:pt x="31207" y="29479"/>
                  <a:pt x="32374" y="29860"/>
                </a:cubicBezTo>
                <a:cubicBezTo>
                  <a:pt x="32624" y="29931"/>
                  <a:pt x="32862" y="30015"/>
                  <a:pt x="33100" y="30110"/>
                </a:cubicBezTo>
                <a:cubicBezTo>
                  <a:pt x="33208" y="30157"/>
                  <a:pt x="33291" y="30229"/>
                  <a:pt x="33410" y="30300"/>
                </a:cubicBezTo>
                <a:cubicBezTo>
                  <a:pt x="33350" y="30396"/>
                  <a:pt x="33303" y="30455"/>
                  <a:pt x="33279" y="30491"/>
                </a:cubicBezTo>
                <a:cubicBezTo>
                  <a:pt x="33247" y="30491"/>
                  <a:pt x="33226" y="30501"/>
                  <a:pt x="33208" y="30501"/>
                </a:cubicBezTo>
                <a:cubicBezTo>
                  <a:pt x="33200" y="30501"/>
                  <a:pt x="33192" y="30499"/>
                  <a:pt x="33184" y="30491"/>
                </a:cubicBezTo>
                <a:cubicBezTo>
                  <a:pt x="32803" y="30360"/>
                  <a:pt x="32410" y="30229"/>
                  <a:pt x="32041" y="30098"/>
                </a:cubicBezTo>
                <a:cubicBezTo>
                  <a:pt x="31517" y="29895"/>
                  <a:pt x="31005" y="29705"/>
                  <a:pt x="30493" y="29503"/>
                </a:cubicBezTo>
                <a:cubicBezTo>
                  <a:pt x="29600" y="29122"/>
                  <a:pt x="28707" y="28752"/>
                  <a:pt x="27814" y="28371"/>
                </a:cubicBezTo>
                <a:cubicBezTo>
                  <a:pt x="26992" y="28002"/>
                  <a:pt x="26171" y="27633"/>
                  <a:pt x="25349" y="27276"/>
                </a:cubicBezTo>
                <a:cubicBezTo>
                  <a:pt x="24242" y="26824"/>
                  <a:pt x="23123" y="26371"/>
                  <a:pt x="22028" y="25907"/>
                </a:cubicBezTo>
                <a:cubicBezTo>
                  <a:pt x="21075" y="25514"/>
                  <a:pt x="20123" y="25109"/>
                  <a:pt x="19170" y="24692"/>
                </a:cubicBezTo>
                <a:cubicBezTo>
                  <a:pt x="19039" y="24633"/>
                  <a:pt x="18932" y="24526"/>
                  <a:pt x="18753" y="24407"/>
                </a:cubicBezTo>
                <a:cubicBezTo>
                  <a:pt x="18832" y="24381"/>
                  <a:pt x="18902" y="24370"/>
                  <a:pt x="18965" y="24370"/>
                </a:cubicBezTo>
                <a:close/>
                <a:moveTo>
                  <a:pt x="37988" y="1"/>
                </a:moveTo>
                <a:cubicBezTo>
                  <a:pt x="37110" y="1"/>
                  <a:pt x="36248" y="182"/>
                  <a:pt x="35386" y="309"/>
                </a:cubicBezTo>
                <a:cubicBezTo>
                  <a:pt x="34481" y="463"/>
                  <a:pt x="33565" y="594"/>
                  <a:pt x="32707" y="963"/>
                </a:cubicBezTo>
                <a:cubicBezTo>
                  <a:pt x="32636" y="999"/>
                  <a:pt x="32553" y="999"/>
                  <a:pt x="32469" y="1011"/>
                </a:cubicBezTo>
                <a:cubicBezTo>
                  <a:pt x="32160" y="1035"/>
                  <a:pt x="31862" y="1118"/>
                  <a:pt x="31612" y="1321"/>
                </a:cubicBezTo>
                <a:cubicBezTo>
                  <a:pt x="31553" y="1368"/>
                  <a:pt x="31496" y="1395"/>
                  <a:pt x="31438" y="1395"/>
                </a:cubicBezTo>
                <a:cubicBezTo>
                  <a:pt x="31380" y="1395"/>
                  <a:pt x="31320" y="1368"/>
                  <a:pt x="31255" y="1309"/>
                </a:cubicBezTo>
                <a:cubicBezTo>
                  <a:pt x="31183" y="963"/>
                  <a:pt x="31576" y="654"/>
                  <a:pt x="31386" y="249"/>
                </a:cubicBezTo>
                <a:cubicBezTo>
                  <a:pt x="31264" y="240"/>
                  <a:pt x="31141" y="231"/>
                  <a:pt x="31018" y="231"/>
                </a:cubicBezTo>
                <a:cubicBezTo>
                  <a:pt x="30814" y="231"/>
                  <a:pt x="30610" y="255"/>
                  <a:pt x="30410" y="344"/>
                </a:cubicBezTo>
                <a:cubicBezTo>
                  <a:pt x="30316" y="391"/>
                  <a:pt x="30200" y="423"/>
                  <a:pt x="30097" y="423"/>
                </a:cubicBezTo>
                <a:cubicBezTo>
                  <a:pt x="30069" y="423"/>
                  <a:pt x="30042" y="421"/>
                  <a:pt x="30017" y="416"/>
                </a:cubicBezTo>
                <a:cubicBezTo>
                  <a:pt x="29916" y="395"/>
                  <a:pt x="29816" y="386"/>
                  <a:pt x="29718" y="386"/>
                </a:cubicBezTo>
                <a:cubicBezTo>
                  <a:pt x="29482" y="386"/>
                  <a:pt x="29252" y="437"/>
                  <a:pt x="29017" y="487"/>
                </a:cubicBezTo>
                <a:cubicBezTo>
                  <a:pt x="28171" y="678"/>
                  <a:pt x="27314" y="856"/>
                  <a:pt x="26457" y="1082"/>
                </a:cubicBezTo>
                <a:cubicBezTo>
                  <a:pt x="25778" y="1261"/>
                  <a:pt x="25111" y="1475"/>
                  <a:pt x="24433" y="1690"/>
                </a:cubicBezTo>
                <a:cubicBezTo>
                  <a:pt x="23337" y="2047"/>
                  <a:pt x="22254" y="2440"/>
                  <a:pt x="21146" y="2821"/>
                </a:cubicBezTo>
                <a:cubicBezTo>
                  <a:pt x="20623" y="2999"/>
                  <a:pt x="20123" y="3214"/>
                  <a:pt x="19599" y="3404"/>
                </a:cubicBezTo>
                <a:cubicBezTo>
                  <a:pt x="19003" y="3618"/>
                  <a:pt x="18396" y="3821"/>
                  <a:pt x="17801" y="4035"/>
                </a:cubicBezTo>
                <a:cubicBezTo>
                  <a:pt x="17253" y="4226"/>
                  <a:pt x="16717" y="4428"/>
                  <a:pt x="16158" y="4630"/>
                </a:cubicBezTo>
                <a:cubicBezTo>
                  <a:pt x="15598" y="4833"/>
                  <a:pt x="15015" y="5023"/>
                  <a:pt x="14455" y="5250"/>
                </a:cubicBezTo>
                <a:cubicBezTo>
                  <a:pt x="13800" y="5523"/>
                  <a:pt x="13157" y="5821"/>
                  <a:pt x="12514" y="6083"/>
                </a:cubicBezTo>
                <a:cubicBezTo>
                  <a:pt x="11300" y="6595"/>
                  <a:pt x="10121" y="7143"/>
                  <a:pt x="9002" y="7845"/>
                </a:cubicBezTo>
                <a:cubicBezTo>
                  <a:pt x="8585" y="8107"/>
                  <a:pt x="8169" y="8381"/>
                  <a:pt x="7811" y="8798"/>
                </a:cubicBezTo>
                <a:cubicBezTo>
                  <a:pt x="8002" y="9036"/>
                  <a:pt x="8181" y="9274"/>
                  <a:pt x="8383" y="9488"/>
                </a:cubicBezTo>
                <a:cubicBezTo>
                  <a:pt x="8621" y="9762"/>
                  <a:pt x="8883" y="10000"/>
                  <a:pt x="9121" y="10250"/>
                </a:cubicBezTo>
                <a:cubicBezTo>
                  <a:pt x="9169" y="10298"/>
                  <a:pt x="9181" y="10381"/>
                  <a:pt x="9216" y="10465"/>
                </a:cubicBezTo>
                <a:cubicBezTo>
                  <a:pt x="9157" y="10488"/>
                  <a:pt x="9121" y="10500"/>
                  <a:pt x="9074" y="10524"/>
                </a:cubicBezTo>
                <a:cubicBezTo>
                  <a:pt x="8264" y="10726"/>
                  <a:pt x="7430" y="10917"/>
                  <a:pt x="6609" y="11155"/>
                </a:cubicBezTo>
                <a:cubicBezTo>
                  <a:pt x="6026" y="11322"/>
                  <a:pt x="5478" y="11560"/>
                  <a:pt x="4894" y="11750"/>
                </a:cubicBezTo>
                <a:cubicBezTo>
                  <a:pt x="4037" y="12048"/>
                  <a:pt x="3394" y="12608"/>
                  <a:pt x="3049" y="13477"/>
                </a:cubicBezTo>
                <a:cubicBezTo>
                  <a:pt x="2918" y="13870"/>
                  <a:pt x="2692" y="14227"/>
                  <a:pt x="2394" y="14536"/>
                </a:cubicBezTo>
                <a:cubicBezTo>
                  <a:pt x="1954" y="15013"/>
                  <a:pt x="1442" y="15489"/>
                  <a:pt x="1263" y="16144"/>
                </a:cubicBezTo>
                <a:cubicBezTo>
                  <a:pt x="1084" y="16251"/>
                  <a:pt x="906" y="16310"/>
                  <a:pt x="775" y="16418"/>
                </a:cubicBezTo>
                <a:cubicBezTo>
                  <a:pt x="346" y="16739"/>
                  <a:pt x="1" y="17203"/>
                  <a:pt x="430" y="17739"/>
                </a:cubicBezTo>
                <a:cubicBezTo>
                  <a:pt x="561" y="17882"/>
                  <a:pt x="739" y="18025"/>
                  <a:pt x="942" y="18108"/>
                </a:cubicBezTo>
                <a:cubicBezTo>
                  <a:pt x="1513" y="18358"/>
                  <a:pt x="2108" y="18585"/>
                  <a:pt x="2692" y="18823"/>
                </a:cubicBezTo>
                <a:cubicBezTo>
                  <a:pt x="3085" y="18989"/>
                  <a:pt x="3466" y="19168"/>
                  <a:pt x="3859" y="19311"/>
                </a:cubicBezTo>
                <a:cubicBezTo>
                  <a:pt x="4823" y="19704"/>
                  <a:pt x="5787" y="20085"/>
                  <a:pt x="6752" y="20466"/>
                </a:cubicBezTo>
                <a:cubicBezTo>
                  <a:pt x="7252" y="20656"/>
                  <a:pt x="7740" y="20847"/>
                  <a:pt x="8228" y="21025"/>
                </a:cubicBezTo>
                <a:lnTo>
                  <a:pt x="10502" y="21871"/>
                </a:lnTo>
                <a:cubicBezTo>
                  <a:pt x="11324" y="22168"/>
                  <a:pt x="12157" y="22454"/>
                  <a:pt x="12979" y="22764"/>
                </a:cubicBezTo>
                <a:cubicBezTo>
                  <a:pt x="13384" y="22918"/>
                  <a:pt x="13800" y="23049"/>
                  <a:pt x="14110" y="23359"/>
                </a:cubicBezTo>
                <a:cubicBezTo>
                  <a:pt x="14527" y="23776"/>
                  <a:pt x="14991" y="24109"/>
                  <a:pt x="15527" y="24347"/>
                </a:cubicBezTo>
                <a:cubicBezTo>
                  <a:pt x="16027" y="24585"/>
                  <a:pt x="16515" y="24871"/>
                  <a:pt x="17039" y="25085"/>
                </a:cubicBezTo>
                <a:cubicBezTo>
                  <a:pt x="17333" y="25213"/>
                  <a:pt x="17635" y="25298"/>
                  <a:pt x="17938" y="25298"/>
                </a:cubicBezTo>
                <a:cubicBezTo>
                  <a:pt x="18175" y="25298"/>
                  <a:pt x="18412" y="25246"/>
                  <a:pt x="18646" y="25121"/>
                </a:cubicBezTo>
                <a:cubicBezTo>
                  <a:pt x="18727" y="25078"/>
                  <a:pt x="18807" y="25059"/>
                  <a:pt x="18888" y="25059"/>
                </a:cubicBezTo>
                <a:cubicBezTo>
                  <a:pt x="18986" y="25059"/>
                  <a:pt x="19084" y="25087"/>
                  <a:pt x="19182" y="25133"/>
                </a:cubicBezTo>
                <a:cubicBezTo>
                  <a:pt x="19527" y="25312"/>
                  <a:pt x="19849" y="25502"/>
                  <a:pt x="20194" y="25657"/>
                </a:cubicBezTo>
                <a:cubicBezTo>
                  <a:pt x="21218" y="26097"/>
                  <a:pt x="22278" y="26514"/>
                  <a:pt x="23325" y="26967"/>
                </a:cubicBezTo>
                <a:cubicBezTo>
                  <a:pt x="24373" y="27431"/>
                  <a:pt x="25421" y="27907"/>
                  <a:pt x="26480" y="28348"/>
                </a:cubicBezTo>
                <a:cubicBezTo>
                  <a:pt x="27695" y="28883"/>
                  <a:pt x="28933" y="29395"/>
                  <a:pt x="30171" y="29907"/>
                </a:cubicBezTo>
                <a:cubicBezTo>
                  <a:pt x="31243" y="30360"/>
                  <a:pt x="32350" y="30681"/>
                  <a:pt x="33469" y="31027"/>
                </a:cubicBezTo>
                <a:cubicBezTo>
                  <a:pt x="33609" y="31067"/>
                  <a:pt x="33753" y="31099"/>
                  <a:pt x="33896" y="31099"/>
                </a:cubicBezTo>
                <a:cubicBezTo>
                  <a:pt x="34009" y="31099"/>
                  <a:pt x="34121" y="31079"/>
                  <a:pt x="34231" y="31027"/>
                </a:cubicBezTo>
                <a:cubicBezTo>
                  <a:pt x="34946" y="30669"/>
                  <a:pt x="35672" y="30348"/>
                  <a:pt x="36386" y="30003"/>
                </a:cubicBezTo>
                <a:cubicBezTo>
                  <a:pt x="37172" y="29634"/>
                  <a:pt x="37982" y="29276"/>
                  <a:pt x="38768" y="28895"/>
                </a:cubicBezTo>
                <a:cubicBezTo>
                  <a:pt x="40244" y="28229"/>
                  <a:pt x="41720" y="27562"/>
                  <a:pt x="43173" y="26859"/>
                </a:cubicBezTo>
                <a:cubicBezTo>
                  <a:pt x="44649" y="26145"/>
                  <a:pt x="46102" y="25371"/>
                  <a:pt x="47578" y="24645"/>
                </a:cubicBezTo>
                <a:cubicBezTo>
                  <a:pt x="48531" y="24169"/>
                  <a:pt x="49495" y="23728"/>
                  <a:pt x="50472" y="23276"/>
                </a:cubicBezTo>
                <a:cubicBezTo>
                  <a:pt x="51257" y="22907"/>
                  <a:pt x="52055" y="22561"/>
                  <a:pt x="52853" y="22180"/>
                </a:cubicBezTo>
                <a:cubicBezTo>
                  <a:pt x="53770" y="21716"/>
                  <a:pt x="54674" y="21252"/>
                  <a:pt x="55591" y="20775"/>
                </a:cubicBezTo>
                <a:cubicBezTo>
                  <a:pt x="55972" y="20573"/>
                  <a:pt x="56401" y="20418"/>
                  <a:pt x="56663" y="20037"/>
                </a:cubicBezTo>
                <a:cubicBezTo>
                  <a:pt x="56794" y="19573"/>
                  <a:pt x="56568" y="19287"/>
                  <a:pt x="56091" y="19097"/>
                </a:cubicBezTo>
                <a:cubicBezTo>
                  <a:pt x="55960" y="19037"/>
                  <a:pt x="55794" y="19001"/>
                  <a:pt x="55663" y="18954"/>
                </a:cubicBezTo>
                <a:cubicBezTo>
                  <a:pt x="55627" y="18906"/>
                  <a:pt x="55603" y="18882"/>
                  <a:pt x="55603" y="18858"/>
                </a:cubicBezTo>
                <a:cubicBezTo>
                  <a:pt x="55496" y="18358"/>
                  <a:pt x="55472" y="17846"/>
                  <a:pt x="55234" y="17370"/>
                </a:cubicBezTo>
                <a:cubicBezTo>
                  <a:pt x="55198" y="17322"/>
                  <a:pt x="55210" y="17251"/>
                  <a:pt x="55210" y="17168"/>
                </a:cubicBezTo>
                <a:cubicBezTo>
                  <a:pt x="55198" y="16465"/>
                  <a:pt x="54901" y="15810"/>
                  <a:pt x="54663" y="15144"/>
                </a:cubicBezTo>
                <a:cubicBezTo>
                  <a:pt x="54639" y="15060"/>
                  <a:pt x="54532" y="15001"/>
                  <a:pt x="54436" y="14941"/>
                </a:cubicBezTo>
                <a:cubicBezTo>
                  <a:pt x="54293" y="14846"/>
                  <a:pt x="54115" y="14763"/>
                  <a:pt x="53877" y="14644"/>
                </a:cubicBezTo>
                <a:cubicBezTo>
                  <a:pt x="54115" y="14548"/>
                  <a:pt x="54293" y="14477"/>
                  <a:pt x="54484" y="14405"/>
                </a:cubicBezTo>
                <a:cubicBezTo>
                  <a:pt x="54460" y="14322"/>
                  <a:pt x="54436" y="14275"/>
                  <a:pt x="54413" y="14227"/>
                </a:cubicBezTo>
                <a:cubicBezTo>
                  <a:pt x="54079" y="13751"/>
                  <a:pt x="53639" y="13453"/>
                  <a:pt x="53115" y="13227"/>
                </a:cubicBezTo>
                <a:cubicBezTo>
                  <a:pt x="52936" y="13143"/>
                  <a:pt x="52769" y="13060"/>
                  <a:pt x="52555" y="12965"/>
                </a:cubicBezTo>
                <a:cubicBezTo>
                  <a:pt x="52746" y="12905"/>
                  <a:pt x="52865" y="12858"/>
                  <a:pt x="52996" y="12810"/>
                </a:cubicBezTo>
                <a:cubicBezTo>
                  <a:pt x="52698" y="12441"/>
                  <a:pt x="52353" y="12274"/>
                  <a:pt x="51900" y="12250"/>
                </a:cubicBezTo>
                <a:cubicBezTo>
                  <a:pt x="51229" y="12203"/>
                  <a:pt x="50554" y="12183"/>
                  <a:pt x="49879" y="12183"/>
                </a:cubicBezTo>
                <a:cubicBezTo>
                  <a:pt x="49369" y="12183"/>
                  <a:pt x="48860" y="12194"/>
                  <a:pt x="48352" y="12215"/>
                </a:cubicBezTo>
                <a:cubicBezTo>
                  <a:pt x="47293" y="12262"/>
                  <a:pt x="46245" y="12393"/>
                  <a:pt x="45197" y="12536"/>
                </a:cubicBezTo>
                <a:cubicBezTo>
                  <a:pt x="44102" y="12679"/>
                  <a:pt x="42994" y="12905"/>
                  <a:pt x="41911" y="13108"/>
                </a:cubicBezTo>
                <a:cubicBezTo>
                  <a:pt x="41089" y="13274"/>
                  <a:pt x="40292" y="13441"/>
                  <a:pt x="39470" y="13584"/>
                </a:cubicBezTo>
                <a:cubicBezTo>
                  <a:pt x="38827" y="13703"/>
                  <a:pt x="38184" y="13846"/>
                  <a:pt x="37553" y="13941"/>
                </a:cubicBezTo>
                <a:cubicBezTo>
                  <a:pt x="37256" y="14001"/>
                  <a:pt x="36934" y="14024"/>
                  <a:pt x="36577" y="14048"/>
                </a:cubicBezTo>
                <a:cubicBezTo>
                  <a:pt x="36660" y="13941"/>
                  <a:pt x="36684" y="13858"/>
                  <a:pt x="36744" y="13798"/>
                </a:cubicBezTo>
                <a:cubicBezTo>
                  <a:pt x="37434" y="12989"/>
                  <a:pt x="38208" y="12310"/>
                  <a:pt x="39077" y="11762"/>
                </a:cubicBezTo>
                <a:cubicBezTo>
                  <a:pt x="40292" y="10988"/>
                  <a:pt x="41506" y="10250"/>
                  <a:pt x="42733" y="9512"/>
                </a:cubicBezTo>
                <a:cubicBezTo>
                  <a:pt x="44126" y="8643"/>
                  <a:pt x="45554" y="7821"/>
                  <a:pt x="47019" y="7083"/>
                </a:cubicBezTo>
                <a:cubicBezTo>
                  <a:pt x="47316" y="6928"/>
                  <a:pt x="47650" y="6809"/>
                  <a:pt x="47757" y="6440"/>
                </a:cubicBezTo>
                <a:cubicBezTo>
                  <a:pt x="47655" y="6216"/>
                  <a:pt x="47475" y="6149"/>
                  <a:pt x="47276" y="6149"/>
                </a:cubicBezTo>
                <a:cubicBezTo>
                  <a:pt x="47243" y="6149"/>
                  <a:pt x="47208" y="6151"/>
                  <a:pt x="47174" y="6154"/>
                </a:cubicBezTo>
                <a:cubicBezTo>
                  <a:pt x="46340" y="6262"/>
                  <a:pt x="45507" y="6357"/>
                  <a:pt x="44673" y="6500"/>
                </a:cubicBezTo>
                <a:cubicBezTo>
                  <a:pt x="43649" y="6678"/>
                  <a:pt x="42613" y="6905"/>
                  <a:pt x="41578" y="7143"/>
                </a:cubicBezTo>
                <a:cubicBezTo>
                  <a:pt x="40804" y="7321"/>
                  <a:pt x="40054" y="7571"/>
                  <a:pt x="39280" y="7798"/>
                </a:cubicBezTo>
                <a:cubicBezTo>
                  <a:pt x="39220" y="7809"/>
                  <a:pt x="39161" y="7809"/>
                  <a:pt x="39065" y="7809"/>
                </a:cubicBezTo>
                <a:cubicBezTo>
                  <a:pt x="39077" y="7738"/>
                  <a:pt x="39065" y="7678"/>
                  <a:pt x="39101" y="7631"/>
                </a:cubicBezTo>
                <a:cubicBezTo>
                  <a:pt x="39304" y="7297"/>
                  <a:pt x="39494" y="6940"/>
                  <a:pt x="39708" y="6595"/>
                </a:cubicBezTo>
                <a:cubicBezTo>
                  <a:pt x="40327" y="5571"/>
                  <a:pt x="41161" y="4690"/>
                  <a:pt x="41899" y="3737"/>
                </a:cubicBezTo>
                <a:cubicBezTo>
                  <a:pt x="42149" y="3392"/>
                  <a:pt x="42399" y="3047"/>
                  <a:pt x="42685" y="2666"/>
                </a:cubicBezTo>
                <a:cubicBezTo>
                  <a:pt x="42408" y="2584"/>
                  <a:pt x="42148" y="2556"/>
                  <a:pt x="41894" y="2556"/>
                </a:cubicBezTo>
                <a:cubicBezTo>
                  <a:pt x="41667" y="2556"/>
                  <a:pt x="41445" y="2578"/>
                  <a:pt x="41220" y="2606"/>
                </a:cubicBezTo>
                <a:cubicBezTo>
                  <a:pt x="40613" y="2702"/>
                  <a:pt x="40030" y="2904"/>
                  <a:pt x="39470" y="3106"/>
                </a:cubicBezTo>
                <a:cubicBezTo>
                  <a:pt x="39262" y="3190"/>
                  <a:pt x="39035" y="3292"/>
                  <a:pt x="38782" y="3292"/>
                </a:cubicBezTo>
                <a:cubicBezTo>
                  <a:pt x="38746" y="3292"/>
                  <a:pt x="38709" y="3289"/>
                  <a:pt x="38672" y="3285"/>
                </a:cubicBezTo>
                <a:cubicBezTo>
                  <a:pt x="39065" y="2487"/>
                  <a:pt x="39756" y="1904"/>
                  <a:pt x="40006" y="999"/>
                </a:cubicBezTo>
                <a:cubicBezTo>
                  <a:pt x="39756" y="951"/>
                  <a:pt x="39530" y="904"/>
                  <a:pt x="39304" y="892"/>
                </a:cubicBezTo>
                <a:cubicBezTo>
                  <a:pt x="39294" y="891"/>
                  <a:pt x="39285" y="891"/>
                  <a:pt x="39276" y="891"/>
                </a:cubicBezTo>
                <a:cubicBezTo>
                  <a:pt x="39123" y="891"/>
                  <a:pt x="38979" y="956"/>
                  <a:pt x="38822" y="956"/>
                </a:cubicBezTo>
                <a:cubicBezTo>
                  <a:pt x="38759" y="956"/>
                  <a:pt x="38694" y="945"/>
                  <a:pt x="38625" y="916"/>
                </a:cubicBezTo>
                <a:cubicBezTo>
                  <a:pt x="38720" y="666"/>
                  <a:pt x="38815" y="428"/>
                  <a:pt x="38899" y="201"/>
                </a:cubicBezTo>
                <a:cubicBezTo>
                  <a:pt x="38649" y="23"/>
                  <a:pt x="38649" y="23"/>
                  <a:pt x="38339" y="11"/>
                </a:cubicBezTo>
                <a:cubicBezTo>
                  <a:pt x="38222" y="4"/>
                  <a:pt x="38105" y="1"/>
                  <a:pt x="37988" y="1"/>
                </a:cubicBezTo>
                <a:close/>
              </a:path>
            </a:pathLst>
          </a:custGeom>
          <a:solidFill>
            <a:srgbClr val="BF9A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" name="Google Shape;5792;p8">
            <a:extLst>
              <a:ext uri="{FF2B5EF4-FFF2-40B4-BE49-F238E27FC236}">
                <a16:creationId xmlns:a16="http://schemas.microsoft.com/office/drawing/2014/main" id="{18A22C1C-F18E-4D7E-8F49-C097F5831EEA}"/>
              </a:ext>
            </a:extLst>
          </p:cNvPr>
          <p:cNvGrpSpPr/>
          <p:nvPr userDrawn="1"/>
        </p:nvGrpSpPr>
        <p:grpSpPr>
          <a:xfrm rot="5946049">
            <a:off x="59681" y="389189"/>
            <a:ext cx="5831033" cy="6497473"/>
            <a:chOff x="4082775" y="914425"/>
            <a:chExt cx="777050" cy="865800"/>
          </a:xfrm>
        </p:grpSpPr>
        <p:sp>
          <p:nvSpPr>
            <p:cNvPr id="5" name="Google Shape;5793;p8">
              <a:extLst>
                <a:ext uri="{FF2B5EF4-FFF2-40B4-BE49-F238E27FC236}">
                  <a16:creationId xmlns:a16="http://schemas.microsoft.com/office/drawing/2014/main" id="{83C28404-DBF0-43AB-9FEC-A5421A4637D5}"/>
                </a:ext>
              </a:extLst>
            </p:cNvPr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794;p8">
              <a:extLst>
                <a:ext uri="{FF2B5EF4-FFF2-40B4-BE49-F238E27FC236}">
                  <a16:creationId xmlns:a16="http://schemas.microsoft.com/office/drawing/2014/main" id="{E55E4D00-F69D-46D7-A3D8-74088BDF25FD}"/>
                </a:ext>
              </a:extLst>
            </p:cNvPr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795;p8">
              <a:extLst>
                <a:ext uri="{FF2B5EF4-FFF2-40B4-BE49-F238E27FC236}">
                  <a16:creationId xmlns:a16="http://schemas.microsoft.com/office/drawing/2014/main" id="{27EC10AD-5E31-438B-BE98-17ADD68DFBD3}"/>
                </a:ext>
              </a:extLst>
            </p:cNvPr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796;p8">
              <a:extLst>
                <a:ext uri="{FF2B5EF4-FFF2-40B4-BE49-F238E27FC236}">
                  <a16:creationId xmlns:a16="http://schemas.microsoft.com/office/drawing/2014/main" id="{F07A9A6C-D067-4CFF-82FC-C0D2BA4720ED}"/>
                </a:ext>
              </a:extLst>
            </p:cNvPr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797;p8">
              <a:extLst>
                <a:ext uri="{FF2B5EF4-FFF2-40B4-BE49-F238E27FC236}">
                  <a16:creationId xmlns:a16="http://schemas.microsoft.com/office/drawing/2014/main" id="{8683A94C-3AAF-463E-BA7A-504C87027B1E}"/>
                </a:ext>
              </a:extLst>
            </p:cNvPr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798;p8">
              <a:extLst>
                <a:ext uri="{FF2B5EF4-FFF2-40B4-BE49-F238E27FC236}">
                  <a16:creationId xmlns:a16="http://schemas.microsoft.com/office/drawing/2014/main" id="{2E8B1955-7B71-4D55-BFF0-104472108FF6}"/>
                </a:ext>
              </a:extLst>
            </p:cNvPr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799;p8">
              <a:extLst>
                <a:ext uri="{FF2B5EF4-FFF2-40B4-BE49-F238E27FC236}">
                  <a16:creationId xmlns:a16="http://schemas.microsoft.com/office/drawing/2014/main" id="{12C2DB8A-A55D-4125-A7B5-D87C739ED7F7}"/>
                </a:ext>
              </a:extLst>
            </p:cNvPr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800;p8">
              <a:extLst>
                <a:ext uri="{FF2B5EF4-FFF2-40B4-BE49-F238E27FC236}">
                  <a16:creationId xmlns:a16="http://schemas.microsoft.com/office/drawing/2014/main" id="{B32B1ED2-CA8F-4959-BEAB-B30586C0E901}"/>
                </a:ext>
              </a:extLst>
            </p:cNvPr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5801;p8">
            <a:extLst>
              <a:ext uri="{FF2B5EF4-FFF2-40B4-BE49-F238E27FC236}">
                <a16:creationId xmlns:a16="http://schemas.microsoft.com/office/drawing/2014/main" id="{FEC1BB26-0D50-4822-B5ED-06F5C322D9B3}"/>
              </a:ext>
            </a:extLst>
          </p:cNvPr>
          <p:cNvGrpSpPr/>
          <p:nvPr userDrawn="1"/>
        </p:nvGrpSpPr>
        <p:grpSpPr>
          <a:xfrm rot="2313117">
            <a:off x="4993273" y="331722"/>
            <a:ext cx="5467876" cy="6194556"/>
            <a:chOff x="2807100" y="2138800"/>
            <a:chExt cx="649550" cy="735875"/>
          </a:xfrm>
          <a:solidFill>
            <a:srgbClr val="BF9A6F"/>
          </a:solidFill>
        </p:grpSpPr>
        <p:sp>
          <p:nvSpPr>
            <p:cNvPr id="14" name="Google Shape;5802;p8">
              <a:extLst>
                <a:ext uri="{FF2B5EF4-FFF2-40B4-BE49-F238E27FC236}">
                  <a16:creationId xmlns:a16="http://schemas.microsoft.com/office/drawing/2014/main" id="{CCA48C35-AC9E-439F-B867-C6DCA1844E7B}"/>
                </a:ext>
              </a:extLst>
            </p:cNvPr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03;p8">
              <a:extLst>
                <a:ext uri="{FF2B5EF4-FFF2-40B4-BE49-F238E27FC236}">
                  <a16:creationId xmlns:a16="http://schemas.microsoft.com/office/drawing/2014/main" id="{B7DE326E-A7A2-4E68-BB1D-A166FC1F51C3}"/>
                </a:ext>
              </a:extLst>
            </p:cNvPr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04;p8">
              <a:extLst>
                <a:ext uri="{FF2B5EF4-FFF2-40B4-BE49-F238E27FC236}">
                  <a16:creationId xmlns:a16="http://schemas.microsoft.com/office/drawing/2014/main" id="{337D423C-1BAA-4E1D-AB3A-00C9EA5F64CE}"/>
                </a:ext>
              </a:extLst>
            </p:cNvPr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805;p8">
              <a:extLst>
                <a:ext uri="{FF2B5EF4-FFF2-40B4-BE49-F238E27FC236}">
                  <a16:creationId xmlns:a16="http://schemas.microsoft.com/office/drawing/2014/main" id="{57AEBEB7-FF6C-4DB8-994D-9A6F2630CB99}"/>
                </a:ext>
              </a:extLst>
            </p:cNvPr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806;p8">
              <a:extLst>
                <a:ext uri="{FF2B5EF4-FFF2-40B4-BE49-F238E27FC236}">
                  <a16:creationId xmlns:a16="http://schemas.microsoft.com/office/drawing/2014/main" id="{8677CBCA-6B9F-4EED-9484-1F1642946656}"/>
                </a:ext>
              </a:extLst>
            </p:cNvPr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B36B7FE4-A2D1-4589-A0E0-FDC925FBEE4F}"/>
              </a:ext>
            </a:extLst>
          </p:cNvPr>
          <p:cNvSpPr txBox="1"/>
          <p:nvPr userDrawn="1"/>
        </p:nvSpPr>
        <p:spPr>
          <a:xfrm>
            <a:off x="11104968" y="82230"/>
            <a:ext cx="11103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BF9A6F"/>
                </a:solidFill>
                <a:latin typeface="UTM Roman Classic" panose="02040603050506020204" pitchFamily="18" charset="0"/>
              </a:rPr>
              <a:t>KTUTS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F8D440B-0DFE-4E13-9ADA-DF629D20DD9F}"/>
              </a:ext>
            </a:extLst>
          </p:cNvPr>
          <p:cNvSpPr txBox="1"/>
          <p:nvPr userDrawn="1"/>
        </p:nvSpPr>
        <p:spPr>
          <a:xfrm>
            <a:off x="82694" y="6409423"/>
            <a:ext cx="11103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BF9A6F"/>
                </a:solidFill>
                <a:latin typeface="UTM Roman Classic" panose="02040603050506020204" pitchFamily="18" charset="0"/>
              </a:rPr>
              <a:t>KTUTS</a:t>
            </a:r>
          </a:p>
        </p:txBody>
      </p:sp>
    </p:spTree>
    <p:extLst>
      <p:ext uri="{BB962C8B-B14F-4D97-AF65-F5344CB8AC3E}">
        <p14:creationId xmlns:p14="http://schemas.microsoft.com/office/powerpoint/2010/main" val="28193667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 descr="A picture containing text&#10;&#10;Description automatically generated">
            <a:extLst>
              <a:ext uri="{FF2B5EF4-FFF2-40B4-BE49-F238E27FC236}">
                <a16:creationId xmlns:a16="http://schemas.microsoft.com/office/drawing/2014/main" id="{F2315793-A1C5-4172-B974-A3A3E92C213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7973" y="-43545"/>
            <a:ext cx="12387943" cy="7032173"/>
          </a:xfrm>
          <a:prstGeom prst="rect">
            <a:avLst/>
          </a:prstGeom>
        </p:spPr>
      </p:pic>
      <p:grpSp>
        <p:nvGrpSpPr>
          <p:cNvPr id="11" name="Google Shape;17116;p26">
            <a:extLst>
              <a:ext uri="{FF2B5EF4-FFF2-40B4-BE49-F238E27FC236}">
                <a16:creationId xmlns:a16="http://schemas.microsoft.com/office/drawing/2014/main" id="{1DA382AD-5010-4B58-9373-EE4ABF27E0F5}"/>
              </a:ext>
            </a:extLst>
          </p:cNvPr>
          <p:cNvGrpSpPr/>
          <p:nvPr userDrawn="1"/>
        </p:nvGrpSpPr>
        <p:grpSpPr>
          <a:xfrm rot="-2163406" flipH="1">
            <a:off x="-453098" y="1495513"/>
            <a:ext cx="1513644" cy="1567071"/>
            <a:chOff x="3212275" y="349350"/>
            <a:chExt cx="486650" cy="503850"/>
          </a:xfrm>
          <a:solidFill>
            <a:srgbClr val="BF9A6F"/>
          </a:solidFill>
        </p:grpSpPr>
        <p:sp>
          <p:nvSpPr>
            <p:cNvPr id="12" name="Google Shape;17117;p26">
              <a:extLst>
                <a:ext uri="{FF2B5EF4-FFF2-40B4-BE49-F238E27FC236}">
                  <a16:creationId xmlns:a16="http://schemas.microsoft.com/office/drawing/2014/main" id="{D2D58168-C6FC-488A-B2ED-D91B40BB7034}"/>
                </a:ext>
              </a:extLst>
            </p:cNvPr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7118;p26">
              <a:extLst>
                <a:ext uri="{FF2B5EF4-FFF2-40B4-BE49-F238E27FC236}">
                  <a16:creationId xmlns:a16="http://schemas.microsoft.com/office/drawing/2014/main" id="{03C4278E-D48F-483B-AF64-B11FF00E42B8}"/>
                </a:ext>
              </a:extLst>
            </p:cNvPr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119;p26">
              <a:extLst>
                <a:ext uri="{FF2B5EF4-FFF2-40B4-BE49-F238E27FC236}">
                  <a16:creationId xmlns:a16="http://schemas.microsoft.com/office/drawing/2014/main" id="{3692306F-56FC-45E0-B868-9FF97A4C1842}"/>
                </a:ext>
              </a:extLst>
            </p:cNvPr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7120;p26">
              <a:extLst>
                <a:ext uri="{FF2B5EF4-FFF2-40B4-BE49-F238E27FC236}">
                  <a16:creationId xmlns:a16="http://schemas.microsoft.com/office/drawing/2014/main" id="{3E5912C3-3F2A-4800-ACEA-03B05F12495B}"/>
                </a:ext>
              </a:extLst>
            </p:cNvPr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7121;p26">
              <a:extLst>
                <a:ext uri="{FF2B5EF4-FFF2-40B4-BE49-F238E27FC236}">
                  <a16:creationId xmlns:a16="http://schemas.microsoft.com/office/drawing/2014/main" id="{88CA46F7-67E8-403F-9BB6-3462781A19DA}"/>
                </a:ext>
              </a:extLst>
            </p:cNvPr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7122;p26">
            <a:extLst>
              <a:ext uri="{FF2B5EF4-FFF2-40B4-BE49-F238E27FC236}">
                <a16:creationId xmlns:a16="http://schemas.microsoft.com/office/drawing/2014/main" id="{C1D3462E-DCA9-49D7-9018-E776FFD4F064}"/>
              </a:ext>
            </a:extLst>
          </p:cNvPr>
          <p:cNvGrpSpPr/>
          <p:nvPr userDrawn="1"/>
        </p:nvGrpSpPr>
        <p:grpSpPr>
          <a:xfrm rot="10654506" flipH="1">
            <a:off x="11350657" y="2259705"/>
            <a:ext cx="1513669" cy="1567069"/>
            <a:chOff x="3212275" y="349350"/>
            <a:chExt cx="486650" cy="503850"/>
          </a:xfrm>
          <a:solidFill>
            <a:srgbClr val="BF9A6F"/>
          </a:solidFill>
        </p:grpSpPr>
        <p:sp>
          <p:nvSpPr>
            <p:cNvPr id="21" name="Google Shape;17123;p26">
              <a:extLst>
                <a:ext uri="{FF2B5EF4-FFF2-40B4-BE49-F238E27FC236}">
                  <a16:creationId xmlns:a16="http://schemas.microsoft.com/office/drawing/2014/main" id="{10457EB2-B7DA-4CF1-B44C-F1EF7076E5BB}"/>
                </a:ext>
              </a:extLst>
            </p:cNvPr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7124;p26">
              <a:extLst>
                <a:ext uri="{FF2B5EF4-FFF2-40B4-BE49-F238E27FC236}">
                  <a16:creationId xmlns:a16="http://schemas.microsoft.com/office/drawing/2014/main" id="{20BFF82A-3825-4A18-9C0A-C478C55474A3}"/>
                </a:ext>
              </a:extLst>
            </p:cNvPr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7125;p26">
              <a:extLst>
                <a:ext uri="{FF2B5EF4-FFF2-40B4-BE49-F238E27FC236}">
                  <a16:creationId xmlns:a16="http://schemas.microsoft.com/office/drawing/2014/main" id="{6E55B4B6-4132-413C-B244-A9ED13F454A2}"/>
                </a:ext>
              </a:extLst>
            </p:cNvPr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7126;p26">
              <a:extLst>
                <a:ext uri="{FF2B5EF4-FFF2-40B4-BE49-F238E27FC236}">
                  <a16:creationId xmlns:a16="http://schemas.microsoft.com/office/drawing/2014/main" id="{E3C7AEE3-0C25-44EF-8A33-99C8C86B72E2}"/>
                </a:ext>
              </a:extLst>
            </p:cNvPr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7127;p26">
              <a:extLst>
                <a:ext uri="{FF2B5EF4-FFF2-40B4-BE49-F238E27FC236}">
                  <a16:creationId xmlns:a16="http://schemas.microsoft.com/office/drawing/2014/main" id="{14C36F45-071E-47B1-AD44-FD60B786EF3C}"/>
                </a:ext>
              </a:extLst>
            </p:cNvPr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649633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facebook.com/teamKTUTS" TargetMode="Externa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26F28BB-3F3C-4D73-A464-076DC9012CE6}"/>
              </a:ext>
            </a:extLst>
          </p:cNvPr>
          <p:cNvSpPr txBox="1"/>
          <p:nvPr userDrawn="1"/>
        </p:nvSpPr>
        <p:spPr>
          <a:xfrm>
            <a:off x="11104968" y="82230"/>
            <a:ext cx="11103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BF9A6F"/>
                </a:solidFill>
                <a:latin typeface="UTM Roman Classic" panose="02040603050506020204" pitchFamily="18" charset="0"/>
              </a:rPr>
              <a:t>KTUTS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1C55931-D6BE-48E3-8878-4FA4447FB856}"/>
              </a:ext>
            </a:extLst>
          </p:cNvPr>
          <p:cNvSpPr txBox="1"/>
          <p:nvPr userDrawn="1"/>
        </p:nvSpPr>
        <p:spPr>
          <a:xfrm>
            <a:off x="0" y="6488668"/>
            <a:ext cx="11103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BF9A6F"/>
                </a:solidFill>
                <a:latin typeface="UTM Roman Classic" panose="02040603050506020204" pitchFamily="18" charset="0"/>
              </a:rPr>
              <a:t>KTUTS</a:t>
            </a:r>
          </a:p>
        </p:txBody>
      </p:sp>
      <p:pic>
        <p:nvPicPr>
          <p:cNvPr id="4" name="Picture 3" descr="A picture containing diagram&#10;&#10;Description automatically generated">
            <a:extLst>
              <a:ext uri="{FF2B5EF4-FFF2-40B4-BE49-F238E27FC236}">
                <a16:creationId xmlns:a16="http://schemas.microsoft.com/office/drawing/2014/main" id="{9495A457-E305-4E9C-AAE9-A25C5DF6345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34160" y="17802462"/>
            <a:ext cx="1881378" cy="1625303"/>
          </a:xfrm>
          <a:prstGeom prst="rect">
            <a:avLst/>
          </a:prstGeom>
        </p:spPr>
      </p:pic>
      <p:pic>
        <p:nvPicPr>
          <p:cNvPr id="5" name="Picture 4" descr="A picture containing diagram&#10;&#10;Description automatically generated">
            <a:extLst>
              <a:ext uri="{FF2B5EF4-FFF2-40B4-BE49-F238E27FC236}">
                <a16:creationId xmlns:a16="http://schemas.microsoft.com/office/drawing/2014/main" id="{612DADD7-B7AE-4810-9735-D0311ED55E7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144240" y="17172689"/>
            <a:ext cx="1881378" cy="1625303"/>
          </a:xfrm>
          <a:prstGeom prst="rect">
            <a:avLst/>
          </a:prstGeom>
        </p:spPr>
      </p:pic>
      <p:pic>
        <p:nvPicPr>
          <p:cNvPr id="6" name="Picture 5" descr="A picture containing diagram&#10;&#10;Description automatically generated">
            <a:extLst>
              <a:ext uri="{FF2B5EF4-FFF2-40B4-BE49-F238E27FC236}">
                <a16:creationId xmlns:a16="http://schemas.microsoft.com/office/drawing/2014/main" id="{1C30FAE2-8B98-4812-BE71-6C44AE9C8854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34160" y="-12334095"/>
            <a:ext cx="1881378" cy="1625303"/>
          </a:xfrm>
          <a:prstGeom prst="rect">
            <a:avLst/>
          </a:prstGeom>
        </p:spPr>
      </p:pic>
      <p:pic>
        <p:nvPicPr>
          <p:cNvPr id="7" name="Picture 6" descr="A picture containing diagram&#10;&#10;Description automatically generated">
            <a:extLst>
              <a:ext uri="{FF2B5EF4-FFF2-40B4-BE49-F238E27FC236}">
                <a16:creationId xmlns:a16="http://schemas.microsoft.com/office/drawing/2014/main" id="{045C1FAD-2A5B-47A0-995C-39CD62A6253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163671" y="-12151217"/>
            <a:ext cx="1881378" cy="162530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86CA950-5552-4662-A05D-7425AB4EF90C}"/>
              </a:ext>
            </a:extLst>
          </p:cNvPr>
          <p:cNvSpPr txBox="1"/>
          <p:nvPr userDrawn="1"/>
        </p:nvSpPr>
        <p:spPr>
          <a:xfrm>
            <a:off x="2880780" y="10766251"/>
            <a:ext cx="931122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page:</a:t>
            </a: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https://www.facebook.com/teamKTUTS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KTUTS.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page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SĐT: 0922 645 654</a:t>
            </a: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971A9C2D-C914-4740-AF0B-C8488528F238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722" y="10415264"/>
            <a:ext cx="1881378" cy="1625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46148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13" Type="http://schemas.openxmlformats.org/officeDocument/2006/relationships/image" Target="../media/image15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svg"/><Relationship Id="rId11" Type="http://schemas.openxmlformats.org/officeDocument/2006/relationships/image" Target="../media/image13.sv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svg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.png"/><Relationship Id="rId5" Type="http://schemas.microsoft.com/office/2007/relationships/hdphoto" Target="../media/hdphoto1.wdp"/><Relationship Id="rId4" Type="http://schemas.openxmlformats.org/officeDocument/2006/relationships/image" Target="../media/image3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png"/><Relationship Id="rId5" Type="http://schemas.microsoft.com/office/2007/relationships/hdphoto" Target="../media/hdphoto1.wdp"/><Relationship Id="rId4" Type="http://schemas.openxmlformats.org/officeDocument/2006/relationships/image" Target="../media/image3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hyperlink" Target="https://vtv.vn/video/khat-vong-non-song-quan-tay-son-danh-don-ngoc-hoi-478764.htm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1.png"/><Relationship Id="rId5" Type="http://schemas.microsoft.com/office/2007/relationships/hdphoto" Target="../media/hdphoto1.wdp"/><Relationship Id="rId4" Type="http://schemas.openxmlformats.org/officeDocument/2006/relationships/image" Target="../media/image3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2.png"/><Relationship Id="rId7" Type="http://schemas.openxmlformats.org/officeDocument/2006/relationships/image" Target="../media/image1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0" Type="http://schemas.openxmlformats.org/officeDocument/2006/relationships/image" Target="../media/image22.jpeg"/><Relationship Id="rId4" Type="http://schemas.openxmlformats.org/officeDocument/2006/relationships/image" Target="../media/image13.svg"/><Relationship Id="rId9" Type="http://schemas.openxmlformats.org/officeDocument/2006/relationships/image" Target="../media/image21.jp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gif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46.gif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2.png"/><Relationship Id="rId7" Type="http://schemas.openxmlformats.org/officeDocument/2006/relationships/image" Target="../media/image4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3.svg"/><Relationship Id="rId9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jpe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51.jpeg"/><Relationship Id="rId2" Type="http://schemas.openxmlformats.org/officeDocument/2006/relationships/audio" Target="../media/media1.wma"/><Relationship Id="rId1" Type="http://schemas.microsoft.com/office/2007/relationships/media" Target="../media/media1.wma"/><Relationship Id="rId6" Type="http://schemas.openxmlformats.org/officeDocument/2006/relationships/image" Target="../media/image50.jpeg"/><Relationship Id="rId5" Type="http://schemas.openxmlformats.org/officeDocument/2006/relationships/image" Target="../media/image49.jpeg"/><Relationship Id="rId10" Type="http://schemas.openxmlformats.org/officeDocument/2006/relationships/image" Target="../media/image54.png"/><Relationship Id="rId4" Type="http://schemas.openxmlformats.org/officeDocument/2006/relationships/image" Target="../media/image48.png"/><Relationship Id="rId9" Type="http://schemas.openxmlformats.org/officeDocument/2006/relationships/image" Target="../media/image53.jpe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5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3.svg"/><Relationship Id="rId9" Type="http://schemas.openxmlformats.org/officeDocument/2006/relationships/image" Target="../media/image2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www.youtube.com/watch?v=5nqfOE1WRsU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"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0" name="Graphic 1609">
            <a:extLst>
              <a:ext uri="{FF2B5EF4-FFF2-40B4-BE49-F238E27FC236}">
                <a16:creationId xmlns:a16="http://schemas.microsoft.com/office/drawing/2014/main" id="{86572720-220E-4F4C-87B2-C459DFCFF1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400000">
            <a:off x="3262445" y="-2257202"/>
            <a:ext cx="5924520" cy="11530088"/>
          </a:xfrm>
          <a:prstGeom prst="rect">
            <a:avLst/>
          </a:prstGeom>
        </p:spPr>
      </p:pic>
      <p:grpSp>
        <p:nvGrpSpPr>
          <p:cNvPr id="1611" name="Group 1610">
            <a:extLst>
              <a:ext uri="{FF2B5EF4-FFF2-40B4-BE49-F238E27FC236}">
                <a16:creationId xmlns:a16="http://schemas.microsoft.com/office/drawing/2014/main" id="{563735FE-D7D0-49E7-A4A6-D12B6B148960}"/>
              </a:ext>
            </a:extLst>
          </p:cNvPr>
          <p:cNvGrpSpPr/>
          <p:nvPr/>
        </p:nvGrpSpPr>
        <p:grpSpPr>
          <a:xfrm>
            <a:off x="10011508" y="2114953"/>
            <a:ext cx="1724875" cy="3336129"/>
            <a:chOff x="0" y="243902"/>
            <a:chExt cx="3573175" cy="6669687"/>
          </a:xfrm>
        </p:grpSpPr>
        <p:pic>
          <p:nvPicPr>
            <p:cNvPr id="1620" name="Graphic 1619">
              <a:extLst>
                <a:ext uri="{FF2B5EF4-FFF2-40B4-BE49-F238E27FC236}">
                  <a16:creationId xmlns:a16="http://schemas.microsoft.com/office/drawing/2014/main" id="{6FE7DFEE-2FFA-4214-964A-58AA8422C5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 rot="995366">
              <a:off x="894353" y="243902"/>
              <a:ext cx="2678822" cy="6655459"/>
            </a:xfrm>
            <a:prstGeom prst="rect">
              <a:avLst/>
            </a:prstGeom>
          </p:spPr>
        </p:pic>
        <p:pic>
          <p:nvPicPr>
            <p:cNvPr id="1621" name="Graphic 1620">
              <a:extLst>
                <a:ext uri="{FF2B5EF4-FFF2-40B4-BE49-F238E27FC236}">
                  <a16:creationId xmlns:a16="http://schemas.microsoft.com/office/drawing/2014/main" id="{21352AFB-C151-484E-9BC2-60AE8EFE968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0" y="258130"/>
              <a:ext cx="1572352" cy="6655459"/>
            </a:xfrm>
            <a:prstGeom prst="rect">
              <a:avLst/>
            </a:prstGeom>
          </p:spPr>
        </p:pic>
      </p:grpSp>
      <p:pic>
        <p:nvPicPr>
          <p:cNvPr id="1612" name="Picture 1611">
            <a:extLst>
              <a:ext uri="{FF2B5EF4-FFF2-40B4-BE49-F238E27FC236}">
                <a16:creationId xmlns:a16="http://schemas.microsoft.com/office/drawing/2014/main" id="{51013885-50D2-4BF2-AADB-F95F5791005C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9684541" y="4016076"/>
            <a:ext cx="6814213" cy="3398589"/>
          </a:xfrm>
          <a:prstGeom prst="rect">
            <a:avLst/>
          </a:prstGeom>
        </p:spPr>
      </p:pic>
      <p:pic>
        <p:nvPicPr>
          <p:cNvPr id="1613" name="Graphic 1612">
            <a:extLst>
              <a:ext uri="{FF2B5EF4-FFF2-40B4-BE49-F238E27FC236}">
                <a16:creationId xmlns:a16="http://schemas.microsoft.com/office/drawing/2014/main" id="{DED30000-F48A-48AE-BBE7-775C38163FA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2423310" y="2640655"/>
            <a:ext cx="7573607" cy="2098765"/>
          </a:xfrm>
          <a:prstGeom prst="rect">
            <a:avLst/>
          </a:prstGeom>
        </p:spPr>
      </p:pic>
      <p:pic>
        <p:nvPicPr>
          <p:cNvPr id="1614" name="Picture 1613">
            <a:extLst>
              <a:ext uri="{FF2B5EF4-FFF2-40B4-BE49-F238E27FC236}">
                <a16:creationId xmlns:a16="http://schemas.microsoft.com/office/drawing/2014/main" id="{E2DFE934-2ADE-4525-98E2-EB652BD828D8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-121786" y="-247807"/>
            <a:ext cx="1716892" cy="2077933"/>
          </a:xfrm>
          <a:prstGeom prst="rect">
            <a:avLst/>
          </a:prstGeom>
        </p:spPr>
      </p:pic>
      <p:pic>
        <p:nvPicPr>
          <p:cNvPr id="1615" name="Picture 1614">
            <a:extLst>
              <a:ext uri="{FF2B5EF4-FFF2-40B4-BE49-F238E27FC236}">
                <a16:creationId xmlns:a16="http://schemas.microsoft.com/office/drawing/2014/main" id="{3BF71038-A8ED-4349-8592-699D1E8015E6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 rot="-5466789">
            <a:off x="-307162" y="4356082"/>
            <a:ext cx="3315144" cy="4012277"/>
          </a:xfrm>
          <a:prstGeom prst="rect">
            <a:avLst/>
          </a:prstGeom>
        </p:spPr>
      </p:pic>
      <p:pic>
        <p:nvPicPr>
          <p:cNvPr id="1616" name="Picture 1615">
            <a:extLst>
              <a:ext uri="{FF2B5EF4-FFF2-40B4-BE49-F238E27FC236}">
                <a16:creationId xmlns:a16="http://schemas.microsoft.com/office/drawing/2014/main" id="{47D61F34-5D0D-43C5-B37C-7C578F7A52FC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 t="1461" b="1461"/>
          <a:stretch>
            <a:fillRect/>
          </a:stretch>
        </p:blipFill>
        <p:spPr>
          <a:xfrm>
            <a:off x="159026" y="545580"/>
            <a:ext cx="1935335" cy="285742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3E265F2A-310D-4E7C-AB19-F14760A9425E}"/>
              </a:ext>
            </a:extLst>
          </p:cNvPr>
          <p:cNvGrpSpPr/>
          <p:nvPr/>
        </p:nvGrpSpPr>
        <p:grpSpPr>
          <a:xfrm>
            <a:off x="1982628" y="2640655"/>
            <a:ext cx="8493250" cy="1870826"/>
            <a:chOff x="4059531" y="1269910"/>
            <a:chExt cx="8493250" cy="187082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A497404-7DF1-4BDE-A8E7-214EC7315EA9}"/>
                </a:ext>
              </a:extLst>
            </p:cNvPr>
            <p:cNvSpPr txBox="1"/>
            <p:nvPr/>
          </p:nvSpPr>
          <p:spPr>
            <a:xfrm>
              <a:off x="4059531" y="1278688"/>
              <a:ext cx="8381517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0" b="1">
                  <a:solidFill>
                    <a:schemeClr val="bg1">
                      <a:lumMod val="85000"/>
                    </a:schemeClr>
                  </a:solidFill>
                  <a:effectLst/>
                  <a:latin typeface="UVN Binh Duong" pitchFamily="2" charset="0"/>
                </a:rPr>
                <a:t>Khởi động</a:t>
              </a:r>
              <a:endParaRPr lang="en-US" sz="8800" b="1">
                <a:solidFill>
                  <a:schemeClr val="bg1">
                    <a:lumMod val="85000"/>
                  </a:schemeClr>
                </a:solidFill>
                <a:effectLst/>
                <a:latin typeface="UTM Netmuc KT" panose="02040603050506020204" pitchFamily="18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025F804-71DC-4983-9EA0-1457C2EE6B17}"/>
                </a:ext>
              </a:extLst>
            </p:cNvPr>
            <p:cNvSpPr txBox="1"/>
            <p:nvPr/>
          </p:nvSpPr>
          <p:spPr>
            <a:xfrm>
              <a:off x="4171264" y="1269910"/>
              <a:ext cx="8381517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0" b="1">
                  <a:ln w="28575">
                    <a:solidFill>
                      <a:schemeClr val="accent3">
                        <a:lumMod val="50000"/>
                      </a:schemeClr>
                    </a:solidFill>
                  </a:ln>
                  <a:gradFill flip="none" rotWithShape="1">
                    <a:gsLst>
                      <a:gs pos="0">
                        <a:schemeClr val="accent3">
                          <a:lumMod val="110000"/>
                          <a:satMod val="105000"/>
                          <a:tint val="67000"/>
                        </a:schemeClr>
                      </a:gs>
                      <a:gs pos="85000">
                        <a:schemeClr val="accent3">
                          <a:lumMod val="75000"/>
                        </a:schemeClr>
                      </a:gs>
                    </a:gsLst>
                    <a:lin ang="5400000" scaled="0"/>
                    <a:tileRect/>
                  </a:gradFill>
                  <a:latin typeface="UVN Binh Duong" pitchFamily="2" charset="0"/>
                </a:rPr>
                <a:t>Khởi</a:t>
              </a:r>
              <a:r>
                <a:rPr lang="en-US" sz="11500" b="1">
                  <a:ln w="28575">
                    <a:solidFill>
                      <a:schemeClr val="accent3">
                        <a:lumMod val="50000"/>
                      </a:schemeClr>
                    </a:solidFill>
                  </a:ln>
                  <a:gradFill flip="none" rotWithShape="1">
                    <a:gsLst>
                      <a:gs pos="0">
                        <a:schemeClr val="accent3">
                          <a:lumMod val="110000"/>
                          <a:satMod val="105000"/>
                          <a:tint val="67000"/>
                        </a:schemeClr>
                      </a:gs>
                      <a:gs pos="50000">
                        <a:schemeClr val="accent3">
                          <a:lumMod val="105000"/>
                          <a:satMod val="103000"/>
                          <a:tint val="73000"/>
                        </a:schemeClr>
                      </a:gs>
                      <a:gs pos="100000">
                        <a:schemeClr val="accent3">
                          <a:lumMod val="105000"/>
                          <a:satMod val="109000"/>
                          <a:tint val="81000"/>
                        </a:schemeClr>
                      </a:gs>
                    </a:gsLst>
                    <a:lin ang="5400000" scaled="0"/>
                    <a:tileRect/>
                  </a:gradFill>
                  <a:effectLst/>
                  <a:latin typeface="UVN Binh Duong" pitchFamily="2" charset="0"/>
                </a:rPr>
                <a:t> </a:t>
              </a:r>
              <a:r>
                <a:rPr lang="en-US" sz="11500" b="1">
                  <a:ln w="28575">
                    <a:solidFill>
                      <a:schemeClr val="accent3">
                        <a:lumMod val="50000"/>
                      </a:schemeClr>
                    </a:solidFill>
                  </a:ln>
                  <a:gradFill flip="none" rotWithShape="1">
                    <a:gsLst>
                      <a:gs pos="0">
                        <a:schemeClr val="accent3">
                          <a:lumMod val="110000"/>
                          <a:satMod val="105000"/>
                          <a:tint val="67000"/>
                        </a:schemeClr>
                      </a:gs>
                      <a:gs pos="85000">
                        <a:schemeClr val="accent3">
                          <a:lumMod val="75000"/>
                        </a:schemeClr>
                      </a:gs>
                    </a:gsLst>
                    <a:lin ang="5400000" scaled="0"/>
                    <a:tileRect/>
                  </a:gradFill>
                  <a:effectLst/>
                  <a:latin typeface="UVN Binh Duong" pitchFamily="2" charset="0"/>
                </a:rPr>
                <a:t>động</a:t>
              </a:r>
              <a:endParaRPr lang="en-US" sz="8800" b="1" dirty="0">
                <a:ln w="28575">
                  <a:solidFill>
                    <a:schemeClr val="accent3">
                      <a:lumMod val="50000"/>
                    </a:schemeClr>
                  </a:solidFill>
                </a:ln>
                <a:gradFill flip="none" rotWithShape="1">
                  <a:gsLst>
                    <a:gs pos="0">
                      <a:schemeClr val="accent3">
                        <a:lumMod val="110000"/>
                        <a:satMod val="105000"/>
                        <a:tint val="67000"/>
                      </a:schemeClr>
                    </a:gs>
                    <a:gs pos="85000">
                      <a:schemeClr val="accent3">
                        <a:lumMod val="75000"/>
                      </a:schemeClr>
                    </a:gs>
                  </a:gsLst>
                  <a:lin ang="5400000" scaled="0"/>
                  <a:tileRect/>
                </a:gradFill>
                <a:effectLst/>
                <a:latin typeface="UTM Netmuc KT" panose="02040603050506020204" pitchFamily="18" charset="0"/>
              </a:endParaRPr>
            </a:p>
          </p:txBody>
        </p:sp>
      </p:grpSp>
      <p:sp>
        <p:nvSpPr>
          <p:cNvPr id="17" name="Google Shape;28;p3">
            <a:extLst>
              <a:ext uri="{FF2B5EF4-FFF2-40B4-BE49-F238E27FC236}">
                <a16:creationId xmlns:a16="http://schemas.microsoft.com/office/drawing/2014/main" id="{8C355077-6783-4F5A-88DE-4413EE2A63BA}"/>
              </a:ext>
            </a:extLst>
          </p:cNvPr>
          <p:cNvSpPr/>
          <p:nvPr/>
        </p:nvSpPr>
        <p:spPr>
          <a:xfrm>
            <a:off x="8497107" y="4665989"/>
            <a:ext cx="3573454" cy="2098765"/>
          </a:xfrm>
          <a:custGeom>
            <a:avLst/>
            <a:gdLst/>
            <a:ahLst/>
            <a:cxnLst/>
            <a:rect l="l" t="t" r="r" b="b"/>
            <a:pathLst>
              <a:path w="91381" h="53670" extrusionOk="0">
                <a:moveTo>
                  <a:pt x="44720" y="3621"/>
                </a:moveTo>
                <a:cubicBezTo>
                  <a:pt x="44732" y="3621"/>
                  <a:pt x="44768" y="3621"/>
                  <a:pt x="44803" y="3633"/>
                </a:cubicBezTo>
                <a:cubicBezTo>
                  <a:pt x="44756" y="3788"/>
                  <a:pt x="44720" y="3942"/>
                  <a:pt x="44684" y="4097"/>
                </a:cubicBezTo>
                <a:lnTo>
                  <a:pt x="44720" y="3621"/>
                </a:lnTo>
                <a:close/>
                <a:moveTo>
                  <a:pt x="43172" y="2058"/>
                </a:moveTo>
                <a:cubicBezTo>
                  <a:pt x="43190" y="2058"/>
                  <a:pt x="43210" y="2059"/>
                  <a:pt x="43232" y="2061"/>
                </a:cubicBezTo>
                <a:cubicBezTo>
                  <a:pt x="43196" y="2264"/>
                  <a:pt x="43148" y="2442"/>
                  <a:pt x="43101" y="2621"/>
                </a:cubicBezTo>
                <a:cubicBezTo>
                  <a:pt x="42863" y="3442"/>
                  <a:pt x="42589" y="4240"/>
                  <a:pt x="42398" y="5062"/>
                </a:cubicBezTo>
                <a:cubicBezTo>
                  <a:pt x="42172" y="6038"/>
                  <a:pt x="41994" y="7026"/>
                  <a:pt x="41803" y="8026"/>
                </a:cubicBezTo>
                <a:cubicBezTo>
                  <a:pt x="41577" y="9157"/>
                  <a:pt x="41351" y="10265"/>
                  <a:pt x="41136" y="11396"/>
                </a:cubicBezTo>
                <a:cubicBezTo>
                  <a:pt x="40851" y="12944"/>
                  <a:pt x="40553" y="14491"/>
                  <a:pt x="40303" y="16051"/>
                </a:cubicBezTo>
                <a:cubicBezTo>
                  <a:pt x="40053" y="17563"/>
                  <a:pt x="39815" y="19087"/>
                  <a:pt x="39577" y="20611"/>
                </a:cubicBezTo>
                <a:lnTo>
                  <a:pt x="39517" y="20849"/>
                </a:lnTo>
                <a:cubicBezTo>
                  <a:pt x="39362" y="20814"/>
                  <a:pt x="39231" y="20766"/>
                  <a:pt x="39076" y="20718"/>
                </a:cubicBezTo>
                <a:cubicBezTo>
                  <a:pt x="39350" y="19063"/>
                  <a:pt x="39600" y="17456"/>
                  <a:pt x="39874" y="15873"/>
                </a:cubicBezTo>
                <a:cubicBezTo>
                  <a:pt x="39969" y="15218"/>
                  <a:pt x="40077" y="14563"/>
                  <a:pt x="40231" y="13920"/>
                </a:cubicBezTo>
                <a:cubicBezTo>
                  <a:pt x="40565" y="12336"/>
                  <a:pt x="40946" y="10765"/>
                  <a:pt x="41315" y="9181"/>
                </a:cubicBezTo>
                <a:cubicBezTo>
                  <a:pt x="41374" y="8907"/>
                  <a:pt x="41458" y="8634"/>
                  <a:pt x="41517" y="8372"/>
                </a:cubicBezTo>
                <a:cubicBezTo>
                  <a:pt x="41720" y="7419"/>
                  <a:pt x="41874" y="6443"/>
                  <a:pt x="42101" y="5514"/>
                </a:cubicBezTo>
                <a:cubicBezTo>
                  <a:pt x="42351" y="4443"/>
                  <a:pt x="42648" y="3383"/>
                  <a:pt x="42922" y="2311"/>
                </a:cubicBezTo>
                <a:cubicBezTo>
                  <a:pt x="42944" y="2170"/>
                  <a:pt x="42976" y="2058"/>
                  <a:pt x="43172" y="2058"/>
                </a:cubicBezTo>
                <a:close/>
                <a:moveTo>
                  <a:pt x="44601" y="1418"/>
                </a:moveTo>
                <a:lnTo>
                  <a:pt x="44601" y="1418"/>
                </a:lnTo>
                <a:cubicBezTo>
                  <a:pt x="43946" y="3704"/>
                  <a:pt x="43470" y="5967"/>
                  <a:pt x="43077" y="8229"/>
                </a:cubicBezTo>
                <a:cubicBezTo>
                  <a:pt x="42672" y="10527"/>
                  <a:pt x="42267" y="12801"/>
                  <a:pt x="41958" y="15111"/>
                </a:cubicBezTo>
                <a:cubicBezTo>
                  <a:pt x="42005" y="15111"/>
                  <a:pt x="42029" y="15122"/>
                  <a:pt x="42077" y="15122"/>
                </a:cubicBezTo>
                <a:lnTo>
                  <a:pt x="42184" y="14003"/>
                </a:lnTo>
                <a:cubicBezTo>
                  <a:pt x="42220" y="14003"/>
                  <a:pt x="42255" y="14027"/>
                  <a:pt x="42303" y="14027"/>
                </a:cubicBezTo>
                <a:cubicBezTo>
                  <a:pt x="42267" y="14289"/>
                  <a:pt x="42267" y="14563"/>
                  <a:pt x="42220" y="14813"/>
                </a:cubicBezTo>
                <a:cubicBezTo>
                  <a:pt x="42124" y="15420"/>
                  <a:pt x="42005" y="16027"/>
                  <a:pt x="41863" y="16706"/>
                </a:cubicBezTo>
                <a:cubicBezTo>
                  <a:pt x="41672" y="16361"/>
                  <a:pt x="41863" y="16063"/>
                  <a:pt x="41755" y="15777"/>
                </a:cubicBezTo>
                <a:lnTo>
                  <a:pt x="41755" y="15777"/>
                </a:lnTo>
                <a:cubicBezTo>
                  <a:pt x="41684" y="16289"/>
                  <a:pt x="41672" y="16801"/>
                  <a:pt x="41601" y="17313"/>
                </a:cubicBezTo>
                <a:cubicBezTo>
                  <a:pt x="41505" y="17837"/>
                  <a:pt x="41374" y="18325"/>
                  <a:pt x="41255" y="18849"/>
                </a:cubicBezTo>
                <a:cubicBezTo>
                  <a:pt x="41243" y="18849"/>
                  <a:pt x="41208" y="18849"/>
                  <a:pt x="41196" y="18825"/>
                </a:cubicBezTo>
                <a:lnTo>
                  <a:pt x="41374" y="16777"/>
                </a:lnTo>
                <a:lnTo>
                  <a:pt x="41374" y="16777"/>
                </a:lnTo>
                <a:cubicBezTo>
                  <a:pt x="41232" y="18254"/>
                  <a:pt x="40993" y="19694"/>
                  <a:pt x="40362" y="21064"/>
                </a:cubicBezTo>
                <a:cubicBezTo>
                  <a:pt x="40339" y="20945"/>
                  <a:pt x="40339" y="20837"/>
                  <a:pt x="40362" y="20730"/>
                </a:cubicBezTo>
                <a:cubicBezTo>
                  <a:pt x="40612" y="19837"/>
                  <a:pt x="40636" y="18932"/>
                  <a:pt x="40720" y="18028"/>
                </a:cubicBezTo>
                <a:cubicBezTo>
                  <a:pt x="40767" y="17587"/>
                  <a:pt x="40791" y="17146"/>
                  <a:pt x="40886" y="16718"/>
                </a:cubicBezTo>
                <a:cubicBezTo>
                  <a:pt x="41184" y="15313"/>
                  <a:pt x="41470" y="13920"/>
                  <a:pt x="41529" y="12467"/>
                </a:cubicBezTo>
                <a:cubicBezTo>
                  <a:pt x="41529" y="12313"/>
                  <a:pt x="41589" y="12134"/>
                  <a:pt x="41624" y="11967"/>
                </a:cubicBezTo>
                <a:cubicBezTo>
                  <a:pt x="41660" y="11836"/>
                  <a:pt x="41720" y="11693"/>
                  <a:pt x="41732" y="11562"/>
                </a:cubicBezTo>
                <a:cubicBezTo>
                  <a:pt x="41827" y="11062"/>
                  <a:pt x="41886" y="10539"/>
                  <a:pt x="41970" y="10027"/>
                </a:cubicBezTo>
                <a:cubicBezTo>
                  <a:pt x="42160" y="8955"/>
                  <a:pt x="42375" y="7907"/>
                  <a:pt x="42565" y="6836"/>
                </a:cubicBezTo>
                <a:lnTo>
                  <a:pt x="42613" y="6657"/>
                </a:lnTo>
                <a:cubicBezTo>
                  <a:pt x="42756" y="6217"/>
                  <a:pt x="42922" y="5800"/>
                  <a:pt x="43041" y="5371"/>
                </a:cubicBezTo>
                <a:cubicBezTo>
                  <a:pt x="43232" y="4693"/>
                  <a:pt x="43410" y="3990"/>
                  <a:pt x="43613" y="3300"/>
                </a:cubicBezTo>
                <a:cubicBezTo>
                  <a:pt x="43637" y="3300"/>
                  <a:pt x="43672" y="3323"/>
                  <a:pt x="43696" y="3323"/>
                </a:cubicBezTo>
                <a:lnTo>
                  <a:pt x="43637" y="4050"/>
                </a:lnTo>
                <a:cubicBezTo>
                  <a:pt x="43684" y="3990"/>
                  <a:pt x="43720" y="3942"/>
                  <a:pt x="43744" y="3871"/>
                </a:cubicBezTo>
                <a:cubicBezTo>
                  <a:pt x="43863" y="3300"/>
                  <a:pt x="43994" y="2740"/>
                  <a:pt x="44077" y="2157"/>
                </a:cubicBezTo>
                <a:cubicBezTo>
                  <a:pt x="44113" y="1847"/>
                  <a:pt x="44232" y="1609"/>
                  <a:pt x="44601" y="1418"/>
                </a:cubicBezTo>
                <a:close/>
                <a:moveTo>
                  <a:pt x="41327" y="19242"/>
                </a:moveTo>
                <a:cubicBezTo>
                  <a:pt x="41422" y="20183"/>
                  <a:pt x="41303" y="20885"/>
                  <a:pt x="40946" y="21207"/>
                </a:cubicBezTo>
                <a:cubicBezTo>
                  <a:pt x="41077" y="20552"/>
                  <a:pt x="41196" y="19897"/>
                  <a:pt x="41327" y="19242"/>
                </a:cubicBezTo>
                <a:close/>
                <a:moveTo>
                  <a:pt x="45149" y="954"/>
                </a:moveTo>
                <a:lnTo>
                  <a:pt x="45149" y="954"/>
                </a:lnTo>
                <a:cubicBezTo>
                  <a:pt x="45137" y="1109"/>
                  <a:pt x="45184" y="1192"/>
                  <a:pt x="45172" y="1264"/>
                </a:cubicBezTo>
                <a:cubicBezTo>
                  <a:pt x="45053" y="1764"/>
                  <a:pt x="44934" y="2252"/>
                  <a:pt x="44803" y="2728"/>
                </a:cubicBezTo>
                <a:cubicBezTo>
                  <a:pt x="44589" y="3383"/>
                  <a:pt x="44327" y="4026"/>
                  <a:pt x="44160" y="4693"/>
                </a:cubicBezTo>
                <a:cubicBezTo>
                  <a:pt x="43922" y="5645"/>
                  <a:pt x="43768" y="6621"/>
                  <a:pt x="43577" y="7598"/>
                </a:cubicBezTo>
                <a:cubicBezTo>
                  <a:pt x="43565" y="7669"/>
                  <a:pt x="43541" y="7741"/>
                  <a:pt x="43518" y="7812"/>
                </a:cubicBezTo>
                <a:cubicBezTo>
                  <a:pt x="43470" y="8014"/>
                  <a:pt x="43398" y="8205"/>
                  <a:pt x="43363" y="8395"/>
                </a:cubicBezTo>
                <a:cubicBezTo>
                  <a:pt x="43291" y="8955"/>
                  <a:pt x="43244" y="9527"/>
                  <a:pt x="43172" y="10098"/>
                </a:cubicBezTo>
                <a:cubicBezTo>
                  <a:pt x="43065" y="10955"/>
                  <a:pt x="42946" y="11836"/>
                  <a:pt x="42851" y="12694"/>
                </a:cubicBezTo>
                <a:cubicBezTo>
                  <a:pt x="42886" y="12694"/>
                  <a:pt x="42922" y="12717"/>
                  <a:pt x="42970" y="12717"/>
                </a:cubicBezTo>
                <a:cubicBezTo>
                  <a:pt x="43006" y="12146"/>
                  <a:pt x="43053" y="11586"/>
                  <a:pt x="43113" y="11015"/>
                </a:cubicBezTo>
                <a:cubicBezTo>
                  <a:pt x="43125" y="10884"/>
                  <a:pt x="43160" y="10729"/>
                  <a:pt x="43184" y="10598"/>
                </a:cubicBezTo>
                <a:cubicBezTo>
                  <a:pt x="43244" y="10396"/>
                  <a:pt x="43339" y="10181"/>
                  <a:pt x="43363" y="9979"/>
                </a:cubicBezTo>
                <a:cubicBezTo>
                  <a:pt x="43482" y="9324"/>
                  <a:pt x="43565" y="8669"/>
                  <a:pt x="43684" y="8026"/>
                </a:cubicBezTo>
                <a:cubicBezTo>
                  <a:pt x="43756" y="7562"/>
                  <a:pt x="43863" y="7098"/>
                  <a:pt x="43958" y="6645"/>
                </a:cubicBezTo>
                <a:cubicBezTo>
                  <a:pt x="44137" y="5812"/>
                  <a:pt x="44327" y="4990"/>
                  <a:pt x="44494" y="4169"/>
                </a:cubicBezTo>
                <a:lnTo>
                  <a:pt x="44661" y="4169"/>
                </a:lnTo>
                <a:cubicBezTo>
                  <a:pt x="44553" y="4657"/>
                  <a:pt x="44434" y="5157"/>
                  <a:pt x="44363" y="5645"/>
                </a:cubicBezTo>
                <a:cubicBezTo>
                  <a:pt x="44113" y="7121"/>
                  <a:pt x="43887" y="8586"/>
                  <a:pt x="43637" y="10062"/>
                </a:cubicBezTo>
                <a:cubicBezTo>
                  <a:pt x="43363" y="11705"/>
                  <a:pt x="43101" y="13325"/>
                  <a:pt x="42851" y="14956"/>
                </a:cubicBezTo>
                <a:lnTo>
                  <a:pt x="42351" y="18170"/>
                </a:lnTo>
                <a:cubicBezTo>
                  <a:pt x="42351" y="18206"/>
                  <a:pt x="42339" y="18230"/>
                  <a:pt x="42327" y="18266"/>
                </a:cubicBezTo>
                <a:cubicBezTo>
                  <a:pt x="42291" y="17980"/>
                  <a:pt x="42327" y="17694"/>
                  <a:pt x="42339" y="17420"/>
                </a:cubicBezTo>
                <a:cubicBezTo>
                  <a:pt x="42351" y="17146"/>
                  <a:pt x="42351" y="16861"/>
                  <a:pt x="42351" y="16599"/>
                </a:cubicBezTo>
                <a:lnTo>
                  <a:pt x="42351" y="16599"/>
                </a:lnTo>
                <a:cubicBezTo>
                  <a:pt x="42136" y="18206"/>
                  <a:pt x="41815" y="19778"/>
                  <a:pt x="41517" y="21409"/>
                </a:cubicBezTo>
                <a:cubicBezTo>
                  <a:pt x="41315" y="21266"/>
                  <a:pt x="41398" y="21123"/>
                  <a:pt x="41422" y="21004"/>
                </a:cubicBezTo>
                <a:cubicBezTo>
                  <a:pt x="41565" y="19933"/>
                  <a:pt x="41720" y="18861"/>
                  <a:pt x="41898" y="17766"/>
                </a:cubicBezTo>
                <a:cubicBezTo>
                  <a:pt x="41982" y="17170"/>
                  <a:pt x="42101" y="16599"/>
                  <a:pt x="42220" y="16003"/>
                </a:cubicBezTo>
                <a:cubicBezTo>
                  <a:pt x="42386" y="15146"/>
                  <a:pt x="42589" y="14313"/>
                  <a:pt x="42696" y="13456"/>
                </a:cubicBezTo>
                <a:cubicBezTo>
                  <a:pt x="42934" y="11301"/>
                  <a:pt x="43148" y="9157"/>
                  <a:pt x="43565" y="7014"/>
                </a:cubicBezTo>
                <a:cubicBezTo>
                  <a:pt x="43660" y="6455"/>
                  <a:pt x="43744" y="5895"/>
                  <a:pt x="43863" y="5347"/>
                </a:cubicBezTo>
                <a:cubicBezTo>
                  <a:pt x="44125" y="4181"/>
                  <a:pt x="44410" y="3026"/>
                  <a:pt x="44708" y="1871"/>
                </a:cubicBezTo>
                <a:cubicBezTo>
                  <a:pt x="44780" y="1561"/>
                  <a:pt x="44875" y="1252"/>
                  <a:pt x="45149" y="954"/>
                </a:cubicBezTo>
                <a:close/>
                <a:moveTo>
                  <a:pt x="45161" y="23326"/>
                </a:moveTo>
                <a:lnTo>
                  <a:pt x="45161" y="23326"/>
                </a:lnTo>
                <a:cubicBezTo>
                  <a:pt x="45018" y="23445"/>
                  <a:pt x="44887" y="23576"/>
                  <a:pt x="44756" y="23695"/>
                </a:cubicBezTo>
                <a:cubicBezTo>
                  <a:pt x="44756" y="23457"/>
                  <a:pt x="44899" y="23338"/>
                  <a:pt x="45161" y="23326"/>
                </a:cubicBezTo>
                <a:close/>
                <a:moveTo>
                  <a:pt x="45637" y="23588"/>
                </a:moveTo>
                <a:cubicBezTo>
                  <a:pt x="45577" y="23731"/>
                  <a:pt x="45542" y="23802"/>
                  <a:pt x="45494" y="23862"/>
                </a:cubicBezTo>
                <a:cubicBezTo>
                  <a:pt x="45220" y="24207"/>
                  <a:pt x="44922" y="24540"/>
                  <a:pt x="44625" y="24886"/>
                </a:cubicBezTo>
                <a:cubicBezTo>
                  <a:pt x="44541" y="24981"/>
                  <a:pt x="44434" y="25040"/>
                  <a:pt x="44339" y="25100"/>
                </a:cubicBezTo>
                <a:cubicBezTo>
                  <a:pt x="44339" y="25052"/>
                  <a:pt x="44339" y="25005"/>
                  <a:pt x="44351" y="24981"/>
                </a:cubicBezTo>
                <a:cubicBezTo>
                  <a:pt x="44696" y="24528"/>
                  <a:pt x="45030" y="24088"/>
                  <a:pt x="45375" y="23647"/>
                </a:cubicBezTo>
                <a:cubicBezTo>
                  <a:pt x="45411" y="23612"/>
                  <a:pt x="45494" y="23623"/>
                  <a:pt x="45637" y="23588"/>
                </a:cubicBezTo>
                <a:close/>
                <a:moveTo>
                  <a:pt x="44327" y="25112"/>
                </a:moveTo>
                <a:lnTo>
                  <a:pt x="44327" y="25112"/>
                </a:lnTo>
                <a:cubicBezTo>
                  <a:pt x="44303" y="25302"/>
                  <a:pt x="44184" y="25398"/>
                  <a:pt x="44029" y="25457"/>
                </a:cubicBezTo>
                <a:cubicBezTo>
                  <a:pt x="44041" y="25255"/>
                  <a:pt x="44172" y="25171"/>
                  <a:pt x="44327" y="25112"/>
                </a:cubicBezTo>
                <a:close/>
                <a:moveTo>
                  <a:pt x="90345" y="27231"/>
                </a:moveTo>
                <a:lnTo>
                  <a:pt x="90321" y="27338"/>
                </a:lnTo>
                <a:lnTo>
                  <a:pt x="90297" y="27338"/>
                </a:lnTo>
                <a:lnTo>
                  <a:pt x="90309" y="27231"/>
                </a:lnTo>
                <a:close/>
                <a:moveTo>
                  <a:pt x="51197" y="27100"/>
                </a:moveTo>
                <a:cubicBezTo>
                  <a:pt x="51292" y="27100"/>
                  <a:pt x="51376" y="27136"/>
                  <a:pt x="51471" y="27148"/>
                </a:cubicBezTo>
                <a:cubicBezTo>
                  <a:pt x="51447" y="27160"/>
                  <a:pt x="51447" y="27195"/>
                  <a:pt x="51435" y="27207"/>
                </a:cubicBezTo>
                <a:cubicBezTo>
                  <a:pt x="50721" y="27279"/>
                  <a:pt x="50006" y="27374"/>
                  <a:pt x="49292" y="27445"/>
                </a:cubicBezTo>
                <a:cubicBezTo>
                  <a:pt x="48945" y="27482"/>
                  <a:pt x="48591" y="27515"/>
                  <a:pt x="48235" y="27515"/>
                </a:cubicBezTo>
                <a:cubicBezTo>
                  <a:pt x="47894" y="27515"/>
                  <a:pt x="47551" y="27485"/>
                  <a:pt x="47208" y="27398"/>
                </a:cubicBezTo>
                <a:cubicBezTo>
                  <a:pt x="48530" y="27279"/>
                  <a:pt x="49875" y="27195"/>
                  <a:pt x="51197" y="27100"/>
                </a:cubicBezTo>
                <a:close/>
                <a:moveTo>
                  <a:pt x="61770" y="27898"/>
                </a:moveTo>
                <a:lnTo>
                  <a:pt x="61770" y="27898"/>
                </a:lnTo>
                <a:cubicBezTo>
                  <a:pt x="61829" y="27910"/>
                  <a:pt x="61889" y="27922"/>
                  <a:pt x="61948" y="27922"/>
                </a:cubicBezTo>
                <a:cubicBezTo>
                  <a:pt x="61925" y="27934"/>
                  <a:pt x="61925" y="27957"/>
                  <a:pt x="61913" y="27981"/>
                </a:cubicBezTo>
                <a:cubicBezTo>
                  <a:pt x="61865" y="27957"/>
                  <a:pt x="61806" y="27922"/>
                  <a:pt x="61770" y="27898"/>
                </a:cubicBezTo>
                <a:close/>
                <a:moveTo>
                  <a:pt x="47089" y="27922"/>
                </a:moveTo>
                <a:lnTo>
                  <a:pt x="48590" y="28053"/>
                </a:lnTo>
                <a:cubicBezTo>
                  <a:pt x="48613" y="28088"/>
                  <a:pt x="48613" y="28112"/>
                  <a:pt x="48613" y="28136"/>
                </a:cubicBezTo>
                <a:cubicBezTo>
                  <a:pt x="48340" y="28100"/>
                  <a:pt x="48090" y="28100"/>
                  <a:pt x="47816" y="28053"/>
                </a:cubicBezTo>
                <a:cubicBezTo>
                  <a:pt x="47770" y="28048"/>
                  <a:pt x="47724" y="28047"/>
                  <a:pt x="47677" y="28047"/>
                </a:cubicBezTo>
                <a:cubicBezTo>
                  <a:pt x="47635" y="28047"/>
                  <a:pt x="47594" y="28048"/>
                  <a:pt x="47552" y="28048"/>
                </a:cubicBezTo>
                <a:cubicBezTo>
                  <a:pt x="47393" y="28048"/>
                  <a:pt x="47234" y="28036"/>
                  <a:pt x="47089" y="27922"/>
                </a:cubicBezTo>
                <a:close/>
                <a:moveTo>
                  <a:pt x="72009" y="28207"/>
                </a:moveTo>
                <a:lnTo>
                  <a:pt x="73081" y="28291"/>
                </a:lnTo>
                <a:cubicBezTo>
                  <a:pt x="73081" y="28315"/>
                  <a:pt x="73093" y="28326"/>
                  <a:pt x="73093" y="28350"/>
                </a:cubicBezTo>
                <a:cubicBezTo>
                  <a:pt x="72902" y="28350"/>
                  <a:pt x="72700" y="28350"/>
                  <a:pt x="72521" y="28338"/>
                </a:cubicBezTo>
                <a:lnTo>
                  <a:pt x="71985" y="28291"/>
                </a:lnTo>
                <a:cubicBezTo>
                  <a:pt x="71985" y="28267"/>
                  <a:pt x="72009" y="28231"/>
                  <a:pt x="72009" y="28207"/>
                </a:cubicBezTo>
                <a:close/>
                <a:moveTo>
                  <a:pt x="57424" y="28553"/>
                </a:moveTo>
                <a:lnTo>
                  <a:pt x="58043" y="28612"/>
                </a:lnTo>
                <a:lnTo>
                  <a:pt x="58043" y="28636"/>
                </a:lnTo>
                <a:lnTo>
                  <a:pt x="57424" y="28576"/>
                </a:lnTo>
                <a:lnTo>
                  <a:pt x="57424" y="28553"/>
                </a:lnTo>
                <a:close/>
                <a:moveTo>
                  <a:pt x="58460" y="28755"/>
                </a:moveTo>
                <a:lnTo>
                  <a:pt x="58996" y="28803"/>
                </a:lnTo>
                <a:cubicBezTo>
                  <a:pt x="58996" y="28815"/>
                  <a:pt x="58996" y="28826"/>
                  <a:pt x="58984" y="28838"/>
                </a:cubicBezTo>
                <a:lnTo>
                  <a:pt x="58448" y="28803"/>
                </a:lnTo>
                <a:cubicBezTo>
                  <a:pt x="58460" y="28791"/>
                  <a:pt x="58460" y="28767"/>
                  <a:pt x="58460" y="28755"/>
                </a:cubicBezTo>
                <a:close/>
                <a:moveTo>
                  <a:pt x="45232" y="25076"/>
                </a:moveTo>
                <a:cubicBezTo>
                  <a:pt x="45280" y="25183"/>
                  <a:pt x="45303" y="25219"/>
                  <a:pt x="45303" y="25231"/>
                </a:cubicBezTo>
                <a:cubicBezTo>
                  <a:pt x="45232" y="25362"/>
                  <a:pt x="45172" y="25517"/>
                  <a:pt x="45065" y="25636"/>
                </a:cubicBezTo>
                <a:cubicBezTo>
                  <a:pt x="44041" y="26838"/>
                  <a:pt x="42994" y="28053"/>
                  <a:pt x="41958" y="29243"/>
                </a:cubicBezTo>
                <a:cubicBezTo>
                  <a:pt x="41922" y="29219"/>
                  <a:pt x="41898" y="29207"/>
                  <a:pt x="41863" y="29172"/>
                </a:cubicBezTo>
                <a:cubicBezTo>
                  <a:pt x="42982" y="27814"/>
                  <a:pt x="44089" y="26469"/>
                  <a:pt x="45232" y="25076"/>
                </a:cubicBezTo>
                <a:close/>
                <a:moveTo>
                  <a:pt x="46446" y="24338"/>
                </a:moveTo>
                <a:cubicBezTo>
                  <a:pt x="46542" y="24481"/>
                  <a:pt x="46625" y="24564"/>
                  <a:pt x="46625" y="24659"/>
                </a:cubicBezTo>
                <a:cubicBezTo>
                  <a:pt x="46673" y="25100"/>
                  <a:pt x="46768" y="25540"/>
                  <a:pt x="46708" y="25969"/>
                </a:cubicBezTo>
                <a:cubicBezTo>
                  <a:pt x="46601" y="26802"/>
                  <a:pt x="46435" y="27636"/>
                  <a:pt x="46256" y="28469"/>
                </a:cubicBezTo>
                <a:cubicBezTo>
                  <a:pt x="46173" y="28910"/>
                  <a:pt x="45994" y="29303"/>
                  <a:pt x="45839" y="29719"/>
                </a:cubicBezTo>
                <a:cubicBezTo>
                  <a:pt x="45768" y="29112"/>
                  <a:pt x="46030" y="28565"/>
                  <a:pt x="46089" y="27981"/>
                </a:cubicBezTo>
                <a:cubicBezTo>
                  <a:pt x="46149" y="27386"/>
                  <a:pt x="46304" y="26802"/>
                  <a:pt x="46363" y="26207"/>
                </a:cubicBezTo>
                <a:cubicBezTo>
                  <a:pt x="46423" y="25612"/>
                  <a:pt x="46423" y="25017"/>
                  <a:pt x="46446" y="24338"/>
                </a:cubicBezTo>
                <a:close/>
                <a:moveTo>
                  <a:pt x="71597" y="28903"/>
                </a:moveTo>
                <a:cubicBezTo>
                  <a:pt x="72952" y="28903"/>
                  <a:pt x="74259" y="29156"/>
                  <a:pt x="75557" y="29517"/>
                </a:cubicBezTo>
                <a:cubicBezTo>
                  <a:pt x="75974" y="29636"/>
                  <a:pt x="76379" y="29803"/>
                  <a:pt x="76784" y="29934"/>
                </a:cubicBezTo>
                <a:cubicBezTo>
                  <a:pt x="76784" y="29946"/>
                  <a:pt x="76772" y="29958"/>
                  <a:pt x="76772" y="29969"/>
                </a:cubicBezTo>
                <a:cubicBezTo>
                  <a:pt x="74414" y="29684"/>
                  <a:pt x="72081" y="29362"/>
                  <a:pt x="69771" y="29053"/>
                </a:cubicBezTo>
                <a:cubicBezTo>
                  <a:pt x="69906" y="28953"/>
                  <a:pt x="70097" y="28909"/>
                  <a:pt x="70296" y="28909"/>
                </a:cubicBezTo>
                <a:cubicBezTo>
                  <a:pt x="70359" y="28909"/>
                  <a:pt x="70422" y="28913"/>
                  <a:pt x="70485" y="28922"/>
                </a:cubicBezTo>
                <a:cubicBezTo>
                  <a:pt x="70563" y="28928"/>
                  <a:pt x="70640" y="28931"/>
                  <a:pt x="70719" y="28931"/>
                </a:cubicBezTo>
                <a:cubicBezTo>
                  <a:pt x="70798" y="28931"/>
                  <a:pt x="70878" y="28928"/>
                  <a:pt x="70961" y="28922"/>
                </a:cubicBezTo>
                <a:cubicBezTo>
                  <a:pt x="71175" y="28909"/>
                  <a:pt x="71386" y="28903"/>
                  <a:pt x="71597" y="28903"/>
                </a:cubicBezTo>
                <a:close/>
                <a:moveTo>
                  <a:pt x="61067" y="30005"/>
                </a:moveTo>
                <a:lnTo>
                  <a:pt x="61198" y="30017"/>
                </a:lnTo>
                <a:cubicBezTo>
                  <a:pt x="61186" y="30041"/>
                  <a:pt x="61186" y="30053"/>
                  <a:pt x="61186" y="30053"/>
                </a:cubicBezTo>
                <a:lnTo>
                  <a:pt x="61067" y="30041"/>
                </a:lnTo>
                <a:lnTo>
                  <a:pt x="61067" y="30005"/>
                </a:lnTo>
                <a:close/>
                <a:moveTo>
                  <a:pt x="60841" y="30279"/>
                </a:moveTo>
                <a:lnTo>
                  <a:pt x="60960" y="30291"/>
                </a:lnTo>
                <a:lnTo>
                  <a:pt x="60960" y="30315"/>
                </a:lnTo>
                <a:lnTo>
                  <a:pt x="60841" y="30303"/>
                </a:lnTo>
                <a:lnTo>
                  <a:pt x="60841" y="30279"/>
                </a:lnTo>
                <a:close/>
                <a:moveTo>
                  <a:pt x="73217" y="1905"/>
                </a:moveTo>
                <a:cubicBezTo>
                  <a:pt x="74043" y="1905"/>
                  <a:pt x="74862" y="1975"/>
                  <a:pt x="75652" y="2264"/>
                </a:cubicBezTo>
                <a:cubicBezTo>
                  <a:pt x="76129" y="2430"/>
                  <a:pt x="76605" y="2597"/>
                  <a:pt x="77057" y="2752"/>
                </a:cubicBezTo>
                <a:cubicBezTo>
                  <a:pt x="78177" y="3121"/>
                  <a:pt x="79296" y="3502"/>
                  <a:pt x="80415" y="3883"/>
                </a:cubicBezTo>
                <a:cubicBezTo>
                  <a:pt x="81403" y="4228"/>
                  <a:pt x="82415" y="4490"/>
                  <a:pt x="83451" y="4740"/>
                </a:cubicBezTo>
                <a:cubicBezTo>
                  <a:pt x="84594" y="4990"/>
                  <a:pt x="85737" y="5193"/>
                  <a:pt x="86904" y="5276"/>
                </a:cubicBezTo>
                <a:cubicBezTo>
                  <a:pt x="87023" y="5288"/>
                  <a:pt x="87142" y="5300"/>
                  <a:pt x="87285" y="5336"/>
                </a:cubicBezTo>
                <a:cubicBezTo>
                  <a:pt x="87344" y="6764"/>
                  <a:pt x="86487" y="20468"/>
                  <a:pt x="86261" y="21361"/>
                </a:cubicBezTo>
                <a:cubicBezTo>
                  <a:pt x="86273" y="21111"/>
                  <a:pt x="86273" y="20956"/>
                  <a:pt x="86273" y="20790"/>
                </a:cubicBezTo>
                <a:lnTo>
                  <a:pt x="86368" y="18289"/>
                </a:lnTo>
                <a:cubicBezTo>
                  <a:pt x="86428" y="16944"/>
                  <a:pt x="86463" y="15587"/>
                  <a:pt x="86559" y="14229"/>
                </a:cubicBezTo>
                <a:cubicBezTo>
                  <a:pt x="86666" y="12634"/>
                  <a:pt x="86809" y="11062"/>
                  <a:pt x="86940" y="9467"/>
                </a:cubicBezTo>
                <a:lnTo>
                  <a:pt x="86987" y="9026"/>
                </a:lnTo>
                <a:lnTo>
                  <a:pt x="86987" y="9026"/>
                </a:lnTo>
                <a:cubicBezTo>
                  <a:pt x="86856" y="9527"/>
                  <a:pt x="86761" y="10050"/>
                  <a:pt x="86725" y="10574"/>
                </a:cubicBezTo>
                <a:cubicBezTo>
                  <a:pt x="86582" y="12301"/>
                  <a:pt x="86451" y="14027"/>
                  <a:pt x="86332" y="15753"/>
                </a:cubicBezTo>
                <a:cubicBezTo>
                  <a:pt x="86332" y="15837"/>
                  <a:pt x="86320" y="15944"/>
                  <a:pt x="86320" y="16027"/>
                </a:cubicBezTo>
                <a:cubicBezTo>
                  <a:pt x="86249" y="17611"/>
                  <a:pt x="86166" y="19171"/>
                  <a:pt x="86082" y="20754"/>
                </a:cubicBezTo>
                <a:cubicBezTo>
                  <a:pt x="86047" y="21242"/>
                  <a:pt x="85951" y="21718"/>
                  <a:pt x="86035" y="22207"/>
                </a:cubicBezTo>
                <a:cubicBezTo>
                  <a:pt x="86070" y="22326"/>
                  <a:pt x="86023" y="22457"/>
                  <a:pt x="86011" y="22576"/>
                </a:cubicBezTo>
                <a:cubicBezTo>
                  <a:pt x="85928" y="23207"/>
                  <a:pt x="85856" y="23850"/>
                  <a:pt x="85773" y="24469"/>
                </a:cubicBezTo>
                <a:cubicBezTo>
                  <a:pt x="85773" y="24481"/>
                  <a:pt x="85785" y="24505"/>
                  <a:pt x="85785" y="24516"/>
                </a:cubicBezTo>
                <a:cubicBezTo>
                  <a:pt x="85785" y="24719"/>
                  <a:pt x="85809" y="24933"/>
                  <a:pt x="85797" y="25124"/>
                </a:cubicBezTo>
                <a:cubicBezTo>
                  <a:pt x="85749" y="25481"/>
                  <a:pt x="85654" y="25826"/>
                  <a:pt x="85594" y="26183"/>
                </a:cubicBezTo>
                <a:cubicBezTo>
                  <a:pt x="85487" y="26957"/>
                  <a:pt x="85380" y="27743"/>
                  <a:pt x="85297" y="28517"/>
                </a:cubicBezTo>
                <a:cubicBezTo>
                  <a:pt x="85249" y="28946"/>
                  <a:pt x="85118" y="29303"/>
                  <a:pt x="84773" y="29588"/>
                </a:cubicBezTo>
                <a:cubicBezTo>
                  <a:pt x="84654" y="29696"/>
                  <a:pt x="84558" y="29803"/>
                  <a:pt x="84594" y="30005"/>
                </a:cubicBezTo>
                <a:cubicBezTo>
                  <a:pt x="85118" y="29827"/>
                  <a:pt x="85273" y="29410"/>
                  <a:pt x="85428" y="28981"/>
                </a:cubicBezTo>
                <a:cubicBezTo>
                  <a:pt x="85713" y="28053"/>
                  <a:pt x="85725" y="27088"/>
                  <a:pt x="85832" y="26136"/>
                </a:cubicBezTo>
                <a:cubicBezTo>
                  <a:pt x="85904" y="25433"/>
                  <a:pt x="85856" y="24719"/>
                  <a:pt x="86166" y="24064"/>
                </a:cubicBezTo>
                <a:cubicBezTo>
                  <a:pt x="86130" y="23981"/>
                  <a:pt x="86035" y="23885"/>
                  <a:pt x="86035" y="23814"/>
                </a:cubicBezTo>
                <a:cubicBezTo>
                  <a:pt x="86070" y="23290"/>
                  <a:pt x="86106" y="22790"/>
                  <a:pt x="86154" y="22278"/>
                </a:cubicBezTo>
                <a:cubicBezTo>
                  <a:pt x="86404" y="22088"/>
                  <a:pt x="86344" y="21778"/>
                  <a:pt x="86451" y="21504"/>
                </a:cubicBezTo>
                <a:lnTo>
                  <a:pt x="86451" y="21504"/>
                </a:lnTo>
                <a:cubicBezTo>
                  <a:pt x="86416" y="22600"/>
                  <a:pt x="86332" y="23671"/>
                  <a:pt x="86249" y="24743"/>
                </a:cubicBezTo>
                <a:cubicBezTo>
                  <a:pt x="86178" y="25576"/>
                  <a:pt x="86070" y="26386"/>
                  <a:pt x="85999" y="27219"/>
                </a:cubicBezTo>
                <a:cubicBezTo>
                  <a:pt x="85939" y="28017"/>
                  <a:pt x="85701" y="28767"/>
                  <a:pt x="85475" y="29517"/>
                </a:cubicBezTo>
                <a:cubicBezTo>
                  <a:pt x="85404" y="29743"/>
                  <a:pt x="85237" y="29946"/>
                  <a:pt x="85106" y="30196"/>
                </a:cubicBezTo>
                <a:cubicBezTo>
                  <a:pt x="84392" y="30291"/>
                  <a:pt x="83689" y="30422"/>
                  <a:pt x="82987" y="30434"/>
                </a:cubicBezTo>
                <a:cubicBezTo>
                  <a:pt x="82889" y="30436"/>
                  <a:pt x="82791" y="30438"/>
                  <a:pt x="82693" y="30438"/>
                </a:cubicBezTo>
                <a:cubicBezTo>
                  <a:pt x="81886" y="30438"/>
                  <a:pt x="81076" y="30357"/>
                  <a:pt x="80248" y="30315"/>
                </a:cubicBezTo>
                <a:cubicBezTo>
                  <a:pt x="79486" y="30279"/>
                  <a:pt x="78760" y="30041"/>
                  <a:pt x="78046" y="29779"/>
                </a:cubicBezTo>
                <a:cubicBezTo>
                  <a:pt x="76712" y="29327"/>
                  <a:pt x="75426" y="28707"/>
                  <a:pt x="74045" y="28386"/>
                </a:cubicBezTo>
                <a:cubicBezTo>
                  <a:pt x="74295" y="28386"/>
                  <a:pt x="74545" y="28398"/>
                  <a:pt x="74795" y="28434"/>
                </a:cubicBezTo>
                <a:cubicBezTo>
                  <a:pt x="74962" y="28457"/>
                  <a:pt x="75141" y="28505"/>
                  <a:pt x="75307" y="28553"/>
                </a:cubicBezTo>
                <a:cubicBezTo>
                  <a:pt x="76045" y="28767"/>
                  <a:pt x="76784" y="28993"/>
                  <a:pt x="77522" y="29207"/>
                </a:cubicBezTo>
                <a:cubicBezTo>
                  <a:pt x="78331" y="29422"/>
                  <a:pt x="79129" y="29636"/>
                  <a:pt x="79951" y="29803"/>
                </a:cubicBezTo>
                <a:cubicBezTo>
                  <a:pt x="80832" y="29981"/>
                  <a:pt x="81725" y="30112"/>
                  <a:pt x="82618" y="30196"/>
                </a:cubicBezTo>
                <a:cubicBezTo>
                  <a:pt x="82759" y="30211"/>
                  <a:pt x="82905" y="30223"/>
                  <a:pt x="83051" y="30223"/>
                </a:cubicBezTo>
                <a:cubicBezTo>
                  <a:pt x="83358" y="30223"/>
                  <a:pt x="83668" y="30171"/>
                  <a:pt x="83951" y="29993"/>
                </a:cubicBezTo>
                <a:cubicBezTo>
                  <a:pt x="83845" y="29981"/>
                  <a:pt x="83740" y="29977"/>
                  <a:pt x="83635" y="29977"/>
                </a:cubicBezTo>
                <a:cubicBezTo>
                  <a:pt x="83490" y="29977"/>
                  <a:pt x="83345" y="29984"/>
                  <a:pt x="83204" y="29984"/>
                </a:cubicBezTo>
                <a:cubicBezTo>
                  <a:pt x="83159" y="29984"/>
                  <a:pt x="83114" y="29983"/>
                  <a:pt x="83070" y="29981"/>
                </a:cubicBezTo>
                <a:cubicBezTo>
                  <a:pt x="82225" y="29934"/>
                  <a:pt x="81379" y="29874"/>
                  <a:pt x="80546" y="29648"/>
                </a:cubicBezTo>
                <a:cubicBezTo>
                  <a:pt x="79617" y="29398"/>
                  <a:pt x="78677" y="29219"/>
                  <a:pt x="77760" y="28922"/>
                </a:cubicBezTo>
                <a:cubicBezTo>
                  <a:pt x="76855" y="28624"/>
                  <a:pt x="75962" y="28255"/>
                  <a:pt x="75010" y="28088"/>
                </a:cubicBezTo>
                <a:cubicBezTo>
                  <a:pt x="74216" y="27950"/>
                  <a:pt x="73423" y="27794"/>
                  <a:pt x="72630" y="27794"/>
                </a:cubicBezTo>
                <a:cubicBezTo>
                  <a:pt x="72471" y="27794"/>
                  <a:pt x="72311" y="27801"/>
                  <a:pt x="72152" y="27814"/>
                </a:cubicBezTo>
                <a:cubicBezTo>
                  <a:pt x="71080" y="27910"/>
                  <a:pt x="69997" y="28053"/>
                  <a:pt x="68937" y="28231"/>
                </a:cubicBezTo>
                <a:cubicBezTo>
                  <a:pt x="67711" y="28445"/>
                  <a:pt x="66508" y="28707"/>
                  <a:pt x="65294" y="28969"/>
                </a:cubicBezTo>
                <a:cubicBezTo>
                  <a:pt x="64937" y="29041"/>
                  <a:pt x="64592" y="29112"/>
                  <a:pt x="64211" y="29184"/>
                </a:cubicBezTo>
                <a:cubicBezTo>
                  <a:pt x="64211" y="29017"/>
                  <a:pt x="64211" y="28886"/>
                  <a:pt x="64222" y="28755"/>
                </a:cubicBezTo>
                <a:cubicBezTo>
                  <a:pt x="64377" y="27207"/>
                  <a:pt x="64544" y="25659"/>
                  <a:pt x="64711" y="24100"/>
                </a:cubicBezTo>
                <a:cubicBezTo>
                  <a:pt x="65032" y="21052"/>
                  <a:pt x="65389" y="17992"/>
                  <a:pt x="65687" y="14932"/>
                </a:cubicBezTo>
                <a:cubicBezTo>
                  <a:pt x="66032" y="11527"/>
                  <a:pt x="66330" y="8110"/>
                  <a:pt x="66639" y="4716"/>
                </a:cubicBezTo>
                <a:cubicBezTo>
                  <a:pt x="66663" y="4550"/>
                  <a:pt x="66687" y="4359"/>
                  <a:pt x="66782" y="4228"/>
                </a:cubicBezTo>
                <a:cubicBezTo>
                  <a:pt x="67020" y="3847"/>
                  <a:pt x="67342" y="3526"/>
                  <a:pt x="67735" y="3288"/>
                </a:cubicBezTo>
                <a:cubicBezTo>
                  <a:pt x="68437" y="2859"/>
                  <a:pt x="69223" y="2621"/>
                  <a:pt x="69973" y="2371"/>
                </a:cubicBezTo>
                <a:cubicBezTo>
                  <a:pt x="70795" y="2085"/>
                  <a:pt x="71664" y="1966"/>
                  <a:pt x="72521" y="1918"/>
                </a:cubicBezTo>
                <a:cubicBezTo>
                  <a:pt x="72753" y="1911"/>
                  <a:pt x="72985" y="1905"/>
                  <a:pt x="73217" y="1905"/>
                </a:cubicBezTo>
                <a:close/>
                <a:moveTo>
                  <a:pt x="85666" y="30422"/>
                </a:moveTo>
                <a:cubicBezTo>
                  <a:pt x="85678" y="30458"/>
                  <a:pt x="85678" y="30470"/>
                  <a:pt x="85701" y="30493"/>
                </a:cubicBezTo>
                <a:lnTo>
                  <a:pt x="85666" y="30517"/>
                </a:lnTo>
                <a:cubicBezTo>
                  <a:pt x="85654" y="30493"/>
                  <a:pt x="85654" y="30470"/>
                  <a:pt x="85642" y="30458"/>
                </a:cubicBezTo>
                <a:lnTo>
                  <a:pt x="85666" y="30422"/>
                </a:lnTo>
                <a:close/>
                <a:moveTo>
                  <a:pt x="70128" y="29708"/>
                </a:moveTo>
                <a:cubicBezTo>
                  <a:pt x="72724" y="29708"/>
                  <a:pt x="75260" y="30160"/>
                  <a:pt x="77796" y="30660"/>
                </a:cubicBezTo>
                <a:cubicBezTo>
                  <a:pt x="77738" y="30663"/>
                  <a:pt x="77682" y="30665"/>
                  <a:pt x="77626" y="30665"/>
                </a:cubicBezTo>
                <a:cubicBezTo>
                  <a:pt x="77474" y="30665"/>
                  <a:pt x="77328" y="30654"/>
                  <a:pt x="77188" y="30636"/>
                </a:cubicBezTo>
                <a:cubicBezTo>
                  <a:pt x="75974" y="30481"/>
                  <a:pt x="74771" y="30350"/>
                  <a:pt x="73569" y="30184"/>
                </a:cubicBezTo>
                <a:cubicBezTo>
                  <a:pt x="72557" y="30053"/>
                  <a:pt x="71545" y="29898"/>
                  <a:pt x="70533" y="29767"/>
                </a:cubicBezTo>
                <a:cubicBezTo>
                  <a:pt x="70402" y="29755"/>
                  <a:pt x="70259" y="29719"/>
                  <a:pt x="70128" y="29708"/>
                </a:cubicBezTo>
                <a:close/>
                <a:moveTo>
                  <a:pt x="61901" y="30601"/>
                </a:moveTo>
                <a:lnTo>
                  <a:pt x="61901" y="30815"/>
                </a:lnTo>
                <a:lnTo>
                  <a:pt x="61794" y="30815"/>
                </a:lnTo>
                <a:cubicBezTo>
                  <a:pt x="61806" y="30731"/>
                  <a:pt x="61806" y="30672"/>
                  <a:pt x="61829" y="30601"/>
                </a:cubicBezTo>
                <a:close/>
                <a:moveTo>
                  <a:pt x="61484" y="30767"/>
                </a:moveTo>
                <a:cubicBezTo>
                  <a:pt x="61591" y="30874"/>
                  <a:pt x="61639" y="30934"/>
                  <a:pt x="61722" y="30993"/>
                </a:cubicBezTo>
                <a:cubicBezTo>
                  <a:pt x="61710" y="31029"/>
                  <a:pt x="61686" y="31065"/>
                  <a:pt x="61675" y="31101"/>
                </a:cubicBezTo>
                <a:cubicBezTo>
                  <a:pt x="61591" y="31089"/>
                  <a:pt x="61496" y="31077"/>
                  <a:pt x="61425" y="31029"/>
                </a:cubicBezTo>
                <a:cubicBezTo>
                  <a:pt x="61413" y="31017"/>
                  <a:pt x="61448" y="30898"/>
                  <a:pt x="61484" y="30767"/>
                </a:cubicBezTo>
                <a:close/>
                <a:moveTo>
                  <a:pt x="46256" y="906"/>
                </a:moveTo>
                <a:cubicBezTo>
                  <a:pt x="46411" y="954"/>
                  <a:pt x="46518" y="1002"/>
                  <a:pt x="46637" y="1025"/>
                </a:cubicBezTo>
                <a:cubicBezTo>
                  <a:pt x="46899" y="1121"/>
                  <a:pt x="47149" y="1240"/>
                  <a:pt x="47399" y="1275"/>
                </a:cubicBezTo>
                <a:cubicBezTo>
                  <a:pt x="48459" y="1490"/>
                  <a:pt x="49518" y="1633"/>
                  <a:pt x="50590" y="1668"/>
                </a:cubicBezTo>
                <a:cubicBezTo>
                  <a:pt x="51292" y="1680"/>
                  <a:pt x="51971" y="1716"/>
                  <a:pt x="52673" y="1740"/>
                </a:cubicBezTo>
                <a:cubicBezTo>
                  <a:pt x="53061" y="1759"/>
                  <a:pt x="53448" y="1770"/>
                  <a:pt x="53835" y="1770"/>
                </a:cubicBezTo>
                <a:cubicBezTo>
                  <a:pt x="54860" y="1770"/>
                  <a:pt x="55880" y="1695"/>
                  <a:pt x="56900" y="1514"/>
                </a:cubicBezTo>
                <a:cubicBezTo>
                  <a:pt x="58150" y="1299"/>
                  <a:pt x="59412" y="1133"/>
                  <a:pt x="60698" y="1109"/>
                </a:cubicBezTo>
                <a:cubicBezTo>
                  <a:pt x="60852" y="1106"/>
                  <a:pt x="61005" y="1103"/>
                  <a:pt x="61159" y="1103"/>
                </a:cubicBezTo>
                <a:cubicBezTo>
                  <a:pt x="62115" y="1103"/>
                  <a:pt x="63072" y="1187"/>
                  <a:pt x="63984" y="1597"/>
                </a:cubicBezTo>
                <a:cubicBezTo>
                  <a:pt x="64401" y="1787"/>
                  <a:pt x="64758" y="2026"/>
                  <a:pt x="64984" y="2407"/>
                </a:cubicBezTo>
                <a:cubicBezTo>
                  <a:pt x="65377" y="3085"/>
                  <a:pt x="65675" y="3800"/>
                  <a:pt x="65770" y="4550"/>
                </a:cubicBezTo>
                <a:cubicBezTo>
                  <a:pt x="65877" y="5407"/>
                  <a:pt x="65889" y="6276"/>
                  <a:pt x="65830" y="7145"/>
                </a:cubicBezTo>
                <a:cubicBezTo>
                  <a:pt x="65639" y="9896"/>
                  <a:pt x="65425" y="12634"/>
                  <a:pt x="65020" y="15372"/>
                </a:cubicBezTo>
                <a:cubicBezTo>
                  <a:pt x="64913" y="16039"/>
                  <a:pt x="64889" y="16730"/>
                  <a:pt x="64818" y="17397"/>
                </a:cubicBezTo>
                <a:cubicBezTo>
                  <a:pt x="64592" y="19456"/>
                  <a:pt x="64365" y="21504"/>
                  <a:pt x="64127" y="23540"/>
                </a:cubicBezTo>
                <a:cubicBezTo>
                  <a:pt x="64103" y="23874"/>
                  <a:pt x="64092" y="24219"/>
                  <a:pt x="64008" y="24528"/>
                </a:cubicBezTo>
                <a:cubicBezTo>
                  <a:pt x="63949" y="24838"/>
                  <a:pt x="63830" y="25136"/>
                  <a:pt x="63722" y="25445"/>
                </a:cubicBezTo>
                <a:cubicBezTo>
                  <a:pt x="64353" y="19683"/>
                  <a:pt x="65127" y="13896"/>
                  <a:pt x="65413" y="8098"/>
                </a:cubicBezTo>
                <a:lnTo>
                  <a:pt x="65413" y="8098"/>
                </a:lnTo>
                <a:cubicBezTo>
                  <a:pt x="65354" y="8348"/>
                  <a:pt x="65330" y="8622"/>
                  <a:pt x="65306" y="8884"/>
                </a:cubicBezTo>
                <a:cubicBezTo>
                  <a:pt x="65056" y="11241"/>
                  <a:pt x="64782" y="13587"/>
                  <a:pt x="64532" y="15920"/>
                </a:cubicBezTo>
                <a:cubicBezTo>
                  <a:pt x="64306" y="17908"/>
                  <a:pt x="64080" y="19873"/>
                  <a:pt x="63877" y="21849"/>
                </a:cubicBezTo>
                <a:cubicBezTo>
                  <a:pt x="63663" y="23874"/>
                  <a:pt x="63460" y="25898"/>
                  <a:pt x="63270" y="27922"/>
                </a:cubicBezTo>
                <a:cubicBezTo>
                  <a:pt x="63246" y="28088"/>
                  <a:pt x="63222" y="28243"/>
                  <a:pt x="63175" y="28469"/>
                </a:cubicBezTo>
                <a:cubicBezTo>
                  <a:pt x="62270" y="27862"/>
                  <a:pt x="61377" y="27374"/>
                  <a:pt x="60365" y="27148"/>
                </a:cubicBezTo>
                <a:lnTo>
                  <a:pt x="60365" y="27148"/>
                </a:lnTo>
                <a:cubicBezTo>
                  <a:pt x="60472" y="27231"/>
                  <a:pt x="60603" y="27291"/>
                  <a:pt x="60722" y="27374"/>
                </a:cubicBezTo>
                <a:cubicBezTo>
                  <a:pt x="61044" y="27553"/>
                  <a:pt x="61448" y="27588"/>
                  <a:pt x="61698" y="27886"/>
                </a:cubicBezTo>
                <a:cubicBezTo>
                  <a:pt x="61567" y="27850"/>
                  <a:pt x="61425" y="27814"/>
                  <a:pt x="61282" y="27767"/>
                </a:cubicBezTo>
                <a:cubicBezTo>
                  <a:pt x="61151" y="27743"/>
                  <a:pt x="61020" y="27695"/>
                  <a:pt x="60889" y="27672"/>
                </a:cubicBezTo>
                <a:cubicBezTo>
                  <a:pt x="60865" y="27672"/>
                  <a:pt x="60853" y="27707"/>
                  <a:pt x="60829" y="27755"/>
                </a:cubicBezTo>
                <a:cubicBezTo>
                  <a:pt x="60924" y="27814"/>
                  <a:pt x="61020" y="27874"/>
                  <a:pt x="61127" y="27934"/>
                </a:cubicBezTo>
                <a:cubicBezTo>
                  <a:pt x="61079" y="28064"/>
                  <a:pt x="61032" y="28172"/>
                  <a:pt x="60972" y="28326"/>
                </a:cubicBezTo>
                <a:cubicBezTo>
                  <a:pt x="61246" y="28398"/>
                  <a:pt x="61496" y="28422"/>
                  <a:pt x="61722" y="28517"/>
                </a:cubicBezTo>
                <a:cubicBezTo>
                  <a:pt x="61996" y="28636"/>
                  <a:pt x="62032" y="28922"/>
                  <a:pt x="62044" y="29231"/>
                </a:cubicBezTo>
                <a:cubicBezTo>
                  <a:pt x="62175" y="29279"/>
                  <a:pt x="62317" y="29338"/>
                  <a:pt x="62448" y="29362"/>
                </a:cubicBezTo>
                <a:cubicBezTo>
                  <a:pt x="62532" y="29398"/>
                  <a:pt x="62639" y="29398"/>
                  <a:pt x="62734" y="29422"/>
                </a:cubicBezTo>
                <a:cubicBezTo>
                  <a:pt x="63032" y="29541"/>
                  <a:pt x="63115" y="29827"/>
                  <a:pt x="62937" y="30065"/>
                </a:cubicBezTo>
                <a:cubicBezTo>
                  <a:pt x="62776" y="30005"/>
                  <a:pt x="62810" y="29667"/>
                  <a:pt x="62598" y="29667"/>
                </a:cubicBezTo>
                <a:cubicBezTo>
                  <a:pt x="62558" y="29667"/>
                  <a:pt x="62509" y="29679"/>
                  <a:pt x="62448" y="29708"/>
                </a:cubicBezTo>
                <a:cubicBezTo>
                  <a:pt x="62568" y="30005"/>
                  <a:pt x="62722" y="30267"/>
                  <a:pt x="63079" y="30303"/>
                </a:cubicBezTo>
                <a:cubicBezTo>
                  <a:pt x="63091" y="30624"/>
                  <a:pt x="62758" y="30529"/>
                  <a:pt x="62627" y="30672"/>
                </a:cubicBezTo>
                <a:cubicBezTo>
                  <a:pt x="62553" y="30746"/>
                  <a:pt x="62479" y="30779"/>
                  <a:pt x="62406" y="30779"/>
                </a:cubicBezTo>
                <a:cubicBezTo>
                  <a:pt x="62301" y="30779"/>
                  <a:pt x="62196" y="30712"/>
                  <a:pt x="62091" y="30601"/>
                </a:cubicBezTo>
                <a:cubicBezTo>
                  <a:pt x="61972" y="30470"/>
                  <a:pt x="61841" y="30327"/>
                  <a:pt x="61710" y="30184"/>
                </a:cubicBezTo>
                <a:cubicBezTo>
                  <a:pt x="61722" y="30089"/>
                  <a:pt x="61746" y="29993"/>
                  <a:pt x="61782" y="29910"/>
                </a:cubicBezTo>
                <a:cubicBezTo>
                  <a:pt x="60841" y="29767"/>
                  <a:pt x="59936" y="29636"/>
                  <a:pt x="59043" y="29481"/>
                </a:cubicBezTo>
                <a:cubicBezTo>
                  <a:pt x="58865" y="29458"/>
                  <a:pt x="58686" y="29350"/>
                  <a:pt x="58519" y="29291"/>
                </a:cubicBezTo>
                <a:cubicBezTo>
                  <a:pt x="58484" y="29292"/>
                  <a:pt x="58448" y="29292"/>
                  <a:pt x="58413" y="29292"/>
                </a:cubicBezTo>
                <a:cubicBezTo>
                  <a:pt x="57309" y="29292"/>
                  <a:pt x="56258" y="28943"/>
                  <a:pt x="55174" y="28862"/>
                </a:cubicBezTo>
                <a:cubicBezTo>
                  <a:pt x="54055" y="28767"/>
                  <a:pt x="52935" y="28696"/>
                  <a:pt x="51828" y="28624"/>
                </a:cubicBezTo>
                <a:cubicBezTo>
                  <a:pt x="50697" y="28565"/>
                  <a:pt x="49566" y="28517"/>
                  <a:pt x="48435" y="28457"/>
                </a:cubicBezTo>
                <a:lnTo>
                  <a:pt x="48435" y="28457"/>
                </a:lnTo>
                <a:cubicBezTo>
                  <a:pt x="48637" y="28541"/>
                  <a:pt x="48852" y="28576"/>
                  <a:pt x="49054" y="28588"/>
                </a:cubicBezTo>
                <a:cubicBezTo>
                  <a:pt x="50352" y="28684"/>
                  <a:pt x="51626" y="28743"/>
                  <a:pt x="52923" y="28862"/>
                </a:cubicBezTo>
                <a:cubicBezTo>
                  <a:pt x="54233" y="28981"/>
                  <a:pt x="55555" y="29160"/>
                  <a:pt x="56864" y="29303"/>
                </a:cubicBezTo>
                <a:cubicBezTo>
                  <a:pt x="57103" y="29338"/>
                  <a:pt x="57329" y="29362"/>
                  <a:pt x="57567" y="29410"/>
                </a:cubicBezTo>
                <a:cubicBezTo>
                  <a:pt x="58400" y="29553"/>
                  <a:pt x="59234" y="29708"/>
                  <a:pt x="60067" y="29839"/>
                </a:cubicBezTo>
                <a:cubicBezTo>
                  <a:pt x="60305" y="29886"/>
                  <a:pt x="60520" y="29910"/>
                  <a:pt x="60674" y="30196"/>
                </a:cubicBezTo>
                <a:cubicBezTo>
                  <a:pt x="60412" y="30196"/>
                  <a:pt x="60186" y="30196"/>
                  <a:pt x="59924" y="30184"/>
                </a:cubicBezTo>
                <a:lnTo>
                  <a:pt x="59924" y="30184"/>
                </a:lnTo>
                <a:cubicBezTo>
                  <a:pt x="60198" y="30386"/>
                  <a:pt x="60663" y="30136"/>
                  <a:pt x="60829" y="30672"/>
                </a:cubicBezTo>
                <a:cubicBezTo>
                  <a:pt x="60460" y="30612"/>
                  <a:pt x="60174" y="30565"/>
                  <a:pt x="59877" y="30505"/>
                </a:cubicBezTo>
                <a:cubicBezTo>
                  <a:pt x="59758" y="30481"/>
                  <a:pt x="59639" y="30422"/>
                  <a:pt x="59520" y="30410"/>
                </a:cubicBezTo>
                <a:cubicBezTo>
                  <a:pt x="58627" y="30267"/>
                  <a:pt x="57745" y="30136"/>
                  <a:pt x="56853" y="30005"/>
                </a:cubicBezTo>
                <a:cubicBezTo>
                  <a:pt x="56567" y="29958"/>
                  <a:pt x="56281" y="29946"/>
                  <a:pt x="56007" y="29898"/>
                </a:cubicBezTo>
                <a:cubicBezTo>
                  <a:pt x="55055" y="29767"/>
                  <a:pt x="54102" y="29636"/>
                  <a:pt x="53150" y="29517"/>
                </a:cubicBezTo>
                <a:cubicBezTo>
                  <a:pt x="53076" y="29504"/>
                  <a:pt x="53003" y="29496"/>
                  <a:pt x="52932" y="29496"/>
                </a:cubicBezTo>
                <a:cubicBezTo>
                  <a:pt x="52809" y="29496"/>
                  <a:pt x="52691" y="29521"/>
                  <a:pt x="52578" y="29588"/>
                </a:cubicBezTo>
                <a:cubicBezTo>
                  <a:pt x="53043" y="29660"/>
                  <a:pt x="53483" y="29708"/>
                  <a:pt x="53935" y="29755"/>
                </a:cubicBezTo>
                <a:cubicBezTo>
                  <a:pt x="54376" y="29791"/>
                  <a:pt x="54840" y="29850"/>
                  <a:pt x="55293" y="29910"/>
                </a:cubicBezTo>
                <a:cubicBezTo>
                  <a:pt x="55721" y="29969"/>
                  <a:pt x="56162" y="30029"/>
                  <a:pt x="56602" y="30112"/>
                </a:cubicBezTo>
                <a:cubicBezTo>
                  <a:pt x="57043" y="30184"/>
                  <a:pt x="57495" y="30291"/>
                  <a:pt x="57936" y="30362"/>
                </a:cubicBezTo>
                <a:cubicBezTo>
                  <a:pt x="58388" y="30434"/>
                  <a:pt x="58865" y="30422"/>
                  <a:pt x="59293" y="30541"/>
                </a:cubicBezTo>
                <a:cubicBezTo>
                  <a:pt x="59722" y="30660"/>
                  <a:pt x="60186" y="30565"/>
                  <a:pt x="60663" y="30779"/>
                </a:cubicBezTo>
                <a:cubicBezTo>
                  <a:pt x="60484" y="30922"/>
                  <a:pt x="60365" y="31017"/>
                  <a:pt x="60198" y="31148"/>
                </a:cubicBezTo>
                <a:cubicBezTo>
                  <a:pt x="59412" y="31077"/>
                  <a:pt x="58579" y="31041"/>
                  <a:pt x="57757" y="30922"/>
                </a:cubicBezTo>
                <a:cubicBezTo>
                  <a:pt x="56507" y="30767"/>
                  <a:pt x="55269" y="30505"/>
                  <a:pt x="54019" y="30350"/>
                </a:cubicBezTo>
                <a:cubicBezTo>
                  <a:pt x="53360" y="30268"/>
                  <a:pt x="52712" y="30140"/>
                  <a:pt x="52052" y="30140"/>
                </a:cubicBezTo>
                <a:cubicBezTo>
                  <a:pt x="51758" y="30140"/>
                  <a:pt x="51462" y="30165"/>
                  <a:pt x="51161" y="30231"/>
                </a:cubicBezTo>
                <a:cubicBezTo>
                  <a:pt x="51134" y="30235"/>
                  <a:pt x="51103" y="30237"/>
                  <a:pt x="51072" y="30237"/>
                </a:cubicBezTo>
                <a:cubicBezTo>
                  <a:pt x="51009" y="30237"/>
                  <a:pt x="50943" y="30231"/>
                  <a:pt x="50887" y="30231"/>
                </a:cubicBezTo>
                <a:cubicBezTo>
                  <a:pt x="49554" y="30136"/>
                  <a:pt x="48244" y="30053"/>
                  <a:pt x="46923" y="29946"/>
                </a:cubicBezTo>
                <a:cubicBezTo>
                  <a:pt x="46792" y="29934"/>
                  <a:pt x="46661" y="29898"/>
                  <a:pt x="46506" y="29886"/>
                </a:cubicBezTo>
                <a:cubicBezTo>
                  <a:pt x="46613" y="29553"/>
                  <a:pt x="46696" y="29255"/>
                  <a:pt x="46804" y="28934"/>
                </a:cubicBezTo>
                <a:lnTo>
                  <a:pt x="52269" y="29410"/>
                </a:lnTo>
                <a:cubicBezTo>
                  <a:pt x="52269" y="29374"/>
                  <a:pt x="52269" y="29338"/>
                  <a:pt x="52281" y="29303"/>
                </a:cubicBezTo>
                <a:lnTo>
                  <a:pt x="46958" y="28838"/>
                </a:lnTo>
                <a:cubicBezTo>
                  <a:pt x="46958" y="28815"/>
                  <a:pt x="46958" y="28767"/>
                  <a:pt x="46970" y="28743"/>
                </a:cubicBezTo>
                <a:cubicBezTo>
                  <a:pt x="47613" y="28803"/>
                  <a:pt x="48244" y="28862"/>
                  <a:pt x="48887" y="28898"/>
                </a:cubicBezTo>
                <a:cubicBezTo>
                  <a:pt x="50661" y="29053"/>
                  <a:pt x="52435" y="29196"/>
                  <a:pt x="54197" y="29362"/>
                </a:cubicBezTo>
                <a:cubicBezTo>
                  <a:pt x="55305" y="29469"/>
                  <a:pt x="56388" y="29636"/>
                  <a:pt x="57472" y="29767"/>
                </a:cubicBezTo>
                <a:cubicBezTo>
                  <a:pt x="57745" y="29791"/>
                  <a:pt x="57996" y="29850"/>
                  <a:pt x="58269" y="29886"/>
                </a:cubicBezTo>
                <a:cubicBezTo>
                  <a:pt x="58746" y="29934"/>
                  <a:pt x="59234" y="29969"/>
                  <a:pt x="59710" y="30017"/>
                </a:cubicBezTo>
                <a:cubicBezTo>
                  <a:pt x="59341" y="29910"/>
                  <a:pt x="58960" y="29898"/>
                  <a:pt x="58591" y="29839"/>
                </a:cubicBezTo>
                <a:cubicBezTo>
                  <a:pt x="57448" y="29660"/>
                  <a:pt x="56305" y="29410"/>
                  <a:pt x="55138" y="29291"/>
                </a:cubicBezTo>
                <a:cubicBezTo>
                  <a:pt x="52626" y="29017"/>
                  <a:pt x="50090" y="28826"/>
                  <a:pt x="47566" y="28588"/>
                </a:cubicBezTo>
                <a:cubicBezTo>
                  <a:pt x="47328" y="28576"/>
                  <a:pt x="47101" y="28541"/>
                  <a:pt x="46839" y="28529"/>
                </a:cubicBezTo>
                <a:cubicBezTo>
                  <a:pt x="46863" y="28410"/>
                  <a:pt x="46875" y="28338"/>
                  <a:pt x="46911" y="28243"/>
                </a:cubicBezTo>
                <a:cubicBezTo>
                  <a:pt x="48863" y="28207"/>
                  <a:pt x="50792" y="28172"/>
                  <a:pt x="52697" y="28124"/>
                </a:cubicBezTo>
                <a:cubicBezTo>
                  <a:pt x="52590" y="28088"/>
                  <a:pt x="52447" y="28029"/>
                  <a:pt x="52316" y="27945"/>
                </a:cubicBezTo>
                <a:lnTo>
                  <a:pt x="52328" y="27910"/>
                </a:lnTo>
                <a:lnTo>
                  <a:pt x="56686" y="28291"/>
                </a:lnTo>
                <a:lnTo>
                  <a:pt x="56686" y="28326"/>
                </a:lnTo>
                <a:cubicBezTo>
                  <a:pt x="55805" y="28291"/>
                  <a:pt x="54936" y="28243"/>
                  <a:pt x="54055" y="28219"/>
                </a:cubicBezTo>
                <a:lnTo>
                  <a:pt x="54055" y="28303"/>
                </a:lnTo>
                <a:cubicBezTo>
                  <a:pt x="54174" y="28326"/>
                  <a:pt x="54293" y="28326"/>
                  <a:pt x="54424" y="28338"/>
                </a:cubicBezTo>
                <a:cubicBezTo>
                  <a:pt x="55329" y="28422"/>
                  <a:pt x="56245" y="28481"/>
                  <a:pt x="57138" y="28696"/>
                </a:cubicBezTo>
                <a:cubicBezTo>
                  <a:pt x="57745" y="28838"/>
                  <a:pt x="58388" y="28886"/>
                  <a:pt x="58984" y="29053"/>
                </a:cubicBezTo>
                <a:cubicBezTo>
                  <a:pt x="59259" y="29130"/>
                  <a:pt x="59535" y="29175"/>
                  <a:pt x="59814" y="29175"/>
                </a:cubicBezTo>
                <a:cubicBezTo>
                  <a:pt x="60053" y="29175"/>
                  <a:pt x="60296" y="29142"/>
                  <a:pt x="60543" y="29065"/>
                </a:cubicBezTo>
                <a:cubicBezTo>
                  <a:pt x="60127" y="29065"/>
                  <a:pt x="59722" y="29053"/>
                  <a:pt x="59305" y="29053"/>
                </a:cubicBezTo>
                <a:lnTo>
                  <a:pt x="59305" y="28957"/>
                </a:lnTo>
                <a:cubicBezTo>
                  <a:pt x="59496" y="28946"/>
                  <a:pt x="59698" y="28922"/>
                  <a:pt x="59948" y="28886"/>
                </a:cubicBezTo>
                <a:cubicBezTo>
                  <a:pt x="59436" y="28743"/>
                  <a:pt x="59019" y="28600"/>
                  <a:pt x="58603" y="28469"/>
                </a:cubicBezTo>
                <a:cubicBezTo>
                  <a:pt x="58685" y="28460"/>
                  <a:pt x="58765" y="28456"/>
                  <a:pt x="58844" y="28456"/>
                </a:cubicBezTo>
                <a:cubicBezTo>
                  <a:pt x="58972" y="28456"/>
                  <a:pt x="59097" y="28466"/>
                  <a:pt x="59222" y="28481"/>
                </a:cubicBezTo>
                <a:cubicBezTo>
                  <a:pt x="59436" y="28517"/>
                  <a:pt x="59650" y="28588"/>
                  <a:pt x="59853" y="28624"/>
                </a:cubicBezTo>
                <a:cubicBezTo>
                  <a:pt x="59874" y="28626"/>
                  <a:pt x="59895" y="28627"/>
                  <a:pt x="59915" y="28627"/>
                </a:cubicBezTo>
                <a:cubicBezTo>
                  <a:pt x="60118" y="28627"/>
                  <a:pt x="60250" y="28517"/>
                  <a:pt x="60293" y="28279"/>
                </a:cubicBezTo>
                <a:cubicBezTo>
                  <a:pt x="59377" y="28160"/>
                  <a:pt x="58484" y="28005"/>
                  <a:pt x="57615" y="27922"/>
                </a:cubicBezTo>
                <a:cubicBezTo>
                  <a:pt x="56495" y="27803"/>
                  <a:pt x="55376" y="27731"/>
                  <a:pt x="54257" y="27624"/>
                </a:cubicBezTo>
                <a:cubicBezTo>
                  <a:pt x="54102" y="27612"/>
                  <a:pt x="53947" y="27576"/>
                  <a:pt x="53781" y="27553"/>
                </a:cubicBezTo>
                <a:cubicBezTo>
                  <a:pt x="54434" y="27407"/>
                  <a:pt x="55085" y="27356"/>
                  <a:pt x="55735" y="27356"/>
                </a:cubicBezTo>
                <a:cubicBezTo>
                  <a:pt x="56791" y="27356"/>
                  <a:pt x="57842" y="27492"/>
                  <a:pt x="58888" y="27588"/>
                </a:cubicBezTo>
                <a:cubicBezTo>
                  <a:pt x="58948" y="27386"/>
                  <a:pt x="59008" y="27219"/>
                  <a:pt x="59067" y="26993"/>
                </a:cubicBezTo>
                <a:cubicBezTo>
                  <a:pt x="58758" y="26981"/>
                  <a:pt x="58472" y="26981"/>
                  <a:pt x="58305" y="26969"/>
                </a:cubicBezTo>
                <a:cubicBezTo>
                  <a:pt x="58007" y="26898"/>
                  <a:pt x="57805" y="26802"/>
                  <a:pt x="57591" y="26791"/>
                </a:cubicBezTo>
                <a:cubicBezTo>
                  <a:pt x="57222" y="26765"/>
                  <a:pt x="56846" y="26745"/>
                  <a:pt x="56470" y="26745"/>
                </a:cubicBezTo>
                <a:cubicBezTo>
                  <a:pt x="56324" y="26745"/>
                  <a:pt x="56177" y="26748"/>
                  <a:pt x="56031" y="26755"/>
                </a:cubicBezTo>
                <a:cubicBezTo>
                  <a:pt x="55150" y="26791"/>
                  <a:pt x="54281" y="26850"/>
                  <a:pt x="53400" y="26910"/>
                </a:cubicBezTo>
                <a:cubicBezTo>
                  <a:pt x="52912" y="26933"/>
                  <a:pt x="52435" y="27029"/>
                  <a:pt x="51959" y="27076"/>
                </a:cubicBezTo>
                <a:cubicBezTo>
                  <a:pt x="51942" y="27078"/>
                  <a:pt x="51926" y="27079"/>
                  <a:pt x="51909" y="27079"/>
                </a:cubicBezTo>
                <a:cubicBezTo>
                  <a:pt x="51807" y="27079"/>
                  <a:pt x="51704" y="27051"/>
                  <a:pt x="51602" y="27041"/>
                </a:cubicBezTo>
                <a:cubicBezTo>
                  <a:pt x="52042" y="26933"/>
                  <a:pt x="52459" y="26850"/>
                  <a:pt x="52888" y="26791"/>
                </a:cubicBezTo>
                <a:cubicBezTo>
                  <a:pt x="53471" y="26719"/>
                  <a:pt x="54043" y="26671"/>
                  <a:pt x="54614" y="26576"/>
                </a:cubicBezTo>
                <a:cubicBezTo>
                  <a:pt x="55309" y="26486"/>
                  <a:pt x="56003" y="26390"/>
                  <a:pt x="56701" y="26390"/>
                </a:cubicBezTo>
                <a:cubicBezTo>
                  <a:pt x="57103" y="26390"/>
                  <a:pt x="57507" y="26422"/>
                  <a:pt x="57912" y="26505"/>
                </a:cubicBezTo>
                <a:cubicBezTo>
                  <a:pt x="57922" y="26506"/>
                  <a:pt x="57932" y="26507"/>
                  <a:pt x="57941" y="26507"/>
                </a:cubicBezTo>
                <a:cubicBezTo>
                  <a:pt x="58003" y="26507"/>
                  <a:pt x="58065" y="26478"/>
                  <a:pt x="58126" y="26457"/>
                </a:cubicBezTo>
                <a:cubicBezTo>
                  <a:pt x="57463" y="26348"/>
                  <a:pt x="56800" y="26240"/>
                  <a:pt x="56147" y="26240"/>
                </a:cubicBezTo>
                <a:cubicBezTo>
                  <a:pt x="56084" y="26240"/>
                  <a:pt x="56022" y="26241"/>
                  <a:pt x="55960" y="26243"/>
                </a:cubicBezTo>
                <a:cubicBezTo>
                  <a:pt x="55150" y="26267"/>
                  <a:pt x="54364" y="26421"/>
                  <a:pt x="53578" y="26517"/>
                </a:cubicBezTo>
                <a:cubicBezTo>
                  <a:pt x="53173" y="26576"/>
                  <a:pt x="52769" y="26671"/>
                  <a:pt x="52376" y="26719"/>
                </a:cubicBezTo>
                <a:cubicBezTo>
                  <a:pt x="51661" y="26791"/>
                  <a:pt x="50947" y="26862"/>
                  <a:pt x="50209" y="26910"/>
                </a:cubicBezTo>
                <a:cubicBezTo>
                  <a:pt x="49423" y="26957"/>
                  <a:pt x="48637" y="26969"/>
                  <a:pt x="47863" y="26993"/>
                </a:cubicBezTo>
                <a:cubicBezTo>
                  <a:pt x="47649" y="26993"/>
                  <a:pt x="47435" y="26969"/>
                  <a:pt x="47197" y="26933"/>
                </a:cubicBezTo>
                <a:cubicBezTo>
                  <a:pt x="47197" y="26791"/>
                  <a:pt x="47197" y="26660"/>
                  <a:pt x="47208" y="26541"/>
                </a:cubicBezTo>
                <a:cubicBezTo>
                  <a:pt x="47220" y="26148"/>
                  <a:pt x="47268" y="25743"/>
                  <a:pt x="47256" y="25362"/>
                </a:cubicBezTo>
                <a:cubicBezTo>
                  <a:pt x="47220" y="24671"/>
                  <a:pt x="47137" y="23993"/>
                  <a:pt x="46744" y="23385"/>
                </a:cubicBezTo>
                <a:cubicBezTo>
                  <a:pt x="46518" y="22969"/>
                  <a:pt x="46137" y="22695"/>
                  <a:pt x="45625" y="22611"/>
                </a:cubicBezTo>
                <a:cubicBezTo>
                  <a:pt x="44899" y="22492"/>
                  <a:pt x="44184" y="22326"/>
                  <a:pt x="43506" y="22028"/>
                </a:cubicBezTo>
                <a:cubicBezTo>
                  <a:pt x="43279" y="21921"/>
                  <a:pt x="43041" y="21861"/>
                  <a:pt x="42791" y="21778"/>
                </a:cubicBezTo>
                <a:cubicBezTo>
                  <a:pt x="42910" y="21087"/>
                  <a:pt x="43017" y="20468"/>
                  <a:pt x="43137" y="19825"/>
                </a:cubicBezTo>
                <a:cubicBezTo>
                  <a:pt x="43279" y="19004"/>
                  <a:pt x="43446" y="18194"/>
                  <a:pt x="43589" y="17373"/>
                </a:cubicBezTo>
                <a:cubicBezTo>
                  <a:pt x="43625" y="17194"/>
                  <a:pt x="43684" y="16992"/>
                  <a:pt x="43696" y="16813"/>
                </a:cubicBezTo>
                <a:cubicBezTo>
                  <a:pt x="43744" y="16396"/>
                  <a:pt x="43768" y="15980"/>
                  <a:pt x="43815" y="15563"/>
                </a:cubicBezTo>
                <a:lnTo>
                  <a:pt x="43803" y="15563"/>
                </a:lnTo>
                <a:cubicBezTo>
                  <a:pt x="43398" y="17575"/>
                  <a:pt x="42982" y="19599"/>
                  <a:pt x="42577" y="21623"/>
                </a:cubicBezTo>
                <a:cubicBezTo>
                  <a:pt x="42505" y="21647"/>
                  <a:pt x="42446" y="21647"/>
                  <a:pt x="42339" y="21659"/>
                </a:cubicBezTo>
                <a:cubicBezTo>
                  <a:pt x="42351" y="21492"/>
                  <a:pt x="42351" y="21361"/>
                  <a:pt x="42386" y="21230"/>
                </a:cubicBezTo>
                <a:cubicBezTo>
                  <a:pt x="42648" y="19623"/>
                  <a:pt x="42934" y="17992"/>
                  <a:pt x="43208" y="16384"/>
                </a:cubicBezTo>
                <a:cubicBezTo>
                  <a:pt x="43529" y="14456"/>
                  <a:pt x="43839" y="12503"/>
                  <a:pt x="44172" y="10574"/>
                </a:cubicBezTo>
                <a:cubicBezTo>
                  <a:pt x="44482" y="8705"/>
                  <a:pt x="44768" y="6836"/>
                  <a:pt x="45101" y="4978"/>
                </a:cubicBezTo>
                <a:cubicBezTo>
                  <a:pt x="45292" y="3859"/>
                  <a:pt x="45518" y="2740"/>
                  <a:pt x="45732" y="1645"/>
                </a:cubicBezTo>
                <a:cubicBezTo>
                  <a:pt x="45768" y="1478"/>
                  <a:pt x="45768" y="1287"/>
                  <a:pt x="46006" y="1109"/>
                </a:cubicBezTo>
                <a:lnTo>
                  <a:pt x="46006" y="1109"/>
                </a:lnTo>
                <a:cubicBezTo>
                  <a:pt x="45887" y="1918"/>
                  <a:pt x="45780" y="2657"/>
                  <a:pt x="45696" y="3395"/>
                </a:cubicBezTo>
                <a:cubicBezTo>
                  <a:pt x="45601" y="4121"/>
                  <a:pt x="45327" y="4835"/>
                  <a:pt x="45434" y="5681"/>
                </a:cubicBezTo>
                <a:cubicBezTo>
                  <a:pt x="45601" y="4824"/>
                  <a:pt x="45744" y="4050"/>
                  <a:pt x="45887" y="3288"/>
                </a:cubicBezTo>
                <a:cubicBezTo>
                  <a:pt x="46018" y="2502"/>
                  <a:pt x="46137" y="1728"/>
                  <a:pt x="46256" y="906"/>
                </a:cubicBezTo>
                <a:close/>
                <a:moveTo>
                  <a:pt x="86019" y="30983"/>
                </a:moveTo>
                <a:cubicBezTo>
                  <a:pt x="86081" y="30983"/>
                  <a:pt x="86131" y="31036"/>
                  <a:pt x="86237" y="31148"/>
                </a:cubicBezTo>
                <a:lnTo>
                  <a:pt x="85773" y="31112"/>
                </a:lnTo>
                <a:cubicBezTo>
                  <a:pt x="85898" y="31027"/>
                  <a:pt x="85963" y="30983"/>
                  <a:pt x="86019" y="30983"/>
                </a:cubicBezTo>
                <a:close/>
                <a:moveTo>
                  <a:pt x="65401" y="31124"/>
                </a:moveTo>
                <a:lnTo>
                  <a:pt x="65401" y="31124"/>
                </a:lnTo>
                <a:cubicBezTo>
                  <a:pt x="65426" y="31326"/>
                  <a:pt x="65374" y="31391"/>
                  <a:pt x="65275" y="31391"/>
                </a:cubicBezTo>
                <a:cubicBezTo>
                  <a:pt x="65233" y="31391"/>
                  <a:pt x="65183" y="31380"/>
                  <a:pt x="65127" y="31363"/>
                </a:cubicBezTo>
                <a:cubicBezTo>
                  <a:pt x="65199" y="31291"/>
                  <a:pt x="65282" y="31208"/>
                  <a:pt x="65401" y="31124"/>
                </a:cubicBezTo>
                <a:close/>
                <a:moveTo>
                  <a:pt x="62329" y="31172"/>
                </a:moveTo>
                <a:cubicBezTo>
                  <a:pt x="62365" y="31184"/>
                  <a:pt x="62401" y="31208"/>
                  <a:pt x="62437" y="31232"/>
                </a:cubicBezTo>
                <a:cubicBezTo>
                  <a:pt x="62401" y="31315"/>
                  <a:pt x="62377" y="31422"/>
                  <a:pt x="62317" y="31553"/>
                </a:cubicBezTo>
                <a:cubicBezTo>
                  <a:pt x="62222" y="31470"/>
                  <a:pt x="62163" y="31422"/>
                  <a:pt x="62127" y="31374"/>
                </a:cubicBezTo>
                <a:lnTo>
                  <a:pt x="62329" y="31172"/>
                </a:lnTo>
                <a:close/>
                <a:moveTo>
                  <a:pt x="61139" y="31172"/>
                </a:moveTo>
                <a:cubicBezTo>
                  <a:pt x="61186" y="31327"/>
                  <a:pt x="61198" y="31410"/>
                  <a:pt x="61246" y="31541"/>
                </a:cubicBezTo>
                <a:cubicBezTo>
                  <a:pt x="61091" y="31553"/>
                  <a:pt x="60996" y="31565"/>
                  <a:pt x="60889" y="31565"/>
                </a:cubicBezTo>
                <a:lnTo>
                  <a:pt x="60841" y="31482"/>
                </a:lnTo>
                <a:cubicBezTo>
                  <a:pt x="60913" y="31386"/>
                  <a:pt x="61008" y="31303"/>
                  <a:pt x="61139" y="31172"/>
                </a:cubicBezTo>
                <a:close/>
                <a:moveTo>
                  <a:pt x="63139" y="31291"/>
                </a:moveTo>
                <a:lnTo>
                  <a:pt x="63103" y="31672"/>
                </a:lnTo>
                <a:cubicBezTo>
                  <a:pt x="62925" y="31541"/>
                  <a:pt x="62960" y="31434"/>
                  <a:pt x="63139" y="31291"/>
                </a:cubicBezTo>
                <a:close/>
                <a:moveTo>
                  <a:pt x="88476" y="30958"/>
                </a:moveTo>
                <a:lnTo>
                  <a:pt x="88416" y="31720"/>
                </a:lnTo>
                <a:cubicBezTo>
                  <a:pt x="88380" y="31493"/>
                  <a:pt x="88225" y="31267"/>
                  <a:pt x="88476" y="30958"/>
                </a:cubicBezTo>
                <a:close/>
                <a:moveTo>
                  <a:pt x="67318" y="31529"/>
                </a:moveTo>
                <a:lnTo>
                  <a:pt x="70402" y="31791"/>
                </a:lnTo>
                <a:lnTo>
                  <a:pt x="70402" y="31839"/>
                </a:lnTo>
                <a:lnTo>
                  <a:pt x="67318" y="31565"/>
                </a:lnTo>
                <a:lnTo>
                  <a:pt x="67318" y="31529"/>
                </a:lnTo>
                <a:close/>
                <a:moveTo>
                  <a:pt x="65842" y="31565"/>
                </a:moveTo>
                <a:lnTo>
                  <a:pt x="65842" y="31565"/>
                </a:lnTo>
                <a:cubicBezTo>
                  <a:pt x="65715" y="31755"/>
                  <a:pt x="65652" y="31844"/>
                  <a:pt x="65596" y="31844"/>
                </a:cubicBezTo>
                <a:cubicBezTo>
                  <a:pt x="65547" y="31844"/>
                  <a:pt x="65503" y="31776"/>
                  <a:pt x="65425" y="31648"/>
                </a:cubicBezTo>
                <a:cubicBezTo>
                  <a:pt x="65544" y="31613"/>
                  <a:pt x="65663" y="31601"/>
                  <a:pt x="65842" y="31565"/>
                </a:cubicBezTo>
                <a:close/>
                <a:moveTo>
                  <a:pt x="46573" y="30467"/>
                </a:moveTo>
                <a:cubicBezTo>
                  <a:pt x="46587" y="30467"/>
                  <a:pt x="46600" y="30468"/>
                  <a:pt x="46613" y="30470"/>
                </a:cubicBezTo>
                <a:cubicBezTo>
                  <a:pt x="47661" y="30660"/>
                  <a:pt x="48709" y="30672"/>
                  <a:pt x="49756" y="30791"/>
                </a:cubicBezTo>
                <a:cubicBezTo>
                  <a:pt x="51554" y="30993"/>
                  <a:pt x="53352" y="31196"/>
                  <a:pt x="55162" y="31386"/>
                </a:cubicBezTo>
                <a:cubicBezTo>
                  <a:pt x="55983" y="31482"/>
                  <a:pt x="56829" y="31529"/>
                  <a:pt x="57638" y="31624"/>
                </a:cubicBezTo>
                <a:cubicBezTo>
                  <a:pt x="58412" y="31720"/>
                  <a:pt x="59186" y="31851"/>
                  <a:pt x="59960" y="31970"/>
                </a:cubicBezTo>
                <a:cubicBezTo>
                  <a:pt x="59948" y="32005"/>
                  <a:pt x="59948" y="32029"/>
                  <a:pt x="59948" y="32065"/>
                </a:cubicBezTo>
                <a:cubicBezTo>
                  <a:pt x="55412" y="31624"/>
                  <a:pt x="50876" y="31184"/>
                  <a:pt x="46327" y="30755"/>
                </a:cubicBezTo>
                <a:cubicBezTo>
                  <a:pt x="46315" y="30660"/>
                  <a:pt x="46304" y="30601"/>
                  <a:pt x="46292" y="30517"/>
                </a:cubicBezTo>
                <a:cubicBezTo>
                  <a:pt x="46394" y="30497"/>
                  <a:pt x="46488" y="30467"/>
                  <a:pt x="46573" y="30467"/>
                </a:cubicBezTo>
                <a:close/>
                <a:moveTo>
                  <a:pt x="61746" y="31732"/>
                </a:moveTo>
                <a:cubicBezTo>
                  <a:pt x="62341" y="31922"/>
                  <a:pt x="62877" y="32160"/>
                  <a:pt x="63449" y="32267"/>
                </a:cubicBezTo>
                <a:cubicBezTo>
                  <a:pt x="63996" y="32375"/>
                  <a:pt x="64592" y="32339"/>
                  <a:pt x="65187" y="32386"/>
                </a:cubicBezTo>
                <a:cubicBezTo>
                  <a:pt x="64966" y="32421"/>
                  <a:pt x="64703" y="32436"/>
                  <a:pt x="64420" y="32436"/>
                </a:cubicBezTo>
                <a:cubicBezTo>
                  <a:pt x="63326" y="32436"/>
                  <a:pt x="61936" y="32203"/>
                  <a:pt x="61567" y="31910"/>
                </a:cubicBezTo>
                <a:cubicBezTo>
                  <a:pt x="61651" y="31839"/>
                  <a:pt x="61710" y="31767"/>
                  <a:pt x="61746" y="31732"/>
                </a:cubicBezTo>
                <a:close/>
                <a:moveTo>
                  <a:pt x="46030" y="31315"/>
                </a:moveTo>
                <a:lnTo>
                  <a:pt x="46030" y="31315"/>
                </a:lnTo>
                <a:cubicBezTo>
                  <a:pt x="50554" y="31589"/>
                  <a:pt x="55055" y="32005"/>
                  <a:pt x="59567" y="32553"/>
                </a:cubicBezTo>
                <a:cubicBezTo>
                  <a:pt x="59475" y="32714"/>
                  <a:pt x="59354" y="32752"/>
                  <a:pt x="59225" y="32752"/>
                </a:cubicBezTo>
                <a:cubicBezTo>
                  <a:pt x="59153" y="32752"/>
                  <a:pt x="59080" y="32740"/>
                  <a:pt x="59008" y="32732"/>
                </a:cubicBezTo>
                <a:cubicBezTo>
                  <a:pt x="58388" y="32660"/>
                  <a:pt x="57757" y="32565"/>
                  <a:pt x="57138" y="32494"/>
                </a:cubicBezTo>
                <a:cubicBezTo>
                  <a:pt x="53566" y="32101"/>
                  <a:pt x="50006" y="31720"/>
                  <a:pt x="46435" y="31351"/>
                </a:cubicBezTo>
                <a:cubicBezTo>
                  <a:pt x="46304" y="31351"/>
                  <a:pt x="46173" y="31327"/>
                  <a:pt x="46030" y="31315"/>
                </a:cubicBezTo>
                <a:close/>
                <a:moveTo>
                  <a:pt x="67223" y="32803"/>
                </a:moveTo>
                <a:lnTo>
                  <a:pt x="67223" y="32875"/>
                </a:lnTo>
                <a:cubicBezTo>
                  <a:pt x="67163" y="32875"/>
                  <a:pt x="67128" y="32863"/>
                  <a:pt x="67080" y="32851"/>
                </a:cubicBezTo>
                <a:lnTo>
                  <a:pt x="67223" y="32803"/>
                </a:lnTo>
                <a:close/>
                <a:moveTo>
                  <a:pt x="67675" y="32851"/>
                </a:moveTo>
                <a:cubicBezTo>
                  <a:pt x="67747" y="32863"/>
                  <a:pt x="67806" y="32875"/>
                  <a:pt x="67878" y="32875"/>
                </a:cubicBezTo>
                <a:cubicBezTo>
                  <a:pt x="67878" y="32910"/>
                  <a:pt x="67866" y="32922"/>
                  <a:pt x="67866" y="32958"/>
                </a:cubicBezTo>
                <a:cubicBezTo>
                  <a:pt x="67794" y="32934"/>
                  <a:pt x="67723" y="32922"/>
                  <a:pt x="67663" y="32910"/>
                </a:cubicBezTo>
                <a:cubicBezTo>
                  <a:pt x="67663" y="32898"/>
                  <a:pt x="67675" y="32863"/>
                  <a:pt x="67675" y="32851"/>
                </a:cubicBezTo>
                <a:close/>
                <a:moveTo>
                  <a:pt x="76545" y="32613"/>
                </a:moveTo>
                <a:lnTo>
                  <a:pt x="80070" y="32922"/>
                </a:lnTo>
                <a:cubicBezTo>
                  <a:pt x="80070" y="32934"/>
                  <a:pt x="80058" y="32958"/>
                  <a:pt x="80046" y="32958"/>
                </a:cubicBezTo>
                <a:lnTo>
                  <a:pt x="76545" y="32636"/>
                </a:lnTo>
                <a:lnTo>
                  <a:pt x="76545" y="32613"/>
                </a:lnTo>
                <a:close/>
                <a:moveTo>
                  <a:pt x="62139" y="32732"/>
                </a:moveTo>
                <a:lnTo>
                  <a:pt x="62139" y="32732"/>
                </a:lnTo>
                <a:cubicBezTo>
                  <a:pt x="62794" y="32791"/>
                  <a:pt x="63401" y="32875"/>
                  <a:pt x="64008" y="32875"/>
                </a:cubicBezTo>
                <a:cubicBezTo>
                  <a:pt x="64615" y="32875"/>
                  <a:pt x="65211" y="32803"/>
                  <a:pt x="65842" y="32756"/>
                </a:cubicBezTo>
                <a:cubicBezTo>
                  <a:pt x="65854" y="32875"/>
                  <a:pt x="65854" y="32934"/>
                  <a:pt x="65854" y="33017"/>
                </a:cubicBezTo>
                <a:cubicBezTo>
                  <a:pt x="65699" y="33041"/>
                  <a:pt x="65544" y="33053"/>
                  <a:pt x="65401" y="33089"/>
                </a:cubicBezTo>
                <a:cubicBezTo>
                  <a:pt x="65042" y="33163"/>
                  <a:pt x="64685" y="33191"/>
                  <a:pt x="64331" y="33191"/>
                </a:cubicBezTo>
                <a:cubicBezTo>
                  <a:pt x="63711" y="33191"/>
                  <a:pt x="63098" y="33105"/>
                  <a:pt x="62484" y="33029"/>
                </a:cubicBezTo>
                <a:cubicBezTo>
                  <a:pt x="62329" y="33017"/>
                  <a:pt x="62187" y="32982"/>
                  <a:pt x="62139" y="32732"/>
                </a:cubicBezTo>
                <a:close/>
                <a:moveTo>
                  <a:pt x="66806" y="31741"/>
                </a:moveTo>
                <a:cubicBezTo>
                  <a:pt x="66843" y="31741"/>
                  <a:pt x="66879" y="31744"/>
                  <a:pt x="66913" y="31744"/>
                </a:cubicBezTo>
                <a:cubicBezTo>
                  <a:pt x="67878" y="31839"/>
                  <a:pt x="68866" y="31898"/>
                  <a:pt x="69830" y="32029"/>
                </a:cubicBezTo>
                <a:cubicBezTo>
                  <a:pt x="71152" y="32208"/>
                  <a:pt x="72474" y="32434"/>
                  <a:pt x="73807" y="32613"/>
                </a:cubicBezTo>
                <a:cubicBezTo>
                  <a:pt x="74843" y="32756"/>
                  <a:pt x="75903" y="32875"/>
                  <a:pt x="76938" y="33017"/>
                </a:cubicBezTo>
                <a:cubicBezTo>
                  <a:pt x="77796" y="33113"/>
                  <a:pt x="78629" y="33232"/>
                  <a:pt x="79474" y="33351"/>
                </a:cubicBezTo>
                <a:lnTo>
                  <a:pt x="79474" y="33387"/>
                </a:lnTo>
                <a:cubicBezTo>
                  <a:pt x="79367" y="33387"/>
                  <a:pt x="79260" y="33387"/>
                  <a:pt x="79165" y="33375"/>
                </a:cubicBezTo>
                <a:cubicBezTo>
                  <a:pt x="77105" y="33148"/>
                  <a:pt x="75057" y="32922"/>
                  <a:pt x="73021" y="32696"/>
                </a:cubicBezTo>
                <a:cubicBezTo>
                  <a:pt x="72188" y="32613"/>
                  <a:pt x="71366" y="32494"/>
                  <a:pt x="70533" y="32398"/>
                </a:cubicBezTo>
                <a:cubicBezTo>
                  <a:pt x="69497" y="32291"/>
                  <a:pt x="68461" y="32220"/>
                  <a:pt x="67437" y="32148"/>
                </a:cubicBezTo>
                <a:cubicBezTo>
                  <a:pt x="67104" y="32125"/>
                  <a:pt x="66794" y="32125"/>
                  <a:pt x="66544" y="31910"/>
                </a:cubicBezTo>
                <a:cubicBezTo>
                  <a:pt x="66597" y="31761"/>
                  <a:pt x="66702" y="31741"/>
                  <a:pt x="66806" y="31741"/>
                </a:cubicBezTo>
                <a:close/>
                <a:moveTo>
                  <a:pt x="45399" y="25731"/>
                </a:moveTo>
                <a:lnTo>
                  <a:pt x="45399" y="25731"/>
                </a:lnTo>
                <a:cubicBezTo>
                  <a:pt x="45542" y="27029"/>
                  <a:pt x="45399" y="28195"/>
                  <a:pt x="45030" y="29422"/>
                </a:cubicBezTo>
                <a:cubicBezTo>
                  <a:pt x="45006" y="28767"/>
                  <a:pt x="44970" y="28219"/>
                  <a:pt x="44946" y="27683"/>
                </a:cubicBezTo>
                <a:cubicBezTo>
                  <a:pt x="44899" y="27683"/>
                  <a:pt x="44875" y="27672"/>
                  <a:pt x="44827" y="27672"/>
                </a:cubicBezTo>
                <a:cubicBezTo>
                  <a:pt x="44803" y="27803"/>
                  <a:pt x="44756" y="27922"/>
                  <a:pt x="44744" y="28053"/>
                </a:cubicBezTo>
                <a:cubicBezTo>
                  <a:pt x="44696" y="28517"/>
                  <a:pt x="44649" y="28969"/>
                  <a:pt x="44601" y="29422"/>
                </a:cubicBezTo>
                <a:cubicBezTo>
                  <a:pt x="44565" y="29981"/>
                  <a:pt x="44518" y="30529"/>
                  <a:pt x="44446" y="31077"/>
                </a:cubicBezTo>
                <a:cubicBezTo>
                  <a:pt x="44410" y="31303"/>
                  <a:pt x="44363" y="31565"/>
                  <a:pt x="44232" y="31744"/>
                </a:cubicBezTo>
                <a:cubicBezTo>
                  <a:pt x="43863" y="32255"/>
                  <a:pt x="43446" y="32720"/>
                  <a:pt x="43029" y="33172"/>
                </a:cubicBezTo>
                <a:cubicBezTo>
                  <a:pt x="42934" y="33279"/>
                  <a:pt x="42815" y="33339"/>
                  <a:pt x="42636" y="33494"/>
                </a:cubicBezTo>
                <a:cubicBezTo>
                  <a:pt x="42696" y="32148"/>
                  <a:pt x="42339" y="31005"/>
                  <a:pt x="41827" y="29886"/>
                </a:cubicBezTo>
                <a:cubicBezTo>
                  <a:pt x="43017" y="28517"/>
                  <a:pt x="44137" y="27136"/>
                  <a:pt x="45399" y="25731"/>
                </a:cubicBezTo>
                <a:close/>
                <a:moveTo>
                  <a:pt x="88154" y="5240"/>
                </a:moveTo>
                <a:cubicBezTo>
                  <a:pt x="88273" y="5407"/>
                  <a:pt x="88333" y="5574"/>
                  <a:pt x="88333" y="5752"/>
                </a:cubicBezTo>
                <a:cubicBezTo>
                  <a:pt x="88333" y="6312"/>
                  <a:pt x="88333" y="6883"/>
                  <a:pt x="88297" y="7443"/>
                </a:cubicBezTo>
                <a:cubicBezTo>
                  <a:pt x="88273" y="8205"/>
                  <a:pt x="88202" y="8943"/>
                  <a:pt x="88154" y="9705"/>
                </a:cubicBezTo>
                <a:cubicBezTo>
                  <a:pt x="88047" y="11479"/>
                  <a:pt x="88035" y="13265"/>
                  <a:pt x="87844" y="15039"/>
                </a:cubicBezTo>
                <a:cubicBezTo>
                  <a:pt x="87547" y="17742"/>
                  <a:pt x="87487" y="20468"/>
                  <a:pt x="87261" y="23195"/>
                </a:cubicBezTo>
                <a:cubicBezTo>
                  <a:pt x="87261" y="23219"/>
                  <a:pt x="87273" y="23254"/>
                  <a:pt x="87285" y="23350"/>
                </a:cubicBezTo>
                <a:cubicBezTo>
                  <a:pt x="87666" y="20897"/>
                  <a:pt x="87642" y="18468"/>
                  <a:pt x="87940" y="16063"/>
                </a:cubicBezTo>
                <a:lnTo>
                  <a:pt x="88047" y="16587"/>
                </a:lnTo>
                <a:cubicBezTo>
                  <a:pt x="88106" y="15944"/>
                  <a:pt x="88178" y="15361"/>
                  <a:pt x="88202" y="14801"/>
                </a:cubicBezTo>
                <a:cubicBezTo>
                  <a:pt x="88261" y="13408"/>
                  <a:pt x="88285" y="12027"/>
                  <a:pt x="88333" y="10646"/>
                </a:cubicBezTo>
                <a:cubicBezTo>
                  <a:pt x="88392" y="9062"/>
                  <a:pt x="88452" y="7502"/>
                  <a:pt x="88511" y="5931"/>
                </a:cubicBezTo>
                <a:cubicBezTo>
                  <a:pt x="88511" y="5871"/>
                  <a:pt x="88595" y="5824"/>
                  <a:pt x="88642" y="5776"/>
                </a:cubicBezTo>
                <a:cubicBezTo>
                  <a:pt x="88678" y="5788"/>
                  <a:pt x="88714" y="5812"/>
                  <a:pt x="88749" y="5824"/>
                </a:cubicBezTo>
                <a:lnTo>
                  <a:pt x="88618" y="7264"/>
                </a:lnTo>
                <a:cubicBezTo>
                  <a:pt x="88809" y="6907"/>
                  <a:pt x="88690" y="6490"/>
                  <a:pt x="88916" y="6133"/>
                </a:cubicBezTo>
                <a:cubicBezTo>
                  <a:pt x="88999" y="6300"/>
                  <a:pt x="89059" y="6479"/>
                  <a:pt x="89166" y="6550"/>
                </a:cubicBezTo>
                <a:cubicBezTo>
                  <a:pt x="89476" y="6776"/>
                  <a:pt x="89535" y="7086"/>
                  <a:pt x="89488" y="7407"/>
                </a:cubicBezTo>
                <a:cubicBezTo>
                  <a:pt x="89547" y="7336"/>
                  <a:pt x="89630" y="7276"/>
                  <a:pt x="89690" y="7205"/>
                </a:cubicBezTo>
                <a:cubicBezTo>
                  <a:pt x="89714" y="7217"/>
                  <a:pt x="89749" y="7229"/>
                  <a:pt x="89773" y="7229"/>
                </a:cubicBezTo>
                <a:lnTo>
                  <a:pt x="89547" y="9705"/>
                </a:lnTo>
                <a:lnTo>
                  <a:pt x="89607" y="9705"/>
                </a:lnTo>
                <a:cubicBezTo>
                  <a:pt x="89690" y="9241"/>
                  <a:pt x="89761" y="8800"/>
                  <a:pt x="89845" y="8336"/>
                </a:cubicBezTo>
                <a:cubicBezTo>
                  <a:pt x="89904" y="8800"/>
                  <a:pt x="89952" y="9253"/>
                  <a:pt x="89928" y="9705"/>
                </a:cubicBezTo>
                <a:cubicBezTo>
                  <a:pt x="89845" y="11336"/>
                  <a:pt x="89761" y="12979"/>
                  <a:pt x="89666" y="14610"/>
                </a:cubicBezTo>
                <a:cubicBezTo>
                  <a:pt x="89654" y="14872"/>
                  <a:pt x="89595" y="15158"/>
                  <a:pt x="89642" y="15408"/>
                </a:cubicBezTo>
                <a:cubicBezTo>
                  <a:pt x="89785" y="16087"/>
                  <a:pt x="89654" y="16765"/>
                  <a:pt x="89595" y="17432"/>
                </a:cubicBezTo>
                <a:cubicBezTo>
                  <a:pt x="89571" y="17670"/>
                  <a:pt x="89488" y="17908"/>
                  <a:pt x="89452" y="18147"/>
                </a:cubicBezTo>
                <a:cubicBezTo>
                  <a:pt x="89404" y="17754"/>
                  <a:pt x="89476" y="17373"/>
                  <a:pt x="89416" y="16992"/>
                </a:cubicBezTo>
                <a:cubicBezTo>
                  <a:pt x="89333" y="16456"/>
                  <a:pt x="89368" y="15920"/>
                  <a:pt x="89404" y="15396"/>
                </a:cubicBezTo>
                <a:cubicBezTo>
                  <a:pt x="89416" y="15241"/>
                  <a:pt x="89428" y="15075"/>
                  <a:pt x="89452" y="14872"/>
                </a:cubicBezTo>
                <a:lnTo>
                  <a:pt x="89452" y="14872"/>
                </a:lnTo>
                <a:cubicBezTo>
                  <a:pt x="88868" y="16920"/>
                  <a:pt x="89059" y="18980"/>
                  <a:pt x="88928" y="21016"/>
                </a:cubicBezTo>
                <a:cubicBezTo>
                  <a:pt x="89035" y="20159"/>
                  <a:pt x="89130" y="19278"/>
                  <a:pt x="89238" y="18409"/>
                </a:cubicBezTo>
                <a:lnTo>
                  <a:pt x="89238" y="18409"/>
                </a:lnTo>
                <a:cubicBezTo>
                  <a:pt x="89357" y="20659"/>
                  <a:pt x="89118" y="22873"/>
                  <a:pt x="89047" y="25112"/>
                </a:cubicBezTo>
                <a:lnTo>
                  <a:pt x="89130" y="24004"/>
                </a:lnTo>
                <a:cubicBezTo>
                  <a:pt x="89190" y="24481"/>
                  <a:pt x="89214" y="24957"/>
                  <a:pt x="89214" y="25421"/>
                </a:cubicBezTo>
                <a:cubicBezTo>
                  <a:pt x="89214" y="25767"/>
                  <a:pt x="89214" y="26112"/>
                  <a:pt x="89190" y="26445"/>
                </a:cubicBezTo>
                <a:cubicBezTo>
                  <a:pt x="89178" y="26826"/>
                  <a:pt x="89130" y="27195"/>
                  <a:pt x="89107" y="27576"/>
                </a:cubicBezTo>
                <a:cubicBezTo>
                  <a:pt x="89095" y="27779"/>
                  <a:pt x="89071" y="27957"/>
                  <a:pt x="89047" y="28148"/>
                </a:cubicBezTo>
                <a:cubicBezTo>
                  <a:pt x="88999" y="28398"/>
                  <a:pt x="88987" y="28636"/>
                  <a:pt x="89095" y="28886"/>
                </a:cubicBezTo>
                <a:cubicBezTo>
                  <a:pt x="89130" y="29005"/>
                  <a:pt x="89166" y="29219"/>
                  <a:pt x="89107" y="29291"/>
                </a:cubicBezTo>
                <a:cubicBezTo>
                  <a:pt x="88797" y="29624"/>
                  <a:pt x="88892" y="30041"/>
                  <a:pt x="88880" y="30410"/>
                </a:cubicBezTo>
                <a:cubicBezTo>
                  <a:pt x="88833" y="31196"/>
                  <a:pt x="88833" y="31982"/>
                  <a:pt x="88809" y="32756"/>
                </a:cubicBezTo>
                <a:cubicBezTo>
                  <a:pt x="88797" y="33041"/>
                  <a:pt x="88749" y="33327"/>
                  <a:pt x="88535" y="33565"/>
                </a:cubicBezTo>
                <a:cubicBezTo>
                  <a:pt x="88392" y="33113"/>
                  <a:pt x="88392" y="32839"/>
                  <a:pt x="88452" y="32434"/>
                </a:cubicBezTo>
                <a:cubicBezTo>
                  <a:pt x="88583" y="31493"/>
                  <a:pt x="88702" y="30553"/>
                  <a:pt x="88821" y="29612"/>
                </a:cubicBezTo>
                <a:cubicBezTo>
                  <a:pt x="88833" y="29469"/>
                  <a:pt x="88797" y="29303"/>
                  <a:pt x="88773" y="29160"/>
                </a:cubicBezTo>
                <a:lnTo>
                  <a:pt x="88702" y="29160"/>
                </a:lnTo>
                <a:cubicBezTo>
                  <a:pt x="88678" y="29279"/>
                  <a:pt x="88642" y="29398"/>
                  <a:pt x="88595" y="29588"/>
                </a:cubicBezTo>
                <a:cubicBezTo>
                  <a:pt x="88571" y="29291"/>
                  <a:pt x="88559" y="29065"/>
                  <a:pt x="88523" y="28862"/>
                </a:cubicBezTo>
                <a:cubicBezTo>
                  <a:pt x="88345" y="30089"/>
                  <a:pt x="88273" y="31327"/>
                  <a:pt x="88095" y="32577"/>
                </a:cubicBezTo>
                <a:cubicBezTo>
                  <a:pt x="87868" y="32398"/>
                  <a:pt x="87856" y="32196"/>
                  <a:pt x="87868" y="31994"/>
                </a:cubicBezTo>
                <a:cubicBezTo>
                  <a:pt x="87928" y="31541"/>
                  <a:pt x="87987" y="31065"/>
                  <a:pt x="88047" y="30601"/>
                </a:cubicBezTo>
                <a:cubicBezTo>
                  <a:pt x="88095" y="30208"/>
                  <a:pt x="88118" y="29827"/>
                  <a:pt x="88154" y="29362"/>
                </a:cubicBezTo>
                <a:lnTo>
                  <a:pt x="88154" y="29362"/>
                </a:lnTo>
                <a:cubicBezTo>
                  <a:pt x="87987" y="30231"/>
                  <a:pt x="87844" y="31017"/>
                  <a:pt x="87678" y="31791"/>
                </a:cubicBezTo>
                <a:cubicBezTo>
                  <a:pt x="87392" y="30374"/>
                  <a:pt x="87725" y="28981"/>
                  <a:pt x="87761" y="27576"/>
                </a:cubicBezTo>
                <a:lnTo>
                  <a:pt x="87678" y="27576"/>
                </a:lnTo>
                <a:lnTo>
                  <a:pt x="87321" y="31624"/>
                </a:lnTo>
                <a:cubicBezTo>
                  <a:pt x="87094" y="31434"/>
                  <a:pt x="87082" y="31255"/>
                  <a:pt x="87082" y="31065"/>
                </a:cubicBezTo>
                <a:cubicBezTo>
                  <a:pt x="87094" y="30827"/>
                  <a:pt x="87130" y="30589"/>
                  <a:pt x="87142" y="30362"/>
                </a:cubicBezTo>
                <a:cubicBezTo>
                  <a:pt x="87213" y="29469"/>
                  <a:pt x="87309" y="28588"/>
                  <a:pt x="87380" y="27695"/>
                </a:cubicBezTo>
                <a:lnTo>
                  <a:pt x="87380" y="27695"/>
                </a:lnTo>
                <a:cubicBezTo>
                  <a:pt x="87273" y="27934"/>
                  <a:pt x="87261" y="28195"/>
                  <a:pt x="87225" y="28445"/>
                </a:cubicBezTo>
                <a:cubicBezTo>
                  <a:pt x="87202" y="28684"/>
                  <a:pt x="87190" y="28922"/>
                  <a:pt x="87154" y="29148"/>
                </a:cubicBezTo>
                <a:cubicBezTo>
                  <a:pt x="87130" y="29398"/>
                  <a:pt x="87106" y="29648"/>
                  <a:pt x="87082" y="29898"/>
                </a:cubicBezTo>
                <a:cubicBezTo>
                  <a:pt x="87047" y="30124"/>
                  <a:pt x="87047" y="30362"/>
                  <a:pt x="86832" y="30553"/>
                </a:cubicBezTo>
                <a:lnTo>
                  <a:pt x="87035" y="28231"/>
                </a:lnTo>
                <a:lnTo>
                  <a:pt x="87035" y="28231"/>
                </a:lnTo>
                <a:cubicBezTo>
                  <a:pt x="86856" y="29065"/>
                  <a:pt x="86832" y="29922"/>
                  <a:pt x="86630" y="30815"/>
                </a:cubicBezTo>
                <a:cubicBezTo>
                  <a:pt x="86380" y="30529"/>
                  <a:pt x="86392" y="30255"/>
                  <a:pt x="86428" y="29993"/>
                </a:cubicBezTo>
                <a:cubicBezTo>
                  <a:pt x="86463" y="29624"/>
                  <a:pt x="86547" y="29243"/>
                  <a:pt x="86571" y="28862"/>
                </a:cubicBezTo>
                <a:cubicBezTo>
                  <a:pt x="86666" y="27505"/>
                  <a:pt x="86737" y="26148"/>
                  <a:pt x="86809" y="24802"/>
                </a:cubicBezTo>
                <a:cubicBezTo>
                  <a:pt x="86987" y="21671"/>
                  <a:pt x="87154" y="18528"/>
                  <a:pt x="87356" y="15408"/>
                </a:cubicBezTo>
                <a:cubicBezTo>
                  <a:pt x="87583" y="12086"/>
                  <a:pt x="87856" y="8788"/>
                  <a:pt x="88095" y="5466"/>
                </a:cubicBezTo>
                <a:cubicBezTo>
                  <a:pt x="88095" y="5395"/>
                  <a:pt x="88118" y="5312"/>
                  <a:pt x="88154" y="5240"/>
                </a:cubicBezTo>
                <a:close/>
                <a:moveTo>
                  <a:pt x="67398" y="29667"/>
                </a:moveTo>
                <a:cubicBezTo>
                  <a:pt x="69190" y="29667"/>
                  <a:pt x="71423" y="29862"/>
                  <a:pt x="72223" y="30184"/>
                </a:cubicBezTo>
                <a:lnTo>
                  <a:pt x="70545" y="30029"/>
                </a:lnTo>
                <a:lnTo>
                  <a:pt x="70545" y="30029"/>
                </a:lnTo>
                <a:cubicBezTo>
                  <a:pt x="70652" y="30124"/>
                  <a:pt x="70759" y="30136"/>
                  <a:pt x="70854" y="30136"/>
                </a:cubicBezTo>
                <a:cubicBezTo>
                  <a:pt x="71616" y="30196"/>
                  <a:pt x="72354" y="30267"/>
                  <a:pt x="73116" y="30327"/>
                </a:cubicBezTo>
                <a:cubicBezTo>
                  <a:pt x="73271" y="30350"/>
                  <a:pt x="73426" y="30374"/>
                  <a:pt x="73581" y="30422"/>
                </a:cubicBezTo>
                <a:cubicBezTo>
                  <a:pt x="73807" y="30481"/>
                  <a:pt x="74021" y="30565"/>
                  <a:pt x="74248" y="30601"/>
                </a:cubicBezTo>
                <a:cubicBezTo>
                  <a:pt x="74879" y="30684"/>
                  <a:pt x="75498" y="30731"/>
                  <a:pt x="76129" y="30839"/>
                </a:cubicBezTo>
                <a:cubicBezTo>
                  <a:pt x="77176" y="31017"/>
                  <a:pt x="78212" y="31303"/>
                  <a:pt x="79284" y="31374"/>
                </a:cubicBezTo>
                <a:cubicBezTo>
                  <a:pt x="79343" y="31374"/>
                  <a:pt x="79403" y="31386"/>
                  <a:pt x="79474" y="31398"/>
                </a:cubicBezTo>
                <a:cubicBezTo>
                  <a:pt x="80486" y="31541"/>
                  <a:pt x="81498" y="31684"/>
                  <a:pt x="82522" y="31779"/>
                </a:cubicBezTo>
                <a:cubicBezTo>
                  <a:pt x="83332" y="31851"/>
                  <a:pt x="84130" y="31851"/>
                  <a:pt x="84939" y="31851"/>
                </a:cubicBezTo>
                <a:cubicBezTo>
                  <a:pt x="85273" y="31851"/>
                  <a:pt x="85630" y="31732"/>
                  <a:pt x="85975" y="31672"/>
                </a:cubicBezTo>
                <a:cubicBezTo>
                  <a:pt x="85784" y="31663"/>
                  <a:pt x="85592" y="31630"/>
                  <a:pt x="85407" y="31630"/>
                </a:cubicBezTo>
                <a:cubicBezTo>
                  <a:pt x="85362" y="31630"/>
                  <a:pt x="85317" y="31632"/>
                  <a:pt x="85273" y="31636"/>
                </a:cubicBezTo>
                <a:cubicBezTo>
                  <a:pt x="84854" y="31687"/>
                  <a:pt x="84435" y="31708"/>
                  <a:pt x="84016" y="31708"/>
                </a:cubicBezTo>
                <a:cubicBezTo>
                  <a:pt x="83542" y="31708"/>
                  <a:pt x="83068" y="31681"/>
                  <a:pt x="82594" y="31636"/>
                </a:cubicBezTo>
                <a:cubicBezTo>
                  <a:pt x="81677" y="31553"/>
                  <a:pt x="80748" y="31446"/>
                  <a:pt x="79832" y="31315"/>
                </a:cubicBezTo>
                <a:cubicBezTo>
                  <a:pt x="78867" y="31184"/>
                  <a:pt x="77915" y="31005"/>
                  <a:pt x="76962" y="30851"/>
                </a:cubicBezTo>
                <a:cubicBezTo>
                  <a:pt x="77036" y="30849"/>
                  <a:pt x="77109" y="30849"/>
                  <a:pt x="77183" y="30849"/>
                </a:cubicBezTo>
                <a:cubicBezTo>
                  <a:pt x="77819" y="30849"/>
                  <a:pt x="78440" y="30894"/>
                  <a:pt x="79070" y="30958"/>
                </a:cubicBezTo>
                <a:cubicBezTo>
                  <a:pt x="79760" y="31029"/>
                  <a:pt x="80451" y="31089"/>
                  <a:pt x="81141" y="31196"/>
                </a:cubicBezTo>
                <a:cubicBezTo>
                  <a:pt x="82205" y="31349"/>
                  <a:pt x="83260" y="31494"/>
                  <a:pt x="84321" y="31494"/>
                </a:cubicBezTo>
                <a:cubicBezTo>
                  <a:pt x="84495" y="31494"/>
                  <a:pt x="84670" y="31490"/>
                  <a:pt x="84844" y="31482"/>
                </a:cubicBezTo>
                <a:cubicBezTo>
                  <a:pt x="85261" y="31458"/>
                  <a:pt x="85701" y="31398"/>
                  <a:pt x="86118" y="31339"/>
                </a:cubicBezTo>
                <a:cubicBezTo>
                  <a:pt x="86165" y="31333"/>
                  <a:pt x="86208" y="31328"/>
                  <a:pt x="86247" y="31328"/>
                </a:cubicBezTo>
                <a:cubicBezTo>
                  <a:pt x="86368" y="31328"/>
                  <a:pt x="86451" y="31370"/>
                  <a:pt x="86487" y="31541"/>
                </a:cubicBezTo>
                <a:cubicBezTo>
                  <a:pt x="86309" y="31601"/>
                  <a:pt x="86142" y="31636"/>
                  <a:pt x="85975" y="31684"/>
                </a:cubicBezTo>
                <a:cubicBezTo>
                  <a:pt x="86237" y="31684"/>
                  <a:pt x="86463" y="31696"/>
                  <a:pt x="86725" y="31696"/>
                </a:cubicBezTo>
                <a:cubicBezTo>
                  <a:pt x="86678" y="31803"/>
                  <a:pt x="86630" y="31839"/>
                  <a:pt x="86582" y="31851"/>
                </a:cubicBezTo>
                <a:cubicBezTo>
                  <a:pt x="85833" y="31962"/>
                  <a:pt x="85083" y="32087"/>
                  <a:pt x="84322" y="32087"/>
                </a:cubicBezTo>
                <a:cubicBezTo>
                  <a:pt x="84104" y="32087"/>
                  <a:pt x="83885" y="32077"/>
                  <a:pt x="83665" y="32053"/>
                </a:cubicBezTo>
                <a:cubicBezTo>
                  <a:pt x="83638" y="32051"/>
                  <a:pt x="83611" y="32051"/>
                  <a:pt x="83583" y="32051"/>
                </a:cubicBezTo>
                <a:cubicBezTo>
                  <a:pt x="83417" y="32051"/>
                  <a:pt x="83242" y="32077"/>
                  <a:pt x="83058" y="32077"/>
                </a:cubicBezTo>
                <a:cubicBezTo>
                  <a:pt x="83531" y="32158"/>
                  <a:pt x="84008" y="32193"/>
                  <a:pt x="84482" y="32193"/>
                </a:cubicBezTo>
                <a:cubicBezTo>
                  <a:pt x="84915" y="32193"/>
                  <a:pt x="85347" y="32164"/>
                  <a:pt x="85773" y="32113"/>
                </a:cubicBezTo>
                <a:cubicBezTo>
                  <a:pt x="86035" y="32089"/>
                  <a:pt x="86309" y="32041"/>
                  <a:pt x="86559" y="32029"/>
                </a:cubicBezTo>
                <a:cubicBezTo>
                  <a:pt x="86617" y="32029"/>
                  <a:pt x="86682" y="32020"/>
                  <a:pt x="86748" y="32020"/>
                </a:cubicBezTo>
                <a:cubicBezTo>
                  <a:pt x="86831" y="32020"/>
                  <a:pt x="86914" y="32035"/>
                  <a:pt x="86987" y="32101"/>
                </a:cubicBezTo>
                <a:cubicBezTo>
                  <a:pt x="86725" y="32351"/>
                  <a:pt x="86392" y="32267"/>
                  <a:pt x="86118" y="32327"/>
                </a:cubicBezTo>
                <a:cubicBezTo>
                  <a:pt x="86270" y="32392"/>
                  <a:pt x="86427" y="32422"/>
                  <a:pt x="86585" y="32422"/>
                </a:cubicBezTo>
                <a:cubicBezTo>
                  <a:pt x="86687" y="32422"/>
                  <a:pt x="86790" y="32410"/>
                  <a:pt x="86892" y="32386"/>
                </a:cubicBezTo>
                <a:cubicBezTo>
                  <a:pt x="86936" y="32376"/>
                  <a:pt x="86978" y="32371"/>
                  <a:pt x="87018" y="32371"/>
                </a:cubicBezTo>
                <a:cubicBezTo>
                  <a:pt x="87164" y="32371"/>
                  <a:pt x="87284" y="32440"/>
                  <a:pt x="87368" y="32589"/>
                </a:cubicBezTo>
                <a:cubicBezTo>
                  <a:pt x="87440" y="32756"/>
                  <a:pt x="87511" y="32910"/>
                  <a:pt x="87583" y="33089"/>
                </a:cubicBezTo>
                <a:cubicBezTo>
                  <a:pt x="87434" y="33186"/>
                  <a:pt x="87275" y="33211"/>
                  <a:pt x="87107" y="33211"/>
                </a:cubicBezTo>
                <a:cubicBezTo>
                  <a:pt x="86929" y="33211"/>
                  <a:pt x="86742" y="33183"/>
                  <a:pt x="86549" y="33183"/>
                </a:cubicBezTo>
                <a:cubicBezTo>
                  <a:pt x="86458" y="33183"/>
                  <a:pt x="86366" y="33189"/>
                  <a:pt x="86273" y="33208"/>
                </a:cubicBezTo>
                <a:cubicBezTo>
                  <a:pt x="86713" y="33327"/>
                  <a:pt x="87106" y="33244"/>
                  <a:pt x="87452" y="33446"/>
                </a:cubicBezTo>
                <a:cubicBezTo>
                  <a:pt x="87309" y="33482"/>
                  <a:pt x="87154" y="33506"/>
                  <a:pt x="87011" y="33518"/>
                </a:cubicBezTo>
                <a:cubicBezTo>
                  <a:pt x="86658" y="33559"/>
                  <a:pt x="86304" y="33655"/>
                  <a:pt x="85951" y="33655"/>
                </a:cubicBezTo>
                <a:cubicBezTo>
                  <a:pt x="85900" y="33655"/>
                  <a:pt x="85848" y="33653"/>
                  <a:pt x="85797" y="33649"/>
                </a:cubicBezTo>
                <a:cubicBezTo>
                  <a:pt x="83951" y="33518"/>
                  <a:pt x="82094" y="33339"/>
                  <a:pt x="80248" y="33172"/>
                </a:cubicBezTo>
                <a:lnTo>
                  <a:pt x="80248" y="33065"/>
                </a:lnTo>
                <a:cubicBezTo>
                  <a:pt x="80498" y="33065"/>
                  <a:pt x="80772" y="33065"/>
                  <a:pt x="81022" y="33089"/>
                </a:cubicBezTo>
                <a:cubicBezTo>
                  <a:pt x="82630" y="33172"/>
                  <a:pt x="84225" y="33279"/>
                  <a:pt x="85832" y="33387"/>
                </a:cubicBezTo>
                <a:cubicBezTo>
                  <a:pt x="85892" y="33387"/>
                  <a:pt x="85939" y="33387"/>
                  <a:pt x="85999" y="33363"/>
                </a:cubicBezTo>
                <a:cubicBezTo>
                  <a:pt x="84475" y="33113"/>
                  <a:pt x="82915" y="33279"/>
                  <a:pt x="81391" y="32934"/>
                </a:cubicBezTo>
                <a:cubicBezTo>
                  <a:pt x="81808" y="32928"/>
                  <a:pt x="82222" y="32925"/>
                  <a:pt x="82635" y="32925"/>
                </a:cubicBezTo>
                <a:cubicBezTo>
                  <a:pt x="83049" y="32925"/>
                  <a:pt x="83463" y="32928"/>
                  <a:pt x="83880" y="32934"/>
                </a:cubicBezTo>
                <a:cubicBezTo>
                  <a:pt x="84422" y="32942"/>
                  <a:pt x="84958" y="32956"/>
                  <a:pt x="85501" y="32956"/>
                </a:cubicBezTo>
                <a:cubicBezTo>
                  <a:pt x="85745" y="32956"/>
                  <a:pt x="85990" y="32953"/>
                  <a:pt x="86237" y="32946"/>
                </a:cubicBezTo>
                <a:cubicBezTo>
                  <a:pt x="86547" y="32946"/>
                  <a:pt x="86856" y="32910"/>
                  <a:pt x="87166" y="32875"/>
                </a:cubicBezTo>
                <a:cubicBezTo>
                  <a:pt x="86475" y="32803"/>
                  <a:pt x="85761" y="32803"/>
                  <a:pt x="85058" y="32791"/>
                </a:cubicBezTo>
                <a:cubicBezTo>
                  <a:pt x="83975" y="32767"/>
                  <a:pt x="82880" y="32791"/>
                  <a:pt x="81808" y="32732"/>
                </a:cubicBezTo>
                <a:cubicBezTo>
                  <a:pt x="80772" y="32672"/>
                  <a:pt x="79748" y="32565"/>
                  <a:pt x="78700" y="32446"/>
                </a:cubicBezTo>
                <a:cubicBezTo>
                  <a:pt x="78046" y="32386"/>
                  <a:pt x="77391" y="32279"/>
                  <a:pt x="76724" y="32208"/>
                </a:cubicBezTo>
                <a:lnTo>
                  <a:pt x="76724" y="32208"/>
                </a:lnTo>
                <a:cubicBezTo>
                  <a:pt x="76748" y="32279"/>
                  <a:pt x="76784" y="32327"/>
                  <a:pt x="76795" y="32375"/>
                </a:cubicBezTo>
                <a:cubicBezTo>
                  <a:pt x="76512" y="32393"/>
                  <a:pt x="76194" y="32403"/>
                  <a:pt x="75855" y="32403"/>
                </a:cubicBezTo>
                <a:cubicBezTo>
                  <a:pt x="74700" y="32403"/>
                  <a:pt x="73309" y="32297"/>
                  <a:pt x="72259" y="32113"/>
                </a:cubicBezTo>
                <a:cubicBezTo>
                  <a:pt x="72735" y="32113"/>
                  <a:pt x="73200" y="32101"/>
                  <a:pt x="73676" y="32101"/>
                </a:cubicBezTo>
                <a:cubicBezTo>
                  <a:pt x="71271" y="31851"/>
                  <a:pt x="68914" y="31482"/>
                  <a:pt x="66544" y="31065"/>
                </a:cubicBezTo>
                <a:cubicBezTo>
                  <a:pt x="66736" y="31015"/>
                  <a:pt x="66928" y="30995"/>
                  <a:pt x="67118" y="30995"/>
                </a:cubicBezTo>
                <a:cubicBezTo>
                  <a:pt x="67293" y="30995"/>
                  <a:pt x="67468" y="31012"/>
                  <a:pt x="67640" y="31041"/>
                </a:cubicBezTo>
                <a:cubicBezTo>
                  <a:pt x="68163" y="31136"/>
                  <a:pt x="68699" y="31243"/>
                  <a:pt x="69223" y="31315"/>
                </a:cubicBezTo>
                <a:cubicBezTo>
                  <a:pt x="70438" y="31482"/>
                  <a:pt x="71652" y="31636"/>
                  <a:pt x="72866" y="31791"/>
                </a:cubicBezTo>
                <a:cubicBezTo>
                  <a:pt x="73331" y="31842"/>
                  <a:pt x="73790" y="31923"/>
                  <a:pt x="74268" y="31923"/>
                </a:cubicBezTo>
                <a:cubicBezTo>
                  <a:pt x="74464" y="31923"/>
                  <a:pt x="74663" y="31909"/>
                  <a:pt x="74867" y="31874"/>
                </a:cubicBezTo>
                <a:cubicBezTo>
                  <a:pt x="72390" y="31541"/>
                  <a:pt x="69961" y="31184"/>
                  <a:pt x="67509" y="30839"/>
                </a:cubicBezTo>
                <a:lnTo>
                  <a:pt x="67509" y="30839"/>
                </a:lnTo>
                <a:cubicBezTo>
                  <a:pt x="67537" y="30840"/>
                  <a:pt x="67565" y="30841"/>
                  <a:pt x="67592" y="30841"/>
                </a:cubicBezTo>
                <a:cubicBezTo>
                  <a:pt x="67765" y="30841"/>
                  <a:pt x="67900" y="30810"/>
                  <a:pt x="68044" y="30779"/>
                </a:cubicBezTo>
                <a:cubicBezTo>
                  <a:pt x="68044" y="30755"/>
                  <a:pt x="68044" y="30720"/>
                  <a:pt x="68032" y="30672"/>
                </a:cubicBezTo>
                <a:lnTo>
                  <a:pt x="65973" y="30493"/>
                </a:lnTo>
                <a:cubicBezTo>
                  <a:pt x="65973" y="30470"/>
                  <a:pt x="65973" y="30434"/>
                  <a:pt x="65997" y="30386"/>
                </a:cubicBezTo>
                <a:cubicBezTo>
                  <a:pt x="66866" y="30422"/>
                  <a:pt x="67747" y="30434"/>
                  <a:pt x="68628" y="30470"/>
                </a:cubicBezTo>
                <a:cubicBezTo>
                  <a:pt x="69485" y="30505"/>
                  <a:pt x="70366" y="30589"/>
                  <a:pt x="71235" y="30648"/>
                </a:cubicBezTo>
                <a:lnTo>
                  <a:pt x="71235" y="30565"/>
                </a:lnTo>
                <a:cubicBezTo>
                  <a:pt x="70080" y="30434"/>
                  <a:pt x="68937" y="30303"/>
                  <a:pt x="67782" y="30184"/>
                </a:cubicBezTo>
                <a:cubicBezTo>
                  <a:pt x="67782" y="30148"/>
                  <a:pt x="67782" y="30112"/>
                  <a:pt x="67794" y="30077"/>
                </a:cubicBezTo>
                <a:lnTo>
                  <a:pt x="70021" y="30267"/>
                </a:lnTo>
                <a:cubicBezTo>
                  <a:pt x="69652" y="30136"/>
                  <a:pt x="69271" y="30053"/>
                  <a:pt x="68878" y="30017"/>
                </a:cubicBezTo>
                <a:cubicBezTo>
                  <a:pt x="68333" y="29986"/>
                  <a:pt x="67794" y="29959"/>
                  <a:pt x="67255" y="29959"/>
                </a:cubicBezTo>
                <a:cubicBezTo>
                  <a:pt x="66746" y="29959"/>
                  <a:pt x="66237" y="29983"/>
                  <a:pt x="65723" y="30053"/>
                </a:cubicBezTo>
                <a:cubicBezTo>
                  <a:pt x="65657" y="30060"/>
                  <a:pt x="65591" y="30066"/>
                  <a:pt x="65525" y="30066"/>
                </a:cubicBezTo>
                <a:cubicBezTo>
                  <a:pt x="65363" y="30066"/>
                  <a:pt x="65203" y="30030"/>
                  <a:pt x="65068" y="29886"/>
                </a:cubicBezTo>
                <a:cubicBezTo>
                  <a:pt x="65431" y="29736"/>
                  <a:pt x="66337" y="29667"/>
                  <a:pt x="67398" y="29667"/>
                </a:cubicBezTo>
                <a:close/>
                <a:moveTo>
                  <a:pt x="87821" y="33625"/>
                </a:moveTo>
                <a:cubicBezTo>
                  <a:pt x="87856" y="33708"/>
                  <a:pt x="87904" y="33815"/>
                  <a:pt x="87940" y="33934"/>
                </a:cubicBezTo>
                <a:cubicBezTo>
                  <a:pt x="87800" y="34093"/>
                  <a:pt x="87651" y="34130"/>
                  <a:pt x="87500" y="34130"/>
                </a:cubicBezTo>
                <a:cubicBezTo>
                  <a:pt x="87368" y="34130"/>
                  <a:pt x="87234" y="34101"/>
                  <a:pt x="87106" y="34101"/>
                </a:cubicBezTo>
                <a:cubicBezTo>
                  <a:pt x="86844" y="34101"/>
                  <a:pt x="86571" y="34053"/>
                  <a:pt x="86309" y="34030"/>
                </a:cubicBezTo>
                <a:cubicBezTo>
                  <a:pt x="86035" y="33994"/>
                  <a:pt x="85785" y="33970"/>
                  <a:pt x="85523" y="33922"/>
                </a:cubicBezTo>
                <a:cubicBezTo>
                  <a:pt x="85523" y="33910"/>
                  <a:pt x="85523" y="33875"/>
                  <a:pt x="85535" y="33863"/>
                </a:cubicBezTo>
                <a:cubicBezTo>
                  <a:pt x="86297" y="33768"/>
                  <a:pt x="87047" y="33696"/>
                  <a:pt x="87821" y="33625"/>
                </a:cubicBezTo>
                <a:close/>
                <a:moveTo>
                  <a:pt x="40160" y="31124"/>
                </a:moveTo>
                <a:cubicBezTo>
                  <a:pt x="40589" y="31886"/>
                  <a:pt x="40815" y="34113"/>
                  <a:pt x="40565" y="34946"/>
                </a:cubicBezTo>
                <a:cubicBezTo>
                  <a:pt x="40529" y="34363"/>
                  <a:pt x="40529" y="33756"/>
                  <a:pt x="40422" y="33160"/>
                </a:cubicBezTo>
                <a:cubicBezTo>
                  <a:pt x="40315" y="32565"/>
                  <a:pt x="40112" y="32005"/>
                  <a:pt x="39946" y="31374"/>
                </a:cubicBezTo>
                <a:cubicBezTo>
                  <a:pt x="39993" y="31315"/>
                  <a:pt x="40065" y="31232"/>
                  <a:pt x="40160" y="31124"/>
                </a:cubicBezTo>
                <a:close/>
                <a:moveTo>
                  <a:pt x="90357" y="7550"/>
                </a:moveTo>
                <a:cubicBezTo>
                  <a:pt x="90762" y="7622"/>
                  <a:pt x="90797" y="7681"/>
                  <a:pt x="90797" y="8086"/>
                </a:cubicBezTo>
                <a:cubicBezTo>
                  <a:pt x="90797" y="8705"/>
                  <a:pt x="90785" y="9348"/>
                  <a:pt x="90773" y="9967"/>
                </a:cubicBezTo>
                <a:cubicBezTo>
                  <a:pt x="90738" y="11122"/>
                  <a:pt x="90702" y="12265"/>
                  <a:pt x="90654" y="13420"/>
                </a:cubicBezTo>
                <a:lnTo>
                  <a:pt x="90654" y="13706"/>
                </a:lnTo>
                <a:cubicBezTo>
                  <a:pt x="90642" y="14694"/>
                  <a:pt x="90678" y="15658"/>
                  <a:pt x="90607" y="16646"/>
                </a:cubicBezTo>
                <a:cubicBezTo>
                  <a:pt x="90404" y="19575"/>
                  <a:pt x="90202" y="22516"/>
                  <a:pt x="90142" y="25469"/>
                </a:cubicBezTo>
                <a:cubicBezTo>
                  <a:pt x="90130" y="26255"/>
                  <a:pt x="90309" y="27064"/>
                  <a:pt x="90023" y="27826"/>
                </a:cubicBezTo>
                <a:cubicBezTo>
                  <a:pt x="89988" y="27934"/>
                  <a:pt x="90059" y="28088"/>
                  <a:pt x="90059" y="28207"/>
                </a:cubicBezTo>
                <a:cubicBezTo>
                  <a:pt x="90059" y="28374"/>
                  <a:pt x="90023" y="28529"/>
                  <a:pt x="90000" y="28696"/>
                </a:cubicBezTo>
                <a:cubicBezTo>
                  <a:pt x="89988" y="28815"/>
                  <a:pt x="89928" y="28934"/>
                  <a:pt x="89928" y="29053"/>
                </a:cubicBezTo>
                <a:cubicBezTo>
                  <a:pt x="89880" y="29708"/>
                  <a:pt x="89869" y="30374"/>
                  <a:pt x="89821" y="31029"/>
                </a:cubicBezTo>
                <a:cubicBezTo>
                  <a:pt x="89761" y="32148"/>
                  <a:pt x="89714" y="33268"/>
                  <a:pt x="89642" y="34375"/>
                </a:cubicBezTo>
                <a:cubicBezTo>
                  <a:pt x="89630" y="34696"/>
                  <a:pt x="89523" y="34994"/>
                  <a:pt x="89452" y="35315"/>
                </a:cubicBezTo>
                <a:cubicBezTo>
                  <a:pt x="89273" y="35351"/>
                  <a:pt x="89107" y="35411"/>
                  <a:pt x="88952" y="35411"/>
                </a:cubicBezTo>
                <a:cubicBezTo>
                  <a:pt x="88166" y="35351"/>
                  <a:pt x="87392" y="35268"/>
                  <a:pt x="86606" y="35173"/>
                </a:cubicBezTo>
                <a:cubicBezTo>
                  <a:pt x="85892" y="35077"/>
                  <a:pt x="85177" y="34934"/>
                  <a:pt x="84463" y="34851"/>
                </a:cubicBezTo>
                <a:cubicBezTo>
                  <a:pt x="83511" y="34768"/>
                  <a:pt x="82546" y="34720"/>
                  <a:pt x="81594" y="34649"/>
                </a:cubicBezTo>
                <a:cubicBezTo>
                  <a:pt x="79939" y="34494"/>
                  <a:pt x="78296" y="34351"/>
                  <a:pt x="76653" y="34184"/>
                </a:cubicBezTo>
                <a:cubicBezTo>
                  <a:pt x="76593" y="34184"/>
                  <a:pt x="76307" y="34125"/>
                  <a:pt x="76236" y="34113"/>
                </a:cubicBezTo>
                <a:cubicBezTo>
                  <a:pt x="76141" y="34077"/>
                  <a:pt x="74224" y="33934"/>
                  <a:pt x="74224" y="33934"/>
                </a:cubicBezTo>
                <a:cubicBezTo>
                  <a:pt x="73759" y="33887"/>
                  <a:pt x="72926" y="33803"/>
                  <a:pt x="72485" y="33684"/>
                </a:cubicBezTo>
                <a:cubicBezTo>
                  <a:pt x="72462" y="33660"/>
                  <a:pt x="72438" y="33660"/>
                  <a:pt x="72426" y="33660"/>
                </a:cubicBezTo>
                <a:cubicBezTo>
                  <a:pt x="72378" y="33649"/>
                  <a:pt x="72331" y="33637"/>
                  <a:pt x="72307" y="33625"/>
                </a:cubicBezTo>
                <a:cubicBezTo>
                  <a:pt x="71854" y="33506"/>
                  <a:pt x="70735" y="33363"/>
                  <a:pt x="70676" y="33351"/>
                </a:cubicBezTo>
                <a:lnTo>
                  <a:pt x="69592" y="33208"/>
                </a:lnTo>
                <a:cubicBezTo>
                  <a:pt x="69910" y="33139"/>
                  <a:pt x="70186" y="33123"/>
                  <a:pt x="70385" y="33123"/>
                </a:cubicBezTo>
                <a:cubicBezTo>
                  <a:pt x="70566" y="33123"/>
                  <a:pt x="70683" y="33137"/>
                  <a:pt x="70711" y="33137"/>
                </a:cubicBezTo>
                <a:cubicBezTo>
                  <a:pt x="70819" y="33137"/>
                  <a:pt x="71009" y="33172"/>
                  <a:pt x="71009" y="33172"/>
                </a:cubicBezTo>
                <a:cubicBezTo>
                  <a:pt x="71319" y="33196"/>
                  <a:pt x="71628" y="33196"/>
                  <a:pt x="71950" y="33220"/>
                </a:cubicBezTo>
                <a:cubicBezTo>
                  <a:pt x="72009" y="33220"/>
                  <a:pt x="72045" y="33232"/>
                  <a:pt x="72104" y="33256"/>
                </a:cubicBezTo>
                <a:lnTo>
                  <a:pt x="72104" y="33232"/>
                </a:lnTo>
                <a:cubicBezTo>
                  <a:pt x="72759" y="33232"/>
                  <a:pt x="73831" y="33375"/>
                  <a:pt x="74200" y="33410"/>
                </a:cubicBezTo>
                <a:cubicBezTo>
                  <a:pt x="74215" y="33410"/>
                  <a:pt x="74230" y="33410"/>
                  <a:pt x="74246" y="33410"/>
                </a:cubicBezTo>
                <a:cubicBezTo>
                  <a:pt x="74559" y="33410"/>
                  <a:pt x="74964" y="33495"/>
                  <a:pt x="75161" y="33495"/>
                </a:cubicBezTo>
                <a:cubicBezTo>
                  <a:pt x="75217" y="33495"/>
                  <a:pt x="75256" y="33488"/>
                  <a:pt x="75271" y="33470"/>
                </a:cubicBezTo>
                <a:lnTo>
                  <a:pt x="75676" y="33613"/>
                </a:lnTo>
                <a:cubicBezTo>
                  <a:pt x="75819" y="33625"/>
                  <a:pt x="77522" y="33791"/>
                  <a:pt x="78236" y="33934"/>
                </a:cubicBezTo>
                <a:cubicBezTo>
                  <a:pt x="79284" y="34149"/>
                  <a:pt x="80332" y="34208"/>
                  <a:pt x="81379" y="34268"/>
                </a:cubicBezTo>
                <a:cubicBezTo>
                  <a:pt x="82522" y="34339"/>
                  <a:pt x="83665" y="34387"/>
                  <a:pt x="84820" y="34470"/>
                </a:cubicBezTo>
                <a:cubicBezTo>
                  <a:pt x="85725" y="34530"/>
                  <a:pt x="86630" y="34637"/>
                  <a:pt x="87559" y="34684"/>
                </a:cubicBezTo>
                <a:cubicBezTo>
                  <a:pt x="88106" y="34708"/>
                  <a:pt x="88642" y="34696"/>
                  <a:pt x="89202" y="34708"/>
                </a:cubicBezTo>
                <a:cubicBezTo>
                  <a:pt x="89559" y="33077"/>
                  <a:pt x="89583" y="31434"/>
                  <a:pt x="89773" y="29839"/>
                </a:cubicBezTo>
                <a:cubicBezTo>
                  <a:pt x="89535" y="29541"/>
                  <a:pt x="89535" y="29529"/>
                  <a:pt x="89833" y="29124"/>
                </a:cubicBezTo>
                <a:cubicBezTo>
                  <a:pt x="89785" y="28886"/>
                  <a:pt x="89738" y="28648"/>
                  <a:pt x="89714" y="28434"/>
                </a:cubicBezTo>
                <a:cubicBezTo>
                  <a:pt x="89702" y="28326"/>
                  <a:pt x="89678" y="28207"/>
                  <a:pt x="89714" y="28100"/>
                </a:cubicBezTo>
                <a:cubicBezTo>
                  <a:pt x="89916" y="27505"/>
                  <a:pt x="89761" y="26886"/>
                  <a:pt x="89857" y="26290"/>
                </a:cubicBezTo>
                <a:cubicBezTo>
                  <a:pt x="89880" y="26207"/>
                  <a:pt x="89857" y="26124"/>
                  <a:pt x="89845" y="26040"/>
                </a:cubicBezTo>
                <a:cubicBezTo>
                  <a:pt x="89845" y="25779"/>
                  <a:pt x="89833" y="25505"/>
                  <a:pt x="89845" y="25255"/>
                </a:cubicBezTo>
                <a:cubicBezTo>
                  <a:pt x="89857" y="24850"/>
                  <a:pt x="89916" y="24445"/>
                  <a:pt x="89940" y="24040"/>
                </a:cubicBezTo>
                <a:cubicBezTo>
                  <a:pt x="89964" y="23016"/>
                  <a:pt x="89952" y="21980"/>
                  <a:pt x="90000" y="20968"/>
                </a:cubicBezTo>
                <a:cubicBezTo>
                  <a:pt x="90059" y="19444"/>
                  <a:pt x="90178" y="17920"/>
                  <a:pt x="90238" y="16396"/>
                </a:cubicBezTo>
                <a:cubicBezTo>
                  <a:pt x="90297" y="14944"/>
                  <a:pt x="90333" y="13467"/>
                  <a:pt x="90369" y="12015"/>
                </a:cubicBezTo>
                <a:cubicBezTo>
                  <a:pt x="90381" y="11372"/>
                  <a:pt x="90369" y="10717"/>
                  <a:pt x="90369" y="10074"/>
                </a:cubicBezTo>
                <a:cubicBezTo>
                  <a:pt x="90357" y="9348"/>
                  <a:pt x="90333" y="8634"/>
                  <a:pt x="90321" y="7907"/>
                </a:cubicBezTo>
                <a:cubicBezTo>
                  <a:pt x="90321" y="7788"/>
                  <a:pt x="90333" y="7669"/>
                  <a:pt x="90357" y="7550"/>
                </a:cubicBezTo>
                <a:close/>
                <a:moveTo>
                  <a:pt x="41160" y="30041"/>
                </a:moveTo>
                <a:cubicBezTo>
                  <a:pt x="41208" y="30112"/>
                  <a:pt x="41279" y="30184"/>
                  <a:pt x="41303" y="30255"/>
                </a:cubicBezTo>
                <a:cubicBezTo>
                  <a:pt x="41410" y="30731"/>
                  <a:pt x="41505" y="31208"/>
                  <a:pt x="41601" y="31684"/>
                </a:cubicBezTo>
                <a:cubicBezTo>
                  <a:pt x="41743" y="32494"/>
                  <a:pt x="41743" y="33327"/>
                  <a:pt x="41648" y="34125"/>
                </a:cubicBezTo>
                <a:cubicBezTo>
                  <a:pt x="41565" y="34696"/>
                  <a:pt x="41493" y="35280"/>
                  <a:pt x="41053" y="35720"/>
                </a:cubicBezTo>
                <a:cubicBezTo>
                  <a:pt x="41160" y="34625"/>
                  <a:pt x="41243" y="33518"/>
                  <a:pt x="41124" y="32422"/>
                </a:cubicBezTo>
                <a:cubicBezTo>
                  <a:pt x="41077" y="31958"/>
                  <a:pt x="40981" y="31482"/>
                  <a:pt x="40839" y="31053"/>
                </a:cubicBezTo>
                <a:cubicBezTo>
                  <a:pt x="40648" y="30458"/>
                  <a:pt x="40612" y="30434"/>
                  <a:pt x="41160" y="30041"/>
                </a:cubicBezTo>
                <a:close/>
                <a:moveTo>
                  <a:pt x="73712" y="34363"/>
                </a:moveTo>
                <a:cubicBezTo>
                  <a:pt x="78236" y="34696"/>
                  <a:pt x="82725" y="35303"/>
                  <a:pt x="87225" y="35732"/>
                </a:cubicBezTo>
                <a:cubicBezTo>
                  <a:pt x="87189" y="35734"/>
                  <a:pt x="87145" y="35735"/>
                  <a:pt x="87095" y="35735"/>
                </a:cubicBezTo>
                <a:cubicBezTo>
                  <a:pt x="85341" y="35735"/>
                  <a:pt x="75610" y="34745"/>
                  <a:pt x="73712" y="34363"/>
                </a:cubicBezTo>
                <a:close/>
                <a:moveTo>
                  <a:pt x="1881" y="36137"/>
                </a:moveTo>
                <a:cubicBezTo>
                  <a:pt x="1977" y="36196"/>
                  <a:pt x="2096" y="36244"/>
                  <a:pt x="2215" y="36292"/>
                </a:cubicBezTo>
                <a:lnTo>
                  <a:pt x="1846" y="36256"/>
                </a:lnTo>
                <a:cubicBezTo>
                  <a:pt x="1858" y="36208"/>
                  <a:pt x="1858" y="36185"/>
                  <a:pt x="1881" y="36137"/>
                </a:cubicBezTo>
                <a:close/>
                <a:moveTo>
                  <a:pt x="3548" y="37613"/>
                </a:moveTo>
                <a:lnTo>
                  <a:pt x="3667" y="37625"/>
                </a:lnTo>
                <a:lnTo>
                  <a:pt x="3667" y="37637"/>
                </a:lnTo>
                <a:lnTo>
                  <a:pt x="3548" y="37625"/>
                </a:lnTo>
                <a:lnTo>
                  <a:pt x="3548" y="37613"/>
                </a:lnTo>
                <a:close/>
                <a:moveTo>
                  <a:pt x="4036" y="37744"/>
                </a:moveTo>
                <a:cubicBezTo>
                  <a:pt x="4144" y="37792"/>
                  <a:pt x="4239" y="37840"/>
                  <a:pt x="4358" y="37899"/>
                </a:cubicBezTo>
                <a:lnTo>
                  <a:pt x="4001" y="37851"/>
                </a:lnTo>
                <a:cubicBezTo>
                  <a:pt x="4024" y="37816"/>
                  <a:pt x="4024" y="37792"/>
                  <a:pt x="4036" y="37744"/>
                </a:cubicBezTo>
                <a:close/>
                <a:moveTo>
                  <a:pt x="39350" y="32077"/>
                </a:moveTo>
                <a:cubicBezTo>
                  <a:pt x="39838" y="32922"/>
                  <a:pt x="39886" y="35649"/>
                  <a:pt x="39874" y="36649"/>
                </a:cubicBezTo>
                <a:cubicBezTo>
                  <a:pt x="39196" y="37339"/>
                  <a:pt x="38684" y="38209"/>
                  <a:pt x="37922" y="38887"/>
                </a:cubicBezTo>
                <a:cubicBezTo>
                  <a:pt x="37743" y="38709"/>
                  <a:pt x="37779" y="38518"/>
                  <a:pt x="37755" y="38340"/>
                </a:cubicBezTo>
                <a:cubicBezTo>
                  <a:pt x="37660" y="37459"/>
                  <a:pt x="37564" y="36589"/>
                  <a:pt x="37136" y="35815"/>
                </a:cubicBezTo>
                <a:cubicBezTo>
                  <a:pt x="36993" y="35554"/>
                  <a:pt x="36802" y="35315"/>
                  <a:pt x="36624" y="35053"/>
                </a:cubicBezTo>
                <a:cubicBezTo>
                  <a:pt x="37481" y="34006"/>
                  <a:pt x="38386" y="33029"/>
                  <a:pt x="39350" y="32077"/>
                </a:cubicBezTo>
                <a:close/>
                <a:moveTo>
                  <a:pt x="2381" y="38744"/>
                </a:moveTo>
                <a:lnTo>
                  <a:pt x="2381" y="38744"/>
                </a:lnTo>
                <a:cubicBezTo>
                  <a:pt x="3643" y="39221"/>
                  <a:pt x="4810" y="39661"/>
                  <a:pt x="5989" y="40114"/>
                </a:cubicBezTo>
                <a:lnTo>
                  <a:pt x="5965" y="40233"/>
                </a:lnTo>
                <a:cubicBezTo>
                  <a:pt x="5633" y="40144"/>
                  <a:pt x="5321" y="39931"/>
                  <a:pt x="4962" y="39931"/>
                </a:cubicBezTo>
                <a:cubicBezTo>
                  <a:pt x="4936" y="39931"/>
                  <a:pt x="4909" y="39933"/>
                  <a:pt x="4882" y="39935"/>
                </a:cubicBezTo>
                <a:cubicBezTo>
                  <a:pt x="4870" y="39887"/>
                  <a:pt x="4858" y="39840"/>
                  <a:pt x="4822" y="39828"/>
                </a:cubicBezTo>
                <a:cubicBezTo>
                  <a:pt x="4227" y="39602"/>
                  <a:pt x="3620" y="39399"/>
                  <a:pt x="3024" y="39185"/>
                </a:cubicBezTo>
                <a:cubicBezTo>
                  <a:pt x="2798" y="39125"/>
                  <a:pt x="2548" y="39102"/>
                  <a:pt x="2381" y="38744"/>
                </a:cubicBezTo>
                <a:close/>
                <a:moveTo>
                  <a:pt x="35612" y="36208"/>
                </a:moveTo>
                <a:cubicBezTo>
                  <a:pt x="35719" y="36327"/>
                  <a:pt x="35826" y="36435"/>
                  <a:pt x="35886" y="36554"/>
                </a:cubicBezTo>
                <a:cubicBezTo>
                  <a:pt x="36302" y="37328"/>
                  <a:pt x="36624" y="38137"/>
                  <a:pt x="36695" y="39030"/>
                </a:cubicBezTo>
                <a:cubicBezTo>
                  <a:pt x="36731" y="39364"/>
                  <a:pt x="36731" y="39709"/>
                  <a:pt x="36719" y="40054"/>
                </a:cubicBezTo>
                <a:cubicBezTo>
                  <a:pt x="36719" y="40137"/>
                  <a:pt x="36624" y="40221"/>
                  <a:pt x="36576" y="40304"/>
                </a:cubicBezTo>
                <a:cubicBezTo>
                  <a:pt x="36529" y="38863"/>
                  <a:pt x="36255" y="37542"/>
                  <a:pt x="35350" y="36387"/>
                </a:cubicBezTo>
                <a:cubicBezTo>
                  <a:pt x="35457" y="36316"/>
                  <a:pt x="35528" y="36268"/>
                  <a:pt x="35612" y="36208"/>
                </a:cubicBezTo>
                <a:close/>
                <a:moveTo>
                  <a:pt x="6244" y="40230"/>
                </a:moveTo>
                <a:cubicBezTo>
                  <a:pt x="6346" y="40230"/>
                  <a:pt x="6443" y="40260"/>
                  <a:pt x="6525" y="40376"/>
                </a:cubicBezTo>
                <a:cubicBezTo>
                  <a:pt x="6358" y="40340"/>
                  <a:pt x="6180" y="40292"/>
                  <a:pt x="6013" y="40256"/>
                </a:cubicBezTo>
                <a:cubicBezTo>
                  <a:pt x="6089" y="40246"/>
                  <a:pt x="6168" y="40230"/>
                  <a:pt x="6244" y="40230"/>
                </a:cubicBezTo>
                <a:close/>
                <a:moveTo>
                  <a:pt x="36314" y="35458"/>
                </a:moveTo>
                <a:cubicBezTo>
                  <a:pt x="36374" y="35565"/>
                  <a:pt x="36433" y="35661"/>
                  <a:pt x="36481" y="35768"/>
                </a:cubicBezTo>
                <a:cubicBezTo>
                  <a:pt x="36874" y="36839"/>
                  <a:pt x="37195" y="37935"/>
                  <a:pt x="37219" y="39102"/>
                </a:cubicBezTo>
                <a:cubicBezTo>
                  <a:pt x="37219" y="39530"/>
                  <a:pt x="37219" y="39995"/>
                  <a:pt x="36921" y="40435"/>
                </a:cubicBezTo>
                <a:cubicBezTo>
                  <a:pt x="37148" y="38756"/>
                  <a:pt x="36862" y="37220"/>
                  <a:pt x="35898" y="35899"/>
                </a:cubicBezTo>
                <a:cubicBezTo>
                  <a:pt x="35981" y="35673"/>
                  <a:pt x="36076" y="35518"/>
                  <a:pt x="36314" y="35458"/>
                </a:cubicBezTo>
                <a:close/>
                <a:moveTo>
                  <a:pt x="6549" y="40399"/>
                </a:moveTo>
                <a:lnTo>
                  <a:pt x="6549" y="40399"/>
                </a:lnTo>
                <a:cubicBezTo>
                  <a:pt x="6680" y="40411"/>
                  <a:pt x="6799" y="40423"/>
                  <a:pt x="6918" y="40435"/>
                </a:cubicBezTo>
                <a:cubicBezTo>
                  <a:pt x="6853" y="40473"/>
                  <a:pt x="6788" y="40494"/>
                  <a:pt x="6728" y="40494"/>
                </a:cubicBezTo>
                <a:cubicBezTo>
                  <a:pt x="6657" y="40494"/>
                  <a:pt x="6594" y="40464"/>
                  <a:pt x="6549" y="40399"/>
                </a:cubicBezTo>
                <a:close/>
                <a:moveTo>
                  <a:pt x="7192" y="40649"/>
                </a:moveTo>
                <a:lnTo>
                  <a:pt x="7382" y="40661"/>
                </a:lnTo>
                <a:lnTo>
                  <a:pt x="7382" y="40697"/>
                </a:lnTo>
                <a:lnTo>
                  <a:pt x="7192" y="40673"/>
                </a:lnTo>
                <a:lnTo>
                  <a:pt x="7192" y="40649"/>
                </a:lnTo>
                <a:close/>
                <a:moveTo>
                  <a:pt x="2691" y="39780"/>
                </a:moveTo>
                <a:lnTo>
                  <a:pt x="2691" y="39780"/>
                </a:lnTo>
                <a:cubicBezTo>
                  <a:pt x="3810" y="39947"/>
                  <a:pt x="4775" y="40542"/>
                  <a:pt x="5822" y="40971"/>
                </a:cubicBezTo>
                <a:cubicBezTo>
                  <a:pt x="5132" y="40959"/>
                  <a:pt x="4572" y="40578"/>
                  <a:pt x="3929" y="40399"/>
                </a:cubicBezTo>
                <a:cubicBezTo>
                  <a:pt x="3501" y="40280"/>
                  <a:pt x="3036" y="40126"/>
                  <a:pt x="2691" y="39780"/>
                </a:cubicBezTo>
                <a:close/>
                <a:moveTo>
                  <a:pt x="3155" y="40995"/>
                </a:moveTo>
                <a:lnTo>
                  <a:pt x="3262" y="41007"/>
                </a:lnTo>
                <a:lnTo>
                  <a:pt x="3155" y="41007"/>
                </a:lnTo>
                <a:lnTo>
                  <a:pt x="3155" y="40995"/>
                </a:lnTo>
                <a:close/>
                <a:moveTo>
                  <a:pt x="6001" y="41090"/>
                </a:moveTo>
                <a:cubicBezTo>
                  <a:pt x="6060" y="41114"/>
                  <a:pt x="6120" y="41126"/>
                  <a:pt x="6180" y="41126"/>
                </a:cubicBezTo>
                <a:cubicBezTo>
                  <a:pt x="6180" y="41138"/>
                  <a:pt x="6180" y="41149"/>
                  <a:pt x="6168" y="41173"/>
                </a:cubicBezTo>
                <a:lnTo>
                  <a:pt x="5989" y="41126"/>
                </a:lnTo>
                <a:cubicBezTo>
                  <a:pt x="6001" y="41126"/>
                  <a:pt x="6001" y="41114"/>
                  <a:pt x="6001" y="41090"/>
                </a:cubicBezTo>
                <a:close/>
                <a:moveTo>
                  <a:pt x="3441" y="41185"/>
                </a:moveTo>
                <a:lnTo>
                  <a:pt x="3643" y="41197"/>
                </a:lnTo>
                <a:lnTo>
                  <a:pt x="3643" y="41245"/>
                </a:lnTo>
                <a:cubicBezTo>
                  <a:pt x="3572" y="41221"/>
                  <a:pt x="3513" y="41221"/>
                  <a:pt x="3441" y="41209"/>
                </a:cubicBezTo>
                <a:lnTo>
                  <a:pt x="3441" y="41185"/>
                </a:lnTo>
                <a:close/>
                <a:moveTo>
                  <a:pt x="3917" y="41304"/>
                </a:moveTo>
                <a:cubicBezTo>
                  <a:pt x="3977" y="41316"/>
                  <a:pt x="4048" y="41328"/>
                  <a:pt x="4108" y="41364"/>
                </a:cubicBezTo>
                <a:lnTo>
                  <a:pt x="4096" y="41411"/>
                </a:lnTo>
                <a:lnTo>
                  <a:pt x="3882" y="41388"/>
                </a:lnTo>
                <a:cubicBezTo>
                  <a:pt x="3905" y="41352"/>
                  <a:pt x="3905" y="41328"/>
                  <a:pt x="3917" y="41304"/>
                </a:cubicBezTo>
                <a:close/>
                <a:moveTo>
                  <a:pt x="4441" y="37911"/>
                </a:moveTo>
                <a:lnTo>
                  <a:pt x="4441" y="37911"/>
                </a:lnTo>
                <a:cubicBezTo>
                  <a:pt x="4703" y="37982"/>
                  <a:pt x="4989" y="38042"/>
                  <a:pt x="5239" y="38125"/>
                </a:cubicBezTo>
                <a:cubicBezTo>
                  <a:pt x="6287" y="38506"/>
                  <a:pt x="7323" y="38875"/>
                  <a:pt x="8382" y="39256"/>
                </a:cubicBezTo>
                <a:cubicBezTo>
                  <a:pt x="8823" y="39423"/>
                  <a:pt x="9263" y="39602"/>
                  <a:pt x="9692" y="39768"/>
                </a:cubicBezTo>
                <a:lnTo>
                  <a:pt x="12276" y="40745"/>
                </a:lnTo>
                <a:cubicBezTo>
                  <a:pt x="12740" y="40923"/>
                  <a:pt x="13216" y="41090"/>
                  <a:pt x="13680" y="41280"/>
                </a:cubicBezTo>
                <a:cubicBezTo>
                  <a:pt x="13859" y="41364"/>
                  <a:pt x="14026" y="41483"/>
                  <a:pt x="14181" y="41578"/>
                </a:cubicBezTo>
                <a:cubicBezTo>
                  <a:pt x="13930" y="41554"/>
                  <a:pt x="13680" y="41495"/>
                  <a:pt x="13454" y="41411"/>
                </a:cubicBezTo>
                <a:cubicBezTo>
                  <a:pt x="12454" y="41054"/>
                  <a:pt x="11466" y="40673"/>
                  <a:pt x="10466" y="40304"/>
                </a:cubicBezTo>
                <a:cubicBezTo>
                  <a:pt x="10001" y="40126"/>
                  <a:pt x="9537" y="39935"/>
                  <a:pt x="9061" y="39756"/>
                </a:cubicBezTo>
                <a:cubicBezTo>
                  <a:pt x="8251" y="39435"/>
                  <a:pt x="7430" y="39137"/>
                  <a:pt x="6608" y="38828"/>
                </a:cubicBezTo>
                <a:cubicBezTo>
                  <a:pt x="6072" y="38625"/>
                  <a:pt x="5525" y="38447"/>
                  <a:pt x="4989" y="38221"/>
                </a:cubicBezTo>
                <a:cubicBezTo>
                  <a:pt x="4798" y="38149"/>
                  <a:pt x="4620" y="38030"/>
                  <a:pt x="4441" y="37911"/>
                </a:cubicBezTo>
                <a:close/>
                <a:moveTo>
                  <a:pt x="4382" y="41483"/>
                </a:moveTo>
                <a:cubicBezTo>
                  <a:pt x="4477" y="41519"/>
                  <a:pt x="4584" y="41590"/>
                  <a:pt x="4691" y="41626"/>
                </a:cubicBezTo>
                <a:cubicBezTo>
                  <a:pt x="4572" y="41614"/>
                  <a:pt x="4465" y="41602"/>
                  <a:pt x="4346" y="41590"/>
                </a:cubicBezTo>
                <a:cubicBezTo>
                  <a:pt x="4358" y="41554"/>
                  <a:pt x="4382" y="41530"/>
                  <a:pt x="4382" y="41483"/>
                </a:cubicBezTo>
                <a:close/>
                <a:moveTo>
                  <a:pt x="4739" y="41649"/>
                </a:moveTo>
                <a:lnTo>
                  <a:pt x="4739" y="41649"/>
                </a:lnTo>
                <a:cubicBezTo>
                  <a:pt x="4870" y="41673"/>
                  <a:pt x="4989" y="41709"/>
                  <a:pt x="5108" y="41721"/>
                </a:cubicBezTo>
                <a:cubicBezTo>
                  <a:pt x="5032" y="41750"/>
                  <a:pt x="4960" y="41779"/>
                  <a:pt x="4897" y="41779"/>
                </a:cubicBezTo>
                <a:cubicBezTo>
                  <a:pt x="4831" y="41779"/>
                  <a:pt x="4775" y="41747"/>
                  <a:pt x="4739" y="41649"/>
                </a:cubicBezTo>
                <a:close/>
                <a:moveTo>
                  <a:pt x="14240" y="41649"/>
                </a:moveTo>
                <a:lnTo>
                  <a:pt x="14597" y="41685"/>
                </a:lnTo>
                <a:cubicBezTo>
                  <a:pt x="14585" y="41721"/>
                  <a:pt x="14573" y="41745"/>
                  <a:pt x="14562" y="41792"/>
                </a:cubicBezTo>
                <a:cubicBezTo>
                  <a:pt x="14454" y="41745"/>
                  <a:pt x="14347" y="41685"/>
                  <a:pt x="14240" y="41649"/>
                </a:cubicBezTo>
                <a:close/>
                <a:moveTo>
                  <a:pt x="8204" y="41852"/>
                </a:moveTo>
                <a:cubicBezTo>
                  <a:pt x="8275" y="41864"/>
                  <a:pt x="8346" y="41888"/>
                  <a:pt x="8418" y="41888"/>
                </a:cubicBezTo>
                <a:cubicBezTo>
                  <a:pt x="8418" y="41900"/>
                  <a:pt x="8418" y="41923"/>
                  <a:pt x="8406" y="41947"/>
                </a:cubicBezTo>
                <a:lnTo>
                  <a:pt x="8192" y="41900"/>
                </a:lnTo>
                <a:cubicBezTo>
                  <a:pt x="8204" y="41900"/>
                  <a:pt x="8204" y="41888"/>
                  <a:pt x="8204" y="41852"/>
                </a:cubicBezTo>
                <a:close/>
                <a:moveTo>
                  <a:pt x="14859" y="41900"/>
                </a:moveTo>
                <a:lnTo>
                  <a:pt x="15050" y="41911"/>
                </a:lnTo>
                <a:lnTo>
                  <a:pt x="15050" y="41947"/>
                </a:lnTo>
                <a:lnTo>
                  <a:pt x="14859" y="41923"/>
                </a:lnTo>
                <a:lnTo>
                  <a:pt x="14859" y="41900"/>
                </a:lnTo>
                <a:close/>
                <a:moveTo>
                  <a:pt x="5346" y="41864"/>
                </a:moveTo>
                <a:lnTo>
                  <a:pt x="5703" y="42007"/>
                </a:lnTo>
                <a:lnTo>
                  <a:pt x="5334" y="41971"/>
                </a:lnTo>
                <a:cubicBezTo>
                  <a:pt x="5334" y="41947"/>
                  <a:pt x="5346" y="41900"/>
                  <a:pt x="5346" y="41864"/>
                </a:cubicBezTo>
                <a:close/>
                <a:moveTo>
                  <a:pt x="4120" y="42209"/>
                </a:moveTo>
                <a:lnTo>
                  <a:pt x="4120" y="42245"/>
                </a:lnTo>
                <a:lnTo>
                  <a:pt x="4084" y="42221"/>
                </a:lnTo>
                <a:lnTo>
                  <a:pt x="4120" y="42209"/>
                </a:lnTo>
                <a:close/>
                <a:moveTo>
                  <a:pt x="44018" y="25481"/>
                </a:moveTo>
                <a:lnTo>
                  <a:pt x="44018" y="25481"/>
                </a:lnTo>
                <a:cubicBezTo>
                  <a:pt x="44006" y="25552"/>
                  <a:pt x="44006" y="25636"/>
                  <a:pt x="43958" y="25671"/>
                </a:cubicBezTo>
                <a:cubicBezTo>
                  <a:pt x="43637" y="26064"/>
                  <a:pt x="43303" y="26433"/>
                  <a:pt x="42982" y="26802"/>
                </a:cubicBezTo>
                <a:cubicBezTo>
                  <a:pt x="41493" y="28457"/>
                  <a:pt x="40017" y="30112"/>
                  <a:pt x="38565" y="31779"/>
                </a:cubicBezTo>
                <a:cubicBezTo>
                  <a:pt x="36910" y="33672"/>
                  <a:pt x="35255" y="35577"/>
                  <a:pt x="33612" y="37459"/>
                </a:cubicBezTo>
                <a:cubicBezTo>
                  <a:pt x="32183" y="39102"/>
                  <a:pt x="30671" y="40661"/>
                  <a:pt x="29147" y="42197"/>
                </a:cubicBezTo>
                <a:cubicBezTo>
                  <a:pt x="29075" y="42257"/>
                  <a:pt x="28980" y="42281"/>
                  <a:pt x="28885" y="42316"/>
                </a:cubicBezTo>
                <a:cubicBezTo>
                  <a:pt x="29099" y="42078"/>
                  <a:pt x="29290" y="41828"/>
                  <a:pt x="29492" y="41602"/>
                </a:cubicBezTo>
                <a:cubicBezTo>
                  <a:pt x="30730" y="40233"/>
                  <a:pt x="31980" y="38875"/>
                  <a:pt x="33219" y="37506"/>
                </a:cubicBezTo>
                <a:cubicBezTo>
                  <a:pt x="34421" y="36149"/>
                  <a:pt x="35612" y="34780"/>
                  <a:pt x="36802" y="33434"/>
                </a:cubicBezTo>
                <a:cubicBezTo>
                  <a:pt x="37648" y="32458"/>
                  <a:pt x="38517" y="31482"/>
                  <a:pt x="39374" y="30517"/>
                </a:cubicBezTo>
                <a:cubicBezTo>
                  <a:pt x="40720" y="29005"/>
                  <a:pt x="42077" y="27517"/>
                  <a:pt x="43422" y="26029"/>
                </a:cubicBezTo>
                <a:cubicBezTo>
                  <a:pt x="43601" y="25838"/>
                  <a:pt x="43815" y="25659"/>
                  <a:pt x="44018" y="25481"/>
                </a:cubicBezTo>
                <a:close/>
                <a:moveTo>
                  <a:pt x="6656" y="42281"/>
                </a:moveTo>
                <a:lnTo>
                  <a:pt x="6656" y="42376"/>
                </a:lnTo>
                <a:lnTo>
                  <a:pt x="6310" y="42340"/>
                </a:lnTo>
                <a:cubicBezTo>
                  <a:pt x="6430" y="42328"/>
                  <a:pt x="6537" y="42304"/>
                  <a:pt x="6656" y="42281"/>
                </a:cubicBezTo>
                <a:close/>
                <a:moveTo>
                  <a:pt x="11966" y="42328"/>
                </a:moveTo>
                <a:lnTo>
                  <a:pt x="12180" y="42340"/>
                </a:lnTo>
                <a:lnTo>
                  <a:pt x="12180" y="42376"/>
                </a:lnTo>
                <a:lnTo>
                  <a:pt x="11966" y="42364"/>
                </a:lnTo>
                <a:lnTo>
                  <a:pt x="11966" y="42328"/>
                </a:lnTo>
                <a:close/>
                <a:moveTo>
                  <a:pt x="28698" y="42537"/>
                </a:moveTo>
                <a:cubicBezTo>
                  <a:pt x="28711" y="42537"/>
                  <a:pt x="28726" y="42539"/>
                  <a:pt x="28742" y="42542"/>
                </a:cubicBezTo>
                <a:cubicBezTo>
                  <a:pt x="28682" y="42578"/>
                  <a:pt x="28623" y="42626"/>
                  <a:pt x="28563" y="42685"/>
                </a:cubicBezTo>
                <a:cubicBezTo>
                  <a:pt x="28573" y="42594"/>
                  <a:pt x="28618" y="42537"/>
                  <a:pt x="28698" y="42537"/>
                </a:cubicBezTo>
                <a:close/>
                <a:moveTo>
                  <a:pt x="7739" y="42685"/>
                </a:moveTo>
                <a:lnTo>
                  <a:pt x="7739" y="42757"/>
                </a:lnTo>
                <a:lnTo>
                  <a:pt x="7501" y="42745"/>
                </a:lnTo>
                <a:lnTo>
                  <a:pt x="7739" y="42685"/>
                </a:lnTo>
                <a:close/>
                <a:moveTo>
                  <a:pt x="834" y="43328"/>
                </a:moveTo>
                <a:cubicBezTo>
                  <a:pt x="953" y="43400"/>
                  <a:pt x="1060" y="43471"/>
                  <a:pt x="1179" y="43531"/>
                </a:cubicBezTo>
                <a:cubicBezTo>
                  <a:pt x="1155" y="43566"/>
                  <a:pt x="1143" y="43578"/>
                  <a:pt x="1131" y="43602"/>
                </a:cubicBezTo>
                <a:cubicBezTo>
                  <a:pt x="1012" y="43554"/>
                  <a:pt x="893" y="43495"/>
                  <a:pt x="786" y="43412"/>
                </a:cubicBezTo>
                <a:lnTo>
                  <a:pt x="834" y="43328"/>
                </a:lnTo>
                <a:close/>
                <a:moveTo>
                  <a:pt x="1381" y="43674"/>
                </a:moveTo>
                <a:cubicBezTo>
                  <a:pt x="1429" y="43674"/>
                  <a:pt x="1477" y="43685"/>
                  <a:pt x="1500" y="43685"/>
                </a:cubicBezTo>
                <a:lnTo>
                  <a:pt x="1500" y="43709"/>
                </a:lnTo>
                <a:cubicBezTo>
                  <a:pt x="1465" y="43709"/>
                  <a:pt x="1429" y="43709"/>
                  <a:pt x="1381" y="43697"/>
                </a:cubicBezTo>
                <a:lnTo>
                  <a:pt x="1381" y="43674"/>
                </a:lnTo>
                <a:close/>
                <a:moveTo>
                  <a:pt x="1774" y="43888"/>
                </a:moveTo>
                <a:lnTo>
                  <a:pt x="1858" y="43912"/>
                </a:lnTo>
                <a:lnTo>
                  <a:pt x="1858" y="43924"/>
                </a:lnTo>
                <a:lnTo>
                  <a:pt x="1774" y="43912"/>
                </a:lnTo>
                <a:lnTo>
                  <a:pt x="1774" y="43888"/>
                </a:lnTo>
                <a:close/>
                <a:moveTo>
                  <a:pt x="2596" y="44233"/>
                </a:moveTo>
                <a:lnTo>
                  <a:pt x="2715" y="44245"/>
                </a:lnTo>
                <a:lnTo>
                  <a:pt x="2715" y="44281"/>
                </a:lnTo>
                <a:lnTo>
                  <a:pt x="2596" y="44269"/>
                </a:lnTo>
                <a:lnTo>
                  <a:pt x="2596" y="44233"/>
                </a:lnTo>
                <a:close/>
                <a:moveTo>
                  <a:pt x="10240" y="44340"/>
                </a:moveTo>
                <a:cubicBezTo>
                  <a:pt x="10168" y="44364"/>
                  <a:pt x="10156" y="44364"/>
                  <a:pt x="10132" y="44364"/>
                </a:cubicBezTo>
                <a:cubicBezTo>
                  <a:pt x="10109" y="44364"/>
                  <a:pt x="10097" y="44352"/>
                  <a:pt x="10073" y="44340"/>
                </a:cubicBezTo>
                <a:close/>
                <a:moveTo>
                  <a:pt x="2977" y="44364"/>
                </a:moveTo>
                <a:cubicBezTo>
                  <a:pt x="3072" y="44388"/>
                  <a:pt x="3143" y="44400"/>
                  <a:pt x="3227" y="44412"/>
                </a:cubicBezTo>
                <a:lnTo>
                  <a:pt x="3227" y="44459"/>
                </a:lnTo>
                <a:cubicBezTo>
                  <a:pt x="3143" y="44447"/>
                  <a:pt x="3048" y="44424"/>
                  <a:pt x="2965" y="44424"/>
                </a:cubicBezTo>
                <a:cubicBezTo>
                  <a:pt x="2965" y="44412"/>
                  <a:pt x="2965" y="44388"/>
                  <a:pt x="2977" y="44364"/>
                </a:cubicBezTo>
                <a:close/>
                <a:moveTo>
                  <a:pt x="34897" y="37101"/>
                </a:moveTo>
                <a:cubicBezTo>
                  <a:pt x="35433" y="37994"/>
                  <a:pt x="35731" y="38887"/>
                  <a:pt x="35850" y="39828"/>
                </a:cubicBezTo>
                <a:cubicBezTo>
                  <a:pt x="35945" y="40459"/>
                  <a:pt x="35886" y="41078"/>
                  <a:pt x="35421" y="41602"/>
                </a:cubicBezTo>
                <a:cubicBezTo>
                  <a:pt x="34588" y="42507"/>
                  <a:pt x="33790" y="43447"/>
                  <a:pt x="32957" y="44352"/>
                </a:cubicBezTo>
                <a:cubicBezTo>
                  <a:pt x="32897" y="44424"/>
                  <a:pt x="32790" y="44459"/>
                  <a:pt x="32671" y="44531"/>
                </a:cubicBezTo>
                <a:cubicBezTo>
                  <a:pt x="32492" y="43197"/>
                  <a:pt x="32385" y="41864"/>
                  <a:pt x="31718" y="40661"/>
                </a:cubicBezTo>
                <a:cubicBezTo>
                  <a:pt x="32802" y="39483"/>
                  <a:pt x="33647" y="38161"/>
                  <a:pt x="34897" y="37101"/>
                </a:cubicBezTo>
                <a:close/>
                <a:moveTo>
                  <a:pt x="10525" y="44471"/>
                </a:moveTo>
                <a:lnTo>
                  <a:pt x="10847" y="44507"/>
                </a:lnTo>
                <a:lnTo>
                  <a:pt x="10847" y="44543"/>
                </a:lnTo>
                <a:lnTo>
                  <a:pt x="10525" y="44519"/>
                </a:lnTo>
                <a:lnTo>
                  <a:pt x="10525" y="44471"/>
                </a:lnTo>
                <a:close/>
                <a:moveTo>
                  <a:pt x="41851" y="26707"/>
                </a:moveTo>
                <a:lnTo>
                  <a:pt x="41851" y="26707"/>
                </a:lnTo>
                <a:cubicBezTo>
                  <a:pt x="41827" y="26802"/>
                  <a:pt x="41791" y="26910"/>
                  <a:pt x="41732" y="26981"/>
                </a:cubicBezTo>
                <a:cubicBezTo>
                  <a:pt x="39827" y="29124"/>
                  <a:pt x="37910" y="31267"/>
                  <a:pt x="35993" y="33410"/>
                </a:cubicBezTo>
                <a:lnTo>
                  <a:pt x="31790" y="38149"/>
                </a:lnTo>
                <a:cubicBezTo>
                  <a:pt x="30778" y="39280"/>
                  <a:pt x="29778" y="40411"/>
                  <a:pt x="28754" y="41530"/>
                </a:cubicBezTo>
                <a:cubicBezTo>
                  <a:pt x="27813" y="42566"/>
                  <a:pt x="26801" y="43578"/>
                  <a:pt x="25813" y="44590"/>
                </a:cubicBezTo>
                <a:cubicBezTo>
                  <a:pt x="25730" y="44662"/>
                  <a:pt x="25634" y="44709"/>
                  <a:pt x="25527" y="44757"/>
                </a:cubicBezTo>
                <a:cubicBezTo>
                  <a:pt x="25515" y="44590"/>
                  <a:pt x="25551" y="44483"/>
                  <a:pt x="25611" y="44412"/>
                </a:cubicBezTo>
                <a:cubicBezTo>
                  <a:pt x="26349" y="43590"/>
                  <a:pt x="27039" y="42745"/>
                  <a:pt x="27813" y="41983"/>
                </a:cubicBezTo>
                <a:cubicBezTo>
                  <a:pt x="29540" y="40316"/>
                  <a:pt x="31183" y="38566"/>
                  <a:pt x="32754" y="36732"/>
                </a:cubicBezTo>
                <a:cubicBezTo>
                  <a:pt x="34100" y="35184"/>
                  <a:pt x="35433" y="33637"/>
                  <a:pt x="36802" y="32125"/>
                </a:cubicBezTo>
                <a:cubicBezTo>
                  <a:pt x="38469" y="30291"/>
                  <a:pt x="40172" y="28505"/>
                  <a:pt x="41851" y="26707"/>
                </a:cubicBezTo>
                <a:close/>
                <a:moveTo>
                  <a:pt x="15062" y="45174"/>
                </a:moveTo>
                <a:lnTo>
                  <a:pt x="15014" y="45186"/>
                </a:lnTo>
                <a:lnTo>
                  <a:pt x="15014" y="45174"/>
                </a:lnTo>
                <a:close/>
                <a:moveTo>
                  <a:pt x="15407" y="45364"/>
                </a:moveTo>
                <a:lnTo>
                  <a:pt x="15609" y="45376"/>
                </a:lnTo>
                <a:lnTo>
                  <a:pt x="15609" y="45412"/>
                </a:lnTo>
                <a:lnTo>
                  <a:pt x="15407" y="45400"/>
                </a:lnTo>
                <a:lnTo>
                  <a:pt x="15407" y="45364"/>
                </a:lnTo>
                <a:close/>
                <a:moveTo>
                  <a:pt x="15883" y="45471"/>
                </a:moveTo>
                <a:cubicBezTo>
                  <a:pt x="15990" y="45519"/>
                  <a:pt x="16109" y="45543"/>
                  <a:pt x="16205" y="45590"/>
                </a:cubicBezTo>
                <a:lnTo>
                  <a:pt x="15871" y="45555"/>
                </a:lnTo>
                <a:cubicBezTo>
                  <a:pt x="15859" y="45531"/>
                  <a:pt x="15859" y="45495"/>
                  <a:pt x="15883" y="45471"/>
                </a:cubicBezTo>
                <a:close/>
                <a:moveTo>
                  <a:pt x="31028" y="41090"/>
                </a:moveTo>
                <a:cubicBezTo>
                  <a:pt x="31242" y="41566"/>
                  <a:pt x="31433" y="41971"/>
                  <a:pt x="31611" y="42388"/>
                </a:cubicBezTo>
                <a:cubicBezTo>
                  <a:pt x="31718" y="42638"/>
                  <a:pt x="31826" y="42912"/>
                  <a:pt x="31897" y="43197"/>
                </a:cubicBezTo>
                <a:cubicBezTo>
                  <a:pt x="32076" y="43864"/>
                  <a:pt x="32183" y="44543"/>
                  <a:pt x="32040" y="45245"/>
                </a:cubicBezTo>
                <a:cubicBezTo>
                  <a:pt x="32004" y="45424"/>
                  <a:pt x="31968" y="45590"/>
                  <a:pt x="31766" y="45638"/>
                </a:cubicBezTo>
                <a:cubicBezTo>
                  <a:pt x="31909" y="44817"/>
                  <a:pt x="31849" y="44007"/>
                  <a:pt x="31623" y="43209"/>
                </a:cubicBezTo>
                <a:cubicBezTo>
                  <a:pt x="31564" y="42995"/>
                  <a:pt x="31480" y="42792"/>
                  <a:pt x="31421" y="42578"/>
                </a:cubicBezTo>
                <a:cubicBezTo>
                  <a:pt x="31302" y="42126"/>
                  <a:pt x="31159" y="41673"/>
                  <a:pt x="30683" y="41411"/>
                </a:cubicBezTo>
                <a:cubicBezTo>
                  <a:pt x="30790" y="41304"/>
                  <a:pt x="30885" y="41233"/>
                  <a:pt x="31028" y="41090"/>
                </a:cubicBezTo>
                <a:close/>
                <a:moveTo>
                  <a:pt x="22336" y="16850"/>
                </a:moveTo>
                <a:cubicBezTo>
                  <a:pt x="22431" y="16850"/>
                  <a:pt x="22531" y="16865"/>
                  <a:pt x="22634" y="16896"/>
                </a:cubicBezTo>
                <a:cubicBezTo>
                  <a:pt x="22896" y="16968"/>
                  <a:pt x="23146" y="17051"/>
                  <a:pt x="23408" y="17111"/>
                </a:cubicBezTo>
                <a:cubicBezTo>
                  <a:pt x="24682" y="17385"/>
                  <a:pt x="25944" y="17647"/>
                  <a:pt x="27194" y="17932"/>
                </a:cubicBezTo>
                <a:cubicBezTo>
                  <a:pt x="27789" y="18063"/>
                  <a:pt x="28397" y="18194"/>
                  <a:pt x="28980" y="18361"/>
                </a:cubicBezTo>
                <a:cubicBezTo>
                  <a:pt x="29563" y="18551"/>
                  <a:pt x="30123" y="18801"/>
                  <a:pt x="30694" y="19004"/>
                </a:cubicBezTo>
                <a:cubicBezTo>
                  <a:pt x="31302" y="19230"/>
                  <a:pt x="31897" y="19432"/>
                  <a:pt x="32516" y="19635"/>
                </a:cubicBezTo>
                <a:cubicBezTo>
                  <a:pt x="33635" y="19968"/>
                  <a:pt x="34755" y="20290"/>
                  <a:pt x="35874" y="20611"/>
                </a:cubicBezTo>
                <a:cubicBezTo>
                  <a:pt x="36660" y="20837"/>
                  <a:pt x="37433" y="21076"/>
                  <a:pt x="38219" y="21278"/>
                </a:cubicBezTo>
                <a:cubicBezTo>
                  <a:pt x="38969" y="21433"/>
                  <a:pt x="39708" y="21611"/>
                  <a:pt x="40458" y="21802"/>
                </a:cubicBezTo>
                <a:cubicBezTo>
                  <a:pt x="41386" y="22064"/>
                  <a:pt x="42339" y="22302"/>
                  <a:pt x="43279" y="22552"/>
                </a:cubicBezTo>
                <a:cubicBezTo>
                  <a:pt x="43708" y="22671"/>
                  <a:pt x="44160" y="22742"/>
                  <a:pt x="44577" y="22981"/>
                </a:cubicBezTo>
                <a:cubicBezTo>
                  <a:pt x="44303" y="23612"/>
                  <a:pt x="43875" y="24088"/>
                  <a:pt x="43434" y="24540"/>
                </a:cubicBezTo>
                <a:cubicBezTo>
                  <a:pt x="41720" y="26314"/>
                  <a:pt x="39969" y="28076"/>
                  <a:pt x="38267" y="29862"/>
                </a:cubicBezTo>
                <a:cubicBezTo>
                  <a:pt x="36600" y="31589"/>
                  <a:pt x="35052" y="33446"/>
                  <a:pt x="33469" y="35256"/>
                </a:cubicBezTo>
                <a:cubicBezTo>
                  <a:pt x="32421" y="36482"/>
                  <a:pt x="31266" y="37661"/>
                  <a:pt x="30135" y="38816"/>
                </a:cubicBezTo>
                <a:cubicBezTo>
                  <a:pt x="29099" y="39887"/>
                  <a:pt x="27980" y="40911"/>
                  <a:pt x="26932" y="41983"/>
                </a:cubicBezTo>
                <a:cubicBezTo>
                  <a:pt x="26361" y="42578"/>
                  <a:pt x="25825" y="43209"/>
                  <a:pt x="25289" y="43828"/>
                </a:cubicBezTo>
                <a:cubicBezTo>
                  <a:pt x="25019" y="44132"/>
                  <a:pt x="24719" y="44322"/>
                  <a:pt x="24363" y="44322"/>
                </a:cubicBezTo>
                <a:cubicBezTo>
                  <a:pt x="24217" y="44322"/>
                  <a:pt x="24062" y="44291"/>
                  <a:pt x="23896" y="44221"/>
                </a:cubicBezTo>
                <a:cubicBezTo>
                  <a:pt x="23646" y="44114"/>
                  <a:pt x="23396" y="43983"/>
                  <a:pt x="23146" y="43864"/>
                </a:cubicBezTo>
                <a:cubicBezTo>
                  <a:pt x="22062" y="43340"/>
                  <a:pt x="20967" y="42804"/>
                  <a:pt x="19884" y="42304"/>
                </a:cubicBezTo>
                <a:cubicBezTo>
                  <a:pt x="18943" y="41864"/>
                  <a:pt x="17991" y="41447"/>
                  <a:pt x="17038" y="41054"/>
                </a:cubicBezTo>
                <a:cubicBezTo>
                  <a:pt x="16895" y="40995"/>
                  <a:pt x="16717" y="40959"/>
                  <a:pt x="16550" y="40911"/>
                </a:cubicBezTo>
                <a:cubicBezTo>
                  <a:pt x="16431" y="41066"/>
                  <a:pt x="16324" y="41173"/>
                  <a:pt x="16193" y="41316"/>
                </a:cubicBezTo>
                <a:cubicBezTo>
                  <a:pt x="16324" y="41411"/>
                  <a:pt x="16419" y="41483"/>
                  <a:pt x="16526" y="41530"/>
                </a:cubicBezTo>
                <a:cubicBezTo>
                  <a:pt x="16955" y="41721"/>
                  <a:pt x="17383" y="41900"/>
                  <a:pt x="17812" y="42090"/>
                </a:cubicBezTo>
                <a:cubicBezTo>
                  <a:pt x="18645" y="42483"/>
                  <a:pt x="19479" y="42900"/>
                  <a:pt x="20336" y="43269"/>
                </a:cubicBezTo>
                <a:cubicBezTo>
                  <a:pt x="21539" y="43805"/>
                  <a:pt x="22693" y="44412"/>
                  <a:pt x="23825" y="45067"/>
                </a:cubicBezTo>
                <a:cubicBezTo>
                  <a:pt x="24063" y="45198"/>
                  <a:pt x="24289" y="45400"/>
                  <a:pt x="24515" y="45555"/>
                </a:cubicBezTo>
                <a:lnTo>
                  <a:pt x="24456" y="45650"/>
                </a:lnTo>
                <a:cubicBezTo>
                  <a:pt x="24301" y="45579"/>
                  <a:pt x="24158" y="45483"/>
                  <a:pt x="24003" y="45412"/>
                </a:cubicBezTo>
                <a:cubicBezTo>
                  <a:pt x="23765" y="45281"/>
                  <a:pt x="23527" y="45067"/>
                  <a:pt x="23277" y="45007"/>
                </a:cubicBezTo>
                <a:cubicBezTo>
                  <a:pt x="22753" y="44876"/>
                  <a:pt x="22301" y="44614"/>
                  <a:pt x="21836" y="44352"/>
                </a:cubicBezTo>
                <a:cubicBezTo>
                  <a:pt x="21324" y="44066"/>
                  <a:pt x="20824" y="43793"/>
                  <a:pt x="20300" y="43531"/>
                </a:cubicBezTo>
                <a:cubicBezTo>
                  <a:pt x="19753" y="43269"/>
                  <a:pt x="19181" y="43031"/>
                  <a:pt x="18633" y="42769"/>
                </a:cubicBezTo>
                <a:cubicBezTo>
                  <a:pt x="17883" y="42435"/>
                  <a:pt x="17157" y="42090"/>
                  <a:pt x="16419" y="41769"/>
                </a:cubicBezTo>
                <a:cubicBezTo>
                  <a:pt x="16181" y="41661"/>
                  <a:pt x="15919" y="41566"/>
                  <a:pt x="15669" y="41471"/>
                </a:cubicBezTo>
                <a:cubicBezTo>
                  <a:pt x="15121" y="41221"/>
                  <a:pt x="14585" y="40971"/>
                  <a:pt x="14014" y="40768"/>
                </a:cubicBezTo>
                <a:cubicBezTo>
                  <a:pt x="13121" y="40423"/>
                  <a:pt x="12216" y="40126"/>
                  <a:pt x="11323" y="39792"/>
                </a:cubicBezTo>
                <a:cubicBezTo>
                  <a:pt x="10097" y="39352"/>
                  <a:pt x="8835" y="38923"/>
                  <a:pt x="7620" y="38423"/>
                </a:cubicBezTo>
                <a:cubicBezTo>
                  <a:pt x="6072" y="37792"/>
                  <a:pt x="4525" y="37149"/>
                  <a:pt x="2929" y="36613"/>
                </a:cubicBezTo>
                <a:cubicBezTo>
                  <a:pt x="2727" y="36542"/>
                  <a:pt x="2512" y="36423"/>
                  <a:pt x="2322" y="36316"/>
                </a:cubicBezTo>
                <a:lnTo>
                  <a:pt x="2322" y="36316"/>
                </a:lnTo>
                <a:cubicBezTo>
                  <a:pt x="2620" y="36387"/>
                  <a:pt x="2929" y="36446"/>
                  <a:pt x="3215" y="36542"/>
                </a:cubicBezTo>
                <a:cubicBezTo>
                  <a:pt x="4275" y="36863"/>
                  <a:pt x="5346" y="37197"/>
                  <a:pt x="6394" y="37566"/>
                </a:cubicBezTo>
                <a:cubicBezTo>
                  <a:pt x="7311" y="37875"/>
                  <a:pt x="8204" y="38221"/>
                  <a:pt x="9097" y="38566"/>
                </a:cubicBezTo>
                <a:cubicBezTo>
                  <a:pt x="9478" y="38709"/>
                  <a:pt x="9847" y="38840"/>
                  <a:pt x="10240" y="38994"/>
                </a:cubicBezTo>
                <a:cubicBezTo>
                  <a:pt x="11002" y="39280"/>
                  <a:pt x="11775" y="39554"/>
                  <a:pt x="12526" y="39852"/>
                </a:cubicBezTo>
                <a:cubicBezTo>
                  <a:pt x="13288" y="40149"/>
                  <a:pt x="14038" y="40495"/>
                  <a:pt x="14788" y="40804"/>
                </a:cubicBezTo>
                <a:cubicBezTo>
                  <a:pt x="14907" y="40852"/>
                  <a:pt x="15062" y="40864"/>
                  <a:pt x="15204" y="40899"/>
                </a:cubicBezTo>
                <a:cubicBezTo>
                  <a:pt x="15300" y="40709"/>
                  <a:pt x="15490" y="40554"/>
                  <a:pt x="15288" y="40328"/>
                </a:cubicBezTo>
                <a:lnTo>
                  <a:pt x="15288" y="40328"/>
                </a:lnTo>
                <a:cubicBezTo>
                  <a:pt x="15109" y="40447"/>
                  <a:pt x="14954" y="40542"/>
                  <a:pt x="14788" y="40649"/>
                </a:cubicBezTo>
                <a:lnTo>
                  <a:pt x="14728" y="40590"/>
                </a:lnTo>
                <a:cubicBezTo>
                  <a:pt x="14764" y="40471"/>
                  <a:pt x="14788" y="40328"/>
                  <a:pt x="14835" y="40185"/>
                </a:cubicBezTo>
                <a:lnTo>
                  <a:pt x="14276" y="40137"/>
                </a:lnTo>
                <a:cubicBezTo>
                  <a:pt x="14157" y="40018"/>
                  <a:pt x="14061" y="39899"/>
                  <a:pt x="13942" y="39828"/>
                </a:cubicBezTo>
                <a:cubicBezTo>
                  <a:pt x="13395" y="39518"/>
                  <a:pt x="12859" y="39197"/>
                  <a:pt x="12287" y="38947"/>
                </a:cubicBezTo>
                <a:cubicBezTo>
                  <a:pt x="10775" y="38268"/>
                  <a:pt x="9228" y="37673"/>
                  <a:pt x="7620" y="37208"/>
                </a:cubicBezTo>
                <a:cubicBezTo>
                  <a:pt x="6894" y="36994"/>
                  <a:pt x="6156" y="36816"/>
                  <a:pt x="5441" y="36601"/>
                </a:cubicBezTo>
                <a:cubicBezTo>
                  <a:pt x="4656" y="36363"/>
                  <a:pt x="3870" y="36089"/>
                  <a:pt x="3084" y="35804"/>
                </a:cubicBezTo>
                <a:cubicBezTo>
                  <a:pt x="2917" y="35744"/>
                  <a:pt x="2762" y="35649"/>
                  <a:pt x="2572" y="35542"/>
                </a:cubicBezTo>
                <a:cubicBezTo>
                  <a:pt x="2679" y="35423"/>
                  <a:pt x="2751" y="35327"/>
                  <a:pt x="2834" y="35256"/>
                </a:cubicBezTo>
                <a:cubicBezTo>
                  <a:pt x="4358" y="33922"/>
                  <a:pt x="5894" y="32577"/>
                  <a:pt x="7418" y="31243"/>
                </a:cubicBezTo>
                <a:cubicBezTo>
                  <a:pt x="8418" y="30350"/>
                  <a:pt x="9454" y="29458"/>
                  <a:pt x="10430" y="28517"/>
                </a:cubicBezTo>
                <a:cubicBezTo>
                  <a:pt x="11966" y="27064"/>
                  <a:pt x="13466" y="25588"/>
                  <a:pt x="14966" y="24100"/>
                </a:cubicBezTo>
                <a:cubicBezTo>
                  <a:pt x="15550" y="23528"/>
                  <a:pt x="16062" y="22873"/>
                  <a:pt x="16669" y="22350"/>
                </a:cubicBezTo>
                <a:cubicBezTo>
                  <a:pt x="17776" y="21421"/>
                  <a:pt x="18729" y="20349"/>
                  <a:pt x="19645" y="19242"/>
                </a:cubicBezTo>
                <a:cubicBezTo>
                  <a:pt x="20288" y="18480"/>
                  <a:pt x="20919" y="17754"/>
                  <a:pt x="21681" y="17111"/>
                </a:cubicBezTo>
                <a:cubicBezTo>
                  <a:pt x="21885" y="16941"/>
                  <a:pt x="22100" y="16850"/>
                  <a:pt x="22336" y="16850"/>
                </a:cubicBezTo>
                <a:close/>
                <a:moveTo>
                  <a:pt x="11013" y="44709"/>
                </a:moveTo>
                <a:lnTo>
                  <a:pt x="11013" y="44709"/>
                </a:lnTo>
                <a:cubicBezTo>
                  <a:pt x="12121" y="44888"/>
                  <a:pt x="13133" y="45340"/>
                  <a:pt x="14109" y="45900"/>
                </a:cubicBezTo>
                <a:cubicBezTo>
                  <a:pt x="13085" y="45495"/>
                  <a:pt x="12037" y="45102"/>
                  <a:pt x="11013" y="44709"/>
                </a:cubicBezTo>
                <a:close/>
                <a:moveTo>
                  <a:pt x="14371" y="45948"/>
                </a:moveTo>
                <a:cubicBezTo>
                  <a:pt x="14395" y="45948"/>
                  <a:pt x="14407" y="45960"/>
                  <a:pt x="14419" y="45960"/>
                </a:cubicBezTo>
                <a:cubicBezTo>
                  <a:pt x="14419" y="45971"/>
                  <a:pt x="14407" y="45995"/>
                  <a:pt x="14407" y="45995"/>
                </a:cubicBezTo>
                <a:cubicBezTo>
                  <a:pt x="14395" y="45995"/>
                  <a:pt x="14371" y="45995"/>
                  <a:pt x="14359" y="45971"/>
                </a:cubicBezTo>
                <a:cubicBezTo>
                  <a:pt x="14371" y="45960"/>
                  <a:pt x="14371" y="45960"/>
                  <a:pt x="14371" y="45948"/>
                </a:cubicBezTo>
                <a:close/>
                <a:moveTo>
                  <a:pt x="30528" y="41649"/>
                </a:moveTo>
                <a:cubicBezTo>
                  <a:pt x="31564" y="43507"/>
                  <a:pt x="31683" y="45221"/>
                  <a:pt x="31242" y="46210"/>
                </a:cubicBezTo>
                <a:cubicBezTo>
                  <a:pt x="31195" y="45971"/>
                  <a:pt x="31183" y="45721"/>
                  <a:pt x="31195" y="45483"/>
                </a:cubicBezTo>
                <a:cubicBezTo>
                  <a:pt x="31242" y="44590"/>
                  <a:pt x="31111" y="43745"/>
                  <a:pt x="30814" y="42912"/>
                </a:cubicBezTo>
                <a:cubicBezTo>
                  <a:pt x="30706" y="42626"/>
                  <a:pt x="30552" y="42340"/>
                  <a:pt x="30409" y="42078"/>
                </a:cubicBezTo>
                <a:cubicBezTo>
                  <a:pt x="30302" y="41900"/>
                  <a:pt x="30290" y="41769"/>
                  <a:pt x="30528" y="41649"/>
                </a:cubicBezTo>
                <a:close/>
                <a:moveTo>
                  <a:pt x="24598" y="46305"/>
                </a:moveTo>
                <a:lnTo>
                  <a:pt x="24598" y="46305"/>
                </a:lnTo>
                <a:cubicBezTo>
                  <a:pt x="24860" y="46436"/>
                  <a:pt x="24777" y="46614"/>
                  <a:pt x="24741" y="46829"/>
                </a:cubicBezTo>
                <a:cubicBezTo>
                  <a:pt x="24515" y="46674"/>
                  <a:pt x="24575" y="46495"/>
                  <a:pt x="24598" y="46305"/>
                </a:cubicBezTo>
                <a:close/>
                <a:moveTo>
                  <a:pt x="10573" y="46722"/>
                </a:moveTo>
                <a:lnTo>
                  <a:pt x="10573" y="46722"/>
                </a:lnTo>
                <a:cubicBezTo>
                  <a:pt x="10644" y="46733"/>
                  <a:pt x="10704" y="46745"/>
                  <a:pt x="10775" y="46769"/>
                </a:cubicBezTo>
                <a:cubicBezTo>
                  <a:pt x="10763" y="46793"/>
                  <a:pt x="10763" y="46829"/>
                  <a:pt x="10752" y="46841"/>
                </a:cubicBezTo>
                <a:cubicBezTo>
                  <a:pt x="10692" y="46793"/>
                  <a:pt x="10632" y="46769"/>
                  <a:pt x="10573" y="46722"/>
                </a:cubicBezTo>
                <a:close/>
                <a:moveTo>
                  <a:pt x="17038" y="47043"/>
                </a:moveTo>
                <a:lnTo>
                  <a:pt x="17252" y="47067"/>
                </a:lnTo>
                <a:lnTo>
                  <a:pt x="17252" y="47091"/>
                </a:lnTo>
                <a:lnTo>
                  <a:pt x="17038" y="47079"/>
                </a:lnTo>
                <a:lnTo>
                  <a:pt x="17038" y="47043"/>
                </a:lnTo>
                <a:close/>
                <a:moveTo>
                  <a:pt x="24718" y="47079"/>
                </a:moveTo>
                <a:cubicBezTo>
                  <a:pt x="24718" y="47103"/>
                  <a:pt x="24741" y="47138"/>
                  <a:pt x="24741" y="47162"/>
                </a:cubicBezTo>
                <a:cubicBezTo>
                  <a:pt x="24694" y="47162"/>
                  <a:pt x="24646" y="47186"/>
                  <a:pt x="24598" y="47186"/>
                </a:cubicBezTo>
                <a:cubicBezTo>
                  <a:pt x="24598" y="47150"/>
                  <a:pt x="24587" y="47138"/>
                  <a:pt x="24587" y="47103"/>
                </a:cubicBezTo>
                <a:cubicBezTo>
                  <a:pt x="24634" y="47091"/>
                  <a:pt x="24682" y="47091"/>
                  <a:pt x="24718" y="47079"/>
                </a:cubicBezTo>
                <a:close/>
                <a:moveTo>
                  <a:pt x="22503" y="47210"/>
                </a:moveTo>
                <a:cubicBezTo>
                  <a:pt x="22634" y="47222"/>
                  <a:pt x="22729" y="47222"/>
                  <a:pt x="22836" y="47245"/>
                </a:cubicBezTo>
                <a:cubicBezTo>
                  <a:pt x="22789" y="47287"/>
                  <a:pt x="22744" y="47317"/>
                  <a:pt x="22692" y="47317"/>
                </a:cubicBezTo>
                <a:cubicBezTo>
                  <a:pt x="22640" y="47317"/>
                  <a:pt x="22580" y="47287"/>
                  <a:pt x="22503" y="47210"/>
                </a:cubicBezTo>
                <a:close/>
                <a:moveTo>
                  <a:pt x="17455" y="47198"/>
                </a:moveTo>
                <a:cubicBezTo>
                  <a:pt x="17562" y="47245"/>
                  <a:pt x="17669" y="47305"/>
                  <a:pt x="17752" y="47341"/>
                </a:cubicBezTo>
                <a:cubicBezTo>
                  <a:pt x="17633" y="47329"/>
                  <a:pt x="17538" y="47317"/>
                  <a:pt x="17419" y="47305"/>
                </a:cubicBezTo>
                <a:cubicBezTo>
                  <a:pt x="17443" y="47257"/>
                  <a:pt x="17443" y="47222"/>
                  <a:pt x="17455" y="47198"/>
                </a:cubicBezTo>
                <a:close/>
                <a:moveTo>
                  <a:pt x="2500" y="37601"/>
                </a:moveTo>
                <a:cubicBezTo>
                  <a:pt x="2846" y="37697"/>
                  <a:pt x="3167" y="37804"/>
                  <a:pt x="3513" y="37923"/>
                </a:cubicBezTo>
                <a:cubicBezTo>
                  <a:pt x="4048" y="38113"/>
                  <a:pt x="4572" y="38328"/>
                  <a:pt x="5108" y="38518"/>
                </a:cubicBezTo>
                <a:cubicBezTo>
                  <a:pt x="6287" y="38947"/>
                  <a:pt x="7453" y="39364"/>
                  <a:pt x="8632" y="39816"/>
                </a:cubicBezTo>
                <a:cubicBezTo>
                  <a:pt x="9466" y="40126"/>
                  <a:pt x="10299" y="40459"/>
                  <a:pt x="11133" y="40768"/>
                </a:cubicBezTo>
                <a:cubicBezTo>
                  <a:pt x="12299" y="41197"/>
                  <a:pt x="13454" y="41614"/>
                  <a:pt x="14621" y="42019"/>
                </a:cubicBezTo>
                <a:cubicBezTo>
                  <a:pt x="15335" y="42269"/>
                  <a:pt x="16062" y="42459"/>
                  <a:pt x="16764" y="42697"/>
                </a:cubicBezTo>
                <a:cubicBezTo>
                  <a:pt x="17490" y="42959"/>
                  <a:pt x="18217" y="43197"/>
                  <a:pt x="18860" y="43650"/>
                </a:cubicBezTo>
                <a:cubicBezTo>
                  <a:pt x="19705" y="44281"/>
                  <a:pt x="20646" y="44745"/>
                  <a:pt x="21610" y="45138"/>
                </a:cubicBezTo>
                <a:cubicBezTo>
                  <a:pt x="22031" y="45314"/>
                  <a:pt x="22418" y="45569"/>
                  <a:pt x="22815" y="45782"/>
                </a:cubicBezTo>
                <a:lnTo>
                  <a:pt x="22815" y="45782"/>
                </a:lnTo>
                <a:cubicBezTo>
                  <a:pt x="22814" y="45781"/>
                  <a:pt x="22813" y="45781"/>
                  <a:pt x="22813" y="45781"/>
                </a:cubicBezTo>
                <a:lnTo>
                  <a:pt x="22813" y="45781"/>
                </a:lnTo>
                <a:lnTo>
                  <a:pt x="22836" y="45793"/>
                </a:lnTo>
                <a:cubicBezTo>
                  <a:pt x="22829" y="45789"/>
                  <a:pt x="22822" y="45785"/>
                  <a:pt x="22815" y="45782"/>
                </a:cubicBezTo>
                <a:lnTo>
                  <a:pt x="22815" y="45782"/>
                </a:lnTo>
                <a:cubicBezTo>
                  <a:pt x="22957" y="45816"/>
                  <a:pt x="23110" y="45794"/>
                  <a:pt x="23086" y="46007"/>
                </a:cubicBezTo>
                <a:cubicBezTo>
                  <a:pt x="23348" y="46150"/>
                  <a:pt x="23634" y="46317"/>
                  <a:pt x="23908" y="46472"/>
                </a:cubicBezTo>
                <a:cubicBezTo>
                  <a:pt x="23860" y="46674"/>
                  <a:pt x="23825" y="46841"/>
                  <a:pt x="23789" y="47043"/>
                </a:cubicBezTo>
                <a:cubicBezTo>
                  <a:pt x="22836" y="46710"/>
                  <a:pt x="21848" y="46364"/>
                  <a:pt x="20872" y="46007"/>
                </a:cubicBezTo>
                <a:lnTo>
                  <a:pt x="20872" y="46114"/>
                </a:lnTo>
                <a:cubicBezTo>
                  <a:pt x="21229" y="46257"/>
                  <a:pt x="21550" y="46412"/>
                  <a:pt x="21896" y="46555"/>
                </a:cubicBezTo>
                <a:cubicBezTo>
                  <a:pt x="22217" y="46686"/>
                  <a:pt x="22551" y="46829"/>
                  <a:pt x="22896" y="46948"/>
                </a:cubicBezTo>
                <a:cubicBezTo>
                  <a:pt x="23670" y="47198"/>
                  <a:pt x="23670" y="47186"/>
                  <a:pt x="23848" y="47448"/>
                </a:cubicBezTo>
                <a:cubicBezTo>
                  <a:pt x="23491" y="47376"/>
                  <a:pt x="23158" y="47305"/>
                  <a:pt x="22836" y="47222"/>
                </a:cubicBezTo>
                <a:cubicBezTo>
                  <a:pt x="22360" y="47007"/>
                  <a:pt x="21884" y="46745"/>
                  <a:pt x="21384" y="46543"/>
                </a:cubicBezTo>
                <a:cubicBezTo>
                  <a:pt x="20134" y="46055"/>
                  <a:pt x="18872" y="45579"/>
                  <a:pt x="17610" y="45102"/>
                </a:cubicBezTo>
                <a:cubicBezTo>
                  <a:pt x="17240" y="44959"/>
                  <a:pt x="16883" y="44817"/>
                  <a:pt x="16502" y="44686"/>
                </a:cubicBezTo>
                <a:cubicBezTo>
                  <a:pt x="15705" y="44388"/>
                  <a:pt x="14883" y="44090"/>
                  <a:pt x="14085" y="43793"/>
                </a:cubicBezTo>
                <a:cubicBezTo>
                  <a:pt x="13466" y="43566"/>
                  <a:pt x="12871" y="43352"/>
                  <a:pt x="12264" y="43138"/>
                </a:cubicBezTo>
                <a:cubicBezTo>
                  <a:pt x="11668" y="42912"/>
                  <a:pt x="11061" y="42685"/>
                  <a:pt x="10454" y="42459"/>
                </a:cubicBezTo>
                <a:cubicBezTo>
                  <a:pt x="10352" y="42477"/>
                  <a:pt x="10252" y="42485"/>
                  <a:pt x="10155" y="42485"/>
                </a:cubicBezTo>
                <a:cubicBezTo>
                  <a:pt x="9606" y="42485"/>
                  <a:pt x="9128" y="42224"/>
                  <a:pt x="8632" y="41971"/>
                </a:cubicBezTo>
                <a:lnTo>
                  <a:pt x="8632" y="41971"/>
                </a:lnTo>
                <a:lnTo>
                  <a:pt x="9108" y="42019"/>
                </a:lnTo>
                <a:cubicBezTo>
                  <a:pt x="9061" y="41971"/>
                  <a:pt x="9037" y="41923"/>
                  <a:pt x="8989" y="41911"/>
                </a:cubicBezTo>
                <a:cubicBezTo>
                  <a:pt x="8620" y="41769"/>
                  <a:pt x="8227" y="41626"/>
                  <a:pt x="7858" y="41483"/>
                </a:cubicBezTo>
                <a:cubicBezTo>
                  <a:pt x="6882" y="41114"/>
                  <a:pt x="5906" y="40721"/>
                  <a:pt x="4929" y="40352"/>
                </a:cubicBezTo>
                <a:lnTo>
                  <a:pt x="3584" y="39816"/>
                </a:lnTo>
                <a:cubicBezTo>
                  <a:pt x="3262" y="39685"/>
                  <a:pt x="2953" y="39530"/>
                  <a:pt x="2620" y="39399"/>
                </a:cubicBezTo>
                <a:cubicBezTo>
                  <a:pt x="2631" y="39364"/>
                  <a:pt x="2655" y="39340"/>
                  <a:pt x="2655" y="39292"/>
                </a:cubicBezTo>
                <a:cubicBezTo>
                  <a:pt x="3167" y="39459"/>
                  <a:pt x="3679" y="39637"/>
                  <a:pt x="4203" y="39804"/>
                </a:cubicBezTo>
                <a:cubicBezTo>
                  <a:pt x="4417" y="39875"/>
                  <a:pt x="4644" y="39899"/>
                  <a:pt x="4882" y="39959"/>
                </a:cubicBezTo>
                <a:lnTo>
                  <a:pt x="4882" y="39947"/>
                </a:lnTo>
                <a:cubicBezTo>
                  <a:pt x="5096" y="40054"/>
                  <a:pt x="5298" y="40185"/>
                  <a:pt x="5525" y="40256"/>
                </a:cubicBezTo>
                <a:cubicBezTo>
                  <a:pt x="6358" y="40554"/>
                  <a:pt x="7215" y="40816"/>
                  <a:pt x="8049" y="41126"/>
                </a:cubicBezTo>
                <a:cubicBezTo>
                  <a:pt x="8918" y="41435"/>
                  <a:pt x="9775" y="41780"/>
                  <a:pt x="10644" y="42126"/>
                </a:cubicBezTo>
                <a:cubicBezTo>
                  <a:pt x="11002" y="42257"/>
                  <a:pt x="11347" y="42388"/>
                  <a:pt x="11704" y="42519"/>
                </a:cubicBezTo>
                <a:cubicBezTo>
                  <a:pt x="12502" y="42816"/>
                  <a:pt x="13311" y="43138"/>
                  <a:pt x="14109" y="43435"/>
                </a:cubicBezTo>
                <a:cubicBezTo>
                  <a:pt x="14597" y="43626"/>
                  <a:pt x="15097" y="43816"/>
                  <a:pt x="15597" y="44007"/>
                </a:cubicBezTo>
                <a:cubicBezTo>
                  <a:pt x="16109" y="44209"/>
                  <a:pt x="16609" y="44400"/>
                  <a:pt x="17133" y="44590"/>
                </a:cubicBezTo>
                <a:cubicBezTo>
                  <a:pt x="17300" y="44650"/>
                  <a:pt x="17479" y="44697"/>
                  <a:pt x="17633" y="44757"/>
                </a:cubicBezTo>
                <a:cubicBezTo>
                  <a:pt x="17610" y="44709"/>
                  <a:pt x="17574" y="44662"/>
                  <a:pt x="17538" y="44650"/>
                </a:cubicBezTo>
                <a:cubicBezTo>
                  <a:pt x="16824" y="44340"/>
                  <a:pt x="16121" y="44031"/>
                  <a:pt x="15395" y="43733"/>
                </a:cubicBezTo>
                <a:cubicBezTo>
                  <a:pt x="14407" y="43328"/>
                  <a:pt x="13407" y="42935"/>
                  <a:pt x="12430" y="42554"/>
                </a:cubicBezTo>
                <a:cubicBezTo>
                  <a:pt x="12488" y="42513"/>
                  <a:pt x="12540" y="42501"/>
                  <a:pt x="12594" y="42501"/>
                </a:cubicBezTo>
                <a:cubicBezTo>
                  <a:pt x="12618" y="42501"/>
                  <a:pt x="12643" y="42503"/>
                  <a:pt x="12668" y="42507"/>
                </a:cubicBezTo>
                <a:cubicBezTo>
                  <a:pt x="13288" y="42721"/>
                  <a:pt x="13919" y="42923"/>
                  <a:pt x="14526" y="43150"/>
                </a:cubicBezTo>
                <a:cubicBezTo>
                  <a:pt x="15347" y="43459"/>
                  <a:pt x="16157" y="43793"/>
                  <a:pt x="16967" y="44114"/>
                </a:cubicBezTo>
                <a:cubicBezTo>
                  <a:pt x="17788" y="44447"/>
                  <a:pt x="18586" y="44757"/>
                  <a:pt x="19407" y="45078"/>
                </a:cubicBezTo>
                <a:cubicBezTo>
                  <a:pt x="19586" y="45162"/>
                  <a:pt x="19776" y="45186"/>
                  <a:pt x="19955" y="45245"/>
                </a:cubicBezTo>
                <a:cubicBezTo>
                  <a:pt x="19931" y="45198"/>
                  <a:pt x="19884" y="45162"/>
                  <a:pt x="19836" y="45138"/>
                </a:cubicBezTo>
                <a:cubicBezTo>
                  <a:pt x="19348" y="44936"/>
                  <a:pt x="18860" y="44721"/>
                  <a:pt x="18383" y="44507"/>
                </a:cubicBezTo>
                <a:cubicBezTo>
                  <a:pt x="16764" y="43757"/>
                  <a:pt x="15097" y="43102"/>
                  <a:pt x="13407" y="42519"/>
                </a:cubicBezTo>
                <a:cubicBezTo>
                  <a:pt x="12657" y="42257"/>
                  <a:pt x="11895" y="42019"/>
                  <a:pt x="11133" y="41769"/>
                </a:cubicBezTo>
                <a:cubicBezTo>
                  <a:pt x="10644" y="41602"/>
                  <a:pt x="10168" y="41411"/>
                  <a:pt x="9680" y="41233"/>
                </a:cubicBezTo>
                <a:cubicBezTo>
                  <a:pt x="8847" y="40935"/>
                  <a:pt x="7989" y="40637"/>
                  <a:pt x="7144" y="40340"/>
                </a:cubicBezTo>
                <a:cubicBezTo>
                  <a:pt x="6608" y="40137"/>
                  <a:pt x="6084" y="39935"/>
                  <a:pt x="5572" y="39721"/>
                </a:cubicBezTo>
                <a:cubicBezTo>
                  <a:pt x="4656" y="39364"/>
                  <a:pt x="3763" y="38994"/>
                  <a:pt x="2858" y="38637"/>
                </a:cubicBezTo>
                <a:cubicBezTo>
                  <a:pt x="2655" y="38554"/>
                  <a:pt x="2536" y="38411"/>
                  <a:pt x="2489" y="38161"/>
                </a:cubicBezTo>
                <a:lnTo>
                  <a:pt x="2489" y="38161"/>
                </a:lnTo>
                <a:cubicBezTo>
                  <a:pt x="2596" y="38173"/>
                  <a:pt x="2691" y="38161"/>
                  <a:pt x="2774" y="38197"/>
                </a:cubicBezTo>
                <a:cubicBezTo>
                  <a:pt x="3048" y="38292"/>
                  <a:pt x="3322" y="38435"/>
                  <a:pt x="3584" y="38530"/>
                </a:cubicBezTo>
                <a:cubicBezTo>
                  <a:pt x="4358" y="38852"/>
                  <a:pt x="5120" y="39161"/>
                  <a:pt x="5906" y="39447"/>
                </a:cubicBezTo>
                <a:cubicBezTo>
                  <a:pt x="7132" y="39875"/>
                  <a:pt x="8382" y="40245"/>
                  <a:pt x="9597" y="40697"/>
                </a:cubicBezTo>
                <a:cubicBezTo>
                  <a:pt x="10930" y="41173"/>
                  <a:pt x="12252" y="41673"/>
                  <a:pt x="13561" y="42161"/>
                </a:cubicBezTo>
                <a:cubicBezTo>
                  <a:pt x="14859" y="42662"/>
                  <a:pt x="16133" y="43138"/>
                  <a:pt x="17419" y="43674"/>
                </a:cubicBezTo>
                <a:cubicBezTo>
                  <a:pt x="18693" y="44209"/>
                  <a:pt x="19955" y="44781"/>
                  <a:pt x="21241" y="45340"/>
                </a:cubicBezTo>
                <a:cubicBezTo>
                  <a:pt x="21360" y="45376"/>
                  <a:pt x="21503" y="45376"/>
                  <a:pt x="21646" y="45412"/>
                </a:cubicBezTo>
                <a:cubicBezTo>
                  <a:pt x="21598" y="45364"/>
                  <a:pt x="21550" y="45293"/>
                  <a:pt x="21491" y="45257"/>
                </a:cubicBezTo>
                <a:cubicBezTo>
                  <a:pt x="20955" y="45007"/>
                  <a:pt x="20407" y="44769"/>
                  <a:pt x="19872" y="44531"/>
                </a:cubicBezTo>
                <a:cubicBezTo>
                  <a:pt x="19229" y="44245"/>
                  <a:pt x="18586" y="43935"/>
                  <a:pt x="17931" y="43674"/>
                </a:cubicBezTo>
                <a:cubicBezTo>
                  <a:pt x="16859" y="43221"/>
                  <a:pt x="15788" y="42792"/>
                  <a:pt x="14704" y="42376"/>
                </a:cubicBezTo>
                <a:cubicBezTo>
                  <a:pt x="13502" y="41911"/>
                  <a:pt x="12299" y="41471"/>
                  <a:pt x="11085" y="41030"/>
                </a:cubicBezTo>
                <a:cubicBezTo>
                  <a:pt x="9811" y="40578"/>
                  <a:pt x="8525" y="40114"/>
                  <a:pt x="7239" y="39649"/>
                </a:cubicBezTo>
                <a:cubicBezTo>
                  <a:pt x="6620" y="39447"/>
                  <a:pt x="6013" y="39268"/>
                  <a:pt x="5406" y="39042"/>
                </a:cubicBezTo>
                <a:cubicBezTo>
                  <a:pt x="4596" y="38732"/>
                  <a:pt x="3810" y="38387"/>
                  <a:pt x="3024" y="38042"/>
                </a:cubicBezTo>
                <a:cubicBezTo>
                  <a:pt x="2834" y="37959"/>
                  <a:pt x="2655" y="37804"/>
                  <a:pt x="2453" y="37685"/>
                </a:cubicBezTo>
                <a:lnTo>
                  <a:pt x="2500" y="37601"/>
                </a:lnTo>
                <a:close/>
                <a:moveTo>
                  <a:pt x="24682" y="47400"/>
                </a:moveTo>
                <a:cubicBezTo>
                  <a:pt x="24813" y="47567"/>
                  <a:pt x="24884" y="47698"/>
                  <a:pt x="24634" y="47817"/>
                </a:cubicBezTo>
                <a:cubicBezTo>
                  <a:pt x="24456" y="47662"/>
                  <a:pt x="24491" y="47543"/>
                  <a:pt x="24682" y="47400"/>
                </a:cubicBezTo>
                <a:close/>
                <a:moveTo>
                  <a:pt x="22920" y="47388"/>
                </a:moveTo>
                <a:cubicBezTo>
                  <a:pt x="23074" y="47448"/>
                  <a:pt x="23217" y="47507"/>
                  <a:pt x="23372" y="47555"/>
                </a:cubicBezTo>
                <a:cubicBezTo>
                  <a:pt x="23682" y="47662"/>
                  <a:pt x="23694" y="47662"/>
                  <a:pt x="23765" y="47841"/>
                </a:cubicBezTo>
                <a:cubicBezTo>
                  <a:pt x="23467" y="47722"/>
                  <a:pt x="23194" y="47603"/>
                  <a:pt x="22908" y="47495"/>
                </a:cubicBezTo>
                <a:lnTo>
                  <a:pt x="22920" y="47388"/>
                </a:lnTo>
                <a:close/>
                <a:moveTo>
                  <a:pt x="2453" y="40161"/>
                </a:moveTo>
                <a:cubicBezTo>
                  <a:pt x="2548" y="40173"/>
                  <a:pt x="2655" y="40161"/>
                  <a:pt x="2739" y="40185"/>
                </a:cubicBezTo>
                <a:cubicBezTo>
                  <a:pt x="3048" y="40304"/>
                  <a:pt x="3346" y="40435"/>
                  <a:pt x="3667" y="40542"/>
                </a:cubicBezTo>
                <a:cubicBezTo>
                  <a:pt x="4632" y="40888"/>
                  <a:pt x="5584" y="41197"/>
                  <a:pt x="6549" y="41542"/>
                </a:cubicBezTo>
                <a:cubicBezTo>
                  <a:pt x="7358" y="41828"/>
                  <a:pt x="8132" y="42138"/>
                  <a:pt x="8930" y="42400"/>
                </a:cubicBezTo>
                <a:cubicBezTo>
                  <a:pt x="9870" y="42721"/>
                  <a:pt x="10823" y="42983"/>
                  <a:pt x="11764" y="43269"/>
                </a:cubicBezTo>
                <a:cubicBezTo>
                  <a:pt x="12454" y="43495"/>
                  <a:pt x="13168" y="43674"/>
                  <a:pt x="13871" y="43935"/>
                </a:cubicBezTo>
                <a:cubicBezTo>
                  <a:pt x="14895" y="44340"/>
                  <a:pt x="15895" y="44781"/>
                  <a:pt x="16907" y="45198"/>
                </a:cubicBezTo>
                <a:cubicBezTo>
                  <a:pt x="17264" y="45352"/>
                  <a:pt x="17633" y="45495"/>
                  <a:pt x="17991" y="45638"/>
                </a:cubicBezTo>
                <a:cubicBezTo>
                  <a:pt x="19086" y="46043"/>
                  <a:pt x="20169" y="46436"/>
                  <a:pt x="21253" y="46853"/>
                </a:cubicBezTo>
                <a:cubicBezTo>
                  <a:pt x="22027" y="47150"/>
                  <a:pt x="22729" y="47615"/>
                  <a:pt x="23515" y="47853"/>
                </a:cubicBezTo>
                <a:cubicBezTo>
                  <a:pt x="23622" y="47912"/>
                  <a:pt x="23682" y="48019"/>
                  <a:pt x="23789" y="48138"/>
                </a:cubicBezTo>
                <a:cubicBezTo>
                  <a:pt x="23718" y="48143"/>
                  <a:pt x="23652" y="48146"/>
                  <a:pt x="23588" y="48146"/>
                </a:cubicBezTo>
                <a:cubicBezTo>
                  <a:pt x="23350" y="48146"/>
                  <a:pt x="23155" y="48106"/>
                  <a:pt x="22967" y="47984"/>
                </a:cubicBezTo>
                <a:cubicBezTo>
                  <a:pt x="22813" y="47900"/>
                  <a:pt x="22658" y="47817"/>
                  <a:pt x="22503" y="47757"/>
                </a:cubicBezTo>
                <a:cubicBezTo>
                  <a:pt x="21860" y="47495"/>
                  <a:pt x="21241" y="47210"/>
                  <a:pt x="20598" y="46960"/>
                </a:cubicBezTo>
                <a:cubicBezTo>
                  <a:pt x="19765" y="46626"/>
                  <a:pt x="18943" y="46293"/>
                  <a:pt x="18098" y="45971"/>
                </a:cubicBezTo>
                <a:cubicBezTo>
                  <a:pt x="16824" y="45495"/>
                  <a:pt x="15538" y="45055"/>
                  <a:pt x="14240" y="44590"/>
                </a:cubicBezTo>
                <a:cubicBezTo>
                  <a:pt x="13145" y="44209"/>
                  <a:pt x="12061" y="43828"/>
                  <a:pt x="10954" y="43459"/>
                </a:cubicBezTo>
                <a:cubicBezTo>
                  <a:pt x="10406" y="43269"/>
                  <a:pt x="9859" y="43090"/>
                  <a:pt x="9299" y="42912"/>
                </a:cubicBezTo>
                <a:cubicBezTo>
                  <a:pt x="8394" y="42614"/>
                  <a:pt x="7477" y="42340"/>
                  <a:pt x="6584" y="42030"/>
                </a:cubicBezTo>
                <a:cubicBezTo>
                  <a:pt x="5715" y="41733"/>
                  <a:pt x="4882" y="41376"/>
                  <a:pt x="4036" y="41054"/>
                </a:cubicBezTo>
                <a:cubicBezTo>
                  <a:pt x="3632" y="40888"/>
                  <a:pt x="3203" y="40768"/>
                  <a:pt x="2798" y="40590"/>
                </a:cubicBezTo>
                <a:cubicBezTo>
                  <a:pt x="2655" y="40530"/>
                  <a:pt x="2536" y="40399"/>
                  <a:pt x="2393" y="40292"/>
                </a:cubicBezTo>
                <a:lnTo>
                  <a:pt x="2453" y="40161"/>
                </a:lnTo>
                <a:close/>
                <a:moveTo>
                  <a:pt x="24634" y="48031"/>
                </a:moveTo>
                <a:cubicBezTo>
                  <a:pt x="24646" y="48150"/>
                  <a:pt x="24646" y="48234"/>
                  <a:pt x="24634" y="48377"/>
                </a:cubicBezTo>
                <a:cubicBezTo>
                  <a:pt x="24527" y="48269"/>
                  <a:pt x="24468" y="48222"/>
                  <a:pt x="24360" y="48138"/>
                </a:cubicBezTo>
                <a:cubicBezTo>
                  <a:pt x="24468" y="48091"/>
                  <a:pt x="24539" y="48055"/>
                  <a:pt x="24634" y="48031"/>
                </a:cubicBezTo>
                <a:close/>
                <a:moveTo>
                  <a:pt x="16240" y="45614"/>
                </a:moveTo>
                <a:cubicBezTo>
                  <a:pt x="16562" y="45710"/>
                  <a:pt x="16883" y="45793"/>
                  <a:pt x="17181" y="45912"/>
                </a:cubicBezTo>
                <a:cubicBezTo>
                  <a:pt x="18372" y="46364"/>
                  <a:pt x="19538" y="46829"/>
                  <a:pt x="20717" y="47281"/>
                </a:cubicBezTo>
                <a:cubicBezTo>
                  <a:pt x="21110" y="47436"/>
                  <a:pt x="21503" y="47579"/>
                  <a:pt x="21896" y="47745"/>
                </a:cubicBezTo>
                <a:cubicBezTo>
                  <a:pt x="22384" y="47960"/>
                  <a:pt x="22872" y="48162"/>
                  <a:pt x="23348" y="48377"/>
                </a:cubicBezTo>
                <a:cubicBezTo>
                  <a:pt x="23467" y="48436"/>
                  <a:pt x="23646" y="48448"/>
                  <a:pt x="23575" y="48686"/>
                </a:cubicBezTo>
                <a:cubicBezTo>
                  <a:pt x="23509" y="48699"/>
                  <a:pt x="23443" y="48705"/>
                  <a:pt x="23377" y="48705"/>
                </a:cubicBezTo>
                <a:cubicBezTo>
                  <a:pt x="23192" y="48705"/>
                  <a:pt x="23006" y="48658"/>
                  <a:pt x="22813" y="48579"/>
                </a:cubicBezTo>
                <a:cubicBezTo>
                  <a:pt x="21741" y="48115"/>
                  <a:pt x="20658" y="47662"/>
                  <a:pt x="19586" y="47198"/>
                </a:cubicBezTo>
                <a:cubicBezTo>
                  <a:pt x="18467" y="46722"/>
                  <a:pt x="17359" y="46233"/>
                  <a:pt x="16240" y="45733"/>
                </a:cubicBezTo>
                <a:lnTo>
                  <a:pt x="16240" y="45614"/>
                </a:lnTo>
                <a:close/>
                <a:moveTo>
                  <a:pt x="15669" y="48817"/>
                </a:moveTo>
                <a:lnTo>
                  <a:pt x="15669" y="48829"/>
                </a:lnTo>
                <a:lnTo>
                  <a:pt x="15562" y="48817"/>
                </a:lnTo>
                <a:close/>
                <a:moveTo>
                  <a:pt x="16026" y="48948"/>
                </a:moveTo>
                <a:lnTo>
                  <a:pt x="16133" y="48972"/>
                </a:lnTo>
                <a:lnTo>
                  <a:pt x="16133" y="48984"/>
                </a:lnTo>
                <a:lnTo>
                  <a:pt x="16026" y="48972"/>
                </a:lnTo>
                <a:lnTo>
                  <a:pt x="16026" y="48948"/>
                </a:lnTo>
                <a:close/>
                <a:moveTo>
                  <a:pt x="24360" y="48531"/>
                </a:moveTo>
                <a:lnTo>
                  <a:pt x="24360" y="48531"/>
                </a:lnTo>
                <a:cubicBezTo>
                  <a:pt x="24634" y="48650"/>
                  <a:pt x="24634" y="48650"/>
                  <a:pt x="24479" y="48984"/>
                </a:cubicBezTo>
                <a:cubicBezTo>
                  <a:pt x="24217" y="48912"/>
                  <a:pt x="24337" y="48746"/>
                  <a:pt x="24360" y="48531"/>
                </a:cubicBezTo>
                <a:close/>
                <a:moveTo>
                  <a:pt x="16597" y="49174"/>
                </a:moveTo>
                <a:lnTo>
                  <a:pt x="16597" y="49186"/>
                </a:lnTo>
                <a:lnTo>
                  <a:pt x="16490" y="49186"/>
                </a:lnTo>
                <a:lnTo>
                  <a:pt x="16490" y="49174"/>
                </a:lnTo>
                <a:close/>
                <a:moveTo>
                  <a:pt x="2262" y="40947"/>
                </a:moveTo>
                <a:cubicBezTo>
                  <a:pt x="2977" y="41209"/>
                  <a:pt x="3667" y="41495"/>
                  <a:pt x="4346" y="41745"/>
                </a:cubicBezTo>
                <a:cubicBezTo>
                  <a:pt x="4679" y="41864"/>
                  <a:pt x="4989" y="41983"/>
                  <a:pt x="5310" y="42090"/>
                </a:cubicBezTo>
                <a:cubicBezTo>
                  <a:pt x="5380" y="42111"/>
                  <a:pt x="5447" y="42128"/>
                  <a:pt x="5512" y="42128"/>
                </a:cubicBezTo>
                <a:cubicBezTo>
                  <a:pt x="5593" y="42128"/>
                  <a:pt x="5672" y="42103"/>
                  <a:pt x="5751" y="42030"/>
                </a:cubicBezTo>
                <a:cubicBezTo>
                  <a:pt x="5882" y="42066"/>
                  <a:pt x="6013" y="42078"/>
                  <a:pt x="6144" y="42102"/>
                </a:cubicBezTo>
                <a:cubicBezTo>
                  <a:pt x="6144" y="42126"/>
                  <a:pt x="6144" y="42150"/>
                  <a:pt x="6168" y="42161"/>
                </a:cubicBezTo>
                <a:cubicBezTo>
                  <a:pt x="6049" y="42197"/>
                  <a:pt x="5941" y="42221"/>
                  <a:pt x="5715" y="42281"/>
                </a:cubicBezTo>
                <a:cubicBezTo>
                  <a:pt x="5989" y="42328"/>
                  <a:pt x="6132" y="42340"/>
                  <a:pt x="6287" y="42376"/>
                </a:cubicBezTo>
                <a:lnTo>
                  <a:pt x="6299" y="42376"/>
                </a:lnTo>
                <a:cubicBezTo>
                  <a:pt x="6441" y="42411"/>
                  <a:pt x="6596" y="42483"/>
                  <a:pt x="6739" y="42495"/>
                </a:cubicBezTo>
                <a:cubicBezTo>
                  <a:pt x="6760" y="42497"/>
                  <a:pt x="6780" y="42497"/>
                  <a:pt x="6800" y="42497"/>
                </a:cubicBezTo>
                <a:cubicBezTo>
                  <a:pt x="6920" y="42497"/>
                  <a:pt x="7033" y="42471"/>
                  <a:pt x="7156" y="42471"/>
                </a:cubicBezTo>
                <a:cubicBezTo>
                  <a:pt x="7168" y="42471"/>
                  <a:pt x="7203" y="42507"/>
                  <a:pt x="7215" y="42519"/>
                </a:cubicBezTo>
                <a:cubicBezTo>
                  <a:pt x="7132" y="42566"/>
                  <a:pt x="7061" y="42590"/>
                  <a:pt x="6894" y="42673"/>
                </a:cubicBezTo>
                <a:cubicBezTo>
                  <a:pt x="7156" y="42709"/>
                  <a:pt x="7323" y="42745"/>
                  <a:pt x="7489" y="42757"/>
                </a:cubicBezTo>
                <a:lnTo>
                  <a:pt x="7501" y="42757"/>
                </a:lnTo>
                <a:cubicBezTo>
                  <a:pt x="8156" y="42995"/>
                  <a:pt x="8823" y="43269"/>
                  <a:pt x="9478" y="43483"/>
                </a:cubicBezTo>
                <a:cubicBezTo>
                  <a:pt x="10430" y="43816"/>
                  <a:pt x="11383" y="44114"/>
                  <a:pt x="12323" y="44459"/>
                </a:cubicBezTo>
                <a:cubicBezTo>
                  <a:pt x="13407" y="44852"/>
                  <a:pt x="14478" y="45305"/>
                  <a:pt x="15550" y="45733"/>
                </a:cubicBezTo>
                <a:cubicBezTo>
                  <a:pt x="16097" y="45960"/>
                  <a:pt x="16657" y="46198"/>
                  <a:pt x="17193" y="46424"/>
                </a:cubicBezTo>
                <a:lnTo>
                  <a:pt x="20086" y="47626"/>
                </a:lnTo>
                <a:cubicBezTo>
                  <a:pt x="21134" y="48043"/>
                  <a:pt x="22170" y="48460"/>
                  <a:pt x="23229" y="48877"/>
                </a:cubicBezTo>
                <a:cubicBezTo>
                  <a:pt x="23336" y="48924"/>
                  <a:pt x="23420" y="48996"/>
                  <a:pt x="23598" y="49115"/>
                </a:cubicBezTo>
                <a:cubicBezTo>
                  <a:pt x="23444" y="49210"/>
                  <a:pt x="23348" y="49293"/>
                  <a:pt x="23277" y="49293"/>
                </a:cubicBezTo>
                <a:cubicBezTo>
                  <a:pt x="23063" y="49258"/>
                  <a:pt x="22848" y="49234"/>
                  <a:pt x="22634" y="49150"/>
                </a:cubicBezTo>
                <a:cubicBezTo>
                  <a:pt x="21979" y="48853"/>
                  <a:pt x="21336" y="48519"/>
                  <a:pt x="20669" y="48234"/>
                </a:cubicBezTo>
                <a:cubicBezTo>
                  <a:pt x="19407" y="47698"/>
                  <a:pt x="18110" y="47210"/>
                  <a:pt x="16836" y="46686"/>
                </a:cubicBezTo>
                <a:cubicBezTo>
                  <a:pt x="15776" y="46257"/>
                  <a:pt x="14716" y="45817"/>
                  <a:pt x="13657" y="45364"/>
                </a:cubicBezTo>
                <a:cubicBezTo>
                  <a:pt x="13288" y="45221"/>
                  <a:pt x="12907" y="45067"/>
                  <a:pt x="12514" y="44936"/>
                </a:cubicBezTo>
                <a:cubicBezTo>
                  <a:pt x="11621" y="44638"/>
                  <a:pt x="10728" y="44352"/>
                  <a:pt x="9847" y="44055"/>
                </a:cubicBezTo>
                <a:cubicBezTo>
                  <a:pt x="9216" y="43852"/>
                  <a:pt x="8573" y="43626"/>
                  <a:pt x="7930" y="43400"/>
                </a:cubicBezTo>
                <a:cubicBezTo>
                  <a:pt x="7037" y="43102"/>
                  <a:pt x="6144" y="42816"/>
                  <a:pt x="5263" y="42495"/>
                </a:cubicBezTo>
                <a:cubicBezTo>
                  <a:pt x="4394" y="42138"/>
                  <a:pt x="3501" y="41769"/>
                  <a:pt x="2620" y="41411"/>
                </a:cubicBezTo>
                <a:cubicBezTo>
                  <a:pt x="2477" y="41352"/>
                  <a:pt x="2334" y="41268"/>
                  <a:pt x="2191" y="41209"/>
                </a:cubicBezTo>
                <a:cubicBezTo>
                  <a:pt x="2215" y="41090"/>
                  <a:pt x="2250" y="41007"/>
                  <a:pt x="2262" y="40947"/>
                </a:cubicBezTo>
                <a:close/>
                <a:moveTo>
                  <a:pt x="29932" y="42364"/>
                </a:moveTo>
                <a:cubicBezTo>
                  <a:pt x="30004" y="42519"/>
                  <a:pt x="30063" y="42638"/>
                  <a:pt x="30111" y="42781"/>
                </a:cubicBezTo>
                <a:cubicBezTo>
                  <a:pt x="30516" y="43745"/>
                  <a:pt x="30718" y="44757"/>
                  <a:pt x="30718" y="45793"/>
                </a:cubicBezTo>
                <a:cubicBezTo>
                  <a:pt x="30718" y="46114"/>
                  <a:pt x="30611" y="46376"/>
                  <a:pt x="30409" y="46602"/>
                </a:cubicBezTo>
                <a:cubicBezTo>
                  <a:pt x="29587" y="47460"/>
                  <a:pt x="28778" y="48329"/>
                  <a:pt x="27968" y="49186"/>
                </a:cubicBezTo>
                <a:cubicBezTo>
                  <a:pt x="27920" y="49246"/>
                  <a:pt x="27825" y="49258"/>
                  <a:pt x="27694" y="49317"/>
                </a:cubicBezTo>
                <a:cubicBezTo>
                  <a:pt x="27968" y="48531"/>
                  <a:pt x="27968" y="47805"/>
                  <a:pt x="27920" y="47055"/>
                </a:cubicBezTo>
                <a:cubicBezTo>
                  <a:pt x="27849" y="46317"/>
                  <a:pt x="27611" y="45650"/>
                  <a:pt x="27206" y="45043"/>
                </a:cubicBezTo>
                <a:cubicBezTo>
                  <a:pt x="28289" y="43745"/>
                  <a:pt x="29468" y="42578"/>
                  <a:pt x="29932" y="42364"/>
                </a:cubicBezTo>
                <a:close/>
                <a:moveTo>
                  <a:pt x="17074" y="49329"/>
                </a:moveTo>
                <a:lnTo>
                  <a:pt x="17074" y="49341"/>
                </a:lnTo>
                <a:lnTo>
                  <a:pt x="16955" y="49341"/>
                </a:lnTo>
                <a:lnTo>
                  <a:pt x="16955" y="49329"/>
                </a:lnTo>
                <a:close/>
                <a:moveTo>
                  <a:pt x="17419" y="49531"/>
                </a:moveTo>
                <a:lnTo>
                  <a:pt x="17514" y="49543"/>
                </a:lnTo>
                <a:lnTo>
                  <a:pt x="17514" y="49567"/>
                </a:lnTo>
                <a:lnTo>
                  <a:pt x="17419" y="49543"/>
                </a:lnTo>
                <a:lnTo>
                  <a:pt x="17419" y="49531"/>
                </a:lnTo>
                <a:close/>
                <a:moveTo>
                  <a:pt x="17848" y="47364"/>
                </a:moveTo>
                <a:lnTo>
                  <a:pt x="17848" y="47364"/>
                </a:lnTo>
                <a:cubicBezTo>
                  <a:pt x="18014" y="47400"/>
                  <a:pt x="18169" y="47448"/>
                  <a:pt x="18336" y="47507"/>
                </a:cubicBezTo>
                <a:cubicBezTo>
                  <a:pt x="19038" y="47805"/>
                  <a:pt x="19753" y="48115"/>
                  <a:pt x="20455" y="48412"/>
                </a:cubicBezTo>
                <a:cubicBezTo>
                  <a:pt x="21312" y="48793"/>
                  <a:pt x="22182" y="49174"/>
                  <a:pt x="23051" y="49567"/>
                </a:cubicBezTo>
                <a:cubicBezTo>
                  <a:pt x="22981" y="49602"/>
                  <a:pt x="22912" y="49620"/>
                  <a:pt x="22847" y="49620"/>
                </a:cubicBezTo>
                <a:cubicBezTo>
                  <a:pt x="22801" y="49620"/>
                  <a:pt x="22757" y="49611"/>
                  <a:pt x="22717" y="49591"/>
                </a:cubicBezTo>
                <a:cubicBezTo>
                  <a:pt x="22241" y="49412"/>
                  <a:pt x="21729" y="49269"/>
                  <a:pt x="21289" y="49008"/>
                </a:cubicBezTo>
                <a:cubicBezTo>
                  <a:pt x="20336" y="48472"/>
                  <a:pt x="19324" y="48079"/>
                  <a:pt x="18312" y="47662"/>
                </a:cubicBezTo>
                <a:cubicBezTo>
                  <a:pt x="18145" y="47579"/>
                  <a:pt x="17991" y="47460"/>
                  <a:pt x="17848" y="47364"/>
                </a:cubicBezTo>
                <a:close/>
                <a:moveTo>
                  <a:pt x="27551" y="46853"/>
                </a:moveTo>
                <a:lnTo>
                  <a:pt x="27551" y="46853"/>
                </a:lnTo>
                <a:cubicBezTo>
                  <a:pt x="27754" y="48198"/>
                  <a:pt x="27563" y="48758"/>
                  <a:pt x="27289" y="49639"/>
                </a:cubicBezTo>
                <a:cubicBezTo>
                  <a:pt x="27254" y="49627"/>
                  <a:pt x="27218" y="49603"/>
                  <a:pt x="27170" y="49591"/>
                </a:cubicBezTo>
                <a:cubicBezTo>
                  <a:pt x="27254" y="48805"/>
                  <a:pt x="27337" y="47996"/>
                  <a:pt x="27408" y="47210"/>
                </a:cubicBezTo>
                <a:cubicBezTo>
                  <a:pt x="27432" y="47091"/>
                  <a:pt x="27373" y="46924"/>
                  <a:pt x="27551" y="46853"/>
                </a:cubicBezTo>
                <a:close/>
                <a:moveTo>
                  <a:pt x="24348" y="49222"/>
                </a:moveTo>
                <a:lnTo>
                  <a:pt x="24348" y="49222"/>
                </a:lnTo>
                <a:cubicBezTo>
                  <a:pt x="24420" y="49508"/>
                  <a:pt x="24420" y="49508"/>
                  <a:pt x="24194" y="49698"/>
                </a:cubicBezTo>
                <a:cubicBezTo>
                  <a:pt x="24087" y="49412"/>
                  <a:pt x="24087" y="49400"/>
                  <a:pt x="24348" y="49222"/>
                </a:cubicBezTo>
                <a:close/>
                <a:moveTo>
                  <a:pt x="17860" y="49662"/>
                </a:moveTo>
                <a:lnTo>
                  <a:pt x="17979" y="49686"/>
                </a:lnTo>
                <a:lnTo>
                  <a:pt x="17979" y="49710"/>
                </a:lnTo>
                <a:lnTo>
                  <a:pt x="17860" y="49698"/>
                </a:lnTo>
                <a:lnTo>
                  <a:pt x="17860" y="49662"/>
                </a:lnTo>
                <a:close/>
                <a:moveTo>
                  <a:pt x="27158" y="49627"/>
                </a:moveTo>
                <a:lnTo>
                  <a:pt x="27146" y="49781"/>
                </a:lnTo>
                <a:cubicBezTo>
                  <a:pt x="27135" y="49781"/>
                  <a:pt x="27123" y="49770"/>
                  <a:pt x="27099" y="49770"/>
                </a:cubicBezTo>
                <a:cubicBezTo>
                  <a:pt x="27111" y="49722"/>
                  <a:pt x="27146" y="49686"/>
                  <a:pt x="27158" y="49627"/>
                </a:cubicBezTo>
                <a:close/>
                <a:moveTo>
                  <a:pt x="18312" y="49889"/>
                </a:moveTo>
                <a:lnTo>
                  <a:pt x="18526" y="49901"/>
                </a:lnTo>
                <a:lnTo>
                  <a:pt x="18526" y="49948"/>
                </a:lnTo>
                <a:lnTo>
                  <a:pt x="18312" y="49936"/>
                </a:lnTo>
                <a:lnTo>
                  <a:pt x="18312" y="49889"/>
                </a:lnTo>
                <a:close/>
                <a:moveTo>
                  <a:pt x="24146" y="49901"/>
                </a:moveTo>
                <a:lnTo>
                  <a:pt x="24146" y="49901"/>
                </a:lnTo>
                <a:cubicBezTo>
                  <a:pt x="24217" y="50127"/>
                  <a:pt x="24170" y="50246"/>
                  <a:pt x="23920" y="50282"/>
                </a:cubicBezTo>
                <a:cubicBezTo>
                  <a:pt x="23932" y="50127"/>
                  <a:pt x="23860" y="49960"/>
                  <a:pt x="24146" y="49901"/>
                </a:cubicBezTo>
                <a:close/>
                <a:moveTo>
                  <a:pt x="2096" y="41721"/>
                </a:moveTo>
                <a:cubicBezTo>
                  <a:pt x="2774" y="42197"/>
                  <a:pt x="3524" y="42483"/>
                  <a:pt x="4298" y="42733"/>
                </a:cubicBezTo>
                <a:cubicBezTo>
                  <a:pt x="5334" y="43078"/>
                  <a:pt x="6370" y="43388"/>
                  <a:pt x="7394" y="43709"/>
                </a:cubicBezTo>
                <a:cubicBezTo>
                  <a:pt x="7989" y="43912"/>
                  <a:pt x="8585" y="44102"/>
                  <a:pt x="9180" y="44305"/>
                </a:cubicBezTo>
                <a:cubicBezTo>
                  <a:pt x="10359" y="44721"/>
                  <a:pt x="11549" y="45138"/>
                  <a:pt x="12728" y="45590"/>
                </a:cubicBezTo>
                <a:cubicBezTo>
                  <a:pt x="13526" y="45888"/>
                  <a:pt x="14335" y="46210"/>
                  <a:pt x="15121" y="46543"/>
                </a:cubicBezTo>
                <a:cubicBezTo>
                  <a:pt x="16097" y="46948"/>
                  <a:pt x="17098" y="47329"/>
                  <a:pt x="18062" y="47757"/>
                </a:cubicBezTo>
                <a:cubicBezTo>
                  <a:pt x="18943" y="48150"/>
                  <a:pt x="19788" y="48579"/>
                  <a:pt x="20658" y="48984"/>
                </a:cubicBezTo>
                <a:cubicBezTo>
                  <a:pt x="21027" y="49150"/>
                  <a:pt x="21408" y="49293"/>
                  <a:pt x="21789" y="49424"/>
                </a:cubicBezTo>
                <a:cubicBezTo>
                  <a:pt x="22193" y="49579"/>
                  <a:pt x="22598" y="49698"/>
                  <a:pt x="22991" y="49829"/>
                </a:cubicBezTo>
                <a:cubicBezTo>
                  <a:pt x="23086" y="49865"/>
                  <a:pt x="23158" y="49948"/>
                  <a:pt x="23241" y="50020"/>
                </a:cubicBezTo>
                <a:cubicBezTo>
                  <a:pt x="23205" y="50162"/>
                  <a:pt x="23158" y="50258"/>
                  <a:pt x="23098" y="50424"/>
                </a:cubicBezTo>
                <a:cubicBezTo>
                  <a:pt x="22967" y="50412"/>
                  <a:pt x="22848" y="50424"/>
                  <a:pt x="22753" y="50401"/>
                </a:cubicBezTo>
                <a:cubicBezTo>
                  <a:pt x="22301" y="50246"/>
                  <a:pt x="21836" y="50079"/>
                  <a:pt x="21384" y="49901"/>
                </a:cubicBezTo>
                <a:cubicBezTo>
                  <a:pt x="20169" y="49424"/>
                  <a:pt x="18931" y="48948"/>
                  <a:pt x="17729" y="48448"/>
                </a:cubicBezTo>
                <a:cubicBezTo>
                  <a:pt x="16550" y="47960"/>
                  <a:pt x="15419" y="47400"/>
                  <a:pt x="14240" y="46900"/>
                </a:cubicBezTo>
                <a:cubicBezTo>
                  <a:pt x="13502" y="46567"/>
                  <a:pt x="12740" y="46293"/>
                  <a:pt x="11966" y="45995"/>
                </a:cubicBezTo>
                <a:cubicBezTo>
                  <a:pt x="11121" y="45674"/>
                  <a:pt x="10251" y="45400"/>
                  <a:pt x="9394" y="45078"/>
                </a:cubicBezTo>
                <a:cubicBezTo>
                  <a:pt x="8823" y="44888"/>
                  <a:pt x="8275" y="44686"/>
                  <a:pt x="7715" y="44471"/>
                </a:cubicBezTo>
                <a:cubicBezTo>
                  <a:pt x="6918" y="44174"/>
                  <a:pt x="6132" y="43888"/>
                  <a:pt x="5346" y="43578"/>
                </a:cubicBezTo>
                <a:cubicBezTo>
                  <a:pt x="4584" y="43281"/>
                  <a:pt x="3846" y="42959"/>
                  <a:pt x="3096" y="42638"/>
                </a:cubicBezTo>
                <a:cubicBezTo>
                  <a:pt x="2679" y="42459"/>
                  <a:pt x="2274" y="42257"/>
                  <a:pt x="1858" y="42066"/>
                </a:cubicBezTo>
                <a:cubicBezTo>
                  <a:pt x="1917" y="41923"/>
                  <a:pt x="1953" y="41852"/>
                  <a:pt x="2000" y="41769"/>
                </a:cubicBezTo>
                <a:cubicBezTo>
                  <a:pt x="2012" y="41745"/>
                  <a:pt x="2060" y="41733"/>
                  <a:pt x="2096" y="41721"/>
                </a:cubicBezTo>
                <a:close/>
                <a:moveTo>
                  <a:pt x="23848" y="50484"/>
                </a:moveTo>
                <a:cubicBezTo>
                  <a:pt x="23920" y="50615"/>
                  <a:pt x="23944" y="50674"/>
                  <a:pt x="23944" y="50698"/>
                </a:cubicBezTo>
                <a:cubicBezTo>
                  <a:pt x="23884" y="50734"/>
                  <a:pt x="23848" y="50770"/>
                  <a:pt x="23706" y="50877"/>
                </a:cubicBezTo>
                <a:cubicBezTo>
                  <a:pt x="23765" y="50698"/>
                  <a:pt x="23789" y="50639"/>
                  <a:pt x="23848" y="50484"/>
                </a:cubicBezTo>
                <a:close/>
                <a:moveTo>
                  <a:pt x="23670" y="51079"/>
                </a:moveTo>
                <a:lnTo>
                  <a:pt x="23670" y="51079"/>
                </a:lnTo>
                <a:cubicBezTo>
                  <a:pt x="23813" y="51258"/>
                  <a:pt x="23706" y="51329"/>
                  <a:pt x="23551" y="51389"/>
                </a:cubicBezTo>
                <a:cubicBezTo>
                  <a:pt x="23575" y="51294"/>
                  <a:pt x="23455" y="51127"/>
                  <a:pt x="23670" y="51079"/>
                </a:cubicBezTo>
                <a:close/>
                <a:moveTo>
                  <a:pt x="1991" y="42432"/>
                </a:moveTo>
                <a:cubicBezTo>
                  <a:pt x="2039" y="42432"/>
                  <a:pt x="2084" y="42441"/>
                  <a:pt x="2131" y="42459"/>
                </a:cubicBezTo>
                <a:cubicBezTo>
                  <a:pt x="2917" y="42804"/>
                  <a:pt x="3691" y="43173"/>
                  <a:pt x="4501" y="43495"/>
                </a:cubicBezTo>
                <a:cubicBezTo>
                  <a:pt x="5656" y="43947"/>
                  <a:pt x="6834" y="44388"/>
                  <a:pt x="8013" y="44817"/>
                </a:cubicBezTo>
                <a:cubicBezTo>
                  <a:pt x="9037" y="45198"/>
                  <a:pt x="10061" y="45555"/>
                  <a:pt x="11085" y="45960"/>
                </a:cubicBezTo>
                <a:cubicBezTo>
                  <a:pt x="12359" y="46436"/>
                  <a:pt x="13621" y="46900"/>
                  <a:pt x="14859" y="47448"/>
                </a:cubicBezTo>
                <a:cubicBezTo>
                  <a:pt x="16264" y="48079"/>
                  <a:pt x="17693" y="48698"/>
                  <a:pt x="19145" y="49246"/>
                </a:cubicBezTo>
                <a:cubicBezTo>
                  <a:pt x="20372" y="49722"/>
                  <a:pt x="21610" y="50234"/>
                  <a:pt x="22896" y="50758"/>
                </a:cubicBezTo>
                <a:lnTo>
                  <a:pt x="22753" y="51020"/>
                </a:lnTo>
                <a:cubicBezTo>
                  <a:pt x="22693" y="51127"/>
                  <a:pt x="22634" y="51210"/>
                  <a:pt x="22563" y="51317"/>
                </a:cubicBezTo>
                <a:cubicBezTo>
                  <a:pt x="22515" y="51305"/>
                  <a:pt x="22455" y="51305"/>
                  <a:pt x="22396" y="51294"/>
                </a:cubicBezTo>
                <a:lnTo>
                  <a:pt x="22372" y="51591"/>
                </a:lnTo>
                <a:cubicBezTo>
                  <a:pt x="22301" y="51567"/>
                  <a:pt x="22217" y="51567"/>
                  <a:pt x="22158" y="51555"/>
                </a:cubicBezTo>
                <a:cubicBezTo>
                  <a:pt x="21420" y="51246"/>
                  <a:pt x="20658" y="50936"/>
                  <a:pt x="19919" y="50603"/>
                </a:cubicBezTo>
                <a:cubicBezTo>
                  <a:pt x="19800" y="50555"/>
                  <a:pt x="19693" y="50460"/>
                  <a:pt x="19586" y="50377"/>
                </a:cubicBezTo>
                <a:lnTo>
                  <a:pt x="19586" y="50377"/>
                </a:lnTo>
                <a:lnTo>
                  <a:pt x="19598" y="50401"/>
                </a:lnTo>
                <a:cubicBezTo>
                  <a:pt x="19324" y="50305"/>
                  <a:pt x="19038" y="50222"/>
                  <a:pt x="18741" y="50139"/>
                </a:cubicBezTo>
                <a:cubicBezTo>
                  <a:pt x="18741" y="50115"/>
                  <a:pt x="18753" y="50103"/>
                  <a:pt x="18753" y="50067"/>
                </a:cubicBezTo>
                <a:lnTo>
                  <a:pt x="19122" y="50067"/>
                </a:lnTo>
                <a:cubicBezTo>
                  <a:pt x="18931" y="49960"/>
                  <a:pt x="18753" y="49829"/>
                  <a:pt x="18538" y="49758"/>
                </a:cubicBezTo>
                <a:cubicBezTo>
                  <a:pt x="17788" y="49448"/>
                  <a:pt x="17014" y="49162"/>
                  <a:pt x="16240" y="48865"/>
                </a:cubicBezTo>
                <a:cubicBezTo>
                  <a:pt x="15478" y="48567"/>
                  <a:pt x="14740" y="48257"/>
                  <a:pt x="13978" y="47936"/>
                </a:cubicBezTo>
                <a:cubicBezTo>
                  <a:pt x="12871" y="47495"/>
                  <a:pt x="11775" y="47067"/>
                  <a:pt x="10656" y="46626"/>
                </a:cubicBezTo>
                <a:cubicBezTo>
                  <a:pt x="10525" y="46567"/>
                  <a:pt x="10394" y="46507"/>
                  <a:pt x="10251" y="46436"/>
                </a:cubicBezTo>
                <a:cubicBezTo>
                  <a:pt x="10240" y="46448"/>
                  <a:pt x="10240" y="46472"/>
                  <a:pt x="10228" y="46483"/>
                </a:cubicBezTo>
                <a:cubicBezTo>
                  <a:pt x="10299" y="46567"/>
                  <a:pt x="10382" y="46650"/>
                  <a:pt x="10466" y="46733"/>
                </a:cubicBezTo>
                <a:cubicBezTo>
                  <a:pt x="10025" y="46602"/>
                  <a:pt x="9585" y="46483"/>
                  <a:pt x="9156" y="46305"/>
                </a:cubicBezTo>
                <a:cubicBezTo>
                  <a:pt x="7727" y="45710"/>
                  <a:pt x="6299" y="45102"/>
                  <a:pt x="4870" y="44483"/>
                </a:cubicBezTo>
                <a:cubicBezTo>
                  <a:pt x="3882" y="44007"/>
                  <a:pt x="2834" y="43554"/>
                  <a:pt x="1786" y="43090"/>
                </a:cubicBezTo>
                <a:cubicBezTo>
                  <a:pt x="1679" y="43043"/>
                  <a:pt x="1619" y="42935"/>
                  <a:pt x="1536" y="42864"/>
                </a:cubicBezTo>
                <a:cubicBezTo>
                  <a:pt x="1548" y="42840"/>
                  <a:pt x="1548" y="42792"/>
                  <a:pt x="1560" y="42757"/>
                </a:cubicBezTo>
                <a:cubicBezTo>
                  <a:pt x="1633" y="42749"/>
                  <a:pt x="1716" y="42724"/>
                  <a:pt x="1793" y="42724"/>
                </a:cubicBezTo>
                <a:cubicBezTo>
                  <a:pt x="1828" y="42724"/>
                  <a:pt x="1863" y="42730"/>
                  <a:pt x="1893" y="42745"/>
                </a:cubicBezTo>
                <a:cubicBezTo>
                  <a:pt x="2203" y="42852"/>
                  <a:pt x="2500" y="42983"/>
                  <a:pt x="2798" y="43114"/>
                </a:cubicBezTo>
                <a:cubicBezTo>
                  <a:pt x="3382" y="43400"/>
                  <a:pt x="3941" y="43697"/>
                  <a:pt x="4513" y="43983"/>
                </a:cubicBezTo>
                <a:cubicBezTo>
                  <a:pt x="4917" y="44186"/>
                  <a:pt x="5334" y="44364"/>
                  <a:pt x="5727" y="44555"/>
                </a:cubicBezTo>
                <a:cubicBezTo>
                  <a:pt x="5882" y="44555"/>
                  <a:pt x="6025" y="44543"/>
                  <a:pt x="6168" y="44543"/>
                </a:cubicBezTo>
                <a:cubicBezTo>
                  <a:pt x="6168" y="44555"/>
                  <a:pt x="6168" y="44578"/>
                  <a:pt x="6180" y="44590"/>
                </a:cubicBezTo>
                <a:cubicBezTo>
                  <a:pt x="6132" y="44602"/>
                  <a:pt x="6072" y="44638"/>
                  <a:pt x="6025" y="44650"/>
                </a:cubicBezTo>
                <a:cubicBezTo>
                  <a:pt x="6287" y="44697"/>
                  <a:pt x="6525" y="44650"/>
                  <a:pt x="6703" y="44721"/>
                </a:cubicBezTo>
                <a:cubicBezTo>
                  <a:pt x="7656" y="45067"/>
                  <a:pt x="8585" y="45448"/>
                  <a:pt x="9525" y="45829"/>
                </a:cubicBezTo>
                <a:cubicBezTo>
                  <a:pt x="10335" y="46150"/>
                  <a:pt x="11121" y="46495"/>
                  <a:pt x="11906" y="46817"/>
                </a:cubicBezTo>
                <a:cubicBezTo>
                  <a:pt x="13276" y="47388"/>
                  <a:pt x="14657" y="47948"/>
                  <a:pt x="16026" y="48507"/>
                </a:cubicBezTo>
                <a:cubicBezTo>
                  <a:pt x="17098" y="48936"/>
                  <a:pt x="18169" y="49353"/>
                  <a:pt x="19241" y="49781"/>
                </a:cubicBezTo>
                <a:cubicBezTo>
                  <a:pt x="20050" y="50115"/>
                  <a:pt x="20848" y="50448"/>
                  <a:pt x="21670" y="50782"/>
                </a:cubicBezTo>
                <a:cubicBezTo>
                  <a:pt x="21777" y="50829"/>
                  <a:pt x="21908" y="50829"/>
                  <a:pt x="22027" y="50853"/>
                </a:cubicBezTo>
                <a:cubicBezTo>
                  <a:pt x="21622" y="50603"/>
                  <a:pt x="21205" y="50389"/>
                  <a:pt x="20777" y="50210"/>
                </a:cubicBezTo>
                <a:cubicBezTo>
                  <a:pt x="19217" y="49579"/>
                  <a:pt x="17633" y="48948"/>
                  <a:pt x="16074" y="48317"/>
                </a:cubicBezTo>
                <a:cubicBezTo>
                  <a:pt x="15038" y="47876"/>
                  <a:pt x="13990" y="47436"/>
                  <a:pt x="12966" y="47007"/>
                </a:cubicBezTo>
                <a:cubicBezTo>
                  <a:pt x="12633" y="46864"/>
                  <a:pt x="12299" y="46722"/>
                  <a:pt x="11966" y="46591"/>
                </a:cubicBezTo>
                <a:cubicBezTo>
                  <a:pt x="10882" y="46174"/>
                  <a:pt x="9811" y="45769"/>
                  <a:pt x="8727" y="45352"/>
                </a:cubicBezTo>
                <a:cubicBezTo>
                  <a:pt x="8204" y="45138"/>
                  <a:pt x="7680" y="44936"/>
                  <a:pt x="7144" y="44745"/>
                </a:cubicBezTo>
                <a:cubicBezTo>
                  <a:pt x="6370" y="44447"/>
                  <a:pt x="5596" y="44162"/>
                  <a:pt x="4834" y="43852"/>
                </a:cubicBezTo>
                <a:cubicBezTo>
                  <a:pt x="4096" y="43554"/>
                  <a:pt x="3382" y="43221"/>
                  <a:pt x="2655" y="42900"/>
                </a:cubicBezTo>
                <a:cubicBezTo>
                  <a:pt x="2370" y="42781"/>
                  <a:pt x="2096" y="42614"/>
                  <a:pt x="1834" y="42459"/>
                </a:cubicBezTo>
                <a:cubicBezTo>
                  <a:pt x="1893" y="42441"/>
                  <a:pt x="1944" y="42432"/>
                  <a:pt x="1991" y="42432"/>
                </a:cubicBezTo>
                <a:close/>
                <a:moveTo>
                  <a:pt x="26396" y="45960"/>
                </a:moveTo>
                <a:cubicBezTo>
                  <a:pt x="26444" y="46245"/>
                  <a:pt x="26480" y="46531"/>
                  <a:pt x="26515" y="46793"/>
                </a:cubicBezTo>
                <a:cubicBezTo>
                  <a:pt x="26801" y="48341"/>
                  <a:pt x="26503" y="49829"/>
                  <a:pt x="25968" y="51270"/>
                </a:cubicBezTo>
                <a:cubicBezTo>
                  <a:pt x="25861" y="51544"/>
                  <a:pt x="25765" y="51841"/>
                  <a:pt x="25468" y="51972"/>
                </a:cubicBezTo>
                <a:lnTo>
                  <a:pt x="25682" y="51436"/>
                </a:lnTo>
                <a:cubicBezTo>
                  <a:pt x="25980" y="50496"/>
                  <a:pt x="26122" y="49520"/>
                  <a:pt x="26122" y="48519"/>
                </a:cubicBezTo>
                <a:cubicBezTo>
                  <a:pt x="26122" y="47865"/>
                  <a:pt x="26051" y="47210"/>
                  <a:pt x="25944" y="46555"/>
                </a:cubicBezTo>
                <a:cubicBezTo>
                  <a:pt x="25884" y="46150"/>
                  <a:pt x="25908" y="46126"/>
                  <a:pt x="26396" y="45960"/>
                </a:cubicBezTo>
                <a:close/>
                <a:moveTo>
                  <a:pt x="23491" y="51782"/>
                </a:moveTo>
                <a:lnTo>
                  <a:pt x="23491" y="51782"/>
                </a:lnTo>
                <a:cubicBezTo>
                  <a:pt x="23455" y="51901"/>
                  <a:pt x="23444" y="51972"/>
                  <a:pt x="23408" y="52163"/>
                </a:cubicBezTo>
                <a:cubicBezTo>
                  <a:pt x="23325" y="52032"/>
                  <a:pt x="23277" y="51960"/>
                  <a:pt x="23217" y="51841"/>
                </a:cubicBezTo>
                <a:cubicBezTo>
                  <a:pt x="23325" y="51829"/>
                  <a:pt x="23384" y="51806"/>
                  <a:pt x="23491" y="51782"/>
                </a:cubicBezTo>
                <a:close/>
                <a:moveTo>
                  <a:pt x="25432" y="52032"/>
                </a:moveTo>
                <a:lnTo>
                  <a:pt x="25408" y="52198"/>
                </a:lnTo>
                <a:cubicBezTo>
                  <a:pt x="25384" y="52198"/>
                  <a:pt x="25372" y="52187"/>
                  <a:pt x="25360" y="52187"/>
                </a:cubicBezTo>
                <a:cubicBezTo>
                  <a:pt x="25396" y="52139"/>
                  <a:pt x="25408" y="52091"/>
                  <a:pt x="25432" y="52032"/>
                </a:cubicBezTo>
                <a:close/>
                <a:moveTo>
                  <a:pt x="3453" y="44519"/>
                </a:moveTo>
                <a:cubicBezTo>
                  <a:pt x="4060" y="44757"/>
                  <a:pt x="4667" y="44959"/>
                  <a:pt x="5287" y="45221"/>
                </a:cubicBezTo>
                <a:cubicBezTo>
                  <a:pt x="6001" y="45519"/>
                  <a:pt x="6680" y="45840"/>
                  <a:pt x="7394" y="46126"/>
                </a:cubicBezTo>
                <a:cubicBezTo>
                  <a:pt x="8215" y="46472"/>
                  <a:pt x="9061" y="46769"/>
                  <a:pt x="9882" y="47091"/>
                </a:cubicBezTo>
                <a:cubicBezTo>
                  <a:pt x="11109" y="47567"/>
                  <a:pt x="12323" y="48055"/>
                  <a:pt x="13549" y="48555"/>
                </a:cubicBezTo>
                <a:cubicBezTo>
                  <a:pt x="14240" y="48829"/>
                  <a:pt x="14931" y="49127"/>
                  <a:pt x="15633" y="49400"/>
                </a:cubicBezTo>
                <a:cubicBezTo>
                  <a:pt x="16943" y="49924"/>
                  <a:pt x="18241" y="50436"/>
                  <a:pt x="19538" y="50972"/>
                </a:cubicBezTo>
                <a:cubicBezTo>
                  <a:pt x="20443" y="51353"/>
                  <a:pt x="21360" y="51746"/>
                  <a:pt x="22253" y="52139"/>
                </a:cubicBezTo>
                <a:cubicBezTo>
                  <a:pt x="22396" y="52198"/>
                  <a:pt x="22551" y="52258"/>
                  <a:pt x="22670" y="52341"/>
                </a:cubicBezTo>
                <a:cubicBezTo>
                  <a:pt x="22753" y="52401"/>
                  <a:pt x="22801" y="52520"/>
                  <a:pt x="22872" y="52615"/>
                </a:cubicBezTo>
                <a:cubicBezTo>
                  <a:pt x="22860" y="52639"/>
                  <a:pt x="22836" y="52675"/>
                  <a:pt x="22813" y="52687"/>
                </a:cubicBezTo>
                <a:cubicBezTo>
                  <a:pt x="22515" y="52556"/>
                  <a:pt x="22229" y="52401"/>
                  <a:pt x="21931" y="52270"/>
                </a:cubicBezTo>
                <a:lnTo>
                  <a:pt x="18324" y="50710"/>
                </a:lnTo>
                <a:cubicBezTo>
                  <a:pt x="17610" y="50401"/>
                  <a:pt x="16895" y="50079"/>
                  <a:pt x="16157" y="49781"/>
                </a:cubicBezTo>
                <a:cubicBezTo>
                  <a:pt x="15050" y="49317"/>
                  <a:pt x="13930" y="48888"/>
                  <a:pt x="12811" y="48448"/>
                </a:cubicBezTo>
                <a:cubicBezTo>
                  <a:pt x="11835" y="48043"/>
                  <a:pt x="10847" y="47638"/>
                  <a:pt x="9847" y="47234"/>
                </a:cubicBezTo>
                <a:cubicBezTo>
                  <a:pt x="9228" y="46983"/>
                  <a:pt x="8596" y="46733"/>
                  <a:pt x="7977" y="46495"/>
                </a:cubicBezTo>
                <a:cubicBezTo>
                  <a:pt x="7263" y="46210"/>
                  <a:pt x="6549" y="45948"/>
                  <a:pt x="5846" y="45650"/>
                </a:cubicBezTo>
                <a:cubicBezTo>
                  <a:pt x="5037" y="45317"/>
                  <a:pt x="4215" y="44959"/>
                  <a:pt x="3405" y="44602"/>
                </a:cubicBezTo>
                <a:lnTo>
                  <a:pt x="3453" y="44519"/>
                </a:lnTo>
                <a:close/>
                <a:moveTo>
                  <a:pt x="25420" y="48496"/>
                </a:moveTo>
                <a:cubicBezTo>
                  <a:pt x="25420" y="50067"/>
                  <a:pt x="24622" y="52448"/>
                  <a:pt x="23944" y="52746"/>
                </a:cubicBezTo>
                <a:cubicBezTo>
                  <a:pt x="23979" y="52544"/>
                  <a:pt x="23979" y="52341"/>
                  <a:pt x="24039" y="52187"/>
                </a:cubicBezTo>
                <a:cubicBezTo>
                  <a:pt x="24158" y="51782"/>
                  <a:pt x="24325" y="51389"/>
                  <a:pt x="24456" y="50996"/>
                </a:cubicBezTo>
                <a:cubicBezTo>
                  <a:pt x="24706" y="50234"/>
                  <a:pt x="24944" y="49472"/>
                  <a:pt x="25182" y="48710"/>
                </a:cubicBezTo>
                <a:cubicBezTo>
                  <a:pt x="25230" y="48579"/>
                  <a:pt x="25289" y="48507"/>
                  <a:pt x="25420" y="48496"/>
                </a:cubicBezTo>
                <a:close/>
                <a:moveTo>
                  <a:pt x="45807" y="1"/>
                </a:moveTo>
                <a:cubicBezTo>
                  <a:pt x="45695" y="1"/>
                  <a:pt x="45585" y="43"/>
                  <a:pt x="45482" y="121"/>
                </a:cubicBezTo>
                <a:cubicBezTo>
                  <a:pt x="45149" y="394"/>
                  <a:pt x="44839" y="656"/>
                  <a:pt x="44518" y="942"/>
                </a:cubicBezTo>
                <a:cubicBezTo>
                  <a:pt x="44280" y="1133"/>
                  <a:pt x="44041" y="1347"/>
                  <a:pt x="43803" y="1537"/>
                </a:cubicBezTo>
                <a:cubicBezTo>
                  <a:pt x="43625" y="1490"/>
                  <a:pt x="43470" y="1430"/>
                  <a:pt x="43303" y="1406"/>
                </a:cubicBezTo>
                <a:cubicBezTo>
                  <a:pt x="43210" y="1384"/>
                  <a:pt x="43122" y="1372"/>
                  <a:pt x="43041" y="1372"/>
                </a:cubicBezTo>
                <a:cubicBezTo>
                  <a:pt x="42739" y="1372"/>
                  <a:pt x="42523" y="1531"/>
                  <a:pt x="42410" y="1859"/>
                </a:cubicBezTo>
                <a:cubicBezTo>
                  <a:pt x="42232" y="2454"/>
                  <a:pt x="42089" y="3085"/>
                  <a:pt x="41958" y="3692"/>
                </a:cubicBezTo>
                <a:cubicBezTo>
                  <a:pt x="41851" y="4121"/>
                  <a:pt x="41803" y="4562"/>
                  <a:pt x="41696" y="4990"/>
                </a:cubicBezTo>
                <a:cubicBezTo>
                  <a:pt x="41493" y="5895"/>
                  <a:pt x="41267" y="6788"/>
                  <a:pt x="41065" y="7693"/>
                </a:cubicBezTo>
                <a:cubicBezTo>
                  <a:pt x="40862" y="8574"/>
                  <a:pt x="40684" y="9455"/>
                  <a:pt x="40481" y="10336"/>
                </a:cubicBezTo>
                <a:cubicBezTo>
                  <a:pt x="40243" y="11384"/>
                  <a:pt x="39969" y="12444"/>
                  <a:pt x="39731" y="13503"/>
                </a:cubicBezTo>
                <a:cubicBezTo>
                  <a:pt x="39577" y="14206"/>
                  <a:pt x="39422" y="14920"/>
                  <a:pt x="39303" y="15634"/>
                </a:cubicBezTo>
                <a:cubicBezTo>
                  <a:pt x="39017" y="17206"/>
                  <a:pt x="38755" y="18790"/>
                  <a:pt x="38469" y="20373"/>
                </a:cubicBezTo>
                <a:cubicBezTo>
                  <a:pt x="38457" y="20433"/>
                  <a:pt x="38445" y="20492"/>
                  <a:pt x="38422" y="20587"/>
                </a:cubicBezTo>
                <a:cubicBezTo>
                  <a:pt x="38374" y="20587"/>
                  <a:pt x="38326" y="20590"/>
                  <a:pt x="38280" y="20590"/>
                </a:cubicBezTo>
                <a:cubicBezTo>
                  <a:pt x="38234" y="20590"/>
                  <a:pt x="38189" y="20587"/>
                  <a:pt x="38148" y="20575"/>
                </a:cubicBezTo>
                <a:cubicBezTo>
                  <a:pt x="37552" y="20421"/>
                  <a:pt x="36957" y="20254"/>
                  <a:pt x="36374" y="20099"/>
                </a:cubicBezTo>
                <a:cubicBezTo>
                  <a:pt x="35314" y="19778"/>
                  <a:pt x="34278" y="19456"/>
                  <a:pt x="33219" y="19123"/>
                </a:cubicBezTo>
                <a:cubicBezTo>
                  <a:pt x="32802" y="18992"/>
                  <a:pt x="32385" y="18861"/>
                  <a:pt x="31968" y="18706"/>
                </a:cubicBezTo>
                <a:cubicBezTo>
                  <a:pt x="30921" y="18373"/>
                  <a:pt x="29897" y="17980"/>
                  <a:pt x="28837" y="17670"/>
                </a:cubicBezTo>
                <a:cubicBezTo>
                  <a:pt x="27670" y="17325"/>
                  <a:pt x="26480" y="17027"/>
                  <a:pt x="25289" y="16718"/>
                </a:cubicBezTo>
                <a:cubicBezTo>
                  <a:pt x="24610" y="16539"/>
                  <a:pt x="23944" y="16349"/>
                  <a:pt x="23277" y="16230"/>
                </a:cubicBezTo>
                <a:cubicBezTo>
                  <a:pt x="22824" y="16134"/>
                  <a:pt x="22372" y="16170"/>
                  <a:pt x="21920" y="16146"/>
                </a:cubicBezTo>
                <a:cubicBezTo>
                  <a:pt x="21693" y="16146"/>
                  <a:pt x="21574" y="16325"/>
                  <a:pt x="21455" y="16492"/>
                </a:cubicBezTo>
                <a:cubicBezTo>
                  <a:pt x="21265" y="16742"/>
                  <a:pt x="21086" y="17016"/>
                  <a:pt x="20848" y="17194"/>
                </a:cubicBezTo>
                <a:cubicBezTo>
                  <a:pt x="19943" y="17897"/>
                  <a:pt x="19217" y="18790"/>
                  <a:pt x="18395" y="19587"/>
                </a:cubicBezTo>
                <a:cubicBezTo>
                  <a:pt x="17169" y="20778"/>
                  <a:pt x="15966" y="21980"/>
                  <a:pt x="14764" y="23171"/>
                </a:cubicBezTo>
                <a:cubicBezTo>
                  <a:pt x="13526" y="24409"/>
                  <a:pt x="12287" y="25648"/>
                  <a:pt x="11073" y="26898"/>
                </a:cubicBezTo>
                <a:cubicBezTo>
                  <a:pt x="10835" y="27136"/>
                  <a:pt x="10621" y="27422"/>
                  <a:pt x="10418" y="27683"/>
                </a:cubicBezTo>
                <a:cubicBezTo>
                  <a:pt x="10049" y="28160"/>
                  <a:pt x="9525" y="28469"/>
                  <a:pt x="9049" y="28826"/>
                </a:cubicBezTo>
                <a:cubicBezTo>
                  <a:pt x="7620" y="29946"/>
                  <a:pt x="6263" y="31148"/>
                  <a:pt x="4965" y="32422"/>
                </a:cubicBezTo>
                <a:cubicBezTo>
                  <a:pt x="4108" y="33256"/>
                  <a:pt x="3227" y="34089"/>
                  <a:pt x="2227" y="34756"/>
                </a:cubicBezTo>
                <a:cubicBezTo>
                  <a:pt x="2084" y="34863"/>
                  <a:pt x="1917" y="34958"/>
                  <a:pt x="1774" y="35065"/>
                </a:cubicBezTo>
                <a:cubicBezTo>
                  <a:pt x="1131" y="35530"/>
                  <a:pt x="976" y="36018"/>
                  <a:pt x="1215" y="36768"/>
                </a:cubicBezTo>
                <a:cubicBezTo>
                  <a:pt x="1834" y="37149"/>
                  <a:pt x="1917" y="37756"/>
                  <a:pt x="1905" y="38387"/>
                </a:cubicBezTo>
                <a:cubicBezTo>
                  <a:pt x="1893" y="38649"/>
                  <a:pt x="1869" y="38911"/>
                  <a:pt x="1965" y="39173"/>
                </a:cubicBezTo>
                <a:cubicBezTo>
                  <a:pt x="2108" y="39602"/>
                  <a:pt x="2096" y="40054"/>
                  <a:pt x="1929" y="40471"/>
                </a:cubicBezTo>
                <a:cubicBezTo>
                  <a:pt x="1667" y="41149"/>
                  <a:pt x="1393" y="41840"/>
                  <a:pt x="1131" y="42507"/>
                </a:cubicBezTo>
                <a:cubicBezTo>
                  <a:pt x="715" y="42662"/>
                  <a:pt x="310" y="42673"/>
                  <a:pt x="48" y="43078"/>
                </a:cubicBezTo>
                <a:lnTo>
                  <a:pt x="0" y="43614"/>
                </a:lnTo>
                <a:cubicBezTo>
                  <a:pt x="334" y="44007"/>
                  <a:pt x="810" y="44209"/>
                  <a:pt x="1250" y="44447"/>
                </a:cubicBezTo>
                <a:cubicBezTo>
                  <a:pt x="1846" y="44757"/>
                  <a:pt x="2453" y="45043"/>
                  <a:pt x="3084" y="45293"/>
                </a:cubicBezTo>
                <a:cubicBezTo>
                  <a:pt x="3882" y="45638"/>
                  <a:pt x="4703" y="45948"/>
                  <a:pt x="5525" y="46293"/>
                </a:cubicBezTo>
                <a:cubicBezTo>
                  <a:pt x="6144" y="46543"/>
                  <a:pt x="6751" y="46805"/>
                  <a:pt x="7382" y="47091"/>
                </a:cubicBezTo>
                <a:cubicBezTo>
                  <a:pt x="8239" y="47484"/>
                  <a:pt x="9120" y="47817"/>
                  <a:pt x="10013" y="48115"/>
                </a:cubicBezTo>
                <a:cubicBezTo>
                  <a:pt x="10894" y="48412"/>
                  <a:pt x="11764" y="48758"/>
                  <a:pt x="12609" y="49115"/>
                </a:cubicBezTo>
                <a:cubicBezTo>
                  <a:pt x="13847" y="49627"/>
                  <a:pt x="15062" y="50162"/>
                  <a:pt x="16288" y="50674"/>
                </a:cubicBezTo>
                <a:cubicBezTo>
                  <a:pt x="16967" y="50972"/>
                  <a:pt x="17657" y="51294"/>
                  <a:pt x="18348" y="51591"/>
                </a:cubicBezTo>
                <a:cubicBezTo>
                  <a:pt x="19348" y="52008"/>
                  <a:pt x="20348" y="52401"/>
                  <a:pt x="21360" y="52818"/>
                </a:cubicBezTo>
                <a:cubicBezTo>
                  <a:pt x="21670" y="52960"/>
                  <a:pt x="22003" y="53079"/>
                  <a:pt x="22324" y="53210"/>
                </a:cubicBezTo>
                <a:cubicBezTo>
                  <a:pt x="22955" y="53472"/>
                  <a:pt x="23634" y="53532"/>
                  <a:pt x="24289" y="53651"/>
                </a:cubicBezTo>
                <a:cubicBezTo>
                  <a:pt x="24363" y="53663"/>
                  <a:pt x="24437" y="53670"/>
                  <a:pt x="24509" y="53670"/>
                </a:cubicBezTo>
                <a:cubicBezTo>
                  <a:pt x="24782" y="53670"/>
                  <a:pt x="25037" y="53580"/>
                  <a:pt x="25253" y="53401"/>
                </a:cubicBezTo>
                <a:cubicBezTo>
                  <a:pt x="25694" y="53079"/>
                  <a:pt x="26087" y="52698"/>
                  <a:pt x="26420" y="52258"/>
                </a:cubicBezTo>
                <a:cubicBezTo>
                  <a:pt x="26849" y="51710"/>
                  <a:pt x="27325" y="51186"/>
                  <a:pt x="27801" y="50663"/>
                </a:cubicBezTo>
                <a:cubicBezTo>
                  <a:pt x="28444" y="49948"/>
                  <a:pt x="29087" y="49246"/>
                  <a:pt x="29742" y="48567"/>
                </a:cubicBezTo>
                <a:cubicBezTo>
                  <a:pt x="30099" y="48198"/>
                  <a:pt x="30492" y="47865"/>
                  <a:pt x="30885" y="47519"/>
                </a:cubicBezTo>
                <a:cubicBezTo>
                  <a:pt x="30956" y="47460"/>
                  <a:pt x="31052" y="47400"/>
                  <a:pt x="31123" y="47388"/>
                </a:cubicBezTo>
                <a:cubicBezTo>
                  <a:pt x="31659" y="47364"/>
                  <a:pt x="31897" y="46960"/>
                  <a:pt x="32183" y="46614"/>
                </a:cubicBezTo>
                <a:cubicBezTo>
                  <a:pt x="32278" y="46483"/>
                  <a:pt x="32361" y="46317"/>
                  <a:pt x="32397" y="46150"/>
                </a:cubicBezTo>
                <a:cubicBezTo>
                  <a:pt x="32480" y="45829"/>
                  <a:pt x="32635" y="45590"/>
                  <a:pt x="32873" y="45364"/>
                </a:cubicBezTo>
                <a:cubicBezTo>
                  <a:pt x="34100" y="44209"/>
                  <a:pt x="35278" y="42983"/>
                  <a:pt x="36255" y="41602"/>
                </a:cubicBezTo>
                <a:cubicBezTo>
                  <a:pt x="36290" y="41554"/>
                  <a:pt x="36350" y="41507"/>
                  <a:pt x="36433" y="41423"/>
                </a:cubicBezTo>
                <a:cubicBezTo>
                  <a:pt x="36469" y="41426"/>
                  <a:pt x="36504" y="41428"/>
                  <a:pt x="36537" y="41428"/>
                </a:cubicBezTo>
                <a:cubicBezTo>
                  <a:pt x="37128" y="41428"/>
                  <a:pt x="37373" y="40945"/>
                  <a:pt x="37564" y="40483"/>
                </a:cubicBezTo>
                <a:cubicBezTo>
                  <a:pt x="37695" y="40137"/>
                  <a:pt x="37910" y="39864"/>
                  <a:pt x="38160" y="39602"/>
                </a:cubicBezTo>
                <a:cubicBezTo>
                  <a:pt x="38862" y="38875"/>
                  <a:pt x="39565" y="38149"/>
                  <a:pt x="40255" y="37387"/>
                </a:cubicBezTo>
                <a:cubicBezTo>
                  <a:pt x="40470" y="37161"/>
                  <a:pt x="40648" y="36899"/>
                  <a:pt x="40827" y="36649"/>
                </a:cubicBezTo>
                <a:cubicBezTo>
                  <a:pt x="41458" y="36625"/>
                  <a:pt x="41803" y="36232"/>
                  <a:pt x="42017" y="35673"/>
                </a:cubicBezTo>
                <a:cubicBezTo>
                  <a:pt x="42089" y="35482"/>
                  <a:pt x="42148" y="35292"/>
                  <a:pt x="42220" y="35101"/>
                </a:cubicBezTo>
                <a:cubicBezTo>
                  <a:pt x="42279" y="34958"/>
                  <a:pt x="42327" y="34827"/>
                  <a:pt x="42434" y="34720"/>
                </a:cubicBezTo>
                <a:cubicBezTo>
                  <a:pt x="43291" y="33768"/>
                  <a:pt x="44160" y="32839"/>
                  <a:pt x="45065" y="31851"/>
                </a:cubicBezTo>
                <a:cubicBezTo>
                  <a:pt x="45097" y="31851"/>
                  <a:pt x="45155" y="31845"/>
                  <a:pt x="45226" y="31845"/>
                </a:cubicBezTo>
                <a:cubicBezTo>
                  <a:pt x="45261" y="31845"/>
                  <a:pt x="45299" y="31847"/>
                  <a:pt x="45339" y="31851"/>
                </a:cubicBezTo>
                <a:cubicBezTo>
                  <a:pt x="47863" y="32077"/>
                  <a:pt x="50399" y="32279"/>
                  <a:pt x="52912" y="32541"/>
                </a:cubicBezTo>
                <a:cubicBezTo>
                  <a:pt x="54269" y="32672"/>
                  <a:pt x="55590" y="32898"/>
                  <a:pt x="56948" y="33041"/>
                </a:cubicBezTo>
                <a:cubicBezTo>
                  <a:pt x="57555" y="33113"/>
                  <a:pt x="58162" y="33160"/>
                  <a:pt x="58769" y="33196"/>
                </a:cubicBezTo>
                <a:cubicBezTo>
                  <a:pt x="58897" y="33200"/>
                  <a:pt x="59026" y="33202"/>
                  <a:pt x="59154" y="33202"/>
                </a:cubicBezTo>
                <a:cubicBezTo>
                  <a:pt x="59469" y="33202"/>
                  <a:pt x="59783" y="33187"/>
                  <a:pt x="60079" y="33137"/>
                </a:cubicBezTo>
                <a:cubicBezTo>
                  <a:pt x="60190" y="33113"/>
                  <a:pt x="60299" y="33104"/>
                  <a:pt x="60406" y="33104"/>
                </a:cubicBezTo>
                <a:cubicBezTo>
                  <a:pt x="60792" y="33104"/>
                  <a:pt x="61154" y="33231"/>
                  <a:pt x="61508" y="33315"/>
                </a:cubicBezTo>
                <a:cubicBezTo>
                  <a:pt x="62525" y="33547"/>
                  <a:pt x="63541" y="33766"/>
                  <a:pt x="64573" y="33766"/>
                </a:cubicBezTo>
                <a:cubicBezTo>
                  <a:pt x="64919" y="33766"/>
                  <a:pt x="65266" y="33741"/>
                  <a:pt x="65616" y="33684"/>
                </a:cubicBezTo>
                <a:cubicBezTo>
                  <a:pt x="65691" y="33672"/>
                  <a:pt x="65766" y="33666"/>
                  <a:pt x="65840" y="33666"/>
                </a:cubicBezTo>
                <a:cubicBezTo>
                  <a:pt x="66058" y="33666"/>
                  <a:pt x="66272" y="33718"/>
                  <a:pt x="66485" y="33815"/>
                </a:cubicBezTo>
                <a:cubicBezTo>
                  <a:pt x="66723" y="33934"/>
                  <a:pt x="66985" y="33982"/>
                  <a:pt x="67259" y="34030"/>
                </a:cubicBezTo>
                <a:cubicBezTo>
                  <a:pt x="67461" y="34065"/>
                  <a:pt x="67687" y="34089"/>
                  <a:pt x="67913" y="34101"/>
                </a:cubicBezTo>
                <a:cubicBezTo>
                  <a:pt x="69271" y="34184"/>
                  <a:pt x="70592" y="34458"/>
                  <a:pt x="71926" y="34696"/>
                </a:cubicBezTo>
                <a:cubicBezTo>
                  <a:pt x="72152" y="34744"/>
                  <a:pt x="72366" y="34756"/>
                  <a:pt x="72581" y="34780"/>
                </a:cubicBezTo>
                <a:cubicBezTo>
                  <a:pt x="75283" y="35101"/>
                  <a:pt x="77974" y="35411"/>
                  <a:pt x="80665" y="35708"/>
                </a:cubicBezTo>
                <a:cubicBezTo>
                  <a:pt x="83022" y="35958"/>
                  <a:pt x="85368" y="36196"/>
                  <a:pt x="87725" y="36446"/>
                </a:cubicBezTo>
                <a:cubicBezTo>
                  <a:pt x="87975" y="36482"/>
                  <a:pt x="88225" y="36482"/>
                  <a:pt x="88476" y="36506"/>
                </a:cubicBezTo>
                <a:cubicBezTo>
                  <a:pt x="88615" y="36519"/>
                  <a:pt x="88754" y="36527"/>
                  <a:pt x="88893" y="36527"/>
                </a:cubicBezTo>
                <a:cubicBezTo>
                  <a:pt x="89278" y="36527"/>
                  <a:pt x="89662" y="36463"/>
                  <a:pt x="90047" y="36244"/>
                </a:cubicBezTo>
                <a:cubicBezTo>
                  <a:pt x="90059" y="36173"/>
                  <a:pt x="90083" y="36054"/>
                  <a:pt x="90107" y="35935"/>
                </a:cubicBezTo>
                <a:cubicBezTo>
                  <a:pt x="90250" y="34339"/>
                  <a:pt x="90381" y="32756"/>
                  <a:pt x="90523" y="31172"/>
                </a:cubicBezTo>
                <a:cubicBezTo>
                  <a:pt x="90535" y="30970"/>
                  <a:pt x="90476" y="30767"/>
                  <a:pt x="90440" y="30517"/>
                </a:cubicBezTo>
                <a:cubicBezTo>
                  <a:pt x="90702" y="29958"/>
                  <a:pt x="90642" y="29303"/>
                  <a:pt x="90559" y="28684"/>
                </a:cubicBezTo>
                <a:cubicBezTo>
                  <a:pt x="90523" y="28207"/>
                  <a:pt x="90547" y="27743"/>
                  <a:pt x="90583" y="27267"/>
                </a:cubicBezTo>
                <a:cubicBezTo>
                  <a:pt x="90595" y="27005"/>
                  <a:pt x="90654" y="26743"/>
                  <a:pt x="90666" y="26481"/>
                </a:cubicBezTo>
                <a:cubicBezTo>
                  <a:pt x="90809" y="24326"/>
                  <a:pt x="91000" y="22183"/>
                  <a:pt x="91083" y="20016"/>
                </a:cubicBezTo>
                <a:cubicBezTo>
                  <a:pt x="91166" y="18075"/>
                  <a:pt x="91166" y="16123"/>
                  <a:pt x="91202" y="14170"/>
                </a:cubicBezTo>
                <a:cubicBezTo>
                  <a:pt x="91202" y="14063"/>
                  <a:pt x="91202" y="13944"/>
                  <a:pt x="91214" y="13848"/>
                </a:cubicBezTo>
                <a:cubicBezTo>
                  <a:pt x="91273" y="11955"/>
                  <a:pt x="91333" y="10062"/>
                  <a:pt x="91381" y="8169"/>
                </a:cubicBezTo>
                <a:cubicBezTo>
                  <a:pt x="91381" y="7931"/>
                  <a:pt x="91369" y="7693"/>
                  <a:pt x="91321" y="7479"/>
                </a:cubicBezTo>
                <a:cubicBezTo>
                  <a:pt x="91262" y="7098"/>
                  <a:pt x="91071" y="6836"/>
                  <a:pt x="90666" y="6776"/>
                </a:cubicBezTo>
                <a:cubicBezTo>
                  <a:pt x="90619" y="6776"/>
                  <a:pt x="90571" y="6764"/>
                  <a:pt x="90535" y="6740"/>
                </a:cubicBezTo>
                <a:cubicBezTo>
                  <a:pt x="89833" y="6621"/>
                  <a:pt x="89404" y="6193"/>
                  <a:pt x="89107" y="5586"/>
                </a:cubicBezTo>
                <a:cubicBezTo>
                  <a:pt x="88964" y="5312"/>
                  <a:pt x="88809" y="5074"/>
                  <a:pt x="88642" y="4824"/>
                </a:cubicBezTo>
                <a:cubicBezTo>
                  <a:pt x="88444" y="4502"/>
                  <a:pt x="88155" y="4353"/>
                  <a:pt x="87812" y="4353"/>
                </a:cubicBezTo>
                <a:cubicBezTo>
                  <a:pt x="87723" y="4353"/>
                  <a:pt x="87631" y="4363"/>
                  <a:pt x="87535" y="4383"/>
                </a:cubicBezTo>
                <a:cubicBezTo>
                  <a:pt x="87042" y="4473"/>
                  <a:pt x="86553" y="4513"/>
                  <a:pt x="86067" y="4513"/>
                </a:cubicBezTo>
                <a:cubicBezTo>
                  <a:pt x="85262" y="4513"/>
                  <a:pt x="84462" y="4402"/>
                  <a:pt x="83653" y="4216"/>
                </a:cubicBezTo>
                <a:cubicBezTo>
                  <a:pt x="82713" y="4002"/>
                  <a:pt x="81808" y="3704"/>
                  <a:pt x="80903" y="3407"/>
                </a:cubicBezTo>
                <a:cubicBezTo>
                  <a:pt x="79701" y="3014"/>
                  <a:pt x="78486" y="2609"/>
                  <a:pt x="77272" y="2216"/>
                </a:cubicBezTo>
                <a:cubicBezTo>
                  <a:pt x="76426" y="1954"/>
                  <a:pt x="75557" y="1680"/>
                  <a:pt x="74700" y="1442"/>
                </a:cubicBezTo>
                <a:cubicBezTo>
                  <a:pt x="74072" y="1268"/>
                  <a:pt x="73437" y="1171"/>
                  <a:pt x="72797" y="1171"/>
                </a:cubicBezTo>
                <a:cubicBezTo>
                  <a:pt x="72345" y="1171"/>
                  <a:pt x="71892" y="1220"/>
                  <a:pt x="71438" y="1323"/>
                </a:cubicBezTo>
                <a:cubicBezTo>
                  <a:pt x="70235" y="1609"/>
                  <a:pt x="69056" y="1978"/>
                  <a:pt x="67937" y="2514"/>
                </a:cubicBezTo>
                <a:cubicBezTo>
                  <a:pt x="67282" y="2835"/>
                  <a:pt x="66759" y="3288"/>
                  <a:pt x="66342" y="4062"/>
                </a:cubicBezTo>
                <a:cubicBezTo>
                  <a:pt x="66270" y="3931"/>
                  <a:pt x="66211" y="3823"/>
                  <a:pt x="66163" y="3728"/>
                </a:cubicBezTo>
                <a:cubicBezTo>
                  <a:pt x="65889" y="2930"/>
                  <a:pt x="65485" y="2216"/>
                  <a:pt x="64854" y="1645"/>
                </a:cubicBezTo>
                <a:cubicBezTo>
                  <a:pt x="64234" y="1061"/>
                  <a:pt x="63484" y="775"/>
                  <a:pt x="62675" y="656"/>
                </a:cubicBezTo>
                <a:cubicBezTo>
                  <a:pt x="62161" y="584"/>
                  <a:pt x="61650" y="541"/>
                  <a:pt x="61138" y="541"/>
                </a:cubicBezTo>
                <a:cubicBezTo>
                  <a:pt x="60724" y="541"/>
                  <a:pt x="60309" y="569"/>
                  <a:pt x="59889" y="633"/>
                </a:cubicBezTo>
                <a:cubicBezTo>
                  <a:pt x="59222" y="716"/>
                  <a:pt x="58531" y="728"/>
                  <a:pt x="57865" y="811"/>
                </a:cubicBezTo>
                <a:cubicBezTo>
                  <a:pt x="57472" y="847"/>
                  <a:pt x="57103" y="966"/>
                  <a:pt x="56698" y="1025"/>
                </a:cubicBezTo>
                <a:cubicBezTo>
                  <a:pt x="56348" y="1073"/>
                  <a:pt x="55984" y="1135"/>
                  <a:pt x="55629" y="1135"/>
                </a:cubicBezTo>
                <a:cubicBezTo>
                  <a:pt x="55536" y="1135"/>
                  <a:pt x="55444" y="1131"/>
                  <a:pt x="55352" y="1121"/>
                </a:cubicBezTo>
                <a:cubicBezTo>
                  <a:pt x="54729" y="1066"/>
                  <a:pt x="54106" y="1036"/>
                  <a:pt x="53484" y="1036"/>
                </a:cubicBezTo>
                <a:cubicBezTo>
                  <a:pt x="52895" y="1036"/>
                  <a:pt x="52306" y="1063"/>
                  <a:pt x="51721" y="1121"/>
                </a:cubicBezTo>
                <a:cubicBezTo>
                  <a:pt x="51661" y="1121"/>
                  <a:pt x="51578" y="1121"/>
                  <a:pt x="51519" y="1133"/>
                </a:cubicBezTo>
                <a:cubicBezTo>
                  <a:pt x="51100" y="1235"/>
                  <a:pt x="50684" y="1280"/>
                  <a:pt x="50271" y="1280"/>
                </a:cubicBezTo>
                <a:cubicBezTo>
                  <a:pt x="49439" y="1280"/>
                  <a:pt x="48619" y="1098"/>
                  <a:pt x="47816" y="835"/>
                </a:cubicBezTo>
                <a:cubicBezTo>
                  <a:pt x="47220" y="656"/>
                  <a:pt x="46625" y="418"/>
                  <a:pt x="46089" y="97"/>
                </a:cubicBezTo>
                <a:cubicBezTo>
                  <a:pt x="45996" y="31"/>
                  <a:pt x="45901" y="1"/>
                  <a:pt x="45807" y="1"/>
                </a:cubicBezTo>
                <a:close/>
              </a:path>
            </a:pathLst>
          </a:custGeom>
          <a:solidFill>
            <a:srgbClr val="BF9A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" name="Google Shape;30;p3">
            <a:extLst>
              <a:ext uri="{FF2B5EF4-FFF2-40B4-BE49-F238E27FC236}">
                <a16:creationId xmlns:a16="http://schemas.microsoft.com/office/drawing/2014/main" id="{295989D2-4DC4-418F-B569-1FF6921B442A}"/>
              </a:ext>
            </a:extLst>
          </p:cNvPr>
          <p:cNvGrpSpPr/>
          <p:nvPr/>
        </p:nvGrpSpPr>
        <p:grpSpPr>
          <a:xfrm>
            <a:off x="7532228" y="5500826"/>
            <a:ext cx="1197965" cy="1357174"/>
            <a:chOff x="2807100" y="2138800"/>
            <a:chExt cx="649550" cy="735875"/>
          </a:xfrm>
          <a:solidFill>
            <a:srgbClr val="BF9A6F"/>
          </a:solidFill>
        </p:grpSpPr>
        <p:sp>
          <p:nvSpPr>
            <p:cNvPr id="19" name="Google Shape;31;p3">
              <a:extLst>
                <a:ext uri="{FF2B5EF4-FFF2-40B4-BE49-F238E27FC236}">
                  <a16:creationId xmlns:a16="http://schemas.microsoft.com/office/drawing/2014/main" id="{BA38C3CF-B685-404A-B5D5-05B76C9A74F7}"/>
                </a:ext>
              </a:extLst>
            </p:cNvPr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2;p3">
              <a:extLst>
                <a:ext uri="{FF2B5EF4-FFF2-40B4-BE49-F238E27FC236}">
                  <a16:creationId xmlns:a16="http://schemas.microsoft.com/office/drawing/2014/main" id="{289AF763-E742-45F7-99A6-CF1EFC9CA01F}"/>
                </a:ext>
              </a:extLst>
            </p:cNvPr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3;p3">
              <a:extLst>
                <a:ext uri="{FF2B5EF4-FFF2-40B4-BE49-F238E27FC236}">
                  <a16:creationId xmlns:a16="http://schemas.microsoft.com/office/drawing/2014/main" id="{665F2A87-0547-4E52-A398-1A83FED8DA99}"/>
                </a:ext>
              </a:extLst>
            </p:cNvPr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4;p3">
              <a:extLst>
                <a:ext uri="{FF2B5EF4-FFF2-40B4-BE49-F238E27FC236}">
                  <a16:creationId xmlns:a16="http://schemas.microsoft.com/office/drawing/2014/main" id="{DCFB2AB3-7920-45C4-BC99-2A753A9C56D1}"/>
                </a:ext>
              </a:extLst>
            </p:cNvPr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;p3">
              <a:extLst>
                <a:ext uri="{FF2B5EF4-FFF2-40B4-BE49-F238E27FC236}">
                  <a16:creationId xmlns:a16="http://schemas.microsoft.com/office/drawing/2014/main" id="{1CEC5622-55B0-4C1B-8D0D-53CB6A14F5BB}"/>
                </a:ext>
              </a:extLst>
            </p:cNvPr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36;p3">
            <a:extLst>
              <a:ext uri="{FF2B5EF4-FFF2-40B4-BE49-F238E27FC236}">
                <a16:creationId xmlns:a16="http://schemas.microsoft.com/office/drawing/2014/main" id="{FFD0932C-396A-4C04-B5B1-5FC19CDB1B5C}"/>
              </a:ext>
            </a:extLst>
          </p:cNvPr>
          <p:cNvGrpSpPr/>
          <p:nvPr/>
        </p:nvGrpSpPr>
        <p:grpSpPr>
          <a:xfrm rot="2455371">
            <a:off x="-88914" y="5251011"/>
            <a:ext cx="1127692" cy="1167549"/>
            <a:chOff x="3212275" y="349350"/>
            <a:chExt cx="486650" cy="503850"/>
          </a:xfrm>
          <a:solidFill>
            <a:srgbClr val="BF9A6F"/>
          </a:solidFill>
        </p:grpSpPr>
        <p:sp>
          <p:nvSpPr>
            <p:cNvPr id="25" name="Google Shape;37;p3">
              <a:extLst>
                <a:ext uri="{FF2B5EF4-FFF2-40B4-BE49-F238E27FC236}">
                  <a16:creationId xmlns:a16="http://schemas.microsoft.com/office/drawing/2014/main" id="{17EB44AD-9ED8-4125-9898-F48D7F716023}"/>
                </a:ext>
              </a:extLst>
            </p:cNvPr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;p3">
              <a:extLst>
                <a:ext uri="{FF2B5EF4-FFF2-40B4-BE49-F238E27FC236}">
                  <a16:creationId xmlns:a16="http://schemas.microsoft.com/office/drawing/2014/main" id="{F4484348-15AD-471B-B555-8E7A07990BA4}"/>
                </a:ext>
              </a:extLst>
            </p:cNvPr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9;p3">
              <a:extLst>
                <a:ext uri="{FF2B5EF4-FFF2-40B4-BE49-F238E27FC236}">
                  <a16:creationId xmlns:a16="http://schemas.microsoft.com/office/drawing/2014/main" id="{617F0B69-89E0-4575-B661-6F82CC3DF877}"/>
                </a:ext>
              </a:extLst>
            </p:cNvPr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0;p3">
              <a:extLst>
                <a:ext uri="{FF2B5EF4-FFF2-40B4-BE49-F238E27FC236}">
                  <a16:creationId xmlns:a16="http://schemas.microsoft.com/office/drawing/2014/main" id="{A216A9EC-495A-4FE7-8CF2-643A2B4D7808}"/>
                </a:ext>
              </a:extLst>
            </p:cNvPr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1;p3">
              <a:extLst>
                <a:ext uri="{FF2B5EF4-FFF2-40B4-BE49-F238E27FC236}">
                  <a16:creationId xmlns:a16="http://schemas.microsoft.com/office/drawing/2014/main" id="{05CE0FF0-9E72-4572-846F-1041DA89CB26}"/>
                </a:ext>
              </a:extLst>
            </p:cNvPr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45;p3">
            <a:extLst>
              <a:ext uri="{FF2B5EF4-FFF2-40B4-BE49-F238E27FC236}">
                <a16:creationId xmlns:a16="http://schemas.microsoft.com/office/drawing/2014/main" id="{B7E9556C-A09D-47B2-8505-E5D9EE510FDE}"/>
              </a:ext>
            </a:extLst>
          </p:cNvPr>
          <p:cNvGrpSpPr/>
          <p:nvPr/>
        </p:nvGrpSpPr>
        <p:grpSpPr>
          <a:xfrm>
            <a:off x="9562062" y="150674"/>
            <a:ext cx="1899098" cy="2247909"/>
            <a:chOff x="1499700" y="2945500"/>
            <a:chExt cx="1722225" cy="2038550"/>
          </a:xfrm>
          <a:solidFill>
            <a:srgbClr val="BF9A6F"/>
          </a:solidFill>
        </p:grpSpPr>
        <p:sp>
          <p:nvSpPr>
            <p:cNvPr id="31" name="Google Shape;46;p3">
              <a:extLst>
                <a:ext uri="{FF2B5EF4-FFF2-40B4-BE49-F238E27FC236}">
                  <a16:creationId xmlns:a16="http://schemas.microsoft.com/office/drawing/2014/main" id="{BBB09349-B481-4F72-B911-BAC9089D5D09}"/>
                </a:ext>
              </a:extLst>
            </p:cNvPr>
            <p:cNvSpPr/>
            <p:nvPr/>
          </p:nvSpPr>
          <p:spPr>
            <a:xfrm>
              <a:off x="2719625" y="3339875"/>
              <a:ext cx="261100" cy="122425"/>
            </a:xfrm>
            <a:custGeom>
              <a:avLst/>
              <a:gdLst/>
              <a:ahLst/>
              <a:cxnLst/>
              <a:rect l="l" t="t" r="r" b="b"/>
              <a:pathLst>
                <a:path w="10444" h="4897" extrusionOk="0">
                  <a:moveTo>
                    <a:pt x="9986" y="1"/>
                  </a:moveTo>
                  <a:cubicBezTo>
                    <a:pt x="9887" y="41"/>
                    <a:pt x="9827" y="41"/>
                    <a:pt x="9748" y="61"/>
                  </a:cubicBezTo>
                  <a:cubicBezTo>
                    <a:pt x="9589" y="81"/>
                    <a:pt x="9449" y="140"/>
                    <a:pt x="9290" y="140"/>
                  </a:cubicBezTo>
                  <a:lnTo>
                    <a:pt x="8853" y="140"/>
                  </a:lnTo>
                  <a:cubicBezTo>
                    <a:pt x="8693" y="140"/>
                    <a:pt x="8554" y="160"/>
                    <a:pt x="8395" y="200"/>
                  </a:cubicBezTo>
                  <a:cubicBezTo>
                    <a:pt x="8344" y="250"/>
                    <a:pt x="8296" y="270"/>
                    <a:pt x="8249" y="270"/>
                  </a:cubicBezTo>
                  <a:cubicBezTo>
                    <a:pt x="8166" y="270"/>
                    <a:pt x="8086" y="211"/>
                    <a:pt x="7997" y="160"/>
                  </a:cubicBezTo>
                  <a:cubicBezTo>
                    <a:pt x="7842" y="132"/>
                    <a:pt x="7688" y="104"/>
                    <a:pt x="7533" y="104"/>
                  </a:cubicBezTo>
                  <a:cubicBezTo>
                    <a:pt x="7469" y="104"/>
                    <a:pt x="7405" y="109"/>
                    <a:pt x="7341" y="120"/>
                  </a:cubicBezTo>
                  <a:cubicBezTo>
                    <a:pt x="5371" y="558"/>
                    <a:pt x="3362" y="657"/>
                    <a:pt x="1353" y="876"/>
                  </a:cubicBezTo>
                  <a:cubicBezTo>
                    <a:pt x="836" y="956"/>
                    <a:pt x="338" y="1035"/>
                    <a:pt x="159" y="1632"/>
                  </a:cubicBezTo>
                  <a:cubicBezTo>
                    <a:pt x="0" y="2667"/>
                    <a:pt x="20" y="3721"/>
                    <a:pt x="120" y="4755"/>
                  </a:cubicBezTo>
                  <a:cubicBezTo>
                    <a:pt x="276" y="4850"/>
                    <a:pt x="397" y="4897"/>
                    <a:pt x="491" y="4897"/>
                  </a:cubicBezTo>
                  <a:cubicBezTo>
                    <a:pt x="672" y="4897"/>
                    <a:pt x="750" y="4725"/>
                    <a:pt x="776" y="4397"/>
                  </a:cubicBezTo>
                  <a:cubicBezTo>
                    <a:pt x="804" y="3764"/>
                    <a:pt x="972" y="3479"/>
                    <a:pt x="1349" y="3479"/>
                  </a:cubicBezTo>
                  <a:cubicBezTo>
                    <a:pt x="1505" y="3479"/>
                    <a:pt x="1697" y="3528"/>
                    <a:pt x="1930" y="3621"/>
                  </a:cubicBezTo>
                  <a:cubicBezTo>
                    <a:pt x="1955" y="3624"/>
                    <a:pt x="1981" y="3625"/>
                    <a:pt x="2006" y="3625"/>
                  </a:cubicBezTo>
                  <a:cubicBezTo>
                    <a:pt x="2215" y="3625"/>
                    <a:pt x="2409" y="3555"/>
                    <a:pt x="2586" y="3502"/>
                  </a:cubicBezTo>
                  <a:cubicBezTo>
                    <a:pt x="3104" y="3323"/>
                    <a:pt x="3661" y="3542"/>
                    <a:pt x="4158" y="3263"/>
                  </a:cubicBezTo>
                  <a:cubicBezTo>
                    <a:pt x="4357" y="3104"/>
                    <a:pt x="4277" y="2965"/>
                    <a:pt x="4098" y="2846"/>
                  </a:cubicBezTo>
                  <a:cubicBezTo>
                    <a:pt x="4078" y="2826"/>
                    <a:pt x="3999" y="2766"/>
                    <a:pt x="4058" y="2766"/>
                  </a:cubicBezTo>
                  <a:cubicBezTo>
                    <a:pt x="4151" y="2784"/>
                    <a:pt x="4229" y="2792"/>
                    <a:pt x="4294" y="2792"/>
                  </a:cubicBezTo>
                  <a:cubicBezTo>
                    <a:pt x="4745" y="2792"/>
                    <a:pt x="4578" y="2405"/>
                    <a:pt x="4456" y="2110"/>
                  </a:cubicBezTo>
                  <a:cubicBezTo>
                    <a:pt x="4252" y="1684"/>
                    <a:pt x="4757" y="1820"/>
                    <a:pt x="4878" y="1688"/>
                  </a:cubicBezTo>
                  <a:lnTo>
                    <a:pt x="4878" y="1688"/>
                  </a:lnTo>
                  <a:cubicBezTo>
                    <a:pt x="4872" y="1771"/>
                    <a:pt x="4873" y="1848"/>
                    <a:pt x="4954" y="1871"/>
                  </a:cubicBezTo>
                  <a:cubicBezTo>
                    <a:pt x="5590" y="2129"/>
                    <a:pt x="5252" y="2686"/>
                    <a:pt x="5391" y="3104"/>
                  </a:cubicBezTo>
                  <a:cubicBezTo>
                    <a:pt x="5451" y="3164"/>
                    <a:pt x="5491" y="3224"/>
                    <a:pt x="5570" y="3243"/>
                  </a:cubicBezTo>
                  <a:cubicBezTo>
                    <a:pt x="5650" y="3243"/>
                    <a:pt x="5690" y="3224"/>
                    <a:pt x="5769" y="3204"/>
                  </a:cubicBezTo>
                  <a:cubicBezTo>
                    <a:pt x="6187" y="3243"/>
                    <a:pt x="5948" y="3761"/>
                    <a:pt x="6247" y="3900"/>
                  </a:cubicBezTo>
                  <a:cubicBezTo>
                    <a:pt x="6605" y="3462"/>
                    <a:pt x="6306" y="3005"/>
                    <a:pt x="6346" y="2547"/>
                  </a:cubicBezTo>
                  <a:cubicBezTo>
                    <a:pt x="6346" y="2242"/>
                    <a:pt x="6389" y="2096"/>
                    <a:pt x="6623" y="2096"/>
                  </a:cubicBezTo>
                  <a:cubicBezTo>
                    <a:pt x="6664" y="2096"/>
                    <a:pt x="6710" y="2101"/>
                    <a:pt x="6764" y="2110"/>
                  </a:cubicBezTo>
                  <a:cubicBezTo>
                    <a:pt x="6797" y="2116"/>
                    <a:pt x="6832" y="2118"/>
                    <a:pt x="6869" y="2118"/>
                  </a:cubicBezTo>
                  <a:cubicBezTo>
                    <a:pt x="6943" y="2118"/>
                    <a:pt x="7022" y="2110"/>
                    <a:pt x="7102" y="2110"/>
                  </a:cubicBezTo>
                  <a:cubicBezTo>
                    <a:pt x="7182" y="2030"/>
                    <a:pt x="7182" y="1950"/>
                    <a:pt x="7162" y="1931"/>
                  </a:cubicBezTo>
                  <a:cubicBezTo>
                    <a:pt x="7062" y="1831"/>
                    <a:pt x="6963" y="1791"/>
                    <a:pt x="6843" y="1771"/>
                  </a:cubicBezTo>
                  <a:cubicBezTo>
                    <a:pt x="6794" y="1761"/>
                    <a:pt x="6744" y="1756"/>
                    <a:pt x="6694" y="1756"/>
                  </a:cubicBezTo>
                  <a:cubicBezTo>
                    <a:pt x="6644" y="1756"/>
                    <a:pt x="6595" y="1761"/>
                    <a:pt x="6545" y="1771"/>
                  </a:cubicBezTo>
                  <a:cubicBezTo>
                    <a:pt x="6515" y="1781"/>
                    <a:pt x="6495" y="1786"/>
                    <a:pt x="6475" y="1786"/>
                  </a:cubicBezTo>
                  <a:cubicBezTo>
                    <a:pt x="6455" y="1786"/>
                    <a:pt x="6436" y="1781"/>
                    <a:pt x="6406" y="1771"/>
                  </a:cubicBezTo>
                  <a:cubicBezTo>
                    <a:pt x="6465" y="1732"/>
                    <a:pt x="6545" y="1692"/>
                    <a:pt x="6605" y="1672"/>
                  </a:cubicBezTo>
                  <a:cubicBezTo>
                    <a:pt x="6784" y="1612"/>
                    <a:pt x="6963" y="1612"/>
                    <a:pt x="7142" y="1572"/>
                  </a:cubicBezTo>
                  <a:cubicBezTo>
                    <a:pt x="7540" y="1473"/>
                    <a:pt x="7957" y="1453"/>
                    <a:pt x="8355" y="1374"/>
                  </a:cubicBezTo>
                  <a:cubicBezTo>
                    <a:pt x="8654" y="1294"/>
                    <a:pt x="8952" y="1274"/>
                    <a:pt x="9230" y="1175"/>
                  </a:cubicBezTo>
                  <a:cubicBezTo>
                    <a:pt x="9290" y="1155"/>
                    <a:pt x="9370" y="1095"/>
                    <a:pt x="9449" y="1055"/>
                  </a:cubicBezTo>
                  <a:cubicBezTo>
                    <a:pt x="9768" y="797"/>
                    <a:pt x="10285" y="876"/>
                    <a:pt x="10444" y="359"/>
                  </a:cubicBezTo>
                  <a:cubicBezTo>
                    <a:pt x="10404" y="81"/>
                    <a:pt x="10205" y="41"/>
                    <a:pt x="99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7;p3">
              <a:extLst>
                <a:ext uri="{FF2B5EF4-FFF2-40B4-BE49-F238E27FC236}">
                  <a16:creationId xmlns:a16="http://schemas.microsoft.com/office/drawing/2014/main" id="{A918FD41-9B00-4918-94AA-C24897A2D797}"/>
                </a:ext>
              </a:extLst>
            </p:cNvPr>
            <p:cNvSpPr/>
            <p:nvPr/>
          </p:nvSpPr>
          <p:spPr>
            <a:xfrm>
              <a:off x="3049350" y="3349325"/>
              <a:ext cx="63175" cy="407425"/>
            </a:xfrm>
            <a:custGeom>
              <a:avLst/>
              <a:gdLst/>
              <a:ahLst/>
              <a:cxnLst/>
              <a:rect l="l" t="t" r="r" b="b"/>
              <a:pathLst>
                <a:path w="2527" h="16297" extrusionOk="0">
                  <a:moveTo>
                    <a:pt x="2029" y="1"/>
                  </a:moveTo>
                  <a:cubicBezTo>
                    <a:pt x="1888" y="20"/>
                    <a:pt x="1750" y="27"/>
                    <a:pt x="1613" y="27"/>
                  </a:cubicBezTo>
                  <a:cubicBezTo>
                    <a:pt x="1349" y="27"/>
                    <a:pt x="1091" y="3"/>
                    <a:pt x="828" y="3"/>
                  </a:cubicBezTo>
                  <a:cubicBezTo>
                    <a:pt x="667" y="3"/>
                    <a:pt x="504" y="12"/>
                    <a:pt x="338" y="41"/>
                  </a:cubicBezTo>
                  <a:cubicBezTo>
                    <a:pt x="159" y="160"/>
                    <a:pt x="0" y="279"/>
                    <a:pt x="139" y="538"/>
                  </a:cubicBezTo>
                  <a:cubicBezTo>
                    <a:pt x="248" y="623"/>
                    <a:pt x="368" y="651"/>
                    <a:pt x="492" y="651"/>
                  </a:cubicBezTo>
                  <a:cubicBezTo>
                    <a:pt x="722" y="651"/>
                    <a:pt x="971" y="555"/>
                    <a:pt x="1203" y="555"/>
                  </a:cubicBezTo>
                  <a:cubicBezTo>
                    <a:pt x="1371" y="555"/>
                    <a:pt x="1531" y="605"/>
                    <a:pt x="1671" y="777"/>
                  </a:cubicBezTo>
                  <a:cubicBezTo>
                    <a:pt x="1830" y="2448"/>
                    <a:pt x="1472" y="4119"/>
                    <a:pt x="1492" y="5810"/>
                  </a:cubicBezTo>
                  <a:cubicBezTo>
                    <a:pt x="1552" y="6705"/>
                    <a:pt x="975" y="7600"/>
                    <a:pt x="1472" y="8515"/>
                  </a:cubicBezTo>
                  <a:lnTo>
                    <a:pt x="1472" y="8794"/>
                  </a:lnTo>
                  <a:cubicBezTo>
                    <a:pt x="1472" y="8893"/>
                    <a:pt x="1472" y="8953"/>
                    <a:pt x="1452" y="9052"/>
                  </a:cubicBezTo>
                  <a:cubicBezTo>
                    <a:pt x="1353" y="9350"/>
                    <a:pt x="1432" y="9689"/>
                    <a:pt x="1333" y="9987"/>
                  </a:cubicBezTo>
                  <a:cubicBezTo>
                    <a:pt x="1333" y="10047"/>
                    <a:pt x="1333" y="10146"/>
                    <a:pt x="1353" y="10226"/>
                  </a:cubicBezTo>
                  <a:cubicBezTo>
                    <a:pt x="1293" y="10683"/>
                    <a:pt x="1432" y="11121"/>
                    <a:pt x="1373" y="11578"/>
                  </a:cubicBezTo>
                  <a:cubicBezTo>
                    <a:pt x="1134" y="12513"/>
                    <a:pt x="1233" y="13488"/>
                    <a:pt x="1194" y="14423"/>
                  </a:cubicBezTo>
                  <a:cubicBezTo>
                    <a:pt x="1174" y="14503"/>
                    <a:pt x="1174" y="14602"/>
                    <a:pt x="1154" y="14682"/>
                  </a:cubicBezTo>
                  <a:cubicBezTo>
                    <a:pt x="1134" y="14801"/>
                    <a:pt x="1114" y="14901"/>
                    <a:pt x="1074" y="15020"/>
                  </a:cubicBezTo>
                  <a:cubicBezTo>
                    <a:pt x="1074" y="15099"/>
                    <a:pt x="1074" y="15179"/>
                    <a:pt x="1114" y="15259"/>
                  </a:cubicBezTo>
                  <a:cubicBezTo>
                    <a:pt x="1114" y="15358"/>
                    <a:pt x="1253" y="15398"/>
                    <a:pt x="1134" y="15497"/>
                  </a:cubicBezTo>
                  <a:cubicBezTo>
                    <a:pt x="1114" y="15577"/>
                    <a:pt x="1074" y="15617"/>
                    <a:pt x="1054" y="15696"/>
                  </a:cubicBezTo>
                  <a:cubicBezTo>
                    <a:pt x="1054" y="15836"/>
                    <a:pt x="1054" y="15995"/>
                    <a:pt x="1134" y="16154"/>
                  </a:cubicBezTo>
                  <a:cubicBezTo>
                    <a:pt x="1174" y="16213"/>
                    <a:pt x="1253" y="16273"/>
                    <a:pt x="1333" y="16293"/>
                  </a:cubicBezTo>
                  <a:cubicBezTo>
                    <a:pt x="1348" y="16295"/>
                    <a:pt x="1362" y="16296"/>
                    <a:pt x="1376" y="16296"/>
                  </a:cubicBezTo>
                  <a:cubicBezTo>
                    <a:pt x="1493" y="16296"/>
                    <a:pt x="1582" y="16225"/>
                    <a:pt x="1671" y="16154"/>
                  </a:cubicBezTo>
                  <a:cubicBezTo>
                    <a:pt x="1751" y="16054"/>
                    <a:pt x="1771" y="15895"/>
                    <a:pt x="1810" y="15776"/>
                  </a:cubicBezTo>
                  <a:cubicBezTo>
                    <a:pt x="1850" y="15119"/>
                    <a:pt x="1810" y="14503"/>
                    <a:pt x="1771" y="13886"/>
                  </a:cubicBezTo>
                  <a:cubicBezTo>
                    <a:pt x="1771" y="13806"/>
                    <a:pt x="1790" y="13707"/>
                    <a:pt x="1830" y="13627"/>
                  </a:cubicBezTo>
                  <a:cubicBezTo>
                    <a:pt x="1751" y="13468"/>
                    <a:pt x="1810" y="13309"/>
                    <a:pt x="1850" y="13170"/>
                  </a:cubicBezTo>
                  <a:cubicBezTo>
                    <a:pt x="1771" y="12732"/>
                    <a:pt x="2228" y="12334"/>
                    <a:pt x="1930" y="11917"/>
                  </a:cubicBezTo>
                  <a:cubicBezTo>
                    <a:pt x="1810" y="11718"/>
                    <a:pt x="1910" y="11539"/>
                    <a:pt x="1930" y="11340"/>
                  </a:cubicBezTo>
                  <a:cubicBezTo>
                    <a:pt x="1870" y="11300"/>
                    <a:pt x="1870" y="11280"/>
                    <a:pt x="1930" y="11220"/>
                  </a:cubicBezTo>
                  <a:cubicBezTo>
                    <a:pt x="1810" y="11002"/>
                    <a:pt x="1930" y="10763"/>
                    <a:pt x="1910" y="10544"/>
                  </a:cubicBezTo>
                  <a:cubicBezTo>
                    <a:pt x="1751" y="10027"/>
                    <a:pt x="1870" y="9530"/>
                    <a:pt x="2069" y="9032"/>
                  </a:cubicBezTo>
                  <a:cubicBezTo>
                    <a:pt x="2228" y="8654"/>
                    <a:pt x="1910" y="8276"/>
                    <a:pt x="2069" y="7918"/>
                  </a:cubicBezTo>
                  <a:cubicBezTo>
                    <a:pt x="2029" y="7859"/>
                    <a:pt x="2029" y="7839"/>
                    <a:pt x="2069" y="7779"/>
                  </a:cubicBezTo>
                  <a:cubicBezTo>
                    <a:pt x="2268" y="7500"/>
                    <a:pt x="2149" y="7162"/>
                    <a:pt x="2168" y="6844"/>
                  </a:cubicBezTo>
                  <a:cubicBezTo>
                    <a:pt x="2228" y="5650"/>
                    <a:pt x="2069" y="4457"/>
                    <a:pt x="2248" y="3283"/>
                  </a:cubicBezTo>
                  <a:lnTo>
                    <a:pt x="2248" y="2786"/>
                  </a:lnTo>
                  <a:cubicBezTo>
                    <a:pt x="2447" y="2328"/>
                    <a:pt x="2308" y="1831"/>
                    <a:pt x="2347" y="1354"/>
                  </a:cubicBezTo>
                  <a:cubicBezTo>
                    <a:pt x="2268" y="1194"/>
                    <a:pt x="2248" y="1035"/>
                    <a:pt x="2347" y="876"/>
                  </a:cubicBezTo>
                  <a:cubicBezTo>
                    <a:pt x="2367" y="538"/>
                    <a:pt x="2526" y="160"/>
                    <a:pt x="20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8;p3">
              <a:extLst>
                <a:ext uri="{FF2B5EF4-FFF2-40B4-BE49-F238E27FC236}">
                  <a16:creationId xmlns:a16="http://schemas.microsoft.com/office/drawing/2014/main" id="{A1BD0388-CDE1-4062-8D76-90B1F5DCFE1F}"/>
                </a:ext>
              </a:extLst>
            </p:cNvPr>
            <p:cNvSpPr/>
            <p:nvPr/>
          </p:nvSpPr>
          <p:spPr>
            <a:xfrm>
              <a:off x="2475425" y="3998975"/>
              <a:ext cx="321800" cy="136150"/>
            </a:xfrm>
            <a:custGeom>
              <a:avLst/>
              <a:gdLst/>
              <a:ahLst/>
              <a:cxnLst/>
              <a:rect l="l" t="t" r="r" b="b"/>
              <a:pathLst>
                <a:path w="12872" h="5446" extrusionOk="0">
                  <a:moveTo>
                    <a:pt x="12442" y="1"/>
                  </a:moveTo>
                  <a:cubicBezTo>
                    <a:pt x="12374" y="1"/>
                    <a:pt x="12303" y="14"/>
                    <a:pt x="12235" y="35"/>
                  </a:cubicBezTo>
                  <a:cubicBezTo>
                    <a:pt x="11738" y="154"/>
                    <a:pt x="11201" y="273"/>
                    <a:pt x="10683" y="273"/>
                  </a:cubicBezTo>
                  <a:cubicBezTo>
                    <a:pt x="10577" y="273"/>
                    <a:pt x="10467" y="265"/>
                    <a:pt x="10357" y="265"/>
                  </a:cubicBezTo>
                  <a:cubicBezTo>
                    <a:pt x="10219" y="265"/>
                    <a:pt x="10080" y="278"/>
                    <a:pt x="9947" y="333"/>
                  </a:cubicBezTo>
                  <a:lnTo>
                    <a:pt x="9748" y="333"/>
                  </a:lnTo>
                  <a:cubicBezTo>
                    <a:pt x="9689" y="288"/>
                    <a:pt x="9618" y="266"/>
                    <a:pt x="9561" y="266"/>
                  </a:cubicBezTo>
                  <a:cubicBezTo>
                    <a:pt x="9542" y="266"/>
                    <a:pt x="9525" y="268"/>
                    <a:pt x="9510" y="273"/>
                  </a:cubicBezTo>
                  <a:cubicBezTo>
                    <a:pt x="9490" y="273"/>
                    <a:pt x="9450" y="313"/>
                    <a:pt x="9390" y="313"/>
                  </a:cubicBezTo>
                  <a:cubicBezTo>
                    <a:pt x="8217" y="512"/>
                    <a:pt x="7103" y="870"/>
                    <a:pt x="5989" y="1308"/>
                  </a:cubicBezTo>
                  <a:cubicBezTo>
                    <a:pt x="5730" y="1447"/>
                    <a:pt x="5511" y="1666"/>
                    <a:pt x="5213" y="1745"/>
                  </a:cubicBezTo>
                  <a:cubicBezTo>
                    <a:pt x="3920" y="2064"/>
                    <a:pt x="2846" y="2780"/>
                    <a:pt x="1791" y="3556"/>
                  </a:cubicBezTo>
                  <a:cubicBezTo>
                    <a:pt x="1692" y="3635"/>
                    <a:pt x="1612" y="3715"/>
                    <a:pt x="1513" y="3774"/>
                  </a:cubicBezTo>
                  <a:cubicBezTo>
                    <a:pt x="1314" y="3914"/>
                    <a:pt x="1135" y="4053"/>
                    <a:pt x="996" y="4212"/>
                  </a:cubicBezTo>
                  <a:lnTo>
                    <a:pt x="836" y="4351"/>
                  </a:lnTo>
                  <a:lnTo>
                    <a:pt x="757" y="4431"/>
                  </a:lnTo>
                  <a:cubicBezTo>
                    <a:pt x="677" y="4451"/>
                    <a:pt x="638" y="4510"/>
                    <a:pt x="598" y="4550"/>
                  </a:cubicBezTo>
                  <a:cubicBezTo>
                    <a:pt x="538" y="4590"/>
                    <a:pt x="518" y="4590"/>
                    <a:pt x="498" y="4610"/>
                  </a:cubicBezTo>
                  <a:cubicBezTo>
                    <a:pt x="419" y="4630"/>
                    <a:pt x="359" y="4670"/>
                    <a:pt x="299" y="4709"/>
                  </a:cubicBezTo>
                  <a:cubicBezTo>
                    <a:pt x="140" y="4769"/>
                    <a:pt x="21" y="4869"/>
                    <a:pt x="1" y="5048"/>
                  </a:cubicBezTo>
                  <a:cubicBezTo>
                    <a:pt x="1" y="5167"/>
                    <a:pt x="21" y="5306"/>
                    <a:pt x="100" y="5406"/>
                  </a:cubicBezTo>
                  <a:cubicBezTo>
                    <a:pt x="160" y="5445"/>
                    <a:pt x="240" y="5445"/>
                    <a:pt x="339" y="5445"/>
                  </a:cubicBezTo>
                  <a:cubicBezTo>
                    <a:pt x="458" y="5426"/>
                    <a:pt x="598" y="5366"/>
                    <a:pt x="717" y="5306"/>
                  </a:cubicBezTo>
                  <a:cubicBezTo>
                    <a:pt x="896" y="5207"/>
                    <a:pt x="1055" y="5087"/>
                    <a:pt x="1234" y="4948"/>
                  </a:cubicBezTo>
                  <a:cubicBezTo>
                    <a:pt x="3741" y="3019"/>
                    <a:pt x="6585" y="1785"/>
                    <a:pt x="9689" y="1188"/>
                  </a:cubicBezTo>
                  <a:cubicBezTo>
                    <a:pt x="10644" y="1009"/>
                    <a:pt x="11658" y="1069"/>
                    <a:pt x="12553" y="631"/>
                  </a:cubicBezTo>
                  <a:cubicBezTo>
                    <a:pt x="12673" y="512"/>
                    <a:pt x="12872" y="393"/>
                    <a:pt x="12772" y="194"/>
                  </a:cubicBezTo>
                  <a:cubicBezTo>
                    <a:pt x="12694" y="50"/>
                    <a:pt x="12572" y="1"/>
                    <a:pt x="1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9;p3">
              <a:extLst>
                <a:ext uri="{FF2B5EF4-FFF2-40B4-BE49-F238E27FC236}">
                  <a16:creationId xmlns:a16="http://schemas.microsoft.com/office/drawing/2014/main" id="{B9EFD199-2239-4147-93E5-0E40809EF965}"/>
                </a:ext>
              </a:extLst>
            </p:cNvPr>
            <p:cNvSpPr/>
            <p:nvPr/>
          </p:nvSpPr>
          <p:spPr>
            <a:xfrm>
              <a:off x="1509650" y="3619875"/>
              <a:ext cx="32350" cy="375000"/>
            </a:xfrm>
            <a:custGeom>
              <a:avLst/>
              <a:gdLst/>
              <a:ahLst/>
              <a:cxnLst/>
              <a:rect l="l" t="t" r="r" b="b"/>
              <a:pathLst>
                <a:path w="1294" h="15000" extrusionOk="0">
                  <a:moveTo>
                    <a:pt x="179" y="1"/>
                  </a:moveTo>
                  <a:cubicBezTo>
                    <a:pt x="0" y="776"/>
                    <a:pt x="179" y="1512"/>
                    <a:pt x="199" y="2288"/>
                  </a:cubicBezTo>
                  <a:cubicBezTo>
                    <a:pt x="219" y="3860"/>
                    <a:pt x="199" y="5451"/>
                    <a:pt x="339" y="7023"/>
                  </a:cubicBezTo>
                  <a:cubicBezTo>
                    <a:pt x="458" y="8535"/>
                    <a:pt x="478" y="10066"/>
                    <a:pt x="557" y="11598"/>
                  </a:cubicBezTo>
                  <a:cubicBezTo>
                    <a:pt x="756" y="11916"/>
                    <a:pt x="478" y="12334"/>
                    <a:pt x="697" y="12672"/>
                  </a:cubicBezTo>
                  <a:cubicBezTo>
                    <a:pt x="955" y="13249"/>
                    <a:pt x="637" y="13906"/>
                    <a:pt x="896" y="14463"/>
                  </a:cubicBezTo>
                  <a:cubicBezTo>
                    <a:pt x="955" y="14622"/>
                    <a:pt x="955" y="14801"/>
                    <a:pt x="896" y="14940"/>
                  </a:cubicBezTo>
                  <a:cubicBezTo>
                    <a:pt x="935" y="14980"/>
                    <a:pt x="975" y="15000"/>
                    <a:pt x="1015" y="15000"/>
                  </a:cubicBezTo>
                  <a:cubicBezTo>
                    <a:pt x="1055" y="15000"/>
                    <a:pt x="1094" y="14980"/>
                    <a:pt x="1134" y="14940"/>
                  </a:cubicBezTo>
                  <a:cubicBezTo>
                    <a:pt x="1214" y="14801"/>
                    <a:pt x="1254" y="14602"/>
                    <a:pt x="1273" y="14423"/>
                  </a:cubicBezTo>
                  <a:lnTo>
                    <a:pt x="1273" y="14144"/>
                  </a:lnTo>
                  <a:cubicBezTo>
                    <a:pt x="1293" y="12533"/>
                    <a:pt x="975" y="10961"/>
                    <a:pt x="915" y="9350"/>
                  </a:cubicBezTo>
                  <a:lnTo>
                    <a:pt x="915" y="8793"/>
                  </a:lnTo>
                  <a:lnTo>
                    <a:pt x="915" y="8535"/>
                  </a:lnTo>
                  <a:cubicBezTo>
                    <a:pt x="896" y="7381"/>
                    <a:pt x="677" y="6207"/>
                    <a:pt x="1035" y="5073"/>
                  </a:cubicBezTo>
                  <a:cubicBezTo>
                    <a:pt x="1154" y="4695"/>
                    <a:pt x="1114" y="4317"/>
                    <a:pt x="1055" y="3959"/>
                  </a:cubicBezTo>
                  <a:cubicBezTo>
                    <a:pt x="856" y="3303"/>
                    <a:pt x="995" y="2666"/>
                    <a:pt x="915" y="2010"/>
                  </a:cubicBezTo>
                  <a:cubicBezTo>
                    <a:pt x="915" y="1930"/>
                    <a:pt x="896" y="1831"/>
                    <a:pt x="876" y="1771"/>
                  </a:cubicBezTo>
                  <a:cubicBezTo>
                    <a:pt x="856" y="1691"/>
                    <a:pt x="796" y="1612"/>
                    <a:pt x="756" y="1532"/>
                  </a:cubicBezTo>
                  <a:cubicBezTo>
                    <a:pt x="677" y="1433"/>
                    <a:pt x="617" y="1353"/>
                    <a:pt x="597" y="1214"/>
                  </a:cubicBezTo>
                  <a:cubicBezTo>
                    <a:pt x="577" y="1115"/>
                    <a:pt x="577" y="1035"/>
                    <a:pt x="577" y="975"/>
                  </a:cubicBezTo>
                  <a:cubicBezTo>
                    <a:pt x="498" y="617"/>
                    <a:pt x="776" y="16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0;p3">
              <a:extLst>
                <a:ext uri="{FF2B5EF4-FFF2-40B4-BE49-F238E27FC236}">
                  <a16:creationId xmlns:a16="http://schemas.microsoft.com/office/drawing/2014/main" id="{8C529761-09E0-44C8-AF69-448FA99B18A2}"/>
                </a:ext>
              </a:extLst>
            </p:cNvPr>
            <p:cNvSpPr/>
            <p:nvPr/>
          </p:nvSpPr>
          <p:spPr>
            <a:xfrm>
              <a:off x="2782775" y="4830550"/>
              <a:ext cx="261125" cy="32150"/>
            </a:xfrm>
            <a:custGeom>
              <a:avLst/>
              <a:gdLst/>
              <a:ahLst/>
              <a:cxnLst/>
              <a:rect l="l" t="t" r="r" b="b"/>
              <a:pathLst>
                <a:path w="10445" h="1286" extrusionOk="0">
                  <a:moveTo>
                    <a:pt x="3145" y="1"/>
                  </a:moveTo>
                  <a:cubicBezTo>
                    <a:pt x="2773" y="1"/>
                    <a:pt x="2399" y="47"/>
                    <a:pt x="2030" y="191"/>
                  </a:cubicBezTo>
                  <a:cubicBezTo>
                    <a:pt x="1851" y="291"/>
                    <a:pt x="1672" y="390"/>
                    <a:pt x="1473" y="470"/>
                  </a:cubicBezTo>
                  <a:cubicBezTo>
                    <a:pt x="1423" y="486"/>
                    <a:pt x="1367" y="496"/>
                    <a:pt x="1310" y="496"/>
                  </a:cubicBezTo>
                  <a:cubicBezTo>
                    <a:pt x="1228" y="496"/>
                    <a:pt x="1145" y="477"/>
                    <a:pt x="1075" y="430"/>
                  </a:cubicBezTo>
                  <a:cubicBezTo>
                    <a:pt x="1035" y="410"/>
                    <a:pt x="955" y="390"/>
                    <a:pt x="876" y="390"/>
                  </a:cubicBezTo>
                  <a:cubicBezTo>
                    <a:pt x="757" y="410"/>
                    <a:pt x="657" y="430"/>
                    <a:pt x="558" y="470"/>
                  </a:cubicBezTo>
                  <a:lnTo>
                    <a:pt x="339" y="530"/>
                  </a:lnTo>
                  <a:cubicBezTo>
                    <a:pt x="259" y="569"/>
                    <a:pt x="180" y="609"/>
                    <a:pt x="140" y="669"/>
                  </a:cubicBezTo>
                  <a:cubicBezTo>
                    <a:pt x="100" y="689"/>
                    <a:pt x="80" y="728"/>
                    <a:pt x="60" y="768"/>
                  </a:cubicBezTo>
                  <a:cubicBezTo>
                    <a:pt x="40" y="828"/>
                    <a:pt x="1" y="927"/>
                    <a:pt x="40" y="1007"/>
                  </a:cubicBezTo>
                  <a:cubicBezTo>
                    <a:pt x="80" y="1067"/>
                    <a:pt x="160" y="1126"/>
                    <a:pt x="239" y="1166"/>
                  </a:cubicBezTo>
                  <a:cubicBezTo>
                    <a:pt x="379" y="1189"/>
                    <a:pt x="533" y="1199"/>
                    <a:pt x="684" y="1199"/>
                  </a:cubicBezTo>
                  <a:cubicBezTo>
                    <a:pt x="791" y="1199"/>
                    <a:pt x="896" y="1194"/>
                    <a:pt x="995" y="1186"/>
                  </a:cubicBezTo>
                  <a:cubicBezTo>
                    <a:pt x="1154" y="1126"/>
                    <a:pt x="1333" y="1106"/>
                    <a:pt x="1493" y="1087"/>
                  </a:cubicBezTo>
                  <a:cubicBezTo>
                    <a:pt x="2328" y="888"/>
                    <a:pt x="3164" y="967"/>
                    <a:pt x="3979" y="927"/>
                  </a:cubicBezTo>
                  <a:cubicBezTo>
                    <a:pt x="4014" y="931"/>
                    <a:pt x="4049" y="932"/>
                    <a:pt x="4083" y="932"/>
                  </a:cubicBezTo>
                  <a:cubicBezTo>
                    <a:pt x="4136" y="932"/>
                    <a:pt x="4189" y="929"/>
                    <a:pt x="4242" y="929"/>
                  </a:cubicBezTo>
                  <a:cubicBezTo>
                    <a:pt x="4354" y="929"/>
                    <a:pt x="4465" y="940"/>
                    <a:pt x="4576" y="1007"/>
                  </a:cubicBezTo>
                  <a:lnTo>
                    <a:pt x="4576" y="987"/>
                  </a:lnTo>
                  <a:cubicBezTo>
                    <a:pt x="4644" y="1025"/>
                    <a:pt x="4713" y="1039"/>
                    <a:pt x="4782" y="1039"/>
                  </a:cubicBezTo>
                  <a:cubicBezTo>
                    <a:pt x="4987" y="1039"/>
                    <a:pt x="5196" y="914"/>
                    <a:pt x="5402" y="914"/>
                  </a:cubicBezTo>
                  <a:cubicBezTo>
                    <a:pt x="5492" y="914"/>
                    <a:pt x="5582" y="938"/>
                    <a:pt x="5670" y="1007"/>
                  </a:cubicBezTo>
                  <a:lnTo>
                    <a:pt x="5968" y="1007"/>
                  </a:lnTo>
                  <a:cubicBezTo>
                    <a:pt x="6323" y="1084"/>
                    <a:pt x="6666" y="1113"/>
                    <a:pt x="7015" y="1113"/>
                  </a:cubicBezTo>
                  <a:cubicBezTo>
                    <a:pt x="7116" y="1113"/>
                    <a:pt x="7218" y="1111"/>
                    <a:pt x="7321" y="1106"/>
                  </a:cubicBezTo>
                  <a:cubicBezTo>
                    <a:pt x="7440" y="1063"/>
                    <a:pt x="7558" y="1009"/>
                    <a:pt x="7674" y="1009"/>
                  </a:cubicBezTo>
                  <a:cubicBezTo>
                    <a:pt x="7771" y="1009"/>
                    <a:pt x="7867" y="1048"/>
                    <a:pt x="7958" y="1166"/>
                  </a:cubicBezTo>
                  <a:cubicBezTo>
                    <a:pt x="8057" y="1226"/>
                    <a:pt x="8177" y="1285"/>
                    <a:pt x="8316" y="1285"/>
                  </a:cubicBezTo>
                  <a:cubicBezTo>
                    <a:pt x="8411" y="1269"/>
                    <a:pt x="8510" y="1264"/>
                    <a:pt x="8609" y="1264"/>
                  </a:cubicBezTo>
                  <a:cubicBezTo>
                    <a:pt x="8708" y="1264"/>
                    <a:pt x="8808" y="1269"/>
                    <a:pt x="8908" y="1269"/>
                  </a:cubicBezTo>
                  <a:cubicBezTo>
                    <a:pt x="9065" y="1269"/>
                    <a:pt x="9221" y="1258"/>
                    <a:pt x="9370" y="1206"/>
                  </a:cubicBezTo>
                  <a:cubicBezTo>
                    <a:pt x="9549" y="1206"/>
                    <a:pt x="9728" y="1186"/>
                    <a:pt x="9907" y="1186"/>
                  </a:cubicBezTo>
                  <a:cubicBezTo>
                    <a:pt x="9987" y="1126"/>
                    <a:pt x="10007" y="1087"/>
                    <a:pt x="9947" y="987"/>
                  </a:cubicBezTo>
                  <a:cubicBezTo>
                    <a:pt x="9887" y="927"/>
                    <a:pt x="9808" y="908"/>
                    <a:pt x="9728" y="908"/>
                  </a:cubicBezTo>
                  <a:cubicBezTo>
                    <a:pt x="9716" y="905"/>
                    <a:pt x="9703" y="904"/>
                    <a:pt x="9691" y="904"/>
                  </a:cubicBezTo>
                  <a:cubicBezTo>
                    <a:pt x="9654" y="904"/>
                    <a:pt x="9617" y="912"/>
                    <a:pt x="9581" y="912"/>
                  </a:cubicBezTo>
                  <a:cubicBezTo>
                    <a:pt x="9534" y="912"/>
                    <a:pt x="9489" y="898"/>
                    <a:pt x="9450" y="828"/>
                  </a:cubicBezTo>
                  <a:lnTo>
                    <a:pt x="9450" y="828"/>
                  </a:lnTo>
                  <a:cubicBezTo>
                    <a:pt x="9529" y="868"/>
                    <a:pt x="9609" y="888"/>
                    <a:pt x="9708" y="888"/>
                  </a:cubicBezTo>
                  <a:cubicBezTo>
                    <a:pt x="9788" y="888"/>
                    <a:pt x="9848" y="868"/>
                    <a:pt x="9927" y="828"/>
                  </a:cubicBezTo>
                  <a:cubicBezTo>
                    <a:pt x="10206" y="768"/>
                    <a:pt x="10444" y="669"/>
                    <a:pt x="10245" y="291"/>
                  </a:cubicBezTo>
                  <a:cubicBezTo>
                    <a:pt x="10186" y="231"/>
                    <a:pt x="10106" y="211"/>
                    <a:pt x="10007" y="211"/>
                  </a:cubicBezTo>
                  <a:cubicBezTo>
                    <a:pt x="8157" y="191"/>
                    <a:pt x="6327" y="231"/>
                    <a:pt x="4476" y="112"/>
                  </a:cubicBezTo>
                  <a:cubicBezTo>
                    <a:pt x="4041" y="68"/>
                    <a:pt x="3594" y="1"/>
                    <a:pt x="31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1;p3">
              <a:extLst>
                <a:ext uri="{FF2B5EF4-FFF2-40B4-BE49-F238E27FC236}">
                  <a16:creationId xmlns:a16="http://schemas.microsoft.com/office/drawing/2014/main" id="{C32BD82F-4734-4984-8252-299EA1254946}"/>
                </a:ext>
              </a:extLst>
            </p:cNvPr>
            <p:cNvSpPr/>
            <p:nvPr/>
          </p:nvSpPr>
          <p:spPr>
            <a:xfrm>
              <a:off x="3119450" y="4375800"/>
              <a:ext cx="53750" cy="244000"/>
            </a:xfrm>
            <a:custGeom>
              <a:avLst/>
              <a:gdLst/>
              <a:ahLst/>
              <a:cxnLst/>
              <a:rect l="l" t="t" r="r" b="b"/>
              <a:pathLst>
                <a:path w="2150" h="9760" extrusionOk="0">
                  <a:moveTo>
                    <a:pt x="797" y="1"/>
                  </a:moveTo>
                  <a:cubicBezTo>
                    <a:pt x="598" y="20"/>
                    <a:pt x="498" y="199"/>
                    <a:pt x="339" y="319"/>
                  </a:cubicBezTo>
                  <a:cubicBezTo>
                    <a:pt x="299" y="398"/>
                    <a:pt x="240" y="458"/>
                    <a:pt x="220" y="518"/>
                  </a:cubicBezTo>
                  <a:cubicBezTo>
                    <a:pt x="200" y="597"/>
                    <a:pt x="160" y="677"/>
                    <a:pt x="160" y="737"/>
                  </a:cubicBezTo>
                  <a:cubicBezTo>
                    <a:pt x="1" y="1194"/>
                    <a:pt x="339" y="1592"/>
                    <a:pt x="260" y="2049"/>
                  </a:cubicBezTo>
                  <a:cubicBezTo>
                    <a:pt x="260" y="2109"/>
                    <a:pt x="260" y="2209"/>
                    <a:pt x="299" y="2288"/>
                  </a:cubicBezTo>
                  <a:cubicBezTo>
                    <a:pt x="518" y="3541"/>
                    <a:pt x="737" y="4775"/>
                    <a:pt x="856" y="6048"/>
                  </a:cubicBezTo>
                  <a:cubicBezTo>
                    <a:pt x="936" y="6943"/>
                    <a:pt x="1195" y="7779"/>
                    <a:pt x="1254" y="8654"/>
                  </a:cubicBezTo>
                  <a:cubicBezTo>
                    <a:pt x="1314" y="8833"/>
                    <a:pt x="1354" y="9012"/>
                    <a:pt x="1453" y="9151"/>
                  </a:cubicBezTo>
                  <a:cubicBezTo>
                    <a:pt x="1553" y="9330"/>
                    <a:pt x="1632" y="9529"/>
                    <a:pt x="1752" y="9708"/>
                  </a:cubicBezTo>
                  <a:cubicBezTo>
                    <a:pt x="1802" y="9746"/>
                    <a:pt x="1852" y="9760"/>
                    <a:pt x="1903" y="9760"/>
                  </a:cubicBezTo>
                  <a:cubicBezTo>
                    <a:pt x="1932" y="9760"/>
                    <a:pt x="1961" y="9755"/>
                    <a:pt x="1990" y="9748"/>
                  </a:cubicBezTo>
                  <a:cubicBezTo>
                    <a:pt x="2149" y="9569"/>
                    <a:pt x="2050" y="9350"/>
                    <a:pt x="2090" y="9151"/>
                  </a:cubicBezTo>
                  <a:cubicBezTo>
                    <a:pt x="2090" y="9052"/>
                    <a:pt x="2050" y="8972"/>
                    <a:pt x="2030" y="8912"/>
                  </a:cubicBezTo>
                  <a:cubicBezTo>
                    <a:pt x="1891" y="8654"/>
                    <a:pt x="1911" y="8415"/>
                    <a:pt x="1911" y="8137"/>
                  </a:cubicBezTo>
                  <a:cubicBezTo>
                    <a:pt x="1891" y="7759"/>
                    <a:pt x="2010" y="7381"/>
                    <a:pt x="1831" y="7043"/>
                  </a:cubicBezTo>
                  <a:cubicBezTo>
                    <a:pt x="1791" y="6983"/>
                    <a:pt x="1791" y="6943"/>
                    <a:pt x="1811" y="6883"/>
                  </a:cubicBezTo>
                  <a:cubicBezTo>
                    <a:pt x="1652" y="6665"/>
                    <a:pt x="1811" y="6366"/>
                    <a:pt x="1652" y="6147"/>
                  </a:cubicBezTo>
                  <a:cubicBezTo>
                    <a:pt x="1592" y="5988"/>
                    <a:pt x="1612" y="5829"/>
                    <a:pt x="1632" y="5650"/>
                  </a:cubicBezTo>
                  <a:cubicBezTo>
                    <a:pt x="1453" y="5372"/>
                    <a:pt x="1652" y="5033"/>
                    <a:pt x="1493" y="4735"/>
                  </a:cubicBezTo>
                  <a:cubicBezTo>
                    <a:pt x="1493" y="4636"/>
                    <a:pt x="1453" y="4496"/>
                    <a:pt x="1453" y="4397"/>
                  </a:cubicBezTo>
                  <a:cubicBezTo>
                    <a:pt x="1314" y="4178"/>
                    <a:pt x="1453" y="3880"/>
                    <a:pt x="1314" y="3661"/>
                  </a:cubicBezTo>
                  <a:lnTo>
                    <a:pt x="1314" y="3482"/>
                  </a:lnTo>
                  <a:cubicBezTo>
                    <a:pt x="1314" y="3482"/>
                    <a:pt x="1334" y="3482"/>
                    <a:pt x="1334" y="3442"/>
                  </a:cubicBezTo>
                  <a:cubicBezTo>
                    <a:pt x="1334" y="3382"/>
                    <a:pt x="1334" y="3342"/>
                    <a:pt x="1294" y="3303"/>
                  </a:cubicBezTo>
                  <a:cubicBezTo>
                    <a:pt x="1234" y="3283"/>
                    <a:pt x="1234" y="3243"/>
                    <a:pt x="1254" y="3183"/>
                  </a:cubicBezTo>
                  <a:cubicBezTo>
                    <a:pt x="1115" y="2965"/>
                    <a:pt x="1254" y="2666"/>
                    <a:pt x="1115" y="2447"/>
                  </a:cubicBezTo>
                  <a:cubicBezTo>
                    <a:pt x="1035" y="2288"/>
                    <a:pt x="1035" y="2109"/>
                    <a:pt x="1095" y="1950"/>
                  </a:cubicBezTo>
                  <a:cubicBezTo>
                    <a:pt x="916" y="1512"/>
                    <a:pt x="1135" y="1075"/>
                    <a:pt x="916" y="597"/>
                  </a:cubicBezTo>
                  <a:cubicBezTo>
                    <a:pt x="916" y="478"/>
                    <a:pt x="896" y="359"/>
                    <a:pt x="896" y="219"/>
                  </a:cubicBezTo>
                  <a:cubicBezTo>
                    <a:pt x="1016" y="100"/>
                    <a:pt x="896" y="60"/>
                    <a:pt x="7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2;p3">
              <a:extLst>
                <a:ext uri="{FF2B5EF4-FFF2-40B4-BE49-F238E27FC236}">
                  <a16:creationId xmlns:a16="http://schemas.microsoft.com/office/drawing/2014/main" id="{FAD21279-5DF1-46CC-A8AD-30F1C5ECCD79}"/>
                </a:ext>
              </a:extLst>
            </p:cNvPr>
            <p:cNvSpPr/>
            <p:nvPr/>
          </p:nvSpPr>
          <p:spPr>
            <a:xfrm>
              <a:off x="2744475" y="3781500"/>
              <a:ext cx="35350" cy="128850"/>
            </a:xfrm>
            <a:custGeom>
              <a:avLst/>
              <a:gdLst/>
              <a:ahLst/>
              <a:cxnLst/>
              <a:rect l="l" t="t" r="r" b="b"/>
              <a:pathLst>
                <a:path w="1414" h="5154" extrusionOk="0">
                  <a:moveTo>
                    <a:pt x="697" y="3104"/>
                  </a:moveTo>
                  <a:cubicBezTo>
                    <a:pt x="682" y="3294"/>
                    <a:pt x="670" y="3495"/>
                    <a:pt x="667" y="3703"/>
                  </a:cubicBezTo>
                  <a:lnTo>
                    <a:pt x="667" y="3703"/>
                  </a:lnTo>
                  <a:cubicBezTo>
                    <a:pt x="660" y="3497"/>
                    <a:pt x="664" y="3296"/>
                    <a:pt x="697" y="3104"/>
                  </a:cubicBezTo>
                  <a:close/>
                  <a:moveTo>
                    <a:pt x="558" y="1"/>
                  </a:moveTo>
                  <a:cubicBezTo>
                    <a:pt x="458" y="100"/>
                    <a:pt x="299" y="80"/>
                    <a:pt x="200" y="180"/>
                  </a:cubicBezTo>
                  <a:cubicBezTo>
                    <a:pt x="100" y="279"/>
                    <a:pt x="120" y="438"/>
                    <a:pt x="21" y="538"/>
                  </a:cubicBezTo>
                  <a:lnTo>
                    <a:pt x="21" y="697"/>
                  </a:lnTo>
                  <a:cubicBezTo>
                    <a:pt x="140" y="876"/>
                    <a:pt x="140" y="1075"/>
                    <a:pt x="21" y="1254"/>
                  </a:cubicBezTo>
                  <a:lnTo>
                    <a:pt x="21" y="1393"/>
                  </a:lnTo>
                  <a:cubicBezTo>
                    <a:pt x="240" y="1791"/>
                    <a:pt x="1" y="2249"/>
                    <a:pt x="160" y="2646"/>
                  </a:cubicBezTo>
                  <a:cubicBezTo>
                    <a:pt x="200" y="2766"/>
                    <a:pt x="200" y="2885"/>
                    <a:pt x="200" y="3004"/>
                  </a:cubicBezTo>
                  <a:cubicBezTo>
                    <a:pt x="200" y="3004"/>
                    <a:pt x="160" y="3004"/>
                    <a:pt x="160" y="3064"/>
                  </a:cubicBezTo>
                  <a:cubicBezTo>
                    <a:pt x="160" y="3104"/>
                    <a:pt x="160" y="3164"/>
                    <a:pt x="220" y="3184"/>
                  </a:cubicBezTo>
                  <a:lnTo>
                    <a:pt x="220" y="3900"/>
                  </a:lnTo>
                  <a:cubicBezTo>
                    <a:pt x="120" y="4278"/>
                    <a:pt x="339" y="4636"/>
                    <a:pt x="359" y="4994"/>
                  </a:cubicBezTo>
                  <a:cubicBezTo>
                    <a:pt x="376" y="5110"/>
                    <a:pt x="420" y="5153"/>
                    <a:pt x="474" y="5153"/>
                  </a:cubicBezTo>
                  <a:cubicBezTo>
                    <a:pt x="550" y="5153"/>
                    <a:pt x="647" y="5067"/>
                    <a:pt x="717" y="4974"/>
                  </a:cubicBezTo>
                  <a:cubicBezTo>
                    <a:pt x="726" y="4831"/>
                    <a:pt x="725" y="4687"/>
                    <a:pt x="719" y="4542"/>
                  </a:cubicBezTo>
                  <a:lnTo>
                    <a:pt x="719" y="4542"/>
                  </a:lnTo>
                  <a:cubicBezTo>
                    <a:pt x="730" y="4613"/>
                    <a:pt x="742" y="4684"/>
                    <a:pt x="757" y="4755"/>
                  </a:cubicBezTo>
                  <a:cubicBezTo>
                    <a:pt x="797" y="4894"/>
                    <a:pt x="797" y="5093"/>
                    <a:pt x="1015" y="5133"/>
                  </a:cubicBezTo>
                  <a:cubicBezTo>
                    <a:pt x="1023" y="5134"/>
                    <a:pt x="1031" y="5134"/>
                    <a:pt x="1039" y="5134"/>
                  </a:cubicBezTo>
                  <a:cubicBezTo>
                    <a:pt x="1233" y="5134"/>
                    <a:pt x="1217" y="4890"/>
                    <a:pt x="1294" y="4775"/>
                  </a:cubicBezTo>
                  <a:lnTo>
                    <a:pt x="1294" y="4596"/>
                  </a:lnTo>
                  <a:cubicBezTo>
                    <a:pt x="1393" y="3939"/>
                    <a:pt x="1413" y="3263"/>
                    <a:pt x="1115" y="2646"/>
                  </a:cubicBezTo>
                  <a:cubicBezTo>
                    <a:pt x="956" y="1910"/>
                    <a:pt x="956" y="1194"/>
                    <a:pt x="1115" y="478"/>
                  </a:cubicBezTo>
                  <a:lnTo>
                    <a:pt x="1115" y="319"/>
                  </a:lnTo>
                  <a:cubicBezTo>
                    <a:pt x="1075" y="279"/>
                    <a:pt x="1015" y="200"/>
                    <a:pt x="936" y="180"/>
                  </a:cubicBezTo>
                  <a:cubicBezTo>
                    <a:pt x="836" y="40"/>
                    <a:pt x="717" y="1"/>
                    <a:pt x="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3;p3">
              <a:extLst>
                <a:ext uri="{FF2B5EF4-FFF2-40B4-BE49-F238E27FC236}">
                  <a16:creationId xmlns:a16="http://schemas.microsoft.com/office/drawing/2014/main" id="{53EC8711-FDF4-496F-A56A-982B4EF4559D}"/>
                </a:ext>
              </a:extLst>
            </p:cNvPr>
            <p:cNvSpPr/>
            <p:nvPr/>
          </p:nvSpPr>
          <p:spPr>
            <a:xfrm>
              <a:off x="2431175" y="4863075"/>
              <a:ext cx="101475" cy="31150"/>
            </a:xfrm>
            <a:custGeom>
              <a:avLst/>
              <a:gdLst/>
              <a:ahLst/>
              <a:cxnLst/>
              <a:rect l="l" t="t" r="r" b="b"/>
              <a:pathLst>
                <a:path w="4059" h="1246" extrusionOk="0">
                  <a:moveTo>
                    <a:pt x="1927" y="0"/>
                  </a:moveTo>
                  <a:cubicBezTo>
                    <a:pt x="1523" y="0"/>
                    <a:pt x="1122" y="63"/>
                    <a:pt x="737" y="303"/>
                  </a:cubicBezTo>
                  <a:cubicBezTo>
                    <a:pt x="717" y="721"/>
                    <a:pt x="1" y="701"/>
                    <a:pt x="180" y="1218"/>
                  </a:cubicBezTo>
                  <a:cubicBezTo>
                    <a:pt x="205" y="1216"/>
                    <a:pt x="230" y="1215"/>
                    <a:pt x="256" y="1215"/>
                  </a:cubicBezTo>
                  <a:cubicBezTo>
                    <a:pt x="379" y="1215"/>
                    <a:pt x="507" y="1234"/>
                    <a:pt x="637" y="1234"/>
                  </a:cubicBezTo>
                  <a:cubicBezTo>
                    <a:pt x="755" y="1234"/>
                    <a:pt x="875" y="1218"/>
                    <a:pt x="995" y="1158"/>
                  </a:cubicBezTo>
                  <a:lnTo>
                    <a:pt x="1174" y="1158"/>
                  </a:lnTo>
                  <a:cubicBezTo>
                    <a:pt x="1194" y="1188"/>
                    <a:pt x="1224" y="1203"/>
                    <a:pt x="1254" y="1203"/>
                  </a:cubicBezTo>
                  <a:cubicBezTo>
                    <a:pt x="1284" y="1203"/>
                    <a:pt x="1313" y="1188"/>
                    <a:pt x="1333" y="1158"/>
                  </a:cubicBezTo>
                  <a:cubicBezTo>
                    <a:pt x="1417" y="1133"/>
                    <a:pt x="1496" y="1122"/>
                    <a:pt x="1574" y="1122"/>
                  </a:cubicBezTo>
                  <a:cubicBezTo>
                    <a:pt x="1682" y="1122"/>
                    <a:pt x="1786" y="1143"/>
                    <a:pt x="1890" y="1178"/>
                  </a:cubicBezTo>
                  <a:cubicBezTo>
                    <a:pt x="1975" y="1225"/>
                    <a:pt x="2055" y="1245"/>
                    <a:pt x="2135" y="1245"/>
                  </a:cubicBezTo>
                  <a:cubicBezTo>
                    <a:pt x="2224" y="1245"/>
                    <a:pt x="2313" y="1220"/>
                    <a:pt x="2408" y="1178"/>
                  </a:cubicBezTo>
                  <a:cubicBezTo>
                    <a:pt x="2507" y="1158"/>
                    <a:pt x="2626" y="1158"/>
                    <a:pt x="2726" y="1118"/>
                  </a:cubicBezTo>
                  <a:cubicBezTo>
                    <a:pt x="2823" y="1059"/>
                    <a:pt x="2925" y="1042"/>
                    <a:pt x="3031" y="1042"/>
                  </a:cubicBezTo>
                  <a:cubicBezTo>
                    <a:pt x="3174" y="1042"/>
                    <a:pt x="3322" y="1073"/>
                    <a:pt x="3470" y="1073"/>
                  </a:cubicBezTo>
                  <a:cubicBezTo>
                    <a:pt x="3616" y="1073"/>
                    <a:pt x="3762" y="1043"/>
                    <a:pt x="3899" y="919"/>
                  </a:cubicBezTo>
                  <a:cubicBezTo>
                    <a:pt x="3979" y="641"/>
                    <a:pt x="4059" y="382"/>
                    <a:pt x="3800" y="144"/>
                  </a:cubicBezTo>
                  <a:cubicBezTo>
                    <a:pt x="3701" y="104"/>
                    <a:pt x="3621" y="84"/>
                    <a:pt x="3522" y="64"/>
                  </a:cubicBezTo>
                  <a:cubicBezTo>
                    <a:pt x="3432" y="72"/>
                    <a:pt x="3342" y="75"/>
                    <a:pt x="3252" y="75"/>
                  </a:cubicBezTo>
                  <a:cubicBezTo>
                    <a:pt x="2816" y="75"/>
                    <a:pt x="2369" y="0"/>
                    <a:pt x="19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4;p3">
              <a:extLst>
                <a:ext uri="{FF2B5EF4-FFF2-40B4-BE49-F238E27FC236}">
                  <a16:creationId xmlns:a16="http://schemas.microsoft.com/office/drawing/2014/main" id="{EBD6B597-1E8B-494E-98C8-4A73AC998E62}"/>
                </a:ext>
              </a:extLst>
            </p:cNvPr>
            <p:cNvSpPr/>
            <p:nvPr/>
          </p:nvSpPr>
          <p:spPr>
            <a:xfrm>
              <a:off x="3153275" y="4604575"/>
              <a:ext cx="44300" cy="140000"/>
            </a:xfrm>
            <a:custGeom>
              <a:avLst/>
              <a:gdLst/>
              <a:ahLst/>
              <a:cxnLst/>
              <a:rect l="l" t="t" r="r" b="b"/>
              <a:pathLst>
                <a:path w="1772" h="5600" extrusionOk="0">
                  <a:moveTo>
                    <a:pt x="742" y="1"/>
                  </a:moveTo>
                  <a:cubicBezTo>
                    <a:pt x="723" y="1"/>
                    <a:pt x="702" y="7"/>
                    <a:pt x="677" y="20"/>
                  </a:cubicBezTo>
                  <a:cubicBezTo>
                    <a:pt x="637" y="219"/>
                    <a:pt x="697" y="478"/>
                    <a:pt x="478" y="597"/>
                  </a:cubicBezTo>
                  <a:cubicBezTo>
                    <a:pt x="1" y="1214"/>
                    <a:pt x="379" y="1870"/>
                    <a:pt x="458" y="2467"/>
                  </a:cubicBezTo>
                  <a:cubicBezTo>
                    <a:pt x="777" y="3461"/>
                    <a:pt x="757" y="4556"/>
                    <a:pt x="1154" y="5530"/>
                  </a:cubicBezTo>
                  <a:cubicBezTo>
                    <a:pt x="1219" y="5569"/>
                    <a:pt x="1276" y="5600"/>
                    <a:pt x="1335" y="5600"/>
                  </a:cubicBezTo>
                  <a:cubicBezTo>
                    <a:pt x="1366" y="5600"/>
                    <a:pt x="1398" y="5591"/>
                    <a:pt x="1433" y="5570"/>
                  </a:cubicBezTo>
                  <a:cubicBezTo>
                    <a:pt x="1532" y="5471"/>
                    <a:pt x="1592" y="5351"/>
                    <a:pt x="1632" y="5192"/>
                  </a:cubicBezTo>
                  <a:cubicBezTo>
                    <a:pt x="1652" y="5132"/>
                    <a:pt x="1652" y="5033"/>
                    <a:pt x="1652" y="4934"/>
                  </a:cubicBezTo>
                  <a:cubicBezTo>
                    <a:pt x="1771" y="4038"/>
                    <a:pt x="1433" y="3203"/>
                    <a:pt x="1194" y="2367"/>
                  </a:cubicBezTo>
                  <a:cubicBezTo>
                    <a:pt x="1174" y="2367"/>
                    <a:pt x="1174" y="2367"/>
                    <a:pt x="1154" y="2308"/>
                  </a:cubicBezTo>
                  <a:cubicBezTo>
                    <a:pt x="1135" y="2268"/>
                    <a:pt x="1135" y="2248"/>
                    <a:pt x="1174" y="2188"/>
                  </a:cubicBezTo>
                  <a:cubicBezTo>
                    <a:pt x="1194" y="2188"/>
                    <a:pt x="1194" y="2188"/>
                    <a:pt x="1234" y="2149"/>
                  </a:cubicBezTo>
                  <a:cubicBezTo>
                    <a:pt x="1254" y="2109"/>
                    <a:pt x="1234" y="2069"/>
                    <a:pt x="1174" y="2049"/>
                  </a:cubicBezTo>
                  <a:cubicBezTo>
                    <a:pt x="995" y="1771"/>
                    <a:pt x="1234" y="1413"/>
                    <a:pt x="1035" y="1154"/>
                  </a:cubicBezTo>
                  <a:cubicBezTo>
                    <a:pt x="936" y="796"/>
                    <a:pt x="777" y="478"/>
                    <a:pt x="836" y="100"/>
                  </a:cubicBezTo>
                  <a:cubicBezTo>
                    <a:pt x="809" y="32"/>
                    <a:pt x="782" y="1"/>
                    <a:pt x="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;p3">
              <a:extLst>
                <a:ext uri="{FF2B5EF4-FFF2-40B4-BE49-F238E27FC236}">
                  <a16:creationId xmlns:a16="http://schemas.microsoft.com/office/drawing/2014/main" id="{A78454DC-9755-4206-950B-A3693C4A3E95}"/>
                </a:ext>
              </a:extLst>
            </p:cNvPr>
            <p:cNvSpPr/>
            <p:nvPr/>
          </p:nvSpPr>
          <p:spPr>
            <a:xfrm>
              <a:off x="1540475" y="4122175"/>
              <a:ext cx="25900" cy="109450"/>
            </a:xfrm>
            <a:custGeom>
              <a:avLst/>
              <a:gdLst/>
              <a:ahLst/>
              <a:cxnLst/>
              <a:rect l="l" t="t" r="r" b="b"/>
              <a:pathLst>
                <a:path w="1036" h="4378" extrusionOk="0">
                  <a:moveTo>
                    <a:pt x="538" y="0"/>
                  </a:moveTo>
                  <a:cubicBezTo>
                    <a:pt x="299" y="20"/>
                    <a:pt x="160" y="159"/>
                    <a:pt x="120" y="398"/>
                  </a:cubicBezTo>
                  <a:cubicBezTo>
                    <a:pt x="140" y="1293"/>
                    <a:pt x="40" y="2208"/>
                    <a:pt x="160" y="3103"/>
                  </a:cubicBezTo>
                  <a:lnTo>
                    <a:pt x="160" y="3302"/>
                  </a:lnTo>
                  <a:cubicBezTo>
                    <a:pt x="100" y="3601"/>
                    <a:pt x="1" y="3899"/>
                    <a:pt x="219" y="4178"/>
                  </a:cubicBezTo>
                  <a:lnTo>
                    <a:pt x="219" y="4158"/>
                  </a:lnTo>
                  <a:cubicBezTo>
                    <a:pt x="259" y="4217"/>
                    <a:pt x="319" y="4277"/>
                    <a:pt x="359" y="4357"/>
                  </a:cubicBezTo>
                  <a:cubicBezTo>
                    <a:pt x="406" y="4371"/>
                    <a:pt x="449" y="4378"/>
                    <a:pt x="488" y="4378"/>
                  </a:cubicBezTo>
                  <a:cubicBezTo>
                    <a:pt x="667" y="4378"/>
                    <a:pt x="775" y="4245"/>
                    <a:pt x="856" y="4098"/>
                  </a:cubicBezTo>
                  <a:cubicBezTo>
                    <a:pt x="975" y="2765"/>
                    <a:pt x="1035" y="1452"/>
                    <a:pt x="816" y="120"/>
                  </a:cubicBezTo>
                  <a:cubicBezTo>
                    <a:pt x="737" y="60"/>
                    <a:pt x="637" y="0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6;p3">
              <a:extLst>
                <a:ext uri="{FF2B5EF4-FFF2-40B4-BE49-F238E27FC236}">
                  <a16:creationId xmlns:a16="http://schemas.microsoft.com/office/drawing/2014/main" id="{65BACB13-0E00-4F9A-B0DC-918E469648A3}"/>
                </a:ext>
              </a:extLst>
            </p:cNvPr>
            <p:cNvSpPr/>
            <p:nvPr/>
          </p:nvSpPr>
          <p:spPr>
            <a:xfrm>
              <a:off x="3068250" y="3802900"/>
              <a:ext cx="26375" cy="182950"/>
            </a:xfrm>
            <a:custGeom>
              <a:avLst/>
              <a:gdLst/>
              <a:ahLst/>
              <a:cxnLst/>
              <a:rect l="l" t="t" r="r" b="b"/>
              <a:pathLst>
                <a:path w="1055" h="7318" extrusionOk="0">
                  <a:moveTo>
                    <a:pt x="816" y="0"/>
                  </a:moveTo>
                  <a:cubicBezTo>
                    <a:pt x="398" y="20"/>
                    <a:pt x="517" y="398"/>
                    <a:pt x="398" y="597"/>
                  </a:cubicBezTo>
                  <a:cubicBezTo>
                    <a:pt x="418" y="696"/>
                    <a:pt x="418" y="756"/>
                    <a:pt x="458" y="855"/>
                  </a:cubicBezTo>
                  <a:cubicBezTo>
                    <a:pt x="477" y="2089"/>
                    <a:pt x="517" y="3302"/>
                    <a:pt x="279" y="4496"/>
                  </a:cubicBezTo>
                  <a:cubicBezTo>
                    <a:pt x="219" y="4575"/>
                    <a:pt x="199" y="4675"/>
                    <a:pt x="159" y="4735"/>
                  </a:cubicBezTo>
                  <a:cubicBezTo>
                    <a:pt x="0" y="5132"/>
                    <a:pt x="179" y="5490"/>
                    <a:pt x="279" y="5868"/>
                  </a:cubicBezTo>
                  <a:lnTo>
                    <a:pt x="279" y="6067"/>
                  </a:lnTo>
                  <a:cubicBezTo>
                    <a:pt x="159" y="6406"/>
                    <a:pt x="199" y="6784"/>
                    <a:pt x="259" y="7122"/>
                  </a:cubicBezTo>
                  <a:cubicBezTo>
                    <a:pt x="367" y="7249"/>
                    <a:pt x="484" y="7318"/>
                    <a:pt x="581" y="7318"/>
                  </a:cubicBezTo>
                  <a:cubicBezTo>
                    <a:pt x="697" y="7318"/>
                    <a:pt x="785" y="7219"/>
                    <a:pt x="796" y="7002"/>
                  </a:cubicBezTo>
                  <a:cubicBezTo>
                    <a:pt x="816" y="6505"/>
                    <a:pt x="1054" y="6008"/>
                    <a:pt x="855" y="5510"/>
                  </a:cubicBezTo>
                  <a:cubicBezTo>
                    <a:pt x="855" y="3660"/>
                    <a:pt x="816" y="1830"/>
                    <a:pt x="8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7;p3">
              <a:extLst>
                <a:ext uri="{FF2B5EF4-FFF2-40B4-BE49-F238E27FC236}">
                  <a16:creationId xmlns:a16="http://schemas.microsoft.com/office/drawing/2014/main" id="{69586EA4-E49C-4CFD-9040-63B2C12C9542}"/>
                </a:ext>
              </a:extLst>
            </p:cNvPr>
            <p:cNvSpPr/>
            <p:nvPr/>
          </p:nvSpPr>
          <p:spPr>
            <a:xfrm>
              <a:off x="2841950" y="3637500"/>
              <a:ext cx="27875" cy="134575"/>
            </a:xfrm>
            <a:custGeom>
              <a:avLst/>
              <a:gdLst/>
              <a:ahLst/>
              <a:cxnLst/>
              <a:rect l="l" t="t" r="r" b="b"/>
              <a:pathLst>
                <a:path w="1115" h="5383" extrusionOk="0">
                  <a:moveTo>
                    <a:pt x="862" y="1"/>
                  </a:moveTo>
                  <a:cubicBezTo>
                    <a:pt x="812" y="1"/>
                    <a:pt x="750" y="18"/>
                    <a:pt x="677" y="51"/>
                  </a:cubicBezTo>
                  <a:cubicBezTo>
                    <a:pt x="598" y="71"/>
                    <a:pt x="558" y="151"/>
                    <a:pt x="518" y="211"/>
                  </a:cubicBezTo>
                  <a:cubicBezTo>
                    <a:pt x="518" y="310"/>
                    <a:pt x="598" y="370"/>
                    <a:pt x="657" y="469"/>
                  </a:cubicBezTo>
                  <a:cubicBezTo>
                    <a:pt x="682" y="494"/>
                    <a:pt x="684" y="520"/>
                    <a:pt x="666" y="520"/>
                  </a:cubicBezTo>
                  <a:cubicBezTo>
                    <a:pt x="656" y="520"/>
                    <a:pt x="639" y="511"/>
                    <a:pt x="618" y="489"/>
                  </a:cubicBezTo>
                  <a:cubicBezTo>
                    <a:pt x="598" y="449"/>
                    <a:pt x="598" y="390"/>
                    <a:pt x="538" y="370"/>
                  </a:cubicBezTo>
                  <a:cubicBezTo>
                    <a:pt x="522" y="364"/>
                    <a:pt x="506" y="362"/>
                    <a:pt x="490" y="362"/>
                  </a:cubicBezTo>
                  <a:cubicBezTo>
                    <a:pt x="445" y="362"/>
                    <a:pt x="397" y="380"/>
                    <a:pt x="339" y="410"/>
                  </a:cubicBezTo>
                  <a:cubicBezTo>
                    <a:pt x="1" y="1205"/>
                    <a:pt x="319" y="2061"/>
                    <a:pt x="200" y="2856"/>
                  </a:cubicBezTo>
                  <a:cubicBezTo>
                    <a:pt x="200" y="2956"/>
                    <a:pt x="220" y="3055"/>
                    <a:pt x="220" y="3135"/>
                  </a:cubicBezTo>
                  <a:cubicBezTo>
                    <a:pt x="220" y="3195"/>
                    <a:pt x="240" y="3294"/>
                    <a:pt x="279" y="3374"/>
                  </a:cubicBezTo>
                  <a:cubicBezTo>
                    <a:pt x="299" y="3453"/>
                    <a:pt x="339" y="3533"/>
                    <a:pt x="419" y="3572"/>
                  </a:cubicBezTo>
                  <a:cubicBezTo>
                    <a:pt x="677" y="4129"/>
                    <a:pt x="319" y="4786"/>
                    <a:pt x="637" y="5383"/>
                  </a:cubicBezTo>
                  <a:cubicBezTo>
                    <a:pt x="976" y="5164"/>
                    <a:pt x="717" y="4806"/>
                    <a:pt x="916" y="4627"/>
                  </a:cubicBezTo>
                  <a:cubicBezTo>
                    <a:pt x="1095" y="4448"/>
                    <a:pt x="1095" y="4269"/>
                    <a:pt x="956" y="4090"/>
                  </a:cubicBezTo>
                  <a:lnTo>
                    <a:pt x="956" y="3771"/>
                  </a:lnTo>
                  <a:cubicBezTo>
                    <a:pt x="876" y="3692"/>
                    <a:pt x="896" y="3592"/>
                    <a:pt x="956" y="3533"/>
                  </a:cubicBezTo>
                  <a:cubicBezTo>
                    <a:pt x="916" y="3473"/>
                    <a:pt x="916" y="3453"/>
                    <a:pt x="956" y="3433"/>
                  </a:cubicBezTo>
                  <a:cubicBezTo>
                    <a:pt x="896" y="3354"/>
                    <a:pt x="896" y="3274"/>
                    <a:pt x="916" y="3175"/>
                  </a:cubicBezTo>
                  <a:lnTo>
                    <a:pt x="916" y="2558"/>
                  </a:lnTo>
                  <a:cubicBezTo>
                    <a:pt x="876" y="2478"/>
                    <a:pt x="836" y="2379"/>
                    <a:pt x="916" y="2299"/>
                  </a:cubicBezTo>
                  <a:cubicBezTo>
                    <a:pt x="896" y="2260"/>
                    <a:pt x="896" y="2200"/>
                    <a:pt x="956" y="2160"/>
                  </a:cubicBezTo>
                  <a:cubicBezTo>
                    <a:pt x="1115" y="1543"/>
                    <a:pt x="976" y="887"/>
                    <a:pt x="1015" y="231"/>
                  </a:cubicBezTo>
                  <a:cubicBezTo>
                    <a:pt x="1015" y="71"/>
                    <a:pt x="962" y="1"/>
                    <a:pt x="8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8;p3">
              <a:extLst>
                <a:ext uri="{FF2B5EF4-FFF2-40B4-BE49-F238E27FC236}">
                  <a16:creationId xmlns:a16="http://schemas.microsoft.com/office/drawing/2014/main" id="{F744E9CF-B4D8-47B7-9A69-F70C410C7A1C}"/>
                </a:ext>
              </a:extLst>
            </p:cNvPr>
            <p:cNvSpPr/>
            <p:nvPr/>
          </p:nvSpPr>
          <p:spPr>
            <a:xfrm>
              <a:off x="3107025" y="4279100"/>
              <a:ext cx="35825" cy="89275"/>
            </a:xfrm>
            <a:custGeom>
              <a:avLst/>
              <a:gdLst/>
              <a:ahLst/>
              <a:cxnLst/>
              <a:rect l="l" t="t" r="r" b="b"/>
              <a:pathLst>
                <a:path w="1433" h="3571" extrusionOk="0">
                  <a:moveTo>
                    <a:pt x="796" y="0"/>
                  </a:moveTo>
                  <a:cubicBezTo>
                    <a:pt x="750" y="0"/>
                    <a:pt x="703" y="31"/>
                    <a:pt x="657" y="89"/>
                  </a:cubicBezTo>
                  <a:cubicBezTo>
                    <a:pt x="518" y="308"/>
                    <a:pt x="498" y="566"/>
                    <a:pt x="418" y="805"/>
                  </a:cubicBezTo>
                  <a:cubicBezTo>
                    <a:pt x="359" y="1263"/>
                    <a:pt x="399" y="1700"/>
                    <a:pt x="219" y="2138"/>
                  </a:cubicBezTo>
                  <a:cubicBezTo>
                    <a:pt x="60" y="2436"/>
                    <a:pt x="1" y="2735"/>
                    <a:pt x="100" y="3053"/>
                  </a:cubicBezTo>
                  <a:cubicBezTo>
                    <a:pt x="120" y="3093"/>
                    <a:pt x="160" y="3172"/>
                    <a:pt x="239" y="3192"/>
                  </a:cubicBezTo>
                  <a:cubicBezTo>
                    <a:pt x="284" y="3210"/>
                    <a:pt x="329" y="3220"/>
                    <a:pt x="374" y="3220"/>
                  </a:cubicBezTo>
                  <a:cubicBezTo>
                    <a:pt x="428" y="3220"/>
                    <a:pt x="483" y="3205"/>
                    <a:pt x="538" y="3172"/>
                  </a:cubicBezTo>
                  <a:cubicBezTo>
                    <a:pt x="558" y="3132"/>
                    <a:pt x="617" y="3093"/>
                    <a:pt x="657" y="3093"/>
                  </a:cubicBezTo>
                  <a:cubicBezTo>
                    <a:pt x="657" y="3152"/>
                    <a:pt x="657" y="3192"/>
                    <a:pt x="697" y="3252"/>
                  </a:cubicBezTo>
                  <a:cubicBezTo>
                    <a:pt x="757" y="3391"/>
                    <a:pt x="856" y="3550"/>
                    <a:pt x="1035" y="3570"/>
                  </a:cubicBezTo>
                  <a:cubicBezTo>
                    <a:pt x="1194" y="3570"/>
                    <a:pt x="1314" y="3530"/>
                    <a:pt x="1353" y="3371"/>
                  </a:cubicBezTo>
                  <a:cubicBezTo>
                    <a:pt x="1333" y="2993"/>
                    <a:pt x="1433" y="2595"/>
                    <a:pt x="1294" y="2237"/>
                  </a:cubicBezTo>
                  <a:cubicBezTo>
                    <a:pt x="1254" y="2178"/>
                    <a:pt x="1234" y="2098"/>
                    <a:pt x="1254" y="2058"/>
                  </a:cubicBezTo>
                  <a:cubicBezTo>
                    <a:pt x="1035" y="1641"/>
                    <a:pt x="1294" y="1183"/>
                    <a:pt x="1115" y="785"/>
                  </a:cubicBezTo>
                  <a:cubicBezTo>
                    <a:pt x="1095" y="666"/>
                    <a:pt x="1095" y="546"/>
                    <a:pt x="1095" y="407"/>
                  </a:cubicBezTo>
                  <a:cubicBezTo>
                    <a:pt x="1095" y="407"/>
                    <a:pt x="1115" y="407"/>
                    <a:pt x="1115" y="367"/>
                  </a:cubicBezTo>
                  <a:cubicBezTo>
                    <a:pt x="1115" y="308"/>
                    <a:pt x="1115" y="268"/>
                    <a:pt x="1055" y="248"/>
                  </a:cubicBezTo>
                  <a:cubicBezTo>
                    <a:pt x="1015" y="168"/>
                    <a:pt x="936" y="109"/>
                    <a:pt x="896" y="49"/>
                  </a:cubicBezTo>
                  <a:cubicBezTo>
                    <a:pt x="863" y="16"/>
                    <a:pt x="829" y="0"/>
                    <a:pt x="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9;p3">
              <a:extLst>
                <a:ext uri="{FF2B5EF4-FFF2-40B4-BE49-F238E27FC236}">
                  <a16:creationId xmlns:a16="http://schemas.microsoft.com/office/drawing/2014/main" id="{26F91BD7-C926-43A7-8A06-61FDF8122F5D}"/>
                </a:ext>
              </a:extLst>
            </p:cNvPr>
            <p:cNvSpPr/>
            <p:nvPr/>
          </p:nvSpPr>
          <p:spPr>
            <a:xfrm>
              <a:off x="2705700" y="3713875"/>
              <a:ext cx="89050" cy="151700"/>
            </a:xfrm>
            <a:custGeom>
              <a:avLst/>
              <a:gdLst/>
              <a:ahLst/>
              <a:cxnLst/>
              <a:rect l="l" t="t" r="r" b="b"/>
              <a:pathLst>
                <a:path w="3562" h="6068" extrusionOk="0">
                  <a:moveTo>
                    <a:pt x="517" y="0"/>
                  </a:moveTo>
                  <a:cubicBezTo>
                    <a:pt x="0" y="915"/>
                    <a:pt x="398" y="1890"/>
                    <a:pt x="279" y="2825"/>
                  </a:cubicBezTo>
                  <a:lnTo>
                    <a:pt x="279" y="3123"/>
                  </a:lnTo>
                  <a:cubicBezTo>
                    <a:pt x="299" y="3302"/>
                    <a:pt x="299" y="3501"/>
                    <a:pt x="299" y="3680"/>
                  </a:cubicBezTo>
                  <a:lnTo>
                    <a:pt x="299" y="4078"/>
                  </a:lnTo>
                  <a:lnTo>
                    <a:pt x="299" y="4476"/>
                  </a:lnTo>
                  <a:lnTo>
                    <a:pt x="299" y="4715"/>
                  </a:lnTo>
                  <a:cubicBezTo>
                    <a:pt x="338" y="5013"/>
                    <a:pt x="299" y="5312"/>
                    <a:pt x="338" y="5610"/>
                  </a:cubicBezTo>
                  <a:cubicBezTo>
                    <a:pt x="338" y="5690"/>
                    <a:pt x="358" y="5789"/>
                    <a:pt x="378" y="5869"/>
                  </a:cubicBezTo>
                  <a:cubicBezTo>
                    <a:pt x="418" y="5948"/>
                    <a:pt x="478" y="6008"/>
                    <a:pt x="557" y="6068"/>
                  </a:cubicBezTo>
                  <a:lnTo>
                    <a:pt x="697" y="6068"/>
                  </a:lnTo>
                  <a:cubicBezTo>
                    <a:pt x="736" y="5948"/>
                    <a:pt x="736" y="5809"/>
                    <a:pt x="716" y="5690"/>
                  </a:cubicBezTo>
                  <a:cubicBezTo>
                    <a:pt x="796" y="5511"/>
                    <a:pt x="796" y="5351"/>
                    <a:pt x="716" y="5172"/>
                  </a:cubicBezTo>
                  <a:lnTo>
                    <a:pt x="716" y="4973"/>
                  </a:lnTo>
                  <a:cubicBezTo>
                    <a:pt x="895" y="4218"/>
                    <a:pt x="716" y="3501"/>
                    <a:pt x="776" y="2765"/>
                  </a:cubicBezTo>
                  <a:cubicBezTo>
                    <a:pt x="776" y="2487"/>
                    <a:pt x="816" y="2208"/>
                    <a:pt x="776" y="1970"/>
                  </a:cubicBezTo>
                  <a:cubicBezTo>
                    <a:pt x="677" y="1293"/>
                    <a:pt x="955" y="895"/>
                    <a:pt x="1592" y="716"/>
                  </a:cubicBezTo>
                  <a:cubicBezTo>
                    <a:pt x="1691" y="716"/>
                    <a:pt x="1830" y="697"/>
                    <a:pt x="1910" y="697"/>
                  </a:cubicBezTo>
                  <a:cubicBezTo>
                    <a:pt x="1950" y="657"/>
                    <a:pt x="1990" y="637"/>
                    <a:pt x="2029" y="637"/>
                  </a:cubicBezTo>
                  <a:cubicBezTo>
                    <a:pt x="2069" y="637"/>
                    <a:pt x="2109" y="657"/>
                    <a:pt x="2149" y="697"/>
                  </a:cubicBezTo>
                  <a:lnTo>
                    <a:pt x="2288" y="697"/>
                  </a:lnTo>
                  <a:cubicBezTo>
                    <a:pt x="2433" y="631"/>
                    <a:pt x="2589" y="619"/>
                    <a:pt x="2747" y="619"/>
                  </a:cubicBezTo>
                  <a:cubicBezTo>
                    <a:pt x="2844" y="619"/>
                    <a:pt x="2942" y="624"/>
                    <a:pt x="3040" y="624"/>
                  </a:cubicBezTo>
                  <a:cubicBezTo>
                    <a:pt x="3220" y="624"/>
                    <a:pt x="3397" y="608"/>
                    <a:pt x="3561" y="517"/>
                  </a:cubicBezTo>
                  <a:lnTo>
                    <a:pt x="3541" y="498"/>
                  </a:lnTo>
                  <a:cubicBezTo>
                    <a:pt x="3561" y="219"/>
                    <a:pt x="3342" y="219"/>
                    <a:pt x="3163" y="140"/>
                  </a:cubicBezTo>
                  <a:cubicBezTo>
                    <a:pt x="2958" y="116"/>
                    <a:pt x="2752" y="109"/>
                    <a:pt x="2545" y="109"/>
                  </a:cubicBezTo>
                  <a:cubicBezTo>
                    <a:pt x="2243" y="109"/>
                    <a:pt x="1940" y="124"/>
                    <a:pt x="1638" y="124"/>
                  </a:cubicBezTo>
                  <a:cubicBezTo>
                    <a:pt x="1263" y="124"/>
                    <a:pt x="888" y="101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0;p3">
              <a:extLst>
                <a:ext uri="{FF2B5EF4-FFF2-40B4-BE49-F238E27FC236}">
                  <a16:creationId xmlns:a16="http://schemas.microsoft.com/office/drawing/2014/main" id="{0793CB90-B19E-4612-87D6-56C0C942BEBC}"/>
                </a:ext>
              </a:extLst>
            </p:cNvPr>
            <p:cNvSpPr/>
            <p:nvPr/>
          </p:nvSpPr>
          <p:spPr>
            <a:xfrm>
              <a:off x="3073700" y="3940150"/>
              <a:ext cx="19425" cy="114175"/>
            </a:xfrm>
            <a:custGeom>
              <a:avLst/>
              <a:gdLst/>
              <a:ahLst/>
              <a:cxnLst/>
              <a:rect l="l" t="t" r="r" b="b"/>
              <a:pathLst>
                <a:path w="777" h="4567" extrusionOk="0">
                  <a:moveTo>
                    <a:pt x="637" y="0"/>
                  </a:moveTo>
                  <a:cubicBezTo>
                    <a:pt x="578" y="518"/>
                    <a:pt x="439" y="1015"/>
                    <a:pt x="439" y="1532"/>
                  </a:cubicBezTo>
                  <a:cubicBezTo>
                    <a:pt x="439" y="1645"/>
                    <a:pt x="401" y="1678"/>
                    <a:pt x="346" y="1678"/>
                  </a:cubicBezTo>
                  <a:cubicBezTo>
                    <a:pt x="276" y="1678"/>
                    <a:pt x="179" y="1623"/>
                    <a:pt x="100" y="1612"/>
                  </a:cubicBezTo>
                  <a:cubicBezTo>
                    <a:pt x="41" y="1671"/>
                    <a:pt x="1" y="1731"/>
                    <a:pt x="61" y="1831"/>
                  </a:cubicBezTo>
                  <a:cubicBezTo>
                    <a:pt x="61" y="2189"/>
                    <a:pt x="80" y="2527"/>
                    <a:pt x="80" y="2885"/>
                  </a:cubicBezTo>
                  <a:lnTo>
                    <a:pt x="160" y="2925"/>
                  </a:lnTo>
                  <a:lnTo>
                    <a:pt x="240" y="2984"/>
                  </a:lnTo>
                  <a:lnTo>
                    <a:pt x="240" y="3064"/>
                  </a:lnTo>
                  <a:lnTo>
                    <a:pt x="240" y="3601"/>
                  </a:lnTo>
                  <a:cubicBezTo>
                    <a:pt x="140" y="3780"/>
                    <a:pt x="140" y="3959"/>
                    <a:pt x="240" y="4118"/>
                  </a:cubicBezTo>
                  <a:lnTo>
                    <a:pt x="240" y="4317"/>
                  </a:lnTo>
                  <a:cubicBezTo>
                    <a:pt x="251" y="4494"/>
                    <a:pt x="305" y="4566"/>
                    <a:pt x="389" y="4566"/>
                  </a:cubicBezTo>
                  <a:cubicBezTo>
                    <a:pt x="446" y="4566"/>
                    <a:pt x="517" y="4533"/>
                    <a:pt x="598" y="4476"/>
                  </a:cubicBezTo>
                  <a:cubicBezTo>
                    <a:pt x="598" y="4397"/>
                    <a:pt x="598" y="4357"/>
                    <a:pt x="637" y="4297"/>
                  </a:cubicBezTo>
                  <a:cubicBezTo>
                    <a:pt x="677" y="4218"/>
                    <a:pt x="677" y="4178"/>
                    <a:pt x="637" y="4118"/>
                  </a:cubicBezTo>
                  <a:lnTo>
                    <a:pt x="637" y="3760"/>
                  </a:lnTo>
                  <a:cubicBezTo>
                    <a:pt x="777" y="3482"/>
                    <a:pt x="578" y="3163"/>
                    <a:pt x="777" y="2885"/>
                  </a:cubicBezTo>
                  <a:lnTo>
                    <a:pt x="777" y="20"/>
                  </a:lnTo>
                  <a:cubicBezTo>
                    <a:pt x="737" y="0"/>
                    <a:pt x="677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1;p3">
              <a:extLst>
                <a:ext uri="{FF2B5EF4-FFF2-40B4-BE49-F238E27FC236}">
                  <a16:creationId xmlns:a16="http://schemas.microsoft.com/office/drawing/2014/main" id="{D39B615A-19A4-43A1-B53A-2800C62EE5D1}"/>
                </a:ext>
              </a:extLst>
            </p:cNvPr>
            <p:cNvSpPr/>
            <p:nvPr/>
          </p:nvSpPr>
          <p:spPr>
            <a:xfrm>
              <a:off x="2240700" y="4853200"/>
              <a:ext cx="77600" cy="33050"/>
            </a:xfrm>
            <a:custGeom>
              <a:avLst/>
              <a:gdLst/>
              <a:ahLst/>
              <a:cxnLst/>
              <a:rect l="l" t="t" r="r" b="b"/>
              <a:pathLst>
                <a:path w="3104" h="1322" extrusionOk="0">
                  <a:moveTo>
                    <a:pt x="820" y="0"/>
                  </a:moveTo>
                  <a:cubicBezTo>
                    <a:pt x="735" y="0"/>
                    <a:pt x="648" y="16"/>
                    <a:pt x="558" y="61"/>
                  </a:cubicBezTo>
                  <a:cubicBezTo>
                    <a:pt x="438" y="300"/>
                    <a:pt x="40" y="300"/>
                    <a:pt x="1" y="658"/>
                  </a:cubicBezTo>
                  <a:cubicBezTo>
                    <a:pt x="160" y="757"/>
                    <a:pt x="279" y="877"/>
                    <a:pt x="438" y="976"/>
                  </a:cubicBezTo>
                  <a:lnTo>
                    <a:pt x="498" y="956"/>
                  </a:lnTo>
                  <a:lnTo>
                    <a:pt x="558" y="976"/>
                  </a:lnTo>
                  <a:cubicBezTo>
                    <a:pt x="607" y="1036"/>
                    <a:pt x="662" y="1061"/>
                    <a:pt x="719" y="1061"/>
                  </a:cubicBezTo>
                  <a:cubicBezTo>
                    <a:pt x="776" y="1061"/>
                    <a:pt x="836" y="1036"/>
                    <a:pt x="896" y="996"/>
                  </a:cubicBezTo>
                  <a:lnTo>
                    <a:pt x="1075" y="996"/>
                  </a:lnTo>
                  <a:cubicBezTo>
                    <a:pt x="1294" y="1195"/>
                    <a:pt x="1572" y="1056"/>
                    <a:pt x="1831" y="1155"/>
                  </a:cubicBezTo>
                  <a:cubicBezTo>
                    <a:pt x="1871" y="1155"/>
                    <a:pt x="1930" y="1175"/>
                    <a:pt x="1970" y="1195"/>
                  </a:cubicBezTo>
                  <a:cubicBezTo>
                    <a:pt x="2069" y="1255"/>
                    <a:pt x="2149" y="1275"/>
                    <a:pt x="2229" y="1295"/>
                  </a:cubicBezTo>
                  <a:cubicBezTo>
                    <a:pt x="2302" y="1313"/>
                    <a:pt x="2374" y="1322"/>
                    <a:pt x="2443" y="1322"/>
                  </a:cubicBezTo>
                  <a:cubicBezTo>
                    <a:pt x="2672" y="1322"/>
                    <a:pt x="2876" y="1224"/>
                    <a:pt x="3044" y="1056"/>
                  </a:cubicBezTo>
                  <a:cubicBezTo>
                    <a:pt x="3104" y="917"/>
                    <a:pt x="3064" y="817"/>
                    <a:pt x="2965" y="718"/>
                  </a:cubicBezTo>
                  <a:cubicBezTo>
                    <a:pt x="2766" y="598"/>
                    <a:pt x="2527" y="559"/>
                    <a:pt x="2328" y="419"/>
                  </a:cubicBezTo>
                  <a:cubicBezTo>
                    <a:pt x="2268" y="399"/>
                    <a:pt x="2189" y="360"/>
                    <a:pt x="2109" y="320"/>
                  </a:cubicBezTo>
                  <a:cubicBezTo>
                    <a:pt x="1970" y="280"/>
                    <a:pt x="1851" y="200"/>
                    <a:pt x="1691" y="161"/>
                  </a:cubicBezTo>
                  <a:cubicBezTo>
                    <a:pt x="1572" y="101"/>
                    <a:pt x="1473" y="81"/>
                    <a:pt x="1353" y="81"/>
                  </a:cubicBezTo>
                  <a:cubicBezTo>
                    <a:pt x="1166" y="68"/>
                    <a:pt x="996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2;p3">
              <a:extLst>
                <a:ext uri="{FF2B5EF4-FFF2-40B4-BE49-F238E27FC236}">
                  <a16:creationId xmlns:a16="http://schemas.microsoft.com/office/drawing/2014/main" id="{39E61F2E-FDD6-4221-BD8F-41DCE98755BA}"/>
                </a:ext>
              </a:extLst>
            </p:cNvPr>
            <p:cNvSpPr/>
            <p:nvPr/>
          </p:nvSpPr>
          <p:spPr>
            <a:xfrm>
              <a:off x="3079175" y="4179675"/>
              <a:ext cx="39325" cy="65825"/>
            </a:xfrm>
            <a:custGeom>
              <a:avLst/>
              <a:gdLst/>
              <a:ahLst/>
              <a:cxnLst/>
              <a:rect l="l" t="t" r="r" b="b"/>
              <a:pathLst>
                <a:path w="1573" h="2633" extrusionOk="0">
                  <a:moveTo>
                    <a:pt x="430" y="0"/>
                  </a:moveTo>
                  <a:cubicBezTo>
                    <a:pt x="407" y="0"/>
                    <a:pt x="384" y="3"/>
                    <a:pt x="359" y="8"/>
                  </a:cubicBezTo>
                  <a:cubicBezTo>
                    <a:pt x="180" y="87"/>
                    <a:pt x="40" y="187"/>
                    <a:pt x="1" y="386"/>
                  </a:cubicBezTo>
                  <a:cubicBezTo>
                    <a:pt x="239" y="1042"/>
                    <a:pt x="438" y="1679"/>
                    <a:pt x="458" y="2375"/>
                  </a:cubicBezTo>
                  <a:cubicBezTo>
                    <a:pt x="531" y="2536"/>
                    <a:pt x="637" y="2632"/>
                    <a:pt x="783" y="2632"/>
                  </a:cubicBezTo>
                  <a:cubicBezTo>
                    <a:pt x="835" y="2632"/>
                    <a:pt x="893" y="2620"/>
                    <a:pt x="956" y="2594"/>
                  </a:cubicBezTo>
                  <a:cubicBezTo>
                    <a:pt x="1055" y="2554"/>
                    <a:pt x="1154" y="2494"/>
                    <a:pt x="1254" y="2415"/>
                  </a:cubicBezTo>
                  <a:cubicBezTo>
                    <a:pt x="1353" y="2375"/>
                    <a:pt x="1453" y="2335"/>
                    <a:pt x="1532" y="2236"/>
                  </a:cubicBezTo>
                  <a:cubicBezTo>
                    <a:pt x="1572" y="2097"/>
                    <a:pt x="1572" y="1997"/>
                    <a:pt x="1552" y="1878"/>
                  </a:cubicBezTo>
                  <a:cubicBezTo>
                    <a:pt x="1453" y="1758"/>
                    <a:pt x="1353" y="1659"/>
                    <a:pt x="1373" y="1480"/>
                  </a:cubicBezTo>
                  <a:cubicBezTo>
                    <a:pt x="1353" y="1380"/>
                    <a:pt x="1314" y="1281"/>
                    <a:pt x="1214" y="1201"/>
                  </a:cubicBezTo>
                  <a:cubicBezTo>
                    <a:pt x="1055" y="1062"/>
                    <a:pt x="1015" y="883"/>
                    <a:pt x="1035" y="684"/>
                  </a:cubicBezTo>
                  <a:cubicBezTo>
                    <a:pt x="1015" y="525"/>
                    <a:pt x="1075" y="366"/>
                    <a:pt x="876" y="286"/>
                  </a:cubicBezTo>
                  <a:cubicBezTo>
                    <a:pt x="836" y="286"/>
                    <a:pt x="777" y="266"/>
                    <a:pt x="757" y="207"/>
                  </a:cubicBezTo>
                  <a:cubicBezTo>
                    <a:pt x="677" y="187"/>
                    <a:pt x="637" y="167"/>
                    <a:pt x="597" y="87"/>
                  </a:cubicBezTo>
                  <a:lnTo>
                    <a:pt x="597" y="67"/>
                  </a:lnTo>
                  <a:cubicBezTo>
                    <a:pt x="553" y="23"/>
                    <a:pt x="497" y="0"/>
                    <a:pt x="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3;p3">
              <a:extLst>
                <a:ext uri="{FF2B5EF4-FFF2-40B4-BE49-F238E27FC236}">
                  <a16:creationId xmlns:a16="http://schemas.microsoft.com/office/drawing/2014/main" id="{70CB4DAD-EE74-4507-BD5A-0711D0E890AE}"/>
                </a:ext>
              </a:extLst>
            </p:cNvPr>
            <p:cNvSpPr/>
            <p:nvPr/>
          </p:nvSpPr>
          <p:spPr>
            <a:xfrm>
              <a:off x="3086150" y="4235550"/>
              <a:ext cx="40800" cy="62775"/>
            </a:xfrm>
            <a:custGeom>
              <a:avLst/>
              <a:gdLst/>
              <a:ahLst/>
              <a:cxnLst/>
              <a:rect l="l" t="t" r="r" b="b"/>
              <a:pathLst>
                <a:path w="1632" h="2511" extrusionOk="0">
                  <a:moveTo>
                    <a:pt x="1194" y="1"/>
                  </a:moveTo>
                  <a:cubicBezTo>
                    <a:pt x="1074" y="21"/>
                    <a:pt x="935" y="21"/>
                    <a:pt x="796" y="21"/>
                  </a:cubicBezTo>
                  <a:cubicBezTo>
                    <a:pt x="776" y="60"/>
                    <a:pt x="736" y="120"/>
                    <a:pt x="677" y="140"/>
                  </a:cubicBezTo>
                  <a:cubicBezTo>
                    <a:pt x="612" y="248"/>
                    <a:pt x="547" y="315"/>
                    <a:pt x="475" y="315"/>
                  </a:cubicBezTo>
                  <a:cubicBezTo>
                    <a:pt x="415" y="315"/>
                    <a:pt x="351" y="269"/>
                    <a:pt x="279" y="160"/>
                  </a:cubicBezTo>
                  <a:cubicBezTo>
                    <a:pt x="266" y="159"/>
                    <a:pt x="254" y="158"/>
                    <a:pt x="243" y="158"/>
                  </a:cubicBezTo>
                  <a:cubicBezTo>
                    <a:pt x="58" y="158"/>
                    <a:pt x="38" y="308"/>
                    <a:pt x="0" y="458"/>
                  </a:cubicBezTo>
                  <a:cubicBezTo>
                    <a:pt x="60" y="637"/>
                    <a:pt x="100" y="757"/>
                    <a:pt x="239" y="896"/>
                  </a:cubicBezTo>
                  <a:cubicBezTo>
                    <a:pt x="279" y="936"/>
                    <a:pt x="358" y="956"/>
                    <a:pt x="438" y="956"/>
                  </a:cubicBezTo>
                  <a:cubicBezTo>
                    <a:pt x="856" y="1214"/>
                    <a:pt x="657" y="1712"/>
                    <a:pt x="875" y="2030"/>
                  </a:cubicBezTo>
                  <a:cubicBezTo>
                    <a:pt x="988" y="2217"/>
                    <a:pt x="977" y="2511"/>
                    <a:pt x="1291" y="2511"/>
                  </a:cubicBezTo>
                  <a:cubicBezTo>
                    <a:pt x="1311" y="2511"/>
                    <a:pt x="1331" y="2510"/>
                    <a:pt x="1353" y="2507"/>
                  </a:cubicBezTo>
                  <a:cubicBezTo>
                    <a:pt x="1631" y="2308"/>
                    <a:pt x="1472" y="2010"/>
                    <a:pt x="1532" y="1751"/>
                  </a:cubicBezTo>
                  <a:cubicBezTo>
                    <a:pt x="1552" y="1751"/>
                    <a:pt x="1552" y="1731"/>
                    <a:pt x="1572" y="1712"/>
                  </a:cubicBezTo>
                  <a:cubicBezTo>
                    <a:pt x="1592" y="1672"/>
                    <a:pt x="1592" y="1652"/>
                    <a:pt x="1552" y="1612"/>
                  </a:cubicBezTo>
                  <a:cubicBezTo>
                    <a:pt x="1532" y="1552"/>
                    <a:pt x="1492" y="1513"/>
                    <a:pt x="1532" y="1453"/>
                  </a:cubicBezTo>
                  <a:cubicBezTo>
                    <a:pt x="1333" y="1115"/>
                    <a:pt x="1592" y="677"/>
                    <a:pt x="1353" y="359"/>
                  </a:cubicBezTo>
                  <a:cubicBezTo>
                    <a:pt x="1253" y="259"/>
                    <a:pt x="1293" y="100"/>
                    <a:pt x="1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4;p3">
              <a:extLst>
                <a:ext uri="{FF2B5EF4-FFF2-40B4-BE49-F238E27FC236}">
                  <a16:creationId xmlns:a16="http://schemas.microsoft.com/office/drawing/2014/main" id="{3B8C7595-6BA6-44CE-A601-601AFAD0A312}"/>
                </a:ext>
              </a:extLst>
            </p:cNvPr>
            <p:cNvSpPr/>
            <p:nvPr/>
          </p:nvSpPr>
          <p:spPr>
            <a:xfrm>
              <a:off x="2655950" y="4845725"/>
              <a:ext cx="81600" cy="32400"/>
            </a:xfrm>
            <a:custGeom>
              <a:avLst/>
              <a:gdLst/>
              <a:ahLst/>
              <a:cxnLst/>
              <a:rect l="l" t="t" r="r" b="b"/>
              <a:pathLst>
                <a:path w="3264" h="1296" extrusionOk="0">
                  <a:moveTo>
                    <a:pt x="669" y="1"/>
                  </a:moveTo>
                  <a:cubicBezTo>
                    <a:pt x="436" y="1"/>
                    <a:pt x="207" y="64"/>
                    <a:pt x="1" y="281"/>
                  </a:cubicBezTo>
                  <a:cubicBezTo>
                    <a:pt x="81" y="698"/>
                    <a:pt x="538" y="758"/>
                    <a:pt x="777" y="997"/>
                  </a:cubicBezTo>
                  <a:cubicBezTo>
                    <a:pt x="791" y="1011"/>
                    <a:pt x="805" y="1016"/>
                    <a:pt x="820" y="1016"/>
                  </a:cubicBezTo>
                  <a:cubicBezTo>
                    <a:pt x="870" y="1016"/>
                    <a:pt x="924" y="958"/>
                    <a:pt x="975" y="958"/>
                  </a:cubicBezTo>
                  <a:cubicBezTo>
                    <a:pt x="996" y="958"/>
                    <a:pt x="1016" y="968"/>
                    <a:pt x="1035" y="997"/>
                  </a:cubicBezTo>
                  <a:cubicBezTo>
                    <a:pt x="996" y="1076"/>
                    <a:pt x="1035" y="1116"/>
                    <a:pt x="1055" y="1176"/>
                  </a:cubicBezTo>
                  <a:cubicBezTo>
                    <a:pt x="1135" y="1216"/>
                    <a:pt x="1234" y="1255"/>
                    <a:pt x="1294" y="1295"/>
                  </a:cubicBezTo>
                  <a:lnTo>
                    <a:pt x="1393" y="1295"/>
                  </a:lnTo>
                  <a:cubicBezTo>
                    <a:pt x="1871" y="1116"/>
                    <a:pt x="2388" y="1156"/>
                    <a:pt x="2786" y="798"/>
                  </a:cubicBezTo>
                  <a:cubicBezTo>
                    <a:pt x="2885" y="579"/>
                    <a:pt x="3263" y="480"/>
                    <a:pt x="2965" y="161"/>
                  </a:cubicBezTo>
                  <a:cubicBezTo>
                    <a:pt x="2798" y="72"/>
                    <a:pt x="2632" y="33"/>
                    <a:pt x="2465" y="33"/>
                  </a:cubicBezTo>
                  <a:cubicBezTo>
                    <a:pt x="2333" y="33"/>
                    <a:pt x="2202" y="58"/>
                    <a:pt x="2070" y="102"/>
                  </a:cubicBezTo>
                  <a:cubicBezTo>
                    <a:pt x="1941" y="230"/>
                    <a:pt x="1817" y="287"/>
                    <a:pt x="1693" y="287"/>
                  </a:cubicBezTo>
                  <a:cubicBezTo>
                    <a:pt x="1548" y="287"/>
                    <a:pt x="1404" y="210"/>
                    <a:pt x="1254" y="82"/>
                  </a:cubicBezTo>
                  <a:cubicBezTo>
                    <a:pt x="1064" y="45"/>
                    <a:pt x="865" y="1"/>
                    <a:pt x="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5;p3">
              <a:extLst>
                <a:ext uri="{FF2B5EF4-FFF2-40B4-BE49-F238E27FC236}">
                  <a16:creationId xmlns:a16="http://schemas.microsoft.com/office/drawing/2014/main" id="{1068A218-A89C-42BE-B48B-985A347D8FB3}"/>
                </a:ext>
              </a:extLst>
            </p:cNvPr>
            <p:cNvSpPr/>
            <p:nvPr/>
          </p:nvSpPr>
          <p:spPr>
            <a:xfrm>
              <a:off x="2853900" y="3789450"/>
              <a:ext cx="15925" cy="91100"/>
            </a:xfrm>
            <a:custGeom>
              <a:avLst/>
              <a:gdLst/>
              <a:ahLst/>
              <a:cxnLst/>
              <a:rect l="l" t="t" r="r" b="b"/>
              <a:pathLst>
                <a:path w="637" h="3644" extrusionOk="0">
                  <a:moveTo>
                    <a:pt x="140" y="1"/>
                  </a:moveTo>
                  <a:cubicBezTo>
                    <a:pt x="199" y="81"/>
                    <a:pt x="239" y="180"/>
                    <a:pt x="219" y="260"/>
                  </a:cubicBezTo>
                  <a:cubicBezTo>
                    <a:pt x="0" y="1354"/>
                    <a:pt x="219" y="2468"/>
                    <a:pt x="120" y="3562"/>
                  </a:cubicBezTo>
                  <a:cubicBezTo>
                    <a:pt x="177" y="3619"/>
                    <a:pt x="243" y="3644"/>
                    <a:pt x="309" y="3644"/>
                  </a:cubicBezTo>
                  <a:cubicBezTo>
                    <a:pt x="382" y="3644"/>
                    <a:pt x="455" y="3614"/>
                    <a:pt x="518" y="3562"/>
                  </a:cubicBezTo>
                  <a:cubicBezTo>
                    <a:pt x="637" y="3084"/>
                    <a:pt x="438" y="2587"/>
                    <a:pt x="637" y="2110"/>
                  </a:cubicBezTo>
                  <a:lnTo>
                    <a:pt x="637" y="1791"/>
                  </a:lnTo>
                  <a:cubicBezTo>
                    <a:pt x="418" y="1374"/>
                    <a:pt x="537" y="876"/>
                    <a:pt x="478" y="439"/>
                  </a:cubicBezTo>
                  <a:cubicBezTo>
                    <a:pt x="438" y="200"/>
                    <a:pt x="438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6;p3">
              <a:extLst>
                <a:ext uri="{FF2B5EF4-FFF2-40B4-BE49-F238E27FC236}">
                  <a16:creationId xmlns:a16="http://schemas.microsoft.com/office/drawing/2014/main" id="{BD32DE3B-7D45-46CC-BCAA-682BF7ED7CE0}"/>
                </a:ext>
              </a:extLst>
            </p:cNvPr>
            <p:cNvSpPr/>
            <p:nvPr/>
          </p:nvSpPr>
          <p:spPr>
            <a:xfrm>
              <a:off x="2843950" y="3542425"/>
              <a:ext cx="27875" cy="99350"/>
            </a:xfrm>
            <a:custGeom>
              <a:avLst/>
              <a:gdLst/>
              <a:ahLst/>
              <a:cxnLst/>
              <a:rect l="l" t="t" r="r" b="b"/>
              <a:pathLst>
                <a:path w="1115" h="3974" extrusionOk="0">
                  <a:moveTo>
                    <a:pt x="463" y="1"/>
                  </a:moveTo>
                  <a:cubicBezTo>
                    <a:pt x="346" y="1"/>
                    <a:pt x="266" y="114"/>
                    <a:pt x="199" y="214"/>
                  </a:cubicBezTo>
                  <a:cubicBezTo>
                    <a:pt x="140" y="314"/>
                    <a:pt x="120" y="413"/>
                    <a:pt x="120" y="513"/>
                  </a:cubicBezTo>
                  <a:cubicBezTo>
                    <a:pt x="0" y="1547"/>
                    <a:pt x="398" y="2601"/>
                    <a:pt x="239" y="3675"/>
                  </a:cubicBezTo>
                  <a:cubicBezTo>
                    <a:pt x="219" y="3815"/>
                    <a:pt x="319" y="3974"/>
                    <a:pt x="498" y="3974"/>
                  </a:cubicBezTo>
                  <a:cubicBezTo>
                    <a:pt x="617" y="3914"/>
                    <a:pt x="736" y="3854"/>
                    <a:pt x="876" y="3795"/>
                  </a:cubicBezTo>
                  <a:cubicBezTo>
                    <a:pt x="1114" y="3397"/>
                    <a:pt x="836" y="2920"/>
                    <a:pt x="1075" y="2482"/>
                  </a:cubicBezTo>
                  <a:lnTo>
                    <a:pt x="1075" y="2402"/>
                  </a:lnTo>
                  <a:cubicBezTo>
                    <a:pt x="935" y="2223"/>
                    <a:pt x="1015" y="2004"/>
                    <a:pt x="935" y="1806"/>
                  </a:cubicBezTo>
                  <a:cubicBezTo>
                    <a:pt x="896" y="1726"/>
                    <a:pt x="876" y="1646"/>
                    <a:pt x="816" y="1587"/>
                  </a:cubicBezTo>
                  <a:cubicBezTo>
                    <a:pt x="677" y="1050"/>
                    <a:pt x="916" y="493"/>
                    <a:pt x="538" y="15"/>
                  </a:cubicBezTo>
                  <a:cubicBezTo>
                    <a:pt x="511" y="5"/>
                    <a:pt x="487" y="1"/>
                    <a:pt x="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7;p3">
              <a:extLst>
                <a:ext uri="{FF2B5EF4-FFF2-40B4-BE49-F238E27FC236}">
                  <a16:creationId xmlns:a16="http://schemas.microsoft.com/office/drawing/2014/main" id="{EF3AE63D-DE9A-4756-8C14-26198DDBCC07}"/>
                </a:ext>
              </a:extLst>
            </p:cNvPr>
            <p:cNvSpPr/>
            <p:nvPr/>
          </p:nvSpPr>
          <p:spPr>
            <a:xfrm>
              <a:off x="3027450" y="4836500"/>
              <a:ext cx="68675" cy="23725"/>
            </a:xfrm>
            <a:custGeom>
              <a:avLst/>
              <a:gdLst/>
              <a:ahLst/>
              <a:cxnLst/>
              <a:rect l="l" t="t" r="r" b="b"/>
              <a:pathLst>
                <a:path w="2747" h="949" extrusionOk="0">
                  <a:moveTo>
                    <a:pt x="1477" y="1"/>
                  </a:moveTo>
                  <a:cubicBezTo>
                    <a:pt x="1156" y="1"/>
                    <a:pt x="840" y="57"/>
                    <a:pt x="538" y="252"/>
                  </a:cubicBezTo>
                  <a:cubicBezTo>
                    <a:pt x="438" y="490"/>
                    <a:pt x="120" y="391"/>
                    <a:pt x="1" y="590"/>
                  </a:cubicBezTo>
                  <a:cubicBezTo>
                    <a:pt x="21" y="670"/>
                    <a:pt x="61" y="729"/>
                    <a:pt x="140" y="749"/>
                  </a:cubicBezTo>
                  <a:cubicBezTo>
                    <a:pt x="160" y="769"/>
                    <a:pt x="160" y="789"/>
                    <a:pt x="200" y="829"/>
                  </a:cubicBezTo>
                  <a:cubicBezTo>
                    <a:pt x="273" y="862"/>
                    <a:pt x="352" y="868"/>
                    <a:pt x="434" y="868"/>
                  </a:cubicBezTo>
                  <a:cubicBezTo>
                    <a:pt x="489" y="868"/>
                    <a:pt x="544" y="866"/>
                    <a:pt x="599" y="866"/>
                  </a:cubicBezTo>
                  <a:cubicBezTo>
                    <a:pt x="710" y="866"/>
                    <a:pt x="819" y="877"/>
                    <a:pt x="916" y="948"/>
                  </a:cubicBezTo>
                  <a:lnTo>
                    <a:pt x="956" y="928"/>
                  </a:lnTo>
                  <a:lnTo>
                    <a:pt x="1015" y="948"/>
                  </a:lnTo>
                  <a:cubicBezTo>
                    <a:pt x="1132" y="881"/>
                    <a:pt x="1247" y="858"/>
                    <a:pt x="1361" y="858"/>
                  </a:cubicBezTo>
                  <a:cubicBezTo>
                    <a:pt x="1576" y="858"/>
                    <a:pt x="1789" y="937"/>
                    <a:pt x="2007" y="937"/>
                  </a:cubicBezTo>
                  <a:cubicBezTo>
                    <a:pt x="2048" y="937"/>
                    <a:pt x="2088" y="935"/>
                    <a:pt x="2129" y="928"/>
                  </a:cubicBezTo>
                  <a:lnTo>
                    <a:pt x="2109" y="928"/>
                  </a:lnTo>
                  <a:cubicBezTo>
                    <a:pt x="2189" y="868"/>
                    <a:pt x="2229" y="829"/>
                    <a:pt x="2308" y="769"/>
                  </a:cubicBezTo>
                  <a:cubicBezTo>
                    <a:pt x="2348" y="769"/>
                    <a:pt x="2388" y="729"/>
                    <a:pt x="2388" y="689"/>
                  </a:cubicBezTo>
                  <a:cubicBezTo>
                    <a:pt x="2388" y="648"/>
                    <a:pt x="2397" y="634"/>
                    <a:pt x="2410" y="634"/>
                  </a:cubicBezTo>
                  <a:cubicBezTo>
                    <a:pt x="2432" y="634"/>
                    <a:pt x="2465" y="671"/>
                    <a:pt x="2488" y="671"/>
                  </a:cubicBezTo>
                  <a:cubicBezTo>
                    <a:pt x="2496" y="671"/>
                    <a:pt x="2503" y="665"/>
                    <a:pt x="2507" y="650"/>
                  </a:cubicBezTo>
                  <a:cubicBezTo>
                    <a:pt x="2647" y="570"/>
                    <a:pt x="2746" y="451"/>
                    <a:pt x="2706" y="252"/>
                  </a:cubicBezTo>
                  <a:cubicBezTo>
                    <a:pt x="2647" y="172"/>
                    <a:pt x="2587" y="132"/>
                    <a:pt x="2487" y="93"/>
                  </a:cubicBezTo>
                  <a:cubicBezTo>
                    <a:pt x="2152" y="62"/>
                    <a:pt x="18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8;p3">
              <a:extLst>
                <a:ext uri="{FF2B5EF4-FFF2-40B4-BE49-F238E27FC236}">
                  <a16:creationId xmlns:a16="http://schemas.microsoft.com/office/drawing/2014/main" id="{06DCC092-F1BA-4D17-A770-707B2296B8AB}"/>
                </a:ext>
              </a:extLst>
            </p:cNvPr>
            <p:cNvSpPr/>
            <p:nvPr/>
          </p:nvSpPr>
          <p:spPr>
            <a:xfrm>
              <a:off x="2790250" y="3808850"/>
              <a:ext cx="34825" cy="84150"/>
            </a:xfrm>
            <a:custGeom>
              <a:avLst/>
              <a:gdLst/>
              <a:ahLst/>
              <a:cxnLst/>
              <a:rect l="l" t="t" r="r" b="b"/>
              <a:pathLst>
                <a:path w="1393" h="3366" extrusionOk="0">
                  <a:moveTo>
                    <a:pt x="627" y="1"/>
                  </a:moveTo>
                  <a:cubicBezTo>
                    <a:pt x="482" y="1"/>
                    <a:pt x="338" y="21"/>
                    <a:pt x="199" y="60"/>
                  </a:cubicBezTo>
                  <a:cubicBezTo>
                    <a:pt x="60" y="120"/>
                    <a:pt x="40" y="279"/>
                    <a:pt x="0" y="419"/>
                  </a:cubicBezTo>
                  <a:cubicBezTo>
                    <a:pt x="40" y="419"/>
                    <a:pt x="88" y="436"/>
                    <a:pt x="128" y="436"/>
                  </a:cubicBezTo>
                  <a:cubicBezTo>
                    <a:pt x="148" y="436"/>
                    <a:pt x="166" y="432"/>
                    <a:pt x="179" y="419"/>
                  </a:cubicBezTo>
                  <a:cubicBezTo>
                    <a:pt x="396" y="375"/>
                    <a:pt x="552" y="345"/>
                    <a:pt x="661" y="345"/>
                  </a:cubicBezTo>
                  <a:cubicBezTo>
                    <a:pt x="901" y="345"/>
                    <a:pt x="916" y="490"/>
                    <a:pt x="875" y="956"/>
                  </a:cubicBezTo>
                  <a:cubicBezTo>
                    <a:pt x="855" y="1572"/>
                    <a:pt x="855" y="2189"/>
                    <a:pt x="696" y="2786"/>
                  </a:cubicBezTo>
                  <a:cubicBezTo>
                    <a:pt x="696" y="2905"/>
                    <a:pt x="676" y="3044"/>
                    <a:pt x="676" y="3164"/>
                  </a:cubicBezTo>
                  <a:cubicBezTo>
                    <a:pt x="696" y="3184"/>
                    <a:pt x="736" y="3243"/>
                    <a:pt x="756" y="3263"/>
                  </a:cubicBezTo>
                  <a:cubicBezTo>
                    <a:pt x="827" y="3314"/>
                    <a:pt x="909" y="3365"/>
                    <a:pt x="983" y="3365"/>
                  </a:cubicBezTo>
                  <a:cubicBezTo>
                    <a:pt x="1053" y="3365"/>
                    <a:pt x="1115" y="3319"/>
                    <a:pt x="1154" y="3184"/>
                  </a:cubicBezTo>
                  <a:cubicBezTo>
                    <a:pt x="1194" y="2806"/>
                    <a:pt x="1074" y="2408"/>
                    <a:pt x="1253" y="2050"/>
                  </a:cubicBezTo>
                  <a:lnTo>
                    <a:pt x="1253" y="1891"/>
                  </a:lnTo>
                  <a:cubicBezTo>
                    <a:pt x="1154" y="1771"/>
                    <a:pt x="1154" y="1612"/>
                    <a:pt x="1253" y="1493"/>
                  </a:cubicBezTo>
                  <a:cubicBezTo>
                    <a:pt x="1233" y="1433"/>
                    <a:pt x="1253" y="1413"/>
                    <a:pt x="1253" y="1373"/>
                  </a:cubicBezTo>
                  <a:cubicBezTo>
                    <a:pt x="975" y="995"/>
                    <a:pt x="1393" y="657"/>
                    <a:pt x="1253" y="279"/>
                  </a:cubicBezTo>
                  <a:cubicBezTo>
                    <a:pt x="1174" y="200"/>
                    <a:pt x="1134" y="120"/>
                    <a:pt x="1054" y="60"/>
                  </a:cubicBezTo>
                  <a:cubicBezTo>
                    <a:pt x="915" y="21"/>
                    <a:pt x="771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9;p3">
              <a:extLst>
                <a:ext uri="{FF2B5EF4-FFF2-40B4-BE49-F238E27FC236}">
                  <a16:creationId xmlns:a16="http://schemas.microsoft.com/office/drawing/2014/main" id="{EA55A36F-2D24-45FA-9875-444928337D4E}"/>
                </a:ext>
              </a:extLst>
            </p:cNvPr>
            <p:cNvSpPr/>
            <p:nvPr/>
          </p:nvSpPr>
          <p:spPr>
            <a:xfrm>
              <a:off x="2333700" y="4871500"/>
              <a:ext cx="76125" cy="26750"/>
            </a:xfrm>
            <a:custGeom>
              <a:avLst/>
              <a:gdLst/>
              <a:ahLst/>
              <a:cxnLst/>
              <a:rect l="l" t="t" r="r" b="b"/>
              <a:pathLst>
                <a:path w="3045" h="1070" extrusionOk="0">
                  <a:moveTo>
                    <a:pt x="2062" y="0"/>
                  </a:moveTo>
                  <a:cubicBezTo>
                    <a:pt x="1823" y="0"/>
                    <a:pt x="1584" y="28"/>
                    <a:pt x="1353" y="65"/>
                  </a:cubicBezTo>
                  <a:cubicBezTo>
                    <a:pt x="1115" y="125"/>
                    <a:pt x="935" y="344"/>
                    <a:pt x="697" y="344"/>
                  </a:cubicBezTo>
                  <a:cubicBezTo>
                    <a:pt x="560" y="344"/>
                    <a:pt x="409" y="300"/>
                    <a:pt x="281" y="300"/>
                  </a:cubicBezTo>
                  <a:cubicBezTo>
                    <a:pt x="260" y="300"/>
                    <a:pt x="239" y="301"/>
                    <a:pt x="219" y="304"/>
                  </a:cubicBezTo>
                  <a:cubicBezTo>
                    <a:pt x="120" y="344"/>
                    <a:pt x="60" y="384"/>
                    <a:pt x="20" y="463"/>
                  </a:cubicBezTo>
                  <a:cubicBezTo>
                    <a:pt x="1" y="642"/>
                    <a:pt x="40" y="801"/>
                    <a:pt x="160" y="941"/>
                  </a:cubicBezTo>
                  <a:cubicBezTo>
                    <a:pt x="273" y="1020"/>
                    <a:pt x="386" y="1067"/>
                    <a:pt x="500" y="1067"/>
                  </a:cubicBezTo>
                  <a:cubicBezTo>
                    <a:pt x="585" y="1067"/>
                    <a:pt x="671" y="1040"/>
                    <a:pt x="756" y="980"/>
                  </a:cubicBezTo>
                  <a:lnTo>
                    <a:pt x="935" y="980"/>
                  </a:lnTo>
                  <a:cubicBezTo>
                    <a:pt x="996" y="1045"/>
                    <a:pt x="1049" y="1070"/>
                    <a:pt x="1098" y="1070"/>
                  </a:cubicBezTo>
                  <a:cubicBezTo>
                    <a:pt x="1248" y="1070"/>
                    <a:pt x="1357" y="838"/>
                    <a:pt x="1522" y="838"/>
                  </a:cubicBezTo>
                  <a:cubicBezTo>
                    <a:pt x="1550" y="838"/>
                    <a:pt x="1580" y="845"/>
                    <a:pt x="1612" y="861"/>
                  </a:cubicBezTo>
                  <a:cubicBezTo>
                    <a:pt x="2109" y="761"/>
                    <a:pt x="2626" y="881"/>
                    <a:pt x="3024" y="483"/>
                  </a:cubicBezTo>
                  <a:cubicBezTo>
                    <a:pt x="3044" y="344"/>
                    <a:pt x="3004" y="204"/>
                    <a:pt x="2885" y="145"/>
                  </a:cubicBezTo>
                  <a:cubicBezTo>
                    <a:pt x="2618" y="38"/>
                    <a:pt x="2340" y="0"/>
                    <a:pt x="2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0;p3">
              <a:extLst>
                <a:ext uri="{FF2B5EF4-FFF2-40B4-BE49-F238E27FC236}">
                  <a16:creationId xmlns:a16="http://schemas.microsoft.com/office/drawing/2014/main" id="{1D515493-5AC3-4C75-9466-99145E45D964}"/>
                </a:ext>
              </a:extLst>
            </p:cNvPr>
            <p:cNvSpPr/>
            <p:nvPr/>
          </p:nvSpPr>
          <p:spPr>
            <a:xfrm>
              <a:off x="3085650" y="3365250"/>
              <a:ext cx="16925" cy="128825"/>
            </a:xfrm>
            <a:custGeom>
              <a:avLst/>
              <a:gdLst/>
              <a:ahLst/>
              <a:cxnLst/>
              <a:rect l="l" t="t" r="r" b="b"/>
              <a:pathLst>
                <a:path w="677" h="5153" extrusionOk="0">
                  <a:moveTo>
                    <a:pt x="319" y="0"/>
                  </a:moveTo>
                  <a:cubicBezTo>
                    <a:pt x="299" y="20"/>
                    <a:pt x="279" y="60"/>
                    <a:pt x="239" y="100"/>
                  </a:cubicBezTo>
                  <a:cubicBezTo>
                    <a:pt x="179" y="538"/>
                    <a:pt x="358" y="975"/>
                    <a:pt x="159" y="1433"/>
                  </a:cubicBezTo>
                  <a:cubicBezTo>
                    <a:pt x="179" y="1512"/>
                    <a:pt x="179" y="1552"/>
                    <a:pt x="120" y="1612"/>
                  </a:cubicBezTo>
                  <a:cubicBezTo>
                    <a:pt x="20" y="1811"/>
                    <a:pt x="0" y="1970"/>
                    <a:pt x="159" y="2149"/>
                  </a:cubicBezTo>
                  <a:cubicBezTo>
                    <a:pt x="219" y="2328"/>
                    <a:pt x="199" y="2507"/>
                    <a:pt x="159" y="2666"/>
                  </a:cubicBezTo>
                  <a:cubicBezTo>
                    <a:pt x="159" y="3502"/>
                    <a:pt x="179" y="4337"/>
                    <a:pt x="179" y="5153"/>
                  </a:cubicBezTo>
                  <a:cubicBezTo>
                    <a:pt x="418" y="4934"/>
                    <a:pt x="319" y="4616"/>
                    <a:pt x="319" y="4337"/>
                  </a:cubicBezTo>
                  <a:cubicBezTo>
                    <a:pt x="358" y="3482"/>
                    <a:pt x="319" y="2626"/>
                    <a:pt x="458" y="1791"/>
                  </a:cubicBezTo>
                  <a:cubicBezTo>
                    <a:pt x="537" y="1214"/>
                    <a:pt x="677" y="557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1;p3">
              <a:extLst>
                <a:ext uri="{FF2B5EF4-FFF2-40B4-BE49-F238E27FC236}">
                  <a16:creationId xmlns:a16="http://schemas.microsoft.com/office/drawing/2014/main" id="{97A84CBC-1DF8-4EFF-B3FB-14B084AECEAD}"/>
                </a:ext>
              </a:extLst>
            </p:cNvPr>
            <p:cNvSpPr/>
            <p:nvPr/>
          </p:nvSpPr>
          <p:spPr>
            <a:xfrm>
              <a:off x="2856875" y="3878475"/>
              <a:ext cx="12950" cy="84075"/>
            </a:xfrm>
            <a:custGeom>
              <a:avLst/>
              <a:gdLst/>
              <a:ahLst/>
              <a:cxnLst/>
              <a:rect l="l" t="t" r="r" b="b"/>
              <a:pathLst>
                <a:path w="518" h="3363" extrusionOk="0">
                  <a:moveTo>
                    <a:pt x="21" y="1"/>
                  </a:moveTo>
                  <a:cubicBezTo>
                    <a:pt x="21" y="717"/>
                    <a:pt x="21" y="1453"/>
                    <a:pt x="60" y="2149"/>
                  </a:cubicBezTo>
                  <a:cubicBezTo>
                    <a:pt x="160" y="2448"/>
                    <a:pt x="180" y="2746"/>
                    <a:pt x="21" y="3044"/>
                  </a:cubicBezTo>
                  <a:cubicBezTo>
                    <a:pt x="21" y="3184"/>
                    <a:pt x="1" y="3363"/>
                    <a:pt x="200" y="3363"/>
                  </a:cubicBezTo>
                  <a:cubicBezTo>
                    <a:pt x="379" y="3363"/>
                    <a:pt x="319" y="3204"/>
                    <a:pt x="359" y="3104"/>
                  </a:cubicBezTo>
                  <a:cubicBezTo>
                    <a:pt x="379" y="2965"/>
                    <a:pt x="379" y="2845"/>
                    <a:pt x="399" y="2686"/>
                  </a:cubicBezTo>
                  <a:lnTo>
                    <a:pt x="399" y="2308"/>
                  </a:lnTo>
                  <a:cubicBezTo>
                    <a:pt x="498" y="1552"/>
                    <a:pt x="518" y="777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2;p3">
              <a:extLst>
                <a:ext uri="{FF2B5EF4-FFF2-40B4-BE49-F238E27FC236}">
                  <a16:creationId xmlns:a16="http://schemas.microsoft.com/office/drawing/2014/main" id="{590B5B44-48A2-439A-B413-52353B94BA4B}"/>
                </a:ext>
              </a:extLst>
            </p:cNvPr>
            <p:cNvSpPr/>
            <p:nvPr/>
          </p:nvSpPr>
          <p:spPr>
            <a:xfrm>
              <a:off x="3072725" y="3752175"/>
              <a:ext cx="19400" cy="64875"/>
            </a:xfrm>
            <a:custGeom>
              <a:avLst/>
              <a:gdLst/>
              <a:ahLst/>
              <a:cxnLst/>
              <a:rect l="l" t="t" r="r" b="b"/>
              <a:pathLst>
                <a:path w="776" h="2595" extrusionOk="0">
                  <a:moveTo>
                    <a:pt x="696" y="0"/>
                  </a:moveTo>
                  <a:cubicBezTo>
                    <a:pt x="577" y="0"/>
                    <a:pt x="438" y="40"/>
                    <a:pt x="318" y="40"/>
                  </a:cubicBezTo>
                  <a:cubicBezTo>
                    <a:pt x="80" y="378"/>
                    <a:pt x="119" y="756"/>
                    <a:pt x="139" y="1134"/>
                  </a:cubicBezTo>
                  <a:cubicBezTo>
                    <a:pt x="0" y="1353"/>
                    <a:pt x="20" y="1572"/>
                    <a:pt x="139" y="1830"/>
                  </a:cubicBezTo>
                  <a:cubicBezTo>
                    <a:pt x="179" y="1830"/>
                    <a:pt x="179" y="1850"/>
                    <a:pt x="199" y="1890"/>
                  </a:cubicBezTo>
                  <a:cubicBezTo>
                    <a:pt x="199" y="1950"/>
                    <a:pt x="199" y="1969"/>
                    <a:pt x="139" y="2029"/>
                  </a:cubicBezTo>
                  <a:cubicBezTo>
                    <a:pt x="119" y="2029"/>
                    <a:pt x="119" y="2049"/>
                    <a:pt x="100" y="2069"/>
                  </a:cubicBezTo>
                  <a:cubicBezTo>
                    <a:pt x="100" y="2089"/>
                    <a:pt x="100" y="2148"/>
                    <a:pt x="139" y="2168"/>
                  </a:cubicBezTo>
                  <a:cubicBezTo>
                    <a:pt x="219" y="2248"/>
                    <a:pt x="199" y="2347"/>
                    <a:pt x="139" y="2427"/>
                  </a:cubicBezTo>
                  <a:lnTo>
                    <a:pt x="139" y="2487"/>
                  </a:lnTo>
                  <a:cubicBezTo>
                    <a:pt x="139" y="2554"/>
                    <a:pt x="167" y="2594"/>
                    <a:pt x="210" y="2594"/>
                  </a:cubicBezTo>
                  <a:cubicBezTo>
                    <a:pt x="230" y="2594"/>
                    <a:pt x="253" y="2585"/>
                    <a:pt x="279" y="2566"/>
                  </a:cubicBezTo>
                  <a:cubicBezTo>
                    <a:pt x="537" y="2467"/>
                    <a:pt x="438" y="2148"/>
                    <a:pt x="637" y="2029"/>
                  </a:cubicBezTo>
                  <a:cubicBezTo>
                    <a:pt x="696" y="1492"/>
                    <a:pt x="736" y="975"/>
                    <a:pt x="696" y="438"/>
                  </a:cubicBezTo>
                  <a:cubicBezTo>
                    <a:pt x="776" y="279"/>
                    <a:pt x="776" y="159"/>
                    <a:pt x="6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3;p3">
              <a:extLst>
                <a:ext uri="{FF2B5EF4-FFF2-40B4-BE49-F238E27FC236}">
                  <a16:creationId xmlns:a16="http://schemas.microsoft.com/office/drawing/2014/main" id="{7BA5EEC5-6AC8-4B13-BCF6-DFA74B8B133C}"/>
                </a:ext>
              </a:extLst>
            </p:cNvPr>
            <p:cNvSpPr/>
            <p:nvPr/>
          </p:nvSpPr>
          <p:spPr>
            <a:xfrm>
              <a:off x="2702225" y="3859800"/>
              <a:ext cx="17425" cy="121600"/>
            </a:xfrm>
            <a:custGeom>
              <a:avLst/>
              <a:gdLst/>
              <a:ahLst/>
              <a:cxnLst/>
              <a:rect l="l" t="t" r="r" b="b"/>
              <a:pathLst>
                <a:path w="697" h="4864" extrusionOk="0">
                  <a:moveTo>
                    <a:pt x="550" y="0"/>
                  </a:moveTo>
                  <a:cubicBezTo>
                    <a:pt x="507" y="0"/>
                    <a:pt x="466" y="20"/>
                    <a:pt x="418" y="32"/>
                  </a:cubicBezTo>
                  <a:cubicBezTo>
                    <a:pt x="60" y="569"/>
                    <a:pt x="458" y="1265"/>
                    <a:pt x="40" y="1822"/>
                  </a:cubicBezTo>
                  <a:cubicBezTo>
                    <a:pt x="0" y="1941"/>
                    <a:pt x="0" y="2061"/>
                    <a:pt x="40" y="2200"/>
                  </a:cubicBezTo>
                  <a:cubicBezTo>
                    <a:pt x="338" y="2598"/>
                    <a:pt x="219" y="3055"/>
                    <a:pt x="239" y="3493"/>
                  </a:cubicBezTo>
                  <a:cubicBezTo>
                    <a:pt x="259" y="3931"/>
                    <a:pt x="159" y="4388"/>
                    <a:pt x="398" y="4786"/>
                  </a:cubicBezTo>
                  <a:cubicBezTo>
                    <a:pt x="429" y="4839"/>
                    <a:pt x="466" y="4863"/>
                    <a:pt x="509" y="4863"/>
                  </a:cubicBezTo>
                  <a:cubicBezTo>
                    <a:pt x="547" y="4863"/>
                    <a:pt x="590" y="4843"/>
                    <a:pt x="637" y="4806"/>
                  </a:cubicBezTo>
                  <a:cubicBezTo>
                    <a:pt x="557" y="4587"/>
                    <a:pt x="597" y="4348"/>
                    <a:pt x="656" y="4130"/>
                  </a:cubicBezTo>
                  <a:cubicBezTo>
                    <a:pt x="696" y="2837"/>
                    <a:pt x="696" y="1524"/>
                    <a:pt x="696" y="231"/>
                  </a:cubicBezTo>
                  <a:cubicBezTo>
                    <a:pt x="676" y="151"/>
                    <a:pt x="676" y="111"/>
                    <a:pt x="637" y="32"/>
                  </a:cubicBezTo>
                  <a:cubicBezTo>
                    <a:pt x="605" y="8"/>
                    <a:pt x="577" y="0"/>
                    <a:pt x="5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;p3">
              <a:extLst>
                <a:ext uri="{FF2B5EF4-FFF2-40B4-BE49-F238E27FC236}">
                  <a16:creationId xmlns:a16="http://schemas.microsoft.com/office/drawing/2014/main" id="{AD48285E-9F85-4092-A6B5-811384F6BDB7}"/>
                </a:ext>
              </a:extLst>
            </p:cNvPr>
            <p:cNvSpPr/>
            <p:nvPr/>
          </p:nvSpPr>
          <p:spPr>
            <a:xfrm>
              <a:off x="3042875" y="4057025"/>
              <a:ext cx="27375" cy="51400"/>
            </a:xfrm>
            <a:custGeom>
              <a:avLst/>
              <a:gdLst/>
              <a:ahLst/>
              <a:cxnLst/>
              <a:rect l="l" t="t" r="r" b="b"/>
              <a:pathLst>
                <a:path w="1095" h="2056" extrusionOk="0">
                  <a:moveTo>
                    <a:pt x="219" y="0"/>
                  </a:moveTo>
                  <a:lnTo>
                    <a:pt x="219" y="20"/>
                  </a:lnTo>
                  <a:cubicBezTo>
                    <a:pt x="120" y="100"/>
                    <a:pt x="1" y="199"/>
                    <a:pt x="80" y="299"/>
                  </a:cubicBezTo>
                  <a:cubicBezTo>
                    <a:pt x="339" y="776"/>
                    <a:pt x="418" y="1293"/>
                    <a:pt x="597" y="1791"/>
                  </a:cubicBezTo>
                  <a:lnTo>
                    <a:pt x="518" y="1930"/>
                  </a:lnTo>
                  <a:cubicBezTo>
                    <a:pt x="591" y="2015"/>
                    <a:pt x="672" y="2056"/>
                    <a:pt x="756" y="2056"/>
                  </a:cubicBezTo>
                  <a:cubicBezTo>
                    <a:pt x="808" y="2056"/>
                    <a:pt x="862" y="2040"/>
                    <a:pt x="916" y="2009"/>
                  </a:cubicBezTo>
                  <a:cubicBezTo>
                    <a:pt x="1095" y="1791"/>
                    <a:pt x="995" y="1532"/>
                    <a:pt x="1015" y="1313"/>
                  </a:cubicBezTo>
                  <a:cubicBezTo>
                    <a:pt x="1015" y="1174"/>
                    <a:pt x="1035" y="1015"/>
                    <a:pt x="935" y="895"/>
                  </a:cubicBezTo>
                  <a:cubicBezTo>
                    <a:pt x="916" y="836"/>
                    <a:pt x="896" y="816"/>
                    <a:pt x="916" y="776"/>
                  </a:cubicBezTo>
                  <a:cubicBezTo>
                    <a:pt x="896" y="677"/>
                    <a:pt x="816" y="597"/>
                    <a:pt x="776" y="517"/>
                  </a:cubicBezTo>
                  <a:lnTo>
                    <a:pt x="776" y="498"/>
                  </a:lnTo>
                  <a:cubicBezTo>
                    <a:pt x="717" y="458"/>
                    <a:pt x="677" y="418"/>
                    <a:pt x="637" y="338"/>
                  </a:cubicBezTo>
                  <a:cubicBezTo>
                    <a:pt x="577" y="299"/>
                    <a:pt x="498" y="219"/>
                    <a:pt x="418" y="140"/>
                  </a:cubicBezTo>
                  <a:cubicBezTo>
                    <a:pt x="339" y="100"/>
                    <a:pt x="299" y="4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5;p3">
              <a:extLst>
                <a:ext uri="{FF2B5EF4-FFF2-40B4-BE49-F238E27FC236}">
                  <a16:creationId xmlns:a16="http://schemas.microsoft.com/office/drawing/2014/main" id="{586DB61F-E46E-4696-82D6-4B0C40455D1B}"/>
                </a:ext>
              </a:extLst>
            </p:cNvPr>
            <p:cNvSpPr/>
            <p:nvPr/>
          </p:nvSpPr>
          <p:spPr>
            <a:xfrm>
              <a:off x="2739500" y="3993350"/>
              <a:ext cx="90550" cy="25650"/>
            </a:xfrm>
            <a:custGeom>
              <a:avLst/>
              <a:gdLst/>
              <a:ahLst/>
              <a:cxnLst/>
              <a:rect l="l" t="t" r="r" b="b"/>
              <a:pathLst>
                <a:path w="3622" h="1026" extrusionOk="0">
                  <a:moveTo>
                    <a:pt x="2965" y="1"/>
                  </a:moveTo>
                  <a:cubicBezTo>
                    <a:pt x="2932" y="34"/>
                    <a:pt x="2905" y="49"/>
                    <a:pt x="2878" y="49"/>
                  </a:cubicBezTo>
                  <a:cubicBezTo>
                    <a:pt x="2855" y="49"/>
                    <a:pt x="2833" y="39"/>
                    <a:pt x="2806" y="21"/>
                  </a:cubicBezTo>
                  <a:cubicBezTo>
                    <a:pt x="2640" y="97"/>
                    <a:pt x="2472" y="115"/>
                    <a:pt x="2304" y="115"/>
                  </a:cubicBezTo>
                  <a:cubicBezTo>
                    <a:pt x="2146" y="115"/>
                    <a:pt x="1988" y="99"/>
                    <a:pt x="1832" y="99"/>
                  </a:cubicBezTo>
                  <a:cubicBezTo>
                    <a:pt x="1676" y="99"/>
                    <a:pt x="1523" y="115"/>
                    <a:pt x="1374" y="180"/>
                  </a:cubicBezTo>
                  <a:cubicBezTo>
                    <a:pt x="1332" y="194"/>
                    <a:pt x="1301" y="217"/>
                    <a:pt x="1265" y="217"/>
                  </a:cubicBezTo>
                  <a:cubicBezTo>
                    <a:pt x="1250" y="217"/>
                    <a:pt x="1233" y="212"/>
                    <a:pt x="1214" y="200"/>
                  </a:cubicBezTo>
                  <a:cubicBezTo>
                    <a:pt x="1035" y="339"/>
                    <a:pt x="817" y="260"/>
                    <a:pt x="638" y="339"/>
                  </a:cubicBezTo>
                  <a:lnTo>
                    <a:pt x="439" y="339"/>
                  </a:lnTo>
                  <a:cubicBezTo>
                    <a:pt x="403" y="321"/>
                    <a:pt x="375" y="311"/>
                    <a:pt x="352" y="311"/>
                  </a:cubicBezTo>
                  <a:cubicBezTo>
                    <a:pt x="323" y="311"/>
                    <a:pt x="301" y="326"/>
                    <a:pt x="279" y="359"/>
                  </a:cubicBezTo>
                  <a:cubicBezTo>
                    <a:pt x="237" y="373"/>
                    <a:pt x="185" y="387"/>
                    <a:pt x="144" y="387"/>
                  </a:cubicBezTo>
                  <a:cubicBezTo>
                    <a:pt x="127" y="387"/>
                    <a:pt x="112" y="385"/>
                    <a:pt x="100" y="379"/>
                  </a:cubicBezTo>
                  <a:cubicBezTo>
                    <a:pt x="21" y="399"/>
                    <a:pt x="1" y="459"/>
                    <a:pt x="21" y="538"/>
                  </a:cubicBezTo>
                  <a:cubicBezTo>
                    <a:pt x="232" y="552"/>
                    <a:pt x="453" y="566"/>
                    <a:pt x="684" y="566"/>
                  </a:cubicBezTo>
                  <a:cubicBezTo>
                    <a:pt x="779" y="566"/>
                    <a:pt x="877" y="564"/>
                    <a:pt x="976" y="558"/>
                  </a:cubicBezTo>
                  <a:cubicBezTo>
                    <a:pt x="1223" y="542"/>
                    <a:pt x="1457" y="375"/>
                    <a:pt x="1722" y="375"/>
                  </a:cubicBezTo>
                  <a:cubicBezTo>
                    <a:pt x="1777" y="375"/>
                    <a:pt x="1833" y="382"/>
                    <a:pt x="1891" y="399"/>
                  </a:cubicBezTo>
                  <a:cubicBezTo>
                    <a:pt x="2229" y="538"/>
                    <a:pt x="1831" y="598"/>
                    <a:pt x="1831" y="737"/>
                  </a:cubicBezTo>
                  <a:cubicBezTo>
                    <a:pt x="2073" y="940"/>
                    <a:pt x="2324" y="1026"/>
                    <a:pt x="2582" y="1026"/>
                  </a:cubicBezTo>
                  <a:cubicBezTo>
                    <a:pt x="2855" y="1026"/>
                    <a:pt x="3136" y="930"/>
                    <a:pt x="3423" y="777"/>
                  </a:cubicBezTo>
                  <a:cubicBezTo>
                    <a:pt x="3621" y="459"/>
                    <a:pt x="3383" y="459"/>
                    <a:pt x="3184" y="419"/>
                  </a:cubicBezTo>
                  <a:cubicBezTo>
                    <a:pt x="3104" y="419"/>
                    <a:pt x="3005" y="459"/>
                    <a:pt x="2925" y="459"/>
                  </a:cubicBezTo>
                  <a:cubicBezTo>
                    <a:pt x="3025" y="399"/>
                    <a:pt x="3164" y="379"/>
                    <a:pt x="3184" y="260"/>
                  </a:cubicBezTo>
                  <a:cubicBezTo>
                    <a:pt x="3184" y="200"/>
                    <a:pt x="3164" y="180"/>
                    <a:pt x="3164" y="120"/>
                  </a:cubicBezTo>
                  <a:cubicBezTo>
                    <a:pt x="3104" y="81"/>
                    <a:pt x="3025" y="21"/>
                    <a:pt x="2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6;p3">
              <a:extLst>
                <a:ext uri="{FF2B5EF4-FFF2-40B4-BE49-F238E27FC236}">
                  <a16:creationId xmlns:a16="http://schemas.microsoft.com/office/drawing/2014/main" id="{08C8C8BD-68FB-4493-88BA-CE386C872960}"/>
                </a:ext>
              </a:extLst>
            </p:cNvPr>
            <p:cNvSpPr/>
            <p:nvPr/>
          </p:nvSpPr>
          <p:spPr>
            <a:xfrm>
              <a:off x="2782275" y="3825275"/>
              <a:ext cx="16950" cy="75125"/>
            </a:xfrm>
            <a:custGeom>
              <a:avLst/>
              <a:gdLst/>
              <a:ahLst/>
              <a:cxnLst/>
              <a:rect l="l" t="t" r="r" b="b"/>
              <a:pathLst>
                <a:path w="678" h="3005" extrusionOk="0">
                  <a:moveTo>
                    <a:pt x="339" y="0"/>
                  </a:moveTo>
                  <a:cubicBezTo>
                    <a:pt x="319" y="0"/>
                    <a:pt x="319" y="0"/>
                    <a:pt x="299" y="40"/>
                  </a:cubicBezTo>
                  <a:cubicBezTo>
                    <a:pt x="279" y="100"/>
                    <a:pt x="279" y="120"/>
                    <a:pt x="319" y="159"/>
                  </a:cubicBezTo>
                  <a:lnTo>
                    <a:pt x="319" y="716"/>
                  </a:lnTo>
                  <a:cubicBezTo>
                    <a:pt x="359" y="995"/>
                    <a:pt x="220" y="1293"/>
                    <a:pt x="200" y="1552"/>
                  </a:cubicBezTo>
                  <a:cubicBezTo>
                    <a:pt x="160" y="2049"/>
                    <a:pt x="1" y="2606"/>
                    <a:pt x="498" y="3004"/>
                  </a:cubicBezTo>
                  <a:cubicBezTo>
                    <a:pt x="558" y="2944"/>
                    <a:pt x="617" y="2905"/>
                    <a:pt x="677" y="2805"/>
                  </a:cubicBezTo>
                  <a:lnTo>
                    <a:pt x="677" y="2666"/>
                  </a:lnTo>
                  <a:cubicBezTo>
                    <a:pt x="518" y="2527"/>
                    <a:pt x="518" y="2308"/>
                    <a:pt x="518" y="2109"/>
                  </a:cubicBezTo>
                  <a:cubicBezTo>
                    <a:pt x="538" y="1512"/>
                    <a:pt x="518" y="895"/>
                    <a:pt x="578" y="259"/>
                  </a:cubicBezTo>
                  <a:cubicBezTo>
                    <a:pt x="598" y="40"/>
                    <a:pt x="518" y="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7;p3">
              <a:extLst>
                <a:ext uri="{FF2B5EF4-FFF2-40B4-BE49-F238E27FC236}">
                  <a16:creationId xmlns:a16="http://schemas.microsoft.com/office/drawing/2014/main" id="{1D64F974-1695-4310-8A69-9B2E5AF5C194}"/>
                </a:ext>
              </a:extLst>
            </p:cNvPr>
            <p:cNvSpPr/>
            <p:nvPr/>
          </p:nvSpPr>
          <p:spPr>
            <a:xfrm>
              <a:off x="3182625" y="4664250"/>
              <a:ext cx="21400" cy="72125"/>
            </a:xfrm>
            <a:custGeom>
              <a:avLst/>
              <a:gdLst/>
              <a:ahLst/>
              <a:cxnLst/>
              <a:rect l="l" t="t" r="r" b="b"/>
              <a:pathLst>
                <a:path w="856" h="2885" extrusionOk="0">
                  <a:moveTo>
                    <a:pt x="0" y="0"/>
                  </a:moveTo>
                  <a:cubicBezTo>
                    <a:pt x="20" y="955"/>
                    <a:pt x="498" y="1870"/>
                    <a:pt x="378" y="2845"/>
                  </a:cubicBezTo>
                  <a:lnTo>
                    <a:pt x="458" y="2885"/>
                  </a:lnTo>
                  <a:lnTo>
                    <a:pt x="518" y="2865"/>
                  </a:lnTo>
                  <a:cubicBezTo>
                    <a:pt x="577" y="2348"/>
                    <a:pt x="418" y="1771"/>
                    <a:pt x="756" y="1254"/>
                  </a:cubicBezTo>
                  <a:cubicBezTo>
                    <a:pt x="796" y="1154"/>
                    <a:pt x="856" y="776"/>
                    <a:pt x="697" y="776"/>
                  </a:cubicBezTo>
                  <a:cubicBezTo>
                    <a:pt x="120" y="776"/>
                    <a:pt x="279" y="2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8;p3">
              <a:extLst>
                <a:ext uri="{FF2B5EF4-FFF2-40B4-BE49-F238E27FC236}">
                  <a16:creationId xmlns:a16="http://schemas.microsoft.com/office/drawing/2014/main" id="{B05B1022-7053-49E0-8B39-596970F66D1A}"/>
                </a:ext>
              </a:extLst>
            </p:cNvPr>
            <p:cNvSpPr/>
            <p:nvPr/>
          </p:nvSpPr>
          <p:spPr>
            <a:xfrm>
              <a:off x="2587825" y="4860550"/>
              <a:ext cx="53250" cy="24200"/>
            </a:xfrm>
            <a:custGeom>
              <a:avLst/>
              <a:gdLst/>
              <a:ahLst/>
              <a:cxnLst/>
              <a:rect l="l" t="t" r="r" b="b"/>
              <a:pathLst>
                <a:path w="2130" h="968" extrusionOk="0">
                  <a:moveTo>
                    <a:pt x="1350" y="1"/>
                  </a:moveTo>
                  <a:cubicBezTo>
                    <a:pt x="1139" y="1"/>
                    <a:pt x="928" y="33"/>
                    <a:pt x="717" y="66"/>
                  </a:cubicBezTo>
                  <a:cubicBezTo>
                    <a:pt x="518" y="105"/>
                    <a:pt x="418" y="284"/>
                    <a:pt x="279" y="384"/>
                  </a:cubicBezTo>
                  <a:cubicBezTo>
                    <a:pt x="180" y="463"/>
                    <a:pt x="100" y="523"/>
                    <a:pt x="40" y="623"/>
                  </a:cubicBezTo>
                  <a:cubicBezTo>
                    <a:pt x="21" y="702"/>
                    <a:pt x="1" y="782"/>
                    <a:pt x="21" y="861"/>
                  </a:cubicBezTo>
                  <a:cubicBezTo>
                    <a:pt x="80" y="901"/>
                    <a:pt x="120" y="961"/>
                    <a:pt x="200" y="961"/>
                  </a:cubicBezTo>
                  <a:cubicBezTo>
                    <a:pt x="247" y="961"/>
                    <a:pt x="301" y="967"/>
                    <a:pt x="357" y="967"/>
                  </a:cubicBezTo>
                  <a:cubicBezTo>
                    <a:pt x="440" y="967"/>
                    <a:pt x="526" y="953"/>
                    <a:pt x="597" y="881"/>
                  </a:cubicBezTo>
                  <a:lnTo>
                    <a:pt x="1095" y="881"/>
                  </a:lnTo>
                  <a:cubicBezTo>
                    <a:pt x="1294" y="762"/>
                    <a:pt x="1493" y="822"/>
                    <a:pt x="1711" y="722"/>
                  </a:cubicBezTo>
                  <a:cubicBezTo>
                    <a:pt x="2129" y="324"/>
                    <a:pt x="2070" y="85"/>
                    <a:pt x="1493" y="6"/>
                  </a:cubicBezTo>
                  <a:cubicBezTo>
                    <a:pt x="1445" y="2"/>
                    <a:pt x="1398" y="1"/>
                    <a:pt x="13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79;p3">
              <a:extLst>
                <a:ext uri="{FF2B5EF4-FFF2-40B4-BE49-F238E27FC236}">
                  <a16:creationId xmlns:a16="http://schemas.microsoft.com/office/drawing/2014/main" id="{62E12766-A647-4F53-B305-4C8B2768A98A}"/>
                </a:ext>
              </a:extLst>
            </p:cNvPr>
            <p:cNvSpPr/>
            <p:nvPr/>
          </p:nvSpPr>
          <p:spPr>
            <a:xfrm>
              <a:off x="2958825" y="3365750"/>
              <a:ext cx="60200" cy="19375"/>
            </a:xfrm>
            <a:custGeom>
              <a:avLst/>
              <a:gdLst/>
              <a:ahLst/>
              <a:cxnLst/>
              <a:rect l="l" t="t" r="r" b="b"/>
              <a:pathLst>
                <a:path w="2408" h="775" extrusionOk="0">
                  <a:moveTo>
                    <a:pt x="2089" y="0"/>
                  </a:moveTo>
                  <a:cubicBezTo>
                    <a:pt x="1413" y="100"/>
                    <a:pt x="717" y="20"/>
                    <a:pt x="80" y="279"/>
                  </a:cubicBezTo>
                  <a:cubicBezTo>
                    <a:pt x="1" y="339"/>
                    <a:pt x="1" y="418"/>
                    <a:pt x="60" y="518"/>
                  </a:cubicBezTo>
                  <a:cubicBezTo>
                    <a:pt x="219" y="617"/>
                    <a:pt x="399" y="622"/>
                    <a:pt x="580" y="622"/>
                  </a:cubicBezTo>
                  <a:cubicBezTo>
                    <a:pt x="600" y="622"/>
                    <a:pt x="620" y="622"/>
                    <a:pt x="641" y="622"/>
                  </a:cubicBezTo>
                  <a:cubicBezTo>
                    <a:pt x="802" y="622"/>
                    <a:pt x="964" y="626"/>
                    <a:pt x="1115" y="697"/>
                  </a:cubicBezTo>
                  <a:cubicBezTo>
                    <a:pt x="1236" y="751"/>
                    <a:pt x="1354" y="775"/>
                    <a:pt x="1469" y="775"/>
                  </a:cubicBezTo>
                  <a:cubicBezTo>
                    <a:pt x="1728" y="775"/>
                    <a:pt x="1968" y="656"/>
                    <a:pt x="2189" y="518"/>
                  </a:cubicBezTo>
                  <a:lnTo>
                    <a:pt x="2368" y="339"/>
                  </a:lnTo>
                  <a:cubicBezTo>
                    <a:pt x="2408" y="239"/>
                    <a:pt x="2408" y="179"/>
                    <a:pt x="2348" y="100"/>
                  </a:cubicBezTo>
                  <a:cubicBezTo>
                    <a:pt x="2268" y="40"/>
                    <a:pt x="2189" y="20"/>
                    <a:pt x="20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0;p3">
              <a:extLst>
                <a:ext uri="{FF2B5EF4-FFF2-40B4-BE49-F238E27FC236}">
                  <a16:creationId xmlns:a16="http://schemas.microsoft.com/office/drawing/2014/main" id="{BE021D23-4739-4A84-AACF-D6BAACC5079B}"/>
                </a:ext>
              </a:extLst>
            </p:cNvPr>
            <p:cNvSpPr/>
            <p:nvPr/>
          </p:nvSpPr>
          <p:spPr>
            <a:xfrm>
              <a:off x="2785275" y="3711625"/>
              <a:ext cx="67150" cy="15200"/>
            </a:xfrm>
            <a:custGeom>
              <a:avLst/>
              <a:gdLst/>
              <a:ahLst/>
              <a:cxnLst/>
              <a:rect l="l" t="t" r="r" b="b"/>
              <a:pathLst>
                <a:path w="2686" h="608" extrusionOk="0">
                  <a:moveTo>
                    <a:pt x="663" y="0"/>
                  </a:moveTo>
                  <a:cubicBezTo>
                    <a:pt x="401" y="0"/>
                    <a:pt x="155" y="68"/>
                    <a:pt x="0" y="409"/>
                  </a:cubicBezTo>
                  <a:cubicBezTo>
                    <a:pt x="159" y="428"/>
                    <a:pt x="279" y="428"/>
                    <a:pt x="358" y="588"/>
                  </a:cubicBezTo>
                  <a:cubicBezTo>
                    <a:pt x="895" y="588"/>
                    <a:pt x="1452" y="607"/>
                    <a:pt x="1969" y="607"/>
                  </a:cubicBezTo>
                  <a:cubicBezTo>
                    <a:pt x="2055" y="530"/>
                    <a:pt x="2153" y="516"/>
                    <a:pt x="2252" y="516"/>
                  </a:cubicBezTo>
                  <a:cubicBezTo>
                    <a:pt x="2307" y="516"/>
                    <a:pt x="2363" y="520"/>
                    <a:pt x="2417" y="520"/>
                  </a:cubicBezTo>
                  <a:cubicBezTo>
                    <a:pt x="2515" y="520"/>
                    <a:pt x="2608" y="506"/>
                    <a:pt x="2686" y="428"/>
                  </a:cubicBezTo>
                  <a:lnTo>
                    <a:pt x="2686" y="249"/>
                  </a:lnTo>
                  <a:cubicBezTo>
                    <a:pt x="2566" y="170"/>
                    <a:pt x="2447" y="70"/>
                    <a:pt x="2288" y="31"/>
                  </a:cubicBezTo>
                  <a:cubicBezTo>
                    <a:pt x="2139" y="11"/>
                    <a:pt x="1984" y="6"/>
                    <a:pt x="1830" y="6"/>
                  </a:cubicBezTo>
                  <a:cubicBezTo>
                    <a:pt x="1676" y="6"/>
                    <a:pt x="1522" y="11"/>
                    <a:pt x="1373" y="11"/>
                  </a:cubicBezTo>
                  <a:cubicBezTo>
                    <a:pt x="1311" y="25"/>
                    <a:pt x="1246" y="30"/>
                    <a:pt x="1178" y="30"/>
                  </a:cubicBezTo>
                  <a:cubicBezTo>
                    <a:pt x="1013" y="30"/>
                    <a:pt x="835" y="0"/>
                    <a:pt x="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1;p3">
              <a:extLst>
                <a:ext uri="{FF2B5EF4-FFF2-40B4-BE49-F238E27FC236}">
                  <a16:creationId xmlns:a16="http://schemas.microsoft.com/office/drawing/2014/main" id="{A9D9009C-2BEC-4565-86D7-CBA1BFED6434}"/>
                </a:ext>
              </a:extLst>
            </p:cNvPr>
            <p:cNvSpPr/>
            <p:nvPr/>
          </p:nvSpPr>
          <p:spPr>
            <a:xfrm>
              <a:off x="2816100" y="3992300"/>
              <a:ext cx="99975" cy="14775"/>
            </a:xfrm>
            <a:custGeom>
              <a:avLst/>
              <a:gdLst/>
              <a:ahLst/>
              <a:cxnLst/>
              <a:rect l="l" t="t" r="r" b="b"/>
              <a:pathLst>
                <a:path w="3999" h="591" extrusionOk="0">
                  <a:moveTo>
                    <a:pt x="1155" y="0"/>
                  </a:moveTo>
                  <a:cubicBezTo>
                    <a:pt x="762" y="0"/>
                    <a:pt x="373" y="51"/>
                    <a:pt x="0" y="242"/>
                  </a:cubicBezTo>
                  <a:lnTo>
                    <a:pt x="40" y="321"/>
                  </a:lnTo>
                  <a:cubicBezTo>
                    <a:pt x="638" y="518"/>
                    <a:pt x="1240" y="591"/>
                    <a:pt x="1840" y="591"/>
                  </a:cubicBezTo>
                  <a:cubicBezTo>
                    <a:pt x="2519" y="591"/>
                    <a:pt x="3195" y="497"/>
                    <a:pt x="3860" y="381"/>
                  </a:cubicBezTo>
                  <a:cubicBezTo>
                    <a:pt x="3939" y="341"/>
                    <a:pt x="3959" y="222"/>
                    <a:pt x="3999" y="142"/>
                  </a:cubicBezTo>
                  <a:cubicBezTo>
                    <a:pt x="3916" y="38"/>
                    <a:pt x="3821" y="10"/>
                    <a:pt x="3722" y="10"/>
                  </a:cubicBezTo>
                  <a:cubicBezTo>
                    <a:pt x="3631" y="10"/>
                    <a:pt x="3537" y="34"/>
                    <a:pt x="3442" y="43"/>
                  </a:cubicBezTo>
                  <a:lnTo>
                    <a:pt x="3223" y="43"/>
                  </a:lnTo>
                  <a:cubicBezTo>
                    <a:pt x="3178" y="25"/>
                    <a:pt x="3134" y="15"/>
                    <a:pt x="3085" y="15"/>
                  </a:cubicBezTo>
                  <a:cubicBezTo>
                    <a:pt x="3026" y="15"/>
                    <a:pt x="2962" y="30"/>
                    <a:pt x="2885" y="63"/>
                  </a:cubicBezTo>
                  <a:lnTo>
                    <a:pt x="2686" y="63"/>
                  </a:lnTo>
                  <a:cubicBezTo>
                    <a:pt x="2627" y="66"/>
                    <a:pt x="2568" y="67"/>
                    <a:pt x="2509" y="67"/>
                  </a:cubicBezTo>
                  <a:cubicBezTo>
                    <a:pt x="2061" y="67"/>
                    <a:pt x="1604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2;p3">
              <a:extLst>
                <a:ext uri="{FF2B5EF4-FFF2-40B4-BE49-F238E27FC236}">
                  <a16:creationId xmlns:a16="http://schemas.microsoft.com/office/drawing/2014/main" id="{86916FDA-9ED1-4D10-A04F-8D71B7C5BD55}"/>
                </a:ext>
              </a:extLst>
            </p:cNvPr>
            <p:cNvSpPr/>
            <p:nvPr/>
          </p:nvSpPr>
          <p:spPr>
            <a:xfrm>
              <a:off x="3192575" y="4814275"/>
              <a:ext cx="29350" cy="43150"/>
            </a:xfrm>
            <a:custGeom>
              <a:avLst/>
              <a:gdLst/>
              <a:ahLst/>
              <a:cxnLst/>
              <a:rect l="l" t="t" r="r" b="b"/>
              <a:pathLst>
                <a:path w="1174" h="1726" extrusionOk="0">
                  <a:moveTo>
                    <a:pt x="744" y="1"/>
                  </a:moveTo>
                  <a:cubicBezTo>
                    <a:pt x="716" y="1"/>
                    <a:pt x="693" y="10"/>
                    <a:pt x="677" y="27"/>
                  </a:cubicBezTo>
                  <a:cubicBezTo>
                    <a:pt x="577" y="67"/>
                    <a:pt x="478" y="146"/>
                    <a:pt x="418" y="265"/>
                  </a:cubicBezTo>
                  <a:cubicBezTo>
                    <a:pt x="378" y="663"/>
                    <a:pt x="0" y="922"/>
                    <a:pt x="0" y="1320"/>
                  </a:cubicBezTo>
                  <a:cubicBezTo>
                    <a:pt x="259" y="1559"/>
                    <a:pt x="577" y="1559"/>
                    <a:pt x="856" y="1718"/>
                  </a:cubicBezTo>
                  <a:cubicBezTo>
                    <a:pt x="871" y="1723"/>
                    <a:pt x="887" y="1725"/>
                    <a:pt x="903" y="1725"/>
                  </a:cubicBezTo>
                  <a:cubicBezTo>
                    <a:pt x="954" y="1725"/>
                    <a:pt x="1010" y="1703"/>
                    <a:pt x="1055" y="1658"/>
                  </a:cubicBezTo>
                  <a:cubicBezTo>
                    <a:pt x="1074" y="1618"/>
                    <a:pt x="1074" y="1539"/>
                    <a:pt x="1094" y="1479"/>
                  </a:cubicBezTo>
                  <a:cubicBezTo>
                    <a:pt x="1174" y="1320"/>
                    <a:pt x="1174" y="1141"/>
                    <a:pt x="1094" y="962"/>
                  </a:cubicBezTo>
                  <a:cubicBezTo>
                    <a:pt x="1015" y="663"/>
                    <a:pt x="796" y="385"/>
                    <a:pt x="875" y="67"/>
                  </a:cubicBezTo>
                  <a:cubicBezTo>
                    <a:pt x="829" y="20"/>
                    <a:pt x="782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3;p3">
              <a:extLst>
                <a:ext uri="{FF2B5EF4-FFF2-40B4-BE49-F238E27FC236}">
                  <a16:creationId xmlns:a16="http://schemas.microsoft.com/office/drawing/2014/main" id="{4CEB8641-EFC0-4999-907B-E83354F02B16}"/>
                </a:ext>
              </a:extLst>
            </p:cNvPr>
            <p:cNvSpPr/>
            <p:nvPr/>
          </p:nvSpPr>
          <p:spPr>
            <a:xfrm>
              <a:off x="2874775" y="3368725"/>
              <a:ext cx="54725" cy="18925"/>
            </a:xfrm>
            <a:custGeom>
              <a:avLst/>
              <a:gdLst/>
              <a:ahLst/>
              <a:cxnLst/>
              <a:rect l="l" t="t" r="r" b="b"/>
              <a:pathLst>
                <a:path w="2189" h="757" extrusionOk="0">
                  <a:moveTo>
                    <a:pt x="2149" y="1"/>
                  </a:moveTo>
                  <a:cubicBezTo>
                    <a:pt x="1652" y="1"/>
                    <a:pt x="1174" y="21"/>
                    <a:pt x="737" y="220"/>
                  </a:cubicBezTo>
                  <a:cubicBezTo>
                    <a:pt x="558" y="359"/>
                    <a:pt x="339" y="279"/>
                    <a:pt x="160" y="359"/>
                  </a:cubicBezTo>
                  <a:cubicBezTo>
                    <a:pt x="60" y="399"/>
                    <a:pt x="1" y="478"/>
                    <a:pt x="41" y="578"/>
                  </a:cubicBezTo>
                  <a:cubicBezTo>
                    <a:pt x="80" y="657"/>
                    <a:pt x="140" y="697"/>
                    <a:pt x="200" y="717"/>
                  </a:cubicBezTo>
                  <a:cubicBezTo>
                    <a:pt x="339" y="717"/>
                    <a:pt x="438" y="757"/>
                    <a:pt x="558" y="757"/>
                  </a:cubicBezTo>
                  <a:cubicBezTo>
                    <a:pt x="836" y="598"/>
                    <a:pt x="1135" y="697"/>
                    <a:pt x="1433" y="617"/>
                  </a:cubicBezTo>
                  <a:cubicBezTo>
                    <a:pt x="1552" y="617"/>
                    <a:pt x="1672" y="617"/>
                    <a:pt x="1791" y="558"/>
                  </a:cubicBezTo>
                  <a:lnTo>
                    <a:pt x="1871" y="518"/>
                  </a:lnTo>
                  <a:lnTo>
                    <a:pt x="1950" y="518"/>
                  </a:lnTo>
                  <a:cubicBezTo>
                    <a:pt x="2030" y="498"/>
                    <a:pt x="2050" y="418"/>
                    <a:pt x="2030" y="359"/>
                  </a:cubicBezTo>
                  <a:cubicBezTo>
                    <a:pt x="2000" y="322"/>
                    <a:pt x="1954" y="315"/>
                    <a:pt x="1905" y="315"/>
                  </a:cubicBezTo>
                  <a:cubicBezTo>
                    <a:pt x="1877" y="315"/>
                    <a:pt x="1847" y="317"/>
                    <a:pt x="1820" y="317"/>
                  </a:cubicBezTo>
                  <a:cubicBezTo>
                    <a:pt x="1765" y="317"/>
                    <a:pt x="1716" y="309"/>
                    <a:pt x="1692" y="259"/>
                  </a:cubicBezTo>
                  <a:lnTo>
                    <a:pt x="1692" y="259"/>
                  </a:lnTo>
                  <a:cubicBezTo>
                    <a:pt x="1775" y="269"/>
                    <a:pt x="1863" y="300"/>
                    <a:pt x="1945" y="300"/>
                  </a:cubicBezTo>
                  <a:cubicBezTo>
                    <a:pt x="2039" y="300"/>
                    <a:pt x="2125" y="259"/>
                    <a:pt x="2189" y="100"/>
                  </a:cubicBezTo>
                  <a:cubicBezTo>
                    <a:pt x="2189" y="80"/>
                    <a:pt x="2169" y="21"/>
                    <a:pt x="2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4;p3">
              <a:extLst>
                <a:ext uri="{FF2B5EF4-FFF2-40B4-BE49-F238E27FC236}">
                  <a16:creationId xmlns:a16="http://schemas.microsoft.com/office/drawing/2014/main" id="{1C059953-4675-4A97-929A-C301A16262A1}"/>
                </a:ext>
              </a:extLst>
            </p:cNvPr>
            <p:cNvSpPr/>
            <p:nvPr/>
          </p:nvSpPr>
          <p:spPr>
            <a:xfrm>
              <a:off x="3177150" y="4734875"/>
              <a:ext cx="25400" cy="54100"/>
            </a:xfrm>
            <a:custGeom>
              <a:avLst/>
              <a:gdLst/>
              <a:ahLst/>
              <a:cxnLst/>
              <a:rect l="l" t="t" r="r" b="b"/>
              <a:pathLst>
                <a:path w="1016" h="2164" extrusionOk="0">
                  <a:moveTo>
                    <a:pt x="538" y="0"/>
                  </a:moveTo>
                  <a:cubicBezTo>
                    <a:pt x="498" y="100"/>
                    <a:pt x="498" y="219"/>
                    <a:pt x="418" y="279"/>
                  </a:cubicBezTo>
                  <a:lnTo>
                    <a:pt x="359" y="358"/>
                  </a:lnTo>
                  <a:cubicBezTo>
                    <a:pt x="1" y="975"/>
                    <a:pt x="279" y="1552"/>
                    <a:pt x="518" y="2089"/>
                  </a:cubicBezTo>
                  <a:cubicBezTo>
                    <a:pt x="583" y="2141"/>
                    <a:pt x="638" y="2163"/>
                    <a:pt x="685" y="2163"/>
                  </a:cubicBezTo>
                  <a:cubicBezTo>
                    <a:pt x="782" y="2163"/>
                    <a:pt x="849" y="2070"/>
                    <a:pt x="916" y="1950"/>
                  </a:cubicBezTo>
                  <a:lnTo>
                    <a:pt x="995" y="1731"/>
                  </a:lnTo>
                  <a:cubicBezTo>
                    <a:pt x="995" y="1572"/>
                    <a:pt x="1015" y="1432"/>
                    <a:pt x="936" y="1273"/>
                  </a:cubicBezTo>
                  <a:cubicBezTo>
                    <a:pt x="936" y="1214"/>
                    <a:pt x="916" y="1154"/>
                    <a:pt x="916" y="1074"/>
                  </a:cubicBezTo>
                  <a:cubicBezTo>
                    <a:pt x="896" y="1074"/>
                    <a:pt x="896" y="1054"/>
                    <a:pt x="876" y="1015"/>
                  </a:cubicBezTo>
                  <a:cubicBezTo>
                    <a:pt x="876" y="955"/>
                    <a:pt x="876" y="935"/>
                    <a:pt x="916" y="875"/>
                  </a:cubicBezTo>
                  <a:lnTo>
                    <a:pt x="916" y="736"/>
                  </a:lnTo>
                  <a:cubicBezTo>
                    <a:pt x="796" y="577"/>
                    <a:pt x="876" y="378"/>
                    <a:pt x="836" y="219"/>
                  </a:cubicBezTo>
                  <a:cubicBezTo>
                    <a:pt x="816" y="139"/>
                    <a:pt x="796" y="60"/>
                    <a:pt x="737" y="20"/>
                  </a:cubicBezTo>
                  <a:lnTo>
                    <a:pt x="737" y="40"/>
                  </a:lnTo>
                  <a:cubicBezTo>
                    <a:pt x="697" y="40"/>
                    <a:pt x="637" y="20"/>
                    <a:pt x="597" y="20"/>
                  </a:cubicBezTo>
                  <a:lnTo>
                    <a:pt x="5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5;p3">
              <a:extLst>
                <a:ext uri="{FF2B5EF4-FFF2-40B4-BE49-F238E27FC236}">
                  <a16:creationId xmlns:a16="http://schemas.microsoft.com/office/drawing/2014/main" id="{1C003F39-EB8C-4889-90B7-D9CBE06F564A}"/>
                </a:ext>
              </a:extLst>
            </p:cNvPr>
            <p:cNvSpPr/>
            <p:nvPr/>
          </p:nvSpPr>
          <p:spPr>
            <a:xfrm>
              <a:off x="3098075" y="3343225"/>
              <a:ext cx="22400" cy="75250"/>
            </a:xfrm>
            <a:custGeom>
              <a:avLst/>
              <a:gdLst/>
              <a:ahLst/>
              <a:cxnLst/>
              <a:rect l="l" t="t" r="r" b="b"/>
              <a:pathLst>
                <a:path w="896" h="3010" extrusionOk="0">
                  <a:moveTo>
                    <a:pt x="78" y="0"/>
                  </a:moveTo>
                  <a:cubicBezTo>
                    <a:pt x="54" y="0"/>
                    <a:pt x="28" y="2"/>
                    <a:pt x="1" y="6"/>
                  </a:cubicBezTo>
                  <a:lnTo>
                    <a:pt x="1" y="185"/>
                  </a:lnTo>
                  <a:cubicBezTo>
                    <a:pt x="60" y="285"/>
                    <a:pt x="160" y="305"/>
                    <a:pt x="219" y="324"/>
                  </a:cubicBezTo>
                  <a:cubicBezTo>
                    <a:pt x="558" y="603"/>
                    <a:pt x="359" y="941"/>
                    <a:pt x="359" y="1240"/>
                  </a:cubicBezTo>
                  <a:cubicBezTo>
                    <a:pt x="319" y="1240"/>
                    <a:pt x="319" y="1279"/>
                    <a:pt x="299" y="1279"/>
                  </a:cubicBezTo>
                  <a:cubicBezTo>
                    <a:pt x="299" y="1319"/>
                    <a:pt x="319" y="1339"/>
                    <a:pt x="359" y="1399"/>
                  </a:cubicBezTo>
                  <a:lnTo>
                    <a:pt x="359" y="3010"/>
                  </a:lnTo>
                  <a:cubicBezTo>
                    <a:pt x="697" y="2572"/>
                    <a:pt x="478" y="2075"/>
                    <a:pt x="518" y="1598"/>
                  </a:cubicBezTo>
                  <a:cubicBezTo>
                    <a:pt x="577" y="1240"/>
                    <a:pt x="577" y="921"/>
                    <a:pt x="896" y="702"/>
                  </a:cubicBezTo>
                  <a:cubicBezTo>
                    <a:pt x="816" y="643"/>
                    <a:pt x="776" y="603"/>
                    <a:pt x="717" y="523"/>
                  </a:cubicBezTo>
                  <a:cubicBezTo>
                    <a:pt x="494" y="357"/>
                    <a:pt x="410" y="0"/>
                    <a:pt x="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6;p3">
              <a:extLst>
                <a:ext uri="{FF2B5EF4-FFF2-40B4-BE49-F238E27FC236}">
                  <a16:creationId xmlns:a16="http://schemas.microsoft.com/office/drawing/2014/main" id="{1FC02513-FED6-4203-9562-82A4702E7051}"/>
                </a:ext>
              </a:extLst>
            </p:cNvPr>
            <p:cNvSpPr/>
            <p:nvPr/>
          </p:nvSpPr>
          <p:spPr>
            <a:xfrm>
              <a:off x="2858375" y="3472175"/>
              <a:ext cx="15425" cy="99725"/>
            </a:xfrm>
            <a:custGeom>
              <a:avLst/>
              <a:gdLst/>
              <a:ahLst/>
              <a:cxnLst/>
              <a:rect l="l" t="t" r="r" b="b"/>
              <a:pathLst>
                <a:path w="617" h="3989" extrusionOk="0">
                  <a:moveTo>
                    <a:pt x="478" y="0"/>
                  </a:moveTo>
                  <a:cubicBezTo>
                    <a:pt x="20" y="40"/>
                    <a:pt x="60" y="418"/>
                    <a:pt x="60" y="717"/>
                  </a:cubicBezTo>
                  <a:cubicBezTo>
                    <a:pt x="40" y="1433"/>
                    <a:pt x="0" y="2129"/>
                    <a:pt x="100" y="2825"/>
                  </a:cubicBezTo>
                  <a:cubicBezTo>
                    <a:pt x="120" y="2964"/>
                    <a:pt x="120" y="3124"/>
                    <a:pt x="120" y="3283"/>
                  </a:cubicBezTo>
                  <a:cubicBezTo>
                    <a:pt x="120" y="3422"/>
                    <a:pt x="120" y="3541"/>
                    <a:pt x="140" y="3700"/>
                  </a:cubicBezTo>
                  <a:cubicBezTo>
                    <a:pt x="159" y="3800"/>
                    <a:pt x="219" y="3880"/>
                    <a:pt x="259" y="3939"/>
                  </a:cubicBezTo>
                  <a:cubicBezTo>
                    <a:pt x="292" y="3972"/>
                    <a:pt x="325" y="3988"/>
                    <a:pt x="356" y="3988"/>
                  </a:cubicBezTo>
                  <a:cubicBezTo>
                    <a:pt x="398" y="3988"/>
                    <a:pt x="435" y="3957"/>
                    <a:pt x="458" y="3899"/>
                  </a:cubicBezTo>
                  <a:cubicBezTo>
                    <a:pt x="438" y="3243"/>
                    <a:pt x="418" y="2606"/>
                    <a:pt x="518" y="1950"/>
                  </a:cubicBezTo>
                  <a:cubicBezTo>
                    <a:pt x="597" y="1313"/>
                    <a:pt x="617" y="637"/>
                    <a:pt x="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;p3">
              <a:extLst>
                <a:ext uri="{FF2B5EF4-FFF2-40B4-BE49-F238E27FC236}">
                  <a16:creationId xmlns:a16="http://schemas.microsoft.com/office/drawing/2014/main" id="{13B62C39-620A-423D-8202-F089EA17DCE8}"/>
                </a:ext>
              </a:extLst>
            </p:cNvPr>
            <p:cNvSpPr/>
            <p:nvPr/>
          </p:nvSpPr>
          <p:spPr>
            <a:xfrm>
              <a:off x="1501200" y="3361775"/>
              <a:ext cx="20900" cy="54675"/>
            </a:xfrm>
            <a:custGeom>
              <a:avLst/>
              <a:gdLst/>
              <a:ahLst/>
              <a:cxnLst/>
              <a:rect l="l" t="t" r="r" b="b"/>
              <a:pathLst>
                <a:path w="836" h="2187" extrusionOk="0">
                  <a:moveTo>
                    <a:pt x="597" y="0"/>
                  </a:moveTo>
                  <a:cubicBezTo>
                    <a:pt x="199" y="100"/>
                    <a:pt x="199" y="100"/>
                    <a:pt x="120" y="955"/>
                  </a:cubicBezTo>
                  <a:cubicBezTo>
                    <a:pt x="20" y="1154"/>
                    <a:pt x="60" y="1393"/>
                    <a:pt x="0" y="1631"/>
                  </a:cubicBezTo>
                  <a:lnTo>
                    <a:pt x="0" y="1691"/>
                  </a:lnTo>
                  <a:cubicBezTo>
                    <a:pt x="40" y="1850"/>
                    <a:pt x="120" y="1970"/>
                    <a:pt x="179" y="2129"/>
                  </a:cubicBezTo>
                  <a:cubicBezTo>
                    <a:pt x="235" y="2169"/>
                    <a:pt x="288" y="2186"/>
                    <a:pt x="342" y="2186"/>
                  </a:cubicBezTo>
                  <a:cubicBezTo>
                    <a:pt x="421" y="2186"/>
                    <a:pt x="502" y="2148"/>
                    <a:pt x="597" y="2089"/>
                  </a:cubicBezTo>
                  <a:cubicBezTo>
                    <a:pt x="736" y="1870"/>
                    <a:pt x="736" y="1592"/>
                    <a:pt x="776" y="1353"/>
                  </a:cubicBezTo>
                  <a:cubicBezTo>
                    <a:pt x="776" y="895"/>
                    <a:pt x="836" y="438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8;p3">
              <a:extLst>
                <a:ext uri="{FF2B5EF4-FFF2-40B4-BE49-F238E27FC236}">
                  <a16:creationId xmlns:a16="http://schemas.microsoft.com/office/drawing/2014/main" id="{7A21866C-C998-4593-BD85-6E83524D9E12}"/>
                </a:ext>
              </a:extLst>
            </p:cNvPr>
            <p:cNvSpPr/>
            <p:nvPr/>
          </p:nvSpPr>
          <p:spPr>
            <a:xfrm>
              <a:off x="3057800" y="4086600"/>
              <a:ext cx="29850" cy="64425"/>
            </a:xfrm>
            <a:custGeom>
              <a:avLst/>
              <a:gdLst/>
              <a:ahLst/>
              <a:cxnLst/>
              <a:rect l="l" t="t" r="r" b="b"/>
              <a:pathLst>
                <a:path w="1194" h="2577" extrusionOk="0">
                  <a:moveTo>
                    <a:pt x="468" y="1"/>
                  </a:moveTo>
                  <a:cubicBezTo>
                    <a:pt x="443" y="1"/>
                    <a:pt x="418" y="11"/>
                    <a:pt x="398" y="31"/>
                  </a:cubicBezTo>
                  <a:cubicBezTo>
                    <a:pt x="378" y="289"/>
                    <a:pt x="378" y="528"/>
                    <a:pt x="338" y="787"/>
                  </a:cubicBezTo>
                  <a:cubicBezTo>
                    <a:pt x="0" y="1801"/>
                    <a:pt x="120" y="2139"/>
                    <a:pt x="1015" y="2577"/>
                  </a:cubicBezTo>
                  <a:cubicBezTo>
                    <a:pt x="1194" y="2478"/>
                    <a:pt x="1174" y="2318"/>
                    <a:pt x="1094" y="2159"/>
                  </a:cubicBezTo>
                  <a:lnTo>
                    <a:pt x="895" y="1980"/>
                  </a:lnTo>
                  <a:cubicBezTo>
                    <a:pt x="836" y="1940"/>
                    <a:pt x="796" y="1881"/>
                    <a:pt x="736" y="1821"/>
                  </a:cubicBezTo>
                  <a:lnTo>
                    <a:pt x="716" y="1801"/>
                  </a:lnTo>
                  <a:cubicBezTo>
                    <a:pt x="677" y="1761"/>
                    <a:pt x="617" y="1722"/>
                    <a:pt x="597" y="1642"/>
                  </a:cubicBezTo>
                  <a:lnTo>
                    <a:pt x="597" y="1443"/>
                  </a:lnTo>
                  <a:cubicBezTo>
                    <a:pt x="637" y="1344"/>
                    <a:pt x="637" y="1224"/>
                    <a:pt x="617" y="1125"/>
                  </a:cubicBezTo>
                  <a:lnTo>
                    <a:pt x="617" y="906"/>
                  </a:lnTo>
                  <a:cubicBezTo>
                    <a:pt x="617" y="846"/>
                    <a:pt x="617" y="807"/>
                    <a:pt x="597" y="747"/>
                  </a:cubicBezTo>
                  <a:cubicBezTo>
                    <a:pt x="577" y="528"/>
                    <a:pt x="577" y="289"/>
                    <a:pt x="537" y="31"/>
                  </a:cubicBezTo>
                  <a:cubicBezTo>
                    <a:pt x="518" y="11"/>
                    <a:pt x="493" y="1"/>
                    <a:pt x="4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9;p3">
              <a:extLst>
                <a:ext uri="{FF2B5EF4-FFF2-40B4-BE49-F238E27FC236}">
                  <a16:creationId xmlns:a16="http://schemas.microsoft.com/office/drawing/2014/main" id="{6FE78E8E-9E68-4E2F-B74C-D5C5BEA82342}"/>
                </a:ext>
              </a:extLst>
            </p:cNvPr>
            <p:cNvSpPr/>
            <p:nvPr/>
          </p:nvSpPr>
          <p:spPr>
            <a:xfrm>
              <a:off x="2821575" y="4849950"/>
              <a:ext cx="64175" cy="8300"/>
            </a:xfrm>
            <a:custGeom>
              <a:avLst/>
              <a:gdLst/>
              <a:ahLst/>
              <a:cxnLst/>
              <a:rect l="l" t="t" r="r" b="b"/>
              <a:pathLst>
                <a:path w="2567" h="332" extrusionOk="0">
                  <a:moveTo>
                    <a:pt x="1481" y="0"/>
                  </a:moveTo>
                  <a:cubicBezTo>
                    <a:pt x="986" y="0"/>
                    <a:pt x="490" y="68"/>
                    <a:pt x="0" y="231"/>
                  </a:cubicBezTo>
                  <a:cubicBezTo>
                    <a:pt x="299" y="251"/>
                    <a:pt x="597" y="251"/>
                    <a:pt x="895" y="251"/>
                  </a:cubicBezTo>
                  <a:cubicBezTo>
                    <a:pt x="935" y="251"/>
                    <a:pt x="1015" y="251"/>
                    <a:pt x="1035" y="231"/>
                  </a:cubicBezTo>
                  <a:cubicBezTo>
                    <a:pt x="1065" y="261"/>
                    <a:pt x="1094" y="276"/>
                    <a:pt x="1124" y="276"/>
                  </a:cubicBezTo>
                  <a:cubicBezTo>
                    <a:pt x="1154" y="276"/>
                    <a:pt x="1184" y="261"/>
                    <a:pt x="1214" y="231"/>
                  </a:cubicBezTo>
                  <a:cubicBezTo>
                    <a:pt x="1333" y="251"/>
                    <a:pt x="1452" y="251"/>
                    <a:pt x="1592" y="251"/>
                  </a:cubicBezTo>
                  <a:cubicBezTo>
                    <a:pt x="1721" y="294"/>
                    <a:pt x="1855" y="331"/>
                    <a:pt x="1987" y="331"/>
                  </a:cubicBezTo>
                  <a:cubicBezTo>
                    <a:pt x="2098" y="331"/>
                    <a:pt x="2207" y="304"/>
                    <a:pt x="2308" y="231"/>
                  </a:cubicBezTo>
                  <a:lnTo>
                    <a:pt x="2387" y="211"/>
                  </a:lnTo>
                  <a:lnTo>
                    <a:pt x="2447" y="211"/>
                  </a:lnTo>
                  <a:cubicBezTo>
                    <a:pt x="2527" y="211"/>
                    <a:pt x="2566" y="151"/>
                    <a:pt x="2527" y="92"/>
                  </a:cubicBezTo>
                  <a:cubicBezTo>
                    <a:pt x="2181" y="34"/>
                    <a:pt x="1831" y="0"/>
                    <a:pt x="14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90;p3">
              <a:extLst>
                <a:ext uri="{FF2B5EF4-FFF2-40B4-BE49-F238E27FC236}">
                  <a16:creationId xmlns:a16="http://schemas.microsoft.com/office/drawing/2014/main" id="{CA25A2C6-DCA4-450C-A3E8-EEBA7A94807A}"/>
                </a:ext>
              </a:extLst>
            </p:cNvPr>
            <p:cNvSpPr/>
            <p:nvPr/>
          </p:nvSpPr>
          <p:spPr>
            <a:xfrm>
              <a:off x="2859375" y="3408600"/>
              <a:ext cx="17425" cy="47675"/>
            </a:xfrm>
            <a:custGeom>
              <a:avLst/>
              <a:gdLst/>
              <a:ahLst/>
              <a:cxnLst/>
              <a:rect l="l" t="t" r="r" b="b"/>
              <a:pathLst>
                <a:path w="697" h="1907" extrusionOk="0">
                  <a:moveTo>
                    <a:pt x="191" y="0"/>
                  </a:moveTo>
                  <a:cubicBezTo>
                    <a:pt x="105" y="0"/>
                    <a:pt x="80" y="105"/>
                    <a:pt x="80" y="236"/>
                  </a:cubicBezTo>
                  <a:cubicBezTo>
                    <a:pt x="199" y="793"/>
                    <a:pt x="0" y="1429"/>
                    <a:pt x="478" y="1907"/>
                  </a:cubicBezTo>
                  <a:lnTo>
                    <a:pt x="617" y="1847"/>
                  </a:lnTo>
                  <a:cubicBezTo>
                    <a:pt x="617" y="1608"/>
                    <a:pt x="617" y="1370"/>
                    <a:pt x="597" y="1131"/>
                  </a:cubicBezTo>
                  <a:cubicBezTo>
                    <a:pt x="537" y="793"/>
                    <a:pt x="696" y="395"/>
                    <a:pt x="378" y="97"/>
                  </a:cubicBezTo>
                  <a:cubicBezTo>
                    <a:pt x="296" y="29"/>
                    <a:pt x="23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91;p3">
              <a:extLst>
                <a:ext uri="{FF2B5EF4-FFF2-40B4-BE49-F238E27FC236}">
                  <a16:creationId xmlns:a16="http://schemas.microsoft.com/office/drawing/2014/main" id="{45ADE9FB-5DE3-4AC3-B448-A4D66AF8CC81}"/>
                </a:ext>
              </a:extLst>
            </p:cNvPr>
            <p:cNvSpPr/>
            <p:nvPr/>
          </p:nvSpPr>
          <p:spPr>
            <a:xfrm>
              <a:off x="2722425" y="3730800"/>
              <a:ext cx="23075" cy="50675"/>
            </a:xfrm>
            <a:custGeom>
              <a:avLst/>
              <a:gdLst/>
              <a:ahLst/>
              <a:cxnLst/>
              <a:rect l="l" t="t" r="r" b="b"/>
              <a:pathLst>
                <a:path w="923" h="2027" extrusionOk="0">
                  <a:moveTo>
                    <a:pt x="514" y="0"/>
                  </a:moveTo>
                  <a:cubicBezTo>
                    <a:pt x="90" y="0"/>
                    <a:pt x="0" y="209"/>
                    <a:pt x="47" y="855"/>
                  </a:cubicBezTo>
                  <a:cubicBezTo>
                    <a:pt x="87" y="1233"/>
                    <a:pt x="87" y="1611"/>
                    <a:pt x="87" y="1969"/>
                  </a:cubicBezTo>
                  <a:cubicBezTo>
                    <a:pt x="106" y="2007"/>
                    <a:pt x="129" y="2026"/>
                    <a:pt x="151" y="2026"/>
                  </a:cubicBezTo>
                  <a:cubicBezTo>
                    <a:pt x="174" y="2026"/>
                    <a:pt x="196" y="2002"/>
                    <a:pt x="207" y="1949"/>
                  </a:cubicBezTo>
                  <a:lnTo>
                    <a:pt x="207" y="537"/>
                  </a:lnTo>
                  <a:cubicBezTo>
                    <a:pt x="346" y="358"/>
                    <a:pt x="585" y="318"/>
                    <a:pt x="744" y="199"/>
                  </a:cubicBezTo>
                  <a:cubicBezTo>
                    <a:pt x="803" y="139"/>
                    <a:pt x="883" y="99"/>
                    <a:pt x="923" y="39"/>
                  </a:cubicBezTo>
                  <a:cubicBezTo>
                    <a:pt x="761" y="15"/>
                    <a:pt x="626" y="0"/>
                    <a:pt x="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92;p3">
              <a:extLst>
                <a:ext uri="{FF2B5EF4-FFF2-40B4-BE49-F238E27FC236}">
                  <a16:creationId xmlns:a16="http://schemas.microsoft.com/office/drawing/2014/main" id="{43E50877-AD89-44EE-8F78-965CC1096273}"/>
                </a:ext>
              </a:extLst>
            </p:cNvPr>
            <p:cNvSpPr/>
            <p:nvPr/>
          </p:nvSpPr>
          <p:spPr>
            <a:xfrm>
              <a:off x="3193075" y="4778625"/>
              <a:ext cx="21400" cy="41800"/>
            </a:xfrm>
            <a:custGeom>
              <a:avLst/>
              <a:gdLst/>
              <a:ahLst/>
              <a:cxnLst/>
              <a:rect l="l" t="t" r="r" b="b"/>
              <a:pathLst>
                <a:path w="856" h="1672" extrusionOk="0">
                  <a:moveTo>
                    <a:pt x="371" y="1"/>
                  </a:moveTo>
                  <a:cubicBezTo>
                    <a:pt x="349" y="1"/>
                    <a:pt x="325" y="7"/>
                    <a:pt x="299" y="21"/>
                  </a:cubicBezTo>
                  <a:lnTo>
                    <a:pt x="259" y="100"/>
                  </a:lnTo>
                  <a:cubicBezTo>
                    <a:pt x="199" y="319"/>
                    <a:pt x="139" y="498"/>
                    <a:pt x="0" y="677"/>
                  </a:cubicBezTo>
                  <a:cubicBezTo>
                    <a:pt x="0" y="1095"/>
                    <a:pt x="60" y="1473"/>
                    <a:pt x="478" y="1672"/>
                  </a:cubicBezTo>
                  <a:cubicBezTo>
                    <a:pt x="557" y="1592"/>
                    <a:pt x="597" y="1512"/>
                    <a:pt x="676" y="1453"/>
                  </a:cubicBezTo>
                  <a:cubicBezTo>
                    <a:pt x="855" y="1015"/>
                    <a:pt x="537" y="657"/>
                    <a:pt x="478" y="219"/>
                  </a:cubicBezTo>
                  <a:cubicBezTo>
                    <a:pt x="458" y="180"/>
                    <a:pt x="458" y="120"/>
                    <a:pt x="458" y="80"/>
                  </a:cubicBezTo>
                  <a:cubicBezTo>
                    <a:pt x="444" y="27"/>
                    <a:pt x="413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93;p3">
              <a:extLst>
                <a:ext uri="{FF2B5EF4-FFF2-40B4-BE49-F238E27FC236}">
                  <a16:creationId xmlns:a16="http://schemas.microsoft.com/office/drawing/2014/main" id="{FE25A68A-3844-4287-BEA5-7173085643A7}"/>
                </a:ext>
              </a:extLst>
            </p:cNvPr>
            <p:cNvSpPr/>
            <p:nvPr/>
          </p:nvSpPr>
          <p:spPr>
            <a:xfrm>
              <a:off x="3030450" y="3355850"/>
              <a:ext cx="64175" cy="11900"/>
            </a:xfrm>
            <a:custGeom>
              <a:avLst/>
              <a:gdLst/>
              <a:ahLst/>
              <a:cxnLst/>
              <a:rect l="l" t="t" r="r" b="b"/>
              <a:pathLst>
                <a:path w="2567" h="476" extrusionOk="0">
                  <a:moveTo>
                    <a:pt x="496" y="0"/>
                  </a:moveTo>
                  <a:cubicBezTo>
                    <a:pt x="373" y="0"/>
                    <a:pt x="246" y="33"/>
                    <a:pt x="120" y="78"/>
                  </a:cubicBezTo>
                  <a:cubicBezTo>
                    <a:pt x="40" y="118"/>
                    <a:pt x="0" y="197"/>
                    <a:pt x="0" y="297"/>
                  </a:cubicBezTo>
                  <a:cubicBezTo>
                    <a:pt x="40" y="436"/>
                    <a:pt x="199" y="436"/>
                    <a:pt x="318" y="436"/>
                  </a:cubicBezTo>
                  <a:cubicBezTo>
                    <a:pt x="418" y="436"/>
                    <a:pt x="498" y="416"/>
                    <a:pt x="577" y="376"/>
                  </a:cubicBezTo>
                  <a:lnTo>
                    <a:pt x="736" y="376"/>
                  </a:lnTo>
                  <a:cubicBezTo>
                    <a:pt x="891" y="438"/>
                    <a:pt x="1046" y="474"/>
                    <a:pt x="1201" y="474"/>
                  </a:cubicBezTo>
                  <a:cubicBezTo>
                    <a:pt x="1344" y="474"/>
                    <a:pt x="1488" y="443"/>
                    <a:pt x="1631" y="376"/>
                  </a:cubicBezTo>
                  <a:cubicBezTo>
                    <a:pt x="1761" y="347"/>
                    <a:pt x="1885" y="322"/>
                    <a:pt x="2007" y="322"/>
                  </a:cubicBezTo>
                  <a:cubicBezTo>
                    <a:pt x="2129" y="322"/>
                    <a:pt x="2248" y="347"/>
                    <a:pt x="2367" y="416"/>
                  </a:cubicBezTo>
                  <a:lnTo>
                    <a:pt x="2427" y="476"/>
                  </a:lnTo>
                  <a:lnTo>
                    <a:pt x="2507" y="416"/>
                  </a:lnTo>
                  <a:lnTo>
                    <a:pt x="2566" y="376"/>
                  </a:lnTo>
                  <a:cubicBezTo>
                    <a:pt x="2327" y="226"/>
                    <a:pt x="2084" y="194"/>
                    <a:pt x="1839" y="194"/>
                  </a:cubicBezTo>
                  <a:cubicBezTo>
                    <a:pt x="1655" y="194"/>
                    <a:pt x="1470" y="212"/>
                    <a:pt x="1284" y="212"/>
                  </a:cubicBezTo>
                  <a:cubicBezTo>
                    <a:pt x="1161" y="212"/>
                    <a:pt x="1038" y="204"/>
                    <a:pt x="915" y="178"/>
                  </a:cubicBezTo>
                  <a:cubicBezTo>
                    <a:pt x="785" y="47"/>
                    <a:pt x="643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94;p3">
              <a:extLst>
                <a:ext uri="{FF2B5EF4-FFF2-40B4-BE49-F238E27FC236}">
                  <a16:creationId xmlns:a16="http://schemas.microsoft.com/office/drawing/2014/main" id="{D8AC43DD-2212-46A8-846D-C07591237DFB}"/>
                </a:ext>
              </a:extLst>
            </p:cNvPr>
            <p:cNvSpPr/>
            <p:nvPr/>
          </p:nvSpPr>
          <p:spPr>
            <a:xfrm>
              <a:off x="1531525" y="4006300"/>
              <a:ext cx="22400" cy="59700"/>
            </a:xfrm>
            <a:custGeom>
              <a:avLst/>
              <a:gdLst/>
              <a:ahLst/>
              <a:cxnLst/>
              <a:rect l="l" t="t" r="r" b="b"/>
              <a:pathLst>
                <a:path w="896" h="2388" extrusionOk="0">
                  <a:moveTo>
                    <a:pt x="219" y="0"/>
                  </a:moveTo>
                  <a:cubicBezTo>
                    <a:pt x="1" y="438"/>
                    <a:pt x="60" y="875"/>
                    <a:pt x="180" y="1293"/>
                  </a:cubicBezTo>
                  <a:cubicBezTo>
                    <a:pt x="299" y="1651"/>
                    <a:pt x="259" y="1989"/>
                    <a:pt x="200" y="2348"/>
                  </a:cubicBezTo>
                  <a:cubicBezTo>
                    <a:pt x="259" y="2348"/>
                    <a:pt x="299" y="2367"/>
                    <a:pt x="359" y="2387"/>
                  </a:cubicBezTo>
                  <a:cubicBezTo>
                    <a:pt x="697" y="1612"/>
                    <a:pt x="896" y="816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95;p3">
              <a:extLst>
                <a:ext uri="{FF2B5EF4-FFF2-40B4-BE49-F238E27FC236}">
                  <a16:creationId xmlns:a16="http://schemas.microsoft.com/office/drawing/2014/main" id="{08EF0C96-AE5A-4CB3-A09E-C69D95F07DC3}"/>
                </a:ext>
              </a:extLst>
            </p:cNvPr>
            <p:cNvSpPr/>
            <p:nvPr/>
          </p:nvSpPr>
          <p:spPr>
            <a:xfrm>
              <a:off x="2369500" y="4884625"/>
              <a:ext cx="43800" cy="11400"/>
            </a:xfrm>
            <a:custGeom>
              <a:avLst/>
              <a:gdLst/>
              <a:ahLst/>
              <a:cxnLst/>
              <a:rect l="l" t="t" r="r" b="b"/>
              <a:pathLst>
                <a:path w="1752" h="456" extrusionOk="0">
                  <a:moveTo>
                    <a:pt x="1081" y="1"/>
                  </a:moveTo>
                  <a:cubicBezTo>
                    <a:pt x="980" y="1"/>
                    <a:pt x="880" y="31"/>
                    <a:pt x="777" y="117"/>
                  </a:cubicBezTo>
                  <a:cubicBezTo>
                    <a:pt x="603" y="239"/>
                    <a:pt x="383" y="300"/>
                    <a:pt x="157" y="300"/>
                  </a:cubicBezTo>
                  <a:cubicBezTo>
                    <a:pt x="125" y="300"/>
                    <a:pt x="93" y="299"/>
                    <a:pt x="60" y="296"/>
                  </a:cubicBezTo>
                  <a:cubicBezTo>
                    <a:pt x="21" y="296"/>
                    <a:pt x="21" y="296"/>
                    <a:pt x="1" y="336"/>
                  </a:cubicBezTo>
                  <a:cubicBezTo>
                    <a:pt x="1" y="356"/>
                    <a:pt x="1" y="416"/>
                    <a:pt x="60" y="455"/>
                  </a:cubicBezTo>
                  <a:lnTo>
                    <a:pt x="777" y="455"/>
                  </a:lnTo>
                  <a:cubicBezTo>
                    <a:pt x="871" y="369"/>
                    <a:pt x="988" y="351"/>
                    <a:pt x="1111" y="351"/>
                  </a:cubicBezTo>
                  <a:cubicBezTo>
                    <a:pt x="1199" y="351"/>
                    <a:pt x="1289" y="360"/>
                    <a:pt x="1379" y="360"/>
                  </a:cubicBezTo>
                  <a:cubicBezTo>
                    <a:pt x="1481" y="360"/>
                    <a:pt x="1582" y="348"/>
                    <a:pt x="1672" y="296"/>
                  </a:cubicBezTo>
                  <a:cubicBezTo>
                    <a:pt x="1712" y="236"/>
                    <a:pt x="1751" y="157"/>
                    <a:pt x="1692" y="117"/>
                  </a:cubicBezTo>
                  <a:cubicBezTo>
                    <a:pt x="1648" y="84"/>
                    <a:pt x="1616" y="70"/>
                    <a:pt x="1583" y="70"/>
                  </a:cubicBezTo>
                  <a:cubicBezTo>
                    <a:pt x="1556" y="70"/>
                    <a:pt x="1529" y="79"/>
                    <a:pt x="1493" y="97"/>
                  </a:cubicBezTo>
                  <a:cubicBezTo>
                    <a:pt x="1346" y="52"/>
                    <a:pt x="1213" y="1"/>
                    <a:pt x="1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96;p3">
              <a:extLst>
                <a:ext uri="{FF2B5EF4-FFF2-40B4-BE49-F238E27FC236}">
                  <a16:creationId xmlns:a16="http://schemas.microsoft.com/office/drawing/2014/main" id="{E745DD13-C28C-4A51-8E05-A68FDC7761C6}"/>
                </a:ext>
              </a:extLst>
            </p:cNvPr>
            <p:cNvSpPr/>
            <p:nvPr/>
          </p:nvSpPr>
          <p:spPr>
            <a:xfrm>
              <a:off x="2806650" y="3887425"/>
              <a:ext cx="12450" cy="33850"/>
            </a:xfrm>
            <a:custGeom>
              <a:avLst/>
              <a:gdLst/>
              <a:ahLst/>
              <a:cxnLst/>
              <a:rect l="l" t="t" r="r" b="b"/>
              <a:pathLst>
                <a:path w="498" h="1354" extrusionOk="0">
                  <a:moveTo>
                    <a:pt x="80" y="1"/>
                  </a:moveTo>
                  <a:cubicBezTo>
                    <a:pt x="20" y="438"/>
                    <a:pt x="0" y="856"/>
                    <a:pt x="100" y="1354"/>
                  </a:cubicBezTo>
                  <a:cubicBezTo>
                    <a:pt x="239" y="1214"/>
                    <a:pt x="319" y="1115"/>
                    <a:pt x="398" y="1035"/>
                  </a:cubicBezTo>
                  <a:cubicBezTo>
                    <a:pt x="418" y="856"/>
                    <a:pt x="418" y="677"/>
                    <a:pt x="418" y="518"/>
                  </a:cubicBezTo>
                  <a:cubicBezTo>
                    <a:pt x="498" y="399"/>
                    <a:pt x="498" y="259"/>
                    <a:pt x="378" y="160"/>
                  </a:cubicBezTo>
                  <a:cubicBezTo>
                    <a:pt x="279" y="120"/>
                    <a:pt x="180" y="4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97;p3">
              <a:extLst>
                <a:ext uri="{FF2B5EF4-FFF2-40B4-BE49-F238E27FC236}">
                  <a16:creationId xmlns:a16="http://schemas.microsoft.com/office/drawing/2014/main" id="{BCF92991-82B6-4FF8-9264-483C6574EEE9}"/>
                </a:ext>
              </a:extLst>
            </p:cNvPr>
            <p:cNvSpPr/>
            <p:nvPr/>
          </p:nvSpPr>
          <p:spPr>
            <a:xfrm>
              <a:off x="2736525" y="4848750"/>
              <a:ext cx="52250" cy="13450"/>
            </a:xfrm>
            <a:custGeom>
              <a:avLst/>
              <a:gdLst/>
              <a:ahLst/>
              <a:cxnLst/>
              <a:rect l="l" t="t" r="r" b="b"/>
              <a:pathLst>
                <a:path w="2090" h="538" extrusionOk="0">
                  <a:moveTo>
                    <a:pt x="950" y="0"/>
                  </a:moveTo>
                  <a:cubicBezTo>
                    <a:pt x="607" y="0"/>
                    <a:pt x="279" y="90"/>
                    <a:pt x="1" y="438"/>
                  </a:cubicBezTo>
                  <a:cubicBezTo>
                    <a:pt x="80" y="508"/>
                    <a:pt x="170" y="538"/>
                    <a:pt x="264" y="538"/>
                  </a:cubicBezTo>
                  <a:cubicBezTo>
                    <a:pt x="359" y="538"/>
                    <a:pt x="458" y="508"/>
                    <a:pt x="558" y="458"/>
                  </a:cubicBezTo>
                  <a:lnTo>
                    <a:pt x="1811" y="458"/>
                  </a:lnTo>
                  <a:cubicBezTo>
                    <a:pt x="1851" y="458"/>
                    <a:pt x="1930" y="438"/>
                    <a:pt x="1990" y="438"/>
                  </a:cubicBezTo>
                  <a:cubicBezTo>
                    <a:pt x="2010" y="438"/>
                    <a:pt x="2010" y="438"/>
                    <a:pt x="2050" y="378"/>
                  </a:cubicBezTo>
                  <a:cubicBezTo>
                    <a:pt x="2089" y="359"/>
                    <a:pt x="2050" y="299"/>
                    <a:pt x="2010" y="279"/>
                  </a:cubicBezTo>
                  <a:cubicBezTo>
                    <a:pt x="1990" y="239"/>
                    <a:pt x="1990" y="160"/>
                    <a:pt x="1990" y="100"/>
                  </a:cubicBezTo>
                  <a:cubicBezTo>
                    <a:pt x="1652" y="90"/>
                    <a:pt x="1294" y="0"/>
                    <a:pt x="9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98;p3">
              <a:extLst>
                <a:ext uri="{FF2B5EF4-FFF2-40B4-BE49-F238E27FC236}">
                  <a16:creationId xmlns:a16="http://schemas.microsoft.com/office/drawing/2014/main" id="{9AFD5CFD-B74D-4F3D-829F-F5B843CEA152}"/>
                </a:ext>
              </a:extLst>
            </p:cNvPr>
            <p:cNvSpPr/>
            <p:nvPr/>
          </p:nvSpPr>
          <p:spPr>
            <a:xfrm>
              <a:off x="2923525" y="3991975"/>
              <a:ext cx="54725" cy="13175"/>
            </a:xfrm>
            <a:custGeom>
              <a:avLst/>
              <a:gdLst/>
              <a:ahLst/>
              <a:cxnLst/>
              <a:rect l="l" t="t" r="r" b="b"/>
              <a:pathLst>
                <a:path w="2189" h="527" extrusionOk="0">
                  <a:moveTo>
                    <a:pt x="694" y="1"/>
                  </a:moveTo>
                  <a:cubicBezTo>
                    <a:pt x="460" y="1"/>
                    <a:pt x="230" y="30"/>
                    <a:pt x="0" y="96"/>
                  </a:cubicBezTo>
                  <a:cubicBezTo>
                    <a:pt x="0" y="514"/>
                    <a:pt x="319" y="494"/>
                    <a:pt x="597" y="514"/>
                  </a:cubicBezTo>
                  <a:cubicBezTo>
                    <a:pt x="762" y="522"/>
                    <a:pt x="927" y="527"/>
                    <a:pt x="1091" y="527"/>
                  </a:cubicBezTo>
                  <a:cubicBezTo>
                    <a:pt x="1324" y="527"/>
                    <a:pt x="1558" y="517"/>
                    <a:pt x="1791" y="494"/>
                  </a:cubicBezTo>
                  <a:cubicBezTo>
                    <a:pt x="1910" y="454"/>
                    <a:pt x="1990" y="414"/>
                    <a:pt x="2089" y="354"/>
                  </a:cubicBezTo>
                  <a:cubicBezTo>
                    <a:pt x="2109" y="315"/>
                    <a:pt x="2169" y="295"/>
                    <a:pt x="2188" y="235"/>
                  </a:cubicBezTo>
                  <a:cubicBezTo>
                    <a:pt x="2169" y="195"/>
                    <a:pt x="2129" y="155"/>
                    <a:pt x="2109" y="116"/>
                  </a:cubicBezTo>
                  <a:cubicBezTo>
                    <a:pt x="2016" y="129"/>
                    <a:pt x="1921" y="136"/>
                    <a:pt x="1826" y="136"/>
                  </a:cubicBezTo>
                  <a:cubicBezTo>
                    <a:pt x="1636" y="136"/>
                    <a:pt x="1446" y="109"/>
                    <a:pt x="1273" y="56"/>
                  </a:cubicBezTo>
                  <a:cubicBezTo>
                    <a:pt x="1077" y="20"/>
                    <a:pt x="884" y="1"/>
                    <a:pt x="6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99;p3">
              <a:extLst>
                <a:ext uri="{FF2B5EF4-FFF2-40B4-BE49-F238E27FC236}">
                  <a16:creationId xmlns:a16="http://schemas.microsoft.com/office/drawing/2014/main" id="{8B22A994-4006-439C-B62F-2AE2FC38DAAC}"/>
                </a:ext>
              </a:extLst>
            </p:cNvPr>
            <p:cNvSpPr/>
            <p:nvPr/>
          </p:nvSpPr>
          <p:spPr>
            <a:xfrm>
              <a:off x="3080175" y="3600350"/>
              <a:ext cx="13450" cy="38825"/>
            </a:xfrm>
            <a:custGeom>
              <a:avLst/>
              <a:gdLst/>
              <a:ahLst/>
              <a:cxnLst/>
              <a:rect l="l" t="t" r="r" b="b"/>
              <a:pathLst>
                <a:path w="538" h="1553" extrusionOk="0">
                  <a:moveTo>
                    <a:pt x="73" y="1"/>
                  </a:moveTo>
                  <a:cubicBezTo>
                    <a:pt x="40" y="1"/>
                    <a:pt x="13" y="24"/>
                    <a:pt x="0" y="85"/>
                  </a:cubicBezTo>
                  <a:cubicBezTo>
                    <a:pt x="40" y="145"/>
                    <a:pt x="40" y="185"/>
                    <a:pt x="0" y="225"/>
                  </a:cubicBezTo>
                  <a:cubicBezTo>
                    <a:pt x="80" y="662"/>
                    <a:pt x="120" y="1060"/>
                    <a:pt x="199" y="1478"/>
                  </a:cubicBezTo>
                  <a:cubicBezTo>
                    <a:pt x="219" y="1528"/>
                    <a:pt x="244" y="1552"/>
                    <a:pt x="269" y="1552"/>
                  </a:cubicBezTo>
                  <a:cubicBezTo>
                    <a:pt x="294" y="1552"/>
                    <a:pt x="319" y="1528"/>
                    <a:pt x="339" y="1478"/>
                  </a:cubicBezTo>
                  <a:cubicBezTo>
                    <a:pt x="279" y="1000"/>
                    <a:pt x="538" y="463"/>
                    <a:pt x="140" y="26"/>
                  </a:cubicBezTo>
                  <a:cubicBezTo>
                    <a:pt x="117" y="10"/>
                    <a:pt x="93" y="1"/>
                    <a:pt x="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00;p3">
              <a:extLst>
                <a:ext uri="{FF2B5EF4-FFF2-40B4-BE49-F238E27FC236}">
                  <a16:creationId xmlns:a16="http://schemas.microsoft.com/office/drawing/2014/main" id="{90108FA3-A14C-4C4C-AA85-D041FFFA2CD0}"/>
                </a:ext>
              </a:extLst>
            </p:cNvPr>
            <p:cNvSpPr/>
            <p:nvPr/>
          </p:nvSpPr>
          <p:spPr>
            <a:xfrm>
              <a:off x="3090125" y="3575125"/>
              <a:ext cx="12450" cy="41800"/>
            </a:xfrm>
            <a:custGeom>
              <a:avLst/>
              <a:gdLst/>
              <a:ahLst/>
              <a:cxnLst/>
              <a:rect l="l" t="t" r="r" b="b"/>
              <a:pathLst>
                <a:path w="498" h="1672" extrusionOk="0">
                  <a:moveTo>
                    <a:pt x="299" y="0"/>
                  </a:moveTo>
                  <a:cubicBezTo>
                    <a:pt x="0" y="557"/>
                    <a:pt x="179" y="1094"/>
                    <a:pt x="179" y="1671"/>
                  </a:cubicBezTo>
                  <a:cubicBezTo>
                    <a:pt x="498" y="1532"/>
                    <a:pt x="418" y="1313"/>
                    <a:pt x="319" y="1074"/>
                  </a:cubicBezTo>
                  <a:cubicBezTo>
                    <a:pt x="239" y="975"/>
                    <a:pt x="279" y="836"/>
                    <a:pt x="319" y="716"/>
                  </a:cubicBezTo>
                  <a:cubicBezTo>
                    <a:pt x="319" y="478"/>
                    <a:pt x="299" y="239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01;p3">
              <a:extLst>
                <a:ext uri="{FF2B5EF4-FFF2-40B4-BE49-F238E27FC236}">
                  <a16:creationId xmlns:a16="http://schemas.microsoft.com/office/drawing/2014/main" id="{81F9291F-3D8A-4ECF-A90A-9C360836D13F}"/>
                </a:ext>
              </a:extLst>
            </p:cNvPr>
            <p:cNvSpPr/>
            <p:nvPr/>
          </p:nvSpPr>
          <p:spPr>
            <a:xfrm>
              <a:off x="2701800" y="3988875"/>
              <a:ext cx="16350" cy="19125"/>
            </a:xfrm>
            <a:custGeom>
              <a:avLst/>
              <a:gdLst/>
              <a:ahLst/>
              <a:cxnLst/>
              <a:rect l="l" t="t" r="r" b="b"/>
              <a:pathLst>
                <a:path w="654" h="765" extrusionOk="0">
                  <a:moveTo>
                    <a:pt x="258" y="0"/>
                  </a:moveTo>
                  <a:cubicBezTo>
                    <a:pt x="175" y="0"/>
                    <a:pt x="100" y="44"/>
                    <a:pt x="37" y="160"/>
                  </a:cubicBezTo>
                  <a:cubicBezTo>
                    <a:pt x="1" y="487"/>
                    <a:pt x="31" y="765"/>
                    <a:pt x="400" y="765"/>
                  </a:cubicBezTo>
                  <a:cubicBezTo>
                    <a:pt x="435" y="765"/>
                    <a:pt x="473" y="762"/>
                    <a:pt x="514" y="757"/>
                  </a:cubicBezTo>
                  <a:lnTo>
                    <a:pt x="494" y="757"/>
                  </a:lnTo>
                  <a:cubicBezTo>
                    <a:pt x="614" y="657"/>
                    <a:pt x="554" y="478"/>
                    <a:pt x="654" y="359"/>
                  </a:cubicBezTo>
                  <a:cubicBezTo>
                    <a:pt x="634" y="339"/>
                    <a:pt x="614" y="279"/>
                    <a:pt x="654" y="260"/>
                  </a:cubicBezTo>
                  <a:cubicBezTo>
                    <a:pt x="614" y="180"/>
                    <a:pt x="554" y="140"/>
                    <a:pt x="494" y="81"/>
                  </a:cubicBezTo>
                  <a:cubicBezTo>
                    <a:pt x="411" y="34"/>
                    <a:pt x="33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02;p3">
              <a:extLst>
                <a:ext uri="{FF2B5EF4-FFF2-40B4-BE49-F238E27FC236}">
                  <a16:creationId xmlns:a16="http://schemas.microsoft.com/office/drawing/2014/main" id="{D06CA55F-0D18-486F-95B5-D34A2470DA19}"/>
                </a:ext>
              </a:extLst>
            </p:cNvPr>
            <p:cNvSpPr/>
            <p:nvPr/>
          </p:nvSpPr>
          <p:spPr>
            <a:xfrm>
              <a:off x="3016525" y="3362475"/>
              <a:ext cx="24375" cy="11750"/>
            </a:xfrm>
            <a:custGeom>
              <a:avLst/>
              <a:gdLst/>
              <a:ahLst/>
              <a:cxnLst/>
              <a:rect l="l" t="t" r="r" b="b"/>
              <a:pathLst>
                <a:path w="975" h="470" extrusionOk="0">
                  <a:moveTo>
                    <a:pt x="285" y="1"/>
                  </a:moveTo>
                  <a:cubicBezTo>
                    <a:pt x="175" y="1"/>
                    <a:pt x="76" y="67"/>
                    <a:pt x="0" y="251"/>
                  </a:cubicBezTo>
                  <a:lnTo>
                    <a:pt x="60" y="330"/>
                  </a:lnTo>
                  <a:lnTo>
                    <a:pt x="199" y="470"/>
                  </a:lnTo>
                  <a:cubicBezTo>
                    <a:pt x="458" y="430"/>
                    <a:pt x="677" y="350"/>
                    <a:pt x="935" y="291"/>
                  </a:cubicBezTo>
                  <a:cubicBezTo>
                    <a:pt x="955" y="291"/>
                    <a:pt x="955" y="271"/>
                    <a:pt x="975" y="251"/>
                  </a:cubicBezTo>
                  <a:cubicBezTo>
                    <a:pt x="975" y="231"/>
                    <a:pt x="975" y="171"/>
                    <a:pt x="935" y="151"/>
                  </a:cubicBezTo>
                  <a:cubicBezTo>
                    <a:pt x="836" y="131"/>
                    <a:pt x="696" y="131"/>
                    <a:pt x="577" y="111"/>
                  </a:cubicBezTo>
                  <a:cubicBezTo>
                    <a:pt x="477" y="48"/>
                    <a:pt x="377" y="1"/>
                    <a:pt x="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03;p3">
              <a:extLst>
                <a:ext uri="{FF2B5EF4-FFF2-40B4-BE49-F238E27FC236}">
                  <a16:creationId xmlns:a16="http://schemas.microsoft.com/office/drawing/2014/main" id="{1D3EC66F-B31F-46B8-B9C3-1BB2D9646C30}"/>
                </a:ext>
              </a:extLst>
            </p:cNvPr>
            <p:cNvSpPr/>
            <p:nvPr/>
          </p:nvSpPr>
          <p:spPr>
            <a:xfrm>
              <a:off x="3075200" y="3868900"/>
              <a:ext cx="14450" cy="27500"/>
            </a:xfrm>
            <a:custGeom>
              <a:avLst/>
              <a:gdLst/>
              <a:ahLst/>
              <a:cxnLst/>
              <a:rect l="l" t="t" r="r" b="b"/>
              <a:pathLst>
                <a:path w="578" h="1100" extrusionOk="0">
                  <a:moveTo>
                    <a:pt x="145" y="0"/>
                  </a:moveTo>
                  <a:cubicBezTo>
                    <a:pt x="106" y="0"/>
                    <a:pt x="65" y="21"/>
                    <a:pt x="20" y="65"/>
                  </a:cubicBezTo>
                  <a:cubicBezTo>
                    <a:pt x="80" y="105"/>
                    <a:pt x="80" y="165"/>
                    <a:pt x="20" y="205"/>
                  </a:cubicBezTo>
                  <a:cubicBezTo>
                    <a:pt x="20" y="503"/>
                    <a:pt x="1" y="802"/>
                    <a:pt x="1" y="1100"/>
                  </a:cubicBezTo>
                  <a:cubicBezTo>
                    <a:pt x="577" y="881"/>
                    <a:pt x="199" y="424"/>
                    <a:pt x="279" y="85"/>
                  </a:cubicBezTo>
                  <a:cubicBezTo>
                    <a:pt x="235" y="31"/>
                    <a:pt x="192" y="0"/>
                    <a:pt x="1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04;p3">
              <a:extLst>
                <a:ext uri="{FF2B5EF4-FFF2-40B4-BE49-F238E27FC236}">
                  <a16:creationId xmlns:a16="http://schemas.microsoft.com/office/drawing/2014/main" id="{A194DFC2-57B1-48D5-9790-FCB6BB1419D5}"/>
                </a:ext>
              </a:extLst>
            </p:cNvPr>
            <p:cNvSpPr/>
            <p:nvPr/>
          </p:nvSpPr>
          <p:spPr>
            <a:xfrm>
              <a:off x="2932975" y="3368900"/>
              <a:ext cx="27875" cy="10300"/>
            </a:xfrm>
            <a:custGeom>
              <a:avLst/>
              <a:gdLst/>
              <a:ahLst/>
              <a:cxnLst/>
              <a:rect l="l" t="t" r="r" b="b"/>
              <a:pathLst>
                <a:path w="1115" h="412" extrusionOk="0">
                  <a:moveTo>
                    <a:pt x="508" y="1"/>
                  </a:moveTo>
                  <a:cubicBezTo>
                    <a:pt x="326" y="1"/>
                    <a:pt x="154" y="103"/>
                    <a:pt x="0" y="372"/>
                  </a:cubicBezTo>
                  <a:cubicBezTo>
                    <a:pt x="299" y="392"/>
                    <a:pt x="597" y="392"/>
                    <a:pt x="895" y="411"/>
                  </a:cubicBezTo>
                  <a:cubicBezTo>
                    <a:pt x="955" y="411"/>
                    <a:pt x="1015" y="392"/>
                    <a:pt x="1055" y="392"/>
                  </a:cubicBezTo>
                  <a:cubicBezTo>
                    <a:pt x="1055" y="372"/>
                    <a:pt x="1094" y="312"/>
                    <a:pt x="1114" y="272"/>
                  </a:cubicBezTo>
                  <a:cubicBezTo>
                    <a:pt x="908" y="118"/>
                    <a:pt x="703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05;p3">
              <a:extLst>
                <a:ext uri="{FF2B5EF4-FFF2-40B4-BE49-F238E27FC236}">
                  <a16:creationId xmlns:a16="http://schemas.microsoft.com/office/drawing/2014/main" id="{EBD8A49F-7D80-4DC1-9499-FF210C1FDE3A}"/>
                </a:ext>
              </a:extLst>
            </p:cNvPr>
            <p:cNvSpPr/>
            <p:nvPr/>
          </p:nvSpPr>
          <p:spPr>
            <a:xfrm>
              <a:off x="2528150" y="4872725"/>
              <a:ext cx="18425" cy="14350"/>
            </a:xfrm>
            <a:custGeom>
              <a:avLst/>
              <a:gdLst/>
              <a:ahLst/>
              <a:cxnLst/>
              <a:rect l="l" t="t" r="r" b="b"/>
              <a:pathLst>
                <a:path w="737" h="574" extrusionOk="0">
                  <a:moveTo>
                    <a:pt x="292" y="0"/>
                  </a:moveTo>
                  <a:cubicBezTo>
                    <a:pt x="245" y="0"/>
                    <a:pt x="194" y="11"/>
                    <a:pt x="140" y="36"/>
                  </a:cubicBezTo>
                  <a:cubicBezTo>
                    <a:pt x="1" y="116"/>
                    <a:pt x="20" y="295"/>
                    <a:pt x="120" y="414"/>
                  </a:cubicBezTo>
                  <a:lnTo>
                    <a:pt x="498" y="573"/>
                  </a:lnTo>
                  <a:lnTo>
                    <a:pt x="617" y="573"/>
                  </a:lnTo>
                  <a:cubicBezTo>
                    <a:pt x="717" y="494"/>
                    <a:pt x="737" y="414"/>
                    <a:pt x="697" y="315"/>
                  </a:cubicBezTo>
                  <a:cubicBezTo>
                    <a:pt x="602" y="157"/>
                    <a:pt x="471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06;p3">
              <a:extLst>
                <a:ext uri="{FF2B5EF4-FFF2-40B4-BE49-F238E27FC236}">
                  <a16:creationId xmlns:a16="http://schemas.microsoft.com/office/drawing/2014/main" id="{18514A78-7796-4673-B844-628CFFE4CAAA}"/>
                </a:ext>
              </a:extLst>
            </p:cNvPr>
            <p:cNvSpPr/>
            <p:nvPr/>
          </p:nvSpPr>
          <p:spPr>
            <a:xfrm>
              <a:off x="2888700" y="3383175"/>
              <a:ext cx="23400" cy="5800"/>
            </a:xfrm>
            <a:custGeom>
              <a:avLst/>
              <a:gdLst/>
              <a:ahLst/>
              <a:cxnLst/>
              <a:rect l="l" t="t" r="r" b="b"/>
              <a:pathLst>
                <a:path w="936" h="232" extrusionOk="0">
                  <a:moveTo>
                    <a:pt x="500" y="1"/>
                  </a:moveTo>
                  <a:cubicBezTo>
                    <a:pt x="328" y="1"/>
                    <a:pt x="158" y="32"/>
                    <a:pt x="1" y="179"/>
                  </a:cubicBezTo>
                  <a:cubicBezTo>
                    <a:pt x="100" y="179"/>
                    <a:pt x="220" y="199"/>
                    <a:pt x="339" y="218"/>
                  </a:cubicBezTo>
                  <a:cubicBezTo>
                    <a:pt x="372" y="227"/>
                    <a:pt x="401" y="232"/>
                    <a:pt x="428" y="232"/>
                  </a:cubicBezTo>
                  <a:cubicBezTo>
                    <a:pt x="465" y="232"/>
                    <a:pt x="495" y="222"/>
                    <a:pt x="518" y="199"/>
                  </a:cubicBezTo>
                  <a:cubicBezTo>
                    <a:pt x="617" y="199"/>
                    <a:pt x="717" y="179"/>
                    <a:pt x="816" y="179"/>
                  </a:cubicBezTo>
                  <a:cubicBezTo>
                    <a:pt x="916" y="139"/>
                    <a:pt x="936" y="99"/>
                    <a:pt x="896" y="20"/>
                  </a:cubicBezTo>
                  <a:cubicBezTo>
                    <a:pt x="766" y="20"/>
                    <a:pt x="633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07;p3">
              <a:extLst>
                <a:ext uri="{FF2B5EF4-FFF2-40B4-BE49-F238E27FC236}">
                  <a16:creationId xmlns:a16="http://schemas.microsoft.com/office/drawing/2014/main" id="{1CF06D96-0800-40A4-8C77-C3FBF4265189}"/>
                </a:ext>
              </a:extLst>
            </p:cNvPr>
            <p:cNvSpPr/>
            <p:nvPr/>
          </p:nvSpPr>
          <p:spPr>
            <a:xfrm>
              <a:off x="1773225" y="4975575"/>
              <a:ext cx="8975" cy="8475"/>
            </a:xfrm>
            <a:custGeom>
              <a:avLst/>
              <a:gdLst/>
              <a:ahLst/>
              <a:cxnLst/>
              <a:rect l="l" t="t" r="r" b="b"/>
              <a:pathLst>
                <a:path w="359" h="339" extrusionOk="0">
                  <a:moveTo>
                    <a:pt x="239" y="0"/>
                  </a:moveTo>
                  <a:cubicBezTo>
                    <a:pt x="160" y="0"/>
                    <a:pt x="80" y="80"/>
                    <a:pt x="60" y="159"/>
                  </a:cubicBezTo>
                  <a:cubicBezTo>
                    <a:pt x="0" y="239"/>
                    <a:pt x="60" y="299"/>
                    <a:pt x="160" y="338"/>
                  </a:cubicBezTo>
                  <a:cubicBezTo>
                    <a:pt x="259" y="338"/>
                    <a:pt x="299" y="259"/>
                    <a:pt x="339" y="179"/>
                  </a:cubicBezTo>
                  <a:cubicBezTo>
                    <a:pt x="359" y="100"/>
                    <a:pt x="339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08;p3">
              <a:extLst>
                <a:ext uri="{FF2B5EF4-FFF2-40B4-BE49-F238E27FC236}">
                  <a16:creationId xmlns:a16="http://schemas.microsoft.com/office/drawing/2014/main" id="{985BB745-14DD-46C5-94B7-549E11557C83}"/>
                </a:ext>
              </a:extLst>
            </p:cNvPr>
            <p:cNvSpPr/>
            <p:nvPr/>
          </p:nvSpPr>
          <p:spPr>
            <a:xfrm>
              <a:off x="3177150" y="4633400"/>
              <a:ext cx="8475" cy="22425"/>
            </a:xfrm>
            <a:custGeom>
              <a:avLst/>
              <a:gdLst/>
              <a:ahLst/>
              <a:cxnLst/>
              <a:rect l="l" t="t" r="r" b="b"/>
              <a:pathLst>
                <a:path w="339" h="897" extrusionOk="0">
                  <a:moveTo>
                    <a:pt x="60" y="1"/>
                  </a:moveTo>
                  <a:cubicBezTo>
                    <a:pt x="60" y="299"/>
                    <a:pt x="1" y="618"/>
                    <a:pt x="219" y="896"/>
                  </a:cubicBezTo>
                  <a:cubicBezTo>
                    <a:pt x="199" y="558"/>
                    <a:pt x="339" y="240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09;p3">
              <a:extLst>
                <a:ext uri="{FF2B5EF4-FFF2-40B4-BE49-F238E27FC236}">
                  <a16:creationId xmlns:a16="http://schemas.microsoft.com/office/drawing/2014/main" id="{626271E0-B5C9-42E6-A7D2-7B5259823745}"/>
                </a:ext>
              </a:extLst>
            </p:cNvPr>
            <p:cNvSpPr/>
            <p:nvPr/>
          </p:nvSpPr>
          <p:spPr>
            <a:xfrm>
              <a:off x="2986175" y="3997850"/>
              <a:ext cx="23900" cy="10300"/>
            </a:xfrm>
            <a:custGeom>
              <a:avLst/>
              <a:gdLst/>
              <a:ahLst/>
              <a:cxnLst/>
              <a:rect l="l" t="t" r="r" b="b"/>
              <a:pathLst>
                <a:path w="956" h="412" extrusionOk="0">
                  <a:moveTo>
                    <a:pt x="717" y="0"/>
                  </a:moveTo>
                  <a:cubicBezTo>
                    <a:pt x="478" y="20"/>
                    <a:pt x="259" y="20"/>
                    <a:pt x="1" y="20"/>
                  </a:cubicBezTo>
                  <a:cubicBezTo>
                    <a:pt x="48" y="336"/>
                    <a:pt x="198" y="411"/>
                    <a:pt x="374" y="411"/>
                  </a:cubicBezTo>
                  <a:cubicBezTo>
                    <a:pt x="498" y="411"/>
                    <a:pt x="634" y="374"/>
                    <a:pt x="757" y="358"/>
                  </a:cubicBezTo>
                  <a:cubicBezTo>
                    <a:pt x="816" y="318"/>
                    <a:pt x="896" y="279"/>
                    <a:pt x="956" y="179"/>
                  </a:cubicBezTo>
                  <a:cubicBezTo>
                    <a:pt x="916" y="119"/>
                    <a:pt x="896" y="99"/>
                    <a:pt x="876" y="60"/>
                  </a:cubicBezTo>
                  <a:cubicBezTo>
                    <a:pt x="816" y="60"/>
                    <a:pt x="777" y="60"/>
                    <a:pt x="7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10;p3">
              <a:extLst>
                <a:ext uri="{FF2B5EF4-FFF2-40B4-BE49-F238E27FC236}">
                  <a16:creationId xmlns:a16="http://schemas.microsoft.com/office/drawing/2014/main" id="{F8B0CD82-96D4-4934-A6C2-BE66268C2034}"/>
                </a:ext>
              </a:extLst>
            </p:cNvPr>
            <p:cNvSpPr/>
            <p:nvPr/>
          </p:nvSpPr>
          <p:spPr>
            <a:xfrm>
              <a:off x="1500700" y="3365250"/>
              <a:ext cx="10950" cy="18425"/>
            </a:xfrm>
            <a:custGeom>
              <a:avLst/>
              <a:gdLst/>
              <a:ahLst/>
              <a:cxnLst/>
              <a:rect l="l" t="t" r="r" b="b"/>
              <a:pathLst>
                <a:path w="438" h="737" extrusionOk="0">
                  <a:moveTo>
                    <a:pt x="20" y="0"/>
                  </a:moveTo>
                  <a:cubicBezTo>
                    <a:pt x="20" y="160"/>
                    <a:pt x="0" y="339"/>
                    <a:pt x="0" y="518"/>
                  </a:cubicBezTo>
                  <a:cubicBezTo>
                    <a:pt x="40" y="557"/>
                    <a:pt x="40" y="597"/>
                    <a:pt x="20" y="637"/>
                  </a:cubicBezTo>
                  <a:cubicBezTo>
                    <a:pt x="60" y="657"/>
                    <a:pt x="100" y="717"/>
                    <a:pt x="140" y="737"/>
                  </a:cubicBezTo>
                  <a:cubicBezTo>
                    <a:pt x="259" y="458"/>
                    <a:pt x="438" y="199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11;p3">
              <a:extLst>
                <a:ext uri="{FF2B5EF4-FFF2-40B4-BE49-F238E27FC236}">
                  <a16:creationId xmlns:a16="http://schemas.microsoft.com/office/drawing/2014/main" id="{88283F1A-BEFF-45D4-A0F8-747376D0453D}"/>
                </a:ext>
              </a:extLst>
            </p:cNvPr>
            <p:cNvSpPr/>
            <p:nvPr/>
          </p:nvSpPr>
          <p:spPr>
            <a:xfrm>
              <a:off x="1839375" y="2983350"/>
              <a:ext cx="9475" cy="7450"/>
            </a:xfrm>
            <a:custGeom>
              <a:avLst/>
              <a:gdLst/>
              <a:ahLst/>
              <a:cxnLst/>
              <a:rect l="l" t="t" r="r" b="b"/>
              <a:pathLst>
                <a:path w="379" h="298" extrusionOk="0">
                  <a:moveTo>
                    <a:pt x="161" y="1"/>
                  </a:moveTo>
                  <a:cubicBezTo>
                    <a:pt x="54" y="1"/>
                    <a:pt x="27" y="149"/>
                    <a:pt x="0" y="297"/>
                  </a:cubicBezTo>
                  <a:cubicBezTo>
                    <a:pt x="139" y="297"/>
                    <a:pt x="299" y="257"/>
                    <a:pt x="378" y="118"/>
                  </a:cubicBezTo>
                  <a:cubicBezTo>
                    <a:pt x="282" y="35"/>
                    <a:pt x="212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12;p3">
              <a:extLst>
                <a:ext uri="{FF2B5EF4-FFF2-40B4-BE49-F238E27FC236}">
                  <a16:creationId xmlns:a16="http://schemas.microsoft.com/office/drawing/2014/main" id="{5F072247-2706-438E-9257-1EAADBFDFB2D}"/>
                </a:ext>
              </a:extLst>
            </p:cNvPr>
            <p:cNvSpPr/>
            <p:nvPr/>
          </p:nvSpPr>
          <p:spPr>
            <a:xfrm>
              <a:off x="3162725" y="4582175"/>
              <a:ext cx="9475" cy="19425"/>
            </a:xfrm>
            <a:custGeom>
              <a:avLst/>
              <a:gdLst/>
              <a:ahLst/>
              <a:cxnLst/>
              <a:rect l="l" t="t" r="r" b="b"/>
              <a:pathLst>
                <a:path w="379" h="77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00" y="279"/>
                    <a:pt x="1" y="558"/>
                    <a:pt x="279" y="777"/>
                  </a:cubicBezTo>
                  <a:cubicBezTo>
                    <a:pt x="379" y="677"/>
                    <a:pt x="379" y="558"/>
                    <a:pt x="299" y="419"/>
                  </a:cubicBezTo>
                  <a:cubicBezTo>
                    <a:pt x="299" y="299"/>
                    <a:pt x="279" y="180"/>
                    <a:pt x="279" y="61"/>
                  </a:cubicBezTo>
                  <a:cubicBezTo>
                    <a:pt x="219" y="61"/>
                    <a:pt x="180" y="2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13;p3">
              <a:extLst>
                <a:ext uri="{FF2B5EF4-FFF2-40B4-BE49-F238E27FC236}">
                  <a16:creationId xmlns:a16="http://schemas.microsoft.com/office/drawing/2014/main" id="{48AB21B7-771F-45C2-9BEC-DFB27C4CF4DB}"/>
                </a:ext>
              </a:extLst>
            </p:cNvPr>
            <p:cNvSpPr/>
            <p:nvPr/>
          </p:nvSpPr>
          <p:spPr>
            <a:xfrm>
              <a:off x="3073200" y="3846225"/>
              <a:ext cx="9975" cy="19875"/>
            </a:xfrm>
            <a:custGeom>
              <a:avLst/>
              <a:gdLst/>
              <a:ahLst/>
              <a:cxnLst/>
              <a:rect l="l" t="t" r="r" b="b"/>
              <a:pathLst>
                <a:path w="399" h="795" extrusionOk="0">
                  <a:moveTo>
                    <a:pt x="231" y="0"/>
                  </a:moveTo>
                  <a:cubicBezTo>
                    <a:pt x="189" y="0"/>
                    <a:pt x="152" y="25"/>
                    <a:pt x="120" y="77"/>
                  </a:cubicBezTo>
                  <a:cubicBezTo>
                    <a:pt x="120" y="197"/>
                    <a:pt x="100" y="296"/>
                    <a:pt x="100" y="396"/>
                  </a:cubicBezTo>
                  <a:cubicBezTo>
                    <a:pt x="1" y="515"/>
                    <a:pt x="1" y="654"/>
                    <a:pt x="120" y="754"/>
                  </a:cubicBezTo>
                  <a:cubicBezTo>
                    <a:pt x="155" y="780"/>
                    <a:pt x="190" y="794"/>
                    <a:pt x="225" y="794"/>
                  </a:cubicBezTo>
                  <a:cubicBezTo>
                    <a:pt x="269" y="794"/>
                    <a:pt x="314" y="770"/>
                    <a:pt x="359" y="714"/>
                  </a:cubicBezTo>
                  <a:cubicBezTo>
                    <a:pt x="399" y="495"/>
                    <a:pt x="399" y="276"/>
                    <a:pt x="359" y="57"/>
                  </a:cubicBezTo>
                  <a:cubicBezTo>
                    <a:pt x="312" y="20"/>
                    <a:pt x="270" y="0"/>
                    <a:pt x="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14;p3">
              <a:extLst>
                <a:ext uri="{FF2B5EF4-FFF2-40B4-BE49-F238E27FC236}">
                  <a16:creationId xmlns:a16="http://schemas.microsoft.com/office/drawing/2014/main" id="{36ACCE9F-71DB-451C-85D8-A3AF60AEEAB5}"/>
                </a:ext>
              </a:extLst>
            </p:cNvPr>
            <p:cNvSpPr/>
            <p:nvPr/>
          </p:nvSpPr>
          <p:spPr>
            <a:xfrm>
              <a:off x="3100575" y="4198250"/>
              <a:ext cx="7975" cy="14950"/>
            </a:xfrm>
            <a:custGeom>
              <a:avLst/>
              <a:gdLst/>
              <a:ahLst/>
              <a:cxnLst/>
              <a:rect l="l" t="t" r="r" b="b"/>
              <a:pathLst>
                <a:path w="319" h="598" extrusionOk="0">
                  <a:moveTo>
                    <a:pt x="100" y="1"/>
                  </a:moveTo>
                  <a:cubicBezTo>
                    <a:pt x="80" y="240"/>
                    <a:pt x="0" y="498"/>
                    <a:pt x="318" y="598"/>
                  </a:cubicBezTo>
                  <a:cubicBezTo>
                    <a:pt x="318" y="458"/>
                    <a:pt x="298" y="359"/>
                    <a:pt x="279" y="240"/>
                  </a:cubicBezTo>
                  <a:cubicBezTo>
                    <a:pt x="259" y="180"/>
                    <a:pt x="219" y="140"/>
                    <a:pt x="219" y="60"/>
                  </a:cubicBezTo>
                  <a:cubicBezTo>
                    <a:pt x="199" y="21"/>
                    <a:pt x="179" y="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15;p3">
              <a:extLst>
                <a:ext uri="{FF2B5EF4-FFF2-40B4-BE49-F238E27FC236}">
                  <a16:creationId xmlns:a16="http://schemas.microsoft.com/office/drawing/2014/main" id="{D85FBAA8-326C-4935-9E16-9ECA46602748}"/>
                </a:ext>
              </a:extLst>
            </p:cNvPr>
            <p:cNvSpPr/>
            <p:nvPr/>
          </p:nvSpPr>
          <p:spPr>
            <a:xfrm>
              <a:off x="3008075" y="4001250"/>
              <a:ext cx="15425" cy="9025"/>
            </a:xfrm>
            <a:custGeom>
              <a:avLst/>
              <a:gdLst/>
              <a:ahLst/>
              <a:cxnLst/>
              <a:rect l="l" t="t" r="r" b="b"/>
              <a:pathLst>
                <a:path w="617" h="361" extrusionOk="0">
                  <a:moveTo>
                    <a:pt x="220" y="1"/>
                  </a:moveTo>
                  <a:cubicBezTo>
                    <a:pt x="172" y="1"/>
                    <a:pt x="126" y="15"/>
                    <a:pt x="80" y="43"/>
                  </a:cubicBezTo>
                  <a:lnTo>
                    <a:pt x="20" y="83"/>
                  </a:lnTo>
                  <a:cubicBezTo>
                    <a:pt x="0" y="182"/>
                    <a:pt x="20" y="262"/>
                    <a:pt x="99" y="322"/>
                  </a:cubicBezTo>
                  <a:cubicBezTo>
                    <a:pt x="174" y="346"/>
                    <a:pt x="241" y="361"/>
                    <a:pt x="306" y="361"/>
                  </a:cubicBezTo>
                  <a:cubicBezTo>
                    <a:pt x="397" y="361"/>
                    <a:pt x="484" y="332"/>
                    <a:pt x="577" y="262"/>
                  </a:cubicBezTo>
                  <a:cubicBezTo>
                    <a:pt x="577" y="262"/>
                    <a:pt x="597" y="242"/>
                    <a:pt x="597" y="182"/>
                  </a:cubicBezTo>
                  <a:cubicBezTo>
                    <a:pt x="617" y="162"/>
                    <a:pt x="597" y="123"/>
                    <a:pt x="517" y="83"/>
                  </a:cubicBezTo>
                  <a:cubicBezTo>
                    <a:pt x="499" y="101"/>
                    <a:pt x="477" y="111"/>
                    <a:pt x="457" y="111"/>
                  </a:cubicBezTo>
                  <a:cubicBezTo>
                    <a:pt x="432" y="111"/>
                    <a:pt x="409" y="96"/>
                    <a:pt x="398" y="63"/>
                  </a:cubicBezTo>
                  <a:cubicBezTo>
                    <a:pt x="334" y="20"/>
                    <a:pt x="276" y="1"/>
                    <a:pt x="2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16;p3">
              <a:extLst>
                <a:ext uri="{FF2B5EF4-FFF2-40B4-BE49-F238E27FC236}">
                  <a16:creationId xmlns:a16="http://schemas.microsoft.com/office/drawing/2014/main" id="{59C0DB7C-9558-47EA-A4B4-3B2F9EE1D4E9}"/>
                </a:ext>
              </a:extLst>
            </p:cNvPr>
            <p:cNvSpPr/>
            <p:nvPr/>
          </p:nvSpPr>
          <p:spPr>
            <a:xfrm>
              <a:off x="3031425" y="4028675"/>
              <a:ext cx="8500" cy="16425"/>
            </a:xfrm>
            <a:custGeom>
              <a:avLst/>
              <a:gdLst/>
              <a:ahLst/>
              <a:cxnLst/>
              <a:rect l="l" t="t" r="r" b="b"/>
              <a:pathLst>
                <a:path w="340" h="657" extrusionOk="0">
                  <a:moveTo>
                    <a:pt x="200" y="0"/>
                  </a:moveTo>
                  <a:cubicBezTo>
                    <a:pt x="1" y="239"/>
                    <a:pt x="1" y="438"/>
                    <a:pt x="200" y="657"/>
                  </a:cubicBezTo>
                  <a:cubicBezTo>
                    <a:pt x="260" y="637"/>
                    <a:pt x="279" y="577"/>
                    <a:pt x="339" y="557"/>
                  </a:cubicBezTo>
                  <a:lnTo>
                    <a:pt x="339" y="80"/>
                  </a:lnTo>
                  <a:cubicBezTo>
                    <a:pt x="299" y="60"/>
                    <a:pt x="260" y="4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17;p3">
              <a:extLst>
                <a:ext uri="{FF2B5EF4-FFF2-40B4-BE49-F238E27FC236}">
                  <a16:creationId xmlns:a16="http://schemas.microsoft.com/office/drawing/2014/main" id="{50EE6359-E43D-4CAB-9117-6D401B648A1D}"/>
                </a:ext>
              </a:extLst>
            </p:cNvPr>
            <p:cNvSpPr/>
            <p:nvPr/>
          </p:nvSpPr>
          <p:spPr>
            <a:xfrm>
              <a:off x="3073200" y="3824500"/>
              <a:ext cx="9975" cy="15275"/>
            </a:xfrm>
            <a:custGeom>
              <a:avLst/>
              <a:gdLst/>
              <a:ahLst/>
              <a:cxnLst/>
              <a:rect l="l" t="t" r="r" b="b"/>
              <a:pathLst>
                <a:path w="399" h="611" extrusionOk="0">
                  <a:moveTo>
                    <a:pt x="264" y="0"/>
                  </a:moveTo>
                  <a:cubicBezTo>
                    <a:pt x="227" y="0"/>
                    <a:pt x="194" y="26"/>
                    <a:pt x="160" y="71"/>
                  </a:cubicBezTo>
                  <a:lnTo>
                    <a:pt x="160" y="51"/>
                  </a:lnTo>
                  <a:cubicBezTo>
                    <a:pt x="1" y="151"/>
                    <a:pt x="1" y="270"/>
                    <a:pt x="100" y="389"/>
                  </a:cubicBezTo>
                  <a:cubicBezTo>
                    <a:pt x="160" y="449"/>
                    <a:pt x="160" y="489"/>
                    <a:pt x="120" y="548"/>
                  </a:cubicBezTo>
                  <a:cubicBezTo>
                    <a:pt x="152" y="591"/>
                    <a:pt x="190" y="611"/>
                    <a:pt x="233" y="611"/>
                  </a:cubicBezTo>
                  <a:cubicBezTo>
                    <a:pt x="271" y="611"/>
                    <a:pt x="313" y="596"/>
                    <a:pt x="359" y="568"/>
                  </a:cubicBezTo>
                  <a:cubicBezTo>
                    <a:pt x="399" y="389"/>
                    <a:pt x="399" y="230"/>
                    <a:pt x="359" y="51"/>
                  </a:cubicBezTo>
                  <a:cubicBezTo>
                    <a:pt x="324" y="16"/>
                    <a:pt x="293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18;p3">
              <a:extLst>
                <a:ext uri="{FF2B5EF4-FFF2-40B4-BE49-F238E27FC236}">
                  <a16:creationId xmlns:a16="http://schemas.microsoft.com/office/drawing/2014/main" id="{23355769-428A-473B-8111-341B2EB2DCE0}"/>
                </a:ext>
              </a:extLst>
            </p:cNvPr>
            <p:cNvSpPr/>
            <p:nvPr/>
          </p:nvSpPr>
          <p:spPr>
            <a:xfrm>
              <a:off x="3195550" y="4739225"/>
              <a:ext cx="5000" cy="14550"/>
            </a:xfrm>
            <a:custGeom>
              <a:avLst/>
              <a:gdLst/>
              <a:ahLst/>
              <a:cxnLst/>
              <a:rect l="l" t="t" r="r" b="b"/>
              <a:pathLst>
                <a:path w="200" h="582" extrusionOk="0">
                  <a:moveTo>
                    <a:pt x="120" y="0"/>
                  </a:moveTo>
                  <a:cubicBezTo>
                    <a:pt x="90" y="0"/>
                    <a:pt x="60" y="15"/>
                    <a:pt x="40" y="45"/>
                  </a:cubicBezTo>
                  <a:cubicBezTo>
                    <a:pt x="1" y="244"/>
                    <a:pt x="40" y="443"/>
                    <a:pt x="200" y="582"/>
                  </a:cubicBezTo>
                  <a:lnTo>
                    <a:pt x="200" y="45"/>
                  </a:lnTo>
                  <a:cubicBezTo>
                    <a:pt x="180" y="15"/>
                    <a:pt x="150" y="0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19;p3">
              <a:extLst>
                <a:ext uri="{FF2B5EF4-FFF2-40B4-BE49-F238E27FC236}">
                  <a16:creationId xmlns:a16="http://schemas.microsoft.com/office/drawing/2014/main" id="{413746A3-4C12-4AC3-AD46-FCDE0F6B6EB8}"/>
                </a:ext>
              </a:extLst>
            </p:cNvPr>
            <p:cNvSpPr/>
            <p:nvPr/>
          </p:nvSpPr>
          <p:spPr>
            <a:xfrm>
              <a:off x="3112000" y="4216150"/>
              <a:ext cx="5500" cy="10475"/>
            </a:xfrm>
            <a:custGeom>
              <a:avLst/>
              <a:gdLst/>
              <a:ahLst/>
              <a:cxnLst/>
              <a:rect l="l" t="t" r="r" b="b"/>
              <a:pathLst>
                <a:path w="220" h="419" extrusionOk="0">
                  <a:moveTo>
                    <a:pt x="20" y="1"/>
                  </a:moveTo>
                  <a:cubicBezTo>
                    <a:pt x="1" y="180"/>
                    <a:pt x="1" y="319"/>
                    <a:pt x="160" y="419"/>
                  </a:cubicBezTo>
                  <a:cubicBezTo>
                    <a:pt x="200" y="379"/>
                    <a:pt x="200" y="299"/>
                    <a:pt x="219" y="240"/>
                  </a:cubicBezTo>
                  <a:cubicBezTo>
                    <a:pt x="200" y="200"/>
                    <a:pt x="200" y="120"/>
                    <a:pt x="160" y="61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0;p3">
              <a:extLst>
                <a:ext uri="{FF2B5EF4-FFF2-40B4-BE49-F238E27FC236}">
                  <a16:creationId xmlns:a16="http://schemas.microsoft.com/office/drawing/2014/main" id="{90424458-08CF-4195-8DA0-0BC3DD020601}"/>
                </a:ext>
              </a:extLst>
            </p:cNvPr>
            <p:cNvSpPr/>
            <p:nvPr/>
          </p:nvSpPr>
          <p:spPr>
            <a:xfrm>
              <a:off x="3076200" y="3717350"/>
              <a:ext cx="4000" cy="10975"/>
            </a:xfrm>
            <a:custGeom>
              <a:avLst/>
              <a:gdLst/>
              <a:ahLst/>
              <a:cxnLst/>
              <a:rect l="l" t="t" r="r" b="b"/>
              <a:pathLst>
                <a:path w="160" h="439" extrusionOk="0">
                  <a:moveTo>
                    <a:pt x="159" y="1"/>
                  </a:moveTo>
                  <a:lnTo>
                    <a:pt x="0" y="80"/>
                  </a:lnTo>
                  <a:cubicBezTo>
                    <a:pt x="40" y="140"/>
                    <a:pt x="40" y="160"/>
                    <a:pt x="0" y="199"/>
                  </a:cubicBezTo>
                  <a:lnTo>
                    <a:pt x="159" y="438"/>
                  </a:lnTo>
                  <a:lnTo>
                    <a:pt x="1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1;p3">
              <a:extLst>
                <a:ext uri="{FF2B5EF4-FFF2-40B4-BE49-F238E27FC236}">
                  <a16:creationId xmlns:a16="http://schemas.microsoft.com/office/drawing/2014/main" id="{C218F097-B429-495A-8F18-A6731C14FB78}"/>
                </a:ext>
              </a:extLst>
            </p:cNvPr>
            <p:cNvSpPr/>
            <p:nvPr/>
          </p:nvSpPr>
          <p:spPr>
            <a:xfrm>
              <a:off x="2549050" y="4882000"/>
              <a:ext cx="6475" cy="5075"/>
            </a:xfrm>
            <a:custGeom>
              <a:avLst/>
              <a:gdLst/>
              <a:ahLst/>
              <a:cxnLst/>
              <a:rect l="l" t="t" r="r" b="b"/>
              <a:pathLst>
                <a:path w="259" h="203" extrusionOk="0">
                  <a:moveTo>
                    <a:pt x="128" y="1"/>
                  </a:moveTo>
                  <a:cubicBezTo>
                    <a:pt x="88" y="1"/>
                    <a:pt x="46" y="15"/>
                    <a:pt x="0" y="43"/>
                  </a:cubicBezTo>
                  <a:cubicBezTo>
                    <a:pt x="0" y="103"/>
                    <a:pt x="20" y="143"/>
                    <a:pt x="60" y="202"/>
                  </a:cubicBezTo>
                  <a:lnTo>
                    <a:pt x="100" y="162"/>
                  </a:lnTo>
                  <a:lnTo>
                    <a:pt x="159" y="202"/>
                  </a:lnTo>
                  <a:cubicBezTo>
                    <a:pt x="179" y="143"/>
                    <a:pt x="219" y="123"/>
                    <a:pt x="259" y="63"/>
                  </a:cubicBezTo>
                  <a:cubicBezTo>
                    <a:pt x="216" y="20"/>
                    <a:pt x="173" y="1"/>
                    <a:pt x="1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2;p3">
              <a:extLst>
                <a:ext uri="{FF2B5EF4-FFF2-40B4-BE49-F238E27FC236}">
                  <a16:creationId xmlns:a16="http://schemas.microsoft.com/office/drawing/2014/main" id="{5B41F5D9-7432-428E-B8FD-CD557DD5A3D1}"/>
                </a:ext>
              </a:extLst>
            </p:cNvPr>
            <p:cNvSpPr/>
            <p:nvPr/>
          </p:nvSpPr>
          <p:spPr>
            <a:xfrm>
              <a:off x="2727575" y="4859275"/>
              <a:ext cx="5500" cy="6900"/>
            </a:xfrm>
            <a:custGeom>
              <a:avLst/>
              <a:gdLst/>
              <a:ahLst/>
              <a:cxnLst/>
              <a:rect l="l" t="t" r="r" b="b"/>
              <a:pathLst>
                <a:path w="220" h="276" extrusionOk="0">
                  <a:moveTo>
                    <a:pt x="93" y="1"/>
                  </a:moveTo>
                  <a:cubicBezTo>
                    <a:pt x="36" y="1"/>
                    <a:pt x="8" y="64"/>
                    <a:pt x="20" y="216"/>
                  </a:cubicBezTo>
                  <a:lnTo>
                    <a:pt x="1" y="276"/>
                  </a:lnTo>
                  <a:cubicBezTo>
                    <a:pt x="80" y="256"/>
                    <a:pt x="120" y="256"/>
                    <a:pt x="199" y="236"/>
                  </a:cubicBezTo>
                  <a:cubicBezTo>
                    <a:pt x="199" y="156"/>
                    <a:pt x="199" y="117"/>
                    <a:pt x="219" y="57"/>
                  </a:cubicBezTo>
                  <a:cubicBezTo>
                    <a:pt x="169" y="21"/>
                    <a:pt x="126" y="1"/>
                    <a:pt x="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23;p3">
              <a:extLst>
                <a:ext uri="{FF2B5EF4-FFF2-40B4-BE49-F238E27FC236}">
                  <a16:creationId xmlns:a16="http://schemas.microsoft.com/office/drawing/2014/main" id="{47D073F5-011A-4D41-B9CC-5EC2B660E883}"/>
                </a:ext>
              </a:extLst>
            </p:cNvPr>
            <p:cNvSpPr/>
            <p:nvPr/>
          </p:nvSpPr>
          <p:spPr>
            <a:xfrm>
              <a:off x="3182125" y="4655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20" y="0"/>
                  </a:moveTo>
                  <a:cubicBezTo>
                    <a:pt x="0" y="40"/>
                    <a:pt x="0" y="100"/>
                    <a:pt x="20" y="139"/>
                  </a:cubicBezTo>
                  <a:cubicBezTo>
                    <a:pt x="180" y="100"/>
                    <a:pt x="140" y="4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24;p3">
              <a:extLst>
                <a:ext uri="{FF2B5EF4-FFF2-40B4-BE49-F238E27FC236}">
                  <a16:creationId xmlns:a16="http://schemas.microsoft.com/office/drawing/2014/main" id="{694904B7-251D-4D1A-AE51-7E4993AD6DC4}"/>
                </a:ext>
              </a:extLst>
            </p:cNvPr>
            <p:cNvSpPr/>
            <p:nvPr/>
          </p:nvSpPr>
          <p:spPr>
            <a:xfrm>
              <a:off x="3181625" y="4659275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40" y="0"/>
                  </a:moveTo>
                  <a:cubicBezTo>
                    <a:pt x="40" y="20"/>
                    <a:pt x="1" y="60"/>
                    <a:pt x="1" y="60"/>
                  </a:cubicBezTo>
                  <a:cubicBezTo>
                    <a:pt x="20" y="100"/>
                    <a:pt x="40" y="120"/>
                    <a:pt x="60" y="179"/>
                  </a:cubicBezTo>
                  <a:cubicBezTo>
                    <a:pt x="40" y="120"/>
                    <a:pt x="40" y="8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5;p3">
              <a:extLst>
                <a:ext uri="{FF2B5EF4-FFF2-40B4-BE49-F238E27FC236}">
                  <a16:creationId xmlns:a16="http://schemas.microsoft.com/office/drawing/2014/main" id="{4ADBE3C8-6BB7-4AB4-AF88-9DBF178C2A83}"/>
                </a:ext>
              </a:extLst>
            </p:cNvPr>
            <p:cNvSpPr/>
            <p:nvPr/>
          </p:nvSpPr>
          <p:spPr>
            <a:xfrm>
              <a:off x="3085650" y="3565175"/>
              <a:ext cx="3000" cy="6975"/>
            </a:xfrm>
            <a:custGeom>
              <a:avLst/>
              <a:gdLst/>
              <a:ahLst/>
              <a:cxnLst/>
              <a:rect l="l" t="t" r="r" b="b"/>
              <a:pathLst>
                <a:path w="120" h="279" extrusionOk="0">
                  <a:moveTo>
                    <a:pt x="120" y="0"/>
                  </a:moveTo>
                  <a:cubicBezTo>
                    <a:pt x="100" y="60"/>
                    <a:pt x="60" y="80"/>
                    <a:pt x="0" y="100"/>
                  </a:cubicBezTo>
                  <a:lnTo>
                    <a:pt x="0" y="179"/>
                  </a:lnTo>
                  <a:cubicBezTo>
                    <a:pt x="0" y="259"/>
                    <a:pt x="60" y="279"/>
                    <a:pt x="120" y="279"/>
                  </a:cubicBezTo>
                  <a:lnTo>
                    <a:pt x="1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6;p3">
              <a:extLst>
                <a:ext uri="{FF2B5EF4-FFF2-40B4-BE49-F238E27FC236}">
                  <a16:creationId xmlns:a16="http://schemas.microsoft.com/office/drawing/2014/main" id="{8265B021-F9EE-46A4-A0C5-4EDF55559CBB}"/>
                </a:ext>
              </a:extLst>
            </p:cNvPr>
            <p:cNvSpPr/>
            <p:nvPr/>
          </p:nvSpPr>
          <p:spPr>
            <a:xfrm>
              <a:off x="3013525" y="3378675"/>
              <a:ext cx="2025" cy="2025"/>
            </a:xfrm>
            <a:custGeom>
              <a:avLst/>
              <a:gdLst/>
              <a:ahLst/>
              <a:cxnLst/>
              <a:rect l="l" t="t" r="r" b="b"/>
              <a:pathLst>
                <a:path w="81" h="81" extrusionOk="0">
                  <a:moveTo>
                    <a:pt x="1" y="1"/>
                  </a:moveTo>
                  <a:lnTo>
                    <a:pt x="21" y="80"/>
                  </a:lnTo>
                  <a:lnTo>
                    <a:pt x="80" y="6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7;p3">
              <a:extLst>
                <a:ext uri="{FF2B5EF4-FFF2-40B4-BE49-F238E27FC236}">
                  <a16:creationId xmlns:a16="http://schemas.microsoft.com/office/drawing/2014/main" id="{B3676A3F-A529-4B2D-B645-A8E5E2C36CAD}"/>
                </a:ext>
              </a:extLst>
            </p:cNvPr>
            <p:cNvSpPr/>
            <p:nvPr/>
          </p:nvSpPr>
          <p:spPr>
            <a:xfrm>
              <a:off x="3030450" y="4010775"/>
              <a:ext cx="5975" cy="6475"/>
            </a:xfrm>
            <a:custGeom>
              <a:avLst/>
              <a:gdLst/>
              <a:ahLst/>
              <a:cxnLst/>
              <a:rect l="l" t="t" r="r" b="b"/>
              <a:pathLst>
                <a:path w="239" h="25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60"/>
                    <a:pt x="0" y="100"/>
                    <a:pt x="40" y="139"/>
                  </a:cubicBezTo>
                  <a:lnTo>
                    <a:pt x="40" y="199"/>
                  </a:lnTo>
                  <a:lnTo>
                    <a:pt x="120" y="199"/>
                  </a:lnTo>
                  <a:lnTo>
                    <a:pt x="179" y="259"/>
                  </a:lnTo>
                  <a:lnTo>
                    <a:pt x="239" y="259"/>
                  </a:lnTo>
                  <a:cubicBezTo>
                    <a:pt x="179" y="179"/>
                    <a:pt x="100" y="8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28;p3">
              <a:extLst>
                <a:ext uri="{FF2B5EF4-FFF2-40B4-BE49-F238E27FC236}">
                  <a16:creationId xmlns:a16="http://schemas.microsoft.com/office/drawing/2014/main" id="{3F943171-FF3F-429F-BA9A-21F39D1022F2}"/>
                </a:ext>
              </a:extLst>
            </p:cNvPr>
            <p:cNvSpPr/>
            <p:nvPr/>
          </p:nvSpPr>
          <p:spPr>
            <a:xfrm>
              <a:off x="3072225" y="3912800"/>
              <a:ext cx="5000" cy="6475"/>
            </a:xfrm>
            <a:custGeom>
              <a:avLst/>
              <a:gdLst/>
              <a:ahLst/>
              <a:cxnLst/>
              <a:rect l="l" t="t" r="r" b="b"/>
              <a:pathLst>
                <a:path w="200" h="259" extrusionOk="0">
                  <a:moveTo>
                    <a:pt x="120" y="0"/>
                  </a:moveTo>
                  <a:cubicBezTo>
                    <a:pt x="60" y="40"/>
                    <a:pt x="40" y="80"/>
                    <a:pt x="0" y="100"/>
                  </a:cubicBezTo>
                  <a:cubicBezTo>
                    <a:pt x="20" y="140"/>
                    <a:pt x="20" y="199"/>
                    <a:pt x="20" y="219"/>
                  </a:cubicBezTo>
                  <a:cubicBezTo>
                    <a:pt x="60" y="239"/>
                    <a:pt x="100" y="239"/>
                    <a:pt x="139" y="259"/>
                  </a:cubicBezTo>
                  <a:lnTo>
                    <a:pt x="159" y="199"/>
                  </a:lnTo>
                  <a:cubicBezTo>
                    <a:pt x="159" y="199"/>
                    <a:pt x="199" y="179"/>
                    <a:pt x="199" y="120"/>
                  </a:cubicBezTo>
                  <a:cubicBezTo>
                    <a:pt x="199" y="80"/>
                    <a:pt x="159" y="20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9;p3">
              <a:extLst>
                <a:ext uri="{FF2B5EF4-FFF2-40B4-BE49-F238E27FC236}">
                  <a16:creationId xmlns:a16="http://schemas.microsoft.com/office/drawing/2014/main" id="{577C4893-6544-4EC9-9BAE-45223E507B2E}"/>
                </a:ext>
              </a:extLst>
            </p:cNvPr>
            <p:cNvSpPr/>
            <p:nvPr/>
          </p:nvSpPr>
          <p:spPr>
            <a:xfrm>
              <a:off x="1760300" y="4776450"/>
              <a:ext cx="375000" cy="74800"/>
            </a:xfrm>
            <a:custGeom>
              <a:avLst/>
              <a:gdLst/>
              <a:ahLst/>
              <a:cxnLst/>
              <a:rect l="l" t="t" r="r" b="b"/>
              <a:pathLst>
                <a:path w="15000" h="2992" extrusionOk="0">
                  <a:moveTo>
                    <a:pt x="986" y="0"/>
                  </a:moveTo>
                  <a:cubicBezTo>
                    <a:pt x="723" y="0"/>
                    <a:pt x="461" y="22"/>
                    <a:pt x="199" y="88"/>
                  </a:cubicBezTo>
                  <a:cubicBezTo>
                    <a:pt x="0" y="485"/>
                    <a:pt x="358" y="565"/>
                    <a:pt x="577" y="704"/>
                  </a:cubicBezTo>
                  <a:cubicBezTo>
                    <a:pt x="657" y="744"/>
                    <a:pt x="716" y="764"/>
                    <a:pt x="816" y="764"/>
                  </a:cubicBezTo>
                  <a:cubicBezTo>
                    <a:pt x="971" y="728"/>
                    <a:pt x="1133" y="700"/>
                    <a:pt x="1294" y="700"/>
                  </a:cubicBezTo>
                  <a:cubicBezTo>
                    <a:pt x="1401" y="700"/>
                    <a:pt x="1508" y="712"/>
                    <a:pt x="1612" y="744"/>
                  </a:cubicBezTo>
                  <a:cubicBezTo>
                    <a:pt x="1691" y="764"/>
                    <a:pt x="1771" y="784"/>
                    <a:pt x="1850" y="784"/>
                  </a:cubicBezTo>
                  <a:cubicBezTo>
                    <a:pt x="1880" y="794"/>
                    <a:pt x="1915" y="799"/>
                    <a:pt x="1952" y="799"/>
                  </a:cubicBezTo>
                  <a:cubicBezTo>
                    <a:pt x="1990" y="799"/>
                    <a:pt x="2029" y="794"/>
                    <a:pt x="2069" y="784"/>
                  </a:cubicBezTo>
                  <a:cubicBezTo>
                    <a:pt x="2089" y="784"/>
                    <a:pt x="2149" y="764"/>
                    <a:pt x="2169" y="764"/>
                  </a:cubicBezTo>
                  <a:cubicBezTo>
                    <a:pt x="2308" y="704"/>
                    <a:pt x="2447" y="704"/>
                    <a:pt x="2586" y="704"/>
                  </a:cubicBezTo>
                  <a:cubicBezTo>
                    <a:pt x="2805" y="744"/>
                    <a:pt x="3004" y="804"/>
                    <a:pt x="3243" y="863"/>
                  </a:cubicBezTo>
                  <a:cubicBezTo>
                    <a:pt x="3382" y="883"/>
                    <a:pt x="3561" y="883"/>
                    <a:pt x="3700" y="883"/>
                  </a:cubicBezTo>
                  <a:cubicBezTo>
                    <a:pt x="4337" y="883"/>
                    <a:pt x="4954" y="1082"/>
                    <a:pt x="5570" y="1182"/>
                  </a:cubicBezTo>
                  <a:cubicBezTo>
                    <a:pt x="5849" y="1241"/>
                    <a:pt x="6147" y="1301"/>
                    <a:pt x="5869" y="1679"/>
                  </a:cubicBezTo>
                  <a:cubicBezTo>
                    <a:pt x="5849" y="1699"/>
                    <a:pt x="5849" y="1759"/>
                    <a:pt x="5829" y="1778"/>
                  </a:cubicBezTo>
                  <a:cubicBezTo>
                    <a:pt x="6426" y="2037"/>
                    <a:pt x="7082" y="1958"/>
                    <a:pt x="7719" y="1997"/>
                  </a:cubicBezTo>
                  <a:cubicBezTo>
                    <a:pt x="8853" y="2077"/>
                    <a:pt x="9966" y="2296"/>
                    <a:pt x="11100" y="2475"/>
                  </a:cubicBezTo>
                  <a:cubicBezTo>
                    <a:pt x="11618" y="2574"/>
                    <a:pt x="12175" y="2435"/>
                    <a:pt x="12632" y="2634"/>
                  </a:cubicBezTo>
                  <a:cubicBezTo>
                    <a:pt x="13368" y="2972"/>
                    <a:pt x="14144" y="2992"/>
                    <a:pt x="14940" y="2992"/>
                  </a:cubicBezTo>
                  <a:cubicBezTo>
                    <a:pt x="14979" y="2972"/>
                    <a:pt x="14999" y="2932"/>
                    <a:pt x="14999" y="2873"/>
                  </a:cubicBezTo>
                  <a:cubicBezTo>
                    <a:pt x="14999" y="2654"/>
                    <a:pt x="14741" y="2495"/>
                    <a:pt x="14761" y="2256"/>
                  </a:cubicBezTo>
                  <a:cubicBezTo>
                    <a:pt x="14603" y="2130"/>
                    <a:pt x="14440" y="2081"/>
                    <a:pt x="14271" y="2081"/>
                  </a:cubicBezTo>
                  <a:cubicBezTo>
                    <a:pt x="14120" y="2081"/>
                    <a:pt x="13965" y="2120"/>
                    <a:pt x="13806" y="2176"/>
                  </a:cubicBezTo>
                  <a:cubicBezTo>
                    <a:pt x="13726" y="2216"/>
                    <a:pt x="13667" y="2296"/>
                    <a:pt x="13647" y="2375"/>
                  </a:cubicBezTo>
                  <a:cubicBezTo>
                    <a:pt x="13711" y="2407"/>
                    <a:pt x="13736" y="2517"/>
                    <a:pt x="13806" y="2517"/>
                  </a:cubicBezTo>
                  <a:cubicBezTo>
                    <a:pt x="13807" y="2517"/>
                    <a:pt x="13808" y="2517"/>
                    <a:pt x="13809" y="2517"/>
                  </a:cubicBezTo>
                  <a:lnTo>
                    <a:pt x="13809" y="2517"/>
                  </a:lnTo>
                  <a:cubicBezTo>
                    <a:pt x="13807" y="2517"/>
                    <a:pt x="13805" y="2517"/>
                    <a:pt x="13803" y="2517"/>
                  </a:cubicBezTo>
                  <a:cubicBezTo>
                    <a:pt x="13728" y="2517"/>
                    <a:pt x="13687" y="2411"/>
                    <a:pt x="13607" y="2395"/>
                  </a:cubicBezTo>
                  <a:cubicBezTo>
                    <a:pt x="13584" y="2391"/>
                    <a:pt x="13573" y="2389"/>
                    <a:pt x="13568" y="2389"/>
                  </a:cubicBezTo>
                  <a:cubicBezTo>
                    <a:pt x="13564" y="2389"/>
                    <a:pt x="13564" y="2390"/>
                    <a:pt x="13564" y="2391"/>
                  </a:cubicBezTo>
                  <a:lnTo>
                    <a:pt x="13564" y="2391"/>
                  </a:lnTo>
                  <a:cubicBezTo>
                    <a:pt x="13558" y="2388"/>
                    <a:pt x="13547" y="2383"/>
                    <a:pt x="13527" y="2375"/>
                  </a:cubicBezTo>
                  <a:cubicBezTo>
                    <a:pt x="12234" y="1878"/>
                    <a:pt x="10842" y="2156"/>
                    <a:pt x="9549" y="1679"/>
                  </a:cubicBezTo>
                  <a:cubicBezTo>
                    <a:pt x="9032" y="1540"/>
                    <a:pt x="9569" y="1202"/>
                    <a:pt x="9429" y="983"/>
                  </a:cubicBezTo>
                  <a:cubicBezTo>
                    <a:pt x="9429" y="824"/>
                    <a:pt x="9350" y="704"/>
                    <a:pt x="9250" y="605"/>
                  </a:cubicBezTo>
                  <a:cubicBezTo>
                    <a:pt x="9051" y="466"/>
                    <a:pt x="8833" y="406"/>
                    <a:pt x="8574" y="406"/>
                  </a:cubicBezTo>
                  <a:cubicBezTo>
                    <a:pt x="8364" y="413"/>
                    <a:pt x="8155" y="416"/>
                    <a:pt x="7945" y="416"/>
                  </a:cubicBezTo>
                  <a:cubicBezTo>
                    <a:pt x="6328" y="416"/>
                    <a:pt x="4722" y="226"/>
                    <a:pt x="3084" y="68"/>
                  </a:cubicBezTo>
                  <a:cubicBezTo>
                    <a:pt x="2929" y="87"/>
                    <a:pt x="2774" y="94"/>
                    <a:pt x="2620" y="94"/>
                  </a:cubicBezTo>
                  <a:cubicBezTo>
                    <a:pt x="2071" y="94"/>
                    <a:pt x="1527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30;p3">
              <a:extLst>
                <a:ext uri="{FF2B5EF4-FFF2-40B4-BE49-F238E27FC236}">
                  <a16:creationId xmlns:a16="http://schemas.microsoft.com/office/drawing/2014/main" id="{ECFAE4D5-BC68-4231-AAD2-AA7CC2FA3CC6}"/>
                </a:ext>
              </a:extLst>
            </p:cNvPr>
            <p:cNvSpPr/>
            <p:nvPr/>
          </p:nvSpPr>
          <p:spPr>
            <a:xfrm>
              <a:off x="1603650" y="4743975"/>
              <a:ext cx="231775" cy="42625"/>
            </a:xfrm>
            <a:custGeom>
              <a:avLst/>
              <a:gdLst/>
              <a:ahLst/>
              <a:cxnLst/>
              <a:rect l="l" t="t" r="r" b="b"/>
              <a:pathLst>
                <a:path w="9271" h="1705" extrusionOk="0">
                  <a:moveTo>
                    <a:pt x="824" y="1"/>
                  </a:moveTo>
                  <a:cubicBezTo>
                    <a:pt x="783" y="1"/>
                    <a:pt x="743" y="11"/>
                    <a:pt x="696" y="34"/>
                  </a:cubicBezTo>
                  <a:cubicBezTo>
                    <a:pt x="537" y="293"/>
                    <a:pt x="139" y="293"/>
                    <a:pt x="0" y="571"/>
                  </a:cubicBezTo>
                  <a:cubicBezTo>
                    <a:pt x="338" y="790"/>
                    <a:pt x="477" y="1267"/>
                    <a:pt x="915" y="1387"/>
                  </a:cubicBezTo>
                  <a:cubicBezTo>
                    <a:pt x="1074" y="1387"/>
                    <a:pt x="1214" y="1387"/>
                    <a:pt x="1373" y="1426"/>
                  </a:cubicBezTo>
                  <a:cubicBezTo>
                    <a:pt x="1406" y="1435"/>
                    <a:pt x="1439" y="1439"/>
                    <a:pt x="1473" y="1439"/>
                  </a:cubicBezTo>
                  <a:cubicBezTo>
                    <a:pt x="1605" y="1439"/>
                    <a:pt x="1742" y="1384"/>
                    <a:pt x="1882" y="1384"/>
                  </a:cubicBezTo>
                  <a:cubicBezTo>
                    <a:pt x="1944" y="1384"/>
                    <a:pt x="2006" y="1395"/>
                    <a:pt x="2069" y="1426"/>
                  </a:cubicBezTo>
                  <a:cubicBezTo>
                    <a:pt x="3004" y="1705"/>
                    <a:pt x="3979" y="1526"/>
                    <a:pt x="4914" y="1665"/>
                  </a:cubicBezTo>
                  <a:cubicBezTo>
                    <a:pt x="5127" y="1683"/>
                    <a:pt x="5345" y="1701"/>
                    <a:pt x="5562" y="1701"/>
                  </a:cubicBezTo>
                  <a:cubicBezTo>
                    <a:pt x="5832" y="1701"/>
                    <a:pt x="6102" y="1674"/>
                    <a:pt x="6366" y="1586"/>
                  </a:cubicBezTo>
                  <a:cubicBezTo>
                    <a:pt x="6489" y="1503"/>
                    <a:pt x="6632" y="1459"/>
                    <a:pt x="6774" y="1459"/>
                  </a:cubicBezTo>
                  <a:cubicBezTo>
                    <a:pt x="6837" y="1459"/>
                    <a:pt x="6901" y="1468"/>
                    <a:pt x="6962" y="1486"/>
                  </a:cubicBezTo>
                  <a:cubicBezTo>
                    <a:pt x="7597" y="1633"/>
                    <a:pt x="8232" y="1646"/>
                    <a:pt x="8856" y="1646"/>
                  </a:cubicBezTo>
                  <a:cubicBezTo>
                    <a:pt x="8995" y="1646"/>
                    <a:pt x="9133" y="1645"/>
                    <a:pt x="9270" y="1645"/>
                  </a:cubicBezTo>
                  <a:cubicBezTo>
                    <a:pt x="9270" y="1168"/>
                    <a:pt x="8912" y="1267"/>
                    <a:pt x="8653" y="1227"/>
                  </a:cubicBezTo>
                  <a:cubicBezTo>
                    <a:pt x="8572" y="1219"/>
                    <a:pt x="8489" y="1217"/>
                    <a:pt x="8406" y="1217"/>
                  </a:cubicBezTo>
                  <a:cubicBezTo>
                    <a:pt x="8328" y="1217"/>
                    <a:pt x="8250" y="1219"/>
                    <a:pt x="8173" y="1219"/>
                  </a:cubicBezTo>
                  <a:cubicBezTo>
                    <a:pt x="7952" y="1219"/>
                    <a:pt x="7736" y="1204"/>
                    <a:pt x="7539" y="1088"/>
                  </a:cubicBezTo>
                  <a:cubicBezTo>
                    <a:pt x="7460" y="1068"/>
                    <a:pt x="7380" y="1009"/>
                    <a:pt x="7321" y="989"/>
                  </a:cubicBezTo>
                  <a:cubicBezTo>
                    <a:pt x="7161" y="929"/>
                    <a:pt x="6982" y="889"/>
                    <a:pt x="6843" y="869"/>
                  </a:cubicBezTo>
                  <a:cubicBezTo>
                    <a:pt x="6744" y="830"/>
                    <a:pt x="6664" y="830"/>
                    <a:pt x="6585" y="830"/>
                  </a:cubicBezTo>
                  <a:cubicBezTo>
                    <a:pt x="6528" y="841"/>
                    <a:pt x="6473" y="846"/>
                    <a:pt x="6419" y="846"/>
                  </a:cubicBezTo>
                  <a:cubicBezTo>
                    <a:pt x="6194" y="846"/>
                    <a:pt x="5994" y="759"/>
                    <a:pt x="5769" y="710"/>
                  </a:cubicBezTo>
                  <a:cubicBezTo>
                    <a:pt x="5420" y="651"/>
                    <a:pt x="5070" y="636"/>
                    <a:pt x="4720" y="636"/>
                  </a:cubicBezTo>
                  <a:cubicBezTo>
                    <a:pt x="4349" y="636"/>
                    <a:pt x="3978" y="653"/>
                    <a:pt x="3610" y="653"/>
                  </a:cubicBezTo>
                  <a:cubicBezTo>
                    <a:pt x="3157" y="653"/>
                    <a:pt x="2708" y="627"/>
                    <a:pt x="2268" y="511"/>
                  </a:cubicBezTo>
                  <a:cubicBezTo>
                    <a:pt x="1731" y="511"/>
                    <a:pt x="1293" y="392"/>
                    <a:pt x="915" y="14"/>
                  </a:cubicBezTo>
                  <a:cubicBezTo>
                    <a:pt x="882" y="6"/>
                    <a:pt x="853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31;p3">
              <a:extLst>
                <a:ext uri="{FF2B5EF4-FFF2-40B4-BE49-F238E27FC236}">
                  <a16:creationId xmlns:a16="http://schemas.microsoft.com/office/drawing/2014/main" id="{938A634D-BA15-4CC8-9A76-C326A9D579D7}"/>
                </a:ext>
              </a:extLst>
            </p:cNvPr>
            <p:cNvSpPr/>
            <p:nvPr/>
          </p:nvSpPr>
          <p:spPr>
            <a:xfrm>
              <a:off x="1650375" y="4601300"/>
              <a:ext cx="114425" cy="76900"/>
            </a:xfrm>
            <a:custGeom>
              <a:avLst/>
              <a:gdLst/>
              <a:ahLst/>
              <a:cxnLst/>
              <a:rect l="l" t="t" r="r" b="b"/>
              <a:pathLst>
                <a:path w="4577" h="3076" extrusionOk="0">
                  <a:moveTo>
                    <a:pt x="758" y="0"/>
                  </a:moveTo>
                  <a:cubicBezTo>
                    <a:pt x="667" y="0"/>
                    <a:pt x="764" y="276"/>
                    <a:pt x="667" y="276"/>
                  </a:cubicBezTo>
                  <a:cubicBezTo>
                    <a:pt x="635" y="276"/>
                    <a:pt x="583" y="247"/>
                    <a:pt x="498" y="171"/>
                  </a:cubicBezTo>
                  <a:cubicBezTo>
                    <a:pt x="445" y="125"/>
                    <a:pt x="386" y="102"/>
                    <a:pt x="326" y="102"/>
                  </a:cubicBezTo>
                  <a:cubicBezTo>
                    <a:pt x="207" y="102"/>
                    <a:pt x="87" y="191"/>
                    <a:pt x="21" y="350"/>
                  </a:cubicBezTo>
                  <a:cubicBezTo>
                    <a:pt x="1" y="509"/>
                    <a:pt x="399" y="430"/>
                    <a:pt x="200" y="668"/>
                  </a:cubicBezTo>
                  <a:cubicBezTo>
                    <a:pt x="279" y="907"/>
                    <a:pt x="498" y="927"/>
                    <a:pt x="697" y="967"/>
                  </a:cubicBezTo>
                  <a:cubicBezTo>
                    <a:pt x="711" y="964"/>
                    <a:pt x="723" y="963"/>
                    <a:pt x="734" y="963"/>
                  </a:cubicBezTo>
                  <a:cubicBezTo>
                    <a:pt x="801" y="963"/>
                    <a:pt x="811" y="1009"/>
                    <a:pt x="777" y="1026"/>
                  </a:cubicBezTo>
                  <a:cubicBezTo>
                    <a:pt x="751" y="1030"/>
                    <a:pt x="736" y="1032"/>
                    <a:pt x="728" y="1032"/>
                  </a:cubicBezTo>
                  <a:cubicBezTo>
                    <a:pt x="693" y="1032"/>
                    <a:pt x="795" y="999"/>
                    <a:pt x="697" y="967"/>
                  </a:cubicBezTo>
                  <a:cubicBezTo>
                    <a:pt x="628" y="957"/>
                    <a:pt x="568" y="952"/>
                    <a:pt x="513" y="952"/>
                  </a:cubicBezTo>
                  <a:cubicBezTo>
                    <a:pt x="458" y="952"/>
                    <a:pt x="409" y="957"/>
                    <a:pt x="359" y="967"/>
                  </a:cubicBezTo>
                  <a:cubicBezTo>
                    <a:pt x="299" y="1026"/>
                    <a:pt x="240" y="1086"/>
                    <a:pt x="200" y="1146"/>
                  </a:cubicBezTo>
                  <a:cubicBezTo>
                    <a:pt x="498" y="1802"/>
                    <a:pt x="1115" y="1544"/>
                    <a:pt x="1592" y="1663"/>
                  </a:cubicBezTo>
                  <a:cubicBezTo>
                    <a:pt x="1354" y="1782"/>
                    <a:pt x="956" y="1782"/>
                    <a:pt x="1115" y="2220"/>
                  </a:cubicBezTo>
                  <a:cubicBezTo>
                    <a:pt x="1131" y="2298"/>
                    <a:pt x="1183" y="2352"/>
                    <a:pt x="1253" y="2352"/>
                  </a:cubicBezTo>
                  <a:cubicBezTo>
                    <a:pt x="1272" y="2352"/>
                    <a:pt x="1293" y="2348"/>
                    <a:pt x="1314" y="2339"/>
                  </a:cubicBezTo>
                  <a:cubicBezTo>
                    <a:pt x="1384" y="2316"/>
                    <a:pt x="1455" y="2250"/>
                    <a:pt x="1517" y="2250"/>
                  </a:cubicBezTo>
                  <a:cubicBezTo>
                    <a:pt x="1561" y="2250"/>
                    <a:pt x="1600" y="2282"/>
                    <a:pt x="1632" y="2379"/>
                  </a:cubicBezTo>
                  <a:cubicBezTo>
                    <a:pt x="1513" y="2578"/>
                    <a:pt x="1214" y="2479"/>
                    <a:pt x="1095" y="2677"/>
                  </a:cubicBezTo>
                  <a:cubicBezTo>
                    <a:pt x="1135" y="2876"/>
                    <a:pt x="1374" y="2896"/>
                    <a:pt x="1493" y="3036"/>
                  </a:cubicBezTo>
                  <a:cubicBezTo>
                    <a:pt x="1533" y="3075"/>
                    <a:pt x="1612" y="3075"/>
                    <a:pt x="1672" y="3075"/>
                  </a:cubicBezTo>
                  <a:cubicBezTo>
                    <a:pt x="1811" y="3016"/>
                    <a:pt x="1911" y="2916"/>
                    <a:pt x="2030" y="2896"/>
                  </a:cubicBezTo>
                  <a:cubicBezTo>
                    <a:pt x="2110" y="2817"/>
                    <a:pt x="2189" y="2737"/>
                    <a:pt x="2229" y="2658"/>
                  </a:cubicBezTo>
                  <a:cubicBezTo>
                    <a:pt x="2269" y="2618"/>
                    <a:pt x="2289" y="2538"/>
                    <a:pt x="2309" y="2498"/>
                  </a:cubicBezTo>
                  <a:cubicBezTo>
                    <a:pt x="2349" y="2441"/>
                    <a:pt x="2394" y="2424"/>
                    <a:pt x="2439" y="2424"/>
                  </a:cubicBezTo>
                  <a:cubicBezTo>
                    <a:pt x="2503" y="2424"/>
                    <a:pt x="2568" y="2459"/>
                    <a:pt x="2627" y="2459"/>
                  </a:cubicBezTo>
                  <a:cubicBezTo>
                    <a:pt x="2846" y="2459"/>
                    <a:pt x="3084" y="2459"/>
                    <a:pt x="3303" y="2419"/>
                  </a:cubicBezTo>
                  <a:cubicBezTo>
                    <a:pt x="3453" y="2301"/>
                    <a:pt x="3602" y="2264"/>
                    <a:pt x="3755" y="2264"/>
                  </a:cubicBezTo>
                  <a:cubicBezTo>
                    <a:pt x="3887" y="2264"/>
                    <a:pt x="4020" y="2292"/>
                    <a:pt x="4159" y="2319"/>
                  </a:cubicBezTo>
                  <a:cubicBezTo>
                    <a:pt x="4318" y="2319"/>
                    <a:pt x="4517" y="2299"/>
                    <a:pt x="4537" y="2101"/>
                  </a:cubicBezTo>
                  <a:cubicBezTo>
                    <a:pt x="4576" y="1862"/>
                    <a:pt x="4278" y="1941"/>
                    <a:pt x="4198" y="1802"/>
                  </a:cubicBezTo>
                  <a:cubicBezTo>
                    <a:pt x="3940" y="1544"/>
                    <a:pt x="3621" y="1504"/>
                    <a:pt x="3303" y="1444"/>
                  </a:cubicBezTo>
                  <a:cubicBezTo>
                    <a:pt x="3045" y="1404"/>
                    <a:pt x="2826" y="1345"/>
                    <a:pt x="2607" y="1305"/>
                  </a:cubicBezTo>
                  <a:cubicBezTo>
                    <a:pt x="2488" y="1265"/>
                    <a:pt x="2328" y="1265"/>
                    <a:pt x="2328" y="1126"/>
                  </a:cubicBezTo>
                  <a:cubicBezTo>
                    <a:pt x="2348" y="1026"/>
                    <a:pt x="2428" y="867"/>
                    <a:pt x="2507" y="827"/>
                  </a:cubicBezTo>
                  <a:cubicBezTo>
                    <a:pt x="2627" y="748"/>
                    <a:pt x="2786" y="748"/>
                    <a:pt x="2925" y="728"/>
                  </a:cubicBezTo>
                  <a:cubicBezTo>
                    <a:pt x="2925" y="728"/>
                    <a:pt x="2945" y="708"/>
                    <a:pt x="2945" y="648"/>
                  </a:cubicBezTo>
                  <a:cubicBezTo>
                    <a:pt x="2985" y="609"/>
                    <a:pt x="2945" y="569"/>
                    <a:pt x="2905" y="529"/>
                  </a:cubicBezTo>
                  <a:cubicBezTo>
                    <a:pt x="2627" y="410"/>
                    <a:pt x="2309" y="449"/>
                    <a:pt x="2010" y="350"/>
                  </a:cubicBezTo>
                  <a:cubicBezTo>
                    <a:pt x="1968" y="371"/>
                    <a:pt x="1937" y="379"/>
                    <a:pt x="1914" y="379"/>
                  </a:cubicBezTo>
                  <a:cubicBezTo>
                    <a:pt x="1825" y="379"/>
                    <a:pt x="1847" y="258"/>
                    <a:pt x="1831" y="211"/>
                  </a:cubicBezTo>
                  <a:cubicBezTo>
                    <a:pt x="1513" y="52"/>
                    <a:pt x="1175" y="12"/>
                    <a:pt x="797" y="12"/>
                  </a:cubicBezTo>
                  <a:cubicBezTo>
                    <a:pt x="781" y="4"/>
                    <a:pt x="768" y="0"/>
                    <a:pt x="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32;p3">
              <a:extLst>
                <a:ext uri="{FF2B5EF4-FFF2-40B4-BE49-F238E27FC236}">
                  <a16:creationId xmlns:a16="http://schemas.microsoft.com/office/drawing/2014/main" id="{1318C733-AFF0-43D6-B195-933D630A3945}"/>
                </a:ext>
              </a:extLst>
            </p:cNvPr>
            <p:cNvSpPr/>
            <p:nvPr/>
          </p:nvSpPr>
          <p:spPr>
            <a:xfrm>
              <a:off x="1607625" y="4778125"/>
              <a:ext cx="196950" cy="35350"/>
            </a:xfrm>
            <a:custGeom>
              <a:avLst/>
              <a:gdLst/>
              <a:ahLst/>
              <a:cxnLst/>
              <a:rect l="l" t="t" r="r" b="b"/>
              <a:pathLst>
                <a:path w="7878" h="1414" extrusionOk="0">
                  <a:moveTo>
                    <a:pt x="338" y="1"/>
                  </a:moveTo>
                  <a:cubicBezTo>
                    <a:pt x="159" y="1"/>
                    <a:pt x="40" y="41"/>
                    <a:pt x="0" y="239"/>
                  </a:cubicBezTo>
                  <a:cubicBezTo>
                    <a:pt x="0" y="359"/>
                    <a:pt x="60" y="478"/>
                    <a:pt x="159" y="538"/>
                  </a:cubicBezTo>
                  <a:cubicBezTo>
                    <a:pt x="438" y="717"/>
                    <a:pt x="418" y="1155"/>
                    <a:pt x="816" y="1194"/>
                  </a:cubicBezTo>
                  <a:cubicBezTo>
                    <a:pt x="935" y="1214"/>
                    <a:pt x="1035" y="1234"/>
                    <a:pt x="1154" y="1254"/>
                  </a:cubicBezTo>
                  <a:cubicBezTo>
                    <a:pt x="1246" y="1225"/>
                    <a:pt x="1339" y="1215"/>
                    <a:pt x="1432" y="1215"/>
                  </a:cubicBezTo>
                  <a:cubicBezTo>
                    <a:pt x="1656" y="1215"/>
                    <a:pt x="1883" y="1273"/>
                    <a:pt x="2106" y="1273"/>
                  </a:cubicBezTo>
                  <a:cubicBezTo>
                    <a:pt x="2174" y="1273"/>
                    <a:pt x="2241" y="1268"/>
                    <a:pt x="2308" y="1254"/>
                  </a:cubicBezTo>
                  <a:cubicBezTo>
                    <a:pt x="2365" y="1197"/>
                    <a:pt x="2417" y="1172"/>
                    <a:pt x="2467" y="1172"/>
                  </a:cubicBezTo>
                  <a:cubicBezTo>
                    <a:pt x="2522" y="1172"/>
                    <a:pt x="2574" y="1202"/>
                    <a:pt x="2626" y="1254"/>
                  </a:cubicBezTo>
                  <a:lnTo>
                    <a:pt x="3302" y="1254"/>
                  </a:lnTo>
                  <a:cubicBezTo>
                    <a:pt x="3422" y="1254"/>
                    <a:pt x="3501" y="1155"/>
                    <a:pt x="3601" y="1135"/>
                  </a:cubicBezTo>
                  <a:cubicBezTo>
                    <a:pt x="3680" y="1135"/>
                    <a:pt x="3740" y="1155"/>
                    <a:pt x="3820" y="1194"/>
                  </a:cubicBezTo>
                  <a:lnTo>
                    <a:pt x="3879" y="1214"/>
                  </a:lnTo>
                  <a:lnTo>
                    <a:pt x="3919" y="1194"/>
                  </a:lnTo>
                  <a:cubicBezTo>
                    <a:pt x="3999" y="1214"/>
                    <a:pt x="4038" y="1234"/>
                    <a:pt x="4118" y="1234"/>
                  </a:cubicBezTo>
                  <a:cubicBezTo>
                    <a:pt x="4217" y="1214"/>
                    <a:pt x="4317" y="1194"/>
                    <a:pt x="4416" y="1194"/>
                  </a:cubicBezTo>
                  <a:cubicBezTo>
                    <a:pt x="4576" y="1234"/>
                    <a:pt x="4735" y="1234"/>
                    <a:pt x="4874" y="1334"/>
                  </a:cubicBezTo>
                  <a:cubicBezTo>
                    <a:pt x="4914" y="1334"/>
                    <a:pt x="4993" y="1373"/>
                    <a:pt x="5033" y="1373"/>
                  </a:cubicBezTo>
                  <a:cubicBezTo>
                    <a:pt x="5069" y="1325"/>
                    <a:pt x="5098" y="1299"/>
                    <a:pt x="5133" y="1299"/>
                  </a:cubicBezTo>
                  <a:cubicBezTo>
                    <a:pt x="5155" y="1299"/>
                    <a:pt x="5181" y="1310"/>
                    <a:pt x="5212" y="1334"/>
                  </a:cubicBezTo>
                  <a:cubicBezTo>
                    <a:pt x="5272" y="1334"/>
                    <a:pt x="5331" y="1314"/>
                    <a:pt x="5391" y="1314"/>
                  </a:cubicBezTo>
                  <a:cubicBezTo>
                    <a:pt x="5574" y="1292"/>
                    <a:pt x="5767" y="1253"/>
                    <a:pt x="5964" y="1253"/>
                  </a:cubicBezTo>
                  <a:cubicBezTo>
                    <a:pt x="6131" y="1253"/>
                    <a:pt x="6300" y="1282"/>
                    <a:pt x="6465" y="1373"/>
                  </a:cubicBezTo>
                  <a:lnTo>
                    <a:pt x="6505" y="1393"/>
                  </a:lnTo>
                  <a:lnTo>
                    <a:pt x="6565" y="1373"/>
                  </a:lnTo>
                  <a:cubicBezTo>
                    <a:pt x="6704" y="1413"/>
                    <a:pt x="6863" y="1413"/>
                    <a:pt x="7002" y="1413"/>
                  </a:cubicBezTo>
                  <a:cubicBezTo>
                    <a:pt x="7102" y="1413"/>
                    <a:pt x="7201" y="1373"/>
                    <a:pt x="7301" y="1314"/>
                  </a:cubicBezTo>
                  <a:cubicBezTo>
                    <a:pt x="7400" y="1234"/>
                    <a:pt x="7559" y="1214"/>
                    <a:pt x="7679" y="1194"/>
                  </a:cubicBezTo>
                  <a:cubicBezTo>
                    <a:pt x="7719" y="1174"/>
                    <a:pt x="7778" y="1115"/>
                    <a:pt x="7798" y="1035"/>
                  </a:cubicBezTo>
                  <a:cubicBezTo>
                    <a:pt x="7858" y="916"/>
                    <a:pt x="7878" y="777"/>
                    <a:pt x="7858" y="617"/>
                  </a:cubicBezTo>
                  <a:cubicBezTo>
                    <a:pt x="7714" y="483"/>
                    <a:pt x="7571" y="423"/>
                    <a:pt x="7427" y="423"/>
                  </a:cubicBezTo>
                  <a:cubicBezTo>
                    <a:pt x="7272" y="423"/>
                    <a:pt x="7118" y="493"/>
                    <a:pt x="6963" y="617"/>
                  </a:cubicBezTo>
                  <a:cubicBezTo>
                    <a:pt x="6963" y="777"/>
                    <a:pt x="6823" y="697"/>
                    <a:pt x="6784" y="796"/>
                  </a:cubicBezTo>
                  <a:cubicBezTo>
                    <a:pt x="6751" y="829"/>
                    <a:pt x="6717" y="840"/>
                    <a:pt x="6682" y="840"/>
                  </a:cubicBezTo>
                  <a:cubicBezTo>
                    <a:pt x="6609" y="840"/>
                    <a:pt x="6533" y="790"/>
                    <a:pt x="6465" y="777"/>
                  </a:cubicBezTo>
                  <a:cubicBezTo>
                    <a:pt x="6266" y="777"/>
                    <a:pt x="6028" y="816"/>
                    <a:pt x="5809" y="816"/>
                  </a:cubicBezTo>
                  <a:cubicBezTo>
                    <a:pt x="5630" y="796"/>
                    <a:pt x="5491" y="777"/>
                    <a:pt x="5312" y="777"/>
                  </a:cubicBezTo>
                  <a:cubicBezTo>
                    <a:pt x="5274" y="799"/>
                    <a:pt x="5250" y="808"/>
                    <a:pt x="5235" y="808"/>
                  </a:cubicBezTo>
                  <a:cubicBezTo>
                    <a:pt x="5170" y="808"/>
                    <a:pt x="5273" y="637"/>
                    <a:pt x="5192" y="637"/>
                  </a:cubicBezTo>
                  <a:cubicBezTo>
                    <a:pt x="4831" y="415"/>
                    <a:pt x="4441" y="348"/>
                    <a:pt x="4043" y="348"/>
                  </a:cubicBezTo>
                  <a:cubicBezTo>
                    <a:pt x="3870" y="348"/>
                    <a:pt x="3696" y="361"/>
                    <a:pt x="3521" y="379"/>
                  </a:cubicBezTo>
                  <a:lnTo>
                    <a:pt x="3302" y="379"/>
                  </a:lnTo>
                  <a:cubicBezTo>
                    <a:pt x="3143" y="399"/>
                    <a:pt x="3024" y="399"/>
                    <a:pt x="2885" y="399"/>
                  </a:cubicBezTo>
                  <a:cubicBezTo>
                    <a:pt x="2810" y="399"/>
                    <a:pt x="2735" y="365"/>
                    <a:pt x="2661" y="365"/>
                  </a:cubicBezTo>
                  <a:cubicBezTo>
                    <a:pt x="2636" y="365"/>
                    <a:pt x="2611" y="369"/>
                    <a:pt x="2586" y="379"/>
                  </a:cubicBezTo>
                  <a:cubicBezTo>
                    <a:pt x="2427" y="418"/>
                    <a:pt x="2308" y="438"/>
                    <a:pt x="2188" y="478"/>
                  </a:cubicBezTo>
                  <a:lnTo>
                    <a:pt x="1989" y="478"/>
                  </a:lnTo>
                  <a:cubicBezTo>
                    <a:pt x="1850" y="478"/>
                    <a:pt x="1731" y="418"/>
                    <a:pt x="1612" y="379"/>
                  </a:cubicBezTo>
                  <a:cubicBezTo>
                    <a:pt x="1552" y="339"/>
                    <a:pt x="1492" y="319"/>
                    <a:pt x="1413" y="319"/>
                  </a:cubicBezTo>
                  <a:cubicBezTo>
                    <a:pt x="1253" y="299"/>
                    <a:pt x="1134" y="220"/>
                    <a:pt x="1015" y="140"/>
                  </a:cubicBezTo>
                  <a:cubicBezTo>
                    <a:pt x="796" y="100"/>
                    <a:pt x="557" y="60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33;p3">
              <a:extLst>
                <a:ext uri="{FF2B5EF4-FFF2-40B4-BE49-F238E27FC236}">
                  <a16:creationId xmlns:a16="http://schemas.microsoft.com/office/drawing/2014/main" id="{0FEC70B8-9B6E-4AF4-B4BE-EA6F995DD8E0}"/>
                </a:ext>
              </a:extLst>
            </p:cNvPr>
            <p:cNvSpPr/>
            <p:nvPr/>
          </p:nvSpPr>
          <p:spPr>
            <a:xfrm>
              <a:off x="1705100" y="4549500"/>
              <a:ext cx="194475" cy="52450"/>
            </a:xfrm>
            <a:custGeom>
              <a:avLst/>
              <a:gdLst/>
              <a:ahLst/>
              <a:cxnLst/>
              <a:rect l="l" t="t" r="r" b="b"/>
              <a:pathLst>
                <a:path w="7779" h="2098" extrusionOk="0">
                  <a:moveTo>
                    <a:pt x="346" y="0"/>
                  </a:moveTo>
                  <a:cubicBezTo>
                    <a:pt x="222" y="0"/>
                    <a:pt x="102" y="56"/>
                    <a:pt x="0" y="234"/>
                  </a:cubicBezTo>
                  <a:cubicBezTo>
                    <a:pt x="438" y="1069"/>
                    <a:pt x="1333" y="1069"/>
                    <a:pt x="2089" y="1308"/>
                  </a:cubicBezTo>
                  <a:cubicBezTo>
                    <a:pt x="2129" y="1324"/>
                    <a:pt x="2170" y="1330"/>
                    <a:pt x="2212" y="1330"/>
                  </a:cubicBezTo>
                  <a:cubicBezTo>
                    <a:pt x="2301" y="1330"/>
                    <a:pt x="2392" y="1305"/>
                    <a:pt x="2482" y="1305"/>
                  </a:cubicBezTo>
                  <a:cubicBezTo>
                    <a:pt x="2558" y="1305"/>
                    <a:pt x="2633" y="1322"/>
                    <a:pt x="2706" y="1388"/>
                  </a:cubicBezTo>
                  <a:cubicBezTo>
                    <a:pt x="2745" y="1388"/>
                    <a:pt x="2805" y="1407"/>
                    <a:pt x="2865" y="1407"/>
                  </a:cubicBezTo>
                  <a:cubicBezTo>
                    <a:pt x="2924" y="1427"/>
                    <a:pt x="3004" y="1487"/>
                    <a:pt x="3064" y="1507"/>
                  </a:cubicBezTo>
                  <a:cubicBezTo>
                    <a:pt x="3402" y="1567"/>
                    <a:pt x="3760" y="1606"/>
                    <a:pt x="4098" y="1686"/>
                  </a:cubicBezTo>
                  <a:cubicBezTo>
                    <a:pt x="5078" y="1861"/>
                    <a:pt x="6074" y="2098"/>
                    <a:pt x="7086" y="2098"/>
                  </a:cubicBezTo>
                  <a:cubicBezTo>
                    <a:pt x="7223" y="2098"/>
                    <a:pt x="7361" y="2093"/>
                    <a:pt x="7500" y="2084"/>
                  </a:cubicBezTo>
                  <a:cubicBezTo>
                    <a:pt x="7778" y="1885"/>
                    <a:pt x="7758" y="1686"/>
                    <a:pt x="7460" y="1567"/>
                  </a:cubicBezTo>
                  <a:cubicBezTo>
                    <a:pt x="7181" y="1467"/>
                    <a:pt x="6863" y="1467"/>
                    <a:pt x="6605" y="1308"/>
                  </a:cubicBezTo>
                  <a:cubicBezTo>
                    <a:pt x="5152" y="1029"/>
                    <a:pt x="3660" y="910"/>
                    <a:pt x="2208" y="472"/>
                  </a:cubicBezTo>
                  <a:cubicBezTo>
                    <a:pt x="1731" y="413"/>
                    <a:pt x="1293" y="274"/>
                    <a:pt x="836" y="134"/>
                  </a:cubicBezTo>
                  <a:cubicBezTo>
                    <a:pt x="687" y="100"/>
                    <a:pt x="513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34;p3">
              <a:extLst>
                <a:ext uri="{FF2B5EF4-FFF2-40B4-BE49-F238E27FC236}">
                  <a16:creationId xmlns:a16="http://schemas.microsoft.com/office/drawing/2014/main" id="{BF7520E4-263A-4E1C-B4DC-AAEBDD49E2A6}"/>
                </a:ext>
              </a:extLst>
            </p:cNvPr>
            <p:cNvSpPr/>
            <p:nvPr/>
          </p:nvSpPr>
          <p:spPr>
            <a:xfrm>
              <a:off x="1989550" y="4603525"/>
              <a:ext cx="155650" cy="46025"/>
            </a:xfrm>
            <a:custGeom>
              <a:avLst/>
              <a:gdLst/>
              <a:ahLst/>
              <a:cxnLst/>
              <a:rect l="l" t="t" r="r" b="b"/>
              <a:pathLst>
                <a:path w="6226" h="1841" extrusionOk="0">
                  <a:moveTo>
                    <a:pt x="575" y="0"/>
                  </a:moveTo>
                  <a:cubicBezTo>
                    <a:pt x="510" y="0"/>
                    <a:pt x="444" y="1"/>
                    <a:pt x="379" y="2"/>
                  </a:cubicBezTo>
                  <a:cubicBezTo>
                    <a:pt x="1" y="520"/>
                    <a:pt x="796" y="341"/>
                    <a:pt x="777" y="659"/>
                  </a:cubicBezTo>
                  <a:cubicBezTo>
                    <a:pt x="1950" y="1196"/>
                    <a:pt x="3223" y="1355"/>
                    <a:pt x="4477" y="1554"/>
                  </a:cubicBezTo>
                  <a:cubicBezTo>
                    <a:pt x="4914" y="1634"/>
                    <a:pt x="5332" y="1594"/>
                    <a:pt x="5730" y="1793"/>
                  </a:cubicBezTo>
                  <a:cubicBezTo>
                    <a:pt x="5802" y="1824"/>
                    <a:pt x="5874" y="1840"/>
                    <a:pt x="5936" y="1840"/>
                  </a:cubicBezTo>
                  <a:cubicBezTo>
                    <a:pt x="6115" y="1840"/>
                    <a:pt x="6226" y="1709"/>
                    <a:pt x="6108" y="1415"/>
                  </a:cubicBezTo>
                  <a:cubicBezTo>
                    <a:pt x="6048" y="1335"/>
                    <a:pt x="5969" y="1295"/>
                    <a:pt x="5909" y="1236"/>
                  </a:cubicBezTo>
                  <a:cubicBezTo>
                    <a:pt x="5650" y="1136"/>
                    <a:pt x="5431" y="1037"/>
                    <a:pt x="5213" y="898"/>
                  </a:cubicBezTo>
                  <a:cubicBezTo>
                    <a:pt x="3684" y="458"/>
                    <a:pt x="2173" y="0"/>
                    <a:pt x="5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35;p3">
              <a:extLst>
                <a:ext uri="{FF2B5EF4-FFF2-40B4-BE49-F238E27FC236}">
                  <a16:creationId xmlns:a16="http://schemas.microsoft.com/office/drawing/2014/main" id="{D636BA42-C5A3-4A6A-9975-1C422ABF0E7B}"/>
                </a:ext>
              </a:extLst>
            </p:cNvPr>
            <p:cNvSpPr/>
            <p:nvPr/>
          </p:nvSpPr>
          <p:spPr>
            <a:xfrm>
              <a:off x="1631000" y="4580200"/>
              <a:ext cx="39575" cy="68650"/>
            </a:xfrm>
            <a:custGeom>
              <a:avLst/>
              <a:gdLst/>
              <a:ahLst/>
              <a:cxnLst/>
              <a:rect l="l" t="t" r="r" b="b"/>
              <a:pathLst>
                <a:path w="1583" h="2746" extrusionOk="0">
                  <a:moveTo>
                    <a:pt x="995" y="0"/>
                  </a:moveTo>
                  <a:cubicBezTo>
                    <a:pt x="378" y="60"/>
                    <a:pt x="139" y="299"/>
                    <a:pt x="279" y="876"/>
                  </a:cubicBezTo>
                  <a:cubicBezTo>
                    <a:pt x="0" y="1075"/>
                    <a:pt x="279" y="1254"/>
                    <a:pt x="299" y="1433"/>
                  </a:cubicBezTo>
                  <a:cubicBezTo>
                    <a:pt x="279" y="1572"/>
                    <a:pt x="139" y="1671"/>
                    <a:pt x="100" y="1831"/>
                  </a:cubicBezTo>
                  <a:cubicBezTo>
                    <a:pt x="100" y="1950"/>
                    <a:pt x="120" y="2049"/>
                    <a:pt x="120" y="2169"/>
                  </a:cubicBezTo>
                  <a:cubicBezTo>
                    <a:pt x="279" y="2248"/>
                    <a:pt x="199" y="2288"/>
                    <a:pt x="100" y="2348"/>
                  </a:cubicBezTo>
                  <a:cubicBezTo>
                    <a:pt x="418" y="2746"/>
                    <a:pt x="895" y="2666"/>
                    <a:pt x="1333" y="2686"/>
                  </a:cubicBezTo>
                  <a:cubicBezTo>
                    <a:pt x="1572" y="2288"/>
                    <a:pt x="696" y="2368"/>
                    <a:pt x="1015" y="1950"/>
                  </a:cubicBezTo>
                  <a:cubicBezTo>
                    <a:pt x="1094" y="1950"/>
                    <a:pt x="1134" y="1930"/>
                    <a:pt x="1214" y="1930"/>
                  </a:cubicBezTo>
                  <a:cubicBezTo>
                    <a:pt x="1313" y="1850"/>
                    <a:pt x="1472" y="1850"/>
                    <a:pt x="1532" y="1771"/>
                  </a:cubicBezTo>
                  <a:cubicBezTo>
                    <a:pt x="1452" y="1512"/>
                    <a:pt x="1114" y="1652"/>
                    <a:pt x="995" y="1453"/>
                  </a:cubicBezTo>
                  <a:cubicBezTo>
                    <a:pt x="995" y="1353"/>
                    <a:pt x="955" y="1293"/>
                    <a:pt x="875" y="1254"/>
                  </a:cubicBezTo>
                  <a:cubicBezTo>
                    <a:pt x="932" y="1125"/>
                    <a:pt x="1020" y="1069"/>
                    <a:pt x="1109" y="1069"/>
                  </a:cubicBezTo>
                  <a:cubicBezTo>
                    <a:pt x="1144" y="1069"/>
                    <a:pt x="1180" y="1078"/>
                    <a:pt x="1214" y="1095"/>
                  </a:cubicBezTo>
                  <a:cubicBezTo>
                    <a:pt x="1327" y="1169"/>
                    <a:pt x="1404" y="1199"/>
                    <a:pt x="1455" y="1199"/>
                  </a:cubicBezTo>
                  <a:cubicBezTo>
                    <a:pt x="1582" y="1199"/>
                    <a:pt x="1552" y="1012"/>
                    <a:pt x="1552" y="856"/>
                  </a:cubicBezTo>
                  <a:cubicBezTo>
                    <a:pt x="1492" y="498"/>
                    <a:pt x="1154" y="279"/>
                    <a:pt x="9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36;p3">
              <a:extLst>
                <a:ext uri="{FF2B5EF4-FFF2-40B4-BE49-F238E27FC236}">
                  <a16:creationId xmlns:a16="http://schemas.microsoft.com/office/drawing/2014/main" id="{42AF3ED9-B12E-4332-9050-4AE082AFC052}"/>
                </a:ext>
              </a:extLst>
            </p:cNvPr>
            <p:cNvSpPr/>
            <p:nvPr/>
          </p:nvSpPr>
          <p:spPr>
            <a:xfrm>
              <a:off x="2267050" y="4693100"/>
              <a:ext cx="75625" cy="82625"/>
            </a:xfrm>
            <a:custGeom>
              <a:avLst/>
              <a:gdLst/>
              <a:ahLst/>
              <a:cxnLst/>
              <a:rect l="l" t="t" r="r" b="b"/>
              <a:pathLst>
                <a:path w="3025" h="3305" extrusionOk="0">
                  <a:moveTo>
                    <a:pt x="618" y="0"/>
                  </a:moveTo>
                  <a:cubicBezTo>
                    <a:pt x="399" y="20"/>
                    <a:pt x="200" y="60"/>
                    <a:pt x="21" y="219"/>
                  </a:cubicBezTo>
                  <a:cubicBezTo>
                    <a:pt x="21" y="219"/>
                    <a:pt x="1" y="239"/>
                    <a:pt x="1" y="298"/>
                  </a:cubicBezTo>
                  <a:cubicBezTo>
                    <a:pt x="1" y="358"/>
                    <a:pt x="21" y="398"/>
                    <a:pt x="80" y="438"/>
                  </a:cubicBezTo>
                  <a:cubicBezTo>
                    <a:pt x="120" y="438"/>
                    <a:pt x="180" y="438"/>
                    <a:pt x="220" y="458"/>
                  </a:cubicBezTo>
                  <a:cubicBezTo>
                    <a:pt x="439" y="657"/>
                    <a:pt x="697" y="836"/>
                    <a:pt x="936" y="995"/>
                  </a:cubicBezTo>
                  <a:cubicBezTo>
                    <a:pt x="1015" y="1353"/>
                    <a:pt x="1334" y="1532"/>
                    <a:pt x="1533" y="1830"/>
                  </a:cubicBezTo>
                  <a:cubicBezTo>
                    <a:pt x="1592" y="2148"/>
                    <a:pt x="1473" y="2526"/>
                    <a:pt x="1811" y="2785"/>
                  </a:cubicBezTo>
                  <a:cubicBezTo>
                    <a:pt x="2195" y="2785"/>
                    <a:pt x="2264" y="3304"/>
                    <a:pt x="2662" y="3304"/>
                  </a:cubicBezTo>
                  <a:cubicBezTo>
                    <a:pt x="2677" y="3304"/>
                    <a:pt x="2691" y="3304"/>
                    <a:pt x="2706" y="3302"/>
                  </a:cubicBezTo>
                  <a:cubicBezTo>
                    <a:pt x="2925" y="3183"/>
                    <a:pt x="3005" y="2984"/>
                    <a:pt x="3025" y="2725"/>
                  </a:cubicBezTo>
                  <a:cubicBezTo>
                    <a:pt x="2507" y="1591"/>
                    <a:pt x="1791" y="597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37;p3">
              <a:extLst>
                <a:ext uri="{FF2B5EF4-FFF2-40B4-BE49-F238E27FC236}">
                  <a16:creationId xmlns:a16="http://schemas.microsoft.com/office/drawing/2014/main" id="{82F85E2A-AB59-4505-AAE8-F60C931CD4E3}"/>
                </a:ext>
              </a:extLst>
            </p:cNvPr>
            <p:cNvSpPr/>
            <p:nvPr/>
          </p:nvSpPr>
          <p:spPr>
            <a:xfrm>
              <a:off x="1575800" y="4784100"/>
              <a:ext cx="125350" cy="27650"/>
            </a:xfrm>
            <a:custGeom>
              <a:avLst/>
              <a:gdLst/>
              <a:ahLst/>
              <a:cxnLst/>
              <a:rect l="l" t="t" r="r" b="b"/>
              <a:pathLst>
                <a:path w="5014" h="1106" extrusionOk="0">
                  <a:moveTo>
                    <a:pt x="159" y="0"/>
                  </a:moveTo>
                  <a:cubicBezTo>
                    <a:pt x="0" y="140"/>
                    <a:pt x="0" y="299"/>
                    <a:pt x="60" y="478"/>
                  </a:cubicBezTo>
                  <a:cubicBezTo>
                    <a:pt x="259" y="876"/>
                    <a:pt x="637" y="995"/>
                    <a:pt x="1015" y="995"/>
                  </a:cubicBezTo>
                  <a:cubicBezTo>
                    <a:pt x="1353" y="995"/>
                    <a:pt x="1711" y="1055"/>
                    <a:pt x="2049" y="1055"/>
                  </a:cubicBezTo>
                  <a:cubicBezTo>
                    <a:pt x="2097" y="1054"/>
                    <a:pt x="2145" y="1053"/>
                    <a:pt x="2194" y="1053"/>
                  </a:cubicBezTo>
                  <a:cubicBezTo>
                    <a:pt x="2712" y="1053"/>
                    <a:pt x="3241" y="1105"/>
                    <a:pt x="3767" y="1105"/>
                  </a:cubicBezTo>
                  <a:cubicBezTo>
                    <a:pt x="4186" y="1105"/>
                    <a:pt x="4603" y="1072"/>
                    <a:pt x="5013" y="955"/>
                  </a:cubicBezTo>
                  <a:cubicBezTo>
                    <a:pt x="4973" y="876"/>
                    <a:pt x="4894" y="836"/>
                    <a:pt x="4834" y="756"/>
                  </a:cubicBezTo>
                  <a:cubicBezTo>
                    <a:pt x="4774" y="796"/>
                    <a:pt x="4695" y="856"/>
                    <a:pt x="4635" y="896"/>
                  </a:cubicBezTo>
                  <a:lnTo>
                    <a:pt x="3740" y="896"/>
                  </a:lnTo>
                  <a:cubicBezTo>
                    <a:pt x="3720" y="876"/>
                    <a:pt x="3690" y="866"/>
                    <a:pt x="3660" y="866"/>
                  </a:cubicBezTo>
                  <a:cubicBezTo>
                    <a:pt x="3630" y="866"/>
                    <a:pt x="3601" y="876"/>
                    <a:pt x="3581" y="896"/>
                  </a:cubicBezTo>
                  <a:cubicBezTo>
                    <a:pt x="3515" y="917"/>
                    <a:pt x="3450" y="926"/>
                    <a:pt x="3384" y="926"/>
                  </a:cubicBezTo>
                  <a:cubicBezTo>
                    <a:pt x="3139" y="926"/>
                    <a:pt x="2894" y="806"/>
                    <a:pt x="2650" y="806"/>
                  </a:cubicBezTo>
                  <a:cubicBezTo>
                    <a:pt x="2542" y="806"/>
                    <a:pt x="2435" y="829"/>
                    <a:pt x="2328" y="896"/>
                  </a:cubicBezTo>
                  <a:cubicBezTo>
                    <a:pt x="2288" y="856"/>
                    <a:pt x="2208" y="796"/>
                    <a:pt x="2168" y="756"/>
                  </a:cubicBezTo>
                  <a:cubicBezTo>
                    <a:pt x="1989" y="697"/>
                    <a:pt x="1671" y="756"/>
                    <a:pt x="1771" y="458"/>
                  </a:cubicBezTo>
                  <a:cubicBezTo>
                    <a:pt x="1832" y="243"/>
                    <a:pt x="1777" y="202"/>
                    <a:pt x="1696" y="202"/>
                  </a:cubicBezTo>
                  <a:cubicBezTo>
                    <a:pt x="1646" y="202"/>
                    <a:pt x="1587" y="217"/>
                    <a:pt x="1538" y="217"/>
                  </a:cubicBezTo>
                  <a:cubicBezTo>
                    <a:pt x="1512" y="217"/>
                    <a:pt x="1489" y="213"/>
                    <a:pt x="1472" y="199"/>
                  </a:cubicBezTo>
                  <a:cubicBezTo>
                    <a:pt x="1054" y="0"/>
                    <a:pt x="597" y="8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38;p3">
              <a:extLst>
                <a:ext uri="{FF2B5EF4-FFF2-40B4-BE49-F238E27FC236}">
                  <a16:creationId xmlns:a16="http://schemas.microsoft.com/office/drawing/2014/main" id="{1637712D-87E9-4854-B0EB-D70250ECEAB7}"/>
                </a:ext>
              </a:extLst>
            </p:cNvPr>
            <p:cNvSpPr/>
            <p:nvPr/>
          </p:nvSpPr>
          <p:spPr>
            <a:xfrm>
              <a:off x="1615075" y="4709375"/>
              <a:ext cx="48275" cy="52350"/>
            </a:xfrm>
            <a:custGeom>
              <a:avLst/>
              <a:gdLst/>
              <a:ahLst/>
              <a:cxnLst/>
              <a:rect l="l" t="t" r="r" b="b"/>
              <a:pathLst>
                <a:path w="1931" h="2094" extrusionOk="0">
                  <a:moveTo>
                    <a:pt x="1150" y="0"/>
                  </a:moveTo>
                  <a:cubicBezTo>
                    <a:pt x="843" y="0"/>
                    <a:pt x="541" y="66"/>
                    <a:pt x="239" y="105"/>
                  </a:cubicBezTo>
                  <a:cubicBezTo>
                    <a:pt x="1" y="383"/>
                    <a:pt x="1" y="383"/>
                    <a:pt x="160" y="483"/>
                  </a:cubicBezTo>
                  <a:cubicBezTo>
                    <a:pt x="398" y="602"/>
                    <a:pt x="697" y="662"/>
                    <a:pt x="418" y="1040"/>
                  </a:cubicBezTo>
                  <a:cubicBezTo>
                    <a:pt x="299" y="1159"/>
                    <a:pt x="299" y="1279"/>
                    <a:pt x="398" y="1398"/>
                  </a:cubicBezTo>
                  <a:cubicBezTo>
                    <a:pt x="418" y="1657"/>
                    <a:pt x="438" y="1895"/>
                    <a:pt x="737" y="1935"/>
                  </a:cubicBezTo>
                  <a:cubicBezTo>
                    <a:pt x="986" y="1952"/>
                    <a:pt x="1235" y="2093"/>
                    <a:pt x="1495" y="2093"/>
                  </a:cubicBezTo>
                  <a:cubicBezTo>
                    <a:pt x="1547" y="2093"/>
                    <a:pt x="1599" y="2088"/>
                    <a:pt x="1652" y="2074"/>
                  </a:cubicBezTo>
                  <a:cubicBezTo>
                    <a:pt x="1890" y="1875"/>
                    <a:pt x="1154" y="1836"/>
                    <a:pt x="1552" y="1557"/>
                  </a:cubicBezTo>
                  <a:cubicBezTo>
                    <a:pt x="1652" y="1418"/>
                    <a:pt x="1751" y="1299"/>
                    <a:pt x="1632" y="1120"/>
                  </a:cubicBezTo>
                  <a:cubicBezTo>
                    <a:pt x="1552" y="1080"/>
                    <a:pt x="1453" y="1080"/>
                    <a:pt x="1393" y="1080"/>
                  </a:cubicBezTo>
                  <a:cubicBezTo>
                    <a:pt x="1410" y="1063"/>
                    <a:pt x="1428" y="1057"/>
                    <a:pt x="1448" y="1057"/>
                  </a:cubicBezTo>
                  <a:cubicBezTo>
                    <a:pt x="1488" y="1057"/>
                    <a:pt x="1532" y="1083"/>
                    <a:pt x="1570" y="1083"/>
                  </a:cubicBezTo>
                  <a:cubicBezTo>
                    <a:pt x="1578" y="1083"/>
                    <a:pt x="1585" y="1082"/>
                    <a:pt x="1592" y="1080"/>
                  </a:cubicBezTo>
                  <a:cubicBezTo>
                    <a:pt x="1711" y="1080"/>
                    <a:pt x="1811" y="980"/>
                    <a:pt x="1890" y="881"/>
                  </a:cubicBezTo>
                  <a:cubicBezTo>
                    <a:pt x="1930" y="801"/>
                    <a:pt x="1930" y="722"/>
                    <a:pt x="1930" y="622"/>
                  </a:cubicBezTo>
                  <a:cubicBezTo>
                    <a:pt x="1930" y="602"/>
                    <a:pt x="1910" y="563"/>
                    <a:pt x="1910" y="503"/>
                  </a:cubicBezTo>
                  <a:cubicBezTo>
                    <a:pt x="1890" y="423"/>
                    <a:pt x="1851" y="324"/>
                    <a:pt x="1811" y="264"/>
                  </a:cubicBezTo>
                  <a:cubicBezTo>
                    <a:pt x="1791" y="185"/>
                    <a:pt x="1711" y="105"/>
                    <a:pt x="1632" y="65"/>
                  </a:cubicBezTo>
                  <a:cubicBezTo>
                    <a:pt x="1469" y="18"/>
                    <a:pt x="1309" y="0"/>
                    <a:pt x="11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39;p3">
              <a:extLst>
                <a:ext uri="{FF2B5EF4-FFF2-40B4-BE49-F238E27FC236}">
                  <a16:creationId xmlns:a16="http://schemas.microsoft.com/office/drawing/2014/main" id="{13E910F9-CA20-4745-B412-B0E6D3E4BADF}"/>
                </a:ext>
              </a:extLst>
            </p:cNvPr>
            <p:cNvSpPr/>
            <p:nvPr/>
          </p:nvSpPr>
          <p:spPr>
            <a:xfrm>
              <a:off x="1785650" y="4653375"/>
              <a:ext cx="100500" cy="21125"/>
            </a:xfrm>
            <a:custGeom>
              <a:avLst/>
              <a:gdLst/>
              <a:ahLst/>
              <a:cxnLst/>
              <a:rect l="l" t="t" r="r" b="b"/>
              <a:pathLst>
                <a:path w="4020" h="845" extrusionOk="0">
                  <a:moveTo>
                    <a:pt x="1926" y="0"/>
                  </a:moveTo>
                  <a:cubicBezTo>
                    <a:pt x="1355" y="0"/>
                    <a:pt x="787" y="39"/>
                    <a:pt x="222" y="39"/>
                  </a:cubicBezTo>
                  <a:cubicBezTo>
                    <a:pt x="162" y="39"/>
                    <a:pt x="101" y="38"/>
                    <a:pt x="41" y="37"/>
                  </a:cubicBezTo>
                  <a:lnTo>
                    <a:pt x="41" y="37"/>
                  </a:lnTo>
                  <a:cubicBezTo>
                    <a:pt x="1" y="316"/>
                    <a:pt x="259" y="455"/>
                    <a:pt x="339" y="694"/>
                  </a:cubicBezTo>
                  <a:cubicBezTo>
                    <a:pt x="585" y="794"/>
                    <a:pt x="840" y="844"/>
                    <a:pt x="1095" y="844"/>
                  </a:cubicBezTo>
                  <a:cubicBezTo>
                    <a:pt x="1397" y="844"/>
                    <a:pt x="1699" y="774"/>
                    <a:pt x="1990" y="634"/>
                  </a:cubicBezTo>
                  <a:cubicBezTo>
                    <a:pt x="2060" y="628"/>
                    <a:pt x="2130" y="626"/>
                    <a:pt x="2201" y="626"/>
                  </a:cubicBezTo>
                  <a:cubicBezTo>
                    <a:pt x="2379" y="626"/>
                    <a:pt x="2557" y="640"/>
                    <a:pt x="2738" y="640"/>
                  </a:cubicBezTo>
                  <a:cubicBezTo>
                    <a:pt x="2930" y="640"/>
                    <a:pt x="3125" y="624"/>
                    <a:pt x="3323" y="555"/>
                  </a:cubicBezTo>
                  <a:cubicBezTo>
                    <a:pt x="3343" y="555"/>
                    <a:pt x="3422" y="694"/>
                    <a:pt x="3462" y="754"/>
                  </a:cubicBezTo>
                  <a:lnTo>
                    <a:pt x="3780" y="754"/>
                  </a:lnTo>
                  <a:cubicBezTo>
                    <a:pt x="3840" y="714"/>
                    <a:pt x="3880" y="694"/>
                    <a:pt x="3880" y="614"/>
                  </a:cubicBezTo>
                  <a:cubicBezTo>
                    <a:pt x="3880" y="515"/>
                    <a:pt x="3979" y="455"/>
                    <a:pt x="4019" y="356"/>
                  </a:cubicBezTo>
                  <a:cubicBezTo>
                    <a:pt x="3920" y="316"/>
                    <a:pt x="3820" y="236"/>
                    <a:pt x="3721" y="216"/>
                  </a:cubicBezTo>
                  <a:cubicBezTo>
                    <a:pt x="3122" y="43"/>
                    <a:pt x="2522" y="0"/>
                    <a:pt x="1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40;p3">
              <a:extLst>
                <a:ext uri="{FF2B5EF4-FFF2-40B4-BE49-F238E27FC236}">
                  <a16:creationId xmlns:a16="http://schemas.microsoft.com/office/drawing/2014/main" id="{877DBE7E-1A85-4CAB-97ED-AB018415555A}"/>
                </a:ext>
              </a:extLst>
            </p:cNvPr>
            <p:cNvSpPr/>
            <p:nvPr/>
          </p:nvSpPr>
          <p:spPr>
            <a:xfrm>
              <a:off x="1668775" y="4551100"/>
              <a:ext cx="90550" cy="35100"/>
            </a:xfrm>
            <a:custGeom>
              <a:avLst/>
              <a:gdLst/>
              <a:ahLst/>
              <a:cxnLst/>
              <a:rect l="l" t="t" r="r" b="b"/>
              <a:pathLst>
                <a:path w="3622" h="1404" extrusionOk="0">
                  <a:moveTo>
                    <a:pt x="662" y="0"/>
                  </a:moveTo>
                  <a:cubicBezTo>
                    <a:pt x="628" y="0"/>
                    <a:pt x="594" y="4"/>
                    <a:pt x="558" y="11"/>
                  </a:cubicBezTo>
                  <a:cubicBezTo>
                    <a:pt x="459" y="70"/>
                    <a:pt x="359" y="150"/>
                    <a:pt x="319" y="269"/>
                  </a:cubicBezTo>
                  <a:cubicBezTo>
                    <a:pt x="359" y="528"/>
                    <a:pt x="558" y="568"/>
                    <a:pt x="717" y="667"/>
                  </a:cubicBezTo>
                  <a:cubicBezTo>
                    <a:pt x="677" y="667"/>
                    <a:pt x="634" y="664"/>
                    <a:pt x="590" y="664"/>
                  </a:cubicBezTo>
                  <a:cubicBezTo>
                    <a:pt x="522" y="664"/>
                    <a:pt x="451" y="671"/>
                    <a:pt x="379" y="707"/>
                  </a:cubicBezTo>
                  <a:cubicBezTo>
                    <a:pt x="220" y="767"/>
                    <a:pt x="81" y="826"/>
                    <a:pt x="1" y="1005"/>
                  </a:cubicBezTo>
                  <a:cubicBezTo>
                    <a:pt x="459" y="1244"/>
                    <a:pt x="976" y="1224"/>
                    <a:pt x="1453" y="1343"/>
                  </a:cubicBezTo>
                  <a:cubicBezTo>
                    <a:pt x="1641" y="1306"/>
                    <a:pt x="1829" y="1286"/>
                    <a:pt x="2017" y="1286"/>
                  </a:cubicBezTo>
                  <a:cubicBezTo>
                    <a:pt x="2227" y="1286"/>
                    <a:pt x="2437" y="1311"/>
                    <a:pt x="2647" y="1363"/>
                  </a:cubicBezTo>
                  <a:cubicBezTo>
                    <a:pt x="2746" y="1388"/>
                    <a:pt x="2851" y="1403"/>
                    <a:pt x="2957" y="1403"/>
                  </a:cubicBezTo>
                  <a:cubicBezTo>
                    <a:pt x="3191" y="1403"/>
                    <a:pt x="3430" y="1330"/>
                    <a:pt x="3621" y="1125"/>
                  </a:cubicBezTo>
                  <a:cubicBezTo>
                    <a:pt x="2925" y="826"/>
                    <a:pt x="2130" y="667"/>
                    <a:pt x="1493" y="210"/>
                  </a:cubicBezTo>
                  <a:lnTo>
                    <a:pt x="1354" y="190"/>
                  </a:lnTo>
                  <a:cubicBezTo>
                    <a:pt x="1108" y="172"/>
                    <a:pt x="9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41;p3">
              <a:extLst>
                <a:ext uri="{FF2B5EF4-FFF2-40B4-BE49-F238E27FC236}">
                  <a16:creationId xmlns:a16="http://schemas.microsoft.com/office/drawing/2014/main" id="{C9B1558A-4CD3-490D-BD6B-BF9A89271B7C}"/>
                </a:ext>
              </a:extLst>
            </p:cNvPr>
            <p:cNvSpPr/>
            <p:nvPr/>
          </p:nvSpPr>
          <p:spPr>
            <a:xfrm>
              <a:off x="1652375" y="4506975"/>
              <a:ext cx="106950" cy="59450"/>
            </a:xfrm>
            <a:custGeom>
              <a:avLst/>
              <a:gdLst/>
              <a:ahLst/>
              <a:cxnLst/>
              <a:rect l="l" t="t" r="r" b="b"/>
              <a:pathLst>
                <a:path w="4278" h="2378" extrusionOk="0">
                  <a:moveTo>
                    <a:pt x="263" y="0"/>
                  </a:moveTo>
                  <a:cubicBezTo>
                    <a:pt x="53" y="0"/>
                    <a:pt x="34" y="185"/>
                    <a:pt x="1" y="383"/>
                  </a:cubicBezTo>
                  <a:cubicBezTo>
                    <a:pt x="239" y="781"/>
                    <a:pt x="40" y="1298"/>
                    <a:pt x="319" y="1676"/>
                  </a:cubicBezTo>
                  <a:cubicBezTo>
                    <a:pt x="398" y="1636"/>
                    <a:pt x="438" y="1616"/>
                    <a:pt x="498" y="1597"/>
                  </a:cubicBezTo>
                  <a:cubicBezTo>
                    <a:pt x="558" y="1557"/>
                    <a:pt x="617" y="1542"/>
                    <a:pt x="677" y="1542"/>
                  </a:cubicBezTo>
                  <a:cubicBezTo>
                    <a:pt x="737" y="1542"/>
                    <a:pt x="796" y="1557"/>
                    <a:pt x="856" y="1577"/>
                  </a:cubicBezTo>
                  <a:cubicBezTo>
                    <a:pt x="873" y="1575"/>
                    <a:pt x="889" y="1575"/>
                    <a:pt x="905" y="1575"/>
                  </a:cubicBezTo>
                  <a:cubicBezTo>
                    <a:pt x="1334" y="1575"/>
                    <a:pt x="1602" y="2026"/>
                    <a:pt x="2014" y="2026"/>
                  </a:cubicBezTo>
                  <a:cubicBezTo>
                    <a:pt x="2051" y="2026"/>
                    <a:pt x="2089" y="2022"/>
                    <a:pt x="2129" y="2014"/>
                  </a:cubicBezTo>
                  <a:lnTo>
                    <a:pt x="2149" y="1975"/>
                  </a:lnTo>
                  <a:cubicBezTo>
                    <a:pt x="2247" y="1899"/>
                    <a:pt x="2337" y="1871"/>
                    <a:pt x="2422" y="1871"/>
                  </a:cubicBezTo>
                  <a:cubicBezTo>
                    <a:pt x="2628" y="1871"/>
                    <a:pt x="2801" y="2038"/>
                    <a:pt x="2984" y="2094"/>
                  </a:cubicBezTo>
                  <a:cubicBezTo>
                    <a:pt x="3368" y="2185"/>
                    <a:pt x="3735" y="2377"/>
                    <a:pt x="4162" y="2377"/>
                  </a:cubicBezTo>
                  <a:cubicBezTo>
                    <a:pt x="4200" y="2377"/>
                    <a:pt x="4238" y="2376"/>
                    <a:pt x="4277" y="2372"/>
                  </a:cubicBezTo>
                  <a:cubicBezTo>
                    <a:pt x="4218" y="1815"/>
                    <a:pt x="3740" y="1875"/>
                    <a:pt x="3442" y="1736"/>
                  </a:cubicBezTo>
                  <a:cubicBezTo>
                    <a:pt x="2328" y="1338"/>
                    <a:pt x="1234" y="920"/>
                    <a:pt x="418" y="25"/>
                  </a:cubicBezTo>
                  <a:cubicBezTo>
                    <a:pt x="357" y="8"/>
                    <a:pt x="306" y="0"/>
                    <a:pt x="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42;p3">
              <a:extLst>
                <a:ext uri="{FF2B5EF4-FFF2-40B4-BE49-F238E27FC236}">
                  <a16:creationId xmlns:a16="http://schemas.microsoft.com/office/drawing/2014/main" id="{86073F12-97CA-43AC-930B-E18B720875C5}"/>
                </a:ext>
              </a:extLst>
            </p:cNvPr>
            <p:cNvSpPr/>
            <p:nvPr/>
          </p:nvSpPr>
          <p:spPr>
            <a:xfrm>
              <a:off x="1751350" y="4704250"/>
              <a:ext cx="102950" cy="17700"/>
            </a:xfrm>
            <a:custGeom>
              <a:avLst/>
              <a:gdLst/>
              <a:ahLst/>
              <a:cxnLst/>
              <a:rect l="l" t="t" r="r" b="b"/>
              <a:pathLst>
                <a:path w="4118" h="708" extrusionOk="0">
                  <a:moveTo>
                    <a:pt x="866" y="0"/>
                  </a:moveTo>
                  <a:cubicBezTo>
                    <a:pt x="630" y="0"/>
                    <a:pt x="394" y="6"/>
                    <a:pt x="159" y="12"/>
                  </a:cubicBezTo>
                  <a:cubicBezTo>
                    <a:pt x="0" y="270"/>
                    <a:pt x="100" y="370"/>
                    <a:pt x="338" y="469"/>
                  </a:cubicBezTo>
                  <a:cubicBezTo>
                    <a:pt x="677" y="608"/>
                    <a:pt x="1054" y="588"/>
                    <a:pt x="1413" y="708"/>
                  </a:cubicBezTo>
                  <a:cubicBezTo>
                    <a:pt x="2129" y="688"/>
                    <a:pt x="2825" y="688"/>
                    <a:pt x="3541" y="688"/>
                  </a:cubicBezTo>
                  <a:cubicBezTo>
                    <a:pt x="3660" y="489"/>
                    <a:pt x="3999" y="588"/>
                    <a:pt x="4118" y="350"/>
                  </a:cubicBezTo>
                  <a:cubicBezTo>
                    <a:pt x="3920" y="246"/>
                    <a:pt x="3723" y="185"/>
                    <a:pt x="3528" y="185"/>
                  </a:cubicBezTo>
                  <a:cubicBezTo>
                    <a:pt x="3350" y="185"/>
                    <a:pt x="3175" y="236"/>
                    <a:pt x="3004" y="350"/>
                  </a:cubicBezTo>
                  <a:cubicBezTo>
                    <a:pt x="2956" y="366"/>
                    <a:pt x="2921" y="420"/>
                    <a:pt x="2888" y="420"/>
                  </a:cubicBezTo>
                  <a:cubicBezTo>
                    <a:pt x="2880" y="420"/>
                    <a:pt x="2873" y="417"/>
                    <a:pt x="2865" y="409"/>
                  </a:cubicBezTo>
                  <a:cubicBezTo>
                    <a:pt x="2862" y="408"/>
                    <a:pt x="2860" y="407"/>
                    <a:pt x="2858" y="405"/>
                  </a:cubicBezTo>
                  <a:lnTo>
                    <a:pt x="2858" y="405"/>
                  </a:lnTo>
                  <a:cubicBezTo>
                    <a:pt x="2870" y="405"/>
                    <a:pt x="2879" y="393"/>
                    <a:pt x="2865" y="350"/>
                  </a:cubicBezTo>
                  <a:cubicBezTo>
                    <a:pt x="2229" y="54"/>
                    <a:pt x="1549" y="0"/>
                    <a:pt x="8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43;p3">
              <a:extLst>
                <a:ext uri="{FF2B5EF4-FFF2-40B4-BE49-F238E27FC236}">
                  <a16:creationId xmlns:a16="http://schemas.microsoft.com/office/drawing/2014/main" id="{BD15A1DD-7A49-4628-940E-8ED06D002CC4}"/>
                </a:ext>
              </a:extLst>
            </p:cNvPr>
            <p:cNvSpPr/>
            <p:nvPr/>
          </p:nvSpPr>
          <p:spPr>
            <a:xfrm>
              <a:off x="1703100" y="4724850"/>
              <a:ext cx="113925" cy="29075"/>
            </a:xfrm>
            <a:custGeom>
              <a:avLst/>
              <a:gdLst/>
              <a:ahLst/>
              <a:cxnLst/>
              <a:rect l="l" t="t" r="r" b="b"/>
              <a:pathLst>
                <a:path w="4557" h="1163" extrusionOk="0">
                  <a:moveTo>
                    <a:pt x="983" y="0"/>
                  </a:moveTo>
                  <a:cubicBezTo>
                    <a:pt x="880" y="0"/>
                    <a:pt x="784" y="67"/>
                    <a:pt x="697" y="142"/>
                  </a:cubicBezTo>
                  <a:cubicBezTo>
                    <a:pt x="597" y="421"/>
                    <a:pt x="1" y="341"/>
                    <a:pt x="160" y="819"/>
                  </a:cubicBezTo>
                  <a:cubicBezTo>
                    <a:pt x="478" y="1058"/>
                    <a:pt x="876" y="978"/>
                    <a:pt x="1254" y="1018"/>
                  </a:cubicBezTo>
                  <a:cubicBezTo>
                    <a:pt x="1384" y="1024"/>
                    <a:pt x="1514" y="1026"/>
                    <a:pt x="1644" y="1026"/>
                  </a:cubicBezTo>
                  <a:cubicBezTo>
                    <a:pt x="1937" y="1026"/>
                    <a:pt x="2231" y="1015"/>
                    <a:pt x="2524" y="1015"/>
                  </a:cubicBezTo>
                  <a:cubicBezTo>
                    <a:pt x="2897" y="1015"/>
                    <a:pt x="3269" y="1033"/>
                    <a:pt x="3641" y="1117"/>
                  </a:cubicBezTo>
                  <a:cubicBezTo>
                    <a:pt x="3785" y="1134"/>
                    <a:pt x="3963" y="1162"/>
                    <a:pt x="4121" y="1162"/>
                  </a:cubicBezTo>
                  <a:cubicBezTo>
                    <a:pt x="4334" y="1162"/>
                    <a:pt x="4513" y="1112"/>
                    <a:pt x="4536" y="918"/>
                  </a:cubicBezTo>
                  <a:cubicBezTo>
                    <a:pt x="4556" y="481"/>
                    <a:pt x="3999" y="540"/>
                    <a:pt x="3661" y="520"/>
                  </a:cubicBezTo>
                  <a:cubicBezTo>
                    <a:pt x="3601" y="520"/>
                    <a:pt x="3561" y="461"/>
                    <a:pt x="3502" y="441"/>
                  </a:cubicBezTo>
                  <a:cubicBezTo>
                    <a:pt x="3104" y="321"/>
                    <a:pt x="2666" y="461"/>
                    <a:pt x="2268" y="262"/>
                  </a:cubicBezTo>
                  <a:cubicBezTo>
                    <a:pt x="2134" y="172"/>
                    <a:pt x="1991" y="153"/>
                    <a:pt x="1850" y="153"/>
                  </a:cubicBezTo>
                  <a:cubicBezTo>
                    <a:pt x="1740" y="153"/>
                    <a:pt x="1630" y="165"/>
                    <a:pt x="1526" y="165"/>
                  </a:cubicBezTo>
                  <a:cubicBezTo>
                    <a:pt x="1406" y="165"/>
                    <a:pt x="1294" y="149"/>
                    <a:pt x="1194" y="83"/>
                  </a:cubicBezTo>
                  <a:lnTo>
                    <a:pt x="1174" y="83"/>
                  </a:lnTo>
                  <a:cubicBezTo>
                    <a:pt x="1108" y="24"/>
                    <a:pt x="1044" y="0"/>
                    <a:pt x="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44;p3">
              <a:extLst>
                <a:ext uri="{FF2B5EF4-FFF2-40B4-BE49-F238E27FC236}">
                  <a16:creationId xmlns:a16="http://schemas.microsoft.com/office/drawing/2014/main" id="{C1D690AD-4587-4DA2-AB6A-D375FD91310F}"/>
                </a:ext>
              </a:extLst>
            </p:cNvPr>
            <p:cNvSpPr/>
            <p:nvPr/>
          </p:nvSpPr>
          <p:spPr>
            <a:xfrm>
              <a:off x="1905025" y="4762225"/>
              <a:ext cx="89025" cy="23875"/>
            </a:xfrm>
            <a:custGeom>
              <a:avLst/>
              <a:gdLst/>
              <a:ahLst/>
              <a:cxnLst/>
              <a:rect l="l" t="t" r="r" b="b"/>
              <a:pathLst>
                <a:path w="3561" h="955" extrusionOk="0">
                  <a:moveTo>
                    <a:pt x="994" y="1"/>
                  </a:moveTo>
                  <a:cubicBezTo>
                    <a:pt x="863" y="1"/>
                    <a:pt x="730" y="6"/>
                    <a:pt x="597" y="20"/>
                  </a:cubicBezTo>
                  <a:cubicBezTo>
                    <a:pt x="580" y="225"/>
                    <a:pt x="446" y="239"/>
                    <a:pt x="320" y="239"/>
                  </a:cubicBezTo>
                  <a:cubicBezTo>
                    <a:pt x="299" y="239"/>
                    <a:pt x="279" y="239"/>
                    <a:pt x="259" y="239"/>
                  </a:cubicBezTo>
                  <a:cubicBezTo>
                    <a:pt x="80" y="318"/>
                    <a:pt x="0" y="438"/>
                    <a:pt x="60" y="637"/>
                  </a:cubicBezTo>
                  <a:cubicBezTo>
                    <a:pt x="796" y="935"/>
                    <a:pt x="1591" y="776"/>
                    <a:pt x="2367" y="935"/>
                  </a:cubicBezTo>
                  <a:cubicBezTo>
                    <a:pt x="2457" y="946"/>
                    <a:pt x="2551" y="954"/>
                    <a:pt x="2647" y="954"/>
                  </a:cubicBezTo>
                  <a:cubicBezTo>
                    <a:pt x="2892" y="954"/>
                    <a:pt x="3148" y="902"/>
                    <a:pt x="3362" y="716"/>
                  </a:cubicBezTo>
                  <a:cubicBezTo>
                    <a:pt x="3461" y="557"/>
                    <a:pt x="3561" y="378"/>
                    <a:pt x="3461" y="179"/>
                  </a:cubicBezTo>
                  <a:lnTo>
                    <a:pt x="3461" y="179"/>
                  </a:lnTo>
                  <a:cubicBezTo>
                    <a:pt x="3377" y="184"/>
                    <a:pt x="3292" y="187"/>
                    <a:pt x="3209" y="187"/>
                  </a:cubicBezTo>
                  <a:cubicBezTo>
                    <a:pt x="2459" y="187"/>
                    <a:pt x="1740" y="1"/>
                    <a:pt x="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45;p3">
              <a:extLst>
                <a:ext uri="{FF2B5EF4-FFF2-40B4-BE49-F238E27FC236}">
                  <a16:creationId xmlns:a16="http://schemas.microsoft.com/office/drawing/2014/main" id="{BF7D3DE5-9A02-454D-92B4-C38E9950E6A0}"/>
                </a:ext>
              </a:extLst>
            </p:cNvPr>
            <p:cNvSpPr/>
            <p:nvPr/>
          </p:nvSpPr>
          <p:spPr>
            <a:xfrm>
              <a:off x="2181025" y="4842775"/>
              <a:ext cx="77100" cy="26875"/>
            </a:xfrm>
            <a:custGeom>
              <a:avLst/>
              <a:gdLst/>
              <a:ahLst/>
              <a:cxnLst/>
              <a:rect l="l" t="t" r="r" b="b"/>
              <a:pathLst>
                <a:path w="3084" h="1075" extrusionOk="0">
                  <a:moveTo>
                    <a:pt x="697" y="1"/>
                  </a:moveTo>
                  <a:cubicBezTo>
                    <a:pt x="339" y="100"/>
                    <a:pt x="0" y="220"/>
                    <a:pt x="80" y="697"/>
                  </a:cubicBezTo>
                  <a:cubicBezTo>
                    <a:pt x="836" y="995"/>
                    <a:pt x="1652" y="836"/>
                    <a:pt x="2388" y="1075"/>
                  </a:cubicBezTo>
                  <a:cubicBezTo>
                    <a:pt x="2626" y="936"/>
                    <a:pt x="3084" y="1075"/>
                    <a:pt x="2945" y="538"/>
                  </a:cubicBezTo>
                  <a:cubicBezTo>
                    <a:pt x="2925" y="518"/>
                    <a:pt x="2885" y="478"/>
                    <a:pt x="2865" y="399"/>
                  </a:cubicBezTo>
                  <a:cubicBezTo>
                    <a:pt x="2726" y="299"/>
                    <a:pt x="2507" y="239"/>
                    <a:pt x="2348" y="180"/>
                  </a:cubicBezTo>
                  <a:cubicBezTo>
                    <a:pt x="2228" y="140"/>
                    <a:pt x="2129" y="120"/>
                    <a:pt x="1990" y="120"/>
                  </a:cubicBezTo>
                  <a:cubicBezTo>
                    <a:pt x="1831" y="120"/>
                    <a:pt x="1663" y="138"/>
                    <a:pt x="1496" y="138"/>
                  </a:cubicBezTo>
                  <a:cubicBezTo>
                    <a:pt x="1309" y="138"/>
                    <a:pt x="1124" y="115"/>
                    <a:pt x="955" y="21"/>
                  </a:cubicBezTo>
                  <a:cubicBezTo>
                    <a:pt x="876" y="1"/>
                    <a:pt x="776" y="1"/>
                    <a:pt x="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46;p3">
              <a:extLst>
                <a:ext uri="{FF2B5EF4-FFF2-40B4-BE49-F238E27FC236}">
                  <a16:creationId xmlns:a16="http://schemas.microsoft.com/office/drawing/2014/main" id="{57FD7790-FC87-4C8A-87D7-5682D91B2647}"/>
                </a:ext>
              </a:extLst>
            </p:cNvPr>
            <p:cNvSpPr/>
            <p:nvPr/>
          </p:nvSpPr>
          <p:spPr>
            <a:xfrm>
              <a:off x="1723000" y="4610775"/>
              <a:ext cx="92025" cy="21675"/>
            </a:xfrm>
            <a:custGeom>
              <a:avLst/>
              <a:gdLst/>
              <a:ahLst/>
              <a:cxnLst/>
              <a:rect l="l" t="t" r="r" b="b"/>
              <a:pathLst>
                <a:path w="3681" h="867" extrusionOk="0">
                  <a:moveTo>
                    <a:pt x="534" y="0"/>
                  </a:moveTo>
                  <a:cubicBezTo>
                    <a:pt x="416" y="0"/>
                    <a:pt x="298" y="4"/>
                    <a:pt x="179" y="11"/>
                  </a:cubicBezTo>
                  <a:cubicBezTo>
                    <a:pt x="120" y="51"/>
                    <a:pt x="0" y="51"/>
                    <a:pt x="0" y="170"/>
                  </a:cubicBezTo>
                  <a:cubicBezTo>
                    <a:pt x="20" y="230"/>
                    <a:pt x="20" y="269"/>
                    <a:pt x="20" y="329"/>
                  </a:cubicBezTo>
                  <a:cubicBezTo>
                    <a:pt x="1194" y="608"/>
                    <a:pt x="2387" y="727"/>
                    <a:pt x="3581" y="866"/>
                  </a:cubicBezTo>
                  <a:cubicBezTo>
                    <a:pt x="3680" y="747"/>
                    <a:pt x="3680" y="627"/>
                    <a:pt x="3581" y="528"/>
                  </a:cubicBezTo>
                  <a:lnTo>
                    <a:pt x="3402" y="528"/>
                  </a:lnTo>
                  <a:cubicBezTo>
                    <a:pt x="3349" y="572"/>
                    <a:pt x="3297" y="596"/>
                    <a:pt x="3246" y="596"/>
                  </a:cubicBezTo>
                  <a:cubicBezTo>
                    <a:pt x="3181" y="596"/>
                    <a:pt x="3119" y="557"/>
                    <a:pt x="3064" y="468"/>
                  </a:cubicBezTo>
                  <a:cubicBezTo>
                    <a:pt x="2785" y="249"/>
                    <a:pt x="2487" y="210"/>
                    <a:pt x="2169" y="150"/>
                  </a:cubicBezTo>
                  <a:cubicBezTo>
                    <a:pt x="1614" y="68"/>
                    <a:pt x="1073" y="0"/>
                    <a:pt x="5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47;p3">
              <a:extLst>
                <a:ext uri="{FF2B5EF4-FFF2-40B4-BE49-F238E27FC236}">
                  <a16:creationId xmlns:a16="http://schemas.microsoft.com/office/drawing/2014/main" id="{F00F322B-58FA-4BD7-B466-28BE5131AE7D}"/>
                </a:ext>
              </a:extLst>
            </p:cNvPr>
            <p:cNvSpPr/>
            <p:nvPr/>
          </p:nvSpPr>
          <p:spPr>
            <a:xfrm>
              <a:off x="1580275" y="4758250"/>
              <a:ext cx="83575" cy="34825"/>
            </a:xfrm>
            <a:custGeom>
              <a:avLst/>
              <a:gdLst/>
              <a:ahLst/>
              <a:cxnLst/>
              <a:rect l="l" t="t" r="r" b="b"/>
              <a:pathLst>
                <a:path w="3343" h="1393" extrusionOk="0">
                  <a:moveTo>
                    <a:pt x="915" y="0"/>
                  </a:moveTo>
                  <a:cubicBezTo>
                    <a:pt x="648" y="382"/>
                    <a:pt x="729" y="1038"/>
                    <a:pt x="86" y="1038"/>
                  </a:cubicBezTo>
                  <a:cubicBezTo>
                    <a:pt x="59" y="1038"/>
                    <a:pt x="30" y="1037"/>
                    <a:pt x="0" y="1034"/>
                  </a:cubicBezTo>
                  <a:lnTo>
                    <a:pt x="0" y="1034"/>
                  </a:lnTo>
                  <a:cubicBezTo>
                    <a:pt x="273" y="1198"/>
                    <a:pt x="555" y="1306"/>
                    <a:pt x="860" y="1306"/>
                  </a:cubicBezTo>
                  <a:cubicBezTo>
                    <a:pt x="999" y="1306"/>
                    <a:pt x="1143" y="1283"/>
                    <a:pt x="1293" y="1233"/>
                  </a:cubicBezTo>
                  <a:cubicBezTo>
                    <a:pt x="1233" y="1174"/>
                    <a:pt x="1154" y="1114"/>
                    <a:pt x="1114" y="1074"/>
                  </a:cubicBezTo>
                  <a:cubicBezTo>
                    <a:pt x="1054" y="975"/>
                    <a:pt x="1015" y="796"/>
                    <a:pt x="1094" y="776"/>
                  </a:cubicBezTo>
                  <a:cubicBezTo>
                    <a:pt x="1115" y="767"/>
                    <a:pt x="1139" y="763"/>
                    <a:pt x="1165" y="763"/>
                  </a:cubicBezTo>
                  <a:cubicBezTo>
                    <a:pt x="1259" y="763"/>
                    <a:pt x="1374" y="817"/>
                    <a:pt x="1452" y="895"/>
                  </a:cubicBezTo>
                  <a:cubicBezTo>
                    <a:pt x="1631" y="935"/>
                    <a:pt x="1830" y="995"/>
                    <a:pt x="2009" y="1034"/>
                  </a:cubicBezTo>
                  <a:cubicBezTo>
                    <a:pt x="2149" y="1233"/>
                    <a:pt x="2407" y="1094"/>
                    <a:pt x="2546" y="1233"/>
                  </a:cubicBezTo>
                  <a:lnTo>
                    <a:pt x="2706" y="1233"/>
                  </a:lnTo>
                  <a:cubicBezTo>
                    <a:pt x="2825" y="1333"/>
                    <a:pt x="2984" y="1313"/>
                    <a:pt x="3103" y="1393"/>
                  </a:cubicBezTo>
                  <a:lnTo>
                    <a:pt x="3203" y="1393"/>
                  </a:lnTo>
                  <a:cubicBezTo>
                    <a:pt x="3342" y="1333"/>
                    <a:pt x="3342" y="1213"/>
                    <a:pt x="3322" y="1094"/>
                  </a:cubicBezTo>
                  <a:cubicBezTo>
                    <a:pt x="3223" y="895"/>
                    <a:pt x="3004" y="836"/>
                    <a:pt x="2885" y="696"/>
                  </a:cubicBezTo>
                  <a:cubicBezTo>
                    <a:pt x="2830" y="642"/>
                    <a:pt x="2777" y="623"/>
                    <a:pt x="2725" y="623"/>
                  </a:cubicBezTo>
                  <a:cubicBezTo>
                    <a:pt x="2612" y="623"/>
                    <a:pt x="2505" y="711"/>
                    <a:pt x="2398" y="711"/>
                  </a:cubicBezTo>
                  <a:cubicBezTo>
                    <a:pt x="2375" y="711"/>
                    <a:pt x="2351" y="707"/>
                    <a:pt x="2328" y="696"/>
                  </a:cubicBezTo>
                  <a:cubicBezTo>
                    <a:pt x="2275" y="644"/>
                    <a:pt x="2217" y="619"/>
                    <a:pt x="2156" y="619"/>
                  </a:cubicBezTo>
                  <a:cubicBezTo>
                    <a:pt x="2102" y="619"/>
                    <a:pt x="2046" y="639"/>
                    <a:pt x="1989" y="676"/>
                  </a:cubicBezTo>
                  <a:cubicBezTo>
                    <a:pt x="1965" y="680"/>
                    <a:pt x="1943" y="681"/>
                    <a:pt x="1921" y="681"/>
                  </a:cubicBezTo>
                  <a:cubicBezTo>
                    <a:pt x="1669" y="681"/>
                    <a:pt x="1547" y="480"/>
                    <a:pt x="1492" y="279"/>
                  </a:cubicBezTo>
                  <a:cubicBezTo>
                    <a:pt x="1393" y="0"/>
                    <a:pt x="1154" y="0"/>
                    <a:pt x="9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48;p3">
              <a:extLst>
                <a:ext uri="{FF2B5EF4-FFF2-40B4-BE49-F238E27FC236}">
                  <a16:creationId xmlns:a16="http://schemas.microsoft.com/office/drawing/2014/main" id="{705C69C4-77BF-407E-AF02-AC0B607BDD14}"/>
                </a:ext>
              </a:extLst>
            </p:cNvPr>
            <p:cNvSpPr/>
            <p:nvPr/>
          </p:nvSpPr>
          <p:spPr>
            <a:xfrm>
              <a:off x="1780675" y="4735725"/>
              <a:ext cx="79100" cy="28775"/>
            </a:xfrm>
            <a:custGeom>
              <a:avLst/>
              <a:gdLst/>
              <a:ahLst/>
              <a:cxnLst/>
              <a:rect l="l" t="t" r="r" b="b"/>
              <a:pathLst>
                <a:path w="3164" h="1151" extrusionOk="0">
                  <a:moveTo>
                    <a:pt x="581" y="0"/>
                  </a:moveTo>
                  <a:cubicBezTo>
                    <a:pt x="521" y="0"/>
                    <a:pt x="460" y="2"/>
                    <a:pt x="399" y="6"/>
                  </a:cubicBezTo>
                  <a:cubicBezTo>
                    <a:pt x="637" y="304"/>
                    <a:pt x="1155" y="26"/>
                    <a:pt x="1294" y="483"/>
                  </a:cubicBezTo>
                  <a:cubicBezTo>
                    <a:pt x="1202" y="522"/>
                    <a:pt x="1113" y="533"/>
                    <a:pt x="1025" y="533"/>
                  </a:cubicBezTo>
                  <a:cubicBezTo>
                    <a:pt x="884" y="533"/>
                    <a:pt x="745" y="503"/>
                    <a:pt x="598" y="503"/>
                  </a:cubicBezTo>
                  <a:cubicBezTo>
                    <a:pt x="379" y="543"/>
                    <a:pt x="100" y="483"/>
                    <a:pt x="1" y="802"/>
                  </a:cubicBezTo>
                  <a:cubicBezTo>
                    <a:pt x="66" y="1064"/>
                    <a:pt x="267" y="1151"/>
                    <a:pt x="492" y="1151"/>
                  </a:cubicBezTo>
                  <a:cubicBezTo>
                    <a:pt x="540" y="1151"/>
                    <a:pt x="589" y="1147"/>
                    <a:pt x="637" y="1140"/>
                  </a:cubicBezTo>
                  <a:cubicBezTo>
                    <a:pt x="846" y="1130"/>
                    <a:pt x="1050" y="1130"/>
                    <a:pt x="1254" y="1130"/>
                  </a:cubicBezTo>
                  <a:cubicBezTo>
                    <a:pt x="1458" y="1130"/>
                    <a:pt x="1662" y="1130"/>
                    <a:pt x="1871" y="1120"/>
                  </a:cubicBezTo>
                  <a:cubicBezTo>
                    <a:pt x="2070" y="1100"/>
                    <a:pt x="2269" y="1040"/>
                    <a:pt x="2388" y="881"/>
                  </a:cubicBezTo>
                  <a:cubicBezTo>
                    <a:pt x="2567" y="603"/>
                    <a:pt x="2925" y="841"/>
                    <a:pt x="3164" y="583"/>
                  </a:cubicBezTo>
                  <a:cubicBezTo>
                    <a:pt x="2288" y="396"/>
                    <a:pt x="1481" y="0"/>
                    <a:pt x="5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49;p3">
              <a:extLst>
                <a:ext uri="{FF2B5EF4-FFF2-40B4-BE49-F238E27FC236}">
                  <a16:creationId xmlns:a16="http://schemas.microsoft.com/office/drawing/2014/main" id="{C20E9821-C60B-4A7C-9501-274CE418A2FB}"/>
                </a:ext>
              </a:extLst>
            </p:cNvPr>
            <p:cNvSpPr/>
            <p:nvPr/>
          </p:nvSpPr>
          <p:spPr>
            <a:xfrm>
              <a:off x="2140750" y="4802500"/>
              <a:ext cx="114900" cy="32850"/>
            </a:xfrm>
            <a:custGeom>
              <a:avLst/>
              <a:gdLst/>
              <a:ahLst/>
              <a:cxnLst/>
              <a:rect l="l" t="t" r="r" b="b"/>
              <a:pathLst>
                <a:path w="4596" h="1314" extrusionOk="0">
                  <a:moveTo>
                    <a:pt x="3302" y="0"/>
                  </a:moveTo>
                  <a:cubicBezTo>
                    <a:pt x="3183" y="0"/>
                    <a:pt x="3064" y="0"/>
                    <a:pt x="2904" y="20"/>
                  </a:cubicBezTo>
                  <a:cubicBezTo>
                    <a:pt x="2785" y="199"/>
                    <a:pt x="2566" y="199"/>
                    <a:pt x="2367" y="259"/>
                  </a:cubicBezTo>
                  <a:cubicBezTo>
                    <a:pt x="2220" y="287"/>
                    <a:pt x="2076" y="302"/>
                    <a:pt x="1931" y="302"/>
                  </a:cubicBezTo>
                  <a:cubicBezTo>
                    <a:pt x="1764" y="302"/>
                    <a:pt x="1594" y="282"/>
                    <a:pt x="1413" y="239"/>
                  </a:cubicBezTo>
                  <a:cubicBezTo>
                    <a:pt x="1188" y="188"/>
                    <a:pt x="953" y="137"/>
                    <a:pt x="721" y="137"/>
                  </a:cubicBezTo>
                  <a:cubicBezTo>
                    <a:pt x="501" y="137"/>
                    <a:pt x="283" y="183"/>
                    <a:pt x="80" y="319"/>
                  </a:cubicBezTo>
                  <a:cubicBezTo>
                    <a:pt x="0" y="418"/>
                    <a:pt x="0" y="498"/>
                    <a:pt x="60" y="597"/>
                  </a:cubicBezTo>
                  <a:cubicBezTo>
                    <a:pt x="179" y="697"/>
                    <a:pt x="299" y="736"/>
                    <a:pt x="458" y="756"/>
                  </a:cubicBezTo>
                  <a:cubicBezTo>
                    <a:pt x="1492" y="856"/>
                    <a:pt x="2487" y="1194"/>
                    <a:pt x="3541" y="1313"/>
                  </a:cubicBezTo>
                  <a:cubicBezTo>
                    <a:pt x="3660" y="1313"/>
                    <a:pt x="3800" y="1313"/>
                    <a:pt x="3939" y="1293"/>
                  </a:cubicBezTo>
                  <a:cubicBezTo>
                    <a:pt x="4337" y="1194"/>
                    <a:pt x="4595" y="1035"/>
                    <a:pt x="4098" y="697"/>
                  </a:cubicBezTo>
                  <a:cubicBezTo>
                    <a:pt x="3859" y="498"/>
                    <a:pt x="3501" y="458"/>
                    <a:pt x="3302" y="160"/>
                  </a:cubicBezTo>
                  <a:lnTo>
                    <a:pt x="330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50;p3">
              <a:extLst>
                <a:ext uri="{FF2B5EF4-FFF2-40B4-BE49-F238E27FC236}">
                  <a16:creationId xmlns:a16="http://schemas.microsoft.com/office/drawing/2014/main" id="{091E45C8-B4B2-4B29-88E4-40F2FE7D614F}"/>
                </a:ext>
              </a:extLst>
            </p:cNvPr>
            <p:cNvSpPr/>
            <p:nvPr/>
          </p:nvSpPr>
          <p:spPr>
            <a:xfrm>
              <a:off x="2213000" y="4703175"/>
              <a:ext cx="75975" cy="46775"/>
            </a:xfrm>
            <a:custGeom>
              <a:avLst/>
              <a:gdLst/>
              <a:ahLst/>
              <a:cxnLst/>
              <a:rect l="l" t="t" r="r" b="b"/>
              <a:pathLst>
                <a:path w="3039" h="1871" extrusionOk="0">
                  <a:moveTo>
                    <a:pt x="317" y="1"/>
                  </a:moveTo>
                  <a:cubicBezTo>
                    <a:pt x="128" y="1"/>
                    <a:pt x="0" y="121"/>
                    <a:pt x="14" y="433"/>
                  </a:cubicBezTo>
                  <a:lnTo>
                    <a:pt x="194" y="433"/>
                  </a:lnTo>
                  <a:cubicBezTo>
                    <a:pt x="273" y="532"/>
                    <a:pt x="452" y="512"/>
                    <a:pt x="552" y="612"/>
                  </a:cubicBezTo>
                  <a:cubicBezTo>
                    <a:pt x="770" y="890"/>
                    <a:pt x="1089" y="950"/>
                    <a:pt x="1387" y="1049"/>
                  </a:cubicBezTo>
                  <a:cubicBezTo>
                    <a:pt x="1646" y="1129"/>
                    <a:pt x="1805" y="1228"/>
                    <a:pt x="1805" y="1507"/>
                  </a:cubicBezTo>
                  <a:cubicBezTo>
                    <a:pt x="2117" y="1507"/>
                    <a:pt x="2263" y="1870"/>
                    <a:pt x="2560" y="1870"/>
                  </a:cubicBezTo>
                  <a:cubicBezTo>
                    <a:pt x="2603" y="1870"/>
                    <a:pt x="2649" y="1863"/>
                    <a:pt x="2700" y="1845"/>
                  </a:cubicBezTo>
                  <a:cubicBezTo>
                    <a:pt x="3038" y="1686"/>
                    <a:pt x="2979" y="1447"/>
                    <a:pt x="2780" y="1208"/>
                  </a:cubicBezTo>
                  <a:cubicBezTo>
                    <a:pt x="2740" y="1149"/>
                    <a:pt x="2700" y="1109"/>
                    <a:pt x="2700" y="1049"/>
                  </a:cubicBezTo>
                  <a:lnTo>
                    <a:pt x="2700" y="1049"/>
                  </a:lnTo>
                  <a:cubicBezTo>
                    <a:pt x="2740" y="1109"/>
                    <a:pt x="2760" y="1149"/>
                    <a:pt x="2799" y="1188"/>
                  </a:cubicBezTo>
                  <a:cubicBezTo>
                    <a:pt x="2879" y="1149"/>
                    <a:pt x="2939" y="1129"/>
                    <a:pt x="2979" y="1049"/>
                  </a:cubicBezTo>
                  <a:cubicBezTo>
                    <a:pt x="3038" y="950"/>
                    <a:pt x="2998" y="830"/>
                    <a:pt x="2899" y="751"/>
                  </a:cubicBezTo>
                  <a:lnTo>
                    <a:pt x="2561" y="751"/>
                  </a:lnTo>
                  <a:lnTo>
                    <a:pt x="2382" y="592"/>
                  </a:lnTo>
                  <a:lnTo>
                    <a:pt x="2203" y="592"/>
                  </a:lnTo>
                  <a:cubicBezTo>
                    <a:pt x="2150" y="622"/>
                    <a:pt x="2104" y="635"/>
                    <a:pt x="2060" y="635"/>
                  </a:cubicBezTo>
                  <a:cubicBezTo>
                    <a:pt x="1906" y="635"/>
                    <a:pt x="1792" y="479"/>
                    <a:pt x="1606" y="433"/>
                  </a:cubicBezTo>
                  <a:cubicBezTo>
                    <a:pt x="1288" y="254"/>
                    <a:pt x="910" y="194"/>
                    <a:pt x="571" y="55"/>
                  </a:cubicBezTo>
                  <a:cubicBezTo>
                    <a:pt x="480" y="20"/>
                    <a:pt x="393" y="1"/>
                    <a:pt x="3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51;p3">
              <a:extLst>
                <a:ext uri="{FF2B5EF4-FFF2-40B4-BE49-F238E27FC236}">
                  <a16:creationId xmlns:a16="http://schemas.microsoft.com/office/drawing/2014/main" id="{CD72CCC4-29FB-496E-978D-5EDBA72F2337}"/>
                </a:ext>
              </a:extLst>
            </p:cNvPr>
            <p:cNvSpPr/>
            <p:nvPr/>
          </p:nvSpPr>
          <p:spPr>
            <a:xfrm>
              <a:off x="1611600" y="4646250"/>
              <a:ext cx="44775" cy="49300"/>
            </a:xfrm>
            <a:custGeom>
              <a:avLst/>
              <a:gdLst/>
              <a:ahLst/>
              <a:cxnLst/>
              <a:rect l="l" t="t" r="r" b="b"/>
              <a:pathLst>
                <a:path w="1791" h="1972" extrusionOk="0">
                  <a:moveTo>
                    <a:pt x="767" y="1"/>
                  </a:moveTo>
                  <a:cubicBezTo>
                    <a:pt x="655" y="1"/>
                    <a:pt x="487" y="114"/>
                    <a:pt x="179" y="322"/>
                  </a:cubicBezTo>
                  <a:cubicBezTo>
                    <a:pt x="140" y="362"/>
                    <a:pt x="140" y="422"/>
                    <a:pt x="140" y="501"/>
                  </a:cubicBezTo>
                  <a:cubicBezTo>
                    <a:pt x="179" y="601"/>
                    <a:pt x="140" y="681"/>
                    <a:pt x="100" y="780"/>
                  </a:cubicBezTo>
                  <a:cubicBezTo>
                    <a:pt x="100" y="860"/>
                    <a:pt x="80" y="979"/>
                    <a:pt x="0" y="1039"/>
                  </a:cubicBezTo>
                  <a:lnTo>
                    <a:pt x="0" y="1218"/>
                  </a:lnTo>
                  <a:cubicBezTo>
                    <a:pt x="159" y="1337"/>
                    <a:pt x="80" y="1536"/>
                    <a:pt x="199" y="1675"/>
                  </a:cubicBezTo>
                  <a:cubicBezTo>
                    <a:pt x="259" y="1715"/>
                    <a:pt x="339" y="1775"/>
                    <a:pt x="398" y="1814"/>
                  </a:cubicBezTo>
                  <a:cubicBezTo>
                    <a:pt x="663" y="1881"/>
                    <a:pt x="927" y="1971"/>
                    <a:pt x="1185" y="1971"/>
                  </a:cubicBezTo>
                  <a:cubicBezTo>
                    <a:pt x="1392" y="1971"/>
                    <a:pt x="1595" y="1912"/>
                    <a:pt x="1791" y="1735"/>
                  </a:cubicBezTo>
                  <a:cubicBezTo>
                    <a:pt x="1691" y="1596"/>
                    <a:pt x="1532" y="1596"/>
                    <a:pt x="1353" y="1596"/>
                  </a:cubicBezTo>
                  <a:cubicBezTo>
                    <a:pt x="1330" y="1596"/>
                    <a:pt x="1309" y="1597"/>
                    <a:pt x="1289" y="1597"/>
                  </a:cubicBezTo>
                  <a:cubicBezTo>
                    <a:pt x="812" y="1597"/>
                    <a:pt x="1235" y="1371"/>
                    <a:pt x="1273" y="1238"/>
                  </a:cubicBezTo>
                  <a:cubicBezTo>
                    <a:pt x="1353" y="999"/>
                    <a:pt x="1075" y="999"/>
                    <a:pt x="975" y="820"/>
                  </a:cubicBezTo>
                  <a:lnTo>
                    <a:pt x="935" y="740"/>
                  </a:lnTo>
                  <a:lnTo>
                    <a:pt x="955" y="661"/>
                  </a:lnTo>
                  <a:cubicBezTo>
                    <a:pt x="995" y="641"/>
                    <a:pt x="1055" y="561"/>
                    <a:pt x="1075" y="521"/>
                  </a:cubicBezTo>
                  <a:cubicBezTo>
                    <a:pt x="955" y="164"/>
                    <a:pt x="901" y="1"/>
                    <a:pt x="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52;p3">
              <a:extLst>
                <a:ext uri="{FF2B5EF4-FFF2-40B4-BE49-F238E27FC236}">
                  <a16:creationId xmlns:a16="http://schemas.microsoft.com/office/drawing/2014/main" id="{02B7F9A5-223B-4861-935E-C45F632EA473}"/>
                </a:ext>
              </a:extLst>
            </p:cNvPr>
            <p:cNvSpPr/>
            <p:nvPr/>
          </p:nvSpPr>
          <p:spPr>
            <a:xfrm>
              <a:off x="1898050" y="4593025"/>
              <a:ext cx="115400" cy="27975"/>
            </a:xfrm>
            <a:custGeom>
              <a:avLst/>
              <a:gdLst/>
              <a:ahLst/>
              <a:cxnLst/>
              <a:rect l="l" t="t" r="r" b="b"/>
              <a:pathLst>
                <a:path w="4616" h="1119" extrusionOk="0">
                  <a:moveTo>
                    <a:pt x="654" y="1"/>
                  </a:moveTo>
                  <a:cubicBezTo>
                    <a:pt x="561" y="1"/>
                    <a:pt x="468" y="12"/>
                    <a:pt x="378" y="44"/>
                  </a:cubicBezTo>
                  <a:cubicBezTo>
                    <a:pt x="80" y="164"/>
                    <a:pt x="1" y="303"/>
                    <a:pt x="339" y="502"/>
                  </a:cubicBezTo>
                  <a:cubicBezTo>
                    <a:pt x="478" y="542"/>
                    <a:pt x="637" y="542"/>
                    <a:pt x="776" y="562"/>
                  </a:cubicBezTo>
                  <a:cubicBezTo>
                    <a:pt x="975" y="661"/>
                    <a:pt x="1194" y="582"/>
                    <a:pt x="1393" y="701"/>
                  </a:cubicBezTo>
                  <a:lnTo>
                    <a:pt x="1473" y="741"/>
                  </a:lnTo>
                  <a:lnTo>
                    <a:pt x="1552" y="741"/>
                  </a:lnTo>
                  <a:cubicBezTo>
                    <a:pt x="1647" y="802"/>
                    <a:pt x="1750" y="817"/>
                    <a:pt x="1855" y="817"/>
                  </a:cubicBezTo>
                  <a:cubicBezTo>
                    <a:pt x="1952" y="817"/>
                    <a:pt x="2052" y="804"/>
                    <a:pt x="2151" y="804"/>
                  </a:cubicBezTo>
                  <a:cubicBezTo>
                    <a:pt x="2259" y="804"/>
                    <a:pt x="2365" y="819"/>
                    <a:pt x="2467" y="880"/>
                  </a:cubicBezTo>
                  <a:cubicBezTo>
                    <a:pt x="2573" y="933"/>
                    <a:pt x="2688" y="959"/>
                    <a:pt x="2800" y="959"/>
                  </a:cubicBezTo>
                  <a:cubicBezTo>
                    <a:pt x="2856" y="959"/>
                    <a:pt x="2911" y="953"/>
                    <a:pt x="2965" y="940"/>
                  </a:cubicBezTo>
                  <a:cubicBezTo>
                    <a:pt x="3343" y="1039"/>
                    <a:pt x="3720" y="979"/>
                    <a:pt x="4098" y="1119"/>
                  </a:cubicBezTo>
                  <a:lnTo>
                    <a:pt x="4437" y="1119"/>
                  </a:lnTo>
                  <a:cubicBezTo>
                    <a:pt x="4516" y="920"/>
                    <a:pt x="4616" y="721"/>
                    <a:pt x="4258" y="721"/>
                  </a:cubicBezTo>
                  <a:cubicBezTo>
                    <a:pt x="4118" y="721"/>
                    <a:pt x="4019" y="661"/>
                    <a:pt x="3939" y="522"/>
                  </a:cubicBezTo>
                  <a:cubicBezTo>
                    <a:pt x="3899" y="482"/>
                    <a:pt x="3860" y="462"/>
                    <a:pt x="3840" y="462"/>
                  </a:cubicBezTo>
                  <a:cubicBezTo>
                    <a:pt x="3343" y="442"/>
                    <a:pt x="2865" y="383"/>
                    <a:pt x="2388" y="243"/>
                  </a:cubicBezTo>
                  <a:cubicBezTo>
                    <a:pt x="2288" y="204"/>
                    <a:pt x="2229" y="204"/>
                    <a:pt x="2149" y="204"/>
                  </a:cubicBezTo>
                  <a:cubicBezTo>
                    <a:pt x="2092" y="214"/>
                    <a:pt x="2035" y="219"/>
                    <a:pt x="1976" y="219"/>
                  </a:cubicBezTo>
                  <a:cubicBezTo>
                    <a:pt x="1808" y="219"/>
                    <a:pt x="1635" y="178"/>
                    <a:pt x="1473" y="104"/>
                  </a:cubicBezTo>
                  <a:cubicBezTo>
                    <a:pt x="1393" y="84"/>
                    <a:pt x="1333" y="64"/>
                    <a:pt x="1254" y="64"/>
                  </a:cubicBezTo>
                  <a:cubicBezTo>
                    <a:pt x="1052" y="51"/>
                    <a:pt x="850" y="1"/>
                    <a:pt x="6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53;p3">
              <a:extLst>
                <a:ext uri="{FF2B5EF4-FFF2-40B4-BE49-F238E27FC236}">
                  <a16:creationId xmlns:a16="http://schemas.microsoft.com/office/drawing/2014/main" id="{CB11AACC-FF5A-4008-BB45-B4C68EB568B2}"/>
                </a:ext>
              </a:extLst>
            </p:cNvPr>
            <p:cNvSpPr/>
            <p:nvPr/>
          </p:nvSpPr>
          <p:spPr>
            <a:xfrm>
              <a:off x="1705100" y="4577050"/>
              <a:ext cx="67150" cy="22450"/>
            </a:xfrm>
            <a:custGeom>
              <a:avLst/>
              <a:gdLst/>
              <a:ahLst/>
              <a:cxnLst/>
              <a:rect l="l" t="t" r="r" b="b"/>
              <a:pathLst>
                <a:path w="2686" h="898" extrusionOk="0">
                  <a:moveTo>
                    <a:pt x="558" y="0"/>
                  </a:moveTo>
                  <a:cubicBezTo>
                    <a:pt x="372" y="0"/>
                    <a:pt x="268" y="91"/>
                    <a:pt x="0" y="286"/>
                  </a:cubicBezTo>
                  <a:cubicBezTo>
                    <a:pt x="716" y="484"/>
                    <a:pt x="1432" y="664"/>
                    <a:pt x="2129" y="843"/>
                  </a:cubicBezTo>
                  <a:cubicBezTo>
                    <a:pt x="2238" y="843"/>
                    <a:pt x="2362" y="897"/>
                    <a:pt x="2467" y="897"/>
                  </a:cubicBezTo>
                  <a:cubicBezTo>
                    <a:pt x="2571" y="897"/>
                    <a:pt x="2656" y="843"/>
                    <a:pt x="2686" y="624"/>
                  </a:cubicBezTo>
                  <a:cubicBezTo>
                    <a:pt x="2586" y="584"/>
                    <a:pt x="2467" y="564"/>
                    <a:pt x="2467" y="425"/>
                  </a:cubicBezTo>
                  <a:cubicBezTo>
                    <a:pt x="2427" y="305"/>
                    <a:pt x="2606" y="325"/>
                    <a:pt x="2686" y="286"/>
                  </a:cubicBezTo>
                  <a:cubicBezTo>
                    <a:pt x="2566" y="87"/>
                    <a:pt x="2328" y="126"/>
                    <a:pt x="2168" y="87"/>
                  </a:cubicBezTo>
                  <a:cubicBezTo>
                    <a:pt x="2115" y="78"/>
                    <a:pt x="2061" y="74"/>
                    <a:pt x="2007" y="74"/>
                  </a:cubicBezTo>
                  <a:cubicBezTo>
                    <a:pt x="1780" y="74"/>
                    <a:pt x="1548" y="137"/>
                    <a:pt x="1320" y="137"/>
                  </a:cubicBezTo>
                  <a:cubicBezTo>
                    <a:pt x="1237" y="137"/>
                    <a:pt x="1155" y="129"/>
                    <a:pt x="1074" y="107"/>
                  </a:cubicBezTo>
                  <a:cubicBezTo>
                    <a:pt x="827" y="37"/>
                    <a:pt x="676" y="0"/>
                    <a:pt x="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54;p3">
              <a:extLst>
                <a:ext uri="{FF2B5EF4-FFF2-40B4-BE49-F238E27FC236}">
                  <a16:creationId xmlns:a16="http://schemas.microsoft.com/office/drawing/2014/main" id="{51B036D0-E3C5-4AD9-B317-233EE8580DE7}"/>
                </a:ext>
              </a:extLst>
            </p:cNvPr>
            <p:cNvSpPr/>
            <p:nvPr/>
          </p:nvSpPr>
          <p:spPr>
            <a:xfrm>
              <a:off x="1852300" y="4711975"/>
              <a:ext cx="68150" cy="16450"/>
            </a:xfrm>
            <a:custGeom>
              <a:avLst/>
              <a:gdLst/>
              <a:ahLst/>
              <a:cxnLst/>
              <a:rect l="l" t="t" r="r" b="b"/>
              <a:pathLst>
                <a:path w="2726" h="658" extrusionOk="0">
                  <a:moveTo>
                    <a:pt x="762" y="11"/>
                  </a:moveTo>
                  <a:cubicBezTo>
                    <a:pt x="575" y="11"/>
                    <a:pt x="387" y="23"/>
                    <a:pt x="199" y="61"/>
                  </a:cubicBezTo>
                  <a:cubicBezTo>
                    <a:pt x="100" y="160"/>
                    <a:pt x="0" y="260"/>
                    <a:pt x="20" y="399"/>
                  </a:cubicBezTo>
                  <a:cubicBezTo>
                    <a:pt x="796" y="657"/>
                    <a:pt x="1612" y="558"/>
                    <a:pt x="2407" y="657"/>
                  </a:cubicBezTo>
                  <a:cubicBezTo>
                    <a:pt x="2427" y="657"/>
                    <a:pt x="2487" y="578"/>
                    <a:pt x="2527" y="558"/>
                  </a:cubicBezTo>
                  <a:cubicBezTo>
                    <a:pt x="2626" y="459"/>
                    <a:pt x="2726" y="359"/>
                    <a:pt x="2726" y="180"/>
                  </a:cubicBezTo>
                  <a:cubicBezTo>
                    <a:pt x="2507" y="1"/>
                    <a:pt x="2228" y="100"/>
                    <a:pt x="1990" y="41"/>
                  </a:cubicBezTo>
                  <a:cubicBezTo>
                    <a:pt x="1911" y="46"/>
                    <a:pt x="1831" y="48"/>
                    <a:pt x="1752" y="48"/>
                  </a:cubicBezTo>
                  <a:cubicBezTo>
                    <a:pt x="1422" y="48"/>
                    <a:pt x="1092" y="11"/>
                    <a:pt x="762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55;p3">
              <a:extLst>
                <a:ext uri="{FF2B5EF4-FFF2-40B4-BE49-F238E27FC236}">
                  <a16:creationId xmlns:a16="http://schemas.microsoft.com/office/drawing/2014/main" id="{21CB3246-06B7-4752-9016-050B900F87FB}"/>
                </a:ext>
              </a:extLst>
            </p:cNvPr>
            <p:cNvSpPr/>
            <p:nvPr/>
          </p:nvSpPr>
          <p:spPr>
            <a:xfrm>
              <a:off x="2080075" y="4774850"/>
              <a:ext cx="88050" cy="28725"/>
            </a:xfrm>
            <a:custGeom>
              <a:avLst/>
              <a:gdLst/>
              <a:ahLst/>
              <a:cxnLst/>
              <a:rect l="l" t="t" r="r" b="b"/>
              <a:pathLst>
                <a:path w="3522" h="1149" extrusionOk="0">
                  <a:moveTo>
                    <a:pt x="562" y="0"/>
                  </a:moveTo>
                  <a:cubicBezTo>
                    <a:pt x="379" y="0"/>
                    <a:pt x="197" y="54"/>
                    <a:pt x="20" y="211"/>
                  </a:cubicBezTo>
                  <a:cubicBezTo>
                    <a:pt x="20" y="251"/>
                    <a:pt x="20" y="311"/>
                    <a:pt x="0" y="331"/>
                  </a:cubicBezTo>
                  <a:cubicBezTo>
                    <a:pt x="1015" y="1007"/>
                    <a:pt x="2228" y="848"/>
                    <a:pt x="3322" y="1146"/>
                  </a:cubicBezTo>
                  <a:cubicBezTo>
                    <a:pt x="3328" y="1148"/>
                    <a:pt x="3334" y="1148"/>
                    <a:pt x="3340" y="1148"/>
                  </a:cubicBezTo>
                  <a:cubicBezTo>
                    <a:pt x="3414" y="1148"/>
                    <a:pt x="3483" y="1041"/>
                    <a:pt x="3501" y="967"/>
                  </a:cubicBezTo>
                  <a:cubicBezTo>
                    <a:pt x="3521" y="768"/>
                    <a:pt x="3402" y="669"/>
                    <a:pt x="3243" y="569"/>
                  </a:cubicBezTo>
                  <a:cubicBezTo>
                    <a:pt x="2726" y="331"/>
                    <a:pt x="2129" y="331"/>
                    <a:pt x="1592" y="251"/>
                  </a:cubicBezTo>
                  <a:cubicBezTo>
                    <a:pt x="1265" y="199"/>
                    <a:pt x="912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56;p3">
              <a:extLst>
                <a:ext uri="{FF2B5EF4-FFF2-40B4-BE49-F238E27FC236}">
                  <a16:creationId xmlns:a16="http://schemas.microsoft.com/office/drawing/2014/main" id="{AEC9C17E-3D36-407B-B809-D7D875B5839C}"/>
                </a:ext>
              </a:extLst>
            </p:cNvPr>
            <p:cNvSpPr/>
            <p:nvPr/>
          </p:nvSpPr>
          <p:spPr>
            <a:xfrm>
              <a:off x="1842350" y="4756825"/>
              <a:ext cx="76125" cy="23825"/>
            </a:xfrm>
            <a:custGeom>
              <a:avLst/>
              <a:gdLst/>
              <a:ahLst/>
              <a:cxnLst/>
              <a:rect l="l" t="t" r="r" b="b"/>
              <a:pathLst>
                <a:path w="3045" h="953" extrusionOk="0">
                  <a:moveTo>
                    <a:pt x="945" y="0"/>
                  </a:moveTo>
                  <a:cubicBezTo>
                    <a:pt x="716" y="0"/>
                    <a:pt x="486" y="20"/>
                    <a:pt x="259" y="37"/>
                  </a:cubicBezTo>
                  <a:cubicBezTo>
                    <a:pt x="140" y="97"/>
                    <a:pt x="1" y="137"/>
                    <a:pt x="20" y="296"/>
                  </a:cubicBezTo>
                  <a:cubicBezTo>
                    <a:pt x="100" y="534"/>
                    <a:pt x="299" y="654"/>
                    <a:pt x="478" y="773"/>
                  </a:cubicBezTo>
                  <a:cubicBezTo>
                    <a:pt x="841" y="887"/>
                    <a:pt x="1203" y="952"/>
                    <a:pt x="1566" y="952"/>
                  </a:cubicBezTo>
                  <a:cubicBezTo>
                    <a:pt x="1899" y="952"/>
                    <a:pt x="2233" y="897"/>
                    <a:pt x="2567" y="773"/>
                  </a:cubicBezTo>
                  <a:cubicBezTo>
                    <a:pt x="2646" y="634"/>
                    <a:pt x="2786" y="574"/>
                    <a:pt x="2945" y="574"/>
                  </a:cubicBezTo>
                  <a:cubicBezTo>
                    <a:pt x="3044" y="375"/>
                    <a:pt x="2865" y="336"/>
                    <a:pt x="2746" y="196"/>
                  </a:cubicBezTo>
                  <a:lnTo>
                    <a:pt x="2567" y="196"/>
                  </a:lnTo>
                  <a:cubicBezTo>
                    <a:pt x="2422" y="285"/>
                    <a:pt x="2290" y="368"/>
                    <a:pt x="2163" y="368"/>
                  </a:cubicBezTo>
                  <a:cubicBezTo>
                    <a:pt x="2063" y="368"/>
                    <a:pt x="1967" y="317"/>
                    <a:pt x="1870" y="176"/>
                  </a:cubicBezTo>
                  <a:cubicBezTo>
                    <a:pt x="1571" y="38"/>
                    <a:pt x="1259" y="0"/>
                    <a:pt x="9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57;p3">
              <a:extLst>
                <a:ext uri="{FF2B5EF4-FFF2-40B4-BE49-F238E27FC236}">
                  <a16:creationId xmlns:a16="http://schemas.microsoft.com/office/drawing/2014/main" id="{968F8111-796E-4185-A91E-C04B13AA86F6}"/>
                </a:ext>
              </a:extLst>
            </p:cNvPr>
            <p:cNvSpPr/>
            <p:nvPr/>
          </p:nvSpPr>
          <p:spPr>
            <a:xfrm>
              <a:off x="1655850" y="4403425"/>
              <a:ext cx="39325" cy="79500"/>
            </a:xfrm>
            <a:custGeom>
              <a:avLst/>
              <a:gdLst/>
              <a:ahLst/>
              <a:cxnLst/>
              <a:rect l="l" t="t" r="r" b="b"/>
              <a:pathLst>
                <a:path w="1573" h="3180" extrusionOk="0">
                  <a:moveTo>
                    <a:pt x="1108" y="1"/>
                  </a:moveTo>
                  <a:cubicBezTo>
                    <a:pt x="1043" y="1"/>
                    <a:pt x="972" y="23"/>
                    <a:pt x="896" y="69"/>
                  </a:cubicBezTo>
                  <a:cubicBezTo>
                    <a:pt x="677" y="407"/>
                    <a:pt x="558" y="805"/>
                    <a:pt x="558" y="1243"/>
                  </a:cubicBezTo>
                  <a:cubicBezTo>
                    <a:pt x="458" y="1442"/>
                    <a:pt x="558" y="1680"/>
                    <a:pt x="399" y="1800"/>
                  </a:cubicBezTo>
                  <a:cubicBezTo>
                    <a:pt x="299" y="1899"/>
                    <a:pt x="319" y="2078"/>
                    <a:pt x="239" y="2178"/>
                  </a:cubicBezTo>
                  <a:cubicBezTo>
                    <a:pt x="200" y="2198"/>
                    <a:pt x="180" y="2277"/>
                    <a:pt x="200" y="2337"/>
                  </a:cubicBezTo>
                  <a:cubicBezTo>
                    <a:pt x="60" y="2496"/>
                    <a:pt x="200" y="2755"/>
                    <a:pt x="21" y="2894"/>
                  </a:cubicBezTo>
                  <a:cubicBezTo>
                    <a:pt x="21" y="2954"/>
                    <a:pt x="1" y="3033"/>
                    <a:pt x="1" y="3073"/>
                  </a:cubicBezTo>
                  <a:cubicBezTo>
                    <a:pt x="62" y="3150"/>
                    <a:pt x="136" y="3179"/>
                    <a:pt x="222" y="3179"/>
                  </a:cubicBezTo>
                  <a:cubicBezTo>
                    <a:pt x="247" y="3179"/>
                    <a:pt x="272" y="3177"/>
                    <a:pt x="299" y="3172"/>
                  </a:cubicBezTo>
                  <a:cubicBezTo>
                    <a:pt x="379" y="3153"/>
                    <a:pt x="419" y="3113"/>
                    <a:pt x="478" y="3053"/>
                  </a:cubicBezTo>
                  <a:cubicBezTo>
                    <a:pt x="558" y="2894"/>
                    <a:pt x="598" y="2735"/>
                    <a:pt x="677" y="2556"/>
                  </a:cubicBezTo>
                  <a:cubicBezTo>
                    <a:pt x="697" y="2496"/>
                    <a:pt x="717" y="2436"/>
                    <a:pt x="757" y="2357"/>
                  </a:cubicBezTo>
                  <a:cubicBezTo>
                    <a:pt x="796" y="2198"/>
                    <a:pt x="896" y="2058"/>
                    <a:pt x="976" y="1939"/>
                  </a:cubicBezTo>
                  <a:cubicBezTo>
                    <a:pt x="1214" y="1382"/>
                    <a:pt x="1572" y="845"/>
                    <a:pt x="1373" y="169"/>
                  </a:cubicBezTo>
                  <a:cubicBezTo>
                    <a:pt x="1300" y="58"/>
                    <a:pt x="1211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58;p3">
              <a:extLst>
                <a:ext uri="{FF2B5EF4-FFF2-40B4-BE49-F238E27FC236}">
                  <a16:creationId xmlns:a16="http://schemas.microsoft.com/office/drawing/2014/main" id="{E18AE23E-5D66-4AB2-9750-CFC48634F43B}"/>
                </a:ext>
              </a:extLst>
            </p:cNvPr>
            <p:cNvSpPr/>
            <p:nvPr/>
          </p:nvSpPr>
          <p:spPr>
            <a:xfrm>
              <a:off x="1552900" y="4269375"/>
              <a:ext cx="78125" cy="28875"/>
            </a:xfrm>
            <a:custGeom>
              <a:avLst/>
              <a:gdLst/>
              <a:ahLst/>
              <a:cxnLst/>
              <a:rect l="l" t="t" r="r" b="b"/>
              <a:pathLst>
                <a:path w="3125" h="1155" extrusionOk="0">
                  <a:moveTo>
                    <a:pt x="1128" y="828"/>
                  </a:moveTo>
                  <a:cubicBezTo>
                    <a:pt x="1270" y="828"/>
                    <a:pt x="1421" y="855"/>
                    <a:pt x="1575" y="879"/>
                  </a:cubicBezTo>
                  <a:lnTo>
                    <a:pt x="1575" y="879"/>
                  </a:lnTo>
                  <a:cubicBezTo>
                    <a:pt x="1464" y="880"/>
                    <a:pt x="1356" y="881"/>
                    <a:pt x="1250" y="881"/>
                  </a:cubicBezTo>
                  <a:cubicBezTo>
                    <a:pt x="1115" y="881"/>
                    <a:pt x="984" y="880"/>
                    <a:pt x="856" y="876"/>
                  </a:cubicBezTo>
                  <a:cubicBezTo>
                    <a:pt x="941" y="840"/>
                    <a:pt x="1033" y="828"/>
                    <a:pt x="1128" y="828"/>
                  </a:cubicBezTo>
                  <a:close/>
                  <a:moveTo>
                    <a:pt x="439" y="0"/>
                  </a:moveTo>
                  <a:cubicBezTo>
                    <a:pt x="160" y="140"/>
                    <a:pt x="299" y="478"/>
                    <a:pt x="41" y="577"/>
                  </a:cubicBezTo>
                  <a:cubicBezTo>
                    <a:pt x="1" y="1035"/>
                    <a:pt x="220" y="1154"/>
                    <a:pt x="618" y="1154"/>
                  </a:cubicBezTo>
                  <a:cubicBezTo>
                    <a:pt x="1433" y="1134"/>
                    <a:pt x="2249" y="1134"/>
                    <a:pt x="3084" y="1095"/>
                  </a:cubicBezTo>
                  <a:cubicBezTo>
                    <a:pt x="3124" y="995"/>
                    <a:pt x="3084" y="896"/>
                    <a:pt x="2985" y="856"/>
                  </a:cubicBezTo>
                  <a:cubicBezTo>
                    <a:pt x="2721" y="856"/>
                    <a:pt x="2459" y="861"/>
                    <a:pt x="2203" y="866"/>
                  </a:cubicBezTo>
                  <a:lnTo>
                    <a:pt x="2203" y="866"/>
                  </a:lnTo>
                  <a:cubicBezTo>
                    <a:pt x="2315" y="829"/>
                    <a:pt x="2425" y="764"/>
                    <a:pt x="2527" y="657"/>
                  </a:cubicBezTo>
                  <a:cubicBezTo>
                    <a:pt x="2249" y="657"/>
                    <a:pt x="1970" y="630"/>
                    <a:pt x="1698" y="630"/>
                  </a:cubicBezTo>
                  <a:cubicBezTo>
                    <a:pt x="1561" y="630"/>
                    <a:pt x="1427" y="637"/>
                    <a:pt x="1294" y="657"/>
                  </a:cubicBezTo>
                  <a:cubicBezTo>
                    <a:pt x="1253" y="660"/>
                    <a:pt x="1213" y="662"/>
                    <a:pt x="1175" y="662"/>
                  </a:cubicBezTo>
                  <a:cubicBezTo>
                    <a:pt x="721" y="662"/>
                    <a:pt x="512" y="441"/>
                    <a:pt x="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59;p3">
              <a:extLst>
                <a:ext uri="{FF2B5EF4-FFF2-40B4-BE49-F238E27FC236}">
                  <a16:creationId xmlns:a16="http://schemas.microsoft.com/office/drawing/2014/main" id="{113BF7D0-5C99-4631-8CD1-5BC48BE67AA1}"/>
                </a:ext>
              </a:extLst>
            </p:cNvPr>
            <p:cNvSpPr/>
            <p:nvPr/>
          </p:nvSpPr>
          <p:spPr>
            <a:xfrm>
              <a:off x="1649900" y="4624675"/>
              <a:ext cx="51725" cy="31175"/>
            </a:xfrm>
            <a:custGeom>
              <a:avLst/>
              <a:gdLst/>
              <a:ahLst/>
              <a:cxnLst/>
              <a:rect l="l" t="t" r="r" b="b"/>
              <a:pathLst>
                <a:path w="2069" h="1247" extrusionOk="0">
                  <a:moveTo>
                    <a:pt x="77" y="1"/>
                  </a:moveTo>
                  <a:cubicBezTo>
                    <a:pt x="30" y="1"/>
                    <a:pt x="0" y="55"/>
                    <a:pt x="0" y="211"/>
                  </a:cubicBezTo>
                  <a:cubicBezTo>
                    <a:pt x="0" y="609"/>
                    <a:pt x="438" y="609"/>
                    <a:pt x="617" y="867"/>
                  </a:cubicBezTo>
                  <a:cubicBezTo>
                    <a:pt x="731" y="1057"/>
                    <a:pt x="881" y="1246"/>
                    <a:pt x="1118" y="1246"/>
                  </a:cubicBezTo>
                  <a:cubicBezTo>
                    <a:pt x="1130" y="1246"/>
                    <a:pt x="1142" y="1246"/>
                    <a:pt x="1154" y="1245"/>
                  </a:cubicBezTo>
                  <a:cubicBezTo>
                    <a:pt x="1228" y="1021"/>
                    <a:pt x="1348" y="909"/>
                    <a:pt x="1537" y="909"/>
                  </a:cubicBezTo>
                  <a:cubicBezTo>
                    <a:pt x="1600" y="909"/>
                    <a:pt x="1671" y="922"/>
                    <a:pt x="1751" y="947"/>
                  </a:cubicBezTo>
                  <a:cubicBezTo>
                    <a:pt x="1784" y="953"/>
                    <a:pt x="1815" y="957"/>
                    <a:pt x="1842" y="957"/>
                  </a:cubicBezTo>
                  <a:cubicBezTo>
                    <a:pt x="2053" y="957"/>
                    <a:pt x="2069" y="761"/>
                    <a:pt x="2069" y="549"/>
                  </a:cubicBezTo>
                  <a:cubicBezTo>
                    <a:pt x="1751" y="509"/>
                    <a:pt x="1412" y="469"/>
                    <a:pt x="1054" y="449"/>
                  </a:cubicBezTo>
                  <a:cubicBezTo>
                    <a:pt x="756" y="410"/>
                    <a:pt x="458" y="469"/>
                    <a:pt x="298" y="151"/>
                  </a:cubicBezTo>
                  <a:cubicBezTo>
                    <a:pt x="213" y="76"/>
                    <a:pt x="132" y="1"/>
                    <a:pt x="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60;p3">
              <a:extLst>
                <a:ext uri="{FF2B5EF4-FFF2-40B4-BE49-F238E27FC236}">
                  <a16:creationId xmlns:a16="http://schemas.microsoft.com/office/drawing/2014/main" id="{D4680A04-5507-4167-8D6A-690C962C9608}"/>
                </a:ext>
              </a:extLst>
            </p:cNvPr>
            <p:cNvSpPr/>
            <p:nvPr/>
          </p:nvSpPr>
          <p:spPr>
            <a:xfrm>
              <a:off x="1854775" y="4626925"/>
              <a:ext cx="68675" cy="17400"/>
            </a:xfrm>
            <a:custGeom>
              <a:avLst/>
              <a:gdLst/>
              <a:ahLst/>
              <a:cxnLst/>
              <a:rect l="l" t="t" r="r" b="b"/>
              <a:pathLst>
                <a:path w="2747" h="696" extrusionOk="0">
                  <a:moveTo>
                    <a:pt x="592" y="1"/>
                  </a:moveTo>
                  <a:cubicBezTo>
                    <a:pt x="426" y="1"/>
                    <a:pt x="267" y="22"/>
                    <a:pt x="100" y="61"/>
                  </a:cubicBezTo>
                  <a:cubicBezTo>
                    <a:pt x="1" y="399"/>
                    <a:pt x="379" y="260"/>
                    <a:pt x="478" y="399"/>
                  </a:cubicBezTo>
                  <a:cubicBezTo>
                    <a:pt x="1107" y="596"/>
                    <a:pt x="1430" y="695"/>
                    <a:pt x="1714" y="695"/>
                  </a:cubicBezTo>
                  <a:cubicBezTo>
                    <a:pt x="2004" y="695"/>
                    <a:pt x="2253" y="591"/>
                    <a:pt x="2746" y="379"/>
                  </a:cubicBezTo>
                  <a:cubicBezTo>
                    <a:pt x="2030" y="260"/>
                    <a:pt x="1453" y="180"/>
                    <a:pt x="876" y="21"/>
                  </a:cubicBezTo>
                  <a:cubicBezTo>
                    <a:pt x="777" y="7"/>
                    <a:pt x="684" y="1"/>
                    <a:pt x="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61;p3">
              <a:extLst>
                <a:ext uri="{FF2B5EF4-FFF2-40B4-BE49-F238E27FC236}">
                  <a16:creationId xmlns:a16="http://schemas.microsoft.com/office/drawing/2014/main" id="{DEEA7FD2-C1BF-4D29-9CE7-3D9CAF805318}"/>
                </a:ext>
              </a:extLst>
            </p:cNvPr>
            <p:cNvSpPr/>
            <p:nvPr/>
          </p:nvSpPr>
          <p:spPr>
            <a:xfrm>
              <a:off x="1675750" y="4703950"/>
              <a:ext cx="109925" cy="24675"/>
            </a:xfrm>
            <a:custGeom>
              <a:avLst/>
              <a:gdLst/>
              <a:ahLst/>
              <a:cxnLst/>
              <a:rect l="l" t="t" r="r" b="b"/>
              <a:pathLst>
                <a:path w="4397" h="987" extrusionOk="0">
                  <a:moveTo>
                    <a:pt x="1295" y="1"/>
                  </a:moveTo>
                  <a:cubicBezTo>
                    <a:pt x="1182" y="1"/>
                    <a:pt x="1070" y="23"/>
                    <a:pt x="955" y="83"/>
                  </a:cubicBezTo>
                  <a:cubicBezTo>
                    <a:pt x="717" y="163"/>
                    <a:pt x="458" y="183"/>
                    <a:pt x="259" y="322"/>
                  </a:cubicBezTo>
                  <a:cubicBezTo>
                    <a:pt x="0" y="581"/>
                    <a:pt x="20" y="799"/>
                    <a:pt x="359" y="978"/>
                  </a:cubicBezTo>
                  <a:cubicBezTo>
                    <a:pt x="388" y="984"/>
                    <a:pt x="413" y="987"/>
                    <a:pt x="438" y="987"/>
                  </a:cubicBezTo>
                  <a:cubicBezTo>
                    <a:pt x="496" y="987"/>
                    <a:pt x="547" y="973"/>
                    <a:pt x="617" y="959"/>
                  </a:cubicBezTo>
                  <a:cubicBezTo>
                    <a:pt x="1254" y="660"/>
                    <a:pt x="1990" y="879"/>
                    <a:pt x="2606" y="561"/>
                  </a:cubicBezTo>
                  <a:cubicBezTo>
                    <a:pt x="2697" y="539"/>
                    <a:pt x="2788" y="531"/>
                    <a:pt x="2878" y="531"/>
                  </a:cubicBezTo>
                  <a:cubicBezTo>
                    <a:pt x="3301" y="531"/>
                    <a:pt x="3718" y="723"/>
                    <a:pt x="4152" y="723"/>
                  </a:cubicBezTo>
                  <a:cubicBezTo>
                    <a:pt x="4233" y="723"/>
                    <a:pt x="4314" y="716"/>
                    <a:pt x="4397" y="700"/>
                  </a:cubicBezTo>
                  <a:cubicBezTo>
                    <a:pt x="4178" y="421"/>
                    <a:pt x="3800" y="521"/>
                    <a:pt x="3522" y="402"/>
                  </a:cubicBezTo>
                  <a:cubicBezTo>
                    <a:pt x="3323" y="302"/>
                    <a:pt x="3163" y="262"/>
                    <a:pt x="3163" y="4"/>
                  </a:cubicBezTo>
                  <a:cubicBezTo>
                    <a:pt x="3104" y="4"/>
                    <a:pt x="3024" y="4"/>
                    <a:pt x="3004" y="24"/>
                  </a:cubicBezTo>
                  <a:cubicBezTo>
                    <a:pt x="2907" y="170"/>
                    <a:pt x="2756" y="183"/>
                    <a:pt x="2606" y="183"/>
                  </a:cubicBezTo>
                  <a:cubicBezTo>
                    <a:pt x="2573" y="183"/>
                    <a:pt x="2540" y="183"/>
                    <a:pt x="2507" y="183"/>
                  </a:cubicBezTo>
                  <a:lnTo>
                    <a:pt x="2288" y="183"/>
                  </a:lnTo>
                  <a:cubicBezTo>
                    <a:pt x="2189" y="163"/>
                    <a:pt x="2069" y="163"/>
                    <a:pt x="1970" y="123"/>
                  </a:cubicBezTo>
                  <a:cubicBezTo>
                    <a:pt x="1733" y="84"/>
                    <a:pt x="1514" y="1"/>
                    <a:pt x="12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62;p3">
              <a:extLst>
                <a:ext uri="{FF2B5EF4-FFF2-40B4-BE49-F238E27FC236}">
                  <a16:creationId xmlns:a16="http://schemas.microsoft.com/office/drawing/2014/main" id="{3BA8B3FF-F245-4EBF-B332-A84CE5E18B5D}"/>
                </a:ext>
              </a:extLst>
            </p:cNvPr>
            <p:cNvSpPr/>
            <p:nvPr/>
          </p:nvSpPr>
          <p:spPr>
            <a:xfrm>
              <a:off x="2101450" y="4634300"/>
              <a:ext cx="73625" cy="23125"/>
            </a:xfrm>
            <a:custGeom>
              <a:avLst/>
              <a:gdLst/>
              <a:ahLst/>
              <a:cxnLst/>
              <a:rect l="l" t="t" r="r" b="b"/>
              <a:pathLst>
                <a:path w="2945" h="925" extrusionOk="0">
                  <a:moveTo>
                    <a:pt x="2004" y="0"/>
                  </a:moveTo>
                  <a:cubicBezTo>
                    <a:pt x="1837" y="0"/>
                    <a:pt x="1660" y="40"/>
                    <a:pt x="1473" y="124"/>
                  </a:cubicBezTo>
                  <a:cubicBezTo>
                    <a:pt x="1537" y="316"/>
                    <a:pt x="1575" y="496"/>
                    <a:pt x="1411" y="496"/>
                  </a:cubicBezTo>
                  <a:cubicBezTo>
                    <a:pt x="1371" y="496"/>
                    <a:pt x="1320" y="485"/>
                    <a:pt x="1254" y="462"/>
                  </a:cubicBezTo>
                  <a:cubicBezTo>
                    <a:pt x="986" y="342"/>
                    <a:pt x="710" y="257"/>
                    <a:pt x="424" y="257"/>
                  </a:cubicBezTo>
                  <a:cubicBezTo>
                    <a:pt x="285" y="257"/>
                    <a:pt x="144" y="277"/>
                    <a:pt x="1" y="323"/>
                  </a:cubicBezTo>
                  <a:cubicBezTo>
                    <a:pt x="776" y="502"/>
                    <a:pt x="1532" y="880"/>
                    <a:pt x="2328" y="880"/>
                  </a:cubicBezTo>
                  <a:cubicBezTo>
                    <a:pt x="2416" y="909"/>
                    <a:pt x="2496" y="924"/>
                    <a:pt x="2568" y="924"/>
                  </a:cubicBezTo>
                  <a:cubicBezTo>
                    <a:pt x="2790" y="924"/>
                    <a:pt x="2930" y="783"/>
                    <a:pt x="2945" y="482"/>
                  </a:cubicBezTo>
                  <a:cubicBezTo>
                    <a:pt x="2663" y="173"/>
                    <a:pt x="2353" y="0"/>
                    <a:pt x="20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63;p3">
              <a:extLst>
                <a:ext uri="{FF2B5EF4-FFF2-40B4-BE49-F238E27FC236}">
                  <a16:creationId xmlns:a16="http://schemas.microsoft.com/office/drawing/2014/main" id="{AB402C88-4516-4392-BF2A-1796DA4211D4}"/>
                </a:ext>
              </a:extLst>
            </p:cNvPr>
            <p:cNvSpPr/>
            <p:nvPr/>
          </p:nvSpPr>
          <p:spPr>
            <a:xfrm>
              <a:off x="1977475" y="4725850"/>
              <a:ext cx="65325" cy="13500"/>
            </a:xfrm>
            <a:custGeom>
              <a:avLst/>
              <a:gdLst/>
              <a:ahLst/>
              <a:cxnLst/>
              <a:rect l="l" t="t" r="r" b="b"/>
              <a:pathLst>
                <a:path w="2613" h="540" extrusionOk="0">
                  <a:moveTo>
                    <a:pt x="1194" y="1"/>
                  </a:moveTo>
                  <a:cubicBezTo>
                    <a:pt x="875" y="1"/>
                    <a:pt x="553" y="58"/>
                    <a:pt x="225" y="202"/>
                  </a:cubicBezTo>
                  <a:cubicBezTo>
                    <a:pt x="183" y="188"/>
                    <a:pt x="148" y="182"/>
                    <a:pt x="119" y="182"/>
                  </a:cubicBezTo>
                  <a:cubicBezTo>
                    <a:pt x="25" y="182"/>
                    <a:pt x="0" y="250"/>
                    <a:pt x="46" y="341"/>
                  </a:cubicBezTo>
                  <a:cubicBezTo>
                    <a:pt x="329" y="493"/>
                    <a:pt x="620" y="540"/>
                    <a:pt x="913" y="540"/>
                  </a:cubicBezTo>
                  <a:cubicBezTo>
                    <a:pt x="1374" y="540"/>
                    <a:pt x="1842" y="425"/>
                    <a:pt x="2301" y="425"/>
                  </a:cubicBezTo>
                  <a:cubicBezTo>
                    <a:pt x="2392" y="425"/>
                    <a:pt x="2482" y="430"/>
                    <a:pt x="2573" y="441"/>
                  </a:cubicBezTo>
                  <a:cubicBezTo>
                    <a:pt x="2573" y="441"/>
                    <a:pt x="2573" y="341"/>
                    <a:pt x="2612" y="281"/>
                  </a:cubicBezTo>
                  <a:cubicBezTo>
                    <a:pt x="2137" y="127"/>
                    <a:pt x="1668" y="1"/>
                    <a:pt x="1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64;p3">
              <a:extLst>
                <a:ext uri="{FF2B5EF4-FFF2-40B4-BE49-F238E27FC236}">
                  <a16:creationId xmlns:a16="http://schemas.microsoft.com/office/drawing/2014/main" id="{95CB7E7B-DB54-4AE6-A34F-94659FE09ECF}"/>
                </a:ext>
              </a:extLst>
            </p:cNvPr>
            <p:cNvSpPr/>
            <p:nvPr/>
          </p:nvSpPr>
          <p:spPr>
            <a:xfrm>
              <a:off x="1654875" y="4579200"/>
              <a:ext cx="73125" cy="35825"/>
            </a:xfrm>
            <a:custGeom>
              <a:avLst/>
              <a:gdLst/>
              <a:ahLst/>
              <a:cxnLst/>
              <a:rect l="l" t="t" r="r" b="b"/>
              <a:pathLst>
                <a:path w="2925" h="1433" extrusionOk="0">
                  <a:moveTo>
                    <a:pt x="99" y="1"/>
                  </a:moveTo>
                  <a:lnTo>
                    <a:pt x="99" y="1"/>
                  </a:lnTo>
                  <a:cubicBezTo>
                    <a:pt x="0" y="438"/>
                    <a:pt x="259" y="697"/>
                    <a:pt x="617" y="896"/>
                  </a:cubicBezTo>
                  <a:cubicBezTo>
                    <a:pt x="915" y="1174"/>
                    <a:pt x="1392" y="916"/>
                    <a:pt x="1651" y="1274"/>
                  </a:cubicBezTo>
                  <a:cubicBezTo>
                    <a:pt x="2009" y="1433"/>
                    <a:pt x="2387" y="1433"/>
                    <a:pt x="2745" y="1433"/>
                  </a:cubicBezTo>
                  <a:lnTo>
                    <a:pt x="2924" y="1274"/>
                  </a:lnTo>
                  <a:cubicBezTo>
                    <a:pt x="1910" y="995"/>
                    <a:pt x="915" y="677"/>
                    <a:pt x="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65;p3">
              <a:extLst>
                <a:ext uri="{FF2B5EF4-FFF2-40B4-BE49-F238E27FC236}">
                  <a16:creationId xmlns:a16="http://schemas.microsoft.com/office/drawing/2014/main" id="{B8E82B94-6E34-4BD3-9938-9B74E0BDB4DA}"/>
                </a:ext>
              </a:extLst>
            </p:cNvPr>
            <p:cNvSpPr/>
            <p:nvPr/>
          </p:nvSpPr>
          <p:spPr>
            <a:xfrm>
              <a:off x="1832400" y="4802175"/>
              <a:ext cx="74625" cy="19250"/>
            </a:xfrm>
            <a:custGeom>
              <a:avLst/>
              <a:gdLst/>
              <a:ahLst/>
              <a:cxnLst/>
              <a:rect l="l" t="t" r="r" b="b"/>
              <a:pathLst>
                <a:path w="2985" h="770" extrusionOk="0">
                  <a:moveTo>
                    <a:pt x="1137" y="0"/>
                  </a:moveTo>
                  <a:cubicBezTo>
                    <a:pt x="789" y="0"/>
                    <a:pt x="431" y="83"/>
                    <a:pt x="60" y="272"/>
                  </a:cubicBezTo>
                  <a:cubicBezTo>
                    <a:pt x="1" y="372"/>
                    <a:pt x="21" y="451"/>
                    <a:pt x="100" y="531"/>
                  </a:cubicBezTo>
                  <a:cubicBezTo>
                    <a:pt x="604" y="717"/>
                    <a:pt x="1126" y="740"/>
                    <a:pt x="1653" y="740"/>
                  </a:cubicBezTo>
                  <a:cubicBezTo>
                    <a:pt x="1829" y="740"/>
                    <a:pt x="2006" y="738"/>
                    <a:pt x="2183" y="738"/>
                  </a:cubicBezTo>
                  <a:cubicBezTo>
                    <a:pt x="2437" y="738"/>
                    <a:pt x="2692" y="743"/>
                    <a:pt x="2945" y="769"/>
                  </a:cubicBezTo>
                  <a:cubicBezTo>
                    <a:pt x="2965" y="749"/>
                    <a:pt x="2965" y="710"/>
                    <a:pt x="2985" y="710"/>
                  </a:cubicBezTo>
                  <a:cubicBezTo>
                    <a:pt x="2391" y="284"/>
                    <a:pt x="1781" y="0"/>
                    <a:pt x="1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66;p3">
              <a:extLst>
                <a:ext uri="{FF2B5EF4-FFF2-40B4-BE49-F238E27FC236}">
                  <a16:creationId xmlns:a16="http://schemas.microsoft.com/office/drawing/2014/main" id="{32C4302A-093D-4728-99F7-48C0C319586E}"/>
                </a:ext>
              </a:extLst>
            </p:cNvPr>
            <p:cNvSpPr/>
            <p:nvPr/>
          </p:nvSpPr>
          <p:spPr>
            <a:xfrm>
              <a:off x="1921925" y="4717450"/>
              <a:ext cx="61200" cy="17925"/>
            </a:xfrm>
            <a:custGeom>
              <a:avLst/>
              <a:gdLst/>
              <a:ahLst/>
              <a:cxnLst/>
              <a:rect l="l" t="t" r="r" b="b"/>
              <a:pathLst>
                <a:path w="2448" h="717" extrusionOk="0">
                  <a:moveTo>
                    <a:pt x="821" y="1"/>
                  </a:moveTo>
                  <a:cubicBezTo>
                    <a:pt x="630" y="1"/>
                    <a:pt x="436" y="26"/>
                    <a:pt x="244" y="26"/>
                  </a:cubicBezTo>
                  <a:cubicBezTo>
                    <a:pt x="196" y="26"/>
                    <a:pt x="148" y="25"/>
                    <a:pt x="100" y="21"/>
                  </a:cubicBezTo>
                  <a:cubicBezTo>
                    <a:pt x="0" y="140"/>
                    <a:pt x="0" y="259"/>
                    <a:pt x="100" y="379"/>
                  </a:cubicBezTo>
                  <a:cubicBezTo>
                    <a:pt x="776" y="717"/>
                    <a:pt x="1552" y="478"/>
                    <a:pt x="2248" y="717"/>
                  </a:cubicBezTo>
                  <a:cubicBezTo>
                    <a:pt x="2308" y="657"/>
                    <a:pt x="2368" y="578"/>
                    <a:pt x="2447" y="538"/>
                  </a:cubicBezTo>
                  <a:cubicBezTo>
                    <a:pt x="2407" y="478"/>
                    <a:pt x="2407" y="438"/>
                    <a:pt x="2388" y="379"/>
                  </a:cubicBezTo>
                  <a:cubicBezTo>
                    <a:pt x="2308" y="259"/>
                    <a:pt x="2149" y="319"/>
                    <a:pt x="2049" y="220"/>
                  </a:cubicBezTo>
                  <a:cubicBezTo>
                    <a:pt x="1960" y="249"/>
                    <a:pt x="1870" y="264"/>
                    <a:pt x="1781" y="264"/>
                  </a:cubicBezTo>
                  <a:cubicBezTo>
                    <a:pt x="1691" y="264"/>
                    <a:pt x="1602" y="249"/>
                    <a:pt x="1512" y="220"/>
                  </a:cubicBezTo>
                  <a:cubicBezTo>
                    <a:pt x="1293" y="41"/>
                    <a:pt x="1060" y="1"/>
                    <a:pt x="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67;p3">
              <a:extLst>
                <a:ext uri="{FF2B5EF4-FFF2-40B4-BE49-F238E27FC236}">
                  <a16:creationId xmlns:a16="http://schemas.microsoft.com/office/drawing/2014/main" id="{0B7BC4B9-454F-422D-9165-87F7B35DDFBF}"/>
                </a:ext>
              </a:extLst>
            </p:cNvPr>
            <p:cNvSpPr/>
            <p:nvPr/>
          </p:nvSpPr>
          <p:spPr>
            <a:xfrm>
              <a:off x="1630000" y="4660775"/>
              <a:ext cx="57700" cy="17425"/>
            </a:xfrm>
            <a:custGeom>
              <a:avLst/>
              <a:gdLst/>
              <a:ahLst/>
              <a:cxnLst/>
              <a:rect l="l" t="t" r="r" b="b"/>
              <a:pathLst>
                <a:path w="2308" h="697" extrusionOk="0">
                  <a:moveTo>
                    <a:pt x="339" y="0"/>
                  </a:moveTo>
                  <a:cubicBezTo>
                    <a:pt x="239" y="40"/>
                    <a:pt x="120" y="100"/>
                    <a:pt x="0" y="139"/>
                  </a:cubicBezTo>
                  <a:cubicBezTo>
                    <a:pt x="60" y="418"/>
                    <a:pt x="239" y="597"/>
                    <a:pt x="518" y="696"/>
                  </a:cubicBezTo>
                  <a:cubicBezTo>
                    <a:pt x="704" y="578"/>
                    <a:pt x="891" y="540"/>
                    <a:pt x="1078" y="540"/>
                  </a:cubicBezTo>
                  <a:cubicBezTo>
                    <a:pt x="1424" y="540"/>
                    <a:pt x="1770" y="672"/>
                    <a:pt x="2116" y="672"/>
                  </a:cubicBezTo>
                  <a:cubicBezTo>
                    <a:pt x="2180" y="672"/>
                    <a:pt x="2244" y="667"/>
                    <a:pt x="2308" y="657"/>
                  </a:cubicBezTo>
                  <a:cubicBezTo>
                    <a:pt x="2308" y="418"/>
                    <a:pt x="2129" y="318"/>
                    <a:pt x="1910" y="298"/>
                  </a:cubicBezTo>
                  <a:cubicBezTo>
                    <a:pt x="1433" y="0"/>
                    <a:pt x="856" y="139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68;p3">
              <a:extLst>
                <a:ext uri="{FF2B5EF4-FFF2-40B4-BE49-F238E27FC236}">
                  <a16:creationId xmlns:a16="http://schemas.microsoft.com/office/drawing/2014/main" id="{C24D2C36-018C-4A53-A8D8-C4EBD9AD2DD2}"/>
                </a:ext>
              </a:extLst>
            </p:cNvPr>
            <p:cNvSpPr/>
            <p:nvPr/>
          </p:nvSpPr>
          <p:spPr>
            <a:xfrm>
              <a:off x="2280975" y="4729725"/>
              <a:ext cx="34850" cy="33025"/>
            </a:xfrm>
            <a:custGeom>
              <a:avLst/>
              <a:gdLst/>
              <a:ahLst/>
              <a:cxnLst/>
              <a:rect l="l" t="t" r="r" b="b"/>
              <a:pathLst>
                <a:path w="1394" h="1321" extrusionOk="0">
                  <a:moveTo>
                    <a:pt x="367" y="1"/>
                  </a:moveTo>
                  <a:cubicBezTo>
                    <a:pt x="308" y="1"/>
                    <a:pt x="245" y="14"/>
                    <a:pt x="180" y="47"/>
                  </a:cubicBezTo>
                  <a:lnTo>
                    <a:pt x="21" y="47"/>
                  </a:lnTo>
                  <a:cubicBezTo>
                    <a:pt x="21" y="286"/>
                    <a:pt x="220" y="524"/>
                    <a:pt x="1" y="783"/>
                  </a:cubicBezTo>
                  <a:lnTo>
                    <a:pt x="180" y="962"/>
                  </a:lnTo>
                  <a:cubicBezTo>
                    <a:pt x="538" y="1061"/>
                    <a:pt x="896" y="1181"/>
                    <a:pt x="1254" y="1320"/>
                  </a:cubicBezTo>
                  <a:cubicBezTo>
                    <a:pt x="1214" y="1002"/>
                    <a:pt x="1035" y="723"/>
                    <a:pt x="1354" y="445"/>
                  </a:cubicBezTo>
                  <a:cubicBezTo>
                    <a:pt x="1393" y="385"/>
                    <a:pt x="1314" y="286"/>
                    <a:pt x="1234" y="246"/>
                  </a:cubicBezTo>
                  <a:cubicBezTo>
                    <a:pt x="1194" y="258"/>
                    <a:pt x="1156" y="264"/>
                    <a:pt x="1118" y="264"/>
                  </a:cubicBezTo>
                  <a:cubicBezTo>
                    <a:pt x="855" y="264"/>
                    <a:pt x="63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69;p3">
              <a:extLst>
                <a:ext uri="{FF2B5EF4-FFF2-40B4-BE49-F238E27FC236}">
                  <a16:creationId xmlns:a16="http://schemas.microsoft.com/office/drawing/2014/main" id="{A9896714-7D37-4FFA-8CD1-2EDB44F06D66}"/>
                </a:ext>
              </a:extLst>
            </p:cNvPr>
            <p:cNvSpPr/>
            <p:nvPr/>
          </p:nvSpPr>
          <p:spPr>
            <a:xfrm>
              <a:off x="1705600" y="4645850"/>
              <a:ext cx="76600" cy="25775"/>
            </a:xfrm>
            <a:custGeom>
              <a:avLst/>
              <a:gdLst/>
              <a:ahLst/>
              <a:cxnLst/>
              <a:rect l="l" t="t" r="r" b="b"/>
              <a:pathLst>
                <a:path w="3064" h="1031" extrusionOk="0">
                  <a:moveTo>
                    <a:pt x="1969" y="0"/>
                  </a:moveTo>
                  <a:cubicBezTo>
                    <a:pt x="2049" y="100"/>
                    <a:pt x="2089" y="219"/>
                    <a:pt x="2168" y="319"/>
                  </a:cubicBezTo>
                  <a:cubicBezTo>
                    <a:pt x="2049" y="338"/>
                    <a:pt x="1890" y="338"/>
                    <a:pt x="1771" y="358"/>
                  </a:cubicBezTo>
                  <a:cubicBezTo>
                    <a:pt x="1692" y="317"/>
                    <a:pt x="1621" y="299"/>
                    <a:pt x="1554" y="299"/>
                  </a:cubicBezTo>
                  <a:cubicBezTo>
                    <a:pt x="1368" y="299"/>
                    <a:pt x="1221" y="435"/>
                    <a:pt x="1074" y="537"/>
                  </a:cubicBezTo>
                  <a:cubicBezTo>
                    <a:pt x="945" y="468"/>
                    <a:pt x="826" y="433"/>
                    <a:pt x="706" y="433"/>
                  </a:cubicBezTo>
                  <a:cubicBezTo>
                    <a:pt x="587" y="433"/>
                    <a:pt x="468" y="468"/>
                    <a:pt x="338" y="537"/>
                  </a:cubicBezTo>
                  <a:cubicBezTo>
                    <a:pt x="303" y="493"/>
                    <a:pt x="256" y="469"/>
                    <a:pt x="205" y="469"/>
                  </a:cubicBezTo>
                  <a:cubicBezTo>
                    <a:pt x="140" y="469"/>
                    <a:pt x="67" y="508"/>
                    <a:pt x="0" y="597"/>
                  </a:cubicBezTo>
                  <a:lnTo>
                    <a:pt x="0" y="736"/>
                  </a:lnTo>
                  <a:cubicBezTo>
                    <a:pt x="324" y="974"/>
                    <a:pt x="661" y="1030"/>
                    <a:pt x="1001" y="1030"/>
                  </a:cubicBezTo>
                  <a:cubicBezTo>
                    <a:pt x="1301" y="1030"/>
                    <a:pt x="1603" y="987"/>
                    <a:pt x="1900" y="987"/>
                  </a:cubicBezTo>
                  <a:cubicBezTo>
                    <a:pt x="1970" y="987"/>
                    <a:pt x="2040" y="989"/>
                    <a:pt x="2109" y="995"/>
                  </a:cubicBezTo>
                  <a:lnTo>
                    <a:pt x="2407" y="915"/>
                  </a:lnTo>
                  <a:cubicBezTo>
                    <a:pt x="2666" y="796"/>
                    <a:pt x="2904" y="637"/>
                    <a:pt x="3064" y="358"/>
                  </a:cubicBezTo>
                  <a:cubicBezTo>
                    <a:pt x="2705" y="199"/>
                    <a:pt x="2367" y="0"/>
                    <a:pt x="19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0;p3">
              <a:extLst>
                <a:ext uri="{FF2B5EF4-FFF2-40B4-BE49-F238E27FC236}">
                  <a16:creationId xmlns:a16="http://schemas.microsoft.com/office/drawing/2014/main" id="{C6AD5A84-CD16-442A-81C0-6085FB9B479E}"/>
                </a:ext>
              </a:extLst>
            </p:cNvPr>
            <p:cNvSpPr/>
            <p:nvPr/>
          </p:nvSpPr>
          <p:spPr>
            <a:xfrm>
              <a:off x="2200925" y="4661375"/>
              <a:ext cx="56225" cy="31600"/>
            </a:xfrm>
            <a:custGeom>
              <a:avLst/>
              <a:gdLst/>
              <a:ahLst/>
              <a:cxnLst/>
              <a:rect l="l" t="t" r="r" b="b"/>
              <a:pathLst>
                <a:path w="2249" h="1264" extrusionOk="0">
                  <a:moveTo>
                    <a:pt x="708" y="0"/>
                  </a:moveTo>
                  <a:cubicBezTo>
                    <a:pt x="652" y="0"/>
                    <a:pt x="595" y="5"/>
                    <a:pt x="537" y="16"/>
                  </a:cubicBezTo>
                  <a:cubicBezTo>
                    <a:pt x="338" y="76"/>
                    <a:pt x="139" y="115"/>
                    <a:pt x="0" y="294"/>
                  </a:cubicBezTo>
                  <a:lnTo>
                    <a:pt x="1791" y="1189"/>
                  </a:lnTo>
                  <a:cubicBezTo>
                    <a:pt x="1876" y="1239"/>
                    <a:pt x="1945" y="1263"/>
                    <a:pt x="2005" y="1263"/>
                  </a:cubicBezTo>
                  <a:cubicBezTo>
                    <a:pt x="2112" y="1263"/>
                    <a:pt x="2184" y="1184"/>
                    <a:pt x="2248" y="1030"/>
                  </a:cubicBezTo>
                  <a:cubicBezTo>
                    <a:pt x="2248" y="951"/>
                    <a:pt x="2208" y="891"/>
                    <a:pt x="2188" y="812"/>
                  </a:cubicBezTo>
                  <a:cubicBezTo>
                    <a:pt x="2129" y="732"/>
                    <a:pt x="2029" y="672"/>
                    <a:pt x="1930" y="613"/>
                  </a:cubicBezTo>
                  <a:cubicBezTo>
                    <a:pt x="1870" y="553"/>
                    <a:pt x="1791" y="513"/>
                    <a:pt x="1751" y="493"/>
                  </a:cubicBezTo>
                  <a:cubicBezTo>
                    <a:pt x="1651" y="414"/>
                    <a:pt x="1552" y="294"/>
                    <a:pt x="1432" y="215"/>
                  </a:cubicBezTo>
                  <a:cubicBezTo>
                    <a:pt x="1204" y="101"/>
                    <a:pt x="963" y="0"/>
                    <a:pt x="7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1;p3">
              <a:extLst>
                <a:ext uri="{FF2B5EF4-FFF2-40B4-BE49-F238E27FC236}">
                  <a16:creationId xmlns:a16="http://schemas.microsoft.com/office/drawing/2014/main" id="{AA2DB4EB-043C-4D25-B140-A588E4FD1FE0}"/>
                </a:ext>
              </a:extLst>
            </p:cNvPr>
            <p:cNvSpPr/>
            <p:nvPr/>
          </p:nvSpPr>
          <p:spPr>
            <a:xfrm>
              <a:off x="2160125" y="4644225"/>
              <a:ext cx="54750" cy="25025"/>
            </a:xfrm>
            <a:custGeom>
              <a:avLst/>
              <a:gdLst/>
              <a:ahLst/>
              <a:cxnLst/>
              <a:rect l="l" t="t" r="r" b="b"/>
              <a:pathLst>
                <a:path w="2190" h="1001" extrusionOk="0">
                  <a:moveTo>
                    <a:pt x="899" y="1"/>
                  </a:moveTo>
                  <a:cubicBezTo>
                    <a:pt x="800" y="1"/>
                    <a:pt x="695" y="30"/>
                    <a:pt x="578" y="105"/>
                  </a:cubicBezTo>
                  <a:cubicBezTo>
                    <a:pt x="439" y="324"/>
                    <a:pt x="240" y="423"/>
                    <a:pt x="1" y="443"/>
                  </a:cubicBezTo>
                  <a:lnTo>
                    <a:pt x="1632" y="980"/>
                  </a:lnTo>
                  <a:cubicBezTo>
                    <a:pt x="1831" y="960"/>
                    <a:pt x="2070" y="1000"/>
                    <a:pt x="2189" y="781"/>
                  </a:cubicBezTo>
                  <a:lnTo>
                    <a:pt x="2110" y="702"/>
                  </a:lnTo>
                  <a:cubicBezTo>
                    <a:pt x="2010" y="582"/>
                    <a:pt x="1871" y="503"/>
                    <a:pt x="1732" y="423"/>
                  </a:cubicBezTo>
                  <a:cubicBezTo>
                    <a:pt x="1458" y="317"/>
                    <a:pt x="1219" y="1"/>
                    <a:pt x="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2;p3">
              <a:extLst>
                <a:ext uri="{FF2B5EF4-FFF2-40B4-BE49-F238E27FC236}">
                  <a16:creationId xmlns:a16="http://schemas.microsoft.com/office/drawing/2014/main" id="{2D0C2992-994D-4E5C-880C-499D300C297A}"/>
                </a:ext>
              </a:extLst>
            </p:cNvPr>
            <p:cNvSpPr/>
            <p:nvPr/>
          </p:nvSpPr>
          <p:spPr>
            <a:xfrm>
              <a:off x="1770725" y="4793050"/>
              <a:ext cx="64200" cy="22725"/>
            </a:xfrm>
            <a:custGeom>
              <a:avLst/>
              <a:gdLst/>
              <a:ahLst/>
              <a:cxnLst/>
              <a:rect l="l" t="t" r="r" b="b"/>
              <a:pathLst>
                <a:path w="2568" h="909" extrusionOk="0">
                  <a:moveTo>
                    <a:pt x="1294" y="1"/>
                  </a:moveTo>
                  <a:cubicBezTo>
                    <a:pt x="1095" y="140"/>
                    <a:pt x="1135" y="339"/>
                    <a:pt x="1135" y="538"/>
                  </a:cubicBezTo>
                  <a:cubicBezTo>
                    <a:pt x="1057" y="525"/>
                    <a:pt x="980" y="445"/>
                    <a:pt x="902" y="445"/>
                  </a:cubicBezTo>
                  <a:cubicBezTo>
                    <a:pt x="860" y="445"/>
                    <a:pt x="819" y="468"/>
                    <a:pt x="777" y="538"/>
                  </a:cubicBezTo>
                  <a:cubicBezTo>
                    <a:pt x="737" y="597"/>
                    <a:pt x="677" y="637"/>
                    <a:pt x="598" y="697"/>
                  </a:cubicBezTo>
                  <a:cubicBezTo>
                    <a:pt x="399" y="717"/>
                    <a:pt x="200" y="717"/>
                    <a:pt x="1" y="737"/>
                  </a:cubicBezTo>
                  <a:cubicBezTo>
                    <a:pt x="514" y="880"/>
                    <a:pt x="1020" y="908"/>
                    <a:pt x="1532" y="908"/>
                  </a:cubicBezTo>
                  <a:cubicBezTo>
                    <a:pt x="1873" y="908"/>
                    <a:pt x="2217" y="896"/>
                    <a:pt x="2567" y="896"/>
                  </a:cubicBezTo>
                  <a:lnTo>
                    <a:pt x="2567" y="717"/>
                  </a:lnTo>
                  <a:cubicBezTo>
                    <a:pt x="2527" y="677"/>
                    <a:pt x="2468" y="617"/>
                    <a:pt x="2388" y="597"/>
                  </a:cubicBezTo>
                  <a:cubicBezTo>
                    <a:pt x="2209" y="538"/>
                    <a:pt x="2050" y="538"/>
                    <a:pt x="1891" y="438"/>
                  </a:cubicBezTo>
                  <a:lnTo>
                    <a:pt x="1752" y="299"/>
                  </a:lnTo>
                  <a:cubicBezTo>
                    <a:pt x="1672" y="180"/>
                    <a:pt x="1573" y="100"/>
                    <a:pt x="14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3;p3">
              <a:extLst>
                <a:ext uri="{FF2B5EF4-FFF2-40B4-BE49-F238E27FC236}">
                  <a16:creationId xmlns:a16="http://schemas.microsoft.com/office/drawing/2014/main" id="{A839A411-7E2B-464C-AFCD-C8B8993D240B}"/>
                </a:ext>
              </a:extLst>
            </p:cNvPr>
            <p:cNvSpPr/>
            <p:nvPr/>
          </p:nvSpPr>
          <p:spPr>
            <a:xfrm>
              <a:off x="2133775" y="4838100"/>
              <a:ext cx="67175" cy="22600"/>
            </a:xfrm>
            <a:custGeom>
              <a:avLst/>
              <a:gdLst/>
              <a:ahLst/>
              <a:cxnLst/>
              <a:rect l="l" t="t" r="r" b="b"/>
              <a:pathLst>
                <a:path w="2687" h="904" extrusionOk="0">
                  <a:moveTo>
                    <a:pt x="2297" y="1"/>
                  </a:moveTo>
                  <a:cubicBezTo>
                    <a:pt x="2187" y="1"/>
                    <a:pt x="2066" y="21"/>
                    <a:pt x="1950" y="29"/>
                  </a:cubicBezTo>
                  <a:cubicBezTo>
                    <a:pt x="1373" y="466"/>
                    <a:pt x="597" y="68"/>
                    <a:pt x="40" y="506"/>
                  </a:cubicBezTo>
                  <a:lnTo>
                    <a:pt x="1" y="566"/>
                  </a:lnTo>
                  <a:cubicBezTo>
                    <a:pt x="637" y="824"/>
                    <a:pt x="1294" y="884"/>
                    <a:pt x="1970" y="904"/>
                  </a:cubicBezTo>
                  <a:cubicBezTo>
                    <a:pt x="2129" y="606"/>
                    <a:pt x="2328" y="387"/>
                    <a:pt x="2686" y="367"/>
                  </a:cubicBezTo>
                  <a:cubicBezTo>
                    <a:pt x="2648" y="63"/>
                    <a:pt x="2490" y="1"/>
                    <a:pt x="2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4;p3">
              <a:extLst>
                <a:ext uri="{FF2B5EF4-FFF2-40B4-BE49-F238E27FC236}">
                  <a16:creationId xmlns:a16="http://schemas.microsoft.com/office/drawing/2014/main" id="{91F7B3B0-73FE-4E40-9E13-C3D307531ACF}"/>
                </a:ext>
              </a:extLst>
            </p:cNvPr>
            <p:cNvSpPr/>
            <p:nvPr/>
          </p:nvSpPr>
          <p:spPr>
            <a:xfrm>
              <a:off x="1812500" y="4623375"/>
              <a:ext cx="53750" cy="14550"/>
            </a:xfrm>
            <a:custGeom>
              <a:avLst/>
              <a:gdLst/>
              <a:ahLst/>
              <a:cxnLst/>
              <a:rect l="l" t="t" r="r" b="b"/>
              <a:pathLst>
                <a:path w="2150" h="582" extrusionOk="0">
                  <a:moveTo>
                    <a:pt x="316" y="0"/>
                  </a:moveTo>
                  <a:cubicBezTo>
                    <a:pt x="213" y="0"/>
                    <a:pt x="108" y="13"/>
                    <a:pt x="1" y="44"/>
                  </a:cubicBezTo>
                  <a:lnTo>
                    <a:pt x="1" y="402"/>
                  </a:lnTo>
                  <a:cubicBezTo>
                    <a:pt x="538" y="509"/>
                    <a:pt x="1086" y="581"/>
                    <a:pt x="1646" y="581"/>
                  </a:cubicBezTo>
                  <a:cubicBezTo>
                    <a:pt x="1813" y="581"/>
                    <a:pt x="1981" y="575"/>
                    <a:pt x="2149" y="561"/>
                  </a:cubicBezTo>
                  <a:cubicBezTo>
                    <a:pt x="2010" y="442"/>
                    <a:pt x="1911" y="322"/>
                    <a:pt x="1791" y="203"/>
                  </a:cubicBezTo>
                  <a:cubicBezTo>
                    <a:pt x="1727" y="150"/>
                    <a:pt x="1663" y="131"/>
                    <a:pt x="1593" y="131"/>
                  </a:cubicBezTo>
                  <a:cubicBezTo>
                    <a:pt x="1532" y="131"/>
                    <a:pt x="1467" y="145"/>
                    <a:pt x="1393" y="163"/>
                  </a:cubicBezTo>
                  <a:cubicBezTo>
                    <a:pt x="1023" y="148"/>
                    <a:pt x="676" y="0"/>
                    <a:pt x="3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5;p3">
              <a:extLst>
                <a:ext uri="{FF2B5EF4-FFF2-40B4-BE49-F238E27FC236}">
                  <a16:creationId xmlns:a16="http://schemas.microsoft.com/office/drawing/2014/main" id="{698EB813-6A05-4E24-93E1-6730FB96B9B0}"/>
                </a:ext>
              </a:extLst>
            </p:cNvPr>
            <p:cNvSpPr/>
            <p:nvPr/>
          </p:nvSpPr>
          <p:spPr>
            <a:xfrm>
              <a:off x="2161125" y="4786450"/>
              <a:ext cx="52250" cy="27350"/>
            </a:xfrm>
            <a:custGeom>
              <a:avLst/>
              <a:gdLst/>
              <a:ahLst/>
              <a:cxnLst/>
              <a:rect l="l" t="t" r="r" b="b"/>
              <a:pathLst>
                <a:path w="2090" h="1094" extrusionOk="0">
                  <a:moveTo>
                    <a:pt x="446" y="1"/>
                  </a:moveTo>
                  <a:cubicBezTo>
                    <a:pt x="359" y="1"/>
                    <a:pt x="269" y="36"/>
                    <a:pt x="180" y="105"/>
                  </a:cubicBezTo>
                  <a:lnTo>
                    <a:pt x="1" y="105"/>
                  </a:lnTo>
                  <a:cubicBezTo>
                    <a:pt x="60" y="245"/>
                    <a:pt x="140" y="344"/>
                    <a:pt x="180" y="463"/>
                  </a:cubicBezTo>
                  <a:cubicBezTo>
                    <a:pt x="399" y="762"/>
                    <a:pt x="737" y="901"/>
                    <a:pt x="1075" y="1040"/>
                  </a:cubicBezTo>
                  <a:cubicBezTo>
                    <a:pt x="1234" y="1040"/>
                    <a:pt x="1373" y="1040"/>
                    <a:pt x="1533" y="1080"/>
                  </a:cubicBezTo>
                  <a:cubicBezTo>
                    <a:pt x="1557" y="1088"/>
                    <a:pt x="1582" y="1093"/>
                    <a:pt x="1608" y="1093"/>
                  </a:cubicBezTo>
                  <a:cubicBezTo>
                    <a:pt x="1645" y="1093"/>
                    <a:pt x="1685" y="1084"/>
                    <a:pt x="1731" y="1060"/>
                  </a:cubicBezTo>
                  <a:cubicBezTo>
                    <a:pt x="1950" y="1040"/>
                    <a:pt x="2089" y="941"/>
                    <a:pt x="2089" y="682"/>
                  </a:cubicBezTo>
                  <a:cubicBezTo>
                    <a:pt x="1970" y="662"/>
                    <a:pt x="1871" y="662"/>
                    <a:pt x="1751" y="662"/>
                  </a:cubicBezTo>
                  <a:cubicBezTo>
                    <a:pt x="1672" y="599"/>
                    <a:pt x="1619" y="448"/>
                    <a:pt x="1500" y="448"/>
                  </a:cubicBezTo>
                  <a:cubicBezTo>
                    <a:pt x="1470" y="448"/>
                    <a:pt x="1434" y="459"/>
                    <a:pt x="1393" y="483"/>
                  </a:cubicBezTo>
                  <a:lnTo>
                    <a:pt x="1234" y="483"/>
                  </a:lnTo>
                  <a:cubicBezTo>
                    <a:pt x="1204" y="523"/>
                    <a:pt x="1169" y="543"/>
                    <a:pt x="1137" y="543"/>
                  </a:cubicBezTo>
                  <a:cubicBezTo>
                    <a:pt x="1105" y="543"/>
                    <a:pt x="1075" y="523"/>
                    <a:pt x="1055" y="483"/>
                  </a:cubicBezTo>
                  <a:lnTo>
                    <a:pt x="1055" y="304"/>
                  </a:lnTo>
                  <a:cubicBezTo>
                    <a:pt x="976" y="185"/>
                    <a:pt x="796" y="205"/>
                    <a:pt x="697" y="105"/>
                  </a:cubicBezTo>
                  <a:cubicBezTo>
                    <a:pt x="617" y="36"/>
                    <a:pt x="533" y="1"/>
                    <a:pt x="4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6;p3">
              <a:extLst>
                <a:ext uri="{FF2B5EF4-FFF2-40B4-BE49-F238E27FC236}">
                  <a16:creationId xmlns:a16="http://schemas.microsoft.com/office/drawing/2014/main" id="{693CED24-F1B0-484A-B597-A1D8E3DF36D0}"/>
                </a:ext>
              </a:extLst>
            </p:cNvPr>
            <p:cNvSpPr/>
            <p:nvPr/>
          </p:nvSpPr>
          <p:spPr>
            <a:xfrm>
              <a:off x="2262075" y="4771175"/>
              <a:ext cx="47275" cy="30550"/>
            </a:xfrm>
            <a:custGeom>
              <a:avLst/>
              <a:gdLst/>
              <a:ahLst/>
              <a:cxnLst/>
              <a:rect l="l" t="t" r="r" b="b"/>
              <a:pathLst>
                <a:path w="1891" h="1222" extrusionOk="0">
                  <a:moveTo>
                    <a:pt x="777" y="0"/>
                  </a:moveTo>
                  <a:cubicBezTo>
                    <a:pt x="538" y="0"/>
                    <a:pt x="299" y="0"/>
                    <a:pt x="100" y="20"/>
                  </a:cubicBezTo>
                  <a:cubicBezTo>
                    <a:pt x="81" y="20"/>
                    <a:pt x="41" y="60"/>
                    <a:pt x="21" y="80"/>
                  </a:cubicBezTo>
                  <a:cubicBezTo>
                    <a:pt x="1" y="100"/>
                    <a:pt x="21" y="159"/>
                    <a:pt x="81" y="179"/>
                  </a:cubicBezTo>
                  <a:cubicBezTo>
                    <a:pt x="120" y="259"/>
                    <a:pt x="200" y="299"/>
                    <a:pt x="240" y="378"/>
                  </a:cubicBezTo>
                  <a:cubicBezTo>
                    <a:pt x="312" y="378"/>
                    <a:pt x="381" y="375"/>
                    <a:pt x="446" y="375"/>
                  </a:cubicBezTo>
                  <a:cubicBezTo>
                    <a:pt x="686" y="375"/>
                    <a:pt x="879" y="412"/>
                    <a:pt x="1035" y="756"/>
                  </a:cubicBezTo>
                  <a:cubicBezTo>
                    <a:pt x="1126" y="973"/>
                    <a:pt x="1412" y="1222"/>
                    <a:pt x="1776" y="1222"/>
                  </a:cubicBezTo>
                  <a:cubicBezTo>
                    <a:pt x="1814" y="1222"/>
                    <a:pt x="1852" y="1219"/>
                    <a:pt x="1891" y="1214"/>
                  </a:cubicBezTo>
                  <a:cubicBezTo>
                    <a:pt x="1692" y="597"/>
                    <a:pt x="1095" y="418"/>
                    <a:pt x="7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7;p3">
              <a:extLst>
                <a:ext uri="{FF2B5EF4-FFF2-40B4-BE49-F238E27FC236}">
                  <a16:creationId xmlns:a16="http://schemas.microsoft.com/office/drawing/2014/main" id="{7C14B7DE-DAFD-443A-A84F-AD758DB5BBF9}"/>
                </a:ext>
              </a:extLst>
            </p:cNvPr>
            <p:cNvSpPr/>
            <p:nvPr/>
          </p:nvSpPr>
          <p:spPr>
            <a:xfrm>
              <a:off x="1685700" y="4717950"/>
              <a:ext cx="56225" cy="14950"/>
            </a:xfrm>
            <a:custGeom>
              <a:avLst/>
              <a:gdLst/>
              <a:ahLst/>
              <a:cxnLst/>
              <a:rect l="l" t="t" r="r" b="b"/>
              <a:pathLst>
                <a:path w="2249" h="598" extrusionOk="0">
                  <a:moveTo>
                    <a:pt x="756" y="1"/>
                  </a:moveTo>
                  <a:cubicBezTo>
                    <a:pt x="458" y="1"/>
                    <a:pt x="259" y="60"/>
                    <a:pt x="100" y="339"/>
                  </a:cubicBezTo>
                  <a:cubicBezTo>
                    <a:pt x="0" y="498"/>
                    <a:pt x="120" y="538"/>
                    <a:pt x="239" y="558"/>
                  </a:cubicBezTo>
                  <a:cubicBezTo>
                    <a:pt x="418" y="558"/>
                    <a:pt x="602" y="548"/>
                    <a:pt x="784" y="548"/>
                  </a:cubicBezTo>
                  <a:cubicBezTo>
                    <a:pt x="965" y="548"/>
                    <a:pt x="1144" y="558"/>
                    <a:pt x="1313" y="597"/>
                  </a:cubicBezTo>
                  <a:cubicBezTo>
                    <a:pt x="1393" y="597"/>
                    <a:pt x="1472" y="558"/>
                    <a:pt x="1512" y="498"/>
                  </a:cubicBezTo>
                  <a:cubicBezTo>
                    <a:pt x="1632" y="458"/>
                    <a:pt x="1751" y="418"/>
                    <a:pt x="1870" y="359"/>
                  </a:cubicBezTo>
                  <a:lnTo>
                    <a:pt x="2248" y="1"/>
                  </a:lnTo>
                  <a:cubicBezTo>
                    <a:pt x="1917" y="1"/>
                    <a:pt x="1585" y="10"/>
                    <a:pt x="1254" y="10"/>
                  </a:cubicBezTo>
                  <a:cubicBezTo>
                    <a:pt x="1088" y="10"/>
                    <a:pt x="922" y="7"/>
                    <a:pt x="7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8;p3">
              <a:extLst>
                <a:ext uri="{FF2B5EF4-FFF2-40B4-BE49-F238E27FC236}">
                  <a16:creationId xmlns:a16="http://schemas.microsoft.com/office/drawing/2014/main" id="{607D2DDA-5812-4DA7-A9B0-D18D3B284CFF}"/>
                </a:ext>
              </a:extLst>
            </p:cNvPr>
            <p:cNvSpPr/>
            <p:nvPr/>
          </p:nvSpPr>
          <p:spPr>
            <a:xfrm>
              <a:off x="1643425" y="4480725"/>
              <a:ext cx="28875" cy="36350"/>
            </a:xfrm>
            <a:custGeom>
              <a:avLst/>
              <a:gdLst/>
              <a:ahLst/>
              <a:cxnLst/>
              <a:rect l="l" t="t" r="r" b="b"/>
              <a:pathLst>
                <a:path w="1155" h="1454" extrusionOk="0">
                  <a:moveTo>
                    <a:pt x="498" y="1"/>
                  </a:moveTo>
                  <a:cubicBezTo>
                    <a:pt x="279" y="299"/>
                    <a:pt x="299" y="697"/>
                    <a:pt x="100" y="1055"/>
                  </a:cubicBezTo>
                  <a:cubicBezTo>
                    <a:pt x="0" y="1254"/>
                    <a:pt x="180" y="1354"/>
                    <a:pt x="319" y="1453"/>
                  </a:cubicBezTo>
                  <a:cubicBezTo>
                    <a:pt x="458" y="1334"/>
                    <a:pt x="557" y="1194"/>
                    <a:pt x="677" y="1075"/>
                  </a:cubicBezTo>
                  <a:cubicBezTo>
                    <a:pt x="995" y="777"/>
                    <a:pt x="1154" y="458"/>
                    <a:pt x="896" y="41"/>
                  </a:cubicBezTo>
                  <a:cubicBezTo>
                    <a:pt x="776" y="41"/>
                    <a:pt x="617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9;p3">
              <a:extLst>
                <a:ext uri="{FF2B5EF4-FFF2-40B4-BE49-F238E27FC236}">
                  <a16:creationId xmlns:a16="http://schemas.microsoft.com/office/drawing/2014/main" id="{8C0BB597-E7DC-421C-8C2F-994A6B65D059}"/>
                </a:ext>
              </a:extLst>
            </p:cNvPr>
            <p:cNvSpPr/>
            <p:nvPr/>
          </p:nvSpPr>
          <p:spPr>
            <a:xfrm>
              <a:off x="2036300" y="4771175"/>
              <a:ext cx="44300" cy="19775"/>
            </a:xfrm>
            <a:custGeom>
              <a:avLst/>
              <a:gdLst/>
              <a:ahLst/>
              <a:cxnLst/>
              <a:rect l="l" t="t" r="r" b="b"/>
              <a:pathLst>
                <a:path w="1772" h="791" extrusionOk="0">
                  <a:moveTo>
                    <a:pt x="717" y="0"/>
                  </a:moveTo>
                  <a:cubicBezTo>
                    <a:pt x="1" y="199"/>
                    <a:pt x="1" y="199"/>
                    <a:pt x="60" y="657"/>
                  </a:cubicBezTo>
                  <a:cubicBezTo>
                    <a:pt x="300" y="742"/>
                    <a:pt x="537" y="791"/>
                    <a:pt x="766" y="791"/>
                  </a:cubicBezTo>
                  <a:cubicBezTo>
                    <a:pt x="1126" y="791"/>
                    <a:pt x="1467" y="670"/>
                    <a:pt x="1771" y="378"/>
                  </a:cubicBezTo>
                  <a:cubicBezTo>
                    <a:pt x="1771" y="109"/>
                    <a:pt x="1615" y="11"/>
                    <a:pt x="1410" y="11"/>
                  </a:cubicBezTo>
                  <a:cubicBezTo>
                    <a:pt x="1373" y="11"/>
                    <a:pt x="1334" y="14"/>
                    <a:pt x="1294" y="20"/>
                  </a:cubicBezTo>
                  <a:cubicBezTo>
                    <a:pt x="1183" y="42"/>
                    <a:pt x="1078" y="71"/>
                    <a:pt x="972" y="71"/>
                  </a:cubicBezTo>
                  <a:cubicBezTo>
                    <a:pt x="889" y="71"/>
                    <a:pt x="805" y="53"/>
                    <a:pt x="7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80;p3">
              <a:extLst>
                <a:ext uri="{FF2B5EF4-FFF2-40B4-BE49-F238E27FC236}">
                  <a16:creationId xmlns:a16="http://schemas.microsoft.com/office/drawing/2014/main" id="{298299FB-868C-4C6E-8094-A63391CFD084}"/>
                </a:ext>
              </a:extLst>
            </p:cNvPr>
            <p:cNvSpPr/>
            <p:nvPr/>
          </p:nvSpPr>
          <p:spPr>
            <a:xfrm>
              <a:off x="2004475" y="4766700"/>
              <a:ext cx="49750" cy="18925"/>
            </a:xfrm>
            <a:custGeom>
              <a:avLst/>
              <a:gdLst/>
              <a:ahLst/>
              <a:cxnLst/>
              <a:rect l="l" t="t" r="r" b="b"/>
              <a:pathLst>
                <a:path w="1990" h="757" extrusionOk="0">
                  <a:moveTo>
                    <a:pt x="1" y="0"/>
                  </a:moveTo>
                  <a:cubicBezTo>
                    <a:pt x="1" y="438"/>
                    <a:pt x="398" y="458"/>
                    <a:pt x="657" y="637"/>
                  </a:cubicBezTo>
                  <a:cubicBezTo>
                    <a:pt x="794" y="678"/>
                    <a:pt x="930" y="756"/>
                    <a:pt x="1067" y="756"/>
                  </a:cubicBezTo>
                  <a:cubicBezTo>
                    <a:pt x="1129" y="756"/>
                    <a:pt x="1192" y="740"/>
                    <a:pt x="1254" y="696"/>
                  </a:cubicBezTo>
                  <a:cubicBezTo>
                    <a:pt x="1373" y="358"/>
                    <a:pt x="1791" y="438"/>
                    <a:pt x="1990" y="179"/>
                  </a:cubicBezTo>
                  <a:cubicBezTo>
                    <a:pt x="1333" y="139"/>
                    <a:pt x="677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81;p3">
              <a:extLst>
                <a:ext uri="{FF2B5EF4-FFF2-40B4-BE49-F238E27FC236}">
                  <a16:creationId xmlns:a16="http://schemas.microsoft.com/office/drawing/2014/main" id="{8BD056CC-D70D-49F9-A874-92D0B104504B}"/>
                </a:ext>
              </a:extLst>
            </p:cNvPr>
            <p:cNvSpPr/>
            <p:nvPr/>
          </p:nvSpPr>
          <p:spPr>
            <a:xfrm>
              <a:off x="1890100" y="4664175"/>
              <a:ext cx="46275" cy="14025"/>
            </a:xfrm>
            <a:custGeom>
              <a:avLst/>
              <a:gdLst/>
              <a:ahLst/>
              <a:cxnLst/>
              <a:rect l="l" t="t" r="r" b="b"/>
              <a:pathLst>
                <a:path w="1851" h="561" extrusionOk="0">
                  <a:moveTo>
                    <a:pt x="713" y="0"/>
                  </a:moveTo>
                  <a:cubicBezTo>
                    <a:pt x="568" y="0"/>
                    <a:pt x="426" y="6"/>
                    <a:pt x="285" y="6"/>
                  </a:cubicBezTo>
                  <a:cubicBezTo>
                    <a:pt x="236" y="6"/>
                    <a:pt x="188" y="5"/>
                    <a:pt x="139" y="3"/>
                  </a:cubicBezTo>
                  <a:cubicBezTo>
                    <a:pt x="80" y="23"/>
                    <a:pt x="40" y="103"/>
                    <a:pt x="0" y="202"/>
                  </a:cubicBezTo>
                  <a:cubicBezTo>
                    <a:pt x="0" y="282"/>
                    <a:pt x="60" y="322"/>
                    <a:pt x="100" y="381"/>
                  </a:cubicBezTo>
                  <a:lnTo>
                    <a:pt x="100" y="421"/>
                  </a:lnTo>
                  <a:cubicBezTo>
                    <a:pt x="239" y="481"/>
                    <a:pt x="378" y="461"/>
                    <a:pt x="478" y="560"/>
                  </a:cubicBezTo>
                  <a:cubicBezTo>
                    <a:pt x="895" y="461"/>
                    <a:pt x="1333" y="381"/>
                    <a:pt x="1850" y="282"/>
                  </a:cubicBezTo>
                  <a:cubicBezTo>
                    <a:pt x="1461" y="35"/>
                    <a:pt x="1080" y="0"/>
                    <a:pt x="7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82;p3">
              <a:extLst>
                <a:ext uri="{FF2B5EF4-FFF2-40B4-BE49-F238E27FC236}">
                  <a16:creationId xmlns:a16="http://schemas.microsoft.com/office/drawing/2014/main" id="{79282321-6D7C-43C4-B2B4-6E6115E9D0C9}"/>
                </a:ext>
              </a:extLst>
            </p:cNvPr>
            <p:cNvSpPr/>
            <p:nvPr/>
          </p:nvSpPr>
          <p:spPr>
            <a:xfrm>
              <a:off x="1871700" y="4582975"/>
              <a:ext cx="61675" cy="22425"/>
            </a:xfrm>
            <a:custGeom>
              <a:avLst/>
              <a:gdLst/>
              <a:ahLst/>
              <a:cxnLst/>
              <a:rect l="l" t="t" r="r" b="b"/>
              <a:pathLst>
                <a:path w="2467" h="897" extrusionOk="0">
                  <a:moveTo>
                    <a:pt x="929" y="0"/>
                  </a:moveTo>
                  <a:cubicBezTo>
                    <a:pt x="605" y="0"/>
                    <a:pt x="281" y="55"/>
                    <a:pt x="0" y="168"/>
                  </a:cubicBezTo>
                  <a:cubicBezTo>
                    <a:pt x="105" y="343"/>
                    <a:pt x="251" y="374"/>
                    <a:pt x="402" y="374"/>
                  </a:cubicBezTo>
                  <a:cubicBezTo>
                    <a:pt x="486" y="374"/>
                    <a:pt x="572" y="364"/>
                    <a:pt x="653" y="364"/>
                  </a:cubicBezTo>
                  <a:cubicBezTo>
                    <a:pt x="675" y="364"/>
                    <a:pt x="696" y="365"/>
                    <a:pt x="716" y="367"/>
                  </a:cubicBezTo>
                  <a:cubicBezTo>
                    <a:pt x="1015" y="387"/>
                    <a:pt x="915" y="566"/>
                    <a:pt x="875" y="745"/>
                  </a:cubicBezTo>
                  <a:cubicBezTo>
                    <a:pt x="986" y="839"/>
                    <a:pt x="1121" y="896"/>
                    <a:pt x="1271" y="896"/>
                  </a:cubicBezTo>
                  <a:cubicBezTo>
                    <a:pt x="1311" y="896"/>
                    <a:pt x="1351" y="892"/>
                    <a:pt x="1393" y="884"/>
                  </a:cubicBezTo>
                  <a:cubicBezTo>
                    <a:pt x="1313" y="685"/>
                    <a:pt x="1293" y="566"/>
                    <a:pt x="1572" y="546"/>
                  </a:cubicBezTo>
                  <a:cubicBezTo>
                    <a:pt x="1584" y="545"/>
                    <a:pt x="1596" y="545"/>
                    <a:pt x="1608" y="545"/>
                  </a:cubicBezTo>
                  <a:cubicBezTo>
                    <a:pt x="1799" y="545"/>
                    <a:pt x="1991" y="639"/>
                    <a:pt x="2182" y="639"/>
                  </a:cubicBezTo>
                  <a:cubicBezTo>
                    <a:pt x="2277" y="639"/>
                    <a:pt x="2372" y="616"/>
                    <a:pt x="2467" y="546"/>
                  </a:cubicBezTo>
                  <a:cubicBezTo>
                    <a:pt x="2120" y="186"/>
                    <a:pt x="1523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83;p3">
              <a:extLst>
                <a:ext uri="{FF2B5EF4-FFF2-40B4-BE49-F238E27FC236}">
                  <a16:creationId xmlns:a16="http://schemas.microsoft.com/office/drawing/2014/main" id="{CB546EDA-E607-4576-B39C-0EE346F19832}"/>
                </a:ext>
              </a:extLst>
            </p:cNvPr>
            <p:cNvSpPr/>
            <p:nvPr/>
          </p:nvSpPr>
          <p:spPr>
            <a:xfrm>
              <a:off x="2245675" y="4681625"/>
              <a:ext cx="35825" cy="20475"/>
            </a:xfrm>
            <a:custGeom>
              <a:avLst/>
              <a:gdLst/>
              <a:ahLst/>
              <a:cxnLst/>
              <a:rect l="l" t="t" r="r" b="b"/>
              <a:pathLst>
                <a:path w="1433" h="819" extrusionOk="0">
                  <a:moveTo>
                    <a:pt x="648" y="1"/>
                  </a:moveTo>
                  <a:cubicBezTo>
                    <a:pt x="555" y="1"/>
                    <a:pt x="458" y="9"/>
                    <a:pt x="359" y="21"/>
                  </a:cubicBezTo>
                  <a:cubicBezTo>
                    <a:pt x="359" y="260"/>
                    <a:pt x="239" y="360"/>
                    <a:pt x="1" y="379"/>
                  </a:cubicBezTo>
                  <a:cubicBezTo>
                    <a:pt x="60" y="419"/>
                    <a:pt x="140" y="499"/>
                    <a:pt x="180" y="578"/>
                  </a:cubicBezTo>
                  <a:cubicBezTo>
                    <a:pt x="259" y="618"/>
                    <a:pt x="339" y="698"/>
                    <a:pt x="398" y="718"/>
                  </a:cubicBezTo>
                  <a:cubicBezTo>
                    <a:pt x="458" y="718"/>
                    <a:pt x="498" y="718"/>
                    <a:pt x="558" y="757"/>
                  </a:cubicBezTo>
                  <a:cubicBezTo>
                    <a:pt x="613" y="791"/>
                    <a:pt x="675" y="818"/>
                    <a:pt x="736" y="818"/>
                  </a:cubicBezTo>
                  <a:cubicBezTo>
                    <a:pt x="784" y="818"/>
                    <a:pt x="832" y="801"/>
                    <a:pt x="876" y="757"/>
                  </a:cubicBezTo>
                  <a:cubicBezTo>
                    <a:pt x="1075" y="718"/>
                    <a:pt x="1294" y="777"/>
                    <a:pt x="1433" y="559"/>
                  </a:cubicBezTo>
                  <a:cubicBezTo>
                    <a:pt x="1291" y="118"/>
                    <a:pt x="1000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84;p3">
              <a:extLst>
                <a:ext uri="{FF2B5EF4-FFF2-40B4-BE49-F238E27FC236}">
                  <a16:creationId xmlns:a16="http://schemas.microsoft.com/office/drawing/2014/main" id="{1C6AC08F-D58C-4EF5-B9F5-5F8B00CBEEE4}"/>
                </a:ext>
              </a:extLst>
            </p:cNvPr>
            <p:cNvSpPr/>
            <p:nvPr/>
          </p:nvSpPr>
          <p:spPr>
            <a:xfrm>
              <a:off x="1550925" y="4233575"/>
              <a:ext cx="13450" cy="52150"/>
            </a:xfrm>
            <a:custGeom>
              <a:avLst/>
              <a:gdLst/>
              <a:ahLst/>
              <a:cxnLst/>
              <a:rect l="l" t="t" r="r" b="b"/>
              <a:pathLst>
                <a:path w="538" h="2086" extrusionOk="0">
                  <a:moveTo>
                    <a:pt x="80" y="0"/>
                  </a:moveTo>
                  <a:cubicBezTo>
                    <a:pt x="40" y="597"/>
                    <a:pt x="0" y="1114"/>
                    <a:pt x="120" y="1611"/>
                  </a:cubicBezTo>
                  <a:cubicBezTo>
                    <a:pt x="60" y="1731"/>
                    <a:pt x="100" y="1890"/>
                    <a:pt x="140" y="2029"/>
                  </a:cubicBezTo>
                  <a:cubicBezTo>
                    <a:pt x="219" y="2056"/>
                    <a:pt x="297" y="2086"/>
                    <a:pt x="361" y="2086"/>
                  </a:cubicBezTo>
                  <a:cubicBezTo>
                    <a:pt x="442" y="2086"/>
                    <a:pt x="498" y="2037"/>
                    <a:pt x="498" y="1870"/>
                  </a:cubicBezTo>
                  <a:cubicBezTo>
                    <a:pt x="498" y="1731"/>
                    <a:pt x="518" y="1592"/>
                    <a:pt x="518" y="1432"/>
                  </a:cubicBezTo>
                  <a:cubicBezTo>
                    <a:pt x="538" y="1393"/>
                    <a:pt x="538" y="1373"/>
                    <a:pt x="518" y="1293"/>
                  </a:cubicBezTo>
                  <a:cubicBezTo>
                    <a:pt x="398" y="1194"/>
                    <a:pt x="378" y="1074"/>
                    <a:pt x="498" y="935"/>
                  </a:cubicBezTo>
                  <a:cubicBezTo>
                    <a:pt x="498" y="895"/>
                    <a:pt x="478" y="816"/>
                    <a:pt x="478" y="776"/>
                  </a:cubicBezTo>
                  <a:cubicBezTo>
                    <a:pt x="299" y="577"/>
                    <a:pt x="518" y="199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85;p3">
              <a:extLst>
                <a:ext uri="{FF2B5EF4-FFF2-40B4-BE49-F238E27FC236}">
                  <a16:creationId xmlns:a16="http://schemas.microsoft.com/office/drawing/2014/main" id="{5A490E27-91CB-4F2A-9783-DC9ED1E450D8}"/>
                </a:ext>
              </a:extLst>
            </p:cNvPr>
            <p:cNvSpPr/>
            <p:nvPr/>
          </p:nvSpPr>
          <p:spPr>
            <a:xfrm>
              <a:off x="1546950" y="4226600"/>
              <a:ext cx="16925" cy="47275"/>
            </a:xfrm>
            <a:custGeom>
              <a:avLst/>
              <a:gdLst/>
              <a:ahLst/>
              <a:cxnLst/>
              <a:rect l="l" t="t" r="r" b="b"/>
              <a:pathLst>
                <a:path w="677" h="1891" extrusionOk="0">
                  <a:moveTo>
                    <a:pt x="498" y="1"/>
                  </a:moveTo>
                  <a:cubicBezTo>
                    <a:pt x="378" y="60"/>
                    <a:pt x="259" y="120"/>
                    <a:pt x="140" y="180"/>
                  </a:cubicBezTo>
                  <a:cubicBezTo>
                    <a:pt x="159" y="757"/>
                    <a:pt x="0" y="1353"/>
                    <a:pt x="279" y="1890"/>
                  </a:cubicBezTo>
                  <a:lnTo>
                    <a:pt x="279" y="478"/>
                  </a:lnTo>
                  <a:cubicBezTo>
                    <a:pt x="557" y="697"/>
                    <a:pt x="438" y="975"/>
                    <a:pt x="637" y="1075"/>
                  </a:cubicBezTo>
                  <a:cubicBezTo>
                    <a:pt x="597" y="697"/>
                    <a:pt x="677" y="319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86;p3">
              <a:extLst>
                <a:ext uri="{FF2B5EF4-FFF2-40B4-BE49-F238E27FC236}">
                  <a16:creationId xmlns:a16="http://schemas.microsoft.com/office/drawing/2014/main" id="{41432F59-8898-47F3-B3DB-11C0221FAB1F}"/>
                </a:ext>
              </a:extLst>
            </p:cNvPr>
            <p:cNvSpPr/>
            <p:nvPr/>
          </p:nvSpPr>
          <p:spPr>
            <a:xfrm>
              <a:off x="1652875" y="4557500"/>
              <a:ext cx="26875" cy="17750"/>
            </a:xfrm>
            <a:custGeom>
              <a:avLst/>
              <a:gdLst/>
              <a:ahLst/>
              <a:cxnLst/>
              <a:rect l="l" t="t" r="r" b="b"/>
              <a:pathLst>
                <a:path w="1075" h="710" extrusionOk="0">
                  <a:moveTo>
                    <a:pt x="275" y="1"/>
                  </a:moveTo>
                  <a:cubicBezTo>
                    <a:pt x="216" y="1"/>
                    <a:pt x="156" y="32"/>
                    <a:pt x="100" y="113"/>
                  </a:cubicBezTo>
                  <a:cubicBezTo>
                    <a:pt x="0" y="252"/>
                    <a:pt x="0" y="371"/>
                    <a:pt x="120" y="491"/>
                  </a:cubicBezTo>
                  <a:cubicBezTo>
                    <a:pt x="279" y="650"/>
                    <a:pt x="438" y="709"/>
                    <a:pt x="677" y="709"/>
                  </a:cubicBezTo>
                  <a:cubicBezTo>
                    <a:pt x="816" y="670"/>
                    <a:pt x="955" y="650"/>
                    <a:pt x="1075" y="491"/>
                  </a:cubicBezTo>
                  <a:cubicBezTo>
                    <a:pt x="1035" y="471"/>
                    <a:pt x="1035" y="451"/>
                    <a:pt x="1015" y="411"/>
                  </a:cubicBezTo>
                  <a:cubicBezTo>
                    <a:pt x="975" y="351"/>
                    <a:pt x="915" y="292"/>
                    <a:pt x="876" y="272"/>
                  </a:cubicBezTo>
                  <a:cubicBezTo>
                    <a:pt x="736" y="252"/>
                    <a:pt x="597" y="292"/>
                    <a:pt x="518" y="152"/>
                  </a:cubicBezTo>
                  <a:cubicBezTo>
                    <a:pt x="447" y="70"/>
                    <a:pt x="361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7;p3">
              <a:extLst>
                <a:ext uri="{FF2B5EF4-FFF2-40B4-BE49-F238E27FC236}">
                  <a16:creationId xmlns:a16="http://schemas.microsoft.com/office/drawing/2014/main" id="{A15510A6-1C61-4EAE-833D-FBC1514DAC29}"/>
                </a:ext>
              </a:extLst>
            </p:cNvPr>
            <p:cNvSpPr/>
            <p:nvPr/>
          </p:nvSpPr>
          <p:spPr>
            <a:xfrm>
              <a:off x="1987075" y="4766200"/>
              <a:ext cx="35825" cy="18825"/>
            </a:xfrm>
            <a:custGeom>
              <a:avLst/>
              <a:gdLst/>
              <a:ahLst/>
              <a:cxnLst/>
              <a:rect l="l" t="t" r="r" b="b"/>
              <a:pathLst>
                <a:path w="1433" h="753" extrusionOk="0">
                  <a:moveTo>
                    <a:pt x="159" y="0"/>
                  </a:moveTo>
                  <a:lnTo>
                    <a:pt x="0" y="378"/>
                  </a:lnTo>
                  <a:cubicBezTo>
                    <a:pt x="42" y="447"/>
                    <a:pt x="102" y="468"/>
                    <a:pt x="168" y="468"/>
                  </a:cubicBezTo>
                  <a:cubicBezTo>
                    <a:pt x="197" y="468"/>
                    <a:pt x="228" y="464"/>
                    <a:pt x="259" y="458"/>
                  </a:cubicBezTo>
                  <a:cubicBezTo>
                    <a:pt x="140" y="458"/>
                    <a:pt x="398" y="458"/>
                    <a:pt x="299" y="378"/>
                  </a:cubicBezTo>
                  <a:cubicBezTo>
                    <a:pt x="274" y="345"/>
                    <a:pt x="280" y="329"/>
                    <a:pt x="296" y="329"/>
                  </a:cubicBezTo>
                  <a:cubicBezTo>
                    <a:pt x="318" y="329"/>
                    <a:pt x="358" y="360"/>
                    <a:pt x="358" y="418"/>
                  </a:cubicBezTo>
                  <a:cubicBezTo>
                    <a:pt x="358" y="557"/>
                    <a:pt x="398" y="617"/>
                    <a:pt x="478" y="677"/>
                  </a:cubicBezTo>
                  <a:cubicBezTo>
                    <a:pt x="636" y="721"/>
                    <a:pt x="787" y="753"/>
                    <a:pt x="929" y="753"/>
                  </a:cubicBezTo>
                  <a:cubicBezTo>
                    <a:pt x="1110" y="753"/>
                    <a:pt x="1277" y="702"/>
                    <a:pt x="1433" y="557"/>
                  </a:cubicBezTo>
                  <a:cubicBezTo>
                    <a:pt x="1254" y="279"/>
                    <a:pt x="876" y="299"/>
                    <a:pt x="697" y="20"/>
                  </a:cubicBezTo>
                  <a:cubicBezTo>
                    <a:pt x="537" y="20"/>
                    <a:pt x="338" y="2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8;p3">
              <a:extLst>
                <a:ext uri="{FF2B5EF4-FFF2-40B4-BE49-F238E27FC236}">
                  <a16:creationId xmlns:a16="http://schemas.microsoft.com/office/drawing/2014/main" id="{1FAC9107-5940-4A0D-BA1C-DAF46DC1A41F}"/>
                </a:ext>
              </a:extLst>
            </p:cNvPr>
            <p:cNvSpPr/>
            <p:nvPr/>
          </p:nvSpPr>
          <p:spPr>
            <a:xfrm>
              <a:off x="1621050" y="4702050"/>
              <a:ext cx="46275" cy="16100"/>
            </a:xfrm>
            <a:custGeom>
              <a:avLst/>
              <a:gdLst/>
              <a:ahLst/>
              <a:cxnLst/>
              <a:rect l="l" t="t" r="r" b="b"/>
              <a:pathLst>
                <a:path w="1851" h="644" extrusionOk="0">
                  <a:moveTo>
                    <a:pt x="1114" y="0"/>
                  </a:moveTo>
                  <a:cubicBezTo>
                    <a:pt x="1015" y="40"/>
                    <a:pt x="955" y="60"/>
                    <a:pt x="895" y="139"/>
                  </a:cubicBezTo>
                  <a:cubicBezTo>
                    <a:pt x="657" y="398"/>
                    <a:pt x="219" y="139"/>
                    <a:pt x="0" y="438"/>
                  </a:cubicBezTo>
                  <a:cubicBezTo>
                    <a:pt x="93" y="458"/>
                    <a:pt x="188" y="464"/>
                    <a:pt x="285" y="464"/>
                  </a:cubicBezTo>
                  <a:cubicBezTo>
                    <a:pt x="444" y="464"/>
                    <a:pt x="606" y="447"/>
                    <a:pt x="767" y="447"/>
                  </a:cubicBezTo>
                  <a:cubicBezTo>
                    <a:pt x="990" y="447"/>
                    <a:pt x="1210" y="480"/>
                    <a:pt x="1413" y="637"/>
                  </a:cubicBezTo>
                  <a:cubicBezTo>
                    <a:pt x="1446" y="641"/>
                    <a:pt x="1477" y="643"/>
                    <a:pt x="1506" y="643"/>
                  </a:cubicBezTo>
                  <a:cubicBezTo>
                    <a:pt x="1733" y="643"/>
                    <a:pt x="1815" y="506"/>
                    <a:pt x="1850" y="259"/>
                  </a:cubicBezTo>
                  <a:cubicBezTo>
                    <a:pt x="1651" y="60"/>
                    <a:pt x="1373" y="40"/>
                    <a:pt x="11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9;p3">
              <a:extLst>
                <a:ext uri="{FF2B5EF4-FFF2-40B4-BE49-F238E27FC236}">
                  <a16:creationId xmlns:a16="http://schemas.microsoft.com/office/drawing/2014/main" id="{04943D4F-754F-4B3E-9CB3-22573204C321}"/>
                </a:ext>
              </a:extLst>
            </p:cNvPr>
            <p:cNvSpPr/>
            <p:nvPr/>
          </p:nvSpPr>
          <p:spPr>
            <a:xfrm>
              <a:off x="1759300" y="4592125"/>
              <a:ext cx="39800" cy="13375"/>
            </a:xfrm>
            <a:custGeom>
              <a:avLst/>
              <a:gdLst/>
              <a:ahLst/>
              <a:cxnLst/>
              <a:rect l="l" t="t" r="r" b="b"/>
              <a:pathLst>
                <a:path w="1592" h="535" extrusionOk="0">
                  <a:moveTo>
                    <a:pt x="538" y="1"/>
                  </a:moveTo>
                  <a:cubicBezTo>
                    <a:pt x="418" y="259"/>
                    <a:pt x="199" y="180"/>
                    <a:pt x="0" y="220"/>
                  </a:cubicBezTo>
                  <a:cubicBezTo>
                    <a:pt x="346" y="377"/>
                    <a:pt x="717" y="534"/>
                    <a:pt x="1192" y="534"/>
                  </a:cubicBezTo>
                  <a:cubicBezTo>
                    <a:pt x="1317" y="534"/>
                    <a:pt x="1450" y="523"/>
                    <a:pt x="1592" y="498"/>
                  </a:cubicBezTo>
                  <a:cubicBezTo>
                    <a:pt x="1114" y="279"/>
                    <a:pt x="836" y="160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90;p3">
              <a:extLst>
                <a:ext uri="{FF2B5EF4-FFF2-40B4-BE49-F238E27FC236}">
                  <a16:creationId xmlns:a16="http://schemas.microsoft.com/office/drawing/2014/main" id="{89C56E4D-8905-4F2F-A1FE-B799804C8377}"/>
                </a:ext>
              </a:extLst>
            </p:cNvPr>
            <p:cNvSpPr/>
            <p:nvPr/>
          </p:nvSpPr>
          <p:spPr>
            <a:xfrm>
              <a:off x="1630000" y="4288325"/>
              <a:ext cx="49750" cy="10325"/>
            </a:xfrm>
            <a:custGeom>
              <a:avLst/>
              <a:gdLst/>
              <a:ahLst/>
              <a:cxnLst/>
              <a:rect l="l" t="t" r="r" b="b"/>
              <a:pathLst>
                <a:path w="1990" h="413" extrusionOk="0">
                  <a:moveTo>
                    <a:pt x="1005" y="1"/>
                  </a:moveTo>
                  <a:cubicBezTo>
                    <a:pt x="668" y="1"/>
                    <a:pt x="334" y="76"/>
                    <a:pt x="0" y="217"/>
                  </a:cubicBezTo>
                  <a:lnTo>
                    <a:pt x="0" y="376"/>
                  </a:lnTo>
                  <a:cubicBezTo>
                    <a:pt x="175" y="404"/>
                    <a:pt x="348" y="413"/>
                    <a:pt x="520" y="413"/>
                  </a:cubicBezTo>
                  <a:cubicBezTo>
                    <a:pt x="895" y="413"/>
                    <a:pt x="1269" y="369"/>
                    <a:pt x="1654" y="369"/>
                  </a:cubicBezTo>
                  <a:cubicBezTo>
                    <a:pt x="1739" y="369"/>
                    <a:pt x="1824" y="371"/>
                    <a:pt x="1910" y="376"/>
                  </a:cubicBezTo>
                  <a:lnTo>
                    <a:pt x="1990" y="217"/>
                  </a:lnTo>
                  <a:cubicBezTo>
                    <a:pt x="1657" y="71"/>
                    <a:pt x="1330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91;p3">
              <a:extLst>
                <a:ext uri="{FF2B5EF4-FFF2-40B4-BE49-F238E27FC236}">
                  <a16:creationId xmlns:a16="http://schemas.microsoft.com/office/drawing/2014/main" id="{C98A7D0A-AA49-40BE-9513-BE25AFB59E5F}"/>
                </a:ext>
              </a:extLst>
            </p:cNvPr>
            <p:cNvSpPr/>
            <p:nvPr/>
          </p:nvSpPr>
          <p:spPr>
            <a:xfrm>
              <a:off x="1768250" y="4654300"/>
              <a:ext cx="27875" cy="14750"/>
            </a:xfrm>
            <a:custGeom>
              <a:avLst/>
              <a:gdLst/>
              <a:ahLst/>
              <a:cxnLst/>
              <a:rect l="l" t="t" r="r" b="b"/>
              <a:pathLst>
                <a:path w="1115" h="590" extrusionOk="0">
                  <a:moveTo>
                    <a:pt x="558" y="0"/>
                  </a:moveTo>
                  <a:cubicBezTo>
                    <a:pt x="339" y="60"/>
                    <a:pt x="100" y="120"/>
                    <a:pt x="1" y="378"/>
                  </a:cubicBezTo>
                  <a:cubicBezTo>
                    <a:pt x="142" y="520"/>
                    <a:pt x="289" y="590"/>
                    <a:pt x="436" y="590"/>
                  </a:cubicBezTo>
                  <a:cubicBezTo>
                    <a:pt x="578" y="590"/>
                    <a:pt x="719" y="525"/>
                    <a:pt x="856" y="398"/>
                  </a:cubicBezTo>
                  <a:cubicBezTo>
                    <a:pt x="1115" y="160"/>
                    <a:pt x="677" y="179"/>
                    <a:pt x="697" y="20"/>
                  </a:cubicBezTo>
                  <a:cubicBezTo>
                    <a:pt x="657" y="0"/>
                    <a:pt x="597" y="0"/>
                    <a:pt x="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92;p3">
              <a:extLst>
                <a:ext uri="{FF2B5EF4-FFF2-40B4-BE49-F238E27FC236}">
                  <a16:creationId xmlns:a16="http://schemas.microsoft.com/office/drawing/2014/main" id="{ABD670CF-AC3F-42A7-8887-D33106371ABC}"/>
                </a:ext>
              </a:extLst>
            </p:cNvPr>
            <p:cNvSpPr/>
            <p:nvPr/>
          </p:nvSpPr>
          <p:spPr>
            <a:xfrm>
              <a:off x="1665800" y="4556775"/>
              <a:ext cx="24400" cy="13125"/>
            </a:xfrm>
            <a:custGeom>
              <a:avLst/>
              <a:gdLst/>
              <a:ahLst/>
              <a:cxnLst/>
              <a:rect l="l" t="t" r="r" b="b"/>
              <a:pathLst>
                <a:path w="976" h="525" extrusionOk="0">
                  <a:moveTo>
                    <a:pt x="430" y="1"/>
                  </a:moveTo>
                  <a:cubicBezTo>
                    <a:pt x="393" y="1"/>
                    <a:pt x="356" y="18"/>
                    <a:pt x="319" y="42"/>
                  </a:cubicBezTo>
                  <a:cubicBezTo>
                    <a:pt x="239" y="201"/>
                    <a:pt x="120" y="142"/>
                    <a:pt x="1" y="181"/>
                  </a:cubicBezTo>
                  <a:cubicBezTo>
                    <a:pt x="60" y="341"/>
                    <a:pt x="180" y="380"/>
                    <a:pt x="319" y="400"/>
                  </a:cubicBezTo>
                  <a:cubicBezTo>
                    <a:pt x="398" y="420"/>
                    <a:pt x="478" y="480"/>
                    <a:pt x="518" y="520"/>
                  </a:cubicBezTo>
                  <a:cubicBezTo>
                    <a:pt x="533" y="517"/>
                    <a:pt x="549" y="516"/>
                    <a:pt x="566" y="516"/>
                  </a:cubicBezTo>
                  <a:cubicBezTo>
                    <a:pt x="617" y="516"/>
                    <a:pt x="675" y="525"/>
                    <a:pt x="729" y="525"/>
                  </a:cubicBezTo>
                  <a:cubicBezTo>
                    <a:pt x="801" y="525"/>
                    <a:pt x="866" y="510"/>
                    <a:pt x="896" y="440"/>
                  </a:cubicBezTo>
                  <a:cubicBezTo>
                    <a:pt x="975" y="301"/>
                    <a:pt x="776" y="241"/>
                    <a:pt x="677" y="181"/>
                  </a:cubicBezTo>
                  <a:cubicBezTo>
                    <a:pt x="617" y="142"/>
                    <a:pt x="538" y="82"/>
                    <a:pt x="498" y="22"/>
                  </a:cubicBezTo>
                  <a:cubicBezTo>
                    <a:pt x="475" y="7"/>
                    <a:pt x="452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93;p3">
              <a:extLst>
                <a:ext uri="{FF2B5EF4-FFF2-40B4-BE49-F238E27FC236}">
                  <a16:creationId xmlns:a16="http://schemas.microsoft.com/office/drawing/2014/main" id="{C6E10F56-E58B-4978-95ED-19EF51772B19}"/>
                </a:ext>
              </a:extLst>
            </p:cNvPr>
            <p:cNvSpPr/>
            <p:nvPr/>
          </p:nvSpPr>
          <p:spPr>
            <a:xfrm>
              <a:off x="1836875" y="4712550"/>
              <a:ext cx="20425" cy="10400"/>
            </a:xfrm>
            <a:custGeom>
              <a:avLst/>
              <a:gdLst/>
              <a:ahLst/>
              <a:cxnLst/>
              <a:rect l="l" t="t" r="r" b="b"/>
              <a:pathLst>
                <a:path w="817" h="416" extrusionOk="0">
                  <a:moveTo>
                    <a:pt x="744" y="1"/>
                  </a:moveTo>
                  <a:cubicBezTo>
                    <a:pt x="733" y="1"/>
                    <a:pt x="723" y="5"/>
                    <a:pt x="717" y="18"/>
                  </a:cubicBezTo>
                  <a:cubicBezTo>
                    <a:pt x="558" y="18"/>
                    <a:pt x="438" y="38"/>
                    <a:pt x="299" y="38"/>
                  </a:cubicBezTo>
                  <a:cubicBezTo>
                    <a:pt x="1" y="38"/>
                    <a:pt x="41" y="177"/>
                    <a:pt x="120" y="356"/>
                  </a:cubicBezTo>
                  <a:cubicBezTo>
                    <a:pt x="259" y="376"/>
                    <a:pt x="438" y="376"/>
                    <a:pt x="617" y="416"/>
                  </a:cubicBezTo>
                  <a:cubicBezTo>
                    <a:pt x="777" y="336"/>
                    <a:pt x="816" y="177"/>
                    <a:pt x="816" y="38"/>
                  </a:cubicBezTo>
                  <a:cubicBezTo>
                    <a:pt x="803" y="24"/>
                    <a:pt x="770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94;p3">
              <a:extLst>
                <a:ext uri="{FF2B5EF4-FFF2-40B4-BE49-F238E27FC236}">
                  <a16:creationId xmlns:a16="http://schemas.microsoft.com/office/drawing/2014/main" id="{18DED43F-D719-4980-AF9A-F6B35209517B}"/>
                </a:ext>
              </a:extLst>
            </p:cNvPr>
            <p:cNvSpPr/>
            <p:nvPr/>
          </p:nvSpPr>
          <p:spPr>
            <a:xfrm>
              <a:off x="1972150" y="4614450"/>
              <a:ext cx="28375" cy="6925"/>
            </a:xfrm>
            <a:custGeom>
              <a:avLst/>
              <a:gdLst/>
              <a:ahLst/>
              <a:cxnLst/>
              <a:rect l="l" t="t" r="r" b="b"/>
              <a:pathLst>
                <a:path w="1135" h="277" extrusionOk="0">
                  <a:moveTo>
                    <a:pt x="601" y="0"/>
                  </a:moveTo>
                  <a:cubicBezTo>
                    <a:pt x="440" y="0"/>
                    <a:pt x="275" y="28"/>
                    <a:pt x="114" y="28"/>
                  </a:cubicBezTo>
                  <a:cubicBezTo>
                    <a:pt x="76" y="28"/>
                    <a:pt x="38" y="27"/>
                    <a:pt x="1" y="23"/>
                  </a:cubicBezTo>
                  <a:lnTo>
                    <a:pt x="1" y="23"/>
                  </a:lnTo>
                  <a:cubicBezTo>
                    <a:pt x="268" y="150"/>
                    <a:pt x="525" y="276"/>
                    <a:pt x="794" y="276"/>
                  </a:cubicBezTo>
                  <a:cubicBezTo>
                    <a:pt x="905" y="276"/>
                    <a:pt x="1018" y="254"/>
                    <a:pt x="1134" y="202"/>
                  </a:cubicBezTo>
                  <a:cubicBezTo>
                    <a:pt x="971" y="38"/>
                    <a:pt x="788" y="0"/>
                    <a:pt x="6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95;p3">
              <a:extLst>
                <a:ext uri="{FF2B5EF4-FFF2-40B4-BE49-F238E27FC236}">
                  <a16:creationId xmlns:a16="http://schemas.microsoft.com/office/drawing/2014/main" id="{3D422446-8EF8-4083-BC8B-926C917F049E}"/>
                </a:ext>
              </a:extLst>
            </p:cNvPr>
            <p:cNvSpPr/>
            <p:nvPr/>
          </p:nvSpPr>
          <p:spPr>
            <a:xfrm>
              <a:off x="1660325" y="4545375"/>
              <a:ext cx="25400" cy="12475"/>
            </a:xfrm>
            <a:custGeom>
              <a:avLst/>
              <a:gdLst/>
              <a:ahLst/>
              <a:cxnLst/>
              <a:rect l="l" t="t" r="r" b="b"/>
              <a:pathLst>
                <a:path w="1016" h="499" extrusionOk="0">
                  <a:moveTo>
                    <a:pt x="294" y="15"/>
                  </a:moveTo>
                  <a:cubicBezTo>
                    <a:pt x="220" y="15"/>
                    <a:pt x="149" y="29"/>
                    <a:pt x="80" y="80"/>
                  </a:cubicBezTo>
                  <a:lnTo>
                    <a:pt x="1" y="160"/>
                  </a:lnTo>
                  <a:cubicBezTo>
                    <a:pt x="120" y="379"/>
                    <a:pt x="379" y="379"/>
                    <a:pt x="538" y="498"/>
                  </a:cubicBezTo>
                  <a:cubicBezTo>
                    <a:pt x="598" y="478"/>
                    <a:pt x="677" y="478"/>
                    <a:pt x="717" y="478"/>
                  </a:cubicBezTo>
                  <a:cubicBezTo>
                    <a:pt x="797" y="399"/>
                    <a:pt x="836" y="359"/>
                    <a:pt x="916" y="339"/>
                  </a:cubicBezTo>
                  <a:cubicBezTo>
                    <a:pt x="1015" y="1"/>
                    <a:pt x="737" y="61"/>
                    <a:pt x="598" y="41"/>
                  </a:cubicBezTo>
                  <a:cubicBezTo>
                    <a:pt x="495" y="41"/>
                    <a:pt x="393" y="15"/>
                    <a:pt x="294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96;p3">
              <a:extLst>
                <a:ext uri="{FF2B5EF4-FFF2-40B4-BE49-F238E27FC236}">
                  <a16:creationId xmlns:a16="http://schemas.microsoft.com/office/drawing/2014/main" id="{34BD7332-00B3-4D7E-9A2C-98001C71CF13}"/>
                </a:ext>
              </a:extLst>
            </p:cNvPr>
            <p:cNvSpPr/>
            <p:nvPr/>
          </p:nvSpPr>
          <p:spPr>
            <a:xfrm>
              <a:off x="1884125" y="4761975"/>
              <a:ext cx="22400" cy="9225"/>
            </a:xfrm>
            <a:custGeom>
              <a:avLst/>
              <a:gdLst/>
              <a:ahLst/>
              <a:cxnLst/>
              <a:rect l="l" t="t" r="r" b="b"/>
              <a:pathLst>
                <a:path w="896" h="369" extrusionOk="0">
                  <a:moveTo>
                    <a:pt x="555" y="0"/>
                  </a:moveTo>
                  <a:cubicBezTo>
                    <a:pt x="438" y="0"/>
                    <a:pt x="319" y="10"/>
                    <a:pt x="199" y="30"/>
                  </a:cubicBezTo>
                  <a:cubicBezTo>
                    <a:pt x="1" y="309"/>
                    <a:pt x="239" y="348"/>
                    <a:pt x="438" y="368"/>
                  </a:cubicBezTo>
                  <a:cubicBezTo>
                    <a:pt x="677" y="368"/>
                    <a:pt x="796" y="209"/>
                    <a:pt x="896" y="30"/>
                  </a:cubicBezTo>
                  <a:cubicBezTo>
                    <a:pt x="786" y="10"/>
                    <a:pt x="672" y="0"/>
                    <a:pt x="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97;p3">
              <a:extLst>
                <a:ext uri="{FF2B5EF4-FFF2-40B4-BE49-F238E27FC236}">
                  <a16:creationId xmlns:a16="http://schemas.microsoft.com/office/drawing/2014/main" id="{2C4F873A-2B76-4A04-B23D-21DDCBD19684}"/>
                </a:ext>
              </a:extLst>
            </p:cNvPr>
            <p:cNvSpPr/>
            <p:nvPr/>
          </p:nvSpPr>
          <p:spPr>
            <a:xfrm>
              <a:off x="1741900" y="4806650"/>
              <a:ext cx="26375" cy="6600"/>
            </a:xfrm>
            <a:custGeom>
              <a:avLst/>
              <a:gdLst/>
              <a:ahLst/>
              <a:cxnLst/>
              <a:rect l="l" t="t" r="r" b="b"/>
              <a:pathLst>
                <a:path w="1055" h="264" extrusionOk="0">
                  <a:moveTo>
                    <a:pt x="505" y="0"/>
                  </a:moveTo>
                  <a:cubicBezTo>
                    <a:pt x="338" y="0"/>
                    <a:pt x="169" y="60"/>
                    <a:pt x="0" y="173"/>
                  </a:cubicBezTo>
                  <a:cubicBezTo>
                    <a:pt x="151" y="243"/>
                    <a:pt x="309" y="263"/>
                    <a:pt x="468" y="263"/>
                  </a:cubicBezTo>
                  <a:cubicBezTo>
                    <a:pt x="667" y="263"/>
                    <a:pt x="867" y="232"/>
                    <a:pt x="1055" y="232"/>
                  </a:cubicBezTo>
                  <a:cubicBezTo>
                    <a:pt x="876" y="75"/>
                    <a:pt x="692" y="0"/>
                    <a:pt x="5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98;p3">
              <a:extLst>
                <a:ext uri="{FF2B5EF4-FFF2-40B4-BE49-F238E27FC236}">
                  <a16:creationId xmlns:a16="http://schemas.microsoft.com/office/drawing/2014/main" id="{B9B0AB7B-DD61-4CA6-8FBF-D44CD7536E80}"/>
                </a:ext>
              </a:extLst>
            </p:cNvPr>
            <p:cNvSpPr/>
            <p:nvPr/>
          </p:nvSpPr>
          <p:spPr>
            <a:xfrm>
              <a:off x="2243200" y="4763375"/>
              <a:ext cx="20900" cy="12300"/>
            </a:xfrm>
            <a:custGeom>
              <a:avLst/>
              <a:gdLst/>
              <a:ahLst/>
              <a:cxnLst/>
              <a:rect l="l" t="t" r="r" b="b"/>
              <a:pathLst>
                <a:path w="836" h="492" extrusionOk="0">
                  <a:moveTo>
                    <a:pt x="197" y="0"/>
                  </a:moveTo>
                  <a:cubicBezTo>
                    <a:pt x="138" y="0"/>
                    <a:pt x="73" y="10"/>
                    <a:pt x="0" y="34"/>
                  </a:cubicBezTo>
                  <a:cubicBezTo>
                    <a:pt x="298" y="233"/>
                    <a:pt x="477" y="491"/>
                    <a:pt x="836" y="491"/>
                  </a:cubicBezTo>
                  <a:lnTo>
                    <a:pt x="836" y="312"/>
                  </a:lnTo>
                  <a:cubicBezTo>
                    <a:pt x="620" y="246"/>
                    <a:pt x="488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99;p3">
              <a:extLst>
                <a:ext uri="{FF2B5EF4-FFF2-40B4-BE49-F238E27FC236}">
                  <a16:creationId xmlns:a16="http://schemas.microsoft.com/office/drawing/2014/main" id="{3C0DB8C4-A330-444B-81CB-D1CF5B39F1B3}"/>
                </a:ext>
              </a:extLst>
            </p:cNvPr>
            <p:cNvSpPr/>
            <p:nvPr/>
          </p:nvSpPr>
          <p:spPr>
            <a:xfrm>
              <a:off x="1611600" y="4684575"/>
              <a:ext cx="24400" cy="15050"/>
            </a:xfrm>
            <a:custGeom>
              <a:avLst/>
              <a:gdLst/>
              <a:ahLst/>
              <a:cxnLst/>
              <a:rect l="l" t="t" r="r" b="b"/>
              <a:pathLst>
                <a:path w="976" h="602" extrusionOk="0">
                  <a:moveTo>
                    <a:pt x="115" y="0"/>
                  </a:moveTo>
                  <a:cubicBezTo>
                    <a:pt x="88" y="0"/>
                    <a:pt x="61" y="20"/>
                    <a:pt x="40" y="63"/>
                  </a:cubicBezTo>
                  <a:cubicBezTo>
                    <a:pt x="0" y="540"/>
                    <a:pt x="235" y="602"/>
                    <a:pt x="501" y="602"/>
                  </a:cubicBezTo>
                  <a:cubicBezTo>
                    <a:pt x="595" y="602"/>
                    <a:pt x="692" y="594"/>
                    <a:pt x="783" y="594"/>
                  </a:cubicBezTo>
                  <a:cubicBezTo>
                    <a:pt x="822" y="594"/>
                    <a:pt x="860" y="596"/>
                    <a:pt x="896" y="600"/>
                  </a:cubicBezTo>
                  <a:cubicBezTo>
                    <a:pt x="955" y="560"/>
                    <a:pt x="975" y="480"/>
                    <a:pt x="955" y="401"/>
                  </a:cubicBezTo>
                  <a:cubicBezTo>
                    <a:pt x="697" y="301"/>
                    <a:pt x="398" y="301"/>
                    <a:pt x="199" y="63"/>
                  </a:cubicBezTo>
                  <a:lnTo>
                    <a:pt x="179" y="43"/>
                  </a:lnTo>
                  <a:cubicBezTo>
                    <a:pt x="161" y="15"/>
                    <a:pt x="138" y="0"/>
                    <a:pt x="1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00;p3">
              <a:extLst>
                <a:ext uri="{FF2B5EF4-FFF2-40B4-BE49-F238E27FC236}">
                  <a16:creationId xmlns:a16="http://schemas.microsoft.com/office/drawing/2014/main" id="{463B20C2-DDCC-4C86-982D-E65834863D57}"/>
                </a:ext>
              </a:extLst>
            </p:cNvPr>
            <p:cNvSpPr/>
            <p:nvPr/>
          </p:nvSpPr>
          <p:spPr>
            <a:xfrm>
              <a:off x="1732450" y="4726350"/>
              <a:ext cx="27375" cy="5125"/>
            </a:xfrm>
            <a:custGeom>
              <a:avLst/>
              <a:gdLst/>
              <a:ahLst/>
              <a:cxnLst/>
              <a:rect l="l" t="t" r="r" b="b"/>
              <a:pathLst>
                <a:path w="1095" h="205" extrusionOk="0">
                  <a:moveTo>
                    <a:pt x="580" y="0"/>
                  </a:moveTo>
                  <a:cubicBezTo>
                    <a:pt x="427" y="0"/>
                    <a:pt x="270" y="28"/>
                    <a:pt x="113" y="28"/>
                  </a:cubicBezTo>
                  <a:cubicBezTo>
                    <a:pt x="75" y="28"/>
                    <a:pt x="38" y="27"/>
                    <a:pt x="0" y="23"/>
                  </a:cubicBezTo>
                  <a:lnTo>
                    <a:pt x="0" y="23"/>
                  </a:lnTo>
                  <a:cubicBezTo>
                    <a:pt x="205" y="179"/>
                    <a:pt x="424" y="205"/>
                    <a:pt x="650" y="205"/>
                  </a:cubicBezTo>
                  <a:cubicBezTo>
                    <a:pt x="757" y="205"/>
                    <a:pt x="866" y="199"/>
                    <a:pt x="975" y="199"/>
                  </a:cubicBezTo>
                  <a:cubicBezTo>
                    <a:pt x="1014" y="199"/>
                    <a:pt x="1054" y="200"/>
                    <a:pt x="1094" y="202"/>
                  </a:cubicBezTo>
                  <a:cubicBezTo>
                    <a:pt x="931" y="38"/>
                    <a:pt x="758" y="0"/>
                    <a:pt x="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01;p3">
              <a:extLst>
                <a:ext uri="{FF2B5EF4-FFF2-40B4-BE49-F238E27FC236}">
                  <a16:creationId xmlns:a16="http://schemas.microsoft.com/office/drawing/2014/main" id="{3EDF4338-4AC4-4C61-95A5-1AA7A8206767}"/>
                </a:ext>
              </a:extLst>
            </p:cNvPr>
            <p:cNvSpPr/>
            <p:nvPr/>
          </p:nvSpPr>
          <p:spPr>
            <a:xfrm>
              <a:off x="1822950" y="4757250"/>
              <a:ext cx="25900" cy="11075"/>
            </a:xfrm>
            <a:custGeom>
              <a:avLst/>
              <a:gdLst/>
              <a:ahLst/>
              <a:cxnLst/>
              <a:rect l="l" t="t" r="r" b="b"/>
              <a:pathLst>
                <a:path w="1036" h="443" extrusionOk="0">
                  <a:moveTo>
                    <a:pt x="697" y="0"/>
                  </a:moveTo>
                  <a:cubicBezTo>
                    <a:pt x="498" y="0"/>
                    <a:pt x="339" y="40"/>
                    <a:pt x="140" y="40"/>
                  </a:cubicBezTo>
                  <a:cubicBezTo>
                    <a:pt x="1" y="219"/>
                    <a:pt x="80" y="338"/>
                    <a:pt x="259" y="438"/>
                  </a:cubicBezTo>
                  <a:cubicBezTo>
                    <a:pt x="292" y="441"/>
                    <a:pt x="325" y="443"/>
                    <a:pt x="357" y="443"/>
                  </a:cubicBezTo>
                  <a:cubicBezTo>
                    <a:pt x="537" y="443"/>
                    <a:pt x="701" y="391"/>
                    <a:pt x="836" y="239"/>
                  </a:cubicBezTo>
                  <a:lnTo>
                    <a:pt x="1035" y="40"/>
                  </a:lnTo>
                  <a:cubicBezTo>
                    <a:pt x="896" y="40"/>
                    <a:pt x="796" y="20"/>
                    <a:pt x="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02;p3">
              <a:extLst>
                <a:ext uri="{FF2B5EF4-FFF2-40B4-BE49-F238E27FC236}">
                  <a16:creationId xmlns:a16="http://schemas.microsoft.com/office/drawing/2014/main" id="{D2071000-3DB3-4677-A1E1-DFDC8AC31F3A}"/>
                </a:ext>
              </a:extLst>
            </p:cNvPr>
            <p:cNvSpPr/>
            <p:nvPr/>
          </p:nvSpPr>
          <p:spPr>
            <a:xfrm>
              <a:off x="1704600" y="4802500"/>
              <a:ext cx="22900" cy="8500"/>
            </a:xfrm>
            <a:custGeom>
              <a:avLst/>
              <a:gdLst/>
              <a:ahLst/>
              <a:cxnLst/>
              <a:rect l="l" t="t" r="r" b="b"/>
              <a:pathLst>
                <a:path w="916" h="340" extrusionOk="0">
                  <a:moveTo>
                    <a:pt x="378" y="0"/>
                  </a:moveTo>
                  <a:cubicBezTo>
                    <a:pt x="338" y="40"/>
                    <a:pt x="299" y="80"/>
                    <a:pt x="219" y="140"/>
                  </a:cubicBezTo>
                  <a:cubicBezTo>
                    <a:pt x="140" y="160"/>
                    <a:pt x="60" y="160"/>
                    <a:pt x="0" y="199"/>
                  </a:cubicBezTo>
                  <a:cubicBezTo>
                    <a:pt x="239" y="327"/>
                    <a:pt x="490" y="339"/>
                    <a:pt x="734" y="339"/>
                  </a:cubicBezTo>
                  <a:cubicBezTo>
                    <a:pt x="795" y="339"/>
                    <a:pt x="856" y="339"/>
                    <a:pt x="915" y="339"/>
                  </a:cubicBezTo>
                  <a:cubicBezTo>
                    <a:pt x="776" y="140"/>
                    <a:pt x="557" y="8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03;p3">
              <a:extLst>
                <a:ext uri="{FF2B5EF4-FFF2-40B4-BE49-F238E27FC236}">
                  <a16:creationId xmlns:a16="http://schemas.microsoft.com/office/drawing/2014/main" id="{A074F7CA-488F-4E4E-B865-6BBCE05A3D64}"/>
                </a:ext>
              </a:extLst>
            </p:cNvPr>
            <p:cNvSpPr/>
            <p:nvPr/>
          </p:nvSpPr>
          <p:spPr>
            <a:xfrm>
              <a:off x="1633975" y="4693200"/>
              <a:ext cx="15950" cy="12350"/>
            </a:xfrm>
            <a:custGeom>
              <a:avLst/>
              <a:gdLst/>
              <a:ahLst/>
              <a:cxnLst/>
              <a:rect l="l" t="t" r="r" b="b"/>
              <a:pathLst>
                <a:path w="638" h="494" extrusionOk="0">
                  <a:moveTo>
                    <a:pt x="410" y="1"/>
                  </a:moveTo>
                  <a:cubicBezTo>
                    <a:pt x="300" y="1"/>
                    <a:pt x="152" y="53"/>
                    <a:pt x="1" y="96"/>
                  </a:cubicBezTo>
                  <a:lnTo>
                    <a:pt x="1" y="255"/>
                  </a:lnTo>
                  <a:cubicBezTo>
                    <a:pt x="100" y="334"/>
                    <a:pt x="219" y="414"/>
                    <a:pt x="359" y="493"/>
                  </a:cubicBezTo>
                  <a:cubicBezTo>
                    <a:pt x="438" y="493"/>
                    <a:pt x="478" y="454"/>
                    <a:pt x="558" y="454"/>
                  </a:cubicBezTo>
                  <a:cubicBezTo>
                    <a:pt x="638" y="98"/>
                    <a:pt x="559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04;p3">
              <a:extLst>
                <a:ext uri="{FF2B5EF4-FFF2-40B4-BE49-F238E27FC236}">
                  <a16:creationId xmlns:a16="http://schemas.microsoft.com/office/drawing/2014/main" id="{000804B1-5D08-4D62-9D4A-BB600366D408}"/>
                </a:ext>
              </a:extLst>
            </p:cNvPr>
            <p:cNvSpPr/>
            <p:nvPr/>
          </p:nvSpPr>
          <p:spPr>
            <a:xfrm>
              <a:off x="1613100" y="4734850"/>
              <a:ext cx="12450" cy="10475"/>
            </a:xfrm>
            <a:custGeom>
              <a:avLst/>
              <a:gdLst/>
              <a:ahLst/>
              <a:cxnLst/>
              <a:rect l="l" t="t" r="r" b="b"/>
              <a:pathLst>
                <a:path w="498" h="419" extrusionOk="0">
                  <a:moveTo>
                    <a:pt x="225" y="0"/>
                  </a:moveTo>
                  <a:cubicBezTo>
                    <a:pt x="160" y="0"/>
                    <a:pt x="106" y="19"/>
                    <a:pt x="80" y="81"/>
                  </a:cubicBezTo>
                  <a:cubicBezTo>
                    <a:pt x="0" y="260"/>
                    <a:pt x="199" y="339"/>
                    <a:pt x="298" y="419"/>
                  </a:cubicBezTo>
                  <a:lnTo>
                    <a:pt x="477" y="419"/>
                  </a:lnTo>
                  <a:cubicBezTo>
                    <a:pt x="477" y="280"/>
                    <a:pt x="497" y="160"/>
                    <a:pt x="497" y="41"/>
                  </a:cubicBezTo>
                  <a:cubicBezTo>
                    <a:pt x="409" y="30"/>
                    <a:pt x="308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05;p3">
              <a:extLst>
                <a:ext uri="{FF2B5EF4-FFF2-40B4-BE49-F238E27FC236}">
                  <a16:creationId xmlns:a16="http://schemas.microsoft.com/office/drawing/2014/main" id="{59CEF496-737A-42B2-A184-43AE496FB0C0}"/>
                </a:ext>
              </a:extLst>
            </p:cNvPr>
            <p:cNvSpPr/>
            <p:nvPr/>
          </p:nvSpPr>
          <p:spPr>
            <a:xfrm>
              <a:off x="1936850" y="4610150"/>
              <a:ext cx="22900" cy="4625"/>
            </a:xfrm>
            <a:custGeom>
              <a:avLst/>
              <a:gdLst/>
              <a:ahLst/>
              <a:cxnLst/>
              <a:rect l="l" t="t" r="r" b="b"/>
              <a:pathLst>
                <a:path w="916" h="185" extrusionOk="0">
                  <a:moveTo>
                    <a:pt x="480" y="1"/>
                  </a:moveTo>
                  <a:cubicBezTo>
                    <a:pt x="323" y="1"/>
                    <a:pt x="159" y="36"/>
                    <a:pt x="0" y="36"/>
                  </a:cubicBezTo>
                  <a:cubicBezTo>
                    <a:pt x="206" y="153"/>
                    <a:pt x="433" y="184"/>
                    <a:pt x="667" y="184"/>
                  </a:cubicBezTo>
                  <a:cubicBezTo>
                    <a:pt x="749" y="184"/>
                    <a:pt x="832" y="180"/>
                    <a:pt x="915" y="175"/>
                  </a:cubicBezTo>
                  <a:cubicBezTo>
                    <a:pt x="786" y="36"/>
                    <a:pt x="637" y="1"/>
                    <a:pt x="4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06;p3">
              <a:extLst>
                <a:ext uri="{FF2B5EF4-FFF2-40B4-BE49-F238E27FC236}">
                  <a16:creationId xmlns:a16="http://schemas.microsoft.com/office/drawing/2014/main" id="{ECAD1079-174D-44CF-A68F-2A6ADBD4DDBF}"/>
                </a:ext>
              </a:extLst>
            </p:cNvPr>
            <p:cNvSpPr/>
            <p:nvPr/>
          </p:nvSpPr>
          <p:spPr>
            <a:xfrm>
              <a:off x="1630000" y="4614525"/>
              <a:ext cx="15925" cy="9950"/>
            </a:xfrm>
            <a:custGeom>
              <a:avLst/>
              <a:gdLst/>
              <a:ahLst/>
              <a:cxnLst/>
              <a:rect l="l" t="t" r="r" b="b"/>
              <a:pathLst>
                <a:path w="637" h="398" extrusionOk="0">
                  <a:moveTo>
                    <a:pt x="339" y="0"/>
                  </a:moveTo>
                  <a:cubicBezTo>
                    <a:pt x="299" y="0"/>
                    <a:pt x="239" y="20"/>
                    <a:pt x="199" y="20"/>
                  </a:cubicBezTo>
                  <a:cubicBezTo>
                    <a:pt x="120" y="80"/>
                    <a:pt x="40" y="159"/>
                    <a:pt x="0" y="199"/>
                  </a:cubicBezTo>
                  <a:cubicBezTo>
                    <a:pt x="0" y="298"/>
                    <a:pt x="40" y="358"/>
                    <a:pt x="140" y="398"/>
                  </a:cubicBezTo>
                  <a:cubicBezTo>
                    <a:pt x="358" y="318"/>
                    <a:pt x="637" y="298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07;p3">
              <a:extLst>
                <a:ext uri="{FF2B5EF4-FFF2-40B4-BE49-F238E27FC236}">
                  <a16:creationId xmlns:a16="http://schemas.microsoft.com/office/drawing/2014/main" id="{AEF10CE0-472F-49CB-8CA8-92FD31337858}"/>
                </a:ext>
              </a:extLst>
            </p:cNvPr>
            <p:cNvSpPr/>
            <p:nvPr/>
          </p:nvSpPr>
          <p:spPr>
            <a:xfrm>
              <a:off x="1911475" y="4762725"/>
              <a:ext cx="12300" cy="8500"/>
            </a:xfrm>
            <a:custGeom>
              <a:avLst/>
              <a:gdLst/>
              <a:ahLst/>
              <a:cxnLst/>
              <a:rect l="l" t="t" r="r" b="b"/>
              <a:pathLst>
                <a:path w="492" h="340" extrusionOk="0">
                  <a:moveTo>
                    <a:pt x="1" y="0"/>
                  </a:moveTo>
                  <a:cubicBezTo>
                    <a:pt x="40" y="119"/>
                    <a:pt x="120" y="219"/>
                    <a:pt x="180" y="338"/>
                  </a:cubicBezTo>
                  <a:cubicBezTo>
                    <a:pt x="198" y="339"/>
                    <a:pt x="215" y="340"/>
                    <a:pt x="230" y="340"/>
                  </a:cubicBezTo>
                  <a:cubicBezTo>
                    <a:pt x="491" y="340"/>
                    <a:pt x="433" y="188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08;p3">
              <a:extLst>
                <a:ext uri="{FF2B5EF4-FFF2-40B4-BE49-F238E27FC236}">
                  <a16:creationId xmlns:a16="http://schemas.microsoft.com/office/drawing/2014/main" id="{781213D8-01AD-429D-8115-58E1C10781C1}"/>
                </a:ext>
              </a:extLst>
            </p:cNvPr>
            <p:cNvSpPr/>
            <p:nvPr/>
          </p:nvSpPr>
          <p:spPr>
            <a:xfrm>
              <a:off x="1915950" y="4716475"/>
              <a:ext cx="8475" cy="9950"/>
            </a:xfrm>
            <a:custGeom>
              <a:avLst/>
              <a:gdLst/>
              <a:ahLst/>
              <a:cxnLst/>
              <a:rect l="l" t="t" r="r" b="b"/>
              <a:pathLst>
                <a:path w="339" h="398" extrusionOk="0">
                  <a:moveTo>
                    <a:pt x="200" y="0"/>
                  </a:moveTo>
                  <a:cubicBezTo>
                    <a:pt x="40" y="80"/>
                    <a:pt x="1" y="219"/>
                    <a:pt x="1" y="378"/>
                  </a:cubicBezTo>
                  <a:cubicBezTo>
                    <a:pt x="100" y="378"/>
                    <a:pt x="219" y="398"/>
                    <a:pt x="339" y="398"/>
                  </a:cubicBezTo>
                  <a:lnTo>
                    <a:pt x="339" y="20"/>
                  </a:lnTo>
                  <a:cubicBezTo>
                    <a:pt x="299" y="20"/>
                    <a:pt x="239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09;p3">
              <a:extLst>
                <a:ext uri="{FF2B5EF4-FFF2-40B4-BE49-F238E27FC236}">
                  <a16:creationId xmlns:a16="http://schemas.microsoft.com/office/drawing/2014/main" id="{732A670B-A6D9-4BC8-BFD3-51A50525CCB4}"/>
                </a:ext>
              </a:extLst>
            </p:cNvPr>
            <p:cNvSpPr/>
            <p:nvPr/>
          </p:nvSpPr>
          <p:spPr>
            <a:xfrm>
              <a:off x="1878650" y="4663250"/>
              <a:ext cx="14950" cy="7525"/>
            </a:xfrm>
            <a:custGeom>
              <a:avLst/>
              <a:gdLst/>
              <a:ahLst/>
              <a:cxnLst/>
              <a:rect l="l" t="t" r="r" b="b"/>
              <a:pathLst>
                <a:path w="598" h="301" extrusionOk="0">
                  <a:moveTo>
                    <a:pt x="259" y="1"/>
                  </a:moveTo>
                  <a:cubicBezTo>
                    <a:pt x="1" y="60"/>
                    <a:pt x="1" y="60"/>
                    <a:pt x="100" y="239"/>
                  </a:cubicBezTo>
                  <a:cubicBezTo>
                    <a:pt x="160" y="259"/>
                    <a:pt x="220" y="299"/>
                    <a:pt x="299" y="299"/>
                  </a:cubicBezTo>
                  <a:cubicBezTo>
                    <a:pt x="328" y="299"/>
                    <a:pt x="356" y="301"/>
                    <a:pt x="383" y="301"/>
                  </a:cubicBezTo>
                  <a:cubicBezTo>
                    <a:pt x="452" y="301"/>
                    <a:pt x="515" y="290"/>
                    <a:pt x="558" y="219"/>
                  </a:cubicBezTo>
                  <a:cubicBezTo>
                    <a:pt x="597" y="160"/>
                    <a:pt x="597" y="100"/>
                    <a:pt x="597" y="40"/>
                  </a:cubicBezTo>
                  <a:cubicBezTo>
                    <a:pt x="498" y="20"/>
                    <a:pt x="359" y="20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10;p3">
              <a:extLst>
                <a:ext uri="{FF2B5EF4-FFF2-40B4-BE49-F238E27FC236}">
                  <a16:creationId xmlns:a16="http://schemas.microsoft.com/office/drawing/2014/main" id="{AE42CB93-F664-469B-8A92-84712A97B247}"/>
                </a:ext>
              </a:extLst>
            </p:cNvPr>
            <p:cNvSpPr/>
            <p:nvPr/>
          </p:nvSpPr>
          <p:spPr>
            <a:xfrm>
              <a:off x="1656350" y="4462825"/>
              <a:ext cx="5500" cy="14450"/>
            </a:xfrm>
            <a:custGeom>
              <a:avLst/>
              <a:gdLst/>
              <a:ahLst/>
              <a:cxnLst/>
              <a:rect l="l" t="t" r="r" b="b"/>
              <a:pathLst>
                <a:path w="220" h="57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40" y="160"/>
                    <a:pt x="1" y="359"/>
                    <a:pt x="1" y="578"/>
                  </a:cubicBezTo>
                  <a:cubicBezTo>
                    <a:pt x="219" y="418"/>
                    <a:pt x="180" y="20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11;p3">
              <a:extLst>
                <a:ext uri="{FF2B5EF4-FFF2-40B4-BE49-F238E27FC236}">
                  <a16:creationId xmlns:a16="http://schemas.microsoft.com/office/drawing/2014/main" id="{65BBD857-CA19-485A-9DCD-A676EB4EC933}"/>
                </a:ext>
              </a:extLst>
            </p:cNvPr>
            <p:cNvSpPr/>
            <p:nvPr/>
          </p:nvSpPr>
          <p:spPr>
            <a:xfrm>
              <a:off x="1683700" y="4655275"/>
              <a:ext cx="11975" cy="4525"/>
            </a:xfrm>
            <a:custGeom>
              <a:avLst/>
              <a:gdLst/>
              <a:ahLst/>
              <a:cxnLst/>
              <a:rect l="l" t="t" r="r" b="b"/>
              <a:pathLst>
                <a:path w="479" h="181" extrusionOk="0">
                  <a:moveTo>
                    <a:pt x="254" y="1"/>
                  </a:moveTo>
                  <a:cubicBezTo>
                    <a:pt x="146" y="1"/>
                    <a:pt x="62" y="69"/>
                    <a:pt x="1" y="160"/>
                  </a:cubicBezTo>
                  <a:cubicBezTo>
                    <a:pt x="100" y="160"/>
                    <a:pt x="200" y="180"/>
                    <a:pt x="339" y="180"/>
                  </a:cubicBezTo>
                  <a:cubicBezTo>
                    <a:pt x="379" y="140"/>
                    <a:pt x="478" y="61"/>
                    <a:pt x="359" y="21"/>
                  </a:cubicBezTo>
                  <a:cubicBezTo>
                    <a:pt x="322" y="7"/>
                    <a:pt x="287" y="1"/>
                    <a:pt x="2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12;p3">
              <a:extLst>
                <a:ext uri="{FF2B5EF4-FFF2-40B4-BE49-F238E27FC236}">
                  <a16:creationId xmlns:a16="http://schemas.microsoft.com/office/drawing/2014/main" id="{8C30E7A5-93D6-472B-8C1B-AB517285278C}"/>
                </a:ext>
              </a:extLst>
            </p:cNvPr>
            <p:cNvSpPr/>
            <p:nvPr/>
          </p:nvSpPr>
          <p:spPr>
            <a:xfrm>
              <a:off x="1917450" y="4606000"/>
              <a:ext cx="15925" cy="4425"/>
            </a:xfrm>
            <a:custGeom>
              <a:avLst/>
              <a:gdLst/>
              <a:ahLst/>
              <a:cxnLst/>
              <a:rect l="l" t="t" r="r" b="b"/>
              <a:pathLst>
                <a:path w="637" h="177" extrusionOk="0">
                  <a:moveTo>
                    <a:pt x="279" y="0"/>
                  </a:moveTo>
                  <a:cubicBezTo>
                    <a:pt x="190" y="0"/>
                    <a:pt x="97" y="15"/>
                    <a:pt x="0" y="23"/>
                  </a:cubicBezTo>
                  <a:cubicBezTo>
                    <a:pt x="136" y="128"/>
                    <a:pt x="294" y="177"/>
                    <a:pt x="467" y="177"/>
                  </a:cubicBezTo>
                  <a:cubicBezTo>
                    <a:pt x="522" y="177"/>
                    <a:pt x="579" y="172"/>
                    <a:pt x="637" y="162"/>
                  </a:cubicBezTo>
                  <a:cubicBezTo>
                    <a:pt x="530" y="32"/>
                    <a:pt x="410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13;p3">
              <a:extLst>
                <a:ext uri="{FF2B5EF4-FFF2-40B4-BE49-F238E27FC236}">
                  <a16:creationId xmlns:a16="http://schemas.microsoft.com/office/drawing/2014/main" id="{05B6BF86-2B61-4FB2-BB98-61AFFB14C0A6}"/>
                </a:ext>
              </a:extLst>
            </p:cNvPr>
            <p:cNvSpPr/>
            <p:nvPr/>
          </p:nvSpPr>
          <p:spPr>
            <a:xfrm>
              <a:off x="1661325" y="4449900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20"/>
                    <a:pt x="60" y="20"/>
                    <a:pt x="1" y="80"/>
                  </a:cubicBezTo>
                  <a:lnTo>
                    <a:pt x="1" y="378"/>
                  </a:lnTo>
                  <a:cubicBezTo>
                    <a:pt x="140" y="279"/>
                    <a:pt x="160" y="14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14;p3">
              <a:extLst>
                <a:ext uri="{FF2B5EF4-FFF2-40B4-BE49-F238E27FC236}">
                  <a16:creationId xmlns:a16="http://schemas.microsoft.com/office/drawing/2014/main" id="{A950BEBC-E70D-42A9-A85B-8B6DB479E3C6}"/>
                </a:ext>
              </a:extLst>
            </p:cNvPr>
            <p:cNvSpPr/>
            <p:nvPr/>
          </p:nvSpPr>
          <p:spPr>
            <a:xfrm>
              <a:off x="1882625" y="4668725"/>
              <a:ext cx="10975" cy="4500"/>
            </a:xfrm>
            <a:custGeom>
              <a:avLst/>
              <a:gdLst/>
              <a:ahLst/>
              <a:cxnLst/>
              <a:rect l="l" t="t" r="r" b="b"/>
              <a:pathLst>
                <a:path w="439" h="180" extrusionOk="0">
                  <a:moveTo>
                    <a:pt x="399" y="0"/>
                  </a:moveTo>
                  <a:cubicBezTo>
                    <a:pt x="279" y="0"/>
                    <a:pt x="160" y="20"/>
                    <a:pt x="41" y="20"/>
                  </a:cubicBezTo>
                  <a:cubicBezTo>
                    <a:pt x="1" y="80"/>
                    <a:pt x="41" y="120"/>
                    <a:pt x="100" y="179"/>
                  </a:cubicBezTo>
                  <a:lnTo>
                    <a:pt x="438" y="179"/>
                  </a:lnTo>
                  <a:cubicBezTo>
                    <a:pt x="438" y="100"/>
                    <a:pt x="399" y="40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15;p3">
              <a:extLst>
                <a:ext uri="{FF2B5EF4-FFF2-40B4-BE49-F238E27FC236}">
                  <a16:creationId xmlns:a16="http://schemas.microsoft.com/office/drawing/2014/main" id="{DA83E7D7-5E6A-4F78-BEE0-716D1C1A590D}"/>
                </a:ext>
              </a:extLst>
            </p:cNvPr>
            <p:cNvSpPr/>
            <p:nvPr/>
          </p:nvSpPr>
          <p:spPr>
            <a:xfrm>
              <a:off x="1847325" y="4625325"/>
              <a:ext cx="9975" cy="3125"/>
            </a:xfrm>
            <a:custGeom>
              <a:avLst/>
              <a:gdLst/>
              <a:ahLst/>
              <a:cxnLst/>
              <a:rect l="l" t="t" r="r" b="b"/>
              <a:pathLst>
                <a:path w="399" h="125" extrusionOk="0">
                  <a:moveTo>
                    <a:pt x="214" y="1"/>
                  </a:moveTo>
                  <a:cubicBezTo>
                    <a:pt x="150" y="1"/>
                    <a:pt x="80" y="35"/>
                    <a:pt x="0" y="85"/>
                  </a:cubicBezTo>
                  <a:cubicBezTo>
                    <a:pt x="120" y="85"/>
                    <a:pt x="279" y="125"/>
                    <a:pt x="398" y="125"/>
                  </a:cubicBezTo>
                  <a:cubicBezTo>
                    <a:pt x="339" y="35"/>
                    <a:pt x="279" y="1"/>
                    <a:pt x="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16;p3">
              <a:extLst>
                <a:ext uri="{FF2B5EF4-FFF2-40B4-BE49-F238E27FC236}">
                  <a16:creationId xmlns:a16="http://schemas.microsoft.com/office/drawing/2014/main" id="{96BF1D36-FC04-4D80-8515-C1091936A3CD}"/>
                </a:ext>
              </a:extLst>
            </p:cNvPr>
            <p:cNvSpPr/>
            <p:nvPr/>
          </p:nvSpPr>
          <p:spPr>
            <a:xfrm>
              <a:off x="1799575" y="4622475"/>
              <a:ext cx="8475" cy="4700"/>
            </a:xfrm>
            <a:custGeom>
              <a:avLst/>
              <a:gdLst/>
              <a:ahLst/>
              <a:cxnLst/>
              <a:rect l="l" t="t" r="r" b="b"/>
              <a:pathLst>
                <a:path w="339" h="188" extrusionOk="0">
                  <a:moveTo>
                    <a:pt x="1" y="0"/>
                  </a:moveTo>
                  <a:lnTo>
                    <a:pt x="1" y="0"/>
                  </a:lnTo>
                  <a:cubicBezTo>
                    <a:pt x="54" y="128"/>
                    <a:pt x="107" y="188"/>
                    <a:pt x="167" y="188"/>
                  </a:cubicBezTo>
                  <a:cubicBezTo>
                    <a:pt x="218" y="188"/>
                    <a:pt x="274" y="143"/>
                    <a:pt x="339" y="60"/>
                  </a:cubicBezTo>
                  <a:cubicBezTo>
                    <a:pt x="239" y="60"/>
                    <a:pt x="12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17;p3">
              <a:extLst>
                <a:ext uri="{FF2B5EF4-FFF2-40B4-BE49-F238E27FC236}">
                  <a16:creationId xmlns:a16="http://schemas.microsoft.com/office/drawing/2014/main" id="{F19E345A-8FA4-4656-AF78-D59CF345B17F}"/>
                </a:ext>
              </a:extLst>
            </p:cNvPr>
            <p:cNvSpPr/>
            <p:nvPr/>
          </p:nvSpPr>
          <p:spPr>
            <a:xfrm>
              <a:off x="1633475" y="46334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21" y="1"/>
                  </a:moveTo>
                  <a:cubicBezTo>
                    <a:pt x="21" y="41"/>
                    <a:pt x="21" y="100"/>
                    <a:pt x="1" y="200"/>
                  </a:cubicBezTo>
                  <a:cubicBezTo>
                    <a:pt x="100" y="160"/>
                    <a:pt x="219" y="220"/>
                    <a:pt x="219" y="61"/>
                  </a:cubicBezTo>
                  <a:cubicBezTo>
                    <a:pt x="219" y="41"/>
                    <a:pt x="100" y="21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18;p3">
              <a:extLst>
                <a:ext uri="{FF2B5EF4-FFF2-40B4-BE49-F238E27FC236}">
                  <a16:creationId xmlns:a16="http://schemas.microsoft.com/office/drawing/2014/main" id="{F39841CF-D3CD-43EC-AE96-F020659C5869}"/>
                </a:ext>
              </a:extLst>
            </p:cNvPr>
            <p:cNvSpPr/>
            <p:nvPr/>
          </p:nvSpPr>
          <p:spPr>
            <a:xfrm>
              <a:off x="1973650" y="4722575"/>
              <a:ext cx="8475" cy="4350"/>
            </a:xfrm>
            <a:custGeom>
              <a:avLst/>
              <a:gdLst/>
              <a:ahLst/>
              <a:cxnLst/>
              <a:rect l="l" t="t" r="r" b="b"/>
              <a:pathLst>
                <a:path w="339" h="174" extrusionOk="0">
                  <a:moveTo>
                    <a:pt x="98" y="0"/>
                  </a:moveTo>
                  <a:cubicBezTo>
                    <a:pt x="66" y="0"/>
                    <a:pt x="33" y="5"/>
                    <a:pt x="0" y="15"/>
                  </a:cubicBezTo>
                  <a:cubicBezTo>
                    <a:pt x="80" y="134"/>
                    <a:pt x="199" y="154"/>
                    <a:pt x="338" y="174"/>
                  </a:cubicBezTo>
                  <a:cubicBezTo>
                    <a:pt x="293" y="52"/>
                    <a:pt x="201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9;p3">
              <a:extLst>
                <a:ext uri="{FF2B5EF4-FFF2-40B4-BE49-F238E27FC236}">
                  <a16:creationId xmlns:a16="http://schemas.microsoft.com/office/drawing/2014/main" id="{8CB54475-BA36-4F07-874F-F0C5D1B859F9}"/>
                </a:ext>
              </a:extLst>
            </p:cNvPr>
            <p:cNvSpPr/>
            <p:nvPr/>
          </p:nvSpPr>
          <p:spPr>
            <a:xfrm>
              <a:off x="1776700" y="458455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49" y="0"/>
                  </a:moveTo>
                  <a:cubicBezTo>
                    <a:pt x="34" y="0"/>
                    <a:pt x="18" y="2"/>
                    <a:pt x="1" y="5"/>
                  </a:cubicBezTo>
                  <a:cubicBezTo>
                    <a:pt x="34" y="71"/>
                    <a:pt x="94" y="110"/>
                    <a:pt x="170" y="110"/>
                  </a:cubicBezTo>
                  <a:cubicBezTo>
                    <a:pt x="186" y="110"/>
                    <a:pt x="202" y="108"/>
                    <a:pt x="220" y="105"/>
                  </a:cubicBezTo>
                  <a:cubicBezTo>
                    <a:pt x="170" y="39"/>
                    <a:pt x="121" y="0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20;p3">
              <a:extLst>
                <a:ext uri="{FF2B5EF4-FFF2-40B4-BE49-F238E27FC236}">
                  <a16:creationId xmlns:a16="http://schemas.microsoft.com/office/drawing/2014/main" id="{A5167C7A-B23C-43DB-8AD5-73571AE279B5}"/>
                </a:ext>
              </a:extLst>
            </p:cNvPr>
            <p:cNvSpPr/>
            <p:nvPr/>
          </p:nvSpPr>
          <p:spPr>
            <a:xfrm>
              <a:off x="1630000" y="4615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41"/>
                    <a:pt x="20" y="80"/>
                    <a:pt x="0" y="180"/>
                  </a:cubicBezTo>
                  <a:cubicBezTo>
                    <a:pt x="60" y="100"/>
                    <a:pt x="120" y="6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21;p3">
              <a:extLst>
                <a:ext uri="{FF2B5EF4-FFF2-40B4-BE49-F238E27FC236}">
                  <a16:creationId xmlns:a16="http://schemas.microsoft.com/office/drawing/2014/main" id="{B26E9601-009D-453E-8BE3-74BAAFF28BAC}"/>
                </a:ext>
              </a:extLst>
            </p:cNvPr>
            <p:cNvSpPr/>
            <p:nvPr/>
          </p:nvSpPr>
          <p:spPr>
            <a:xfrm>
              <a:off x="1732450" y="4808950"/>
              <a:ext cx="4000" cy="2525"/>
            </a:xfrm>
            <a:custGeom>
              <a:avLst/>
              <a:gdLst/>
              <a:ahLst/>
              <a:cxnLst/>
              <a:rect l="l" t="t" r="r" b="b"/>
              <a:pathLst>
                <a:path w="160" h="101" extrusionOk="0">
                  <a:moveTo>
                    <a:pt x="79" y="0"/>
                  </a:moveTo>
                  <a:cubicBezTo>
                    <a:pt x="49" y="0"/>
                    <a:pt x="22" y="36"/>
                    <a:pt x="0" y="101"/>
                  </a:cubicBezTo>
                  <a:cubicBezTo>
                    <a:pt x="80" y="101"/>
                    <a:pt x="120" y="101"/>
                    <a:pt x="159" y="81"/>
                  </a:cubicBezTo>
                  <a:cubicBezTo>
                    <a:pt x="132" y="26"/>
                    <a:pt x="105" y="0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22;p3">
              <a:extLst>
                <a:ext uri="{FF2B5EF4-FFF2-40B4-BE49-F238E27FC236}">
                  <a16:creationId xmlns:a16="http://schemas.microsoft.com/office/drawing/2014/main" id="{853E14C8-C6F7-467B-A204-C24489657DBD}"/>
                </a:ext>
              </a:extLst>
            </p:cNvPr>
            <p:cNvSpPr/>
            <p:nvPr/>
          </p:nvSpPr>
          <p:spPr>
            <a:xfrm>
              <a:off x="2351100" y="3123050"/>
              <a:ext cx="450950" cy="68225"/>
            </a:xfrm>
            <a:custGeom>
              <a:avLst/>
              <a:gdLst/>
              <a:ahLst/>
              <a:cxnLst/>
              <a:rect l="l" t="t" r="r" b="b"/>
              <a:pathLst>
                <a:path w="18038" h="2729" extrusionOk="0">
                  <a:moveTo>
                    <a:pt x="5611" y="1"/>
                  </a:moveTo>
                  <a:cubicBezTo>
                    <a:pt x="5531" y="41"/>
                    <a:pt x="5491" y="100"/>
                    <a:pt x="5431" y="180"/>
                  </a:cubicBezTo>
                  <a:cubicBezTo>
                    <a:pt x="5233" y="697"/>
                    <a:pt x="5491" y="1274"/>
                    <a:pt x="5233" y="1771"/>
                  </a:cubicBezTo>
                  <a:cubicBezTo>
                    <a:pt x="4735" y="2089"/>
                    <a:pt x="4138" y="1891"/>
                    <a:pt x="3601" y="2050"/>
                  </a:cubicBezTo>
                  <a:cubicBezTo>
                    <a:pt x="3475" y="2064"/>
                    <a:pt x="3348" y="2078"/>
                    <a:pt x="3229" y="2078"/>
                  </a:cubicBezTo>
                  <a:cubicBezTo>
                    <a:pt x="3179" y="2078"/>
                    <a:pt x="3131" y="2075"/>
                    <a:pt x="3084" y="2070"/>
                  </a:cubicBezTo>
                  <a:cubicBezTo>
                    <a:pt x="2549" y="1960"/>
                    <a:pt x="2013" y="1899"/>
                    <a:pt x="1477" y="1899"/>
                  </a:cubicBezTo>
                  <a:cubicBezTo>
                    <a:pt x="1038" y="1899"/>
                    <a:pt x="599" y="1940"/>
                    <a:pt x="160" y="2030"/>
                  </a:cubicBezTo>
                  <a:cubicBezTo>
                    <a:pt x="60" y="2070"/>
                    <a:pt x="21" y="2149"/>
                    <a:pt x="1" y="2249"/>
                  </a:cubicBezTo>
                  <a:cubicBezTo>
                    <a:pt x="21" y="2388"/>
                    <a:pt x="140" y="2467"/>
                    <a:pt x="299" y="2487"/>
                  </a:cubicBezTo>
                  <a:cubicBezTo>
                    <a:pt x="399" y="2527"/>
                    <a:pt x="458" y="2527"/>
                    <a:pt x="558" y="2527"/>
                  </a:cubicBezTo>
                  <a:lnTo>
                    <a:pt x="1155" y="2527"/>
                  </a:lnTo>
                  <a:cubicBezTo>
                    <a:pt x="1353" y="2527"/>
                    <a:pt x="1533" y="2547"/>
                    <a:pt x="1652" y="2686"/>
                  </a:cubicBezTo>
                  <a:cubicBezTo>
                    <a:pt x="1744" y="2714"/>
                    <a:pt x="1832" y="2729"/>
                    <a:pt x="1918" y="2729"/>
                  </a:cubicBezTo>
                  <a:cubicBezTo>
                    <a:pt x="2017" y="2729"/>
                    <a:pt x="2113" y="2709"/>
                    <a:pt x="2209" y="2666"/>
                  </a:cubicBezTo>
                  <a:cubicBezTo>
                    <a:pt x="2331" y="2621"/>
                    <a:pt x="2453" y="2613"/>
                    <a:pt x="2574" y="2613"/>
                  </a:cubicBezTo>
                  <a:cubicBezTo>
                    <a:pt x="2636" y="2613"/>
                    <a:pt x="2697" y="2615"/>
                    <a:pt x="2758" y="2615"/>
                  </a:cubicBezTo>
                  <a:cubicBezTo>
                    <a:pt x="2889" y="2615"/>
                    <a:pt x="3018" y="2606"/>
                    <a:pt x="3144" y="2547"/>
                  </a:cubicBezTo>
                  <a:cubicBezTo>
                    <a:pt x="3595" y="2527"/>
                    <a:pt x="4043" y="2525"/>
                    <a:pt x="4491" y="2525"/>
                  </a:cubicBezTo>
                  <a:cubicBezTo>
                    <a:pt x="4619" y="2525"/>
                    <a:pt x="4747" y="2525"/>
                    <a:pt x="4875" y="2525"/>
                  </a:cubicBezTo>
                  <a:cubicBezTo>
                    <a:pt x="5643" y="2525"/>
                    <a:pt x="6409" y="2519"/>
                    <a:pt x="7182" y="2428"/>
                  </a:cubicBezTo>
                  <a:cubicBezTo>
                    <a:pt x="7284" y="2411"/>
                    <a:pt x="7396" y="2394"/>
                    <a:pt x="7511" y="2394"/>
                  </a:cubicBezTo>
                  <a:cubicBezTo>
                    <a:pt x="7664" y="2394"/>
                    <a:pt x="7821" y="2424"/>
                    <a:pt x="7958" y="2527"/>
                  </a:cubicBezTo>
                  <a:cubicBezTo>
                    <a:pt x="9211" y="2527"/>
                    <a:pt x="10484" y="2527"/>
                    <a:pt x="11757" y="2487"/>
                  </a:cubicBezTo>
                  <a:cubicBezTo>
                    <a:pt x="12190" y="2501"/>
                    <a:pt x="12625" y="2505"/>
                    <a:pt x="13060" y="2505"/>
                  </a:cubicBezTo>
                  <a:cubicBezTo>
                    <a:pt x="13838" y="2505"/>
                    <a:pt x="14619" y="2491"/>
                    <a:pt x="15398" y="2491"/>
                  </a:cubicBezTo>
                  <a:cubicBezTo>
                    <a:pt x="16110" y="2491"/>
                    <a:pt x="16821" y="2503"/>
                    <a:pt x="17526" y="2547"/>
                  </a:cubicBezTo>
                  <a:cubicBezTo>
                    <a:pt x="17545" y="2548"/>
                    <a:pt x="17564" y="2548"/>
                    <a:pt x="17581" y="2548"/>
                  </a:cubicBezTo>
                  <a:cubicBezTo>
                    <a:pt x="17953" y="2548"/>
                    <a:pt x="18038" y="2351"/>
                    <a:pt x="17924" y="1990"/>
                  </a:cubicBezTo>
                  <a:cubicBezTo>
                    <a:pt x="17846" y="1933"/>
                    <a:pt x="17758" y="1922"/>
                    <a:pt x="17668" y="1922"/>
                  </a:cubicBezTo>
                  <a:cubicBezTo>
                    <a:pt x="17609" y="1922"/>
                    <a:pt x="17548" y="1927"/>
                    <a:pt x="17489" y="1927"/>
                  </a:cubicBezTo>
                  <a:cubicBezTo>
                    <a:pt x="17387" y="1927"/>
                    <a:pt x="17289" y="1912"/>
                    <a:pt x="17208" y="1831"/>
                  </a:cubicBezTo>
                  <a:cubicBezTo>
                    <a:pt x="17037" y="1804"/>
                    <a:pt x="16863" y="1793"/>
                    <a:pt x="16688" y="1793"/>
                  </a:cubicBezTo>
                  <a:cubicBezTo>
                    <a:pt x="16475" y="1793"/>
                    <a:pt x="16262" y="1809"/>
                    <a:pt x="16054" y="1831"/>
                  </a:cubicBezTo>
                  <a:cubicBezTo>
                    <a:pt x="15055" y="1880"/>
                    <a:pt x="14069" y="2010"/>
                    <a:pt x="13075" y="2010"/>
                  </a:cubicBezTo>
                  <a:cubicBezTo>
                    <a:pt x="12862" y="2010"/>
                    <a:pt x="12648" y="2004"/>
                    <a:pt x="12434" y="1990"/>
                  </a:cubicBezTo>
                  <a:cubicBezTo>
                    <a:pt x="12294" y="1990"/>
                    <a:pt x="12155" y="2014"/>
                    <a:pt x="12026" y="2014"/>
                  </a:cubicBezTo>
                  <a:cubicBezTo>
                    <a:pt x="11841" y="2014"/>
                    <a:pt x="11675" y="1965"/>
                    <a:pt x="11558" y="1731"/>
                  </a:cubicBezTo>
                  <a:cubicBezTo>
                    <a:pt x="11520" y="1664"/>
                    <a:pt x="11472" y="1629"/>
                    <a:pt x="11426" y="1629"/>
                  </a:cubicBezTo>
                  <a:cubicBezTo>
                    <a:pt x="11377" y="1629"/>
                    <a:pt x="11331" y="1669"/>
                    <a:pt x="11300" y="1751"/>
                  </a:cubicBezTo>
                  <a:cubicBezTo>
                    <a:pt x="11240" y="1950"/>
                    <a:pt x="11101" y="1990"/>
                    <a:pt x="10902" y="1990"/>
                  </a:cubicBezTo>
                  <a:cubicBezTo>
                    <a:pt x="9987" y="1990"/>
                    <a:pt x="9072" y="1990"/>
                    <a:pt x="8157" y="1970"/>
                  </a:cubicBezTo>
                  <a:cubicBezTo>
                    <a:pt x="8077" y="1950"/>
                    <a:pt x="7898" y="1930"/>
                    <a:pt x="7958" y="1891"/>
                  </a:cubicBezTo>
                  <a:cubicBezTo>
                    <a:pt x="8297" y="1729"/>
                    <a:pt x="8308" y="1686"/>
                    <a:pt x="8088" y="1686"/>
                  </a:cubicBezTo>
                  <a:cubicBezTo>
                    <a:pt x="8037" y="1686"/>
                    <a:pt x="7973" y="1688"/>
                    <a:pt x="7898" y="1692"/>
                  </a:cubicBezTo>
                  <a:cubicBezTo>
                    <a:pt x="7461" y="1731"/>
                    <a:pt x="7023" y="1791"/>
                    <a:pt x="6585" y="1831"/>
                  </a:cubicBezTo>
                  <a:cubicBezTo>
                    <a:pt x="6434" y="1842"/>
                    <a:pt x="6309" y="1850"/>
                    <a:pt x="6206" y="1850"/>
                  </a:cubicBezTo>
                  <a:cubicBezTo>
                    <a:pt x="5756" y="1850"/>
                    <a:pt x="5730" y="1703"/>
                    <a:pt x="5730" y="1055"/>
                  </a:cubicBezTo>
                  <a:cubicBezTo>
                    <a:pt x="5730" y="697"/>
                    <a:pt x="5809" y="339"/>
                    <a:pt x="56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23;p3">
              <a:extLst>
                <a:ext uri="{FF2B5EF4-FFF2-40B4-BE49-F238E27FC236}">
                  <a16:creationId xmlns:a16="http://schemas.microsoft.com/office/drawing/2014/main" id="{179E9F84-F5F4-468F-92D3-FD89F3F1A085}"/>
                </a:ext>
              </a:extLst>
            </p:cNvPr>
            <p:cNvSpPr/>
            <p:nvPr/>
          </p:nvSpPr>
          <p:spPr>
            <a:xfrm>
              <a:off x="2211850" y="3151900"/>
              <a:ext cx="279025" cy="43975"/>
            </a:xfrm>
            <a:custGeom>
              <a:avLst/>
              <a:gdLst/>
              <a:ahLst/>
              <a:cxnLst/>
              <a:rect l="l" t="t" r="r" b="b"/>
              <a:pathLst>
                <a:path w="11161" h="1759" extrusionOk="0">
                  <a:moveTo>
                    <a:pt x="10743" y="0"/>
                  </a:moveTo>
                  <a:cubicBezTo>
                    <a:pt x="10405" y="518"/>
                    <a:pt x="9947" y="617"/>
                    <a:pt x="9370" y="617"/>
                  </a:cubicBezTo>
                  <a:cubicBezTo>
                    <a:pt x="9255" y="618"/>
                    <a:pt x="9140" y="619"/>
                    <a:pt x="9024" y="619"/>
                  </a:cubicBezTo>
                  <a:cubicBezTo>
                    <a:pt x="8094" y="619"/>
                    <a:pt x="7165" y="583"/>
                    <a:pt x="6241" y="583"/>
                  </a:cubicBezTo>
                  <a:cubicBezTo>
                    <a:pt x="5422" y="583"/>
                    <a:pt x="4607" y="611"/>
                    <a:pt x="3800" y="717"/>
                  </a:cubicBezTo>
                  <a:cubicBezTo>
                    <a:pt x="3724" y="1005"/>
                    <a:pt x="3706" y="1073"/>
                    <a:pt x="3932" y="1143"/>
                  </a:cubicBezTo>
                  <a:lnTo>
                    <a:pt x="3932" y="1143"/>
                  </a:lnTo>
                  <a:cubicBezTo>
                    <a:pt x="3797" y="1122"/>
                    <a:pt x="3661" y="1117"/>
                    <a:pt x="3524" y="1117"/>
                  </a:cubicBezTo>
                  <a:cubicBezTo>
                    <a:pt x="3389" y="1117"/>
                    <a:pt x="3253" y="1122"/>
                    <a:pt x="3118" y="1122"/>
                  </a:cubicBezTo>
                  <a:cubicBezTo>
                    <a:pt x="2980" y="1122"/>
                    <a:pt x="2842" y="1116"/>
                    <a:pt x="2706" y="1095"/>
                  </a:cubicBezTo>
                  <a:lnTo>
                    <a:pt x="2706" y="1095"/>
                  </a:lnTo>
                  <a:cubicBezTo>
                    <a:pt x="2875" y="1104"/>
                    <a:pt x="3004" y="1111"/>
                    <a:pt x="3101" y="1111"/>
                  </a:cubicBezTo>
                  <a:cubicBezTo>
                    <a:pt x="3416" y="1111"/>
                    <a:pt x="3394" y="1036"/>
                    <a:pt x="3303" y="717"/>
                  </a:cubicBezTo>
                  <a:cubicBezTo>
                    <a:pt x="2764" y="646"/>
                    <a:pt x="2226" y="585"/>
                    <a:pt x="1687" y="585"/>
                  </a:cubicBezTo>
                  <a:cubicBezTo>
                    <a:pt x="1172" y="585"/>
                    <a:pt x="656" y="640"/>
                    <a:pt x="140" y="796"/>
                  </a:cubicBezTo>
                  <a:cubicBezTo>
                    <a:pt x="60" y="876"/>
                    <a:pt x="21" y="935"/>
                    <a:pt x="1" y="1035"/>
                  </a:cubicBezTo>
                  <a:cubicBezTo>
                    <a:pt x="1" y="1550"/>
                    <a:pt x="185" y="1758"/>
                    <a:pt x="484" y="1758"/>
                  </a:cubicBezTo>
                  <a:cubicBezTo>
                    <a:pt x="635" y="1758"/>
                    <a:pt x="815" y="1705"/>
                    <a:pt x="1015" y="1612"/>
                  </a:cubicBezTo>
                  <a:cubicBezTo>
                    <a:pt x="2547" y="1612"/>
                    <a:pt x="4099" y="1592"/>
                    <a:pt x="5630" y="1592"/>
                  </a:cubicBezTo>
                  <a:cubicBezTo>
                    <a:pt x="5690" y="1512"/>
                    <a:pt x="5710" y="1473"/>
                    <a:pt x="5690" y="1393"/>
                  </a:cubicBezTo>
                  <a:cubicBezTo>
                    <a:pt x="5611" y="1294"/>
                    <a:pt x="5491" y="1174"/>
                    <a:pt x="5630" y="1035"/>
                  </a:cubicBezTo>
                  <a:cubicBezTo>
                    <a:pt x="5809" y="1035"/>
                    <a:pt x="5989" y="1034"/>
                    <a:pt x="6168" y="1034"/>
                  </a:cubicBezTo>
                  <a:cubicBezTo>
                    <a:pt x="7063" y="1034"/>
                    <a:pt x="7958" y="1048"/>
                    <a:pt x="8853" y="1214"/>
                  </a:cubicBezTo>
                  <a:cubicBezTo>
                    <a:pt x="8953" y="1114"/>
                    <a:pt x="9092" y="1134"/>
                    <a:pt x="9211" y="1075"/>
                  </a:cubicBezTo>
                  <a:cubicBezTo>
                    <a:pt x="9310" y="1069"/>
                    <a:pt x="9408" y="1067"/>
                    <a:pt x="9505" y="1067"/>
                  </a:cubicBezTo>
                  <a:cubicBezTo>
                    <a:pt x="9651" y="1067"/>
                    <a:pt x="9796" y="1071"/>
                    <a:pt x="9938" y="1071"/>
                  </a:cubicBezTo>
                  <a:cubicBezTo>
                    <a:pt x="10307" y="1071"/>
                    <a:pt x="10662" y="1042"/>
                    <a:pt x="11001" y="836"/>
                  </a:cubicBezTo>
                  <a:cubicBezTo>
                    <a:pt x="11161" y="180"/>
                    <a:pt x="11141" y="120"/>
                    <a:pt x="107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24;p3">
              <a:extLst>
                <a:ext uri="{FF2B5EF4-FFF2-40B4-BE49-F238E27FC236}">
                  <a16:creationId xmlns:a16="http://schemas.microsoft.com/office/drawing/2014/main" id="{B474875C-3F86-4599-8D10-9E52B31CF54E}"/>
                </a:ext>
              </a:extLst>
            </p:cNvPr>
            <p:cNvSpPr/>
            <p:nvPr/>
          </p:nvSpPr>
          <p:spPr>
            <a:xfrm>
              <a:off x="2499300" y="3345350"/>
              <a:ext cx="16950" cy="232275"/>
            </a:xfrm>
            <a:custGeom>
              <a:avLst/>
              <a:gdLst/>
              <a:ahLst/>
              <a:cxnLst/>
              <a:rect l="l" t="t" r="r" b="b"/>
              <a:pathLst>
                <a:path w="678" h="9291" extrusionOk="0">
                  <a:moveTo>
                    <a:pt x="438" y="1"/>
                  </a:moveTo>
                  <a:cubicBezTo>
                    <a:pt x="359" y="21"/>
                    <a:pt x="299" y="60"/>
                    <a:pt x="299" y="160"/>
                  </a:cubicBezTo>
                  <a:cubicBezTo>
                    <a:pt x="259" y="498"/>
                    <a:pt x="379" y="816"/>
                    <a:pt x="220" y="1115"/>
                  </a:cubicBezTo>
                  <a:lnTo>
                    <a:pt x="220" y="1314"/>
                  </a:lnTo>
                  <a:cubicBezTo>
                    <a:pt x="359" y="1692"/>
                    <a:pt x="379" y="2030"/>
                    <a:pt x="220" y="2388"/>
                  </a:cubicBezTo>
                  <a:cubicBezTo>
                    <a:pt x="180" y="2587"/>
                    <a:pt x="100" y="2746"/>
                    <a:pt x="60" y="2925"/>
                  </a:cubicBezTo>
                  <a:cubicBezTo>
                    <a:pt x="41" y="4178"/>
                    <a:pt x="220" y="5392"/>
                    <a:pt x="140" y="6625"/>
                  </a:cubicBezTo>
                  <a:cubicBezTo>
                    <a:pt x="80" y="7222"/>
                    <a:pt x="1" y="7878"/>
                    <a:pt x="200" y="8475"/>
                  </a:cubicBezTo>
                  <a:cubicBezTo>
                    <a:pt x="478" y="8694"/>
                    <a:pt x="80" y="9171"/>
                    <a:pt x="498" y="9291"/>
                  </a:cubicBezTo>
                  <a:cubicBezTo>
                    <a:pt x="637" y="7441"/>
                    <a:pt x="558" y="5630"/>
                    <a:pt x="558" y="3820"/>
                  </a:cubicBezTo>
                  <a:cubicBezTo>
                    <a:pt x="399" y="3641"/>
                    <a:pt x="438" y="3422"/>
                    <a:pt x="458" y="3223"/>
                  </a:cubicBezTo>
                  <a:cubicBezTo>
                    <a:pt x="578" y="2428"/>
                    <a:pt x="578" y="1632"/>
                    <a:pt x="578" y="836"/>
                  </a:cubicBezTo>
                  <a:cubicBezTo>
                    <a:pt x="578" y="558"/>
                    <a:pt x="677" y="239"/>
                    <a:pt x="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25;p3">
              <a:extLst>
                <a:ext uri="{FF2B5EF4-FFF2-40B4-BE49-F238E27FC236}">
                  <a16:creationId xmlns:a16="http://schemas.microsoft.com/office/drawing/2014/main" id="{F85A9CC7-01E2-4FBA-A61E-6D9450841D78}"/>
                </a:ext>
              </a:extLst>
            </p:cNvPr>
            <p:cNvSpPr/>
            <p:nvPr/>
          </p:nvSpPr>
          <p:spPr>
            <a:xfrm>
              <a:off x="2622650" y="3259875"/>
              <a:ext cx="208400" cy="36775"/>
            </a:xfrm>
            <a:custGeom>
              <a:avLst/>
              <a:gdLst/>
              <a:ahLst/>
              <a:cxnLst/>
              <a:rect l="l" t="t" r="r" b="b"/>
              <a:pathLst>
                <a:path w="8336" h="1471" extrusionOk="0">
                  <a:moveTo>
                    <a:pt x="7866" y="1"/>
                  </a:moveTo>
                  <a:cubicBezTo>
                    <a:pt x="7652" y="1"/>
                    <a:pt x="7421" y="98"/>
                    <a:pt x="7201" y="98"/>
                  </a:cubicBezTo>
                  <a:cubicBezTo>
                    <a:pt x="5471" y="177"/>
                    <a:pt x="3780" y="595"/>
                    <a:pt x="2069" y="834"/>
                  </a:cubicBezTo>
                  <a:cubicBezTo>
                    <a:pt x="1848" y="917"/>
                    <a:pt x="1620" y="935"/>
                    <a:pt x="1385" y="935"/>
                  </a:cubicBezTo>
                  <a:cubicBezTo>
                    <a:pt x="1203" y="935"/>
                    <a:pt x="1017" y="924"/>
                    <a:pt x="827" y="924"/>
                  </a:cubicBezTo>
                  <a:cubicBezTo>
                    <a:pt x="558" y="924"/>
                    <a:pt x="282" y="946"/>
                    <a:pt x="0" y="1053"/>
                  </a:cubicBezTo>
                  <a:cubicBezTo>
                    <a:pt x="279" y="1450"/>
                    <a:pt x="637" y="1431"/>
                    <a:pt x="975" y="1450"/>
                  </a:cubicBezTo>
                  <a:cubicBezTo>
                    <a:pt x="1192" y="1464"/>
                    <a:pt x="1409" y="1470"/>
                    <a:pt x="1625" y="1470"/>
                  </a:cubicBezTo>
                  <a:cubicBezTo>
                    <a:pt x="3647" y="1470"/>
                    <a:pt x="5628" y="928"/>
                    <a:pt x="7659" y="694"/>
                  </a:cubicBezTo>
                  <a:cubicBezTo>
                    <a:pt x="7937" y="655"/>
                    <a:pt x="8176" y="555"/>
                    <a:pt x="8335" y="297"/>
                  </a:cubicBezTo>
                  <a:cubicBezTo>
                    <a:pt x="8201" y="65"/>
                    <a:pt x="8040" y="1"/>
                    <a:pt x="78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6;p3">
              <a:extLst>
                <a:ext uri="{FF2B5EF4-FFF2-40B4-BE49-F238E27FC236}">
                  <a16:creationId xmlns:a16="http://schemas.microsoft.com/office/drawing/2014/main" id="{5627A460-D53F-4FD6-B1C4-48F71AE91779}"/>
                </a:ext>
              </a:extLst>
            </p:cNvPr>
            <p:cNvSpPr/>
            <p:nvPr/>
          </p:nvSpPr>
          <p:spPr>
            <a:xfrm>
              <a:off x="2085550" y="3036575"/>
              <a:ext cx="169100" cy="25850"/>
            </a:xfrm>
            <a:custGeom>
              <a:avLst/>
              <a:gdLst/>
              <a:ahLst/>
              <a:cxnLst/>
              <a:rect l="l" t="t" r="r" b="b"/>
              <a:pathLst>
                <a:path w="6764" h="1034" extrusionOk="0">
                  <a:moveTo>
                    <a:pt x="2876" y="0"/>
                  </a:moveTo>
                  <a:cubicBezTo>
                    <a:pt x="2264" y="0"/>
                    <a:pt x="1649" y="44"/>
                    <a:pt x="1039" y="44"/>
                  </a:cubicBezTo>
                  <a:cubicBezTo>
                    <a:pt x="798" y="44"/>
                    <a:pt x="558" y="37"/>
                    <a:pt x="318" y="18"/>
                  </a:cubicBezTo>
                  <a:cubicBezTo>
                    <a:pt x="304" y="14"/>
                    <a:pt x="289" y="12"/>
                    <a:pt x="275" y="12"/>
                  </a:cubicBezTo>
                  <a:cubicBezTo>
                    <a:pt x="158" y="12"/>
                    <a:pt x="73" y="152"/>
                    <a:pt x="20" y="277"/>
                  </a:cubicBezTo>
                  <a:cubicBezTo>
                    <a:pt x="20" y="356"/>
                    <a:pt x="0" y="416"/>
                    <a:pt x="0" y="456"/>
                  </a:cubicBezTo>
                  <a:cubicBezTo>
                    <a:pt x="139" y="615"/>
                    <a:pt x="318" y="675"/>
                    <a:pt x="517" y="675"/>
                  </a:cubicBezTo>
                  <a:cubicBezTo>
                    <a:pt x="1671" y="734"/>
                    <a:pt x="2805" y="635"/>
                    <a:pt x="3959" y="854"/>
                  </a:cubicBezTo>
                  <a:cubicBezTo>
                    <a:pt x="4096" y="883"/>
                    <a:pt x="4236" y="892"/>
                    <a:pt x="4379" y="892"/>
                  </a:cubicBezTo>
                  <a:cubicBezTo>
                    <a:pt x="4599" y="892"/>
                    <a:pt x="4825" y="871"/>
                    <a:pt x="5051" y="871"/>
                  </a:cubicBezTo>
                  <a:cubicBezTo>
                    <a:pt x="5272" y="871"/>
                    <a:pt x="5494" y="891"/>
                    <a:pt x="5709" y="973"/>
                  </a:cubicBezTo>
                  <a:cubicBezTo>
                    <a:pt x="5876" y="1012"/>
                    <a:pt x="6027" y="1034"/>
                    <a:pt x="6182" y="1034"/>
                  </a:cubicBezTo>
                  <a:cubicBezTo>
                    <a:pt x="6267" y="1034"/>
                    <a:pt x="6354" y="1027"/>
                    <a:pt x="6445" y="1013"/>
                  </a:cubicBezTo>
                  <a:cubicBezTo>
                    <a:pt x="6585" y="973"/>
                    <a:pt x="6764" y="913"/>
                    <a:pt x="6764" y="754"/>
                  </a:cubicBezTo>
                  <a:cubicBezTo>
                    <a:pt x="6764" y="555"/>
                    <a:pt x="6585" y="555"/>
                    <a:pt x="6445" y="555"/>
                  </a:cubicBezTo>
                  <a:cubicBezTo>
                    <a:pt x="6410" y="555"/>
                    <a:pt x="6376" y="556"/>
                    <a:pt x="6342" y="556"/>
                  </a:cubicBezTo>
                  <a:cubicBezTo>
                    <a:pt x="6226" y="556"/>
                    <a:pt x="6125" y="544"/>
                    <a:pt x="6047" y="436"/>
                  </a:cubicBezTo>
                  <a:cubicBezTo>
                    <a:pt x="5650" y="376"/>
                    <a:pt x="5212" y="317"/>
                    <a:pt x="4814" y="257"/>
                  </a:cubicBezTo>
                  <a:cubicBezTo>
                    <a:pt x="4177" y="50"/>
                    <a:pt x="3528" y="0"/>
                    <a:pt x="2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7;p3">
              <a:extLst>
                <a:ext uri="{FF2B5EF4-FFF2-40B4-BE49-F238E27FC236}">
                  <a16:creationId xmlns:a16="http://schemas.microsoft.com/office/drawing/2014/main" id="{91BE7744-9C6F-4CD1-8E1A-EDA6A84E7F0C}"/>
                </a:ext>
              </a:extLst>
            </p:cNvPr>
            <p:cNvSpPr/>
            <p:nvPr/>
          </p:nvSpPr>
          <p:spPr>
            <a:xfrm>
              <a:off x="2252650" y="3235200"/>
              <a:ext cx="213350" cy="16950"/>
            </a:xfrm>
            <a:custGeom>
              <a:avLst/>
              <a:gdLst/>
              <a:ahLst/>
              <a:cxnLst/>
              <a:rect l="l" t="t" r="r" b="b"/>
              <a:pathLst>
                <a:path w="8534" h="678" extrusionOk="0">
                  <a:moveTo>
                    <a:pt x="978" y="0"/>
                  </a:moveTo>
                  <a:cubicBezTo>
                    <a:pt x="803" y="0"/>
                    <a:pt x="630" y="65"/>
                    <a:pt x="458" y="190"/>
                  </a:cubicBezTo>
                  <a:cubicBezTo>
                    <a:pt x="318" y="229"/>
                    <a:pt x="219" y="229"/>
                    <a:pt x="99" y="249"/>
                  </a:cubicBezTo>
                  <a:cubicBezTo>
                    <a:pt x="0" y="448"/>
                    <a:pt x="119" y="567"/>
                    <a:pt x="279" y="667"/>
                  </a:cubicBezTo>
                  <a:cubicBezTo>
                    <a:pt x="315" y="673"/>
                    <a:pt x="352" y="677"/>
                    <a:pt x="389" y="677"/>
                  </a:cubicBezTo>
                  <a:cubicBezTo>
                    <a:pt x="470" y="677"/>
                    <a:pt x="548" y="656"/>
                    <a:pt x="617" y="587"/>
                  </a:cubicBezTo>
                  <a:cubicBezTo>
                    <a:pt x="771" y="596"/>
                    <a:pt x="924" y="599"/>
                    <a:pt x="1077" y="599"/>
                  </a:cubicBezTo>
                  <a:cubicBezTo>
                    <a:pt x="2013" y="599"/>
                    <a:pt x="2939" y="462"/>
                    <a:pt x="3879" y="428"/>
                  </a:cubicBezTo>
                  <a:cubicBezTo>
                    <a:pt x="4691" y="392"/>
                    <a:pt x="5502" y="385"/>
                    <a:pt x="6314" y="385"/>
                  </a:cubicBezTo>
                  <a:cubicBezTo>
                    <a:pt x="6855" y="385"/>
                    <a:pt x="7396" y="388"/>
                    <a:pt x="7937" y="388"/>
                  </a:cubicBezTo>
                  <a:cubicBezTo>
                    <a:pt x="8057" y="388"/>
                    <a:pt x="8176" y="369"/>
                    <a:pt x="8315" y="369"/>
                  </a:cubicBezTo>
                  <a:cubicBezTo>
                    <a:pt x="8375" y="289"/>
                    <a:pt x="8474" y="289"/>
                    <a:pt x="8534" y="229"/>
                  </a:cubicBezTo>
                  <a:cubicBezTo>
                    <a:pt x="8418" y="103"/>
                    <a:pt x="8285" y="82"/>
                    <a:pt x="8147" y="82"/>
                  </a:cubicBezTo>
                  <a:cubicBezTo>
                    <a:pt x="8082" y="82"/>
                    <a:pt x="8017" y="87"/>
                    <a:pt x="7951" y="87"/>
                  </a:cubicBezTo>
                  <a:cubicBezTo>
                    <a:pt x="7893" y="87"/>
                    <a:pt x="7835" y="83"/>
                    <a:pt x="7778" y="70"/>
                  </a:cubicBezTo>
                  <a:cubicBezTo>
                    <a:pt x="7539" y="130"/>
                    <a:pt x="7321" y="229"/>
                    <a:pt x="7082" y="229"/>
                  </a:cubicBezTo>
                  <a:lnTo>
                    <a:pt x="1552" y="229"/>
                  </a:lnTo>
                  <a:cubicBezTo>
                    <a:pt x="1356" y="75"/>
                    <a:pt x="1166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8;p3">
              <a:extLst>
                <a:ext uri="{FF2B5EF4-FFF2-40B4-BE49-F238E27FC236}">
                  <a16:creationId xmlns:a16="http://schemas.microsoft.com/office/drawing/2014/main" id="{8CAA4ADD-5C3E-480F-91B8-D620BCA53765}"/>
                </a:ext>
              </a:extLst>
            </p:cNvPr>
            <p:cNvSpPr/>
            <p:nvPr/>
          </p:nvSpPr>
          <p:spPr>
            <a:xfrm>
              <a:off x="2334700" y="3061875"/>
              <a:ext cx="118875" cy="34350"/>
            </a:xfrm>
            <a:custGeom>
              <a:avLst/>
              <a:gdLst/>
              <a:ahLst/>
              <a:cxnLst/>
              <a:rect l="l" t="t" r="r" b="b"/>
              <a:pathLst>
                <a:path w="4755" h="1374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439"/>
                    <a:pt x="378" y="399"/>
                    <a:pt x="617" y="478"/>
                  </a:cubicBezTo>
                  <a:cubicBezTo>
                    <a:pt x="662" y="468"/>
                    <a:pt x="701" y="463"/>
                    <a:pt x="736" y="463"/>
                  </a:cubicBezTo>
                  <a:cubicBezTo>
                    <a:pt x="900" y="463"/>
                    <a:pt x="948" y="576"/>
                    <a:pt x="915" y="757"/>
                  </a:cubicBezTo>
                  <a:cubicBezTo>
                    <a:pt x="2049" y="1294"/>
                    <a:pt x="3283" y="1254"/>
                    <a:pt x="4476" y="1374"/>
                  </a:cubicBezTo>
                  <a:cubicBezTo>
                    <a:pt x="4576" y="1354"/>
                    <a:pt x="4655" y="1294"/>
                    <a:pt x="4695" y="1214"/>
                  </a:cubicBezTo>
                  <a:cubicBezTo>
                    <a:pt x="4755" y="876"/>
                    <a:pt x="4476" y="856"/>
                    <a:pt x="4297" y="717"/>
                  </a:cubicBezTo>
                  <a:cubicBezTo>
                    <a:pt x="2905" y="339"/>
                    <a:pt x="1472" y="16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9;p3">
              <a:extLst>
                <a:ext uri="{FF2B5EF4-FFF2-40B4-BE49-F238E27FC236}">
                  <a16:creationId xmlns:a16="http://schemas.microsoft.com/office/drawing/2014/main" id="{7C2AECE8-009F-4B5C-AA8E-A89485BA2BCD}"/>
                </a:ext>
              </a:extLst>
            </p:cNvPr>
            <p:cNvSpPr/>
            <p:nvPr/>
          </p:nvSpPr>
          <p:spPr>
            <a:xfrm>
              <a:off x="2002125" y="2945500"/>
              <a:ext cx="128200" cy="15225"/>
            </a:xfrm>
            <a:custGeom>
              <a:avLst/>
              <a:gdLst/>
              <a:ahLst/>
              <a:cxnLst/>
              <a:rect l="l" t="t" r="r" b="b"/>
              <a:pathLst>
                <a:path w="5128" h="609" extrusionOk="0">
                  <a:moveTo>
                    <a:pt x="2690" y="1"/>
                  </a:moveTo>
                  <a:cubicBezTo>
                    <a:pt x="2306" y="1"/>
                    <a:pt x="1924" y="14"/>
                    <a:pt x="1547" y="21"/>
                  </a:cubicBezTo>
                  <a:cubicBezTo>
                    <a:pt x="1308" y="120"/>
                    <a:pt x="1064" y="125"/>
                    <a:pt x="821" y="125"/>
                  </a:cubicBezTo>
                  <a:cubicBezTo>
                    <a:pt x="794" y="125"/>
                    <a:pt x="766" y="125"/>
                    <a:pt x="739" y="125"/>
                  </a:cubicBezTo>
                  <a:cubicBezTo>
                    <a:pt x="523" y="125"/>
                    <a:pt x="307" y="129"/>
                    <a:pt x="95" y="200"/>
                  </a:cubicBezTo>
                  <a:cubicBezTo>
                    <a:pt x="1" y="535"/>
                    <a:pt x="105" y="608"/>
                    <a:pt x="275" y="608"/>
                  </a:cubicBezTo>
                  <a:cubicBezTo>
                    <a:pt x="357" y="608"/>
                    <a:pt x="455" y="591"/>
                    <a:pt x="552" y="578"/>
                  </a:cubicBezTo>
                  <a:cubicBezTo>
                    <a:pt x="719" y="595"/>
                    <a:pt x="885" y="601"/>
                    <a:pt x="1051" y="601"/>
                  </a:cubicBezTo>
                  <a:cubicBezTo>
                    <a:pt x="1682" y="601"/>
                    <a:pt x="2307" y="506"/>
                    <a:pt x="2937" y="506"/>
                  </a:cubicBezTo>
                  <a:cubicBezTo>
                    <a:pt x="3129" y="506"/>
                    <a:pt x="3322" y="515"/>
                    <a:pt x="3516" y="538"/>
                  </a:cubicBezTo>
                  <a:cubicBezTo>
                    <a:pt x="3675" y="538"/>
                    <a:pt x="3854" y="538"/>
                    <a:pt x="4053" y="518"/>
                  </a:cubicBezTo>
                  <a:cubicBezTo>
                    <a:pt x="4107" y="506"/>
                    <a:pt x="4161" y="502"/>
                    <a:pt x="4216" y="502"/>
                  </a:cubicBezTo>
                  <a:cubicBezTo>
                    <a:pt x="4366" y="502"/>
                    <a:pt x="4521" y="535"/>
                    <a:pt x="4671" y="535"/>
                  </a:cubicBezTo>
                  <a:cubicBezTo>
                    <a:pt x="4831" y="535"/>
                    <a:pt x="4987" y="497"/>
                    <a:pt x="5127" y="339"/>
                  </a:cubicBezTo>
                  <a:cubicBezTo>
                    <a:pt x="4968" y="220"/>
                    <a:pt x="4809" y="240"/>
                    <a:pt x="4630" y="200"/>
                  </a:cubicBezTo>
                  <a:cubicBezTo>
                    <a:pt x="3993" y="37"/>
                    <a:pt x="3340" y="1"/>
                    <a:pt x="26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30;p3">
              <a:extLst>
                <a:ext uri="{FF2B5EF4-FFF2-40B4-BE49-F238E27FC236}">
                  <a16:creationId xmlns:a16="http://schemas.microsoft.com/office/drawing/2014/main" id="{3ABDADB1-D818-4D86-9F77-0A6D0E1193DB}"/>
                </a:ext>
              </a:extLst>
            </p:cNvPr>
            <p:cNvSpPr/>
            <p:nvPr/>
          </p:nvSpPr>
          <p:spPr>
            <a:xfrm>
              <a:off x="2543075" y="3280425"/>
              <a:ext cx="131325" cy="27725"/>
            </a:xfrm>
            <a:custGeom>
              <a:avLst/>
              <a:gdLst/>
              <a:ahLst/>
              <a:cxnLst/>
              <a:rect l="l" t="t" r="r" b="b"/>
              <a:pathLst>
                <a:path w="5253" h="1109" extrusionOk="0">
                  <a:moveTo>
                    <a:pt x="4701" y="1"/>
                  </a:moveTo>
                  <a:cubicBezTo>
                    <a:pt x="3461" y="1"/>
                    <a:pt x="2248" y="156"/>
                    <a:pt x="1035" y="191"/>
                  </a:cubicBezTo>
                  <a:cubicBezTo>
                    <a:pt x="876" y="191"/>
                    <a:pt x="697" y="270"/>
                    <a:pt x="518" y="330"/>
                  </a:cubicBezTo>
                  <a:cubicBezTo>
                    <a:pt x="179" y="449"/>
                    <a:pt x="0" y="688"/>
                    <a:pt x="80" y="1066"/>
                  </a:cubicBezTo>
                  <a:cubicBezTo>
                    <a:pt x="124" y="1097"/>
                    <a:pt x="165" y="1109"/>
                    <a:pt x="207" y="1109"/>
                  </a:cubicBezTo>
                  <a:cubicBezTo>
                    <a:pt x="298" y="1109"/>
                    <a:pt x="389" y="1054"/>
                    <a:pt x="498" y="1026"/>
                  </a:cubicBezTo>
                  <a:cubicBezTo>
                    <a:pt x="697" y="947"/>
                    <a:pt x="876" y="927"/>
                    <a:pt x="1075" y="927"/>
                  </a:cubicBezTo>
                  <a:cubicBezTo>
                    <a:pt x="1234" y="927"/>
                    <a:pt x="1393" y="907"/>
                    <a:pt x="1572" y="867"/>
                  </a:cubicBezTo>
                  <a:cubicBezTo>
                    <a:pt x="1853" y="773"/>
                    <a:pt x="2146" y="741"/>
                    <a:pt x="2452" y="741"/>
                  </a:cubicBezTo>
                  <a:cubicBezTo>
                    <a:pt x="2535" y="741"/>
                    <a:pt x="2620" y="743"/>
                    <a:pt x="2706" y="748"/>
                  </a:cubicBezTo>
                  <a:lnTo>
                    <a:pt x="3263" y="748"/>
                  </a:lnTo>
                  <a:cubicBezTo>
                    <a:pt x="3330" y="740"/>
                    <a:pt x="3403" y="739"/>
                    <a:pt x="3477" y="739"/>
                  </a:cubicBezTo>
                  <a:cubicBezTo>
                    <a:pt x="3495" y="739"/>
                    <a:pt x="3514" y="739"/>
                    <a:pt x="3532" y="739"/>
                  </a:cubicBezTo>
                  <a:cubicBezTo>
                    <a:pt x="3811" y="739"/>
                    <a:pt x="4098" y="728"/>
                    <a:pt x="4218" y="370"/>
                  </a:cubicBezTo>
                  <a:cubicBezTo>
                    <a:pt x="4168" y="357"/>
                    <a:pt x="4116" y="354"/>
                    <a:pt x="4064" y="354"/>
                  </a:cubicBezTo>
                  <a:cubicBezTo>
                    <a:pt x="3982" y="354"/>
                    <a:pt x="3898" y="363"/>
                    <a:pt x="3815" y="363"/>
                  </a:cubicBezTo>
                  <a:cubicBezTo>
                    <a:pt x="3694" y="363"/>
                    <a:pt x="3573" y="344"/>
                    <a:pt x="3462" y="250"/>
                  </a:cubicBezTo>
                  <a:cubicBezTo>
                    <a:pt x="3621" y="191"/>
                    <a:pt x="3780" y="181"/>
                    <a:pt x="3939" y="181"/>
                  </a:cubicBezTo>
                  <a:cubicBezTo>
                    <a:pt x="4019" y="181"/>
                    <a:pt x="4098" y="183"/>
                    <a:pt x="4178" y="183"/>
                  </a:cubicBezTo>
                  <a:cubicBezTo>
                    <a:pt x="4257" y="183"/>
                    <a:pt x="4337" y="181"/>
                    <a:pt x="4417" y="171"/>
                  </a:cubicBezTo>
                  <a:cubicBezTo>
                    <a:pt x="4440" y="169"/>
                    <a:pt x="4464" y="168"/>
                    <a:pt x="4488" y="168"/>
                  </a:cubicBezTo>
                  <a:cubicBezTo>
                    <a:pt x="4593" y="168"/>
                    <a:pt x="4702" y="181"/>
                    <a:pt x="4809" y="181"/>
                  </a:cubicBezTo>
                  <a:cubicBezTo>
                    <a:pt x="4967" y="181"/>
                    <a:pt x="5122" y="153"/>
                    <a:pt x="5252" y="12"/>
                  </a:cubicBezTo>
                  <a:cubicBezTo>
                    <a:pt x="5068" y="4"/>
                    <a:pt x="4884" y="1"/>
                    <a:pt x="47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31;p3">
              <a:extLst>
                <a:ext uri="{FF2B5EF4-FFF2-40B4-BE49-F238E27FC236}">
                  <a16:creationId xmlns:a16="http://schemas.microsoft.com/office/drawing/2014/main" id="{4B7DF2BE-04D5-4B9A-AE0B-CB8C7569D5F9}"/>
                </a:ext>
              </a:extLst>
            </p:cNvPr>
            <p:cNvSpPr/>
            <p:nvPr/>
          </p:nvSpPr>
          <p:spPr>
            <a:xfrm>
              <a:off x="2236725" y="3047950"/>
              <a:ext cx="117900" cy="29375"/>
            </a:xfrm>
            <a:custGeom>
              <a:avLst/>
              <a:gdLst/>
              <a:ahLst/>
              <a:cxnLst/>
              <a:rect l="l" t="t" r="r" b="b"/>
              <a:pathLst>
                <a:path w="4716" h="1175" extrusionOk="0">
                  <a:moveTo>
                    <a:pt x="0" y="1"/>
                  </a:moveTo>
                  <a:cubicBezTo>
                    <a:pt x="60" y="160"/>
                    <a:pt x="219" y="180"/>
                    <a:pt x="359" y="200"/>
                  </a:cubicBezTo>
                  <a:cubicBezTo>
                    <a:pt x="438" y="200"/>
                    <a:pt x="557" y="200"/>
                    <a:pt x="538" y="299"/>
                  </a:cubicBezTo>
                  <a:cubicBezTo>
                    <a:pt x="538" y="359"/>
                    <a:pt x="398" y="379"/>
                    <a:pt x="319" y="399"/>
                  </a:cubicBezTo>
                  <a:cubicBezTo>
                    <a:pt x="339" y="558"/>
                    <a:pt x="438" y="677"/>
                    <a:pt x="597" y="697"/>
                  </a:cubicBezTo>
                  <a:cubicBezTo>
                    <a:pt x="1910" y="856"/>
                    <a:pt x="3223" y="1175"/>
                    <a:pt x="4576" y="1175"/>
                  </a:cubicBezTo>
                  <a:cubicBezTo>
                    <a:pt x="4695" y="1115"/>
                    <a:pt x="4715" y="1055"/>
                    <a:pt x="4675" y="916"/>
                  </a:cubicBezTo>
                  <a:cubicBezTo>
                    <a:pt x="4476" y="757"/>
                    <a:pt x="4118" y="797"/>
                    <a:pt x="3939" y="558"/>
                  </a:cubicBezTo>
                  <a:cubicBezTo>
                    <a:pt x="2646" y="180"/>
                    <a:pt x="1313" y="16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32;p3">
              <a:extLst>
                <a:ext uri="{FF2B5EF4-FFF2-40B4-BE49-F238E27FC236}">
                  <a16:creationId xmlns:a16="http://schemas.microsoft.com/office/drawing/2014/main" id="{A99BF89A-F9E2-4E8D-8150-AD28F2472419}"/>
                </a:ext>
              </a:extLst>
            </p:cNvPr>
            <p:cNvSpPr/>
            <p:nvPr/>
          </p:nvSpPr>
          <p:spPr>
            <a:xfrm>
              <a:off x="2285450" y="3306500"/>
              <a:ext cx="165650" cy="9475"/>
            </a:xfrm>
            <a:custGeom>
              <a:avLst/>
              <a:gdLst/>
              <a:ahLst/>
              <a:cxnLst/>
              <a:rect l="l" t="t" r="r" b="b"/>
              <a:pathLst>
                <a:path w="6626" h="379" extrusionOk="0">
                  <a:moveTo>
                    <a:pt x="6150" y="0"/>
                  </a:moveTo>
                  <a:cubicBezTo>
                    <a:pt x="6088" y="0"/>
                    <a:pt x="6027" y="3"/>
                    <a:pt x="5969" y="3"/>
                  </a:cubicBezTo>
                  <a:lnTo>
                    <a:pt x="4298" y="3"/>
                  </a:lnTo>
                  <a:cubicBezTo>
                    <a:pt x="3164" y="3"/>
                    <a:pt x="1990" y="3"/>
                    <a:pt x="856" y="23"/>
                  </a:cubicBezTo>
                  <a:cubicBezTo>
                    <a:pt x="758" y="23"/>
                    <a:pt x="655" y="16"/>
                    <a:pt x="551" y="16"/>
                  </a:cubicBezTo>
                  <a:cubicBezTo>
                    <a:pt x="361" y="16"/>
                    <a:pt x="168" y="41"/>
                    <a:pt x="1" y="182"/>
                  </a:cubicBezTo>
                  <a:cubicBezTo>
                    <a:pt x="122" y="282"/>
                    <a:pt x="254" y="308"/>
                    <a:pt x="388" y="308"/>
                  </a:cubicBezTo>
                  <a:cubicBezTo>
                    <a:pt x="528" y="308"/>
                    <a:pt x="670" y="280"/>
                    <a:pt x="804" y="280"/>
                  </a:cubicBezTo>
                  <a:cubicBezTo>
                    <a:pt x="899" y="280"/>
                    <a:pt x="991" y="294"/>
                    <a:pt x="1075" y="341"/>
                  </a:cubicBezTo>
                  <a:cubicBezTo>
                    <a:pt x="1429" y="368"/>
                    <a:pt x="1781" y="378"/>
                    <a:pt x="2133" y="378"/>
                  </a:cubicBezTo>
                  <a:cubicBezTo>
                    <a:pt x="3638" y="378"/>
                    <a:pt x="5125" y="182"/>
                    <a:pt x="6625" y="182"/>
                  </a:cubicBezTo>
                  <a:cubicBezTo>
                    <a:pt x="6494" y="22"/>
                    <a:pt x="6320" y="0"/>
                    <a:pt x="61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33;p3">
              <a:extLst>
                <a:ext uri="{FF2B5EF4-FFF2-40B4-BE49-F238E27FC236}">
                  <a16:creationId xmlns:a16="http://schemas.microsoft.com/office/drawing/2014/main" id="{D908F70C-53BE-4214-A882-7D164BA5013F}"/>
                </a:ext>
              </a:extLst>
            </p:cNvPr>
            <p:cNvSpPr/>
            <p:nvPr/>
          </p:nvSpPr>
          <p:spPr>
            <a:xfrm>
              <a:off x="1973650" y="3006000"/>
              <a:ext cx="75125" cy="50925"/>
            </a:xfrm>
            <a:custGeom>
              <a:avLst/>
              <a:gdLst/>
              <a:ahLst/>
              <a:cxnLst/>
              <a:rect l="l" t="t" r="r" b="b"/>
              <a:pathLst>
                <a:path w="3005" h="2037" extrusionOk="0">
                  <a:moveTo>
                    <a:pt x="764" y="1"/>
                  </a:moveTo>
                  <a:cubicBezTo>
                    <a:pt x="656" y="1"/>
                    <a:pt x="541" y="26"/>
                    <a:pt x="418" y="88"/>
                  </a:cubicBezTo>
                  <a:cubicBezTo>
                    <a:pt x="319" y="207"/>
                    <a:pt x="319" y="366"/>
                    <a:pt x="319" y="505"/>
                  </a:cubicBezTo>
                  <a:cubicBezTo>
                    <a:pt x="478" y="1003"/>
                    <a:pt x="0" y="1659"/>
                    <a:pt x="677" y="2037"/>
                  </a:cubicBezTo>
                  <a:cubicBezTo>
                    <a:pt x="715" y="1805"/>
                    <a:pt x="641" y="1499"/>
                    <a:pt x="1000" y="1499"/>
                  </a:cubicBezTo>
                  <a:cubicBezTo>
                    <a:pt x="1011" y="1499"/>
                    <a:pt x="1023" y="1499"/>
                    <a:pt x="1035" y="1500"/>
                  </a:cubicBezTo>
                  <a:cubicBezTo>
                    <a:pt x="1184" y="1619"/>
                    <a:pt x="1333" y="1679"/>
                    <a:pt x="1482" y="1679"/>
                  </a:cubicBezTo>
                  <a:cubicBezTo>
                    <a:pt x="1631" y="1679"/>
                    <a:pt x="1781" y="1619"/>
                    <a:pt x="1930" y="1500"/>
                  </a:cubicBezTo>
                  <a:lnTo>
                    <a:pt x="2825" y="1500"/>
                  </a:lnTo>
                  <a:cubicBezTo>
                    <a:pt x="2865" y="1530"/>
                    <a:pt x="2900" y="1545"/>
                    <a:pt x="2929" y="1545"/>
                  </a:cubicBezTo>
                  <a:cubicBezTo>
                    <a:pt x="2959" y="1545"/>
                    <a:pt x="2984" y="1530"/>
                    <a:pt x="3004" y="1500"/>
                  </a:cubicBezTo>
                  <a:cubicBezTo>
                    <a:pt x="3004" y="1396"/>
                    <a:pt x="2974" y="1230"/>
                    <a:pt x="2886" y="1230"/>
                  </a:cubicBezTo>
                  <a:cubicBezTo>
                    <a:pt x="2874" y="1230"/>
                    <a:pt x="2860" y="1234"/>
                    <a:pt x="2845" y="1241"/>
                  </a:cubicBezTo>
                  <a:cubicBezTo>
                    <a:pt x="2712" y="1296"/>
                    <a:pt x="2581" y="1316"/>
                    <a:pt x="2452" y="1316"/>
                  </a:cubicBezTo>
                  <a:cubicBezTo>
                    <a:pt x="2089" y="1316"/>
                    <a:pt x="1739" y="1158"/>
                    <a:pt x="1381" y="1158"/>
                  </a:cubicBezTo>
                  <a:cubicBezTo>
                    <a:pt x="1352" y="1158"/>
                    <a:pt x="1323" y="1159"/>
                    <a:pt x="1293" y="1162"/>
                  </a:cubicBezTo>
                  <a:cubicBezTo>
                    <a:pt x="1248" y="1162"/>
                    <a:pt x="1199" y="1163"/>
                    <a:pt x="1151" y="1163"/>
                  </a:cubicBezTo>
                  <a:cubicBezTo>
                    <a:pt x="946" y="1163"/>
                    <a:pt x="740" y="1137"/>
                    <a:pt x="756" y="863"/>
                  </a:cubicBezTo>
                  <a:cubicBezTo>
                    <a:pt x="781" y="667"/>
                    <a:pt x="911" y="630"/>
                    <a:pt x="1058" y="630"/>
                  </a:cubicBezTo>
                  <a:cubicBezTo>
                    <a:pt x="1150" y="630"/>
                    <a:pt x="1249" y="644"/>
                    <a:pt x="1333" y="644"/>
                  </a:cubicBezTo>
                  <a:lnTo>
                    <a:pt x="2984" y="644"/>
                  </a:lnTo>
                  <a:cubicBezTo>
                    <a:pt x="2686" y="366"/>
                    <a:pt x="2427" y="485"/>
                    <a:pt x="2308" y="267"/>
                  </a:cubicBezTo>
                  <a:cubicBezTo>
                    <a:pt x="2258" y="217"/>
                    <a:pt x="2203" y="192"/>
                    <a:pt x="2146" y="192"/>
                  </a:cubicBezTo>
                  <a:cubicBezTo>
                    <a:pt x="2089" y="192"/>
                    <a:pt x="2029" y="217"/>
                    <a:pt x="1970" y="267"/>
                  </a:cubicBezTo>
                  <a:lnTo>
                    <a:pt x="1413" y="267"/>
                  </a:lnTo>
                  <a:cubicBezTo>
                    <a:pt x="1220" y="129"/>
                    <a:pt x="1008" y="1"/>
                    <a:pt x="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34;p3">
              <a:extLst>
                <a:ext uri="{FF2B5EF4-FFF2-40B4-BE49-F238E27FC236}">
                  <a16:creationId xmlns:a16="http://schemas.microsoft.com/office/drawing/2014/main" id="{0DDE7B4E-FDD2-4FB7-BAD1-BC983BEFBDF4}"/>
                </a:ext>
              </a:extLst>
            </p:cNvPr>
            <p:cNvSpPr/>
            <p:nvPr/>
          </p:nvSpPr>
          <p:spPr>
            <a:xfrm>
              <a:off x="2496325" y="3227000"/>
              <a:ext cx="17425" cy="121875"/>
            </a:xfrm>
            <a:custGeom>
              <a:avLst/>
              <a:gdLst/>
              <a:ahLst/>
              <a:cxnLst/>
              <a:rect l="l" t="t" r="r" b="b"/>
              <a:pathLst>
                <a:path w="697" h="4875" extrusionOk="0">
                  <a:moveTo>
                    <a:pt x="60" y="0"/>
                  </a:moveTo>
                  <a:cubicBezTo>
                    <a:pt x="20" y="199"/>
                    <a:pt x="0" y="299"/>
                    <a:pt x="0" y="378"/>
                  </a:cubicBezTo>
                  <a:cubicBezTo>
                    <a:pt x="100" y="1552"/>
                    <a:pt x="160" y="2706"/>
                    <a:pt x="100" y="3879"/>
                  </a:cubicBezTo>
                  <a:cubicBezTo>
                    <a:pt x="80" y="4198"/>
                    <a:pt x="80" y="4536"/>
                    <a:pt x="279" y="4834"/>
                  </a:cubicBezTo>
                  <a:cubicBezTo>
                    <a:pt x="305" y="4860"/>
                    <a:pt x="335" y="4875"/>
                    <a:pt x="365" y="4875"/>
                  </a:cubicBezTo>
                  <a:cubicBezTo>
                    <a:pt x="404" y="4875"/>
                    <a:pt x="444" y="4851"/>
                    <a:pt x="478" y="4794"/>
                  </a:cubicBezTo>
                  <a:lnTo>
                    <a:pt x="557" y="4755"/>
                  </a:lnTo>
                  <a:cubicBezTo>
                    <a:pt x="577" y="4695"/>
                    <a:pt x="557" y="4675"/>
                    <a:pt x="518" y="4615"/>
                  </a:cubicBezTo>
                  <a:cubicBezTo>
                    <a:pt x="498" y="4615"/>
                    <a:pt x="498" y="4596"/>
                    <a:pt x="478" y="4576"/>
                  </a:cubicBezTo>
                  <a:cubicBezTo>
                    <a:pt x="458" y="4516"/>
                    <a:pt x="458" y="4496"/>
                    <a:pt x="498" y="4456"/>
                  </a:cubicBezTo>
                  <a:cubicBezTo>
                    <a:pt x="398" y="3004"/>
                    <a:pt x="697" y="151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35;p3">
              <a:extLst>
                <a:ext uri="{FF2B5EF4-FFF2-40B4-BE49-F238E27FC236}">
                  <a16:creationId xmlns:a16="http://schemas.microsoft.com/office/drawing/2014/main" id="{272B892E-F5D1-461F-A237-EA8ED423B155}"/>
                </a:ext>
              </a:extLst>
            </p:cNvPr>
            <p:cNvSpPr/>
            <p:nvPr/>
          </p:nvSpPr>
          <p:spPr>
            <a:xfrm>
              <a:off x="2203400" y="3182225"/>
              <a:ext cx="38325" cy="69525"/>
            </a:xfrm>
            <a:custGeom>
              <a:avLst/>
              <a:gdLst/>
              <a:ahLst/>
              <a:cxnLst/>
              <a:rect l="l" t="t" r="r" b="b"/>
              <a:pathLst>
                <a:path w="1533" h="2781" extrusionOk="0">
                  <a:moveTo>
                    <a:pt x="478" y="1"/>
                  </a:moveTo>
                  <a:cubicBezTo>
                    <a:pt x="1" y="757"/>
                    <a:pt x="140" y="1513"/>
                    <a:pt x="379" y="2289"/>
                  </a:cubicBezTo>
                  <a:cubicBezTo>
                    <a:pt x="461" y="2250"/>
                    <a:pt x="520" y="2233"/>
                    <a:pt x="564" y="2233"/>
                  </a:cubicBezTo>
                  <a:cubicBezTo>
                    <a:pt x="723" y="2233"/>
                    <a:pt x="679" y="2447"/>
                    <a:pt x="757" y="2587"/>
                  </a:cubicBezTo>
                  <a:cubicBezTo>
                    <a:pt x="838" y="2723"/>
                    <a:pt x="923" y="2780"/>
                    <a:pt x="1007" y="2780"/>
                  </a:cubicBezTo>
                  <a:cubicBezTo>
                    <a:pt x="1108" y="2780"/>
                    <a:pt x="1207" y="2697"/>
                    <a:pt x="1294" y="2567"/>
                  </a:cubicBezTo>
                  <a:cubicBezTo>
                    <a:pt x="1532" y="1891"/>
                    <a:pt x="1353" y="1195"/>
                    <a:pt x="1333" y="518"/>
                  </a:cubicBezTo>
                  <a:cubicBezTo>
                    <a:pt x="1333" y="478"/>
                    <a:pt x="1353" y="419"/>
                    <a:pt x="1353" y="379"/>
                  </a:cubicBezTo>
                  <a:cubicBezTo>
                    <a:pt x="1305" y="298"/>
                    <a:pt x="1217" y="204"/>
                    <a:pt x="1143" y="204"/>
                  </a:cubicBezTo>
                  <a:cubicBezTo>
                    <a:pt x="1126" y="204"/>
                    <a:pt x="1110" y="209"/>
                    <a:pt x="1095" y="220"/>
                  </a:cubicBezTo>
                  <a:cubicBezTo>
                    <a:pt x="967" y="348"/>
                    <a:pt x="874" y="398"/>
                    <a:pt x="801" y="398"/>
                  </a:cubicBezTo>
                  <a:cubicBezTo>
                    <a:pt x="648" y="398"/>
                    <a:pt x="586" y="176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36;p3">
              <a:extLst>
                <a:ext uri="{FF2B5EF4-FFF2-40B4-BE49-F238E27FC236}">
                  <a16:creationId xmlns:a16="http://schemas.microsoft.com/office/drawing/2014/main" id="{90780FDF-2EE5-4AD0-8F36-065460A5E030}"/>
                </a:ext>
              </a:extLst>
            </p:cNvPr>
            <p:cNvSpPr/>
            <p:nvPr/>
          </p:nvSpPr>
          <p:spPr>
            <a:xfrm>
              <a:off x="2102950" y="2953975"/>
              <a:ext cx="121375" cy="23275"/>
            </a:xfrm>
            <a:custGeom>
              <a:avLst/>
              <a:gdLst/>
              <a:ahLst/>
              <a:cxnLst/>
              <a:rect l="l" t="t" r="r" b="b"/>
              <a:pathLst>
                <a:path w="4855" h="931" extrusionOk="0">
                  <a:moveTo>
                    <a:pt x="1075" y="0"/>
                  </a:moveTo>
                  <a:cubicBezTo>
                    <a:pt x="1004" y="16"/>
                    <a:pt x="932" y="21"/>
                    <a:pt x="859" y="21"/>
                  </a:cubicBezTo>
                  <a:cubicBezTo>
                    <a:pt x="740" y="21"/>
                    <a:pt x="618" y="7"/>
                    <a:pt x="499" y="7"/>
                  </a:cubicBezTo>
                  <a:cubicBezTo>
                    <a:pt x="323" y="7"/>
                    <a:pt x="153" y="36"/>
                    <a:pt x="0" y="179"/>
                  </a:cubicBezTo>
                  <a:cubicBezTo>
                    <a:pt x="796" y="537"/>
                    <a:pt x="1671" y="637"/>
                    <a:pt x="2487" y="736"/>
                  </a:cubicBezTo>
                  <a:cubicBezTo>
                    <a:pt x="2639" y="736"/>
                    <a:pt x="2796" y="731"/>
                    <a:pt x="2955" y="731"/>
                  </a:cubicBezTo>
                  <a:cubicBezTo>
                    <a:pt x="3232" y="731"/>
                    <a:pt x="3514" y="747"/>
                    <a:pt x="3780" y="836"/>
                  </a:cubicBezTo>
                  <a:cubicBezTo>
                    <a:pt x="3951" y="883"/>
                    <a:pt x="4126" y="931"/>
                    <a:pt x="4299" y="931"/>
                  </a:cubicBezTo>
                  <a:cubicBezTo>
                    <a:pt x="4489" y="931"/>
                    <a:pt x="4677" y="873"/>
                    <a:pt x="4854" y="696"/>
                  </a:cubicBezTo>
                  <a:cubicBezTo>
                    <a:pt x="4576" y="478"/>
                    <a:pt x="4218" y="478"/>
                    <a:pt x="3919" y="458"/>
                  </a:cubicBezTo>
                  <a:cubicBezTo>
                    <a:pt x="2964" y="378"/>
                    <a:pt x="2009" y="179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37;p3">
              <a:extLst>
                <a:ext uri="{FF2B5EF4-FFF2-40B4-BE49-F238E27FC236}">
                  <a16:creationId xmlns:a16="http://schemas.microsoft.com/office/drawing/2014/main" id="{5C96F51A-F7D6-4C66-92C6-9CDB01553FC7}"/>
                </a:ext>
              </a:extLst>
            </p:cNvPr>
            <p:cNvSpPr/>
            <p:nvPr/>
          </p:nvSpPr>
          <p:spPr>
            <a:xfrm>
              <a:off x="2230750" y="3195175"/>
              <a:ext cx="32350" cy="60700"/>
            </a:xfrm>
            <a:custGeom>
              <a:avLst/>
              <a:gdLst/>
              <a:ahLst/>
              <a:cxnLst/>
              <a:rect l="l" t="t" r="r" b="b"/>
              <a:pathLst>
                <a:path w="1294" h="2428" extrusionOk="0">
                  <a:moveTo>
                    <a:pt x="239" y="0"/>
                  </a:moveTo>
                  <a:cubicBezTo>
                    <a:pt x="1" y="120"/>
                    <a:pt x="41" y="318"/>
                    <a:pt x="41" y="517"/>
                  </a:cubicBezTo>
                  <a:cubicBezTo>
                    <a:pt x="41" y="1074"/>
                    <a:pt x="140" y="1631"/>
                    <a:pt x="60" y="2168"/>
                  </a:cubicBezTo>
                  <a:cubicBezTo>
                    <a:pt x="1" y="2248"/>
                    <a:pt x="1" y="2288"/>
                    <a:pt x="41" y="2367"/>
                  </a:cubicBezTo>
                  <a:cubicBezTo>
                    <a:pt x="82" y="2381"/>
                    <a:pt x="132" y="2404"/>
                    <a:pt x="186" y="2404"/>
                  </a:cubicBezTo>
                  <a:cubicBezTo>
                    <a:pt x="210" y="2404"/>
                    <a:pt x="235" y="2400"/>
                    <a:pt x="259" y="2387"/>
                  </a:cubicBezTo>
                  <a:cubicBezTo>
                    <a:pt x="538" y="2268"/>
                    <a:pt x="896" y="2427"/>
                    <a:pt x="1135" y="2149"/>
                  </a:cubicBezTo>
                  <a:cubicBezTo>
                    <a:pt x="1075" y="2049"/>
                    <a:pt x="995" y="1910"/>
                    <a:pt x="956" y="1810"/>
                  </a:cubicBezTo>
                  <a:cubicBezTo>
                    <a:pt x="438" y="1413"/>
                    <a:pt x="438" y="955"/>
                    <a:pt x="956" y="557"/>
                  </a:cubicBezTo>
                  <a:cubicBezTo>
                    <a:pt x="1035" y="418"/>
                    <a:pt x="1234" y="517"/>
                    <a:pt x="1294" y="378"/>
                  </a:cubicBezTo>
                  <a:lnTo>
                    <a:pt x="1294" y="199"/>
                  </a:lnTo>
                  <a:cubicBezTo>
                    <a:pt x="1244" y="149"/>
                    <a:pt x="1189" y="124"/>
                    <a:pt x="1132" y="124"/>
                  </a:cubicBezTo>
                  <a:cubicBezTo>
                    <a:pt x="1075" y="124"/>
                    <a:pt x="1015" y="149"/>
                    <a:pt x="956" y="199"/>
                  </a:cubicBezTo>
                  <a:cubicBezTo>
                    <a:pt x="917" y="196"/>
                    <a:pt x="879" y="195"/>
                    <a:pt x="841" y="195"/>
                  </a:cubicBezTo>
                  <a:cubicBezTo>
                    <a:pt x="800" y="195"/>
                    <a:pt x="760" y="196"/>
                    <a:pt x="720" y="196"/>
                  </a:cubicBezTo>
                  <a:cubicBezTo>
                    <a:pt x="544" y="196"/>
                    <a:pt x="378" y="18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8;p3">
              <a:extLst>
                <a:ext uri="{FF2B5EF4-FFF2-40B4-BE49-F238E27FC236}">
                  <a16:creationId xmlns:a16="http://schemas.microsoft.com/office/drawing/2014/main" id="{9A8FF0B7-571D-4FBA-94DD-4593DF8CFF7C}"/>
                </a:ext>
              </a:extLst>
            </p:cNvPr>
            <p:cNvSpPr/>
            <p:nvPr/>
          </p:nvSpPr>
          <p:spPr>
            <a:xfrm>
              <a:off x="2789250" y="3173775"/>
              <a:ext cx="18425" cy="74625"/>
            </a:xfrm>
            <a:custGeom>
              <a:avLst/>
              <a:gdLst/>
              <a:ahLst/>
              <a:cxnLst/>
              <a:rect l="l" t="t" r="r" b="b"/>
              <a:pathLst>
                <a:path w="737" h="2985" extrusionOk="0">
                  <a:moveTo>
                    <a:pt x="398" y="1"/>
                  </a:moveTo>
                  <a:cubicBezTo>
                    <a:pt x="378" y="239"/>
                    <a:pt x="279" y="458"/>
                    <a:pt x="0" y="538"/>
                  </a:cubicBezTo>
                  <a:cubicBezTo>
                    <a:pt x="338" y="1314"/>
                    <a:pt x="100" y="2249"/>
                    <a:pt x="637" y="2985"/>
                  </a:cubicBezTo>
                  <a:cubicBezTo>
                    <a:pt x="716" y="2109"/>
                    <a:pt x="736" y="1294"/>
                    <a:pt x="617" y="438"/>
                  </a:cubicBezTo>
                  <a:cubicBezTo>
                    <a:pt x="597" y="259"/>
                    <a:pt x="577" y="100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39;p3">
              <a:extLst>
                <a:ext uri="{FF2B5EF4-FFF2-40B4-BE49-F238E27FC236}">
                  <a16:creationId xmlns:a16="http://schemas.microsoft.com/office/drawing/2014/main" id="{6D07907C-7B2E-4284-9606-81FC8DA3875C}"/>
                </a:ext>
              </a:extLst>
            </p:cNvPr>
            <p:cNvSpPr/>
            <p:nvPr/>
          </p:nvSpPr>
          <p:spPr>
            <a:xfrm>
              <a:off x="2085050" y="3008675"/>
              <a:ext cx="120875" cy="35825"/>
            </a:xfrm>
            <a:custGeom>
              <a:avLst/>
              <a:gdLst/>
              <a:ahLst/>
              <a:cxnLst/>
              <a:rect l="l" t="t" r="r" b="b"/>
              <a:pathLst>
                <a:path w="4835" h="1433" extrusionOk="0">
                  <a:moveTo>
                    <a:pt x="60" y="0"/>
                  </a:moveTo>
                  <a:cubicBezTo>
                    <a:pt x="239" y="557"/>
                    <a:pt x="0" y="975"/>
                    <a:pt x="40" y="1433"/>
                  </a:cubicBezTo>
                  <a:cubicBezTo>
                    <a:pt x="226" y="1274"/>
                    <a:pt x="429" y="1247"/>
                    <a:pt x="638" y="1247"/>
                  </a:cubicBezTo>
                  <a:cubicBezTo>
                    <a:pt x="743" y="1247"/>
                    <a:pt x="849" y="1254"/>
                    <a:pt x="955" y="1254"/>
                  </a:cubicBezTo>
                  <a:cubicBezTo>
                    <a:pt x="1129" y="1256"/>
                    <a:pt x="1302" y="1257"/>
                    <a:pt x="1476" y="1257"/>
                  </a:cubicBezTo>
                  <a:cubicBezTo>
                    <a:pt x="1809" y="1257"/>
                    <a:pt x="2143" y="1254"/>
                    <a:pt x="2476" y="1254"/>
                  </a:cubicBezTo>
                  <a:cubicBezTo>
                    <a:pt x="3262" y="1254"/>
                    <a:pt x="4048" y="1272"/>
                    <a:pt x="4834" y="1393"/>
                  </a:cubicBezTo>
                  <a:cubicBezTo>
                    <a:pt x="4531" y="1120"/>
                    <a:pt x="4170" y="1032"/>
                    <a:pt x="3795" y="1032"/>
                  </a:cubicBezTo>
                  <a:cubicBezTo>
                    <a:pt x="3678" y="1032"/>
                    <a:pt x="3560" y="1041"/>
                    <a:pt x="3442" y="1055"/>
                  </a:cubicBezTo>
                  <a:cubicBezTo>
                    <a:pt x="2885" y="1075"/>
                    <a:pt x="2288" y="1094"/>
                    <a:pt x="1691" y="1094"/>
                  </a:cubicBezTo>
                  <a:cubicBezTo>
                    <a:pt x="1523" y="1094"/>
                    <a:pt x="1345" y="1112"/>
                    <a:pt x="1174" y="1112"/>
                  </a:cubicBezTo>
                  <a:cubicBezTo>
                    <a:pt x="981" y="1112"/>
                    <a:pt x="795" y="1090"/>
                    <a:pt x="637" y="995"/>
                  </a:cubicBezTo>
                  <a:cubicBezTo>
                    <a:pt x="358" y="836"/>
                    <a:pt x="537" y="438"/>
                    <a:pt x="398" y="179"/>
                  </a:cubicBezTo>
                  <a:cubicBezTo>
                    <a:pt x="358" y="140"/>
                    <a:pt x="299" y="14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40;p3">
              <a:extLst>
                <a:ext uri="{FF2B5EF4-FFF2-40B4-BE49-F238E27FC236}">
                  <a16:creationId xmlns:a16="http://schemas.microsoft.com/office/drawing/2014/main" id="{FE85C30F-8A0B-4D9E-A8BA-8DB63B5F47ED}"/>
                </a:ext>
              </a:extLst>
            </p:cNvPr>
            <p:cNvSpPr/>
            <p:nvPr/>
          </p:nvSpPr>
          <p:spPr>
            <a:xfrm>
              <a:off x="2255125" y="3202350"/>
              <a:ext cx="159675" cy="8475"/>
            </a:xfrm>
            <a:custGeom>
              <a:avLst/>
              <a:gdLst/>
              <a:ahLst/>
              <a:cxnLst/>
              <a:rect l="l" t="t" r="r" b="b"/>
              <a:pathLst>
                <a:path w="6387" h="339" extrusionOk="0">
                  <a:moveTo>
                    <a:pt x="6109" y="0"/>
                  </a:moveTo>
                  <a:cubicBezTo>
                    <a:pt x="5976" y="0"/>
                    <a:pt x="5820" y="80"/>
                    <a:pt x="5670" y="91"/>
                  </a:cubicBezTo>
                  <a:lnTo>
                    <a:pt x="359" y="91"/>
                  </a:lnTo>
                  <a:cubicBezTo>
                    <a:pt x="219" y="111"/>
                    <a:pt x="80" y="111"/>
                    <a:pt x="0" y="270"/>
                  </a:cubicBezTo>
                  <a:cubicBezTo>
                    <a:pt x="246" y="263"/>
                    <a:pt x="491" y="260"/>
                    <a:pt x="737" y="260"/>
                  </a:cubicBezTo>
                  <a:cubicBezTo>
                    <a:pt x="2009" y="260"/>
                    <a:pt x="3293" y="338"/>
                    <a:pt x="4576" y="338"/>
                  </a:cubicBezTo>
                  <a:cubicBezTo>
                    <a:pt x="5180" y="338"/>
                    <a:pt x="5784" y="321"/>
                    <a:pt x="6386" y="270"/>
                  </a:cubicBezTo>
                  <a:cubicBezTo>
                    <a:pt x="6322" y="59"/>
                    <a:pt x="6224" y="0"/>
                    <a:pt x="6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41;p3">
              <a:extLst>
                <a:ext uri="{FF2B5EF4-FFF2-40B4-BE49-F238E27FC236}">
                  <a16:creationId xmlns:a16="http://schemas.microsoft.com/office/drawing/2014/main" id="{3AF1BA36-48C6-4429-A550-520C95B2D3EF}"/>
                </a:ext>
              </a:extLst>
            </p:cNvPr>
            <p:cNvSpPr/>
            <p:nvPr/>
          </p:nvSpPr>
          <p:spPr>
            <a:xfrm>
              <a:off x="2370000" y="3396075"/>
              <a:ext cx="112425" cy="16500"/>
            </a:xfrm>
            <a:custGeom>
              <a:avLst/>
              <a:gdLst/>
              <a:ahLst/>
              <a:cxnLst/>
              <a:rect l="l" t="t" r="r" b="b"/>
              <a:pathLst>
                <a:path w="4497" h="660" extrusionOk="0">
                  <a:moveTo>
                    <a:pt x="916" y="1"/>
                  </a:moveTo>
                  <a:cubicBezTo>
                    <a:pt x="855" y="12"/>
                    <a:pt x="794" y="16"/>
                    <a:pt x="733" y="16"/>
                  </a:cubicBezTo>
                  <a:cubicBezTo>
                    <a:pt x="643" y="16"/>
                    <a:pt x="554" y="8"/>
                    <a:pt x="466" y="8"/>
                  </a:cubicBezTo>
                  <a:cubicBezTo>
                    <a:pt x="304" y="8"/>
                    <a:pt x="147" y="34"/>
                    <a:pt x="1" y="180"/>
                  </a:cubicBezTo>
                  <a:cubicBezTo>
                    <a:pt x="239" y="458"/>
                    <a:pt x="558" y="478"/>
                    <a:pt x="856" y="578"/>
                  </a:cubicBezTo>
                  <a:cubicBezTo>
                    <a:pt x="1181" y="598"/>
                    <a:pt x="1506" y="660"/>
                    <a:pt x="1823" y="660"/>
                  </a:cubicBezTo>
                  <a:cubicBezTo>
                    <a:pt x="2127" y="660"/>
                    <a:pt x="2424" y="603"/>
                    <a:pt x="2706" y="399"/>
                  </a:cubicBezTo>
                  <a:lnTo>
                    <a:pt x="2885" y="399"/>
                  </a:lnTo>
                  <a:cubicBezTo>
                    <a:pt x="3064" y="309"/>
                    <a:pt x="3249" y="290"/>
                    <a:pt x="3434" y="290"/>
                  </a:cubicBezTo>
                  <a:cubicBezTo>
                    <a:pt x="3578" y="290"/>
                    <a:pt x="3722" y="301"/>
                    <a:pt x="3864" y="301"/>
                  </a:cubicBezTo>
                  <a:cubicBezTo>
                    <a:pt x="4026" y="301"/>
                    <a:pt x="4185" y="286"/>
                    <a:pt x="4337" y="220"/>
                  </a:cubicBezTo>
                  <a:cubicBezTo>
                    <a:pt x="4377" y="200"/>
                    <a:pt x="4457" y="200"/>
                    <a:pt x="4496" y="200"/>
                  </a:cubicBezTo>
                  <a:cubicBezTo>
                    <a:pt x="4380" y="37"/>
                    <a:pt x="4231" y="3"/>
                    <a:pt x="4078" y="3"/>
                  </a:cubicBezTo>
                  <a:cubicBezTo>
                    <a:pt x="3970" y="3"/>
                    <a:pt x="3860" y="21"/>
                    <a:pt x="3760" y="21"/>
                  </a:cubicBezTo>
                  <a:cubicBezTo>
                    <a:pt x="2825" y="1"/>
                    <a:pt x="1871" y="1"/>
                    <a:pt x="9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42;p3">
              <a:extLst>
                <a:ext uri="{FF2B5EF4-FFF2-40B4-BE49-F238E27FC236}">
                  <a16:creationId xmlns:a16="http://schemas.microsoft.com/office/drawing/2014/main" id="{5E5544AC-4234-42A4-B7A4-2F256190BDC0}"/>
                </a:ext>
              </a:extLst>
            </p:cNvPr>
            <p:cNvSpPr/>
            <p:nvPr/>
          </p:nvSpPr>
          <p:spPr>
            <a:xfrm>
              <a:off x="2544075" y="3301600"/>
              <a:ext cx="27375" cy="68650"/>
            </a:xfrm>
            <a:custGeom>
              <a:avLst/>
              <a:gdLst/>
              <a:ahLst/>
              <a:cxnLst/>
              <a:rect l="l" t="t" r="r" b="b"/>
              <a:pathLst>
                <a:path w="1095" h="2746" extrusionOk="0">
                  <a:moveTo>
                    <a:pt x="259" y="1791"/>
                  </a:moveTo>
                  <a:lnTo>
                    <a:pt x="259" y="1791"/>
                  </a:lnTo>
                  <a:cubicBezTo>
                    <a:pt x="299" y="1953"/>
                    <a:pt x="288" y="2099"/>
                    <a:pt x="278" y="2233"/>
                  </a:cubicBezTo>
                  <a:lnTo>
                    <a:pt x="278" y="2233"/>
                  </a:lnTo>
                  <a:cubicBezTo>
                    <a:pt x="273" y="2097"/>
                    <a:pt x="231" y="1940"/>
                    <a:pt x="259" y="1791"/>
                  </a:cubicBezTo>
                  <a:close/>
                  <a:moveTo>
                    <a:pt x="458" y="0"/>
                  </a:moveTo>
                  <a:cubicBezTo>
                    <a:pt x="338" y="80"/>
                    <a:pt x="179" y="159"/>
                    <a:pt x="40" y="219"/>
                  </a:cubicBezTo>
                  <a:cubicBezTo>
                    <a:pt x="40" y="995"/>
                    <a:pt x="40" y="1771"/>
                    <a:pt x="0" y="2566"/>
                  </a:cubicBezTo>
                  <a:cubicBezTo>
                    <a:pt x="181" y="2527"/>
                    <a:pt x="250" y="2448"/>
                    <a:pt x="271" y="2346"/>
                  </a:cubicBezTo>
                  <a:lnTo>
                    <a:pt x="271" y="2346"/>
                  </a:lnTo>
                  <a:cubicBezTo>
                    <a:pt x="267" y="2431"/>
                    <a:pt x="271" y="2511"/>
                    <a:pt x="299" y="2586"/>
                  </a:cubicBezTo>
                  <a:cubicBezTo>
                    <a:pt x="348" y="2696"/>
                    <a:pt x="403" y="2745"/>
                    <a:pt x="465" y="2745"/>
                  </a:cubicBezTo>
                  <a:cubicBezTo>
                    <a:pt x="527" y="2745"/>
                    <a:pt x="597" y="2696"/>
                    <a:pt x="676" y="2606"/>
                  </a:cubicBezTo>
                  <a:cubicBezTo>
                    <a:pt x="776" y="1711"/>
                    <a:pt x="1094" y="816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43;p3">
              <a:extLst>
                <a:ext uri="{FF2B5EF4-FFF2-40B4-BE49-F238E27FC236}">
                  <a16:creationId xmlns:a16="http://schemas.microsoft.com/office/drawing/2014/main" id="{CB856667-8F5A-477C-875A-D1C18A627C87}"/>
                </a:ext>
              </a:extLst>
            </p:cNvPr>
            <p:cNvSpPr/>
            <p:nvPr/>
          </p:nvSpPr>
          <p:spPr>
            <a:xfrm>
              <a:off x="2165600" y="2967900"/>
              <a:ext cx="91050" cy="20775"/>
            </a:xfrm>
            <a:custGeom>
              <a:avLst/>
              <a:gdLst/>
              <a:ahLst/>
              <a:cxnLst/>
              <a:rect l="l" t="t" r="r" b="b"/>
              <a:pathLst>
                <a:path w="3642" h="831" extrusionOk="0">
                  <a:moveTo>
                    <a:pt x="570" y="0"/>
                  </a:moveTo>
                  <a:cubicBezTo>
                    <a:pt x="374" y="0"/>
                    <a:pt x="180" y="50"/>
                    <a:pt x="1" y="199"/>
                  </a:cubicBezTo>
                  <a:cubicBezTo>
                    <a:pt x="757" y="438"/>
                    <a:pt x="1493" y="517"/>
                    <a:pt x="2269" y="597"/>
                  </a:cubicBezTo>
                  <a:cubicBezTo>
                    <a:pt x="2634" y="614"/>
                    <a:pt x="2970" y="830"/>
                    <a:pt x="3341" y="830"/>
                  </a:cubicBezTo>
                  <a:cubicBezTo>
                    <a:pt x="3394" y="830"/>
                    <a:pt x="3447" y="826"/>
                    <a:pt x="3502" y="816"/>
                  </a:cubicBezTo>
                  <a:cubicBezTo>
                    <a:pt x="3601" y="736"/>
                    <a:pt x="3641" y="677"/>
                    <a:pt x="3601" y="577"/>
                  </a:cubicBezTo>
                  <a:cubicBezTo>
                    <a:pt x="3482" y="338"/>
                    <a:pt x="3283" y="314"/>
                    <a:pt x="3074" y="314"/>
                  </a:cubicBezTo>
                  <a:cubicBezTo>
                    <a:pt x="3019" y="314"/>
                    <a:pt x="2964" y="315"/>
                    <a:pt x="2909" y="315"/>
                  </a:cubicBezTo>
                  <a:cubicBezTo>
                    <a:pt x="2754" y="315"/>
                    <a:pt x="2605" y="302"/>
                    <a:pt x="2487" y="199"/>
                  </a:cubicBezTo>
                  <a:cubicBezTo>
                    <a:pt x="2460" y="185"/>
                    <a:pt x="2423" y="162"/>
                    <a:pt x="2390" y="162"/>
                  </a:cubicBezTo>
                  <a:cubicBezTo>
                    <a:pt x="2375" y="162"/>
                    <a:pt x="2360" y="167"/>
                    <a:pt x="2348" y="179"/>
                  </a:cubicBezTo>
                  <a:cubicBezTo>
                    <a:pt x="2225" y="185"/>
                    <a:pt x="2102" y="190"/>
                    <a:pt x="1979" y="190"/>
                  </a:cubicBezTo>
                  <a:cubicBezTo>
                    <a:pt x="1704" y="190"/>
                    <a:pt x="1429" y="168"/>
                    <a:pt x="1155" y="100"/>
                  </a:cubicBezTo>
                  <a:cubicBezTo>
                    <a:pt x="966" y="50"/>
                    <a:pt x="767" y="0"/>
                    <a:pt x="5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44;p3">
              <a:extLst>
                <a:ext uri="{FF2B5EF4-FFF2-40B4-BE49-F238E27FC236}">
                  <a16:creationId xmlns:a16="http://schemas.microsoft.com/office/drawing/2014/main" id="{7A545C01-D165-420A-ACD6-24BC6B8A42CB}"/>
                </a:ext>
              </a:extLst>
            </p:cNvPr>
            <p:cNvSpPr/>
            <p:nvPr/>
          </p:nvSpPr>
          <p:spPr>
            <a:xfrm>
              <a:off x="2427200" y="3005825"/>
              <a:ext cx="44775" cy="69025"/>
            </a:xfrm>
            <a:custGeom>
              <a:avLst/>
              <a:gdLst/>
              <a:ahLst/>
              <a:cxnLst/>
              <a:rect l="l" t="t" r="r" b="b"/>
              <a:pathLst>
                <a:path w="1791" h="2761" extrusionOk="0">
                  <a:moveTo>
                    <a:pt x="657" y="0"/>
                  </a:moveTo>
                  <a:cubicBezTo>
                    <a:pt x="483" y="0"/>
                    <a:pt x="309" y="15"/>
                    <a:pt x="140" y="15"/>
                  </a:cubicBezTo>
                  <a:cubicBezTo>
                    <a:pt x="40" y="75"/>
                    <a:pt x="0" y="154"/>
                    <a:pt x="60" y="254"/>
                  </a:cubicBezTo>
                  <a:cubicBezTo>
                    <a:pt x="160" y="274"/>
                    <a:pt x="279" y="274"/>
                    <a:pt x="378" y="293"/>
                  </a:cubicBezTo>
                  <a:cubicBezTo>
                    <a:pt x="451" y="359"/>
                    <a:pt x="539" y="371"/>
                    <a:pt x="632" y="371"/>
                  </a:cubicBezTo>
                  <a:cubicBezTo>
                    <a:pt x="689" y="371"/>
                    <a:pt x="747" y="366"/>
                    <a:pt x="804" y="366"/>
                  </a:cubicBezTo>
                  <a:cubicBezTo>
                    <a:pt x="910" y="366"/>
                    <a:pt x="1012" y="382"/>
                    <a:pt x="1094" y="472"/>
                  </a:cubicBezTo>
                  <a:cubicBezTo>
                    <a:pt x="1333" y="771"/>
                    <a:pt x="1134" y="1109"/>
                    <a:pt x="1254" y="1427"/>
                  </a:cubicBezTo>
                  <a:cubicBezTo>
                    <a:pt x="1254" y="2422"/>
                    <a:pt x="1254" y="2422"/>
                    <a:pt x="1592" y="2760"/>
                  </a:cubicBezTo>
                  <a:cubicBezTo>
                    <a:pt x="1751" y="2561"/>
                    <a:pt x="1751" y="2303"/>
                    <a:pt x="1791" y="2084"/>
                  </a:cubicBezTo>
                  <a:cubicBezTo>
                    <a:pt x="1572" y="1746"/>
                    <a:pt x="1731" y="1348"/>
                    <a:pt x="1632" y="990"/>
                  </a:cubicBezTo>
                  <a:cubicBezTo>
                    <a:pt x="1472" y="711"/>
                    <a:pt x="1691" y="393"/>
                    <a:pt x="1472" y="154"/>
                  </a:cubicBezTo>
                  <a:cubicBezTo>
                    <a:pt x="1417" y="85"/>
                    <a:pt x="1353" y="64"/>
                    <a:pt x="1279" y="64"/>
                  </a:cubicBezTo>
                  <a:cubicBezTo>
                    <a:pt x="1246" y="64"/>
                    <a:pt x="1211" y="68"/>
                    <a:pt x="1174" y="75"/>
                  </a:cubicBezTo>
                  <a:cubicBezTo>
                    <a:pt x="1005" y="15"/>
                    <a:pt x="831" y="0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45;p3">
              <a:extLst>
                <a:ext uri="{FF2B5EF4-FFF2-40B4-BE49-F238E27FC236}">
                  <a16:creationId xmlns:a16="http://schemas.microsoft.com/office/drawing/2014/main" id="{A9AB9896-A659-409E-95F4-3725480192A9}"/>
                </a:ext>
              </a:extLst>
            </p:cNvPr>
            <p:cNvSpPr/>
            <p:nvPr/>
          </p:nvSpPr>
          <p:spPr>
            <a:xfrm>
              <a:off x="2253125" y="2976350"/>
              <a:ext cx="73150" cy="21900"/>
            </a:xfrm>
            <a:custGeom>
              <a:avLst/>
              <a:gdLst/>
              <a:ahLst/>
              <a:cxnLst/>
              <a:rect l="l" t="t" r="r" b="b"/>
              <a:pathLst>
                <a:path w="2926" h="876" extrusionOk="0">
                  <a:moveTo>
                    <a:pt x="439" y="0"/>
                  </a:moveTo>
                  <a:cubicBezTo>
                    <a:pt x="279" y="40"/>
                    <a:pt x="140" y="60"/>
                    <a:pt x="61" y="199"/>
                  </a:cubicBezTo>
                  <a:lnTo>
                    <a:pt x="61" y="398"/>
                  </a:lnTo>
                  <a:cubicBezTo>
                    <a:pt x="41" y="398"/>
                    <a:pt x="1" y="438"/>
                    <a:pt x="1" y="438"/>
                  </a:cubicBezTo>
                  <a:cubicBezTo>
                    <a:pt x="1" y="478"/>
                    <a:pt x="41" y="498"/>
                    <a:pt x="80" y="537"/>
                  </a:cubicBezTo>
                  <a:cubicBezTo>
                    <a:pt x="529" y="572"/>
                    <a:pt x="948" y="771"/>
                    <a:pt x="1415" y="771"/>
                  </a:cubicBezTo>
                  <a:cubicBezTo>
                    <a:pt x="1486" y="771"/>
                    <a:pt x="1559" y="767"/>
                    <a:pt x="1632" y="756"/>
                  </a:cubicBezTo>
                  <a:cubicBezTo>
                    <a:pt x="1771" y="796"/>
                    <a:pt x="1931" y="776"/>
                    <a:pt x="2050" y="876"/>
                  </a:cubicBezTo>
                  <a:lnTo>
                    <a:pt x="2229" y="876"/>
                  </a:lnTo>
                  <a:cubicBezTo>
                    <a:pt x="2272" y="816"/>
                    <a:pt x="2343" y="802"/>
                    <a:pt x="2423" y="802"/>
                  </a:cubicBezTo>
                  <a:cubicBezTo>
                    <a:pt x="2495" y="802"/>
                    <a:pt x="2575" y="814"/>
                    <a:pt x="2649" y="814"/>
                  </a:cubicBezTo>
                  <a:cubicBezTo>
                    <a:pt x="2798" y="814"/>
                    <a:pt x="2925" y="768"/>
                    <a:pt x="2925" y="498"/>
                  </a:cubicBezTo>
                  <a:cubicBezTo>
                    <a:pt x="2388" y="378"/>
                    <a:pt x="1831" y="498"/>
                    <a:pt x="1334" y="179"/>
                  </a:cubicBezTo>
                  <a:cubicBezTo>
                    <a:pt x="1214" y="110"/>
                    <a:pt x="1090" y="110"/>
                    <a:pt x="966" y="110"/>
                  </a:cubicBezTo>
                  <a:cubicBezTo>
                    <a:pt x="841" y="110"/>
                    <a:pt x="717" y="110"/>
                    <a:pt x="598" y="40"/>
                  </a:cubicBezTo>
                  <a:cubicBezTo>
                    <a:pt x="558" y="40"/>
                    <a:pt x="478" y="0"/>
                    <a:pt x="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46;p3">
              <a:extLst>
                <a:ext uri="{FF2B5EF4-FFF2-40B4-BE49-F238E27FC236}">
                  <a16:creationId xmlns:a16="http://schemas.microsoft.com/office/drawing/2014/main" id="{EAF6932A-9A89-4FDB-A25E-0E4506B9574D}"/>
                </a:ext>
              </a:extLst>
            </p:cNvPr>
            <p:cNvSpPr/>
            <p:nvPr/>
          </p:nvSpPr>
          <p:spPr>
            <a:xfrm>
              <a:off x="2081550" y="3047950"/>
              <a:ext cx="25900" cy="50275"/>
            </a:xfrm>
            <a:custGeom>
              <a:avLst/>
              <a:gdLst/>
              <a:ahLst/>
              <a:cxnLst/>
              <a:rect l="l" t="t" r="r" b="b"/>
              <a:pathLst>
                <a:path w="1036" h="2011" extrusionOk="0">
                  <a:moveTo>
                    <a:pt x="160" y="1"/>
                  </a:moveTo>
                  <a:cubicBezTo>
                    <a:pt x="1" y="498"/>
                    <a:pt x="458" y="956"/>
                    <a:pt x="180" y="1413"/>
                  </a:cubicBezTo>
                  <a:cubicBezTo>
                    <a:pt x="379" y="1572"/>
                    <a:pt x="260" y="1771"/>
                    <a:pt x="279" y="1970"/>
                  </a:cubicBezTo>
                  <a:cubicBezTo>
                    <a:pt x="326" y="1996"/>
                    <a:pt x="372" y="2005"/>
                    <a:pt x="418" y="2005"/>
                  </a:cubicBezTo>
                  <a:cubicBezTo>
                    <a:pt x="503" y="2005"/>
                    <a:pt x="585" y="1976"/>
                    <a:pt x="661" y="1976"/>
                  </a:cubicBezTo>
                  <a:cubicBezTo>
                    <a:pt x="702" y="1976"/>
                    <a:pt x="741" y="1984"/>
                    <a:pt x="777" y="2010"/>
                  </a:cubicBezTo>
                  <a:cubicBezTo>
                    <a:pt x="1035" y="1811"/>
                    <a:pt x="1035" y="1612"/>
                    <a:pt x="797" y="1413"/>
                  </a:cubicBezTo>
                  <a:cubicBezTo>
                    <a:pt x="770" y="1413"/>
                    <a:pt x="735" y="1431"/>
                    <a:pt x="702" y="1431"/>
                  </a:cubicBezTo>
                  <a:cubicBezTo>
                    <a:pt x="686" y="1431"/>
                    <a:pt x="671" y="1427"/>
                    <a:pt x="657" y="1413"/>
                  </a:cubicBezTo>
                  <a:cubicBezTo>
                    <a:pt x="757" y="1374"/>
                    <a:pt x="777" y="1274"/>
                    <a:pt x="836" y="1194"/>
                  </a:cubicBezTo>
                  <a:cubicBezTo>
                    <a:pt x="896" y="797"/>
                    <a:pt x="976" y="399"/>
                    <a:pt x="697" y="21"/>
                  </a:cubicBezTo>
                  <a:cubicBezTo>
                    <a:pt x="538" y="21"/>
                    <a:pt x="339" y="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47;p3">
              <a:extLst>
                <a:ext uri="{FF2B5EF4-FFF2-40B4-BE49-F238E27FC236}">
                  <a16:creationId xmlns:a16="http://schemas.microsoft.com/office/drawing/2014/main" id="{D5C92030-02C5-4A4B-BD8A-67715FE21392}"/>
                </a:ext>
              </a:extLst>
            </p:cNvPr>
            <p:cNvSpPr/>
            <p:nvPr/>
          </p:nvSpPr>
          <p:spPr>
            <a:xfrm>
              <a:off x="2395875" y="3284175"/>
              <a:ext cx="95000" cy="9900"/>
            </a:xfrm>
            <a:custGeom>
              <a:avLst/>
              <a:gdLst/>
              <a:ahLst/>
              <a:cxnLst/>
              <a:rect l="l" t="t" r="r" b="b"/>
              <a:pathLst>
                <a:path w="3800" h="396" extrusionOk="0">
                  <a:moveTo>
                    <a:pt x="1313" y="21"/>
                  </a:moveTo>
                  <a:cubicBezTo>
                    <a:pt x="935" y="220"/>
                    <a:pt x="438" y="1"/>
                    <a:pt x="0" y="379"/>
                  </a:cubicBezTo>
                  <a:cubicBezTo>
                    <a:pt x="158" y="391"/>
                    <a:pt x="313" y="396"/>
                    <a:pt x="468" y="396"/>
                  </a:cubicBezTo>
                  <a:cubicBezTo>
                    <a:pt x="1466" y="396"/>
                    <a:pt x="2405" y="183"/>
                    <a:pt x="3357" y="183"/>
                  </a:cubicBezTo>
                  <a:cubicBezTo>
                    <a:pt x="3504" y="183"/>
                    <a:pt x="3652" y="188"/>
                    <a:pt x="3800" y="200"/>
                  </a:cubicBezTo>
                  <a:cubicBezTo>
                    <a:pt x="3691" y="67"/>
                    <a:pt x="3553" y="29"/>
                    <a:pt x="3412" y="29"/>
                  </a:cubicBezTo>
                  <a:cubicBezTo>
                    <a:pt x="3321" y="29"/>
                    <a:pt x="3229" y="45"/>
                    <a:pt x="3143" y="61"/>
                  </a:cubicBezTo>
                  <a:cubicBezTo>
                    <a:pt x="2526" y="21"/>
                    <a:pt x="1930" y="21"/>
                    <a:pt x="1313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48;p3">
              <a:extLst>
                <a:ext uri="{FF2B5EF4-FFF2-40B4-BE49-F238E27FC236}">
                  <a16:creationId xmlns:a16="http://schemas.microsoft.com/office/drawing/2014/main" id="{304A4450-19AE-4042-A9FC-63AA6429CA45}"/>
                </a:ext>
              </a:extLst>
            </p:cNvPr>
            <p:cNvSpPr/>
            <p:nvPr/>
          </p:nvSpPr>
          <p:spPr>
            <a:xfrm>
              <a:off x="2540575" y="3372200"/>
              <a:ext cx="24400" cy="57750"/>
            </a:xfrm>
            <a:custGeom>
              <a:avLst/>
              <a:gdLst/>
              <a:ahLst/>
              <a:cxnLst/>
              <a:rect l="l" t="t" r="r" b="b"/>
              <a:pathLst>
                <a:path w="976" h="2310" extrusionOk="0">
                  <a:moveTo>
                    <a:pt x="414" y="937"/>
                  </a:moveTo>
                  <a:cubicBezTo>
                    <a:pt x="438" y="1155"/>
                    <a:pt x="451" y="1365"/>
                    <a:pt x="339" y="1533"/>
                  </a:cubicBezTo>
                  <a:cubicBezTo>
                    <a:pt x="323" y="1339"/>
                    <a:pt x="379" y="1138"/>
                    <a:pt x="414" y="937"/>
                  </a:cubicBezTo>
                  <a:close/>
                  <a:moveTo>
                    <a:pt x="618" y="1"/>
                  </a:moveTo>
                  <a:cubicBezTo>
                    <a:pt x="479" y="123"/>
                    <a:pt x="418" y="262"/>
                    <a:pt x="395" y="410"/>
                  </a:cubicBezTo>
                  <a:lnTo>
                    <a:pt x="395" y="410"/>
                  </a:lnTo>
                  <a:cubicBezTo>
                    <a:pt x="353" y="292"/>
                    <a:pt x="274" y="175"/>
                    <a:pt x="140" y="61"/>
                  </a:cubicBezTo>
                  <a:lnTo>
                    <a:pt x="140" y="61"/>
                  </a:lnTo>
                  <a:cubicBezTo>
                    <a:pt x="1" y="319"/>
                    <a:pt x="200" y="618"/>
                    <a:pt x="1" y="836"/>
                  </a:cubicBezTo>
                  <a:cubicBezTo>
                    <a:pt x="200" y="1274"/>
                    <a:pt x="41" y="1771"/>
                    <a:pt x="180" y="2229"/>
                  </a:cubicBezTo>
                  <a:cubicBezTo>
                    <a:pt x="270" y="2285"/>
                    <a:pt x="348" y="2309"/>
                    <a:pt x="418" y="2309"/>
                  </a:cubicBezTo>
                  <a:cubicBezTo>
                    <a:pt x="594" y="2309"/>
                    <a:pt x="711" y="2150"/>
                    <a:pt x="797" y="1950"/>
                  </a:cubicBezTo>
                  <a:cubicBezTo>
                    <a:pt x="976" y="1374"/>
                    <a:pt x="936" y="797"/>
                    <a:pt x="816" y="240"/>
                  </a:cubicBezTo>
                  <a:cubicBezTo>
                    <a:pt x="797" y="140"/>
                    <a:pt x="717" y="61"/>
                    <a:pt x="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49;p3">
              <a:extLst>
                <a:ext uri="{FF2B5EF4-FFF2-40B4-BE49-F238E27FC236}">
                  <a16:creationId xmlns:a16="http://schemas.microsoft.com/office/drawing/2014/main" id="{B87DC87B-08A3-46E8-A66F-5EE1A88F1CE9}"/>
                </a:ext>
              </a:extLst>
            </p:cNvPr>
            <p:cNvSpPr/>
            <p:nvPr/>
          </p:nvSpPr>
          <p:spPr>
            <a:xfrm>
              <a:off x="2381450" y="2997525"/>
              <a:ext cx="49250" cy="15025"/>
            </a:xfrm>
            <a:custGeom>
              <a:avLst/>
              <a:gdLst/>
              <a:ahLst/>
              <a:cxnLst/>
              <a:rect l="l" t="t" r="r" b="b"/>
              <a:pathLst>
                <a:path w="1970" h="601" extrusionOk="0">
                  <a:moveTo>
                    <a:pt x="278" y="1"/>
                  </a:moveTo>
                  <a:cubicBezTo>
                    <a:pt x="215" y="1"/>
                    <a:pt x="153" y="11"/>
                    <a:pt x="100" y="29"/>
                  </a:cubicBezTo>
                  <a:cubicBezTo>
                    <a:pt x="0" y="148"/>
                    <a:pt x="0" y="287"/>
                    <a:pt x="100" y="407"/>
                  </a:cubicBezTo>
                  <a:cubicBezTo>
                    <a:pt x="597" y="489"/>
                    <a:pt x="1081" y="600"/>
                    <a:pt x="1585" y="600"/>
                  </a:cubicBezTo>
                  <a:cubicBezTo>
                    <a:pt x="1686" y="600"/>
                    <a:pt x="1787" y="596"/>
                    <a:pt x="1890" y="586"/>
                  </a:cubicBezTo>
                  <a:lnTo>
                    <a:pt x="1890" y="427"/>
                  </a:lnTo>
                  <a:cubicBezTo>
                    <a:pt x="1910" y="427"/>
                    <a:pt x="1930" y="407"/>
                    <a:pt x="1970" y="387"/>
                  </a:cubicBezTo>
                  <a:cubicBezTo>
                    <a:pt x="1970" y="327"/>
                    <a:pt x="1970" y="307"/>
                    <a:pt x="1890" y="247"/>
                  </a:cubicBezTo>
                  <a:cubicBezTo>
                    <a:pt x="1433" y="88"/>
                    <a:pt x="975" y="49"/>
                    <a:pt x="498" y="49"/>
                  </a:cubicBezTo>
                  <a:cubicBezTo>
                    <a:pt x="432" y="16"/>
                    <a:pt x="354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50;p3">
              <a:extLst>
                <a:ext uri="{FF2B5EF4-FFF2-40B4-BE49-F238E27FC236}">
                  <a16:creationId xmlns:a16="http://schemas.microsoft.com/office/drawing/2014/main" id="{D20B8D19-DCFA-43A2-82D9-03BD4958D575}"/>
                </a:ext>
              </a:extLst>
            </p:cNvPr>
            <p:cNvSpPr/>
            <p:nvPr/>
          </p:nvSpPr>
          <p:spPr>
            <a:xfrm>
              <a:off x="2545050" y="3341375"/>
              <a:ext cx="13950" cy="73625"/>
            </a:xfrm>
            <a:custGeom>
              <a:avLst/>
              <a:gdLst/>
              <a:ahLst/>
              <a:cxnLst/>
              <a:rect l="l" t="t" r="r" b="b"/>
              <a:pathLst>
                <a:path w="558" h="2945" extrusionOk="0">
                  <a:moveTo>
                    <a:pt x="240" y="1"/>
                  </a:moveTo>
                  <a:lnTo>
                    <a:pt x="240" y="1"/>
                  </a:lnTo>
                  <a:cubicBezTo>
                    <a:pt x="120" y="359"/>
                    <a:pt x="299" y="717"/>
                    <a:pt x="1" y="955"/>
                  </a:cubicBezTo>
                  <a:lnTo>
                    <a:pt x="1" y="1294"/>
                  </a:lnTo>
                  <a:cubicBezTo>
                    <a:pt x="359" y="1791"/>
                    <a:pt x="1" y="2388"/>
                    <a:pt x="240" y="2945"/>
                  </a:cubicBezTo>
                  <a:cubicBezTo>
                    <a:pt x="498" y="2388"/>
                    <a:pt x="160" y="1791"/>
                    <a:pt x="498" y="1294"/>
                  </a:cubicBezTo>
                  <a:cubicBezTo>
                    <a:pt x="518" y="1294"/>
                    <a:pt x="518" y="1294"/>
                    <a:pt x="538" y="1254"/>
                  </a:cubicBezTo>
                  <a:cubicBezTo>
                    <a:pt x="558" y="1214"/>
                    <a:pt x="538" y="1174"/>
                    <a:pt x="498" y="1154"/>
                  </a:cubicBezTo>
                  <a:cubicBezTo>
                    <a:pt x="200" y="816"/>
                    <a:pt x="498" y="379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51;p3">
              <a:extLst>
                <a:ext uri="{FF2B5EF4-FFF2-40B4-BE49-F238E27FC236}">
                  <a16:creationId xmlns:a16="http://schemas.microsoft.com/office/drawing/2014/main" id="{4B67186D-1A76-48C8-B6D4-8C4BE3E396AB}"/>
                </a:ext>
              </a:extLst>
            </p:cNvPr>
            <p:cNvSpPr/>
            <p:nvPr/>
          </p:nvSpPr>
          <p:spPr>
            <a:xfrm>
              <a:off x="2396375" y="3200000"/>
              <a:ext cx="59700" cy="8625"/>
            </a:xfrm>
            <a:custGeom>
              <a:avLst/>
              <a:gdLst/>
              <a:ahLst/>
              <a:cxnLst/>
              <a:rect l="l" t="t" r="r" b="b"/>
              <a:pathLst>
                <a:path w="2388" h="345" extrusionOk="0">
                  <a:moveTo>
                    <a:pt x="1503" y="0"/>
                  </a:moveTo>
                  <a:cubicBezTo>
                    <a:pt x="1154" y="0"/>
                    <a:pt x="801" y="16"/>
                    <a:pt x="448" y="16"/>
                  </a:cubicBezTo>
                  <a:cubicBezTo>
                    <a:pt x="305" y="16"/>
                    <a:pt x="163" y="13"/>
                    <a:pt x="20" y="6"/>
                  </a:cubicBezTo>
                  <a:cubicBezTo>
                    <a:pt x="20" y="66"/>
                    <a:pt x="20" y="106"/>
                    <a:pt x="0" y="165"/>
                  </a:cubicBezTo>
                  <a:cubicBezTo>
                    <a:pt x="43" y="172"/>
                    <a:pt x="87" y="174"/>
                    <a:pt x="131" y="174"/>
                  </a:cubicBezTo>
                  <a:cubicBezTo>
                    <a:pt x="190" y="174"/>
                    <a:pt x="249" y="171"/>
                    <a:pt x="308" y="171"/>
                  </a:cubicBezTo>
                  <a:cubicBezTo>
                    <a:pt x="455" y="171"/>
                    <a:pt x="599" y="193"/>
                    <a:pt x="716" y="344"/>
                  </a:cubicBezTo>
                  <a:cubicBezTo>
                    <a:pt x="1045" y="344"/>
                    <a:pt x="1343" y="194"/>
                    <a:pt x="1664" y="194"/>
                  </a:cubicBezTo>
                  <a:cubicBezTo>
                    <a:pt x="1712" y="194"/>
                    <a:pt x="1761" y="197"/>
                    <a:pt x="1810" y="205"/>
                  </a:cubicBezTo>
                  <a:cubicBezTo>
                    <a:pt x="2009" y="185"/>
                    <a:pt x="2188" y="185"/>
                    <a:pt x="2347" y="185"/>
                  </a:cubicBezTo>
                  <a:cubicBezTo>
                    <a:pt x="2387" y="165"/>
                    <a:pt x="2387" y="145"/>
                    <a:pt x="2387" y="106"/>
                  </a:cubicBezTo>
                  <a:cubicBezTo>
                    <a:pt x="2387" y="86"/>
                    <a:pt x="2367" y="46"/>
                    <a:pt x="2327" y="46"/>
                  </a:cubicBezTo>
                  <a:cubicBezTo>
                    <a:pt x="2055" y="10"/>
                    <a:pt x="1780" y="0"/>
                    <a:pt x="15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52;p3">
              <a:extLst>
                <a:ext uri="{FF2B5EF4-FFF2-40B4-BE49-F238E27FC236}">
                  <a16:creationId xmlns:a16="http://schemas.microsoft.com/office/drawing/2014/main" id="{0E0B3873-41AC-40BC-A09C-654088BD0387}"/>
                </a:ext>
              </a:extLst>
            </p:cNvPr>
            <p:cNvSpPr/>
            <p:nvPr/>
          </p:nvSpPr>
          <p:spPr>
            <a:xfrm>
              <a:off x="2342150" y="2993750"/>
              <a:ext cx="41800" cy="14450"/>
            </a:xfrm>
            <a:custGeom>
              <a:avLst/>
              <a:gdLst/>
              <a:ahLst/>
              <a:cxnLst/>
              <a:rect l="l" t="t" r="r" b="b"/>
              <a:pathLst>
                <a:path w="1672" h="578" extrusionOk="0">
                  <a:moveTo>
                    <a:pt x="220" y="1"/>
                  </a:moveTo>
                  <a:cubicBezTo>
                    <a:pt x="160" y="1"/>
                    <a:pt x="80" y="40"/>
                    <a:pt x="21" y="140"/>
                  </a:cubicBezTo>
                  <a:cubicBezTo>
                    <a:pt x="1" y="299"/>
                    <a:pt x="120" y="359"/>
                    <a:pt x="259" y="398"/>
                  </a:cubicBezTo>
                  <a:cubicBezTo>
                    <a:pt x="518" y="398"/>
                    <a:pt x="816" y="438"/>
                    <a:pt x="1095" y="458"/>
                  </a:cubicBezTo>
                  <a:cubicBezTo>
                    <a:pt x="1214" y="498"/>
                    <a:pt x="1373" y="478"/>
                    <a:pt x="1493" y="558"/>
                  </a:cubicBezTo>
                  <a:lnTo>
                    <a:pt x="1572" y="578"/>
                  </a:lnTo>
                  <a:lnTo>
                    <a:pt x="1672" y="558"/>
                  </a:lnTo>
                  <a:cubicBezTo>
                    <a:pt x="1672" y="458"/>
                    <a:pt x="1652" y="359"/>
                    <a:pt x="1652" y="259"/>
                  </a:cubicBezTo>
                  <a:cubicBezTo>
                    <a:pt x="1174" y="100"/>
                    <a:pt x="697" y="40"/>
                    <a:pt x="2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53;p3">
              <a:extLst>
                <a:ext uri="{FF2B5EF4-FFF2-40B4-BE49-F238E27FC236}">
                  <a16:creationId xmlns:a16="http://schemas.microsoft.com/office/drawing/2014/main" id="{264F4862-4B9A-41FE-935A-F492F5D60BD9}"/>
                </a:ext>
              </a:extLst>
            </p:cNvPr>
            <p:cNvSpPr/>
            <p:nvPr/>
          </p:nvSpPr>
          <p:spPr>
            <a:xfrm>
              <a:off x="2442125" y="3079800"/>
              <a:ext cx="40800" cy="14325"/>
            </a:xfrm>
            <a:custGeom>
              <a:avLst/>
              <a:gdLst/>
              <a:ahLst/>
              <a:cxnLst/>
              <a:rect l="l" t="t" r="r" b="b"/>
              <a:pathLst>
                <a:path w="1632" h="573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179"/>
                    <a:pt x="199" y="298"/>
                    <a:pt x="378" y="378"/>
                  </a:cubicBezTo>
                  <a:cubicBezTo>
                    <a:pt x="565" y="513"/>
                    <a:pt x="763" y="572"/>
                    <a:pt x="967" y="572"/>
                  </a:cubicBezTo>
                  <a:cubicBezTo>
                    <a:pt x="1152" y="572"/>
                    <a:pt x="1342" y="523"/>
                    <a:pt x="1532" y="438"/>
                  </a:cubicBezTo>
                  <a:lnTo>
                    <a:pt x="1631" y="338"/>
                  </a:lnTo>
                  <a:cubicBezTo>
                    <a:pt x="1134" y="40"/>
                    <a:pt x="557" y="10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54;p3">
              <a:extLst>
                <a:ext uri="{FF2B5EF4-FFF2-40B4-BE49-F238E27FC236}">
                  <a16:creationId xmlns:a16="http://schemas.microsoft.com/office/drawing/2014/main" id="{37E35B0A-26C9-40BD-822F-4472ED78E11D}"/>
                </a:ext>
              </a:extLst>
            </p:cNvPr>
            <p:cNvSpPr/>
            <p:nvPr/>
          </p:nvSpPr>
          <p:spPr>
            <a:xfrm>
              <a:off x="2802675" y="3256825"/>
              <a:ext cx="41800" cy="13250"/>
            </a:xfrm>
            <a:custGeom>
              <a:avLst/>
              <a:gdLst/>
              <a:ahLst/>
              <a:cxnLst/>
              <a:rect l="l" t="t" r="r" b="b"/>
              <a:pathLst>
                <a:path w="1672" h="530" extrusionOk="0">
                  <a:moveTo>
                    <a:pt x="1234" y="21"/>
                  </a:moveTo>
                  <a:cubicBezTo>
                    <a:pt x="836" y="61"/>
                    <a:pt x="398" y="1"/>
                    <a:pt x="0" y="220"/>
                  </a:cubicBezTo>
                  <a:cubicBezTo>
                    <a:pt x="83" y="252"/>
                    <a:pt x="170" y="262"/>
                    <a:pt x="257" y="262"/>
                  </a:cubicBezTo>
                  <a:cubicBezTo>
                    <a:pt x="393" y="262"/>
                    <a:pt x="531" y="238"/>
                    <a:pt x="665" y="238"/>
                  </a:cubicBezTo>
                  <a:cubicBezTo>
                    <a:pt x="818" y="238"/>
                    <a:pt x="964" y="269"/>
                    <a:pt x="1094" y="399"/>
                  </a:cubicBezTo>
                  <a:cubicBezTo>
                    <a:pt x="1204" y="481"/>
                    <a:pt x="1305" y="529"/>
                    <a:pt x="1395" y="529"/>
                  </a:cubicBezTo>
                  <a:cubicBezTo>
                    <a:pt x="1503" y="529"/>
                    <a:pt x="1596" y="461"/>
                    <a:pt x="1671" y="299"/>
                  </a:cubicBezTo>
                  <a:cubicBezTo>
                    <a:pt x="1592" y="80"/>
                    <a:pt x="1393" y="80"/>
                    <a:pt x="1234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55;p3">
              <a:extLst>
                <a:ext uri="{FF2B5EF4-FFF2-40B4-BE49-F238E27FC236}">
                  <a16:creationId xmlns:a16="http://schemas.microsoft.com/office/drawing/2014/main" id="{7352DC0C-9AC1-4857-A5B2-127A0029C3FF}"/>
                </a:ext>
              </a:extLst>
            </p:cNvPr>
            <p:cNvSpPr/>
            <p:nvPr/>
          </p:nvSpPr>
          <p:spPr>
            <a:xfrm>
              <a:off x="2853900" y="3267275"/>
              <a:ext cx="34325" cy="19075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279" y="1"/>
                  </a:moveTo>
                  <a:cubicBezTo>
                    <a:pt x="120" y="60"/>
                    <a:pt x="20" y="160"/>
                    <a:pt x="0" y="299"/>
                  </a:cubicBezTo>
                  <a:cubicBezTo>
                    <a:pt x="20" y="458"/>
                    <a:pt x="60" y="578"/>
                    <a:pt x="219" y="657"/>
                  </a:cubicBezTo>
                  <a:cubicBezTo>
                    <a:pt x="415" y="694"/>
                    <a:pt x="624" y="762"/>
                    <a:pt x="818" y="762"/>
                  </a:cubicBezTo>
                  <a:cubicBezTo>
                    <a:pt x="1037" y="762"/>
                    <a:pt x="1236" y="675"/>
                    <a:pt x="1373" y="359"/>
                  </a:cubicBezTo>
                  <a:lnTo>
                    <a:pt x="1373" y="359"/>
                  </a:lnTo>
                  <a:cubicBezTo>
                    <a:pt x="1194" y="379"/>
                    <a:pt x="995" y="379"/>
                    <a:pt x="796" y="379"/>
                  </a:cubicBezTo>
                  <a:cubicBezTo>
                    <a:pt x="577" y="379"/>
                    <a:pt x="438" y="239"/>
                    <a:pt x="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56;p3">
              <a:extLst>
                <a:ext uri="{FF2B5EF4-FFF2-40B4-BE49-F238E27FC236}">
                  <a16:creationId xmlns:a16="http://schemas.microsoft.com/office/drawing/2014/main" id="{E427855E-AD34-4727-B6F1-C9CFAB73E46E}"/>
                </a:ext>
              </a:extLst>
            </p:cNvPr>
            <p:cNvSpPr/>
            <p:nvPr/>
          </p:nvSpPr>
          <p:spPr>
            <a:xfrm>
              <a:off x="2308825" y="2988600"/>
              <a:ext cx="35350" cy="12750"/>
            </a:xfrm>
            <a:custGeom>
              <a:avLst/>
              <a:gdLst/>
              <a:ahLst/>
              <a:cxnLst/>
              <a:rect l="l" t="t" r="r" b="b"/>
              <a:pathLst>
                <a:path w="1414" h="510" extrusionOk="0">
                  <a:moveTo>
                    <a:pt x="815" y="1"/>
                  </a:moveTo>
                  <a:cubicBezTo>
                    <a:pt x="771" y="1"/>
                    <a:pt x="732" y="26"/>
                    <a:pt x="717" y="87"/>
                  </a:cubicBezTo>
                  <a:cubicBezTo>
                    <a:pt x="538" y="346"/>
                    <a:pt x="160" y="147"/>
                    <a:pt x="1" y="406"/>
                  </a:cubicBezTo>
                  <a:cubicBezTo>
                    <a:pt x="154" y="464"/>
                    <a:pt x="321" y="481"/>
                    <a:pt x="489" y="481"/>
                  </a:cubicBezTo>
                  <a:cubicBezTo>
                    <a:pt x="606" y="481"/>
                    <a:pt x="723" y="473"/>
                    <a:pt x="836" y="465"/>
                  </a:cubicBezTo>
                  <a:cubicBezTo>
                    <a:pt x="936" y="485"/>
                    <a:pt x="1035" y="510"/>
                    <a:pt x="1132" y="510"/>
                  </a:cubicBezTo>
                  <a:cubicBezTo>
                    <a:pt x="1229" y="510"/>
                    <a:pt x="1324" y="485"/>
                    <a:pt x="1413" y="406"/>
                  </a:cubicBezTo>
                  <a:lnTo>
                    <a:pt x="1413" y="266"/>
                  </a:lnTo>
                  <a:cubicBezTo>
                    <a:pt x="1393" y="207"/>
                    <a:pt x="1334" y="167"/>
                    <a:pt x="1234" y="147"/>
                  </a:cubicBezTo>
                  <a:cubicBezTo>
                    <a:pt x="1115" y="87"/>
                    <a:pt x="996" y="67"/>
                    <a:pt x="856" y="8"/>
                  </a:cubicBezTo>
                  <a:cubicBezTo>
                    <a:pt x="842" y="3"/>
                    <a:pt x="828" y="1"/>
                    <a:pt x="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57;p3">
              <a:extLst>
                <a:ext uri="{FF2B5EF4-FFF2-40B4-BE49-F238E27FC236}">
                  <a16:creationId xmlns:a16="http://schemas.microsoft.com/office/drawing/2014/main" id="{F186B161-850E-42BB-B9F9-CFC3EC8830F8}"/>
                </a:ext>
              </a:extLst>
            </p:cNvPr>
            <p:cNvSpPr/>
            <p:nvPr/>
          </p:nvSpPr>
          <p:spPr>
            <a:xfrm>
              <a:off x="2222300" y="2981400"/>
              <a:ext cx="32350" cy="8950"/>
            </a:xfrm>
            <a:custGeom>
              <a:avLst/>
              <a:gdLst/>
              <a:ahLst/>
              <a:cxnLst/>
              <a:rect l="l" t="t" r="r" b="b"/>
              <a:pathLst>
                <a:path w="1294" h="358" extrusionOk="0">
                  <a:moveTo>
                    <a:pt x="264" y="0"/>
                  </a:moveTo>
                  <a:cubicBezTo>
                    <a:pt x="178" y="0"/>
                    <a:pt x="91" y="11"/>
                    <a:pt x="1" y="37"/>
                  </a:cubicBezTo>
                  <a:cubicBezTo>
                    <a:pt x="365" y="256"/>
                    <a:pt x="764" y="358"/>
                    <a:pt x="1180" y="358"/>
                  </a:cubicBezTo>
                  <a:cubicBezTo>
                    <a:pt x="1218" y="358"/>
                    <a:pt x="1256" y="357"/>
                    <a:pt x="1294" y="355"/>
                  </a:cubicBezTo>
                  <a:lnTo>
                    <a:pt x="1294" y="196"/>
                  </a:lnTo>
                  <a:cubicBezTo>
                    <a:pt x="955" y="196"/>
                    <a:pt x="629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58;p3">
              <a:extLst>
                <a:ext uri="{FF2B5EF4-FFF2-40B4-BE49-F238E27FC236}">
                  <a16:creationId xmlns:a16="http://schemas.microsoft.com/office/drawing/2014/main" id="{3BE277FE-1F7C-400A-8FB5-672EFEFF06F8}"/>
                </a:ext>
              </a:extLst>
            </p:cNvPr>
            <p:cNvSpPr/>
            <p:nvPr/>
          </p:nvSpPr>
          <p:spPr>
            <a:xfrm>
              <a:off x="2468975" y="3209100"/>
              <a:ext cx="8975" cy="22400"/>
            </a:xfrm>
            <a:custGeom>
              <a:avLst/>
              <a:gdLst/>
              <a:ahLst/>
              <a:cxnLst/>
              <a:rect l="l" t="t" r="r" b="b"/>
              <a:pathLst>
                <a:path w="359" h="896" extrusionOk="0">
                  <a:moveTo>
                    <a:pt x="219" y="0"/>
                  </a:moveTo>
                  <a:cubicBezTo>
                    <a:pt x="100" y="179"/>
                    <a:pt x="199" y="418"/>
                    <a:pt x="0" y="537"/>
                  </a:cubicBezTo>
                  <a:lnTo>
                    <a:pt x="0" y="895"/>
                  </a:lnTo>
                  <a:cubicBezTo>
                    <a:pt x="358" y="517"/>
                    <a:pt x="358" y="517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59;p3">
              <a:extLst>
                <a:ext uri="{FF2B5EF4-FFF2-40B4-BE49-F238E27FC236}">
                  <a16:creationId xmlns:a16="http://schemas.microsoft.com/office/drawing/2014/main" id="{63C66F35-AD40-42A5-A300-29F89F208393}"/>
                </a:ext>
              </a:extLst>
            </p:cNvPr>
            <p:cNvSpPr/>
            <p:nvPr/>
          </p:nvSpPr>
          <p:spPr>
            <a:xfrm>
              <a:off x="2476425" y="3092225"/>
              <a:ext cx="15950" cy="31850"/>
            </a:xfrm>
            <a:custGeom>
              <a:avLst/>
              <a:gdLst/>
              <a:ahLst/>
              <a:cxnLst/>
              <a:rect l="l" t="t" r="r" b="b"/>
              <a:pathLst>
                <a:path w="638" h="1274" extrusionOk="0">
                  <a:moveTo>
                    <a:pt x="418" y="0"/>
                  </a:moveTo>
                  <a:cubicBezTo>
                    <a:pt x="359" y="80"/>
                    <a:pt x="299" y="140"/>
                    <a:pt x="259" y="199"/>
                  </a:cubicBezTo>
                  <a:cubicBezTo>
                    <a:pt x="259" y="597"/>
                    <a:pt x="1" y="1035"/>
                    <a:pt x="578" y="1274"/>
                  </a:cubicBezTo>
                  <a:lnTo>
                    <a:pt x="617" y="1234"/>
                  </a:lnTo>
                  <a:cubicBezTo>
                    <a:pt x="578" y="836"/>
                    <a:pt x="637" y="398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60;p3">
              <a:extLst>
                <a:ext uri="{FF2B5EF4-FFF2-40B4-BE49-F238E27FC236}">
                  <a16:creationId xmlns:a16="http://schemas.microsoft.com/office/drawing/2014/main" id="{45F6204B-4B59-434D-9743-B8D1EF4B0697}"/>
                </a:ext>
              </a:extLst>
            </p:cNvPr>
            <p:cNvSpPr/>
            <p:nvPr/>
          </p:nvSpPr>
          <p:spPr>
            <a:xfrm>
              <a:off x="2363550" y="3182725"/>
              <a:ext cx="23400" cy="9475"/>
            </a:xfrm>
            <a:custGeom>
              <a:avLst/>
              <a:gdLst/>
              <a:ahLst/>
              <a:cxnLst/>
              <a:rect l="l" t="t" r="r" b="b"/>
              <a:pathLst>
                <a:path w="936" h="379" extrusionOk="0">
                  <a:moveTo>
                    <a:pt x="119" y="1"/>
                  </a:moveTo>
                  <a:cubicBezTo>
                    <a:pt x="0" y="140"/>
                    <a:pt x="0" y="240"/>
                    <a:pt x="100" y="379"/>
                  </a:cubicBezTo>
                  <a:cubicBezTo>
                    <a:pt x="298" y="359"/>
                    <a:pt x="458" y="359"/>
                    <a:pt x="637" y="359"/>
                  </a:cubicBezTo>
                  <a:cubicBezTo>
                    <a:pt x="736" y="259"/>
                    <a:pt x="935" y="200"/>
                    <a:pt x="8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61;p3">
              <a:extLst>
                <a:ext uri="{FF2B5EF4-FFF2-40B4-BE49-F238E27FC236}">
                  <a16:creationId xmlns:a16="http://schemas.microsoft.com/office/drawing/2014/main" id="{E294E97A-CBDC-4FF1-8A27-C56C07C9E674}"/>
                </a:ext>
              </a:extLst>
            </p:cNvPr>
            <p:cNvSpPr/>
            <p:nvPr/>
          </p:nvSpPr>
          <p:spPr>
            <a:xfrm>
              <a:off x="2846425" y="3256325"/>
              <a:ext cx="14950" cy="15975"/>
            </a:xfrm>
            <a:custGeom>
              <a:avLst/>
              <a:gdLst/>
              <a:ahLst/>
              <a:cxnLst/>
              <a:rect l="l" t="t" r="r" b="b"/>
              <a:pathLst>
                <a:path w="598" h="639" extrusionOk="0">
                  <a:moveTo>
                    <a:pt x="240" y="1"/>
                  </a:moveTo>
                  <a:cubicBezTo>
                    <a:pt x="120" y="1"/>
                    <a:pt x="41" y="41"/>
                    <a:pt x="1" y="140"/>
                  </a:cubicBezTo>
                  <a:cubicBezTo>
                    <a:pt x="1" y="220"/>
                    <a:pt x="21" y="279"/>
                    <a:pt x="41" y="339"/>
                  </a:cubicBezTo>
                  <a:cubicBezTo>
                    <a:pt x="80" y="399"/>
                    <a:pt x="100" y="478"/>
                    <a:pt x="140" y="518"/>
                  </a:cubicBezTo>
                  <a:cubicBezTo>
                    <a:pt x="185" y="578"/>
                    <a:pt x="242" y="638"/>
                    <a:pt x="318" y="638"/>
                  </a:cubicBezTo>
                  <a:cubicBezTo>
                    <a:pt x="343" y="638"/>
                    <a:pt x="370" y="632"/>
                    <a:pt x="399" y="618"/>
                  </a:cubicBezTo>
                  <a:cubicBezTo>
                    <a:pt x="478" y="578"/>
                    <a:pt x="518" y="498"/>
                    <a:pt x="598" y="439"/>
                  </a:cubicBezTo>
                  <a:cubicBezTo>
                    <a:pt x="538" y="319"/>
                    <a:pt x="498" y="200"/>
                    <a:pt x="419" y="81"/>
                  </a:cubicBezTo>
                  <a:cubicBezTo>
                    <a:pt x="379" y="41"/>
                    <a:pt x="319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62;p3">
              <a:extLst>
                <a:ext uri="{FF2B5EF4-FFF2-40B4-BE49-F238E27FC236}">
                  <a16:creationId xmlns:a16="http://schemas.microsoft.com/office/drawing/2014/main" id="{D2E60877-C110-48C6-A24B-D1691B4D22F4}"/>
                </a:ext>
              </a:extLst>
            </p:cNvPr>
            <p:cNvSpPr/>
            <p:nvPr/>
          </p:nvSpPr>
          <p:spPr>
            <a:xfrm>
              <a:off x="2833500" y="3252600"/>
              <a:ext cx="20425" cy="11725"/>
            </a:xfrm>
            <a:custGeom>
              <a:avLst/>
              <a:gdLst/>
              <a:ahLst/>
              <a:cxnLst/>
              <a:rect l="l" t="t" r="r" b="b"/>
              <a:pathLst>
                <a:path w="817" h="469" extrusionOk="0">
                  <a:moveTo>
                    <a:pt x="565" y="1"/>
                  </a:moveTo>
                  <a:cubicBezTo>
                    <a:pt x="498" y="1"/>
                    <a:pt x="428" y="21"/>
                    <a:pt x="359" y="51"/>
                  </a:cubicBezTo>
                  <a:cubicBezTo>
                    <a:pt x="319" y="51"/>
                    <a:pt x="259" y="70"/>
                    <a:pt x="239" y="90"/>
                  </a:cubicBezTo>
                  <a:cubicBezTo>
                    <a:pt x="160" y="130"/>
                    <a:pt x="120" y="230"/>
                    <a:pt x="21" y="230"/>
                  </a:cubicBezTo>
                  <a:lnTo>
                    <a:pt x="1" y="230"/>
                  </a:lnTo>
                  <a:cubicBezTo>
                    <a:pt x="100" y="369"/>
                    <a:pt x="239" y="389"/>
                    <a:pt x="418" y="448"/>
                  </a:cubicBezTo>
                  <a:lnTo>
                    <a:pt x="498" y="468"/>
                  </a:lnTo>
                  <a:lnTo>
                    <a:pt x="558" y="428"/>
                  </a:lnTo>
                  <a:lnTo>
                    <a:pt x="757" y="230"/>
                  </a:lnTo>
                  <a:cubicBezTo>
                    <a:pt x="796" y="230"/>
                    <a:pt x="796" y="190"/>
                    <a:pt x="816" y="190"/>
                  </a:cubicBezTo>
                  <a:cubicBezTo>
                    <a:pt x="816" y="150"/>
                    <a:pt x="816" y="130"/>
                    <a:pt x="757" y="70"/>
                  </a:cubicBezTo>
                  <a:cubicBezTo>
                    <a:pt x="697" y="21"/>
                    <a:pt x="632" y="1"/>
                    <a:pt x="5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63;p3">
              <a:extLst>
                <a:ext uri="{FF2B5EF4-FFF2-40B4-BE49-F238E27FC236}">
                  <a16:creationId xmlns:a16="http://schemas.microsoft.com/office/drawing/2014/main" id="{62BC2A0B-7BF5-4C90-B7A7-BC1B448855E2}"/>
                </a:ext>
              </a:extLst>
            </p:cNvPr>
            <p:cNvSpPr/>
            <p:nvPr/>
          </p:nvSpPr>
          <p:spPr>
            <a:xfrm>
              <a:off x="2503275" y="3347850"/>
              <a:ext cx="8500" cy="25875"/>
            </a:xfrm>
            <a:custGeom>
              <a:avLst/>
              <a:gdLst/>
              <a:ahLst/>
              <a:cxnLst/>
              <a:rect l="l" t="t" r="r" b="b"/>
              <a:pathLst>
                <a:path w="340" h="1035" extrusionOk="0">
                  <a:moveTo>
                    <a:pt x="1" y="0"/>
                  </a:moveTo>
                  <a:cubicBezTo>
                    <a:pt x="21" y="338"/>
                    <a:pt x="41" y="696"/>
                    <a:pt x="41" y="1035"/>
                  </a:cubicBezTo>
                  <a:cubicBezTo>
                    <a:pt x="339" y="716"/>
                    <a:pt x="200" y="338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64;p3">
              <a:extLst>
                <a:ext uri="{FF2B5EF4-FFF2-40B4-BE49-F238E27FC236}">
                  <a16:creationId xmlns:a16="http://schemas.microsoft.com/office/drawing/2014/main" id="{15F0A6D8-3B12-4C88-82CF-4AB05F728148}"/>
                </a:ext>
              </a:extLst>
            </p:cNvPr>
            <p:cNvSpPr/>
            <p:nvPr/>
          </p:nvSpPr>
          <p:spPr>
            <a:xfrm>
              <a:off x="2503275" y="3378675"/>
              <a:ext cx="8000" cy="26875"/>
            </a:xfrm>
            <a:custGeom>
              <a:avLst/>
              <a:gdLst/>
              <a:ahLst/>
              <a:cxnLst/>
              <a:rect l="l" t="t" r="r" b="b"/>
              <a:pathLst>
                <a:path w="320" h="1075" extrusionOk="0">
                  <a:moveTo>
                    <a:pt x="61" y="1"/>
                  </a:moveTo>
                  <a:cubicBezTo>
                    <a:pt x="21" y="359"/>
                    <a:pt x="1" y="717"/>
                    <a:pt x="61" y="1075"/>
                  </a:cubicBezTo>
                  <a:cubicBezTo>
                    <a:pt x="319" y="717"/>
                    <a:pt x="319" y="359"/>
                    <a:pt x="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65;p3">
              <a:extLst>
                <a:ext uri="{FF2B5EF4-FFF2-40B4-BE49-F238E27FC236}">
                  <a16:creationId xmlns:a16="http://schemas.microsoft.com/office/drawing/2014/main" id="{E9298D1D-115D-4D9E-BF3D-21BF0319AA44}"/>
                </a:ext>
              </a:extLst>
            </p:cNvPr>
            <p:cNvSpPr/>
            <p:nvPr/>
          </p:nvSpPr>
          <p:spPr>
            <a:xfrm>
              <a:off x="2454550" y="3017625"/>
              <a:ext cx="7975" cy="24400"/>
            </a:xfrm>
            <a:custGeom>
              <a:avLst/>
              <a:gdLst/>
              <a:ahLst/>
              <a:cxnLst/>
              <a:rect l="l" t="t" r="r" b="b"/>
              <a:pathLst>
                <a:path w="319" h="976" extrusionOk="0">
                  <a:moveTo>
                    <a:pt x="20" y="0"/>
                  </a:moveTo>
                  <a:lnTo>
                    <a:pt x="20" y="0"/>
                  </a:lnTo>
                  <a:cubicBezTo>
                    <a:pt x="60" y="319"/>
                    <a:pt x="0" y="637"/>
                    <a:pt x="179" y="975"/>
                  </a:cubicBezTo>
                  <a:cubicBezTo>
                    <a:pt x="179" y="637"/>
                    <a:pt x="319" y="299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66;p3">
              <a:extLst>
                <a:ext uri="{FF2B5EF4-FFF2-40B4-BE49-F238E27FC236}">
                  <a16:creationId xmlns:a16="http://schemas.microsoft.com/office/drawing/2014/main" id="{F9BDEF1F-FA29-41AE-8E00-79FB4B6C1988}"/>
                </a:ext>
              </a:extLst>
            </p:cNvPr>
            <p:cNvSpPr/>
            <p:nvPr/>
          </p:nvSpPr>
          <p:spPr>
            <a:xfrm>
              <a:off x="2379450" y="3182725"/>
              <a:ext cx="13450" cy="9725"/>
            </a:xfrm>
            <a:custGeom>
              <a:avLst/>
              <a:gdLst/>
              <a:ahLst/>
              <a:cxnLst/>
              <a:rect l="l" t="t" r="r" b="b"/>
              <a:pathLst>
                <a:path w="538" h="389" extrusionOk="0">
                  <a:moveTo>
                    <a:pt x="180" y="1"/>
                  </a:moveTo>
                  <a:cubicBezTo>
                    <a:pt x="120" y="140"/>
                    <a:pt x="40" y="240"/>
                    <a:pt x="1" y="359"/>
                  </a:cubicBezTo>
                  <a:cubicBezTo>
                    <a:pt x="90" y="379"/>
                    <a:pt x="185" y="389"/>
                    <a:pt x="277" y="389"/>
                  </a:cubicBezTo>
                  <a:cubicBezTo>
                    <a:pt x="369" y="389"/>
                    <a:pt x="458" y="379"/>
                    <a:pt x="538" y="359"/>
                  </a:cubicBezTo>
                  <a:cubicBezTo>
                    <a:pt x="518" y="100"/>
                    <a:pt x="399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67;p3">
              <a:extLst>
                <a:ext uri="{FF2B5EF4-FFF2-40B4-BE49-F238E27FC236}">
                  <a16:creationId xmlns:a16="http://schemas.microsoft.com/office/drawing/2014/main" id="{224D4EE2-1655-4832-9748-CFD0A2CB9356}"/>
                </a:ext>
              </a:extLst>
            </p:cNvPr>
            <p:cNvSpPr/>
            <p:nvPr/>
          </p:nvSpPr>
          <p:spPr>
            <a:xfrm>
              <a:off x="2406800" y="3186475"/>
              <a:ext cx="23900" cy="4125"/>
            </a:xfrm>
            <a:custGeom>
              <a:avLst/>
              <a:gdLst/>
              <a:ahLst/>
              <a:cxnLst/>
              <a:rect l="l" t="t" r="r" b="b"/>
              <a:pathLst>
                <a:path w="956" h="165" extrusionOk="0">
                  <a:moveTo>
                    <a:pt x="456" y="0"/>
                  </a:moveTo>
                  <a:cubicBezTo>
                    <a:pt x="294" y="0"/>
                    <a:pt x="140" y="30"/>
                    <a:pt x="1" y="149"/>
                  </a:cubicBezTo>
                  <a:cubicBezTo>
                    <a:pt x="133" y="149"/>
                    <a:pt x="270" y="165"/>
                    <a:pt x="410" y="165"/>
                  </a:cubicBezTo>
                  <a:cubicBezTo>
                    <a:pt x="586" y="165"/>
                    <a:pt x="768" y="140"/>
                    <a:pt x="956" y="30"/>
                  </a:cubicBezTo>
                  <a:cubicBezTo>
                    <a:pt x="787" y="30"/>
                    <a:pt x="617" y="0"/>
                    <a:pt x="4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68;p3">
              <a:extLst>
                <a:ext uri="{FF2B5EF4-FFF2-40B4-BE49-F238E27FC236}">
                  <a16:creationId xmlns:a16="http://schemas.microsoft.com/office/drawing/2014/main" id="{B9A81163-E0D3-4FC4-8A4A-7FF4B903E887}"/>
                </a:ext>
              </a:extLst>
            </p:cNvPr>
            <p:cNvSpPr/>
            <p:nvPr/>
          </p:nvSpPr>
          <p:spPr>
            <a:xfrm>
              <a:off x="2781275" y="3168100"/>
              <a:ext cx="17950" cy="5700"/>
            </a:xfrm>
            <a:custGeom>
              <a:avLst/>
              <a:gdLst/>
              <a:ahLst/>
              <a:cxnLst/>
              <a:rect l="l" t="t" r="r" b="b"/>
              <a:pathLst>
                <a:path w="718" h="228" extrusionOk="0">
                  <a:moveTo>
                    <a:pt x="320" y="0"/>
                  </a:moveTo>
                  <a:cubicBezTo>
                    <a:pt x="215" y="0"/>
                    <a:pt x="107" y="24"/>
                    <a:pt x="1" y="49"/>
                  </a:cubicBezTo>
                  <a:cubicBezTo>
                    <a:pt x="120" y="208"/>
                    <a:pt x="284" y="217"/>
                    <a:pt x="456" y="217"/>
                  </a:cubicBezTo>
                  <a:cubicBezTo>
                    <a:pt x="478" y="217"/>
                    <a:pt x="500" y="217"/>
                    <a:pt x="521" y="217"/>
                  </a:cubicBezTo>
                  <a:cubicBezTo>
                    <a:pt x="587" y="217"/>
                    <a:pt x="652" y="218"/>
                    <a:pt x="717" y="228"/>
                  </a:cubicBezTo>
                  <a:cubicBezTo>
                    <a:pt x="611" y="51"/>
                    <a:pt x="470" y="0"/>
                    <a:pt x="3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69;p3">
              <a:extLst>
                <a:ext uri="{FF2B5EF4-FFF2-40B4-BE49-F238E27FC236}">
                  <a16:creationId xmlns:a16="http://schemas.microsoft.com/office/drawing/2014/main" id="{C5A1C11F-7DDB-4599-B5D3-8F8F2EE2A708}"/>
                </a:ext>
              </a:extLst>
            </p:cNvPr>
            <p:cNvSpPr/>
            <p:nvPr/>
          </p:nvSpPr>
          <p:spPr>
            <a:xfrm>
              <a:off x="2329725" y="2998725"/>
              <a:ext cx="18925" cy="5400"/>
            </a:xfrm>
            <a:custGeom>
              <a:avLst/>
              <a:gdLst/>
              <a:ahLst/>
              <a:cxnLst/>
              <a:rect l="l" t="t" r="r" b="b"/>
              <a:pathLst>
                <a:path w="757" h="216" extrusionOk="0">
                  <a:moveTo>
                    <a:pt x="577" y="1"/>
                  </a:moveTo>
                  <a:cubicBezTo>
                    <a:pt x="378" y="40"/>
                    <a:pt x="199" y="40"/>
                    <a:pt x="0" y="60"/>
                  </a:cubicBezTo>
                  <a:cubicBezTo>
                    <a:pt x="139" y="174"/>
                    <a:pt x="294" y="215"/>
                    <a:pt x="459" y="215"/>
                  </a:cubicBezTo>
                  <a:cubicBezTo>
                    <a:pt x="555" y="215"/>
                    <a:pt x="654" y="201"/>
                    <a:pt x="756" y="180"/>
                  </a:cubicBezTo>
                  <a:cubicBezTo>
                    <a:pt x="697" y="100"/>
                    <a:pt x="617" y="60"/>
                    <a:pt x="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70;p3">
              <a:extLst>
                <a:ext uri="{FF2B5EF4-FFF2-40B4-BE49-F238E27FC236}">
                  <a16:creationId xmlns:a16="http://schemas.microsoft.com/office/drawing/2014/main" id="{6BAB9385-E750-4682-8A8D-7AD4AE817AE1}"/>
                </a:ext>
              </a:extLst>
            </p:cNvPr>
            <p:cNvSpPr/>
            <p:nvPr/>
          </p:nvSpPr>
          <p:spPr>
            <a:xfrm>
              <a:off x="2352600" y="3182225"/>
              <a:ext cx="13950" cy="10150"/>
            </a:xfrm>
            <a:custGeom>
              <a:avLst/>
              <a:gdLst/>
              <a:ahLst/>
              <a:cxnLst/>
              <a:rect l="l" t="t" r="r" b="b"/>
              <a:pathLst>
                <a:path w="558" h="406" extrusionOk="0">
                  <a:moveTo>
                    <a:pt x="359" y="1"/>
                  </a:moveTo>
                  <a:cubicBezTo>
                    <a:pt x="279" y="100"/>
                    <a:pt x="179" y="81"/>
                    <a:pt x="80" y="100"/>
                  </a:cubicBezTo>
                  <a:lnTo>
                    <a:pt x="0" y="180"/>
                  </a:lnTo>
                  <a:lnTo>
                    <a:pt x="0" y="339"/>
                  </a:lnTo>
                  <a:cubicBezTo>
                    <a:pt x="117" y="386"/>
                    <a:pt x="227" y="405"/>
                    <a:pt x="334" y="405"/>
                  </a:cubicBezTo>
                  <a:cubicBezTo>
                    <a:pt x="409" y="405"/>
                    <a:pt x="483" y="395"/>
                    <a:pt x="557" y="379"/>
                  </a:cubicBezTo>
                  <a:lnTo>
                    <a:pt x="557" y="21"/>
                  </a:lnTo>
                  <a:cubicBezTo>
                    <a:pt x="478" y="21"/>
                    <a:pt x="438" y="21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71;p3">
              <a:extLst>
                <a:ext uri="{FF2B5EF4-FFF2-40B4-BE49-F238E27FC236}">
                  <a16:creationId xmlns:a16="http://schemas.microsoft.com/office/drawing/2014/main" id="{1505F41B-C387-4833-9768-905D7022AAE8}"/>
                </a:ext>
              </a:extLst>
            </p:cNvPr>
            <p:cNvSpPr/>
            <p:nvPr/>
          </p:nvSpPr>
          <p:spPr>
            <a:xfrm>
              <a:off x="2437150" y="3012550"/>
              <a:ext cx="17925" cy="5100"/>
            </a:xfrm>
            <a:custGeom>
              <a:avLst/>
              <a:gdLst/>
              <a:ahLst/>
              <a:cxnLst/>
              <a:rect l="l" t="t" r="r" b="b"/>
              <a:pathLst>
                <a:path w="717" h="204" extrusionOk="0">
                  <a:moveTo>
                    <a:pt x="353" y="1"/>
                  </a:moveTo>
                  <a:cubicBezTo>
                    <a:pt x="238" y="1"/>
                    <a:pt x="115" y="24"/>
                    <a:pt x="0" y="24"/>
                  </a:cubicBezTo>
                  <a:cubicBezTo>
                    <a:pt x="199" y="203"/>
                    <a:pt x="478" y="124"/>
                    <a:pt x="716" y="203"/>
                  </a:cubicBezTo>
                  <a:cubicBezTo>
                    <a:pt x="628" y="38"/>
                    <a:pt x="497" y="1"/>
                    <a:pt x="3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72;p3">
              <a:extLst>
                <a:ext uri="{FF2B5EF4-FFF2-40B4-BE49-F238E27FC236}">
                  <a16:creationId xmlns:a16="http://schemas.microsoft.com/office/drawing/2014/main" id="{0639E09F-030B-445C-A24E-344AF33DF3E6}"/>
                </a:ext>
              </a:extLst>
            </p:cNvPr>
            <p:cNvSpPr/>
            <p:nvPr/>
          </p:nvSpPr>
          <p:spPr>
            <a:xfrm>
              <a:off x="2460525" y="323992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199" y="1"/>
                  </a:moveTo>
                  <a:cubicBezTo>
                    <a:pt x="120" y="60"/>
                    <a:pt x="60" y="140"/>
                    <a:pt x="0" y="180"/>
                  </a:cubicBezTo>
                  <a:lnTo>
                    <a:pt x="497" y="180"/>
                  </a:lnTo>
                  <a:cubicBezTo>
                    <a:pt x="438" y="60"/>
                    <a:pt x="318" y="4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73;p3">
              <a:extLst>
                <a:ext uri="{FF2B5EF4-FFF2-40B4-BE49-F238E27FC236}">
                  <a16:creationId xmlns:a16="http://schemas.microsoft.com/office/drawing/2014/main" id="{8E5D61F5-0CEA-4984-B0AB-E39358EDE92F}"/>
                </a:ext>
              </a:extLst>
            </p:cNvPr>
            <p:cNvSpPr/>
            <p:nvPr/>
          </p:nvSpPr>
          <p:spPr>
            <a:xfrm>
              <a:off x="2369500" y="3003900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158" y="1"/>
                  </a:moveTo>
                  <a:cubicBezTo>
                    <a:pt x="108" y="1"/>
                    <a:pt x="56" y="12"/>
                    <a:pt x="1" y="32"/>
                  </a:cubicBezTo>
                  <a:cubicBezTo>
                    <a:pt x="84" y="115"/>
                    <a:pt x="177" y="150"/>
                    <a:pt x="273" y="150"/>
                  </a:cubicBezTo>
                  <a:cubicBezTo>
                    <a:pt x="314" y="150"/>
                    <a:pt x="356" y="144"/>
                    <a:pt x="399" y="132"/>
                  </a:cubicBezTo>
                  <a:cubicBezTo>
                    <a:pt x="334" y="41"/>
                    <a:pt x="251" y="1"/>
                    <a:pt x="1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74;p3">
              <a:extLst>
                <a:ext uri="{FF2B5EF4-FFF2-40B4-BE49-F238E27FC236}">
                  <a16:creationId xmlns:a16="http://schemas.microsoft.com/office/drawing/2014/main" id="{7FF6F74F-FCF3-431D-81D2-D54B77931D48}"/>
                </a:ext>
              </a:extLst>
            </p:cNvPr>
            <p:cNvSpPr/>
            <p:nvPr/>
          </p:nvSpPr>
          <p:spPr>
            <a:xfrm>
              <a:off x="2292925" y="2995300"/>
              <a:ext cx="10950" cy="3750"/>
            </a:xfrm>
            <a:custGeom>
              <a:avLst/>
              <a:gdLst/>
              <a:ahLst/>
              <a:cxnLst/>
              <a:rect l="l" t="t" r="r" b="b"/>
              <a:pathLst>
                <a:path w="438" h="150" extrusionOk="0">
                  <a:moveTo>
                    <a:pt x="151" y="0"/>
                  </a:moveTo>
                  <a:cubicBezTo>
                    <a:pt x="103" y="0"/>
                    <a:pt x="52" y="7"/>
                    <a:pt x="0" y="18"/>
                  </a:cubicBezTo>
                  <a:cubicBezTo>
                    <a:pt x="110" y="96"/>
                    <a:pt x="219" y="150"/>
                    <a:pt x="338" y="150"/>
                  </a:cubicBezTo>
                  <a:cubicBezTo>
                    <a:pt x="371" y="150"/>
                    <a:pt x="404" y="146"/>
                    <a:pt x="438" y="138"/>
                  </a:cubicBezTo>
                  <a:cubicBezTo>
                    <a:pt x="367" y="39"/>
                    <a:pt x="267" y="0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75;p3">
              <a:extLst>
                <a:ext uri="{FF2B5EF4-FFF2-40B4-BE49-F238E27FC236}">
                  <a16:creationId xmlns:a16="http://schemas.microsoft.com/office/drawing/2014/main" id="{E200BCE9-303C-438F-B0E9-5CA288AFFE2F}"/>
                </a:ext>
              </a:extLst>
            </p:cNvPr>
            <p:cNvSpPr/>
            <p:nvPr/>
          </p:nvSpPr>
          <p:spPr>
            <a:xfrm>
              <a:off x="2842450" y="3250225"/>
              <a:ext cx="9975" cy="3650"/>
            </a:xfrm>
            <a:custGeom>
              <a:avLst/>
              <a:gdLst/>
              <a:ahLst/>
              <a:cxnLst/>
              <a:rect l="l" t="t" r="r" b="b"/>
              <a:pathLst>
                <a:path w="399" h="146" extrusionOk="0">
                  <a:moveTo>
                    <a:pt x="204" y="1"/>
                  </a:moveTo>
                  <a:cubicBezTo>
                    <a:pt x="142" y="1"/>
                    <a:pt x="76" y="41"/>
                    <a:pt x="1" y="126"/>
                  </a:cubicBezTo>
                  <a:cubicBezTo>
                    <a:pt x="140" y="126"/>
                    <a:pt x="279" y="146"/>
                    <a:pt x="399" y="146"/>
                  </a:cubicBezTo>
                  <a:cubicBezTo>
                    <a:pt x="336" y="51"/>
                    <a:pt x="273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76;p3">
              <a:extLst>
                <a:ext uri="{FF2B5EF4-FFF2-40B4-BE49-F238E27FC236}">
                  <a16:creationId xmlns:a16="http://schemas.microsoft.com/office/drawing/2014/main" id="{06A3824C-C76D-486C-B736-96403F44F048}"/>
                </a:ext>
              </a:extLst>
            </p:cNvPr>
            <p:cNvSpPr/>
            <p:nvPr/>
          </p:nvSpPr>
          <p:spPr>
            <a:xfrm>
              <a:off x="2480900" y="30882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80" y="0"/>
                  </a:moveTo>
                  <a:lnTo>
                    <a:pt x="1" y="60"/>
                  </a:lnTo>
                  <a:cubicBezTo>
                    <a:pt x="1" y="139"/>
                    <a:pt x="1" y="179"/>
                    <a:pt x="41" y="239"/>
                  </a:cubicBezTo>
                  <a:cubicBezTo>
                    <a:pt x="70" y="249"/>
                    <a:pt x="105" y="254"/>
                    <a:pt x="138" y="254"/>
                  </a:cubicBezTo>
                  <a:cubicBezTo>
                    <a:pt x="170" y="254"/>
                    <a:pt x="200" y="249"/>
                    <a:pt x="220" y="239"/>
                  </a:cubicBezTo>
                  <a:cubicBezTo>
                    <a:pt x="239" y="199"/>
                    <a:pt x="239" y="179"/>
                    <a:pt x="239" y="159"/>
                  </a:cubicBezTo>
                  <a:cubicBezTo>
                    <a:pt x="239" y="60"/>
                    <a:pt x="180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77;p3">
              <a:extLst>
                <a:ext uri="{FF2B5EF4-FFF2-40B4-BE49-F238E27FC236}">
                  <a16:creationId xmlns:a16="http://schemas.microsoft.com/office/drawing/2014/main" id="{FE095F31-5386-4B98-8D92-23D45428903E}"/>
                </a:ext>
              </a:extLst>
            </p:cNvPr>
            <p:cNvSpPr/>
            <p:nvPr/>
          </p:nvSpPr>
          <p:spPr>
            <a:xfrm>
              <a:off x="2507750" y="3338900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41" y="0"/>
                  </a:moveTo>
                  <a:cubicBezTo>
                    <a:pt x="41" y="20"/>
                    <a:pt x="1" y="60"/>
                    <a:pt x="1" y="60"/>
                  </a:cubicBezTo>
                  <a:cubicBezTo>
                    <a:pt x="21" y="100"/>
                    <a:pt x="41" y="120"/>
                    <a:pt x="61" y="179"/>
                  </a:cubicBezTo>
                  <a:cubicBezTo>
                    <a:pt x="61" y="100"/>
                    <a:pt x="41" y="6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78;p3">
              <a:extLst>
                <a:ext uri="{FF2B5EF4-FFF2-40B4-BE49-F238E27FC236}">
                  <a16:creationId xmlns:a16="http://schemas.microsoft.com/office/drawing/2014/main" id="{72E659FF-7A59-4984-94F1-0E5F1BF0FFEC}"/>
                </a:ext>
              </a:extLst>
            </p:cNvPr>
            <p:cNvSpPr/>
            <p:nvPr/>
          </p:nvSpPr>
          <p:spPr>
            <a:xfrm>
              <a:off x="2852400" y="3253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cubicBezTo>
                    <a:pt x="180" y="40"/>
                    <a:pt x="14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79;p3">
              <a:extLst>
                <a:ext uri="{FF2B5EF4-FFF2-40B4-BE49-F238E27FC236}">
                  <a16:creationId xmlns:a16="http://schemas.microsoft.com/office/drawing/2014/main" id="{5B18BCAD-308C-48F1-AD53-59BE508F0243}"/>
                </a:ext>
              </a:extLst>
            </p:cNvPr>
            <p:cNvSpPr/>
            <p:nvPr/>
          </p:nvSpPr>
          <p:spPr>
            <a:xfrm>
              <a:off x="2834000" y="3254225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71" y="0"/>
                  </a:moveTo>
                  <a:cubicBezTo>
                    <a:pt x="95" y="0"/>
                    <a:pt x="34" y="42"/>
                    <a:pt x="1" y="125"/>
                  </a:cubicBezTo>
                  <a:cubicBezTo>
                    <a:pt x="100" y="125"/>
                    <a:pt x="180" y="105"/>
                    <a:pt x="219" y="5"/>
                  </a:cubicBezTo>
                  <a:cubicBezTo>
                    <a:pt x="203" y="2"/>
                    <a:pt x="187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80;p3">
              <a:extLst>
                <a:ext uri="{FF2B5EF4-FFF2-40B4-BE49-F238E27FC236}">
                  <a16:creationId xmlns:a16="http://schemas.microsoft.com/office/drawing/2014/main" id="{C776388F-BA27-40FB-94DC-E0FB755E43D1}"/>
                </a:ext>
              </a:extLst>
            </p:cNvPr>
            <p:cNvSpPr/>
            <p:nvPr/>
          </p:nvSpPr>
          <p:spPr>
            <a:xfrm>
              <a:off x="2720625" y="3319875"/>
              <a:ext cx="267575" cy="59325"/>
            </a:xfrm>
            <a:custGeom>
              <a:avLst/>
              <a:gdLst/>
              <a:ahLst/>
              <a:cxnLst/>
              <a:rect l="l" t="t" r="r" b="b"/>
              <a:pathLst>
                <a:path w="10703" h="2373" extrusionOk="0">
                  <a:moveTo>
                    <a:pt x="10103" y="0"/>
                  </a:moveTo>
                  <a:cubicBezTo>
                    <a:pt x="9986" y="0"/>
                    <a:pt x="9867" y="15"/>
                    <a:pt x="9747" y="45"/>
                  </a:cubicBezTo>
                  <a:cubicBezTo>
                    <a:pt x="7758" y="483"/>
                    <a:pt x="5709" y="483"/>
                    <a:pt x="3680" y="761"/>
                  </a:cubicBezTo>
                  <a:cubicBezTo>
                    <a:pt x="2526" y="920"/>
                    <a:pt x="1333" y="861"/>
                    <a:pt x="199" y="1278"/>
                  </a:cubicBezTo>
                  <a:cubicBezTo>
                    <a:pt x="0" y="1676"/>
                    <a:pt x="139" y="2034"/>
                    <a:pt x="338" y="2372"/>
                  </a:cubicBezTo>
                  <a:cubicBezTo>
                    <a:pt x="483" y="2264"/>
                    <a:pt x="529" y="1924"/>
                    <a:pt x="731" y="1924"/>
                  </a:cubicBezTo>
                  <a:cubicBezTo>
                    <a:pt x="751" y="1924"/>
                    <a:pt x="773" y="1928"/>
                    <a:pt x="796" y="1935"/>
                  </a:cubicBezTo>
                  <a:cubicBezTo>
                    <a:pt x="893" y="1956"/>
                    <a:pt x="988" y="1965"/>
                    <a:pt x="1082" y="1965"/>
                  </a:cubicBezTo>
                  <a:cubicBezTo>
                    <a:pt x="1431" y="1965"/>
                    <a:pt x="1760" y="1847"/>
                    <a:pt x="2089" y="1815"/>
                  </a:cubicBezTo>
                  <a:cubicBezTo>
                    <a:pt x="3879" y="1636"/>
                    <a:pt x="5709" y="1577"/>
                    <a:pt x="7440" y="1079"/>
                  </a:cubicBezTo>
                  <a:cubicBezTo>
                    <a:pt x="7655" y="963"/>
                    <a:pt x="7881" y="939"/>
                    <a:pt x="8116" y="939"/>
                  </a:cubicBezTo>
                  <a:cubicBezTo>
                    <a:pt x="8279" y="939"/>
                    <a:pt x="8446" y="951"/>
                    <a:pt x="8616" y="951"/>
                  </a:cubicBezTo>
                  <a:cubicBezTo>
                    <a:pt x="8746" y="951"/>
                    <a:pt x="8878" y="944"/>
                    <a:pt x="9011" y="920"/>
                  </a:cubicBezTo>
                  <a:cubicBezTo>
                    <a:pt x="9628" y="781"/>
                    <a:pt x="10384" y="980"/>
                    <a:pt x="10702" y="184"/>
                  </a:cubicBezTo>
                  <a:cubicBezTo>
                    <a:pt x="10623" y="125"/>
                    <a:pt x="10543" y="65"/>
                    <a:pt x="10444" y="45"/>
                  </a:cubicBezTo>
                  <a:cubicBezTo>
                    <a:pt x="10334" y="15"/>
                    <a:pt x="10220" y="0"/>
                    <a:pt x="10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81;p3">
              <a:extLst>
                <a:ext uri="{FF2B5EF4-FFF2-40B4-BE49-F238E27FC236}">
                  <a16:creationId xmlns:a16="http://schemas.microsoft.com/office/drawing/2014/main" id="{983C34C1-5759-4E01-9634-507C658E23A5}"/>
                </a:ext>
              </a:extLst>
            </p:cNvPr>
            <p:cNvSpPr/>
            <p:nvPr/>
          </p:nvSpPr>
          <p:spPr>
            <a:xfrm>
              <a:off x="2700225" y="3353275"/>
              <a:ext cx="32350" cy="151350"/>
            </a:xfrm>
            <a:custGeom>
              <a:avLst/>
              <a:gdLst/>
              <a:ahLst/>
              <a:cxnLst/>
              <a:rect l="l" t="t" r="r" b="b"/>
              <a:pathLst>
                <a:path w="1294" h="6054" extrusionOk="0">
                  <a:moveTo>
                    <a:pt x="584" y="0"/>
                  </a:moveTo>
                  <a:cubicBezTo>
                    <a:pt x="427" y="0"/>
                    <a:pt x="384" y="131"/>
                    <a:pt x="359" y="479"/>
                  </a:cubicBezTo>
                  <a:cubicBezTo>
                    <a:pt x="219" y="2131"/>
                    <a:pt x="0" y="3782"/>
                    <a:pt x="199" y="5453"/>
                  </a:cubicBezTo>
                  <a:cubicBezTo>
                    <a:pt x="219" y="5552"/>
                    <a:pt x="279" y="5612"/>
                    <a:pt x="359" y="5691"/>
                  </a:cubicBezTo>
                  <a:cubicBezTo>
                    <a:pt x="364" y="5707"/>
                    <a:pt x="375" y="5713"/>
                    <a:pt x="390" y="5713"/>
                  </a:cubicBezTo>
                  <a:cubicBezTo>
                    <a:pt x="448" y="5713"/>
                    <a:pt x="563" y="5627"/>
                    <a:pt x="636" y="5627"/>
                  </a:cubicBezTo>
                  <a:cubicBezTo>
                    <a:pt x="692" y="5627"/>
                    <a:pt x="723" y="5680"/>
                    <a:pt x="677" y="5870"/>
                  </a:cubicBezTo>
                  <a:cubicBezTo>
                    <a:pt x="664" y="5949"/>
                    <a:pt x="728" y="6053"/>
                    <a:pt x="825" y="6053"/>
                  </a:cubicBezTo>
                  <a:cubicBezTo>
                    <a:pt x="875" y="6053"/>
                    <a:pt x="934" y="6025"/>
                    <a:pt x="995" y="5950"/>
                  </a:cubicBezTo>
                  <a:cubicBezTo>
                    <a:pt x="1055" y="5552"/>
                    <a:pt x="955" y="5114"/>
                    <a:pt x="1075" y="4717"/>
                  </a:cubicBezTo>
                  <a:cubicBezTo>
                    <a:pt x="1055" y="4557"/>
                    <a:pt x="995" y="4398"/>
                    <a:pt x="1075" y="4219"/>
                  </a:cubicBezTo>
                  <a:cubicBezTo>
                    <a:pt x="1095" y="3185"/>
                    <a:pt x="1095" y="2111"/>
                    <a:pt x="1114" y="1036"/>
                  </a:cubicBezTo>
                  <a:cubicBezTo>
                    <a:pt x="1075" y="738"/>
                    <a:pt x="1293" y="380"/>
                    <a:pt x="955" y="102"/>
                  </a:cubicBezTo>
                  <a:cubicBezTo>
                    <a:pt x="788" y="39"/>
                    <a:pt x="669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82;p3">
              <a:extLst>
                <a:ext uri="{FF2B5EF4-FFF2-40B4-BE49-F238E27FC236}">
                  <a16:creationId xmlns:a16="http://schemas.microsoft.com/office/drawing/2014/main" id="{F550135C-A830-4401-9EA0-929D8DE741AB}"/>
                </a:ext>
              </a:extLst>
            </p:cNvPr>
            <p:cNvSpPr/>
            <p:nvPr/>
          </p:nvSpPr>
          <p:spPr>
            <a:xfrm>
              <a:off x="2950875" y="3271750"/>
              <a:ext cx="85550" cy="96500"/>
            </a:xfrm>
            <a:custGeom>
              <a:avLst/>
              <a:gdLst/>
              <a:ahLst/>
              <a:cxnLst/>
              <a:rect l="l" t="t" r="r" b="b"/>
              <a:pathLst>
                <a:path w="3422" h="3860" extrusionOk="0">
                  <a:moveTo>
                    <a:pt x="1612" y="1"/>
                  </a:moveTo>
                  <a:cubicBezTo>
                    <a:pt x="1433" y="200"/>
                    <a:pt x="1393" y="418"/>
                    <a:pt x="1413" y="697"/>
                  </a:cubicBezTo>
                  <a:cubicBezTo>
                    <a:pt x="1592" y="1174"/>
                    <a:pt x="1472" y="1692"/>
                    <a:pt x="1592" y="2169"/>
                  </a:cubicBezTo>
                  <a:cubicBezTo>
                    <a:pt x="1612" y="2447"/>
                    <a:pt x="1910" y="2587"/>
                    <a:pt x="1910" y="2865"/>
                  </a:cubicBezTo>
                  <a:cubicBezTo>
                    <a:pt x="1870" y="2845"/>
                    <a:pt x="1791" y="2845"/>
                    <a:pt x="1731" y="2845"/>
                  </a:cubicBezTo>
                  <a:cubicBezTo>
                    <a:pt x="1492" y="2845"/>
                    <a:pt x="1274" y="2845"/>
                    <a:pt x="1075" y="3044"/>
                  </a:cubicBezTo>
                  <a:cubicBezTo>
                    <a:pt x="816" y="3442"/>
                    <a:pt x="279" y="3263"/>
                    <a:pt x="0" y="3601"/>
                  </a:cubicBezTo>
                  <a:cubicBezTo>
                    <a:pt x="20" y="3681"/>
                    <a:pt x="80" y="3760"/>
                    <a:pt x="140" y="3800"/>
                  </a:cubicBezTo>
                  <a:cubicBezTo>
                    <a:pt x="199" y="3840"/>
                    <a:pt x="219" y="3840"/>
                    <a:pt x="279" y="3860"/>
                  </a:cubicBezTo>
                  <a:lnTo>
                    <a:pt x="398" y="3860"/>
                  </a:lnTo>
                  <a:cubicBezTo>
                    <a:pt x="438" y="3840"/>
                    <a:pt x="478" y="3840"/>
                    <a:pt x="518" y="3840"/>
                  </a:cubicBezTo>
                  <a:cubicBezTo>
                    <a:pt x="1075" y="3760"/>
                    <a:pt x="1632" y="3581"/>
                    <a:pt x="2208" y="3581"/>
                  </a:cubicBezTo>
                  <a:cubicBezTo>
                    <a:pt x="2308" y="3581"/>
                    <a:pt x="2387" y="3561"/>
                    <a:pt x="2467" y="3542"/>
                  </a:cubicBezTo>
                  <a:cubicBezTo>
                    <a:pt x="2686" y="3462"/>
                    <a:pt x="2925" y="3442"/>
                    <a:pt x="3163" y="3382"/>
                  </a:cubicBezTo>
                  <a:cubicBezTo>
                    <a:pt x="3223" y="3363"/>
                    <a:pt x="3303" y="3343"/>
                    <a:pt x="3382" y="3283"/>
                  </a:cubicBezTo>
                  <a:cubicBezTo>
                    <a:pt x="3422" y="3203"/>
                    <a:pt x="3422" y="3144"/>
                    <a:pt x="3402" y="3064"/>
                  </a:cubicBezTo>
                  <a:cubicBezTo>
                    <a:pt x="3163" y="2945"/>
                    <a:pt x="2825" y="3064"/>
                    <a:pt x="2626" y="2766"/>
                  </a:cubicBezTo>
                  <a:cubicBezTo>
                    <a:pt x="2368" y="2388"/>
                    <a:pt x="2905" y="2109"/>
                    <a:pt x="2726" y="1811"/>
                  </a:cubicBezTo>
                  <a:cubicBezTo>
                    <a:pt x="2679" y="1764"/>
                    <a:pt x="2644" y="1748"/>
                    <a:pt x="2615" y="1748"/>
                  </a:cubicBezTo>
                  <a:cubicBezTo>
                    <a:pt x="2569" y="1748"/>
                    <a:pt x="2535" y="1787"/>
                    <a:pt x="2487" y="1811"/>
                  </a:cubicBezTo>
                  <a:cubicBezTo>
                    <a:pt x="2369" y="1902"/>
                    <a:pt x="2313" y="1959"/>
                    <a:pt x="2278" y="1959"/>
                  </a:cubicBezTo>
                  <a:cubicBezTo>
                    <a:pt x="2236" y="1959"/>
                    <a:pt x="2223" y="1877"/>
                    <a:pt x="2169" y="1672"/>
                  </a:cubicBezTo>
                  <a:cubicBezTo>
                    <a:pt x="2069" y="1254"/>
                    <a:pt x="1970" y="816"/>
                    <a:pt x="1890" y="399"/>
                  </a:cubicBezTo>
                  <a:cubicBezTo>
                    <a:pt x="1870" y="200"/>
                    <a:pt x="1791" y="80"/>
                    <a:pt x="1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83;p3">
              <a:extLst>
                <a:ext uri="{FF2B5EF4-FFF2-40B4-BE49-F238E27FC236}">
                  <a16:creationId xmlns:a16="http://schemas.microsoft.com/office/drawing/2014/main" id="{03582C56-6972-4DA9-91E3-EB6F56217AE3}"/>
                </a:ext>
              </a:extLst>
            </p:cNvPr>
            <p:cNvSpPr/>
            <p:nvPr/>
          </p:nvSpPr>
          <p:spPr>
            <a:xfrm>
              <a:off x="2906600" y="3288675"/>
              <a:ext cx="92050" cy="61300"/>
            </a:xfrm>
            <a:custGeom>
              <a:avLst/>
              <a:gdLst/>
              <a:ahLst/>
              <a:cxnLst/>
              <a:rect l="l" t="t" r="r" b="b"/>
              <a:pathLst>
                <a:path w="3682" h="2452" extrusionOk="0">
                  <a:moveTo>
                    <a:pt x="3403" y="0"/>
                  </a:moveTo>
                  <a:cubicBezTo>
                    <a:pt x="3005" y="438"/>
                    <a:pt x="3144" y="935"/>
                    <a:pt x="3243" y="1472"/>
                  </a:cubicBezTo>
                  <a:cubicBezTo>
                    <a:pt x="2607" y="1910"/>
                    <a:pt x="1891" y="2029"/>
                    <a:pt x="1115" y="2029"/>
                  </a:cubicBezTo>
                  <a:cubicBezTo>
                    <a:pt x="960" y="2029"/>
                    <a:pt x="795" y="2005"/>
                    <a:pt x="637" y="2005"/>
                  </a:cubicBezTo>
                  <a:cubicBezTo>
                    <a:pt x="390" y="2005"/>
                    <a:pt x="159" y="2064"/>
                    <a:pt x="1" y="2367"/>
                  </a:cubicBezTo>
                  <a:cubicBezTo>
                    <a:pt x="110" y="2417"/>
                    <a:pt x="225" y="2432"/>
                    <a:pt x="339" y="2432"/>
                  </a:cubicBezTo>
                  <a:cubicBezTo>
                    <a:pt x="453" y="2432"/>
                    <a:pt x="568" y="2417"/>
                    <a:pt x="677" y="2407"/>
                  </a:cubicBezTo>
                  <a:cubicBezTo>
                    <a:pt x="717" y="2437"/>
                    <a:pt x="762" y="2452"/>
                    <a:pt x="804" y="2452"/>
                  </a:cubicBezTo>
                  <a:cubicBezTo>
                    <a:pt x="846" y="2452"/>
                    <a:pt x="886" y="2437"/>
                    <a:pt x="916" y="2407"/>
                  </a:cubicBezTo>
                  <a:cubicBezTo>
                    <a:pt x="1075" y="2387"/>
                    <a:pt x="1254" y="2387"/>
                    <a:pt x="1413" y="2367"/>
                  </a:cubicBezTo>
                  <a:cubicBezTo>
                    <a:pt x="1443" y="2337"/>
                    <a:pt x="1478" y="2322"/>
                    <a:pt x="1510" y="2322"/>
                  </a:cubicBezTo>
                  <a:cubicBezTo>
                    <a:pt x="1543" y="2322"/>
                    <a:pt x="1572" y="2337"/>
                    <a:pt x="1592" y="2367"/>
                  </a:cubicBezTo>
                  <a:lnTo>
                    <a:pt x="1771" y="2367"/>
                  </a:lnTo>
                  <a:cubicBezTo>
                    <a:pt x="1911" y="2208"/>
                    <a:pt x="2149" y="2308"/>
                    <a:pt x="2308" y="2208"/>
                  </a:cubicBezTo>
                  <a:cubicBezTo>
                    <a:pt x="2413" y="2096"/>
                    <a:pt x="2520" y="2058"/>
                    <a:pt x="2626" y="2058"/>
                  </a:cubicBezTo>
                  <a:cubicBezTo>
                    <a:pt x="2782" y="2058"/>
                    <a:pt x="2934" y="2141"/>
                    <a:pt x="3064" y="2188"/>
                  </a:cubicBezTo>
                  <a:cubicBezTo>
                    <a:pt x="3194" y="2233"/>
                    <a:pt x="3297" y="2254"/>
                    <a:pt x="3377" y="2254"/>
                  </a:cubicBezTo>
                  <a:cubicBezTo>
                    <a:pt x="3651" y="2254"/>
                    <a:pt x="3654" y="2010"/>
                    <a:pt x="3562" y="1671"/>
                  </a:cubicBezTo>
                  <a:cubicBezTo>
                    <a:pt x="3502" y="1114"/>
                    <a:pt x="3681" y="517"/>
                    <a:pt x="34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84;p3">
              <a:extLst>
                <a:ext uri="{FF2B5EF4-FFF2-40B4-BE49-F238E27FC236}">
                  <a16:creationId xmlns:a16="http://schemas.microsoft.com/office/drawing/2014/main" id="{2C817685-AECF-4D87-ACA0-26225E57CAE7}"/>
                </a:ext>
              </a:extLst>
            </p:cNvPr>
            <p:cNvSpPr/>
            <p:nvPr/>
          </p:nvSpPr>
          <p:spPr>
            <a:xfrm>
              <a:off x="2854400" y="3413975"/>
              <a:ext cx="17925" cy="67275"/>
            </a:xfrm>
            <a:custGeom>
              <a:avLst/>
              <a:gdLst/>
              <a:ahLst/>
              <a:cxnLst/>
              <a:rect l="l" t="t" r="r" b="b"/>
              <a:pathLst>
                <a:path w="717" h="2691" extrusionOk="0">
                  <a:moveTo>
                    <a:pt x="299" y="1"/>
                  </a:moveTo>
                  <a:cubicBezTo>
                    <a:pt x="279" y="61"/>
                    <a:pt x="279" y="100"/>
                    <a:pt x="279" y="160"/>
                  </a:cubicBezTo>
                  <a:cubicBezTo>
                    <a:pt x="159" y="478"/>
                    <a:pt x="179" y="797"/>
                    <a:pt x="279" y="1135"/>
                  </a:cubicBezTo>
                  <a:cubicBezTo>
                    <a:pt x="219" y="1652"/>
                    <a:pt x="0" y="2149"/>
                    <a:pt x="120" y="2686"/>
                  </a:cubicBezTo>
                  <a:cubicBezTo>
                    <a:pt x="139" y="2689"/>
                    <a:pt x="157" y="2691"/>
                    <a:pt x="174" y="2691"/>
                  </a:cubicBezTo>
                  <a:cubicBezTo>
                    <a:pt x="495" y="2691"/>
                    <a:pt x="297" y="2168"/>
                    <a:pt x="657" y="2149"/>
                  </a:cubicBezTo>
                  <a:cubicBezTo>
                    <a:pt x="657" y="1970"/>
                    <a:pt x="677" y="1831"/>
                    <a:pt x="696" y="1672"/>
                  </a:cubicBezTo>
                  <a:cubicBezTo>
                    <a:pt x="597" y="1095"/>
                    <a:pt x="716" y="498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85;p3">
              <a:extLst>
                <a:ext uri="{FF2B5EF4-FFF2-40B4-BE49-F238E27FC236}">
                  <a16:creationId xmlns:a16="http://schemas.microsoft.com/office/drawing/2014/main" id="{1F17DB7E-C641-4F0B-8D32-04D6CF8BE9AD}"/>
                </a:ext>
              </a:extLst>
            </p:cNvPr>
            <p:cNvSpPr/>
            <p:nvPr/>
          </p:nvSpPr>
          <p:spPr>
            <a:xfrm>
              <a:off x="2964300" y="3329450"/>
              <a:ext cx="44775" cy="21000"/>
            </a:xfrm>
            <a:custGeom>
              <a:avLst/>
              <a:gdLst/>
              <a:ahLst/>
              <a:cxnLst/>
              <a:rect l="l" t="t" r="r" b="b"/>
              <a:pathLst>
                <a:path w="1791" h="840" extrusionOk="0">
                  <a:moveTo>
                    <a:pt x="1234" y="0"/>
                  </a:moveTo>
                  <a:cubicBezTo>
                    <a:pt x="1126" y="186"/>
                    <a:pt x="1162" y="480"/>
                    <a:pt x="949" y="480"/>
                  </a:cubicBezTo>
                  <a:cubicBezTo>
                    <a:pt x="888" y="480"/>
                    <a:pt x="807" y="456"/>
                    <a:pt x="697" y="398"/>
                  </a:cubicBezTo>
                  <a:cubicBezTo>
                    <a:pt x="619" y="359"/>
                    <a:pt x="522" y="332"/>
                    <a:pt x="422" y="332"/>
                  </a:cubicBezTo>
                  <a:cubicBezTo>
                    <a:pt x="269" y="332"/>
                    <a:pt x="109" y="396"/>
                    <a:pt x="0" y="577"/>
                  </a:cubicBezTo>
                  <a:cubicBezTo>
                    <a:pt x="19" y="579"/>
                    <a:pt x="37" y="580"/>
                    <a:pt x="56" y="580"/>
                  </a:cubicBezTo>
                  <a:cubicBezTo>
                    <a:pt x="125" y="580"/>
                    <a:pt x="197" y="569"/>
                    <a:pt x="267" y="569"/>
                  </a:cubicBezTo>
                  <a:cubicBezTo>
                    <a:pt x="368" y="569"/>
                    <a:pt x="464" y="591"/>
                    <a:pt x="538" y="696"/>
                  </a:cubicBezTo>
                  <a:lnTo>
                    <a:pt x="1433" y="696"/>
                  </a:lnTo>
                  <a:cubicBezTo>
                    <a:pt x="1457" y="680"/>
                    <a:pt x="1482" y="670"/>
                    <a:pt x="1505" y="670"/>
                  </a:cubicBezTo>
                  <a:cubicBezTo>
                    <a:pt x="1538" y="670"/>
                    <a:pt x="1569" y="690"/>
                    <a:pt x="1592" y="736"/>
                  </a:cubicBezTo>
                  <a:cubicBezTo>
                    <a:pt x="1632" y="756"/>
                    <a:pt x="1671" y="776"/>
                    <a:pt x="1671" y="776"/>
                  </a:cubicBezTo>
                  <a:cubicBezTo>
                    <a:pt x="1654" y="819"/>
                    <a:pt x="1663" y="840"/>
                    <a:pt x="1680" y="840"/>
                  </a:cubicBezTo>
                  <a:cubicBezTo>
                    <a:pt x="1703" y="840"/>
                    <a:pt x="1740" y="804"/>
                    <a:pt x="1751" y="736"/>
                  </a:cubicBezTo>
                  <a:cubicBezTo>
                    <a:pt x="1791" y="338"/>
                    <a:pt x="1433" y="239"/>
                    <a:pt x="1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86;p3">
              <a:extLst>
                <a:ext uri="{FF2B5EF4-FFF2-40B4-BE49-F238E27FC236}">
                  <a16:creationId xmlns:a16="http://schemas.microsoft.com/office/drawing/2014/main" id="{92962EA9-888B-48EA-B0CC-E63143A426F8}"/>
                </a:ext>
              </a:extLst>
            </p:cNvPr>
            <p:cNvSpPr/>
            <p:nvPr/>
          </p:nvSpPr>
          <p:spPr>
            <a:xfrm>
              <a:off x="2780300" y="3418700"/>
              <a:ext cx="45775" cy="14675"/>
            </a:xfrm>
            <a:custGeom>
              <a:avLst/>
              <a:gdLst/>
              <a:ahLst/>
              <a:cxnLst/>
              <a:rect l="l" t="t" r="r" b="b"/>
              <a:pathLst>
                <a:path w="1831" h="587" extrusionOk="0">
                  <a:moveTo>
                    <a:pt x="838" y="0"/>
                  </a:moveTo>
                  <a:cubicBezTo>
                    <a:pt x="551" y="0"/>
                    <a:pt x="267" y="32"/>
                    <a:pt x="0" y="170"/>
                  </a:cubicBezTo>
                  <a:cubicBezTo>
                    <a:pt x="159" y="389"/>
                    <a:pt x="398" y="468"/>
                    <a:pt x="657" y="528"/>
                  </a:cubicBezTo>
                  <a:cubicBezTo>
                    <a:pt x="844" y="544"/>
                    <a:pt x="1043" y="587"/>
                    <a:pt x="1224" y="587"/>
                  </a:cubicBezTo>
                  <a:cubicBezTo>
                    <a:pt x="1506" y="587"/>
                    <a:pt x="1746" y="483"/>
                    <a:pt x="1830" y="11"/>
                  </a:cubicBezTo>
                  <a:lnTo>
                    <a:pt x="1830" y="11"/>
                  </a:lnTo>
                  <a:cubicBezTo>
                    <a:pt x="1743" y="20"/>
                    <a:pt x="1654" y="23"/>
                    <a:pt x="1564" y="23"/>
                  </a:cubicBezTo>
                  <a:cubicBezTo>
                    <a:pt x="1325" y="23"/>
                    <a:pt x="1081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87;p3">
              <a:extLst>
                <a:ext uri="{FF2B5EF4-FFF2-40B4-BE49-F238E27FC236}">
                  <a16:creationId xmlns:a16="http://schemas.microsoft.com/office/drawing/2014/main" id="{A5E6EED0-CC84-43B3-A60B-CF283C2BB1F1}"/>
                </a:ext>
              </a:extLst>
            </p:cNvPr>
            <p:cNvSpPr/>
            <p:nvPr/>
          </p:nvSpPr>
          <p:spPr>
            <a:xfrm>
              <a:off x="2767350" y="3421950"/>
              <a:ext cx="26900" cy="29200"/>
            </a:xfrm>
            <a:custGeom>
              <a:avLst/>
              <a:gdLst/>
              <a:ahLst/>
              <a:cxnLst/>
              <a:rect l="l" t="t" r="r" b="b"/>
              <a:pathLst>
                <a:path w="1076" h="1168" extrusionOk="0">
                  <a:moveTo>
                    <a:pt x="518" y="40"/>
                  </a:moveTo>
                  <a:cubicBezTo>
                    <a:pt x="379" y="120"/>
                    <a:pt x="200" y="159"/>
                    <a:pt x="1" y="239"/>
                  </a:cubicBezTo>
                  <a:lnTo>
                    <a:pt x="1" y="438"/>
                  </a:lnTo>
                  <a:cubicBezTo>
                    <a:pt x="180" y="657"/>
                    <a:pt x="21" y="895"/>
                    <a:pt x="120" y="1134"/>
                  </a:cubicBezTo>
                  <a:cubicBezTo>
                    <a:pt x="167" y="1157"/>
                    <a:pt x="214" y="1167"/>
                    <a:pt x="260" y="1167"/>
                  </a:cubicBezTo>
                  <a:cubicBezTo>
                    <a:pt x="293" y="1167"/>
                    <a:pt x="326" y="1162"/>
                    <a:pt x="359" y="1154"/>
                  </a:cubicBezTo>
                  <a:cubicBezTo>
                    <a:pt x="578" y="836"/>
                    <a:pt x="777" y="478"/>
                    <a:pt x="1075" y="239"/>
                  </a:cubicBezTo>
                  <a:cubicBezTo>
                    <a:pt x="936" y="0"/>
                    <a:pt x="717" y="60"/>
                    <a:pt x="51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88;p3">
              <a:extLst>
                <a:ext uri="{FF2B5EF4-FFF2-40B4-BE49-F238E27FC236}">
                  <a16:creationId xmlns:a16="http://schemas.microsoft.com/office/drawing/2014/main" id="{89B7EFAB-E209-4F50-947D-BDA0524A400A}"/>
                </a:ext>
              </a:extLst>
            </p:cNvPr>
            <p:cNvSpPr/>
            <p:nvPr/>
          </p:nvSpPr>
          <p:spPr>
            <a:xfrm>
              <a:off x="2928000" y="3364250"/>
              <a:ext cx="23900" cy="8000"/>
            </a:xfrm>
            <a:custGeom>
              <a:avLst/>
              <a:gdLst/>
              <a:ahLst/>
              <a:cxnLst/>
              <a:rect l="l" t="t" r="r" b="b"/>
              <a:pathLst>
                <a:path w="956" h="320" extrusionOk="0">
                  <a:moveTo>
                    <a:pt x="730" y="0"/>
                  </a:moveTo>
                  <a:cubicBezTo>
                    <a:pt x="459" y="0"/>
                    <a:pt x="216" y="14"/>
                    <a:pt x="0" y="180"/>
                  </a:cubicBezTo>
                  <a:lnTo>
                    <a:pt x="40" y="259"/>
                  </a:lnTo>
                  <a:cubicBezTo>
                    <a:pt x="209" y="270"/>
                    <a:pt x="383" y="319"/>
                    <a:pt x="548" y="319"/>
                  </a:cubicBezTo>
                  <a:cubicBezTo>
                    <a:pt x="694" y="319"/>
                    <a:pt x="834" y="280"/>
                    <a:pt x="955" y="140"/>
                  </a:cubicBezTo>
                  <a:cubicBezTo>
                    <a:pt x="935" y="80"/>
                    <a:pt x="915" y="60"/>
                    <a:pt x="895" y="1"/>
                  </a:cubicBezTo>
                  <a:cubicBezTo>
                    <a:pt x="839" y="1"/>
                    <a:pt x="784" y="0"/>
                    <a:pt x="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89;p3">
              <a:extLst>
                <a:ext uri="{FF2B5EF4-FFF2-40B4-BE49-F238E27FC236}">
                  <a16:creationId xmlns:a16="http://schemas.microsoft.com/office/drawing/2014/main" id="{7E4A65DD-A1DA-487F-91A4-99D599860016}"/>
                </a:ext>
              </a:extLst>
            </p:cNvPr>
            <p:cNvSpPr/>
            <p:nvPr/>
          </p:nvSpPr>
          <p:spPr>
            <a:xfrm>
              <a:off x="2856375" y="3418475"/>
              <a:ext cx="5000" cy="24375"/>
            </a:xfrm>
            <a:custGeom>
              <a:avLst/>
              <a:gdLst/>
              <a:ahLst/>
              <a:cxnLst/>
              <a:rect l="l" t="t" r="r" b="b"/>
              <a:pathLst>
                <a:path w="200" h="975" extrusionOk="0">
                  <a:moveTo>
                    <a:pt x="200" y="0"/>
                  </a:moveTo>
                  <a:cubicBezTo>
                    <a:pt x="140" y="0"/>
                    <a:pt x="100" y="20"/>
                    <a:pt x="41" y="80"/>
                  </a:cubicBezTo>
                  <a:cubicBezTo>
                    <a:pt x="80" y="378"/>
                    <a:pt x="1" y="696"/>
                    <a:pt x="200" y="975"/>
                  </a:cubicBezTo>
                  <a:lnTo>
                    <a:pt x="2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90;p3">
              <a:extLst>
                <a:ext uri="{FF2B5EF4-FFF2-40B4-BE49-F238E27FC236}">
                  <a16:creationId xmlns:a16="http://schemas.microsoft.com/office/drawing/2014/main" id="{F20053E0-46C9-4E96-BDAD-FB439661E261}"/>
                </a:ext>
              </a:extLst>
            </p:cNvPr>
            <p:cNvSpPr/>
            <p:nvPr/>
          </p:nvSpPr>
          <p:spPr>
            <a:xfrm>
              <a:off x="2878750" y="3374225"/>
              <a:ext cx="14450" cy="4750"/>
            </a:xfrm>
            <a:custGeom>
              <a:avLst/>
              <a:gdLst/>
              <a:ahLst/>
              <a:cxnLst/>
              <a:rect l="l" t="t" r="r" b="b"/>
              <a:pathLst>
                <a:path w="578" h="190" extrusionOk="0">
                  <a:moveTo>
                    <a:pt x="305" y="1"/>
                  </a:moveTo>
                  <a:cubicBezTo>
                    <a:pt x="189" y="1"/>
                    <a:pt x="79" y="36"/>
                    <a:pt x="1" y="159"/>
                  </a:cubicBezTo>
                  <a:cubicBezTo>
                    <a:pt x="92" y="168"/>
                    <a:pt x="186" y="189"/>
                    <a:pt x="278" y="189"/>
                  </a:cubicBezTo>
                  <a:cubicBezTo>
                    <a:pt x="387" y="189"/>
                    <a:pt x="491" y="159"/>
                    <a:pt x="578" y="39"/>
                  </a:cubicBezTo>
                  <a:cubicBezTo>
                    <a:pt x="491" y="22"/>
                    <a:pt x="396" y="1"/>
                    <a:pt x="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91;p3">
              <a:extLst>
                <a:ext uri="{FF2B5EF4-FFF2-40B4-BE49-F238E27FC236}">
                  <a16:creationId xmlns:a16="http://schemas.microsoft.com/office/drawing/2014/main" id="{61ED9ADA-427C-4B23-88C5-E732A82BE32F}"/>
                </a:ext>
              </a:extLst>
            </p:cNvPr>
            <p:cNvSpPr/>
            <p:nvPr/>
          </p:nvSpPr>
          <p:spPr>
            <a:xfrm>
              <a:off x="2869800" y="3383150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240" y="1"/>
                  </a:moveTo>
                  <a:cubicBezTo>
                    <a:pt x="160" y="21"/>
                    <a:pt x="61" y="1"/>
                    <a:pt x="1" y="100"/>
                  </a:cubicBezTo>
                  <a:cubicBezTo>
                    <a:pt x="80" y="120"/>
                    <a:pt x="160" y="140"/>
                    <a:pt x="240" y="140"/>
                  </a:cubicBezTo>
                  <a:cubicBezTo>
                    <a:pt x="253" y="153"/>
                    <a:pt x="271" y="158"/>
                    <a:pt x="290" y="158"/>
                  </a:cubicBezTo>
                  <a:cubicBezTo>
                    <a:pt x="328" y="158"/>
                    <a:pt x="372" y="140"/>
                    <a:pt x="399" y="140"/>
                  </a:cubicBezTo>
                  <a:cubicBezTo>
                    <a:pt x="359" y="100"/>
                    <a:pt x="279" y="40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92;p3">
              <a:extLst>
                <a:ext uri="{FF2B5EF4-FFF2-40B4-BE49-F238E27FC236}">
                  <a16:creationId xmlns:a16="http://schemas.microsoft.com/office/drawing/2014/main" id="{BFB7B405-47B1-4992-8722-96F0AEA99293}"/>
                </a:ext>
              </a:extLst>
            </p:cNvPr>
            <p:cNvSpPr/>
            <p:nvPr/>
          </p:nvSpPr>
          <p:spPr>
            <a:xfrm>
              <a:off x="2950875" y="3342950"/>
              <a:ext cx="13450" cy="4800"/>
            </a:xfrm>
            <a:custGeom>
              <a:avLst/>
              <a:gdLst/>
              <a:ahLst/>
              <a:cxnLst/>
              <a:rect l="l" t="t" r="r" b="b"/>
              <a:pathLst>
                <a:path w="538" h="192" extrusionOk="0">
                  <a:moveTo>
                    <a:pt x="323" y="0"/>
                  </a:moveTo>
                  <a:cubicBezTo>
                    <a:pt x="201" y="0"/>
                    <a:pt x="89" y="30"/>
                    <a:pt x="0" y="156"/>
                  </a:cubicBezTo>
                  <a:cubicBezTo>
                    <a:pt x="78" y="178"/>
                    <a:pt x="153" y="191"/>
                    <a:pt x="223" y="191"/>
                  </a:cubicBezTo>
                  <a:cubicBezTo>
                    <a:pt x="350" y="191"/>
                    <a:pt x="460" y="146"/>
                    <a:pt x="537" y="17"/>
                  </a:cubicBezTo>
                  <a:cubicBezTo>
                    <a:pt x="465" y="10"/>
                    <a:pt x="392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93;p3">
              <a:extLst>
                <a:ext uri="{FF2B5EF4-FFF2-40B4-BE49-F238E27FC236}">
                  <a16:creationId xmlns:a16="http://schemas.microsoft.com/office/drawing/2014/main" id="{29BEFE35-EC70-471E-B256-3FC7BC0434E0}"/>
                </a:ext>
              </a:extLst>
            </p:cNvPr>
            <p:cNvSpPr/>
            <p:nvPr/>
          </p:nvSpPr>
          <p:spPr>
            <a:xfrm>
              <a:off x="2950375" y="3361775"/>
              <a:ext cx="5500" cy="4700"/>
            </a:xfrm>
            <a:custGeom>
              <a:avLst/>
              <a:gdLst/>
              <a:ahLst/>
              <a:cxnLst/>
              <a:rect l="l" t="t" r="r" b="b"/>
              <a:pathLst>
                <a:path w="220" h="188" extrusionOk="0">
                  <a:moveTo>
                    <a:pt x="40" y="0"/>
                  </a:moveTo>
                  <a:cubicBezTo>
                    <a:pt x="20" y="40"/>
                    <a:pt x="20" y="80"/>
                    <a:pt x="0" y="100"/>
                  </a:cubicBezTo>
                  <a:lnTo>
                    <a:pt x="40" y="179"/>
                  </a:lnTo>
                  <a:cubicBezTo>
                    <a:pt x="62" y="185"/>
                    <a:pt x="80" y="187"/>
                    <a:pt x="97" y="187"/>
                  </a:cubicBezTo>
                  <a:cubicBezTo>
                    <a:pt x="143" y="187"/>
                    <a:pt x="176" y="169"/>
                    <a:pt x="219" y="139"/>
                  </a:cubicBezTo>
                  <a:cubicBezTo>
                    <a:pt x="160" y="80"/>
                    <a:pt x="100" y="6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94;p3">
              <a:extLst>
                <a:ext uri="{FF2B5EF4-FFF2-40B4-BE49-F238E27FC236}">
                  <a16:creationId xmlns:a16="http://schemas.microsoft.com/office/drawing/2014/main" id="{E8CEB70D-0AAE-46CC-ACF7-5BFA062F2753}"/>
                </a:ext>
              </a:extLst>
            </p:cNvPr>
            <p:cNvSpPr/>
            <p:nvPr/>
          </p:nvSpPr>
          <p:spPr>
            <a:xfrm>
              <a:off x="2941925" y="33449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97" y="1"/>
                  </a:moveTo>
                  <a:cubicBezTo>
                    <a:pt x="65" y="1"/>
                    <a:pt x="30" y="26"/>
                    <a:pt x="0" y="75"/>
                  </a:cubicBezTo>
                  <a:lnTo>
                    <a:pt x="179" y="75"/>
                  </a:lnTo>
                  <a:cubicBezTo>
                    <a:pt x="159" y="26"/>
                    <a:pt x="130" y="1"/>
                    <a:pt x="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95;p3">
              <a:extLst>
                <a:ext uri="{FF2B5EF4-FFF2-40B4-BE49-F238E27FC236}">
                  <a16:creationId xmlns:a16="http://schemas.microsoft.com/office/drawing/2014/main" id="{4C17DB91-F629-42D1-8184-34973FC376A2}"/>
                </a:ext>
              </a:extLst>
            </p:cNvPr>
            <p:cNvSpPr/>
            <p:nvPr/>
          </p:nvSpPr>
          <p:spPr>
            <a:xfrm>
              <a:off x="2923025" y="3348350"/>
              <a:ext cx="6000" cy="1500"/>
            </a:xfrm>
            <a:custGeom>
              <a:avLst/>
              <a:gdLst/>
              <a:ahLst/>
              <a:cxnLst/>
              <a:rect l="l" t="t" r="r" b="b"/>
              <a:pathLst>
                <a:path w="240" h="60" extrusionOk="0">
                  <a:moveTo>
                    <a:pt x="0" y="0"/>
                  </a:moveTo>
                  <a:cubicBezTo>
                    <a:pt x="50" y="40"/>
                    <a:pt x="90" y="60"/>
                    <a:pt x="127" y="60"/>
                  </a:cubicBezTo>
                  <a:cubicBezTo>
                    <a:pt x="164" y="60"/>
                    <a:pt x="199" y="4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96;p3">
              <a:extLst>
                <a:ext uri="{FF2B5EF4-FFF2-40B4-BE49-F238E27FC236}">
                  <a16:creationId xmlns:a16="http://schemas.microsoft.com/office/drawing/2014/main" id="{213AE649-F490-4AE4-B10E-6A95E2422419}"/>
                </a:ext>
              </a:extLst>
            </p:cNvPr>
            <p:cNvSpPr/>
            <p:nvPr/>
          </p:nvSpPr>
          <p:spPr>
            <a:xfrm>
              <a:off x="2673375" y="3268575"/>
              <a:ext cx="305875" cy="49775"/>
            </a:xfrm>
            <a:custGeom>
              <a:avLst/>
              <a:gdLst/>
              <a:ahLst/>
              <a:cxnLst/>
              <a:rect l="l" t="t" r="r" b="b"/>
              <a:pathLst>
                <a:path w="12235" h="1991" extrusionOk="0">
                  <a:moveTo>
                    <a:pt x="11260" y="0"/>
                  </a:moveTo>
                  <a:cubicBezTo>
                    <a:pt x="11056" y="0"/>
                    <a:pt x="10851" y="14"/>
                    <a:pt x="10643" y="68"/>
                  </a:cubicBezTo>
                  <a:cubicBezTo>
                    <a:pt x="10608" y="63"/>
                    <a:pt x="10572" y="61"/>
                    <a:pt x="10535" y="61"/>
                  </a:cubicBezTo>
                  <a:cubicBezTo>
                    <a:pt x="10425" y="61"/>
                    <a:pt x="10310" y="83"/>
                    <a:pt x="10205" y="128"/>
                  </a:cubicBezTo>
                  <a:cubicBezTo>
                    <a:pt x="10076" y="217"/>
                    <a:pt x="9947" y="222"/>
                    <a:pt x="9817" y="222"/>
                  </a:cubicBezTo>
                  <a:cubicBezTo>
                    <a:pt x="9801" y="222"/>
                    <a:pt x="9785" y="222"/>
                    <a:pt x="9769" y="222"/>
                  </a:cubicBezTo>
                  <a:cubicBezTo>
                    <a:pt x="9656" y="222"/>
                    <a:pt x="9543" y="226"/>
                    <a:pt x="9429" y="287"/>
                  </a:cubicBezTo>
                  <a:cubicBezTo>
                    <a:pt x="9295" y="242"/>
                    <a:pt x="9165" y="221"/>
                    <a:pt x="9038" y="221"/>
                  </a:cubicBezTo>
                  <a:cubicBezTo>
                    <a:pt x="8884" y="221"/>
                    <a:pt x="8736" y="252"/>
                    <a:pt x="8594" y="307"/>
                  </a:cubicBezTo>
                  <a:cubicBezTo>
                    <a:pt x="8388" y="447"/>
                    <a:pt x="8182" y="486"/>
                    <a:pt x="7974" y="486"/>
                  </a:cubicBezTo>
                  <a:cubicBezTo>
                    <a:pt x="7740" y="486"/>
                    <a:pt x="7503" y="437"/>
                    <a:pt x="7261" y="426"/>
                  </a:cubicBezTo>
                  <a:cubicBezTo>
                    <a:pt x="7022" y="227"/>
                    <a:pt x="6724" y="227"/>
                    <a:pt x="6426" y="227"/>
                  </a:cubicBezTo>
                  <a:cubicBezTo>
                    <a:pt x="4874" y="446"/>
                    <a:pt x="3342" y="645"/>
                    <a:pt x="1810" y="943"/>
                  </a:cubicBezTo>
                  <a:cubicBezTo>
                    <a:pt x="1413" y="1122"/>
                    <a:pt x="995" y="1043"/>
                    <a:pt x="597" y="1122"/>
                  </a:cubicBezTo>
                  <a:cubicBezTo>
                    <a:pt x="80" y="1242"/>
                    <a:pt x="0" y="1480"/>
                    <a:pt x="418" y="1819"/>
                  </a:cubicBezTo>
                  <a:cubicBezTo>
                    <a:pt x="670" y="1944"/>
                    <a:pt x="917" y="1991"/>
                    <a:pt x="1163" y="1991"/>
                  </a:cubicBezTo>
                  <a:cubicBezTo>
                    <a:pt x="1694" y="1991"/>
                    <a:pt x="2215" y="1774"/>
                    <a:pt x="2745" y="1679"/>
                  </a:cubicBezTo>
                  <a:cubicBezTo>
                    <a:pt x="4476" y="1500"/>
                    <a:pt x="6187" y="1281"/>
                    <a:pt x="7918" y="983"/>
                  </a:cubicBezTo>
                  <a:cubicBezTo>
                    <a:pt x="8149" y="912"/>
                    <a:pt x="8396" y="841"/>
                    <a:pt x="8645" y="841"/>
                  </a:cubicBezTo>
                  <a:cubicBezTo>
                    <a:pt x="8674" y="841"/>
                    <a:pt x="8704" y="842"/>
                    <a:pt x="8733" y="844"/>
                  </a:cubicBezTo>
                  <a:cubicBezTo>
                    <a:pt x="8952" y="844"/>
                    <a:pt x="9171" y="824"/>
                    <a:pt x="9409" y="784"/>
                  </a:cubicBezTo>
                  <a:cubicBezTo>
                    <a:pt x="9648" y="685"/>
                    <a:pt x="9927" y="645"/>
                    <a:pt x="10165" y="645"/>
                  </a:cubicBezTo>
                  <a:cubicBezTo>
                    <a:pt x="10344" y="645"/>
                    <a:pt x="10523" y="625"/>
                    <a:pt x="10703" y="565"/>
                  </a:cubicBezTo>
                  <a:cubicBezTo>
                    <a:pt x="10900" y="499"/>
                    <a:pt x="11098" y="478"/>
                    <a:pt x="11298" y="478"/>
                  </a:cubicBezTo>
                  <a:cubicBezTo>
                    <a:pt x="11520" y="478"/>
                    <a:pt x="11745" y="505"/>
                    <a:pt x="11976" y="526"/>
                  </a:cubicBezTo>
                  <a:cubicBezTo>
                    <a:pt x="11996" y="526"/>
                    <a:pt x="12035" y="506"/>
                    <a:pt x="12095" y="506"/>
                  </a:cubicBezTo>
                  <a:cubicBezTo>
                    <a:pt x="12194" y="446"/>
                    <a:pt x="12234" y="366"/>
                    <a:pt x="12234" y="287"/>
                  </a:cubicBezTo>
                  <a:cubicBezTo>
                    <a:pt x="12234" y="128"/>
                    <a:pt x="12175" y="8"/>
                    <a:pt x="11996" y="8"/>
                  </a:cubicBezTo>
                  <a:cubicBezTo>
                    <a:pt x="11939" y="11"/>
                    <a:pt x="11884" y="12"/>
                    <a:pt x="11828" y="12"/>
                  </a:cubicBezTo>
                  <a:cubicBezTo>
                    <a:pt x="11637" y="12"/>
                    <a:pt x="11449" y="0"/>
                    <a:pt x="11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97;p3">
              <a:extLst>
                <a:ext uri="{FF2B5EF4-FFF2-40B4-BE49-F238E27FC236}">
                  <a16:creationId xmlns:a16="http://schemas.microsoft.com/office/drawing/2014/main" id="{4EEA08A8-9218-48D2-BFCB-1C40DA8F5279}"/>
                </a:ext>
              </a:extLst>
            </p:cNvPr>
            <p:cNvSpPr/>
            <p:nvPr/>
          </p:nvSpPr>
          <p:spPr>
            <a:xfrm>
              <a:off x="2975250" y="3269825"/>
              <a:ext cx="20900" cy="54675"/>
            </a:xfrm>
            <a:custGeom>
              <a:avLst/>
              <a:gdLst/>
              <a:ahLst/>
              <a:cxnLst/>
              <a:rect l="l" t="t" r="r" b="b"/>
              <a:pathLst>
                <a:path w="836" h="2187" extrusionOk="0">
                  <a:moveTo>
                    <a:pt x="314" y="0"/>
                  </a:moveTo>
                  <a:cubicBezTo>
                    <a:pt x="245" y="0"/>
                    <a:pt x="182" y="25"/>
                    <a:pt x="119" y="78"/>
                  </a:cubicBezTo>
                  <a:cubicBezTo>
                    <a:pt x="100" y="197"/>
                    <a:pt x="100" y="296"/>
                    <a:pt x="100" y="436"/>
                  </a:cubicBezTo>
                  <a:cubicBezTo>
                    <a:pt x="40" y="476"/>
                    <a:pt x="0" y="555"/>
                    <a:pt x="20" y="595"/>
                  </a:cubicBezTo>
                  <a:cubicBezTo>
                    <a:pt x="0" y="754"/>
                    <a:pt x="20" y="873"/>
                    <a:pt x="119" y="993"/>
                  </a:cubicBezTo>
                  <a:cubicBezTo>
                    <a:pt x="159" y="1072"/>
                    <a:pt x="219" y="1152"/>
                    <a:pt x="259" y="1251"/>
                  </a:cubicBezTo>
                  <a:cubicBezTo>
                    <a:pt x="318" y="1371"/>
                    <a:pt x="318" y="1490"/>
                    <a:pt x="318" y="1629"/>
                  </a:cubicBezTo>
                  <a:lnTo>
                    <a:pt x="318" y="1828"/>
                  </a:lnTo>
                  <a:cubicBezTo>
                    <a:pt x="318" y="1888"/>
                    <a:pt x="318" y="1948"/>
                    <a:pt x="338" y="2027"/>
                  </a:cubicBezTo>
                  <a:cubicBezTo>
                    <a:pt x="358" y="2067"/>
                    <a:pt x="398" y="2146"/>
                    <a:pt x="438" y="2186"/>
                  </a:cubicBezTo>
                  <a:lnTo>
                    <a:pt x="517" y="2186"/>
                  </a:lnTo>
                  <a:cubicBezTo>
                    <a:pt x="836" y="1749"/>
                    <a:pt x="597" y="1231"/>
                    <a:pt x="696" y="754"/>
                  </a:cubicBezTo>
                  <a:cubicBezTo>
                    <a:pt x="696" y="535"/>
                    <a:pt x="657" y="296"/>
                    <a:pt x="657" y="78"/>
                  </a:cubicBezTo>
                  <a:cubicBezTo>
                    <a:pt x="617" y="58"/>
                    <a:pt x="557" y="58"/>
                    <a:pt x="517" y="58"/>
                  </a:cubicBezTo>
                  <a:cubicBezTo>
                    <a:pt x="442" y="20"/>
                    <a:pt x="376" y="0"/>
                    <a:pt x="3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98;p3">
              <a:extLst>
                <a:ext uri="{FF2B5EF4-FFF2-40B4-BE49-F238E27FC236}">
                  <a16:creationId xmlns:a16="http://schemas.microsoft.com/office/drawing/2014/main" id="{32899C21-2780-4209-B6D4-8D88B7E25D0C}"/>
                </a:ext>
              </a:extLst>
            </p:cNvPr>
            <p:cNvSpPr/>
            <p:nvPr/>
          </p:nvSpPr>
          <p:spPr>
            <a:xfrm>
              <a:off x="3035425" y="3344850"/>
              <a:ext cx="68150" cy="13550"/>
            </a:xfrm>
            <a:custGeom>
              <a:avLst/>
              <a:gdLst/>
              <a:ahLst/>
              <a:cxnLst/>
              <a:rect l="l" t="t" r="r" b="b"/>
              <a:pathLst>
                <a:path w="2726" h="542" extrusionOk="0">
                  <a:moveTo>
                    <a:pt x="639" y="1"/>
                  </a:moveTo>
                  <a:cubicBezTo>
                    <a:pt x="433" y="1"/>
                    <a:pt x="229" y="41"/>
                    <a:pt x="20" y="120"/>
                  </a:cubicBezTo>
                  <a:cubicBezTo>
                    <a:pt x="20" y="160"/>
                    <a:pt x="20" y="220"/>
                    <a:pt x="0" y="259"/>
                  </a:cubicBezTo>
                  <a:cubicBezTo>
                    <a:pt x="101" y="471"/>
                    <a:pt x="221" y="542"/>
                    <a:pt x="347" y="542"/>
                  </a:cubicBezTo>
                  <a:cubicBezTo>
                    <a:pt x="519" y="542"/>
                    <a:pt x="704" y="411"/>
                    <a:pt x="875" y="319"/>
                  </a:cubicBezTo>
                  <a:cubicBezTo>
                    <a:pt x="1492" y="319"/>
                    <a:pt x="2109" y="279"/>
                    <a:pt x="2725" y="259"/>
                  </a:cubicBezTo>
                  <a:lnTo>
                    <a:pt x="2507" y="120"/>
                  </a:lnTo>
                  <a:cubicBezTo>
                    <a:pt x="2426" y="147"/>
                    <a:pt x="2349" y="158"/>
                    <a:pt x="2273" y="158"/>
                  </a:cubicBezTo>
                  <a:cubicBezTo>
                    <a:pt x="2180" y="158"/>
                    <a:pt x="2088" y="142"/>
                    <a:pt x="1989" y="120"/>
                  </a:cubicBezTo>
                  <a:cubicBezTo>
                    <a:pt x="1897" y="48"/>
                    <a:pt x="1799" y="8"/>
                    <a:pt x="1701" y="8"/>
                  </a:cubicBezTo>
                  <a:cubicBezTo>
                    <a:pt x="1610" y="8"/>
                    <a:pt x="1519" y="43"/>
                    <a:pt x="1432" y="120"/>
                  </a:cubicBezTo>
                  <a:cubicBezTo>
                    <a:pt x="1413" y="130"/>
                    <a:pt x="1383" y="135"/>
                    <a:pt x="1353" y="135"/>
                  </a:cubicBezTo>
                  <a:cubicBezTo>
                    <a:pt x="1323" y="135"/>
                    <a:pt x="1293" y="130"/>
                    <a:pt x="1273" y="120"/>
                  </a:cubicBezTo>
                  <a:cubicBezTo>
                    <a:pt x="1054" y="41"/>
                    <a:pt x="846" y="1"/>
                    <a:pt x="6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99;p3">
              <a:extLst>
                <a:ext uri="{FF2B5EF4-FFF2-40B4-BE49-F238E27FC236}">
                  <a16:creationId xmlns:a16="http://schemas.microsoft.com/office/drawing/2014/main" id="{6470B05F-3705-4CFC-986B-F7844C567C26}"/>
                </a:ext>
              </a:extLst>
            </p:cNvPr>
            <p:cNvSpPr/>
            <p:nvPr/>
          </p:nvSpPr>
          <p:spPr>
            <a:xfrm>
              <a:off x="2939425" y="3266500"/>
              <a:ext cx="48275" cy="5275"/>
            </a:xfrm>
            <a:custGeom>
              <a:avLst/>
              <a:gdLst/>
              <a:ahLst/>
              <a:cxnLst/>
              <a:rect l="l" t="t" r="r" b="b"/>
              <a:pathLst>
                <a:path w="1931" h="211" extrusionOk="0">
                  <a:moveTo>
                    <a:pt x="1101" y="1"/>
                  </a:moveTo>
                  <a:cubicBezTo>
                    <a:pt x="738" y="1"/>
                    <a:pt x="373" y="89"/>
                    <a:pt x="1" y="191"/>
                  </a:cubicBezTo>
                  <a:cubicBezTo>
                    <a:pt x="498" y="191"/>
                    <a:pt x="1035" y="211"/>
                    <a:pt x="1533" y="211"/>
                  </a:cubicBezTo>
                  <a:cubicBezTo>
                    <a:pt x="1672" y="211"/>
                    <a:pt x="1791" y="191"/>
                    <a:pt x="1930" y="191"/>
                  </a:cubicBezTo>
                  <a:cubicBezTo>
                    <a:pt x="1654" y="53"/>
                    <a:pt x="1378" y="1"/>
                    <a:pt x="11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00;p3">
              <a:extLst>
                <a:ext uri="{FF2B5EF4-FFF2-40B4-BE49-F238E27FC236}">
                  <a16:creationId xmlns:a16="http://schemas.microsoft.com/office/drawing/2014/main" id="{CED0601D-D0ED-482B-BC13-AC9867864D64}"/>
                </a:ext>
              </a:extLst>
            </p:cNvPr>
            <p:cNvSpPr/>
            <p:nvPr/>
          </p:nvSpPr>
          <p:spPr>
            <a:xfrm>
              <a:off x="3035925" y="3341875"/>
              <a:ext cx="31350" cy="6750"/>
            </a:xfrm>
            <a:custGeom>
              <a:avLst/>
              <a:gdLst/>
              <a:ahLst/>
              <a:cxnLst/>
              <a:rect l="l" t="t" r="r" b="b"/>
              <a:pathLst>
                <a:path w="1254" h="270" extrusionOk="0">
                  <a:moveTo>
                    <a:pt x="80" y="1"/>
                  </a:moveTo>
                  <a:lnTo>
                    <a:pt x="0" y="239"/>
                  </a:lnTo>
                  <a:cubicBezTo>
                    <a:pt x="209" y="259"/>
                    <a:pt x="413" y="269"/>
                    <a:pt x="619" y="269"/>
                  </a:cubicBezTo>
                  <a:cubicBezTo>
                    <a:pt x="826" y="269"/>
                    <a:pt x="1034" y="259"/>
                    <a:pt x="1253" y="239"/>
                  </a:cubicBezTo>
                  <a:cubicBezTo>
                    <a:pt x="1067" y="53"/>
                    <a:pt x="851" y="30"/>
                    <a:pt x="627" y="30"/>
                  </a:cubicBezTo>
                  <a:cubicBezTo>
                    <a:pt x="553" y="30"/>
                    <a:pt x="477" y="32"/>
                    <a:pt x="402" y="32"/>
                  </a:cubicBezTo>
                  <a:cubicBezTo>
                    <a:pt x="293" y="32"/>
                    <a:pt x="185" y="27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01;p3">
              <a:extLst>
                <a:ext uri="{FF2B5EF4-FFF2-40B4-BE49-F238E27FC236}">
                  <a16:creationId xmlns:a16="http://schemas.microsoft.com/office/drawing/2014/main" id="{40486E4D-9A7C-4870-9801-6A014AD3F2AD}"/>
                </a:ext>
              </a:extLst>
            </p:cNvPr>
            <p:cNvSpPr/>
            <p:nvPr/>
          </p:nvSpPr>
          <p:spPr>
            <a:xfrm>
              <a:off x="2909100" y="3272025"/>
              <a:ext cx="19425" cy="4700"/>
            </a:xfrm>
            <a:custGeom>
              <a:avLst/>
              <a:gdLst/>
              <a:ahLst/>
              <a:cxnLst/>
              <a:rect l="l" t="t" r="r" b="b"/>
              <a:pathLst>
                <a:path w="777" h="188" extrusionOk="0">
                  <a:moveTo>
                    <a:pt x="574" y="1"/>
                  </a:moveTo>
                  <a:cubicBezTo>
                    <a:pt x="377" y="1"/>
                    <a:pt x="194" y="34"/>
                    <a:pt x="0" y="169"/>
                  </a:cubicBezTo>
                  <a:cubicBezTo>
                    <a:pt x="121" y="169"/>
                    <a:pt x="243" y="187"/>
                    <a:pt x="359" y="187"/>
                  </a:cubicBezTo>
                  <a:cubicBezTo>
                    <a:pt x="510" y="187"/>
                    <a:pt x="653" y="156"/>
                    <a:pt x="776" y="10"/>
                  </a:cubicBezTo>
                  <a:cubicBezTo>
                    <a:pt x="707" y="5"/>
                    <a:pt x="639" y="1"/>
                    <a:pt x="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02;p3">
              <a:extLst>
                <a:ext uri="{FF2B5EF4-FFF2-40B4-BE49-F238E27FC236}">
                  <a16:creationId xmlns:a16="http://schemas.microsoft.com/office/drawing/2014/main" id="{351B9941-D22B-453D-B603-21201D753B92}"/>
                </a:ext>
              </a:extLst>
            </p:cNvPr>
            <p:cNvSpPr/>
            <p:nvPr/>
          </p:nvSpPr>
          <p:spPr>
            <a:xfrm>
              <a:off x="3071225" y="3343375"/>
              <a:ext cx="13950" cy="4500"/>
            </a:xfrm>
            <a:custGeom>
              <a:avLst/>
              <a:gdLst/>
              <a:ahLst/>
              <a:cxnLst/>
              <a:rect l="l" t="t" r="r" b="b"/>
              <a:pathLst>
                <a:path w="558" h="180" extrusionOk="0">
                  <a:moveTo>
                    <a:pt x="271" y="0"/>
                  </a:moveTo>
                  <a:cubicBezTo>
                    <a:pt x="179" y="0"/>
                    <a:pt x="90" y="60"/>
                    <a:pt x="0" y="179"/>
                  </a:cubicBezTo>
                  <a:lnTo>
                    <a:pt x="557" y="179"/>
                  </a:lnTo>
                  <a:cubicBezTo>
                    <a:pt x="458" y="60"/>
                    <a:pt x="363" y="0"/>
                    <a:pt x="2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03;p3">
              <a:extLst>
                <a:ext uri="{FF2B5EF4-FFF2-40B4-BE49-F238E27FC236}">
                  <a16:creationId xmlns:a16="http://schemas.microsoft.com/office/drawing/2014/main" id="{D6436D33-12B5-47EA-8D4B-DB43DA62B1D2}"/>
                </a:ext>
              </a:extLst>
            </p:cNvPr>
            <p:cNvSpPr/>
            <p:nvPr/>
          </p:nvSpPr>
          <p:spPr>
            <a:xfrm>
              <a:off x="3018500" y="4109725"/>
              <a:ext cx="70150" cy="403050"/>
            </a:xfrm>
            <a:custGeom>
              <a:avLst/>
              <a:gdLst/>
              <a:ahLst/>
              <a:cxnLst/>
              <a:rect l="l" t="t" r="r" b="b"/>
              <a:pathLst>
                <a:path w="2806" h="16122" extrusionOk="0">
                  <a:moveTo>
                    <a:pt x="518" y="1"/>
                  </a:moveTo>
                  <a:cubicBezTo>
                    <a:pt x="419" y="1"/>
                    <a:pt x="359" y="61"/>
                    <a:pt x="279" y="120"/>
                  </a:cubicBezTo>
                  <a:cubicBezTo>
                    <a:pt x="1" y="717"/>
                    <a:pt x="180" y="1373"/>
                    <a:pt x="120" y="1990"/>
                  </a:cubicBezTo>
                  <a:lnTo>
                    <a:pt x="120" y="2269"/>
                  </a:lnTo>
                  <a:cubicBezTo>
                    <a:pt x="160" y="2448"/>
                    <a:pt x="160" y="2607"/>
                    <a:pt x="160" y="2786"/>
                  </a:cubicBezTo>
                  <a:cubicBezTo>
                    <a:pt x="180" y="2865"/>
                    <a:pt x="180" y="2965"/>
                    <a:pt x="180" y="3044"/>
                  </a:cubicBezTo>
                  <a:cubicBezTo>
                    <a:pt x="180" y="3104"/>
                    <a:pt x="180" y="3204"/>
                    <a:pt x="200" y="3283"/>
                  </a:cubicBezTo>
                  <a:cubicBezTo>
                    <a:pt x="200" y="3383"/>
                    <a:pt x="220" y="3462"/>
                    <a:pt x="259" y="3542"/>
                  </a:cubicBezTo>
                  <a:cubicBezTo>
                    <a:pt x="319" y="3721"/>
                    <a:pt x="299" y="3940"/>
                    <a:pt x="299" y="4158"/>
                  </a:cubicBezTo>
                  <a:cubicBezTo>
                    <a:pt x="299" y="4576"/>
                    <a:pt x="299" y="4994"/>
                    <a:pt x="379" y="5432"/>
                  </a:cubicBezTo>
                  <a:cubicBezTo>
                    <a:pt x="578" y="6088"/>
                    <a:pt x="399" y="6784"/>
                    <a:pt x="518" y="7461"/>
                  </a:cubicBezTo>
                  <a:cubicBezTo>
                    <a:pt x="578" y="7739"/>
                    <a:pt x="598" y="8018"/>
                    <a:pt x="657" y="8256"/>
                  </a:cubicBezTo>
                  <a:cubicBezTo>
                    <a:pt x="1055" y="10106"/>
                    <a:pt x="1155" y="11996"/>
                    <a:pt x="1712" y="13806"/>
                  </a:cubicBezTo>
                  <a:cubicBezTo>
                    <a:pt x="1811" y="14005"/>
                    <a:pt x="1891" y="14184"/>
                    <a:pt x="1970" y="14383"/>
                  </a:cubicBezTo>
                  <a:lnTo>
                    <a:pt x="2050" y="14602"/>
                  </a:lnTo>
                  <a:cubicBezTo>
                    <a:pt x="2149" y="14821"/>
                    <a:pt x="2149" y="15040"/>
                    <a:pt x="2169" y="15279"/>
                  </a:cubicBezTo>
                  <a:cubicBezTo>
                    <a:pt x="2169" y="15338"/>
                    <a:pt x="2189" y="15418"/>
                    <a:pt x="2209" y="15497"/>
                  </a:cubicBezTo>
                  <a:cubicBezTo>
                    <a:pt x="2269" y="15676"/>
                    <a:pt x="2288" y="15895"/>
                    <a:pt x="2408" y="16074"/>
                  </a:cubicBezTo>
                  <a:cubicBezTo>
                    <a:pt x="2451" y="16103"/>
                    <a:pt x="2506" y="16122"/>
                    <a:pt x="2571" y="16122"/>
                  </a:cubicBezTo>
                  <a:cubicBezTo>
                    <a:pt x="2595" y="16122"/>
                    <a:pt x="2620" y="16119"/>
                    <a:pt x="2647" y="16114"/>
                  </a:cubicBezTo>
                  <a:cubicBezTo>
                    <a:pt x="2806" y="15875"/>
                    <a:pt x="2766" y="15617"/>
                    <a:pt x="2686" y="15338"/>
                  </a:cubicBezTo>
                  <a:cubicBezTo>
                    <a:pt x="2666" y="15219"/>
                    <a:pt x="2666" y="15119"/>
                    <a:pt x="2647" y="15020"/>
                  </a:cubicBezTo>
                  <a:cubicBezTo>
                    <a:pt x="2467" y="14821"/>
                    <a:pt x="2647" y="14523"/>
                    <a:pt x="2507" y="14304"/>
                  </a:cubicBezTo>
                  <a:cubicBezTo>
                    <a:pt x="2288" y="14105"/>
                    <a:pt x="2487" y="13787"/>
                    <a:pt x="2348" y="13548"/>
                  </a:cubicBezTo>
                  <a:cubicBezTo>
                    <a:pt x="1891" y="10962"/>
                    <a:pt x="1473" y="8376"/>
                    <a:pt x="1194" y="5770"/>
                  </a:cubicBezTo>
                  <a:cubicBezTo>
                    <a:pt x="1115" y="5173"/>
                    <a:pt x="1155" y="4536"/>
                    <a:pt x="876" y="3960"/>
                  </a:cubicBezTo>
                  <a:cubicBezTo>
                    <a:pt x="717" y="3641"/>
                    <a:pt x="876" y="3283"/>
                    <a:pt x="737" y="2985"/>
                  </a:cubicBezTo>
                  <a:cubicBezTo>
                    <a:pt x="777" y="2667"/>
                    <a:pt x="777" y="2308"/>
                    <a:pt x="697" y="1990"/>
                  </a:cubicBezTo>
                  <a:cubicBezTo>
                    <a:pt x="677" y="1990"/>
                    <a:pt x="677" y="1990"/>
                    <a:pt x="657" y="1950"/>
                  </a:cubicBezTo>
                  <a:cubicBezTo>
                    <a:pt x="657" y="1891"/>
                    <a:pt x="657" y="1871"/>
                    <a:pt x="697" y="1811"/>
                  </a:cubicBezTo>
                  <a:lnTo>
                    <a:pt x="697" y="1652"/>
                  </a:lnTo>
                  <a:cubicBezTo>
                    <a:pt x="538" y="1294"/>
                    <a:pt x="657" y="916"/>
                    <a:pt x="617" y="558"/>
                  </a:cubicBezTo>
                  <a:cubicBezTo>
                    <a:pt x="598" y="339"/>
                    <a:pt x="697" y="160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04;p3">
              <a:extLst>
                <a:ext uri="{FF2B5EF4-FFF2-40B4-BE49-F238E27FC236}">
                  <a16:creationId xmlns:a16="http://schemas.microsoft.com/office/drawing/2014/main" id="{F79100D8-7973-4D63-AF8F-78128EB46DEB}"/>
                </a:ext>
              </a:extLst>
            </p:cNvPr>
            <p:cNvSpPr/>
            <p:nvPr/>
          </p:nvSpPr>
          <p:spPr>
            <a:xfrm>
              <a:off x="3057800" y="4212775"/>
              <a:ext cx="37325" cy="158075"/>
            </a:xfrm>
            <a:custGeom>
              <a:avLst/>
              <a:gdLst/>
              <a:ahLst/>
              <a:cxnLst/>
              <a:rect l="l" t="t" r="r" b="b"/>
              <a:pathLst>
                <a:path w="1493" h="6323" extrusionOk="0">
                  <a:moveTo>
                    <a:pt x="286" y="1"/>
                  </a:moveTo>
                  <a:cubicBezTo>
                    <a:pt x="255" y="1"/>
                    <a:pt x="220" y="6"/>
                    <a:pt x="179" y="17"/>
                  </a:cubicBezTo>
                  <a:cubicBezTo>
                    <a:pt x="40" y="116"/>
                    <a:pt x="0" y="255"/>
                    <a:pt x="20" y="414"/>
                  </a:cubicBezTo>
                  <a:cubicBezTo>
                    <a:pt x="239" y="1429"/>
                    <a:pt x="120" y="2463"/>
                    <a:pt x="378" y="3458"/>
                  </a:cubicBezTo>
                  <a:cubicBezTo>
                    <a:pt x="597" y="4313"/>
                    <a:pt x="418" y="5228"/>
                    <a:pt x="876" y="6044"/>
                  </a:cubicBezTo>
                  <a:cubicBezTo>
                    <a:pt x="816" y="6243"/>
                    <a:pt x="915" y="6303"/>
                    <a:pt x="1094" y="6323"/>
                  </a:cubicBezTo>
                  <a:cubicBezTo>
                    <a:pt x="1492" y="5726"/>
                    <a:pt x="1174" y="5129"/>
                    <a:pt x="1094" y="4532"/>
                  </a:cubicBezTo>
                  <a:cubicBezTo>
                    <a:pt x="975" y="3617"/>
                    <a:pt x="796" y="2742"/>
                    <a:pt x="935" y="1827"/>
                  </a:cubicBezTo>
                  <a:cubicBezTo>
                    <a:pt x="935" y="1449"/>
                    <a:pt x="975" y="1111"/>
                    <a:pt x="876" y="753"/>
                  </a:cubicBezTo>
                  <a:cubicBezTo>
                    <a:pt x="816" y="653"/>
                    <a:pt x="796" y="574"/>
                    <a:pt x="716" y="534"/>
                  </a:cubicBezTo>
                  <a:cubicBezTo>
                    <a:pt x="669" y="555"/>
                    <a:pt x="632" y="565"/>
                    <a:pt x="602" y="565"/>
                  </a:cubicBezTo>
                  <a:cubicBezTo>
                    <a:pt x="519" y="565"/>
                    <a:pt x="498" y="487"/>
                    <a:pt x="498" y="355"/>
                  </a:cubicBezTo>
                  <a:cubicBezTo>
                    <a:pt x="498" y="200"/>
                    <a:pt x="483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05;p3">
              <a:extLst>
                <a:ext uri="{FF2B5EF4-FFF2-40B4-BE49-F238E27FC236}">
                  <a16:creationId xmlns:a16="http://schemas.microsoft.com/office/drawing/2014/main" id="{4341AA01-AB13-4892-BEE8-95EDA7469BF8}"/>
                </a:ext>
              </a:extLst>
            </p:cNvPr>
            <p:cNvSpPr/>
            <p:nvPr/>
          </p:nvSpPr>
          <p:spPr>
            <a:xfrm>
              <a:off x="3053325" y="4105750"/>
              <a:ext cx="39300" cy="80600"/>
            </a:xfrm>
            <a:custGeom>
              <a:avLst/>
              <a:gdLst/>
              <a:ahLst/>
              <a:cxnLst/>
              <a:rect l="l" t="t" r="r" b="b"/>
              <a:pathLst>
                <a:path w="1572" h="3224" extrusionOk="0">
                  <a:moveTo>
                    <a:pt x="179" y="1"/>
                  </a:moveTo>
                  <a:cubicBezTo>
                    <a:pt x="0" y="478"/>
                    <a:pt x="140" y="975"/>
                    <a:pt x="199" y="1453"/>
                  </a:cubicBezTo>
                  <a:lnTo>
                    <a:pt x="338" y="1592"/>
                  </a:lnTo>
                  <a:cubicBezTo>
                    <a:pt x="438" y="1731"/>
                    <a:pt x="517" y="1831"/>
                    <a:pt x="597" y="1950"/>
                  </a:cubicBezTo>
                  <a:cubicBezTo>
                    <a:pt x="657" y="2050"/>
                    <a:pt x="697" y="2129"/>
                    <a:pt x="756" y="2229"/>
                  </a:cubicBezTo>
                  <a:cubicBezTo>
                    <a:pt x="776" y="2269"/>
                    <a:pt x="796" y="2348"/>
                    <a:pt x="816" y="2388"/>
                  </a:cubicBezTo>
                  <a:cubicBezTo>
                    <a:pt x="856" y="2467"/>
                    <a:pt x="876" y="2567"/>
                    <a:pt x="895" y="2666"/>
                  </a:cubicBezTo>
                  <a:cubicBezTo>
                    <a:pt x="915" y="2845"/>
                    <a:pt x="915" y="3024"/>
                    <a:pt x="1015" y="3164"/>
                  </a:cubicBezTo>
                  <a:cubicBezTo>
                    <a:pt x="1074" y="3164"/>
                    <a:pt x="1094" y="3184"/>
                    <a:pt x="1114" y="3223"/>
                  </a:cubicBezTo>
                  <a:cubicBezTo>
                    <a:pt x="1293" y="3223"/>
                    <a:pt x="1413" y="3164"/>
                    <a:pt x="1492" y="2985"/>
                  </a:cubicBezTo>
                  <a:cubicBezTo>
                    <a:pt x="1572" y="2646"/>
                    <a:pt x="1452" y="2328"/>
                    <a:pt x="1452" y="1970"/>
                  </a:cubicBezTo>
                  <a:cubicBezTo>
                    <a:pt x="1373" y="1891"/>
                    <a:pt x="1313" y="1851"/>
                    <a:pt x="1273" y="1771"/>
                  </a:cubicBezTo>
                  <a:cubicBezTo>
                    <a:pt x="716" y="1453"/>
                    <a:pt x="478" y="1015"/>
                    <a:pt x="617" y="359"/>
                  </a:cubicBezTo>
                  <a:cubicBezTo>
                    <a:pt x="637" y="259"/>
                    <a:pt x="577" y="140"/>
                    <a:pt x="537" y="41"/>
                  </a:cubicBezTo>
                  <a:cubicBezTo>
                    <a:pt x="418" y="41"/>
                    <a:pt x="299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06;p3">
              <a:extLst>
                <a:ext uri="{FF2B5EF4-FFF2-40B4-BE49-F238E27FC236}">
                  <a16:creationId xmlns:a16="http://schemas.microsoft.com/office/drawing/2014/main" id="{2E30BE25-B5F3-4FF1-A580-644E83897207}"/>
                </a:ext>
              </a:extLst>
            </p:cNvPr>
            <p:cNvSpPr/>
            <p:nvPr/>
          </p:nvSpPr>
          <p:spPr>
            <a:xfrm>
              <a:off x="3088625" y="4442300"/>
              <a:ext cx="28375" cy="51875"/>
            </a:xfrm>
            <a:custGeom>
              <a:avLst/>
              <a:gdLst/>
              <a:ahLst/>
              <a:cxnLst/>
              <a:rect l="l" t="t" r="r" b="b"/>
              <a:pathLst>
                <a:path w="1135" h="2075" extrusionOk="0">
                  <a:moveTo>
                    <a:pt x="397" y="0"/>
                  </a:moveTo>
                  <a:cubicBezTo>
                    <a:pt x="272" y="0"/>
                    <a:pt x="156" y="95"/>
                    <a:pt x="40" y="285"/>
                  </a:cubicBezTo>
                  <a:cubicBezTo>
                    <a:pt x="1" y="802"/>
                    <a:pt x="399" y="1220"/>
                    <a:pt x="538" y="1717"/>
                  </a:cubicBezTo>
                  <a:cubicBezTo>
                    <a:pt x="597" y="1936"/>
                    <a:pt x="856" y="2075"/>
                    <a:pt x="1095" y="2075"/>
                  </a:cubicBezTo>
                  <a:cubicBezTo>
                    <a:pt x="1035" y="1677"/>
                    <a:pt x="1135" y="1220"/>
                    <a:pt x="936" y="822"/>
                  </a:cubicBezTo>
                  <a:cubicBezTo>
                    <a:pt x="896" y="623"/>
                    <a:pt x="836" y="424"/>
                    <a:pt x="757" y="225"/>
                  </a:cubicBezTo>
                  <a:cubicBezTo>
                    <a:pt x="626" y="75"/>
                    <a:pt x="508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07;p3">
              <a:extLst>
                <a:ext uri="{FF2B5EF4-FFF2-40B4-BE49-F238E27FC236}">
                  <a16:creationId xmlns:a16="http://schemas.microsoft.com/office/drawing/2014/main" id="{8F5FE53E-B1E4-4912-AA20-2AFD514BBD9E}"/>
                </a:ext>
              </a:extLst>
            </p:cNvPr>
            <p:cNvSpPr/>
            <p:nvPr/>
          </p:nvSpPr>
          <p:spPr>
            <a:xfrm>
              <a:off x="3016025" y="4009775"/>
              <a:ext cx="21900" cy="101475"/>
            </a:xfrm>
            <a:custGeom>
              <a:avLst/>
              <a:gdLst/>
              <a:ahLst/>
              <a:cxnLst/>
              <a:rect l="l" t="t" r="r" b="b"/>
              <a:pathLst>
                <a:path w="876" h="4059" extrusionOk="0">
                  <a:moveTo>
                    <a:pt x="279" y="0"/>
                  </a:moveTo>
                  <a:cubicBezTo>
                    <a:pt x="199" y="0"/>
                    <a:pt x="159" y="0"/>
                    <a:pt x="80" y="20"/>
                  </a:cubicBezTo>
                  <a:cubicBezTo>
                    <a:pt x="20" y="100"/>
                    <a:pt x="0" y="140"/>
                    <a:pt x="0" y="219"/>
                  </a:cubicBezTo>
                  <a:cubicBezTo>
                    <a:pt x="20" y="239"/>
                    <a:pt x="20" y="299"/>
                    <a:pt x="60" y="319"/>
                  </a:cubicBezTo>
                  <a:lnTo>
                    <a:pt x="120" y="398"/>
                  </a:lnTo>
                  <a:cubicBezTo>
                    <a:pt x="199" y="478"/>
                    <a:pt x="259" y="538"/>
                    <a:pt x="299" y="637"/>
                  </a:cubicBezTo>
                  <a:cubicBezTo>
                    <a:pt x="378" y="836"/>
                    <a:pt x="319" y="1035"/>
                    <a:pt x="279" y="1214"/>
                  </a:cubicBezTo>
                  <a:cubicBezTo>
                    <a:pt x="179" y="2109"/>
                    <a:pt x="80" y="3024"/>
                    <a:pt x="319" y="3919"/>
                  </a:cubicBezTo>
                  <a:lnTo>
                    <a:pt x="418" y="4019"/>
                  </a:lnTo>
                  <a:cubicBezTo>
                    <a:pt x="478" y="4019"/>
                    <a:pt x="518" y="4059"/>
                    <a:pt x="577" y="4059"/>
                  </a:cubicBezTo>
                  <a:cubicBezTo>
                    <a:pt x="856" y="3720"/>
                    <a:pt x="577" y="3303"/>
                    <a:pt x="756" y="2964"/>
                  </a:cubicBezTo>
                  <a:cubicBezTo>
                    <a:pt x="776" y="2726"/>
                    <a:pt x="776" y="2507"/>
                    <a:pt x="796" y="2288"/>
                  </a:cubicBezTo>
                  <a:cubicBezTo>
                    <a:pt x="876" y="2109"/>
                    <a:pt x="876" y="1970"/>
                    <a:pt x="796" y="1811"/>
                  </a:cubicBezTo>
                  <a:lnTo>
                    <a:pt x="796" y="1393"/>
                  </a:lnTo>
                  <a:lnTo>
                    <a:pt x="796" y="736"/>
                  </a:lnTo>
                  <a:cubicBezTo>
                    <a:pt x="796" y="577"/>
                    <a:pt x="816" y="398"/>
                    <a:pt x="677" y="239"/>
                  </a:cubicBezTo>
                  <a:cubicBezTo>
                    <a:pt x="617" y="219"/>
                    <a:pt x="597" y="199"/>
                    <a:pt x="597" y="140"/>
                  </a:cubicBezTo>
                  <a:cubicBezTo>
                    <a:pt x="577" y="80"/>
                    <a:pt x="557" y="40"/>
                    <a:pt x="478" y="40"/>
                  </a:cubicBezTo>
                  <a:cubicBezTo>
                    <a:pt x="418" y="20"/>
                    <a:pt x="35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08;p3">
              <a:extLst>
                <a:ext uri="{FF2B5EF4-FFF2-40B4-BE49-F238E27FC236}">
                  <a16:creationId xmlns:a16="http://schemas.microsoft.com/office/drawing/2014/main" id="{E4C0271A-6916-4113-B7B2-4B968B235398}"/>
                </a:ext>
              </a:extLst>
            </p:cNvPr>
            <p:cNvSpPr/>
            <p:nvPr/>
          </p:nvSpPr>
          <p:spPr>
            <a:xfrm>
              <a:off x="3085650" y="4383250"/>
              <a:ext cx="23900" cy="66675"/>
            </a:xfrm>
            <a:custGeom>
              <a:avLst/>
              <a:gdLst/>
              <a:ahLst/>
              <a:cxnLst/>
              <a:rect l="l" t="t" r="r" b="b"/>
              <a:pathLst>
                <a:path w="956" h="2667" extrusionOk="0">
                  <a:moveTo>
                    <a:pt x="398" y="1493"/>
                  </a:moveTo>
                  <a:lnTo>
                    <a:pt x="398" y="1493"/>
                  </a:lnTo>
                  <a:cubicBezTo>
                    <a:pt x="408" y="1533"/>
                    <a:pt x="408" y="1553"/>
                    <a:pt x="406" y="1553"/>
                  </a:cubicBezTo>
                  <a:cubicBezTo>
                    <a:pt x="403" y="1553"/>
                    <a:pt x="398" y="1533"/>
                    <a:pt x="398" y="1493"/>
                  </a:cubicBezTo>
                  <a:close/>
                  <a:moveTo>
                    <a:pt x="677" y="1"/>
                  </a:moveTo>
                  <a:cubicBezTo>
                    <a:pt x="207" y="392"/>
                    <a:pt x="199" y="476"/>
                    <a:pt x="388" y="1443"/>
                  </a:cubicBezTo>
                  <a:lnTo>
                    <a:pt x="388" y="1443"/>
                  </a:lnTo>
                  <a:cubicBezTo>
                    <a:pt x="387" y="1442"/>
                    <a:pt x="385" y="1441"/>
                    <a:pt x="383" y="1441"/>
                  </a:cubicBezTo>
                  <a:cubicBezTo>
                    <a:pt x="376" y="1441"/>
                    <a:pt x="367" y="1452"/>
                    <a:pt x="365" y="1452"/>
                  </a:cubicBezTo>
                  <a:cubicBezTo>
                    <a:pt x="363" y="1452"/>
                    <a:pt x="366" y="1444"/>
                    <a:pt x="378" y="1413"/>
                  </a:cubicBezTo>
                  <a:cubicBezTo>
                    <a:pt x="322" y="1379"/>
                    <a:pt x="275" y="1365"/>
                    <a:pt x="235" y="1365"/>
                  </a:cubicBezTo>
                  <a:cubicBezTo>
                    <a:pt x="133" y="1365"/>
                    <a:pt x="72" y="1458"/>
                    <a:pt x="0" y="1572"/>
                  </a:cubicBezTo>
                  <a:cubicBezTo>
                    <a:pt x="80" y="1950"/>
                    <a:pt x="0" y="2308"/>
                    <a:pt x="159" y="2667"/>
                  </a:cubicBezTo>
                  <a:cubicBezTo>
                    <a:pt x="266" y="2580"/>
                    <a:pt x="377" y="2540"/>
                    <a:pt x="490" y="2540"/>
                  </a:cubicBezTo>
                  <a:cubicBezTo>
                    <a:pt x="610" y="2540"/>
                    <a:pt x="733" y="2585"/>
                    <a:pt x="856" y="2667"/>
                  </a:cubicBezTo>
                  <a:cubicBezTo>
                    <a:pt x="876" y="2647"/>
                    <a:pt x="895" y="2607"/>
                    <a:pt x="955" y="2587"/>
                  </a:cubicBezTo>
                  <a:cubicBezTo>
                    <a:pt x="955" y="2468"/>
                    <a:pt x="955" y="2368"/>
                    <a:pt x="876" y="2289"/>
                  </a:cubicBezTo>
                  <a:lnTo>
                    <a:pt x="876" y="2110"/>
                  </a:lnTo>
                  <a:cubicBezTo>
                    <a:pt x="856" y="2010"/>
                    <a:pt x="756" y="1891"/>
                    <a:pt x="876" y="1771"/>
                  </a:cubicBezTo>
                  <a:lnTo>
                    <a:pt x="876" y="1592"/>
                  </a:lnTo>
                  <a:cubicBezTo>
                    <a:pt x="895" y="1592"/>
                    <a:pt x="915" y="1592"/>
                    <a:pt x="915" y="1553"/>
                  </a:cubicBezTo>
                  <a:cubicBezTo>
                    <a:pt x="915" y="1493"/>
                    <a:pt x="915" y="1473"/>
                    <a:pt x="876" y="1413"/>
                  </a:cubicBezTo>
                  <a:cubicBezTo>
                    <a:pt x="657" y="1155"/>
                    <a:pt x="876" y="797"/>
                    <a:pt x="697" y="518"/>
                  </a:cubicBezTo>
                  <a:cubicBezTo>
                    <a:pt x="677" y="359"/>
                    <a:pt x="677" y="180"/>
                    <a:pt x="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09;p3">
              <a:extLst>
                <a:ext uri="{FF2B5EF4-FFF2-40B4-BE49-F238E27FC236}">
                  <a16:creationId xmlns:a16="http://schemas.microsoft.com/office/drawing/2014/main" id="{0AB7B506-E328-4E4E-A8C2-9DB263335EA7}"/>
                </a:ext>
              </a:extLst>
            </p:cNvPr>
            <p:cNvSpPr/>
            <p:nvPr/>
          </p:nvSpPr>
          <p:spPr>
            <a:xfrm>
              <a:off x="3070725" y="4493175"/>
              <a:ext cx="27750" cy="60050"/>
            </a:xfrm>
            <a:custGeom>
              <a:avLst/>
              <a:gdLst/>
              <a:ahLst/>
              <a:cxnLst/>
              <a:rect l="l" t="t" r="r" b="b"/>
              <a:pathLst>
                <a:path w="1110" h="2402" extrusionOk="0">
                  <a:moveTo>
                    <a:pt x="597" y="0"/>
                  </a:moveTo>
                  <a:lnTo>
                    <a:pt x="597" y="0"/>
                  </a:lnTo>
                  <a:cubicBezTo>
                    <a:pt x="498" y="259"/>
                    <a:pt x="677" y="557"/>
                    <a:pt x="398" y="756"/>
                  </a:cubicBezTo>
                  <a:cubicBezTo>
                    <a:pt x="1" y="1373"/>
                    <a:pt x="319" y="1870"/>
                    <a:pt x="677" y="2367"/>
                  </a:cubicBezTo>
                  <a:cubicBezTo>
                    <a:pt x="749" y="2390"/>
                    <a:pt x="811" y="2401"/>
                    <a:pt x="864" y="2401"/>
                  </a:cubicBezTo>
                  <a:cubicBezTo>
                    <a:pt x="1042" y="2401"/>
                    <a:pt x="1110" y="2271"/>
                    <a:pt x="1095" y="2009"/>
                  </a:cubicBezTo>
                  <a:cubicBezTo>
                    <a:pt x="896" y="1791"/>
                    <a:pt x="1095" y="1492"/>
                    <a:pt x="955" y="1273"/>
                  </a:cubicBezTo>
                  <a:cubicBezTo>
                    <a:pt x="955" y="1174"/>
                    <a:pt x="916" y="1055"/>
                    <a:pt x="916" y="955"/>
                  </a:cubicBezTo>
                  <a:cubicBezTo>
                    <a:pt x="677" y="677"/>
                    <a:pt x="876" y="259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10;p3">
              <a:extLst>
                <a:ext uri="{FF2B5EF4-FFF2-40B4-BE49-F238E27FC236}">
                  <a16:creationId xmlns:a16="http://schemas.microsoft.com/office/drawing/2014/main" id="{BBA147EF-F916-49EF-9F20-F0C7A0D217EC}"/>
                </a:ext>
              </a:extLst>
            </p:cNvPr>
            <p:cNvSpPr/>
            <p:nvPr/>
          </p:nvSpPr>
          <p:spPr>
            <a:xfrm>
              <a:off x="3075200" y="4363875"/>
              <a:ext cx="25400" cy="58700"/>
            </a:xfrm>
            <a:custGeom>
              <a:avLst/>
              <a:gdLst/>
              <a:ahLst/>
              <a:cxnLst/>
              <a:rect l="l" t="t" r="r" b="b"/>
              <a:pathLst>
                <a:path w="1016" h="2348" extrusionOk="0">
                  <a:moveTo>
                    <a:pt x="180" y="0"/>
                  </a:moveTo>
                  <a:cubicBezTo>
                    <a:pt x="1" y="179"/>
                    <a:pt x="1" y="378"/>
                    <a:pt x="40" y="577"/>
                  </a:cubicBezTo>
                  <a:cubicBezTo>
                    <a:pt x="180" y="1174"/>
                    <a:pt x="279" y="1751"/>
                    <a:pt x="398" y="2347"/>
                  </a:cubicBezTo>
                  <a:cubicBezTo>
                    <a:pt x="518" y="2268"/>
                    <a:pt x="617" y="2228"/>
                    <a:pt x="717" y="2168"/>
                  </a:cubicBezTo>
                  <a:cubicBezTo>
                    <a:pt x="796" y="2129"/>
                    <a:pt x="816" y="2069"/>
                    <a:pt x="796" y="1969"/>
                  </a:cubicBezTo>
                  <a:cubicBezTo>
                    <a:pt x="717" y="1751"/>
                    <a:pt x="737" y="1492"/>
                    <a:pt x="697" y="1273"/>
                  </a:cubicBezTo>
                  <a:cubicBezTo>
                    <a:pt x="478" y="955"/>
                    <a:pt x="1015" y="398"/>
                    <a:pt x="379" y="199"/>
                  </a:cubicBezTo>
                  <a:cubicBezTo>
                    <a:pt x="299" y="159"/>
                    <a:pt x="239" y="8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11;p3">
              <a:extLst>
                <a:ext uri="{FF2B5EF4-FFF2-40B4-BE49-F238E27FC236}">
                  <a16:creationId xmlns:a16="http://schemas.microsoft.com/office/drawing/2014/main" id="{8B617594-25E2-45CC-8E0B-5D87737205FA}"/>
                </a:ext>
              </a:extLst>
            </p:cNvPr>
            <p:cNvSpPr/>
            <p:nvPr/>
          </p:nvSpPr>
          <p:spPr>
            <a:xfrm>
              <a:off x="3055800" y="4142050"/>
              <a:ext cx="24400" cy="55650"/>
            </a:xfrm>
            <a:custGeom>
              <a:avLst/>
              <a:gdLst/>
              <a:ahLst/>
              <a:cxnLst/>
              <a:rect l="l" t="t" r="r" b="b"/>
              <a:pathLst>
                <a:path w="976" h="2226" extrusionOk="0">
                  <a:moveTo>
                    <a:pt x="80" y="1"/>
                  </a:moveTo>
                  <a:cubicBezTo>
                    <a:pt x="1" y="478"/>
                    <a:pt x="359" y="896"/>
                    <a:pt x="239" y="1393"/>
                  </a:cubicBezTo>
                  <a:cubicBezTo>
                    <a:pt x="200" y="1692"/>
                    <a:pt x="100" y="1990"/>
                    <a:pt x="399" y="2209"/>
                  </a:cubicBezTo>
                  <a:cubicBezTo>
                    <a:pt x="428" y="2221"/>
                    <a:pt x="455" y="2225"/>
                    <a:pt x="482" y="2225"/>
                  </a:cubicBezTo>
                  <a:cubicBezTo>
                    <a:pt x="546" y="2225"/>
                    <a:pt x="607" y="2197"/>
                    <a:pt x="677" y="2169"/>
                  </a:cubicBezTo>
                  <a:cubicBezTo>
                    <a:pt x="975" y="1712"/>
                    <a:pt x="757" y="1254"/>
                    <a:pt x="796" y="777"/>
                  </a:cubicBezTo>
                  <a:cubicBezTo>
                    <a:pt x="777" y="677"/>
                    <a:pt x="717" y="578"/>
                    <a:pt x="617" y="518"/>
                  </a:cubicBezTo>
                  <a:cubicBezTo>
                    <a:pt x="458" y="379"/>
                    <a:pt x="399" y="160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12;p3">
              <a:extLst>
                <a:ext uri="{FF2B5EF4-FFF2-40B4-BE49-F238E27FC236}">
                  <a16:creationId xmlns:a16="http://schemas.microsoft.com/office/drawing/2014/main" id="{135C255F-55CA-4CC7-B853-3F81D4223F4D}"/>
                </a:ext>
              </a:extLst>
            </p:cNvPr>
            <p:cNvSpPr/>
            <p:nvPr/>
          </p:nvSpPr>
          <p:spPr>
            <a:xfrm>
              <a:off x="3059775" y="4194925"/>
              <a:ext cx="23900" cy="33875"/>
            </a:xfrm>
            <a:custGeom>
              <a:avLst/>
              <a:gdLst/>
              <a:ahLst/>
              <a:cxnLst/>
              <a:rect l="l" t="t" r="r" b="b"/>
              <a:pathLst>
                <a:path w="956" h="1355" extrusionOk="0">
                  <a:moveTo>
                    <a:pt x="569" y="1"/>
                  </a:moveTo>
                  <a:cubicBezTo>
                    <a:pt x="533" y="1"/>
                    <a:pt x="496" y="12"/>
                    <a:pt x="458" y="34"/>
                  </a:cubicBezTo>
                  <a:cubicBezTo>
                    <a:pt x="399" y="34"/>
                    <a:pt x="339" y="54"/>
                    <a:pt x="259" y="54"/>
                  </a:cubicBezTo>
                  <a:cubicBezTo>
                    <a:pt x="140" y="193"/>
                    <a:pt x="1" y="353"/>
                    <a:pt x="100" y="571"/>
                  </a:cubicBezTo>
                  <a:lnTo>
                    <a:pt x="100" y="750"/>
                  </a:lnTo>
                  <a:cubicBezTo>
                    <a:pt x="299" y="850"/>
                    <a:pt x="259" y="1029"/>
                    <a:pt x="299" y="1188"/>
                  </a:cubicBezTo>
                  <a:cubicBezTo>
                    <a:pt x="319" y="1314"/>
                    <a:pt x="366" y="1355"/>
                    <a:pt x="423" y="1355"/>
                  </a:cubicBezTo>
                  <a:cubicBezTo>
                    <a:pt x="484" y="1355"/>
                    <a:pt x="556" y="1309"/>
                    <a:pt x="618" y="1268"/>
                  </a:cubicBezTo>
                  <a:cubicBezTo>
                    <a:pt x="956" y="910"/>
                    <a:pt x="916" y="532"/>
                    <a:pt x="737" y="94"/>
                  </a:cubicBezTo>
                  <a:cubicBezTo>
                    <a:pt x="687" y="32"/>
                    <a:pt x="630" y="1"/>
                    <a:pt x="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13;p3">
              <a:extLst>
                <a:ext uri="{FF2B5EF4-FFF2-40B4-BE49-F238E27FC236}">
                  <a16:creationId xmlns:a16="http://schemas.microsoft.com/office/drawing/2014/main" id="{6DD638FA-BD42-41E3-ADE3-951EACF3A432}"/>
                </a:ext>
              </a:extLst>
            </p:cNvPr>
            <p:cNvSpPr/>
            <p:nvPr/>
          </p:nvSpPr>
          <p:spPr>
            <a:xfrm>
              <a:off x="3056300" y="4176875"/>
              <a:ext cx="10975" cy="32350"/>
            </a:xfrm>
            <a:custGeom>
              <a:avLst/>
              <a:gdLst/>
              <a:ahLst/>
              <a:cxnLst/>
              <a:rect l="l" t="t" r="r" b="b"/>
              <a:pathLst>
                <a:path w="439" h="1294" extrusionOk="0">
                  <a:moveTo>
                    <a:pt x="200" y="0"/>
                  </a:moveTo>
                  <a:cubicBezTo>
                    <a:pt x="1" y="299"/>
                    <a:pt x="1" y="677"/>
                    <a:pt x="239" y="1293"/>
                  </a:cubicBezTo>
                  <a:cubicBezTo>
                    <a:pt x="339" y="1154"/>
                    <a:pt x="438" y="975"/>
                    <a:pt x="398" y="776"/>
                  </a:cubicBezTo>
                  <a:cubicBezTo>
                    <a:pt x="180" y="538"/>
                    <a:pt x="279" y="25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14;p3">
              <a:extLst>
                <a:ext uri="{FF2B5EF4-FFF2-40B4-BE49-F238E27FC236}">
                  <a16:creationId xmlns:a16="http://schemas.microsoft.com/office/drawing/2014/main" id="{231AEABF-9868-4603-B0B3-B4C1D5E06615}"/>
                </a:ext>
              </a:extLst>
            </p:cNvPr>
            <p:cNvSpPr/>
            <p:nvPr/>
          </p:nvSpPr>
          <p:spPr>
            <a:xfrm>
              <a:off x="3027950" y="4083875"/>
              <a:ext cx="7000" cy="41750"/>
            </a:xfrm>
            <a:custGeom>
              <a:avLst/>
              <a:gdLst/>
              <a:ahLst/>
              <a:cxnLst/>
              <a:rect l="l" t="t" r="r" b="b"/>
              <a:pathLst>
                <a:path w="280" h="1670" extrusionOk="0">
                  <a:moveTo>
                    <a:pt x="279" y="0"/>
                  </a:moveTo>
                  <a:cubicBezTo>
                    <a:pt x="1" y="319"/>
                    <a:pt x="180" y="737"/>
                    <a:pt x="100" y="1095"/>
                  </a:cubicBezTo>
                  <a:cubicBezTo>
                    <a:pt x="120" y="1254"/>
                    <a:pt x="140" y="1433"/>
                    <a:pt x="120" y="1592"/>
                  </a:cubicBezTo>
                  <a:cubicBezTo>
                    <a:pt x="152" y="1644"/>
                    <a:pt x="178" y="1669"/>
                    <a:pt x="204" y="1669"/>
                  </a:cubicBezTo>
                  <a:cubicBezTo>
                    <a:pt x="227" y="1669"/>
                    <a:pt x="251" y="1649"/>
                    <a:pt x="279" y="1612"/>
                  </a:cubicBezTo>
                  <a:lnTo>
                    <a:pt x="2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15;p3">
              <a:extLst>
                <a:ext uri="{FF2B5EF4-FFF2-40B4-BE49-F238E27FC236}">
                  <a16:creationId xmlns:a16="http://schemas.microsoft.com/office/drawing/2014/main" id="{AC725EE3-1DD9-4B01-BCAC-616828FCE3A2}"/>
                </a:ext>
              </a:extLst>
            </p:cNvPr>
            <p:cNvSpPr/>
            <p:nvPr/>
          </p:nvSpPr>
          <p:spPr>
            <a:xfrm>
              <a:off x="3027950" y="4124150"/>
              <a:ext cx="7500" cy="27375"/>
            </a:xfrm>
            <a:custGeom>
              <a:avLst/>
              <a:gdLst/>
              <a:ahLst/>
              <a:cxnLst/>
              <a:rect l="l" t="t" r="r" b="b"/>
              <a:pathLst>
                <a:path w="300" h="1095" extrusionOk="0">
                  <a:moveTo>
                    <a:pt x="140" y="1"/>
                  </a:moveTo>
                  <a:cubicBezTo>
                    <a:pt x="140" y="339"/>
                    <a:pt x="1" y="737"/>
                    <a:pt x="299" y="1095"/>
                  </a:cubicBezTo>
                  <a:lnTo>
                    <a:pt x="299" y="21"/>
                  </a:lnTo>
                  <a:cubicBezTo>
                    <a:pt x="239" y="1"/>
                    <a:pt x="200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16;p3">
              <a:extLst>
                <a:ext uri="{FF2B5EF4-FFF2-40B4-BE49-F238E27FC236}">
                  <a16:creationId xmlns:a16="http://schemas.microsoft.com/office/drawing/2014/main" id="{71DDFA24-9FCA-445A-912E-C15F473CB89C}"/>
                </a:ext>
              </a:extLst>
            </p:cNvPr>
            <p:cNvSpPr/>
            <p:nvPr/>
          </p:nvSpPr>
          <p:spPr>
            <a:xfrm>
              <a:off x="3032925" y="4184325"/>
              <a:ext cx="7975" cy="24400"/>
            </a:xfrm>
            <a:custGeom>
              <a:avLst/>
              <a:gdLst/>
              <a:ahLst/>
              <a:cxnLst/>
              <a:rect l="l" t="t" r="r" b="b"/>
              <a:pathLst>
                <a:path w="319" h="976" extrusionOk="0">
                  <a:moveTo>
                    <a:pt x="140" y="1"/>
                  </a:moveTo>
                  <a:cubicBezTo>
                    <a:pt x="120" y="359"/>
                    <a:pt x="1" y="677"/>
                    <a:pt x="279" y="976"/>
                  </a:cubicBezTo>
                  <a:cubicBezTo>
                    <a:pt x="299" y="657"/>
                    <a:pt x="319" y="319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17;p3">
              <a:extLst>
                <a:ext uri="{FF2B5EF4-FFF2-40B4-BE49-F238E27FC236}">
                  <a16:creationId xmlns:a16="http://schemas.microsoft.com/office/drawing/2014/main" id="{1CE877F9-9DB8-45B0-9A2D-2AFFE59EE18C}"/>
                </a:ext>
              </a:extLst>
            </p:cNvPr>
            <p:cNvSpPr/>
            <p:nvPr/>
          </p:nvSpPr>
          <p:spPr>
            <a:xfrm>
              <a:off x="3073200" y="4448400"/>
              <a:ext cx="8000" cy="18925"/>
            </a:xfrm>
            <a:custGeom>
              <a:avLst/>
              <a:gdLst/>
              <a:ahLst/>
              <a:cxnLst/>
              <a:rect l="l" t="t" r="r" b="b"/>
              <a:pathLst>
                <a:path w="320" h="757" extrusionOk="0">
                  <a:moveTo>
                    <a:pt x="120" y="1"/>
                  </a:moveTo>
                  <a:cubicBezTo>
                    <a:pt x="120" y="259"/>
                    <a:pt x="1" y="558"/>
                    <a:pt x="299" y="757"/>
                  </a:cubicBezTo>
                  <a:cubicBezTo>
                    <a:pt x="299" y="498"/>
                    <a:pt x="319" y="240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18;p3">
              <a:extLst>
                <a:ext uri="{FF2B5EF4-FFF2-40B4-BE49-F238E27FC236}">
                  <a16:creationId xmlns:a16="http://schemas.microsoft.com/office/drawing/2014/main" id="{3AC24D04-D9AB-4CCE-BDB2-7D8F61B47673}"/>
                </a:ext>
              </a:extLst>
            </p:cNvPr>
            <p:cNvSpPr/>
            <p:nvPr/>
          </p:nvSpPr>
          <p:spPr>
            <a:xfrm>
              <a:off x="3092100" y="4525000"/>
              <a:ext cx="6000" cy="18925"/>
            </a:xfrm>
            <a:custGeom>
              <a:avLst/>
              <a:gdLst/>
              <a:ahLst/>
              <a:cxnLst/>
              <a:rect l="l" t="t" r="r" b="b"/>
              <a:pathLst>
                <a:path w="240" h="757" extrusionOk="0">
                  <a:moveTo>
                    <a:pt x="100" y="0"/>
                  </a:moveTo>
                  <a:lnTo>
                    <a:pt x="100" y="0"/>
                  </a:lnTo>
                  <a:cubicBezTo>
                    <a:pt x="61" y="279"/>
                    <a:pt x="1" y="557"/>
                    <a:pt x="240" y="756"/>
                  </a:cubicBezTo>
                  <a:lnTo>
                    <a:pt x="240" y="199"/>
                  </a:lnTo>
                  <a:cubicBezTo>
                    <a:pt x="200" y="120"/>
                    <a:pt x="140" y="8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19;p3">
              <a:extLst>
                <a:ext uri="{FF2B5EF4-FFF2-40B4-BE49-F238E27FC236}">
                  <a16:creationId xmlns:a16="http://schemas.microsoft.com/office/drawing/2014/main" id="{581DB2E9-3F10-4257-9D77-637F1CF6D33C}"/>
                </a:ext>
              </a:extLst>
            </p:cNvPr>
            <p:cNvSpPr/>
            <p:nvPr/>
          </p:nvSpPr>
          <p:spPr>
            <a:xfrm>
              <a:off x="3078175" y="4467300"/>
              <a:ext cx="7000" cy="17925"/>
            </a:xfrm>
            <a:custGeom>
              <a:avLst/>
              <a:gdLst/>
              <a:ahLst/>
              <a:cxnLst/>
              <a:rect l="l" t="t" r="r" b="b"/>
              <a:pathLst>
                <a:path w="280" h="71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80" y="239"/>
                    <a:pt x="1" y="518"/>
                    <a:pt x="260" y="717"/>
                  </a:cubicBezTo>
                  <a:cubicBezTo>
                    <a:pt x="260" y="478"/>
                    <a:pt x="279" y="22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20;p3">
              <a:extLst>
                <a:ext uri="{FF2B5EF4-FFF2-40B4-BE49-F238E27FC236}">
                  <a16:creationId xmlns:a16="http://schemas.microsoft.com/office/drawing/2014/main" id="{F92FC8C4-2047-4951-A6B3-6A519774EDED}"/>
                </a:ext>
              </a:extLst>
            </p:cNvPr>
            <p:cNvSpPr/>
            <p:nvPr/>
          </p:nvSpPr>
          <p:spPr>
            <a:xfrm>
              <a:off x="3036400" y="4055525"/>
              <a:ext cx="4500" cy="11975"/>
            </a:xfrm>
            <a:custGeom>
              <a:avLst/>
              <a:gdLst/>
              <a:ahLst/>
              <a:cxnLst/>
              <a:rect l="l" t="t" r="r" b="b"/>
              <a:pathLst>
                <a:path w="180" h="479" extrusionOk="0">
                  <a:moveTo>
                    <a:pt x="1" y="1"/>
                  </a:moveTo>
                  <a:lnTo>
                    <a:pt x="1" y="478"/>
                  </a:lnTo>
                  <a:cubicBezTo>
                    <a:pt x="160" y="339"/>
                    <a:pt x="180" y="1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21;p3">
              <a:extLst>
                <a:ext uri="{FF2B5EF4-FFF2-40B4-BE49-F238E27FC236}">
                  <a16:creationId xmlns:a16="http://schemas.microsoft.com/office/drawing/2014/main" id="{186B78A9-BBF4-4361-9238-D39726697F73}"/>
                </a:ext>
              </a:extLst>
            </p:cNvPr>
            <p:cNvSpPr/>
            <p:nvPr/>
          </p:nvSpPr>
          <p:spPr>
            <a:xfrm>
              <a:off x="3033425" y="4155000"/>
              <a:ext cx="2025" cy="4500"/>
            </a:xfrm>
            <a:custGeom>
              <a:avLst/>
              <a:gdLst/>
              <a:ahLst/>
              <a:cxnLst/>
              <a:rect l="l" t="t" r="r" b="b"/>
              <a:pathLst>
                <a:path w="81" h="180" extrusionOk="0">
                  <a:moveTo>
                    <a:pt x="80" y="0"/>
                  </a:moveTo>
                  <a:cubicBezTo>
                    <a:pt x="60" y="20"/>
                    <a:pt x="1" y="60"/>
                    <a:pt x="1" y="60"/>
                  </a:cubicBezTo>
                  <a:cubicBezTo>
                    <a:pt x="20" y="100"/>
                    <a:pt x="60" y="119"/>
                    <a:pt x="80" y="179"/>
                  </a:cubicBezTo>
                  <a:lnTo>
                    <a:pt x="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22;p3">
              <a:extLst>
                <a:ext uri="{FF2B5EF4-FFF2-40B4-BE49-F238E27FC236}">
                  <a16:creationId xmlns:a16="http://schemas.microsoft.com/office/drawing/2014/main" id="{D3B86128-219F-4FDA-9F74-C13757AD6B34}"/>
                </a:ext>
              </a:extLst>
            </p:cNvPr>
            <p:cNvSpPr/>
            <p:nvPr/>
          </p:nvSpPr>
          <p:spPr>
            <a:xfrm>
              <a:off x="2286450" y="2980825"/>
              <a:ext cx="53750" cy="11625"/>
            </a:xfrm>
            <a:custGeom>
              <a:avLst/>
              <a:gdLst/>
              <a:ahLst/>
              <a:cxnLst/>
              <a:rect l="l" t="t" r="r" b="b"/>
              <a:pathLst>
                <a:path w="2150" h="465" extrusionOk="0">
                  <a:moveTo>
                    <a:pt x="1" y="0"/>
                  </a:moveTo>
                  <a:cubicBezTo>
                    <a:pt x="120" y="299"/>
                    <a:pt x="339" y="378"/>
                    <a:pt x="637" y="378"/>
                  </a:cubicBezTo>
                  <a:cubicBezTo>
                    <a:pt x="956" y="378"/>
                    <a:pt x="1274" y="398"/>
                    <a:pt x="1612" y="398"/>
                  </a:cubicBezTo>
                  <a:lnTo>
                    <a:pt x="1751" y="398"/>
                  </a:lnTo>
                  <a:cubicBezTo>
                    <a:pt x="1810" y="445"/>
                    <a:pt x="1868" y="464"/>
                    <a:pt x="1930" y="464"/>
                  </a:cubicBezTo>
                  <a:cubicBezTo>
                    <a:pt x="1974" y="464"/>
                    <a:pt x="2020" y="455"/>
                    <a:pt x="2070" y="438"/>
                  </a:cubicBezTo>
                  <a:cubicBezTo>
                    <a:pt x="2109" y="398"/>
                    <a:pt x="2129" y="378"/>
                    <a:pt x="2149" y="358"/>
                  </a:cubicBezTo>
                  <a:cubicBezTo>
                    <a:pt x="1433" y="120"/>
                    <a:pt x="717" y="8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23;p3">
              <a:extLst>
                <a:ext uri="{FF2B5EF4-FFF2-40B4-BE49-F238E27FC236}">
                  <a16:creationId xmlns:a16="http://schemas.microsoft.com/office/drawing/2014/main" id="{B4A4F8A7-EFEA-4B29-AE52-1B1B627FA1FC}"/>
                </a:ext>
              </a:extLst>
            </p:cNvPr>
            <p:cNvSpPr/>
            <p:nvPr/>
          </p:nvSpPr>
          <p:spPr>
            <a:xfrm>
              <a:off x="2337675" y="2990275"/>
              <a:ext cx="56225" cy="10500"/>
            </a:xfrm>
            <a:custGeom>
              <a:avLst/>
              <a:gdLst/>
              <a:ahLst/>
              <a:cxnLst/>
              <a:rect l="l" t="t" r="r" b="b"/>
              <a:pathLst>
                <a:path w="2249" h="420" extrusionOk="0">
                  <a:moveTo>
                    <a:pt x="80" y="0"/>
                  </a:moveTo>
                  <a:lnTo>
                    <a:pt x="40" y="40"/>
                  </a:lnTo>
                  <a:lnTo>
                    <a:pt x="1" y="120"/>
                  </a:lnTo>
                  <a:lnTo>
                    <a:pt x="80" y="179"/>
                  </a:lnTo>
                  <a:cubicBezTo>
                    <a:pt x="160" y="179"/>
                    <a:pt x="200" y="179"/>
                    <a:pt x="259" y="199"/>
                  </a:cubicBezTo>
                  <a:cubicBezTo>
                    <a:pt x="754" y="218"/>
                    <a:pt x="1231" y="419"/>
                    <a:pt x="1759" y="419"/>
                  </a:cubicBezTo>
                  <a:cubicBezTo>
                    <a:pt x="1783" y="419"/>
                    <a:pt x="1807" y="419"/>
                    <a:pt x="1831" y="418"/>
                  </a:cubicBezTo>
                  <a:cubicBezTo>
                    <a:pt x="1950" y="398"/>
                    <a:pt x="2089" y="398"/>
                    <a:pt x="2249" y="378"/>
                  </a:cubicBezTo>
                  <a:cubicBezTo>
                    <a:pt x="1552" y="120"/>
                    <a:pt x="796" y="4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24;p3">
              <a:extLst>
                <a:ext uri="{FF2B5EF4-FFF2-40B4-BE49-F238E27FC236}">
                  <a16:creationId xmlns:a16="http://schemas.microsoft.com/office/drawing/2014/main" id="{DDB4ABF2-5BAF-4AC7-8D94-E191D71EAF15}"/>
                </a:ext>
              </a:extLst>
            </p:cNvPr>
            <p:cNvSpPr/>
            <p:nvPr/>
          </p:nvSpPr>
          <p:spPr>
            <a:xfrm>
              <a:off x="2227775" y="2972575"/>
              <a:ext cx="36325" cy="9775"/>
            </a:xfrm>
            <a:custGeom>
              <a:avLst/>
              <a:gdLst/>
              <a:ahLst/>
              <a:cxnLst/>
              <a:rect l="l" t="t" r="r" b="b"/>
              <a:pathLst>
                <a:path w="1453" h="391" extrusionOk="0">
                  <a:moveTo>
                    <a:pt x="561" y="1"/>
                  </a:moveTo>
                  <a:cubicBezTo>
                    <a:pt x="376" y="1"/>
                    <a:pt x="190" y="12"/>
                    <a:pt x="0" y="12"/>
                  </a:cubicBezTo>
                  <a:cubicBezTo>
                    <a:pt x="279" y="330"/>
                    <a:pt x="756" y="131"/>
                    <a:pt x="1075" y="390"/>
                  </a:cubicBezTo>
                  <a:cubicBezTo>
                    <a:pt x="1214" y="350"/>
                    <a:pt x="1373" y="330"/>
                    <a:pt x="1453" y="191"/>
                  </a:cubicBezTo>
                  <a:cubicBezTo>
                    <a:pt x="1157" y="31"/>
                    <a:pt x="861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25;p3">
              <a:extLst>
                <a:ext uri="{FF2B5EF4-FFF2-40B4-BE49-F238E27FC236}">
                  <a16:creationId xmlns:a16="http://schemas.microsoft.com/office/drawing/2014/main" id="{FBCEF1B7-FC1C-4709-938F-D64925B1B3AD}"/>
                </a:ext>
              </a:extLst>
            </p:cNvPr>
            <p:cNvSpPr/>
            <p:nvPr/>
          </p:nvSpPr>
          <p:spPr>
            <a:xfrm>
              <a:off x="2428700" y="3003675"/>
              <a:ext cx="27875" cy="4525"/>
            </a:xfrm>
            <a:custGeom>
              <a:avLst/>
              <a:gdLst/>
              <a:ahLst/>
              <a:cxnLst/>
              <a:rect l="l" t="t" r="r" b="b"/>
              <a:pathLst>
                <a:path w="1115" h="181" extrusionOk="0">
                  <a:moveTo>
                    <a:pt x="208" y="1"/>
                  </a:moveTo>
                  <a:cubicBezTo>
                    <a:pt x="138" y="1"/>
                    <a:pt x="69" y="1"/>
                    <a:pt x="0" y="1"/>
                  </a:cubicBezTo>
                  <a:lnTo>
                    <a:pt x="0" y="181"/>
                  </a:lnTo>
                  <a:cubicBezTo>
                    <a:pt x="378" y="181"/>
                    <a:pt x="736" y="161"/>
                    <a:pt x="1114" y="161"/>
                  </a:cubicBezTo>
                  <a:cubicBezTo>
                    <a:pt x="837" y="14"/>
                    <a:pt x="52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26;p3">
              <a:extLst>
                <a:ext uri="{FF2B5EF4-FFF2-40B4-BE49-F238E27FC236}">
                  <a16:creationId xmlns:a16="http://schemas.microsoft.com/office/drawing/2014/main" id="{76612C0B-3945-4CDD-8806-EA45D4B10AE8}"/>
                </a:ext>
              </a:extLst>
            </p:cNvPr>
            <p:cNvSpPr/>
            <p:nvPr/>
          </p:nvSpPr>
          <p:spPr>
            <a:xfrm>
              <a:off x="2462000" y="3009675"/>
              <a:ext cx="9475" cy="20900"/>
            </a:xfrm>
            <a:custGeom>
              <a:avLst/>
              <a:gdLst/>
              <a:ahLst/>
              <a:cxnLst/>
              <a:rect l="l" t="t" r="r" b="b"/>
              <a:pathLst>
                <a:path w="379" h="836" extrusionOk="0">
                  <a:moveTo>
                    <a:pt x="100" y="0"/>
                  </a:moveTo>
                  <a:cubicBezTo>
                    <a:pt x="140" y="299"/>
                    <a:pt x="1" y="597"/>
                    <a:pt x="259" y="836"/>
                  </a:cubicBezTo>
                  <a:cubicBezTo>
                    <a:pt x="220" y="537"/>
                    <a:pt x="379" y="219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27;p3">
              <a:extLst>
                <a:ext uri="{FF2B5EF4-FFF2-40B4-BE49-F238E27FC236}">
                  <a16:creationId xmlns:a16="http://schemas.microsoft.com/office/drawing/2014/main" id="{54BA002A-D9E8-4ED3-B545-47AA54D3F2E2}"/>
                </a:ext>
              </a:extLst>
            </p:cNvPr>
            <p:cNvSpPr/>
            <p:nvPr/>
          </p:nvSpPr>
          <p:spPr>
            <a:xfrm>
              <a:off x="2268050" y="2976800"/>
              <a:ext cx="18425" cy="4775"/>
            </a:xfrm>
            <a:custGeom>
              <a:avLst/>
              <a:gdLst/>
              <a:ahLst/>
              <a:cxnLst/>
              <a:rect l="l" t="t" r="r" b="b"/>
              <a:pathLst>
                <a:path w="737" h="191" extrusionOk="0">
                  <a:moveTo>
                    <a:pt x="244" y="1"/>
                  </a:moveTo>
                  <a:cubicBezTo>
                    <a:pt x="164" y="1"/>
                    <a:pt x="84" y="9"/>
                    <a:pt x="1" y="22"/>
                  </a:cubicBezTo>
                  <a:cubicBezTo>
                    <a:pt x="113" y="157"/>
                    <a:pt x="250" y="190"/>
                    <a:pt x="395" y="190"/>
                  </a:cubicBezTo>
                  <a:cubicBezTo>
                    <a:pt x="507" y="190"/>
                    <a:pt x="624" y="170"/>
                    <a:pt x="737" y="161"/>
                  </a:cubicBezTo>
                  <a:cubicBezTo>
                    <a:pt x="574" y="40"/>
                    <a:pt x="412" y="1"/>
                    <a:pt x="2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28;p3">
              <a:extLst>
                <a:ext uri="{FF2B5EF4-FFF2-40B4-BE49-F238E27FC236}">
                  <a16:creationId xmlns:a16="http://schemas.microsoft.com/office/drawing/2014/main" id="{679DFE79-9D98-43D9-8EA5-113E37AD259C}"/>
                </a:ext>
              </a:extLst>
            </p:cNvPr>
            <p:cNvSpPr/>
            <p:nvPr/>
          </p:nvSpPr>
          <p:spPr>
            <a:xfrm>
              <a:off x="1703100" y="3145425"/>
              <a:ext cx="283500" cy="25800"/>
            </a:xfrm>
            <a:custGeom>
              <a:avLst/>
              <a:gdLst/>
              <a:ahLst/>
              <a:cxnLst/>
              <a:rect l="l" t="t" r="r" b="b"/>
              <a:pathLst>
                <a:path w="11340" h="1032" extrusionOk="0">
                  <a:moveTo>
                    <a:pt x="11141" y="1"/>
                  </a:moveTo>
                  <a:cubicBezTo>
                    <a:pt x="8761" y="181"/>
                    <a:pt x="6382" y="228"/>
                    <a:pt x="4003" y="228"/>
                  </a:cubicBezTo>
                  <a:cubicBezTo>
                    <a:pt x="2702" y="228"/>
                    <a:pt x="1401" y="214"/>
                    <a:pt x="100" y="200"/>
                  </a:cubicBezTo>
                  <a:cubicBezTo>
                    <a:pt x="1" y="339"/>
                    <a:pt x="1" y="478"/>
                    <a:pt x="60" y="578"/>
                  </a:cubicBezTo>
                  <a:cubicBezTo>
                    <a:pt x="120" y="657"/>
                    <a:pt x="200" y="697"/>
                    <a:pt x="299" y="737"/>
                  </a:cubicBezTo>
                  <a:cubicBezTo>
                    <a:pt x="657" y="797"/>
                    <a:pt x="995" y="757"/>
                    <a:pt x="1314" y="836"/>
                  </a:cubicBezTo>
                  <a:cubicBezTo>
                    <a:pt x="1473" y="896"/>
                    <a:pt x="1612" y="936"/>
                    <a:pt x="1771" y="956"/>
                  </a:cubicBezTo>
                  <a:cubicBezTo>
                    <a:pt x="2517" y="1010"/>
                    <a:pt x="3262" y="1032"/>
                    <a:pt x="4005" y="1032"/>
                  </a:cubicBezTo>
                  <a:cubicBezTo>
                    <a:pt x="6236" y="1032"/>
                    <a:pt x="8455" y="841"/>
                    <a:pt x="10663" y="797"/>
                  </a:cubicBezTo>
                  <a:cubicBezTo>
                    <a:pt x="10842" y="797"/>
                    <a:pt x="11021" y="757"/>
                    <a:pt x="11160" y="637"/>
                  </a:cubicBezTo>
                  <a:cubicBezTo>
                    <a:pt x="11320" y="439"/>
                    <a:pt x="11339" y="200"/>
                    <a:pt x="111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29;p3">
              <a:extLst>
                <a:ext uri="{FF2B5EF4-FFF2-40B4-BE49-F238E27FC236}">
                  <a16:creationId xmlns:a16="http://schemas.microsoft.com/office/drawing/2014/main" id="{253824E9-849E-410B-B605-1B92A3841968}"/>
                </a:ext>
              </a:extLst>
            </p:cNvPr>
            <p:cNvSpPr/>
            <p:nvPr/>
          </p:nvSpPr>
          <p:spPr>
            <a:xfrm>
              <a:off x="1977625" y="3015250"/>
              <a:ext cx="18925" cy="167500"/>
            </a:xfrm>
            <a:custGeom>
              <a:avLst/>
              <a:gdLst/>
              <a:ahLst/>
              <a:cxnLst/>
              <a:rect l="l" t="t" r="r" b="b"/>
              <a:pathLst>
                <a:path w="757" h="6700" extrusionOk="0">
                  <a:moveTo>
                    <a:pt x="202" y="1"/>
                  </a:moveTo>
                  <a:cubicBezTo>
                    <a:pt x="145" y="1"/>
                    <a:pt x="90" y="26"/>
                    <a:pt x="40" y="76"/>
                  </a:cubicBezTo>
                  <a:cubicBezTo>
                    <a:pt x="40" y="1488"/>
                    <a:pt x="0" y="2920"/>
                    <a:pt x="199" y="4353"/>
                  </a:cubicBezTo>
                  <a:cubicBezTo>
                    <a:pt x="279" y="4472"/>
                    <a:pt x="339" y="4591"/>
                    <a:pt x="199" y="4711"/>
                  </a:cubicBezTo>
                  <a:lnTo>
                    <a:pt x="199" y="4890"/>
                  </a:lnTo>
                  <a:cubicBezTo>
                    <a:pt x="458" y="5168"/>
                    <a:pt x="378" y="5546"/>
                    <a:pt x="358" y="5864"/>
                  </a:cubicBezTo>
                  <a:cubicBezTo>
                    <a:pt x="339" y="6163"/>
                    <a:pt x="279" y="6481"/>
                    <a:pt x="577" y="6700"/>
                  </a:cubicBezTo>
                  <a:cubicBezTo>
                    <a:pt x="756" y="6401"/>
                    <a:pt x="697" y="6083"/>
                    <a:pt x="697" y="5765"/>
                  </a:cubicBezTo>
                  <a:cubicBezTo>
                    <a:pt x="657" y="4392"/>
                    <a:pt x="756" y="3020"/>
                    <a:pt x="537" y="1687"/>
                  </a:cubicBezTo>
                  <a:cubicBezTo>
                    <a:pt x="279" y="1170"/>
                    <a:pt x="478" y="613"/>
                    <a:pt x="378" y="76"/>
                  </a:cubicBezTo>
                  <a:cubicBezTo>
                    <a:pt x="319" y="26"/>
                    <a:pt x="259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30;p3">
              <a:extLst>
                <a:ext uri="{FF2B5EF4-FFF2-40B4-BE49-F238E27FC236}">
                  <a16:creationId xmlns:a16="http://schemas.microsoft.com/office/drawing/2014/main" id="{7D460DC3-A66E-44C3-BEED-999F1997ABCE}"/>
                </a:ext>
              </a:extLst>
            </p:cNvPr>
            <p:cNvSpPr/>
            <p:nvPr/>
          </p:nvSpPr>
          <p:spPr>
            <a:xfrm>
              <a:off x="1517100" y="3338650"/>
              <a:ext cx="118900" cy="19325"/>
            </a:xfrm>
            <a:custGeom>
              <a:avLst/>
              <a:gdLst/>
              <a:ahLst/>
              <a:cxnLst/>
              <a:rect l="l" t="t" r="r" b="b"/>
              <a:pathLst>
                <a:path w="4756" h="773" extrusionOk="0">
                  <a:moveTo>
                    <a:pt x="4045" y="1"/>
                  </a:moveTo>
                  <a:cubicBezTo>
                    <a:pt x="3551" y="1"/>
                    <a:pt x="3066" y="73"/>
                    <a:pt x="2567" y="90"/>
                  </a:cubicBezTo>
                  <a:cubicBezTo>
                    <a:pt x="1995" y="104"/>
                    <a:pt x="1404" y="186"/>
                    <a:pt x="820" y="186"/>
                  </a:cubicBezTo>
                  <a:cubicBezTo>
                    <a:pt x="571" y="186"/>
                    <a:pt x="324" y="171"/>
                    <a:pt x="80" y="130"/>
                  </a:cubicBezTo>
                  <a:lnTo>
                    <a:pt x="80" y="130"/>
                  </a:lnTo>
                  <a:cubicBezTo>
                    <a:pt x="1" y="527"/>
                    <a:pt x="299" y="507"/>
                    <a:pt x="558" y="587"/>
                  </a:cubicBezTo>
                  <a:cubicBezTo>
                    <a:pt x="647" y="594"/>
                    <a:pt x="738" y="596"/>
                    <a:pt x="829" y="596"/>
                  </a:cubicBezTo>
                  <a:cubicBezTo>
                    <a:pt x="1012" y="596"/>
                    <a:pt x="1198" y="587"/>
                    <a:pt x="1386" y="587"/>
                  </a:cubicBezTo>
                  <a:cubicBezTo>
                    <a:pt x="1667" y="587"/>
                    <a:pt x="1950" y="607"/>
                    <a:pt x="2229" y="706"/>
                  </a:cubicBezTo>
                  <a:cubicBezTo>
                    <a:pt x="2408" y="733"/>
                    <a:pt x="2592" y="772"/>
                    <a:pt x="2771" y="772"/>
                  </a:cubicBezTo>
                  <a:cubicBezTo>
                    <a:pt x="2988" y="772"/>
                    <a:pt x="3197" y="715"/>
                    <a:pt x="3382" y="507"/>
                  </a:cubicBezTo>
                  <a:cubicBezTo>
                    <a:pt x="3577" y="378"/>
                    <a:pt x="3798" y="373"/>
                    <a:pt x="4021" y="373"/>
                  </a:cubicBezTo>
                  <a:cubicBezTo>
                    <a:pt x="4037" y="373"/>
                    <a:pt x="4053" y="373"/>
                    <a:pt x="4069" y="373"/>
                  </a:cubicBezTo>
                  <a:cubicBezTo>
                    <a:pt x="4307" y="373"/>
                    <a:pt x="4546" y="368"/>
                    <a:pt x="4755" y="209"/>
                  </a:cubicBezTo>
                  <a:cubicBezTo>
                    <a:pt x="4676" y="10"/>
                    <a:pt x="4516" y="10"/>
                    <a:pt x="4337" y="10"/>
                  </a:cubicBezTo>
                  <a:cubicBezTo>
                    <a:pt x="4239" y="4"/>
                    <a:pt x="4142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31;p3">
              <a:extLst>
                <a:ext uri="{FF2B5EF4-FFF2-40B4-BE49-F238E27FC236}">
                  <a16:creationId xmlns:a16="http://schemas.microsoft.com/office/drawing/2014/main" id="{498EBDC2-BEC5-4C70-96C8-9FC941B8A7F6}"/>
                </a:ext>
              </a:extLst>
            </p:cNvPr>
            <p:cNvSpPr/>
            <p:nvPr/>
          </p:nvSpPr>
          <p:spPr>
            <a:xfrm>
              <a:off x="1624525" y="3303075"/>
              <a:ext cx="89050" cy="57725"/>
            </a:xfrm>
            <a:custGeom>
              <a:avLst/>
              <a:gdLst/>
              <a:ahLst/>
              <a:cxnLst/>
              <a:rect l="l" t="t" r="r" b="b"/>
              <a:pathLst>
                <a:path w="3562" h="2309" extrusionOk="0">
                  <a:moveTo>
                    <a:pt x="2925" y="1"/>
                  </a:moveTo>
                  <a:lnTo>
                    <a:pt x="2925" y="1"/>
                  </a:lnTo>
                  <a:cubicBezTo>
                    <a:pt x="2885" y="618"/>
                    <a:pt x="2865" y="1254"/>
                    <a:pt x="2845" y="1891"/>
                  </a:cubicBezTo>
                  <a:cubicBezTo>
                    <a:pt x="2509" y="1853"/>
                    <a:pt x="2366" y="1589"/>
                    <a:pt x="2103" y="1589"/>
                  </a:cubicBezTo>
                  <a:cubicBezTo>
                    <a:pt x="2086" y="1589"/>
                    <a:pt x="2068" y="1590"/>
                    <a:pt x="2049" y="1592"/>
                  </a:cubicBezTo>
                  <a:cubicBezTo>
                    <a:pt x="1607" y="1423"/>
                    <a:pt x="1174" y="1314"/>
                    <a:pt x="726" y="1314"/>
                  </a:cubicBezTo>
                  <a:cubicBezTo>
                    <a:pt x="489" y="1314"/>
                    <a:pt x="248" y="1344"/>
                    <a:pt x="1" y="1413"/>
                  </a:cubicBezTo>
                  <a:cubicBezTo>
                    <a:pt x="100" y="1592"/>
                    <a:pt x="279" y="1612"/>
                    <a:pt x="458" y="1632"/>
                  </a:cubicBezTo>
                  <a:cubicBezTo>
                    <a:pt x="776" y="1632"/>
                    <a:pt x="1075" y="1712"/>
                    <a:pt x="1373" y="1851"/>
                  </a:cubicBezTo>
                  <a:cubicBezTo>
                    <a:pt x="1771" y="2050"/>
                    <a:pt x="2189" y="2289"/>
                    <a:pt x="2686" y="2308"/>
                  </a:cubicBezTo>
                  <a:cubicBezTo>
                    <a:pt x="3462" y="1891"/>
                    <a:pt x="3561" y="697"/>
                    <a:pt x="29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32;p3">
              <a:extLst>
                <a:ext uri="{FF2B5EF4-FFF2-40B4-BE49-F238E27FC236}">
                  <a16:creationId xmlns:a16="http://schemas.microsoft.com/office/drawing/2014/main" id="{525ABE5C-C8AF-430A-8CDF-58815AF48EE3}"/>
                </a:ext>
              </a:extLst>
            </p:cNvPr>
            <p:cNvSpPr/>
            <p:nvPr/>
          </p:nvSpPr>
          <p:spPr>
            <a:xfrm>
              <a:off x="1690675" y="3158600"/>
              <a:ext cx="23400" cy="120150"/>
            </a:xfrm>
            <a:custGeom>
              <a:avLst/>
              <a:gdLst/>
              <a:ahLst/>
              <a:cxnLst/>
              <a:rect l="l" t="t" r="r" b="b"/>
              <a:pathLst>
                <a:path w="936" h="4806" extrusionOk="0">
                  <a:moveTo>
                    <a:pt x="265" y="0"/>
                  </a:moveTo>
                  <a:cubicBezTo>
                    <a:pt x="216" y="0"/>
                    <a:pt x="162" y="21"/>
                    <a:pt x="100" y="71"/>
                  </a:cubicBezTo>
                  <a:cubicBezTo>
                    <a:pt x="0" y="250"/>
                    <a:pt x="20" y="429"/>
                    <a:pt x="80" y="608"/>
                  </a:cubicBezTo>
                  <a:cubicBezTo>
                    <a:pt x="120" y="648"/>
                    <a:pt x="159" y="727"/>
                    <a:pt x="80" y="827"/>
                  </a:cubicBezTo>
                  <a:lnTo>
                    <a:pt x="80" y="986"/>
                  </a:lnTo>
                  <a:cubicBezTo>
                    <a:pt x="239" y="1483"/>
                    <a:pt x="60" y="1980"/>
                    <a:pt x="199" y="2478"/>
                  </a:cubicBezTo>
                  <a:lnTo>
                    <a:pt x="199" y="2537"/>
                  </a:lnTo>
                  <a:cubicBezTo>
                    <a:pt x="140" y="2677"/>
                    <a:pt x="120" y="2816"/>
                    <a:pt x="219" y="2955"/>
                  </a:cubicBezTo>
                  <a:lnTo>
                    <a:pt x="219" y="4726"/>
                  </a:lnTo>
                  <a:cubicBezTo>
                    <a:pt x="292" y="4780"/>
                    <a:pt x="357" y="4806"/>
                    <a:pt x="419" y="4806"/>
                  </a:cubicBezTo>
                  <a:cubicBezTo>
                    <a:pt x="492" y="4806"/>
                    <a:pt x="561" y="4770"/>
                    <a:pt x="637" y="4706"/>
                  </a:cubicBezTo>
                  <a:cubicBezTo>
                    <a:pt x="935" y="4109"/>
                    <a:pt x="816" y="3472"/>
                    <a:pt x="776" y="2856"/>
                  </a:cubicBezTo>
                  <a:cubicBezTo>
                    <a:pt x="617" y="2398"/>
                    <a:pt x="637" y="1921"/>
                    <a:pt x="637" y="1443"/>
                  </a:cubicBezTo>
                  <a:lnTo>
                    <a:pt x="637" y="1026"/>
                  </a:lnTo>
                  <a:cubicBezTo>
                    <a:pt x="637" y="866"/>
                    <a:pt x="617" y="747"/>
                    <a:pt x="617" y="608"/>
                  </a:cubicBezTo>
                  <a:cubicBezTo>
                    <a:pt x="597" y="449"/>
                    <a:pt x="577" y="329"/>
                    <a:pt x="517" y="210"/>
                  </a:cubicBezTo>
                  <a:cubicBezTo>
                    <a:pt x="449" y="100"/>
                    <a:pt x="371" y="0"/>
                    <a:pt x="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33;p3">
              <a:extLst>
                <a:ext uri="{FF2B5EF4-FFF2-40B4-BE49-F238E27FC236}">
                  <a16:creationId xmlns:a16="http://schemas.microsoft.com/office/drawing/2014/main" id="{6A70F7B0-8D17-477F-AF17-3EF94359F384}"/>
                </a:ext>
              </a:extLst>
            </p:cNvPr>
            <p:cNvSpPr/>
            <p:nvPr/>
          </p:nvSpPr>
          <p:spPr>
            <a:xfrm>
              <a:off x="1499700" y="3341875"/>
              <a:ext cx="39800" cy="46275"/>
            </a:xfrm>
            <a:custGeom>
              <a:avLst/>
              <a:gdLst/>
              <a:ahLst/>
              <a:cxnLst/>
              <a:rect l="l" t="t" r="r" b="b"/>
              <a:pathLst>
                <a:path w="1592" h="1851" extrusionOk="0">
                  <a:moveTo>
                    <a:pt x="756" y="1"/>
                  </a:moveTo>
                  <a:cubicBezTo>
                    <a:pt x="40" y="339"/>
                    <a:pt x="0" y="359"/>
                    <a:pt x="60" y="955"/>
                  </a:cubicBezTo>
                  <a:cubicBezTo>
                    <a:pt x="279" y="1174"/>
                    <a:pt x="180" y="1453"/>
                    <a:pt x="180" y="1691"/>
                  </a:cubicBezTo>
                  <a:cubicBezTo>
                    <a:pt x="180" y="1751"/>
                    <a:pt x="180" y="1791"/>
                    <a:pt x="199" y="1851"/>
                  </a:cubicBezTo>
                  <a:cubicBezTo>
                    <a:pt x="398" y="1731"/>
                    <a:pt x="378" y="1532"/>
                    <a:pt x="378" y="1333"/>
                  </a:cubicBezTo>
                  <a:cubicBezTo>
                    <a:pt x="378" y="1134"/>
                    <a:pt x="359" y="935"/>
                    <a:pt x="538" y="776"/>
                  </a:cubicBezTo>
                  <a:cubicBezTo>
                    <a:pt x="651" y="799"/>
                    <a:pt x="764" y="813"/>
                    <a:pt x="875" y="813"/>
                  </a:cubicBezTo>
                  <a:cubicBezTo>
                    <a:pt x="1057" y="813"/>
                    <a:pt x="1233" y="776"/>
                    <a:pt x="1393" y="677"/>
                  </a:cubicBezTo>
                  <a:cubicBezTo>
                    <a:pt x="1592" y="498"/>
                    <a:pt x="1473" y="378"/>
                    <a:pt x="1333" y="279"/>
                  </a:cubicBezTo>
                  <a:cubicBezTo>
                    <a:pt x="1095" y="239"/>
                    <a:pt x="856" y="279"/>
                    <a:pt x="7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34;p3">
              <a:extLst>
                <a:ext uri="{FF2B5EF4-FFF2-40B4-BE49-F238E27FC236}">
                  <a16:creationId xmlns:a16="http://schemas.microsoft.com/office/drawing/2014/main" id="{191DD8FD-CEAD-4CE2-B558-0F3B0A4EB307}"/>
                </a:ext>
              </a:extLst>
            </p:cNvPr>
            <p:cNvSpPr/>
            <p:nvPr/>
          </p:nvSpPr>
          <p:spPr>
            <a:xfrm>
              <a:off x="1692650" y="3276225"/>
              <a:ext cx="25900" cy="89800"/>
            </a:xfrm>
            <a:custGeom>
              <a:avLst/>
              <a:gdLst/>
              <a:ahLst/>
              <a:cxnLst/>
              <a:rect l="l" t="t" r="r" b="b"/>
              <a:pathLst>
                <a:path w="1036" h="3592" extrusionOk="0">
                  <a:moveTo>
                    <a:pt x="180" y="1"/>
                  </a:moveTo>
                  <a:cubicBezTo>
                    <a:pt x="180" y="40"/>
                    <a:pt x="180" y="120"/>
                    <a:pt x="200" y="180"/>
                  </a:cubicBezTo>
                  <a:cubicBezTo>
                    <a:pt x="299" y="299"/>
                    <a:pt x="299" y="418"/>
                    <a:pt x="180" y="518"/>
                  </a:cubicBezTo>
                  <a:cubicBezTo>
                    <a:pt x="120" y="578"/>
                    <a:pt x="120" y="637"/>
                    <a:pt x="180" y="717"/>
                  </a:cubicBezTo>
                  <a:cubicBezTo>
                    <a:pt x="200" y="836"/>
                    <a:pt x="200" y="936"/>
                    <a:pt x="220" y="1075"/>
                  </a:cubicBezTo>
                  <a:cubicBezTo>
                    <a:pt x="498" y="1692"/>
                    <a:pt x="339" y="2328"/>
                    <a:pt x="319" y="2985"/>
                  </a:cubicBezTo>
                  <a:cubicBezTo>
                    <a:pt x="319" y="3104"/>
                    <a:pt x="100" y="3263"/>
                    <a:pt x="1" y="3382"/>
                  </a:cubicBezTo>
                  <a:cubicBezTo>
                    <a:pt x="80" y="3422"/>
                    <a:pt x="140" y="3502"/>
                    <a:pt x="220" y="3561"/>
                  </a:cubicBezTo>
                  <a:cubicBezTo>
                    <a:pt x="259" y="3581"/>
                    <a:pt x="304" y="3591"/>
                    <a:pt x="349" y="3591"/>
                  </a:cubicBezTo>
                  <a:cubicBezTo>
                    <a:pt x="394" y="3591"/>
                    <a:pt x="438" y="3581"/>
                    <a:pt x="478" y="3561"/>
                  </a:cubicBezTo>
                  <a:cubicBezTo>
                    <a:pt x="578" y="3482"/>
                    <a:pt x="637" y="3363"/>
                    <a:pt x="697" y="3203"/>
                  </a:cubicBezTo>
                  <a:cubicBezTo>
                    <a:pt x="777" y="2905"/>
                    <a:pt x="777" y="2607"/>
                    <a:pt x="797" y="2308"/>
                  </a:cubicBezTo>
                  <a:cubicBezTo>
                    <a:pt x="697" y="1532"/>
                    <a:pt x="1035" y="717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35;p3">
              <a:extLst>
                <a:ext uri="{FF2B5EF4-FFF2-40B4-BE49-F238E27FC236}">
                  <a16:creationId xmlns:a16="http://schemas.microsoft.com/office/drawing/2014/main" id="{C9B444DA-DB72-4027-8235-FDBA3C936F0E}"/>
                </a:ext>
              </a:extLst>
            </p:cNvPr>
            <p:cNvSpPr/>
            <p:nvPr/>
          </p:nvSpPr>
          <p:spPr>
            <a:xfrm>
              <a:off x="1976625" y="3137475"/>
              <a:ext cx="17925" cy="55175"/>
            </a:xfrm>
            <a:custGeom>
              <a:avLst/>
              <a:gdLst/>
              <a:ahLst/>
              <a:cxnLst/>
              <a:rect l="l" t="t" r="r" b="b"/>
              <a:pathLst>
                <a:path w="717" h="2207" extrusionOk="0">
                  <a:moveTo>
                    <a:pt x="219" y="1"/>
                  </a:moveTo>
                  <a:cubicBezTo>
                    <a:pt x="219" y="120"/>
                    <a:pt x="219" y="219"/>
                    <a:pt x="200" y="299"/>
                  </a:cubicBezTo>
                  <a:cubicBezTo>
                    <a:pt x="200" y="478"/>
                    <a:pt x="219" y="677"/>
                    <a:pt x="219" y="856"/>
                  </a:cubicBezTo>
                  <a:cubicBezTo>
                    <a:pt x="120" y="975"/>
                    <a:pt x="60" y="1095"/>
                    <a:pt x="20" y="1254"/>
                  </a:cubicBezTo>
                  <a:cubicBezTo>
                    <a:pt x="1" y="1572"/>
                    <a:pt x="1" y="1871"/>
                    <a:pt x="200" y="2109"/>
                  </a:cubicBezTo>
                  <a:cubicBezTo>
                    <a:pt x="271" y="2169"/>
                    <a:pt x="349" y="2207"/>
                    <a:pt x="430" y="2207"/>
                  </a:cubicBezTo>
                  <a:cubicBezTo>
                    <a:pt x="485" y="2207"/>
                    <a:pt x="541" y="2189"/>
                    <a:pt x="597" y="2149"/>
                  </a:cubicBezTo>
                  <a:cubicBezTo>
                    <a:pt x="657" y="2149"/>
                    <a:pt x="677" y="2109"/>
                    <a:pt x="717" y="2109"/>
                  </a:cubicBezTo>
                  <a:cubicBezTo>
                    <a:pt x="697" y="2109"/>
                    <a:pt x="697" y="2109"/>
                    <a:pt x="677" y="2089"/>
                  </a:cubicBezTo>
                  <a:cubicBezTo>
                    <a:pt x="657" y="2069"/>
                    <a:pt x="677" y="2050"/>
                    <a:pt x="717" y="2010"/>
                  </a:cubicBezTo>
                  <a:cubicBezTo>
                    <a:pt x="697" y="1970"/>
                    <a:pt x="657" y="1890"/>
                    <a:pt x="617" y="1851"/>
                  </a:cubicBezTo>
                  <a:cubicBezTo>
                    <a:pt x="597" y="1393"/>
                    <a:pt x="577" y="975"/>
                    <a:pt x="577" y="518"/>
                  </a:cubicBezTo>
                  <a:cubicBezTo>
                    <a:pt x="577" y="259"/>
                    <a:pt x="558" y="2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36;p3">
              <a:extLst>
                <a:ext uri="{FF2B5EF4-FFF2-40B4-BE49-F238E27FC236}">
                  <a16:creationId xmlns:a16="http://schemas.microsoft.com/office/drawing/2014/main" id="{2258B13F-7FC5-4E40-BF45-D48772813F57}"/>
                </a:ext>
              </a:extLst>
            </p:cNvPr>
            <p:cNvSpPr/>
            <p:nvPr/>
          </p:nvSpPr>
          <p:spPr>
            <a:xfrm>
              <a:off x="1625025" y="3333825"/>
              <a:ext cx="50750" cy="9075"/>
            </a:xfrm>
            <a:custGeom>
              <a:avLst/>
              <a:gdLst/>
              <a:ahLst/>
              <a:cxnLst/>
              <a:rect l="l" t="t" r="r" b="b"/>
              <a:pathLst>
                <a:path w="2030" h="363" extrusionOk="0">
                  <a:moveTo>
                    <a:pt x="930" y="1"/>
                  </a:moveTo>
                  <a:cubicBezTo>
                    <a:pt x="628" y="1"/>
                    <a:pt x="318" y="69"/>
                    <a:pt x="0" y="183"/>
                  </a:cubicBezTo>
                  <a:cubicBezTo>
                    <a:pt x="98" y="175"/>
                    <a:pt x="194" y="171"/>
                    <a:pt x="290" y="171"/>
                  </a:cubicBezTo>
                  <a:cubicBezTo>
                    <a:pt x="880" y="171"/>
                    <a:pt x="1448" y="311"/>
                    <a:pt x="2029" y="362"/>
                  </a:cubicBezTo>
                  <a:cubicBezTo>
                    <a:pt x="1675" y="108"/>
                    <a:pt x="1309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37;p3">
              <a:extLst>
                <a:ext uri="{FF2B5EF4-FFF2-40B4-BE49-F238E27FC236}">
                  <a16:creationId xmlns:a16="http://schemas.microsoft.com/office/drawing/2014/main" id="{CB80A461-0030-49EE-B30B-BF969CF57A16}"/>
                </a:ext>
              </a:extLst>
            </p:cNvPr>
            <p:cNvSpPr/>
            <p:nvPr/>
          </p:nvSpPr>
          <p:spPr>
            <a:xfrm>
              <a:off x="1691175" y="3182225"/>
              <a:ext cx="9475" cy="37325"/>
            </a:xfrm>
            <a:custGeom>
              <a:avLst/>
              <a:gdLst/>
              <a:ahLst/>
              <a:cxnLst/>
              <a:rect l="l" t="t" r="r" b="b"/>
              <a:pathLst>
                <a:path w="379" h="1493" extrusionOk="0">
                  <a:moveTo>
                    <a:pt x="80" y="1"/>
                  </a:moveTo>
                  <a:cubicBezTo>
                    <a:pt x="80" y="498"/>
                    <a:pt x="0" y="1015"/>
                    <a:pt x="199" y="1493"/>
                  </a:cubicBezTo>
                  <a:cubicBezTo>
                    <a:pt x="199" y="996"/>
                    <a:pt x="378" y="478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38;p3">
              <a:extLst>
                <a:ext uri="{FF2B5EF4-FFF2-40B4-BE49-F238E27FC236}">
                  <a16:creationId xmlns:a16="http://schemas.microsoft.com/office/drawing/2014/main" id="{16C4CF90-03B0-4611-B7E6-12562F530A20}"/>
                </a:ext>
              </a:extLst>
            </p:cNvPr>
            <p:cNvSpPr/>
            <p:nvPr/>
          </p:nvSpPr>
          <p:spPr>
            <a:xfrm>
              <a:off x="1693650" y="3151050"/>
              <a:ext cx="13450" cy="15300"/>
            </a:xfrm>
            <a:custGeom>
              <a:avLst/>
              <a:gdLst/>
              <a:ahLst/>
              <a:cxnLst/>
              <a:rect l="l" t="t" r="r" b="b"/>
              <a:pathLst>
                <a:path w="538" h="612" extrusionOk="0">
                  <a:moveTo>
                    <a:pt x="394" y="1"/>
                  </a:moveTo>
                  <a:cubicBezTo>
                    <a:pt x="169" y="1"/>
                    <a:pt x="123" y="233"/>
                    <a:pt x="1" y="373"/>
                  </a:cubicBezTo>
                  <a:cubicBezTo>
                    <a:pt x="160" y="373"/>
                    <a:pt x="279" y="452"/>
                    <a:pt x="359" y="611"/>
                  </a:cubicBezTo>
                  <a:cubicBezTo>
                    <a:pt x="458" y="572"/>
                    <a:pt x="538" y="512"/>
                    <a:pt x="498" y="412"/>
                  </a:cubicBezTo>
                  <a:lnTo>
                    <a:pt x="498" y="15"/>
                  </a:lnTo>
                  <a:cubicBezTo>
                    <a:pt x="459" y="5"/>
                    <a:pt x="425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39;p3">
              <a:extLst>
                <a:ext uri="{FF2B5EF4-FFF2-40B4-BE49-F238E27FC236}">
                  <a16:creationId xmlns:a16="http://schemas.microsoft.com/office/drawing/2014/main" id="{19DD1B1F-ABDA-4FBA-BB6A-AA69985F5745}"/>
                </a:ext>
              </a:extLst>
            </p:cNvPr>
            <p:cNvSpPr/>
            <p:nvPr/>
          </p:nvSpPr>
          <p:spPr>
            <a:xfrm>
              <a:off x="1979600" y="3124550"/>
              <a:ext cx="10975" cy="9475"/>
            </a:xfrm>
            <a:custGeom>
              <a:avLst/>
              <a:gdLst/>
              <a:ahLst/>
              <a:cxnLst/>
              <a:rect l="l" t="t" r="r" b="b"/>
              <a:pathLst>
                <a:path w="439" h="379" extrusionOk="0">
                  <a:moveTo>
                    <a:pt x="100" y="0"/>
                  </a:moveTo>
                  <a:cubicBezTo>
                    <a:pt x="61" y="40"/>
                    <a:pt x="1" y="100"/>
                    <a:pt x="1" y="179"/>
                  </a:cubicBezTo>
                  <a:cubicBezTo>
                    <a:pt x="41" y="219"/>
                    <a:pt x="81" y="299"/>
                    <a:pt x="140" y="378"/>
                  </a:cubicBezTo>
                  <a:cubicBezTo>
                    <a:pt x="240" y="339"/>
                    <a:pt x="379" y="339"/>
                    <a:pt x="399" y="219"/>
                  </a:cubicBezTo>
                  <a:cubicBezTo>
                    <a:pt x="439" y="20"/>
                    <a:pt x="240" y="2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40;p3">
              <a:extLst>
                <a:ext uri="{FF2B5EF4-FFF2-40B4-BE49-F238E27FC236}">
                  <a16:creationId xmlns:a16="http://schemas.microsoft.com/office/drawing/2014/main" id="{CA0C40AE-3CF1-4A30-ABDD-9BC2FA6456FE}"/>
                </a:ext>
              </a:extLst>
            </p:cNvPr>
            <p:cNvSpPr/>
            <p:nvPr/>
          </p:nvSpPr>
          <p:spPr>
            <a:xfrm>
              <a:off x="1696150" y="3280700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40" y="1"/>
                  </a:moveTo>
                  <a:cubicBezTo>
                    <a:pt x="40" y="120"/>
                    <a:pt x="40" y="239"/>
                    <a:pt x="0" y="339"/>
                  </a:cubicBezTo>
                  <a:cubicBezTo>
                    <a:pt x="199" y="239"/>
                    <a:pt x="199" y="120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41;p3">
              <a:extLst>
                <a:ext uri="{FF2B5EF4-FFF2-40B4-BE49-F238E27FC236}">
                  <a16:creationId xmlns:a16="http://schemas.microsoft.com/office/drawing/2014/main" id="{DF5B1B57-FF12-4EEA-A20A-B3F894691F67}"/>
                </a:ext>
              </a:extLst>
            </p:cNvPr>
            <p:cNvSpPr/>
            <p:nvPr/>
          </p:nvSpPr>
          <p:spPr>
            <a:xfrm>
              <a:off x="1693150" y="3221025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21" y="140"/>
                    <a:pt x="1" y="299"/>
                    <a:pt x="160" y="418"/>
                  </a:cubicBezTo>
                  <a:cubicBezTo>
                    <a:pt x="160" y="299"/>
                    <a:pt x="120" y="140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42;p3">
              <a:extLst>
                <a:ext uri="{FF2B5EF4-FFF2-40B4-BE49-F238E27FC236}">
                  <a16:creationId xmlns:a16="http://schemas.microsoft.com/office/drawing/2014/main" id="{34CE3CDA-EC2D-4485-902E-180941BEE888}"/>
                </a:ext>
              </a:extLst>
            </p:cNvPr>
            <p:cNvSpPr/>
            <p:nvPr/>
          </p:nvSpPr>
          <p:spPr>
            <a:xfrm>
              <a:off x="1693150" y="32891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" y="80"/>
                    <a:pt x="21" y="160"/>
                    <a:pt x="160" y="200"/>
                  </a:cubicBezTo>
                  <a:lnTo>
                    <a:pt x="1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43;p3">
              <a:extLst>
                <a:ext uri="{FF2B5EF4-FFF2-40B4-BE49-F238E27FC236}">
                  <a16:creationId xmlns:a16="http://schemas.microsoft.com/office/drawing/2014/main" id="{72366BF1-4997-4800-ACE8-938A3ABD9E3B}"/>
                </a:ext>
              </a:extLst>
            </p:cNvPr>
            <p:cNvSpPr/>
            <p:nvPr/>
          </p:nvSpPr>
          <p:spPr>
            <a:xfrm>
              <a:off x="1692650" y="3173775"/>
              <a:ext cx="1025" cy="4000"/>
            </a:xfrm>
            <a:custGeom>
              <a:avLst/>
              <a:gdLst/>
              <a:ahLst/>
              <a:cxnLst/>
              <a:rect l="l" t="t" r="r" b="b"/>
              <a:pathLst>
                <a:path w="41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41"/>
                    <a:pt x="21" y="120"/>
                    <a:pt x="1" y="160"/>
                  </a:cubicBezTo>
                  <a:lnTo>
                    <a:pt x="41" y="120"/>
                  </a:lnTo>
                  <a:cubicBezTo>
                    <a:pt x="41" y="60"/>
                    <a:pt x="21" y="4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44;p3">
              <a:extLst>
                <a:ext uri="{FF2B5EF4-FFF2-40B4-BE49-F238E27FC236}">
                  <a16:creationId xmlns:a16="http://schemas.microsoft.com/office/drawing/2014/main" id="{55BFEFD4-760B-4416-9B60-5DEF28CE6CB2}"/>
                </a:ext>
              </a:extLst>
            </p:cNvPr>
            <p:cNvSpPr/>
            <p:nvPr/>
          </p:nvSpPr>
          <p:spPr>
            <a:xfrm>
              <a:off x="1505675" y="3486100"/>
              <a:ext cx="28375" cy="167325"/>
            </a:xfrm>
            <a:custGeom>
              <a:avLst/>
              <a:gdLst/>
              <a:ahLst/>
              <a:cxnLst/>
              <a:rect l="l" t="t" r="r" b="b"/>
              <a:pathLst>
                <a:path w="1135" h="6693" extrusionOk="0">
                  <a:moveTo>
                    <a:pt x="399" y="2314"/>
                  </a:moveTo>
                  <a:cubicBezTo>
                    <a:pt x="400" y="2361"/>
                    <a:pt x="405" y="2414"/>
                    <a:pt x="418" y="2467"/>
                  </a:cubicBezTo>
                  <a:cubicBezTo>
                    <a:pt x="378" y="2414"/>
                    <a:pt x="391" y="2361"/>
                    <a:pt x="399" y="2314"/>
                  </a:cubicBezTo>
                  <a:close/>
                  <a:moveTo>
                    <a:pt x="100" y="0"/>
                  </a:moveTo>
                  <a:cubicBezTo>
                    <a:pt x="40" y="140"/>
                    <a:pt x="0" y="239"/>
                    <a:pt x="0" y="358"/>
                  </a:cubicBezTo>
                  <a:cubicBezTo>
                    <a:pt x="0" y="2029"/>
                    <a:pt x="40" y="3681"/>
                    <a:pt x="318" y="5352"/>
                  </a:cubicBezTo>
                  <a:cubicBezTo>
                    <a:pt x="657" y="5730"/>
                    <a:pt x="418" y="6207"/>
                    <a:pt x="517" y="6625"/>
                  </a:cubicBezTo>
                  <a:cubicBezTo>
                    <a:pt x="583" y="6672"/>
                    <a:pt x="653" y="6692"/>
                    <a:pt x="720" y="6692"/>
                  </a:cubicBezTo>
                  <a:cubicBezTo>
                    <a:pt x="794" y="6692"/>
                    <a:pt x="863" y="6667"/>
                    <a:pt x="915" y="6625"/>
                  </a:cubicBezTo>
                  <a:cubicBezTo>
                    <a:pt x="1134" y="6247"/>
                    <a:pt x="1094" y="5849"/>
                    <a:pt x="1094" y="5451"/>
                  </a:cubicBezTo>
                  <a:lnTo>
                    <a:pt x="1094" y="5013"/>
                  </a:lnTo>
                  <a:lnTo>
                    <a:pt x="1094" y="4277"/>
                  </a:lnTo>
                  <a:lnTo>
                    <a:pt x="1094" y="3860"/>
                  </a:lnTo>
                  <a:cubicBezTo>
                    <a:pt x="895" y="3064"/>
                    <a:pt x="1055" y="2228"/>
                    <a:pt x="696" y="1472"/>
                  </a:cubicBezTo>
                  <a:cubicBezTo>
                    <a:pt x="653" y="1445"/>
                    <a:pt x="613" y="1434"/>
                    <a:pt x="577" y="1434"/>
                  </a:cubicBezTo>
                  <a:cubicBezTo>
                    <a:pt x="481" y="1434"/>
                    <a:pt x="405" y="1509"/>
                    <a:pt x="318" y="1552"/>
                  </a:cubicBezTo>
                  <a:cubicBezTo>
                    <a:pt x="250" y="1688"/>
                    <a:pt x="273" y="1825"/>
                    <a:pt x="312" y="1957"/>
                  </a:cubicBezTo>
                  <a:lnTo>
                    <a:pt x="312" y="1957"/>
                  </a:lnTo>
                  <a:cubicBezTo>
                    <a:pt x="250" y="1810"/>
                    <a:pt x="201" y="1662"/>
                    <a:pt x="358" y="1492"/>
                  </a:cubicBezTo>
                  <a:cubicBezTo>
                    <a:pt x="438" y="1472"/>
                    <a:pt x="517" y="1433"/>
                    <a:pt x="557" y="1373"/>
                  </a:cubicBezTo>
                  <a:cubicBezTo>
                    <a:pt x="597" y="1293"/>
                    <a:pt x="597" y="1234"/>
                    <a:pt x="597" y="1154"/>
                  </a:cubicBezTo>
                  <a:cubicBezTo>
                    <a:pt x="398" y="179"/>
                    <a:pt x="398" y="179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45;p3">
              <a:extLst>
                <a:ext uri="{FF2B5EF4-FFF2-40B4-BE49-F238E27FC236}">
                  <a16:creationId xmlns:a16="http://schemas.microsoft.com/office/drawing/2014/main" id="{41AA3173-CFE5-461E-9C30-0464FE8FB88F}"/>
                </a:ext>
              </a:extLst>
            </p:cNvPr>
            <p:cNvSpPr/>
            <p:nvPr/>
          </p:nvSpPr>
          <p:spPr>
            <a:xfrm>
              <a:off x="1503175" y="3414975"/>
              <a:ext cx="27375" cy="102475"/>
            </a:xfrm>
            <a:custGeom>
              <a:avLst/>
              <a:gdLst/>
              <a:ahLst/>
              <a:cxnLst/>
              <a:rect l="l" t="t" r="r" b="b"/>
              <a:pathLst>
                <a:path w="1095" h="4099" extrusionOk="0">
                  <a:moveTo>
                    <a:pt x="100" y="1"/>
                  </a:moveTo>
                  <a:cubicBezTo>
                    <a:pt x="120" y="936"/>
                    <a:pt x="1" y="1910"/>
                    <a:pt x="200" y="2845"/>
                  </a:cubicBezTo>
                  <a:cubicBezTo>
                    <a:pt x="359" y="2905"/>
                    <a:pt x="359" y="3044"/>
                    <a:pt x="359" y="3203"/>
                  </a:cubicBezTo>
                  <a:cubicBezTo>
                    <a:pt x="359" y="3502"/>
                    <a:pt x="339" y="3840"/>
                    <a:pt x="617" y="4099"/>
                  </a:cubicBezTo>
                  <a:cubicBezTo>
                    <a:pt x="1095" y="3243"/>
                    <a:pt x="816" y="2348"/>
                    <a:pt x="836" y="1513"/>
                  </a:cubicBezTo>
                  <a:cubicBezTo>
                    <a:pt x="637" y="1015"/>
                    <a:pt x="836" y="419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46;p3">
              <a:extLst>
                <a:ext uri="{FF2B5EF4-FFF2-40B4-BE49-F238E27FC236}">
                  <a16:creationId xmlns:a16="http://schemas.microsoft.com/office/drawing/2014/main" id="{CC5D6AE2-A2DC-445D-87B9-BFDA62FC9D0C}"/>
                </a:ext>
              </a:extLst>
            </p:cNvPr>
            <p:cNvSpPr/>
            <p:nvPr/>
          </p:nvSpPr>
          <p:spPr>
            <a:xfrm>
              <a:off x="3080175" y="3637275"/>
              <a:ext cx="9475" cy="80100"/>
            </a:xfrm>
            <a:custGeom>
              <a:avLst/>
              <a:gdLst/>
              <a:ahLst/>
              <a:cxnLst/>
              <a:rect l="l" t="t" r="r" b="b"/>
              <a:pathLst>
                <a:path w="379" h="3204" extrusionOk="0">
                  <a:moveTo>
                    <a:pt x="199" y="1"/>
                  </a:moveTo>
                  <a:cubicBezTo>
                    <a:pt x="140" y="80"/>
                    <a:pt x="100" y="160"/>
                    <a:pt x="40" y="200"/>
                  </a:cubicBezTo>
                  <a:cubicBezTo>
                    <a:pt x="20" y="1214"/>
                    <a:pt x="20" y="2209"/>
                    <a:pt x="0" y="3204"/>
                  </a:cubicBezTo>
                  <a:cubicBezTo>
                    <a:pt x="140" y="3144"/>
                    <a:pt x="199" y="2985"/>
                    <a:pt x="199" y="2826"/>
                  </a:cubicBezTo>
                  <a:cubicBezTo>
                    <a:pt x="180" y="1891"/>
                    <a:pt x="199" y="936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47;p3">
              <a:extLst>
                <a:ext uri="{FF2B5EF4-FFF2-40B4-BE49-F238E27FC236}">
                  <a16:creationId xmlns:a16="http://schemas.microsoft.com/office/drawing/2014/main" id="{C87E7AB2-3BAA-4D07-94E6-46F99325A591}"/>
                </a:ext>
              </a:extLst>
            </p:cNvPr>
            <p:cNvSpPr/>
            <p:nvPr/>
          </p:nvSpPr>
          <p:spPr>
            <a:xfrm>
              <a:off x="3085150" y="3691500"/>
              <a:ext cx="9475" cy="55225"/>
            </a:xfrm>
            <a:custGeom>
              <a:avLst/>
              <a:gdLst/>
              <a:ahLst/>
              <a:cxnLst/>
              <a:rect l="l" t="t" r="r" b="b"/>
              <a:pathLst>
                <a:path w="379" h="2209" extrusionOk="0">
                  <a:moveTo>
                    <a:pt x="339" y="0"/>
                  </a:moveTo>
                  <a:lnTo>
                    <a:pt x="339" y="0"/>
                  </a:lnTo>
                  <a:cubicBezTo>
                    <a:pt x="0" y="696"/>
                    <a:pt x="219" y="1472"/>
                    <a:pt x="199" y="2208"/>
                  </a:cubicBezTo>
                  <a:cubicBezTo>
                    <a:pt x="378" y="1472"/>
                    <a:pt x="378" y="736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48;p3">
              <a:extLst>
                <a:ext uri="{FF2B5EF4-FFF2-40B4-BE49-F238E27FC236}">
                  <a16:creationId xmlns:a16="http://schemas.microsoft.com/office/drawing/2014/main" id="{8D68FC40-BF2A-4843-B241-94AC6980F3C6}"/>
                </a:ext>
              </a:extLst>
            </p:cNvPr>
            <p:cNvSpPr/>
            <p:nvPr/>
          </p:nvSpPr>
          <p:spPr>
            <a:xfrm>
              <a:off x="3025475" y="3351325"/>
              <a:ext cx="31850" cy="10275"/>
            </a:xfrm>
            <a:custGeom>
              <a:avLst/>
              <a:gdLst/>
              <a:ahLst/>
              <a:cxnLst/>
              <a:rect l="l" t="t" r="r" b="b"/>
              <a:pathLst>
                <a:path w="1274" h="411" extrusionOk="0">
                  <a:moveTo>
                    <a:pt x="398" y="0"/>
                  </a:moveTo>
                  <a:cubicBezTo>
                    <a:pt x="338" y="0"/>
                    <a:pt x="299" y="0"/>
                    <a:pt x="219" y="20"/>
                  </a:cubicBezTo>
                  <a:cubicBezTo>
                    <a:pt x="140" y="80"/>
                    <a:pt x="20" y="120"/>
                    <a:pt x="0" y="259"/>
                  </a:cubicBezTo>
                  <a:cubicBezTo>
                    <a:pt x="29" y="345"/>
                    <a:pt x="68" y="410"/>
                    <a:pt x="140" y="410"/>
                  </a:cubicBezTo>
                  <a:cubicBezTo>
                    <a:pt x="167" y="410"/>
                    <a:pt x="200" y="401"/>
                    <a:pt x="239" y="378"/>
                  </a:cubicBezTo>
                  <a:cubicBezTo>
                    <a:pt x="537" y="378"/>
                    <a:pt x="816" y="359"/>
                    <a:pt x="1114" y="319"/>
                  </a:cubicBezTo>
                  <a:cubicBezTo>
                    <a:pt x="1174" y="259"/>
                    <a:pt x="1214" y="160"/>
                    <a:pt x="1273" y="60"/>
                  </a:cubicBezTo>
                  <a:lnTo>
                    <a:pt x="1273" y="60"/>
                  </a:lnTo>
                  <a:cubicBezTo>
                    <a:pt x="1097" y="72"/>
                    <a:pt x="921" y="139"/>
                    <a:pt x="749" y="139"/>
                  </a:cubicBezTo>
                  <a:cubicBezTo>
                    <a:pt x="630" y="139"/>
                    <a:pt x="512" y="107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49;p3">
              <a:extLst>
                <a:ext uri="{FF2B5EF4-FFF2-40B4-BE49-F238E27FC236}">
                  <a16:creationId xmlns:a16="http://schemas.microsoft.com/office/drawing/2014/main" id="{EE4F14B2-95B1-4301-B348-990F93A3B36C}"/>
                </a:ext>
              </a:extLst>
            </p:cNvPr>
            <p:cNvSpPr/>
            <p:nvPr/>
          </p:nvSpPr>
          <p:spPr>
            <a:xfrm>
              <a:off x="3085150" y="3574125"/>
              <a:ext cx="7475" cy="23400"/>
            </a:xfrm>
            <a:custGeom>
              <a:avLst/>
              <a:gdLst/>
              <a:ahLst/>
              <a:cxnLst/>
              <a:rect l="l" t="t" r="r" b="b"/>
              <a:pathLst>
                <a:path w="299" h="936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20" y="20"/>
                    <a:pt x="80" y="40"/>
                    <a:pt x="20" y="60"/>
                  </a:cubicBezTo>
                  <a:cubicBezTo>
                    <a:pt x="0" y="339"/>
                    <a:pt x="0" y="637"/>
                    <a:pt x="0" y="935"/>
                  </a:cubicBezTo>
                  <a:cubicBezTo>
                    <a:pt x="299" y="657"/>
                    <a:pt x="140" y="319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50;p3">
              <a:extLst>
                <a:ext uri="{FF2B5EF4-FFF2-40B4-BE49-F238E27FC236}">
                  <a16:creationId xmlns:a16="http://schemas.microsoft.com/office/drawing/2014/main" id="{8279D70D-C498-4959-BC84-A980E69F6E45}"/>
                </a:ext>
              </a:extLst>
            </p:cNvPr>
            <p:cNvSpPr/>
            <p:nvPr/>
          </p:nvSpPr>
          <p:spPr>
            <a:xfrm>
              <a:off x="3074700" y="3735750"/>
              <a:ext cx="5500" cy="14950"/>
            </a:xfrm>
            <a:custGeom>
              <a:avLst/>
              <a:gdLst/>
              <a:ahLst/>
              <a:cxnLst/>
              <a:rect l="l" t="t" r="r" b="b"/>
              <a:pathLst>
                <a:path w="220" h="59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" y="199"/>
                    <a:pt x="60" y="398"/>
                    <a:pt x="219" y="597"/>
                  </a:cubicBezTo>
                  <a:cubicBezTo>
                    <a:pt x="219" y="359"/>
                    <a:pt x="200" y="16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51;p3">
              <a:extLst>
                <a:ext uri="{FF2B5EF4-FFF2-40B4-BE49-F238E27FC236}">
                  <a16:creationId xmlns:a16="http://schemas.microsoft.com/office/drawing/2014/main" id="{8F85B865-9EF9-4D5C-826B-DDD98BA1C3E0}"/>
                </a:ext>
              </a:extLst>
            </p:cNvPr>
            <p:cNvSpPr/>
            <p:nvPr/>
          </p:nvSpPr>
          <p:spPr>
            <a:xfrm>
              <a:off x="3078675" y="37312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60" y="1"/>
                  </a:moveTo>
                  <a:lnTo>
                    <a:pt x="60" y="1"/>
                  </a:lnTo>
                  <a:cubicBezTo>
                    <a:pt x="41" y="40"/>
                    <a:pt x="1" y="100"/>
                    <a:pt x="41" y="140"/>
                  </a:cubicBezTo>
                  <a:cubicBezTo>
                    <a:pt x="180" y="120"/>
                    <a:pt x="200" y="80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52;p3">
              <a:extLst>
                <a:ext uri="{FF2B5EF4-FFF2-40B4-BE49-F238E27FC236}">
                  <a16:creationId xmlns:a16="http://schemas.microsoft.com/office/drawing/2014/main" id="{D5E7E8B1-9D37-4931-9C18-0D2E11B34907}"/>
                </a:ext>
              </a:extLst>
            </p:cNvPr>
            <p:cNvSpPr/>
            <p:nvPr/>
          </p:nvSpPr>
          <p:spPr>
            <a:xfrm>
              <a:off x="3090625" y="368205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0"/>
                  </a:moveTo>
                  <a:cubicBezTo>
                    <a:pt x="100" y="20"/>
                    <a:pt x="60" y="20"/>
                    <a:pt x="20" y="60"/>
                  </a:cubicBezTo>
                  <a:cubicBezTo>
                    <a:pt x="0" y="100"/>
                    <a:pt x="20" y="159"/>
                    <a:pt x="100" y="179"/>
                  </a:cubicBezTo>
                  <a:lnTo>
                    <a:pt x="1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53;p3">
              <a:extLst>
                <a:ext uri="{FF2B5EF4-FFF2-40B4-BE49-F238E27FC236}">
                  <a16:creationId xmlns:a16="http://schemas.microsoft.com/office/drawing/2014/main" id="{AFF4770E-5EF1-4E1F-978C-1C13B412AA73}"/>
                </a:ext>
              </a:extLst>
            </p:cNvPr>
            <p:cNvSpPr/>
            <p:nvPr/>
          </p:nvSpPr>
          <p:spPr>
            <a:xfrm>
              <a:off x="3105050" y="3374200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80" y="1"/>
                  </a:moveTo>
                  <a:cubicBezTo>
                    <a:pt x="40" y="40"/>
                    <a:pt x="0" y="60"/>
                    <a:pt x="0" y="60"/>
                  </a:cubicBezTo>
                  <a:cubicBezTo>
                    <a:pt x="20" y="100"/>
                    <a:pt x="40" y="140"/>
                    <a:pt x="80" y="180"/>
                  </a:cubicBezTo>
                  <a:lnTo>
                    <a:pt x="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54;p3">
              <a:extLst>
                <a:ext uri="{FF2B5EF4-FFF2-40B4-BE49-F238E27FC236}">
                  <a16:creationId xmlns:a16="http://schemas.microsoft.com/office/drawing/2014/main" id="{96209E3E-F9CC-4C42-A24B-D19E01E85222}"/>
                </a:ext>
              </a:extLst>
            </p:cNvPr>
            <p:cNvSpPr/>
            <p:nvPr/>
          </p:nvSpPr>
          <p:spPr>
            <a:xfrm>
              <a:off x="2332700" y="4121975"/>
              <a:ext cx="145750" cy="185725"/>
            </a:xfrm>
            <a:custGeom>
              <a:avLst/>
              <a:gdLst/>
              <a:ahLst/>
              <a:cxnLst/>
              <a:rect l="l" t="t" r="r" b="b"/>
              <a:pathLst>
                <a:path w="5830" h="7429" extrusionOk="0">
                  <a:moveTo>
                    <a:pt x="5671" y="1"/>
                  </a:moveTo>
                  <a:cubicBezTo>
                    <a:pt x="5552" y="1"/>
                    <a:pt x="5504" y="143"/>
                    <a:pt x="5392" y="207"/>
                  </a:cubicBezTo>
                  <a:cubicBezTo>
                    <a:pt x="4616" y="625"/>
                    <a:pt x="4059" y="1242"/>
                    <a:pt x="3681" y="2037"/>
                  </a:cubicBezTo>
                  <a:cubicBezTo>
                    <a:pt x="3522" y="2375"/>
                    <a:pt x="3283" y="2654"/>
                    <a:pt x="3144" y="2972"/>
                  </a:cubicBezTo>
                  <a:cubicBezTo>
                    <a:pt x="3053" y="3154"/>
                    <a:pt x="2962" y="3245"/>
                    <a:pt x="2849" y="3245"/>
                  </a:cubicBezTo>
                  <a:cubicBezTo>
                    <a:pt x="2764" y="3245"/>
                    <a:pt x="2666" y="3194"/>
                    <a:pt x="2547" y="3092"/>
                  </a:cubicBezTo>
                  <a:cubicBezTo>
                    <a:pt x="1871" y="2475"/>
                    <a:pt x="1035" y="2097"/>
                    <a:pt x="259" y="1620"/>
                  </a:cubicBezTo>
                  <a:cubicBezTo>
                    <a:pt x="100" y="1699"/>
                    <a:pt x="41" y="1878"/>
                    <a:pt x="1" y="2057"/>
                  </a:cubicBezTo>
                  <a:cubicBezTo>
                    <a:pt x="100" y="2415"/>
                    <a:pt x="399" y="2554"/>
                    <a:pt x="677" y="2714"/>
                  </a:cubicBezTo>
                  <a:cubicBezTo>
                    <a:pt x="1155" y="3012"/>
                    <a:pt x="1592" y="3310"/>
                    <a:pt x="2050" y="3668"/>
                  </a:cubicBezTo>
                  <a:cubicBezTo>
                    <a:pt x="2448" y="3987"/>
                    <a:pt x="2627" y="4325"/>
                    <a:pt x="2567" y="4882"/>
                  </a:cubicBezTo>
                  <a:cubicBezTo>
                    <a:pt x="2487" y="5658"/>
                    <a:pt x="2587" y="6394"/>
                    <a:pt x="2786" y="7150"/>
                  </a:cubicBezTo>
                  <a:cubicBezTo>
                    <a:pt x="2913" y="7245"/>
                    <a:pt x="3002" y="7429"/>
                    <a:pt x="3174" y="7429"/>
                  </a:cubicBezTo>
                  <a:cubicBezTo>
                    <a:pt x="3217" y="7429"/>
                    <a:pt x="3266" y="7417"/>
                    <a:pt x="3323" y="7388"/>
                  </a:cubicBezTo>
                  <a:cubicBezTo>
                    <a:pt x="3462" y="7030"/>
                    <a:pt x="3422" y="6632"/>
                    <a:pt x="3422" y="6255"/>
                  </a:cubicBezTo>
                  <a:cubicBezTo>
                    <a:pt x="3422" y="5499"/>
                    <a:pt x="3323" y="4782"/>
                    <a:pt x="3343" y="4046"/>
                  </a:cubicBezTo>
                  <a:cubicBezTo>
                    <a:pt x="3363" y="3589"/>
                    <a:pt x="3462" y="3231"/>
                    <a:pt x="3741" y="2913"/>
                  </a:cubicBezTo>
                  <a:cubicBezTo>
                    <a:pt x="4437" y="2097"/>
                    <a:pt x="5133" y="1301"/>
                    <a:pt x="5829" y="506"/>
                  </a:cubicBezTo>
                  <a:cubicBezTo>
                    <a:pt x="5829" y="366"/>
                    <a:pt x="5809" y="207"/>
                    <a:pt x="5770" y="28"/>
                  </a:cubicBezTo>
                  <a:cubicBezTo>
                    <a:pt x="5731" y="9"/>
                    <a:pt x="5699" y="1"/>
                    <a:pt x="56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55;p3">
              <a:extLst>
                <a:ext uri="{FF2B5EF4-FFF2-40B4-BE49-F238E27FC236}">
                  <a16:creationId xmlns:a16="http://schemas.microsoft.com/office/drawing/2014/main" id="{5B4C35AD-B7C5-4FF7-A087-6BA845D32890}"/>
                </a:ext>
              </a:extLst>
            </p:cNvPr>
            <p:cNvSpPr/>
            <p:nvPr/>
          </p:nvSpPr>
          <p:spPr>
            <a:xfrm>
              <a:off x="2468475" y="4034650"/>
              <a:ext cx="156675" cy="94000"/>
            </a:xfrm>
            <a:custGeom>
              <a:avLst/>
              <a:gdLst/>
              <a:ahLst/>
              <a:cxnLst/>
              <a:rect l="l" t="t" r="r" b="b"/>
              <a:pathLst>
                <a:path w="6267" h="3760" extrusionOk="0">
                  <a:moveTo>
                    <a:pt x="6267" y="0"/>
                  </a:moveTo>
                  <a:lnTo>
                    <a:pt x="6267" y="0"/>
                  </a:lnTo>
                  <a:cubicBezTo>
                    <a:pt x="5212" y="279"/>
                    <a:pt x="4178" y="577"/>
                    <a:pt x="3223" y="1114"/>
                  </a:cubicBezTo>
                  <a:cubicBezTo>
                    <a:pt x="2308" y="1631"/>
                    <a:pt x="1453" y="2308"/>
                    <a:pt x="617" y="2924"/>
                  </a:cubicBezTo>
                  <a:cubicBezTo>
                    <a:pt x="339" y="3163"/>
                    <a:pt x="40" y="3362"/>
                    <a:pt x="0" y="3760"/>
                  </a:cubicBezTo>
                  <a:cubicBezTo>
                    <a:pt x="120" y="3700"/>
                    <a:pt x="239" y="3621"/>
                    <a:pt x="378" y="3581"/>
                  </a:cubicBezTo>
                  <a:cubicBezTo>
                    <a:pt x="438" y="3422"/>
                    <a:pt x="597" y="3402"/>
                    <a:pt x="736" y="3382"/>
                  </a:cubicBezTo>
                  <a:lnTo>
                    <a:pt x="916" y="3203"/>
                  </a:lnTo>
                  <a:cubicBezTo>
                    <a:pt x="955" y="3163"/>
                    <a:pt x="1035" y="3103"/>
                    <a:pt x="1095" y="3024"/>
                  </a:cubicBezTo>
                  <a:cubicBezTo>
                    <a:pt x="1134" y="2984"/>
                    <a:pt x="1194" y="2924"/>
                    <a:pt x="1254" y="2885"/>
                  </a:cubicBezTo>
                  <a:cubicBezTo>
                    <a:pt x="1433" y="2765"/>
                    <a:pt x="1612" y="2606"/>
                    <a:pt x="1791" y="2487"/>
                  </a:cubicBezTo>
                  <a:cubicBezTo>
                    <a:pt x="1870" y="2427"/>
                    <a:pt x="1930" y="2387"/>
                    <a:pt x="1990" y="2328"/>
                  </a:cubicBezTo>
                  <a:cubicBezTo>
                    <a:pt x="2427" y="2029"/>
                    <a:pt x="2865" y="1731"/>
                    <a:pt x="3303" y="1472"/>
                  </a:cubicBezTo>
                  <a:cubicBezTo>
                    <a:pt x="3919" y="1114"/>
                    <a:pt x="4516" y="716"/>
                    <a:pt x="5212" y="597"/>
                  </a:cubicBezTo>
                  <a:cubicBezTo>
                    <a:pt x="5650" y="517"/>
                    <a:pt x="5968" y="298"/>
                    <a:pt x="62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56;p3">
              <a:extLst>
                <a:ext uri="{FF2B5EF4-FFF2-40B4-BE49-F238E27FC236}">
                  <a16:creationId xmlns:a16="http://schemas.microsoft.com/office/drawing/2014/main" id="{63CCF5CA-C000-4A27-B459-5E6A9896CBBF}"/>
                </a:ext>
              </a:extLst>
            </p:cNvPr>
            <p:cNvSpPr/>
            <p:nvPr/>
          </p:nvSpPr>
          <p:spPr>
            <a:xfrm>
              <a:off x="2513225" y="40928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60"/>
                  </a:moveTo>
                  <a:cubicBezTo>
                    <a:pt x="80" y="100"/>
                    <a:pt x="120" y="60"/>
                    <a:pt x="200" y="1"/>
                  </a:cubicBezTo>
                  <a:cubicBezTo>
                    <a:pt x="120" y="60"/>
                    <a:pt x="80" y="100"/>
                    <a:pt x="1" y="1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57;p3">
              <a:extLst>
                <a:ext uri="{FF2B5EF4-FFF2-40B4-BE49-F238E27FC236}">
                  <a16:creationId xmlns:a16="http://schemas.microsoft.com/office/drawing/2014/main" id="{F1190FFD-9229-4035-9C7B-48B4F4B7E0BB}"/>
                </a:ext>
              </a:extLst>
            </p:cNvPr>
            <p:cNvSpPr/>
            <p:nvPr/>
          </p:nvSpPr>
          <p:spPr>
            <a:xfrm>
              <a:off x="2481900" y="412812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40" y="61"/>
                    <a:pt x="80" y="100"/>
                    <a:pt x="1" y="160"/>
                  </a:cubicBezTo>
                  <a:cubicBezTo>
                    <a:pt x="80" y="120"/>
                    <a:pt x="160" y="6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58;p3">
              <a:extLst>
                <a:ext uri="{FF2B5EF4-FFF2-40B4-BE49-F238E27FC236}">
                  <a16:creationId xmlns:a16="http://schemas.microsoft.com/office/drawing/2014/main" id="{46168B2E-2460-4D46-ADC8-F5B974F08809}"/>
                </a:ext>
              </a:extLst>
            </p:cNvPr>
            <p:cNvSpPr/>
            <p:nvPr/>
          </p:nvSpPr>
          <p:spPr>
            <a:xfrm>
              <a:off x="2495825" y="41067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" y="140"/>
                  </a:moveTo>
                  <a:cubicBezTo>
                    <a:pt x="40" y="100"/>
                    <a:pt x="120" y="40"/>
                    <a:pt x="160" y="1"/>
                  </a:cubicBezTo>
                  <a:cubicBezTo>
                    <a:pt x="120" y="40"/>
                    <a:pt x="40" y="100"/>
                    <a:pt x="1" y="1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59;p3">
              <a:extLst>
                <a:ext uri="{FF2B5EF4-FFF2-40B4-BE49-F238E27FC236}">
                  <a16:creationId xmlns:a16="http://schemas.microsoft.com/office/drawing/2014/main" id="{7173DC8C-6789-4EE6-BF08-6427A7CD37EB}"/>
                </a:ext>
              </a:extLst>
            </p:cNvPr>
            <p:cNvSpPr/>
            <p:nvPr/>
          </p:nvSpPr>
          <p:spPr>
            <a:xfrm>
              <a:off x="2491350" y="41112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40"/>
                    <a:pt x="40" y="100"/>
                    <a:pt x="1" y="160"/>
                  </a:cubicBezTo>
                  <a:lnTo>
                    <a:pt x="1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60;p3">
              <a:extLst>
                <a:ext uri="{FF2B5EF4-FFF2-40B4-BE49-F238E27FC236}">
                  <a16:creationId xmlns:a16="http://schemas.microsoft.com/office/drawing/2014/main" id="{DDCB6A1E-AC50-4528-AFA9-D6A9859D3B79}"/>
                </a:ext>
              </a:extLst>
            </p:cNvPr>
            <p:cNvSpPr/>
            <p:nvPr/>
          </p:nvSpPr>
          <p:spPr>
            <a:xfrm>
              <a:off x="2486875" y="41152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60"/>
                    <a:pt x="60" y="100"/>
                    <a:pt x="0" y="180"/>
                  </a:cubicBezTo>
                  <a:lnTo>
                    <a:pt x="1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61;p3">
              <a:extLst>
                <a:ext uri="{FF2B5EF4-FFF2-40B4-BE49-F238E27FC236}">
                  <a16:creationId xmlns:a16="http://schemas.microsoft.com/office/drawing/2014/main" id="{48BA7312-4401-4EA7-AB12-ABABBFCC183D}"/>
                </a:ext>
              </a:extLst>
            </p:cNvPr>
            <p:cNvSpPr/>
            <p:nvPr/>
          </p:nvSpPr>
          <p:spPr>
            <a:xfrm>
              <a:off x="1525550" y="3827750"/>
              <a:ext cx="30375" cy="238550"/>
            </a:xfrm>
            <a:custGeom>
              <a:avLst/>
              <a:gdLst/>
              <a:ahLst/>
              <a:cxnLst/>
              <a:rect l="l" t="t" r="r" b="b"/>
              <a:pathLst>
                <a:path w="1215" h="9542" extrusionOk="0">
                  <a:moveTo>
                    <a:pt x="458" y="1"/>
                  </a:moveTo>
                  <a:cubicBezTo>
                    <a:pt x="260" y="1"/>
                    <a:pt x="160" y="120"/>
                    <a:pt x="61" y="259"/>
                  </a:cubicBezTo>
                  <a:lnTo>
                    <a:pt x="61" y="458"/>
                  </a:lnTo>
                  <a:cubicBezTo>
                    <a:pt x="200" y="637"/>
                    <a:pt x="160" y="777"/>
                    <a:pt x="100" y="956"/>
                  </a:cubicBezTo>
                  <a:cubicBezTo>
                    <a:pt x="1" y="1572"/>
                    <a:pt x="140" y="2169"/>
                    <a:pt x="200" y="2766"/>
                  </a:cubicBezTo>
                  <a:cubicBezTo>
                    <a:pt x="299" y="3840"/>
                    <a:pt x="419" y="4914"/>
                    <a:pt x="458" y="5988"/>
                  </a:cubicBezTo>
                  <a:cubicBezTo>
                    <a:pt x="498" y="6028"/>
                    <a:pt x="498" y="6108"/>
                    <a:pt x="458" y="6148"/>
                  </a:cubicBezTo>
                  <a:cubicBezTo>
                    <a:pt x="458" y="6321"/>
                    <a:pt x="440" y="6512"/>
                    <a:pt x="421" y="6687"/>
                  </a:cubicBezTo>
                  <a:lnTo>
                    <a:pt x="421" y="6687"/>
                  </a:lnTo>
                  <a:lnTo>
                    <a:pt x="419" y="6685"/>
                  </a:lnTo>
                  <a:lnTo>
                    <a:pt x="419" y="6705"/>
                  </a:lnTo>
                  <a:cubicBezTo>
                    <a:pt x="419" y="6699"/>
                    <a:pt x="420" y="6693"/>
                    <a:pt x="421" y="6687"/>
                  </a:cubicBezTo>
                  <a:lnTo>
                    <a:pt x="421" y="6687"/>
                  </a:lnTo>
                  <a:lnTo>
                    <a:pt x="458" y="6724"/>
                  </a:lnTo>
                  <a:cubicBezTo>
                    <a:pt x="498" y="6784"/>
                    <a:pt x="458" y="6804"/>
                    <a:pt x="419" y="6864"/>
                  </a:cubicBezTo>
                  <a:cubicBezTo>
                    <a:pt x="439" y="6963"/>
                    <a:pt x="439" y="7083"/>
                    <a:pt x="439" y="7202"/>
                  </a:cubicBezTo>
                  <a:cubicBezTo>
                    <a:pt x="797" y="7978"/>
                    <a:pt x="558" y="8773"/>
                    <a:pt x="598" y="9529"/>
                  </a:cubicBezTo>
                  <a:cubicBezTo>
                    <a:pt x="642" y="9537"/>
                    <a:pt x="682" y="9541"/>
                    <a:pt x="718" y="9541"/>
                  </a:cubicBezTo>
                  <a:cubicBezTo>
                    <a:pt x="1036" y="9541"/>
                    <a:pt x="1043" y="9243"/>
                    <a:pt x="1115" y="8992"/>
                  </a:cubicBezTo>
                  <a:cubicBezTo>
                    <a:pt x="1214" y="8614"/>
                    <a:pt x="1214" y="8236"/>
                    <a:pt x="1155" y="7878"/>
                  </a:cubicBezTo>
                  <a:cubicBezTo>
                    <a:pt x="1135" y="7799"/>
                    <a:pt x="1115" y="7699"/>
                    <a:pt x="1075" y="7620"/>
                  </a:cubicBezTo>
                  <a:cubicBezTo>
                    <a:pt x="936" y="7500"/>
                    <a:pt x="956" y="7381"/>
                    <a:pt x="1075" y="7242"/>
                  </a:cubicBezTo>
                  <a:cubicBezTo>
                    <a:pt x="1135" y="7043"/>
                    <a:pt x="1135" y="6884"/>
                    <a:pt x="1075" y="6705"/>
                  </a:cubicBezTo>
                  <a:cubicBezTo>
                    <a:pt x="956" y="6128"/>
                    <a:pt x="1015" y="5551"/>
                    <a:pt x="1035" y="4994"/>
                  </a:cubicBezTo>
                  <a:cubicBezTo>
                    <a:pt x="1015" y="4158"/>
                    <a:pt x="1075" y="3363"/>
                    <a:pt x="956" y="2547"/>
                  </a:cubicBezTo>
                  <a:cubicBezTo>
                    <a:pt x="856" y="2209"/>
                    <a:pt x="816" y="1831"/>
                    <a:pt x="757" y="1453"/>
                  </a:cubicBezTo>
                  <a:cubicBezTo>
                    <a:pt x="657" y="1115"/>
                    <a:pt x="618" y="737"/>
                    <a:pt x="697" y="359"/>
                  </a:cubicBezTo>
                  <a:lnTo>
                    <a:pt x="697" y="239"/>
                  </a:lnTo>
                  <a:cubicBezTo>
                    <a:pt x="697" y="180"/>
                    <a:pt x="657" y="160"/>
                    <a:pt x="657" y="120"/>
                  </a:cubicBezTo>
                  <a:cubicBezTo>
                    <a:pt x="637" y="60"/>
                    <a:pt x="618" y="41"/>
                    <a:pt x="598" y="21"/>
                  </a:cubicBezTo>
                  <a:cubicBezTo>
                    <a:pt x="538" y="21"/>
                    <a:pt x="518" y="1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62;p3">
              <a:extLst>
                <a:ext uri="{FF2B5EF4-FFF2-40B4-BE49-F238E27FC236}">
                  <a16:creationId xmlns:a16="http://schemas.microsoft.com/office/drawing/2014/main" id="{B78A40CC-27ED-462D-8B03-3DCA17631749}"/>
                </a:ext>
              </a:extLst>
            </p:cNvPr>
            <p:cNvSpPr/>
            <p:nvPr/>
          </p:nvSpPr>
          <p:spPr>
            <a:xfrm>
              <a:off x="1524075" y="3749175"/>
              <a:ext cx="16425" cy="84575"/>
            </a:xfrm>
            <a:custGeom>
              <a:avLst/>
              <a:gdLst/>
              <a:ahLst/>
              <a:cxnLst/>
              <a:rect l="l" t="t" r="r" b="b"/>
              <a:pathLst>
                <a:path w="657" h="3383" extrusionOk="0">
                  <a:moveTo>
                    <a:pt x="319" y="1"/>
                  </a:moveTo>
                  <a:cubicBezTo>
                    <a:pt x="100" y="1"/>
                    <a:pt x="0" y="80"/>
                    <a:pt x="20" y="319"/>
                  </a:cubicBezTo>
                  <a:cubicBezTo>
                    <a:pt x="100" y="1353"/>
                    <a:pt x="120" y="2368"/>
                    <a:pt x="139" y="3382"/>
                  </a:cubicBezTo>
                  <a:cubicBezTo>
                    <a:pt x="279" y="3343"/>
                    <a:pt x="378" y="3263"/>
                    <a:pt x="498" y="3203"/>
                  </a:cubicBezTo>
                  <a:cubicBezTo>
                    <a:pt x="657" y="2726"/>
                    <a:pt x="597" y="2229"/>
                    <a:pt x="517" y="1751"/>
                  </a:cubicBezTo>
                  <a:cubicBezTo>
                    <a:pt x="458" y="1174"/>
                    <a:pt x="398" y="578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63;p3">
              <a:extLst>
                <a:ext uri="{FF2B5EF4-FFF2-40B4-BE49-F238E27FC236}">
                  <a16:creationId xmlns:a16="http://schemas.microsoft.com/office/drawing/2014/main" id="{DF530364-AD8E-4766-9BA8-BC9AC0E9BDF8}"/>
                </a:ext>
              </a:extLst>
            </p:cNvPr>
            <p:cNvSpPr/>
            <p:nvPr/>
          </p:nvSpPr>
          <p:spPr>
            <a:xfrm>
              <a:off x="1524075" y="3663650"/>
              <a:ext cx="74975" cy="55225"/>
            </a:xfrm>
            <a:custGeom>
              <a:avLst/>
              <a:gdLst/>
              <a:ahLst/>
              <a:cxnLst/>
              <a:rect l="l" t="t" r="r" b="b"/>
              <a:pathLst>
                <a:path w="2999" h="220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79" y="716"/>
                    <a:pt x="0" y="1452"/>
                    <a:pt x="279" y="2208"/>
                  </a:cubicBezTo>
                  <a:lnTo>
                    <a:pt x="279" y="895"/>
                  </a:lnTo>
                  <a:cubicBezTo>
                    <a:pt x="279" y="617"/>
                    <a:pt x="378" y="497"/>
                    <a:pt x="696" y="497"/>
                  </a:cubicBezTo>
                  <a:cubicBezTo>
                    <a:pt x="1472" y="497"/>
                    <a:pt x="2208" y="438"/>
                    <a:pt x="2984" y="398"/>
                  </a:cubicBezTo>
                  <a:cubicBezTo>
                    <a:pt x="2999" y="268"/>
                    <a:pt x="2992" y="180"/>
                    <a:pt x="2911" y="180"/>
                  </a:cubicBezTo>
                  <a:cubicBezTo>
                    <a:pt x="2880" y="180"/>
                    <a:pt x="2839" y="192"/>
                    <a:pt x="2785" y="219"/>
                  </a:cubicBezTo>
                  <a:cubicBezTo>
                    <a:pt x="2361" y="219"/>
                    <a:pt x="1936" y="201"/>
                    <a:pt x="1512" y="201"/>
                  </a:cubicBezTo>
                  <a:cubicBezTo>
                    <a:pt x="1300" y="201"/>
                    <a:pt x="1088" y="206"/>
                    <a:pt x="875" y="219"/>
                  </a:cubicBezTo>
                  <a:cubicBezTo>
                    <a:pt x="597" y="219"/>
                    <a:pt x="358" y="219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64;p3">
              <a:extLst>
                <a:ext uri="{FF2B5EF4-FFF2-40B4-BE49-F238E27FC236}">
                  <a16:creationId xmlns:a16="http://schemas.microsoft.com/office/drawing/2014/main" id="{C8E44AAA-3469-4F92-9A36-C2D6AD8FAA85}"/>
                </a:ext>
              </a:extLst>
            </p:cNvPr>
            <p:cNvSpPr/>
            <p:nvPr/>
          </p:nvSpPr>
          <p:spPr>
            <a:xfrm>
              <a:off x="1528050" y="3838700"/>
              <a:ext cx="5500" cy="12450"/>
            </a:xfrm>
            <a:custGeom>
              <a:avLst/>
              <a:gdLst/>
              <a:ahLst/>
              <a:cxnLst/>
              <a:rect l="l" t="t" r="r" b="b"/>
              <a:pathLst>
                <a:path w="220" h="498" extrusionOk="0">
                  <a:moveTo>
                    <a:pt x="0" y="0"/>
                  </a:moveTo>
                  <a:cubicBezTo>
                    <a:pt x="0" y="179"/>
                    <a:pt x="0" y="319"/>
                    <a:pt x="20" y="498"/>
                  </a:cubicBezTo>
                  <a:cubicBezTo>
                    <a:pt x="219" y="319"/>
                    <a:pt x="199" y="1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65;p3">
              <a:extLst>
                <a:ext uri="{FF2B5EF4-FFF2-40B4-BE49-F238E27FC236}">
                  <a16:creationId xmlns:a16="http://schemas.microsoft.com/office/drawing/2014/main" id="{03B0ADA8-CCE0-4179-8301-35138D96A780}"/>
                </a:ext>
              </a:extLst>
            </p:cNvPr>
            <p:cNvSpPr/>
            <p:nvPr/>
          </p:nvSpPr>
          <p:spPr>
            <a:xfrm>
              <a:off x="1518600" y="3651200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0" y="1"/>
                  </a:moveTo>
                  <a:lnTo>
                    <a:pt x="0" y="140"/>
                  </a:lnTo>
                  <a:cubicBezTo>
                    <a:pt x="60" y="220"/>
                    <a:pt x="120" y="259"/>
                    <a:pt x="179" y="339"/>
                  </a:cubicBezTo>
                  <a:lnTo>
                    <a:pt x="339" y="339"/>
                  </a:lnTo>
                  <a:cubicBezTo>
                    <a:pt x="319" y="220"/>
                    <a:pt x="319" y="120"/>
                    <a:pt x="319" y="1"/>
                  </a:cubicBezTo>
                  <a:cubicBezTo>
                    <a:pt x="252" y="1"/>
                    <a:pt x="186" y="10"/>
                    <a:pt x="114" y="10"/>
                  </a:cubicBezTo>
                  <a:cubicBezTo>
                    <a:pt x="78" y="10"/>
                    <a:pt x="40" y="7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66;p3">
              <a:extLst>
                <a:ext uri="{FF2B5EF4-FFF2-40B4-BE49-F238E27FC236}">
                  <a16:creationId xmlns:a16="http://schemas.microsoft.com/office/drawing/2014/main" id="{13A83548-049D-4742-AE55-F9D955B2A739}"/>
                </a:ext>
              </a:extLst>
            </p:cNvPr>
            <p:cNvSpPr/>
            <p:nvPr/>
          </p:nvSpPr>
          <p:spPr>
            <a:xfrm>
              <a:off x="1518600" y="3655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cubicBezTo>
                    <a:pt x="40" y="81"/>
                    <a:pt x="100" y="140"/>
                    <a:pt x="179" y="200"/>
                  </a:cubicBezTo>
                  <a:cubicBezTo>
                    <a:pt x="100" y="140"/>
                    <a:pt x="40" y="6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67;p3">
              <a:extLst>
                <a:ext uri="{FF2B5EF4-FFF2-40B4-BE49-F238E27FC236}">
                  <a16:creationId xmlns:a16="http://schemas.microsoft.com/office/drawing/2014/main" id="{9AA75010-057D-44DC-B7B0-70C6B00C7BCF}"/>
                </a:ext>
              </a:extLst>
            </p:cNvPr>
            <p:cNvSpPr/>
            <p:nvPr/>
          </p:nvSpPr>
          <p:spPr>
            <a:xfrm>
              <a:off x="1537000" y="3976950"/>
              <a:ext cx="1525" cy="4000"/>
            </a:xfrm>
            <a:custGeom>
              <a:avLst/>
              <a:gdLst/>
              <a:ahLst/>
              <a:cxnLst/>
              <a:rect l="l" t="t" r="r" b="b"/>
              <a:pathLst>
                <a:path w="61" h="160" extrusionOk="0">
                  <a:moveTo>
                    <a:pt x="0" y="1"/>
                  </a:moveTo>
                  <a:lnTo>
                    <a:pt x="0" y="160"/>
                  </a:lnTo>
                  <a:cubicBezTo>
                    <a:pt x="40" y="160"/>
                    <a:pt x="60" y="140"/>
                    <a:pt x="60" y="120"/>
                  </a:cubicBezTo>
                  <a:cubicBezTo>
                    <a:pt x="60" y="60"/>
                    <a:pt x="40" y="4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68;p3">
              <a:extLst>
                <a:ext uri="{FF2B5EF4-FFF2-40B4-BE49-F238E27FC236}">
                  <a16:creationId xmlns:a16="http://schemas.microsoft.com/office/drawing/2014/main" id="{C526DFC0-1371-47F8-995B-CD647FA87C8D}"/>
                </a:ext>
              </a:extLst>
            </p:cNvPr>
            <p:cNvSpPr/>
            <p:nvPr/>
          </p:nvSpPr>
          <p:spPr>
            <a:xfrm>
              <a:off x="2723100" y="4844675"/>
              <a:ext cx="67175" cy="20500"/>
            </a:xfrm>
            <a:custGeom>
              <a:avLst/>
              <a:gdLst/>
              <a:ahLst/>
              <a:cxnLst/>
              <a:rect l="l" t="t" r="r" b="b"/>
              <a:pathLst>
                <a:path w="2687" h="820" extrusionOk="0">
                  <a:moveTo>
                    <a:pt x="2018" y="0"/>
                  </a:moveTo>
                  <a:cubicBezTo>
                    <a:pt x="1698" y="0"/>
                    <a:pt x="1379" y="62"/>
                    <a:pt x="1075" y="144"/>
                  </a:cubicBezTo>
                  <a:cubicBezTo>
                    <a:pt x="856" y="243"/>
                    <a:pt x="577" y="124"/>
                    <a:pt x="378" y="303"/>
                  </a:cubicBezTo>
                  <a:cubicBezTo>
                    <a:pt x="299" y="502"/>
                    <a:pt x="1" y="541"/>
                    <a:pt x="20" y="820"/>
                  </a:cubicBezTo>
                  <a:cubicBezTo>
                    <a:pt x="100" y="800"/>
                    <a:pt x="160" y="800"/>
                    <a:pt x="219" y="800"/>
                  </a:cubicBezTo>
                  <a:cubicBezTo>
                    <a:pt x="279" y="720"/>
                    <a:pt x="339" y="661"/>
                    <a:pt x="438" y="661"/>
                  </a:cubicBezTo>
                  <a:cubicBezTo>
                    <a:pt x="478" y="661"/>
                    <a:pt x="538" y="661"/>
                    <a:pt x="577" y="641"/>
                  </a:cubicBezTo>
                  <a:cubicBezTo>
                    <a:pt x="722" y="486"/>
                    <a:pt x="878" y="454"/>
                    <a:pt x="1039" y="454"/>
                  </a:cubicBezTo>
                  <a:cubicBezTo>
                    <a:pt x="1148" y="454"/>
                    <a:pt x="1260" y="469"/>
                    <a:pt x="1372" y="469"/>
                  </a:cubicBezTo>
                  <a:cubicBezTo>
                    <a:pt x="1412" y="469"/>
                    <a:pt x="1452" y="467"/>
                    <a:pt x="1492" y="462"/>
                  </a:cubicBezTo>
                  <a:cubicBezTo>
                    <a:pt x="1851" y="442"/>
                    <a:pt x="2189" y="482"/>
                    <a:pt x="2527" y="303"/>
                  </a:cubicBezTo>
                  <a:cubicBezTo>
                    <a:pt x="2567" y="223"/>
                    <a:pt x="2646" y="163"/>
                    <a:pt x="2686" y="104"/>
                  </a:cubicBezTo>
                  <a:cubicBezTo>
                    <a:pt x="2465" y="30"/>
                    <a:pt x="2241" y="0"/>
                    <a:pt x="20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69;p3">
              <a:extLst>
                <a:ext uri="{FF2B5EF4-FFF2-40B4-BE49-F238E27FC236}">
                  <a16:creationId xmlns:a16="http://schemas.microsoft.com/office/drawing/2014/main" id="{1FE82CF9-AA72-49EC-98FC-CDEA2A4FD50E}"/>
                </a:ext>
              </a:extLst>
            </p:cNvPr>
            <p:cNvSpPr/>
            <p:nvPr/>
          </p:nvSpPr>
          <p:spPr>
            <a:xfrm>
              <a:off x="3008550" y="4847250"/>
              <a:ext cx="21925" cy="8475"/>
            </a:xfrm>
            <a:custGeom>
              <a:avLst/>
              <a:gdLst/>
              <a:ahLst/>
              <a:cxnLst/>
              <a:rect l="l" t="t" r="r" b="b"/>
              <a:pathLst>
                <a:path w="877" h="339" extrusionOk="0">
                  <a:moveTo>
                    <a:pt x="359" y="1"/>
                  </a:moveTo>
                  <a:cubicBezTo>
                    <a:pt x="220" y="100"/>
                    <a:pt x="1" y="60"/>
                    <a:pt x="1" y="339"/>
                  </a:cubicBezTo>
                  <a:cubicBezTo>
                    <a:pt x="299" y="319"/>
                    <a:pt x="598" y="319"/>
                    <a:pt x="876" y="299"/>
                  </a:cubicBezTo>
                  <a:lnTo>
                    <a:pt x="717" y="140"/>
                  </a:lnTo>
                  <a:cubicBezTo>
                    <a:pt x="697" y="150"/>
                    <a:pt x="667" y="155"/>
                    <a:pt x="637" y="155"/>
                  </a:cubicBezTo>
                  <a:cubicBezTo>
                    <a:pt x="608" y="155"/>
                    <a:pt x="578" y="150"/>
                    <a:pt x="558" y="140"/>
                  </a:cubicBezTo>
                  <a:cubicBezTo>
                    <a:pt x="478" y="100"/>
                    <a:pt x="419" y="41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70;p3">
              <a:extLst>
                <a:ext uri="{FF2B5EF4-FFF2-40B4-BE49-F238E27FC236}">
                  <a16:creationId xmlns:a16="http://schemas.microsoft.com/office/drawing/2014/main" id="{46CE52D2-1A31-40F9-B049-63538B1EC1B3}"/>
                </a:ext>
              </a:extLst>
            </p:cNvPr>
            <p:cNvSpPr/>
            <p:nvPr/>
          </p:nvSpPr>
          <p:spPr>
            <a:xfrm>
              <a:off x="2811350" y="4839050"/>
              <a:ext cx="18700" cy="8575"/>
            </a:xfrm>
            <a:custGeom>
              <a:avLst/>
              <a:gdLst/>
              <a:ahLst/>
              <a:cxnLst/>
              <a:rect l="l" t="t" r="r" b="b"/>
              <a:pathLst>
                <a:path w="748" h="343" extrusionOk="0">
                  <a:moveTo>
                    <a:pt x="554" y="1"/>
                  </a:moveTo>
                  <a:cubicBezTo>
                    <a:pt x="392" y="1"/>
                    <a:pt x="233" y="151"/>
                    <a:pt x="55" y="151"/>
                  </a:cubicBezTo>
                  <a:cubicBezTo>
                    <a:pt x="47" y="151"/>
                    <a:pt x="39" y="150"/>
                    <a:pt x="31" y="150"/>
                  </a:cubicBezTo>
                  <a:lnTo>
                    <a:pt x="31" y="150"/>
                  </a:lnTo>
                  <a:cubicBezTo>
                    <a:pt x="1" y="288"/>
                    <a:pt x="29" y="343"/>
                    <a:pt x="107" y="343"/>
                  </a:cubicBezTo>
                  <a:cubicBezTo>
                    <a:pt x="131" y="343"/>
                    <a:pt x="158" y="338"/>
                    <a:pt x="190" y="329"/>
                  </a:cubicBezTo>
                  <a:cubicBezTo>
                    <a:pt x="409" y="289"/>
                    <a:pt x="628" y="329"/>
                    <a:pt x="747" y="90"/>
                  </a:cubicBezTo>
                  <a:cubicBezTo>
                    <a:pt x="682" y="24"/>
                    <a:pt x="618" y="1"/>
                    <a:pt x="5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71;p3">
              <a:extLst>
                <a:ext uri="{FF2B5EF4-FFF2-40B4-BE49-F238E27FC236}">
                  <a16:creationId xmlns:a16="http://schemas.microsoft.com/office/drawing/2014/main" id="{27089875-C588-445F-9C10-22AD67E8D237}"/>
                </a:ext>
              </a:extLst>
            </p:cNvPr>
            <p:cNvSpPr/>
            <p:nvPr/>
          </p:nvSpPr>
          <p:spPr>
            <a:xfrm>
              <a:off x="2786250" y="4855700"/>
              <a:ext cx="22900" cy="5150"/>
            </a:xfrm>
            <a:custGeom>
              <a:avLst/>
              <a:gdLst/>
              <a:ahLst/>
              <a:cxnLst/>
              <a:rect l="l" t="t" r="r" b="b"/>
              <a:pathLst>
                <a:path w="916" h="206" extrusionOk="0">
                  <a:moveTo>
                    <a:pt x="1" y="1"/>
                  </a:moveTo>
                  <a:lnTo>
                    <a:pt x="1" y="160"/>
                  </a:lnTo>
                  <a:cubicBezTo>
                    <a:pt x="131" y="185"/>
                    <a:pt x="258" y="206"/>
                    <a:pt x="383" y="206"/>
                  </a:cubicBezTo>
                  <a:cubicBezTo>
                    <a:pt x="564" y="206"/>
                    <a:pt x="740" y="162"/>
                    <a:pt x="916" y="21"/>
                  </a:cubicBezTo>
                  <a:cubicBezTo>
                    <a:pt x="598" y="21"/>
                    <a:pt x="299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72;p3">
              <a:extLst>
                <a:ext uri="{FF2B5EF4-FFF2-40B4-BE49-F238E27FC236}">
                  <a16:creationId xmlns:a16="http://schemas.microsoft.com/office/drawing/2014/main" id="{34758AAA-10E2-4D87-BB1F-B2D50644D0EE}"/>
                </a:ext>
              </a:extLst>
            </p:cNvPr>
            <p:cNvSpPr/>
            <p:nvPr/>
          </p:nvSpPr>
          <p:spPr>
            <a:xfrm>
              <a:off x="2968775" y="4848000"/>
              <a:ext cx="12950" cy="7725"/>
            </a:xfrm>
            <a:custGeom>
              <a:avLst/>
              <a:gdLst/>
              <a:ahLst/>
              <a:cxnLst/>
              <a:rect l="l" t="t" r="r" b="b"/>
              <a:pathLst>
                <a:path w="518" h="309" extrusionOk="0">
                  <a:moveTo>
                    <a:pt x="314" y="0"/>
                  </a:moveTo>
                  <a:cubicBezTo>
                    <a:pt x="245" y="0"/>
                    <a:pt x="156" y="95"/>
                    <a:pt x="1" y="289"/>
                  </a:cubicBezTo>
                  <a:cubicBezTo>
                    <a:pt x="180" y="309"/>
                    <a:pt x="359" y="309"/>
                    <a:pt x="518" y="309"/>
                  </a:cubicBezTo>
                  <a:cubicBezTo>
                    <a:pt x="436" y="105"/>
                    <a:pt x="386" y="0"/>
                    <a:pt x="3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73;p3">
              <a:extLst>
                <a:ext uri="{FF2B5EF4-FFF2-40B4-BE49-F238E27FC236}">
                  <a16:creationId xmlns:a16="http://schemas.microsoft.com/office/drawing/2014/main" id="{474284F3-1680-4C8A-9874-1B3D5D8CD5D1}"/>
                </a:ext>
              </a:extLst>
            </p:cNvPr>
            <p:cNvSpPr/>
            <p:nvPr/>
          </p:nvSpPr>
          <p:spPr>
            <a:xfrm>
              <a:off x="2807650" y="4842400"/>
              <a:ext cx="8975" cy="7600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05" y="1"/>
                  </a:moveTo>
                  <a:cubicBezTo>
                    <a:pt x="75" y="1"/>
                    <a:pt x="40" y="6"/>
                    <a:pt x="0" y="16"/>
                  </a:cubicBezTo>
                  <a:cubicBezTo>
                    <a:pt x="41" y="164"/>
                    <a:pt x="63" y="303"/>
                    <a:pt x="160" y="303"/>
                  </a:cubicBezTo>
                  <a:cubicBezTo>
                    <a:pt x="206" y="303"/>
                    <a:pt x="269" y="272"/>
                    <a:pt x="358" y="195"/>
                  </a:cubicBezTo>
                  <a:cubicBezTo>
                    <a:pt x="279" y="135"/>
                    <a:pt x="239" y="56"/>
                    <a:pt x="179" y="16"/>
                  </a:cubicBezTo>
                  <a:cubicBezTo>
                    <a:pt x="159" y="6"/>
                    <a:pt x="135" y="1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74;p3">
              <a:extLst>
                <a:ext uri="{FF2B5EF4-FFF2-40B4-BE49-F238E27FC236}">
                  <a16:creationId xmlns:a16="http://schemas.microsoft.com/office/drawing/2014/main" id="{F9732ECF-8FF5-4E6C-8825-C92B950FB43C}"/>
                </a:ext>
              </a:extLst>
            </p:cNvPr>
            <p:cNvSpPr/>
            <p:nvPr/>
          </p:nvSpPr>
          <p:spPr>
            <a:xfrm>
              <a:off x="3017500" y="48472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" y="1"/>
                  </a:moveTo>
                  <a:lnTo>
                    <a:pt x="1" y="1"/>
                  </a:lnTo>
                  <a:cubicBezTo>
                    <a:pt x="61" y="60"/>
                    <a:pt x="120" y="120"/>
                    <a:pt x="200" y="140"/>
                  </a:cubicBezTo>
                  <a:cubicBezTo>
                    <a:pt x="120" y="100"/>
                    <a:pt x="61" y="4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75;p3">
              <a:extLst>
                <a:ext uri="{FF2B5EF4-FFF2-40B4-BE49-F238E27FC236}">
                  <a16:creationId xmlns:a16="http://schemas.microsoft.com/office/drawing/2014/main" id="{4DF1F1F6-89F3-4667-B6E9-A1CC13CEE295}"/>
                </a:ext>
              </a:extLst>
            </p:cNvPr>
            <p:cNvSpPr/>
            <p:nvPr/>
          </p:nvSpPr>
          <p:spPr>
            <a:xfrm>
              <a:off x="2790250" y="4844900"/>
              <a:ext cx="5975" cy="2375"/>
            </a:xfrm>
            <a:custGeom>
              <a:avLst/>
              <a:gdLst/>
              <a:ahLst/>
              <a:cxnLst/>
              <a:rect l="l" t="t" r="r" b="b"/>
              <a:pathLst>
                <a:path w="239" h="95" extrusionOk="0">
                  <a:moveTo>
                    <a:pt x="119" y="0"/>
                  </a:moveTo>
                  <a:cubicBezTo>
                    <a:pt x="80" y="0"/>
                    <a:pt x="40" y="25"/>
                    <a:pt x="0" y="95"/>
                  </a:cubicBezTo>
                  <a:cubicBezTo>
                    <a:pt x="60" y="55"/>
                    <a:pt x="139" y="55"/>
                    <a:pt x="239" y="55"/>
                  </a:cubicBezTo>
                  <a:cubicBezTo>
                    <a:pt x="199" y="25"/>
                    <a:pt x="15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76;p3">
              <a:extLst>
                <a:ext uri="{FF2B5EF4-FFF2-40B4-BE49-F238E27FC236}">
                  <a16:creationId xmlns:a16="http://schemas.microsoft.com/office/drawing/2014/main" id="{82905EA8-A12F-4A28-8A33-C372DB918438}"/>
                </a:ext>
              </a:extLst>
            </p:cNvPr>
            <p:cNvSpPr/>
            <p:nvPr/>
          </p:nvSpPr>
          <p:spPr>
            <a:xfrm>
              <a:off x="2797700" y="4843275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21"/>
                    <a:pt x="80" y="80"/>
                    <a:pt x="0" y="120"/>
                  </a:cubicBezTo>
                  <a:cubicBezTo>
                    <a:pt x="100" y="120"/>
                    <a:pt x="179" y="80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77;p3">
              <a:extLst>
                <a:ext uri="{FF2B5EF4-FFF2-40B4-BE49-F238E27FC236}">
                  <a16:creationId xmlns:a16="http://schemas.microsoft.com/office/drawing/2014/main" id="{0E9364C7-03A7-44C2-A0ED-D3B4A35AE2E1}"/>
                </a:ext>
              </a:extLst>
            </p:cNvPr>
            <p:cNvSpPr/>
            <p:nvPr/>
          </p:nvSpPr>
          <p:spPr>
            <a:xfrm>
              <a:off x="3111500" y="4354050"/>
              <a:ext cx="36825" cy="189925"/>
            </a:xfrm>
            <a:custGeom>
              <a:avLst/>
              <a:gdLst/>
              <a:ahLst/>
              <a:cxnLst/>
              <a:rect l="l" t="t" r="r" b="b"/>
              <a:pathLst>
                <a:path w="1473" h="7597" extrusionOk="0">
                  <a:moveTo>
                    <a:pt x="441" y="0"/>
                  </a:moveTo>
                  <a:cubicBezTo>
                    <a:pt x="409" y="0"/>
                    <a:pt x="379" y="25"/>
                    <a:pt x="359" y="75"/>
                  </a:cubicBezTo>
                  <a:lnTo>
                    <a:pt x="1" y="75"/>
                  </a:lnTo>
                  <a:lnTo>
                    <a:pt x="1" y="254"/>
                  </a:lnTo>
                  <a:cubicBezTo>
                    <a:pt x="40" y="254"/>
                    <a:pt x="40" y="254"/>
                    <a:pt x="60" y="294"/>
                  </a:cubicBezTo>
                  <a:cubicBezTo>
                    <a:pt x="80" y="353"/>
                    <a:pt x="60" y="373"/>
                    <a:pt x="1" y="433"/>
                  </a:cubicBezTo>
                  <a:lnTo>
                    <a:pt x="1" y="592"/>
                  </a:lnTo>
                  <a:cubicBezTo>
                    <a:pt x="140" y="691"/>
                    <a:pt x="100" y="831"/>
                    <a:pt x="1" y="950"/>
                  </a:cubicBezTo>
                  <a:lnTo>
                    <a:pt x="1" y="1288"/>
                  </a:lnTo>
                  <a:cubicBezTo>
                    <a:pt x="60" y="1368"/>
                    <a:pt x="120" y="1428"/>
                    <a:pt x="160" y="1487"/>
                  </a:cubicBezTo>
                  <a:lnTo>
                    <a:pt x="160" y="1845"/>
                  </a:lnTo>
                  <a:cubicBezTo>
                    <a:pt x="120" y="1925"/>
                    <a:pt x="120" y="1965"/>
                    <a:pt x="160" y="2044"/>
                  </a:cubicBezTo>
                  <a:cubicBezTo>
                    <a:pt x="160" y="2164"/>
                    <a:pt x="180" y="2263"/>
                    <a:pt x="180" y="2382"/>
                  </a:cubicBezTo>
                  <a:cubicBezTo>
                    <a:pt x="359" y="2621"/>
                    <a:pt x="180" y="2880"/>
                    <a:pt x="339" y="3118"/>
                  </a:cubicBezTo>
                  <a:cubicBezTo>
                    <a:pt x="339" y="3158"/>
                    <a:pt x="359" y="3238"/>
                    <a:pt x="359" y="3278"/>
                  </a:cubicBezTo>
                  <a:cubicBezTo>
                    <a:pt x="458" y="3417"/>
                    <a:pt x="458" y="3536"/>
                    <a:pt x="359" y="3655"/>
                  </a:cubicBezTo>
                  <a:cubicBezTo>
                    <a:pt x="379" y="3815"/>
                    <a:pt x="379" y="3954"/>
                    <a:pt x="418" y="4113"/>
                  </a:cubicBezTo>
                  <a:cubicBezTo>
                    <a:pt x="637" y="5247"/>
                    <a:pt x="856" y="6421"/>
                    <a:pt x="916" y="7594"/>
                  </a:cubicBezTo>
                  <a:cubicBezTo>
                    <a:pt x="937" y="7596"/>
                    <a:pt x="957" y="7597"/>
                    <a:pt x="976" y="7597"/>
                  </a:cubicBezTo>
                  <a:cubicBezTo>
                    <a:pt x="1457" y="7597"/>
                    <a:pt x="1258" y="7128"/>
                    <a:pt x="1353" y="6898"/>
                  </a:cubicBezTo>
                  <a:cubicBezTo>
                    <a:pt x="1473" y="6440"/>
                    <a:pt x="1274" y="6023"/>
                    <a:pt x="1174" y="5605"/>
                  </a:cubicBezTo>
                  <a:cubicBezTo>
                    <a:pt x="975" y="4710"/>
                    <a:pt x="1095" y="3775"/>
                    <a:pt x="677" y="2939"/>
                  </a:cubicBezTo>
                  <a:cubicBezTo>
                    <a:pt x="796" y="2840"/>
                    <a:pt x="896" y="2661"/>
                    <a:pt x="796" y="2561"/>
                  </a:cubicBezTo>
                  <a:cubicBezTo>
                    <a:pt x="538" y="2243"/>
                    <a:pt x="737" y="1845"/>
                    <a:pt x="657" y="1487"/>
                  </a:cubicBezTo>
                  <a:cubicBezTo>
                    <a:pt x="637" y="1428"/>
                    <a:pt x="637" y="1368"/>
                    <a:pt x="657" y="1328"/>
                  </a:cubicBezTo>
                  <a:lnTo>
                    <a:pt x="737" y="1328"/>
                  </a:lnTo>
                  <a:cubicBezTo>
                    <a:pt x="896" y="1030"/>
                    <a:pt x="936" y="731"/>
                    <a:pt x="697" y="433"/>
                  </a:cubicBezTo>
                  <a:cubicBezTo>
                    <a:pt x="677" y="294"/>
                    <a:pt x="677" y="154"/>
                    <a:pt x="538" y="75"/>
                  </a:cubicBezTo>
                  <a:cubicBezTo>
                    <a:pt x="508" y="25"/>
                    <a:pt x="473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78;p3">
              <a:extLst>
                <a:ext uri="{FF2B5EF4-FFF2-40B4-BE49-F238E27FC236}">
                  <a16:creationId xmlns:a16="http://schemas.microsoft.com/office/drawing/2014/main" id="{28DEF4D4-CD4B-492C-A3E8-E2CAAC5D0422}"/>
                </a:ext>
              </a:extLst>
            </p:cNvPr>
            <p:cNvSpPr/>
            <p:nvPr/>
          </p:nvSpPr>
          <p:spPr>
            <a:xfrm>
              <a:off x="3134375" y="4526500"/>
              <a:ext cx="28375" cy="105950"/>
            </a:xfrm>
            <a:custGeom>
              <a:avLst/>
              <a:gdLst/>
              <a:ahLst/>
              <a:cxnLst/>
              <a:rect l="l" t="t" r="r" b="b"/>
              <a:pathLst>
                <a:path w="1135" h="4238" extrusionOk="0">
                  <a:moveTo>
                    <a:pt x="498" y="0"/>
                  </a:moveTo>
                  <a:cubicBezTo>
                    <a:pt x="259" y="199"/>
                    <a:pt x="339" y="597"/>
                    <a:pt x="1" y="696"/>
                  </a:cubicBezTo>
                  <a:cubicBezTo>
                    <a:pt x="339" y="1790"/>
                    <a:pt x="299" y="2944"/>
                    <a:pt x="538" y="4078"/>
                  </a:cubicBezTo>
                  <a:cubicBezTo>
                    <a:pt x="598" y="4118"/>
                    <a:pt x="657" y="4177"/>
                    <a:pt x="717" y="4237"/>
                  </a:cubicBezTo>
                  <a:cubicBezTo>
                    <a:pt x="1135" y="4217"/>
                    <a:pt x="1035" y="3919"/>
                    <a:pt x="1015" y="3680"/>
                  </a:cubicBezTo>
                  <a:cubicBezTo>
                    <a:pt x="995" y="3402"/>
                    <a:pt x="816" y="3123"/>
                    <a:pt x="896" y="2825"/>
                  </a:cubicBezTo>
                  <a:cubicBezTo>
                    <a:pt x="916" y="1850"/>
                    <a:pt x="617" y="935"/>
                    <a:pt x="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79;p3">
              <a:extLst>
                <a:ext uri="{FF2B5EF4-FFF2-40B4-BE49-F238E27FC236}">
                  <a16:creationId xmlns:a16="http://schemas.microsoft.com/office/drawing/2014/main" id="{DF44B8E5-F7CF-4ABF-837C-F0753F194BDD}"/>
                </a:ext>
              </a:extLst>
            </p:cNvPr>
            <p:cNvSpPr/>
            <p:nvPr/>
          </p:nvSpPr>
          <p:spPr>
            <a:xfrm>
              <a:off x="3148800" y="4597100"/>
              <a:ext cx="19925" cy="71650"/>
            </a:xfrm>
            <a:custGeom>
              <a:avLst/>
              <a:gdLst/>
              <a:ahLst/>
              <a:cxnLst/>
              <a:rect l="l" t="t" r="r" b="b"/>
              <a:pathLst>
                <a:path w="797" h="2866" extrusionOk="0">
                  <a:moveTo>
                    <a:pt x="279" y="1"/>
                  </a:moveTo>
                  <a:cubicBezTo>
                    <a:pt x="1" y="259"/>
                    <a:pt x="120" y="578"/>
                    <a:pt x="200" y="876"/>
                  </a:cubicBezTo>
                  <a:cubicBezTo>
                    <a:pt x="259" y="1095"/>
                    <a:pt x="319" y="1274"/>
                    <a:pt x="120" y="1413"/>
                  </a:cubicBezTo>
                  <a:cubicBezTo>
                    <a:pt x="140" y="1592"/>
                    <a:pt x="239" y="1791"/>
                    <a:pt x="180" y="1930"/>
                  </a:cubicBezTo>
                  <a:cubicBezTo>
                    <a:pt x="40" y="2487"/>
                    <a:pt x="299" y="2746"/>
                    <a:pt x="796" y="2865"/>
                  </a:cubicBezTo>
                  <a:cubicBezTo>
                    <a:pt x="776" y="2189"/>
                    <a:pt x="498" y="1572"/>
                    <a:pt x="637" y="896"/>
                  </a:cubicBezTo>
                  <a:cubicBezTo>
                    <a:pt x="478" y="757"/>
                    <a:pt x="637" y="498"/>
                    <a:pt x="458" y="339"/>
                  </a:cubicBezTo>
                  <a:cubicBezTo>
                    <a:pt x="418" y="220"/>
                    <a:pt x="339" y="120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80;p3">
              <a:extLst>
                <a:ext uri="{FF2B5EF4-FFF2-40B4-BE49-F238E27FC236}">
                  <a16:creationId xmlns:a16="http://schemas.microsoft.com/office/drawing/2014/main" id="{7F3DC607-E168-4335-93DC-8B86C5150113}"/>
                </a:ext>
              </a:extLst>
            </p:cNvPr>
            <p:cNvSpPr/>
            <p:nvPr/>
          </p:nvSpPr>
          <p:spPr>
            <a:xfrm>
              <a:off x="3128425" y="4365350"/>
              <a:ext cx="11950" cy="22400"/>
            </a:xfrm>
            <a:custGeom>
              <a:avLst/>
              <a:gdLst/>
              <a:ahLst/>
              <a:cxnLst/>
              <a:rect l="l" t="t" r="r" b="b"/>
              <a:pathLst>
                <a:path w="478" h="896" extrusionOk="0">
                  <a:moveTo>
                    <a:pt x="60" y="1"/>
                  </a:moveTo>
                  <a:cubicBezTo>
                    <a:pt x="0" y="299"/>
                    <a:pt x="0" y="598"/>
                    <a:pt x="80" y="896"/>
                  </a:cubicBezTo>
                  <a:cubicBezTo>
                    <a:pt x="298" y="876"/>
                    <a:pt x="378" y="717"/>
                    <a:pt x="398" y="518"/>
                  </a:cubicBezTo>
                  <a:cubicBezTo>
                    <a:pt x="438" y="339"/>
                    <a:pt x="477" y="180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81;p3">
              <a:extLst>
                <a:ext uri="{FF2B5EF4-FFF2-40B4-BE49-F238E27FC236}">
                  <a16:creationId xmlns:a16="http://schemas.microsoft.com/office/drawing/2014/main" id="{EE9739FF-E490-42D3-B0BA-4EDA3AA8293E}"/>
                </a:ext>
              </a:extLst>
            </p:cNvPr>
            <p:cNvSpPr/>
            <p:nvPr/>
          </p:nvSpPr>
          <p:spPr>
            <a:xfrm>
              <a:off x="3160250" y="460555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20"/>
                    <a:pt x="0" y="419"/>
                    <a:pt x="199" y="558"/>
                  </a:cubicBezTo>
                  <a:cubicBezTo>
                    <a:pt x="199" y="359"/>
                    <a:pt x="219" y="16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82;p3">
              <a:extLst>
                <a:ext uri="{FF2B5EF4-FFF2-40B4-BE49-F238E27FC236}">
                  <a16:creationId xmlns:a16="http://schemas.microsoft.com/office/drawing/2014/main" id="{7A01619F-B3AE-47DA-B31D-A828660720DF}"/>
                </a:ext>
              </a:extLst>
            </p:cNvPr>
            <p:cNvSpPr/>
            <p:nvPr/>
          </p:nvSpPr>
          <p:spPr>
            <a:xfrm>
              <a:off x="3127425" y="4387250"/>
              <a:ext cx="2000" cy="4000"/>
            </a:xfrm>
            <a:custGeom>
              <a:avLst/>
              <a:gdLst/>
              <a:ahLst/>
              <a:cxnLst/>
              <a:rect l="l" t="t" r="r" b="b"/>
              <a:pathLst>
                <a:path w="80" h="160" extrusionOk="0">
                  <a:moveTo>
                    <a:pt x="40" y="0"/>
                  </a:moveTo>
                  <a:lnTo>
                    <a:pt x="0" y="40"/>
                  </a:lnTo>
                  <a:cubicBezTo>
                    <a:pt x="0" y="100"/>
                    <a:pt x="20" y="139"/>
                    <a:pt x="40" y="159"/>
                  </a:cubicBezTo>
                  <a:cubicBezTo>
                    <a:pt x="80" y="119"/>
                    <a:pt x="80" y="6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83;p3">
              <a:extLst>
                <a:ext uri="{FF2B5EF4-FFF2-40B4-BE49-F238E27FC236}">
                  <a16:creationId xmlns:a16="http://schemas.microsoft.com/office/drawing/2014/main" id="{F9D65C6E-E232-47AE-88E1-E4F0279DE346}"/>
                </a:ext>
              </a:extLst>
            </p:cNvPr>
            <p:cNvSpPr/>
            <p:nvPr/>
          </p:nvSpPr>
          <p:spPr>
            <a:xfrm>
              <a:off x="3090125" y="3753150"/>
              <a:ext cx="2500" cy="10475"/>
            </a:xfrm>
            <a:custGeom>
              <a:avLst/>
              <a:gdLst/>
              <a:ahLst/>
              <a:cxnLst/>
              <a:rect l="l" t="t" r="r" b="b"/>
              <a:pathLst>
                <a:path w="100" h="419" extrusionOk="0">
                  <a:moveTo>
                    <a:pt x="0" y="1"/>
                  </a:moveTo>
                  <a:lnTo>
                    <a:pt x="0" y="419"/>
                  </a:lnTo>
                  <a:cubicBezTo>
                    <a:pt x="100" y="299"/>
                    <a:pt x="100" y="14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84;p3">
              <a:extLst>
                <a:ext uri="{FF2B5EF4-FFF2-40B4-BE49-F238E27FC236}">
                  <a16:creationId xmlns:a16="http://schemas.microsoft.com/office/drawing/2014/main" id="{85397532-8243-4217-98EF-C562120940F2}"/>
                </a:ext>
              </a:extLst>
            </p:cNvPr>
            <p:cNvSpPr/>
            <p:nvPr/>
          </p:nvSpPr>
          <p:spPr>
            <a:xfrm>
              <a:off x="2759400" y="3853125"/>
              <a:ext cx="7975" cy="52225"/>
            </a:xfrm>
            <a:custGeom>
              <a:avLst/>
              <a:gdLst/>
              <a:ahLst/>
              <a:cxnLst/>
              <a:rect l="l" t="t" r="r" b="b"/>
              <a:pathLst>
                <a:path w="319" h="2089" extrusionOk="0">
                  <a:moveTo>
                    <a:pt x="1" y="0"/>
                  </a:moveTo>
                  <a:lnTo>
                    <a:pt x="1" y="2089"/>
                  </a:lnTo>
                  <a:cubicBezTo>
                    <a:pt x="100" y="2029"/>
                    <a:pt x="220" y="1990"/>
                    <a:pt x="319" y="1930"/>
                  </a:cubicBezTo>
                  <a:cubicBezTo>
                    <a:pt x="120" y="1313"/>
                    <a:pt x="180" y="63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85;p3">
              <a:extLst>
                <a:ext uri="{FF2B5EF4-FFF2-40B4-BE49-F238E27FC236}">
                  <a16:creationId xmlns:a16="http://schemas.microsoft.com/office/drawing/2014/main" id="{6429ABEF-6B2C-403B-A0C1-5D86B0C846CB}"/>
                </a:ext>
              </a:extLst>
            </p:cNvPr>
            <p:cNvSpPr/>
            <p:nvPr/>
          </p:nvSpPr>
          <p:spPr>
            <a:xfrm>
              <a:off x="1976625" y="2961550"/>
              <a:ext cx="15450" cy="55600"/>
            </a:xfrm>
            <a:custGeom>
              <a:avLst/>
              <a:gdLst/>
              <a:ahLst/>
              <a:cxnLst/>
              <a:rect l="l" t="t" r="r" b="b"/>
              <a:pathLst>
                <a:path w="618" h="2224" extrusionOk="0">
                  <a:moveTo>
                    <a:pt x="252" y="1"/>
                  </a:moveTo>
                  <a:cubicBezTo>
                    <a:pt x="185" y="1"/>
                    <a:pt x="120" y="25"/>
                    <a:pt x="60" y="75"/>
                  </a:cubicBezTo>
                  <a:cubicBezTo>
                    <a:pt x="1" y="771"/>
                    <a:pt x="1" y="1488"/>
                    <a:pt x="60" y="2224"/>
                  </a:cubicBezTo>
                  <a:lnTo>
                    <a:pt x="418" y="2224"/>
                  </a:lnTo>
                  <a:cubicBezTo>
                    <a:pt x="418" y="2124"/>
                    <a:pt x="418" y="1985"/>
                    <a:pt x="458" y="1846"/>
                  </a:cubicBezTo>
                  <a:cubicBezTo>
                    <a:pt x="577" y="1746"/>
                    <a:pt x="617" y="1627"/>
                    <a:pt x="617" y="1468"/>
                  </a:cubicBezTo>
                  <a:cubicBezTo>
                    <a:pt x="617" y="1269"/>
                    <a:pt x="577" y="1090"/>
                    <a:pt x="458" y="950"/>
                  </a:cubicBezTo>
                  <a:lnTo>
                    <a:pt x="458" y="75"/>
                  </a:lnTo>
                  <a:cubicBezTo>
                    <a:pt x="388" y="25"/>
                    <a:pt x="319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86;p3">
              <a:extLst>
                <a:ext uri="{FF2B5EF4-FFF2-40B4-BE49-F238E27FC236}">
                  <a16:creationId xmlns:a16="http://schemas.microsoft.com/office/drawing/2014/main" id="{EDAB07DE-8099-48FB-8116-80BC032FD651}"/>
                </a:ext>
              </a:extLst>
            </p:cNvPr>
            <p:cNvSpPr/>
            <p:nvPr/>
          </p:nvSpPr>
          <p:spPr>
            <a:xfrm>
              <a:off x="1976175" y="2951450"/>
              <a:ext cx="39275" cy="12500"/>
            </a:xfrm>
            <a:custGeom>
              <a:avLst/>
              <a:gdLst/>
              <a:ahLst/>
              <a:cxnLst/>
              <a:rect l="l" t="t" r="r" b="b"/>
              <a:pathLst>
                <a:path w="1571" h="500" extrusionOk="0">
                  <a:moveTo>
                    <a:pt x="366" y="0"/>
                  </a:moveTo>
                  <a:cubicBezTo>
                    <a:pt x="35" y="0"/>
                    <a:pt x="1" y="195"/>
                    <a:pt x="38" y="499"/>
                  </a:cubicBezTo>
                  <a:lnTo>
                    <a:pt x="436" y="499"/>
                  </a:lnTo>
                  <a:cubicBezTo>
                    <a:pt x="562" y="466"/>
                    <a:pt x="693" y="459"/>
                    <a:pt x="823" y="459"/>
                  </a:cubicBezTo>
                  <a:cubicBezTo>
                    <a:pt x="910" y="459"/>
                    <a:pt x="997" y="462"/>
                    <a:pt x="1083" y="462"/>
                  </a:cubicBezTo>
                  <a:cubicBezTo>
                    <a:pt x="1254" y="462"/>
                    <a:pt x="1420" y="450"/>
                    <a:pt x="1570" y="380"/>
                  </a:cubicBezTo>
                  <a:cubicBezTo>
                    <a:pt x="1331" y="360"/>
                    <a:pt x="1133" y="280"/>
                    <a:pt x="1113" y="2"/>
                  </a:cubicBezTo>
                  <a:lnTo>
                    <a:pt x="416" y="2"/>
                  </a:lnTo>
                  <a:cubicBezTo>
                    <a:pt x="399" y="1"/>
                    <a:pt x="382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87;p3">
              <a:extLst>
                <a:ext uri="{FF2B5EF4-FFF2-40B4-BE49-F238E27FC236}">
                  <a16:creationId xmlns:a16="http://schemas.microsoft.com/office/drawing/2014/main" id="{246078BF-9B86-47C8-A985-CC6D15B52E77}"/>
                </a:ext>
              </a:extLst>
            </p:cNvPr>
            <p:cNvSpPr/>
            <p:nvPr/>
          </p:nvSpPr>
          <p:spPr>
            <a:xfrm>
              <a:off x="2521675" y="4855325"/>
              <a:ext cx="160675" cy="22800"/>
            </a:xfrm>
            <a:custGeom>
              <a:avLst/>
              <a:gdLst/>
              <a:ahLst/>
              <a:cxnLst/>
              <a:rect l="l" t="t" r="r" b="b"/>
              <a:pathLst>
                <a:path w="6427" h="912" extrusionOk="0">
                  <a:moveTo>
                    <a:pt x="4819" y="0"/>
                  </a:moveTo>
                  <a:cubicBezTo>
                    <a:pt x="3704" y="0"/>
                    <a:pt x="2588" y="194"/>
                    <a:pt x="1473" y="314"/>
                  </a:cubicBezTo>
                  <a:cubicBezTo>
                    <a:pt x="996" y="374"/>
                    <a:pt x="459" y="275"/>
                    <a:pt x="1" y="533"/>
                  </a:cubicBezTo>
                  <a:cubicBezTo>
                    <a:pt x="81" y="573"/>
                    <a:pt x="160" y="573"/>
                    <a:pt x="180" y="573"/>
                  </a:cubicBezTo>
                  <a:cubicBezTo>
                    <a:pt x="533" y="712"/>
                    <a:pt x="886" y="761"/>
                    <a:pt x="1239" y="761"/>
                  </a:cubicBezTo>
                  <a:cubicBezTo>
                    <a:pt x="1741" y="761"/>
                    <a:pt x="2244" y="663"/>
                    <a:pt x="2746" y="593"/>
                  </a:cubicBezTo>
                  <a:cubicBezTo>
                    <a:pt x="2925" y="573"/>
                    <a:pt x="3084" y="513"/>
                    <a:pt x="3224" y="394"/>
                  </a:cubicBezTo>
                  <a:cubicBezTo>
                    <a:pt x="3360" y="457"/>
                    <a:pt x="3502" y="481"/>
                    <a:pt x="3650" y="481"/>
                  </a:cubicBezTo>
                  <a:cubicBezTo>
                    <a:pt x="3782" y="481"/>
                    <a:pt x="3918" y="462"/>
                    <a:pt x="4059" y="434"/>
                  </a:cubicBezTo>
                  <a:cubicBezTo>
                    <a:pt x="4126" y="420"/>
                    <a:pt x="4182" y="414"/>
                    <a:pt x="4228" y="414"/>
                  </a:cubicBezTo>
                  <a:cubicBezTo>
                    <a:pt x="4524" y="414"/>
                    <a:pt x="4418" y="668"/>
                    <a:pt x="4298" y="891"/>
                  </a:cubicBezTo>
                  <a:cubicBezTo>
                    <a:pt x="4656" y="891"/>
                    <a:pt x="5014" y="911"/>
                    <a:pt x="5352" y="911"/>
                  </a:cubicBezTo>
                  <a:cubicBezTo>
                    <a:pt x="5352" y="871"/>
                    <a:pt x="5352" y="832"/>
                    <a:pt x="5372" y="792"/>
                  </a:cubicBezTo>
                  <a:cubicBezTo>
                    <a:pt x="5476" y="699"/>
                    <a:pt x="5580" y="647"/>
                    <a:pt x="5685" y="647"/>
                  </a:cubicBezTo>
                  <a:cubicBezTo>
                    <a:pt x="5759" y="647"/>
                    <a:pt x="5834" y="674"/>
                    <a:pt x="5909" y="732"/>
                  </a:cubicBezTo>
                  <a:lnTo>
                    <a:pt x="6426" y="732"/>
                  </a:lnTo>
                  <a:lnTo>
                    <a:pt x="6426" y="593"/>
                  </a:lnTo>
                  <a:cubicBezTo>
                    <a:pt x="6414" y="532"/>
                    <a:pt x="6394" y="508"/>
                    <a:pt x="6367" y="508"/>
                  </a:cubicBezTo>
                  <a:cubicBezTo>
                    <a:pt x="6350" y="508"/>
                    <a:pt x="6330" y="518"/>
                    <a:pt x="6307" y="533"/>
                  </a:cubicBezTo>
                  <a:cubicBezTo>
                    <a:pt x="6054" y="335"/>
                    <a:pt x="5851" y="5"/>
                    <a:pt x="5473" y="5"/>
                  </a:cubicBezTo>
                  <a:cubicBezTo>
                    <a:pt x="5435" y="5"/>
                    <a:pt x="5395" y="9"/>
                    <a:pt x="5352" y="16"/>
                  </a:cubicBezTo>
                  <a:cubicBezTo>
                    <a:pt x="5174" y="5"/>
                    <a:pt x="4997" y="0"/>
                    <a:pt x="48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88;p3">
              <a:extLst>
                <a:ext uri="{FF2B5EF4-FFF2-40B4-BE49-F238E27FC236}">
                  <a16:creationId xmlns:a16="http://schemas.microsoft.com/office/drawing/2014/main" id="{CECFA4D3-9B68-4B36-9842-DB3232316CB9}"/>
                </a:ext>
              </a:extLst>
            </p:cNvPr>
            <p:cNvSpPr/>
            <p:nvPr/>
          </p:nvSpPr>
          <p:spPr>
            <a:xfrm>
              <a:off x="2520700" y="4865150"/>
              <a:ext cx="75100" cy="19425"/>
            </a:xfrm>
            <a:custGeom>
              <a:avLst/>
              <a:gdLst/>
              <a:ahLst/>
              <a:cxnLst/>
              <a:rect l="l" t="t" r="r" b="b"/>
              <a:pathLst>
                <a:path w="3004" h="777" extrusionOk="0">
                  <a:moveTo>
                    <a:pt x="2765" y="1"/>
                  </a:moveTo>
                  <a:cubicBezTo>
                    <a:pt x="1930" y="180"/>
                    <a:pt x="1094" y="140"/>
                    <a:pt x="239" y="180"/>
                  </a:cubicBezTo>
                  <a:cubicBezTo>
                    <a:pt x="139" y="379"/>
                    <a:pt x="0" y="578"/>
                    <a:pt x="318" y="777"/>
                  </a:cubicBezTo>
                  <a:lnTo>
                    <a:pt x="378" y="777"/>
                  </a:lnTo>
                  <a:lnTo>
                    <a:pt x="418" y="737"/>
                  </a:lnTo>
                  <a:cubicBezTo>
                    <a:pt x="469" y="534"/>
                    <a:pt x="526" y="466"/>
                    <a:pt x="586" y="466"/>
                  </a:cubicBezTo>
                  <a:cubicBezTo>
                    <a:pt x="703" y="466"/>
                    <a:pt x="830" y="724"/>
                    <a:pt x="945" y="724"/>
                  </a:cubicBezTo>
                  <a:cubicBezTo>
                    <a:pt x="955" y="724"/>
                    <a:pt x="965" y="722"/>
                    <a:pt x="975" y="717"/>
                  </a:cubicBezTo>
                  <a:lnTo>
                    <a:pt x="1114" y="717"/>
                  </a:lnTo>
                  <a:cubicBezTo>
                    <a:pt x="1194" y="717"/>
                    <a:pt x="1293" y="737"/>
                    <a:pt x="1373" y="737"/>
                  </a:cubicBezTo>
                  <a:cubicBezTo>
                    <a:pt x="1810" y="717"/>
                    <a:pt x="2288" y="717"/>
                    <a:pt x="2725" y="697"/>
                  </a:cubicBezTo>
                  <a:lnTo>
                    <a:pt x="2725" y="518"/>
                  </a:lnTo>
                  <a:cubicBezTo>
                    <a:pt x="2785" y="439"/>
                    <a:pt x="2865" y="399"/>
                    <a:pt x="2905" y="319"/>
                  </a:cubicBezTo>
                  <a:cubicBezTo>
                    <a:pt x="3004" y="140"/>
                    <a:pt x="2845" y="100"/>
                    <a:pt x="2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89;p3">
              <a:extLst>
                <a:ext uri="{FF2B5EF4-FFF2-40B4-BE49-F238E27FC236}">
                  <a16:creationId xmlns:a16="http://schemas.microsoft.com/office/drawing/2014/main" id="{93128BD3-174C-4B36-A9E6-510F93BF9AD5}"/>
                </a:ext>
              </a:extLst>
            </p:cNvPr>
            <p:cNvSpPr/>
            <p:nvPr/>
          </p:nvSpPr>
          <p:spPr>
            <a:xfrm>
              <a:off x="2422225" y="4873625"/>
              <a:ext cx="29850" cy="18425"/>
            </a:xfrm>
            <a:custGeom>
              <a:avLst/>
              <a:gdLst/>
              <a:ahLst/>
              <a:cxnLst/>
              <a:rect l="l" t="t" r="r" b="b"/>
              <a:pathLst>
                <a:path w="1194" h="737" extrusionOk="0">
                  <a:moveTo>
                    <a:pt x="1154" y="0"/>
                  </a:moveTo>
                  <a:cubicBezTo>
                    <a:pt x="1075" y="0"/>
                    <a:pt x="1035" y="0"/>
                    <a:pt x="975" y="40"/>
                  </a:cubicBezTo>
                  <a:cubicBezTo>
                    <a:pt x="796" y="139"/>
                    <a:pt x="637" y="179"/>
                    <a:pt x="458" y="199"/>
                  </a:cubicBezTo>
                  <a:cubicBezTo>
                    <a:pt x="319" y="199"/>
                    <a:pt x="199" y="239"/>
                    <a:pt x="100" y="299"/>
                  </a:cubicBezTo>
                  <a:cubicBezTo>
                    <a:pt x="60" y="378"/>
                    <a:pt x="0" y="458"/>
                    <a:pt x="0" y="537"/>
                  </a:cubicBezTo>
                  <a:cubicBezTo>
                    <a:pt x="0" y="597"/>
                    <a:pt x="60" y="676"/>
                    <a:pt x="100" y="736"/>
                  </a:cubicBezTo>
                  <a:lnTo>
                    <a:pt x="458" y="736"/>
                  </a:lnTo>
                  <a:cubicBezTo>
                    <a:pt x="538" y="637"/>
                    <a:pt x="597" y="557"/>
                    <a:pt x="736" y="557"/>
                  </a:cubicBezTo>
                  <a:cubicBezTo>
                    <a:pt x="1095" y="557"/>
                    <a:pt x="1194" y="318"/>
                    <a:pt x="11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90;p3">
              <a:extLst>
                <a:ext uri="{FF2B5EF4-FFF2-40B4-BE49-F238E27FC236}">
                  <a16:creationId xmlns:a16="http://schemas.microsoft.com/office/drawing/2014/main" id="{411488E4-5CAE-4AFF-A83E-68BA630BEEBC}"/>
                </a:ext>
              </a:extLst>
            </p:cNvPr>
            <p:cNvSpPr/>
            <p:nvPr/>
          </p:nvSpPr>
          <p:spPr>
            <a:xfrm>
              <a:off x="3187600" y="4736350"/>
              <a:ext cx="4500" cy="7000"/>
            </a:xfrm>
            <a:custGeom>
              <a:avLst/>
              <a:gdLst/>
              <a:ahLst/>
              <a:cxnLst/>
              <a:rect l="l" t="t" r="r" b="b"/>
              <a:pathLst>
                <a:path w="180" h="280" extrusionOk="0">
                  <a:moveTo>
                    <a:pt x="120" y="1"/>
                  </a:moveTo>
                  <a:cubicBezTo>
                    <a:pt x="0" y="60"/>
                    <a:pt x="0" y="180"/>
                    <a:pt x="0" y="279"/>
                  </a:cubicBezTo>
                  <a:cubicBezTo>
                    <a:pt x="179" y="220"/>
                    <a:pt x="159" y="120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91;p3">
              <a:extLst>
                <a:ext uri="{FF2B5EF4-FFF2-40B4-BE49-F238E27FC236}">
                  <a16:creationId xmlns:a16="http://schemas.microsoft.com/office/drawing/2014/main" id="{4E93FCB0-0B58-4471-AF49-2C7DA7746D5A}"/>
                </a:ext>
              </a:extLst>
            </p:cNvPr>
            <p:cNvSpPr/>
            <p:nvPr/>
          </p:nvSpPr>
          <p:spPr>
            <a:xfrm>
              <a:off x="1538000" y="4019725"/>
              <a:ext cx="29850" cy="107950"/>
            </a:xfrm>
            <a:custGeom>
              <a:avLst/>
              <a:gdLst/>
              <a:ahLst/>
              <a:cxnLst/>
              <a:rect l="l" t="t" r="r" b="b"/>
              <a:pathLst>
                <a:path w="1194" h="4318" extrusionOk="0">
                  <a:moveTo>
                    <a:pt x="517" y="0"/>
                  </a:moveTo>
                  <a:cubicBezTo>
                    <a:pt x="458" y="498"/>
                    <a:pt x="418" y="955"/>
                    <a:pt x="398" y="1452"/>
                  </a:cubicBezTo>
                  <a:cubicBezTo>
                    <a:pt x="358" y="1691"/>
                    <a:pt x="259" y="1791"/>
                    <a:pt x="100" y="1850"/>
                  </a:cubicBezTo>
                  <a:cubicBezTo>
                    <a:pt x="120" y="2328"/>
                    <a:pt x="0" y="2805"/>
                    <a:pt x="159" y="3283"/>
                  </a:cubicBezTo>
                  <a:cubicBezTo>
                    <a:pt x="239" y="3402"/>
                    <a:pt x="259" y="3581"/>
                    <a:pt x="299" y="3720"/>
                  </a:cubicBezTo>
                  <a:cubicBezTo>
                    <a:pt x="219" y="3919"/>
                    <a:pt x="239" y="4118"/>
                    <a:pt x="318" y="4317"/>
                  </a:cubicBezTo>
                  <a:cubicBezTo>
                    <a:pt x="438" y="4277"/>
                    <a:pt x="557" y="4198"/>
                    <a:pt x="696" y="4138"/>
                  </a:cubicBezTo>
                  <a:cubicBezTo>
                    <a:pt x="816" y="3899"/>
                    <a:pt x="796" y="3621"/>
                    <a:pt x="756" y="3382"/>
                  </a:cubicBezTo>
                  <a:cubicBezTo>
                    <a:pt x="756" y="2845"/>
                    <a:pt x="975" y="2348"/>
                    <a:pt x="935" y="1811"/>
                  </a:cubicBezTo>
                  <a:cubicBezTo>
                    <a:pt x="816" y="1194"/>
                    <a:pt x="1194" y="458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92;p3">
              <a:extLst>
                <a:ext uri="{FF2B5EF4-FFF2-40B4-BE49-F238E27FC236}">
                  <a16:creationId xmlns:a16="http://schemas.microsoft.com/office/drawing/2014/main" id="{27F7BC54-6A02-48B7-9744-CA1E58399BB9}"/>
                </a:ext>
              </a:extLst>
            </p:cNvPr>
            <p:cNvSpPr/>
            <p:nvPr/>
          </p:nvSpPr>
          <p:spPr>
            <a:xfrm>
              <a:off x="1554400" y="4105250"/>
              <a:ext cx="37325" cy="19925"/>
            </a:xfrm>
            <a:custGeom>
              <a:avLst/>
              <a:gdLst/>
              <a:ahLst/>
              <a:cxnLst/>
              <a:rect l="l" t="t" r="r" b="b"/>
              <a:pathLst>
                <a:path w="1493" h="797" extrusionOk="0">
                  <a:moveTo>
                    <a:pt x="80" y="1"/>
                  </a:moveTo>
                  <a:cubicBezTo>
                    <a:pt x="55" y="1"/>
                    <a:pt x="31" y="21"/>
                    <a:pt x="1" y="61"/>
                  </a:cubicBezTo>
                  <a:lnTo>
                    <a:pt x="1" y="757"/>
                  </a:lnTo>
                  <a:cubicBezTo>
                    <a:pt x="60" y="757"/>
                    <a:pt x="80" y="777"/>
                    <a:pt x="140" y="797"/>
                  </a:cubicBezTo>
                  <a:cubicBezTo>
                    <a:pt x="193" y="582"/>
                    <a:pt x="311" y="432"/>
                    <a:pt x="550" y="432"/>
                  </a:cubicBezTo>
                  <a:cubicBezTo>
                    <a:pt x="577" y="432"/>
                    <a:pt x="606" y="434"/>
                    <a:pt x="637" y="439"/>
                  </a:cubicBezTo>
                  <a:cubicBezTo>
                    <a:pt x="674" y="441"/>
                    <a:pt x="711" y="443"/>
                    <a:pt x="748" y="443"/>
                  </a:cubicBezTo>
                  <a:cubicBezTo>
                    <a:pt x="970" y="443"/>
                    <a:pt x="1191" y="399"/>
                    <a:pt x="1413" y="399"/>
                  </a:cubicBezTo>
                  <a:lnTo>
                    <a:pt x="1473" y="359"/>
                  </a:lnTo>
                  <a:cubicBezTo>
                    <a:pt x="1493" y="339"/>
                    <a:pt x="1473" y="279"/>
                    <a:pt x="1413" y="259"/>
                  </a:cubicBezTo>
                  <a:cubicBezTo>
                    <a:pt x="1310" y="220"/>
                    <a:pt x="1205" y="209"/>
                    <a:pt x="1098" y="209"/>
                  </a:cubicBezTo>
                  <a:cubicBezTo>
                    <a:pt x="951" y="209"/>
                    <a:pt x="802" y="231"/>
                    <a:pt x="657" y="231"/>
                  </a:cubicBezTo>
                  <a:cubicBezTo>
                    <a:pt x="483" y="231"/>
                    <a:pt x="315" y="199"/>
                    <a:pt x="160" y="61"/>
                  </a:cubicBezTo>
                  <a:cubicBezTo>
                    <a:pt x="130" y="21"/>
                    <a:pt x="105" y="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93;p3">
              <a:extLst>
                <a:ext uri="{FF2B5EF4-FFF2-40B4-BE49-F238E27FC236}">
                  <a16:creationId xmlns:a16="http://schemas.microsoft.com/office/drawing/2014/main" id="{969D848D-FA84-46B0-A8B7-1794F35CEA0C}"/>
                </a:ext>
              </a:extLst>
            </p:cNvPr>
            <p:cNvSpPr/>
            <p:nvPr/>
          </p:nvSpPr>
          <p:spPr>
            <a:xfrm>
              <a:off x="3073700" y="3820800"/>
              <a:ext cx="11975" cy="97000"/>
            </a:xfrm>
            <a:custGeom>
              <a:avLst/>
              <a:gdLst/>
              <a:ahLst/>
              <a:cxnLst/>
              <a:rect l="l" t="t" r="r" b="b"/>
              <a:pathLst>
                <a:path w="479" h="3880" extrusionOk="0">
                  <a:moveTo>
                    <a:pt x="279" y="0"/>
                  </a:moveTo>
                  <a:cubicBezTo>
                    <a:pt x="259" y="40"/>
                    <a:pt x="240" y="100"/>
                    <a:pt x="259" y="139"/>
                  </a:cubicBezTo>
                  <a:cubicBezTo>
                    <a:pt x="259" y="358"/>
                    <a:pt x="240" y="577"/>
                    <a:pt x="240" y="796"/>
                  </a:cubicBezTo>
                  <a:cubicBezTo>
                    <a:pt x="259" y="856"/>
                    <a:pt x="259" y="935"/>
                    <a:pt x="259" y="1015"/>
                  </a:cubicBezTo>
                  <a:cubicBezTo>
                    <a:pt x="240" y="1293"/>
                    <a:pt x="240" y="1592"/>
                    <a:pt x="240" y="1850"/>
                  </a:cubicBezTo>
                  <a:lnTo>
                    <a:pt x="240" y="1890"/>
                  </a:lnTo>
                  <a:cubicBezTo>
                    <a:pt x="240" y="2288"/>
                    <a:pt x="439" y="2686"/>
                    <a:pt x="80" y="3024"/>
                  </a:cubicBezTo>
                  <a:cubicBezTo>
                    <a:pt x="1" y="3223"/>
                    <a:pt x="1" y="3462"/>
                    <a:pt x="61" y="3680"/>
                  </a:cubicBezTo>
                  <a:cubicBezTo>
                    <a:pt x="80" y="3760"/>
                    <a:pt x="80" y="3800"/>
                    <a:pt x="100" y="3879"/>
                  </a:cubicBezTo>
                  <a:cubicBezTo>
                    <a:pt x="478" y="3760"/>
                    <a:pt x="439" y="3422"/>
                    <a:pt x="458" y="3143"/>
                  </a:cubicBezTo>
                  <a:lnTo>
                    <a:pt x="458" y="557"/>
                  </a:lnTo>
                  <a:cubicBezTo>
                    <a:pt x="458" y="338"/>
                    <a:pt x="478" y="139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94;p3">
              <a:extLst>
                <a:ext uri="{FF2B5EF4-FFF2-40B4-BE49-F238E27FC236}">
                  <a16:creationId xmlns:a16="http://schemas.microsoft.com/office/drawing/2014/main" id="{7B78B662-A2A9-471F-B1F6-494CADC69AD3}"/>
                </a:ext>
              </a:extLst>
            </p:cNvPr>
            <p:cNvSpPr/>
            <p:nvPr/>
          </p:nvSpPr>
          <p:spPr>
            <a:xfrm>
              <a:off x="2855875" y="3932200"/>
              <a:ext cx="8000" cy="22400"/>
            </a:xfrm>
            <a:custGeom>
              <a:avLst/>
              <a:gdLst/>
              <a:ahLst/>
              <a:cxnLst/>
              <a:rect l="l" t="t" r="r" b="b"/>
              <a:pathLst>
                <a:path w="320" h="896" extrusionOk="0">
                  <a:moveTo>
                    <a:pt x="61" y="0"/>
                  </a:moveTo>
                  <a:cubicBezTo>
                    <a:pt x="21" y="299"/>
                    <a:pt x="1" y="597"/>
                    <a:pt x="41" y="895"/>
                  </a:cubicBezTo>
                  <a:cubicBezTo>
                    <a:pt x="319" y="597"/>
                    <a:pt x="319" y="299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95;p3">
              <a:extLst>
                <a:ext uri="{FF2B5EF4-FFF2-40B4-BE49-F238E27FC236}">
                  <a16:creationId xmlns:a16="http://schemas.microsoft.com/office/drawing/2014/main" id="{4F010E17-256D-40F4-AA3A-AA623D099065}"/>
                </a:ext>
              </a:extLst>
            </p:cNvPr>
            <p:cNvSpPr/>
            <p:nvPr/>
          </p:nvSpPr>
          <p:spPr>
            <a:xfrm>
              <a:off x="2857375" y="3673575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80" y="1"/>
                  </a:moveTo>
                  <a:cubicBezTo>
                    <a:pt x="60" y="41"/>
                    <a:pt x="1" y="120"/>
                    <a:pt x="1" y="200"/>
                  </a:cubicBezTo>
                  <a:cubicBezTo>
                    <a:pt x="1" y="260"/>
                    <a:pt x="1" y="339"/>
                    <a:pt x="100" y="359"/>
                  </a:cubicBezTo>
                  <a:cubicBezTo>
                    <a:pt x="140" y="359"/>
                    <a:pt x="160" y="260"/>
                    <a:pt x="180" y="200"/>
                  </a:cubicBezTo>
                  <a:cubicBezTo>
                    <a:pt x="160" y="140"/>
                    <a:pt x="140" y="4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96;p3">
              <a:extLst>
                <a:ext uri="{FF2B5EF4-FFF2-40B4-BE49-F238E27FC236}">
                  <a16:creationId xmlns:a16="http://schemas.microsoft.com/office/drawing/2014/main" id="{7F49CCCF-F723-40C2-B141-AA3814E47597}"/>
                </a:ext>
              </a:extLst>
            </p:cNvPr>
            <p:cNvSpPr/>
            <p:nvPr/>
          </p:nvSpPr>
          <p:spPr>
            <a:xfrm>
              <a:off x="2856875" y="3650100"/>
              <a:ext cx="4500" cy="6600"/>
            </a:xfrm>
            <a:custGeom>
              <a:avLst/>
              <a:gdLst/>
              <a:ahLst/>
              <a:cxnLst/>
              <a:rect l="l" t="t" r="r" b="b"/>
              <a:pathLst>
                <a:path w="180" h="264" extrusionOk="0">
                  <a:moveTo>
                    <a:pt x="100" y="0"/>
                  </a:moveTo>
                  <a:cubicBezTo>
                    <a:pt x="75" y="0"/>
                    <a:pt x="50" y="15"/>
                    <a:pt x="21" y="45"/>
                  </a:cubicBezTo>
                  <a:cubicBezTo>
                    <a:pt x="21" y="104"/>
                    <a:pt x="1" y="204"/>
                    <a:pt x="100" y="264"/>
                  </a:cubicBezTo>
                  <a:lnTo>
                    <a:pt x="180" y="45"/>
                  </a:lnTo>
                  <a:cubicBezTo>
                    <a:pt x="150" y="15"/>
                    <a:pt x="125" y="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97;p3">
              <a:extLst>
                <a:ext uri="{FF2B5EF4-FFF2-40B4-BE49-F238E27FC236}">
                  <a16:creationId xmlns:a16="http://schemas.microsoft.com/office/drawing/2014/main" id="{85FB8F6D-DB1F-4E5D-87D5-2BEB7296AC2F}"/>
                </a:ext>
              </a:extLst>
            </p:cNvPr>
            <p:cNvSpPr/>
            <p:nvPr/>
          </p:nvSpPr>
          <p:spPr>
            <a:xfrm>
              <a:off x="2843950" y="37138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19" y="0"/>
                    <a:pt x="80" y="20"/>
                    <a:pt x="0" y="159"/>
                  </a:cubicBezTo>
                  <a:lnTo>
                    <a:pt x="378" y="159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98;p3">
              <a:extLst>
                <a:ext uri="{FF2B5EF4-FFF2-40B4-BE49-F238E27FC236}">
                  <a16:creationId xmlns:a16="http://schemas.microsoft.com/office/drawing/2014/main" id="{8EE77409-085C-4DA6-B572-EEDFD0BA7529}"/>
                </a:ext>
              </a:extLst>
            </p:cNvPr>
            <p:cNvSpPr/>
            <p:nvPr/>
          </p:nvSpPr>
          <p:spPr>
            <a:xfrm>
              <a:off x="2856875" y="364525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" y="0"/>
                  </a:moveTo>
                  <a:cubicBezTo>
                    <a:pt x="1" y="80"/>
                    <a:pt x="21" y="159"/>
                    <a:pt x="21" y="239"/>
                  </a:cubicBezTo>
                  <a:lnTo>
                    <a:pt x="180" y="239"/>
                  </a:lnTo>
                  <a:cubicBezTo>
                    <a:pt x="120" y="159"/>
                    <a:pt x="60" y="10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99;p3">
              <a:extLst>
                <a:ext uri="{FF2B5EF4-FFF2-40B4-BE49-F238E27FC236}">
                  <a16:creationId xmlns:a16="http://schemas.microsoft.com/office/drawing/2014/main" id="{F65D20BD-E70C-445D-81AD-FF35B3FAFEEF}"/>
                </a:ext>
              </a:extLst>
            </p:cNvPr>
            <p:cNvSpPr/>
            <p:nvPr/>
          </p:nvSpPr>
          <p:spPr>
            <a:xfrm>
              <a:off x="3103050" y="4284300"/>
              <a:ext cx="21400" cy="49250"/>
            </a:xfrm>
            <a:custGeom>
              <a:avLst/>
              <a:gdLst/>
              <a:ahLst/>
              <a:cxnLst/>
              <a:rect l="l" t="t" r="r" b="b"/>
              <a:pathLst>
                <a:path w="856" h="1970" extrusionOk="0">
                  <a:moveTo>
                    <a:pt x="359" y="0"/>
                  </a:moveTo>
                  <a:cubicBezTo>
                    <a:pt x="60" y="279"/>
                    <a:pt x="160" y="577"/>
                    <a:pt x="259" y="876"/>
                  </a:cubicBezTo>
                  <a:cubicBezTo>
                    <a:pt x="398" y="1234"/>
                    <a:pt x="1" y="1691"/>
                    <a:pt x="498" y="1970"/>
                  </a:cubicBezTo>
                  <a:cubicBezTo>
                    <a:pt x="856" y="1552"/>
                    <a:pt x="776" y="1055"/>
                    <a:pt x="717" y="557"/>
                  </a:cubicBezTo>
                  <a:cubicBezTo>
                    <a:pt x="478" y="458"/>
                    <a:pt x="577" y="139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400;p3">
              <a:extLst>
                <a:ext uri="{FF2B5EF4-FFF2-40B4-BE49-F238E27FC236}">
                  <a16:creationId xmlns:a16="http://schemas.microsoft.com/office/drawing/2014/main" id="{2A9B570D-E7F4-4979-B59B-A2D06D060234}"/>
                </a:ext>
              </a:extLst>
            </p:cNvPr>
            <p:cNvSpPr/>
            <p:nvPr/>
          </p:nvSpPr>
          <p:spPr>
            <a:xfrm>
              <a:off x="3104550" y="4306225"/>
              <a:ext cx="10450" cy="50200"/>
            </a:xfrm>
            <a:custGeom>
              <a:avLst/>
              <a:gdLst/>
              <a:ahLst/>
              <a:cxnLst/>
              <a:rect l="l" t="t" r="r" b="b"/>
              <a:pathLst>
                <a:path w="418" h="2008" extrusionOk="0">
                  <a:moveTo>
                    <a:pt x="174" y="1"/>
                  </a:moveTo>
                  <a:cubicBezTo>
                    <a:pt x="145" y="1"/>
                    <a:pt x="107" y="21"/>
                    <a:pt x="60" y="58"/>
                  </a:cubicBezTo>
                  <a:cubicBezTo>
                    <a:pt x="40" y="416"/>
                    <a:pt x="40" y="814"/>
                    <a:pt x="20" y="1192"/>
                  </a:cubicBezTo>
                  <a:cubicBezTo>
                    <a:pt x="0" y="1510"/>
                    <a:pt x="20" y="1789"/>
                    <a:pt x="239" y="2008"/>
                  </a:cubicBezTo>
                  <a:cubicBezTo>
                    <a:pt x="418" y="1709"/>
                    <a:pt x="199" y="1391"/>
                    <a:pt x="418" y="1113"/>
                  </a:cubicBezTo>
                  <a:cubicBezTo>
                    <a:pt x="100" y="814"/>
                    <a:pt x="299" y="416"/>
                    <a:pt x="239" y="78"/>
                  </a:cubicBezTo>
                  <a:cubicBezTo>
                    <a:pt x="228" y="26"/>
                    <a:pt x="207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401;p3">
              <a:extLst>
                <a:ext uri="{FF2B5EF4-FFF2-40B4-BE49-F238E27FC236}">
                  <a16:creationId xmlns:a16="http://schemas.microsoft.com/office/drawing/2014/main" id="{8D56777C-F7E2-4592-80F7-D3FED14FC96A}"/>
                </a:ext>
              </a:extLst>
            </p:cNvPr>
            <p:cNvSpPr/>
            <p:nvPr/>
          </p:nvSpPr>
          <p:spPr>
            <a:xfrm>
              <a:off x="3120450" y="434745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80" y="1"/>
                  </a:moveTo>
                  <a:cubicBezTo>
                    <a:pt x="60" y="120"/>
                    <a:pt x="21" y="219"/>
                    <a:pt x="1" y="339"/>
                  </a:cubicBezTo>
                  <a:lnTo>
                    <a:pt x="180" y="339"/>
                  </a:lnTo>
                  <a:cubicBezTo>
                    <a:pt x="160" y="239"/>
                    <a:pt x="220" y="60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402;p3">
              <a:extLst>
                <a:ext uri="{FF2B5EF4-FFF2-40B4-BE49-F238E27FC236}">
                  <a16:creationId xmlns:a16="http://schemas.microsoft.com/office/drawing/2014/main" id="{D9F68479-05FE-4498-A4D9-2680B5833B1C}"/>
                </a:ext>
              </a:extLst>
            </p:cNvPr>
            <p:cNvSpPr/>
            <p:nvPr/>
          </p:nvSpPr>
          <p:spPr>
            <a:xfrm>
              <a:off x="2697725" y="3595500"/>
              <a:ext cx="27875" cy="193500"/>
            </a:xfrm>
            <a:custGeom>
              <a:avLst/>
              <a:gdLst/>
              <a:ahLst/>
              <a:cxnLst/>
              <a:rect l="l" t="t" r="r" b="b"/>
              <a:pathLst>
                <a:path w="1115" h="7740" extrusionOk="0">
                  <a:moveTo>
                    <a:pt x="542" y="4232"/>
                  </a:moveTo>
                  <a:cubicBezTo>
                    <a:pt x="557" y="4286"/>
                    <a:pt x="574" y="4338"/>
                    <a:pt x="597" y="4387"/>
                  </a:cubicBezTo>
                  <a:lnTo>
                    <a:pt x="597" y="4387"/>
                  </a:lnTo>
                  <a:cubicBezTo>
                    <a:pt x="579" y="4359"/>
                    <a:pt x="559" y="4319"/>
                    <a:pt x="538" y="4259"/>
                  </a:cubicBezTo>
                  <a:lnTo>
                    <a:pt x="538" y="4259"/>
                  </a:lnTo>
                  <a:cubicBezTo>
                    <a:pt x="539" y="4258"/>
                    <a:pt x="541" y="4248"/>
                    <a:pt x="542" y="4232"/>
                  </a:cubicBezTo>
                  <a:close/>
                  <a:moveTo>
                    <a:pt x="677" y="4434"/>
                  </a:moveTo>
                  <a:cubicBezTo>
                    <a:pt x="682" y="4434"/>
                    <a:pt x="677" y="4440"/>
                    <a:pt x="666" y="4440"/>
                  </a:cubicBezTo>
                  <a:cubicBezTo>
                    <a:pt x="665" y="4440"/>
                    <a:pt x="664" y="4440"/>
                    <a:pt x="663" y="4439"/>
                  </a:cubicBezTo>
                  <a:lnTo>
                    <a:pt x="663" y="4439"/>
                  </a:lnTo>
                  <a:cubicBezTo>
                    <a:pt x="670" y="4435"/>
                    <a:pt x="675" y="4434"/>
                    <a:pt x="677" y="4434"/>
                  </a:cubicBezTo>
                  <a:close/>
                  <a:moveTo>
                    <a:pt x="478" y="1"/>
                  </a:moveTo>
                  <a:cubicBezTo>
                    <a:pt x="399" y="60"/>
                    <a:pt x="319" y="120"/>
                    <a:pt x="299" y="220"/>
                  </a:cubicBezTo>
                  <a:cubicBezTo>
                    <a:pt x="180" y="1413"/>
                    <a:pt x="140" y="2587"/>
                    <a:pt x="319" y="3780"/>
                  </a:cubicBezTo>
                  <a:cubicBezTo>
                    <a:pt x="399" y="3846"/>
                    <a:pt x="444" y="3926"/>
                    <a:pt x="476" y="4013"/>
                  </a:cubicBezTo>
                  <a:lnTo>
                    <a:pt x="476" y="4013"/>
                  </a:lnTo>
                  <a:cubicBezTo>
                    <a:pt x="457" y="3986"/>
                    <a:pt x="431" y="3961"/>
                    <a:pt x="399" y="3940"/>
                  </a:cubicBezTo>
                  <a:cubicBezTo>
                    <a:pt x="299" y="3940"/>
                    <a:pt x="220" y="3979"/>
                    <a:pt x="180" y="4079"/>
                  </a:cubicBezTo>
                  <a:cubicBezTo>
                    <a:pt x="1" y="4536"/>
                    <a:pt x="21" y="4954"/>
                    <a:pt x="180" y="5392"/>
                  </a:cubicBezTo>
                  <a:cubicBezTo>
                    <a:pt x="538" y="5969"/>
                    <a:pt x="339" y="6625"/>
                    <a:pt x="419" y="7222"/>
                  </a:cubicBezTo>
                  <a:cubicBezTo>
                    <a:pt x="498" y="7441"/>
                    <a:pt x="478" y="7719"/>
                    <a:pt x="817" y="7739"/>
                  </a:cubicBezTo>
                  <a:lnTo>
                    <a:pt x="817" y="5153"/>
                  </a:lnTo>
                  <a:cubicBezTo>
                    <a:pt x="817" y="4974"/>
                    <a:pt x="817" y="4815"/>
                    <a:pt x="996" y="4715"/>
                  </a:cubicBezTo>
                  <a:cubicBezTo>
                    <a:pt x="1055" y="4676"/>
                    <a:pt x="1075" y="4656"/>
                    <a:pt x="1075" y="4596"/>
                  </a:cubicBezTo>
                  <a:cubicBezTo>
                    <a:pt x="1115" y="4497"/>
                    <a:pt x="1095" y="4377"/>
                    <a:pt x="1075" y="4258"/>
                  </a:cubicBezTo>
                  <a:cubicBezTo>
                    <a:pt x="976" y="3940"/>
                    <a:pt x="1035" y="3601"/>
                    <a:pt x="996" y="3283"/>
                  </a:cubicBezTo>
                  <a:cubicBezTo>
                    <a:pt x="976" y="2567"/>
                    <a:pt x="976" y="1811"/>
                    <a:pt x="936" y="1095"/>
                  </a:cubicBezTo>
                  <a:cubicBezTo>
                    <a:pt x="916" y="697"/>
                    <a:pt x="1016" y="200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403;p3">
              <a:extLst>
                <a:ext uri="{FF2B5EF4-FFF2-40B4-BE49-F238E27FC236}">
                  <a16:creationId xmlns:a16="http://schemas.microsoft.com/office/drawing/2014/main" id="{D08A5B52-77FF-472F-8EBE-FE433747A2FD}"/>
                </a:ext>
              </a:extLst>
            </p:cNvPr>
            <p:cNvSpPr/>
            <p:nvPr/>
          </p:nvSpPr>
          <p:spPr>
            <a:xfrm>
              <a:off x="2702225" y="3774600"/>
              <a:ext cx="15925" cy="133375"/>
            </a:xfrm>
            <a:custGeom>
              <a:avLst/>
              <a:gdLst/>
              <a:ahLst/>
              <a:cxnLst/>
              <a:rect l="l" t="t" r="r" b="b"/>
              <a:pathLst>
                <a:path w="637" h="5335" extrusionOk="0">
                  <a:moveTo>
                    <a:pt x="386" y="0"/>
                  </a:moveTo>
                  <a:cubicBezTo>
                    <a:pt x="351" y="0"/>
                    <a:pt x="319" y="25"/>
                    <a:pt x="298" y="78"/>
                  </a:cubicBezTo>
                  <a:cubicBezTo>
                    <a:pt x="159" y="197"/>
                    <a:pt x="119" y="396"/>
                    <a:pt x="60" y="575"/>
                  </a:cubicBezTo>
                  <a:cubicBezTo>
                    <a:pt x="40" y="655"/>
                    <a:pt x="20" y="734"/>
                    <a:pt x="20" y="794"/>
                  </a:cubicBezTo>
                  <a:cubicBezTo>
                    <a:pt x="20" y="973"/>
                    <a:pt x="0" y="1172"/>
                    <a:pt x="0" y="1351"/>
                  </a:cubicBezTo>
                  <a:cubicBezTo>
                    <a:pt x="20" y="1430"/>
                    <a:pt x="20" y="1470"/>
                    <a:pt x="40" y="1550"/>
                  </a:cubicBezTo>
                  <a:cubicBezTo>
                    <a:pt x="99" y="1669"/>
                    <a:pt x="99" y="1828"/>
                    <a:pt x="60" y="1948"/>
                  </a:cubicBezTo>
                  <a:lnTo>
                    <a:pt x="60" y="2147"/>
                  </a:lnTo>
                  <a:cubicBezTo>
                    <a:pt x="60" y="2326"/>
                    <a:pt x="60" y="2485"/>
                    <a:pt x="119" y="2664"/>
                  </a:cubicBezTo>
                  <a:lnTo>
                    <a:pt x="119" y="3479"/>
                  </a:lnTo>
                  <a:cubicBezTo>
                    <a:pt x="279" y="3619"/>
                    <a:pt x="279" y="3718"/>
                    <a:pt x="119" y="3837"/>
                  </a:cubicBezTo>
                  <a:cubicBezTo>
                    <a:pt x="20" y="4156"/>
                    <a:pt x="20" y="4454"/>
                    <a:pt x="119" y="4772"/>
                  </a:cubicBezTo>
                  <a:cubicBezTo>
                    <a:pt x="60" y="4951"/>
                    <a:pt x="40" y="5111"/>
                    <a:pt x="119" y="5270"/>
                  </a:cubicBezTo>
                  <a:cubicBezTo>
                    <a:pt x="185" y="5298"/>
                    <a:pt x="264" y="5335"/>
                    <a:pt x="329" y="5335"/>
                  </a:cubicBezTo>
                  <a:cubicBezTo>
                    <a:pt x="402" y="5335"/>
                    <a:pt x="458" y="5288"/>
                    <a:pt x="458" y="5131"/>
                  </a:cubicBezTo>
                  <a:cubicBezTo>
                    <a:pt x="497" y="4574"/>
                    <a:pt x="497" y="4036"/>
                    <a:pt x="497" y="3479"/>
                  </a:cubicBezTo>
                  <a:cubicBezTo>
                    <a:pt x="537" y="3440"/>
                    <a:pt x="557" y="3360"/>
                    <a:pt x="557" y="3280"/>
                  </a:cubicBezTo>
                  <a:cubicBezTo>
                    <a:pt x="557" y="3181"/>
                    <a:pt x="557" y="3062"/>
                    <a:pt x="537" y="2962"/>
                  </a:cubicBezTo>
                  <a:cubicBezTo>
                    <a:pt x="418" y="2863"/>
                    <a:pt x="497" y="2763"/>
                    <a:pt x="557" y="2664"/>
                  </a:cubicBezTo>
                  <a:lnTo>
                    <a:pt x="557" y="2246"/>
                  </a:lnTo>
                  <a:lnTo>
                    <a:pt x="557" y="2027"/>
                  </a:lnTo>
                  <a:lnTo>
                    <a:pt x="557" y="1669"/>
                  </a:lnTo>
                  <a:lnTo>
                    <a:pt x="557" y="1331"/>
                  </a:lnTo>
                  <a:cubicBezTo>
                    <a:pt x="597" y="1132"/>
                    <a:pt x="517" y="953"/>
                    <a:pt x="637" y="774"/>
                  </a:cubicBezTo>
                  <a:lnTo>
                    <a:pt x="637" y="595"/>
                  </a:lnTo>
                  <a:cubicBezTo>
                    <a:pt x="438" y="456"/>
                    <a:pt x="497" y="257"/>
                    <a:pt x="477" y="58"/>
                  </a:cubicBezTo>
                  <a:cubicBezTo>
                    <a:pt x="449" y="20"/>
                    <a:pt x="417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404;p3">
              <a:extLst>
                <a:ext uri="{FF2B5EF4-FFF2-40B4-BE49-F238E27FC236}">
                  <a16:creationId xmlns:a16="http://schemas.microsoft.com/office/drawing/2014/main" id="{613C04D6-E2C2-472D-A9DE-E10FDE8FC2D5}"/>
                </a:ext>
              </a:extLst>
            </p:cNvPr>
            <p:cNvSpPr/>
            <p:nvPr/>
          </p:nvSpPr>
          <p:spPr>
            <a:xfrm>
              <a:off x="2722600" y="3707275"/>
              <a:ext cx="99000" cy="16700"/>
            </a:xfrm>
            <a:custGeom>
              <a:avLst/>
              <a:gdLst/>
              <a:ahLst/>
              <a:cxnLst/>
              <a:rect l="l" t="t" r="r" b="b"/>
              <a:pathLst>
                <a:path w="3960" h="668" extrusionOk="0">
                  <a:moveTo>
                    <a:pt x="2750" y="0"/>
                  </a:moveTo>
                  <a:cubicBezTo>
                    <a:pt x="2327" y="0"/>
                    <a:pt x="1903" y="70"/>
                    <a:pt x="1480" y="70"/>
                  </a:cubicBezTo>
                  <a:cubicBezTo>
                    <a:pt x="1418" y="70"/>
                    <a:pt x="1356" y="69"/>
                    <a:pt x="1294" y="65"/>
                  </a:cubicBezTo>
                  <a:lnTo>
                    <a:pt x="498" y="65"/>
                  </a:lnTo>
                  <a:cubicBezTo>
                    <a:pt x="319" y="65"/>
                    <a:pt x="160" y="105"/>
                    <a:pt x="1" y="225"/>
                  </a:cubicBezTo>
                  <a:cubicBezTo>
                    <a:pt x="35" y="598"/>
                    <a:pt x="242" y="667"/>
                    <a:pt x="537" y="667"/>
                  </a:cubicBezTo>
                  <a:cubicBezTo>
                    <a:pt x="588" y="667"/>
                    <a:pt x="641" y="665"/>
                    <a:pt x="697" y="662"/>
                  </a:cubicBezTo>
                  <a:cubicBezTo>
                    <a:pt x="1294" y="602"/>
                    <a:pt x="1910" y="602"/>
                    <a:pt x="2507" y="583"/>
                  </a:cubicBezTo>
                  <a:cubicBezTo>
                    <a:pt x="2710" y="450"/>
                    <a:pt x="2925" y="420"/>
                    <a:pt x="3143" y="420"/>
                  </a:cubicBezTo>
                  <a:cubicBezTo>
                    <a:pt x="3330" y="420"/>
                    <a:pt x="3519" y="442"/>
                    <a:pt x="3705" y="442"/>
                  </a:cubicBezTo>
                  <a:cubicBezTo>
                    <a:pt x="3791" y="442"/>
                    <a:pt x="3876" y="437"/>
                    <a:pt x="3959" y="423"/>
                  </a:cubicBezTo>
                  <a:cubicBezTo>
                    <a:pt x="3860" y="205"/>
                    <a:pt x="3542" y="304"/>
                    <a:pt x="3442" y="85"/>
                  </a:cubicBezTo>
                  <a:cubicBezTo>
                    <a:pt x="3211" y="21"/>
                    <a:pt x="2981" y="0"/>
                    <a:pt x="2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405;p3">
              <a:extLst>
                <a:ext uri="{FF2B5EF4-FFF2-40B4-BE49-F238E27FC236}">
                  <a16:creationId xmlns:a16="http://schemas.microsoft.com/office/drawing/2014/main" id="{509245BA-3FBC-4318-98A9-CFD5C009643A}"/>
                </a:ext>
              </a:extLst>
            </p:cNvPr>
            <p:cNvSpPr/>
            <p:nvPr/>
          </p:nvSpPr>
          <p:spPr>
            <a:xfrm>
              <a:off x="2712650" y="3828125"/>
              <a:ext cx="6500" cy="29500"/>
            </a:xfrm>
            <a:custGeom>
              <a:avLst/>
              <a:gdLst/>
              <a:ahLst/>
              <a:cxnLst/>
              <a:rect l="l" t="t" r="r" b="b"/>
              <a:pathLst>
                <a:path w="260" h="1180" extrusionOk="0">
                  <a:moveTo>
                    <a:pt x="162" y="1"/>
                  </a:moveTo>
                  <a:cubicBezTo>
                    <a:pt x="130" y="1"/>
                    <a:pt x="100" y="16"/>
                    <a:pt x="80" y="45"/>
                  </a:cubicBezTo>
                  <a:cubicBezTo>
                    <a:pt x="60" y="224"/>
                    <a:pt x="60" y="403"/>
                    <a:pt x="60" y="583"/>
                  </a:cubicBezTo>
                  <a:cubicBezTo>
                    <a:pt x="1" y="642"/>
                    <a:pt x="1" y="722"/>
                    <a:pt x="60" y="801"/>
                  </a:cubicBezTo>
                  <a:cubicBezTo>
                    <a:pt x="60" y="901"/>
                    <a:pt x="80" y="1020"/>
                    <a:pt x="80" y="1120"/>
                  </a:cubicBezTo>
                  <a:cubicBezTo>
                    <a:pt x="100" y="1159"/>
                    <a:pt x="125" y="1179"/>
                    <a:pt x="155" y="1179"/>
                  </a:cubicBezTo>
                  <a:cubicBezTo>
                    <a:pt x="185" y="1179"/>
                    <a:pt x="220" y="1159"/>
                    <a:pt x="259" y="1120"/>
                  </a:cubicBezTo>
                  <a:lnTo>
                    <a:pt x="259" y="45"/>
                  </a:lnTo>
                  <a:cubicBezTo>
                    <a:pt x="230" y="16"/>
                    <a:pt x="195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406;p3">
              <a:extLst>
                <a:ext uri="{FF2B5EF4-FFF2-40B4-BE49-F238E27FC236}">
                  <a16:creationId xmlns:a16="http://schemas.microsoft.com/office/drawing/2014/main" id="{2700376C-CCB0-4766-8791-C56837DB6949}"/>
                </a:ext>
              </a:extLst>
            </p:cNvPr>
            <p:cNvSpPr/>
            <p:nvPr/>
          </p:nvSpPr>
          <p:spPr>
            <a:xfrm>
              <a:off x="2713150" y="3793450"/>
              <a:ext cx="5000" cy="14925"/>
            </a:xfrm>
            <a:custGeom>
              <a:avLst/>
              <a:gdLst/>
              <a:ahLst/>
              <a:cxnLst/>
              <a:rect l="l" t="t" r="r" b="b"/>
              <a:pathLst>
                <a:path w="200" h="597" extrusionOk="0">
                  <a:moveTo>
                    <a:pt x="200" y="0"/>
                  </a:moveTo>
                  <a:cubicBezTo>
                    <a:pt x="1" y="139"/>
                    <a:pt x="60" y="338"/>
                    <a:pt x="60" y="537"/>
                  </a:cubicBezTo>
                  <a:cubicBezTo>
                    <a:pt x="80" y="577"/>
                    <a:pt x="105" y="597"/>
                    <a:pt x="130" y="597"/>
                  </a:cubicBezTo>
                  <a:cubicBezTo>
                    <a:pt x="155" y="597"/>
                    <a:pt x="180" y="577"/>
                    <a:pt x="200" y="537"/>
                  </a:cubicBezTo>
                  <a:lnTo>
                    <a:pt x="2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407;p3">
              <a:extLst>
                <a:ext uri="{FF2B5EF4-FFF2-40B4-BE49-F238E27FC236}">
                  <a16:creationId xmlns:a16="http://schemas.microsoft.com/office/drawing/2014/main" id="{1E20D7E1-A8A7-44CD-971C-0F06A05D92F6}"/>
                </a:ext>
              </a:extLst>
            </p:cNvPr>
            <p:cNvSpPr/>
            <p:nvPr/>
          </p:nvSpPr>
          <p:spPr>
            <a:xfrm>
              <a:off x="2714650" y="3806875"/>
              <a:ext cx="4500" cy="10100"/>
            </a:xfrm>
            <a:custGeom>
              <a:avLst/>
              <a:gdLst/>
              <a:ahLst/>
              <a:cxnLst/>
              <a:rect l="l" t="t" r="r" b="b"/>
              <a:pathLst>
                <a:path w="180" h="404" extrusionOk="0">
                  <a:moveTo>
                    <a:pt x="0" y="0"/>
                  </a:moveTo>
                  <a:cubicBezTo>
                    <a:pt x="0" y="139"/>
                    <a:pt x="0" y="259"/>
                    <a:pt x="20" y="358"/>
                  </a:cubicBezTo>
                  <a:cubicBezTo>
                    <a:pt x="50" y="388"/>
                    <a:pt x="75" y="403"/>
                    <a:pt x="100" y="403"/>
                  </a:cubicBezTo>
                  <a:cubicBezTo>
                    <a:pt x="125" y="403"/>
                    <a:pt x="150" y="388"/>
                    <a:pt x="179" y="358"/>
                  </a:cubicBezTo>
                  <a:lnTo>
                    <a:pt x="1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408;p3">
              <a:extLst>
                <a:ext uri="{FF2B5EF4-FFF2-40B4-BE49-F238E27FC236}">
                  <a16:creationId xmlns:a16="http://schemas.microsoft.com/office/drawing/2014/main" id="{55FA17E1-2947-49E8-9D74-B5D5EE1A5973}"/>
                </a:ext>
              </a:extLst>
            </p:cNvPr>
            <p:cNvSpPr/>
            <p:nvPr/>
          </p:nvSpPr>
          <p:spPr>
            <a:xfrm>
              <a:off x="2714150" y="3816325"/>
              <a:ext cx="4000" cy="9900"/>
            </a:xfrm>
            <a:custGeom>
              <a:avLst/>
              <a:gdLst/>
              <a:ahLst/>
              <a:cxnLst/>
              <a:rect l="l" t="t" r="r" b="b"/>
              <a:pathLst>
                <a:path w="160" h="396" extrusionOk="0">
                  <a:moveTo>
                    <a:pt x="20" y="0"/>
                  </a:moveTo>
                  <a:cubicBezTo>
                    <a:pt x="20" y="100"/>
                    <a:pt x="20" y="219"/>
                    <a:pt x="0" y="358"/>
                  </a:cubicBezTo>
                  <a:cubicBezTo>
                    <a:pt x="27" y="385"/>
                    <a:pt x="54" y="396"/>
                    <a:pt x="79" y="396"/>
                  </a:cubicBezTo>
                  <a:cubicBezTo>
                    <a:pt x="110" y="396"/>
                    <a:pt x="138" y="380"/>
                    <a:pt x="160" y="358"/>
                  </a:cubicBezTo>
                  <a:lnTo>
                    <a:pt x="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409;p3">
              <a:extLst>
                <a:ext uri="{FF2B5EF4-FFF2-40B4-BE49-F238E27FC236}">
                  <a16:creationId xmlns:a16="http://schemas.microsoft.com/office/drawing/2014/main" id="{146DB24D-D9FA-4785-B3E6-55A0C848DE01}"/>
                </a:ext>
              </a:extLst>
            </p:cNvPr>
            <p:cNvSpPr/>
            <p:nvPr/>
          </p:nvSpPr>
          <p:spPr>
            <a:xfrm>
              <a:off x="2714150" y="38561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20" y="1"/>
                  </a:moveTo>
                  <a:cubicBezTo>
                    <a:pt x="20" y="80"/>
                    <a:pt x="20" y="120"/>
                    <a:pt x="0" y="180"/>
                  </a:cubicBezTo>
                  <a:lnTo>
                    <a:pt x="160" y="180"/>
                  </a:lnTo>
                  <a:lnTo>
                    <a:pt x="1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410;p3">
              <a:extLst>
                <a:ext uri="{FF2B5EF4-FFF2-40B4-BE49-F238E27FC236}">
                  <a16:creationId xmlns:a16="http://schemas.microsoft.com/office/drawing/2014/main" id="{9F4E37FB-5953-4B57-B76A-52B67F0CC6E1}"/>
                </a:ext>
              </a:extLst>
            </p:cNvPr>
            <p:cNvSpPr/>
            <p:nvPr/>
          </p:nvSpPr>
          <p:spPr>
            <a:xfrm>
              <a:off x="2714650" y="38252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79" y="159"/>
                  </a:lnTo>
                  <a:lnTo>
                    <a:pt x="1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411;p3">
              <a:extLst>
                <a:ext uri="{FF2B5EF4-FFF2-40B4-BE49-F238E27FC236}">
                  <a16:creationId xmlns:a16="http://schemas.microsoft.com/office/drawing/2014/main" id="{43FB6FD7-7163-437D-B6C6-0EBBA295F37A}"/>
                </a:ext>
              </a:extLst>
            </p:cNvPr>
            <p:cNvSpPr/>
            <p:nvPr/>
          </p:nvSpPr>
          <p:spPr>
            <a:xfrm>
              <a:off x="3080675" y="4006800"/>
              <a:ext cx="5000" cy="5475"/>
            </a:xfrm>
            <a:custGeom>
              <a:avLst/>
              <a:gdLst/>
              <a:ahLst/>
              <a:cxnLst/>
              <a:rect l="l" t="t" r="r" b="b"/>
              <a:pathLst>
                <a:path w="200" h="219" extrusionOk="0">
                  <a:moveTo>
                    <a:pt x="60" y="0"/>
                  </a:moveTo>
                  <a:cubicBezTo>
                    <a:pt x="20" y="60"/>
                    <a:pt x="20" y="139"/>
                    <a:pt x="0" y="219"/>
                  </a:cubicBezTo>
                  <a:cubicBezTo>
                    <a:pt x="80" y="139"/>
                    <a:pt x="199" y="10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412;p3">
              <a:extLst>
                <a:ext uri="{FF2B5EF4-FFF2-40B4-BE49-F238E27FC236}">
                  <a16:creationId xmlns:a16="http://schemas.microsoft.com/office/drawing/2014/main" id="{EFFCE2D1-1D9E-4933-8817-547A0A71EC98}"/>
                </a:ext>
              </a:extLst>
            </p:cNvPr>
            <p:cNvSpPr/>
            <p:nvPr/>
          </p:nvSpPr>
          <p:spPr>
            <a:xfrm>
              <a:off x="2294900" y="4857700"/>
              <a:ext cx="59225" cy="29875"/>
            </a:xfrm>
            <a:custGeom>
              <a:avLst/>
              <a:gdLst/>
              <a:ahLst/>
              <a:cxnLst/>
              <a:rect l="l" t="t" r="r" b="b"/>
              <a:pathLst>
                <a:path w="2369" h="1195" extrusionOk="0">
                  <a:moveTo>
                    <a:pt x="1871" y="1"/>
                  </a:moveTo>
                  <a:cubicBezTo>
                    <a:pt x="1587" y="18"/>
                    <a:pt x="1288" y="83"/>
                    <a:pt x="1001" y="83"/>
                  </a:cubicBezTo>
                  <a:cubicBezTo>
                    <a:pt x="966" y="83"/>
                    <a:pt x="931" y="82"/>
                    <a:pt x="896" y="80"/>
                  </a:cubicBezTo>
                  <a:cubicBezTo>
                    <a:pt x="717" y="80"/>
                    <a:pt x="518" y="80"/>
                    <a:pt x="359" y="100"/>
                  </a:cubicBezTo>
                  <a:cubicBezTo>
                    <a:pt x="220" y="120"/>
                    <a:pt x="100" y="180"/>
                    <a:pt x="1" y="299"/>
                  </a:cubicBezTo>
                  <a:cubicBezTo>
                    <a:pt x="200" y="518"/>
                    <a:pt x="458" y="617"/>
                    <a:pt x="717" y="637"/>
                  </a:cubicBezTo>
                  <a:cubicBezTo>
                    <a:pt x="729" y="637"/>
                    <a:pt x="741" y="636"/>
                    <a:pt x="753" y="636"/>
                  </a:cubicBezTo>
                  <a:cubicBezTo>
                    <a:pt x="1132" y="636"/>
                    <a:pt x="1405" y="937"/>
                    <a:pt x="1771" y="995"/>
                  </a:cubicBezTo>
                  <a:cubicBezTo>
                    <a:pt x="1891" y="1075"/>
                    <a:pt x="2010" y="1115"/>
                    <a:pt x="2149" y="1194"/>
                  </a:cubicBezTo>
                  <a:cubicBezTo>
                    <a:pt x="2269" y="1015"/>
                    <a:pt x="2368" y="836"/>
                    <a:pt x="2348" y="637"/>
                  </a:cubicBezTo>
                  <a:cubicBezTo>
                    <a:pt x="2308" y="319"/>
                    <a:pt x="2249" y="40"/>
                    <a:pt x="1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413;p3">
              <a:extLst>
                <a:ext uri="{FF2B5EF4-FFF2-40B4-BE49-F238E27FC236}">
                  <a16:creationId xmlns:a16="http://schemas.microsoft.com/office/drawing/2014/main" id="{04C093ED-749C-4353-9423-976876A8B874}"/>
                </a:ext>
              </a:extLst>
            </p:cNvPr>
            <p:cNvSpPr/>
            <p:nvPr/>
          </p:nvSpPr>
          <p:spPr>
            <a:xfrm>
              <a:off x="2312825" y="4871375"/>
              <a:ext cx="26375" cy="17225"/>
            </a:xfrm>
            <a:custGeom>
              <a:avLst/>
              <a:gdLst/>
              <a:ahLst/>
              <a:cxnLst/>
              <a:rect l="l" t="t" r="r" b="b"/>
              <a:pathLst>
                <a:path w="1055" h="689" extrusionOk="0">
                  <a:moveTo>
                    <a:pt x="383" y="1"/>
                  </a:moveTo>
                  <a:cubicBezTo>
                    <a:pt x="266" y="1"/>
                    <a:pt x="138" y="30"/>
                    <a:pt x="0" y="90"/>
                  </a:cubicBezTo>
                  <a:cubicBezTo>
                    <a:pt x="60" y="170"/>
                    <a:pt x="100" y="229"/>
                    <a:pt x="179" y="289"/>
                  </a:cubicBezTo>
                  <a:cubicBezTo>
                    <a:pt x="80" y="647"/>
                    <a:pt x="438" y="528"/>
                    <a:pt x="537" y="667"/>
                  </a:cubicBezTo>
                  <a:cubicBezTo>
                    <a:pt x="571" y="682"/>
                    <a:pt x="603" y="689"/>
                    <a:pt x="633" y="689"/>
                  </a:cubicBezTo>
                  <a:cubicBezTo>
                    <a:pt x="761" y="689"/>
                    <a:pt x="854" y="569"/>
                    <a:pt x="935" y="488"/>
                  </a:cubicBezTo>
                  <a:cubicBezTo>
                    <a:pt x="975" y="468"/>
                    <a:pt x="995" y="468"/>
                    <a:pt x="1054" y="448"/>
                  </a:cubicBezTo>
                  <a:cubicBezTo>
                    <a:pt x="874" y="157"/>
                    <a:pt x="655" y="1"/>
                    <a:pt x="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414;p3">
              <a:extLst>
                <a:ext uri="{FF2B5EF4-FFF2-40B4-BE49-F238E27FC236}">
                  <a16:creationId xmlns:a16="http://schemas.microsoft.com/office/drawing/2014/main" id="{84DDB511-2473-46C4-A4C0-B1B36B2EFF84}"/>
                </a:ext>
              </a:extLst>
            </p:cNvPr>
            <p:cNvSpPr/>
            <p:nvPr/>
          </p:nvSpPr>
          <p:spPr>
            <a:xfrm>
              <a:off x="2294425" y="4878600"/>
              <a:ext cx="30850" cy="12450"/>
            </a:xfrm>
            <a:custGeom>
              <a:avLst/>
              <a:gdLst/>
              <a:ahLst/>
              <a:cxnLst/>
              <a:rect l="l" t="t" r="r" b="b"/>
              <a:pathLst>
                <a:path w="1234" h="498" extrusionOk="0">
                  <a:moveTo>
                    <a:pt x="895" y="0"/>
                  </a:moveTo>
                  <a:cubicBezTo>
                    <a:pt x="611" y="0"/>
                    <a:pt x="345" y="180"/>
                    <a:pt x="45" y="180"/>
                  </a:cubicBezTo>
                  <a:cubicBezTo>
                    <a:pt x="30" y="180"/>
                    <a:pt x="15" y="180"/>
                    <a:pt x="0" y="179"/>
                  </a:cubicBezTo>
                  <a:lnTo>
                    <a:pt x="0" y="179"/>
                  </a:lnTo>
                  <a:cubicBezTo>
                    <a:pt x="0" y="239"/>
                    <a:pt x="20" y="279"/>
                    <a:pt x="20" y="338"/>
                  </a:cubicBezTo>
                  <a:cubicBezTo>
                    <a:pt x="318" y="358"/>
                    <a:pt x="637" y="298"/>
                    <a:pt x="915" y="497"/>
                  </a:cubicBezTo>
                  <a:cubicBezTo>
                    <a:pt x="1015" y="477"/>
                    <a:pt x="1134" y="438"/>
                    <a:pt x="1233" y="378"/>
                  </a:cubicBezTo>
                  <a:cubicBezTo>
                    <a:pt x="1134" y="259"/>
                    <a:pt x="1015" y="139"/>
                    <a:pt x="8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15;p3">
              <a:extLst>
                <a:ext uri="{FF2B5EF4-FFF2-40B4-BE49-F238E27FC236}">
                  <a16:creationId xmlns:a16="http://schemas.microsoft.com/office/drawing/2014/main" id="{851387EB-06AA-4799-AA11-9F7E44F694E6}"/>
                </a:ext>
              </a:extLst>
            </p:cNvPr>
            <p:cNvSpPr/>
            <p:nvPr/>
          </p:nvSpPr>
          <p:spPr>
            <a:xfrm>
              <a:off x="2253125" y="4846750"/>
              <a:ext cx="26400" cy="14025"/>
            </a:xfrm>
            <a:custGeom>
              <a:avLst/>
              <a:gdLst/>
              <a:ahLst/>
              <a:cxnLst/>
              <a:rect l="l" t="t" r="r" b="b"/>
              <a:pathLst>
                <a:path w="1056" h="561" extrusionOk="0">
                  <a:moveTo>
                    <a:pt x="458" y="1"/>
                  </a:moveTo>
                  <a:cubicBezTo>
                    <a:pt x="379" y="1"/>
                    <a:pt x="279" y="41"/>
                    <a:pt x="200" y="61"/>
                  </a:cubicBezTo>
                  <a:cubicBezTo>
                    <a:pt x="100" y="140"/>
                    <a:pt x="1" y="220"/>
                    <a:pt x="61" y="359"/>
                  </a:cubicBezTo>
                  <a:lnTo>
                    <a:pt x="61" y="379"/>
                  </a:lnTo>
                  <a:cubicBezTo>
                    <a:pt x="311" y="379"/>
                    <a:pt x="533" y="561"/>
                    <a:pt x="798" y="561"/>
                  </a:cubicBezTo>
                  <a:cubicBezTo>
                    <a:pt x="849" y="561"/>
                    <a:pt x="901" y="554"/>
                    <a:pt x="956" y="538"/>
                  </a:cubicBezTo>
                  <a:cubicBezTo>
                    <a:pt x="1035" y="458"/>
                    <a:pt x="1055" y="379"/>
                    <a:pt x="996" y="279"/>
                  </a:cubicBezTo>
                  <a:cubicBezTo>
                    <a:pt x="896" y="61"/>
                    <a:pt x="677" y="1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16;p3">
              <a:extLst>
                <a:ext uri="{FF2B5EF4-FFF2-40B4-BE49-F238E27FC236}">
                  <a16:creationId xmlns:a16="http://schemas.microsoft.com/office/drawing/2014/main" id="{ED71D783-E145-4767-9D20-293A1FD0C013}"/>
                </a:ext>
              </a:extLst>
            </p:cNvPr>
            <p:cNvSpPr/>
            <p:nvPr/>
          </p:nvSpPr>
          <p:spPr>
            <a:xfrm>
              <a:off x="2277000" y="4851450"/>
              <a:ext cx="28375" cy="14225"/>
            </a:xfrm>
            <a:custGeom>
              <a:avLst/>
              <a:gdLst/>
              <a:ahLst/>
              <a:cxnLst/>
              <a:rect l="l" t="t" r="r" b="b"/>
              <a:pathLst>
                <a:path w="1135" h="569" extrusionOk="0">
                  <a:moveTo>
                    <a:pt x="469" y="1"/>
                  </a:moveTo>
                  <a:cubicBezTo>
                    <a:pt x="378" y="1"/>
                    <a:pt x="287" y="17"/>
                    <a:pt x="200" y="52"/>
                  </a:cubicBezTo>
                  <a:cubicBezTo>
                    <a:pt x="120" y="72"/>
                    <a:pt x="41" y="131"/>
                    <a:pt x="1" y="191"/>
                  </a:cubicBezTo>
                  <a:lnTo>
                    <a:pt x="1" y="350"/>
                  </a:lnTo>
                  <a:cubicBezTo>
                    <a:pt x="120" y="350"/>
                    <a:pt x="220" y="370"/>
                    <a:pt x="339" y="430"/>
                  </a:cubicBezTo>
                  <a:cubicBezTo>
                    <a:pt x="478" y="489"/>
                    <a:pt x="617" y="469"/>
                    <a:pt x="737" y="549"/>
                  </a:cubicBezTo>
                  <a:lnTo>
                    <a:pt x="737" y="569"/>
                  </a:lnTo>
                  <a:cubicBezTo>
                    <a:pt x="836" y="549"/>
                    <a:pt x="976" y="549"/>
                    <a:pt x="1095" y="549"/>
                  </a:cubicBezTo>
                  <a:cubicBezTo>
                    <a:pt x="1135" y="469"/>
                    <a:pt x="1135" y="390"/>
                    <a:pt x="1115" y="330"/>
                  </a:cubicBezTo>
                  <a:cubicBezTo>
                    <a:pt x="1035" y="191"/>
                    <a:pt x="936" y="131"/>
                    <a:pt x="816" y="72"/>
                  </a:cubicBezTo>
                  <a:cubicBezTo>
                    <a:pt x="705" y="27"/>
                    <a:pt x="587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17;p3">
              <a:extLst>
                <a:ext uri="{FF2B5EF4-FFF2-40B4-BE49-F238E27FC236}">
                  <a16:creationId xmlns:a16="http://schemas.microsoft.com/office/drawing/2014/main" id="{125ECCED-5B37-4AE7-8853-E3793D1F0AE4}"/>
                </a:ext>
              </a:extLst>
            </p:cNvPr>
            <p:cNvSpPr/>
            <p:nvPr/>
          </p:nvSpPr>
          <p:spPr>
            <a:xfrm>
              <a:off x="2285450" y="486082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13" y="0"/>
                  </a:moveTo>
                  <a:cubicBezTo>
                    <a:pt x="77" y="0"/>
                    <a:pt x="40" y="5"/>
                    <a:pt x="1" y="15"/>
                  </a:cubicBezTo>
                  <a:cubicBezTo>
                    <a:pt x="88" y="101"/>
                    <a:pt x="204" y="158"/>
                    <a:pt x="338" y="158"/>
                  </a:cubicBezTo>
                  <a:cubicBezTo>
                    <a:pt x="358" y="158"/>
                    <a:pt x="378" y="157"/>
                    <a:pt x="399" y="154"/>
                  </a:cubicBezTo>
                  <a:cubicBezTo>
                    <a:pt x="323" y="49"/>
                    <a:pt x="225" y="0"/>
                    <a:pt x="1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18;p3">
              <a:extLst>
                <a:ext uri="{FF2B5EF4-FFF2-40B4-BE49-F238E27FC236}">
                  <a16:creationId xmlns:a16="http://schemas.microsoft.com/office/drawing/2014/main" id="{DF06E745-2E17-4169-BD6E-9E605EB4C23A}"/>
                </a:ext>
              </a:extLst>
            </p:cNvPr>
            <p:cNvSpPr/>
            <p:nvPr/>
          </p:nvSpPr>
          <p:spPr>
            <a:xfrm>
              <a:off x="3071425" y="4186325"/>
              <a:ext cx="24700" cy="67650"/>
            </a:xfrm>
            <a:custGeom>
              <a:avLst/>
              <a:gdLst/>
              <a:ahLst/>
              <a:cxnLst/>
              <a:rect l="l" t="t" r="r" b="b"/>
              <a:pathLst>
                <a:path w="988" h="2706" extrusionOk="0">
                  <a:moveTo>
                    <a:pt x="370" y="0"/>
                  </a:moveTo>
                  <a:lnTo>
                    <a:pt x="350" y="20"/>
                  </a:lnTo>
                  <a:cubicBezTo>
                    <a:pt x="335" y="19"/>
                    <a:pt x="321" y="19"/>
                    <a:pt x="307" y="19"/>
                  </a:cubicBezTo>
                  <a:cubicBezTo>
                    <a:pt x="1" y="19"/>
                    <a:pt x="94" y="227"/>
                    <a:pt x="152" y="398"/>
                  </a:cubicBezTo>
                  <a:lnTo>
                    <a:pt x="152" y="1612"/>
                  </a:lnTo>
                  <a:lnTo>
                    <a:pt x="191" y="1612"/>
                  </a:lnTo>
                  <a:cubicBezTo>
                    <a:pt x="470" y="1930"/>
                    <a:pt x="132" y="2567"/>
                    <a:pt x="728" y="2706"/>
                  </a:cubicBezTo>
                  <a:cubicBezTo>
                    <a:pt x="788" y="2626"/>
                    <a:pt x="788" y="2527"/>
                    <a:pt x="748" y="2467"/>
                  </a:cubicBezTo>
                  <a:cubicBezTo>
                    <a:pt x="748" y="2328"/>
                    <a:pt x="748" y="2189"/>
                    <a:pt x="868" y="2109"/>
                  </a:cubicBezTo>
                  <a:cubicBezTo>
                    <a:pt x="987" y="1333"/>
                    <a:pt x="848" y="617"/>
                    <a:pt x="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19;p3">
              <a:extLst>
                <a:ext uri="{FF2B5EF4-FFF2-40B4-BE49-F238E27FC236}">
                  <a16:creationId xmlns:a16="http://schemas.microsoft.com/office/drawing/2014/main" id="{9FC723D6-83E2-4B4A-8F42-0E9654DAEA0E}"/>
                </a:ext>
              </a:extLst>
            </p:cNvPr>
            <p:cNvSpPr/>
            <p:nvPr/>
          </p:nvSpPr>
          <p:spPr>
            <a:xfrm>
              <a:off x="3103050" y="42360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0" y="21"/>
                    <a:pt x="20" y="80"/>
                    <a:pt x="1" y="120"/>
                  </a:cubicBezTo>
                  <a:lnTo>
                    <a:pt x="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20;p3">
              <a:extLst>
                <a:ext uri="{FF2B5EF4-FFF2-40B4-BE49-F238E27FC236}">
                  <a16:creationId xmlns:a16="http://schemas.microsoft.com/office/drawing/2014/main" id="{9DA60A98-3F37-4497-9324-F14842040270}"/>
                </a:ext>
              </a:extLst>
            </p:cNvPr>
            <p:cNvSpPr/>
            <p:nvPr/>
          </p:nvSpPr>
          <p:spPr>
            <a:xfrm>
              <a:off x="3093600" y="4250175"/>
              <a:ext cx="18425" cy="58025"/>
            </a:xfrm>
            <a:custGeom>
              <a:avLst/>
              <a:gdLst/>
              <a:ahLst/>
              <a:cxnLst/>
              <a:rect l="l" t="t" r="r" b="b"/>
              <a:pathLst>
                <a:path w="737" h="2321" extrusionOk="0">
                  <a:moveTo>
                    <a:pt x="371" y="1"/>
                  </a:moveTo>
                  <a:cubicBezTo>
                    <a:pt x="348" y="1"/>
                    <a:pt x="323" y="4"/>
                    <a:pt x="299" y="13"/>
                  </a:cubicBezTo>
                  <a:cubicBezTo>
                    <a:pt x="180" y="32"/>
                    <a:pt x="180" y="172"/>
                    <a:pt x="180" y="311"/>
                  </a:cubicBezTo>
                  <a:cubicBezTo>
                    <a:pt x="100" y="470"/>
                    <a:pt x="1" y="649"/>
                    <a:pt x="60" y="848"/>
                  </a:cubicBezTo>
                  <a:cubicBezTo>
                    <a:pt x="80" y="928"/>
                    <a:pt x="100" y="1007"/>
                    <a:pt x="160" y="1067"/>
                  </a:cubicBezTo>
                  <a:cubicBezTo>
                    <a:pt x="379" y="1445"/>
                    <a:pt x="339" y="1922"/>
                    <a:pt x="538" y="2300"/>
                  </a:cubicBezTo>
                  <a:cubicBezTo>
                    <a:pt x="577" y="2300"/>
                    <a:pt x="637" y="2300"/>
                    <a:pt x="677" y="2320"/>
                  </a:cubicBezTo>
                  <a:cubicBezTo>
                    <a:pt x="697" y="2002"/>
                    <a:pt x="697" y="1703"/>
                    <a:pt x="677" y="1365"/>
                  </a:cubicBezTo>
                  <a:cubicBezTo>
                    <a:pt x="737" y="1007"/>
                    <a:pt x="398" y="649"/>
                    <a:pt x="577" y="251"/>
                  </a:cubicBezTo>
                  <a:cubicBezTo>
                    <a:pt x="629" y="148"/>
                    <a:pt x="517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21;p3">
              <a:extLst>
                <a:ext uri="{FF2B5EF4-FFF2-40B4-BE49-F238E27FC236}">
                  <a16:creationId xmlns:a16="http://schemas.microsoft.com/office/drawing/2014/main" id="{A0A7B841-82E3-4BEC-86AB-DDDCD6A761C6}"/>
                </a:ext>
              </a:extLst>
            </p:cNvPr>
            <p:cNvSpPr/>
            <p:nvPr/>
          </p:nvSpPr>
          <p:spPr>
            <a:xfrm>
              <a:off x="3084650" y="4248475"/>
              <a:ext cx="17925" cy="37275"/>
            </a:xfrm>
            <a:custGeom>
              <a:avLst/>
              <a:gdLst/>
              <a:ahLst/>
              <a:cxnLst/>
              <a:rect l="l" t="t" r="r" b="b"/>
              <a:pathLst>
                <a:path w="717" h="1491" extrusionOk="0">
                  <a:moveTo>
                    <a:pt x="219" y="1"/>
                  </a:moveTo>
                  <a:cubicBezTo>
                    <a:pt x="219" y="81"/>
                    <a:pt x="199" y="140"/>
                    <a:pt x="160" y="220"/>
                  </a:cubicBezTo>
                  <a:cubicBezTo>
                    <a:pt x="60" y="299"/>
                    <a:pt x="20" y="419"/>
                    <a:pt x="20" y="538"/>
                  </a:cubicBezTo>
                  <a:cubicBezTo>
                    <a:pt x="1" y="717"/>
                    <a:pt x="20" y="896"/>
                    <a:pt x="40" y="1075"/>
                  </a:cubicBezTo>
                  <a:cubicBezTo>
                    <a:pt x="60" y="1155"/>
                    <a:pt x="100" y="1234"/>
                    <a:pt x="140" y="1314"/>
                  </a:cubicBezTo>
                  <a:cubicBezTo>
                    <a:pt x="235" y="1409"/>
                    <a:pt x="342" y="1491"/>
                    <a:pt x="482" y="1491"/>
                  </a:cubicBezTo>
                  <a:cubicBezTo>
                    <a:pt x="518" y="1491"/>
                    <a:pt x="556" y="1485"/>
                    <a:pt x="597" y="1473"/>
                  </a:cubicBezTo>
                  <a:cubicBezTo>
                    <a:pt x="717" y="1314"/>
                    <a:pt x="697" y="1175"/>
                    <a:pt x="617" y="996"/>
                  </a:cubicBezTo>
                  <a:cubicBezTo>
                    <a:pt x="597" y="936"/>
                    <a:pt x="558" y="916"/>
                    <a:pt x="538" y="896"/>
                  </a:cubicBezTo>
                  <a:cubicBezTo>
                    <a:pt x="359" y="737"/>
                    <a:pt x="558" y="498"/>
                    <a:pt x="359" y="379"/>
                  </a:cubicBezTo>
                  <a:cubicBezTo>
                    <a:pt x="359" y="240"/>
                    <a:pt x="339" y="10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22;p3">
              <a:extLst>
                <a:ext uri="{FF2B5EF4-FFF2-40B4-BE49-F238E27FC236}">
                  <a16:creationId xmlns:a16="http://schemas.microsoft.com/office/drawing/2014/main" id="{5FB4744F-2D74-41E7-B3CA-D9A4020263ED}"/>
                </a:ext>
              </a:extLst>
            </p:cNvPr>
            <p:cNvSpPr/>
            <p:nvPr/>
          </p:nvSpPr>
          <p:spPr>
            <a:xfrm>
              <a:off x="3092600" y="4257925"/>
              <a:ext cx="9975" cy="12975"/>
            </a:xfrm>
            <a:custGeom>
              <a:avLst/>
              <a:gdLst/>
              <a:ahLst/>
              <a:cxnLst/>
              <a:rect l="l" t="t" r="r" b="b"/>
              <a:pathLst>
                <a:path w="399" h="519" extrusionOk="0">
                  <a:moveTo>
                    <a:pt x="41" y="1"/>
                  </a:moveTo>
                  <a:cubicBezTo>
                    <a:pt x="41" y="200"/>
                    <a:pt x="1" y="399"/>
                    <a:pt x="220" y="518"/>
                  </a:cubicBezTo>
                  <a:cubicBezTo>
                    <a:pt x="180" y="339"/>
                    <a:pt x="399" y="160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23;p3">
              <a:extLst>
                <a:ext uri="{FF2B5EF4-FFF2-40B4-BE49-F238E27FC236}">
                  <a16:creationId xmlns:a16="http://schemas.microsoft.com/office/drawing/2014/main" id="{FFF19D8D-E1F5-465D-9A9E-44C733D9A1D3}"/>
                </a:ext>
              </a:extLst>
            </p:cNvPr>
            <p:cNvSpPr/>
            <p:nvPr/>
          </p:nvSpPr>
          <p:spPr>
            <a:xfrm>
              <a:off x="2687800" y="4851225"/>
              <a:ext cx="17425" cy="9100"/>
            </a:xfrm>
            <a:custGeom>
              <a:avLst/>
              <a:gdLst/>
              <a:ahLst/>
              <a:cxnLst/>
              <a:rect l="l" t="t" r="r" b="b"/>
              <a:pathLst>
                <a:path w="697" h="364" extrusionOk="0">
                  <a:moveTo>
                    <a:pt x="179" y="1"/>
                  </a:moveTo>
                  <a:cubicBezTo>
                    <a:pt x="139" y="140"/>
                    <a:pt x="0" y="299"/>
                    <a:pt x="219" y="359"/>
                  </a:cubicBezTo>
                  <a:cubicBezTo>
                    <a:pt x="253" y="362"/>
                    <a:pt x="286" y="363"/>
                    <a:pt x="319" y="363"/>
                  </a:cubicBezTo>
                  <a:cubicBezTo>
                    <a:pt x="531" y="363"/>
                    <a:pt x="696" y="295"/>
                    <a:pt x="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24;p3">
              <a:extLst>
                <a:ext uri="{FF2B5EF4-FFF2-40B4-BE49-F238E27FC236}">
                  <a16:creationId xmlns:a16="http://schemas.microsoft.com/office/drawing/2014/main" id="{B0BF992A-6B6E-4494-98C5-931BA2ABE78A}"/>
                </a:ext>
              </a:extLst>
            </p:cNvPr>
            <p:cNvSpPr/>
            <p:nvPr/>
          </p:nvSpPr>
          <p:spPr>
            <a:xfrm>
              <a:off x="2679825" y="4865925"/>
              <a:ext cx="8500" cy="4725"/>
            </a:xfrm>
            <a:custGeom>
              <a:avLst/>
              <a:gdLst/>
              <a:ahLst/>
              <a:cxnLst/>
              <a:rect l="l" t="t" r="r" b="b"/>
              <a:pathLst>
                <a:path w="340" h="189" extrusionOk="0">
                  <a:moveTo>
                    <a:pt x="212" y="1"/>
                  </a:moveTo>
                  <a:cubicBezTo>
                    <a:pt x="180" y="1"/>
                    <a:pt x="147" y="3"/>
                    <a:pt x="120" y="10"/>
                  </a:cubicBezTo>
                  <a:cubicBezTo>
                    <a:pt x="80" y="10"/>
                    <a:pt x="41" y="69"/>
                    <a:pt x="1" y="109"/>
                  </a:cubicBezTo>
                  <a:cubicBezTo>
                    <a:pt x="21" y="149"/>
                    <a:pt x="80" y="149"/>
                    <a:pt x="120" y="169"/>
                  </a:cubicBezTo>
                  <a:cubicBezTo>
                    <a:pt x="200" y="109"/>
                    <a:pt x="339" y="189"/>
                    <a:pt x="339" y="10"/>
                  </a:cubicBezTo>
                  <a:cubicBezTo>
                    <a:pt x="339" y="10"/>
                    <a:pt x="277" y="1"/>
                    <a:pt x="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25;p3">
              <a:extLst>
                <a:ext uri="{FF2B5EF4-FFF2-40B4-BE49-F238E27FC236}">
                  <a16:creationId xmlns:a16="http://schemas.microsoft.com/office/drawing/2014/main" id="{DF507E95-9D35-4615-86F3-69ADA8F53C64}"/>
                </a:ext>
              </a:extLst>
            </p:cNvPr>
            <p:cNvSpPr/>
            <p:nvPr/>
          </p:nvSpPr>
          <p:spPr>
            <a:xfrm>
              <a:off x="3090625" y="4843275"/>
              <a:ext cx="82075" cy="17625"/>
            </a:xfrm>
            <a:custGeom>
              <a:avLst/>
              <a:gdLst/>
              <a:ahLst/>
              <a:cxnLst/>
              <a:rect l="l" t="t" r="r" b="b"/>
              <a:pathLst>
                <a:path w="3283" h="705" extrusionOk="0">
                  <a:moveTo>
                    <a:pt x="2089" y="1"/>
                  </a:moveTo>
                  <a:cubicBezTo>
                    <a:pt x="1452" y="1"/>
                    <a:pt x="776" y="21"/>
                    <a:pt x="120" y="21"/>
                  </a:cubicBezTo>
                  <a:lnTo>
                    <a:pt x="120" y="160"/>
                  </a:lnTo>
                  <a:cubicBezTo>
                    <a:pt x="199" y="279"/>
                    <a:pt x="0" y="399"/>
                    <a:pt x="120" y="518"/>
                  </a:cubicBezTo>
                  <a:cubicBezTo>
                    <a:pt x="213" y="512"/>
                    <a:pt x="306" y="510"/>
                    <a:pt x="398" y="510"/>
                  </a:cubicBezTo>
                  <a:cubicBezTo>
                    <a:pt x="1224" y="510"/>
                    <a:pt x="2040" y="705"/>
                    <a:pt x="2879" y="705"/>
                  </a:cubicBezTo>
                  <a:cubicBezTo>
                    <a:pt x="2974" y="705"/>
                    <a:pt x="3068" y="702"/>
                    <a:pt x="3163" y="697"/>
                  </a:cubicBezTo>
                  <a:cubicBezTo>
                    <a:pt x="3283" y="379"/>
                    <a:pt x="2944" y="359"/>
                    <a:pt x="2805" y="180"/>
                  </a:cubicBezTo>
                  <a:cubicBezTo>
                    <a:pt x="2586" y="80"/>
                    <a:pt x="2288" y="200"/>
                    <a:pt x="20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26;p3">
              <a:extLst>
                <a:ext uri="{FF2B5EF4-FFF2-40B4-BE49-F238E27FC236}">
                  <a16:creationId xmlns:a16="http://schemas.microsoft.com/office/drawing/2014/main" id="{9EECCA24-8FF3-4327-9289-82423C4BBFBC}"/>
                </a:ext>
              </a:extLst>
            </p:cNvPr>
            <p:cNvSpPr/>
            <p:nvPr/>
          </p:nvSpPr>
          <p:spPr>
            <a:xfrm>
              <a:off x="3160250" y="4845275"/>
              <a:ext cx="53725" cy="16600"/>
            </a:xfrm>
            <a:custGeom>
              <a:avLst/>
              <a:gdLst/>
              <a:ahLst/>
              <a:cxnLst/>
              <a:rect l="l" t="t" r="r" b="b"/>
              <a:pathLst>
                <a:path w="2149" h="664" extrusionOk="0">
                  <a:moveTo>
                    <a:pt x="1234" y="20"/>
                  </a:moveTo>
                  <a:lnTo>
                    <a:pt x="1234" y="40"/>
                  </a:lnTo>
                  <a:cubicBezTo>
                    <a:pt x="1191" y="94"/>
                    <a:pt x="1130" y="130"/>
                    <a:pt x="1065" y="130"/>
                  </a:cubicBezTo>
                  <a:cubicBezTo>
                    <a:pt x="1009" y="130"/>
                    <a:pt x="950" y="104"/>
                    <a:pt x="895" y="40"/>
                  </a:cubicBezTo>
                  <a:cubicBezTo>
                    <a:pt x="875" y="30"/>
                    <a:pt x="846" y="25"/>
                    <a:pt x="813" y="25"/>
                  </a:cubicBezTo>
                  <a:cubicBezTo>
                    <a:pt x="781" y="25"/>
                    <a:pt x="746" y="30"/>
                    <a:pt x="716" y="40"/>
                  </a:cubicBezTo>
                  <a:cubicBezTo>
                    <a:pt x="667" y="110"/>
                    <a:pt x="612" y="144"/>
                    <a:pt x="555" y="144"/>
                  </a:cubicBezTo>
                  <a:cubicBezTo>
                    <a:pt x="498" y="144"/>
                    <a:pt x="438" y="110"/>
                    <a:pt x="378" y="40"/>
                  </a:cubicBezTo>
                  <a:cubicBezTo>
                    <a:pt x="259" y="80"/>
                    <a:pt x="159" y="80"/>
                    <a:pt x="20" y="80"/>
                  </a:cubicBezTo>
                  <a:cubicBezTo>
                    <a:pt x="0" y="338"/>
                    <a:pt x="279" y="418"/>
                    <a:pt x="378" y="597"/>
                  </a:cubicBezTo>
                  <a:cubicBezTo>
                    <a:pt x="625" y="640"/>
                    <a:pt x="875" y="664"/>
                    <a:pt x="1123" y="664"/>
                  </a:cubicBezTo>
                  <a:cubicBezTo>
                    <a:pt x="1458" y="664"/>
                    <a:pt x="1790" y="620"/>
                    <a:pt x="2109" y="517"/>
                  </a:cubicBezTo>
                  <a:cubicBezTo>
                    <a:pt x="2109" y="458"/>
                    <a:pt x="2109" y="418"/>
                    <a:pt x="2149" y="358"/>
                  </a:cubicBezTo>
                  <a:cubicBezTo>
                    <a:pt x="1950" y="0"/>
                    <a:pt x="1572" y="40"/>
                    <a:pt x="1234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27;p3">
              <a:extLst>
                <a:ext uri="{FF2B5EF4-FFF2-40B4-BE49-F238E27FC236}">
                  <a16:creationId xmlns:a16="http://schemas.microsoft.com/office/drawing/2014/main" id="{F2E95DCA-616B-4B0E-8740-45B50E04C173}"/>
                </a:ext>
              </a:extLst>
            </p:cNvPr>
            <p:cNvSpPr/>
            <p:nvPr/>
          </p:nvSpPr>
          <p:spPr>
            <a:xfrm>
              <a:off x="3085150" y="4847250"/>
              <a:ext cx="23400" cy="8975"/>
            </a:xfrm>
            <a:custGeom>
              <a:avLst/>
              <a:gdLst/>
              <a:ahLst/>
              <a:cxnLst/>
              <a:rect l="l" t="t" r="r" b="b"/>
              <a:pathLst>
                <a:path w="936" h="35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19" y="41"/>
                    <a:pt x="100" y="120"/>
                    <a:pt x="0" y="160"/>
                  </a:cubicBezTo>
                  <a:lnTo>
                    <a:pt x="0" y="339"/>
                  </a:lnTo>
                  <a:cubicBezTo>
                    <a:pt x="100" y="359"/>
                    <a:pt x="219" y="359"/>
                    <a:pt x="339" y="359"/>
                  </a:cubicBezTo>
                  <a:cubicBezTo>
                    <a:pt x="219" y="240"/>
                    <a:pt x="935" y="120"/>
                    <a:pt x="3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28;p3">
              <a:extLst>
                <a:ext uri="{FF2B5EF4-FFF2-40B4-BE49-F238E27FC236}">
                  <a16:creationId xmlns:a16="http://schemas.microsoft.com/office/drawing/2014/main" id="{54A58202-EE8E-4A32-BB67-63A952906DC1}"/>
                </a:ext>
              </a:extLst>
            </p:cNvPr>
            <p:cNvSpPr/>
            <p:nvPr/>
          </p:nvSpPr>
          <p:spPr>
            <a:xfrm>
              <a:off x="2714650" y="3529125"/>
              <a:ext cx="137775" cy="68250"/>
            </a:xfrm>
            <a:custGeom>
              <a:avLst/>
              <a:gdLst/>
              <a:ahLst/>
              <a:cxnLst/>
              <a:rect l="l" t="t" r="r" b="b"/>
              <a:pathLst>
                <a:path w="5511" h="2730" extrusionOk="0">
                  <a:moveTo>
                    <a:pt x="436" y="0"/>
                  </a:moveTo>
                  <a:cubicBezTo>
                    <a:pt x="405" y="0"/>
                    <a:pt x="373" y="9"/>
                    <a:pt x="339" y="30"/>
                  </a:cubicBezTo>
                  <a:cubicBezTo>
                    <a:pt x="239" y="129"/>
                    <a:pt x="179" y="249"/>
                    <a:pt x="140" y="408"/>
                  </a:cubicBezTo>
                  <a:cubicBezTo>
                    <a:pt x="120" y="1144"/>
                    <a:pt x="0" y="1920"/>
                    <a:pt x="279" y="2636"/>
                  </a:cubicBezTo>
                  <a:cubicBezTo>
                    <a:pt x="316" y="2698"/>
                    <a:pt x="361" y="2729"/>
                    <a:pt x="414" y="2729"/>
                  </a:cubicBezTo>
                  <a:cubicBezTo>
                    <a:pt x="446" y="2729"/>
                    <a:pt x="480" y="2718"/>
                    <a:pt x="518" y="2696"/>
                  </a:cubicBezTo>
                  <a:cubicBezTo>
                    <a:pt x="518" y="2258"/>
                    <a:pt x="537" y="1820"/>
                    <a:pt x="537" y="1363"/>
                  </a:cubicBezTo>
                  <a:cubicBezTo>
                    <a:pt x="537" y="1038"/>
                    <a:pt x="702" y="860"/>
                    <a:pt x="1000" y="860"/>
                  </a:cubicBezTo>
                  <a:cubicBezTo>
                    <a:pt x="1030" y="860"/>
                    <a:pt x="1062" y="862"/>
                    <a:pt x="1094" y="865"/>
                  </a:cubicBezTo>
                  <a:cubicBezTo>
                    <a:pt x="1741" y="934"/>
                    <a:pt x="2383" y="951"/>
                    <a:pt x="3022" y="951"/>
                  </a:cubicBezTo>
                  <a:cubicBezTo>
                    <a:pt x="3621" y="951"/>
                    <a:pt x="4217" y="936"/>
                    <a:pt x="4810" y="936"/>
                  </a:cubicBezTo>
                  <a:cubicBezTo>
                    <a:pt x="5044" y="936"/>
                    <a:pt x="5278" y="939"/>
                    <a:pt x="5511" y="945"/>
                  </a:cubicBezTo>
                  <a:lnTo>
                    <a:pt x="5511" y="746"/>
                  </a:lnTo>
                  <a:cubicBezTo>
                    <a:pt x="4439" y="649"/>
                    <a:pt x="3353" y="551"/>
                    <a:pt x="2266" y="551"/>
                  </a:cubicBezTo>
                  <a:cubicBezTo>
                    <a:pt x="2021" y="551"/>
                    <a:pt x="1777" y="556"/>
                    <a:pt x="1532" y="567"/>
                  </a:cubicBezTo>
                  <a:cubicBezTo>
                    <a:pt x="1313" y="567"/>
                    <a:pt x="1055" y="567"/>
                    <a:pt x="836" y="547"/>
                  </a:cubicBezTo>
                  <a:cubicBezTo>
                    <a:pt x="537" y="507"/>
                    <a:pt x="557" y="308"/>
                    <a:pt x="597" y="70"/>
                  </a:cubicBezTo>
                  <a:cubicBezTo>
                    <a:pt x="545" y="31"/>
                    <a:pt x="493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29;p3">
              <a:extLst>
                <a:ext uri="{FF2B5EF4-FFF2-40B4-BE49-F238E27FC236}">
                  <a16:creationId xmlns:a16="http://schemas.microsoft.com/office/drawing/2014/main" id="{12C2AFD4-61E7-46D0-A554-F5FEA41D61A7}"/>
                </a:ext>
              </a:extLst>
            </p:cNvPr>
            <p:cNvSpPr/>
            <p:nvPr/>
          </p:nvSpPr>
          <p:spPr>
            <a:xfrm>
              <a:off x="2853400" y="3465875"/>
              <a:ext cx="17425" cy="121700"/>
            </a:xfrm>
            <a:custGeom>
              <a:avLst/>
              <a:gdLst/>
              <a:ahLst/>
              <a:cxnLst/>
              <a:rect l="l" t="t" r="r" b="b"/>
              <a:pathLst>
                <a:path w="697" h="4868" extrusionOk="0">
                  <a:moveTo>
                    <a:pt x="451" y="0"/>
                  </a:moveTo>
                  <a:cubicBezTo>
                    <a:pt x="381" y="0"/>
                    <a:pt x="329" y="51"/>
                    <a:pt x="319" y="213"/>
                  </a:cubicBezTo>
                  <a:cubicBezTo>
                    <a:pt x="319" y="372"/>
                    <a:pt x="319" y="511"/>
                    <a:pt x="160" y="610"/>
                  </a:cubicBezTo>
                  <a:cubicBezTo>
                    <a:pt x="120" y="790"/>
                    <a:pt x="120" y="988"/>
                    <a:pt x="199" y="1108"/>
                  </a:cubicBezTo>
                  <a:cubicBezTo>
                    <a:pt x="299" y="1207"/>
                    <a:pt x="299" y="1347"/>
                    <a:pt x="199" y="1466"/>
                  </a:cubicBezTo>
                  <a:lnTo>
                    <a:pt x="199" y="2003"/>
                  </a:lnTo>
                  <a:cubicBezTo>
                    <a:pt x="319" y="2301"/>
                    <a:pt x="339" y="2600"/>
                    <a:pt x="199" y="2898"/>
                  </a:cubicBezTo>
                  <a:cubicBezTo>
                    <a:pt x="140" y="2938"/>
                    <a:pt x="140" y="2978"/>
                    <a:pt x="140" y="3037"/>
                  </a:cubicBezTo>
                  <a:cubicBezTo>
                    <a:pt x="319" y="3634"/>
                    <a:pt x="0" y="4291"/>
                    <a:pt x="339" y="4868"/>
                  </a:cubicBezTo>
                  <a:cubicBezTo>
                    <a:pt x="418" y="4828"/>
                    <a:pt x="438" y="4768"/>
                    <a:pt x="438" y="4688"/>
                  </a:cubicBezTo>
                  <a:lnTo>
                    <a:pt x="438" y="4490"/>
                  </a:lnTo>
                  <a:cubicBezTo>
                    <a:pt x="438" y="4330"/>
                    <a:pt x="418" y="4151"/>
                    <a:pt x="498" y="3972"/>
                  </a:cubicBezTo>
                  <a:lnTo>
                    <a:pt x="498" y="3654"/>
                  </a:lnTo>
                  <a:cubicBezTo>
                    <a:pt x="418" y="3535"/>
                    <a:pt x="418" y="3395"/>
                    <a:pt x="498" y="3276"/>
                  </a:cubicBezTo>
                  <a:cubicBezTo>
                    <a:pt x="498" y="2500"/>
                    <a:pt x="498" y="1764"/>
                    <a:pt x="518" y="988"/>
                  </a:cubicBezTo>
                  <a:cubicBezTo>
                    <a:pt x="518" y="750"/>
                    <a:pt x="438" y="471"/>
                    <a:pt x="657" y="252"/>
                  </a:cubicBezTo>
                  <a:cubicBezTo>
                    <a:pt x="697" y="193"/>
                    <a:pt x="697" y="113"/>
                    <a:pt x="657" y="73"/>
                  </a:cubicBezTo>
                  <a:cubicBezTo>
                    <a:pt x="584" y="37"/>
                    <a:pt x="511" y="0"/>
                    <a:pt x="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30;p3">
              <a:extLst>
                <a:ext uri="{FF2B5EF4-FFF2-40B4-BE49-F238E27FC236}">
                  <a16:creationId xmlns:a16="http://schemas.microsoft.com/office/drawing/2014/main" id="{E4911174-73BD-45EC-8D57-6EA41AB6EF94}"/>
                </a:ext>
              </a:extLst>
            </p:cNvPr>
            <p:cNvSpPr/>
            <p:nvPr/>
          </p:nvSpPr>
          <p:spPr>
            <a:xfrm>
              <a:off x="2861350" y="3582450"/>
              <a:ext cx="4500" cy="5625"/>
            </a:xfrm>
            <a:custGeom>
              <a:avLst/>
              <a:gdLst/>
              <a:ahLst/>
              <a:cxnLst/>
              <a:rect l="l" t="t" r="r" b="b"/>
              <a:pathLst>
                <a:path w="180" h="225" extrusionOk="0">
                  <a:moveTo>
                    <a:pt x="83" y="1"/>
                  </a:moveTo>
                  <a:cubicBezTo>
                    <a:pt x="50" y="1"/>
                    <a:pt x="21" y="16"/>
                    <a:pt x="1" y="45"/>
                  </a:cubicBezTo>
                  <a:lnTo>
                    <a:pt x="1" y="224"/>
                  </a:lnTo>
                  <a:lnTo>
                    <a:pt x="180" y="224"/>
                  </a:lnTo>
                  <a:lnTo>
                    <a:pt x="180" y="45"/>
                  </a:lnTo>
                  <a:cubicBezTo>
                    <a:pt x="150" y="16"/>
                    <a:pt x="115" y="1"/>
                    <a:pt x="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31;p3">
              <a:extLst>
                <a:ext uri="{FF2B5EF4-FFF2-40B4-BE49-F238E27FC236}">
                  <a16:creationId xmlns:a16="http://schemas.microsoft.com/office/drawing/2014/main" id="{2416EB2B-8D9E-4167-9AE5-7F24B357F430}"/>
                </a:ext>
              </a:extLst>
            </p:cNvPr>
            <p:cNvSpPr/>
            <p:nvPr/>
          </p:nvSpPr>
          <p:spPr>
            <a:xfrm>
              <a:off x="3075200" y="4848000"/>
              <a:ext cx="9975" cy="3250"/>
            </a:xfrm>
            <a:custGeom>
              <a:avLst/>
              <a:gdLst/>
              <a:ahLst/>
              <a:cxnLst/>
              <a:rect l="l" t="t" r="r" b="b"/>
              <a:pathLst>
                <a:path w="399" h="130" extrusionOk="0">
                  <a:moveTo>
                    <a:pt x="143" y="0"/>
                  </a:moveTo>
                  <a:cubicBezTo>
                    <a:pt x="86" y="0"/>
                    <a:pt x="34" y="21"/>
                    <a:pt x="20" y="90"/>
                  </a:cubicBezTo>
                  <a:cubicBezTo>
                    <a:pt x="1" y="90"/>
                    <a:pt x="100" y="130"/>
                    <a:pt x="140" y="130"/>
                  </a:cubicBezTo>
                  <a:lnTo>
                    <a:pt x="398" y="130"/>
                  </a:lnTo>
                  <a:cubicBezTo>
                    <a:pt x="319" y="90"/>
                    <a:pt x="279" y="11"/>
                    <a:pt x="219" y="11"/>
                  </a:cubicBezTo>
                  <a:cubicBezTo>
                    <a:pt x="195" y="4"/>
                    <a:pt x="16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32;p3">
              <a:extLst>
                <a:ext uri="{FF2B5EF4-FFF2-40B4-BE49-F238E27FC236}">
                  <a16:creationId xmlns:a16="http://schemas.microsoft.com/office/drawing/2014/main" id="{F5617CBF-B5A1-4908-BAD0-DCBE3C26C456}"/>
                </a:ext>
              </a:extLst>
            </p:cNvPr>
            <p:cNvSpPr/>
            <p:nvPr/>
          </p:nvSpPr>
          <p:spPr>
            <a:xfrm>
              <a:off x="1540975" y="4101775"/>
              <a:ext cx="3500" cy="10975"/>
            </a:xfrm>
            <a:custGeom>
              <a:avLst/>
              <a:gdLst/>
              <a:ahLst/>
              <a:cxnLst/>
              <a:rect l="l" t="t" r="r" b="b"/>
              <a:pathLst>
                <a:path w="140" h="439" extrusionOk="0">
                  <a:moveTo>
                    <a:pt x="1" y="1"/>
                  </a:moveTo>
                  <a:cubicBezTo>
                    <a:pt x="1" y="180"/>
                    <a:pt x="20" y="319"/>
                    <a:pt x="120" y="438"/>
                  </a:cubicBezTo>
                  <a:cubicBezTo>
                    <a:pt x="140" y="299"/>
                    <a:pt x="140" y="12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33;p3">
              <a:extLst>
                <a:ext uri="{FF2B5EF4-FFF2-40B4-BE49-F238E27FC236}">
                  <a16:creationId xmlns:a16="http://schemas.microsoft.com/office/drawing/2014/main" id="{C1D770EE-67A7-4CA9-85DE-1FA687328201}"/>
                </a:ext>
              </a:extLst>
            </p:cNvPr>
            <p:cNvSpPr/>
            <p:nvPr/>
          </p:nvSpPr>
          <p:spPr>
            <a:xfrm>
              <a:off x="2337675" y="4812950"/>
              <a:ext cx="86075" cy="76600"/>
            </a:xfrm>
            <a:custGeom>
              <a:avLst/>
              <a:gdLst/>
              <a:ahLst/>
              <a:cxnLst/>
              <a:rect l="l" t="t" r="r" b="b"/>
              <a:pathLst>
                <a:path w="3443" h="3064" extrusionOk="0">
                  <a:moveTo>
                    <a:pt x="2348" y="0"/>
                  </a:moveTo>
                  <a:cubicBezTo>
                    <a:pt x="2149" y="0"/>
                    <a:pt x="1950" y="80"/>
                    <a:pt x="1771" y="139"/>
                  </a:cubicBezTo>
                  <a:cubicBezTo>
                    <a:pt x="1353" y="677"/>
                    <a:pt x="936" y="1174"/>
                    <a:pt x="259" y="1373"/>
                  </a:cubicBezTo>
                  <a:cubicBezTo>
                    <a:pt x="160" y="1472"/>
                    <a:pt x="80" y="1532"/>
                    <a:pt x="21" y="1671"/>
                  </a:cubicBezTo>
                  <a:cubicBezTo>
                    <a:pt x="1" y="1731"/>
                    <a:pt x="21" y="1810"/>
                    <a:pt x="100" y="1870"/>
                  </a:cubicBezTo>
                  <a:cubicBezTo>
                    <a:pt x="458" y="1930"/>
                    <a:pt x="438" y="2208"/>
                    <a:pt x="438" y="2467"/>
                  </a:cubicBezTo>
                  <a:cubicBezTo>
                    <a:pt x="510" y="2503"/>
                    <a:pt x="582" y="2531"/>
                    <a:pt x="653" y="2531"/>
                  </a:cubicBezTo>
                  <a:cubicBezTo>
                    <a:pt x="701" y="2531"/>
                    <a:pt x="749" y="2519"/>
                    <a:pt x="796" y="2487"/>
                  </a:cubicBezTo>
                  <a:cubicBezTo>
                    <a:pt x="881" y="2233"/>
                    <a:pt x="976" y="1989"/>
                    <a:pt x="1179" y="1989"/>
                  </a:cubicBezTo>
                  <a:cubicBezTo>
                    <a:pt x="1263" y="1989"/>
                    <a:pt x="1365" y="2030"/>
                    <a:pt x="1493" y="2129"/>
                  </a:cubicBezTo>
                  <a:cubicBezTo>
                    <a:pt x="1871" y="2407"/>
                    <a:pt x="2368" y="2407"/>
                    <a:pt x="2766" y="2626"/>
                  </a:cubicBezTo>
                  <a:cubicBezTo>
                    <a:pt x="2766" y="2745"/>
                    <a:pt x="2786" y="2845"/>
                    <a:pt x="2786" y="2944"/>
                  </a:cubicBezTo>
                  <a:cubicBezTo>
                    <a:pt x="2845" y="2984"/>
                    <a:pt x="2885" y="2984"/>
                    <a:pt x="2945" y="3004"/>
                  </a:cubicBezTo>
                  <a:cubicBezTo>
                    <a:pt x="3004" y="3044"/>
                    <a:pt x="3064" y="3064"/>
                    <a:pt x="3124" y="3064"/>
                  </a:cubicBezTo>
                  <a:cubicBezTo>
                    <a:pt x="3184" y="3064"/>
                    <a:pt x="3243" y="3044"/>
                    <a:pt x="3303" y="3004"/>
                  </a:cubicBezTo>
                  <a:cubicBezTo>
                    <a:pt x="3442" y="2586"/>
                    <a:pt x="3184" y="2308"/>
                    <a:pt x="2965" y="2029"/>
                  </a:cubicBezTo>
                  <a:lnTo>
                    <a:pt x="2965" y="1970"/>
                  </a:lnTo>
                  <a:cubicBezTo>
                    <a:pt x="3084" y="1751"/>
                    <a:pt x="3343" y="1612"/>
                    <a:pt x="3263" y="1313"/>
                  </a:cubicBezTo>
                  <a:cubicBezTo>
                    <a:pt x="3243" y="1194"/>
                    <a:pt x="3184" y="1094"/>
                    <a:pt x="3104" y="995"/>
                  </a:cubicBezTo>
                  <a:cubicBezTo>
                    <a:pt x="3064" y="935"/>
                    <a:pt x="3004" y="895"/>
                    <a:pt x="2945" y="875"/>
                  </a:cubicBezTo>
                  <a:cubicBezTo>
                    <a:pt x="2865" y="816"/>
                    <a:pt x="2786" y="736"/>
                    <a:pt x="2766" y="637"/>
                  </a:cubicBezTo>
                  <a:cubicBezTo>
                    <a:pt x="2786" y="318"/>
                    <a:pt x="2746" y="40"/>
                    <a:pt x="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34;p3">
              <a:extLst>
                <a:ext uri="{FF2B5EF4-FFF2-40B4-BE49-F238E27FC236}">
                  <a16:creationId xmlns:a16="http://schemas.microsoft.com/office/drawing/2014/main" id="{D4676CA2-2080-4951-915B-29032211A466}"/>
                </a:ext>
              </a:extLst>
            </p:cNvPr>
            <p:cNvSpPr/>
            <p:nvPr/>
          </p:nvSpPr>
          <p:spPr>
            <a:xfrm>
              <a:off x="2352600" y="4852725"/>
              <a:ext cx="53725" cy="25900"/>
            </a:xfrm>
            <a:custGeom>
              <a:avLst/>
              <a:gdLst/>
              <a:ahLst/>
              <a:cxnLst/>
              <a:rect l="l" t="t" r="r" b="b"/>
              <a:pathLst>
                <a:path w="2149" h="1036" extrusionOk="0">
                  <a:moveTo>
                    <a:pt x="399" y="1"/>
                  </a:moveTo>
                  <a:cubicBezTo>
                    <a:pt x="314" y="1"/>
                    <a:pt x="232" y="84"/>
                    <a:pt x="160" y="200"/>
                  </a:cubicBezTo>
                  <a:cubicBezTo>
                    <a:pt x="0" y="438"/>
                    <a:pt x="80" y="637"/>
                    <a:pt x="179" y="876"/>
                  </a:cubicBezTo>
                  <a:cubicBezTo>
                    <a:pt x="179" y="961"/>
                    <a:pt x="190" y="1036"/>
                    <a:pt x="253" y="1036"/>
                  </a:cubicBezTo>
                  <a:cubicBezTo>
                    <a:pt x="279" y="1036"/>
                    <a:pt x="313" y="1024"/>
                    <a:pt x="359" y="995"/>
                  </a:cubicBezTo>
                  <a:cubicBezTo>
                    <a:pt x="955" y="1015"/>
                    <a:pt x="1552" y="1015"/>
                    <a:pt x="2149" y="1015"/>
                  </a:cubicBezTo>
                  <a:cubicBezTo>
                    <a:pt x="1671" y="558"/>
                    <a:pt x="975" y="498"/>
                    <a:pt x="498" y="40"/>
                  </a:cubicBezTo>
                  <a:cubicBezTo>
                    <a:pt x="465" y="13"/>
                    <a:pt x="432" y="1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35;p3">
              <a:extLst>
                <a:ext uri="{FF2B5EF4-FFF2-40B4-BE49-F238E27FC236}">
                  <a16:creationId xmlns:a16="http://schemas.microsoft.com/office/drawing/2014/main" id="{CE5A2A0C-A860-48FE-90B9-C8463E1F2286}"/>
                </a:ext>
              </a:extLst>
            </p:cNvPr>
            <p:cNvSpPr/>
            <p:nvPr/>
          </p:nvSpPr>
          <p:spPr>
            <a:xfrm>
              <a:off x="2348625" y="4874600"/>
              <a:ext cx="13450" cy="12475"/>
            </a:xfrm>
            <a:custGeom>
              <a:avLst/>
              <a:gdLst/>
              <a:ahLst/>
              <a:cxnLst/>
              <a:rect l="l" t="t" r="r" b="b"/>
              <a:pathLst>
                <a:path w="538" h="499" extrusionOk="0">
                  <a:moveTo>
                    <a:pt x="0" y="1"/>
                  </a:moveTo>
                  <a:lnTo>
                    <a:pt x="0" y="498"/>
                  </a:lnTo>
                  <a:cubicBezTo>
                    <a:pt x="25" y="498"/>
                    <a:pt x="50" y="498"/>
                    <a:pt x="74" y="498"/>
                  </a:cubicBezTo>
                  <a:cubicBezTo>
                    <a:pt x="309" y="498"/>
                    <a:pt x="537" y="482"/>
                    <a:pt x="537" y="140"/>
                  </a:cubicBezTo>
                  <a:cubicBezTo>
                    <a:pt x="458" y="100"/>
                    <a:pt x="418" y="4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36;p3">
              <a:extLst>
                <a:ext uri="{FF2B5EF4-FFF2-40B4-BE49-F238E27FC236}">
                  <a16:creationId xmlns:a16="http://schemas.microsoft.com/office/drawing/2014/main" id="{79B2BA8D-5D58-432A-BE89-D445930CBD00}"/>
                </a:ext>
              </a:extLst>
            </p:cNvPr>
            <p:cNvSpPr/>
            <p:nvPr/>
          </p:nvSpPr>
          <p:spPr>
            <a:xfrm>
              <a:off x="2326250" y="4883075"/>
              <a:ext cx="13450" cy="8675"/>
            </a:xfrm>
            <a:custGeom>
              <a:avLst/>
              <a:gdLst/>
              <a:ahLst/>
              <a:cxnLst/>
              <a:rect l="l" t="t" r="r" b="b"/>
              <a:pathLst>
                <a:path w="538" h="347" extrusionOk="0">
                  <a:moveTo>
                    <a:pt x="398" y="0"/>
                  </a:moveTo>
                  <a:cubicBezTo>
                    <a:pt x="239" y="80"/>
                    <a:pt x="119" y="119"/>
                    <a:pt x="0" y="179"/>
                  </a:cubicBezTo>
                  <a:cubicBezTo>
                    <a:pt x="90" y="313"/>
                    <a:pt x="235" y="347"/>
                    <a:pt x="386" y="347"/>
                  </a:cubicBezTo>
                  <a:cubicBezTo>
                    <a:pt x="437" y="347"/>
                    <a:pt x="488" y="343"/>
                    <a:pt x="537" y="338"/>
                  </a:cubicBezTo>
                  <a:cubicBezTo>
                    <a:pt x="497" y="219"/>
                    <a:pt x="438" y="119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37;p3">
              <a:extLst>
                <a:ext uri="{FF2B5EF4-FFF2-40B4-BE49-F238E27FC236}">
                  <a16:creationId xmlns:a16="http://schemas.microsoft.com/office/drawing/2014/main" id="{165981A8-36FA-4DE3-8ACD-AC6F0B2171D6}"/>
                </a:ext>
              </a:extLst>
            </p:cNvPr>
            <p:cNvSpPr/>
            <p:nvPr/>
          </p:nvSpPr>
          <p:spPr>
            <a:xfrm>
              <a:off x="2704200" y="3943250"/>
              <a:ext cx="10975" cy="50625"/>
            </a:xfrm>
            <a:custGeom>
              <a:avLst/>
              <a:gdLst/>
              <a:ahLst/>
              <a:cxnLst/>
              <a:rect l="l" t="t" r="r" b="b"/>
              <a:pathLst>
                <a:path w="439" h="2025" extrusionOk="0">
                  <a:moveTo>
                    <a:pt x="209" y="1"/>
                  </a:moveTo>
                  <a:cubicBezTo>
                    <a:pt x="160" y="1"/>
                    <a:pt x="110" y="26"/>
                    <a:pt x="60" y="75"/>
                  </a:cubicBezTo>
                  <a:cubicBezTo>
                    <a:pt x="20" y="672"/>
                    <a:pt x="1" y="1269"/>
                    <a:pt x="100" y="1866"/>
                  </a:cubicBezTo>
                  <a:cubicBezTo>
                    <a:pt x="219" y="1925"/>
                    <a:pt x="319" y="1985"/>
                    <a:pt x="438" y="2025"/>
                  </a:cubicBezTo>
                  <a:lnTo>
                    <a:pt x="438" y="1567"/>
                  </a:lnTo>
                  <a:lnTo>
                    <a:pt x="359" y="75"/>
                  </a:lnTo>
                  <a:cubicBezTo>
                    <a:pt x="309" y="26"/>
                    <a:pt x="259" y="1"/>
                    <a:pt x="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38;p3">
              <a:extLst>
                <a:ext uri="{FF2B5EF4-FFF2-40B4-BE49-F238E27FC236}">
                  <a16:creationId xmlns:a16="http://schemas.microsoft.com/office/drawing/2014/main" id="{85636DF9-7F70-46D1-8026-E9A95C7A88B6}"/>
                </a:ext>
              </a:extLst>
            </p:cNvPr>
            <p:cNvSpPr/>
            <p:nvPr/>
          </p:nvSpPr>
          <p:spPr>
            <a:xfrm>
              <a:off x="2703700" y="3914775"/>
              <a:ext cx="10475" cy="30875"/>
            </a:xfrm>
            <a:custGeom>
              <a:avLst/>
              <a:gdLst/>
              <a:ahLst/>
              <a:cxnLst/>
              <a:rect l="l" t="t" r="r" b="b"/>
              <a:pathLst>
                <a:path w="419" h="1235" extrusionOk="0">
                  <a:moveTo>
                    <a:pt x="60" y="1"/>
                  </a:moveTo>
                  <a:cubicBezTo>
                    <a:pt x="1" y="419"/>
                    <a:pt x="1" y="817"/>
                    <a:pt x="80" y="1234"/>
                  </a:cubicBezTo>
                  <a:lnTo>
                    <a:pt x="379" y="1234"/>
                  </a:lnTo>
                  <a:cubicBezTo>
                    <a:pt x="418" y="936"/>
                    <a:pt x="418" y="657"/>
                    <a:pt x="399" y="399"/>
                  </a:cubicBezTo>
                  <a:cubicBezTo>
                    <a:pt x="399" y="140"/>
                    <a:pt x="299" y="21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39;p3">
              <a:extLst>
                <a:ext uri="{FF2B5EF4-FFF2-40B4-BE49-F238E27FC236}">
                  <a16:creationId xmlns:a16="http://schemas.microsoft.com/office/drawing/2014/main" id="{9A494C9A-39BA-43CB-99CE-653C9DB6AF98}"/>
                </a:ext>
              </a:extLst>
            </p:cNvPr>
            <p:cNvSpPr/>
            <p:nvPr/>
          </p:nvSpPr>
          <p:spPr>
            <a:xfrm>
              <a:off x="3057800" y="40953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80" y="0"/>
                  </a:moveTo>
                  <a:lnTo>
                    <a:pt x="80" y="0"/>
                  </a:lnTo>
                  <a:cubicBezTo>
                    <a:pt x="40" y="80"/>
                    <a:pt x="20" y="179"/>
                    <a:pt x="0" y="259"/>
                  </a:cubicBezTo>
                  <a:cubicBezTo>
                    <a:pt x="40" y="179"/>
                    <a:pt x="239" y="159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40;p3">
              <a:extLst>
                <a:ext uri="{FF2B5EF4-FFF2-40B4-BE49-F238E27FC236}">
                  <a16:creationId xmlns:a16="http://schemas.microsoft.com/office/drawing/2014/main" id="{41E33521-5E30-4996-9A51-864825CEB5D2}"/>
                </a:ext>
              </a:extLst>
            </p:cNvPr>
            <p:cNvSpPr/>
            <p:nvPr/>
          </p:nvSpPr>
          <p:spPr>
            <a:xfrm>
              <a:off x="2803675" y="3993250"/>
              <a:ext cx="206400" cy="17225"/>
            </a:xfrm>
            <a:custGeom>
              <a:avLst/>
              <a:gdLst/>
              <a:ahLst/>
              <a:cxnLst/>
              <a:rect l="l" t="t" r="r" b="b"/>
              <a:pathLst>
                <a:path w="8256" h="689" extrusionOk="0">
                  <a:moveTo>
                    <a:pt x="4645" y="0"/>
                  </a:moveTo>
                  <a:cubicBezTo>
                    <a:pt x="4590" y="0"/>
                    <a:pt x="4536" y="15"/>
                    <a:pt x="4476" y="45"/>
                  </a:cubicBezTo>
                  <a:cubicBezTo>
                    <a:pt x="4377" y="164"/>
                    <a:pt x="4237" y="204"/>
                    <a:pt x="4098" y="204"/>
                  </a:cubicBezTo>
                  <a:cubicBezTo>
                    <a:pt x="2904" y="204"/>
                    <a:pt x="1731" y="244"/>
                    <a:pt x="537" y="244"/>
                  </a:cubicBezTo>
                  <a:cubicBezTo>
                    <a:pt x="438" y="463"/>
                    <a:pt x="100" y="303"/>
                    <a:pt x="0" y="562"/>
                  </a:cubicBezTo>
                  <a:cubicBezTo>
                    <a:pt x="338" y="582"/>
                    <a:pt x="637" y="602"/>
                    <a:pt x="955" y="642"/>
                  </a:cubicBezTo>
                  <a:cubicBezTo>
                    <a:pt x="1492" y="642"/>
                    <a:pt x="1989" y="602"/>
                    <a:pt x="2507" y="582"/>
                  </a:cubicBezTo>
                  <a:cubicBezTo>
                    <a:pt x="2554" y="534"/>
                    <a:pt x="2606" y="510"/>
                    <a:pt x="2667" y="510"/>
                  </a:cubicBezTo>
                  <a:cubicBezTo>
                    <a:pt x="2734" y="510"/>
                    <a:pt x="2811" y="539"/>
                    <a:pt x="2904" y="602"/>
                  </a:cubicBezTo>
                  <a:cubicBezTo>
                    <a:pt x="2984" y="582"/>
                    <a:pt x="3024" y="582"/>
                    <a:pt x="3103" y="582"/>
                  </a:cubicBezTo>
                  <a:cubicBezTo>
                    <a:pt x="3255" y="524"/>
                    <a:pt x="3415" y="511"/>
                    <a:pt x="3577" y="511"/>
                  </a:cubicBezTo>
                  <a:cubicBezTo>
                    <a:pt x="3712" y="511"/>
                    <a:pt x="3848" y="520"/>
                    <a:pt x="3983" y="520"/>
                  </a:cubicBezTo>
                  <a:cubicBezTo>
                    <a:pt x="4131" y="520"/>
                    <a:pt x="4277" y="509"/>
                    <a:pt x="4416" y="463"/>
                  </a:cubicBezTo>
                  <a:lnTo>
                    <a:pt x="5670" y="463"/>
                  </a:lnTo>
                  <a:cubicBezTo>
                    <a:pt x="5819" y="522"/>
                    <a:pt x="5978" y="522"/>
                    <a:pt x="6140" y="522"/>
                  </a:cubicBezTo>
                  <a:cubicBezTo>
                    <a:pt x="6301" y="522"/>
                    <a:pt x="6465" y="522"/>
                    <a:pt x="6624" y="582"/>
                  </a:cubicBezTo>
                  <a:cubicBezTo>
                    <a:pt x="6865" y="630"/>
                    <a:pt x="7121" y="656"/>
                    <a:pt x="7373" y="656"/>
                  </a:cubicBezTo>
                  <a:cubicBezTo>
                    <a:pt x="7538" y="656"/>
                    <a:pt x="7701" y="645"/>
                    <a:pt x="7858" y="622"/>
                  </a:cubicBezTo>
                  <a:cubicBezTo>
                    <a:pt x="7932" y="666"/>
                    <a:pt x="8007" y="689"/>
                    <a:pt x="8090" y="689"/>
                  </a:cubicBezTo>
                  <a:cubicBezTo>
                    <a:pt x="8118" y="689"/>
                    <a:pt x="8146" y="686"/>
                    <a:pt x="8176" y="681"/>
                  </a:cubicBezTo>
                  <a:lnTo>
                    <a:pt x="8256" y="602"/>
                  </a:lnTo>
                  <a:cubicBezTo>
                    <a:pt x="8256" y="562"/>
                    <a:pt x="8216" y="502"/>
                    <a:pt x="8216" y="463"/>
                  </a:cubicBezTo>
                  <a:cubicBezTo>
                    <a:pt x="8146" y="444"/>
                    <a:pt x="8073" y="439"/>
                    <a:pt x="7999" y="439"/>
                  </a:cubicBezTo>
                  <a:cubicBezTo>
                    <a:pt x="7931" y="439"/>
                    <a:pt x="7861" y="443"/>
                    <a:pt x="7792" y="443"/>
                  </a:cubicBezTo>
                  <a:cubicBezTo>
                    <a:pt x="7619" y="443"/>
                    <a:pt x="7452" y="419"/>
                    <a:pt x="7321" y="244"/>
                  </a:cubicBezTo>
                  <a:cubicBezTo>
                    <a:pt x="7221" y="204"/>
                    <a:pt x="7102" y="204"/>
                    <a:pt x="7002" y="204"/>
                  </a:cubicBezTo>
                  <a:lnTo>
                    <a:pt x="6963" y="264"/>
                  </a:lnTo>
                  <a:cubicBezTo>
                    <a:pt x="6923" y="283"/>
                    <a:pt x="6888" y="293"/>
                    <a:pt x="6858" y="293"/>
                  </a:cubicBezTo>
                  <a:cubicBezTo>
                    <a:pt x="6828" y="293"/>
                    <a:pt x="6803" y="283"/>
                    <a:pt x="6784" y="264"/>
                  </a:cubicBezTo>
                  <a:cubicBezTo>
                    <a:pt x="6406" y="264"/>
                    <a:pt x="6008" y="264"/>
                    <a:pt x="5630" y="244"/>
                  </a:cubicBezTo>
                  <a:cubicBezTo>
                    <a:pt x="5591" y="238"/>
                    <a:pt x="5551" y="236"/>
                    <a:pt x="5509" y="236"/>
                  </a:cubicBezTo>
                  <a:cubicBezTo>
                    <a:pt x="5431" y="236"/>
                    <a:pt x="5349" y="243"/>
                    <a:pt x="5267" y="243"/>
                  </a:cubicBezTo>
                  <a:cubicBezTo>
                    <a:pt x="5102" y="243"/>
                    <a:pt x="4939" y="215"/>
                    <a:pt x="4814" y="45"/>
                  </a:cubicBezTo>
                  <a:cubicBezTo>
                    <a:pt x="4754" y="15"/>
                    <a:pt x="4700" y="0"/>
                    <a:pt x="4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41;p3">
              <a:extLst>
                <a:ext uri="{FF2B5EF4-FFF2-40B4-BE49-F238E27FC236}">
                  <a16:creationId xmlns:a16="http://schemas.microsoft.com/office/drawing/2014/main" id="{4AFB969E-4BDB-4E27-93C4-FE2DD8521105}"/>
                </a:ext>
              </a:extLst>
            </p:cNvPr>
            <p:cNvSpPr/>
            <p:nvPr/>
          </p:nvSpPr>
          <p:spPr>
            <a:xfrm>
              <a:off x="2590325" y="4865150"/>
              <a:ext cx="12450" cy="8500"/>
            </a:xfrm>
            <a:custGeom>
              <a:avLst/>
              <a:gdLst/>
              <a:ahLst/>
              <a:cxnLst/>
              <a:rect l="l" t="t" r="r" b="b"/>
              <a:pathLst>
                <a:path w="498" h="340" extrusionOk="0">
                  <a:moveTo>
                    <a:pt x="497" y="1"/>
                  </a:moveTo>
                  <a:lnTo>
                    <a:pt x="497" y="1"/>
                  </a:lnTo>
                  <a:cubicBezTo>
                    <a:pt x="338" y="21"/>
                    <a:pt x="159" y="21"/>
                    <a:pt x="0" y="21"/>
                  </a:cubicBezTo>
                  <a:cubicBezTo>
                    <a:pt x="40" y="120"/>
                    <a:pt x="100" y="240"/>
                    <a:pt x="139" y="339"/>
                  </a:cubicBezTo>
                  <a:cubicBezTo>
                    <a:pt x="378" y="339"/>
                    <a:pt x="497" y="240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42;p3">
              <a:extLst>
                <a:ext uri="{FF2B5EF4-FFF2-40B4-BE49-F238E27FC236}">
                  <a16:creationId xmlns:a16="http://schemas.microsoft.com/office/drawing/2014/main" id="{6E8DCCCE-4BFC-4049-986F-CC4B4656ECC7}"/>
                </a:ext>
              </a:extLst>
            </p:cNvPr>
            <p:cNvSpPr/>
            <p:nvPr/>
          </p:nvSpPr>
          <p:spPr>
            <a:xfrm>
              <a:off x="2914075" y="3353925"/>
              <a:ext cx="117375" cy="24275"/>
            </a:xfrm>
            <a:custGeom>
              <a:avLst/>
              <a:gdLst/>
              <a:ahLst/>
              <a:cxnLst/>
              <a:rect l="l" t="t" r="r" b="b"/>
              <a:pathLst>
                <a:path w="4695" h="971" extrusionOk="0">
                  <a:moveTo>
                    <a:pt x="4162" y="1"/>
                  </a:moveTo>
                  <a:cubicBezTo>
                    <a:pt x="4089" y="1"/>
                    <a:pt x="4014" y="8"/>
                    <a:pt x="3939" y="16"/>
                  </a:cubicBezTo>
                  <a:cubicBezTo>
                    <a:pt x="3909" y="6"/>
                    <a:pt x="3889" y="1"/>
                    <a:pt x="3869" y="1"/>
                  </a:cubicBezTo>
                  <a:cubicBezTo>
                    <a:pt x="3850" y="1"/>
                    <a:pt x="3830" y="6"/>
                    <a:pt x="3800" y="16"/>
                  </a:cubicBezTo>
                  <a:cubicBezTo>
                    <a:pt x="3163" y="215"/>
                    <a:pt x="2487" y="274"/>
                    <a:pt x="1850" y="394"/>
                  </a:cubicBezTo>
                  <a:cubicBezTo>
                    <a:pt x="1820" y="434"/>
                    <a:pt x="1796" y="453"/>
                    <a:pt x="1771" y="453"/>
                  </a:cubicBezTo>
                  <a:cubicBezTo>
                    <a:pt x="1746" y="453"/>
                    <a:pt x="1721" y="434"/>
                    <a:pt x="1691" y="394"/>
                  </a:cubicBezTo>
                  <a:cubicBezTo>
                    <a:pt x="1651" y="414"/>
                    <a:pt x="1572" y="453"/>
                    <a:pt x="1512" y="453"/>
                  </a:cubicBezTo>
                  <a:cubicBezTo>
                    <a:pt x="1360" y="582"/>
                    <a:pt x="1181" y="594"/>
                    <a:pt x="998" y="594"/>
                  </a:cubicBezTo>
                  <a:cubicBezTo>
                    <a:pt x="957" y="594"/>
                    <a:pt x="915" y="593"/>
                    <a:pt x="874" y="593"/>
                  </a:cubicBezTo>
                  <a:cubicBezTo>
                    <a:pt x="787" y="593"/>
                    <a:pt x="700" y="596"/>
                    <a:pt x="617" y="613"/>
                  </a:cubicBezTo>
                  <a:cubicBezTo>
                    <a:pt x="478" y="851"/>
                    <a:pt x="179" y="692"/>
                    <a:pt x="0" y="891"/>
                  </a:cubicBezTo>
                  <a:cubicBezTo>
                    <a:pt x="159" y="911"/>
                    <a:pt x="299" y="951"/>
                    <a:pt x="418" y="971"/>
                  </a:cubicBezTo>
                  <a:cubicBezTo>
                    <a:pt x="557" y="971"/>
                    <a:pt x="657" y="951"/>
                    <a:pt x="776" y="951"/>
                  </a:cubicBezTo>
                  <a:cubicBezTo>
                    <a:pt x="935" y="820"/>
                    <a:pt x="1107" y="781"/>
                    <a:pt x="1284" y="781"/>
                  </a:cubicBezTo>
                  <a:cubicBezTo>
                    <a:pt x="1484" y="781"/>
                    <a:pt x="1690" y="830"/>
                    <a:pt x="1890" y="851"/>
                  </a:cubicBezTo>
                  <a:cubicBezTo>
                    <a:pt x="2646" y="812"/>
                    <a:pt x="3382" y="752"/>
                    <a:pt x="4138" y="593"/>
                  </a:cubicBezTo>
                  <a:cubicBezTo>
                    <a:pt x="4337" y="513"/>
                    <a:pt x="4496" y="473"/>
                    <a:pt x="4695" y="414"/>
                  </a:cubicBezTo>
                  <a:lnTo>
                    <a:pt x="4695" y="294"/>
                  </a:lnTo>
                  <a:lnTo>
                    <a:pt x="4496" y="95"/>
                  </a:lnTo>
                  <a:cubicBezTo>
                    <a:pt x="4397" y="21"/>
                    <a:pt x="4283" y="1"/>
                    <a:pt x="4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43;p3">
              <a:extLst>
                <a:ext uri="{FF2B5EF4-FFF2-40B4-BE49-F238E27FC236}">
                  <a16:creationId xmlns:a16="http://schemas.microsoft.com/office/drawing/2014/main" id="{DD02DB56-5BBC-466E-A053-295E21FFB7E0}"/>
                </a:ext>
              </a:extLst>
            </p:cNvPr>
            <p:cNvSpPr/>
            <p:nvPr/>
          </p:nvSpPr>
          <p:spPr>
            <a:xfrm>
              <a:off x="3195050" y="4781600"/>
              <a:ext cx="7000" cy="11975"/>
            </a:xfrm>
            <a:custGeom>
              <a:avLst/>
              <a:gdLst/>
              <a:ahLst/>
              <a:cxnLst/>
              <a:rect l="l" t="t" r="r" b="b"/>
              <a:pathLst>
                <a:path w="280" h="47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81"/>
                    <a:pt x="60" y="240"/>
                    <a:pt x="1" y="359"/>
                  </a:cubicBezTo>
                  <a:cubicBezTo>
                    <a:pt x="21" y="399"/>
                    <a:pt x="21" y="419"/>
                    <a:pt x="60" y="478"/>
                  </a:cubicBezTo>
                  <a:cubicBezTo>
                    <a:pt x="279" y="359"/>
                    <a:pt x="220" y="16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44;p3">
              <a:extLst>
                <a:ext uri="{FF2B5EF4-FFF2-40B4-BE49-F238E27FC236}">
                  <a16:creationId xmlns:a16="http://schemas.microsoft.com/office/drawing/2014/main" id="{6446983E-1C2F-4C6D-93E5-6ABA6056F5AA}"/>
                </a:ext>
              </a:extLst>
            </p:cNvPr>
            <p:cNvSpPr/>
            <p:nvPr/>
          </p:nvSpPr>
          <p:spPr>
            <a:xfrm>
              <a:off x="2861350" y="3565675"/>
              <a:ext cx="5500" cy="15050"/>
            </a:xfrm>
            <a:custGeom>
              <a:avLst/>
              <a:gdLst/>
              <a:ahLst/>
              <a:cxnLst/>
              <a:rect l="l" t="t" r="r" b="b"/>
              <a:pathLst>
                <a:path w="220" h="602" extrusionOk="0">
                  <a:moveTo>
                    <a:pt x="140" y="0"/>
                  </a:moveTo>
                  <a:cubicBezTo>
                    <a:pt x="1" y="159"/>
                    <a:pt x="21" y="358"/>
                    <a:pt x="21" y="557"/>
                  </a:cubicBezTo>
                  <a:cubicBezTo>
                    <a:pt x="50" y="587"/>
                    <a:pt x="80" y="602"/>
                    <a:pt x="110" y="602"/>
                  </a:cubicBezTo>
                  <a:cubicBezTo>
                    <a:pt x="140" y="602"/>
                    <a:pt x="170" y="587"/>
                    <a:pt x="200" y="557"/>
                  </a:cubicBezTo>
                  <a:cubicBezTo>
                    <a:pt x="200" y="458"/>
                    <a:pt x="220" y="319"/>
                    <a:pt x="220" y="219"/>
                  </a:cubicBezTo>
                  <a:lnTo>
                    <a:pt x="1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45;p3">
              <a:extLst>
                <a:ext uri="{FF2B5EF4-FFF2-40B4-BE49-F238E27FC236}">
                  <a16:creationId xmlns:a16="http://schemas.microsoft.com/office/drawing/2014/main" id="{DE850E92-8021-4BBD-B749-84503CAD51C3}"/>
                </a:ext>
              </a:extLst>
            </p:cNvPr>
            <p:cNvSpPr/>
            <p:nvPr/>
          </p:nvSpPr>
          <p:spPr>
            <a:xfrm>
              <a:off x="2861350" y="3548275"/>
              <a:ext cx="4500" cy="9450"/>
            </a:xfrm>
            <a:custGeom>
              <a:avLst/>
              <a:gdLst/>
              <a:ahLst/>
              <a:cxnLst/>
              <a:rect l="l" t="t" r="r" b="b"/>
              <a:pathLst>
                <a:path w="180" h="378" extrusionOk="0">
                  <a:moveTo>
                    <a:pt x="140" y="0"/>
                  </a:moveTo>
                  <a:cubicBezTo>
                    <a:pt x="1" y="139"/>
                    <a:pt x="1" y="259"/>
                    <a:pt x="140" y="378"/>
                  </a:cubicBezTo>
                  <a:cubicBezTo>
                    <a:pt x="140" y="259"/>
                    <a:pt x="180" y="99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46;p3">
              <a:extLst>
                <a:ext uri="{FF2B5EF4-FFF2-40B4-BE49-F238E27FC236}">
                  <a16:creationId xmlns:a16="http://schemas.microsoft.com/office/drawing/2014/main" id="{FAD7F9B3-13D5-4119-8629-552CB8FD4543}"/>
                </a:ext>
              </a:extLst>
            </p:cNvPr>
            <p:cNvSpPr/>
            <p:nvPr/>
          </p:nvSpPr>
          <p:spPr>
            <a:xfrm>
              <a:off x="1511625" y="3396575"/>
              <a:ext cx="57725" cy="53925"/>
            </a:xfrm>
            <a:custGeom>
              <a:avLst/>
              <a:gdLst/>
              <a:ahLst/>
              <a:cxnLst/>
              <a:rect l="l" t="t" r="r" b="b"/>
              <a:pathLst>
                <a:path w="2309" h="2157" extrusionOk="0">
                  <a:moveTo>
                    <a:pt x="100" y="1"/>
                  </a:moveTo>
                  <a:cubicBezTo>
                    <a:pt x="100" y="239"/>
                    <a:pt x="80" y="478"/>
                    <a:pt x="41" y="717"/>
                  </a:cubicBezTo>
                  <a:cubicBezTo>
                    <a:pt x="200" y="1194"/>
                    <a:pt x="1" y="1692"/>
                    <a:pt x="240" y="2149"/>
                  </a:cubicBezTo>
                  <a:cubicBezTo>
                    <a:pt x="595" y="2153"/>
                    <a:pt x="877" y="2156"/>
                    <a:pt x="1104" y="2156"/>
                  </a:cubicBezTo>
                  <a:cubicBezTo>
                    <a:pt x="1985" y="2156"/>
                    <a:pt x="2040" y="2108"/>
                    <a:pt x="2308" y="1871"/>
                  </a:cubicBezTo>
                  <a:cubicBezTo>
                    <a:pt x="2062" y="1796"/>
                    <a:pt x="1810" y="1778"/>
                    <a:pt x="1555" y="1778"/>
                  </a:cubicBezTo>
                  <a:cubicBezTo>
                    <a:pt x="1337" y="1778"/>
                    <a:pt x="1116" y="1791"/>
                    <a:pt x="896" y="1791"/>
                  </a:cubicBezTo>
                  <a:cubicBezTo>
                    <a:pt x="854" y="1795"/>
                    <a:pt x="813" y="1797"/>
                    <a:pt x="775" y="1797"/>
                  </a:cubicBezTo>
                  <a:cubicBezTo>
                    <a:pt x="422" y="1797"/>
                    <a:pt x="260" y="1625"/>
                    <a:pt x="260" y="1194"/>
                  </a:cubicBezTo>
                  <a:cubicBezTo>
                    <a:pt x="260" y="796"/>
                    <a:pt x="399" y="379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47;p3">
              <a:extLst>
                <a:ext uri="{FF2B5EF4-FFF2-40B4-BE49-F238E27FC236}">
                  <a16:creationId xmlns:a16="http://schemas.microsoft.com/office/drawing/2014/main" id="{F10FB849-3B7A-44C8-9038-8EC1C4949002}"/>
                </a:ext>
              </a:extLst>
            </p:cNvPr>
            <p:cNvSpPr/>
            <p:nvPr/>
          </p:nvSpPr>
          <p:spPr>
            <a:xfrm>
              <a:off x="2410775" y="4885025"/>
              <a:ext cx="13450" cy="6025"/>
            </a:xfrm>
            <a:custGeom>
              <a:avLst/>
              <a:gdLst/>
              <a:ahLst/>
              <a:cxnLst/>
              <a:rect l="l" t="t" r="r" b="b"/>
              <a:pathLst>
                <a:path w="538" h="241" extrusionOk="0">
                  <a:moveTo>
                    <a:pt x="415" y="1"/>
                  </a:moveTo>
                  <a:cubicBezTo>
                    <a:pt x="385" y="1"/>
                    <a:pt x="354" y="15"/>
                    <a:pt x="319" y="41"/>
                  </a:cubicBezTo>
                  <a:cubicBezTo>
                    <a:pt x="220" y="81"/>
                    <a:pt x="80" y="81"/>
                    <a:pt x="1" y="101"/>
                  </a:cubicBezTo>
                  <a:cubicBezTo>
                    <a:pt x="1" y="141"/>
                    <a:pt x="1" y="201"/>
                    <a:pt x="21" y="240"/>
                  </a:cubicBezTo>
                  <a:lnTo>
                    <a:pt x="538" y="240"/>
                  </a:lnTo>
                  <a:lnTo>
                    <a:pt x="538" y="81"/>
                  </a:lnTo>
                  <a:cubicBezTo>
                    <a:pt x="493" y="25"/>
                    <a:pt x="45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48;p3">
              <a:extLst>
                <a:ext uri="{FF2B5EF4-FFF2-40B4-BE49-F238E27FC236}">
                  <a16:creationId xmlns:a16="http://schemas.microsoft.com/office/drawing/2014/main" id="{D9F60C19-1437-4A7D-B520-81F2D8831B4E}"/>
                </a:ext>
              </a:extLst>
            </p:cNvPr>
            <p:cNvSpPr/>
            <p:nvPr/>
          </p:nvSpPr>
          <p:spPr>
            <a:xfrm>
              <a:off x="2973250" y="3999450"/>
              <a:ext cx="4500" cy="2075"/>
            </a:xfrm>
            <a:custGeom>
              <a:avLst/>
              <a:gdLst/>
              <a:ahLst/>
              <a:cxnLst/>
              <a:rect l="l" t="t" r="r" b="b"/>
              <a:pathLst>
                <a:path w="180" h="83" extrusionOk="0">
                  <a:moveTo>
                    <a:pt x="75" y="1"/>
                  </a:moveTo>
                  <a:cubicBezTo>
                    <a:pt x="45" y="1"/>
                    <a:pt x="20" y="6"/>
                    <a:pt x="1" y="16"/>
                  </a:cubicBezTo>
                  <a:cubicBezTo>
                    <a:pt x="43" y="58"/>
                    <a:pt x="73" y="83"/>
                    <a:pt x="102" y="83"/>
                  </a:cubicBezTo>
                  <a:cubicBezTo>
                    <a:pt x="128" y="83"/>
                    <a:pt x="151" y="63"/>
                    <a:pt x="180" y="16"/>
                  </a:cubicBezTo>
                  <a:cubicBezTo>
                    <a:pt x="140" y="6"/>
                    <a:pt x="105" y="1"/>
                    <a:pt x="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49;p3">
              <a:extLst>
                <a:ext uri="{FF2B5EF4-FFF2-40B4-BE49-F238E27FC236}">
                  <a16:creationId xmlns:a16="http://schemas.microsoft.com/office/drawing/2014/main" id="{F85C898C-3A5B-4746-A0A5-EB92F92F7D95}"/>
                </a:ext>
              </a:extLst>
            </p:cNvPr>
            <p:cNvSpPr/>
            <p:nvPr/>
          </p:nvSpPr>
          <p:spPr>
            <a:xfrm>
              <a:off x="1536000" y="39948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140" y="100"/>
                    <a:pt x="120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50;p3">
              <a:extLst>
                <a:ext uri="{FF2B5EF4-FFF2-40B4-BE49-F238E27FC236}">
                  <a16:creationId xmlns:a16="http://schemas.microsoft.com/office/drawing/2014/main" id="{B11AE7CF-96BD-451A-A433-D6161BA95507}"/>
                </a:ext>
              </a:extLst>
            </p:cNvPr>
            <p:cNvSpPr/>
            <p:nvPr/>
          </p:nvSpPr>
          <p:spPr>
            <a:xfrm>
              <a:off x="2656950" y="4866150"/>
              <a:ext cx="12950" cy="11975"/>
            </a:xfrm>
            <a:custGeom>
              <a:avLst/>
              <a:gdLst/>
              <a:ahLst/>
              <a:cxnLst/>
              <a:rect l="l" t="t" r="r" b="b"/>
              <a:pathLst>
                <a:path w="518" h="479" extrusionOk="0">
                  <a:moveTo>
                    <a:pt x="319" y="1"/>
                  </a:moveTo>
                  <a:cubicBezTo>
                    <a:pt x="120" y="41"/>
                    <a:pt x="41" y="180"/>
                    <a:pt x="1" y="359"/>
                  </a:cubicBezTo>
                  <a:cubicBezTo>
                    <a:pt x="41" y="379"/>
                    <a:pt x="120" y="438"/>
                    <a:pt x="160" y="478"/>
                  </a:cubicBezTo>
                  <a:cubicBezTo>
                    <a:pt x="299" y="399"/>
                    <a:pt x="399" y="359"/>
                    <a:pt x="518" y="299"/>
                  </a:cubicBezTo>
                  <a:cubicBezTo>
                    <a:pt x="498" y="180"/>
                    <a:pt x="518" y="1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51;p3">
              <a:extLst>
                <a:ext uri="{FF2B5EF4-FFF2-40B4-BE49-F238E27FC236}">
                  <a16:creationId xmlns:a16="http://schemas.microsoft.com/office/drawing/2014/main" id="{366F0DF7-FC39-40EA-9278-A0C4DA50F67E}"/>
                </a:ext>
              </a:extLst>
            </p:cNvPr>
            <p:cNvSpPr/>
            <p:nvPr/>
          </p:nvSpPr>
          <p:spPr>
            <a:xfrm>
              <a:off x="2861350" y="35796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1" y="0"/>
                  </a:moveTo>
                  <a:cubicBezTo>
                    <a:pt x="21" y="40"/>
                    <a:pt x="21" y="120"/>
                    <a:pt x="1" y="179"/>
                  </a:cubicBezTo>
                  <a:lnTo>
                    <a:pt x="200" y="179"/>
                  </a:lnTo>
                  <a:lnTo>
                    <a:pt x="2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52;p3">
              <a:extLst>
                <a:ext uri="{FF2B5EF4-FFF2-40B4-BE49-F238E27FC236}">
                  <a16:creationId xmlns:a16="http://schemas.microsoft.com/office/drawing/2014/main" id="{DEF09F6E-CBC6-4263-8621-C0A794C88DA0}"/>
                </a:ext>
              </a:extLst>
            </p:cNvPr>
            <p:cNvSpPr/>
            <p:nvPr/>
          </p:nvSpPr>
          <p:spPr>
            <a:xfrm>
              <a:off x="3006575" y="4007775"/>
              <a:ext cx="16425" cy="6075"/>
            </a:xfrm>
            <a:custGeom>
              <a:avLst/>
              <a:gdLst/>
              <a:ahLst/>
              <a:cxnLst/>
              <a:rect l="l" t="t" r="r" b="b"/>
              <a:pathLst>
                <a:path w="657" h="243" extrusionOk="0">
                  <a:moveTo>
                    <a:pt x="80" y="1"/>
                  </a:moveTo>
                  <a:lnTo>
                    <a:pt x="40" y="61"/>
                  </a:lnTo>
                  <a:cubicBezTo>
                    <a:pt x="0" y="80"/>
                    <a:pt x="40" y="120"/>
                    <a:pt x="80" y="160"/>
                  </a:cubicBezTo>
                  <a:cubicBezTo>
                    <a:pt x="140" y="200"/>
                    <a:pt x="179" y="200"/>
                    <a:pt x="239" y="200"/>
                  </a:cubicBezTo>
                  <a:cubicBezTo>
                    <a:pt x="267" y="228"/>
                    <a:pt x="299" y="242"/>
                    <a:pt x="333" y="242"/>
                  </a:cubicBezTo>
                  <a:cubicBezTo>
                    <a:pt x="373" y="242"/>
                    <a:pt x="415" y="223"/>
                    <a:pt x="458" y="180"/>
                  </a:cubicBezTo>
                  <a:lnTo>
                    <a:pt x="597" y="180"/>
                  </a:lnTo>
                  <a:cubicBezTo>
                    <a:pt x="637" y="180"/>
                    <a:pt x="637" y="180"/>
                    <a:pt x="657" y="120"/>
                  </a:cubicBezTo>
                  <a:cubicBezTo>
                    <a:pt x="657" y="80"/>
                    <a:pt x="657" y="61"/>
                    <a:pt x="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53;p3">
              <a:extLst>
                <a:ext uri="{FF2B5EF4-FFF2-40B4-BE49-F238E27FC236}">
                  <a16:creationId xmlns:a16="http://schemas.microsoft.com/office/drawing/2014/main" id="{9F7EF6DC-6347-4A6A-908B-25BB34E99854}"/>
                </a:ext>
              </a:extLst>
            </p:cNvPr>
            <p:cNvSpPr/>
            <p:nvPr/>
          </p:nvSpPr>
          <p:spPr>
            <a:xfrm>
              <a:off x="3022475" y="40077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61" y="180"/>
                    <a:pt x="140" y="180"/>
                    <a:pt x="220" y="160"/>
                  </a:cubicBezTo>
                  <a:cubicBezTo>
                    <a:pt x="200" y="100"/>
                    <a:pt x="200" y="6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54;p3">
              <a:extLst>
                <a:ext uri="{FF2B5EF4-FFF2-40B4-BE49-F238E27FC236}">
                  <a16:creationId xmlns:a16="http://schemas.microsoft.com/office/drawing/2014/main" id="{6600B475-2DF1-4725-A99C-F117E7278830}"/>
                </a:ext>
              </a:extLst>
            </p:cNvPr>
            <p:cNvSpPr/>
            <p:nvPr/>
          </p:nvSpPr>
          <p:spPr>
            <a:xfrm>
              <a:off x="1701125" y="3551750"/>
              <a:ext cx="41300" cy="361675"/>
            </a:xfrm>
            <a:custGeom>
              <a:avLst/>
              <a:gdLst/>
              <a:ahLst/>
              <a:cxnLst/>
              <a:rect l="l" t="t" r="r" b="b"/>
              <a:pathLst>
                <a:path w="1652" h="14467" extrusionOk="0">
                  <a:moveTo>
                    <a:pt x="840" y="13057"/>
                  </a:moveTo>
                  <a:lnTo>
                    <a:pt x="840" y="13057"/>
                  </a:lnTo>
                  <a:cubicBezTo>
                    <a:pt x="843" y="13084"/>
                    <a:pt x="845" y="13112"/>
                    <a:pt x="848" y="13140"/>
                  </a:cubicBezTo>
                  <a:lnTo>
                    <a:pt x="848" y="13140"/>
                  </a:lnTo>
                  <a:cubicBezTo>
                    <a:pt x="843" y="13125"/>
                    <a:pt x="839" y="13108"/>
                    <a:pt x="836" y="13090"/>
                  </a:cubicBezTo>
                  <a:cubicBezTo>
                    <a:pt x="837" y="13079"/>
                    <a:pt x="839" y="13068"/>
                    <a:pt x="840" y="13057"/>
                  </a:cubicBezTo>
                  <a:close/>
                  <a:moveTo>
                    <a:pt x="971" y="13281"/>
                  </a:moveTo>
                  <a:cubicBezTo>
                    <a:pt x="984" y="13281"/>
                    <a:pt x="979" y="13288"/>
                    <a:pt x="964" y="13288"/>
                  </a:cubicBezTo>
                  <a:cubicBezTo>
                    <a:pt x="960" y="13288"/>
                    <a:pt x="954" y="13287"/>
                    <a:pt x="947" y="13285"/>
                  </a:cubicBezTo>
                  <a:lnTo>
                    <a:pt x="947" y="13285"/>
                  </a:lnTo>
                  <a:cubicBezTo>
                    <a:pt x="958" y="13282"/>
                    <a:pt x="966" y="13281"/>
                    <a:pt x="971" y="13281"/>
                  </a:cubicBezTo>
                  <a:close/>
                  <a:moveTo>
                    <a:pt x="338" y="0"/>
                  </a:moveTo>
                  <a:cubicBezTo>
                    <a:pt x="239" y="0"/>
                    <a:pt x="159" y="40"/>
                    <a:pt x="99" y="140"/>
                  </a:cubicBezTo>
                  <a:cubicBezTo>
                    <a:pt x="99" y="1234"/>
                    <a:pt x="0" y="2348"/>
                    <a:pt x="159" y="3442"/>
                  </a:cubicBezTo>
                  <a:cubicBezTo>
                    <a:pt x="179" y="4576"/>
                    <a:pt x="139" y="5690"/>
                    <a:pt x="239" y="6804"/>
                  </a:cubicBezTo>
                  <a:cubicBezTo>
                    <a:pt x="438" y="8793"/>
                    <a:pt x="438" y="10762"/>
                    <a:pt x="537" y="12751"/>
                  </a:cubicBezTo>
                  <a:cubicBezTo>
                    <a:pt x="557" y="13090"/>
                    <a:pt x="458" y="13468"/>
                    <a:pt x="676" y="13786"/>
                  </a:cubicBezTo>
                  <a:cubicBezTo>
                    <a:pt x="855" y="13925"/>
                    <a:pt x="776" y="14104"/>
                    <a:pt x="796" y="14204"/>
                  </a:cubicBezTo>
                  <a:cubicBezTo>
                    <a:pt x="834" y="14355"/>
                    <a:pt x="888" y="14467"/>
                    <a:pt x="978" y="14467"/>
                  </a:cubicBezTo>
                  <a:cubicBezTo>
                    <a:pt x="1030" y="14467"/>
                    <a:pt x="1094" y="14430"/>
                    <a:pt x="1174" y="14343"/>
                  </a:cubicBezTo>
                  <a:cubicBezTo>
                    <a:pt x="1333" y="13468"/>
                    <a:pt x="1651" y="12553"/>
                    <a:pt x="935" y="11757"/>
                  </a:cubicBezTo>
                  <a:cubicBezTo>
                    <a:pt x="816" y="11986"/>
                    <a:pt x="785" y="12219"/>
                    <a:pt x="789" y="12452"/>
                  </a:cubicBezTo>
                  <a:lnTo>
                    <a:pt x="789" y="12452"/>
                  </a:lnTo>
                  <a:cubicBezTo>
                    <a:pt x="770" y="12198"/>
                    <a:pt x="793" y="11920"/>
                    <a:pt x="995" y="11657"/>
                  </a:cubicBezTo>
                  <a:cubicBezTo>
                    <a:pt x="1194" y="11319"/>
                    <a:pt x="1154" y="10981"/>
                    <a:pt x="1174" y="10623"/>
                  </a:cubicBezTo>
                  <a:cubicBezTo>
                    <a:pt x="1253" y="8773"/>
                    <a:pt x="1054" y="6883"/>
                    <a:pt x="935" y="5013"/>
                  </a:cubicBezTo>
                  <a:cubicBezTo>
                    <a:pt x="736" y="4456"/>
                    <a:pt x="776" y="3899"/>
                    <a:pt x="736" y="3322"/>
                  </a:cubicBezTo>
                  <a:cubicBezTo>
                    <a:pt x="736" y="3243"/>
                    <a:pt x="696" y="3143"/>
                    <a:pt x="676" y="3064"/>
                  </a:cubicBezTo>
                  <a:cubicBezTo>
                    <a:pt x="577" y="2805"/>
                    <a:pt x="517" y="2527"/>
                    <a:pt x="597" y="2248"/>
                  </a:cubicBezTo>
                  <a:cubicBezTo>
                    <a:pt x="597" y="2169"/>
                    <a:pt x="637" y="2109"/>
                    <a:pt x="597" y="2029"/>
                  </a:cubicBezTo>
                  <a:cubicBezTo>
                    <a:pt x="577" y="2009"/>
                    <a:pt x="577" y="1950"/>
                    <a:pt x="557" y="1930"/>
                  </a:cubicBezTo>
                  <a:cubicBezTo>
                    <a:pt x="438" y="1810"/>
                    <a:pt x="656" y="1771"/>
                    <a:pt x="637" y="1671"/>
                  </a:cubicBezTo>
                  <a:cubicBezTo>
                    <a:pt x="656" y="1612"/>
                    <a:pt x="656" y="1512"/>
                    <a:pt x="637" y="1433"/>
                  </a:cubicBezTo>
                  <a:cubicBezTo>
                    <a:pt x="497" y="955"/>
                    <a:pt x="756" y="418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55;p3">
              <a:extLst>
                <a:ext uri="{FF2B5EF4-FFF2-40B4-BE49-F238E27FC236}">
                  <a16:creationId xmlns:a16="http://schemas.microsoft.com/office/drawing/2014/main" id="{BA4B2E22-B021-4946-BF52-E05977D3EAF6}"/>
                </a:ext>
              </a:extLst>
            </p:cNvPr>
            <p:cNvSpPr/>
            <p:nvPr/>
          </p:nvSpPr>
          <p:spPr>
            <a:xfrm>
              <a:off x="1679725" y="4119500"/>
              <a:ext cx="96500" cy="283525"/>
            </a:xfrm>
            <a:custGeom>
              <a:avLst/>
              <a:gdLst/>
              <a:ahLst/>
              <a:cxnLst/>
              <a:rect l="l" t="t" r="r" b="b"/>
              <a:pathLst>
                <a:path w="3860" h="11341" extrusionOk="0">
                  <a:moveTo>
                    <a:pt x="3622" y="1"/>
                  </a:moveTo>
                  <a:cubicBezTo>
                    <a:pt x="3471" y="1"/>
                    <a:pt x="3404" y="157"/>
                    <a:pt x="3323" y="286"/>
                  </a:cubicBezTo>
                  <a:cubicBezTo>
                    <a:pt x="3303" y="366"/>
                    <a:pt x="3263" y="406"/>
                    <a:pt x="3243" y="485"/>
                  </a:cubicBezTo>
                  <a:cubicBezTo>
                    <a:pt x="3223" y="605"/>
                    <a:pt x="3164" y="724"/>
                    <a:pt x="3124" y="863"/>
                  </a:cubicBezTo>
                  <a:cubicBezTo>
                    <a:pt x="3104" y="923"/>
                    <a:pt x="3064" y="982"/>
                    <a:pt x="3044" y="1062"/>
                  </a:cubicBezTo>
                  <a:cubicBezTo>
                    <a:pt x="3004" y="1221"/>
                    <a:pt x="2925" y="1380"/>
                    <a:pt x="2865" y="1559"/>
                  </a:cubicBezTo>
                  <a:cubicBezTo>
                    <a:pt x="2825" y="1758"/>
                    <a:pt x="2806" y="1957"/>
                    <a:pt x="2726" y="2116"/>
                  </a:cubicBezTo>
                  <a:cubicBezTo>
                    <a:pt x="2666" y="2256"/>
                    <a:pt x="2607" y="2375"/>
                    <a:pt x="2547" y="2514"/>
                  </a:cubicBezTo>
                  <a:cubicBezTo>
                    <a:pt x="2527" y="2614"/>
                    <a:pt x="2567" y="2753"/>
                    <a:pt x="2567" y="2852"/>
                  </a:cubicBezTo>
                  <a:cubicBezTo>
                    <a:pt x="2567" y="2992"/>
                    <a:pt x="2626" y="3151"/>
                    <a:pt x="2447" y="3210"/>
                  </a:cubicBezTo>
                  <a:lnTo>
                    <a:pt x="2447" y="3191"/>
                  </a:lnTo>
                  <a:lnTo>
                    <a:pt x="2447" y="3191"/>
                  </a:lnTo>
                  <a:cubicBezTo>
                    <a:pt x="2348" y="3350"/>
                    <a:pt x="2507" y="3608"/>
                    <a:pt x="2268" y="3748"/>
                  </a:cubicBezTo>
                  <a:cubicBezTo>
                    <a:pt x="2089" y="4265"/>
                    <a:pt x="1811" y="4762"/>
                    <a:pt x="1751" y="5339"/>
                  </a:cubicBezTo>
                  <a:cubicBezTo>
                    <a:pt x="1632" y="5697"/>
                    <a:pt x="1672" y="6135"/>
                    <a:pt x="1413" y="6433"/>
                  </a:cubicBezTo>
                  <a:cubicBezTo>
                    <a:pt x="1254" y="6831"/>
                    <a:pt x="1234" y="7269"/>
                    <a:pt x="1035" y="7666"/>
                  </a:cubicBezTo>
                  <a:cubicBezTo>
                    <a:pt x="936" y="8343"/>
                    <a:pt x="856" y="9039"/>
                    <a:pt x="498" y="9636"/>
                  </a:cubicBezTo>
                  <a:cubicBezTo>
                    <a:pt x="319" y="9855"/>
                    <a:pt x="558" y="10173"/>
                    <a:pt x="279" y="10352"/>
                  </a:cubicBezTo>
                  <a:lnTo>
                    <a:pt x="279" y="10332"/>
                  </a:lnTo>
                  <a:cubicBezTo>
                    <a:pt x="239" y="10451"/>
                    <a:pt x="259" y="10611"/>
                    <a:pt x="140" y="10710"/>
                  </a:cubicBezTo>
                  <a:cubicBezTo>
                    <a:pt x="60" y="10829"/>
                    <a:pt x="100" y="10969"/>
                    <a:pt x="21" y="11068"/>
                  </a:cubicBezTo>
                  <a:cubicBezTo>
                    <a:pt x="1" y="11128"/>
                    <a:pt x="1" y="11207"/>
                    <a:pt x="1" y="11247"/>
                  </a:cubicBezTo>
                  <a:cubicBezTo>
                    <a:pt x="70" y="11317"/>
                    <a:pt x="140" y="11341"/>
                    <a:pt x="216" y="11341"/>
                  </a:cubicBezTo>
                  <a:cubicBezTo>
                    <a:pt x="314" y="11341"/>
                    <a:pt x="423" y="11301"/>
                    <a:pt x="558" y="11267"/>
                  </a:cubicBezTo>
                  <a:cubicBezTo>
                    <a:pt x="617" y="11227"/>
                    <a:pt x="657" y="11168"/>
                    <a:pt x="677" y="11108"/>
                  </a:cubicBezTo>
                  <a:cubicBezTo>
                    <a:pt x="737" y="10949"/>
                    <a:pt x="757" y="10829"/>
                    <a:pt x="816" y="10710"/>
                  </a:cubicBezTo>
                  <a:cubicBezTo>
                    <a:pt x="856" y="10650"/>
                    <a:pt x="876" y="10571"/>
                    <a:pt x="916" y="10531"/>
                  </a:cubicBezTo>
                  <a:cubicBezTo>
                    <a:pt x="955" y="10432"/>
                    <a:pt x="1015" y="10352"/>
                    <a:pt x="1035" y="10253"/>
                  </a:cubicBezTo>
                  <a:cubicBezTo>
                    <a:pt x="1055" y="10173"/>
                    <a:pt x="1055" y="10133"/>
                    <a:pt x="1075" y="10054"/>
                  </a:cubicBezTo>
                  <a:cubicBezTo>
                    <a:pt x="1115" y="9934"/>
                    <a:pt x="1154" y="9815"/>
                    <a:pt x="1214" y="9676"/>
                  </a:cubicBezTo>
                  <a:cubicBezTo>
                    <a:pt x="1234" y="9616"/>
                    <a:pt x="1234" y="9556"/>
                    <a:pt x="1254" y="9477"/>
                  </a:cubicBezTo>
                  <a:cubicBezTo>
                    <a:pt x="1274" y="9357"/>
                    <a:pt x="1333" y="9238"/>
                    <a:pt x="1373" y="9119"/>
                  </a:cubicBezTo>
                  <a:cubicBezTo>
                    <a:pt x="1413" y="9039"/>
                    <a:pt x="1433" y="8979"/>
                    <a:pt x="1433" y="8920"/>
                  </a:cubicBezTo>
                  <a:cubicBezTo>
                    <a:pt x="1453" y="8780"/>
                    <a:pt x="1473" y="8641"/>
                    <a:pt x="1532" y="8522"/>
                  </a:cubicBezTo>
                  <a:cubicBezTo>
                    <a:pt x="1552" y="8442"/>
                    <a:pt x="1572" y="8383"/>
                    <a:pt x="1612" y="8323"/>
                  </a:cubicBezTo>
                  <a:cubicBezTo>
                    <a:pt x="1652" y="8223"/>
                    <a:pt x="1711" y="8124"/>
                    <a:pt x="1731" y="8025"/>
                  </a:cubicBezTo>
                  <a:cubicBezTo>
                    <a:pt x="1771" y="7925"/>
                    <a:pt x="1771" y="7826"/>
                    <a:pt x="1811" y="7686"/>
                  </a:cubicBezTo>
                  <a:cubicBezTo>
                    <a:pt x="1831" y="7487"/>
                    <a:pt x="1910" y="7328"/>
                    <a:pt x="2010" y="7149"/>
                  </a:cubicBezTo>
                  <a:cubicBezTo>
                    <a:pt x="2428" y="6254"/>
                    <a:pt x="2706" y="5299"/>
                    <a:pt x="2865" y="4344"/>
                  </a:cubicBezTo>
                  <a:cubicBezTo>
                    <a:pt x="2865" y="4165"/>
                    <a:pt x="2905" y="4006"/>
                    <a:pt x="2945" y="3867"/>
                  </a:cubicBezTo>
                  <a:cubicBezTo>
                    <a:pt x="2965" y="3787"/>
                    <a:pt x="2965" y="3708"/>
                    <a:pt x="3004" y="3648"/>
                  </a:cubicBezTo>
                  <a:cubicBezTo>
                    <a:pt x="3024" y="3509"/>
                    <a:pt x="3064" y="3370"/>
                    <a:pt x="3124" y="3250"/>
                  </a:cubicBezTo>
                  <a:cubicBezTo>
                    <a:pt x="3144" y="3191"/>
                    <a:pt x="3164" y="3111"/>
                    <a:pt x="3164" y="3051"/>
                  </a:cubicBezTo>
                  <a:cubicBezTo>
                    <a:pt x="3203" y="2872"/>
                    <a:pt x="3243" y="2713"/>
                    <a:pt x="3303" y="2554"/>
                  </a:cubicBezTo>
                  <a:lnTo>
                    <a:pt x="3363" y="2256"/>
                  </a:lnTo>
                  <a:cubicBezTo>
                    <a:pt x="3402" y="2096"/>
                    <a:pt x="3422" y="1977"/>
                    <a:pt x="3462" y="1858"/>
                  </a:cubicBezTo>
                  <a:cubicBezTo>
                    <a:pt x="3522" y="1758"/>
                    <a:pt x="3542" y="1659"/>
                    <a:pt x="3561" y="1559"/>
                  </a:cubicBezTo>
                  <a:cubicBezTo>
                    <a:pt x="3601" y="1460"/>
                    <a:pt x="3641" y="1360"/>
                    <a:pt x="3661" y="1261"/>
                  </a:cubicBezTo>
                  <a:lnTo>
                    <a:pt x="3740" y="963"/>
                  </a:lnTo>
                  <a:cubicBezTo>
                    <a:pt x="3760" y="823"/>
                    <a:pt x="3800" y="684"/>
                    <a:pt x="3840" y="565"/>
                  </a:cubicBezTo>
                  <a:cubicBezTo>
                    <a:pt x="3860" y="485"/>
                    <a:pt x="3860" y="406"/>
                    <a:pt x="3860" y="326"/>
                  </a:cubicBezTo>
                  <a:cubicBezTo>
                    <a:pt x="3860" y="207"/>
                    <a:pt x="3840" y="107"/>
                    <a:pt x="3740" y="28"/>
                  </a:cubicBezTo>
                  <a:cubicBezTo>
                    <a:pt x="3696" y="9"/>
                    <a:pt x="3657" y="1"/>
                    <a:pt x="3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56;p3">
              <a:extLst>
                <a:ext uri="{FF2B5EF4-FFF2-40B4-BE49-F238E27FC236}">
                  <a16:creationId xmlns:a16="http://schemas.microsoft.com/office/drawing/2014/main" id="{DECEB28B-F905-4C9A-B78D-46844D70DEDE}"/>
                </a:ext>
              </a:extLst>
            </p:cNvPr>
            <p:cNvSpPr/>
            <p:nvPr/>
          </p:nvSpPr>
          <p:spPr>
            <a:xfrm>
              <a:off x="1660325" y="3742050"/>
              <a:ext cx="23900" cy="200100"/>
            </a:xfrm>
            <a:custGeom>
              <a:avLst/>
              <a:gdLst/>
              <a:ahLst/>
              <a:cxnLst/>
              <a:rect l="l" t="t" r="r" b="b"/>
              <a:pathLst>
                <a:path w="956" h="8004" extrusionOk="0">
                  <a:moveTo>
                    <a:pt x="496" y="0"/>
                  </a:moveTo>
                  <a:cubicBezTo>
                    <a:pt x="471" y="0"/>
                    <a:pt x="445" y="3"/>
                    <a:pt x="419" y="7"/>
                  </a:cubicBezTo>
                  <a:cubicBezTo>
                    <a:pt x="379" y="67"/>
                    <a:pt x="299" y="146"/>
                    <a:pt x="279" y="206"/>
                  </a:cubicBezTo>
                  <a:cubicBezTo>
                    <a:pt x="220" y="345"/>
                    <a:pt x="200" y="465"/>
                    <a:pt x="160" y="584"/>
                  </a:cubicBezTo>
                  <a:cubicBezTo>
                    <a:pt x="1" y="2971"/>
                    <a:pt x="220" y="5358"/>
                    <a:pt x="240" y="7726"/>
                  </a:cubicBezTo>
                  <a:cubicBezTo>
                    <a:pt x="297" y="7854"/>
                    <a:pt x="354" y="8003"/>
                    <a:pt x="470" y="8003"/>
                  </a:cubicBezTo>
                  <a:cubicBezTo>
                    <a:pt x="516" y="8003"/>
                    <a:pt x="570" y="7980"/>
                    <a:pt x="637" y="7924"/>
                  </a:cubicBezTo>
                  <a:cubicBezTo>
                    <a:pt x="936" y="7129"/>
                    <a:pt x="518" y="6273"/>
                    <a:pt x="896" y="5478"/>
                  </a:cubicBezTo>
                  <a:cubicBezTo>
                    <a:pt x="916" y="4543"/>
                    <a:pt x="956" y="3588"/>
                    <a:pt x="916" y="2653"/>
                  </a:cubicBezTo>
                  <a:cubicBezTo>
                    <a:pt x="876" y="1798"/>
                    <a:pt x="936" y="962"/>
                    <a:pt x="737" y="107"/>
                  </a:cubicBezTo>
                  <a:cubicBezTo>
                    <a:pt x="660" y="30"/>
                    <a:pt x="583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57;p3">
              <a:extLst>
                <a:ext uri="{FF2B5EF4-FFF2-40B4-BE49-F238E27FC236}">
                  <a16:creationId xmlns:a16="http://schemas.microsoft.com/office/drawing/2014/main" id="{27836542-274F-460B-9805-CAC9B75ED41F}"/>
                </a:ext>
              </a:extLst>
            </p:cNvPr>
            <p:cNvSpPr/>
            <p:nvPr/>
          </p:nvSpPr>
          <p:spPr>
            <a:xfrm>
              <a:off x="1662825" y="3931200"/>
              <a:ext cx="29350" cy="212150"/>
            </a:xfrm>
            <a:custGeom>
              <a:avLst/>
              <a:gdLst/>
              <a:ahLst/>
              <a:cxnLst/>
              <a:rect l="l" t="t" r="r" b="b"/>
              <a:pathLst>
                <a:path w="1174" h="8486" extrusionOk="0">
                  <a:moveTo>
                    <a:pt x="677" y="2388"/>
                  </a:moveTo>
                  <a:lnTo>
                    <a:pt x="677" y="2388"/>
                  </a:lnTo>
                  <a:cubicBezTo>
                    <a:pt x="736" y="2407"/>
                    <a:pt x="776" y="2467"/>
                    <a:pt x="736" y="2547"/>
                  </a:cubicBezTo>
                  <a:lnTo>
                    <a:pt x="736" y="2567"/>
                  </a:lnTo>
                  <a:cubicBezTo>
                    <a:pt x="736" y="2487"/>
                    <a:pt x="716" y="2447"/>
                    <a:pt x="677" y="2388"/>
                  </a:cubicBezTo>
                  <a:close/>
                  <a:moveTo>
                    <a:pt x="279" y="0"/>
                  </a:moveTo>
                  <a:cubicBezTo>
                    <a:pt x="20" y="60"/>
                    <a:pt x="0" y="239"/>
                    <a:pt x="0" y="378"/>
                  </a:cubicBezTo>
                  <a:cubicBezTo>
                    <a:pt x="199" y="1194"/>
                    <a:pt x="40" y="2049"/>
                    <a:pt x="120" y="2865"/>
                  </a:cubicBezTo>
                  <a:cubicBezTo>
                    <a:pt x="179" y="2984"/>
                    <a:pt x="239" y="3084"/>
                    <a:pt x="239" y="3183"/>
                  </a:cubicBezTo>
                  <a:cubicBezTo>
                    <a:pt x="179" y="4059"/>
                    <a:pt x="378" y="4934"/>
                    <a:pt x="338" y="5789"/>
                  </a:cubicBezTo>
                  <a:cubicBezTo>
                    <a:pt x="319" y="6485"/>
                    <a:pt x="478" y="7182"/>
                    <a:pt x="438" y="7878"/>
                  </a:cubicBezTo>
                  <a:cubicBezTo>
                    <a:pt x="597" y="8037"/>
                    <a:pt x="478" y="8276"/>
                    <a:pt x="597" y="8455"/>
                  </a:cubicBezTo>
                  <a:cubicBezTo>
                    <a:pt x="626" y="8477"/>
                    <a:pt x="653" y="8485"/>
                    <a:pt x="679" y="8485"/>
                  </a:cubicBezTo>
                  <a:cubicBezTo>
                    <a:pt x="723" y="8485"/>
                    <a:pt x="766" y="8460"/>
                    <a:pt x="816" y="8435"/>
                  </a:cubicBezTo>
                  <a:cubicBezTo>
                    <a:pt x="895" y="7838"/>
                    <a:pt x="1074" y="7261"/>
                    <a:pt x="995" y="6645"/>
                  </a:cubicBezTo>
                  <a:cubicBezTo>
                    <a:pt x="677" y="6147"/>
                    <a:pt x="895" y="5570"/>
                    <a:pt x="816" y="5033"/>
                  </a:cubicBezTo>
                  <a:cubicBezTo>
                    <a:pt x="816" y="4635"/>
                    <a:pt x="836" y="4198"/>
                    <a:pt x="816" y="3800"/>
                  </a:cubicBezTo>
                  <a:cubicBezTo>
                    <a:pt x="776" y="3502"/>
                    <a:pt x="617" y="3203"/>
                    <a:pt x="736" y="2885"/>
                  </a:cubicBezTo>
                  <a:lnTo>
                    <a:pt x="736" y="2845"/>
                  </a:lnTo>
                  <a:lnTo>
                    <a:pt x="736" y="2845"/>
                  </a:lnTo>
                  <a:cubicBezTo>
                    <a:pt x="776" y="2984"/>
                    <a:pt x="697" y="3143"/>
                    <a:pt x="796" y="3263"/>
                  </a:cubicBezTo>
                  <a:cubicBezTo>
                    <a:pt x="816" y="3283"/>
                    <a:pt x="846" y="3293"/>
                    <a:pt x="881" y="3293"/>
                  </a:cubicBezTo>
                  <a:cubicBezTo>
                    <a:pt x="915" y="3293"/>
                    <a:pt x="955" y="3283"/>
                    <a:pt x="995" y="3263"/>
                  </a:cubicBezTo>
                  <a:cubicBezTo>
                    <a:pt x="1015" y="2905"/>
                    <a:pt x="1035" y="2547"/>
                    <a:pt x="1015" y="2189"/>
                  </a:cubicBezTo>
                  <a:cubicBezTo>
                    <a:pt x="995" y="1691"/>
                    <a:pt x="1174" y="1194"/>
                    <a:pt x="876" y="717"/>
                  </a:cubicBezTo>
                  <a:cubicBezTo>
                    <a:pt x="736" y="776"/>
                    <a:pt x="697" y="876"/>
                    <a:pt x="677" y="995"/>
                  </a:cubicBezTo>
                  <a:lnTo>
                    <a:pt x="677" y="1174"/>
                  </a:lnTo>
                  <a:cubicBezTo>
                    <a:pt x="637" y="1055"/>
                    <a:pt x="637" y="955"/>
                    <a:pt x="637" y="856"/>
                  </a:cubicBezTo>
                  <a:cubicBezTo>
                    <a:pt x="637" y="677"/>
                    <a:pt x="617" y="498"/>
                    <a:pt x="438" y="398"/>
                  </a:cubicBezTo>
                  <a:cubicBezTo>
                    <a:pt x="398" y="279"/>
                    <a:pt x="319" y="14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58;p3">
              <a:extLst>
                <a:ext uri="{FF2B5EF4-FFF2-40B4-BE49-F238E27FC236}">
                  <a16:creationId xmlns:a16="http://schemas.microsoft.com/office/drawing/2014/main" id="{E29E9006-9276-44A9-A4DE-1834362D7D65}"/>
                </a:ext>
              </a:extLst>
            </p:cNvPr>
            <p:cNvSpPr/>
            <p:nvPr/>
          </p:nvSpPr>
          <p:spPr>
            <a:xfrm>
              <a:off x="1656350" y="3458250"/>
              <a:ext cx="21425" cy="117675"/>
            </a:xfrm>
            <a:custGeom>
              <a:avLst/>
              <a:gdLst/>
              <a:ahLst/>
              <a:cxnLst/>
              <a:rect l="l" t="t" r="r" b="b"/>
              <a:pathLst>
                <a:path w="857" h="4707" extrusionOk="0">
                  <a:moveTo>
                    <a:pt x="438" y="0"/>
                  </a:moveTo>
                  <a:cubicBezTo>
                    <a:pt x="259" y="0"/>
                    <a:pt x="140" y="100"/>
                    <a:pt x="40" y="219"/>
                  </a:cubicBezTo>
                  <a:cubicBezTo>
                    <a:pt x="200" y="896"/>
                    <a:pt x="100" y="1592"/>
                    <a:pt x="80" y="2288"/>
                  </a:cubicBezTo>
                  <a:cubicBezTo>
                    <a:pt x="60" y="2905"/>
                    <a:pt x="1" y="3581"/>
                    <a:pt x="359" y="4158"/>
                  </a:cubicBezTo>
                  <a:cubicBezTo>
                    <a:pt x="359" y="4158"/>
                    <a:pt x="379" y="4158"/>
                    <a:pt x="399" y="4198"/>
                  </a:cubicBezTo>
                  <a:cubicBezTo>
                    <a:pt x="438" y="4238"/>
                    <a:pt x="399" y="4277"/>
                    <a:pt x="359" y="4297"/>
                  </a:cubicBezTo>
                  <a:cubicBezTo>
                    <a:pt x="343" y="4564"/>
                    <a:pt x="414" y="4707"/>
                    <a:pt x="600" y="4707"/>
                  </a:cubicBezTo>
                  <a:cubicBezTo>
                    <a:pt x="650" y="4707"/>
                    <a:pt x="709" y="4696"/>
                    <a:pt x="776" y="4675"/>
                  </a:cubicBezTo>
                  <a:cubicBezTo>
                    <a:pt x="856" y="4496"/>
                    <a:pt x="856" y="4297"/>
                    <a:pt x="776" y="4138"/>
                  </a:cubicBezTo>
                  <a:cubicBezTo>
                    <a:pt x="737" y="2766"/>
                    <a:pt x="657" y="1373"/>
                    <a:pt x="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59;p3">
              <a:extLst>
                <a:ext uri="{FF2B5EF4-FFF2-40B4-BE49-F238E27FC236}">
                  <a16:creationId xmlns:a16="http://schemas.microsoft.com/office/drawing/2014/main" id="{E3089E56-B2BE-4767-BE48-0B7240737543}"/>
                </a:ext>
              </a:extLst>
            </p:cNvPr>
            <p:cNvSpPr/>
            <p:nvPr/>
          </p:nvSpPr>
          <p:spPr>
            <a:xfrm>
              <a:off x="1717025" y="3896375"/>
              <a:ext cx="28875" cy="232300"/>
            </a:xfrm>
            <a:custGeom>
              <a:avLst/>
              <a:gdLst/>
              <a:ahLst/>
              <a:cxnLst/>
              <a:rect l="l" t="t" r="r" b="b"/>
              <a:pathLst>
                <a:path w="1155" h="9292" extrusionOk="0">
                  <a:moveTo>
                    <a:pt x="40" y="1"/>
                  </a:moveTo>
                  <a:cubicBezTo>
                    <a:pt x="50" y="5"/>
                    <a:pt x="59" y="9"/>
                    <a:pt x="68" y="13"/>
                  </a:cubicBezTo>
                  <a:lnTo>
                    <a:pt x="68" y="13"/>
                  </a:lnTo>
                  <a:lnTo>
                    <a:pt x="60" y="1"/>
                  </a:lnTo>
                  <a:close/>
                  <a:moveTo>
                    <a:pt x="68" y="13"/>
                  </a:moveTo>
                  <a:lnTo>
                    <a:pt x="100" y="61"/>
                  </a:lnTo>
                  <a:cubicBezTo>
                    <a:pt x="40" y="160"/>
                    <a:pt x="40" y="260"/>
                    <a:pt x="100" y="359"/>
                  </a:cubicBezTo>
                  <a:cubicBezTo>
                    <a:pt x="60" y="637"/>
                    <a:pt x="1" y="936"/>
                    <a:pt x="120" y="1194"/>
                  </a:cubicBezTo>
                  <a:cubicBezTo>
                    <a:pt x="339" y="1831"/>
                    <a:pt x="100" y="2468"/>
                    <a:pt x="259" y="3064"/>
                  </a:cubicBezTo>
                  <a:cubicBezTo>
                    <a:pt x="140" y="3542"/>
                    <a:pt x="200" y="3979"/>
                    <a:pt x="299" y="4437"/>
                  </a:cubicBezTo>
                  <a:cubicBezTo>
                    <a:pt x="498" y="4855"/>
                    <a:pt x="259" y="5352"/>
                    <a:pt x="438" y="5770"/>
                  </a:cubicBezTo>
                  <a:cubicBezTo>
                    <a:pt x="319" y="6048"/>
                    <a:pt x="398" y="6307"/>
                    <a:pt x="458" y="6566"/>
                  </a:cubicBezTo>
                  <a:cubicBezTo>
                    <a:pt x="558" y="6764"/>
                    <a:pt x="498" y="7003"/>
                    <a:pt x="597" y="7162"/>
                  </a:cubicBezTo>
                  <a:cubicBezTo>
                    <a:pt x="597" y="7859"/>
                    <a:pt x="617" y="8555"/>
                    <a:pt x="617" y="9251"/>
                  </a:cubicBezTo>
                  <a:cubicBezTo>
                    <a:pt x="669" y="9280"/>
                    <a:pt x="714" y="9292"/>
                    <a:pt x="754" y="9292"/>
                  </a:cubicBezTo>
                  <a:cubicBezTo>
                    <a:pt x="853" y="9292"/>
                    <a:pt x="924" y="9217"/>
                    <a:pt x="995" y="9132"/>
                  </a:cubicBezTo>
                  <a:cubicBezTo>
                    <a:pt x="1015" y="9092"/>
                    <a:pt x="1035" y="9012"/>
                    <a:pt x="1015" y="8933"/>
                  </a:cubicBezTo>
                  <a:cubicBezTo>
                    <a:pt x="995" y="8933"/>
                    <a:pt x="995" y="8913"/>
                    <a:pt x="955" y="8893"/>
                  </a:cubicBezTo>
                  <a:cubicBezTo>
                    <a:pt x="955" y="8853"/>
                    <a:pt x="955" y="8813"/>
                    <a:pt x="1015" y="8794"/>
                  </a:cubicBezTo>
                  <a:cubicBezTo>
                    <a:pt x="1035" y="8714"/>
                    <a:pt x="1055" y="8654"/>
                    <a:pt x="1055" y="8595"/>
                  </a:cubicBezTo>
                  <a:cubicBezTo>
                    <a:pt x="1055" y="8435"/>
                    <a:pt x="1095" y="8316"/>
                    <a:pt x="1115" y="8157"/>
                  </a:cubicBezTo>
                  <a:cubicBezTo>
                    <a:pt x="1115" y="8097"/>
                    <a:pt x="1134" y="8018"/>
                    <a:pt x="1134" y="7938"/>
                  </a:cubicBezTo>
                  <a:cubicBezTo>
                    <a:pt x="1154" y="7839"/>
                    <a:pt x="1134" y="7719"/>
                    <a:pt x="1115" y="7600"/>
                  </a:cubicBezTo>
                  <a:cubicBezTo>
                    <a:pt x="1095" y="7520"/>
                    <a:pt x="1095" y="7421"/>
                    <a:pt x="1055" y="7341"/>
                  </a:cubicBezTo>
                  <a:cubicBezTo>
                    <a:pt x="896" y="6307"/>
                    <a:pt x="836" y="5233"/>
                    <a:pt x="816" y="4178"/>
                  </a:cubicBezTo>
                  <a:cubicBezTo>
                    <a:pt x="796" y="4079"/>
                    <a:pt x="757" y="4019"/>
                    <a:pt x="737" y="3920"/>
                  </a:cubicBezTo>
                  <a:cubicBezTo>
                    <a:pt x="617" y="3025"/>
                    <a:pt x="717" y="2149"/>
                    <a:pt x="657" y="1254"/>
                  </a:cubicBezTo>
                  <a:cubicBezTo>
                    <a:pt x="637" y="1055"/>
                    <a:pt x="597" y="856"/>
                    <a:pt x="418" y="697"/>
                  </a:cubicBezTo>
                  <a:cubicBezTo>
                    <a:pt x="147" y="562"/>
                    <a:pt x="385" y="163"/>
                    <a:pt x="68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60;p3">
              <a:extLst>
                <a:ext uri="{FF2B5EF4-FFF2-40B4-BE49-F238E27FC236}">
                  <a16:creationId xmlns:a16="http://schemas.microsoft.com/office/drawing/2014/main" id="{9E454FE4-3754-42AE-9442-24205F512769}"/>
                </a:ext>
              </a:extLst>
            </p:cNvPr>
            <p:cNvSpPr/>
            <p:nvPr/>
          </p:nvSpPr>
          <p:spPr>
            <a:xfrm>
              <a:off x="1701125" y="3472025"/>
              <a:ext cx="19400" cy="166775"/>
            </a:xfrm>
            <a:custGeom>
              <a:avLst/>
              <a:gdLst/>
              <a:ahLst/>
              <a:cxnLst/>
              <a:rect l="l" t="t" r="r" b="b"/>
              <a:pathLst>
                <a:path w="776" h="6671" extrusionOk="0">
                  <a:moveTo>
                    <a:pt x="236" y="1"/>
                  </a:moveTo>
                  <a:cubicBezTo>
                    <a:pt x="86" y="1"/>
                    <a:pt x="104" y="260"/>
                    <a:pt x="0" y="364"/>
                  </a:cubicBezTo>
                  <a:lnTo>
                    <a:pt x="0" y="6173"/>
                  </a:lnTo>
                  <a:cubicBezTo>
                    <a:pt x="0" y="6332"/>
                    <a:pt x="0" y="6531"/>
                    <a:pt x="159" y="6670"/>
                  </a:cubicBezTo>
                  <a:cubicBezTo>
                    <a:pt x="159" y="5795"/>
                    <a:pt x="159" y="4900"/>
                    <a:pt x="179" y="4025"/>
                  </a:cubicBezTo>
                  <a:cubicBezTo>
                    <a:pt x="179" y="3726"/>
                    <a:pt x="80" y="3428"/>
                    <a:pt x="378" y="3209"/>
                  </a:cubicBezTo>
                  <a:cubicBezTo>
                    <a:pt x="696" y="2911"/>
                    <a:pt x="736" y="2513"/>
                    <a:pt x="756" y="2115"/>
                  </a:cubicBezTo>
                  <a:cubicBezTo>
                    <a:pt x="776" y="1419"/>
                    <a:pt x="696" y="742"/>
                    <a:pt x="458" y="106"/>
                  </a:cubicBezTo>
                  <a:cubicBezTo>
                    <a:pt x="357" y="30"/>
                    <a:pt x="287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61;p3">
              <a:extLst>
                <a:ext uri="{FF2B5EF4-FFF2-40B4-BE49-F238E27FC236}">
                  <a16:creationId xmlns:a16="http://schemas.microsoft.com/office/drawing/2014/main" id="{C6AE1EEE-9184-4EEB-882F-5C3C1EBD230D}"/>
                </a:ext>
              </a:extLst>
            </p:cNvPr>
            <p:cNvSpPr/>
            <p:nvPr/>
          </p:nvSpPr>
          <p:spPr>
            <a:xfrm>
              <a:off x="1571800" y="4283825"/>
              <a:ext cx="110925" cy="10450"/>
            </a:xfrm>
            <a:custGeom>
              <a:avLst/>
              <a:gdLst/>
              <a:ahLst/>
              <a:cxnLst/>
              <a:rect l="l" t="t" r="r" b="b"/>
              <a:pathLst>
                <a:path w="4437" h="418" extrusionOk="0">
                  <a:moveTo>
                    <a:pt x="2891" y="0"/>
                  </a:moveTo>
                  <a:cubicBezTo>
                    <a:pt x="2503" y="0"/>
                    <a:pt x="2121" y="33"/>
                    <a:pt x="1751" y="79"/>
                  </a:cubicBezTo>
                  <a:cubicBezTo>
                    <a:pt x="1520" y="219"/>
                    <a:pt x="1275" y="240"/>
                    <a:pt x="1027" y="240"/>
                  </a:cubicBezTo>
                  <a:cubicBezTo>
                    <a:pt x="927" y="240"/>
                    <a:pt x="826" y="236"/>
                    <a:pt x="725" y="236"/>
                  </a:cubicBezTo>
                  <a:cubicBezTo>
                    <a:pt x="478" y="236"/>
                    <a:pt x="232" y="257"/>
                    <a:pt x="1" y="397"/>
                  </a:cubicBezTo>
                  <a:lnTo>
                    <a:pt x="4318" y="397"/>
                  </a:lnTo>
                  <a:lnTo>
                    <a:pt x="4357" y="417"/>
                  </a:lnTo>
                  <a:lnTo>
                    <a:pt x="4437" y="377"/>
                  </a:lnTo>
                  <a:cubicBezTo>
                    <a:pt x="4400" y="164"/>
                    <a:pt x="4281" y="128"/>
                    <a:pt x="4149" y="128"/>
                  </a:cubicBezTo>
                  <a:cubicBezTo>
                    <a:pt x="4080" y="128"/>
                    <a:pt x="4008" y="138"/>
                    <a:pt x="3941" y="138"/>
                  </a:cubicBezTo>
                  <a:cubicBezTo>
                    <a:pt x="3860" y="138"/>
                    <a:pt x="3788" y="123"/>
                    <a:pt x="3741" y="59"/>
                  </a:cubicBezTo>
                  <a:cubicBezTo>
                    <a:pt x="3457" y="17"/>
                    <a:pt x="3172" y="0"/>
                    <a:pt x="28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62;p3">
              <a:extLst>
                <a:ext uri="{FF2B5EF4-FFF2-40B4-BE49-F238E27FC236}">
                  <a16:creationId xmlns:a16="http://schemas.microsoft.com/office/drawing/2014/main" id="{13AE3987-E337-41DC-8643-C0BC37FB693C}"/>
                </a:ext>
              </a:extLst>
            </p:cNvPr>
            <p:cNvSpPr/>
            <p:nvPr/>
          </p:nvSpPr>
          <p:spPr>
            <a:xfrm>
              <a:off x="1647900" y="3388125"/>
              <a:ext cx="20900" cy="69025"/>
            </a:xfrm>
            <a:custGeom>
              <a:avLst/>
              <a:gdLst/>
              <a:ahLst/>
              <a:cxnLst/>
              <a:rect l="l" t="t" r="r" b="b"/>
              <a:pathLst>
                <a:path w="836" h="2761" extrusionOk="0">
                  <a:moveTo>
                    <a:pt x="199" y="1"/>
                  </a:moveTo>
                  <a:lnTo>
                    <a:pt x="140" y="40"/>
                  </a:lnTo>
                  <a:cubicBezTo>
                    <a:pt x="120" y="100"/>
                    <a:pt x="140" y="120"/>
                    <a:pt x="199" y="180"/>
                  </a:cubicBezTo>
                  <a:cubicBezTo>
                    <a:pt x="160" y="219"/>
                    <a:pt x="160" y="299"/>
                    <a:pt x="160" y="339"/>
                  </a:cubicBezTo>
                  <a:cubicBezTo>
                    <a:pt x="20" y="518"/>
                    <a:pt x="100" y="717"/>
                    <a:pt x="100" y="916"/>
                  </a:cubicBezTo>
                  <a:cubicBezTo>
                    <a:pt x="100" y="1035"/>
                    <a:pt x="140" y="1134"/>
                    <a:pt x="120" y="1274"/>
                  </a:cubicBezTo>
                  <a:cubicBezTo>
                    <a:pt x="60" y="1433"/>
                    <a:pt x="1" y="1632"/>
                    <a:pt x="160" y="1791"/>
                  </a:cubicBezTo>
                  <a:cubicBezTo>
                    <a:pt x="518" y="2030"/>
                    <a:pt x="199" y="2408"/>
                    <a:pt x="319" y="2686"/>
                  </a:cubicBezTo>
                  <a:cubicBezTo>
                    <a:pt x="378" y="2736"/>
                    <a:pt x="438" y="2761"/>
                    <a:pt x="500" y="2761"/>
                  </a:cubicBezTo>
                  <a:cubicBezTo>
                    <a:pt x="562" y="2761"/>
                    <a:pt x="627" y="2736"/>
                    <a:pt x="697" y="2686"/>
                  </a:cubicBezTo>
                  <a:cubicBezTo>
                    <a:pt x="697" y="1831"/>
                    <a:pt x="836" y="995"/>
                    <a:pt x="538" y="180"/>
                  </a:cubicBezTo>
                  <a:cubicBezTo>
                    <a:pt x="481" y="37"/>
                    <a:pt x="404" y="17"/>
                    <a:pt x="313" y="17"/>
                  </a:cubicBezTo>
                  <a:cubicBezTo>
                    <a:pt x="277" y="17"/>
                    <a:pt x="239" y="20"/>
                    <a:pt x="199" y="20"/>
                  </a:cubicBezTo>
                  <a:lnTo>
                    <a:pt x="1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63;p3">
              <a:extLst>
                <a:ext uri="{FF2B5EF4-FFF2-40B4-BE49-F238E27FC236}">
                  <a16:creationId xmlns:a16="http://schemas.microsoft.com/office/drawing/2014/main" id="{99F864BC-4558-455F-BB47-9A91AECB0554}"/>
                </a:ext>
              </a:extLst>
            </p:cNvPr>
            <p:cNvSpPr/>
            <p:nvPr/>
          </p:nvSpPr>
          <p:spPr>
            <a:xfrm>
              <a:off x="1673750" y="3878475"/>
              <a:ext cx="10975" cy="80875"/>
            </a:xfrm>
            <a:custGeom>
              <a:avLst/>
              <a:gdLst/>
              <a:ahLst/>
              <a:cxnLst/>
              <a:rect l="l" t="t" r="r" b="b"/>
              <a:pathLst>
                <a:path w="439" h="3235" extrusionOk="0">
                  <a:moveTo>
                    <a:pt x="359" y="1"/>
                  </a:moveTo>
                  <a:cubicBezTo>
                    <a:pt x="41" y="41"/>
                    <a:pt x="41" y="279"/>
                    <a:pt x="41" y="518"/>
                  </a:cubicBezTo>
                  <a:cubicBezTo>
                    <a:pt x="41" y="1194"/>
                    <a:pt x="1" y="1871"/>
                    <a:pt x="1" y="2527"/>
                  </a:cubicBezTo>
                  <a:cubicBezTo>
                    <a:pt x="41" y="2686"/>
                    <a:pt x="41" y="2865"/>
                    <a:pt x="61" y="3024"/>
                  </a:cubicBezTo>
                  <a:cubicBezTo>
                    <a:pt x="123" y="3118"/>
                    <a:pt x="160" y="3235"/>
                    <a:pt x="268" y="3235"/>
                  </a:cubicBezTo>
                  <a:cubicBezTo>
                    <a:pt x="299" y="3235"/>
                    <a:pt x="335" y="3225"/>
                    <a:pt x="379" y="3204"/>
                  </a:cubicBezTo>
                  <a:cubicBezTo>
                    <a:pt x="399" y="3084"/>
                    <a:pt x="399" y="2965"/>
                    <a:pt x="439" y="2845"/>
                  </a:cubicBezTo>
                  <a:cubicBezTo>
                    <a:pt x="399" y="2010"/>
                    <a:pt x="379" y="1194"/>
                    <a:pt x="379" y="359"/>
                  </a:cubicBezTo>
                  <a:cubicBezTo>
                    <a:pt x="379" y="359"/>
                    <a:pt x="359" y="359"/>
                    <a:pt x="359" y="299"/>
                  </a:cubicBezTo>
                  <a:cubicBezTo>
                    <a:pt x="339" y="239"/>
                    <a:pt x="359" y="220"/>
                    <a:pt x="379" y="180"/>
                  </a:cubicBezTo>
                  <a:cubicBezTo>
                    <a:pt x="399" y="100"/>
                    <a:pt x="379" y="41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64;p3">
              <a:extLst>
                <a:ext uri="{FF2B5EF4-FFF2-40B4-BE49-F238E27FC236}">
                  <a16:creationId xmlns:a16="http://schemas.microsoft.com/office/drawing/2014/main" id="{12B7AC8B-71AA-4873-8B90-4CC598E57BB8}"/>
                </a:ext>
              </a:extLst>
            </p:cNvPr>
            <p:cNvSpPr/>
            <p:nvPr/>
          </p:nvSpPr>
          <p:spPr>
            <a:xfrm>
              <a:off x="1700125" y="3390425"/>
              <a:ext cx="17425" cy="90725"/>
            </a:xfrm>
            <a:custGeom>
              <a:avLst/>
              <a:gdLst/>
              <a:ahLst/>
              <a:cxnLst/>
              <a:rect l="l" t="t" r="r" b="b"/>
              <a:pathLst>
                <a:path w="697" h="3629" extrusionOk="0">
                  <a:moveTo>
                    <a:pt x="193" y="0"/>
                  </a:moveTo>
                  <a:cubicBezTo>
                    <a:pt x="144" y="0"/>
                    <a:pt x="95" y="15"/>
                    <a:pt x="40" y="48"/>
                  </a:cubicBezTo>
                  <a:lnTo>
                    <a:pt x="40" y="386"/>
                  </a:lnTo>
                  <a:cubicBezTo>
                    <a:pt x="0" y="446"/>
                    <a:pt x="0" y="525"/>
                    <a:pt x="40" y="605"/>
                  </a:cubicBezTo>
                  <a:lnTo>
                    <a:pt x="100" y="645"/>
                  </a:lnTo>
                  <a:cubicBezTo>
                    <a:pt x="120" y="704"/>
                    <a:pt x="120" y="724"/>
                    <a:pt x="80" y="784"/>
                  </a:cubicBezTo>
                  <a:lnTo>
                    <a:pt x="80" y="943"/>
                  </a:lnTo>
                  <a:cubicBezTo>
                    <a:pt x="179" y="1202"/>
                    <a:pt x="199" y="1440"/>
                    <a:pt x="40" y="1659"/>
                  </a:cubicBezTo>
                  <a:cubicBezTo>
                    <a:pt x="20" y="2316"/>
                    <a:pt x="0" y="2992"/>
                    <a:pt x="80" y="3628"/>
                  </a:cubicBezTo>
                  <a:cubicBezTo>
                    <a:pt x="179" y="3509"/>
                    <a:pt x="279" y="3410"/>
                    <a:pt x="378" y="3290"/>
                  </a:cubicBezTo>
                  <a:cubicBezTo>
                    <a:pt x="517" y="3211"/>
                    <a:pt x="557" y="3071"/>
                    <a:pt x="597" y="2873"/>
                  </a:cubicBezTo>
                  <a:cubicBezTo>
                    <a:pt x="677" y="2037"/>
                    <a:pt x="696" y="1221"/>
                    <a:pt x="577" y="406"/>
                  </a:cubicBezTo>
                  <a:cubicBezTo>
                    <a:pt x="537" y="247"/>
                    <a:pt x="438" y="127"/>
                    <a:pt x="319" y="28"/>
                  </a:cubicBezTo>
                  <a:cubicBezTo>
                    <a:pt x="274" y="10"/>
                    <a:pt x="233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65;p3">
              <a:extLst>
                <a:ext uri="{FF2B5EF4-FFF2-40B4-BE49-F238E27FC236}">
                  <a16:creationId xmlns:a16="http://schemas.microsoft.com/office/drawing/2014/main" id="{21C08609-E1FD-49FF-9D99-109E1C5A60B1}"/>
                </a:ext>
              </a:extLst>
            </p:cNvPr>
            <p:cNvSpPr/>
            <p:nvPr/>
          </p:nvSpPr>
          <p:spPr>
            <a:xfrm>
              <a:off x="1656350" y="3667300"/>
              <a:ext cx="21900" cy="65625"/>
            </a:xfrm>
            <a:custGeom>
              <a:avLst/>
              <a:gdLst/>
              <a:ahLst/>
              <a:cxnLst/>
              <a:rect l="l" t="t" r="r" b="b"/>
              <a:pathLst>
                <a:path w="876" h="2625" extrusionOk="0">
                  <a:moveTo>
                    <a:pt x="350" y="1"/>
                  </a:moveTo>
                  <a:cubicBezTo>
                    <a:pt x="285" y="1"/>
                    <a:pt x="222" y="30"/>
                    <a:pt x="160" y="93"/>
                  </a:cubicBezTo>
                  <a:cubicBezTo>
                    <a:pt x="80" y="908"/>
                    <a:pt x="200" y="1744"/>
                    <a:pt x="1" y="2560"/>
                  </a:cubicBezTo>
                  <a:cubicBezTo>
                    <a:pt x="66" y="2592"/>
                    <a:pt x="117" y="2625"/>
                    <a:pt x="167" y="2625"/>
                  </a:cubicBezTo>
                  <a:cubicBezTo>
                    <a:pt x="178" y="2625"/>
                    <a:pt x="189" y="2623"/>
                    <a:pt x="200" y="2619"/>
                  </a:cubicBezTo>
                  <a:cubicBezTo>
                    <a:pt x="558" y="2579"/>
                    <a:pt x="578" y="2182"/>
                    <a:pt x="876" y="2062"/>
                  </a:cubicBezTo>
                  <a:cubicBezTo>
                    <a:pt x="538" y="1306"/>
                    <a:pt x="538" y="1306"/>
                    <a:pt x="538" y="252"/>
                  </a:cubicBezTo>
                  <a:lnTo>
                    <a:pt x="538" y="73"/>
                  </a:lnTo>
                  <a:cubicBezTo>
                    <a:pt x="471" y="25"/>
                    <a:pt x="409" y="1"/>
                    <a:pt x="3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66;p3">
              <a:extLst>
                <a:ext uri="{FF2B5EF4-FFF2-40B4-BE49-F238E27FC236}">
                  <a16:creationId xmlns:a16="http://schemas.microsoft.com/office/drawing/2014/main" id="{A8CE379D-1241-4C71-8AD6-F936B39BE38D}"/>
                </a:ext>
              </a:extLst>
            </p:cNvPr>
            <p:cNvSpPr/>
            <p:nvPr/>
          </p:nvSpPr>
          <p:spPr>
            <a:xfrm>
              <a:off x="1655850" y="3714225"/>
              <a:ext cx="22900" cy="43750"/>
            </a:xfrm>
            <a:custGeom>
              <a:avLst/>
              <a:gdLst/>
              <a:ahLst/>
              <a:cxnLst/>
              <a:rect l="l" t="t" r="r" b="b"/>
              <a:pathLst>
                <a:path w="916" h="1750" extrusionOk="0">
                  <a:moveTo>
                    <a:pt x="592" y="1"/>
                  </a:moveTo>
                  <a:cubicBezTo>
                    <a:pt x="531" y="1"/>
                    <a:pt x="486" y="58"/>
                    <a:pt x="478" y="245"/>
                  </a:cubicBezTo>
                  <a:cubicBezTo>
                    <a:pt x="478" y="484"/>
                    <a:pt x="279" y="523"/>
                    <a:pt x="220" y="683"/>
                  </a:cubicBezTo>
                  <a:cubicBezTo>
                    <a:pt x="1" y="961"/>
                    <a:pt x="120" y="1259"/>
                    <a:pt x="140" y="1498"/>
                  </a:cubicBezTo>
                  <a:cubicBezTo>
                    <a:pt x="160" y="1681"/>
                    <a:pt x="222" y="1749"/>
                    <a:pt x="298" y="1749"/>
                  </a:cubicBezTo>
                  <a:cubicBezTo>
                    <a:pt x="372" y="1749"/>
                    <a:pt x="460" y="1685"/>
                    <a:pt x="538" y="1598"/>
                  </a:cubicBezTo>
                  <a:lnTo>
                    <a:pt x="538" y="1180"/>
                  </a:lnTo>
                  <a:cubicBezTo>
                    <a:pt x="677" y="1200"/>
                    <a:pt x="796" y="1200"/>
                    <a:pt x="916" y="1200"/>
                  </a:cubicBezTo>
                  <a:cubicBezTo>
                    <a:pt x="896" y="842"/>
                    <a:pt x="896" y="503"/>
                    <a:pt x="896" y="145"/>
                  </a:cubicBezTo>
                  <a:cubicBezTo>
                    <a:pt x="802" y="122"/>
                    <a:pt x="680" y="1"/>
                    <a:pt x="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67;p3">
              <a:extLst>
                <a:ext uri="{FF2B5EF4-FFF2-40B4-BE49-F238E27FC236}">
                  <a16:creationId xmlns:a16="http://schemas.microsoft.com/office/drawing/2014/main" id="{14F943AA-DF6D-400E-B86A-3969A6430EB3}"/>
                </a:ext>
              </a:extLst>
            </p:cNvPr>
            <p:cNvSpPr/>
            <p:nvPr/>
          </p:nvSpPr>
          <p:spPr>
            <a:xfrm>
              <a:off x="1727475" y="4119675"/>
              <a:ext cx="23400" cy="62800"/>
            </a:xfrm>
            <a:custGeom>
              <a:avLst/>
              <a:gdLst/>
              <a:ahLst/>
              <a:cxnLst/>
              <a:rect l="l" t="t" r="r" b="b"/>
              <a:pathLst>
                <a:path w="936" h="2512" extrusionOk="0">
                  <a:moveTo>
                    <a:pt x="577" y="1"/>
                  </a:moveTo>
                  <a:cubicBezTo>
                    <a:pt x="458" y="160"/>
                    <a:pt x="398" y="299"/>
                    <a:pt x="199" y="339"/>
                  </a:cubicBezTo>
                  <a:cubicBezTo>
                    <a:pt x="140" y="1095"/>
                    <a:pt x="0" y="1811"/>
                    <a:pt x="358" y="2507"/>
                  </a:cubicBezTo>
                  <a:cubicBezTo>
                    <a:pt x="381" y="2510"/>
                    <a:pt x="401" y="2512"/>
                    <a:pt x="420" y="2512"/>
                  </a:cubicBezTo>
                  <a:cubicBezTo>
                    <a:pt x="657" y="2512"/>
                    <a:pt x="663" y="2293"/>
                    <a:pt x="736" y="2109"/>
                  </a:cubicBezTo>
                  <a:cubicBezTo>
                    <a:pt x="836" y="1592"/>
                    <a:pt x="796" y="1055"/>
                    <a:pt x="836" y="518"/>
                  </a:cubicBezTo>
                  <a:cubicBezTo>
                    <a:pt x="856" y="319"/>
                    <a:pt x="935" y="21"/>
                    <a:pt x="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68;p3">
              <a:extLst>
                <a:ext uri="{FF2B5EF4-FFF2-40B4-BE49-F238E27FC236}">
                  <a16:creationId xmlns:a16="http://schemas.microsoft.com/office/drawing/2014/main" id="{41567382-125D-4884-8199-C3CEA1BEA3C1}"/>
                </a:ext>
              </a:extLst>
            </p:cNvPr>
            <p:cNvSpPr/>
            <p:nvPr/>
          </p:nvSpPr>
          <p:spPr>
            <a:xfrm>
              <a:off x="1678725" y="4194425"/>
              <a:ext cx="17750" cy="60550"/>
            </a:xfrm>
            <a:custGeom>
              <a:avLst/>
              <a:gdLst/>
              <a:ahLst/>
              <a:cxnLst/>
              <a:rect l="l" t="t" r="r" b="b"/>
              <a:pathLst>
                <a:path w="710" h="2422" extrusionOk="0">
                  <a:moveTo>
                    <a:pt x="113" y="0"/>
                  </a:moveTo>
                  <a:cubicBezTo>
                    <a:pt x="91" y="0"/>
                    <a:pt x="67" y="5"/>
                    <a:pt x="41" y="15"/>
                  </a:cubicBezTo>
                  <a:cubicBezTo>
                    <a:pt x="1" y="154"/>
                    <a:pt x="1" y="273"/>
                    <a:pt x="1" y="393"/>
                  </a:cubicBezTo>
                  <a:cubicBezTo>
                    <a:pt x="100" y="512"/>
                    <a:pt x="100" y="611"/>
                    <a:pt x="1" y="751"/>
                  </a:cubicBezTo>
                  <a:cubicBezTo>
                    <a:pt x="1" y="1308"/>
                    <a:pt x="279" y="1805"/>
                    <a:pt x="359" y="2362"/>
                  </a:cubicBezTo>
                  <a:cubicBezTo>
                    <a:pt x="444" y="2381"/>
                    <a:pt x="538" y="2422"/>
                    <a:pt x="602" y="2422"/>
                  </a:cubicBezTo>
                  <a:cubicBezTo>
                    <a:pt x="674" y="2422"/>
                    <a:pt x="710" y="2371"/>
                    <a:pt x="657" y="2183"/>
                  </a:cubicBezTo>
                  <a:cubicBezTo>
                    <a:pt x="438" y="1546"/>
                    <a:pt x="359" y="870"/>
                    <a:pt x="359" y="194"/>
                  </a:cubicBezTo>
                  <a:cubicBezTo>
                    <a:pt x="276" y="111"/>
                    <a:pt x="221" y="0"/>
                    <a:pt x="1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69;p3">
              <a:extLst>
                <a:ext uri="{FF2B5EF4-FFF2-40B4-BE49-F238E27FC236}">
                  <a16:creationId xmlns:a16="http://schemas.microsoft.com/office/drawing/2014/main" id="{8C2DAC9C-06EE-4A9A-9705-F7FFD5866974}"/>
                </a:ext>
              </a:extLst>
            </p:cNvPr>
            <p:cNvSpPr/>
            <p:nvPr/>
          </p:nvSpPr>
          <p:spPr>
            <a:xfrm>
              <a:off x="1657350" y="3565675"/>
              <a:ext cx="22400" cy="59475"/>
            </a:xfrm>
            <a:custGeom>
              <a:avLst/>
              <a:gdLst/>
              <a:ahLst/>
              <a:cxnLst/>
              <a:rect l="l" t="t" r="r" b="b"/>
              <a:pathLst>
                <a:path w="896" h="2379" extrusionOk="0">
                  <a:moveTo>
                    <a:pt x="319" y="0"/>
                  </a:moveTo>
                  <a:cubicBezTo>
                    <a:pt x="0" y="259"/>
                    <a:pt x="279" y="498"/>
                    <a:pt x="359" y="756"/>
                  </a:cubicBezTo>
                  <a:cubicBezTo>
                    <a:pt x="160" y="1194"/>
                    <a:pt x="736" y="1552"/>
                    <a:pt x="557" y="1990"/>
                  </a:cubicBezTo>
                  <a:cubicBezTo>
                    <a:pt x="538" y="2049"/>
                    <a:pt x="538" y="2109"/>
                    <a:pt x="557" y="2169"/>
                  </a:cubicBezTo>
                  <a:cubicBezTo>
                    <a:pt x="604" y="2262"/>
                    <a:pt x="651" y="2379"/>
                    <a:pt x="772" y="2379"/>
                  </a:cubicBezTo>
                  <a:cubicBezTo>
                    <a:pt x="807" y="2379"/>
                    <a:pt x="847" y="2370"/>
                    <a:pt x="896" y="2348"/>
                  </a:cubicBezTo>
                  <a:cubicBezTo>
                    <a:pt x="856" y="1910"/>
                    <a:pt x="856" y="1532"/>
                    <a:pt x="836" y="1094"/>
                  </a:cubicBezTo>
                  <a:cubicBezTo>
                    <a:pt x="717" y="876"/>
                    <a:pt x="896" y="597"/>
                    <a:pt x="697" y="378"/>
                  </a:cubicBezTo>
                  <a:cubicBezTo>
                    <a:pt x="518" y="299"/>
                    <a:pt x="398" y="179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70;p3">
              <a:extLst>
                <a:ext uri="{FF2B5EF4-FFF2-40B4-BE49-F238E27FC236}">
                  <a16:creationId xmlns:a16="http://schemas.microsoft.com/office/drawing/2014/main" id="{F3331C16-2E90-4812-B3E7-0F8AADBF5FE6}"/>
                </a:ext>
              </a:extLst>
            </p:cNvPr>
            <p:cNvSpPr/>
            <p:nvPr/>
          </p:nvSpPr>
          <p:spPr>
            <a:xfrm>
              <a:off x="1676450" y="4043525"/>
              <a:ext cx="11750" cy="53800"/>
            </a:xfrm>
            <a:custGeom>
              <a:avLst/>
              <a:gdLst/>
              <a:ahLst/>
              <a:cxnLst/>
              <a:rect l="l" t="t" r="r" b="b"/>
              <a:pathLst>
                <a:path w="470" h="2152" extrusionOk="0">
                  <a:moveTo>
                    <a:pt x="397" y="1"/>
                  </a:moveTo>
                  <a:cubicBezTo>
                    <a:pt x="0" y="1"/>
                    <a:pt x="321" y="445"/>
                    <a:pt x="92" y="540"/>
                  </a:cubicBezTo>
                  <a:lnTo>
                    <a:pt x="92" y="1754"/>
                  </a:lnTo>
                  <a:cubicBezTo>
                    <a:pt x="92" y="1973"/>
                    <a:pt x="191" y="2132"/>
                    <a:pt x="450" y="2152"/>
                  </a:cubicBezTo>
                  <a:cubicBezTo>
                    <a:pt x="470" y="2072"/>
                    <a:pt x="470" y="2032"/>
                    <a:pt x="450" y="1973"/>
                  </a:cubicBezTo>
                  <a:cubicBezTo>
                    <a:pt x="350" y="1853"/>
                    <a:pt x="350" y="1734"/>
                    <a:pt x="450" y="1595"/>
                  </a:cubicBezTo>
                  <a:lnTo>
                    <a:pt x="450" y="3"/>
                  </a:lnTo>
                  <a:cubicBezTo>
                    <a:pt x="431" y="2"/>
                    <a:pt x="413" y="1"/>
                    <a:pt x="3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71;p3">
              <a:extLst>
                <a:ext uri="{FF2B5EF4-FFF2-40B4-BE49-F238E27FC236}">
                  <a16:creationId xmlns:a16="http://schemas.microsoft.com/office/drawing/2014/main" id="{DCD7C70B-EA80-4F4B-BA6B-7BE7B3D15A3C}"/>
                </a:ext>
              </a:extLst>
            </p:cNvPr>
            <p:cNvSpPr/>
            <p:nvPr/>
          </p:nvSpPr>
          <p:spPr>
            <a:xfrm>
              <a:off x="1527050" y="3610425"/>
              <a:ext cx="75125" cy="9975"/>
            </a:xfrm>
            <a:custGeom>
              <a:avLst/>
              <a:gdLst/>
              <a:ahLst/>
              <a:cxnLst/>
              <a:rect l="l" t="t" r="r" b="b"/>
              <a:pathLst>
                <a:path w="3005" h="399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0"/>
                    <a:pt x="40" y="259"/>
                    <a:pt x="20" y="398"/>
                  </a:cubicBezTo>
                  <a:cubicBezTo>
                    <a:pt x="1015" y="398"/>
                    <a:pt x="2010" y="379"/>
                    <a:pt x="3004" y="379"/>
                  </a:cubicBezTo>
                  <a:cubicBezTo>
                    <a:pt x="2965" y="180"/>
                    <a:pt x="2746" y="180"/>
                    <a:pt x="2646" y="40"/>
                  </a:cubicBezTo>
                  <a:cubicBezTo>
                    <a:pt x="2217" y="148"/>
                    <a:pt x="1784" y="207"/>
                    <a:pt x="1350" y="207"/>
                  </a:cubicBezTo>
                  <a:cubicBezTo>
                    <a:pt x="899" y="207"/>
                    <a:pt x="447" y="14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72;p3">
              <a:extLst>
                <a:ext uri="{FF2B5EF4-FFF2-40B4-BE49-F238E27FC236}">
                  <a16:creationId xmlns:a16="http://schemas.microsoft.com/office/drawing/2014/main" id="{EAF8B974-8690-4513-8437-4770E79CF481}"/>
                </a:ext>
              </a:extLst>
            </p:cNvPr>
            <p:cNvSpPr/>
            <p:nvPr/>
          </p:nvSpPr>
          <p:spPr>
            <a:xfrm>
              <a:off x="1551925" y="4065475"/>
              <a:ext cx="42250" cy="39800"/>
            </a:xfrm>
            <a:custGeom>
              <a:avLst/>
              <a:gdLst/>
              <a:ahLst/>
              <a:cxnLst/>
              <a:rect l="l" t="t" r="r" b="b"/>
              <a:pathLst>
                <a:path w="1690" h="1592" extrusionOk="0">
                  <a:moveTo>
                    <a:pt x="100" y="0"/>
                  </a:moveTo>
                  <a:cubicBezTo>
                    <a:pt x="0" y="557"/>
                    <a:pt x="100" y="1095"/>
                    <a:pt x="80" y="1592"/>
                  </a:cubicBezTo>
                  <a:lnTo>
                    <a:pt x="219" y="1592"/>
                  </a:lnTo>
                  <a:cubicBezTo>
                    <a:pt x="219" y="1287"/>
                    <a:pt x="310" y="1073"/>
                    <a:pt x="668" y="1073"/>
                  </a:cubicBezTo>
                  <a:cubicBezTo>
                    <a:pt x="683" y="1073"/>
                    <a:pt x="700" y="1074"/>
                    <a:pt x="716" y="1075"/>
                  </a:cubicBezTo>
                  <a:cubicBezTo>
                    <a:pt x="815" y="1080"/>
                    <a:pt x="911" y="1083"/>
                    <a:pt x="1005" y="1083"/>
                  </a:cubicBezTo>
                  <a:cubicBezTo>
                    <a:pt x="1231" y="1083"/>
                    <a:pt x="1446" y="1069"/>
                    <a:pt x="1671" y="1055"/>
                  </a:cubicBezTo>
                  <a:cubicBezTo>
                    <a:pt x="1686" y="940"/>
                    <a:pt x="1690" y="856"/>
                    <a:pt x="1615" y="856"/>
                  </a:cubicBezTo>
                  <a:cubicBezTo>
                    <a:pt x="1587" y="856"/>
                    <a:pt x="1547" y="868"/>
                    <a:pt x="1492" y="896"/>
                  </a:cubicBezTo>
                  <a:cubicBezTo>
                    <a:pt x="438" y="876"/>
                    <a:pt x="438" y="876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73;p3">
              <a:extLst>
                <a:ext uri="{FF2B5EF4-FFF2-40B4-BE49-F238E27FC236}">
                  <a16:creationId xmlns:a16="http://schemas.microsoft.com/office/drawing/2014/main" id="{581C8F5A-4A29-4276-801B-1FEFDD9FD189}"/>
                </a:ext>
              </a:extLst>
            </p:cNvPr>
            <p:cNvSpPr/>
            <p:nvPr/>
          </p:nvSpPr>
          <p:spPr>
            <a:xfrm>
              <a:off x="1593700" y="3664150"/>
              <a:ext cx="60200" cy="8475"/>
            </a:xfrm>
            <a:custGeom>
              <a:avLst/>
              <a:gdLst/>
              <a:ahLst/>
              <a:cxnLst/>
              <a:rect l="l" t="t" r="r" b="b"/>
              <a:pathLst>
                <a:path w="2408" h="339" extrusionOk="0">
                  <a:moveTo>
                    <a:pt x="199" y="0"/>
                  </a:moveTo>
                  <a:cubicBezTo>
                    <a:pt x="120" y="80"/>
                    <a:pt x="80" y="119"/>
                    <a:pt x="0" y="159"/>
                  </a:cubicBezTo>
                  <a:cubicBezTo>
                    <a:pt x="80" y="219"/>
                    <a:pt x="120" y="298"/>
                    <a:pt x="199" y="338"/>
                  </a:cubicBezTo>
                  <a:cubicBezTo>
                    <a:pt x="895" y="298"/>
                    <a:pt x="1612" y="219"/>
                    <a:pt x="2328" y="159"/>
                  </a:cubicBezTo>
                  <a:cubicBezTo>
                    <a:pt x="2367" y="159"/>
                    <a:pt x="2387" y="139"/>
                    <a:pt x="2407" y="119"/>
                  </a:cubicBezTo>
                  <a:cubicBezTo>
                    <a:pt x="2407" y="99"/>
                    <a:pt x="2407" y="40"/>
                    <a:pt x="2328" y="20"/>
                  </a:cubicBezTo>
                  <a:cubicBezTo>
                    <a:pt x="1612" y="0"/>
                    <a:pt x="91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74;p3">
              <a:extLst>
                <a:ext uri="{FF2B5EF4-FFF2-40B4-BE49-F238E27FC236}">
                  <a16:creationId xmlns:a16="http://schemas.microsoft.com/office/drawing/2014/main" id="{29A030C9-BC88-4088-9E58-84A0E0C1236F}"/>
                </a:ext>
              </a:extLst>
            </p:cNvPr>
            <p:cNvSpPr/>
            <p:nvPr/>
          </p:nvSpPr>
          <p:spPr>
            <a:xfrm>
              <a:off x="1692150" y="4311150"/>
              <a:ext cx="14950" cy="49250"/>
            </a:xfrm>
            <a:custGeom>
              <a:avLst/>
              <a:gdLst/>
              <a:ahLst/>
              <a:cxnLst/>
              <a:rect l="l" t="t" r="r" b="b"/>
              <a:pathLst>
                <a:path w="598" h="1970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0" y="617"/>
                    <a:pt x="61" y="1293"/>
                    <a:pt x="1" y="1970"/>
                  </a:cubicBezTo>
                  <a:cubicBezTo>
                    <a:pt x="140" y="1950"/>
                    <a:pt x="220" y="1850"/>
                    <a:pt x="299" y="1691"/>
                  </a:cubicBezTo>
                  <a:cubicBezTo>
                    <a:pt x="538" y="1154"/>
                    <a:pt x="598" y="577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75;p3">
              <a:extLst>
                <a:ext uri="{FF2B5EF4-FFF2-40B4-BE49-F238E27FC236}">
                  <a16:creationId xmlns:a16="http://schemas.microsoft.com/office/drawing/2014/main" id="{1BA46B67-3767-422A-8762-96F5A9486F43}"/>
                </a:ext>
              </a:extLst>
            </p:cNvPr>
            <p:cNvSpPr/>
            <p:nvPr/>
          </p:nvSpPr>
          <p:spPr>
            <a:xfrm>
              <a:off x="1678225" y="4011775"/>
              <a:ext cx="9475" cy="45275"/>
            </a:xfrm>
            <a:custGeom>
              <a:avLst/>
              <a:gdLst/>
              <a:ahLst/>
              <a:cxnLst/>
              <a:rect l="l" t="t" r="r" b="b"/>
              <a:pathLst>
                <a:path w="379" h="1811" extrusionOk="0">
                  <a:moveTo>
                    <a:pt x="200" y="0"/>
                  </a:moveTo>
                  <a:cubicBezTo>
                    <a:pt x="21" y="60"/>
                    <a:pt x="21" y="239"/>
                    <a:pt x="1" y="398"/>
                  </a:cubicBezTo>
                  <a:cubicBezTo>
                    <a:pt x="21" y="855"/>
                    <a:pt x="21" y="1333"/>
                    <a:pt x="21" y="1810"/>
                  </a:cubicBezTo>
                  <a:cubicBezTo>
                    <a:pt x="260" y="1711"/>
                    <a:pt x="160" y="1393"/>
                    <a:pt x="379" y="1293"/>
                  </a:cubicBezTo>
                  <a:cubicBezTo>
                    <a:pt x="379" y="855"/>
                    <a:pt x="379" y="458"/>
                    <a:pt x="359" y="40"/>
                  </a:cubicBezTo>
                  <a:cubicBezTo>
                    <a:pt x="299" y="20"/>
                    <a:pt x="260" y="2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76;p3">
              <a:extLst>
                <a:ext uri="{FF2B5EF4-FFF2-40B4-BE49-F238E27FC236}">
                  <a16:creationId xmlns:a16="http://schemas.microsoft.com/office/drawing/2014/main" id="{EA8113C0-925E-4275-9E85-BDADA0AB1F8E}"/>
                </a:ext>
              </a:extLst>
            </p:cNvPr>
            <p:cNvSpPr/>
            <p:nvPr/>
          </p:nvSpPr>
          <p:spPr>
            <a:xfrm>
              <a:off x="1660325" y="3619375"/>
              <a:ext cx="19925" cy="18250"/>
            </a:xfrm>
            <a:custGeom>
              <a:avLst/>
              <a:gdLst/>
              <a:ahLst/>
              <a:cxnLst/>
              <a:rect l="l" t="t" r="r" b="b"/>
              <a:pathLst>
                <a:path w="797" h="730" extrusionOk="0">
                  <a:moveTo>
                    <a:pt x="419" y="1"/>
                  </a:moveTo>
                  <a:cubicBezTo>
                    <a:pt x="299" y="200"/>
                    <a:pt x="1" y="279"/>
                    <a:pt x="41" y="538"/>
                  </a:cubicBezTo>
                  <a:cubicBezTo>
                    <a:pt x="56" y="584"/>
                    <a:pt x="84" y="714"/>
                    <a:pt x="114" y="714"/>
                  </a:cubicBezTo>
                  <a:cubicBezTo>
                    <a:pt x="122" y="714"/>
                    <a:pt x="131" y="704"/>
                    <a:pt x="140" y="677"/>
                  </a:cubicBezTo>
                  <a:cubicBezTo>
                    <a:pt x="221" y="504"/>
                    <a:pt x="285" y="445"/>
                    <a:pt x="340" y="445"/>
                  </a:cubicBezTo>
                  <a:cubicBezTo>
                    <a:pt x="462" y="445"/>
                    <a:pt x="543" y="730"/>
                    <a:pt x="670" y="730"/>
                  </a:cubicBezTo>
                  <a:cubicBezTo>
                    <a:pt x="685" y="730"/>
                    <a:pt x="700" y="726"/>
                    <a:pt x="717" y="717"/>
                  </a:cubicBezTo>
                  <a:cubicBezTo>
                    <a:pt x="797" y="578"/>
                    <a:pt x="797" y="379"/>
                    <a:pt x="737" y="180"/>
                  </a:cubicBezTo>
                  <a:cubicBezTo>
                    <a:pt x="637" y="120"/>
                    <a:pt x="518" y="40"/>
                    <a:pt x="4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77;p3">
              <a:extLst>
                <a:ext uri="{FF2B5EF4-FFF2-40B4-BE49-F238E27FC236}">
                  <a16:creationId xmlns:a16="http://schemas.microsoft.com/office/drawing/2014/main" id="{B9D66E86-BC48-4575-812E-3B8FE9D17C5B}"/>
                </a:ext>
              </a:extLst>
            </p:cNvPr>
            <p:cNvSpPr/>
            <p:nvPr/>
          </p:nvSpPr>
          <p:spPr>
            <a:xfrm>
              <a:off x="1656350" y="3584575"/>
              <a:ext cx="19925" cy="30850"/>
            </a:xfrm>
            <a:custGeom>
              <a:avLst/>
              <a:gdLst/>
              <a:ahLst/>
              <a:cxnLst/>
              <a:rect l="l" t="t" r="r" b="b"/>
              <a:pathLst>
                <a:path w="797" h="1234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" y="478"/>
                    <a:pt x="319" y="836"/>
                    <a:pt x="578" y="1234"/>
                  </a:cubicBezTo>
                  <a:cubicBezTo>
                    <a:pt x="796" y="1015"/>
                    <a:pt x="776" y="796"/>
                    <a:pt x="637" y="537"/>
                  </a:cubicBezTo>
                  <a:cubicBezTo>
                    <a:pt x="498" y="358"/>
                    <a:pt x="379" y="219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78;p3">
              <a:extLst>
                <a:ext uri="{FF2B5EF4-FFF2-40B4-BE49-F238E27FC236}">
                  <a16:creationId xmlns:a16="http://schemas.microsoft.com/office/drawing/2014/main" id="{A6C8CC7F-EF6F-4817-BCB1-B04DE4483795}"/>
                </a:ext>
              </a:extLst>
            </p:cNvPr>
            <p:cNvSpPr/>
            <p:nvPr/>
          </p:nvSpPr>
          <p:spPr>
            <a:xfrm>
              <a:off x="1665800" y="4283850"/>
              <a:ext cx="32350" cy="11900"/>
            </a:xfrm>
            <a:custGeom>
              <a:avLst/>
              <a:gdLst/>
              <a:ahLst/>
              <a:cxnLst/>
              <a:rect l="l" t="t" r="r" b="b"/>
              <a:pathLst>
                <a:path w="1294" h="476" extrusionOk="0">
                  <a:moveTo>
                    <a:pt x="700" y="0"/>
                  </a:moveTo>
                  <a:cubicBezTo>
                    <a:pt x="462" y="0"/>
                    <a:pt x="232" y="14"/>
                    <a:pt x="1" y="58"/>
                  </a:cubicBezTo>
                  <a:cubicBezTo>
                    <a:pt x="160" y="317"/>
                    <a:pt x="558" y="98"/>
                    <a:pt x="697" y="376"/>
                  </a:cubicBezTo>
                  <a:cubicBezTo>
                    <a:pt x="916" y="317"/>
                    <a:pt x="1214" y="476"/>
                    <a:pt x="1294" y="18"/>
                  </a:cubicBezTo>
                  <a:cubicBezTo>
                    <a:pt x="1089" y="9"/>
                    <a:pt x="892" y="0"/>
                    <a:pt x="7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79;p3">
              <a:extLst>
                <a:ext uri="{FF2B5EF4-FFF2-40B4-BE49-F238E27FC236}">
                  <a16:creationId xmlns:a16="http://schemas.microsoft.com/office/drawing/2014/main" id="{AAB15EEE-AF79-4F3B-B597-0A5BAF2DC397}"/>
                </a:ext>
              </a:extLst>
            </p:cNvPr>
            <p:cNvSpPr/>
            <p:nvPr/>
          </p:nvSpPr>
          <p:spPr>
            <a:xfrm>
              <a:off x="1717025" y="3927725"/>
              <a:ext cx="11475" cy="46775"/>
            </a:xfrm>
            <a:custGeom>
              <a:avLst/>
              <a:gdLst/>
              <a:ahLst/>
              <a:cxnLst/>
              <a:rect l="l" t="t" r="r" b="b"/>
              <a:pathLst>
                <a:path w="459" h="1871" extrusionOk="0">
                  <a:moveTo>
                    <a:pt x="100" y="0"/>
                  </a:moveTo>
                  <a:lnTo>
                    <a:pt x="100" y="0"/>
                  </a:lnTo>
                  <a:cubicBezTo>
                    <a:pt x="40" y="617"/>
                    <a:pt x="1" y="1273"/>
                    <a:pt x="239" y="1870"/>
                  </a:cubicBezTo>
                  <a:cubicBezTo>
                    <a:pt x="219" y="1234"/>
                    <a:pt x="458" y="597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80;p3">
              <a:extLst>
                <a:ext uri="{FF2B5EF4-FFF2-40B4-BE49-F238E27FC236}">
                  <a16:creationId xmlns:a16="http://schemas.microsoft.com/office/drawing/2014/main" id="{549390AD-A81F-485E-A1DD-5CBE67B7DFC3}"/>
                </a:ext>
              </a:extLst>
            </p:cNvPr>
            <p:cNvSpPr/>
            <p:nvPr/>
          </p:nvSpPr>
          <p:spPr>
            <a:xfrm>
              <a:off x="1589225" y="4082000"/>
              <a:ext cx="31850" cy="9850"/>
            </a:xfrm>
            <a:custGeom>
              <a:avLst/>
              <a:gdLst/>
              <a:ahLst/>
              <a:cxnLst/>
              <a:rect l="l" t="t" r="r" b="b"/>
              <a:pathLst>
                <a:path w="1274" h="394" extrusionOk="0">
                  <a:moveTo>
                    <a:pt x="1126" y="1"/>
                  </a:moveTo>
                  <a:cubicBezTo>
                    <a:pt x="1062" y="1"/>
                    <a:pt x="981" y="30"/>
                    <a:pt x="895" y="56"/>
                  </a:cubicBezTo>
                  <a:cubicBezTo>
                    <a:pt x="838" y="67"/>
                    <a:pt x="780" y="70"/>
                    <a:pt x="721" y="70"/>
                  </a:cubicBezTo>
                  <a:cubicBezTo>
                    <a:pt x="633" y="70"/>
                    <a:pt x="543" y="63"/>
                    <a:pt x="456" y="63"/>
                  </a:cubicBezTo>
                  <a:cubicBezTo>
                    <a:pt x="293" y="63"/>
                    <a:pt x="136" y="89"/>
                    <a:pt x="0" y="235"/>
                  </a:cubicBezTo>
                  <a:cubicBezTo>
                    <a:pt x="60" y="294"/>
                    <a:pt x="139" y="334"/>
                    <a:pt x="179" y="394"/>
                  </a:cubicBezTo>
                  <a:cubicBezTo>
                    <a:pt x="433" y="304"/>
                    <a:pt x="709" y="259"/>
                    <a:pt x="990" y="259"/>
                  </a:cubicBezTo>
                  <a:cubicBezTo>
                    <a:pt x="1084" y="259"/>
                    <a:pt x="1179" y="264"/>
                    <a:pt x="1273" y="274"/>
                  </a:cubicBezTo>
                  <a:lnTo>
                    <a:pt x="1253" y="235"/>
                  </a:lnTo>
                  <a:cubicBezTo>
                    <a:pt x="1265" y="53"/>
                    <a:pt x="1211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81;p3">
              <a:extLst>
                <a:ext uri="{FF2B5EF4-FFF2-40B4-BE49-F238E27FC236}">
                  <a16:creationId xmlns:a16="http://schemas.microsoft.com/office/drawing/2014/main" id="{45927BD4-9D36-4AAA-ACFA-01EB15E6B81E}"/>
                </a:ext>
              </a:extLst>
            </p:cNvPr>
            <p:cNvSpPr/>
            <p:nvPr/>
          </p:nvSpPr>
          <p:spPr>
            <a:xfrm>
              <a:off x="1714050" y="4252475"/>
              <a:ext cx="12450" cy="27375"/>
            </a:xfrm>
            <a:custGeom>
              <a:avLst/>
              <a:gdLst/>
              <a:ahLst/>
              <a:cxnLst/>
              <a:rect l="l" t="t" r="r" b="b"/>
              <a:pathLst>
                <a:path w="498" h="1095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39" y="338"/>
                    <a:pt x="60" y="736"/>
                    <a:pt x="0" y="1094"/>
                  </a:cubicBezTo>
                  <a:cubicBezTo>
                    <a:pt x="498" y="855"/>
                    <a:pt x="338" y="418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82;p3">
              <a:extLst>
                <a:ext uri="{FF2B5EF4-FFF2-40B4-BE49-F238E27FC236}">
                  <a16:creationId xmlns:a16="http://schemas.microsoft.com/office/drawing/2014/main" id="{49E54416-A28C-4AEA-BD56-D80F7B3309C4}"/>
                </a:ext>
              </a:extLst>
            </p:cNvPr>
            <p:cNvSpPr/>
            <p:nvPr/>
          </p:nvSpPr>
          <p:spPr>
            <a:xfrm>
              <a:off x="1705100" y="4280325"/>
              <a:ext cx="9975" cy="30850"/>
            </a:xfrm>
            <a:custGeom>
              <a:avLst/>
              <a:gdLst/>
              <a:ahLst/>
              <a:cxnLst/>
              <a:rect l="l" t="t" r="r" b="b"/>
              <a:pathLst>
                <a:path w="399" h="1234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20" y="358"/>
                    <a:pt x="20" y="796"/>
                    <a:pt x="0" y="1233"/>
                  </a:cubicBezTo>
                  <a:cubicBezTo>
                    <a:pt x="318" y="895"/>
                    <a:pt x="398" y="438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83;p3">
              <a:extLst>
                <a:ext uri="{FF2B5EF4-FFF2-40B4-BE49-F238E27FC236}">
                  <a16:creationId xmlns:a16="http://schemas.microsoft.com/office/drawing/2014/main" id="{0613DEC6-C54B-4253-B1D4-75AE7389410E}"/>
                </a:ext>
              </a:extLst>
            </p:cNvPr>
            <p:cNvSpPr/>
            <p:nvPr/>
          </p:nvSpPr>
          <p:spPr>
            <a:xfrm>
              <a:off x="1723500" y="4007775"/>
              <a:ext cx="8475" cy="33350"/>
            </a:xfrm>
            <a:custGeom>
              <a:avLst/>
              <a:gdLst/>
              <a:ahLst/>
              <a:cxnLst/>
              <a:rect l="l" t="t" r="r" b="b"/>
              <a:pathLst>
                <a:path w="339" h="1334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478"/>
                    <a:pt x="0" y="916"/>
                    <a:pt x="159" y="1334"/>
                  </a:cubicBezTo>
                  <a:cubicBezTo>
                    <a:pt x="120" y="896"/>
                    <a:pt x="338" y="419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84;p3">
              <a:extLst>
                <a:ext uri="{FF2B5EF4-FFF2-40B4-BE49-F238E27FC236}">
                  <a16:creationId xmlns:a16="http://schemas.microsoft.com/office/drawing/2014/main" id="{7F4A103C-F296-489D-8A73-99851E2BB1CE}"/>
                </a:ext>
              </a:extLst>
            </p:cNvPr>
            <p:cNvSpPr/>
            <p:nvPr/>
          </p:nvSpPr>
          <p:spPr>
            <a:xfrm>
              <a:off x="1672275" y="4142050"/>
              <a:ext cx="11450" cy="22900"/>
            </a:xfrm>
            <a:custGeom>
              <a:avLst/>
              <a:gdLst/>
              <a:ahLst/>
              <a:cxnLst/>
              <a:rect l="l" t="t" r="r" b="b"/>
              <a:pathLst>
                <a:path w="458" h="916" extrusionOk="0">
                  <a:moveTo>
                    <a:pt x="259" y="1"/>
                  </a:moveTo>
                  <a:cubicBezTo>
                    <a:pt x="159" y="160"/>
                    <a:pt x="0" y="299"/>
                    <a:pt x="100" y="518"/>
                  </a:cubicBezTo>
                  <a:cubicBezTo>
                    <a:pt x="259" y="598"/>
                    <a:pt x="199" y="856"/>
                    <a:pt x="458" y="916"/>
                  </a:cubicBezTo>
                  <a:lnTo>
                    <a:pt x="4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85;p3">
              <a:extLst>
                <a:ext uri="{FF2B5EF4-FFF2-40B4-BE49-F238E27FC236}">
                  <a16:creationId xmlns:a16="http://schemas.microsoft.com/office/drawing/2014/main" id="{1F4D5980-C518-4FB9-9CA5-AE234E77478B}"/>
                </a:ext>
              </a:extLst>
            </p:cNvPr>
            <p:cNvSpPr/>
            <p:nvPr/>
          </p:nvSpPr>
          <p:spPr>
            <a:xfrm>
              <a:off x="1698125" y="3360275"/>
              <a:ext cx="14450" cy="32350"/>
            </a:xfrm>
            <a:custGeom>
              <a:avLst/>
              <a:gdLst/>
              <a:ahLst/>
              <a:cxnLst/>
              <a:rect l="l" t="t" r="r" b="b"/>
              <a:pathLst>
                <a:path w="578" h="1294" extrusionOk="0">
                  <a:moveTo>
                    <a:pt x="319" y="1"/>
                  </a:moveTo>
                  <a:lnTo>
                    <a:pt x="160" y="160"/>
                  </a:lnTo>
                  <a:cubicBezTo>
                    <a:pt x="1" y="418"/>
                    <a:pt x="21" y="657"/>
                    <a:pt x="120" y="916"/>
                  </a:cubicBezTo>
                  <a:lnTo>
                    <a:pt x="120" y="1055"/>
                  </a:lnTo>
                  <a:cubicBezTo>
                    <a:pt x="80" y="1134"/>
                    <a:pt x="80" y="1214"/>
                    <a:pt x="120" y="1294"/>
                  </a:cubicBezTo>
                  <a:cubicBezTo>
                    <a:pt x="180" y="1254"/>
                    <a:pt x="259" y="1254"/>
                    <a:pt x="299" y="1254"/>
                  </a:cubicBezTo>
                  <a:cubicBezTo>
                    <a:pt x="418" y="1154"/>
                    <a:pt x="478" y="1035"/>
                    <a:pt x="518" y="836"/>
                  </a:cubicBezTo>
                  <a:cubicBezTo>
                    <a:pt x="558" y="538"/>
                    <a:pt x="578" y="219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86;p3">
              <a:extLst>
                <a:ext uri="{FF2B5EF4-FFF2-40B4-BE49-F238E27FC236}">
                  <a16:creationId xmlns:a16="http://schemas.microsoft.com/office/drawing/2014/main" id="{42134FE7-3E21-4841-B2E1-FFBCE6C16013}"/>
                </a:ext>
              </a:extLst>
            </p:cNvPr>
            <p:cNvSpPr/>
            <p:nvPr/>
          </p:nvSpPr>
          <p:spPr>
            <a:xfrm>
              <a:off x="1672775" y="3560700"/>
              <a:ext cx="8475" cy="32350"/>
            </a:xfrm>
            <a:custGeom>
              <a:avLst/>
              <a:gdLst/>
              <a:ahLst/>
              <a:cxnLst/>
              <a:rect l="l" t="t" r="r" b="b"/>
              <a:pathLst>
                <a:path w="339" h="1294" extrusionOk="0">
                  <a:moveTo>
                    <a:pt x="80" y="0"/>
                  </a:moveTo>
                  <a:cubicBezTo>
                    <a:pt x="80" y="199"/>
                    <a:pt x="40" y="378"/>
                    <a:pt x="40" y="577"/>
                  </a:cubicBezTo>
                  <a:cubicBezTo>
                    <a:pt x="100" y="836"/>
                    <a:pt x="0" y="1094"/>
                    <a:pt x="199" y="1293"/>
                  </a:cubicBezTo>
                  <a:cubicBezTo>
                    <a:pt x="239" y="856"/>
                    <a:pt x="338" y="438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87;p3">
              <a:extLst>
                <a:ext uri="{FF2B5EF4-FFF2-40B4-BE49-F238E27FC236}">
                  <a16:creationId xmlns:a16="http://schemas.microsoft.com/office/drawing/2014/main" id="{E622A17A-0970-4BBA-AE32-FFC0239966DB}"/>
                </a:ext>
              </a:extLst>
            </p:cNvPr>
            <p:cNvSpPr/>
            <p:nvPr/>
          </p:nvSpPr>
          <p:spPr>
            <a:xfrm>
              <a:off x="1651875" y="3661150"/>
              <a:ext cx="18425" cy="8475"/>
            </a:xfrm>
            <a:custGeom>
              <a:avLst/>
              <a:gdLst/>
              <a:ahLst/>
              <a:cxnLst/>
              <a:rect l="l" t="t" r="r" b="b"/>
              <a:pathLst>
                <a:path w="737" h="339" extrusionOk="0">
                  <a:moveTo>
                    <a:pt x="523" y="0"/>
                  </a:moveTo>
                  <a:cubicBezTo>
                    <a:pt x="383" y="0"/>
                    <a:pt x="205" y="152"/>
                    <a:pt x="63" y="152"/>
                  </a:cubicBezTo>
                  <a:cubicBezTo>
                    <a:pt x="42" y="152"/>
                    <a:pt x="21" y="148"/>
                    <a:pt x="1" y="140"/>
                  </a:cubicBezTo>
                  <a:lnTo>
                    <a:pt x="1" y="279"/>
                  </a:lnTo>
                  <a:cubicBezTo>
                    <a:pt x="120" y="279"/>
                    <a:pt x="239" y="319"/>
                    <a:pt x="359" y="339"/>
                  </a:cubicBezTo>
                  <a:cubicBezTo>
                    <a:pt x="478" y="339"/>
                    <a:pt x="617" y="319"/>
                    <a:pt x="737" y="319"/>
                  </a:cubicBezTo>
                  <a:cubicBezTo>
                    <a:pt x="699" y="73"/>
                    <a:pt x="620" y="0"/>
                    <a:pt x="5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88;p3">
              <a:extLst>
                <a:ext uri="{FF2B5EF4-FFF2-40B4-BE49-F238E27FC236}">
                  <a16:creationId xmlns:a16="http://schemas.microsoft.com/office/drawing/2014/main" id="{FB4C1145-3850-4E57-B69C-A0C61F73347C}"/>
                </a:ext>
              </a:extLst>
            </p:cNvPr>
            <p:cNvSpPr/>
            <p:nvPr/>
          </p:nvSpPr>
          <p:spPr>
            <a:xfrm>
              <a:off x="1589225" y="4109175"/>
              <a:ext cx="19400" cy="6200"/>
            </a:xfrm>
            <a:custGeom>
              <a:avLst/>
              <a:gdLst/>
              <a:ahLst/>
              <a:cxnLst/>
              <a:rect l="l" t="t" r="r" b="b"/>
              <a:pathLst>
                <a:path w="776" h="248" extrusionOk="0">
                  <a:moveTo>
                    <a:pt x="446" y="1"/>
                  </a:moveTo>
                  <a:cubicBezTo>
                    <a:pt x="296" y="1"/>
                    <a:pt x="152" y="83"/>
                    <a:pt x="0" y="83"/>
                  </a:cubicBezTo>
                  <a:lnTo>
                    <a:pt x="0" y="222"/>
                  </a:lnTo>
                  <a:cubicBezTo>
                    <a:pt x="148" y="222"/>
                    <a:pt x="296" y="248"/>
                    <a:pt x="443" y="248"/>
                  </a:cubicBezTo>
                  <a:cubicBezTo>
                    <a:pt x="554" y="248"/>
                    <a:pt x="665" y="233"/>
                    <a:pt x="776" y="182"/>
                  </a:cubicBezTo>
                  <a:cubicBezTo>
                    <a:pt x="661" y="42"/>
                    <a:pt x="552" y="1"/>
                    <a:pt x="4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89;p3">
              <a:extLst>
                <a:ext uri="{FF2B5EF4-FFF2-40B4-BE49-F238E27FC236}">
                  <a16:creationId xmlns:a16="http://schemas.microsoft.com/office/drawing/2014/main" id="{F8BA308D-249D-47FE-8487-B6FDAE07A0DD}"/>
                </a:ext>
              </a:extLst>
            </p:cNvPr>
            <p:cNvSpPr/>
            <p:nvPr/>
          </p:nvSpPr>
          <p:spPr>
            <a:xfrm>
              <a:off x="1678725" y="4185800"/>
              <a:ext cx="12900" cy="13475"/>
            </a:xfrm>
            <a:custGeom>
              <a:avLst/>
              <a:gdLst/>
              <a:ahLst/>
              <a:cxnLst/>
              <a:rect l="l" t="t" r="r" b="b"/>
              <a:pathLst>
                <a:path w="516" h="539" extrusionOk="0">
                  <a:moveTo>
                    <a:pt x="175" y="0"/>
                  </a:moveTo>
                  <a:cubicBezTo>
                    <a:pt x="128" y="0"/>
                    <a:pt x="71" y="7"/>
                    <a:pt x="1" y="21"/>
                  </a:cubicBezTo>
                  <a:cubicBezTo>
                    <a:pt x="1" y="121"/>
                    <a:pt x="41" y="240"/>
                    <a:pt x="41" y="360"/>
                  </a:cubicBezTo>
                  <a:cubicBezTo>
                    <a:pt x="140" y="439"/>
                    <a:pt x="259" y="499"/>
                    <a:pt x="359" y="539"/>
                  </a:cubicBezTo>
                  <a:cubicBezTo>
                    <a:pt x="306" y="346"/>
                    <a:pt x="515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90;p3">
              <a:extLst>
                <a:ext uri="{FF2B5EF4-FFF2-40B4-BE49-F238E27FC236}">
                  <a16:creationId xmlns:a16="http://schemas.microsoft.com/office/drawing/2014/main" id="{47458830-C3A9-4566-825C-1DCFF19D2067}"/>
                </a:ext>
              </a:extLst>
            </p:cNvPr>
            <p:cNvSpPr/>
            <p:nvPr/>
          </p:nvSpPr>
          <p:spPr>
            <a:xfrm>
              <a:off x="1651875" y="3454775"/>
              <a:ext cx="14450" cy="8475"/>
            </a:xfrm>
            <a:custGeom>
              <a:avLst/>
              <a:gdLst/>
              <a:ahLst/>
              <a:cxnLst/>
              <a:rect l="l" t="t" r="r" b="b"/>
              <a:pathLst>
                <a:path w="578" h="339" extrusionOk="0">
                  <a:moveTo>
                    <a:pt x="160" y="0"/>
                  </a:moveTo>
                  <a:cubicBezTo>
                    <a:pt x="160" y="120"/>
                    <a:pt x="1" y="239"/>
                    <a:pt x="180" y="338"/>
                  </a:cubicBezTo>
                  <a:cubicBezTo>
                    <a:pt x="359" y="338"/>
                    <a:pt x="498" y="299"/>
                    <a:pt x="578" y="120"/>
                  </a:cubicBezTo>
                  <a:cubicBezTo>
                    <a:pt x="578" y="60"/>
                    <a:pt x="578" y="20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91;p3">
              <a:extLst>
                <a:ext uri="{FF2B5EF4-FFF2-40B4-BE49-F238E27FC236}">
                  <a16:creationId xmlns:a16="http://schemas.microsoft.com/office/drawing/2014/main" id="{9B9D67D7-8655-4AA5-ADC7-8124263E0604}"/>
                </a:ext>
              </a:extLst>
            </p:cNvPr>
            <p:cNvSpPr/>
            <p:nvPr/>
          </p:nvSpPr>
          <p:spPr>
            <a:xfrm>
              <a:off x="1736925" y="4172100"/>
              <a:ext cx="10950" cy="19325"/>
            </a:xfrm>
            <a:custGeom>
              <a:avLst/>
              <a:gdLst/>
              <a:ahLst/>
              <a:cxnLst/>
              <a:rect l="l" t="t" r="r" b="b"/>
              <a:pathLst>
                <a:path w="438" h="773" extrusionOk="0">
                  <a:moveTo>
                    <a:pt x="271" y="0"/>
                  </a:moveTo>
                  <a:cubicBezTo>
                    <a:pt x="246" y="0"/>
                    <a:pt x="221" y="5"/>
                    <a:pt x="199" y="12"/>
                  </a:cubicBezTo>
                  <a:cubicBezTo>
                    <a:pt x="140" y="172"/>
                    <a:pt x="199" y="351"/>
                    <a:pt x="0" y="410"/>
                  </a:cubicBezTo>
                  <a:cubicBezTo>
                    <a:pt x="60" y="549"/>
                    <a:pt x="120" y="649"/>
                    <a:pt x="199" y="709"/>
                  </a:cubicBezTo>
                  <a:cubicBezTo>
                    <a:pt x="225" y="752"/>
                    <a:pt x="251" y="772"/>
                    <a:pt x="273" y="772"/>
                  </a:cubicBezTo>
                  <a:cubicBezTo>
                    <a:pt x="303" y="772"/>
                    <a:pt x="327" y="737"/>
                    <a:pt x="338" y="669"/>
                  </a:cubicBezTo>
                  <a:cubicBezTo>
                    <a:pt x="358" y="569"/>
                    <a:pt x="358" y="470"/>
                    <a:pt x="398" y="370"/>
                  </a:cubicBezTo>
                  <a:cubicBezTo>
                    <a:pt x="438" y="271"/>
                    <a:pt x="438" y="152"/>
                    <a:pt x="398" y="52"/>
                  </a:cubicBezTo>
                  <a:cubicBezTo>
                    <a:pt x="360" y="14"/>
                    <a:pt x="314" y="0"/>
                    <a:pt x="2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92;p3">
              <a:extLst>
                <a:ext uri="{FF2B5EF4-FFF2-40B4-BE49-F238E27FC236}">
                  <a16:creationId xmlns:a16="http://schemas.microsoft.com/office/drawing/2014/main" id="{2C827814-B3C4-49C3-8405-EA1BA9679C0A}"/>
                </a:ext>
              </a:extLst>
            </p:cNvPr>
            <p:cNvSpPr/>
            <p:nvPr/>
          </p:nvSpPr>
          <p:spPr>
            <a:xfrm>
              <a:off x="1678225" y="4396200"/>
              <a:ext cx="19425" cy="13950"/>
            </a:xfrm>
            <a:custGeom>
              <a:avLst/>
              <a:gdLst/>
              <a:ahLst/>
              <a:cxnLst/>
              <a:rect l="l" t="t" r="r" b="b"/>
              <a:pathLst>
                <a:path w="777" h="558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99" y="60"/>
                    <a:pt x="220" y="139"/>
                    <a:pt x="61" y="179"/>
                  </a:cubicBezTo>
                  <a:cubicBezTo>
                    <a:pt x="1" y="239"/>
                    <a:pt x="1" y="279"/>
                    <a:pt x="1" y="338"/>
                  </a:cubicBezTo>
                  <a:cubicBezTo>
                    <a:pt x="180" y="358"/>
                    <a:pt x="319" y="378"/>
                    <a:pt x="399" y="557"/>
                  </a:cubicBezTo>
                  <a:cubicBezTo>
                    <a:pt x="777" y="478"/>
                    <a:pt x="717" y="259"/>
                    <a:pt x="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93;p3">
              <a:extLst>
                <a:ext uri="{FF2B5EF4-FFF2-40B4-BE49-F238E27FC236}">
                  <a16:creationId xmlns:a16="http://schemas.microsoft.com/office/drawing/2014/main" id="{7F7A5290-A736-43BC-A9FD-76FD5604E688}"/>
                </a:ext>
              </a:extLst>
            </p:cNvPr>
            <p:cNvSpPr/>
            <p:nvPr/>
          </p:nvSpPr>
          <p:spPr>
            <a:xfrm>
              <a:off x="1695650" y="3365250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80" y="0"/>
                  </a:moveTo>
                  <a:cubicBezTo>
                    <a:pt x="100" y="239"/>
                    <a:pt x="0" y="518"/>
                    <a:pt x="199" y="737"/>
                  </a:cubicBezTo>
                  <a:cubicBezTo>
                    <a:pt x="299" y="498"/>
                    <a:pt x="219" y="239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94;p3">
              <a:extLst>
                <a:ext uri="{FF2B5EF4-FFF2-40B4-BE49-F238E27FC236}">
                  <a16:creationId xmlns:a16="http://schemas.microsoft.com/office/drawing/2014/main" id="{C87429C5-D3D6-4086-A27D-95DADF339AAC}"/>
                </a:ext>
              </a:extLst>
            </p:cNvPr>
            <p:cNvSpPr/>
            <p:nvPr/>
          </p:nvSpPr>
          <p:spPr>
            <a:xfrm>
              <a:off x="1701125" y="3414975"/>
              <a:ext cx="6475" cy="17925"/>
            </a:xfrm>
            <a:custGeom>
              <a:avLst/>
              <a:gdLst/>
              <a:ahLst/>
              <a:cxnLst/>
              <a:rect l="l" t="t" r="r" b="b"/>
              <a:pathLst>
                <a:path w="259" h="717" extrusionOk="0">
                  <a:moveTo>
                    <a:pt x="20" y="1"/>
                  </a:moveTo>
                  <a:cubicBezTo>
                    <a:pt x="20" y="220"/>
                    <a:pt x="0" y="458"/>
                    <a:pt x="0" y="717"/>
                  </a:cubicBezTo>
                  <a:cubicBezTo>
                    <a:pt x="259" y="458"/>
                    <a:pt x="259" y="239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95;p3">
              <a:extLst>
                <a:ext uri="{FF2B5EF4-FFF2-40B4-BE49-F238E27FC236}">
                  <a16:creationId xmlns:a16="http://schemas.microsoft.com/office/drawing/2014/main" id="{C76CAF45-A309-49CA-BEA9-D2FF1DAFD1D5}"/>
                </a:ext>
              </a:extLst>
            </p:cNvPr>
            <p:cNvSpPr/>
            <p:nvPr/>
          </p:nvSpPr>
          <p:spPr>
            <a:xfrm>
              <a:off x="1686700" y="4360375"/>
              <a:ext cx="8475" cy="17925"/>
            </a:xfrm>
            <a:custGeom>
              <a:avLst/>
              <a:gdLst/>
              <a:ahLst/>
              <a:cxnLst/>
              <a:rect l="l" t="t" r="r" b="b"/>
              <a:pathLst>
                <a:path w="339" h="717" extrusionOk="0">
                  <a:moveTo>
                    <a:pt x="219" y="1"/>
                  </a:moveTo>
                  <a:lnTo>
                    <a:pt x="219" y="1"/>
                  </a:lnTo>
                  <a:cubicBezTo>
                    <a:pt x="20" y="200"/>
                    <a:pt x="20" y="438"/>
                    <a:pt x="0" y="717"/>
                  </a:cubicBezTo>
                  <a:cubicBezTo>
                    <a:pt x="338" y="538"/>
                    <a:pt x="219" y="24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96;p3">
              <a:extLst>
                <a:ext uri="{FF2B5EF4-FFF2-40B4-BE49-F238E27FC236}">
                  <a16:creationId xmlns:a16="http://schemas.microsoft.com/office/drawing/2014/main" id="{8026B868-FCCB-4FC5-9F7B-C93799DC206D}"/>
                </a:ext>
              </a:extLst>
            </p:cNvPr>
            <p:cNvSpPr/>
            <p:nvPr/>
          </p:nvSpPr>
          <p:spPr>
            <a:xfrm>
              <a:off x="1735425" y="4199250"/>
              <a:ext cx="7000" cy="13950"/>
            </a:xfrm>
            <a:custGeom>
              <a:avLst/>
              <a:gdLst/>
              <a:ahLst/>
              <a:cxnLst/>
              <a:rect l="l" t="t" r="r" b="b"/>
              <a:pathLst>
                <a:path w="280" h="558" extrusionOk="0">
                  <a:moveTo>
                    <a:pt x="200" y="1"/>
                  </a:moveTo>
                  <a:lnTo>
                    <a:pt x="200" y="1"/>
                  </a:lnTo>
                  <a:cubicBezTo>
                    <a:pt x="21" y="120"/>
                    <a:pt x="1" y="359"/>
                    <a:pt x="21" y="558"/>
                  </a:cubicBezTo>
                  <a:cubicBezTo>
                    <a:pt x="279" y="458"/>
                    <a:pt x="219" y="219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97;p3">
              <a:extLst>
                <a:ext uri="{FF2B5EF4-FFF2-40B4-BE49-F238E27FC236}">
                  <a16:creationId xmlns:a16="http://schemas.microsoft.com/office/drawing/2014/main" id="{406BD8AD-64AB-4BDF-85B9-ACE5040D492F}"/>
                </a:ext>
              </a:extLst>
            </p:cNvPr>
            <p:cNvSpPr/>
            <p:nvPr/>
          </p:nvSpPr>
          <p:spPr>
            <a:xfrm>
              <a:off x="1727475" y="4062000"/>
              <a:ext cx="6000" cy="14925"/>
            </a:xfrm>
            <a:custGeom>
              <a:avLst/>
              <a:gdLst/>
              <a:ahLst/>
              <a:cxnLst/>
              <a:rect l="l" t="t" r="r" b="b"/>
              <a:pathLst>
                <a:path w="240" h="597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99"/>
                    <a:pt x="80" y="398"/>
                    <a:pt x="179" y="597"/>
                  </a:cubicBezTo>
                  <a:cubicBezTo>
                    <a:pt x="199" y="378"/>
                    <a:pt x="239" y="139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98;p3">
              <a:extLst>
                <a:ext uri="{FF2B5EF4-FFF2-40B4-BE49-F238E27FC236}">
                  <a16:creationId xmlns:a16="http://schemas.microsoft.com/office/drawing/2014/main" id="{2CBCE477-9576-4A5B-B581-BA7179810751}"/>
                </a:ext>
              </a:extLst>
            </p:cNvPr>
            <p:cNvSpPr/>
            <p:nvPr/>
          </p:nvSpPr>
          <p:spPr>
            <a:xfrm>
              <a:off x="1665300" y="4434475"/>
              <a:ext cx="6000" cy="15450"/>
            </a:xfrm>
            <a:custGeom>
              <a:avLst/>
              <a:gdLst/>
              <a:ahLst/>
              <a:cxnLst/>
              <a:rect l="l" t="t" r="r" b="b"/>
              <a:pathLst>
                <a:path w="240" h="6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160"/>
                    <a:pt x="21" y="399"/>
                    <a:pt x="1" y="618"/>
                  </a:cubicBezTo>
                  <a:cubicBezTo>
                    <a:pt x="239" y="458"/>
                    <a:pt x="180" y="22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99;p3">
              <a:extLst>
                <a:ext uri="{FF2B5EF4-FFF2-40B4-BE49-F238E27FC236}">
                  <a16:creationId xmlns:a16="http://schemas.microsoft.com/office/drawing/2014/main" id="{392B063A-88E2-4B65-BFDF-D741D6E77BC8}"/>
                </a:ext>
              </a:extLst>
            </p:cNvPr>
            <p:cNvSpPr/>
            <p:nvPr/>
          </p:nvSpPr>
          <p:spPr>
            <a:xfrm>
              <a:off x="1661475" y="3649725"/>
              <a:ext cx="2850" cy="3400"/>
            </a:xfrm>
            <a:custGeom>
              <a:avLst/>
              <a:gdLst/>
              <a:ahLst/>
              <a:cxnLst/>
              <a:rect l="l" t="t" r="r" b="b"/>
              <a:pathLst>
                <a:path w="114" h="136" extrusionOk="0">
                  <a:moveTo>
                    <a:pt x="74" y="0"/>
                  </a:moveTo>
                  <a:cubicBezTo>
                    <a:pt x="54" y="0"/>
                    <a:pt x="14" y="20"/>
                    <a:pt x="14" y="60"/>
                  </a:cubicBezTo>
                  <a:cubicBezTo>
                    <a:pt x="0" y="103"/>
                    <a:pt x="27" y="135"/>
                    <a:pt x="58" y="135"/>
                  </a:cubicBezTo>
                  <a:cubicBezTo>
                    <a:pt x="70" y="135"/>
                    <a:pt x="83" y="131"/>
                    <a:pt x="94" y="119"/>
                  </a:cubicBezTo>
                  <a:cubicBezTo>
                    <a:pt x="114" y="119"/>
                    <a:pt x="114" y="80"/>
                    <a:pt x="114" y="60"/>
                  </a:cubicBezTo>
                  <a:cubicBezTo>
                    <a:pt x="114" y="20"/>
                    <a:pt x="94" y="0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500;p3">
              <a:extLst>
                <a:ext uri="{FF2B5EF4-FFF2-40B4-BE49-F238E27FC236}">
                  <a16:creationId xmlns:a16="http://schemas.microsoft.com/office/drawing/2014/main" id="{62992232-BF94-426D-BE16-F5EF4E89A660}"/>
                </a:ext>
              </a:extLst>
            </p:cNvPr>
            <p:cNvSpPr/>
            <p:nvPr/>
          </p:nvSpPr>
          <p:spPr>
            <a:xfrm>
              <a:off x="1683200" y="437780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0"/>
                  </a:moveTo>
                  <a:cubicBezTo>
                    <a:pt x="1" y="80"/>
                    <a:pt x="1" y="219"/>
                    <a:pt x="1" y="378"/>
                  </a:cubicBezTo>
                  <a:cubicBezTo>
                    <a:pt x="160" y="298"/>
                    <a:pt x="180" y="139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501;p3">
              <a:extLst>
                <a:ext uri="{FF2B5EF4-FFF2-40B4-BE49-F238E27FC236}">
                  <a16:creationId xmlns:a16="http://schemas.microsoft.com/office/drawing/2014/main" id="{923F7ADF-836A-4C49-8372-0621C502D133}"/>
                </a:ext>
              </a:extLst>
            </p:cNvPr>
            <p:cNvSpPr/>
            <p:nvPr/>
          </p:nvSpPr>
          <p:spPr>
            <a:xfrm>
              <a:off x="1678725" y="43872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80" y="0"/>
                  </a:moveTo>
                  <a:cubicBezTo>
                    <a:pt x="61" y="100"/>
                    <a:pt x="1" y="219"/>
                    <a:pt x="61" y="358"/>
                  </a:cubicBezTo>
                  <a:cubicBezTo>
                    <a:pt x="180" y="259"/>
                    <a:pt x="200" y="139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502;p3">
              <a:extLst>
                <a:ext uri="{FF2B5EF4-FFF2-40B4-BE49-F238E27FC236}">
                  <a16:creationId xmlns:a16="http://schemas.microsoft.com/office/drawing/2014/main" id="{258B8F14-7739-49B3-84C9-73BD10CF96BA}"/>
                </a:ext>
              </a:extLst>
            </p:cNvPr>
            <p:cNvSpPr/>
            <p:nvPr/>
          </p:nvSpPr>
          <p:spPr>
            <a:xfrm>
              <a:off x="1558375" y="42584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20"/>
                    <a:pt x="200" y="339"/>
                  </a:cubicBezTo>
                  <a:cubicBezTo>
                    <a:pt x="200" y="220"/>
                    <a:pt x="200" y="10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503;p3">
              <a:extLst>
                <a:ext uri="{FF2B5EF4-FFF2-40B4-BE49-F238E27FC236}">
                  <a16:creationId xmlns:a16="http://schemas.microsoft.com/office/drawing/2014/main" id="{8247C3F6-3A4E-4147-8498-0B5FE5B26651}"/>
                </a:ext>
              </a:extLst>
            </p:cNvPr>
            <p:cNvSpPr/>
            <p:nvPr/>
          </p:nvSpPr>
          <p:spPr>
            <a:xfrm>
              <a:off x="1739900" y="4189800"/>
              <a:ext cx="5500" cy="9975"/>
            </a:xfrm>
            <a:custGeom>
              <a:avLst/>
              <a:gdLst/>
              <a:ahLst/>
              <a:cxnLst/>
              <a:rect l="l" t="t" r="r" b="b"/>
              <a:pathLst>
                <a:path w="220" h="399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21"/>
                    <a:pt x="100" y="60"/>
                    <a:pt x="40" y="60"/>
                  </a:cubicBezTo>
                  <a:cubicBezTo>
                    <a:pt x="40" y="160"/>
                    <a:pt x="21" y="279"/>
                    <a:pt x="1" y="398"/>
                  </a:cubicBezTo>
                  <a:cubicBezTo>
                    <a:pt x="200" y="319"/>
                    <a:pt x="219" y="180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504;p3">
              <a:extLst>
                <a:ext uri="{FF2B5EF4-FFF2-40B4-BE49-F238E27FC236}">
                  <a16:creationId xmlns:a16="http://schemas.microsoft.com/office/drawing/2014/main" id="{DBC1FCE4-7D74-403E-83DC-69CA9099828B}"/>
                </a:ext>
              </a:extLst>
            </p:cNvPr>
            <p:cNvSpPr/>
            <p:nvPr/>
          </p:nvSpPr>
          <p:spPr>
            <a:xfrm>
              <a:off x="1682700" y="408387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80" y="0"/>
                  </a:moveTo>
                  <a:cubicBezTo>
                    <a:pt x="1" y="120"/>
                    <a:pt x="1" y="239"/>
                    <a:pt x="180" y="359"/>
                  </a:cubicBezTo>
                  <a:cubicBezTo>
                    <a:pt x="200" y="239"/>
                    <a:pt x="200" y="12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505;p3">
              <a:extLst>
                <a:ext uri="{FF2B5EF4-FFF2-40B4-BE49-F238E27FC236}">
                  <a16:creationId xmlns:a16="http://schemas.microsoft.com/office/drawing/2014/main" id="{88BC698A-CF66-4A56-8163-7D07FCE54C01}"/>
                </a:ext>
              </a:extLst>
            </p:cNvPr>
            <p:cNvSpPr/>
            <p:nvPr/>
          </p:nvSpPr>
          <p:spPr>
            <a:xfrm>
              <a:off x="1664300" y="35622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41" y="0"/>
                  </a:moveTo>
                  <a:cubicBezTo>
                    <a:pt x="1" y="40"/>
                    <a:pt x="1" y="99"/>
                    <a:pt x="41" y="139"/>
                  </a:cubicBezTo>
                  <a:cubicBezTo>
                    <a:pt x="180" y="99"/>
                    <a:pt x="180" y="4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506;p3">
              <a:extLst>
                <a:ext uri="{FF2B5EF4-FFF2-40B4-BE49-F238E27FC236}">
                  <a16:creationId xmlns:a16="http://schemas.microsoft.com/office/drawing/2014/main" id="{EB46C73E-122B-457D-B5D0-4E5857A96CA6}"/>
                </a:ext>
              </a:extLst>
            </p:cNvPr>
            <p:cNvSpPr/>
            <p:nvPr/>
          </p:nvSpPr>
          <p:spPr>
            <a:xfrm>
              <a:off x="1698125" y="3400050"/>
              <a:ext cx="2525" cy="5500"/>
            </a:xfrm>
            <a:custGeom>
              <a:avLst/>
              <a:gdLst/>
              <a:ahLst/>
              <a:cxnLst/>
              <a:rect l="l" t="t" r="r" b="b"/>
              <a:pathLst>
                <a:path w="101" h="220" extrusionOk="0">
                  <a:moveTo>
                    <a:pt x="100" y="1"/>
                  </a:moveTo>
                  <a:cubicBezTo>
                    <a:pt x="21" y="100"/>
                    <a:pt x="1" y="160"/>
                    <a:pt x="100" y="220"/>
                  </a:cubicBezTo>
                  <a:lnTo>
                    <a:pt x="1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507;p3">
              <a:extLst>
                <a:ext uri="{FF2B5EF4-FFF2-40B4-BE49-F238E27FC236}">
                  <a16:creationId xmlns:a16="http://schemas.microsoft.com/office/drawing/2014/main" id="{0CBE6C52-2D86-442A-B594-02B061DE5764}"/>
                </a:ext>
              </a:extLst>
            </p:cNvPr>
            <p:cNvSpPr/>
            <p:nvPr/>
          </p:nvSpPr>
          <p:spPr>
            <a:xfrm>
              <a:off x="1700625" y="34055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0" y="80"/>
                    <a:pt x="0" y="120"/>
                    <a:pt x="20" y="180"/>
                  </a:cubicBezTo>
                  <a:cubicBezTo>
                    <a:pt x="159" y="100"/>
                    <a:pt x="119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508;p3">
              <a:extLst>
                <a:ext uri="{FF2B5EF4-FFF2-40B4-BE49-F238E27FC236}">
                  <a16:creationId xmlns:a16="http://schemas.microsoft.com/office/drawing/2014/main" id="{15BB5591-5B2A-4450-B9EC-EB465EF8DB9A}"/>
                </a:ext>
              </a:extLst>
            </p:cNvPr>
            <p:cNvSpPr/>
            <p:nvPr/>
          </p:nvSpPr>
          <p:spPr>
            <a:xfrm>
              <a:off x="1697625" y="3386625"/>
              <a:ext cx="3025" cy="6000"/>
            </a:xfrm>
            <a:custGeom>
              <a:avLst/>
              <a:gdLst/>
              <a:ahLst/>
              <a:cxnLst/>
              <a:rect l="l" t="t" r="r" b="b"/>
              <a:pathLst>
                <a:path w="121" h="240" extrusionOk="0">
                  <a:moveTo>
                    <a:pt x="120" y="1"/>
                  </a:moveTo>
                  <a:cubicBezTo>
                    <a:pt x="1" y="80"/>
                    <a:pt x="1" y="160"/>
                    <a:pt x="120" y="240"/>
                  </a:cubicBezTo>
                  <a:lnTo>
                    <a:pt x="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509;p3">
              <a:extLst>
                <a:ext uri="{FF2B5EF4-FFF2-40B4-BE49-F238E27FC236}">
                  <a16:creationId xmlns:a16="http://schemas.microsoft.com/office/drawing/2014/main" id="{7523007F-32BC-4046-8625-CF8E2CC0E148}"/>
                </a:ext>
              </a:extLst>
            </p:cNvPr>
            <p:cNvSpPr/>
            <p:nvPr/>
          </p:nvSpPr>
          <p:spPr>
            <a:xfrm>
              <a:off x="1716025" y="3898875"/>
              <a:ext cx="2525" cy="7475"/>
            </a:xfrm>
            <a:custGeom>
              <a:avLst/>
              <a:gdLst/>
              <a:ahLst/>
              <a:cxnLst/>
              <a:rect l="l" t="t" r="r" b="b"/>
              <a:pathLst>
                <a:path w="101" h="299" extrusionOk="0">
                  <a:moveTo>
                    <a:pt x="100" y="0"/>
                  </a:moveTo>
                  <a:cubicBezTo>
                    <a:pt x="1" y="100"/>
                    <a:pt x="1" y="199"/>
                    <a:pt x="100" y="299"/>
                  </a:cubicBezTo>
                  <a:lnTo>
                    <a:pt x="1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510;p3">
              <a:extLst>
                <a:ext uri="{FF2B5EF4-FFF2-40B4-BE49-F238E27FC236}">
                  <a16:creationId xmlns:a16="http://schemas.microsoft.com/office/drawing/2014/main" id="{291786DE-CFF2-4CDE-BA80-7FD41258E7B2}"/>
                </a:ext>
              </a:extLst>
            </p:cNvPr>
            <p:cNvSpPr/>
            <p:nvPr/>
          </p:nvSpPr>
          <p:spPr>
            <a:xfrm>
              <a:off x="1681225" y="3883450"/>
              <a:ext cx="1500" cy="4500"/>
            </a:xfrm>
            <a:custGeom>
              <a:avLst/>
              <a:gdLst/>
              <a:ahLst/>
              <a:cxnLst/>
              <a:rect l="l" t="t" r="r" b="b"/>
              <a:pathLst>
                <a:path w="60" h="180" extrusionOk="0">
                  <a:moveTo>
                    <a:pt x="60" y="1"/>
                  </a:moveTo>
                  <a:cubicBezTo>
                    <a:pt x="60" y="21"/>
                    <a:pt x="0" y="60"/>
                    <a:pt x="0" y="60"/>
                  </a:cubicBezTo>
                  <a:cubicBezTo>
                    <a:pt x="0" y="100"/>
                    <a:pt x="40" y="120"/>
                    <a:pt x="60" y="180"/>
                  </a:cubicBezTo>
                  <a:lnTo>
                    <a:pt x="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511;p3">
              <a:extLst>
                <a:ext uri="{FF2B5EF4-FFF2-40B4-BE49-F238E27FC236}">
                  <a16:creationId xmlns:a16="http://schemas.microsoft.com/office/drawing/2014/main" id="{616C73F2-C542-4891-9A4E-51CC9D32AD6E}"/>
                </a:ext>
              </a:extLst>
            </p:cNvPr>
            <p:cNvSpPr/>
            <p:nvPr/>
          </p:nvSpPr>
          <p:spPr>
            <a:xfrm>
              <a:off x="1692150" y="4666475"/>
              <a:ext cx="98000" cy="19775"/>
            </a:xfrm>
            <a:custGeom>
              <a:avLst/>
              <a:gdLst/>
              <a:ahLst/>
              <a:cxnLst/>
              <a:rect l="l" t="t" r="r" b="b"/>
              <a:pathLst>
                <a:path w="3920" h="791" extrusionOk="0">
                  <a:moveTo>
                    <a:pt x="960" y="1"/>
                  </a:moveTo>
                  <a:cubicBezTo>
                    <a:pt x="768" y="1"/>
                    <a:pt x="575" y="19"/>
                    <a:pt x="379" y="70"/>
                  </a:cubicBezTo>
                  <a:cubicBezTo>
                    <a:pt x="160" y="90"/>
                    <a:pt x="1" y="190"/>
                    <a:pt x="1" y="468"/>
                  </a:cubicBezTo>
                  <a:cubicBezTo>
                    <a:pt x="1221" y="561"/>
                    <a:pt x="2425" y="791"/>
                    <a:pt x="3643" y="791"/>
                  </a:cubicBezTo>
                  <a:cubicBezTo>
                    <a:pt x="3735" y="791"/>
                    <a:pt x="3827" y="789"/>
                    <a:pt x="3920" y="787"/>
                  </a:cubicBezTo>
                  <a:cubicBezTo>
                    <a:pt x="3920" y="558"/>
                    <a:pt x="3791" y="493"/>
                    <a:pt x="3642" y="493"/>
                  </a:cubicBezTo>
                  <a:cubicBezTo>
                    <a:pt x="3596" y="493"/>
                    <a:pt x="3549" y="499"/>
                    <a:pt x="3502" y="508"/>
                  </a:cubicBezTo>
                  <a:cubicBezTo>
                    <a:pt x="3431" y="525"/>
                    <a:pt x="3383" y="532"/>
                    <a:pt x="3352" y="532"/>
                  </a:cubicBezTo>
                  <a:cubicBezTo>
                    <a:pt x="3175" y="532"/>
                    <a:pt x="3580" y="288"/>
                    <a:pt x="3420" y="288"/>
                  </a:cubicBezTo>
                  <a:cubicBezTo>
                    <a:pt x="3415" y="288"/>
                    <a:pt x="3409" y="289"/>
                    <a:pt x="3403" y="289"/>
                  </a:cubicBezTo>
                  <a:cubicBezTo>
                    <a:pt x="3265" y="115"/>
                    <a:pt x="3089" y="89"/>
                    <a:pt x="2913" y="89"/>
                  </a:cubicBezTo>
                  <a:cubicBezTo>
                    <a:pt x="2838" y="89"/>
                    <a:pt x="2764" y="93"/>
                    <a:pt x="2692" y="93"/>
                  </a:cubicBezTo>
                  <a:cubicBezTo>
                    <a:pt x="2663" y="93"/>
                    <a:pt x="2635" y="92"/>
                    <a:pt x="2607" y="90"/>
                  </a:cubicBezTo>
                  <a:cubicBezTo>
                    <a:pt x="2514" y="100"/>
                    <a:pt x="2422" y="104"/>
                    <a:pt x="2330" y="104"/>
                  </a:cubicBezTo>
                  <a:cubicBezTo>
                    <a:pt x="1868" y="104"/>
                    <a:pt x="1418" y="1"/>
                    <a:pt x="9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512;p3">
              <a:extLst>
                <a:ext uri="{FF2B5EF4-FFF2-40B4-BE49-F238E27FC236}">
                  <a16:creationId xmlns:a16="http://schemas.microsoft.com/office/drawing/2014/main" id="{ED2BFDDD-DCF2-46C7-9292-546A1A4E6D03}"/>
                </a:ext>
              </a:extLst>
            </p:cNvPr>
            <p:cNvSpPr/>
            <p:nvPr/>
          </p:nvSpPr>
          <p:spPr>
            <a:xfrm>
              <a:off x="1757800" y="4664250"/>
              <a:ext cx="77625" cy="22850"/>
            </a:xfrm>
            <a:custGeom>
              <a:avLst/>
              <a:gdLst/>
              <a:ahLst/>
              <a:cxnLst/>
              <a:rect l="l" t="t" r="r" b="b"/>
              <a:pathLst>
                <a:path w="3105" h="914" extrusionOk="0">
                  <a:moveTo>
                    <a:pt x="419" y="0"/>
                  </a:moveTo>
                  <a:cubicBezTo>
                    <a:pt x="359" y="0"/>
                    <a:pt x="299" y="20"/>
                    <a:pt x="220" y="20"/>
                  </a:cubicBezTo>
                  <a:cubicBezTo>
                    <a:pt x="100" y="100"/>
                    <a:pt x="1" y="179"/>
                    <a:pt x="60" y="319"/>
                  </a:cubicBezTo>
                  <a:cubicBezTo>
                    <a:pt x="299" y="378"/>
                    <a:pt x="578" y="299"/>
                    <a:pt x="796" y="498"/>
                  </a:cubicBezTo>
                  <a:cubicBezTo>
                    <a:pt x="1095" y="697"/>
                    <a:pt x="1473" y="677"/>
                    <a:pt x="1811" y="736"/>
                  </a:cubicBezTo>
                  <a:cubicBezTo>
                    <a:pt x="2048" y="774"/>
                    <a:pt x="2286" y="913"/>
                    <a:pt x="2523" y="913"/>
                  </a:cubicBezTo>
                  <a:cubicBezTo>
                    <a:pt x="2664" y="913"/>
                    <a:pt x="2804" y="864"/>
                    <a:pt x="2945" y="716"/>
                  </a:cubicBezTo>
                  <a:cubicBezTo>
                    <a:pt x="2905" y="518"/>
                    <a:pt x="3005" y="398"/>
                    <a:pt x="3104" y="239"/>
                  </a:cubicBezTo>
                  <a:cubicBezTo>
                    <a:pt x="2949" y="198"/>
                    <a:pt x="2791" y="186"/>
                    <a:pt x="2631" y="186"/>
                  </a:cubicBezTo>
                  <a:cubicBezTo>
                    <a:pt x="2423" y="186"/>
                    <a:pt x="2212" y="206"/>
                    <a:pt x="2004" y="206"/>
                  </a:cubicBezTo>
                  <a:cubicBezTo>
                    <a:pt x="1762" y="206"/>
                    <a:pt x="1523" y="179"/>
                    <a:pt x="1294" y="60"/>
                  </a:cubicBezTo>
                  <a:cubicBezTo>
                    <a:pt x="995" y="20"/>
                    <a:pt x="717" y="2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513;p3">
              <a:extLst>
                <a:ext uri="{FF2B5EF4-FFF2-40B4-BE49-F238E27FC236}">
                  <a16:creationId xmlns:a16="http://schemas.microsoft.com/office/drawing/2014/main" id="{CB43740F-9405-467B-A003-BB467B5939AE}"/>
                </a:ext>
              </a:extLst>
            </p:cNvPr>
            <p:cNvSpPr/>
            <p:nvPr/>
          </p:nvSpPr>
          <p:spPr>
            <a:xfrm>
              <a:off x="1792625" y="4678175"/>
              <a:ext cx="51250" cy="18925"/>
            </a:xfrm>
            <a:custGeom>
              <a:avLst/>
              <a:gdLst/>
              <a:ahLst/>
              <a:cxnLst/>
              <a:rect l="l" t="t" r="r" b="b"/>
              <a:pathLst>
                <a:path w="2050" h="757" extrusionOk="0">
                  <a:moveTo>
                    <a:pt x="458" y="0"/>
                  </a:moveTo>
                  <a:cubicBezTo>
                    <a:pt x="358" y="120"/>
                    <a:pt x="0" y="0"/>
                    <a:pt x="100" y="319"/>
                  </a:cubicBezTo>
                  <a:cubicBezTo>
                    <a:pt x="756" y="458"/>
                    <a:pt x="1373" y="617"/>
                    <a:pt x="2049" y="756"/>
                  </a:cubicBezTo>
                  <a:cubicBezTo>
                    <a:pt x="1990" y="418"/>
                    <a:pt x="1850" y="219"/>
                    <a:pt x="1552" y="140"/>
                  </a:cubicBezTo>
                  <a:cubicBezTo>
                    <a:pt x="1494" y="152"/>
                    <a:pt x="1436" y="157"/>
                    <a:pt x="1379" y="157"/>
                  </a:cubicBezTo>
                  <a:cubicBezTo>
                    <a:pt x="1064" y="157"/>
                    <a:pt x="761" y="0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514;p3">
              <a:extLst>
                <a:ext uri="{FF2B5EF4-FFF2-40B4-BE49-F238E27FC236}">
                  <a16:creationId xmlns:a16="http://schemas.microsoft.com/office/drawing/2014/main" id="{B8784C61-1F79-422D-82A7-1DE8B1CA0867}"/>
                </a:ext>
              </a:extLst>
            </p:cNvPr>
            <p:cNvSpPr/>
            <p:nvPr/>
          </p:nvSpPr>
          <p:spPr>
            <a:xfrm>
              <a:off x="1616075" y="4686125"/>
              <a:ext cx="55225" cy="24100"/>
            </a:xfrm>
            <a:custGeom>
              <a:avLst/>
              <a:gdLst/>
              <a:ahLst/>
              <a:cxnLst/>
              <a:rect l="l" t="t" r="r" b="b"/>
              <a:pathLst>
                <a:path w="2209" h="964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59"/>
                    <a:pt x="265" y="370"/>
                    <a:pt x="490" y="370"/>
                  </a:cubicBezTo>
                  <a:cubicBezTo>
                    <a:pt x="505" y="370"/>
                    <a:pt x="520" y="370"/>
                    <a:pt x="535" y="370"/>
                  </a:cubicBezTo>
                  <a:cubicBezTo>
                    <a:pt x="596" y="370"/>
                    <a:pt x="657" y="371"/>
                    <a:pt x="717" y="379"/>
                  </a:cubicBezTo>
                  <a:cubicBezTo>
                    <a:pt x="995" y="379"/>
                    <a:pt x="1274" y="379"/>
                    <a:pt x="1274" y="737"/>
                  </a:cubicBezTo>
                  <a:cubicBezTo>
                    <a:pt x="1380" y="896"/>
                    <a:pt x="1539" y="913"/>
                    <a:pt x="1710" y="913"/>
                  </a:cubicBezTo>
                  <a:cubicBezTo>
                    <a:pt x="1759" y="913"/>
                    <a:pt x="1808" y="912"/>
                    <a:pt x="1858" y="912"/>
                  </a:cubicBezTo>
                  <a:cubicBezTo>
                    <a:pt x="1895" y="912"/>
                    <a:pt x="1933" y="913"/>
                    <a:pt x="1970" y="916"/>
                  </a:cubicBezTo>
                  <a:cubicBezTo>
                    <a:pt x="1992" y="948"/>
                    <a:pt x="2026" y="963"/>
                    <a:pt x="2065" y="963"/>
                  </a:cubicBezTo>
                  <a:cubicBezTo>
                    <a:pt x="2097" y="963"/>
                    <a:pt x="2133" y="953"/>
                    <a:pt x="2169" y="936"/>
                  </a:cubicBezTo>
                  <a:cubicBezTo>
                    <a:pt x="2208" y="896"/>
                    <a:pt x="2208" y="816"/>
                    <a:pt x="2189" y="737"/>
                  </a:cubicBezTo>
                  <a:cubicBezTo>
                    <a:pt x="2049" y="677"/>
                    <a:pt x="1970" y="577"/>
                    <a:pt x="2049" y="398"/>
                  </a:cubicBezTo>
                  <a:cubicBezTo>
                    <a:pt x="1990" y="279"/>
                    <a:pt x="1910" y="219"/>
                    <a:pt x="1791" y="199"/>
                  </a:cubicBezTo>
                  <a:cubicBezTo>
                    <a:pt x="1767" y="205"/>
                    <a:pt x="1748" y="208"/>
                    <a:pt x="1730" y="208"/>
                  </a:cubicBezTo>
                  <a:cubicBezTo>
                    <a:pt x="1686" y="208"/>
                    <a:pt x="1654" y="194"/>
                    <a:pt x="1612" y="180"/>
                  </a:cubicBezTo>
                  <a:cubicBezTo>
                    <a:pt x="1488" y="189"/>
                    <a:pt x="1363" y="194"/>
                    <a:pt x="1238" y="194"/>
                  </a:cubicBezTo>
                  <a:cubicBezTo>
                    <a:pt x="820" y="194"/>
                    <a:pt x="399" y="13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15;p3">
              <a:extLst>
                <a:ext uri="{FF2B5EF4-FFF2-40B4-BE49-F238E27FC236}">
                  <a16:creationId xmlns:a16="http://schemas.microsoft.com/office/drawing/2014/main" id="{E75AFDF5-9CEC-4907-BB38-30DE8B4397D5}"/>
                </a:ext>
              </a:extLst>
            </p:cNvPr>
            <p:cNvSpPr/>
            <p:nvPr/>
          </p:nvSpPr>
          <p:spPr>
            <a:xfrm>
              <a:off x="1663325" y="4693025"/>
              <a:ext cx="38300" cy="22950"/>
            </a:xfrm>
            <a:custGeom>
              <a:avLst/>
              <a:gdLst/>
              <a:ahLst/>
              <a:cxnLst/>
              <a:rect l="l" t="t" r="r" b="b"/>
              <a:pathLst>
                <a:path w="1532" h="918" extrusionOk="0">
                  <a:moveTo>
                    <a:pt x="680" y="0"/>
                  </a:moveTo>
                  <a:cubicBezTo>
                    <a:pt x="612" y="0"/>
                    <a:pt x="543" y="7"/>
                    <a:pt x="475" y="7"/>
                  </a:cubicBezTo>
                  <a:cubicBezTo>
                    <a:pt x="449" y="7"/>
                    <a:pt x="423" y="6"/>
                    <a:pt x="398" y="3"/>
                  </a:cubicBezTo>
                  <a:lnTo>
                    <a:pt x="398" y="3"/>
                  </a:lnTo>
                  <a:cubicBezTo>
                    <a:pt x="0" y="142"/>
                    <a:pt x="537" y="461"/>
                    <a:pt x="279" y="640"/>
                  </a:cubicBezTo>
                  <a:cubicBezTo>
                    <a:pt x="312" y="848"/>
                    <a:pt x="399" y="918"/>
                    <a:pt x="511" y="918"/>
                  </a:cubicBezTo>
                  <a:cubicBezTo>
                    <a:pt x="602" y="918"/>
                    <a:pt x="709" y="872"/>
                    <a:pt x="816" y="819"/>
                  </a:cubicBezTo>
                  <a:cubicBezTo>
                    <a:pt x="1074" y="759"/>
                    <a:pt x="1333" y="858"/>
                    <a:pt x="1532" y="640"/>
                  </a:cubicBezTo>
                  <a:cubicBezTo>
                    <a:pt x="1512" y="620"/>
                    <a:pt x="1512" y="600"/>
                    <a:pt x="1492" y="560"/>
                  </a:cubicBezTo>
                  <a:cubicBezTo>
                    <a:pt x="1413" y="480"/>
                    <a:pt x="1393" y="401"/>
                    <a:pt x="1353" y="301"/>
                  </a:cubicBezTo>
                  <a:cubicBezTo>
                    <a:pt x="1253" y="222"/>
                    <a:pt x="1114" y="162"/>
                    <a:pt x="995" y="103"/>
                  </a:cubicBezTo>
                  <a:cubicBezTo>
                    <a:pt x="898" y="17"/>
                    <a:pt x="790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16;p3">
              <a:extLst>
                <a:ext uri="{FF2B5EF4-FFF2-40B4-BE49-F238E27FC236}">
                  <a16:creationId xmlns:a16="http://schemas.microsoft.com/office/drawing/2014/main" id="{18ABFE4A-3D04-4DF8-A79E-BF1DD058E36F}"/>
                </a:ext>
              </a:extLst>
            </p:cNvPr>
            <p:cNvSpPr/>
            <p:nvPr/>
          </p:nvSpPr>
          <p:spPr>
            <a:xfrm>
              <a:off x="1698625" y="4698550"/>
              <a:ext cx="48275" cy="13450"/>
            </a:xfrm>
            <a:custGeom>
              <a:avLst/>
              <a:gdLst/>
              <a:ahLst/>
              <a:cxnLst/>
              <a:rect l="l" t="t" r="r" b="b"/>
              <a:pathLst>
                <a:path w="1931" h="538" extrusionOk="0">
                  <a:moveTo>
                    <a:pt x="1015" y="1"/>
                  </a:moveTo>
                  <a:cubicBezTo>
                    <a:pt x="707" y="1"/>
                    <a:pt x="398" y="41"/>
                    <a:pt x="100" y="41"/>
                  </a:cubicBezTo>
                  <a:cubicBezTo>
                    <a:pt x="1" y="180"/>
                    <a:pt x="1" y="299"/>
                    <a:pt x="100" y="399"/>
                  </a:cubicBezTo>
                  <a:lnTo>
                    <a:pt x="140" y="419"/>
                  </a:lnTo>
                  <a:cubicBezTo>
                    <a:pt x="227" y="346"/>
                    <a:pt x="311" y="320"/>
                    <a:pt x="392" y="320"/>
                  </a:cubicBezTo>
                  <a:cubicBezTo>
                    <a:pt x="624" y="320"/>
                    <a:pt x="834" y="538"/>
                    <a:pt x="1055" y="538"/>
                  </a:cubicBezTo>
                  <a:cubicBezTo>
                    <a:pt x="1274" y="319"/>
                    <a:pt x="1691" y="518"/>
                    <a:pt x="1930" y="200"/>
                  </a:cubicBezTo>
                  <a:cubicBezTo>
                    <a:pt x="1632" y="41"/>
                    <a:pt x="1323" y="1"/>
                    <a:pt x="10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17;p3">
              <a:extLst>
                <a:ext uri="{FF2B5EF4-FFF2-40B4-BE49-F238E27FC236}">
                  <a16:creationId xmlns:a16="http://schemas.microsoft.com/office/drawing/2014/main" id="{3148ABB9-0976-4042-9A77-CDE1DB43FE58}"/>
                </a:ext>
              </a:extLst>
            </p:cNvPr>
            <p:cNvSpPr/>
            <p:nvPr/>
          </p:nvSpPr>
          <p:spPr>
            <a:xfrm>
              <a:off x="1724975" y="4701550"/>
              <a:ext cx="25400" cy="11625"/>
            </a:xfrm>
            <a:custGeom>
              <a:avLst/>
              <a:gdLst/>
              <a:ahLst/>
              <a:cxnLst/>
              <a:rect l="l" t="t" r="r" b="b"/>
              <a:pathLst>
                <a:path w="1016" h="465" extrusionOk="0">
                  <a:moveTo>
                    <a:pt x="876" y="80"/>
                  </a:moveTo>
                  <a:cubicBezTo>
                    <a:pt x="538" y="159"/>
                    <a:pt x="180" y="0"/>
                    <a:pt x="1" y="418"/>
                  </a:cubicBezTo>
                  <a:cubicBezTo>
                    <a:pt x="100" y="418"/>
                    <a:pt x="200" y="418"/>
                    <a:pt x="299" y="458"/>
                  </a:cubicBezTo>
                  <a:cubicBezTo>
                    <a:pt x="339" y="428"/>
                    <a:pt x="369" y="413"/>
                    <a:pt x="399" y="413"/>
                  </a:cubicBezTo>
                  <a:cubicBezTo>
                    <a:pt x="429" y="413"/>
                    <a:pt x="458" y="428"/>
                    <a:pt x="498" y="458"/>
                  </a:cubicBezTo>
                  <a:cubicBezTo>
                    <a:pt x="550" y="461"/>
                    <a:pt x="601" y="465"/>
                    <a:pt x="649" y="465"/>
                  </a:cubicBezTo>
                  <a:cubicBezTo>
                    <a:pt x="857" y="465"/>
                    <a:pt x="1015" y="407"/>
                    <a:pt x="1015" y="100"/>
                  </a:cubicBezTo>
                  <a:cubicBezTo>
                    <a:pt x="976" y="80"/>
                    <a:pt x="916" y="80"/>
                    <a:pt x="876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18;p3">
              <a:extLst>
                <a:ext uri="{FF2B5EF4-FFF2-40B4-BE49-F238E27FC236}">
                  <a16:creationId xmlns:a16="http://schemas.microsoft.com/office/drawing/2014/main" id="{F0DA6C41-F9F5-4183-852F-0496183EB773}"/>
                </a:ext>
              </a:extLst>
            </p:cNvPr>
            <p:cNvSpPr/>
            <p:nvPr/>
          </p:nvSpPr>
          <p:spPr>
            <a:xfrm>
              <a:off x="1660825" y="4687175"/>
              <a:ext cx="27375" cy="9550"/>
            </a:xfrm>
            <a:custGeom>
              <a:avLst/>
              <a:gdLst/>
              <a:ahLst/>
              <a:cxnLst/>
              <a:rect l="l" t="t" r="r" b="b"/>
              <a:pathLst>
                <a:path w="1095" h="382" extrusionOk="0">
                  <a:moveTo>
                    <a:pt x="377" y="0"/>
                  </a:moveTo>
                  <a:cubicBezTo>
                    <a:pt x="258" y="0"/>
                    <a:pt x="133" y="44"/>
                    <a:pt x="1" y="157"/>
                  </a:cubicBezTo>
                  <a:cubicBezTo>
                    <a:pt x="80" y="197"/>
                    <a:pt x="120" y="277"/>
                    <a:pt x="200" y="337"/>
                  </a:cubicBezTo>
                  <a:cubicBezTo>
                    <a:pt x="229" y="366"/>
                    <a:pt x="259" y="381"/>
                    <a:pt x="289" y="381"/>
                  </a:cubicBezTo>
                  <a:cubicBezTo>
                    <a:pt x="319" y="381"/>
                    <a:pt x="349" y="366"/>
                    <a:pt x="379" y="337"/>
                  </a:cubicBezTo>
                  <a:lnTo>
                    <a:pt x="1095" y="337"/>
                  </a:lnTo>
                  <a:cubicBezTo>
                    <a:pt x="864" y="201"/>
                    <a:pt x="633" y="0"/>
                    <a:pt x="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19;p3">
              <a:extLst>
                <a:ext uri="{FF2B5EF4-FFF2-40B4-BE49-F238E27FC236}">
                  <a16:creationId xmlns:a16="http://schemas.microsoft.com/office/drawing/2014/main" id="{DDEA999C-49D3-4FBB-9568-2DB0D42013FB}"/>
                </a:ext>
              </a:extLst>
            </p:cNvPr>
            <p:cNvSpPr/>
            <p:nvPr/>
          </p:nvSpPr>
          <p:spPr>
            <a:xfrm>
              <a:off x="1771600" y="4676175"/>
              <a:ext cx="32475" cy="9975"/>
            </a:xfrm>
            <a:custGeom>
              <a:avLst/>
              <a:gdLst/>
              <a:ahLst/>
              <a:cxnLst/>
              <a:rect l="l" t="t" r="r" b="b"/>
              <a:pathLst>
                <a:path w="1299" h="399" extrusionOk="0">
                  <a:moveTo>
                    <a:pt x="244" y="1"/>
                  </a:moveTo>
                  <a:cubicBezTo>
                    <a:pt x="165" y="41"/>
                    <a:pt x="65" y="80"/>
                    <a:pt x="46" y="120"/>
                  </a:cubicBezTo>
                  <a:cubicBezTo>
                    <a:pt x="1" y="210"/>
                    <a:pt x="68" y="221"/>
                    <a:pt x="138" y="221"/>
                  </a:cubicBezTo>
                  <a:cubicBezTo>
                    <a:pt x="161" y="221"/>
                    <a:pt x="185" y="220"/>
                    <a:pt x="205" y="220"/>
                  </a:cubicBezTo>
                  <a:cubicBezTo>
                    <a:pt x="256" y="220"/>
                    <a:pt x="310" y="216"/>
                    <a:pt x="365" y="216"/>
                  </a:cubicBezTo>
                  <a:cubicBezTo>
                    <a:pt x="502" y="216"/>
                    <a:pt x="642" y="237"/>
                    <a:pt x="742" y="379"/>
                  </a:cubicBezTo>
                  <a:lnTo>
                    <a:pt x="841" y="399"/>
                  </a:lnTo>
                  <a:lnTo>
                    <a:pt x="941" y="399"/>
                  </a:lnTo>
                  <a:cubicBezTo>
                    <a:pt x="1060" y="299"/>
                    <a:pt x="1160" y="180"/>
                    <a:pt x="1299" y="80"/>
                  </a:cubicBezTo>
                  <a:lnTo>
                    <a:pt x="2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20;p3">
              <a:extLst>
                <a:ext uri="{FF2B5EF4-FFF2-40B4-BE49-F238E27FC236}">
                  <a16:creationId xmlns:a16="http://schemas.microsoft.com/office/drawing/2014/main" id="{F1759741-504C-4BD6-AF23-8C3D9047BC1D}"/>
                </a:ext>
              </a:extLst>
            </p:cNvPr>
            <p:cNvSpPr/>
            <p:nvPr/>
          </p:nvSpPr>
          <p:spPr>
            <a:xfrm>
              <a:off x="1691175" y="4699800"/>
              <a:ext cx="9975" cy="9475"/>
            </a:xfrm>
            <a:custGeom>
              <a:avLst/>
              <a:gdLst/>
              <a:ahLst/>
              <a:cxnLst/>
              <a:rect l="l" t="t" r="r" b="b"/>
              <a:pathLst>
                <a:path w="399" h="379" extrusionOk="0">
                  <a:moveTo>
                    <a:pt x="311" y="1"/>
                  </a:moveTo>
                  <a:cubicBezTo>
                    <a:pt x="284" y="1"/>
                    <a:pt x="259" y="11"/>
                    <a:pt x="239" y="30"/>
                  </a:cubicBezTo>
                  <a:cubicBezTo>
                    <a:pt x="159" y="90"/>
                    <a:pt x="0" y="209"/>
                    <a:pt x="40" y="269"/>
                  </a:cubicBezTo>
                  <a:cubicBezTo>
                    <a:pt x="70" y="359"/>
                    <a:pt x="129" y="379"/>
                    <a:pt x="197" y="379"/>
                  </a:cubicBezTo>
                  <a:cubicBezTo>
                    <a:pt x="250" y="379"/>
                    <a:pt x="309" y="366"/>
                    <a:pt x="361" y="366"/>
                  </a:cubicBezTo>
                  <a:cubicBezTo>
                    <a:pt x="374" y="366"/>
                    <a:pt x="386" y="367"/>
                    <a:pt x="398" y="369"/>
                  </a:cubicBezTo>
                  <a:lnTo>
                    <a:pt x="398" y="30"/>
                  </a:lnTo>
                  <a:cubicBezTo>
                    <a:pt x="368" y="11"/>
                    <a:pt x="338" y="1"/>
                    <a:pt x="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21;p3">
              <a:extLst>
                <a:ext uri="{FF2B5EF4-FFF2-40B4-BE49-F238E27FC236}">
                  <a16:creationId xmlns:a16="http://schemas.microsoft.com/office/drawing/2014/main" id="{5A320F27-0BAE-43B0-8372-CE4ABA43AE2C}"/>
                </a:ext>
              </a:extLst>
            </p:cNvPr>
            <p:cNvSpPr/>
            <p:nvPr/>
          </p:nvSpPr>
          <p:spPr>
            <a:xfrm>
              <a:off x="1820475" y="4712225"/>
              <a:ext cx="5975" cy="4700"/>
            </a:xfrm>
            <a:custGeom>
              <a:avLst/>
              <a:gdLst/>
              <a:ahLst/>
              <a:cxnLst/>
              <a:rect l="l" t="t" r="r" b="b"/>
              <a:pathLst>
                <a:path w="239" h="188" extrusionOk="0">
                  <a:moveTo>
                    <a:pt x="162" y="1"/>
                  </a:moveTo>
                  <a:cubicBezTo>
                    <a:pt x="140" y="1"/>
                    <a:pt x="120" y="11"/>
                    <a:pt x="100" y="31"/>
                  </a:cubicBezTo>
                  <a:cubicBezTo>
                    <a:pt x="60" y="71"/>
                    <a:pt x="20" y="90"/>
                    <a:pt x="0" y="150"/>
                  </a:cubicBezTo>
                  <a:cubicBezTo>
                    <a:pt x="43" y="177"/>
                    <a:pt x="75" y="188"/>
                    <a:pt x="101" y="188"/>
                  </a:cubicBezTo>
                  <a:cubicBezTo>
                    <a:pt x="173" y="188"/>
                    <a:pt x="195" y="104"/>
                    <a:pt x="239" y="31"/>
                  </a:cubicBezTo>
                  <a:cubicBezTo>
                    <a:pt x="209" y="11"/>
                    <a:pt x="184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22;p3">
              <a:extLst>
                <a:ext uri="{FF2B5EF4-FFF2-40B4-BE49-F238E27FC236}">
                  <a16:creationId xmlns:a16="http://schemas.microsoft.com/office/drawing/2014/main" id="{57CFE69F-1717-499C-A6B4-148501DCBDC0}"/>
                </a:ext>
              </a:extLst>
            </p:cNvPr>
            <p:cNvSpPr/>
            <p:nvPr/>
          </p:nvSpPr>
          <p:spPr>
            <a:xfrm>
              <a:off x="1810025" y="4789800"/>
              <a:ext cx="108950" cy="30200"/>
            </a:xfrm>
            <a:custGeom>
              <a:avLst/>
              <a:gdLst/>
              <a:ahLst/>
              <a:cxnLst/>
              <a:rect l="l" t="t" r="r" b="b"/>
              <a:pathLst>
                <a:path w="4358" h="1208" extrusionOk="0">
                  <a:moveTo>
                    <a:pt x="607" y="1"/>
                  </a:moveTo>
                  <a:cubicBezTo>
                    <a:pt x="564" y="1"/>
                    <a:pt x="521" y="4"/>
                    <a:pt x="478" y="11"/>
                  </a:cubicBezTo>
                  <a:cubicBezTo>
                    <a:pt x="359" y="71"/>
                    <a:pt x="199" y="51"/>
                    <a:pt x="100" y="150"/>
                  </a:cubicBezTo>
                  <a:cubicBezTo>
                    <a:pt x="1" y="250"/>
                    <a:pt x="1" y="369"/>
                    <a:pt x="100" y="508"/>
                  </a:cubicBezTo>
                  <a:cubicBezTo>
                    <a:pt x="120" y="548"/>
                    <a:pt x="120" y="588"/>
                    <a:pt x="120" y="648"/>
                  </a:cubicBezTo>
                  <a:cubicBezTo>
                    <a:pt x="359" y="747"/>
                    <a:pt x="657" y="608"/>
                    <a:pt x="856" y="867"/>
                  </a:cubicBezTo>
                  <a:lnTo>
                    <a:pt x="995" y="867"/>
                  </a:lnTo>
                  <a:cubicBezTo>
                    <a:pt x="1386" y="837"/>
                    <a:pt x="1799" y="693"/>
                    <a:pt x="2158" y="693"/>
                  </a:cubicBezTo>
                  <a:cubicBezTo>
                    <a:pt x="2274" y="693"/>
                    <a:pt x="2385" y="708"/>
                    <a:pt x="2487" y="747"/>
                  </a:cubicBezTo>
                  <a:cubicBezTo>
                    <a:pt x="2925" y="926"/>
                    <a:pt x="3422" y="1006"/>
                    <a:pt x="3880" y="1185"/>
                  </a:cubicBezTo>
                  <a:cubicBezTo>
                    <a:pt x="3964" y="1185"/>
                    <a:pt x="4049" y="1207"/>
                    <a:pt x="4122" y="1207"/>
                  </a:cubicBezTo>
                  <a:cubicBezTo>
                    <a:pt x="4186" y="1207"/>
                    <a:pt x="4240" y="1190"/>
                    <a:pt x="4277" y="1125"/>
                  </a:cubicBezTo>
                  <a:cubicBezTo>
                    <a:pt x="4337" y="1026"/>
                    <a:pt x="4357" y="827"/>
                    <a:pt x="4238" y="727"/>
                  </a:cubicBezTo>
                  <a:cubicBezTo>
                    <a:pt x="4093" y="582"/>
                    <a:pt x="3914" y="404"/>
                    <a:pt x="3778" y="404"/>
                  </a:cubicBezTo>
                  <a:cubicBezTo>
                    <a:pt x="3765" y="404"/>
                    <a:pt x="3753" y="406"/>
                    <a:pt x="3740" y="409"/>
                  </a:cubicBezTo>
                  <a:cubicBezTo>
                    <a:pt x="3669" y="419"/>
                    <a:pt x="3598" y="424"/>
                    <a:pt x="3527" y="424"/>
                  </a:cubicBezTo>
                  <a:cubicBezTo>
                    <a:pt x="2970" y="424"/>
                    <a:pt x="2444" y="141"/>
                    <a:pt x="1886" y="141"/>
                  </a:cubicBezTo>
                  <a:cubicBezTo>
                    <a:pt x="1828" y="141"/>
                    <a:pt x="1770" y="144"/>
                    <a:pt x="1711" y="150"/>
                  </a:cubicBezTo>
                  <a:cubicBezTo>
                    <a:pt x="1612" y="210"/>
                    <a:pt x="1522" y="240"/>
                    <a:pt x="1435" y="240"/>
                  </a:cubicBezTo>
                  <a:cubicBezTo>
                    <a:pt x="1348" y="240"/>
                    <a:pt x="1264" y="210"/>
                    <a:pt x="1174" y="150"/>
                  </a:cubicBezTo>
                  <a:cubicBezTo>
                    <a:pt x="995" y="69"/>
                    <a:pt x="802" y="1"/>
                    <a:pt x="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23;p3">
              <a:extLst>
                <a:ext uri="{FF2B5EF4-FFF2-40B4-BE49-F238E27FC236}">
                  <a16:creationId xmlns:a16="http://schemas.microsoft.com/office/drawing/2014/main" id="{5E2A2F5E-573C-4C06-8EF9-0929C6D45BD1}"/>
                </a:ext>
              </a:extLst>
            </p:cNvPr>
            <p:cNvSpPr/>
            <p:nvPr/>
          </p:nvSpPr>
          <p:spPr>
            <a:xfrm>
              <a:off x="2101450" y="4820400"/>
              <a:ext cx="127350" cy="29075"/>
            </a:xfrm>
            <a:custGeom>
              <a:avLst/>
              <a:gdLst/>
              <a:ahLst/>
              <a:cxnLst/>
              <a:rect l="l" t="t" r="r" b="b"/>
              <a:pathLst>
                <a:path w="5094" h="1163" extrusionOk="0">
                  <a:moveTo>
                    <a:pt x="717" y="1"/>
                  </a:moveTo>
                  <a:cubicBezTo>
                    <a:pt x="657" y="20"/>
                    <a:pt x="558" y="20"/>
                    <a:pt x="478" y="40"/>
                  </a:cubicBezTo>
                  <a:cubicBezTo>
                    <a:pt x="339" y="120"/>
                    <a:pt x="180" y="180"/>
                    <a:pt x="60" y="299"/>
                  </a:cubicBezTo>
                  <a:cubicBezTo>
                    <a:pt x="1" y="379"/>
                    <a:pt x="1" y="438"/>
                    <a:pt x="60" y="518"/>
                  </a:cubicBezTo>
                  <a:cubicBezTo>
                    <a:pt x="398" y="538"/>
                    <a:pt x="796" y="498"/>
                    <a:pt x="1135" y="697"/>
                  </a:cubicBezTo>
                  <a:cubicBezTo>
                    <a:pt x="1234" y="796"/>
                    <a:pt x="1333" y="876"/>
                    <a:pt x="1473" y="896"/>
                  </a:cubicBezTo>
                  <a:cubicBezTo>
                    <a:pt x="1632" y="936"/>
                    <a:pt x="1786" y="936"/>
                    <a:pt x="1943" y="936"/>
                  </a:cubicBezTo>
                  <a:cubicBezTo>
                    <a:pt x="2099" y="936"/>
                    <a:pt x="2258" y="936"/>
                    <a:pt x="2428" y="975"/>
                  </a:cubicBezTo>
                  <a:cubicBezTo>
                    <a:pt x="2451" y="971"/>
                    <a:pt x="2474" y="969"/>
                    <a:pt x="2497" y="969"/>
                  </a:cubicBezTo>
                  <a:cubicBezTo>
                    <a:pt x="2617" y="969"/>
                    <a:pt x="2736" y="1017"/>
                    <a:pt x="2856" y="1017"/>
                  </a:cubicBezTo>
                  <a:cubicBezTo>
                    <a:pt x="2932" y="1017"/>
                    <a:pt x="3008" y="998"/>
                    <a:pt x="3084" y="936"/>
                  </a:cubicBezTo>
                  <a:cubicBezTo>
                    <a:pt x="3220" y="936"/>
                    <a:pt x="3363" y="915"/>
                    <a:pt x="3504" y="915"/>
                  </a:cubicBezTo>
                  <a:cubicBezTo>
                    <a:pt x="3673" y="915"/>
                    <a:pt x="3838" y="945"/>
                    <a:pt x="3979" y="1075"/>
                  </a:cubicBezTo>
                  <a:lnTo>
                    <a:pt x="4158" y="1075"/>
                  </a:lnTo>
                  <a:cubicBezTo>
                    <a:pt x="4303" y="1129"/>
                    <a:pt x="4452" y="1163"/>
                    <a:pt x="4598" y="1163"/>
                  </a:cubicBezTo>
                  <a:cubicBezTo>
                    <a:pt x="4772" y="1163"/>
                    <a:pt x="4941" y="1114"/>
                    <a:pt x="5093" y="995"/>
                  </a:cubicBezTo>
                  <a:cubicBezTo>
                    <a:pt x="5093" y="896"/>
                    <a:pt x="5073" y="816"/>
                    <a:pt x="4994" y="737"/>
                  </a:cubicBezTo>
                  <a:cubicBezTo>
                    <a:pt x="4894" y="637"/>
                    <a:pt x="4775" y="597"/>
                    <a:pt x="4636" y="538"/>
                  </a:cubicBezTo>
                  <a:cubicBezTo>
                    <a:pt x="4158" y="438"/>
                    <a:pt x="3701" y="398"/>
                    <a:pt x="3263" y="299"/>
                  </a:cubicBezTo>
                  <a:cubicBezTo>
                    <a:pt x="2487" y="239"/>
                    <a:pt x="1751" y="100"/>
                    <a:pt x="995" y="20"/>
                  </a:cubicBezTo>
                  <a:cubicBezTo>
                    <a:pt x="896" y="1"/>
                    <a:pt x="836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24;p3">
              <a:extLst>
                <a:ext uri="{FF2B5EF4-FFF2-40B4-BE49-F238E27FC236}">
                  <a16:creationId xmlns:a16="http://schemas.microsoft.com/office/drawing/2014/main" id="{1255C6AE-B3BC-43B4-87BB-63C7A4BF2808}"/>
                </a:ext>
              </a:extLst>
            </p:cNvPr>
            <p:cNvSpPr/>
            <p:nvPr/>
          </p:nvSpPr>
          <p:spPr>
            <a:xfrm>
              <a:off x="1991050" y="4809975"/>
              <a:ext cx="111925" cy="32100"/>
            </a:xfrm>
            <a:custGeom>
              <a:avLst/>
              <a:gdLst/>
              <a:ahLst/>
              <a:cxnLst/>
              <a:rect l="l" t="t" r="r" b="b"/>
              <a:pathLst>
                <a:path w="4477" h="1284" extrusionOk="0">
                  <a:moveTo>
                    <a:pt x="331" y="1"/>
                  </a:moveTo>
                  <a:cubicBezTo>
                    <a:pt x="70" y="1"/>
                    <a:pt x="27" y="143"/>
                    <a:pt x="0" y="537"/>
                  </a:cubicBezTo>
                  <a:cubicBezTo>
                    <a:pt x="35" y="539"/>
                    <a:pt x="71" y="540"/>
                    <a:pt x="106" y="540"/>
                  </a:cubicBezTo>
                  <a:cubicBezTo>
                    <a:pt x="214" y="540"/>
                    <a:pt x="324" y="532"/>
                    <a:pt x="428" y="532"/>
                  </a:cubicBezTo>
                  <a:cubicBezTo>
                    <a:pt x="567" y="532"/>
                    <a:pt x="697" y="547"/>
                    <a:pt x="796" y="617"/>
                  </a:cubicBezTo>
                  <a:cubicBezTo>
                    <a:pt x="1309" y="899"/>
                    <a:pt x="1806" y="915"/>
                    <a:pt x="2329" y="915"/>
                  </a:cubicBezTo>
                  <a:cubicBezTo>
                    <a:pt x="2395" y="915"/>
                    <a:pt x="2461" y="915"/>
                    <a:pt x="2527" y="915"/>
                  </a:cubicBezTo>
                  <a:cubicBezTo>
                    <a:pt x="2964" y="935"/>
                    <a:pt x="3402" y="855"/>
                    <a:pt x="3800" y="1193"/>
                  </a:cubicBezTo>
                  <a:cubicBezTo>
                    <a:pt x="3872" y="1259"/>
                    <a:pt x="3946" y="1283"/>
                    <a:pt x="4021" y="1283"/>
                  </a:cubicBezTo>
                  <a:cubicBezTo>
                    <a:pt x="4173" y="1283"/>
                    <a:pt x="4329" y="1181"/>
                    <a:pt x="4476" y="1114"/>
                  </a:cubicBezTo>
                  <a:lnTo>
                    <a:pt x="4476" y="915"/>
                  </a:lnTo>
                  <a:cubicBezTo>
                    <a:pt x="4476" y="855"/>
                    <a:pt x="4456" y="835"/>
                    <a:pt x="4417" y="796"/>
                  </a:cubicBezTo>
                  <a:cubicBezTo>
                    <a:pt x="4277" y="597"/>
                    <a:pt x="4059" y="557"/>
                    <a:pt x="3780" y="457"/>
                  </a:cubicBezTo>
                  <a:cubicBezTo>
                    <a:pt x="3745" y="461"/>
                    <a:pt x="3710" y="462"/>
                    <a:pt x="3675" y="462"/>
                  </a:cubicBezTo>
                  <a:cubicBezTo>
                    <a:pt x="3345" y="462"/>
                    <a:pt x="3025" y="328"/>
                    <a:pt x="2684" y="328"/>
                  </a:cubicBezTo>
                  <a:cubicBezTo>
                    <a:pt x="2632" y="328"/>
                    <a:pt x="2580" y="331"/>
                    <a:pt x="2527" y="338"/>
                  </a:cubicBezTo>
                  <a:cubicBezTo>
                    <a:pt x="2426" y="381"/>
                    <a:pt x="2316" y="414"/>
                    <a:pt x="2210" y="414"/>
                  </a:cubicBezTo>
                  <a:cubicBezTo>
                    <a:pt x="2169" y="414"/>
                    <a:pt x="2128" y="409"/>
                    <a:pt x="2089" y="398"/>
                  </a:cubicBezTo>
                  <a:cubicBezTo>
                    <a:pt x="2010" y="358"/>
                    <a:pt x="1930" y="338"/>
                    <a:pt x="1870" y="338"/>
                  </a:cubicBezTo>
                  <a:cubicBezTo>
                    <a:pt x="1532" y="318"/>
                    <a:pt x="1214" y="258"/>
                    <a:pt x="935" y="99"/>
                  </a:cubicBezTo>
                  <a:cubicBezTo>
                    <a:pt x="658" y="38"/>
                    <a:pt x="466" y="1"/>
                    <a:pt x="3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25;p3">
              <a:extLst>
                <a:ext uri="{FF2B5EF4-FFF2-40B4-BE49-F238E27FC236}">
                  <a16:creationId xmlns:a16="http://schemas.microsoft.com/office/drawing/2014/main" id="{C7EFC530-026B-4EE1-BC80-661F49931F98}"/>
                </a:ext>
              </a:extLst>
            </p:cNvPr>
            <p:cNvSpPr/>
            <p:nvPr/>
          </p:nvSpPr>
          <p:spPr>
            <a:xfrm>
              <a:off x="1692150" y="4780750"/>
              <a:ext cx="84575" cy="21775"/>
            </a:xfrm>
            <a:custGeom>
              <a:avLst/>
              <a:gdLst/>
              <a:ahLst/>
              <a:cxnLst/>
              <a:rect l="l" t="t" r="r" b="b"/>
              <a:pathLst>
                <a:path w="3383" h="871" extrusionOk="0">
                  <a:moveTo>
                    <a:pt x="2372" y="0"/>
                  </a:moveTo>
                  <a:cubicBezTo>
                    <a:pt x="2155" y="0"/>
                    <a:pt x="1937" y="60"/>
                    <a:pt x="1720" y="60"/>
                  </a:cubicBezTo>
                  <a:cubicBezTo>
                    <a:pt x="1624" y="60"/>
                    <a:pt x="1529" y="48"/>
                    <a:pt x="1433" y="15"/>
                  </a:cubicBezTo>
                  <a:cubicBezTo>
                    <a:pt x="1330" y="67"/>
                    <a:pt x="1216" y="82"/>
                    <a:pt x="1097" y="82"/>
                  </a:cubicBezTo>
                  <a:cubicBezTo>
                    <a:pt x="929" y="82"/>
                    <a:pt x="751" y="51"/>
                    <a:pt x="581" y="51"/>
                  </a:cubicBezTo>
                  <a:cubicBezTo>
                    <a:pt x="361" y="51"/>
                    <a:pt x="155" y="102"/>
                    <a:pt x="1" y="333"/>
                  </a:cubicBezTo>
                  <a:cubicBezTo>
                    <a:pt x="55" y="388"/>
                    <a:pt x="143" y="475"/>
                    <a:pt x="203" y="475"/>
                  </a:cubicBezTo>
                  <a:cubicBezTo>
                    <a:pt x="209" y="475"/>
                    <a:pt x="214" y="474"/>
                    <a:pt x="220" y="473"/>
                  </a:cubicBezTo>
                  <a:cubicBezTo>
                    <a:pt x="381" y="417"/>
                    <a:pt x="535" y="394"/>
                    <a:pt x="685" y="394"/>
                  </a:cubicBezTo>
                  <a:cubicBezTo>
                    <a:pt x="1074" y="394"/>
                    <a:pt x="1433" y="548"/>
                    <a:pt x="1791" y="691"/>
                  </a:cubicBezTo>
                  <a:cubicBezTo>
                    <a:pt x="1950" y="771"/>
                    <a:pt x="2129" y="870"/>
                    <a:pt x="2328" y="870"/>
                  </a:cubicBezTo>
                  <a:cubicBezTo>
                    <a:pt x="2587" y="433"/>
                    <a:pt x="3104" y="791"/>
                    <a:pt x="3383" y="493"/>
                  </a:cubicBezTo>
                  <a:cubicBezTo>
                    <a:pt x="3224" y="294"/>
                    <a:pt x="3005" y="234"/>
                    <a:pt x="2806" y="115"/>
                  </a:cubicBezTo>
                  <a:cubicBezTo>
                    <a:pt x="2661" y="27"/>
                    <a:pt x="2517" y="0"/>
                    <a:pt x="2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26;p3">
              <a:extLst>
                <a:ext uri="{FF2B5EF4-FFF2-40B4-BE49-F238E27FC236}">
                  <a16:creationId xmlns:a16="http://schemas.microsoft.com/office/drawing/2014/main" id="{FC5DBB78-6727-4220-A9E3-424872C7AF4E}"/>
                </a:ext>
              </a:extLst>
            </p:cNvPr>
            <p:cNvSpPr/>
            <p:nvPr/>
          </p:nvSpPr>
          <p:spPr>
            <a:xfrm>
              <a:off x="2123825" y="4837800"/>
              <a:ext cx="57150" cy="15050"/>
            </a:xfrm>
            <a:custGeom>
              <a:avLst/>
              <a:gdLst/>
              <a:ahLst/>
              <a:cxnLst/>
              <a:rect l="l" t="t" r="r" b="b"/>
              <a:pathLst>
                <a:path w="2286" h="602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279"/>
                    <a:pt x="379" y="339"/>
                    <a:pt x="438" y="518"/>
                  </a:cubicBezTo>
                  <a:cubicBezTo>
                    <a:pt x="526" y="538"/>
                    <a:pt x="613" y="546"/>
                    <a:pt x="699" y="546"/>
                  </a:cubicBezTo>
                  <a:cubicBezTo>
                    <a:pt x="1013" y="546"/>
                    <a:pt x="1319" y="440"/>
                    <a:pt x="1629" y="440"/>
                  </a:cubicBezTo>
                  <a:cubicBezTo>
                    <a:pt x="1813" y="440"/>
                    <a:pt x="1999" y="477"/>
                    <a:pt x="2189" y="598"/>
                  </a:cubicBezTo>
                  <a:cubicBezTo>
                    <a:pt x="2196" y="600"/>
                    <a:pt x="2202" y="602"/>
                    <a:pt x="2208" y="602"/>
                  </a:cubicBezTo>
                  <a:cubicBezTo>
                    <a:pt x="2286" y="602"/>
                    <a:pt x="2266" y="369"/>
                    <a:pt x="2229" y="240"/>
                  </a:cubicBezTo>
                  <a:cubicBezTo>
                    <a:pt x="2057" y="197"/>
                    <a:pt x="1885" y="164"/>
                    <a:pt x="1720" y="164"/>
                  </a:cubicBezTo>
                  <a:cubicBezTo>
                    <a:pt x="1656" y="164"/>
                    <a:pt x="1594" y="169"/>
                    <a:pt x="1533" y="180"/>
                  </a:cubicBezTo>
                  <a:cubicBezTo>
                    <a:pt x="1430" y="125"/>
                    <a:pt x="1323" y="113"/>
                    <a:pt x="1214" y="113"/>
                  </a:cubicBezTo>
                  <a:cubicBezTo>
                    <a:pt x="1124" y="113"/>
                    <a:pt x="1032" y="121"/>
                    <a:pt x="942" y="121"/>
                  </a:cubicBezTo>
                  <a:cubicBezTo>
                    <a:pt x="824" y="121"/>
                    <a:pt x="708" y="107"/>
                    <a:pt x="598" y="41"/>
                  </a:cubicBezTo>
                  <a:cubicBezTo>
                    <a:pt x="478" y="21"/>
                    <a:pt x="379" y="2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27;p3">
              <a:extLst>
                <a:ext uri="{FF2B5EF4-FFF2-40B4-BE49-F238E27FC236}">
                  <a16:creationId xmlns:a16="http://schemas.microsoft.com/office/drawing/2014/main" id="{8291060C-4D4E-472D-88A2-26BE86B415C7}"/>
                </a:ext>
              </a:extLst>
            </p:cNvPr>
            <p:cNvSpPr/>
            <p:nvPr/>
          </p:nvSpPr>
          <p:spPr>
            <a:xfrm>
              <a:off x="1991050" y="4795700"/>
              <a:ext cx="35825" cy="18400"/>
            </a:xfrm>
            <a:custGeom>
              <a:avLst/>
              <a:gdLst/>
              <a:ahLst/>
              <a:cxnLst/>
              <a:rect l="l" t="t" r="r" b="b"/>
              <a:pathLst>
                <a:path w="1433" h="736" extrusionOk="0">
                  <a:moveTo>
                    <a:pt x="48" y="1"/>
                  </a:moveTo>
                  <a:cubicBezTo>
                    <a:pt x="33" y="1"/>
                    <a:pt x="17" y="6"/>
                    <a:pt x="0" y="14"/>
                  </a:cubicBezTo>
                  <a:lnTo>
                    <a:pt x="0" y="432"/>
                  </a:lnTo>
                  <a:cubicBezTo>
                    <a:pt x="40" y="491"/>
                    <a:pt x="120" y="531"/>
                    <a:pt x="199" y="571"/>
                  </a:cubicBezTo>
                  <a:cubicBezTo>
                    <a:pt x="339" y="611"/>
                    <a:pt x="518" y="670"/>
                    <a:pt x="677" y="690"/>
                  </a:cubicBezTo>
                  <a:cubicBezTo>
                    <a:pt x="796" y="701"/>
                    <a:pt x="910" y="736"/>
                    <a:pt x="1021" y="736"/>
                  </a:cubicBezTo>
                  <a:cubicBezTo>
                    <a:pt x="1113" y="736"/>
                    <a:pt x="1203" y="712"/>
                    <a:pt x="1293" y="631"/>
                  </a:cubicBezTo>
                  <a:cubicBezTo>
                    <a:pt x="1433" y="392"/>
                    <a:pt x="1333" y="213"/>
                    <a:pt x="1095" y="113"/>
                  </a:cubicBezTo>
                  <a:lnTo>
                    <a:pt x="717" y="113"/>
                  </a:lnTo>
                  <a:cubicBezTo>
                    <a:pt x="699" y="139"/>
                    <a:pt x="678" y="154"/>
                    <a:pt x="651" y="154"/>
                  </a:cubicBezTo>
                  <a:cubicBezTo>
                    <a:pt x="617" y="154"/>
                    <a:pt x="574" y="130"/>
                    <a:pt x="518" y="74"/>
                  </a:cubicBezTo>
                  <a:cubicBezTo>
                    <a:pt x="489" y="44"/>
                    <a:pt x="438" y="26"/>
                    <a:pt x="390" y="26"/>
                  </a:cubicBezTo>
                  <a:cubicBezTo>
                    <a:pt x="372" y="26"/>
                    <a:pt x="355" y="28"/>
                    <a:pt x="339" y="34"/>
                  </a:cubicBezTo>
                  <a:cubicBezTo>
                    <a:pt x="309" y="14"/>
                    <a:pt x="269" y="4"/>
                    <a:pt x="227" y="4"/>
                  </a:cubicBezTo>
                  <a:cubicBezTo>
                    <a:pt x="184" y="4"/>
                    <a:pt x="140" y="14"/>
                    <a:pt x="100" y="34"/>
                  </a:cubicBezTo>
                  <a:cubicBezTo>
                    <a:pt x="88" y="10"/>
                    <a:pt x="70" y="1"/>
                    <a:pt x="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28;p3">
              <a:extLst>
                <a:ext uri="{FF2B5EF4-FFF2-40B4-BE49-F238E27FC236}">
                  <a16:creationId xmlns:a16="http://schemas.microsoft.com/office/drawing/2014/main" id="{DA663A2F-A3A7-487B-B99F-454AD8B26BCE}"/>
                </a:ext>
              </a:extLst>
            </p:cNvPr>
            <p:cNvSpPr/>
            <p:nvPr/>
          </p:nvSpPr>
          <p:spPr>
            <a:xfrm>
              <a:off x="1745375" y="4790575"/>
              <a:ext cx="38225" cy="12100"/>
            </a:xfrm>
            <a:custGeom>
              <a:avLst/>
              <a:gdLst/>
              <a:ahLst/>
              <a:cxnLst/>
              <a:rect l="l" t="t" r="r" b="b"/>
              <a:pathLst>
                <a:path w="1529" h="484" extrusionOk="0">
                  <a:moveTo>
                    <a:pt x="577" y="0"/>
                  </a:moveTo>
                  <a:cubicBezTo>
                    <a:pt x="319" y="0"/>
                    <a:pt x="0" y="40"/>
                    <a:pt x="199" y="477"/>
                  </a:cubicBezTo>
                  <a:cubicBezTo>
                    <a:pt x="259" y="481"/>
                    <a:pt x="318" y="484"/>
                    <a:pt x="377" y="484"/>
                  </a:cubicBezTo>
                  <a:cubicBezTo>
                    <a:pt x="629" y="484"/>
                    <a:pt x="868" y="440"/>
                    <a:pt x="1095" y="279"/>
                  </a:cubicBezTo>
                  <a:cubicBezTo>
                    <a:pt x="1124" y="298"/>
                    <a:pt x="1154" y="308"/>
                    <a:pt x="1184" y="308"/>
                  </a:cubicBezTo>
                  <a:cubicBezTo>
                    <a:pt x="1214" y="308"/>
                    <a:pt x="1244" y="298"/>
                    <a:pt x="1274" y="279"/>
                  </a:cubicBezTo>
                  <a:cubicBezTo>
                    <a:pt x="1285" y="273"/>
                    <a:pt x="1300" y="271"/>
                    <a:pt x="1317" y="271"/>
                  </a:cubicBezTo>
                  <a:cubicBezTo>
                    <a:pt x="1352" y="271"/>
                    <a:pt x="1395" y="279"/>
                    <a:pt x="1430" y="279"/>
                  </a:cubicBezTo>
                  <a:cubicBezTo>
                    <a:pt x="1492" y="279"/>
                    <a:pt x="1529" y="252"/>
                    <a:pt x="1453" y="100"/>
                  </a:cubicBezTo>
                  <a:lnTo>
                    <a:pt x="1274" y="100"/>
                  </a:lnTo>
                  <a:cubicBezTo>
                    <a:pt x="1241" y="104"/>
                    <a:pt x="1210" y="107"/>
                    <a:pt x="1178" y="107"/>
                  </a:cubicBezTo>
                  <a:cubicBezTo>
                    <a:pt x="960" y="107"/>
                    <a:pt x="769" y="0"/>
                    <a:pt x="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29;p3">
              <a:extLst>
                <a:ext uri="{FF2B5EF4-FFF2-40B4-BE49-F238E27FC236}">
                  <a16:creationId xmlns:a16="http://schemas.microsoft.com/office/drawing/2014/main" id="{8E362271-ACD7-4EC9-903E-E5459068D2A6}"/>
                </a:ext>
              </a:extLst>
            </p:cNvPr>
            <p:cNvSpPr/>
            <p:nvPr/>
          </p:nvSpPr>
          <p:spPr>
            <a:xfrm>
              <a:off x="1977125" y="4807475"/>
              <a:ext cx="56225" cy="17925"/>
            </a:xfrm>
            <a:custGeom>
              <a:avLst/>
              <a:gdLst/>
              <a:ahLst/>
              <a:cxnLst/>
              <a:rect l="l" t="t" r="r" b="b"/>
              <a:pathLst>
                <a:path w="2249" h="717" extrusionOk="0">
                  <a:moveTo>
                    <a:pt x="577" y="0"/>
                  </a:moveTo>
                  <a:cubicBezTo>
                    <a:pt x="478" y="219"/>
                    <a:pt x="0" y="458"/>
                    <a:pt x="597" y="717"/>
                  </a:cubicBezTo>
                  <a:cubicBezTo>
                    <a:pt x="597" y="518"/>
                    <a:pt x="657" y="398"/>
                    <a:pt x="876" y="358"/>
                  </a:cubicBezTo>
                  <a:cubicBezTo>
                    <a:pt x="918" y="355"/>
                    <a:pt x="960" y="354"/>
                    <a:pt x="1002" y="354"/>
                  </a:cubicBezTo>
                  <a:cubicBezTo>
                    <a:pt x="1238" y="354"/>
                    <a:pt x="1469" y="405"/>
                    <a:pt x="1671" y="557"/>
                  </a:cubicBezTo>
                  <a:cubicBezTo>
                    <a:pt x="1691" y="557"/>
                    <a:pt x="1751" y="537"/>
                    <a:pt x="1771" y="537"/>
                  </a:cubicBezTo>
                  <a:cubicBezTo>
                    <a:pt x="1950" y="518"/>
                    <a:pt x="2149" y="478"/>
                    <a:pt x="2248" y="299"/>
                  </a:cubicBezTo>
                  <a:cubicBezTo>
                    <a:pt x="2248" y="219"/>
                    <a:pt x="2228" y="140"/>
                    <a:pt x="2149" y="100"/>
                  </a:cubicBezTo>
                  <a:cubicBezTo>
                    <a:pt x="2097" y="74"/>
                    <a:pt x="2048" y="59"/>
                    <a:pt x="2002" y="59"/>
                  </a:cubicBezTo>
                  <a:cubicBezTo>
                    <a:pt x="1943" y="59"/>
                    <a:pt x="1887" y="84"/>
                    <a:pt x="1831" y="140"/>
                  </a:cubicBezTo>
                  <a:lnTo>
                    <a:pt x="1095" y="140"/>
                  </a:lnTo>
                  <a:cubicBezTo>
                    <a:pt x="995" y="60"/>
                    <a:pt x="836" y="100"/>
                    <a:pt x="7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30;p3">
              <a:extLst>
                <a:ext uri="{FF2B5EF4-FFF2-40B4-BE49-F238E27FC236}">
                  <a16:creationId xmlns:a16="http://schemas.microsoft.com/office/drawing/2014/main" id="{34CC4F99-4B5C-45CD-B14C-DFA9E388ACCD}"/>
                </a:ext>
              </a:extLst>
            </p:cNvPr>
            <p:cNvSpPr/>
            <p:nvPr/>
          </p:nvSpPr>
          <p:spPr>
            <a:xfrm>
              <a:off x="1946800" y="4803000"/>
              <a:ext cx="34825" cy="4475"/>
            </a:xfrm>
            <a:custGeom>
              <a:avLst/>
              <a:gdLst/>
              <a:ahLst/>
              <a:cxnLst/>
              <a:rect l="l" t="t" r="r" b="b"/>
              <a:pathLst>
                <a:path w="1393" h="179" extrusionOk="0">
                  <a:moveTo>
                    <a:pt x="0" y="0"/>
                  </a:moveTo>
                  <a:cubicBezTo>
                    <a:pt x="237" y="131"/>
                    <a:pt x="448" y="178"/>
                    <a:pt x="641" y="178"/>
                  </a:cubicBezTo>
                  <a:cubicBezTo>
                    <a:pt x="917" y="178"/>
                    <a:pt x="1158" y="82"/>
                    <a:pt x="1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31;p3">
              <a:extLst>
                <a:ext uri="{FF2B5EF4-FFF2-40B4-BE49-F238E27FC236}">
                  <a16:creationId xmlns:a16="http://schemas.microsoft.com/office/drawing/2014/main" id="{5ABDD502-1AA4-45BC-A1D8-84376D154FD6}"/>
                </a:ext>
              </a:extLst>
            </p:cNvPr>
            <p:cNvSpPr/>
            <p:nvPr/>
          </p:nvSpPr>
          <p:spPr>
            <a:xfrm>
              <a:off x="1934350" y="4811450"/>
              <a:ext cx="15450" cy="9100"/>
            </a:xfrm>
            <a:custGeom>
              <a:avLst/>
              <a:gdLst/>
              <a:ahLst/>
              <a:cxnLst/>
              <a:rect l="l" t="t" r="r" b="b"/>
              <a:pathLst>
                <a:path w="618" h="364" extrusionOk="0">
                  <a:moveTo>
                    <a:pt x="319" y="1"/>
                  </a:moveTo>
                  <a:cubicBezTo>
                    <a:pt x="220" y="100"/>
                    <a:pt x="21" y="40"/>
                    <a:pt x="1" y="199"/>
                  </a:cubicBezTo>
                  <a:cubicBezTo>
                    <a:pt x="84" y="317"/>
                    <a:pt x="182" y="363"/>
                    <a:pt x="306" y="363"/>
                  </a:cubicBezTo>
                  <a:cubicBezTo>
                    <a:pt x="329" y="363"/>
                    <a:pt x="353" y="362"/>
                    <a:pt x="379" y="359"/>
                  </a:cubicBezTo>
                  <a:cubicBezTo>
                    <a:pt x="478" y="339"/>
                    <a:pt x="617" y="299"/>
                    <a:pt x="597" y="160"/>
                  </a:cubicBezTo>
                  <a:cubicBezTo>
                    <a:pt x="578" y="40"/>
                    <a:pt x="458" y="40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32;p3">
              <a:extLst>
                <a:ext uri="{FF2B5EF4-FFF2-40B4-BE49-F238E27FC236}">
                  <a16:creationId xmlns:a16="http://schemas.microsoft.com/office/drawing/2014/main" id="{DD08E561-3036-4316-AEB5-511914731BD7}"/>
                </a:ext>
              </a:extLst>
            </p:cNvPr>
            <p:cNvSpPr/>
            <p:nvPr/>
          </p:nvSpPr>
          <p:spPr>
            <a:xfrm>
              <a:off x="1928875" y="4808200"/>
              <a:ext cx="13450" cy="8250"/>
            </a:xfrm>
            <a:custGeom>
              <a:avLst/>
              <a:gdLst/>
              <a:ahLst/>
              <a:cxnLst/>
              <a:rect l="l" t="t" r="r" b="b"/>
              <a:pathLst>
                <a:path w="538" h="330" extrusionOk="0">
                  <a:moveTo>
                    <a:pt x="224" y="1"/>
                  </a:moveTo>
                  <a:cubicBezTo>
                    <a:pt x="182" y="1"/>
                    <a:pt x="140" y="20"/>
                    <a:pt x="100" y="71"/>
                  </a:cubicBezTo>
                  <a:cubicBezTo>
                    <a:pt x="1" y="170"/>
                    <a:pt x="100" y="270"/>
                    <a:pt x="200" y="329"/>
                  </a:cubicBezTo>
                  <a:cubicBezTo>
                    <a:pt x="339" y="310"/>
                    <a:pt x="478" y="290"/>
                    <a:pt x="538" y="131"/>
                  </a:cubicBezTo>
                  <a:cubicBezTo>
                    <a:pt x="439" y="116"/>
                    <a:pt x="329" y="1"/>
                    <a:pt x="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33;p3">
              <a:extLst>
                <a:ext uri="{FF2B5EF4-FFF2-40B4-BE49-F238E27FC236}">
                  <a16:creationId xmlns:a16="http://schemas.microsoft.com/office/drawing/2014/main" id="{5A006C45-7464-4DD4-BFDB-0EE3B3C7B4D4}"/>
                </a:ext>
              </a:extLst>
            </p:cNvPr>
            <p:cNvSpPr/>
            <p:nvPr/>
          </p:nvSpPr>
          <p:spPr>
            <a:xfrm>
              <a:off x="1839375" y="4793550"/>
              <a:ext cx="13450" cy="4125"/>
            </a:xfrm>
            <a:custGeom>
              <a:avLst/>
              <a:gdLst/>
              <a:ahLst/>
              <a:cxnLst/>
              <a:rect l="l" t="t" r="r" b="b"/>
              <a:pathLst>
                <a:path w="538" h="165" extrusionOk="0">
                  <a:moveTo>
                    <a:pt x="0" y="0"/>
                  </a:moveTo>
                  <a:cubicBezTo>
                    <a:pt x="100" y="110"/>
                    <a:pt x="194" y="165"/>
                    <a:pt x="284" y="165"/>
                  </a:cubicBezTo>
                  <a:cubicBezTo>
                    <a:pt x="373" y="165"/>
                    <a:pt x="458" y="11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34;p3">
              <a:extLst>
                <a:ext uri="{FF2B5EF4-FFF2-40B4-BE49-F238E27FC236}">
                  <a16:creationId xmlns:a16="http://schemas.microsoft.com/office/drawing/2014/main" id="{0A889700-5BEC-4D51-B39E-F86813AF8B5F}"/>
                </a:ext>
              </a:extLst>
            </p:cNvPr>
            <p:cNvSpPr/>
            <p:nvPr/>
          </p:nvSpPr>
          <p:spPr>
            <a:xfrm>
              <a:off x="1809025" y="4793550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" y="0"/>
                  </a:moveTo>
                  <a:cubicBezTo>
                    <a:pt x="1" y="160"/>
                    <a:pt x="21" y="279"/>
                    <a:pt x="160" y="358"/>
                  </a:cubicBezTo>
                  <a:lnTo>
                    <a:pt x="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35;p3">
              <a:extLst>
                <a:ext uri="{FF2B5EF4-FFF2-40B4-BE49-F238E27FC236}">
                  <a16:creationId xmlns:a16="http://schemas.microsoft.com/office/drawing/2014/main" id="{94DBA8C6-0DCD-44D2-9B05-1C8F54E5ADE5}"/>
                </a:ext>
              </a:extLst>
            </p:cNvPr>
            <p:cNvSpPr/>
            <p:nvPr/>
          </p:nvSpPr>
          <p:spPr>
            <a:xfrm>
              <a:off x="1813000" y="47897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259" y="1"/>
                  </a:moveTo>
                  <a:cubicBezTo>
                    <a:pt x="144" y="1"/>
                    <a:pt x="61" y="49"/>
                    <a:pt x="1" y="154"/>
                  </a:cubicBezTo>
                  <a:cubicBezTo>
                    <a:pt x="160" y="154"/>
                    <a:pt x="279" y="135"/>
                    <a:pt x="379" y="15"/>
                  </a:cubicBezTo>
                  <a:cubicBezTo>
                    <a:pt x="335" y="5"/>
                    <a:pt x="295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36;p3">
              <a:extLst>
                <a:ext uri="{FF2B5EF4-FFF2-40B4-BE49-F238E27FC236}">
                  <a16:creationId xmlns:a16="http://schemas.microsoft.com/office/drawing/2014/main" id="{D06B7DB9-C8D8-4A19-8511-33F93042450A}"/>
                </a:ext>
              </a:extLst>
            </p:cNvPr>
            <p:cNvSpPr/>
            <p:nvPr/>
          </p:nvSpPr>
          <p:spPr>
            <a:xfrm>
              <a:off x="2102800" y="4838125"/>
              <a:ext cx="6150" cy="3200"/>
            </a:xfrm>
            <a:custGeom>
              <a:avLst/>
              <a:gdLst/>
              <a:ahLst/>
              <a:cxnLst/>
              <a:rect l="l" t="t" r="r" b="b"/>
              <a:pathLst>
                <a:path w="246" h="128" extrusionOk="0">
                  <a:moveTo>
                    <a:pt x="49" y="1"/>
                  </a:moveTo>
                  <a:cubicBezTo>
                    <a:pt x="1" y="1"/>
                    <a:pt x="1" y="27"/>
                    <a:pt x="46" y="87"/>
                  </a:cubicBezTo>
                  <a:cubicBezTo>
                    <a:pt x="106" y="107"/>
                    <a:pt x="146" y="107"/>
                    <a:pt x="205" y="127"/>
                  </a:cubicBezTo>
                  <a:cubicBezTo>
                    <a:pt x="225" y="127"/>
                    <a:pt x="225" y="87"/>
                    <a:pt x="245" y="67"/>
                  </a:cubicBezTo>
                  <a:cubicBezTo>
                    <a:pt x="205" y="28"/>
                    <a:pt x="146" y="8"/>
                    <a:pt x="106" y="8"/>
                  </a:cubicBezTo>
                  <a:cubicBezTo>
                    <a:pt x="82" y="3"/>
                    <a:pt x="63" y="1"/>
                    <a:pt x="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37;p3">
              <a:extLst>
                <a:ext uri="{FF2B5EF4-FFF2-40B4-BE49-F238E27FC236}">
                  <a16:creationId xmlns:a16="http://schemas.microsoft.com/office/drawing/2014/main" id="{025019A8-6601-4DCE-AA8B-56DD56ACBFBA}"/>
                </a:ext>
              </a:extLst>
            </p:cNvPr>
            <p:cNvSpPr/>
            <p:nvPr/>
          </p:nvSpPr>
          <p:spPr>
            <a:xfrm>
              <a:off x="2218825" y="4806425"/>
              <a:ext cx="84075" cy="37900"/>
            </a:xfrm>
            <a:custGeom>
              <a:avLst/>
              <a:gdLst/>
              <a:ahLst/>
              <a:cxnLst/>
              <a:rect l="l" t="t" r="r" b="b"/>
              <a:pathLst>
                <a:path w="3363" h="1516" extrusionOk="0">
                  <a:moveTo>
                    <a:pt x="305" y="0"/>
                  </a:moveTo>
                  <a:cubicBezTo>
                    <a:pt x="276" y="0"/>
                    <a:pt x="248" y="1"/>
                    <a:pt x="219" y="3"/>
                  </a:cubicBezTo>
                  <a:cubicBezTo>
                    <a:pt x="80" y="142"/>
                    <a:pt x="0" y="261"/>
                    <a:pt x="219" y="361"/>
                  </a:cubicBezTo>
                  <a:cubicBezTo>
                    <a:pt x="478" y="500"/>
                    <a:pt x="816" y="579"/>
                    <a:pt x="1055" y="778"/>
                  </a:cubicBezTo>
                  <a:cubicBezTo>
                    <a:pt x="1214" y="878"/>
                    <a:pt x="955" y="878"/>
                    <a:pt x="876" y="938"/>
                  </a:cubicBezTo>
                  <a:cubicBezTo>
                    <a:pt x="902" y="1134"/>
                    <a:pt x="997" y="1201"/>
                    <a:pt x="1128" y="1201"/>
                  </a:cubicBezTo>
                  <a:cubicBezTo>
                    <a:pt x="1195" y="1201"/>
                    <a:pt x="1272" y="1183"/>
                    <a:pt x="1353" y="1156"/>
                  </a:cubicBezTo>
                  <a:cubicBezTo>
                    <a:pt x="1440" y="1098"/>
                    <a:pt x="1506" y="977"/>
                    <a:pt x="1612" y="977"/>
                  </a:cubicBezTo>
                  <a:cubicBezTo>
                    <a:pt x="1615" y="977"/>
                    <a:pt x="1618" y="977"/>
                    <a:pt x="1622" y="977"/>
                  </a:cubicBezTo>
                  <a:lnTo>
                    <a:pt x="1622" y="977"/>
                  </a:lnTo>
                  <a:cubicBezTo>
                    <a:pt x="1555" y="981"/>
                    <a:pt x="1494" y="1035"/>
                    <a:pt x="1433" y="1097"/>
                  </a:cubicBezTo>
                  <a:cubicBezTo>
                    <a:pt x="1481" y="1370"/>
                    <a:pt x="1660" y="1397"/>
                    <a:pt x="1853" y="1397"/>
                  </a:cubicBezTo>
                  <a:cubicBezTo>
                    <a:pt x="1898" y="1397"/>
                    <a:pt x="1944" y="1395"/>
                    <a:pt x="1990" y="1395"/>
                  </a:cubicBezTo>
                  <a:cubicBezTo>
                    <a:pt x="2069" y="1395"/>
                    <a:pt x="2149" y="1375"/>
                    <a:pt x="2228" y="1355"/>
                  </a:cubicBezTo>
                  <a:cubicBezTo>
                    <a:pt x="2289" y="1343"/>
                    <a:pt x="2371" y="1251"/>
                    <a:pt x="2435" y="1251"/>
                  </a:cubicBezTo>
                  <a:cubicBezTo>
                    <a:pt x="2477" y="1251"/>
                    <a:pt x="2511" y="1290"/>
                    <a:pt x="2527" y="1415"/>
                  </a:cubicBezTo>
                  <a:cubicBezTo>
                    <a:pt x="2621" y="1487"/>
                    <a:pt x="2698" y="1516"/>
                    <a:pt x="2764" y="1516"/>
                  </a:cubicBezTo>
                  <a:cubicBezTo>
                    <a:pt x="2936" y="1516"/>
                    <a:pt x="3034" y="1320"/>
                    <a:pt x="3163" y="1176"/>
                  </a:cubicBezTo>
                  <a:cubicBezTo>
                    <a:pt x="3243" y="1037"/>
                    <a:pt x="3322" y="878"/>
                    <a:pt x="3362" y="739"/>
                  </a:cubicBezTo>
                  <a:cubicBezTo>
                    <a:pt x="3362" y="579"/>
                    <a:pt x="3342" y="480"/>
                    <a:pt x="3243" y="381"/>
                  </a:cubicBezTo>
                  <a:lnTo>
                    <a:pt x="3044" y="381"/>
                  </a:lnTo>
                  <a:cubicBezTo>
                    <a:pt x="2885" y="480"/>
                    <a:pt x="2666" y="381"/>
                    <a:pt x="2527" y="560"/>
                  </a:cubicBezTo>
                  <a:cubicBezTo>
                    <a:pt x="2369" y="572"/>
                    <a:pt x="2216" y="585"/>
                    <a:pt x="2066" y="585"/>
                  </a:cubicBezTo>
                  <a:cubicBezTo>
                    <a:pt x="1742" y="585"/>
                    <a:pt x="1433" y="526"/>
                    <a:pt x="1134" y="281"/>
                  </a:cubicBezTo>
                  <a:cubicBezTo>
                    <a:pt x="934" y="99"/>
                    <a:pt x="616" y="0"/>
                    <a:pt x="3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38;p3">
              <a:extLst>
                <a:ext uri="{FF2B5EF4-FFF2-40B4-BE49-F238E27FC236}">
                  <a16:creationId xmlns:a16="http://schemas.microsoft.com/office/drawing/2014/main" id="{DCA6C813-580F-4577-8328-B23227CC0D65}"/>
                </a:ext>
              </a:extLst>
            </p:cNvPr>
            <p:cNvSpPr/>
            <p:nvPr/>
          </p:nvSpPr>
          <p:spPr>
            <a:xfrm>
              <a:off x="2299375" y="4803000"/>
              <a:ext cx="37325" cy="26450"/>
            </a:xfrm>
            <a:custGeom>
              <a:avLst/>
              <a:gdLst/>
              <a:ahLst/>
              <a:cxnLst/>
              <a:rect l="l" t="t" r="r" b="b"/>
              <a:pathLst>
                <a:path w="1493" h="1058" extrusionOk="0">
                  <a:moveTo>
                    <a:pt x="1075" y="0"/>
                  </a:moveTo>
                  <a:cubicBezTo>
                    <a:pt x="717" y="199"/>
                    <a:pt x="339" y="378"/>
                    <a:pt x="1" y="537"/>
                  </a:cubicBezTo>
                  <a:lnTo>
                    <a:pt x="1" y="896"/>
                  </a:lnTo>
                  <a:cubicBezTo>
                    <a:pt x="74" y="968"/>
                    <a:pt x="96" y="1057"/>
                    <a:pt x="175" y="1057"/>
                  </a:cubicBezTo>
                  <a:cubicBezTo>
                    <a:pt x="183" y="1057"/>
                    <a:pt x="191" y="1056"/>
                    <a:pt x="200" y="1055"/>
                  </a:cubicBezTo>
                  <a:cubicBezTo>
                    <a:pt x="419" y="697"/>
                    <a:pt x="737" y="518"/>
                    <a:pt x="1135" y="378"/>
                  </a:cubicBezTo>
                  <a:cubicBezTo>
                    <a:pt x="1493" y="239"/>
                    <a:pt x="1294" y="10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39;p3">
              <a:extLst>
                <a:ext uri="{FF2B5EF4-FFF2-40B4-BE49-F238E27FC236}">
                  <a16:creationId xmlns:a16="http://schemas.microsoft.com/office/drawing/2014/main" id="{D0963289-A5B8-41A0-A2AE-D49FDBD6ACEB}"/>
                </a:ext>
              </a:extLst>
            </p:cNvPr>
            <p:cNvSpPr/>
            <p:nvPr/>
          </p:nvSpPr>
          <p:spPr>
            <a:xfrm>
              <a:off x="2330225" y="4762525"/>
              <a:ext cx="22400" cy="27625"/>
            </a:xfrm>
            <a:custGeom>
              <a:avLst/>
              <a:gdLst/>
              <a:ahLst/>
              <a:cxnLst/>
              <a:rect l="l" t="t" r="r" b="b"/>
              <a:pathLst>
                <a:path w="896" h="1105" extrusionOk="0">
                  <a:moveTo>
                    <a:pt x="446" y="1"/>
                  </a:moveTo>
                  <a:cubicBezTo>
                    <a:pt x="419" y="1"/>
                    <a:pt x="390" y="3"/>
                    <a:pt x="358" y="8"/>
                  </a:cubicBezTo>
                  <a:cubicBezTo>
                    <a:pt x="279" y="167"/>
                    <a:pt x="159" y="346"/>
                    <a:pt x="179" y="545"/>
                  </a:cubicBezTo>
                  <a:cubicBezTo>
                    <a:pt x="140" y="645"/>
                    <a:pt x="60" y="764"/>
                    <a:pt x="0" y="903"/>
                  </a:cubicBezTo>
                  <a:cubicBezTo>
                    <a:pt x="199" y="923"/>
                    <a:pt x="438" y="863"/>
                    <a:pt x="557" y="1062"/>
                  </a:cubicBezTo>
                  <a:cubicBezTo>
                    <a:pt x="594" y="1090"/>
                    <a:pt x="635" y="1105"/>
                    <a:pt x="673" y="1105"/>
                  </a:cubicBezTo>
                  <a:cubicBezTo>
                    <a:pt x="716" y="1105"/>
                    <a:pt x="755" y="1085"/>
                    <a:pt x="776" y="1042"/>
                  </a:cubicBezTo>
                  <a:cubicBezTo>
                    <a:pt x="895" y="903"/>
                    <a:pt x="895" y="704"/>
                    <a:pt x="876" y="525"/>
                  </a:cubicBezTo>
                  <a:cubicBezTo>
                    <a:pt x="784" y="288"/>
                    <a:pt x="743" y="1"/>
                    <a:pt x="4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40;p3">
              <a:extLst>
                <a:ext uri="{FF2B5EF4-FFF2-40B4-BE49-F238E27FC236}">
                  <a16:creationId xmlns:a16="http://schemas.microsoft.com/office/drawing/2014/main" id="{40CF17A6-309A-497C-82E8-E1F0661EED0C}"/>
                </a:ext>
              </a:extLst>
            </p:cNvPr>
            <p:cNvSpPr/>
            <p:nvPr/>
          </p:nvSpPr>
          <p:spPr>
            <a:xfrm>
              <a:off x="2268550" y="4802300"/>
              <a:ext cx="26375" cy="18150"/>
            </a:xfrm>
            <a:custGeom>
              <a:avLst/>
              <a:gdLst/>
              <a:ahLst/>
              <a:cxnLst/>
              <a:rect l="l" t="t" r="r" b="b"/>
              <a:pathLst>
                <a:path w="1055" h="726" extrusionOk="0">
                  <a:moveTo>
                    <a:pt x="123" y="0"/>
                  </a:moveTo>
                  <a:cubicBezTo>
                    <a:pt x="83" y="0"/>
                    <a:pt x="43" y="3"/>
                    <a:pt x="1" y="8"/>
                  </a:cubicBezTo>
                  <a:cubicBezTo>
                    <a:pt x="80" y="227"/>
                    <a:pt x="239" y="327"/>
                    <a:pt x="458" y="367"/>
                  </a:cubicBezTo>
                  <a:cubicBezTo>
                    <a:pt x="717" y="426"/>
                    <a:pt x="538" y="605"/>
                    <a:pt x="538" y="725"/>
                  </a:cubicBezTo>
                  <a:cubicBezTo>
                    <a:pt x="568" y="725"/>
                    <a:pt x="598" y="725"/>
                    <a:pt x="630" y="725"/>
                  </a:cubicBezTo>
                  <a:cubicBezTo>
                    <a:pt x="787" y="725"/>
                    <a:pt x="955" y="711"/>
                    <a:pt x="1055" y="546"/>
                  </a:cubicBezTo>
                  <a:cubicBezTo>
                    <a:pt x="784" y="257"/>
                    <a:pt x="513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41;p3">
              <a:extLst>
                <a:ext uri="{FF2B5EF4-FFF2-40B4-BE49-F238E27FC236}">
                  <a16:creationId xmlns:a16="http://schemas.microsoft.com/office/drawing/2014/main" id="{D9C09333-7E52-4E7F-925B-7E2EC0AF84A2}"/>
                </a:ext>
              </a:extLst>
            </p:cNvPr>
            <p:cNvSpPr/>
            <p:nvPr/>
          </p:nvSpPr>
          <p:spPr>
            <a:xfrm>
              <a:off x="2252650" y="4794050"/>
              <a:ext cx="11450" cy="6925"/>
            </a:xfrm>
            <a:custGeom>
              <a:avLst/>
              <a:gdLst/>
              <a:ahLst/>
              <a:cxnLst/>
              <a:rect l="l" t="t" r="r" b="b"/>
              <a:pathLst>
                <a:path w="458" h="277" extrusionOk="0">
                  <a:moveTo>
                    <a:pt x="179" y="0"/>
                  </a:moveTo>
                  <a:cubicBezTo>
                    <a:pt x="99" y="0"/>
                    <a:pt x="0" y="40"/>
                    <a:pt x="0" y="140"/>
                  </a:cubicBezTo>
                  <a:cubicBezTo>
                    <a:pt x="0" y="238"/>
                    <a:pt x="50" y="277"/>
                    <a:pt x="122" y="277"/>
                  </a:cubicBezTo>
                  <a:cubicBezTo>
                    <a:pt x="151" y="277"/>
                    <a:pt x="184" y="270"/>
                    <a:pt x="219" y="259"/>
                  </a:cubicBezTo>
                  <a:cubicBezTo>
                    <a:pt x="298" y="239"/>
                    <a:pt x="378" y="179"/>
                    <a:pt x="458" y="159"/>
                  </a:cubicBezTo>
                  <a:cubicBezTo>
                    <a:pt x="378" y="60"/>
                    <a:pt x="27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42;p3">
              <a:extLst>
                <a:ext uri="{FF2B5EF4-FFF2-40B4-BE49-F238E27FC236}">
                  <a16:creationId xmlns:a16="http://schemas.microsoft.com/office/drawing/2014/main" id="{BF98BD95-E20D-4D41-B550-D644C0C190FB}"/>
                </a:ext>
              </a:extLst>
            </p:cNvPr>
            <p:cNvSpPr/>
            <p:nvPr/>
          </p:nvSpPr>
          <p:spPr>
            <a:xfrm>
              <a:off x="2264075" y="47980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0" y="100"/>
                    <a:pt x="60" y="140"/>
                    <a:pt x="160" y="179"/>
                  </a:cubicBezTo>
                  <a:cubicBezTo>
                    <a:pt x="140" y="80"/>
                    <a:pt x="60" y="2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43;p3">
              <a:extLst>
                <a:ext uri="{FF2B5EF4-FFF2-40B4-BE49-F238E27FC236}">
                  <a16:creationId xmlns:a16="http://schemas.microsoft.com/office/drawing/2014/main" id="{CBF1484D-AE83-4350-9AAC-45BC3A355274}"/>
                </a:ext>
              </a:extLst>
            </p:cNvPr>
            <p:cNvSpPr/>
            <p:nvPr/>
          </p:nvSpPr>
          <p:spPr>
            <a:xfrm>
              <a:off x="1642925" y="4744325"/>
              <a:ext cx="116900" cy="23875"/>
            </a:xfrm>
            <a:custGeom>
              <a:avLst/>
              <a:gdLst/>
              <a:ahLst/>
              <a:cxnLst/>
              <a:rect l="l" t="t" r="r" b="b"/>
              <a:pathLst>
                <a:path w="4676" h="955" extrusionOk="0">
                  <a:moveTo>
                    <a:pt x="1413" y="0"/>
                  </a:moveTo>
                  <a:cubicBezTo>
                    <a:pt x="1075" y="0"/>
                    <a:pt x="697" y="0"/>
                    <a:pt x="379" y="159"/>
                  </a:cubicBezTo>
                  <a:cubicBezTo>
                    <a:pt x="100" y="179"/>
                    <a:pt x="1" y="279"/>
                    <a:pt x="279" y="477"/>
                  </a:cubicBezTo>
                  <a:cubicBezTo>
                    <a:pt x="379" y="557"/>
                    <a:pt x="438" y="597"/>
                    <a:pt x="538" y="676"/>
                  </a:cubicBezTo>
                  <a:cubicBezTo>
                    <a:pt x="1831" y="955"/>
                    <a:pt x="3183" y="776"/>
                    <a:pt x="4417" y="935"/>
                  </a:cubicBezTo>
                  <a:cubicBezTo>
                    <a:pt x="4556" y="895"/>
                    <a:pt x="4616" y="836"/>
                    <a:pt x="4675" y="696"/>
                  </a:cubicBezTo>
                  <a:cubicBezTo>
                    <a:pt x="4675" y="637"/>
                    <a:pt x="4655" y="557"/>
                    <a:pt x="4596" y="477"/>
                  </a:cubicBezTo>
                  <a:cubicBezTo>
                    <a:pt x="4476" y="338"/>
                    <a:pt x="4278" y="239"/>
                    <a:pt x="4079" y="199"/>
                  </a:cubicBezTo>
                  <a:cubicBezTo>
                    <a:pt x="3701" y="179"/>
                    <a:pt x="3323" y="179"/>
                    <a:pt x="2965" y="179"/>
                  </a:cubicBezTo>
                  <a:cubicBezTo>
                    <a:pt x="2926" y="177"/>
                    <a:pt x="2887" y="176"/>
                    <a:pt x="2849" y="176"/>
                  </a:cubicBezTo>
                  <a:cubicBezTo>
                    <a:pt x="2618" y="176"/>
                    <a:pt x="2387" y="210"/>
                    <a:pt x="2148" y="210"/>
                  </a:cubicBezTo>
                  <a:cubicBezTo>
                    <a:pt x="2076" y="210"/>
                    <a:pt x="2004" y="207"/>
                    <a:pt x="1930" y="199"/>
                  </a:cubicBezTo>
                  <a:cubicBezTo>
                    <a:pt x="1910" y="199"/>
                    <a:pt x="1870" y="179"/>
                    <a:pt x="1831" y="179"/>
                  </a:cubicBezTo>
                  <a:cubicBezTo>
                    <a:pt x="1771" y="159"/>
                    <a:pt x="1711" y="99"/>
                    <a:pt x="1632" y="80"/>
                  </a:cubicBezTo>
                  <a:cubicBezTo>
                    <a:pt x="1572" y="40"/>
                    <a:pt x="1493" y="0"/>
                    <a:pt x="14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44;p3">
              <a:extLst>
                <a:ext uri="{FF2B5EF4-FFF2-40B4-BE49-F238E27FC236}">
                  <a16:creationId xmlns:a16="http://schemas.microsoft.com/office/drawing/2014/main" id="{A63E2718-0767-49E2-89EA-255C6CCCF2DB}"/>
                </a:ext>
              </a:extLst>
            </p:cNvPr>
            <p:cNvSpPr/>
            <p:nvPr/>
          </p:nvSpPr>
          <p:spPr>
            <a:xfrm>
              <a:off x="1749850" y="4748600"/>
              <a:ext cx="94525" cy="26375"/>
            </a:xfrm>
            <a:custGeom>
              <a:avLst/>
              <a:gdLst/>
              <a:ahLst/>
              <a:cxnLst/>
              <a:rect l="l" t="t" r="r" b="b"/>
              <a:pathLst>
                <a:path w="3781" h="1055" extrusionOk="0">
                  <a:moveTo>
                    <a:pt x="619" y="1"/>
                  </a:moveTo>
                  <a:cubicBezTo>
                    <a:pt x="410" y="1"/>
                    <a:pt x="202" y="85"/>
                    <a:pt x="1" y="267"/>
                  </a:cubicBezTo>
                  <a:cubicBezTo>
                    <a:pt x="100" y="386"/>
                    <a:pt x="299" y="386"/>
                    <a:pt x="359" y="565"/>
                  </a:cubicBezTo>
                  <a:cubicBezTo>
                    <a:pt x="319" y="625"/>
                    <a:pt x="239" y="684"/>
                    <a:pt x="199" y="764"/>
                  </a:cubicBezTo>
                  <a:cubicBezTo>
                    <a:pt x="281" y="846"/>
                    <a:pt x="369" y="875"/>
                    <a:pt x="458" y="875"/>
                  </a:cubicBezTo>
                  <a:cubicBezTo>
                    <a:pt x="594" y="875"/>
                    <a:pt x="734" y="806"/>
                    <a:pt x="863" y="757"/>
                  </a:cubicBezTo>
                  <a:lnTo>
                    <a:pt x="863" y="757"/>
                  </a:lnTo>
                  <a:cubicBezTo>
                    <a:pt x="927" y="872"/>
                    <a:pt x="1038" y="884"/>
                    <a:pt x="1139" y="884"/>
                  </a:cubicBezTo>
                  <a:cubicBezTo>
                    <a:pt x="1165" y="884"/>
                    <a:pt x="1190" y="883"/>
                    <a:pt x="1214" y="883"/>
                  </a:cubicBezTo>
                  <a:cubicBezTo>
                    <a:pt x="1308" y="841"/>
                    <a:pt x="1408" y="816"/>
                    <a:pt x="1511" y="816"/>
                  </a:cubicBezTo>
                  <a:cubicBezTo>
                    <a:pt x="1603" y="816"/>
                    <a:pt x="1697" y="836"/>
                    <a:pt x="1791" y="883"/>
                  </a:cubicBezTo>
                  <a:cubicBezTo>
                    <a:pt x="2245" y="883"/>
                    <a:pt x="2700" y="1055"/>
                    <a:pt x="3161" y="1055"/>
                  </a:cubicBezTo>
                  <a:cubicBezTo>
                    <a:pt x="3366" y="1055"/>
                    <a:pt x="3572" y="1021"/>
                    <a:pt x="3780" y="923"/>
                  </a:cubicBezTo>
                  <a:cubicBezTo>
                    <a:pt x="3621" y="704"/>
                    <a:pt x="3402" y="724"/>
                    <a:pt x="3183" y="704"/>
                  </a:cubicBezTo>
                  <a:cubicBezTo>
                    <a:pt x="3084" y="625"/>
                    <a:pt x="3044" y="505"/>
                    <a:pt x="3024" y="386"/>
                  </a:cubicBezTo>
                  <a:cubicBezTo>
                    <a:pt x="2989" y="388"/>
                    <a:pt x="2953" y="388"/>
                    <a:pt x="2917" y="388"/>
                  </a:cubicBezTo>
                  <a:cubicBezTo>
                    <a:pt x="2679" y="388"/>
                    <a:pt x="2429" y="357"/>
                    <a:pt x="2180" y="357"/>
                  </a:cubicBezTo>
                  <a:cubicBezTo>
                    <a:pt x="2003" y="357"/>
                    <a:pt x="1826" y="373"/>
                    <a:pt x="1652" y="426"/>
                  </a:cubicBezTo>
                  <a:cubicBezTo>
                    <a:pt x="1615" y="442"/>
                    <a:pt x="1582" y="449"/>
                    <a:pt x="1550" y="449"/>
                  </a:cubicBezTo>
                  <a:cubicBezTo>
                    <a:pt x="1424" y="449"/>
                    <a:pt x="1329" y="338"/>
                    <a:pt x="1234" y="227"/>
                  </a:cubicBezTo>
                  <a:cubicBezTo>
                    <a:pt x="1028" y="80"/>
                    <a:pt x="822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45;p3">
              <a:extLst>
                <a:ext uri="{FF2B5EF4-FFF2-40B4-BE49-F238E27FC236}">
                  <a16:creationId xmlns:a16="http://schemas.microsoft.com/office/drawing/2014/main" id="{6A341534-6E97-412E-8166-38065396675C}"/>
                </a:ext>
              </a:extLst>
            </p:cNvPr>
            <p:cNvSpPr/>
            <p:nvPr/>
          </p:nvSpPr>
          <p:spPr>
            <a:xfrm>
              <a:off x="1651875" y="4776150"/>
              <a:ext cx="76625" cy="13850"/>
            </a:xfrm>
            <a:custGeom>
              <a:avLst/>
              <a:gdLst/>
              <a:ahLst/>
              <a:cxnLst/>
              <a:rect l="l" t="t" r="r" b="b"/>
              <a:pathLst>
                <a:path w="3065" h="554" extrusionOk="0">
                  <a:moveTo>
                    <a:pt x="1" y="0"/>
                  </a:moveTo>
                  <a:cubicBezTo>
                    <a:pt x="1" y="219"/>
                    <a:pt x="160" y="338"/>
                    <a:pt x="379" y="338"/>
                  </a:cubicBezTo>
                  <a:cubicBezTo>
                    <a:pt x="450" y="427"/>
                    <a:pt x="553" y="501"/>
                    <a:pt x="688" y="501"/>
                  </a:cubicBezTo>
                  <a:cubicBezTo>
                    <a:pt x="704" y="501"/>
                    <a:pt x="720" y="500"/>
                    <a:pt x="737" y="497"/>
                  </a:cubicBezTo>
                  <a:cubicBezTo>
                    <a:pt x="856" y="497"/>
                    <a:pt x="955" y="517"/>
                    <a:pt x="1075" y="517"/>
                  </a:cubicBezTo>
                  <a:cubicBezTo>
                    <a:pt x="1107" y="544"/>
                    <a:pt x="1137" y="554"/>
                    <a:pt x="1168" y="554"/>
                  </a:cubicBezTo>
                  <a:cubicBezTo>
                    <a:pt x="1243" y="554"/>
                    <a:pt x="1316" y="495"/>
                    <a:pt x="1405" y="495"/>
                  </a:cubicBezTo>
                  <a:cubicBezTo>
                    <a:pt x="1414" y="495"/>
                    <a:pt x="1423" y="496"/>
                    <a:pt x="1433" y="497"/>
                  </a:cubicBezTo>
                  <a:lnTo>
                    <a:pt x="1532" y="497"/>
                  </a:lnTo>
                  <a:lnTo>
                    <a:pt x="1632" y="517"/>
                  </a:lnTo>
                  <a:cubicBezTo>
                    <a:pt x="1841" y="348"/>
                    <a:pt x="2089" y="343"/>
                    <a:pt x="2341" y="343"/>
                  </a:cubicBezTo>
                  <a:cubicBezTo>
                    <a:pt x="2356" y="343"/>
                    <a:pt x="2372" y="343"/>
                    <a:pt x="2388" y="343"/>
                  </a:cubicBezTo>
                  <a:cubicBezTo>
                    <a:pt x="2623" y="343"/>
                    <a:pt x="2859" y="339"/>
                    <a:pt x="3064" y="199"/>
                  </a:cubicBezTo>
                  <a:cubicBezTo>
                    <a:pt x="2050" y="120"/>
                    <a:pt x="1035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46;p3">
              <a:extLst>
                <a:ext uri="{FF2B5EF4-FFF2-40B4-BE49-F238E27FC236}">
                  <a16:creationId xmlns:a16="http://schemas.microsoft.com/office/drawing/2014/main" id="{DF75F31C-30E9-4E5F-86EC-F7B4E891C279}"/>
                </a:ext>
              </a:extLst>
            </p:cNvPr>
            <p:cNvSpPr/>
            <p:nvPr/>
          </p:nvSpPr>
          <p:spPr>
            <a:xfrm>
              <a:off x="1780675" y="4767125"/>
              <a:ext cx="14450" cy="4575"/>
            </a:xfrm>
            <a:custGeom>
              <a:avLst/>
              <a:gdLst/>
              <a:ahLst/>
              <a:cxnLst/>
              <a:rect l="l" t="t" r="r" b="b"/>
              <a:pathLst>
                <a:path w="578" h="183" extrusionOk="0">
                  <a:moveTo>
                    <a:pt x="289" y="0"/>
                  </a:moveTo>
                  <a:cubicBezTo>
                    <a:pt x="195" y="0"/>
                    <a:pt x="98" y="45"/>
                    <a:pt x="1" y="142"/>
                  </a:cubicBezTo>
                  <a:cubicBezTo>
                    <a:pt x="80" y="142"/>
                    <a:pt x="160" y="162"/>
                    <a:pt x="200" y="182"/>
                  </a:cubicBezTo>
                  <a:cubicBezTo>
                    <a:pt x="339" y="162"/>
                    <a:pt x="458" y="162"/>
                    <a:pt x="578" y="142"/>
                  </a:cubicBezTo>
                  <a:cubicBezTo>
                    <a:pt x="486" y="50"/>
                    <a:pt x="389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47;p3">
              <a:extLst>
                <a:ext uri="{FF2B5EF4-FFF2-40B4-BE49-F238E27FC236}">
                  <a16:creationId xmlns:a16="http://schemas.microsoft.com/office/drawing/2014/main" id="{F3066416-405F-48BD-9A64-C05A903437EB}"/>
                </a:ext>
              </a:extLst>
            </p:cNvPr>
            <p:cNvSpPr/>
            <p:nvPr/>
          </p:nvSpPr>
          <p:spPr>
            <a:xfrm>
              <a:off x="1630000" y="4772325"/>
              <a:ext cx="8475" cy="3850"/>
            </a:xfrm>
            <a:custGeom>
              <a:avLst/>
              <a:gdLst/>
              <a:ahLst/>
              <a:cxnLst/>
              <a:rect l="l" t="t" r="r" b="b"/>
              <a:pathLst>
                <a:path w="339" h="154" extrusionOk="0">
                  <a:moveTo>
                    <a:pt x="178" y="1"/>
                  </a:moveTo>
                  <a:cubicBezTo>
                    <a:pt x="125" y="1"/>
                    <a:pt x="65" y="42"/>
                    <a:pt x="0" y="133"/>
                  </a:cubicBezTo>
                  <a:cubicBezTo>
                    <a:pt x="120" y="133"/>
                    <a:pt x="219" y="153"/>
                    <a:pt x="339" y="153"/>
                  </a:cubicBezTo>
                  <a:cubicBezTo>
                    <a:pt x="296" y="57"/>
                    <a:pt x="241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48;p3">
              <a:extLst>
                <a:ext uri="{FF2B5EF4-FFF2-40B4-BE49-F238E27FC236}">
                  <a16:creationId xmlns:a16="http://schemas.microsoft.com/office/drawing/2014/main" id="{884D1A4D-20CA-4450-A3F6-AC37CE964A6D}"/>
                </a:ext>
              </a:extLst>
            </p:cNvPr>
            <p:cNvSpPr/>
            <p:nvPr/>
          </p:nvSpPr>
          <p:spPr>
            <a:xfrm>
              <a:off x="1702100" y="4663750"/>
              <a:ext cx="61200" cy="9575"/>
            </a:xfrm>
            <a:custGeom>
              <a:avLst/>
              <a:gdLst/>
              <a:ahLst/>
              <a:cxnLst/>
              <a:rect l="l" t="t" r="r" b="b"/>
              <a:pathLst>
                <a:path w="2448" h="383" extrusionOk="0">
                  <a:moveTo>
                    <a:pt x="120" y="0"/>
                  </a:moveTo>
                  <a:cubicBezTo>
                    <a:pt x="100" y="40"/>
                    <a:pt x="41" y="120"/>
                    <a:pt x="1" y="179"/>
                  </a:cubicBezTo>
                  <a:cubicBezTo>
                    <a:pt x="80" y="169"/>
                    <a:pt x="158" y="165"/>
                    <a:pt x="237" y="165"/>
                  </a:cubicBezTo>
                  <a:cubicBezTo>
                    <a:pt x="784" y="165"/>
                    <a:pt x="1331" y="382"/>
                    <a:pt x="1887" y="382"/>
                  </a:cubicBezTo>
                  <a:cubicBezTo>
                    <a:pt x="2020" y="382"/>
                    <a:pt x="2154" y="370"/>
                    <a:pt x="2288" y="339"/>
                  </a:cubicBezTo>
                  <a:cubicBezTo>
                    <a:pt x="2348" y="239"/>
                    <a:pt x="2408" y="140"/>
                    <a:pt x="2448" y="40"/>
                  </a:cubicBezTo>
                  <a:cubicBezTo>
                    <a:pt x="1692" y="20"/>
                    <a:pt x="916" y="0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49;p3">
              <a:extLst>
                <a:ext uri="{FF2B5EF4-FFF2-40B4-BE49-F238E27FC236}">
                  <a16:creationId xmlns:a16="http://schemas.microsoft.com/office/drawing/2014/main" id="{085C521E-23BB-4D64-AB07-C94A264E61FF}"/>
                </a:ext>
              </a:extLst>
            </p:cNvPr>
            <p:cNvSpPr/>
            <p:nvPr/>
          </p:nvSpPr>
          <p:spPr>
            <a:xfrm>
              <a:off x="1732450" y="4650925"/>
              <a:ext cx="17425" cy="8375"/>
            </a:xfrm>
            <a:custGeom>
              <a:avLst/>
              <a:gdLst/>
              <a:ahLst/>
              <a:cxnLst/>
              <a:rect l="l" t="t" r="r" b="b"/>
              <a:pathLst>
                <a:path w="697" h="335" extrusionOk="0">
                  <a:moveTo>
                    <a:pt x="292" y="0"/>
                  </a:moveTo>
                  <a:cubicBezTo>
                    <a:pt x="168" y="0"/>
                    <a:pt x="104" y="104"/>
                    <a:pt x="0" y="334"/>
                  </a:cubicBezTo>
                  <a:cubicBezTo>
                    <a:pt x="219" y="295"/>
                    <a:pt x="478" y="215"/>
                    <a:pt x="697" y="155"/>
                  </a:cubicBezTo>
                  <a:cubicBezTo>
                    <a:pt x="504" y="55"/>
                    <a:pt x="382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50;p3">
              <a:extLst>
                <a:ext uri="{FF2B5EF4-FFF2-40B4-BE49-F238E27FC236}">
                  <a16:creationId xmlns:a16="http://schemas.microsoft.com/office/drawing/2014/main" id="{F0CB5140-9566-4C26-9561-A2F9EA409E69}"/>
                </a:ext>
              </a:extLst>
            </p:cNvPr>
            <p:cNvSpPr/>
            <p:nvPr/>
          </p:nvSpPr>
          <p:spPr>
            <a:xfrm>
              <a:off x="1704600" y="4655400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140" y="0"/>
                  </a:moveTo>
                  <a:cubicBezTo>
                    <a:pt x="96" y="0"/>
                    <a:pt x="49" y="12"/>
                    <a:pt x="0" y="36"/>
                  </a:cubicBezTo>
                  <a:cubicBezTo>
                    <a:pt x="0" y="36"/>
                    <a:pt x="20" y="116"/>
                    <a:pt x="40" y="155"/>
                  </a:cubicBezTo>
                  <a:lnTo>
                    <a:pt x="378" y="155"/>
                  </a:lnTo>
                  <a:cubicBezTo>
                    <a:pt x="323" y="59"/>
                    <a:pt x="239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51;p3">
              <a:extLst>
                <a:ext uri="{FF2B5EF4-FFF2-40B4-BE49-F238E27FC236}">
                  <a16:creationId xmlns:a16="http://schemas.microsoft.com/office/drawing/2014/main" id="{5EF4CD14-39B7-4924-9A6E-109530E2F582}"/>
                </a:ext>
              </a:extLst>
            </p:cNvPr>
            <p:cNvSpPr/>
            <p:nvPr/>
          </p:nvSpPr>
          <p:spPr>
            <a:xfrm>
              <a:off x="1652875" y="46110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0" y="1"/>
                  </a:moveTo>
                  <a:cubicBezTo>
                    <a:pt x="0" y="100"/>
                    <a:pt x="40" y="140"/>
                    <a:pt x="120" y="200"/>
                  </a:cubicBezTo>
                  <a:cubicBezTo>
                    <a:pt x="179" y="160"/>
                    <a:pt x="199" y="120"/>
                    <a:pt x="219" y="6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52;p3">
              <a:extLst>
                <a:ext uri="{FF2B5EF4-FFF2-40B4-BE49-F238E27FC236}">
                  <a16:creationId xmlns:a16="http://schemas.microsoft.com/office/drawing/2014/main" id="{76842160-6308-40C5-A9BD-D1E2994CB9FF}"/>
                </a:ext>
              </a:extLst>
            </p:cNvPr>
            <p:cNvSpPr/>
            <p:nvPr/>
          </p:nvSpPr>
          <p:spPr>
            <a:xfrm>
              <a:off x="1601650" y="4768675"/>
              <a:ext cx="14450" cy="15450"/>
            </a:xfrm>
            <a:custGeom>
              <a:avLst/>
              <a:gdLst/>
              <a:ahLst/>
              <a:cxnLst/>
              <a:rect l="l" t="t" r="r" b="b"/>
              <a:pathLst>
                <a:path w="578" h="618" extrusionOk="0">
                  <a:moveTo>
                    <a:pt x="20" y="1"/>
                  </a:moveTo>
                  <a:lnTo>
                    <a:pt x="20" y="1"/>
                  </a:lnTo>
                  <a:cubicBezTo>
                    <a:pt x="80" y="279"/>
                    <a:pt x="0" y="498"/>
                    <a:pt x="239" y="617"/>
                  </a:cubicBezTo>
                  <a:cubicBezTo>
                    <a:pt x="299" y="478"/>
                    <a:pt x="458" y="478"/>
                    <a:pt x="577" y="438"/>
                  </a:cubicBezTo>
                  <a:cubicBezTo>
                    <a:pt x="398" y="319"/>
                    <a:pt x="259" y="20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53;p3">
              <a:extLst>
                <a:ext uri="{FF2B5EF4-FFF2-40B4-BE49-F238E27FC236}">
                  <a16:creationId xmlns:a16="http://schemas.microsoft.com/office/drawing/2014/main" id="{3CE47092-AEF7-4288-A7D6-5CDBB96AA83D}"/>
                </a:ext>
              </a:extLst>
            </p:cNvPr>
            <p:cNvSpPr/>
            <p:nvPr/>
          </p:nvSpPr>
          <p:spPr>
            <a:xfrm>
              <a:off x="1659825" y="4785100"/>
              <a:ext cx="10475" cy="8125"/>
            </a:xfrm>
            <a:custGeom>
              <a:avLst/>
              <a:gdLst/>
              <a:ahLst/>
              <a:cxnLst/>
              <a:rect l="l" t="t" r="r" b="b"/>
              <a:pathLst>
                <a:path w="419" h="325" extrusionOk="0">
                  <a:moveTo>
                    <a:pt x="61" y="0"/>
                  </a:moveTo>
                  <a:cubicBezTo>
                    <a:pt x="41" y="100"/>
                    <a:pt x="21" y="199"/>
                    <a:pt x="1" y="319"/>
                  </a:cubicBezTo>
                  <a:cubicBezTo>
                    <a:pt x="32" y="322"/>
                    <a:pt x="63" y="325"/>
                    <a:pt x="93" y="325"/>
                  </a:cubicBezTo>
                  <a:cubicBezTo>
                    <a:pt x="219" y="325"/>
                    <a:pt x="338" y="284"/>
                    <a:pt x="419" y="139"/>
                  </a:cubicBezTo>
                  <a:cubicBezTo>
                    <a:pt x="339" y="20"/>
                    <a:pt x="220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54;p3">
              <a:extLst>
                <a:ext uri="{FF2B5EF4-FFF2-40B4-BE49-F238E27FC236}">
                  <a16:creationId xmlns:a16="http://schemas.microsoft.com/office/drawing/2014/main" id="{8BF5FD7D-7311-4991-9948-A84FE90DADC7}"/>
                </a:ext>
              </a:extLst>
            </p:cNvPr>
            <p:cNvSpPr/>
            <p:nvPr/>
          </p:nvSpPr>
          <p:spPr>
            <a:xfrm>
              <a:off x="1678725" y="4786600"/>
              <a:ext cx="8975" cy="5800"/>
            </a:xfrm>
            <a:custGeom>
              <a:avLst/>
              <a:gdLst/>
              <a:ahLst/>
              <a:cxnLst/>
              <a:rect l="l" t="t" r="r" b="b"/>
              <a:pathLst>
                <a:path w="359" h="232" extrusionOk="0">
                  <a:moveTo>
                    <a:pt x="246" y="1"/>
                  </a:moveTo>
                  <a:cubicBezTo>
                    <a:pt x="170" y="1"/>
                    <a:pt x="95" y="86"/>
                    <a:pt x="1" y="99"/>
                  </a:cubicBezTo>
                  <a:cubicBezTo>
                    <a:pt x="69" y="187"/>
                    <a:pt x="132" y="231"/>
                    <a:pt x="190" y="231"/>
                  </a:cubicBezTo>
                  <a:cubicBezTo>
                    <a:pt x="252" y="231"/>
                    <a:pt x="308" y="182"/>
                    <a:pt x="359" y="79"/>
                  </a:cubicBezTo>
                  <a:cubicBezTo>
                    <a:pt x="320" y="21"/>
                    <a:pt x="28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55;p3">
              <a:extLst>
                <a:ext uri="{FF2B5EF4-FFF2-40B4-BE49-F238E27FC236}">
                  <a16:creationId xmlns:a16="http://schemas.microsoft.com/office/drawing/2014/main" id="{30038927-8D4C-4931-A65F-0D6801620DA7}"/>
                </a:ext>
              </a:extLst>
            </p:cNvPr>
            <p:cNvSpPr/>
            <p:nvPr/>
          </p:nvSpPr>
          <p:spPr>
            <a:xfrm>
              <a:off x="1630000" y="4784100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239"/>
                    <a:pt x="339" y="179"/>
                    <a:pt x="537" y="199"/>
                  </a:cubicBezTo>
                  <a:cubicBezTo>
                    <a:pt x="378" y="0"/>
                    <a:pt x="199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56;p3">
              <a:extLst>
                <a:ext uri="{FF2B5EF4-FFF2-40B4-BE49-F238E27FC236}">
                  <a16:creationId xmlns:a16="http://schemas.microsoft.com/office/drawing/2014/main" id="{01DB51E0-5CA4-4D32-A707-491DD4BF6B06}"/>
                </a:ext>
              </a:extLst>
            </p:cNvPr>
            <p:cNvSpPr/>
            <p:nvPr/>
          </p:nvSpPr>
          <p:spPr>
            <a:xfrm>
              <a:off x="1647900" y="4789000"/>
              <a:ext cx="9975" cy="4225"/>
            </a:xfrm>
            <a:custGeom>
              <a:avLst/>
              <a:gdLst/>
              <a:ahLst/>
              <a:cxnLst/>
              <a:rect l="l" t="t" r="r" b="b"/>
              <a:pathLst>
                <a:path w="399" h="169" extrusionOk="0">
                  <a:moveTo>
                    <a:pt x="44" y="0"/>
                  </a:moveTo>
                  <a:cubicBezTo>
                    <a:pt x="30" y="0"/>
                    <a:pt x="15" y="1"/>
                    <a:pt x="1" y="3"/>
                  </a:cubicBezTo>
                  <a:cubicBezTo>
                    <a:pt x="64" y="131"/>
                    <a:pt x="166" y="169"/>
                    <a:pt x="296" y="169"/>
                  </a:cubicBezTo>
                  <a:cubicBezTo>
                    <a:pt x="328" y="169"/>
                    <a:pt x="363" y="166"/>
                    <a:pt x="398" y="163"/>
                  </a:cubicBezTo>
                  <a:cubicBezTo>
                    <a:pt x="291" y="73"/>
                    <a:pt x="169" y="0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57;p3">
              <a:extLst>
                <a:ext uri="{FF2B5EF4-FFF2-40B4-BE49-F238E27FC236}">
                  <a16:creationId xmlns:a16="http://schemas.microsoft.com/office/drawing/2014/main" id="{66531AD9-04C1-48C2-9C64-C6B4FFCF9073}"/>
                </a:ext>
              </a:extLst>
            </p:cNvPr>
            <p:cNvSpPr/>
            <p:nvPr/>
          </p:nvSpPr>
          <p:spPr>
            <a:xfrm>
              <a:off x="1730450" y="4798025"/>
              <a:ext cx="7000" cy="3150"/>
            </a:xfrm>
            <a:custGeom>
              <a:avLst/>
              <a:gdLst/>
              <a:ahLst/>
              <a:cxnLst/>
              <a:rect l="l" t="t" r="r" b="b"/>
              <a:pathLst>
                <a:path w="280" h="126" extrusionOk="0">
                  <a:moveTo>
                    <a:pt x="279" y="0"/>
                  </a:moveTo>
                  <a:cubicBezTo>
                    <a:pt x="200" y="0"/>
                    <a:pt x="140" y="0"/>
                    <a:pt x="100" y="20"/>
                  </a:cubicBezTo>
                  <a:cubicBezTo>
                    <a:pt x="21" y="20"/>
                    <a:pt x="1" y="100"/>
                    <a:pt x="80" y="120"/>
                  </a:cubicBezTo>
                  <a:cubicBezTo>
                    <a:pt x="88" y="124"/>
                    <a:pt x="96" y="125"/>
                    <a:pt x="105" y="125"/>
                  </a:cubicBezTo>
                  <a:cubicBezTo>
                    <a:pt x="142" y="125"/>
                    <a:pt x="187" y="96"/>
                    <a:pt x="220" y="80"/>
                  </a:cubicBezTo>
                  <a:cubicBezTo>
                    <a:pt x="220" y="40"/>
                    <a:pt x="259" y="2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58;p3">
              <a:extLst>
                <a:ext uri="{FF2B5EF4-FFF2-40B4-BE49-F238E27FC236}">
                  <a16:creationId xmlns:a16="http://schemas.microsoft.com/office/drawing/2014/main" id="{9576C345-D94E-4DE5-B6F0-0D5C26C72B87}"/>
                </a:ext>
              </a:extLst>
            </p:cNvPr>
            <p:cNvSpPr/>
            <p:nvPr/>
          </p:nvSpPr>
          <p:spPr>
            <a:xfrm>
              <a:off x="1691650" y="48010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89" y="1"/>
                  </a:moveTo>
                  <a:cubicBezTo>
                    <a:pt x="1" y="1"/>
                    <a:pt x="51" y="169"/>
                    <a:pt x="21" y="200"/>
                  </a:cubicBezTo>
                  <a:cubicBezTo>
                    <a:pt x="81" y="160"/>
                    <a:pt x="140" y="100"/>
                    <a:pt x="220" y="60"/>
                  </a:cubicBezTo>
                  <a:cubicBezTo>
                    <a:pt x="158" y="18"/>
                    <a:pt x="117" y="1"/>
                    <a:pt x="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59;p3">
              <a:extLst>
                <a:ext uri="{FF2B5EF4-FFF2-40B4-BE49-F238E27FC236}">
                  <a16:creationId xmlns:a16="http://schemas.microsoft.com/office/drawing/2014/main" id="{994C5F5C-A64D-4D4C-AEB8-1AB5E84FA593}"/>
                </a:ext>
              </a:extLst>
            </p:cNvPr>
            <p:cNvSpPr/>
            <p:nvPr/>
          </p:nvSpPr>
          <p:spPr>
            <a:xfrm>
              <a:off x="1786650" y="48064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00" y="60"/>
                    <a:pt x="40" y="100"/>
                    <a:pt x="1" y="160"/>
                  </a:cubicBezTo>
                  <a:cubicBezTo>
                    <a:pt x="40" y="100"/>
                    <a:pt x="120" y="6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60;p3">
              <a:extLst>
                <a:ext uri="{FF2B5EF4-FFF2-40B4-BE49-F238E27FC236}">
                  <a16:creationId xmlns:a16="http://schemas.microsoft.com/office/drawing/2014/main" id="{170F2D84-C3B3-4276-9208-453832146871}"/>
                </a:ext>
              </a:extLst>
            </p:cNvPr>
            <p:cNvSpPr/>
            <p:nvPr/>
          </p:nvSpPr>
          <p:spPr>
            <a:xfrm>
              <a:off x="1772725" y="479802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1" y="0"/>
                  </a:moveTo>
                  <a:cubicBezTo>
                    <a:pt x="30" y="50"/>
                    <a:pt x="60" y="75"/>
                    <a:pt x="90" y="75"/>
                  </a:cubicBezTo>
                  <a:cubicBezTo>
                    <a:pt x="120" y="75"/>
                    <a:pt x="150" y="5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61;p3">
              <a:extLst>
                <a:ext uri="{FF2B5EF4-FFF2-40B4-BE49-F238E27FC236}">
                  <a16:creationId xmlns:a16="http://schemas.microsoft.com/office/drawing/2014/main" id="{A72496B3-5D9D-49CC-955C-3CAE1EB05F12}"/>
                </a:ext>
              </a:extLst>
            </p:cNvPr>
            <p:cNvSpPr/>
            <p:nvPr/>
          </p:nvSpPr>
          <p:spPr>
            <a:xfrm>
              <a:off x="1630000" y="480300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40"/>
                    <a:pt x="120" y="100"/>
                    <a:pt x="160" y="140"/>
                  </a:cubicBezTo>
                  <a:cubicBezTo>
                    <a:pt x="120" y="80"/>
                    <a:pt x="6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62;p3">
              <a:extLst>
                <a:ext uri="{FF2B5EF4-FFF2-40B4-BE49-F238E27FC236}">
                  <a16:creationId xmlns:a16="http://schemas.microsoft.com/office/drawing/2014/main" id="{43FB2196-147D-487D-9C8B-247A7B15C957}"/>
                </a:ext>
              </a:extLst>
            </p:cNvPr>
            <p:cNvSpPr/>
            <p:nvPr/>
          </p:nvSpPr>
          <p:spPr>
            <a:xfrm>
              <a:off x="1665800" y="4804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0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63;p3">
              <a:extLst>
                <a:ext uri="{FF2B5EF4-FFF2-40B4-BE49-F238E27FC236}">
                  <a16:creationId xmlns:a16="http://schemas.microsoft.com/office/drawing/2014/main" id="{DEDCCFE4-B7C0-4651-B32C-914E637EBFB7}"/>
                </a:ext>
              </a:extLst>
            </p:cNvPr>
            <p:cNvSpPr/>
            <p:nvPr/>
          </p:nvSpPr>
          <p:spPr>
            <a:xfrm>
              <a:off x="1710550" y="4802500"/>
              <a:ext cx="4525" cy="3500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00" y="40"/>
                    <a:pt x="61" y="100"/>
                    <a:pt x="1" y="140"/>
                  </a:cubicBezTo>
                  <a:cubicBezTo>
                    <a:pt x="61" y="100"/>
                    <a:pt x="120" y="4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64;p3">
              <a:extLst>
                <a:ext uri="{FF2B5EF4-FFF2-40B4-BE49-F238E27FC236}">
                  <a16:creationId xmlns:a16="http://schemas.microsoft.com/office/drawing/2014/main" id="{8F944EE2-246E-487F-85C7-1982333C9A24}"/>
                </a:ext>
              </a:extLst>
            </p:cNvPr>
            <p:cNvSpPr/>
            <p:nvPr/>
          </p:nvSpPr>
          <p:spPr>
            <a:xfrm>
              <a:off x="2120850" y="4632400"/>
              <a:ext cx="17925" cy="4950"/>
            </a:xfrm>
            <a:custGeom>
              <a:avLst/>
              <a:gdLst/>
              <a:ahLst/>
              <a:cxnLst/>
              <a:rect l="l" t="t" r="r" b="b"/>
              <a:pathLst>
                <a:path w="717" h="198" extrusionOk="0">
                  <a:moveTo>
                    <a:pt x="128" y="1"/>
                  </a:moveTo>
                  <a:cubicBezTo>
                    <a:pt x="86" y="1"/>
                    <a:pt x="44" y="1"/>
                    <a:pt x="0" y="1"/>
                  </a:cubicBezTo>
                  <a:cubicBezTo>
                    <a:pt x="105" y="164"/>
                    <a:pt x="250" y="197"/>
                    <a:pt x="400" y="197"/>
                  </a:cubicBezTo>
                  <a:cubicBezTo>
                    <a:pt x="507" y="197"/>
                    <a:pt x="617" y="180"/>
                    <a:pt x="717" y="180"/>
                  </a:cubicBezTo>
                  <a:cubicBezTo>
                    <a:pt x="534" y="14"/>
                    <a:pt x="338" y="1"/>
                    <a:pt x="1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65;p3">
              <a:extLst>
                <a:ext uri="{FF2B5EF4-FFF2-40B4-BE49-F238E27FC236}">
                  <a16:creationId xmlns:a16="http://schemas.microsoft.com/office/drawing/2014/main" id="{72BE404B-8132-4567-844F-7567943C7529}"/>
                </a:ext>
              </a:extLst>
            </p:cNvPr>
            <p:cNvSpPr/>
            <p:nvPr/>
          </p:nvSpPr>
          <p:spPr>
            <a:xfrm>
              <a:off x="1638450" y="4601075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41"/>
                    <a:pt x="40" y="61"/>
                    <a:pt x="100" y="100"/>
                  </a:cubicBezTo>
                  <a:cubicBezTo>
                    <a:pt x="40" y="61"/>
                    <a:pt x="20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66;p3">
              <a:extLst>
                <a:ext uri="{FF2B5EF4-FFF2-40B4-BE49-F238E27FC236}">
                  <a16:creationId xmlns:a16="http://schemas.microsoft.com/office/drawing/2014/main" id="{BE65B5C5-7267-40B8-812E-8F0B1BCC715C}"/>
                </a:ext>
              </a:extLst>
            </p:cNvPr>
            <p:cNvSpPr/>
            <p:nvPr/>
          </p:nvSpPr>
          <p:spPr>
            <a:xfrm>
              <a:off x="1633975" y="4724250"/>
              <a:ext cx="43800" cy="18600"/>
            </a:xfrm>
            <a:custGeom>
              <a:avLst/>
              <a:gdLst/>
              <a:ahLst/>
              <a:cxnLst/>
              <a:rect l="l" t="t" r="r" b="b"/>
              <a:pathLst>
                <a:path w="1752" h="744" extrusionOk="0">
                  <a:moveTo>
                    <a:pt x="1321" y="1"/>
                  </a:moveTo>
                  <a:cubicBezTo>
                    <a:pt x="1233" y="1"/>
                    <a:pt x="1158" y="36"/>
                    <a:pt x="1095" y="147"/>
                  </a:cubicBezTo>
                  <a:cubicBezTo>
                    <a:pt x="1095" y="166"/>
                    <a:pt x="1075" y="206"/>
                    <a:pt x="1075" y="266"/>
                  </a:cubicBezTo>
                  <a:cubicBezTo>
                    <a:pt x="1015" y="345"/>
                    <a:pt x="975" y="405"/>
                    <a:pt x="896" y="445"/>
                  </a:cubicBezTo>
                  <a:cubicBezTo>
                    <a:pt x="884" y="446"/>
                    <a:pt x="873" y="446"/>
                    <a:pt x="862" y="446"/>
                  </a:cubicBezTo>
                  <a:cubicBezTo>
                    <a:pt x="660" y="446"/>
                    <a:pt x="509" y="281"/>
                    <a:pt x="359" y="186"/>
                  </a:cubicBezTo>
                  <a:cubicBezTo>
                    <a:pt x="314" y="169"/>
                    <a:pt x="258" y="151"/>
                    <a:pt x="205" y="151"/>
                  </a:cubicBezTo>
                  <a:cubicBezTo>
                    <a:pt x="141" y="151"/>
                    <a:pt x="82" y="178"/>
                    <a:pt x="60" y="266"/>
                  </a:cubicBezTo>
                  <a:cubicBezTo>
                    <a:pt x="1" y="425"/>
                    <a:pt x="60" y="584"/>
                    <a:pt x="219" y="604"/>
                  </a:cubicBezTo>
                  <a:cubicBezTo>
                    <a:pt x="458" y="644"/>
                    <a:pt x="697" y="644"/>
                    <a:pt x="935" y="664"/>
                  </a:cubicBezTo>
                  <a:cubicBezTo>
                    <a:pt x="975" y="704"/>
                    <a:pt x="1055" y="743"/>
                    <a:pt x="1114" y="743"/>
                  </a:cubicBezTo>
                  <a:cubicBezTo>
                    <a:pt x="1194" y="743"/>
                    <a:pt x="1274" y="704"/>
                    <a:pt x="1353" y="684"/>
                  </a:cubicBezTo>
                  <a:cubicBezTo>
                    <a:pt x="1373" y="684"/>
                    <a:pt x="1413" y="664"/>
                    <a:pt x="1453" y="644"/>
                  </a:cubicBezTo>
                  <a:cubicBezTo>
                    <a:pt x="1751" y="405"/>
                    <a:pt x="1711" y="186"/>
                    <a:pt x="1393" y="7"/>
                  </a:cubicBezTo>
                  <a:cubicBezTo>
                    <a:pt x="1368" y="3"/>
                    <a:pt x="1344" y="1"/>
                    <a:pt x="13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67;p3">
              <a:extLst>
                <a:ext uri="{FF2B5EF4-FFF2-40B4-BE49-F238E27FC236}">
                  <a16:creationId xmlns:a16="http://schemas.microsoft.com/office/drawing/2014/main" id="{4FF50686-736D-4842-8524-9B94A1BC8842}"/>
                </a:ext>
              </a:extLst>
            </p:cNvPr>
            <p:cNvSpPr/>
            <p:nvPr/>
          </p:nvSpPr>
          <p:spPr>
            <a:xfrm>
              <a:off x="1657350" y="4709500"/>
              <a:ext cx="27375" cy="19975"/>
            </a:xfrm>
            <a:custGeom>
              <a:avLst/>
              <a:gdLst/>
              <a:ahLst/>
              <a:cxnLst/>
              <a:rect l="l" t="t" r="r" b="b"/>
              <a:pathLst>
                <a:path w="1095" h="799" extrusionOk="0">
                  <a:moveTo>
                    <a:pt x="339" y="1"/>
                  </a:moveTo>
                  <a:cubicBezTo>
                    <a:pt x="279" y="180"/>
                    <a:pt x="140" y="279"/>
                    <a:pt x="0" y="359"/>
                  </a:cubicBezTo>
                  <a:lnTo>
                    <a:pt x="0" y="538"/>
                  </a:lnTo>
                  <a:cubicBezTo>
                    <a:pt x="40" y="577"/>
                    <a:pt x="100" y="597"/>
                    <a:pt x="140" y="657"/>
                  </a:cubicBezTo>
                  <a:lnTo>
                    <a:pt x="160" y="737"/>
                  </a:lnTo>
                  <a:lnTo>
                    <a:pt x="518" y="737"/>
                  </a:lnTo>
                  <a:cubicBezTo>
                    <a:pt x="611" y="768"/>
                    <a:pt x="710" y="799"/>
                    <a:pt x="812" y="799"/>
                  </a:cubicBezTo>
                  <a:cubicBezTo>
                    <a:pt x="904" y="799"/>
                    <a:pt x="1000" y="773"/>
                    <a:pt x="1095" y="697"/>
                  </a:cubicBezTo>
                  <a:cubicBezTo>
                    <a:pt x="955" y="538"/>
                    <a:pt x="955" y="359"/>
                    <a:pt x="1095" y="180"/>
                  </a:cubicBezTo>
                  <a:cubicBezTo>
                    <a:pt x="1061" y="180"/>
                    <a:pt x="1027" y="180"/>
                    <a:pt x="993" y="180"/>
                  </a:cubicBezTo>
                  <a:cubicBezTo>
                    <a:pt x="819" y="180"/>
                    <a:pt x="637" y="166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68;p3">
              <a:extLst>
                <a:ext uri="{FF2B5EF4-FFF2-40B4-BE49-F238E27FC236}">
                  <a16:creationId xmlns:a16="http://schemas.microsoft.com/office/drawing/2014/main" id="{BC7A9190-7949-4C09-84DE-CEBFA9A1C61B}"/>
                </a:ext>
              </a:extLst>
            </p:cNvPr>
            <p:cNvSpPr/>
            <p:nvPr/>
          </p:nvSpPr>
          <p:spPr>
            <a:xfrm>
              <a:off x="1653375" y="4738350"/>
              <a:ext cx="32350" cy="11550"/>
            </a:xfrm>
            <a:custGeom>
              <a:avLst/>
              <a:gdLst/>
              <a:ahLst/>
              <a:cxnLst/>
              <a:rect l="l" t="t" r="r" b="b"/>
              <a:pathLst>
                <a:path w="1294" h="462" extrusionOk="0">
                  <a:moveTo>
                    <a:pt x="697" y="0"/>
                  </a:moveTo>
                  <a:cubicBezTo>
                    <a:pt x="617" y="0"/>
                    <a:pt x="557" y="0"/>
                    <a:pt x="498" y="40"/>
                  </a:cubicBezTo>
                  <a:lnTo>
                    <a:pt x="498" y="80"/>
                  </a:lnTo>
                  <a:cubicBezTo>
                    <a:pt x="448" y="104"/>
                    <a:pt x="414" y="121"/>
                    <a:pt x="377" y="121"/>
                  </a:cubicBezTo>
                  <a:cubicBezTo>
                    <a:pt x="354" y="121"/>
                    <a:pt x="329" y="115"/>
                    <a:pt x="299" y="100"/>
                  </a:cubicBezTo>
                  <a:lnTo>
                    <a:pt x="159" y="100"/>
                  </a:lnTo>
                  <a:cubicBezTo>
                    <a:pt x="80" y="199"/>
                    <a:pt x="20" y="299"/>
                    <a:pt x="0" y="398"/>
                  </a:cubicBezTo>
                  <a:cubicBezTo>
                    <a:pt x="119" y="446"/>
                    <a:pt x="240" y="461"/>
                    <a:pt x="362" y="461"/>
                  </a:cubicBezTo>
                  <a:cubicBezTo>
                    <a:pt x="590" y="461"/>
                    <a:pt x="821" y="407"/>
                    <a:pt x="1048" y="407"/>
                  </a:cubicBezTo>
                  <a:cubicBezTo>
                    <a:pt x="1103" y="407"/>
                    <a:pt x="1159" y="410"/>
                    <a:pt x="1214" y="418"/>
                  </a:cubicBezTo>
                  <a:cubicBezTo>
                    <a:pt x="1273" y="358"/>
                    <a:pt x="1293" y="299"/>
                    <a:pt x="1273" y="219"/>
                  </a:cubicBezTo>
                  <a:cubicBezTo>
                    <a:pt x="1214" y="159"/>
                    <a:pt x="1174" y="120"/>
                    <a:pt x="1094" y="100"/>
                  </a:cubicBezTo>
                  <a:cubicBezTo>
                    <a:pt x="975" y="40"/>
                    <a:pt x="816" y="20"/>
                    <a:pt x="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69;p3">
              <a:extLst>
                <a:ext uri="{FF2B5EF4-FFF2-40B4-BE49-F238E27FC236}">
                  <a16:creationId xmlns:a16="http://schemas.microsoft.com/office/drawing/2014/main" id="{36C3FE53-423E-495A-8733-552A8641FE7E}"/>
                </a:ext>
              </a:extLst>
            </p:cNvPr>
            <p:cNvSpPr/>
            <p:nvPr/>
          </p:nvSpPr>
          <p:spPr>
            <a:xfrm>
              <a:off x="1656350" y="4730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41"/>
                    <a:pt x="60" y="100"/>
                    <a:pt x="1" y="18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70;p3">
              <a:extLst>
                <a:ext uri="{FF2B5EF4-FFF2-40B4-BE49-F238E27FC236}">
                  <a16:creationId xmlns:a16="http://schemas.microsoft.com/office/drawing/2014/main" id="{16116337-361F-4E93-967B-F3C18C8FE4EC}"/>
                </a:ext>
              </a:extLst>
            </p:cNvPr>
            <p:cNvSpPr/>
            <p:nvPr/>
          </p:nvSpPr>
          <p:spPr>
            <a:xfrm>
              <a:off x="1656350" y="4721925"/>
              <a:ext cx="4000" cy="3600"/>
            </a:xfrm>
            <a:custGeom>
              <a:avLst/>
              <a:gdLst/>
              <a:ahLst/>
              <a:cxnLst/>
              <a:rect l="l" t="t" r="r" b="b"/>
              <a:pathLst>
                <a:path w="160" h="144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72"/>
                    <a:pt x="56" y="143"/>
                    <a:pt x="131" y="143"/>
                  </a:cubicBezTo>
                  <a:cubicBezTo>
                    <a:pt x="140" y="143"/>
                    <a:pt x="149" y="142"/>
                    <a:pt x="160" y="140"/>
                  </a:cubicBezTo>
                  <a:cubicBezTo>
                    <a:pt x="100" y="100"/>
                    <a:pt x="60" y="6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71;p3">
              <a:extLst>
                <a:ext uri="{FF2B5EF4-FFF2-40B4-BE49-F238E27FC236}">
                  <a16:creationId xmlns:a16="http://schemas.microsoft.com/office/drawing/2014/main" id="{3742238B-0150-455D-9E73-175FE03AF6CF}"/>
                </a:ext>
              </a:extLst>
            </p:cNvPr>
            <p:cNvSpPr/>
            <p:nvPr/>
          </p:nvSpPr>
          <p:spPr>
            <a:xfrm>
              <a:off x="1672775" y="4541775"/>
              <a:ext cx="32350" cy="19425"/>
            </a:xfrm>
            <a:custGeom>
              <a:avLst/>
              <a:gdLst/>
              <a:ahLst/>
              <a:cxnLst/>
              <a:rect l="l" t="t" r="r" b="b"/>
              <a:pathLst>
                <a:path w="1294" h="777" extrusionOk="0">
                  <a:moveTo>
                    <a:pt x="208" y="0"/>
                  </a:moveTo>
                  <a:cubicBezTo>
                    <a:pt x="150" y="0"/>
                    <a:pt x="88" y="24"/>
                    <a:pt x="20" y="85"/>
                  </a:cubicBezTo>
                  <a:cubicBezTo>
                    <a:pt x="20" y="85"/>
                    <a:pt x="0" y="105"/>
                    <a:pt x="0" y="145"/>
                  </a:cubicBezTo>
                  <a:cubicBezTo>
                    <a:pt x="0" y="205"/>
                    <a:pt x="20" y="224"/>
                    <a:pt x="100" y="244"/>
                  </a:cubicBezTo>
                  <a:cubicBezTo>
                    <a:pt x="239" y="284"/>
                    <a:pt x="338" y="324"/>
                    <a:pt x="418" y="443"/>
                  </a:cubicBezTo>
                  <a:cubicBezTo>
                    <a:pt x="636" y="472"/>
                    <a:pt x="800" y="777"/>
                    <a:pt x="1021" y="777"/>
                  </a:cubicBezTo>
                  <a:cubicBezTo>
                    <a:pt x="1102" y="777"/>
                    <a:pt x="1191" y="735"/>
                    <a:pt x="1293" y="622"/>
                  </a:cubicBezTo>
                  <a:cubicBezTo>
                    <a:pt x="1035" y="483"/>
                    <a:pt x="796" y="304"/>
                    <a:pt x="537" y="185"/>
                  </a:cubicBezTo>
                  <a:cubicBezTo>
                    <a:pt x="441" y="116"/>
                    <a:pt x="336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72;p3">
              <a:extLst>
                <a:ext uri="{FF2B5EF4-FFF2-40B4-BE49-F238E27FC236}">
                  <a16:creationId xmlns:a16="http://schemas.microsoft.com/office/drawing/2014/main" id="{F367C8C2-1BDC-4D14-97A4-4E6FD25C0BD3}"/>
                </a:ext>
              </a:extLst>
            </p:cNvPr>
            <p:cNvSpPr/>
            <p:nvPr/>
          </p:nvSpPr>
          <p:spPr>
            <a:xfrm>
              <a:off x="1660325" y="4537700"/>
              <a:ext cx="15450" cy="10200"/>
            </a:xfrm>
            <a:custGeom>
              <a:avLst/>
              <a:gdLst/>
              <a:ahLst/>
              <a:cxnLst/>
              <a:rect l="l" t="t" r="r" b="b"/>
              <a:pathLst>
                <a:path w="618" h="408" extrusionOk="0">
                  <a:moveTo>
                    <a:pt x="190" y="0"/>
                  </a:moveTo>
                  <a:cubicBezTo>
                    <a:pt x="174" y="0"/>
                    <a:pt x="158" y="3"/>
                    <a:pt x="140" y="10"/>
                  </a:cubicBezTo>
                  <a:cubicBezTo>
                    <a:pt x="1" y="69"/>
                    <a:pt x="80" y="268"/>
                    <a:pt x="100" y="387"/>
                  </a:cubicBezTo>
                  <a:cubicBezTo>
                    <a:pt x="279" y="387"/>
                    <a:pt x="438" y="407"/>
                    <a:pt x="617" y="407"/>
                  </a:cubicBezTo>
                  <a:cubicBezTo>
                    <a:pt x="598" y="348"/>
                    <a:pt x="558" y="288"/>
                    <a:pt x="538" y="248"/>
                  </a:cubicBezTo>
                  <a:cubicBezTo>
                    <a:pt x="414" y="195"/>
                    <a:pt x="32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73;p3">
              <a:extLst>
                <a:ext uri="{FF2B5EF4-FFF2-40B4-BE49-F238E27FC236}">
                  <a16:creationId xmlns:a16="http://schemas.microsoft.com/office/drawing/2014/main" id="{EB132170-1A9C-4A99-821C-7699FA65A779}"/>
                </a:ext>
              </a:extLst>
            </p:cNvPr>
            <p:cNvSpPr/>
            <p:nvPr/>
          </p:nvSpPr>
          <p:spPr>
            <a:xfrm>
              <a:off x="1683200" y="4737375"/>
              <a:ext cx="112425" cy="16900"/>
            </a:xfrm>
            <a:custGeom>
              <a:avLst/>
              <a:gdLst/>
              <a:ahLst/>
              <a:cxnLst/>
              <a:rect l="l" t="t" r="r" b="b"/>
              <a:pathLst>
                <a:path w="4497" h="676" extrusionOk="0">
                  <a:moveTo>
                    <a:pt x="554" y="1"/>
                  </a:moveTo>
                  <a:cubicBezTo>
                    <a:pt x="358" y="1"/>
                    <a:pt x="189" y="123"/>
                    <a:pt x="21" y="278"/>
                  </a:cubicBezTo>
                  <a:cubicBezTo>
                    <a:pt x="1" y="358"/>
                    <a:pt x="1" y="417"/>
                    <a:pt x="1" y="477"/>
                  </a:cubicBezTo>
                  <a:cubicBezTo>
                    <a:pt x="80" y="517"/>
                    <a:pt x="120" y="576"/>
                    <a:pt x="200" y="636"/>
                  </a:cubicBezTo>
                  <a:cubicBezTo>
                    <a:pt x="214" y="637"/>
                    <a:pt x="227" y="637"/>
                    <a:pt x="241" y="637"/>
                  </a:cubicBezTo>
                  <a:cubicBezTo>
                    <a:pt x="466" y="637"/>
                    <a:pt x="699" y="537"/>
                    <a:pt x="928" y="537"/>
                  </a:cubicBezTo>
                  <a:cubicBezTo>
                    <a:pt x="1031" y="537"/>
                    <a:pt x="1134" y="557"/>
                    <a:pt x="1234" y="616"/>
                  </a:cubicBezTo>
                  <a:lnTo>
                    <a:pt x="2667" y="676"/>
                  </a:lnTo>
                  <a:cubicBezTo>
                    <a:pt x="3084" y="676"/>
                    <a:pt x="3482" y="656"/>
                    <a:pt x="3900" y="656"/>
                  </a:cubicBezTo>
                  <a:cubicBezTo>
                    <a:pt x="4139" y="636"/>
                    <a:pt x="4377" y="676"/>
                    <a:pt x="4497" y="437"/>
                  </a:cubicBezTo>
                  <a:cubicBezTo>
                    <a:pt x="4238" y="299"/>
                    <a:pt x="3965" y="266"/>
                    <a:pt x="3688" y="266"/>
                  </a:cubicBezTo>
                  <a:cubicBezTo>
                    <a:pt x="3428" y="266"/>
                    <a:pt x="3165" y="295"/>
                    <a:pt x="2908" y="295"/>
                  </a:cubicBezTo>
                  <a:cubicBezTo>
                    <a:pt x="2806" y="295"/>
                    <a:pt x="2706" y="291"/>
                    <a:pt x="2607" y="278"/>
                  </a:cubicBezTo>
                  <a:cubicBezTo>
                    <a:pt x="2499" y="267"/>
                    <a:pt x="2390" y="263"/>
                    <a:pt x="2281" y="263"/>
                  </a:cubicBezTo>
                  <a:cubicBezTo>
                    <a:pt x="2099" y="263"/>
                    <a:pt x="1917" y="273"/>
                    <a:pt x="1737" y="273"/>
                  </a:cubicBezTo>
                  <a:cubicBezTo>
                    <a:pt x="1448" y="273"/>
                    <a:pt x="1165" y="248"/>
                    <a:pt x="896" y="119"/>
                  </a:cubicBezTo>
                  <a:cubicBezTo>
                    <a:pt x="771" y="36"/>
                    <a:pt x="658" y="1"/>
                    <a:pt x="5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74;p3">
              <a:extLst>
                <a:ext uri="{FF2B5EF4-FFF2-40B4-BE49-F238E27FC236}">
                  <a16:creationId xmlns:a16="http://schemas.microsoft.com/office/drawing/2014/main" id="{E54373B1-0D94-4ED7-AC46-2DB17B6C55E1}"/>
                </a:ext>
              </a:extLst>
            </p:cNvPr>
            <p:cNvSpPr/>
            <p:nvPr/>
          </p:nvSpPr>
          <p:spPr>
            <a:xfrm>
              <a:off x="1665300" y="4726400"/>
              <a:ext cx="57725" cy="17950"/>
            </a:xfrm>
            <a:custGeom>
              <a:avLst/>
              <a:gdLst/>
              <a:ahLst/>
              <a:cxnLst/>
              <a:rect l="l" t="t" r="r" b="b"/>
              <a:pathLst>
                <a:path w="2309" h="718" extrusionOk="0">
                  <a:moveTo>
                    <a:pt x="717" y="1"/>
                  </a:moveTo>
                  <a:cubicBezTo>
                    <a:pt x="538" y="21"/>
                    <a:pt x="339" y="21"/>
                    <a:pt x="180" y="61"/>
                  </a:cubicBezTo>
                  <a:cubicBezTo>
                    <a:pt x="418" y="299"/>
                    <a:pt x="80" y="379"/>
                    <a:pt x="1" y="518"/>
                  </a:cubicBezTo>
                  <a:cubicBezTo>
                    <a:pt x="80" y="518"/>
                    <a:pt x="120" y="558"/>
                    <a:pt x="180" y="558"/>
                  </a:cubicBezTo>
                  <a:cubicBezTo>
                    <a:pt x="279" y="618"/>
                    <a:pt x="438" y="598"/>
                    <a:pt x="538" y="697"/>
                  </a:cubicBezTo>
                  <a:cubicBezTo>
                    <a:pt x="598" y="697"/>
                    <a:pt x="677" y="717"/>
                    <a:pt x="717" y="717"/>
                  </a:cubicBezTo>
                  <a:cubicBezTo>
                    <a:pt x="1015" y="677"/>
                    <a:pt x="1294" y="598"/>
                    <a:pt x="1592" y="558"/>
                  </a:cubicBezTo>
                  <a:cubicBezTo>
                    <a:pt x="1650" y="545"/>
                    <a:pt x="1714" y="543"/>
                    <a:pt x="1779" y="543"/>
                  </a:cubicBezTo>
                  <a:cubicBezTo>
                    <a:pt x="1812" y="543"/>
                    <a:pt x="1846" y="544"/>
                    <a:pt x="1879" y="544"/>
                  </a:cubicBezTo>
                  <a:cubicBezTo>
                    <a:pt x="2094" y="544"/>
                    <a:pt x="2295" y="521"/>
                    <a:pt x="2308" y="180"/>
                  </a:cubicBezTo>
                  <a:cubicBezTo>
                    <a:pt x="2288" y="170"/>
                    <a:pt x="2264" y="165"/>
                    <a:pt x="2239" y="165"/>
                  </a:cubicBezTo>
                  <a:cubicBezTo>
                    <a:pt x="2214" y="165"/>
                    <a:pt x="2189" y="170"/>
                    <a:pt x="2169" y="180"/>
                  </a:cubicBezTo>
                  <a:cubicBezTo>
                    <a:pt x="1960" y="120"/>
                    <a:pt x="1756" y="95"/>
                    <a:pt x="1555" y="95"/>
                  </a:cubicBezTo>
                  <a:cubicBezTo>
                    <a:pt x="1353" y="95"/>
                    <a:pt x="1155" y="120"/>
                    <a:pt x="956" y="160"/>
                  </a:cubicBezTo>
                  <a:lnTo>
                    <a:pt x="896" y="1"/>
                  </a:lnTo>
                  <a:cubicBezTo>
                    <a:pt x="866" y="11"/>
                    <a:pt x="831" y="16"/>
                    <a:pt x="799" y="16"/>
                  </a:cubicBezTo>
                  <a:cubicBezTo>
                    <a:pt x="767" y="16"/>
                    <a:pt x="737" y="1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75;p3">
              <a:extLst>
                <a:ext uri="{FF2B5EF4-FFF2-40B4-BE49-F238E27FC236}">
                  <a16:creationId xmlns:a16="http://schemas.microsoft.com/office/drawing/2014/main" id="{F7819938-D956-4A8E-85AD-473B8B6163DE}"/>
                </a:ext>
              </a:extLst>
            </p:cNvPr>
            <p:cNvSpPr/>
            <p:nvPr/>
          </p:nvSpPr>
          <p:spPr>
            <a:xfrm>
              <a:off x="2205400" y="4829850"/>
              <a:ext cx="68650" cy="23600"/>
            </a:xfrm>
            <a:custGeom>
              <a:avLst/>
              <a:gdLst/>
              <a:ahLst/>
              <a:cxnLst/>
              <a:rect l="l" t="t" r="r" b="b"/>
              <a:pathLst>
                <a:path w="2746" h="944" extrusionOk="0">
                  <a:moveTo>
                    <a:pt x="1074" y="1"/>
                  </a:moveTo>
                  <a:cubicBezTo>
                    <a:pt x="915" y="140"/>
                    <a:pt x="875" y="319"/>
                    <a:pt x="895" y="518"/>
                  </a:cubicBezTo>
                  <a:cubicBezTo>
                    <a:pt x="776" y="677"/>
                    <a:pt x="627" y="707"/>
                    <a:pt x="470" y="707"/>
                  </a:cubicBezTo>
                  <a:cubicBezTo>
                    <a:pt x="376" y="707"/>
                    <a:pt x="280" y="696"/>
                    <a:pt x="185" y="696"/>
                  </a:cubicBezTo>
                  <a:cubicBezTo>
                    <a:pt x="122" y="696"/>
                    <a:pt x="60" y="701"/>
                    <a:pt x="0" y="717"/>
                  </a:cubicBezTo>
                  <a:cubicBezTo>
                    <a:pt x="116" y="891"/>
                    <a:pt x="249" y="943"/>
                    <a:pt x="387" y="943"/>
                  </a:cubicBezTo>
                  <a:cubicBezTo>
                    <a:pt x="594" y="943"/>
                    <a:pt x="816" y="826"/>
                    <a:pt x="1018" y="826"/>
                  </a:cubicBezTo>
                  <a:cubicBezTo>
                    <a:pt x="1051" y="826"/>
                    <a:pt x="1083" y="829"/>
                    <a:pt x="1114" y="836"/>
                  </a:cubicBezTo>
                  <a:cubicBezTo>
                    <a:pt x="1181" y="776"/>
                    <a:pt x="1249" y="756"/>
                    <a:pt x="1319" y="756"/>
                  </a:cubicBezTo>
                  <a:cubicBezTo>
                    <a:pt x="1459" y="756"/>
                    <a:pt x="1605" y="836"/>
                    <a:pt x="1751" y="836"/>
                  </a:cubicBezTo>
                  <a:cubicBezTo>
                    <a:pt x="1850" y="836"/>
                    <a:pt x="1940" y="785"/>
                    <a:pt x="2040" y="785"/>
                  </a:cubicBezTo>
                  <a:cubicBezTo>
                    <a:pt x="2081" y="785"/>
                    <a:pt x="2123" y="793"/>
                    <a:pt x="2169" y="816"/>
                  </a:cubicBezTo>
                  <a:lnTo>
                    <a:pt x="2308" y="816"/>
                  </a:lnTo>
                  <a:cubicBezTo>
                    <a:pt x="2507" y="717"/>
                    <a:pt x="2745" y="637"/>
                    <a:pt x="2666" y="339"/>
                  </a:cubicBezTo>
                  <a:cubicBezTo>
                    <a:pt x="2447" y="259"/>
                    <a:pt x="2149" y="398"/>
                    <a:pt x="1970" y="140"/>
                  </a:cubicBezTo>
                  <a:cubicBezTo>
                    <a:pt x="1934" y="140"/>
                    <a:pt x="1896" y="141"/>
                    <a:pt x="1858" y="141"/>
                  </a:cubicBezTo>
                  <a:cubicBezTo>
                    <a:pt x="1705" y="141"/>
                    <a:pt x="1540" y="128"/>
                    <a:pt x="1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76;p3">
              <a:extLst>
                <a:ext uri="{FF2B5EF4-FFF2-40B4-BE49-F238E27FC236}">
                  <a16:creationId xmlns:a16="http://schemas.microsoft.com/office/drawing/2014/main" id="{A91FC60E-0490-4CDB-8D5F-D4539226C6B3}"/>
                </a:ext>
              </a:extLst>
            </p:cNvPr>
            <p:cNvSpPr/>
            <p:nvPr/>
          </p:nvSpPr>
          <p:spPr>
            <a:xfrm>
              <a:off x="2240700" y="4847250"/>
              <a:ext cx="18425" cy="8500"/>
            </a:xfrm>
            <a:custGeom>
              <a:avLst/>
              <a:gdLst/>
              <a:ahLst/>
              <a:cxnLst/>
              <a:rect l="l" t="t" r="r" b="b"/>
              <a:pathLst>
                <a:path w="737" h="340" extrusionOk="0">
                  <a:moveTo>
                    <a:pt x="379" y="1"/>
                  </a:moveTo>
                  <a:cubicBezTo>
                    <a:pt x="279" y="120"/>
                    <a:pt x="80" y="41"/>
                    <a:pt x="1" y="200"/>
                  </a:cubicBezTo>
                  <a:cubicBezTo>
                    <a:pt x="128" y="327"/>
                    <a:pt x="281" y="340"/>
                    <a:pt x="439" y="340"/>
                  </a:cubicBezTo>
                  <a:cubicBezTo>
                    <a:pt x="478" y="340"/>
                    <a:pt x="518" y="339"/>
                    <a:pt x="558" y="339"/>
                  </a:cubicBezTo>
                  <a:cubicBezTo>
                    <a:pt x="597" y="259"/>
                    <a:pt x="677" y="220"/>
                    <a:pt x="737" y="140"/>
                  </a:cubicBezTo>
                  <a:cubicBezTo>
                    <a:pt x="657" y="21"/>
                    <a:pt x="538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77;p3">
              <a:extLst>
                <a:ext uri="{FF2B5EF4-FFF2-40B4-BE49-F238E27FC236}">
                  <a16:creationId xmlns:a16="http://schemas.microsoft.com/office/drawing/2014/main" id="{23F703E2-5387-4DE5-A95F-36F671864810}"/>
                </a:ext>
              </a:extLst>
            </p:cNvPr>
            <p:cNvSpPr/>
            <p:nvPr/>
          </p:nvSpPr>
          <p:spPr>
            <a:xfrm>
              <a:off x="2233250" y="4846750"/>
              <a:ext cx="16925" cy="5500"/>
            </a:xfrm>
            <a:custGeom>
              <a:avLst/>
              <a:gdLst/>
              <a:ahLst/>
              <a:cxnLst/>
              <a:rect l="l" t="t" r="r" b="b"/>
              <a:pathLst>
                <a:path w="677" h="220" extrusionOk="0">
                  <a:moveTo>
                    <a:pt x="297" y="0"/>
                  </a:moveTo>
                  <a:cubicBezTo>
                    <a:pt x="187" y="0"/>
                    <a:pt x="83" y="31"/>
                    <a:pt x="0" y="160"/>
                  </a:cubicBezTo>
                  <a:cubicBezTo>
                    <a:pt x="100" y="180"/>
                    <a:pt x="199" y="180"/>
                    <a:pt x="299" y="220"/>
                  </a:cubicBezTo>
                  <a:cubicBezTo>
                    <a:pt x="458" y="160"/>
                    <a:pt x="597" y="180"/>
                    <a:pt x="677" y="21"/>
                  </a:cubicBezTo>
                  <a:lnTo>
                    <a:pt x="677" y="21"/>
                  </a:lnTo>
                  <a:cubicBezTo>
                    <a:pt x="653" y="25"/>
                    <a:pt x="628" y="27"/>
                    <a:pt x="603" y="27"/>
                  </a:cubicBezTo>
                  <a:cubicBezTo>
                    <a:pt x="504" y="27"/>
                    <a:pt x="398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78;p3">
              <a:extLst>
                <a:ext uri="{FF2B5EF4-FFF2-40B4-BE49-F238E27FC236}">
                  <a16:creationId xmlns:a16="http://schemas.microsoft.com/office/drawing/2014/main" id="{4F58ADB7-C9D3-4162-9632-1A32770AD580}"/>
                </a:ext>
              </a:extLst>
            </p:cNvPr>
            <p:cNvSpPr/>
            <p:nvPr/>
          </p:nvSpPr>
          <p:spPr>
            <a:xfrm>
              <a:off x="2152175" y="4817425"/>
              <a:ext cx="80600" cy="25375"/>
            </a:xfrm>
            <a:custGeom>
              <a:avLst/>
              <a:gdLst/>
              <a:ahLst/>
              <a:cxnLst/>
              <a:rect l="l" t="t" r="r" b="b"/>
              <a:pathLst>
                <a:path w="3224" h="1015" extrusionOk="0">
                  <a:moveTo>
                    <a:pt x="1" y="0"/>
                  </a:moveTo>
                  <a:cubicBezTo>
                    <a:pt x="220" y="597"/>
                    <a:pt x="856" y="338"/>
                    <a:pt x="1234" y="637"/>
                  </a:cubicBezTo>
                  <a:cubicBezTo>
                    <a:pt x="1692" y="816"/>
                    <a:pt x="2189" y="816"/>
                    <a:pt x="2646" y="836"/>
                  </a:cubicBezTo>
                  <a:cubicBezTo>
                    <a:pt x="2706" y="895"/>
                    <a:pt x="2786" y="935"/>
                    <a:pt x="2845" y="955"/>
                  </a:cubicBezTo>
                  <a:cubicBezTo>
                    <a:pt x="2905" y="995"/>
                    <a:pt x="2985" y="1015"/>
                    <a:pt x="3024" y="1015"/>
                  </a:cubicBezTo>
                  <a:cubicBezTo>
                    <a:pt x="3223" y="895"/>
                    <a:pt x="3203" y="696"/>
                    <a:pt x="3203" y="498"/>
                  </a:cubicBezTo>
                  <a:cubicBezTo>
                    <a:pt x="2129" y="338"/>
                    <a:pt x="109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79;p3">
              <a:extLst>
                <a:ext uri="{FF2B5EF4-FFF2-40B4-BE49-F238E27FC236}">
                  <a16:creationId xmlns:a16="http://schemas.microsoft.com/office/drawing/2014/main" id="{DA59848E-C8C4-45FB-ACF3-CEB04B94866B}"/>
                </a:ext>
              </a:extLst>
            </p:cNvPr>
            <p:cNvSpPr/>
            <p:nvPr/>
          </p:nvSpPr>
          <p:spPr>
            <a:xfrm>
              <a:off x="2105425" y="4808925"/>
              <a:ext cx="78100" cy="24425"/>
            </a:xfrm>
            <a:custGeom>
              <a:avLst/>
              <a:gdLst/>
              <a:ahLst/>
              <a:cxnLst/>
              <a:rect l="l" t="t" r="r" b="b"/>
              <a:pathLst>
                <a:path w="3124" h="977" extrusionOk="0">
                  <a:moveTo>
                    <a:pt x="343" y="0"/>
                  </a:moveTo>
                  <a:cubicBezTo>
                    <a:pt x="301" y="0"/>
                    <a:pt x="259" y="2"/>
                    <a:pt x="220" y="2"/>
                  </a:cubicBezTo>
                  <a:cubicBezTo>
                    <a:pt x="1" y="82"/>
                    <a:pt x="60" y="241"/>
                    <a:pt x="100" y="380"/>
                  </a:cubicBezTo>
                  <a:cubicBezTo>
                    <a:pt x="120" y="460"/>
                    <a:pt x="140" y="499"/>
                    <a:pt x="200" y="579"/>
                  </a:cubicBezTo>
                  <a:lnTo>
                    <a:pt x="279" y="659"/>
                  </a:lnTo>
                  <a:cubicBezTo>
                    <a:pt x="339" y="639"/>
                    <a:pt x="399" y="639"/>
                    <a:pt x="478" y="599"/>
                  </a:cubicBezTo>
                  <a:cubicBezTo>
                    <a:pt x="503" y="582"/>
                    <a:pt x="528" y="573"/>
                    <a:pt x="551" y="573"/>
                  </a:cubicBezTo>
                  <a:cubicBezTo>
                    <a:pt x="584" y="573"/>
                    <a:pt x="614" y="592"/>
                    <a:pt x="637" y="639"/>
                  </a:cubicBezTo>
                  <a:cubicBezTo>
                    <a:pt x="1433" y="857"/>
                    <a:pt x="2288" y="937"/>
                    <a:pt x="3124" y="977"/>
                  </a:cubicBezTo>
                  <a:cubicBezTo>
                    <a:pt x="2865" y="479"/>
                    <a:pt x="2269" y="659"/>
                    <a:pt x="1891" y="340"/>
                  </a:cubicBezTo>
                  <a:cubicBezTo>
                    <a:pt x="1771" y="300"/>
                    <a:pt x="1672" y="281"/>
                    <a:pt x="1592" y="261"/>
                  </a:cubicBezTo>
                  <a:cubicBezTo>
                    <a:pt x="1492" y="189"/>
                    <a:pt x="1379" y="174"/>
                    <a:pt x="1264" y="174"/>
                  </a:cubicBezTo>
                  <a:cubicBezTo>
                    <a:pt x="1180" y="174"/>
                    <a:pt x="1095" y="182"/>
                    <a:pt x="1013" y="182"/>
                  </a:cubicBezTo>
                  <a:cubicBezTo>
                    <a:pt x="892" y="182"/>
                    <a:pt x="776" y="165"/>
                    <a:pt x="677" y="82"/>
                  </a:cubicBezTo>
                  <a:cubicBezTo>
                    <a:pt x="563" y="11"/>
                    <a:pt x="450" y="0"/>
                    <a:pt x="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80;p3">
              <a:extLst>
                <a:ext uri="{FF2B5EF4-FFF2-40B4-BE49-F238E27FC236}">
                  <a16:creationId xmlns:a16="http://schemas.microsoft.com/office/drawing/2014/main" id="{D5FC850C-2DAB-4CF7-AC21-19BD63C59F72}"/>
                </a:ext>
              </a:extLst>
            </p:cNvPr>
            <p:cNvSpPr/>
            <p:nvPr/>
          </p:nvSpPr>
          <p:spPr>
            <a:xfrm>
              <a:off x="2120850" y="4810950"/>
              <a:ext cx="22900" cy="5250"/>
            </a:xfrm>
            <a:custGeom>
              <a:avLst/>
              <a:gdLst/>
              <a:ahLst/>
              <a:cxnLst/>
              <a:rect l="l" t="t" r="r" b="b"/>
              <a:pathLst>
                <a:path w="916" h="210" extrusionOk="0">
                  <a:moveTo>
                    <a:pt x="0" y="1"/>
                  </a:moveTo>
                  <a:cubicBezTo>
                    <a:pt x="138" y="170"/>
                    <a:pt x="299" y="210"/>
                    <a:pt x="467" y="210"/>
                  </a:cubicBezTo>
                  <a:cubicBezTo>
                    <a:pt x="614" y="210"/>
                    <a:pt x="767" y="180"/>
                    <a:pt x="916" y="180"/>
                  </a:cubicBezTo>
                  <a:lnTo>
                    <a:pt x="856" y="21"/>
                  </a:lnTo>
                  <a:cubicBezTo>
                    <a:pt x="577" y="21"/>
                    <a:pt x="279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81;p3">
              <a:extLst>
                <a:ext uri="{FF2B5EF4-FFF2-40B4-BE49-F238E27FC236}">
                  <a16:creationId xmlns:a16="http://schemas.microsoft.com/office/drawing/2014/main" id="{4C3B46DA-0971-49A1-83E5-CAC1BB7797BD}"/>
                </a:ext>
              </a:extLst>
            </p:cNvPr>
            <p:cNvSpPr/>
            <p:nvPr/>
          </p:nvSpPr>
          <p:spPr>
            <a:xfrm>
              <a:off x="2279500" y="472890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21" y="0"/>
                  </a:moveTo>
                  <a:cubicBezTo>
                    <a:pt x="13" y="0"/>
                    <a:pt x="7" y="7"/>
                    <a:pt x="0" y="20"/>
                  </a:cubicBezTo>
                  <a:cubicBezTo>
                    <a:pt x="0" y="60"/>
                    <a:pt x="40" y="60"/>
                    <a:pt x="80" y="80"/>
                  </a:cubicBezTo>
                  <a:cubicBezTo>
                    <a:pt x="53" y="27"/>
                    <a:pt x="36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82;p3">
              <a:extLst>
                <a:ext uri="{FF2B5EF4-FFF2-40B4-BE49-F238E27FC236}">
                  <a16:creationId xmlns:a16="http://schemas.microsoft.com/office/drawing/2014/main" id="{A0D11CA6-0313-41CB-9E39-741076CEC839}"/>
                </a:ext>
              </a:extLst>
            </p:cNvPr>
            <p:cNvSpPr/>
            <p:nvPr/>
          </p:nvSpPr>
          <p:spPr>
            <a:xfrm>
              <a:off x="1616575" y="466077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40" y="0"/>
                  </a:moveTo>
                  <a:lnTo>
                    <a:pt x="0" y="100"/>
                  </a:lnTo>
                  <a:lnTo>
                    <a:pt x="100" y="40"/>
                  </a:ln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83;p3">
              <a:extLst>
                <a:ext uri="{FF2B5EF4-FFF2-40B4-BE49-F238E27FC236}">
                  <a16:creationId xmlns:a16="http://schemas.microsoft.com/office/drawing/2014/main" id="{D31A768A-C848-42CC-B889-6F0953378FB6}"/>
                </a:ext>
              </a:extLst>
            </p:cNvPr>
            <p:cNvSpPr/>
            <p:nvPr/>
          </p:nvSpPr>
          <p:spPr>
            <a:xfrm>
              <a:off x="1628000" y="4661975"/>
              <a:ext cx="2025" cy="1800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21" y="1"/>
                  </a:moveTo>
                  <a:cubicBezTo>
                    <a:pt x="14" y="1"/>
                    <a:pt x="7" y="5"/>
                    <a:pt x="1" y="12"/>
                  </a:cubicBezTo>
                  <a:cubicBezTo>
                    <a:pt x="1" y="52"/>
                    <a:pt x="41" y="52"/>
                    <a:pt x="80" y="71"/>
                  </a:cubicBezTo>
                  <a:cubicBezTo>
                    <a:pt x="54" y="18"/>
                    <a:pt x="36" y="1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84;p3">
              <a:extLst>
                <a:ext uri="{FF2B5EF4-FFF2-40B4-BE49-F238E27FC236}">
                  <a16:creationId xmlns:a16="http://schemas.microsoft.com/office/drawing/2014/main" id="{D617B4B2-EDA4-425D-8ACF-D66BCEA9E99B}"/>
                </a:ext>
              </a:extLst>
            </p:cNvPr>
            <p:cNvSpPr/>
            <p:nvPr/>
          </p:nvSpPr>
          <p:spPr>
            <a:xfrm>
              <a:off x="1954750" y="4600175"/>
              <a:ext cx="41800" cy="8225"/>
            </a:xfrm>
            <a:custGeom>
              <a:avLst/>
              <a:gdLst/>
              <a:ahLst/>
              <a:cxnLst/>
              <a:rect l="l" t="t" r="r" b="b"/>
              <a:pathLst>
                <a:path w="1672" h="329" extrusionOk="0">
                  <a:moveTo>
                    <a:pt x="435" y="1"/>
                  </a:moveTo>
                  <a:cubicBezTo>
                    <a:pt x="292" y="1"/>
                    <a:pt x="147" y="12"/>
                    <a:pt x="0" y="37"/>
                  </a:cubicBezTo>
                  <a:cubicBezTo>
                    <a:pt x="358" y="196"/>
                    <a:pt x="716" y="329"/>
                    <a:pt x="1092" y="329"/>
                  </a:cubicBezTo>
                  <a:cubicBezTo>
                    <a:pt x="1280" y="329"/>
                    <a:pt x="1472" y="296"/>
                    <a:pt x="1671" y="216"/>
                  </a:cubicBezTo>
                  <a:cubicBezTo>
                    <a:pt x="1270" y="97"/>
                    <a:pt x="858" y="1"/>
                    <a:pt x="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85;p3">
              <a:extLst>
                <a:ext uri="{FF2B5EF4-FFF2-40B4-BE49-F238E27FC236}">
                  <a16:creationId xmlns:a16="http://schemas.microsoft.com/office/drawing/2014/main" id="{27D4132F-A022-4006-BBB9-D65D224EFC8D}"/>
                </a:ext>
              </a:extLst>
            </p:cNvPr>
            <p:cNvSpPr/>
            <p:nvPr/>
          </p:nvSpPr>
          <p:spPr>
            <a:xfrm>
              <a:off x="1933850" y="4596450"/>
              <a:ext cx="18425" cy="6900"/>
            </a:xfrm>
            <a:custGeom>
              <a:avLst/>
              <a:gdLst/>
              <a:ahLst/>
              <a:cxnLst/>
              <a:rect l="l" t="t" r="r" b="b"/>
              <a:pathLst>
                <a:path w="737" h="276" extrusionOk="0">
                  <a:moveTo>
                    <a:pt x="169" y="0"/>
                  </a:moveTo>
                  <a:cubicBezTo>
                    <a:pt x="114" y="0"/>
                    <a:pt x="58" y="3"/>
                    <a:pt x="1" y="7"/>
                  </a:cubicBezTo>
                  <a:cubicBezTo>
                    <a:pt x="116" y="191"/>
                    <a:pt x="244" y="275"/>
                    <a:pt x="389" y="275"/>
                  </a:cubicBezTo>
                  <a:cubicBezTo>
                    <a:pt x="496" y="275"/>
                    <a:pt x="611" y="230"/>
                    <a:pt x="737" y="146"/>
                  </a:cubicBezTo>
                  <a:cubicBezTo>
                    <a:pt x="563" y="36"/>
                    <a:pt x="377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86;p3">
              <a:extLst>
                <a:ext uri="{FF2B5EF4-FFF2-40B4-BE49-F238E27FC236}">
                  <a16:creationId xmlns:a16="http://schemas.microsoft.com/office/drawing/2014/main" id="{F2793E01-D354-4AB4-82CD-634714B103C6}"/>
                </a:ext>
              </a:extLst>
            </p:cNvPr>
            <p:cNvSpPr/>
            <p:nvPr/>
          </p:nvSpPr>
          <p:spPr>
            <a:xfrm>
              <a:off x="1864225" y="4718800"/>
              <a:ext cx="3525" cy="2175"/>
            </a:xfrm>
            <a:custGeom>
              <a:avLst/>
              <a:gdLst/>
              <a:ahLst/>
              <a:cxnLst/>
              <a:rect l="l" t="t" r="r" b="b"/>
              <a:pathLst>
                <a:path w="141" h="87" extrusionOk="0">
                  <a:moveTo>
                    <a:pt x="81" y="0"/>
                  </a:moveTo>
                  <a:cubicBezTo>
                    <a:pt x="60" y="0"/>
                    <a:pt x="34" y="10"/>
                    <a:pt x="1" y="26"/>
                  </a:cubicBezTo>
                  <a:cubicBezTo>
                    <a:pt x="21" y="66"/>
                    <a:pt x="41" y="86"/>
                    <a:pt x="80" y="86"/>
                  </a:cubicBezTo>
                  <a:cubicBezTo>
                    <a:pt x="100" y="86"/>
                    <a:pt x="120" y="66"/>
                    <a:pt x="140" y="66"/>
                  </a:cubicBezTo>
                  <a:cubicBezTo>
                    <a:pt x="128" y="20"/>
                    <a:pt x="110" y="0"/>
                    <a:pt x="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87;p3">
              <a:extLst>
                <a:ext uri="{FF2B5EF4-FFF2-40B4-BE49-F238E27FC236}">
                  <a16:creationId xmlns:a16="http://schemas.microsoft.com/office/drawing/2014/main" id="{40FF08D8-55BB-49D4-8273-E2D9443AA1C0}"/>
                </a:ext>
              </a:extLst>
            </p:cNvPr>
            <p:cNvSpPr/>
            <p:nvPr/>
          </p:nvSpPr>
          <p:spPr>
            <a:xfrm>
              <a:off x="1829925" y="4762025"/>
              <a:ext cx="23400" cy="9675"/>
            </a:xfrm>
            <a:custGeom>
              <a:avLst/>
              <a:gdLst/>
              <a:ahLst/>
              <a:cxnLst/>
              <a:rect l="l" t="t" r="r" b="b"/>
              <a:pathLst>
                <a:path w="936" h="387" extrusionOk="0">
                  <a:moveTo>
                    <a:pt x="297" y="1"/>
                  </a:moveTo>
                  <a:cubicBezTo>
                    <a:pt x="187" y="1"/>
                    <a:pt x="80" y="41"/>
                    <a:pt x="0" y="167"/>
                  </a:cubicBezTo>
                  <a:cubicBezTo>
                    <a:pt x="139" y="386"/>
                    <a:pt x="398" y="326"/>
                    <a:pt x="597" y="386"/>
                  </a:cubicBezTo>
                  <a:lnTo>
                    <a:pt x="935" y="386"/>
                  </a:lnTo>
                  <a:cubicBezTo>
                    <a:pt x="876" y="187"/>
                    <a:pt x="637" y="187"/>
                    <a:pt x="537" y="48"/>
                  </a:cubicBezTo>
                  <a:cubicBezTo>
                    <a:pt x="462" y="23"/>
                    <a:pt x="379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88;p3">
              <a:extLst>
                <a:ext uri="{FF2B5EF4-FFF2-40B4-BE49-F238E27FC236}">
                  <a16:creationId xmlns:a16="http://schemas.microsoft.com/office/drawing/2014/main" id="{27BC4DF5-623B-49AF-B5B2-0840556CAC0D}"/>
                </a:ext>
              </a:extLst>
            </p:cNvPr>
            <p:cNvSpPr/>
            <p:nvPr/>
          </p:nvSpPr>
          <p:spPr>
            <a:xfrm>
              <a:off x="1664300" y="446780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40" y="1"/>
                  </a:moveTo>
                  <a:cubicBezTo>
                    <a:pt x="1" y="120"/>
                    <a:pt x="61" y="359"/>
                    <a:pt x="61" y="558"/>
                  </a:cubicBezTo>
                  <a:cubicBezTo>
                    <a:pt x="220" y="399"/>
                    <a:pt x="240" y="200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89;p3">
              <a:extLst>
                <a:ext uri="{FF2B5EF4-FFF2-40B4-BE49-F238E27FC236}">
                  <a16:creationId xmlns:a16="http://schemas.microsoft.com/office/drawing/2014/main" id="{D98B778A-DF24-4714-8A52-DA217BF66C8E}"/>
                </a:ext>
              </a:extLst>
            </p:cNvPr>
            <p:cNvSpPr/>
            <p:nvPr/>
          </p:nvSpPr>
          <p:spPr>
            <a:xfrm>
              <a:off x="1670275" y="445437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59"/>
                    <a:pt x="21" y="438"/>
                  </a:cubicBezTo>
                  <a:cubicBezTo>
                    <a:pt x="140" y="319"/>
                    <a:pt x="200" y="16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90;p3">
              <a:extLst>
                <a:ext uri="{FF2B5EF4-FFF2-40B4-BE49-F238E27FC236}">
                  <a16:creationId xmlns:a16="http://schemas.microsoft.com/office/drawing/2014/main" id="{0FC97DB3-D8C3-4A07-914C-CEEA16F59BF5}"/>
                </a:ext>
              </a:extLst>
            </p:cNvPr>
            <p:cNvSpPr/>
            <p:nvPr/>
          </p:nvSpPr>
          <p:spPr>
            <a:xfrm>
              <a:off x="1732450" y="4711125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107" y="0"/>
                  </a:moveTo>
                  <a:cubicBezTo>
                    <a:pt x="75" y="0"/>
                    <a:pt x="40" y="25"/>
                    <a:pt x="0" y="75"/>
                  </a:cubicBezTo>
                  <a:lnTo>
                    <a:pt x="199" y="75"/>
                  </a:lnTo>
                  <a:cubicBezTo>
                    <a:pt x="169" y="25"/>
                    <a:pt x="140" y="0"/>
                    <a:pt x="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91;p3">
              <a:extLst>
                <a:ext uri="{FF2B5EF4-FFF2-40B4-BE49-F238E27FC236}">
                  <a16:creationId xmlns:a16="http://schemas.microsoft.com/office/drawing/2014/main" id="{C454135F-4A5A-4D78-8965-9EBC0173FE6D}"/>
                </a:ext>
              </a:extLst>
            </p:cNvPr>
            <p:cNvSpPr/>
            <p:nvPr/>
          </p:nvSpPr>
          <p:spPr>
            <a:xfrm>
              <a:off x="1954650" y="4721925"/>
              <a:ext cx="5100" cy="3750"/>
            </a:xfrm>
            <a:custGeom>
              <a:avLst/>
              <a:gdLst/>
              <a:ahLst/>
              <a:cxnLst/>
              <a:rect l="l" t="t" r="r" b="b"/>
              <a:pathLst>
                <a:path w="204" h="150" extrusionOk="0">
                  <a:moveTo>
                    <a:pt x="203" y="1"/>
                  </a:moveTo>
                  <a:cubicBezTo>
                    <a:pt x="193" y="16"/>
                    <a:pt x="171" y="20"/>
                    <a:pt x="147" y="20"/>
                  </a:cubicBezTo>
                  <a:cubicBezTo>
                    <a:pt x="129" y="20"/>
                    <a:pt x="109" y="18"/>
                    <a:pt x="90" y="18"/>
                  </a:cubicBezTo>
                  <a:cubicBezTo>
                    <a:pt x="40" y="18"/>
                    <a:pt x="1" y="32"/>
                    <a:pt x="44" y="140"/>
                  </a:cubicBezTo>
                  <a:cubicBezTo>
                    <a:pt x="47" y="146"/>
                    <a:pt x="52" y="149"/>
                    <a:pt x="59" y="149"/>
                  </a:cubicBezTo>
                  <a:cubicBezTo>
                    <a:pt x="94" y="149"/>
                    <a:pt x="170" y="68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92;p3">
              <a:extLst>
                <a:ext uri="{FF2B5EF4-FFF2-40B4-BE49-F238E27FC236}">
                  <a16:creationId xmlns:a16="http://schemas.microsoft.com/office/drawing/2014/main" id="{3B5628B0-5642-4956-89D7-0ABF4D214E55}"/>
                </a:ext>
              </a:extLst>
            </p:cNvPr>
            <p:cNvSpPr/>
            <p:nvPr/>
          </p:nvSpPr>
          <p:spPr>
            <a:xfrm>
              <a:off x="2245675" y="4677175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1" y="1"/>
                  </a:moveTo>
                  <a:cubicBezTo>
                    <a:pt x="68" y="135"/>
                    <a:pt x="163" y="184"/>
                    <a:pt x="288" y="184"/>
                  </a:cubicBezTo>
                  <a:cubicBezTo>
                    <a:pt x="310" y="184"/>
                    <a:pt x="334" y="183"/>
                    <a:pt x="359" y="180"/>
                  </a:cubicBezTo>
                  <a:cubicBezTo>
                    <a:pt x="279" y="60"/>
                    <a:pt x="16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93;p3">
              <a:extLst>
                <a:ext uri="{FF2B5EF4-FFF2-40B4-BE49-F238E27FC236}">
                  <a16:creationId xmlns:a16="http://schemas.microsoft.com/office/drawing/2014/main" id="{7960FEED-ACE6-467B-9662-2C8CAF72F56E}"/>
                </a:ext>
              </a:extLst>
            </p:cNvPr>
            <p:cNvSpPr/>
            <p:nvPr/>
          </p:nvSpPr>
          <p:spPr>
            <a:xfrm>
              <a:off x="2237225" y="46722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40" y="180"/>
                    <a:pt x="179" y="200"/>
                    <a:pt x="339" y="200"/>
                  </a:cubicBezTo>
                  <a:cubicBezTo>
                    <a:pt x="279" y="60"/>
                    <a:pt x="14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94;p3">
              <a:extLst>
                <a:ext uri="{FF2B5EF4-FFF2-40B4-BE49-F238E27FC236}">
                  <a16:creationId xmlns:a16="http://schemas.microsoft.com/office/drawing/2014/main" id="{61147FDB-6DE5-4BAC-9332-961602430A93}"/>
                </a:ext>
              </a:extLst>
            </p:cNvPr>
            <p:cNvSpPr/>
            <p:nvPr/>
          </p:nvSpPr>
          <p:spPr>
            <a:xfrm>
              <a:off x="2205400" y="4659700"/>
              <a:ext cx="8975" cy="4575"/>
            </a:xfrm>
            <a:custGeom>
              <a:avLst/>
              <a:gdLst/>
              <a:ahLst/>
              <a:cxnLst/>
              <a:rect l="l" t="t" r="r" b="b"/>
              <a:pathLst>
                <a:path w="359" h="183" extrusionOk="0">
                  <a:moveTo>
                    <a:pt x="48" y="0"/>
                  </a:moveTo>
                  <a:cubicBezTo>
                    <a:pt x="33" y="0"/>
                    <a:pt x="17" y="1"/>
                    <a:pt x="0" y="3"/>
                  </a:cubicBezTo>
                  <a:cubicBezTo>
                    <a:pt x="100" y="143"/>
                    <a:pt x="219" y="182"/>
                    <a:pt x="358" y="182"/>
                  </a:cubicBezTo>
                  <a:cubicBezTo>
                    <a:pt x="287" y="75"/>
                    <a:pt x="184" y="0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95;p3">
              <a:extLst>
                <a:ext uri="{FF2B5EF4-FFF2-40B4-BE49-F238E27FC236}">
                  <a16:creationId xmlns:a16="http://schemas.microsoft.com/office/drawing/2014/main" id="{0C4BC24D-BE29-461E-901D-8A4129F3097A}"/>
                </a:ext>
              </a:extLst>
            </p:cNvPr>
            <p:cNvSpPr/>
            <p:nvPr/>
          </p:nvSpPr>
          <p:spPr>
            <a:xfrm>
              <a:off x="1813000" y="4800900"/>
              <a:ext cx="18425" cy="10425"/>
            </a:xfrm>
            <a:custGeom>
              <a:avLst/>
              <a:gdLst/>
              <a:ahLst/>
              <a:cxnLst/>
              <a:rect l="l" t="t" r="r" b="b"/>
              <a:pathLst>
                <a:path w="737" h="417" extrusionOk="0">
                  <a:moveTo>
                    <a:pt x="391" y="0"/>
                  </a:moveTo>
                  <a:cubicBezTo>
                    <a:pt x="303" y="0"/>
                    <a:pt x="192" y="73"/>
                    <a:pt x="1" y="204"/>
                  </a:cubicBezTo>
                  <a:cubicBezTo>
                    <a:pt x="101" y="381"/>
                    <a:pt x="237" y="416"/>
                    <a:pt x="383" y="416"/>
                  </a:cubicBezTo>
                  <a:cubicBezTo>
                    <a:pt x="481" y="416"/>
                    <a:pt x="582" y="401"/>
                    <a:pt x="680" y="401"/>
                  </a:cubicBezTo>
                  <a:cubicBezTo>
                    <a:pt x="699" y="401"/>
                    <a:pt x="718" y="401"/>
                    <a:pt x="737" y="403"/>
                  </a:cubicBezTo>
                  <a:cubicBezTo>
                    <a:pt x="580" y="122"/>
                    <a:pt x="505" y="0"/>
                    <a:pt x="3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96;p3">
              <a:extLst>
                <a:ext uri="{FF2B5EF4-FFF2-40B4-BE49-F238E27FC236}">
                  <a16:creationId xmlns:a16="http://schemas.microsoft.com/office/drawing/2014/main" id="{1424194A-438D-41FF-A7F4-93A9A440FC43}"/>
                </a:ext>
              </a:extLst>
            </p:cNvPr>
            <p:cNvSpPr/>
            <p:nvPr/>
          </p:nvSpPr>
          <p:spPr>
            <a:xfrm>
              <a:off x="1799575" y="4806475"/>
              <a:ext cx="2025" cy="2150"/>
            </a:xfrm>
            <a:custGeom>
              <a:avLst/>
              <a:gdLst/>
              <a:ahLst/>
              <a:cxnLst/>
              <a:rect l="l" t="t" r="r" b="b"/>
              <a:pathLst>
                <a:path w="81" h="86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2"/>
                    <a:pt x="25" y="85"/>
                    <a:pt x="42" y="85"/>
                  </a:cubicBezTo>
                  <a:cubicBezTo>
                    <a:pt x="53" y="85"/>
                    <a:pt x="65" y="76"/>
                    <a:pt x="80" y="60"/>
                  </a:cubicBezTo>
                  <a:cubicBezTo>
                    <a:pt x="80" y="40"/>
                    <a:pt x="21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97;p3">
              <a:extLst>
                <a:ext uri="{FF2B5EF4-FFF2-40B4-BE49-F238E27FC236}">
                  <a16:creationId xmlns:a16="http://schemas.microsoft.com/office/drawing/2014/main" id="{905C6BEA-CF31-4BCA-8D05-FD7C3CB9B838}"/>
                </a:ext>
              </a:extLst>
            </p:cNvPr>
            <p:cNvSpPr/>
            <p:nvPr/>
          </p:nvSpPr>
          <p:spPr>
            <a:xfrm>
              <a:off x="2192475" y="48074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cubicBezTo>
                    <a:pt x="80" y="140"/>
                    <a:pt x="199" y="160"/>
                    <a:pt x="338" y="160"/>
                  </a:cubicBezTo>
                  <a:cubicBezTo>
                    <a:pt x="279" y="20"/>
                    <a:pt x="13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98;p3">
              <a:extLst>
                <a:ext uri="{FF2B5EF4-FFF2-40B4-BE49-F238E27FC236}">
                  <a16:creationId xmlns:a16="http://schemas.microsoft.com/office/drawing/2014/main" id="{E958A1D4-458F-40FE-BA90-657D57A4BBC3}"/>
                </a:ext>
              </a:extLst>
            </p:cNvPr>
            <p:cNvSpPr/>
            <p:nvPr/>
          </p:nvSpPr>
          <p:spPr>
            <a:xfrm>
              <a:off x="1690175" y="4726900"/>
              <a:ext cx="29850" cy="4000"/>
            </a:xfrm>
            <a:custGeom>
              <a:avLst/>
              <a:gdLst/>
              <a:ahLst/>
              <a:cxnLst/>
              <a:rect l="l" t="t" r="r" b="b"/>
              <a:pathLst>
                <a:path w="1194" h="160" extrusionOk="0">
                  <a:moveTo>
                    <a:pt x="567" y="0"/>
                  </a:moveTo>
                  <a:cubicBezTo>
                    <a:pt x="378" y="0"/>
                    <a:pt x="189" y="46"/>
                    <a:pt x="0" y="140"/>
                  </a:cubicBezTo>
                  <a:cubicBezTo>
                    <a:pt x="398" y="160"/>
                    <a:pt x="796" y="160"/>
                    <a:pt x="1194" y="160"/>
                  </a:cubicBezTo>
                  <a:cubicBezTo>
                    <a:pt x="985" y="55"/>
                    <a:pt x="776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99;p3">
              <a:extLst>
                <a:ext uri="{FF2B5EF4-FFF2-40B4-BE49-F238E27FC236}">
                  <a16:creationId xmlns:a16="http://schemas.microsoft.com/office/drawing/2014/main" id="{741E25BB-E8EB-43EB-BE05-ABBBCCE251CA}"/>
                </a:ext>
              </a:extLst>
            </p:cNvPr>
            <p:cNvSpPr/>
            <p:nvPr/>
          </p:nvSpPr>
          <p:spPr>
            <a:xfrm>
              <a:off x="1673750" y="45667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80" y="40"/>
                    <a:pt x="160" y="100"/>
                    <a:pt x="200" y="140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600;p3">
              <a:extLst>
                <a:ext uri="{FF2B5EF4-FFF2-40B4-BE49-F238E27FC236}">
                  <a16:creationId xmlns:a16="http://schemas.microsoft.com/office/drawing/2014/main" id="{9A638530-B7E5-402A-8BC9-C28ABC9963A5}"/>
                </a:ext>
              </a:extLst>
            </p:cNvPr>
            <p:cNvSpPr/>
            <p:nvPr/>
          </p:nvSpPr>
          <p:spPr>
            <a:xfrm>
              <a:off x="1996025" y="477365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80" y="1"/>
                  </a:moveTo>
                  <a:lnTo>
                    <a:pt x="0" y="80"/>
                  </a:lnTo>
                  <a:cubicBezTo>
                    <a:pt x="0" y="80"/>
                    <a:pt x="20" y="80"/>
                    <a:pt x="40" y="60"/>
                  </a:cubicBezTo>
                  <a:cubicBezTo>
                    <a:pt x="80" y="60"/>
                    <a:pt x="80" y="2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601;p3">
              <a:extLst>
                <a:ext uri="{FF2B5EF4-FFF2-40B4-BE49-F238E27FC236}">
                  <a16:creationId xmlns:a16="http://schemas.microsoft.com/office/drawing/2014/main" id="{1DCB006D-F62C-4CA9-A548-FD2666785387}"/>
                </a:ext>
              </a:extLst>
            </p:cNvPr>
            <p:cNvSpPr/>
            <p:nvPr/>
          </p:nvSpPr>
          <p:spPr>
            <a:xfrm>
              <a:off x="2538100" y="3423425"/>
              <a:ext cx="30850" cy="322775"/>
            </a:xfrm>
            <a:custGeom>
              <a:avLst/>
              <a:gdLst/>
              <a:ahLst/>
              <a:cxnLst/>
              <a:rect l="l" t="t" r="r" b="b"/>
              <a:pathLst>
                <a:path w="1234" h="12911" extrusionOk="0">
                  <a:moveTo>
                    <a:pt x="776" y="1"/>
                  </a:moveTo>
                  <a:cubicBezTo>
                    <a:pt x="597" y="61"/>
                    <a:pt x="438" y="120"/>
                    <a:pt x="279" y="180"/>
                  </a:cubicBezTo>
                  <a:cubicBezTo>
                    <a:pt x="239" y="697"/>
                    <a:pt x="239" y="1254"/>
                    <a:pt x="160" y="1811"/>
                  </a:cubicBezTo>
                  <a:cubicBezTo>
                    <a:pt x="0" y="4795"/>
                    <a:pt x="239" y="7759"/>
                    <a:pt x="239" y="10743"/>
                  </a:cubicBezTo>
                  <a:cubicBezTo>
                    <a:pt x="299" y="10763"/>
                    <a:pt x="398" y="10803"/>
                    <a:pt x="398" y="10823"/>
                  </a:cubicBezTo>
                  <a:cubicBezTo>
                    <a:pt x="398" y="10882"/>
                    <a:pt x="358" y="10887"/>
                    <a:pt x="316" y="10887"/>
                  </a:cubicBezTo>
                  <a:cubicBezTo>
                    <a:pt x="308" y="10887"/>
                    <a:pt x="299" y="10887"/>
                    <a:pt x="291" y="10887"/>
                  </a:cubicBezTo>
                  <a:cubicBezTo>
                    <a:pt x="257" y="10887"/>
                    <a:pt x="227" y="10890"/>
                    <a:pt x="219" y="10922"/>
                  </a:cubicBezTo>
                  <a:cubicBezTo>
                    <a:pt x="160" y="11161"/>
                    <a:pt x="199" y="11399"/>
                    <a:pt x="239" y="11638"/>
                  </a:cubicBezTo>
                  <a:cubicBezTo>
                    <a:pt x="319" y="11718"/>
                    <a:pt x="378" y="11797"/>
                    <a:pt x="398" y="11857"/>
                  </a:cubicBezTo>
                  <a:cubicBezTo>
                    <a:pt x="478" y="12116"/>
                    <a:pt x="398" y="12394"/>
                    <a:pt x="478" y="12633"/>
                  </a:cubicBezTo>
                  <a:cubicBezTo>
                    <a:pt x="506" y="12761"/>
                    <a:pt x="556" y="12911"/>
                    <a:pt x="684" y="12911"/>
                  </a:cubicBezTo>
                  <a:cubicBezTo>
                    <a:pt x="735" y="12911"/>
                    <a:pt x="797" y="12888"/>
                    <a:pt x="876" y="12832"/>
                  </a:cubicBezTo>
                  <a:cubicBezTo>
                    <a:pt x="1015" y="12613"/>
                    <a:pt x="1015" y="12354"/>
                    <a:pt x="1035" y="12116"/>
                  </a:cubicBezTo>
                  <a:cubicBezTo>
                    <a:pt x="1035" y="11857"/>
                    <a:pt x="1075" y="11598"/>
                    <a:pt x="1035" y="11340"/>
                  </a:cubicBezTo>
                  <a:lnTo>
                    <a:pt x="1035" y="7839"/>
                  </a:lnTo>
                  <a:cubicBezTo>
                    <a:pt x="1075" y="7560"/>
                    <a:pt x="1035" y="7321"/>
                    <a:pt x="1035" y="7063"/>
                  </a:cubicBezTo>
                  <a:lnTo>
                    <a:pt x="1035" y="6764"/>
                  </a:lnTo>
                  <a:lnTo>
                    <a:pt x="1035" y="5770"/>
                  </a:lnTo>
                  <a:lnTo>
                    <a:pt x="1035" y="5352"/>
                  </a:lnTo>
                  <a:lnTo>
                    <a:pt x="1035" y="4477"/>
                  </a:lnTo>
                  <a:lnTo>
                    <a:pt x="1035" y="4178"/>
                  </a:lnTo>
                  <a:lnTo>
                    <a:pt x="1035" y="3084"/>
                  </a:lnTo>
                  <a:cubicBezTo>
                    <a:pt x="1075" y="2647"/>
                    <a:pt x="1075" y="2209"/>
                    <a:pt x="1035" y="1771"/>
                  </a:cubicBezTo>
                  <a:cubicBezTo>
                    <a:pt x="995" y="1175"/>
                    <a:pt x="1234" y="518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602;p3">
              <a:extLst>
                <a:ext uri="{FF2B5EF4-FFF2-40B4-BE49-F238E27FC236}">
                  <a16:creationId xmlns:a16="http://schemas.microsoft.com/office/drawing/2014/main" id="{930BB9D9-0AB2-481D-9B47-7A51AFE7EB26}"/>
                </a:ext>
              </a:extLst>
            </p:cNvPr>
            <p:cNvSpPr/>
            <p:nvPr/>
          </p:nvSpPr>
          <p:spPr>
            <a:xfrm>
              <a:off x="2230750" y="3395750"/>
              <a:ext cx="223325" cy="32075"/>
            </a:xfrm>
            <a:custGeom>
              <a:avLst/>
              <a:gdLst/>
              <a:ahLst/>
              <a:cxnLst/>
              <a:rect l="l" t="t" r="r" b="b"/>
              <a:pathLst>
                <a:path w="8933" h="1283" extrusionOk="0">
                  <a:moveTo>
                    <a:pt x="339" y="0"/>
                  </a:moveTo>
                  <a:cubicBezTo>
                    <a:pt x="279" y="0"/>
                    <a:pt x="230" y="31"/>
                    <a:pt x="180" y="93"/>
                  </a:cubicBezTo>
                  <a:cubicBezTo>
                    <a:pt x="1" y="392"/>
                    <a:pt x="41" y="690"/>
                    <a:pt x="100" y="989"/>
                  </a:cubicBezTo>
                  <a:cubicBezTo>
                    <a:pt x="160" y="1088"/>
                    <a:pt x="200" y="1168"/>
                    <a:pt x="279" y="1227"/>
                  </a:cubicBezTo>
                  <a:cubicBezTo>
                    <a:pt x="1084" y="1263"/>
                    <a:pt x="1885" y="1283"/>
                    <a:pt x="2685" y="1283"/>
                  </a:cubicBezTo>
                  <a:cubicBezTo>
                    <a:pt x="3665" y="1283"/>
                    <a:pt x="4645" y="1253"/>
                    <a:pt x="5630" y="1188"/>
                  </a:cubicBezTo>
                  <a:cubicBezTo>
                    <a:pt x="5708" y="1207"/>
                    <a:pt x="5784" y="1214"/>
                    <a:pt x="5861" y="1214"/>
                  </a:cubicBezTo>
                  <a:cubicBezTo>
                    <a:pt x="6103" y="1214"/>
                    <a:pt x="6341" y="1140"/>
                    <a:pt x="6582" y="1140"/>
                  </a:cubicBezTo>
                  <a:cubicBezTo>
                    <a:pt x="6734" y="1140"/>
                    <a:pt x="6887" y="1170"/>
                    <a:pt x="7043" y="1267"/>
                  </a:cubicBezTo>
                  <a:cubicBezTo>
                    <a:pt x="7135" y="1258"/>
                    <a:pt x="7229" y="1255"/>
                    <a:pt x="7325" y="1255"/>
                  </a:cubicBezTo>
                  <a:cubicBezTo>
                    <a:pt x="7505" y="1255"/>
                    <a:pt x="7690" y="1266"/>
                    <a:pt x="7876" y="1266"/>
                  </a:cubicBezTo>
                  <a:cubicBezTo>
                    <a:pt x="8226" y="1266"/>
                    <a:pt x="8582" y="1228"/>
                    <a:pt x="8933" y="1008"/>
                  </a:cubicBezTo>
                  <a:cubicBezTo>
                    <a:pt x="8535" y="889"/>
                    <a:pt x="8395" y="670"/>
                    <a:pt x="8296" y="392"/>
                  </a:cubicBezTo>
                  <a:cubicBezTo>
                    <a:pt x="7620" y="392"/>
                    <a:pt x="6963" y="372"/>
                    <a:pt x="6307" y="372"/>
                  </a:cubicBezTo>
                  <a:cubicBezTo>
                    <a:pt x="6167" y="328"/>
                    <a:pt x="6034" y="311"/>
                    <a:pt x="5906" y="311"/>
                  </a:cubicBezTo>
                  <a:cubicBezTo>
                    <a:pt x="5743" y="311"/>
                    <a:pt x="5587" y="338"/>
                    <a:pt x="5431" y="372"/>
                  </a:cubicBezTo>
                  <a:cubicBezTo>
                    <a:pt x="5074" y="419"/>
                    <a:pt x="4710" y="432"/>
                    <a:pt x="4346" y="432"/>
                  </a:cubicBezTo>
                  <a:cubicBezTo>
                    <a:pt x="3867" y="432"/>
                    <a:pt x="3385" y="409"/>
                    <a:pt x="2913" y="409"/>
                  </a:cubicBezTo>
                  <a:cubicBezTo>
                    <a:pt x="2824" y="409"/>
                    <a:pt x="2735" y="410"/>
                    <a:pt x="2646" y="412"/>
                  </a:cubicBezTo>
                  <a:cubicBezTo>
                    <a:pt x="2594" y="391"/>
                    <a:pt x="2538" y="383"/>
                    <a:pt x="2482" y="383"/>
                  </a:cubicBezTo>
                  <a:cubicBezTo>
                    <a:pt x="2348" y="383"/>
                    <a:pt x="2207" y="425"/>
                    <a:pt x="2075" y="425"/>
                  </a:cubicBezTo>
                  <a:cubicBezTo>
                    <a:pt x="1948" y="425"/>
                    <a:pt x="1828" y="386"/>
                    <a:pt x="1731" y="233"/>
                  </a:cubicBezTo>
                  <a:cubicBezTo>
                    <a:pt x="1294" y="193"/>
                    <a:pt x="856" y="292"/>
                    <a:pt x="458" y="34"/>
                  </a:cubicBezTo>
                  <a:cubicBezTo>
                    <a:pt x="414" y="11"/>
                    <a:pt x="374" y="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603;p3">
              <a:extLst>
                <a:ext uri="{FF2B5EF4-FFF2-40B4-BE49-F238E27FC236}">
                  <a16:creationId xmlns:a16="http://schemas.microsoft.com/office/drawing/2014/main" id="{B7E5E530-2790-4ADA-85E1-F9C7541330FC}"/>
                </a:ext>
              </a:extLst>
            </p:cNvPr>
            <p:cNvSpPr/>
            <p:nvPr/>
          </p:nvSpPr>
          <p:spPr>
            <a:xfrm>
              <a:off x="2225775" y="3612425"/>
              <a:ext cx="26900" cy="250175"/>
            </a:xfrm>
            <a:custGeom>
              <a:avLst/>
              <a:gdLst/>
              <a:ahLst/>
              <a:cxnLst/>
              <a:rect l="l" t="t" r="r" b="b"/>
              <a:pathLst>
                <a:path w="1076" h="10007" extrusionOk="0">
                  <a:moveTo>
                    <a:pt x="504" y="0"/>
                  </a:moveTo>
                  <a:cubicBezTo>
                    <a:pt x="419" y="0"/>
                    <a:pt x="339" y="27"/>
                    <a:pt x="259" y="80"/>
                  </a:cubicBezTo>
                  <a:cubicBezTo>
                    <a:pt x="180" y="159"/>
                    <a:pt x="160" y="219"/>
                    <a:pt x="140" y="299"/>
                  </a:cubicBezTo>
                  <a:lnTo>
                    <a:pt x="140" y="557"/>
                  </a:lnTo>
                  <a:cubicBezTo>
                    <a:pt x="180" y="1154"/>
                    <a:pt x="1" y="1751"/>
                    <a:pt x="60" y="2367"/>
                  </a:cubicBezTo>
                  <a:lnTo>
                    <a:pt x="60" y="2606"/>
                  </a:lnTo>
                  <a:lnTo>
                    <a:pt x="60" y="2845"/>
                  </a:lnTo>
                  <a:cubicBezTo>
                    <a:pt x="80" y="3143"/>
                    <a:pt x="160" y="3442"/>
                    <a:pt x="140" y="3740"/>
                  </a:cubicBezTo>
                  <a:cubicBezTo>
                    <a:pt x="160" y="3979"/>
                    <a:pt x="240" y="4237"/>
                    <a:pt x="200" y="4496"/>
                  </a:cubicBezTo>
                  <a:cubicBezTo>
                    <a:pt x="160" y="4774"/>
                    <a:pt x="240" y="5073"/>
                    <a:pt x="160" y="5371"/>
                  </a:cubicBezTo>
                  <a:lnTo>
                    <a:pt x="80" y="5590"/>
                  </a:lnTo>
                  <a:cubicBezTo>
                    <a:pt x="60" y="5689"/>
                    <a:pt x="1" y="5789"/>
                    <a:pt x="1" y="5928"/>
                  </a:cubicBezTo>
                  <a:cubicBezTo>
                    <a:pt x="1" y="6167"/>
                    <a:pt x="140" y="6426"/>
                    <a:pt x="140" y="6684"/>
                  </a:cubicBezTo>
                  <a:cubicBezTo>
                    <a:pt x="140" y="6784"/>
                    <a:pt x="140" y="6923"/>
                    <a:pt x="160" y="7022"/>
                  </a:cubicBezTo>
                  <a:cubicBezTo>
                    <a:pt x="180" y="7122"/>
                    <a:pt x="279" y="7181"/>
                    <a:pt x="180" y="7281"/>
                  </a:cubicBezTo>
                  <a:cubicBezTo>
                    <a:pt x="160" y="7360"/>
                    <a:pt x="120" y="7420"/>
                    <a:pt x="100" y="7480"/>
                  </a:cubicBezTo>
                  <a:cubicBezTo>
                    <a:pt x="80" y="7679"/>
                    <a:pt x="100" y="7858"/>
                    <a:pt x="120" y="8057"/>
                  </a:cubicBezTo>
                  <a:cubicBezTo>
                    <a:pt x="200" y="8335"/>
                    <a:pt x="220" y="8614"/>
                    <a:pt x="220" y="8872"/>
                  </a:cubicBezTo>
                  <a:cubicBezTo>
                    <a:pt x="220" y="9071"/>
                    <a:pt x="259" y="9270"/>
                    <a:pt x="299" y="9469"/>
                  </a:cubicBezTo>
                  <a:cubicBezTo>
                    <a:pt x="359" y="9628"/>
                    <a:pt x="438" y="9767"/>
                    <a:pt x="538" y="9907"/>
                  </a:cubicBezTo>
                  <a:cubicBezTo>
                    <a:pt x="598" y="9966"/>
                    <a:pt x="677" y="10006"/>
                    <a:pt x="757" y="10006"/>
                  </a:cubicBezTo>
                  <a:cubicBezTo>
                    <a:pt x="876" y="9947"/>
                    <a:pt x="896" y="9827"/>
                    <a:pt x="976" y="9748"/>
                  </a:cubicBezTo>
                  <a:cubicBezTo>
                    <a:pt x="1035" y="9628"/>
                    <a:pt x="1035" y="9509"/>
                    <a:pt x="956" y="9370"/>
                  </a:cubicBezTo>
                  <a:cubicBezTo>
                    <a:pt x="777" y="8614"/>
                    <a:pt x="1075" y="7858"/>
                    <a:pt x="995" y="7082"/>
                  </a:cubicBezTo>
                  <a:cubicBezTo>
                    <a:pt x="995" y="6963"/>
                    <a:pt x="976" y="6843"/>
                    <a:pt x="976" y="6704"/>
                  </a:cubicBezTo>
                  <a:cubicBezTo>
                    <a:pt x="936" y="5769"/>
                    <a:pt x="876" y="4794"/>
                    <a:pt x="976" y="3859"/>
                  </a:cubicBezTo>
                  <a:cubicBezTo>
                    <a:pt x="995" y="3501"/>
                    <a:pt x="757" y="3143"/>
                    <a:pt x="976" y="2845"/>
                  </a:cubicBezTo>
                  <a:cubicBezTo>
                    <a:pt x="1015" y="2686"/>
                    <a:pt x="1015" y="2566"/>
                    <a:pt x="976" y="2407"/>
                  </a:cubicBezTo>
                  <a:cubicBezTo>
                    <a:pt x="856" y="1950"/>
                    <a:pt x="876" y="1472"/>
                    <a:pt x="936" y="995"/>
                  </a:cubicBezTo>
                  <a:cubicBezTo>
                    <a:pt x="976" y="915"/>
                    <a:pt x="976" y="816"/>
                    <a:pt x="976" y="716"/>
                  </a:cubicBezTo>
                  <a:cubicBezTo>
                    <a:pt x="956" y="577"/>
                    <a:pt x="896" y="458"/>
                    <a:pt x="797" y="318"/>
                  </a:cubicBezTo>
                  <a:cubicBezTo>
                    <a:pt x="757" y="279"/>
                    <a:pt x="757" y="259"/>
                    <a:pt x="777" y="199"/>
                  </a:cubicBezTo>
                  <a:cubicBezTo>
                    <a:pt x="757" y="120"/>
                    <a:pt x="697" y="60"/>
                    <a:pt x="637" y="20"/>
                  </a:cubicBezTo>
                  <a:cubicBezTo>
                    <a:pt x="591" y="7"/>
                    <a:pt x="547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604;p3">
              <a:extLst>
                <a:ext uri="{FF2B5EF4-FFF2-40B4-BE49-F238E27FC236}">
                  <a16:creationId xmlns:a16="http://schemas.microsoft.com/office/drawing/2014/main" id="{94D8ED59-CECF-43AB-A28A-7F6EB819F0F5}"/>
                </a:ext>
              </a:extLst>
            </p:cNvPr>
            <p:cNvSpPr/>
            <p:nvPr/>
          </p:nvSpPr>
          <p:spPr>
            <a:xfrm>
              <a:off x="2545050" y="3713375"/>
              <a:ext cx="18425" cy="227900"/>
            </a:xfrm>
            <a:custGeom>
              <a:avLst/>
              <a:gdLst/>
              <a:ahLst/>
              <a:cxnLst/>
              <a:rect l="l" t="t" r="r" b="b"/>
              <a:pathLst>
                <a:path w="737" h="9116" extrusionOk="0">
                  <a:moveTo>
                    <a:pt x="1" y="0"/>
                  </a:moveTo>
                  <a:cubicBezTo>
                    <a:pt x="1" y="1055"/>
                    <a:pt x="1" y="2129"/>
                    <a:pt x="21" y="3183"/>
                  </a:cubicBezTo>
                  <a:cubicBezTo>
                    <a:pt x="41" y="5133"/>
                    <a:pt x="21" y="7122"/>
                    <a:pt x="160" y="9091"/>
                  </a:cubicBezTo>
                  <a:cubicBezTo>
                    <a:pt x="218" y="9108"/>
                    <a:pt x="271" y="9116"/>
                    <a:pt x="319" y="9116"/>
                  </a:cubicBezTo>
                  <a:cubicBezTo>
                    <a:pt x="502" y="9116"/>
                    <a:pt x="618" y="9002"/>
                    <a:pt x="697" y="8813"/>
                  </a:cubicBezTo>
                  <a:cubicBezTo>
                    <a:pt x="737" y="8077"/>
                    <a:pt x="558" y="7361"/>
                    <a:pt x="558" y="6605"/>
                  </a:cubicBezTo>
                  <a:cubicBezTo>
                    <a:pt x="538" y="5312"/>
                    <a:pt x="538" y="3999"/>
                    <a:pt x="538" y="2706"/>
                  </a:cubicBezTo>
                  <a:cubicBezTo>
                    <a:pt x="538" y="2706"/>
                    <a:pt x="558" y="2686"/>
                    <a:pt x="558" y="2626"/>
                  </a:cubicBezTo>
                  <a:cubicBezTo>
                    <a:pt x="558" y="2586"/>
                    <a:pt x="538" y="2527"/>
                    <a:pt x="498" y="2487"/>
                  </a:cubicBezTo>
                  <a:cubicBezTo>
                    <a:pt x="476" y="2469"/>
                    <a:pt x="451" y="2462"/>
                    <a:pt x="427" y="2462"/>
                  </a:cubicBezTo>
                  <a:cubicBezTo>
                    <a:pt x="350" y="2462"/>
                    <a:pt x="274" y="2529"/>
                    <a:pt x="261" y="2529"/>
                  </a:cubicBezTo>
                  <a:cubicBezTo>
                    <a:pt x="260" y="2529"/>
                    <a:pt x="260" y="2528"/>
                    <a:pt x="260" y="2527"/>
                  </a:cubicBezTo>
                  <a:cubicBezTo>
                    <a:pt x="538" y="1651"/>
                    <a:pt x="200" y="836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605;p3">
              <a:extLst>
                <a:ext uri="{FF2B5EF4-FFF2-40B4-BE49-F238E27FC236}">
                  <a16:creationId xmlns:a16="http://schemas.microsoft.com/office/drawing/2014/main" id="{0CDA3EC7-340A-49B2-9755-56848DEC8C8F}"/>
                </a:ext>
              </a:extLst>
            </p:cNvPr>
            <p:cNvSpPr/>
            <p:nvPr/>
          </p:nvSpPr>
          <p:spPr>
            <a:xfrm>
              <a:off x="2200925" y="4096800"/>
              <a:ext cx="138775" cy="76625"/>
            </a:xfrm>
            <a:custGeom>
              <a:avLst/>
              <a:gdLst/>
              <a:ahLst/>
              <a:cxnLst/>
              <a:rect l="l" t="t" r="r" b="b"/>
              <a:pathLst>
                <a:path w="5551" h="3065" extrusionOk="0">
                  <a:moveTo>
                    <a:pt x="2527" y="1"/>
                  </a:moveTo>
                  <a:cubicBezTo>
                    <a:pt x="2467" y="1"/>
                    <a:pt x="2447" y="21"/>
                    <a:pt x="2387" y="21"/>
                  </a:cubicBezTo>
                  <a:cubicBezTo>
                    <a:pt x="2248" y="100"/>
                    <a:pt x="2129" y="220"/>
                    <a:pt x="2049" y="379"/>
                  </a:cubicBezTo>
                  <a:cubicBezTo>
                    <a:pt x="1952" y="607"/>
                    <a:pt x="1817" y="671"/>
                    <a:pt x="1668" y="671"/>
                  </a:cubicBezTo>
                  <a:cubicBezTo>
                    <a:pt x="1471" y="671"/>
                    <a:pt x="1249" y="559"/>
                    <a:pt x="1058" y="559"/>
                  </a:cubicBezTo>
                  <a:cubicBezTo>
                    <a:pt x="977" y="559"/>
                    <a:pt x="902" y="579"/>
                    <a:pt x="836" y="637"/>
                  </a:cubicBezTo>
                  <a:cubicBezTo>
                    <a:pt x="657" y="975"/>
                    <a:pt x="159" y="737"/>
                    <a:pt x="0" y="1115"/>
                  </a:cubicBezTo>
                  <a:cubicBezTo>
                    <a:pt x="80" y="1135"/>
                    <a:pt x="159" y="1214"/>
                    <a:pt x="239" y="1214"/>
                  </a:cubicBezTo>
                  <a:cubicBezTo>
                    <a:pt x="2089" y="1393"/>
                    <a:pt x="3780" y="2030"/>
                    <a:pt x="5351" y="3064"/>
                  </a:cubicBezTo>
                  <a:cubicBezTo>
                    <a:pt x="5530" y="2985"/>
                    <a:pt x="5550" y="2806"/>
                    <a:pt x="5530" y="2666"/>
                  </a:cubicBezTo>
                  <a:cubicBezTo>
                    <a:pt x="4914" y="2070"/>
                    <a:pt x="4178" y="1672"/>
                    <a:pt x="3362" y="1373"/>
                  </a:cubicBezTo>
                  <a:cubicBezTo>
                    <a:pt x="3123" y="1294"/>
                    <a:pt x="2845" y="1214"/>
                    <a:pt x="2646" y="1075"/>
                  </a:cubicBezTo>
                  <a:cubicBezTo>
                    <a:pt x="2367" y="836"/>
                    <a:pt x="2725" y="518"/>
                    <a:pt x="2626" y="239"/>
                  </a:cubicBezTo>
                  <a:cubicBezTo>
                    <a:pt x="2586" y="140"/>
                    <a:pt x="2546" y="80"/>
                    <a:pt x="25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606;p3">
              <a:extLst>
                <a:ext uri="{FF2B5EF4-FFF2-40B4-BE49-F238E27FC236}">
                  <a16:creationId xmlns:a16="http://schemas.microsoft.com/office/drawing/2014/main" id="{D6F93D06-6225-447E-8DB7-D89A14347E9D}"/>
                </a:ext>
              </a:extLst>
            </p:cNvPr>
            <p:cNvSpPr/>
            <p:nvPr/>
          </p:nvSpPr>
          <p:spPr>
            <a:xfrm>
              <a:off x="2654975" y="3627500"/>
              <a:ext cx="20900" cy="214200"/>
            </a:xfrm>
            <a:custGeom>
              <a:avLst/>
              <a:gdLst/>
              <a:ahLst/>
              <a:cxnLst/>
              <a:rect l="l" t="t" r="r" b="b"/>
              <a:pathLst>
                <a:path w="836" h="8568" extrusionOk="0">
                  <a:moveTo>
                    <a:pt x="475" y="1"/>
                  </a:moveTo>
                  <a:cubicBezTo>
                    <a:pt x="416" y="1"/>
                    <a:pt x="345" y="27"/>
                    <a:pt x="259" y="93"/>
                  </a:cubicBezTo>
                  <a:cubicBezTo>
                    <a:pt x="199" y="213"/>
                    <a:pt x="139" y="352"/>
                    <a:pt x="139" y="491"/>
                  </a:cubicBezTo>
                  <a:cubicBezTo>
                    <a:pt x="100" y="1247"/>
                    <a:pt x="199" y="1983"/>
                    <a:pt x="100" y="2699"/>
                  </a:cubicBezTo>
                  <a:cubicBezTo>
                    <a:pt x="80" y="2779"/>
                    <a:pt x="40" y="2859"/>
                    <a:pt x="40" y="2958"/>
                  </a:cubicBezTo>
                  <a:cubicBezTo>
                    <a:pt x="80" y="3396"/>
                    <a:pt x="20" y="3833"/>
                    <a:pt x="0" y="4271"/>
                  </a:cubicBezTo>
                  <a:cubicBezTo>
                    <a:pt x="0" y="4529"/>
                    <a:pt x="100" y="4768"/>
                    <a:pt x="40" y="5047"/>
                  </a:cubicBezTo>
                  <a:cubicBezTo>
                    <a:pt x="20" y="5166"/>
                    <a:pt x="0" y="5266"/>
                    <a:pt x="0" y="5385"/>
                  </a:cubicBezTo>
                  <a:cubicBezTo>
                    <a:pt x="0" y="5524"/>
                    <a:pt x="20" y="5643"/>
                    <a:pt x="40" y="5743"/>
                  </a:cubicBezTo>
                  <a:cubicBezTo>
                    <a:pt x="100" y="5783"/>
                    <a:pt x="139" y="5862"/>
                    <a:pt x="199" y="5922"/>
                  </a:cubicBezTo>
                  <a:cubicBezTo>
                    <a:pt x="378" y="6141"/>
                    <a:pt x="279" y="6459"/>
                    <a:pt x="378" y="6718"/>
                  </a:cubicBezTo>
                  <a:cubicBezTo>
                    <a:pt x="378" y="7334"/>
                    <a:pt x="40" y="8011"/>
                    <a:pt x="537" y="8568"/>
                  </a:cubicBezTo>
                  <a:cubicBezTo>
                    <a:pt x="716" y="7871"/>
                    <a:pt x="458" y="7135"/>
                    <a:pt x="736" y="6439"/>
                  </a:cubicBezTo>
                  <a:cubicBezTo>
                    <a:pt x="716" y="5842"/>
                    <a:pt x="696" y="5246"/>
                    <a:pt x="677" y="4629"/>
                  </a:cubicBezTo>
                  <a:cubicBezTo>
                    <a:pt x="617" y="3157"/>
                    <a:pt x="836" y="1685"/>
                    <a:pt x="736" y="213"/>
                  </a:cubicBezTo>
                  <a:cubicBezTo>
                    <a:pt x="670" y="107"/>
                    <a:pt x="595" y="1"/>
                    <a:pt x="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607;p3">
              <a:extLst>
                <a:ext uri="{FF2B5EF4-FFF2-40B4-BE49-F238E27FC236}">
                  <a16:creationId xmlns:a16="http://schemas.microsoft.com/office/drawing/2014/main" id="{52D357A7-9F76-49C6-90E5-444A46CE4885}"/>
                </a:ext>
              </a:extLst>
            </p:cNvPr>
            <p:cNvSpPr/>
            <p:nvPr/>
          </p:nvSpPr>
          <p:spPr>
            <a:xfrm>
              <a:off x="2253125" y="3989875"/>
              <a:ext cx="161675" cy="62700"/>
            </a:xfrm>
            <a:custGeom>
              <a:avLst/>
              <a:gdLst/>
              <a:ahLst/>
              <a:cxnLst/>
              <a:rect l="l" t="t" r="r" b="b"/>
              <a:pathLst>
                <a:path w="6467" h="2508" extrusionOk="0">
                  <a:moveTo>
                    <a:pt x="260" y="1"/>
                  </a:moveTo>
                  <a:cubicBezTo>
                    <a:pt x="180" y="41"/>
                    <a:pt x="100" y="120"/>
                    <a:pt x="80" y="200"/>
                  </a:cubicBezTo>
                  <a:cubicBezTo>
                    <a:pt x="41" y="319"/>
                    <a:pt x="1" y="438"/>
                    <a:pt x="1" y="578"/>
                  </a:cubicBezTo>
                  <a:lnTo>
                    <a:pt x="1" y="1314"/>
                  </a:lnTo>
                  <a:cubicBezTo>
                    <a:pt x="1" y="1433"/>
                    <a:pt x="41" y="1572"/>
                    <a:pt x="41" y="1692"/>
                  </a:cubicBezTo>
                  <a:cubicBezTo>
                    <a:pt x="41" y="1811"/>
                    <a:pt x="61" y="1910"/>
                    <a:pt x="80" y="2030"/>
                  </a:cubicBezTo>
                  <a:cubicBezTo>
                    <a:pt x="80" y="2109"/>
                    <a:pt x="140" y="2189"/>
                    <a:pt x="160" y="2269"/>
                  </a:cubicBezTo>
                  <a:cubicBezTo>
                    <a:pt x="200" y="2368"/>
                    <a:pt x="279" y="2467"/>
                    <a:pt x="379" y="2507"/>
                  </a:cubicBezTo>
                  <a:cubicBezTo>
                    <a:pt x="634" y="2380"/>
                    <a:pt x="898" y="2342"/>
                    <a:pt x="1169" y="2342"/>
                  </a:cubicBezTo>
                  <a:cubicBezTo>
                    <a:pt x="1321" y="2342"/>
                    <a:pt x="1475" y="2354"/>
                    <a:pt x="1632" y="2368"/>
                  </a:cubicBezTo>
                  <a:cubicBezTo>
                    <a:pt x="2468" y="2368"/>
                    <a:pt x="3283" y="2328"/>
                    <a:pt x="4139" y="2328"/>
                  </a:cubicBezTo>
                  <a:cubicBezTo>
                    <a:pt x="4178" y="2308"/>
                    <a:pt x="4208" y="2298"/>
                    <a:pt x="4236" y="2298"/>
                  </a:cubicBezTo>
                  <a:cubicBezTo>
                    <a:pt x="4263" y="2298"/>
                    <a:pt x="4288" y="2308"/>
                    <a:pt x="4318" y="2328"/>
                  </a:cubicBezTo>
                  <a:lnTo>
                    <a:pt x="4676" y="2328"/>
                  </a:lnTo>
                  <a:cubicBezTo>
                    <a:pt x="4706" y="2308"/>
                    <a:pt x="4740" y="2298"/>
                    <a:pt x="4773" y="2298"/>
                  </a:cubicBezTo>
                  <a:cubicBezTo>
                    <a:pt x="4805" y="2298"/>
                    <a:pt x="4835" y="2308"/>
                    <a:pt x="4855" y="2328"/>
                  </a:cubicBezTo>
                  <a:cubicBezTo>
                    <a:pt x="5332" y="2308"/>
                    <a:pt x="5810" y="2328"/>
                    <a:pt x="6267" y="2288"/>
                  </a:cubicBezTo>
                  <a:cubicBezTo>
                    <a:pt x="6466" y="2269"/>
                    <a:pt x="6466" y="2089"/>
                    <a:pt x="6307" y="1990"/>
                  </a:cubicBezTo>
                  <a:lnTo>
                    <a:pt x="6307" y="1990"/>
                  </a:lnTo>
                  <a:cubicBezTo>
                    <a:pt x="6277" y="2010"/>
                    <a:pt x="6242" y="2020"/>
                    <a:pt x="6210" y="2020"/>
                  </a:cubicBezTo>
                  <a:cubicBezTo>
                    <a:pt x="6178" y="2020"/>
                    <a:pt x="6148" y="2010"/>
                    <a:pt x="6128" y="1990"/>
                  </a:cubicBezTo>
                  <a:lnTo>
                    <a:pt x="5949" y="1990"/>
                  </a:lnTo>
                  <a:cubicBezTo>
                    <a:pt x="5816" y="2057"/>
                    <a:pt x="5678" y="2082"/>
                    <a:pt x="5538" y="2082"/>
                  </a:cubicBezTo>
                  <a:cubicBezTo>
                    <a:pt x="5385" y="2082"/>
                    <a:pt x="5229" y="2051"/>
                    <a:pt x="5074" y="2010"/>
                  </a:cubicBezTo>
                  <a:cubicBezTo>
                    <a:pt x="3721" y="1990"/>
                    <a:pt x="2328" y="1990"/>
                    <a:pt x="956" y="1970"/>
                  </a:cubicBezTo>
                  <a:cubicBezTo>
                    <a:pt x="399" y="1930"/>
                    <a:pt x="399" y="1910"/>
                    <a:pt x="598" y="1274"/>
                  </a:cubicBezTo>
                  <a:cubicBezTo>
                    <a:pt x="697" y="1055"/>
                    <a:pt x="498" y="995"/>
                    <a:pt x="439" y="876"/>
                  </a:cubicBezTo>
                  <a:cubicBezTo>
                    <a:pt x="379" y="578"/>
                    <a:pt x="538" y="239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608;p3">
              <a:extLst>
                <a:ext uri="{FF2B5EF4-FFF2-40B4-BE49-F238E27FC236}">
                  <a16:creationId xmlns:a16="http://schemas.microsoft.com/office/drawing/2014/main" id="{378E764A-AB19-4837-A69E-32BF95F5B390}"/>
                </a:ext>
              </a:extLst>
            </p:cNvPr>
            <p:cNvSpPr/>
            <p:nvPr/>
          </p:nvSpPr>
          <p:spPr>
            <a:xfrm>
              <a:off x="2343650" y="3775525"/>
              <a:ext cx="135300" cy="13625"/>
            </a:xfrm>
            <a:custGeom>
              <a:avLst/>
              <a:gdLst/>
              <a:ahLst/>
              <a:cxnLst/>
              <a:rect l="l" t="t" r="r" b="b"/>
              <a:pathLst>
                <a:path w="5412" h="545" extrusionOk="0">
                  <a:moveTo>
                    <a:pt x="5013" y="1"/>
                  </a:moveTo>
                  <a:cubicBezTo>
                    <a:pt x="4735" y="21"/>
                    <a:pt x="4516" y="100"/>
                    <a:pt x="4238" y="120"/>
                  </a:cubicBezTo>
                  <a:cubicBezTo>
                    <a:pt x="3681" y="170"/>
                    <a:pt x="3129" y="180"/>
                    <a:pt x="2576" y="180"/>
                  </a:cubicBezTo>
                  <a:cubicBezTo>
                    <a:pt x="2208" y="180"/>
                    <a:pt x="1840" y="176"/>
                    <a:pt x="1471" y="176"/>
                  </a:cubicBezTo>
                  <a:cubicBezTo>
                    <a:pt x="1286" y="176"/>
                    <a:pt x="1101" y="177"/>
                    <a:pt x="915" y="180"/>
                  </a:cubicBezTo>
                  <a:cubicBezTo>
                    <a:pt x="836" y="190"/>
                    <a:pt x="755" y="191"/>
                    <a:pt x="675" y="191"/>
                  </a:cubicBezTo>
                  <a:cubicBezTo>
                    <a:pt x="648" y="191"/>
                    <a:pt x="621" y="191"/>
                    <a:pt x="594" y="191"/>
                  </a:cubicBezTo>
                  <a:cubicBezTo>
                    <a:pt x="381" y="191"/>
                    <a:pt x="173" y="200"/>
                    <a:pt x="0" y="359"/>
                  </a:cubicBezTo>
                  <a:cubicBezTo>
                    <a:pt x="100" y="518"/>
                    <a:pt x="259" y="419"/>
                    <a:pt x="358" y="518"/>
                  </a:cubicBezTo>
                  <a:lnTo>
                    <a:pt x="736" y="518"/>
                  </a:lnTo>
                  <a:cubicBezTo>
                    <a:pt x="846" y="459"/>
                    <a:pt x="965" y="429"/>
                    <a:pt x="1085" y="429"/>
                  </a:cubicBezTo>
                  <a:cubicBezTo>
                    <a:pt x="1204" y="429"/>
                    <a:pt x="1323" y="459"/>
                    <a:pt x="1433" y="518"/>
                  </a:cubicBezTo>
                  <a:cubicBezTo>
                    <a:pt x="2024" y="518"/>
                    <a:pt x="2609" y="545"/>
                    <a:pt x="3189" y="545"/>
                  </a:cubicBezTo>
                  <a:cubicBezTo>
                    <a:pt x="3934" y="545"/>
                    <a:pt x="4673" y="501"/>
                    <a:pt x="5411" y="299"/>
                  </a:cubicBezTo>
                  <a:cubicBezTo>
                    <a:pt x="5391" y="1"/>
                    <a:pt x="5172" y="41"/>
                    <a:pt x="5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609;p3">
              <a:extLst>
                <a:ext uri="{FF2B5EF4-FFF2-40B4-BE49-F238E27FC236}">
                  <a16:creationId xmlns:a16="http://schemas.microsoft.com/office/drawing/2014/main" id="{63AEB041-99FC-43B5-A060-5E97F69DA22E}"/>
                </a:ext>
              </a:extLst>
            </p:cNvPr>
            <p:cNvSpPr/>
            <p:nvPr/>
          </p:nvSpPr>
          <p:spPr>
            <a:xfrm>
              <a:off x="2230250" y="3422950"/>
              <a:ext cx="146750" cy="41050"/>
            </a:xfrm>
            <a:custGeom>
              <a:avLst/>
              <a:gdLst/>
              <a:ahLst/>
              <a:cxnLst/>
              <a:rect l="l" t="t" r="r" b="b"/>
              <a:pathLst>
                <a:path w="5870" h="1642" extrusionOk="0">
                  <a:moveTo>
                    <a:pt x="279" y="0"/>
                  </a:moveTo>
                  <a:cubicBezTo>
                    <a:pt x="200" y="40"/>
                    <a:pt x="160" y="119"/>
                    <a:pt x="80" y="179"/>
                  </a:cubicBezTo>
                  <a:cubicBezTo>
                    <a:pt x="61" y="239"/>
                    <a:pt x="21" y="318"/>
                    <a:pt x="21" y="418"/>
                  </a:cubicBezTo>
                  <a:cubicBezTo>
                    <a:pt x="1" y="696"/>
                    <a:pt x="1" y="935"/>
                    <a:pt x="21" y="1213"/>
                  </a:cubicBezTo>
                  <a:cubicBezTo>
                    <a:pt x="61" y="1373"/>
                    <a:pt x="80" y="1492"/>
                    <a:pt x="180" y="1591"/>
                  </a:cubicBezTo>
                  <a:cubicBezTo>
                    <a:pt x="230" y="1617"/>
                    <a:pt x="273" y="1642"/>
                    <a:pt x="322" y="1642"/>
                  </a:cubicBezTo>
                  <a:cubicBezTo>
                    <a:pt x="351" y="1642"/>
                    <a:pt x="382" y="1633"/>
                    <a:pt x="419" y="1611"/>
                  </a:cubicBezTo>
                  <a:cubicBezTo>
                    <a:pt x="498" y="1492"/>
                    <a:pt x="498" y="1373"/>
                    <a:pt x="419" y="1233"/>
                  </a:cubicBezTo>
                  <a:lnTo>
                    <a:pt x="419" y="517"/>
                  </a:lnTo>
                  <a:cubicBezTo>
                    <a:pt x="478" y="477"/>
                    <a:pt x="518" y="418"/>
                    <a:pt x="598" y="378"/>
                  </a:cubicBezTo>
                  <a:cubicBezTo>
                    <a:pt x="1373" y="378"/>
                    <a:pt x="2149" y="338"/>
                    <a:pt x="2905" y="338"/>
                  </a:cubicBezTo>
                  <a:cubicBezTo>
                    <a:pt x="2995" y="279"/>
                    <a:pt x="3089" y="249"/>
                    <a:pt x="3184" y="249"/>
                  </a:cubicBezTo>
                  <a:cubicBezTo>
                    <a:pt x="3278" y="249"/>
                    <a:pt x="3373" y="279"/>
                    <a:pt x="3462" y="338"/>
                  </a:cubicBezTo>
                  <a:cubicBezTo>
                    <a:pt x="3482" y="368"/>
                    <a:pt x="3512" y="383"/>
                    <a:pt x="3544" y="383"/>
                  </a:cubicBezTo>
                  <a:cubicBezTo>
                    <a:pt x="3577" y="383"/>
                    <a:pt x="3611" y="368"/>
                    <a:pt x="3641" y="338"/>
                  </a:cubicBezTo>
                  <a:cubicBezTo>
                    <a:pt x="3671" y="318"/>
                    <a:pt x="3701" y="308"/>
                    <a:pt x="3733" y="308"/>
                  </a:cubicBezTo>
                  <a:cubicBezTo>
                    <a:pt x="3766" y="308"/>
                    <a:pt x="3800" y="318"/>
                    <a:pt x="3840" y="338"/>
                  </a:cubicBezTo>
                  <a:lnTo>
                    <a:pt x="4178" y="338"/>
                  </a:lnTo>
                  <a:cubicBezTo>
                    <a:pt x="4326" y="257"/>
                    <a:pt x="4484" y="239"/>
                    <a:pt x="4645" y="239"/>
                  </a:cubicBezTo>
                  <a:cubicBezTo>
                    <a:pt x="4778" y="239"/>
                    <a:pt x="4912" y="251"/>
                    <a:pt x="5044" y="251"/>
                  </a:cubicBezTo>
                  <a:cubicBezTo>
                    <a:pt x="5185" y="251"/>
                    <a:pt x="5322" y="237"/>
                    <a:pt x="5451" y="179"/>
                  </a:cubicBezTo>
                  <a:cubicBezTo>
                    <a:pt x="5491" y="199"/>
                    <a:pt x="5571" y="199"/>
                    <a:pt x="5630" y="199"/>
                  </a:cubicBezTo>
                  <a:cubicBezTo>
                    <a:pt x="5650" y="209"/>
                    <a:pt x="5680" y="214"/>
                    <a:pt x="5710" y="214"/>
                  </a:cubicBezTo>
                  <a:cubicBezTo>
                    <a:pt x="5740" y="214"/>
                    <a:pt x="5770" y="209"/>
                    <a:pt x="5790" y="199"/>
                  </a:cubicBezTo>
                  <a:lnTo>
                    <a:pt x="5790" y="179"/>
                  </a:lnTo>
                  <a:cubicBezTo>
                    <a:pt x="5790" y="179"/>
                    <a:pt x="5810" y="179"/>
                    <a:pt x="5849" y="119"/>
                  </a:cubicBezTo>
                  <a:cubicBezTo>
                    <a:pt x="5869" y="60"/>
                    <a:pt x="5849" y="40"/>
                    <a:pt x="5790" y="0"/>
                  </a:cubicBezTo>
                  <a:cubicBezTo>
                    <a:pt x="5501" y="7"/>
                    <a:pt x="5212" y="9"/>
                    <a:pt x="4923" y="9"/>
                  </a:cubicBezTo>
                  <a:cubicBezTo>
                    <a:pt x="4344" y="9"/>
                    <a:pt x="3765" y="0"/>
                    <a:pt x="3186" y="0"/>
                  </a:cubicBezTo>
                  <a:cubicBezTo>
                    <a:pt x="2318" y="0"/>
                    <a:pt x="1453" y="20"/>
                    <a:pt x="598" y="119"/>
                  </a:cubicBezTo>
                  <a:cubicBezTo>
                    <a:pt x="498" y="119"/>
                    <a:pt x="379" y="4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610;p3">
              <a:extLst>
                <a:ext uri="{FF2B5EF4-FFF2-40B4-BE49-F238E27FC236}">
                  <a16:creationId xmlns:a16="http://schemas.microsoft.com/office/drawing/2014/main" id="{5FB3EE80-67D4-4E4B-A4FE-7B516AB7A879}"/>
                </a:ext>
              </a:extLst>
            </p:cNvPr>
            <p:cNvSpPr/>
            <p:nvPr/>
          </p:nvSpPr>
          <p:spPr>
            <a:xfrm>
              <a:off x="2548050" y="3878975"/>
              <a:ext cx="62175" cy="121375"/>
            </a:xfrm>
            <a:custGeom>
              <a:avLst/>
              <a:gdLst/>
              <a:ahLst/>
              <a:cxnLst/>
              <a:rect l="l" t="t" r="r" b="b"/>
              <a:pathLst>
                <a:path w="2487" h="4855" extrusionOk="0">
                  <a:moveTo>
                    <a:pt x="438" y="1"/>
                  </a:moveTo>
                  <a:cubicBezTo>
                    <a:pt x="259" y="776"/>
                    <a:pt x="537" y="1572"/>
                    <a:pt x="398" y="2348"/>
                  </a:cubicBezTo>
                  <a:cubicBezTo>
                    <a:pt x="120" y="2786"/>
                    <a:pt x="239" y="3283"/>
                    <a:pt x="219" y="3760"/>
                  </a:cubicBezTo>
                  <a:cubicBezTo>
                    <a:pt x="319" y="4138"/>
                    <a:pt x="0" y="4636"/>
                    <a:pt x="557" y="4854"/>
                  </a:cubicBezTo>
                  <a:cubicBezTo>
                    <a:pt x="597" y="4218"/>
                    <a:pt x="617" y="3581"/>
                    <a:pt x="617" y="2945"/>
                  </a:cubicBezTo>
                  <a:cubicBezTo>
                    <a:pt x="617" y="2639"/>
                    <a:pt x="746" y="2545"/>
                    <a:pt x="942" y="2545"/>
                  </a:cubicBezTo>
                  <a:cubicBezTo>
                    <a:pt x="1001" y="2545"/>
                    <a:pt x="1065" y="2553"/>
                    <a:pt x="1134" y="2567"/>
                  </a:cubicBezTo>
                  <a:lnTo>
                    <a:pt x="1134" y="2507"/>
                  </a:lnTo>
                  <a:cubicBezTo>
                    <a:pt x="1154" y="2507"/>
                    <a:pt x="1154" y="2487"/>
                    <a:pt x="1194" y="2447"/>
                  </a:cubicBezTo>
                  <a:cubicBezTo>
                    <a:pt x="1214" y="2388"/>
                    <a:pt x="1194" y="2368"/>
                    <a:pt x="1134" y="2328"/>
                  </a:cubicBezTo>
                  <a:cubicBezTo>
                    <a:pt x="935" y="2288"/>
                    <a:pt x="697" y="2388"/>
                    <a:pt x="637" y="2089"/>
                  </a:cubicBezTo>
                  <a:cubicBezTo>
                    <a:pt x="597" y="1771"/>
                    <a:pt x="816" y="1672"/>
                    <a:pt x="1055" y="1652"/>
                  </a:cubicBezTo>
                  <a:cubicBezTo>
                    <a:pt x="1433" y="1592"/>
                    <a:pt x="1830" y="1592"/>
                    <a:pt x="2208" y="1592"/>
                  </a:cubicBezTo>
                  <a:cubicBezTo>
                    <a:pt x="2487" y="1592"/>
                    <a:pt x="2427" y="1433"/>
                    <a:pt x="2368" y="1254"/>
                  </a:cubicBezTo>
                  <a:cubicBezTo>
                    <a:pt x="2310" y="1245"/>
                    <a:pt x="2254" y="1241"/>
                    <a:pt x="2199" y="1241"/>
                  </a:cubicBezTo>
                  <a:cubicBezTo>
                    <a:pt x="1892" y="1241"/>
                    <a:pt x="1617" y="1365"/>
                    <a:pt x="1313" y="1433"/>
                  </a:cubicBezTo>
                  <a:cubicBezTo>
                    <a:pt x="1215" y="1442"/>
                    <a:pt x="1130" y="1448"/>
                    <a:pt x="1056" y="1448"/>
                  </a:cubicBezTo>
                  <a:cubicBezTo>
                    <a:pt x="666" y="1448"/>
                    <a:pt x="591" y="1295"/>
                    <a:pt x="557" y="776"/>
                  </a:cubicBezTo>
                  <a:cubicBezTo>
                    <a:pt x="537" y="498"/>
                    <a:pt x="657" y="239"/>
                    <a:pt x="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611;p3">
              <a:extLst>
                <a:ext uri="{FF2B5EF4-FFF2-40B4-BE49-F238E27FC236}">
                  <a16:creationId xmlns:a16="http://schemas.microsoft.com/office/drawing/2014/main" id="{C801E8BD-1B2E-4296-B444-B9C3128B5309}"/>
                </a:ext>
              </a:extLst>
            </p:cNvPr>
            <p:cNvSpPr/>
            <p:nvPr/>
          </p:nvSpPr>
          <p:spPr>
            <a:xfrm>
              <a:off x="2504775" y="3806825"/>
              <a:ext cx="18425" cy="103025"/>
            </a:xfrm>
            <a:custGeom>
              <a:avLst/>
              <a:gdLst/>
              <a:ahLst/>
              <a:cxnLst/>
              <a:rect l="l" t="t" r="r" b="b"/>
              <a:pathLst>
                <a:path w="737" h="4121" extrusionOk="0">
                  <a:moveTo>
                    <a:pt x="273" y="1"/>
                  </a:moveTo>
                  <a:cubicBezTo>
                    <a:pt x="120" y="1"/>
                    <a:pt x="118" y="169"/>
                    <a:pt x="80" y="301"/>
                  </a:cubicBezTo>
                  <a:cubicBezTo>
                    <a:pt x="60" y="639"/>
                    <a:pt x="160" y="977"/>
                    <a:pt x="1" y="1275"/>
                  </a:cubicBezTo>
                  <a:cubicBezTo>
                    <a:pt x="80" y="1793"/>
                    <a:pt x="180" y="2330"/>
                    <a:pt x="1" y="2847"/>
                  </a:cubicBezTo>
                  <a:cubicBezTo>
                    <a:pt x="120" y="2966"/>
                    <a:pt x="60" y="3145"/>
                    <a:pt x="140" y="3265"/>
                  </a:cubicBezTo>
                  <a:cubicBezTo>
                    <a:pt x="478" y="3444"/>
                    <a:pt x="160" y="4060"/>
                    <a:pt x="717" y="4120"/>
                  </a:cubicBezTo>
                  <a:cubicBezTo>
                    <a:pt x="737" y="2867"/>
                    <a:pt x="418" y="1633"/>
                    <a:pt x="498" y="380"/>
                  </a:cubicBezTo>
                  <a:cubicBezTo>
                    <a:pt x="438" y="261"/>
                    <a:pt x="458" y="42"/>
                    <a:pt x="299" y="2"/>
                  </a:cubicBez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612;p3">
              <a:extLst>
                <a:ext uri="{FF2B5EF4-FFF2-40B4-BE49-F238E27FC236}">
                  <a16:creationId xmlns:a16="http://schemas.microsoft.com/office/drawing/2014/main" id="{D0E2D7C5-349A-40CF-8F52-4023F699B409}"/>
                </a:ext>
              </a:extLst>
            </p:cNvPr>
            <p:cNvSpPr/>
            <p:nvPr/>
          </p:nvSpPr>
          <p:spPr>
            <a:xfrm>
              <a:off x="2379450" y="3800025"/>
              <a:ext cx="111925" cy="11275"/>
            </a:xfrm>
            <a:custGeom>
              <a:avLst/>
              <a:gdLst/>
              <a:ahLst/>
              <a:cxnLst/>
              <a:rect l="l" t="t" r="r" b="b"/>
              <a:pathLst>
                <a:path w="4477" h="451" extrusionOk="0">
                  <a:moveTo>
                    <a:pt x="4265" y="1"/>
                  </a:moveTo>
                  <a:cubicBezTo>
                    <a:pt x="4158" y="1"/>
                    <a:pt x="4029" y="55"/>
                    <a:pt x="3920" y="55"/>
                  </a:cubicBezTo>
                  <a:cubicBezTo>
                    <a:pt x="2905" y="55"/>
                    <a:pt x="1871" y="55"/>
                    <a:pt x="836" y="75"/>
                  </a:cubicBezTo>
                  <a:cubicBezTo>
                    <a:pt x="731" y="75"/>
                    <a:pt x="628" y="68"/>
                    <a:pt x="528" y="68"/>
                  </a:cubicBezTo>
                  <a:cubicBezTo>
                    <a:pt x="344" y="68"/>
                    <a:pt x="168" y="93"/>
                    <a:pt x="1" y="234"/>
                  </a:cubicBezTo>
                  <a:cubicBezTo>
                    <a:pt x="21" y="354"/>
                    <a:pt x="120" y="354"/>
                    <a:pt x="200" y="433"/>
                  </a:cubicBezTo>
                  <a:lnTo>
                    <a:pt x="757" y="433"/>
                  </a:lnTo>
                  <a:cubicBezTo>
                    <a:pt x="776" y="404"/>
                    <a:pt x="801" y="389"/>
                    <a:pt x="826" y="389"/>
                  </a:cubicBezTo>
                  <a:cubicBezTo>
                    <a:pt x="851" y="389"/>
                    <a:pt x="876" y="404"/>
                    <a:pt x="896" y="433"/>
                  </a:cubicBezTo>
                  <a:cubicBezTo>
                    <a:pt x="1220" y="444"/>
                    <a:pt x="1545" y="451"/>
                    <a:pt x="1869" y="451"/>
                  </a:cubicBezTo>
                  <a:cubicBezTo>
                    <a:pt x="2738" y="451"/>
                    <a:pt x="3607" y="405"/>
                    <a:pt x="4477" y="274"/>
                  </a:cubicBezTo>
                  <a:cubicBezTo>
                    <a:pt x="4457" y="55"/>
                    <a:pt x="4372" y="1"/>
                    <a:pt x="4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613;p3">
              <a:extLst>
                <a:ext uri="{FF2B5EF4-FFF2-40B4-BE49-F238E27FC236}">
                  <a16:creationId xmlns:a16="http://schemas.microsoft.com/office/drawing/2014/main" id="{5E96FD04-14F4-49CE-9DE0-F8F51CD61A4A}"/>
                </a:ext>
              </a:extLst>
            </p:cNvPr>
            <p:cNvSpPr/>
            <p:nvPr/>
          </p:nvSpPr>
          <p:spPr>
            <a:xfrm>
              <a:off x="2547550" y="3967000"/>
              <a:ext cx="17925" cy="78100"/>
            </a:xfrm>
            <a:custGeom>
              <a:avLst/>
              <a:gdLst/>
              <a:ahLst/>
              <a:cxnLst/>
              <a:rect l="l" t="t" r="r" b="b"/>
              <a:pathLst>
                <a:path w="717" h="3124" extrusionOk="0">
                  <a:moveTo>
                    <a:pt x="175" y="1"/>
                  </a:moveTo>
                  <a:cubicBezTo>
                    <a:pt x="153" y="1"/>
                    <a:pt x="128" y="7"/>
                    <a:pt x="100" y="21"/>
                  </a:cubicBezTo>
                  <a:cubicBezTo>
                    <a:pt x="0" y="538"/>
                    <a:pt x="40" y="1075"/>
                    <a:pt x="60" y="1612"/>
                  </a:cubicBezTo>
                  <a:cubicBezTo>
                    <a:pt x="140" y="2845"/>
                    <a:pt x="140" y="2845"/>
                    <a:pt x="418" y="3124"/>
                  </a:cubicBezTo>
                  <a:cubicBezTo>
                    <a:pt x="717" y="2527"/>
                    <a:pt x="518" y="1890"/>
                    <a:pt x="577" y="1294"/>
                  </a:cubicBezTo>
                  <a:cubicBezTo>
                    <a:pt x="319" y="956"/>
                    <a:pt x="518" y="538"/>
                    <a:pt x="418" y="200"/>
                  </a:cubicBezTo>
                  <a:cubicBezTo>
                    <a:pt x="336" y="134"/>
                    <a:pt x="281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614;p3">
              <a:extLst>
                <a:ext uri="{FF2B5EF4-FFF2-40B4-BE49-F238E27FC236}">
                  <a16:creationId xmlns:a16="http://schemas.microsoft.com/office/drawing/2014/main" id="{1B927DA6-CD17-4570-B4C7-3135C44D3163}"/>
                </a:ext>
              </a:extLst>
            </p:cNvPr>
            <p:cNvSpPr/>
            <p:nvPr/>
          </p:nvSpPr>
          <p:spPr>
            <a:xfrm>
              <a:off x="2321775" y="3628825"/>
              <a:ext cx="117875" cy="8950"/>
            </a:xfrm>
            <a:custGeom>
              <a:avLst/>
              <a:gdLst/>
              <a:ahLst/>
              <a:cxnLst/>
              <a:rect l="l" t="t" r="r" b="b"/>
              <a:pathLst>
                <a:path w="4715" h="358" extrusionOk="0">
                  <a:moveTo>
                    <a:pt x="716" y="1"/>
                  </a:moveTo>
                  <a:cubicBezTo>
                    <a:pt x="664" y="76"/>
                    <a:pt x="589" y="94"/>
                    <a:pt x="506" y="94"/>
                  </a:cubicBezTo>
                  <a:cubicBezTo>
                    <a:pt x="429" y="94"/>
                    <a:pt x="346" y="78"/>
                    <a:pt x="269" y="78"/>
                  </a:cubicBezTo>
                  <a:cubicBezTo>
                    <a:pt x="143" y="78"/>
                    <a:pt x="35" y="120"/>
                    <a:pt x="0" y="339"/>
                  </a:cubicBezTo>
                  <a:cubicBezTo>
                    <a:pt x="134" y="353"/>
                    <a:pt x="267" y="358"/>
                    <a:pt x="400" y="358"/>
                  </a:cubicBezTo>
                  <a:cubicBezTo>
                    <a:pt x="904" y="358"/>
                    <a:pt x="1401" y="280"/>
                    <a:pt x="1896" y="280"/>
                  </a:cubicBezTo>
                  <a:cubicBezTo>
                    <a:pt x="2027" y="280"/>
                    <a:pt x="2157" y="285"/>
                    <a:pt x="2288" y="299"/>
                  </a:cubicBezTo>
                  <a:cubicBezTo>
                    <a:pt x="2526" y="316"/>
                    <a:pt x="2760" y="325"/>
                    <a:pt x="2992" y="325"/>
                  </a:cubicBezTo>
                  <a:cubicBezTo>
                    <a:pt x="3556" y="325"/>
                    <a:pt x="4105" y="273"/>
                    <a:pt x="4655" y="160"/>
                  </a:cubicBezTo>
                  <a:lnTo>
                    <a:pt x="4695" y="120"/>
                  </a:lnTo>
                  <a:cubicBezTo>
                    <a:pt x="4715" y="80"/>
                    <a:pt x="4695" y="40"/>
                    <a:pt x="4655" y="21"/>
                  </a:cubicBezTo>
                  <a:cubicBezTo>
                    <a:pt x="3322" y="21"/>
                    <a:pt x="2029" y="1"/>
                    <a:pt x="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15;p3">
              <a:extLst>
                <a:ext uri="{FF2B5EF4-FFF2-40B4-BE49-F238E27FC236}">
                  <a16:creationId xmlns:a16="http://schemas.microsoft.com/office/drawing/2014/main" id="{0388D67E-3847-4F7E-8561-2FDB4E85F886}"/>
                </a:ext>
              </a:extLst>
            </p:cNvPr>
            <p:cNvSpPr/>
            <p:nvPr/>
          </p:nvSpPr>
          <p:spPr>
            <a:xfrm>
              <a:off x="2337675" y="3686100"/>
              <a:ext cx="104475" cy="15875"/>
            </a:xfrm>
            <a:custGeom>
              <a:avLst/>
              <a:gdLst/>
              <a:ahLst/>
              <a:cxnLst/>
              <a:rect l="l" t="t" r="r" b="b"/>
              <a:pathLst>
                <a:path w="4179" h="635" extrusionOk="0">
                  <a:moveTo>
                    <a:pt x="2678" y="1"/>
                  </a:moveTo>
                  <a:cubicBezTo>
                    <a:pt x="1797" y="1"/>
                    <a:pt x="935" y="109"/>
                    <a:pt x="60" y="335"/>
                  </a:cubicBezTo>
                  <a:cubicBezTo>
                    <a:pt x="1" y="415"/>
                    <a:pt x="1" y="515"/>
                    <a:pt x="60" y="594"/>
                  </a:cubicBezTo>
                  <a:cubicBezTo>
                    <a:pt x="112" y="620"/>
                    <a:pt x="165" y="635"/>
                    <a:pt x="218" y="635"/>
                  </a:cubicBezTo>
                  <a:cubicBezTo>
                    <a:pt x="288" y="635"/>
                    <a:pt x="360" y="610"/>
                    <a:pt x="438" y="554"/>
                  </a:cubicBezTo>
                  <a:cubicBezTo>
                    <a:pt x="1498" y="520"/>
                    <a:pt x="2573" y="383"/>
                    <a:pt x="3637" y="383"/>
                  </a:cubicBezTo>
                  <a:cubicBezTo>
                    <a:pt x="3811" y="383"/>
                    <a:pt x="3985" y="387"/>
                    <a:pt x="4158" y="395"/>
                  </a:cubicBezTo>
                  <a:cubicBezTo>
                    <a:pt x="4178" y="316"/>
                    <a:pt x="4178" y="256"/>
                    <a:pt x="4178" y="216"/>
                  </a:cubicBezTo>
                  <a:cubicBezTo>
                    <a:pt x="4090" y="106"/>
                    <a:pt x="3982" y="80"/>
                    <a:pt x="3868" y="80"/>
                  </a:cubicBezTo>
                  <a:cubicBezTo>
                    <a:pt x="3766" y="80"/>
                    <a:pt x="3659" y="100"/>
                    <a:pt x="3555" y="100"/>
                  </a:cubicBezTo>
                  <a:cubicBezTo>
                    <a:pt x="3460" y="100"/>
                    <a:pt x="3367" y="83"/>
                    <a:pt x="3283" y="17"/>
                  </a:cubicBezTo>
                  <a:cubicBezTo>
                    <a:pt x="3080" y="6"/>
                    <a:pt x="2879" y="1"/>
                    <a:pt x="26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16;p3">
              <a:extLst>
                <a:ext uri="{FF2B5EF4-FFF2-40B4-BE49-F238E27FC236}">
                  <a16:creationId xmlns:a16="http://schemas.microsoft.com/office/drawing/2014/main" id="{69E1D9E3-CBF3-4B3A-9826-34535A4646AB}"/>
                </a:ext>
              </a:extLst>
            </p:cNvPr>
            <p:cNvSpPr/>
            <p:nvPr/>
          </p:nvSpPr>
          <p:spPr>
            <a:xfrm>
              <a:off x="2297400" y="3661325"/>
              <a:ext cx="117400" cy="17250"/>
            </a:xfrm>
            <a:custGeom>
              <a:avLst/>
              <a:gdLst/>
              <a:ahLst/>
              <a:cxnLst/>
              <a:rect l="l" t="t" r="r" b="b"/>
              <a:pathLst>
                <a:path w="4696" h="690" extrusionOk="0">
                  <a:moveTo>
                    <a:pt x="4272" y="1"/>
                  </a:moveTo>
                  <a:cubicBezTo>
                    <a:pt x="4139" y="1"/>
                    <a:pt x="4002" y="24"/>
                    <a:pt x="3860" y="33"/>
                  </a:cubicBezTo>
                  <a:cubicBezTo>
                    <a:pt x="2641" y="110"/>
                    <a:pt x="1460" y="313"/>
                    <a:pt x="244" y="313"/>
                  </a:cubicBezTo>
                  <a:cubicBezTo>
                    <a:pt x="190" y="313"/>
                    <a:pt x="135" y="313"/>
                    <a:pt x="80" y="312"/>
                  </a:cubicBezTo>
                  <a:cubicBezTo>
                    <a:pt x="20" y="352"/>
                    <a:pt x="0" y="431"/>
                    <a:pt x="60" y="531"/>
                  </a:cubicBezTo>
                  <a:cubicBezTo>
                    <a:pt x="199" y="650"/>
                    <a:pt x="458" y="531"/>
                    <a:pt x="597" y="690"/>
                  </a:cubicBezTo>
                  <a:cubicBezTo>
                    <a:pt x="1453" y="551"/>
                    <a:pt x="2288" y="551"/>
                    <a:pt x="3104" y="431"/>
                  </a:cubicBezTo>
                  <a:cubicBezTo>
                    <a:pt x="3621" y="332"/>
                    <a:pt x="4238" y="511"/>
                    <a:pt x="4695" y="133"/>
                  </a:cubicBezTo>
                  <a:cubicBezTo>
                    <a:pt x="4560" y="29"/>
                    <a:pt x="4419" y="1"/>
                    <a:pt x="4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17;p3">
              <a:extLst>
                <a:ext uri="{FF2B5EF4-FFF2-40B4-BE49-F238E27FC236}">
                  <a16:creationId xmlns:a16="http://schemas.microsoft.com/office/drawing/2014/main" id="{7A555E7B-B5D3-4B9A-8146-17D917D3D04B}"/>
                </a:ext>
              </a:extLst>
            </p:cNvPr>
            <p:cNvSpPr/>
            <p:nvPr/>
          </p:nvSpPr>
          <p:spPr>
            <a:xfrm>
              <a:off x="2477925" y="3760625"/>
              <a:ext cx="43300" cy="77100"/>
            </a:xfrm>
            <a:custGeom>
              <a:avLst/>
              <a:gdLst/>
              <a:ahLst/>
              <a:cxnLst/>
              <a:rect l="l" t="t" r="r" b="b"/>
              <a:pathLst>
                <a:path w="1732" h="3084" extrusionOk="0">
                  <a:moveTo>
                    <a:pt x="1234" y="0"/>
                  </a:moveTo>
                  <a:cubicBezTo>
                    <a:pt x="1154" y="60"/>
                    <a:pt x="1114" y="60"/>
                    <a:pt x="1114" y="100"/>
                  </a:cubicBezTo>
                  <a:cubicBezTo>
                    <a:pt x="1075" y="498"/>
                    <a:pt x="1134" y="895"/>
                    <a:pt x="1035" y="1234"/>
                  </a:cubicBezTo>
                  <a:cubicBezTo>
                    <a:pt x="965" y="1482"/>
                    <a:pt x="771" y="1502"/>
                    <a:pt x="562" y="1502"/>
                  </a:cubicBezTo>
                  <a:cubicBezTo>
                    <a:pt x="523" y="1502"/>
                    <a:pt x="482" y="1501"/>
                    <a:pt x="442" y="1501"/>
                  </a:cubicBezTo>
                  <a:cubicBezTo>
                    <a:pt x="272" y="1501"/>
                    <a:pt x="105" y="1514"/>
                    <a:pt x="0" y="1651"/>
                  </a:cubicBezTo>
                  <a:cubicBezTo>
                    <a:pt x="199" y="1691"/>
                    <a:pt x="418" y="1631"/>
                    <a:pt x="538" y="1850"/>
                  </a:cubicBezTo>
                  <a:cubicBezTo>
                    <a:pt x="856" y="1850"/>
                    <a:pt x="1075" y="1950"/>
                    <a:pt x="1095" y="2308"/>
                  </a:cubicBezTo>
                  <a:cubicBezTo>
                    <a:pt x="1055" y="2546"/>
                    <a:pt x="1114" y="2825"/>
                    <a:pt x="1114" y="3084"/>
                  </a:cubicBezTo>
                  <a:cubicBezTo>
                    <a:pt x="1413" y="2745"/>
                    <a:pt x="1114" y="2308"/>
                    <a:pt x="1353" y="1930"/>
                  </a:cubicBezTo>
                  <a:lnTo>
                    <a:pt x="1353" y="1930"/>
                  </a:lnTo>
                  <a:cubicBezTo>
                    <a:pt x="1453" y="2029"/>
                    <a:pt x="1532" y="2129"/>
                    <a:pt x="1612" y="2208"/>
                  </a:cubicBezTo>
                  <a:cubicBezTo>
                    <a:pt x="1632" y="1989"/>
                    <a:pt x="1632" y="1731"/>
                    <a:pt x="1652" y="1492"/>
                  </a:cubicBezTo>
                  <a:cubicBezTo>
                    <a:pt x="1731" y="1353"/>
                    <a:pt x="1731" y="1234"/>
                    <a:pt x="1632" y="1134"/>
                  </a:cubicBezTo>
                  <a:cubicBezTo>
                    <a:pt x="1293" y="836"/>
                    <a:pt x="1453" y="338"/>
                    <a:pt x="1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18;p3">
              <a:extLst>
                <a:ext uri="{FF2B5EF4-FFF2-40B4-BE49-F238E27FC236}">
                  <a16:creationId xmlns:a16="http://schemas.microsoft.com/office/drawing/2014/main" id="{941F9CB1-C082-408C-8D5F-800CC8D4DBB4}"/>
                </a:ext>
              </a:extLst>
            </p:cNvPr>
            <p:cNvSpPr/>
            <p:nvPr/>
          </p:nvSpPr>
          <p:spPr>
            <a:xfrm>
              <a:off x="2515225" y="3966500"/>
              <a:ext cx="19925" cy="84075"/>
            </a:xfrm>
            <a:custGeom>
              <a:avLst/>
              <a:gdLst/>
              <a:ahLst/>
              <a:cxnLst/>
              <a:rect l="l" t="t" r="r" b="b"/>
              <a:pathLst>
                <a:path w="797" h="3363" extrusionOk="0">
                  <a:moveTo>
                    <a:pt x="498" y="1"/>
                  </a:moveTo>
                  <a:cubicBezTo>
                    <a:pt x="299" y="100"/>
                    <a:pt x="199" y="259"/>
                    <a:pt x="140" y="458"/>
                  </a:cubicBezTo>
                  <a:cubicBezTo>
                    <a:pt x="0" y="936"/>
                    <a:pt x="319" y="1413"/>
                    <a:pt x="120" y="1871"/>
                  </a:cubicBezTo>
                  <a:cubicBezTo>
                    <a:pt x="219" y="2249"/>
                    <a:pt x="219" y="2647"/>
                    <a:pt x="140" y="3024"/>
                  </a:cubicBezTo>
                  <a:cubicBezTo>
                    <a:pt x="299" y="3064"/>
                    <a:pt x="219" y="3363"/>
                    <a:pt x="537" y="3363"/>
                  </a:cubicBezTo>
                  <a:cubicBezTo>
                    <a:pt x="537" y="2249"/>
                    <a:pt x="796" y="1135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19;p3">
              <a:extLst>
                <a:ext uri="{FF2B5EF4-FFF2-40B4-BE49-F238E27FC236}">
                  <a16:creationId xmlns:a16="http://schemas.microsoft.com/office/drawing/2014/main" id="{94FD27C3-EB57-4DA1-9D1F-88836751ADF3}"/>
                </a:ext>
              </a:extLst>
            </p:cNvPr>
            <p:cNvSpPr/>
            <p:nvPr/>
          </p:nvSpPr>
          <p:spPr>
            <a:xfrm>
              <a:off x="2500300" y="3557225"/>
              <a:ext cx="16450" cy="107925"/>
            </a:xfrm>
            <a:custGeom>
              <a:avLst/>
              <a:gdLst/>
              <a:ahLst/>
              <a:cxnLst/>
              <a:rect l="l" t="t" r="r" b="b"/>
              <a:pathLst>
                <a:path w="658" h="4317" extrusionOk="0">
                  <a:moveTo>
                    <a:pt x="160" y="0"/>
                  </a:moveTo>
                  <a:cubicBezTo>
                    <a:pt x="120" y="139"/>
                    <a:pt x="100" y="298"/>
                    <a:pt x="140" y="497"/>
                  </a:cubicBezTo>
                  <a:cubicBezTo>
                    <a:pt x="100" y="597"/>
                    <a:pt x="100" y="716"/>
                    <a:pt x="140" y="816"/>
                  </a:cubicBezTo>
                  <a:cubicBezTo>
                    <a:pt x="100" y="935"/>
                    <a:pt x="100" y="1094"/>
                    <a:pt x="140" y="1214"/>
                  </a:cubicBezTo>
                  <a:cubicBezTo>
                    <a:pt x="1" y="1591"/>
                    <a:pt x="140" y="1969"/>
                    <a:pt x="40" y="2328"/>
                  </a:cubicBezTo>
                  <a:cubicBezTo>
                    <a:pt x="1" y="3004"/>
                    <a:pt x="1" y="3680"/>
                    <a:pt x="160" y="4317"/>
                  </a:cubicBezTo>
                  <a:cubicBezTo>
                    <a:pt x="657" y="4178"/>
                    <a:pt x="359" y="3800"/>
                    <a:pt x="359" y="3521"/>
                  </a:cubicBezTo>
                  <a:cubicBezTo>
                    <a:pt x="398" y="3422"/>
                    <a:pt x="359" y="3302"/>
                    <a:pt x="498" y="3223"/>
                  </a:cubicBezTo>
                  <a:cubicBezTo>
                    <a:pt x="359" y="2825"/>
                    <a:pt x="538" y="2407"/>
                    <a:pt x="359" y="2029"/>
                  </a:cubicBezTo>
                  <a:cubicBezTo>
                    <a:pt x="498" y="1731"/>
                    <a:pt x="398" y="1412"/>
                    <a:pt x="458" y="1114"/>
                  </a:cubicBezTo>
                  <a:lnTo>
                    <a:pt x="458" y="875"/>
                  </a:lnTo>
                  <a:cubicBezTo>
                    <a:pt x="239" y="617"/>
                    <a:pt x="518" y="199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20;p3">
              <a:extLst>
                <a:ext uri="{FF2B5EF4-FFF2-40B4-BE49-F238E27FC236}">
                  <a16:creationId xmlns:a16="http://schemas.microsoft.com/office/drawing/2014/main" id="{5FF83CA2-02F3-4337-9E15-F3579DC542E9}"/>
                </a:ext>
              </a:extLst>
            </p:cNvPr>
            <p:cNvSpPr/>
            <p:nvPr/>
          </p:nvSpPr>
          <p:spPr>
            <a:xfrm>
              <a:off x="2246675" y="3625600"/>
              <a:ext cx="93025" cy="12275"/>
            </a:xfrm>
            <a:custGeom>
              <a:avLst/>
              <a:gdLst/>
              <a:ahLst/>
              <a:cxnLst/>
              <a:rect l="l" t="t" r="r" b="b"/>
              <a:pathLst>
                <a:path w="3721" h="491" extrusionOk="0">
                  <a:moveTo>
                    <a:pt x="518" y="0"/>
                  </a:moveTo>
                  <a:cubicBezTo>
                    <a:pt x="343" y="0"/>
                    <a:pt x="169" y="30"/>
                    <a:pt x="0" y="90"/>
                  </a:cubicBezTo>
                  <a:lnTo>
                    <a:pt x="0" y="309"/>
                  </a:lnTo>
                  <a:cubicBezTo>
                    <a:pt x="20" y="388"/>
                    <a:pt x="60" y="448"/>
                    <a:pt x="140" y="468"/>
                  </a:cubicBezTo>
                  <a:cubicBezTo>
                    <a:pt x="298" y="452"/>
                    <a:pt x="459" y="447"/>
                    <a:pt x="620" y="447"/>
                  </a:cubicBezTo>
                  <a:cubicBezTo>
                    <a:pt x="1066" y="447"/>
                    <a:pt x="1520" y="490"/>
                    <a:pt x="1968" y="490"/>
                  </a:cubicBezTo>
                  <a:cubicBezTo>
                    <a:pt x="2189" y="490"/>
                    <a:pt x="2409" y="480"/>
                    <a:pt x="2626" y="448"/>
                  </a:cubicBezTo>
                  <a:cubicBezTo>
                    <a:pt x="2656" y="418"/>
                    <a:pt x="2686" y="403"/>
                    <a:pt x="2716" y="403"/>
                  </a:cubicBezTo>
                  <a:cubicBezTo>
                    <a:pt x="2746" y="403"/>
                    <a:pt x="2775" y="418"/>
                    <a:pt x="2805" y="448"/>
                  </a:cubicBezTo>
                  <a:lnTo>
                    <a:pt x="3004" y="448"/>
                  </a:lnTo>
                  <a:cubicBezTo>
                    <a:pt x="3183" y="189"/>
                    <a:pt x="3581" y="428"/>
                    <a:pt x="3720" y="130"/>
                  </a:cubicBezTo>
                  <a:cubicBezTo>
                    <a:pt x="2825" y="130"/>
                    <a:pt x="1930" y="130"/>
                    <a:pt x="1035" y="90"/>
                  </a:cubicBezTo>
                  <a:cubicBezTo>
                    <a:pt x="866" y="30"/>
                    <a:pt x="692" y="0"/>
                    <a:pt x="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21;p3">
              <a:extLst>
                <a:ext uri="{FF2B5EF4-FFF2-40B4-BE49-F238E27FC236}">
                  <a16:creationId xmlns:a16="http://schemas.microsoft.com/office/drawing/2014/main" id="{46A7BA02-6E58-4C58-8CB9-9234C7C6C5C8}"/>
                </a:ext>
              </a:extLst>
            </p:cNvPr>
            <p:cNvSpPr/>
            <p:nvPr/>
          </p:nvSpPr>
          <p:spPr>
            <a:xfrm>
              <a:off x="2504275" y="3885800"/>
              <a:ext cx="19925" cy="73400"/>
            </a:xfrm>
            <a:custGeom>
              <a:avLst/>
              <a:gdLst/>
              <a:ahLst/>
              <a:cxnLst/>
              <a:rect l="l" t="t" r="r" b="b"/>
              <a:pathLst>
                <a:path w="797" h="2936" extrusionOk="0">
                  <a:moveTo>
                    <a:pt x="409" y="1"/>
                  </a:moveTo>
                  <a:cubicBezTo>
                    <a:pt x="344" y="1"/>
                    <a:pt x="264" y="38"/>
                    <a:pt x="180" y="66"/>
                  </a:cubicBezTo>
                  <a:cubicBezTo>
                    <a:pt x="140" y="126"/>
                    <a:pt x="140" y="205"/>
                    <a:pt x="180" y="285"/>
                  </a:cubicBezTo>
                  <a:cubicBezTo>
                    <a:pt x="279" y="523"/>
                    <a:pt x="140" y="782"/>
                    <a:pt x="140" y="1021"/>
                  </a:cubicBezTo>
                  <a:cubicBezTo>
                    <a:pt x="180" y="1518"/>
                    <a:pt x="1" y="2055"/>
                    <a:pt x="239" y="2552"/>
                  </a:cubicBezTo>
                  <a:cubicBezTo>
                    <a:pt x="259" y="2592"/>
                    <a:pt x="259" y="2612"/>
                    <a:pt x="239" y="2672"/>
                  </a:cubicBezTo>
                  <a:cubicBezTo>
                    <a:pt x="271" y="2828"/>
                    <a:pt x="339" y="2935"/>
                    <a:pt x="473" y="2935"/>
                  </a:cubicBezTo>
                  <a:cubicBezTo>
                    <a:pt x="509" y="2935"/>
                    <a:pt x="551" y="2928"/>
                    <a:pt x="598" y="2911"/>
                  </a:cubicBezTo>
                  <a:cubicBezTo>
                    <a:pt x="796" y="2692"/>
                    <a:pt x="697" y="2413"/>
                    <a:pt x="777" y="2174"/>
                  </a:cubicBezTo>
                  <a:cubicBezTo>
                    <a:pt x="757" y="1777"/>
                    <a:pt x="757" y="1359"/>
                    <a:pt x="737" y="961"/>
                  </a:cubicBezTo>
                  <a:cubicBezTo>
                    <a:pt x="478" y="762"/>
                    <a:pt x="578" y="464"/>
                    <a:pt x="558" y="205"/>
                  </a:cubicBezTo>
                  <a:cubicBezTo>
                    <a:pt x="537" y="47"/>
                    <a:pt x="482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22;p3">
              <a:extLst>
                <a:ext uri="{FF2B5EF4-FFF2-40B4-BE49-F238E27FC236}">
                  <a16:creationId xmlns:a16="http://schemas.microsoft.com/office/drawing/2014/main" id="{679E03F4-27A6-4ACB-B032-CA7237C1454A}"/>
                </a:ext>
              </a:extLst>
            </p:cNvPr>
            <p:cNvSpPr/>
            <p:nvPr/>
          </p:nvSpPr>
          <p:spPr>
            <a:xfrm>
              <a:off x="2216825" y="3477150"/>
              <a:ext cx="38325" cy="71575"/>
            </a:xfrm>
            <a:custGeom>
              <a:avLst/>
              <a:gdLst/>
              <a:ahLst/>
              <a:cxnLst/>
              <a:rect l="l" t="t" r="r" b="b"/>
              <a:pathLst>
                <a:path w="1533" h="2863" extrusionOk="0">
                  <a:moveTo>
                    <a:pt x="916" y="0"/>
                  </a:moveTo>
                  <a:cubicBezTo>
                    <a:pt x="498" y="617"/>
                    <a:pt x="896" y="1373"/>
                    <a:pt x="598" y="2049"/>
                  </a:cubicBezTo>
                  <a:cubicBezTo>
                    <a:pt x="458" y="2228"/>
                    <a:pt x="259" y="2268"/>
                    <a:pt x="100" y="2407"/>
                  </a:cubicBezTo>
                  <a:cubicBezTo>
                    <a:pt x="21" y="2467"/>
                    <a:pt x="1" y="2547"/>
                    <a:pt x="1" y="2626"/>
                  </a:cubicBezTo>
                  <a:cubicBezTo>
                    <a:pt x="41" y="2706"/>
                    <a:pt x="80" y="2746"/>
                    <a:pt x="160" y="2805"/>
                  </a:cubicBezTo>
                  <a:cubicBezTo>
                    <a:pt x="259" y="2825"/>
                    <a:pt x="339" y="2845"/>
                    <a:pt x="418" y="2845"/>
                  </a:cubicBezTo>
                  <a:cubicBezTo>
                    <a:pt x="452" y="2858"/>
                    <a:pt x="480" y="2863"/>
                    <a:pt x="507" y="2863"/>
                  </a:cubicBezTo>
                  <a:cubicBezTo>
                    <a:pt x="560" y="2863"/>
                    <a:pt x="604" y="2845"/>
                    <a:pt x="657" y="2845"/>
                  </a:cubicBezTo>
                  <a:cubicBezTo>
                    <a:pt x="796" y="2825"/>
                    <a:pt x="896" y="2765"/>
                    <a:pt x="995" y="2706"/>
                  </a:cubicBezTo>
                  <a:cubicBezTo>
                    <a:pt x="1045" y="2606"/>
                    <a:pt x="1135" y="2606"/>
                    <a:pt x="1229" y="2606"/>
                  </a:cubicBezTo>
                  <a:cubicBezTo>
                    <a:pt x="1324" y="2606"/>
                    <a:pt x="1423" y="2606"/>
                    <a:pt x="1493" y="2507"/>
                  </a:cubicBezTo>
                  <a:cubicBezTo>
                    <a:pt x="1453" y="2208"/>
                    <a:pt x="1413" y="1910"/>
                    <a:pt x="1513" y="1612"/>
                  </a:cubicBezTo>
                  <a:cubicBezTo>
                    <a:pt x="1513" y="1552"/>
                    <a:pt x="1493" y="1492"/>
                    <a:pt x="1453" y="1453"/>
                  </a:cubicBezTo>
                  <a:cubicBezTo>
                    <a:pt x="1214" y="995"/>
                    <a:pt x="1532" y="319"/>
                    <a:pt x="9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23;p3">
              <a:extLst>
                <a:ext uri="{FF2B5EF4-FFF2-40B4-BE49-F238E27FC236}">
                  <a16:creationId xmlns:a16="http://schemas.microsoft.com/office/drawing/2014/main" id="{689627E7-E8EA-4A07-8760-7C134C6F565B}"/>
                </a:ext>
              </a:extLst>
            </p:cNvPr>
            <p:cNvSpPr/>
            <p:nvPr/>
          </p:nvSpPr>
          <p:spPr>
            <a:xfrm>
              <a:off x="2369000" y="3471825"/>
              <a:ext cx="112925" cy="9425"/>
            </a:xfrm>
            <a:custGeom>
              <a:avLst/>
              <a:gdLst/>
              <a:ahLst/>
              <a:cxnLst/>
              <a:rect l="l" t="t" r="r" b="b"/>
              <a:pathLst>
                <a:path w="4517" h="377" extrusionOk="0">
                  <a:moveTo>
                    <a:pt x="3265" y="0"/>
                  </a:moveTo>
                  <a:cubicBezTo>
                    <a:pt x="2151" y="0"/>
                    <a:pt x="1116" y="155"/>
                    <a:pt x="80" y="213"/>
                  </a:cubicBezTo>
                  <a:cubicBezTo>
                    <a:pt x="41" y="213"/>
                    <a:pt x="21" y="233"/>
                    <a:pt x="21" y="253"/>
                  </a:cubicBezTo>
                  <a:cubicBezTo>
                    <a:pt x="1" y="313"/>
                    <a:pt x="21" y="333"/>
                    <a:pt x="80" y="372"/>
                  </a:cubicBezTo>
                  <a:cubicBezTo>
                    <a:pt x="439" y="372"/>
                    <a:pt x="797" y="376"/>
                    <a:pt x="1157" y="376"/>
                  </a:cubicBezTo>
                  <a:cubicBezTo>
                    <a:pt x="2238" y="376"/>
                    <a:pt x="3338" y="343"/>
                    <a:pt x="4517" y="74"/>
                  </a:cubicBezTo>
                  <a:cubicBezTo>
                    <a:pt x="4086" y="21"/>
                    <a:pt x="3670" y="0"/>
                    <a:pt x="3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24;p3">
              <a:extLst>
                <a:ext uri="{FF2B5EF4-FFF2-40B4-BE49-F238E27FC236}">
                  <a16:creationId xmlns:a16="http://schemas.microsoft.com/office/drawing/2014/main" id="{542FE42B-6F09-4697-988E-AFA25279C00A}"/>
                </a:ext>
              </a:extLst>
            </p:cNvPr>
            <p:cNvSpPr/>
            <p:nvPr/>
          </p:nvSpPr>
          <p:spPr>
            <a:xfrm>
              <a:off x="2575900" y="3931200"/>
              <a:ext cx="89050" cy="19550"/>
            </a:xfrm>
            <a:custGeom>
              <a:avLst/>
              <a:gdLst/>
              <a:ahLst/>
              <a:cxnLst/>
              <a:rect l="l" t="t" r="r" b="b"/>
              <a:pathLst>
                <a:path w="3562" h="782" extrusionOk="0">
                  <a:moveTo>
                    <a:pt x="3382" y="0"/>
                  </a:moveTo>
                  <a:lnTo>
                    <a:pt x="3382" y="0"/>
                  </a:lnTo>
                  <a:cubicBezTo>
                    <a:pt x="3104" y="179"/>
                    <a:pt x="2785" y="179"/>
                    <a:pt x="2467" y="179"/>
                  </a:cubicBezTo>
                  <a:cubicBezTo>
                    <a:pt x="1939" y="179"/>
                    <a:pt x="1403" y="88"/>
                    <a:pt x="870" y="88"/>
                  </a:cubicBezTo>
                  <a:cubicBezTo>
                    <a:pt x="578" y="88"/>
                    <a:pt x="288" y="115"/>
                    <a:pt x="0" y="199"/>
                  </a:cubicBezTo>
                  <a:lnTo>
                    <a:pt x="0" y="398"/>
                  </a:lnTo>
                  <a:cubicBezTo>
                    <a:pt x="895" y="398"/>
                    <a:pt x="1771" y="398"/>
                    <a:pt x="2606" y="378"/>
                  </a:cubicBezTo>
                  <a:cubicBezTo>
                    <a:pt x="2653" y="375"/>
                    <a:pt x="2699" y="373"/>
                    <a:pt x="2743" y="373"/>
                  </a:cubicBezTo>
                  <a:cubicBezTo>
                    <a:pt x="2981" y="373"/>
                    <a:pt x="3169" y="435"/>
                    <a:pt x="3203" y="736"/>
                  </a:cubicBezTo>
                  <a:cubicBezTo>
                    <a:pt x="3233" y="766"/>
                    <a:pt x="3258" y="781"/>
                    <a:pt x="3283" y="781"/>
                  </a:cubicBezTo>
                  <a:cubicBezTo>
                    <a:pt x="3307" y="781"/>
                    <a:pt x="3332" y="766"/>
                    <a:pt x="3362" y="736"/>
                  </a:cubicBezTo>
                  <a:cubicBezTo>
                    <a:pt x="3382" y="498"/>
                    <a:pt x="3561" y="259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25;p3">
              <a:extLst>
                <a:ext uri="{FF2B5EF4-FFF2-40B4-BE49-F238E27FC236}">
                  <a16:creationId xmlns:a16="http://schemas.microsoft.com/office/drawing/2014/main" id="{C2B6A910-2B51-4291-AEEA-5B5D4368F263}"/>
                </a:ext>
              </a:extLst>
            </p:cNvPr>
            <p:cNvSpPr/>
            <p:nvPr/>
          </p:nvSpPr>
          <p:spPr>
            <a:xfrm>
              <a:off x="2246675" y="3779525"/>
              <a:ext cx="81075" cy="16050"/>
            </a:xfrm>
            <a:custGeom>
              <a:avLst/>
              <a:gdLst/>
              <a:ahLst/>
              <a:cxnLst/>
              <a:rect l="l" t="t" r="r" b="b"/>
              <a:pathLst>
                <a:path w="3243" h="642" extrusionOk="0">
                  <a:moveTo>
                    <a:pt x="140" y="0"/>
                  </a:moveTo>
                  <a:lnTo>
                    <a:pt x="0" y="159"/>
                  </a:lnTo>
                  <a:cubicBezTo>
                    <a:pt x="60" y="299"/>
                    <a:pt x="20" y="478"/>
                    <a:pt x="140" y="557"/>
                  </a:cubicBezTo>
                  <a:cubicBezTo>
                    <a:pt x="194" y="588"/>
                    <a:pt x="251" y="599"/>
                    <a:pt x="309" y="599"/>
                  </a:cubicBezTo>
                  <a:cubicBezTo>
                    <a:pt x="439" y="599"/>
                    <a:pt x="572" y="539"/>
                    <a:pt x="697" y="497"/>
                  </a:cubicBezTo>
                  <a:cubicBezTo>
                    <a:pt x="778" y="459"/>
                    <a:pt x="863" y="445"/>
                    <a:pt x="948" y="445"/>
                  </a:cubicBezTo>
                  <a:cubicBezTo>
                    <a:pt x="1178" y="445"/>
                    <a:pt x="1416" y="546"/>
                    <a:pt x="1641" y="546"/>
                  </a:cubicBezTo>
                  <a:cubicBezTo>
                    <a:pt x="1678" y="546"/>
                    <a:pt x="1715" y="544"/>
                    <a:pt x="1751" y="537"/>
                  </a:cubicBezTo>
                  <a:cubicBezTo>
                    <a:pt x="1840" y="607"/>
                    <a:pt x="1930" y="642"/>
                    <a:pt x="2019" y="642"/>
                  </a:cubicBezTo>
                  <a:cubicBezTo>
                    <a:pt x="2109" y="642"/>
                    <a:pt x="2198" y="607"/>
                    <a:pt x="2288" y="537"/>
                  </a:cubicBezTo>
                  <a:cubicBezTo>
                    <a:pt x="2407" y="398"/>
                    <a:pt x="2557" y="373"/>
                    <a:pt x="2713" y="373"/>
                  </a:cubicBezTo>
                  <a:cubicBezTo>
                    <a:pt x="2800" y="373"/>
                    <a:pt x="2890" y="381"/>
                    <a:pt x="2977" y="381"/>
                  </a:cubicBezTo>
                  <a:cubicBezTo>
                    <a:pt x="3048" y="381"/>
                    <a:pt x="3117" y="376"/>
                    <a:pt x="3183" y="358"/>
                  </a:cubicBezTo>
                  <a:cubicBezTo>
                    <a:pt x="3203" y="358"/>
                    <a:pt x="3203" y="338"/>
                    <a:pt x="3223" y="299"/>
                  </a:cubicBezTo>
                  <a:cubicBezTo>
                    <a:pt x="3243" y="279"/>
                    <a:pt x="3223" y="239"/>
                    <a:pt x="3183" y="199"/>
                  </a:cubicBezTo>
                  <a:cubicBezTo>
                    <a:pt x="2925" y="159"/>
                    <a:pt x="2686" y="159"/>
                    <a:pt x="2407" y="159"/>
                  </a:cubicBezTo>
                  <a:cubicBezTo>
                    <a:pt x="2009" y="159"/>
                    <a:pt x="1612" y="214"/>
                    <a:pt x="1214" y="214"/>
                  </a:cubicBezTo>
                  <a:cubicBezTo>
                    <a:pt x="856" y="214"/>
                    <a:pt x="498" y="17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26;p3">
              <a:extLst>
                <a:ext uri="{FF2B5EF4-FFF2-40B4-BE49-F238E27FC236}">
                  <a16:creationId xmlns:a16="http://schemas.microsoft.com/office/drawing/2014/main" id="{722FED29-5DED-4DB6-AD29-9A3CF6A76242}"/>
                </a:ext>
              </a:extLst>
            </p:cNvPr>
            <p:cNvSpPr/>
            <p:nvPr/>
          </p:nvSpPr>
          <p:spPr>
            <a:xfrm>
              <a:off x="2475925" y="3485600"/>
              <a:ext cx="10975" cy="81100"/>
            </a:xfrm>
            <a:custGeom>
              <a:avLst/>
              <a:gdLst/>
              <a:ahLst/>
              <a:cxnLst/>
              <a:rect l="l" t="t" r="r" b="b"/>
              <a:pathLst>
                <a:path w="439" h="3244" extrusionOk="0">
                  <a:moveTo>
                    <a:pt x="140" y="1"/>
                  </a:moveTo>
                  <a:cubicBezTo>
                    <a:pt x="100" y="756"/>
                    <a:pt x="61" y="1492"/>
                    <a:pt x="100" y="2209"/>
                  </a:cubicBezTo>
                  <a:cubicBezTo>
                    <a:pt x="100" y="2567"/>
                    <a:pt x="1" y="2925"/>
                    <a:pt x="240" y="3243"/>
                  </a:cubicBezTo>
                  <a:cubicBezTo>
                    <a:pt x="399" y="3163"/>
                    <a:pt x="299" y="2945"/>
                    <a:pt x="438" y="2825"/>
                  </a:cubicBezTo>
                  <a:cubicBezTo>
                    <a:pt x="438" y="1890"/>
                    <a:pt x="359" y="916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27;p3">
              <a:extLst>
                <a:ext uri="{FF2B5EF4-FFF2-40B4-BE49-F238E27FC236}">
                  <a16:creationId xmlns:a16="http://schemas.microsoft.com/office/drawing/2014/main" id="{CB49B656-5F06-4A7B-8907-DD76AC9C58F2}"/>
                </a:ext>
              </a:extLst>
            </p:cNvPr>
            <p:cNvSpPr/>
            <p:nvPr/>
          </p:nvSpPr>
          <p:spPr>
            <a:xfrm>
              <a:off x="2297400" y="3476425"/>
              <a:ext cx="73625" cy="9950"/>
            </a:xfrm>
            <a:custGeom>
              <a:avLst/>
              <a:gdLst/>
              <a:ahLst/>
              <a:cxnLst/>
              <a:rect l="l" t="t" r="r" b="b"/>
              <a:pathLst>
                <a:path w="2945" h="398" extrusionOk="0">
                  <a:moveTo>
                    <a:pt x="1353" y="1"/>
                  </a:moveTo>
                  <a:cubicBezTo>
                    <a:pt x="925" y="1"/>
                    <a:pt x="500" y="34"/>
                    <a:pt x="80" y="169"/>
                  </a:cubicBezTo>
                  <a:cubicBezTo>
                    <a:pt x="80" y="169"/>
                    <a:pt x="60" y="188"/>
                    <a:pt x="20" y="248"/>
                  </a:cubicBezTo>
                  <a:cubicBezTo>
                    <a:pt x="0" y="288"/>
                    <a:pt x="20" y="348"/>
                    <a:pt x="80" y="387"/>
                  </a:cubicBezTo>
                  <a:cubicBezTo>
                    <a:pt x="191" y="395"/>
                    <a:pt x="302" y="398"/>
                    <a:pt x="414" y="398"/>
                  </a:cubicBezTo>
                  <a:cubicBezTo>
                    <a:pt x="1242" y="398"/>
                    <a:pt x="2085" y="224"/>
                    <a:pt x="2944" y="188"/>
                  </a:cubicBezTo>
                  <a:lnTo>
                    <a:pt x="2944" y="29"/>
                  </a:lnTo>
                  <a:cubicBezTo>
                    <a:pt x="2849" y="33"/>
                    <a:pt x="2753" y="35"/>
                    <a:pt x="2658" y="35"/>
                  </a:cubicBezTo>
                  <a:cubicBezTo>
                    <a:pt x="2219" y="35"/>
                    <a:pt x="1784" y="1"/>
                    <a:pt x="13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28;p3">
              <a:extLst>
                <a:ext uri="{FF2B5EF4-FFF2-40B4-BE49-F238E27FC236}">
                  <a16:creationId xmlns:a16="http://schemas.microsoft.com/office/drawing/2014/main" id="{AC9E609D-BFB8-4C8D-863A-93AA19670D16}"/>
                </a:ext>
              </a:extLst>
            </p:cNvPr>
            <p:cNvSpPr/>
            <p:nvPr/>
          </p:nvSpPr>
          <p:spPr>
            <a:xfrm>
              <a:off x="2657950" y="3795925"/>
              <a:ext cx="11475" cy="85075"/>
            </a:xfrm>
            <a:custGeom>
              <a:avLst/>
              <a:gdLst/>
              <a:ahLst/>
              <a:cxnLst/>
              <a:rect l="l" t="t" r="r" b="b"/>
              <a:pathLst>
                <a:path w="459" h="3403" extrusionOk="0">
                  <a:moveTo>
                    <a:pt x="279" y="1"/>
                  </a:moveTo>
                  <a:cubicBezTo>
                    <a:pt x="1" y="916"/>
                    <a:pt x="180" y="1851"/>
                    <a:pt x="120" y="2786"/>
                  </a:cubicBezTo>
                  <a:cubicBezTo>
                    <a:pt x="379" y="2905"/>
                    <a:pt x="100" y="3323"/>
                    <a:pt x="458" y="3402"/>
                  </a:cubicBezTo>
                  <a:lnTo>
                    <a:pt x="458" y="1851"/>
                  </a:lnTo>
                  <a:cubicBezTo>
                    <a:pt x="120" y="1274"/>
                    <a:pt x="379" y="617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29;p3">
              <a:extLst>
                <a:ext uri="{FF2B5EF4-FFF2-40B4-BE49-F238E27FC236}">
                  <a16:creationId xmlns:a16="http://schemas.microsoft.com/office/drawing/2014/main" id="{D9A5B127-7194-4251-A499-26CE10647DFB}"/>
                </a:ext>
              </a:extLst>
            </p:cNvPr>
            <p:cNvSpPr/>
            <p:nvPr/>
          </p:nvSpPr>
          <p:spPr>
            <a:xfrm>
              <a:off x="2246675" y="3670650"/>
              <a:ext cx="65675" cy="13900"/>
            </a:xfrm>
            <a:custGeom>
              <a:avLst/>
              <a:gdLst/>
              <a:ahLst/>
              <a:cxnLst/>
              <a:rect l="l" t="t" r="r" b="b"/>
              <a:pathLst>
                <a:path w="2627" h="556" extrusionOk="0">
                  <a:moveTo>
                    <a:pt x="1024" y="1"/>
                  </a:moveTo>
                  <a:cubicBezTo>
                    <a:pt x="689" y="1"/>
                    <a:pt x="355" y="30"/>
                    <a:pt x="20" y="78"/>
                  </a:cubicBezTo>
                  <a:cubicBezTo>
                    <a:pt x="0" y="237"/>
                    <a:pt x="0" y="357"/>
                    <a:pt x="0" y="476"/>
                  </a:cubicBezTo>
                  <a:lnTo>
                    <a:pt x="20" y="556"/>
                  </a:lnTo>
                  <a:lnTo>
                    <a:pt x="100" y="536"/>
                  </a:lnTo>
                  <a:cubicBezTo>
                    <a:pt x="865" y="372"/>
                    <a:pt x="1646" y="275"/>
                    <a:pt x="2414" y="275"/>
                  </a:cubicBezTo>
                  <a:cubicBezTo>
                    <a:pt x="2485" y="275"/>
                    <a:pt x="2556" y="275"/>
                    <a:pt x="2626" y="277"/>
                  </a:cubicBezTo>
                  <a:cubicBezTo>
                    <a:pt x="2550" y="137"/>
                    <a:pt x="2441" y="119"/>
                    <a:pt x="2321" y="119"/>
                  </a:cubicBezTo>
                  <a:cubicBezTo>
                    <a:pt x="2279" y="119"/>
                    <a:pt x="2235" y="122"/>
                    <a:pt x="2191" y="122"/>
                  </a:cubicBezTo>
                  <a:cubicBezTo>
                    <a:pt x="2164" y="122"/>
                    <a:pt x="2136" y="121"/>
                    <a:pt x="2109" y="118"/>
                  </a:cubicBezTo>
                  <a:cubicBezTo>
                    <a:pt x="1747" y="35"/>
                    <a:pt x="1386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30;p3">
              <a:extLst>
                <a:ext uri="{FF2B5EF4-FFF2-40B4-BE49-F238E27FC236}">
                  <a16:creationId xmlns:a16="http://schemas.microsoft.com/office/drawing/2014/main" id="{C1C19973-F692-4685-AD2A-E379A491D2FC}"/>
                </a:ext>
              </a:extLst>
            </p:cNvPr>
            <p:cNvSpPr/>
            <p:nvPr/>
          </p:nvSpPr>
          <p:spPr>
            <a:xfrm>
              <a:off x="2475425" y="3569525"/>
              <a:ext cx="11475" cy="54850"/>
            </a:xfrm>
            <a:custGeom>
              <a:avLst/>
              <a:gdLst/>
              <a:ahLst/>
              <a:cxnLst/>
              <a:rect l="l" t="t" r="r" b="b"/>
              <a:pathLst>
                <a:path w="459" h="2194" extrusionOk="0">
                  <a:moveTo>
                    <a:pt x="342" y="0"/>
                  </a:moveTo>
                  <a:cubicBezTo>
                    <a:pt x="314" y="0"/>
                    <a:pt x="289" y="15"/>
                    <a:pt x="260" y="45"/>
                  </a:cubicBezTo>
                  <a:cubicBezTo>
                    <a:pt x="1" y="741"/>
                    <a:pt x="120" y="1477"/>
                    <a:pt x="100" y="2194"/>
                  </a:cubicBezTo>
                  <a:cubicBezTo>
                    <a:pt x="399" y="2174"/>
                    <a:pt x="458" y="1935"/>
                    <a:pt x="439" y="1696"/>
                  </a:cubicBezTo>
                  <a:lnTo>
                    <a:pt x="439" y="45"/>
                  </a:lnTo>
                  <a:cubicBezTo>
                    <a:pt x="399" y="15"/>
                    <a:pt x="369" y="0"/>
                    <a:pt x="3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31;p3">
              <a:extLst>
                <a:ext uri="{FF2B5EF4-FFF2-40B4-BE49-F238E27FC236}">
                  <a16:creationId xmlns:a16="http://schemas.microsoft.com/office/drawing/2014/main" id="{938CAB05-BB1D-4C33-A310-7CC65E13F841}"/>
                </a:ext>
              </a:extLst>
            </p:cNvPr>
            <p:cNvSpPr/>
            <p:nvPr/>
          </p:nvSpPr>
          <p:spPr>
            <a:xfrm>
              <a:off x="2432175" y="3681675"/>
              <a:ext cx="56225" cy="9575"/>
            </a:xfrm>
            <a:custGeom>
              <a:avLst/>
              <a:gdLst/>
              <a:ahLst/>
              <a:cxnLst/>
              <a:rect l="l" t="t" r="r" b="b"/>
              <a:pathLst>
                <a:path w="2249" h="383" extrusionOk="0">
                  <a:moveTo>
                    <a:pt x="1087" y="0"/>
                  </a:moveTo>
                  <a:cubicBezTo>
                    <a:pt x="711" y="0"/>
                    <a:pt x="348" y="35"/>
                    <a:pt x="0" y="174"/>
                  </a:cubicBezTo>
                  <a:cubicBezTo>
                    <a:pt x="83" y="273"/>
                    <a:pt x="190" y="290"/>
                    <a:pt x="299" y="290"/>
                  </a:cubicBezTo>
                  <a:cubicBezTo>
                    <a:pt x="355" y="290"/>
                    <a:pt x="412" y="286"/>
                    <a:pt x="466" y="286"/>
                  </a:cubicBezTo>
                  <a:cubicBezTo>
                    <a:pt x="561" y="286"/>
                    <a:pt x="650" y="299"/>
                    <a:pt x="716" y="373"/>
                  </a:cubicBezTo>
                  <a:cubicBezTo>
                    <a:pt x="872" y="373"/>
                    <a:pt x="1031" y="383"/>
                    <a:pt x="1192" y="383"/>
                  </a:cubicBezTo>
                  <a:cubicBezTo>
                    <a:pt x="1546" y="383"/>
                    <a:pt x="1906" y="336"/>
                    <a:pt x="2248" y="35"/>
                  </a:cubicBezTo>
                  <a:cubicBezTo>
                    <a:pt x="1850" y="35"/>
                    <a:pt x="1462" y="0"/>
                    <a:pt x="1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32;p3">
              <a:extLst>
                <a:ext uri="{FF2B5EF4-FFF2-40B4-BE49-F238E27FC236}">
                  <a16:creationId xmlns:a16="http://schemas.microsoft.com/office/drawing/2014/main" id="{7768AD28-D094-4B66-A3D4-4EAC16B7F597}"/>
                </a:ext>
              </a:extLst>
            </p:cNvPr>
            <p:cNvSpPr/>
            <p:nvPr/>
          </p:nvSpPr>
          <p:spPr>
            <a:xfrm>
              <a:off x="2415750" y="3655875"/>
              <a:ext cx="57225" cy="9350"/>
            </a:xfrm>
            <a:custGeom>
              <a:avLst/>
              <a:gdLst/>
              <a:ahLst/>
              <a:cxnLst/>
              <a:rect l="l" t="t" r="r" b="b"/>
              <a:pathLst>
                <a:path w="2289" h="374" extrusionOk="0">
                  <a:moveTo>
                    <a:pt x="1778" y="0"/>
                  </a:moveTo>
                  <a:cubicBezTo>
                    <a:pt x="1107" y="0"/>
                    <a:pt x="528" y="79"/>
                    <a:pt x="1" y="351"/>
                  </a:cubicBezTo>
                  <a:cubicBezTo>
                    <a:pt x="245" y="358"/>
                    <a:pt x="490" y="374"/>
                    <a:pt x="740" y="374"/>
                  </a:cubicBezTo>
                  <a:cubicBezTo>
                    <a:pt x="1222" y="374"/>
                    <a:pt x="1725" y="314"/>
                    <a:pt x="2288" y="13"/>
                  </a:cubicBezTo>
                  <a:cubicBezTo>
                    <a:pt x="2112" y="5"/>
                    <a:pt x="1942" y="0"/>
                    <a:pt x="17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33;p3">
              <a:extLst>
                <a:ext uri="{FF2B5EF4-FFF2-40B4-BE49-F238E27FC236}">
                  <a16:creationId xmlns:a16="http://schemas.microsoft.com/office/drawing/2014/main" id="{055ECDB4-302B-4B93-9146-5ADFDB298FDB}"/>
                </a:ext>
              </a:extLst>
            </p:cNvPr>
            <p:cNvSpPr/>
            <p:nvPr/>
          </p:nvSpPr>
          <p:spPr>
            <a:xfrm>
              <a:off x="2267050" y="3809350"/>
              <a:ext cx="63750" cy="10975"/>
            </a:xfrm>
            <a:custGeom>
              <a:avLst/>
              <a:gdLst/>
              <a:ahLst/>
              <a:cxnLst/>
              <a:rect l="l" t="t" r="r" b="b"/>
              <a:pathLst>
                <a:path w="2550" h="439" extrusionOk="0">
                  <a:moveTo>
                    <a:pt x="2393" y="1"/>
                  </a:moveTo>
                  <a:cubicBezTo>
                    <a:pt x="2323" y="1"/>
                    <a:pt x="2239" y="34"/>
                    <a:pt x="2169" y="60"/>
                  </a:cubicBezTo>
                  <a:cubicBezTo>
                    <a:pt x="1433" y="80"/>
                    <a:pt x="717" y="100"/>
                    <a:pt x="1" y="239"/>
                  </a:cubicBezTo>
                  <a:cubicBezTo>
                    <a:pt x="21" y="359"/>
                    <a:pt x="140" y="359"/>
                    <a:pt x="220" y="438"/>
                  </a:cubicBezTo>
                  <a:cubicBezTo>
                    <a:pt x="996" y="379"/>
                    <a:pt x="1771" y="299"/>
                    <a:pt x="2527" y="259"/>
                  </a:cubicBezTo>
                  <a:cubicBezTo>
                    <a:pt x="2550" y="57"/>
                    <a:pt x="2483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34;p3">
              <a:extLst>
                <a:ext uri="{FF2B5EF4-FFF2-40B4-BE49-F238E27FC236}">
                  <a16:creationId xmlns:a16="http://schemas.microsoft.com/office/drawing/2014/main" id="{A7C2DA5F-E93E-4B75-87E9-E537F8E655DE}"/>
                </a:ext>
              </a:extLst>
            </p:cNvPr>
            <p:cNvSpPr/>
            <p:nvPr/>
          </p:nvSpPr>
          <p:spPr>
            <a:xfrm>
              <a:off x="2502800" y="3667050"/>
              <a:ext cx="11450" cy="64975"/>
            </a:xfrm>
            <a:custGeom>
              <a:avLst/>
              <a:gdLst/>
              <a:ahLst/>
              <a:cxnLst/>
              <a:rect l="l" t="t" r="r" b="b"/>
              <a:pathLst>
                <a:path w="458" h="2599" extrusionOk="0">
                  <a:moveTo>
                    <a:pt x="221" y="1"/>
                  </a:moveTo>
                  <a:cubicBezTo>
                    <a:pt x="164" y="1"/>
                    <a:pt x="107" y="26"/>
                    <a:pt x="60" y="83"/>
                  </a:cubicBezTo>
                  <a:cubicBezTo>
                    <a:pt x="60" y="899"/>
                    <a:pt x="0" y="1754"/>
                    <a:pt x="100" y="2570"/>
                  </a:cubicBezTo>
                  <a:cubicBezTo>
                    <a:pt x="140" y="2590"/>
                    <a:pt x="175" y="2599"/>
                    <a:pt x="204" y="2599"/>
                  </a:cubicBezTo>
                  <a:cubicBezTo>
                    <a:pt x="317" y="2599"/>
                    <a:pt x="355" y="2469"/>
                    <a:pt x="418" y="2390"/>
                  </a:cubicBezTo>
                  <a:lnTo>
                    <a:pt x="418" y="2211"/>
                  </a:lnTo>
                  <a:cubicBezTo>
                    <a:pt x="298" y="1694"/>
                    <a:pt x="298" y="1157"/>
                    <a:pt x="418" y="620"/>
                  </a:cubicBezTo>
                  <a:cubicBezTo>
                    <a:pt x="458" y="421"/>
                    <a:pt x="458" y="262"/>
                    <a:pt x="398" y="83"/>
                  </a:cubicBezTo>
                  <a:cubicBezTo>
                    <a:pt x="346" y="31"/>
                    <a:pt x="283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35;p3">
              <a:extLst>
                <a:ext uri="{FF2B5EF4-FFF2-40B4-BE49-F238E27FC236}">
                  <a16:creationId xmlns:a16="http://schemas.microsoft.com/office/drawing/2014/main" id="{DE778F11-361A-48A0-89FA-DDFC13CD30D2}"/>
                </a:ext>
              </a:extLst>
            </p:cNvPr>
            <p:cNvSpPr/>
            <p:nvPr/>
          </p:nvSpPr>
          <p:spPr>
            <a:xfrm>
              <a:off x="2237725" y="3454775"/>
              <a:ext cx="17925" cy="58200"/>
            </a:xfrm>
            <a:custGeom>
              <a:avLst/>
              <a:gdLst/>
              <a:ahLst/>
              <a:cxnLst/>
              <a:rect l="l" t="t" r="r" b="b"/>
              <a:pathLst>
                <a:path w="717" h="2328" extrusionOk="0">
                  <a:moveTo>
                    <a:pt x="179" y="0"/>
                  </a:moveTo>
                  <a:cubicBezTo>
                    <a:pt x="179" y="120"/>
                    <a:pt x="159" y="239"/>
                    <a:pt x="159" y="358"/>
                  </a:cubicBezTo>
                  <a:cubicBezTo>
                    <a:pt x="0" y="537"/>
                    <a:pt x="0" y="716"/>
                    <a:pt x="179" y="856"/>
                  </a:cubicBezTo>
                  <a:cubicBezTo>
                    <a:pt x="498" y="1313"/>
                    <a:pt x="358" y="1910"/>
                    <a:pt x="677" y="2328"/>
                  </a:cubicBezTo>
                  <a:cubicBezTo>
                    <a:pt x="696" y="1950"/>
                    <a:pt x="716" y="1572"/>
                    <a:pt x="517" y="1234"/>
                  </a:cubicBezTo>
                  <a:cubicBezTo>
                    <a:pt x="617" y="1134"/>
                    <a:pt x="716" y="1015"/>
                    <a:pt x="696" y="856"/>
                  </a:cubicBezTo>
                  <a:cubicBezTo>
                    <a:pt x="517" y="577"/>
                    <a:pt x="358" y="299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36;p3">
              <a:extLst>
                <a:ext uri="{FF2B5EF4-FFF2-40B4-BE49-F238E27FC236}">
                  <a16:creationId xmlns:a16="http://schemas.microsoft.com/office/drawing/2014/main" id="{83362A89-23BE-4AF0-9CC5-AED4E24B9436}"/>
                </a:ext>
              </a:extLst>
            </p:cNvPr>
            <p:cNvSpPr/>
            <p:nvPr/>
          </p:nvSpPr>
          <p:spPr>
            <a:xfrm>
              <a:off x="2250150" y="3475975"/>
              <a:ext cx="48775" cy="9875"/>
            </a:xfrm>
            <a:custGeom>
              <a:avLst/>
              <a:gdLst/>
              <a:ahLst/>
              <a:cxnLst/>
              <a:rect l="l" t="t" r="r" b="b"/>
              <a:pathLst>
                <a:path w="1951" h="395" extrusionOk="0">
                  <a:moveTo>
                    <a:pt x="334" y="0"/>
                  </a:moveTo>
                  <a:cubicBezTo>
                    <a:pt x="283" y="0"/>
                    <a:pt x="231" y="2"/>
                    <a:pt x="180" y="8"/>
                  </a:cubicBezTo>
                  <a:cubicBezTo>
                    <a:pt x="60" y="107"/>
                    <a:pt x="1" y="226"/>
                    <a:pt x="1" y="386"/>
                  </a:cubicBezTo>
                  <a:cubicBezTo>
                    <a:pt x="438" y="386"/>
                    <a:pt x="867" y="394"/>
                    <a:pt x="1299" y="394"/>
                  </a:cubicBezTo>
                  <a:cubicBezTo>
                    <a:pt x="1515" y="394"/>
                    <a:pt x="1731" y="392"/>
                    <a:pt x="1950" y="386"/>
                  </a:cubicBezTo>
                  <a:lnTo>
                    <a:pt x="1950" y="187"/>
                  </a:lnTo>
                  <a:cubicBezTo>
                    <a:pt x="1883" y="196"/>
                    <a:pt x="1816" y="199"/>
                    <a:pt x="1750" y="199"/>
                  </a:cubicBezTo>
                  <a:cubicBezTo>
                    <a:pt x="1275" y="199"/>
                    <a:pt x="81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37;p3">
              <a:extLst>
                <a:ext uri="{FF2B5EF4-FFF2-40B4-BE49-F238E27FC236}">
                  <a16:creationId xmlns:a16="http://schemas.microsoft.com/office/drawing/2014/main" id="{7C2614C0-22ED-4740-9B0D-21E0B3704CBD}"/>
                </a:ext>
              </a:extLst>
            </p:cNvPr>
            <p:cNvSpPr/>
            <p:nvPr/>
          </p:nvSpPr>
          <p:spPr>
            <a:xfrm>
              <a:off x="2321275" y="3806625"/>
              <a:ext cx="40800" cy="9650"/>
            </a:xfrm>
            <a:custGeom>
              <a:avLst/>
              <a:gdLst/>
              <a:ahLst/>
              <a:cxnLst/>
              <a:rect l="l" t="t" r="r" b="b"/>
              <a:pathLst>
                <a:path w="1632" h="386" extrusionOk="0">
                  <a:moveTo>
                    <a:pt x="709" y="0"/>
                  </a:moveTo>
                  <a:cubicBezTo>
                    <a:pt x="468" y="0"/>
                    <a:pt x="229" y="30"/>
                    <a:pt x="0" y="169"/>
                  </a:cubicBezTo>
                  <a:cubicBezTo>
                    <a:pt x="139" y="189"/>
                    <a:pt x="299" y="209"/>
                    <a:pt x="358" y="368"/>
                  </a:cubicBezTo>
                  <a:cubicBezTo>
                    <a:pt x="390" y="367"/>
                    <a:pt x="421" y="366"/>
                    <a:pt x="453" y="366"/>
                  </a:cubicBezTo>
                  <a:cubicBezTo>
                    <a:pt x="631" y="366"/>
                    <a:pt x="809" y="386"/>
                    <a:pt x="984" y="386"/>
                  </a:cubicBezTo>
                  <a:cubicBezTo>
                    <a:pt x="1207" y="386"/>
                    <a:pt x="1424" y="354"/>
                    <a:pt x="1631" y="209"/>
                  </a:cubicBezTo>
                  <a:cubicBezTo>
                    <a:pt x="1612" y="110"/>
                    <a:pt x="1512" y="90"/>
                    <a:pt x="1432" y="10"/>
                  </a:cubicBezTo>
                  <a:cubicBezTo>
                    <a:pt x="1373" y="15"/>
                    <a:pt x="1313" y="17"/>
                    <a:pt x="1253" y="17"/>
                  </a:cubicBezTo>
                  <a:cubicBezTo>
                    <a:pt x="1072" y="17"/>
                    <a:pt x="890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38;p3">
              <a:extLst>
                <a:ext uri="{FF2B5EF4-FFF2-40B4-BE49-F238E27FC236}">
                  <a16:creationId xmlns:a16="http://schemas.microsoft.com/office/drawing/2014/main" id="{A18E088E-6A79-4E7C-A30B-83A5940BA241}"/>
                </a:ext>
              </a:extLst>
            </p:cNvPr>
            <p:cNvSpPr/>
            <p:nvPr/>
          </p:nvSpPr>
          <p:spPr>
            <a:xfrm>
              <a:off x="2270550" y="3695475"/>
              <a:ext cx="56700" cy="13950"/>
            </a:xfrm>
            <a:custGeom>
              <a:avLst/>
              <a:gdLst/>
              <a:ahLst/>
              <a:cxnLst/>
              <a:rect l="l" t="t" r="r" b="b"/>
              <a:pathLst>
                <a:path w="2268" h="558" extrusionOk="0">
                  <a:moveTo>
                    <a:pt x="2228" y="0"/>
                  </a:moveTo>
                  <a:lnTo>
                    <a:pt x="2228" y="0"/>
                  </a:lnTo>
                  <a:cubicBezTo>
                    <a:pt x="1532" y="80"/>
                    <a:pt x="796" y="140"/>
                    <a:pt x="80" y="199"/>
                  </a:cubicBezTo>
                  <a:lnTo>
                    <a:pt x="40" y="259"/>
                  </a:lnTo>
                  <a:cubicBezTo>
                    <a:pt x="0" y="279"/>
                    <a:pt x="40" y="338"/>
                    <a:pt x="80" y="358"/>
                  </a:cubicBezTo>
                  <a:cubicBezTo>
                    <a:pt x="199" y="398"/>
                    <a:pt x="299" y="478"/>
                    <a:pt x="438" y="537"/>
                  </a:cubicBezTo>
                  <a:cubicBezTo>
                    <a:pt x="995" y="338"/>
                    <a:pt x="1631" y="557"/>
                    <a:pt x="2168" y="259"/>
                  </a:cubicBezTo>
                  <a:cubicBezTo>
                    <a:pt x="2268" y="179"/>
                    <a:pt x="2268" y="100"/>
                    <a:pt x="2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39;p3">
              <a:extLst>
                <a:ext uri="{FF2B5EF4-FFF2-40B4-BE49-F238E27FC236}">
                  <a16:creationId xmlns:a16="http://schemas.microsoft.com/office/drawing/2014/main" id="{BF63141A-ED85-437B-9A18-4A4595D1071F}"/>
                </a:ext>
              </a:extLst>
            </p:cNvPr>
            <p:cNvSpPr/>
            <p:nvPr/>
          </p:nvSpPr>
          <p:spPr>
            <a:xfrm>
              <a:off x="2242700" y="3682050"/>
              <a:ext cx="29850" cy="26875"/>
            </a:xfrm>
            <a:custGeom>
              <a:avLst/>
              <a:gdLst/>
              <a:ahLst/>
              <a:cxnLst/>
              <a:rect l="l" t="t" r="r" b="b"/>
              <a:pathLst>
                <a:path w="1194" h="1075" extrusionOk="0">
                  <a:moveTo>
                    <a:pt x="159" y="0"/>
                  </a:moveTo>
                  <a:cubicBezTo>
                    <a:pt x="0" y="398"/>
                    <a:pt x="159" y="716"/>
                    <a:pt x="299" y="1074"/>
                  </a:cubicBezTo>
                  <a:cubicBezTo>
                    <a:pt x="597" y="1074"/>
                    <a:pt x="915" y="1074"/>
                    <a:pt x="1194" y="895"/>
                  </a:cubicBezTo>
                  <a:lnTo>
                    <a:pt x="1194" y="756"/>
                  </a:lnTo>
                  <a:cubicBezTo>
                    <a:pt x="378" y="677"/>
                    <a:pt x="378" y="677"/>
                    <a:pt x="279" y="60"/>
                  </a:cubicBezTo>
                  <a:cubicBezTo>
                    <a:pt x="219" y="20"/>
                    <a:pt x="199" y="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40;p3">
              <a:extLst>
                <a:ext uri="{FF2B5EF4-FFF2-40B4-BE49-F238E27FC236}">
                  <a16:creationId xmlns:a16="http://schemas.microsoft.com/office/drawing/2014/main" id="{52442827-6851-40E1-9B6B-69035C0E8E9B}"/>
                </a:ext>
              </a:extLst>
            </p:cNvPr>
            <p:cNvSpPr/>
            <p:nvPr/>
          </p:nvSpPr>
          <p:spPr>
            <a:xfrm>
              <a:off x="2513725" y="3940650"/>
              <a:ext cx="13950" cy="32850"/>
            </a:xfrm>
            <a:custGeom>
              <a:avLst/>
              <a:gdLst/>
              <a:ahLst/>
              <a:cxnLst/>
              <a:rect l="l" t="t" r="r" b="b"/>
              <a:pathLst>
                <a:path w="558" h="1314" extrusionOk="0">
                  <a:moveTo>
                    <a:pt x="399" y="0"/>
                  </a:moveTo>
                  <a:cubicBezTo>
                    <a:pt x="100" y="179"/>
                    <a:pt x="200" y="498"/>
                    <a:pt x="180" y="756"/>
                  </a:cubicBezTo>
                  <a:cubicBezTo>
                    <a:pt x="1" y="955"/>
                    <a:pt x="1" y="1154"/>
                    <a:pt x="239" y="1313"/>
                  </a:cubicBezTo>
                  <a:cubicBezTo>
                    <a:pt x="498" y="1293"/>
                    <a:pt x="399" y="1015"/>
                    <a:pt x="518" y="915"/>
                  </a:cubicBezTo>
                  <a:cubicBezTo>
                    <a:pt x="518" y="597"/>
                    <a:pt x="558" y="299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41;p3">
              <a:extLst>
                <a:ext uri="{FF2B5EF4-FFF2-40B4-BE49-F238E27FC236}">
                  <a16:creationId xmlns:a16="http://schemas.microsoft.com/office/drawing/2014/main" id="{DAF4AEE7-0938-4D66-B5F8-2EADF9B122B2}"/>
                </a:ext>
              </a:extLst>
            </p:cNvPr>
            <p:cNvSpPr/>
            <p:nvPr/>
          </p:nvSpPr>
          <p:spPr>
            <a:xfrm>
              <a:off x="2549050" y="3936175"/>
              <a:ext cx="10950" cy="35825"/>
            </a:xfrm>
            <a:custGeom>
              <a:avLst/>
              <a:gdLst/>
              <a:ahLst/>
              <a:cxnLst/>
              <a:rect l="l" t="t" r="r" b="b"/>
              <a:pathLst>
                <a:path w="438" h="1433" extrusionOk="0">
                  <a:moveTo>
                    <a:pt x="358" y="0"/>
                  </a:moveTo>
                  <a:cubicBezTo>
                    <a:pt x="219" y="60"/>
                    <a:pt x="119" y="120"/>
                    <a:pt x="0" y="179"/>
                  </a:cubicBezTo>
                  <a:cubicBezTo>
                    <a:pt x="0" y="358"/>
                    <a:pt x="20" y="518"/>
                    <a:pt x="20" y="697"/>
                  </a:cubicBezTo>
                  <a:cubicBezTo>
                    <a:pt x="119" y="816"/>
                    <a:pt x="119" y="955"/>
                    <a:pt x="20" y="1075"/>
                  </a:cubicBezTo>
                  <a:cubicBezTo>
                    <a:pt x="0" y="1134"/>
                    <a:pt x="0" y="1194"/>
                    <a:pt x="20" y="1254"/>
                  </a:cubicBezTo>
                  <a:cubicBezTo>
                    <a:pt x="159" y="1293"/>
                    <a:pt x="259" y="1373"/>
                    <a:pt x="358" y="1433"/>
                  </a:cubicBezTo>
                  <a:cubicBezTo>
                    <a:pt x="378" y="975"/>
                    <a:pt x="438" y="498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42;p3">
              <a:extLst>
                <a:ext uri="{FF2B5EF4-FFF2-40B4-BE49-F238E27FC236}">
                  <a16:creationId xmlns:a16="http://schemas.microsoft.com/office/drawing/2014/main" id="{7A8BBA10-ADB2-433D-8848-0C9AD09C40FC}"/>
                </a:ext>
              </a:extLst>
            </p:cNvPr>
            <p:cNvSpPr/>
            <p:nvPr/>
          </p:nvSpPr>
          <p:spPr>
            <a:xfrm>
              <a:off x="2249150" y="4043100"/>
              <a:ext cx="14950" cy="54225"/>
            </a:xfrm>
            <a:custGeom>
              <a:avLst/>
              <a:gdLst/>
              <a:ahLst/>
              <a:cxnLst/>
              <a:rect l="l" t="t" r="r" b="b"/>
              <a:pathLst>
                <a:path w="598" h="2169" extrusionOk="0">
                  <a:moveTo>
                    <a:pt x="419" y="0"/>
                  </a:moveTo>
                  <a:lnTo>
                    <a:pt x="419" y="0"/>
                  </a:lnTo>
                  <a:cubicBezTo>
                    <a:pt x="1" y="836"/>
                    <a:pt x="41" y="1651"/>
                    <a:pt x="538" y="2169"/>
                  </a:cubicBezTo>
                  <a:lnTo>
                    <a:pt x="598" y="2169"/>
                  </a:lnTo>
                  <a:cubicBezTo>
                    <a:pt x="598" y="1572"/>
                    <a:pt x="498" y="975"/>
                    <a:pt x="558" y="378"/>
                  </a:cubicBezTo>
                  <a:cubicBezTo>
                    <a:pt x="518" y="259"/>
                    <a:pt x="598" y="8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43;p3">
              <a:extLst>
                <a:ext uri="{FF2B5EF4-FFF2-40B4-BE49-F238E27FC236}">
                  <a16:creationId xmlns:a16="http://schemas.microsoft.com/office/drawing/2014/main" id="{906D288C-9301-476D-8572-D1B88A9615FC}"/>
                </a:ext>
              </a:extLst>
            </p:cNvPr>
            <p:cNvSpPr/>
            <p:nvPr/>
          </p:nvSpPr>
          <p:spPr>
            <a:xfrm>
              <a:off x="2446100" y="3623650"/>
              <a:ext cx="31850" cy="9775"/>
            </a:xfrm>
            <a:custGeom>
              <a:avLst/>
              <a:gdLst/>
              <a:ahLst/>
              <a:cxnLst/>
              <a:rect l="l" t="t" r="r" b="b"/>
              <a:pathLst>
                <a:path w="1274" h="391" extrusionOk="0">
                  <a:moveTo>
                    <a:pt x="557" y="0"/>
                  </a:moveTo>
                  <a:cubicBezTo>
                    <a:pt x="366" y="0"/>
                    <a:pt x="179" y="34"/>
                    <a:pt x="0" y="168"/>
                  </a:cubicBezTo>
                  <a:cubicBezTo>
                    <a:pt x="80" y="347"/>
                    <a:pt x="279" y="247"/>
                    <a:pt x="358" y="367"/>
                  </a:cubicBezTo>
                  <a:cubicBezTo>
                    <a:pt x="464" y="379"/>
                    <a:pt x="571" y="390"/>
                    <a:pt x="675" y="390"/>
                  </a:cubicBezTo>
                  <a:cubicBezTo>
                    <a:pt x="922" y="390"/>
                    <a:pt x="1147" y="323"/>
                    <a:pt x="1273" y="29"/>
                  </a:cubicBezTo>
                  <a:lnTo>
                    <a:pt x="1273" y="29"/>
                  </a:lnTo>
                  <a:cubicBezTo>
                    <a:pt x="1230" y="33"/>
                    <a:pt x="1187" y="34"/>
                    <a:pt x="1145" y="34"/>
                  </a:cubicBezTo>
                  <a:cubicBezTo>
                    <a:pt x="947" y="34"/>
                    <a:pt x="750" y="0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44;p3">
              <a:extLst>
                <a:ext uri="{FF2B5EF4-FFF2-40B4-BE49-F238E27FC236}">
                  <a16:creationId xmlns:a16="http://schemas.microsoft.com/office/drawing/2014/main" id="{ED287629-13D7-4517-A858-57F0B19F1F6F}"/>
                </a:ext>
              </a:extLst>
            </p:cNvPr>
            <p:cNvSpPr/>
            <p:nvPr/>
          </p:nvSpPr>
          <p:spPr>
            <a:xfrm>
              <a:off x="2654975" y="3950100"/>
              <a:ext cx="10450" cy="33950"/>
            </a:xfrm>
            <a:custGeom>
              <a:avLst/>
              <a:gdLst/>
              <a:ahLst/>
              <a:cxnLst/>
              <a:rect l="l" t="t" r="r" b="b"/>
              <a:pathLst>
                <a:path w="418" h="1358" extrusionOk="0">
                  <a:moveTo>
                    <a:pt x="80" y="0"/>
                  </a:moveTo>
                  <a:cubicBezTo>
                    <a:pt x="0" y="418"/>
                    <a:pt x="20" y="816"/>
                    <a:pt x="120" y="1214"/>
                  </a:cubicBezTo>
                  <a:cubicBezTo>
                    <a:pt x="130" y="1313"/>
                    <a:pt x="174" y="1358"/>
                    <a:pt x="231" y="1358"/>
                  </a:cubicBezTo>
                  <a:cubicBezTo>
                    <a:pt x="289" y="1358"/>
                    <a:pt x="358" y="1313"/>
                    <a:pt x="418" y="1234"/>
                  </a:cubicBezTo>
                  <a:cubicBezTo>
                    <a:pt x="120" y="876"/>
                    <a:pt x="338" y="398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45;p3">
              <a:extLst>
                <a:ext uri="{FF2B5EF4-FFF2-40B4-BE49-F238E27FC236}">
                  <a16:creationId xmlns:a16="http://schemas.microsoft.com/office/drawing/2014/main" id="{C03588BD-DD10-4323-B89C-3110ED71C35A}"/>
                </a:ext>
              </a:extLst>
            </p:cNvPr>
            <p:cNvSpPr/>
            <p:nvPr/>
          </p:nvSpPr>
          <p:spPr>
            <a:xfrm>
              <a:off x="2506775" y="3682550"/>
              <a:ext cx="6475" cy="39800"/>
            </a:xfrm>
            <a:custGeom>
              <a:avLst/>
              <a:gdLst/>
              <a:ahLst/>
              <a:cxnLst/>
              <a:rect l="l" t="t" r="r" b="b"/>
              <a:pathLst>
                <a:path w="259" h="1592" extrusionOk="0">
                  <a:moveTo>
                    <a:pt x="259" y="0"/>
                  </a:moveTo>
                  <a:cubicBezTo>
                    <a:pt x="0" y="537"/>
                    <a:pt x="0" y="1074"/>
                    <a:pt x="259" y="1591"/>
                  </a:cubicBezTo>
                  <a:lnTo>
                    <a:pt x="2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46;p3">
              <a:extLst>
                <a:ext uri="{FF2B5EF4-FFF2-40B4-BE49-F238E27FC236}">
                  <a16:creationId xmlns:a16="http://schemas.microsoft.com/office/drawing/2014/main" id="{C5815030-3FC5-49C6-B0AB-7C4CE3439E10}"/>
                </a:ext>
              </a:extLst>
            </p:cNvPr>
            <p:cNvSpPr/>
            <p:nvPr/>
          </p:nvSpPr>
          <p:spPr>
            <a:xfrm>
              <a:off x="2247675" y="3814175"/>
              <a:ext cx="24875" cy="10625"/>
            </a:xfrm>
            <a:custGeom>
              <a:avLst/>
              <a:gdLst/>
              <a:ahLst/>
              <a:cxnLst/>
              <a:rect l="l" t="t" r="r" b="b"/>
              <a:pathLst>
                <a:path w="995" h="425" extrusionOk="0">
                  <a:moveTo>
                    <a:pt x="185" y="0"/>
                  </a:moveTo>
                  <a:cubicBezTo>
                    <a:pt x="137" y="0"/>
                    <a:pt x="95" y="20"/>
                    <a:pt x="60" y="66"/>
                  </a:cubicBezTo>
                  <a:cubicBezTo>
                    <a:pt x="20" y="206"/>
                    <a:pt x="0" y="325"/>
                    <a:pt x="119" y="424"/>
                  </a:cubicBezTo>
                  <a:cubicBezTo>
                    <a:pt x="418" y="404"/>
                    <a:pt x="716" y="404"/>
                    <a:pt x="995" y="225"/>
                  </a:cubicBezTo>
                  <a:cubicBezTo>
                    <a:pt x="915" y="186"/>
                    <a:pt x="855" y="106"/>
                    <a:pt x="776" y="46"/>
                  </a:cubicBezTo>
                  <a:cubicBezTo>
                    <a:pt x="696" y="46"/>
                    <a:pt x="617" y="51"/>
                    <a:pt x="537" y="51"/>
                  </a:cubicBezTo>
                  <a:cubicBezTo>
                    <a:pt x="458" y="51"/>
                    <a:pt x="378" y="46"/>
                    <a:pt x="298" y="27"/>
                  </a:cubicBezTo>
                  <a:cubicBezTo>
                    <a:pt x="257" y="10"/>
                    <a:pt x="22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47;p3">
              <a:extLst>
                <a:ext uri="{FF2B5EF4-FFF2-40B4-BE49-F238E27FC236}">
                  <a16:creationId xmlns:a16="http://schemas.microsoft.com/office/drawing/2014/main" id="{9FC49C61-DD35-46C7-97AE-75AFA7389354}"/>
                </a:ext>
              </a:extLst>
            </p:cNvPr>
            <p:cNvSpPr/>
            <p:nvPr/>
          </p:nvSpPr>
          <p:spPr>
            <a:xfrm>
              <a:off x="2500300" y="3726800"/>
              <a:ext cx="13950" cy="21900"/>
            </a:xfrm>
            <a:custGeom>
              <a:avLst/>
              <a:gdLst/>
              <a:ahLst/>
              <a:cxnLst/>
              <a:rect l="l" t="t" r="r" b="b"/>
              <a:pathLst>
                <a:path w="558" h="876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8" y="60"/>
                    <a:pt x="279" y="120"/>
                    <a:pt x="180" y="180"/>
                  </a:cubicBezTo>
                  <a:cubicBezTo>
                    <a:pt x="299" y="398"/>
                    <a:pt x="1" y="816"/>
                    <a:pt x="478" y="876"/>
                  </a:cubicBezTo>
                  <a:cubicBezTo>
                    <a:pt x="538" y="577"/>
                    <a:pt x="558" y="299"/>
                    <a:pt x="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48;p3">
              <a:extLst>
                <a:ext uri="{FF2B5EF4-FFF2-40B4-BE49-F238E27FC236}">
                  <a16:creationId xmlns:a16="http://schemas.microsoft.com/office/drawing/2014/main" id="{81BB4D5B-6132-4977-8737-CC1770F4DE25}"/>
                </a:ext>
              </a:extLst>
            </p:cNvPr>
            <p:cNvSpPr/>
            <p:nvPr/>
          </p:nvSpPr>
          <p:spPr>
            <a:xfrm>
              <a:off x="2374975" y="3420750"/>
              <a:ext cx="31350" cy="9550"/>
            </a:xfrm>
            <a:custGeom>
              <a:avLst/>
              <a:gdLst/>
              <a:ahLst/>
              <a:cxnLst/>
              <a:rect l="l" t="t" r="r" b="b"/>
              <a:pathLst>
                <a:path w="1254" h="382" extrusionOk="0">
                  <a:moveTo>
                    <a:pt x="784" y="1"/>
                  </a:moveTo>
                  <a:cubicBezTo>
                    <a:pt x="561" y="1"/>
                    <a:pt x="323" y="114"/>
                    <a:pt x="88" y="114"/>
                  </a:cubicBezTo>
                  <a:cubicBezTo>
                    <a:pt x="59" y="114"/>
                    <a:pt x="30" y="112"/>
                    <a:pt x="1" y="108"/>
                  </a:cubicBezTo>
                  <a:lnTo>
                    <a:pt x="1" y="287"/>
                  </a:lnTo>
                  <a:cubicBezTo>
                    <a:pt x="60" y="287"/>
                    <a:pt x="140" y="287"/>
                    <a:pt x="200" y="307"/>
                  </a:cubicBezTo>
                  <a:cubicBezTo>
                    <a:pt x="289" y="357"/>
                    <a:pt x="379" y="381"/>
                    <a:pt x="466" y="381"/>
                  </a:cubicBezTo>
                  <a:cubicBezTo>
                    <a:pt x="553" y="381"/>
                    <a:pt x="637" y="357"/>
                    <a:pt x="717" y="307"/>
                  </a:cubicBezTo>
                  <a:cubicBezTo>
                    <a:pt x="896" y="307"/>
                    <a:pt x="1075" y="287"/>
                    <a:pt x="1254" y="287"/>
                  </a:cubicBezTo>
                  <a:cubicBezTo>
                    <a:pt x="1111" y="64"/>
                    <a:pt x="951" y="1"/>
                    <a:pt x="7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49;p3">
              <a:extLst>
                <a:ext uri="{FF2B5EF4-FFF2-40B4-BE49-F238E27FC236}">
                  <a16:creationId xmlns:a16="http://schemas.microsoft.com/office/drawing/2014/main" id="{D609450E-64E0-49CC-8A30-0ABB92BBDF34}"/>
                </a:ext>
              </a:extLst>
            </p:cNvPr>
            <p:cNvSpPr/>
            <p:nvPr/>
          </p:nvSpPr>
          <p:spPr>
            <a:xfrm>
              <a:off x="2442125" y="3400475"/>
              <a:ext cx="36325" cy="5500"/>
            </a:xfrm>
            <a:custGeom>
              <a:avLst/>
              <a:gdLst/>
              <a:ahLst/>
              <a:cxnLst/>
              <a:rect l="l" t="t" r="r" b="b"/>
              <a:pathLst>
                <a:path w="1453" h="220" extrusionOk="0">
                  <a:moveTo>
                    <a:pt x="647" y="0"/>
                  </a:moveTo>
                  <a:cubicBezTo>
                    <a:pt x="426" y="0"/>
                    <a:pt x="209" y="40"/>
                    <a:pt x="0" y="203"/>
                  </a:cubicBezTo>
                  <a:cubicBezTo>
                    <a:pt x="71" y="191"/>
                    <a:pt x="143" y="187"/>
                    <a:pt x="215" y="187"/>
                  </a:cubicBezTo>
                  <a:cubicBezTo>
                    <a:pt x="413" y="187"/>
                    <a:pt x="613" y="220"/>
                    <a:pt x="813" y="220"/>
                  </a:cubicBezTo>
                  <a:cubicBezTo>
                    <a:pt x="1028" y="220"/>
                    <a:pt x="1242" y="182"/>
                    <a:pt x="1452" y="24"/>
                  </a:cubicBezTo>
                  <a:lnTo>
                    <a:pt x="1452" y="24"/>
                  </a:lnTo>
                  <a:cubicBezTo>
                    <a:pt x="1391" y="31"/>
                    <a:pt x="1330" y="34"/>
                    <a:pt x="1270" y="34"/>
                  </a:cubicBezTo>
                  <a:cubicBezTo>
                    <a:pt x="1060" y="34"/>
                    <a:pt x="852" y="0"/>
                    <a:pt x="6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50;p3">
              <a:extLst>
                <a:ext uri="{FF2B5EF4-FFF2-40B4-BE49-F238E27FC236}">
                  <a16:creationId xmlns:a16="http://schemas.microsoft.com/office/drawing/2014/main" id="{F29C0457-F538-48FB-85F3-EC1C26DC7BA5}"/>
                </a:ext>
              </a:extLst>
            </p:cNvPr>
            <p:cNvSpPr/>
            <p:nvPr/>
          </p:nvSpPr>
          <p:spPr>
            <a:xfrm>
              <a:off x="2420225" y="3686025"/>
              <a:ext cx="30875" cy="5500"/>
            </a:xfrm>
            <a:custGeom>
              <a:avLst/>
              <a:gdLst/>
              <a:ahLst/>
              <a:cxnLst/>
              <a:rect l="l" t="t" r="r" b="b"/>
              <a:pathLst>
                <a:path w="1235" h="220" extrusionOk="0">
                  <a:moveTo>
                    <a:pt x="478" y="0"/>
                  </a:moveTo>
                  <a:cubicBezTo>
                    <a:pt x="339" y="20"/>
                    <a:pt x="160" y="20"/>
                    <a:pt x="1" y="20"/>
                  </a:cubicBezTo>
                  <a:cubicBezTo>
                    <a:pt x="137" y="177"/>
                    <a:pt x="300" y="202"/>
                    <a:pt x="464" y="202"/>
                  </a:cubicBezTo>
                  <a:cubicBezTo>
                    <a:pt x="542" y="202"/>
                    <a:pt x="620" y="196"/>
                    <a:pt x="696" y="196"/>
                  </a:cubicBezTo>
                  <a:cubicBezTo>
                    <a:pt x="765" y="196"/>
                    <a:pt x="833" y="201"/>
                    <a:pt x="896" y="219"/>
                  </a:cubicBezTo>
                  <a:cubicBezTo>
                    <a:pt x="1015" y="219"/>
                    <a:pt x="1135" y="199"/>
                    <a:pt x="1234" y="199"/>
                  </a:cubicBezTo>
                  <a:cubicBezTo>
                    <a:pt x="1128" y="51"/>
                    <a:pt x="994" y="32"/>
                    <a:pt x="853" y="32"/>
                  </a:cubicBezTo>
                  <a:cubicBezTo>
                    <a:pt x="806" y="32"/>
                    <a:pt x="757" y="35"/>
                    <a:pt x="709" y="35"/>
                  </a:cubicBezTo>
                  <a:cubicBezTo>
                    <a:pt x="631" y="35"/>
                    <a:pt x="553" y="29"/>
                    <a:pt x="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51;p3">
              <a:extLst>
                <a:ext uri="{FF2B5EF4-FFF2-40B4-BE49-F238E27FC236}">
                  <a16:creationId xmlns:a16="http://schemas.microsoft.com/office/drawing/2014/main" id="{E2291284-AFC5-467C-B7C3-15189C9D5DBE}"/>
                </a:ext>
              </a:extLst>
            </p:cNvPr>
            <p:cNvSpPr/>
            <p:nvPr/>
          </p:nvSpPr>
          <p:spPr>
            <a:xfrm>
              <a:off x="2334700" y="3427475"/>
              <a:ext cx="31850" cy="5075"/>
            </a:xfrm>
            <a:custGeom>
              <a:avLst/>
              <a:gdLst/>
              <a:ahLst/>
              <a:cxnLst/>
              <a:rect l="l" t="t" r="r" b="b"/>
              <a:pathLst>
                <a:path w="1274" h="203" extrusionOk="0">
                  <a:moveTo>
                    <a:pt x="598" y="0"/>
                  </a:moveTo>
                  <a:cubicBezTo>
                    <a:pt x="393" y="0"/>
                    <a:pt x="192" y="33"/>
                    <a:pt x="0" y="177"/>
                  </a:cubicBezTo>
                  <a:cubicBezTo>
                    <a:pt x="42" y="173"/>
                    <a:pt x="83" y="172"/>
                    <a:pt x="125" y="172"/>
                  </a:cubicBezTo>
                  <a:cubicBezTo>
                    <a:pt x="309" y="172"/>
                    <a:pt x="499" y="202"/>
                    <a:pt x="687" y="202"/>
                  </a:cubicBezTo>
                  <a:cubicBezTo>
                    <a:pt x="889" y="202"/>
                    <a:pt x="1088" y="167"/>
                    <a:pt x="1273" y="18"/>
                  </a:cubicBezTo>
                  <a:lnTo>
                    <a:pt x="1273" y="18"/>
                  </a:lnTo>
                  <a:cubicBezTo>
                    <a:pt x="1225" y="22"/>
                    <a:pt x="1177" y="24"/>
                    <a:pt x="1129" y="24"/>
                  </a:cubicBezTo>
                  <a:cubicBezTo>
                    <a:pt x="950" y="24"/>
                    <a:pt x="773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52;p3">
              <a:extLst>
                <a:ext uri="{FF2B5EF4-FFF2-40B4-BE49-F238E27FC236}">
                  <a16:creationId xmlns:a16="http://schemas.microsoft.com/office/drawing/2014/main" id="{3AC9B294-BA7F-438E-8AA3-EBAEB8B7C2A0}"/>
                </a:ext>
              </a:extLst>
            </p:cNvPr>
            <p:cNvSpPr/>
            <p:nvPr/>
          </p:nvSpPr>
          <p:spPr>
            <a:xfrm>
              <a:off x="2357075" y="3805125"/>
              <a:ext cx="26875" cy="6750"/>
            </a:xfrm>
            <a:custGeom>
              <a:avLst/>
              <a:gdLst/>
              <a:ahLst/>
              <a:cxnLst/>
              <a:rect l="l" t="t" r="r" b="b"/>
              <a:pathLst>
                <a:path w="1075" h="270" extrusionOk="0">
                  <a:moveTo>
                    <a:pt x="641" y="0"/>
                  </a:moveTo>
                  <a:cubicBezTo>
                    <a:pt x="455" y="0"/>
                    <a:pt x="273" y="76"/>
                    <a:pt x="84" y="76"/>
                  </a:cubicBezTo>
                  <a:cubicBezTo>
                    <a:pt x="56" y="76"/>
                    <a:pt x="29" y="74"/>
                    <a:pt x="0" y="70"/>
                  </a:cubicBezTo>
                  <a:lnTo>
                    <a:pt x="0" y="70"/>
                  </a:lnTo>
                  <a:lnTo>
                    <a:pt x="199" y="269"/>
                  </a:lnTo>
                  <a:cubicBezTo>
                    <a:pt x="498" y="269"/>
                    <a:pt x="796" y="249"/>
                    <a:pt x="1075" y="249"/>
                  </a:cubicBezTo>
                  <a:lnTo>
                    <a:pt x="876" y="50"/>
                  </a:lnTo>
                  <a:cubicBezTo>
                    <a:pt x="796" y="13"/>
                    <a:pt x="718" y="0"/>
                    <a:pt x="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53;p3">
              <a:extLst>
                <a:ext uri="{FF2B5EF4-FFF2-40B4-BE49-F238E27FC236}">
                  <a16:creationId xmlns:a16="http://schemas.microsoft.com/office/drawing/2014/main" id="{9B5B0120-A3A1-45C2-A24C-23C3569907D3}"/>
                </a:ext>
              </a:extLst>
            </p:cNvPr>
            <p:cNvSpPr/>
            <p:nvPr/>
          </p:nvSpPr>
          <p:spPr>
            <a:xfrm>
              <a:off x="2499300" y="3587050"/>
              <a:ext cx="7500" cy="27875"/>
            </a:xfrm>
            <a:custGeom>
              <a:avLst/>
              <a:gdLst/>
              <a:ahLst/>
              <a:cxnLst/>
              <a:rect l="l" t="t" r="r" b="b"/>
              <a:pathLst>
                <a:path w="300" h="1115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339"/>
                    <a:pt x="60" y="717"/>
                    <a:pt x="80" y="1115"/>
                  </a:cubicBezTo>
                  <a:cubicBezTo>
                    <a:pt x="299" y="776"/>
                    <a:pt x="180" y="379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54;p3">
              <a:extLst>
                <a:ext uri="{FF2B5EF4-FFF2-40B4-BE49-F238E27FC236}">
                  <a16:creationId xmlns:a16="http://schemas.microsoft.com/office/drawing/2014/main" id="{83A24D9A-CF8B-48BF-BDAA-5533CE441A92}"/>
                </a:ext>
              </a:extLst>
            </p:cNvPr>
            <p:cNvSpPr/>
            <p:nvPr/>
          </p:nvSpPr>
          <p:spPr>
            <a:xfrm>
              <a:off x="2326250" y="3784000"/>
              <a:ext cx="26375" cy="5000"/>
            </a:xfrm>
            <a:custGeom>
              <a:avLst/>
              <a:gdLst/>
              <a:ahLst/>
              <a:cxnLst/>
              <a:rect l="l" t="t" r="r" b="b"/>
              <a:pathLst>
                <a:path w="1055" h="200" extrusionOk="0">
                  <a:moveTo>
                    <a:pt x="696" y="0"/>
                  </a:moveTo>
                  <a:cubicBezTo>
                    <a:pt x="458" y="20"/>
                    <a:pt x="219" y="20"/>
                    <a:pt x="0" y="20"/>
                  </a:cubicBezTo>
                  <a:lnTo>
                    <a:pt x="0" y="199"/>
                  </a:lnTo>
                  <a:cubicBezTo>
                    <a:pt x="358" y="199"/>
                    <a:pt x="716" y="199"/>
                    <a:pt x="1054" y="179"/>
                  </a:cubicBezTo>
                  <a:cubicBezTo>
                    <a:pt x="995" y="20"/>
                    <a:pt x="836" y="20"/>
                    <a:pt x="6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55;p3">
              <a:extLst>
                <a:ext uri="{FF2B5EF4-FFF2-40B4-BE49-F238E27FC236}">
                  <a16:creationId xmlns:a16="http://schemas.microsoft.com/office/drawing/2014/main" id="{F4B0D308-E214-4E24-B158-B2423D396148}"/>
                </a:ext>
              </a:extLst>
            </p:cNvPr>
            <p:cNvSpPr/>
            <p:nvPr/>
          </p:nvSpPr>
          <p:spPr>
            <a:xfrm>
              <a:off x="2504275" y="3644750"/>
              <a:ext cx="9475" cy="24375"/>
            </a:xfrm>
            <a:custGeom>
              <a:avLst/>
              <a:gdLst/>
              <a:ahLst/>
              <a:cxnLst/>
              <a:rect l="l" t="t" r="r" b="b"/>
              <a:pathLst>
                <a:path w="379" h="975" extrusionOk="0">
                  <a:moveTo>
                    <a:pt x="200" y="0"/>
                  </a:moveTo>
                  <a:cubicBezTo>
                    <a:pt x="160" y="279"/>
                    <a:pt x="279" y="597"/>
                    <a:pt x="1" y="796"/>
                  </a:cubicBezTo>
                  <a:lnTo>
                    <a:pt x="1" y="975"/>
                  </a:lnTo>
                  <a:lnTo>
                    <a:pt x="339" y="975"/>
                  </a:lnTo>
                  <a:cubicBezTo>
                    <a:pt x="359" y="657"/>
                    <a:pt x="379" y="29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56;p3">
              <a:extLst>
                <a:ext uri="{FF2B5EF4-FFF2-40B4-BE49-F238E27FC236}">
                  <a16:creationId xmlns:a16="http://schemas.microsoft.com/office/drawing/2014/main" id="{B63740C4-7B40-4AE1-B553-8D3B87E3CFF1}"/>
                </a:ext>
              </a:extLst>
            </p:cNvPr>
            <p:cNvSpPr/>
            <p:nvPr/>
          </p:nvSpPr>
          <p:spPr>
            <a:xfrm>
              <a:off x="2700725" y="3869025"/>
              <a:ext cx="5000" cy="23900"/>
            </a:xfrm>
            <a:custGeom>
              <a:avLst/>
              <a:gdLst/>
              <a:ahLst/>
              <a:cxnLst/>
              <a:rect l="l" t="t" r="r" b="b"/>
              <a:pathLst>
                <a:path w="200" h="956" extrusionOk="0">
                  <a:moveTo>
                    <a:pt x="159" y="1"/>
                  </a:moveTo>
                  <a:cubicBezTo>
                    <a:pt x="0" y="339"/>
                    <a:pt x="0" y="637"/>
                    <a:pt x="159" y="956"/>
                  </a:cubicBezTo>
                  <a:cubicBezTo>
                    <a:pt x="199" y="637"/>
                    <a:pt x="199" y="339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57;p3">
              <a:extLst>
                <a:ext uri="{FF2B5EF4-FFF2-40B4-BE49-F238E27FC236}">
                  <a16:creationId xmlns:a16="http://schemas.microsoft.com/office/drawing/2014/main" id="{712E1E88-2992-42E4-B8BA-CE9F5F7C7C7D}"/>
                </a:ext>
              </a:extLst>
            </p:cNvPr>
            <p:cNvSpPr/>
            <p:nvPr/>
          </p:nvSpPr>
          <p:spPr>
            <a:xfrm>
              <a:off x="2506775" y="3584575"/>
              <a:ext cx="7475" cy="22900"/>
            </a:xfrm>
            <a:custGeom>
              <a:avLst/>
              <a:gdLst/>
              <a:ahLst/>
              <a:cxnLst/>
              <a:rect l="l" t="t" r="r" b="b"/>
              <a:pathLst>
                <a:path w="299" h="916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279"/>
                    <a:pt x="100" y="617"/>
                    <a:pt x="100" y="915"/>
                  </a:cubicBezTo>
                  <a:cubicBezTo>
                    <a:pt x="299" y="637"/>
                    <a:pt x="259" y="318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58;p3">
              <a:extLst>
                <a:ext uri="{FF2B5EF4-FFF2-40B4-BE49-F238E27FC236}">
                  <a16:creationId xmlns:a16="http://schemas.microsoft.com/office/drawing/2014/main" id="{B8677BDF-E0AA-4331-9721-3266E7315680}"/>
                </a:ext>
              </a:extLst>
            </p:cNvPr>
            <p:cNvSpPr/>
            <p:nvPr/>
          </p:nvSpPr>
          <p:spPr>
            <a:xfrm>
              <a:off x="2544075" y="3689725"/>
              <a:ext cx="9950" cy="11250"/>
            </a:xfrm>
            <a:custGeom>
              <a:avLst/>
              <a:gdLst/>
              <a:ahLst/>
              <a:cxnLst/>
              <a:rect l="l" t="t" r="r" b="b"/>
              <a:pathLst>
                <a:path w="398" h="450" extrusionOk="0">
                  <a:moveTo>
                    <a:pt x="266" y="1"/>
                  </a:moveTo>
                  <a:cubicBezTo>
                    <a:pt x="199" y="1"/>
                    <a:pt x="109" y="60"/>
                    <a:pt x="40" y="71"/>
                  </a:cubicBezTo>
                  <a:cubicBezTo>
                    <a:pt x="40" y="111"/>
                    <a:pt x="40" y="171"/>
                    <a:pt x="0" y="250"/>
                  </a:cubicBezTo>
                  <a:cubicBezTo>
                    <a:pt x="100" y="310"/>
                    <a:pt x="199" y="449"/>
                    <a:pt x="279" y="449"/>
                  </a:cubicBezTo>
                  <a:cubicBezTo>
                    <a:pt x="398" y="409"/>
                    <a:pt x="378" y="230"/>
                    <a:pt x="358" y="131"/>
                  </a:cubicBezTo>
                  <a:cubicBezTo>
                    <a:pt x="350" y="31"/>
                    <a:pt x="314" y="1"/>
                    <a:pt x="2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59;p3">
              <a:extLst>
                <a:ext uri="{FF2B5EF4-FFF2-40B4-BE49-F238E27FC236}">
                  <a16:creationId xmlns:a16="http://schemas.microsoft.com/office/drawing/2014/main" id="{D6D1482A-8829-4579-8CF9-52FCAB86BDC8}"/>
                </a:ext>
              </a:extLst>
            </p:cNvPr>
            <p:cNvSpPr/>
            <p:nvPr/>
          </p:nvSpPr>
          <p:spPr>
            <a:xfrm>
              <a:off x="2437650" y="3627825"/>
              <a:ext cx="17425" cy="5000"/>
            </a:xfrm>
            <a:custGeom>
              <a:avLst/>
              <a:gdLst/>
              <a:ahLst/>
              <a:cxnLst/>
              <a:rect l="l" t="t" r="r" b="b"/>
              <a:pathLst>
                <a:path w="697" h="200" extrusionOk="0">
                  <a:moveTo>
                    <a:pt x="338" y="1"/>
                  </a:moveTo>
                  <a:cubicBezTo>
                    <a:pt x="239" y="41"/>
                    <a:pt x="119" y="41"/>
                    <a:pt x="0" y="61"/>
                  </a:cubicBezTo>
                  <a:lnTo>
                    <a:pt x="0" y="200"/>
                  </a:lnTo>
                  <a:lnTo>
                    <a:pt x="696" y="200"/>
                  </a:lnTo>
                  <a:cubicBezTo>
                    <a:pt x="637" y="41"/>
                    <a:pt x="478" y="4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60;p3">
              <a:extLst>
                <a:ext uri="{FF2B5EF4-FFF2-40B4-BE49-F238E27FC236}">
                  <a16:creationId xmlns:a16="http://schemas.microsoft.com/office/drawing/2014/main" id="{14CBE399-C53F-4DAE-B1CF-65952C1369AE}"/>
                </a:ext>
              </a:extLst>
            </p:cNvPr>
            <p:cNvSpPr/>
            <p:nvPr/>
          </p:nvSpPr>
          <p:spPr>
            <a:xfrm>
              <a:off x="2701725" y="3819800"/>
              <a:ext cx="5000" cy="19425"/>
            </a:xfrm>
            <a:custGeom>
              <a:avLst/>
              <a:gdLst/>
              <a:ahLst/>
              <a:cxnLst/>
              <a:rect l="l" t="t" r="r" b="b"/>
              <a:pathLst>
                <a:path w="200" h="777" extrusionOk="0">
                  <a:moveTo>
                    <a:pt x="139" y="0"/>
                  </a:moveTo>
                  <a:cubicBezTo>
                    <a:pt x="119" y="0"/>
                    <a:pt x="60" y="40"/>
                    <a:pt x="20" y="40"/>
                  </a:cubicBezTo>
                  <a:cubicBezTo>
                    <a:pt x="0" y="319"/>
                    <a:pt x="0" y="557"/>
                    <a:pt x="119" y="776"/>
                  </a:cubicBezTo>
                  <a:cubicBezTo>
                    <a:pt x="199" y="538"/>
                    <a:pt x="159" y="279"/>
                    <a:pt x="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61;p3">
              <a:extLst>
                <a:ext uri="{FF2B5EF4-FFF2-40B4-BE49-F238E27FC236}">
                  <a16:creationId xmlns:a16="http://schemas.microsoft.com/office/drawing/2014/main" id="{4F028EE7-C069-4B78-8EA6-E3B99513F547}"/>
                </a:ext>
              </a:extLst>
            </p:cNvPr>
            <p:cNvSpPr/>
            <p:nvPr/>
          </p:nvSpPr>
          <p:spPr>
            <a:xfrm>
              <a:off x="2362050" y="37845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49" y="0"/>
                  </a:moveTo>
                  <a:cubicBezTo>
                    <a:pt x="229" y="0"/>
                    <a:pt x="110" y="60"/>
                    <a:pt x="0" y="179"/>
                  </a:cubicBezTo>
                  <a:lnTo>
                    <a:pt x="697" y="179"/>
                  </a:lnTo>
                  <a:cubicBezTo>
                    <a:pt x="587" y="60"/>
                    <a:pt x="468" y="0"/>
                    <a:pt x="3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62;p3">
              <a:extLst>
                <a:ext uri="{FF2B5EF4-FFF2-40B4-BE49-F238E27FC236}">
                  <a16:creationId xmlns:a16="http://schemas.microsoft.com/office/drawing/2014/main" id="{FE9EE15F-AC4C-4BB7-B61E-2DB686A6609F}"/>
                </a:ext>
              </a:extLst>
            </p:cNvPr>
            <p:cNvSpPr/>
            <p:nvPr/>
          </p:nvSpPr>
          <p:spPr>
            <a:xfrm>
              <a:off x="2521200" y="3963525"/>
              <a:ext cx="6975" cy="13450"/>
            </a:xfrm>
            <a:custGeom>
              <a:avLst/>
              <a:gdLst/>
              <a:ahLst/>
              <a:cxnLst/>
              <a:rect l="l" t="t" r="r" b="b"/>
              <a:pathLst>
                <a:path w="279" h="538" extrusionOk="0">
                  <a:moveTo>
                    <a:pt x="219" y="0"/>
                  </a:moveTo>
                  <a:cubicBezTo>
                    <a:pt x="80" y="100"/>
                    <a:pt x="60" y="259"/>
                    <a:pt x="20" y="398"/>
                  </a:cubicBezTo>
                  <a:lnTo>
                    <a:pt x="0" y="458"/>
                  </a:lnTo>
                  <a:lnTo>
                    <a:pt x="60" y="538"/>
                  </a:lnTo>
                  <a:cubicBezTo>
                    <a:pt x="219" y="458"/>
                    <a:pt x="259" y="279"/>
                    <a:pt x="279" y="120"/>
                  </a:cubicBezTo>
                  <a:cubicBezTo>
                    <a:pt x="279" y="80"/>
                    <a:pt x="279" y="4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63;p3">
              <a:extLst>
                <a:ext uri="{FF2B5EF4-FFF2-40B4-BE49-F238E27FC236}">
                  <a16:creationId xmlns:a16="http://schemas.microsoft.com/office/drawing/2014/main" id="{3BCE11C6-FEE3-4A33-92ED-C063E57A7121}"/>
                </a:ext>
              </a:extLst>
            </p:cNvPr>
            <p:cNvSpPr/>
            <p:nvPr/>
          </p:nvSpPr>
          <p:spPr>
            <a:xfrm>
              <a:off x="2481400" y="3557225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200" y="0"/>
                  </a:moveTo>
                  <a:cubicBezTo>
                    <a:pt x="40" y="100"/>
                    <a:pt x="21" y="239"/>
                    <a:pt x="1" y="398"/>
                  </a:cubicBezTo>
                  <a:cubicBezTo>
                    <a:pt x="1" y="438"/>
                    <a:pt x="21" y="497"/>
                    <a:pt x="21" y="537"/>
                  </a:cubicBezTo>
                  <a:lnTo>
                    <a:pt x="200" y="537"/>
                  </a:lnTo>
                  <a:cubicBezTo>
                    <a:pt x="200" y="338"/>
                    <a:pt x="219" y="17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64;p3">
              <a:extLst>
                <a:ext uri="{FF2B5EF4-FFF2-40B4-BE49-F238E27FC236}">
                  <a16:creationId xmlns:a16="http://schemas.microsoft.com/office/drawing/2014/main" id="{ABD8F551-BE62-474A-8655-F01138FD0D5D}"/>
                </a:ext>
              </a:extLst>
            </p:cNvPr>
            <p:cNvSpPr/>
            <p:nvPr/>
          </p:nvSpPr>
          <p:spPr>
            <a:xfrm>
              <a:off x="2379450" y="3427900"/>
              <a:ext cx="12950" cy="4150"/>
            </a:xfrm>
            <a:custGeom>
              <a:avLst/>
              <a:gdLst/>
              <a:ahLst/>
              <a:cxnLst/>
              <a:rect l="l" t="t" r="r" b="b"/>
              <a:pathLst>
                <a:path w="518" h="166" extrusionOk="0">
                  <a:moveTo>
                    <a:pt x="1" y="1"/>
                  </a:moveTo>
                  <a:cubicBezTo>
                    <a:pt x="90" y="110"/>
                    <a:pt x="180" y="165"/>
                    <a:pt x="267" y="165"/>
                  </a:cubicBezTo>
                  <a:cubicBezTo>
                    <a:pt x="354" y="165"/>
                    <a:pt x="438" y="110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65;p3">
              <a:extLst>
                <a:ext uri="{FF2B5EF4-FFF2-40B4-BE49-F238E27FC236}">
                  <a16:creationId xmlns:a16="http://schemas.microsoft.com/office/drawing/2014/main" id="{A6B7EE0D-6D14-4BF6-BB3B-05C5F764CE9C}"/>
                </a:ext>
              </a:extLst>
            </p:cNvPr>
            <p:cNvSpPr/>
            <p:nvPr/>
          </p:nvSpPr>
          <p:spPr>
            <a:xfrm>
              <a:off x="2303850" y="3428150"/>
              <a:ext cx="13475" cy="3775"/>
            </a:xfrm>
            <a:custGeom>
              <a:avLst/>
              <a:gdLst/>
              <a:ahLst/>
              <a:cxnLst/>
              <a:rect l="l" t="t" r="r" b="b"/>
              <a:pathLst>
                <a:path w="539" h="151" extrusionOk="0">
                  <a:moveTo>
                    <a:pt x="276" y="1"/>
                  </a:moveTo>
                  <a:cubicBezTo>
                    <a:pt x="179" y="1"/>
                    <a:pt x="84" y="56"/>
                    <a:pt x="1" y="150"/>
                  </a:cubicBezTo>
                  <a:lnTo>
                    <a:pt x="538" y="150"/>
                  </a:lnTo>
                  <a:cubicBezTo>
                    <a:pt x="453" y="46"/>
                    <a:pt x="363" y="1"/>
                    <a:pt x="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66;p3">
              <a:extLst>
                <a:ext uri="{FF2B5EF4-FFF2-40B4-BE49-F238E27FC236}">
                  <a16:creationId xmlns:a16="http://schemas.microsoft.com/office/drawing/2014/main" id="{A47DA7C6-0448-4B45-BB08-F6D7037B76F4}"/>
                </a:ext>
              </a:extLst>
            </p:cNvPr>
            <p:cNvSpPr/>
            <p:nvPr/>
          </p:nvSpPr>
          <p:spPr>
            <a:xfrm>
              <a:off x="2326250" y="3694975"/>
              <a:ext cx="13450" cy="7675"/>
            </a:xfrm>
            <a:custGeom>
              <a:avLst/>
              <a:gdLst/>
              <a:ahLst/>
              <a:cxnLst/>
              <a:rect l="l" t="t" r="r" b="b"/>
              <a:pathLst>
                <a:path w="538" h="307" extrusionOk="0">
                  <a:moveTo>
                    <a:pt x="517" y="0"/>
                  </a:moveTo>
                  <a:cubicBezTo>
                    <a:pt x="338" y="0"/>
                    <a:pt x="159" y="20"/>
                    <a:pt x="0" y="20"/>
                  </a:cubicBezTo>
                  <a:lnTo>
                    <a:pt x="0" y="199"/>
                  </a:lnTo>
                  <a:cubicBezTo>
                    <a:pt x="83" y="272"/>
                    <a:pt x="176" y="306"/>
                    <a:pt x="272" y="306"/>
                  </a:cubicBezTo>
                  <a:cubicBezTo>
                    <a:pt x="361" y="306"/>
                    <a:pt x="451" y="277"/>
                    <a:pt x="537" y="219"/>
                  </a:cubicBezTo>
                  <a:cubicBezTo>
                    <a:pt x="517" y="160"/>
                    <a:pt x="517" y="8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67;p3">
              <a:extLst>
                <a:ext uri="{FF2B5EF4-FFF2-40B4-BE49-F238E27FC236}">
                  <a16:creationId xmlns:a16="http://schemas.microsoft.com/office/drawing/2014/main" id="{5E0928D5-6BED-4937-A189-97309817B725}"/>
                </a:ext>
              </a:extLst>
            </p:cNvPr>
            <p:cNvSpPr/>
            <p:nvPr/>
          </p:nvSpPr>
          <p:spPr>
            <a:xfrm>
              <a:off x="2550025" y="395407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" y="0"/>
                  </a:moveTo>
                  <a:lnTo>
                    <a:pt x="1" y="378"/>
                  </a:lnTo>
                  <a:cubicBezTo>
                    <a:pt x="140" y="259"/>
                    <a:pt x="160" y="1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68;p3">
              <a:extLst>
                <a:ext uri="{FF2B5EF4-FFF2-40B4-BE49-F238E27FC236}">
                  <a16:creationId xmlns:a16="http://schemas.microsoft.com/office/drawing/2014/main" id="{2E975EA2-895F-447C-AFA9-FC6562398143}"/>
                </a:ext>
              </a:extLst>
            </p:cNvPr>
            <p:cNvSpPr/>
            <p:nvPr/>
          </p:nvSpPr>
          <p:spPr>
            <a:xfrm>
              <a:off x="2704700" y="386057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0" y="1"/>
                  </a:moveTo>
                  <a:lnTo>
                    <a:pt x="0" y="339"/>
                  </a:lnTo>
                  <a:cubicBezTo>
                    <a:pt x="219" y="219"/>
                    <a:pt x="199" y="12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69;p3">
              <a:extLst>
                <a:ext uri="{FF2B5EF4-FFF2-40B4-BE49-F238E27FC236}">
                  <a16:creationId xmlns:a16="http://schemas.microsoft.com/office/drawing/2014/main" id="{8FABFFC1-0608-4B48-9EA7-95C5798ACA8C}"/>
                </a:ext>
              </a:extLst>
            </p:cNvPr>
            <p:cNvSpPr/>
            <p:nvPr/>
          </p:nvSpPr>
          <p:spPr>
            <a:xfrm>
              <a:off x="2247675" y="3807875"/>
              <a:ext cx="7475" cy="8475"/>
            </a:xfrm>
            <a:custGeom>
              <a:avLst/>
              <a:gdLst/>
              <a:ahLst/>
              <a:cxnLst/>
              <a:rect l="l" t="t" r="r" b="b"/>
              <a:pathLst>
                <a:path w="299" h="339" extrusionOk="0">
                  <a:moveTo>
                    <a:pt x="100" y="0"/>
                  </a:moveTo>
                  <a:cubicBezTo>
                    <a:pt x="0" y="119"/>
                    <a:pt x="0" y="239"/>
                    <a:pt x="119" y="338"/>
                  </a:cubicBezTo>
                  <a:cubicBezTo>
                    <a:pt x="179" y="338"/>
                    <a:pt x="259" y="318"/>
                    <a:pt x="298" y="318"/>
                  </a:cubicBezTo>
                  <a:cubicBezTo>
                    <a:pt x="298" y="199"/>
                    <a:pt x="279" y="99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70;p3">
              <a:extLst>
                <a:ext uri="{FF2B5EF4-FFF2-40B4-BE49-F238E27FC236}">
                  <a16:creationId xmlns:a16="http://schemas.microsoft.com/office/drawing/2014/main" id="{B8013B7D-3418-42A6-8790-5C0A9E6F7F9E}"/>
                </a:ext>
              </a:extLst>
            </p:cNvPr>
            <p:cNvSpPr/>
            <p:nvPr/>
          </p:nvSpPr>
          <p:spPr>
            <a:xfrm>
              <a:off x="2312325" y="3635100"/>
              <a:ext cx="4500" cy="1700"/>
            </a:xfrm>
            <a:custGeom>
              <a:avLst/>
              <a:gdLst/>
              <a:ahLst/>
              <a:cxnLst/>
              <a:rect l="l" t="t" r="r" b="b"/>
              <a:pathLst>
                <a:path w="180" h="68" extrusionOk="0">
                  <a:moveTo>
                    <a:pt x="95" y="1"/>
                  </a:moveTo>
                  <a:cubicBezTo>
                    <a:pt x="63" y="1"/>
                    <a:pt x="32" y="26"/>
                    <a:pt x="0" y="68"/>
                  </a:cubicBezTo>
                  <a:lnTo>
                    <a:pt x="179" y="68"/>
                  </a:lnTo>
                  <a:cubicBezTo>
                    <a:pt x="151" y="21"/>
                    <a:pt x="123" y="1"/>
                    <a:pt x="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71;p3">
              <a:extLst>
                <a:ext uri="{FF2B5EF4-FFF2-40B4-BE49-F238E27FC236}">
                  <a16:creationId xmlns:a16="http://schemas.microsoft.com/office/drawing/2014/main" id="{4742B4F1-024F-4407-95D5-58F35D902C7F}"/>
                </a:ext>
              </a:extLst>
            </p:cNvPr>
            <p:cNvSpPr/>
            <p:nvPr/>
          </p:nvSpPr>
          <p:spPr>
            <a:xfrm>
              <a:off x="2501800" y="3568650"/>
              <a:ext cx="2000" cy="8475"/>
            </a:xfrm>
            <a:custGeom>
              <a:avLst/>
              <a:gdLst/>
              <a:ahLst/>
              <a:cxnLst/>
              <a:rect l="l" t="t" r="r" b="b"/>
              <a:pathLst>
                <a:path w="80" h="339" extrusionOk="0">
                  <a:moveTo>
                    <a:pt x="80" y="1"/>
                  </a:moveTo>
                  <a:cubicBezTo>
                    <a:pt x="0" y="120"/>
                    <a:pt x="0" y="219"/>
                    <a:pt x="80" y="339"/>
                  </a:cubicBezTo>
                  <a:lnTo>
                    <a:pt x="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72;p3">
              <a:extLst>
                <a:ext uri="{FF2B5EF4-FFF2-40B4-BE49-F238E27FC236}">
                  <a16:creationId xmlns:a16="http://schemas.microsoft.com/office/drawing/2014/main" id="{C9999E8A-402C-4873-8828-26EE627212E8}"/>
                </a:ext>
              </a:extLst>
            </p:cNvPr>
            <p:cNvSpPr/>
            <p:nvPr/>
          </p:nvSpPr>
          <p:spPr>
            <a:xfrm>
              <a:off x="2321775" y="3429650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0" y="1"/>
                  </a:moveTo>
                  <a:cubicBezTo>
                    <a:pt x="70" y="1"/>
                    <a:pt x="40" y="30"/>
                    <a:pt x="0" y="90"/>
                  </a:cubicBezTo>
                  <a:lnTo>
                    <a:pt x="199" y="90"/>
                  </a:lnTo>
                  <a:cubicBezTo>
                    <a:pt x="159" y="30"/>
                    <a:pt x="129" y="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73;p3">
              <a:extLst>
                <a:ext uri="{FF2B5EF4-FFF2-40B4-BE49-F238E27FC236}">
                  <a16:creationId xmlns:a16="http://schemas.microsoft.com/office/drawing/2014/main" id="{3A5BA11F-E9CC-4573-893C-7A3936E2A657}"/>
                </a:ext>
              </a:extLst>
            </p:cNvPr>
            <p:cNvSpPr/>
            <p:nvPr/>
          </p:nvSpPr>
          <p:spPr>
            <a:xfrm>
              <a:off x="2371000" y="3428400"/>
              <a:ext cx="4000" cy="1525"/>
            </a:xfrm>
            <a:custGeom>
              <a:avLst/>
              <a:gdLst/>
              <a:ahLst/>
              <a:cxnLst/>
              <a:rect l="l" t="t" r="r" b="b"/>
              <a:pathLst>
                <a:path w="160" h="61" extrusionOk="0">
                  <a:moveTo>
                    <a:pt x="0" y="1"/>
                  </a:moveTo>
                  <a:cubicBezTo>
                    <a:pt x="20" y="41"/>
                    <a:pt x="50" y="61"/>
                    <a:pt x="80" y="61"/>
                  </a:cubicBezTo>
                  <a:cubicBezTo>
                    <a:pt x="110" y="61"/>
                    <a:pt x="140" y="4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74;p3">
              <a:extLst>
                <a:ext uri="{FF2B5EF4-FFF2-40B4-BE49-F238E27FC236}">
                  <a16:creationId xmlns:a16="http://schemas.microsoft.com/office/drawing/2014/main" id="{62BCA966-5AB9-4302-B629-E13AD90F2577}"/>
                </a:ext>
              </a:extLst>
            </p:cNvPr>
            <p:cNvSpPr/>
            <p:nvPr/>
          </p:nvSpPr>
          <p:spPr>
            <a:xfrm>
              <a:off x="2241700" y="3431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0"/>
                  </a:moveTo>
                  <a:cubicBezTo>
                    <a:pt x="60" y="40"/>
                    <a:pt x="20" y="80"/>
                    <a:pt x="0" y="179"/>
                  </a:cubicBezTo>
                  <a:cubicBezTo>
                    <a:pt x="40" y="139"/>
                    <a:pt x="120" y="8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75;p3">
              <a:extLst>
                <a:ext uri="{FF2B5EF4-FFF2-40B4-BE49-F238E27FC236}">
                  <a16:creationId xmlns:a16="http://schemas.microsoft.com/office/drawing/2014/main" id="{08D90C92-8CDB-4AC4-9B45-CAB1C1515860}"/>
                </a:ext>
              </a:extLst>
            </p:cNvPr>
            <p:cNvSpPr/>
            <p:nvPr/>
          </p:nvSpPr>
          <p:spPr>
            <a:xfrm>
              <a:off x="2317300" y="3431900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0" y="0"/>
                  </a:moveTo>
                  <a:cubicBezTo>
                    <a:pt x="30" y="70"/>
                    <a:pt x="55" y="105"/>
                    <a:pt x="82" y="105"/>
                  </a:cubicBezTo>
                  <a:cubicBezTo>
                    <a:pt x="109" y="105"/>
                    <a:pt x="139" y="7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76;p3">
              <a:extLst>
                <a:ext uri="{FF2B5EF4-FFF2-40B4-BE49-F238E27FC236}">
                  <a16:creationId xmlns:a16="http://schemas.microsoft.com/office/drawing/2014/main" id="{68C2B0E8-3507-491B-B0F4-E140BB6C6801}"/>
                </a:ext>
              </a:extLst>
            </p:cNvPr>
            <p:cNvSpPr/>
            <p:nvPr/>
          </p:nvSpPr>
          <p:spPr>
            <a:xfrm>
              <a:off x="1973650" y="3191675"/>
              <a:ext cx="29850" cy="227875"/>
            </a:xfrm>
            <a:custGeom>
              <a:avLst/>
              <a:gdLst/>
              <a:ahLst/>
              <a:cxnLst/>
              <a:rect l="l" t="t" r="r" b="b"/>
              <a:pathLst>
                <a:path w="1194" h="9115" extrusionOk="0">
                  <a:moveTo>
                    <a:pt x="418" y="1"/>
                  </a:moveTo>
                  <a:cubicBezTo>
                    <a:pt x="319" y="21"/>
                    <a:pt x="239" y="120"/>
                    <a:pt x="199" y="200"/>
                  </a:cubicBezTo>
                  <a:cubicBezTo>
                    <a:pt x="0" y="3084"/>
                    <a:pt x="139" y="5949"/>
                    <a:pt x="179" y="8794"/>
                  </a:cubicBezTo>
                  <a:cubicBezTo>
                    <a:pt x="219" y="8893"/>
                    <a:pt x="239" y="8992"/>
                    <a:pt x="319" y="9072"/>
                  </a:cubicBezTo>
                  <a:cubicBezTo>
                    <a:pt x="365" y="9100"/>
                    <a:pt x="411" y="9115"/>
                    <a:pt x="455" y="9115"/>
                  </a:cubicBezTo>
                  <a:cubicBezTo>
                    <a:pt x="506" y="9115"/>
                    <a:pt x="554" y="9095"/>
                    <a:pt x="597" y="9052"/>
                  </a:cubicBezTo>
                  <a:cubicBezTo>
                    <a:pt x="875" y="8694"/>
                    <a:pt x="696" y="8197"/>
                    <a:pt x="975" y="7839"/>
                  </a:cubicBezTo>
                  <a:cubicBezTo>
                    <a:pt x="1035" y="7580"/>
                    <a:pt x="935" y="7302"/>
                    <a:pt x="1074" y="7083"/>
                  </a:cubicBezTo>
                  <a:cubicBezTo>
                    <a:pt x="1074" y="7043"/>
                    <a:pt x="1074" y="6983"/>
                    <a:pt x="1114" y="6963"/>
                  </a:cubicBezTo>
                  <a:cubicBezTo>
                    <a:pt x="1094" y="6605"/>
                    <a:pt x="915" y="6307"/>
                    <a:pt x="995" y="5969"/>
                  </a:cubicBezTo>
                  <a:cubicBezTo>
                    <a:pt x="915" y="5770"/>
                    <a:pt x="1194" y="5591"/>
                    <a:pt x="1035" y="5372"/>
                  </a:cubicBezTo>
                  <a:cubicBezTo>
                    <a:pt x="935" y="5113"/>
                    <a:pt x="995" y="4875"/>
                    <a:pt x="995" y="4616"/>
                  </a:cubicBezTo>
                  <a:cubicBezTo>
                    <a:pt x="1015" y="4477"/>
                    <a:pt x="995" y="4357"/>
                    <a:pt x="915" y="4258"/>
                  </a:cubicBezTo>
                  <a:cubicBezTo>
                    <a:pt x="915" y="4019"/>
                    <a:pt x="895" y="3781"/>
                    <a:pt x="895" y="3562"/>
                  </a:cubicBezTo>
                  <a:cubicBezTo>
                    <a:pt x="836" y="2368"/>
                    <a:pt x="895" y="1175"/>
                    <a:pt x="7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77;p3">
              <a:extLst>
                <a:ext uri="{FF2B5EF4-FFF2-40B4-BE49-F238E27FC236}">
                  <a16:creationId xmlns:a16="http://schemas.microsoft.com/office/drawing/2014/main" id="{14E44679-E5F8-43A1-A009-0C9628822E51}"/>
                </a:ext>
              </a:extLst>
            </p:cNvPr>
            <p:cNvSpPr/>
            <p:nvPr/>
          </p:nvSpPr>
          <p:spPr>
            <a:xfrm>
              <a:off x="2197925" y="3385475"/>
              <a:ext cx="30375" cy="220800"/>
            </a:xfrm>
            <a:custGeom>
              <a:avLst/>
              <a:gdLst/>
              <a:ahLst/>
              <a:cxnLst/>
              <a:rect l="l" t="t" r="r" b="b"/>
              <a:pathLst>
                <a:path w="1215" h="8832" extrusionOk="0">
                  <a:moveTo>
                    <a:pt x="520" y="0"/>
                  </a:moveTo>
                  <a:cubicBezTo>
                    <a:pt x="434" y="0"/>
                    <a:pt x="356" y="29"/>
                    <a:pt x="279" y="107"/>
                  </a:cubicBezTo>
                  <a:cubicBezTo>
                    <a:pt x="279" y="226"/>
                    <a:pt x="379" y="345"/>
                    <a:pt x="259" y="485"/>
                  </a:cubicBezTo>
                  <a:cubicBezTo>
                    <a:pt x="299" y="644"/>
                    <a:pt x="220" y="843"/>
                    <a:pt x="279" y="1022"/>
                  </a:cubicBezTo>
                  <a:cubicBezTo>
                    <a:pt x="259" y="1081"/>
                    <a:pt x="200" y="1121"/>
                    <a:pt x="180" y="1181"/>
                  </a:cubicBezTo>
                  <a:cubicBezTo>
                    <a:pt x="220" y="2474"/>
                    <a:pt x="160" y="3767"/>
                    <a:pt x="279" y="5060"/>
                  </a:cubicBezTo>
                  <a:cubicBezTo>
                    <a:pt x="279" y="5199"/>
                    <a:pt x="279" y="5358"/>
                    <a:pt x="120" y="5458"/>
                  </a:cubicBezTo>
                  <a:cubicBezTo>
                    <a:pt x="80" y="5497"/>
                    <a:pt x="21" y="5577"/>
                    <a:pt x="21" y="5657"/>
                  </a:cubicBezTo>
                  <a:cubicBezTo>
                    <a:pt x="61" y="5696"/>
                    <a:pt x="61" y="5716"/>
                    <a:pt x="61" y="5776"/>
                  </a:cubicBezTo>
                  <a:cubicBezTo>
                    <a:pt x="120" y="6015"/>
                    <a:pt x="100" y="6293"/>
                    <a:pt x="100" y="6572"/>
                  </a:cubicBezTo>
                  <a:cubicBezTo>
                    <a:pt x="100" y="6711"/>
                    <a:pt x="80" y="6890"/>
                    <a:pt x="100" y="7049"/>
                  </a:cubicBezTo>
                  <a:cubicBezTo>
                    <a:pt x="100" y="7149"/>
                    <a:pt x="120" y="7268"/>
                    <a:pt x="160" y="7387"/>
                  </a:cubicBezTo>
                  <a:cubicBezTo>
                    <a:pt x="319" y="7845"/>
                    <a:pt x="1" y="8402"/>
                    <a:pt x="498" y="8780"/>
                  </a:cubicBezTo>
                  <a:cubicBezTo>
                    <a:pt x="588" y="8816"/>
                    <a:pt x="662" y="8832"/>
                    <a:pt x="721" y="8832"/>
                  </a:cubicBezTo>
                  <a:cubicBezTo>
                    <a:pt x="992" y="8832"/>
                    <a:pt x="990" y="8510"/>
                    <a:pt x="1055" y="8282"/>
                  </a:cubicBezTo>
                  <a:cubicBezTo>
                    <a:pt x="1115" y="7686"/>
                    <a:pt x="1075" y="7109"/>
                    <a:pt x="976" y="6552"/>
                  </a:cubicBezTo>
                  <a:cubicBezTo>
                    <a:pt x="956" y="6472"/>
                    <a:pt x="896" y="6393"/>
                    <a:pt x="836" y="6313"/>
                  </a:cubicBezTo>
                  <a:cubicBezTo>
                    <a:pt x="836" y="6273"/>
                    <a:pt x="816" y="6194"/>
                    <a:pt x="816" y="6154"/>
                  </a:cubicBezTo>
                  <a:cubicBezTo>
                    <a:pt x="1214" y="5478"/>
                    <a:pt x="777" y="4761"/>
                    <a:pt x="896" y="4065"/>
                  </a:cubicBezTo>
                  <a:cubicBezTo>
                    <a:pt x="1115" y="2772"/>
                    <a:pt x="856" y="1479"/>
                    <a:pt x="777" y="186"/>
                  </a:cubicBezTo>
                  <a:cubicBezTo>
                    <a:pt x="757" y="107"/>
                    <a:pt x="677" y="47"/>
                    <a:pt x="598" y="7"/>
                  </a:cubicBezTo>
                  <a:cubicBezTo>
                    <a:pt x="571" y="3"/>
                    <a:pt x="545" y="0"/>
                    <a:pt x="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78;p3">
              <a:extLst>
                <a:ext uri="{FF2B5EF4-FFF2-40B4-BE49-F238E27FC236}">
                  <a16:creationId xmlns:a16="http://schemas.microsoft.com/office/drawing/2014/main" id="{B325CF19-B25E-4EBC-AA3E-60DBE4506388}"/>
                </a:ext>
              </a:extLst>
            </p:cNvPr>
            <p:cNvSpPr/>
            <p:nvPr/>
          </p:nvSpPr>
          <p:spPr>
            <a:xfrm>
              <a:off x="1984575" y="3387625"/>
              <a:ext cx="29375" cy="276075"/>
            </a:xfrm>
            <a:custGeom>
              <a:avLst/>
              <a:gdLst/>
              <a:ahLst/>
              <a:cxnLst/>
              <a:rect l="l" t="t" r="r" b="b"/>
              <a:pathLst>
                <a:path w="1175" h="11043" extrusionOk="0">
                  <a:moveTo>
                    <a:pt x="458" y="1"/>
                  </a:moveTo>
                  <a:cubicBezTo>
                    <a:pt x="240" y="21"/>
                    <a:pt x="100" y="140"/>
                    <a:pt x="100" y="399"/>
                  </a:cubicBezTo>
                  <a:cubicBezTo>
                    <a:pt x="100" y="697"/>
                    <a:pt x="80" y="956"/>
                    <a:pt x="80" y="1254"/>
                  </a:cubicBezTo>
                  <a:cubicBezTo>
                    <a:pt x="80" y="1314"/>
                    <a:pt x="80" y="1333"/>
                    <a:pt x="100" y="1393"/>
                  </a:cubicBezTo>
                  <a:cubicBezTo>
                    <a:pt x="41" y="1453"/>
                    <a:pt x="1" y="1592"/>
                    <a:pt x="1" y="1692"/>
                  </a:cubicBezTo>
                  <a:cubicBezTo>
                    <a:pt x="1" y="1751"/>
                    <a:pt x="41" y="1831"/>
                    <a:pt x="41" y="1910"/>
                  </a:cubicBezTo>
                  <a:cubicBezTo>
                    <a:pt x="61" y="2428"/>
                    <a:pt x="41" y="2985"/>
                    <a:pt x="41" y="3502"/>
                  </a:cubicBezTo>
                  <a:lnTo>
                    <a:pt x="41" y="5113"/>
                  </a:lnTo>
                  <a:cubicBezTo>
                    <a:pt x="1" y="6008"/>
                    <a:pt x="80" y="6903"/>
                    <a:pt x="299" y="7799"/>
                  </a:cubicBezTo>
                  <a:cubicBezTo>
                    <a:pt x="478" y="8415"/>
                    <a:pt x="379" y="9052"/>
                    <a:pt x="399" y="9669"/>
                  </a:cubicBezTo>
                  <a:cubicBezTo>
                    <a:pt x="438" y="10007"/>
                    <a:pt x="379" y="10385"/>
                    <a:pt x="558" y="10703"/>
                  </a:cubicBezTo>
                  <a:cubicBezTo>
                    <a:pt x="633" y="10873"/>
                    <a:pt x="727" y="11043"/>
                    <a:pt x="906" y="11043"/>
                  </a:cubicBezTo>
                  <a:cubicBezTo>
                    <a:pt x="916" y="11043"/>
                    <a:pt x="926" y="11042"/>
                    <a:pt x="936" y="11041"/>
                  </a:cubicBezTo>
                  <a:cubicBezTo>
                    <a:pt x="1155" y="11001"/>
                    <a:pt x="1175" y="10783"/>
                    <a:pt x="1175" y="10603"/>
                  </a:cubicBezTo>
                  <a:cubicBezTo>
                    <a:pt x="1175" y="10265"/>
                    <a:pt x="1095" y="9907"/>
                    <a:pt x="1035" y="9569"/>
                  </a:cubicBezTo>
                  <a:cubicBezTo>
                    <a:pt x="1055" y="8216"/>
                    <a:pt x="1055" y="6884"/>
                    <a:pt x="836" y="5531"/>
                  </a:cubicBezTo>
                  <a:cubicBezTo>
                    <a:pt x="737" y="4894"/>
                    <a:pt x="677" y="4238"/>
                    <a:pt x="737" y="3601"/>
                  </a:cubicBezTo>
                  <a:cubicBezTo>
                    <a:pt x="757" y="3502"/>
                    <a:pt x="737" y="3402"/>
                    <a:pt x="697" y="3323"/>
                  </a:cubicBezTo>
                  <a:cubicBezTo>
                    <a:pt x="578" y="2646"/>
                    <a:pt x="538" y="1950"/>
                    <a:pt x="558" y="1254"/>
                  </a:cubicBezTo>
                  <a:lnTo>
                    <a:pt x="558" y="1035"/>
                  </a:lnTo>
                  <a:cubicBezTo>
                    <a:pt x="538" y="936"/>
                    <a:pt x="478" y="836"/>
                    <a:pt x="538" y="737"/>
                  </a:cubicBezTo>
                  <a:cubicBezTo>
                    <a:pt x="558" y="657"/>
                    <a:pt x="558" y="617"/>
                    <a:pt x="558" y="538"/>
                  </a:cubicBezTo>
                  <a:cubicBezTo>
                    <a:pt x="538" y="418"/>
                    <a:pt x="538" y="279"/>
                    <a:pt x="538" y="160"/>
                  </a:cubicBezTo>
                  <a:cubicBezTo>
                    <a:pt x="538" y="80"/>
                    <a:pt x="498" y="40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79;p3">
              <a:extLst>
                <a:ext uri="{FF2B5EF4-FFF2-40B4-BE49-F238E27FC236}">
                  <a16:creationId xmlns:a16="http://schemas.microsoft.com/office/drawing/2014/main" id="{59968955-4923-4582-BEBD-4C9DF1827465}"/>
                </a:ext>
              </a:extLst>
            </p:cNvPr>
            <p:cNvSpPr/>
            <p:nvPr/>
          </p:nvSpPr>
          <p:spPr>
            <a:xfrm>
              <a:off x="2114875" y="3622475"/>
              <a:ext cx="37325" cy="205475"/>
            </a:xfrm>
            <a:custGeom>
              <a:avLst/>
              <a:gdLst/>
              <a:ahLst/>
              <a:cxnLst/>
              <a:rect l="l" t="t" r="r" b="b"/>
              <a:pathLst>
                <a:path w="1493" h="8219" extrusionOk="0">
                  <a:moveTo>
                    <a:pt x="257" y="1"/>
                  </a:moveTo>
                  <a:cubicBezTo>
                    <a:pt x="195" y="1"/>
                    <a:pt x="130" y="26"/>
                    <a:pt x="60" y="76"/>
                  </a:cubicBezTo>
                  <a:cubicBezTo>
                    <a:pt x="1" y="314"/>
                    <a:pt x="1" y="553"/>
                    <a:pt x="60" y="792"/>
                  </a:cubicBezTo>
                  <a:cubicBezTo>
                    <a:pt x="100" y="792"/>
                    <a:pt x="100" y="792"/>
                    <a:pt x="120" y="851"/>
                  </a:cubicBezTo>
                  <a:cubicBezTo>
                    <a:pt x="120" y="891"/>
                    <a:pt x="120" y="911"/>
                    <a:pt x="60" y="971"/>
                  </a:cubicBezTo>
                  <a:cubicBezTo>
                    <a:pt x="60" y="1050"/>
                    <a:pt x="100" y="1090"/>
                    <a:pt x="100" y="1170"/>
                  </a:cubicBezTo>
                  <a:cubicBezTo>
                    <a:pt x="200" y="1329"/>
                    <a:pt x="120" y="1568"/>
                    <a:pt x="220" y="1747"/>
                  </a:cubicBezTo>
                  <a:cubicBezTo>
                    <a:pt x="239" y="1886"/>
                    <a:pt x="239" y="2065"/>
                    <a:pt x="259" y="2204"/>
                  </a:cubicBezTo>
                  <a:cubicBezTo>
                    <a:pt x="418" y="2582"/>
                    <a:pt x="239" y="2980"/>
                    <a:pt x="438" y="3398"/>
                  </a:cubicBezTo>
                  <a:cubicBezTo>
                    <a:pt x="518" y="4253"/>
                    <a:pt x="558" y="5128"/>
                    <a:pt x="637" y="5984"/>
                  </a:cubicBezTo>
                  <a:cubicBezTo>
                    <a:pt x="856" y="6660"/>
                    <a:pt x="558" y="7416"/>
                    <a:pt x="896" y="8072"/>
                  </a:cubicBezTo>
                  <a:cubicBezTo>
                    <a:pt x="975" y="8183"/>
                    <a:pt x="1066" y="8218"/>
                    <a:pt x="1170" y="8218"/>
                  </a:cubicBezTo>
                  <a:cubicBezTo>
                    <a:pt x="1197" y="8218"/>
                    <a:pt x="1225" y="8216"/>
                    <a:pt x="1254" y="8212"/>
                  </a:cubicBezTo>
                  <a:cubicBezTo>
                    <a:pt x="1353" y="8172"/>
                    <a:pt x="1413" y="8112"/>
                    <a:pt x="1433" y="8013"/>
                  </a:cubicBezTo>
                  <a:cubicBezTo>
                    <a:pt x="1453" y="7774"/>
                    <a:pt x="1413" y="7555"/>
                    <a:pt x="1453" y="7336"/>
                  </a:cubicBezTo>
                  <a:cubicBezTo>
                    <a:pt x="1493" y="5924"/>
                    <a:pt x="1334" y="4492"/>
                    <a:pt x="1035" y="3099"/>
                  </a:cubicBezTo>
                  <a:cubicBezTo>
                    <a:pt x="836" y="2781"/>
                    <a:pt x="856" y="2443"/>
                    <a:pt x="856" y="2085"/>
                  </a:cubicBezTo>
                  <a:cubicBezTo>
                    <a:pt x="856" y="1985"/>
                    <a:pt x="856" y="1906"/>
                    <a:pt x="836" y="1806"/>
                  </a:cubicBezTo>
                  <a:cubicBezTo>
                    <a:pt x="796" y="1647"/>
                    <a:pt x="717" y="1468"/>
                    <a:pt x="637" y="1309"/>
                  </a:cubicBezTo>
                  <a:cubicBezTo>
                    <a:pt x="359" y="951"/>
                    <a:pt x="657" y="473"/>
                    <a:pt x="438" y="76"/>
                  </a:cubicBezTo>
                  <a:cubicBezTo>
                    <a:pt x="379" y="26"/>
                    <a:pt x="319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80;p3">
              <a:extLst>
                <a:ext uri="{FF2B5EF4-FFF2-40B4-BE49-F238E27FC236}">
                  <a16:creationId xmlns:a16="http://schemas.microsoft.com/office/drawing/2014/main" id="{6E548FCA-B4E6-4977-8DA6-5D9CC9FEA473}"/>
                </a:ext>
              </a:extLst>
            </p:cNvPr>
            <p:cNvSpPr/>
            <p:nvPr/>
          </p:nvSpPr>
          <p:spPr>
            <a:xfrm>
              <a:off x="2193450" y="3261325"/>
              <a:ext cx="29375" cy="149700"/>
            </a:xfrm>
            <a:custGeom>
              <a:avLst/>
              <a:gdLst/>
              <a:ahLst/>
              <a:cxnLst/>
              <a:rect l="l" t="t" r="r" b="b"/>
              <a:pathLst>
                <a:path w="1175" h="5988" extrusionOk="0">
                  <a:moveTo>
                    <a:pt x="598" y="2486"/>
                  </a:moveTo>
                  <a:cubicBezTo>
                    <a:pt x="614" y="2536"/>
                    <a:pt x="610" y="2544"/>
                    <a:pt x="602" y="2544"/>
                  </a:cubicBezTo>
                  <a:cubicBezTo>
                    <a:pt x="599" y="2544"/>
                    <a:pt x="595" y="2543"/>
                    <a:pt x="592" y="2542"/>
                  </a:cubicBezTo>
                  <a:lnTo>
                    <a:pt x="592" y="2542"/>
                  </a:lnTo>
                  <a:cubicBezTo>
                    <a:pt x="595" y="2521"/>
                    <a:pt x="598" y="2500"/>
                    <a:pt x="598" y="2486"/>
                  </a:cubicBezTo>
                  <a:close/>
                  <a:moveTo>
                    <a:pt x="589" y="2562"/>
                  </a:moveTo>
                  <a:cubicBezTo>
                    <a:pt x="591" y="2568"/>
                    <a:pt x="594" y="2576"/>
                    <a:pt x="598" y="2586"/>
                  </a:cubicBezTo>
                  <a:cubicBezTo>
                    <a:pt x="631" y="2642"/>
                    <a:pt x="646" y="2666"/>
                    <a:pt x="638" y="2666"/>
                  </a:cubicBezTo>
                  <a:cubicBezTo>
                    <a:pt x="632" y="2666"/>
                    <a:pt x="612" y="2652"/>
                    <a:pt x="578" y="2626"/>
                  </a:cubicBezTo>
                  <a:cubicBezTo>
                    <a:pt x="578" y="2626"/>
                    <a:pt x="584" y="2596"/>
                    <a:pt x="589" y="2562"/>
                  </a:cubicBezTo>
                  <a:close/>
                  <a:moveTo>
                    <a:pt x="634" y="0"/>
                  </a:moveTo>
                  <a:cubicBezTo>
                    <a:pt x="502" y="0"/>
                    <a:pt x="401" y="88"/>
                    <a:pt x="299" y="219"/>
                  </a:cubicBezTo>
                  <a:cubicBezTo>
                    <a:pt x="1" y="776"/>
                    <a:pt x="458" y="1293"/>
                    <a:pt x="339" y="1830"/>
                  </a:cubicBezTo>
                  <a:cubicBezTo>
                    <a:pt x="379" y="1890"/>
                    <a:pt x="419" y="1890"/>
                    <a:pt x="498" y="1890"/>
                  </a:cubicBezTo>
                  <a:cubicBezTo>
                    <a:pt x="604" y="1985"/>
                    <a:pt x="614" y="2092"/>
                    <a:pt x="606" y="2201"/>
                  </a:cubicBezTo>
                  <a:lnTo>
                    <a:pt x="606" y="2201"/>
                  </a:lnTo>
                  <a:cubicBezTo>
                    <a:pt x="603" y="2137"/>
                    <a:pt x="590" y="2073"/>
                    <a:pt x="558" y="2009"/>
                  </a:cubicBezTo>
                  <a:cubicBezTo>
                    <a:pt x="518" y="1969"/>
                    <a:pt x="478" y="1949"/>
                    <a:pt x="441" y="1949"/>
                  </a:cubicBezTo>
                  <a:cubicBezTo>
                    <a:pt x="404" y="1949"/>
                    <a:pt x="369" y="1969"/>
                    <a:pt x="339" y="2009"/>
                  </a:cubicBezTo>
                  <a:cubicBezTo>
                    <a:pt x="200" y="2228"/>
                    <a:pt x="240" y="2486"/>
                    <a:pt x="299" y="2725"/>
                  </a:cubicBezTo>
                  <a:cubicBezTo>
                    <a:pt x="299" y="3063"/>
                    <a:pt x="279" y="3382"/>
                    <a:pt x="339" y="3700"/>
                  </a:cubicBezTo>
                  <a:cubicBezTo>
                    <a:pt x="438" y="4476"/>
                    <a:pt x="160" y="5252"/>
                    <a:pt x="458" y="5988"/>
                  </a:cubicBezTo>
                  <a:cubicBezTo>
                    <a:pt x="598" y="5809"/>
                    <a:pt x="637" y="5610"/>
                    <a:pt x="538" y="5391"/>
                  </a:cubicBezTo>
                  <a:cubicBezTo>
                    <a:pt x="538" y="5391"/>
                    <a:pt x="558" y="5371"/>
                    <a:pt x="558" y="5351"/>
                  </a:cubicBezTo>
                  <a:cubicBezTo>
                    <a:pt x="558" y="5311"/>
                    <a:pt x="538" y="5271"/>
                    <a:pt x="498" y="5252"/>
                  </a:cubicBezTo>
                  <a:cubicBezTo>
                    <a:pt x="558" y="5172"/>
                    <a:pt x="598" y="5112"/>
                    <a:pt x="657" y="5053"/>
                  </a:cubicBezTo>
                  <a:cubicBezTo>
                    <a:pt x="737" y="4993"/>
                    <a:pt x="757" y="4953"/>
                    <a:pt x="777" y="4874"/>
                  </a:cubicBezTo>
                  <a:cubicBezTo>
                    <a:pt x="757" y="4754"/>
                    <a:pt x="757" y="4655"/>
                    <a:pt x="757" y="4516"/>
                  </a:cubicBezTo>
                  <a:cubicBezTo>
                    <a:pt x="796" y="4217"/>
                    <a:pt x="1035" y="3998"/>
                    <a:pt x="1075" y="3700"/>
                  </a:cubicBezTo>
                  <a:cubicBezTo>
                    <a:pt x="1135" y="2606"/>
                    <a:pt x="1174" y="1512"/>
                    <a:pt x="1055" y="418"/>
                  </a:cubicBezTo>
                  <a:cubicBezTo>
                    <a:pt x="995" y="278"/>
                    <a:pt x="936" y="139"/>
                    <a:pt x="796" y="40"/>
                  </a:cubicBezTo>
                  <a:cubicBezTo>
                    <a:pt x="737" y="13"/>
                    <a:pt x="683" y="0"/>
                    <a:pt x="6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81;p3">
              <a:extLst>
                <a:ext uri="{FF2B5EF4-FFF2-40B4-BE49-F238E27FC236}">
                  <a16:creationId xmlns:a16="http://schemas.microsoft.com/office/drawing/2014/main" id="{54E948B4-97C3-4FE4-864E-BF11BB02E84B}"/>
                </a:ext>
              </a:extLst>
            </p:cNvPr>
            <p:cNvSpPr/>
            <p:nvPr/>
          </p:nvSpPr>
          <p:spPr>
            <a:xfrm>
              <a:off x="2085050" y="3095925"/>
              <a:ext cx="24875" cy="106225"/>
            </a:xfrm>
            <a:custGeom>
              <a:avLst/>
              <a:gdLst/>
              <a:ahLst/>
              <a:cxnLst/>
              <a:rect l="l" t="t" r="r" b="b"/>
              <a:pathLst>
                <a:path w="995" h="4249" extrusionOk="0">
                  <a:moveTo>
                    <a:pt x="413" y="1"/>
                  </a:moveTo>
                  <a:cubicBezTo>
                    <a:pt x="338" y="1"/>
                    <a:pt x="252" y="60"/>
                    <a:pt x="159" y="71"/>
                  </a:cubicBezTo>
                  <a:cubicBezTo>
                    <a:pt x="60" y="867"/>
                    <a:pt x="219" y="1683"/>
                    <a:pt x="159" y="2538"/>
                  </a:cubicBezTo>
                  <a:cubicBezTo>
                    <a:pt x="159" y="3075"/>
                    <a:pt x="0" y="3712"/>
                    <a:pt x="318" y="4249"/>
                  </a:cubicBezTo>
                  <a:cubicBezTo>
                    <a:pt x="498" y="4070"/>
                    <a:pt x="557" y="3831"/>
                    <a:pt x="816" y="3751"/>
                  </a:cubicBezTo>
                  <a:cubicBezTo>
                    <a:pt x="915" y="3592"/>
                    <a:pt x="935" y="3433"/>
                    <a:pt x="935" y="3254"/>
                  </a:cubicBezTo>
                  <a:cubicBezTo>
                    <a:pt x="995" y="2419"/>
                    <a:pt x="736" y="1563"/>
                    <a:pt x="836" y="728"/>
                  </a:cubicBezTo>
                  <a:cubicBezTo>
                    <a:pt x="856" y="489"/>
                    <a:pt x="796" y="270"/>
                    <a:pt x="557" y="131"/>
                  </a:cubicBezTo>
                  <a:cubicBezTo>
                    <a:pt x="516" y="31"/>
                    <a:pt x="467" y="1"/>
                    <a:pt x="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82;p3">
              <a:extLst>
                <a:ext uri="{FF2B5EF4-FFF2-40B4-BE49-F238E27FC236}">
                  <a16:creationId xmlns:a16="http://schemas.microsoft.com/office/drawing/2014/main" id="{778321F2-0F32-49A0-B5E7-CB2FF82C3CB6}"/>
                </a:ext>
              </a:extLst>
            </p:cNvPr>
            <p:cNvSpPr/>
            <p:nvPr/>
          </p:nvSpPr>
          <p:spPr>
            <a:xfrm>
              <a:off x="2098975" y="3323525"/>
              <a:ext cx="24875" cy="108650"/>
            </a:xfrm>
            <a:custGeom>
              <a:avLst/>
              <a:gdLst/>
              <a:ahLst/>
              <a:cxnLst/>
              <a:rect l="l" t="t" r="r" b="b"/>
              <a:pathLst>
                <a:path w="995" h="4346" extrusionOk="0">
                  <a:moveTo>
                    <a:pt x="98" y="1"/>
                  </a:moveTo>
                  <a:cubicBezTo>
                    <a:pt x="64" y="1"/>
                    <a:pt x="36" y="39"/>
                    <a:pt x="0" y="98"/>
                  </a:cubicBezTo>
                  <a:cubicBezTo>
                    <a:pt x="60" y="1510"/>
                    <a:pt x="139" y="2923"/>
                    <a:pt x="179" y="4335"/>
                  </a:cubicBezTo>
                  <a:cubicBezTo>
                    <a:pt x="211" y="4342"/>
                    <a:pt x="239" y="4345"/>
                    <a:pt x="265" y="4345"/>
                  </a:cubicBezTo>
                  <a:cubicBezTo>
                    <a:pt x="458" y="4345"/>
                    <a:pt x="462" y="4155"/>
                    <a:pt x="497" y="3997"/>
                  </a:cubicBezTo>
                  <a:cubicBezTo>
                    <a:pt x="478" y="3818"/>
                    <a:pt x="577" y="3679"/>
                    <a:pt x="696" y="3559"/>
                  </a:cubicBezTo>
                  <a:cubicBezTo>
                    <a:pt x="736" y="3520"/>
                    <a:pt x="736" y="3480"/>
                    <a:pt x="756" y="3460"/>
                  </a:cubicBezTo>
                  <a:lnTo>
                    <a:pt x="756" y="3122"/>
                  </a:lnTo>
                  <a:cubicBezTo>
                    <a:pt x="776" y="3002"/>
                    <a:pt x="995" y="2923"/>
                    <a:pt x="856" y="2783"/>
                  </a:cubicBezTo>
                  <a:cubicBezTo>
                    <a:pt x="438" y="2207"/>
                    <a:pt x="657" y="1530"/>
                    <a:pt x="537" y="914"/>
                  </a:cubicBezTo>
                  <a:cubicBezTo>
                    <a:pt x="478" y="595"/>
                    <a:pt x="537" y="237"/>
                    <a:pt x="179" y="58"/>
                  </a:cubicBezTo>
                  <a:cubicBezTo>
                    <a:pt x="147" y="18"/>
                    <a:pt x="121" y="1"/>
                    <a:pt x="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83;p3">
              <a:extLst>
                <a:ext uri="{FF2B5EF4-FFF2-40B4-BE49-F238E27FC236}">
                  <a16:creationId xmlns:a16="http://schemas.microsoft.com/office/drawing/2014/main" id="{8678997F-A8D0-4B7D-8223-7F706E5965FE}"/>
                </a:ext>
              </a:extLst>
            </p:cNvPr>
            <p:cNvSpPr/>
            <p:nvPr/>
          </p:nvSpPr>
          <p:spPr>
            <a:xfrm>
              <a:off x="2091600" y="3190375"/>
              <a:ext cx="22300" cy="73075"/>
            </a:xfrm>
            <a:custGeom>
              <a:avLst/>
              <a:gdLst/>
              <a:ahLst/>
              <a:cxnLst/>
              <a:rect l="l" t="t" r="r" b="b"/>
              <a:pathLst>
                <a:path w="892" h="2923" extrusionOk="0">
                  <a:moveTo>
                    <a:pt x="235" y="1"/>
                  </a:moveTo>
                  <a:cubicBezTo>
                    <a:pt x="1" y="1"/>
                    <a:pt x="121" y="308"/>
                    <a:pt x="56" y="471"/>
                  </a:cubicBezTo>
                  <a:cubicBezTo>
                    <a:pt x="176" y="1266"/>
                    <a:pt x="56" y="2082"/>
                    <a:pt x="275" y="2917"/>
                  </a:cubicBezTo>
                  <a:cubicBezTo>
                    <a:pt x="298" y="2921"/>
                    <a:pt x="319" y="2922"/>
                    <a:pt x="337" y="2922"/>
                  </a:cubicBezTo>
                  <a:cubicBezTo>
                    <a:pt x="662" y="2922"/>
                    <a:pt x="410" y="2458"/>
                    <a:pt x="673" y="2420"/>
                  </a:cubicBezTo>
                  <a:cubicBezTo>
                    <a:pt x="733" y="2341"/>
                    <a:pt x="773" y="2261"/>
                    <a:pt x="792" y="2181"/>
                  </a:cubicBezTo>
                  <a:cubicBezTo>
                    <a:pt x="832" y="2062"/>
                    <a:pt x="852" y="1943"/>
                    <a:pt x="852" y="1823"/>
                  </a:cubicBezTo>
                  <a:lnTo>
                    <a:pt x="852" y="1565"/>
                  </a:lnTo>
                  <a:cubicBezTo>
                    <a:pt x="852" y="1246"/>
                    <a:pt x="872" y="928"/>
                    <a:pt x="892" y="590"/>
                  </a:cubicBezTo>
                  <a:cubicBezTo>
                    <a:pt x="852" y="331"/>
                    <a:pt x="693" y="152"/>
                    <a:pt x="454" y="53"/>
                  </a:cubicBezTo>
                  <a:cubicBezTo>
                    <a:pt x="359" y="16"/>
                    <a:pt x="288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84;p3">
              <a:extLst>
                <a:ext uri="{FF2B5EF4-FFF2-40B4-BE49-F238E27FC236}">
                  <a16:creationId xmlns:a16="http://schemas.microsoft.com/office/drawing/2014/main" id="{FF38C402-946C-45E3-A75D-45FACABE3A46}"/>
                </a:ext>
              </a:extLst>
            </p:cNvPr>
            <p:cNvSpPr/>
            <p:nvPr/>
          </p:nvSpPr>
          <p:spPr>
            <a:xfrm>
              <a:off x="1999425" y="3096125"/>
              <a:ext cx="58775" cy="46450"/>
            </a:xfrm>
            <a:custGeom>
              <a:avLst/>
              <a:gdLst/>
              <a:ahLst/>
              <a:cxnLst/>
              <a:rect l="l" t="t" r="r" b="b"/>
              <a:pathLst>
                <a:path w="2351" h="1858" extrusionOk="0">
                  <a:moveTo>
                    <a:pt x="472" y="1"/>
                  </a:moveTo>
                  <a:cubicBezTo>
                    <a:pt x="441" y="1"/>
                    <a:pt x="408" y="16"/>
                    <a:pt x="362" y="43"/>
                  </a:cubicBezTo>
                  <a:cubicBezTo>
                    <a:pt x="0" y="1074"/>
                    <a:pt x="575" y="1858"/>
                    <a:pt x="1639" y="1858"/>
                  </a:cubicBezTo>
                  <a:cubicBezTo>
                    <a:pt x="1745" y="1858"/>
                    <a:pt x="1857" y="1850"/>
                    <a:pt x="1973" y="1834"/>
                  </a:cubicBezTo>
                  <a:cubicBezTo>
                    <a:pt x="2092" y="1834"/>
                    <a:pt x="2172" y="1774"/>
                    <a:pt x="2232" y="1675"/>
                  </a:cubicBezTo>
                  <a:cubicBezTo>
                    <a:pt x="2271" y="1555"/>
                    <a:pt x="2232" y="1416"/>
                    <a:pt x="2351" y="1316"/>
                  </a:cubicBezTo>
                  <a:cubicBezTo>
                    <a:pt x="2340" y="1156"/>
                    <a:pt x="2288" y="1068"/>
                    <a:pt x="2221" y="1068"/>
                  </a:cubicBezTo>
                  <a:cubicBezTo>
                    <a:pt x="2171" y="1068"/>
                    <a:pt x="2112" y="1116"/>
                    <a:pt x="2053" y="1217"/>
                  </a:cubicBezTo>
                  <a:cubicBezTo>
                    <a:pt x="1904" y="1446"/>
                    <a:pt x="1722" y="1517"/>
                    <a:pt x="1530" y="1517"/>
                  </a:cubicBezTo>
                  <a:cubicBezTo>
                    <a:pt x="1389" y="1517"/>
                    <a:pt x="1241" y="1478"/>
                    <a:pt x="1098" y="1436"/>
                  </a:cubicBezTo>
                  <a:cubicBezTo>
                    <a:pt x="760" y="1336"/>
                    <a:pt x="640" y="1038"/>
                    <a:pt x="680" y="660"/>
                  </a:cubicBezTo>
                  <a:cubicBezTo>
                    <a:pt x="700" y="461"/>
                    <a:pt x="640" y="262"/>
                    <a:pt x="581" y="63"/>
                  </a:cubicBezTo>
                  <a:cubicBezTo>
                    <a:pt x="538" y="21"/>
                    <a:pt x="507" y="1"/>
                    <a:pt x="4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85;p3">
              <a:extLst>
                <a:ext uri="{FF2B5EF4-FFF2-40B4-BE49-F238E27FC236}">
                  <a16:creationId xmlns:a16="http://schemas.microsoft.com/office/drawing/2014/main" id="{18784B49-99BF-4E98-8223-6F379DC16606}"/>
                </a:ext>
              </a:extLst>
            </p:cNvPr>
            <p:cNvSpPr/>
            <p:nvPr/>
          </p:nvSpPr>
          <p:spPr>
            <a:xfrm>
              <a:off x="2104925" y="3483800"/>
              <a:ext cx="15450" cy="78775"/>
            </a:xfrm>
            <a:custGeom>
              <a:avLst/>
              <a:gdLst/>
              <a:ahLst/>
              <a:cxnLst/>
              <a:rect l="l" t="t" r="r" b="b"/>
              <a:pathLst>
                <a:path w="618" h="3151" extrusionOk="0">
                  <a:moveTo>
                    <a:pt x="283" y="0"/>
                  </a:moveTo>
                  <a:cubicBezTo>
                    <a:pt x="219" y="0"/>
                    <a:pt x="157" y="25"/>
                    <a:pt x="100" y="73"/>
                  </a:cubicBezTo>
                  <a:cubicBezTo>
                    <a:pt x="1" y="1047"/>
                    <a:pt x="220" y="1982"/>
                    <a:pt x="240" y="2937"/>
                  </a:cubicBezTo>
                  <a:cubicBezTo>
                    <a:pt x="334" y="3000"/>
                    <a:pt x="391" y="3151"/>
                    <a:pt x="510" y="3151"/>
                  </a:cubicBezTo>
                  <a:cubicBezTo>
                    <a:pt x="541" y="3151"/>
                    <a:pt x="576" y="3141"/>
                    <a:pt x="618" y="3116"/>
                  </a:cubicBezTo>
                  <a:lnTo>
                    <a:pt x="618" y="1525"/>
                  </a:lnTo>
                  <a:cubicBezTo>
                    <a:pt x="439" y="1067"/>
                    <a:pt x="618" y="570"/>
                    <a:pt x="498" y="92"/>
                  </a:cubicBezTo>
                  <a:cubicBezTo>
                    <a:pt x="425" y="30"/>
                    <a:pt x="353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86;p3">
              <a:extLst>
                <a:ext uri="{FF2B5EF4-FFF2-40B4-BE49-F238E27FC236}">
                  <a16:creationId xmlns:a16="http://schemas.microsoft.com/office/drawing/2014/main" id="{0AEEEF24-73C4-4F49-B73B-A14AFDE39895}"/>
                </a:ext>
              </a:extLst>
            </p:cNvPr>
            <p:cNvSpPr/>
            <p:nvPr/>
          </p:nvSpPr>
          <p:spPr>
            <a:xfrm>
              <a:off x="1985575" y="3579600"/>
              <a:ext cx="33350" cy="95625"/>
            </a:xfrm>
            <a:custGeom>
              <a:avLst/>
              <a:gdLst/>
              <a:ahLst/>
              <a:cxnLst/>
              <a:rect l="l" t="t" r="r" b="b"/>
              <a:pathLst>
                <a:path w="1334" h="3825" extrusionOk="0">
                  <a:moveTo>
                    <a:pt x="398" y="0"/>
                  </a:moveTo>
                  <a:cubicBezTo>
                    <a:pt x="1" y="1214"/>
                    <a:pt x="21" y="2407"/>
                    <a:pt x="398" y="3621"/>
                  </a:cubicBezTo>
                  <a:cubicBezTo>
                    <a:pt x="503" y="3766"/>
                    <a:pt x="612" y="3825"/>
                    <a:pt x="727" y="3825"/>
                  </a:cubicBezTo>
                  <a:cubicBezTo>
                    <a:pt x="832" y="3825"/>
                    <a:pt x="941" y="3776"/>
                    <a:pt x="1055" y="3700"/>
                  </a:cubicBezTo>
                  <a:cubicBezTo>
                    <a:pt x="1135" y="3621"/>
                    <a:pt x="1194" y="3541"/>
                    <a:pt x="1194" y="3462"/>
                  </a:cubicBezTo>
                  <a:cubicBezTo>
                    <a:pt x="1135" y="3123"/>
                    <a:pt x="1333" y="2805"/>
                    <a:pt x="1135" y="2507"/>
                  </a:cubicBezTo>
                  <a:cubicBezTo>
                    <a:pt x="1095" y="2308"/>
                    <a:pt x="1015" y="2109"/>
                    <a:pt x="955" y="1910"/>
                  </a:cubicBezTo>
                  <a:cubicBezTo>
                    <a:pt x="936" y="2328"/>
                    <a:pt x="916" y="2785"/>
                    <a:pt x="896" y="3283"/>
                  </a:cubicBezTo>
                  <a:cubicBezTo>
                    <a:pt x="558" y="2984"/>
                    <a:pt x="597" y="2686"/>
                    <a:pt x="597" y="2387"/>
                  </a:cubicBezTo>
                  <a:lnTo>
                    <a:pt x="597" y="617"/>
                  </a:lnTo>
                  <a:cubicBezTo>
                    <a:pt x="597" y="398"/>
                    <a:pt x="637" y="139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87;p3">
              <a:extLst>
                <a:ext uri="{FF2B5EF4-FFF2-40B4-BE49-F238E27FC236}">
                  <a16:creationId xmlns:a16="http://schemas.microsoft.com/office/drawing/2014/main" id="{5B5078DF-E231-4119-9DEB-772501842248}"/>
                </a:ext>
              </a:extLst>
            </p:cNvPr>
            <p:cNvSpPr/>
            <p:nvPr/>
          </p:nvSpPr>
          <p:spPr>
            <a:xfrm>
              <a:off x="2011450" y="3637775"/>
              <a:ext cx="72625" cy="31875"/>
            </a:xfrm>
            <a:custGeom>
              <a:avLst/>
              <a:gdLst/>
              <a:ahLst/>
              <a:cxnLst/>
              <a:rect l="l" t="t" r="r" b="b"/>
              <a:pathLst>
                <a:path w="2905" h="1275" extrusionOk="0">
                  <a:moveTo>
                    <a:pt x="1870" y="1"/>
                  </a:moveTo>
                  <a:cubicBezTo>
                    <a:pt x="1625" y="144"/>
                    <a:pt x="1377" y="180"/>
                    <a:pt x="1126" y="180"/>
                  </a:cubicBezTo>
                  <a:cubicBezTo>
                    <a:pt x="874" y="180"/>
                    <a:pt x="619" y="144"/>
                    <a:pt x="364" y="144"/>
                  </a:cubicBezTo>
                  <a:cubicBezTo>
                    <a:pt x="276" y="144"/>
                    <a:pt x="188" y="148"/>
                    <a:pt x="100" y="160"/>
                  </a:cubicBezTo>
                  <a:cubicBezTo>
                    <a:pt x="0" y="538"/>
                    <a:pt x="20" y="896"/>
                    <a:pt x="159" y="1254"/>
                  </a:cubicBezTo>
                  <a:cubicBezTo>
                    <a:pt x="180" y="1268"/>
                    <a:pt x="201" y="1275"/>
                    <a:pt x="220" y="1275"/>
                  </a:cubicBezTo>
                  <a:cubicBezTo>
                    <a:pt x="254" y="1275"/>
                    <a:pt x="279" y="1253"/>
                    <a:pt x="279" y="1214"/>
                  </a:cubicBezTo>
                  <a:cubicBezTo>
                    <a:pt x="279" y="916"/>
                    <a:pt x="159" y="558"/>
                    <a:pt x="617" y="558"/>
                  </a:cubicBezTo>
                  <a:cubicBezTo>
                    <a:pt x="1296" y="558"/>
                    <a:pt x="1959" y="344"/>
                    <a:pt x="2621" y="344"/>
                  </a:cubicBezTo>
                  <a:cubicBezTo>
                    <a:pt x="2715" y="344"/>
                    <a:pt x="2810" y="349"/>
                    <a:pt x="2904" y="359"/>
                  </a:cubicBezTo>
                  <a:cubicBezTo>
                    <a:pt x="2805" y="160"/>
                    <a:pt x="2566" y="100"/>
                    <a:pt x="2387" y="1"/>
                  </a:cubicBezTo>
                  <a:cubicBezTo>
                    <a:pt x="2290" y="54"/>
                    <a:pt x="2199" y="91"/>
                    <a:pt x="2108" y="91"/>
                  </a:cubicBezTo>
                  <a:cubicBezTo>
                    <a:pt x="2030" y="91"/>
                    <a:pt x="1952" y="65"/>
                    <a:pt x="1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88;p3">
              <a:extLst>
                <a:ext uri="{FF2B5EF4-FFF2-40B4-BE49-F238E27FC236}">
                  <a16:creationId xmlns:a16="http://schemas.microsoft.com/office/drawing/2014/main" id="{F30607EE-BB3E-4A1D-8B07-07573C116E64}"/>
                </a:ext>
              </a:extLst>
            </p:cNvPr>
            <p:cNvSpPr/>
            <p:nvPr/>
          </p:nvSpPr>
          <p:spPr>
            <a:xfrm>
              <a:off x="2023375" y="3499250"/>
              <a:ext cx="42800" cy="58475"/>
            </a:xfrm>
            <a:custGeom>
              <a:avLst/>
              <a:gdLst/>
              <a:ahLst/>
              <a:cxnLst/>
              <a:rect l="l" t="t" r="r" b="b"/>
              <a:pathLst>
                <a:path w="1712" h="2339" extrusionOk="0">
                  <a:moveTo>
                    <a:pt x="1372" y="0"/>
                  </a:moveTo>
                  <a:cubicBezTo>
                    <a:pt x="1320" y="0"/>
                    <a:pt x="1260" y="38"/>
                    <a:pt x="1194" y="131"/>
                  </a:cubicBezTo>
                  <a:cubicBezTo>
                    <a:pt x="796" y="668"/>
                    <a:pt x="478" y="1245"/>
                    <a:pt x="120" y="1822"/>
                  </a:cubicBezTo>
                  <a:cubicBezTo>
                    <a:pt x="0" y="2060"/>
                    <a:pt x="120" y="2220"/>
                    <a:pt x="299" y="2339"/>
                  </a:cubicBezTo>
                  <a:cubicBezTo>
                    <a:pt x="418" y="2319"/>
                    <a:pt x="518" y="2259"/>
                    <a:pt x="597" y="2120"/>
                  </a:cubicBezTo>
                  <a:cubicBezTo>
                    <a:pt x="916" y="1702"/>
                    <a:pt x="975" y="1106"/>
                    <a:pt x="1532" y="867"/>
                  </a:cubicBezTo>
                  <a:cubicBezTo>
                    <a:pt x="1711" y="708"/>
                    <a:pt x="1671" y="509"/>
                    <a:pt x="1592" y="310"/>
                  </a:cubicBezTo>
                  <a:cubicBezTo>
                    <a:pt x="1552" y="151"/>
                    <a:pt x="1477" y="0"/>
                    <a:pt x="1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89;p3">
              <a:extLst>
                <a:ext uri="{FF2B5EF4-FFF2-40B4-BE49-F238E27FC236}">
                  <a16:creationId xmlns:a16="http://schemas.microsoft.com/office/drawing/2014/main" id="{38F7BF68-E5C5-4BC1-B32F-FBD64945FABF}"/>
                </a:ext>
              </a:extLst>
            </p:cNvPr>
            <p:cNvSpPr/>
            <p:nvPr/>
          </p:nvSpPr>
          <p:spPr>
            <a:xfrm>
              <a:off x="2102450" y="3417925"/>
              <a:ext cx="20900" cy="59750"/>
            </a:xfrm>
            <a:custGeom>
              <a:avLst/>
              <a:gdLst/>
              <a:ahLst/>
              <a:cxnLst/>
              <a:rect l="l" t="t" r="r" b="b"/>
              <a:pathLst>
                <a:path w="836" h="2390" extrusionOk="0">
                  <a:moveTo>
                    <a:pt x="304" y="0"/>
                  </a:moveTo>
                  <a:cubicBezTo>
                    <a:pt x="277" y="0"/>
                    <a:pt x="250" y="7"/>
                    <a:pt x="219" y="22"/>
                  </a:cubicBezTo>
                  <a:cubicBezTo>
                    <a:pt x="199" y="221"/>
                    <a:pt x="239" y="420"/>
                    <a:pt x="40" y="559"/>
                  </a:cubicBezTo>
                  <a:lnTo>
                    <a:pt x="40" y="738"/>
                  </a:lnTo>
                  <a:cubicBezTo>
                    <a:pt x="100" y="798"/>
                    <a:pt x="100" y="857"/>
                    <a:pt x="40" y="917"/>
                  </a:cubicBezTo>
                  <a:cubicBezTo>
                    <a:pt x="0" y="1414"/>
                    <a:pt x="40" y="1912"/>
                    <a:pt x="160" y="2389"/>
                  </a:cubicBezTo>
                  <a:cubicBezTo>
                    <a:pt x="196" y="2374"/>
                    <a:pt x="232" y="2369"/>
                    <a:pt x="268" y="2369"/>
                  </a:cubicBezTo>
                  <a:cubicBezTo>
                    <a:pt x="328" y="2369"/>
                    <a:pt x="388" y="2382"/>
                    <a:pt x="451" y="2382"/>
                  </a:cubicBezTo>
                  <a:cubicBezTo>
                    <a:pt x="498" y="2382"/>
                    <a:pt x="547" y="2375"/>
                    <a:pt x="597" y="2349"/>
                  </a:cubicBezTo>
                  <a:cubicBezTo>
                    <a:pt x="597" y="2349"/>
                    <a:pt x="617" y="2330"/>
                    <a:pt x="617" y="2290"/>
                  </a:cubicBezTo>
                  <a:cubicBezTo>
                    <a:pt x="617" y="2230"/>
                    <a:pt x="617" y="2210"/>
                    <a:pt x="557" y="2151"/>
                  </a:cubicBezTo>
                  <a:cubicBezTo>
                    <a:pt x="557" y="2111"/>
                    <a:pt x="557" y="2091"/>
                    <a:pt x="597" y="2031"/>
                  </a:cubicBezTo>
                  <a:cubicBezTo>
                    <a:pt x="617" y="1912"/>
                    <a:pt x="836" y="1832"/>
                    <a:pt x="717" y="1653"/>
                  </a:cubicBezTo>
                  <a:cubicBezTo>
                    <a:pt x="657" y="1594"/>
                    <a:pt x="617" y="1534"/>
                    <a:pt x="557" y="1474"/>
                  </a:cubicBezTo>
                  <a:cubicBezTo>
                    <a:pt x="538" y="1216"/>
                    <a:pt x="538" y="997"/>
                    <a:pt x="518" y="738"/>
                  </a:cubicBezTo>
                  <a:cubicBezTo>
                    <a:pt x="418" y="519"/>
                    <a:pt x="518" y="281"/>
                    <a:pt x="438" y="42"/>
                  </a:cubicBezTo>
                  <a:cubicBezTo>
                    <a:pt x="389" y="17"/>
                    <a:pt x="347" y="0"/>
                    <a:pt x="3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90;p3">
              <a:extLst>
                <a:ext uri="{FF2B5EF4-FFF2-40B4-BE49-F238E27FC236}">
                  <a16:creationId xmlns:a16="http://schemas.microsoft.com/office/drawing/2014/main" id="{EEAEB147-F424-42BF-A83A-02EF2CB218E7}"/>
                </a:ext>
              </a:extLst>
            </p:cNvPr>
            <p:cNvSpPr/>
            <p:nvPr/>
          </p:nvSpPr>
          <p:spPr>
            <a:xfrm>
              <a:off x="2189975" y="3208900"/>
              <a:ext cx="25400" cy="57900"/>
            </a:xfrm>
            <a:custGeom>
              <a:avLst/>
              <a:gdLst/>
              <a:ahLst/>
              <a:cxnLst/>
              <a:rect l="l" t="t" r="r" b="b"/>
              <a:pathLst>
                <a:path w="1016" h="2316" extrusionOk="0">
                  <a:moveTo>
                    <a:pt x="722" y="1"/>
                  </a:moveTo>
                  <a:cubicBezTo>
                    <a:pt x="470" y="1"/>
                    <a:pt x="425" y="280"/>
                    <a:pt x="279" y="426"/>
                  </a:cubicBezTo>
                  <a:cubicBezTo>
                    <a:pt x="219" y="466"/>
                    <a:pt x="180" y="545"/>
                    <a:pt x="140" y="625"/>
                  </a:cubicBezTo>
                  <a:cubicBezTo>
                    <a:pt x="100" y="844"/>
                    <a:pt x="40" y="1102"/>
                    <a:pt x="1" y="1321"/>
                  </a:cubicBezTo>
                  <a:cubicBezTo>
                    <a:pt x="1" y="1440"/>
                    <a:pt x="20" y="1540"/>
                    <a:pt x="180" y="1580"/>
                  </a:cubicBezTo>
                  <a:cubicBezTo>
                    <a:pt x="239" y="1818"/>
                    <a:pt x="339" y="2077"/>
                    <a:pt x="418" y="2316"/>
                  </a:cubicBezTo>
                  <a:cubicBezTo>
                    <a:pt x="538" y="2236"/>
                    <a:pt x="677" y="2196"/>
                    <a:pt x="796" y="2137"/>
                  </a:cubicBezTo>
                  <a:cubicBezTo>
                    <a:pt x="836" y="2097"/>
                    <a:pt x="876" y="2017"/>
                    <a:pt x="876" y="1958"/>
                  </a:cubicBezTo>
                  <a:cubicBezTo>
                    <a:pt x="796" y="1679"/>
                    <a:pt x="776" y="1381"/>
                    <a:pt x="896" y="1102"/>
                  </a:cubicBezTo>
                  <a:cubicBezTo>
                    <a:pt x="836" y="724"/>
                    <a:pt x="1015" y="346"/>
                    <a:pt x="796" y="8"/>
                  </a:cubicBezTo>
                  <a:cubicBezTo>
                    <a:pt x="770" y="3"/>
                    <a:pt x="745" y="1"/>
                    <a:pt x="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91;p3">
              <a:extLst>
                <a:ext uri="{FF2B5EF4-FFF2-40B4-BE49-F238E27FC236}">
                  <a16:creationId xmlns:a16="http://schemas.microsoft.com/office/drawing/2014/main" id="{E2E20E0F-64DD-4442-8F4E-69556D7546E8}"/>
                </a:ext>
              </a:extLst>
            </p:cNvPr>
            <p:cNvSpPr/>
            <p:nvPr/>
          </p:nvSpPr>
          <p:spPr>
            <a:xfrm>
              <a:off x="2105925" y="3237450"/>
              <a:ext cx="83575" cy="16925"/>
            </a:xfrm>
            <a:custGeom>
              <a:avLst/>
              <a:gdLst/>
              <a:ahLst/>
              <a:cxnLst/>
              <a:rect l="l" t="t" r="r" b="b"/>
              <a:pathLst>
                <a:path w="3343" h="677" extrusionOk="0">
                  <a:moveTo>
                    <a:pt x="2845" y="0"/>
                  </a:moveTo>
                  <a:cubicBezTo>
                    <a:pt x="2746" y="0"/>
                    <a:pt x="2646" y="0"/>
                    <a:pt x="2547" y="40"/>
                  </a:cubicBezTo>
                  <a:cubicBezTo>
                    <a:pt x="2400" y="64"/>
                    <a:pt x="2254" y="73"/>
                    <a:pt x="2107" y="73"/>
                  </a:cubicBezTo>
                  <a:cubicBezTo>
                    <a:pt x="1771" y="73"/>
                    <a:pt x="1437" y="28"/>
                    <a:pt x="1106" y="28"/>
                  </a:cubicBezTo>
                  <a:cubicBezTo>
                    <a:pt x="759" y="28"/>
                    <a:pt x="416" y="77"/>
                    <a:pt x="80" y="279"/>
                  </a:cubicBezTo>
                  <a:cubicBezTo>
                    <a:pt x="80" y="358"/>
                    <a:pt x="60" y="398"/>
                    <a:pt x="60" y="477"/>
                  </a:cubicBezTo>
                  <a:cubicBezTo>
                    <a:pt x="21" y="477"/>
                    <a:pt x="21" y="497"/>
                    <a:pt x="1" y="557"/>
                  </a:cubicBezTo>
                  <a:cubicBezTo>
                    <a:pt x="1" y="597"/>
                    <a:pt x="21" y="657"/>
                    <a:pt x="80" y="676"/>
                  </a:cubicBezTo>
                  <a:cubicBezTo>
                    <a:pt x="1050" y="676"/>
                    <a:pt x="1972" y="449"/>
                    <a:pt x="2933" y="449"/>
                  </a:cubicBezTo>
                  <a:cubicBezTo>
                    <a:pt x="3036" y="449"/>
                    <a:pt x="3139" y="452"/>
                    <a:pt x="3243" y="458"/>
                  </a:cubicBezTo>
                  <a:cubicBezTo>
                    <a:pt x="3343" y="100"/>
                    <a:pt x="3044" y="100"/>
                    <a:pt x="2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92;p3">
              <a:extLst>
                <a:ext uri="{FF2B5EF4-FFF2-40B4-BE49-F238E27FC236}">
                  <a16:creationId xmlns:a16="http://schemas.microsoft.com/office/drawing/2014/main" id="{98181129-3386-44BD-9055-E09101E9BFD3}"/>
                </a:ext>
              </a:extLst>
            </p:cNvPr>
            <p:cNvSpPr/>
            <p:nvPr/>
          </p:nvSpPr>
          <p:spPr>
            <a:xfrm>
              <a:off x="2117375" y="3454775"/>
              <a:ext cx="75100" cy="13950"/>
            </a:xfrm>
            <a:custGeom>
              <a:avLst/>
              <a:gdLst/>
              <a:ahLst/>
              <a:cxnLst/>
              <a:rect l="l" t="t" r="r" b="b"/>
              <a:pathLst>
                <a:path w="3004" h="558" extrusionOk="0">
                  <a:moveTo>
                    <a:pt x="2288" y="0"/>
                  </a:moveTo>
                  <a:cubicBezTo>
                    <a:pt x="1552" y="60"/>
                    <a:pt x="836" y="120"/>
                    <a:pt x="120" y="199"/>
                  </a:cubicBezTo>
                  <a:cubicBezTo>
                    <a:pt x="60" y="318"/>
                    <a:pt x="40" y="438"/>
                    <a:pt x="0" y="557"/>
                  </a:cubicBezTo>
                  <a:cubicBezTo>
                    <a:pt x="915" y="338"/>
                    <a:pt x="1910" y="458"/>
                    <a:pt x="3004" y="60"/>
                  </a:cubicBezTo>
                  <a:cubicBezTo>
                    <a:pt x="2626" y="20"/>
                    <a:pt x="2447" y="20"/>
                    <a:pt x="2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93;p3">
              <a:extLst>
                <a:ext uri="{FF2B5EF4-FFF2-40B4-BE49-F238E27FC236}">
                  <a16:creationId xmlns:a16="http://schemas.microsoft.com/office/drawing/2014/main" id="{763F92F0-A2FA-4756-9CE4-AD806D8E5CA2}"/>
                </a:ext>
              </a:extLst>
            </p:cNvPr>
            <p:cNvSpPr/>
            <p:nvPr/>
          </p:nvSpPr>
          <p:spPr>
            <a:xfrm>
              <a:off x="1993525" y="3368725"/>
              <a:ext cx="44300" cy="41975"/>
            </a:xfrm>
            <a:custGeom>
              <a:avLst/>
              <a:gdLst/>
              <a:ahLst/>
              <a:cxnLst/>
              <a:rect l="l" t="t" r="r" b="b"/>
              <a:pathLst>
                <a:path w="1772" h="1679" extrusionOk="0">
                  <a:moveTo>
                    <a:pt x="240" y="1"/>
                  </a:moveTo>
                  <a:cubicBezTo>
                    <a:pt x="41" y="220"/>
                    <a:pt x="220" y="498"/>
                    <a:pt x="100" y="757"/>
                  </a:cubicBezTo>
                  <a:lnTo>
                    <a:pt x="100" y="916"/>
                  </a:lnTo>
                  <a:cubicBezTo>
                    <a:pt x="1" y="1075"/>
                    <a:pt x="1" y="1174"/>
                    <a:pt x="120" y="1294"/>
                  </a:cubicBezTo>
                  <a:lnTo>
                    <a:pt x="120" y="1473"/>
                  </a:lnTo>
                  <a:cubicBezTo>
                    <a:pt x="100" y="1473"/>
                    <a:pt x="80" y="1493"/>
                    <a:pt x="41" y="1513"/>
                  </a:cubicBezTo>
                  <a:cubicBezTo>
                    <a:pt x="21" y="1532"/>
                    <a:pt x="41" y="1592"/>
                    <a:pt x="100" y="1612"/>
                  </a:cubicBezTo>
                  <a:lnTo>
                    <a:pt x="100" y="1592"/>
                  </a:lnTo>
                  <a:cubicBezTo>
                    <a:pt x="100" y="1653"/>
                    <a:pt x="124" y="1679"/>
                    <a:pt x="170" y="1679"/>
                  </a:cubicBezTo>
                  <a:cubicBezTo>
                    <a:pt x="184" y="1679"/>
                    <a:pt x="201" y="1676"/>
                    <a:pt x="220" y="1672"/>
                  </a:cubicBezTo>
                  <a:cubicBezTo>
                    <a:pt x="299" y="1592"/>
                    <a:pt x="339" y="1513"/>
                    <a:pt x="419" y="1453"/>
                  </a:cubicBezTo>
                  <a:cubicBezTo>
                    <a:pt x="539" y="1296"/>
                    <a:pt x="689" y="1271"/>
                    <a:pt x="841" y="1271"/>
                  </a:cubicBezTo>
                  <a:cubicBezTo>
                    <a:pt x="914" y="1271"/>
                    <a:pt x="987" y="1277"/>
                    <a:pt x="1058" y="1277"/>
                  </a:cubicBezTo>
                  <a:cubicBezTo>
                    <a:pt x="1084" y="1277"/>
                    <a:pt x="1110" y="1276"/>
                    <a:pt x="1135" y="1274"/>
                  </a:cubicBezTo>
                  <a:cubicBezTo>
                    <a:pt x="1374" y="1254"/>
                    <a:pt x="1553" y="1194"/>
                    <a:pt x="1771" y="916"/>
                  </a:cubicBezTo>
                  <a:lnTo>
                    <a:pt x="976" y="916"/>
                  </a:lnTo>
                  <a:cubicBezTo>
                    <a:pt x="319" y="876"/>
                    <a:pt x="319" y="876"/>
                    <a:pt x="279" y="259"/>
                  </a:cubicBezTo>
                  <a:cubicBezTo>
                    <a:pt x="279" y="180"/>
                    <a:pt x="240" y="80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94;p3">
              <a:extLst>
                <a:ext uri="{FF2B5EF4-FFF2-40B4-BE49-F238E27FC236}">
                  <a16:creationId xmlns:a16="http://schemas.microsoft.com/office/drawing/2014/main" id="{81EE05BE-2C06-4798-8F7F-BB13BA42B671}"/>
                </a:ext>
              </a:extLst>
            </p:cNvPr>
            <p:cNvSpPr/>
            <p:nvPr/>
          </p:nvSpPr>
          <p:spPr>
            <a:xfrm>
              <a:off x="2008950" y="3073950"/>
              <a:ext cx="49250" cy="29250"/>
            </a:xfrm>
            <a:custGeom>
              <a:avLst/>
              <a:gdLst/>
              <a:ahLst/>
              <a:cxnLst/>
              <a:rect l="l" t="t" r="r" b="b"/>
              <a:pathLst>
                <a:path w="1970" h="1170" extrusionOk="0">
                  <a:moveTo>
                    <a:pt x="1067" y="0"/>
                  </a:moveTo>
                  <a:cubicBezTo>
                    <a:pt x="543" y="0"/>
                    <a:pt x="327" y="247"/>
                    <a:pt x="1" y="930"/>
                  </a:cubicBezTo>
                  <a:cubicBezTo>
                    <a:pt x="60" y="950"/>
                    <a:pt x="120" y="950"/>
                    <a:pt x="200" y="950"/>
                  </a:cubicBezTo>
                  <a:cubicBezTo>
                    <a:pt x="219" y="871"/>
                    <a:pt x="299" y="831"/>
                    <a:pt x="359" y="751"/>
                  </a:cubicBezTo>
                  <a:cubicBezTo>
                    <a:pt x="379" y="692"/>
                    <a:pt x="398" y="632"/>
                    <a:pt x="458" y="612"/>
                  </a:cubicBezTo>
                  <a:cubicBezTo>
                    <a:pt x="742" y="390"/>
                    <a:pt x="915" y="271"/>
                    <a:pt x="1048" y="271"/>
                  </a:cubicBezTo>
                  <a:cubicBezTo>
                    <a:pt x="1213" y="271"/>
                    <a:pt x="1316" y="454"/>
                    <a:pt x="1493" y="851"/>
                  </a:cubicBezTo>
                  <a:cubicBezTo>
                    <a:pt x="1552" y="970"/>
                    <a:pt x="1552" y="1149"/>
                    <a:pt x="1851" y="1169"/>
                  </a:cubicBezTo>
                  <a:cubicBezTo>
                    <a:pt x="1970" y="751"/>
                    <a:pt x="1552" y="453"/>
                    <a:pt x="1592" y="55"/>
                  </a:cubicBezTo>
                  <a:cubicBezTo>
                    <a:pt x="1387" y="20"/>
                    <a:pt x="1215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95;p3">
              <a:extLst>
                <a:ext uri="{FF2B5EF4-FFF2-40B4-BE49-F238E27FC236}">
                  <a16:creationId xmlns:a16="http://schemas.microsoft.com/office/drawing/2014/main" id="{E27F0D16-8806-4E04-ABE1-3702BDD05DB7}"/>
                </a:ext>
              </a:extLst>
            </p:cNvPr>
            <p:cNvSpPr/>
            <p:nvPr/>
          </p:nvSpPr>
          <p:spPr>
            <a:xfrm>
              <a:off x="2108425" y="3557225"/>
              <a:ext cx="17925" cy="45775"/>
            </a:xfrm>
            <a:custGeom>
              <a:avLst/>
              <a:gdLst/>
              <a:ahLst/>
              <a:cxnLst/>
              <a:rect l="l" t="t" r="r" b="b"/>
              <a:pathLst>
                <a:path w="717" h="1831" extrusionOk="0">
                  <a:moveTo>
                    <a:pt x="119" y="0"/>
                  </a:moveTo>
                  <a:lnTo>
                    <a:pt x="119" y="0"/>
                  </a:lnTo>
                  <a:cubicBezTo>
                    <a:pt x="279" y="597"/>
                    <a:pt x="0" y="1233"/>
                    <a:pt x="279" y="1830"/>
                  </a:cubicBezTo>
                  <a:cubicBezTo>
                    <a:pt x="517" y="1810"/>
                    <a:pt x="557" y="1591"/>
                    <a:pt x="657" y="1432"/>
                  </a:cubicBezTo>
                  <a:cubicBezTo>
                    <a:pt x="716" y="995"/>
                    <a:pt x="517" y="597"/>
                    <a:pt x="497" y="179"/>
                  </a:cubicBezTo>
                  <a:cubicBezTo>
                    <a:pt x="378" y="119"/>
                    <a:pt x="259" y="4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96;p3">
              <a:extLst>
                <a:ext uri="{FF2B5EF4-FFF2-40B4-BE49-F238E27FC236}">
                  <a16:creationId xmlns:a16="http://schemas.microsoft.com/office/drawing/2014/main" id="{F403FA9B-31B0-41BA-BBAD-225ABA803AA9}"/>
                </a:ext>
              </a:extLst>
            </p:cNvPr>
            <p:cNvSpPr/>
            <p:nvPr/>
          </p:nvSpPr>
          <p:spPr>
            <a:xfrm>
              <a:off x="1997025" y="3458600"/>
              <a:ext cx="50750" cy="23050"/>
            </a:xfrm>
            <a:custGeom>
              <a:avLst/>
              <a:gdLst/>
              <a:ahLst/>
              <a:cxnLst/>
              <a:rect l="l" t="t" r="r" b="b"/>
              <a:pathLst>
                <a:path w="2030" h="922" extrusionOk="0">
                  <a:moveTo>
                    <a:pt x="186" y="0"/>
                  </a:moveTo>
                  <a:cubicBezTo>
                    <a:pt x="149" y="0"/>
                    <a:pt x="113" y="10"/>
                    <a:pt x="80" y="26"/>
                  </a:cubicBezTo>
                  <a:cubicBezTo>
                    <a:pt x="40" y="205"/>
                    <a:pt x="0" y="384"/>
                    <a:pt x="100" y="563"/>
                  </a:cubicBezTo>
                  <a:cubicBezTo>
                    <a:pt x="139" y="603"/>
                    <a:pt x="139" y="683"/>
                    <a:pt x="159" y="742"/>
                  </a:cubicBezTo>
                  <a:cubicBezTo>
                    <a:pt x="159" y="802"/>
                    <a:pt x="199" y="862"/>
                    <a:pt x="279" y="921"/>
                  </a:cubicBezTo>
                  <a:lnTo>
                    <a:pt x="1731" y="921"/>
                  </a:lnTo>
                  <a:cubicBezTo>
                    <a:pt x="1830" y="842"/>
                    <a:pt x="2029" y="782"/>
                    <a:pt x="1890" y="583"/>
                  </a:cubicBezTo>
                  <a:lnTo>
                    <a:pt x="696" y="583"/>
                  </a:lnTo>
                  <a:cubicBezTo>
                    <a:pt x="338" y="583"/>
                    <a:pt x="279" y="364"/>
                    <a:pt x="338" y="66"/>
                  </a:cubicBezTo>
                  <a:cubicBezTo>
                    <a:pt x="292" y="19"/>
                    <a:pt x="238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97;p3">
              <a:extLst>
                <a:ext uri="{FF2B5EF4-FFF2-40B4-BE49-F238E27FC236}">
                  <a16:creationId xmlns:a16="http://schemas.microsoft.com/office/drawing/2014/main" id="{0C9B4B1B-6B71-4A69-A9B1-821E3CB2A382}"/>
                </a:ext>
              </a:extLst>
            </p:cNvPr>
            <p:cNvSpPr/>
            <p:nvPr/>
          </p:nvSpPr>
          <p:spPr>
            <a:xfrm>
              <a:off x="2111400" y="3306050"/>
              <a:ext cx="39800" cy="36975"/>
            </a:xfrm>
            <a:custGeom>
              <a:avLst/>
              <a:gdLst/>
              <a:ahLst/>
              <a:cxnLst/>
              <a:rect l="l" t="t" r="r" b="b"/>
              <a:pathLst>
                <a:path w="1592" h="1479" extrusionOk="0">
                  <a:moveTo>
                    <a:pt x="466" y="0"/>
                  </a:moveTo>
                  <a:cubicBezTo>
                    <a:pt x="436" y="0"/>
                    <a:pt x="403" y="25"/>
                    <a:pt x="359" y="81"/>
                  </a:cubicBezTo>
                  <a:cubicBezTo>
                    <a:pt x="0" y="996"/>
                    <a:pt x="140" y="1334"/>
                    <a:pt x="836" y="1473"/>
                  </a:cubicBezTo>
                  <a:cubicBezTo>
                    <a:pt x="862" y="1477"/>
                    <a:pt x="887" y="1478"/>
                    <a:pt x="911" y="1478"/>
                  </a:cubicBezTo>
                  <a:cubicBezTo>
                    <a:pt x="1187" y="1478"/>
                    <a:pt x="1373" y="1281"/>
                    <a:pt x="1592" y="1135"/>
                  </a:cubicBezTo>
                  <a:cubicBezTo>
                    <a:pt x="1539" y="1037"/>
                    <a:pt x="1477" y="1007"/>
                    <a:pt x="1412" y="1007"/>
                  </a:cubicBezTo>
                  <a:cubicBezTo>
                    <a:pt x="1330" y="1007"/>
                    <a:pt x="1242" y="1053"/>
                    <a:pt x="1154" y="1075"/>
                  </a:cubicBezTo>
                  <a:cubicBezTo>
                    <a:pt x="1042" y="1092"/>
                    <a:pt x="943" y="1101"/>
                    <a:pt x="857" y="1101"/>
                  </a:cubicBezTo>
                  <a:cubicBezTo>
                    <a:pt x="427" y="1101"/>
                    <a:pt x="322" y="880"/>
                    <a:pt x="438" y="300"/>
                  </a:cubicBezTo>
                  <a:cubicBezTo>
                    <a:pt x="458" y="200"/>
                    <a:pt x="498" y="121"/>
                    <a:pt x="538" y="41"/>
                  </a:cubicBezTo>
                  <a:cubicBezTo>
                    <a:pt x="512" y="15"/>
                    <a:pt x="489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98;p3">
              <a:extLst>
                <a:ext uri="{FF2B5EF4-FFF2-40B4-BE49-F238E27FC236}">
                  <a16:creationId xmlns:a16="http://schemas.microsoft.com/office/drawing/2014/main" id="{D967F943-BAC6-4FA3-B104-CFF1899AC219}"/>
                </a:ext>
              </a:extLst>
            </p:cNvPr>
            <p:cNvSpPr/>
            <p:nvPr/>
          </p:nvSpPr>
          <p:spPr>
            <a:xfrm>
              <a:off x="2056700" y="3507475"/>
              <a:ext cx="29350" cy="42800"/>
            </a:xfrm>
            <a:custGeom>
              <a:avLst/>
              <a:gdLst/>
              <a:ahLst/>
              <a:cxnLst/>
              <a:rect l="l" t="t" r="r" b="b"/>
              <a:pathLst>
                <a:path w="1174" h="1712" extrusionOk="0">
                  <a:moveTo>
                    <a:pt x="259" y="1"/>
                  </a:moveTo>
                  <a:lnTo>
                    <a:pt x="259" y="1"/>
                  </a:lnTo>
                  <a:cubicBezTo>
                    <a:pt x="239" y="200"/>
                    <a:pt x="279" y="419"/>
                    <a:pt x="80" y="538"/>
                  </a:cubicBezTo>
                  <a:cubicBezTo>
                    <a:pt x="0" y="1115"/>
                    <a:pt x="498" y="1334"/>
                    <a:pt x="756" y="1692"/>
                  </a:cubicBezTo>
                  <a:cubicBezTo>
                    <a:pt x="783" y="1705"/>
                    <a:pt x="807" y="1712"/>
                    <a:pt x="831" y="1712"/>
                  </a:cubicBezTo>
                  <a:cubicBezTo>
                    <a:pt x="878" y="1712"/>
                    <a:pt x="922" y="1685"/>
                    <a:pt x="975" y="1632"/>
                  </a:cubicBezTo>
                  <a:cubicBezTo>
                    <a:pt x="1174" y="1493"/>
                    <a:pt x="1075" y="1334"/>
                    <a:pt x="975" y="1194"/>
                  </a:cubicBezTo>
                  <a:cubicBezTo>
                    <a:pt x="736" y="797"/>
                    <a:pt x="498" y="399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99;p3">
              <a:extLst>
                <a:ext uri="{FF2B5EF4-FFF2-40B4-BE49-F238E27FC236}">
                  <a16:creationId xmlns:a16="http://schemas.microsoft.com/office/drawing/2014/main" id="{0C874389-7071-42B7-922E-7551D6064BA6}"/>
                </a:ext>
              </a:extLst>
            </p:cNvPr>
            <p:cNvSpPr/>
            <p:nvPr/>
          </p:nvSpPr>
          <p:spPr>
            <a:xfrm>
              <a:off x="2124825" y="3280100"/>
              <a:ext cx="40300" cy="23500"/>
            </a:xfrm>
            <a:custGeom>
              <a:avLst/>
              <a:gdLst/>
              <a:ahLst/>
              <a:cxnLst/>
              <a:rect l="l" t="t" r="r" b="b"/>
              <a:pathLst>
                <a:path w="1612" h="940" extrusionOk="0">
                  <a:moveTo>
                    <a:pt x="699" y="1"/>
                  </a:moveTo>
                  <a:cubicBezTo>
                    <a:pt x="364" y="1"/>
                    <a:pt x="207" y="224"/>
                    <a:pt x="1" y="741"/>
                  </a:cubicBezTo>
                  <a:cubicBezTo>
                    <a:pt x="120" y="661"/>
                    <a:pt x="219" y="582"/>
                    <a:pt x="339" y="482"/>
                  </a:cubicBezTo>
                  <a:cubicBezTo>
                    <a:pt x="565" y="299"/>
                    <a:pt x="719" y="200"/>
                    <a:pt x="846" y="200"/>
                  </a:cubicBezTo>
                  <a:cubicBezTo>
                    <a:pt x="1009" y="200"/>
                    <a:pt x="1126" y="363"/>
                    <a:pt x="1294" y="721"/>
                  </a:cubicBezTo>
                  <a:lnTo>
                    <a:pt x="1433" y="940"/>
                  </a:lnTo>
                  <a:cubicBezTo>
                    <a:pt x="1592" y="840"/>
                    <a:pt x="1512" y="661"/>
                    <a:pt x="1592" y="562"/>
                  </a:cubicBezTo>
                  <a:cubicBezTo>
                    <a:pt x="1612" y="522"/>
                    <a:pt x="1612" y="442"/>
                    <a:pt x="1612" y="383"/>
                  </a:cubicBezTo>
                  <a:cubicBezTo>
                    <a:pt x="1552" y="323"/>
                    <a:pt x="1493" y="263"/>
                    <a:pt x="1433" y="184"/>
                  </a:cubicBezTo>
                  <a:cubicBezTo>
                    <a:pt x="1112" y="65"/>
                    <a:pt x="880" y="1"/>
                    <a:pt x="6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700;p3">
              <a:extLst>
                <a:ext uri="{FF2B5EF4-FFF2-40B4-BE49-F238E27FC236}">
                  <a16:creationId xmlns:a16="http://schemas.microsoft.com/office/drawing/2014/main" id="{860DD351-DC78-45A2-850A-3AFF55D99942}"/>
                </a:ext>
              </a:extLst>
            </p:cNvPr>
            <p:cNvSpPr/>
            <p:nvPr/>
          </p:nvSpPr>
          <p:spPr>
            <a:xfrm>
              <a:off x="1994525" y="3336950"/>
              <a:ext cx="40800" cy="29825"/>
            </a:xfrm>
            <a:custGeom>
              <a:avLst/>
              <a:gdLst/>
              <a:ahLst/>
              <a:cxnLst/>
              <a:rect l="l" t="t" r="r" b="b"/>
              <a:pathLst>
                <a:path w="1632" h="1193" extrusionOk="0">
                  <a:moveTo>
                    <a:pt x="152" y="1"/>
                  </a:moveTo>
                  <a:cubicBezTo>
                    <a:pt x="132" y="1"/>
                    <a:pt x="108" y="21"/>
                    <a:pt x="80" y="58"/>
                  </a:cubicBezTo>
                  <a:cubicBezTo>
                    <a:pt x="60" y="436"/>
                    <a:pt x="60" y="794"/>
                    <a:pt x="259" y="1152"/>
                  </a:cubicBezTo>
                  <a:lnTo>
                    <a:pt x="1632" y="1152"/>
                  </a:lnTo>
                  <a:cubicBezTo>
                    <a:pt x="1035" y="695"/>
                    <a:pt x="1" y="1192"/>
                    <a:pt x="200" y="78"/>
                  </a:cubicBezTo>
                  <a:cubicBezTo>
                    <a:pt x="189" y="26"/>
                    <a:pt x="173" y="1"/>
                    <a:pt x="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701;p3">
              <a:extLst>
                <a:ext uri="{FF2B5EF4-FFF2-40B4-BE49-F238E27FC236}">
                  <a16:creationId xmlns:a16="http://schemas.microsoft.com/office/drawing/2014/main" id="{1E1E8AFF-3272-4D7E-95A8-B7C8E7D96496}"/>
                </a:ext>
              </a:extLst>
            </p:cNvPr>
            <p:cNvSpPr/>
            <p:nvPr/>
          </p:nvSpPr>
          <p:spPr>
            <a:xfrm>
              <a:off x="2117875" y="3392600"/>
              <a:ext cx="42775" cy="8975"/>
            </a:xfrm>
            <a:custGeom>
              <a:avLst/>
              <a:gdLst/>
              <a:ahLst/>
              <a:cxnLst/>
              <a:rect l="l" t="t" r="r" b="b"/>
              <a:pathLst>
                <a:path w="1711" h="359" extrusionOk="0">
                  <a:moveTo>
                    <a:pt x="100" y="1"/>
                  </a:moveTo>
                  <a:cubicBezTo>
                    <a:pt x="80" y="120"/>
                    <a:pt x="20" y="239"/>
                    <a:pt x="0" y="359"/>
                  </a:cubicBezTo>
                  <a:cubicBezTo>
                    <a:pt x="577" y="299"/>
                    <a:pt x="1134" y="200"/>
                    <a:pt x="1711" y="80"/>
                  </a:cubicBezTo>
                  <a:cubicBezTo>
                    <a:pt x="1691" y="60"/>
                    <a:pt x="1691" y="20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702;p3">
              <a:extLst>
                <a:ext uri="{FF2B5EF4-FFF2-40B4-BE49-F238E27FC236}">
                  <a16:creationId xmlns:a16="http://schemas.microsoft.com/office/drawing/2014/main" id="{07545799-E01C-4255-93A1-3D1CC7504609}"/>
                </a:ext>
              </a:extLst>
            </p:cNvPr>
            <p:cNvSpPr/>
            <p:nvPr/>
          </p:nvSpPr>
          <p:spPr>
            <a:xfrm>
              <a:off x="1996025" y="3298100"/>
              <a:ext cx="45275" cy="11000"/>
            </a:xfrm>
            <a:custGeom>
              <a:avLst/>
              <a:gdLst/>
              <a:ahLst/>
              <a:cxnLst/>
              <a:rect l="l" t="t" r="r" b="b"/>
              <a:pathLst>
                <a:path w="1811" h="440" extrusionOk="0">
                  <a:moveTo>
                    <a:pt x="20" y="1"/>
                  </a:moveTo>
                  <a:cubicBezTo>
                    <a:pt x="0" y="120"/>
                    <a:pt x="0" y="240"/>
                    <a:pt x="0" y="359"/>
                  </a:cubicBezTo>
                  <a:cubicBezTo>
                    <a:pt x="23" y="415"/>
                    <a:pt x="58" y="440"/>
                    <a:pt x="98" y="440"/>
                  </a:cubicBezTo>
                  <a:cubicBezTo>
                    <a:pt x="130" y="440"/>
                    <a:pt x="165" y="425"/>
                    <a:pt x="199" y="399"/>
                  </a:cubicBezTo>
                  <a:cubicBezTo>
                    <a:pt x="677" y="319"/>
                    <a:pt x="1134" y="240"/>
                    <a:pt x="1811" y="120"/>
                  </a:cubicBezTo>
                  <a:cubicBezTo>
                    <a:pt x="1413" y="24"/>
                    <a:pt x="1073" y="8"/>
                    <a:pt x="763" y="8"/>
                  </a:cubicBezTo>
                  <a:cubicBezTo>
                    <a:pt x="618" y="8"/>
                    <a:pt x="481" y="11"/>
                    <a:pt x="346" y="11"/>
                  </a:cubicBezTo>
                  <a:cubicBezTo>
                    <a:pt x="236" y="11"/>
                    <a:pt x="128" y="9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703;p3">
              <a:extLst>
                <a:ext uri="{FF2B5EF4-FFF2-40B4-BE49-F238E27FC236}">
                  <a16:creationId xmlns:a16="http://schemas.microsoft.com/office/drawing/2014/main" id="{5E81BDBF-FBD6-41D5-9F57-5559DEA94484}"/>
                </a:ext>
              </a:extLst>
            </p:cNvPr>
            <p:cNvSpPr/>
            <p:nvPr/>
          </p:nvSpPr>
          <p:spPr>
            <a:xfrm>
              <a:off x="1991550" y="3409025"/>
              <a:ext cx="11950" cy="63175"/>
            </a:xfrm>
            <a:custGeom>
              <a:avLst/>
              <a:gdLst/>
              <a:ahLst/>
              <a:cxnLst/>
              <a:rect l="l" t="t" r="r" b="b"/>
              <a:pathLst>
                <a:path w="478" h="2527" extrusionOk="0">
                  <a:moveTo>
                    <a:pt x="199" y="0"/>
                  </a:moveTo>
                  <a:cubicBezTo>
                    <a:pt x="179" y="338"/>
                    <a:pt x="159" y="657"/>
                    <a:pt x="179" y="975"/>
                  </a:cubicBezTo>
                  <a:cubicBezTo>
                    <a:pt x="219" y="1472"/>
                    <a:pt x="0" y="2029"/>
                    <a:pt x="319" y="2526"/>
                  </a:cubicBezTo>
                  <a:cubicBezTo>
                    <a:pt x="358" y="2347"/>
                    <a:pt x="358" y="2168"/>
                    <a:pt x="378" y="1989"/>
                  </a:cubicBezTo>
                  <a:cubicBezTo>
                    <a:pt x="458" y="1870"/>
                    <a:pt x="478" y="1751"/>
                    <a:pt x="398" y="1631"/>
                  </a:cubicBezTo>
                  <a:cubicBezTo>
                    <a:pt x="378" y="1094"/>
                    <a:pt x="259" y="597"/>
                    <a:pt x="319" y="80"/>
                  </a:cubicBezTo>
                  <a:cubicBezTo>
                    <a:pt x="299" y="60"/>
                    <a:pt x="259" y="4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704;p3">
              <a:extLst>
                <a:ext uri="{FF2B5EF4-FFF2-40B4-BE49-F238E27FC236}">
                  <a16:creationId xmlns:a16="http://schemas.microsoft.com/office/drawing/2014/main" id="{F99AFE1E-CE24-47F8-884E-375BECAAABD2}"/>
                </a:ext>
              </a:extLst>
            </p:cNvPr>
            <p:cNvSpPr/>
            <p:nvPr/>
          </p:nvSpPr>
          <p:spPr>
            <a:xfrm>
              <a:off x="2115375" y="3593025"/>
              <a:ext cx="11975" cy="31350"/>
            </a:xfrm>
            <a:custGeom>
              <a:avLst/>
              <a:gdLst/>
              <a:ahLst/>
              <a:cxnLst/>
              <a:rect l="l" t="t" r="r" b="b"/>
              <a:pathLst>
                <a:path w="479" h="1254" extrusionOk="0">
                  <a:moveTo>
                    <a:pt x="379" y="0"/>
                  </a:moveTo>
                  <a:cubicBezTo>
                    <a:pt x="160" y="80"/>
                    <a:pt x="80" y="219"/>
                    <a:pt x="1" y="398"/>
                  </a:cubicBezTo>
                  <a:cubicBezTo>
                    <a:pt x="21" y="677"/>
                    <a:pt x="21" y="975"/>
                    <a:pt x="21" y="1254"/>
                  </a:cubicBezTo>
                  <a:lnTo>
                    <a:pt x="398" y="1254"/>
                  </a:lnTo>
                  <a:cubicBezTo>
                    <a:pt x="478" y="816"/>
                    <a:pt x="438" y="398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705;p3">
              <a:extLst>
                <a:ext uri="{FF2B5EF4-FFF2-40B4-BE49-F238E27FC236}">
                  <a16:creationId xmlns:a16="http://schemas.microsoft.com/office/drawing/2014/main" id="{96A23EDD-721D-4D46-9ACD-517FAF01C2E9}"/>
                </a:ext>
              </a:extLst>
            </p:cNvPr>
            <p:cNvSpPr/>
            <p:nvPr/>
          </p:nvSpPr>
          <p:spPr>
            <a:xfrm>
              <a:off x="1998000" y="3477150"/>
              <a:ext cx="7500" cy="48750"/>
            </a:xfrm>
            <a:custGeom>
              <a:avLst/>
              <a:gdLst/>
              <a:ahLst/>
              <a:cxnLst/>
              <a:rect l="l" t="t" r="r" b="b"/>
              <a:pathLst>
                <a:path w="300" h="1950" extrusionOk="0">
                  <a:moveTo>
                    <a:pt x="120" y="0"/>
                  </a:moveTo>
                  <a:cubicBezTo>
                    <a:pt x="1" y="339"/>
                    <a:pt x="61" y="1433"/>
                    <a:pt x="299" y="1950"/>
                  </a:cubicBezTo>
                  <a:cubicBezTo>
                    <a:pt x="299" y="1353"/>
                    <a:pt x="260" y="756"/>
                    <a:pt x="260" y="159"/>
                  </a:cubicBezTo>
                  <a:cubicBezTo>
                    <a:pt x="220" y="120"/>
                    <a:pt x="160" y="40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706;p3">
              <a:extLst>
                <a:ext uri="{FF2B5EF4-FFF2-40B4-BE49-F238E27FC236}">
                  <a16:creationId xmlns:a16="http://schemas.microsoft.com/office/drawing/2014/main" id="{4A51586E-A0CC-40F9-B067-4D58110D2982}"/>
                </a:ext>
              </a:extLst>
            </p:cNvPr>
            <p:cNvSpPr/>
            <p:nvPr/>
          </p:nvSpPr>
          <p:spPr>
            <a:xfrm>
              <a:off x="2093500" y="3249375"/>
              <a:ext cx="14950" cy="35325"/>
            </a:xfrm>
            <a:custGeom>
              <a:avLst/>
              <a:gdLst/>
              <a:ahLst/>
              <a:cxnLst/>
              <a:rect l="l" t="t" r="r" b="b"/>
              <a:pathLst>
                <a:path w="598" h="1413" extrusionOk="0">
                  <a:moveTo>
                    <a:pt x="557" y="0"/>
                  </a:moveTo>
                  <a:cubicBezTo>
                    <a:pt x="319" y="100"/>
                    <a:pt x="418" y="418"/>
                    <a:pt x="199" y="518"/>
                  </a:cubicBezTo>
                  <a:cubicBezTo>
                    <a:pt x="160" y="836"/>
                    <a:pt x="0" y="1134"/>
                    <a:pt x="299" y="1413"/>
                  </a:cubicBezTo>
                  <a:cubicBezTo>
                    <a:pt x="518" y="1055"/>
                    <a:pt x="597" y="617"/>
                    <a:pt x="577" y="199"/>
                  </a:cubicBezTo>
                  <a:cubicBezTo>
                    <a:pt x="577" y="120"/>
                    <a:pt x="557" y="80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707;p3">
              <a:extLst>
                <a:ext uri="{FF2B5EF4-FFF2-40B4-BE49-F238E27FC236}">
                  <a16:creationId xmlns:a16="http://schemas.microsoft.com/office/drawing/2014/main" id="{275AB740-2D5D-48E8-95FE-7EB0D69300A0}"/>
                </a:ext>
              </a:extLst>
            </p:cNvPr>
            <p:cNvSpPr/>
            <p:nvPr/>
          </p:nvSpPr>
          <p:spPr>
            <a:xfrm>
              <a:off x="1998000" y="3166100"/>
              <a:ext cx="37825" cy="7200"/>
            </a:xfrm>
            <a:custGeom>
              <a:avLst/>
              <a:gdLst/>
              <a:ahLst/>
              <a:cxnLst/>
              <a:rect l="l" t="t" r="r" b="b"/>
              <a:pathLst>
                <a:path w="1513" h="288" extrusionOk="0">
                  <a:moveTo>
                    <a:pt x="1020" y="1"/>
                  </a:moveTo>
                  <a:cubicBezTo>
                    <a:pt x="725" y="1"/>
                    <a:pt x="408" y="127"/>
                    <a:pt x="1" y="228"/>
                  </a:cubicBezTo>
                  <a:cubicBezTo>
                    <a:pt x="223" y="270"/>
                    <a:pt x="418" y="287"/>
                    <a:pt x="598" y="287"/>
                  </a:cubicBezTo>
                  <a:cubicBezTo>
                    <a:pt x="934" y="287"/>
                    <a:pt x="1215" y="226"/>
                    <a:pt x="1513" y="149"/>
                  </a:cubicBezTo>
                  <a:cubicBezTo>
                    <a:pt x="1348" y="41"/>
                    <a:pt x="1187" y="1"/>
                    <a:pt x="10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708;p3">
              <a:extLst>
                <a:ext uri="{FF2B5EF4-FFF2-40B4-BE49-F238E27FC236}">
                  <a16:creationId xmlns:a16="http://schemas.microsoft.com/office/drawing/2014/main" id="{745FAB7D-6B00-4C6A-8504-3BC0074F41CE}"/>
                </a:ext>
              </a:extLst>
            </p:cNvPr>
            <p:cNvSpPr/>
            <p:nvPr/>
          </p:nvSpPr>
          <p:spPr>
            <a:xfrm>
              <a:off x="1996525" y="3323475"/>
              <a:ext cx="26875" cy="15450"/>
            </a:xfrm>
            <a:custGeom>
              <a:avLst/>
              <a:gdLst/>
              <a:ahLst/>
              <a:cxnLst/>
              <a:rect l="l" t="t" r="r" b="b"/>
              <a:pathLst>
                <a:path w="1075" h="618" extrusionOk="0">
                  <a:moveTo>
                    <a:pt x="709" y="1"/>
                  </a:moveTo>
                  <a:cubicBezTo>
                    <a:pt x="506" y="1"/>
                    <a:pt x="315" y="101"/>
                    <a:pt x="131" y="101"/>
                  </a:cubicBezTo>
                  <a:cubicBezTo>
                    <a:pt x="121" y="101"/>
                    <a:pt x="110" y="101"/>
                    <a:pt x="100" y="100"/>
                  </a:cubicBezTo>
                  <a:cubicBezTo>
                    <a:pt x="80" y="279"/>
                    <a:pt x="20" y="418"/>
                    <a:pt x="0" y="597"/>
                  </a:cubicBezTo>
                  <a:cubicBezTo>
                    <a:pt x="60" y="597"/>
                    <a:pt x="80" y="617"/>
                    <a:pt x="120" y="617"/>
                  </a:cubicBezTo>
                  <a:cubicBezTo>
                    <a:pt x="358" y="299"/>
                    <a:pt x="816" y="418"/>
                    <a:pt x="1074" y="140"/>
                  </a:cubicBezTo>
                  <a:cubicBezTo>
                    <a:pt x="948" y="34"/>
                    <a:pt x="826" y="1"/>
                    <a:pt x="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709;p3">
              <a:extLst>
                <a:ext uri="{FF2B5EF4-FFF2-40B4-BE49-F238E27FC236}">
                  <a16:creationId xmlns:a16="http://schemas.microsoft.com/office/drawing/2014/main" id="{D114D39A-C5CB-4E4D-87AD-3F2139BE32FC}"/>
                </a:ext>
              </a:extLst>
            </p:cNvPr>
            <p:cNvSpPr/>
            <p:nvPr/>
          </p:nvSpPr>
          <p:spPr>
            <a:xfrm>
              <a:off x="2015425" y="3448300"/>
              <a:ext cx="33825" cy="9475"/>
            </a:xfrm>
            <a:custGeom>
              <a:avLst/>
              <a:gdLst/>
              <a:ahLst/>
              <a:cxnLst/>
              <a:rect l="l" t="t" r="r" b="b"/>
              <a:pathLst>
                <a:path w="1353" h="379" extrusionOk="0">
                  <a:moveTo>
                    <a:pt x="1353" y="1"/>
                  </a:moveTo>
                  <a:lnTo>
                    <a:pt x="1353" y="1"/>
                  </a:lnTo>
                  <a:cubicBezTo>
                    <a:pt x="1144" y="50"/>
                    <a:pt x="935" y="55"/>
                    <a:pt x="726" y="55"/>
                  </a:cubicBezTo>
                  <a:cubicBezTo>
                    <a:pt x="674" y="55"/>
                    <a:pt x="622" y="55"/>
                    <a:pt x="570" y="55"/>
                  </a:cubicBezTo>
                  <a:cubicBezTo>
                    <a:pt x="413" y="55"/>
                    <a:pt x="256" y="58"/>
                    <a:pt x="100" y="80"/>
                  </a:cubicBezTo>
                  <a:cubicBezTo>
                    <a:pt x="20" y="180"/>
                    <a:pt x="0" y="299"/>
                    <a:pt x="100" y="379"/>
                  </a:cubicBezTo>
                  <a:cubicBezTo>
                    <a:pt x="756" y="319"/>
                    <a:pt x="1035" y="259"/>
                    <a:pt x="13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710;p3">
              <a:extLst>
                <a:ext uri="{FF2B5EF4-FFF2-40B4-BE49-F238E27FC236}">
                  <a16:creationId xmlns:a16="http://schemas.microsoft.com/office/drawing/2014/main" id="{14BBE0AF-56F6-436E-941E-002406E955E3}"/>
                </a:ext>
              </a:extLst>
            </p:cNvPr>
            <p:cNvSpPr/>
            <p:nvPr/>
          </p:nvSpPr>
          <p:spPr>
            <a:xfrm>
              <a:off x="2113875" y="3410000"/>
              <a:ext cx="38825" cy="9975"/>
            </a:xfrm>
            <a:custGeom>
              <a:avLst/>
              <a:gdLst/>
              <a:ahLst/>
              <a:cxnLst/>
              <a:rect l="l" t="t" r="r" b="b"/>
              <a:pathLst>
                <a:path w="1553" h="399" extrusionOk="0">
                  <a:moveTo>
                    <a:pt x="160" y="1"/>
                  </a:moveTo>
                  <a:cubicBezTo>
                    <a:pt x="100" y="1"/>
                    <a:pt x="81" y="1"/>
                    <a:pt x="61" y="21"/>
                  </a:cubicBezTo>
                  <a:cubicBezTo>
                    <a:pt x="41" y="61"/>
                    <a:pt x="1" y="140"/>
                    <a:pt x="1" y="220"/>
                  </a:cubicBezTo>
                  <a:cubicBezTo>
                    <a:pt x="41" y="299"/>
                    <a:pt x="61" y="359"/>
                    <a:pt x="140" y="399"/>
                  </a:cubicBezTo>
                  <a:cubicBezTo>
                    <a:pt x="578" y="200"/>
                    <a:pt x="1075" y="220"/>
                    <a:pt x="1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711;p3">
              <a:extLst>
                <a:ext uri="{FF2B5EF4-FFF2-40B4-BE49-F238E27FC236}">
                  <a16:creationId xmlns:a16="http://schemas.microsoft.com/office/drawing/2014/main" id="{FC68CB3A-D450-4689-BE02-94473AABCF39}"/>
                </a:ext>
              </a:extLst>
            </p:cNvPr>
            <p:cNvSpPr/>
            <p:nvPr/>
          </p:nvSpPr>
          <p:spPr>
            <a:xfrm>
              <a:off x="2040275" y="3472675"/>
              <a:ext cx="25900" cy="8475"/>
            </a:xfrm>
            <a:custGeom>
              <a:avLst/>
              <a:gdLst/>
              <a:ahLst/>
              <a:cxnLst/>
              <a:rect l="l" t="t" r="r" b="b"/>
              <a:pathLst>
                <a:path w="1036" h="339" extrusionOk="0">
                  <a:moveTo>
                    <a:pt x="160" y="0"/>
                  </a:moveTo>
                  <a:cubicBezTo>
                    <a:pt x="120" y="120"/>
                    <a:pt x="41" y="219"/>
                    <a:pt x="1" y="338"/>
                  </a:cubicBezTo>
                  <a:lnTo>
                    <a:pt x="737" y="338"/>
                  </a:lnTo>
                  <a:cubicBezTo>
                    <a:pt x="1035" y="338"/>
                    <a:pt x="936" y="14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712;p3">
              <a:extLst>
                <a:ext uri="{FF2B5EF4-FFF2-40B4-BE49-F238E27FC236}">
                  <a16:creationId xmlns:a16="http://schemas.microsoft.com/office/drawing/2014/main" id="{21C92A51-6004-45DB-B3C8-93176981DDCC}"/>
                </a:ext>
              </a:extLst>
            </p:cNvPr>
            <p:cNvSpPr/>
            <p:nvPr/>
          </p:nvSpPr>
          <p:spPr>
            <a:xfrm>
              <a:off x="2030825" y="3552750"/>
              <a:ext cx="24900" cy="23100"/>
            </a:xfrm>
            <a:custGeom>
              <a:avLst/>
              <a:gdLst/>
              <a:ahLst/>
              <a:cxnLst/>
              <a:rect l="l" t="t" r="r" b="b"/>
              <a:pathLst>
                <a:path w="996" h="924" extrusionOk="0">
                  <a:moveTo>
                    <a:pt x="200" y="0"/>
                  </a:moveTo>
                  <a:lnTo>
                    <a:pt x="1" y="199"/>
                  </a:lnTo>
                  <a:cubicBezTo>
                    <a:pt x="200" y="477"/>
                    <a:pt x="419" y="716"/>
                    <a:pt x="717" y="895"/>
                  </a:cubicBezTo>
                  <a:cubicBezTo>
                    <a:pt x="757" y="915"/>
                    <a:pt x="790" y="924"/>
                    <a:pt x="819" y="924"/>
                  </a:cubicBezTo>
                  <a:cubicBezTo>
                    <a:pt x="906" y="924"/>
                    <a:pt x="951" y="845"/>
                    <a:pt x="996" y="756"/>
                  </a:cubicBezTo>
                  <a:cubicBezTo>
                    <a:pt x="836" y="378"/>
                    <a:pt x="618" y="10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713;p3">
              <a:extLst>
                <a:ext uri="{FF2B5EF4-FFF2-40B4-BE49-F238E27FC236}">
                  <a16:creationId xmlns:a16="http://schemas.microsoft.com/office/drawing/2014/main" id="{AC911091-46BC-4F5C-900D-F1DBAADDDAE3}"/>
                </a:ext>
              </a:extLst>
            </p:cNvPr>
            <p:cNvSpPr/>
            <p:nvPr/>
          </p:nvSpPr>
          <p:spPr>
            <a:xfrm>
              <a:off x="2047750" y="3569825"/>
              <a:ext cx="12950" cy="19750"/>
            </a:xfrm>
            <a:custGeom>
              <a:avLst/>
              <a:gdLst/>
              <a:ahLst/>
              <a:cxnLst/>
              <a:rect l="l" t="t" r="r" b="b"/>
              <a:pathLst>
                <a:path w="518" h="790" extrusionOk="0">
                  <a:moveTo>
                    <a:pt x="390" y="0"/>
                  </a:moveTo>
                  <a:cubicBezTo>
                    <a:pt x="345" y="0"/>
                    <a:pt x="305" y="10"/>
                    <a:pt x="259" y="33"/>
                  </a:cubicBezTo>
                  <a:cubicBezTo>
                    <a:pt x="199" y="93"/>
                    <a:pt x="120" y="153"/>
                    <a:pt x="40" y="212"/>
                  </a:cubicBezTo>
                  <a:cubicBezTo>
                    <a:pt x="20" y="411"/>
                    <a:pt x="0" y="590"/>
                    <a:pt x="0" y="789"/>
                  </a:cubicBezTo>
                  <a:cubicBezTo>
                    <a:pt x="338" y="749"/>
                    <a:pt x="498" y="550"/>
                    <a:pt x="498" y="232"/>
                  </a:cubicBezTo>
                  <a:cubicBezTo>
                    <a:pt x="517" y="153"/>
                    <a:pt x="517" y="93"/>
                    <a:pt x="498" y="13"/>
                  </a:cubicBezTo>
                  <a:cubicBezTo>
                    <a:pt x="456" y="5"/>
                    <a:pt x="422" y="0"/>
                    <a:pt x="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714;p3">
              <a:extLst>
                <a:ext uri="{FF2B5EF4-FFF2-40B4-BE49-F238E27FC236}">
                  <a16:creationId xmlns:a16="http://schemas.microsoft.com/office/drawing/2014/main" id="{EFD8DFAF-A083-40F7-AB26-215A0CC4F86C}"/>
                </a:ext>
              </a:extLst>
            </p:cNvPr>
            <p:cNvSpPr/>
            <p:nvPr/>
          </p:nvSpPr>
          <p:spPr>
            <a:xfrm>
              <a:off x="2001000" y="3448300"/>
              <a:ext cx="16925" cy="10475"/>
            </a:xfrm>
            <a:custGeom>
              <a:avLst/>
              <a:gdLst/>
              <a:ahLst/>
              <a:cxnLst/>
              <a:rect l="l" t="t" r="r" b="b"/>
              <a:pathLst>
                <a:path w="677" h="419" extrusionOk="0">
                  <a:moveTo>
                    <a:pt x="20" y="1"/>
                  </a:moveTo>
                  <a:cubicBezTo>
                    <a:pt x="20" y="160"/>
                    <a:pt x="0" y="279"/>
                    <a:pt x="0" y="398"/>
                  </a:cubicBezTo>
                  <a:cubicBezTo>
                    <a:pt x="40" y="398"/>
                    <a:pt x="120" y="418"/>
                    <a:pt x="179" y="418"/>
                  </a:cubicBezTo>
                  <a:cubicBezTo>
                    <a:pt x="338" y="418"/>
                    <a:pt x="498" y="398"/>
                    <a:pt x="677" y="379"/>
                  </a:cubicBezTo>
                  <a:lnTo>
                    <a:pt x="677" y="80"/>
                  </a:lnTo>
                  <a:cubicBezTo>
                    <a:pt x="478" y="80"/>
                    <a:pt x="239" y="6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15;p3">
              <a:extLst>
                <a:ext uri="{FF2B5EF4-FFF2-40B4-BE49-F238E27FC236}">
                  <a16:creationId xmlns:a16="http://schemas.microsoft.com/office/drawing/2014/main" id="{DEAD904D-6805-45DA-A8D8-6BEA80C375D1}"/>
                </a:ext>
              </a:extLst>
            </p:cNvPr>
            <p:cNvSpPr/>
            <p:nvPr/>
          </p:nvSpPr>
          <p:spPr>
            <a:xfrm>
              <a:off x="2061175" y="3547775"/>
              <a:ext cx="19925" cy="15175"/>
            </a:xfrm>
            <a:custGeom>
              <a:avLst/>
              <a:gdLst/>
              <a:ahLst/>
              <a:cxnLst/>
              <a:rect l="l" t="t" r="r" b="b"/>
              <a:pathLst>
                <a:path w="797" h="607" extrusionOk="0">
                  <a:moveTo>
                    <a:pt x="577" y="0"/>
                  </a:moveTo>
                  <a:cubicBezTo>
                    <a:pt x="199" y="0"/>
                    <a:pt x="0" y="179"/>
                    <a:pt x="20" y="577"/>
                  </a:cubicBezTo>
                  <a:cubicBezTo>
                    <a:pt x="60" y="597"/>
                    <a:pt x="100" y="607"/>
                    <a:pt x="140" y="607"/>
                  </a:cubicBezTo>
                  <a:cubicBezTo>
                    <a:pt x="179" y="607"/>
                    <a:pt x="219" y="597"/>
                    <a:pt x="259" y="577"/>
                  </a:cubicBezTo>
                  <a:lnTo>
                    <a:pt x="776" y="199"/>
                  </a:lnTo>
                  <a:cubicBezTo>
                    <a:pt x="776" y="159"/>
                    <a:pt x="796" y="80"/>
                    <a:pt x="796" y="20"/>
                  </a:cubicBezTo>
                  <a:cubicBezTo>
                    <a:pt x="716" y="20"/>
                    <a:pt x="657" y="0"/>
                    <a:pt x="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16;p3">
              <a:extLst>
                <a:ext uri="{FF2B5EF4-FFF2-40B4-BE49-F238E27FC236}">
                  <a16:creationId xmlns:a16="http://schemas.microsoft.com/office/drawing/2014/main" id="{62098387-A69A-4C0A-B6F6-CCA2842C6C28}"/>
                </a:ext>
              </a:extLst>
            </p:cNvPr>
            <p:cNvSpPr/>
            <p:nvPr/>
          </p:nvSpPr>
          <p:spPr>
            <a:xfrm>
              <a:off x="2097475" y="3301100"/>
              <a:ext cx="7975" cy="24400"/>
            </a:xfrm>
            <a:custGeom>
              <a:avLst/>
              <a:gdLst/>
              <a:ahLst/>
              <a:cxnLst/>
              <a:rect l="l" t="t" r="r" b="b"/>
              <a:pathLst>
                <a:path w="319" h="976" extrusionOk="0">
                  <a:moveTo>
                    <a:pt x="140" y="0"/>
                  </a:moveTo>
                  <a:cubicBezTo>
                    <a:pt x="1" y="338"/>
                    <a:pt x="60" y="637"/>
                    <a:pt x="60" y="975"/>
                  </a:cubicBezTo>
                  <a:cubicBezTo>
                    <a:pt x="120" y="975"/>
                    <a:pt x="199" y="975"/>
                    <a:pt x="239" y="935"/>
                  </a:cubicBezTo>
                  <a:cubicBezTo>
                    <a:pt x="199" y="637"/>
                    <a:pt x="319" y="338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17;p3">
              <a:extLst>
                <a:ext uri="{FF2B5EF4-FFF2-40B4-BE49-F238E27FC236}">
                  <a16:creationId xmlns:a16="http://schemas.microsoft.com/office/drawing/2014/main" id="{6812AABE-2FE3-45EA-91A4-341FE08CEF14}"/>
                </a:ext>
              </a:extLst>
            </p:cNvPr>
            <p:cNvSpPr/>
            <p:nvPr/>
          </p:nvSpPr>
          <p:spPr>
            <a:xfrm>
              <a:off x="2110400" y="3413825"/>
              <a:ext cx="7000" cy="22575"/>
            </a:xfrm>
            <a:custGeom>
              <a:avLst/>
              <a:gdLst/>
              <a:ahLst/>
              <a:cxnLst/>
              <a:rect l="l" t="t" r="r" b="b"/>
              <a:pathLst>
                <a:path w="280" h="903" extrusionOk="0">
                  <a:moveTo>
                    <a:pt x="146" y="1"/>
                  </a:moveTo>
                  <a:cubicBezTo>
                    <a:pt x="54" y="1"/>
                    <a:pt x="8" y="42"/>
                    <a:pt x="40" y="186"/>
                  </a:cubicBezTo>
                  <a:cubicBezTo>
                    <a:pt x="80" y="445"/>
                    <a:pt x="1" y="703"/>
                    <a:pt x="200" y="902"/>
                  </a:cubicBezTo>
                  <a:lnTo>
                    <a:pt x="279" y="226"/>
                  </a:lnTo>
                  <a:cubicBezTo>
                    <a:pt x="239" y="166"/>
                    <a:pt x="239" y="87"/>
                    <a:pt x="220" y="7"/>
                  </a:cubicBezTo>
                  <a:cubicBezTo>
                    <a:pt x="193" y="3"/>
                    <a:pt x="168" y="1"/>
                    <a:pt x="1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18;p3">
              <a:extLst>
                <a:ext uri="{FF2B5EF4-FFF2-40B4-BE49-F238E27FC236}">
                  <a16:creationId xmlns:a16="http://schemas.microsoft.com/office/drawing/2014/main" id="{5E4431D9-AB85-426F-BC4D-37C1117DA00E}"/>
                </a:ext>
              </a:extLst>
            </p:cNvPr>
            <p:cNvSpPr/>
            <p:nvPr/>
          </p:nvSpPr>
          <p:spPr>
            <a:xfrm>
              <a:off x="2106425" y="3475225"/>
              <a:ext cx="12450" cy="10900"/>
            </a:xfrm>
            <a:custGeom>
              <a:avLst/>
              <a:gdLst/>
              <a:ahLst/>
              <a:cxnLst/>
              <a:rect l="l" t="t" r="r" b="b"/>
              <a:pathLst>
                <a:path w="498" h="436" extrusionOk="0">
                  <a:moveTo>
                    <a:pt x="156" y="1"/>
                  </a:moveTo>
                  <a:cubicBezTo>
                    <a:pt x="98" y="1"/>
                    <a:pt x="44" y="31"/>
                    <a:pt x="1" y="117"/>
                  </a:cubicBezTo>
                  <a:cubicBezTo>
                    <a:pt x="40" y="217"/>
                    <a:pt x="40" y="316"/>
                    <a:pt x="80" y="435"/>
                  </a:cubicBezTo>
                  <a:lnTo>
                    <a:pt x="398" y="435"/>
                  </a:lnTo>
                  <a:cubicBezTo>
                    <a:pt x="498" y="316"/>
                    <a:pt x="498" y="197"/>
                    <a:pt x="379" y="97"/>
                  </a:cubicBezTo>
                  <a:cubicBezTo>
                    <a:pt x="311" y="52"/>
                    <a:pt x="23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19;p3">
              <a:extLst>
                <a:ext uri="{FF2B5EF4-FFF2-40B4-BE49-F238E27FC236}">
                  <a16:creationId xmlns:a16="http://schemas.microsoft.com/office/drawing/2014/main" id="{D8AF90BF-8F92-4306-B715-9A4CB688AD05}"/>
                </a:ext>
              </a:extLst>
            </p:cNvPr>
            <p:cNvSpPr/>
            <p:nvPr/>
          </p:nvSpPr>
          <p:spPr>
            <a:xfrm>
              <a:off x="2055700" y="3561700"/>
              <a:ext cx="11950" cy="13950"/>
            </a:xfrm>
            <a:custGeom>
              <a:avLst/>
              <a:gdLst/>
              <a:ahLst/>
              <a:cxnLst/>
              <a:rect l="l" t="t" r="r" b="b"/>
              <a:pathLst>
                <a:path w="478" h="558" extrusionOk="0">
                  <a:moveTo>
                    <a:pt x="279" y="0"/>
                  </a:moveTo>
                  <a:cubicBezTo>
                    <a:pt x="20" y="0"/>
                    <a:pt x="1" y="119"/>
                    <a:pt x="80" y="318"/>
                  </a:cubicBezTo>
                  <a:cubicBezTo>
                    <a:pt x="100" y="378"/>
                    <a:pt x="100" y="497"/>
                    <a:pt x="120" y="557"/>
                  </a:cubicBezTo>
                  <a:cubicBezTo>
                    <a:pt x="319" y="418"/>
                    <a:pt x="478" y="239"/>
                    <a:pt x="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20;p3">
              <a:extLst>
                <a:ext uri="{FF2B5EF4-FFF2-40B4-BE49-F238E27FC236}">
                  <a16:creationId xmlns:a16="http://schemas.microsoft.com/office/drawing/2014/main" id="{8BE2830D-E798-4403-9552-B531BC067532}"/>
                </a:ext>
              </a:extLst>
            </p:cNvPr>
            <p:cNvSpPr/>
            <p:nvPr/>
          </p:nvSpPr>
          <p:spPr>
            <a:xfrm>
              <a:off x="2178550" y="3237575"/>
              <a:ext cx="15425" cy="11325"/>
            </a:xfrm>
            <a:custGeom>
              <a:avLst/>
              <a:gdLst/>
              <a:ahLst/>
              <a:cxnLst/>
              <a:rect l="l" t="t" r="r" b="b"/>
              <a:pathLst>
                <a:path w="617" h="453" extrusionOk="0">
                  <a:moveTo>
                    <a:pt x="281" y="0"/>
                  </a:moveTo>
                  <a:cubicBezTo>
                    <a:pt x="184" y="0"/>
                    <a:pt x="90" y="45"/>
                    <a:pt x="0" y="134"/>
                  </a:cubicBezTo>
                  <a:lnTo>
                    <a:pt x="338" y="453"/>
                  </a:lnTo>
                  <a:lnTo>
                    <a:pt x="617" y="453"/>
                  </a:lnTo>
                  <a:cubicBezTo>
                    <a:pt x="597" y="353"/>
                    <a:pt x="597" y="234"/>
                    <a:pt x="577" y="134"/>
                  </a:cubicBezTo>
                  <a:cubicBezTo>
                    <a:pt x="477" y="45"/>
                    <a:pt x="378" y="0"/>
                    <a:pt x="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21;p3">
              <a:extLst>
                <a:ext uri="{FF2B5EF4-FFF2-40B4-BE49-F238E27FC236}">
                  <a16:creationId xmlns:a16="http://schemas.microsoft.com/office/drawing/2014/main" id="{0E062BB9-B79E-4103-8D62-367893637179}"/>
                </a:ext>
              </a:extLst>
            </p:cNvPr>
            <p:cNvSpPr/>
            <p:nvPr/>
          </p:nvSpPr>
          <p:spPr>
            <a:xfrm>
              <a:off x="1993525" y="3307075"/>
              <a:ext cx="7000" cy="18900"/>
            </a:xfrm>
            <a:custGeom>
              <a:avLst/>
              <a:gdLst/>
              <a:ahLst/>
              <a:cxnLst/>
              <a:rect l="l" t="t" r="r" b="b"/>
              <a:pathLst>
                <a:path w="280" h="756" extrusionOk="0">
                  <a:moveTo>
                    <a:pt x="100" y="0"/>
                  </a:moveTo>
                  <a:cubicBezTo>
                    <a:pt x="41" y="279"/>
                    <a:pt x="1" y="537"/>
                    <a:pt x="220" y="756"/>
                  </a:cubicBezTo>
                  <a:cubicBezTo>
                    <a:pt x="240" y="497"/>
                    <a:pt x="240" y="279"/>
                    <a:pt x="279" y="40"/>
                  </a:cubicBezTo>
                  <a:cubicBezTo>
                    <a:pt x="220" y="0"/>
                    <a:pt x="140" y="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22;p3">
              <a:extLst>
                <a:ext uri="{FF2B5EF4-FFF2-40B4-BE49-F238E27FC236}">
                  <a16:creationId xmlns:a16="http://schemas.microsoft.com/office/drawing/2014/main" id="{192A8D6C-C1D6-4AC4-967F-ABC02A369795}"/>
                </a:ext>
              </a:extLst>
            </p:cNvPr>
            <p:cNvSpPr/>
            <p:nvPr/>
          </p:nvSpPr>
          <p:spPr>
            <a:xfrm>
              <a:off x="2194950" y="3311550"/>
              <a:ext cx="6000" cy="17925"/>
            </a:xfrm>
            <a:custGeom>
              <a:avLst/>
              <a:gdLst/>
              <a:ahLst/>
              <a:cxnLst/>
              <a:rect l="l" t="t" r="r" b="b"/>
              <a:pathLst>
                <a:path w="240" h="717" extrusionOk="0">
                  <a:moveTo>
                    <a:pt x="239" y="0"/>
                  </a:moveTo>
                  <a:cubicBezTo>
                    <a:pt x="0" y="259"/>
                    <a:pt x="20" y="477"/>
                    <a:pt x="219" y="716"/>
                  </a:cubicBezTo>
                  <a:cubicBezTo>
                    <a:pt x="219" y="477"/>
                    <a:pt x="239" y="259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23;p3">
              <a:extLst>
                <a:ext uri="{FF2B5EF4-FFF2-40B4-BE49-F238E27FC236}">
                  <a16:creationId xmlns:a16="http://schemas.microsoft.com/office/drawing/2014/main" id="{5821A81F-7582-4FAA-A948-7D7B8D718138}"/>
                </a:ext>
              </a:extLst>
            </p:cNvPr>
            <p:cNvSpPr/>
            <p:nvPr/>
          </p:nvSpPr>
          <p:spPr>
            <a:xfrm>
              <a:off x="2160625" y="3294125"/>
              <a:ext cx="4500" cy="12975"/>
            </a:xfrm>
            <a:custGeom>
              <a:avLst/>
              <a:gdLst/>
              <a:ahLst/>
              <a:cxnLst/>
              <a:rect l="l" t="t" r="r" b="b"/>
              <a:pathLst>
                <a:path w="180" h="519" extrusionOk="0">
                  <a:moveTo>
                    <a:pt x="160" y="1"/>
                  </a:moveTo>
                  <a:cubicBezTo>
                    <a:pt x="21" y="100"/>
                    <a:pt x="21" y="220"/>
                    <a:pt x="1" y="379"/>
                  </a:cubicBezTo>
                  <a:cubicBezTo>
                    <a:pt x="21" y="458"/>
                    <a:pt x="100" y="518"/>
                    <a:pt x="180" y="518"/>
                  </a:cubicBezTo>
                  <a:cubicBezTo>
                    <a:pt x="180" y="359"/>
                    <a:pt x="160" y="18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24;p3">
              <a:extLst>
                <a:ext uri="{FF2B5EF4-FFF2-40B4-BE49-F238E27FC236}">
                  <a16:creationId xmlns:a16="http://schemas.microsoft.com/office/drawing/2014/main" id="{48191217-5796-4B78-9A84-33C6CF8EA048}"/>
                </a:ext>
              </a:extLst>
            </p:cNvPr>
            <p:cNvSpPr/>
            <p:nvPr/>
          </p:nvSpPr>
          <p:spPr>
            <a:xfrm>
              <a:off x="2117375" y="3651200"/>
              <a:ext cx="5000" cy="13950"/>
            </a:xfrm>
            <a:custGeom>
              <a:avLst/>
              <a:gdLst/>
              <a:ahLst/>
              <a:cxnLst/>
              <a:rect l="l" t="t" r="r" b="b"/>
              <a:pathLst>
                <a:path w="200" h="558" extrusionOk="0">
                  <a:moveTo>
                    <a:pt x="0" y="1"/>
                  </a:moveTo>
                  <a:lnTo>
                    <a:pt x="0" y="498"/>
                  </a:lnTo>
                  <a:cubicBezTo>
                    <a:pt x="40" y="518"/>
                    <a:pt x="60" y="538"/>
                    <a:pt x="120" y="558"/>
                  </a:cubicBezTo>
                  <a:cubicBezTo>
                    <a:pt x="120" y="359"/>
                    <a:pt x="199" y="16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25;p3">
              <a:extLst>
                <a:ext uri="{FF2B5EF4-FFF2-40B4-BE49-F238E27FC236}">
                  <a16:creationId xmlns:a16="http://schemas.microsoft.com/office/drawing/2014/main" id="{604A37E4-5B16-4F2C-8781-2B2AC57FCDF8}"/>
                </a:ext>
              </a:extLst>
            </p:cNvPr>
            <p:cNvSpPr/>
            <p:nvPr/>
          </p:nvSpPr>
          <p:spPr>
            <a:xfrm>
              <a:off x="2120850" y="3298100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0" y="61"/>
                    <a:pt x="0" y="220"/>
                    <a:pt x="0" y="359"/>
                  </a:cubicBezTo>
                  <a:lnTo>
                    <a:pt x="160" y="359"/>
                  </a:lnTo>
                  <a:cubicBezTo>
                    <a:pt x="179" y="240"/>
                    <a:pt x="179" y="12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26;p3">
              <a:extLst>
                <a:ext uri="{FF2B5EF4-FFF2-40B4-BE49-F238E27FC236}">
                  <a16:creationId xmlns:a16="http://schemas.microsoft.com/office/drawing/2014/main" id="{C18422C5-E74B-44DF-A87E-49F089BFABF1}"/>
                </a:ext>
              </a:extLst>
            </p:cNvPr>
            <p:cNvSpPr/>
            <p:nvPr/>
          </p:nvSpPr>
          <p:spPr>
            <a:xfrm>
              <a:off x="2116375" y="3642250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0" y="160"/>
                    <a:pt x="60" y="120"/>
                    <a:pt x="60" y="120"/>
                  </a:cubicBezTo>
                  <a:cubicBezTo>
                    <a:pt x="60" y="80"/>
                    <a:pt x="40" y="6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27;p3">
              <a:extLst>
                <a:ext uri="{FF2B5EF4-FFF2-40B4-BE49-F238E27FC236}">
                  <a16:creationId xmlns:a16="http://schemas.microsoft.com/office/drawing/2014/main" id="{719C83D4-450F-4272-B598-AFF2C22004A2}"/>
                </a:ext>
              </a:extLst>
            </p:cNvPr>
            <p:cNvSpPr/>
            <p:nvPr/>
          </p:nvSpPr>
          <p:spPr>
            <a:xfrm>
              <a:off x="2103450" y="34363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80"/>
                    <a:pt x="0" y="139"/>
                    <a:pt x="20" y="179"/>
                  </a:cubicBezTo>
                  <a:cubicBezTo>
                    <a:pt x="20" y="159"/>
                    <a:pt x="80" y="139"/>
                    <a:pt x="80" y="139"/>
                  </a:cubicBezTo>
                  <a:cubicBezTo>
                    <a:pt x="60" y="80"/>
                    <a:pt x="2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28;p3">
              <a:extLst>
                <a:ext uri="{FF2B5EF4-FFF2-40B4-BE49-F238E27FC236}">
                  <a16:creationId xmlns:a16="http://schemas.microsoft.com/office/drawing/2014/main" id="{A907577F-E222-43A4-AF1E-A5EA2CA8479B}"/>
                </a:ext>
              </a:extLst>
            </p:cNvPr>
            <p:cNvSpPr/>
            <p:nvPr/>
          </p:nvSpPr>
          <p:spPr>
            <a:xfrm>
              <a:off x="2200925" y="33070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60" y="179"/>
                    <a:pt x="100" y="179"/>
                    <a:pt x="159" y="159"/>
                  </a:cubicBezTo>
                  <a:cubicBezTo>
                    <a:pt x="179" y="159"/>
                    <a:pt x="179" y="139"/>
                    <a:pt x="239" y="99"/>
                  </a:cubicBezTo>
                  <a:cubicBezTo>
                    <a:pt x="259" y="80"/>
                    <a:pt x="239" y="60"/>
                    <a:pt x="159" y="40"/>
                  </a:cubicBezTo>
                  <a:cubicBezTo>
                    <a:pt x="100" y="40"/>
                    <a:pt x="6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29;p3">
              <a:extLst>
                <a:ext uri="{FF2B5EF4-FFF2-40B4-BE49-F238E27FC236}">
                  <a16:creationId xmlns:a16="http://schemas.microsoft.com/office/drawing/2014/main" id="{B72B6896-FE61-46C9-BAE4-2DEBB4B78156}"/>
                </a:ext>
              </a:extLst>
            </p:cNvPr>
            <p:cNvSpPr/>
            <p:nvPr/>
          </p:nvSpPr>
          <p:spPr>
            <a:xfrm>
              <a:off x="2116375" y="345477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cubicBezTo>
                    <a:pt x="0" y="100"/>
                    <a:pt x="60" y="159"/>
                    <a:pt x="160" y="199"/>
                  </a:cubicBezTo>
                  <a:cubicBezTo>
                    <a:pt x="100" y="120"/>
                    <a:pt x="60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30;p3">
              <a:extLst>
                <a:ext uri="{FF2B5EF4-FFF2-40B4-BE49-F238E27FC236}">
                  <a16:creationId xmlns:a16="http://schemas.microsoft.com/office/drawing/2014/main" id="{9D997B91-A53D-46B5-9C74-0A2FF7733EF2}"/>
                </a:ext>
              </a:extLst>
            </p:cNvPr>
            <p:cNvSpPr/>
            <p:nvPr/>
          </p:nvSpPr>
          <p:spPr>
            <a:xfrm>
              <a:off x="2225275" y="3306575"/>
              <a:ext cx="87575" cy="90025"/>
            </a:xfrm>
            <a:custGeom>
              <a:avLst/>
              <a:gdLst/>
              <a:ahLst/>
              <a:cxnLst/>
              <a:rect l="l" t="t" r="r" b="b"/>
              <a:pathLst>
                <a:path w="3503" h="3601" extrusionOk="0">
                  <a:moveTo>
                    <a:pt x="516" y="1"/>
                  </a:moveTo>
                  <a:cubicBezTo>
                    <a:pt x="450" y="1"/>
                    <a:pt x="400" y="32"/>
                    <a:pt x="359" y="100"/>
                  </a:cubicBezTo>
                  <a:cubicBezTo>
                    <a:pt x="279" y="199"/>
                    <a:pt x="260" y="299"/>
                    <a:pt x="220" y="398"/>
                  </a:cubicBezTo>
                  <a:cubicBezTo>
                    <a:pt x="160" y="875"/>
                    <a:pt x="180" y="1373"/>
                    <a:pt x="200" y="1870"/>
                  </a:cubicBezTo>
                  <a:cubicBezTo>
                    <a:pt x="260" y="2467"/>
                    <a:pt x="1" y="3084"/>
                    <a:pt x="478" y="3601"/>
                  </a:cubicBezTo>
                  <a:lnTo>
                    <a:pt x="618" y="3601"/>
                  </a:lnTo>
                  <a:cubicBezTo>
                    <a:pt x="657" y="2785"/>
                    <a:pt x="677" y="1950"/>
                    <a:pt x="657" y="1114"/>
                  </a:cubicBezTo>
                  <a:cubicBezTo>
                    <a:pt x="657" y="716"/>
                    <a:pt x="797" y="577"/>
                    <a:pt x="1214" y="557"/>
                  </a:cubicBezTo>
                  <a:cubicBezTo>
                    <a:pt x="1932" y="484"/>
                    <a:pt x="2633" y="376"/>
                    <a:pt x="3332" y="376"/>
                  </a:cubicBezTo>
                  <a:cubicBezTo>
                    <a:pt x="3389" y="376"/>
                    <a:pt x="3445" y="377"/>
                    <a:pt x="3502" y="378"/>
                  </a:cubicBezTo>
                  <a:cubicBezTo>
                    <a:pt x="3350" y="226"/>
                    <a:pt x="3174" y="196"/>
                    <a:pt x="2994" y="196"/>
                  </a:cubicBezTo>
                  <a:cubicBezTo>
                    <a:pt x="2881" y="196"/>
                    <a:pt x="2767" y="208"/>
                    <a:pt x="2655" y="208"/>
                  </a:cubicBezTo>
                  <a:cubicBezTo>
                    <a:pt x="2571" y="208"/>
                    <a:pt x="2488" y="201"/>
                    <a:pt x="2408" y="179"/>
                  </a:cubicBezTo>
                  <a:cubicBezTo>
                    <a:pt x="2346" y="173"/>
                    <a:pt x="2283" y="170"/>
                    <a:pt x="2221" y="170"/>
                  </a:cubicBezTo>
                  <a:cubicBezTo>
                    <a:pt x="1938" y="170"/>
                    <a:pt x="1652" y="223"/>
                    <a:pt x="1369" y="223"/>
                  </a:cubicBezTo>
                  <a:cubicBezTo>
                    <a:pt x="1114" y="223"/>
                    <a:pt x="862" y="180"/>
                    <a:pt x="618" y="20"/>
                  </a:cubicBezTo>
                  <a:cubicBezTo>
                    <a:pt x="580" y="7"/>
                    <a:pt x="546" y="1"/>
                    <a:pt x="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31;p3">
              <a:extLst>
                <a:ext uri="{FF2B5EF4-FFF2-40B4-BE49-F238E27FC236}">
                  <a16:creationId xmlns:a16="http://schemas.microsoft.com/office/drawing/2014/main" id="{BAD73FA5-34CD-4903-8A31-A30FAFC24305}"/>
                </a:ext>
              </a:extLst>
            </p:cNvPr>
            <p:cNvSpPr/>
            <p:nvPr/>
          </p:nvSpPr>
          <p:spPr>
            <a:xfrm>
              <a:off x="2288950" y="3400550"/>
              <a:ext cx="77600" cy="9350"/>
            </a:xfrm>
            <a:custGeom>
              <a:avLst/>
              <a:gdLst/>
              <a:ahLst/>
              <a:cxnLst/>
              <a:rect l="l" t="t" r="r" b="b"/>
              <a:pathLst>
                <a:path w="3104" h="374" extrusionOk="0">
                  <a:moveTo>
                    <a:pt x="935" y="1"/>
                  </a:moveTo>
                  <a:cubicBezTo>
                    <a:pt x="814" y="88"/>
                    <a:pt x="688" y="106"/>
                    <a:pt x="564" y="106"/>
                  </a:cubicBezTo>
                  <a:cubicBezTo>
                    <a:pt x="471" y="106"/>
                    <a:pt x="379" y="96"/>
                    <a:pt x="289" y="96"/>
                  </a:cubicBezTo>
                  <a:cubicBezTo>
                    <a:pt x="224" y="96"/>
                    <a:pt x="161" y="101"/>
                    <a:pt x="100" y="120"/>
                  </a:cubicBezTo>
                  <a:cubicBezTo>
                    <a:pt x="20" y="180"/>
                    <a:pt x="0" y="240"/>
                    <a:pt x="40" y="319"/>
                  </a:cubicBezTo>
                  <a:cubicBezTo>
                    <a:pt x="716" y="319"/>
                    <a:pt x="1413" y="339"/>
                    <a:pt x="2089" y="339"/>
                  </a:cubicBezTo>
                  <a:cubicBezTo>
                    <a:pt x="2258" y="339"/>
                    <a:pt x="2437" y="374"/>
                    <a:pt x="2611" y="374"/>
                  </a:cubicBezTo>
                  <a:cubicBezTo>
                    <a:pt x="2785" y="374"/>
                    <a:pt x="2954" y="339"/>
                    <a:pt x="3103" y="200"/>
                  </a:cubicBezTo>
                  <a:cubicBezTo>
                    <a:pt x="3044" y="110"/>
                    <a:pt x="2944" y="110"/>
                    <a:pt x="2840" y="110"/>
                  </a:cubicBezTo>
                  <a:cubicBezTo>
                    <a:pt x="2735" y="110"/>
                    <a:pt x="2626" y="110"/>
                    <a:pt x="2546" y="21"/>
                  </a:cubicBezTo>
                  <a:lnTo>
                    <a:pt x="2348" y="21"/>
                  </a:lnTo>
                  <a:cubicBezTo>
                    <a:pt x="2328" y="51"/>
                    <a:pt x="2303" y="66"/>
                    <a:pt x="2278" y="66"/>
                  </a:cubicBezTo>
                  <a:cubicBezTo>
                    <a:pt x="2253" y="66"/>
                    <a:pt x="2228" y="51"/>
                    <a:pt x="2208" y="21"/>
                  </a:cubicBezTo>
                  <a:cubicBezTo>
                    <a:pt x="1791" y="21"/>
                    <a:pt x="1353" y="1"/>
                    <a:pt x="9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32;p3">
              <a:extLst>
                <a:ext uri="{FF2B5EF4-FFF2-40B4-BE49-F238E27FC236}">
                  <a16:creationId xmlns:a16="http://schemas.microsoft.com/office/drawing/2014/main" id="{9EFBDE89-01B3-498F-945B-133ACF5C0A65}"/>
                </a:ext>
              </a:extLst>
            </p:cNvPr>
            <p:cNvSpPr/>
            <p:nvPr/>
          </p:nvSpPr>
          <p:spPr>
            <a:xfrm>
              <a:off x="2352600" y="3400550"/>
              <a:ext cx="35825" cy="5500"/>
            </a:xfrm>
            <a:custGeom>
              <a:avLst/>
              <a:gdLst/>
              <a:ahLst/>
              <a:cxnLst/>
              <a:rect l="l" t="t" r="r" b="b"/>
              <a:pathLst>
                <a:path w="1433" h="220" extrusionOk="0">
                  <a:moveTo>
                    <a:pt x="697" y="1"/>
                  </a:moveTo>
                  <a:cubicBezTo>
                    <a:pt x="478" y="1"/>
                    <a:pt x="239" y="21"/>
                    <a:pt x="0" y="21"/>
                  </a:cubicBezTo>
                  <a:cubicBezTo>
                    <a:pt x="140" y="220"/>
                    <a:pt x="359" y="180"/>
                    <a:pt x="557" y="200"/>
                  </a:cubicBezTo>
                  <a:cubicBezTo>
                    <a:pt x="856" y="200"/>
                    <a:pt x="1114" y="200"/>
                    <a:pt x="1433" y="180"/>
                  </a:cubicBezTo>
                  <a:cubicBezTo>
                    <a:pt x="1316" y="28"/>
                    <a:pt x="1165" y="7"/>
                    <a:pt x="1012" y="7"/>
                  </a:cubicBezTo>
                  <a:cubicBezTo>
                    <a:pt x="951" y="7"/>
                    <a:pt x="890" y="10"/>
                    <a:pt x="830" y="10"/>
                  </a:cubicBezTo>
                  <a:cubicBezTo>
                    <a:pt x="784" y="10"/>
                    <a:pt x="739" y="8"/>
                    <a:pt x="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33;p3">
              <a:extLst>
                <a:ext uri="{FF2B5EF4-FFF2-40B4-BE49-F238E27FC236}">
                  <a16:creationId xmlns:a16="http://schemas.microsoft.com/office/drawing/2014/main" id="{12C8CE36-AA0B-4D5D-9263-0C792B062D51}"/>
                </a:ext>
              </a:extLst>
            </p:cNvPr>
            <p:cNvSpPr/>
            <p:nvPr/>
          </p:nvSpPr>
          <p:spPr>
            <a:xfrm>
              <a:off x="2276500" y="3401050"/>
              <a:ext cx="35850" cy="6875"/>
            </a:xfrm>
            <a:custGeom>
              <a:avLst/>
              <a:gdLst/>
              <a:ahLst/>
              <a:cxnLst/>
              <a:rect l="l" t="t" r="r" b="b"/>
              <a:pathLst>
                <a:path w="1434" h="275" extrusionOk="0">
                  <a:moveTo>
                    <a:pt x="1433" y="1"/>
                  </a:moveTo>
                  <a:cubicBezTo>
                    <a:pt x="956" y="1"/>
                    <a:pt x="498" y="1"/>
                    <a:pt x="1" y="21"/>
                  </a:cubicBezTo>
                  <a:cubicBezTo>
                    <a:pt x="32" y="219"/>
                    <a:pt x="118" y="275"/>
                    <a:pt x="224" y="275"/>
                  </a:cubicBezTo>
                  <a:cubicBezTo>
                    <a:pt x="320" y="275"/>
                    <a:pt x="434" y="228"/>
                    <a:pt x="538" y="200"/>
                  </a:cubicBezTo>
                  <a:cubicBezTo>
                    <a:pt x="606" y="182"/>
                    <a:pt x="677" y="177"/>
                    <a:pt x="749" y="177"/>
                  </a:cubicBezTo>
                  <a:cubicBezTo>
                    <a:pt x="827" y="177"/>
                    <a:pt x="907" y="182"/>
                    <a:pt x="985" y="182"/>
                  </a:cubicBezTo>
                  <a:cubicBezTo>
                    <a:pt x="1150" y="182"/>
                    <a:pt x="1308" y="157"/>
                    <a:pt x="14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34;p3">
              <a:extLst>
                <a:ext uri="{FF2B5EF4-FFF2-40B4-BE49-F238E27FC236}">
                  <a16:creationId xmlns:a16="http://schemas.microsoft.com/office/drawing/2014/main" id="{5E5EC7B6-B7F4-4E01-BBCD-F639577C2510}"/>
                </a:ext>
              </a:extLst>
            </p:cNvPr>
            <p:cNvSpPr/>
            <p:nvPr/>
          </p:nvSpPr>
          <p:spPr>
            <a:xfrm>
              <a:off x="2267550" y="3400550"/>
              <a:ext cx="22400" cy="8925"/>
            </a:xfrm>
            <a:custGeom>
              <a:avLst/>
              <a:gdLst/>
              <a:ahLst/>
              <a:cxnLst/>
              <a:rect l="l" t="t" r="r" b="b"/>
              <a:pathLst>
                <a:path w="896" h="357" extrusionOk="0">
                  <a:moveTo>
                    <a:pt x="200" y="1"/>
                  </a:moveTo>
                  <a:cubicBezTo>
                    <a:pt x="120" y="80"/>
                    <a:pt x="1" y="180"/>
                    <a:pt x="1" y="240"/>
                  </a:cubicBezTo>
                  <a:cubicBezTo>
                    <a:pt x="1" y="334"/>
                    <a:pt x="51" y="357"/>
                    <a:pt x="113" y="357"/>
                  </a:cubicBezTo>
                  <a:cubicBezTo>
                    <a:pt x="168" y="357"/>
                    <a:pt x="232" y="339"/>
                    <a:pt x="279" y="339"/>
                  </a:cubicBezTo>
                  <a:cubicBezTo>
                    <a:pt x="498" y="339"/>
                    <a:pt x="697" y="319"/>
                    <a:pt x="896" y="319"/>
                  </a:cubicBezTo>
                  <a:lnTo>
                    <a:pt x="896" y="200"/>
                  </a:lnTo>
                  <a:cubicBezTo>
                    <a:pt x="697" y="180"/>
                    <a:pt x="498" y="200"/>
                    <a:pt x="359" y="21"/>
                  </a:cubicBezTo>
                  <a:cubicBezTo>
                    <a:pt x="342" y="29"/>
                    <a:pt x="326" y="34"/>
                    <a:pt x="307" y="34"/>
                  </a:cubicBezTo>
                  <a:cubicBezTo>
                    <a:pt x="279" y="34"/>
                    <a:pt x="246" y="24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35;p3">
              <a:extLst>
                <a:ext uri="{FF2B5EF4-FFF2-40B4-BE49-F238E27FC236}">
                  <a16:creationId xmlns:a16="http://schemas.microsoft.com/office/drawing/2014/main" id="{FEC889CA-5FC0-4220-9DD7-AEE084DAAA69}"/>
                </a:ext>
              </a:extLst>
            </p:cNvPr>
            <p:cNvSpPr/>
            <p:nvPr/>
          </p:nvSpPr>
          <p:spPr>
            <a:xfrm>
              <a:off x="2344650" y="3401050"/>
              <a:ext cx="4000" cy="1725"/>
            </a:xfrm>
            <a:custGeom>
              <a:avLst/>
              <a:gdLst/>
              <a:ahLst/>
              <a:cxnLst/>
              <a:rect l="l" t="t" r="r" b="b"/>
              <a:pathLst>
                <a:path w="160" h="69" extrusionOk="0">
                  <a:moveTo>
                    <a:pt x="0" y="1"/>
                  </a:moveTo>
                  <a:cubicBezTo>
                    <a:pt x="28" y="48"/>
                    <a:pt x="52" y="68"/>
                    <a:pt x="76" y="68"/>
                  </a:cubicBezTo>
                  <a:cubicBezTo>
                    <a:pt x="102" y="68"/>
                    <a:pt x="128" y="43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36;p3">
              <a:extLst>
                <a:ext uri="{FF2B5EF4-FFF2-40B4-BE49-F238E27FC236}">
                  <a16:creationId xmlns:a16="http://schemas.microsoft.com/office/drawing/2014/main" id="{B093CA4F-4331-495E-98CA-2B1D01D442AD}"/>
                </a:ext>
              </a:extLst>
            </p:cNvPr>
            <p:cNvSpPr/>
            <p:nvPr/>
          </p:nvSpPr>
          <p:spPr>
            <a:xfrm>
              <a:off x="2467975" y="3090900"/>
              <a:ext cx="27875" cy="82900"/>
            </a:xfrm>
            <a:custGeom>
              <a:avLst/>
              <a:gdLst/>
              <a:ahLst/>
              <a:cxnLst/>
              <a:rect l="l" t="t" r="r" b="b"/>
              <a:pathLst>
                <a:path w="1115" h="3316" extrusionOk="0">
                  <a:moveTo>
                    <a:pt x="331" y="0"/>
                  </a:moveTo>
                  <a:cubicBezTo>
                    <a:pt x="224" y="0"/>
                    <a:pt x="119" y="43"/>
                    <a:pt x="20" y="153"/>
                  </a:cubicBezTo>
                  <a:cubicBezTo>
                    <a:pt x="1" y="232"/>
                    <a:pt x="20" y="332"/>
                    <a:pt x="40" y="392"/>
                  </a:cubicBezTo>
                  <a:cubicBezTo>
                    <a:pt x="100" y="491"/>
                    <a:pt x="140" y="630"/>
                    <a:pt x="160" y="750"/>
                  </a:cubicBezTo>
                  <a:cubicBezTo>
                    <a:pt x="299" y="1287"/>
                    <a:pt x="219" y="1923"/>
                    <a:pt x="597" y="2421"/>
                  </a:cubicBezTo>
                  <a:cubicBezTo>
                    <a:pt x="836" y="2679"/>
                    <a:pt x="717" y="3017"/>
                    <a:pt x="756" y="3316"/>
                  </a:cubicBezTo>
                  <a:cubicBezTo>
                    <a:pt x="1115" y="2659"/>
                    <a:pt x="856" y="1983"/>
                    <a:pt x="916" y="1346"/>
                  </a:cubicBezTo>
                  <a:cubicBezTo>
                    <a:pt x="617" y="968"/>
                    <a:pt x="816" y="551"/>
                    <a:pt x="737" y="153"/>
                  </a:cubicBezTo>
                  <a:cubicBezTo>
                    <a:pt x="697" y="93"/>
                    <a:pt x="637" y="73"/>
                    <a:pt x="597" y="73"/>
                  </a:cubicBezTo>
                  <a:cubicBezTo>
                    <a:pt x="508" y="29"/>
                    <a:pt x="419" y="0"/>
                    <a:pt x="3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37;p3">
              <a:extLst>
                <a:ext uri="{FF2B5EF4-FFF2-40B4-BE49-F238E27FC236}">
                  <a16:creationId xmlns:a16="http://schemas.microsoft.com/office/drawing/2014/main" id="{7F37E966-2F05-4BE4-A7D3-9BDF61802961}"/>
                </a:ext>
              </a:extLst>
            </p:cNvPr>
            <p:cNvSpPr/>
            <p:nvPr/>
          </p:nvSpPr>
          <p:spPr>
            <a:xfrm>
              <a:off x="2348625" y="3177750"/>
              <a:ext cx="6000" cy="8975"/>
            </a:xfrm>
            <a:custGeom>
              <a:avLst/>
              <a:gdLst/>
              <a:ahLst/>
              <a:cxnLst/>
              <a:rect l="l" t="t" r="r" b="b"/>
              <a:pathLst>
                <a:path w="240" h="359" extrusionOk="0">
                  <a:moveTo>
                    <a:pt x="159" y="1"/>
                  </a:moveTo>
                  <a:cubicBezTo>
                    <a:pt x="0" y="100"/>
                    <a:pt x="0" y="240"/>
                    <a:pt x="159" y="359"/>
                  </a:cubicBezTo>
                  <a:cubicBezTo>
                    <a:pt x="199" y="359"/>
                    <a:pt x="219" y="339"/>
                    <a:pt x="219" y="299"/>
                  </a:cubicBezTo>
                  <a:cubicBezTo>
                    <a:pt x="239" y="260"/>
                    <a:pt x="219" y="24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38;p3">
              <a:extLst>
                <a:ext uri="{FF2B5EF4-FFF2-40B4-BE49-F238E27FC236}">
                  <a16:creationId xmlns:a16="http://schemas.microsoft.com/office/drawing/2014/main" id="{485998CA-2203-4CD6-83C4-70E739F74F92}"/>
                </a:ext>
              </a:extLst>
            </p:cNvPr>
            <p:cNvSpPr/>
            <p:nvPr/>
          </p:nvSpPr>
          <p:spPr>
            <a:xfrm>
              <a:off x="2433175" y="31787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8" y="1"/>
                  </a:moveTo>
                  <a:cubicBezTo>
                    <a:pt x="219" y="1"/>
                    <a:pt x="100" y="21"/>
                    <a:pt x="0" y="140"/>
                  </a:cubicBezTo>
                  <a:cubicBezTo>
                    <a:pt x="139" y="140"/>
                    <a:pt x="259" y="120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39;p3">
              <a:extLst>
                <a:ext uri="{FF2B5EF4-FFF2-40B4-BE49-F238E27FC236}">
                  <a16:creationId xmlns:a16="http://schemas.microsoft.com/office/drawing/2014/main" id="{37335587-BF1E-4C56-A020-D97BAF1C5AA1}"/>
                </a:ext>
              </a:extLst>
            </p:cNvPr>
            <p:cNvSpPr/>
            <p:nvPr/>
          </p:nvSpPr>
          <p:spPr>
            <a:xfrm>
              <a:off x="2352600" y="31822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160" y="180"/>
                    <a:pt x="279" y="160"/>
                    <a:pt x="359" y="21"/>
                  </a:cubicBezTo>
                  <a:cubicBezTo>
                    <a:pt x="219" y="1"/>
                    <a:pt x="12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40;p3">
              <a:extLst>
                <a:ext uri="{FF2B5EF4-FFF2-40B4-BE49-F238E27FC236}">
                  <a16:creationId xmlns:a16="http://schemas.microsoft.com/office/drawing/2014/main" id="{4E80B213-4F1B-4EAA-A244-C2673261580F}"/>
                </a:ext>
              </a:extLst>
            </p:cNvPr>
            <p:cNvSpPr/>
            <p:nvPr/>
          </p:nvSpPr>
          <p:spPr>
            <a:xfrm>
              <a:off x="2227775" y="3266775"/>
              <a:ext cx="156175" cy="40325"/>
            </a:xfrm>
            <a:custGeom>
              <a:avLst/>
              <a:gdLst/>
              <a:ahLst/>
              <a:cxnLst/>
              <a:rect l="l" t="t" r="r" b="b"/>
              <a:pathLst>
                <a:path w="6247" h="1613" extrusionOk="0">
                  <a:moveTo>
                    <a:pt x="378" y="1"/>
                  </a:moveTo>
                  <a:lnTo>
                    <a:pt x="378" y="1"/>
                  </a:lnTo>
                  <a:cubicBezTo>
                    <a:pt x="0" y="558"/>
                    <a:pt x="0" y="1095"/>
                    <a:pt x="398" y="1612"/>
                  </a:cubicBezTo>
                  <a:lnTo>
                    <a:pt x="518" y="1612"/>
                  </a:lnTo>
                  <a:cubicBezTo>
                    <a:pt x="566" y="1322"/>
                    <a:pt x="744" y="1267"/>
                    <a:pt x="958" y="1267"/>
                  </a:cubicBezTo>
                  <a:cubicBezTo>
                    <a:pt x="1009" y="1267"/>
                    <a:pt x="1061" y="1270"/>
                    <a:pt x="1114" y="1274"/>
                  </a:cubicBezTo>
                  <a:cubicBezTo>
                    <a:pt x="1288" y="1286"/>
                    <a:pt x="1462" y="1291"/>
                    <a:pt x="1634" y="1291"/>
                  </a:cubicBezTo>
                  <a:cubicBezTo>
                    <a:pt x="2752" y="1291"/>
                    <a:pt x="3851" y="1078"/>
                    <a:pt x="4957" y="1078"/>
                  </a:cubicBezTo>
                  <a:cubicBezTo>
                    <a:pt x="5128" y="1078"/>
                    <a:pt x="5299" y="1083"/>
                    <a:pt x="5471" y="1095"/>
                  </a:cubicBezTo>
                  <a:cubicBezTo>
                    <a:pt x="5523" y="1101"/>
                    <a:pt x="5576" y="1103"/>
                    <a:pt x="5628" y="1103"/>
                  </a:cubicBezTo>
                  <a:cubicBezTo>
                    <a:pt x="5753" y="1103"/>
                    <a:pt x="5876" y="1089"/>
                    <a:pt x="5988" y="1075"/>
                  </a:cubicBezTo>
                  <a:cubicBezTo>
                    <a:pt x="6167" y="1055"/>
                    <a:pt x="6207" y="896"/>
                    <a:pt x="6247" y="757"/>
                  </a:cubicBezTo>
                  <a:lnTo>
                    <a:pt x="6247" y="757"/>
                  </a:lnTo>
                  <a:cubicBezTo>
                    <a:pt x="6048" y="816"/>
                    <a:pt x="5869" y="896"/>
                    <a:pt x="5650" y="896"/>
                  </a:cubicBezTo>
                  <a:cubicBezTo>
                    <a:pt x="5232" y="896"/>
                    <a:pt x="4817" y="894"/>
                    <a:pt x="4402" y="894"/>
                  </a:cubicBezTo>
                  <a:cubicBezTo>
                    <a:pt x="3572" y="894"/>
                    <a:pt x="2746" y="903"/>
                    <a:pt x="1910" y="956"/>
                  </a:cubicBezTo>
                  <a:cubicBezTo>
                    <a:pt x="1636" y="969"/>
                    <a:pt x="1425" y="983"/>
                    <a:pt x="1259" y="983"/>
                  </a:cubicBezTo>
                  <a:cubicBezTo>
                    <a:pt x="699" y="983"/>
                    <a:pt x="639" y="828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41;p3">
              <a:extLst>
                <a:ext uri="{FF2B5EF4-FFF2-40B4-BE49-F238E27FC236}">
                  <a16:creationId xmlns:a16="http://schemas.microsoft.com/office/drawing/2014/main" id="{FF61E01A-34C2-4190-8789-5424445CFC55}"/>
                </a:ext>
              </a:extLst>
            </p:cNvPr>
            <p:cNvSpPr/>
            <p:nvPr/>
          </p:nvSpPr>
          <p:spPr>
            <a:xfrm>
              <a:off x="1988075" y="2984725"/>
              <a:ext cx="60200" cy="16450"/>
            </a:xfrm>
            <a:custGeom>
              <a:avLst/>
              <a:gdLst/>
              <a:ahLst/>
              <a:cxnLst/>
              <a:rect l="l" t="t" r="r" b="b"/>
              <a:pathLst>
                <a:path w="2408" h="658" extrusionOk="0">
                  <a:moveTo>
                    <a:pt x="1469" y="0"/>
                  </a:moveTo>
                  <a:cubicBezTo>
                    <a:pt x="1096" y="0"/>
                    <a:pt x="734" y="46"/>
                    <a:pt x="381" y="46"/>
                  </a:cubicBezTo>
                  <a:cubicBezTo>
                    <a:pt x="253" y="46"/>
                    <a:pt x="126" y="40"/>
                    <a:pt x="0" y="23"/>
                  </a:cubicBezTo>
                  <a:lnTo>
                    <a:pt x="0" y="600"/>
                  </a:lnTo>
                  <a:cubicBezTo>
                    <a:pt x="102" y="640"/>
                    <a:pt x="202" y="657"/>
                    <a:pt x="302" y="657"/>
                  </a:cubicBezTo>
                  <a:cubicBezTo>
                    <a:pt x="551" y="657"/>
                    <a:pt x="793" y="549"/>
                    <a:pt x="1035" y="421"/>
                  </a:cubicBezTo>
                  <a:cubicBezTo>
                    <a:pt x="1492" y="421"/>
                    <a:pt x="1890" y="262"/>
                    <a:pt x="2407" y="143"/>
                  </a:cubicBezTo>
                  <a:cubicBezTo>
                    <a:pt x="2086" y="31"/>
                    <a:pt x="1774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42;p3">
              <a:extLst>
                <a:ext uri="{FF2B5EF4-FFF2-40B4-BE49-F238E27FC236}">
                  <a16:creationId xmlns:a16="http://schemas.microsoft.com/office/drawing/2014/main" id="{7E9603CA-3718-406C-9DA6-1A72B1544858}"/>
                </a:ext>
              </a:extLst>
            </p:cNvPr>
            <p:cNvSpPr/>
            <p:nvPr/>
          </p:nvSpPr>
          <p:spPr>
            <a:xfrm>
              <a:off x="2199425" y="3177750"/>
              <a:ext cx="22900" cy="90550"/>
            </a:xfrm>
            <a:custGeom>
              <a:avLst/>
              <a:gdLst/>
              <a:ahLst/>
              <a:cxnLst/>
              <a:rect l="l" t="t" r="r" b="b"/>
              <a:pathLst>
                <a:path w="916" h="3622" extrusionOk="0">
                  <a:moveTo>
                    <a:pt x="597" y="1"/>
                  </a:moveTo>
                  <a:cubicBezTo>
                    <a:pt x="458" y="61"/>
                    <a:pt x="359" y="140"/>
                    <a:pt x="259" y="180"/>
                  </a:cubicBezTo>
                  <a:cubicBezTo>
                    <a:pt x="239" y="200"/>
                    <a:pt x="199" y="240"/>
                    <a:pt x="199" y="279"/>
                  </a:cubicBezTo>
                  <a:cubicBezTo>
                    <a:pt x="20" y="637"/>
                    <a:pt x="1" y="956"/>
                    <a:pt x="299" y="1254"/>
                  </a:cubicBezTo>
                  <a:cubicBezTo>
                    <a:pt x="597" y="1652"/>
                    <a:pt x="359" y="2090"/>
                    <a:pt x="438" y="2527"/>
                  </a:cubicBezTo>
                  <a:cubicBezTo>
                    <a:pt x="299" y="2746"/>
                    <a:pt x="339" y="2965"/>
                    <a:pt x="418" y="3184"/>
                  </a:cubicBezTo>
                  <a:lnTo>
                    <a:pt x="418" y="3383"/>
                  </a:lnTo>
                  <a:lnTo>
                    <a:pt x="557" y="3621"/>
                  </a:lnTo>
                  <a:cubicBezTo>
                    <a:pt x="737" y="3542"/>
                    <a:pt x="836" y="3363"/>
                    <a:pt x="896" y="3184"/>
                  </a:cubicBezTo>
                  <a:cubicBezTo>
                    <a:pt x="916" y="2965"/>
                    <a:pt x="916" y="2746"/>
                    <a:pt x="756" y="2547"/>
                  </a:cubicBezTo>
                  <a:cubicBezTo>
                    <a:pt x="518" y="1771"/>
                    <a:pt x="597" y="996"/>
                    <a:pt x="637" y="200"/>
                  </a:cubicBezTo>
                  <a:cubicBezTo>
                    <a:pt x="617" y="140"/>
                    <a:pt x="617" y="80"/>
                    <a:pt x="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43;p3">
              <a:extLst>
                <a:ext uri="{FF2B5EF4-FFF2-40B4-BE49-F238E27FC236}">
                  <a16:creationId xmlns:a16="http://schemas.microsoft.com/office/drawing/2014/main" id="{2C14F7D5-C820-41BD-816D-100ED1A07372}"/>
                </a:ext>
              </a:extLst>
            </p:cNvPr>
            <p:cNvSpPr/>
            <p:nvPr/>
          </p:nvSpPr>
          <p:spPr>
            <a:xfrm>
              <a:off x="2269050" y="3173775"/>
              <a:ext cx="58700" cy="9975"/>
            </a:xfrm>
            <a:custGeom>
              <a:avLst/>
              <a:gdLst/>
              <a:ahLst/>
              <a:cxnLst/>
              <a:rect l="l" t="t" r="r" b="b"/>
              <a:pathLst>
                <a:path w="2348" h="399" extrusionOk="0">
                  <a:moveTo>
                    <a:pt x="1214" y="1"/>
                  </a:moveTo>
                  <a:cubicBezTo>
                    <a:pt x="916" y="339"/>
                    <a:pt x="458" y="21"/>
                    <a:pt x="0" y="399"/>
                  </a:cubicBezTo>
                  <a:cubicBezTo>
                    <a:pt x="219" y="352"/>
                    <a:pt x="432" y="338"/>
                    <a:pt x="641" y="338"/>
                  </a:cubicBezTo>
                  <a:cubicBezTo>
                    <a:pt x="961" y="338"/>
                    <a:pt x="1271" y="371"/>
                    <a:pt x="1577" y="371"/>
                  </a:cubicBezTo>
                  <a:cubicBezTo>
                    <a:pt x="1836" y="371"/>
                    <a:pt x="2092" y="347"/>
                    <a:pt x="2348" y="259"/>
                  </a:cubicBezTo>
                  <a:cubicBezTo>
                    <a:pt x="2205" y="167"/>
                    <a:pt x="2055" y="160"/>
                    <a:pt x="1911" y="160"/>
                  </a:cubicBezTo>
                  <a:cubicBezTo>
                    <a:pt x="1885" y="160"/>
                    <a:pt x="1859" y="160"/>
                    <a:pt x="1833" y="160"/>
                  </a:cubicBezTo>
                  <a:cubicBezTo>
                    <a:pt x="1666" y="160"/>
                    <a:pt x="1512" y="150"/>
                    <a:pt x="1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44;p3">
              <a:extLst>
                <a:ext uri="{FF2B5EF4-FFF2-40B4-BE49-F238E27FC236}">
                  <a16:creationId xmlns:a16="http://schemas.microsoft.com/office/drawing/2014/main" id="{5F1366EE-D4F7-4A4E-B54D-30532AB094EC}"/>
                </a:ext>
              </a:extLst>
            </p:cNvPr>
            <p:cNvSpPr/>
            <p:nvPr/>
          </p:nvSpPr>
          <p:spPr>
            <a:xfrm>
              <a:off x="2183500" y="3052250"/>
              <a:ext cx="44800" cy="170300"/>
            </a:xfrm>
            <a:custGeom>
              <a:avLst/>
              <a:gdLst/>
              <a:ahLst/>
              <a:cxnLst/>
              <a:rect l="l" t="t" r="r" b="b"/>
              <a:pathLst>
                <a:path w="1792" h="6812" extrusionOk="0">
                  <a:moveTo>
                    <a:pt x="1255" y="1"/>
                  </a:moveTo>
                  <a:cubicBezTo>
                    <a:pt x="1123" y="1"/>
                    <a:pt x="990" y="20"/>
                    <a:pt x="856" y="28"/>
                  </a:cubicBezTo>
                  <a:cubicBezTo>
                    <a:pt x="710" y="28"/>
                    <a:pt x="547" y="72"/>
                    <a:pt x="389" y="72"/>
                  </a:cubicBezTo>
                  <a:cubicBezTo>
                    <a:pt x="310" y="72"/>
                    <a:pt x="233" y="61"/>
                    <a:pt x="160" y="28"/>
                  </a:cubicBezTo>
                  <a:lnTo>
                    <a:pt x="160" y="28"/>
                  </a:lnTo>
                  <a:cubicBezTo>
                    <a:pt x="160" y="903"/>
                    <a:pt x="180" y="1798"/>
                    <a:pt x="180" y="2674"/>
                  </a:cubicBezTo>
                  <a:cubicBezTo>
                    <a:pt x="359" y="2912"/>
                    <a:pt x="140" y="3171"/>
                    <a:pt x="279" y="3390"/>
                  </a:cubicBezTo>
                  <a:cubicBezTo>
                    <a:pt x="379" y="3788"/>
                    <a:pt x="836" y="4185"/>
                    <a:pt x="299" y="4583"/>
                  </a:cubicBezTo>
                  <a:cubicBezTo>
                    <a:pt x="279" y="5001"/>
                    <a:pt x="299" y="5399"/>
                    <a:pt x="200" y="5797"/>
                  </a:cubicBezTo>
                  <a:cubicBezTo>
                    <a:pt x="100" y="6175"/>
                    <a:pt x="1" y="6612"/>
                    <a:pt x="538" y="6811"/>
                  </a:cubicBezTo>
                  <a:lnTo>
                    <a:pt x="578" y="6771"/>
                  </a:lnTo>
                  <a:cubicBezTo>
                    <a:pt x="1035" y="6314"/>
                    <a:pt x="578" y="5697"/>
                    <a:pt x="856" y="5220"/>
                  </a:cubicBezTo>
                  <a:lnTo>
                    <a:pt x="936" y="5200"/>
                  </a:lnTo>
                  <a:cubicBezTo>
                    <a:pt x="936" y="4305"/>
                    <a:pt x="896" y="3430"/>
                    <a:pt x="896" y="2534"/>
                  </a:cubicBezTo>
                  <a:cubicBezTo>
                    <a:pt x="797" y="1778"/>
                    <a:pt x="757" y="983"/>
                    <a:pt x="896" y="207"/>
                  </a:cubicBezTo>
                  <a:cubicBezTo>
                    <a:pt x="1194" y="207"/>
                    <a:pt x="1493" y="187"/>
                    <a:pt x="1791" y="187"/>
                  </a:cubicBezTo>
                  <a:cubicBezTo>
                    <a:pt x="1618" y="37"/>
                    <a:pt x="1438" y="1"/>
                    <a:pt x="1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45;p3">
              <a:extLst>
                <a:ext uri="{FF2B5EF4-FFF2-40B4-BE49-F238E27FC236}">
                  <a16:creationId xmlns:a16="http://schemas.microsoft.com/office/drawing/2014/main" id="{A4286F9F-C84F-44DC-A0DE-A3C09F8B1A8E}"/>
                </a:ext>
              </a:extLst>
            </p:cNvPr>
            <p:cNvSpPr/>
            <p:nvPr/>
          </p:nvSpPr>
          <p:spPr>
            <a:xfrm>
              <a:off x="2451575" y="3089250"/>
              <a:ext cx="31850" cy="8475"/>
            </a:xfrm>
            <a:custGeom>
              <a:avLst/>
              <a:gdLst/>
              <a:ahLst/>
              <a:cxnLst/>
              <a:rect l="l" t="t" r="r" b="b"/>
              <a:pathLst>
                <a:path w="1274" h="339" extrusionOk="0">
                  <a:moveTo>
                    <a:pt x="20" y="0"/>
                  </a:moveTo>
                  <a:cubicBezTo>
                    <a:pt x="0" y="40"/>
                    <a:pt x="0" y="99"/>
                    <a:pt x="0" y="139"/>
                  </a:cubicBezTo>
                  <a:cubicBezTo>
                    <a:pt x="20" y="199"/>
                    <a:pt x="80" y="199"/>
                    <a:pt x="119" y="199"/>
                  </a:cubicBezTo>
                  <a:cubicBezTo>
                    <a:pt x="179" y="199"/>
                    <a:pt x="219" y="219"/>
                    <a:pt x="279" y="239"/>
                  </a:cubicBezTo>
                  <a:cubicBezTo>
                    <a:pt x="378" y="239"/>
                    <a:pt x="458" y="259"/>
                    <a:pt x="517" y="318"/>
                  </a:cubicBezTo>
                  <a:cubicBezTo>
                    <a:pt x="577" y="318"/>
                    <a:pt x="657" y="338"/>
                    <a:pt x="696" y="338"/>
                  </a:cubicBezTo>
                  <a:cubicBezTo>
                    <a:pt x="816" y="119"/>
                    <a:pt x="1054" y="159"/>
                    <a:pt x="1273" y="139"/>
                  </a:cubicBezTo>
                  <a:cubicBezTo>
                    <a:pt x="1273" y="119"/>
                    <a:pt x="1253" y="60"/>
                    <a:pt x="1214" y="40"/>
                  </a:cubicBezTo>
                  <a:cubicBezTo>
                    <a:pt x="816" y="20"/>
                    <a:pt x="418" y="2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46;p3">
              <a:extLst>
                <a:ext uri="{FF2B5EF4-FFF2-40B4-BE49-F238E27FC236}">
                  <a16:creationId xmlns:a16="http://schemas.microsoft.com/office/drawing/2014/main" id="{D00DCCC2-FC71-47D4-B1D9-640B9AB6AA99}"/>
                </a:ext>
              </a:extLst>
            </p:cNvPr>
            <p:cNvSpPr/>
            <p:nvPr/>
          </p:nvSpPr>
          <p:spPr>
            <a:xfrm>
              <a:off x="2352600" y="3070825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40" y="1"/>
                  </a:moveTo>
                  <a:cubicBezTo>
                    <a:pt x="0" y="61"/>
                    <a:pt x="0" y="100"/>
                    <a:pt x="0" y="160"/>
                  </a:cubicBezTo>
                  <a:cubicBezTo>
                    <a:pt x="60" y="200"/>
                    <a:pt x="100" y="200"/>
                    <a:pt x="160" y="200"/>
                  </a:cubicBezTo>
                  <a:cubicBezTo>
                    <a:pt x="239" y="180"/>
                    <a:pt x="299" y="140"/>
                    <a:pt x="398" y="100"/>
                  </a:cubicBezTo>
                  <a:cubicBezTo>
                    <a:pt x="349" y="21"/>
                    <a:pt x="289" y="6"/>
                    <a:pt x="227" y="6"/>
                  </a:cubicBezTo>
                  <a:cubicBezTo>
                    <a:pt x="189" y="6"/>
                    <a:pt x="151" y="11"/>
                    <a:pt x="114" y="11"/>
                  </a:cubicBezTo>
                  <a:cubicBezTo>
                    <a:pt x="89" y="11"/>
                    <a:pt x="64" y="9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47;p3">
              <a:extLst>
                <a:ext uri="{FF2B5EF4-FFF2-40B4-BE49-F238E27FC236}">
                  <a16:creationId xmlns:a16="http://schemas.microsoft.com/office/drawing/2014/main" id="{EF70D9A6-DF9E-4C39-A298-F4264DFAAD28}"/>
                </a:ext>
              </a:extLst>
            </p:cNvPr>
            <p:cNvSpPr/>
            <p:nvPr/>
          </p:nvSpPr>
          <p:spPr>
            <a:xfrm>
              <a:off x="2554500" y="3298050"/>
              <a:ext cx="105475" cy="81250"/>
            </a:xfrm>
            <a:custGeom>
              <a:avLst/>
              <a:gdLst/>
              <a:ahLst/>
              <a:cxnLst/>
              <a:rect l="l" t="t" r="r" b="b"/>
              <a:pathLst>
                <a:path w="4219" h="3250" extrusionOk="0">
                  <a:moveTo>
                    <a:pt x="262" y="0"/>
                  </a:moveTo>
                  <a:cubicBezTo>
                    <a:pt x="173" y="0"/>
                    <a:pt x="84" y="28"/>
                    <a:pt x="1" y="142"/>
                  </a:cubicBezTo>
                  <a:cubicBezTo>
                    <a:pt x="299" y="1057"/>
                    <a:pt x="80" y="1952"/>
                    <a:pt x="80" y="2887"/>
                  </a:cubicBezTo>
                  <a:cubicBezTo>
                    <a:pt x="100" y="2927"/>
                    <a:pt x="100" y="2987"/>
                    <a:pt x="80" y="3027"/>
                  </a:cubicBezTo>
                  <a:cubicBezTo>
                    <a:pt x="100" y="3106"/>
                    <a:pt x="140" y="3146"/>
                    <a:pt x="160" y="3226"/>
                  </a:cubicBezTo>
                  <a:cubicBezTo>
                    <a:pt x="187" y="3242"/>
                    <a:pt x="215" y="3249"/>
                    <a:pt x="241" y="3249"/>
                  </a:cubicBezTo>
                  <a:cubicBezTo>
                    <a:pt x="310" y="3249"/>
                    <a:pt x="370" y="3198"/>
                    <a:pt x="399" y="3126"/>
                  </a:cubicBezTo>
                  <a:cubicBezTo>
                    <a:pt x="538" y="2907"/>
                    <a:pt x="578" y="2649"/>
                    <a:pt x="558" y="2430"/>
                  </a:cubicBezTo>
                  <a:cubicBezTo>
                    <a:pt x="540" y="1794"/>
                    <a:pt x="803" y="1507"/>
                    <a:pt x="1364" y="1507"/>
                  </a:cubicBezTo>
                  <a:cubicBezTo>
                    <a:pt x="1417" y="1507"/>
                    <a:pt x="1474" y="1510"/>
                    <a:pt x="1533" y="1515"/>
                  </a:cubicBezTo>
                  <a:cubicBezTo>
                    <a:pt x="1682" y="1525"/>
                    <a:pt x="1831" y="1530"/>
                    <a:pt x="1980" y="1530"/>
                  </a:cubicBezTo>
                  <a:cubicBezTo>
                    <a:pt x="2129" y="1530"/>
                    <a:pt x="2279" y="1525"/>
                    <a:pt x="2428" y="1515"/>
                  </a:cubicBezTo>
                  <a:cubicBezTo>
                    <a:pt x="2503" y="1507"/>
                    <a:pt x="2580" y="1504"/>
                    <a:pt x="2656" y="1504"/>
                  </a:cubicBezTo>
                  <a:cubicBezTo>
                    <a:pt x="2866" y="1504"/>
                    <a:pt x="3079" y="1525"/>
                    <a:pt x="3289" y="1525"/>
                  </a:cubicBezTo>
                  <a:cubicBezTo>
                    <a:pt x="3609" y="1525"/>
                    <a:pt x="3925" y="1477"/>
                    <a:pt x="4218" y="1236"/>
                  </a:cubicBezTo>
                  <a:cubicBezTo>
                    <a:pt x="4103" y="1110"/>
                    <a:pt x="3968" y="1083"/>
                    <a:pt x="3832" y="1083"/>
                  </a:cubicBezTo>
                  <a:cubicBezTo>
                    <a:pt x="3733" y="1083"/>
                    <a:pt x="3634" y="1097"/>
                    <a:pt x="3542" y="1097"/>
                  </a:cubicBezTo>
                  <a:cubicBezTo>
                    <a:pt x="2945" y="1097"/>
                    <a:pt x="2357" y="1079"/>
                    <a:pt x="1766" y="1079"/>
                  </a:cubicBezTo>
                  <a:cubicBezTo>
                    <a:pt x="1471" y="1079"/>
                    <a:pt x="1175" y="1084"/>
                    <a:pt x="876" y="1097"/>
                  </a:cubicBezTo>
                  <a:cubicBezTo>
                    <a:pt x="458" y="1097"/>
                    <a:pt x="299" y="938"/>
                    <a:pt x="339" y="520"/>
                  </a:cubicBezTo>
                  <a:cubicBezTo>
                    <a:pt x="359" y="321"/>
                    <a:pt x="419" y="162"/>
                    <a:pt x="498" y="23"/>
                  </a:cubicBezTo>
                  <a:cubicBezTo>
                    <a:pt x="422" y="23"/>
                    <a:pt x="342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48;p3">
              <a:extLst>
                <a:ext uri="{FF2B5EF4-FFF2-40B4-BE49-F238E27FC236}">
                  <a16:creationId xmlns:a16="http://schemas.microsoft.com/office/drawing/2014/main" id="{F70DE26F-32F2-49BE-A357-CAC720357E25}"/>
                </a:ext>
              </a:extLst>
            </p:cNvPr>
            <p:cNvSpPr/>
            <p:nvPr/>
          </p:nvSpPr>
          <p:spPr>
            <a:xfrm>
              <a:off x="2580375" y="3294125"/>
              <a:ext cx="95500" cy="8975"/>
            </a:xfrm>
            <a:custGeom>
              <a:avLst/>
              <a:gdLst/>
              <a:ahLst/>
              <a:cxnLst/>
              <a:rect l="l" t="t" r="r" b="b"/>
              <a:pathLst>
                <a:path w="3820" h="359" extrusionOk="0">
                  <a:moveTo>
                    <a:pt x="1035" y="0"/>
                  </a:moveTo>
                  <a:cubicBezTo>
                    <a:pt x="678" y="0"/>
                    <a:pt x="326" y="13"/>
                    <a:pt x="0" y="160"/>
                  </a:cubicBezTo>
                  <a:cubicBezTo>
                    <a:pt x="124" y="306"/>
                    <a:pt x="279" y="338"/>
                    <a:pt x="442" y="338"/>
                  </a:cubicBezTo>
                  <a:cubicBezTo>
                    <a:pt x="566" y="338"/>
                    <a:pt x="695" y="319"/>
                    <a:pt x="816" y="319"/>
                  </a:cubicBezTo>
                  <a:cubicBezTo>
                    <a:pt x="1791" y="359"/>
                    <a:pt x="2765" y="359"/>
                    <a:pt x="3720" y="359"/>
                  </a:cubicBezTo>
                  <a:cubicBezTo>
                    <a:pt x="3800" y="319"/>
                    <a:pt x="3820" y="259"/>
                    <a:pt x="3760" y="160"/>
                  </a:cubicBezTo>
                  <a:cubicBezTo>
                    <a:pt x="3602" y="134"/>
                    <a:pt x="3444" y="126"/>
                    <a:pt x="3288" y="126"/>
                  </a:cubicBezTo>
                  <a:cubicBezTo>
                    <a:pt x="3013" y="126"/>
                    <a:pt x="2740" y="151"/>
                    <a:pt x="2471" y="151"/>
                  </a:cubicBezTo>
                  <a:cubicBezTo>
                    <a:pt x="2181" y="151"/>
                    <a:pt x="1895" y="122"/>
                    <a:pt x="1612" y="1"/>
                  </a:cubicBezTo>
                  <a:lnTo>
                    <a:pt x="1413" y="1"/>
                  </a:lnTo>
                  <a:lnTo>
                    <a:pt x="1333" y="41"/>
                  </a:lnTo>
                  <a:lnTo>
                    <a:pt x="1273" y="1"/>
                  </a:lnTo>
                  <a:cubicBezTo>
                    <a:pt x="1194" y="1"/>
                    <a:pt x="1114" y="0"/>
                    <a:pt x="1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49;p3">
              <a:extLst>
                <a:ext uri="{FF2B5EF4-FFF2-40B4-BE49-F238E27FC236}">
                  <a16:creationId xmlns:a16="http://schemas.microsoft.com/office/drawing/2014/main" id="{F88717AE-18ED-4B29-9FF8-EAE139AE50FE}"/>
                </a:ext>
              </a:extLst>
            </p:cNvPr>
            <p:cNvSpPr/>
            <p:nvPr/>
          </p:nvSpPr>
          <p:spPr>
            <a:xfrm>
              <a:off x="2218225" y="3229975"/>
              <a:ext cx="17525" cy="31050"/>
            </a:xfrm>
            <a:custGeom>
              <a:avLst/>
              <a:gdLst/>
              <a:ahLst/>
              <a:cxnLst/>
              <a:rect l="l" t="t" r="r" b="b"/>
              <a:pathLst>
                <a:path w="701" h="1242" extrusionOk="0">
                  <a:moveTo>
                    <a:pt x="84" y="1"/>
                  </a:moveTo>
                  <a:cubicBezTo>
                    <a:pt x="84" y="160"/>
                    <a:pt x="64" y="279"/>
                    <a:pt x="44" y="438"/>
                  </a:cubicBezTo>
                  <a:lnTo>
                    <a:pt x="44" y="1135"/>
                  </a:lnTo>
                  <a:cubicBezTo>
                    <a:pt x="60" y="1151"/>
                    <a:pt x="76" y="1180"/>
                    <a:pt x="114" y="1180"/>
                  </a:cubicBezTo>
                  <a:cubicBezTo>
                    <a:pt x="122" y="1180"/>
                    <a:pt x="132" y="1178"/>
                    <a:pt x="144" y="1174"/>
                  </a:cubicBezTo>
                  <a:cubicBezTo>
                    <a:pt x="183" y="1194"/>
                    <a:pt x="203" y="1194"/>
                    <a:pt x="263" y="1234"/>
                  </a:cubicBezTo>
                  <a:cubicBezTo>
                    <a:pt x="290" y="1239"/>
                    <a:pt x="313" y="1242"/>
                    <a:pt x="336" y="1242"/>
                  </a:cubicBezTo>
                  <a:cubicBezTo>
                    <a:pt x="396" y="1242"/>
                    <a:pt x="443" y="1223"/>
                    <a:pt x="502" y="1194"/>
                  </a:cubicBezTo>
                  <a:cubicBezTo>
                    <a:pt x="601" y="1135"/>
                    <a:pt x="701" y="1055"/>
                    <a:pt x="601" y="896"/>
                  </a:cubicBezTo>
                  <a:cubicBezTo>
                    <a:pt x="641" y="856"/>
                    <a:pt x="601" y="796"/>
                    <a:pt x="581" y="757"/>
                  </a:cubicBezTo>
                  <a:cubicBezTo>
                    <a:pt x="573" y="757"/>
                    <a:pt x="565" y="757"/>
                    <a:pt x="557" y="757"/>
                  </a:cubicBezTo>
                  <a:cubicBezTo>
                    <a:pt x="0" y="757"/>
                    <a:pt x="535" y="79"/>
                    <a:pt x="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50;p3">
              <a:extLst>
                <a:ext uri="{FF2B5EF4-FFF2-40B4-BE49-F238E27FC236}">
                  <a16:creationId xmlns:a16="http://schemas.microsoft.com/office/drawing/2014/main" id="{5361D814-C525-4F6A-9781-60FC181216E6}"/>
                </a:ext>
              </a:extLst>
            </p:cNvPr>
            <p:cNvSpPr/>
            <p:nvPr/>
          </p:nvSpPr>
          <p:spPr>
            <a:xfrm>
              <a:off x="2222800" y="3253350"/>
              <a:ext cx="14950" cy="53750"/>
            </a:xfrm>
            <a:custGeom>
              <a:avLst/>
              <a:gdLst/>
              <a:ahLst/>
              <a:cxnLst/>
              <a:rect l="l" t="t" r="r" b="b"/>
              <a:pathLst>
                <a:path w="598" h="2150" extrusionOk="0">
                  <a:moveTo>
                    <a:pt x="398" y="1"/>
                  </a:moveTo>
                  <a:lnTo>
                    <a:pt x="199" y="200"/>
                  </a:lnTo>
                  <a:cubicBezTo>
                    <a:pt x="0" y="637"/>
                    <a:pt x="160" y="1135"/>
                    <a:pt x="100" y="1592"/>
                  </a:cubicBezTo>
                  <a:cubicBezTo>
                    <a:pt x="80" y="1831"/>
                    <a:pt x="160" y="2129"/>
                    <a:pt x="518" y="2129"/>
                  </a:cubicBezTo>
                  <a:lnTo>
                    <a:pt x="597" y="2149"/>
                  </a:lnTo>
                  <a:lnTo>
                    <a:pt x="597" y="538"/>
                  </a:lnTo>
                  <a:cubicBezTo>
                    <a:pt x="577" y="359"/>
                    <a:pt x="577" y="219"/>
                    <a:pt x="557" y="40"/>
                  </a:cubicBezTo>
                  <a:cubicBezTo>
                    <a:pt x="498" y="40"/>
                    <a:pt x="458" y="2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51;p3">
              <a:extLst>
                <a:ext uri="{FF2B5EF4-FFF2-40B4-BE49-F238E27FC236}">
                  <a16:creationId xmlns:a16="http://schemas.microsoft.com/office/drawing/2014/main" id="{1434B6C0-DAE2-4BE8-90B4-EFE742B6D38E}"/>
                </a:ext>
              </a:extLst>
            </p:cNvPr>
            <p:cNvSpPr/>
            <p:nvPr/>
          </p:nvSpPr>
          <p:spPr>
            <a:xfrm>
              <a:off x="2097475" y="3083275"/>
              <a:ext cx="1525" cy="2000"/>
            </a:xfrm>
            <a:custGeom>
              <a:avLst/>
              <a:gdLst/>
              <a:ahLst/>
              <a:cxnLst/>
              <a:rect l="l" t="t" r="r" b="b"/>
              <a:pathLst>
                <a:path w="61" h="80" extrusionOk="0">
                  <a:moveTo>
                    <a:pt x="60" y="0"/>
                  </a:moveTo>
                  <a:lnTo>
                    <a:pt x="1" y="80"/>
                  </a:ln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52;p3">
              <a:extLst>
                <a:ext uri="{FF2B5EF4-FFF2-40B4-BE49-F238E27FC236}">
                  <a16:creationId xmlns:a16="http://schemas.microsoft.com/office/drawing/2014/main" id="{91715015-55D5-4087-9240-1DD539EEC376}"/>
                </a:ext>
              </a:extLst>
            </p:cNvPr>
            <p:cNvSpPr/>
            <p:nvPr/>
          </p:nvSpPr>
          <p:spPr>
            <a:xfrm>
              <a:off x="2555500" y="3378675"/>
              <a:ext cx="22900" cy="127100"/>
            </a:xfrm>
            <a:custGeom>
              <a:avLst/>
              <a:gdLst/>
              <a:ahLst/>
              <a:cxnLst/>
              <a:rect l="l" t="t" r="r" b="b"/>
              <a:pathLst>
                <a:path w="916" h="5084" extrusionOk="0">
                  <a:moveTo>
                    <a:pt x="279" y="1"/>
                  </a:moveTo>
                  <a:cubicBezTo>
                    <a:pt x="239" y="1"/>
                    <a:pt x="200" y="1"/>
                    <a:pt x="140" y="20"/>
                  </a:cubicBezTo>
                  <a:cubicBezTo>
                    <a:pt x="120" y="597"/>
                    <a:pt x="100" y="1194"/>
                    <a:pt x="80" y="1851"/>
                  </a:cubicBezTo>
                  <a:cubicBezTo>
                    <a:pt x="100" y="2010"/>
                    <a:pt x="100" y="2189"/>
                    <a:pt x="120" y="2368"/>
                  </a:cubicBezTo>
                  <a:cubicBezTo>
                    <a:pt x="219" y="3263"/>
                    <a:pt x="1" y="4158"/>
                    <a:pt x="140" y="5053"/>
                  </a:cubicBezTo>
                  <a:cubicBezTo>
                    <a:pt x="180" y="5073"/>
                    <a:pt x="219" y="5083"/>
                    <a:pt x="259" y="5083"/>
                  </a:cubicBezTo>
                  <a:cubicBezTo>
                    <a:pt x="299" y="5083"/>
                    <a:pt x="339" y="5073"/>
                    <a:pt x="379" y="5053"/>
                  </a:cubicBezTo>
                  <a:cubicBezTo>
                    <a:pt x="617" y="4795"/>
                    <a:pt x="916" y="4616"/>
                    <a:pt x="896" y="4178"/>
                  </a:cubicBezTo>
                  <a:cubicBezTo>
                    <a:pt x="796" y="3044"/>
                    <a:pt x="498" y="1890"/>
                    <a:pt x="498" y="757"/>
                  </a:cubicBezTo>
                  <a:cubicBezTo>
                    <a:pt x="498" y="478"/>
                    <a:pt x="518" y="200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53;p3">
              <a:extLst>
                <a:ext uri="{FF2B5EF4-FFF2-40B4-BE49-F238E27FC236}">
                  <a16:creationId xmlns:a16="http://schemas.microsoft.com/office/drawing/2014/main" id="{9C883CE3-EF7C-4E49-A71B-8865231F5128}"/>
                </a:ext>
              </a:extLst>
            </p:cNvPr>
            <p:cNvSpPr/>
            <p:nvPr/>
          </p:nvSpPr>
          <p:spPr>
            <a:xfrm>
              <a:off x="2330225" y="29907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0" y="0"/>
                  </a:moveTo>
                  <a:cubicBezTo>
                    <a:pt x="100" y="120"/>
                    <a:pt x="239" y="159"/>
                    <a:pt x="378" y="159"/>
                  </a:cubicBezTo>
                  <a:cubicBezTo>
                    <a:pt x="358" y="100"/>
                    <a:pt x="358" y="80"/>
                    <a:pt x="338" y="20"/>
                  </a:cubicBezTo>
                  <a:cubicBezTo>
                    <a:pt x="239" y="20"/>
                    <a:pt x="10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54;p3">
              <a:extLst>
                <a:ext uri="{FF2B5EF4-FFF2-40B4-BE49-F238E27FC236}">
                  <a16:creationId xmlns:a16="http://schemas.microsoft.com/office/drawing/2014/main" id="{945AF83F-81B1-41CA-B717-4D3C3CA72A07}"/>
                </a:ext>
              </a:extLst>
            </p:cNvPr>
            <p:cNvSpPr/>
            <p:nvPr/>
          </p:nvSpPr>
          <p:spPr>
            <a:xfrm>
              <a:off x="2847425" y="3263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0"/>
                  </a:moveTo>
                  <a:cubicBezTo>
                    <a:pt x="1" y="100"/>
                    <a:pt x="80" y="120"/>
                    <a:pt x="180" y="140"/>
                  </a:cubicBezTo>
                  <a:cubicBezTo>
                    <a:pt x="180" y="40"/>
                    <a:pt x="1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55;p3">
              <a:extLst>
                <a:ext uri="{FF2B5EF4-FFF2-40B4-BE49-F238E27FC236}">
                  <a16:creationId xmlns:a16="http://schemas.microsoft.com/office/drawing/2014/main" id="{D02C1449-9347-4941-9A11-1FCE08D2D957}"/>
                </a:ext>
              </a:extLst>
            </p:cNvPr>
            <p:cNvSpPr/>
            <p:nvPr/>
          </p:nvSpPr>
          <p:spPr>
            <a:xfrm>
              <a:off x="2772325" y="3427900"/>
              <a:ext cx="58725" cy="75625"/>
            </a:xfrm>
            <a:custGeom>
              <a:avLst/>
              <a:gdLst/>
              <a:ahLst/>
              <a:cxnLst/>
              <a:rect l="l" t="t" r="r" b="b"/>
              <a:pathLst>
                <a:path w="2349" h="3025" extrusionOk="0">
                  <a:moveTo>
                    <a:pt x="2289" y="1"/>
                  </a:moveTo>
                  <a:cubicBezTo>
                    <a:pt x="1891" y="160"/>
                    <a:pt x="1970" y="518"/>
                    <a:pt x="1970" y="836"/>
                  </a:cubicBezTo>
                  <a:cubicBezTo>
                    <a:pt x="1970" y="1473"/>
                    <a:pt x="2070" y="2129"/>
                    <a:pt x="1831" y="2806"/>
                  </a:cubicBezTo>
                  <a:cubicBezTo>
                    <a:pt x="1557" y="2698"/>
                    <a:pt x="1275" y="2677"/>
                    <a:pt x="990" y="2677"/>
                  </a:cubicBezTo>
                  <a:cubicBezTo>
                    <a:pt x="801" y="2677"/>
                    <a:pt x="610" y="2686"/>
                    <a:pt x="419" y="2686"/>
                  </a:cubicBezTo>
                  <a:cubicBezTo>
                    <a:pt x="180" y="2686"/>
                    <a:pt x="21" y="2786"/>
                    <a:pt x="1" y="3025"/>
                  </a:cubicBezTo>
                  <a:cubicBezTo>
                    <a:pt x="61" y="3025"/>
                    <a:pt x="120" y="3025"/>
                    <a:pt x="180" y="3005"/>
                  </a:cubicBezTo>
                  <a:cubicBezTo>
                    <a:pt x="349" y="2935"/>
                    <a:pt x="523" y="2905"/>
                    <a:pt x="697" y="2905"/>
                  </a:cubicBezTo>
                  <a:cubicBezTo>
                    <a:pt x="871" y="2905"/>
                    <a:pt x="1045" y="2935"/>
                    <a:pt x="1214" y="2985"/>
                  </a:cubicBezTo>
                  <a:cubicBezTo>
                    <a:pt x="1513" y="3005"/>
                    <a:pt x="1811" y="3005"/>
                    <a:pt x="2110" y="3005"/>
                  </a:cubicBezTo>
                  <a:cubicBezTo>
                    <a:pt x="2348" y="2806"/>
                    <a:pt x="2110" y="2488"/>
                    <a:pt x="2308" y="2289"/>
                  </a:cubicBezTo>
                  <a:cubicBezTo>
                    <a:pt x="2308" y="1533"/>
                    <a:pt x="2289" y="777"/>
                    <a:pt x="2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56;p3">
              <a:extLst>
                <a:ext uri="{FF2B5EF4-FFF2-40B4-BE49-F238E27FC236}">
                  <a16:creationId xmlns:a16="http://schemas.microsoft.com/office/drawing/2014/main" id="{507F846C-A6AD-4632-A439-ABFCDD371AC1}"/>
                </a:ext>
              </a:extLst>
            </p:cNvPr>
            <p:cNvSpPr/>
            <p:nvPr/>
          </p:nvSpPr>
          <p:spPr>
            <a:xfrm>
              <a:off x="2718125" y="3471175"/>
              <a:ext cx="79600" cy="63675"/>
            </a:xfrm>
            <a:custGeom>
              <a:avLst/>
              <a:gdLst/>
              <a:ahLst/>
              <a:cxnLst/>
              <a:rect l="l" t="t" r="r" b="b"/>
              <a:pathLst>
                <a:path w="3184" h="2547" extrusionOk="0">
                  <a:moveTo>
                    <a:pt x="359" y="1"/>
                  </a:moveTo>
                  <a:cubicBezTo>
                    <a:pt x="140" y="418"/>
                    <a:pt x="279" y="876"/>
                    <a:pt x="180" y="1294"/>
                  </a:cubicBezTo>
                  <a:cubicBezTo>
                    <a:pt x="80" y="1393"/>
                    <a:pt x="60" y="1493"/>
                    <a:pt x="20" y="1612"/>
                  </a:cubicBezTo>
                  <a:cubicBezTo>
                    <a:pt x="1" y="1751"/>
                    <a:pt x="20" y="1871"/>
                    <a:pt x="60" y="1990"/>
                  </a:cubicBezTo>
                  <a:cubicBezTo>
                    <a:pt x="100" y="2149"/>
                    <a:pt x="200" y="2268"/>
                    <a:pt x="379" y="2348"/>
                  </a:cubicBezTo>
                  <a:lnTo>
                    <a:pt x="458" y="2408"/>
                  </a:lnTo>
                  <a:cubicBezTo>
                    <a:pt x="704" y="2373"/>
                    <a:pt x="953" y="2359"/>
                    <a:pt x="1202" y="2359"/>
                  </a:cubicBezTo>
                  <a:cubicBezTo>
                    <a:pt x="1818" y="2359"/>
                    <a:pt x="2441" y="2448"/>
                    <a:pt x="3064" y="2547"/>
                  </a:cubicBezTo>
                  <a:cubicBezTo>
                    <a:pt x="3183" y="2189"/>
                    <a:pt x="2786" y="2348"/>
                    <a:pt x="2706" y="2189"/>
                  </a:cubicBezTo>
                  <a:cubicBezTo>
                    <a:pt x="2209" y="2189"/>
                    <a:pt x="1711" y="2189"/>
                    <a:pt x="1214" y="2169"/>
                  </a:cubicBezTo>
                  <a:cubicBezTo>
                    <a:pt x="518" y="2149"/>
                    <a:pt x="418" y="2010"/>
                    <a:pt x="398" y="1314"/>
                  </a:cubicBezTo>
                  <a:cubicBezTo>
                    <a:pt x="379" y="876"/>
                    <a:pt x="379" y="458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57;p3">
              <a:extLst>
                <a:ext uri="{FF2B5EF4-FFF2-40B4-BE49-F238E27FC236}">
                  <a16:creationId xmlns:a16="http://schemas.microsoft.com/office/drawing/2014/main" id="{A8DF35DB-FED6-45FA-BF94-BEADA0958211}"/>
                </a:ext>
              </a:extLst>
            </p:cNvPr>
            <p:cNvSpPr/>
            <p:nvPr/>
          </p:nvSpPr>
          <p:spPr>
            <a:xfrm>
              <a:off x="2761900" y="3448725"/>
              <a:ext cx="14925" cy="40875"/>
            </a:xfrm>
            <a:custGeom>
              <a:avLst/>
              <a:gdLst/>
              <a:ahLst/>
              <a:cxnLst/>
              <a:rect l="l" t="t" r="r" b="b"/>
              <a:pathLst>
                <a:path w="597" h="1635" extrusionOk="0">
                  <a:moveTo>
                    <a:pt x="324" y="1"/>
                  </a:moveTo>
                  <a:cubicBezTo>
                    <a:pt x="297" y="1"/>
                    <a:pt x="271" y="20"/>
                    <a:pt x="239" y="63"/>
                  </a:cubicBezTo>
                  <a:cubicBezTo>
                    <a:pt x="20" y="580"/>
                    <a:pt x="0" y="1098"/>
                    <a:pt x="239" y="1635"/>
                  </a:cubicBezTo>
                  <a:cubicBezTo>
                    <a:pt x="597" y="1157"/>
                    <a:pt x="338" y="580"/>
                    <a:pt x="438" y="83"/>
                  </a:cubicBezTo>
                  <a:lnTo>
                    <a:pt x="398" y="43"/>
                  </a:lnTo>
                  <a:cubicBezTo>
                    <a:pt x="370" y="16"/>
                    <a:pt x="347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58;p3">
              <a:extLst>
                <a:ext uri="{FF2B5EF4-FFF2-40B4-BE49-F238E27FC236}">
                  <a16:creationId xmlns:a16="http://schemas.microsoft.com/office/drawing/2014/main" id="{B2DEE9F0-35D4-47C7-AF87-3937943F4E50}"/>
                </a:ext>
              </a:extLst>
            </p:cNvPr>
            <p:cNvSpPr/>
            <p:nvPr/>
          </p:nvSpPr>
          <p:spPr>
            <a:xfrm>
              <a:off x="2786250" y="3525875"/>
              <a:ext cx="24900" cy="8975"/>
            </a:xfrm>
            <a:custGeom>
              <a:avLst/>
              <a:gdLst/>
              <a:ahLst/>
              <a:cxnLst/>
              <a:rect l="l" t="t" r="r" b="b"/>
              <a:pathLst>
                <a:path w="996" h="359" extrusionOk="0">
                  <a:moveTo>
                    <a:pt x="1" y="1"/>
                  </a:moveTo>
                  <a:lnTo>
                    <a:pt x="1" y="1"/>
                  </a:lnTo>
                  <a:cubicBezTo>
                    <a:pt x="100" y="140"/>
                    <a:pt x="220" y="220"/>
                    <a:pt x="339" y="359"/>
                  </a:cubicBezTo>
                  <a:cubicBezTo>
                    <a:pt x="370" y="350"/>
                    <a:pt x="404" y="347"/>
                    <a:pt x="439" y="347"/>
                  </a:cubicBezTo>
                  <a:cubicBezTo>
                    <a:pt x="507" y="347"/>
                    <a:pt x="580" y="357"/>
                    <a:pt x="652" y="357"/>
                  </a:cubicBezTo>
                  <a:cubicBezTo>
                    <a:pt x="788" y="357"/>
                    <a:pt x="919" y="319"/>
                    <a:pt x="996" y="100"/>
                  </a:cubicBezTo>
                  <a:cubicBezTo>
                    <a:pt x="816" y="21"/>
                    <a:pt x="647" y="6"/>
                    <a:pt x="483" y="6"/>
                  </a:cubicBezTo>
                  <a:cubicBezTo>
                    <a:pt x="385" y="6"/>
                    <a:pt x="288" y="11"/>
                    <a:pt x="192" y="11"/>
                  </a:cubicBezTo>
                  <a:cubicBezTo>
                    <a:pt x="128" y="11"/>
                    <a:pt x="65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59;p3">
              <a:extLst>
                <a:ext uri="{FF2B5EF4-FFF2-40B4-BE49-F238E27FC236}">
                  <a16:creationId xmlns:a16="http://schemas.microsoft.com/office/drawing/2014/main" id="{9D994138-B069-4C37-A7BF-5653098BECE4}"/>
                </a:ext>
              </a:extLst>
            </p:cNvPr>
            <p:cNvSpPr/>
            <p:nvPr/>
          </p:nvSpPr>
          <p:spPr>
            <a:xfrm>
              <a:off x="2776800" y="3498600"/>
              <a:ext cx="25900" cy="4925"/>
            </a:xfrm>
            <a:custGeom>
              <a:avLst/>
              <a:gdLst/>
              <a:ahLst/>
              <a:cxnLst/>
              <a:rect l="l" t="t" r="r" b="b"/>
              <a:pathLst>
                <a:path w="1036" h="197" extrusionOk="0">
                  <a:moveTo>
                    <a:pt x="508" y="0"/>
                  </a:moveTo>
                  <a:cubicBezTo>
                    <a:pt x="337" y="0"/>
                    <a:pt x="167" y="60"/>
                    <a:pt x="1" y="197"/>
                  </a:cubicBezTo>
                  <a:cubicBezTo>
                    <a:pt x="339" y="197"/>
                    <a:pt x="717" y="177"/>
                    <a:pt x="1035" y="177"/>
                  </a:cubicBezTo>
                  <a:cubicBezTo>
                    <a:pt x="863" y="65"/>
                    <a:pt x="685" y="0"/>
                    <a:pt x="5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60;p3">
              <a:extLst>
                <a:ext uri="{FF2B5EF4-FFF2-40B4-BE49-F238E27FC236}">
                  <a16:creationId xmlns:a16="http://schemas.microsoft.com/office/drawing/2014/main" id="{BB76C815-B49D-497C-B684-0E9B4D01A408}"/>
                </a:ext>
              </a:extLst>
            </p:cNvPr>
            <p:cNvSpPr/>
            <p:nvPr/>
          </p:nvSpPr>
          <p:spPr>
            <a:xfrm>
              <a:off x="2854900" y="3517425"/>
              <a:ext cx="9475" cy="22400"/>
            </a:xfrm>
            <a:custGeom>
              <a:avLst/>
              <a:gdLst/>
              <a:ahLst/>
              <a:cxnLst/>
              <a:rect l="l" t="t" r="r" b="b"/>
              <a:pathLst>
                <a:path w="379" h="896" extrusionOk="0">
                  <a:moveTo>
                    <a:pt x="100" y="1"/>
                  </a:moveTo>
                  <a:cubicBezTo>
                    <a:pt x="60" y="299"/>
                    <a:pt x="0" y="558"/>
                    <a:pt x="100" y="896"/>
                  </a:cubicBezTo>
                  <a:cubicBezTo>
                    <a:pt x="378" y="597"/>
                    <a:pt x="338" y="299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61;p3">
              <a:extLst>
                <a:ext uri="{FF2B5EF4-FFF2-40B4-BE49-F238E27FC236}">
                  <a16:creationId xmlns:a16="http://schemas.microsoft.com/office/drawing/2014/main" id="{AB00CFC0-38F2-4F04-9EA5-CDC2CDCBF563}"/>
                </a:ext>
              </a:extLst>
            </p:cNvPr>
            <p:cNvSpPr/>
            <p:nvPr/>
          </p:nvSpPr>
          <p:spPr>
            <a:xfrm>
              <a:off x="2767850" y="3432875"/>
              <a:ext cx="6500" cy="17450"/>
            </a:xfrm>
            <a:custGeom>
              <a:avLst/>
              <a:gdLst/>
              <a:ahLst/>
              <a:cxnLst/>
              <a:rect l="l" t="t" r="r" b="b"/>
              <a:pathLst>
                <a:path w="260" h="698" extrusionOk="0">
                  <a:moveTo>
                    <a:pt x="1" y="1"/>
                  </a:moveTo>
                  <a:lnTo>
                    <a:pt x="1" y="697"/>
                  </a:lnTo>
                  <a:cubicBezTo>
                    <a:pt x="61" y="697"/>
                    <a:pt x="100" y="697"/>
                    <a:pt x="160" y="677"/>
                  </a:cubicBezTo>
                  <a:cubicBezTo>
                    <a:pt x="160" y="419"/>
                    <a:pt x="259" y="18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62;p3">
              <a:extLst>
                <a:ext uri="{FF2B5EF4-FFF2-40B4-BE49-F238E27FC236}">
                  <a16:creationId xmlns:a16="http://schemas.microsoft.com/office/drawing/2014/main" id="{4FD30E0B-1FAD-4E1E-A543-142870813DA8}"/>
                </a:ext>
              </a:extLst>
            </p:cNvPr>
            <p:cNvSpPr/>
            <p:nvPr/>
          </p:nvSpPr>
          <p:spPr>
            <a:xfrm>
              <a:off x="2857375" y="349505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" y="0"/>
                  </a:moveTo>
                  <a:lnTo>
                    <a:pt x="1" y="339"/>
                  </a:lnTo>
                  <a:cubicBezTo>
                    <a:pt x="160" y="239"/>
                    <a:pt x="180" y="12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63;p3">
              <a:extLst>
                <a:ext uri="{FF2B5EF4-FFF2-40B4-BE49-F238E27FC236}">
                  <a16:creationId xmlns:a16="http://schemas.microsoft.com/office/drawing/2014/main" id="{2207AB20-4B54-4B06-BBBD-A4AAE6AEDB50}"/>
                </a:ext>
              </a:extLst>
            </p:cNvPr>
            <p:cNvSpPr/>
            <p:nvPr/>
          </p:nvSpPr>
          <p:spPr>
            <a:xfrm>
              <a:off x="2710675" y="3489075"/>
              <a:ext cx="11950" cy="25900"/>
            </a:xfrm>
            <a:custGeom>
              <a:avLst/>
              <a:gdLst/>
              <a:ahLst/>
              <a:cxnLst/>
              <a:rect l="l" t="t" r="r" b="b"/>
              <a:pathLst>
                <a:path w="478" h="1036" extrusionOk="0">
                  <a:moveTo>
                    <a:pt x="259" y="1"/>
                  </a:moveTo>
                  <a:cubicBezTo>
                    <a:pt x="199" y="80"/>
                    <a:pt x="179" y="140"/>
                    <a:pt x="139" y="200"/>
                  </a:cubicBezTo>
                  <a:cubicBezTo>
                    <a:pt x="0" y="399"/>
                    <a:pt x="80" y="637"/>
                    <a:pt x="80" y="856"/>
                  </a:cubicBezTo>
                  <a:cubicBezTo>
                    <a:pt x="100" y="956"/>
                    <a:pt x="159" y="995"/>
                    <a:pt x="259" y="1035"/>
                  </a:cubicBezTo>
                  <a:cubicBezTo>
                    <a:pt x="318" y="1035"/>
                    <a:pt x="398" y="995"/>
                    <a:pt x="478" y="936"/>
                  </a:cubicBezTo>
                  <a:lnTo>
                    <a:pt x="478" y="578"/>
                  </a:lnTo>
                  <a:cubicBezTo>
                    <a:pt x="338" y="478"/>
                    <a:pt x="358" y="319"/>
                    <a:pt x="338" y="100"/>
                  </a:cubicBezTo>
                  <a:cubicBezTo>
                    <a:pt x="338" y="80"/>
                    <a:pt x="279" y="4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64;p3">
              <a:extLst>
                <a:ext uri="{FF2B5EF4-FFF2-40B4-BE49-F238E27FC236}">
                  <a16:creationId xmlns:a16="http://schemas.microsoft.com/office/drawing/2014/main" id="{6D568DAF-2BBA-41C0-BA8F-B86C239FA448}"/>
                </a:ext>
              </a:extLst>
            </p:cNvPr>
            <p:cNvSpPr/>
            <p:nvPr/>
          </p:nvSpPr>
          <p:spPr>
            <a:xfrm>
              <a:off x="2709675" y="3495050"/>
              <a:ext cx="7975" cy="27900"/>
            </a:xfrm>
            <a:custGeom>
              <a:avLst/>
              <a:gdLst/>
              <a:ahLst/>
              <a:cxnLst/>
              <a:rect l="l" t="t" r="r" b="b"/>
              <a:pathLst>
                <a:path w="319" h="1116" extrusionOk="0">
                  <a:moveTo>
                    <a:pt x="0" y="0"/>
                  </a:moveTo>
                  <a:lnTo>
                    <a:pt x="0" y="1055"/>
                  </a:lnTo>
                  <a:cubicBezTo>
                    <a:pt x="26" y="1093"/>
                    <a:pt x="68" y="1115"/>
                    <a:pt x="117" y="1115"/>
                  </a:cubicBezTo>
                  <a:cubicBezTo>
                    <a:pt x="143" y="1115"/>
                    <a:pt x="171" y="1109"/>
                    <a:pt x="199" y="1095"/>
                  </a:cubicBezTo>
                  <a:cubicBezTo>
                    <a:pt x="219" y="1055"/>
                    <a:pt x="239" y="1015"/>
                    <a:pt x="279" y="995"/>
                  </a:cubicBezTo>
                  <a:cubicBezTo>
                    <a:pt x="319" y="896"/>
                    <a:pt x="299" y="756"/>
                    <a:pt x="199" y="697"/>
                  </a:cubicBezTo>
                  <a:cubicBezTo>
                    <a:pt x="199" y="458"/>
                    <a:pt x="179" y="219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65;p3">
              <a:extLst>
                <a:ext uri="{FF2B5EF4-FFF2-40B4-BE49-F238E27FC236}">
                  <a16:creationId xmlns:a16="http://schemas.microsoft.com/office/drawing/2014/main" id="{2E27A666-A137-41FA-81EA-5E16E65F0760}"/>
                </a:ext>
              </a:extLst>
            </p:cNvPr>
            <p:cNvSpPr/>
            <p:nvPr/>
          </p:nvSpPr>
          <p:spPr>
            <a:xfrm>
              <a:off x="2960325" y="3355800"/>
              <a:ext cx="48750" cy="9650"/>
            </a:xfrm>
            <a:custGeom>
              <a:avLst/>
              <a:gdLst/>
              <a:ahLst/>
              <a:cxnLst/>
              <a:rect l="l" t="t" r="r" b="b"/>
              <a:pathLst>
                <a:path w="1950" h="386" extrusionOk="0">
                  <a:moveTo>
                    <a:pt x="1950" y="1"/>
                  </a:moveTo>
                  <a:cubicBezTo>
                    <a:pt x="1254" y="1"/>
                    <a:pt x="617" y="120"/>
                    <a:pt x="0" y="378"/>
                  </a:cubicBezTo>
                  <a:cubicBezTo>
                    <a:pt x="87" y="383"/>
                    <a:pt x="172" y="386"/>
                    <a:pt x="257" y="386"/>
                  </a:cubicBezTo>
                  <a:cubicBezTo>
                    <a:pt x="854" y="386"/>
                    <a:pt x="1410" y="262"/>
                    <a:pt x="1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66;p3">
              <a:extLst>
                <a:ext uri="{FF2B5EF4-FFF2-40B4-BE49-F238E27FC236}">
                  <a16:creationId xmlns:a16="http://schemas.microsoft.com/office/drawing/2014/main" id="{415E161D-1ED6-447F-80A5-DC023E23CF0F}"/>
                </a:ext>
              </a:extLst>
            </p:cNvPr>
            <p:cNvSpPr/>
            <p:nvPr/>
          </p:nvSpPr>
          <p:spPr>
            <a:xfrm>
              <a:off x="3012550" y="3351400"/>
              <a:ext cx="18900" cy="4925"/>
            </a:xfrm>
            <a:custGeom>
              <a:avLst/>
              <a:gdLst/>
              <a:ahLst/>
              <a:cxnLst/>
              <a:rect l="l" t="t" r="r" b="b"/>
              <a:pathLst>
                <a:path w="756" h="197" extrusionOk="0">
                  <a:moveTo>
                    <a:pt x="542" y="0"/>
                  </a:moveTo>
                  <a:cubicBezTo>
                    <a:pt x="350" y="0"/>
                    <a:pt x="159" y="46"/>
                    <a:pt x="0" y="177"/>
                  </a:cubicBezTo>
                  <a:cubicBezTo>
                    <a:pt x="159" y="177"/>
                    <a:pt x="358" y="196"/>
                    <a:pt x="557" y="196"/>
                  </a:cubicBezTo>
                  <a:cubicBezTo>
                    <a:pt x="637" y="157"/>
                    <a:pt x="696" y="97"/>
                    <a:pt x="756" y="17"/>
                  </a:cubicBezTo>
                  <a:cubicBezTo>
                    <a:pt x="686" y="7"/>
                    <a:pt x="614" y="0"/>
                    <a:pt x="5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67;p3">
              <a:extLst>
                <a:ext uri="{FF2B5EF4-FFF2-40B4-BE49-F238E27FC236}">
                  <a16:creationId xmlns:a16="http://schemas.microsoft.com/office/drawing/2014/main" id="{B60982E5-637A-4BB2-8BE3-AC997147BC93}"/>
                </a:ext>
              </a:extLst>
            </p:cNvPr>
            <p:cNvSpPr/>
            <p:nvPr/>
          </p:nvSpPr>
          <p:spPr>
            <a:xfrm>
              <a:off x="2955850" y="3364500"/>
              <a:ext cx="3500" cy="3200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0" y="1"/>
                  </a:moveTo>
                  <a:cubicBezTo>
                    <a:pt x="45" y="1"/>
                    <a:pt x="20" y="11"/>
                    <a:pt x="0" y="30"/>
                  </a:cubicBezTo>
                  <a:cubicBezTo>
                    <a:pt x="19" y="97"/>
                    <a:pt x="43" y="128"/>
                    <a:pt x="67" y="128"/>
                  </a:cubicBezTo>
                  <a:cubicBezTo>
                    <a:pt x="93" y="128"/>
                    <a:pt x="119" y="92"/>
                    <a:pt x="140" y="30"/>
                  </a:cubicBezTo>
                  <a:cubicBezTo>
                    <a:pt x="120" y="11"/>
                    <a:pt x="95" y="1"/>
                    <a:pt x="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68;p3">
              <a:extLst>
                <a:ext uri="{FF2B5EF4-FFF2-40B4-BE49-F238E27FC236}">
                  <a16:creationId xmlns:a16="http://schemas.microsoft.com/office/drawing/2014/main" id="{70BA55BB-460A-4EAA-9F9E-4C7C515B134D}"/>
                </a:ext>
              </a:extLst>
            </p:cNvPr>
            <p:cNvSpPr/>
            <p:nvPr/>
          </p:nvSpPr>
          <p:spPr>
            <a:xfrm>
              <a:off x="3000100" y="3345625"/>
              <a:ext cx="4000" cy="2750"/>
            </a:xfrm>
            <a:custGeom>
              <a:avLst/>
              <a:gdLst/>
              <a:ahLst/>
              <a:cxnLst/>
              <a:rect l="l" t="t" r="r" b="b"/>
              <a:pathLst>
                <a:path w="160" h="110" extrusionOk="0">
                  <a:moveTo>
                    <a:pt x="78" y="1"/>
                  </a:moveTo>
                  <a:cubicBezTo>
                    <a:pt x="54" y="1"/>
                    <a:pt x="27" y="27"/>
                    <a:pt x="1" y="89"/>
                  </a:cubicBezTo>
                  <a:cubicBezTo>
                    <a:pt x="41" y="89"/>
                    <a:pt x="120" y="89"/>
                    <a:pt x="160" y="109"/>
                  </a:cubicBezTo>
                  <a:cubicBezTo>
                    <a:pt x="138" y="43"/>
                    <a:pt x="109" y="1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69;p3">
              <a:extLst>
                <a:ext uri="{FF2B5EF4-FFF2-40B4-BE49-F238E27FC236}">
                  <a16:creationId xmlns:a16="http://schemas.microsoft.com/office/drawing/2014/main" id="{03CF3AEC-9C1C-4367-BB34-BAD28B5A08C6}"/>
                </a:ext>
              </a:extLst>
            </p:cNvPr>
            <p:cNvSpPr/>
            <p:nvPr/>
          </p:nvSpPr>
          <p:spPr>
            <a:xfrm>
              <a:off x="2674375" y="3298600"/>
              <a:ext cx="45275" cy="27900"/>
            </a:xfrm>
            <a:custGeom>
              <a:avLst/>
              <a:gdLst/>
              <a:ahLst/>
              <a:cxnLst/>
              <a:rect l="l" t="t" r="r" b="b"/>
              <a:pathLst>
                <a:path w="1811" h="1116" extrusionOk="0">
                  <a:moveTo>
                    <a:pt x="20" y="1"/>
                  </a:moveTo>
                  <a:cubicBezTo>
                    <a:pt x="20" y="41"/>
                    <a:pt x="0" y="120"/>
                    <a:pt x="0" y="180"/>
                  </a:cubicBezTo>
                  <a:lnTo>
                    <a:pt x="0" y="1035"/>
                  </a:lnTo>
                  <a:cubicBezTo>
                    <a:pt x="56" y="1091"/>
                    <a:pt x="112" y="1116"/>
                    <a:pt x="172" y="1116"/>
                  </a:cubicBezTo>
                  <a:cubicBezTo>
                    <a:pt x="218" y="1116"/>
                    <a:pt x="266" y="1101"/>
                    <a:pt x="318" y="1075"/>
                  </a:cubicBezTo>
                  <a:cubicBezTo>
                    <a:pt x="398" y="896"/>
                    <a:pt x="60" y="538"/>
                    <a:pt x="537" y="498"/>
                  </a:cubicBezTo>
                  <a:cubicBezTo>
                    <a:pt x="458" y="419"/>
                    <a:pt x="418" y="339"/>
                    <a:pt x="338" y="240"/>
                  </a:cubicBezTo>
                  <a:cubicBezTo>
                    <a:pt x="497" y="160"/>
                    <a:pt x="663" y="142"/>
                    <a:pt x="830" y="142"/>
                  </a:cubicBezTo>
                  <a:cubicBezTo>
                    <a:pt x="964" y="142"/>
                    <a:pt x="1099" y="154"/>
                    <a:pt x="1232" y="154"/>
                  </a:cubicBezTo>
                  <a:cubicBezTo>
                    <a:pt x="1432" y="154"/>
                    <a:pt x="1627" y="128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70;p3">
              <a:extLst>
                <a:ext uri="{FF2B5EF4-FFF2-40B4-BE49-F238E27FC236}">
                  <a16:creationId xmlns:a16="http://schemas.microsoft.com/office/drawing/2014/main" id="{293DB723-C23D-47CC-8DE6-14B88BCA16A0}"/>
                </a:ext>
              </a:extLst>
            </p:cNvPr>
            <p:cNvSpPr/>
            <p:nvPr/>
          </p:nvSpPr>
          <p:spPr>
            <a:xfrm>
              <a:off x="2941925" y="3275350"/>
              <a:ext cx="31350" cy="5375"/>
            </a:xfrm>
            <a:custGeom>
              <a:avLst/>
              <a:gdLst/>
              <a:ahLst/>
              <a:cxnLst/>
              <a:rect l="l" t="t" r="r" b="b"/>
              <a:pathLst>
                <a:path w="1254" h="215" extrusionOk="0">
                  <a:moveTo>
                    <a:pt x="642" y="1"/>
                  </a:moveTo>
                  <a:cubicBezTo>
                    <a:pt x="433" y="1"/>
                    <a:pt x="219" y="66"/>
                    <a:pt x="0" y="175"/>
                  </a:cubicBezTo>
                  <a:cubicBezTo>
                    <a:pt x="438" y="175"/>
                    <a:pt x="836" y="215"/>
                    <a:pt x="1254" y="215"/>
                  </a:cubicBezTo>
                  <a:cubicBezTo>
                    <a:pt x="1055" y="66"/>
                    <a:pt x="851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71;p3">
              <a:extLst>
                <a:ext uri="{FF2B5EF4-FFF2-40B4-BE49-F238E27FC236}">
                  <a16:creationId xmlns:a16="http://schemas.microsoft.com/office/drawing/2014/main" id="{A54459F3-6523-4A17-9F2B-44FBC2E05120}"/>
                </a:ext>
              </a:extLst>
            </p:cNvPr>
            <p:cNvSpPr/>
            <p:nvPr/>
          </p:nvSpPr>
          <p:spPr>
            <a:xfrm>
              <a:off x="2911075" y="3280450"/>
              <a:ext cx="19925" cy="4225"/>
            </a:xfrm>
            <a:custGeom>
              <a:avLst/>
              <a:gdLst/>
              <a:ahLst/>
              <a:cxnLst/>
              <a:rect l="l" t="t" r="r" b="b"/>
              <a:pathLst>
                <a:path w="797" h="169" extrusionOk="0">
                  <a:moveTo>
                    <a:pt x="376" y="1"/>
                  </a:moveTo>
                  <a:cubicBezTo>
                    <a:pt x="240" y="1"/>
                    <a:pt x="110" y="31"/>
                    <a:pt x="1" y="150"/>
                  </a:cubicBezTo>
                  <a:cubicBezTo>
                    <a:pt x="100" y="158"/>
                    <a:pt x="202" y="168"/>
                    <a:pt x="305" y="168"/>
                  </a:cubicBezTo>
                  <a:cubicBezTo>
                    <a:pt x="470" y="168"/>
                    <a:pt x="637" y="141"/>
                    <a:pt x="797" y="31"/>
                  </a:cubicBezTo>
                  <a:cubicBezTo>
                    <a:pt x="657" y="31"/>
                    <a:pt x="513" y="1"/>
                    <a:pt x="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72;p3">
              <a:extLst>
                <a:ext uri="{FF2B5EF4-FFF2-40B4-BE49-F238E27FC236}">
                  <a16:creationId xmlns:a16="http://schemas.microsoft.com/office/drawing/2014/main" id="{8329F48C-6EB0-49B5-9CA6-F2E551505B6E}"/>
                </a:ext>
              </a:extLst>
            </p:cNvPr>
            <p:cNvSpPr/>
            <p:nvPr/>
          </p:nvSpPr>
          <p:spPr>
            <a:xfrm>
              <a:off x="2874775" y="3285175"/>
              <a:ext cx="19425" cy="4175"/>
            </a:xfrm>
            <a:custGeom>
              <a:avLst/>
              <a:gdLst/>
              <a:ahLst/>
              <a:cxnLst/>
              <a:rect l="l" t="t" r="r" b="b"/>
              <a:pathLst>
                <a:path w="777" h="167" extrusionOk="0">
                  <a:moveTo>
                    <a:pt x="425" y="0"/>
                  </a:moveTo>
                  <a:cubicBezTo>
                    <a:pt x="279" y="0"/>
                    <a:pt x="131" y="30"/>
                    <a:pt x="1" y="160"/>
                  </a:cubicBezTo>
                  <a:cubicBezTo>
                    <a:pt x="58" y="164"/>
                    <a:pt x="115" y="166"/>
                    <a:pt x="171" y="166"/>
                  </a:cubicBezTo>
                  <a:cubicBezTo>
                    <a:pt x="386" y="166"/>
                    <a:pt x="587" y="131"/>
                    <a:pt x="777" y="21"/>
                  </a:cubicBezTo>
                  <a:cubicBezTo>
                    <a:pt x="668" y="21"/>
                    <a:pt x="547" y="0"/>
                    <a:pt x="4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73;p3">
              <a:extLst>
                <a:ext uri="{FF2B5EF4-FFF2-40B4-BE49-F238E27FC236}">
                  <a16:creationId xmlns:a16="http://schemas.microsoft.com/office/drawing/2014/main" id="{9743D9E2-5718-4399-91E4-159D3C42991A}"/>
                </a:ext>
              </a:extLst>
            </p:cNvPr>
            <p:cNvSpPr/>
            <p:nvPr/>
          </p:nvSpPr>
          <p:spPr>
            <a:xfrm>
              <a:off x="2973250" y="32807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cubicBezTo>
                    <a:pt x="80" y="41"/>
                    <a:pt x="120" y="120"/>
                    <a:pt x="180" y="200"/>
                  </a:cubicBezTo>
                  <a:lnTo>
                    <a:pt x="1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74;p3">
              <a:extLst>
                <a:ext uri="{FF2B5EF4-FFF2-40B4-BE49-F238E27FC236}">
                  <a16:creationId xmlns:a16="http://schemas.microsoft.com/office/drawing/2014/main" id="{B03F04B1-2B23-4F95-845F-A50CA33997E0}"/>
                </a:ext>
              </a:extLst>
            </p:cNvPr>
            <p:cNvSpPr/>
            <p:nvPr/>
          </p:nvSpPr>
          <p:spPr>
            <a:xfrm>
              <a:off x="2980225" y="3297500"/>
              <a:ext cx="5975" cy="16050"/>
            </a:xfrm>
            <a:custGeom>
              <a:avLst/>
              <a:gdLst/>
              <a:ahLst/>
              <a:cxnLst/>
              <a:rect l="l" t="t" r="r" b="b"/>
              <a:pathLst>
                <a:path w="239" h="642" extrusionOk="0">
                  <a:moveTo>
                    <a:pt x="139" y="0"/>
                  </a:moveTo>
                  <a:cubicBezTo>
                    <a:pt x="109" y="0"/>
                    <a:pt x="80" y="15"/>
                    <a:pt x="40" y="45"/>
                  </a:cubicBezTo>
                  <a:cubicBezTo>
                    <a:pt x="0" y="264"/>
                    <a:pt x="100" y="463"/>
                    <a:pt x="219" y="642"/>
                  </a:cubicBezTo>
                  <a:cubicBezTo>
                    <a:pt x="239" y="443"/>
                    <a:pt x="239" y="244"/>
                    <a:pt x="239" y="45"/>
                  </a:cubicBezTo>
                  <a:cubicBezTo>
                    <a:pt x="199" y="15"/>
                    <a:pt x="169" y="0"/>
                    <a:pt x="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75;p3">
              <a:extLst>
                <a:ext uri="{FF2B5EF4-FFF2-40B4-BE49-F238E27FC236}">
                  <a16:creationId xmlns:a16="http://schemas.microsoft.com/office/drawing/2014/main" id="{6DA6E01A-EBDA-42BF-98D8-6BE4296AF475}"/>
                </a:ext>
              </a:extLst>
            </p:cNvPr>
            <p:cNvSpPr/>
            <p:nvPr/>
          </p:nvSpPr>
          <p:spPr>
            <a:xfrm>
              <a:off x="2980225" y="3294125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80"/>
                    <a:pt x="0" y="120"/>
                    <a:pt x="40" y="180"/>
                  </a:cubicBezTo>
                  <a:lnTo>
                    <a:pt x="239" y="180"/>
                  </a:lnTo>
                  <a:cubicBezTo>
                    <a:pt x="219" y="80"/>
                    <a:pt x="139" y="2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76;p3">
              <a:extLst>
                <a:ext uri="{FF2B5EF4-FFF2-40B4-BE49-F238E27FC236}">
                  <a16:creationId xmlns:a16="http://schemas.microsoft.com/office/drawing/2014/main" id="{04B22FB6-B755-4983-8621-FC94A7B9BFA2}"/>
                </a:ext>
              </a:extLst>
            </p:cNvPr>
            <p:cNvSpPr/>
            <p:nvPr/>
          </p:nvSpPr>
          <p:spPr>
            <a:xfrm>
              <a:off x="2983700" y="3314525"/>
              <a:ext cx="2500" cy="7475"/>
            </a:xfrm>
            <a:custGeom>
              <a:avLst/>
              <a:gdLst/>
              <a:ahLst/>
              <a:cxnLst/>
              <a:rect l="l" t="t" r="r" b="b"/>
              <a:pathLst>
                <a:path w="100" h="299" extrusionOk="0">
                  <a:moveTo>
                    <a:pt x="100" y="0"/>
                  </a:moveTo>
                  <a:cubicBezTo>
                    <a:pt x="0" y="100"/>
                    <a:pt x="0" y="199"/>
                    <a:pt x="100" y="299"/>
                  </a:cubicBezTo>
                  <a:lnTo>
                    <a:pt x="1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77;p3">
              <a:extLst>
                <a:ext uri="{FF2B5EF4-FFF2-40B4-BE49-F238E27FC236}">
                  <a16:creationId xmlns:a16="http://schemas.microsoft.com/office/drawing/2014/main" id="{975E2EE0-42C7-4339-A009-18A53B70BE20}"/>
                </a:ext>
              </a:extLst>
            </p:cNvPr>
            <p:cNvSpPr/>
            <p:nvPr/>
          </p:nvSpPr>
          <p:spPr>
            <a:xfrm>
              <a:off x="2968775" y="4762150"/>
              <a:ext cx="186025" cy="34900"/>
            </a:xfrm>
            <a:custGeom>
              <a:avLst/>
              <a:gdLst/>
              <a:ahLst/>
              <a:cxnLst/>
              <a:rect l="l" t="t" r="r" b="b"/>
              <a:pathLst>
                <a:path w="7441" h="1396" extrusionOk="0">
                  <a:moveTo>
                    <a:pt x="1569" y="0"/>
                  </a:moveTo>
                  <a:cubicBezTo>
                    <a:pt x="1472" y="0"/>
                    <a:pt x="1375" y="15"/>
                    <a:pt x="1274" y="43"/>
                  </a:cubicBezTo>
                  <a:cubicBezTo>
                    <a:pt x="995" y="123"/>
                    <a:pt x="717" y="142"/>
                    <a:pt x="418" y="162"/>
                  </a:cubicBezTo>
                  <a:cubicBezTo>
                    <a:pt x="299" y="182"/>
                    <a:pt x="180" y="222"/>
                    <a:pt x="80" y="282"/>
                  </a:cubicBezTo>
                  <a:cubicBezTo>
                    <a:pt x="60" y="321"/>
                    <a:pt x="20" y="361"/>
                    <a:pt x="1" y="381"/>
                  </a:cubicBezTo>
                  <a:cubicBezTo>
                    <a:pt x="120" y="560"/>
                    <a:pt x="299" y="540"/>
                    <a:pt x="478" y="560"/>
                  </a:cubicBezTo>
                  <a:cubicBezTo>
                    <a:pt x="597" y="580"/>
                    <a:pt x="597" y="640"/>
                    <a:pt x="518" y="739"/>
                  </a:cubicBezTo>
                  <a:cubicBezTo>
                    <a:pt x="498" y="938"/>
                    <a:pt x="657" y="978"/>
                    <a:pt x="796" y="978"/>
                  </a:cubicBezTo>
                  <a:cubicBezTo>
                    <a:pt x="1691" y="1237"/>
                    <a:pt x="2666" y="1038"/>
                    <a:pt x="3561" y="1256"/>
                  </a:cubicBezTo>
                  <a:cubicBezTo>
                    <a:pt x="4275" y="1306"/>
                    <a:pt x="4988" y="1396"/>
                    <a:pt x="5701" y="1396"/>
                  </a:cubicBezTo>
                  <a:cubicBezTo>
                    <a:pt x="6122" y="1396"/>
                    <a:pt x="6542" y="1365"/>
                    <a:pt x="6963" y="1276"/>
                  </a:cubicBezTo>
                  <a:cubicBezTo>
                    <a:pt x="7241" y="1217"/>
                    <a:pt x="7440" y="1057"/>
                    <a:pt x="7420" y="739"/>
                  </a:cubicBezTo>
                  <a:cubicBezTo>
                    <a:pt x="7341" y="461"/>
                    <a:pt x="7142" y="341"/>
                    <a:pt x="6883" y="341"/>
                  </a:cubicBezTo>
                  <a:cubicBezTo>
                    <a:pt x="5790" y="341"/>
                    <a:pt x="4673" y="98"/>
                    <a:pt x="3550" y="98"/>
                  </a:cubicBezTo>
                  <a:cubicBezTo>
                    <a:pt x="3203" y="98"/>
                    <a:pt x="2855" y="121"/>
                    <a:pt x="2507" y="182"/>
                  </a:cubicBezTo>
                  <a:cubicBezTo>
                    <a:pt x="2504" y="181"/>
                    <a:pt x="2500" y="181"/>
                    <a:pt x="2497" y="181"/>
                  </a:cubicBezTo>
                  <a:cubicBezTo>
                    <a:pt x="2429" y="181"/>
                    <a:pt x="2399" y="322"/>
                    <a:pt x="2332" y="322"/>
                  </a:cubicBezTo>
                  <a:cubicBezTo>
                    <a:pt x="2310" y="322"/>
                    <a:pt x="2283" y="306"/>
                    <a:pt x="2248" y="262"/>
                  </a:cubicBezTo>
                  <a:cubicBezTo>
                    <a:pt x="2209" y="242"/>
                    <a:pt x="2169" y="222"/>
                    <a:pt x="2149" y="182"/>
                  </a:cubicBezTo>
                  <a:cubicBezTo>
                    <a:pt x="2069" y="142"/>
                    <a:pt x="1990" y="83"/>
                    <a:pt x="1910" y="63"/>
                  </a:cubicBezTo>
                  <a:cubicBezTo>
                    <a:pt x="1793" y="20"/>
                    <a:pt x="1681" y="0"/>
                    <a:pt x="1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78;p3">
              <a:extLst>
                <a:ext uri="{FF2B5EF4-FFF2-40B4-BE49-F238E27FC236}">
                  <a16:creationId xmlns:a16="http://schemas.microsoft.com/office/drawing/2014/main" id="{78154414-2D09-4CA8-BEE2-DBA3ED82212C}"/>
                </a:ext>
              </a:extLst>
            </p:cNvPr>
            <p:cNvSpPr/>
            <p:nvPr/>
          </p:nvSpPr>
          <p:spPr>
            <a:xfrm>
              <a:off x="3070225" y="4257325"/>
              <a:ext cx="31850" cy="180675"/>
            </a:xfrm>
            <a:custGeom>
              <a:avLst/>
              <a:gdLst/>
              <a:ahLst/>
              <a:cxnLst/>
              <a:rect l="l" t="t" r="r" b="b"/>
              <a:pathLst>
                <a:path w="1274" h="7227" extrusionOk="0">
                  <a:moveTo>
                    <a:pt x="319" y="0"/>
                  </a:moveTo>
                  <a:cubicBezTo>
                    <a:pt x="289" y="0"/>
                    <a:pt x="259" y="15"/>
                    <a:pt x="219" y="45"/>
                  </a:cubicBezTo>
                  <a:cubicBezTo>
                    <a:pt x="1" y="880"/>
                    <a:pt x="140" y="1736"/>
                    <a:pt x="299" y="2571"/>
                  </a:cubicBezTo>
                  <a:cubicBezTo>
                    <a:pt x="398" y="3208"/>
                    <a:pt x="617" y="3824"/>
                    <a:pt x="518" y="4501"/>
                  </a:cubicBezTo>
                  <a:cubicBezTo>
                    <a:pt x="677" y="4560"/>
                    <a:pt x="697" y="4700"/>
                    <a:pt x="637" y="4839"/>
                  </a:cubicBezTo>
                  <a:cubicBezTo>
                    <a:pt x="538" y="5098"/>
                    <a:pt x="617" y="5336"/>
                    <a:pt x="717" y="5555"/>
                  </a:cubicBezTo>
                  <a:cubicBezTo>
                    <a:pt x="936" y="5754"/>
                    <a:pt x="737" y="6052"/>
                    <a:pt x="896" y="6291"/>
                  </a:cubicBezTo>
                  <a:lnTo>
                    <a:pt x="896" y="6430"/>
                  </a:lnTo>
                  <a:cubicBezTo>
                    <a:pt x="975" y="6689"/>
                    <a:pt x="816" y="6948"/>
                    <a:pt x="1095" y="7226"/>
                  </a:cubicBezTo>
                  <a:cubicBezTo>
                    <a:pt x="1095" y="6788"/>
                    <a:pt x="1075" y="6410"/>
                    <a:pt x="1095" y="6033"/>
                  </a:cubicBezTo>
                  <a:cubicBezTo>
                    <a:pt x="1115" y="5714"/>
                    <a:pt x="975" y="5336"/>
                    <a:pt x="1274" y="5038"/>
                  </a:cubicBezTo>
                  <a:cubicBezTo>
                    <a:pt x="1234" y="4759"/>
                    <a:pt x="1214" y="4521"/>
                    <a:pt x="1214" y="4242"/>
                  </a:cubicBezTo>
                  <a:cubicBezTo>
                    <a:pt x="1194" y="3347"/>
                    <a:pt x="816" y="2531"/>
                    <a:pt x="916" y="1636"/>
                  </a:cubicBezTo>
                  <a:cubicBezTo>
                    <a:pt x="975" y="1358"/>
                    <a:pt x="896" y="1139"/>
                    <a:pt x="737" y="920"/>
                  </a:cubicBezTo>
                  <a:cubicBezTo>
                    <a:pt x="737" y="860"/>
                    <a:pt x="717" y="821"/>
                    <a:pt x="717" y="761"/>
                  </a:cubicBezTo>
                  <a:cubicBezTo>
                    <a:pt x="617" y="522"/>
                    <a:pt x="637" y="244"/>
                    <a:pt x="418" y="45"/>
                  </a:cubicBezTo>
                  <a:cubicBezTo>
                    <a:pt x="379" y="15"/>
                    <a:pt x="349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79;p3">
              <a:extLst>
                <a:ext uri="{FF2B5EF4-FFF2-40B4-BE49-F238E27FC236}">
                  <a16:creationId xmlns:a16="http://schemas.microsoft.com/office/drawing/2014/main" id="{E04DE142-84B3-4961-B9D3-A9E650B5B89F}"/>
                </a:ext>
              </a:extLst>
            </p:cNvPr>
            <p:cNvSpPr/>
            <p:nvPr/>
          </p:nvSpPr>
          <p:spPr>
            <a:xfrm>
              <a:off x="2563450" y="4617925"/>
              <a:ext cx="179125" cy="56125"/>
            </a:xfrm>
            <a:custGeom>
              <a:avLst/>
              <a:gdLst/>
              <a:ahLst/>
              <a:cxnLst/>
              <a:rect l="l" t="t" r="r" b="b"/>
              <a:pathLst>
                <a:path w="7165" h="2245" extrusionOk="0">
                  <a:moveTo>
                    <a:pt x="6723" y="1"/>
                  </a:moveTo>
                  <a:cubicBezTo>
                    <a:pt x="6597" y="1"/>
                    <a:pt x="6475" y="20"/>
                    <a:pt x="6347" y="63"/>
                  </a:cubicBezTo>
                  <a:cubicBezTo>
                    <a:pt x="6168" y="162"/>
                    <a:pt x="5949" y="63"/>
                    <a:pt x="5790" y="182"/>
                  </a:cubicBezTo>
                  <a:cubicBezTo>
                    <a:pt x="5703" y="177"/>
                    <a:pt x="5616" y="175"/>
                    <a:pt x="5530" y="175"/>
                  </a:cubicBezTo>
                  <a:cubicBezTo>
                    <a:pt x="4591" y="175"/>
                    <a:pt x="3697" y="453"/>
                    <a:pt x="2786" y="580"/>
                  </a:cubicBezTo>
                  <a:cubicBezTo>
                    <a:pt x="2567" y="719"/>
                    <a:pt x="2309" y="839"/>
                    <a:pt x="2070" y="958"/>
                  </a:cubicBezTo>
                  <a:cubicBezTo>
                    <a:pt x="2010" y="1018"/>
                    <a:pt x="1931" y="1038"/>
                    <a:pt x="1871" y="1077"/>
                  </a:cubicBezTo>
                  <a:cubicBezTo>
                    <a:pt x="1811" y="1077"/>
                    <a:pt x="1771" y="1077"/>
                    <a:pt x="1712" y="1137"/>
                  </a:cubicBezTo>
                  <a:cubicBezTo>
                    <a:pt x="1592" y="1217"/>
                    <a:pt x="1433" y="1217"/>
                    <a:pt x="1314" y="1257"/>
                  </a:cubicBezTo>
                  <a:cubicBezTo>
                    <a:pt x="1302" y="1251"/>
                    <a:pt x="1289" y="1248"/>
                    <a:pt x="1275" y="1248"/>
                  </a:cubicBezTo>
                  <a:cubicBezTo>
                    <a:pt x="1243" y="1248"/>
                    <a:pt x="1209" y="1262"/>
                    <a:pt x="1195" y="1276"/>
                  </a:cubicBezTo>
                  <a:cubicBezTo>
                    <a:pt x="1105" y="1365"/>
                    <a:pt x="1000" y="1439"/>
                    <a:pt x="865" y="1439"/>
                  </a:cubicBezTo>
                  <a:cubicBezTo>
                    <a:pt x="849" y="1439"/>
                    <a:pt x="833" y="1438"/>
                    <a:pt x="817" y="1436"/>
                  </a:cubicBezTo>
                  <a:cubicBezTo>
                    <a:pt x="793" y="1430"/>
                    <a:pt x="773" y="1427"/>
                    <a:pt x="755" y="1427"/>
                  </a:cubicBezTo>
                  <a:cubicBezTo>
                    <a:pt x="712" y="1427"/>
                    <a:pt x="680" y="1441"/>
                    <a:pt x="638" y="1455"/>
                  </a:cubicBezTo>
                  <a:cubicBezTo>
                    <a:pt x="598" y="1515"/>
                    <a:pt x="538" y="1575"/>
                    <a:pt x="439" y="1615"/>
                  </a:cubicBezTo>
                  <a:cubicBezTo>
                    <a:pt x="419" y="1714"/>
                    <a:pt x="299" y="1754"/>
                    <a:pt x="220" y="1833"/>
                  </a:cubicBezTo>
                  <a:cubicBezTo>
                    <a:pt x="120" y="1953"/>
                    <a:pt x="1" y="2052"/>
                    <a:pt x="120" y="2231"/>
                  </a:cubicBezTo>
                  <a:cubicBezTo>
                    <a:pt x="153" y="2239"/>
                    <a:pt x="186" y="2244"/>
                    <a:pt x="218" y="2244"/>
                  </a:cubicBezTo>
                  <a:cubicBezTo>
                    <a:pt x="262" y="2244"/>
                    <a:pt x="304" y="2235"/>
                    <a:pt x="339" y="2211"/>
                  </a:cubicBezTo>
                  <a:cubicBezTo>
                    <a:pt x="399" y="2211"/>
                    <a:pt x="439" y="2211"/>
                    <a:pt x="498" y="2152"/>
                  </a:cubicBezTo>
                  <a:cubicBezTo>
                    <a:pt x="578" y="2112"/>
                    <a:pt x="638" y="2052"/>
                    <a:pt x="717" y="2032"/>
                  </a:cubicBezTo>
                  <a:cubicBezTo>
                    <a:pt x="735" y="2038"/>
                    <a:pt x="750" y="2041"/>
                    <a:pt x="765" y="2041"/>
                  </a:cubicBezTo>
                  <a:cubicBezTo>
                    <a:pt x="802" y="2041"/>
                    <a:pt x="834" y="2026"/>
                    <a:pt x="876" y="2012"/>
                  </a:cubicBezTo>
                  <a:cubicBezTo>
                    <a:pt x="996" y="1913"/>
                    <a:pt x="1135" y="1933"/>
                    <a:pt x="1274" y="1853"/>
                  </a:cubicBezTo>
                  <a:cubicBezTo>
                    <a:pt x="1286" y="1859"/>
                    <a:pt x="1297" y="1862"/>
                    <a:pt x="1309" y="1862"/>
                  </a:cubicBezTo>
                  <a:cubicBezTo>
                    <a:pt x="1337" y="1862"/>
                    <a:pt x="1365" y="1847"/>
                    <a:pt x="1393" y="1833"/>
                  </a:cubicBezTo>
                  <a:cubicBezTo>
                    <a:pt x="1453" y="1774"/>
                    <a:pt x="1473" y="1754"/>
                    <a:pt x="1473" y="1654"/>
                  </a:cubicBezTo>
                  <a:cubicBezTo>
                    <a:pt x="1513" y="1615"/>
                    <a:pt x="1592" y="1615"/>
                    <a:pt x="1652" y="1615"/>
                  </a:cubicBezTo>
                  <a:lnTo>
                    <a:pt x="1712" y="1634"/>
                  </a:lnTo>
                  <a:cubicBezTo>
                    <a:pt x="1791" y="1634"/>
                    <a:pt x="1851" y="1634"/>
                    <a:pt x="1891" y="1575"/>
                  </a:cubicBezTo>
                  <a:cubicBezTo>
                    <a:pt x="1970" y="1535"/>
                    <a:pt x="2050" y="1475"/>
                    <a:pt x="2110" y="1455"/>
                  </a:cubicBezTo>
                  <a:cubicBezTo>
                    <a:pt x="3343" y="1177"/>
                    <a:pt x="4576" y="879"/>
                    <a:pt x="5830" y="580"/>
                  </a:cubicBezTo>
                  <a:cubicBezTo>
                    <a:pt x="5871" y="508"/>
                    <a:pt x="5928" y="473"/>
                    <a:pt x="5991" y="473"/>
                  </a:cubicBezTo>
                  <a:cubicBezTo>
                    <a:pt x="6048" y="473"/>
                    <a:pt x="6110" y="503"/>
                    <a:pt x="6168" y="560"/>
                  </a:cubicBezTo>
                  <a:lnTo>
                    <a:pt x="6347" y="560"/>
                  </a:lnTo>
                  <a:cubicBezTo>
                    <a:pt x="6392" y="481"/>
                    <a:pt x="6485" y="465"/>
                    <a:pt x="6591" y="465"/>
                  </a:cubicBezTo>
                  <a:cubicBezTo>
                    <a:pt x="6667" y="465"/>
                    <a:pt x="6750" y="473"/>
                    <a:pt x="6826" y="473"/>
                  </a:cubicBezTo>
                  <a:cubicBezTo>
                    <a:pt x="7017" y="473"/>
                    <a:pt x="7165" y="419"/>
                    <a:pt x="7063" y="43"/>
                  </a:cubicBezTo>
                  <a:cubicBezTo>
                    <a:pt x="6943" y="15"/>
                    <a:pt x="6831" y="1"/>
                    <a:pt x="67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80;p3">
              <a:extLst>
                <a:ext uri="{FF2B5EF4-FFF2-40B4-BE49-F238E27FC236}">
                  <a16:creationId xmlns:a16="http://schemas.microsoft.com/office/drawing/2014/main" id="{9C5ABA4A-8F6F-405D-A437-28C0FD0D3922}"/>
                </a:ext>
              </a:extLst>
            </p:cNvPr>
            <p:cNvSpPr/>
            <p:nvPr/>
          </p:nvSpPr>
          <p:spPr>
            <a:xfrm>
              <a:off x="3010550" y="4611250"/>
              <a:ext cx="110425" cy="66950"/>
            </a:xfrm>
            <a:custGeom>
              <a:avLst/>
              <a:gdLst/>
              <a:ahLst/>
              <a:cxnLst/>
              <a:rect l="l" t="t" r="r" b="b"/>
              <a:pathLst>
                <a:path w="4417" h="2678" extrusionOk="0">
                  <a:moveTo>
                    <a:pt x="2564" y="1"/>
                  </a:moveTo>
                  <a:cubicBezTo>
                    <a:pt x="2513" y="1"/>
                    <a:pt x="2461" y="4"/>
                    <a:pt x="2408" y="12"/>
                  </a:cubicBezTo>
                  <a:cubicBezTo>
                    <a:pt x="2328" y="230"/>
                    <a:pt x="2487" y="350"/>
                    <a:pt x="2606" y="509"/>
                  </a:cubicBezTo>
                  <a:cubicBezTo>
                    <a:pt x="3561" y="608"/>
                    <a:pt x="3581" y="648"/>
                    <a:pt x="2984" y="1524"/>
                  </a:cubicBezTo>
                  <a:cubicBezTo>
                    <a:pt x="2917" y="1322"/>
                    <a:pt x="2907" y="1079"/>
                    <a:pt x="2667" y="1079"/>
                  </a:cubicBezTo>
                  <a:cubicBezTo>
                    <a:pt x="2622" y="1079"/>
                    <a:pt x="2569" y="1087"/>
                    <a:pt x="2507" y="1106"/>
                  </a:cubicBezTo>
                  <a:cubicBezTo>
                    <a:pt x="2288" y="1185"/>
                    <a:pt x="2030" y="1185"/>
                    <a:pt x="1811" y="1225"/>
                  </a:cubicBezTo>
                  <a:cubicBezTo>
                    <a:pt x="1789" y="1227"/>
                    <a:pt x="1765" y="1228"/>
                    <a:pt x="1740" y="1228"/>
                  </a:cubicBezTo>
                  <a:cubicBezTo>
                    <a:pt x="1639" y="1228"/>
                    <a:pt x="1515" y="1215"/>
                    <a:pt x="1405" y="1215"/>
                  </a:cubicBezTo>
                  <a:cubicBezTo>
                    <a:pt x="1269" y="1215"/>
                    <a:pt x="1154" y="1235"/>
                    <a:pt x="1134" y="1325"/>
                  </a:cubicBezTo>
                  <a:cubicBezTo>
                    <a:pt x="1061" y="1703"/>
                    <a:pt x="871" y="1770"/>
                    <a:pt x="658" y="1770"/>
                  </a:cubicBezTo>
                  <a:cubicBezTo>
                    <a:pt x="540" y="1770"/>
                    <a:pt x="415" y="1749"/>
                    <a:pt x="299" y="1749"/>
                  </a:cubicBezTo>
                  <a:cubicBezTo>
                    <a:pt x="228" y="1749"/>
                    <a:pt x="160" y="1757"/>
                    <a:pt x="100" y="1782"/>
                  </a:cubicBezTo>
                  <a:cubicBezTo>
                    <a:pt x="20" y="1882"/>
                    <a:pt x="0" y="1981"/>
                    <a:pt x="40" y="2100"/>
                  </a:cubicBezTo>
                  <a:cubicBezTo>
                    <a:pt x="179" y="2181"/>
                    <a:pt x="320" y="2207"/>
                    <a:pt x="463" y="2207"/>
                  </a:cubicBezTo>
                  <a:cubicBezTo>
                    <a:pt x="711" y="2207"/>
                    <a:pt x="964" y="2130"/>
                    <a:pt x="1210" y="2130"/>
                  </a:cubicBezTo>
                  <a:cubicBezTo>
                    <a:pt x="1312" y="2130"/>
                    <a:pt x="1413" y="2143"/>
                    <a:pt x="1512" y="2180"/>
                  </a:cubicBezTo>
                  <a:cubicBezTo>
                    <a:pt x="1592" y="2200"/>
                    <a:pt x="1671" y="2200"/>
                    <a:pt x="1731" y="2200"/>
                  </a:cubicBezTo>
                  <a:cubicBezTo>
                    <a:pt x="1970" y="2140"/>
                    <a:pt x="2209" y="2120"/>
                    <a:pt x="2427" y="2120"/>
                  </a:cubicBezTo>
                  <a:cubicBezTo>
                    <a:pt x="2567" y="2120"/>
                    <a:pt x="2666" y="2100"/>
                    <a:pt x="2785" y="2081"/>
                  </a:cubicBezTo>
                  <a:cubicBezTo>
                    <a:pt x="2946" y="2035"/>
                    <a:pt x="3114" y="1989"/>
                    <a:pt x="3276" y="1989"/>
                  </a:cubicBezTo>
                  <a:cubicBezTo>
                    <a:pt x="3395" y="1989"/>
                    <a:pt x="3512" y="2013"/>
                    <a:pt x="3621" y="2081"/>
                  </a:cubicBezTo>
                  <a:cubicBezTo>
                    <a:pt x="3800" y="2200"/>
                    <a:pt x="3919" y="2379"/>
                    <a:pt x="4059" y="2538"/>
                  </a:cubicBezTo>
                  <a:cubicBezTo>
                    <a:pt x="4098" y="2598"/>
                    <a:pt x="4158" y="2638"/>
                    <a:pt x="4218" y="2677"/>
                  </a:cubicBezTo>
                  <a:cubicBezTo>
                    <a:pt x="4297" y="2598"/>
                    <a:pt x="4417" y="2439"/>
                    <a:pt x="4357" y="2379"/>
                  </a:cubicBezTo>
                  <a:cubicBezTo>
                    <a:pt x="3979" y="1921"/>
                    <a:pt x="4218" y="1344"/>
                    <a:pt x="4019" y="887"/>
                  </a:cubicBezTo>
                  <a:lnTo>
                    <a:pt x="3999" y="807"/>
                  </a:lnTo>
                  <a:cubicBezTo>
                    <a:pt x="3979" y="728"/>
                    <a:pt x="3899" y="648"/>
                    <a:pt x="3880" y="589"/>
                  </a:cubicBezTo>
                  <a:lnTo>
                    <a:pt x="3880" y="509"/>
                  </a:lnTo>
                  <a:cubicBezTo>
                    <a:pt x="3447" y="329"/>
                    <a:pt x="3063" y="1"/>
                    <a:pt x="25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81;p3">
              <a:extLst>
                <a:ext uri="{FF2B5EF4-FFF2-40B4-BE49-F238E27FC236}">
                  <a16:creationId xmlns:a16="http://schemas.microsoft.com/office/drawing/2014/main" id="{E6B7EB63-4A6D-4099-993B-D4914E9908E8}"/>
                </a:ext>
              </a:extLst>
            </p:cNvPr>
            <p:cNvSpPr/>
            <p:nvPr/>
          </p:nvSpPr>
          <p:spPr>
            <a:xfrm>
              <a:off x="3020500" y="4752575"/>
              <a:ext cx="146225" cy="30075"/>
            </a:xfrm>
            <a:custGeom>
              <a:avLst/>
              <a:gdLst/>
              <a:ahLst/>
              <a:cxnLst/>
              <a:rect l="l" t="t" r="r" b="b"/>
              <a:pathLst>
                <a:path w="5849" h="1203" extrusionOk="0">
                  <a:moveTo>
                    <a:pt x="3124" y="0"/>
                  </a:moveTo>
                  <a:cubicBezTo>
                    <a:pt x="2763" y="0"/>
                    <a:pt x="2399" y="29"/>
                    <a:pt x="2029" y="108"/>
                  </a:cubicBezTo>
                  <a:cubicBezTo>
                    <a:pt x="1852" y="135"/>
                    <a:pt x="1665" y="190"/>
                    <a:pt x="1469" y="190"/>
                  </a:cubicBezTo>
                  <a:cubicBezTo>
                    <a:pt x="1379" y="190"/>
                    <a:pt x="1288" y="179"/>
                    <a:pt x="1194" y="147"/>
                  </a:cubicBezTo>
                  <a:cubicBezTo>
                    <a:pt x="1114" y="128"/>
                    <a:pt x="1035" y="128"/>
                    <a:pt x="975" y="128"/>
                  </a:cubicBezTo>
                  <a:cubicBezTo>
                    <a:pt x="776" y="227"/>
                    <a:pt x="518" y="167"/>
                    <a:pt x="299" y="247"/>
                  </a:cubicBezTo>
                  <a:cubicBezTo>
                    <a:pt x="219" y="307"/>
                    <a:pt x="140" y="346"/>
                    <a:pt x="100" y="406"/>
                  </a:cubicBezTo>
                  <a:cubicBezTo>
                    <a:pt x="20" y="506"/>
                    <a:pt x="0" y="605"/>
                    <a:pt x="80" y="724"/>
                  </a:cubicBezTo>
                  <a:cubicBezTo>
                    <a:pt x="101" y="767"/>
                    <a:pt x="128" y="787"/>
                    <a:pt x="158" y="787"/>
                  </a:cubicBezTo>
                  <a:cubicBezTo>
                    <a:pt x="184" y="787"/>
                    <a:pt x="211" y="772"/>
                    <a:pt x="239" y="744"/>
                  </a:cubicBezTo>
                  <a:cubicBezTo>
                    <a:pt x="353" y="757"/>
                    <a:pt x="467" y="762"/>
                    <a:pt x="581" y="762"/>
                  </a:cubicBezTo>
                  <a:cubicBezTo>
                    <a:pt x="967" y="762"/>
                    <a:pt x="1354" y="704"/>
                    <a:pt x="1740" y="704"/>
                  </a:cubicBezTo>
                  <a:cubicBezTo>
                    <a:pt x="1936" y="704"/>
                    <a:pt x="2132" y="719"/>
                    <a:pt x="2328" y="764"/>
                  </a:cubicBezTo>
                  <a:cubicBezTo>
                    <a:pt x="2666" y="864"/>
                    <a:pt x="2964" y="844"/>
                    <a:pt x="3283" y="864"/>
                  </a:cubicBezTo>
                  <a:cubicBezTo>
                    <a:pt x="3919" y="903"/>
                    <a:pt x="4615" y="824"/>
                    <a:pt x="5252" y="1102"/>
                  </a:cubicBezTo>
                  <a:cubicBezTo>
                    <a:pt x="5345" y="1168"/>
                    <a:pt x="5430" y="1202"/>
                    <a:pt x="5510" y="1202"/>
                  </a:cubicBezTo>
                  <a:cubicBezTo>
                    <a:pt x="5600" y="1202"/>
                    <a:pt x="5685" y="1158"/>
                    <a:pt x="5769" y="1063"/>
                  </a:cubicBezTo>
                  <a:cubicBezTo>
                    <a:pt x="5769" y="1023"/>
                    <a:pt x="5769" y="963"/>
                    <a:pt x="5789" y="923"/>
                  </a:cubicBezTo>
                  <a:cubicBezTo>
                    <a:pt x="5789" y="923"/>
                    <a:pt x="5809" y="903"/>
                    <a:pt x="5809" y="844"/>
                  </a:cubicBezTo>
                  <a:cubicBezTo>
                    <a:pt x="5849" y="804"/>
                    <a:pt x="5809" y="744"/>
                    <a:pt x="5769" y="724"/>
                  </a:cubicBezTo>
                  <a:cubicBezTo>
                    <a:pt x="5710" y="625"/>
                    <a:pt x="5650" y="506"/>
                    <a:pt x="5590" y="406"/>
                  </a:cubicBezTo>
                  <a:cubicBezTo>
                    <a:pt x="5351" y="227"/>
                    <a:pt x="5053" y="167"/>
                    <a:pt x="4775" y="128"/>
                  </a:cubicBezTo>
                  <a:cubicBezTo>
                    <a:pt x="4222" y="67"/>
                    <a:pt x="3676" y="0"/>
                    <a:pt x="31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82;p3">
              <a:extLst>
                <a:ext uri="{FF2B5EF4-FFF2-40B4-BE49-F238E27FC236}">
                  <a16:creationId xmlns:a16="http://schemas.microsoft.com/office/drawing/2014/main" id="{63B22043-2B87-4DCC-A417-77B349FF858D}"/>
                </a:ext>
              </a:extLst>
            </p:cNvPr>
            <p:cNvSpPr/>
            <p:nvPr/>
          </p:nvSpPr>
          <p:spPr>
            <a:xfrm>
              <a:off x="3064750" y="4705525"/>
              <a:ext cx="95525" cy="57700"/>
            </a:xfrm>
            <a:custGeom>
              <a:avLst/>
              <a:gdLst/>
              <a:ahLst/>
              <a:cxnLst/>
              <a:rect l="l" t="t" r="r" b="b"/>
              <a:pathLst>
                <a:path w="3821" h="2308" extrusionOk="0">
                  <a:moveTo>
                    <a:pt x="3005" y="0"/>
                  </a:moveTo>
                  <a:cubicBezTo>
                    <a:pt x="2787" y="96"/>
                    <a:pt x="2587" y="303"/>
                    <a:pt x="2369" y="303"/>
                  </a:cubicBezTo>
                  <a:cubicBezTo>
                    <a:pt x="2268" y="303"/>
                    <a:pt x="2163" y="259"/>
                    <a:pt x="2050" y="140"/>
                  </a:cubicBezTo>
                  <a:cubicBezTo>
                    <a:pt x="1990" y="80"/>
                    <a:pt x="1930" y="50"/>
                    <a:pt x="1871" y="50"/>
                  </a:cubicBezTo>
                  <a:cubicBezTo>
                    <a:pt x="1811" y="50"/>
                    <a:pt x="1751" y="80"/>
                    <a:pt x="1692" y="140"/>
                  </a:cubicBezTo>
                  <a:cubicBezTo>
                    <a:pt x="1497" y="406"/>
                    <a:pt x="1244" y="446"/>
                    <a:pt x="981" y="446"/>
                  </a:cubicBezTo>
                  <a:cubicBezTo>
                    <a:pt x="872" y="446"/>
                    <a:pt x="761" y="439"/>
                    <a:pt x="652" y="439"/>
                  </a:cubicBezTo>
                  <a:cubicBezTo>
                    <a:pt x="516" y="439"/>
                    <a:pt x="383" y="449"/>
                    <a:pt x="259" y="498"/>
                  </a:cubicBezTo>
                  <a:cubicBezTo>
                    <a:pt x="120" y="617"/>
                    <a:pt x="1" y="736"/>
                    <a:pt x="21" y="935"/>
                  </a:cubicBezTo>
                  <a:cubicBezTo>
                    <a:pt x="100" y="1055"/>
                    <a:pt x="200" y="1134"/>
                    <a:pt x="319" y="1194"/>
                  </a:cubicBezTo>
                  <a:cubicBezTo>
                    <a:pt x="382" y="1198"/>
                    <a:pt x="445" y="1200"/>
                    <a:pt x="509" y="1200"/>
                  </a:cubicBezTo>
                  <a:cubicBezTo>
                    <a:pt x="1085" y="1200"/>
                    <a:pt x="1675" y="1051"/>
                    <a:pt x="2249" y="1015"/>
                  </a:cubicBezTo>
                  <a:cubicBezTo>
                    <a:pt x="2547" y="1015"/>
                    <a:pt x="2647" y="1154"/>
                    <a:pt x="2706" y="1333"/>
                  </a:cubicBezTo>
                  <a:cubicBezTo>
                    <a:pt x="2746" y="1532"/>
                    <a:pt x="2487" y="1393"/>
                    <a:pt x="2428" y="1512"/>
                  </a:cubicBezTo>
                  <a:cubicBezTo>
                    <a:pt x="2249" y="1970"/>
                    <a:pt x="3005" y="1831"/>
                    <a:pt x="2925" y="2248"/>
                  </a:cubicBezTo>
                  <a:cubicBezTo>
                    <a:pt x="3223" y="2288"/>
                    <a:pt x="3522" y="2288"/>
                    <a:pt x="3820" y="2308"/>
                  </a:cubicBezTo>
                  <a:cubicBezTo>
                    <a:pt x="3383" y="2029"/>
                    <a:pt x="3780" y="1492"/>
                    <a:pt x="3442" y="1214"/>
                  </a:cubicBezTo>
                  <a:cubicBezTo>
                    <a:pt x="3104" y="896"/>
                    <a:pt x="3044" y="458"/>
                    <a:pt x="3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83;p3">
              <a:extLst>
                <a:ext uri="{FF2B5EF4-FFF2-40B4-BE49-F238E27FC236}">
                  <a16:creationId xmlns:a16="http://schemas.microsoft.com/office/drawing/2014/main" id="{84A1B503-8670-463A-BDBB-B4F7532FD3E5}"/>
                </a:ext>
              </a:extLst>
            </p:cNvPr>
            <p:cNvSpPr/>
            <p:nvPr/>
          </p:nvSpPr>
          <p:spPr>
            <a:xfrm>
              <a:off x="3050825" y="4788150"/>
              <a:ext cx="114425" cy="21275"/>
            </a:xfrm>
            <a:custGeom>
              <a:avLst/>
              <a:gdLst/>
              <a:ahLst/>
              <a:cxnLst/>
              <a:rect l="l" t="t" r="r" b="b"/>
              <a:pathLst>
                <a:path w="4577" h="851" extrusionOk="0">
                  <a:moveTo>
                    <a:pt x="791" y="1"/>
                  </a:moveTo>
                  <a:cubicBezTo>
                    <a:pt x="627" y="1"/>
                    <a:pt x="463" y="6"/>
                    <a:pt x="299" y="17"/>
                  </a:cubicBezTo>
                  <a:cubicBezTo>
                    <a:pt x="120" y="77"/>
                    <a:pt x="21" y="197"/>
                    <a:pt x="1" y="376"/>
                  </a:cubicBezTo>
                  <a:cubicBezTo>
                    <a:pt x="21" y="475"/>
                    <a:pt x="60" y="515"/>
                    <a:pt x="120" y="574"/>
                  </a:cubicBezTo>
                  <a:lnTo>
                    <a:pt x="2965" y="793"/>
                  </a:lnTo>
                  <a:cubicBezTo>
                    <a:pt x="3109" y="838"/>
                    <a:pt x="3254" y="851"/>
                    <a:pt x="3399" y="851"/>
                  </a:cubicBezTo>
                  <a:cubicBezTo>
                    <a:pt x="3572" y="851"/>
                    <a:pt x="3746" y="833"/>
                    <a:pt x="3920" y="833"/>
                  </a:cubicBezTo>
                  <a:cubicBezTo>
                    <a:pt x="3989" y="843"/>
                    <a:pt x="4064" y="850"/>
                    <a:pt x="4137" y="850"/>
                  </a:cubicBezTo>
                  <a:cubicBezTo>
                    <a:pt x="4355" y="850"/>
                    <a:pt x="4556" y="783"/>
                    <a:pt x="4556" y="515"/>
                  </a:cubicBezTo>
                  <a:cubicBezTo>
                    <a:pt x="4576" y="197"/>
                    <a:pt x="4278" y="117"/>
                    <a:pt x="3979" y="117"/>
                  </a:cubicBezTo>
                  <a:cubicBezTo>
                    <a:pt x="3860" y="117"/>
                    <a:pt x="3721" y="117"/>
                    <a:pt x="3621" y="77"/>
                  </a:cubicBezTo>
                  <a:cubicBezTo>
                    <a:pt x="3423" y="95"/>
                    <a:pt x="3226" y="102"/>
                    <a:pt x="3029" y="102"/>
                  </a:cubicBezTo>
                  <a:cubicBezTo>
                    <a:pt x="2281" y="102"/>
                    <a:pt x="1539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84;p3">
              <a:extLst>
                <a:ext uri="{FF2B5EF4-FFF2-40B4-BE49-F238E27FC236}">
                  <a16:creationId xmlns:a16="http://schemas.microsoft.com/office/drawing/2014/main" id="{E39EF511-9B60-4CD6-A4A9-1823EEBFECE7}"/>
                </a:ext>
              </a:extLst>
            </p:cNvPr>
            <p:cNvSpPr/>
            <p:nvPr/>
          </p:nvSpPr>
          <p:spPr>
            <a:xfrm>
              <a:off x="2662425" y="4819850"/>
              <a:ext cx="147225" cy="17975"/>
            </a:xfrm>
            <a:custGeom>
              <a:avLst/>
              <a:gdLst/>
              <a:ahLst/>
              <a:cxnLst/>
              <a:rect l="l" t="t" r="r" b="b"/>
              <a:pathLst>
                <a:path w="5889" h="719" extrusionOk="0">
                  <a:moveTo>
                    <a:pt x="4189" y="1"/>
                  </a:moveTo>
                  <a:cubicBezTo>
                    <a:pt x="3927" y="1"/>
                    <a:pt x="3663" y="34"/>
                    <a:pt x="3401" y="34"/>
                  </a:cubicBezTo>
                  <a:cubicBezTo>
                    <a:pt x="3322" y="34"/>
                    <a:pt x="3242" y="30"/>
                    <a:pt x="3164" y="23"/>
                  </a:cubicBezTo>
                  <a:cubicBezTo>
                    <a:pt x="2129" y="122"/>
                    <a:pt x="1115" y="241"/>
                    <a:pt x="100" y="321"/>
                  </a:cubicBezTo>
                  <a:cubicBezTo>
                    <a:pt x="1" y="460"/>
                    <a:pt x="1" y="599"/>
                    <a:pt x="100" y="719"/>
                  </a:cubicBezTo>
                  <a:cubicBezTo>
                    <a:pt x="2010" y="520"/>
                    <a:pt x="3900" y="560"/>
                    <a:pt x="5809" y="520"/>
                  </a:cubicBezTo>
                  <a:cubicBezTo>
                    <a:pt x="5889" y="460"/>
                    <a:pt x="5889" y="420"/>
                    <a:pt x="5869" y="321"/>
                  </a:cubicBezTo>
                  <a:cubicBezTo>
                    <a:pt x="5809" y="222"/>
                    <a:pt x="5750" y="162"/>
                    <a:pt x="5650" y="122"/>
                  </a:cubicBezTo>
                  <a:cubicBezTo>
                    <a:pt x="5491" y="82"/>
                    <a:pt x="5372" y="82"/>
                    <a:pt x="5252" y="23"/>
                  </a:cubicBezTo>
                  <a:lnTo>
                    <a:pt x="5093" y="162"/>
                  </a:lnTo>
                  <a:cubicBezTo>
                    <a:pt x="4981" y="244"/>
                    <a:pt x="4865" y="267"/>
                    <a:pt x="4757" y="267"/>
                  </a:cubicBezTo>
                  <a:cubicBezTo>
                    <a:pt x="4750" y="267"/>
                    <a:pt x="4743" y="267"/>
                    <a:pt x="4736" y="267"/>
                  </a:cubicBezTo>
                  <a:lnTo>
                    <a:pt x="4736" y="267"/>
                  </a:lnTo>
                  <a:cubicBezTo>
                    <a:pt x="4807" y="250"/>
                    <a:pt x="4881" y="218"/>
                    <a:pt x="4954" y="162"/>
                  </a:cubicBezTo>
                  <a:cubicBezTo>
                    <a:pt x="4705" y="33"/>
                    <a:pt x="4448" y="1"/>
                    <a:pt x="4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85;p3">
              <a:extLst>
                <a:ext uri="{FF2B5EF4-FFF2-40B4-BE49-F238E27FC236}">
                  <a16:creationId xmlns:a16="http://schemas.microsoft.com/office/drawing/2014/main" id="{79AD041E-A119-4EE8-A93D-08D62B9BE860}"/>
                </a:ext>
              </a:extLst>
            </p:cNvPr>
            <p:cNvSpPr/>
            <p:nvPr/>
          </p:nvSpPr>
          <p:spPr>
            <a:xfrm>
              <a:off x="2757925" y="4608050"/>
              <a:ext cx="141250" cy="18550"/>
            </a:xfrm>
            <a:custGeom>
              <a:avLst/>
              <a:gdLst/>
              <a:ahLst/>
              <a:cxnLst/>
              <a:rect l="l" t="t" r="r" b="b"/>
              <a:pathLst>
                <a:path w="5650" h="742" extrusionOk="0">
                  <a:moveTo>
                    <a:pt x="4471" y="0"/>
                  </a:moveTo>
                  <a:cubicBezTo>
                    <a:pt x="4282" y="0"/>
                    <a:pt x="4098" y="13"/>
                    <a:pt x="3919" y="60"/>
                  </a:cubicBezTo>
                  <a:cubicBezTo>
                    <a:pt x="3850" y="59"/>
                    <a:pt x="3781" y="58"/>
                    <a:pt x="3713" y="58"/>
                  </a:cubicBezTo>
                  <a:cubicBezTo>
                    <a:pt x="2725" y="58"/>
                    <a:pt x="1723" y="186"/>
                    <a:pt x="756" y="279"/>
                  </a:cubicBezTo>
                  <a:cubicBezTo>
                    <a:pt x="557" y="458"/>
                    <a:pt x="199" y="239"/>
                    <a:pt x="0" y="557"/>
                  </a:cubicBezTo>
                  <a:cubicBezTo>
                    <a:pt x="217" y="699"/>
                    <a:pt x="429" y="742"/>
                    <a:pt x="640" y="742"/>
                  </a:cubicBezTo>
                  <a:cubicBezTo>
                    <a:pt x="876" y="742"/>
                    <a:pt x="1112" y="688"/>
                    <a:pt x="1353" y="657"/>
                  </a:cubicBezTo>
                  <a:lnTo>
                    <a:pt x="1392" y="677"/>
                  </a:lnTo>
                  <a:lnTo>
                    <a:pt x="1452" y="657"/>
                  </a:lnTo>
                  <a:cubicBezTo>
                    <a:pt x="1505" y="643"/>
                    <a:pt x="1559" y="637"/>
                    <a:pt x="1613" y="637"/>
                  </a:cubicBezTo>
                  <a:cubicBezTo>
                    <a:pt x="1780" y="637"/>
                    <a:pt x="1950" y="688"/>
                    <a:pt x="2118" y="688"/>
                  </a:cubicBezTo>
                  <a:cubicBezTo>
                    <a:pt x="2202" y="688"/>
                    <a:pt x="2285" y="675"/>
                    <a:pt x="2367" y="637"/>
                  </a:cubicBezTo>
                  <a:cubicBezTo>
                    <a:pt x="2651" y="535"/>
                    <a:pt x="2941" y="510"/>
                    <a:pt x="3232" y="510"/>
                  </a:cubicBezTo>
                  <a:cubicBezTo>
                    <a:pt x="3503" y="510"/>
                    <a:pt x="3776" y="532"/>
                    <a:pt x="4046" y="532"/>
                  </a:cubicBezTo>
                  <a:cubicBezTo>
                    <a:pt x="4278" y="532"/>
                    <a:pt x="4508" y="516"/>
                    <a:pt x="4734" y="458"/>
                  </a:cubicBezTo>
                  <a:cubicBezTo>
                    <a:pt x="4852" y="490"/>
                    <a:pt x="4969" y="510"/>
                    <a:pt x="5089" y="510"/>
                  </a:cubicBezTo>
                  <a:cubicBezTo>
                    <a:pt x="5193" y="510"/>
                    <a:pt x="5300" y="495"/>
                    <a:pt x="5411" y="458"/>
                  </a:cubicBezTo>
                  <a:cubicBezTo>
                    <a:pt x="5510" y="378"/>
                    <a:pt x="5650" y="319"/>
                    <a:pt x="5630" y="140"/>
                  </a:cubicBezTo>
                  <a:cubicBezTo>
                    <a:pt x="5570" y="40"/>
                    <a:pt x="5470" y="20"/>
                    <a:pt x="5371" y="20"/>
                  </a:cubicBezTo>
                  <a:cubicBezTo>
                    <a:pt x="5323" y="22"/>
                    <a:pt x="5275" y="23"/>
                    <a:pt x="5227" y="23"/>
                  </a:cubicBezTo>
                  <a:cubicBezTo>
                    <a:pt x="4972" y="23"/>
                    <a:pt x="4718" y="0"/>
                    <a:pt x="4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86;p3">
              <a:extLst>
                <a:ext uri="{FF2B5EF4-FFF2-40B4-BE49-F238E27FC236}">
                  <a16:creationId xmlns:a16="http://schemas.microsoft.com/office/drawing/2014/main" id="{7967079A-C80A-4C4C-9F0B-AF2EF82A34C6}"/>
                </a:ext>
              </a:extLst>
            </p:cNvPr>
            <p:cNvSpPr/>
            <p:nvPr/>
          </p:nvSpPr>
          <p:spPr>
            <a:xfrm>
              <a:off x="2945900" y="4611025"/>
              <a:ext cx="130325" cy="13225"/>
            </a:xfrm>
            <a:custGeom>
              <a:avLst/>
              <a:gdLst/>
              <a:ahLst/>
              <a:cxnLst/>
              <a:rect l="l" t="t" r="r" b="b"/>
              <a:pathLst>
                <a:path w="5213" h="529" extrusionOk="0">
                  <a:moveTo>
                    <a:pt x="3889" y="232"/>
                  </a:moveTo>
                  <a:cubicBezTo>
                    <a:pt x="3930" y="232"/>
                    <a:pt x="3949" y="254"/>
                    <a:pt x="3979" y="299"/>
                  </a:cubicBezTo>
                  <a:cubicBezTo>
                    <a:pt x="3939" y="239"/>
                    <a:pt x="3899" y="239"/>
                    <a:pt x="3840" y="239"/>
                  </a:cubicBezTo>
                  <a:cubicBezTo>
                    <a:pt x="3860" y="235"/>
                    <a:pt x="3876" y="232"/>
                    <a:pt x="3889" y="232"/>
                  </a:cubicBezTo>
                  <a:close/>
                  <a:moveTo>
                    <a:pt x="3721" y="238"/>
                  </a:moveTo>
                  <a:cubicBezTo>
                    <a:pt x="3723" y="238"/>
                    <a:pt x="3725" y="238"/>
                    <a:pt x="3727" y="238"/>
                  </a:cubicBezTo>
                  <a:lnTo>
                    <a:pt x="3727" y="238"/>
                  </a:lnTo>
                  <a:cubicBezTo>
                    <a:pt x="3637" y="238"/>
                    <a:pt x="3539" y="249"/>
                    <a:pt x="3442" y="319"/>
                  </a:cubicBezTo>
                  <a:cubicBezTo>
                    <a:pt x="3527" y="248"/>
                    <a:pt x="3623" y="238"/>
                    <a:pt x="3721" y="238"/>
                  </a:cubicBezTo>
                  <a:close/>
                  <a:moveTo>
                    <a:pt x="2189" y="1"/>
                  </a:moveTo>
                  <a:cubicBezTo>
                    <a:pt x="1887" y="107"/>
                    <a:pt x="1576" y="112"/>
                    <a:pt x="1268" y="112"/>
                  </a:cubicBezTo>
                  <a:cubicBezTo>
                    <a:pt x="1230" y="112"/>
                    <a:pt x="1192" y="112"/>
                    <a:pt x="1155" y="112"/>
                  </a:cubicBezTo>
                  <a:cubicBezTo>
                    <a:pt x="750" y="112"/>
                    <a:pt x="355" y="122"/>
                    <a:pt x="0" y="359"/>
                  </a:cubicBezTo>
                  <a:cubicBezTo>
                    <a:pt x="576" y="500"/>
                    <a:pt x="1164" y="529"/>
                    <a:pt x="1758" y="529"/>
                  </a:cubicBezTo>
                  <a:cubicBezTo>
                    <a:pt x="2158" y="529"/>
                    <a:pt x="2561" y="516"/>
                    <a:pt x="2965" y="516"/>
                  </a:cubicBezTo>
                  <a:cubicBezTo>
                    <a:pt x="3057" y="516"/>
                    <a:pt x="3150" y="516"/>
                    <a:pt x="3243" y="518"/>
                  </a:cubicBezTo>
                  <a:cubicBezTo>
                    <a:pt x="3303" y="498"/>
                    <a:pt x="3323" y="458"/>
                    <a:pt x="3303" y="419"/>
                  </a:cubicBezTo>
                  <a:lnTo>
                    <a:pt x="3283" y="359"/>
                  </a:lnTo>
                  <a:lnTo>
                    <a:pt x="3382" y="359"/>
                  </a:lnTo>
                  <a:lnTo>
                    <a:pt x="3421" y="333"/>
                  </a:lnTo>
                  <a:lnTo>
                    <a:pt x="3421" y="333"/>
                  </a:lnTo>
                  <a:cubicBezTo>
                    <a:pt x="3416" y="340"/>
                    <a:pt x="3411" y="350"/>
                    <a:pt x="3402" y="359"/>
                  </a:cubicBezTo>
                  <a:cubicBezTo>
                    <a:pt x="3382" y="419"/>
                    <a:pt x="3382" y="438"/>
                    <a:pt x="3422" y="498"/>
                  </a:cubicBezTo>
                  <a:lnTo>
                    <a:pt x="5192" y="498"/>
                  </a:lnTo>
                  <a:cubicBezTo>
                    <a:pt x="5212" y="299"/>
                    <a:pt x="5113" y="140"/>
                    <a:pt x="4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87;p3">
              <a:extLst>
                <a:ext uri="{FF2B5EF4-FFF2-40B4-BE49-F238E27FC236}">
                  <a16:creationId xmlns:a16="http://schemas.microsoft.com/office/drawing/2014/main" id="{96D43346-2705-48E7-BC07-B76B6AD3882C}"/>
                </a:ext>
              </a:extLst>
            </p:cNvPr>
            <p:cNvSpPr/>
            <p:nvPr/>
          </p:nvSpPr>
          <p:spPr>
            <a:xfrm>
              <a:off x="2519200" y="4802725"/>
              <a:ext cx="124850" cy="28525"/>
            </a:xfrm>
            <a:custGeom>
              <a:avLst/>
              <a:gdLst/>
              <a:ahLst/>
              <a:cxnLst/>
              <a:rect l="l" t="t" r="r" b="b"/>
              <a:pathLst>
                <a:path w="4994" h="1141" extrusionOk="0">
                  <a:moveTo>
                    <a:pt x="3283" y="1"/>
                  </a:moveTo>
                  <a:cubicBezTo>
                    <a:pt x="2282" y="1"/>
                    <a:pt x="1340" y="329"/>
                    <a:pt x="359" y="509"/>
                  </a:cubicBezTo>
                  <a:cubicBezTo>
                    <a:pt x="279" y="529"/>
                    <a:pt x="180" y="588"/>
                    <a:pt x="100" y="648"/>
                  </a:cubicBezTo>
                  <a:cubicBezTo>
                    <a:pt x="20" y="807"/>
                    <a:pt x="1" y="926"/>
                    <a:pt x="100" y="1086"/>
                  </a:cubicBezTo>
                  <a:cubicBezTo>
                    <a:pt x="199" y="1115"/>
                    <a:pt x="299" y="1140"/>
                    <a:pt x="396" y="1140"/>
                  </a:cubicBezTo>
                  <a:cubicBezTo>
                    <a:pt x="493" y="1140"/>
                    <a:pt x="587" y="1115"/>
                    <a:pt x="677" y="1046"/>
                  </a:cubicBezTo>
                  <a:lnTo>
                    <a:pt x="1194" y="1046"/>
                  </a:lnTo>
                  <a:cubicBezTo>
                    <a:pt x="1294" y="946"/>
                    <a:pt x="1418" y="946"/>
                    <a:pt x="1542" y="946"/>
                  </a:cubicBezTo>
                  <a:cubicBezTo>
                    <a:pt x="1667" y="946"/>
                    <a:pt x="1791" y="946"/>
                    <a:pt x="1890" y="847"/>
                  </a:cubicBezTo>
                  <a:cubicBezTo>
                    <a:pt x="2030" y="847"/>
                    <a:pt x="2129" y="827"/>
                    <a:pt x="2248" y="827"/>
                  </a:cubicBezTo>
                  <a:cubicBezTo>
                    <a:pt x="2328" y="787"/>
                    <a:pt x="2368" y="727"/>
                    <a:pt x="2447" y="688"/>
                  </a:cubicBezTo>
                  <a:cubicBezTo>
                    <a:pt x="2666" y="688"/>
                    <a:pt x="2925" y="648"/>
                    <a:pt x="3144" y="648"/>
                  </a:cubicBezTo>
                  <a:cubicBezTo>
                    <a:pt x="3283" y="509"/>
                    <a:pt x="3522" y="628"/>
                    <a:pt x="3681" y="509"/>
                  </a:cubicBezTo>
                  <a:cubicBezTo>
                    <a:pt x="3820" y="489"/>
                    <a:pt x="3939" y="489"/>
                    <a:pt x="4059" y="449"/>
                  </a:cubicBezTo>
                  <a:cubicBezTo>
                    <a:pt x="4134" y="401"/>
                    <a:pt x="4217" y="391"/>
                    <a:pt x="4302" y="391"/>
                  </a:cubicBezTo>
                  <a:cubicBezTo>
                    <a:pt x="4363" y="391"/>
                    <a:pt x="4426" y="396"/>
                    <a:pt x="4488" y="396"/>
                  </a:cubicBezTo>
                  <a:cubicBezTo>
                    <a:pt x="4588" y="396"/>
                    <a:pt x="4686" y="382"/>
                    <a:pt x="4775" y="310"/>
                  </a:cubicBezTo>
                  <a:cubicBezTo>
                    <a:pt x="4854" y="310"/>
                    <a:pt x="4894" y="290"/>
                    <a:pt x="4954" y="290"/>
                  </a:cubicBezTo>
                  <a:cubicBezTo>
                    <a:pt x="4994" y="210"/>
                    <a:pt x="4994" y="131"/>
                    <a:pt x="4894" y="51"/>
                  </a:cubicBezTo>
                  <a:cubicBezTo>
                    <a:pt x="4824" y="37"/>
                    <a:pt x="4773" y="23"/>
                    <a:pt x="4715" y="23"/>
                  </a:cubicBezTo>
                  <a:cubicBezTo>
                    <a:pt x="4690" y="23"/>
                    <a:pt x="4665" y="25"/>
                    <a:pt x="4636" y="31"/>
                  </a:cubicBezTo>
                  <a:cubicBezTo>
                    <a:pt x="4533" y="57"/>
                    <a:pt x="4431" y="64"/>
                    <a:pt x="4330" y="64"/>
                  </a:cubicBezTo>
                  <a:cubicBezTo>
                    <a:pt x="4196" y="64"/>
                    <a:pt x="4064" y="51"/>
                    <a:pt x="3939" y="51"/>
                  </a:cubicBezTo>
                  <a:cubicBezTo>
                    <a:pt x="3717" y="16"/>
                    <a:pt x="3498" y="1"/>
                    <a:pt x="32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88;p3">
              <a:extLst>
                <a:ext uri="{FF2B5EF4-FFF2-40B4-BE49-F238E27FC236}">
                  <a16:creationId xmlns:a16="http://schemas.microsoft.com/office/drawing/2014/main" id="{57BADC37-161C-4FB8-892C-D0411FD0821B}"/>
                </a:ext>
              </a:extLst>
            </p:cNvPr>
            <p:cNvSpPr/>
            <p:nvPr/>
          </p:nvSpPr>
          <p:spPr>
            <a:xfrm>
              <a:off x="2529650" y="4779125"/>
              <a:ext cx="115900" cy="31850"/>
            </a:xfrm>
            <a:custGeom>
              <a:avLst/>
              <a:gdLst/>
              <a:ahLst/>
              <a:cxnLst/>
              <a:rect l="l" t="t" r="r" b="b"/>
              <a:pathLst>
                <a:path w="4636" h="1274" extrusionOk="0">
                  <a:moveTo>
                    <a:pt x="4536" y="20"/>
                  </a:moveTo>
                  <a:cubicBezTo>
                    <a:pt x="3859" y="60"/>
                    <a:pt x="3223" y="1"/>
                    <a:pt x="2547" y="259"/>
                  </a:cubicBezTo>
                  <a:cubicBezTo>
                    <a:pt x="2149" y="398"/>
                    <a:pt x="1671" y="478"/>
                    <a:pt x="1253" y="677"/>
                  </a:cubicBezTo>
                  <a:cubicBezTo>
                    <a:pt x="1219" y="700"/>
                    <a:pt x="1187" y="709"/>
                    <a:pt x="1156" y="709"/>
                  </a:cubicBezTo>
                  <a:cubicBezTo>
                    <a:pt x="1079" y="709"/>
                    <a:pt x="1012" y="648"/>
                    <a:pt x="955" y="577"/>
                  </a:cubicBezTo>
                  <a:cubicBezTo>
                    <a:pt x="817" y="529"/>
                    <a:pt x="687" y="498"/>
                    <a:pt x="566" y="498"/>
                  </a:cubicBezTo>
                  <a:cubicBezTo>
                    <a:pt x="337" y="498"/>
                    <a:pt x="143" y="610"/>
                    <a:pt x="0" y="935"/>
                  </a:cubicBezTo>
                  <a:cubicBezTo>
                    <a:pt x="159" y="1154"/>
                    <a:pt x="398" y="1194"/>
                    <a:pt x="637" y="1274"/>
                  </a:cubicBezTo>
                  <a:cubicBezTo>
                    <a:pt x="1333" y="1174"/>
                    <a:pt x="2049" y="1174"/>
                    <a:pt x="2566" y="597"/>
                  </a:cubicBezTo>
                  <a:cubicBezTo>
                    <a:pt x="2745" y="597"/>
                    <a:pt x="2924" y="577"/>
                    <a:pt x="3084" y="577"/>
                  </a:cubicBezTo>
                  <a:cubicBezTo>
                    <a:pt x="3263" y="458"/>
                    <a:pt x="3481" y="597"/>
                    <a:pt x="3641" y="398"/>
                  </a:cubicBezTo>
                  <a:cubicBezTo>
                    <a:pt x="3939" y="378"/>
                    <a:pt x="4237" y="378"/>
                    <a:pt x="4536" y="378"/>
                  </a:cubicBezTo>
                  <a:cubicBezTo>
                    <a:pt x="4635" y="259"/>
                    <a:pt x="4635" y="160"/>
                    <a:pt x="4536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89;p3">
              <a:extLst>
                <a:ext uri="{FF2B5EF4-FFF2-40B4-BE49-F238E27FC236}">
                  <a16:creationId xmlns:a16="http://schemas.microsoft.com/office/drawing/2014/main" id="{89E891B2-FF41-4C7A-98A3-32C77A547878}"/>
                </a:ext>
              </a:extLst>
            </p:cNvPr>
            <p:cNvSpPr/>
            <p:nvPr/>
          </p:nvSpPr>
          <p:spPr>
            <a:xfrm>
              <a:off x="2462000" y="4836375"/>
              <a:ext cx="122875" cy="21600"/>
            </a:xfrm>
            <a:custGeom>
              <a:avLst/>
              <a:gdLst/>
              <a:ahLst/>
              <a:cxnLst/>
              <a:rect l="l" t="t" r="r" b="b"/>
              <a:pathLst>
                <a:path w="4915" h="864" extrusionOk="0">
                  <a:moveTo>
                    <a:pt x="4240" y="1"/>
                  </a:moveTo>
                  <a:cubicBezTo>
                    <a:pt x="4047" y="1"/>
                    <a:pt x="3854" y="40"/>
                    <a:pt x="3661" y="98"/>
                  </a:cubicBezTo>
                  <a:cubicBezTo>
                    <a:pt x="3601" y="147"/>
                    <a:pt x="3542" y="172"/>
                    <a:pt x="3480" y="172"/>
                  </a:cubicBezTo>
                  <a:cubicBezTo>
                    <a:pt x="3417" y="172"/>
                    <a:pt x="3353" y="147"/>
                    <a:pt x="3283" y="98"/>
                  </a:cubicBezTo>
                  <a:lnTo>
                    <a:pt x="3124" y="98"/>
                  </a:lnTo>
                  <a:cubicBezTo>
                    <a:pt x="2965" y="257"/>
                    <a:pt x="2726" y="137"/>
                    <a:pt x="2567" y="257"/>
                  </a:cubicBezTo>
                  <a:cubicBezTo>
                    <a:pt x="2527" y="277"/>
                    <a:pt x="2448" y="277"/>
                    <a:pt x="2388" y="277"/>
                  </a:cubicBezTo>
                  <a:cubicBezTo>
                    <a:pt x="2285" y="287"/>
                    <a:pt x="2181" y="291"/>
                    <a:pt x="2076" y="291"/>
                  </a:cubicBezTo>
                  <a:cubicBezTo>
                    <a:pt x="1794" y="291"/>
                    <a:pt x="1509" y="263"/>
                    <a:pt x="1225" y="263"/>
                  </a:cubicBezTo>
                  <a:cubicBezTo>
                    <a:pt x="1008" y="263"/>
                    <a:pt x="792" y="279"/>
                    <a:pt x="578" y="336"/>
                  </a:cubicBezTo>
                  <a:cubicBezTo>
                    <a:pt x="279" y="436"/>
                    <a:pt x="1" y="495"/>
                    <a:pt x="458" y="794"/>
                  </a:cubicBezTo>
                  <a:cubicBezTo>
                    <a:pt x="637" y="794"/>
                    <a:pt x="797" y="834"/>
                    <a:pt x="976" y="834"/>
                  </a:cubicBezTo>
                  <a:cubicBezTo>
                    <a:pt x="1005" y="854"/>
                    <a:pt x="1035" y="864"/>
                    <a:pt x="1065" y="864"/>
                  </a:cubicBezTo>
                  <a:cubicBezTo>
                    <a:pt x="1095" y="864"/>
                    <a:pt x="1125" y="854"/>
                    <a:pt x="1155" y="834"/>
                  </a:cubicBezTo>
                  <a:cubicBezTo>
                    <a:pt x="2289" y="694"/>
                    <a:pt x="3462" y="555"/>
                    <a:pt x="4616" y="436"/>
                  </a:cubicBezTo>
                  <a:cubicBezTo>
                    <a:pt x="4735" y="396"/>
                    <a:pt x="4835" y="356"/>
                    <a:pt x="4914" y="257"/>
                  </a:cubicBezTo>
                  <a:cubicBezTo>
                    <a:pt x="4914" y="197"/>
                    <a:pt x="4875" y="157"/>
                    <a:pt x="4855" y="157"/>
                  </a:cubicBezTo>
                  <a:cubicBezTo>
                    <a:pt x="4650" y="45"/>
                    <a:pt x="4445" y="1"/>
                    <a:pt x="4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90;p3">
              <a:extLst>
                <a:ext uri="{FF2B5EF4-FFF2-40B4-BE49-F238E27FC236}">
                  <a16:creationId xmlns:a16="http://schemas.microsoft.com/office/drawing/2014/main" id="{698136FC-6FDE-4027-B485-106BFA9C13FF}"/>
                </a:ext>
              </a:extLst>
            </p:cNvPr>
            <p:cNvSpPr/>
            <p:nvPr/>
          </p:nvSpPr>
          <p:spPr>
            <a:xfrm>
              <a:off x="3030450" y="4671075"/>
              <a:ext cx="90025" cy="29500"/>
            </a:xfrm>
            <a:custGeom>
              <a:avLst/>
              <a:gdLst/>
              <a:ahLst/>
              <a:cxnLst/>
              <a:rect l="l" t="t" r="r" b="b"/>
              <a:pathLst>
                <a:path w="3601" h="1180" extrusionOk="0">
                  <a:moveTo>
                    <a:pt x="3248" y="1"/>
                  </a:moveTo>
                  <a:cubicBezTo>
                    <a:pt x="3193" y="1"/>
                    <a:pt x="3133" y="16"/>
                    <a:pt x="3064" y="46"/>
                  </a:cubicBezTo>
                  <a:cubicBezTo>
                    <a:pt x="2924" y="85"/>
                    <a:pt x="2825" y="125"/>
                    <a:pt x="2726" y="205"/>
                  </a:cubicBezTo>
                  <a:cubicBezTo>
                    <a:pt x="2308" y="344"/>
                    <a:pt x="1870" y="483"/>
                    <a:pt x="1413" y="483"/>
                  </a:cubicBezTo>
                  <a:lnTo>
                    <a:pt x="0" y="702"/>
                  </a:lnTo>
                  <a:cubicBezTo>
                    <a:pt x="498" y="702"/>
                    <a:pt x="796" y="1179"/>
                    <a:pt x="1234" y="1179"/>
                  </a:cubicBezTo>
                  <a:cubicBezTo>
                    <a:pt x="1500" y="1061"/>
                    <a:pt x="1789" y="998"/>
                    <a:pt x="2083" y="998"/>
                  </a:cubicBezTo>
                  <a:cubicBezTo>
                    <a:pt x="2184" y="998"/>
                    <a:pt x="2286" y="1005"/>
                    <a:pt x="2387" y="1020"/>
                  </a:cubicBezTo>
                  <a:cubicBezTo>
                    <a:pt x="2487" y="1020"/>
                    <a:pt x="2566" y="1000"/>
                    <a:pt x="2626" y="1000"/>
                  </a:cubicBezTo>
                  <a:cubicBezTo>
                    <a:pt x="2765" y="961"/>
                    <a:pt x="2885" y="941"/>
                    <a:pt x="2984" y="901"/>
                  </a:cubicBezTo>
                  <a:cubicBezTo>
                    <a:pt x="3032" y="806"/>
                    <a:pt x="3079" y="776"/>
                    <a:pt x="3127" y="776"/>
                  </a:cubicBezTo>
                  <a:cubicBezTo>
                    <a:pt x="3209" y="776"/>
                    <a:pt x="3291" y="865"/>
                    <a:pt x="3373" y="865"/>
                  </a:cubicBezTo>
                  <a:cubicBezTo>
                    <a:pt x="3383" y="865"/>
                    <a:pt x="3392" y="864"/>
                    <a:pt x="3402" y="861"/>
                  </a:cubicBezTo>
                  <a:cubicBezTo>
                    <a:pt x="3481" y="861"/>
                    <a:pt x="3561" y="821"/>
                    <a:pt x="3601" y="782"/>
                  </a:cubicBezTo>
                  <a:cubicBezTo>
                    <a:pt x="3521" y="603"/>
                    <a:pt x="3402" y="443"/>
                    <a:pt x="3422" y="245"/>
                  </a:cubicBezTo>
                  <a:cubicBezTo>
                    <a:pt x="3422" y="205"/>
                    <a:pt x="3402" y="125"/>
                    <a:pt x="3402" y="46"/>
                  </a:cubicBezTo>
                  <a:cubicBezTo>
                    <a:pt x="3352" y="16"/>
                    <a:pt x="3302" y="1"/>
                    <a:pt x="32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91;p3">
              <a:extLst>
                <a:ext uri="{FF2B5EF4-FFF2-40B4-BE49-F238E27FC236}">
                  <a16:creationId xmlns:a16="http://schemas.microsoft.com/office/drawing/2014/main" id="{22E9F5D7-53BE-4261-9267-346B0F2362EE}"/>
                </a:ext>
              </a:extLst>
            </p:cNvPr>
            <p:cNvSpPr/>
            <p:nvPr/>
          </p:nvSpPr>
          <p:spPr>
            <a:xfrm>
              <a:off x="2896675" y="4606725"/>
              <a:ext cx="111425" cy="14275"/>
            </a:xfrm>
            <a:custGeom>
              <a:avLst/>
              <a:gdLst/>
              <a:ahLst/>
              <a:cxnLst/>
              <a:rect l="l" t="t" r="r" b="b"/>
              <a:pathLst>
                <a:path w="4457" h="571" extrusionOk="0">
                  <a:moveTo>
                    <a:pt x="831" y="0"/>
                  </a:moveTo>
                  <a:cubicBezTo>
                    <a:pt x="554" y="0"/>
                    <a:pt x="279" y="34"/>
                    <a:pt x="0" y="133"/>
                  </a:cubicBezTo>
                  <a:lnTo>
                    <a:pt x="0" y="292"/>
                  </a:lnTo>
                  <a:cubicBezTo>
                    <a:pt x="159" y="451"/>
                    <a:pt x="418" y="292"/>
                    <a:pt x="557" y="491"/>
                  </a:cubicBezTo>
                  <a:lnTo>
                    <a:pt x="716" y="491"/>
                  </a:lnTo>
                  <a:cubicBezTo>
                    <a:pt x="748" y="459"/>
                    <a:pt x="774" y="439"/>
                    <a:pt x="804" y="439"/>
                  </a:cubicBezTo>
                  <a:cubicBezTo>
                    <a:pt x="830" y="439"/>
                    <a:pt x="858" y="454"/>
                    <a:pt x="895" y="491"/>
                  </a:cubicBezTo>
                  <a:cubicBezTo>
                    <a:pt x="1122" y="516"/>
                    <a:pt x="1340" y="541"/>
                    <a:pt x="1561" y="541"/>
                  </a:cubicBezTo>
                  <a:cubicBezTo>
                    <a:pt x="1689" y="541"/>
                    <a:pt x="1818" y="533"/>
                    <a:pt x="1950" y="511"/>
                  </a:cubicBezTo>
                  <a:cubicBezTo>
                    <a:pt x="2013" y="517"/>
                    <a:pt x="2077" y="520"/>
                    <a:pt x="2140" y="520"/>
                  </a:cubicBezTo>
                  <a:cubicBezTo>
                    <a:pt x="2604" y="520"/>
                    <a:pt x="3061" y="369"/>
                    <a:pt x="3559" y="369"/>
                  </a:cubicBezTo>
                  <a:cubicBezTo>
                    <a:pt x="3842" y="369"/>
                    <a:pt x="4138" y="418"/>
                    <a:pt x="4456" y="571"/>
                  </a:cubicBezTo>
                  <a:cubicBezTo>
                    <a:pt x="4257" y="332"/>
                    <a:pt x="4197" y="232"/>
                    <a:pt x="4138" y="173"/>
                  </a:cubicBezTo>
                  <a:cubicBezTo>
                    <a:pt x="3382" y="73"/>
                    <a:pt x="2606" y="133"/>
                    <a:pt x="1850" y="93"/>
                  </a:cubicBezTo>
                  <a:cubicBezTo>
                    <a:pt x="1502" y="50"/>
                    <a:pt x="1165" y="0"/>
                    <a:pt x="8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92;p3">
              <a:extLst>
                <a:ext uri="{FF2B5EF4-FFF2-40B4-BE49-F238E27FC236}">
                  <a16:creationId xmlns:a16="http://schemas.microsoft.com/office/drawing/2014/main" id="{1464083F-2F03-42B0-AA2A-5B11C166F3D9}"/>
                </a:ext>
              </a:extLst>
            </p:cNvPr>
            <p:cNvSpPr/>
            <p:nvPr/>
          </p:nvSpPr>
          <p:spPr>
            <a:xfrm>
              <a:off x="2984200" y="4784100"/>
              <a:ext cx="74125" cy="16400"/>
            </a:xfrm>
            <a:custGeom>
              <a:avLst/>
              <a:gdLst/>
              <a:ahLst/>
              <a:cxnLst/>
              <a:rect l="l" t="t" r="r" b="b"/>
              <a:pathLst>
                <a:path w="2965" h="656" extrusionOk="0">
                  <a:moveTo>
                    <a:pt x="1211" y="0"/>
                  </a:moveTo>
                  <a:cubicBezTo>
                    <a:pt x="844" y="0"/>
                    <a:pt x="473" y="17"/>
                    <a:pt x="100" y="40"/>
                  </a:cubicBezTo>
                  <a:cubicBezTo>
                    <a:pt x="80" y="40"/>
                    <a:pt x="60" y="60"/>
                    <a:pt x="40" y="80"/>
                  </a:cubicBezTo>
                  <a:cubicBezTo>
                    <a:pt x="0" y="100"/>
                    <a:pt x="0" y="140"/>
                    <a:pt x="80" y="179"/>
                  </a:cubicBezTo>
                  <a:cubicBezTo>
                    <a:pt x="221" y="344"/>
                    <a:pt x="404" y="363"/>
                    <a:pt x="592" y="363"/>
                  </a:cubicBezTo>
                  <a:cubicBezTo>
                    <a:pt x="646" y="363"/>
                    <a:pt x="701" y="361"/>
                    <a:pt x="755" y="361"/>
                  </a:cubicBezTo>
                  <a:cubicBezTo>
                    <a:pt x="830" y="361"/>
                    <a:pt x="904" y="364"/>
                    <a:pt x="975" y="378"/>
                  </a:cubicBezTo>
                  <a:cubicBezTo>
                    <a:pt x="1074" y="478"/>
                    <a:pt x="1253" y="458"/>
                    <a:pt x="1353" y="538"/>
                  </a:cubicBezTo>
                  <a:cubicBezTo>
                    <a:pt x="1557" y="626"/>
                    <a:pt x="1765" y="656"/>
                    <a:pt x="1975" y="656"/>
                  </a:cubicBezTo>
                  <a:cubicBezTo>
                    <a:pt x="2236" y="656"/>
                    <a:pt x="2501" y="610"/>
                    <a:pt x="2765" y="577"/>
                  </a:cubicBezTo>
                  <a:cubicBezTo>
                    <a:pt x="2845" y="458"/>
                    <a:pt x="2885" y="299"/>
                    <a:pt x="2964" y="179"/>
                  </a:cubicBezTo>
                  <a:cubicBezTo>
                    <a:pt x="2387" y="44"/>
                    <a:pt x="1803" y="0"/>
                    <a:pt x="12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93;p3">
              <a:extLst>
                <a:ext uri="{FF2B5EF4-FFF2-40B4-BE49-F238E27FC236}">
                  <a16:creationId xmlns:a16="http://schemas.microsoft.com/office/drawing/2014/main" id="{E16D988F-2FE0-4C4F-905E-9692E2E9A27E}"/>
                </a:ext>
              </a:extLst>
            </p:cNvPr>
            <p:cNvSpPr/>
            <p:nvPr/>
          </p:nvSpPr>
          <p:spPr>
            <a:xfrm>
              <a:off x="2450075" y="4828350"/>
              <a:ext cx="72625" cy="27375"/>
            </a:xfrm>
            <a:custGeom>
              <a:avLst/>
              <a:gdLst/>
              <a:ahLst/>
              <a:cxnLst/>
              <a:rect l="l" t="t" r="r" b="b"/>
              <a:pathLst>
                <a:path w="2905" h="1095" extrusionOk="0">
                  <a:moveTo>
                    <a:pt x="2228" y="1"/>
                  </a:moveTo>
                  <a:cubicBezTo>
                    <a:pt x="1731" y="160"/>
                    <a:pt x="1174" y="21"/>
                    <a:pt x="697" y="259"/>
                  </a:cubicBezTo>
                  <a:cubicBezTo>
                    <a:pt x="478" y="518"/>
                    <a:pt x="0" y="618"/>
                    <a:pt x="40" y="1095"/>
                  </a:cubicBezTo>
                  <a:cubicBezTo>
                    <a:pt x="358" y="1075"/>
                    <a:pt x="657" y="1075"/>
                    <a:pt x="955" y="1075"/>
                  </a:cubicBezTo>
                  <a:cubicBezTo>
                    <a:pt x="935" y="976"/>
                    <a:pt x="736" y="797"/>
                    <a:pt x="1035" y="797"/>
                  </a:cubicBezTo>
                  <a:cubicBezTo>
                    <a:pt x="1220" y="797"/>
                    <a:pt x="1408" y="802"/>
                    <a:pt x="1598" y="802"/>
                  </a:cubicBezTo>
                  <a:cubicBezTo>
                    <a:pt x="2040" y="802"/>
                    <a:pt x="2487" y="773"/>
                    <a:pt x="2905" y="578"/>
                  </a:cubicBezTo>
                  <a:cubicBezTo>
                    <a:pt x="2606" y="578"/>
                    <a:pt x="2626" y="419"/>
                    <a:pt x="2726" y="200"/>
                  </a:cubicBezTo>
                  <a:cubicBezTo>
                    <a:pt x="2606" y="61"/>
                    <a:pt x="2407" y="1"/>
                    <a:pt x="2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94;p3">
              <a:extLst>
                <a:ext uri="{FF2B5EF4-FFF2-40B4-BE49-F238E27FC236}">
                  <a16:creationId xmlns:a16="http://schemas.microsoft.com/office/drawing/2014/main" id="{232CAAE8-6FBF-46AF-B83C-883DBF25E2DF}"/>
                </a:ext>
              </a:extLst>
            </p:cNvPr>
            <p:cNvSpPr/>
            <p:nvPr/>
          </p:nvSpPr>
          <p:spPr>
            <a:xfrm>
              <a:off x="3019000" y="4817750"/>
              <a:ext cx="106950" cy="15100"/>
            </a:xfrm>
            <a:custGeom>
              <a:avLst/>
              <a:gdLst/>
              <a:ahLst/>
              <a:cxnLst/>
              <a:rect l="l" t="t" r="r" b="b"/>
              <a:pathLst>
                <a:path w="4278" h="604" extrusionOk="0">
                  <a:moveTo>
                    <a:pt x="3437" y="0"/>
                  </a:moveTo>
                  <a:cubicBezTo>
                    <a:pt x="3350" y="0"/>
                    <a:pt x="3259" y="23"/>
                    <a:pt x="3164" y="87"/>
                  </a:cubicBezTo>
                  <a:cubicBezTo>
                    <a:pt x="2268" y="107"/>
                    <a:pt x="1373" y="107"/>
                    <a:pt x="478" y="107"/>
                  </a:cubicBezTo>
                  <a:cubicBezTo>
                    <a:pt x="379" y="246"/>
                    <a:pt x="1" y="126"/>
                    <a:pt x="140" y="485"/>
                  </a:cubicBezTo>
                  <a:cubicBezTo>
                    <a:pt x="207" y="565"/>
                    <a:pt x="270" y="594"/>
                    <a:pt x="330" y="594"/>
                  </a:cubicBezTo>
                  <a:cubicBezTo>
                    <a:pt x="449" y="594"/>
                    <a:pt x="558" y="484"/>
                    <a:pt x="677" y="445"/>
                  </a:cubicBezTo>
                  <a:cubicBezTo>
                    <a:pt x="746" y="383"/>
                    <a:pt x="816" y="363"/>
                    <a:pt x="883" y="363"/>
                  </a:cubicBezTo>
                  <a:cubicBezTo>
                    <a:pt x="989" y="363"/>
                    <a:pt x="1089" y="413"/>
                    <a:pt x="1174" y="425"/>
                  </a:cubicBezTo>
                  <a:cubicBezTo>
                    <a:pt x="1300" y="495"/>
                    <a:pt x="1423" y="518"/>
                    <a:pt x="1545" y="518"/>
                  </a:cubicBezTo>
                  <a:cubicBezTo>
                    <a:pt x="1772" y="518"/>
                    <a:pt x="1996" y="438"/>
                    <a:pt x="2229" y="425"/>
                  </a:cubicBezTo>
                  <a:cubicBezTo>
                    <a:pt x="2458" y="359"/>
                    <a:pt x="2687" y="312"/>
                    <a:pt x="2916" y="312"/>
                  </a:cubicBezTo>
                  <a:cubicBezTo>
                    <a:pt x="3105" y="312"/>
                    <a:pt x="3293" y="344"/>
                    <a:pt x="3482" y="425"/>
                  </a:cubicBezTo>
                  <a:cubicBezTo>
                    <a:pt x="3561" y="465"/>
                    <a:pt x="3621" y="544"/>
                    <a:pt x="3681" y="604"/>
                  </a:cubicBezTo>
                  <a:lnTo>
                    <a:pt x="3860" y="604"/>
                  </a:lnTo>
                  <a:cubicBezTo>
                    <a:pt x="3959" y="504"/>
                    <a:pt x="4158" y="524"/>
                    <a:pt x="4218" y="405"/>
                  </a:cubicBezTo>
                  <a:cubicBezTo>
                    <a:pt x="4278" y="226"/>
                    <a:pt x="4118" y="206"/>
                    <a:pt x="3959" y="146"/>
                  </a:cubicBezTo>
                  <a:cubicBezTo>
                    <a:pt x="3797" y="106"/>
                    <a:pt x="3625" y="0"/>
                    <a:pt x="3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95;p3">
              <a:extLst>
                <a:ext uri="{FF2B5EF4-FFF2-40B4-BE49-F238E27FC236}">
                  <a16:creationId xmlns:a16="http://schemas.microsoft.com/office/drawing/2014/main" id="{187F02FA-930C-44E7-B91C-A837D9403ED1}"/>
                </a:ext>
              </a:extLst>
            </p:cNvPr>
            <p:cNvSpPr/>
            <p:nvPr/>
          </p:nvSpPr>
          <p:spPr>
            <a:xfrm>
              <a:off x="2868325" y="4820400"/>
              <a:ext cx="84550" cy="12175"/>
            </a:xfrm>
            <a:custGeom>
              <a:avLst/>
              <a:gdLst/>
              <a:ahLst/>
              <a:cxnLst/>
              <a:rect l="l" t="t" r="r" b="b"/>
              <a:pathLst>
                <a:path w="3382" h="487" extrusionOk="0">
                  <a:moveTo>
                    <a:pt x="60" y="1"/>
                  </a:moveTo>
                  <a:cubicBezTo>
                    <a:pt x="20" y="80"/>
                    <a:pt x="0" y="120"/>
                    <a:pt x="40" y="200"/>
                  </a:cubicBezTo>
                  <a:cubicBezTo>
                    <a:pt x="159" y="279"/>
                    <a:pt x="338" y="219"/>
                    <a:pt x="438" y="339"/>
                  </a:cubicBezTo>
                  <a:cubicBezTo>
                    <a:pt x="650" y="407"/>
                    <a:pt x="862" y="428"/>
                    <a:pt x="1073" y="428"/>
                  </a:cubicBezTo>
                  <a:cubicBezTo>
                    <a:pt x="1356" y="428"/>
                    <a:pt x="1636" y="390"/>
                    <a:pt x="1910" y="379"/>
                  </a:cubicBezTo>
                  <a:cubicBezTo>
                    <a:pt x="2165" y="379"/>
                    <a:pt x="2460" y="486"/>
                    <a:pt x="2756" y="486"/>
                  </a:cubicBezTo>
                  <a:cubicBezTo>
                    <a:pt x="2969" y="486"/>
                    <a:pt x="3182" y="431"/>
                    <a:pt x="3382" y="239"/>
                  </a:cubicBezTo>
                  <a:cubicBezTo>
                    <a:pt x="3084" y="100"/>
                    <a:pt x="2785" y="239"/>
                    <a:pt x="2586" y="1"/>
                  </a:cubicBezTo>
                  <a:cubicBezTo>
                    <a:pt x="2029" y="1"/>
                    <a:pt x="1472" y="9"/>
                    <a:pt x="909" y="9"/>
                  </a:cubicBezTo>
                  <a:cubicBezTo>
                    <a:pt x="628" y="9"/>
                    <a:pt x="345" y="7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96;p3">
              <a:extLst>
                <a:ext uri="{FF2B5EF4-FFF2-40B4-BE49-F238E27FC236}">
                  <a16:creationId xmlns:a16="http://schemas.microsoft.com/office/drawing/2014/main" id="{C5168CE9-5681-415E-9B2C-A11DF7DB6BC9}"/>
                </a:ext>
              </a:extLst>
            </p:cNvPr>
            <p:cNvSpPr/>
            <p:nvPr/>
          </p:nvSpPr>
          <p:spPr>
            <a:xfrm>
              <a:off x="2580875" y="4826375"/>
              <a:ext cx="84550" cy="16425"/>
            </a:xfrm>
            <a:custGeom>
              <a:avLst/>
              <a:gdLst/>
              <a:ahLst/>
              <a:cxnLst/>
              <a:rect l="l" t="t" r="r" b="b"/>
              <a:pathLst>
                <a:path w="3382" h="657" extrusionOk="0">
                  <a:moveTo>
                    <a:pt x="1942" y="0"/>
                  </a:moveTo>
                  <a:cubicBezTo>
                    <a:pt x="1820" y="0"/>
                    <a:pt x="1701" y="30"/>
                    <a:pt x="1592" y="100"/>
                  </a:cubicBezTo>
                  <a:cubicBezTo>
                    <a:pt x="1472" y="150"/>
                    <a:pt x="1350" y="165"/>
                    <a:pt x="1226" y="165"/>
                  </a:cubicBezTo>
                  <a:cubicBezTo>
                    <a:pt x="1062" y="165"/>
                    <a:pt x="894" y="139"/>
                    <a:pt x="726" y="139"/>
                  </a:cubicBezTo>
                  <a:cubicBezTo>
                    <a:pt x="624" y="139"/>
                    <a:pt x="521" y="149"/>
                    <a:pt x="418" y="179"/>
                  </a:cubicBezTo>
                  <a:cubicBezTo>
                    <a:pt x="179" y="259"/>
                    <a:pt x="0" y="358"/>
                    <a:pt x="179" y="657"/>
                  </a:cubicBezTo>
                  <a:cubicBezTo>
                    <a:pt x="1074" y="597"/>
                    <a:pt x="1970" y="597"/>
                    <a:pt x="2865" y="458"/>
                  </a:cubicBezTo>
                  <a:cubicBezTo>
                    <a:pt x="2924" y="408"/>
                    <a:pt x="2979" y="383"/>
                    <a:pt x="3034" y="383"/>
                  </a:cubicBezTo>
                  <a:cubicBezTo>
                    <a:pt x="3089" y="383"/>
                    <a:pt x="3143" y="408"/>
                    <a:pt x="3203" y="458"/>
                  </a:cubicBezTo>
                  <a:lnTo>
                    <a:pt x="3382" y="458"/>
                  </a:lnTo>
                  <a:lnTo>
                    <a:pt x="3382" y="140"/>
                  </a:lnTo>
                  <a:cubicBezTo>
                    <a:pt x="3268" y="47"/>
                    <a:pt x="3144" y="13"/>
                    <a:pt x="3017" y="13"/>
                  </a:cubicBezTo>
                  <a:cubicBezTo>
                    <a:pt x="2900" y="13"/>
                    <a:pt x="2781" y="42"/>
                    <a:pt x="2666" y="80"/>
                  </a:cubicBezTo>
                  <a:lnTo>
                    <a:pt x="2308" y="80"/>
                  </a:lnTo>
                  <a:cubicBezTo>
                    <a:pt x="2188" y="30"/>
                    <a:pt x="2064" y="0"/>
                    <a:pt x="1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97;p3">
              <a:extLst>
                <a:ext uri="{FF2B5EF4-FFF2-40B4-BE49-F238E27FC236}">
                  <a16:creationId xmlns:a16="http://schemas.microsoft.com/office/drawing/2014/main" id="{BC62902B-1144-4F74-8D5E-2163724BFE39}"/>
                </a:ext>
              </a:extLst>
            </p:cNvPr>
            <p:cNvSpPr/>
            <p:nvPr/>
          </p:nvSpPr>
          <p:spPr>
            <a:xfrm>
              <a:off x="3124925" y="4778625"/>
              <a:ext cx="54750" cy="33475"/>
            </a:xfrm>
            <a:custGeom>
              <a:avLst/>
              <a:gdLst/>
              <a:ahLst/>
              <a:cxnLst/>
              <a:rect l="l" t="t" r="r" b="b"/>
              <a:pathLst>
                <a:path w="2190" h="1339" extrusionOk="0">
                  <a:moveTo>
                    <a:pt x="1592" y="1"/>
                  </a:moveTo>
                  <a:cubicBezTo>
                    <a:pt x="1413" y="1"/>
                    <a:pt x="1234" y="21"/>
                    <a:pt x="1075" y="21"/>
                  </a:cubicBezTo>
                  <a:cubicBezTo>
                    <a:pt x="1075" y="299"/>
                    <a:pt x="896" y="398"/>
                    <a:pt x="677" y="418"/>
                  </a:cubicBezTo>
                  <a:cubicBezTo>
                    <a:pt x="896" y="677"/>
                    <a:pt x="1393" y="498"/>
                    <a:pt x="1493" y="1015"/>
                  </a:cubicBezTo>
                  <a:cubicBezTo>
                    <a:pt x="1298" y="1093"/>
                    <a:pt x="1099" y="1110"/>
                    <a:pt x="902" y="1110"/>
                  </a:cubicBezTo>
                  <a:cubicBezTo>
                    <a:pt x="752" y="1110"/>
                    <a:pt x="604" y="1100"/>
                    <a:pt x="457" y="1100"/>
                  </a:cubicBezTo>
                  <a:cubicBezTo>
                    <a:pt x="302" y="1100"/>
                    <a:pt x="149" y="1111"/>
                    <a:pt x="1" y="1154"/>
                  </a:cubicBezTo>
                  <a:cubicBezTo>
                    <a:pt x="278" y="1279"/>
                    <a:pt x="551" y="1339"/>
                    <a:pt x="821" y="1339"/>
                  </a:cubicBezTo>
                  <a:cubicBezTo>
                    <a:pt x="1113" y="1339"/>
                    <a:pt x="1402" y="1269"/>
                    <a:pt x="1692" y="1135"/>
                  </a:cubicBezTo>
                  <a:cubicBezTo>
                    <a:pt x="2129" y="975"/>
                    <a:pt x="2189" y="717"/>
                    <a:pt x="1811" y="458"/>
                  </a:cubicBezTo>
                  <a:cubicBezTo>
                    <a:pt x="1592" y="299"/>
                    <a:pt x="1513" y="219"/>
                    <a:pt x="1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98;p3">
              <a:extLst>
                <a:ext uri="{FF2B5EF4-FFF2-40B4-BE49-F238E27FC236}">
                  <a16:creationId xmlns:a16="http://schemas.microsoft.com/office/drawing/2014/main" id="{F28A4590-75E4-46F9-9C91-340D542D0C19}"/>
                </a:ext>
              </a:extLst>
            </p:cNvPr>
            <p:cNvSpPr/>
            <p:nvPr/>
          </p:nvSpPr>
          <p:spPr>
            <a:xfrm>
              <a:off x="2899150" y="4750600"/>
              <a:ext cx="57600" cy="19725"/>
            </a:xfrm>
            <a:custGeom>
              <a:avLst/>
              <a:gdLst/>
              <a:ahLst/>
              <a:cxnLst/>
              <a:rect l="l" t="t" r="r" b="b"/>
              <a:pathLst>
                <a:path w="2304" h="789" extrusionOk="0">
                  <a:moveTo>
                    <a:pt x="829" y="0"/>
                  </a:moveTo>
                  <a:cubicBezTo>
                    <a:pt x="579" y="0"/>
                    <a:pt x="334" y="54"/>
                    <a:pt x="100" y="207"/>
                  </a:cubicBezTo>
                  <a:cubicBezTo>
                    <a:pt x="20" y="346"/>
                    <a:pt x="1" y="505"/>
                    <a:pt x="120" y="624"/>
                  </a:cubicBezTo>
                  <a:lnTo>
                    <a:pt x="299" y="624"/>
                  </a:lnTo>
                  <a:cubicBezTo>
                    <a:pt x="359" y="575"/>
                    <a:pt x="413" y="550"/>
                    <a:pt x="470" y="550"/>
                  </a:cubicBezTo>
                  <a:cubicBezTo>
                    <a:pt x="528" y="550"/>
                    <a:pt x="587" y="575"/>
                    <a:pt x="657" y="624"/>
                  </a:cubicBezTo>
                  <a:cubicBezTo>
                    <a:pt x="995" y="664"/>
                    <a:pt x="1353" y="604"/>
                    <a:pt x="1691" y="724"/>
                  </a:cubicBezTo>
                  <a:cubicBezTo>
                    <a:pt x="1784" y="761"/>
                    <a:pt x="1876" y="789"/>
                    <a:pt x="1966" y="789"/>
                  </a:cubicBezTo>
                  <a:cubicBezTo>
                    <a:pt x="2070" y="789"/>
                    <a:pt x="2172" y="751"/>
                    <a:pt x="2268" y="644"/>
                  </a:cubicBezTo>
                  <a:cubicBezTo>
                    <a:pt x="2303" y="365"/>
                    <a:pt x="2200" y="239"/>
                    <a:pt x="1973" y="239"/>
                  </a:cubicBezTo>
                  <a:cubicBezTo>
                    <a:pt x="1941" y="239"/>
                    <a:pt x="1907" y="241"/>
                    <a:pt x="1870" y="246"/>
                  </a:cubicBezTo>
                  <a:cubicBezTo>
                    <a:pt x="1751" y="246"/>
                    <a:pt x="1612" y="226"/>
                    <a:pt x="1552" y="107"/>
                  </a:cubicBezTo>
                  <a:cubicBezTo>
                    <a:pt x="1309" y="49"/>
                    <a:pt x="1067" y="0"/>
                    <a:pt x="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99;p3">
              <a:extLst>
                <a:ext uri="{FF2B5EF4-FFF2-40B4-BE49-F238E27FC236}">
                  <a16:creationId xmlns:a16="http://schemas.microsoft.com/office/drawing/2014/main" id="{AA80C493-1D2E-407D-8FDA-626DA8CE0BE0}"/>
                </a:ext>
              </a:extLst>
            </p:cNvPr>
            <p:cNvSpPr/>
            <p:nvPr/>
          </p:nvSpPr>
          <p:spPr>
            <a:xfrm>
              <a:off x="2723100" y="4614925"/>
              <a:ext cx="68650" cy="17025"/>
            </a:xfrm>
            <a:custGeom>
              <a:avLst/>
              <a:gdLst/>
              <a:ahLst/>
              <a:cxnLst/>
              <a:rect l="l" t="t" r="r" b="b"/>
              <a:pathLst>
                <a:path w="2746" h="681" extrusionOk="0">
                  <a:moveTo>
                    <a:pt x="1737" y="1"/>
                  </a:moveTo>
                  <a:cubicBezTo>
                    <a:pt x="1392" y="1"/>
                    <a:pt x="1049" y="21"/>
                    <a:pt x="737" y="163"/>
                  </a:cubicBezTo>
                  <a:cubicBezTo>
                    <a:pt x="697" y="362"/>
                    <a:pt x="637" y="501"/>
                    <a:pt x="398" y="501"/>
                  </a:cubicBezTo>
                  <a:cubicBezTo>
                    <a:pt x="239" y="501"/>
                    <a:pt x="100" y="561"/>
                    <a:pt x="1" y="680"/>
                  </a:cubicBezTo>
                  <a:cubicBezTo>
                    <a:pt x="935" y="640"/>
                    <a:pt x="1851" y="640"/>
                    <a:pt x="2746" y="362"/>
                  </a:cubicBezTo>
                  <a:cubicBezTo>
                    <a:pt x="2368" y="362"/>
                    <a:pt x="1990" y="342"/>
                    <a:pt x="1552" y="302"/>
                  </a:cubicBezTo>
                  <a:cubicBezTo>
                    <a:pt x="1771" y="143"/>
                    <a:pt x="2049" y="203"/>
                    <a:pt x="2149" y="4"/>
                  </a:cubicBezTo>
                  <a:cubicBezTo>
                    <a:pt x="2013" y="4"/>
                    <a:pt x="1874" y="1"/>
                    <a:pt x="17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800;p3">
              <a:extLst>
                <a:ext uri="{FF2B5EF4-FFF2-40B4-BE49-F238E27FC236}">
                  <a16:creationId xmlns:a16="http://schemas.microsoft.com/office/drawing/2014/main" id="{6214D077-46BD-4217-8103-6DC551E7FBEC}"/>
                </a:ext>
              </a:extLst>
            </p:cNvPr>
            <p:cNvSpPr/>
            <p:nvPr/>
          </p:nvSpPr>
          <p:spPr>
            <a:xfrm>
              <a:off x="2643025" y="4793300"/>
              <a:ext cx="66675" cy="18550"/>
            </a:xfrm>
            <a:custGeom>
              <a:avLst/>
              <a:gdLst/>
              <a:ahLst/>
              <a:cxnLst/>
              <a:rect l="l" t="t" r="r" b="b"/>
              <a:pathLst>
                <a:path w="2667" h="742" extrusionOk="0">
                  <a:moveTo>
                    <a:pt x="1682" y="0"/>
                  </a:moveTo>
                  <a:cubicBezTo>
                    <a:pt x="1652" y="0"/>
                    <a:pt x="1622" y="10"/>
                    <a:pt x="1592" y="30"/>
                  </a:cubicBezTo>
                  <a:cubicBezTo>
                    <a:pt x="1254" y="209"/>
                    <a:pt x="876" y="170"/>
                    <a:pt x="518" y="209"/>
                  </a:cubicBezTo>
                  <a:lnTo>
                    <a:pt x="359" y="209"/>
                  </a:lnTo>
                  <a:cubicBezTo>
                    <a:pt x="299" y="229"/>
                    <a:pt x="259" y="289"/>
                    <a:pt x="200" y="329"/>
                  </a:cubicBezTo>
                  <a:cubicBezTo>
                    <a:pt x="120" y="388"/>
                    <a:pt x="60" y="468"/>
                    <a:pt x="1" y="567"/>
                  </a:cubicBezTo>
                  <a:lnTo>
                    <a:pt x="1" y="707"/>
                  </a:lnTo>
                  <a:cubicBezTo>
                    <a:pt x="118" y="731"/>
                    <a:pt x="234" y="742"/>
                    <a:pt x="348" y="742"/>
                  </a:cubicBezTo>
                  <a:cubicBezTo>
                    <a:pt x="921" y="742"/>
                    <a:pt x="1459" y="482"/>
                    <a:pt x="2027" y="482"/>
                  </a:cubicBezTo>
                  <a:cubicBezTo>
                    <a:pt x="2074" y="482"/>
                    <a:pt x="2122" y="484"/>
                    <a:pt x="2169" y="488"/>
                  </a:cubicBezTo>
                  <a:cubicBezTo>
                    <a:pt x="2263" y="498"/>
                    <a:pt x="2361" y="530"/>
                    <a:pt x="2452" y="530"/>
                  </a:cubicBezTo>
                  <a:cubicBezTo>
                    <a:pt x="2534" y="530"/>
                    <a:pt x="2609" y="503"/>
                    <a:pt x="2666" y="408"/>
                  </a:cubicBezTo>
                  <a:cubicBezTo>
                    <a:pt x="2647" y="289"/>
                    <a:pt x="2587" y="209"/>
                    <a:pt x="2487" y="170"/>
                  </a:cubicBezTo>
                  <a:cubicBezTo>
                    <a:pt x="2368" y="110"/>
                    <a:pt x="2209" y="130"/>
                    <a:pt x="2109" y="30"/>
                  </a:cubicBezTo>
                  <a:lnTo>
                    <a:pt x="1970" y="30"/>
                  </a:lnTo>
                  <a:cubicBezTo>
                    <a:pt x="1933" y="67"/>
                    <a:pt x="1905" y="83"/>
                    <a:pt x="1877" y="83"/>
                  </a:cubicBezTo>
                  <a:cubicBezTo>
                    <a:pt x="1845" y="83"/>
                    <a:pt x="1814" y="62"/>
                    <a:pt x="1771" y="30"/>
                  </a:cubicBezTo>
                  <a:cubicBezTo>
                    <a:pt x="1741" y="10"/>
                    <a:pt x="1712" y="0"/>
                    <a:pt x="16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801;p3">
              <a:extLst>
                <a:ext uri="{FF2B5EF4-FFF2-40B4-BE49-F238E27FC236}">
                  <a16:creationId xmlns:a16="http://schemas.microsoft.com/office/drawing/2014/main" id="{32CDD784-0159-42CD-9749-B5EF8F3418F4}"/>
                </a:ext>
              </a:extLst>
            </p:cNvPr>
            <p:cNvSpPr/>
            <p:nvPr/>
          </p:nvSpPr>
          <p:spPr>
            <a:xfrm>
              <a:off x="2806650" y="4819900"/>
              <a:ext cx="64175" cy="12950"/>
            </a:xfrm>
            <a:custGeom>
              <a:avLst/>
              <a:gdLst/>
              <a:ahLst/>
              <a:cxnLst/>
              <a:rect l="l" t="t" r="r" b="b"/>
              <a:pathLst>
                <a:path w="2567" h="518" extrusionOk="0">
                  <a:moveTo>
                    <a:pt x="398" y="1"/>
                  </a:moveTo>
                  <a:cubicBezTo>
                    <a:pt x="319" y="140"/>
                    <a:pt x="120" y="60"/>
                    <a:pt x="20" y="160"/>
                  </a:cubicBezTo>
                  <a:cubicBezTo>
                    <a:pt x="0" y="160"/>
                    <a:pt x="0" y="200"/>
                    <a:pt x="0" y="239"/>
                  </a:cubicBezTo>
                  <a:cubicBezTo>
                    <a:pt x="0" y="299"/>
                    <a:pt x="0" y="339"/>
                    <a:pt x="40" y="359"/>
                  </a:cubicBezTo>
                  <a:lnTo>
                    <a:pt x="40" y="518"/>
                  </a:lnTo>
                  <a:cubicBezTo>
                    <a:pt x="776" y="458"/>
                    <a:pt x="1492" y="399"/>
                    <a:pt x="2209" y="339"/>
                  </a:cubicBezTo>
                  <a:cubicBezTo>
                    <a:pt x="2308" y="259"/>
                    <a:pt x="2487" y="339"/>
                    <a:pt x="2567" y="200"/>
                  </a:cubicBezTo>
                  <a:lnTo>
                    <a:pt x="2567" y="40"/>
                  </a:lnTo>
                  <a:cubicBezTo>
                    <a:pt x="1831" y="21"/>
                    <a:pt x="1114" y="2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802;p3">
              <a:extLst>
                <a:ext uri="{FF2B5EF4-FFF2-40B4-BE49-F238E27FC236}">
                  <a16:creationId xmlns:a16="http://schemas.microsoft.com/office/drawing/2014/main" id="{7BE85B80-3823-4DE1-81C0-9647A8052F4D}"/>
                </a:ext>
              </a:extLst>
            </p:cNvPr>
            <p:cNvSpPr/>
            <p:nvPr/>
          </p:nvSpPr>
          <p:spPr>
            <a:xfrm>
              <a:off x="2857375" y="4746925"/>
              <a:ext cx="44275" cy="19825"/>
            </a:xfrm>
            <a:custGeom>
              <a:avLst/>
              <a:gdLst/>
              <a:ahLst/>
              <a:cxnLst/>
              <a:rect l="l" t="t" r="r" b="b"/>
              <a:pathLst>
                <a:path w="1771" h="793" extrusionOk="0">
                  <a:moveTo>
                    <a:pt x="1052" y="0"/>
                  </a:moveTo>
                  <a:cubicBezTo>
                    <a:pt x="995" y="0"/>
                    <a:pt x="935" y="25"/>
                    <a:pt x="876" y="75"/>
                  </a:cubicBezTo>
                  <a:lnTo>
                    <a:pt x="697" y="75"/>
                  </a:lnTo>
                  <a:cubicBezTo>
                    <a:pt x="717" y="354"/>
                    <a:pt x="518" y="314"/>
                    <a:pt x="359" y="354"/>
                  </a:cubicBezTo>
                  <a:cubicBezTo>
                    <a:pt x="100" y="393"/>
                    <a:pt x="1" y="533"/>
                    <a:pt x="180" y="771"/>
                  </a:cubicBezTo>
                  <a:cubicBezTo>
                    <a:pt x="222" y="771"/>
                    <a:pt x="264" y="772"/>
                    <a:pt x="306" y="772"/>
                  </a:cubicBezTo>
                  <a:cubicBezTo>
                    <a:pt x="557" y="772"/>
                    <a:pt x="791" y="757"/>
                    <a:pt x="995" y="552"/>
                  </a:cubicBezTo>
                  <a:cubicBezTo>
                    <a:pt x="1000" y="545"/>
                    <a:pt x="1008" y="542"/>
                    <a:pt x="1018" y="542"/>
                  </a:cubicBezTo>
                  <a:cubicBezTo>
                    <a:pt x="1107" y="542"/>
                    <a:pt x="1372" y="793"/>
                    <a:pt x="1641" y="793"/>
                  </a:cubicBezTo>
                  <a:cubicBezTo>
                    <a:pt x="1685" y="793"/>
                    <a:pt x="1728" y="786"/>
                    <a:pt x="1771" y="771"/>
                  </a:cubicBezTo>
                  <a:lnTo>
                    <a:pt x="1771" y="433"/>
                  </a:lnTo>
                  <a:cubicBezTo>
                    <a:pt x="1751" y="373"/>
                    <a:pt x="1731" y="354"/>
                    <a:pt x="1652" y="294"/>
                  </a:cubicBezTo>
                  <a:cubicBezTo>
                    <a:pt x="1592" y="274"/>
                    <a:pt x="1552" y="234"/>
                    <a:pt x="1512" y="175"/>
                  </a:cubicBezTo>
                  <a:cubicBezTo>
                    <a:pt x="1453" y="135"/>
                    <a:pt x="1313" y="135"/>
                    <a:pt x="1214" y="75"/>
                  </a:cubicBezTo>
                  <a:cubicBezTo>
                    <a:pt x="1164" y="25"/>
                    <a:pt x="1110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803;p3">
              <a:extLst>
                <a:ext uri="{FF2B5EF4-FFF2-40B4-BE49-F238E27FC236}">
                  <a16:creationId xmlns:a16="http://schemas.microsoft.com/office/drawing/2014/main" id="{29A01F8A-DB5A-4DFE-81A4-2C4ADB8021A1}"/>
                </a:ext>
              </a:extLst>
            </p:cNvPr>
            <p:cNvSpPr/>
            <p:nvPr/>
          </p:nvSpPr>
          <p:spPr>
            <a:xfrm>
              <a:off x="3078175" y="4688375"/>
              <a:ext cx="44300" cy="20650"/>
            </a:xfrm>
            <a:custGeom>
              <a:avLst/>
              <a:gdLst/>
              <a:ahLst/>
              <a:cxnLst/>
              <a:rect l="l" t="t" r="r" b="b"/>
              <a:pathLst>
                <a:path w="1772" h="826" extrusionOk="0">
                  <a:moveTo>
                    <a:pt x="1290" y="0"/>
                  </a:moveTo>
                  <a:cubicBezTo>
                    <a:pt x="1244" y="0"/>
                    <a:pt x="1199" y="23"/>
                    <a:pt x="1155" y="90"/>
                  </a:cubicBezTo>
                  <a:cubicBezTo>
                    <a:pt x="1108" y="146"/>
                    <a:pt x="1052" y="167"/>
                    <a:pt x="993" y="167"/>
                  </a:cubicBezTo>
                  <a:cubicBezTo>
                    <a:pt x="928" y="167"/>
                    <a:pt x="860" y="141"/>
                    <a:pt x="797" y="109"/>
                  </a:cubicBezTo>
                  <a:lnTo>
                    <a:pt x="618" y="109"/>
                  </a:lnTo>
                  <a:cubicBezTo>
                    <a:pt x="458" y="249"/>
                    <a:pt x="1" y="189"/>
                    <a:pt x="279" y="607"/>
                  </a:cubicBezTo>
                  <a:cubicBezTo>
                    <a:pt x="558" y="746"/>
                    <a:pt x="896" y="587"/>
                    <a:pt x="1155" y="826"/>
                  </a:cubicBezTo>
                  <a:lnTo>
                    <a:pt x="1513" y="826"/>
                  </a:lnTo>
                  <a:cubicBezTo>
                    <a:pt x="1592" y="746"/>
                    <a:pt x="1652" y="706"/>
                    <a:pt x="1692" y="627"/>
                  </a:cubicBezTo>
                  <a:cubicBezTo>
                    <a:pt x="1771" y="408"/>
                    <a:pt x="1751" y="229"/>
                    <a:pt x="1553" y="90"/>
                  </a:cubicBezTo>
                  <a:cubicBezTo>
                    <a:pt x="1453" y="65"/>
                    <a:pt x="1368" y="0"/>
                    <a:pt x="1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804;p3">
              <a:extLst>
                <a:ext uri="{FF2B5EF4-FFF2-40B4-BE49-F238E27FC236}">
                  <a16:creationId xmlns:a16="http://schemas.microsoft.com/office/drawing/2014/main" id="{EF561B19-3685-4ACD-92C0-DBE3C94053C5}"/>
                </a:ext>
              </a:extLst>
            </p:cNvPr>
            <p:cNvSpPr/>
            <p:nvPr/>
          </p:nvSpPr>
          <p:spPr>
            <a:xfrm>
              <a:off x="2647500" y="4819800"/>
              <a:ext cx="94525" cy="10100"/>
            </a:xfrm>
            <a:custGeom>
              <a:avLst/>
              <a:gdLst/>
              <a:ahLst/>
              <a:cxnLst/>
              <a:rect l="l" t="t" r="r" b="b"/>
              <a:pathLst>
                <a:path w="3781" h="404" extrusionOk="0">
                  <a:moveTo>
                    <a:pt x="3266" y="0"/>
                  </a:moveTo>
                  <a:cubicBezTo>
                    <a:pt x="2312" y="0"/>
                    <a:pt x="1366" y="227"/>
                    <a:pt x="410" y="227"/>
                  </a:cubicBezTo>
                  <a:cubicBezTo>
                    <a:pt x="346" y="227"/>
                    <a:pt x="283" y="226"/>
                    <a:pt x="220" y="224"/>
                  </a:cubicBezTo>
                  <a:cubicBezTo>
                    <a:pt x="213" y="222"/>
                    <a:pt x="206" y="221"/>
                    <a:pt x="199" y="221"/>
                  </a:cubicBezTo>
                  <a:cubicBezTo>
                    <a:pt x="129" y="221"/>
                    <a:pt x="73" y="307"/>
                    <a:pt x="1" y="343"/>
                  </a:cubicBezTo>
                  <a:cubicBezTo>
                    <a:pt x="240" y="363"/>
                    <a:pt x="478" y="363"/>
                    <a:pt x="717" y="403"/>
                  </a:cubicBezTo>
                  <a:cubicBezTo>
                    <a:pt x="742" y="403"/>
                    <a:pt x="767" y="403"/>
                    <a:pt x="792" y="403"/>
                  </a:cubicBezTo>
                  <a:cubicBezTo>
                    <a:pt x="1554" y="403"/>
                    <a:pt x="2317" y="175"/>
                    <a:pt x="3089" y="175"/>
                  </a:cubicBezTo>
                  <a:cubicBezTo>
                    <a:pt x="3279" y="175"/>
                    <a:pt x="3470" y="189"/>
                    <a:pt x="3661" y="224"/>
                  </a:cubicBezTo>
                  <a:cubicBezTo>
                    <a:pt x="3662" y="225"/>
                    <a:pt x="3664" y="225"/>
                    <a:pt x="3665" y="225"/>
                  </a:cubicBezTo>
                  <a:cubicBezTo>
                    <a:pt x="3686" y="225"/>
                    <a:pt x="3725" y="99"/>
                    <a:pt x="3780" y="25"/>
                  </a:cubicBezTo>
                  <a:cubicBezTo>
                    <a:pt x="3609" y="7"/>
                    <a:pt x="3437" y="0"/>
                    <a:pt x="32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805;p3">
              <a:extLst>
                <a:ext uri="{FF2B5EF4-FFF2-40B4-BE49-F238E27FC236}">
                  <a16:creationId xmlns:a16="http://schemas.microsoft.com/office/drawing/2014/main" id="{08F117E6-B447-4C13-99FE-A8D650F17A4E}"/>
                </a:ext>
              </a:extLst>
            </p:cNvPr>
            <p:cNvSpPr/>
            <p:nvPr/>
          </p:nvSpPr>
          <p:spPr>
            <a:xfrm>
              <a:off x="2740750" y="4788075"/>
              <a:ext cx="67925" cy="13675"/>
            </a:xfrm>
            <a:custGeom>
              <a:avLst/>
              <a:gdLst/>
              <a:ahLst/>
              <a:cxnLst/>
              <a:rect l="l" t="t" r="r" b="b"/>
              <a:pathLst>
                <a:path w="2717" h="547" extrusionOk="0">
                  <a:moveTo>
                    <a:pt x="2716" y="1"/>
                  </a:moveTo>
                  <a:lnTo>
                    <a:pt x="2716" y="1"/>
                  </a:lnTo>
                  <a:cubicBezTo>
                    <a:pt x="2409" y="114"/>
                    <a:pt x="2109" y="135"/>
                    <a:pt x="1814" y="135"/>
                  </a:cubicBezTo>
                  <a:cubicBezTo>
                    <a:pt x="1636" y="135"/>
                    <a:pt x="1460" y="127"/>
                    <a:pt x="1286" y="127"/>
                  </a:cubicBezTo>
                  <a:cubicBezTo>
                    <a:pt x="1037" y="127"/>
                    <a:pt x="791" y="143"/>
                    <a:pt x="548" y="219"/>
                  </a:cubicBezTo>
                  <a:cubicBezTo>
                    <a:pt x="507" y="295"/>
                    <a:pt x="426" y="306"/>
                    <a:pt x="340" y="306"/>
                  </a:cubicBezTo>
                  <a:cubicBezTo>
                    <a:pt x="300" y="306"/>
                    <a:pt x="260" y="304"/>
                    <a:pt x="222" y="304"/>
                  </a:cubicBezTo>
                  <a:cubicBezTo>
                    <a:pt x="100" y="304"/>
                    <a:pt x="1" y="329"/>
                    <a:pt x="31" y="538"/>
                  </a:cubicBezTo>
                  <a:cubicBezTo>
                    <a:pt x="104" y="543"/>
                    <a:pt x="178" y="546"/>
                    <a:pt x="251" y="546"/>
                  </a:cubicBezTo>
                  <a:cubicBezTo>
                    <a:pt x="911" y="546"/>
                    <a:pt x="1586" y="338"/>
                    <a:pt x="2275" y="338"/>
                  </a:cubicBezTo>
                  <a:cubicBezTo>
                    <a:pt x="2303" y="338"/>
                    <a:pt x="2330" y="338"/>
                    <a:pt x="2358" y="339"/>
                  </a:cubicBezTo>
                  <a:cubicBezTo>
                    <a:pt x="2477" y="339"/>
                    <a:pt x="2676" y="299"/>
                    <a:pt x="2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806;p3">
              <a:extLst>
                <a:ext uri="{FF2B5EF4-FFF2-40B4-BE49-F238E27FC236}">
                  <a16:creationId xmlns:a16="http://schemas.microsoft.com/office/drawing/2014/main" id="{F6BDAA67-182C-4643-8C71-E26F3DEA3E5C}"/>
                </a:ext>
              </a:extLst>
            </p:cNvPr>
            <p:cNvSpPr/>
            <p:nvPr/>
          </p:nvSpPr>
          <p:spPr>
            <a:xfrm>
              <a:off x="2554000" y="4826050"/>
              <a:ext cx="66675" cy="16250"/>
            </a:xfrm>
            <a:custGeom>
              <a:avLst/>
              <a:gdLst/>
              <a:ahLst/>
              <a:cxnLst/>
              <a:rect l="l" t="t" r="r" b="b"/>
              <a:pathLst>
                <a:path w="2667" h="650" extrusionOk="0">
                  <a:moveTo>
                    <a:pt x="2015" y="1"/>
                  </a:moveTo>
                  <a:cubicBezTo>
                    <a:pt x="1325" y="1"/>
                    <a:pt x="669" y="334"/>
                    <a:pt x="1" y="471"/>
                  </a:cubicBezTo>
                  <a:cubicBezTo>
                    <a:pt x="183" y="471"/>
                    <a:pt x="366" y="454"/>
                    <a:pt x="544" y="454"/>
                  </a:cubicBezTo>
                  <a:cubicBezTo>
                    <a:pt x="793" y="454"/>
                    <a:pt x="1034" y="487"/>
                    <a:pt x="1254" y="650"/>
                  </a:cubicBezTo>
                  <a:cubicBezTo>
                    <a:pt x="1274" y="351"/>
                    <a:pt x="1473" y="292"/>
                    <a:pt x="1752" y="272"/>
                  </a:cubicBezTo>
                  <a:cubicBezTo>
                    <a:pt x="1773" y="270"/>
                    <a:pt x="1795" y="270"/>
                    <a:pt x="1816" y="270"/>
                  </a:cubicBezTo>
                  <a:cubicBezTo>
                    <a:pt x="1940" y="270"/>
                    <a:pt x="2070" y="289"/>
                    <a:pt x="2198" y="289"/>
                  </a:cubicBezTo>
                  <a:cubicBezTo>
                    <a:pt x="2361" y="289"/>
                    <a:pt x="2522" y="258"/>
                    <a:pt x="2667" y="113"/>
                  </a:cubicBezTo>
                  <a:cubicBezTo>
                    <a:pt x="2445" y="33"/>
                    <a:pt x="2228" y="1"/>
                    <a:pt x="20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807;p3">
              <a:extLst>
                <a:ext uri="{FF2B5EF4-FFF2-40B4-BE49-F238E27FC236}">
                  <a16:creationId xmlns:a16="http://schemas.microsoft.com/office/drawing/2014/main" id="{06DC14A8-D3BD-42E9-BDD5-4CD60E47D25D}"/>
                </a:ext>
              </a:extLst>
            </p:cNvPr>
            <p:cNvSpPr/>
            <p:nvPr/>
          </p:nvSpPr>
          <p:spPr>
            <a:xfrm>
              <a:off x="3088625" y="4543900"/>
              <a:ext cx="22400" cy="44250"/>
            </a:xfrm>
            <a:custGeom>
              <a:avLst/>
              <a:gdLst/>
              <a:ahLst/>
              <a:cxnLst/>
              <a:rect l="l" t="t" r="r" b="b"/>
              <a:pathLst>
                <a:path w="896" h="1770" extrusionOk="0">
                  <a:moveTo>
                    <a:pt x="379" y="0"/>
                  </a:moveTo>
                  <a:cubicBezTo>
                    <a:pt x="299" y="139"/>
                    <a:pt x="200" y="299"/>
                    <a:pt x="40" y="338"/>
                  </a:cubicBezTo>
                  <a:cubicBezTo>
                    <a:pt x="1" y="736"/>
                    <a:pt x="299" y="1035"/>
                    <a:pt x="379" y="1413"/>
                  </a:cubicBezTo>
                  <a:cubicBezTo>
                    <a:pt x="478" y="1495"/>
                    <a:pt x="467" y="1770"/>
                    <a:pt x="620" y="1770"/>
                  </a:cubicBezTo>
                  <a:cubicBezTo>
                    <a:pt x="651" y="1770"/>
                    <a:pt x="689" y="1758"/>
                    <a:pt x="737" y="1731"/>
                  </a:cubicBezTo>
                  <a:cubicBezTo>
                    <a:pt x="896" y="1651"/>
                    <a:pt x="876" y="1413"/>
                    <a:pt x="737" y="1234"/>
                  </a:cubicBezTo>
                  <a:cubicBezTo>
                    <a:pt x="578" y="836"/>
                    <a:pt x="637" y="358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808;p3">
              <a:extLst>
                <a:ext uri="{FF2B5EF4-FFF2-40B4-BE49-F238E27FC236}">
                  <a16:creationId xmlns:a16="http://schemas.microsoft.com/office/drawing/2014/main" id="{28F37EBF-0A69-45B0-987B-7F8DEA593650}"/>
                </a:ext>
              </a:extLst>
            </p:cNvPr>
            <p:cNvSpPr/>
            <p:nvPr/>
          </p:nvSpPr>
          <p:spPr>
            <a:xfrm>
              <a:off x="2968775" y="4819975"/>
              <a:ext cx="47275" cy="13450"/>
            </a:xfrm>
            <a:custGeom>
              <a:avLst/>
              <a:gdLst/>
              <a:ahLst/>
              <a:cxnLst/>
              <a:rect l="l" t="t" r="r" b="b"/>
              <a:pathLst>
                <a:path w="1891" h="538" extrusionOk="0">
                  <a:moveTo>
                    <a:pt x="152" y="0"/>
                  </a:moveTo>
                  <a:cubicBezTo>
                    <a:pt x="102" y="0"/>
                    <a:pt x="51" y="6"/>
                    <a:pt x="1" y="18"/>
                  </a:cubicBezTo>
                  <a:cubicBezTo>
                    <a:pt x="1" y="217"/>
                    <a:pt x="80" y="336"/>
                    <a:pt x="299" y="356"/>
                  </a:cubicBezTo>
                  <a:cubicBezTo>
                    <a:pt x="759" y="429"/>
                    <a:pt x="1202" y="537"/>
                    <a:pt x="1659" y="537"/>
                  </a:cubicBezTo>
                  <a:cubicBezTo>
                    <a:pt x="1696" y="537"/>
                    <a:pt x="1734" y="536"/>
                    <a:pt x="1771" y="535"/>
                  </a:cubicBezTo>
                  <a:cubicBezTo>
                    <a:pt x="1890" y="415"/>
                    <a:pt x="1890" y="296"/>
                    <a:pt x="1791" y="197"/>
                  </a:cubicBezTo>
                  <a:lnTo>
                    <a:pt x="1453" y="197"/>
                  </a:lnTo>
                  <a:cubicBezTo>
                    <a:pt x="1373" y="137"/>
                    <a:pt x="1313" y="97"/>
                    <a:pt x="1254" y="37"/>
                  </a:cubicBezTo>
                  <a:cubicBezTo>
                    <a:pt x="1138" y="106"/>
                    <a:pt x="1025" y="130"/>
                    <a:pt x="914" y="130"/>
                  </a:cubicBezTo>
                  <a:cubicBezTo>
                    <a:pt x="656" y="130"/>
                    <a:pt x="406" y="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809;p3">
              <a:extLst>
                <a:ext uri="{FF2B5EF4-FFF2-40B4-BE49-F238E27FC236}">
                  <a16:creationId xmlns:a16="http://schemas.microsoft.com/office/drawing/2014/main" id="{8B284CFB-56AB-44FD-B13D-2BFC3FAD11CB}"/>
                </a:ext>
              </a:extLst>
            </p:cNvPr>
            <p:cNvSpPr/>
            <p:nvPr/>
          </p:nvSpPr>
          <p:spPr>
            <a:xfrm>
              <a:off x="2856375" y="4605925"/>
              <a:ext cx="87050" cy="5625"/>
            </a:xfrm>
            <a:custGeom>
              <a:avLst/>
              <a:gdLst/>
              <a:ahLst/>
              <a:cxnLst/>
              <a:rect l="l" t="t" r="r" b="b"/>
              <a:pathLst>
                <a:path w="3482" h="225" extrusionOk="0">
                  <a:moveTo>
                    <a:pt x="1726" y="1"/>
                  </a:moveTo>
                  <a:cubicBezTo>
                    <a:pt x="1145" y="1"/>
                    <a:pt x="568" y="56"/>
                    <a:pt x="1" y="165"/>
                  </a:cubicBezTo>
                  <a:cubicBezTo>
                    <a:pt x="538" y="205"/>
                    <a:pt x="1095" y="205"/>
                    <a:pt x="1632" y="225"/>
                  </a:cubicBezTo>
                  <a:cubicBezTo>
                    <a:pt x="2269" y="205"/>
                    <a:pt x="2865" y="205"/>
                    <a:pt x="3482" y="165"/>
                  </a:cubicBezTo>
                  <a:cubicBezTo>
                    <a:pt x="2895" y="56"/>
                    <a:pt x="2308" y="1"/>
                    <a:pt x="1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810;p3">
              <a:extLst>
                <a:ext uri="{FF2B5EF4-FFF2-40B4-BE49-F238E27FC236}">
                  <a16:creationId xmlns:a16="http://schemas.microsoft.com/office/drawing/2014/main" id="{84A1FD83-826F-43AB-9DE2-051FAED351C2}"/>
                </a:ext>
              </a:extLst>
            </p:cNvPr>
            <p:cNvSpPr/>
            <p:nvPr/>
          </p:nvSpPr>
          <p:spPr>
            <a:xfrm>
              <a:off x="3097075" y="4574725"/>
              <a:ext cx="17450" cy="32850"/>
            </a:xfrm>
            <a:custGeom>
              <a:avLst/>
              <a:gdLst/>
              <a:ahLst/>
              <a:cxnLst/>
              <a:rect l="l" t="t" r="r" b="b"/>
              <a:pathLst>
                <a:path w="698" h="1314" extrusionOk="0">
                  <a:moveTo>
                    <a:pt x="359" y="1"/>
                  </a:moveTo>
                  <a:lnTo>
                    <a:pt x="359" y="1"/>
                  </a:lnTo>
                  <a:cubicBezTo>
                    <a:pt x="319" y="120"/>
                    <a:pt x="458" y="299"/>
                    <a:pt x="299" y="379"/>
                  </a:cubicBezTo>
                  <a:cubicBezTo>
                    <a:pt x="296" y="380"/>
                    <a:pt x="292" y="380"/>
                    <a:pt x="288" y="380"/>
                  </a:cubicBezTo>
                  <a:cubicBezTo>
                    <a:pt x="228" y="380"/>
                    <a:pt x="134" y="236"/>
                    <a:pt x="41" y="180"/>
                  </a:cubicBezTo>
                  <a:cubicBezTo>
                    <a:pt x="41" y="359"/>
                    <a:pt x="41" y="518"/>
                    <a:pt x="1" y="717"/>
                  </a:cubicBezTo>
                  <a:cubicBezTo>
                    <a:pt x="21" y="995"/>
                    <a:pt x="160" y="1214"/>
                    <a:pt x="438" y="1314"/>
                  </a:cubicBezTo>
                  <a:cubicBezTo>
                    <a:pt x="697" y="597"/>
                    <a:pt x="657" y="398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811;p3">
              <a:extLst>
                <a:ext uri="{FF2B5EF4-FFF2-40B4-BE49-F238E27FC236}">
                  <a16:creationId xmlns:a16="http://schemas.microsoft.com/office/drawing/2014/main" id="{6C2A0423-C827-43B2-9F23-A3DF584A9B7A}"/>
                </a:ext>
              </a:extLst>
            </p:cNvPr>
            <p:cNvSpPr/>
            <p:nvPr/>
          </p:nvSpPr>
          <p:spPr>
            <a:xfrm>
              <a:off x="3094600" y="4273350"/>
              <a:ext cx="18925" cy="33850"/>
            </a:xfrm>
            <a:custGeom>
              <a:avLst/>
              <a:gdLst/>
              <a:ahLst/>
              <a:cxnLst/>
              <a:rect l="l" t="t" r="r" b="b"/>
              <a:pathLst>
                <a:path w="757" h="1354" extrusionOk="0">
                  <a:moveTo>
                    <a:pt x="219" y="1"/>
                  </a:moveTo>
                  <a:cubicBezTo>
                    <a:pt x="160" y="120"/>
                    <a:pt x="140" y="259"/>
                    <a:pt x="120" y="418"/>
                  </a:cubicBezTo>
                  <a:cubicBezTo>
                    <a:pt x="0" y="617"/>
                    <a:pt x="0" y="796"/>
                    <a:pt x="140" y="995"/>
                  </a:cubicBezTo>
                  <a:lnTo>
                    <a:pt x="518" y="1353"/>
                  </a:lnTo>
                  <a:cubicBezTo>
                    <a:pt x="438" y="896"/>
                    <a:pt x="756" y="339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812;p3">
              <a:extLst>
                <a:ext uri="{FF2B5EF4-FFF2-40B4-BE49-F238E27FC236}">
                  <a16:creationId xmlns:a16="http://schemas.microsoft.com/office/drawing/2014/main" id="{4ADED18A-8CF8-4028-AF3C-ED455EA41A68}"/>
                </a:ext>
              </a:extLst>
            </p:cNvPr>
            <p:cNvSpPr/>
            <p:nvPr/>
          </p:nvSpPr>
          <p:spPr>
            <a:xfrm>
              <a:off x="2819575" y="4753750"/>
              <a:ext cx="28875" cy="12975"/>
            </a:xfrm>
            <a:custGeom>
              <a:avLst/>
              <a:gdLst/>
              <a:ahLst/>
              <a:cxnLst/>
              <a:rect l="l" t="t" r="r" b="b"/>
              <a:pathLst>
                <a:path w="1155" h="519" extrusionOk="0">
                  <a:moveTo>
                    <a:pt x="80" y="1"/>
                  </a:moveTo>
                  <a:cubicBezTo>
                    <a:pt x="60" y="1"/>
                    <a:pt x="60" y="21"/>
                    <a:pt x="21" y="81"/>
                  </a:cubicBezTo>
                  <a:cubicBezTo>
                    <a:pt x="1" y="120"/>
                    <a:pt x="21" y="160"/>
                    <a:pt x="80" y="200"/>
                  </a:cubicBezTo>
                  <a:cubicBezTo>
                    <a:pt x="220" y="260"/>
                    <a:pt x="259" y="399"/>
                    <a:pt x="259" y="518"/>
                  </a:cubicBezTo>
                  <a:cubicBezTo>
                    <a:pt x="458" y="459"/>
                    <a:pt x="617" y="399"/>
                    <a:pt x="796" y="359"/>
                  </a:cubicBezTo>
                  <a:cubicBezTo>
                    <a:pt x="856" y="180"/>
                    <a:pt x="1115" y="260"/>
                    <a:pt x="11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813;p3">
              <a:extLst>
                <a:ext uri="{FF2B5EF4-FFF2-40B4-BE49-F238E27FC236}">
                  <a16:creationId xmlns:a16="http://schemas.microsoft.com/office/drawing/2014/main" id="{6243C84E-8934-426E-A103-9BD389FE1C19}"/>
                </a:ext>
              </a:extLst>
            </p:cNvPr>
            <p:cNvSpPr/>
            <p:nvPr/>
          </p:nvSpPr>
          <p:spPr>
            <a:xfrm>
              <a:off x="2963300" y="4780625"/>
              <a:ext cx="23400" cy="15425"/>
            </a:xfrm>
            <a:custGeom>
              <a:avLst/>
              <a:gdLst/>
              <a:ahLst/>
              <a:cxnLst/>
              <a:rect l="l" t="t" r="r" b="b"/>
              <a:pathLst>
                <a:path w="936" h="617" extrusionOk="0">
                  <a:moveTo>
                    <a:pt x="597" y="0"/>
                  </a:moveTo>
                  <a:cubicBezTo>
                    <a:pt x="498" y="100"/>
                    <a:pt x="319" y="40"/>
                    <a:pt x="220" y="139"/>
                  </a:cubicBezTo>
                  <a:cubicBezTo>
                    <a:pt x="140" y="219"/>
                    <a:pt x="1" y="299"/>
                    <a:pt x="1" y="378"/>
                  </a:cubicBezTo>
                  <a:cubicBezTo>
                    <a:pt x="1" y="597"/>
                    <a:pt x="220" y="617"/>
                    <a:pt x="379" y="617"/>
                  </a:cubicBezTo>
                  <a:cubicBezTo>
                    <a:pt x="591" y="617"/>
                    <a:pt x="691" y="318"/>
                    <a:pt x="914" y="318"/>
                  </a:cubicBezTo>
                  <a:cubicBezTo>
                    <a:pt x="921" y="318"/>
                    <a:pt x="928" y="318"/>
                    <a:pt x="936" y="318"/>
                  </a:cubicBezTo>
                  <a:lnTo>
                    <a:pt x="936" y="179"/>
                  </a:lnTo>
                  <a:cubicBezTo>
                    <a:pt x="876" y="120"/>
                    <a:pt x="816" y="40"/>
                    <a:pt x="7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814;p3">
              <a:extLst>
                <a:ext uri="{FF2B5EF4-FFF2-40B4-BE49-F238E27FC236}">
                  <a16:creationId xmlns:a16="http://schemas.microsoft.com/office/drawing/2014/main" id="{868F0A8A-63F3-4CBA-9F5C-009779E95F1F}"/>
                </a:ext>
              </a:extLst>
            </p:cNvPr>
            <p:cNvSpPr/>
            <p:nvPr/>
          </p:nvSpPr>
          <p:spPr>
            <a:xfrm>
              <a:off x="2721600" y="4793550"/>
              <a:ext cx="32850" cy="7975"/>
            </a:xfrm>
            <a:custGeom>
              <a:avLst/>
              <a:gdLst/>
              <a:ahLst/>
              <a:cxnLst/>
              <a:rect l="l" t="t" r="r" b="b"/>
              <a:pathLst>
                <a:path w="1314" h="319" extrusionOk="0">
                  <a:moveTo>
                    <a:pt x="259" y="0"/>
                  </a:moveTo>
                  <a:cubicBezTo>
                    <a:pt x="160" y="80"/>
                    <a:pt x="1" y="120"/>
                    <a:pt x="80" y="319"/>
                  </a:cubicBezTo>
                  <a:lnTo>
                    <a:pt x="777" y="319"/>
                  </a:lnTo>
                  <a:cubicBezTo>
                    <a:pt x="896" y="120"/>
                    <a:pt x="1214" y="219"/>
                    <a:pt x="13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15;p3">
              <a:extLst>
                <a:ext uri="{FF2B5EF4-FFF2-40B4-BE49-F238E27FC236}">
                  <a16:creationId xmlns:a16="http://schemas.microsoft.com/office/drawing/2014/main" id="{05C4FAB6-7500-429A-B45A-A20CD569C859}"/>
                </a:ext>
              </a:extLst>
            </p:cNvPr>
            <p:cNvSpPr/>
            <p:nvPr/>
          </p:nvSpPr>
          <p:spPr>
            <a:xfrm>
              <a:off x="2501300" y="4816700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529" y="1"/>
                  </a:moveTo>
                  <a:cubicBezTo>
                    <a:pt x="426" y="1"/>
                    <a:pt x="317" y="35"/>
                    <a:pt x="199" y="89"/>
                  </a:cubicBezTo>
                  <a:cubicBezTo>
                    <a:pt x="0" y="188"/>
                    <a:pt x="259" y="367"/>
                    <a:pt x="120" y="467"/>
                  </a:cubicBezTo>
                  <a:cubicBezTo>
                    <a:pt x="80" y="507"/>
                    <a:pt x="60" y="566"/>
                    <a:pt x="60" y="646"/>
                  </a:cubicBezTo>
                  <a:cubicBezTo>
                    <a:pt x="80" y="646"/>
                    <a:pt x="100" y="666"/>
                    <a:pt x="120" y="686"/>
                  </a:cubicBezTo>
                  <a:lnTo>
                    <a:pt x="677" y="686"/>
                  </a:lnTo>
                  <a:cubicBezTo>
                    <a:pt x="697" y="676"/>
                    <a:pt x="721" y="671"/>
                    <a:pt x="751" y="671"/>
                  </a:cubicBezTo>
                  <a:cubicBezTo>
                    <a:pt x="781" y="671"/>
                    <a:pt x="816" y="676"/>
                    <a:pt x="856" y="686"/>
                  </a:cubicBezTo>
                  <a:cubicBezTo>
                    <a:pt x="876" y="686"/>
                    <a:pt x="896" y="666"/>
                    <a:pt x="915" y="646"/>
                  </a:cubicBezTo>
                  <a:cubicBezTo>
                    <a:pt x="955" y="586"/>
                    <a:pt x="955" y="566"/>
                    <a:pt x="876" y="507"/>
                  </a:cubicBezTo>
                  <a:lnTo>
                    <a:pt x="876" y="168"/>
                  </a:lnTo>
                  <a:cubicBezTo>
                    <a:pt x="767" y="49"/>
                    <a:pt x="653" y="1"/>
                    <a:pt x="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16;p3">
              <a:extLst>
                <a:ext uri="{FF2B5EF4-FFF2-40B4-BE49-F238E27FC236}">
                  <a16:creationId xmlns:a16="http://schemas.microsoft.com/office/drawing/2014/main" id="{2A33C542-C5E8-4D14-A6BA-7B0F65CF3DF8}"/>
                </a:ext>
              </a:extLst>
            </p:cNvPr>
            <p:cNvSpPr/>
            <p:nvPr/>
          </p:nvSpPr>
          <p:spPr>
            <a:xfrm>
              <a:off x="3018000" y="4796625"/>
              <a:ext cx="35850" cy="7700"/>
            </a:xfrm>
            <a:custGeom>
              <a:avLst/>
              <a:gdLst/>
              <a:ahLst/>
              <a:cxnLst/>
              <a:rect l="l" t="t" r="r" b="b"/>
              <a:pathLst>
                <a:path w="1434" h="308" extrusionOk="0">
                  <a:moveTo>
                    <a:pt x="366" y="1"/>
                  </a:moveTo>
                  <a:cubicBezTo>
                    <a:pt x="243" y="1"/>
                    <a:pt x="121" y="10"/>
                    <a:pt x="1" y="37"/>
                  </a:cubicBezTo>
                  <a:cubicBezTo>
                    <a:pt x="69" y="172"/>
                    <a:pt x="151" y="308"/>
                    <a:pt x="297" y="308"/>
                  </a:cubicBezTo>
                  <a:cubicBezTo>
                    <a:pt x="322" y="308"/>
                    <a:pt x="350" y="304"/>
                    <a:pt x="379" y="295"/>
                  </a:cubicBezTo>
                  <a:cubicBezTo>
                    <a:pt x="527" y="252"/>
                    <a:pt x="682" y="242"/>
                    <a:pt x="838" y="242"/>
                  </a:cubicBezTo>
                  <a:cubicBezTo>
                    <a:pt x="955" y="242"/>
                    <a:pt x="1072" y="248"/>
                    <a:pt x="1187" y="248"/>
                  </a:cubicBezTo>
                  <a:cubicBezTo>
                    <a:pt x="1271" y="248"/>
                    <a:pt x="1353" y="245"/>
                    <a:pt x="1433" y="235"/>
                  </a:cubicBezTo>
                  <a:cubicBezTo>
                    <a:pt x="1433" y="176"/>
                    <a:pt x="1413" y="136"/>
                    <a:pt x="1413" y="76"/>
                  </a:cubicBezTo>
                  <a:cubicBezTo>
                    <a:pt x="1061" y="76"/>
                    <a:pt x="710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17;p3">
              <a:extLst>
                <a:ext uri="{FF2B5EF4-FFF2-40B4-BE49-F238E27FC236}">
                  <a16:creationId xmlns:a16="http://schemas.microsoft.com/office/drawing/2014/main" id="{C19FAF16-2F13-4742-8EA2-788AA6DD4FFD}"/>
                </a:ext>
              </a:extLst>
            </p:cNvPr>
            <p:cNvSpPr/>
            <p:nvPr/>
          </p:nvSpPr>
          <p:spPr>
            <a:xfrm>
              <a:off x="2945900" y="4752625"/>
              <a:ext cx="23400" cy="15275"/>
            </a:xfrm>
            <a:custGeom>
              <a:avLst/>
              <a:gdLst/>
              <a:ahLst/>
              <a:cxnLst/>
              <a:rect l="l" t="t" r="r" b="b"/>
              <a:pathLst>
                <a:path w="936" h="611" extrusionOk="0">
                  <a:moveTo>
                    <a:pt x="447" y="1"/>
                  </a:moveTo>
                  <a:cubicBezTo>
                    <a:pt x="300" y="1"/>
                    <a:pt x="152" y="51"/>
                    <a:pt x="0" y="165"/>
                  </a:cubicBezTo>
                  <a:cubicBezTo>
                    <a:pt x="179" y="265"/>
                    <a:pt x="319" y="364"/>
                    <a:pt x="398" y="563"/>
                  </a:cubicBezTo>
                  <a:lnTo>
                    <a:pt x="597" y="563"/>
                  </a:lnTo>
                  <a:cubicBezTo>
                    <a:pt x="626" y="592"/>
                    <a:pt x="666" y="611"/>
                    <a:pt x="717" y="611"/>
                  </a:cubicBezTo>
                  <a:cubicBezTo>
                    <a:pt x="735" y="611"/>
                    <a:pt x="755" y="608"/>
                    <a:pt x="776" y="603"/>
                  </a:cubicBezTo>
                  <a:cubicBezTo>
                    <a:pt x="816" y="543"/>
                    <a:pt x="856" y="504"/>
                    <a:pt x="896" y="444"/>
                  </a:cubicBezTo>
                  <a:cubicBezTo>
                    <a:pt x="916" y="364"/>
                    <a:pt x="935" y="265"/>
                    <a:pt x="935" y="165"/>
                  </a:cubicBezTo>
                  <a:cubicBezTo>
                    <a:pt x="769" y="61"/>
                    <a:pt x="608" y="1"/>
                    <a:pt x="4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18;p3">
              <a:extLst>
                <a:ext uri="{FF2B5EF4-FFF2-40B4-BE49-F238E27FC236}">
                  <a16:creationId xmlns:a16="http://schemas.microsoft.com/office/drawing/2014/main" id="{5638841F-89E3-4A45-A045-69CD3E91B12A}"/>
                </a:ext>
              </a:extLst>
            </p:cNvPr>
            <p:cNvSpPr/>
            <p:nvPr/>
          </p:nvSpPr>
          <p:spPr>
            <a:xfrm>
              <a:off x="3087625" y="4280325"/>
              <a:ext cx="9975" cy="17925"/>
            </a:xfrm>
            <a:custGeom>
              <a:avLst/>
              <a:gdLst/>
              <a:ahLst/>
              <a:cxnLst/>
              <a:rect l="l" t="t" r="r" b="b"/>
              <a:pathLst>
                <a:path w="399" h="717" extrusionOk="0">
                  <a:moveTo>
                    <a:pt x="80" y="0"/>
                  </a:moveTo>
                  <a:cubicBezTo>
                    <a:pt x="80" y="239"/>
                    <a:pt x="1" y="517"/>
                    <a:pt x="240" y="716"/>
                  </a:cubicBezTo>
                  <a:cubicBezTo>
                    <a:pt x="299" y="716"/>
                    <a:pt x="339" y="696"/>
                    <a:pt x="399" y="696"/>
                  </a:cubicBezTo>
                  <a:lnTo>
                    <a:pt x="399" y="139"/>
                  </a:lnTo>
                  <a:cubicBezTo>
                    <a:pt x="279" y="100"/>
                    <a:pt x="180" y="4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19;p3">
              <a:extLst>
                <a:ext uri="{FF2B5EF4-FFF2-40B4-BE49-F238E27FC236}">
                  <a16:creationId xmlns:a16="http://schemas.microsoft.com/office/drawing/2014/main" id="{00ED0F7E-8037-4384-A24F-C7A737EC9A3C}"/>
                </a:ext>
              </a:extLst>
            </p:cNvPr>
            <p:cNvSpPr/>
            <p:nvPr/>
          </p:nvSpPr>
          <p:spPr>
            <a:xfrm>
              <a:off x="2764375" y="4822900"/>
              <a:ext cx="25900" cy="6325"/>
            </a:xfrm>
            <a:custGeom>
              <a:avLst/>
              <a:gdLst/>
              <a:ahLst/>
              <a:cxnLst/>
              <a:rect l="l" t="t" r="r" b="b"/>
              <a:pathLst>
                <a:path w="1036" h="253" extrusionOk="0">
                  <a:moveTo>
                    <a:pt x="896" y="40"/>
                  </a:moveTo>
                  <a:cubicBezTo>
                    <a:pt x="597" y="100"/>
                    <a:pt x="279" y="0"/>
                    <a:pt x="1" y="179"/>
                  </a:cubicBezTo>
                  <a:cubicBezTo>
                    <a:pt x="182" y="190"/>
                    <a:pt x="375" y="252"/>
                    <a:pt x="564" y="252"/>
                  </a:cubicBezTo>
                  <a:cubicBezTo>
                    <a:pt x="727" y="252"/>
                    <a:pt x="888" y="206"/>
                    <a:pt x="1035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20;p3">
              <a:extLst>
                <a:ext uri="{FF2B5EF4-FFF2-40B4-BE49-F238E27FC236}">
                  <a16:creationId xmlns:a16="http://schemas.microsoft.com/office/drawing/2014/main" id="{B1A46194-1B42-49B7-83C7-549543753D16}"/>
                </a:ext>
              </a:extLst>
            </p:cNvPr>
            <p:cNvSpPr/>
            <p:nvPr/>
          </p:nvSpPr>
          <p:spPr>
            <a:xfrm>
              <a:off x="3116475" y="4690600"/>
              <a:ext cx="12950" cy="13450"/>
            </a:xfrm>
            <a:custGeom>
              <a:avLst/>
              <a:gdLst/>
              <a:ahLst/>
              <a:cxnLst/>
              <a:rect l="l" t="t" r="r" b="b"/>
              <a:pathLst>
                <a:path w="518" h="538" extrusionOk="0">
                  <a:moveTo>
                    <a:pt x="1" y="1"/>
                  </a:moveTo>
                  <a:cubicBezTo>
                    <a:pt x="60" y="160"/>
                    <a:pt x="120" y="359"/>
                    <a:pt x="160" y="538"/>
                  </a:cubicBezTo>
                  <a:cubicBezTo>
                    <a:pt x="518" y="398"/>
                    <a:pt x="518" y="20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21;p3">
              <a:extLst>
                <a:ext uri="{FF2B5EF4-FFF2-40B4-BE49-F238E27FC236}">
                  <a16:creationId xmlns:a16="http://schemas.microsoft.com/office/drawing/2014/main" id="{2F76D45C-0151-4C9B-B9F1-E629F14AB30E}"/>
                </a:ext>
              </a:extLst>
            </p:cNvPr>
            <p:cNvSpPr/>
            <p:nvPr/>
          </p:nvSpPr>
          <p:spPr>
            <a:xfrm>
              <a:off x="2705200" y="4793550"/>
              <a:ext cx="22400" cy="8975"/>
            </a:xfrm>
            <a:custGeom>
              <a:avLst/>
              <a:gdLst/>
              <a:ahLst/>
              <a:cxnLst/>
              <a:rect l="l" t="t" r="r" b="b"/>
              <a:pathLst>
                <a:path w="896" h="359" extrusionOk="0">
                  <a:moveTo>
                    <a:pt x="557" y="0"/>
                  </a:moveTo>
                  <a:cubicBezTo>
                    <a:pt x="478" y="60"/>
                    <a:pt x="378" y="80"/>
                    <a:pt x="279" y="80"/>
                  </a:cubicBezTo>
                  <a:cubicBezTo>
                    <a:pt x="250" y="80"/>
                    <a:pt x="222" y="78"/>
                    <a:pt x="194" y="78"/>
                  </a:cubicBezTo>
                  <a:cubicBezTo>
                    <a:pt x="124" y="78"/>
                    <a:pt x="57" y="88"/>
                    <a:pt x="0" y="160"/>
                  </a:cubicBezTo>
                  <a:lnTo>
                    <a:pt x="199" y="358"/>
                  </a:lnTo>
                  <a:cubicBezTo>
                    <a:pt x="378" y="358"/>
                    <a:pt x="557" y="319"/>
                    <a:pt x="717" y="319"/>
                  </a:cubicBezTo>
                  <a:cubicBezTo>
                    <a:pt x="796" y="219"/>
                    <a:pt x="856" y="10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22;p3">
              <a:extLst>
                <a:ext uri="{FF2B5EF4-FFF2-40B4-BE49-F238E27FC236}">
                  <a16:creationId xmlns:a16="http://schemas.microsoft.com/office/drawing/2014/main" id="{8CE7F79D-BF02-4C86-B3B3-6306BA820AD1}"/>
                </a:ext>
              </a:extLst>
            </p:cNvPr>
            <p:cNvSpPr/>
            <p:nvPr/>
          </p:nvSpPr>
          <p:spPr>
            <a:xfrm>
              <a:off x="3099575" y="4396200"/>
              <a:ext cx="10475" cy="22400"/>
            </a:xfrm>
            <a:custGeom>
              <a:avLst/>
              <a:gdLst/>
              <a:ahLst/>
              <a:cxnLst/>
              <a:rect l="l" t="t" r="r" b="b"/>
              <a:pathLst>
                <a:path w="419" h="896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9" y="299"/>
                    <a:pt x="0" y="657"/>
                    <a:pt x="299" y="895"/>
                  </a:cubicBezTo>
                  <a:cubicBezTo>
                    <a:pt x="259" y="597"/>
                    <a:pt x="418" y="259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23;p3">
              <a:extLst>
                <a:ext uri="{FF2B5EF4-FFF2-40B4-BE49-F238E27FC236}">
                  <a16:creationId xmlns:a16="http://schemas.microsoft.com/office/drawing/2014/main" id="{C2DEA61B-861A-45C6-8EA6-063D0073CD01}"/>
                </a:ext>
              </a:extLst>
            </p:cNvPr>
            <p:cNvSpPr/>
            <p:nvPr/>
          </p:nvSpPr>
          <p:spPr>
            <a:xfrm>
              <a:off x="2620650" y="4811275"/>
              <a:ext cx="17925" cy="4650"/>
            </a:xfrm>
            <a:custGeom>
              <a:avLst/>
              <a:gdLst/>
              <a:ahLst/>
              <a:cxnLst/>
              <a:rect l="l" t="t" r="r" b="b"/>
              <a:pathLst>
                <a:path w="717" h="186" extrusionOk="0">
                  <a:moveTo>
                    <a:pt x="454" y="0"/>
                  </a:moveTo>
                  <a:cubicBezTo>
                    <a:pt x="291" y="0"/>
                    <a:pt x="129" y="25"/>
                    <a:pt x="1" y="167"/>
                  </a:cubicBezTo>
                  <a:cubicBezTo>
                    <a:pt x="113" y="167"/>
                    <a:pt x="225" y="185"/>
                    <a:pt x="333" y="185"/>
                  </a:cubicBezTo>
                  <a:cubicBezTo>
                    <a:pt x="473" y="185"/>
                    <a:pt x="604" y="154"/>
                    <a:pt x="717" y="8"/>
                  </a:cubicBezTo>
                  <a:cubicBezTo>
                    <a:pt x="633" y="8"/>
                    <a:pt x="543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24;p3">
              <a:extLst>
                <a:ext uri="{FF2B5EF4-FFF2-40B4-BE49-F238E27FC236}">
                  <a16:creationId xmlns:a16="http://schemas.microsoft.com/office/drawing/2014/main" id="{0558E3B5-D7E4-41C0-B4A3-03EF65E23F57}"/>
                </a:ext>
              </a:extLst>
            </p:cNvPr>
            <p:cNvSpPr/>
            <p:nvPr/>
          </p:nvSpPr>
          <p:spPr>
            <a:xfrm>
              <a:off x="3015525" y="4820400"/>
              <a:ext cx="15450" cy="9475"/>
            </a:xfrm>
            <a:custGeom>
              <a:avLst/>
              <a:gdLst/>
              <a:ahLst/>
              <a:cxnLst/>
              <a:rect l="l" t="t" r="r" b="b"/>
              <a:pathLst>
                <a:path w="618" h="379" extrusionOk="0">
                  <a:moveTo>
                    <a:pt x="100" y="1"/>
                  </a:moveTo>
                  <a:cubicBezTo>
                    <a:pt x="0" y="120"/>
                    <a:pt x="0" y="239"/>
                    <a:pt x="100" y="379"/>
                  </a:cubicBezTo>
                  <a:lnTo>
                    <a:pt x="279" y="379"/>
                  </a:lnTo>
                  <a:cubicBezTo>
                    <a:pt x="398" y="239"/>
                    <a:pt x="498" y="120"/>
                    <a:pt x="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25;p3">
              <a:extLst>
                <a:ext uri="{FF2B5EF4-FFF2-40B4-BE49-F238E27FC236}">
                  <a16:creationId xmlns:a16="http://schemas.microsoft.com/office/drawing/2014/main" id="{097C91C1-376B-4BA7-805E-E90C0358D560}"/>
                </a:ext>
              </a:extLst>
            </p:cNvPr>
            <p:cNvSpPr/>
            <p:nvPr/>
          </p:nvSpPr>
          <p:spPr>
            <a:xfrm>
              <a:off x="2620650" y="4824500"/>
              <a:ext cx="17925" cy="5375"/>
            </a:xfrm>
            <a:custGeom>
              <a:avLst/>
              <a:gdLst/>
              <a:ahLst/>
              <a:cxnLst/>
              <a:rect l="l" t="t" r="r" b="b"/>
              <a:pathLst>
                <a:path w="717" h="215" extrusionOk="0">
                  <a:moveTo>
                    <a:pt x="365" y="0"/>
                  </a:moveTo>
                  <a:cubicBezTo>
                    <a:pt x="239" y="0"/>
                    <a:pt x="114" y="70"/>
                    <a:pt x="1" y="215"/>
                  </a:cubicBezTo>
                  <a:cubicBezTo>
                    <a:pt x="259" y="215"/>
                    <a:pt x="478" y="175"/>
                    <a:pt x="717" y="175"/>
                  </a:cubicBezTo>
                  <a:cubicBezTo>
                    <a:pt x="602" y="60"/>
                    <a:pt x="483" y="0"/>
                    <a:pt x="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26;p3">
              <a:extLst>
                <a:ext uri="{FF2B5EF4-FFF2-40B4-BE49-F238E27FC236}">
                  <a16:creationId xmlns:a16="http://schemas.microsoft.com/office/drawing/2014/main" id="{0AFB0706-5C51-4892-B6E2-BFC1A861C88F}"/>
                </a:ext>
              </a:extLst>
            </p:cNvPr>
            <p:cNvSpPr/>
            <p:nvPr/>
          </p:nvSpPr>
          <p:spPr>
            <a:xfrm>
              <a:off x="2549050" y="4824875"/>
              <a:ext cx="17925" cy="4100"/>
            </a:xfrm>
            <a:custGeom>
              <a:avLst/>
              <a:gdLst/>
              <a:ahLst/>
              <a:cxnLst/>
              <a:rect l="l" t="t" r="r" b="b"/>
              <a:pathLst>
                <a:path w="717" h="164" extrusionOk="0">
                  <a:moveTo>
                    <a:pt x="716" y="1"/>
                  </a:moveTo>
                  <a:lnTo>
                    <a:pt x="716" y="1"/>
                  </a:lnTo>
                  <a:cubicBezTo>
                    <a:pt x="683" y="3"/>
                    <a:pt x="649" y="4"/>
                    <a:pt x="615" y="4"/>
                  </a:cubicBezTo>
                  <a:cubicBezTo>
                    <a:pt x="560" y="4"/>
                    <a:pt x="503" y="2"/>
                    <a:pt x="447" y="2"/>
                  </a:cubicBezTo>
                  <a:cubicBezTo>
                    <a:pt x="286" y="2"/>
                    <a:pt x="127" y="20"/>
                    <a:pt x="0" y="160"/>
                  </a:cubicBezTo>
                  <a:cubicBezTo>
                    <a:pt x="27" y="158"/>
                    <a:pt x="54" y="157"/>
                    <a:pt x="81" y="157"/>
                  </a:cubicBezTo>
                  <a:cubicBezTo>
                    <a:pt x="163" y="157"/>
                    <a:pt x="246" y="164"/>
                    <a:pt x="326" y="164"/>
                  </a:cubicBezTo>
                  <a:cubicBezTo>
                    <a:pt x="474" y="164"/>
                    <a:pt x="612" y="140"/>
                    <a:pt x="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27;p3">
              <a:extLst>
                <a:ext uri="{FF2B5EF4-FFF2-40B4-BE49-F238E27FC236}">
                  <a16:creationId xmlns:a16="http://schemas.microsoft.com/office/drawing/2014/main" id="{EDC5A341-8B41-42F2-8BE5-1EB4FB460A39}"/>
                </a:ext>
              </a:extLst>
            </p:cNvPr>
            <p:cNvSpPr/>
            <p:nvPr/>
          </p:nvSpPr>
          <p:spPr>
            <a:xfrm>
              <a:off x="3114500" y="4413600"/>
              <a:ext cx="7975" cy="18425"/>
            </a:xfrm>
            <a:custGeom>
              <a:avLst/>
              <a:gdLst/>
              <a:ahLst/>
              <a:cxnLst/>
              <a:rect l="l" t="t" r="r" b="b"/>
              <a:pathLst>
                <a:path w="319" h="737" extrusionOk="0">
                  <a:moveTo>
                    <a:pt x="60" y="0"/>
                  </a:moveTo>
                  <a:cubicBezTo>
                    <a:pt x="100" y="259"/>
                    <a:pt x="0" y="537"/>
                    <a:pt x="219" y="736"/>
                  </a:cubicBezTo>
                  <a:cubicBezTo>
                    <a:pt x="219" y="478"/>
                    <a:pt x="318" y="199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28;p3">
              <a:extLst>
                <a:ext uri="{FF2B5EF4-FFF2-40B4-BE49-F238E27FC236}">
                  <a16:creationId xmlns:a16="http://schemas.microsoft.com/office/drawing/2014/main" id="{0EA1C48E-4388-4BC7-A0B7-7ECD75705D1F}"/>
                </a:ext>
              </a:extLst>
            </p:cNvPr>
            <p:cNvSpPr/>
            <p:nvPr/>
          </p:nvSpPr>
          <p:spPr>
            <a:xfrm>
              <a:off x="3104550" y="4621925"/>
              <a:ext cx="12450" cy="10525"/>
            </a:xfrm>
            <a:custGeom>
              <a:avLst/>
              <a:gdLst/>
              <a:ahLst/>
              <a:cxnLst/>
              <a:rect l="l" t="t" r="r" b="b"/>
              <a:pathLst>
                <a:path w="498" h="421" extrusionOk="0">
                  <a:moveTo>
                    <a:pt x="327" y="0"/>
                  </a:moveTo>
                  <a:cubicBezTo>
                    <a:pt x="261" y="0"/>
                    <a:pt x="186" y="62"/>
                    <a:pt x="120" y="62"/>
                  </a:cubicBezTo>
                  <a:cubicBezTo>
                    <a:pt x="0" y="281"/>
                    <a:pt x="159" y="321"/>
                    <a:pt x="259" y="400"/>
                  </a:cubicBezTo>
                  <a:lnTo>
                    <a:pt x="299" y="420"/>
                  </a:lnTo>
                  <a:cubicBezTo>
                    <a:pt x="418" y="321"/>
                    <a:pt x="498" y="201"/>
                    <a:pt x="418" y="62"/>
                  </a:cubicBezTo>
                  <a:cubicBezTo>
                    <a:pt x="391" y="16"/>
                    <a:pt x="360" y="0"/>
                    <a:pt x="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29;p3">
              <a:extLst>
                <a:ext uri="{FF2B5EF4-FFF2-40B4-BE49-F238E27FC236}">
                  <a16:creationId xmlns:a16="http://schemas.microsoft.com/office/drawing/2014/main" id="{77522241-0412-4F9F-96FC-40C307019E16}"/>
                </a:ext>
              </a:extLst>
            </p:cNvPr>
            <p:cNvSpPr/>
            <p:nvPr/>
          </p:nvSpPr>
          <p:spPr>
            <a:xfrm>
              <a:off x="2620150" y="4802500"/>
              <a:ext cx="20425" cy="4000"/>
            </a:xfrm>
            <a:custGeom>
              <a:avLst/>
              <a:gdLst/>
              <a:ahLst/>
              <a:cxnLst/>
              <a:rect l="l" t="t" r="r" b="b"/>
              <a:pathLst>
                <a:path w="817" h="160" extrusionOk="0">
                  <a:moveTo>
                    <a:pt x="538" y="0"/>
                  </a:moveTo>
                  <a:cubicBezTo>
                    <a:pt x="359" y="0"/>
                    <a:pt x="220" y="0"/>
                    <a:pt x="21" y="20"/>
                  </a:cubicBezTo>
                  <a:cubicBezTo>
                    <a:pt x="21" y="60"/>
                    <a:pt x="1" y="120"/>
                    <a:pt x="1" y="160"/>
                  </a:cubicBezTo>
                  <a:lnTo>
                    <a:pt x="737" y="160"/>
                  </a:lnTo>
                  <a:cubicBezTo>
                    <a:pt x="777" y="160"/>
                    <a:pt x="777" y="160"/>
                    <a:pt x="796" y="120"/>
                  </a:cubicBezTo>
                  <a:cubicBezTo>
                    <a:pt x="816" y="100"/>
                    <a:pt x="796" y="40"/>
                    <a:pt x="737" y="20"/>
                  </a:cubicBezTo>
                  <a:cubicBezTo>
                    <a:pt x="677" y="0"/>
                    <a:pt x="617" y="0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30;p3">
              <a:extLst>
                <a:ext uri="{FF2B5EF4-FFF2-40B4-BE49-F238E27FC236}">
                  <a16:creationId xmlns:a16="http://schemas.microsoft.com/office/drawing/2014/main" id="{8F48ED06-A7A0-45D6-9DEA-F9D1975AD99A}"/>
                </a:ext>
              </a:extLst>
            </p:cNvPr>
            <p:cNvSpPr/>
            <p:nvPr/>
          </p:nvSpPr>
          <p:spPr>
            <a:xfrm>
              <a:off x="2526650" y="4838225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388" y="0"/>
                  </a:moveTo>
                  <a:cubicBezTo>
                    <a:pt x="249" y="0"/>
                    <a:pt x="115" y="21"/>
                    <a:pt x="1" y="163"/>
                  </a:cubicBezTo>
                  <a:cubicBezTo>
                    <a:pt x="61" y="169"/>
                    <a:pt x="121" y="175"/>
                    <a:pt x="180" y="175"/>
                  </a:cubicBezTo>
                  <a:cubicBezTo>
                    <a:pt x="316" y="175"/>
                    <a:pt x="447" y="143"/>
                    <a:pt x="558" y="4"/>
                  </a:cubicBezTo>
                  <a:cubicBezTo>
                    <a:pt x="501" y="4"/>
                    <a:pt x="444" y="0"/>
                    <a:pt x="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31;p3">
              <a:extLst>
                <a:ext uri="{FF2B5EF4-FFF2-40B4-BE49-F238E27FC236}">
                  <a16:creationId xmlns:a16="http://schemas.microsoft.com/office/drawing/2014/main" id="{59A38891-213E-46AA-B372-AE8213007A29}"/>
                </a:ext>
              </a:extLst>
            </p:cNvPr>
            <p:cNvSpPr/>
            <p:nvPr/>
          </p:nvSpPr>
          <p:spPr>
            <a:xfrm>
              <a:off x="3183125" y="4847250"/>
              <a:ext cx="8975" cy="5675"/>
            </a:xfrm>
            <a:custGeom>
              <a:avLst/>
              <a:gdLst/>
              <a:ahLst/>
              <a:cxnLst/>
              <a:rect l="l" t="t" r="r" b="b"/>
              <a:pathLst>
                <a:path w="359" h="227" extrusionOk="0">
                  <a:moveTo>
                    <a:pt x="358" y="1"/>
                  </a:moveTo>
                  <a:cubicBezTo>
                    <a:pt x="239" y="1"/>
                    <a:pt x="100" y="1"/>
                    <a:pt x="0" y="21"/>
                  </a:cubicBezTo>
                  <a:cubicBezTo>
                    <a:pt x="40" y="60"/>
                    <a:pt x="40" y="220"/>
                    <a:pt x="80" y="220"/>
                  </a:cubicBezTo>
                  <a:cubicBezTo>
                    <a:pt x="101" y="224"/>
                    <a:pt x="120" y="227"/>
                    <a:pt x="138" y="227"/>
                  </a:cubicBezTo>
                  <a:cubicBezTo>
                    <a:pt x="269" y="227"/>
                    <a:pt x="306" y="106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32;p3">
              <a:extLst>
                <a:ext uri="{FF2B5EF4-FFF2-40B4-BE49-F238E27FC236}">
                  <a16:creationId xmlns:a16="http://schemas.microsoft.com/office/drawing/2014/main" id="{D9BA469E-DDF3-41D1-9F37-0CAE9C237068}"/>
                </a:ext>
              </a:extLst>
            </p:cNvPr>
            <p:cNvSpPr/>
            <p:nvPr/>
          </p:nvSpPr>
          <p:spPr>
            <a:xfrm>
              <a:off x="3102550" y="44275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180" y="0"/>
                  </a:moveTo>
                  <a:cubicBezTo>
                    <a:pt x="1" y="100"/>
                    <a:pt x="1" y="219"/>
                    <a:pt x="180" y="339"/>
                  </a:cubicBezTo>
                  <a:cubicBezTo>
                    <a:pt x="379" y="239"/>
                    <a:pt x="200" y="12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33;p3">
              <a:extLst>
                <a:ext uri="{FF2B5EF4-FFF2-40B4-BE49-F238E27FC236}">
                  <a16:creationId xmlns:a16="http://schemas.microsoft.com/office/drawing/2014/main" id="{FF5070AD-5C07-4443-8413-62136981ED1E}"/>
                </a:ext>
              </a:extLst>
            </p:cNvPr>
            <p:cNvSpPr/>
            <p:nvPr/>
          </p:nvSpPr>
          <p:spPr>
            <a:xfrm>
              <a:off x="3107025" y="4448400"/>
              <a:ext cx="7500" cy="14450"/>
            </a:xfrm>
            <a:custGeom>
              <a:avLst/>
              <a:gdLst/>
              <a:ahLst/>
              <a:cxnLst/>
              <a:rect l="l" t="t" r="r" b="b"/>
              <a:pathLst>
                <a:path w="300" h="578" extrusionOk="0">
                  <a:moveTo>
                    <a:pt x="103" y="1"/>
                  </a:moveTo>
                  <a:cubicBezTo>
                    <a:pt x="70" y="1"/>
                    <a:pt x="40" y="21"/>
                    <a:pt x="21" y="61"/>
                  </a:cubicBezTo>
                  <a:cubicBezTo>
                    <a:pt x="21" y="240"/>
                    <a:pt x="1" y="458"/>
                    <a:pt x="200" y="578"/>
                  </a:cubicBezTo>
                  <a:cubicBezTo>
                    <a:pt x="299" y="478"/>
                    <a:pt x="299" y="359"/>
                    <a:pt x="200" y="240"/>
                  </a:cubicBezTo>
                  <a:lnTo>
                    <a:pt x="200" y="61"/>
                  </a:lnTo>
                  <a:cubicBezTo>
                    <a:pt x="170" y="21"/>
                    <a:pt x="135" y="1"/>
                    <a:pt x="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34;p3">
              <a:extLst>
                <a:ext uri="{FF2B5EF4-FFF2-40B4-BE49-F238E27FC236}">
                  <a16:creationId xmlns:a16="http://schemas.microsoft.com/office/drawing/2014/main" id="{A2047A8E-3A05-493A-91C1-1ACF1CC9C33B}"/>
                </a:ext>
              </a:extLst>
            </p:cNvPr>
            <p:cNvSpPr/>
            <p:nvPr/>
          </p:nvSpPr>
          <p:spPr>
            <a:xfrm>
              <a:off x="3013525" y="4820400"/>
              <a:ext cx="4500" cy="12950"/>
            </a:xfrm>
            <a:custGeom>
              <a:avLst/>
              <a:gdLst/>
              <a:ahLst/>
              <a:cxnLst/>
              <a:rect l="l" t="t" r="r" b="b"/>
              <a:pathLst>
                <a:path w="180" h="518" extrusionOk="0">
                  <a:moveTo>
                    <a:pt x="180" y="1"/>
                  </a:moveTo>
                  <a:cubicBezTo>
                    <a:pt x="120" y="40"/>
                    <a:pt x="61" y="100"/>
                    <a:pt x="1" y="140"/>
                  </a:cubicBezTo>
                  <a:lnTo>
                    <a:pt x="1" y="518"/>
                  </a:lnTo>
                  <a:cubicBezTo>
                    <a:pt x="61" y="478"/>
                    <a:pt x="120" y="418"/>
                    <a:pt x="180" y="379"/>
                  </a:cubicBezTo>
                  <a:lnTo>
                    <a:pt x="1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35;p3">
              <a:extLst>
                <a:ext uri="{FF2B5EF4-FFF2-40B4-BE49-F238E27FC236}">
                  <a16:creationId xmlns:a16="http://schemas.microsoft.com/office/drawing/2014/main" id="{38F40D7B-D7A3-4ED7-AB12-D844AD1CB631}"/>
                </a:ext>
              </a:extLst>
            </p:cNvPr>
            <p:cNvSpPr/>
            <p:nvPr/>
          </p:nvSpPr>
          <p:spPr>
            <a:xfrm>
              <a:off x="2598275" y="4816200"/>
              <a:ext cx="13450" cy="4250"/>
            </a:xfrm>
            <a:custGeom>
              <a:avLst/>
              <a:gdLst/>
              <a:ahLst/>
              <a:cxnLst/>
              <a:rect l="l" t="t" r="r" b="b"/>
              <a:pathLst>
                <a:path w="538" h="170" extrusionOk="0">
                  <a:moveTo>
                    <a:pt x="392" y="1"/>
                  </a:moveTo>
                  <a:cubicBezTo>
                    <a:pt x="250" y="1"/>
                    <a:pt x="120" y="34"/>
                    <a:pt x="0" y="169"/>
                  </a:cubicBezTo>
                  <a:cubicBezTo>
                    <a:pt x="33" y="169"/>
                    <a:pt x="67" y="169"/>
                    <a:pt x="101" y="169"/>
                  </a:cubicBezTo>
                  <a:cubicBezTo>
                    <a:pt x="256" y="169"/>
                    <a:pt x="424" y="156"/>
                    <a:pt x="538" y="9"/>
                  </a:cubicBezTo>
                  <a:cubicBezTo>
                    <a:pt x="488" y="4"/>
                    <a:pt x="439" y="1"/>
                    <a:pt x="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36;p3">
              <a:extLst>
                <a:ext uri="{FF2B5EF4-FFF2-40B4-BE49-F238E27FC236}">
                  <a16:creationId xmlns:a16="http://schemas.microsoft.com/office/drawing/2014/main" id="{583A5109-CE85-454B-8765-56D1EEE890F6}"/>
                </a:ext>
              </a:extLst>
            </p:cNvPr>
            <p:cNvSpPr/>
            <p:nvPr/>
          </p:nvSpPr>
          <p:spPr>
            <a:xfrm>
              <a:off x="2522675" y="4828850"/>
              <a:ext cx="13450" cy="4675"/>
            </a:xfrm>
            <a:custGeom>
              <a:avLst/>
              <a:gdLst/>
              <a:ahLst/>
              <a:cxnLst/>
              <a:rect l="l" t="t" r="r" b="b"/>
              <a:pathLst>
                <a:path w="538" h="187" extrusionOk="0">
                  <a:moveTo>
                    <a:pt x="1" y="1"/>
                  </a:moveTo>
                  <a:lnTo>
                    <a:pt x="1" y="180"/>
                  </a:lnTo>
                  <a:cubicBezTo>
                    <a:pt x="67" y="180"/>
                    <a:pt x="133" y="186"/>
                    <a:pt x="197" y="186"/>
                  </a:cubicBezTo>
                  <a:cubicBezTo>
                    <a:pt x="326" y="186"/>
                    <a:pt x="445" y="160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37;p3">
              <a:extLst>
                <a:ext uri="{FF2B5EF4-FFF2-40B4-BE49-F238E27FC236}">
                  <a16:creationId xmlns:a16="http://schemas.microsoft.com/office/drawing/2014/main" id="{286991A2-47AC-4EA6-A590-19E048594B04}"/>
                </a:ext>
              </a:extLst>
            </p:cNvPr>
            <p:cNvSpPr/>
            <p:nvPr/>
          </p:nvSpPr>
          <p:spPr>
            <a:xfrm>
              <a:off x="2709675" y="4619750"/>
              <a:ext cx="13450" cy="3825"/>
            </a:xfrm>
            <a:custGeom>
              <a:avLst/>
              <a:gdLst/>
              <a:ahLst/>
              <a:cxnLst/>
              <a:rect l="l" t="t" r="r" b="b"/>
              <a:pathLst>
                <a:path w="538" h="153" extrusionOk="0">
                  <a:moveTo>
                    <a:pt x="374" y="1"/>
                  </a:moveTo>
                  <a:cubicBezTo>
                    <a:pt x="228" y="1"/>
                    <a:pt x="103" y="32"/>
                    <a:pt x="0" y="149"/>
                  </a:cubicBezTo>
                  <a:cubicBezTo>
                    <a:pt x="62" y="149"/>
                    <a:pt x="123" y="153"/>
                    <a:pt x="182" y="153"/>
                  </a:cubicBezTo>
                  <a:cubicBezTo>
                    <a:pt x="316" y="153"/>
                    <a:pt x="441" y="134"/>
                    <a:pt x="538" y="10"/>
                  </a:cubicBezTo>
                  <a:cubicBezTo>
                    <a:pt x="480" y="5"/>
                    <a:pt x="426" y="1"/>
                    <a:pt x="3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38;p3">
              <a:extLst>
                <a:ext uri="{FF2B5EF4-FFF2-40B4-BE49-F238E27FC236}">
                  <a16:creationId xmlns:a16="http://schemas.microsoft.com/office/drawing/2014/main" id="{C64CDCFE-8880-49A4-BBA1-8DF2F14B18D4}"/>
                </a:ext>
              </a:extLst>
            </p:cNvPr>
            <p:cNvSpPr/>
            <p:nvPr/>
          </p:nvSpPr>
          <p:spPr>
            <a:xfrm>
              <a:off x="2968775" y="4780450"/>
              <a:ext cx="9475" cy="3975"/>
            </a:xfrm>
            <a:custGeom>
              <a:avLst/>
              <a:gdLst/>
              <a:ahLst/>
              <a:cxnLst/>
              <a:rect l="l" t="t" r="r" b="b"/>
              <a:pathLst>
                <a:path w="379" h="159" extrusionOk="0">
                  <a:moveTo>
                    <a:pt x="283" y="1"/>
                  </a:moveTo>
                  <a:cubicBezTo>
                    <a:pt x="164" y="1"/>
                    <a:pt x="64" y="36"/>
                    <a:pt x="1" y="146"/>
                  </a:cubicBezTo>
                  <a:cubicBezTo>
                    <a:pt x="34" y="155"/>
                    <a:pt x="65" y="159"/>
                    <a:pt x="95" y="159"/>
                  </a:cubicBezTo>
                  <a:cubicBezTo>
                    <a:pt x="209" y="159"/>
                    <a:pt x="300" y="102"/>
                    <a:pt x="378" y="7"/>
                  </a:cubicBezTo>
                  <a:cubicBezTo>
                    <a:pt x="346" y="3"/>
                    <a:pt x="313" y="1"/>
                    <a:pt x="2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39;p3">
              <a:extLst>
                <a:ext uri="{FF2B5EF4-FFF2-40B4-BE49-F238E27FC236}">
                  <a16:creationId xmlns:a16="http://schemas.microsoft.com/office/drawing/2014/main" id="{256389CB-0CAE-492C-BB6D-B8050935EB8D}"/>
                </a:ext>
              </a:extLst>
            </p:cNvPr>
            <p:cNvSpPr/>
            <p:nvPr/>
          </p:nvSpPr>
          <p:spPr>
            <a:xfrm>
              <a:off x="3009050" y="4793550"/>
              <a:ext cx="9475" cy="4150"/>
            </a:xfrm>
            <a:custGeom>
              <a:avLst/>
              <a:gdLst/>
              <a:ahLst/>
              <a:cxnLst/>
              <a:rect l="l" t="t" r="r" b="b"/>
              <a:pathLst>
                <a:path w="379" h="166" extrusionOk="0">
                  <a:moveTo>
                    <a:pt x="1" y="0"/>
                  </a:moveTo>
                  <a:cubicBezTo>
                    <a:pt x="64" y="128"/>
                    <a:pt x="154" y="166"/>
                    <a:pt x="278" y="166"/>
                  </a:cubicBezTo>
                  <a:cubicBezTo>
                    <a:pt x="310" y="166"/>
                    <a:pt x="343" y="164"/>
                    <a:pt x="379" y="160"/>
                  </a:cubicBezTo>
                  <a:cubicBezTo>
                    <a:pt x="279" y="20"/>
                    <a:pt x="16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40;p3">
              <a:extLst>
                <a:ext uri="{FF2B5EF4-FFF2-40B4-BE49-F238E27FC236}">
                  <a16:creationId xmlns:a16="http://schemas.microsoft.com/office/drawing/2014/main" id="{C1D63557-8F8F-40EA-903E-E13C986A1FDA}"/>
                </a:ext>
              </a:extLst>
            </p:cNvPr>
            <p:cNvSpPr/>
            <p:nvPr/>
          </p:nvSpPr>
          <p:spPr>
            <a:xfrm>
              <a:off x="2906600" y="4763700"/>
              <a:ext cx="8975" cy="3025"/>
            </a:xfrm>
            <a:custGeom>
              <a:avLst/>
              <a:gdLst/>
              <a:ahLst/>
              <a:cxnLst/>
              <a:rect l="l" t="t" r="r" b="b"/>
              <a:pathLst>
                <a:path w="359" h="121" extrusionOk="0">
                  <a:moveTo>
                    <a:pt x="165" y="1"/>
                  </a:moveTo>
                  <a:cubicBezTo>
                    <a:pt x="105" y="1"/>
                    <a:pt x="51" y="41"/>
                    <a:pt x="1" y="120"/>
                  </a:cubicBezTo>
                  <a:cubicBezTo>
                    <a:pt x="67" y="120"/>
                    <a:pt x="142" y="111"/>
                    <a:pt x="226" y="111"/>
                  </a:cubicBezTo>
                  <a:cubicBezTo>
                    <a:pt x="268" y="111"/>
                    <a:pt x="313" y="114"/>
                    <a:pt x="359" y="120"/>
                  </a:cubicBezTo>
                  <a:cubicBezTo>
                    <a:pt x="289" y="41"/>
                    <a:pt x="225" y="1"/>
                    <a:pt x="1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41;p3">
              <a:extLst>
                <a:ext uri="{FF2B5EF4-FFF2-40B4-BE49-F238E27FC236}">
                  <a16:creationId xmlns:a16="http://schemas.microsoft.com/office/drawing/2014/main" id="{CAE511B1-5A87-46B1-BF5B-D92AF88F87B3}"/>
                </a:ext>
              </a:extLst>
            </p:cNvPr>
            <p:cNvSpPr/>
            <p:nvPr/>
          </p:nvSpPr>
          <p:spPr>
            <a:xfrm>
              <a:off x="2544075" y="4838300"/>
              <a:ext cx="9475" cy="3400"/>
            </a:xfrm>
            <a:custGeom>
              <a:avLst/>
              <a:gdLst/>
              <a:ahLst/>
              <a:cxnLst/>
              <a:rect l="l" t="t" r="r" b="b"/>
              <a:pathLst>
                <a:path w="379" h="136" extrusionOk="0">
                  <a:moveTo>
                    <a:pt x="0" y="1"/>
                  </a:moveTo>
                  <a:cubicBezTo>
                    <a:pt x="74" y="85"/>
                    <a:pt x="142" y="135"/>
                    <a:pt x="207" y="135"/>
                  </a:cubicBezTo>
                  <a:cubicBezTo>
                    <a:pt x="265" y="135"/>
                    <a:pt x="322" y="95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42;p3">
              <a:extLst>
                <a:ext uri="{FF2B5EF4-FFF2-40B4-BE49-F238E27FC236}">
                  <a16:creationId xmlns:a16="http://schemas.microsoft.com/office/drawing/2014/main" id="{F91DB1E2-ED5E-4187-BEE0-7495ECC129D2}"/>
                </a:ext>
              </a:extLst>
            </p:cNvPr>
            <p:cNvSpPr/>
            <p:nvPr/>
          </p:nvSpPr>
          <p:spPr>
            <a:xfrm>
              <a:off x="3169700" y="4847250"/>
              <a:ext cx="8475" cy="3025"/>
            </a:xfrm>
            <a:custGeom>
              <a:avLst/>
              <a:gdLst/>
              <a:ahLst/>
              <a:cxnLst/>
              <a:rect l="l" t="t" r="r" b="b"/>
              <a:pathLst>
                <a:path w="339" h="121" extrusionOk="0">
                  <a:moveTo>
                    <a:pt x="0" y="1"/>
                  </a:moveTo>
                  <a:cubicBezTo>
                    <a:pt x="50" y="80"/>
                    <a:pt x="105" y="120"/>
                    <a:pt x="162" y="120"/>
                  </a:cubicBezTo>
                  <a:cubicBezTo>
                    <a:pt x="219" y="120"/>
                    <a:pt x="279" y="80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43;p3">
              <a:extLst>
                <a:ext uri="{FF2B5EF4-FFF2-40B4-BE49-F238E27FC236}">
                  <a16:creationId xmlns:a16="http://schemas.microsoft.com/office/drawing/2014/main" id="{AF89E949-A677-460D-ACF1-0F497E030D6B}"/>
                </a:ext>
              </a:extLst>
            </p:cNvPr>
            <p:cNvSpPr/>
            <p:nvPr/>
          </p:nvSpPr>
          <p:spPr>
            <a:xfrm>
              <a:off x="3112000" y="436982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1" y="1"/>
                  </a:moveTo>
                  <a:lnTo>
                    <a:pt x="1" y="339"/>
                  </a:lnTo>
                  <a:cubicBezTo>
                    <a:pt x="160" y="240"/>
                    <a:pt x="160" y="12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44;p3">
              <a:extLst>
                <a:ext uri="{FF2B5EF4-FFF2-40B4-BE49-F238E27FC236}">
                  <a16:creationId xmlns:a16="http://schemas.microsoft.com/office/drawing/2014/main" id="{0C97D80A-B1FE-4836-BA2A-618A774650D4}"/>
                </a:ext>
              </a:extLst>
            </p:cNvPr>
            <p:cNvSpPr/>
            <p:nvPr/>
          </p:nvSpPr>
          <p:spPr>
            <a:xfrm>
              <a:off x="3107025" y="44409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" y="0"/>
                  </a:moveTo>
                  <a:lnTo>
                    <a:pt x="1" y="359"/>
                  </a:lnTo>
                  <a:lnTo>
                    <a:pt x="200" y="359"/>
                  </a:lnTo>
                  <a:cubicBezTo>
                    <a:pt x="200" y="199"/>
                    <a:pt x="140" y="8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45;p3">
              <a:extLst>
                <a:ext uri="{FF2B5EF4-FFF2-40B4-BE49-F238E27FC236}">
                  <a16:creationId xmlns:a16="http://schemas.microsoft.com/office/drawing/2014/main" id="{B39844E1-6448-4EB0-913B-C3B7810E5DA7}"/>
                </a:ext>
              </a:extLst>
            </p:cNvPr>
            <p:cNvSpPr/>
            <p:nvPr/>
          </p:nvSpPr>
          <p:spPr>
            <a:xfrm>
              <a:off x="3120450" y="44359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" y="1"/>
                  </a:moveTo>
                  <a:lnTo>
                    <a:pt x="1" y="378"/>
                  </a:lnTo>
                  <a:cubicBezTo>
                    <a:pt x="180" y="259"/>
                    <a:pt x="180" y="1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46;p3">
              <a:extLst>
                <a:ext uri="{FF2B5EF4-FFF2-40B4-BE49-F238E27FC236}">
                  <a16:creationId xmlns:a16="http://schemas.microsoft.com/office/drawing/2014/main" id="{1AC5E614-36F2-4C21-944B-9F6B2494E9A4}"/>
                </a:ext>
              </a:extLst>
            </p:cNvPr>
            <p:cNvSpPr/>
            <p:nvPr/>
          </p:nvSpPr>
          <p:spPr>
            <a:xfrm>
              <a:off x="3112000" y="445487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1" y="0"/>
                  </a:moveTo>
                  <a:lnTo>
                    <a:pt x="1" y="339"/>
                  </a:lnTo>
                  <a:cubicBezTo>
                    <a:pt x="160" y="219"/>
                    <a:pt x="160" y="10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47;p3">
              <a:extLst>
                <a:ext uri="{FF2B5EF4-FFF2-40B4-BE49-F238E27FC236}">
                  <a16:creationId xmlns:a16="http://schemas.microsoft.com/office/drawing/2014/main" id="{185217D2-3FE5-41CD-A510-E5B85787404D}"/>
                </a:ext>
              </a:extLst>
            </p:cNvPr>
            <p:cNvSpPr/>
            <p:nvPr/>
          </p:nvSpPr>
          <p:spPr>
            <a:xfrm>
              <a:off x="3147300" y="4628450"/>
              <a:ext cx="4525" cy="4000"/>
            </a:xfrm>
            <a:custGeom>
              <a:avLst/>
              <a:gdLst/>
              <a:ahLst/>
              <a:cxnLst/>
              <a:rect l="l" t="t" r="r" b="b"/>
              <a:pathLst>
                <a:path w="181" h="160" extrusionOk="0">
                  <a:moveTo>
                    <a:pt x="1" y="0"/>
                  </a:moveTo>
                  <a:lnTo>
                    <a:pt x="180" y="1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48;p3">
              <a:extLst>
                <a:ext uri="{FF2B5EF4-FFF2-40B4-BE49-F238E27FC236}">
                  <a16:creationId xmlns:a16="http://schemas.microsoft.com/office/drawing/2014/main" id="{2E00FDCF-6F7C-4D9F-897F-212669F50EFA}"/>
                </a:ext>
              </a:extLst>
            </p:cNvPr>
            <p:cNvSpPr/>
            <p:nvPr/>
          </p:nvSpPr>
          <p:spPr>
            <a:xfrm>
              <a:off x="3112000" y="4387250"/>
              <a:ext cx="3500" cy="4975"/>
            </a:xfrm>
            <a:custGeom>
              <a:avLst/>
              <a:gdLst/>
              <a:ahLst/>
              <a:cxnLst/>
              <a:rect l="l" t="t" r="r" b="b"/>
              <a:pathLst>
                <a:path w="140" h="199" extrusionOk="0">
                  <a:moveTo>
                    <a:pt x="1" y="0"/>
                  </a:moveTo>
                  <a:cubicBezTo>
                    <a:pt x="40" y="60"/>
                    <a:pt x="100" y="119"/>
                    <a:pt x="140" y="199"/>
                  </a:cubicBezTo>
                  <a:cubicBezTo>
                    <a:pt x="100" y="119"/>
                    <a:pt x="40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49;p3">
              <a:extLst>
                <a:ext uri="{FF2B5EF4-FFF2-40B4-BE49-F238E27FC236}">
                  <a16:creationId xmlns:a16="http://schemas.microsoft.com/office/drawing/2014/main" id="{B4BD786E-E47A-4FFF-AD0A-19F18E74FDA4}"/>
                </a:ext>
              </a:extLst>
            </p:cNvPr>
            <p:cNvSpPr/>
            <p:nvPr/>
          </p:nvSpPr>
          <p:spPr>
            <a:xfrm>
              <a:off x="3107525" y="4418575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100" y="100"/>
                    <a:pt x="100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50;p3">
              <a:extLst>
                <a:ext uri="{FF2B5EF4-FFF2-40B4-BE49-F238E27FC236}">
                  <a16:creationId xmlns:a16="http://schemas.microsoft.com/office/drawing/2014/main" id="{37E5AA01-095A-4C1B-9F35-A4F1BA176830}"/>
                </a:ext>
              </a:extLst>
            </p:cNvPr>
            <p:cNvSpPr/>
            <p:nvPr/>
          </p:nvSpPr>
          <p:spPr>
            <a:xfrm>
              <a:off x="3114500" y="4400675"/>
              <a:ext cx="1000" cy="5000"/>
            </a:xfrm>
            <a:custGeom>
              <a:avLst/>
              <a:gdLst/>
              <a:ahLst/>
              <a:cxnLst/>
              <a:rect l="l" t="t" r="r" b="b"/>
              <a:pathLst>
                <a:path w="40" h="200" extrusionOk="0">
                  <a:moveTo>
                    <a:pt x="40" y="0"/>
                  </a:moveTo>
                  <a:cubicBezTo>
                    <a:pt x="20" y="20"/>
                    <a:pt x="0" y="60"/>
                    <a:pt x="0" y="80"/>
                  </a:cubicBezTo>
                  <a:cubicBezTo>
                    <a:pt x="0" y="100"/>
                    <a:pt x="20" y="159"/>
                    <a:pt x="40" y="199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51;p3">
              <a:extLst>
                <a:ext uri="{FF2B5EF4-FFF2-40B4-BE49-F238E27FC236}">
                  <a16:creationId xmlns:a16="http://schemas.microsoft.com/office/drawing/2014/main" id="{59CA4D5F-2B8E-4793-9FEB-A7FBCB3AB04A}"/>
                </a:ext>
              </a:extLst>
            </p:cNvPr>
            <p:cNvSpPr/>
            <p:nvPr/>
          </p:nvSpPr>
          <p:spPr>
            <a:xfrm>
              <a:off x="3112000" y="43603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120" y="120"/>
                    <a:pt x="120" y="8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52;p3">
              <a:extLst>
                <a:ext uri="{FF2B5EF4-FFF2-40B4-BE49-F238E27FC236}">
                  <a16:creationId xmlns:a16="http://schemas.microsoft.com/office/drawing/2014/main" id="{A3569F7D-2296-464F-A679-6F3D55FF5651}"/>
                </a:ext>
              </a:extLst>
            </p:cNvPr>
            <p:cNvSpPr/>
            <p:nvPr/>
          </p:nvSpPr>
          <p:spPr>
            <a:xfrm>
              <a:off x="3000100" y="48204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1"/>
                  </a:moveTo>
                  <a:cubicBezTo>
                    <a:pt x="41" y="40"/>
                    <a:pt x="120" y="100"/>
                    <a:pt x="200" y="140"/>
                  </a:cubicBezTo>
                  <a:cubicBezTo>
                    <a:pt x="120" y="100"/>
                    <a:pt x="60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53;p3">
              <a:extLst>
                <a:ext uri="{FF2B5EF4-FFF2-40B4-BE49-F238E27FC236}">
                  <a16:creationId xmlns:a16="http://schemas.microsoft.com/office/drawing/2014/main" id="{AC265370-D803-4F91-AA84-A7673240005C}"/>
                </a:ext>
              </a:extLst>
            </p:cNvPr>
            <p:cNvSpPr/>
            <p:nvPr/>
          </p:nvSpPr>
          <p:spPr>
            <a:xfrm>
              <a:off x="2575900" y="4820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20" y="60"/>
                    <a:pt x="60" y="100"/>
                    <a:pt x="0" y="160"/>
                  </a:cubicBezTo>
                  <a:cubicBezTo>
                    <a:pt x="80" y="100"/>
                    <a:pt x="120" y="6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54;p3">
              <a:extLst>
                <a:ext uri="{FF2B5EF4-FFF2-40B4-BE49-F238E27FC236}">
                  <a16:creationId xmlns:a16="http://schemas.microsoft.com/office/drawing/2014/main" id="{EB207ECA-F34E-45EF-BF3A-230DC72A1CDC}"/>
                </a:ext>
              </a:extLst>
            </p:cNvPr>
            <p:cNvSpPr/>
            <p:nvPr/>
          </p:nvSpPr>
          <p:spPr>
            <a:xfrm>
              <a:off x="2959325" y="47667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180" y="0"/>
                  </a:moveTo>
                  <a:cubicBezTo>
                    <a:pt x="140" y="0"/>
                    <a:pt x="60" y="40"/>
                    <a:pt x="1" y="40"/>
                  </a:cubicBezTo>
                  <a:cubicBezTo>
                    <a:pt x="80" y="80"/>
                    <a:pt x="140" y="139"/>
                    <a:pt x="180" y="159"/>
                  </a:cubicBezTo>
                  <a:cubicBezTo>
                    <a:pt x="199" y="159"/>
                    <a:pt x="199" y="159"/>
                    <a:pt x="239" y="100"/>
                  </a:cubicBezTo>
                  <a:cubicBezTo>
                    <a:pt x="259" y="80"/>
                    <a:pt x="239" y="4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55;p3">
              <a:extLst>
                <a:ext uri="{FF2B5EF4-FFF2-40B4-BE49-F238E27FC236}">
                  <a16:creationId xmlns:a16="http://schemas.microsoft.com/office/drawing/2014/main" id="{1A372737-D6A8-49FF-A14D-2CA4B44F6137}"/>
                </a:ext>
              </a:extLst>
            </p:cNvPr>
            <p:cNvSpPr/>
            <p:nvPr/>
          </p:nvSpPr>
          <p:spPr>
            <a:xfrm>
              <a:off x="2964300" y="4766075"/>
              <a:ext cx="4925" cy="5125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91" y="0"/>
                  </a:moveTo>
                  <a:cubicBezTo>
                    <a:pt x="76" y="0"/>
                    <a:pt x="59" y="2"/>
                    <a:pt x="40" y="5"/>
                  </a:cubicBezTo>
                  <a:lnTo>
                    <a:pt x="0" y="25"/>
                  </a:lnTo>
                  <a:lnTo>
                    <a:pt x="0" y="204"/>
                  </a:lnTo>
                  <a:lnTo>
                    <a:pt x="180" y="204"/>
                  </a:lnTo>
                  <a:lnTo>
                    <a:pt x="180" y="164"/>
                  </a:lnTo>
                  <a:cubicBezTo>
                    <a:pt x="196" y="47"/>
                    <a:pt x="171" y="0"/>
                    <a:pt x="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56;p3">
              <a:extLst>
                <a:ext uri="{FF2B5EF4-FFF2-40B4-BE49-F238E27FC236}">
                  <a16:creationId xmlns:a16="http://schemas.microsoft.com/office/drawing/2014/main" id="{9F52423C-DA6C-4A80-8741-AEA1C3C54206}"/>
                </a:ext>
              </a:extLst>
            </p:cNvPr>
            <p:cNvSpPr/>
            <p:nvPr/>
          </p:nvSpPr>
          <p:spPr>
            <a:xfrm>
              <a:off x="3164725" y="477117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cubicBezTo>
                    <a:pt x="0" y="60"/>
                    <a:pt x="20" y="120"/>
                    <a:pt x="20" y="179"/>
                  </a:cubicBezTo>
                  <a:cubicBezTo>
                    <a:pt x="139" y="100"/>
                    <a:pt x="12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57;p3">
              <a:extLst>
                <a:ext uri="{FF2B5EF4-FFF2-40B4-BE49-F238E27FC236}">
                  <a16:creationId xmlns:a16="http://schemas.microsoft.com/office/drawing/2014/main" id="{7A371DE1-6DC9-42AC-B548-EB0C244C0B92}"/>
                </a:ext>
              </a:extLst>
            </p:cNvPr>
            <p:cNvSpPr/>
            <p:nvPr/>
          </p:nvSpPr>
          <p:spPr>
            <a:xfrm>
              <a:off x="2714150" y="47935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60" y="100"/>
                    <a:pt x="120" y="60"/>
                    <a:pt x="219" y="20"/>
                  </a:cubicBezTo>
                  <a:cubicBezTo>
                    <a:pt x="140" y="0"/>
                    <a:pt x="100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58;p3">
              <a:extLst>
                <a:ext uri="{FF2B5EF4-FFF2-40B4-BE49-F238E27FC236}">
                  <a16:creationId xmlns:a16="http://schemas.microsoft.com/office/drawing/2014/main" id="{94955A1D-FFEB-4FD6-BAD8-88FE759A0133}"/>
                </a:ext>
              </a:extLst>
            </p:cNvPr>
            <p:cNvSpPr/>
            <p:nvPr/>
          </p:nvSpPr>
          <p:spPr>
            <a:xfrm>
              <a:off x="3021000" y="4109725"/>
              <a:ext cx="5500" cy="56725"/>
            </a:xfrm>
            <a:custGeom>
              <a:avLst/>
              <a:gdLst/>
              <a:ahLst/>
              <a:cxnLst/>
              <a:rect l="l" t="t" r="r" b="b"/>
              <a:pathLst>
                <a:path w="220" h="2269" extrusionOk="0">
                  <a:moveTo>
                    <a:pt x="149" y="1"/>
                  </a:moveTo>
                  <a:cubicBezTo>
                    <a:pt x="125" y="1"/>
                    <a:pt x="100" y="21"/>
                    <a:pt x="80" y="61"/>
                  </a:cubicBezTo>
                  <a:cubicBezTo>
                    <a:pt x="100" y="797"/>
                    <a:pt x="0" y="1553"/>
                    <a:pt x="199" y="2269"/>
                  </a:cubicBezTo>
                  <a:cubicBezTo>
                    <a:pt x="199" y="1513"/>
                    <a:pt x="219" y="777"/>
                    <a:pt x="219" y="61"/>
                  </a:cubicBezTo>
                  <a:cubicBezTo>
                    <a:pt x="199" y="21"/>
                    <a:pt x="174" y="1"/>
                    <a:pt x="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59;p3">
              <a:extLst>
                <a:ext uri="{FF2B5EF4-FFF2-40B4-BE49-F238E27FC236}">
                  <a16:creationId xmlns:a16="http://schemas.microsoft.com/office/drawing/2014/main" id="{4B6632C1-8C11-427E-94A1-DD8ECA10359F}"/>
                </a:ext>
              </a:extLst>
            </p:cNvPr>
            <p:cNvSpPr/>
            <p:nvPr/>
          </p:nvSpPr>
          <p:spPr>
            <a:xfrm>
              <a:off x="3069725" y="4472275"/>
              <a:ext cx="8975" cy="18425"/>
            </a:xfrm>
            <a:custGeom>
              <a:avLst/>
              <a:gdLst/>
              <a:ahLst/>
              <a:cxnLst/>
              <a:rect l="l" t="t" r="r" b="b"/>
              <a:pathLst>
                <a:path w="359" h="737" extrusionOk="0">
                  <a:moveTo>
                    <a:pt x="41" y="1"/>
                  </a:moveTo>
                  <a:cubicBezTo>
                    <a:pt x="140" y="239"/>
                    <a:pt x="1" y="538"/>
                    <a:pt x="220" y="737"/>
                  </a:cubicBezTo>
                  <a:cubicBezTo>
                    <a:pt x="239" y="478"/>
                    <a:pt x="359" y="20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60;p3">
              <a:extLst>
                <a:ext uri="{FF2B5EF4-FFF2-40B4-BE49-F238E27FC236}">
                  <a16:creationId xmlns:a16="http://schemas.microsoft.com/office/drawing/2014/main" id="{EDEA64F4-4657-41FE-9D14-01AD5B409D15}"/>
                </a:ext>
              </a:extLst>
            </p:cNvPr>
            <p:cNvSpPr/>
            <p:nvPr/>
          </p:nvSpPr>
          <p:spPr>
            <a:xfrm>
              <a:off x="3021000" y="4166425"/>
              <a:ext cx="5000" cy="16950"/>
            </a:xfrm>
            <a:custGeom>
              <a:avLst/>
              <a:gdLst/>
              <a:ahLst/>
              <a:cxnLst/>
              <a:rect l="l" t="t" r="r" b="b"/>
              <a:pathLst>
                <a:path w="200" h="678" extrusionOk="0">
                  <a:moveTo>
                    <a:pt x="199" y="1"/>
                  </a:moveTo>
                  <a:cubicBezTo>
                    <a:pt x="0" y="219"/>
                    <a:pt x="100" y="438"/>
                    <a:pt x="199" y="677"/>
                  </a:cubicBezTo>
                  <a:lnTo>
                    <a:pt x="1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61;p3">
              <a:extLst>
                <a:ext uri="{FF2B5EF4-FFF2-40B4-BE49-F238E27FC236}">
                  <a16:creationId xmlns:a16="http://schemas.microsoft.com/office/drawing/2014/main" id="{92F263C2-359B-4B5E-B430-F184EF1D1921}"/>
                </a:ext>
              </a:extLst>
            </p:cNvPr>
            <p:cNvSpPr/>
            <p:nvPr/>
          </p:nvSpPr>
          <p:spPr>
            <a:xfrm>
              <a:off x="3025975" y="4194775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0" y="239"/>
                    <a:pt x="60" y="418"/>
                    <a:pt x="179" y="597"/>
                  </a:cubicBezTo>
                  <a:cubicBezTo>
                    <a:pt x="219" y="398"/>
                    <a:pt x="259" y="18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62;p3">
              <a:extLst>
                <a:ext uri="{FF2B5EF4-FFF2-40B4-BE49-F238E27FC236}">
                  <a16:creationId xmlns:a16="http://schemas.microsoft.com/office/drawing/2014/main" id="{41EAC672-81B0-4EAC-A9B8-A2FC9A059243}"/>
                </a:ext>
              </a:extLst>
            </p:cNvPr>
            <p:cNvSpPr/>
            <p:nvPr/>
          </p:nvSpPr>
          <p:spPr>
            <a:xfrm>
              <a:off x="3077200" y="4494650"/>
              <a:ext cx="5000" cy="14450"/>
            </a:xfrm>
            <a:custGeom>
              <a:avLst/>
              <a:gdLst/>
              <a:ahLst/>
              <a:cxnLst/>
              <a:rect l="l" t="t" r="r" b="b"/>
              <a:pathLst>
                <a:path w="200" h="578" extrusionOk="0">
                  <a:moveTo>
                    <a:pt x="0" y="1"/>
                  </a:moveTo>
                  <a:cubicBezTo>
                    <a:pt x="0" y="200"/>
                    <a:pt x="0" y="399"/>
                    <a:pt x="119" y="578"/>
                  </a:cubicBezTo>
                  <a:cubicBezTo>
                    <a:pt x="139" y="339"/>
                    <a:pt x="199" y="14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63;p3">
              <a:extLst>
                <a:ext uri="{FF2B5EF4-FFF2-40B4-BE49-F238E27FC236}">
                  <a16:creationId xmlns:a16="http://schemas.microsoft.com/office/drawing/2014/main" id="{D33DE797-0386-4CCD-B3BB-C99DC283A6D8}"/>
                </a:ext>
              </a:extLst>
            </p:cNvPr>
            <p:cNvSpPr/>
            <p:nvPr/>
          </p:nvSpPr>
          <p:spPr>
            <a:xfrm>
              <a:off x="3067250" y="445835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20" y="1"/>
                  </a:moveTo>
                  <a:cubicBezTo>
                    <a:pt x="0" y="200"/>
                    <a:pt x="20" y="399"/>
                    <a:pt x="159" y="558"/>
                  </a:cubicBezTo>
                  <a:cubicBezTo>
                    <a:pt x="199" y="359"/>
                    <a:pt x="219" y="16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64;p3">
              <a:extLst>
                <a:ext uri="{FF2B5EF4-FFF2-40B4-BE49-F238E27FC236}">
                  <a16:creationId xmlns:a16="http://schemas.microsoft.com/office/drawing/2014/main" id="{B8D3AFEB-26FB-4E53-8FCA-D4831A8347B7}"/>
                </a:ext>
              </a:extLst>
            </p:cNvPr>
            <p:cNvSpPr/>
            <p:nvPr/>
          </p:nvSpPr>
          <p:spPr>
            <a:xfrm>
              <a:off x="3023475" y="4184825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00" y="1"/>
                  </a:moveTo>
                  <a:cubicBezTo>
                    <a:pt x="1" y="100"/>
                    <a:pt x="1" y="200"/>
                    <a:pt x="100" y="299"/>
                  </a:cubicBezTo>
                  <a:lnTo>
                    <a:pt x="1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65;p3">
              <a:extLst>
                <a:ext uri="{FF2B5EF4-FFF2-40B4-BE49-F238E27FC236}">
                  <a16:creationId xmlns:a16="http://schemas.microsoft.com/office/drawing/2014/main" id="{4EBCCDDC-6CE6-4FE8-A318-C5F683A72769}"/>
                </a:ext>
              </a:extLst>
            </p:cNvPr>
            <p:cNvSpPr/>
            <p:nvPr/>
          </p:nvSpPr>
          <p:spPr>
            <a:xfrm>
              <a:off x="3075200" y="4226600"/>
              <a:ext cx="12950" cy="35775"/>
            </a:xfrm>
            <a:custGeom>
              <a:avLst/>
              <a:gdLst/>
              <a:ahLst/>
              <a:cxnLst/>
              <a:rect l="l" t="t" r="r" b="b"/>
              <a:pathLst>
                <a:path w="518" h="1431" extrusionOk="0">
                  <a:moveTo>
                    <a:pt x="40" y="1"/>
                  </a:moveTo>
                  <a:cubicBezTo>
                    <a:pt x="1" y="418"/>
                    <a:pt x="1" y="816"/>
                    <a:pt x="40" y="1254"/>
                  </a:cubicBezTo>
                  <a:lnTo>
                    <a:pt x="199" y="1254"/>
                  </a:lnTo>
                  <a:cubicBezTo>
                    <a:pt x="273" y="1298"/>
                    <a:pt x="303" y="1430"/>
                    <a:pt x="387" y="1430"/>
                  </a:cubicBezTo>
                  <a:cubicBezTo>
                    <a:pt x="416" y="1430"/>
                    <a:pt x="452" y="1414"/>
                    <a:pt x="498" y="1373"/>
                  </a:cubicBezTo>
                  <a:cubicBezTo>
                    <a:pt x="498" y="1274"/>
                    <a:pt x="518" y="1174"/>
                    <a:pt x="518" y="1075"/>
                  </a:cubicBezTo>
                  <a:cubicBezTo>
                    <a:pt x="259" y="757"/>
                    <a:pt x="418" y="259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66;p3">
              <a:extLst>
                <a:ext uri="{FF2B5EF4-FFF2-40B4-BE49-F238E27FC236}">
                  <a16:creationId xmlns:a16="http://schemas.microsoft.com/office/drawing/2014/main" id="{F4CA7D1A-8602-4EB0-867B-46B27F9423E5}"/>
                </a:ext>
              </a:extLst>
            </p:cNvPr>
            <p:cNvSpPr/>
            <p:nvPr/>
          </p:nvSpPr>
          <p:spPr>
            <a:xfrm>
              <a:off x="3066250" y="4161450"/>
              <a:ext cx="13950" cy="34850"/>
            </a:xfrm>
            <a:custGeom>
              <a:avLst/>
              <a:gdLst/>
              <a:ahLst/>
              <a:cxnLst/>
              <a:rect l="l" t="t" r="r" b="b"/>
              <a:pathLst>
                <a:path w="558" h="1394" extrusionOk="0">
                  <a:moveTo>
                    <a:pt x="359" y="1"/>
                  </a:moveTo>
                  <a:cubicBezTo>
                    <a:pt x="0" y="418"/>
                    <a:pt x="319" y="916"/>
                    <a:pt x="199" y="1373"/>
                  </a:cubicBezTo>
                  <a:cubicBezTo>
                    <a:pt x="259" y="1373"/>
                    <a:pt x="299" y="1373"/>
                    <a:pt x="359" y="1393"/>
                  </a:cubicBezTo>
                  <a:cubicBezTo>
                    <a:pt x="378" y="1234"/>
                    <a:pt x="398" y="1095"/>
                    <a:pt x="557" y="1015"/>
                  </a:cubicBezTo>
                  <a:cubicBezTo>
                    <a:pt x="557" y="796"/>
                    <a:pt x="557" y="578"/>
                    <a:pt x="538" y="339"/>
                  </a:cubicBezTo>
                  <a:cubicBezTo>
                    <a:pt x="498" y="239"/>
                    <a:pt x="458" y="200"/>
                    <a:pt x="378" y="120"/>
                  </a:cubicBezTo>
                  <a:cubicBezTo>
                    <a:pt x="359" y="80"/>
                    <a:pt x="359" y="41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67;p3">
              <a:extLst>
                <a:ext uri="{FF2B5EF4-FFF2-40B4-BE49-F238E27FC236}">
                  <a16:creationId xmlns:a16="http://schemas.microsoft.com/office/drawing/2014/main" id="{F2D9E8D8-C921-471C-BA76-42A7E876A9FB}"/>
                </a:ext>
              </a:extLst>
            </p:cNvPr>
            <p:cNvSpPr/>
            <p:nvPr/>
          </p:nvSpPr>
          <p:spPr>
            <a:xfrm>
              <a:off x="3061050" y="4142050"/>
              <a:ext cx="11200" cy="13050"/>
            </a:xfrm>
            <a:custGeom>
              <a:avLst/>
              <a:gdLst/>
              <a:ahLst/>
              <a:cxnLst/>
              <a:rect l="l" t="t" r="r" b="b"/>
              <a:pathLst>
                <a:path w="448" h="522" extrusionOk="0">
                  <a:moveTo>
                    <a:pt x="49" y="1"/>
                  </a:moveTo>
                  <a:cubicBezTo>
                    <a:pt x="87" y="208"/>
                    <a:pt x="0" y="521"/>
                    <a:pt x="327" y="521"/>
                  </a:cubicBezTo>
                  <a:cubicBezTo>
                    <a:pt x="346" y="521"/>
                    <a:pt x="366" y="520"/>
                    <a:pt x="388" y="518"/>
                  </a:cubicBezTo>
                  <a:cubicBezTo>
                    <a:pt x="447" y="260"/>
                    <a:pt x="288" y="80"/>
                    <a:pt x="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68;p3">
              <a:extLst>
                <a:ext uri="{FF2B5EF4-FFF2-40B4-BE49-F238E27FC236}">
                  <a16:creationId xmlns:a16="http://schemas.microsoft.com/office/drawing/2014/main" id="{FBE9C7C1-A254-4414-83D7-1EAD71F76914}"/>
                </a:ext>
              </a:extLst>
            </p:cNvPr>
            <p:cNvSpPr/>
            <p:nvPr/>
          </p:nvSpPr>
          <p:spPr>
            <a:xfrm>
              <a:off x="3075700" y="4163950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0" y="0"/>
                  </a:moveTo>
                  <a:lnTo>
                    <a:pt x="160" y="219"/>
                  </a:lnTo>
                  <a:cubicBezTo>
                    <a:pt x="160" y="120"/>
                    <a:pt x="100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69;p3">
              <a:extLst>
                <a:ext uri="{FF2B5EF4-FFF2-40B4-BE49-F238E27FC236}">
                  <a16:creationId xmlns:a16="http://schemas.microsoft.com/office/drawing/2014/main" id="{EF8FE82F-26C1-4CFB-B630-486A1E053533}"/>
                </a:ext>
              </a:extLst>
            </p:cNvPr>
            <p:cNvSpPr/>
            <p:nvPr/>
          </p:nvSpPr>
          <p:spPr>
            <a:xfrm>
              <a:off x="3021000" y="4033150"/>
              <a:ext cx="9975" cy="77100"/>
            </a:xfrm>
            <a:custGeom>
              <a:avLst/>
              <a:gdLst/>
              <a:ahLst/>
              <a:cxnLst/>
              <a:rect l="l" t="t" r="r" b="b"/>
              <a:pathLst>
                <a:path w="399" h="3084" extrusionOk="0">
                  <a:moveTo>
                    <a:pt x="314" y="0"/>
                  </a:moveTo>
                  <a:cubicBezTo>
                    <a:pt x="279" y="0"/>
                    <a:pt x="239" y="20"/>
                    <a:pt x="199" y="60"/>
                  </a:cubicBezTo>
                  <a:cubicBezTo>
                    <a:pt x="0" y="259"/>
                    <a:pt x="60" y="557"/>
                    <a:pt x="60" y="796"/>
                  </a:cubicBezTo>
                  <a:cubicBezTo>
                    <a:pt x="60" y="1572"/>
                    <a:pt x="80" y="2308"/>
                    <a:pt x="80" y="3084"/>
                  </a:cubicBezTo>
                  <a:lnTo>
                    <a:pt x="219" y="3084"/>
                  </a:lnTo>
                  <a:lnTo>
                    <a:pt x="219" y="1592"/>
                  </a:lnTo>
                  <a:cubicBezTo>
                    <a:pt x="259" y="1075"/>
                    <a:pt x="120" y="557"/>
                    <a:pt x="398" y="60"/>
                  </a:cubicBezTo>
                  <a:cubicBezTo>
                    <a:pt x="378" y="20"/>
                    <a:pt x="348" y="0"/>
                    <a:pt x="3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70;p3">
              <a:extLst>
                <a:ext uri="{FF2B5EF4-FFF2-40B4-BE49-F238E27FC236}">
                  <a16:creationId xmlns:a16="http://schemas.microsoft.com/office/drawing/2014/main" id="{BDED7E07-07E8-4993-B23E-C553094A996F}"/>
                </a:ext>
              </a:extLst>
            </p:cNvPr>
            <p:cNvSpPr/>
            <p:nvPr/>
          </p:nvSpPr>
          <p:spPr>
            <a:xfrm>
              <a:off x="3021500" y="4019725"/>
              <a:ext cx="9950" cy="14950"/>
            </a:xfrm>
            <a:custGeom>
              <a:avLst/>
              <a:gdLst/>
              <a:ahLst/>
              <a:cxnLst/>
              <a:rect l="l" t="t" r="r" b="b"/>
              <a:pathLst>
                <a:path w="398" h="598" extrusionOk="0">
                  <a:moveTo>
                    <a:pt x="80" y="0"/>
                  </a:moveTo>
                  <a:cubicBezTo>
                    <a:pt x="60" y="20"/>
                    <a:pt x="40" y="80"/>
                    <a:pt x="0" y="100"/>
                  </a:cubicBezTo>
                  <a:cubicBezTo>
                    <a:pt x="60" y="279"/>
                    <a:pt x="139" y="418"/>
                    <a:pt x="179" y="597"/>
                  </a:cubicBezTo>
                  <a:lnTo>
                    <a:pt x="378" y="597"/>
                  </a:lnTo>
                  <a:cubicBezTo>
                    <a:pt x="398" y="398"/>
                    <a:pt x="279" y="239"/>
                    <a:pt x="179" y="80"/>
                  </a:cubicBezTo>
                  <a:cubicBezTo>
                    <a:pt x="159" y="40"/>
                    <a:pt x="100" y="2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71;p3">
              <a:extLst>
                <a:ext uri="{FF2B5EF4-FFF2-40B4-BE49-F238E27FC236}">
                  <a16:creationId xmlns:a16="http://schemas.microsoft.com/office/drawing/2014/main" id="{D2012E6C-F556-446A-8D22-DD950E9B6E52}"/>
                </a:ext>
              </a:extLst>
            </p:cNvPr>
            <p:cNvSpPr/>
            <p:nvPr/>
          </p:nvSpPr>
          <p:spPr>
            <a:xfrm>
              <a:off x="3012550" y="4012250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219" y="1"/>
                  </a:moveTo>
                  <a:cubicBezTo>
                    <a:pt x="139" y="21"/>
                    <a:pt x="60" y="21"/>
                    <a:pt x="0" y="21"/>
                  </a:cubicBezTo>
                  <a:lnTo>
                    <a:pt x="219" y="180"/>
                  </a:lnTo>
                  <a:lnTo>
                    <a:pt x="2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72;p3">
              <a:extLst>
                <a:ext uri="{FF2B5EF4-FFF2-40B4-BE49-F238E27FC236}">
                  <a16:creationId xmlns:a16="http://schemas.microsoft.com/office/drawing/2014/main" id="{BA2337E0-16AF-41B0-9075-9D70C44A0FBC}"/>
                </a:ext>
              </a:extLst>
            </p:cNvPr>
            <p:cNvSpPr/>
            <p:nvPr/>
          </p:nvSpPr>
          <p:spPr>
            <a:xfrm>
              <a:off x="3018500" y="4016725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1" y="1"/>
                  </a:moveTo>
                  <a:cubicBezTo>
                    <a:pt x="21" y="61"/>
                    <a:pt x="80" y="140"/>
                    <a:pt x="120" y="220"/>
                  </a:cubicBezTo>
                  <a:lnTo>
                    <a:pt x="200" y="140"/>
                  </a:lnTo>
                  <a:cubicBezTo>
                    <a:pt x="220" y="100"/>
                    <a:pt x="220" y="4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73;p3">
              <a:extLst>
                <a:ext uri="{FF2B5EF4-FFF2-40B4-BE49-F238E27FC236}">
                  <a16:creationId xmlns:a16="http://schemas.microsoft.com/office/drawing/2014/main" id="{FAE517D6-6DB5-4164-AA71-CB20F443D4A3}"/>
                </a:ext>
              </a:extLst>
            </p:cNvPr>
            <p:cNvSpPr/>
            <p:nvPr/>
          </p:nvSpPr>
          <p:spPr>
            <a:xfrm>
              <a:off x="3022475" y="4017225"/>
              <a:ext cx="3525" cy="5000"/>
            </a:xfrm>
            <a:custGeom>
              <a:avLst/>
              <a:gdLst/>
              <a:ahLst/>
              <a:cxnLst/>
              <a:rect l="l" t="t" r="r" b="b"/>
              <a:pathLst>
                <a:path w="141" h="200" extrusionOk="0">
                  <a:moveTo>
                    <a:pt x="1" y="1"/>
                  </a:moveTo>
                  <a:cubicBezTo>
                    <a:pt x="1" y="41"/>
                    <a:pt x="21" y="100"/>
                    <a:pt x="21" y="140"/>
                  </a:cubicBezTo>
                  <a:cubicBezTo>
                    <a:pt x="61" y="140"/>
                    <a:pt x="120" y="180"/>
                    <a:pt x="140" y="200"/>
                  </a:cubicBezTo>
                  <a:cubicBezTo>
                    <a:pt x="80" y="120"/>
                    <a:pt x="41" y="6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74;p3">
              <a:extLst>
                <a:ext uri="{FF2B5EF4-FFF2-40B4-BE49-F238E27FC236}">
                  <a16:creationId xmlns:a16="http://schemas.microsoft.com/office/drawing/2014/main" id="{A4945BF0-1926-4011-9FC4-3D45D955177E}"/>
                </a:ext>
              </a:extLst>
            </p:cNvPr>
            <p:cNvSpPr/>
            <p:nvPr/>
          </p:nvSpPr>
          <p:spPr>
            <a:xfrm>
              <a:off x="3087625" y="4396200"/>
              <a:ext cx="8000" cy="18425"/>
            </a:xfrm>
            <a:custGeom>
              <a:avLst/>
              <a:gdLst/>
              <a:ahLst/>
              <a:cxnLst/>
              <a:rect l="l" t="t" r="r" b="b"/>
              <a:pathLst>
                <a:path w="320" h="737" extrusionOk="0">
                  <a:moveTo>
                    <a:pt x="41" y="0"/>
                  </a:moveTo>
                  <a:cubicBezTo>
                    <a:pt x="100" y="259"/>
                    <a:pt x="1" y="537"/>
                    <a:pt x="220" y="736"/>
                  </a:cubicBezTo>
                  <a:cubicBezTo>
                    <a:pt x="200" y="478"/>
                    <a:pt x="319" y="199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75;p3">
              <a:extLst>
                <a:ext uri="{FF2B5EF4-FFF2-40B4-BE49-F238E27FC236}">
                  <a16:creationId xmlns:a16="http://schemas.microsoft.com/office/drawing/2014/main" id="{D7255A5B-9F41-4423-948A-D88924AA1B85}"/>
                </a:ext>
              </a:extLst>
            </p:cNvPr>
            <p:cNvSpPr/>
            <p:nvPr/>
          </p:nvSpPr>
          <p:spPr>
            <a:xfrm>
              <a:off x="1720000" y="3159350"/>
              <a:ext cx="262125" cy="27800"/>
            </a:xfrm>
            <a:custGeom>
              <a:avLst/>
              <a:gdLst/>
              <a:ahLst/>
              <a:cxnLst/>
              <a:rect l="l" t="t" r="r" b="b"/>
              <a:pathLst>
                <a:path w="10485" h="1112" extrusionOk="0">
                  <a:moveTo>
                    <a:pt x="10484" y="21"/>
                  </a:moveTo>
                  <a:cubicBezTo>
                    <a:pt x="9331" y="41"/>
                    <a:pt x="8137" y="1"/>
                    <a:pt x="7003" y="120"/>
                  </a:cubicBezTo>
                  <a:cubicBezTo>
                    <a:pt x="6170" y="178"/>
                    <a:pt x="5333" y="191"/>
                    <a:pt x="4492" y="191"/>
                  </a:cubicBezTo>
                  <a:cubicBezTo>
                    <a:pt x="3779" y="191"/>
                    <a:pt x="3063" y="182"/>
                    <a:pt x="2345" y="182"/>
                  </a:cubicBezTo>
                  <a:cubicBezTo>
                    <a:pt x="1870" y="182"/>
                    <a:pt x="1394" y="186"/>
                    <a:pt x="916" y="200"/>
                  </a:cubicBezTo>
                  <a:cubicBezTo>
                    <a:pt x="836" y="180"/>
                    <a:pt x="737" y="140"/>
                    <a:pt x="638" y="140"/>
                  </a:cubicBezTo>
                  <a:cubicBezTo>
                    <a:pt x="604" y="150"/>
                    <a:pt x="567" y="153"/>
                    <a:pt x="528" y="153"/>
                  </a:cubicBezTo>
                  <a:cubicBezTo>
                    <a:pt x="450" y="153"/>
                    <a:pt x="365" y="140"/>
                    <a:pt x="287" y="140"/>
                  </a:cubicBezTo>
                  <a:cubicBezTo>
                    <a:pt x="170" y="140"/>
                    <a:pt x="71" y="170"/>
                    <a:pt x="41" y="319"/>
                  </a:cubicBezTo>
                  <a:cubicBezTo>
                    <a:pt x="1" y="558"/>
                    <a:pt x="299" y="697"/>
                    <a:pt x="538" y="737"/>
                  </a:cubicBezTo>
                  <a:cubicBezTo>
                    <a:pt x="1234" y="856"/>
                    <a:pt x="1911" y="1015"/>
                    <a:pt x="2627" y="1035"/>
                  </a:cubicBezTo>
                  <a:cubicBezTo>
                    <a:pt x="2706" y="1055"/>
                    <a:pt x="2786" y="1055"/>
                    <a:pt x="2885" y="1095"/>
                  </a:cubicBezTo>
                  <a:cubicBezTo>
                    <a:pt x="2936" y="1100"/>
                    <a:pt x="2985" y="1102"/>
                    <a:pt x="3035" y="1102"/>
                  </a:cubicBezTo>
                  <a:cubicBezTo>
                    <a:pt x="3352" y="1102"/>
                    <a:pt x="3660" y="1013"/>
                    <a:pt x="3979" y="1013"/>
                  </a:cubicBezTo>
                  <a:cubicBezTo>
                    <a:pt x="4006" y="1013"/>
                    <a:pt x="4032" y="1014"/>
                    <a:pt x="4059" y="1015"/>
                  </a:cubicBezTo>
                  <a:cubicBezTo>
                    <a:pt x="4119" y="966"/>
                    <a:pt x="4173" y="936"/>
                    <a:pt x="4223" y="936"/>
                  </a:cubicBezTo>
                  <a:cubicBezTo>
                    <a:pt x="4273" y="936"/>
                    <a:pt x="4318" y="966"/>
                    <a:pt x="4357" y="1035"/>
                  </a:cubicBezTo>
                  <a:cubicBezTo>
                    <a:pt x="4475" y="1094"/>
                    <a:pt x="4607" y="1111"/>
                    <a:pt x="4740" y="1111"/>
                  </a:cubicBezTo>
                  <a:cubicBezTo>
                    <a:pt x="4832" y="1111"/>
                    <a:pt x="4925" y="1103"/>
                    <a:pt x="5014" y="1095"/>
                  </a:cubicBezTo>
                  <a:cubicBezTo>
                    <a:pt x="5093" y="1055"/>
                    <a:pt x="5173" y="1055"/>
                    <a:pt x="5253" y="1035"/>
                  </a:cubicBezTo>
                  <a:cubicBezTo>
                    <a:pt x="5292" y="1025"/>
                    <a:pt x="5335" y="1022"/>
                    <a:pt x="5378" y="1022"/>
                  </a:cubicBezTo>
                  <a:cubicBezTo>
                    <a:pt x="5510" y="1022"/>
                    <a:pt x="5655" y="1055"/>
                    <a:pt x="5790" y="1055"/>
                  </a:cubicBezTo>
                  <a:cubicBezTo>
                    <a:pt x="5869" y="1055"/>
                    <a:pt x="5949" y="1055"/>
                    <a:pt x="6009" y="1035"/>
                  </a:cubicBezTo>
                  <a:cubicBezTo>
                    <a:pt x="6072" y="1010"/>
                    <a:pt x="6134" y="1001"/>
                    <a:pt x="6194" y="1001"/>
                  </a:cubicBezTo>
                  <a:cubicBezTo>
                    <a:pt x="6322" y="1001"/>
                    <a:pt x="6444" y="1042"/>
                    <a:pt x="6566" y="1055"/>
                  </a:cubicBezTo>
                  <a:cubicBezTo>
                    <a:pt x="6685" y="1055"/>
                    <a:pt x="6784" y="1035"/>
                    <a:pt x="6904" y="1015"/>
                  </a:cubicBezTo>
                  <a:cubicBezTo>
                    <a:pt x="7156" y="962"/>
                    <a:pt x="7416" y="954"/>
                    <a:pt x="7674" y="954"/>
                  </a:cubicBezTo>
                  <a:cubicBezTo>
                    <a:pt x="7803" y="954"/>
                    <a:pt x="7931" y="956"/>
                    <a:pt x="8057" y="956"/>
                  </a:cubicBezTo>
                  <a:cubicBezTo>
                    <a:pt x="8276" y="956"/>
                    <a:pt x="8495" y="936"/>
                    <a:pt x="8734" y="896"/>
                  </a:cubicBezTo>
                  <a:cubicBezTo>
                    <a:pt x="8948" y="833"/>
                    <a:pt x="9178" y="794"/>
                    <a:pt x="9414" y="794"/>
                  </a:cubicBezTo>
                  <a:cubicBezTo>
                    <a:pt x="9551" y="794"/>
                    <a:pt x="9689" y="807"/>
                    <a:pt x="9828" y="836"/>
                  </a:cubicBezTo>
                  <a:cubicBezTo>
                    <a:pt x="9887" y="848"/>
                    <a:pt x="9941" y="854"/>
                    <a:pt x="9990" y="854"/>
                  </a:cubicBezTo>
                  <a:cubicBezTo>
                    <a:pt x="10272" y="854"/>
                    <a:pt x="10400" y="667"/>
                    <a:pt x="10484" y="379"/>
                  </a:cubicBezTo>
                  <a:lnTo>
                    <a:pt x="10484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76;p3">
              <a:extLst>
                <a:ext uri="{FF2B5EF4-FFF2-40B4-BE49-F238E27FC236}">
                  <a16:creationId xmlns:a16="http://schemas.microsoft.com/office/drawing/2014/main" id="{D219E4CA-8BDA-4B58-9E2F-54B4CFE17C41}"/>
                </a:ext>
              </a:extLst>
            </p:cNvPr>
            <p:cNvSpPr/>
            <p:nvPr/>
          </p:nvSpPr>
          <p:spPr>
            <a:xfrm>
              <a:off x="1708575" y="3160200"/>
              <a:ext cx="82075" cy="31025"/>
            </a:xfrm>
            <a:custGeom>
              <a:avLst/>
              <a:gdLst/>
              <a:ahLst/>
              <a:cxnLst/>
              <a:rect l="l" t="t" r="r" b="b"/>
              <a:pathLst>
                <a:path w="3283" h="1241" extrusionOk="0">
                  <a:moveTo>
                    <a:pt x="480" y="1"/>
                  </a:moveTo>
                  <a:cubicBezTo>
                    <a:pt x="320" y="1"/>
                    <a:pt x="160" y="13"/>
                    <a:pt x="0" y="46"/>
                  </a:cubicBezTo>
                  <a:cubicBezTo>
                    <a:pt x="160" y="385"/>
                    <a:pt x="259" y="782"/>
                    <a:pt x="756" y="862"/>
                  </a:cubicBezTo>
                  <a:cubicBezTo>
                    <a:pt x="1472" y="962"/>
                    <a:pt x="2169" y="1240"/>
                    <a:pt x="2925" y="1240"/>
                  </a:cubicBezTo>
                  <a:cubicBezTo>
                    <a:pt x="2984" y="1180"/>
                    <a:pt x="3044" y="1160"/>
                    <a:pt x="3084" y="1101"/>
                  </a:cubicBezTo>
                  <a:cubicBezTo>
                    <a:pt x="3163" y="1061"/>
                    <a:pt x="3263" y="981"/>
                    <a:pt x="3283" y="882"/>
                  </a:cubicBezTo>
                  <a:cubicBezTo>
                    <a:pt x="2984" y="683"/>
                    <a:pt x="2666" y="743"/>
                    <a:pt x="2348" y="703"/>
                  </a:cubicBezTo>
                  <a:cubicBezTo>
                    <a:pt x="1731" y="643"/>
                    <a:pt x="1095" y="603"/>
                    <a:pt x="498" y="285"/>
                  </a:cubicBezTo>
                  <a:cubicBezTo>
                    <a:pt x="606" y="177"/>
                    <a:pt x="725" y="163"/>
                    <a:pt x="844" y="163"/>
                  </a:cubicBezTo>
                  <a:cubicBezTo>
                    <a:pt x="886" y="163"/>
                    <a:pt x="929" y="165"/>
                    <a:pt x="971" y="165"/>
                  </a:cubicBezTo>
                  <a:cubicBezTo>
                    <a:pt x="1027" y="165"/>
                    <a:pt x="1082" y="162"/>
                    <a:pt x="1134" y="146"/>
                  </a:cubicBezTo>
                  <a:lnTo>
                    <a:pt x="1134" y="46"/>
                  </a:lnTo>
                  <a:cubicBezTo>
                    <a:pt x="916" y="23"/>
                    <a:pt x="698" y="1"/>
                    <a:pt x="4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77;p3">
              <a:extLst>
                <a:ext uri="{FF2B5EF4-FFF2-40B4-BE49-F238E27FC236}">
                  <a16:creationId xmlns:a16="http://schemas.microsoft.com/office/drawing/2014/main" id="{4F62A10C-3CEB-48AE-8D89-3BE72C374011}"/>
                </a:ext>
              </a:extLst>
            </p:cNvPr>
            <p:cNvSpPr/>
            <p:nvPr/>
          </p:nvSpPr>
          <p:spPr>
            <a:xfrm>
              <a:off x="1736925" y="31603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1"/>
                  </a:moveTo>
                  <a:lnTo>
                    <a:pt x="0" y="140"/>
                  </a:lnTo>
                  <a:lnTo>
                    <a:pt x="159" y="140"/>
                  </a:lnTo>
                  <a:cubicBezTo>
                    <a:pt x="120" y="80"/>
                    <a:pt x="40" y="6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78;p3">
              <a:extLst>
                <a:ext uri="{FF2B5EF4-FFF2-40B4-BE49-F238E27FC236}">
                  <a16:creationId xmlns:a16="http://schemas.microsoft.com/office/drawing/2014/main" id="{C28EF012-A004-4C0C-A832-605A5C641CB4}"/>
                </a:ext>
              </a:extLst>
            </p:cNvPr>
            <p:cNvSpPr/>
            <p:nvPr/>
          </p:nvSpPr>
          <p:spPr>
            <a:xfrm>
              <a:off x="1533025" y="3347100"/>
              <a:ext cx="38800" cy="6850"/>
            </a:xfrm>
            <a:custGeom>
              <a:avLst/>
              <a:gdLst/>
              <a:ahLst/>
              <a:cxnLst/>
              <a:rect l="l" t="t" r="r" b="b"/>
              <a:pathLst>
                <a:path w="1552" h="274" extrusionOk="0">
                  <a:moveTo>
                    <a:pt x="884" y="0"/>
                  </a:moveTo>
                  <a:cubicBezTo>
                    <a:pt x="590" y="0"/>
                    <a:pt x="292" y="70"/>
                    <a:pt x="0" y="70"/>
                  </a:cubicBezTo>
                  <a:cubicBezTo>
                    <a:pt x="40" y="130"/>
                    <a:pt x="60" y="189"/>
                    <a:pt x="120" y="269"/>
                  </a:cubicBezTo>
                  <a:cubicBezTo>
                    <a:pt x="182" y="266"/>
                    <a:pt x="244" y="266"/>
                    <a:pt x="305" y="266"/>
                  </a:cubicBezTo>
                  <a:cubicBezTo>
                    <a:pt x="490" y="266"/>
                    <a:pt x="672" y="274"/>
                    <a:pt x="851" y="274"/>
                  </a:cubicBezTo>
                  <a:cubicBezTo>
                    <a:pt x="1089" y="274"/>
                    <a:pt x="1323" y="259"/>
                    <a:pt x="1552" y="189"/>
                  </a:cubicBezTo>
                  <a:cubicBezTo>
                    <a:pt x="1335" y="42"/>
                    <a:pt x="1111" y="0"/>
                    <a:pt x="8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79;p3">
              <a:extLst>
                <a:ext uri="{FF2B5EF4-FFF2-40B4-BE49-F238E27FC236}">
                  <a16:creationId xmlns:a16="http://schemas.microsoft.com/office/drawing/2014/main" id="{C501D08A-DA2B-47BF-9A47-0412E4B7C933}"/>
                </a:ext>
              </a:extLst>
            </p:cNvPr>
            <p:cNvSpPr/>
            <p:nvPr/>
          </p:nvSpPr>
          <p:spPr>
            <a:xfrm>
              <a:off x="1698125" y="3189200"/>
              <a:ext cx="9975" cy="37325"/>
            </a:xfrm>
            <a:custGeom>
              <a:avLst/>
              <a:gdLst/>
              <a:ahLst/>
              <a:cxnLst/>
              <a:rect l="l" t="t" r="r" b="b"/>
              <a:pathLst>
                <a:path w="399" h="149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518"/>
                    <a:pt x="1" y="1035"/>
                    <a:pt x="279" y="1492"/>
                  </a:cubicBezTo>
                  <a:cubicBezTo>
                    <a:pt x="279" y="995"/>
                    <a:pt x="399" y="498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80;p3">
              <a:extLst>
                <a:ext uri="{FF2B5EF4-FFF2-40B4-BE49-F238E27FC236}">
                  <a16:creationId xmlns:a16="http://schemas.microsoft.com/office/drawing/2014/main" id="{88EF1D9F-8E72-4219-9672-F6803B0B0021}"/>
                </a:ext>
              </a:extLst>
            </p:cNvPr>
            <p:cNvSpPr/>
            <p:nvPr/>
          </p:nvSpPr>
          <p:spPr>
            <a:xfrm>
              <a:off x="1701600" y="3171800"/>
              <a:ext cx="4025" cy="12450"/>
            </a:xfrm>
            <a:custGeom>
              <a:avLst/>
              <a:gdLst/>
              <a:ahLst/>
              <a:cxnLst/>
              <a:rect l="l" t="t" r="r" b="b"/>
              <a:pathLst>
                <a:path w="161" h="498" extrusionOk="0">
                  <a:moveTo>
                    <a:pt x="41" y="0"/>
                  </a:moveTo>
                  <a:cubicBezTo>
                    <a:pt x="1" y="139"/>
                    <a:pt x="1" y="318"/>
                    <a:pt x="41" y="498"/>
                  </a:cubicBezTo>
                  <a:cubicBezTo>
                    <a:pt x="140" y="338"/>
                    <a:pt x="160" y="179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81;p3">
              <a:extLst>
                <a:ext uri="{FF2B5EF4-FFF2-40B4-BE49-F238E27FC236}">
                  <a16:creationId xmlns:a16="http://schemas.microsoft.com/office/drawing/2014/main" id="{EEF8C32C-4281-4AAF-8D50-7CD34B1AD8A5}"/>
                </a:ext>
              </a:extLst>
            </p:cNvPr>
            <p:cNvSpPr/>
            <p:nvPr/>
          </p:nvSpPr>
          <p:spPr>
            <a:xfrm>
              <a:off x="1705600" y="3336900"/>
              <a:ext cx="7975" cy="48275"/>
            </a:xfrm>
            <a:custGeom>
              <a:avLst/>
              <a:gdLst/>
              <a:ahLst/>
              <a:cxnLst/>
              <a:rect l="l" t="t" r="r" b="b"/>
              <a:pathLst>
                <a:path w="319" h="1931" extrusionOk="0">
                  <a:moveTo>
                    <a:pt x="60" y="1"/>
                  </a:moveTo>
                  <a:cubicBezTo>
                    <a:pt x="20" y="339"/>
                    <a:pt x="20" y="637"/>
                    <a:pt x="0" y="975"/>
                  </a:cubicBezTo>
                  <a:lnTo>
                    <a:pt x="0" y="1871"/>
                  </a:lnTo>
                  <a:cubicBezTo>
                    <a:pt x="40" y="1910"/>
                    <a:pt x="70" y="1930"/>
                    <a:pt x="97" y="1930"/>
                  </a:cubicBezTo>
                  <a:cubicBezTo>
                    <a:pt x="124" y="1930"/>
                    <a:pt x="149" y="1910"/>
                    <a:pt x="179" y="1871"/>
                  </a:cubicBezTo>
                  <a:cubicBezTo>
                    <a:pt x="259" y="1254"/>
                    <a:pt x="318" y="597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82;p3">
              <a:extLst>
                <a:ext uri="{FF2B5EF4-FFF2-40B4-BE49-F238E27FC236}">
                  <a16:creationId xmlns:a16="http://schemas.microsoft.com/office/drawing/2014/main" id="{1A5A0D1D-B565-4C35-9CF5-9EA81674EA9F}"/>
                </a:ext>
              </a:extLst>
            </p:cNvPr>
            <p:cNvSpPr/>
            <p:nvPr/>
          </p:nvSpPr>
          <p:spPr>
            <a:xfrm>
              <a:off x="1937350" y="3168800"/>
              <a:ext cx="46750" cy="23450"/>
            </a:xfrm>
            <a:custGeom>
              <a:avLst/>
              <a:gdLst/>
              <a:ahLst/>
              <a:cxnLst/>
              <a:rect l="l" t="t" r="r" b="b"/>
              <a:pathLst>
                <a:path w="1870" h="938" extrusionOk="0">
                  <a:moveTo>
                    <a:pt x="1790" y="1"/>
                  </a:moveTo>
                  <a:cubicBezTo>
                    <a:pt x="1658" y="100"/>
                    <a:pt x="1608" y="283"/>
                    <a:pt x="1399" y="283"/>
                  </a:cubicBezTo>
                  <a:cubicBezTo>
                    <a:pt x="1357" y="283"/>
                    <a:pt x="1309" y="276"/>
                    <a:pt x="1253" y="259"/>
                  </a:cubicBezTo>
                  <a:cubicBezTo>
                    <a:pt x="1088" y="210"/>
                    <a:pt x="912" y="184"/>
                    <a:pt x="734" y="184"/>
                  </a:cubicBezTo>
                  <a:cubicBezTo>
                    <a:pt x="485" y="184"/>
                    <a:pt x="232" y="235"/>
                    <a:pt x="0" y="339"/>
                  </a:cubicBezTo>
                  <a:cubicBezTo>
                    <a:pt x="279" y="657"/>
                    <a:pt x="696" y="637"/>
                    <a:pt x="1034" y="816"/>
                  </a:cubicBezTo>
                  <a:cubicBezTo>
                    <a:pt x="1202" y="872"/>
                    <a:pt x="1359" y="938"/>
                    <a:pt x="1534" y="938"/>
                  </a:cubicBezTo>
                  <a:cubicBezTo>
                    <a:pt x="1609" y="938"/>
                    <a:pt x="1687" y="926"/>
                    <a:pt x="1771" y="896"/>
                  </a:cubicBezTo>
                  <a:lnTo>
                    <a:pt x="1830" y="916"/>
                  </a:lnTo>
                  <a:lnTo>
                    <a:pt x="1870" y="896"/>
                  </a:lnTo>
                  <a:lnTo>
                    <a:pt x="17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83;p3">
              <a:extLst>
                <a:ext uri="{FF2B5EF4-FFF2-40B4-BE49-F238E27FC236}">
                  <a16:creationId xmlns:a16="http://schemas.microsoft.com/office/drawing/2014/main" id="{AC381F4B-E799-4B6D-B065-5F359F781AA6}"/>
                </a:ext>
              </a:extLst>
            </p:cNvPr>
            <p:cNvSpPr/>
            <p:nvPr/>
          </p:nvSpPr>
          <p:spPr>
            <a:xfrm>
              <a:off x="1528050" y="3578800"/>
              <a:ext cx="92525" cy="14250"/>
            </a:xfrm>
            <a:custGeom>
              <a:avLst/>
              <a:gdLst/>
              <a:ahLst/>
              <a:cxnLst/>
              <a:rect l="l" t="t" r="r" b="b"/>
              <a:pathLst>
                <a:path w="3701" h="570" extrusionOk="0">
                  <a:moveTo>
                    <a:pt x="2495" y="1"/>
                  </a:moveTo>
                  <a:cubicBezTo>
                    <a:pt x="1649" y="1"/>
                    <a:pt x="825" y="171"/>
                    <a:pt x="0" y="171"/>
                  </a:cubicBezTo>
                  <a:lnTo>
                    <a:pt x="0" y="569"/>
                  </a:lnTo>
                  <a:cubicBezTo>
                    <a:pt x="299" y="430"/>
                    <a:pt x="617" y="450"/>
                    <a:pt x="935" y="410"/>
                  </a:cubicBezTo>
                  <a:cubicBezTo>
                    <a:pt x="1850" y="271"/>
                    <a:pt x="2785" y="171"/>
                    <a:pt x="3700" y="132"/>
                  </a:cubicBezTo>
                  <a:cubicBezTo>
                    <a:pt x="3462" y="52"/>
                    <a:pt x="3283" y="52"/>
                    <a:pt x="3084" y="32"/>
                  </a:cubicBezTo>
                  <a:cubicBezTo>
                    <a:pt x="2886" y="10"/>
                    <a:pt x="2690" y="1"/>
                    <a:pt x="24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84;p3">
              <a:extLst>
                <a:ext uri="{FF2B5EF4-FFF2-40B4-BE49-F238E27FC236}">
                  <a16:creationId xmlns:a16="http://schemas.microsoft.com/office/drawing/2014/main" id="{AFE7EF74-C20E-4249-893D-957D8841A624}"/>
                </a:ext>
              </a:extLst>
            </p:cNvPr>
            <p:cNvSpPr/>
            <p:nvPr/>
          </p:nvSpPr>
          <p:spPr>
            <a:xfrm>
              <a:off x="1505675" y="3521400"/>
              <a:ext cx="13450" cy="23900"/>
            </a:xfrm>
            <a:custGeom>
              <a:avLst/>
              <a:gdLst/>
              <a:ahLst/>
              <a:cxnLst/>
              <a:rect l="l" t="t" r="r" b="b"/>
              <a:pathLst>
                <a:path w="538" h="956" extrusionOk="0">
                  <a:moveTo>
                    <a:pt x="338" y="1"/>
                  </a:moveTo>
                  <a:cubicBezTo>
                    <a:pt x="0" y="319"/>
                    <a:pt x="219" y="598"/>
                    <a:pt x="338" y="896"/>
                  </a:cubicBezTo>
                  <a:cubicBezTo>
                    <a:pt x="368" y="936"/>
                    <a:pt x="398" y="956"/>
                    <a:pt x="428" y="956"/>
                  </a:cubicBezTo>
                  <a:cubicBezTo>
                    <a:pt x="458" y="956"/>
                    <a:pt x="488" y="936"/>
                    <a:pt x="517" y="896"/>
                  </a:cubicBezTo>
                  <a:cubicBezTo>
                    <a:pt x="537" y="637"/>
                    <a:pt x="458" y="399"/>
                    <a:pt x="338" y="180"/>
                  </a:cubicBezTo>
                  <a:lnTo>
                    <a:pt x="398" y="140"/>
                  </a:lnTo>
                  <a:cubicBezTo>
                    <a:pt x="418" y="80"/>
                    <a:pt x="398" y="60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85;p3">
              <a:extLst>
                <a:ext uri="{FF2B5EF4-FFF2-40B4-BE49-F238E27FC236}">
                  <a16:creationId xmlns:a16="http://schemas.microsoft.com/office/drawing/2014/main" id="{3C770B6E-5CAF-43D7-8C02-858B94CE2556}"/>
                </a:ext>
              </a:extLst>
            </p:cNvPr>
            <p:cNvSpPr/>
            <p:nvPr/>
          </p:nvSpPr>
          <p:spPr>
            <a:xfrm>
              <a:off x="1514125" y="3543300"/>
              <a:ext cx="5200" cy="5150"/>
            </a:xfrm>
            <a:custGeom>
              <a:avLst/>
              <a:gdLst/>
              <a:ahLst/>
              <a:cxnLst/>
              <a:rect l="l" t="t" r="r" b="b"/>
              <a:pathLst>
                <a:path w="208" h="206" extrusionOk="0">
                  <a:moveTo>
                    <a:pt x="0" y="0"/>
                  </a:moveTo>
                  <a:cubicBezTo>
                    <a:pt x="0" y="71"/>
                    <a:pt x="16" y="205"/>
                    <a:pt x="48" y="205"/>
                  </a:cubicBezTo>
                  <a:cubicBezTo>
                    <a:pt x="52" y="205"/>
                    <a:pt x="56" y="203"/>
                    <a:pt x="60" y="199"/>
                  </a:cubicBezTo>
                  <a:cubicBezTo>
                    <a:pt x="77" y="203"/>
                    <a:pt x="92" y="205"/>
                    <a:pt x="104" y="205"/>
                  </a:cubicBezTo>
                  <a:cubicBezTo>
                    <a:pt x="207" y="205"/>
                    <a:pt x="162" y="71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86;p3">
              <a:extLst>
                <a:ext uri="{FF2B5EF4-FFF2-40B4-BE49-F238E27FC236}">
                  <a16:creationId xmlns:a16="http://schemas.microsoft.com/office/drawing/2014/main" id="{3BA24789-86FF-4EDA-8FB2-D94FDDE2DD07}"/>
                </a:ext>
              </a:extLst>
            </p:cNvPr>
            <p:cNvSpPr/>
            <p:nvPr/>
          </p:nvSpPr>
          <p:spPr>
            <a:xfrm>
              <a:off x="1514125" y="35209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1"/>
                  </a:moveTo>
                  <a:cubicBezTo>
                    <a:pt x="160" y="1"/>
                    <a:pt x="80" y="21"/>
                    <a:pt x="0" y="21"/>
                  </a:cubicBezTo>
                  <a:lnTo>
                    <a:pt x="0" y="200"/>
                  </a:lnTo>
                  <a:cubicBezTo>
                    <a:pt x="60" y="140"/>
                    <a:pt x="120" y="6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87;p3">
              <a:extLst>
                <a:ext uri="{FF2B5EF4-FFF2-40B4-BE49-F238E27FC236}">
                  <a16:creationId xmlns:a16="http://schemas.microsoft.com/office/drawing/2014/main" id="{E13038B0-EEAB-4B41-85C6-7A231A46A2A8}"/>
                </a:ext>
              </a:extLst>
            </p:cNvPr>
            <p:cNvSpPr/>
            <p:nvPr/>
          </p:nvSpPr>
          <p:spPr>
            <a:xfrm>
              <a:off x="2385925" y="4520525"/>
              <a:ext cx="21400" cy="264625"/>
            </a:xfrm>
            <a:custGeom>
              <a:avLst/>
              <a:gdLst/>
              <a:ahLst/>
              <a:cxnLst/>
              <a:rect l="l" t="t" r="r" b="b"/>
              <a:pathLst>
                <a:path w="856" h="10585" extrusionOk="0">
                  <a:moveTo>
                    <a:pt x="498" y="0"/>
                  </a:moveTo>
                  <a:cubicBezTo>
                    <a:pt x="319" y="1134"/>
                    <a:pt x="199" y="2049"/>
                    <a:pt x="199" y="2984"/>
                  </a:cubicBezTo>
                  <a:cubicBezTo>
                    <a:pt x="219" y="4218"/>
                    <a:pt x="279" y="5411"/>
                    <a:pt x="120" y="6625"/>
                  </a:cubicBezTo>
                  <a:cubicBezTo>
                    <a:pt x="100" y="7500"/>
                    <a:pt x="0" y="8355"/>
                    <a:pt x="259" y="9231"/>
                  </a:cubicBezTo>
                  <a:cubicBezTo>
                    <a:pt x="199" y="9708"/>
                    <a:pt x="100" y="10146"/>
                    <a:pt x="338" y="10583"/>
                  </a:cubicBezTo>
                  <a:cubicBezTo>
                    <a:pt x="351" y="10584"/>
                    <a:pt x="363" y="10585"/>
                    <a:pt x="374" y="10585"/>
                  </a:cubicBezTo>
                  <a:cubicBezTo>
                    <a:pt x="555" y="10585"/>
                    <a:pt x="539" y="10436"/>
                    <a:pt x="557" y="10305"/>
                  </a:cubicBezTo>
                  <a:cubicBezTo>
                    <a:pt x="657" y="9986"/>
                    <a:pt x="617" y="9648"/>
                    <a:pt x="697" y="9350"/>
                  </a:cubicBezTo>
                  <a:cubicBezTo>
                    <a:pt x="756" y="9151"/>
                    <a:pt x="697" y="8932"/>
                    <a:pt x="776" y="8733"/>
                  </a:cubicBezTo>
                  <a:cubicBezTo>
                    <a:pt x="776" y="8713"/>
                    <a:pt x="776" y="8654"/>
                    <a:pt x="816" y="8634"/>
                  </a:cubicBezTo>
                  <a:cubicBezTo>
                    <a:pt x="796" y="8634"/>
                    <a:pt x="756" y="8614"/>
                    <a:pt x="756" y="8554"/>
                  </a:cubicBezTo>
                  <a:cubicBezTo>
                    <a:pt x="756" y="8514"/>
                    <a:pt x="756" y="8455"/>
                    <a:pt x="816" y="8415"/>
                  </a:cubicBezTo>
                  <a:cubicBezTo>
                    <a:pt x="816" y="8355"/>
                    <a:pt x="776" y="8335"/>
                    <a:pt x="816" y="8296"/>
                  </a:cubicBezTo>
                  <a:cubicBezTo>
                    <a:pt x="736" y="8136"/>
                    <a:pt x="736" y="8017"/>
                    <a:pt x="816" y="7858"/>
                  </a:cubicBezTo>
                  <a:cubicBezTo>
                    <a:pt x="716" y="6644"/>
                    <a:pt x="557" y="5451"/>
                    <a:pt x="657" y="4237"/>
                  </a:cubicBezTo>
                  <a:cubicBezTo>
                    <a:pt x="736" y="3362"/>
                    <a:pt x="736" y="2527"/>
                    <a:pt x="657" y="1671"/>
                  </a:cubicBezTo>
                  <a:cubicBezTo>
                    <a:pt x="756" y="1174"/>
                    <a:pt x="856" y="677"/>
                    <a:pt x="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88;p3">
              <a:extLst>
                <a:ext uri="{FF2B5EF4-FFF2-40B4-BE49-F238E27FC236}">
                  <a16:creationId xmlns:a16="http://schemas.microsoft.com/office/drawing/2014/main" id="{2C7F9A9B-3A4F-429C-B06C-D936648711B1}"/>
                </a:ext>
              </a:extLst>
            </p:cNvPr>
            <p:cNvSpPr/>
            <p:nvPr/>
          </p:nvSpPr>
          <p:spPr>
            <a:xfrm>
              <a:off x="2675850" y="4540175"/>
              <a:ext cx="168625" cy="21400"/>
            </a:xfrm>
            <a:custGeom>
              <a:avLst/>
              <a:gdLst/>
              <a:ahLst/>
              <a:cxnLst/>
              <a:rect l="l" t="t" r="r" b="b"/>
              <a:pathLst>
                <a:path w="6745" h="856" extrusionOk="0">
                  <a:moveTo>
                    <a:pt x="6182" y="0"/>
                  </a:moveTo>
                  <a:cubicBezTo>
                    <a:pt x="5826" y="0"/>
                    <a:pt x="5481" y="134"/>
                    <a:pt x="5173" y="269"/>
                  </a:cubicBezTo>
                  <a:cubicBezTo>
                    <a:pt x="4988" y="349"/>
                    <a:pt x="4844" y="403"/>
                    <a:pt x="4700" y="403"/>
                  </a:cubicBezTo>
                  <a:cubicBezTo>
                    <a:pt x="4597" y="403"/>
                    <a:pt x="4494" y="375"/>
                    <a:pt x="4377" y="308"/>
                  </a:cubicBezTo>
                  <a:cubicBezTo>
                    <a:pt x="4321" y="268"/>
                    <a:pt x="4254" y="257"/>
                    <a:pt x="4185" y="257"/>
                  </a:cubicBezTo>
                  <a:cubicBezTo>
                    <a:pt x="4103" y="257"/>
                    <a:pt x="4018" y="272"/>
                    <a:pt x="3939" y="272"/>
                  </a:cubicBezTo>
                  <a:cubicBezTo>
                    <a:pt x="3919" y="272"/>
                    <a:pt x="3899" y="271"/>
                    <a:pt x="3880" y="269"/>
                  </a:cubicBezTo>
                  <a:cubicBezTo>
                    <a:pt x="3659" y="233"/>
                    <a:pt x="3435" y="220"/>
                    <a:pt x="3209" y="220"/>
                  </a:cubicBezTo>
                  <a:cubicBezTo>
                    <a:pt x="2682" y="220"/>
                    <a:pt x="2147" y="288"/>
                    <a:pt x="1632" y="288"/>
                  </a:cubicBezTo>
                  <a:cubicBezTo>
                    <a:pt x="1075" y="288"/>
                    <a:pt x="578" y="368"/>
                    <a:pt x="100" y="666"/>
                  </a:cubicBezTo>
                  <a:cubicBezTo>
                    <a:pt x="100" y="666"/>
                    <a:pt x="80" y="686"/>
                    <a:pt x="1" y="706"/>
                  </a:cubicBezTo>
                  <a:cubicBezTo>
                    <a:pt x="1" y="766"/>
                    <a:pt x="1" y="786"/>
                    <a:pt x="60" y="845"/>
                  </a:cubicBezTo>
                  <a:cubicBezTo>
                    <a:pt x="107" y="852"/>
                    <a:pt x="154" y="855"/>
                    <a:pt x="201" y="855"/>
                  </a:cubicBezTo>
                  <a:cubicBezTo>
                    <a:pt x="539" y="855"/>
                    <a:pt x="874" y="702"/>
                    <a:pt x="1185" y="702"/>
                  </a:cubicBezTo>
                  <a:cubicBezTo>
                    <a:pt x="1215" y="702"/>
                    <a:pt x="1244" y="703"/>
                    <a:pt x="1274" y="706"/>
                  </a:cubicBezTo>
                  <a:cubicBezTo>
                    <a:pt x="1415" y="727"/>
                    <a:pt x="1556" y="735"/>
                    <a:pt x="1697" y="735"/>
                  </a:cubicBezTo>
                  <a:cubicBezTo>
                    <a:pt x="2113" y="735"/>
                    <a:pt x="2523" y="667"/>
                    <a:pt x="2916" y="667"/>
                  </a:cubicBezTo>
                  <a:cubicBezTo>
                    <a:pt x="3026" y="667"/>
                    <a:pt x="3136" y="672"/>
                    <a:pt x="3243" y="686"/>
                  </a:cubicBezTo>
                  <a:cubicBezTo>
                    <a:pt x="3335" y="694"/>
                    <a:pt x="3426" y="698"/>
                    <a:pt x="3515" y="698"/>
                  </a:cubicBezTo>
                  <a:cubicBezTo>
                    <a:pt x="4041" y="698"/>
                    <a:pt x="4528" y="582"/>
                    <a:pt x="5032" y="582"/>
                  </a:cubicBezTo>
                  <a:cubicBezTo>
                    <a:pt x="5092" y="582"/>
                    <a:pt x="5152" y="583"/>
                    <a:pt x="5213" y="587"/>
                  </a:cubicBezTo>
                  <a:cubicBezTo>
                    <a:pt x="5272" y="597"/>
                    <a:pt x="5332" y="597"/>
                    <a:pt x="5389" y="597"/>
                  </a:cubicBezTo>
                  <a:cubicBezTo>
                    <a:pt x="5446" y="597"/>
                    <a:pt x="5501" y="597"/>
                    <a:pt x="5551" y="607"/>
                  </a:cubicBezTo>
                  <a:cubicBezTo>
                    <a:pt x="5686" y="636"/>
                    <a:pt x="5816" y="653"/>
                    <a:pt x="5939" y="653"/>
                  </a:cubicBezTo>
                  <a:cubicBezTo>
                    <a:pt x="6234" y="653"/>
                    <a:pt x="6494" y="555"/>
                    <a:pt x="6705" y="288"/>
                  </a:cubicBezTo>
                  <a:cubicBezTo>
                    <a:pt x="6744" y="249"/>
                    <a:pt x="6744" y="169"/>
                    <a:pt x="6705" y="109"/>
                  </a:cubicBezTo>
                  <a:cubicBezTo>
                    <a:pt x="6530" y="32"/>
                    <a:pt x="6355" y="0"/>
                    <a:pt x="6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89;p3">
              <a:extLst>
                <a:ext uri="{FF2B5EF4-FFF2-40B4-BE49-F238E27FC236}">
                  <a16:creationId xmlns:a16="http://schemas.microsoft.com/office/drawing/2014/main" id="{58526DE5-07E2-420D-8ED9-6B5A293A3801}"/>
                </a:ext>
              </a:extLst>
            </p:cNvPr>
            <p:cNvSpPr/>
            <p:nvPr/>
          </p:nvSpPr>
          <p:spPr>
            <a:xfrm>
              <a:off x="2464000" y="4662750"/>
              <a:ext cx="107450" cy="79100"/>
            </a:xfrm>
            <a:custGeom>
              <a:avLst/>
              <a:gdLst/>
              <a:ahLst/>
              <a:cxnLst/>
              <a:rect l="l" t="t" r="r" b="b"/>
              <a:pathLst>
                <a:path w="4298" h="3164" extrusionOk="0">
                  <a:moveTo>
                    <a:pt x="4198" y="1"/>
                  </a:moveTo>
                  <a:cubicBezTo>
                    <a:pt x="4163" y="1"/>
                    <a:pt x="4128" y="21"/>
                    <a:pt x="4098" y="60"/>
                  </a:cubicBezTo>
                  <a:cubicBezTo>
                    <a:pt x="4088" y="55"/>
                    <a:pt x="4077" y="53"/>
                    <a:pt x="4066" y="53"/>
                  </a:cubicBezTo>
                  <a:cubicBezTo>
                    <a:pt x="4031" y="53"/>
                    <a:pt x="3994" y="75"/>
                    <a:pt x="3979" y="120"/>
                  </a:cubicBezTo>
                  <a:cubicBezTo>
                    <a:pt x="3899" y="140"/>
                    <a:pt x="3840" y="180"/>
                    <a:pt x="3780" y="239"/>
                  </a:cubicBezTo>
                  <a:cubicBezTo>
                    <a:pt x="3700" y="359"/>
                    <a:pt x="3541" y="319"/>
                    <a:pt x="3462" y="438"/>
                  </a:cubicBezTo>
                  <a:cubicBezTo>
                    <a:pt x="2885" y="677"/>
                    <a:pt x="2348" y="1015"/>
                    <a:pt x="1870" y="1413"/>
                  </a:cubicBezTo>
                  <a:cubicBezTo>
                    <a:pt x="1274" y="1910"/>
                    <a:pt x="617" y="2408"/>
                    <a:pt x="0" y="2905"/>
                  </a:cubicBezTo>
                  <a:cubicBezTo>
                    <a:pt x="100" y="3064"/>
                    <a:pt x="259" y="3144"/>
                    <a:pt x="418" y="3164"/>
                  </a:cubicBezTo>
                  <a:cubicBezTo>
                    <a:pt x="955" y="3104"/>
                    <a:pt x="1373" y="2825"/>
                    <a:pt x="1652" y="2368"/>
                  </a:cubicBezTo>
                  <a:cubicBezTo>
                    <a:pt x="2308" y="1552"/>
                    <a:pt x="3263" y="1115"/>
                    <a:pt x="4138" y="558"/>
                  </a:cubicBezTo>
                  <a:cubicBezTo>
                    <a:pt x="4158" y="558"/>
                    <a:pt x="4158" y="538"/>
                    <a:pt x="4178" y="518"/>
                  </a:cubicBezTo>
                  <a:cubicBezTo>
                    <a:pt x="4198" y="478"/>
                    <a:pt x="4178" y="438"/>
                    <a:pt x="4138" y="418"/>
                  </a:cubicBezTo>
                  <a:cubicBezTo>
                    <a:pt x="4178" y="279"/>
                    <a:pt x="4257" y="180"/>
                    <a:pt x="4297" y="60"/>
                  </a:cubicBezTo>
                  <a:cubicBezTo>
                    <a:pt x="4267" y="21"/>
                    <a:pt x="4233" y="1"/>
                    <a:pt x="4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90;p3">
              <a:extLst>
                <a:ext uri="{FF2B5EF4-FFF2-40B4-BE49-F238E27FC236}">
                  <a16:creationId xmlns:a16="http://schemas.microsoft.com/office/drawing/2014/main" id="{4F118702-0F70-4EDC-8E3E-BD08BAE985EC}"/>
                </a:ext>
              </a:extLst>
            </p:cNvPr>
            <p:cNvSpPr/>
            <p:nvPr/>
          </p:nvSpPr>
          <p:spPr>
            <a:xfrm>
              <a:off x="2551525" y="4370325"/>
              <a:ext cx="155675" cy="29200"/>
            </a:xfrm>
            <a:custGeom>
              <a:avLst/>
              <a:gdLst/>
              <a:ahLst/>
              <a:cxnLst/>
              <a:rect l="l" t="t" r="r" b="b"/>
              <a:pathLst>
                <a:path w="6227" h="1168" extrusionOk="0">
                  <a:moveTo>
                    <a:pt x="4984" y="0"/>
                  </a:moveTo>
                  <a:cubicBezTo>
                    <a:pt x="4038" y="0"/>
                    <a:pt x="3113" y="305"/>
                    <a:pt x="2169" y="319"/>
                  </a:cubicBezTo>
                  <a:cubicBezTo>
                    <a:pt x="1413" y="319"/>
                    <a:pt x="836" y="777"/>
                    <a:pt x="120" y="876"/>
                  </a:cubicBezTo>
                  <a:cubicBezTo>
                    <a:pt x="60" y="896"/>
                    <a:pt x="1" y="956"/>
                    <a:pt x="40" y="1095"/>
                  </a:cubicBezTo>
                  <a:cubicBezTo>
                    <a:pt x="99" y="1148"/>
                    <a:pt x="157" y="1168"/>
                    <a:pt x="212" y="1168"/>
                  </a:cubicBezTo>
                  <a:cubicBezTo>
                    <a:pt x="344" y="1168"/>
                    <a:pt x="466" y="1057"/>
                    <a:pt x="577" y="1015"/>
                  </a:cubicBezTo>
                  <a:cubicBezTo>
                    <a:pt x="1055" y="836"/>
                    <a:pt x="1552" y="717"/>
                    <a:pt x="2089" y="717"/>
                  </a:cubicBezTo>
                  <a:cubicBezTo>
                    <a:pt x="2401" y="717"/>
                    <a:pt x="2740" y="777"/>
                    <a:pt x="3051" y="777"/>
                  </a:cubicBezTo>
                  <a:cubicBezTo>
                    <a:pt x="3275" y="777"/>
                    <a:pt x="3486" y="746"/>
                    <a:pt x="3661" y="637"/>
                  </a:cubicBezTo>
                  <a:cubicBezTo>
                    <a:pt x="4116" y="380"/>
                    <a:pt x="4579" y="356"/>
                    <a:pt x="5040" y="356"/>
                  </a:cubicBezTo>
                  <a:cubicBezTo>
                    <a:pt x="5145" y="356"/>
                    <a:pt x="5249" y="358"/>
                    <a:pt x="5354" y="358"/>
                  </a:cubicBezTo>
                  <a:cubicBezTo>
                    <a:pt x="5573" y="358"/>
                    <a:pt x="5791" y="352"/>
                    <a:pt x="6008" y="319"/>
                  </a:cubicBezTo>
                  <a:cubicBezTo>
                    <a:pt x="6068" y="299"/>
                    <a:pt x="6147" y="239"/>
                    <a:pt x="6227" y="220"/>
                  </a:cubicBezTo>
                  <a:cubicBezTo>
                    <a:pt x="5807" y="57"/>
                    <a:pt x="5393" y="0"/>
                    <a:pt x="49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91;p3">
              <a:extLst>
                <a:ext uri="{FF2B5EF4-FFF2-40B4-BE49-F238E27FC236}">
                  <a16:creationId xmlns:a16="http://schemas.microsoft.com/office/drawing/2014/main" id="{EBAD8941-E91F-4D0D-BFDB-723B8F1F9DA9}"/>
                </a:ext>
              </a:extLst>
            </p:cNvPr>
            <p:cNvSpPr/>
            <p:nvPr/>
          </p:nvSpPr>
          <p:spPr>
            <a:xfrm>
              <a:off x="2732050" y="4412975"/>
              <a:ext cx="134300" cy="18050"/>
            </a:xfrm>
            <a:custGeom>
              <a:avLst/>
              <a:gdLst/>
              <a:ahLst/>
              <a:cxnLst/>
              <a:rect l="l" t="t" r="r" b="b"/>
              <a:pathLst>
                <a:path w="5372" h="722" extrusionOk="0">
                  <a:moveTo>
                    <a:pt x="3676" y="0"/>
                  </a:moveTo>
                  <a:cubicBezTo>
                    <a:pt x="3549" y="0"/>
                    <a:pt x="3439" y="21"/>
                    <a:pt x="3362" y="85"/>
                  </a:cubicBezTo>
                  <a:cubicBezTo>
                    <a:pt x="3217" y="198"/>
                    <a:pt x="3084" y="235"/>
                    <a:pt x="2959" y="235"/>
                  </a:cubicBezTo>
                  <a:cubicBezTo>
                    <a:pt x="2710" y="235"/>
                    <a:pt x="2494" y="85"/>
                    <a:pt x="2268" y="85"/>
                  </a:cubicBezTo>
                  <a:cubicBezTo>
                    <a:pt x="1806" y="101"/>
                    <a:pt x="1356" y="232"/>
                    <a:pt x="909" y="232"/>
                  </a:cubicBezTo>
                  <a:cubicBezTo>
                    <a:pt x="798" y="232"/>
                    <a:pt x="688" y="224"/>
                    <a:pt x="577" y="204"/>
                  </a:cubicBezTo>
                  <a:cubicBezTo>
                    <a:pt x="520" y="194"/>
                    <a:pt x="462" y="188"/>
                    <a:pt x="406" y="188"/>
                  </a:cubicBezTo>
                  <a:cubicBezTo>
                    <a:pt x="249" y="188"/>
                    <a:pt x="103" y="237"/>
                    <a:pt x="1" y="383"/>
                  </a:cubicBezTo>
                  <a:cubicBezTo>
                    <a:pt x="100" y="622"/>
                    <a:pt x="398" y="582"/>
                    <a:pt x="538" y="722"/>
                  </a:cubicBezTo>
                  <a:cubicBezTo>
                    <a:pt x="1324" y="669"/>
                    <a:pt x="2095" y="555"/>
                    <a:pt x="2877" y="555"/>
                  </a:cubicBezTo>
                  <a:cubicBezTo>
                    <a:pt x="2985" y="555"/>
                    <a:pt x="3094" y="558"/>
                    <a:pt x="3203" y="562"/>
                  </a:cubicBezTo>
                  <a:cubicBezTo>
                    <a:pt x="3303" y="562"/>
                    <a:pt x="3442" y="562"/>
                    <a:pt x="3482" y="403"/>
                  </a:cubicBezTo>
                  <a:cubicBezTo>
                    <a:pt x="3508" y="297"/>
                    <a:pt x="3561" y="244"/>
                    <a:pt x="3623" y="244"/>
                  </a:cubicBezTo>
                  <a:cubicBezTo>
                    <a:pt x="3654" y="244"/>
                    <a:pt x="3687" y="257"/>
                    <a:pt x="3721" y="284"/>
                  </a:cubicBezTo>
                  <a:cubicBezTo>
                    <a:pt x="3891" y="418"/>
                    <a:pt x="4060" y="463"/>
                    <a:pt x="4228" y="463"/>
                  </a:cubicBezTo>
                  <a:cubicBezTo>
                    <a:pt x="4559" y="463"/>
                    <a:pt x="4886" y="291"/>
                    <a:pt x="5220" y="291"/>
                  </a:cubicBezTo>
                  <a:cubicBezTo>
                    <a:pt x="5270" y="291"/>
                    <a:pt x="5321" y="295"/>
                    <a:pt x="5372" y="304"/>
                  </a:cubicBezTo>
                  <a:cubicBezTo>
                    <a:pt x="5126" y="181"/>
                    <a:pt x="4927" y="58"/>
                    <a:pt x="4665" y="58"/>
                  </a:cubicBezTo>
                  <a:cubicBezTo>
                    <a:pt x="4630" y="58"/>
                    <a:pt x="4594" y="60"/>
                    <a:pt x="4556" y="65"/>
                  </a:cubicBezTo>
                  <a:cubicBezTo>
                    <a:pt x="4521" y="69"/>
                    <a:pt x="4486" y="70"/>
                    <a:pt x="4449" y="70"/>
                  </a:cubicBezTo>
                  <a:cubicBezTo>
                    <a:pt x="4200" y="70"/>
                    <a:pt x="3909" y="0"/>
                    <a:pt x="36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92;p3">
              <a:extLst>
                <a:ext uri="{FF2B5EF4-FFF2-40B4-BE49-F238E27FC236}">
                  <a16:creationId xmlns:a16="http://schemas.microsoft.com/office/drawing/2014/main" id="{90CC75CE-40F8-43A1-8E2B-8980EC8F280C}"/>
                </a:ext>
              </a:extLst>
            </p:cNvPr>
            <p:cNvSpPr/>
            <p:nvPr/>
          </p:nvSpPr>
          <p:spPr>
            <a:xfrm>
              <a:off x="2837475" y="4468025"/>
              <a:ext cx="120375" cy="14800"/>
            </a:xfrm>
            <a:custGeom>
              <a:avLst/>
              <a:gdLst/>
              <a:ahLst/>
              <a:cxnLst/>
              <a:rect l="l" t="t" r="r" b="b"/>
              <a:pathLst>
                <a:path w="4815" h="592" extrusionOk="0">
                  <a:moveTo>
                    <a:pt x="527" y="1"/>
                  </a:moveTo>
                  <a:cubicBezTo>
                    <a:pt x="351" y="1"/>
                    <a:pt x="236" y="251"/>
                    <a:pt x="80" y="350"/>
                  </a:cubicBezTo>
                  <a:cubicBezTo>
                    <a:pt x="61" y="350"/>
                    <a:pt x="61" y="370"/>
                    <a:pt x="41" y="390"/>
                  </a:cubicBezTo>
                  <a:cubicBezTo>
                    <a:pt x="1" y="449"/>
                    <a:pt x="1" y="469"/>
                    <a:pt x="61" y="509"/>
                  </a:cubicBezTo>
                  <a:cubicBezTo>
                    <a:pt x="377" y="539"/>
                    <a:pt x="688" y="591"/>
                    <a:pt x="996" y="591"/>
                  </a:cubicBezTo>
                  <a:cubicBezTo>
                    <a:pt x="1289" y="591"/>
                    <a:pt x="1580" y="545"/>
                    <a:pt x="1871" y="390"/>
                  </a:cubicBezTo>
                  <a:cubicBezTo>
                    <a:pt x="1907" y="361"/>
                    <a:pt x="1955" y="350"/>
                    <a:pt x="2008" y="350"/>
                  </a:cubicBezTo>
                  <a:cubicBezTo>
                    <a:pt x="2103" y="350"/>
                    <a:pt x="2212" y="384"/>
                    <a:pt x="2288" y="409"/>
                  </a:cubicBezTo>
                  <a:cubicBezTo>
                    <a:pt x="2610" y="522"/>
                    <a:pt x="2938" y="553"/>
                    <a:pt x="3274" y="553"/>
                  </a:cubicBezTo>
                  <a:cubicBezTo>
                    <a:pt x="3696" y="553"/>
                    <a:pt x="4130" y="504"/>
                    <a:pt x="4579" y="504"/>
                  </a:cubicBezTo>
                  <a:cubicBezTo>
                    <a:pt x="4657" y="504"/>
                    <a:pt x="4736" y="505"/>
                    <a:pt x="4815" y="509"/>
                  </a:cubicBezTo>
                  <a:cubicBezTo>
                    <a:pt x="4676" y="310"/>
                    <a:pt x="4656" y="250"/>
                    <a:pt x="4616" y="250"/>
                  </a:cubicBezTo>
                  <a:cubicBezTo>
                    <a:pt x="3770" y="121"/>
                    <a:pt x="2914" y="23"/>
                    <a:pt x="2055" y="23"/>
                  </a:cubicBezTo>
                  <a:cubicBezTo>
                    <a:pt x="1722" y="23"/>
                    <a:pt x="1388" y="38"/>
                    <a:pt x="1055" y="71"/>
                  </a:cubicBezTo>
                  <a:cubicBezTo>
                    <a:pt x="994" y="71"/>
                    <a:pt x="933" y="189"/>
                    <a:pt x="853" y="189"/>
                  </a:cubicBezTo>
                  <a:cubicBezTo>
                    <a:pt x="830" y="189"/>
                    <a:pt x="804" y="178"/>
                    <a:pt x="777" y="151"/>
                  </a:cubicBezTo>
                  <a:cubicBezTo>
                    <a:pt x="679" y="42"/>
                    <a:pt x="598" y="1"/>
                    <a:pt x="5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93;p3">
              <a:extLst>
                <a:ext uri="{FF2B5EF4-FFF2-40B4-BE49-F238E27FC236}">
                  <a16:creationId xmlns:a16="http://schemas.microsoft.com/office/drawing/2014/main" id="{E385AA12-1E20-45F7-B27F-EE14310DD0C5}"/>
                </a:ext>
              </a:extLst>
            </p:cNvPr>
            <p:cNvSpPr/>
            <p:nvPr/>
          </p:nvSpPr>
          <p:spPr>
            <a:xfrm>
              <a:off x="2386925" y="4477250"/>
              <a:ext cx="23875" cy="209400"/>
            </a:xfrm>
            <a:custGeom>
              <a:avLst/>
              <a:gdLst/>
              <a:ahLst/>
              <a:cxnLst/>
              <a:rect l="l" t="t" r="r" b="b"/>
              <a:pathLst>
                <a:path w="955" h="8376" extrusionOk="0">
                  <a:moveTo>
                    <a:pt x="458" y="1"/>
                  </a:moveTo>
                  <a:cubicBezTo>
                    <a:pt x="318" y="1194"/>
                    <a:pt x="119" y="2408"/>
                    <a:pt x="80" y="3601"/>
                  </a:cubicBezTo>
                  <a:cubicBezTo>
                    <a:pt x="0" y="5193"/>
                    <a:pt x="80" y="6784"/>
                    <a:pt x="80" y="8375"/>
                  </a:cubicBezTo>
                  <a:cubicBezTo>
                    <a:pt x="378" y="8097"/>
                    <a:pt x="239" y="7759"/>
                    <a:pt x="239" y="7460"/>
                  </a:cubicBezTo>
                  <a:cubicBezTo>
                    <a:pt x="298" y="5690"/>
                    <a:pt x="159" y="3900"/>
                    <a:pt x="617" y="2129"/>
                  </a:cubicBezTo>
                  <a:lnTo>
                    <a:pt x="617" y="3402"/>
                  </a:lnTo>
                  <a:cubicBezTo>
                    <a:pt x="875" y="2885"/>
                    <a:pt x="776" y="2308"/>
                    <a:pt x="776" y="1791"/>
                  </a:cubicBezTo>
                  <a:cubicBezTo>
                    <a:pt x="497" y="1473"/>
                    <a:pt x="696" y="1115"/>
                    <a:pt x="716" y="776"/>
                  </a:cubicBezTo>
                  <a:cubicBezTo>
                    <a:pt x="736" y="478"/>
                    <a:pt x="955" y="120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94;p3">
              <a:extLst>
                <a:ext uri="{FF2B5EF4-FFF2-40B4-BE49-F238E27FC236}">
                  <a16:creationId xmlns:a16="http://schemas.microsoft.com/office/drawing/2014/main" id="{F18C09A9-8BDA-4D8E-BCA6-47DB12AF5689}"/>
                </a:ext>
              </a:extLst>
            </p:cNvPr>
            <p:cNvSpPr/>
            <p:nvPr/>
          </p:nvSpPr>
          <p:spPr>
            <a:xfrm>
              <a:off x="2478925" y="4441750"/>
              <a:ext cx="130800" cy="35525"/>
            </a:xfrm>
            <a:custGeom>
              <a:avLst/>
              <a:gdLst/>
              <a:ahLst/>
              <a:cxnLst/>
              <a:rect l="l" t="t" r="r" b="b"/>
              <a:pathLst>
                <a:path w="5232" h="1421" extrusionOk="0">
                  <a:moveTo>
                    <a:pt x="4703" y="1"/>
                  </a:moveTo>
                  <a:cubicBezTo>
                    <a:pt x="4521" y="1"/>
                    <a:pt x="4342" y="47"/>
                    <a:pt x="4158" y="88"/>
                  </a:cubicBezTo>
                  <a:cubicBezTo>
                    <a:pt x="3064" y="406"/>
                    <a:pt x="1989" y="844"/>
                    <a:pt x="816" y="864"/>
                  </a:cubicBezTo>
                  <a:cubicBezTo>
                    <a:pt x="418" y="864"/>
                    <a:pt x="120" y="1003"/>
                    <a:pt x="0" y="1421"/>
                  </a:cubicBezTo>
                  <a:cubicBezTo>
                    <a:pt x="1810" y="1222"/>
                    <a:pt x="3462" y="506"/>
                    <a:pt x="5232" y="167"/>
                  </a:cubicBezTo>
                  <a:cubicBezTo>
                    <a:pt x="5048" y="42"/>
                    <a:pt x="4874" y="1"/>
                    <a:pt x="4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95;p3">
              <a:extLst>
                <a:ext uri="{FF2B5EF4-FFF2-40B4-BE49-F238E27FC236}">
                  <a16:creationId xmlns:a16="http://schemas.microsoft.com/office/drawing/2014/main" id="{0F31ECF0-D187-46C6-A5BB-2C34BF972FD7}"/>
                </a:ext>
              </a:extLst>
            </p:cNvPr>
            <p:cNvSpPr/>
            <p:nvPr/>
          </p:nvSpPr>
          <p:spPr>
            <a:xfrm>
              <a:off x="2391875" y="4363300"/>
              <a:ext cx="27400" cy="158250"/>
            </a:xfrm>
            <a:custGeom>
              <a:avLst/>
              <a:gdLst/>
              <a:ahLst/>
              <a:cxnLst/>
              <a:rect l="l" t="t" r="r" b="b"/>
              <a:pathLst>
                <a:path w="1096" h="6330" extrusionOk="0">
                  <a:moveTo>
                    <a:pt x="784" y="1"/>
                  </a:moveTo>
                  <a:cubicBezTo>
                    <a:pt x="599" y="1"/>
                    <a:pt x="498" y="101"/>
                    <a:pt x="498" y="302"/>
                  </a:cubicBezTo>
                  <a:cubicBezTo>
                    <a:pt x="578" y="461"/>
                    <a:pt x="538" y="620"/>
                    <a:pt x="498" y="779"/>
                  </a:cubicBezTo>
                  <a:lnTo>
                    <a:pt x="498" y="2072"/>
                  </a:lnTo>
                  <a:cubicBezTo>
                    <a:pt x="498" y="2191"/>
                    <a:pt x="498" y="2351"/>
                    <a:pt x="379" y="2410"/>
                  </a:cubicBezTo>
                  <a:cubicBezTo>
                    <a:pt x="319" y="2510"/>
                    <a:pt x="319" y="2589"/>
                    <a:pt x="379" y="2689"/>
                  </a:cubicBezTo>
                  <a:cubicBezTo>
                    <a:pt x="220" y="3166"/>
                    <a:pt x="419" y="3683"/>
                    <a:pt x="260" y="4181"/>
                  </a:cubicBezTo>
                  <a:cubicBezTo>
                    <a:pt x="200" y="4300"/>
                    <a:pt x="200" y="4439"/>
                    <a:pt x="260" y="4559"/>
                  </a:cubicBezTo>
                  <a:cubicBezTo>
                    <a:pt x="518" y="4837"/>
                    <a:pt x="339" y="5076"/>
                    <a:pt x="299" y="5374"/>
                  </a:cubicBezTo>
                  <a:cubicBezTo>
                    <a:pt x="260" y="5693"/>
                    <a:pt x="1" y="6150"/>
                    <a:pt x="578" y="6329"/>
                  </a:cubicBezTo>
                  <a:cubicBezTo>
                    <a:pt x="578" y="6269"/>
                    <a:pt x="598" y="6190"/>
                    <a:pt x="638" y="6170"/>
                  </a:cubicBezTo>
                  <a:cubicBezTo>
                    <a:pt x="618" y="6170"/>
                    <a:pt x="578" y="6150"/>
                    <a:pt x="578" y="6130"/>
                  </a:cubicBezTo>
                  <a:cubicBezTo>
                    <a:pt x="538" y="6051"/>
                    <a:pt x="578" y="5991"/>
                    <a:pt x="638" y="5991"/>
                  </a:cubicBezTo>
                  <a:lnTo>
                    <a:pt x="618" y="5991"/>
                  </a:lnTo>
                  <a:cubicBezTo>
                    <a:pt x="817" y="5354"/>
                    <a:pt x="518" y="4658"/>
                    <a:pt x="777" y="4002"/>
                  </a:cubicBezTo>
                  <a:cubicBezTo>
                    <a:pt x="797" y="3962"/>
                    <a:pt x="797" y="3882"/>
                    <a:pt x="797" y="3842"/>
                  </a:cubicBezTo>
                  <a:cubicBezTo>
                    <a:pt x="777" y="3842"/>
                    <a:pt x="777" y="3842"/>
                    <a:pt x="737" y="3783"/>
                  </a:cubicBezTo>
                  <a:cubicBezTo>
                    <a:pt x="717" y="3763"/>
                    <a:pt x="737" y="3703"/>
                    <a:pt x="797" y="3683"/>
                  </a:cubicBezTo>
                  <a:cubicBezTo>
                    <a:pt x="896" y="3504"/>
                    <a:pt x="876" y="3305"/>
                    <a:pt x="797" y="3106"/>
                  </a:cubicBezTo>
                  <a:lnTo>
                    <a:pt x="817" y="3106"/>
                  </a:lnTo>
                  <a:cubicBezTo>
                    <a:pt x="797" y="3106"/>
                    <a:pt x="737" y="3106"/>
                    <a:pt x="737" y="3087"/>
                  </a:cubicBezTo>
                  <a:cubicBezTo>
                    <a:pt x="717" y="3007"/>
                    <a:pt x="737" y="2987"/>
                    <a:pt x="817" y="2987"/>
                  </a:cubicBezTo>
                  <a:lnTo>
                    <a:pt x="797" y="2987"/>
                  </a:lnTo>
                  <a:cubicBezTo>
                    <a:pt x="936" y="2689"/>
                    <a:pt x="777" y="2351"/>
                    <a:pt x="936" y="2072"/>
                  </a:cubicBezTo>
                  <a:cubicBezTo>
                    <a:pt x="1016" y="1893"/>
                    <a:pt x="996" y="1754"/>
                    <a:pt x="976" y="1575"/>
                  </a:cubicBezTo>
                  <a:cubicBezTo>
                    <a:pt x="1095" y="1117"/>
                    <a:pt x="996" y="680"/>
                    <a:pt x="1016" y="222"/>
                  </a:cubicBezTo>
                  <a:cubicBezTo>
                    <a:pt x="996" y="103"/>
                    <a:pt x="936" y="23"/>
                    <a:pt x="836" y="3"/>
                  </a:cubicBezTo>
                  <a:cubicBezTo>
                    <a:pt x="818" y="2"/>
                    <a:pt x="801" y="1"/>
                    <a:pt x="7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96;p3">
              <a:extLst>
                <a:ext uri="{FF2B5EF4-FFF2-40B4-BE49-F238E27FC236}">
                  <a16:creationId xmlns:a16="http://schemas.microsoft.com/office/drawing/2014/main" id="{2E0F9E1D-99F0-4EF6-BBF7-8D5B3A4856CE}"/>
                </a:ext>
              </a:extLst>
            </p:cNvPr>
            <p:cNvSpPr/>
            <p:nvPr/>
          </p:nvSpPr>
          <p:spPr>
            <a:xfrm>
              <a:off x="2601250" y="4169500"/>
              <a:ext cx="109950" cy="32275"/>
            </a:xfrm>
            <a:custGeom>
              <a:avLst/>
              <a:gdLst/>
              <a:ahLst/>
              <a:cxnLst/>
              <a:rect l="l" t="t" r="r" b="b"/>
              <a:pathLst>
                <a:path w="4398" h="1291" extrusionOk="0">
                  <a:moveTo>
                    <a:pt x="4012" y="1"/>
                  </a:moveTo>
                  <a:cubicBezTo>
                    <a:pt x="2547" y="1"/>
                    <a:pt x="1282" y="704"/>
                    <a:pt x="1" y="1290"/>
                  </a:cubicBezTo>
                  <a:cubicBezTo>
                    <a:pt x="1473" y="952"/>
                    <a:pt x="2945" y="494"/>
                    <a:pt x="4397" y="17"/>
                  </a:cubicBezTo>
                  <a:cubicBezTo>
                    <a:pt x="4267" y="6"/>
                    <a:pt x="4139" y="1"/>
                    <a:pt x="4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97;p3">
              <a:extLst>
                <a:ext uri="{FF2B5EF4-FFF2-40B4-BE49-F238E27FC236}">
                  <a16:creationId xmlns:a16="http://schemas.microsoft.com/office/drawing/2014/main" id="{03A097F5-E9DD-49ED-BB28-EB2AD5A534A4}"/>
                </a:ext>
              </a:extLst>
            </p:cNvPr>
            <p:cNvSpPr/>
            <p:nvPr/>
          </p:nvSpPr>
          <p:spPr>
            <a:xfrm>
              <a:off x="2493825" y="4240950"/>
              <a:ext cx="124875" cy="34750"/>
            </a:xfrm>
            <a:custGeom>
              <a:avLst/>
              <a:gdLst/>
              <a:ahLst/>
              <a:cxnLst/>
              <a:rect l="l" t="t" r="r" b="b"/>
              <a:pathLst>
                <a:path w="4995" h="1390" extrusionOk="0">
                  <a:moveTo>
                    <a:pt x="4316" y="0"/>
                  </a:moveTo>
                  <a:cubicBezTo>
                    <a:pt x="4076" y="0"/>
                    <a:pt x="3853" y="69"/>
                    <a:pt x="3641" y="143"/>
                  </a:cubicBezTo>
                  <a:cubicBezTo>
                    <a:pt x="2547" y="580"/>
                    <a:pt x="1433" y="1038"/>
                    <a:pt x="220" y="1078"/>
                  </a:cubicBezTo>
                  <a:cubicBezTo>
                    <a:pt x="120" y="1078"/>
                    <a:pt x="1" y="1177"/>
                    <a:pt x="81" y="1376"/>
                  </a:cubicBezTo>
                  <a:cubicBezTo>
                    <a:pt x="191" y="1385"/>
                    <a:pt x="301" y="1389"/>
                    <a:pt x="410" y="1389"/>
                  </a:cubicBezTo>
                  <a:cubicBezTo>
                    <a:pt x="1978" y="1389"/>
                    <a:pt x="3338" y="500"/>
                    <a:pt x="4994" y="203"/>
                  </a:cubicBezTo>
                  <a:cubicBezTo>
                    <a:pt x="4752" y="53"/>
                    <a:pt x="4527" y="0"/>
                    <a:pt x="43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98;p3">
              <a:extLst>
                <a:ext uri="{FF2B5EF4-FFF2-40B4-BE49-F238E27FC236}">
                  <a16:creationId xmlns:a16="http://schemas.microsoft.com/office/drawing/2014/main" id="{E36FB95E-2CE4-444A-89C3-82340E1CF5A9}"/>
                </a:ext>
              </a:extLst>
            </p:cNvPr>
            <p:cNvSpPr/>
            <p:nvPr/>
          </p:nvSpPr>
          <p:spPr>
            <a:xfrm>
              <a:off x="2536100" y="4152650"/>
              <a:ext cx="109950" cy="38675"/>
            </a:xfrm>
            <a:custGeom>
              <a:avLst/>
              <a:gdLst/>
              <a:ahLst/>
              <a:cxnLst/>
              <a:rect l="l" t="t" r="r" b="b"/>
              <a:pathLst>
                <a:path w="4398" h="1547" extrusionOk="0">
                  <a:moveTo>
                    <a:pt x="4135" y="1"/>
                  </a:moveTo>
                  <a:cubicBezTo>
                    <a:pt x="4041" y="1"/>
                    <a:pt x="3967" y="41"/>
                    <a:pt x="3900" y="74"/>
                  </a:cubicBezTo>
                  <a:cubicBezTo>
                    <a:pt x="3144" y="293"/>
                    <a:pt x="2348" y="532"/>
                    <a:pt x="1572" y="731"/>
                  </a:cubicBezTo>
                  <a:cubicBezTo>
                    <a:pt x="1567" y="731"/>
                    <a:pt x="1561" y="732"/>
                    <a:pt x="1556" y="732"/>
                  </a:cubicBezTo>
                  <a:cubicBezTo>
                    <a:pt x="1452" y="732"/>
                    <a:pt x="1342" y="620"/>
                    <a:pt x="1246" y="620"/>
                  </a:cubicBezTo>
                  <a:cubicBezTo>
                    <a:pt x="1198" y="620"/>
                    <a:pt x="1153" y="648"/>
                    <a:pt x="1115" y="731"/>
                  </a:cubicBezTo>
                  <a:cubicBezTo>
                    <a:pt x="956" y="1069"/>
                    <a:pt x="598" y="1049"/>
                    <a:pt x="299" y="1168"/>
                  </a:cubicBezTo>
                  <a:cubicBezTo>
                    <a:pt x="120" y="1248"/>
                    <a:pt x="21" y="1347"/>
                    <a:pt x="1" y="1546"/>
                  </a:cubicBezTo>
                  <a:cubicBezTo>
                    <a:pt x="797" y="1487"/>
                    <a:pt x="1513" y="1148"/>
                    <a:pt x="2269" y="870"/>
                  </a:cubicBezTo>
                  <a:cubicBezTo>
                    <a:pt x="2965" y="591"/>
                    <a:pt x="3761" y="631"/>
                    <a:pt x="4397" y="94"/>
                  </a:cubicBezTo>
                  <a:cubicBezTo>
                    <a:pt x="4293" y="25"/>
                    <a:pt x="4208" y="1"/>
                    <a:pt x="41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99;p3">
              <a:extLst>
                <a:ext uri="{FF2B5EF4-FFF2-40B4-BE49-F238E27FC236}">
                  <a16:creationId xmlns:a16="http://schemas.microsoft.com/office/drawing/2014/main" id="{4AC05321-C5B2-4303-8190-8BD8FE5F29EE}"/>
                </a:ext>
              </a:extLst>
            </p:cNvPr>
            <p:cNvSpPr/>
            <p:nvPr/>
          </p:nvSpPr>
          <p:spPr>
            <a:xfrm>
              <a:off x="2515225" y="4562600"/>
              <a:ext cx="79600" cy="32550"/>
            </a:xfrm>
            <a:custGeom>
              <a:avLst/>
              <a:gdLst/>
              <a:ahLst/>
              <a:cxnLst/>
              <a:rect l="l" t="t" r="r" b="b"/>
              <a:pathLst>
                <a:path w="3184" h="1302" extrusionOk="0">
                  <a:moveTo>
                    <a:pt x="2936" y="0"/>
                  </a:moveTo>
                  <a:cubicBezTo>
                    <a:pt x="2891" y="0"/>
                    <a:pt x="2845" y="16"/>
                    <a:pt x="2805" y="48"/>
                  </a:cubicBezTo>
                  <a:cubicBezTo>
                    <a:pt x="2368" y="346"/>
                    <a:pt x="1910" y="307"/>
                    <a:pt x="1413" y="366"/>
                  </a:cubicBezTo>
                  <a:cubicBezTo>
                    <a:pt x="915" y="406"/>
                    <a:pt x="239" y="545"/>
                    <a:pt x="0" y="1301"/>
                  </a:cubicBezTo>
                  <a:cubicBezTo>
                    <a:pt x="434" y="1150"/>
                    <a:pt x="761" y="981"/>
                    <a:pt x="1167" y="981"/>
                  </a:cubicBezTo>
                  <a:cubicBezTo>
                    <a:pt x="1189" y="981"/>
                    <a:pt x="1211" y="982"/>
                    <a:pt x="1234" y="983"/>
                  </a:cubicBezTo>
                  <a:cubicBezTo>
                    <a:pt x="1275" y="984"/>
                    <a:pt x="1316" y="985"/>
                    <a:pt x="1358" y="985"/>
                  </a:cubicBezTo>
                  <a:cubicBezTo>
                    <a:pt x="1915" y="985"/>
                    <a:pt x="2484" y="856"/>
                    <a:pt x="2984" y="486"/>
                  </a:cubicBezTo>
                  <a:cubicBezTo>
                    <a:pt x="3104" y="386"/>
                    <a:pt x="3183" y="267"/>
                    <a:pt x="3104" y="108"/>
                  </a:cubicBezTo>
                  <a:cubicBezTo>
                    <a:pt x="3068" y="36"/>
                    <a:pt x="3003" y="0"/>
                    <a:pt x="29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900;p3">
              <a:extLst>
                <a:ext uri="{FF2B5EF4-FFF2-40B4-BE49-F238E27FC236}">
                  <a16:creationId xmlns:a16="http://schemas.microsoft.com/office/drawing/2014/main" id="{AE9C8562-BF54-4796-916D-05B13502D028}"/>
                </a:ext>
              </a:extLst>
            </p:cNvPr>
            <p:cNvSpPr/>
            <p:nvPr/>
          </p:nvSpPr>
          <p:spPr>
            <a:xfrm>
              <a:off x="2469475" y="4512075"/>
              <a:ext cx="91025" cy="36225"/>
            </a:xfrm>
            <a:custGeom>
              <a:avLst/>
              <a:gdLst/>
              <a:ahLst/>
              <a:cxnLst/>
              <a:rect l="l" t="t" r="r" b="b"/>
              <a:pathLst>
                <a:path w="3641" h="1449" extrusionOk="0">
                  <a:moveTo>
                    <a:pt x="3342" y="0"/>
                  </a:moveTo>
                  <a:cubicBezTo>
                    <a:pt x="2188" y="318"/>
                    <a:pt x="1094" y="736"/>
                    <a:pt x="0" y="1293"/>
                  </a:cubicBezTo>
                  <a:cubicBezTo>
                    <a:pt x="164" y="1407"/>
                    <a:pt x="304" y="1448"/>
                    <a:pt x="420" y="1448"/>
                  </a:cubicBezTo>
                  <a:cubicBezTo>
                    <a:pt x="487" y="1448"/>
                    <a:pt x="546" y="1434"/>
                    <a:pt x="597" y="1412"/>
                  </a:cubicBezTo>
                  <a:cubicBezTo>
                    <a:pt x="1353" y="1174"/>
                    <a:pt x="2169" y="1114"/>
                    <a:pt x="2785" y="577"/>
                  </a:cubicBezTo>
                  <a:cubicBezTo>
                    <a:pt x="3044" y="378"/>
                    <a:pt x="3283" y="398"/>
                    <a:pt x="3541" y="378"/>
                  </a:cubicBezTo>
                  <a:cubicBezTo>
                    <a:pt x="3641" y="179"/>
                    <a:pt x="3462" y="100"/>
                    <a:pt x="33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901;p3">
              <a:extLst>
                <a:ext uri="{FF2B5EF4-FFF2-40B4-BE49-F238E27FC236}">
                  <a16:creationId xmlns:a16="http://schemas.microsoft.com/office/drawing/2014/main" id="{7A0FE23D-41D7-4679-9F23-972D2ED04325}"/>
                </a:ext>
              </a:extLst>
            </p:cNvPr>
            <p:cNvSpPr/>
            <p:nvPr/>
          </p:nvSpPr>
          <p:spPr>
            <a:xfrm>
              <a:off x="2714150" y="4360325"/>
              <a:ext cx="105950" cy="14500"/>
            </a:xfrm>
            <a:custGeom>
              <a:avLst/>
              <a:gdLst/>
              <a:ahLst/>
              <a:cxnLst/>
              <a:rect l="l" t="t" r="r" b="b"/>
              <a:pathLst>
                <a:path w="4238" h="580" extrusionOk="0">
                  <a:moveTo>
                    <a:pt x="3526" y="0"/>
                  </a:moveTo>
                  <a:cubicBezTo>
                    <a:pt x="1278" y="0"/>
                    <a:pt x="588" y="120"/>
                    <a:pt x="0" y="580"/>
                  </a:cubicBezTo>
                  <a:cubicBezTo>
                    <a:pt x="1293" y="500"/>
                    <a:pt x="2427" y="440"/>
                    <a:pt x="3581" y="381"/>
                  </a:cubicBezTo>
                  <a:cubicBezTo>
                    <a:pt x="3616" y="334"/>
                    <a:pt x="3651" y="315"/>
                    <a:pt x="3690" y="315"/>
                  </a:cubicBezTo>
                  <a:cubicBezTo>
                    <a:pt x="3718" y="315"/>
                    <a:pt x="3747" y="325"/>
                    <a:pt x="3780" y="341"/>
                  </a:cubicBezTo>
                  <a:lnTo>
                    <a:pt x="3939" y="341"/>
                  </a:lnTo>
                  <a:cubicBezTo>
                    <a:pt x="4039" y="242"/>
                    <a:pt x="4238" y="202"/>
                    <a:pt x="4118" y="3"/>
                  </a:cubicBezTo>
                  <a:cubicBezTo>
                    <a:pt x="3910" y="1"/>
                    <a:pt x="3713" y="0"/>
                    <a:pt x="3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902;p3">
              <a:extLst>
                <a:ext uri="{FF2B5EF4-FFF2-40B4-BE49-F238E27FC236}">
                  <a16:creationId xmlns:a16="http://schemas.microsoft.com/office/drawing/2014/main" id="{77262947-4E0F-4D66-A507-B0209F015A89}"/>
                </a:ext>
              </a:extLst>
            </p:cNvPr>
            <p:cNvSpPr/>
            <p:nvPr/>
          </p:nvSpPr>
          <p:spPr>
            <a:xfrm>
              <a:off x="2556500" y="4279325"/>
              <a:ext cx="101975" cy="20925"/>
            </a:xfrm>
            <a:custGeom>
              <a:avLst/>
              <a:gdLst/>
              <a:ahLst/>
              <a:cxnLst/>
              <a:rect l="l" t="t" r="r" b="b"/>
              <a:pathLst>
                <a:path w="4079" h="837" extrusionOk="0">
                  <a:moveTo>
                    <a:pt x="3558" y="1"/>
                  </a:moveTo>
                  <a:cubicBezTo>
                    <a:pt x="2603" y="1"/>
                    <a:pt x="925" y="365"/>
                    <a:pt x="0" y="836"/>
                  </a:cubicBezTo>
                  <a:cubicBezTo>
                    <a:pt x="25" y="836"/>
                    <a:pt x="50" y="836"/>
                    <a:pt x="74" y="836"/>
                  </a:cubicBezTo>
                  <a:cubicBezTo>
                    <a:pt x="1591" y="836"/>
                    <a:pt x="2786" y="236"/>
                    <a:pt x="4078" y="60"/>
                  </a:cubicBezTo>
                  <a:cubicBezTo>
                    <a:pt x="3954" y="20"/>
                    <a:pt x="3774" y="1"/>
                    <a:pt x="3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903;p3">
              <a:extLst>
                <a:ext uri="{FF2B5EF4-FFF2-40B4-BE49-F238E27FC236}">
                  <a16:creationId xmlns:a16="http://schemas.microsoft.com/office/drawing/2014/main" id="{C5972D1C-5BE4-44AB-A78E-A8F479959F9B}"/>
                </a:ext>
              </a:extLst>
            </p:cNvPr>
            <p:cNvSpPr/>
            <p:nvPr/>
          </p:nvSpPr>
          <p:spPr>
            <a:xfrm>
              <a:off x="2764875" y="4307675"/>
              <a:ext cx="95000" cy="13825"/>
            </a:xfrm>
            <a:custGeom>
              <a:avLst/>
              <a:gdLst/>
              <a:ahLst/>
              <a:cxnLst/>
              <a:rect l="l" t="t" r="r" b="b"/>
              <a:pathLst>
                <a:path w="3800" h="553" extrusionOk="0">
                  <a:moveTo>
                    <a:pt x="3681" y="0"/>
                  </a:moveTo>
                  <a:cubicBezTo>
                    <a:pt x="2487" y="40"/>
                    <a:pt x="1294" y="120"/>
                    <a:pt x="100" y="159"/>
                  </a:cubicBezTo>
                  <a:cubicBezTo>
                    <a:pt x="1" y="299"/>
                    <a:pt x="1" y="398"/>
                    <a:pt x="100" y="517"/>
                  </a:cubicBezTo>
                  <a:cubicBezTo>
                    <a:pt x="314" y="542"/>
                    <a:pt x="528" y="553"/>
                    <a:pt x="743" y="553"/>
                  </a:cubicBezTo>
                  <a:cubicBezTo>
                    <a:pt x="1722" y="553"/>
                    <a:pt x="2701" y="338"/>
                    <a:pt x="3681" y="338"/>
                  </a:cubicBezTo>
                  <a:cubicBezTo>
                    <a:pt x="3780" y="219"/>
                    <a:pt x="3800" y="100"/>
                    <a:pt x="36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904;p3">
              <a:extLst>
                <a:ext uri="{FF2B5EF4-FFF2-40B4-BE49-F238E27FC236}">
                  <a16:creationId xmlns:a16="http://schemas.microsoft.com/office/drawing/2014/main" id="{59B455F3-018B-4699-AE4C-BDD751BF9A71}"/>
                </a:ext>
              </a:extLst>
            </p:cNvPr>
            <p:cNvSpPr/>
            <p:nvPr/>
          </p:nvSpPr>
          <p:spPr>
            <a:xfrm>
              <a:off x="2721600" y="4156200"/>
              <a:ext cx="95525" cy="15925"/>
            </a:xfrm>
            <a:custGeom>
              <a:avLst/>
              <a:gdLst/>
              <a:ahLst/>
              <a:cxnLst/>
              <a:rect l="l" t="t" r="r" b="b"/>
              <a:pathLst>
                <a:path w="3821" h="637" extrusionOk="0">
                  <a:moveTo>
                    <a:pt x="3210" y="0"/>
                  </a:moveTo>
                  <a:cubicBezTo>
                    <a:pt x="2116" y="0"/>
                    <a:pt x="1058" y="282"/>
                    <a:pt x="1" y="449"/>
                  </a:cubicBezTo>
                  <a:cubicBezTo>
                    <a:pt x="167" y="592"/>
                    <a:pt x="330" y="637"/>
                    <a:pt x="492" y="637"/>
                  </a:cubicBezTo>
                  <a:cubicBezTo>
                    <a:pt x="738" y="637"/>
                    <a:pt x="982" y="533"/>
                    <a:pt x="1234" y="509"/>
                  </a:cubicBezTo>
                  <a:cubicBezTo>
                    <a:pt x="1616" y="457"/>
                    <a:pt x="2013" y="299"/>
                    <a:pt x="2438" y="299"/>
                  </a:cubicBezTo>
                  <a:cubicBezTo>
                    <a:pt x="2500" y="299"/>
                    <a:pt x="2563" y="303"/>
                    <a:pt x="2627" y="310"/>
                  </a:cubicBezTo>
                  <a:cubicBezTo>
                    <a:pt x="2685" y="313"/>
                    <a:pt x="2744" y="315"/>
                    <a:pt x="2803" y="315"/>
                  </a:cubicBezTo>
                  <a:cubicBezTo>
                    <a:pt x="3165" y="315"/>
                    <a:pt x="3530" y="254"/>
                    <a:pt x="3820" y="32"/>
                  </a:cubicBezTo>
                  <a:cubicBezTo>
                    <a:pt x="3615" y="10"/>
                    <a:pt x="3412" y="0"/>
                    <a:pt x="3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905;p3">
              <a:extLst>
                <a:ext uri="{FF2B5EF4-FFF2-40B4-BE49-F238E27FC236}">
                  <a16:creationId xmlns:a16="http://schemas.microsoft.com/office/drawing/2014/main" id="{B34CC623-EC74-4CA0-87A9-FBBA5F0E8A3B}"/>
                </a:ext>
              </a:extLst>
            </p:cNvPr>
            <p:cNvSpPr/>
            <p:nvPr/>
          </p:nvSpPr>
          <p:spPr>
            <a:xfrm>
              <a:off x="2996125" y="4207200"/>
              <a:ext cx="21900" cy="72650"/>
            </a:xfrm>
            <a:custGeom>
              <a:avLst/>
              <a:gdLst/>
              <a:ahLst/>
              <a:cxnLst/>
              <a:rect l="l" t="t" r="r" b="b"/>
              <a:pathLst>
                <a:path w="876" h="2906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558"/>
                    <a:pt x="1" y="996"/>
                    <a:pt x="100" y="1314"/>
                  </a:cubicBezTo>
                  <a:cubicBezTo>
                    <a:pt x="259" y="1851"/>
                    <a:pt x="100" y="2468"/>
                    <a:pt x="518" y="2905"/>
                  </a:cubicBezTo>
                  <a:cubicBezTo>
                    <a:pt x="577" y="2766"/>
                    <a:pt x="697" y="2647"/>
                    <a:pt x="876" y="2567"/>
                  </a:cubicBezTo>
                  <a:cubicBezTo>
                    <a:pt x="757" y="2308"/>
                    <a:pt x="717" y="2070"/>
                    <a:pt x="677" y="1791"/>
                  </a:cubicBezTo>
                  <a:cubicBezTo>
                    <a:pt x="577" y="1234"/>
                    <a:pt x="577" y="598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906;p3">
              <a:extLst>
                <a:ext uri="{FF2B5EF4-FFF2-40B4-BE49-F238E27FC236}">
                  <a16:creationId xmlns:a16="http://schemas.microsoft.com/office/drawing/2014/main" id="{C714696B-9E8C-44B7-87FD-0DECFFED4A0C}"/>
                </a:ext>
              </a:extLst>
            </p:cNvPr>
            <p:cNvSpPr/>
            <p:nvPr/>
          </p:nvSpPr>
          <p:spPr>
            <a:xfrm>
              <a:off x="2494325" y="4331800"/>
              <a:ext cx="88050" cy="22400"/>
            </a:xfrm>
            <a:custGeom>
              <a:avLst/>
              <a:gdLst/>
              <a:ahLst/>
              <a:cxnLst/>
              <a:rect l="l" t="t" r="r" b="b"/>
              <a:pathLst>
                <a:path w="3522" h="896" extrusionOk="0">
                  <a:moveTo>
                    <a:pt x="3164" y="0"/>
                  </a:moveTo>
                  <a:cubicBezTo>
                    <a:pt x="3069" y="0"/>
                    <a:pt x="2975" y="30"/>
                    <a:pt x="2885" y="90"/>
                  </a:cubicBezTo>
                  <a:cubicBezTo>
                    <a:pt x="1891" y="229"/>
                    <a:pt x="996" y="726"/>
                    <a:pt x="1" y="885"/>
                  </a:cubicBezTo>
                  <a:cubicBezTo>
                    <a:pt x="106" y="892"/>
                    <a:pt x="211" y="896"/>
                    <a:pt x="315" y="896"/>
                  </a:cubicBezTo>
                  <a:cubicBezTo>
                    <a:pt x="1394" y="896"/>
                    <a:pt x="2426" y="541"/>
                    <a:pt x="3442" y="269"/>
                  </a:cubicBezTo>
                  <a:cubicBezTo>
                    <a:pt x="3462" y="269"/>
                    <a:pt x="3482" y="249"/>
                    <a:pt x="3482" y="229"/>
                  </a:cubicBezTo>
                  <a:cubicBezTo>
                    <a:pt x="3522" y="169"/>
                    <a:pt x="3482" y="149"/>
                    <a:pt x="3442" y="90"/>
                  </a:cubicBezTo>
                  <a:cubicBezTo>
                    <a:pt x="3353" y="30"/>
                    <a:pt x="3258" y="0"/>
                    <a:pt x="31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907;p3">
              <a:extLst>
                <a:ext uri="{FF2B5EF4-FFF2-40B4-BE49-F238E27FC236}">
                  <a16:creationId xmlns:a16="http://schemas.microsoft.com/office/drawing/2014/main" id="{FC7F51E3-3C8C-4BBE-9EBF-EFC3817EA0E7}"/>
                </a:ext>
              </a:extLst>
            </p:cNvPr>
            <p:cNvSpPr/>
            <p:nvPr/>
          </p:nvSpPr>
          <p:spPr>
            <a:xfrm>
              <a:off x="2986675" y="4044450"/>
              <a:ext cx="20925" cy="60825"/>
            </a:xfrm>
            <a:custGeom>
              <a:avLst/>
              <a:gdLst/>
              <a:ahLst/>
              <a:cxnLst/>
              <a:rect l="l" t="t" r="r" b="b"/>
              <a:pathLst>
                <a:path w="837" h="2433" extrusionOk="0">
                  <a:moveTo>
                    <a:pt x="541" y="1"/>
                  </a:moveTo>
                  <a:cubicBezTo>
                    <a:pt x="471" y="1"/>
                    <a:pt x="407" y="25"/>
                    <a:pt x="359" y="86"/>
                  </a:cubicBezTo>
                  <a:cubicBezTo>
                    <a:pt x="239" y="245"/>
                    <a:pt x="80" y="444"/>
                    <a:pt x="60" y="623"/>
                  </a:cubicBezTo>
                  <a:cubicBezTo>
                    <a:pt x="1" y="1200"/>
                    <a:pt x="40" y="1737"/>
                    <a:pt x="40" y="2433"/>
                  </a:cubicBezTo>
                  <a:cubicBezTo>
                    <a:pt x="379" y="2174"/>
                    <a:pt x="578" y="1896"/>
                    <a:pt x="538" y="1577"/>
                  </a:cubicBezTo>
                  <a:cubicBezTo>
                    <a:pt x="398" y="1100"/>
                    <a:pt x="438" y="702"/>
                    <a:pt x="757" y="324"/>
                  </a:cubicBezTo>
                  <a:cubicBezTo>
                    <a:pt x="836" y="225"/>
                    <a:pt x="796" y="105"/>
                    <a:pt x="677" y="26"/>
                  </a:cubicBezTo>
                  <a:cubicBezTo>
                    <a:pt x="631" y="10"/>
                    <a:pt x="585" y="1"/>
                    <a:pt x="5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908;p3">
              <a:extLst>
                <a:ext uri="{FF2B5EF4-FFF2-40B4-BE49-F238E27FC236}">
                  <a16:creationId xmlns:a16="http://schemas.microsoft.com/office/drawing/2014/main" id="{FAA95F12-DCC9-4438-AFBC-BABDA9744F2C}"/>
                </a:ext>
              </a:extLst>
            </p:cNvPr>
            <p:cNvSpPr/>
            <p:nvPr/>
          </p:nvSpPr>
          <p:spPr>
            <a:xfrm>
              <a:off x="2812625" y="4360825"/>
              <a:ext cx="73125" cy="12200"/>
            </a:xfrm>
            <a:custGeom>
              <a:avLst/>
              <a:gdLst/>
              <a:ahLst/>
              <a:cxnLst/>
              <a:rect l="l" t="t" r="r" b="b"/>
              <a:pathLst>
                <a:path w="2925" h="488" extrusionOk="0">
                  <a:moveTo>
                    <a:pt x="1881" y="0"/>
                  </a:moveTo>
                  <a:cubicBezTo>
                    <a:pt x="1813" y="0"/>
                    <a:pt x="1743" y="7"/>
                    <a:pt x="1671" y="23"/>
                  </a:cubicBezTo>
                  <a:cubicBezTo>
                    <a:pt x="1504" y="55"/>
                    <a:pt x="1341" y="66"/>
                    <a:pt x="1180" y="66"/>
                  </a:cubicBezTo>
                  <a:cubicBezTo>
                    <a:pt x="843" y="66"/>
                    <a:pt x="516" y="16"/>
                    <a:pt x="179" y="3"/>
                  </a:cubicBezTo>
                  <a:cubicBezTo>
                    <a:pt x="139" y="122"/>
                    <a:pt x="60" y="222"/>
                    <a:pt x="0" y="361"/>
                  </a:cubicBezTo>
                  <a:cubicBezTo>
                    <a:pt x="251" y="455"/>
                    <a:pt x="504" y="487"/>
                    <a:pt x="757" y="487"/>
                  </a:cubicBezTo>
                  <a:cubicBezTo>
                    <a:pt x="1307" y="487"/>
                    <a:pt x="1860" y="335"/>
                    <a:pt x="2409" y="335"/>
                  </a:cubicBezTo>
                  <a:cubicBezTo>
                    <a:pt x="2568" y="335"/>
                    <a:pt x="2727" y="348"/>
                    <a:pt x="2885" y="381"/>
                  </a:cubicBezTo>
                  <a:cubicBezTo>
                    <a:pt x="2885" y="381"/>
                    <a:pt x="2885" y="321"/>
                    <a:pt x="2924" y="261"/>
                  </a:cubicBezTo>
                  <a:cubicBezTo>
                    <a:pt x="2556" y="194"/>
                    <a:pt x="2243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909;p3">
              <a:extLst>
                <a:ext uri="{FF2B5EF4-FFF2-40B4-BE49-F238E27FC236}">
                  <a16:creationId xmlns:a16="http://schemas.microsoft.com/office/drawing/2014/main" id="{E5C40452-FB70-4250-8B61-D4C829EBFEFD}"/>
                </a:ext>
              </a:extLst>
            </p:cNvPr>
            <p:cNvSpPr/>
            <p:nvPr/>
          </p:nvSpPr>
          <p:spPr>
            <a:xfrm>
              <a:off x="2478425" y="4220325"/>
              <a:ext cx="67650" cy="35150"/>
            </a:xfrm>
            <a:custGeom>
              <a:avLst/>
              <a:gdLst/>
              <a:ahLst/>
              <a:cxnLst/>
              <a:rect l="l" t="t" r="r" b="b"/>
              <a:pathLst>
                <a:path w="2706" h="1406" extrusionOk="0">
                  <a:moveTo>
                    <a:pt x="2548" y="1"/>
                  </a:moveTo>
                  <a:cubicBezTo>
                    <a:pt x="2528" y="1"/>
                    <a:pt x="2508" y="4"/>
                    <a:pt x="2487" y="13"/>
                  </a:cubicBezTo>
                  <a:cubicBezTo>
                    <a:pt x="1532" y="172"/>
                    <a:pt x="776" y="650"/>
                    <a:pt x="0" y="1207"/>
                  </a:cubicBezTo>
                  <a:lnTo>
                    <a:pt x="0" y="1405"/>
                  </a:lnTo>
                  <a:cubicBezTo>
                    <a:pt x="418" y="1226"/>
                    <a:pt x="776" y="1107"/>
                    <a:pt x="1094" y="948"/>
                  </a:cubicBezTo>
                  <a:cubicBezTo>
                    <a:pt x="1592" y="669"/>
                    <a:pt x="1990" y="272"/>
                    <a:pt x="2586" y="252"/>
                  </a:cubicBezTo>
                  <a:cubicBezTo>
                    <a:pt x="2666" y="252"/>
                    <a:pt x="2706" y="212"/>
                    <a:pt x="2686" y="132"/>
                  </a:cubicBezTo>
                  <a:cubicBezTo>
                    <a:pt x="2670" y="54"/>
                    <a:pt x="2618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910;p3">
              <a:extLst>
                <a:ext uri="{FF2B5EF4-FFF2-40B4-BE49-F238E27FC236}">
                  <a16:creationId xmlns:a16="http://schemas.microsoft.com/office/drawing/2014/main" id="{0B930418-7BEA-45D5-AB64-50CE5AF11DD2}"/>
                </a:ext>
              </a:extLst>
            </p:cNvPr>
            <p:cNvSpPr/>
            <p:nvPr/>
          </p:nvSpPr>
          <p:spPr>
            <a:xfrm>
              <a:off x="2650000" y="4317900"/>
              <a:ext cx="52250" cy="19025"/>
            </a:xfrm>
            <a:custGeom>
              <a:avLst/>
              <a:gdLst/>
              <a:ahLst/>
              <a:cxnLst/>
              <a:rect l="l" t="t" r="r" b="b"/>
              <a:pathLst>
                <a:path w="2090" h="761" extrusionOk="0">
                  <a:moveTo>
                    <a:pt x="1743" y="0"/>
                  </a:moveTo>
                  <a:cubicBezTo>
                    <a:pt x="1709" y="0"/>
                    <a:pt x="1673" y="18"/>
                    <a:pt x="1631" y="49"/>
                  </a:cubicBezTo>
                  <a:cubicBezTo>
                    <a:pt x="1154" y="427"/>
                    <a:pt x="577" y="248"/>
                    <a:pt x="80" y="447"/>
                  </a:cubicBezTo>
                  <a:cubicBezTo>
                    <a:pt x="40" y="447"/>
                    <a:pt x="40" y="486"/>
                    <a:pt x="20" y="506"/>
                  </a:cubicBezTo>
                  <a:cubicBezTo>
                    <a:pt x="0" y="546"/>
                    <a:pt x="20" y="566"/>
                    <a:pt x="80" y="626"/>
                  </a:cubicBezTo>
                  <a:cubicBezTo>
                    <a:pt x="339" y="722"/>
                    <a:pt x="590" y="760"/>
                    <a:pt x="838" y="760"/>
                  </a:cubicBezTo>
                  <a:cubicBezTo>
                    <a:pt x="1255" y="760"/>
                    <a:pt x="1664" y="651"/>
                    <a:pt x="2089" y="526"/>
                  </a:cubicBezTo>
                  <a:cubicBezTo>
                    <a:pt x="1927" y="143"/>
                    <a:pt x="1841" y="0"/>
                    <a:pt x="17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911;p3">
              <a:extLst>
                <a:ext uri="{FF2B5EF4-FFF2-40B4-BE49-F238E27FC236}">
                  <a16:creationId xmlns:a16="http://schemas.microsoft.com/office/drawing/2014/main" id="{3CFB6B9E-D3E3-4CD4-92BD-D20688E9A909}"/>
                </a:ext>
              </a:extLst>
            </p:cNvPr>
            <p:cNvSpPr/>
            <p:nvPr/>
          </p:nvSpPr>
          <p:spPr>
            <a:xfrm>
              <a:off x="2634575" y="4484675"/>
              <a:ext cx="58700" cy="17150"/>
            </a:xfrm>
            <a:custGeom>
              <a:avLst/>
              <a:gdLst/>
              <a:ahLst/>
              <a:cxnLst/>
              <a:rect l="l" t="t" r="r" b="b"/>
              <a:pathLst>
                <a:path w="2348" h="686" extrusionOk="0">
                  <a:moveTo>
                    <a:pt x="1934" y="1"/>
                  </a:moveTo>
                  <a:cubicBezTo>
                    <a:pt x="1886" y="1"/>
                    <a:pt x="1832" y="13"/>
                    <a:pt x="1771" y="42"/>
                  </a:cubicBezTo>
                  <a:cubicBezTo>
                    <a:pt x="1254" y="300"/>
                    <a:pt x="697" y="320"/>
                    <a:pt x="1" y="499"/>
                  </a:cubicBezTo>
                  <a:cubicBezTo>
                    <a:pt x="287" y="636"/>
                    <a:pt x="552" y="686"/>
                    <a:pt x="804" y="686"/>
                  </a:cubicBezTo>
                  <a:cubicBezTo>
                    <a:pt x="1355" y="686"/>
                    <a:pt x="1842" y="448"/>
                    <a:pt x="2348" y="380"/>
                  </a:cubicBezTo>
                  <a:cubicBezTo>
                    <a:pt x="2221" y="190"/>
                    <a:pt x="2120" y="1"/>
                    <a:pt x="19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912;p3">
              <a:extLst>
                <a:ext uri="{FF2B5EF4-FFF2-40B4-BE49-F238E27FC236}">
                  <a16:creationId xmlns:a16="http://schemas.microsoft.com/office/drawing/2014/main" id="{711F120A-E60A-4D2C-96BF-B3144281239E}"/>
                </a:ext>
              </a:extLst>
            </p:cNvPr>
            <p:cNvSpPr/>
            <p:nvPr/>
          </p:nvSpPr>
          <p:spPr>
            <a:xfrm>
              <a:off x="2398850" y="4298725"/>
              <a:ext cx="21900" cy="66650"/>
            </a:xfrm>
            <a:custGeom>
              <a:avLst/>
              <a:gdLst/>
              <a:ahLst/>
              <a:cxnLst/>
              <a:rect l="l" t="t" r="r" b="b"/>
              <a:pathLst>
                <a:path w="876" h="2666" extrusionOk="0">
                  <a:moveTo>
                    <a:pt x="299" y="0"/>
                  </a:moveTo>
                  <a:cubicBezTo>
                    <a:pt x="259" y="100"/>
                    <a:pt x="259" y="199"/>
                    <a:pt x="259" y="299"/>
                  </a:cubicBezTo>
                  <a:cubicBezTo>
                    <a:pt x="259" y="1094"/>
                    <a:pt x="0" y="1890"/>
                    <a:pt x="478" y="2666"/>
                  </a:cubicBezTo>
                  <a:lnTo>
                    <a:pt x="617" y="2666"/>
                  </a:lnTo>
                  <a:cubicBezTo>
                    <a:pt x="876" y="1910"/>
                    <a:pt x="737" y="1194"/>
                    <a:pt x="697" y="478"/>
                  </a:cubicBezTo>
                  <a:cubicBezTo>
                    <a:pt x="717" y="418"/>
                    <a:pt x="717" y="378"/>
                    <a:pt x="697" y="338"/>
                  </a:cubicBezTo>
                  <a:cubicBezTo>
                    <a:pt x="538" y="239"/>
                    <a:pt x="418" y="119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913;p3">
              <a:extLst>
                <a:ext uri="{FF2B5EF4-FFF2-40B4-BE49-F238E27FC236}">
                  <a16:creationId xmlns:a16="http://schemas.microsoft.com/office/drawing/2014/main" id="{FFAAF2C7-7D14-43DD-A5D4-730F866C67E8}"/>
                </a:ext>
              </a:extLst>
            </p:cNvPr>
            <p:cNvSpPr/>
            <p:nvPr/>
          </p:nvSpPr>
          <p:spPr>
            <a:xfrm>
              <a:off x="2463000" y="4585100"/>
              <a:ext cx="43800" cy="22475"/>
            </a:xfrm>
            <a:custGeom>
              <a:avLst/>
              <a:gdLst/>
              <a:ahLst/>
              <a:cxnLst/>
              <a:rect l="l" t="t" r="r" b="b"/>
              <a:pathLst>
                <a:path w="1752" h="899" extrusionOk="0">
                  <a:moveTo>
                    <a:pt x="1549" y="0"/>
                  </a:moveTo>
                  <a:cubicBezTo>
                    <a:pt x="915" y="0"/>
                    <a:pt x="780" y="119"/>
                    <a:pt x="1" y="899"/>
                  </a:cubicBezTo>
                  <a:cubicBezTo>
                    <a:pt x="617" y="739"/>
                    <a:pt x="1254" y="560"/>
                    <a:pt x="1751" y="3"/>
                  </a:cubicBezTo>
                  <a:cubicBezTo>
                    <a:pt x="1678" y="2"/>
                    <a:pt x="1612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914;p3">
              <a:extLst>
                <a:ext uri="{FF2B5EF4-FFF2-40B4-BE49-F238E27FC236}">
                  <a16:creationId xmlns:a16="http://schemas.microsoft.com/office/drawing/2014/main" id="{E3140260-5F8A-4E90-BA6C-151821F57B4F}"/>
                </a:ext>
              </a:extLst>
            </p:cNvPr>
            <p:cNvSpPr/>
            <p:nvPr/>
          </p:nvSpPr>
          <p:spPr>
            <a:xfrm>
              <a:off x="2641050" y="4426400"/>
              <a:ext cx="66650" cy="14225"/>
            </a:xfrm>
            <a:custGeom>
              <a:avLst/>
              <a:gdLst/>
              <a:ahLst/>
              <a:cxnLst/>
              <a:rect l="l" t="t" r="r" b="b"/>
              <a:pathLst>
                <a:path w="2666" h="569" extrusionOk="0">
                  <a:moveTo>
                    <a:pt x="2109" y="1"/>
                  </a:moveTo>
                  <a:cubicBezTo>
                    <a:pt x="2079" y="1"/>
                    <a:pt x="2049" y="16"/>
                    <a:pt x="2029" y="45"/>
                  </a:cubicBezTo>
                  <a:cubicBezTo>
                    <a:pt x="1774" y="215"/>
                    <a:pt x="1493" y="255"/>
                    <a:pt x="1201" y="255"/>
                  </a:cubicBezTo>
                  <a:cubicBezTo>
                    <a:pt x="952" y="255"/>
                    <a:pt x="694" y="226"/>
                    <a:pt x="437" y="226"/>
                  </a:cubicBezTo>
                  <a:cubicBezTo>
                    <a:pt x="291" y="226"/>
                    <a:pt x="145" y="235"/>
                    <a:pt x="0" y="264"/>
                  </a:cubicBezTo>
                  <a:cubicBezTo>
                    <a:pt x="216" y="513"/>
                    <a:pt x="459" y="568"/>
                    <a:pt x="707" y="568"/>
                  </a:cubicBezTo>
                  <a:cubicBezTo>
                    <a:pt x="756" y="568"/>
                    <a:pt x="806" y="566"/>
                    <a:pt x="856" y="563"/>
                  </a:cubicBezTo>
                  <a:cubicBezTo>
                    <a:pt x="1432" y="523"/>
                    <a:pt x="1989" y="543"/>
                    <a:pt x="2566" y="384"/>
                  </a:cubicBezTo>
                  <a:cubicBezTo>
                    <a:pt x="2666" y="65"/>
                    <a:pt x="2348" y="165"/>
                    <a:pt x="2188" y="45"/>
                  </a:cubicBezTo>
                  <a:cubicBezTo>
                    <a:pt x="2169" y="16"/>
                    <a:pt x="2139" y="1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15;p3">
              <a:extLst>
                <a:ext uri="{FF2B5EF4-FFF2-40B4-BE49-F238E27FC236}">
                  <a16:creationId xmlns:a16="http://schemas.microsoft.com/office/drawing/2014/main" id="{C886A3A4-5783-4B46-869A-62E83B36AC33}"/>
                </a:ext>
              </a:extLst>
            </p:cNvPr>
            <p:cNvSpPr/>
            <p:nvPr/>
          </p:nvSpPr>
          <p:spPr>
            <a:xfrm>
              <a:off x="2782775" y="4467650"/>
              <a:ext cx="51750" cy="14675"/>
            </a:xfrm>
            <a:custGeom>
              <a:avLst/>
              <a:gdLst/>
              <a:ahLst/>
              <a:cxnLst/>
              <a:rect l="l" t="t" r="r" b="b"/>
              <a:pathLst>
                <a:path w="2070" h="587" extrusionOk="0">
                  <a:moveTo>
                    <a:pt x="1156" y="0"/>
                  </a:moveTo>
                  <a:cubicBezTo>
                    <a:pt x="923" y="0"/>
                    <a:pt x="689" y="49"/>
                    <a:pt x="458" y="186"/>
                  </a:cubicBezTo>
                  <a:cubicBezTo>
                    <a:pt x="379" y="325"/>
                    <a:pt x="1" y="206"/>
                    <a:pt x="100" y="524"/>
                  </a:cubicBezTo>
                  <a:cubicBezTo>
                    <a:pt x="321" y="553"/>
                    <a:pt x="533" y="586"/>
                    <a:pt x="740" y="586"/>
                  </a:cubicBezTo>
                  <a:cubicBezTo>
                    <a:pt x="961" y="586"/>
                    <a:pt x="1177" y="548"/>
                    <a:pt x="1393" y="424"/>
                  </a:cubicBezTo>
                  <a:cubicBezTo>
                    <a:pt x="1435" y="401"/>
                    <a:pt x="1475" y="392"/>
                    <a:pt x="1514" y="392"/>
                  </a:cubicBezTo>
                  <a:cubicBezTo>
                    <a:pt x="1646" y="392"/>
                    <a:pt x="1768" y="493"/>
                    <a:pt x="1890" y="524"/>
                  </a:cubicBezTo>
                  <a:cubicBezTo>
                    <a:pt x="1990" y="424"/>
                    <a:pt x="2069" y="305"/>
                    <a:pt x="2069" y="166"/>
                  </a:cubicBezTo>
                  <a:cubicBezTo>
                    <a:pt x="1774" y="86"/>
                    <a:pt x="1466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16;p3">
              <a:extLst>
                <a:ext uri="{FF2B5EF4-FFF2-40B4-BE49-F238E27FC236}">
                  <a16:creationId xmlns:a16="http://schemas.microsoft.com/office/drawing/2014/main" id="{965ADD76-7A8D-405B-9774-AAF29C6262B3}"/>
                </a:ext>
              </a:extLst>
            </p:cNvPr>
            <p:cNvSpPr/>
            <p:nvPr/>
          </p:nvSpPr>
          <p:spPr>
            <a:xfrm>
              <a:off x="2495325" y="4394150"/>
              <a:ext cx="49750" cy="12725"/>
            </a:xfrm>
            <a:custGeom>
              <a:avLst/>
              <a:gdLst/>
              <a:ahLst/>
              <a:cxnLst/>
              <a:rect l="l" t="t" r="r" b="b"/>
              <a:pathLst>
                <a:path w="1990" h="509" extrusionOk="0">
                  <a:moveTo>
                    <a:pt x="1557" y="0"/>
                  </a:moveTo>
                  <a:cubicBezTo>
                    <a:pt x="996" y="0"/>
                    <a:pt x="511" y="301"/>
                    <a:pt x="1" y="460"/>
                  </a:cubicBezTo>
                  <a:cubicBezTo>
                    <a:pt x="110" y="494"/>
                    <a:pt x="246" y="509"/>
                    <a:pt x="396" y="509"/>
                  </a:cubicBezTo>
                  <a:cubicBezTo>
                    <a:pt x="960" y="509"/>
                    <a:pt x="1723" y="298"/>
                    <a:pt x="1990" y="62"/>
                  </a:cubicBezTo>
                  <a:cubicBezTo>
                    <a:pt x="1840" y="19"/>
                    <a:pt x="1696" y="0"/>
                    <a:pt x="1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17;p3">
              <a:extLst>
                <a:ext uri="{FF2B5EF4-FFF2-40B4-BE49-F238E27FC236}">
                  <a16:creationId xmlns:a16="http://schemas.microsoft.com/office/drawing/2014/main" id="{A06CEE17-1C3C-4C71-9282-5045A0452B67}"/>
                </a:ext>
              </a:extLst>
            </p:cNvPr>
            <p:cNvSpPr/>
            <p:nvPr/>
          </p:nvSpPr>
          <p:spPr>
            <a:xfrm>
              <a:off x="2415750" y="4747200"/>
              <a:ext cx="38325" cy="31725"/>
            </a:xfrm>
            <a:custGeom>
              <a:avLst/>
              <a:gdLst/>
              <a:ahLst/>
              <a:cxnLst/>
              <a:rect l="l" t="t" r="r" b="b"/>
              <a:pathLst>
                <a:path w="1533" h="1269" extrusionOk="0">
                  <a:moveTo>
                    <a:pt x="1261" y="0"/>
                  </a:moveTo>
                  <a:cubicBezTo>
                    <a:pt x="1193" y="0"/>
                    <a:pt x="1124" y="50"/>
                    <a:pt x="1055" y="84"/>
                  </a:cubicBezTo>
                  <a:cubicBezTo>
                    <a:pt x="995" y="144"/>
                    <a:pt x="936" y="183"/>
                    <a:pt x="856" y="243"/>
                  </a:cubicBezTo>
                  <a:cubicBezTo>
                    <a:pt x="816" y="263"/>
                    <a:pt x="797" y="283"/>
                    <a:pt x="737" y="283"/>
                  </a:cubicBezTo>
                  <a:cubicBezTo>
                    <a:pt x="637" y="303"/>
                    <a:pt x="558" y="362"/>
                    <a:pt x="538" y="462"/>
                  </a:cubicBezTo>
                  <a:cubicBezTo>
                    <a:pt x="419" y="581"/>
                    <a:pt x="259" y="721"/>
                    <a:pt x="200" y="860"/>
                  </a:cubicBezTo>
                  <a:cubicBezTo>
                    <a:pt x="140" y="959"/>
                    <a:pt x="61" y="1059"/>
                    <a:pt x="1" y="1158"/>
                  </a:cubicBezTo>
                  <a:cubicBezTo>
                    <a:pt x="21" y="1158"/>
                    <a:pt x="41" y="1178"/>
                    <a:pt x="80" y="1258"/>
                  </a:cubicBezTo>
                  <a:cubicBezTo>
                    <a:pt x="126" y="1265"/>
                    <a:pt x="170" y="1268"/>
                    <a:pt x="213" y="1268"/>
                  </a:cubicBezTo>
                  <a:cubicBezTo>
                    <a:pt x="396" y="1268"/>
                    <a:pt x="560" y="1210"/>
                    <a:pt x="737" y="1178"/>
                  </a:cubicBezTo>
                  <a:cubicBezTo>
                    <a:pt x="816" y="1178"/>
                    <a:pt x="876" y="1158"/>
                    <a:pt x="956" y="1138"/>
                  </a:cubicBezTo>
                  <a:cubicBezTo>
                    <a:pt x="1035" y="1098"/>
                    <a:pt x="1075" y="1079"/>
                    <a:pt x="1155" y="1039"/>
                  </a:cubicBezTo>
                  <a:cubicBezTo>
                    <a:pt x="1354" y="860"/>
                    <a:pt x="1513" y="681"/>
                    <a:pt x="1533" y="402"/>
                  </a:cubicBezTo>
                  <a:cubicBezTo>
                    <a:pt x="1533" y="243"/>
                    <a:pt x="1493" y="84"/>
                    <a:pt x="1294" y="4"/>
                  </a:cubicBezTo>
                  <a:cubicBezTo>
                    <a:pt x="1283" y="2"/>
                    <a:pt x="1272" y="0"/>
                    <a:pt x="1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18;p3">
              <a:extLst>
                <a:ext uri="{FF2B5EF4-FFF2-40B4-BE49-F238E27FC236}">
                  <a16:creationId xmlns:a16="http://schemas.microsoft.com/office/drawing/2014/main" id="{97B1A68D-B858-4089-A295-E9EF185EC8E5}"/>
                </a:ext>
              </a:extLst>
            </p:cNvPr>
            <p:cNvSpPr/>
            <p:nvPr/>
          </p:nvSpPr>
          <p:spPr>
            <a:xfrm>
              <a:off x="2414275" y="4310150"/>
              <a:ext cx="6975" cy="92025"/>
            </a:xfrm>
            <a:custGeom>
              <a:avLst/>
              <a:gdLst/>
              <a:ahLst/>
              <a:cxnLst/>
              <a:rect l="l" t="t" r="r" b="b"/>
              <a:pathLst>
                <a:path w="279" h="3681" extrusionOk="0">
                  <a:moveTo>
                    <a:pt x="60" y="1"/>
                  </a:moveTo>
                  <a:cubicBezTo>
                    <a:pt x="60" y="737"/>
                    <a:pt x="20" y="1453"/>
                    <a:pt x="0" y="2209"/>
                  </a:cubicBezTo>
                  <a:cubicBezTo>
                    <a:pt x="20" y="2686"/>
                    <a:pt x="60" y="3184"/>
                    <a:pt x="60" y="3681"/>
                  </a:cubicBezTo>
                  <a:cubicBezTo>
                    <a:pt x="219" y="2447"/>
                    <a:pt x="279" y="1214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19;p3">
              <a:extLst>
                <a:ext uri="{FF2B5EF4-FFF2-40B4-BE49-F238E27FC236}">
                  <a16:creationId xmlns:a16="http://schemas.microsoft.com/office/drawing/2014/main" id="{EA85D115-AD2E-4FDB-B67F-AC6A53EEDE73}"/>
                </a:ext>
              </a:extLst>
            </p:cNvPr>
            <p:cNvSpPr/>
            <p:nvPr/>
          </p:nvSpPr>
          <p:spPr>
            <a:xfrm>
              <a:off x="2668400" y="4138325"/>
              <a:ext cx="54725" cy="12750"/>
            </a:xfrm>
            <a:custGeom>
              <a:avLst/>
              <a:gdLst/>
              <a:ahLst/>
              <a:cxnLst/>
              <a:rect l="l" t="t" r="r" b="b"/>
              <a:pathLst>
                <a:path w="2189" h="510" extrusionOk="0">
                  <a:moveTo>
                    <a:pt x="1696" y="1"/>
                  </a:moveTo>
                  <a:cubicBezTo>
                    <a:pt x="1138" y="1"/>
                    <a:pt x="599" y="237"/>
                    <a:pt x="60" y="329"/>
                  </a:cubicBezTo>
                  <a:cubicBezTo>
                    <a:pt x="40" y="329"/>
                    <a:pt x="40" y="349"/>
                    <a:pt x="0" y="369"/>
                  </a:cubicBezTo>
                  <a:cubicBezTo>
                    <a:pt x="0" y="428"/>
                    <a:pt x="0" y="448"/>
                    <a:pt x="60" y="508"/>
                  </a:cubicBezTo>
                  <a:cubicBezTo>
                    <a:pt x="87" y="509"/>
                    <a:pt x="114" y="509"/>
                    <a:pt x="140" y="509"/>
                  </a:cubicBezTo>
                  <a:cubicBezTo>
                    <a:pt x="847" y="509"/>
                    <a:pt x="1518" y="262"/>
                    <a:pt x="2189" y="70"/>
                  </a:cubicBezTo>
                  <a:cubicBezTo>
                    <a:pt x="2022" y="21"/>
                    <a:pt x="1858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20;p3">
              <a:extLst>
                <a:ext uri="{FF2B5EF4-FFF2-40B4-BE49-F238E27FC236}">
                  <a16:creationId xmlns:a16="http://schemas.microsoft.com/office/drawing/2014/main" id="{6E43C21F-60ED-44FE-B743-67377FD085C8}"/>
                </a:ext>
              </a:extLst>
            </p:cNvPr>
            <p:cNvSpPr/>
            <p:nvPr/>
          </p:nvSpPr>
          <p:spPr>
            <a:xfrm>
              <a:off x="2474450" y="4306650"/>
              <a:ext cx="43775" cy="13050"/>
            </a:xfrm>
            <a:custGeom>
              <a:avLst/>
              <a:gdLst/>
              <a:ahLst/>
              <a:cxnLst/>
              <a:rect l="l" t="t" r="r" b="b"/>
              <a:pathLst>
                <a:path w="1751" h="522" extrusionOk="0">
                  <a:moveTo>
                    <a:pt x="1512" y="1"/>
                  </a:moveTo>
                  <a:cubicBezTo>
                    <a:pt x="996" y="1"/>
                    <a:pt x="483" y="31"/>
                    <a:pt x="0" y="479"/>
                  </a:cubicBezTo>
                  <a:cubicBezTo>
                    <a:pt x="191" y="505"/>
                    <a:pt x="371" y="522"/>
                    <a:pt x="543" y="522"/>
                  </a:cubicBezTo>
                  <a:cubicBezTo>
                    <a:pt x="1015" y="522"/>
                    <a:pt x="1415" y="396"/>
                    <a:pt x="1751" y="1"/>
                  </a:cubicBezTo>
                  <a:cubicBezTo>
                    <a:pt x="1671" y="1"/>
                    <a:pt x="1592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21;p3">
              <a:extLst>
                <a:ext uri="{FF2B5EF4-FFF2-40B4-BE49-F238E27FC236}">
                  <a16:creationId xmlns:a16="http://schemas.microsoft.com/office/drawing/2014/main" id="{93B5E08E-72DF-45AE-9564-3B0EACE9E935}"/>
                </a:ext>
              </a:extLst>
            </p:cNvPr>
            <p:cNvSpPr/>
            <p:nvPr/>
          </p:nvSpPr>
          <p:spPr>
            <a:xfrm>
              <a:off x="2718625" y="4311975"/>
              <a:ext cx="45275" cy="13325"/>
            </a:xfrm>
            <a:custGeom>
              <a:avLst/>
              <a:gdLst/>
              <a:ahLst/>
              <a:cxnLst/>
              <a:rect l="l" t="t" r="r" b="b"/>
              <a:pathLst>
                <a:path w="1811" h="533" extrusionOk="0">
                  <a:moveTo>
                    <a:pt x="721" y="0"/>
                  </a:moveTo>
                  <a:cubicBezTo>
                    <a:pt x="466" y="0"/>
                    <a:pt x="226" y="120"/>
                    <a:pt x="0" y="345"/>
                  </a:cubicBezTo>
                  <a:lnTo>
                    <a:pt x="80" y="425"/>
                  </a:lnTo>
                  <a:cubicBezTo>
                    <a:pt x="119" y="419"/>
                    <a:pt x="156" y="416"/>
                    <a:pt x="193" y="416"/>
                  </a:cubicBezTo>
                  <a:cubicBezTo>
                    <a:pt x="384" y="416"/>
                    <a:pt x="553" y="491"/>
                    <a:pt x="737" y="524"/>
                  </a:cubicBezTo>
                  <a:cubicBezTo>
                    <a:pt x="787" y="516"/>
                    <a:pt x="838" y="512"/>
                    <a:pt x="891" y="512"/>
                  </a:cubicBezTo>
                  <a:cubicBezTo>
                    <a:pt x="1021" y="512"/>
                    <a:pt x="1158" y="532"/>
                    <a:pt x="1294" y="532"/>
                  </a:cubicBezTo>
                  <a:cubicBezTo>
                    <a:pt x="1471" y="532"/>
                    <a:pt x="1648" y="499"/>
                    <a:pt x="1811" y="345"/>
                  </a:cubicBezTo>
                  <a:cubicBezTo>
                    <a:pt x="1678" y="180"/>
                    <a:pt x="1518" y="166"/>
                    <a:pt x="1353" y="166"/>
                  </a:cubicBezTo>
                  <a:cubicBezTo>
                    <a:pt x="1320" y="166"/>
                    <a:pt x="1287" y="166"/>
                    <a:pt x="1254" y="166"/>
                  </a:cubicBezTo>
                  <a:cubicBezTo>
                    <a:pt x="1070" y="54"/>
                    <a:pt x="892" y="0"/>
                    <a:pt x="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22;p3">
              <a:extLst>
                <a:ext uri="{FF2B5EF4-FFF2-40B4-BE49-F238E27FC236}">
                  <a16:creationId xmlns:a16="http://schemas.microsoft.com/office/drawing/2014/main" id="{B954D1DF-A288-469A-B9A7-DA0BDD53B2CC}"/>
                </a:ext>
              </a:extLst>
            </p:cNvPr>
            <p:cNvSpPr/>
            <p:nvPr/>
          </p:nvSpPr>
          <p:spPr>
            <a:xfrm>
              <a:off x="2493350" y="4191300"/>
              <a:ext cx="42275" cy="22400"/>
            </a:xfrm>
            <a:custGeom>
              <a:avLst/>
              <a:gdLst/>
              <a:ahLst/>
              <a:cxnLst/>
              <a:rect l="l" t="t" r="r" b="b"/>
              <a:pathLst>
                <a:path w="1691" h="896" extrusionOk="0">
                  <a:moveTo>
                    <a:pt x="1691" y="0"/>
                  </a:moveTo>
                  <a:cubicBezTo>
                    <a:pt x="1114" y="120"/>
                    <a:pt x="438" y="20"/>
                    <a:pt x="40" y="716"/>
                  </a:cubicBezTo>
                  <a:cubicBezTo>
                    <a:pt x="40" y="716"/>
                    <a:pt x="20" y="716"/>
                    <a:pt x="0" y="776"/>
                  </a:cubicBezTo>
                  <a:cubicBezTo>
                    <a:pt x="0" y="816"/>
                    <a:pt x="0" y="836"/>
                    <a:pt x="80" y="895"/>
                  </a:cubicBezTo>
                  <a:cubicBezTo>
                    <a:pt x="617" y="557"/>
                    <a:pt x="1214" y="418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23;p3">
              <a:extLst>
                <a:ext uri="{FF2B5EF4-FFF2-40B4-BE49-F238E27FC236}">
                  <a16:creationId xmlns:a16="http://schemas.microsoft.com/office/drawing/2014/main" id="{38FD4D18-B8A9-453A-87F7-BDFD88E1B727}"/>
                </a:ext>
              </a:extLst>
            </p:cNvPr>
            <p:cNvSpPr/>
            <p:nvPr/>
          </p:nvSpPr>
          <p:spPr>
            <a:xfrm>
              <a:off x="2598325" y="4562750"/>
              <a:ext cx="30300" cy="14000"/>
            </a:xfrm>
            <a:custGeom>
              <a:avLst/>
              <a:gdLst/>
              <a:ahLst/>
              <a:cxnLst/>
              <a:rect l="l" t="t" r="r" b="b"/>
              <a:pathLst>
                <a:path w="1212" h="560" extrusionOk="0">
                  <a:moveTo>
                    <a:pt x="208" y="1"/>
                  </a:moveTo>
                  <a:cubicBezTo>
                    <a:pt x="0" y="1"/>
                    <a:pt x="18" y="209"/>
                    <a:pt x="18" y="380"/>
                  </a:cubicBezTo>
                  <a:cubicBezTo>
                    <a:pt x="18" y="441"/>
                    <a:pt x="65" y="526"/>
                    <a:pt x="123" y="526"/>
                  </a:cubicBezTo>
                  <a:cubicBezTo>
                    <a:pt x="140" y="526"/>
                    <a:pt x="159" y="518"/>
                    <a:pt x="177" y="499"/>
                  </a:cubicBezTo>
                  <a:cubicBezTo>
                    <a:pt x="456" y="201"/>
                    <a:pt x="953" y="559"/>
                    <a:pt x="1212" y="102"/>
                  </a:cubicBezTo>
                  <a:cubicBezTo>
                    <a:pt x="1043" y="22"/>
                    <a:pt x="879" y="7"/>
                    <a:pt x="717" y="7"/>
                  </a:cubicBezTo>
                  <a:cubicBezTo>
                    <a:pt x="620" y="7"/>
                    <a:pt x="524" y="13"/>
                    <a:pt x="428" y="13"/>
                  </a:cubicBezTo>
                  <a:cubicBezTo>
                    <a:pt x="364" y="13"/>
                    <a:pt x="301" y="10"/>
                    <a:pt x="237" y="2"/>
                  </a:cubicBezTo>
                  <a:cubicBezTo>
                    <a:pt x="227" y="1"/>
                    <a:pt x="217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24;p3">
              <a:extLst>
                <a:ext uri="{FF2B5EF4-FFF2-40B4-BE49-F238E27FC236}">
                  <a16:creationId xmlns:a16="http://schemas.microsoft.com/office/drawing/2014/main" id="{33416EC2-C842-4445-9010-C4D11F4EA450}"/>
                </a:ext>
              </a:extLst>
            </p:cNvPr>
            <p:cNvSpPr/>
            <p:nvPr/>
          </p:nvSpPr>
          <p:spPr>
            <a:xfrm>
              <a:off x="2844450" y="4541150"/>
              <a:ext cx="34825" cy="16200"/>
            </a:xfrm>
            <a:custGeom>
              <a:avLst/>
              <a:gdLst/>
              <a:ahLst/>
              <a:cxnLst/>
              <a:rect l="l" t="t" r="r" b="b"/>
              <a:pathLst>
                <a:path w="1393" h="648" extrusionOk="0">
                  <a:moveTo>
                    <a:pt x="271" y="1"/>
                  </a:moveTo>
                  <a:cubicBezTo>
                    <a:pt x="179" y="1"/>
                    <a:pt x="90" y="31"/>
                    <a:pt x="0" y="90"/>
                  </a:cubicBezTo>
                  <a:lnTo>
                    <a:pt x="0" y="269"/>
                  </a:lnTo>
                  <a:cubicBezTo>
                    <a:pt x="159" y="349"/>
                    <a:pt x="259" y="468"/>
                    <a:pt x="358" y="627"/>
                  </a:cubicBezTo>
                  <a:cubicBezTo>
                    <a:pt x="657" y="647"/>
                    <a:pt x="955" y="647"/>
                    <a:pt x="1254" y="647"/>
                  </a:cubicBezTo>
                  <a:cubicBezTo>
                    <a:pt x="1393" y="468"/>
                    <a:pt x="1273" y="409"/>
                    <a:pt x="1154" y="329"/>
                  </a:cubicBezTo>
                  <a:cubicBezTo>
                    <a:pt x="995" y="249"/>
                    <a:pt x="796" y="269"/>
                    <a:pt x="697" y="110"/>
                  </a:cubicBezTo>
                  <a:lnTo>
                    <a:pt x="557" y="90"/>
                  </a:lnTo>
                  <a:cubicBezTo>
                    <a:pt x="458" y="31"/>
                    <a:pt x="363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25;p3">
              <a:extLst>
                <a:ext uri="{FF2B5EF4-FFF2-40B4-BE49-F238E27FC236}">
                  <a16:creationId xmlns:a16="http://schemas.microsoft.com/office/drawing/2014/main" id="{649616BA-51DD-4ED3-AC02-277CD6DAE9C6}"/>
                </a:ext>
              </a:extLst>
            </p:cNvPr>
            <p:cNvSpPr/>
            <p:nvPr/>
          </p:nvSpPr>
          <p:spPr>
            <a:xfrm>
              <a:off x="2444600" y="4735350"/>
              <a:ext cx="28875" cy="22900"/>
            </a:xfrm>
            <a:custGeom>
              <a:avLst/>
              <a:gdLst/>
              <a:ahLst/>
              <a:cxnLst/>
              <a:rect l="l" t="t" r="r" b="b"/>
              <a:pathLst>
                <a:path w="1155" h="916" extrusionOk="0">
                  <a:moveTo>
                    <a:pt x="757" y="1"/>
                  </a:moveTo>
                  <a:cubicBezTo>
                    <a:pt x="637" y="41"/>
                    <a:pt x="538" y="120"/>
                    <a:pt x="398" y="160"/>
                  </a:cubicBezTo>
                  <a:cubicBezTo>
                    <a:pt x="339" y="319"/>
                    <a:pt x="140" y="240"/>
                    <a:pt x="80" y="399"/>
                  </a:cubicBezTo>
                  <a:lnTo>
                    <a:pt x="40" y="439"/>
                  </a:lnTo>
                  <a:cubicBezTo>
                    <a:pt x="1" y="458"/>
                    <a:pt x="40" y="518"/>
                    <a:pt x="80" y="538"/>
                  </a:cubicBezTo>
                  <a:cubicBezTo>
                    <a:pt x="219" y="638"/>
                    <a:pt x="259" y="757"/>
                    <a:pt x="259" y="916"/>
                  </a:cubicBezTo>
                  <a:cubicBezTo>
                    <a:pt x="737" y="896"/>
                    <a:pt x="1095" y="737"/>
                    <a:pt x="1154" y="200"/>
                  </a:cubicBezTo>
                  <a:cubicBezTo>
                    <a:pt x="1075" y="41"/>
                    <a:pt x="896" y="2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26;p3">
              <a:extLst>
                <a:ext uri="{FF2B5EF4-FFF2-40B4-BE49-F238E27FC236}">
                  <a16:creationId xmlns:a16="http://schemas.microsoft.com/office/drawing/2014/main" id="{01D05482-EC1E-4231-8B9C-22341D3EDB93}"/>
                </a:ext>
              </a:extLst>
            </p:cNvPr>
            <p:cNvSpPr/>
            <p:nvPr/>
          </p:nvSpPr>
          <p:spPr>
            <a:xfrm>
              <a:off x="2630600" y="4231025"/>
              <a:ext cx="30350" cy="12525"/>
            </a:xfrm>
            <a:custGeom>
              <a:avLst/>
              <a:gdLst/>
              <a:ahLst/>
              <a:cxnLst/>
              <a:rect l="l" t="t" r="r" b="b"/>
              <a:pathLst>
                <a:path w="1214" h="501" extrusionOk="0">
                  <a:moveTo>
                    <a:pt x="177" y="1"/>
                  </a:moveTo>
                  <a:cubicBezTo>
                    <a:pt x="70" y="1"/>
                    <a:pt x="0" y="130"/>
                    <a:pt x="0" y="241"/>
                  </a:cubicBezTo>
                  <a:cubicBezTo>
                    <a:pt x="0" y="366"/>
                    <a:pt x="61" y="466"/>
                    <a:pt x="145" y="466"/>
                  </a:cubicBezTo>
                  <a:cubicBezTo>
                    <a:pt x="168" y="466"/>
                    <a:pt x="193" y="458"/>
                    <a:pt x="219" y="440"/>
                  </a:cubicBezTo>
                  <a:cubicBezTo>
                    <a:pt x="557" y="281"/>
                    <a:pt x="935" y="500"/>
                    <a:pt x="1214" y="182"/>
                  </a:cubicBezTo>
                  <a:cubicBezTo>
                    <a:pt x="1055" y="62"/>
                    <a:pt x="881" y="47"/>
                    <a:pt x="707" y="47"/>
                  </a:cubicBezTo>
                  <a:cubicBezTo>
                    <a:pt x="649" y="47"/>
                    <a:pt x="591" y="49"/>
                    <a:pt x="533" y="49"/>
                  </a:cubicBezTo>
                  <a:cubicBezTo>
                    <a:pt x="418" y="49"/>
                    <a:pt x="305" y="43"/>
                    <a:pt x="199" y="3"/>
                  </a:cubicBezTo>
                  <a:cubicBezTo>
                    <a:pt x="192" y="1"/>
                    <a:pt x="184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27;p3">
              <a:extLst>
                <a:ext uri="{FF2B5EF4-FFF2-40B4-BE49-F238E27FC236}">
                  <a16:creationId xmlns:a16="http://schemas.microsoft.com/office/drawing/2014/main" id="{CFB7A7DC-70E5-41FB-94B6-FEDE5806F078}"/>
                </a:ext>
              </a:extLst>
            </p:cNvPr>
            <p:cNvSpPr/>
            <p:nvPr/>
          </p:nvSpPr>
          <p:spPr>
            <a:xfrm>
              <a:off x="2640550" y="4555600"/>
              <a:ext cx="37825" cy="8675"/>
            </a:xfrm>
            <a:custGeom>
              <a:avLst/>
              <a:gdLst/>
              <a:ahLst/>
              <a:cxnLst/>
              <a:rect l="l" t="t" r="r" b="b"/>
              <a:pathLst>
                <a:path w="1513" h="347" extrusionOk="0">
                  <a:moveTo>
                    <a:pt x="855" y="1"/>
                  </a:moveTo>
                  <a:cubicBezTo>
                    <a:pt x="574" y="1"/>
                    <a:pt x="290" y="37"/>
                    <a:pt x="0" y="149"/>
                  </a:cubicBezTo>
                  <a:cubicBezTo>
                    <a:pt x="125" y="299"/>
                    <a:pt x="251" y="347"/>
                    <a:pt x="375" y="347"/>
                  </a:cubicBezTo>
                  <a:cubicBezTo>
                    <a:pt x="594" y="347"/>
                    <a:pt x="811" y="199"/>
                    <a:pt x="1023" y="199"/>
                  </a:cubicBezTo>
                  <a:cubicBezTo>
                    <a:pt x="1073" y="199"/>
                    <a:pt x="1124" y="207"/>
                    <a:pt x="1174" y="228"/>
                  </a:cubicBezTo>
                  <a:cubicBezTo>
                    <a:pt x="1224" y="278"/>
                    <a:pt x="1278" y="303"/>
                    <a:pt x="1336" y="303"/>
                  </a:cubicBezTo>
                  <a:cubicBezTo>
                    <a:pt x="1393" y="303"/>
                    <a:pt x="1452" y="278"/>
                    <a:pt x="1512" y="228"/>
                  </a:cubicBezTo>
                  <a:lnTo>
                    <a:pt x="1512" y="49"/>
                  </a:lnTo>
                  <a:cubicBezTo>
                    <a:pt x="1294" y="23"/>
                    <a:pt x="1075" y="1"/>
                    <a:pt x="8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28;p3">
              <a:extLst>
                <a:ext uri="{FF2B5EF4-FFF2-40B4-BE49-F238E27FC236}">
                  <a16:creationId xmlns:a16="http://schemas.microsoft.com/office/drawing/2014/main" id="{D711427D-0A71-450D-B4A4-52EB425AB27A}"/>
                </a:ext>
              </a:extLst>
            </p:cNvPr>
            <p:cNvSpPr/>
            <p:nvPr/>
          </p:nvSpPr>
          <p:spPr>
            <a:xfrm>
              <a:off x="2580375" y="4331050"/>
              <a:ext cx="36325" cy="7500"/>
            </a:xfrm>
            <a:custGeom>
              <a:avLst/>
              <a:gdLst/>
              <a:ahLst/>
              <a:cxnLst/>
              <a:rect l="l" t="t" r="r" b="b"/>
              <a:pathLst>
                <a:path w="1453" h="300" extrusionOk="0">
                  <a:moveTo>
                    <a:pt x="906" y="0"/>
                  </a:moveTo>
                  <a:cubicBezTo>
                    <a:pt x="581" y="0"/>
                    <a:pt x="286" y="107"/>
                    <a:pt x="0" y="120"/>
                  </a:cubicBezTo>
                  <a:lnTo>
                    <a:pt x="0" y="299"/>
                  </a:lnTo>
                  <a:cubicBezTo>
                    <a:pt x="65" y="293"/>
                    <a:pt x="130" y="291"/>
                    <a:pt x="196" y="291"/>
                  </a:cubicBezTo>
                  <a:cubicBezTo>
                    <a:pt x="334" y="291"/>
                    <a:pt x="475" y="299"/>
                    <a:pt x="621" y="299"/>
                  </a:cubicBezTo>
                  <a:cubicBezTo>
                    <a:pt x="882" y="299"/>
                    <a:pt x="1159" y="272"/>
                    <a:pt x="1452" y="120"/>
                  </a:cubicBezTo>
                  <a:cubicBezTo>
                    <a:pt x="1260" y="30"/>
                    <a:pt x="1079" y="0"/>
                    <a:pt x="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29;p3">
              <a:extLst>
                <a:ext uri="{FF2B5EF4-FFF2-40B4-BE49-F238E27FC236}">
                  <a16:creationId xmlns:a16="http://schemas.microsoft.com/office/drawing/2014/main" id="{077237CF-FC8C-4D7D-9F94-26D4E41E728A}"/>
                </a:ext>
              </a:extLst>
            </p:cNvPr>
            <p:cNvSpPr/>
            <p:nvPr/>
          </p:nvSpPr>
          <p:spPr>
            <a:xfrm>
              <a:off x="3000600" y="4280325"/>
              <a:ext cx="17425" cy="30850"/>
            </a:xfrm>
            <a:custGeom>
              <a:avLst/>
              <a:gdLst/>
              <a:ahLst/>
              <a:cxnLst/>
              <a:rect l="l" t="t" r="r" b="b"/>
              <a:pathLst>
                <a:path w="697" h="1234" extrusionOk="0">
                  <a:moveTo>
                    <a:pt x="319" y="0"/>
                  </a:moveTo>
                  <a:cubicBezTo>
                    <a:pt x="1" y="458"/>
                    <a:pt x="319" y="855"/>
                    <a:pt x="498" y="1233"/>
                  </a:cubicBezTo>
                  <a:cubicBezTo>
                    <a:pt x="697" y="1094"/>
                    <a:pt x="657" y="875"/>
                    <a:pt x="657" y="696"/>
                  </a:cubicBezTo>
                  <a:cubicBezTo>
                    <a:pt x="538" y="597"/>
                    <a:pt x="637" y="458"/>
                    <a:pt x="657" y="338"/>
                  </a:cubicBezTo>
                  <a:cubicBezTo>
                    <a:pt x="617" y="239"/>
                    <a:pt x="538" y="119"/>
                    <a:pt x="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30;p3">
              <a:extLst>
                <a:ext uri="{FF2B5EF4-FFF2-40B4-BE49-F238E27FC236}">
                  <a16:creationId xmlns:a16="http://schemas.microsoft.com/office/drawing/2014/main" id="{A2552E8B-3B5D-4633-A968-637214508C5B}"/>
                </a:ext>
              </a:extLst>
            </p:cNvPr>
            <p:cNvSpPr/>
            <p:nvPr/>
          </p:nvSpPr>
          <p:spPr>
            <a:xfrm>
              <a:off x="2696750" y="4422750"/>
              <a:ext cx="32850" cy="13775"/>
            </a:xfrm>
            <a:custGeom>
              <a:avLst/>
              <a:gdLst/>
              <a:ahLst/>
              <a:cxnLst/>
              <a:rect l="l" t="t" r="r" b="b"/>
              <a:pathLst>
                <a:path w="1314" h="551" extrusionOk="0">
                  <a:moveTo>
                    <a:pt x="757" y="1"/>
                  </a:moveTo>
                  <a:cubicBezTo>
                    <a:pt x="500" y="1"/>
                    <a:pt x="246" y="31"/>
                    <a:pt x="0" y="191"/>
                  </a:cubicBezTo>
                  <a:lnTo>
                    <a:pt x="338" y="530"/>
                  </a:lnTo>
                  <a:cubicBezTo>
                    <a:pt x="456" y="530"/>
                    <a:pt x="573" y="550"/>
                    <a:pt x="685" y="550"/>
                  </a:cubicBezTo>
                  <a:cubicBezTo>
                    <a:pt x="820" y="550"/>
                    <a:pt x="946" y="520"/>
                    <a:pt x="1055" y="390"/>
                  </a:cubicBezTo>
                  <a:lnTo>
                    <a:pt x="1015" y="331"/>
                  </a:lnTo>
                  <a:cubicBezTo>
                    <a:pt x="972" y="279"/>
                    <a:pt x="973" y="265"/>
                    <a:pt x="989" y="265"/>
                  </a:cubicBezTo>
                  <a:cubicBezTo>
                    <a:pt x="1009" y="265"/>
                    <a:pt x="1055" y="291"/>
                    <a:pt x="1055" y="291"/>
                  </a:cubicBezTo>
                  <a:cubicBezTo>
                    <a:pt x="1214" y="231"/>
                    <a:pt x="1313" y="191"/>
                    <a:pt x="1234" y="12"/>
                  </a:cubicBezTo>
                  <a:cubicBezTo>
                    <a:pt x="1074" y="12"/>
                    <a:pt x="915" y="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31;p3">
              <a:extLst>
                <a:ext uri="{FF2B5EF4-FFF2-40B4-BE49-F238E27FC236}">
                  <a16:creationId xmlns:a16="http://schemas.microsoft.com/office/drawing/2014/main" id="{D53C9963-D058-4990-8E1F-AF8B0E8842A8}"/>
                </a:ext>
              </a:extLst>
            </p:cNvPr>
            <p:cNvSpPr/>
            <p:nvPr/>
          </p:nvSpPr>
          <p:spPr>
            <a:xfrm>
              <a:off x="2660925" y="4226100"/>
              <a:ext cx="33850" cy="10475"/>
            </a:xfrm>
            <a:custGeom>
              <a:avLst/>
              <a:gdLst/>
              <a:ahLst/>
              <a:cxnLst/>
              <a:rect l="l" t="t" r="r" b="b"/>
              <a:pathLst>
                <a:path w="1354" h="419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1221" y="15"/>
                    <a:pt x="1092" y="19"/>
                    <a:pt x="965" y="19"/>
                  </a:cubicBezTo>
                  <a:cubicBezTo>
                    <a:pt x="826" y="19"/>
                    <a:pt x="691" y="15"/>
                    <a:pt x="558" y="15"/>
                  </a:cubicBezTo>
                  <a:cubicBezTo>
                    <a:pt x="484" y="15"/>
                    <a:pt x="411" y="16"/>
                    <a:pt x="339" y="21"/>
                  </a:cubicBezTo>
                  <a:cubicBezTo>
                    <a:pt x="100" y="41"/>
                    <a:pt x="41" y="180"/>
                    <a:pt x="1" y="379"/>
                  </a:cubicBezTo>
                  <a:cubicBezTo>
                    <a:pt x="399" y="120"/>
                    <a:pt x="956" y="419"/>
                    <a:pt x="1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32;p3">
              <a:extLst>
                <a:ext uri="{FF2B5EF4-FFF2-40B4-BE49-F238E27FC236}">
                  <a16:creationId xmlns:a16="http://schemas.microsoft.com/office/drawing/2014/main" id="{3B8C7443-44E5-4369-81B8-791CCEE7D465}"/>
                </a:ext>
              </a:extLst>
            </p:cNvPr>
            <p:cNvSpPr/>
            <p:nvPr/>
          </p:nvSpPr>
          <p:spPr>
            <a:xfrm>
              <a:off x="2401825" y="4462825"/>
              <a:ext cx="11475" cy="49750"/>
            </a:xfrm>
            <a:custGeom>
              <a:avLst/>
              <a:gdLst/>
              <a:ahLst/>
              <a:cxnLst/>
              <a:rect l="l" t="t" r="r" b="b"/>
              <a:pathLst>
                <a:path w="459" h="1990" extrusionOk="0">
                  <a:moveTo>
                    <a:pt x="359" y="1"/>
                  </a:moveTo>
                  <a:lnTo>
                    <a:pt x="359" y="1"/>
                  </a:lnTo>
                  <a:cubicBezTo>
                    <a:pt x="1" y="657"/>
                    <a:pt x="259" y="1314"/>
                    <a:pt x="200" y="1990"/>
                  </a:cubicBezTo>
                  <a:cubicBezTo>
                    <a:pt x="458" y="1353"/>
                    <a:pt x="319" y="677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33;p3">
              <a:extLst>
                <a:ext uri="{FF2B5EF4-FFF2-40B4-BE49-F238E27FC236}">
                  <a16:creationId xmlns:a16="http://schemas.microsoft.com/office/drawing/2014/main" id="{2A260BE9-1351-48F1-9CAA-8B2122E17E1E}"/>
                </a:ext>
              </a:extLst>
            </p:cNvPr>
            <p:cNvSpPr/>
            <p:nvPr/>
          </p:nvSpPr>
          <p:spPr>
            <a:xfrm>
              <a:off x="2713150" y="4423050"/>
              <a:ext cx="31850" cy="9975"/>
            </a:xfrm>
            <a:custGeom>
              <a:avLst/>
              <a:gdLst/>
              <a:ahLst/>
              <a:cxnLst/>
              <a:rect l="l" t="t" r="r" b="b"/>
              <a:pathLst>
                <a:path w="1274" h="399" extrusionOk="0">
                  <a:moveTo>
                    <a:pt x="578" y="0"/>
                  </a:moveTo>
                  <a:cubicBezTo>
                    <a:pt x="458" y="259"/>
                    <a:pt x="160" y="100"/>
                    <a:pt x="1" y="279"/>
                  </a:cubicBezTo>
                  <a:cubicBezTo>
                    <a:pt x="120" y="398"/>
                    <a:pt x="279" y="358"/>
                    <a:pt x="399" y="378"/>
                  </a:cubicBezTo>
                  <a:cubicBezTo>
                    <a:pt x="548" y="368"/>
                    <a:pt x="697" y="363"/>
                    <a:pt x="844" y="363"/>
                  </a:cubicBezTo>
                  <a:cubicBezTo>
                    <a:pt x="990" y="363"/>
                    <a:pt x="1135" y="368"/>
                    <a:pt x="1274" y="378"/>
                  </a:cubicBezTo>
                  <a:cubicBezTo>
                    <a:pt x="1194" y="120"/>
                    <a:pt x="995" y="0"/>
                    <a:pt x="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34;p3">
              <a:extLst>
                <a:ext uri="{FF2B5EF4-FFF2-40B4-BE49-F238E27FC236}">
                  <a16:creationId xmlns:a16="http://schemas.microsoft.com/office/drawing/2014/main" id="{9484A92C-F023-4408-8176-BFB5FF52D007}"/>
                </a:ext>
              </a:extLst>
            </p:cNvPr>
            <p:cNvSpPr/>
            <p:nvPr/>
          </p:nvSpPr>
          <p:spPr>
            <a:xfrm>
              <a:off x="2665900" y="4270375"/>
              <a:ext cx="19425" cy="11000"/>
            </a:xfrm>
            <a:custGeom>
              <a:avLst/>
              <a:gdLst/>
              <a:ahLst/>
              <a:cxnLst/>
              <a:rect l="l" t="t" r="r" b="b"/>
              <a:pathLst>
                <a:path w="777" h="440" extrusionOk="0">
                  <a:moveTo>
                    <a:pt x="777" y="0"/>
                  </a:moveTo>
                  <a:lnTo>
                    <a:pt x="777" y="0"/>
                  </a:lnTo>
                  <a:cubicBezTo>
                    <a:pt x="718" y="9"/>
                    <a:pt x="656" y="10"/>
                    <a:pt x="594" y="10"/>
                  </a:cubicBezTo>
                  <a:cubicBezTo>
                    <a:pt x="567" y="10"/>
                    <a:pt x="540" y="10"/>
                    <a:pt x="514" y="10"/>
                  </a:cubicBezTo>
                  <a:cubicBezTo>
                    <a:pt x="311" y="10"/>
                    <a:pt x="118" y="23"/>
                    <a:pt x="21" y="259"/>
                  </a:cubicBezTo>
                  <a:cubicBezTo>
                    <a:pt x="1" y="299"/>
                    <a:pt x="21" y="418"/>
                    <a:pt x="61" y="418"/>
                  </a:cubicBezTo>
                  <a:cubicBezTo>
                    <a:pt x="111" y="433"/>
                    <a:pt x="159" y="440"/>
                    <a:pt x="204" y="440"/>
                  </a:cubicBezTo>
                  <a:cubicBezTo>
                    <a:pt x="458" y="440"/>
                    <a:pt x="625" y="220"/>
                    <a:pt x="7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35;p3">
              <a:extLst>
                <a:ext uri="{FF2B5EF4-FFF2-40B4-BE49-F238E27FC236}">
                  <a16:creationId xmlns:a16="http://schemas.microsoft.com/office/drawing/2014/main" id="{97CB3925-2848-4FBA-9A90-95E4268AB8A5}"/>
                </a:ext>
              </a:extLst>
            </p:cNvPr>
            <p:cNvSpPr/>
            <p:nvPr/>
          </p:nvSpPr>
          <p:spPr>
            <a:xfrm>
              <a:off x="2856875" y="4307675"/>
              <a:ext cx="27875" cy="8475"/>
            </a:xfrm>
            <a:custGeom>
              <a:avLst/>
              <a:gdLst/>
              <a:ahLst/>
              <a:cxnLst/>
              <a:rect l="l" t="t" r="r" b="b"/>
              <a:pathLst>
                <a:path w="1115" h="339" extrusionOk="0">
                  <a:moveTo>
                    <a:pt x="1" y="0"/>
                  </a:moveTo>
                  <a:lnTo>
                    <a:pt x="1" y="338"/>
                  </a:lnTo>
                  <a:cubicBezTo>
                    <a:pt x="79" y="280"/>
                    <a:pt x="168" y="263"/>
                    <a:pt x="262" y="263"/>
                  </a:cubicBezTo>
                  <a:cubicBezTo>
                    <a:pt x="386" y="263"/>
                    <a:pt x="519" y="292"/>
                    <a:pt x="648" y="292"/>
                  </a:cubicBezTo>
                  <a:cubicBezTo>
                    <a:pt x="820" y="292"/>
                    <a:pt x="986" y="241"/>
                    <a:pt x="11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36;p3">
              <a:extLst>
                <a:ext uri="{FF2B5EF4-FFF2-40B4-BE49-F238E27FC236}">
                  <a16:creationId xmlns:a16="http://schemas.microsoft.com/office/drawing/2014/main" id="{22C48A77-DAC4-4066-9CEF-48E273AD83A7}"/>
                </a:ext>
              </a:extLst>
            </p:cNvPr>
            <p:cNvSpPr/>
            <p:nvPr/>
          </p:nvSpPr>
          <p:spPr>
            <a:xfrm>
              <a:off x="2714650" y="4266225"/>
              <a:ext cx="21900" cy="10125"/>
            </a:xfrm>
            <a:custGeom>
              <a:avLst/>
              <a:gdLst/>
              <a:ahLst/>
              <a:cxnLst/>
              <a:rect l="l" t="t" r="r" b="b"/>
              <a:pathLst>
                <a:path w="876" h="405" extrusionOk="0">
                  <a:moveTo>
                    <a:pt x="686" y="1"/>
                  </a:moveTo>
                  <a:cubicBezTo>
                    <a:pt x="483" y="1"/>
                    <a:pt x="262" y="62"/>
                    <a:pt x="0" y="405"/>
                  </a:cubicBezTo>
                  <a:cubicBezTo>
                    <a:pt x="72" y="386"/>
                    <a:pt x="142" y="380"/>
                    <a:pt x="209" y="380"/>
                  </a:cubicBezTo>
                  <a:cubicBezTo>
                    <a:pt x="324" y="380"/>
                    <a:pt x="430" y="398"/>
                    <a:pt x="527" y="398"/>
                  </a:cubicBezTo>
                  <a:cubicBezTo>
                    <a:pt x="670" y="398"/>
                    <a:pt x="789" y="359"/>
                    <a:pt x="876" y="166"/>
                  </a:cubicBezTo>
                  <a:cubicBezTo>
                    <a:pt x="876" y="107"/>
                    <a:pt x="836" y="7"/>
                    <a:pt x="816" y="7"/>
                  </a:cubicBezTo>
                  <a:cubicBezTo>
                    <a:pt x="773" y="4"/>
                    <a:pt x="730" y="1"/>
                    <a:pt x="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37;p3">
              <a:extLst>
                <a:ext uri="{FF2B5EF4-FFF2-40B4-BE49-F238E27FC236}">
                  <a16:creationId xmlns:a16="http://schemas.microsoft.com/office/drawing/2014/main" id="{0F2D62A1-6222-451E-BF4F-0D4078722647}"/>
                </a:ext>
              </a:extLst>
            </p:cNvPr>
            <p:cNvSpPr/>
            <p:nvPr/>
          </p:nvSpPr>
          <p:spPr>
            <a:xfrm>
              <a:off x="2769850" y="4472025"/>
              <a:ext cx="24400" cy="8975"/>
            </a:xfrm>
            <a:custGeom>
              <a:avLst/>
              <a:gdLst/>
              <a:ahLst/>
              <a:cxnLst/>
              <a:rect l="l" t="t" r="r" b="b"/>
              <a:pathLst>
                <a:path w="976" h="359" extrusionOk="0">
                  <a:moveTo>
                    <a:pt x="563" y="0"/>
                  </a:moveTo>
                  <a:cubicBezTo>
                    <a:pt x="363" y="0"/>
                    <a:pt x="164" y="39"/>
                    <a:pt x="0" y="249"/>
                  </a:cubicBezTo>
                  <a:cubicBezTo>
                    <a:pt x="100" y="339"/>
                    <a:pt x="204" y="359"/>
                    <a:pt x="309" y="359"/>
                  </a:cubicBezTo>
                  <a:cubicBezTo>
                    <a:pt x="392" y="359"/>
                    <a:pt x="476" y="346"/>
                    <a:pt x="557" y="346"/>
                  </a:cubicBezTo>
                  <a:cubicBezTo>
                    <a:pt x="577" y="346"/>
                    <a:pt x="597" y="347"/>
                    <a:pt x="617" y="349"/>
                  </a:cubicBezTo>
                  <a:lnTo>
                    <a:pt x="975" y="11"/>
                  </a:lnTo>
                  <a:lnTo>
                    <a:pt x="975" y="11"/>
                  </a:lnTo>
                  <a:cubicBezTo>
                    <a:pt x="952" y="12"/>
                    <a:pt x="928" y="13"/>
                    <a:pt x="904" y="13"/>
                  </a:cubicBezTo>
                  <a:cubicBezTo>
                    <a:pt x="794" y="13"/>
                    <a:pt x="678" y="0"/>
                    <a:pt x="5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38;p3">
              <a:extLst>
                <a:ext uri="{FF2B5EF4-FFF2-40B4-BE49-F238E27FC236}">
                  <a16:creationId xmlns:a16="http://schemas.microsoft.com/office/drawing/2014/main" id="{8D40A77A-3990-40EF-BBDC-CC1328033063}"/>
                </a:ext>
              </a:extLst>
            </p:cNvPr>
            <p:cNvSpPr/>
            <p:nvPr/>
          </p:nvSpPr>
          <p:spPr>
            <a:xfrm>
              <a:off x="2604250" y="4498850"/>
              <a:ext cx="23900" cy="8750"/>
            </a:xfrm>
            <a:custGeom>
              <a:avLst/>
              <a:gdLst/>
              <a:ahLst/>
              <a:cxnLst/>
              <a:rect l="l" t="t" r="r" b="b"/>
              <a:pathLst>
                <a:path w="956" h="350" extrusionOk="0">
                  <a:moveTo>
                    <a:pt x="556" y="1"/>
                  </a:moveTo>
                  <a:cubicBezTo>
                    <a:pt x="351" y="1"/>
                    <a:pt x="176" y="63"/>
                    <a:pt x="0" y="251"/>
                  </a:cubicBezTo>
                  <a:cubicBezTo>
                    <a:pt x="123" y="319"/>
                    <a:pt x="233" y="349"/>
                    <a:pt x="340" y="349"/>
                  </a:cubicBezTo>
                  <a:cubicBezTo>
                    <a:pt x="544" y="349"/>
                    <a:pt x="732" y="235"/>
                    <a:pt x="955" y="52"/>
                  </a:cubicBezTo>
                  <a:cubicBezTo>
                    <a:pt x="808" y="22"/>
                    <a:pt x="677" y="1"/>
                    <a:pt x="5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39;p3">
              <a:extLst>
                <a:ext uri="{FF2B5EF4-FFF2-40B4-BE49-F238E27FC236}">
                  <a16:creationId xmlns:a16="http://schemas.microsoft.com/office/drawing/2014/main" id="{290980CF-170A-4A81-B8A8-60A0503441B3}"/>
                </a:ext>
              </a:extLst>
            </p:cNvPr>
            <p:cNvSpPr/>
            <p:nvPr/>
          </p:nvSpPr>
          <p:spPr>
            <a:xfrm>
              <a:off x="2397350" y="4738850"/>
              <a:ext cx="11975" cy="37325"/>
            </a:xfrm>
            <a:custGeom>
              <a:avLst/>
              <a:gdLst/>
              <a:ahLst/>
              <a:cxnLst/>
              <a:rect l="l" t="t" r="r" b="b"/>
              <a:pathLst>
                <a:path w="479" h="1493" extrusionOk="0">
                  <a:moveTo>
                    <a:pt x="319" y="0"/>
                  </a:moveTo>
                  <a:cubicBezTo>
                    <a:pt x="120" y="139"/>
                    <a:pt x="279" y="398"/>
                    <a:pt x="200" y="577"/>
                  </a:cubicBezTo>
                  <a:cubicBezTo>
                    <a:pt x="1" y="796"/>
                    <a:pt x="140" y="1074"/>
                    <a:pt x="100" y="1313"/>
                  </a:cubicBezTo>
                  <a:cubicBezTo>
                    <a:pt x="100" y="1413"/>
                    <a:pt x="160" y="1492"/>
                    <a:pt x="259" y="1492"/>
                  </a:cubicBezTo>
                  <a:cubicBezTo>
                    <a:pt x="478" y="1015"/>
                    <a:pt x="379" y="498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40;p3">
              <a:extLst>
                <a:ext uri="{FF2B5EF4-FFF2-40B4-BE49-F238E27FC236}">
                  <a16:creationId xmlns:a16="http://schemas.microsoft.com/office/drawing/2014/main" id="{B47FDBE8-D11B-4EA4-B08B-D80D1873A264}"/>
                </a:ext>
              </a:extLst>
            </p:cNvPr>
            <p:cNvSpPr/>
            <p:nvPr/>
          </p:nvSpPr>
          <p:spPr>
            <a:xfrm>
              <a:off x="2394875" y="4774950"/>
              <a:ext cx="16425" cy="28100"/>
            </a:xfrm>
            <a:custGeom>
              <a:avLst/>
              <a:gdLst/>
              <a:ahLst/>
              <a:cxnLst/>
              <a:rect l="l" t="t" r="r" b="b"/>
              <a:pathLst>
                <a:path w="657" h="1124" extrusionOk="0">
                  <a:moveTo>
                    <a:pt x="201" y="0"/>
                  </a:moveTo>
                  <a:cubicBezTo>
                    <a:pt x="158" y="0"/>
                    <a:pt x="140" y="40"/>
                    <a:pt x="140" y="108"/>
                  </a:cubicBezTo>
                  <a:cubicBezTo>
                    <a:pt x="140" y="207"/>
                    <a:pt x="100" y="307"/>
                    <a:pt x="100" y="406"/>
                  </a:cubicBezTo>
                  <a:cubicBezTo>
                    <a:pt x="60" y="426"/>
                    <a:pt x="0" y="506"/>
                    <a:pt x="0" y="545"/>
                  </a:cubicBezTo>
                  <a:cubicBezTo>
                    <a:pt x="0" y="625"/>
                    <a:pt x="60" y="665"/>
                    <a:pt x="100" y="725"/>
                  </a:cubicBezTo>
                  <a:cubicBezTo>
                    <a:pt x="259" y="804"/>
                    <a:pt x="279" y="943"/>
                    <a:pt x="299" y="1102"/>
                  </a:cubicBezTo>
                  <a:cubicBezTo>
                    <a:pt x="327" y="1117"/>
                    <a:pt x="355" y="1123"/>
                    <a:pt x="383" y="1123"/>
                  </a:cubicBezTo>
                  <a:cubicBezTo>
                    <a:pt x="435" y="1123"/>
                    <a:pt x="486" y="1101"/>
                    <a:pt x="537" y="1063"/>
                  </a:cubicBezTo>
                  <a:cubicBezTo>
                    <a:pt x="657" y="904"/>
                    <a:pt x="657" y="705"/>
                    <a:pt x="597" y="506"/>
                  </a:cubicBezTo>
                  <a:cubicBezTo>
                    <a:pt x="577" y="426"/>
                    <a:pt x="537" y="366"/>
                    <a:pt x="458" y="327"/>
                  </a:cubicBezTo>
                  <a:cubicBezTo>
                    <a:pt x="279" y="267"/>
                    <a:pt x="339" y="148"/>
                    <a:pt x="358" y="48"/>
                  </a:cubicBezTo>
                  <a:lnTo>
                    <a:pt x="279" y="28"/>
                  </a:lnTo>
                  <a:cubicBezTo>
                    <a:pt x="247" y="9"/>
                    <a:pt x="22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41;p3">
              <a:extLst>
                <a:ext uri="{FF2B5EF4-FFF2-40B4-BE49-F238E27FC236}">
                  <a16:creationId xmlns:a16="http://schemas.microsoft.com/office/drawing/2014/main" id="{DE738055-6B95-466F-B08F-C99EBAF22ECF}"/>
                </a:ext>
              </a:extLst>
            </p:cNvPr>
            <p:cNvSpPr/>
            <p:nvPr/>
          </p:nvSpPr>
          <p:spPr>
            <a:xfrm>
              <a:off x="2653975" y="4146525"/>
              <a:ext cx="15925" cy="8575"/>
            </a:xfrm>
            <a:custGeom>
              <a:avLst/>
              <a:gdLst/>
              <a:ahLst/>
              <a:cxnLst/>
              <a:rect l="l" t="t" r="r" b="b"/>
              <a:pathLst>
                <a:path w="637" h="343" extrusionOk="0">
                  <a:moveTo>
                    <a:pt x="637" y="1"/>
                  </a:moveTo>
                  <a:cubicBezTo>
                    <a:pt x="498" y="1"/>
                    <a:pt x="418" y="1"/>
                    <a:pt x="279" y="21"/>
                  </a:cubicBezTo>
                  <a:cubicBezTo>
                    <a:pt x="160" y="21"/>
                    <a:pt x="0" y="21"/>
                    <a:pt x="0" y="180"/>
                  </a:cubicBezTo>
                  <a:cubicBezTo>
                    <a:pt x="0" y="322"/>
                    <a:pt x="112" y="342"/>
                    <a:pt x="219" y="342"/>
                  </a:cubicBezTo>
                  <a:cubicBezTo>
                    <a:pt x="262" y="342"/>
                    <a:pt x="305" y="339"/>
                    <a:pt x="339" y="339"/>
                  </a:cubicBezTo>
                  <a:cubicBezTo>
                    <a:pt x="458" y="339"/>
                    <a:pt x="557" y="279"/>
                    <a:pt x="637" y="180"/>
                  </a:cubicBezTo>
                  <a:lnTo>
                    <a:pt x="6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42;p3">
              <a:extLst>
                <a:ext uri="{FF2B5EF4-FFF2-40B4-BE49-F238E27FC236}">
                  <a16:creationId xmlns:a16="http://schemas.microsoft.com/office/drawing/2014/main" id="{FFAA8F94-229E-4F71-A6D3-FF4354E18FEE}"/>
                </a:ext>
              </a:extLst>
            </p:cNvPr>
            <p:cNvSpPr/>
            <p:nvPr/>
          </p:nvSpPr>
          <p:spPr>
            <a:xfrm>
              <a:off x="2617675" y="4434875"/>
              <a:ext cx="15425" cy="10100"/>
            </a:xfrm>
            <a:custGeom>
              <a:avLst/>
              <a:gdLst/>
              <a:ahLst/>
              <a:cxnLst/>
              <a:rect l="l" t="t" r="r" b="b"/>
              <a:pathLst>
                <a:path w="617" h="404" extrusionOk="0">
                  <a:moveTo>
                    <a:pt x="467" y="0"/>
                  </a:moveTo>
                  <a:cubicBezTo>
                    <a:pt x="398" y="0"/>
                    <a:pt x="332" y="45"/>
                    <a:pt x="239" y="45"/>
                  </a:cubicBezTo>
                  <a:cubicBezTo>
                    <a:pt x="140" y="64"/>
                    <a:pt x="0" y="104"/>
                    <a:pt x="20" y="243"/>
                  </a:cubicBezTo>
                  <a:cubicBezTo>
                    <a:pt x="56" y="364"/>
                    <a:pt x="128" y="404"/>
                    <a:pt x="211" y="404"/>
                  </a:cubicBezTo>
                  <a:cubicBezTo>
                    <a:pt x="265" y="404"/>
                    <a:pt x="323" y="386"/>
                    <a:pt x="378" y="363"/>
                  </a:cubicBezTo>
                  <a:cubicBezTo>
                    <a:pt x="498" y="323"/>
                    <a:pt x="617" y="224"/>
                    <a:pt x="577" y="45"/>
                  </a:cubicBezTo>
                  <a:cubicBezTo>
                    <a:pt x="537" y="11"/>
                    <a:pt x="502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43;p3">
              <a:extLst>
                <a:ext uri="{FF2B5EF4-FFF2-40B4-BE49-F238E27FC236}">
                  <a16:creationId xmlns:a16="http://schemas.microsoft.com/office/drawing/2014/main" id="{C17AE20D-2386-401D-B6ED-F4232B07FF2A}"/>
                </a:ext>
              </a:extLst>
            </p:cNvPr>
            <p:cNvSpPr/>
            <p:nvPr/>
          </p:nvSpPr>
          <p:spPr>
            <a:xfrm>
              <a:off x="2743000" y="4263050"/>
              <a:ext cx="12450" cy="8825"/>
            </a:xfrm>
            <a:custGeom>
              <a:avLst/>
              <a:gdLst/>
              <a:ahLst/>
              <a:cxnLst/>
              <a:rect l="l" t="t" r="r" b="b"/>
              <a:pathLst>
                <a:path w="498" h="353" extrusionOk="0">
                  <a:moveTo>
                    <a:pt x="171" y="0"/>
                  </a:moveTo>
                  <a:cubicBezTo>
                    <a:pt x="80" y="0"/>
                    <a:pt x="0" y="49"/>
                    <a:pt x="0" y="154"/>
                  </a:cubicBezTo>
                  <a:cubicBezTo>
                    <a:pt x="0" y="313"/>
                    <a:pt x="139" y="313"/>
                    <a:pt x="259" y="333"/>
                  </a:cubicBezTo>
                  <a:cubicBezTo>
                    <a:pt x="358" y="313"/>
                    <a:pt x="498" y="353"/>
                    <a:pt x="498" y="174"/>
                  </a:cubicBezTo>
                  <a:cubicBezTo>
                    <a:pt x="478" y="55"/>
                    <a:pt x="378" y="15"/>
                    <a:pt x="259" y="15"/>
                  </a:cubicBezTo>
                  <a:cubicBezTo>
                    <a:pt x="230" y="5"/>
                    <a:pt x="200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44;p3">
              <a:extLst>
                <a:ext uri="{FF2B5EF4-FFF2-40B4-BE49-F238E27FC236}">
                  <a16:creationId xmlns:a16="http://schemas.microsoft.com/office/drawing/2014/main" id="{8C91BCED-3CAD-4429-94A0-82546B2890D7}"/>
                </a:ext>
              </a:extLst>
            </p:cNvPr>
            <p:cNvSpPr/>
            <p:nvPr/>
          </p:nvSpPr>
          <p:spPr>
            <a:xfrm>
              <a:off x="2879750" y="4003500"/>
              <a:ext cx="33350" cy="4125"/>
            </a:xfrm>
            <a:custGeom>
              <a:avLst/>
              <a:gdLst/>
              <a:ahLst/>
              <a:cxnLst/>
              <a:rect l="l" t="t" r="r" b="b"/>
              <a:pathLst>
                <a:path w="1334" h="165" extrusionOk="0">
                  <a:moveTo>
                    <a:pt x="631" y="0"/>
                  </a:moveTo>
                  <a:cubicBezTo>
                    <a:pt x="420" y="0"/>
                    <a:pt x="210" y="28"/>
                    <a:pt x="1" y="152"/>
                  </a:cubicBezTo>
                  <a:cubicBezTo>
                    <a:pt x="145" y="158"/>
                    <a:pt x="288" y="165"/>
                    <a:pt x="429" y="165"/>
                  </a:cubicBezTo>
                  <a:cubicBezTo>
                    <a:pt x="735" y="165"/>
                    <a:pt x="1034" y="135"/>
                    <a:pt x="1334" y="13"/>
                  </a:cubicBezTo>
                  <a:lnTo>
                    <a:pt x="1334" y="13"/>
                  </a:lnTo>
                  <a:cubicBezTo>
                    <a:pt x="1277" y="18"/>
                    <a:pt x="1221" y="20"/>
                    <a:pt x="1165" y="20"/>
                  </a:cubicBezTo>
                  <a:cubicBezTo>
                    <a:pt x="984" y="20"/>
                    <a:pt x="807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45;p3">
              <a:extLst>
                <a:ext uri="{FF2B5EF4-FFF2-40B4-BE49-F238E27FC236}">
                  <a16:creationId xmlns:a16="http://schemas.microsoft.com/office/drawing/2014/main" id="{B78F4334-30A1-4592-95D4-3B7CD7E5AC0B}"/>
                </a:ext>
              </a:extLst>
            </p:cNvPr>
            <p:cNvSpPr/>
            <p:nvPr/>
          </p:nvSpPr>
          <p:spPr>
            <a:xfrm>
              <a:off x="2723100" y="4479250"/>
              <a:ext cx="17425" cy="7600"/>
            </a:xfrm>
            <a:custGeom>
              <a:avLst/>
              <a:gdLst/>
              <a:ahLst/>
              <a:cxnLst/>
              <a:rect l="l" t="t" r="r" b="b"/>
              <a:pathLst>
                <a:path w="697" h="304" extrusionOk="0">
                  <a:moveTo>
                    <a:pt x="398" y="1"/>
                  </a:moveTo>
                  <a:cubicBezTo>
                    <a:pt x="263" y="1"/>
                    <a:pt x="125" y="103"/>
                    <a:pt x="1" y="159"/>
                  </a:cubicBezTo>
                  <a:cubicBezTo>
                    <a:pt x="155" y="201"/>
                    <a:pt x="320" y="303"/>
                    <a:pt x="487" y="303"/>
                  </a:cubicBezTo>
                  <a:cubicBezTo>
                    <a:pt x="557" y="303"/>
                    <a:pt x="627" y="286"/>
                    <a:pt x="697" y="239"/>
                  </a:cubicBezTo>
                  <a:cubicBezTo>
                    <a:pt x="603" y="59"/>
                    <a:pt x="501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46;p3">
              <a:extLst>
                <a:ext uri="{FF2B5EF4-FFF2-40B4-BE49-F238E27FC236}">
                  <a16:creationId xmlns:a16="http://schemas.microsoft.com/office/drawing/2014/main" id="{3EAB6F2E-51CD-4F54-A58C-BB0A23E7E1A2}"/>
                </a:ext>
              </a:extLst>
            </p:cNvPr>
            <p:cNvSpPr/>
            <p:nvPr/>
          </p:nvSpPr>
          <p:spPr>
            <a:xfrm>
              <a:off x="2553525" y="4512575"/>
              <a:ext cx="17925" cy="10900"/>
            </a:xfrm>
            <a:custGeom>
              <a:avLst/>
              <a:gdLst/>
              <a:ahLst/>
              <a:cxnLst/>
              <a:rect l="l" t="t" r="r" b="b"/>
              <a:pathLst>
                <a:path w="717" h="436" extrusionOk="0">
                  <a:moveTo>
                    <a:pt x="0" y="0"/>
                  </a:moveTo>
                  <a:cubicBezTo>
                    <a:pt x="40" y="99"/>
                    <a:pt x="119" y="219"/>
                    <a:pt x="179" y="358"/>
                  </a:cubicBezTo>
                  <a:cubicBezTo>
                    <a:pt x="242" y="411"/>
                    <a:pt x="305" y="435"/>
                    <a:pt x="368" y="435"/>
                  </a:cubicBezTo>
                  <a:cubicBezTo>
                    <a:pt x="425" y="435"/>
                    <a:pt x="481" y="416"/>
                    <a:pt x="537" y="378"/>
                  </a:cubicBezTo>
                  <a:cubicBezTo>
                    <a:pt x="716" y="199"/>
                    <a:pt x="696" y="80"/>
                    <a:pt x="458" y="20"/>
                  </a:cubicBezTo>
                  <a:cubicBezTo>
                    <a:pt x="298" y="0"/>
                    <a:pt x="15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47;p3">
              <a:extLst>
                <a:ext uri="{FF2B5EF4-FFF2-40B4-BE49-F238E27FC236}">
                  <a16:creationId xmlns:a16="http://schemas.microsoft.com/office/drawing/2014/main" id="{20623A88-0620-4EA4-8205-95FA5BD5A3D3}"/>
                </a:ext>
              </a:extLst>
            </p:cNvPr>
            <p:cNvSpPr/>
            <p:nvPr/>
          </p:nvSpPr>
          <p:spPr>
            <a:xfrm>
              <a:off x="2746975" y="4476750"/>
              <a:ext cx="12450" cy="7500"/>
            </a:xfrm>
            <a:custGeom>
              <a:avLst/>
              <a:gdLst/>
              <a:ahLst/>
              <a:cxnLst/>
              <a:rect l="l" t="t" r="r" b="b"/>
              <a:pathLst>
                <a:path w="498" h="300" extrusionOk="0">
                  <a:moveTo>
                    <a:pt x="299" y="1"/>
                  </a:moveTo>
                  <a:cubicBezTo>
                    <a:pt x="179" y="1"/>
                    <a:pt x="60" y="21"/>
                    <a:pt x="20" y="140"/>
                  </a:cubicBezTo>
                  <a:cubicBezTo>
                    <a:pt x="0" y="239"/>
                    <a:pt x="40" y="299"/>
                    <a:pt x="179" y="299"/>
                  </a:cubicBezTo>
                  <a:cubicBezTo>
                    <a:pt x="299" y="259"/>
                    <a:pt x="438" y="239"/>
                    <a:pt x="498" y="60"/>
                  </a:cubicBezTo>
                  <a:cubicBezTo>
                    <a:pt x="438" y="41"/>
                    <a:pt x="378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48;p3">
              <a:extLst>
                <a:ext uri="{FF2B5EF4-FFF2-40B4-BE49-F238E27FC236}">
                  <a16:creationId xmlns:a16="http://schemas.microsoft.com/office/drawing/2014/main" id="{3872E2D6-FF73-43C9-AED6-5ADE9D433AA9}"/>
                </a:ext>
              </a:extLst>
            </p:cNvPr>
            <p:cNvSpPr/>
            <p:nvPr/>
          </p:nvSpPr>
          <p:spPr>
            <a:xfrm>
              <a:off x="2407800" y="4414600"/>
              <a:ext cx="8975" cy="22900"/>
            </a:xfrm>
            <a:custGeom>
              <a:avLst/>
              <a:gdLst/>
              <a:ahLst/>
              <a:cxnLst/>
              <a:rect l="l" t="t" r="r" b="b"/>
              <a:pathLst>
                <a:path w="359" h="916" extrusionOk="0">
                  <a:moveTo>
                    <a:pt x="319" y="0"/>
                  </a:moveTo>
                  <a:cubicBezTo>
                    <a:pt x="1" y="259"/>
                    <a:pt x="160" y="597"/>
                    <a:pt x="160" y="915"/>
                  </a:cubicBezTo>
                  <a:cubicBezTo>
                    <a:pt x="359" y="617"/>
                    <a:pt x="319" y="299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49;p3">
              <a:extLst>
                <a:ext uri="{FF2B5EF4-FFF2-40B4-BE49-F238E27FC236}">
                  <a16:creationId xmlns:a16="http://schemas.microsoft.com/office/drawing/2014/main" id="{9CD88B10-AC80-47EF-939A-A2C7D6CF09C0}"/>
                </a:ext>
              </a:extLst>
            </p:cNvPr>
            <p:cNvSpPr/>
            <p:nvPr/>
          </p:nvSpPr>
          <p:spPr>
            <a:xfrm>
              <a:off x="2749950" y="4310400"/>
              <a:ext cx="17925" cy="11225"/>
            </a:xfrm>
            <a:custGeom>
              <a:avLst/>
              <a:gdLst/>
              <a:ahLst/>
              <a:cxnLst/>
              <a:rect l="l" t="t" r="r" b="b"/>
              <a:pathLst>
                <a:path w="717" h="449" extrusionOk="0">
                  <a:moveTo>
                    <a:pt x="637" y="1"/>
                  </a:moveTo>
                  <a:cubicBezTo>
                    <a:pt x="607" y="1"/>
                    <a:pt x="578" y="11"/>
                    <a:pt x="558" y="30"/>
                  </a:cubicBezTo>
                  <a:cubicBezTo>
                    <a:pt x="399" y="209"/>
                    <a:pt x="160" y="50"/>
                    <a:pt x="1" y="209"/>
                  </a:cubicBezTo>
                  <a:cubicBezTo>
                    <a:pt x="120" y="448"/>
                    <a:pt x="359" y="389"/>
                    <a:pt x="558" y="408"/>
                  </a:cubicBezTo>
                  <a:cubicBezTo>
                    <a:pt x="598" y="408"/>
                    <a:pt x="637" y="408"/>
                    <a:pt x="717" y="389"/>
                  </a:cubicBezTo>
                  <a:lnTo>
                    <a:pt x="717" y="30"/>
                  </a:lnTo>
                  <a:cubicBezTo>
                    <a:pt x="697" y="11"/>
                    <a:pt x="667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50;p3">
              <a:extLst>
                <a:ext uri="{FF2B5EF4-FFF2-40B4-BE49-F238E27FC236}">
                  <a16:creationId xmlns:a16="http://schemas.microsoft.com/office/drawing/2014/main" id="{99011B7C-C45C-417F-84D7-1B4168922090}"/>
                </a:ext>
              </a:extLst>
            </p:cNvPr>
            <p:cNvSpPr/>
            <p:nvPr/>
          </p:nvSpPr>
          <p:spPr>
            <a:xfrm>
              <a:off x="2708175" y="4319100"/>
              <a:ext cx="13450" cy="8725"/>
            </a:xfrm>
            <a:custGeom>
              <a:avLst/>
              <a:gdLst/>
              <a:ahLst/>
              <a:cxnLst/>
              <a:rect l="l" t="t" r="r" b="b"/>
              <a:pathLst>
                <a:path w="538" h="349" extrusionOk="0">
                  <a:moveTo>
                    <a:pt x="438" y="21"/>
                  </a:moveTo>
                  <a:cubicBezTo>
                    <a:pt x="279" y="60"/>
                    <a:pt x="140" y="1"/>
                    <a:pt x="41" y="120"/>
                  </a:cubicBezTo>
                  <a:cubicBezTo>
                    <a:pt x="1" y="160"/>
                    <a:pt x="41" y="259"/>
                    <a:pt x="80" y="279"/>
                  </a:cubicBezTo>
                  <a:cubicBezTo>
                    <a:pt x="143" y="326"/>
                    <a:pt x="197" y="349"/>
                    <a:pt x="244" y="349"/>
                  </a:cubicBezTo>
                  <a:cubicBezTo>
                    <a:pt x="318" y="349"/>
                    <a:pt x="378" y="296"/>
                    <a:pt x="438" y="200"/>
                  </a:cubicBezTo>
                  <a:cubicBezTo>
                    <a:pt x="458" y="200"/>
                    <a:pt x="478" y="200"/>
                    <a:pt x="498" y="160"/>
                  </a:cubicBezTo>
                  <a:cubicBezTo>
                    <a:pt x="538" y="120"/>
                    <a:pt x="498" y="100"/>
                    <a:pt x="458" y="60"/>
                  </a:cubicBezTo>
                  <a:lnTo>
                    <a:pt x="438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51;p3">
              <a:extLst>
                <a:ext uri="{FF2B5EF4-FFF2-40B4-BE49-F238E27FC236}">
                  <a16:creationId xmlns:a16="http://schemas.microsoft.com/office/drawing/2014/main" id="{5383454F-86E6-4EA3-ADC9-1069B24A4413}"/>
                </a:ext>
              </a:extLst>
            </p:cNvPr>
            <p:cNvSpPr/>
            <p:nvPr/>
          </p:nvSpPr>
          <p:spPr>
            <a:xfrm>
              <a:off x="2630100" y="4329050"/>
              <a:ext cx="21900" cy="4500"/>
            </a:xfrm>
            <a:custGeom>
              <a:avLst/>
              <a:gdLst/>
              <a:ahLst/>
              <a:cxnLst/>
              <a:rect l="l" t="t" r="r" b="b"/>
              <a:pathLst>
                <a:path w="876" h="180" extrusionOk="0">
                  <a:moveTo>
                    <a:pt x="876" y="1"/>
                  </a:moveTo>
                  <a:cubicBezTo>
                    <a:pt x="816" y="11"/>
                    <a:pt x="755" y="12"/>
                    <a:pt x="692" y="12"/>
                  </a:cubicBezTo>
                  <a:cubicBezTo>
                    <a:pt x="670" y="12"/>
                    <a:pt x="649" y="12"/>
                    <a:pt x="627" y="12"/>
                  </a:cubicBezTo>
                  <a:cubicBezTo>
                    <a:pt x="451" y="12"/>
                    <a:pt x="253" y="20"/>
                    <a:pt x="1" y="180"/>
                  </a:cubicBezTo>
                  <a:lnTo>
                    <a:pt x="876" y="180"/>
                  </a:lnTo>
                  <a:lnTo>
                    <a:pt x="8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52;p3">
              <a:extLst>
                <a:ext uri="{FF2B5EF4-FFF2-40B4-BE49-F238E27FC236}">
                  <a16:creationId xmlns:a16="http://schemas.microsoft.com/office/drawing/2014/main" id="{CEEADCD0-1976-419E-A0BE-381AD888D63B}"/>
                </a:ext>
              </a:extLst>
            </p:cNvPr>
            <p:cNvSpPr/>
            <p:nvPr/>
          </p:nvSpPr>
          <p:spPr>
            <a:xfrm>
              <a:off x="2943900" y="4003500"/>
              <a:ext cx="24400" cy="4050"/>
            </a:xfrm>
            <a:custGeom>
              <a:avLst/>
              <a:gdLst/>
              <a:ahLst/>
              <a:cxnLst/>
              <a:rect l="l" t="t" r="r" b="b"/>
              <a:pathLst>
                <a:path w="976" h="162" extrusionOk="0">
                  <a:moveTo>
                    <a:pt x="517" y="0"/>
                  </a:moveTo>
                  <a:cubicBezTo>
                    <a:pt x="385" y="0"/>
                    <a:pt x="251" y="20"/>
                    <a:pt x="121" y="20"/>
                  </a:cubicBezTo>
                  <a:cubicBezTo>
                    <a:pt x="80" y="20"/>
                    <a:pt x="40" y="18"/>
                    <a:pt x="1" y="13"/>
                  </a:cubicBezTo>
                  <a:lnTo>
                    <a:pt x="1" y="13"/>
                  </a:lnTo>
                  <a:cubicBezTo>
                    <a:pt x="236" y="130"/>
                    <a:pt x="482" y="161"/>
                    <a:pt x="723" y="161"/>
                  </a:cubicBezTo>
                  <a:cubicBezTo>
                    <a:pt x="808" y="161"/>
                    <a:pt x="892" y="157"/>
                    <a:pt x="976" y="152"/>
                  </a:cubicBezTo>
                  <a:cubicBezTo>
                    <a:pt x="833" y="28"/>
                    <a:pt x="676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53;p3">
              <a:extLst>
                <a:ext uri="{FF2B5EF4-FFF2-40B4-BE49-F238E27FC236}">
                  <a16:creationId xmlns:a16="http://schemas.microsoft.com/office/drawing/2014/main" id="{A95A8F27-DAFB-4C6E-AD82-DDCE21A81481}"/>
                </a:ext>
              </a:extLst>
            </p:cNvPr>
            <p:cNvSpPr/>
            <p:nvPr/>
          </p:nvSpPr>
          <p:spPr>
            <a:xfrm>
              <a:off x="2584850" y="4650825"/>
              <a:ext cx="8975" cy="7250"/>
            </a:xfrm>
            <a:custGeom>
              <a:avLst/>
              <a:gdLst/>
              <a:ahLst/>
              <a:cxnLst/>
              <a:rect l="l" t="t" r="r" b="b"/>
              <a:pathLst>
                <a:path w="359" h="290" extrusionOk="0">
                  <a:moveTo>
                    <a:pt x="358" y="0"/>
                  </a:moveTo>
                  <a:cubicBezTo>
                    <a:pt x="219" y="0"/>
                    <a:pt x="100" y="40"/>
                    <a:pt x="0" y="139"/>
                  </a:cubicBezTo>
                  <a:cubicBezTo>
                    <a:pt x="93" y="247"/>
                    <a:pt x="161" y="290"/>
                    <a:pt x="210" y="290"/>
                  </a:cubicBezTo>
                  <a:cubicBezTo>
                    <a:pt x="299" y="290"/>
                    <a:pt x="333" y="153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54;p3">
              <a:extLst>
                <a:ext uri="{FF2B5EF4-FFF2-40B4-BE49-F238E27FC236}">
                  <a16:creationId xmlns:a16="http://schemas.microsoft.com/office/drawing/2014/main" id="{A004EBD0-0673-4170-A4DF-1A3450B133FD}"/>
                </a:ext>
              </a:extLst>
            </p:cNvPr>
            <p:cNvSpPr/>
            <p:nvPr/>
          </p:nvSpPr>
          <p:spPr>
            <a:xfrm>
              <a:off x="2831025" y="4471775"/>
              <a:ext cx="8475" cy="8975"/>
            </a:xfrm>
            <a:custGeom>
              <a:avLst/>
              <a:gdLst/>
              <a:ahLst/>
              <a:cxnLst/>
              <a:rect l="l" t="t" r="r" b="b"/>
              <a:pathLst>
                <a:path w="339" h="359" extrusionOk="0">
                  <a:moveTo>
                    <a:pt x="159" y="1"/>
                  </a:moveTo>
                  <a:cubicBezTo>
                    <a:pt x="20" y="60"/>
                    <a:pt x="0" y="220"/>
                    <a:pt x="0" y="359"/>
                  </a:cubicBezTo>
                  <a:lnTo>
                    <a:pt x="338" y="359"/>
                  </a:lnTo>
                  <a:lnTo>
                    <a:pt x="338" y="200"/>
                  </a:lnTo>
                  <a:cubicBezTo>
                    <a:pt x="299" y="120"/>
                    <a:pt x="219" y="60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55;p3">
              <a:extLst>
                <a:ext uri="{FF2B5EF4-FFF2-40B4-BE49-F238E27FC236}">
                  <a16:creationId xmlns:a16="http://schemas.microsoft.com/office/drawing/2014/main" id="{9D5AB0C3-E68E-40C2-B713-5A77EDD3EC6D}"/>
                </a:ext>
              </a:extLst>
            </p:cNvPr>
            <p:cNvSpPr/>
            <p:nvPr/>
          </p:nvSpPr>
          <p:spPr>
            <a:xfrm>
              <a:off x="2719125" y="4320000"/>
              <a:ext cx="17925" cy="6975"/>
            </a:xfrm>
            <a:custGeom>
              <a:avLst/>
              <a:gdLst/>
              <a:ahLst/>
              <a:cxnLst/>
              <a:rect l="l" t="t" r="r" b="b"/>
              <a:pathLst>
                <a:path w="717" h="279" extrusionOk="0">
                  <a:moveTo>
                    <a:pt x="350" y="1"/>
                  </a:moveTo>
                  <a:cubicBezTo>
                    <a:pt x="240" y="1"/>
                    <a:pt x="126" y="24"/>
                    <a:pt x="20" y="24"/>
                  </a:cubicBezTo>
                  <a:cubicBezTo>
                    <a:pt x="0" y="64"/>
                    <a:pt x="0" y="124"/>
                    <a:pt x="0" y="164"/>
                  </a:cubicBezTo>
                  <a:cubicBezTo>
                    <a:pt x="120" y="203"/>
                    <a:pt x="219" y="203"/>
                    <a:pt x="339" y="203"/>
                  </a:cubicBezTo>
                  <a:cubicBezTo>
                    <a:pt x="398" y="253"/>
                    <a:pt x="463" y="278"/>
                    <a:pt x="528" y="278"/>
                  </a:cubicBezTo>
                  <a:cubicBezTo>
                    <a:pt x="592" y="278"/>
                    <a:pt x="657" y="253"/>
                    <a:pt x="717" y="203"/>
                  </a:cubicBezTo>
                  <a:cubicBezTo>
                    <a:pt x="617" y="38"/>
                    <a:pt x="487" y="1"/>
                    <a:pt x="3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56;p3">
              <a:extLst>
                <a:ext uri="{FF2B5EF4-FFF2-40B4-BE49-F238E27FC236}">
                  <a16:creationId xmlns:a16="http://schemas.microsoft.com/office/drawing/2014/main" id="{5131686C-6F12-4D40-B0CA-1189D2A779C6}"/>
                </a:ext>
              </a:extLst>
            </p:cNvPr>
            <p:cNvSpPr/>
            <p:nvPr/>
          </p:nvSpPr>
          <p:spPr>
            <a:xfrm>
              <a:off x="3006575" y="4311150"/>
              <a:ext cx="6975" cy="17925"/>
            </a:xfrm>
            <a:custGeom>
              <a:avLst/>
              <a:gdLst/>
              <a:ahLst/>
              <a:cxnLst/>
              <a:rect l="l" t="t" r="r" b="b"/>
              <a:pathLst>
                <a:path w="279" h="717" extrusionOk="0">
                  <a:moveTo>
                    <a:pt x="279" y="0"/>
                  </a:moveTo>
                  <a:cubicBezTo>
                    <a:pt x="40" y="259"/>
                    <a:pt x="0" y="498"/>
                    <a:pt x="279" y="717"/>
                  </a:cubicBezTo>
                  <a:lnTo>
                    <a:pt x="2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57;p3">
              <a:extLst>
                <a:ext uri="{FF2B5EF4-FFF2-40B4-BE49-F238E27FC236}">
                  <a16:creationId xmlns:a16="http://schemas.microsoft.com/office/drawing/2014/main" id="{1A503525-92A6-48E4-A840-DB55B7F5DE2C}"/>
                </a:ext>
              </a:extLst>
            </p:cNvPr>
            <p:cNvSpPr/>
            <p:nvPr/>
          </p:nvSpPr>
          <p:spPr>
            <a:xfrm>
              <a:off x="2990150" y="4119675"/>
              <a:ext cx="5500" cy="7000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20" y="60"/>
                    <a:pt x="21" y="100"/>
                    <a:pt x="1" y="200"/>
                  </a:cubicBezTo>
                  <a:cubicBezTo>
                    <a:pt x="1" y="220"/>
                    <a:pt x="61" y="279"/>
                    <a:pt x="100" y="279"/>
                  </a:cubicBezTo>
                  <a:cubicBezTo>
                    <a:pt x="220" y="220"/>
                    <a:pt x="220" y="100"/>
                    <a:pt x="2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58;p3">
              <a:extLst>
                <a:ext uri="{FF2B5EF4-FFF2-40B4-BE49-F238E27FC236}">
                  <a16:creationId xmlns:a16="http://schemas.microsoft.com/office/drawing/2014/main" id="{CC39877F-B876-4854-9E84-E52F63874611}"/>
                </a:ext>
              </a:extLst>
            </p:cNvPr>
            <p:cNvSpPr/>
            <p:nvPr/>
          </p:nvSpPr>
          <p:spPr>
            <a:xfrm>
              <a:off x="2843450" y="4539225"/>
              <a:ext cx="13450" cy="4700"/>
            </a:xfrm>
            <a:custGeom>
              <a:avLst/>
              <a:gdLst/>
              <a:ahLst/>
              <a:cxnLst/>
              <a:rect l="l" t="t" r="r" b="b"/>
              <a:pathLst>
                <a:path w="538" h="188" extrusionOk="0">
                  <a:moveTo>
                    <a:pt x="271" y="1"/>
                  </a:moveTo>
                  <a:cubicBezTo>
                    <a:pt x="186" y="1"/>
                    <a:pt x="98" y="61"/>
                    <a:pt x="1" y="187"/>
                  </a:cubicBezTo>
                  <a:lnTo>
                    <a:pt x="538" y="187"/>
                  </a:lnTo>
                  <a:cubicBezTo>
                    <a:pt x="446" y="66"/>
                    <a:pt x="360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59;p3">
              <a:extLst>
                <a:ext uri="{FF2B5EF4-FFF2-40B4-BE49-F238E27FC236}">
                  <a16:creationId xmlns:a16="http://schemas.microsoft.com/office/drawing/2014/main" id="{3E305912-FF96-4ABB-AD11-DD908B14D2B2}"/>
                </a:ext>
              </a:extLst>
            </p:cNvPr>
            <p:cNvSpPr/>
            <p:nvPr/>
          </p:nvSpPr>
          <p:spPr>
            <a:xfrm>
              <a:off x="2843950" y="4547875"/>
              <a:ext cx="8475" cy="8975"/>
            </a:xfrm>
            <a:custGeom>
              <a:avLst/>
              <a:gdLst/>
              <a:ahLst/>
              <a:cxnLst/>
              <a:rect l="l" t="t" r="r" b="b"/>
              <a:pathLst>
                <a:path w="339" h="359" extrusionOk="0">
                  <a:moveTo>
                    <a:pt x="0" y="0"/>
                  </a:moveTo>
                  <a:cubicBezTo>
                    <a:pt x="80" y="179"/>
                    <a:pt x="179" y="299"/>
                    <a:pt x="339" y="358"/>
                  </a:cubicBezTo>
                  <a:cubicBezTo>
                    <a:pt x="339" y="140"/>
                    <a:pt x="21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60;p3">
              <a:extLst>
                <a:ext uri="{FF2B5EF4-FFF2-40B4-BE49-F238E27FC236}">
                  <a16:creationId xmlns:a16="http://schemas.microsoft.com/office/drawing/2014/main" id="{C196088D-1C10-4EBB-BF38-D2B33DDD7C08}"/>
                </a:ext>
              </a:extLst>
            </p:cNvPr>
            <p:cNvSpPr/>
            <p:nvPr/>
          </p:nvSpPr>
          <p:spPr>
            <a:xfrm>
              <a:off x="2411275" y="4440450"/>
              <a:ext cx="5000" cy="14450"/>
            </a:xfrm>
            <a:custGeom>
              <a:avLst/>
              <a:gdLst/>
              <a:ahLst/>
              <a:cxnLst/>
              <a:rect l="l" t="t" r="r" b="b"/>
              <a:pathLst>
                <a:path w="200" h="578" extrusionOk="0">
                  <a:moveTo>
                    <a:pt x="1" y="1"/>
                  </a:moveTo>
                  <a:lnTo>
                    <a:pt x="1" y="577"/>
                  </a:lnTo>
                  <a:cubicBezTo>
                    <a:pt x="140" y="379"/>
                    <a:pt x="200" y="18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61;p3">
              <a:extLst>
                <a:ext uri="{FF2B5EF4-FFF2-40B4-BE49-F238E27FC236}">
                  <a16:creationId xmlns:a16="http://schemas.microsoft.com/office/drawing/2014/main" id="{3CDFDB9A-9375-4C88-9485-8411571CB1E5}"/>
                </a:ext>
              </a:extLst>
            </p:cNvPr>
            <p:cNvSpPr/>
            <p:nvPr/>
          </p:nvSpPr>
          <p:spPr>
            <a:xfrm>
              <a:off x="2420725" y="4758725"/>
              <a:ext cx="8475" cy="9975"/>
            </a:xfrm>
            <a:custGeom>
              <a:avLst/>
              <a:gdLst/>
              <a:ahLst/>
              <a:cxnLst/>
              <a:rect l="l" t="t" r="r" b="b"/>
              <a:pathLst>
                <a:path w="339" h="39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140" y="21"/>
                    <a:pt x="21" y="160"/>
                    <a:pt x="1" y="399"/>
                  </a:cubicBezTo>
                  <a:cubicBezTo>
                    <a:pt x="160" y="319"/>
                    <a:pt x="319" y="220"/>
                    <a:pt x="3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62;p3">
              <a:extLst>
                <a:ext uri="{FF2B5EF4-FFF2-40B4-BE49-F238E27FC236}">
                  <a16:creationId xmlns:a16="http://schemas.microsoft.com/office/drawing/2014/main" id="{7294CDD7-6D79-4C03-B35E-D4F9328150B8}"/>
                </a:ext>
              </a:extLst>
            </p:cNvPr>
            <p:cNvSpPr/>
            <p:nvPr/>
          </p:nvSpPr>
          <p:spPr>
            <a:xfrm>
              <a:off x="2566450" y="4329425"/>
              <a:ext cx="13950" cy="4125"/>
            </a:xfrm>
            <a:custGeom>
              <a:avLst/>
              <a:gdLst/>
              <a:ahLst/>
              <a:cxnLst/>
              <a:rect l="l" t="t" r="r" b="b"/>
              <a:pathLst>
                <a:path w="558" h="165" extrusionOk="0">
                  <a:moveTo>
                    <a:pt x="286" y="1"/>
                  </a:moveTo>
                  <a:cubicBezTo>
                    <a:pt x="194" y="1"/>
                    <a:pt x="100" y="55"/>
                    <a:pt x="0" y="165"/>
                  </a:cubicBezTo>
                  <a:lnTo>
                    <a:pt x="557" y="165"/>
                  </a:lnTo>
                  <a:cubicBezTo>
                    <a:pt x="468" y="55"/>
                    <a:pt x="378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63;p3">
              <a:extLst>
                <a:ext uri="{FF2B5EF4-FFF2-40B4-BE49-F238E27FC236}">
                  <a16:creationId xmlns:a16="http://schemas.microsoft.com/office/drawing/2014/main" id="{01F05D0B-08AA-447C-85FC-3B63724512B2}"/>
                </a:ext>
              </a:extLst>
            </p:cNvPr>
            <p:cNvSpPr/>
            <p:nvPr/>
          </p:nvSpPr>
          <p:spPr>
            <a:xfrm>
              <a:off x="2524675" y="4300175"/>
              <a:ext cx="16925" cy="7900"/>
            </a:xfrm>
            <a:custGeom>
              <a:avLst/>
              <a:gdLst/>
              <a:ahLst/>
              <a:cxnLst/>
              <a:rect l="l" t="t" r="r" b="b"/>
              <a:pathLst>
                <a:path w="677" h="316" extrusionOk="0">
                  <a:moveTo>
                    <a:pt x="415" y="1"/>
                  </a:moveTo>
                  <a:cubicBezTo>
                    <a:pt x="364" y="1"/>
                    <a:pt x="311" y="18"/>
                    <a:pt x="259" y="61"/>
                  </a:cubicBezTo>
                  <a:cubicBezTo>
                    <a:pt x="199" y="81"/>
                    <a:pt x="140" y="81"/>
                    <a:pt x="80" y="81"/>
                  </a:cubicBezTo>
                  <a:cubicBezTo>
                    <a:pt x="80" y="81"/>
                    <a:pt x="60" y="121"/>
                    <a:pt x="40" y="121"/>
                  </a:cubicBezTo>
                  <a:cubicBezTo>
                    <a:pt x="0" y="141"/>
                    <a:pt x="40" y="181"/>
                    <a:pt x="80" y="221"/>
                  </a:cubicBezTo>
                  <a:cubicBezTo>
                    <a:pt x="140" y="241"/>
                    <a:pt x="199" y="241"/>
                    <a:pt x="259" y="241"/>
                  </a:cubicBezTo>
                  <a:cubicBezTo>
                    <a:pt x="319" y="290"/>
                    <a:pt x="373" y="315"/>
                    <a:pt x="428" y="315"/>
                  </a:cubicBezTo>
                  <a:cubicBezTo>
                    <a:pt x="483" y="315"/>
                    <a:pt x="537" y="290"/>
                    <a:pt x="597" y="241"/>
                  </a:cubicBezTo>
                  <a:cubicBezTo>
                    <a:pt x="597" y="241"/>
                    <a:pt x="637" y="241"/>
                    <a:pt x="657" y="181"/>
                  </a:cubicBezTo>
                  <a:cubicBezTo>
                    <a:pt x="677" y="141"/>
                    <a:pt x="657" y="121"/>
                    <a:pt x="597" y="61"/>
                  </a:cubicBezTo>
                  <a:cubicBezTo>
                    <a:pt x="541" y="28"/>
                    <a:pt x="480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64;p3">
              <a:extLst>
                <a:ext uri="{FF2B5EF4-FFF2-40B4-BE49-F238E27FC236}">
                  <a16:creationId xmlns:a16="http://schemas.microsoft.com/office/drawing/2014/main" id="{3AD1AABD-F0D8-458A-B34B-BD9AC203C9F8}"/>
                </a:ext>
              </a:extLst>
            </p:cNvPr>
            <p:cNvSpPr/>
            <p:nvPr/>
          </p:nvSpPr>
          <p:spPr>
            <a:xfrm>
              <a:off x="2517200" y="4300250"/>
              <a:ext cx="9475" cy="6450"/>
            </a:xfrm>
            <a:custGeom>
              <a:avLst/>
              <a:gdLst/>
              <a:ahLst/>
              <a:cxnLst/>
              <a:rect l="l" t="t" r="r" b="b"/>
              <a:pathLst>
                <a:path w="379" h="258" extrusionOk="0">
                  <a:moveTo>
                    <a:pt x="236" y="0"/>
                  </a:moveTo>
                  <a:cubicBezTo>
                    <a:pt x="131" y="0"/>
                    <a:pt x="104" y="184"/>
                    <a:pt x="1" y="257"/>
                  </a:cubicBezTo>
                  <a:lnTo>
                    <a:pt x="379" y="257"/>
                  </a:lnTo>
                  <a:lnTo>
                    <a:pt x="379" y="78"/>
                  </a:lnTo>
                  <a:cubicBezTo>
                    <a:pt x="317" y="22"/>
                    <a:pt x="272" y="0"/>
                    <a:pt x="2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65;p3">
              <a:extLst>
                <a:ext uri="{FF2B5EF4-FFF2-40B4-BE49-F238E27FC236}">
                  <a16:creationId xmlns:a16="http://schemas.microsoft.com/office/drawing/2014/main" id="{92CF97DA-428A-468A-BF2B-DBBEF0788C83}"/>
                </a:ext>
              </a:extLst>
            </p:cNvPr>
            <p:cNvSpPr/>
            <p:nvPr/>
          </p:nvSpPr>
          <p:spPr>
            <a:xfrm>
              <a:off x="2540575" y="4300650"/>
              <a:ext cx="8000" cy="6050"/>
            </a:xfrm>
            <a:custGeom>
              <a:avLst/>
              <a:gdLst/>
              <a:ahLst/>
              <a:cxnLst/>
              <a:rect l="l" t="t" r="r" b="b"/>
              <a:pathLst>
                <a:path w="320" h="242" extrusionOk="0">
                  <a:moveTo>
                    <a:pt x="212" y="0"/>
                  </a:moveTo>
                  <a:cubicBezTo>
                    <a:pt x="151" y="0"/>
                    <a:pt x="67" y="62"/>
                    <a:pt x="1" y="62"/>
                  </a:cubicBezTo>
                  <a:lnTo>
                    <a:pt x="1" y="241"/>
                  </a:lnTo>
                  <a:cubicBezTo>
                    <a:pt x="120" y="222"/>
                    <a:pt x="319" y="241"/>
                    <a:pt x="279" y="62"/>
                  </a:cubicBezTo>
                  <a:cubicBezTo>
                    <a:pt x="266" y="16"/>
                    <a:pt x="242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66;p3">
              <a:extLst>
                <a:ext uri="{FF2B5EF4-FFF2-40B4-BE49-F238E27FC236}">
                  <a16:creationId xmlns:a16="http://schemas.microsoft.com/office/drawing/2014/main" id="{CAEF20C7-E5F0-43D3-9AFF-8EB540F52A22}"/>
                </a:ext>
              </a:extLst>
            </p:cNvPr>
            <p:cNvSpPr/>
            <p:nvPr/>
          </p:nvSpPr>
          <p:spPr>
            <a:xfrm>
              <a:off x="2749950" y="4311575"/>
              <a:ext cx="13950" cy="4725"/>
            </a:xfrm>
            <a:custGeom>
              <a:avLst/>
              <a:gdLst/>
              <a:ahLst/>
              <a:cxnLst/>
              <a:rect l="l" t="t" r="r" b="b"/>
              <a:pathLst>
                <a:path w="558" h="189" extrusionOk="0">
                  <a:moveTo>
                    <a:pt x="393" y="1"/>
                  </a:moveTo>
                  <a:cubicBezTo>
                    <a:pt x="240" y="1"/>
                    <a:pt x="88" y="22"/>
                    <a:pt x="1" y="182"/>
                  </a:cubicBezTo>
                  <a:cubicBezTo>
                    <a:pt x="67" y="182"/>
                    <a:pt x="136" y="189"/>
                    <a:pt x="203" y="189"/>
                  </a:cubicBezTo>
                  <a:cubicBezTo>
                    <a:pt x="337" y="189"/>
                    <a:pt x="465" y="162"/>
                    <a:pt x="558" y="3"/>
                  </a:cubicBezTo>
                  <a:cubicBezTo>
                    <a:pt x="505" y="3"/>
                    <a:pt x="449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67;p3">
              <a:extLst>
                <a:ext uri="{FF2B5EF4-FFF2-40B4-BE49-F238E27FC236}">
                  <a16:creationId xmlns:a16="http://schemas.microsoft.com/office/drawing/2014/main" id="{22975169-A29D-4E44-8FF2-CDF64D112DBC}"/>
                </a:ext>
              </a:extLst>
            </p:cNvPr>
            <p:cNvSpPr/>
            <p:nvPr/>
          </p:nvSpPr>
          <p:spPr>
            <a:xfrm>
              <a:off x="2866325" y="4004425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62" y="1"/>
                  </a:moveTo>
                  <a:cubicBezTo>
                    <a:pt x="105" y="1"/>
                    <a:pt x="50" y="45"/>
                    <a:pt x="1" y="135"/>
                  </a:cubicBezTo>
                  <a:cubicBezTo>
                    <a:pt x="60" y="125"/>
                    <a:pt x="115" y="120"/>
                    <a:pt x="170" y="120"/>
                  </a:cubicBezTo>
                  <a:cubicBezTo>
                    <a:pt x="224" y="120"/>
                    <a:pt x="279" y="125"/>
                    <a:pt x="339" y="135"/>
                  </a:cubicBezTo>
                  <a:cubicBezTo>
                    <a:pt x="279" y="45"/>
                    <a:pt x="21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68;p3">
              <a:extLst>
                <a:ext uri="{FF2B5EF4-FFF2-40B4-BE49-F238E27FC236}">
                  <a16:creationId xmlns:a16="http://schemas.microsoft.com/office/drawing/2014/main" id="{FD03923C-0B35-49CF-BC32-A5390F5D3D40}"/>
                </a:ext>
              </a:extLst>
            </p:cNvPr>
            <p:cNvSpPr/>
            <p:nvPr/>
          </p:nvSpPr>
          <p:spPr>
            <a:xfrm>
              <a:off x="2999100" y="4007775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399" y="1"/>
                  </a:moveTo>
                  <a:cubicBezTo>
                    <a:pt x="260" y="21"/>
                    <a:pt x="140" y="21"/>
                    <a:pt x="1" y="21"/>
                  </a:cubicBezTo>
                  <a:cubicBezTo>
                    <a:pt x="140" y="100"/>
                    <a:pt x="260" y="160"/>
                    <a:pt x="399" y="160"/>
                  </a:cubicBezTo>
                  <a:lnTo>
                    <a:pt x="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69;p3">
              <a:extLst>
                <a:ext uri="{FF2B5EF4-FFF2-40B4-BE49-F238E27FC236}">
                  <a16:creationId xmlns:a16="http://schemas.microsoft.com/office/drawing/2014/main" id="{B085F78B-0AEA-4201-A3DF-0BDDDB592243}"/>
                </a:ext>
              </a:extLst>
            </p:cNvPr>
            <p:cNvSpPr/>
            <p:nvPr/>
          </p:nvSpPr>
          <p:spPr>
            <a:xfrm>
              <a:off x="2703200" y="4267875"/>
              <a:ext cx="3525" cy="2525"/>
            </a:xfrm>
            <a:custGeom>
              <a:avLst/>
              <a:gdLst/>
              <a:ahLst/>
              <a:cxnLst/>
              <a:rect l="l" t="t" r="r" b="b"/>
              <a:pathLst>
                <a:path w="141" h="101" extrusionOk="0">
                  <a:moveTo>
                    <a:pt x="60" y="1"/>
                  </a:moveTo>
                  <a:cubicBezTo>
                    <a:pt x="1" y="41"/>
                    <a:pt x="1" y="60"/>
                    <a:pt x="80" y="100"/>
                  </a:cubicBezTo>
                  <a:cubicBezTo>
                    <a:pt x="80" y="100"/>
                    <a:pt x="100" y="60"/>
                    <a:pt x="140" y="60"/>
                  </a:cubicBezTo>
                  <a:lnTo>
                    <a:pt x="140" y="21"/>
                  </a:lnTo>
                  <a:cubicBezTo>
                    <a:pt x="100" y="1"/>
                    <a:pt x="80" y="1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70;p3">
              <a:extLst>
                <a:ext uri="{FF2B5EF4-FFF2-40B4-BE49-F238E27FC236}">
                  <a16:creationId xmlns:a16="http://schemas.microsoft.com/office/drawing/2014/main" id="{F3065912-DBD0-48A5-8E4B-357AFF555320}"/>
                </a:ext>
              </a:extLst>
            </p:cNvPr>
            <p:cNvSpPr/>
            <p:nvPr/>
          </p:nvSpPr>
          <p:spPr>
            <a:xfrm>
              <a:off x="2490350" y="42082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220" y="21"/>
                  </a:moveTo>
                  <a:cubicBezTo>
                    <a:pt x="140" y="40"/>
                    <a:pt x="1" y="1"/>
                    <a:pt x="21" y="140"/>
                  </a:cubicBezTo>
                  <a:cubicBezTo>
                    <a:pt x="21" y="160"/>
                    <a:pt x="140" y="160"/>
                    <a:pt x="220" y="200"/>
                  </a:cubicBezTo>
                  <a:lnTo>
                    <a:pt x="220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71;p3">
              <a:extLst>
                <a:ext uri="{FF2B5EF4-FFF2-40B4-BE49-F238E27FC236}">
                  <a16:creationId xmlns:a16="http://schemas.microsoft.com/office/drawing/2014/main" id="{20BC01DD-A0E2-4DA7-B0B0-C9375F7089A2}"/>
                </a:ext>
              </a:extLst>
            </p:cNvPr>
            <p:cNvSpPr/>
            <p:nvPr/>
          </p:nvSpPr>
          <p:spPr>
            <a:xfrm>
              <a:off x="2615675" y="4241350"/>
              <a:ext cx="6500" cy="3175"/>
            </a:xfrm>
            <a:custGeom>
              <a:avLst/>
              <a:gdLst/>
              <a:ahLst/>
              <a:cxnLst/>
              <a:rect l="l" t="t" r="r" b="b"/>
              <a:pathLst>
                <a:path w="260" h="127" extrusionOk="0">
                  <a:moveTo>
                    <a:pt x="175" y="0"/>
                  </a:moveTo>
                  <a:cubicBezTo>
                    <a:pt x="159" y="0"/>
                    <a:pt x="140" y="2"/>
                    <a:pt x="120" y="7"/>
                  </a:cubicBezTo>
                  <a:lnTo>
                    <a:pt x="1" y="127"/>
                  </a:lnTo>
                  <a:cubicBezTo>
                    <a:pt x="80" y="127"/>
                    <a:pt x="120" y="107"/>
                    <a:pt x="180" y="107"/>
                  </a:cubicBezTo>
                  <a:cubicBezTo>
                    <a:pt x="200" y="107"/>
                    <a:pt x="259" y="87"/>
                    <a:pt x="259" y="67"/>
                  </a:cubicBezTo>
                  <a:cubicBezTo>
                    <a:pt x="259" y="22"/>
                    <a:pt x="226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72;p3">
              <a:extLst>
                <a:ext uri="{FF2B5EF4-FFF2-40B4-BE49-F238E27FC236}">
                  <a16:creationId xmlns:a16="http://schemas.microsoft.com/office/drawing/2014/main" id="{2F71C473-3F59-4C63-A9DB-2E3CBE13ADB5}"/>
                </a:ext>
              </a:extLst>
            </p:cNvPr>
            <p:cNvSpPr/>
            <p:nvPr/>
          </p:nvSpPr>
          <p:spPr>
            <a:xfrm>
              <a:off x="2710675" y="4225600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80" y="1"/>
                  </a:moveTo>
                  <a:cubicBezTo>
                    <a:pt x="60" y="1"/>
                    <a:pt x="20" y="21"/>
                    <a:pt x="0" y="21"/>
                  </a:cubicBezTo>
                  <a:cubicBezTo>
                    <a:pt x="0" y="41"/>
                    <a:pt x="0" y="61"/>
                    <a:pt x="20" y="100"/>
                  </a:cubicBezTo>
                  <a:cubicBezTo>
                    <a:pt x="60" y="100"/>
                    <a:pt x="80" y="61"/>
                    <a:pt x="100" y="61"/>
                  </a:cubicBezTo>
                  <a:cubicBezTo>
                    <a:pt x="100" y="41"/>
                    <a:pt x="80" y="2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73;p3">
              <a:extLst>
                <a:ext uri="{FF2B5EF4-FFF2-40B4-BE49-F238E27FC236}">
                  <a16:creationId xmlns:a16="http://schemas.microsoft.com/office/drawing/2014/main" id="{D087E24C-5360-49A7-98BD-FBA5671138B4}"/>
                </a:ext>
              </a:extLst>
            </p:cNvPr>
            <p:cNvSpPr/>
            <p:nvPr/>
          </p:nvSpPr>
          <p:spPr>
            <a:xfrm>
              <a:off x="2702225" y="422560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20" y="1"/>
                  </a:moveTo>
                  <a:cubicBezTo>
                    <a:pt x="20" y="21"/>
                    <a:pt x="0" y="41"/>
                    <a:pt x="0" y="61"/>
                  </a:cubicBezTo>
                  <a:cubicBezTo>
                    <a:pt x="0" y="61"/>
                    <a:pt x="40" y="80"/>
                    <a:pt x="60" y="80"/>
                  </a:cubicBezTo>
                  <a:cubicBezTo>
                    <a:pt x="60" y="61"/>
                    <a:pt x="99" y="41"/>
                    <a:pt x="99" y="21"/>
                  </a:cubicBezTo>
                  <a:cubicBezTo>
                    <a:pt x="99" y="21"/>
                    <a:pt x="40" y="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74;p3">
              <a:extLst>
                <a:ext uri="{FF2B5EF4-FFF2-40B4-BE49-F238E27FC236}">
                  <a16:creationId xmlns:a16="http://schemas.microsoft.com/office/drawing/2014/main" id="{EA80B348-9D77-4249-9B3F-C791B1C5DE5D}"/>
                </a:ext>
              </a:extLst>
            </p:cNvPr>
            <p:cNvSpPr/>
            <p:nvPr/>
          </p:nvSpPr>
          <p:spPr>
            <a:xfrm>
              <a:off x="2531125" y="4307675"/>
              <a:ext cx="8975" cy="2825"/>
            </a:xfrm>
            <a:custGeom>
              <a:avLst/>
              <a:gdLst/>
              <a:ahLst/>
              <a:cxnLst/>
              <a:rect l="l" t="t" r="r" b="b"/>
              <a:pathLst>
                <a:path w="359" h="113" extrusionOk="0">
                  <a:moveTo>
                    <a:pt x="1" y="0"/>
                  </a:moveTo>
                  <a:cubicBezTo>
                    <a:pt x="59" y="77"/>
                    <a:pt x="121" y="112"/>
                    <a:pt x="181" y="112"/>
                  </a:cubicBezTo>
                  <a:cubicBezTo>
                    <a:pt x="246" y="112"/>
                    <a:pt x="308" y="72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75;p3">
              <a:extLst>
                <a:ext uri="{FF2B5EF4-FFF2-40B4-BE49-F238E27FC236}">
                  <a16:creationId xmlns:a16="http://schemas.microsoft.com/office/drawing/2014/main" id="{A9C18C5E-C78B-4A9D-B9EA-D3005A3A5216}"/>
                </a:ext>
              </a:extLst>
            </p:cNvPr>
            <p:cNvSpPr/>
            <p:nvPr/>
          </p:nvSpPr>
          <p:spPr>
            <a:xfrm>
              <a:off x="2727575" y="4325575"/>
              <a:ext cx="9475" cy="2625"/>
            </a:xfrm>
            <a:custGeom>
              <a:avLst/>
              <a:gdLst/>
              <a:ahLst/>
              <a:cxnLst/>
              <a:rect l="l" t="t" r="r" b="b"/>
              <a:pathLst>
                <a:path w="379" h="105" extrusionOk="0">
                  <a:moveTo>
                    <a:pt x="1" y="0"/>
                  </a:moveTo>
                  <a:cubicBezTo>
                    <a:pt x="60" y="70"/>
                    <a:pt x="125" y="105"/>
                    <a:pt x="190" y="105"/>
                  </a:cubicBezTo>
                  <a:cubicBezTo>
                    <a:pt x="254" y="105"/>
                    <a:pt x="319" y="7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76;p3">
              <a:extLst>
                <a:ext uri="{FF2B5EF4-FFF2-40B4-BE49-F238E27FC236}">
                  <a16:creationId xmlns:a16="http://schemas.microsoft.com/office/drawing/2014/main" id="{7DFF2CC4-3F3C-4EE4-811A-8D57F9E84D2B}"/>
                </a:ext>
              </a:extLst>
            </p:cNvPr>
            <p:cNvSpPr/>
            <p:nvPr/>
          </p:nvSpPr>
          <p:spPr>
            <a:xfrm>
              <a:off x="2531625" y="4299225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2" y="0"/>
                  </a:moveTo>
                  <a:cubicBezTo>
                    <a:pt x="110" y="0"/>
                    <a:pt x="51" y="40"/>
                    <a:pt x="1" y="119"/>
                  </a:cubicBezTo>
                  <a:lnTo>
                    <a:pt x="359" y="119"/>
                  </a:lnTo>
                  <a:cubicBezTo>
                    <a:pt x="299" y="40"/>
                    <a:pt x="235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77;p3">
              <a:extLst>
                <a:ext uri="{FF2B5EF4-FFF2-40B4-BE49-F238E27FC236}">
                  <a16:creationId xmlns:a16="http://schemas.microsoft.com/office/drawing/2014/main" id="{B72CBF04-98C1-474D-8357-3AE3F860A5C3}"/>
                </a:ext>
              </a:extLst>
            </p:cNvPr>
            <p:cNvSpPr/>
            <p:nvPr/>
          </p:nvSpPr>
          <p:spPr>
            <a:xfrm>
              <a:off x="2549525" y="4668225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339" y="0"/>
                  </a:moveTo>
                  <a:cubicBezTo>
                    <a:pt x="180" y="0"/>
                    <a:pt x="81" y="60"/>
                    <a:pt x="1" y="199"/>
                  </a:cubicBezTo>
                  <a:cubicBezTo>
                    <a:pt x="160" y="199"/>
                    <a:pt x="279" y="14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78;p3">
              <a:extLst>
                <a:ext uri="{FF2B5EF4-FFF2-40B4-BE49-F238E27FC236}">
                  <a16:creationId xmlns:a16="http://schemas.microsoft.com/office/drawing/2014/main" id="{2CEC2F70-C094-4D1C-AE76-42BD1A441C1A}"/>
                </a:ext>
              </a:extLst>
            </p:cNvPr>
            <p:cNvSpPr/>
            <p:nvPr/>
          </p:nvSpPr>
          <p:spPr>
            <a:xfrm>
              <a:off x="2565950" y="4658775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20"/>
                    <a:pt x="100" y="80"/>
                    <a:pt x="0" y="199"/>
                  </a:cubicBezTo>
                  <a:cubicBezTo>
                    <a:pt x="80" y="199"/>
                    <a:pt x="160" y="219"/>
                    <a:pt x="219" y="219"/>
                  </a:cubicBezTo>
                  <a:cubicBezTo>
                    <a:pt x="319" y="180"/>
                    <a:pt x="378" y="10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79;p3">
              <a:extLst>
                <a:ext uri="{FF2B5EF4-FFF2-40B4-BE49-F238E27FC236}">
                  <a16:creationId xmlns:a16="http://schemas.microsoft.com/office/drawing/2014/main" id="{1140ABD2-A0E4-42F7-9403-6B786C0844E8}"/>
                </a:ext>
              </a:extLst>
            </p:cNvPr>
            <p:cNvSpPr/>
            <p:nvPr/>
          </p:nvSpPr>
          <p:spPr>
            <a:xfrm>
              <a:off x="2597275" y="4646725"/>
              <a:ext cx="9975" cy="3675"/>
            </a:xfrm>
            <a:custGeom>
              <a:avLst/>
              <a:gdLst/>
              <a:ahLst/>
              <a:cxnLst/>
              <a:rect l="l" t="t" r="r" b="b"/>
              <a:pathLst>
                <a:path w="399" h="147" extrusionOk="0">
                  <a:moveTo>
                    <a:pt x="322" y="0"/>
                  </a:moveTo>
                  <a:cubicBezTo>
                    <a:pt x="200" y="0"/>
                    <a:pt x="100" y="42"/>
                    <a:pt x="1" y="124"/>
                  </a:cubicBezTo>
                  <a:cubicBezTo>
                    <a:pt x="47" y="138"/>
                    <a:pt x="96" y="147"/>
                    <a:pt x="144" y="147"/>
                  </a:cubicBezTo>
                  <a:cubicBezTo>
                    <a:pt x="239" y="147"/>
                    <a:pt x="332" y="111"/>
                    <a:pt x="399" y="5"/>
                  </a:cubicBezTo>
                  <a:cubicBezTo>
                    <a:pt x="372" y="2"/>
                    <a:pt x="34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80;p3">
              <a:extLst>
                <a:ext uri="{FF2B5EF4-FFF2-40B4-BE49-F238E27FC236}">
                  <a16:creationId xmlns:a16="http://schemas.microsoft.com/office/drawing/2014/main" id="{304914D6-33BA-483C-9A69-916D8AADD481}"/>
                </a:ext>
              </a:extLst>
            </p:cNvPr>
            <p:cNvSpPr/>
            <p:nvPr/>
          </p:nvSpPr>
          <p:spPr>
            <a:xfrm>
              <a:off x="2447100" y="4739350"/>
              <a:ext cx="7975" cy="5975"/>
            </a:xfrm>
            <a:custGeom>
              <a:avLst/>
              <a:gdLst/>
              <a:ahLst/>
              <a:cxnLst/>
              <a:rect l="l" t="t" r="r" b="b"/>
              <a:pathLst>
                <a:path w="319" h="239" extrusionOk="0">
                  <a:moveTo>
                    <a:pt x="318" y="0"/>
                  </a:moveTo>
                  <a:cubicBezTo>
                    <a:pt x="159" y="0"/>
                    <a:pt x="60" y="60"/>
                    <a:pt x="0" y="239"/>
                  </a:cubicBezTo>
                  <a:cubicBezTo>
                    <a:pt x="159" y="199"/>
                    <a:pt x="279" y="159"/>
                    <a:pt x="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81;p3">
              <a:extLst>
                <a:ext uri="{FF2B5EF4-FFF2-40B4-BE49-F238E27FC236}">
                  <a16:creationId xmlns:a16="http://schemas.microsoft.com/office/drawing/2014/main" id="{C168A34C-6E54-42E9-8F49-45A5AF77F6FD}"/>
                </a:ext>
              </a:extLst>
            </p:cNvPr>
            <p:cNvSpPr/>
            <p:nvPr/>
          </p:nvSpPr>
          <p:spPr>
            <a:xfrm>
              <a:off x="2401825" y="4716950"/>
              <a:ext cx="3525" cy="10975"/>
            </a:xfrm>
            <a:custGeom>
              <a:avLst/>
              <a:gdLst/>
              <a:ahLst/>
              <a:cxnLst/>
              <a:rect l="l" t="t" r="r" b="b"/>
              <a:pathLst>
                <a:path w="141" h="439" extrusionOk="0">
                  <a:moveTo>
                    <a:pt x="140" y="1"/>
                  </a:moveTo>
                  <a:cubicBezTo>
                    <a:pt x="21" y="140"/>
                    <a:pt x="1" y="279"/>
                    <a:pt x="140" y="439"/>
                  </a:cubicBezTo>
                  <a:lnTo>
                    <a:pt x="14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82;p3">
              <a:extLst>
                <a:ext uri="{FF2B5EF4-FFF2-40B4-BE49-F238E27FC236}">
                  <a16:creationId xmlns:a16="http://schemas.microsoft.com/office/drawing/2014/main" id="{B678497B-238A-42A6-8BED-9E67095A3598}"/>
                </a:ext>
              </a:extLst>
            </p:cNvPr>
            <p:cNvSpPr/>
            <p:nvPr/>
          </p:nvSpPr>
          <p:spPr>
            <a:xfrm>
              <a:off x="2558000" y="45215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0" y="0"/>
                  </a:moveTo>
                  <a:cubicBezTo>
                    <a:pt x="60" y="80"/>
                    <a:pt x="119" y="119"/>
                    <a:pt x="177" y="119"/>
                  </a:cubicBezTo>
                  <a:cubicBezTo>
                    <a:pt x="234" y="119"/>
                    <a:pt x="289" y="8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83;p3">
              <a:extLst>
                <a:ext uri="{FF2B5EF4-FFF2-40B4-BE49-F238E27FC236}">
                  <a16:creationId xmlns:a16="http://schemas.microsoft.com/office/drawing/2014/main" id="{75D5A688-5D42-4520-8675-5D2FAEB7C4BC}"/>
                </a:ext>
              </a:extLst>
            </p:cNvPr>
            <p:cNvSpPr/>
            <p:nvPr/>
          </p:nvSpPr>
          <p:spPr>
            <a:xfrm>
              <a:off x="2669875" y="4561800"/>
              <a:ext cx="8500" cy="3375"/>
            </a:xfrm>
            <a:custGeom>
              <a:avLst/>
              <a:gdLst/>
              <a:ahLst/>
              <a:cxnLst/>
              <a:rect l="l" t="t" r="r" b="b"/>
              <a:pathLst>
                <a:path w="340" h="135" extrusionOk="0">
                  <a:moveTo>
                    <a:pt x="1" y="0"/>
                  </a:moveTo>
                  <a:cubicBezTo>
                    <a:pt x="61" y="90"/>
                    <a:pt x="120" y="135"/>
                    <a:pt x="178" y="135"/>
                  </a:cubicBezTo>
                  <a:cubicBezTo>
                    <a:pt x="235" y="135"/>
                    <a:pt x="289" y="9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84;p3">
              <a:extLst>
                <a:ext uri="{FF2B5EF4-FFF2-40B4-BE49-F238E27FC236}">
                  <a16:creationId xmlns:a16="http://schemas.microsoft.com/office/drawing/2014/main" id="{F50031A8-C3D7-4A61-B6AE-9AB9B155184C}"/>
                </a:ext>
              </a:extLst>
            </p:cNvPr>
            <p:cNvSpPr/>
            <p:nvPr/>
          </p:nvSpPr>
          <p:spPr>
            <a:xfrm>
              <a:off x="2803675" y="4367225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80" y="0"/>
                  </a:moveTo>
                  <a:cubicBezTo>
                    <a:pt x="50" y="0"/>
                    <a:pt x="20" y="35"/>
                    <a:pt x="0" y="105"/>
                  </a:cubicBezTo>
                  <a:lnTo>
                    <a:pt x="159" y="105"/>
                  </a:lnTo>
                  <a:cubicBezTo>
                    <a:pt x="139" y="35"/>
                    <a:pt x="110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85;p3">
              <a:extLst>
                <a:ext uri="{FF2B5EF4-FFF2-40B4-BE49-F238E27FC236}">
                  <a16:creationId xmlns:a16="http://schemas.microsoft.com/office/drawing/2014/main" id="{82B2DBC3-7AF1-4306-9BBB-CDE384D83AC4}"/>
                </a:ext>
              </a:extLst>
            </p:cNvPr>
            <p:cNvSpPr/>
            <p:nvPr/>
          </p:nvSpPr>
          <p:spPr>
            <a:xfrm>
              <a:off x="3013525" y="4329050"/>
              <a:ext cx="2025" cy="2150"/>
            </a:xfrm>
            <a:custGeom>
              <a:avLst/>
              <a:gdLst/>
              <a:ahLst/>
              <a:cxnLst/>
              <a:rect l="l" t="t" r="r" b="b"/>
              <a:pathLst>
                <a:path w="81" h="86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2"/>
                    <a:pt x="33" y="85"/>
                    <a:pt x="51" y="85"/>
                  </a:cubicBezTo>
                  <a:cubicBezTo>
                    <a:pt x="62" y="85"/>
                    <a:pt x="73" y="76"/>
                    <a:pt x="80" y="60"/>
                  </a:cubicBezTo>
                  <a:cubicBezTo>
                    <a:pt x="80" y="40"/>
                    <a:pt x="21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86;p3">
              <a:extLst>
                <a:ext uri="{FF2B5EF4-FFF2-40B4-BE49-F238E27FC236}">
                  <a16:creationId xmlns:a16="http://schemas.microsoft.com/office/drawing/2014/main" id="{00251F7D-5960-48E7-8835-4547E3F73759}"/>
                </a:ext>
              </a:extLst>
            </p:cNvPr>
            <p:cNvSpPr/>
            <p:nvPr/>
          </p:nvSpPr>
          <p:spPr>
            <a:xfrm>
              <a:off x="2763875" y="4309400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65" y="1"/>
                  </a:moveTo>
                  <a:cubicBezTo>
                    <a:pt x="41" y="1"/>
                    <a:pt x="21" y="31"/>
                    <a:pt x="1" y="90"/>
                  </a:cubicBezTo>
                  <a:lnTo>
                    <a:pt x="160" y="90"/>
                  </a:lnTo>
                  <a:cubicBezTo>
                    <a:pt x="120" y="31"/>
                    <a:pt x="90" y="1"/>
                    <a:pt x="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87;p3">
              <a:extLst>
                <a:ext uri="{FF2B5EF4-FFF2-40B4-BE49-F238E27FC236}">
                  <a16:creationId xmlns:a16="http://schemas.microsoft.com/office/drawing/2014/main" id="{7DD1D126-7FDA-49E9-B20E-7BBF07B99079}"/>
                </a:ext>
              </a:extLst>
            </p:cNvPr>
            <p:cNvSpPr/>
            <p:nvPr/>
          </p:nvSpPr>
          <p:spPr>
            <a:xfrm>
              <a:off x="2403825" y="45125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0"/>
                  </a:moveTo>
                  <a:cubicBezTo>
                    <a:pt x="0" y="60"/>
                    <a:pt x="0" y="99"/>
                    <a:pt x="120" y="179"/>
                  </a:cubicBezTo>
                  <a:lnTo>
                    <a:pt x="1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88;p3">
              <a:extLst>
                <a:ext uri="{FF2B5EF4-FFF2-40B4-BE49-F238E27FC236}">
                  <a16:creationId xmlns:a16="http://schemas.microsoft.com/office/drawing/2014/main" id="{039DA4A7-23AF-4A30-ADA6-7A06B3AC5AE0}"/>
                </a:ext>
              </a:extLst>
            </p:cNvPr>
            <p:cNvSpPr/>
            <p:nvPr/>
          </p:nvSpPr>
          <p:spPr>
            <a:xfrm>
              <a:off x="2408800" y="443697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20" y="0"/>
                  </a:moveTo>
                  <a:cubicBezTo>
                    <a:pt x="80" y="20"/>
                    <a:pt x="40" y="40"/>
                    <a:pt x="0" y="60"/>
                  </a:cubicBezTo>
                  <a:cubicBezTo>
                    <a:pt x="40" y="100"/>
                    <a:pt x="80" y="120"/>
                    <a:pt x="120" y="140"/>
                  </a:cubicBezTo>
                  <a:cubicBezTo>
                    <a:pt x="140" y="100"/>
                    <a:pt x="140" y="40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89;p3">
              <a:extLst>
                <a:ext uri="{FF2B5EF4-FFF2-40B4-BE49-F238E27FC236}">
                  <a16:creationId xmlns:a16="http://schemas.microsoft.com/office/drawing/2014/main" id="{B7583DA1-0035-4792-8FDE-510216719455}"/>
                </a:ext>
              </a:extLst>
            </p:cNvPr>
            <p:cNvSpPr/>
            <p:nvPr/>
          </p:nvSpPr>
          <p:spPr>
            <a:xfrm>
              <a:off x="2692275" y="44252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82" y="1"/>
                  </a:moveTo>
                  <a:cubicBezTo>
                    <a:pt x="50" y="1"/>
                    <a:pt x="20" y="31"/>
                    <a:pt x="0" y="90"/>
                  </a:cubicBezTo>
                  <a:lnTo>
                    <a:pt x="179" y="90"/>
                  </a:lnTo>
                  <a:cubicBezTo>
                    <a:pt x="149" y="31"/>
                    <a:pt x="115" y="1"/>
                    <a:pt x="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90;p3">
              <a:extLst>
                <a:ext uri="{FF2B5EF4-FFF2-40B4-BE49-F238E27FC236}">
                  <a16:creationId xmlns:a16="http://schemas.microsoft.com/office/drawing/2014/main" id="{32B49192-F240-4B48-927A-5B5244BC5780}"/>
                </a:ext>
              </a:extLst>
            </p:cNvPr>
            <p:cNvSpPr/>
            <p:nvPr/>
          </p:nvSpPr>
          <p:spPr>
            <a:xfrm>
              <a:off x="2408300" y="4454375"/>
              <a:ext cx="3000" cy="4000"/>
            </a:xfrm>
            <a:custGeom>
              <a:avLst/>
              <a:gdLst/>
              <a:ahLst/>
              <a:cxnLst/>
              <a:rect l="l" t="t" r="r" b="b"/>
              <a:pathLst>
                <a:path w="120" h="160" extrusionOk="0">
                  <a:moveTo>
                    <a:pt x="120" y="1"/>
                  </a:moveTo>
                  <a:cubicBezTo>
                    <a:pt x="0" y="40"/>
                    <a:pt x="0" y="100"/>
                    <a:pt x="120" y="160"/>
                  </a:cubicBezTo>
                  <a:lnTo>
                    <a:pt x="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91;p3">
              <a:extLst>
                <a:ext uri="{FF2B5EF4-FFF2-40B4-BE49-F238E27FC236}">
                  <a16:creationId xmlns:a16="http://schemas.microsoft.com/office/drawing/2014/main" id="{D94A2F79-543C-4615-B95E-FBDD351EF0C5}"/>
                </a:ext>
              </a:extLst>
            </p:cNvPr>
            <p:cNvSpPr/>
            <p:nvPr/>
          </p:nvSpPr>
          <p:spPr>
            <a:xfrm>
              <a:off x="2403325" y="4730875"/>
              <a:ext cx="3000" cy="5500"/>
            </a:xfrm>
            <a:custGeom>
              <a:avLst/>
              <a:gdLst/>
              <a:ahLst/>
              <a:cxnLst/>
              <a:rect l="l" t="t" r="r" b="b"/>
              <a:pathLst>
                <a:path w="120" h="220" extrusionOk="0">
                  <a:moveTo>
                    <a:pt x="80" y="1"/>
                  </a:moveTo>
                  <a:cubicBezTo>
                    <a:pt x="1" y="80"/>
                    <a:pt x="1" y="140"/>
                    <a:pt x="80" y="220"/>
                  </a:cubicBezTo>
                  <a:cubicBezTo>
                    <a:pt x="80" y="140"/>
                    <a:pt x="120" y="4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92;p3">
              <a:extLst>
                <a:ext uri="{FF2B5EF4-FFF2-40B4-BE49-F238E27FC236}">
                  <a16:creationId xmlns:a16="http://schemas.microsoft.com/office/drawing/2014/main" id="{7436C2A4-BCB1-4455-A7D4-E904EB44F7E1}"/>
                </a:ext>
              </a:extLst>
            </p:cNvPr>
            <p:cNvSpPr/>
            <p:nvPr/>
          </p:nvSpPr>
          <p:spPr>
            <a:xfrm>
              <a:off x="2429175" y="47537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00" y="21"/>
                    <a:pt x="21" y="81"/>
                    <a:pt x="1" y="180"/>
                  </a:cubicBezTo>
                  <a:cubicBezTo>
                    <a:pt x="100" y="160"/>
                    <a:pt x="180" y="100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93;p3">
              <a:extLst>
                <a:ext uri="{FF2B5EF4-FFF2-40B4-BE49-F238E27FC236}">
                  <a16:creationId xmlns:a16="http://schemas.microsoft.com/office/drawing/2014/main" id="{B654DDE6-ADD3-4B9E-BDBB-1F0742DC34B7}"/>
                </a:ext>
              </a:extLst>
            </p:cNvPr>
            <p:cNvSpPr/>
            <p:nvPr/>
          </p:nvSpPr>
          <p:spPr>
            <a:xfrm>
              <a:off x="2442125" y="47453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00" y="1"/>
                    <a:pt x="20" y="41"/>
                    <a:pt x="0" y="140"/>
                  </a:cubicBezTo>
                  <a:lnTo>
                    <a:pt x="199" y="140"/>
                  </a:lnTo>
                  <a:lnTo>
                    <a:pt x="1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94;p3">
              <a:extLst>
                <a:ext uri="{FF2B5EF4-FFF2-40B4-BE49-F238E27FC236}">
                  <a16:creationId xmlns:a16="http://schemas.microsoft.com/office/drawing/2014/main" id="{B05F0571-5099-4EA0-A821-DEBCAC0C8FB5}"/>
                </a:ext>
              </a:extLst>
            </p:cNvPr>
            <p:cNvSpPr/>
            <p:nvPr/>
          </p:nvSpPr>
          <p:spPr>
            <a:xfrm>
              <a:off x="2437150" y="4748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40" y="80"/>
                    <a:pt x="0" y="159"/>
                  </a:cubicBezTo>
                  <a:cubicBezTo>
                    <a:pt x="100" y="159"/>
                    <a:pt x="179" y="10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95;p3">
              <a:extLst>
                <a:ext uri="{FF2B5EF4-FFF2-40B4-BE49-F238E27FC236}">
                  <a16:creationId xmlns:a16="http://schemas.microsoft.com/office/drawing/2014/main" id="{29F18F27-A5C6-4F3A-B58A-E6D8A043A7C8}"/>
                </a:ext>
              </a:extLst>
            </p:cNvPr>
            <p:cNvSpPr/>
            <p:nvPr/>
          </p:nvSpPr>
          <p:spPr>
            <a:xfrm>
              <a:off x="2575400" y="46558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00" y="0"/>
                    <a:pt x="20" y="20"/>
                    <a:pt x="0" y="139"/>
                  </a:cubicBezTo>
                  <a:cubicBezTo>
                    <a:pt x="100" y="119"/>
                    <a:pt x="140" y="10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96;p3">
              <a:extLst>
                <a:ext uri="{FF2B5EF4-FFF2-40B4-BE49-F238E27FC236}">
                  <a16:creationId xmlns:a16="http://schemas.microsoft.com/office/drawing/2014/main" id="{015F5006-7BB3-4AE0-B148-47B00CDB9F99}"/>
                </a:ext>
              </a:extLst>
            </p:cNvPr>
            <p:cNvSpPr/>
            <p:nvPr/>
          </p:nvSpPr>
          <p:spPr>
            <a:xfrm>
              <a:off x="2557500" y="46647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20" y="0"/>
                    <a:pt x="40" y="60"/>
                    <a:pt x="0" y="139"/>
                  </a:cubicBezTo>
                  <a:cubicBezTo>
                    <a:pt x="60" y="100"/>
                    <a:pt x="120" y="6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97;p3">
              <a:extLst>
                <a:ext uri="{FF2B5EF4-FFF2-40B4-BE49-F238E27FC236}">
                  <a16:creationId xmlns:a16="http://schemas.microsoft.com/office/drawing/2014/main" id="{3930F601-9748-4800-ABE4-03E6C2EB4CD3}"/>
                </a:ext>
              </a:extLst>
            </p:cNvPr>
            <p:cNvSpPr/>
            <p:nvPr/>
          </p:nvSpPr>
          <p:spPr>
            <a:xfrm>
              <a:off x="2611200" y="46433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21"/>
                    <a:pt x="60" y="60"/>
                    <a:pt x="1" y="120"/>
                  </a:cubicBezTo>
                  <a:cubicBezTo>
                    <a:pt x="80" y="120"/>
                    <a:pt x="160" y="60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98;p3">
              <a:extLst>
                <a:ext uri="{FF2B5EF4-FFF2-40B4-BE49-F238E27FC236}">
                  <a16:creationId xmlns:a16="http://schemas.microsoft.com/office/drawing/2014/main" id="{CCA97887-9549-487D-8A12-6A51903BC154}"/>
                </a:ext>
              </a:extLst>
            </p:cNvPr>
            <p:cNvSpPr/>
            <p:nvPr/>
          </p:nvSpPr>
          <p:spPr>
            <a:xfrm>
              <a:off x="2406300" y="4780125"/>
              <a:ext cx="7000" cy="5375"/>
            </a:xfrm>
            <a:custGeom>
              <a:avLst/>
              <a:gdLst/>
              <a:ahLst/>
              <a:cxnLst/>
              <a:rect l="l" t="t" r="r" b="b"/>
              <a:pathLst>
                <a:path w="280" h="215" extrusionOk="0">
                  <a:moveTo>
                    <a:pt x="140" y="0"/>
                  </a:moveTo>
                  <a:cubicBezTo>
                    <a:pt x="100" y="40"/>
                    <a:pt x="41" y="60"/>
                    <a:pt x="1" y="120"/>
                  </a:cubicBezTo>
                  <a:cubicBezTo>
                    <a:pt x="1" y="140"/>
                    <a:pt x="21" y="159"/>
                    <a:pt x="41" y="199"/>
                  </a:cubicBezTo>
                  <a:cubicBezTo>
                    <a:pt x="70" y="209"/>
                    <a:pt x="105" y="214"/>
                    <a:pt x="138" y="214"/>
                  </a:cubicBezTo>
                  <a:cubicBezTo>
                    <a:pt x="170" y="214"/>
                    <a:pt x="200" y="209"/>
                    <a:pt x="220" y="199"/>
                  </a:cubicBezTo>
                  <a:cubicBezTo>
                    <a:pt x="240" y="140"/>
                    <a:pt x="279" y="100"/>
                    <a:pt x="240" y="20"/>
                  </a:cubicBezTo>
                  <a:cubicBezTo>
                    <a:pt x="200" y="20"/>
                    <a:pt x="180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99;p3">
              <a:extLst>
                <a:ext uri="{FF2B5EF4-FFF2-40B4-BE49-F238E27FC236}">
                  <a16:creationId xmlns:a16="http://schemas.microsoft.com/office/drawing/2014/main" id="{C02DA3CE-C01B-45E2-A470-2259533CA04F}"/>
                </a:ext>
              </a:extLst>
            </p:cNvPr>
            <p:cNvSpPr/>
            <p:nvPr/>
          </p:nvSpPr>
          <p:spPr>
            <a:xfrm>
              <a:off x="2409800" y="4775650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239" y="0"/>
                  </a:moveTo>
                  <a:cubicBezTo>
                    <a:pt x="159" y="40"/>
                    <a:pt x="80" y="120"/>
                    <a:pt x="0" y="179"/>
                  </a:cubicBezTo>
                  <a:cubicBezTo>
                    <a:pt x="60" y="179"/>
                    <a:pt x="80" y="179"/>
                    <a:pt x="119" y="140"/>
                  </a:cubicBezTo>
                  <a:cubicBezTo>
                    <a:pt x="199" y="140"/>
                    <a:pt x="259" y="100"/>
                    <a:pt x="279" y="40"/>
                  </a:cubicBezTo>
                  <a:lnTo>
                    <a:pt x="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000;p3">
              <a:extLst>
                <a:ext uri="{FF2B5EF4-FFF2-40B4-BE49-F238E27FC236}">
                  <a16:creationId xmlns:a16="http://schemas.microsoft.com/office/drawing/2014/main" id="{1866DDE5-4D54-436F-8B71-A409CD2B89CF}"/>
                </a:ext>
              </a:extLst>
            </p:cNvPr>
            <p:cNvSpPr/>
            <p:nvPr/>
          </p:nvSpPr>
          <p:spPr>
            <a:xfrm>
              <a:off x="2993650" y="41132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34" y="0"/>
                  </a:moveTo>
                  <a:cubicBezTo>
                    <a:pt x="21" y="0"/>
                    <a:pt x="9" y="15"/>
                    <a:pt x="0" y="41"/>
                  </a:cubicBezTo>
                  <a:cubicBezTo>
                    <a:pt x="0" y="61"/>
                    <a:pt x="60" y="61"/>
                    <a:pt x="80" y="81"/>
                  </a:cubicBezTo>
                  <a:cubicBezTo>
                    <a:pt x="69" y="25"/>
                    <a:pt x="51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001;p3">
              <a:extLst>
                <a:ext uri="{FF2B5EF4-FFF2-40B4-BE49-F238E27FC236}">
                  <a16:creationId xmlns:a16="http://schemas.microsoft.com/office/drawing/2014/main" id="{3F1752EF-9BBC-4FD2-BA03-862CCE031641}"/>
                </a:ext>
              </a:extLst>
            </p:cNvPr>
            <p:cNvSpPr/>
            <p:nvPr/>
          </p:nvSpPr>
          <p:spPr>
            <a:xfrm>
              <a:off x="2995625" y="4115200"/>
              <a:ext cx="3025" cy="4500"/>
            </a:xfrm>
            <a:custGeom>
              <a:avLst/>
              <a:gdLst/>
              <a:ahLst/>
              <a:cxnLst/>
              <a:rect l="l" t="t" r="r" b="b"/>
              <a:pathLst>
                <a:path w="121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120" y="100"/>
                    <a:pt x="120" y="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002;p3">
              <a:extLst>
                <a:ext uri="{FF2B5EF4-FFF2-40B4-BE49-F238E27FC236}">
                  <a16:creationId xmlns:a16="http://schemas.microsoft.com/office/drawing/2014/main" id="{0A947668-EBC8-4DDA-9887-C9390B439BAC}"/>
                </a:ext>
              </a:extLst>
            </p:cNvPr>
            <p:cNvSpPr/>
            <p:nvPr/>
          </p:nvSpPr>
          <p:spPr>
            <a:xfrm>
              <a:off x="1537000" y="3827750"/>
              <a:ext cx="88550" cy="60200"/>
            </a:xfrm>
            <a:custGeom>
              <a:avLst/>
              <a:gdLst/>
              <a:ahLst/>
              <a:cxnLst/>
              <a:rect l="l" t="t" r="r" b="b"/>
              <a:pathLst>
                <a:path w="3542" h="2408" extrusionOk="0">
                  <a:moveTo>
                    <a:pt x="358" y="1"/>
                  </a:moveTo>
                  <a:cubicBezTo>
                    <a:pt x="339" y="1"/>
                    <a:pt x="279" y="21"/>
                    <a:pt x="259" y="21"/>
                  </a:cubicBezTo>
                  <a:cubicBezTo>
                    <a:pt x="239" y="100"/>
                    <a:pt x="199" y="160"/>
                    <a:pt x="160" y="220"/>
                  </a:cubicBezTo>
                  <a:cubicBezTo>
                    <a:pt x="0" y="558"/>
                    <a:pt x="60" y="936"/>
                    <a:pt x="140" y="1294"/>
                  </a:cubicBezTo>
                  <a:cubicBezTo>
                    <a:pt x="160" y="1652"/>
                    <a:pt x="100" y="2050"/>
                    <a:pt x="299" y="2408"/>
                  </a:cubicBezTo>
                  <a:cubicBezTo>
                    <a:pt x="299" y="2030"/>
                    <a:pt x="339" y="1632"/>
                    <a:pt x="339" y="1254"/>
                  </a:cubicBezTo>
                  <a:cubicBezTo>
                    <a:pt x="358" y="418"/>
                    <a:pt x="358" y="418"/>
                    <a:pt x="1154" y="418"/>
                  </a:cubicBezTo>
                  <a:lnTo>
                    <a:pt x="3183" y="418"/>
                  </a:lnTo>
                  <a:cubicBezTo>
                    <a:pt x="3283" y="299"/>
                    <a:pt x="3422" y="200"/>
                    <a:pt x="3541" y="60"/>
                  </a:cubicBezTo>
                  <a:cubicBezTo>
                    <a:pt x="2467" y="60"/>
                    <a:pt x="1433" y="4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003;p3">
              <a:extLst>
                <a:ext uri="{FF2B5EF4-FFF2-40B4-BE49-F238E27FC236}">
                  <a16:creationId xmlns:a16="http://schemas.microsoft.com/office/drawing/2014/main" id="{F5E18B70-921F-42A6-9ADF-D94EA83E7CB2}"/>
                </a:ext>
              </a:extLst>
            </p:cNvPr>
            <p:cNvSpPr/>
            <p:nvPr/>
          </p:nvSpPr>
          <p:spPr>
            <a:xfrm>
              <a:off x="1534500" y="3792950"/>
              <a:ext cx="9000" cy="36325"/>
            </a:xfrm>
            <a:custGeom>
              <a:avLst/>
              <a:gdLst/>
              <a:ahLst/>
              <a:cxnLst/>
              <a:rect l="l" t="t" r="r" b="b"/>
              <a:pathLst>
                <a:path w="360" h="1453" extrusionOk="0">
                  <a:moveTo>
                    <a:pt x="100" y="0"/>
                  </a:moveTo>
                  <a:cubicBezTo>
                    <a:pt x="1" y="498"/>
                    <a:pt x="61" y="955"/>
                    <a:pt x="81" y="1452"/>
                  </a:cubicBezTo>
                  <a:lnTo>
                    <a:pt x="260" y="1452"/>
                  </a:lnTo>
                  <a:cubicBezTo>
                    <a:pt x="359" y="1333"/>
                    <a:pt x="359" y="1214"/>
                    <a:pt x="279" y="1094"/>
                  </a:cubicBezTo>
                  <a:cubicBezTo>
                    <a:pt x="120" y="736"/>
                    <a:pt x="299" y="338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1004;p3">
              <a:extLst>
                <a:ext uri="{FF2B5EF4-FFF2-40B4-BE49-F238E27FC236}">
                  <a16:creationId xmlns:a16="http://schemas.microsoft.com/office/drawing/2014/main" id="{686C7FFE-9881-48A2-88BE-8F4BE8BD7A76}"/>
                </a:ext>
              </a:extLst>
            </p:cNvPr>
            <p:cNvSpPr/>
            <p:nvPr/>
          </p:nvSpPr>
          <p:spPr>
            <a:xfrm>
              <a:off x="1540475" y="3820300"/>
              <a:ext cx="5500" cy="10475"/>
            </a:xfrm>
            <a:custGeom>
              <a:avLst/>
              <a:gdLst/>
              <a:ahLst/>
              <a:cxnLst/>
              <a:rect l="l" t="t" r="r" b="b"/>
              <a:pathLst>
                <a:path w="220" h="419" extrusionOk="0">
                  <a:moveTo>
                    <a:pt x="21" y="0"/>
                  </a:moveTo>
                  <a:cubicBezTo>
                    <a:pt x="21" y="120"/>
                    <a:pt x="1" y="239"/>
                    <a:pt x="1" y="358"/>
                  </a:cubicBezTo>
                  <a:lnTo>
                    <a:pt x="60" y="418"/>
                  </a:lnTo>
                  <a:lnTo>
                    <a:pt x="140" y="378"/>
                  </a:lnTo>
                  <a:lnTo>
                    <a:pt x="219" y="319"/>
                  </a:lnTo>
                  <a:cubicBezTo>
                    <a:pt x="140" y="219"/>
                    <a:pt x="100" y="10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005;p3">
              <a:extLst>
                <a:ext uri="{FF2B5EF4-FFF2-40B4-BE49-F238E27FC236}">
                  <a16:creationId xmlns:a16="http://schemas.microsoft.com/office/drawing/2014/main" id="{1C5E1F6D-DC16-4F1E-9C64-97D5CC2D1938}"/>
                </a:ext>
              </a:extLst>
            </p:cNvPr>
            <p:cNvSpPr/>
            <p:nvPr/>
          </p:nvSpPr>
          <p:spPr>
            <a:xfrm>
              <a:off x="1540475" y="3952075"/>
              <a:ext cx="9975" cy="47275"/>
            </a:xfrm>
            <a:custGeom>
              <a:avLst/>
              <a:gdLst/>
              <a:ahLst/>
              <a:cxnLst/>
              <a:rect l="l" t="t" r="r" b="b"/>
              <a:pathLst>
                <a:path w="399" h="1891" extrusionOk="0">
                  <a:moveTo>
                    <a:pt x="219" y="1"/>
                  </a:moveTo>
                  <a:lnTo>
                    <a:pt x="219" y="1"/>
                  </a:lnTo>
                  <a:cubicBezTo>
                    <a:pt x="239" y="637"/>
                    <a:pt x="1" y="1294"/>
                    <a:pt x="399" y="1891"/>
                  </a:cubicBezTo>
                  <a:cubicBezTo>
                    <a:pt x="339" y="1234"/>
                    <a:pt x="399" y="618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006;p3">
              <a:extLst>
                <a:ext uri="{FF2B5EF4-FFF2-40B4-BE49-F238E27FC236}">
                  <a16:creationId xmlns:a16="http://schemas.microsoft.com/office/drawing/2014/main" id="{B9BD8E25-8BBB-4E53-AF58-9E57BCAE4A75}"/>
                </a:ext>
              </a:extLst>
            </p:cNvPr>
            <p:cNvSpPr/>
            <p:nvPr/>
          </p:nvSpPr>
          <p:spPr>
            <a:xfrm>
              <a:off x="1533525" y="3833725"/>
              <a:ext cx="7475" cy="26875"/>
            </a:xfrm>
            <a:custGeom>
              <a:avLst/>
              <a:gdLst/>
              <a:ahLst/>
              <a:cxnLst/>
              <a:rect l="l" t="t" r="r" b="b"/>
              <a:pathLst>
                <a:path w="299" h="1075" extrusionOk="0">
                  <a:moveTo>
                    <a:pt x="299" y="0"/>
                  </a:moveTo>
                  <a:cubicBezTo>
                    <a:pt x="0" y="339"/>
                    <a:pt x="40" y="717"/>
                    <a:pt x="279" y="1075"/>
                  </a:cubicBezTo>
                  <a:cubicBezTo>
                    <a:pt x="279" y="717"/>
                    <a:pt x="299" y="339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007;p3">
              <a:extLst>
                <a:ext uri="{FF2B5EF4-FFF2-40B4-BE49-F238E27FC236}">
                  <a16:creationId xmlns:a16="http://schemas.microsoft.com/office/drawing/2014/main" id="{92D9B28E-AC18-41FB-94B0-1128EB4525E9}"/>
                </a:ext>
              </a:extLst>
            </p:cNvPr>
            <p:cNvSpPr/>
            <p:nvPr/>
          </p:nvSpPr>
          <p:spPr>
            <a:xfrm>
              <a:off x="1546450" y="40122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cubicBezTo>
                    <a:pt x="0" y="80"/>
                    <a:pt x="0" y="140"/>
                    <a:pt x="120" y="180"/>
                  </a:cubicBezTo>
                  <a:lnTo>
                    <a:pt x="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008;p3">
              <a:extLst>
                <a:ext uri="{FF2B5EF4-FFF2-40B4-BE49-F238E27FC236}">
                  <a16:creationId xmlns:a16="http://schemas.microsoft.com/office/drawing/2014/main" id="{E07A49E3-11CA-4813-AE7C-A8FB4639606D}"/>
                </a:ext>
              </a:extLst>
            </p:cNvPr>
            <p:cNvSpPr/>
            <p:nvPr/>
          </p:nvSpPr>
          <p:spPr>
            <a:xfrm>
              <a:off x="1540475" y="38297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0"/>
                  </a:moveTo>
                  <a:cubicBezTo>
                    <a:pt x="1" y="60"/>
                    <a:pt x="1" y="120"/>
                    <a:pt x="21" y="179"/>
                  </a:cubicBezTo>
                  <a:cubicBezTo>
                    <a:pt x="40" y="140"/>
                    <a:pt x="100" y="80"/>
                    <a:pt x="140" y="40"/>
                  </a:cubicBezTo>
                  <a:cubicBezTo>
                    <a:pt x="100" y="40"/>
                    <a:pt x="4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009;p3">
              <a:extLst>
                <a:ext uri="{FF2B5EF4-FFF2-40B4-BE49-F238E27FC236}">
                  <a16:creationId xmlns:a16="http://schemas.microsoft.com/office/drawing/2014/main" id="{BF6A0325-8CE9-4EAD-8177-619BA29F33C3}"/>
                </a:ext>
              </a:extLst>
            </p:cNvPr>
            <p:cNvSpPr/>
            <p:nvPr/>
          </p:nvSpPr>
          <p:spPr>
            <a:xfrm>
              <a:off x="2412275" y="4823250"/>
              <a:ext cx="59700" cy="37950"/>
            </a:xfrm>
            <a:custGeom>
              <a:avLst/>
              <a:gdLst/>
              <a:ahLst/>
              <a:cxnLst/>
              <a:rect l="l" t="t" r="r" b="b"/>
              <a:pathLst>
                <a:path w="2388" h="1518" extrusionOk="0">
                  <a:moveTo>
                    <a:pt x="2058" y="0"/>
                  </a:moveTo>
                  <a:cubicBezTo>
                    <a:pt x="2003" y="0"/>
                    <a:pt x="1942" y="20"/>
                    <a:pt x="1870" y="66"/>
                  </a:cubicBezTo>
                  <a:cubicBezTo>
                    <a:pt x="1731" y="424"/>
                    <a:pt x="1373" y="563"/>
                    <a:pt x="1035" y="682"/>
                  </a:cubicBezTo>
                  <a:cubicBezTo>
                    <a:pt x="959" y="797"/>
                    <a:pt x="887" y="852"/>
                    <a:pt x="818" y="852"/>
                  </a:cubicBezTo>
                  <a:cubicBezTo>
                    <a:pt x="742" y="852"/>
                    <a:pt x="670" y="787"/>
                    <a:pt x="597" y="662"/>
                  </a:cubicBezTo>
                  <a:cubicBezTo>
                    <a:pt x="534" y="639"/>
                    <a:pt x="471" y="625"/>
                    <a:pt x="411" y="625"/>
                  </a:cubicBezTo>
                  <a:cubicBezTo>
                    <a:pt x="319" y="625"/>
                    <a:pt x="232" y="658"/>
                    <a:pt x="160" y="742"/>
                  </a:cubicBezTo>
                  <a:cubicBezTo>
                    <a:pt x="180" y="1020"/>
                    <a:pt x="80" y="1279"/>
                    <a:pt x="1" y="1518"/>
                  </a:cubicBezTo>
                  <a:cubicBezTo>
                    <a:pt x="510" y="1461"/>
                    <a:pt x="983" y="1297"/>
                    <a:pt x="1488" y="1297"/>
                  </a:cubicBezTo>
                  <a:cubicBezTo>
                    <a:pt x="1516" y="1297"/>
                    <a:pt x="1544" y="1298"/>
                    <a:pt x="1572" y="1299"/>
                  </a:cubicBezTo>
                  <a:cubicBezTo>
                    <a:pt x="1831" y="1060"/>
                    <a:pt x="2069" y="822"/>
                    <a:pt x="2328" y="583"/>
                  </a:cubicBezTo>
                  <a:cubicBezTo>
                    <a:pt x="2288" y="563"/>
                    <a:pt x="2288" y="523"/>
                    <a:pt x="2308" y="483"/>
                  </a:cubicBezTo>
                  <a:cubicBezTo>
                    <a:pt x="2288" y="384"/>
                    <a:pt x="2388" y="304"/>
                    <a:pt x="2348" y="205"/>
                  </a:cubicBezTo>
                  <a:cubicBezTo>
                    <a:pt x="2254" y="84"/>
                    <a:pt x="2170" y="0"/>
                    <a:pt x="20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010;p3">
              <a:extLst>
                <a:ext uri="{FF2B5EF4-FFF2-40B4-BE49-F238E27FC236}">
                  <a16:creationId xmlns:a16="http://schemas.microsoft.com/office/drawing/2014/main" id="{D27C3856-2BD5-41E4-B24F-9176F78957C8}"/>
                </a:ext>
              </a:extLst>
            </p:cNvPr>
            <p:cNvSpPr/>
            <p:nvPr/>
          </p:nvSpPr>
          <p:spPr>
            <a:xfrm>
              <a:off x="3075700" y="4824450"/>
              <a:ext cx="31850" cy="5850"/>
            </a:xfrm>
            <a:custGeom>
              <a:avLst/>
              <a:gdLst/>
              <a:ahLst/>
              <a:cxnLst/>
              <a:rect l="l" t="t" r="r" b="b"/>
              <a:pathLst>
                <a:path w="1274" h="234" extrusionOk="0">
                  <a:moveTo>
                    <a:pt x="648" y="0"/>
                  </a:moveTo>
                  <a:cubicBezTo>
                    <a:pt x="431" y="0"/>
                    <a:pt x="213" y="75"/>
                    <a:pt x="0" y="217"/>
                  </a:cubicBezTo>
                  <a:cubicBezTo>
                    <a:pt x="89" y="229"/>
                    <a:pt x="176" y="234"/>
                    <a:pt x="263" y="234"/>
                  </a:cubicBezTo>
                  <a:cubicBezTo>
                    <a:pt x="502" y="234"/>
                    <a:pt x="739" y="199"/>
                    <a:pt x="991" y="199"/>
                  </a:cubicBezTo>
                  <a:cubicBezTo>
                    <a:pt x="1083" y="199"/>
                    <a:pt x="1177" y="204"/>
                    <a:pt x="1274" y="217"/>
                  </a:cubicBezTo>
                  <a:cubicBezTo>
                    <a:pt x="1068" y="70"/>
                    <a:pt x="858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011;p3">
              <a:extLst>
                <a:ext uri="{FF2B5EF4-FFF2-40B4-BE49-F238E27FC236}">
                  <a16:creationId xmlns:a16="http://schemas.microsoft.com/office/drawing/2014/main" id="{2A89E5D4-5AC1-409B-B447-FAFB91E26F53}"/>
                </a:ext>
              </a:extLst>
            </p:cNvPr>
            <p:cNvSpPr/>
            <p:nvPr/>
          </p:nvSpPr>
          <p:spPr>
            <a:xfrm>
              <a:off x="2414775" y="4868650"/>
              <a:ext cx="25875" cy="14450"/>
            </a:xfrm>
            <a:custGeom>
              <a:avLst/>
              <a:gdLst/>
              <a:ahLst/>
              <a:cxnLst/>
              <a:rect l="l" t="t" r="r" b="b"/>
              <a:pathLst>
                <a:path w="1035" h="57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279"/>
                    <a:pt x="179" y="438"/>
                    <a:pt x="378" y="577"/>
                  </a:cubicBezTo>
                  <a:cubicBezTo>
                    <a:pt x="497" y="577"/>
                    <a:pt x="597" y="557"/>
                    <a:pt x="736" y="557"/>
                  </a:cubicBezTo>
                  <a:cubicBezTo>
                    <a:pt x="836" y="458"/>
                    <a:pt x="1034" y="398"/>
                    <a:pt x="895" y="179"/>
                  </a:cubicBezTo>
                  <a:cubicBezTo>
                    <a:pt x="676" y="139"/>
                    <a:pt x="438" y="6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012;p3">
              <a:extLst>
                <a:ext uri="{FF2B5EF4-FFF2-40B4-BE49-F238E27FC236}">
                  <a16:creationId xmlns:a16="http://schemas.microsoft.com/office/drawing/2014/main" id="{D6B53108-712C-46A2-AFFD-E26768ADEE20}"/>
                </a:ext>
              </a:extLst>
            </p:cNvPr>
            <p:cNvSpPr/>
            <p:nvPr/>
          </p:nvSpPr>
          <p:spPr>
            <a:xfrm>
              <a:off x="2411275" y="4864675"/>
              <a:ext cx="12950" cy="22900"/>
            </a:xfrm>
            <a:custGeom>
              <a:avLst/>
              <a:gdLst/>
              <a:ahLst/>
              <a:cxnLst/>
              <a:rect l="l" t="t" r="r" b="b"/>
              <a:pathLst>
                <a:path w="518" h="916" extrusionOk="0">
                  <a:moveTo>
                    <a:pt x="1" y="0"/>
                  </a:moveTo>
                  <a:lnTo>
                    <a:pt x="299" y="895"/>
                  </a:lnTo>
                  <a:cubicBezTo>
                    <a:pt x="359" y="895"/>
                    <a:pt x="438" y="915"/>
                    <a:pt x="518" y="915"/>
                  </a:cubicBezTo>
                  <a:lnTo>
                    <a:pt x="518" y="736"/>
                  </a:lnTo>
                  <a:cubicBezTo>
                    <a:pt x="438" y="537"/>
                    <a:pt x="319" y="398"/>
                    <a:pt x="339" y="159"/>
                  </a:cubicBezTo>
                  <a:cubicBezTo>
                    <a:pt x="259" y="40"/>
                    <a:pt x="1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013;p3">
              <a:extLst>
                <a:ext uri="{FF2B5EF4-FFF2-40B4-BE49-F238E27FC236}">
                  <a16:creationId xmlns:a16="http://schemas.microsoft.com/office/drawing/2014/main" id="{04A3B308-B025-42FD-8F7E-F2BCE0DA3FA2}"/>
                </a:ext>
              </a:extLst>
            </p:cNvPr>
            <p:cNvSpPr/>
            <p:nvPr/>
          </p:nvSpPr>
          <p:spPr>
            <a:xfrm>
              <a:off x="2433175" y="4873625"/>
              <a:ext cx="13450" cy="9025"/>
            </a:xfrm>
            <a:custGeom>
              <a:avLst/>
              <a:gdLst/>
              <a:ahLst/>
              <a:cxnLst/>
              <a:rect l="l" t="t" r="r" b="b"/>
              <a:pathLst>
                <a:path w="538" h="361" extrusionOk="0">
                  <a:moveTo>
                    <a:pt x="159" y="0"/>
                  </a:moveTo>
                  <a:cubicBezTo>
                    <a:pt x="119" y="100"/>
                    <a:pt x="40" y="239"/>
                    <a:pt x="0" y="358"/>
                  </a:cubicBezTo>
                  <a:cubicBezTo>
                    <a:pt x="19" y="360"/>
                    <a:pt x="37" y="360"/>
                    <a:pt x="55" y="360"/>
                  </a:cubicBezTo>
                  <a:cubicBezTo>
                    <a:pt x="284" y="360"/>
                    <a:pt x="445" y="243"/>
                    <a:pt x="537" y="40"/>
                  </a:cubicBezTo>
                  <a:cubicBezTo>
                    <a:pt x="418" y="40"/>
                    <a:pt x="298" y="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014;p3">
              <a:extLst>
                <a:ext uri="{FF2B5EF4-FFF2-40B4-BE49-F238E27FC236}">
                  <a16:creationId xmlns:a16="http://schemas.microsoft.com/office/drawing/2014/main" id="{8DCD32A9-CDCE-4D7D-BA71-DA4F7DC8C463}"/>
                </a:ext>
              </a:extLst>
            </p:cNvPr>
            <p:cNvSpPr/>
            <p:nvPr/>
          </p:nvSpPr>
          <p:spPr>
            <a:xfrm>
              <a:off x="2732050" y="4847325"/>
              <a:ext cx="17925" cy="4500"/>
            </a:xfrm>
            <a:custGeom>
              <a:avLst/>
              <a:gdLst/>
              <a:ahLst/>
              <a:cxnLst/>
              <a:rect l="l" t="t" r="r" b="b"/>
              <a:pathLst>
                <a:path w="717" h="180" extrusionOk="0">
                  <a:moveTo>
                    <a:pt x="359" y="0"/>
                  </a:moveTo>
                  <a:cubicBezTo>
                    <a:pt x="229" y="0"/>
                    <a:pt x="104" y="33"/>
                    <a:pt x="1" y="157"/>
                  </a:cubicBezTo>
                  <a:cubicBezTo>
                    <a:pt x="114" y="157"/>
                    <a:pt x="237" y="180"/>
                    <a:pt x="356" y="180"/>
                  </a:cubicBezTo>
                  <a:cubicBezTo>
                    <a:pt x="486" y="180"/>
                    <a:pt x="613" y="152"/>
                    <a:pt x="717" y="38"/>
                  </a:cubicBezTo>
                  <a:cubicBezTo>
                    <a:pt x="602" y="28"/>
                    <a:pt x="478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15;p3">
              <a:extLst>
                <a:ext uri="{FF2B5EF4-FFF2-40B4-BE49-F238E27FC236}">
                  <a16:creationId xmlns:a16="http://schemas.microsoft.com/office/drawing/2014/main" id="{62B898CC-0DA1-4AC4-B641-6DC473C987A6}"/>
                </a:ext>
              </a:extLst>
            </p:cNvPr>
            <p:cNvSpPr/>
            <p:nvPr/>
          </p:nvSpPr>
          <p:spPr>
            <a:xfrm>
              <a:off x="2862350" y="4824875"/>
              <a:ext cx="17925" cy="4500"/>
            </a:xfrm>
            <a:custGeom>
              <a:avLst/>
              <a:gdLst/>
              <a:ahLst/>
              <a:cxnLst/>
              <a:rect l="l" t="t" r="r" b="b"/>
              <a:pathLst>
                <a:path w="717" h="180" extrusionOk="0">
                  <a:moveTo>
                    <a:pt x="359" y="1"/>
                  </a:moveTo>
                  <a:cubicBezTo>
                    <a:pt x="199" y="1"/>
                    <a:pt x="80" y="1"/>
                    <a:pt x="0" y="140"/>
                  </a:cubicBezTo>
                  <a:cubicBezTo>
                    <a:pt x="239" y="160"/>
                    <a:pt x="458" y="160"/>
                    <a:pt x="717" y="180"/>
                  </a:cubicBezTo>
                  <a:cubicBezTo>
                    <a:pt x="657" y="40"/>
                    <a:pt x="498" y="21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16;p3">
              <a:extLst>
                <a:ext uri="{FF2B5EF4-FFF2-40B4-BE49-F238E27FC236}">
                  <a16:creationId xmlns:a16="http://schemas.microsoft.com/office/drawing/2014/main" id="{06A975EF-CD24-49F1-9F7D-BBDC07436F45}"/>
                </a:ext>
              </a:extLst>
            </p:cNvPr>
            <p:cNvSpPr/>
            <p:nvPr/>
          </p:nvSpPr>
          <p:spPr>
            <a:xfrm>
              <a:off x="3035925" y="4824750"/>
              <a:ext cx="12950" cy="5250"/>
            </a:xfrm>
            <a:custGeom>
              <a:avLst/>
              <a:gdLst/>
              <a:ahLst/>
              <a:cxnLst/>
              <a:rect l="l" t="t" r="r" b="b"/>
              <a:pathLst>
                <a:path w="518" h="210" extrusionOk="0">
                  <a:moveTo>
                    <a:pt x="266" y="1"/>
                  </a:moveTo>
                  <a:cubicBezTo>
                    <a:pt x="179" y="1"/>
                    <a:pt x="90" y="55"/>
                    <a:pt x="0" y="165"/>
                  </a:cubicBezTo>
                  <a:lnTo>
                    <a:pt x="358" y="165"/>
                  </a:lnTo>
                  <a:cubicBezTo>
                    <a:pt x="378" y="195"/>
                    <a:pt x="408" y="210"/>
                    <a:pt x="438" y="210"/>
                  </a:cubicBezTo>
                  <a:cubicBezTo>
                    <a:pt x="467" y="210"/>
                    <a:pt x="497" y="195"/>
                    <a:pt x="517" y="165"/>
                  </a:cubicBezTo>
                  <a:cubicBezTo>
                    <a:pt x="438" y="55"/>
                    <a:pt x="353" y="1"/>
                    <a:pt x="2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17;p3">
              <a:extLst>
                <a:ext uri="{FF2B5EF4-FFF2-40B4-BE49-F238E27FC236}">
                  <a16:creationId xmlns:a16="http://schemas.microsoft.com/office/drawing/2014/main" id="{78A77B6B-8BB2-488F-9A12-26AEFB57E883}"/>
                </a:ext>
              </a:extLst>
            </p:cNvPr>
            <p:cNvSpPr/>
            <p:nvPr/>
          </p:nvSpPr>
          <p:spPr>
            <a:xfrm>
              <a:off x="2652475" y="483445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70" y="1"/>
                  </a:moveTo>
                  <a:cubicBezTo>
                    <a:pt x="115" y="1"/>
                    <a:pt x="60" y="45"/>
                    <a:pt x="1" y="135"/>
                  </a:cubicBezTo>
                  <a:lnTo>
                    <a:pt x="339" y="135"/>
                  </a:lnTo>
                  <a:cubicBezTo>
                    <a:pt x="279" y="45"/>
                    <a:pt x="22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18;p3">
              <a:extLst>
                <a:ext uri="{FF2B5EF4-FFF2-40B4-BE49-F238E27FC236}">
                  <a16:creationId xmlns:a16="http://schemas.microsoft.com/office/drawing/2014/main" id="{A459BB92-E29B-4062-AF01-46D309A04F3B}"/>
                </a:ext>
              </a:extLst>
            </p:cNvPr>
            <p:cNvSpPr/>
            <p:nvPr/>
          </p:nvSpPr>
          <p:spPr>
            <a:xfrm>
              <a:off x="3044875" y="4829850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0" y="1"/>
                  </a:moveTo>
                  <a:cubicBezTo>
                    <a:pt x="20" y="50"/>
                    <a:pt x="50" y="75"/>
                    <a:pt x="80" y="75"/>
                  </a:cubicBezTo>
                  <a:cubicBezTo>
                    <a:pt x="109" y="75"/>
                    <a:pt x="139" y="50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19;p3">
              <a:extLst>
                <a:ext uri="{FF2B5EF4-FFF2-40B4-BE49-F238E27FC236}">
                  <a16:creationId xmlns:a16="http://schemas.microsoft.com/office/drawing/2014/main" id="{D8796C31-B5AF-4DF9-A4D7-36EA70F75E24}"/>
                </a:ext>
              </a:extLst>
            </p:cNvPr>
            <p:cNvSpPr/>
            <p:nvPr/>
          </p:nvSpPr>
          <p:spPr>
            <a:xfrm>
              <a:off x="2486875" y="48562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30" y="51"/>
                    <a:pt x="55" y="75"/>
                    <a:pt x="83" y="75"/>
                  </a:cubicBezTo>
                  <a:cubicBezTo>
                    <a:pt x="110" y="75"/>
                    <a:pt x="140" y="5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20;p3">
              <a:extLst>
                <a:ext uri="{FF2B5EF4-FFF2-40B4-BE49-F238E27FC236}">
                  <a16:creationId xmlns:a16="http://schemas.microsoft.com/office/drawing/2014/main" id="{B424DC89-C78C-4933-A715-17DC0F9B70C6}"/>
                </a:ext>
              </a:extLst>
            </p:cNvPr>
            <p:cNvSpPr/>
            <p:nvPr/>
          </p:nvSpPr>
          <p:spPr>
            <a:xfrm>
              <a:off x="3124925" y="4422575"/>
              <a:ext cx="5150" cy="4975"/>
            </a:xfrm>
            <a:custGeom>
              <a:avLst/>
              <a:gdLst/>
              <a:ahLst/>
              <a:cxnLst/>
              <a:rect l="l" t="t" r="r" b="b"/>
              <a:pathLst>
                <a:path w="206" h="199" extrusionOk="0">
                  <a:moveTo>
                    <a:pt x="115" y="1"/>
                  </a:moveTo>
                  <a:cubicBezTo>
                    <a:pt x="97" y="1"/>
                    <a:pt x="73" y="6"/>
                    <a:pt x="41" y="19"/>
                  </a:cubicBezTo>
                  <a:cubicBezTo>
                    <a:pt x="1" y="39"/>
                    <a:pt x="100" y="139"/>
                    <a:pt x="180" y="198"/>
                  </a:cubicBezTo>
                  <a:cubicBezTo>
                    <a:pt x="130" y="148"/>
                    <a:pt x="205" y="1"/>
                    <a:pt x="1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21;p3">
              <a:extLst>
                <a:ext uri="{FF2B5EF4-FFF2-40B4-BE49-F238E27FC236}">
                  <a16:creationId xmlns:a16="http://schemas.microsoft.com/office/drawing/2014/main" id="{77CD0FDA-2D26-45E4-B648-D61A9F10AB3B}"/>
                </a:ext>
              </a:extLst>
            </p:cNvPr>
            <p:cNvSpPr/>
            <p:nvPr/>
          </p:nvSpPr>
          <p:spPr>
            <a:xfrm>
              <a:off x="2638550" y="4860475"/>
              <a:ext cx="14450" cy="10875"/>
            </a:xfrm>
            <a:custGeom>
              <a:avLst/>
              <a:gdLst/>
              <a:ahLst/>
              <a:cxnLst/>
              <a:rect l="l" t="t" r="r" b="b"/>
              <a:pathLst>
                <a:path w="578" h="435" extrusionOk="0">
                  <a:moveTo>
                    <a:pt x="247" y="1"/>
                  </a:moveTo>
                  <a:cubicBezTo>
                    <a:pt x="91" y="1"/>
                    <a:pt x="33" y="151"/>
                    <a:pt x="1" y="327"/>
                  </a:cubicBezTo>
                  <a:cubicBezTo>
                    <a:pt x="52" y="400"/>
                    <a:pt x="115" y="434"/>
                    <a:pt x="180" y="434"/>
                  </a:cubicBezTo>
                  <a:cubicBezTo>
                    <a:pt x="239" y="434"/>
                    <a:pt x="301" y="404"/>
                    <a:pt x="359" y="347"/>
                  </a:cubicBezTo>
                  <a:cubicBezTo>
                    <a:pt x="478" y="248"/>
                    <a:pt x="578" y="108"/>
                    <a:pt x="379" y="29"/>
                  </a:cubicBezTo>
                  <a:cubicBezTo>
                    <a:pt x="328" y="9"/>
                    <a:pt x="285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22;p3">
              <a:extLst>
                <a:ext uri="{FF2B5EF4-FFF2-40B4-BE49-F238E27FC236}">
                  <a16:creationId xmlns:a16="http://schemas.microsoft.com/office/drawing/2014/main" id="{4B8D73D9-4A80-4062-8B39-7AB9F59D5F6A}"/>
                </a:ext>
              </a:extLst>
            </p:cNvPr>
            <p:cNvSpPr/>
            <p:nvPr/>
          </p:nvSpPr>
          <p:spPr>
            <a:xfrm>
              <a:off x="2638550" y="48686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1" y="0"/>
                  </a:moveTo>
                  <a:cubicBezTo>
                    <a:pt x="53" y="105"/>
                    <a:pt x="117" y="155"/>
                    <a:pt x="183" y="155"/>
                  </a:cubicBezTo>
                  <a:cubicBezTo>
                    <a:pt x="242" y="155"/>
                    <a:pt x="302" y="115"/>
                    <a:pt x="359" y="40"/>
                  </a:cubicBezTo>
                  <a:cubicBezTo>
                    <a:pt x="220" y="40"/>
                    <a:pt x="12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23;p3">
              <a:extLst>
                <a:ext uri="{FF2B5EF4-FFF2-40B4-BE49-F238E27FC236}">
                  <a16:creationId xmlns:a16="http://schemas.microsoft.com/office/drawing/2014/main" id="{84213192-01FF-4919-B7D1-1C4B9ADEF217}"/>
                </a:ext>
              </a:extLst>
            </p:cNvPr>
            <p:cNvSpPr/>
            <p:nvPr/>
          </p:nvSpPr>
          <p:spPr>
            <a:xfrm>
              <a:off x="2587825" y="4876225"/>
              <a:ext cx="2025" cy="1900"/>
            </a:xfrm>
            <a:custGeom>
              <a:avLst/>
              <a:gdLst/>
              <a:ahLst/>
              <a:cxnLst/>
              <a:rect l="l" t="t" r="r" b="b"/>
              <a:pathLst>
                <a:path w="81" h="76" extrusionOk="0">
                  <a:moveTo>
                    <a:pt x="11" y="1"/>
                  </a:moveTo>
                  <a:cubicBezTo>
                    <a:pt x="4" y="1"/>
                    <a:pt x="1" y="12"/>
                    <a:pt x="1" y="35"/>
                  </a:cubicBezTo>
                  <a:cubicBezTo>
                    <a:pt x="1" y="55"/>
                    <a:pt x="40" y="55"/>
                    <a:pt x="80" y="75"/>
                  </a:cubicBezTo>
                  <a:cubicBezTo>
                    <a:pt x="44" y="27"/>
                    <a:pt x="23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24;p3">
              <a:extLst>
                <a:ext uri="{FF2B5EF4-FFF2-40B4-BE49-F238E27FC236}">
                  <a16:creationId xmlns:a16="http://schemas.microsoft.com/office/drawing/2014/main" id="{C7837CB5-512A-4B4E-A277-B7BC3B0F138C}"/>
                </a:ext>
              </a:extLst>
            </p:cNvPr>
            <p:cNvSpPr/>
            <p:nvPr/>
          </p:nvSpPr>
          <p:spPr>
            <a:xfrm>
              <a:off x="2755425" y="3615400"/>
              <a:ext cx="24400" cy="57225"/>
            </a:xfrm>
            <a:custGeom>
              <a:avLst/>
              <a:gdLst/>
              <a:ahLst/>
              <a:cxnLst/>
              <a:rect l="l" t="t" r="r" b="b"/>
              <a:pathLst>
                <a:path w="976" h="2289" extrusionOk="0">
                  <a:moveTo>
                    <a:pt x="856" y="1"/>
                  </a:moveTo>
                  <a:cubicBezTo>
                    <a:pt x="259" y="299"/>
                    <a:pt x="1" y="796"/>
                    <a:pt x="140" y="1492"/>
                  </a:cubicBezTo>
                  <a:cubicBezTo>
                    <a:pt x="199" y="1870"/>
                    <a:pt x="339" y="2268"/>
                    <a:pt x="975" y="2288"/>
                  </a:cubicBezTo>
                  <a:cubicBezTo>
                    <a:pt x="438" y="1791"/>
                    <a:pt x="458" y="1294"/>
                    <a:pt x="498" y="796"/>
                  </a:cubicBezTo>
                  <a:cubicBezTo>
                    <a:pt x="538" y="498"/>
                    <a:pt x="856" y="319"/>
                    <a:pt x="8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25;p3">
              <a:extLst>
                <a:ext uri="{FF2B5EF4-FFF2-40B4-BE49-F238E27FC236}">
                  <a16:creationId xmlns:a16="http://schemas.microsoft.com/office/drawing/2014/main" id="{DAB12DC0-317D-4DB3-8336-2707C9A6909F}"/>
                </a:ext>
              </a:extLst>
            </p:cNvPr>
            <p:cNvSpPr/>
            <p:nvPr/>
          </p:nvSpPr>
          <p:spPr>
            <a:xfrm>
              <a:off x="2717625" y="3597000"/>
              <a:ext cx="10475" cy="108850"/>
            </a:xfrm>
            <a:custGeom>
              <a:avLst/>
              <a:gdLst/>
              <a:ahLst/>
              <a:cxnLst/>
              <a:rect l="l" t="t" r="r" b="b"/>
              <a:pathLst>
                <a:path w="419" h="4354" extrusionOk="0">
                  <a:moveTo>
                    <a:pt x="399" y="0"/>
                  </a:moveTo>
                  <a:cubicBezTo>
                    <a:pt x="359" y="20"/>
                    <a:pt x="279" y="20"/>
                    <a:pt x="220" y="20"/>
                  </a:cubicBezTo>
                  <a:cubicBezTo>
                    <a:pt x="21" y="199"/>
                    <a:pt x="80" y="438"/>
                    <a:pt x="100" y="657"/>
                  </a:cubicBezTo>
                  <a:cubicBezTo>
                    <a:pt x="100" y="1592"/>
                    <a:pt x="220" y="2527"/>
                    <a:pt x="80" y="3442"/>
                  </a:cubicBezTo>
                  <a:cubicBezTo>
                    <a:pt x="259" y="3701"/>
                    <a:pt x="1" y="4039"/>
                    <a:pt x="220" y="4297"/>
                  </a:cubicBezTo>
                  <a:cubicBezTo>
                    <a:pt x="248" y="4325"/>
                    <a:pt x="276" y="4354"/>
                    <a:pt x="318" y="4354"/>
                  </a:cubicBezTo>
                  <a:cubicBezTo>
                    <a:pt x="335" y="4354"/>
                    <a:pt x="355" y="4349"/>
                    <a:pt x="379" y="4337"/>
                  </a:cubicBezTo>
                  <a:cubicBezTo>
                    <a:pt x="399" y="4317"/>
                    <a:pt x="399" y="4297"/>
                    <a:pt x="418" y="4277"/>
                  </a:cubicBezTo>
                  <a:cubicBezTo>
                    <a:pt x="418" y="2845"/>
                    <a:pt x="399" y="1413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26;p3">
              <a:extLst>
                <a:ext uri="{FF2B5EF4-FFF2-40B4-BE49-F238E27FC236}">
                  <a16:creationId xmlns:a16="http://schemas.microsoft.com/office/drawing/2014/main" id="{3455F78D-732E-4657-AA63-B9949BF267EA}"/>
                </a:ext>
              </a:extLst>
            </p:cNvPr>
            <p:cNvSpPr/>
            <p:nvPr/>
          </p:nvSpPr>
          <p:spPr>
            <a:xfrm>
              <a:off x="2735025" y="3703925"/>
              <a:ext cx="89050" cy="8875"/>
            </a:xfrm>
            <a:custGeom>
              <a:avLst/>
              <a:gdLst/>
              <a:ahLst/>
              <a:cxnLst/>
              <a:rect l="l" t="t" r="r" b="b"/>
              <a:pathLst>
                <a:path w="3562" h="355" extrusionOk="0">
                  <a:moveTo>
                    <a:pt x="279" y="0"/>
                  </a:moveTo>
                  <a:cubicBezTo>
                    <a:pt x="200" y="60"/>
                    <a:pt x="100" y="100"/>
                    <a:pt x="21" y="160"/>
                  </a:cubicBezTo>
                  <a:cubicBezTo>
                    <a:pt x="1" y="239"/>
                    <a:pt x="21" y="299"/>
                    <a:pt x="81" y="339"/>
                  </a:cubicBezTo>
                  <a:lnTo>
                    <a:pt x="458" y="339"/>
                  </a:lnTo>
                  <a:cubicBezTo>
                    <a:pt x="508" y="309"/>
                    <a:pt x="563" y="294"/>
                    <a:pt x="618" y="294"/>
                  </a:cubicBezTo>
                  <a:cubicBezTo>
                    <a:pt x="672" y="294"/>
                    <a:pt x="727" y="309"/>
                    <a:pt x="777" y="339"/>
                  </a:cubicBezTo>
                  <a:cubicBezTo>
                    <a:pt x="914" y="350"/>
                    <a:pt x="1050" y="355"/>
                    <a:pt x="1187" y="355"/>
                  </a:cubicBezTo>
                  <a:cubicBezTo>
                    <a:pt x="1767" y="355"/>
                    <a:pt x="2350" y="268"/>
                    <a:pt x="2945" y="219"/>
                  </a:cubicBezTo>
                  <a:cubicBezTo>
                    <a:pt x="3084" y="199"/>
                    <a:pt x="3263" y="199"/>
                    <a:pt x="3462" y="140"/>
                  </a:cubicBezTo>
                  <a:cubicBezTo>
                    <a:pt x="3482" y="140"/>
                    <a:pt x="3502" y="120"/>
                    <a:pt x="3542" y="100"/>
                  </a:cubicBezTo>
                  <a:cubicBezTo>
                    <a:pt x="3562" y="60"/>
                    <a:pt x="3542" y="20"/>
                    <a:pt x="34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27;p3">
              <a:extLst>
                <a:ext uri="{FF2B5EF4-FFF2-40B4-BE49-F238E27FC236}">
                  <a16:creationId xmlns:a16="http://schemas.microsoft.com/office/drawing/2014/main" id="{638673F2-8C42-4ACD-A9C7-59DA09062F5B}"/>
                </a:ext>
              </a:extLst>
            </p:cNvPr>
            <p:cNvSpPr/>
            <p:nvPr/>
          </p:nvSpPr>
          <p:spPr>
            <a:xfrm>
              <a:off x="2777300" y="3607400"/>
              <a:ext cx="26900" cy="22375"/>
            </a:xfrm>
            <a:custGeom>
              <a:avLst/>
              <a:gdLst/>
              <a:ahLst/>
              <a:cxnLst/>
              <a:rect l="l" t="t" r="r" b="b"/>
              <a:pathLst>
                <a:path w="1076" h="895" extrusionOk="0">
                  <a:moveTo>
                    <a:pt x="554" y="1"/>
                  </a:moveTo>
                  <a:cubicBezTo>
                    <a:pt x="415" y="1"/>
                    <a:pt x="241" y="107"/>
                    <a:pt x="1" y="301"/>
                  </a:cubicBezTo>
                  <a:lnTo>
                    <a:pt x="1" y="321"/>
                  </a:lnTo>
                  <a:cubicBezTo>
                    <a:pt x="34" y="318"/>
                    <a:pt x="66" y="317"/>
                    <a:pt x="98" y="317"/>
                  </a:cubicBezTo>
                  <a:cubicBezTo>
                    <a:pt x="351" y="317"/>
                    <a:pt x="556" y="396"/>
                    <a:pt x="697" y="679"/>
                  </a:cubicBezTo>
                  <a:cubicBezTo>
                    <a:pt x="775" y="756"/>
                    <a:pt x="828" y="895"/>
                    <a:pt x="952" y="895"/>
                  </a:cubicBezTo>
                  <a:cubicBezTo>
                    <a:pt x="987" y="895"/>
                    <a:pt x="1027" y="884"/>
                    <a:pt x="1075" y="858"/>
                  </a:cubicBezTo>
                  <a:cubicBezTo>
                    <a:pt x="905" y="262"/>
                    <a:pt x="772" y="1"/>
                    <a:pt x="5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28;p3">
              <a:extLst>
                <a:ext uri="{FF2B5EF4-FFF2-40B4-BE49-F238E27FC236}">
                  <a16:creationId xmlns:a16="http://schemas.microsoft.com/office/drawing/2014/main" id="{A7871300-C0B0-4512-9523-663A24E21869}"/>
                </a:ext>
              </a:extLst>
            </p:cNvPr>
            <p:cNvSpPr/>
            <p:nvPr/>
          </p:nvSpPr>
          <p:spPr>
            <a:xfrm>
              <a:off x="2793725" y="3624350"/>
              <a:ext cx="9975" cy="11250"/>
            </a:xfrm>
            <a:custGeom>
              <a:avLst/>
              <a:gdLst/>
              <a:ahLst/>
              <a:cxnLst/>
              <a:rect l="l" t="t" r="r" b="b"/>
              <a:pathLst>
                <a:path w="399" h="450" extrusionOk="0">
                  <a:moveTo>
                    <a:pt x="40" y="1"/>
                  </a:moveTo>
                  <a:lnTo>
                    <a:pt x="40" y="1"/>
                  </a:lnTo>
                  <a:cubicBezTo>
                    <a:pt x="60" y="140"/>
                    <a:pt x="0" y="379"/>
                    <a:pt x="159" y="438"/>
                  </a:cubicBezTo>
                  <a:cubicBezTo>
                    <a:pt x="184" y="446"/>
                    <a:pt x="206" y="449"/>
                    <a:pt x="225" y="449"/>
                  </a:cubicBezTo>
                  <a:cubicBezTo>
                    <a:pt x="359" y="449"/>
                    <a:pt x="363" y="284"/>
                    <a:pt x="398" y="180"/>
                  </a:cubicBezTo>
                  <a:cubicBezTo>
                    <a:pt x="299" y="120"/>
                    <a:pt x="159" y="40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29;p3">
              <a:extLst>
                <a:ext uri="{FF2B5EF4-FFF2-40B4-BE49-F238E27FC236}">
                  <a16:creationId xmlns:a16="http://schemas.microsoft.com/office/drawing/2014/main" id="{A601E487-23E7-42E0-AD2D-374D58E284C1}"/>
                </a:ext>
              </a:extLst>
            </p:cNvPr>
            <p:cNvSpPr/>
            <p:nvPr/>
          </p:nvSpPr>
          <p:spPr>
            <a:xfrm>
              <a:off x="2727275" y="3703925"/>
              <a:ext cx="13750" cy="7000"/>
            </a:xfrm>
            <a:custGeom>
              <a:avLst/>
              <a:gdLst/>
              <a:ahLst/>
              <a:cxnLst/>
              <a:rect l="l" t="t" r="r" b="b"/>
              <a:pathLst>
                <a:path w="550" h="280" extrusionOk="0">
                  <a:moveTo>
                    <a:pt x="32" y="0"/>
                  </a:moveTo>
                  <a:lnTo>
                    <a:pt x="13" y="20"/>
                  </a:lnTo>
                  <a:cubicBezTo>
                    <a:pt x="1" y="210"/>
                    <a:pt x="52" y="280"/>
                    <a:pt x="138" y="280"/>
                  </a:cubicBezTo>
                  <a:cubicBezTo>
                    <a:pt x="196" y="280"/>
                    <a:pt x="270" y="248"/>
                    <a:pt x="351" y="199"/>
                  </a:cubicBezTo>
                  <a:cubicBezTo>
                    <a:pt x="430" y="140"/>
                    <a:pt x="490" y="80"/>
                    <a:pt x="550" y="20"/>
                  </a:cubicBezTo>
                  <a:cubicBezTo>
                    <a:pt x="391" y="20"/>
                    <a:pt x="211" y="2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30;p3">
              <a:extLst>
                <a:ext uri="{FF2B5EF4-FFF2-40B4-BE49-F238E27FC236}">
                  <a16:creationId xmlns:a16="http://schemas.microsoft.com/office/drawing/2014/main" id="{403CDD93-46BF-428C-81C6-3B31033EAA9F}"/>
                </a:ext>
              </a:extLst>
            </p:cNvPr>
            <p:cNvSpPr/>
            <p:nvPr/>
          </p:nvSpPr>
          <p:spPr>
            <a:xfrm>
              <a:off x="2821075" y="3704750"/>
              <a:ext cx="9975" cy="4325"/>
            </a:xfrm>
            <a:custGeom>
              <a:avLst/>
              <a:gdLst/>
              <a:ahLst/>
              <a:cxnLst/>
              <a:rect l="l" t="t" r="r" b="b"/>
              <a:pathLst>
                <a:path w="399" h="173" extrusionOk="0">
                  <a:moveTo>
                    <a:pt x="172" y="1"/>
                  </a:moveTo>
                  <a:cubicBezTo>
                    <a:pt x="115" y="1"/>
                    <a:pt x="56" y="7"/>
                    <a:pt x="0" y="7"/>
                  </a:cubicBezTo>
                  <a:lnTo>
                    <a:pt x="0" y="166"/>
                  </a:lnTo>
                  <a:cubicBezTo>
                    <a:pt x="56" y="166"/>
                    <a:pt x="115" y="173"/>
                    <a:pt x="172" y="173"/>
                  </a:cubicBezTo>
                  <a:cubicBezTo>
                    <a:pt x="257" y="173"/>
                    <a:pt x="339" y="158"/>
                    <a:pt x="398" y="87"/>
                  </a:cubicBezTo>
                  <a:cubicBezTo>
                    <a:pt x="339" y="15"/>
                    <a:pt x="257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31;p3">
              <a:extLst>
                <a:ext uri="{FF2B5EF4-FFF2-40B4-BE49-F238E27FC236}">
                  <a16:creationId xmlns:a16="http://schemas.microsoft.com/office/drawing/2014/main" id="{A377642F-2CF8-48A7-BCF9-0992A8EE74B5}"/>
                </a:ext>
              </a:extLst>
            </p:cNvPr>
            <p:cNvSpPr/>
            <p:nvPr/>
          </p:nvSpPr>
          <p:spPr>
            <a:xfrm>
              <a:off x="2705700" y="3534150"/>
              <a:ext cx="19425" cy="162350"/>
            </a:xfrm>
            <a:custGeom>
              <a:avLst/>
              <a:gdLst/>
              <a:ahLst/>
              <a:cxnLst/>
              <a:rect l="l" t="t" r="r" b="b"/>
              <a:pathLst>
                <a:path w="777" h="6494" extrusionOk="0">
                  <a:moveTo>
                    <a:pt x="601" y="0"/>
                  </a:moveTo>
                  <a:cubicBezTo>
                    <a:pt x="569" y="0"/>
                    <a:pt x="533" y="10"/>
                    <a:pt x="498" y="28"/>
                  </a:cubicBezTo>
                  <a:cubicBezTo>
                    <a:pt x="475" y="144"/>
                    <a:pt x="449" y="183"/>
                    <a:pt x="420" y="183"/>
                  </a:cubicBezTo>
                  <a:cubicBezTo>
                    <a:pt x="359" y="183"/>
                    <a:pt x="287" y="12"/>
                    <a:pt x="224" y="12"/>
                  </a:cubicBezTo>
                  <a:cubicBezTo>
                    <a:pt x="208" y="12"/>
                    <a:pt x="193" y="22"/>
                    <a:pt x="179" y="48"/>
                  </a:cubicBezTo>
                  <a:cubicBezTo>
                    <a:pt x="60" y="525"/>
                    <a:pt x="219" y="1042"/>
                    <a:pt x="0" y="1480"/>
                  </a:cubicBezTo>
                  <a:cubicBezTo>
                    <a:pt x="20" y="3151"/>
                    <a:pt x="20" y="4822"/>
                    <a:pt x="20" y="6493"/>
                  </a:cubicBezTo>
                  <a:lnTo>
                    <a:pt x="179" y="6493"/>
                  </a:lnTo>
                  <a:cubicBezTo>
                    <a:pt x="199" y="5180"/>
                    <a:pt x="199" y="3827"/>
                    <a:pt x="199" y="2514"/>
                  </a:cubicBezTo>
                  <a:cubicBezTo>
                    <a:pt x="378" y="2236"/>
                    <a:pt x="120" y="1858"/>
                    <a:pt x="319" y="1659"/>
                  </a:cubicBezTo>
                  <a:lnTo>
                    <a:pt x="319" y="1659"/>
                  </a:lnTo>
                  <a:cubicBezTo>
                    <a:pt x="219" y="1918"/>
                    <a:pt x="259" y="2216"/>
                    <a:pt x="358" y="2514"/>
                  </a:cubicBezTo>
                  <a:cubicBezTo>
                    <a:pt x="398" y="3688"/>
                    <a:pt x="478" y="4822"/>
                    <a:pt x="557" y="5996"/>
                  </a:cubicBezTo>
                  <a:cubicBezTo>
                    <a:pt x="776" y="5638"/>
                    <a:pt x="677" y="5240"/>
                    <a:pt x="697" y="4862"/>
                  </a:cubicBezTo>
                  <a:cubicBezTo>
                    <a:pt x="736" y="4106"/>
                    <a:pt x="697" y="3310"/>
                    <a:pt x="697" y="2534"/>
                  </a:cubicBezTo>
                  <a:lnTo>
                    <a:pt x="697" y="48"/>
                  </a:lnTo>
                  <a:cubicBezTo>
                    <a:pt x="675" y="15"/>
                    <a:pt x="641" y="0"/>
                    <a:pt x="6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32;p3">
              <a:extLst>
                <a:ext uri="{FF2B5EF4-FFF2-40B4-BE49-F238E27FC236}">
                  <a16:creationId xmlns:a16="http://schemas.microsoft.com/office/drawing/2014/main" id="{E43B50CD-71A0-412F-ADD9-F70C4FDA1FC1}"/>
                </a:ext>
              </a:extLst>
            </p:cNvPr>
            <p:cNvSpPr/>
            <p:nvPr/>
          </p:nvSpPr>
          <p:spPr>
            <a:xfrm>
              <a:off x="2703700" y="3731275"/>
              <a:ext cx="10475" cy="44775"/>
            </a:xfrm>
            <a:custGeom>
              <a:avLst/>
              <a:gdLst/>
              <a:ahLst/>
              <a:cxnLst/>
              <a:rect l="l" t="t" r="r" b="b"/>
              <a:pathLst>
                <a:path w="419" h="1791" extrusionOk="0">
                  <a:moveTo>
                    <a:pt x="60" y="1"/>
                  </a:moveTo>
                  <a:lnTo>
                    <a:pt x="60" y="180"/>
                  </a:lnTo>
                  <a:cubicBezTo>
                    <a:pt x="319" y="697"/>
                    <a:pt x="1" y="1274"/>
                    <a:pt x="239" y="1791"/>
                  </a:cubicBezTo>
                  <a:lnTo>
                    <a:pt x="418" y="1791"/>
                  </a:lnTo>
                  <a:lnTo>
                    <a:pt x="418" y="398"/>
                  </a:lnTo>
                  <a:cubicBezTo>
                    <a:pt x="418" y="140"/>
                    <a:pt x="319" y="20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33;p3">
              <a:extLst>
                <a:ext uri="{FF2B5EF4-FFF2-40B4-BE49-F238E27FC236}">
                  <a16:creationId xmlns:a16="http://schemas.microsoft.com/office/drawing/2014/main" id="{3BF443B2-3EFD-485E-93E3-3474C14F7ACF}"/>
                </a:ext>
              </a:extLst>
            </p:cNvPr>
            <p:cNvSpPr/>
            <p:nvPr/>
          </p:nvSpPr>
          <p:spPr>
            <a:xfrm>
              <a:off x="2708175" y="3574625"/>
              <a:ext cx="7000" cy="21900"/>
            </a:xfrm>
            <a:custGeom>
              <a:avLst/>
              <a:gdLst/>
              <a:ahLst/>
              <a:cxnLst/>
              <a:rect l="l" t="t" r="r" b="b"/>
              <a:pathLst>
                <a:path w="280" h="876" extrusionOk="0">
                  <a:moveTo>
                    <a:pt x="160" y="0"/>
                  </a:moveTo>
                  <a:cubicBezTo>
                    <a:pt x="1" y="299"/>
                    <a:pt x="80" y="597"/>
                    <a:pt x="80" y="876"/>
                  </a:cubicBezTo>
                  <a:lnTo>
                    <a:pt x="200" y="876"/>
                  </a:lnTo>
                  <a:cubicBezTo>
                    <a:pt x="239" y="597"/>
                    <a:pt x="279" y="299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34;p3">
              <a:extLst>
                <a:ext uri="{FF2B5EF4-FFF2-40B4-BE49-F238E27FC236}">
                  <a16:creationId xmlns:a16="http://schemas.microsoft.com/office/drawing/2014/main" id="{2E9A9370-1119-4DA9-A458-8587E214C486}"/>
                </a:ext>
              </a:extLst>
            </p:cNvPr>
            <p:cNvSpPr/>
            <p:nvPr/>
          </p:nvSpPr>
          <p:spPr>
            <a:xfrm>
              <a:off x="2722600" y="3704425"/>
              <a:ext cx="13450" cy="8975"/>
            </a:xfrm>
            <a:custGeom>
              <a:avLst/>
              <a:gdLst/>
              <a:ahLst/>
              <a:cxnLst/>
              <a:rect l="l" t="t" r="r" b="b"/>
              <a:pathLst>
                <a:path w="538" h="359" extrusionOk="0">
                  <a:moveTo>
                    <a:pt x="1" y="0"/>
                  </a:moveTo>
                  <a:lnTo>
                    <a:pt x="1" y="358"/>
                  </a:lnTo>
                  <a:lnTo>
                    <a:pt x="538" y="358"/>
                  </a:lnTo>
                  <a:lnTo>
                    <a:pt x="538" y="179"/>
                  </a:lnTo>
                  <a:cubicBezTo>
                    <a:pt x="418" y="159"/>
                    <a:pt x="279" y="12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35;p3">
              <a:extLst>
                <a:ext uri="{FF2B5EF4-FFF2-40B4-BE49-F238E27FC236}">
                  <a16:creationId xmlns:a16="http://schemas.microsoft.com/office/drawing/2014/main" id="{3FAD8EBD-9AE3-4859-9C6F-EB7BF788B991}"/>
                </a:ext>
              </a:extLst>
            </p:cNvPr>
            <p:cNvSpPr/>
            <p:nvPr/>
          </p:nvSpPr>
          <p:spPr>
            <a:xfrm>
              <a:off x="2709175" y="3695975"/>
              <a:ext cx="6500" cy="15925"/>
            </a:xfrm>
            <a:custGeom>
              <a:avLst/>
              <a:gdLst/>
              <a:ahLst/>
              <a:cxnLst/>
              <a:rect l="l" t="t" r="r" b="b"/>
              <a:pathLst>
                <a:path w="260" h="637" extrusionOk="0">
                  <a:moveTo>
                    <a:pt x="40" y="0"/>
                  </a:moveTo>
                  <a:cubicBezTo>
                    <a:pt x="40" y="159"/>
                    <a:pt x="1" y="358"/>
                    <a:pt x="160" y="637"/>
                  </a:cubicBezTo>
                  <a:cubicBezTo>
                    <a:pt x="219" y="318"/>
                    <a:pt x="259" y="139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36;p3">
              <a:extLst>
                <a:ext uri="{FF2B5EF4-FFF2-40B4-BE49-F238E27FC236}">
                  <a16:creationId xmlns:a16="http://schemas.microsoft.com/office/drawing/2014/main" id="{3B7816D8-636D-4204-94F8-F74E0214D01D}"/>
                </a:ext>
              </a:extLst>
            </p:cNvPr>
            <p:cNvSpPr/>
            <p:nvPr/>
          </p:nvSpPr>
          <p:spPr>
            <a:xfrm>
              <a:off x="2702225" y="3735750"/>
              <a:ext cx="11950" cy="53250"/>
            </a:xfrm>
            <a:custGeom>
              <a:avLst/>
              <a:gdLst/>
              <a:ahLst/>
              <a:cxnLst/>
              <a:rect l="l" t="t" r="r" b="b"/>
              <a:pathLst>
                <a:path w="478" h="2130" extrusionOk="0">
                  <a:moveTo>
                    <a:pt x="119" y="1"/>
                  </a:moveTo>
                  <a:cubicBezTo>
                    <a:pt x="0" y="717"/>
                    <a:pt x="60" y="1413"/>
                    <a:pt x="80" y="2129"/>
                  </a:cubicBezTo>
                  <a:cubicBezTo>
                    <a:pt x="318" y="2030"/>
                    <a:pt x="279" y="1811"/>
                    <a:pt x="298" y="1612"/>
                  </a:cubicBezTo>
                  <a:cubicBezTo>
                    <a:pt x="219" y="1055"/>
                    <a:pt x="477" y="498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37;p3">
              <a:extLst>
                <a:ext uri="{FF2B5EF4-FFF2-40B4-BE49-F238E27FC236}">
                  <a16:creationId xmlns:a16="http://schemas.microsoft.com/office/drawing/2014/main" id="{A71F636D-67DE-43B0-AD7C-BDB5CFD57373}"/>
                </a:ext>
              </a:extLst>
            </p:cNvPr>
            <p:cNvSpPr/>
            <p:nvPr/>
          </p:nvSpPr>
          <p:spPr>
            <a:xfrm>
              <a:off x="2700225" y="3788475"/>
              <a:ext cx="10475" cy="23400"/>
            </a:xfrm>
            <a:custGeom>
              <a:avLst/>
              <a:gdLst/>
              <a:ahLst/>
              <a:cxnLst/>
              <a:rect l="l" t="t" r="r" b="b"/>
              <a:pathLst>
                <a:path w="419" h="936" extrusionOk="0">
                  <a:moveTo>
                    <a:pt x="179" y="0"/>
                  </a:moveTo>
                  <a:cubicBezTo>
                    <a:pt x="0" y="318"/>
                    <a:pt x="20" y="637"/>
                    <a:pt x="179" y="935"/>
                  </a:cubicBezTo>
                  <a:cubicBezTo>
                    <a:pt x="199" y="637"/>
                    <a:pt x="418" y="318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38;p3">
              <a:extLst>
                <a:ext uri="{FF2B5EF4-FFF2-40B4-BE49-F238E27FC236}">
                  <a16:creationId xmlns:a16="http://schemas.microsoft.com/office/drawing/2014/main" id="{7AB800AE-E99C-44D3-A810-A1F8A0922E6B}"/>
                </a:ext>
              </a:extLst>
            </p:cNvPr>
            <p:cNvSpPr/>
            <p:nvPr/>
          </p:nvSpPr>
          <p:spPr>
            <a:xfrm>
              <a:off x="2704700" y="381185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0" y="0"/>
                  </a:moveTo>
                  <a:cubicBezTo>
                    <a:pt x="0" y="139"/>
                    <a:pt x="20" y="219"/>
                    <a:pt x="20" y="358"/>
                  </a:cubicBezTo>
                  <a:cubicBezTo>
                    <a:pt x="219" y="219"/>
                    <a:pt x="199" y="10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39;p3">
              <a:extLst>
                <a:ext uri="{FF2B5EF4-FFF2-40B4-BE49-F238E27FC236}">
                  <a16:creationId xmlns:a16="http://schemas.microsoft.com/office/drawing/2014/main" id="{EBE6D5EE-4AC5-4D3E-9070-220D0DD6C824}"/>
                </a:ext>
              </a:extLst>
            </p:cNvPr>
            <p:cNvSpPr/>
            <p:nvPr/>
          </p:nvSpPr>
          <p:spPr>
            <a:xfrm>
              <a:off x="2711650" y="3842175"/>
              <a:ext cx="2525" cy="6000"/>
            </a:xfrm>
            <a:custGeom>
              <a:avLst/>
              <a:gdLst/>
              <a:ahLst/>
              <a:cxnLst/>
              <a:rect l="l" t="t" r="r" b="b"/>
              <a:pathLst>
                <a:path w="101" h="240" extrusionOk="0">
                  <a:moveTo>
                    <a:pt x="100" y="1"/>
                  </a:moveTo>
                  <a:cubicBezTo>
                    <a:pt x="1" y="80"/>
                    <a:pt x="1" y="160"/>
                    <a:pt x="100" y="239"/>
                  </a:cubicBezTo>
                  <a:lnTo>
                    <a:pt x="1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40;p3">
              <a:extLst>
                <a:ext uri="{FF2B5EF4-FFF2-40B4-BE49-F238E27FC236}">
                  <a16:creationId xmlns:a16="http://schemas.microsoft.com/office/drawing/2014/main" id="{7ABE1077-1955-4018-95F8-DDC190126353}"/>
                </a:ext>
              </a:extLst>
            </p:cNvPr>
            <p:cNvSpPr/>
            <p:nvPr/>
          </p:nvSpPr>
          <p:spPr>
            <a:xfrm>
              <a:off x="2746475" y="3709375"/>
              <a:ext cx="7975" cy="3025"/>
            </a:xfrm>
            <a:custGeom>
              <a:avLst/>
              <a:gdLst/>
              <a:ahLst/>
              <a:cxnLst/>
              <a:rect l="l" t="t" r="r" b="b"/>
              <a:pathLst>
                <a:path w="319" h="121" extrusionOk="0">
                  <a:moveTo>
                    <a:pt x="155" y="1"/>
                  </a:moveTo>
                  <a:cubicBezTo>
                    <a:pt x="96" y="1"/>
                    <a:pt x="43" y="47"/>
                    <a:pt x="0" y="121"/>
                  </a:cubicBezTo>
                  <a:lnTo>
                    <a:pt x="319" y="121"/>
                  </a:lnTo>
                  <a:cubicBezTo>
                    <a:pt x="263" y="37"/>
                    <a:pt x="20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41;p3">
              <a:extLst>
                <a:ext uri="{FF2B5EF4-FFF2-40B4-BE49-F238E27FC236}">
                  <a16:creationId xmlns:a16="http://schemas.microsoft.com/office/drawing/2014/main" id="{DFF114C8-FDED-4946-94B3-D1F835FF1CEB}"/>
                </a:ext>
              </a:extLst>
            </p:cNvPr>
            <p:cNvSpPr/>
            <p:nvPr/>
          </p:nvSpPr>
          <p:spPr>
            <a:xfrm>
              <a:off x="2310325" y="4849075"/>
              <a:ext cx="31350" cy="16400"/>
            </a:xfrm>
            <a:custGeom>
              <a:avLst/>
              <a:gdLst/>
              <a:ahLst/>
              <a:cxnLst/>
              <a:rect l="l" t="t" r="r" b="b"/>
              <a:pathLst>
                <a:path w="1254" h="656" extrusionOk="0">
                  <a:moveTo>
                    <a:pt x="279" y="0"/>
                  </a:moveTo>
                  <a:cubicBezTo>
                    <a:pt x="233" y="0"/>
                    <a:pt x="186" y="8"/>
                    <a:pt x="140" y="27"/>
                  </a:cubicBezTo>
                  <a:cubicBezTo>
                    <a:pt x="60" y="67"/>
                    <a:pt x="40" y="147"/>
                    <a:pt x="1" y="226"/>
                  </a:cubicBezTo>
                  <a:cubicBezTo>
                    <a:pt x="40" y="266"/>
                    <a:pt x="40" y="286"/>
                    <a:pt x="40" y="346"/>
                  </a:cubicBezTo>
                  <a:cubicBezTo>
                    <a:pt x="80" y="445"/>
                    <a:pt x="180" y="544"/>
                    <a:pt x="259" y="624"/>
                  </a:cubicBezTo>
                  <a:cubicBezTo>
                    <a:pt x="405" y="633"/>
                    <a:pt x="554" y="656"/>
                    <a:pt x="699" y="656"/>
                  </a:cubicBezTo>
                  <a:cubicBezTo>
                    <a:pt x="891" y="656"/>
                    <a:pt x="1075" y="615"/>
                    <a:pt x="1234" y="445"/>
                  </a:cubicBezTo>
                  <a:cubicBezTo>
                    <a:pt x="1194" y="385"/>
                    <a:pt x="1194" y="346"/>
                    <a:pt x="1194" y="286"/>
                  </a:cubicBezTo>
                  <a:cubicBezTo>
                    <a:pt x="1254" y="226"/>
                    <a:pt x="1254" y="147"/>
                    <a:pt x="1174" y="67"/>
                  </a:cubicBezTo>
                  <a:cubicBezTo>
                    <a:pt x="1083" y="135"/>
                    <a:pt x="995" y="159"/>
                    <a:pt x="909" y="159"/>
                  </a:cubicBezTo>
                  <a:cubicBezTo>
                    <a:pt x="690" y="159"/>
                    <a:pt x="48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42;p3">
              <a:extLst>
                <a:ext uri="{FF2B5EF4-FFF2-40B4-BE49-F238E27FC236}">
                  <a16:creationId xmlns:a16="http://schemas.microsoft.com/office/drawing/2014/main" id="{51272C88-0D9F-4C68-BB86-3CF5C551B3DE}"/>
                </a:ext>
              </a:extLst>
            </p:cNvPr>
            <p:cNvSpPr/>
            <p:nvPr/>
          </p:nvSpPr>
          <p:spPr>
            <a:xfrm>
              <a:off x="2303850" y="4856625"/>
              <a:ext cx="13475" cy="9100"/>
            </a:xfrm>
            <a:custGeom>
              <a:avLst/>
              <a:gdLst/>
              <a:ahLst/>
              <a:cxnLst/>
              <a:rect l="l" t="t" r="r" b="b"/>
              <a:pathLst>
                <a:path w="539" h="364" extrusionOk="0">
                  <a:moveTo>
                    <a:pt x="270" y="1"/>
                  </a:moveTo>
                  <a:cubicBezTo>
                    <a:pt x="159" y="1"/>
                    <a:pt x="74" y="60"/>
                    <a:pt x="1" y="163"/>
                  </a:cubicBezTo>
                  <a:lnTo>
                    <a:pt x="1" y="342"/>
                  </a:lnTo>
                  <a:cubicBezTo>
                    <a:pt x="62" y="357"/>
                    <a:pt x="125" y="364"/>
                    <a:pt x="191" y="364"/>
                  </a:cubicBezTo>
                  <a:cubicBezTo>
                    <a:pt x="297" y="364"/>
                    <a:pt x="408" y="347"/>
                    <a:pt x="518" y="322"/>
                  </a:cubicBezTo>
                  <a:cubicBezTo>
                    <a:pt x="538" y="183"/>
                    <a:pt x="518" y="83"/>
                    <a:pt x="399" y="24"/>
                  </a:cubicBezTo>
                  <a:cubicBezTo>
                    <a:pt x="352" y="8"/>
                    <a:pt x="309" y="1"/>
                    <a:pt x="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43;p3">
              <a:extLst>
                <a:ext uri="{FF2B5EF4-FFF2-40B4-BE49-F238E27FC236}">
                  <a16:creationId xmlns:a16="http://schemas.microsoft.com/office/drawing/2014/main" id="{FB7F43B0-1971-40DC-97E0-8FD58E2C6BF9}"/>
                </a:ext>
              </a:extLst>
            </p:cNvPr>
            <p:cNvSpPr/>
            <p:nvPr/>
          </p:nvSpPr>
          <p:spPr>
            <a:xfrm>
              <a:off x="2263075" y="4833325"/>
              <a:ext cx="38325" cy="22900"/>
            </a:xfrm>
            <a:custGeom>
              <a:avLst/>
              <a:gdLst/>
              <a:ahLst/>
              <a:cxnLst/>
              <a:rect l="l" t="t" r="r" b="b"/>
              <a:pathLst>
                <a:path w="1533" h="916" extrusionOk="0">
                  <a:moveTo>
                    <a:pt x="1254" y="1"/>
                  </a:moveTo>
                  <a:cubicBezTo>
                    <a:pt x="1105" y="46"/>
                    <a:pt x="1068" y="337"/>
                    <a:pt x="907" y="337"/>
                  </a:cubicBezTo>
                  <a:cubicBezTo>
                    <a:pt x="854" y="337"/>
                    <a:pt x="787" y="304"/>
                    <a:pt x="697" y="220"/>
                  </a:cubicBezTo>
                  <a:cubicBezTo>
                    <a:pt x="664" y="143"/>
                    <a:pt x="607" y="114"/>
                    <a:pt x="542" y="114"/>
                  </a:cubicBezTo>
                  <a:cubicBezTo>
                    <a:pt x="490" y="114"/>
                    <a:pt x="432" y="133"/>
                    <a:pt x="379" y="160"/>
                  </a:cubicBezTo>
                  <a:lnTo>
                    <a:pt x="359" y="220"/>
                  </a:lnTo>
                  <a:cubicBezTo>
                    <a:pt x="239" y="379"/>
                    <a:pt x="140" y="558"/>
                    <a:pt x="1" y="697"/>
                  </a:cubicBezTo>
                  <a:cubicBezTo>
                    <a:pt x="200" y="717"/>
                    <a:pt x="438" y="697"/>
                    <a:pt x="578" y="916"/>
                  </a:cubicBezTo>
                  <a:cubicBezTo>
                    <a:pt x="637" y="916"/>
                    <a:pt x="697" y="916"/>
                    <a:pt x="757" y="896"/>
                  </a:cubicBezTo>
                  <a:cubicBezTo>
                    <a:pt x="836" y="836"/>
                    <a:pt x="896" y="816"/>
                    <a:pt x="976" y="777"/>
                  </a:cubicBezTo>
                  <a:cubicBezTo>
                    <a:pt x="1000" y="757"/>
                    <a:pt x="1023" y="749"/>
                    <a:pt x="1043" y="749"/>
                  </a:cubicBezTo>
                  <a:cubicBezTo>
                    <a:pt x="1105" y="749"/>
                    <a:pt x="1150" y="816"/>
                    <a:pt x="1194" y="816"/>
                  </a:cubicBezTo>
                  <a:cubicBezTo>
                    <a:pt x="1274" y="816"/>
                    <a:pt x="1373" y="816"/>
                    <a:pt x="1473" y="777"/>
                  </a:cubicBezTo>
                  <a:cubicBezTo>
                    <a:pt x="1493" y="717"/>
                    <a:pt x="1533" y="657"/>
                    <a:pt x="1533" y="578"/>
                  </a:cubicBezTo>
                  <a:cubicBezTo>
                    <a:pt x="1493" y="558"/>
                    <a:pt x="1493" y="498"/>
                    <a:pt x="1493" y="478"/>
                  </a:cubicBezTo>
                  <a:cubicBezTo>
                    <a:pt x="1453" y="299"/>
                    <a:pt x="1433" y="100"/>
                    <a:pt x="12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44;p3">
              <a:extLst>
                <a:ext uri="{FF2B5EF4-FFF2-40B4-BE49-F238E27FC236}">
                  <a16:creationId xmlns:a16="http://schemas.microsoft.com/office/drawing/2014/main" id="{39C68F79-617A-4FE1-8CA3-3ECC756044D6}"/>
                </a:ext>
              </a:extLst>
            </p:cNvPr>
            <p:cNvSpPr/>
            <p:nvPr/>
          </p:nvSpPr>
          <p:spPr>
            <a:xfrm>
              <a:off x="2281475" y="4850575"/>
              <a:ext cx="18425" cy="6650"/>
            </a:xfrm>
            <a:custGeom>
              <a:avLst/>
              <a:gdLst/>
              <a:ahLst/>
              <a:cxnLst/>
              <a:rect l="l" t="t" r="r" b="b"/>
              <a:pathLst>
                <a:path w="737" h="266" extrusionOk="0">
                  <a:moveTo>
                    <a:pt x="282" y="1"/>
                  </a:moveTo>
                  <a:cubicBezTo>
                    <a:pt x="253" y="1"/>
                    <a:pt x="223" y="20"/>
                    <a:pt x="200" y="67"/>
                  </a:cubicBezTo>
                  <a:cubicBezTo>
                    <a:pt x="120" y="107"/>
                    <a:pt x="60" y="146"/>
                    <a:pt x="1" y="206"/>
                  </a:cubicBezTo>
                  <a:cubicBezTo>
                    <a:pt x="220" y="226"/>
                    <a:pt x="458" y="226"/>
                    <a:pt x="697" y="266"/>
                  </a:cubicBezTo>
                  <a:cubicBezTo>
                    <a:pt x="697" y="206"/>
                    <a:pt x="717" y="186"/>
                    <a:pt x="737" y="166"/>
                  </a:cubicBezTo>
                  <a:cubicBezTo>
                    <a:pt x="717" y="126"/>
                    <a:pt x="717" y="87"/>
                    <a:pt x="697" y="67"/>
                  </a:cubicBezTo>
                  <a:cubicBezTo>
                    <a:pt x="598" y="27"/>
                    <a:pt x="458" y="27"/>
                    <a:pt x="339" y="27"/>
                  </a:cubicBezTo>
                  <a:cubicBezTo>
                    <a:pt x="322" y="10"/>
                    <a:pt x="303" y="1"/>
                    <a:pt x="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45;p3">
              <a:extLst>
                <a:ext uri="{FF2B5EF4-FFF2-40B4-BE49-F238E27FC236}">
                  <a16:creationId xmlns:a16="http://schemas.microsoft.com/office/drawing/2014/main" id="{EAECBAC6-FEB3-4E46-BFDE-8C05CEA0F0A9}"/>
                </a:ext>
              </a:extLst>
            </p:cNvPr>
            <p:cNvSpPr/>
            <p:nvPr/>
          </p:nvSpPr>
          <p:spPr>
            <a:xfrm>
              <a:off x="2299375" y="4853700"/>
              <a:ext cx="14450" cy="7000"/>
            </a:xfrm>
            <a:custGeom>
              <a:avLst/>
              <a:gdLst/>
              <a:ahLst/>
              <a:cxnLst/>
              <a:rect l="l" t="t" r="r" b="b"/>
              <a:pathLst>
                <a:path w="578" h="280" extrusionOk="0">
                  <a:moveTo>
                    <a:pt x="274" y="1"/>
                  </a:moveTo>
                  <a:cubicBezTo>
                    <a:pt x="201" y="1"/>
                    <a:pt x="123" y="26"/>
                    <a:pt x="41" y="81"/>
                  </a:cubicBezTo>
                  <a:lnTo>
                    <a:pt x="1" y="141"/>
                  </a:lnTo>
                  <a:cubicBezTo>
                    <a:pt x="81" y="180"/>
                    <a:pt x="120" y="240"/>
                    <a:pt x="200" y="280"/>
                  </a:cubicBezTo>
                  <a:cubicBezTo>
                    <a:pt x="319" y="260"/>
                    <a:pt x="478" y="240"/>
                    <a:pt x="578" y="141"/>
                  </a:cubicBezTo>
                  <a:lnTo>
                    <a:pt x="518" y="101"/>
                  </a:lnTo>
                  <a:cubicBezTo>
                    <a:pt x="443" y="36"/>
                    <a:pt x="362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46;p3">
              <a:extLst>
                <a:ext uri="{FF2B5EF4-FFF2-40B4-BE49-F238E27FC236}">
                  <a16:creationId xmlns:a16="http://schemas.microsoft.com/office/drawing/2014/main" id="{8DEB2298-7250-45F4-8E37-7D7389560A78}"/>
                </a:ext>
              </a:extLst>
            </p:cNvPr>
            <p:cNvSpPr/>
            <p:nvPr/>
          </p:nvSpPr>
          <p:spPr>
            <a:xfrm>
              <a:off x="3080175" y="4257925"/>
              <a:ext cx="8475" cy="17950"/>
            </a:xfrm>
            <a:custGeom>
              <a:avLst/>
              <a:gdLst/>
              <a:ahLst/>
              <a:cxnLst/>
              <a:rect l="l" t="t" r="r" b="b"/>
              <a:pathLst>
                <a:path w="339" h="718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60"/>
                    <a:pt x="140" y="518"/>
                    <a:pt x="339" y="717"/>
                  </a:cubicBezTo>
                  <a:cubicBezTo>
                    <a:pt x="319" y="518"/>
                    <a:pt x="319" y="319"/>
                    <a:pt x="319" y="120"/>
                  </a:cubicBezTo>
                  <a:cubicBezTo>
                    <a:pt x="199" y="61"/>
                    <a:pt x="100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47;p3">
              <a:extLst>
                <a:ext uri="{FF2B5EF4-FFF2-40B4-BE49-F238E27FC236}">
                  <a16:creationId xmlns:a16="http://schemas.microsoft.com/office/drawing/2014/main" id="{AE1A92F8-0A16-413B-AF93-D71EB787977B}"/>
                </a:ext>
              </a:extLst>
            </p:cNvPr>
            <p:cNvSpPr/>
            <p:nvPr/>
          </p:nvSpPr>
          <p:spPr>
            <a:xfrm>
              <a:off x="3120450" y="4847250"/>
              <a:ext cx="9975" cy="3800"/>
            </a:xfrm>
            <a:custGeom>
              <a:avLst/>
              <a:gdLst/>
              <a:ahLst/>
              <a:cxnLst/>
              <a:rect l="l" t="t" r="r" b="b"/>
              <a:pathLst>
                <a:path w="399" h="152" extrusionOk="0">
                  <a:moveTo>
                    <a:pt x="160" y="1"/>
                  </a:moveTo>
                  <a:cubicBezTo>
                    <a:pt x="100" y="1"/>
                    <a:pt x="1" y="41"/>
                    <a:pt x="1" y="41"/>
                  </a:cubicBezTo>
                  <a:cubicBezTo>
                    <a:pt x="12" y="132"/>
                    <a:pt x="62" y="151"/>
                    <a:pt x="122" y="151"/>
                  </a:cubicBezTo>
                  <a:cubicBezTo>
                    <a:pt x="167" y="151"/>
                    <a:pt x="217" y="140"/>
                    <a:pt x="259" y="140"/>
                  </a:cubicBezTo>
                  <a:cubicBezTo>
                    <a:pt x="299" y="140"/>
                    <a:pt x="319" y="100"/>
                    <a:pt x="399" y="41"/>
                  </a:cubicBezTo>
                  <a:cubicBezTo>
                    <a:pt x="299" y="41"/>
                    <a:pt x="220" y="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48;p3">
              <a:extLst>
                <a:ext uri="{FF2B5EF4-FFF2-40B4-BE49-F238E27FC236}">
                  <a16:creationId xmlns:a16="http://schemas.microsoft.com/office/drawing/2014/main" id="{8604B6D5-6319-4B3D-A308-5BE32A131A6D}"/>
                </a:ext>
              </a:extLst>
            </p:cNvPr>
            <p:cNvSpPr/>
            <p:nvPr/>
          </p:nvSpPr>
          <p:spPr>
            <a:xfrm>
              <a:off x="2715150" y="3521500"/>
              <a:ext cx="12450" cy="13350"/>
            </a:xfrm>
            <a:custGeom>
              <a:avLst/>
              <a:gdLst/>
              <a:ahLst/>
              <a:cxnLst/>
              <a:rect l="l" t="t" r="r" b="b"/>
              <a:pathLst>
                <a:path w="498" h="534" extrusionOk="0">
                  <a:moveTo>
                    <a:pt x="220" y="1"/>
                  </a:moveTo>
                  <a:cubicBezTo>
                    <a:pt x="158" y="1"/>
                    <a:pt x="108" y="33"/>
                    <a:pt x="80" y="76"/>
                  </a:cubicBezTo>
                  <a:cubicBezTo>
                    <a:pt x="0" y="255"/>
                    <a:pt x="0" y="395"/>
                    <a:pt x="179" y="534"/>
                  </a:cubicBezTo>
                  <a:lnTo>
                    <a:pt x="319" y="534"/>
                  </a:lnTo>
                  <a:cubicBezTo>
                    <a:pt x="398" y="474"/>
                    <a:pt x="458" y="395"/>
                    <a:pt x="498" y="355"/>
                  </a:cubicBezTo>
                  <a:cubicBezTo>
                    <a:pt x="418" y="236"/>
                    <a:pt x="378" y="136"/>
                    <a:pt x="299" y="17"/>
                  </a:cubicBezTo>
                  <a:cubicBezTo>
                    <a:pt x="271" y="6"/>
                    <a:pt x="245" y="1"/>
                    <a:pt x="2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49;p3">
              <a:extLst>
                <a:ext uri="{FF2B5EF4-FFF2-40B4-BE49-F238E27FC236}">
                  <a16:creationId xmlns:a16="http://schemas.microsoft.com/office/drawing/2014/main" id="{8F837E0F-8206-4F5F-A394-0F83F46E90A3}"/>
                </a:ext>
              </a:extLst>
            </p:cNvPr>
            <p:cNvSpPr/>
            <p:nvPr/>
          </p:nvSpPr>
          <p:spPr>
            <a:xfrm>
              <a:off x="2337175" y="4809025"/>
              <a:ext cx="47775" cy="43225"/>
            </a:xfrm>
            <a:custGeom>
              <a:avLst/>
              <a:gdLst/>
              <a:ahLst/>
              <a:cxnLst/>
              <a:rect l="l" t="t" r="r" b="b"/>
              <a:pathLst>
                <a:path w="1911" h="1729" extrusionOk="0">
                  <a:moveTo>
                    <a:pt x="1582" y="0"/>
                  </a:moveTo>
                  <a:cubicBezTo>
                    <a:pt x="1495" y="0"/>
                    <a:pt x="1381" y="84"/>
                    <a:pt x="1174" y="237"/>
                  </a:cubicBezTo>
                  <a:cubicBezTo>
                    <a:pt x="1132" y="262"/>
                    <a:pt x="1086" y="270"/>
                    <a:pt x="1036" y="270"/>
                  </a:cubicBezTo>
                  <a:cubicBezTo>
                    <a:pt x="969" y="270"/>
                    <a:pt x="896" y="257"/>
                    <a:pt x="816" y="257"/>
                  </a:cubicBezTo>
                  <a:cubicBezTo>
                    <a:pt x="779" y="243"/>
                    <a:pt x="747" y="237"/>
                    <a:pt x="719" y="237"/>
                  </a:cubicBezTo>
                  <a:cubicBezTo>
                    <a:pt x="583" y="237"/>
                    <a:pt x="548" y="380"/>
                    <a:pt x="498" y="495"/>
                  </a:cubicBezTo>
                  <a:cubicBezTo>
                    <a:pt x="419" y="853"/>
                    <a:pt x="1" y="953"/>
                    <a:pt x="1" y="1331"/>
                  </a:cubicBezTo>
                  <a:cubicBezTo>
                    <a:pt x="1" y="1470"/>
                    <a:pt x="80" y="1570"/>
                    <a:pt x="180" y="1649"/>
                  </a:cubicBezTo>
                  <a:cubicBezTo>
                    <a:pt x="200" y="1669"/>
                    <a:pt x="239" y="1689"/>
                    <a:pt x="279" y="1729"/>
                  </a:cubicBezTo>
                  <a:cubicBezTo>
                    <a:pt x="896" y="1450"/>
                    <a:pt x="1612" y="1351"/>
                    <a:pt x="1771" y="495"/>
                  </a:cubicBezTo>
                  <a:cubicBezTo>
                    <a:pt x="1771" y="456"/>
                    <a:pt x="1871" y="436"/>
                    <a:pt x="1910" y="396"/>
                  </a:cubicBezTo>
                  <a:cubicBezTo>
                    <a:pt x="1758" y="123"/>
                    <a:pt x="1689" y="0"/>
                    <a:pt x="1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50;p3">
              <a:extLst>
                <a:ext uri="{FF2B5EF4-FFF2-40B4-BE49-F238E27FC236}">
                  <a16:creationId xmlns:a16="http://schemas.microsoft.com/office/drawing/2014/main" id="{4AF1CCD9-F430-4066-B1A4-92FC229FF57A}"/>
                </a:ext>
              </a:extLst>
            </p:cNvPr>
            <p:cNvSpPr/>
            <p:nvPr/>
          </p:nvSpPr>
          <p:spPr>
            <a:xfrm>
              <a:off x="2396850" y="4800975"/>
              <a:ext cx="35350" cy="36850"/>
            </a:xfrm>
            <a:custGeom>
              <a:avLst/>
              <a:gdLst/>
              <a:ahLst/>
              <a:cxnLst/>
              <a:rect l="l" t="t" r="r" b="b"/>
              <a:pathLst>
                <a:path w="1414" h="1474" extrusionOk="0">
                  <a:moveTo>
                    <a:pt x="519" y="1"/>
                  </a:moveTo>
                  <a:cubicBezTo>
                    <a:pt x="473" y="1"/>
                    <a:pt x="430" y="23"/>
                    <a:pt x="379" y="61"/>
                  </a:cubicBezTo>
                  <a:cubicBezTo>
                    <a:pt x="319" y="81"/>
                    <a:pt x="279" y="81"/>
                    <a:pt x="220" y="81"/>
                  </a:cubicBezTo>
                  <a:lnTo>
                    <a:pt x="1" y="599"/>
                  </a:lnTo>
                  <a:cubicBezTo>
                    <a:pt x="160" y="698"/>
                    <a:pt x="399" y="738"/>
                    <a:pt x="160" y="996"/>
                  </a:cubicBezTo>
                  <a:cubicBezTo>
                    <a:pt x="80" y="1096"/>
                    <a:pt x="180" y="1195"/>
                    <a:pt x="200" y="1295"/>
                  </a:cubicBezTo>
                  <a:cubicBezTo>
                    <a:pt x="260" y="1335"/>
                    <a:pt x="299" y="1414"/>
                    <a:pt x="379" y="1474"/>
                  </a:cubicBezTo>
                  <a:lnTo>
                    <a:pt x="558" y="1474"/>
                  </a:lnTo>
                  <a:cubicBezTo>
                    <a:pt x="996" y="1315"/>
                    <a:pt x="1413" y="1195"/>
                    <a:pt x="1334" y="599"/>
                  </a:cubicBezTo>
                  <a:cubicBezTo>
                    <a:pt x="1115" y="380"/>
                    <a:pt x="637" y="479"/>
                    <a:pt x="598" y="22"/>
                  </a:cubicBezTo>
                  <a:cubicBezTo>
                    <a:pt x="569" y="8"/>
                    <a:pt x="544" y="1"/>
                    <a:pt x="5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51;p3">
              <a:extLst>
                <a:ext uri="{FF2B5EF4-FFF2-40B4-BE49-F238E27FC236}">
                  <a16:creationId xmlns:a16="http://schemas.microsoft.com/office/drawing/2014/main" id="{585D13D8-2F5C-409F-BB3C-F41326302374}"/>
                </a:ext>
              </a:extLst>
            </p:cNvPr>
            <p:cNvSpPr/>
            <p:nvPr/>
          </p:nvSpPr>
          <p:spPr>
            <a:xfrm>
              <a:off x="2410775" y="4813950"/>
              <a:ext cx="36350" cy="30550"/>
            </a:xfrm>
            <a:custGeom>
              <a:avLst/>
              <a:gdLst/>
              <a:ahLst/>
              <a:cxnLst/>
              <a:rect l="l" t="t" r="r" b="b"/>
              <a:pathLst>
                <a:path w="1454" h="1222" extrusionOk="0">
                  <a:moveTo>
                    <a:pt x="936" y="0"/>
                  </a:moveTo>
                  <a:cubicBezTo>
                    <a:pt x="856" y="0"/>
                    <a:pt x="777" y="40"/>
                    <a:pt x="737" y="99"/>
                  </a:cubicBezTo>
                  <a:cubicBezTo>
                    <a:pt x="618" y="477"/>
                    <a:pt x="220" y="656"/>
                    <a:pt x="1" y="955"/>
                  </a:cubicBezTo>
                  <a:cubicBezTo>
                    <a:pt x="61" y="1034"/>
                    <a:pt x="120" y="1074"/>
                    <a:pt x="140" y="1174"/>
                  </a:cubicBezTo>
                  <a:lnTo>
                    <a:pt x="697" y="1174"/>
                  </a:lnTo>
                  <a:cubicBezTo>
                    <a:pt x="730" y="1207"/>
                    <a:pt x="769" y="1221"/>
                    <a:pt x="810" y="1221"/>
                  </a:cubicBezTo>
                  <a:cubicBezTo>
                    <a:pt x="844" y="1221"/>
                    <a:pt x="880" y="1211"/>
                    <a:pt x="916" y="1194"/>
                  </a:cubicBezTo>
                  <a:cubicBezTo>
                    <a:pt x="996" y="1094"/>
                    <a:pt x="1075" y="1034"/>
                    <a:pt x="1155" y="935"/>
                  </a:cubicBezTo>
                  <a:cubicBezTo>
                    <a:pt x="1274" y="577"/>
                    <a:pt x="1453" y="199"/>
                    <a:pt x="9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52;p3">
              <a:extLst>
                <a:ext uri="{FF2B5EF4-FFF2-40B4-BE49-F238E27FC236}">
                  <a16:creationId xmlns:a16="http://schemas.microsoft.com/office/drawing/2014/main" id="{AF660C34-C427-42BC-BA4D-0D8F506B2CBE}"/>
                </a:ext>
              </a:extLst>
            </p:cNvPr>
            <p:cNvSpPr/>
            <p:nvPr/>
          </p:nvSpPr>
          <p:spPr>
            <a:xfrm>
              <a:off x="2339675" y="4849950"/>
              <a:ext cx="5000" cy="6275"/>
            </a:xfrm>
            <a:custGeom>
              <a:avLst/>
              <a:gdLst/>
              <a:ahLst/>
              <a:cxnLst/>
              <a:rect l="l" t="t" r="r" b="b"/>
              <a:pathLst>
                <a:path w="200" h="251" extrusionOk="0">
                  <a:moveTo>
                    <a:pt x="81" y="0"/>
                  </a:moveTo>
                  <a:cubicBezTo>
                    <a:pt x="41" y="0"/>
                    <a:pt x="13" y="14"/>
                    <a:pt x="0" y="52"/>
                  </a:cubicBezTo>
                  <a:cubicBezTo>
                    <a:pt x="0" y="132"/>
                    <a:pt x="20" y="191"/>
                    <a:pt x="20" y="251"/>
                  </a:cubicBezTo>
                  <a:cubicBezTo>
                    <a:pt x="80" y="211"/>
                    <a:pt x="120" y="132"/>
                    <a:pt x="199" y="92"/>
                  </a:cubicBezTo>
                  <a:lnTo>
                    <a:pt x="159" y="12"/>
                  </a:lnTo>
                  <a:cubicBezTo>
                    <a:pt x="130" y="5"/>
                    <a:pt x="104" y="0"/>
                    <a:pt x="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53;p3">
              <a:extLst>
                <a:ext uri="{FF2B5EF4-FFF2-40B4-BE49-F238E27FC236}">
                  <a16:creationId xmlns:a16="http://schemas.microsoft.com/office/drawing/2014/main" id="{E27BCA15-2328-4494-AC8E-678BC3D604D4}"/>
                </a:ext>
              </a:extLst>
            </p:cNvPr>
            <p:cNvSpPr/>
            <p:nvPr/>
          </p:nvSpPr>
          <p:spPr>
            <a:xfrm>
              <a:off x="2401825" y="48333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80" y="180"/>
                  </a:lnTo>
                  <a:cubicBezTo>
                    <a:pt x="120" y="120"/>
                    <a:pt x="80" y="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54;p3">
              <a:extLst>
                <a:ext uri="{FF2B5EF4-FFF2-40B4-BE49-F238E27FC236}">
                  <a16:creationId xmlns:a16="http://schemas.microsoft.com/office/drawing/2014/main" id="{FD9BE3D0-2850-4B4B-BDB9-0CEBA17362B2}"/>
                </a:ext>
              </a:extLst>
            </p:cNvPr>
            <p:cNvSpPr/>
            <p:nvPr/>
          </p:nvSpPr>
          <p:spPr>
            <a:xfrm>
              <a:off x="1546950" y="3468200"/>
              <a:ext cx="29850" cy="57700"/>
            </a:xfrm>
            <a:custGeom>
              <a:avLst/>
              <a:gdLst/>
              <a:ahLst/>
              <a:cxnLst/>
              <a:rect l="l" t="t" r="r" b="b"/>
              <a:pathLst>
                <a:path w="1194" h="2308" extrusionOk="0">
                  <a:moveTo>
                    <a:pt x="995" y="0"/>
                  </a:moveTo>
                  <a:cubicBezTo>
                    <a:pt x="478" y="179"/>
                    <a:pt x="378" y="637"/>
                    <a:pt x="199" y="1074"/>
                  </a:cubicBezTo>
                  <a:cubicBezTo>
                    <a:pt x="0" y="1612"/>
                    <a:pt x="100" y="2029"/>
                    <a:pt x="657" y="2308"/>
                  </a:cubicBezTo>
                  <a:cubicBezTo>
                    <a:pt x="697" y="2248"/>
                    <a:pt x="836" y="2208"/>
                    <a:pt x="856" y="2109"/>
                  </a:cubicBezTo>
                  <a:cubicBezTo>
                    <a:pt x="338" y="1393"/>
                    <a:pt x="458" y="796"/>
                    <a:pt x="1194" y="199"/>
                  </a:cubicBezTo>
                  <a:cubicBezTo>
                    <a:pt x="1174" y="100"/>
                    <a:pt x="1074" y="80"/>
                    <a:pt x="9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55;p3">
              <a:extLst>
                <a:ext uri="{FF2B5EF4-FFF2-40B4-BE49-F238E27FC236}">
                  <a16:creationId xmlns:a16="http://schemas.microsoft.com/office/drawing/2014/main" id="{535FB9C9-91AA-493D-B67F-1F5F9D8E905F}"/>
                </a:ext>
              </a:extLst>
            </p:cNvPr>
            <p:cNvSpPr/>
            <p:nvPr/>
          </p:nvSpPr>
          <p:spPr>
            <a:xfrm>
              <a:off x="1580275" y="3471225"/>
              <a:ext cx="15425" cy="20875"/>
            </a:xfrm>
            <a:custGeom>
              <a:avLst/>
              <a:gdLst/>
              <a:ahLst/>
              <a:cxnLst/>
              <a:rect l="l" t="t" r="r" b="b"/>
              <a:pathLst>
                <a:path w="617" h="835" extrusionOk="0">
                  <a:moveTo>
                    <a:pt x="98" y="1"/>
                  </a:moveTo>
                  <a:cubicBezTo>
                    <a:pt x="63" y="1"/>
                    <a:pt x="32" y="26"/>
                    <a:pt x="0" y="78"/>
                  </a:cubicBezTo>
                  <a:cubicBezTo>
                    <a:pt x="159" y="297"/>
                    <a:pt x="318" y="556"/>
                    <a:pt x="517" y="834"/>
                  </a:cubicBezTo>
                  <a:cubicBezTo>
                    <a:pt x="617" y="416"/>
                    <a:pt x="517" y="178"/>
                    <a:pt x="199" y="58"/>
                  </a:cubicBezTo>
                  <a:cubicBezTo>
                    <a:pt x="161" y="21"/>
                    <a:pt x="128" y="1"/>
                    <a:pt x="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56;p3">
              <a:extLst>
                <a:ext uri="{FF2B5EF4-FFF2-40B4-BE49-F238E27FC236}">
                  <a16:creationId xmlns:a16="http://schemas.microsoft.com/office/drawing/2014/main" id="{E5385734-FF5B-42A3-8CB0-CDBBD8AAA16B}"/>
                </a:ext>
              </a:extLst>
            </p:cNvPr>
            <p:cNvSpPr/>
            <p:nvPr/>
          </p:nvSpPr>
          <p:spPr>
            <a:xfrm>
              <a:off x="1563350" y="3516225"/>
              <a:ext cx="27525" cy="10275"/>
            </a:xfrm>
            <a:custGeom>
              <a:avLst/>
              <a:gdLst/>
              <a:ahLst/>
              <a:cxnLst/>
              <a:rect l="l" t="t" r="r" b="b"/>
              <a:pathLst>
                <a:path w="1101" h="411" extrusionOk="0">
                  <a:moveTo>
                    <a:pt x="1012" y="0"/>
                  </a:moveTo>
                  <a:cubicBezTo>
                    <a:pt x="983" y="0"/>
                    <a:pt x="945" y="9"/>
                    <a:pt x="896" y="29"/>
                  </a:cubicBezTo>
                  <a:cubicBezTo>
                    <a:pt x="816" y="29"/>
                    <a:pt x="777" y="29"/>
                    <a:pt x="717" y="49"/>
                  </a:cubicBezTo>
                  <a:cubicBezTo>
                    <a:pt x="617" y="148"/>
                    <a:pt x="478" y="128"/>
                    <a:pt x="339" y="188"/>
                  </a:cubicBezTo>
                  <a:lnTo>
                    <a:pt x="200" y="188"/>
                  </a:lnTo>
                  <a:lnTo>
                    <a:pt x="1" y="387"/>
                  </a:lnTo>
                  <a:cubicBezTo>
                    <a:pt x="123" y="400"/>
                    <a:pt x="241" y="410"/>
                    <a:pt x="356" y="410"/>
                  </a:cubicBezTo>
                  <a:cubicBezTo>
                    <a:pt x="597" y="410"/>
                    <a:pt x="826" y="363"/>
                    <a:pt x="1055" y="188"/>
                  </a:cubicBezTo>
                  <a:cubicBezTo>
                    <a:pt x="1100" y="83"/>
                    <a:pt x="110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57;p3">
              <a:extLst>
                <a:ext uri="{FF2B5EF4-FFF2-40B4-BE49-F238E27FC236}">
                  <a16:creationId xmlns:a16="http://schemas.microsoft.com/office/drawing/2014/main" id="{F01953BB-6976-4599-9629-8307C2D1A855}"/>
                </a:ext>
              </a:extLst>
            </p:cNvPr>
            <p:cNvSpPr/>
            <p:nvPr/>
          </p:nvSpPr>
          <p:spPr>
            <a:xfrm>
              <a:off x="1585250" y="3512925"/>
              <a:ext cx="15425" cy="9000"/>
            </a:xfrm>
            <a:custGeom>
              <a:avLst/>
              <a:gdLst/>
              <a:ahLst/>
              <a:cxnLst/>
              <a:rect l="l" t="t" r="r" b="b"/>
              <a:pathLst>
                <a:path w="617" h="360" extrusionOk="0">
                  <a:moveTo>
                    <a:pt x="381" y="0"/>
                  </a:moveTo>
                  <a:cubicBezTo>
                    <a:pt x="352" y="0"/>
                    <a:pt x="323" y="2"/>
                    <a:pt x="298" y="2"/>
                  </a:cubicBezTo>
                  <a:cubicBezTo>
                    <a:pt x="159" y="22"/>
                    <a:pt x="60" y="81"/>
                    <a:pt x="0" y="181"/>
                  </a:cubicBezTo>
                  <a:lnTo>
                    <a:pt x="159" y="360"/>
                  </a:lnTo>
                  <a:cubicBezTo>
                    <a:pt x="239" y="320"/>
                    <a:pt x="298" y="320"/>
                    <a:pt x="358" y="320"/>
                  </a:cubicBezTo>
                  <a:cubicBezTo>
                    <a:pt x="458" y="300"/>
                    <a:pt x="617" y="220"/>
                    <a:pt x="577" y="101"/>
                  </a:cubicBezTo>
                  <a:cubicBezTo>
                    <a:pt x="562" y="12"/>
                    <a:pt x="469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58;p3">
              <a:extLst>
                <a:ext uri="{FF2B5EF4-FFF2-40B4-BE49-F238E27FC236}">
                  <a16:creationId xmlns:a16="http://schemas.microsoft.com/office/drawing/2014/main" id="{4974FD06-8BEA-463A-8417-D18FFFBA4EDB}"/>
                </a:ext>
              </a:extLst>
            </p:cNvPr>
            <p:cNvSpPr/>
            <p:nvPr/>
          </p:nvSpPr>
          <p:spPr>
            <a:xfrm>
              <a:off x="1571800" y="3467550"/>
              <a:ext cx="13475" cy="5650"/>
            </a:xfrm>
            <a:custGeom>
              <a:avLst/>
              <a:gdLst/>
              <a:ahLst/>
              <a:cxnLst/>
              <a:rect l="l" t="t" r="r" b="b"/>
              <a:pathLst>
                <a:path w="539" h="226" extrusionOk="0">
                  <a:moveTo>
                    <a:pt x="238" y="0"/>
                  </a:moveTo>
                  <a:cubicBezTo>
                    <a:pt x="162" y="0"/>
                    <a:pt x="81" y="18"/>
                    <a:pt x="1" y="26"/>
                  </a:cubicBezTo>
                  <a:cubicBezTo>
                    <a:pt x="80" y="66"/>
                    <a:pt x="140" y="146"/>
                    <a:pt x="200" y="225"/>
                  </a:cubicBezTo>
                  <a:lnTo>
                    <a:pt x="359" y="225"/>
                  </a:lnTo>
                  <a:cubicBezTo>
                    <a:pt x="399" y="225"/>
                    <a:pt x="478" y="205"/>
                    <a:pt x="538" y="205"/>
                  </a:cubicBezTo>
                  <a:cubicBezTo>
                    <a:pt x="455" y="39"/>
                    <a:pt x="35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59;p3">
              <a:extLst>
                <a:ext uri="{FF2B5EF4-FFF2-40B4-BE49-F238E27FC236}">
                  <a16:creationId xmlns:a16="http://schemas.microsoft.com/office/drawing/2014/main" id="{71E5FE00-281D-4936-B37A-16F8599AA0B7}"/>
                </a:ext>
              </a:extLst>
            </p:cNvPr>
            <p:cNvSpPr/>
            <p:nvPr/>
          </p:nvSpPr>
          <p:spPr>
            <a:xfrm>
              <a:off x="1571325" y="3517425"/>
              <a:ext cx="9450" cy="3500"/>
            </a:xfrm>
            <a:custGeom>
              <a:avLst/>
              <a:gdLst/>
              <a:ahLst/>
              <a:cxnLst/>
              <a:rect l="l" t="t" r="r" b="b"/>
              <a:pathLst>
                <a:path w="378" h="140" extrusionOk="0">
                  <a:moveTo>
                    <a:pt x="378" y="1"/>
                  </a:moveTo>
                  <a:cubicBezTo>
                    <a:pt x="219" y="1"/>
                    <a:pt x="99" y="21"/>
                    <a:pt x="0" y="140"/>
                  </a:cubicBezTo>
                  <a:cubicBezTo>
                    <a:pt x="139" y="140"/>
                    <a:pt x="279" y="120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60;p3">
              <a:extLst>
                <a:ext uri="{FF2B5EF4-FFF2-40B4-BE49-F238E27FC236}">
                  <a16:creationId xmlns:a16="http://schemas.microsoft.com/office/drawing/2014/main" id="{2DEB5753-13F1-4C6C-8E89-7F7D336BE484}"/>
                </a:ext>
              </a:extLst>
            </p:cNvPr>
            <p:cNvSpPr/>
            <p:nvPr/>
          </p:nvSpPr>
          <p:spPr>
            <a:xfrm>
              <a:off x="1611600" y="4078925"/>
              <a:ext cx="36825" cy="9275"/>
            </a:xfrm>
            <a:custGeom>
              <a:avLst/>
              <a:gdLst/>
              <a:ahLst/>
              <a:cxnLst/>
              <a:rect l="l" t="t" r="r" b="b"/>
              <a:pathLst>
                <a:path w="1473" h="371" extrusionOk="0">
                  <a:moveTo>
                    <a:pt x="598" y="1"/>
                  </a:moveTo>
                  <a:cubicBezTo>
                    <a:pt x="384" y="1"/>
                    <a:pt x="188" y="35"/>
                    <a:pt x="0" y="179"/>
                  </a:cubicBezTo>
                  <a:cubicBezTo>
                    <a:pt x="120" y="179"/>
                    <a:pt x="279" y="218"/>
                    <a:pt x="358" y="358"/>
                  </a:cubicBezTo>
                  <a:cubicBezTo>
                    <a:pt x="390" y="354"/>
                    <a:pt x="422" y="352"/>
                    <a:pt x="455" y="352"/>
                  </a:cubicBezTo>
                  <a:cubicBezTo>
                    <a:pt x="571" y="352"/>
                    <a:pt x="693" y="371"/>
                    <a:pt x="817" y="371"/>
                  </a:cubicBezTo>
                  <a:cubicBezTo>
                    <a:pt x="1032" y="371"/>
                    <a:pt x="1255" y="316"/>
                    <a:pt x="1472" y="19"/>
                  </a:cubicBezTo>
                  <a:lnTo>
                    <a:pt x="1472" y="19"/>
                  </a:lnTo>
                  <a:cubicBezTo>
                    <a:pt x="1393" y="27"/>
                    <a:pt x="1316" y="30"/>
                    <a:pt x="1241" y="30"/>
                  </a:cubicBezTo>
                  <a:cubicBezTo>
                    <a:pt x="1007" y="30"/>
                    <a:pt x="795" y="1"/>
                    <a:pt x="5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61;p3">
              <a:extLst>
                <a:ext uri="{FF2B5EF4-FFF2-40B4-BE49-F238E27FC236}">
                  <a16:creationId xmlns:a16="http://schemas.microsoft.com/office/drawing/2014/main" id="{8F5A5D03-5B0E-41FF-845B-4E554A233938}"/>
                </a:ext>
              </a:extLst>
            </p:cNvPr>
            <p:cNvSpPr/>
            <p:nvPr/>
          </p:nvSpPr>
          <p:spPr>
            <a:xfrm>
              <a:off x="1678725" y="42042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" y="1"/>
                  </a:moveTo>
                  <a:lnTo>
                    <a:pt x="1" y="359"/>
                  </a:lnTo>
                  <a:cubicBezTo>
                    <a:pt x="200" y="219"/>
                    <a:pt x="200" y="10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62;p3">
              <a:extLst>
                <a:ext uri="{FF2B5EF4-FFF2-40B4-BE49-F238E27FC236}">
                  <a16:creationId xmlns:a16="http://schemas.microsoft.com/office/drawing/2014/main" id="{2B45B8E4-D9C8-4577-AA76-F65E6A4137C7}"/>
                </a:ext>
              </a:extLst>
            </p:cNvPr>
            <p:cNvSpPr/>
            <p:nvPr/>
          </p:nvSpPr>
          <p:spPr>
            <a:xfrm>
              <a:off x="1713050" y="3628825"/>
              <a:ext cx="149675" cy="45275"/>
            </a:xfrm>
            <a:custGeom>
              <a:avLst/>
              <a:gdLst/>
              <a:ahLst/>
              <a:cxnLst/>
              <a:rect l="l" t="t" r="r" b="b"/>
              <a:pathLst>
                <a:path w="5987" h="181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20" y="597"/>
                    <a:pt x="0" y="1214"/>
                    <a:pt x="219" y="1811"/>
                  </a:cubicBezTo>
                  <a:cubicBezTo>
                    <a:pt x="259" y="1692"/>
                    <a:pt x="279" y="1532"/>
                    <a:pt x="279" y="1393"/>
                  </a:cubicBezTo>
                  <a:cubicBezTo>
                    <a:pt x="299" y="737"/>
                    <a:pt x="299" y="737"/>
                    <a:pt x="975" y="737"/>
                  </a:cubicBezTo>
                  <a:lnTo>
                    <a:pt x="2368" y="737"/>
                  </a:lnTo>
                  <a:cubicBezTo>
                    <a:pt x="2407" y="766"/>
                    <a:pt x="2442" y="781"/>
                    <a:pt x="2475" y="781"/>
                  </a:cubicBezTo>
                  <a:cubicBezTo>
                    <a:pt x="2507" y="781"/>
                    <a:pt x="2537" y="766"/>
                    <a:pt x="2567" y="737"/>
                  </a:cubicBezTo>
                  <a:cubicBezTo>
                    <a:pt x="3177" y="573"/>
                    <a:pt x="3800" y="547"/>
                    <a:pt x="4422" y="547"/>
                  </a:cubicBezTo>
                  <a:cubicBezTo>
                    <a:pt x="4712" y="547"/>
                    <a:pt x="5003" y="553"/>
                    <a:pt x="5292" y="553"/>
                  </a:cubicBezTo>
                  <a:cubicBezTo>
                    <a:pt x="5512" y="553"/>
                    <a:pt x="5731" y="549"/>
                    <a:pt x="5948" y="538"/>
                  </a:cubicBezTo>
                  <a:cubicBezTo>
                    <a:pt x="5987" y="307"/>
                    <a:pt x="5891" y="272"/>
                    <a:pt x="5770" y="272"/>
                  </a:cubicBezTo>
                  <a:cubicBezTo>
                    <a:pt x="5716" y="272"/>
                    <a:pt x="5656" y="279"/>
                    <a:pt x="5601" y="279"/>
                  </a:cubicBezTo>
                  <a:cubicBezTo>
                    <a:pt x="5526" y="279"/>
                    <a:pt x="5461" y="265"/>
                    <a:pt x="5431" y="200"/>
                  </a:cubicBezTo>
                  <a:cubicBezTo>
                    <a:pt x="5175" y="156"/>
                    <a:pt x="4921" y="140"/>
                    <a:pt x="4668" y="140"/>
                  </a:cubicBezTo>
                  <a:cubicBezTo>
                    <a:pt x="3881" y="140"/>
                    <a:pt x="3106" y="299"/>
                    <a:pt x="2308" y="299"/>
                  </a:cubicBezTo>
                  <a:cubicBezTo>
                    <a:pt x="1811" y="299"/>
                    <a:pt x="1313" y="319"/>
                    <a:pt x="816" y="398"/>
                  </a:cubicBezTo>
                  <a:cubicBezTo>
                    <a:pt x="784" y="402"/>
                    <a:pt x="754" y="404"/>
                    <a:pt x="725" y="404"/>
                  </a:cubicBezTo>
                  <a:cubicBezTo>
                    <a:pt x="441" y="404"/>
                    <a:pt x="262" y="235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63;p3">
              <a:extLst>
                <a:ext uri="{FF2B5EF4-FFF2-40B4-BE49-F238E27FC236}">
                  <a16:creationId xmlns:a16="http://schemas.microsoft.com/office/drawing/2014/main" id="{2C3E0197-6ED7-4928-9CF8-B168731BB2B9}"/>
                </a:ext>
              </a:extLst>
            </p:cNvPr>
            <p:cNvSpPr/>
            <p:nvPr/>
          </p:nvSpPr>
          <p:spPr>
            <a:xfrm>
              <a:off x="1712550" y="3587550"/>
              <a:ext cx="57225" cy="14450"/>
            </a:xfrm>
            <a:custGeom>
              <a:avLst/>
              <a:gdLst/>
              <a:ahLst/>
              <a:cxnLst/>
              <a:rect l="l" t="t" r="r" b="b"/>
              <a:pathLst>
                <a:path w="2289" h="578" extrusionOk="0">
                  <a:moveTo>
                    <a:pt x="120" y="1"/>
                  </a:moveTo>
                  <a:cubicBezTo>
                    <a:pt x="20" y="60"/>
                    <a:pt x="1" y="100"/>
                    <a:pt x="40" y="199"/>
                  </a:cubicBezTo>
                  <a:lnTo>
                    <a:pt x="40" y="398"/>
                  </a:lnTo>
                  <a:cubicBezTo>
                    <a:pt x="20" y="458"/>
                    <a:pt x="20" y="518"/>
                    <a:pt x="40" y="577"/>
                  </a:cubicBezTo>
                  <a:lnTo>
                    <a:pt x="120" y="577"/>
                  </a:lnTo>
                  <a:cubicBezTo>
                    <a:pt x="260" y="461"/>
                    <a:pt x="427" y="413"/>
                    <a:pt x="593" y="413"/>
                  </a:cubicBezTo>
                  <a:cubicBezTo>
                    <a:pt x="711" y="413"/>
                    <a:pt x="828" y="437"/>
                    <a:pt x="936" y="478"/>
                  </a:cubicBezTo>
                  <a:cubicBezTo>
                    <a:pt x="1177" y="549"/>
                    <a:pt x="1388" y="559"/>
                    <a:pt x="1612" y="559"/>
                  </a:cubicBezTo>
                  <a:cubicBezTo>
                    <a:pt x="1702" y="559"/>
                    <a:pt x="1794" y="558"/>
                    <a:pt x="1890" y="558"/>
                  </a:cubicBezTo>
                  <a:cubicBezTo>
                    <a:pt x="1990" y="458"/>
                    <a:pt x="2189" y="518"/>
                    <a:pt x="2288" y="359"/>
                  </a:cubicBezTo>
                  <a:cubicBezTo>
                    <a:pt x="1592" y="80"/>
                    <a:pt x="816" y="180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64;p3">
              <a:extLst>
                <a:ext uri="{FF2B5EF4-FFF2-40B4-BE49-F238E27FC236}">
                  <a16:creationId xmlns:a16="http://schemas.microsoft.com/office/drawing/2014/main" id="{0329ACAE-662F-467D-A031-890CB07E3B46}"/>
                </a:ext>
              </a:extLst>
            </p:cNvPr>
            <p:cNvSpPr/>
            <p:nvPr/>
          </p:nvSpPr>
          <p:spPr>
            <a:xfrm>
              <a:off x="1715050" y="3846650"/>
              <a:ext cx="8475" cy="39325"/>
            </a:xfrm>
            <a:custGeom>
              <a:avLst/>
              <a:gdLst/>
              <a:ahLst/>
              <a:cxnLst/>
              <a:rect l="l" t="t" r="r" b="b"/>
              <a:pathLst>
                <a:path w="339" h="1573" extrusionOk="0">
                  <a:moveTo>
                    <a:pt x="338" y="1"/>
                  </a:moveTo>
                  <a:cubicBezTo>
                    <a:pt x="0" y="538"/>
                    <a:pt x="219" y="1055"/>
                    <a:pt x="139" y="1572"/>
                  </a:cubicBezTo>
                  <a:lnTo>
                    <a:pt x="338" y="1572"/>
                  </a:lnTo>
                  <a:lnTo>
                    <a:pt x="3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65;p3">
              <a:extLst>
                <a:ext uri="{FF2B5EF4-FFF2-40B4-BE49-F238E27FC236}">
                  <a16:creationId xmlns:a16="http://schemas.microsoft.com/office/drawing/2014/main" id="{3836AB07-79CC-4AEC-972E-C1B273270DCA}"/>
                </a:ext>
              </a:extLst>
            </p:cNvPr>
            <p:cNvSpPr/>
            <p:nvPr/>
          </p:nvSpPr>
          <p:spPr>
            <a:xfrm>
              <a:off x="1707075" y="3552750"/>
              <a:ext cx="9975" cy="40300"/>
            </a:xfrm>
            <a:custGeom>
              <a:avLst/>
              <a:gdLst/>
              <a:ahLst/>
              <a:cxnLst/>
              <a:rect l="l" t="t" r="r" b="b"/>
              <a:pathLst>
                <a:path w="399" h="1612" extrusionOk="0">
                  <a:moveTo>
                    <a:pt x="140" y="0"/>
                  </a:moveTo>
                  <a:cubicBezTo>
                    <a:pt x="140" y="557"/>
                    <a:pt x="1" y="1094"/>
                    <a:pt x="259" y="1611"/>
                  </a:cubicBezTo>
                  <a:cubicBezTo>
                    <a:pt x="299" y="1552"/>
                    <a:pt x="319" y="1492"/>
                    <a:pt x="339" y="1412"/>
                  </a:cubicBezTo>
                  <a:cubicBezTo>
                    <a:pt x="160" y="955"/>
                    <a:pt x="399" y="418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66;p3">
              <a:extLst>
                <a:ext uri="{FF2B5EF4-FFF2-40B4-BE49-F238E27FC236}">
                  <a16:creationId xmlns:a16="http://schemas.microsoft.com/office/drawing/2014/main" id="{FDFDAB73-9101-4EE4-A2FF-0BF9E50ABCB4}"/>
                </a:ext>
              </a:extLst>
            </p:cNvPr>
            <p:cNvSpPr/>
            <p:nvPr/>
          </p:nvSpPr>
          <p:spPr>
            <a:xfrm>
              <a:off x="1708075" y="3605950"/>
              <a:ext cx="6000" cy="22900"/>
            </a:xfrm>
            <a:custGeom>
              <a:avLst/>
              <a:gdLst/>
              <a:ahLst/>
              <a:cxnLst/>
              <a:rect l="l" t="t" r="r" b="b"/>
              <a:pathLst>
                <a:path w="240" h="916" extrusionOk="0">
                  <a:moveTo>
                    <a:pt x="239" y="1"/>
                  </a:moveTo>
                  <a:cubicBezTo>
                    <a:pt x="1" y="319"/>
                    <a:pt x="1" y="617"/>
                    <a:pt x="239" y="916"/>
                  </a:cubicBezTo>
                  <a:lnTo>
                    <a:pt x="2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67;p3">
              <a:extLst>
                <a:ext uri="{FF2B5EF4-FFF2-40B4-BE49-F238E27FC236}">
                  <a16:creationId xmlns:a16="http://schemas.microsoft.com/office/drawing/2014/main" id="{7722FB63-2BFA-46DE-B685-D69598481390}"/>
                </a:ext>
              </a:extLst>
            </p:cNvPr>
            <p:cNvSpPr/>
            <p:nvPr/>
          </p:nvSpPr>
          <p:spPr>
            <a:xfrm>
              <a:off x="1712550" y="3597500"/>
              <a:ext cx="1025" cy="4500"/>
            </a:xfrm>
            <a:custGeom>
              <a:avLst/>
              <a:gdLst/>
              <a:ahLst/>
              <a:cxnLst/>
              <a:rect l="l" t="t" r="r" b="b"/>
              <a:pathLst>
                <a:path w="41" h="180" extrusionOk="0">
                  <a:moveTo>
                    <a:pt x="40" y="0"/>
                  </a:moveTo>
                  <a:cubicBezTo>
                    <a:pt x="20" y="20"/>
                    <a:pt x="1" y="20"/>
                    <a:pt x="1" y="60"/>
                  </a:cubicBezTo>
                  <a:cubicBezTo>
                    <a:pt x="1" y="100"/>
                    <a:pt x="20" y="120"/>
                    <a:pt x="40" y="179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68;p3">
              <a:extLst>
                <a:ext uri="{FF2B5EF4-FFF2-40B4-BE49-F238E27FC236}">
                  <a16:creationId xmlns:a16="http://schemas.microsoft.com/office/drawing/2014/main" id="{785B2B52-F9B8-4BF3-A8F2-CED7927A5A57}"/>
                </a:ext>
              </a:extLst>
            </p:cNvPr>
            <p:cNvSpPr/>
            <p:nvPr/>
          </p:nvSpPr>
          <p:spPr>
            <a:xfrm>
              <a:off x="1747375" y="4153000"/>
              <a:ext cx="9450" cy="19925"/>
            </a:xfrm>
            <a:custGeom>
              <a:avLst/>
              <a:gdLst/>
              <a:ahLst/>
              <a:cxnLst/>
              <a:rect l="l" t="t" r="r" b="b"/>
              <a:pathLst>
                <a:path w="378" h="797" extrusionOk="0">
                  <a:moveTo>
                    <a:pt x="219" y="1"/>
                  </a:moveTo>
                  <a:cubicBezTo>
                    <a:pt x="199" y="60"/>
                    <a:pt x="159" y="100"/>
                    <a:pt x="139" y="140"/>
                  </a:cubicBezTo>
                  <a:cubicBezTo>
                    <a:pt x="139" y="180"/>
                    <a:pt x="139" y="199"/>
                    <a:pt x="119" y="259"/>
                  </a:cubicBezTo>
                  <a:cubicBezTo>
                    <a:pt x="0" y="418"/>
                    <a:pt x="40" y="577"/>
                    <a:pt x="40" y="737"/>
                  </a:cubicBezTo>
                  <a:cubicBezTo>
                    <a:pt x="80" y="756"/>
                    <a:pt x="119" y="776"/>
                    <a:pt x="139" y="796"/>
                  </a:cubicBezTo>
                  <a:cubicBezTo>
                    <a:pt x="378" y="597"/>
                    <a:pt x="279" y="339"/>
                    <a:pt x="318" y="80"/>
                  </a:cubicBezTo>
                  <a:cubicBezTo>
                    <a:pt x="298" y="60"/>
                    <a:pt x="239" y="4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69;p3">
              <a:extLst>
                <a:ext uri="{FF2B5EF4-FFF2-40B4-BE49-F238E27FC236}">
                  <a16:creationId xmlns:a16="http://schemas.microsoft.com/office/drawing/2014/main" id="{1D9D2D41-803D-496B-988C-2885E0C0C789}"/>
                </a:ext>
              </a:extLst>
            </p:cNvPr>
            <p:cNvSpPr/>
            <p:nvPr/>
          </p:nvSpPr>
          <p:spPr>
            <a:xfrm>
              <a:off x="1762775" y="4113300"/>
              <a:ext cx="10975" cy="14850"/>
            </a:xfrm>
            <a:custGeom>
              <a:avLst/>
              <a:gdLst/>
              <a:ahLst/>
              <a:cxnLst/>
              <a:rect l="l" t="t" r="r" b="b"/>
              <a:pathLst>
                <a:path w="439" h="594" extrusionOk="0">
                  <a:moveTo>
                    <a:pt x="314" y="1"/>
                  </a:moveTo>
                  <a:cubicBezTo>
                    <a:pt x="279" y="1"/>
                    <a:pt x="246" y="22"/>
                    <a:pt x="200" y="57"/>
                  </a:cubicBezTo>
                  <a:cubicBezTo>
                    <a:pt x="41" y="236"/>
                    <a:pt x="1" y="415"/>
                    <a:pt x="21" y="594"/>
                  </a:cubicBezTo>
                  <a:cubicBezTo>
                    <a:pt x="160" y="475"/>
                    <a:pt x="279" y="375"/>
                    <a:pt x="379" y="236"/>
                  </a:cubicBezTo>
                  <a:cubicBezTo>
                    <a:pt x="399" y="196"/>
                    <a:pt x="418" y="156"/>
                    <a:pt x="438" y="136"/>
                  </a:cubicBezTo>
                  <a:cubicBezTo>
                    <a:pt x="418" y="97"/>
                    <a:pt x="418" y="57"/>
                    <a:pt x="399" y="37"/>
                  </a:cubicBezTo>
                  <a:cubicBezTo>
                    <a:pt x="365" y="12"/>
                    <a:pt x="339" y="1"/>
                    <a:pt x="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70;p3">
              <a:extLst>
                <a:ext uri="{FF2B5EF4-FFF2-40B4-BE49-F238E27FC236}">
                  <a16:creationId xmlns:a16="http://schemas.microsoft.com/office/drawing/2014/main" id="{47AFA7F5-5F1E-4785-A208-A985BE1553AA}"/>
                </a:ext>
              </a:extLst>
            </p:cNvPr>
            <p:cNvSpPr/>
            <p:nvPr/>
          </p:nvSpPr>
          <p:spPr>
            <a:xfrm>
              <a:off x="1753325" y="4181850"/>
              <a:ext cx="6000" cy="14450"/>
            </a:xfrm>
            <a:custGeom>
              <a:avLst/>
              <a:gdLst/>
              <a:ahLst/>
              <a:cxnLst/>
              <a:rect l="l" t="t" r="r" b="b"/>
              <a:pathLst>
                <a:path w="240" h="578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179"/>
                    <a:pt x="60" y="378"/>
                    <a:pt x="80" y="577"/>
                  </a:cubicBezTo>
                  <a:cubicBezTo>
                    <a:pt x="200" y="418"/>
                    <a:pt x="239" y="19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71;p3">
              <a:extLst>
                <a:ext uri="{FF2B5EF4-FFF2-40B4-BE49-F238E27FC236}">
                  <a16:creationId xmlns:a16="http://schemas.microsoft.com/office/drawing/2014/main" id="{ED52EDA0-22E9-4458-BD00-BE780F5CE72A}"/>
                </a:ext>
              </a:extLst>
            </p:cNvPr>
            <p:cNvSpPr/>
            <p:nvPr/>
          </p:nvSpPr>
          <p:spPr>
            <a:xfrm>
              <a:off x="1753325" y="4142050"/>
              <a:ext cx="6500" cy="14450"/>
            </a:xfrm>
            <a:custGeom>
              <a:avLst/>
              <a:gdLst/>
              <a:ahLst/>
              <a:cxnLst/>
              <a:rect l="l" t="t" r="r" b="b"/>
              <a:pathLst>
                <a:path w="260" h="578" extrusionOk="0">
                  <a:moveTo>
                    <a:pt x="239" y="1"/>
                  </a:moveTo>
                  <a:cubicBezTo>
                    <a:pt x="160" y="100"/>
                    <a:pt x="100" y="220"/>
                    <a:pt x="41" y="359"/>
                  </a:cubicBezTo>
                  <a:cubicBezTo>
                    <a:pt x="1" y="359"/>
                    <a:pt x="1" y="379"/>
                    <a:pt x="1" y="419"/>
                  </a:cubicBezTo>
                  <a:cubicBezTo>
                    <a:pt x="1" y="478"/>
                    <a:pt x="1" y="518"/>
                    <a:pt x="60" y="538"/>
                  </a:cubicBezTo>
                  <a:lnTo>
                    <a:pt x="80" y="578"/>
                  </a:lnTo>
                  <a:cubicBezTo>
                    <a:pt x="259" y="399"/>
                    <a:pt x="259" y="200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72;p3">
              <a:extLst>
                <a:ext uri="{FF2B5EF4-FFF2-40B4-BE49-F238E27FC236}">
                  <a16:creationId xmlns:a16="http://schemas.microsoft.com/office/drawing/2014/main" id="{E1A6969F-63A6-4FE4-9E73-D55E9BD73264}"/>
                </a:ext>
              </a:extLst>
            </p:cNvPr>
            <p:cNvSpPr/>
            <p:nvPr/>
          </p:nvSpPr>
          <p:spPr>
            <a:xfrm>
              <a:off x="1691175" y="4382775"/>
              <a:ext cx="6475" cy="12950"/>
            </a:xfrm>
            <a:custGeom>
              <a:avLst/>
              <a:gdLst/>
              <a:ahLst/>
              <a:cxnLst/>
              <a:rect l="l" t="t" r="r" b="b"/>
              <a:pathLst>
                <a:path w="259" h="518" extrusionOk="0">
                  <a:moveTo>
                    <a:pt x="239" y="0"/>
                  </a:moveTo>
                  <a:cubicBezTo>
                    <a:pt x="0" y="119"/>
                    <a:pt x="60" y="338"/>
                    <a:pt x="40" y="517"/>
                  </a:cubicBezTo>
                  <a:cubicBezTo>
                    <a:pt x="199" y="398"/>
                    <a:pt x="259" y="199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73;p3">
              <a:extLst>
                <a:ext uri="{FF2B5EF4-FFF2-40B4-BE49-F238E27FC236}">
                  <a16:creationId xmlns:a16="http://schemas.microsoft.com/office/drawing/2014/main" id="{B6AF2CA6-1205-4E5D-A895-C3C22146DEC3}"/>
                </a:ext>
              </a:extLst>
            </p:cNvPr>
            <p:cNvSpPr/>
            <p:nvPr/>
          </p:nvSpPr>
          <p:spPr>
            <a:xfrm>
              <a:off x="1709575" y="4329050"/>
              <a:ext cx="5975" cy="14950"/>
            </a:xfrm>
            <a:custGeom>
              <a:avLst/>
              <a:gdLst/>
              <a:ahLst/>
              <a:cxnLst/>
              <a:rect l="l" t="t" r="r" b="b"/>
              <a:pathLst>
                <a:path w="239" h="59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160"/>
                    <a:pt x="40" y="379"/>
                    <a:pt x="40" y="597"/>
                  </a:cubicBezTo>
                  <a:cubicBezTo>
                    <a:pt x="219" y="438"/>
                    <a:pt x="239" y="239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74;p3">
              <a:extLst>
                <a:ext uri="{FF2B5EF4-FFF2-40B4-BE49-F238E27FC236}">
                  <a16:creationId xmlns:a16="http://schemas.microsoft.com/office/drawing/2014/main" id="{543E0C83-3B7D-4480-ADEC-C5724D7BBB64}"/>
                </a:ext>
              </a:extLst>
            </p:cNvPr>
            <p:cNvSpPr/>
            <p:nvPr/>
          </p:nvSpPr>
          <p:spPr>
            <a:xfrm>
              <a:off x="1718025" y="4298225"/>
              <a:ext cx="6000" cy="14450"/>
            </a:xfrm>
            <a:custGeom>
              <a:avLst/>
              <a:gdLst/>
              <a:ahLst/>
              <a:cxnLst/>
              <a:rect l="l" t="t" r="r" b="b"/>
              <a:pathLst>
                <a:path w="240" h="57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39"/>
                    <a:pt x="60" y="378"/>
                    <a:pt x="60" y="577"/>
                  </a:cubicBezTo>
                  <a:cubicBezTo>
                    <a:pt x="179" y="398"/>
                    <a:pt x="239" y="219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75;p3">
              <a:extLst>
                <a:ext uri="{FF2B5EF4-FFF2-40B4-BE49-F238E27FC236}">
                  <a16:creationId xmlns:a16="http://schemas.microsoft.com/office/drawing/2014/main" id="{99C994E0-1893-489B-9AF4-FEC835437051}"/>
                </a:ext>
              </a:extLst>
            </p:cNvPr>
            <p:cNvSpPr/>
            <p:nvPr/>
          </p:nvSpPr>
          <p:spPr>
            <a:xfrm>
              <a:off x="1697125" y="4373800"/>
              <a:ext cx="3525" cy="9475"/>
            </a:xfrm>
            <a:custGeom>
              <a:avLst/>
              <a:gdLst/>
              <a:ahLst/>
              <a:cxnLst/>
              <a:rect l="l" t="t" r="r" b="b"/>
              <a:pathLst>
                <a:path w="141" h="37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21" y="100"/>
                    <a:pt x="1" y="240"/>
                    <a:pt x="1" y="379"/>
                  </a:cubicBezTo>
                  <a:cubicBezTo>
                    <a:pt x="120" y="279"/>
                    <a:pt x="140" y="160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76;p3">
              <a:extLst>
                <a:ext uri="{FF2B5EF4-FFF2-40B4-BE49-F238E27FC236}">
                  <a16:creationId xmlns:a16="http://schemas.microsoft.com/office/drawing/2014/main" id="{953FB859-E5B7-4834-9A47-59CE71702977}"/>
                </a:ext>
              </a:extLst>
            </p:cNvPr>
            <p:cNvSpPr/>
            <p:nvPr/>
          </p:nvSpPr>
          <p:spPr>
            <a:xfrm>
              <a:off x="1701125" y="43608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80"/>
                    <a:pt x="0" y="220"/>
                    <a:pt x="40" y="399"/>
                  </a:cubicBezTo>
                  <a:cubicBezTo>
                    <a:pt x="139" y="299"/>
                    <a:pt x="179" y="16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77;p3">
              <a:extLst>
                <a:ext uri="{FF2B5EF4-FFF2-40B4-BE49-F238E27FC236}">
                  <a16:creationId xmlns:a16="http://schemas.microsoft.com/office/drawing/2014/main" id="{847DB10D-7226-4299-9331-DD1E1A50E0C5}"/>
                </a:ext>
              </a:extLst>
            </p:cNvPr>
            <p:cNvSpPr/>
            <p:nvPr/>
          </p:nvSpPr>
          <p:spPr>
            <a:xfrm>
              <a:off x="1705600" y="4347450"/>
              <a:ext cx="4975" cy="10475"/>
            </a:xfrm>
            <a:custGeom>
              <a:avLst/>
              <a:gdLst/>
              <a:ahLst/>
              <a:cxnLst/>
              <a:rect l="l" t="t" r="r" b="b"/>
              <a:pathLst>
                <a:path w="199" h="419" extrusionOk="0">
                  <a:moveTo>
                    <a:pt x="179" y="1"/>
                  </a:moveTo>
                  <a:cubicBezTo>
                    <a:pt x="0" y="100"/>
                    <a:pt x="0" y="239"/>
                    <a:pt x="20" y="418"/>
                  </a:cubicBezTo>
                  <a:cubicBezTo>
                    <a:pt x="159" y="299"/>
                    <a:pt x="199" y="14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78;p3">
              <a:extLst>
                <a:ext uri="{FF2B5EF4-FFF2-40B4-BE49-F238E27FC236}">
                  <a16:creationId xmlns:a16="http://schemas.microsoft.com/office/drawing/2014/main" id="{5C177F16-CC31-46D8-918C-A8C40A89AA11}"/>
                </a:ext>
              </a:extLst>
            </p:cNvPr>
            <p:cNvSpPr/>
            <p:nvPr/>
          </p:nvSpPr>
          <p:spPr>
            <a:xfrm>
              <a:off x="1758300" y="413062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80" y="140"/>
                    <a:pt x="1" y="259"/>
                    <a:pt x="40" y="438"/>
                  </a:cubicBezTo>
                  <a:cubicBezTo>
                    <a:pt x="200" y="358"/>
                    <a:pt x="200" y="21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79;p3">
              <a:extLst>
                <a:ext uri="{FF2B5EF4-FFF2-40B4-BE49-F238E27FC236}">
                  <a16:creationId xmlns:a16="http://schemas.microsoft.com/office/drawing/2014/main" id="{8382CFD8-806B-4417-B769-3E0E1136CC3D}"/>
                </a:ext>
              </a:extLst>
            </p:cNvPr>
            <p:cNvSpPr/>
            <p:nvPr/>
          </p:nvSpPr>
          <p:spPr>
            <a:xfrm>
              <a:off x="1768250" y="4132600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180" y="1"/>
                  </a:moveTo>
                  <a:cubicBezTo>
                    <a:pt x="1" y="100"/>
                    <a:pt x="1" y="260"/>
                    <a:pt x="1" y="439"/>
                  </a:cubicBezTo>
                  <a:cubicBezTo>
                    <a:pt x="140" y="299"/>
                    <a:pt x="180" y="18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80;p3">
              <a:extLst>
                <a:ext uri="{FF2B5EF4-FFF2-40B4-BE49-F238E27FC236}">
                  <a16:creationId xmlns:a16="http://schemas.microsoft.com/office/drawing/2014/main" id="{4CA52FF1-0988-4236-A5DF-9CD93E17F415}"/>
                </a:ext>
              </a:extLst>
            </p:cNvPr>
            <p:cNvSpPr/>
            <p:nvPr/>
          </p:nvSpPr>
          <p:spPr>
            <a:xfrm>
              <a:off x="1745875" y="4213675"/>
              <a:ext cx="5000" cy="10475"/>
            </a:xfrm>
            <a:custGeom>
              <a:avLst/>
              <a:gdLst/>
              <a:ahLst/>
              <a:cxnLst/>
              <a:rect l="l" t="t" r="r" b="b"/>
              <a:pathLst>
                <a:path w="200" h="41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0" y="100"/>
                    <a:pt x="0" y="239"/>
                    <a:pt x="40" y="418"/>
                  </a:cubicBezTo>
                  <a:cubicBezTo>
                    <a:pt x="160" y="299"/>
                    <a:pt x="199" y="18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81;p3">
              <a:extLst>
                <a:ext uri="{FF2B5EF4-FFF2-40B4-BE49-F238E27FC236}">
                  <a16:creationId xmlns:a16="http://schemas.microsoft.com/office/drawing/2014/main" id="{C33597FF-FADC-4F24-9702-3F51D6B5B695}"/>
                </a:ext>
              </a:extLst>
            </p:cNvPr>
            <p:cNvSpPr/>
            <p:nvPr/>
          </p:nvSpPr>
          <p:spPr>
            <a:xfrm>
              <a:off x="1750350" y="41997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60" y="0"/>
                  </a:moveTo>
                  <a:cubicBezTo>
                    <a:pt x="0" y="100"/>
                    <a:pt x="0" y="259"/>
                    <a:pt x="0" y="398"/>
                  </a:cubicBezTo>
                  <a:cubicBezTo>
                    <a:pt x="120" y="299"/>
                    <a:pt x="179" y="16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82;p3">
              <a:extLst>
                <a:ext uri="{FF2B5EF4-FFF2-40B4-BE49-F238E27FC236}">
                  <a16:creationId xmlns:a16="http://schemas.microsoft.com/office/drawing/2014/main" id="{A11FC780-5E85-4AC1-96C5-9CBDA744B427}"/>
                </a:ext>
              </a:extLst>
            </p:cNvPr>
            <p:cNvSpPr/>
            <p:nvPr/>
          </p:nvSpPr>
          <p:spPr>
            <a:xfrm>
              <a:off x="1759300" y="4164450"/>
              <a:ext cx="4000" cy="9950"/>
            </a:xfrm>
            <a:custGeom>
              <a:avLst/>
              <a:gdLst/>
              <a:ahLst/>
              <a:cxnLst/>
              <a:rect l="l" t="t" r="r" b="b"/>
              <a:pathLst>
                <a:path w="160" h="39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0" y="100"/>
                    <a:pt x="0" y="259"/>
                    <a:pt x="20" y="398"/>
                  </a:cubicBezTo>
                  <a:cubicBezTo>
                    <a:pt x="120" y="298"/>
                    <a:pt x="160" y="159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83;p3">
              <a:extLst>
                <a:ext uri="{FF2B5EF4-FFF2-40B4-BE49-F238E27FC236}">
                  <a16:creationId xmlns:a16="http://schemas.microsoft.com/office/drawing/2014/main" id="{66BEB0FF-0DAF-49E6-AD93-E40CDED0CFA6}"/>
                </a:ext>
              </a:extLst>
            </p:cNvPr>
            <p:cNvSpPr/>
            <p:nvPr/>
          </p:nvSpPr>
          <p:spPr>
            <a:xfrm>
              <a:off x="1746875" y="4171750"/>
              <a:ext cx="4000" cy="10125"/>
            </a:xfrm>
            <a:custGeom>
              <a:avLst/>
              <a:gdLst/>
              <a:ahLst/>
              <a:cxnLst/>
              <a:rect l="l" t="t" r="r" b="b"/>
              <a:pathLst>
                <a:path w="160" h="405" extrusionOk="0">
                  <a:moveTo>
                    <a:pt x="54" y="1"/>
                  </a:moveTo>
                  <a:cubicBezTo>
                    <a:pt x="28" y="1"/>
                    <a:pt x="11" y="31"/>
                    <a:pt x="0" y="86"/>
                  </a:cubicBezTo>
                  <a:lnTo>
                    <a:pt x="0" y="404"/>
                  </a:lnTo>
                  <a:cubicBezTo>
                    <a:pt x="120" y="325"/>
                    <a:pt x="139" y="205"/>
                    <a:pt x="159" y="86"/>
                  </a:cubicBezTo>
                  <a:lnTo>
                    <a:pt x="139" y="66"/>
                  </a:lnTo>
                  <a:cubicBezTo>
                    <a:pt x="104" y="21"/>
                    <a:pt x="76" y="1"/>
                    <a:pt x="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84;p3">
              <a:extLst>
                <a:ext uri="{FF2B5EF4-FFF2-40B4-BE49-F238E27FC236}">
                  <a16:creationId xmlns:a16="http://schemas.microsoft.com/office/drawing/2014/main" id="{6C2224AD-337D-4BAE-AAD6-B749138C9F2F}"/>
                </a:ext>
              </a:extLst>
            </p:cNvPr>
            <p:cNvSpPr/>
            <p:nvPr/>
          </p:nvSpPr>
          <p:spPr>
            <a:xfrm>
              <a:off x="1772725" y="4118200"/>
              <a:ext cx="5000" cy="12450"/>
            </a:xfrm>
            <a:custGeom>
              <a:avLst/>
              <a:gdLst/>
              <a:ahLst/>
              <a:cxnLst/>
              <a:rect l="l" t="t" r="r" b="b"/>
              <a:pathLst>
                <a:path w="200" h="498" extrusionOk="0">
                  <a:moveTo>
                    <a:pt x="83" y="0"/>
                  </a:moveTo>
                  <a:cubicBezTo>
                    <a:pt x="55" y="0"/>
                    <a:pt x="30" y="20"/>
                    <a:pt x="1" y="60"/>
                  </a:cubicBezTo>
                  <a:cubicBezTo>
                    <a:pt x="1" y="199"/>
                    <a:pt x="20" y="358"/>
                    <a:pt x="20" y="497"/>
                  </a:cubicBezTo>
                  <a:cubicBezTo>
                    <a:pt x="160" y="378"/>
                    <a:pt x="199" y="239"/>
                    <a:pt x="180" y="60"/>
                  </a:cubicBezTo>
                  <a:cubicBezTo>
                    <a:pt x="140" y="20"/>
                    <a:pt x="110" y="0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85;p3">
              <a:extLst>
                <a:ext uri="{FF2B5EF4-FFF2-40B4-BE49-F238E27FC236}">
                  <a16:creationId xmlns:a16="http://schemas.microsoft.com/office/drawing/2014/main" id="{9DACD713-BC88-4AC7-9A2C-0D95744E75D9}"/>
                </a:ext>
              </a:extLst>
            </p:cNvPr>
            <p:cNvSpPr/>
            <p:nvPr/>
          </p:nvSpPr>
          <p:spPr>
            <a:xfrm>
              <a:off x="1715525" y="4320600"/>
              <a:ext cx="3025" cy="6975"/>
            </a:xfrm>
            <a:custGeom>
              <a:avLst/>
              <a:gdLst/>
              <a:ahLst/>
              <a:cxnLst/>
              <a:rect l="l" t="t" r="r" b="b"/>
              <a:pathLst>
                <a:path w="121" h="279" extrusionOk="0">
                  <a:moveTo>
                    <a:pt x="120" y="0"/>
                  </a:moveTo>
                  <a:lnTo>
                    <a:pt x="120" y="0"/>
                  </a:lnTo>
                  <a:cubicBezTo>
                    <a:pt x="21" y="40"/>
                    <a:pt x="1" y="140"/>
                    <a:pt x="1" y="279"/>
                  </a:cubicBezTo>
                  <a:cubicBezTo>
                    <a:pt x="100" y="199"/>
                    <a:pt x="120" y="120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86;p3">
              <a:extLst>
                <a:ext uri="{FF2B5EF4-FFF2-40B4-BE49-F238E27FC236}">
                  <a16:creationId xmlns:a16="http://schemas.microsoft.com/office/drawing/2014/main" id="{37D22396-319E-4EFF-A837-7E879625E360}"/>
                </a:ext>
              </a:extLst>
            </p:cNvPr>
            <p:cNvSpPr/>
            <p:nvPr/>
          </p:nvSpPr>
          <p:spPr>
            <a:xfrm>
              <a:off x="1763775" y="4151000"/>
              <a:ext cx="4000" cy="6500"/>
            </a:xfrm>
            <a:custGeom>
              <a:avLst/>
              <a:gdLst/>
              <a:ahLst/>
              <a:cxnLst/>
              <a:rect l="l" t="t" r="r" b="b"/>
              <a:pathLst>
                <a:path w="160" h="26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60" y="61"/>
                    <a:pt x="1" y="160"/>
                    <a:pt x="1" y="260"/>
                  </a:cubicBezTo>
                  <a:cubicBezTo>
                    <a:pt x="120" y="180"/>
                    <a:pt x="160" y="120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87;p3">
              <a:extLst>
                <a:ext uri="{FF2B5EF4-FFF2-40B4-BE49-F238E27FC236}">
                  <a16:creationId xmlns:a16="http://schemas.microsoft.com/office/drawing/2014/main" id="{F78BD063-474A-4C94-B148-C2F1D4DB0E92}"/>
                </a:ext>
              </a:extLst>
            </p:cNvPr>
            <p:cNvSpPr/>
            <p:nvPr/>
          </p:nvSpPr>
          <p:spPr>
            <a:xfrm>
              <a:off x="1672775" y="3954075"/>
              <a:ext cx="12950" cy="26875"/>
            </a:xfrm>
            <a:custGeom>
              <a:avLst/>
              <a:gdLst/>
              <a:ahLst/>
              <a:cxnLst/>
              <a:rect l="l" t="t" r="r" b="b"/>
              <a:pathLst>
                <a:path w="518" h="1075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359"/>
                    <a:pt x="0" y="717"/>
                    <a:pt x="239" y="1075"/>
                  </a:cubicBezTo>
                  <a:cubicBezTo>
                    <a:pt x="517" y="756"/>
                    <a:pt x="398" y="458"/>
                    <a:pt x="398" y="180"/>
                  </a:cubicBezTo>
                  <a:cubicBezTo>
                    <a:pt x="299" y="140"/>
                    <a:pt x="179" y="6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88;p3">
              <a:extLst>
                <a:ext uri="{FF2B5EF4-FFF2-40B4-BE49-F238E27FC236}">
                  <a16:creationId xmlns:a16="http://schemas.microsoft.com/office/drawing/2014/main" id="{1685F970-F4B8-4103-B9BB-DB6819DE961F}"/>
                </a:ext>
              </a:extLst>
            </p:cNvPr>
            <p:cNvSpPr/>
            <p:nvPr/>
          </p:nvSpPr>
          <p:spPr>
            <a:xfrm>
              <a:off x="1671275" y="3997850"/>
              <a:ext cx="12450" cy="23875"/>
            </a:xfrm>
            <a:custGeom>
              <a:avLst/>
              <a:gdLst/>
              <a:ahLst/>
              <a:cxnLst/>
              <a:rect l="l" t="t" r="r" b="b"/>
              <a:pathLst>
                <a:path w="498" h="955" extrusionOk="0">
                  <a:moveTo>
                    <a:pt x="391" y="0"/>
                  </a:moveTo>
                  <a:cubicBezTo>
                    <a:pt x="373" y="0"/>
                    <a:pt x="359" y="20"/>
                    <a:pt x="339" y="60"/>
                  </a:cubicBezTo>
                  <a:cubicBezTo>
                    <a:pt x="299" y="358"/>
                    <a:pt x="0" y="656"/>
                    <a:pt x="299" y="955"/>
                  </a:cubicBezTo>
                  <a:cubicBezTo>
                    <a:pt x="458" y="875"/>
                    <a:pt x="478" y="696"/>
                    <a:pt x="498" y="557"/>
                  </a:cubicBezTo>
                  <a:cubicBezTo>
                    <a:pt x="478" y="378"/>
                    <a:pt x="458" y="219"/>
                    <a:pt x="458" y="60"/>
                  </a:cubicBezTo>
                  <a:cubicBezTo>
                    <a:pt x="428" y="20"/>
                    <a:pt x="408" y="0"/>
                    <a:pt x="3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89;p3">
              <a:extLst>
                <a:ext uri="{FF2B5EF4-FFF2-40B4-BE49-F238E27FC236}">
                  <a16:creationId xmlns:a16="http://schemas.microsoft.com/office/drawing/2014/main" id="{FEC38B2A-E6C0-41F9-B231-307E3920834B}"/>
                </a:ext>
              </a:extLst>
            </p:cNvPr>
            <p:cNvSpPr/>
            <p:nvPr/>
          </p:nvSpPr>
          <p:spPr>
            <a:xfrm>
              <a:off x="1678225" y="3988400"/>
              <a:ext cx="5500" cy="10950"/>
            </a:xfrm>
            <a:custGeom>
              <a:avLst/>
              <a:gdLst/>
              <a:ahLst/>
              <a:cxnLst/>
              <a:rect l="l" t="t" r="r" b="b"/>
              <a:pathLst>
                <a:path w="220" h="438" extrusionOk="0">
                  <a:moveTo>
                    <a:pt x="100" y="0"/>
                  </a:moveTo>
                  <a:cubicBezTo>
                    <a:pt x="61" y="40"/>
                    <a:pt x="21" y="80"/>
                    <a:pt x="1" y="100"/>
                  </a:cubicBezTo>
                  <a:cubicBezTo>
                    <a:pt x="21" y="199"/>
                    <a:pt x="21" y="338"/>
                    <a:pt x="61" y="438"/>
                  </a:cubicBezTo>
                  <a:lnTo>
                    <a:pt x="180" y="438"/>
                  </a:lnTo>
                  <a:cubicBezTo>
                    <a:pt x="180" y="298"/>
                    <a:pt x="200" y="179"/>
                    <a:pt x="220" y="80"/>
                  </a:cubicBezTo>
                  <a:cubicBezTo>
                    <a:pt x="180" y="60"/>
                    <a:pt x="160" y="4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90;p3">
              <a:extLst>
                <a:ext uri="{FF2B5EF4-FFF2-40B4-BE49-F238E27FC236}">
                  <a16:creationId xmlns:a16="http://schemas.microsoft.com/office/drawing/2014/main" id="{66E8BB59-1F85-4DA4-BF9E-E7670793C882}"/>
                </a:ext>
              </a:extLst>
            </p:cNvPr>
            <p:cNvSpPr/>
            <p:nvPr/>
          </p:nvSpPr>
          <p:spPr>
            <a:xfrm>
              <a:off x="1675250" y="39859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40" y="1"/>
                  </a:moveTo>
                  <a:cubicBezTo>
                    <a:pt x="1" y="60"/>
                    <a:pt x="1" y="140"/>
                    <a:pt x="120" y="200"/>
                  </a:cubicBezTo>
                  <a:lnTo>
                    <a:pt x="140" y="180"/>
                  </a:lnTo>
                  <a:cubicBezTo>
                    <a:pt x="180" y="180"/>
                    <a:pt x="180" y="180"/>
                    <a:pt x="200" y="140"/>
                  </a:cubicBezTo>
                  <a:cubicBezTo>
                    <a:pt x="200" y="80"/>
                    <a:pt x="200" y="60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91;p3">
              <a:extLst>
                <a:ext uri="{FF2B5EF4-FFF2-40B4-BE49-F238E27FC236}">
                  <a16:creationId xmlns:a16="http://schemas.microsoft.com/office/drawing/2014/main" id="{68B35E1C-780C-4BA9-B96E-CDBA0A3D66FA}"/>
                </a:ext>
              </a:extLst>
            </p:cNvPr>
            <p:cNvSpPr/>
            <p:nvPr/>
          </p:nvSpPr>
          <p:spPr>
            <a:xfrm>
              <a:off x="1678725" y="3985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cubicBezTo>
                    <a:pt x="180" y="80"/>
                    <a:pt x="10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92;p3">
              <a:extLst>
                <a:ext uri="{FF2B5EF4-FFF2-40B4-BE49-F238E27FC236}">
                  <a16:creationId xmlns:a16="http://schemas.microsoft.com/office/drawing/2014/main" id="{1E66B220-6C67-4572-907F-442219F26F73}"/>
                </a:ext>
              </a:extLst>
            </p:cNvPr>
            <p:cNvSpPr/>
            <p:nvPr/>
          </p:nvSpPr>
          <p:spPr>
            <a:xfrm>
              <a:off x="1666300" y="3547275"/>
              <a:ext cx="2500" cy="2650"/>
            </a:xfrm>
            <a:custGeom>
              <a:avLst/>
              <a:gdLst/>
              <a:ahLst/>
              <a:cxnLst/>
              <a:rect l="l" t="t" r="r" b="b"/>
              <a:pathLst>
                <a:path w="100" h="106" extrusionOk="0">
                  <a:moveTo>
                    <a:pt x="40" y="0"/>
                  </a:moveTo>
                  <a:cubicBezTo>
                    <a:pt x="1" y="20"/>
                    <a:pt x="1" y="40"/>
                    <a:pt x="1" y="80"/>
                  </a:cubicBezTo>
                  <a:cubicBezTo>
                    <a:pt x="25" y="96"/>
                    <a:pt x="43" y="106"/>
                    <a:pt x="57" y="106"/>
                  </a:cubicBezTo>
                  <a:cubicBezTo>
                    <a:pt x="77" y="106"/>
                    <a:pt x="88" y="87"/>
                    <a:pt x="100" y="40"/>
                  </a:cubicBezTo>
                  <a:cubicBezTo>
                    <a:pt x="100" y="40"/>
                    <a:pt x="80" y="2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93;p3">
              <a:extLst>
                <a:ext uri="{FF2B5EF4-FFF2-40B4-BE49-F238E27FC236}">
                  <a16:creationId xmlns:a16="http://schemas.microsoft.com/office/drawing/2014/main" id="{65F46B31-DDA5-45F6-AE59-4FB2F0BD8FBF}"/>
                </a:ext>
              </a:extLst>
            </p:cNvPr>
            <p:cNvSpPr/>
            <p:nvPr/>
          </p:nvSpPr>
          <p:spPr>
            <a:xfrm>
              <a:off x="1730950" y="3998325"/>
              <a:ext cx="11475" cy="89550"/>
            </a:xfrm>
            <a:custGeom>
              <a:avLst/>
              <a:gdLst/>
              <a:ahLst/>
              <a:cxnLst/>
              <a:rect l="l" t="t" r="r" b="b"/>
              <a:pathLst>
                <a:path w="459" h="3582" extrusionOk="0">
                  <a:moveTo>
                    <a:pt x="80" y="1"/>
                  </a:moveTo>
                  <a:cubicBezTo>
                    <a:pt x="80" y="558"/>
                    <a:pt x="1" y="1135"/>
                    <a:pt x="100" y="1672"/>
                  </a:cubicBezTo>
                  <a:cubicBezTo>
                    <a:pt x="180" y="2328"/>
                    <a:pt x="120" y="2985"/>
                    <a:pt x="458" y="3582"/>
                  </a:cubicBezTo>
                  <a:cubicBezTo>
                    <a:pt x="438" y="3323"/>
                    <a:pt x="458" y="3045"/>
                    <a:pt x="398" y="2786"/>
                  </a:cubicBezTo>
                  <a:cubicBezTo>
                    <a:pt x="200" y="1871"/>
                    <a:pt x="359" y="936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94;p3">
              <a:extLst>
                <a:ext uri="{FF2B5EF4-FFF2-40B4-BE49-F238E27FC236}">
                  <a16:creationId xmlns:a16="http://schemas.microsoft.com/office/drawing/2014/main" id="{064919D5-70DE-4E70-8867-D1C5932B8637}"/>
                </a:ext>
              </a:extLst>
            </p:cNvPr>
            <p:cNvSpPr/>
            <p:nvPr/>
          </p:nvSpPr>
          <p:spPr>
            <a:xfrm>
              <a:off x="1726475" y="3927225"/>
              <a:ext cx="7000" cy="72125"/>
            </a:xfrm>
            <a:custGeom>
              <a:avLst/>
              <a:gdLst/>
              <a:ahLst/>
              <a:cxnLst/>
              <a:rect l="l" t="t" r="r" b="b"/>
              <a:pathLst>
                <a:path w="280" h="2885" extrusionOk="0">
                  <a:moveTo>
                    <a:pt x="80" y="0"/>
                  </a:moveTo>
                  <a:cubicBezTo>
                    <a:pt x="60" y="736"/>
                    <a:pt x="60" y="1492"/>
                    <a:pt x="60" y="2248"/>
                  </a:cubicBezTo>
                  <a:cubicBezTo>
                    <a:pt x="60" y="2487"/>
                    <a:pt x="1" y="2726"/>
                    <a:pt x="259" y="2885"/>
                  </a:cubicBezTo>
                  <a:cubicBezTo>
                    <a:pt x="219" y="1910"/>
                    <a:pt x="279" y="935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95;p3">
              <a:extLst>
                <a:ext uri="{FF2B5EF4-FFF2-40B4-BE49-F238E27FC236}">
                  <a16:creationId xmlns:a16="http://schemas.microsoft.com/office/drawing/2014/main" id="{E30D9BBF-6D9C-49E9-A779-16BEFD2AF8B6}"/>
                </a:ext>
              </a:extLst>
            </p:cNvPr>
            <p:cNvSpPr/>
            <p:nvPr/>
          </p:nvSpPr>
          <p:spPr>
            <a:xfrm>
              <a:off x="1734425" y="4101775"/>
              <a:ext cx="12975" cy="13450"/>
            </a:xfrm>
            <a:custGeom>
              <a:avLst/>
              <a:gdLst/>
              <a:ahLst/>
              <a:cxnLst/>
              <a:rect l="l" t="t" r="r" b="b"/>
              <a:pathLst>
                <a:path w="519" h="538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180"/>
                    <a:pt x="220" y="339"/>
                    <a:pt x="299" y="538"/>
                  </a:cubicBezTo>
                  <a:cubicBezTo>
                    <a:pt x="518" y="379"/>
                    <a:pt x="438" y="180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96;p3">
              <a:extLst>
                <a:ext uri="{FF2B5EF4-FFF2-40B4-BE49-F238E27FC236}">
                  <a16:creationId xmlns:a16="http://schemas.microsoft.com/office/drawing/2014/main" id="{BC8A3620-470F-4F62-878A-25523CD75163}"/>
                </a:ext>
              </a:extLst>
            </p:cNvPr>
            <p:cNvSpPr/>
            <p:nvPr/>
          </p:nvSpPr>
          <p:spPr>
            <a:xfrm>
              <a:off x="1742400" y="4087850"/>
              <a:ext cx="3500" cy="10975"/>
            </a:xfrm>
            <a:custGeom>
              <a:avLst/>
              <a:gdLst/>
              <a:ahLst/>
              <a:cxnLst/>
              <a:rect l="l" t="t" r="r" b="b"/>
              <a:pathLst>
                <a:path w="140" h="439" extrusionOk="0">
                  <a:moveTo>
                    <a:pt x="0" y="1"/>
                  </a:moveTo>
                  <a:lnTo>
                    <a:pt x="0" y="438"/>
                  </a:lnTo>
                  <a:cubicBezTo>
                    <a:pt x="100" y="279"/>
                    <a:pt x="139" y="16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97;p3">
              <a:extLst>
                <a:ext uri="{FF2B5EF4-FFF2-40B4-BE49-F238E27FC236}">
                  <a16:creationId xmlns:a16="http://schemas.microsoft.com/office/drawing/2014/main" id="{5C75BDF0-6B87-405D-AB10-43A7D566383E}"/>
                </a:ext>
              </a:extLst>
            </p:cNvPr>
            <p:cNvSpPr/>
            <p:nvPr/>
          </p:nvSpPr>
          <p:spPr>
            <a:xfrm>
              <a:off x="1737425" y="41152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cubicBezTo>
                    <a:pt x="0" y="60"/>
                    <a:pt x="20" y="100"/>
                    <a:pt x="179" y="180"/>
                  </a:cubicBezTo>
                  <a:cubicBezTo>
                    <a:pt x="199" y="140"/>
                    <a:pt x="199" y="6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98;p3">
              <a:extLst>
                <a:ext uri="{FF2B5EF4-FFF2-40B4-BE49-F238E27FC236}">
                  <a16:creationId xmlns:a16="http://schemas.microsoft.com/office/drawing/2014/main" id="{A7FC71AA-596B-4107-898B-AB6330B2E3EC}"/>
                </a:ext>
              </a:extLst>
            </p:cNvPr>
            <p:cNvSpPr/>
            <p:nvPr/>
          </p:nvSpPr>
          <p:spPr>
            <a:xfrm>
              <a:off x="1708575" y="3463225"/>
              <a:ext cx="42175" cy="62675"/>
            </a:xfrm>
            <a:custGeom>
              <a:avLst/>
              <a:gdLst/>
              <a:ahLst/>
              <a:cxnLst/>
              <a:rect l="l" t="t" r="r" b="b"/>
              <a:pathLst>
                <a:path w="1687" h="2507" extrusionOk="0">
                  <a:moveTo>
                    <a:pt x="80" y="0"/>
                  </a:moveTo>
                  <a:lnTo>
                    <a:pt x="0" y="378"/>
                  </a:lnTo>
                  <a:cubicBezTo>
                    <a:pt x="80" y="1094"/>
                    <a:pt x="160" y="1791"/>
                    <a:pt x="219" y="2507"/>
                  </a:cubicBezTo>
                  <a:cubicBezTo>
                    <a:pt x="597" y="2089"/>
                    <a:pt x="259" y="1453"/>
                    <a:pt x="677" y="1075"/>
                  </a:cubicBezTo>
                  <a:lnTo>
                    <a:pt x="1671" y="1075"/>
                  </a:lnTo>
                  <a:cubicBezTo>
                    <a:pt x="1686" y="956"/>
                    <a:pt x="1679" y="859"/>
                    <a:pt x="1583" y="859"/>
                  </a:cubicBezTo>
                  <a:cubicBezTo>
                    <a:pt x="1551" y="859"/>
                    <a:pt x="1508" y="870"/>
                    <a:pt x="1453" y="896"/>
                  </a:cubicBezTo>
                  <a:cubicBezTo>
                    <a:pt x="896" y="736"/>
                    <a:pt x="179" y="876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99;p3">
              <a:extLst>
                <a:ext uri="{FF2B5EF4-FFF2-40B4-BE49-F238E27FC236}">
                  <a16:creationId xmlns:a16="http://schemas.microsoft.com/office/drawing/2014/main" id="{8BDF917A-6101-4E2B-999F-743D8C4671AD}"/>
                </a:ext>
              </a:extLst>
            </p:cNvPr>
            <p:cNvSpPr/>
            <p:nvPr/>
          </p:nvSpPr>
          <p:spPr>
            <a:xfrm>
              <a:off x="1657850" y="3404050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20" y="0"/>
                  </a:moveTo>
                  <a:cubicBezTo>
                    <a:pt x="20" y="40"/>
                    <a:pt x="0" y="60"/>
                    <a:pt x="0" y="80"/>
                  </a:cubicBezTo>
                  <a:cubicBezTo>
                    <a:pt x="0" y="80"/>
                    <a:pt x="40" y="100"/>
                    <a:pt x="80" y="100"/>
                  </a:cubicBezTo>
                  <a:cubicBezTo>
                    <a:pt x="80" y="80"/>
                    <a:pt x="100" y="60"/>
                    <a:pt x="100" y="40"/>
                  </a:cubicBezTo>
                  <a:cubicBezTo>
                    <a:pt x="100" y="40"/>
                    <a:pt x="40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100;p3">
              <a:extLst>
                <a:ext uri="{FF2B5EF4-FFF2-40B4-BE49-F238E27FC236}">
                  <a16:creationId xmlns:a16="http://schemas.microsoft.com/office/drawing/2014/main" id="{301855B9-1FFE-4DB0-B5BF-0ACD55CD68E7}"/>
                </a:ext>
              </a:extLst>
            </p:cNvPr>
            <p:cNvSpPr/>
            <p:nvPr/>
          </p:nvSpPr>
          <p:spPr>
            <a:xfrm>
              <a:off x="1655850" y="341597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1" y="20"/>
                  </a:moveTo>
                  <a:cubicBezTo>
                    <a:pt x="21" y="20"/>
                    <a:pt x="1" y="1"/>
                    <a:pt x="21" y="20"/>
                  </a:cubicBezTo>
                  <a:cubicBezTo>
                    <a:pt x="1" y="20"/>
                    <a:pt x="21" y="20"/>
                    <a:pt x="21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101;p3">
              <a:extLst>
                <a:ext uri="{FF2B5EF4-FFF2-40B4-BE49-F238E27FC236}">
                  <a16:creationId xmlns:a16="http://schemas.microsoft.com/office/drawing/2014/main" id="{0AFAA2EC-0F13-44AC-B4C1-9019A9574A7C}"/>
                </a:ext>
              </a:extLst>
            </p:cNvPr>
            <p:cNvSpPr/>
            <p:nvPr/>
          </p:nvSpPr>
          <p:spPr>
            <a:xfrm>
              <a:off x="1658850" y="339160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0" y="60"/>
                    <a:pt x="0" y="80"/>
                    <a:pt x="60" y="80"/>
                  </a:cubicBezTo>
                  <a:cubicBezTo>
                    <a:pt x="80" y="80"/>
                    <a:pt x="80" y="4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102;p3">
              <a:extLst>
                <a:ext uri="{FF2B5EF4-FFF2-40B4-BE49-F238E27FC236}">
                  <a16:creationId xmlns:a16="http://schemas.microsoft.com/office/drawing/2014/main" id="{64EAEB0E-A1FD-497E-BAF4-4707DC91C64A}"/>
                </a:ext>
              </a:extLst>
            </p:cNvPr>
            <p:cNvSpPr/>
            <p:nvPr/>
          </p:nvSpPr>
          <p:spPr>
            <a:xfrm>
              <a:off x="1705600" y="3383150"/>
              <a:ext cx="4975" cy="13450"/>
            </a:xfrm>
            <a:custGeom>
              <a:avLst/>
              <a:gdLst/>
              <a:ahLst/>
              <a:cxnLst/>
              <a:rect l="l" t="t" r="r" b="b"/>
              <a:pathLst>
                <a:path w="199" h="538" extrusionOk="0">
                  <a:moveTo>
                    <a:pt x="0" y="1"/>
                  </a:moveTo>
                  <a:cubicBezTo>
                    <a:pt x="0" y="120"/>
                    <a:pt x="0" y="219"/>
                    <a:pt x="20" y="339"/>
                  </a:cubicBezTo>
                  <a:cubicBezTo>
                    <a:pt x="80" y="418"/>
                    <a:pt x="159" y="458"/>
                    <a:pt x="199" y="538"/>
                  </a:cubicBezTo>
                  <a:cubicBezTo>
                    <a:pt x="179" y="339"/>
                    <a:pt x="179" y="18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103;p3">
              <a:extLst>
                <a:ext uri="{FF2B5EF4-FFF2-40B4-BE49-F238E27FC236}">
                  <a16:creationId xmlns:a16="http://schemas.microsoft.com/office/drawing/2014/main" id="{34F847C5-2FFF-47D7-8457-DE0920667DB7}"/>
                </a:ext>
              </a:extLst>
            </p:cNvPr>
            <p:cNvSpPr/>
            <p:nvPr/>
          </p:nvSpPr>
          <p:spPr>
            <a:xfrm>
              <a:off x="1655850" y="4694825"/>
              <a:ext cx="24400" cy="13700"/>
            </a:xfrm>
            <a:custGeom>
              <a:avLst/>
              <a:gdLst/>
              <a:ahLst/>
              <a:cxnLst/>
              <a:rect l="l" t="t" r="r" b="b"/>
              <a:pathLst>
                <a:path w="976" h="548" extrusionOk="0">
                  <a:moveTo>
                    <a:pt x="488" y="1"/>
                  </a:moveTo>
                  <a:cubicBezTo>
                    <a:pt x="458" y="1"/>
                    <a:pt x="428" y="11"/>
                    <a:pt x="399" y="31"/>
                  </a:cubicBezTo>
                  <a:cubicBezTo>
                    <a:pt x="319" y="229"/>
                    <a:pt x="60" y="130"/>
                    <a:pt x="1" y="349"/>
                  </a:cubicBezTo>
                  <a:cubicBezTo>
                    <a:pt x="200" y="389"/>
                    <a:pt x="458" y="329"/>
                    <a:pt x="578" y="548"/>
                  </a:cubicBezTo>
                  <a:cubicBezTo>
                    <a:pt x="737" y="508"/>
                    <a:pt x="976" y="508"/>
                    <a:pt x="976" y="289"/>
                  </a:cubicBezTo>
                  <a:cubicBezTo>
                    <a:pt x="976" y="249"/>
                    <a:pt x="737" y="170"/>
                    <a:pt x="617" y="90"/>
                  </a:cubicBezTo>
                  <a:cubicBezTo>
                    <a:pt x="598" y="70"/>
                    <a:pt x="598" y="50"/>
                    <a:pt x="578" y="31"/>
                  </a:cubicBezTo>
                  <a:cubicBezTo>
                    <a:pt x="548" y="11"/>
                    <a:pt x="518" y="1"/>
                    <a:pt x="4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104;p3">
              <a:extLst>
                <a:ext uri="{FF2B5EF4-FFF2-40B4-BE49-F238E27FC236}">
                  <a16:creationId xmlns:a16="http://schemas.microsoft.com/office/drawing/2014/main" id="{55D89231-CBDD-419D-970F-6D66DACEF022}"/>
                </a:ext>
              </a:extLst>
            </p:cNvPr>
            <p:cNvSpPr/>
            <p:nvPr/>
          </p:nvSpPr>
          <p:spPr>
            <a:xfrm>
              <a:off x="2024375" y="4800300"/>
              <a:ext cx="87050" cy="24725"/>
            </a:xfrm>
            <a:custGeom>
              <a:avLst/>
              <a:gdLst/>
              <a:ahLst/>
              <a:cxnLst/>
              <a:rect l="l" t="t" r="r" b="b"/>
              <a:pathLst>
                <a:path w="3482" h="989" extrusionOk="0">
                  <a:moveTo>
                    <a:pt x="364" y="0"/>
                  </a:moveTo>
                  <a:cubicBezTo>
                    <a:pt x="279" y="0"/>
                    <a:pt x="202" y="29"/>
                    <a:pt x="140" y="108"/>
                  </a:cubicBezTo>
                  <a:cubicBezTo>
                    <a:pt x="0" y="228"/>
                    <a:pt x="159" y="387"/>
                    <a:pt x="279" y="447"/>
                  </a:cubicBezTo>
                  <a:cubicBezTo>
                    <a:pt x="279" y="486"/>
                    <a:pt x="299" y="526"/>
                    <a:pt x="299" y="586"/>
                  </a:cubicBezTo>
                  <a:cubicBezTo>
                    <a:pt x="358" y="685"/>
                    <a:pt x="438" y="745"/>
                    <a:pt x="537" y="785"/>
                  </a:cubicBezTo>
                  <a:cubicBezTo>
                    <a:pt x="1207" y="821"/>
                    <a:pt x="1860" y="989"/>
                    <a:pt x="2557" y="989"/>
                  </a:cubicBezTo>
                  <a:cubicBezTo>
                    <a:pt x="2626" y="989"/>
                    <a:pt x="2695" y="987"/>
                    <a:pt x="2765" y="984"/>
                  </a:cubicBezTo>
                  <a:cubicBezTo>
                    <a:pt x="2808" y="984"/>
                    <a:pt x="2852" y="984"/>
                    <a:pt x="2894" y="984"/>
                  </a:cubicBezTo>
                  <a:cubicBezTo>
                    <a:pt x="3109" y="984"/>
                    <a:pt x="3316" y="970"/>
                    <a:pt x="3481" y="805"/>
                  </a:cubicBezTo>
                  <a:cubicBezTo>
                    <a:pt x="3442" y="685"/>
                    <a:pt x="3362" y="586"/>
                    <a:pt x="3322" y="447"/>
                  </a:cubicBezTo>
                  <a:cubicBezTo>
                    <a:pt x="3253" y="367"/>
                    <a:pt x="3158" y="362"/>
                    <a:pt x="3059" y="362"/>
                  </a:cubicBezTo>
                  <a:cubicBezTo>
                    <a:pt x="3045" y="362"/>
                    <a:pt x="3030" y="362"/>
                    <a:pt x="3016" y="362"/>
                  </a:cubicBezTo>
                  <a:cubicBezTo>
                    <a:pt x="2930" y="362"/>
                    <a:pt x="2842" y="358"/>
                    <a:pt x="2765" y="307"/>
                  </a:cubicBezTo>
                  <a:cubicBezTo>
                    <a:pt x="2155" y="236"/>
                    <a:pt x="1529" y="83"/>
                    <a:pt x="901" y="83"/>
                  </a:cubicBezTo>
                  <a:cubicBezTo>
                    <a:pt x="833" y="83"/>
                    <a:pt x="765" y="85"/>
                    <a:pt x="697" y="88"/>
                  </a:cubicBezTo>
                  <a:cubicBezTo>
                    <a:pt x="586" y="44"/>
                    <a:pt x="47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105;p3">
              <a:extLst>
                <a:ext uri="{FF2B5EF4-FFF2-40B4-BE49-F238E27FC236}">
                  <a16:creationId xmlns:a16="http://schemas.microsoft.com/office/drawing/2014/main" id="{70261BA2-C15F-457B-BE1B-5FD4FFCA001E}"/>
                </a:ext>
              </a:extLst>
            </p:cNvPr>
            <p:cNvSpPr/>
            <p:nvPr/>
          </p:nvSpPr>
          <p:spPr>
            <a:xfrm>
              <a:off x="2018400" y="4798400"/>
              <a:ext cx="23400" cy="12575"/>
            </a:xfrm>
            <a:custGeom>
              <a:avLst/>
              <a:gdLst/>
              <a:ahLst/>
              <a:cxnLst/>
              <a:rect l="l" t="t" r="r" b="b"/>
              <a:pathLst>
                <a:path w="936" h="503" extrusionOk="0">
                  <a:moveTo>
                    <a:pt x="318" y="1"/>
                  </a:moveTo>
                  <a:cubicBezTo>
                    <a:pt x="213" y="1"/>
                    <a:pt x="107" y="5"/>
                    <a:pt x="1" y="5"/>
                  </a:cubicBezTo>
                  <a:cubicBezTo>
                    <a:pt x="80" y="164"/>
                    <a:pt x="180" y="304"/>
                    <a:pt x="180" y="503"/>
                  </a:cubicBezTo>
                  <a:lnTo>
                    <a:pt x="518" y="503"/>
                  </a:lnTo>
                  <a:cubicBezTo>
                    <a:pt x="319" y="5"/>
                    <a:pt x="737" y="204"/>
                    <a:pt x="936" y="125"/>
                  </a:cubicBezTo>
                  <a:cubicBezTo>
                    <a:pt x="737" y="19"/>
                    <a:pt x="529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106;p3">
              <a:extLst>
                <a:ext uri="{FF2B5EF4-FFF2-40B4-BE49-F238E27FC236}">
                  <a16:creationId xmlns:a16="http://schemas.microsoft.com/office/drawing/2014/main" id="{07311378-1376-4D2B-94F9-6412975F22EC}"/>
                </a:ext>
              </a:extLst>
            </p:cNvPr>
            <p:cNvSpPr/>
            <p:nvPr/>
          </p:nvSpPr>
          <p:spPr>
            <a:xfrm>
              <a:off x="2094000" y="4806600"/>
              <a:ext cx="26875" cy="5875"/>
            </a:xfrm>
            <a:custGeom>
              <a:avLst/>
              <a:gdLst/>
              <a:ahLst/>
              <a:cxnLst/>
              <a:rect l="l" t="t" r="r" b="b"/>
              <a:pathLst>
                <a:path w="1075" h="235" extrusionOk="0">
                  <a:moveTo>
                    <a:pt x="399" y="1"/>
                  </a:moveTo>
                  <a:cubicBezTo>
                    <a:pt x="268" y="1"/>
                    <a:pt x="134" y="14"/>
                    <a:pt x="0" y="35"/>
                  </a:cubicBezTo>
                  <a:cubicBezTo>
                    <a:pt x="140" y="234"/>
                    <a:pt x="338" y="175"/>
                    <a:pt x="537" y="195"/>
                  </a:cubicBezTo>
                  <a:cubicBezTo>
                    <a:pt x="696" y="195"/>
                    <a:pt x="895" y="195"/>
                    <a:pt x="1074" y="175"/>
                  </a:cubicBezTo>
                  <a:cubicBezTo>
                    <a:pt x="869" y="46"/>
                    <a:pt x="638" y="1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107;p3">
              <a:extLst>
                <a:ext uri="{FF2B5EF4-FFF2-40B4-BE49-F238E27FC236}">
                  <a16:creationId xmlns:a16="http://schemas.microsoft.com/office/drawing/2014/main" id="{D5568624-9205-4EDC-8FB5-8CECB47C2B8A}"/>
                </a:ext>
              </a:extLst>
            </p:cNvPr>
            <p:cNvSpPr/>
            <p:nvPr/>
          </p:nvSpPr>
          <p:spPr>
            <a:xfrm>
              <a:off x="2004475" y="4798150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105" y="0"/>
                  </a:moveTo>
                  <a:cubicBezTo>
                    <a:pt x="75" y="0"/>
                    <a:pt x="40" y="5"/>
                    <a:pt x="1" y="15"/>
                  </a:cubicBezTo>
                  <a:cubicBezTo>
                    <a:pt x="30" y="65"/>
                    <a:pt x="65" y="90"/>
                    <a:pt x="98" y="90"/>
                  </a:cubicBezTo>
                  <a:cubicBezTo>
                    <a:pt x="130" y="90"/>
                    <a:pt x="160" y="65"/>
                    <a:pt x="180" y="15"/>
                  </a:cubicBezTo>
                  <a:cubicBezTo>
                    <a:pt x="160" y="5"/>
                    <a:pt x="135" y="0"/>
                    <a:pt x="1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108;p3">
              <a:extLst>
                <a:ext uri="{FF2B5EF4-FFF2-40B4-BE49-F238E27FC236}">
                  <a16:creationId xmlns:a16="http://schemas.microsoft.com/office/drawing/2014/main" id="{781C31BF-CEA2-497F-94E4-EB0BE7490AB0}"/>
                </a:ext>
              </a:extLst>
            </p:cNvPr>
            <p:cNvSpPr/>
            <p:nvPr/>
          </p:nvSpPr>
          <p:spPr>
            <a:xfrm>
              <a:off x="1994525" y="4795975"/>
              <a:ext cx="6500" cy="2075"/>
            </a:xfrm>
            <a:custGeom>
              <a:avLst/>
              <a:gdLst/>
              <a:ahLst/>
              <a:cxnLst/>
              <a:rect l="l" t="t" r="r" b="b"/>
              <a:pathLst>
                <a:path w="260" h="83" extrusionOk="0">
                  <a:moveTo>
                    <a:pt x="117" y="0"/>
                  </a:moveTo>
                  <a:cubicBezTo>
                    <a:pt x="77" y="0"/>
                    <a:pt x="39" y="25"/>
                    <a:pt x="1" y="82"/>
                  </a:cubicBezTo>
                  <a:lnTo>
                    <a:pt x="259" y="82"/>
                  </a:lnTo>
                  <a:cubicBezTo>
                    <a:pt x="207" y="30"/>
                    <a:pt x="161" y="0"/>
                    <a:pt x="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109;p3">
              <a:extLst>
                <a:ext uri="{FF2B5EF4-FFF2-40B4-BE49-F238E27FC236}">
                  <a16:creationId xmlns:a16="http://schemas.microsoft.com/office/drawing/2014/main" id="{E130FC47-489C-419D-ACE7-105B25BCF24D}"/>
                </a:ext>
              </a:extLst>
            </p:cNvPr>
            <p:cNvSpPr/>
            <p:nvPr/>
          </p:nvSpPr>
          <p:spPr>
            <a:xfrm>
              <a:off x="2085250" y="4822200"/>
              <a:ext cx="26175" cy="7675"/>
            </a:xfrm>
            <a:custGeom>
              <a:avLst/>
              <a:gdLst/>
              <a:ahLst/>
              <a:cxnLst/>
              <a:rect l="l" t="t" r="r" b="b"/>
              <a:pathLst>
                <a:path w="1047" h="307" extrusionOk="0">
                  <a:moveTo>
                    <a:pt x="755" y="0"/>
                  </a:moveTo>
                  <a:cubicBezTo>
                    <a:pt x="661" y="0"/>
                    <a:pt x="565" y="12"/>
                    <a:pt x="471" y="12"/>
                  </a:cubicBezTo>
                  <a:cubicBezTo>
                    <a:pt x="444" y="12"/>
                    <a:pt x="417" y="11"/>
                    <a:pt x="390" y="8"/>
                  </a:cubicBezTo>
                  <a:cubicBezTo>
                    <a:pt x="376" y="10"/>
                    <a:pt x="362" y="11"/>
                    <a:pt x="347" y="11"/>
                  </a:cubicBezTo>
                  <a:cubicBezTo>
                    <a:pt x="294" y="11"/>
                    <a:pt x="237" y="2"/>
                    <a:pt x="185" y="2"/>
                  </a:cubicBezTo>
                  <a:cubicBezTo>
                    <a:pt x="83" y="2"/>
                    <a:pt x="0" y="35"/>
                    <a:pt x="12" y="227"/>
                  </a:cubicBezTo>
                  <a:cubicBezTo>
                    <a:pt x="231" y="247"/>
                    <a:pt x="430" y="267"/>
                    <a:pt x="649" y="307"/>
                  </a:cubicBezTo>
                  <a:cubicBezTo>
                    <a:pt x="808" y="267"/>
                    <a:pt x="947" y="267"/>
                    <a:pt x="1027" y="128"/>
                  </a:cubicBezTo>
                  <a:lnTo>
                    <a:pt x="1046" y="68"/>
                  </a:lnTo>
                  <a:cubicBezTo>
                    <a:pt x="956" y="13"/>
                    <a:pt x="857" y="0"/>
                    <a:pt x="7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110;p3">
              <a:extLst>
                <a:ext uri="{FF2B5EF4-FFF2-40B4-BE49-F238E27FC236}">
                  <a16:creationId xmlns:a16="http://schemas.microsoft.com/office/drawing/2014/main" id="{24A21780-279B-4691-A68F-3E3AE6F73EC5}"/>
                </a:ext>
              </a:extLst>
            </p:cNvPr>
            <p:cNvSpPr/>
            <p:nvPr/>
          </p:nvSpPr>
          <p:spPr>
            <a:xfrm>
              <a:off x="2138750" y="4838500"/>
              <a:ext cx="23400" cy="4500"/>
            </a:xfrm>
            <a:custGeom>
              <a:avLst/>
              <a:gdLst/>
              <a:ahLst/>
              <a:cxnLst/>
              <a:rect l="l" t="t" r="r" b="b"/>
              <a:pathLst>
                <a:path w="936" h="180" extrusionOk="0">
                  <a:moveTo>
                    <a:pt x="311" y="0"/>
                  </a:moveTo>
                  <a:cubicBezTo>
                    <a:pt x="210" y="0"/>
                    <a:pt x="108" y="6"/>
                    <a:pt x="1" y="13"/>
                  </a:cubicBezTo>
                  <a:cubicBezTo>
                    <a:pt x="145" y="147"/>
                    <a:pt x="301" y="179"/>
                    <a:pt x="465" y="179"/>
                  </a:cubicBezTo>
                  <a:cubicBezTo>
                    <a:pt x="615" y="179"/>
                    <a:pt x="773" y="152"/>
                    <a:pt x="936" y="152"/>
                  </a:cubicBezTo>
                  <a:cubicBezTo>
                    <a:pt x="732" y="29"/>
                    <a:pt x="527" y="0"/>
                    <a:pt x="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111;p3">
              <a:extLst>
                <a:ext uri="{FF2B5EF4-FFF2-40B4-BE49-F238E27FC236}">
                  <a16:creationId xmlns:a16="http://schemas.microsoft.com/office/drawing/2014/main" id="{4A90A4A4-8332-4B54-804A-88ECB6110398}"/>
                </a:ext>
              </a:extLst>
            </p:cNvPr>
            <p:cNvSpPr/>
            <p:nvPr/>
          </p:nvSpPr>
          <p:spPr>
            <a:xfrm>
              <a:off x="2116375" y="48230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01" y="0"/>
                  </a:moveTo>
                  <a:cubicBezTo>
                    <a:pt x="72" y="0"/>
                    <a:pt x="38" y="25"/>
                    <a:pt x="0" y="73"/>
                  </a:cubicBezTo>
                  <a:lnTo>
                    <a:pt x="80" y="93"/>
                  </a:lnTo>
                  <a:lnTo>
                    <a:pt x="179" y="93"/>
                  </a:lnTo>
                  <a:cubicBezTo>
                    <a:pt x="159" y="30"/>
                    <a:pt x="132" y="0"/>
                    <a:pt x="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112;p3">
              <a:extLst>
                <a:ext uri="{FF2B5EF4-FFF2-40B4-BE49-F238E27FC236}">
                  <a16:creationId xmlns:a16="http://schemas.microsoft.com/office/drawing/2014/main" id="{9CE97A27-AB4A-41FB-B218-E65AA94195E7}"/>
                </a:ext>
              </a:extLst>
            </p:cNvPr>
            <p:cNvSpPr/>
            <p:nvPr/>
          </p:nvSpPr>
          <p:spPr>
            <a:xfrm>
              <a:off x="2218325" y="48383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80" y="60"/>
                    <a:pt x="160" y="100"/>
                    <a:pt x="199" y="120"/>
                  </a:cubicBezTo>
                  <a:cubicBezTo>
                    <a:pt x="140" y="80"/>
                    <a:pt x="80" y="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113;p3">
              <a:extLst>
                <a:ext uri="{FF2B5EF4-FFF2-40B4-BE49-F238E27FC236}">
                  <a16:creationId xmlns:a16="http://schemas.microsoft.com/office/drawing/2014/main" id="{AA208A27-A2B7-4AD8-AADF-4CD9DE767B99}"/>
                </a:ext>
              </a:extLst>
            </p:cNvPr>
            <p:cNvSpPr/>
            <p:nvPr/>
          </p:nvSpPr>
          <p:spPr>
            <a:xfrm>
              <a:off x="2034325" y="4815925"/>
              <a:ext cx="61175" cy="12950"/>
            </a:xfrm>
            <a:custGeom>
              <a:avLst/>
              <a:gdLst/>
              <a:ahLst/>
              <a:cxnLst/>
              <a:rect l="l" t="t" r="r" b="b"/>
              <a:pathLst>
                <a:path w="2447" h="518" extrusionOk="0">
                  <a:moveTo>
                    <a:pt x="60" y="1"/>
                  </a:moveTo>
                  <a:cubicBezTo>
                    <a:pt x="0" y="80"/>
                    <a:pt x="0" y="120"/>
                    <a:pt x="40" y="199"/>
                  </a:cubicBezTo>
                  <a:cubicBezTo>
                    <a:pt x="159" y="279"/>
                    <a:pt x="299" y="259"/>
                    <a:pt x="438" y="359"/>
                  </a:cubicBezTo>
                  <a:cubicBezTo>
                    <a:pt x="460" y="391"/>
                    <a:pt x="488" y="406"/>
                    <a:pt x="518" y="406"/>
                  </a:cubicBezTo>
                  <a:cubicBezTo>
                    <a:pt x="543" y="406"/>
                    <a:pt x="570" y="396"/>
                    <a:pt x="597" y="379"/>
                  </a:cubicBezTo>
                  <a:cubicBezTo>
                    <a:pt x="663" y="365"/>
                    <a:pt x="729" y="359"/>
                    <a:pt x="795" y="359"/>
                  </a:cubicBezTo>
                  <a:cubicBezTo>
                    <a:pt x="1141" y="359"/>
                    <a:pt x="1488" y="517"/>
                    <a:pt x="1844" y="517"/>
                  </a:cubicBezTo>
                  <a:cubicBezTo>
                    <a:pt x="1912" y="517"/>
                    <a:pt x="1980" y="512"/>
                    <a:pt x="2049" y="498"/>
                  </a:cubicBezTo>
                  <a:cubicBezTo>
                    <a:pt x="2129" y="359"/>
                    <a:pt x="2268" y="359"/>
                    <a:pt x="2387" y="319"/>
                  </a:cubicBezTo>
                  <a:cubicBezTo>
                    <a:pt x="2427" y="319"/>
                    <a:pt x="2447" y="299"/>
                    <a:pt x="2427" y="259"/>
                  </a:cubicBezTo>
                  <a:cubicBezTo>
                    <a:pt x="2447" y="219"/>
                    <a:pt x="2387" y="199"/>
                    <a:pt x="2347" y="180"/>
                  </a:cubicBezTo>
                  <a:cubicBezTo>
                    <a:pt x="1592" y="120"/>
                    <a:pt x="836" y="60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114;p3">
              <a:extLst>
                <a:ext uri="{FF2B5EF4-FFF2-40B4-BE49-F238E27FC236}">
                  <a16:creationId xmlns:a16="http://schemas.microsoft.com/office/drawing/2014/main" id="{43E91716-B5E9-4006-A147-83CDB938305E}"/>
                </a:ext>
              </a:extLst>
            </p:cNvPr>
            <p:cNvSpPr/>
            <p:nvPr/>
          </p:nvSpPr>
          <p:spPr>
            <a:xfrm>
              <a:off x="2018400" y="4818225"/>
              <a:ext cx="26875" cy="7000"/>
            </a:xfrm>
            <a:custGeom>
              <a:avLst/>
              <a:gdLst/>
              <a:ahLst/>
              <a:cxnLst/>
              <a:rect l="l" t="t" r="r" b="b"/>
              <a:pathLst>
                <a:path w="1075" h="280" extrusionOk="0">
                  <a:moveTo>
                    <a:pt x="375" y="0"/>
                  </a:moveTo>
                  <a:cubicBezTo>
                    <a:pt x="252" y="0"/>
                    <a:pt x="126" y="26"/>
                    <a:pt x="1" y="68"/>
                  </a:cubicBezTo>
                  <a:lnTo>
                    <a:pt x="1" y="127"/>
                  </a:lnTo>
                  <a:cubicBezTo>
                    <a:pt x="153" y="251"/>
                    <a:pt x="323" y="279"/>
                    <a:pt x="499" y="279"/>
                  </a:cubicBezTo>
                  <a:cubicBezTo>
                    <a:pt x="645" y="279"/>
                    <a:pt x="795" y="260"/>
                    <a:pt x="940" y="260"/>
                  </a:cubicBezTo>
                  <a:cubicBezTo>
                    <a:pt x="986" y="260"/>
                    <a:pt x="1030" y="262"/>
                    <a:pt x="1075" y="267"/>
                  </a:cubicBezTo>
                  <a:cubicBezTo>
                    <a:pt x="975" y="107"/>
                    <a:pt x="816" y="107"/>
                    <a:pt x="697" y="68"/>
                  </a:cubicBezTo>
                  <a:cubicBezTo>
                    <a:pt x="593" y="21"/>
                    <a:pt x="486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15;p3">
              <a:extLst>
                <a:ext uri="{FF2B5EF4-FFF2-40B4-BE49-F238E27FC236}">
                  <a16:creationId xmlns:a16="http://schemas.microsoft.com/office/drawing/2014/main" id="{FE311EF2-6E1D-4E6E-BE11-1D8DCB641929}"/>
                </a:ext>
              </a:extLst>
            </p:cNvPr>
            <p:cNvSpPr/>
            <p:nvPr/>
          </p:nvSpPr>
          <p:spPr>
            <a:xfrm>
              <a:off x="2045250" y="4824875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1" y="1"/>
                  </a:moveTo>
                  <a:cubicBezTo>
                    <a:pt x="22" y="63"/>
                    <a:pt x="48" y="93"/>
                    <a:pt x="77" y="93"/>
                  </a:cubicBezTo>
                  <a:cubicBezTo>
                    <a:pt x="103" y="93"/>
                    <a:pt x="131" y="68"/>
                    <a:pt x="160" y="21"/>
                  </a:cubicBezTo>
                  <a:cubicBezTo>
                    <a:pt x="120" y="1"/>
                    <a:pt x="4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16;p3">
              <a:extLst>
                <a:ext uri="{FF2B5EF4-FFF2-40B4-BE49-F238E27FC236}">
                  <a16:creationId xmlns:a16="http://schemas.microsoft.com/office/drawing/2014/main" id="{333D3133-CF90-4791-98BE-7A6729FB14D3}"/>
                </a:ext>
              </a:extLst>
            </p:cNvPr>
            <p:cNvSpPr/>
            <p:nvPr/>
          </p:nvSpPr>
          <p:spPr>
            <a:xfrm>
              <a:off x="1995525" y="480710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104" y="1"/>
                  </a:moveTo>
                  <a:cubicBezTo>
                    <a:pt x="69" y="1"/>
                    <a:pt x="34" y="6"/>
                    <a:pt x="0" y="15"/>
                  </a:cubicBezTo>
                  <a:cubicBezTo>
                    <a:pt x="100" y="135"/>
                    <a:pt x="219" y="155"/>
                    <a:pt x="359" y="155"/>
                  </a:cubicBezTo>
                  <a:cubicBezTo>
                    <a:pt x="313" y="49"/>
                    <a:pt x="211" y="1"/>
                    <a:pt x="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17;p3">
              <a:extLst>
                <a:ext uri="{FF2B5EF4-FFF2-40B4-BE49-F238E27FC236}">
                  <a16:creationId xmlns:a16="http://schemas.microsoft.com/office/drawing/2014/main" id="{82F41D8A-C4E6-4B4F-B0CC-DA25768AAC39}"/>
                </a:ext>
              </a:extLst>
            </p:cNvPr>
            <p:cNvSpPr/>
            <p:nvPr/>
          </p:nvSpPr>
          <p:spPr>
            <a:xfrm>
              <a:off x="2018400" y="4814925"/>
              <a:ext cx="17425" cy="5825"/>
            </a:xfrm>
            <a:custGeom>
              <a:avLst/>
              <a:gdLst/>
              <a:ahLst/>
              <a:cxnLst/>
              <a:rect l="l" t="t" r="r" b="b"/>
              <a:pathLst>
                <a:path w="697" h="233" extrusionOk="0">
                  <a:moveTo>
                    <a:pt x="538" y="1"/>
                  </a:moveTo>
                  <a:cubicBezTo>
                    <a:pt x="339" y="21"/>
                    <a:pt x="140" y="1"/>
                    <a:pt x="1" y="160"/>
                  </a:cubicBezTo>
                  <a:cubicBezTo>
                    <a:pt x="118" y="213"/>
                    <a:pt x="247" y="232"/>
                    <a:pt x="375" y="232"/>
                  </a:cubicBezTo>
                  <a:cubicBezTo>
                    <a:pt x="485" y="232"/>
                    <a:pt x="595" y="218"/>
                    <a:pt x="697" y="200"/>
                  </a:cubicBezTo>
                  <a:lnTo>
                    <a:pt x="697" y="60"/>
                  </a:lnTo>
                  <a:lnTo>
                    <a:pt x="5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18;p3">
              <a:extLst>
                <a:ext uri="{FF2B5EF4-FFF2-40B4-BE49-F238E27FC236}">
                  <a16:creationId xmlns:a16="http://schemas.microsoft.com/office/drawing/2014/main" id="{BCBC7697-4CB6-4936-B644-C873B8E831B5}"/>
                </a:ext>
              </a:extLst>
            </p:cNvPr>
            <p:cNvSpPr/>
            <p:nvPr/>
          </p:nvSpPr>
          <p:spPr>
            <a:xfrm>
              <a:off x="2310325" y="4824625"/>
              <a:ext cx="32350" cy="32050"/>
            </a:xfrm>
            <a:custGeom>
              <a:avLst/>
              <a:gdLst/>
              <a:ahLst/>
              <a:cxnLst/>
              <a:rect l="l" t="t" r="r" b="b"/>
              <a:pathLst>
                <a:path w="1294" h="1282" extrusionOk="0">
                  <a:moveTo>
                    <a:pt x="822" y="0"/>
                  </a:moveTo>
                  <a:cubicBezTo>
                    <a:pt x="574" y="0"/>
                    <a:pt x="423" y="205"/>
                    <a:pt x="259" y="369"/>
                  </a:cubicBezTo>
                  <a:cubicBezTo>
                    <a:pt x="180" y="448"/>
                    <a:pt x="80" y="468"/>
                    <a:pt x="40" y="568"/>
                  </a:cubicBezTo>
                  <a:cubicBezTo>
                    <a:pt x="1" y="627"/>
                    <a:pt x="1" y="687"/>
                    <a:pt x="60" y="747"/>
                  </a:cubicBezTo>
                  <a:cubicBezTo>
                    <a:pt x="200" y="826"/>
                    <a:pt x="1" y="846"/>
                    <a:pt x="40" y="906"/>
                  </a:cubicBezTo>
                  <a:cubicBezTo>
                    <a:pt x="40" y="965"/>
                    <a:pt x="60" y="1025"/>
                    <a:pt x="100" y="1065"/>
                  </a:cubicBezTo>
                  <a:cubicBezTo>
                    <a:pt x="107" y="1065"/>
                    <a:pt x="114" y="1064"/>
                    <a:pt x="120" y="1064"/>
                  </a:cubicBezTo>
                  <a:cubicBezTo>
                    <a:pt x="354" y="1064"/>
                    <a:pt x="580" y="1282"/>
                    <a:pt x="808" y="1282"/>
                  </a:cubicBezTo>
                  <a:cubicBezTo>
                    <a:pt x="922" y="1282"/>
                    <a:pt x="1037" y="1227"/>
                    <a:pt x="1154" y="1065"/>
                  </a:cubicBezTo>
                  <a:cubicBezTo>
                    <a:pt x="1194" y="1065"/>
                    <a:pt x="1254" y="1045"/>
                    <a:pt x="1294" y="1025"/>
                  </a:cubicBezTo>
                  <a:cubicBezTo>
                    <a:pt x="1254" y="926"/>
                    <a:pt x="1234" y="826"/>
                    <a:pt x="1154" y="727"/>
                  </a:cubicBezTo>
                  <a:cubicBezTo>
                    <a:pt x="796" y="548"/>
                    <a:pt x="1294" y="210"/>
                    <a:pt x="995" y="31"/>
                  </a:cubicBezTo>
                  <a:cubicBezTo>
                    <a:pt x="932" y="10"/>
                    <a:pt x="875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19;p3">
              <a:extLst>
                <a:ext uri="{FF2B5EF4-FFF2-40B4-BE49-F238E27FC236}">
                  <a16:creationId xmlns:a16="http://schemas.microsoft.com/office/drawing/2014/main" id="{E5ACB6DF-89AE-4059-B003-985F7D84B297}"/>
                </a:ext>
              </a:extLst>
            </p:cNvPr>
            <p:cNvSpPr/>
            <p:nvPr/>
          </p:nvSpPr>
          <p:spPr>
            <a:xfrm>
              <a:off x="2339175" y="4787575"/>
              <a:ext cx="18425" cy="39050"/>
            </a:xfrm>
            <a:custGeom>
              <a:avLst/>
              <a:gdLst/>
              <a:ahLst/>
              <a:cxnLst/>
              <a:rect l="l" t="t" r="r" b="b"/>
              <a:pathLst>
                <a:path w="737" h="1562" extrusionOk="0">
                  <a:moveTo>
                    <a:pt x="508" y="1"/>
                  </a:moveTo>
                  <a:cubicBezTo>
                    <a:pt x="482" y="1"/>
                    <a:pt x="453" y="7"/>
                    <a:pt x="418" y="21"/>
                  </a:cubicBezTo>
                  <a:cubicBezTo>
                    <a:pt x="339" y="40"/>
                    <a:pt x="299" y="40"/>
                    <a:pt x="219" y="40"/>
                  </a:cubicBezTo>
                  <a:cubicBezTo>
                    <a:pt x="100" y="239"/>
                    <a:pt x="0" y="438"/>
                    <a:pt x="140" y="677"/>
                  </a:cubicBezTo>
                  <a:cubicBezTo>
                    <a:pt x="239" y="916"/>
                    <a:pt x="378" y="1174"/>
                    <a:pt x="159" y="1433"/>
                  </a:cubicBezTo>
                  <a:cubicBezTo>
                    <a:pt x="226" y="1522"/>
                    <a:pt x="293" y="1561"/>
                    <a:pt x="363" y="1561"/>
                  </a:cubicBezTo>
                  <a:cubicBezTo>
                    <a:pt x="418" y="1561"/>
                    <a:pt x="476" y="1537"/>
                    <a:pt x="537" y="1493"/>
                  </a:cubicBezTo>
                  <a:cubicBezTo>
                    <a:pt x="537" y="1333"/>
                    <a:pt x="597" y="1174"/>
                    <a:pt x="736" y="1115"/>
                  </a:cubicBezTo>
                  <a:cubicBezTo>
                    <a:pt x="736" y="816"/>
                    <a:pt x="716" y="538"/>
                    <a:pt x="736" y="220"/>
                  </a:cubicBezTo>
                  <a:cubicBezTo>
                    <a:pt x="671" y="137"/>
                    <a:pt x="632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20;p3">
              <a:extLst>
                <a:ext uri="{FF2B5EF4-FFF2-40B4-BE49-F238E27FC236}">
                  <a16:creationId xmlns:a16="http://schemas.microsoft.com/office/drawing/2014/main" id="{7B5E8FB5-AA6B-47CC-B1F5-6F727DAE037B}"/>
                </a:ext>
              </a:extLst>
            </p:cNvPr>
            <p:cNvSpPr/>
            <p:nvPr/>
          </p:nvSpPr>
          <p:spPr>
            <a:xfrm>
              <a:off x="2325250" y="4823375"/>
              <a:ext cx="28375" cy="19425"/>
            </a:xfrm>
            <a:custGeom>
              <a:avLst/>
              <a:gdLst/>
              <a:ahLst/>
              <a:cxnLst/>
              <a:rect l="l" t="t" r="r" b="b"/>
              <a:pathLst>
                <a:path w="1135" h="777" extrusionOk="0">
                  <a:moveTo>
                    <a:pt x="736" y="1"/>
                  </a:moveTo>
                  <a:cubicBezTo>
                    <a:pt x="637" y="21"/>
                    <a:pt x="498" y="61"/>
                    <a:pt x="378" y="81"/>
                  </a:cubicBezTo>
                  <a:cubicBezTo>
                    <a:pt x="378" y="180"/>
                    <a:pt x="398" y="319"/>
                    <a:pt x="339" y="399"/>
                  </a:cubicBezTo>
                  <a:cubicBezTo>
                    <a:pt x="0" y="777"/>
                    <a:pt x="299" y="757"/>
                    <a:pt x="557" y="777"/>
                  </a:cubicBezTo>
                  <a:cubicBezTo>
                    <a:pt x="657" y="458"/>
                    <a:pt x="1134" y="419"/>
                    <a:pt x="1094" y="61"/>
                  </a:cubicBezTo>
                  <a:cubicBezTo>
                    <a:pt x="975" y="21"/>
                    <a:pt x="856" y="21"/>
                    <a:pt x="7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21;p3">
              <a:extLst>
                <a:ext uri="{FF2B5EF4-FFF2-40B4-BE49-F238E27FC236}">
                  <a16:creationId xmlns:a16="http://schemas.microsoft.com/office/drawing/2014/main" id="{F37AAE3A-8FAA-4127-AF99-C7F572515A06}"/>
                </a:ext>
              </a:extLst>
            </p:cNvPr>
            <p:cNvSpPr/>
            <p:nvPr/>
          </p:nvSpPr>
          <p:spPr>
            <a:xfrm>
              <a:off x="2292425" y="4832825"/>
              <a:ext cx="24400" cy="16325"/>
            </a:xfrm>
            <a:custGeom>
              <a:avLst/>
              <a:gdLst/>
              <a:ahLst/>
              <a:cxnLst/>
              <a:rect l="l" t="t" r="r" b="b"/>
              <a:pathLst>
                <a:path w="976" h="653" extrusionOk="0">
                  <a:moveTo>
                    <a:pt x="458" y="1"/>
                  </a:moveTo>
                  <a:cubicBezTo>
                    <a:pt x="0" y="80"/>
                    <a:pt x="199" y="319"/>
                    <a:pt x="279" y="538"/>
                  </a:cubicBezTo>
                  <a:cubicBezTo>
                    <a:pt x="360" y="619"/>
                    <a:pt x="433" y="652"/>
                    <a:pt x="497" y="652"/>
                  </a:cubicBezTo>
                  <a:cubicBezTo>
                    <a:pt x="622" y="652"/>
                    <a:pt x="718" y="530"/>
                    <a:pt x="796" y="399"/>
                  </a:cubicBezTo>
                  <a:cubicBezTo>
                    <a:pt x="856" y="299"/>
                    <a:pt x="916" y="180"/>
                    <a:pt x="975" y="41"/>
                  </a:cubicBezTo>
                  <a:cubicBezTo>
                    <a:pt x="956" y="34"/>
                    <a:pt x="936" y="31"/>
                    <a:pt x="917" y="31"/>
                  </a:cubicBezTo>
                  <a:cubicBezTo>
                    <a:pt x="816" y="31"/>
                    <a:pt x="716" y="104"/>
                    <a:pt x="621" y="104"/>
                  </a:cubicBezTo>
                  <a:cubicBezTo>
                    <a:pt x="565" y="104"/>
                    <a:pt x="510" y="79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22;p3">
              <a:extLst>
                <a:ext uri="{FF2B5EF4-FFF2-40B4-BE49-F238E27FC236}">
                  <a16:creationId xmlns:a16="http://schemas.microsoft.com/office/drawing/2014/main" id="{11565001-4E77-483F-B40C-5D44DEDC9056}"/>
                </a:ext>
              </a:extLst>
            </p:cNvPr>
            <p:cNvSpPr/>
            <p:nvPr/>
          </p:nvSpPr>
          <p:spPr>
            <a:xfrm>
              <a:off x="2293925" y="4825375"/>
              <a:ext cx="10450" cy="21900"/>
            </a:xfrm>
            <a:custGeom>
              <a:avLst/>
              <a:gdLst/>
              <a:ahLst/>
              <a:cxnLst/>
              <a:rect l="l" t="t" r="r" b="b"/>
              <a:pathLst>
                <a:path w="418" h="876" extrusionOk="0">
                  <a:moveTo>
                    <a:pt x="219" y="1"/>
                  </a:moveTo>
                  <a:cubicBezTo>
                    <a:pt x="139" y="100"/>
                    <a:pt x="100" y="219"/>
                    <a:pt x="20" y="319"/>
                  </a:cubicBezTo>
                  <a:cubicBezTo>
                    <a:pt x="40" y="518"/>
                    <a:pt x="0" y="737"/>
                    <a:pt x="219" y="876"/>
                  </a:cubicBezTo>
                  <a:cubicBezTo>
                    <a:pt x="219" y="677"/>
                    <a:pt x="199" y="438"/>
                    <a:pt x="398" y="319"/>
                  </a:cubicBezTo>
                  <a:cubicBezTo>
                    <a:pt x="418" y="279"/>
                    <a:pt x="418" y="219"/>
                    <a:pt x="418" y="180"/>
                  </a:cubicBezTo>
                  <a:cubicBezTo>
                    <a:pt x="338" y="120"/>
                    <a:pt x="299" y="4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23;p3">
              <a:extLst>
                <a:ext uri="{FF2B5EF4-FFF2-40B4-BE49-F238E27FC236}">
                  <a16:creationId xmlns:a16="http://schemas.microsoft.com/office/drawing/2014/main" id="{4D31BC5F-EADB-4018-A078-642A5561C785}"/>
                </a:ext>
              </a:extLst>
            </p:cNvPr>
            <p:cNvSpPr/>
            <p:nvPr/>
          </p:nvSpPr>
          <p:spPr>
            <a:xfrm>
              <a:off x="2272525" y="4833800"/>
              <a:ext cx="11975" cy="5025"/>
            </a:xfrm>
            <a:custGeom>
              <a:avLst/>
              <a:gdLst/>
              <a:ahLst/>
              <a:cxnLst/>
              <a:rect l="l" t="t" r="r" b="b"/>
              <a:pathLst>
                <a:path w="479" h="201" extrusionOk="0">
                  <a:moveTo>
                    <a:pt x="222" y="1"/>
                  </a:moveTo>
                  <a:cubicBezTo>
                    <a:pt x="140" y="1"/>
                    <a:pt x="66" y="49"/>
                    <a:pt x="1" y="141"/>
                  </a:cubicBezTo>
                  <a:cubicBezTo>
                    <a:pt x="100" y="161"/>
                    <a:pt x="220" y="181"/>
                    <a:pt x="319" y="201"/>
                  </a:cubicBezTo>
                  <a:cubicBezTo>
                    <a:pt x="399" y="161"/>
                    <a:pt x="478" y="81"/>
                    <a:pt x="359" y="41"/>
                  </a:cubicBezTo>
                  <a:cubicBezTo>
                    <a:pt x="311" y="14"/>
                    <a:pt x="266" y="1"/>
                    <a:pt x="2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24;p3">
              <a:extLst>
                <a:ext uri="{FF2B5EF4-FFF2-40B4-BE49-F238E27FC236}">
                  <a16:creationId xmlns:a16="http://schemas.microsoft.com/office/drawing/2014/main" id="{58E9E7E5-E2EE-4869-AEC5-B0349AE3BE9E}"/>
                </a:ext>
              </a:extLst>
            </p:cNvPr>
            <p:cNvSpPr/>
            <p:nvPr/>
          </p:nvSpPr>
          <p:spPr>
            <a:xfrm>
              <a:off x="2254625" y="4829725"/>
              <a:ext cx="9975" cy="4125"/>
            </a:xfrm>
            <a:custGeom>
              <a:avLst/>
              <a:gdLst/>
              <a:ahLst/>
              <a:cxnLst/>
              <a:rect l="l" t="t" r="r" b="b"/>
              <a:pathLst>
                <a:path w="399" h="165" extrusionOk="0">
                  <a:moveTo>
                    <a:pt x="295" y="1"/>
                  </a:moveTo>
                  <a:cubicBezTo>
                    <a:pt x="264" y="1"/>
                    <a:pt x="230" y="10"/>
                    <a:pt x="200" y="25"/>
                  </a:cubicBezTo>
                  <a:cubicBezTo>
                    <a:pt x="120" y="45"/>
                    <a:pt x="80" y="125"/>
                    <a:pt x="1" y="165"/>
                  </a:cubicBezTo>
                  <a:cubicBezTo>
                    <a:pt x="40" y="155"/>
                    <a:pt x="85" y="155"/>
                    <a:pt x="127" y="155"/>
                  </a:cubicBezTo>
                  <a:cubicBezTo>
                    <a:pt x="170" y="155"/>
                    <a:pt x="209" y="155"/>
                    <a:pt x="239" y="145"/>
                  </a:cubicBezTo>
                  <a:cubicBezTo>
                    <a:pt x="299" y="145"/>
                    <a:pt x="398" y="85"/>
                    <a:pt x="398" y="85"/>
                  </a:cubicBezTo>
                  <a:cubicBezTo>
                    <a:pt x="386" y="24"/>
                    <a:pt x="344" y="1"/>
                    <a:pt x="2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25;p3">
              <a:extLst>
                <a:ext uri="{FF2B5EF4-FFF2-40B4-BE49-F238E27FC236}">
                  <a16:creationId xmlns:a16="http://schemas.microsoft.com/office/drawing/2014/main" id="{892CCE50-2154-466C-A7C9-846E87CC57E1}"/>
                </a:ext>
              </a:extLst>
            </p:cNvPr>
            <p:cNvSpPr/>
            <p:nvPr/>
          </p:nvSpPr>
          <p:spPr>
            <a:xfrm>
              <a:off x="1688175" y="4748775"/>
              <a:ext cx="25900" cy="7250"/>
            </a:xfrm>
            <a:custGeom>
              <a:avLst/>
              <a:gdLst/>
              <a:ahLst/>
              <a:cxnLst/>
              <a:rect l="l" t="t" r="r" b="b"/>
              <a:pathLst>
                <a:path w="1036" h="290" extrusionOk="0">
                  <a:moveTo>
                    <a:pt x="612" y="1"/>
                  </a:moveTo>
                  <a:cubicBezTo>
                    <a:pt x="413" y="1"/>
                    <a:pt x="210" y="87"/>
                    <a:pt x="1" y="180"/>
                  </a:cubicBezTo>
                  <a:cubicBezTo>
                    <a:pt x="98" y="261"/>
                    <a:pt x="194" y="289"/>
                    <a:pt x="289" y="289"/>
                  </a:cubicBezTo>
                  <a:cubicBezTo>
                    <a:pt x="504" y="289"/>
                    <a:pt x="714" y="145"/>
                    <a:pt x="923" y="145"/>
                  </a:cubicBezTo>
                  <a:cubicBezTo>
                    <a:pt x="960" y="145"/>
                    <a:pt x="998" y="149"/>
                    <a:pt x="1035" y="160"/>
                  </a:cubicBezTo>
                  <a:cubicBezTo>
                    <a:pt x="895" y="44"/>
                    <a:pt x="754" y="1"/>
                    <a:pt x="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26;p3">
              <a:extLst>
                <a:ext uri="{FF2B5EF4-FFF2-40B4-BE49-F238E27FC236}">
                  <a16:creationId xmlns:a16="http://schemas.microsoft.com/office/drawing/2014/main" id="{D16A2C8D-05A8-442E-90AB-363974888C2C}"/>
                </a:ext>
              </a:extLst>
            </p:cNvPr>
            <p:cNvSpPr/>
            <p:nvPr/>
          </p:nvSpPr>
          <p:spPr>
            <a:xfrm>
              <a:off x="1683200" y="4748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20" y="100"/>
                    <a:pt x="200" y="159"/>
                  </a:cubicBezTo>
                  <a:cubicBezTo>
                    <a:pt x="120" y="100"/>
                    <a:pt x="80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27;p3">
              <a:extLst>
                <a:ext uri="{FF2B5EF4-FFF2-40B4-BE49-F238E27FC236}">
                  <a16:creationId xmlns:a16="http://schemas.microsoft.com/office/drawing/2014/main" id="{B20B0A12-46B6-4824-8324-F843BB27E4A5}"/>
                </a:ext>
              </a:extLst>
            </p:cNvPr>
            <p:cNvSpPr/>
            <p:nvPr/>
          </p:nvSpPr>
          <p:spPr>
            <a:xfrm>
              <a:off x="1771725" y="4758650"/>
              <a:ext cx="5500" cy="4825"/>
            </a:xfrm>
            <a:custGeom>
              <a:avLst/>
              <a:gdLst/>
              <a:ahLst/>
              <a:cxnLst/>
              <a:rect l="l" t="t" r="r" b="b"/>
              <a:pathLst>
                <a:path w="220" h="193" extrusionOk="0">
                  <a:moveTo>
                    <a:pt x="80" y="1"/>
                  </a:moveTo>
                  <a:cubicBezTo>
                    <a:pt x="58" y="1"/>
                    <a:pt x="32" y="8"/>
                    <a:pt x="1" y="24"/>
                  </a:cubicBezTo>
                  <a:cubicBezTo>
                    <a:pt x="1" y="24"/>
                    <a:pt x="21" y="103"/>
                    <a:pt x="41" y="163"/>
                  </a:cubicBezTo>
                  <a:cubicBezTo>
                    <a:pt x="70" y="183"/>
                    <a:pt x="95" y="193"/>
                    <a:pt x="123" y="193"/>
                  </a:cubicBezTo>
                  <a:cubicBezTo>
                    <a:pt x="150" y="193"/>
                    <a:pt x="180" y="183"/>
                    <a:pt x="220" y="163"/>
                  </a:cubicBezTo>
                  <a:cubicBezTo>
                    <a:pt x="176" y="60"/>
                    <a:pt x="142" y="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28;p3">
              <a:extLst>
                <a:ext uri="{FF2B5EF4-FFF2-40B4-BE49-F238E27FC236}">
                  <a16:creationId xmlns:a16="http://schemas.microsoft.com/office/drawing/2014/main" id="{CE71975D-B7A1-47E9-8245-8A4B58175630}"/>
                </a:ext>
              </a:extLst>
            </p:cNvPr>
            <p:cNvSpPr/>
            <p:nvPr/>
          </p:nvSpPr>
          <p:spPr>
            <a:xfrm>
              <a:off x="1759300" y="4762725"/>
              <a:ext cx="1525" cy="1750"/>
            </a:xfrm>
            <a:custGeom>
              <a:avLst/>
              <a:gdLst/>
              <a:ahLst/>
              <a:cxnLst/>
              <a:rect l="l" t="t" r="r" b="b"/>
              <a:pathLst>
                <a:path w="61" h="70" extrusionOk="0">
                  <a:moveTo>
                    <a:pt x="0" y="0"/>
                  </a:moveTo>
                  <a:cubicBezTo>
                    <a:pt x="26" y="39"/>
                    <a:pt x="44" y="69"/>
                    <a:pt x="53" y="69"/>
                  </a:cubicBezTo>
                  <a:cubicBezTo>
                    <a:pt x="58" y="69"/>
                    <a:pt x="60" y="61"/>
                    <a:pt x="60" y="40"/>
                  </a:cubicBezTo>
                  <a:cubicBezTo>
                    <a:pt x="60" y="20"/>
                    <a:pt x="2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29;p3">
              <a:extLst>
                <a:ext uri="{FF2B5EF4-FFF2-40B4-BE49-F238E27FC236}">
                  <a16:creationId xmlns:a16="http://schemas.microsoft.com/office/drawing/2014/main" id="{ADE81D6F-5A89-471E-AC97-D47F9D672783}"/>
                </a:ext>
              </a:extLst>
            </p:cNvPr>
            <p:cNvSpPr/>
            <p:nvPr/>
          </p:nvSpPr>
          <p:spPr>
            <a:xfrm>
              <a:off x="1772225" y="4762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1" y="0"/>
                  </a:moveTo>
                  <a:cubicBezTo>
                    <a:pt x="1" y="40"/>
                    <a:pt x="1" y="119"/>
                    <a:pt x="1" y="179"/>
                  </a:cubicBezTo>
                  <a:cubicBezTo>
                    <a:pt x="60" y="139"/>
                    <a:pt x="120" y="6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30;p3">
              <a:extLst>
                <a:ext uri="{FF2B5EF4-FFF2-40B4-BE49-F238E27FC236}">
                  <a16:creationId xmlns:a16="http://schemas.microsoft.com/office/drawing/2014/main" id="{6B14D561-3C26-4BCA-8BAB-762DF51C3DA5}"/>
                </a:ext>
              </a:extLst>
            </p:cNvPr>
            <p:cNvSpPr/>
            <p:nvPr/>
          </p:nvSpPr>
          <p:spPr>
            <a:xfrm>
              <a:off x="1808025" y="4074300"/>
              <a:ext cx="208400" cy="50375"/>
            </a:xfrm>
            <a:custGeom>
              <a:avLst/>
              <a:gdLst/>
              <a:ahLst/>
              <a:cxnLst/>
              <a:rect l="l" t="t" r="r" b="b"/>
              <a:pathLst>
                <a:path w="8336" h="2015" extrusionOk="0">
                  <a:moveTo>
                    <a:pt x="247" y="1"/>
                  </a:moveTo>
                  <a:cubicBezTo>
                    <a:pt x="135" y="1"/>
                    <a:pt x="90" y="55"/>
                    <a:pt x="1" y="165"/>
                  </a:cubicBezTo>
                  <a:lnTo>
                    <a:pt x="41" y="204"/>
                  </a:lnTo>
                  <a:cubicBezTo>
                    <a:pt x="81" y="264"/>
                    <a:pt x="100" y="304"/>
                    <a:pt x="180" y="324"/>
                  </a:cubicBezTo>
                  <a:cubicBezTo>
                    <a:pt x="200" y="403"/>
                    <a:pt x="240" y="423"/>
                    <a:pt x="299" y="423"/>
                  </a:cubicBezTo>
                  <a:cubicBezTo>
                    <a:pt x="458" y="463"/>
                    <a:pt x="638" y="443"/>
                    <a:pt x="737" y="563"/>
                  </a:cubicBezTo>
                  <a:cubicBezTo>
                    <a:pt x="836" y="662"/>
                    <a:pt x="976" y="642"/>
                    <a:pt x="1075" y="722"/>
                  </a:cubicBezTo>
                  <a:lnTo>
                    <a:pt x="1155" y="761"/>
                  </a:lnTo>
                  <a:lnTo>
                    <a:pt x="1234" y="761"/>
                  </a:lnTo>
                  <a:cubicBezTo>
                    <a:pt x="1304" y="831"/>
                    <a:pt x="1393" y="831"/>
                    <a:pt x="1488" y="831"/>
                  </a:cubicBezTo>
                  <a:cubicBezTo>
                    <a:pt x="1582" y="831"/>
                    <a:pt x="1682" y="831"/>
                    <a:pt x="1771" y="901"/>
                  </a:cubicBezTo>
                  <a:cubicBezTo>
                    <a:pt x="1871" y="921"/>
                    <a:pt x="1970" y="921"/>
                    <a:pt x="2070" y="940"/>
                  </a:cubicBezTo>
                  <a:cubicBezTo>
                    <a:pt x="2149" y="960"/>
                    <a:pt x="2229" y="1020"/>
                    <a:pt x="2289" y="1060"/>
                  </a:cubicBezTo>
                  <a:cubicBezTo>
                    <a:pt x="2368" y="1100"/>
                    <a:pt x="2428" y="1100"/>
                    <a:pt x="2468" y="1120"/>
                  </a:cubicBezTo>
                  <a:cubicBezTo>
                    <a:pt x="2567" y="1199"/>
                    <a:pt x="2726" y="1159"/>
                    <a:pt x="2846" y="1239"/>
                  </a:cubicBezTo>
                  <a:cubicBezTo>
                    <a:pt x="2952" y="1292"/>
                    <a:pt x="3058" y="1310"/>
                    <a:pt x="3170" y="1310"/>
                  </a:cubicBezTo>
                  <a:cubicBezTo>
                    <a:pt x="3226" y="1310"/>
                    <a:pt x="3283" y="1305"/>
                    <a:pt x="3343" y="1299"/>
                  </a:cubicBezTo>
                  <a:cubicBezTo>
                    <a:pt x="3462" y="1338"/>
                    <a:pt x="3621" y="1318"/>
                    <a:pt x="3741" y="1418"/>
                  </a:cubicBezTo>
                  <a:cubicBezTo>
                    <a:pt x="5133" y="1816"/>
                    <a:pt x="6605" y="1935"/>
                    <a:pt x="8038" y="2015"/>
                  </a:cubicBezTo>
                  <a:cubicBezTo>
                    <a:pt x="8217" y="1895"/>
                    <a:pt x="8336" y="1756"/>
                    <a:pt x="8197" y="1577"/>
                  </a:cubicBezTo>
                  <a:cubicBezTo>
                    <a:pt x="8103" y="1551"/>
                    <a:pt x="8008" y="1544"/>
                    <a:pt x="7913" y="1544"/>
                  </a:cubicBezTo>
                  <a:cubicBezTo>
                    <a:pt x="7804" y="1544"/>
                    <a:pt x="7695" y="1553"/>
                    <a:pt x="7589" y="1553"/>
                  </a:cubicBezTo>
                  <a:cubicBezTo>
                    <a:pt x="7433" y="1553"/>
                    <a:pt x="7282" y="1534"/>
                    <a:pt x="7142" y="1438"/>
                  </a:cubicBezTo>
                  <a:cubicBezTo>
                    <a:pt x="6426" y="1219"/>
                    <a:pt x="5650" y="1299"/>
                    <a:pt x="4914" y="1239"/>
                  </a:cubicBezTo>
                  <a:cubicBezTo>
                    <a:pt x="4258" y="1139"/>
                    <a:pt x="3661" y="901"/>
                    <a:pt x="3045" y="722"/>
                  </a:cubicBezTo>
                  <a:cubicBezTo>
                    <a:pt x="2567" y="602"/>
                    <a:pt x="2050" y="642"/>
                    <a:pt x="1592" y="364"/>
                  </a:cubicBezTo>
                  <a:cubicBezTo>
                    <a:pt x="1581" y="340"/>
                    <a:pt x="1569" y="331"/>
                    <a:pt x="1549" y="331"/>
                  </a:cubicBezTo>
                  <a:cubicBezTo>
                    <a:pt x="1536" y="331"/>
                    <a:pt x="1518" y="335"/>
                    <a:pt x="1493" y="344"/>
                  </a:cubicBezTo>
                  <a:cubicBezTo>
                    <a:pt x="1334" y="224"/>
                    <a:pt x="1075" y="344"/>
                    <a:pt x="896" y="165"/>
                  </a:cubicBezTo>
                  <a:cubicBezTo>
                    <a:pt x="538" y="55"/>
                    <a:pt x="359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31;p3">
              <a:extLst>
                <a:ext uri="{FF2B5EF4-FFF2-40B4-BE49-F238E27FC236}">
                  <a16:creationId xmlns:a16="http://schemas.microsoft.com/office/drawing/2014/main" id="{DD576D07-6C03-4639-84DB-0CD0BD8AFBDD}"/>
                </a:ext>
              </a:extLst>
            </p:cNvPr>
            <p:cNvSpPr/>
            <p:nvPr/>
          </p:nvSpPr>
          <p:spPr>
            <a:xfrm>
              <a:off x="1985575" y="4432275"/>
              <a:ext cx="183550" cy="35550"/>
            </a:xfrm>
            <a:custGeom>
              <a:avLst/>
              <a:gdLst/>
              <a:ahLst/>
              <a:cxnLst/>
              <a:rect l="l" t="t" r="r" b="b"/>
              <a:pathLst>
                <a:path w="7342" h="1422" extrusionOk="0">
                  <a:moveTo>
                    <a:pt x="802" y="0"/>
                  </a:moveTo>
                  <a:cubicBezTo>
                    <a:pt x="732" y="0"/>
                    <a:pt x="617" y="74"/>
                    <a:pt x="558" y="149"/>
                  </a:cubicBezTo>
                  <a:cubicBezTo>
                    <a:pt x="516" y="258"/>
                    <a:pt x="434" y="271"/>
                    <a:pt x="344" y="271"/>
                  </a:cubicBezTo>
                  <a:cubicBezTo>
                    <a:pt x="315" y="271"/>
                    <a:pt x="285" y="270"/>
                    <a:pt x="255" y="270"/>
                  </a:cubicBezTo>
                  <a:cubicBezTo>
                    <a:pt x="158" y="270"/>
                    <a:pt x="62" y="284"/>
                    <a:pt x="1" y="407"/>
                  </a:cubicBezTo>
                  <a:cubicBezTo>
                    <a:pt x="100" y="507"/>
                    <a:pt x="239" y="507"/>
                    <a:pt x="379" y="546"/>
                  </a:cubicBezTo>
                  <a:cubicBezTo>
                    <a:pt x="1115" y="765"/>
                    <a:pt x="1851" y="666"/>
                    <a:pt x="2587" y="825"/>
                  </a:cubicBezTo>
                  <a:cubicBezTo>
                    <a:pt x="3323" y="964"/>
                    <a:pt x="4099" y="964"/>
                    <a:pt x="4835" y="1044"/>
                  </a:cubicBezTo>
                  <a:cubicBezTo>
                    <a:pt x="5471" y="1103"/>
                    <a:pt x="6088" y="1103"/>
                    <a:pt x="6625" y="1422"/>
                  </a:cubicBezTo>
                  <a:cubicBezTo>
                    <a:pt x="6682" y="1370"/>
                    <a:pt x="6744" y="1355"/>
                    <a:pt x="6808" y="1355"/>
                  </a:cubicBezTo>
                  <a:cubicBezTo>
                    <a:pt x="6903" y="1355"/>
                    <a:pt x="7003" y="1389"/>
                    <a:pt x="7098" y="1389"/>
                  </a:cubicBezTo>
                  <a:cubicBezTo>
                    <a:pt x="7162" y="1389"/>
                    <a:pt x="7224" y="1374"/>
                    <a:pt x="7281" y="1322"/>
                  </a:cubicBezTo>
                  <a:cubicBezTo>
                    <a:pt x="7301" y="1282"/>
                    <a:pt x="7321" y="1243"/>
                    <a:pt x="7341" y="1223"/>
                  </a:cubicBezTo>
                  <a:cubicBezTo>
                    <a:pt x="7261" y="1163"/>
                    <a:pt x="7162" y="1103"/>
                    <a:pt x="7063" y="1064"/>
                  </a:cubicBezTo>
                  <a:cubicBezTo>
                    <a:pt x="6227" y="904"/>
                    <a:pt x="5392" y="765"/>
                    <a:pt x="4576" y="566"/>
                  </a:cubicBezTo>
                  <a:cubicBezTo>
                    <a:pt x="3701" y="347"/>
                    <a:pt x="2845" y="248"/>
                    <a:pt x="1990" y="248"/>
                  </a:cubicBezTo>
                  <a:cubicBezTo>
                    <a:pt x="1816" y="248"/>
                    <a:pt x="1642" y="275"/>
                    <a:pt x="1473" y="275"/>
                  </a:cubicBezTo>
                  <a:cubicBezTo>
                    <a:pt x="1255" y="275"/>
                    <a:pt x="1046" y="231"/>
                    <a:pt x="856" y="29"/>
                  </a:cubicBezTo>
                  <a:cubicBezTo>
                    <a:pt x="846" y="9"/>
                    <a:pt x="827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32;p3">
              <a:extLst>
                <a:ext uri="{FF2B5EF4-FFF2-40B4-BE49-F238E27FC236}">
                  <a16:creationId xmlns:a16="http://schemas.microsoft.com/office/drawing/2014/main" id="{D6590C59-0AAC-4AF4-BC6B-23D20608028A}"/>
                </a:ext>
              </a:extLst>
            </p:cNvPr>
            <p:cNvSpPr/>
            <p:nvPr/>
          </p:nvSpPr>
          <p:spPr>
            <a:xfrm>
              <a:off x="1929375" y="4325075"/>
              <a:ext cx="146250" cy="34350"/>
            </a:xfrm>
            <a:custGeom>
              <a:avLst/>
              <a:gdLst/>
              <a:ahLst/>
              <a:cxnLst/>
              <a:rect l="l" t="t" r="r" b="b"/>
              <a:pathLst>
                <a:path w="5850" h="1374" extrusionOk="0">
                  <a:moveTo>
                    <a:pt x="160" y="0"/>
                  </a:moveTo>
                  <a:cubicBezTo>
                    <a:pt x="21" y="160"/>
                    <a:pt x="1" y="339"/>
                    <a:pt x="160" y="518"/>
                  </a:cubicBezTo>
                  <a:cubicBezTo>
                    <a:pt x="279" y="458"/>
                    <a:pt x="379" y="398"/>
                    <a:pt x="498" y="339"/>
                  </a:cubicBezTo>
                  <a:cubicBezTo>
                    <a:pt x="657" y="538"/>
                    <a:pt x="916" y="498"/>
                    <a:pt x="1055" y="717"/>
                  </a:cubicBezTo>
                  <a:cubicBezTo>
                    <a:pt x="1513" y="1035"/>
                    <a:pt x="2090" y="816"/>
                    <a:pt x="2587" y="1015"/>
                  </a:cubicBezTo>
                  <a:cubicBezTo>
                    <a:pt x="3482" y="1373"/>
                    <a:pt x="4457" y="1134"/>
                    <a:pt x="5372" y="1313"/>
                  </a:cubicBezTo>
                  <a:cubicBezTo>
                    <a:pt x="5383" y="1316"/>
                    <a:pt x="5394" y="1317"/>
                    <a:pt x="5406" y="1317"/>
                  </a:cubicBezTo>
                  <a:cubicBezTo>
                    <a:pt x="5479" y="1317"/>
                    <a:pt x="5562" y="1271"/>
                    <a:pt x="5630" y="1254"/>
                  </a:cubicBezTo>
                  <a:cubicBezTo>
                    <a:pt x="5770" y="1194"/>
                    <a:pt x="5849" y="1095"/>
                    <a:pt x="5829" y="916"/>
                  </a:cubicBezTo>
                  <a:cubicBezTo>
                    <a:pt x="5793" y="818"/>
                    <a:pt x="5727" y="788"/>
                    <a:pt x="5659" y="788"/>
                  </a:cubicBezTo>
                  <a:cubicBezTo>
                    <a:pt x="5615" y="788"/>
                    <a:pt x="5570" y="801"/>
                    <a:pt x="5531" y="816"/>
                  </a:cubicBezTo>
                  <a:cubicBezTo>
                    <a:pt x="5391" y="851"/>
                    <a:pt x="5257" y="867"/>
                    <a:pt x="5125" y="867"/>
                  </a:cubicBezTo>
                  <a:cubicBezTo>
                    <a:pt x="4806" y="867"/>
                    <a:pt x="4502" y="772"/>
                    <a:pt x="4178" y="617"/>
                  </a:cubicBezTo>
                  <a:cubicBezTo>
                    <a:pt x="4041" y="548"/>
                    <a:pt x="3865" y="527"/>
                    <a:pt x="3698" y="527"/>
                  </a:cubicBezTo>
                  <a:cubicBezTo>
                    <a:pt x="3623" y="527"/>
                    <a:pt x="3550" y="531"/>
                    <a:pt x="3482" y="538"/>
                  </a:cubicBezTo>
                  <a:cubicBezTo>
                    <a:pt x="3393" y="544"/>
                    <a:pt x="3303" y="547"/>
                    <a:pt x="3215" y="547"/>
                  </a:cubicBezTo>
                  <a:cubicBezTo>
                    <a:pt x="2178" y="547"/>
                    <a:pt x="1186" y="147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33;p3">
              <a:extLst>
                <a:ext uri="{FF2B5EF4-FFF2-40B4-BE49-F238E27FC236}">
                  <a16:creationId xmlns:a16="http://schemas.microsoft.com/office/drawing/2014/main" id="{95788987-9D2D-408A-AEF3-85997DEE0163}"/>
                </a:ext>
              </a:extLst>
            </p:cNvPr>
            <p:cNvSpPr/>
            <p:nvPr/>
          </p:nvSpPr>
          <p:spPr>
            <a:xfrm>
              <a:off x="1859750" y="4156000"/>
              <a:ext cx="181550" cy="39800"/>
            </a:xfrm>
            <a:custGeom>
              <a:avLst/>
              <a:gdLst/>
              <a:ahLst/>
              <a:cxnLst/>
              <a:rect l="l" t="t" r="r" b="b"/>
              <a:pathLst>
                <a:path w="7262" h="1592" extrusionOk="0">
                  <a:moveTo>
                    <a:pt x="391" y="0"/>
                  </a:moveTo>
                  <a:cubicBezTo>
                    <a:pt x="272" y="0"/>
                    <a:pt x="144" y="11"/>
                    <a:pt x="1" y="40"/>
                  </a:cubicBezTo>
                  <a:cubicBezTo>
                    <a:pt x="717" y="438"/>
                    <a:pt x="1473" y="438"/>
                    <a:pt x="2109" y="716"/>
                  </a:cubicBezTo>
                  <a:cubicBezTo>
                    <a:pt x="3542" y="1293"/>
                    <a:pt x="5034" y="1432"/>
                    <a:pt x="6526" y="1591"/>
                  </a:cubicBezTo>
                  <a:cubicBezTo>
                    <a:pt x="6576" y="1504"/>
                    <a:pt x="6659" y="1485"/>
                    <a:pt x="6752" y="1485"/>
                  </a:cubicBezTo>
                  <a:cubicBezTo>
                    <a:pt x="6822" y="1485"/>
                    <a:pt x="6898" y="1496"/>
                    <a:pt x="6969" y="1496"/>
                  </a:cubicBezTo>
                  <a:cubicBezTo>
                    <a:pt x="7105" y="1496"/>
                    <a:pt x="7226" y="1457"/>
                    <a:pt x="7262" y="1233"/>
                  </a:cubicBezTo>
                  <a:cubicBezTo>
                    <a:pt x="6386" y="1114"/>
                    <a:pt x="5531" y="1094"/>
                    <a:pt x="4656" y="935"/>
                  </a:cubicBezTo>
                  <a:cubicBezTo>
                    <a:pt x="3402" y="716"/>
                    <a:pt x="2249" y="219"/>
                    <a:pt x="995" y="60"/>
                  </a:cubicBezTo>
                  <a:cubicBezTo>
                    <a:pt x="792" y="34"/>
                    <a:pt x="604" y="0"/>
                    <a:pt x="3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34;p3">
              <a:extLst>
                <a:ext uri="{FF2B5EF4-FFF2-40B4-BE49-F238E27FC236}">
                  <a16:creationId xmlns:a16="http://schemas.microsoft.com/office/drawing/2014/main" id="{D549788B-015B-462E-A412-A4587604F282}"/>
                </a:ext>
              </a:extLst>
            </p:cNvPr>
            <p:cNvSpPr/>
            <p:nvPr/>
          </p:nvSpPr>
          <p:spPr>
            <a:xfrm>
              <a:off x="1827925" y="4253450"/>
              <a:ext cx="139275" cy="58300"/>
            </a:xfrm>
            <a:custGeom>
              <a:avLst/>
              <a:gdLst/>
              <a:ahLst/>
              <a:cxnLst/>
              <a:rect l="l" t="t" r="r" b="b"/>
              <a:pathLst>
                <a:path w="5571" h="2332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657"/>
                    <a:pt x="697" y="896"/>
                    <a:pt x="1174" y="1035"/>
                  </a:cubicBezTo>
                  <a:cubicBezTo>
                    <a:pt x="2129" y="1334"/>
                    <a:pt x="3084" y="1632"/>
                    <a:pt x="4039" y="1911"/>
                  </a:cubicBezTo>
                  <a:cubicBezTo>
                    <a:pt x="4490" y="2023"/>
                    <a:pt x="4888" y="2332"/>
                    <a:pt x="5367" y="2332"/>
                  </a:cubicBezTo>
                  <a:cubicBezTo>
                    <a:pt x="5395" y="2332"/>
                    <a:pt x="5423" y="2331"/>
                    <a:pt x="5451" y="2328"/>
                  </a:cubicBezTo>
                  <a:cubicBezTo>
                    <a:pt x="5571" y="2209"/>
                    <a:pt x="5571" y="2090"/>
                    <a:pt x="5451" y="1950"/>
                  </a:cubicBezTo>
                  <a:cubicBezTo>
                    <a:pt x="3661" y="1314"/>
                    <a:pt x="1871" y="65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35;p3">
              <a:extLst>
                <a:ext uri="{FF2B5EF4-FFF2-40B4-BE49-F238E27FC236}">
                  <a16:creationId xmlns:a16="http://schemas.microsoft.com/office/drawing/2014/main" id="{F47DAB98-49AA-42AD-8CAE-26149A96C782}"/>
                </a:ext>
              </a:extLst>
            </p:cNvPr>
            <p:cNvSpPr/>
            <p:nvPr/>
          </p:nvSpPr>
          <p:spPr>
            <a:xfrm>
              <a:off x="2026350" y="4533325"/>
              <a:ext cx="141275" cy="37250"/>
            </a:xfrm>
            <a:custGeom>
              <a:avLst/>
              <a:gdLst/>
              <a:ahLst/>
              <a:cxnLst/>
              <a:rect l="l" t="t" r="r" b="b"/>
              <a:pathLst>
                <a:path w="5651" h="1490" extrusionOk="0">
                  <a:moveTo>
                    <a:pt x="751" y="0"/>
                  </a:moveTo>
                  <a:cubicBezTo>
                    <a:pt x="519" y="0"/>
                    <a:pt x="380" y="162"/>
                    <a:pt x="200" y="244"/>
                  </a:cubicBezTo>
                  <a:cubicBezTo>
                    <a:pt x="120" y="284"/>
                    <a:pt x="21" y="324"/>
                    <a:pt x="1" y="443"/>
                  </a:cubicBezTo>
                  <a:cubicBezTo>
                    <a:pt x="976" y="523"/>
                    <a:pt x="1891" y="742"/>
                    <a:pt x="2846" y="980"/>
                  </a:cubicBezTo>
                  <a:cubicBezTo>
                    <a:pt x="3610" y="1211"/>
                    <a:pt x="4422" y="1490"/>
                    <a:pt x="5267" y="1490"/>
                  </a:cubicBezTo>
                  <a:cubicBezTo>
                    <a:pt x="5368" y="1490"/>
                    <a:pt x="5469" y="1486"/>
                    <a:pt x="5571" y="1478"/>
                  </a:cubicBezTo>
                  <a:cubicBezTo>
                    <a:pt x="5591" y="1478"/>
                    <a:pt x="5591" y="1458"/>
                    <a:pt x="5611" y="1438"/>
                  </a:cubicBezTo>
                  <a:cubicBezTo>
                    <a:pt x="5650" y="1398"/>
                    <a:pt x="5611" y="1358"/>
                    <a:pt x="5571" y="1338"/>
                  </a:cubicBezTo>
                  <a:cubicBezTo>
                    <a:pt x="5386" y="1080"/>
                    <a:pt x="5133" y="958"/>
                    <a:pt x="4858" y="958"/>
                  </a:cubicBezTo>
                  <a:cubicBezTo>
                    <a:pt x="4837" y="958"/>
                    <a:pt x="4816" y="959"/>
                    <a:pt x="4795" y="960"/>
                  </a:cubicBezTo>
                  <a:cubicBezTo>
                    <a:pt x="4437" y="960"/>
                    <a:pt x="4099" y="821"/>
                    <a:pt x="3761" y="742"/>
                  </a:cubicBezTo>
                  <a:cubicBezTo>
                    <a:pt x="2806" y="483"/>
                    <a:pt x="1871" y="284"/>
                    <a:pt x="916" y="25"/>
                  </a:cubicBezTo>
                  <a:cubicBezTo>
                    <a:pt x="856" y="8"/>
                    <a:pt x="801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36;p3">
              <a:extLst>
                <a:ext uri="{FF2B5EF4-FFF2-40B4-BE49-F238E27FC236}">
                  <a16:creationId xmlns:a16="http://schemas.microsoft.com/office/drawing/2014/main" id="{C1E18694-7598-4158-A7B9-56AF4C3CE7BB}"/>
                </a:ext>
              </a:extLst>
            </p:cNvPr>
            <p:cNvSpPr/>
            <p:nvPr/>
          </p:nvSpPr>
          <p:spPr>
            <a:xfrm>
              <a:off x="2048250" y="4106375"/>
              <a:ext cx="131300" cy="17300"/>
            </a:xfrm>
            <a:custGeom>
              <a:avLst/>
              <a:gdLst/>
              <a:ahLst/>
              <a:cxnLst/>
              <a:rect l="l" t="t" r="r" b="b"/>
              <a:pathLst>
                <a:path w="5252" h="692" extrusionOk="0">
                  <a:moveTo>
                    <a:pt x="3732" y="0"/>
                  </a:moveTo>
                  <a:cubicBezTo>
                    <a:pt x="3098" y="0"/>
                    <a:pt x="2464" y="84"/>
                    <a:pt x="1830" y="155"/>
                  </a:cubicBezTo>
                  <a:cubicBezTo>
                    <a:pt x="1627" y="244"/>
                    <a:pt x="1421" y="267"/>
                    <a:pt x="1214" y="267"/>
                  </a:cubicBezTo>
                  <a:cubicBezTo>
                    <a:pt x="994" y="267"/>
                    <a:pt x="774" y="241"/>
                    <a:pt x="556" y="241"/>
                  </a:cubicBezTo>
                  <a:cubicBezTo>
                    <a:pt x="477" y="241"/>
                    <a:pt x="397" y="245"/>
                    <a:pt x="318" y="254"/>
                  </a:cubicBezTo>
                  <a:cubicBezTo>
                    <a:pt x="0" y="692"/>
                    <a:pt x="517" y="533"/>
                    <a:pt x="597" y="692"/>
                  </a:cubicBezTo>
                  <a:cubicBezTo>
                    <a:pt x="1413" y="692"/>
                    <a:pt x="2208" y="692"/>
                    <a:pt x="3004" y="652"/>
                  </a:cubicBezTo>
                  <a:cubicBezTo>
                    <a:pt x="3054" y="651"/>
                    <a:pt x="3104" y="650"/>
                    <a:pt x="3154" y="650"/>
                  </a:cubicBezTo>
                  <a:cubicBezTo>
                    <a:pt x="3487" y="650"/>
                    <a:pt x="3826" y="681"/>
                    <a:pt x="4163" y="681"/>
                  </a:cubicBezTo>
                  <a:cubicBezTo>
                    <a:pt x="4401" y="681"/>
                    <a:pt x="4639" y="665"/>
                    <a:pt x="4874" y="612"/>
                  </a:cubicBezTo>
                  <a:cubicBezTo>
                    <a:pt x="4655" y="354"/>
                    <a:pt x="5252" y="413"/>
                    <a:pt x="5053" y="155"/>
                  </a:cubicBezTo>
                  <a:cubicBezTo>
                    <a:pt x="4613" y="41"/>
                    <a:pt x="4173" y="0"/>
                    <a:pt x="37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37;p3">
              <a:extLst>
                <a:ext uri="{FF2B5EF4-FFF2-40B4-BE49-F238E27FC236}">
                  <a16:creationId xmlns:a16="http://schemas.microsoft.com/office/drawing/2014/main" id="{AAE988C7-D997-4A00-94A6-BBF0DEBABA48}"/>
                </a:ext>
              </a:extLst>
            </p:cNvPr>
            <p:cNvSpPr/>
            <p:nvPr/>
          </p:nvSpPr>
          <p:spPr>
            <a:xfrm>
              <a:off x="2184500" y="4565275"/>
              <a:ext cx="100975" cy="49275"/>
            </a:xfrm>
            <a:custGeom>
              <a:avLst/>
              <a:gdLst/>
              <a:ahLst/>
              <a:cxnLst/>
              <a:rect l="l" t="t" r="r" b="b"/>
              <a:pathLst>
                <a:path w="4039" h="1971" extrusionOk="0">
                  <a:moveTo>
                    <a:pt x="140" y="1"/>
                  </a:moveTo>
                  <a:cubicBezTo>
                    <a:pt x="1" y="180"/>
                    <a:pt x="1" y="359"/>
                    <a:pt x="140" y="538"/>
                  </a:cubicBezTo>
                  <a:cubicBezTo>
                    <a:pt x="239" y="836"/>
                    <a:pt x="498" y="876"/>
                    <a:pt x="757" y="936"/>
                  </a:cubicBezTo>
                  <a:cubicBezTo>
                    <a:pt x="1453" y="1055"/>
                    <a:pt x="2129" y="1194"/>
                    <a:pt x="2686" y="1731"/>
                  </a:cubicBezTo>
                  <a:cubicBezTo>
                    <a:pt x="2806" y="1851"/>
                    <a:pt x="3701" y="1970"/>
                    <a:pt x="4039" y="1970"/>
                  </a:cubicBezTo>
                  <a:cubicBezTo>
                    <a:pt x="3979" y="1473"/>
                    <a:pt x="3522" y="1572"/>
                    <a:pt x="3223" y="1453"/>
                  </a:cubicBezTo>
                  <a:cubicBezTo>
                    <a:pt x="3044" y="1373"/>
                    <a:pt x="2806" y="1473"/>
                    <a:pt x="2646" y="1294"/>
                  </a:cubicBezTo>
                  <a:cubicBezTo>
                    <a:pt x="2189" y="757"/>
                    <a:pt x="1453" y="677"/>
                    <a:pt x="836" y="379"/>
                  </a:cubicBezTo>
                  <a:cubicBezTo>
                    <a:pt x="657" y="160"/>
                    <a:pt x="418" y="60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38;p3">
              <a:extLst>
                <a:ext uri="{FF2B5EF4-FFF2-40B4-BE49-F238E27FC236}">
                  <a16:creationId xmlns:a16="http://schemas.microsoft.com/office/drawing/2014/main" id="{4A373960-E37D-4E19-AEF1-82DE9E4CE5AB}"/>
                </a:ext>
              </a:extLst>
            </p:cNvPr>
            <p:cNvSpPr/>
            <p:nvPr/>
          </p:nvSpPr>
          <p:spPr>
            <a:xfrm>
              <a:off x="1765775" y="4055200"/>
              <a:ext cx="64675" cy="61525"/>
            </a:xfrm>
            <a:custGeom>
              <a:avLst/>
              <a:gdLst/>
              <a:ahLst/>
              <a:cxnLst/>
              <a:rect l="l" t="t" r="r" b="b"/>
              <a:pathLst>
                <a:path w="2587" h="2461" extrusionOk="0">
                  <a:moveTo>
                    <a:pt x="772" y="0"/>
                  </a:moveTo>
                  <a:cubicBezTo>
                    <a:pt x="668" y="0"/>
                    <a:pt x="588" y="51"/>
                    <a:pt x="577" y="213"/>
                  </a:cubicBezTo>
                  <a:cubicBezTo>
                    <a:pt x="497" y="968"/>
                    <a:pt x="0" y="1625"/>
                    <a:pt x="40" y="2401"/>
                  </a:cubicBezTo>
                  <a:lnTo>
                    <a:pt x="239" y="2401"/>
                  </a:lnTo>
                  <a:cubicBezTo>
                    <a:pt x="298" y="2361"/>
                    <a:pt x="338" y="2281"/>
                    <a:pt x="298" y="2182"/>
                  </a:cubicBezTo>
                  <a:lnTo>
                    <a:pt x="298" y="2182"/>
                  </a:lnTo>
                  <a:cubicBezTo>
                    <a:pt x="398" y="2261"/>
                    <a:pt x="338" y="2401"/>
                    <a:pt x="458" y="2460"/>
                  </a:cubicBezTo>
                  <a:cubicBezTo>
                    <a:pt x="657" y="1864"/>
                    <a:pt x="836" y="1267"/>
                    <a:pt x="995" y="670"/>
                  </a:cubicBezTo>
                  <a:cubicBezTo>
                    <a:pt x="1273" y="670"/>
                    <a:pt x="1472" y="869"/>
                    <a:pt x="1691" y="968"/>
                  </a:cubicBezTo>
                  <a:cubicBezTo>
                    <a:pt x="1770" y="889"/>
                    <a:pt x="1849" y="862"/>
                    <a:pt x="1929" y="862"/>
                  </a:cubicBezTo>
                  <a:cubicBezTo>
                    <a:pt x="2105" y="862"/>
                    <a:pt x="2281" y="997"/>
                    <a:pt x="2457" y="997"/>
                  </a:cubicBezTo>
                  <a:cubicBezTo>
                    <a:pt x="2500" y="997"/>
                    <a:pt x="2543" y="989"/>
                    <a:pt x="2586" y="968"/>
                  </a:cubicBezTo>
                  <a:cubicBezTo>
                    <a:pt x="2129" y="610"/>
                    <a:pt x="1651" y="292"/>
                    <a:pt x="1054" y="73"/>
                  </a:cubicBezTo>
                  <a:cubicBezTo>
                    <a:pt x="963" y="37"/>
                    <a:pt x="859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39;p3">
              <a:extLst>
                <a:ext uri="{FF2B5EF4-FFF2-40B4-BE49-F238E27FC236}">
                  <a16:creationId xmlns:a16="http://schemas.microsoft.com/office/drawing/2014/main" id="{110567A1-519B-4491-8B6F-42556E33ED13}"/>
                </a:ext>
              </a:extLst>
            </p:cNvPr>
            <p:cNvSpPr/>
            <p:nvPr/>
          </p:nvSpPr>
          <p:spPr>
            <a:xfrm>
              <a:off x="1767250" y="4419025"/>
              <a:ext cx="99500" cy="43825"/>
            </a:xfrm>
            <a:custGeom>
              <a:avLst/>
              <a:gdLst/>
              <a:ahLst/>
              <a:cxnLst/>
              <a:rect l="l" t="t" r="r" b="b"/>
              <a:pathLst>
                <a:path w="3980" h="1753" extrusionOk="0">
                  <a:moveTo>
                    <a:pt x="413" y="1"/>
                  </a:moveTo>
                  <a:cubicBezTo>
                    <a:pt x="270" y="1"/>
                    <a:pt x="107" y="129"/>
                    <a:pt x="1" y="281"/>
                  </a:cubicBezTo>
                  <a:cubicBezTo>
                    <a:pt x="1095" y="818"/>
                    <a:pt x="2089" y="1474"/>
                    <a:pt x="3283" y="1753"/>
                  </a:cubicBezTo>
                  <a:cubicBezTo>
                    <a:pt x="3348" y="1681"/>
                    <a:pt x="3420" y="1661"/>
                    <a:pt x="3495" y="1661"/>
                  </a:cubicBezTo>
                  <a:cubicBezTo>
                    <a:pt x="3591" y="1661"/>
                    <a:pt x="3691" y="1693"/>
                    <a:pt x="3787" y="1693"/>
                  </a:cubicBezTo>
                  <a:cubicBezTo>
                    <a:pt x="3825" y="1693"/>
                    <a:pt x="3863" y="1688"/>
                    <a:pt x="3900" y="1673"/>
                  </a:cubicBezTo>
                  <a:cubicBezTo>
                    <a:pt x="3920" y="1653"/>
                    <a:pt x="3959" y="1613"/>
                    <a:pt x="3979" y="1574"/>
                  </a:cubicBezTo>
                  <a:cubicBezTo>
                    <a:pt x="3920" y="1514"/>
                    <a:pt x="3880" y="1415"/>
                    <a:pt x="3800" y="1375"/>
                  </a:cubicBezTo>
                  <a:cubicBezTo>
                    <a:pt x="2627" y="1136"/>
                    <a:pt x="1513" y="758"/>
                    <a:pt x="538" y="42"/>
                  </a:cubicBezTo>
                  <a:cubicBezTo>
                    <a:pt x="500" y="13"/>
                    <a:pt x="457" y="1"/>
                    <a:pt x="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40;p3">
              <a:extLst>
                <a:ext uri="{FF2B5EF4-FFF2-40B4-BE49-F238E27FC236}">
                  <a16:creationId xmlns:a16="http://schemas.microsoft.com/office/drawing/2014/main" id="{256FCA96-B636-4A57-99E2-85A3D0D76F46}"/>
                </a:ext>
              </a:extLst>
            </p:cNvPr>
            <p:cNvSpPr/>
            <p:nvPr/>
          </p:nvSpPr>
          <p:spPr>
            <a:xfrm>
              <a:off x="1858775" y="4223350"/>
              <a:ext cx="95500" cy="43550"/>
            </a:xfrm>
            <a:custGeom>
              <a:avLst/>
              <a:gdLst/>
              <a:ahLst/>
              <a:cxnLst/>
              <a:rect l="l" t="t" r="r" b="b"/>
              <a:pathLst>
                <a:path w="3820" h="1742" extrusionOk="0">
                  <a:moveTo>
                    <a:pt x="339" y="0"/>
                  </a:moveTo>
                  <a:cubicBezTo>
                    <a:pt x="265" y="0"/>
                    <a:pt x="190" y="47"/>
                    <a:pt x="139" y="111"/>
                  </a:cubicBezTo>
                  <a:cubicBezTo>
                    <a:pt x="0" y="270"/>
                    <a:pt x="119" y="389"/>
                    <a:pt x="239" y="449"/>
                  </a:cubicBezTo>
                  <a:cubicBezTo>
                    <a:pt x="298" y="509"/>
                    <a:pt x="398" y="529"/>
                    <a:pt x="458" y="588"/>
                  </a:cubicBezTo>
                  <a:cubicBezTo>
                    <a:pt x="1432" y="1245"/>
                    <a:pt x="2606" y="1404"/>
                    <a:pt x="3700" y="1742"/>
                  </a:cubicBezTo>
                  <a:cubicBezTo>
                    <a:pt x="3800" y="1623"/>
                    <a:pt x="3819" y="1503"/>
                    <a:pt x="3720" y="1404"/>
                  </a:cubicBezTo>
                  <a:lnTo>
                    <a:pt x="3541" y="1225"/>
                  </a:lnTo>
                  <a:cubicBezTo>
                    <a:pt x="3322" y="1205"/>
                    <a:pt x="3083" y="1245"/>
                    <a:pt x="2845" y="1125"/>
                  </a:cubicBezTo>
                  <a:cubicBezTo>
                    <a:pt x="2089" y="708"/>
                    <a:pt x="1154" y="628"/>
                    <a:pt x="458" y="51"/>
                  </a:cubicBezTo>
                  <a:cubicBezTo>
                    <a:pt x="422" y="15"/>
                    <a:pt x="380" y="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41;p3">
              <a:extLst>
                <a:ext uri="{FF2B5EF4-FFF2-40B4-BE49-F238E27FC236}">
                  <a16:creationId xmlns:a16="http://schemas.microsoft.com/office/drawing/2014/main" id="{AD101207-7D88-4667-817F-9FA7A90A59B3}"/>
                </a:ext>
              </a:extLst>
            </p:cNvPr>
            <p:cNvSpPr/>
            <p:nvPr/>
          </p:nvSpPr>
          <p:spPr>
            <a:xfrm>
              <a:off x="2171075" y="4296350"/>
              <a:ext cx="26375" cy="104850"/>
            </a:xfrm>
            <a:custGeom>
              <a:avLst/>
              <a:gdLst/>
              <a:ahLst/>
              <a:cxnLst/>
              <a:rect l="l" t="t" r="r" b="b"/>
              <a:pathLst>
                <a:path w="1055" h="4194" extrusionOk="0">
                  <a:moveTo>
                    <a:pt x="670" y="1"/>
                  </a:moveTo>
                  <a:cubicBezTo>
                    <a:pt x="607" y="1"/>
                    <a:pt x="548" y="26"/>
                    <a:pt x="498" y="75"/>
                  </a:cubicBezTo>
                  <a:cubicBezTo>
                    <a:pt x="597" y="513"/>
                    <a:pt x="200" y="851"/>
                    <a:pt x="140" y="1269"/>
                  </a:cubicBezTo>
                  <a:cubicBezTo>
                    <a:pt x="1" y="1945"/>
                    <a:pt x="180" y="2602"/>
                    <a:pt x="60" y="3258"/>
                  </a:cubicBezTo>
                  <a:cubicBezTo>
                    <a:pt x="1" y="3576"/>
                    <a:pt x="100" y="3775"/>
                    <a:pt x="339" y="4193"/>
                  </a:cubicBezTo>
                  <a:cubicBezTo>
                    <a:pt x="279" y="3377"/>
                    <a:pt x="677" y="2801"/>
                    <a:pt x="359" y="2184"/>
                  </a:cubicBezTo>
                  <a:cubicBezTo>
                    <a:pt x="259" y="2005"/>
                    <a:pt x="498" y="1866"/>
                    <a:pt x="538" y="1706"/>
                  </a:cubicBezTo>
                  <a:cubicBezTo>
                    <a:pt x="637" y="1169"/>
                    <a:pt x="1055" y="672"/>
                    <a:pt x="856" y="75"/>
                  </a:cubicBezTo>
                  <a:cubicBezTo>
                    <a:pt x="796" y="26"/>
                    <a:pt x="732" y="1"/>
                    <a:pt x="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42;p3">
              <a:extLst>
                <a:ext uri="{FF2B5EF4-FFF2-40B4-BE49-F238E27FC236}">
                  <a16:creationId xmlns:a16="http://schemas.microsoft.com/office/drawing/2014/main" id="{B3F50C9E-E374-45E5-8D95-D8487592B2BE}"/>
                </a:ext>
              </a:extLst>
            </p:cNvPr>
            <p:cNvSpPr/>
            <p:nvPr/>
          </p:nvSpPr>
          <p:spPr>
            <a:xfrm>
              <a:off x="2173075" y="4512575"/>
              <a:ext cx="91525" cy="40350"/>
            </a:xfrm>
            <a:custGeom>
              <a:avLst/>
              <a:gdLst/>
              <a:ahLst/>
              <a:cxnLst/>
              <a:rect l="l" t="t" r="r" b="b"/>
              <a:pathLst>
                <a:path w="3661" h="1614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8"/>
                    <a:pt x="478" y="398"/>
                    <a:pt x="617" y="716"/>
                  </a:cubicBezTo>
                  <a:cubicBezTo>
                    <a:pt x="1602" y="987"/>
                    <a:pt x="2474" y="1613"/>
                    <a:pt x="3562" y="1613"/>
                  </a:cubicBezTo>
                  <a:cubicBezTo>
                    <a:pt x="3594" y="1613"/>
                    <a:pt x="3627" y="1612"/>
                    <a:pt x="3660" y="1611"/>
                  </a:cubicBezTo>
                  <a:cubicBezTo>
                    <a:pt x="3621" y="1492"/>
                    <a:pt x="3621" y="1353"/>
                    <a:pt x="3501" y="1313"/>
                  </a:cubicBezTo>
                  <a:cubicBezTo>
                    <a:pt x="3282" y="1273"/>
                    <a:pt x="3024" y="1253"/>
                    <a:pt x="2805" y="1194"/>
                  </a:cubicBezTo>
                  <a:cubicBezTo>
                    <a:pt x="2268" y="1074"/>
                    <a:pt x="2268" y="1074"/>
                    <a:pt x="2268" y="915"/>
                  </a:cubicBezTo>
                  <a:cubicBezTo>
                    <a:pt x="2228" y="716"/>
                    <a:pt x="2268" y="696"/>
                    <a:pt x="1970" y="577"/>
                  </a:cubicBezTo>
                  <a:cubicBezTo>
                    <a:pt x="1333" y="298"/>
                    <a:pt x="696" y="119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43;p3">
              <a:extLst>
                <a:ext uri="{FF2B5EF4-FFF2-40B4-BE49-F238E27FC236}">
                  <a16:creationId xmlns:a16="http://schemas.microsoft.com/office/drawing/2014/main" id="{58AD60FE-5140-41F5-A601-CD2839B5F82E}"/>
                </a:ext>
              </a:extLst>
            </p:cNvPr>
            <p:cNvSpPr/>
            <p:nvPr/>
          </p:nvSpPr>
          <p:spPr>
            <a:xfrm>
              <a:off x="1942300" y="4206125"/>
              <a:ext cx="98500" cy="24475"/>
            </a:xfrm>
            <a:custGeom>
              <a:avLst/>
              <a:gdLst/>
              <a:ahLst/>
              <a:cxnLst/>
              <a:rect l="l" t="t" r="r" b="b"/>
              <a:pathLst>
                <a:path w="3940" h="979" extrusionOk="0">
                  <a:moveTo>
                    <a:pt x="647" y="0"/>
                  </a:moveTo>
                  <a:cubicBezTo>
                    <a:pt x="622" y="0"/>
                    <a:pt x="573" y="52"/>
                    <a:pt x="538" y="104"/>
                  </a:cubicBezTo>
                  <a:cubicBezTo>
                    <a:pt x="473" y="176"/>
                    <a:pt x="396" y="187"/>
                    <a:pt x="317" y="187"/>
                  </a:cubicBezTo>
                  <a:cubicBezTo>
                    <a:pt x="285" y="187"/>
                    <a:pt x="254" y="185"/>
                    <a:pt x="223" y="185"/>
                  </a:cubicBezTo>
                  <a:cubicBezTo>
                    <a:pt x="140" y="185"/>
                    <a:pt x="61" y="197"/>
                    <a:pt x="1" y="283"/>
                  </a:cubicBezTo>
                  <a:cubicBezTo>
                    <a:pt x="1155" y="680"/>
                    <a:pt x="2348" y="919"/>
                    <a:pt x="3582" y="979"/>
                  </a:cubicBezTo>
                  <a:cubicBezTo>
                    <a:pt x="3661" y="859"/>
                    <a:pt x="3860" y="939"/>
                    <a:pt x="3940" y="800"/>
                  </a:cubicBezTo>
                  <a:cubicBezTo>
                    <a:pt x="3820" y="641"/>
                    <a:pt x="3641" y="621"/>
                    <a:pt x="3462" y="601"/>
                  </a:cubicBezTo>
                  <a:cubicBezTo>
                    <a:pt x="2527" y="422"/>
                    <a:pt x="1573" y="302"/>
                    <a:pt x="657" y="4"/>
                  </a:cubicBezTo>
                  <a:cubicBezTo>
                    <a:pt x="655" y="1"/>
                    <a:pt x="651" y="0"/>
                    <a:pt x="6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44;p3">
              <a:extLst>
                <a:ext uri="{FF2B5EF4-FFF2-40B4-BE49-F238E27FC236}">
                  <a16:creationId xmlns:a16="http://schemas.microsoft.com/office/drawing/2014/main" id="{D14AED0F-CD55-48F0-ACAC-2FE502E90345}"/>
                </a:ext>
              </a:extLst>
            </p:cNvPr>
            <p:cNvSpPr/>
            <p:nvPr/>
          </p:nvSpPr>
          <p:spPr>
            <a:xfrm>
              <a:off x="1946800" y="4512575"/>
              <a:ext cx="84550" cy="31850"/>
            </a:xfrm>
            <a:custGeom>
              <a:avLst/>
              <a:gdLst/>
              <a:ahLst/>
              <a:cxnLst/>
              <a:rect l="l" t="t" r="r" b="b"/>
              <a:pathLst>
                <a:path w="3382" h="1274" extrusionOk="0">
                  <a:moveTo>
                    <a:pt x="378" y="0"/>
                  </a:moveTo>
                  <a:cubicBezTo>
                    <a:pt x="318" y="0"/>
                    <a:pt x="298" y="60"/>
                    <a:pt x="298" y="99"/>
                  </a:cubicBezTo>
                  <a:lnTo>
                    <a:pt x="279" y="179"/>
                  </a:lnTo>
                  <a:lnTo>
                    <a:pt x="199" y="159"/>
                  </a:lnTo>
                  <a:cubicBezTo>
                    <a:pt x="99" y="199"/>
                    <a:pt x="20" y="279"/>
                    <a:pt x="0" y="378"/>
                  </a:cubicBezTo>
                  <a:cubicBezTo>
                    <a:pt x="18" y="377"/>
                    <a:pt x="36" y="377"/>
                    <a:pt x="55" y="377"/>
                  </a:cubicBezTo>
                  <a:cubicBezTo>
                    <a:pt x="727" y="377"/>
                    <a:pt x="1300" y="960"/>
                    <a:pt x="1986" y="960"/>
                  </a:cubicBezTo>
                  <a:cubicBezTo>
                    <a:pt x="2127" y="960"/>
                    <a:pt x="2274" y="935"/>
                    <a:pt x="2427" y="875"/>
                  </a:cubicBezTo>
                  <a:cubicBezTo>
                    <a:pt x="2431" y="874"/>
                    <a:pt x="2436" y="873"/>
                    <a:pt x="2442" y="873"/>
                  </a:cubicBezTo>
                  <a:cubicBezTo>
                    <a:pt x="2507" y="873"/>
                    <a:pt x="2632" y="981"/>
                    <a:pt x="2705" y="1054"/>
                  </a:cubicBezTo>
                  <a:cubicBezTo>
                    <a:pt x="2865" y="1174"/>
                    <a:pt x="3004" y="1233"/>
                    <a:pt x="3183" y="1273"/>
                  </a:cubicBezTo>
                  <a:lnTo>
                    <a:pt x="3382" y="1074"/>
                  </a:lnTo>
                  <a:cubicBezTo>
                    <a:pt x="3063" y="875"/>
                    <a:pt x="2845" y="557"/>
                    <a:pt x="2447" y="477"/>
                  </a:cubicBezTo>
                  <a:cubicBezTo>
                    <a:pt x="1751" y="358"/>
                    <a:pt x="1094" y="8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45;p3">
              <a:extLst>
                <a:ext uri="{FF2B5EF4-FFF2-40B4-BE49-F238E27FC236}">
                  <a16:creationId xmlns:a16="http://schemas.microsoft.com/office/drawing/2014/main" id="{86FE1D7D-8C58-4BE6-BE4B-91BE31AE56D6}"/>
                </a:ext>
              </a:extLst>
            </p:cNvPr>
            <p:cNvSpPr/>
            <p:nvPr/>
          </p:nvSpPr>
          <p:spPr>
            <a:xfrm>
              <a:off x="2340175" y="4248975"/>
              <a:ext cx="19400" cy="101125"/>
            </a:xfrm>
            <a:custGeom>
              <a:avLst/>
              <a:gdLst/>
              <a:ahLst/>
              <a:cxnLst/>
              <a:rect l="l" t="t" r="r" b="b"/>
              <a:pathLst>
                <a:path w="776" h="4045" extrusionOk="0">
                  <a:moveTo>
                    <a:pt x="159" y="1"/>
                  </a:moveTo>
                  <a:cubicBezTo>
                    <a:pt x="0" y="100"/>
                    <a:pt x="0" y="220"/>
                    <a:pt x="80" y="399"/>
                  </a:cubicBezTo>
                  <a:cubicBezTo>
                    <a:pt x="358" y="956"/>
                    <a:pt x="358" y="1513"/>
                    <a:pt x="259" y="2109"/>
                  </a:cubicBezTo>
                  <a:cubicBezTo>
                    <a:pt x="179" y="2647"/>
                    <a:pt x="199" y="3164"/>
                    <a:pt x="60" y="3681"/>
                  </a:cubicBezTo>
                  <a:cubicBezTo>
                    <a:pt x="0" y="3860"/>
                    <a:pt x="80" y="3999"/>
                    <a:pt x="259" y="4039"/>
                  </a:cubicBezTo>
                  <a:cubicBezTo>
                    <a:pt x="278" y="4043"/>
                    <a:pt x="296" y="4045"/>
                    <a:pt x="312" y="4045"/>
                  </a:cubicBezTo>
                  <a:cubicBezTo>
                    <a:pt x="465" y="4045"/>
                    <a:pt x="497" y="3886"/>
                    <a:pt x="497" y="3761"/>
                  </a:cubicBezTo>
                  <a:cubicBezTo>
                    <a:pt x="537" y="3462"/>
                    <a:pt x="478" y="3144"/>
                    <a:pt x="557" y="2865"/>
                  </a:cubicBezTo>
                  <a:cubicBezTo>
                    <a:pt x="776" y="1851"/>
                    <a:pt x="696" y="896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46;p3">
              <a:extLst>
                <a:ext uri="{FF2B5EF4-FFF2-40B4-BE49-F238E27FC236}">
                  <a16:creationId xmlns:a16="http://schemas.microsoft.com/office/drawing/2014/main" id="{19321954-7C56-4AFF-965E-06E1DF43FA3C}"/>
                </a:ext>
              </a:extLst>
            </p:cNvPr>
            <p:cNvSpPr/>
            <p:nvPr/>
          </p:nvSpPr>
          <p:spPr>
            <a:xfrm>
              <a:off x="1951275" y="4257000"/>
              <a:ext cx="82075" cy="18900"/>
            </a:xfrm>
            <a:custGeom>
              <a:avLst/>
              <a:gdLst/>
              <a:ahLst/>
              <a:cxnLst/>
              <a:rect l="l" t="t" r="r" b="b"/>
              <a:pathLst>
                <a:path w="3283" h="756" extrusionOk="0">
                  <a:moveTo>
                    <a:pt x="500" y="1"/>
                  </a:moveTo>
                  <a:cubicBezTo>
                    <a:pt x="335" y="1"/>
                    <a:pt x="169" y="17"/>
                    <a:pt x="0" y="58"/>
                  </a:cubicBezTo>
                  <a:lnTo>
                    <a:pt x="0" y="396"/>
                  </a:lnTo>
                  <a:cubicBezTo>
                    <a:pt x="27" y="402"/>
                    <a:pt x="52" y="404"/>
                    <a:pt x="77" y="404"/>
                  </a:cubicBezTo>
                  <a:cubicBezTo>
                    <a:pt x="186" y="404"/>
                    <a:pt x="284" y="359"/>
                    <a:pt x="390" y="359"/>
                  </a:cubicBezTo>
                  <a:cubicBezTo>
                    <a:pt x="425" y="359"/>
                    <a:pt x="460" y="364"/>
                    <a:pt x="497" y="376"/>
                  </a:cubicBezTo>
                  <a:cubicBezTo>
                    <a:pt x="1357" y="529"/>
                    <a:pt x="2217" y="755"/>
                    <a:pt x="3094" y="755"/>
                  </a:cubicBezTo>
                  <a:cubicBezTo>
                    <a:pt x="3131" y="755"/>
                    <a:pt x="3167" y="755"/>
                    <a:pt x="3203" y="754"/>
                  </a:cubicBezTo>
                  <a:lnTo>
                    <a:pt x="3243" y="694"/>
                  </a:lnTo>
                  <a:cubicBezTo>
                    <a:pt x="3282" y="674"/>
                    <a:pt x="3243" y="635"/>
                    <a:pt x="3203" y="595"/>
                  </a:cubicBezTo>
                  <a:cubicBezTo>
                    <a:pt x="2904" y="356"/>
                    <a:pt x="2566" y="237"/>
                    <a:pt x="2168" y="197"/>
                  </a:cubicBezTo>
                  <a:cubicBezTo>
                    <a:pt x="1601" y="182"/>
                    <a:pt x="1057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47;p3">
              <a:extLst>
                <a:ext uri="{FF2B5EF4-FFF2-40B4-BE49-F238E27FC236}">
                  <a16:creationId xmlns:a16="http://schemas.microsoft.com/office/drawing/2014/main" id="{0E2005BD-BBF0-4907-9BD6-BE2C04CA59DF}"/>
                </a:ext>
              </a:extLst>
            </p:cNvPr>
            <p:cNvSpPr/>
            <p:nvPr/>
          </p:nvSpPr>
          <p:spPr>
            <a:xfrm>
              <a:off x="1814500" y="4485700"/>
              <a:ext cx="85575" cy="25950"/>
            </a:xfrm>
            <a:custGeom>
              <a:avLst/>
              <a:gdLst/>
              <a:ahLst/>
              <a:cxnLst/>
              <a:rect l="l" t="t" r="r" b="b"/>
              <a:pathLst>
                <a:path w="3423" h="1038" extrusionOk="0">
                  <a:moveTo>
                    <a:pt x="100" y="1"/>
                  </a:moveTo>
                  <a:cubicBezTo>
                    <a:pt x="1" y="100"/>
                    <a:pt x="1" y="240"/>
                    <a:pt x="100" y="359"/>
                  </a:cubicBezTo>
                  <a:cubicBezTo>
                    <a:pt x="290" y="508"/>
                    <a:pt x="471" y="602"/>
                    <a:pt x="681" y="602"/>
                  </a:cubicBezTo>
                  <a:cubicBezTo>
                    <a:pt x="778" y="602"/>
                    <a:pt x="882" y="582"/>
                    <a:pt x="995" y="538"/>
                  </a:cubicBezTo>
                  <a:cubicBezTo>
                    <a:pt x="1015" y="498"/>
                    <a:pt x="1045" y="478"/>
                    <a:pt x="1077" y="478"/>
                  </a:cubicBezTo>
                  <a:cubicBezTo>
                    <a:pt x="1110" y="478"/>
                    <a:pt x="1144" y="498"/>
                    <a:pt x="1174" y="538"/>
                  </a:cubicBezTo>
                  <a:cubicBezTo>
                    <a:pt x="1751" y="995"/>
                    <a:pt x="2567" y="697"/>
                    <a:pt x="3203" y="1035"/>
                  </a:cubicBezTo>
                  <a:cubicBezTo>
                    <a:pt x="3209" y="1037"/>
                    <a:pt x="3214" y="1038"/>
                    <a:pt x="3220" y="1038"/>
                  </a:cubicBezTo>
                  <a:cubicBezTo>
                    <a:pt x="3283" y="1038"/>
                    <a:pt x="3384" y="950"/>
                    <a:pt x="3402" y="896"/>
                  </a:cubicBezTo>
                  <a:cubicBezTo>
                    <a:pt x="3422" y="856"/>
                    <a:pt x="3382" y="737"/>
                    <a:pt x="3323" y="677"/>
                  </a:cubicBezTo>
                  <a:cubicBezTo>
                    <a:pt x="3223" y="538"/>
                    <a:pt x="3024" y="538"/>
                    <a:pt x="2865" y="498"/>
                  </a:cubicBezTo>
                  <a:cubicBezTo>
                    <a:pt x="2155" y="356"/>
                    <a:pt x="1460" y="151"/>
                    <a:pt x="739" y="151"/>
                  </a:cubicBezTo>
                  <a:cubicBezTo>
                    <a:pt x="653" y="151"/>
                    <a:pt x="565" y="154"/>
                    <a:pt x="478" y="160"/>
                  </a:cubicBezTo>
                  <a:cubicBezTo>
                    <a:pt x="398" y="41"/>
                    <a:pt x="239" y="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48;p3">
              <a:extLst>
                <a:ext uri="{FF2B5EF4-FFF2-40B4-BE49-F238E27FC236}">
                  <a16:creationId xmlns:a16="http://schemas.microsoft.com/office/drawing/2014/main" id="{C95CEA75-88EB-4511-AF7F-9D40DC5E1FAB}"/>
                </a:ext>
              </a:extLst>
            </p:cNvPr>
            <p:cNvSpPr/>
            <p:nvPr/>
          </p:nvSpPr>
          <p:spPr>
            <a:xfrm>
              <a:off x="1864225" y="4185100"/>
              <a:ext cx="91550" cy="28175"/>
            </a:xfrm>
            <a:custGeom>
              <a:avLst/>
              <a:gdLst/>
              <a:ahLst/>
              <a:cxnLst/>
              <a:rect l="l" t="t" r="r" b="b"/>
              <a:pathLst>
                <a:path w="3662" h="1127" extrusionOk="0">
                  <a:moveTo>
                    <a:pt x="375" y="0"/>
                  </a:moveTo>
                  <a:cubicBezTo>
                    <a:pt x="253" y="0"/>
                    <a:pt x="128" y="9"/>
                    <a:pt x="1" y="29"/>
                  </a:cubicBezTo>
                  <a:cubicBezTo>
                    <a:pt x="995" y="487"/>
                    <a:pt x="2030" y="865"/>
                    <a:pt x="3104" y="1124"/>
                  </a:cubicBezTo>
                  <a:cubicBezTo>
                    <a:pt x="3157" y="1124"/>
                    <a:pt x="3212" y="1126"/>
                    <a:pt x="3266" y="1126"/>
                  </a:cubicBezTo>
                  <a:cubicBezTo>
                    <a:pt x="3414" y="1126"/>
                    <a:pt x="3559" y="1105"/>
                    <a:pt x="3661" y="945"/>
                  </a:cubicBezTo>
                  <a:cubicBezTo>
                    <a:pt x="3601" y="945"/>
                    <a:pt x="3562" y="945"/>
                    <a:pt x="3502" y="925"/>
                  </a:cubicBezTo>
                  <a:cubicBezTo>
                    <a:pt x="3383" y="825"/>
                    <a:pt x="3223" y="865"/>
                    <a:pt x="3124" y="746"/>
                  </a:cubicBezTo>
                  <a:cubicBezTo>
                    <a:pt x="2188" y="569"/>
                    <a:pt x="1346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49;p3">
              <a:extLst>
                <a:ext uri="{FF2B5EF4-FFF2-40B4-BE49-F238E27FC236}">
                  <a16:creationId xmlns:a16="http://schemas.microsoft.com/office/drawing/2014/main" id="{E4670C83-1346-46A8-8205-D0D39DFCBB35}"/>
                </a:ext>
              </a:extLst>
            </p:cNvPr>
            <p:cNvSpPr/>
            <p:nvPr/>
          </p:nvSpPr>
          <p:spPr>
            <a:xfrm>
              <a:off x="2046750" y="4494650"/>
              <a:ext cx="89925" cy="18700"/>
            </a:xfrm>
            <a:custGeom>
              <a:avLst/>
              <a:gdLst/>
              <a:ahLst/>
              <a:cxnLst/>
              <a:rect l="l" t="t" r="r" b="b"/>
              <a:pathLst>
                <a:path w="3597" h="748" extrusionOk="0">
                  <a:moveTo>
                    <a:pt x="100" y="1"/>
                  </a:moveTo>
                  <a:cubicBezTo>
                    <a:pt x="80" y="1"/>
                    <a:pt x="80" y="1"/>
                    <a:pt x="40" y="21"/>
                  </a:cubicBezTo>
                  <a:cubicBezTo>
                    <a:pt x="0" y="80"/>
                    <a:pt x="40" y="100"/>
                    <a:pt x="80" y="140"/>
                  </a:cubicBezTo>
                  <a:cubicBezTo>
                    <a:pt x="538" y="339"/>
                    <a:pt x="995" y="439"/>
                    <a:pt x="1492" y="518"/>
                  </a:cubicBezTo>
                  <a:cubicBezTo>
                    <a:pt x="2049" y="618"/>
                    <a:pt x="2586" y="498"/>
                    <a:pt x="3124" y="697"/>
                  </a:cubicBezTo>
                  <a:cubicBezTo>
                    <a:pt x="3223" y="730"/>
                    <a:pt x="3307" y="748"/>
                    <a:pt x="3373" y="748"/>
                  </a:cubicBezTo>
                  <a:cubicBezTo>
                    <a:pt x="3545" y="748"/>
                    <a:pt x="3597" y="627"/>
                    <a:pt x="3482" y="339"/>
                  </a:cubicBezTo>
                  <a:cubicBezTo>
                    <a:pt x="3263" y="220"/>
                    <a:pt x="3024" y="180"/>
                    <a:pt x="2746" y="180"/>
                  </a:cubicBezTo>
                  <a:cubicBezTo>
                    <a:pt x="1870" y="140"/>
                    <a:pt x="975" y="8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50;p3">
              <a:extLst>
                <a:ext uri="{FF2B5EF4-FFF2-40B4-BE49-F238E27FC236}">
                  <a16:creationId xmlns:a16="http://schemas.microsoft.com/office/drawing/2014/main" id="{79B92454-7E04-44FE-B1D1-6E17426303D1}"/>
                </a:ext>
              </a:extLst>
            </p:cNvPr>
            <p:cNvSpPr/>
            <p:nvPr/>
          </p:nvSpPr>
          <p:spPr>
            <a:xfrm>
              <a:off x="1861250" y="4350925"/>
              <a:ext cx="78100" cy="24850"/>
            </a:xfrm>
            <a:custGeom>
              <a:avLst/>
              <a:gdLst/>
              <a:ahLst/>
              <a:cxnLst/>
              <a:rect l="l" t="t" r="r" b="b"/>
              <a:pathLst>
                <a:path w="3124" h="994" extrusionOk="0">
                  <a:moveTo>
                    <a:pt x="40" y="1"/>
                  </a:moveTo>
                  <a:cubicBezTo>
                    <a:pt x="20" y="1"/>
                    <a:pt x="20" y="21"/>
                    <a:pt x="0" y="80"/>
                  </a:cubicBezTo>
                  <a:cubicBezTo>
                    <a:pt x="0" y="120"/>
                    <a:pt x="0" y="180"/>
                    <a:pt x="40" y="220"/>
                  </a:cubicBezTo>
                  <a:cubicBezTo>
                    <a:pt x="180" y="419"/>
                    <a:pt x="418" y="498"/>
                    <a:pt x="637" y="558"/>
                  </a:cubicBezTo>
                  <a:cubicBezTo>
                    <a:pt x="1333" y="697"/>
                    <a:pt x="2010" y="816"/>
                    <a:pt x="2706" y="956"/>
                  </a:cubicBezTo>
                  <a:cubicBezTo>
                    <a:pt x="2753" y="979"/>
                    <a:pt x="2807" y="994"/>
                    <a:pt x="2858" y="994"/>
                  </a:cubicBezTo>
                  <a:cubicBezTo>
                    <a:pt x="2936" y="994"/>
                    <a:pt x="3008" y="960"/>
                    <a:pt x="3044" y="876"/>
                  </a:cubicBezTo>
                  <a:cubicBezTo>
                    <a:pt x="3124" y="717"/>
                    <a:pt x="3004" y="618"/>
                    <a:pt x="2865" y="558"/>
                  </a:cubicBezTo>
                  <a:cubicBezTo>
                    <a:pt x="2686" y="419"/>
                    <a:pt x="2447" y="379"/>
                    <a:pt x="2228" y="359"/>
                  </a:cubicBezTo>
                  <a:cubicBezTo>
                    <a:pt x="1907" y="308"/>
                    <a:pt x="1601" y="143"/>
                    <a:pt x="1296" y="143"/>
                  </a:cubicBezTo>
                  <a:cubicBezTo>
                    <a:pt x="1242" y="143"/>
                    <a:pt x="1188" y="148"/>
                    <a:pt x="1134" y="160"/>
                  </a:cubicBezTo>
                  <a:cubicBezTo>
                    <a:pt x="1039" y="184"/>
                    <a:pt x="946" y="194"/>
                    <a:pt x="855" y="194"/>
                  </a:cubicBezTo>
                  <a:cubicBezTo>
                    <a:pt x="566" y="194"/>
                    <a:pt x="297" y="92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51;p3">
              <a:extLst>
                <a:ext uri="{FF2B5EF4-FFF2-40B4-BE49-F238E27FC236}">
                  <a16:creationId xmlns:a16="http://schemas.microsoft.com/office/drawing/2014/main" id="{56DA2DBB-220A-4D20-8A2F-C025A9AD9EF5}"/>
                </a:ext>
              </a:extLst>
            </p:cNvPr>
            <p:cNvSpPr/>
            <p:nvPr/>
          </p:nvSpPr>
          <p:spPr>
            <a:xfrm>
              <a:off x="2245175" y="4191050"/>
              <a:ext cx="71150" cy="25625"/>
            </a:xfrm>
            <a:custGeom>
              <a:avLst/>
              <a:gdLst/>
              <a:ahLst/>
              <a:cxnLst/>
              <a:rect l="l" t="t" r="r" b="b"/>
              <a:pathLst>
                <a:path w="2846" h="1025" extrusionOk="0">
                  <a:moveTo>
                    <a:pt x="299" y="0"/>
                  </a:moveTo>
                  <a:cubicBezTo>
                    <a:pt x="178" y="0"/>
                    <a:pt x="83" y="74"/>
                    <a:pt x="1" y="189"/>
                  </a:cubicBezTo>
                  <a:cubicBezTo>
                    <a:pt x="896" y="448"/>
                    <a:pt x="1751" y="965"/>
                    <a:pt x="2845" y="1025"/>
                  </a:cubicBezTo>
                  <a:cubicBezTo>
                    <a:pt x="2152" y="313"/>
                    <a:pt x="1424" y="3"/>
                    <a:pt x="602" y="3"/>
                  </a:cubicBezTo>
                  <a:cubicBezTo>
                    <a:pt x="528" y="3"/>
                    <a:pt x="454" y="5"/>
                    <a:pt x="379" y="10"/>
                  </a:cubicBezTo>
                  <a:cubicBezTo>
                    <a:pt x="351" y="3"/>
                    <a:pt x="324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52;p3">
              <a:extLst>
                <a:ext uri="{FF2B5EF4-FFF2-40B4-BE49-F238E27FC236}">
                  <a16:creationId xmlns:a16="http://schemas.microsoft.com/office/drawing/2014/main" id="{BB6B70A3-E34D-41CF-B2E7-7381D4460386}"/>
                </a:ext>
              </a:extLst>
            </p:cNvPr>
            <p:cNvSpPr/>
            <p:nvPr/>
          </p:nvSpPr>
          <p:spPr>
            <a:xfrm>
              <a:off x="1881650" y="4408625"/>
              <a:ext cx="95000" cy="23900"/>
            </a:xfrm>
            <a:custGeom>
              <a:avLst/>
              <a:gdLst/>
              <a:ahLst/>
              <a:cxnLst/>
              <a:rect l="l" t="t" r="r" b="b"/>
              <a:pathLst>
                <a:path w="3800" h="95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0" y="199"/>
                    <a:pt x="139" y="279"/>
                    <a:pt x="279" y="378"/>
                  </a:cubicBezTo>
                  <a:cubicBezTo>
                    <a:pt x="1393" y="657"/>
                    <a:pt x="2526" y="876"/>
                    <a:pt x="3680" y="955"/>
                  </a:cubicBezTo>
                  <a:cubicBezTo>
                    <a:pt x="3800" y="756"/>
                    <a:pt x="3601" y="677"/>
                    <a:pt x="3481" y="577"/>
                  </a:cubicBezTo>
                  <a:cubicBezTo>
                    <a:pt x="3203" y="557"/>
                    <a:pt x="2924" y="557"/>
                    <a:pt x="2686" y="498"/>
                  </a:cubicBezTo>
                  <a:cubicBezTo>
                    <a:pt x="1830" y="358"/>
                    <a:pt x="975" y="179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53;p3">
              <a:extLst>
                <a:ext uri="{FF2B5EF4-FFF2-40B4-BE49-F238E27FC236}">
                  <a16:creationId xmlns:a16="http://schemas.microsoft.com/office/drawing/2014/main" id="{BEE0F962-5CF0-40CC-9328-7E87BD3CCC7D}"/>
                </a:ext>
              </a:extLst>
            </p:cNvPr>
            <p:cNvSpPr/>
            <p:nvPr/>
          </p:nvSpPr>
          <p:spPr>
            <a:xfrm>
              <a:off x="2043275" y="4220500"/>
              <a:ext cx="72625" cy="15200"/>
            </a:xfrm>
            <a:custGeom>
              <a:avLst/>
              <a:gdLst/>
              <a:ahLst/>
              <a:cxnLst/>
              <a:rect l="l" t="t" r="r" b="b"/>
              <a:pathLst>
                <a:path w="2905" h="608" extrusionOk="0">
                  <a:moveTo>
                    <a:pt x="228" y="1"/>
                  </a:moveTo>
                  <a:cubicBezTo>
                    <a:pt x="116" y="1"/>
                    <a:pt x="80" y="104"/>
                    <a:pt x="80" y="245"/>
                  </a:cubicBezTo>
                  <a:cubicBezTo>
                    <a:pt x="40" y="245"/>
                    <a:pt x="40" y="265"/>
                    <a:pt x="20" y="304"/>
                  </a:cubicBezTo>
                  <a:cubicBezTo>
                    <a:pt x="0" y="344"/>
                    <a:pt x="20" y="364"/>
                    <a:pt x="80" y="424"/>
                  </a:cubicBezTo>
                  <a:cubicBezTo>
                    <a:pt x="586" y="534"/>
                    <a:pt x="1092" y="607"/>
                    <a:pt x="1611" y="607"/>
                  </a:cubicBezTo>
                  <a:cubicBezTo>
                    <a:pt x="2031" y="607"/>
                    <a:pt x="2460" y="559"/>
                    <a:pt x="2905" y="444"/>
                  </a:cubicBezTo>
                  <a:cubicBezTo>
                    <a:pt x="2785" y="344"/>
                    <a:pt x="2765" y="265"/>
                    <a:pt x="2706" y="265"/>
                  </a:cubicBezTo>
                  <a:cubicBezTo>
                    <a:pt x="1930" y="125"/>
                    <a:pt x="1114" y="304"/>
                    <a:pt x="338" y="26"/>
                  </a:cubicBezTo>
                  <a:cubicBezTo>
                    <a:pt x="295" y="9"/>
                    <a:pt x="259" y="1"/>
                    <a:pt x="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54;p3">
              <a:extLst>
                <a:ext uri="{FF2B5EF4-FFF2-40B4-BE49-F238E27FC236}">
                  <a16:creationId xmlns:a16="http://schemas.microsoft.com/office/drawing/2014/main" id="{3E5B6F0C-4A04-4E37-814B-6152ECE6BD6A}"/>
                </a:ext>
              </a:extLst>
            </p:cNvPr>
            <p:cNvSpPr/>
            <p:nvPr/>
          </p:nvSpPr>
          <p:spPr>
            <a:xfrm>
              <a:off x="1749850" y="4469625"/>
              <a:ext cx="61700" cy="24800"/>
            </a:xfrm>
            <a:custGeom>
              <a:avLst/>
              <a:gdLst/>
              <a:ahLst/>
              <a:cxnLst/>
              <a:rect l="l" t="t" r="r" b="b"/>
              <a:pathLst>
                <a:path w="2468" h="992" extrusionOk="0">
                  <a:moveTo>
                    <a:pt x="203" y="0"/>
                  </a:moveTo>
                  <a:cubicBezTo>
                    <a:pt x="136" y="0"/>
                    <a:pt x="69" y="3"/>
                    <a:pt x="1" y="7"/>
                  </a:cubicBezTo>
                  <a:cubicBezTo>
                    <a:pt x="498" y="345"/>
                    <a:pt x="1035" y="604"/>
                    <a:pt x="1592" y="883"/>
                  </a:cubicBezTo>
                  <a:cubicBezTo>
                    <a:pt x="1761" y="967"/>
                    <a:pt x="1941" y="992"/>
                    <a:pt x="2131" y="992"/>
                  </a:cubicBezTo>
                  <a:cubicBezTo>
                    <a:pt x="2208" y="992"/>
                    <a:pt x="2287" y="988"/>
                    <a:pt x="2368" y="982"/>
                  </a:cubicBezTo>
                  <a:cubicBezTo>
                    <a:pt x="2467" y="843"/>
                    <a:pt x="2427" y="743"/>
                    <a:pt x="2368" y="624"/>
                  </a:cubicBezTo>
                  <a:cubicBezTo>
                    <a:pt x="1671" y="312"/>
                    <a:pt x="991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55;p3">
              <a:extLst>
                <a:ext uri="{FF2B5EF4-FFF2-40B4-BE49-F238E27FC236}">
                  <a16:creationId xmlns:a16="http://schemas.microsoft.com/office/drawing/2014/main" id="{68C67623-0325-4337-8FBE-19B5FA510048}"/>
                </a:ext>
              </a:extLst>
            </p:cNvPr>
            <p:cNvSpPr/>
            <p:nvPr/>
          </p:nvSpPr>
          <p:spPr>
            <a:xfrm>
              <a:off x="2167600" y="4427700"/>
              <a:ext cx="82075" cy="20725"/>
            </a:xfrm>
            <a:custGeom>
              <a:avLst/>
              <a:gdLst/>
              <a:ahLst/>
              <a:cxnLst/>
              <a:rect l="l" t="t" r="r" b="b"/>
              <a:pathLst>
                <a:path w="3283" h="829" extrusionOk="0">
                  <a:moveTo>
                    <a:pt x="328" y="1"/>
                  </a:moveTo>
                  <a:cubicBezTo>
                    <a:pt x="199" y="1"/>
                    <a:pt x="88" y="11"/>
                    <a:pt x="0" y="33"/>
                  </a:cubicBezTo>
                  <a:cubicBezTo>
                    <a:pt x="1114" y="312"/>
                    <a:pt x="2189" y="729"/>
                    <a:pt x="3283" y="829"/>
                  </a:cubicBezTo>
                  <a:cubicBezTo>
                    <a:pt x="2614" y="400"/>
                    <a:pt x="1132" y="1"/>
                    <a:pt x="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56;p3">
              <a:extLst>
                <a:ext uri="{FF2B5EF4-FFF2-40B4-BE49-F238E27FC236}">
                  <a16:creationId xmlns:a16="http://schemas.microsoft.com/office/drawing/2014/main" id="{915CEEDC-065B-4EFE-B0CD-E28BECC722A3}"/>
                </a:ext>
              </a:extLst>
            </p:cNvPr>
            <p:cNvSpPr/>
            <p:nvPr/>
          </p:nvSpPr>
          <p:spPr>
            <a:xfrm>
              <a:off x="2125325" y="4504100"/>
              <a:ext cx="65675" cy="26400"/>
            </a:xfrm>
            <a:custGeom>
              <a:avLst/>
              <a:gdLst/>
              <a:ahLst/>
              <a:cxnLst/>
              <a:rect l="l" t="t" r="r" b="b"/>
              <a:pathLst>
                <a:path w="2627" h="1056" extrusionOk="0">
                  <a:moveTo>
                    <a:pt x="378" y="1"/>
                  </a:moveTo>
                  <a:cubicBezTo>
                    <a:pt x="378" y="220"/>
                    <a:pt x="219" y="339"/>
                    <a:pt x="0" y="339"/>
                  </a:cubicBezTo>
                  <a:cubicBezTo>
                    <a:pt x="577" y="598"/>
                    <a:pt x="1214" y="538"/>
                    <a:pt x="1791" y="896"/>
                  </a:cubicBezTo>
                  <a:cubicBezTo>
                    <a:pt x="1837" y="877"/>
                    <a:pt x="1880" y="869"/>
                    <a:pt x="1920" y="869"/>
                  </a:cubicBezTo>
                  <a:cubicBezTo>
                    <a:pt x="2084" y="869"/>
                    <a:pt x="2200" y="1007"/>
                    <a:pt x="2328" y="1055"/>
                  </a:cubicBezTo>
                  <a:lnTo>
                    <a:pt x="2527" y="1055"/>
                  </a:lnTo>
                  <a:cubicBezTo>
                    <a:pt x="2606" y="896"/>
                    <a:pt x="2626" y="737"/>
                    <a:pt x="2408" y="637"/>
                  </a:cubicBezTo>
                  <a:cubicBezTo>
                    <a:pt x="2268" y="558"/>
                    <a:pt x="2089" y="518"/>
                    <a:pt x="1990" y="339"/>
                  </a:cubicBezTo>
                  <a:cubicBezTo>
                    <a:pt x="1433" y="240"/>
                    <a:pt x="916" y="120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57;p3">
              <a:extLst>
                <a:ext uri="{FF2B5EF4-FFF2-40B4-BE49-F238E27FC236}">
                  <a16:creationId xmlns:a16="http://schemas.microsoft.com/office/drawing/2014/main" id="{C51A241F-EBB2-4D51-A9B1-D0A469BDB390}"/>
                </a:ext>
              </a:extLst>
            </p:cNvPr>
            <p:cNvSpPr/>
            <p:nvPr/>
          </p:nvSpPr>
          <p:spPr>
            <a:xfrm>
              <a:off x="1964200" y="4302200"/>
              <a:ext cx="79100" cy="22900"/>
            </a:xfrm>
            <a:custGeom>
              <a:avLst/>
              <a:gdLst/>
              <a:ahLst/>
              <a:cxnLst/>
              <a:rect l="l" t="t" r="r" b="b"/>
              <a:pathLst>
                <a:path w="3164" h="916" extrusionOk="0">
                  <a:moveTo>
                    <a:pt x="0" y="0"/>
                  </a:moveTo>
                  <a:lnTo>
                    <a:pt x="0" y="378"/>
                  </a:lnTo>
                  <a:cubicBezTo>
                    <a:pt x="816" y="637"/>
                    <a:pt x="1691" y="557"/>
                    <a:pt x="2507" y="756"/>
                  </a:cubicBezTo>
                  <a:cubicBezTo>
                    <a:pt x="2586" y="816"/>
                    <a:pt x="2666" y="856"/>
                    <a:pt x="2706" y="915"/>
                  </a:cubicBezTo>
                  <a:lnTo>
                    <a:pt x="2865" y="915"/>
                  </a:lnTo>
                  <a:cubicBezTo>
                    <a:pt x="2964" y="816"/>
                    <a:pt x="3163" y="756"/>
                    <a:pt x="3044" y="557"/>
                  </a:cubicBezTo>
                  <a:cubicBezTo>
                    <a:pt x="2845" y="358"/>
                    <a:pt x="2566" y="478"/>
                    <a:pt x="2348" y="358"/>
                  </a:cubicBezTo>
                  <a:cubicBezTo>
                    <a:pt x="1828" y="323"/>
                    <a:pt x="1356" y="174"/>
                    <a:pt x="846" y="174"/>
                  </a:cubicBezTo>
                  <a:cubicBezTo>
                    <a:pt x="790" y="174"/>
                    <a:pt x="734" y="175"/>
                    <a:pt x="677" y="179"/>
                  </a:cubicBezTo>
                  <a:cubicBezTo>
                    <a:pt x="654" y="181"/>
                    <a:pt x="632" y="182"/>
                    <a:pt x="610" y="182"/>
                  </a:cubicBezTo>
                  <a:cubicBezTo>
                    <a:pt x="380" y="182"/>
                    <a:pt x="182" y="9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58;p3">
              <a:extLst>
                <a:ext uri="{FF2B5EF4-FFF2-40B4-BE49-F238E27FC236}">
                  <a16:creationId xmlns:a16="http://schemas.microsoft.com/office/drawing/2014/main" id="{7D146236-1F07-4884-AA86-3329DBCC4567}"/>
                </a:ext>
              </a:extLst>
            </p:cNvPr>
            <p:cNvSpPr/>
            <p:nvPr/>
          </p:nvSpPr>
          <p:spPr>
            <a:xfrm>
              <a:off x="2035800" y="4314800"/>
              <a:ext cx="55725" cy="12625"/>
            </a:xfrm>
            <a:custGeom>
              <a:avLst/>
              <a:gdLst/>
              <a:ahLst/>
              <a:cxnLst/>
              <a:rect l="l" t="t" r="r" b="b"/>
              <a:pathLst>
                <a:path w="2229" h="505" extrusionOk="0">
                  <a:moveTo>
                    <a:pt x="927" y="0"/>
                  </a:moveTo>
                  <a:cubicBezTo>
                    <a:pt x="681" y="0"/>
                    <a:pt x="430" y="26"/>
                    <a:pt x="180" y="53"/>
                  </a:cubicBezTo>
                  <a:cubicBezTo>
                    <a:pt x="120" y="173"/>
                    <a:pt x="41" y="272"/>
                    <a:pt x="1" y="411"/>
                  </a:cubicBezTo>
                  <a:cubicBezTo>
                    <a:pt x="479" y="424"/>
                    <a:pt x="965" y="504"/>
                    <a:pt x="1449" y="504"/>
                  </a:cubicBezTo>
                  <a:cubicBezTo>
                    <a:pt x="1711" y="504"/>
                    <a:pt x="1971" y="481"/>
                    <a:pt x="2229" y="411"/>
                  </a:cubicBezTo>
                  <a:cubicBezTo>
                    <a:pt x="1828" y="88"/>
                    <a:pt x="1385" y="0"/>
                    <a:pt x="9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59;p3">
              <a:extLst>
                <a:ext uri="{FF2B5EF4-FFF2-40B4-BE49-F238E27FC236}">
                  <a16:creationId xmlns:a16="http://schemas.microsoft.com/office/drawing/2014/main" id="{94D01C50-99F9-4CF9-A20B-0DF3365F623D}"/>
                </a:ext>
              </a:extLst>
            </p:cNvPr>
            <p:cNvSpPr/>
            <p:nvPr/>
          </p:nvSpPr>
          <p:spPr>
            <a:xfrm>
              <a:off x="1928875" y="4365300"/>
              <a:ext cx="56725" cy="13625"/>
            </a:xfrm>
            <a:custGeom>
              <a:avLst/>
              <a:gdLst/>
              <a:ahLst/>
              <a:cxnLst/>
              <a:rect l="l" t="t" r="r" b="b"/>
              <a:pathLst>
                <a:path w="2269" h="545" extrusionOk="0">
                  <a:moveTo>
                    <a:pt x="372" y="0"/>
                  </a:moveTo>
                  <a:cubicBezTo>
                    <a:pt x="315" y="0"/>
                    <a:pt x="257" y="1"/>
                    <a:pt x="200" y="3"/>
                  </a:cubicBezTo>
                  <a:cubicBezTo>
                    <a:pt x="299" y="222"/>
                    <a:pt x="299" y="381"/>
                    <a:pt x="1" y="381"/>
                  </a:cubicBezTo>
                  <a:cubicBezTo>
                    <a:pt x="170" y="510"/>
                    <a:pt x="369" y="545"/>
                    <a:pt x="575" y="545"/>
                  </a:cubicBezTo>
                  <a:cubicBezTo>
                    <a:pt x="782" y="545"/>
                    <a:pt x="996" y="510"/>
                    <a:pt x="1194" y="500"/>
                  </a:cubicBezTo>
                  <a:cubicBezTo>
                    <a:pt x="1420" y="500"/>
                    <a:pt x="1654" y="456"/>
                    <a:pt x="1897" y="456"/>
                  </a:cubicBezTo>
                  <a:cubicBezTo>
                    <a:pt x="2019" y="456"/>
                    <a:pt x="2143" y="467"/>
                    <a:pt x="2269" y="500"/>
                  </a:cubicBezTo>
                  <a:cubicBezTo>
                    <a:pt x="1682" y="115"/>
                    <a:pt x="1044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60;p3">
              <a:extLst>
                <a:ext uri="{FF2B5EF4-FFF2-40B4-BE49-F238E27FC236}">
                  <a16:creationId xmlns:a16="http://schemas.microsoft.com/office/drawing/2014/main" id="{6A4A14DF-9960-47FD-B4C2-867BA089FB2F}"/>
                </a:ext>
              </a:extLst>
            </p:cNvPr>
            <p:cNvSpPr/>
            <p:nvPr/>
          </p:nvSpPr>
          <p:spPr>
            <a:xfrm>
              <a:off x="2188475" y="4194275"/>
              <a:ext cx="17450" cy="70150"/>
            </a:xfrm>
            <a:custGeom>
              <a:avLst/>
              <a:gdLst/>
              <a:ahLst/>
              <a:cxnLst/>
              <a:rect l="l" t="t" r="r" b="b"/>
              <a:pathLst>
                <a:path w="698" h="2806" extrusionOk="0">
                  <a:moveTo>
                    <a:pt x="339" y="1"/>
                  </a:moveTo>
                  <a:lnTo>
                    <a:pt x="339" y="1"/>
                  </a:lnTo>
                  <a:cubicBezTo>
                    <a:pt x="439" y="995"/>
                    <a:pt x="1" y="1871"/>
                    <a:pt x="100" y="2806"/>
                  </a:cubicBezTo>
                  <a:cubicBezTo>
                    <a:pt x="538" y="2109"/>
                    <a:pt x="439" y="1294"/>
                    <a:pt x="657" y="558"/>
                  </a:cubicBezTo>
                  <a:cubicBezTo>
                    <a:pt x="697" y="379"/>
                    <a:pt x="637" y="120"/>
                    <a:pt x="3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61;p3">
              <a:extLst>
                <a:ext uri="{FF2B5EF4-FFF2-40B4-BE49-F238E27FC236}">
                  <a16:creationId xmlns:a16="http://schemas.microsoft.com/office/drawing/2014/main" id="{BDDF36F1-F110-434E-9894-873658A23EB4}"/>
                </a:ext>
              </a:extLst>
            </p:cNvPr>
            <p:cNvSpPr/>
            <p:nvPr/>
          </p:nvSpPr>
          <p:spPr>
            <a:xfrm>
              <a:off x="2156150" y="4462825"/>
              <a:ext cx="58225" cy="22400"/>
            </a:xfrm>
            <a:custGeom>
              <a:avLst/>
              <a:gdLst/>
              <a:ahLst/>
              <a:cxnLst/>
              <a:rect l="l" t="t" r="r" b="b"/>
              <a:pathLst>
                <a:path w="2329" h="896" extrusionOk="0">
                  <a:moveTo>
                    <a:pt x="558" y="1"/>
                  </a:moveTo>
                  <a:cubicBezTo>
                    <a:pt x="478" y="100"/>
                    <a:pt x="379" y="105"/>
                    <a:pt x="279" y="105"/>
                  </a:cubicBezTo>
                  <a:cubicBezTo>
                    <a:pt x="268" y="105"/>
                    <a:pt x="257" y="105"/>
                    <a:pt x="246" y="105"/>
                  </a:cubicBezTo>
                  <a:cubicBezTo>
                    <a:pt x="158" y="105"/>
                    <a:pt x="72" y="109"/>
                    <a:pt x="1" y="180"/>
                  </a:cubicBezTo>
                  <a:cubicBezTo>
                    <a:pt x="737" y="399"/>
                    <a:pt x="1473" y="518"/>
                    <a:pt x="2149" y="896"/>
                  </a:cubicBezTo>
                  <a:cubicBezTo>
                    <a:pt x="2269" y="816"/>
                    <a:pt x="2328" y="697"/>
                    <a:pt x="2328" y="558"/>
                  </a:cubicBezTo>
                  <a:cubicBezTo>
                    <a:pt x="1851" y="1"/>
                    <a:pt x="1175" y="80"/>
                    <a:pt x="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62;p3">
              <a:extLst>
                <a:ext uri="{FF2B5EF4-FFF2-40B4-BE49-F238E27FC236}">
                  <a16:creationId xmlns:a16="http://schemas.microsoft.com/office/drawing/2014/main" id="{F9E8C961-AD4C-4F34-BC29-31380F0803FA}"/>
                </a:ext>
              </a:extLst>
            </p:cNvPr>
            <p:cNvSpPr/>
            <p:nvPr/>
          </p:nvSpPr>
          <p:spPr>
            <a:xfrm>
              <a:off x="1887775" y="4466550"/>
              <a:ext cx="71475" cy="18175"/>
            </a:xfrm>
            <a:custGeom>
              <a:avLst/>
              <a:gdLst/>
              <a:ahLst/>
              <a:cxnLst/>
              <a:rect l="l" t="t" r="r" b="b"/>
              <a:pathLst>
                <a:path w="2859" h="727" extrusionOk="0">
                  <a:moveTo>
                    <a:pt x="162" y="1"/>
                  </a:moveTo>
                  <a:cubicBezTo>
                    <a:pt x="36" y="1"/>
                    <a:pt x="1" y="78"/>
                    <a:pt x="34" y="210"/>
                  </a:cubicBezTo>
                  <a:cubicBezTo>
                    <a:pt x="272" y="349"/>
                    <a:pt x="531" y="369"/>
                    <a:pt x="789" y="409"/>
                  </a:cubicBezTo>
                  <a:cubicBezTo>
                    <a:pt x="1446" y="508"/>
                    <a:pt x="2063" y="628"/>
                    <a:pt x="2719" y="727"/>
                  </a:cubicBezTo>
                  <a:cubicBezTo>
                    <a:pt x="2858" y="548"/>
                    <a:pt x="2838" y="409"/>
                    <a:pt x="2719" y="230"/>
                  </a:cubicBezTo>
                  <a:lnTo>
                    <a:pt x="252" y="11"/>
                  </a:lnTo>
                  <a:cubicBezTo>
                    <a:pt x="218" y="4"/>
                    <a:pt x="188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63;p3">
              <a:extLst>
                <a:ext uri="{FF2B5EF4-FFF2-40B4-BE49-F238E27FC236}">
                  <a16:creationId xmlns:a16="http://schemas.microsoft.com/office/drawing/2014/main" id="{B86B1FA7-2DB1-40F4-99E8-F8AB95DB9065}"/>
                </a:ext>
              </a:extLst>
            </p:cNvPr>
            <p:cNvSpPr/>
            <p:nvPr/>
          </p:nvSpPr>
          <p:spPr>
            <a:xfrm>
              <a:off x="2155175" y="4109950"/>
              <a:ext cx="66925" cy="14225"/>
            </a:xfrm>
            <a:custGeom>
              <a:avLst/>
              <a:gdLst/>
              <a:ahLst/>
              <a:cxnLst/>
              <a:rect l="l" t="t" r="r" b="b"/>
              <a:pathLst>
                <a:path w="2677" h="569" extrusionOk="0">
                  <a:moveTo>
                    <a:pt x="852" y="1"/>
                  </a:moveTo>
                  <a:cubicBezTo>
                    <a:pt x="814" y="1"/>
                    <a:pt x="776" y="4"/>
                    <a:pt x="736" y="12"/>
                  </a:cubicBezTo>
                  <a:cubicBezTo>
                    <a:pt x="704" y="115"/>
                    <a:pt x="641" y="145"/>
                    <a:pt x="566" y="145"/>
                  </a:cubicBezTo>
                  <a:cubicBezTo>
                    <a:pt x="457" y="145"/>
                    <a:pt x="320" y="81"/>
                    <a:pt x="206" y="81"/>
                  </a:cubicBezTo>
                  <a:cubicBezTo>
                    <a:pt x="111" y="81"/>
                    <a:pt x="33" y="126"/>
                    <a:pt x="0" y="290"/>
                  </a:cubicBezTo>
                  <a:cubicBezTo>
                    <a:pt x="179" y="449"/>
                    <a:pt x="418" y="290"/>
                    <a:pt x="577" y="469"/>
                  </a:cubicBezTo>
                  <a:cubicBezTo>
                    <a:pt x="789" y="528"/>
                    <a:pt x="1001" y="545"/>
                    <a:pt x="1208" y="545"/>
                  </a:cubicBezTo>
                  <a:cubicBezTo>
                    <a:pt x="1352" y="545"/>
                    <a:pt x="1493" y="537"/>
                    <a:pt x="1631" y="529"/>
                  </a:cubicBezTo>
                  <a:cubicBezTo>
                    <a:pt x="1664" y="513"/>
                    <a:pt x="1694" y="503"/>
                    <a:pt x="1720" y="503"/>
                  </a:cubicBezTo>
                  <a:cubicBezTo>
                    <a:pt x="1757" y="503"/>
                    <a:pt x="1787" y="522"/>
                    <a:pt x="1810" y="569"/>
                  </a:cubicBezTo>
                  <a:cubicBezTo>
                    <a:pt x="1895" y="493"/>
                    <a:pt x="1984" y="472"/>
                    <a:pt x="2076" y="472"/>
                  </a:cubicBezTo>
                  <a:cubicBezTo>
                    <a:pt x="2178" y="472"/>
                    <a:pt x="2282" y="499"/>
                    <a:pt x="2387" y="509"/>
                  </a:cubicBezTo>
                  <a:cubicBezTo>
                    <a:pt x="2421" y="516"/>
                    <a:pt x="2450" y="519"/>
                    <a:pt x="2475" y="519"/>
                  </a:cubicBezTo>
                  <a:cubicBezTo>
                    <a:pt x="2677" y="519"/>
                    <a:pt x="2562" y="315"/>
                    <a:pt x="2526" y="191"/>
                  </a:cubicBezTo>
                  <a:cubicBezTo>
                    <a:pt x="2390" y="127"/>
                    <a:pt x="2245" y="113"/>
                    <a:pt x="2098" y="113"/>
                  </a:cubicBezTo>
                  <a:cubicBezTo>
                    <a:pt x="1986" y="113"/>
                    <a:pt x="1872" y="121"/>
                    <a:pt x="1758" y="121"/>
                  </a:cubicBezTo>
                  <a:cubicBezTo>
                    <a:pt x="1696" y="121"/>
                    <a:pt x="1633" y="119"/>
                    <a:pt x="1572" y="111"/>
                  </a:cubicBezTo>
                  <a:cubicBezTo>
                    <a:pt x="1546" y="115"/>
                    <a:pt x="1520" y="117"/>
                    <a:pt x="1495" y="117"/>
                  </a:cubicBezTo>
                  <a:cubicBezTo>
                    <a:pt x="1281" y="117"/>
                    <a:pt x="1077" y="1"/>
                    <a:pt x="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64;p3">
              <a:extLst>
                <a:ext uri="{FF2B5EF4-FFF2-40B4-BE49-F238E27FC236}">
                  <a16:creationId xmlns:a16="http://schemas.microsoft.com/office/drawing/2014/main" id="{81BE7B9E-18E2-466C-9C85-1F82B9C59087}"/>
                </a:ext>
              </a:extLst>
            </p:cNvPr>
            <p:cNvSpPr/>
            <p:nvPr/>
          </p:nvSpPr>
          <p:spPr>
            <a:xfrm>
              <a:off x="2401825" y="4305675"/>
              <a:ext cx="8975" cy="113725"/>
            </a:xfrm>
            <a:custGeom>
              <a:avLst/>
              <a:gdLst/>
              <a:ahLst/>
              <a:cxnLst/>
              <a:rect l="l" t="t" r="r" b="b"/>
              <a:pathLst>
                <a:path w="359" h="4549" extrusionOk="0">
                  <a:moveTo>
                    <a:pt x="140" y="1"/>
                  </a:moveTo>
                  <a:cubicBezTo>
                    <a:pt x="61" y="140"/>
                    <a:pt x="61" y="319"/>
                    <a:pt x="41" y="498"/>
                  </a:cubicBezTo>
                  <a:cubicBezTo>
                    <a:pt x="21" y="1831"/>
                    <a:pt x="21" y="3164"/>
                    <a:pt x="1" y="4496"/>
                  </a:cubicBezTo>
                  <a:cubicBezTo>
                    <a:pt x="19" y="4533"/>
                    <a:pt x="46" y="4549"/>
                    <a:pt x="76" y="4549"/>
                  </a:cubicBezTo>
                  <a:cubicBezTo>
                    <a:pt x="110" y="4549"/>
                    <a:pt x="148" y="4528"/>
                    <a:pt x="180" y="4496"/>
                  </a:cubicBezTo>
                  <a:cubicBezTo>
                    <a:pt x="180" y="3979"/>
                    <a:pt x="200" y="3422"/>
                    <a:pt x="200" y="2905"/>
                  </a:cubicBezTo>
                  <a:cubicBezTo>
                    <a:pt x="220" y="2865"/>
                    <a:pt x="220" y="2786"/>
                    <a:pt x="200" y="2726"/>
                  </a:cubicBezTo>
                  <a:cubicBezTo>
                    <a:pt x="200" y="2587"/>
                    <a:pt x="220" y="2467"/>
                    <a:pt x="359" y="2368"/>
                  </a:cubicBezTo>
                  <a:cubicBezTo>
                    <a:pt x="299" y="2189"/>
                    <a:pt x="180" y="2010"/>
                    <a:pt x="200" y="1791"/>
                  </a:cubicBezTo>
                  <a:cubicBezTo>
                    <a:pt x="299" y="1194"/>
                    <a:pt x="140" y="597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65;p3">
              <a:extLst>
                <a:ext uri="{FF2B5EF4-FFF2-40B4-BE49-F238E27FC236}">
                  <a16:creationId xmlns:a16="http://schemas.microsoft.com/office/drawing/2014/main" id="{F77E966F-D949-4B11-BF05-322306C22552}"/>
                </a:ext>
              </a:extLst>
            </p:cNvPr>
            <p:cNvSpPr/>
            <p:nvPr/>
          </p:nvSpPr>
          <p:spPr>
            <a:xfrm>
              <a:off x="1848825" y="4310200"/>
              <a:ext cx="53225" cy="18875"/>
            </a:xfrm>
            <a:custGeom>
              <a:avLst/>
              <a:gdLst/>
              <a:ahLst/>
              <a:cxnLst/>
              <a:rect l="l" t="t" r="r" b="b"/>
              <a:pathLst>
                <a:path w="2129" h="755" extrusionOk="0">
                  <a:moveTo>
                    <a:pt x="535" y="1"/>
                  </a:moveTo>
                  <a:cubicBezTo>
                    <a:pt x="361" y="1"/>
                    <a:pt x="183" y="20"/>
                    <a:pt x="0" y="58"/>
                  </a:cubicBezTo>
                  <a:cubicBezTo>
                    <a:pt x="20" y="138"/>
                    <a:pt x="40" y="297"/>
                    <a:pt x="60" y="297"/>
                  </a:cubicBezTo>
                  <a:cubicBezTo>
                    <a:pt x="796" y="297"/>
                    <a:pt x="1413" y="695"/>
                    <a:pt x="2129" y="755"/>
                  </a:cubicBezTo>
                  <a:cubicBezTo>
                    <a:pt x="2129" y="595"/>
                    <a:pt x="2029" y="436"/>
                    <a:pt x="1850" y="357"/>
                  </a:cubicBezTo>
                  <a:cubicBezTo>
                    <a:pt x="1419" y="127"/>
                    <a:pt x="989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66;p3">
              <a:extLst>
                <a:ext uri="{FF2B5EF4-FFF2-40B4-BE49-F238E27FC236}">
                  <a16:creationId xmlns:a16="http://schemas.microsoft.com/office/drawing/2014/main" id="{A696D024-355B-40A6-8CC9-3DC6124E503B}"/>
                </a:ext>
              </a:extLst>
            </p:cNvPr>
            <p:cNvSpPr/>
            <p:nvPr/>
          </p:nvSpPr>
          <p:spPr>
            <a:xfrm>
              <a:off x="1812525" y="4336825"/>
              <a:ext cx="49750" cy="19100"/>
            </a:xfrm>
            <a:custGeom>
              <a:avLst/>
              <a:gdLst/>
              <a:ahLst/>
              <a:cxnLst/>
              <a:rect l="l" t="t" r="r" b="b"/>
              <a:pathLst>
                <a:path w="1990" h="764" extrusionOk="0">
                  <a:moveTo>
                    <a:pt x="142" y="0"/>
                  </a:moveTo>
                  <a:cubicBezTo>
                    <a:pt x="61" y="0"/>
                    <a:pt x="1" y="43"/>
                    <a:pt x="20" y="227"/>
                  </a:cubicBezTo>
                  <a:cubicBezTo>
                    <a:pt x="597" y="664"/>
                    <a:pt x="1313" y="625"/>
                    <a:pt x="1989" y="764"/>
                  </a:cubicBezTo>
                  <a:lnTo>
                    <a:pt x="1989" y="565"/>
                  </a:lnTo>
                  <a:cubicBezTo>
                    <a:pt x="1870" y="346"/>
                    <a:pt x="1671" y="227"/>
                    <a:pt x="1452" y="227"/>
                  </a:cubicBezTo>
                  <a:cubicBezTo>
                    <a:pt x="1430" y="228"/>
                    <a:pt x="1408" y="228"/>
                    <a:pt x="1387" y="228"/>
                  </a:cubicBezTo>
                  <a:cubicBezTo>
                    <a:pt x="1037" y="228"/>
                    <a:pt x="735" y="84"/>
                    <a:pt x="398" y="28"/>
                  </a:cubicBezTo>
                  <a:cubicBezTo>
                    <a:pt x="387" y="31"/>
                    <a:pt x="375" y="33"/>
                    <a:pt x="361" y="33"/>
                  </a:cubicBezTo>
                  <a:cubicBezTo>
                    <a:pt x="299" y="33"/>
                    <a:pt x="213" y="0"/>
                    <a:pt x="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67;p3">
              <a:extLst>
                <a:ext uri="{FF2B5EF4-FFF2-40B4-BE49-F238E27FC236}">
                  <a16:creationId xmlns:a16="http://schemas.microsoft.com/office/drawing/2014/main" id="{5C8E27EE-2860-415F-BD5D-BE6E71595DB9}"/>
                </a:ext>
              </a:extLst>
            </p:cNvPr>
            <p:cNvSpPr/>
            <p:nvPr/>
          </p:nvSpPr>
          <p:spPr>
            <a:xfrm>
              <a:off x="1809525" y="4295600"/>
              <a:ext cx="39325" cy="16025"/>
            </a:xfrm>
            <a:custGeom>
              <a:avLst/>
              <a:gdLst/>
              <a:ahLst/>
              <a:cxnLst/>
              <a:rect l="l" t="t" r="r" b="b"/>
              <a:pathLst>
                <a:path w="1573" h="641" extrusionOk="0">
                  <a:moveTo>
                    <a:pt x="593" y="1"/>
                  </a:moveTo>
                  <a:cubicBezTo>
                    <a:pt x="409" y="1"/>
                    <a:pt x="210" y="41"/>
                    <a:pt x="1" y="125"/>
                  </a:cubicBezTo>
                  <a:cubicBezTo>
                    <a:pt x="404" y="461"/>
                    <a:pt x="821" y="641"/>
                    <a:pt x="1300" y="641"/>
                  </a:cubicBezTo>
                  <a:cubicBezTo>
                    <a:pt x="1389" y="641"/>
                    <a:pt x="1479" y="635"/>
                    <a:pt x="1572" y="622"/>
                  </a:cubicBezTo>
                  <a:cubicBezTo>
                    <a:pt x="1364" y="219"/>
                    <a:pt x="1019" y="1"/>
                    <a:pt x="5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68;p3">
              <a:extLst>
                <a:ext uri="{FF2B5EF4-FFF2-40B4-BE49-F238E27FC236}">
                  <a16:creationId xmlns:a16="http://schemas.microsoft.com/office/drawing/2014/main" id="{A06385EB-999D-411A-B242-E73D14F80A73}"/>
                </a:ext>
              </a:extLst>
            </p:cNvPr>
            <p:cNvSpPr/>
            <p:nvPr/>
          </p:nvSpPr>
          <p:spPr>
            <a:xfrm>
              <a:off x="1909000" y="4503125"/>
              <a:ext cx="46775" cy="17425"/>
            </a:xfrm>
            <a:custGeom>
              <a:avLst/>
              <a:gdLst/>
              <a:ahLst/>
              <a:cxnLst/>
              <a:rect l="l" t="t" r="r" b="b"/>
              <a:pathLst>
                <a:path w="1871" h="697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376"/>
                    <a:pt x="217" y="539"/>
                    <a:pt x="489" y="539"/>
                  </a:cubicBezTo>
                  <a:cubicBezTo>
                    <a:pt x="505" y="539"/>
                    <a:pt x="521" y="538"/>
                    <a:pt x="537" y="537"/>
                  </a:cubicBezTo>
                  <a:cubicBezTo>
                    <a:pt x="577" y="533"/>
                    <a:pt x="615" y="531"/>
                    <a:pt x="652" y="531"/>
                  </a:cubicBezTo>
                  <a:cubicBezTo>
                    <a:pt x="957" y="531"/>
                    <a:pt x="1209" y="661"/>
                    <a:pt x="1492" y="696"/>
                  </a:cubicBezTo>
                  <a:cubicBezTo>
                    <a:pt x="1611" y="657"/>
                    <a:pt x="1731" y="577"/>
                    <a:pt x="1870" y="537"/>
                  </a:cubicBezTo>
                  <a:lnTo>
                    <a:pt x="1870" y="358"/>
                  </a:lnTo>
                  <a:cubicBezTo>
                    <a:pt x="1273" y="259"/>
                    <a:pt x="637" y="13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69;p3">
              <a:extLst>
                <a:ext uri="{FF2B5EF4-FFF2-40B4-BE49-F238E27FC236}">
                  <a16:creationId xmlns:a16="http://schemas.microsoft.com/office/drawing/2014/main" id="{3C7DDCD1-A08C-478D-98D4-216B8E869D78}"/>
                </a:ext>
              </a:extLst>
            </p:cNvPr>
            <p:cNvSpPr/>
            <p:nvPr/>
          </p:nvSpPr>
          <p:spPr>
            <a:xfrm>
              <a:off x="1892075" y="4565250"/>
              <a:ext cx="64175" cy="11000"/>
            </a:xfrm>
            <a:custGeom>
              <a:avLst/>
              <a:gdLst/>
              <a:ahLst/>
              <a:cxnLst/>
              <a:rect l="l" t="t" r="r" b="b"/>
              <a:pathLst>
                <a:path w="2567" h="440" extrusionOk="0">
                  <a:moveTo>
                    <a:pt x="840" y="1"/>
                  </a:moveTo>
                  <a:cubicBezTo>
                    <a:pt x="689" y="1"/>
                    <a:pt x="535" y="13"/>
                    <a:pt x="379" y="41"/>
                  </a:cubicBezTo>
                  <a:cubicBezTo>
                    <a:pt x="299" y="161"/>
                    <a:pt x="80" y="61"/>
                    <a:pt x="1" y="240"/>
                  </a:cubicBezTo>
                  <a:cubicBezTo>
                    <a:pt x="313" y="362"/>
                    <a:pt x="637" y="391"/>
                    <a:pt x="966" y="391"/>
                  </a:cubicBezTo>
                  <a:cubicBezTo>
                    <a:pt x="1256" y="391"/>
                    <a:pt x="1550" y="368"/>
                    <a:pt x="1843" y="368"/>
                  </a:cubicBezTo>
                  <a:cubicBezTo>
                    <a:pt x="2086" y="368"/>
                    <a:pt x="2328" y="384"/>
                    <a:pt x="2567" y="439"/>
                  </a:cubicBezTo>
                  <a:cubicBezTo>
                    <a:pt x="2011" y="201"/>
                    <a:pt x="1442" y="1"/>
                    <a:pt x="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70;p3">
              <a:extLst>
                <a:ext uri="{FF2B5EF4-FFF2-40B4-BE49-F238E27FC236}">
                  <a16:creationId xmlns:a16="http://schemas.microsoft.com/office/drawing/2014/main" id="{493F2557-A1BA-425C-9D84-E0F3769FB27C}"/>
                </a:ext>
              </a:extLst>
            </p:cNvPr>
            <p:cNvSpPr/>
            <p:nvPr/>
          </p:nvSpPr>
          <p:spPr>
            <a:xfrm>
              <a:off x="1786650" y="4324750"/>
              <a:ext cx="35325" cy="18250"/>
            </a:xfrm>
            <a:custGeom>
              <a:avLst/>
              <a:gdLst/>
              <a:ahLst/>
              <a:cxnLst/>
              <a:rect l="l" t="t" r="r" b="b"/>
              <a:pathLst>
                <a:path w="1413" h="730" extrusionOk="0">
                  <a:moveTo>
                    <a:pt x="320" y="1"/>
                  </a:moveTo>
                  <a:cubicBezTo>
                    <a:pt x="237" y="1"/>
                    <a:pt x="158" y="40"/>
                    <a:pt x="100" y="133"/>
                  </a:cubicBezTo>
                  <a:cubicBezTo>
                    <a:pt x="1" y="272"/>
                    <a:pt x="120" y="372"/>
                    <a:pt x="219" y="511"/>
                  </a:cubicBezTo>
                  <a:cubicBezTo>
                    <a:pt x="407" y="715"/>
                    <a:pt x="653" y="730"/>
                    <a:pt x="907" y="730"/>
                  </a:cubicBezTo>
                  <a:cubicBezTo>
                    <a:pt x="950" y="730"/>
                    <a:pt x="992" y="730"/>
                    <a:pt x="1035" y="730"/>
                  </a:cubicBezTo>
                  <a:cubicBezTo>
                    <a:pt x="1065" y="630"/>
                    <a:pt x="1144" y="630"/>
                    <a:pt x="1224" y="630"/>
                  </a:cubicBezTo>
                  <a:cubicBezTo>
                    <a:pt x="1304" y="630"/>
                    <a:pt x="1383" y="630"/>
                    <a:pt x="1413" y="531"/>
                  </a:cubicBezTo>
                  <a:cubicBezTo>
                    <a:pt x="1115" y="352"/>
                    <a:pt x="816" y="173"/>
                    <a:pt x="498" y="53"/>
                  </a:cubicBezTo>
                  <a:cubicBezTo>
                    <a:pt x="440" y="20"/>
                    <a:pt x="379" y="1"/>
                    <a:pt x="3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71;p3">
              <a:extLst>
                <a:ext uri="{FF2B5EF4-FFF2-40B4-BE49-F238E27FC236}">
                  <a16:creationId xmlns:a16="http://schemas.microsoft.com/office/drawing/2014/main" id="{15AC28F6-B57E-443C-926E-79C7AB199B5A}"/>
                </a:ext>
              </a:extLst>
            </p:cNvPr>
            <p:cNvSpPr/>
            <p:nvPr/>
          </p:nvSpPr>
          <p:spPr>
            <a:xfrm>
              <a:off x="2009450" y="4112525"/>
              <a:ext cx="53725" cy="13850"/>
            </a:xfrm>
            <a:custGeom>
              <a:avLst/>
              <a:gdLst/>
              <a:ahLst/>
              <a:cxnLst/>
              <a:rect l="l" t="t" r="r" b="b"/>
              <a:pathLst>
                <a:path w="2149" h="554" extrusionOk="0">
                  <a:moveTo>
                    <a:pt x="956" y="0"/>
                  </a:moveTo>
                  <a:cubicBezTo>
                    <a:pt x="929" y="0"/>
                    <a:pt x="902" y="3"/>
                    <a:pt x="876" y="8"/>
                  </a:cubicBezTo>
                  <a:cubicBezTo>
                    <a:pt x="773" y="47"/>
                    <a:pt x="687" y="69"/>
                    <a:pt x="601" y="69"/>
                  </a:cubicBezTo>
                  <a:cubicBezTo>
                    <a:pt x="554" y="69"/>
                    <a:pt x="507" y="62"/>
                    <a:pt x="458" y="48"/>
                  </a:cubicBezTo>
                  <a:cubicBezTo>
                    <a:pt x="418" y="48"/>
                    <a:pt x="372" y="42"/>
                    <a:pt x="328" y="42"/>
                  </a:cubicBezTo>
                  <a:cubicBezTo>
                    <a:pt x="263" y="42"/>
                    <a:pt x="203" y="56"/>
                    <a:pt x="180" y="128"/>
                  </a:cubicBezTo>
                  <a:cubicBezTo>
                    <a:pt x="140" y="267"/>
                    <a:pt x="60" y="386"/>
                    <a:pt x="0" y="506"/>
                  </a:cubicBezTo>
                  <a:cubicBezTo>
                    <a:pt x="217" y="541"/>
                    <a:pt x="428" y="553"/>
                    <a:pt x="637" y="553"/>
                  </a:cubicBezTo>
                  <a:cubicBezTo>
                    <a:pt x="1139" y="553"/>
                    <a:pt x="1629" y="480"/>
                    <a:pt x="2149" y="466"/>
                  </a:cubicBezTo>
                  <a:cubicBezTo>
                    <a:pt x="1990" y="327"/>
                    <a:pt x="1870" y="227"/>
                    <a:pt x="1751" y="128"/>
                  </a:cubicBezTo>
                  <a:cubicBezTo>
                    <a:pt x="1736" y="83"/>
                    <a:pt x="1699" y="60"/>
                    <a:pt x="1648" y="60"/>
                  </a:cubicBezTo>
                  <a:cubicBezTo>
                    <a:pt x="1630" y="60"/>
                    <a:pt x="1612" y="63"/>
                    <a:pt x="1592" y="68"/>
                  </a:cubicBezTo>
                  <a:cubicBezTo>
                    <a:pt x="1546" y="83"/>
                    <a:pt x="1495" y="90"/>
                    <a:pt x="1442" y="90"/>
                  </a:cubicBezTo>
                  <a:cubicBezTo>
                    <a:pt x="1357" y="90"/>
                    <a:pt x="1268" y="73"/>
                    <a:pt x="1194" y="48"/>
                  </a:cubicBezTo>
                  <a:cubicBezTo>
                    <a:pt x="1107" y="19"/>
                    <a:pt x="1030" y="0"/>
                    <a:pt x="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72;p3">
              <a:extLst>
                <a:ext uri="{FF2B5EF4-FFF2-40B4-BE49-F238E27FC236}">
                  <a16:creationId xmlns:a16="http://schemas.microsoft.com/office/drawing/2014/main" id="{6781474A-A514-4627-B664-7DE1A7706C78}"/>
                </a:ext>
              </a:extLst>
            </p:cNvPr>
            <p:cNvSpPr/>
            <p:nvPr/>
          </p:nvSpPr>
          <p:spPr>
            <a:xfrm>
              <a:off x="2209875" y="4477250"/>
              <a:ext cx="40800" cy="15950"/>
            </a:xfrm>
            <a:custGeom>
              <a:avLst/>
              <a:gdLst/>
              <a:ahLst/>
              <a:cxnLst/>
              <a:rect l="l" t="t" r="r" b="b"/>
              <a:pathLst>
                <a:path w="1632" h="638" extrusionOk="0">
                  <a:moveTo>
                    <a:pt x="179" y="1"/>
                  </a:moveTo>
                  <a:cubicBezTo>
                    <a:pt x="20" y="80"/>
                    <a:pt x="0" y="200"/>
                    <a:pt x="0" y="339"/>
                  </a:cubicBezTo>
                  <a:cubicBezTo>
                    <a:pt x="517" y="597"/>
                    <a:pt x="1134" y="339"/>
                    <a:pt x="1631" y="637"/>
                  </a:cubicBezTo>
                  <a:cubicBezTo>
                    <a:pt x="1419" y="283"/>
                    <a:pt x="1156" y="70"/>
                    <a:pt x="821" y="70"/>
                  </a:cubicBezTo>
                  <a:cubicBezTo>
                    <a:pt x="686" y="70"/>
                    <a:pt x="539" y="105"/>
                    <a:pt x="378" y="180"/>
                  </a:cubicBezTo>
                  <a:cubicBezTo>
                    <a:pt x="299" y="120"/>
                    <a:pt x="219" y="8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73;p3">
              <a:extLst>
                <a:ext uri="{FF2B5EF4-FFF2-40B4-BE49-F238E27FC236}">
                  <a16:creationId xmlns:a16="http://schemas.microsoft.com/office/drawing/2014/main" id="{56C72B45-B45D-474C-9D97-791CCCFC7F23}"/>
                </a:ext>
              </a:extLst>
            </p:cNvPr>
            <p:cNvSpPr/>
            <p:nvPr/>
          </p:nvSpPr>
          <p:spPr>
            <a:xfrm>
              <a:off x="2098475" y="4194275"/>
              <a:ext cx="50250" cy="10175"/>
            </a:xfrm>
            <a:custGeom>
              <a:avLst/>
              <a:gdLst/>
              <a:ahLst/>
              <a:cxnLst/>
              <a:rect l="l" t="t" r="r" b="b"/>
              <a:pathLst>
                <a:path w="2010" h="407" extrusionOk="0">
                  <a:moveTo>
                    <a:pt x="518" y="0"/>
                  </a:moveTo>
                  <a:cubicBezTo>
                    <a:pt x="342" y="0"/>
                    <a:pt x="171" y="10"/>
                    <a:pt x="0" y="21"/>
                  </a:cubicBezTo>
                  <a:cubicBezTo>
                    <a:pt x="20" y="160"/>
                    <a:pt x="80" y="200"/>
                    <a:pt x="199" y="219"/>
                  </a:cubicBezTo>
                  <a:cubicBezTo>
                    <a:pt x="466" y="363"/>
                    <a:pt x="742" y="406"/>
                    <a:pt x="1049" y="406"/>
                  </a:cubicBezTo>
                  <a:cubicBezTo>
                    <a:pt x="1338" y="406"/>
                    <a:pt x="1652" y="368"/>
                    <a:pt x="2009" y="339"/>
                  </a:cubicBezTo>
                  <a:cubicBezTo>
                    <a:pt x="1462" y="65"/>
                    <a:pt x="978" y="0"/>
                    <a:pt x="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74;p3">
              <a:extLst>
                <a:ext uri="{FF2B5EF4-FFF2-40B4-BE49-F238E27FC236}">
                  <a16:creationId xmlns:a16="http://schemas.microsoft.com/office/drawing/2014/main" id="{8FCC7521-0E03-4A65-B363-7F1083363C5C}"/>
                </a:ext>
              </a:extLst>
            </p:cNvPr>
            <p:cNvSpPr/>
            <p:nvPr/>
          </p:nvSpPr>
          <p:spPr>
            <a:xfrm>
              <a:off x="1686700" y="4499625"/>
              <a:ext cx="42500" cy="22700"/>
            </a:xfrm>
            <a:custGeom>
              <a:avLst/>
              <a:gdLst/>
              <a:ahLst/>
              <a:cxnLst/>
              <a:rect l="l" t="t" r="r" b="b"/>
              <a:pathLst>
                <a:path w="1700" h="908" extrusionOk="0">
                  <a:moveTo>
                    <a:pt x="0" y="1"/>
                  </a:moveTo>
                  <a:cubicBezTo>
                    <a:pt x="358" y="578"/>
                    <a:pt x="856" y="797"/>
                    <a:pt x="1452" y="896"/>
                  </a:cubicBezTo>
                  <a:cubicBezTo>
                    <a:pt x="1491" y="904"/>
                    <a:pt x="1524" y="908"/>
                    <a:pt x="1552" y="908"/>
                  </a:cubicBezTo>
                  <a:cubicBezTo>
                    <a:pt x="1670" y="908"/>
                    <a:pt x="1699" y="838"/>
                    <a:pt x="1651" y="67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75;p3">
              <a:extLst>
                <a:ext uri="{FF2B5EF4-FFF2-40B4-BE49-F238E27FC236}">
                  <a16:creationId xmlns:a16="http://schemas.microsoft.com/office/drawing/2014/main" id="{D4D99BB8-7FB1-4904-8C14-FD7E8FD0A1D0}"/>
                </a:ext>
              </a:extLst>
            </p:cNvPr>
            <p:cNvSpPr/>
            <p:nvPr/>
          </p:nvSpPr>
          <p:spPr>
            <a:xfrm>
              <a:off x="1989550" y="4376175"/>
              <a:ext cx="37325" cy="14075"/>
            </a:xfrm>
            <a:custGeom>
              <a:avLst/>
              <a:gdLst/>
              <a:ahLst/>
              <a:cxnLst/>
              <a:rect l="l" t="t" r="r" b="b"/>
              <a:pathLst>
                <a:path w="1493" h="563" extrusionOk="0">
                  <a:moveTo>
                    <a:pt x="826" y="1"/>
                  </a:moveTo>
                  <a:cubicBezTo>
                    <a:pt x="605" y="1"/>
                    <a:pt x="344" y="146"/>
                    <a:pt x="1" y="443"/>
                  </a:cubicBezTo>
                  <a:cubicBezTo>
                    <a:pt x="217" y="371"/>
                    <a:pt x="411" y="341"/>
                    <a:pt x="594" y="341"/>
                  </a:cubicBezTo>
                  <a:cubicBezTo>
                    <a:pt x="917" y="341"/>
                    <a:pt x="1201" y="435"/>
                    <a:pt x="1493" y="562"/>
                  </a:cubicBezTo>
                  <a:cubicBezTo>
                    <a:pt x="1280" y="191"/>
                    <a:pt x="1080" y="1"/>
                    <a:pt x="8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76;p3">
              <a:extLst>
                <a:ext uri="{FF2B5EF4-FFF2-40B4-BE49-F238E27FC236}">
                  <a16:creationId xmlns:a16="http://schemas.microsoft.com/office/drawing/2014/main" id="{9C5A667B-C6A7-43B9-8379-CB3F9E8245F2}"/>
                </a:ext>
              </a:extLst>
            </p:cNvPr>
            <p:cNvSpPr/>
            <p:nvPr/>
          </p:nvSpPr>
          <p:spPr>
            <a:xfrm>
              <a:off x="1831625" y="4559425"/>
              <a:ext cx="58000" cy="10350"/>
            </a:xfrm>
            <a:custGeom>
              <a:avLst/>
              <a:gdLst/>
              <a:ahLst/>
              <a:cxnLst/>
              <a:rect l="l" t="t" r="r" b="b"/>
              <a:pathLst>
                <a:path w="2320" h="414" extrusionOk="0">
                  <a:moveTo>
                    <a:pt x="144" y="1"/>
                  </a:moveTo>
                  <a:cubicBezTo>
                    <a:pt x="61" y="1"/>
                    <a:pt x="0" y="53"/>
                    <a:pt x="12" y="235"/>
                  </a:cubicBezTo>
                  <a:cubicBezTo>
                    <a:pt x="708" y="294"/>
                    <a:pt x="1424" y="354"/>
                    <a:pt x="2120" y="414"/>
                  </a:cubicBezTo>
                  <a:cubicBezTo>
                    <a:pt x="2200" y="374"/>
                    <a:pt x="2299" y="334"/>
                    <a:pt x="2319" y="235"/>
                  </a:cubicBezTo>
                  <a:cubicBezTo>
                    <a:pt x="2011" y="85"/>
                    <a:pt x="1688" y="56"/>
                    <a:pt x="1357" y="56"/>
                  </a:cubicBezTo>
                  <a:cubicBezTo>
                    <a:pt x="1137" y="56"/>
                    <a:pt x="913" y="69"/>
                    <a:pt x="688" y="69"/>
                  </a:cubicBezTo>
                  <a:cubicBezTo>
                    <a:pt x="575" y="69"/>
                    <a:pt x="463" y="66"/>
                    <a:pt x="350" y="56"/>
                  </a:cubicBezTo>
                  <a:cubicBezTo>
                    <a:pt x="282" y="30"/>
                    <a:pt x="206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77;p3">
              <a:extLst>
                <a:ext uri="{FF2B5EF4-FFF2-40B4-BE49-F238E27FC236}">
                  <a16:creationId xmlns:a16="http://schemas.microsoft.com/office/drawing/2014/main" id="{F0A48411-94DE-44F3-99F5-938B362D6FF6}"/>
                </a:ext>
              </a:extLst>
            </p:cNvPr>
            <p:cNvSpPr/>
            <p:nvPr/>
          </p:nvSpPr>
          <p:spPr>
            <a:xfrm>
              <a:off x="2031325" y="4271300"/>
              <a:ext cx="43800" cy="9100"/>
            </a:xfrm>
            <a:custGeom>
              <a:avLst/>
              <a:gdLst/>
              <a:ahLst/>
              <a:cxnLst/>
              <a:rect l="l" t="t" r="r" b="b"/>
              <a:pathLst>
                <a:path w="1752" h="364" extrusionOk="0">
                  <a:moveTo>
                    <a:pt x="677" y="1"/>
                  </a:moveTo>
                  <a:cubicBezTo>
                    <a:pt x="443" y="1"/>
                    <a:pt x="216" y="23"/>
                    <a:pt x="1" y="23"/>
                  </a:cubicBezTo>
                  <a:lnTo>
                    <a:pt x="1" y="182"/>
                  </a:lnTo>
                  <a:cubicBezTo>
                    <a:pt x="360" y="298"/>
                    <a:pt x="704" y="364"/>
                    <a:pt x="1084" y="364"/>
                  </a:cubicBezTo>
                  <a:cubicBezTo>
                    <a:pt x="1292" y="364"/>
                    <a:pt x="1512" y="344"/>
                    <a:pt x="1751" y="301"/>
                  </a:cubicBezTo>
                  <a:cubicBezTo>
                    <a:pt x="1393" y="51"/>
                    <a:pt x="1028" y="1"/>
                    <a:pt x="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78;p3">
              <a:extLst>
                <a:ext uri="{FF2B5EF4-FFF2-40B4-BE49-F238E27FC236}">
                  <a16:creationId xmlns:a16="http://schemas.microsoft.com/office/drawing/2014/main" id="{3D8D4B9F-ED6F-4742-B46C-36FE1100C65F}"/>
                </a:ext>
              </a:extLst>
            </p:cNvPr>
            <p:cNvSpPr/>
            <p:nvPr/>
          </p:nvSpPr>
          <p:spPr>
            <a:xfrm>
              <a:off x="1902025" y="4322650"/>
              <a:ext cx="31350" cy="15450"/>
            </a:xfrm>
            <a:custGeom>
              <a:avLst/>
              <a:gdLst/>
              <a:ahLst/>
              <a:cxnLst/>
              <a:rect l="l" t="t" r="r" b="b"/>
              <a:pathLst>
                <a:path w="1254" h="618" extrusionOk="0">
                  <a:moveTo>
                    <a:pt x="384" y="0"/>
                  </a:moveTo>
                  <a:cubicBezTo>
                    <a:pt x="234" y="0"/>
                    <a:pt x="127" y="158"/>
                    <a:pt x="1" y="257"/>
                  </a:cubicBezTo>
                  <a:cubicBezTo>
                    <a:pt x="325" y="527"/>
                    <a:pt x="714" y="618"/>
                    <a:pt x="1125" y="618"/>
                  </a:cubicBezTo>
                  <a:cubicBezTo>
                    <a:pt x="1167" y="618"/>
                    <a:pt x="1211" y="617"/>
                    <a:pt x="1254" y="615"/>
                  </a:cubicBezTo>
                  <a:lnTo>
                    <a:pt x="1254" y="97"/>
                  </a:lnTo>
                  <a:cubicBezTo>
                    <a:pt x="1120" y="164"/>
                    <a:pt x="999" y="219"/>
                    <a:pt x="880" y="219"/>
                  </a:cubicBezTo>
                  <a:cubicBezTo>
                    <a:pt x="786" y="219"/>
                    <a:pt x="694" y="185"/>
                    <a:pt x="597" y="97"/>
                  </a:cubicBezTo>
                  <a:cubicBezTo>
                    <a:pt x="516" y="27"/>
                    <a:pt x="446" y="0"/>
                    <a:pt x="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79;p3">
              <a:extLst>
                <a:ext uri="{FF2B5EF4-FFF2-40B4-BE49-F238E27FC236}">
                  <a16:creationId xmlns:a16="http://schemas.microsoft.com/office/drawing/2014/main" id="{8B44E075-E8A7-46A0-B18B-4F595C156320}"/>
                </a:ext>
              </a:extLst>
            </p:cNvPr>
            <p:cNvSpPr/>
            <p:nvPr/>
          </p:nvSpPr>
          <p:spPr>
            <a:xfrm>
              <a:off x="1790625" y="4549850"/>
              <a:ext cx="49275" cy="15450"/>
            </a:xfrm>
            <a:custGeom>
              <a:avLst/>
              <a:gdLst/>
              <a:ahLst/>
              <a:cxnLst/>
              <a:rect l="l" t="t" r="r" b="b"/>
              <a:pathLst>
                <a:path w="1971" h="618" extrusionOk="0">
                  <a:moveTo>
                    <a:pt x="1" y="1"/>
                  </a:moveTo>
                  <a:lnTo>
                    <a:pt x="1" y="1"/>
                  </a:lnTo>
                  <a:cubicBezTo>
                    <a:pt x="498" y="558"/>
                    <a:pt x="1135" y="419"/>
                    <a:pt x="1632" y="618"/>
                  </a:cubicBezTo>
                  <a:cubicBezTo>
                    <a:pt x="1692" y="478"/>
                    <a:pt x="1851" y="498"/>
                    <a:pt x="1970" y="458"/>
                  </a:cubicBezTo>
                  <a:cubicBezTo>
                    <a:pt x="1373" y="200"/>
                    <a:pt x="757" y="8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80;p3">
              <a:extLst>
                <a:ext uri="{FF2B5EF4-FFF2-40B4-BE49-F238E27FC236}">
                  <a16:creationId xmlns:a16="http://schemas.microsoft.com/office/drawing/2014/main" id="{BA504961-0B6E-4CE3-BE81-39BFF5A08121}"/>
                </a:ext>
              </a:extLst>
            </p:cNvPr>
            <p:cNvSpPr/>
            <p:nvPr/>
          </p:nvSpPr>
          <p:spPr>
            <a:xfrm>
              <a:off x="1955750" y="4472275"/>
              <a:ext cx="26375" cy="20700"/>
            </a:xfrm>
            <a:custGeom>
              <a:avLst/>
              <a:gdLst/>
              <a:ahLst/>
              <a:cxnLst/>
              <a:rect l="l" t="t" r="r" b="b"/>
              <a:pathLst>
                <a:path w="1055" h="828" extrusionOk="0">
                  <a:moveTo>
                    <a:pt x="0" y="1"/>
                  </a:moveTo>
                  <a:lnTo>
                    <a:pt x="0" y="498"/>
                  </a:lnTo>
                  <a:cubicBezTo>
                    <a:pt x="233" y="648"/>
                    <a:pt x="446" y="827"/>
                    <a:pt x="693" y="827"/>
                  </a:cubicBezTo>
                  <a:cubicBezTo>
                    <a:pt x="805" y="827"/>
                    <a:pt x="924" y="790"/>
                    <a:pt x="1054" y="697"/>
                  </a:cubicBezTo>
                  <a:cubicBezTo>
                    <a:pt x="1035" y="538"/>
                    <a:pt x="1015" y="379"/>
                    <a:pt x="836" y="379"/>
                  </a:cubicBezTo>
                  <a:cubicBezTo>
                    <a:pt x="497" y="379"/>
                    <a:pt x="298" y="10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81;p3">
              <a:extLst>
                <a:ext uri="{FF2B5EF4-FFF2-40B4-BE49-F238E27FC236}">
                  <a16:creationId xmlns:a16="http://schemas.microsoft.com/office/drawing/2014/main" id="{DEAA54B4-E4B4-496F-A83B-999B4E514F09}"/>
                </a:ext>
              </a:extLst>
            </p:cNvPr>
            <p:cNvSpPr/>
            <p:nvPr/>
          </p:nvSpPr>
          <p:spPr>
            <a:xfrm>
              <a:off x="2002000" y="4483400"/>
              <a:ext cx="34325" cy="19250"/>
            </a:xfrm>
            <a:custGeom>
              <a:avLst/>
              <a:gdLst/>
              <a:ahLst/>
              <a:cxnLst/>
              <a:rect l="l" t="t" r="r" b="b"/>
              <a:pathLst>
                <a:path w="1373" h="770" extrusionOk="0">
                  <a:moveTo>
                    <a:pt x="360" y="0"/>
                  </a:moveTo>
                  <a:cubicBezTo>
                    <a:pt x="279" y="0"/>
                    <a:pt x="193" y="21"/>
                    <a:pt x="100" y="73"/>
                  </a:cubicBezTo>
                  <a:cubicBezTo>
                    <a:pt x="0" y="192"/>
                    <a:pt x="0" y="332"/>
                    <a:pt x="139" y="451"/>
                  </a:cubicBezTo>
                  <a:cubicBezTo>
                    <a:pt x="458" y="650"/>
                    <a:pt x="855" y="590"/>
                    <a:pt x="1194" y="769"/>
                  </a:cubicBezTo>
                  <a:cubicBezTo>
                    <a:pt x="1373" y="491"/>
                    <a:pt x="1174" y="371"/>
                    <a:pt x="995" y="252"/>
                  </a:cubicBezTo>
                  <a:cubicBezTo>
                    <a:pt x="775" y="164"/>
                    <a:pt x="587" y="0"/>
                    <a:pt x="3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82;p3">
              <a:extLst>
                <a:ext uri="{FF2B5EF4-FFF2-40B4-BE49-F238E27FC236}">
                  <a16:creationId xmlns:a16="http://schemas.microsoft.com/office/drawing/2014/main" id="{8D3D976A-A26E-450C-917C-A205A5CABA2C}"/>
                </a:ext>
              </a:extLst>
            </p:cNvPr>
            <p:cNvSpPr/>
            <p:nvPr/>
          </p:nvSpPr>
          <p:spPr>
            <a:xfrm>
              <a:off x="2022875" y="4186825"/>
              <a:ext cx="43300" cy="12950"/>
            </a:xfrm>
            <a:custGeom>
              <a:avLst/>
              <a:gdLst/>
              <a:ahLst/>
              <a:cxnLst/>
              <a:rect l="l" t="t" r="r" b="b"/>
              <a:pathLst>
                <a:path w="1732" h="518" extrusionOk="0">
                  <a:moveTo>
                    <a:pt x="717" y="0"/>
                  </a:moveTo>
                  <a:cubicBezTo>
                    <a:pt x="558" y="279"/>
                    <a:pt x="140" y="60"/>
                    <a:pt x="1" y="358"/>
                  </a:cubicBezTo>
                  <a:cubicBezTo>
                    <a:pt x="160" y="358"/>
                    <a:pt x="339" y="358"/>
                    <a:pt x="538" y="378"/>
                  </a:cubicBezTo>
                  <a:cubicBezTo>
                    <a:pt x="637" y="478"/>
                    <a:pt x="816" y="418"/>
                    <a:pt x="916" y="517"/>
                  </a:cubicBezTo>
                  <a:lnTo>
                    <a:pt x="1731" y="517"/>
                  </a:lnTo>
                  <a:cubicBezTo>
                    <a:pt x="1493" y="259"/>
                    <a:pt x="1294" y="179"/>
                    <a:pt x="1095" y="159"/>
                  </a:cubicBezTo>
                  <a:cubicBezTo>
                    <a:pt x="1015" y="100"/>
                    <a:pt x="955" y="6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83;p3">
              <a:extLst>
                <a:ext uri="{FF2B5EF4-FFF2-40B4-BE49-F238E27FC236}">
                  <a16:creationId xmlns:a16="http://schemas.microsoft.com/office/drawing/2014/main" id="{11B95808-88A3-4301-A542-5E226DE3F20A}"/>
                </a:ext>
              </a:extLst>
            </p:cNvPr>
            <p:cNvSpPr/>
            <p:nvPr/>
          </p:nvSpPr>
          <p:spPr>
            <a:xfrm>
              <a:off x="1863725" y="4405250"/>
              <a:ext cx="25400" cy="13625"/>
            </a:xfrm>
            <a:custGeom>
              <a:avLst/>
              <a:gdLst/>
              <a:ahLst/>
              <a:cxnLst/>
              <a:rect l="l" t="t" r="r" b="b"/>
              <a:pathLst>
                <a:path w="1016" h="545" extrusionOk="0">
                  <a:moveTo>
                    <a:pt x="425" y="1"/>
                  </a:moveTo>
                  <a:cubicBezTo>
                    <a:pt x="292" y="1"/>
                    <a:pt x="151" y="39"/>
                    <a:pt x="1" y="96"/>
                  </a:cubicBezTo>
                  <a:cubicBezTo>
                    <a:pt x="278" y="373"/>
                    <a:pt x="541" y="545"/>
                    <a:pt x="867" y="545"/>
                  </a:cubicBezTo>
                  <a:cubicBezTo>
                    <a:pt x="915" y="545"/>
                    <a:pt x="964" y="541"/>
                    <a:pt x="1015" y="533"/>
                  </a:cubicBezTo>
                  <a:cubicBezTo>
                    <a:pt x="956" y="414"/>
                    <a:pt x="896" y="295"/>
                    <a:pt x="836" y="175"/>
                  </a:cubicBezTo>
                  <a:cubicBezTo>
                    <a:pt x="710" y="49"/>
                    <a:pt x="573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84;p3">
              <a:extLst>
                <a:ext uri="{FF2B5EF4-FFF2-40B4-BE49-F238E27FC236}">
                  <a16:creationId xmlns:a16="http://schemas.microsoft.com/office/drawing/2014/main" id="{00B532EE-2E1E-4EEB-837C-1D61CFA6F431}"/>
                </a:ext>
              </a:extLst>
            </p:cNvPr>
            <p:cNvSpPr/>
            <p:nvPr/>
          </p:nvSpPr>
          <p:spPr>
            <a:xfrm>
              <a:off x="1861750" y="4457850"/>
              <a:ext cx="32350" cy="13950"/>
            </a:xfrm>
            <a:custGeom>
              <a:avLst/>
              <a:gdLst/>
              <a:ahLst/>
              <a:cxnLst/>
              <a:rect l="l" t="t" r="r" b="b"/>
              <a:pathLst>
                <a:path w="1294" h="558" extrusionOk="0">
                  <a:moveTo>
                    <a:pt x="199" y="1"/>
                  </a:moveTo>
                  <a:lnTo>
                    <a:pt x="160" y="60"/>
                  </a:lnTo>
                  <a:cubicBezTo>
                    <a:pt x="120" y="100"/>
                    <a:pt x="0" y="100"/>
                    <a:pt x="0" y="220"/>
                  </a:cubicBezTo>
                  <a:cubicBezTo>
                    <a:pt x="319" y="498"/>
                    <a:pt x="796" y="279"/>
                    <a:pt x="1094" y="558"/>
                  </a:cubicBezTo>
                  <a:lnTo>
                    <a:pt x="1293" y="359"/>
                  </a:lnTo>
                  <a:cubicBezTo>
                    <a:pt x="1154" y="173"/>
                    <a:pt x="1003" y="48"/>
                    <a:pt x="803" y="48"/>
                  </a:cubicBezTo>
                  <a:cubicBezTo>
                    <a:pt x="745" y="48"/>
                    <a:pt x="684" y="58"/>
                    <a:pt x="617" y="80"/>
                  </a:cubicBezTo>
                  <a:cubicBezTo>
                    <a:pt x="565" y="104"/>
                    <a:pt x="517" y="113"/>
                    <a:pt x="474" y="113"/>
                  </a:cubicBezTo>
                  <a:cubicBezTo>
                    <a:pt x="368" y="113"/>
                    <a:pt x="284" y="57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85;p3">
              <a:extLst>
                <a:ext uri="{FF2B5EF4-FFF2-40B4-BE49-F238E27FC236}">
                  <a16:creationId xmlns:a16="http://schemas.microsoft.com/office/drawing/2014/main" id="{7D6DE4E9-6EF9-4465-85CD-2AC066FDD27A}"/>
                </a:ext>
              </a:extLst>
            </p:cNvPr>
            <p:cNvSpPr/>
            <p:nvPr/>
          </p:nvSpPr>
          <p:spPr>
            <a:xfrm>
              <a:off x="2214850" y="4180300"/>
              <a:ext cx="24875" cy="15500"/>
            </a:xfrm>
            <a:custGeom>
              <a:avLst/>
              <a:gdLst/>
              <a:ahLst/>
              <a:cxnLst/>
              <a:rect l="l" t="t" r="r" b="b"/>
              <a:pathLst>
                <a:path w="995" h="620" extrusionOk="0">
                  <a:moveTo>
                    <a:pt x="416" y="1"/>
                  </a:moveTo>
                  <a:cubicBezTo>
                    <a:pt x="328" y="1"/>
                    <a:pt x="250" y="45"/>
                    <a:pt x="199" y="162"/>
                  </a:cubicBezTo>
                  <a:cubicBezTo>
                    <a:pt x="0" y="580"/>
                    <a:pt x="537" y="401"/>
                    <a:pt x="716" y="580"/>
                  </a:cubicBezTo>
                  <a:cubicBezTo>
                    <a:pt x="776" y="619"/>
                    <a:pt x="836" y="619"/>
                    <a:pt x="895" y="619"/>
                  </a:cubicBezTo>
                  <a:cubicBezTo>
                    <a:pt x="995" y="480"/>
                    <a:pt x="995" y="361"/>
                    <a:pt x="895" y="261"/>
                  </a:cubicBezTo>
                  <a:cubicBezTo>
                    <a:pt x="757" y="135"/>
                    <a:pt x="570" y="1"/>
                    <a:pt x="4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86;p3">
              <a:extLst>
                <a:ext uri="{FF2B5EF4-FFF2-40B4-BE49-F238E27FC236}">
                  <a16:creationId xmlns:a16="http://schemas.microsoft.com/office/drawing/2014/main" id="{3F88BC14-453A-44CE-8DEF-B19AFF9EA2C1}"/>
                </a:ext>
              </a:extLst>
            </p:cNvPr>
            <p:cNvSpPr/>
            <p:nvPr/>
          </p:nvSpPr>
          <p:spPr>
            <a:xfrm>
              <a:off x="2183025" y="4271375"/>
              <a:ext cx="16425" cy="26875"/>
            </a:xfrm>
            <a:custGeom>
              <a:avLst/>
              <a:gdLst/>
              <a:ahLst/>
              <a:cxnLst/>
              <a:rect l="l" t="t" r="r" b="b"/>
              <a:pathLst>
                <a:path w="657" h="1075" extrusionOk="0">
                  <a:moveTo>
                    <a:pt x="398" y="0"/>
                  </a:moveTo>
                  <a:lnTo>
                    <a:pt x="398" y="0"/>
                  </a:lnTo>
                  <a:cubicBezTo>
                    <a:pt x="60" y="318"/>
                    <a:pt x="0" y="696"/>
                    <a:pt x="20" y="1074"/>
                  </a:cubicBezTo>
                  <a:lnTo>
                    <a:pt x="378" y="1074"/>
                  </a:lnTo>
                  <a:cubicBezTo>
                    <a:pt x="60" y="736"/>
                    <a:pt x="657" y="398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87;p3">
              <a:extLst>
                <a:ext uri="{FF2B5EF4-FFF2-40B4-BE49-F238E27FC236}">
                  <a16:creationId xmlns:a16="http://schemas.microsoft.com/office/drawing/2014/main" id="{7AF53596-6B63-413E-8EFB-FC5E658EEE2F}"/>
                </a:ext>
              </a:extLst>
            </p:cNvPr>
            <p:cNvSpPr/>
            <p:nvPr/>
          </p:nvSpPr>
          <p:spPr>
            <a:xfrm>
              <a:off x="2026850" y="4489200"/>
              <a:ext cx="22400" cy="14200"/>
            </a:xfrm>
            <a:custGeom>
              <a:avLst/>
              <a:gdLst/>
              <a:ahLst/>
              <a:cxnLst/>
              <a:rect l="l" t="t" r="r" b="b"/>
              <a:pathLst>
                <a:path w="896" h="568" extrusionOk="0">
                  <a:moveTo>
                    <a:pt x="223" y="0"/>
                  </a:moveTo>
                  <a:cubicBezTo>
                    <a:pt x="151" y="0"/>
                    <a:pt x="77" y="7"/>
                    <a:pt x="1" y="20"/>
                  </a:cubicBezTo>
                  <a:cubicBezTo>
                    <a:pt x="80" y="199"/>
                    <a:pt x="140" y="358"/>
                    <a:pt x="200" y="537"/>
                  </a:cubicBezTo>
                  <a:cubicBezTo>
                    <a:pt x="268" y="558"/>
                    <a:pt x="333" y="568"/>
                    <a:pt x="396" y="568"/>
                  </a:cubicBezTo>
                  <a:cubicBezTo>
                    <a:pt x="573" y="568"/>
                    <a:pt x="735" y="490"/>
                    <a:pt x="896" y="358"/>
                  </a:cubicBezTo>
                  <a:lnTo>
                    <a:pt x="896" y="199"/>
                  </a:lnTo>
                  <a:cubicBezTo>
                    <a:pt x="696" y="76"/>
                    <a:pt x="471" y="0"/>
                    <a:pt x="2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88;p3">
              <a:extLst>
                <a:ext uri="{FF2B5EF4-FFF2-40B4-BE49-F238E27FC236}">
                  <a16:creationId xmlns:a16="http://schemas.microsoft.com/office/drawing/2014/main" id="{C0B9E182-94AD-49E6-81C3-00BDE6C3EF59}"/>
                </a:ext>
              </a:extLst>
            </p:cNvPr>
            <p:cNvSpPr/>
            <p:nvPr/>
          </p:nvSpPr>
          <p:spPr>
            <a:xfrm>
              <a:off x="1982100" y="4481825"/>
              <a:ext cx="22400" cy="12350"/>
            </a:xfrm>
            <a:custGeom>
              <a:avLst/>
              <a:gdLst/>
              <a:ahLst/>
              <a:cxnLst/>
              <a:rect l="l" t="t" r="r" b="b"/>
              <a:pathLst>
                <a:path w="896" h="494" extrusionOk="0">
                  <a:moveTo>
                    <a:pt x="590" y="0"/>
                  </a:moveTo>
                  <a:cubicBezTo>
                    <a:pt x="376" y="0"/>
                    <a:pt x="193" y="191"/>
                    <a:pt x="0" y="315"/>
                  </a:cubicBezTo>
                  <a:cubicBezTo>
                    <a:pt x="136" y="461"/>
                    <a:pt x="294" y="487"/>
                    <a:pt x="456" y="487"/>
                  </a:cubicBezTo>
                  <a:cubicBezTo>
                    <a:pt x="544" y="487"/>
                    <a:pt x="633" y="479"/>
                    <a:pt x="721" y="479"/>
                  </a:cubicBezTo>
                  <a:cubicBezTo>
                    <a:pt x="780" y="479"/>
                    <a:pt x="839" y="483"/>
                    <a:pt x="896" y="494"/>
                  </a:cubicBezTo>
                  <a:lnTo>
                    <a:pt x="896" y="136"/>
                  </a:lnTo>
                  <a:cubicBezTo>
                    <a:pt x="785" y="38"/>
                    <a:pt x="685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89;p3">
              <a:extLst>
                <a:ext uri="{FF2B5EF4-FFF2-40B4-BE49-F238E27FC236}">
                  <a16:creationId xmlns:a16="http://schemas.microsoft.com/office/drawing/2014/main" id="{1CBD2CB3-1BB9-4CCB-AB2C-AE49044E1627}"/>
                </a:ext>
              </a:extLst>
            </p:cNvPr>
            <p:cNvSpPr/>
            <p:nvPr/>
          </p:nvSpPr>
          <p:spPr>
            <a:xfrm>
              <a:off x="2384425" y="4751775"/>
              <a:ext cx="13950" cy="39500"/>
            </a:xfrm>
            <a:custGeom>
              <a:avLst/>
              <a:gdLst/>
              <a:ahLst/>
              <a:cxnLst/>
              <a:rect l="l" t="t" r="r" b="b"/>
              <a:pathLst>
                <a:path w="558" h="1580" extrusionOk="0">
                  <a:moveTo>
                    <a:pt x="319" y="0"/>
                  </a:moveTo>
                  <a:lnTo>
                    <a:pt x="319" y="0"/>
                  </a:lnTo>
                  <a:cubicBezTo>
                    <a:pt x="1" y="398"/>
                    <a:pt x="219" y="876"/>
                    <a:pt x="120" y="1293"/>
                  </a:cubicBezTo>
                  <a:cubicBezTo>
                    <a:pt x="120" y="1499"/>
                    <a:pt x="186" y="1580"/>
                    <a:pt x="288" y="1580"/>
                  </a:cubicBezTo>
                  <a:cubicBezTo>
                    <a:pt x="353" y="1580"/>
                    <a:pt x="432" y="1547"/>
                    <a:pt x="518" y="1492"/>
                  </a:cubicBezTo>
                  <a:cubicBezTo>
                    <a:pt x="558" y="1453"/>
                    <a:pt x="558" y="1373"/>
                    <a:pt x="518" y="1333"/>
                  </a:cubicBezTo>
                  <a:cubicBezTo>
                    <a:pt x="180" y="935"/>
                    <a:pt x="418" y="438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90;p3">
              <a:extLst>
                <a:ext uri="{FF2B5EF4-FFF2-40B4-BE49-F238E27FC236}">
                  <a16:creationId xmlns:a16="http://schemas.microsoft.com/office/drawing/2014/main" id="{03E8737F-3130-4662-B6DE-7B8761BC24FE}"/>
                </a:ext>
              </a:extLst>
            </p:cNvPr>
            <p:cNvSpPr/>
            <p:nvPr/>
          </p:nvSpPr>
          <p:spPr>
            <a:xfrm>
              <a:off x="2166100" y="4566275"/>
              <a:ext cx="21900" cy="12950"/>
            </a:xfrm>
            <a:custGeom>
              <a:avLst/>
              <a:gdLst/>
              <a:ahLst/>
              <a:cxnLst/>
              <a:rect l="l" t="t" r="r" b="b"/>
              <a:pathLst>
                <a:path w="876" h="518" extrusionOk="0">
                  <a:moveTo>
                    <a:pt x="876" y="0"/>
                  </a:moveTo>
                  <a:cubicBezTo>
                    <a:pt x="578" y="0"/>
                    <a:pt x="279" y="0"/>
                    <a:pt x="1" y="20"/>
                  </a:cubicBezTo>
                  <a:lnTo>
                    <a:pt x="1" y="160"/>
                  </a:lnTo>
                  <a:lnTo>
                    <a:pt x="1" y="199"/>
                  </a:lnTo>
                  <a:cubicBezTo>
                    <a:pt x="60" y="259"/>
                    <a:pt x="100" y="339"/>
                    <a:pt x="180" y="358"/>
                  </a:cubicBezTo>
                  <a:cubicBezTo>
                    <a:pt x="359" y="498"/>
                    <a:pt x="558" y="398"/>
                    <a:pt x="737" y="518"/>
                  </a:cubicBezTo>
                  <a:lnTo>
                    <a:pt x="876" y="518"/>
                  </a:lnTo>
                  <a:lnTo>
                    <a:pt x="87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91;p3">
              <a:extLst>
                <a:ext uri="{FF2B5EF4-FFF2-40B4-BE49-F238E27FC236}">
                  <a16:creationId xmlns:a16="http://schemas.microsoft.com/office/drawing/2014/main" id="{A9C871B6-D4F1-4997-BFAC-1C4DA1F04251}"/>
                </a:ext>
              </a:extLst>
            </p:cNvPr>
            <p:cNvSpPr/>
            <p:nvPr/>
          </p:nvSpPr>
          <p:spPr>
            <a:xfrm>
              <a:off x="1723000" y="4517050"/>
              <a:ext cx="25375" cy="12600"/>
            </a:xfrm>
            <a:custGeom>
              <a:avLst/>
              <a:gdLst/>
              <a:ahLst/>
              <a:cxnLst/>
              <a:rect l="l" t="t" r="r" b="b"/>
              <a:pathLst>
                <a:path w="1015" h="504" extrusionOk="0">
                  <a:moveTo>
                    <a:pt x="199" y="0"/>
                  </a:moveTo>
                  <a:lnTo>
                    <a:pt x="0" y="199"/>
                  </a:lnTo>
                  <a:cubicBezTo>
                    <a:pt x="267" y="359"/>
                    <a:pt x="534" y="504"/>
                    <a:pt x="887" y="504"/>
                  </a:cubicBezTo>
                  <a:cubicBezTo>
                    <a:pt x="928" y="504"/>
                    <a:pt x="971" y="502"/>
                    <a:pt x="1015" y="497"/>
                  </a:cubicBezTo>
                  <a:cubicBezTo>
                    <a:pt x="816" y="100"/>
                    <a:pt x="458" y="179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92;p3">
              <a:extLst>
                <a:ext uri="{FF2B5EF4-FFF2-40B4-BE49-F238E27FC236}">
                  <a16:creationId xmlns:a16="http://schemas.microsoft.com/office/drawing/2014/main" id="{A2C92D29-5AF8-4E72-B933-63E9F5EEF666}"/>
                </a:ext>
              </a:extLst>
            </p:cNvPr>
            <p:cNvSpPr/>
            <p:nvPr/>
          </p:nvSpPr>
          <p:spPr>
            <a:xfrm>
              <a:off x="2285450" y="4615000"/>
              <a:ext cx="13475" cy="19425"/>
            </a:xfrm>
            <a:custGeom>
              <a:avLst/>
              <a:gdLst/>
              <a:ahLst/>
              <a:cxnLst/>
              <a:rect l="l" t="t" r="r" b="b"/>
              <a:pathLst>
                <a:path w="539" h="777" extrusionOk="0">
                  <a:moveTo>
                    <a:pt x="1" y="1"/>
                  </a:moveTo>
                  <a:cubicBezTo>
                    <a:pt x="1" y="359"/>
                    <a:pt x="61" y="657"/>
                    <a:pt x="538" y="777"/>
                  </a:cubicBezTo>
                  <a:cubicBezTo>
                    <a:pt x="399" y="439"/>
                    <a:pt x="299" y="1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93;p3">
              <a:extLst>
                <a:ext uri="{FF2B5EF4-FFF2-40B4-BE49-F238E27FC236}">
                  <a16:creationId xmlns:a16="http://schemas.microsoft.com/office/drawing/2014/main" id="{C0EC7CE3-E964-49B5-BA6B-0618F0B71F50}"/>
                </a:ext>
              </a:extLst>
            </p:cNvPr>
            <p:cNvSpPr/>
            <p:nvPr/>
          </p:nvSpPr>
          <p:spPr>
            <a:xfrm>
              <a:off x="2396375" y="4430000"/>
              <a:ext cx="8975" cy="37325"/>
            </a:xfrm>
            <a:custGeom>
              <a:avLst/>
              <a:gdLst/>
              <a:ahLst/>
              <a:cxnLst/>
              <a:rect l="l" t="t" r="r" b="b"/>
              <a:pathLst>
                <a:path w="359" h="1493" extrusionOk="0">
                  <a:moveTo>
                    <a:pt x="199" y="1"/>
                  </a:moveTo>
                  <a:cubicBezTo>
                    <a:pt x="0" y="498"/>
                    <a:pt x="139" y="995"/>
                    <a:pt x="80" y="1493"/>
                  </a:cubicBezTo>
                  <a:cubicBezTo>
                    <a:pt x="358" y="1015"/>
                    <a:pt x="159" y="498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94;p3">
              <a:extLst>
                <a:ext uri="{FF2B5EF4-FFF2-40B4-BE49-F238E27FC236}">
                  <a16:creationId xmlns:a16="http://schemas.microsoft.com/office/drawing/2014/main" id="{30F972BC-3C65-43E9-816B-FD5E0F21FA33}"/>
                </a:ext>
              </a:extLst>
            </p:cNvPr>
            <p:cNvSpPr/>
            <p:nvPr/>
          </p:nvSpPr>
          <p:spPr>
            <a:xfrm>
              <a:off x="2342150" y="4357625"/>
              <a:ext cx="9975" cy="10250"/>
            </a:xfrm>
            <a:custGeom>
              <a:avLst/>
              <a:gdLst/>
              <a:ahLst/>
              <a:cxnLst/>
              <a:rect l="l" t="t" r="r" b="b"/>
              <a:pathLst>
                <a:path w="399" h="410" extrusionOk="0">
                  <a:moveTo>
                    <a:pt x="250" y="0"/>
                  </a:moveTo>
                  <a:cubicBezTo>
                    <a:pt x="222" y="0"/>
                    <a:pt x="192" y="10"/>
                    <a:pt x="160" y="31"/>
                  </a:cubicBezTo>
                  <a:cubicBezTo>
                    <a:pt x="80" y="51"/>
                    <a:pt x="1" y="131"/>
                    <a:pt x="1" y="210"/>
                  </a:cubicBezTo>
                  <a:cubicBezTo>
                    <a:pt x="1" y="330"/>
                    <a:pt x="100" y="409"/>
                    <a:pt x="220" y="409"/>
                  </a:cubicBezTo>
                  <a:cubicBezTo>
                    <a:pt x="379" y="409"/>
                    <a:pt x="399" y="290"/>
                    <a:pt x="399" y="190"/>
                  </a:cubicBezTo>
                  <a:cubicBezTo>
                    <a:pt x="384" y="74"/>
                    <a:pt x="327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95;p3">
              <a:extLst>
                <a:ext uri="{FF2B5EF4-FFF2-40B4-BE49-F238E27FC236}">
                  <a16:creationId xmlns:a16="http://schemas.microsoft.com/office/drawing/2014/main" id="{8F2F5397-11CC-453B-878F-34CE5576C90C}"/>
                </a:ext>
              </a:extLst>
            </p:cNvPr>
            <p:cNvSpPr/>
            <p:nvPr/>
          </p:nvSpPr>
          <p:spPr>
            <a:xfrm>
              <a:off x="2383425" y="4783600"/>
              <a:ext cx="13950" cy="17050"/>
            </a:xfrm>
            <a:custGeom>
              <a:avLst/>
              <a:gdLst/>
              <a:ahLst/>
              <a:cxnLst/>
              <a:rect l="l" t="t" r="r" b="b"/>
              <a:pathLst>
                <a:path w="558" h="682" extrusionOk="0">
                  <a:moveTo>
                    <a:pt x="160" y="1"/>
                  </a:moveTo>
                  <a:cubicBezTo>
                    <a:pt x="1" y="259"/>
                    <a:pt x="1" y="498"/>
                    <a:pt x="220" y="657"/>
                  </a:cubicBezTo>
                  <a:cubicBezTo>
                    <a:pt x="248" y="674"/>
                    <a:pt x="272" y="681"/>
                    <a:pt x="293" y="681"/>
                  </a:cubicBezTo>
                  <a:cubicBezTo>
                    <a:pt x="421" y="681"/>
                    <a:pt x="438" y="413"/>
                    <a:pt x="558" y="379"/>
                  </a:cubicBezTo>
                  <a:lnTo>
                    <a:pt x="558" y="199"/>
                  </a:lnTo>
                  <a:cubicBezTo>
                    <a:pt x="379" y="199"/>
                    <a:pt x="240" y="18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96;p3">
              <a:extLst>
                <a:ext uri="{FF2B5EF4-FFF2-40B4-BE49-F238E27FC236}">
                  <a16:creationId xmlns:a16="http://schemas.microsoft.com/office/drawing/2014/main" id="{E95E9C8C-30A6-48EC-B8A2-00E7583C18FF}"/>
                </a:ext>
              </a:extLst>
            </p:cNvPr>
            <p:cNvSpPr/>
            <p:nvPr/>
          </p:nvSpPr>
          <p:spPr>
            <a:xfrm>
              <a:off x="1981100" y="4432000"/>
              <a:ext cx="24400" cy="9975"/>
            </a:xfrm>
            <a:custGeom>
              <a:avLst/>
              <a:gdLst/>
              <a:ahLst/>
              <a:cxnLst/>
              <a:rect l="l" t="t" r="r" b="b"/>
              <a:pathLst>
                <a:path w="976" h="399" extrusionOk="0">
                  <a:moveTo>
                    <a:pt x="40" y="0"/>
                  </a:moveTo>
                  <a:cubicBezTo>
                    <a:pt x="40" y="0"/>
                    <a:pt x="21" y="20"/>
                    <a:pt x="1" y="60"/>
                  </a:cubicBezTo>
                  <a:cubicBezTo>
                    <a:pt x="1" y="120"/>
                    <a:pt x="1" y="160"/>
                    <a:pt x="40" y="219"/>
                  </a:cubicBezTo>
                  <a:lnTo>
                    <a:pt x="219" y="398"/>
                  </a:lnTo>
                  <a:cubicBezTo>
                    <a:pt x="418" y="398"/>
                    <a:pt x="617" y="358"/>
                    <a:pt x="816" y="358"/>
                  </a:cubicBezTo>
                  <a:cubicBezTo>
                    <a:pt x="896" y="339"/>
                    <a:pt x="975" y="319"/>
                    <a:pt x="896" y="219"/>
                  </a:cubicBezTo>
                  <a:cubicBezTo>
                    <a:pt x="876" y="199"/>
                    <a:pt x="796" y="199"/>
                    <a:pt x="737" y="160"/>
                  </a:cubicBezTo>
                  <a:cubicBezTo>
                    <a:pt x="692" y="171"/>
                    <a:pt x="649" y="176"/>
                    <a:pt x="605" y="176"/>
                  </a:cubicBezTo>
                  <a:cubicBezTo>
                    <a:pt x="416" y="176"/>
                    <a:pt x="235" y="81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97;p3">
              <a:extLst>
                <a:ext uri="{FF2B5EF4-FFF2-40B4-BE49-F238E27FC236}">
                  <a16:creationId xmlns:a16="http://schemas.microsoft.com/office/drawing/2014/main" id="{264616DC-A6E5-4C54-A206-093F23E6A865}"/>
                </a:ext>
              </a:extLst>
            </p:cNvPr>
            <p:cNvSpPr/>
            <p:nvPr/>
          </p:nvSpPr>
          <p:spPr>
            <a:xfrm>
              <a:off x="2264075" y="4552125"/>
              <a:ext cx="15450" cy="8875"/>
            </a:xfrm>
            <a:custGeom>
              <a:avLst/>
              <a:gdLst/>
              <a:ahLst/>
              <a:cxnLst/>
              <a:rect l="l" t="t" r="r" b="b"/>
              <a:pathLst>
                <a:path w="618" h="355" extrusionOk="0">
                  <a:moveTo>
                    <a:pt x="342" y="1"/>
                  </a:moveTo>
                  <a:cubicBezTo>
                    <a:pt x="273" y="1"/>
                    <a:pt x="203" y="12"/>
                    <a:pt x="143" y="12"/>
                  </a:cubicBezTo>
                  <a:cubicBezTo>
                    <a:pt x="128" y="12"/>
                    <a:pt x="114" y="11"/>
                    <a:pt x="100" y="9"/>
                  </a:cubicBezTo>
                  <a:lnTo>
                    <a:pt x="1" y="9"/>
                  </a:lnTo>
                  <a:cubicBezTo>
                    <a:pt x="82" y="188"/>
                    <a:pt x="190" y="354"/>
                    <a:pt x="390" y="354"/>
                  </a:cubicBezTo>
                  <a:cubicBezTo>
                    <a:pt x="434" y="354"/>
                    <a:pt x="483" y="346"/>
                    <a:pt x="538" y="328"/>
                  </a:cubicBezTo>
                  <a:cubicBezTo>
                    <a:pt x="597" y="308"/>
                    <a:pt x="617" y="208"/>
                    <a:pt x="617" y="188"/>
                  </a:cubicBezTo>
                  <a:cubicBezTo>
                    <a:pt x="561" y="31"/>
                    <a:pt x="453" y="1"/>
                    <a:pt x="3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98;p3">
              <a:extLst>
                <a:ext uri="{FF2B5EF4-FFF2-40B4-BE49-F238E27FC236}">
                  <a16:creationId xmlns:a16="http://schemas.microsoft.com/office/drawing/2014/main" id="{76FCF4E8-15F2-4224-A0F6-99007322252B}"/>
                </a:ext>
              </a:extLst>
            </p:cNvPr>
            <p:cNvSpPr/>
            <p:nvPr/>
          </p:nvSpPr>
          <p:spPr>
            <a:xfrm>
              <a:off x="1941825" y="4333475"/>
              <a:ext cx="16200" cy="9025"/>
            </a:xfrm>
            <a:custGeom>
              <a:avLst/>
              <a:gdLst/>
              <a:ahLst/>
              <a:cxnLst/>
              <a:rect l="l" t="t" r="r" b="b"/>
              <a:pathLst>
                <a:path w="648" h="361" extrusionOk="0">
                  <a:moveTo>
                    <a:pt x="372" y="1"/>
                  </a:moveTo>
                  <a:cubicBezTo>
                    <a:pt x="355" y="1"/>
                    <a:pt x="337" y="1"/>
                    <a:pt x="318" y="3"/>
                  </a:cubicBezTo>
                  <a:lnTo>
                    <a:pt x="0" y="3"/>
                  </a:lnTo>
                  <a:cubicBezTo>
                    <a:pt x="20" y="82"/>
                    <a:pt x="20" y="122"/>
                    <a:pt x="0" y="182"/>
                  </a:cubicBezTo>
                  <a:cubicBezTo>
                    <a:pt x="60" y="221"/>
                    <a:pt x="100" y="301"/>
                    <a:pt x="179" y="361"/>
                  </a:cubicBezTo>
                  <a:lnTo>
                    <a:pt x="517" y="361"/>
                  </a:lnTo>
                  <a:cubicBezTo>
                    <a:pt x="648" y="137"/>
                    <a:pt x="621" y="1"/>
                    <a:pt x="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99;p3">
              <a:extLst>
                <a:ext uri="{FF2B5EF4-FFF2-40B4-BE49-F238E27FC236}">
                  <a16:creationId xmlns:a16="http://schemas.microsoft.com/office/drawing/2014/main" id="{BF8BAF1D-0218-47BF-8C3A-B59AA2DFA3D5}"/>
                </a:ext>
              </a:extLst>
            </p:cNvPr>
            <p:cNvSpPr/>
            <p:nvPr/>
          </p:nvSpPr>
          <p:spPr>
            <a:xfrm>
              <a:off x="2237225" y="4186025"/>
              <a:ext cx="17925" cy="9775"/>
            </a:xfrm>
            <a:custGeom>
              <a:avLst/>
              <a:gdLst/>
              <a:ahLst/>
              <a:cxnLst/>
              <a:rect l="l" t="t" r="r" b="b"/>
              <a:pathLst>
                <a:path w="717" h="391" extrusionOk="0">
                  <a:moveTo>
                    <a:pt x="314" y="1"/>
                  </a:moveTo>
                  <a:cubicBezTo>
                    <a:pt x="272" y="1"/>
                    <a:pt x="228" y="10"/>
                    <a:pt x="179" y="32"/>
                  </a:cubicBezTo>
                  <a:lnTo>
                    <a:pt x="0" y="32"/>
                  </a:lnTo>
                  <a:lnTo>
                    <a:pt x="0" y="390"/>
                  </a:lnTo>
                  <a:lnTo>
                    <a:pt x="339" y="390"/>
                  </a:lnTo>
                  <a:cubicBezTo>
                    <a:pt x="498" y="390"/>
                    <a:pt x="637" y="351"/>
                    <a:pt x="716" y="211"/>
                  </a:cubicBezTo>
                  <a:cubicBezTo>
                    <a:pt x="577" y="118"/>
                    <a:pt x="461" y="1"/>
                    <a:pt x="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200;p3">
              <a:extLst>
                <a:ext uri="{FF2B5EF4-FFF2-40B4-BE49-F238E27FC236}">
                  <a16:creationId xmlns:a16="http://schemas.microsoft.com/office/drawing/2014/main" id="{1D9075B1-D6C6-468E-827A-252248DA24C1}"/>
                </a:ext>
              </a:extLst>
            </p:cNvPr>
            <p:cNvSpPr/>
            <p:nvPr/>
          </p:nvSpPr>
          <p:spPr>
            <a:xfrm>
              <a:off x="2170075" y="4572925"/>
              <a:ext cx="13450" cy="8100"/>
            </a:xfrm>
            <a:custGeom>
              <a:avLst/>
              <a:gdLst/>
              <a:ahLst/>
              <a:cxnLst/>
              <a:rect l="l" t="t" r="r" b="b"/>
              <a:pathLst>
                <a:path w="538" h="324" extrusionOk="0">
                  <a:moveTo>
                    <a:pt x="378" y="1"/>
                  </a:moveTo>
                  <a:cubicBezTo>
                    <a:pt x="281" y="1"/>
                    <a:pt x="159" y="84"/>
                    <a:pt x="59" y="84"/>
                  </a:cubicBezTo>
                  <a:cubicBezTo>
                    <a:pt x="38" y="84"/>
                    <a:pt x="19" y="81"/>
                    <a:pt x="1" y="73"/>
                  </a:cubicBezTo>
                  <a:lnTo>
                    <a:pt x="1" y="73"/>
                  </a:lnTo>
                  <a:cubicBezTo>
                    <a:pt x="98" y="184"/>
                    <a:pt x="195" y="324"/>
                    <a:pt x="333" y="324"/>
                  </a:cubicBezTo>
                  <a:cubicBezTo>
                    <a:pt x="393" y="324"/>
                    <a:pt x="460" y="298"/>
                    <a:pt x="538" y="232"/>
                  </a:cubicBezTo>
                  <a:cubicBezTo>
                    <a:pt x="514" y="52"/>
                    <a:pt x="454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201;p3">
              <a:extLst>
                <a:ext uri="{FF2B5EF4-FFF2-40B4-BE49-F238E27FC236}">
                  <a16:creationId xmlns:a16="http://schemas.microsoft.com/office/drawing/2014/main" id="{2ECADDF8-F2A2-432D-B1C0-A8027CD6BADD}"/>
                </a:ext>
              </a:extLst>
            </p:cNvPr>
            <p:cNvSpPr/>
            <p:nvPr/>
          </p:nvSpPr>
          <p:spPr>
            <a:xfrm>
              <a:off x="2023375" y="4309350"/>
              <a:ext cx="17425" cy="6850"/>
            </a:xfrm>
            <a:custGeom>
              <a:avLst/>
              <a:gdLst/>
              <a:ahLst/>
              <a:cxnLst/>
              <a:rect l="l" t="t" r="r" b="b"/>
              <a:pathLst>
                <a:path w="697" h="274" extrusionOk="0">
                  <a:moveTo>
                    <a:pt x="268" y="0"/>
                  </a:moveTo>
                  <a:cubicBezTo>
                    <a:pt x="185" y="0"/>
                    <a:pt x="96" y="25"/>
                    <a:pt x="0" y="72"/>
                  </a:cubicBezTo>
                  <a:cubicBezTo>
                    <a:pt x="113" y="247"/>
                    <a:pt x="256" y="273"/>
                    <a:pt x="412" y="273"/>
                  </a:cubicBezTo>
                  <a:cubicBezTo>
                    <a:pt x="477" y="273"/>
                    <a:pt x="545" y="268"/>
                    <a:pt x="614" y="268"/>
                  </a:cubicBezTo>
                  <a:cubicBezTo>
                    <a:pt x="641" y="268"/>
                    <a:pt x="669" y="269"/>
                    <a:pt x="697" y="271"/>
                  </a:cubicBezTo>
                  <a:cubicBezTo>
                    <a:pt x="566" y="89"/>
                    <a:pt x="427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202;p3">
              <a:extLst>
                <a:ext uri="{FF2B5EF4-FFF2-40B4-BE49-F238E27FC236}">
                  <a16:creationId xmlns:a16="http://schemas.microsoft.com/office/drawing/2014/main" id="{DBE224D3-AE45-490F-A73B-AD14B9158EF9}"/>
                </a:ext>
              </a:extLst>
            </p:cNvPr>
            <p:cNvSpPr/>
            <p:nvPr/>
          </p:nvSpPr>
          <p:spPr>
            <a:xfrm>
              <a:off x="2240700" y="4182300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325" y="1"/>
                  </a:moveTo>
                  <a:cubicBezTo>
                    <a:pt x="243" y="1"/>
                    <a:pt x="139" y="60"/>
                    <a:pt x="1" y="181"/>
                  </a:cubicBezTo>
                  <a:cubicBezTo>
                    <a:pt x="180" y="261"/>
                    <a:pt x="359" y="360"/>
                    <a:pt x="558" y="360"/>
                  </a:cubicBezTo>
                  <a:cubicBezTo>
                    <a:pt x="510" y="125"/>
                    <a:pt x="442" y="1"/>
                    <a:pt x="3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203;p3">
              <a:extLst>
                <a:ext uri="{FF2B5EF4-FFF2-40B4-BE49-F238E27FC236}">
                  <a16:creationId xmlns:a16="http://schemas.microsoft.com/office/drawing/2014/main" id="{DF8B6C71-FC00-4450-B7DE-658640CDA9CA}"/>
                </a:ext>
              </a:extLst>
            </p:cNvPr>
            <p:cNvSpPr/>
            <p:nvPr/>
          </p:nvSpPr>
          <p:spPr>
            <a:xfrm>
              <a:off x="1968675" y="4423000"/>
              <a:ext cx="13450" cy="14000"/>
            </a:xfrm>
            <a:custGeom>
              <a:avLst/>
              <a:gdLst/>
              <a:ahLst/>
              <a:cxnLst/>
              <a:rect l="l" t="t" r="r" b="b"/>
              <a:pathLst>
                <a:path w="538" h="560" extrusionOk="0">
                  <a:moveTo>
                    <a:pt x="55" y="0"/>
                  </a:moveTo>
                  <a:cubicBezTo>
                    <a:pt x="37" y="0"/>
                    <a:pt x="19" y="1"/>
                    <a:pt x="0" y="2"/>
                  </a:cubicBezTo>
                  <a:cubicBezTo>
                    <a:pt x="40" y="122"/>
                    <a:pt x="120" y="261"/>
                    <a:pt x="179" y="380"/>
                  </a:cubicBezTo>
                  <a:cubicBezTo>
                    <a:pt x="299" y="420"/>
                    <a:pt x="398" y="500"/>
                    <a:pt x="518" y="559"/>
                  </a:cubicBezTo>
                  <a:cubicBezTo>
                    <a:pt x="537" y="480"/>
                    <a:pt x="537" y="420"/>
                    <a:pt x="537" y="360"/>
                  </a:cubicBezTo>
                  <a:cubicBezTo>
                    <a:pt x="444" y="137"/>
                    <a:pt x="31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204;p3">
              <a:extLst>
                <a:ext uri="{FF2B5EF4-FFF2-40B4-BE49-F238E27FC236}">
                  <a16:creationId xmlns:a16="http://schemas.microsoft.com/office/drawing/2014/main" id="{E8341B45-1160-4561-AAA4-56C20FB57085}"/>
                </a:ext>
              </a:extLst>
            </p:cNvPr>
            <p:cNvSpPr/>
            <p:nvPr/>
          </p:nvSpPr>
          <p:spPr>
            <a:xfrm>
              <a:off x="1849325" y="4456700"/>
              <a:ext cx="16925" cy="6650"/>
            </a:xfrm>
            <a:custGeom>
              <a:avLst/>
              <a:gdLst/>
              <a:ahLst/>
              <a:cxnLst/>
              <a:rect l="l" t="t" r="r" b="b"/>
              <a:pathLst>
                <a:path w="677" h="266" extrusionOk="0">
                  <a:moveTo>
                    <a:pt x="128" y="0"/>
                  </a:moveTo>
                  <a:cubicBezTo>
                    <a:pt x="15" y="0"/>
                    <a:pt x="0" y="121"/>
                    <a:pt x="0" y="226"/>
                  </a:cubicBezTo>
                  <a:cubicBezTo>
                    <a:pt x="179" y="246"/>
                    <a:pt x="318" y="246"/>
                    <a:pt x="497" y="266"/>
                  </a:cubicBezTo>
                  <a:lnTo>
                    <a:pt x="676" y="106"/>
                  </a:lnTo>
                  <a:cubicBezTo>
                    <a:pt x="497" y="67"/>
                    <a:pt x="318" y="27"/>
                    <a:pt x="179" y="7"/>
                  </a:cubicBezTo>
                  <a:cubicBezTo>
                    <a:pt x="160" y="2"/>
                    <a:pt x="143" y="0"/>
                    <a:pt x="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205;p3">
              <a:extLst>
                <a:ext uri="{FF2B5EF4-FFF2-40B4-BE49-F238E27FC236}">
                  <a16:creationId xmlns:a16="http://schemas.microsoft.com/office/drawing/2014/main" id="{6E1599D0-35D2-41FB-8E26-792C8EF38D50}"/>
                </a:ext>
              </a:extLst>
            </p:cNvPr>
            <p:cNvSpPr/>
            <p:nvPr/>
          </p:nvSpPr>
          <p:spPr>
            <a:xfrm>
              <a:off x="1771725" y="4104750"/>
              <a:ext cx="6500" cy="14450"/>
            </a:xfrm>
            <a:custGeom>
              <a:avLst/>
              <a:gdLst/>
              <a:ahLst/>
              <a:cxnLst/>
              <a:rect l="l" t="t" r="r" b="b"/>
              <a:pathLst>
                <a:path w="260" h="578" extrusionOk="0">
                  <a:moveTo>
                    <a:pt x="160" y="1"/>
                  </a:moveTo>
                  <a:cubicBezTo>
                    <a:pt x="1" y="100"/>
                    <a:pt x="60" y="279"/>
                    <a:pt x="41" y="399"/>
                  </a:cubicBezTo>
                  <a:cubicBezTo>
                    <a:pt x="41" y="478"/>
                    <a:pt x="41" y="518"/>
                    <a:pt x="60" y="578"/>
                  </a:cubicBezTo>
                  <a:lnTo>
                    <a:pt x="220" y="578"/>
                  </a:lnTo>
                  <a:cubicBezTo>
                    <a:pt x="239" y="518"/>
                    <a:pt x="259" y="478"/>
                    <a:pt x="239" y="419"/>
                  </a:cubicBezTo>
                  <a:cubicBezTo>
                    <a:pt x="220" y="299"/>
                    <a:pt x="200" y="16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206;p3">
              <a:extLst>
                <a:ext uri="{FF2B5EF4-FFF2-40B4-BE49-F238E27FC236}">
                  <a16:creationId xmlns:a16="http://schemas.microsoft.com/office/drawing/2014/main" id="{9D656893-604A-4157-876C-7D04C50B3A07}"/>
                </a:ext>
              </a:extLst>
            </p:cNvPr>
            <p:cNvSpPr/>
            <p:nvPr/>
          </p:nvSpPr>
          <p:spPr>
            <a:xfrm>
              <a:off x="2170075" y="4521825"/>
              <a:ext cx="13450" cy="7875"/>
            </a:xfrm>
            <a:custGeom>
              <a:avLst/>
              <a:gdLst/>
              <a:ahLst/>
              <a:cxnLst/>
              <a:rect l="l" t="t" r="r" b="b"/>
              <a:pathLst>
                <a:path w="538" h="315" extrusionOk="0">
                  <a:moveTo>
                    <a:pt x="226" y="1"/>
                  </a:moveTo>
                  <a:cubicBezTo>
                    <a:pt x="165" y="1"/>
                    <a:pt x="92" y="36"/>
                    <a:pt x="1" y="127"/>
                  </a:cubicBezTo>
                  <a:cubicBezTo>
                    <a:pt x="156" y="213"/>
                    <a:pt x="281" y="314"/>
                    <a:pt x="453" y="314"/>
                  </a:cubicBezTo>
                  <a:cubicBezTo>
                    <a:pt x="480" y="314"/>
                    <a:pt x="508" y="312"/>
                    <a:pt x="538" y="306"/>
                  </a:cubicBezTo>
                  <a:cubicBezTo>
                    <a:pt x="441" y="182"/>
                    <a:pt x="364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207;p3">
              <a:extLst>
                <a:ext uri="{FF2B5EF4-FFF2-40B4-BE49-F238E27FC236}">
                  <a16:creationId xmlns:a16="http://schemas.microsoft.com/office/drawing/2014/main" id="{6A546A85-ED30-4A06-82B0-378B8C125741}"/>
                </a:ext>
              </a:extLst>
            </p:cNvPr>
            <p:cNvSpPr/>
            <p:nvPr/>
          </p:nvSpPr>
          <p:spPr>
            <a:xfrm>
              <a:off x="2152175" y="4462900"/>
              <a:ext cx="17425" cy="4925"/>
            </a:xfrm>
            <a:custGeom>
              <a:avLst/>
              <a:gdLst/>
              <a:ahLst/>
              <a:cxnLst/>
              <a:rect l="l" t="t" r="r" b="b"/>
              <a:pathLst>
                <a:path w="697" h="197" extrusionOk="0">
                  <a:moveTo>
                    <a:pt x="394" y="0"/>
                  </a:moveTo>
                  <a:cubicBezTo>
                    <a:pt x="253" y="0"/>
                    <a:pt x="117" y="34"/>
                    <a:pt x="1" y="197"/>
                  </a:cubicBezTo>
                  <a:lnTo>
                    <a:pt x="160" y="197"/>
                  </a:lnTo>
                  <a:cubicBezTo>
                    <a:pt x="185" y="194"/>
                    <a:pt x="212" y="193"/>
                    <a:pt x="239" y="193"/>
                  </a:cubicBezTo>
                  <a:cubicBezTo>
                    <a:pt x="274" y="193"/>
                    <a:pt x="311" y="194"/>
                    <a:pt x="348" y="194"/>
                  </a:cubicBezTo>
                  <a:cubicBezTo>
                    <a:pt x="476" y="194"/>
                    <a:pt x="604" y="177"/>
                    <a:pt x="697" y="18"/>
                  </a:cubicBezTo>
                  <a:cubicBezTo>
                    <a:pt x="597" y="18"/>
                    <a:pt x="495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208;p3">
              <a:extLst>
                <a:ext uri="{FF2B5EF4-FFF2-40B4-BE49-F238E27FC236}">
                  <a16:creationId xmlns:a16="http://schemas.microsoft.com/office/drawing/2014/main" id="{5079F4AB-F9C8-4A22-A51A-F3FC83DEF2A8}"/>
                </a:ext>
              </a:extLst>
            </p:cNvPr>
            <p:cNvSpPr/>
            <p:nvPr/>
          </p:nvSpPr>
          <p:spPr>
            <a:xfrm>
              <a:off x="1808025" y="4483350"/>
              <a:ext cx="9000" cy="11325"/>
            </a:xfrm>
            <a:custGeom>
              <a:avLst/>
              <a:gdLst/>
              <a:ahLst/>
              <a:cxnLst/>
              <a:rect l="l" t="t" r="r" b="b"/>
              <a:pathLst>
                <a:path w="360" h="453" extrusionOk="0">
                  <a:moveTo>
                    <a:pt x="195" y="0"/>
                  </a:moveTo>
                  <a:cubicBezTo>
                    <a:pt x="135" y="0"/>
                    <a:pt x="71" y="25"/>
                    <a:pt x="1" y="75"/>
                  </a:cubicBezTo>
                  <a:cubicBezTo>
                    <a:pt x="41" y="194"/>
                    <a:pt x="41" y="294"/>
                    <a:pt x="41" y="433"/>
                  </a:cubicBezTo>
                  <a:cubicBezTo>
                    <a:pt x="140" y="453"/>
                    <a:pt x="260" y="453"/>
                    <a:pt x="359" y="453"/>
                  </a:cubicBezTo>
                  <a:lnTo>
                    <a:pt x="359" y="95"/>
                  </a:lnTo>
                  <a:lnTo>
                    <a:pt x="359" y="75"/>
                  </a:lnTo>
                  <a:cubicBezTo>
                    <a:pt x="309" y="25"/>
                    <a:pt x="255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209;p3">
              <a:extLst>
                <a:ext uri="{FF2B5EF4-FFF2-40B4-BE49-F238E27FC236}">
                  <a16:creationId xmlns:a16="http://schemas.microsoft.com/office/drawing/2014/main" id="{D96D71EC-CF2D-4588-B1C1-FF54596B29E9}"/>
                </a:ext>
              </a:extLst>
            </p:cNvPr>
            <p:cNvSpPr/>
            <p:nvPr/>
          </p:nvSpPr>
          <p:spPr>
            <a:xfrm>
              <a:off x="1884625" y="4565275"/>
              <a:ext cx="17425" cy="6500"/>
            </a:xfrm>
            <a:custGeom>
              <a:avLst/>
              <a:gdLst/>
              <a:ahLst/>
              <a:cxnLst/>
              <a:rect l="l" t="t" r="r" b="b"/>
              <a:pathLst>
                <a:path w="697" h="260" extrusionOk="0">
                  <a:moveTo>
                    <a:pt x="199" y="1"/>
                  </a:moveTo>
                  <a:cubicBezTo>
                    <a:pt x="120" y="60"/>
                    <a:pt x="80" y="120"/>
                    <a:pt x="0" y="180"/>
                  </a:cubicBezTo>
                  <a:cubicBezTo>
                    <a:pt x="100" y="200"/>
                    <a:pt x="199" y="200"/>
                    <a:pt x="319" y="259"/>
                  </a:cubicBezTo>
                  <a:cubicBezTo>
                    <a:pt x="478" y="200"/>
                    <a:pt x="617" y="200"/>
                    <a:pt x="697" y="60"/>
                  </a:cubicBezTo>
                  <a:cubicBezTo>
                    <a:pt x="518" y="40"/>
                    <a:pt x="378" y="4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210;p3">
              <a:extLst>
                <a:ext uri="{FF2B5EF4-FFF2-40B4-BE49-F238E27FC236}">
                  <a16:creationId xmlns:a16="http://schemas.microsoft.com/office/drawing/2014/main" id="{50E45A69-1D7C-4705-857E-8733B955EC6E}"/>
                </a:ext>
              </a:extLst>
            </p:cNvPr>
            <p:cNvSpPr/>
            <p:nvPr/>
          </p:nvSpPr>
          <p:spPr>
            <a:xfrm>
              <a:off x="2091500" y="4194775"/>
              <a:ext cx="11975" cy="7050"/>
            </a:xfrm>
            <a:custGeom>
              <a:avLst/>
              <a:gdLst/>
              <a:ahLst/>
              <a:cxnLst/>
              <a:rect l="l" t="t" r="r" b="b"/>
              <a:pathLst>
                <a:path w="479" h="282" extrusionOk="0">
                  <a:moveTo>
                    <a:pt x="279" y="1"/>
                  </a:moveTo>
                  <a:cubicBezTo>
                    <a:pt x="180" y="60"/>
                    <a:pt x="1" y="1"/>
                    <a:pt x="80" y="140"/>
                  </a:cubicBezTo>
                  <a:cubicBezTo>
                    <a:pt x="118" y="215"/>
                    <a:pt x="195" y="282"/>
                    <a:pt x="291" y="282"/>
                  </a:cubicBezTo>
                  <a:cubicBezTo>
                    <a:pt x="348" y="282"/>
                    <a:pt x="412" y="259"/>
                    <a:pt x="478" y="199"/>
                  </a:cubicBezTo>
                  <a:lnTo>
                    <a:pt x="27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211;p3">
              <a:extLst>
                <a:ext uri="{FF2B5EF4-FFF2-40B4-BE49-F238E27FC236}">
                  <a16:creationId xmlns:a16="http://schemas.microsoft.com/office/drawing/2014/main" id="{4B2F426E-3736-41F6-9C43-8811DA91D8C3}"/>
                </a:ext>
              </a:extLst>
            </p:cNvPr>
            <p:cNvSpPr/>
            <p:nvPr/>
          </p:nvSpPr>
          <p:spPr>
            <a:xfrm>
              <a:off x="1764775" y="4358200"/>
              <a:ext cx="5975" cy="5200"/>
            </a:xfrm>
            <a:custGeom>
              <a:avLst/>
              <a:gdLst/>
              <a:ahLst/>
              <a:cxnLst/>
              <a:rect l="l" t="t" r="r" b="b"/>
              <a:pathLst>
                <a:path w="239" h="208" extrusionOk="0">
                  <a:moveTo>
                    <a:pt x="140" y="0"/>
                  </a:moveTo>
                  <a:cubicBezTo>
                    <a:pt x="106" y="0"/>
                    <a:pt x="68" y="14"/>
                    <a:pt x="40" y="28"/>
                  </a:cubicBezTo>
                  <a:cubicBezTo>
                    <a:pt x="0" y="108"/>
                    <a:pt x="20" y="187"/>
                    <a:pt x="120" y="207"/>
                  </a:cubicBezTo>
                  <a:cubicBezTo>
                    <a:pt x="140" y="207"/>
                    <a:pt x="199" y="167"/>
                    <a:pt x="239" y="128"/>
                  </a:cubicBezTo>
                  <a:cubicBezTo>
                    <a:pt x="239" y="88"/>
                    <a:pt x="219" y="8"/>
                    <a:pt x="179" y="8"/>
                  </a:cubicBezTo>
                  <a:cubicBezTo>
                    <a:pt x="168" y="2"/>
                    <a:pt x="154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212;p3">
              <a:extLst>
                <a:ext uri="{FF2B5EF4-FFF2-40B4-BE49-F238E27FC236}">
                  <a16:creationId xmlns:a16="http://schemas.microsoft.com/office/drawing/2014/main" id="{AE961399-8D0B-470F-9028-BF2C79A64BA0}"/>
                </a:ext>
              </a:extLst>
            </p:cNvPr>
            <p:cNvSpPr/>
            <p:nvPr/>
          </p:nvSpPr>
          <p:spPr>
            <a:xfrm>
              <a:off x="1832400" y="4395700"/>
              <a:ext cx="9475" cy="7100"/>
            </a:xfrm>
            <a:custGeom>
              <a:avLst/>
              <a:gdLst/>
              <a:ahLst/>
              <a:cxnLst/>
              <a:rect l="l" t="t" r="r" b="b"/>
              <a:pathLst>
                <a:path w="379" h="284" extrusionOk="0">
                  <a:moveTo>
                    <a:pt x="200" y="0"/>
                  </a:moveTo>
                  <a:cubicBezTo>
                    <a:pt x="160" y="0"/>
                    <a:pt x="80" y="60"/>
                    <a:pt x="40" y="80"/>
                  </a:cubicBezTo>
                  <a:cubicBezTo>
                    <a:pt x="1" y="179"/>
                    <a:pt x="80" y="259"/>
                    <a:pt x="160" y="279"/>
                  </a:cubicBezTo>
                  <a:cubicBezTo>
                    <a:pt x="177" y="282"/>
                    <a:pt x="193" y="284"/>
                    <a:pt x="208" y="284"/>
                  </a:cubicBezTo>
                  <a:cubicBezTo>
                    <a:pt x="279" y="284"/>
                    <a:pt x="326" y="245"/>
                    <a:pt x="359" y="179"/>
                  </a:cubicBezTo>
                  <a:cubicBezTo>
                    <a:pt x="379" y="60"/>
                    <a:pt x="279" y="2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213;p3">
              <a:extLst>
                <a:ext uri="{FF2B5EF4-FFF2-40B4-BE49-F238E27FC236}">
                  <a16:creationId xmlns:a16="http://schemas.microsoft.com/office/drawing/2014/main" id="{E36BBF4E-723B-41E6-9B71-3EC195F2F800}"/>
                </a:ext>
              </a:extLst>
            </p:cNvPr>
            <p:cNvSpPr/>
            <p:nvPr/>
          </p:nvSpPr>
          <p:spPr>
            <a:xfrm>
              <a:off x="2342650" y="4375325"/>
              <a:ext cx="6000" cy="8650"/>
            </a:xfrm>
            <a:custGeom>
              <a:avLst/>
              <a:gdLst/>
              <a:ahLst/>
              <a:cxnLst/>
              <a:rect l="l" t="t" r="r" b="b"/>
              <a:pathLst>
                <a:path w="240" h="346" extrusionOk="0">
                  <a:moveTo>
                    <a:pt x="96" y="0"/>
                  </a:moveTo>
                  <a:cubicBezTo>
                    <a:pt x="47" y="0"/>
                    <a:pt x="1" y="31"/>
                    <a:pt x="1" y="99"/>
                  </a:cubicBezTo>
                  <a:cubicBezTo>
                    <a:pt x="1" y="179"/>
                    <a:pt x="60" y="258"/>
                    <a:pt x="100" y="318"/>
                  </a:cubicBezTo>
                  <a:cubicBezTo>
                    <a:pt x="119" y="337"/>
                    <a:pt x="136" y="346"/>
                    <a:pt x="152" y="346"/>
                  </a:cubicBezTo>
                  <a:cubicBezTo>
                    <a:pt x="185" y="346"/>
                    <a:pt x="212" y="306"/>
                    <a:pt x="239" y="238"/>
                  </a:cubicBezTo>
                  <a:cubicBezTo>
                    <a:pt x="200" y="199"/>
                    <a:pt x="200" y="99"/>
                    <a:pt x="160" y="20"/>
                  </a:cubicBezTo>
                  <a:cubicBezTo>
                    <a:pt x="141" y="7"/>
                    <a:pt x="118" y="0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214;p3">
              <a:extLst>
                <a:ext uri="{FF2B5EF4-FFF2-40B4-BE49-F238E27FC236}">
                  <a16:creationId xmlns:a16="http://schemas.microsoft.com/office/drawing/2014/main" id="{2C439C3D-41DC-4F17-A58D-49FC5473937C}"/>
                </a:ext>
              </a:extLst>
            </p:cNvPr>
            <p:cNvSpPr/>
            <p:nvPr/>
          </p:nvSpPr>
          <p:spPr>
            <a:xfrm>
              <a:off x="1839375" y="4092725"/>
              <a:ext cx="13450" cy="3975"/>
            </a:xfrm>
            <a:custGeom>
              <a:avLst/>
              <a:gdLst/>
              <a:ahLst/>
              <a:cxnLst/>
              <a:rect l="l" t="t" r="r" b="b"/>
              <a:pathLst>
                <a:path w="538" h="159" extrusionOk="0">
                  <a:moveTo>
                    <a:pt x="182" y="1"/>
                  </a:moveTo>
                  <a:cubicBezTo>
                    <a:pt x="123" y="1"/>
                    <a:pt x="61" y="5"/>
                    <a:pt x="0" y="5"/>
                  </a:cubicBezTo>
                  <a:cubicBezTo>
                    <a:pt x="106" y="110"/>
                    <a:pt x="245" y="158"/>
                    <a:pt x="393" y="158"/>
                  </a:cubicBezTo>
                  <a:cubicBezTo>
                    <a:pt x="441" y="158"/>
                    <a:pt x="489" y="153"/>
                    <a:pt x="537" y="144"/>
                  </a:cubicBezTo>
                  <a:cubicBezTo>
                    <a:pt x="441" y="20"/>
                    <a:pt x="31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15;p3">
              <a:extLst>
                <a:ext uri="{FF2B5EF4-FFF2-40B4-BE49-F238E27FC236}">
                  <a16:creationId xmlns:a16="http://schemas.microsoft.com/office/drawing/2014/main" id="{F24F2CDE-B56E-4687-A790-8429CE427CE1}"/>
                </a:ext>
              </a:extLst>
            </p:cNvPr>
            <p:cNvSpPr/>
            <p:nvPr/>
          </p:nvSpPr>
          <p:spPr>
            <a:xfrm>
              <a:off x="2031825" y="4226600"/>
              <a:ext cx="13450" cy="6425"/>
            </a:xfrm>
            <a:custGeom>
              <a:avLst/>
              <a:gdLst/>
              <a:ahLst/>
              <a:cxnLst/>
              <a:rect l="l" t="t" r="r" b="b"/>
              <a:pathLst>
                <a:path w="538" h="257" extrusionOk="0">
                  <a:moveTo>
                    <a:pt x="359" y="1"/>
                  </a:moveTo>
                  <a:cubicBezTo>
                    <a:pt x="239" y="1"/>
                    <a:pt x="80" y="21"/>
                    <a:pt x="1" y="180"/>
                  </a:cubicBezTo>
                  <a:cubicBezTo>
                    <a:pt x="80" y="180"/>
                    <a:pt x="140" y="200"/>
                    <a:pt x="180" y="200"/>
                  </a:cubicBezTo>
                  <a:cubicBezTo>
                    <a:pt x="227" y="237"/>
                    <a:pt x="278" y="257"/>
                    <a:pt x="334" y="257"/>
                  </a:cubicBezTo>
                  <a:cubicBezTo>
                    <a:pt x="396" y="257"/>
                    <a:pt x="464" y="232"/>
                    <a:pt x="538" y="180"/>
                  </a:cubicBezTo>
                  <a:lnTo>
                    <a:pt x="5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16;p3">
              <a:extLst>
                <a:ext uri="{FF2B5EF4-FFF2-40B4-BE49-F238E27FC236}">
                  <a16:creationId xmlns:a16="http://schemas.microsoft.com/office/drawing/2014/main" id="{3C143F6C-A28B-4F78-9325-4A2A584F347C}"/>
                </a:ext>
              </a:extLst>
            </p:cNvPr>
            <p:cNvSpPr/>
            <p:nvPr/>
          </p:nvSpPr>
          <p:spPr>
            <a:xfrm>
              <a:off x="1752325" y="434995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200" y="0"/>
                  </a:moveTo>
                  <a:cubicBezTo>
                    <a:pt x="140" y="20"/>
                    <a:pt x="81" y="40"/>
                    <a:pt x="41" y="60"/>
                  </a:cubicBezTo>
                  <a:cubicBezTo>
                    <a:pt x="1" y="119"/>
                    <a:pt x="21" y="199"/>
                    <a:pt x="100" y="199"/>
                  </a:cubicBezTo>
                  <a:cubicBezTo>
                    <a:pt x="106" y="202"/>
                    <a:pt x="112" y="203"/>
                    <a:pt x="118" y="203"/>
                  </a:cubicBezTo>
                  <a:cubicBezTo>
                    <a:pt x="156" y="203"/>
                    <a:pt x="205" y="156"/>
                    <a:pt x="240" y="139"/>
                  </a:cubicBezTo>
                  <a:cubicBezTo>
                    <a:pt x="220" y="100"/>
                    <a:pt x="200" y="4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17;p3">
              <a:extLst>
                <a:ext uri="{FF2B5EF4-FFF2-40B4-BE49-F238E27FC236}">
                  <a16:creationId xmlns:a16="http://schemas.microsoft.com/office/drawing/2014/main" id="{60FC8351-F5BE-4757-BFA5-67EE8E8808F5}"/>
                </a:ext>
              </a:extLst>
            </p:cNvPr>
            <p:cNvSpPr/>
            <p:nvPr/>
          </p:nvSpPr>
          <p:spPr>
            <a:xfrm>
              <a:off x="2035800" y="419577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1" y="0"/>
                  </a:moveTo>
                  <a:cubicBezTo>
                    <a:pt x="80" y="111"/>
                    <a:pt x="171" y="146"/>
                    <a:pt x="285" y="146"/>
                  </a:cubicBezTo>
                  <a:cubicBezTo>
                    <a:pt x="315" y="146"/>
                    <a:pt x="346" y="144"/>
                    <a:pt x="379" y="140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18;p3">
              <a:extLst>
                <a:ext uri="{FF2B5EF4-FFF2-40B4-BE49-F238E27FC236}">
                  <a16:creationId xmlns:a16="http://schemas.microsoft.com/office/drawing/2014/main" id="{5ACFAD83-D3AD-48DD-8D58-9F8A042B25B1}"/>
                </a:ext>
              </a:extLst>
            </p:cNvPr>
            <p:cNvSpPr/>
            <p:nvPr/>
          </p:nvSpPr>
          <p:spPr>
            <a:xfrm>
              <a:off x="1941825" y="4204225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0" y="1"/>
                  </a:moveTo>
                  <a:cubicBezTo>
                    <a:pt x="80" y="160"/>
                    <a:pt x="219" y="180"/>
                    <a:pt x="378" y="180"/>
                  </a:cubicBezTo>
                  <a:cubicBezTo>
                    <a:pt x="298" y="60"/>
                    <a:pt x="179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19;p3">
              <a:extLst>
                <a:ext uri="{FF2B5EF4-FFF2-40B4-BE49-F238E27FC236}">
                  <a16:creationId xmlns:a16="http://schemas.microsoft.com/office/drawing/2014/main" id="{C18DC9DF-00F0-4CE3-87AC-0C59BD061E8E}"/>
                </a:ext>
              </a:extLst>
            </p:cNvPr>
            <p:cNvSpPr/>
            <p:nvPr/>
          </p:nvSpPr>
          <p:spPr>
            <a:xfrm>
              <a:off x="2344150" y="4243525"/>
              <a:ext cx="5500" cy="5475"/>
            </a:xfrm>
            <a:custGeom>
              <a:avLst/>
              <a:gdLst/>
              <a:ahLst/>
              <a:cxnLst/>
              <a:rect l="l" t="t" r="r" b="b"/>
              <a:pathLst>
                <a:path w="220" h="219" extrusionOk="0">
                  <a:moveTo>
                    <a:pt x="80" y="0"/>
                  </a:moveTo>
                  <a:lnTo>
                    <a:pt x="0" y="219"/>
                  </a:lnTo>
                  <a:cubicBezTo>
                    <a:pt x="80" y="139"/>
                    <a:pt x="219" y="119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20;p3">
              <a:extLst>
                <a:ext uri="{FF2B5EF4-FFF2-40B4-BE49-F238E27FC236}">
                  <a16:creationId xmlns:a16="http://schemas.microsoft.com/office/drawing/2014/main" id="{2938FF96-D5D1-4842-B75F-4EF91E84FF14}"/>
                </a:ext>
              </a:extLst>
            </p:cNvPr>
            <p:cNvSpPr/>
            <p:nvPr/>
          </p:nvSpPr>
          <p:spPr>
            <a:xfrm>
              <a:off x="2035800" y="4231075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40" y="21"/>
                    <a:pt x="120" y="21"/>
                    <a:pt x="1" y="21"/>
                  </a:cubicBezTo>
                  <a:cubicBezTo>
                    <a:pt x="57" y="105"/>
                    <a:pt x="114" y="145"/>
                    <a:pt x="168" y="145"/>
                  </a:cubicBezTo>
                  <a:cubicBezTo>
                    <a:pt x="228" y="145"/>
                    <a:pt x="286" y="95"/>
                    <a:pt x="3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21;p3">
              <a:extLst>
                <a:ext uri="{FF2B5EF4-FFF2-40B4-BE49-F238E27FC236}">
                  <a16:creationId xmlns:a16="http://schemas.microsoft.com/office/drawing/2014/main" id="{236C9200-0E20-41DA-AB7F-1ABAA448D3FC}"/>
                </a:ext>
              </a:extLst>
            </p:cNvPr>
            <p:cNvSpPr/>
            <p:nvPr/>
          </p:nvSpPr>
          <p:spPr>
            <a:xfrm>
              <a:off x="1870200" y="4101775"/>
              <a:ext cx="9475" cy="3600"/>
            </a:xfrm>
            <a:custGeom>
              <a:avLst/>
              <a:gdLst/>
              <a:ahLst/>
              <a:cxnLst/>
              <a:rect l="l" t="t" r="r" b="b"/>
              <a:pathLst>
                <a:path w="379" h="144" extrusionOk="0">
                  <a:moveTo>
                    <a:pt x="1" y="1"/>
                  </a:moveTo>
                  <a:cubicBezTo>
                    <a:pt x="73" y="88"/>
                    <a:pt x="167" y="143"/>
                    <a:pt x="267" y="143"/>
                  </a:cubicBezTo>
                  <a:cubicBezTo>
                    <a:pt x="304" y="143"/>
                    <a:pt x="341" y="136"/>
                    <a:pt x="378" y="12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22;p3">
              <a:extLst>
                <a:ext uri="{FF2B5EF4-FFF2-40B4-BE49-F238E27FC236}">
                  <a16:creationId xmlns:a16="http://schemas.microsoft.com/office/drawing/2014/main" id="{657CC478-8539-4889-9182-A719A33D5D58}"/>
                </a:ext>
              </a:extLst>
            </p:cNvPr>
            <p:cNvSpPr/>
            <p:nvPr/>
          </p:nvSpPr>
          <p:spPr>
            <a:xfrm>
              <a:off x="1892075" y="4106375"/>
              <a:ext cx="9975" cy="3500"/>
            </a:xfrm>
            <a:custGeom>
              <a:avLst/>
              <a:gdLst/>
              <a:ahLst/>
              <a:cxnLst/>
              <a:rect l="l" t="t" r="r" b="b"/>
              <a:pathLst>
                <a:path w="399" h="140" extrusionOk="0">
                  <a:moveTo>
                    <a:pt x="116" y="1"/>
                  </a:moveTo>
                  <a:cubicBezTo>
                    <a:pt x="79" y="1"/>
                    <a:pt x="41" y="6"/>
                    <a:pt x="1" y="16"/>
                  </a:cubicBezTo>
                  <a:cubicBezTo>
                    <a:pt x="84" y="98"/>
                    <a:pt x="208" y="140"/>
                    <a:pt x="328" y="140"/>
                  </a:cubicBezTo>
                  <a:cubicBezTo>
                    <a:pt x="352" y="140"/>
                    <a:pt x="375" y="138"/>
                    <a:pt x="399" y="135"/>
                  </a:cubicBezTo>
                  <a:cubicBezTo>
                    <a:pt x="324" y="45"/>
                    <a:pt x="227" y="1"/>
                    <a:pt x="1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23;p3">
              <a:extLst>
                <a:ext uri="{FF2B5EF4-FFF2-40B4-BE49-F238E27FC236}">
                  <a16:creationId xmlns:a16="http://schemas.microsoft.com/office/drawing/2014/main" id="{57AFC3AE-8B20-4508-ADBD-A5824212A593}"/>
                </a:ext>
              </a:extLst>
            </p:cNvPr>
            <p:cNvSpPr/>
            <p:nvPr/>
          </p:nvSpPr>
          <p:spPr>
            <a:xfrm>
              <a:off x="1815500" y="4084200"/>
              <a:ext cx="10950" cy="4050"/>
            </a:xfrm>
            <a:custGeom>
              <a:avLst/>
              <a:gdLst/>
              <a:ahLst/>
              <a:cxnLst/>
              <a:rect l="l" t="t" r="r" b="b"/>
              <a:pathLst>
                <a:path w="438" h="162" extrusionOk="0">
                  <a:moveTo>
                    <a:pt x="109" y="1"/>
                  </a:moveTo>
                  <a:cubicBezTo>
                    <a:pt x="74" y="1"/>
                    <a:pt x="37" y="3"/>
                    <a:pt x="0" y="7"/>
                  </a:cubicBezTo>
                  <a:cubicBezTo>
                    <a:pt x="76" y="113"/>
                    <a:pt x="197" y="161"/>
                    <a:pt x="320" y="161"/>
                  </a:cubicBezTo>
                  <a:cubicBezTo>
                    <a:pt x="360" y="161"/>
                    <a:pt x="399" y="156"/>
                    <a:pt x="438" y="147"/>
                  </a:cubicBezTo>
                  <a:cubicBezTo>
                    <a:pt x="359" y="36"/>
                    <a:pt x="243" y="1"/>
                    <a:pt x="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24;p3">
              <a:extLst>
                <a:ext uri="{FF2B5EF4-FFF2-40B4-BE49-F238E27FC236}">
                  <a16:creationId xmlns:a16="http://schemas.microsoft.com/office/drawing/2014/main" id="{1EE636A6-A81D-4810-BD02-63ACB7EB03D0}"/>
                </a:ext>
              </a:extLst>
            </p:cNvPr>
            <p:cNvSpPr/>
            <p:nvPr/>
          </p:nvSpPr>
          <p:spPr>
            <a:xfrm>
              <a:off x="1826425" y="4088850"/>
              <a:ext cx="8500" cy="3500"/>
            </a:xfrm>
            <a:custGeom>
              <a:avLst/>
              <a:gdLst/>
              <a:ahLst/>
              <a:cxnLst/>
              <a:rect l="l" t="t" r="r" b="b"/>
              <a:pathLst>
                <a:path w="340" h="140" extrusionOk="0">
                  <a:moveTo>
                    <a:pt x="1" y="0"/>
                  </a:moveTo>
                  <a:cubicBezTo>
                    <a:pt x="61" y="120"/>
                    <a:pt x="200" y="140"/>
                    <a:pt x="339" y="140"/>
                  </a:cubicBezTo>
                  <a:cubicBezTo>
                    <a:pt x="260" y="20"/>
                    <a:pt x="1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25;p3">
              <a:extLst>
                <a:ext uri="{FF2B5EF4-FFF2-40B4-BE49-F238E27FC236}">
                  <a16:creationId xmlns:a16="http://schemas.microsoft.com/office/drawing/2014/main" id="{F7B7D269-D829-4FB6-B719-16A1151549A7}"/>
                </a:ext>
              </a:extLst>
            </p:cNvPr>
            <p:cNvSpPr/>
            <p:nvPr/>
          </p:nvSpPr>
          <p:spPr>
            <a:xfrm>
              <a:off x="1809025" y="448185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62" y="1"/>
                  </a:moveTo>
                  <a:cubicBezTo>
                    <a:pt x="105" y="1"/>
                    <a:pt x="50" y="45"/>
                    <a:pt x="1" y="135"/>
                  </a:cubicBezTo>
                  <a:lnTo>
                    <a:pt x="339" y="135"/>
                  </a:lnTo>
                  <a:cubicBezTo>
                    <a:pt x="279" y="45"/>
                    <a:pt x="220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26;p3">
              <a:extLst>
                <a:ext uri="{FF2B5EF4-FFF2-40B4-BE49-F238E27FC236}">
                  <a16:creationId xmlns:a16="http://schemas.microsoft.com/office/drawing/2014/main" id="{6B8C93DC-94A0-4DD7-A6D9-B3F01DA2FBDE}"/>
                </a:ext>
              </a:extLst>
            </p:cNvPr>
            <p:cNvSpPr/>
            <p:nvPr/>
          </p:nvSpPr>
          <p:spPr>
            <a:xfrm>
              <a:off x="2165600" y="4570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27;p3">
              <a:extLst>
                <a:ext uri="{FF2B5EF4-FFF2-40B4-BE49-F238E27FC236}">
                  <a16:creationId xmlns:a16="http://schemas.microsoft.com/office/drawing/2014/main" id="{2276DD3A-2A84-4F73-8BD0-BAEF00F445C4}"/>
                </a:ext>
              </a:extLst>
            </p:cNvPr>
            <p:cNvSpPr/>
            <p:nvPr/>
          </p:nvSpPr>
          <p:spPr>
            <a:xfrm>
              <a:off x="2163125" y="457472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0" y="20"/>
                    <a:pt x="0" y="60"/>
                    <a:pt x="60" y="80"/>
                  </a:cubicBezTo>
                  <a:cubicBezTo>
                    <a:pt x="80" y="80"/>
                    <a:pt x="80" y="2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28;p3">
              <a:extLst>
                <a:ext uri="{FF2B5EF4-FFF2-40B4-BE49-F238E27FC236}">
                  <a16:creationId xmlns:a16="http://schemas.microsoft.com/office/drawing/2014/main" id="{9F70A839-F1C1-4B90-8382-8D86095A53D0}"/>
                </a:ext>
              </a:extLst>
            </p:cNvPr>
            <p:cNvSpPr/>
            <p:nvPr/>
          </p:nvSpPr>
          <p:spPr>
            <a:xfrm>
              <a:off x="2401325" y="44185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1" y="0"/>
                  </a:moveTo>
                  <a:cubicBezTo>
                    <a:pt x="21" y="60"/>
                    <a:pt x="21" y="140"/>
                    <a:pt x="1" y="199"/>
                  </a:cubicBezTo>
                  <a:lnTo>
                    <a:pt x="2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29;p3">
              <a:extLst>
                <a:ext uri="{FF2B5EF4-FFF2-40B4-BE49-F238E27FC236}">
                  <a16:creationId xmlns:a16="http://schemas.microsoft.com/office/drawing/2014/main" id="{331FC90C-A2BF-4C83-B89C-D30E1B19BC2D}"/>
                </a:ext>
              </a:extLst>
            </p:cNvPr>
            <p:cNvSpPr/>
            <p:nvPr/>
          </p:nvSpPr>
          <p:spPr>
            <a:xfrm>
              <a:off x="2026850" y="43211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40" y="100"/>
                    <a:pt x="80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30;p3">
              <a:extLst>
                <a:ext uri="{FF2B5EF4-FFF2-40B4-BE49-F238E27FC236}">
                  <a16:creationId xmlns:a16="http://schemas.microsoft.com/office/drawing/2014/main" id="{8542896E-CEB4-41FC-99E4-4715DC89BA85}"/>
                </a:ext>
              </a:extLst>
            </p:cNvPr>
            <p:cNvSpPr/>
            <p:nvPr/>
          </p:nvSpPr>
          <p:spPr>
            <a:xfrm>
              <a:off x="1942300" y="4338000"/>
              <a:ext cx="4525" cy="4500"/>
            </a:xfrm>
            <a:custGeom>
              <a:avLst/>
              <a:gdLst/>
              <a:ahLst/>
              <a:cxnLst/>
              <a:rect l="l" t="t" r="r" b="b"/>
              <a:pathLst>
                <a:path w="181" h="180" extrusionOk="0">
                  <a:moveTo>
                    <a:pt x="1" y="1"/>
                  </a:moveTo>
                  <a:cubicBezTo>
                    <a:pt x="41" y="100"/>
                    <a:pt x="81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31;p3">
              <a:extLst>
                <a:ext uri="{FF2B5EF4-FFF2-40B4-BE49-F238E27FC236}">
                  <a16:creationId xmlns:a16="http://schemas.microsoft.com/office/drawing/2014/main" id="{765DD67F-AD37-4B5B-B735-DAE9B35E14A2}"/>
                </a:ext>
              </a:extLst>
            </p:cNvPr>
            <p:cNvSpPr/>
            <p:nvPr/>
          </p:nvSpPr>
          <p:spPr>
            <a:xfrm>
              <a:off x="1839875" y="4496525"/>
              <a:ext cx="4500" cy="2850"/>
            </a:xfrm>
            <a:custGeom>
              <a:avLst/>
              <a:gdLst/>
              <a:ahLst/>
              <a:cxnLst/>
              <a:rect l="l" t="t" r="r" b="b"/>
              <a:pathLst>
                <a:path w="180" h="114" extrusionOk="0">
                  <a:moveTo>
                    <a:pt x="97" y="0"/>
                  </a:moveTo>
                  <a:cubicBezTo>
                    <a:pt x="70" y="0"/>
                    <a:pt x="40" y="35"/>
                    <a:pt x="0" y="105"/>
                  </a:cubicBezTo>
                  <a:cubicBezTo>
                    <a:pt x="40" y="105"/>
                    <a:pt x="71" y="114"/>
                    <a:pt x="111" y="114"/>
                  </a:cubicBezTo>
                  <a:cubicBezTo>
                    <a:pt x="130" y="114"/>
                    <a:pt x="153" y="112"/>
                    <a:pt x="179" y="105"/>
                  </a:cubicBezTo>
                  <a:cubicBezTo>
                    <a:pt x="149" y="35"/>
                    <a:pt x="124" y="0"/>
                    <a:pt x="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32;p3">
              <a:extLst>
                <a:ext uri="{FF2B5EF4-FFF2-40B4-BE49-F238E27FC236}">
                  <a16:creationId xmlns:a16="http://schemas.microsoft.com/office/drawing/2014/main" id="{88240F50-A0D5-4962-AD4E-3213D39D20E0}"/>
                </a:ext>
              </a:extLst>
            </p:cNvPr>
            <p:cNvSpPr/>
            <p:nvPr/>
          </p:nvSpPr>
          <p:spPr>
            <a:xfrm>
              <a:off x="2214350" y="44767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1"/>
                    <a:pt x="120" y="120"/>
                    <a:pt x="199" y="160"/>
                  </a:cubicBezTo>
                  <a:cubicBezTo>
                    <a:pt x="140" y="120"/>
                    <a:pt x="60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33;p3">
              <a:extLst>
                <a:ext uri="{FF2B5EF4-FFF2-40B4-BE49-F238E27FC236}">
                  <a16:creationId xmlns:a16="http://schemas.microsoft.com/office/drawing/2014/main" id="{F580C804-8155-43AC-BBB0-C97FDC6A52FF}"/>
                </a:ext>
              </a:extLst>
            </p:cNvPr>
            <p:cNvSpPr/>
            <p:nvPr/>
          </p:nvSpPr>
          <p:spPr>
            <a:xfrm>
              <a:off x="1809025" y="4079400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60" y="120"/>
                    <a:pt x="140" y="120"/>
                  </a:cubicBezTo>
                  <a:cubicBezTo>
                    <a:pt x="100" y="60"/>
                    <a:pt x="41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34;p3">
              <a:extLst>
                <a:ext uri="{FF2B5EF4-FFF2-40B4-BE49-F238E27FC236}">
                  <a16:creationId xmlns:a16="http://schemas.microsoft.com/office/drawing/2014/main" id="{756FC7B8-0D02-42E8-B885-69E900887602}"/>
                </a:ext>
              </a:extLst>
            </p:cNvPr>
            <p:cNvSpPr/>
            <p:nvPr/>
          </p:nvSpPr>
          <p:spPr>
            <a:xfrm>
              <a:off x="1860250" y="409780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1" y="0"/>
                  </a:moveTo>
                  <a:cubicBezTo>
                    <a:pt x="60" y="80"/>
                    <a:pt x="140" y="140"/>
                    <a:pt x="239" y="140"/>
                  </a:cubicBezTo>
                  <a:cubicBezTo>
                    <a:pt x="160" y="80"/>
                    <a:pt x="80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35;p3">
              <a:extLst>
                <a:ext uri="{FF2B5EF4-FFF2-40B4-BE49-F238E27FC236}">
                  <a16:creationId xmlns:a16="http://schemas.microsoft.com/office/drawing/2014/main" id="{540F23A8-C846-4789-A9FE-767AB5827308}"/>
                </a:ext>
              </a:extLst>
            </p:cNvPr>
            <p:cNvSpPr/>
            <p:nvPr/>
          </p:nvSpPr>
          <p:spPr>
            <a:xfrm>
              <a:off x="2196950" y="4121850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83" y="1"/>
                  </a:moveTo>
                  <a:cubicBezTo>
                    <a:pt x="57" y="1"/>
                    <a:pt x="29" y="25"/>
                    <a:pt x="0" y="73"/>
                  </a:cubicBezTo>
                  <a:cubicBezTo>
                    <a:pt x="40" y="93"/>
                    <a:pt x="119" y="93"/>
                    <a:pt x="159" y="93"/>
                  </a:cubicBezTo>
                  <a:cubicBezTo>
                    <a:pt x="138" y="30"/>
                    <a:pt x="112" y="1"/>
                    <a:pt x="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36;p3">
              <a:extLst>
                <a:ext uri="{FF2B5EF4-FFF2-40B4-BE49-F238E27FC236}">
                  <a16:creationId xmlns:a16="http://schemas.microsoft.com/office/drawing/2014/main" id="{03213E02-97D4-40FE-A2AC-461C618649AB}"/>
                </a:ext>
              </a:extLst>
            </p:cNvPr>
            <p:cNvSpPr/>
            <p:nvPr/>
          </p:nvSpPr>
          <p:spPr>
            <a:xfrm>
              <a:off x="1946800" y="4253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80"/>
                  </a:moveTo>
                  <a:cubicBezTo>
                    <a:pt x="119" y="120"/>
                    <a:pt x="60" y="80"/>
                    <a:pt x="0" y="1"/>
                  </a:cubicBezTo>
                  <a:cubicBezTo>
                    <a:pt x="60" y="80"/>
                    <a:pt x="119" y="120"/>
                    <a:pt x="179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37;p3">
              <a:extLst>
                <a:ext uri="{FF2B5EF4-FFF2-40B4-BE49-F238E27FC236}">
                  <a16:creationId xmlns:a16="http://schemas.microsoft.com/office/drawing/2014/main" id="{2B7A0D23-5CD8-499D-88E1-F40D38045EE0}"/>
                </a:ext>
              </a:extLst>
            </p:cNvPr>
            <p:cNvSpPr/>
            <p:nvPr/>
          </p:nvSpPr>
          <p:spPr>
            <a:xfrm>
              <a:off x="2044275" y="418682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0" y="0"/>
                  </a:moveTo>
                  <a:cubicBezTo>
                    <a:pt x="80" y="60"/>
                    <a:pt x="139" y="100"/>
                    <a:pt x="199" y="140"/>
                  </a:cubicBezTo>
                  <a:cubicBezTo>
                    <a:pt x="159" y="100"/>
                    <a:pt x="8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38;p3">
              <a:extLst>
                <a:ext uri="{FF2B5EF4-FFF2-40B4-BE49-F238E27FC236}">
                  <a16:creationId xmlns:a16="http://schemas.microsoft.com/office/drawing/2014/main" id="{CBA56676-EEA3-4D83-BB2C-E0C93D284B5E}"/>
                </a:ext>
              </a:extLst>
            </p:cNvPr>
            <p:cNvSpPr/>
            <p:nvPr/>
          </p:nvSpPr>
          <p:spPr>
            <a:xfrm>
              <a:off x="1660825" y="4740325"/>
              <a:ext cx="5000" cy="1975"/>
            </a:xfrm>
            <a:custGeom>
              <a:avLst/>
              <a:gdLst/>
              <a:ahLst/>
              <a:cxnLst/>
              <a:rect l="l" t="t" r="r" b="b"/>
              <a:pathLst>
                <a:path w="200" h="79" extrusionOk="0">
                  <a:moveTo>
                    <a:pt x="200" y="1"/>
                  </a:moveTo>
                  <a:cubicBezTo>
                    <a:pt x="120" y="1"/>
                    <a:pt x="80" y="21"/>
                    <a:pt x="1" y="21"/>
                  </a:cubicBezTo>
                  <a:cubicBezTo>
                    <a:pt x="38" y="58"/>
                    <a:pt x="76" y="78"/>
                    <a:pt x="109" y="78"/>
                  </a:cubicBezTo>
                  <a:cubicBezTo>
                    <a:pt x="147" y="78"/>
                    <a:pt x="179" y="53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39;p3">
              <a:extLst>
                <a:ext uri="{FF2B5EF4-FFF2-40B4-BE49-F238E27FC236}">
                  <a16:creationId xmlns:a16="http://schemas.microsoft.com/office/drawing/2014/main" id="{287D7440-F30E-458C-8A2E-37FDEF2676E6}"/>
                </a:ext>
              </a:extLst>
            </p:cNvPr>
            <p:cNvSpPr/>
            <p:nvPr/>
          </p:nvSpPr>
          <p:spPr>
            <a:xfrm>
              <a:off x="1669775" y="4740675"/>
              <a:ext cx="8975" cy="3675"/>
            </a:xfrm>
            <a:custGeom>
              <a:avLst/>
              <a:gdLst/>
              <a:ahLst/>
              <a:cxnLst/>
              <a:rect l="l" t="t" r="r" b="b"/>
              <a:pathLst>
                <a:path w="359" h="147" extrusionOk="0">
                  <a:moveTo>
                    <a:pt x="85" y="0"/>
                  </a:moveTo>
                  <a:cubicBezTo>
                    <a:pt x="58" y="0"/>
                    <a:pt x="30" y="3"/>
                    <a:pt x="1" y="7"/>
                  </a:cubicBezTo>
                  <a:cubicBezTo>
                    <a:pt x="100" y="126"/>
                    <a:pt x="220" y="146"/>
                    <a:pt x="359" y="146"/>
                  </a:cubicBezTo>
                  <a:cubicBezTo>
                    <a:pt x="280" y="36"/>
                    <a:pt x="189" y="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40;p3">
              <a:extLst>
                <a:ext uri="{FF2B5EF4-FFF2-40B4-BE49-F238E27FC236}">
                  <a16:creationId xmlns:a16="http://schemas.microsoft.com/office/drawing/2014/main" id="{87E742F7-92E2-4AE1-8F1B-F2730CFEE217}"/>
                </a:ext>
              </a:extLst>
            </p:cNvPr>
            <p:cNvSpPr/>
            <p:nvPr/>
          </p:nvSpPr>
          <p:spPr>
            <a:xfrm>
              <a:off x="2093000" y="4819900"/>
              <a:ext cx="18425" cy="4000"/>
            </a:xfrm>
            <a:custGeom>
              <a:avLst/>
              <a:gdLst/>
              <a:ahLst/>
              <a:cxnLst/>
              <a:rect l="l" t="t" r="r" b="b"/>
              <a:pathLst>
                <a:path w="737" h="160" extrusionOk="0">
                  <a:moveTo>
                    <a:pt x="736" y="1"/>
                  </a:moveTo>
                  <a:cubicBezTo>
                    <a:pt x="498" y="1"/>
                    <a:pt x="239" y="21"/>
                    <a:pt x="0" y="21"/>
                  </a:cubicBezTo>
                  <a:cubicBezTo>
                    <a:pt x="20" y="60"/>
                    <a:pt x="40" y="120"/>
                    <a:pt x="40" y="160"/>
                  </a:cubicBezTo>
                  <a:cubicBezTo>
                    <a:pt x="299" y="160"/>
                    <a:pt x="518" y="160"/>
                    <a:pt x="736" y="140"/>
                  </a:cubicBezTo>
                  <a:lnTo>
                    <a:pt x="73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41;p3">
              <a:extLst>
                <a:ext uri="{FF2B5EF4-FFF2-40B4-BE49-F238E27FC236}">
                  <a16:creationId xmlns:a16="http://schemas.microsoft.com/office/drawing/2014/main" id="{DEFC5EA7-CA94-4FEE-B2A0-54C3487D5BBF}"/>
                </a:ext>
              </a:extLst>
            </p:cNvPr>
            <p:cNvSpPr/>
            <p:nvPr/>
          </p:nvSpPr>
          <p:spPr>
            <a:xfrm>
              <a:off x="2264575" y="3997900"/>
              <a:ext cx="178750" cy="24050"/>
            </a:xfrm>
            <a:custGeom>
              <a:avLst/>
              <a:gdLst/>
              <a:ahLst/>
              <a:cxnLst/>
              <a:rect l="l" t="t" r="r" b="b"/>
              <a:pathLst>
                <a:path w="7150" h="962" extrusionOk="0">
                  <a:moveTo>
                    <a:pt x="7043" y="0"/>
                  </a:moveTo>
                  <a:cubicBezTo>
                    <a:pt x="7016" y="0"/>
                    <a:pt x="6983" y="6"/>
                    <a:pt x="6943" y="18"/>
                  </a:cubicBezTo>
                  <a:cubicBezTo>
                    <a:pt x="5809" y="117"/>
                    <a:pt x="4695" y="177"/>
                    <a:pt x="3601" y="336"/>
                  </a:cubicBezTo>
                  <a:cubicBezTo>
                    <a:pt x="2753" y="463"/>
                    <a:pt x="1904" y="581"/>
                    <a:pt x="1049" y="581"/>
                  </a:cubicBezTo>
                  <a:cubicBezTo>
                    <a:pt x="701" y="581"/>
                    <a:pt x="351" y="561"/>
                    <a:pt x="0" y="515"/>
                  </a:cubicBezTo>
                  <a:lnTo>
                    <a:pt x="0" y="515"/>
                  </a:lnTo>
                  <a:cubicBezTo>
                    <a:pt x="40" y="674"/>
                    <a:pt x="100" y="794"/>
                    <a:pt x="140" y="953"/>
                  </a:cubicBezTo>
                  <a:cubicBezTo>
                    <a:pt x="323" y="959"/>
                    <a:pt x="506" y="962"/>
                    <a:pt x="689" y="962"/>
                  </a:cubicBezTo>
                  <a:cubicBezTo>
                    <a:pt x="1764" y="962"/>
                    <a:pt x="2846" y="864"/>
                    <a:pt x="3899" y="694"/>
                  </a:cubicBezTo>
                  <a:cubicBezTo>
                    <a:pt x="4974" y="515"/>
                    <a:pt x="6068" y="475"/>
                    <a:pt x="7102" y="197"/>
                  </a:cubicBezTo>
                  <a:cubicBezTo>
                    <a:pt x="7150" y="86"/>
                    <a:pt x="7147" y="0"/>
                    <a:pt x="70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42;p3">
              <a:extLst>
                <a:ext uri="{FF2B5EF4-FFF2-40B4-BE49-F238E27FC236}">
                  <a16:creationId xmlns:a16="http://schemas.microsoft.com/office/drawing/2014/main" id="{9B94CB51-02BC-4109-8560-1B785D6D9B4F}"/>
                </a:ext>
              </a:extLst>
            </p:cNvPr>
            <p:cNvSpPr/>
            <p:nvPr/>
          </p:nvSpPr>
          <p:spPr>
            <a:xfrm>
              <a:off x="2277000" y="3873400"/>
              <a:ext cx="24900" cy="108675"/>
            </a:xfrm>
            <a:custGeom>
              <a:avLst/>
              <a:gdLst/>
              <a:ahLst/>
              <a:cxnLst/>
              <a:rect l="l" t="t" r="r" b="b"/>
              <a:pathLst>
                <a:path w="996" h="4347" extrusionOk="0">
                  <a:moveTo>
                    <a:pt x="245" y="0"/>
                  </a:moveTo>
                  <a:cubicBezTo>
                    <a:pt x="231" y="0"/>
                    <a:pt x="216" y="2"/>
                    <a:pt x="200" y="5"/>
                  </a:cubicBezTo>
                  <a:cubicBezTo>
                    <a:pt x="21" y="25"/>
                    <a:pt x="1" y="204"/>
                    <a:pt x="21" y="363"/>
                  </a:cubicBezTo>
                  <a:cubicBezTo>
                    <a:pt x="279" y="1676"/>
                    <a:pt x="180" y="3048"/>
                    <a:pt x="697" y="4302"/>
                  </a:cubicBezTo>
                  <a:cubicBezTo>
                    <a:pt x="737" y="4332"/>
                    <a:pt x="772" y="4346"/>
                    <a:pt x="806" y="4346"/>
                  </a:cubicBezTo>
                  <a:cubicBezTo>
                    <a:pt x="841" y="4346"/>
                    <a:pt x="876" y="4332"/>
                    <a:pt x="916" y="4302"/>
                  </a:cubicBezTo>
                  <a:cubicBezTo>
                    <a:pt x="995" y="2989"/>
                    <a:pt x="419" y="1775"/>
                    <a:pt x="518" y="462"/>
                  </a:cubicBezTo>
                  <a:cubicBezTo>
                    <a:pt x="518" y="403"/>
                    <a:pt x="498" y="323"/>
                    <a:pt x="478" y="283"/>
                  </a:cubicBezTo>
                  <a:cubicBezTo>
                    <a:pt x="405" y="192"/>
                    <a:pt x="399" y="0"/>
                    <a:pt x="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43;p3">
              <a:extLst>
                <a:ext uri="{FF2B5EF4-FFF2-40B4-BE49-F238E27FC236}">
                  <a16:creationId xmlns:a16="http://schemas.microsoft.com/office/drawing/2014/main" id="{332144E6-7AE9-4E2D-A988-C473671FF397}"/>
                </a:ext>
              </a:extLst>
            </p:cNvPr>
            <p:cNvSpPr/>
            <p:nvPr/>
          </p:nvSpPr>
          <p:spPr>
            <a:xfrm>
              <a:off x="2289925" y="3860575"/>
              <a:ext cx="105975" cy="14950"/>
            </a:xfrm>
            <a:custGeom>
              <a:avLst/>
              <a:gdLst/>
              <a:ahLst/>
              <a:cxnLst/>
              <a:rect l="l" t="t" r="r" b="b"/>
              <a:pathLst>
                <a:path w="4239" h="598" extrusionOk="0">
                  <a:moveTo>
                    <a:pt x="4119" y="1"/>
                  </a:moveTo>
                  <a:cubicBezTo>
                    <a:pt x="3462" y="40"/>
                    <a:pt x="2786" y="120"/>
                    <a:pt x="2110" y="180"/>
                  </a:cubicBezTo>
                  <a:cubicBezTo>
                    <a:pt x="1986" y="187"/>
                    <a:pt x="1861" y="190"/>
                    <a:pt x="1734" y="190"/>
                  </a:cubicBezTo>
                  <a:cubicBezTo>
                    <a:pt x="1506" y="190"/>
                    <a:pt x="1270" y="182"/>
                    <a:pt x="1025" y="182"/>
                  </a:cubicBezTo>
                  <a:cubicBezTo>
                    <a:pt x="703" y="182"/>
                    <a:pt x="365" y="196"/>
                    <a:pt x="1" y="259"/>
                  </a:cubicBezTo>
                  <a:cubicBezTo>
                    <a:pt x="319" y="597"/>
                    <a:pt x="538" y="518"/>
                    <a:pt x="777" y="538"/>
                  </a:cubicBezTo>
                  <a:cubicBezTo>
                    <a:pt x="957" y="551"/>
                    <a:pt x="1137" y="556"/>
                    <a:pt x="1316" y="556"/>
                  </a:cubicBezTo>
                  <a:cubicBezTo>
                    <a:pt x="2251" y="556"/>
                    <a:pt x="3185" y="406"/>
                    <a:pt x="4119" y="339"/>
                  </a:cubicBezTo>
                  <a:cubicBezTo>
                    <a:pt x="4238" y="239"/>
                    <a:pt x="4238" y="120"/>
                    <a:pt x="4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44;p3">
              <a:extLst>
                <a:ext uri="{FF2B5EF4-FFF2-40B4-BE49-F238E27FC236}">
                  <a16:creationId xmlns:a16="http://schemas.microsoft.com/office/drawing/2014/main" id="{C0853ACB-0935-493D-82DD-48AD765897B5}"/>
                </a:ext>
              </a:extLst>
            </p:cNvPr>
            <p:cNvSpPr/>
            <p:nvPr/>
          </p:nvSpPr>
          <p:spPr>
            <a:xfrm>
              <a:off x="2475925" y="3860575"/>
              <a:ext cx="23250" cy="80125"/>
            </a:xfrm>
            <a:custGeom>
              <a:avLst/>
              <a:gdLst/>
              <a:ahLst/>
              <a:cxnLst/>
              <a:rect l="l" t="t" r="r" b="b"/>
              <a:pathLst>
                <a:path w="930" h="3205" extrusionOk="0">
                  <a:moveTo>
                    <a:pt x="1" y="1"/>
                  </a:moveTo>
                  <a:cubicBezTo>
                    <a:pt x="160" y="1115"/>
                    <a:pt x="299" y="2169"/>
                    <a:pt x="438" y="3203"/>
                  </a:cubicBezTo>
                  <a:cubicBezTo>
                    <a:pt x="457" y="3204"/>
                    <a:pt x="474" y="3205"/>
                    <a:pt x="491" y="3205"/>
                  </a:cubicBezTo>
                  <a:cubicBezTo>
                    <a:pt x="845" y="3205"/>
                    <a:pt x="929" y="3009"/>
                    <a:pt x="797" y="2686"/>
                  </a:cubicBezTo>
                  <a:cubicBezTo>
                    <a:pt x="777" y="2686"/>
                    <a:pt x="777" y="2686"/>
                    <a:pt x="737" y="2626"/>
                  </a:cubicBezTo>
                  <a:cubicBezTo>
                    <a:pt x="737" y="2587"/>
                    <a:pt x="737" y="2567"/>
                    <a:pt x="797" y="2507"/>
                  </a:cubicBezTo>
                  <a:lnTo>
                    <a:pt x="797" y="2328"/>
                  </a:lnTo>
                  <a:cubicBezTo>
                    <a:pt x="816" y="2328"/>
                    <a:pt x="836" y="2328"/>
                    <a:pt x="836" y="2288"/>
                  </a:cubicBezTo>
                  <a:cubicBezTo>
                    <a:pt x="836" y="2229"/>
                    <a:pt x="836" y="2209"/>
                    <a:pt x="797" y="2169"/>
                  </a:cubicBezTo>
                  <a:cubicBezTo>
                    <a:pt x="598" y="1930"/>
                    <a:pt x="797" y="1632"/>
                    <a:pt x="618" y="1433"/>
                  </a:cubicBezTo>
                  <a:lnTo>
                    <a:pt x="618" y="1274"/>
                  </a:lnTo>
                  <a:cubicBezTo>
                    <a:pt x="637" y="1274"/>
                    <a:pt x="637" y="1274"/>
                    <a:pt x="657" y="1214"/>
                  </a:cubicBezTo>
                  <a:cubicBezTo>
                    <a:pt x="657" y="1174"/>
                    <a:pt x="657" y="1135"/>
                    <a:pt x="618" y="1095"/>
                  </a:cubicBezTo>
                  <a:cubicBezTo>
                    <a:pt x="498" y="717"/>
                    <a:pt x="518" y="27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45;p3">
              <a:extLst>
                <a:ext uri="{FF2B5EF4-FFF2-40B4-BE49-F238E27FC236}">
                  <a16:creationId xmlns:a16="http://schemas.microsoft.com/office/drawing/2014/main" id="{7053EE88-5C9C-4E70-A7C8-AB0E12F34E46}"/>
                </a:ext>
              </a:extLst>
            </p:cNvPr>
            <p:cNvSpPr/>
            <p:nvPr/>
          </p:nvSpPr>
          <p:spPr>
            <a:xfrm>
              <a:off x="2330500" y="3971050"/>
              <a:ext cx="85775" cy="18850"/>
            </a:xfrm>
            <a:custGeom>
              <a:avLst/>
              <a:gdLst/>
              <a:ahLst/>
              <a:cxnLst/>
              <a:rect l="l" t="t" r="r" b="b"/>
              <a:pathLst>
                <a:path w="3431" h="754" extrusionOk="0">
                  <a:moveTo>
                    <a:pt x="2687" y="0"/>
                  </a:moveTo>
                  <a:cubicBezTo>
                    <a:pt x="2626" y="0"/>
                    <a:pt x="2568" y="25"/>
                    <a:pt x="2516" y="77"/>
                  </a:cubicBezTo>
                  <a:cubicBezTo>
                    <a:pt x="2456" y="137"/>
                    <a:pt x="2416" y="177"/>
                    <a:pt x="2337" y="197"/>
                  </a:cubicBezTo>
                  <a:cubicBezTo>
                    <a:pt x="1561" y="237"/>
                    <a:pt x="765" y="197"/>
                    <a:pt x="29" y="435"/>
                  </a:cubicBezTo>
                  <a:cubicBezTo>
                    <a:pt x="0" y="656"/>
                    <a:pt x="92" y="692"/>
                    <a:pt x="208" y="692"/>
                  </a:cubicBezTo>
                  <a:cubicBezTo>
                    <a:pt x="263" y="692"/>
                    <a:pt x="323" y="684"/>
                    <a:pt x="379" y="684"/>
                  </a:cubicBezTo>
                  <a:cubicBezTo>
                    <a:pt x="449" y="684"/>
                    <a:pt x="512" y="696"/>
                    <a:pt x="546" y="754"/>
                  </a:cubicBezTo>
                  <a:cubicBezTo>
                    <a:pt x="974" y="665"/>
                    <a:pt x="1417" y="592"/>
                    <a:pt x="1863" y="592"/>
                  </a:cubicBezTo>
                  <a:cubicBezTo>
                    <a:pt x="1915" y="592"/>
                    <a:pt x="1966" y="593"/>
                    <a:pt x="2018" y="595"/>
                  </a:cubicBezTo>
                  <a:cubicBezTo>
                    <a:pt x="2079" y="603"/>
                    <a:pt x="2139" y="607"/>
                    <a:pt x="2197" y="607"/>
                  </a:cubicBezTo>
                  <a:cubicBezTo>
                    <a:pt x="2423" y="607"/>
                    <a:pt x="2632" y="546"/>
                    <a:pt x="2854" y="435"/>
                  </a:cubicBezTo>
                  <a:cubicBezTo>
                    <a:pt x="2973" y="197"/>
                    <a:pt x="3431" y="475"/>
                    <a:pt x="3431" y="77"/>
                  </a:cubicBezTo>
                  <a:cubicBezTo>
                    <a:pt x="3388" y="35"/>
                    <a:pt x="3345" y="15"/>
                    <a:pt x="3306" y="15"/>
                  </a:cubicBezTo>
                  <a:cubicBezTo>
                    <a:pt x="3272" y="15"/>
                    <a:pt x="3240" y="30"/>
                    <a:pt x="3212" y="58"/>
                  </a:cubicBezTo>
                  <a:lnTo>
                    <a:pt x="2854" y="58"/>
                  </a:lnTo>
                  <a:cubicBezTo>
                    <a:pt x="2797" y="20"/>
                    <a:pt x="2741" y="0"/>
                    <a:pt x="26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46;p3">
              <a:extLst>
                <a:ext uri="{FF2B5EF4-FFF2-40B4-BE49-F238E27FC236}">
                  <a16:creationId xmlns:a16="http://schemas.microsoft.com/office/drawing/2014/main" id="{70533AAB-8415-432C-91A2-C686A8B22906}"/>
                </a:ext>
              </a:extLst>
            </p:cNvPr>
            <p:cNvSpPr/>
            <p:nvPr/>
          </p:nvSpPr>
          <p:spPr>
            <a:xfrm>
              <a:off x="2235225" y="3856600"/>
              <a:ext cx="20425" cy="90450"/>
            </a:xfrm>
            <a:custGeom>
              <a:avLst/>
              <a:gdLst/>
              <a:ahLst/>
              <a:cxnLst/>
              <a:rect l="l" t="t" r="r" b="b"/>
              <a:pathLst>
                <a:path w="817" h="3618" extrusionOk="0">
                  <a:moveTo>
                    <a:pt x="598" y="0"/>
                  </a:moveTo>
                  <a:lnTo>
                    <a:pt x="419" y="180"/>
                  </a:lnTo>
                  <a:cubicBezTo>
                    <a:pt x="1" y="756"/>
                    <a:pt x="220" y="1393"/>
                    <a:pt x="239" y="2010"/>
                  </a:cubicBezTo>
                  <a:cubicBezTo>
                    <a:pt x="478" y="2547"/>
                    <a:pt x="100" y="3163"/>
                    <a:pt x="598" y="3601"/>
                  </a:cubicBezTo>
                  <a:cubicBezTo>
                    <a:pt x="621" y="3613"/>
                    <a:pt x="642" y="3618"/>
                    <a:pt x="663" y="3618"/>
                  </a:cubicBezTo>
                  <a:cubicBezTo>
                    <a:pt x="714" y="3618"/>
                    <a:pt x="760" y="3589"/>
                    <a:pt x="816" y="3561"/>
                  </a:cubicBezTo>
                  <a:cubicBezTo>
                    <a:pt x="737" y="2368"/>
                    <a:pt x="677" y="1194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47;p3">
              <a:extLst>
                <a:ext uri="{FF2B5EF4-FFF2-40B4-BE49-F238E27FC236}">
                  <a16:creationId xmlns:a16="http://schemas.microsoft.com/office/drawing/2014/main" id="{EBFB7775-ED3B-4130-B90D-6F2DBFBF0AFA}"/>
                </a:ext>
              </a:extLst>
            </p:cNvPr>
            <p:cNvSpPr/>
            <p:nvPr/>
          </p:nvSpPr>
          <p:spPr>
            <a:xfrm>
              <a:off x="2401825" y="3970000"/>
              <a:ext cx="72150" cy="11950"/>
            </a:xfrm>
            <a:custGeom>
              <a:avLst/>
              <a:gdLst/>
              <a:ahLst/>
              <a:cxnLst/>
              <a:rect l="l" t="t" r="r" b="b"/>
              <a:pathLst>
                <a:path w="2886" h="478" extrusionOk="0">
                  <a:moveTo>
                    <a:pt x="1108" y="15"/>
                  </a:moveTo>
                  <a:cubicBezTo>
                    <a:pt x="919" y="15"/>
                    <a:pt x="733" y="36"/>
                    <a:pt x="558" y="119"/>
                  </a:cubicBezTo>
                  <a:cubicBezTo>
                    <a:pt x="419" y="338"/>
                    <a:pt x="100" y="219"/>
                    <a:pt x="1" y="477"/>
                  </a:cubicBezTo>
                  <a:cubicBezTo>
                    <a:pt x="677" y="438"/>
                    <a:pt x="1373" y="438"/>
                    <a:pt x="2050" y="438"/>
                  </a:cubicBezTo>
                  <a:cubicBezTo>
                    <a:pt x="2185" y="438"/>
                    <a:pt x="2317" y="458"/>
                    <a:pt x="2444" y="458"/>
                  </a:cubicBezTo>
                  <a:cubicBezTo>
                    <a:pt x="2597" y="458"/>
                    <a:pt x="2744" y="429"/>
                    <a:pt x="2885" y="298"/>
                  </a:cubicBezTo>
                  <a:cubicBezTo>
                    <a:pt x="2607" y="0"/>
                    <a:pt x="2209" y="179"/>
                    <a:pt x="1891" y="20"/>
                  </a:cubicBezTo>
                  <a:cubicBezTo>
                    <a:pt x="1813" y="31"/>
                    <a:pt x="1733" y="34"/>
                    <a:pt x="1653" y="34"/>
                  </a:cubicBezTo>
                  <a:cubicBezTo>
                    <a:pt x="1473" y="34"/>
                    <a:pt x="1289" y="15"/>
                    <a:pt x="110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48;p3">
              <a:extLst>
                <a:ext uri="{FF2B5EF4-FFF2-40B4-BE49-F238E27FC236}">
                  <a16:creationId xmlns:a16="http://schemas.microsoft.com/office/drawing/2014/main" id="{FE83A438-8D4E-4EEA-981F-6CF13AED0D20}"/>
                </a:ext>
              </a:extLst>
            </p:cNvPr>
            <p:cNvSpPr/>
            <p:nvPr/>
          </p:nvSpPr>
          <p:spPr>
            <a:xfrm>
              <a:off x="2423725" y="4035250"/>
              <a:ext cx="54725" cy="13175"/>
            </a:xfrm>
            <a:custGeom>
              <a:avLst/>
              <a:gdLst/>
              <a:ahLst/>
              <a:cxnLst/>
              <a:rect l="l" t="t" r="r" b="b"/>
              <a:pathLst>
                <a:path w="2189" h="527" extrusionOk="0">
                  <a:moveTo>
                    <a:pt x="1405" y="1"/>
                  </a:moveTo>
                  <a:cubicBezTo>
                    <a:pt x="1118" y="1"/>
                    <a:pt x="825" y="83"/>
                    <a:pt x="537" y="175"/>
                  </a:cubicBezTo>
                  <a:cubicBezTo>
                    <a:pt x="496" y="244"/>
                    <a:pt x="419" y="253"/>
                    <a:pt x="336" y="253"/>
                  </a:cubicBezTo>
                  <a:cubicBezTo>
                    <a:pt x="305" y="253"/>
                    <a:pt x="274" y="252"/>
                    <a:pt x="243" y="252"/>
                  </a:cubicBezTo>
                  <a:cubicBezTo>
                    <a:pt x="116" y="252"/>
                    <a:pt x="0" y="273"/>
                    <a:pt x="0" y="493"/>
                  </a:cubicBezTo>
                  <a:cubicBezTo>
                    <a:pt x="170" y="516"/>
                    <a:pt x="339" y="526"/>
                    <a:pt x="509" y="526"/>
                  </a:cubicBezTo>
                  <a:cubicBezTo>
                    <a:pt x="1074" y="526"/>
                    <a:pt x="1637" y="412"/>
                    <a:pt x="2188" y="274"/>
                  </a:cubicBezTo>
                  <a:cubicBezTo>
                    <a:pt x="1938" y="72"/>
                    <a:pt x="1674" y="1"/>
                    <a:pt x="1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49;p3">
              <a:extLst>
                <a:ext uri="{FF2B5EF4-FFF2-40B4-BE49-F238E27FC236}">
                  <a16:creationId xmlns:a16="http://schemas.microsoft.com/office/drawing/2014/main" id="{1D6DB040-F3A8-43FA-8E67-DA7CFFC669F4}"/>
                </a:ext>
              </a:extLst>
            </p:cNvPr>
            <p:cNvSpPr/>
            <p:nvPr/>
          </p:nvSpPr>
          <p:spPr>
            <a:xfrm>
              <a:off x="2506775" y="3953075"/>
              <a:ext cx="18425" cy="60200"/>
            </a:xfrm>
            <a:custGeom>
              <a:avLst/>
              <a:gdLst/>
              <a:ahLst/>
              <a:cxnLst/>
              <a:rect l="l" t="t" r="r" b="b"/>
              <a:pathLst>
                <a:path w="737" h="2408" extrusionOk="0">
                  <a:moveTo>
                    <a:pt x="139" y="1"/>
                  </a:moveTo>
                  <a:lnTo>
                    <a:pt x="139" y="1"/>
                  </a:lnTo>
                  <a:cubicBezTo>
                    <a:pt x="0" y="856"/>
                    <a:pt x="398" y="1592"/>
                    <a:pt x="478" y="2408"/>
                  </a:cubicBezTo>
                  <a:cubicBezTo>
                    <a:pt x="736" y="1950"/>
                    <a:pt x="557" y="1413"/>
                    <a:pt x="637" y="956"/>
                  </a:cubicBezTo>
                  <a:cubicBezTo>
                    <a:pt x="597" y="916"/>
                    <a:pt x="577" y="876"/>
                    <a:pt x="597" y="816"/>
                  </a:cubicBezTo>
                  <a:cubicBezTo>
                    <a:pt x="418" y="657"/>
                    <a:pt x="458" y="458"/>
                    <a:pt x="458" y="239"/>
                  </a:cubicBezTo>
                  <a:cubicBezTo>
                    <a:pt x="358" y="140"/>
                    <a:pt x="239" y="80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50;p3">
              <a:extLst>
                <a:ext uri="{FF2B5EF4-FFF2-40B4-BE49-F238E27FC236}">
                  <a16:creationId xmlns:a16="http://schemas.microsoft.com/office/drawing/2014/main" id="{E9AB4A5E-A010-43ED-9165-7F101A0CBAAD}"/>
                </a:ext>
              </a:extLst>
            </p:cNvPr>
            <p:cNvSpPr/>
            <p:nvPr/>
          </p:nvSpPr>
          <p:spPr>
            <a:xfrm>
              <a:off x="2287950" y="3981100"/>
              <a:ext cx="56225" cy="9300"/>
            </a:xfrm>
            <a:custGeom>
              <a:avLst/>
              <a:gdLst/>
              <a:ahLst/>
              <a:cxnLst/>
              <a:rect l="l" t="t" r="r" b="b"/>
              <a:pathLst>
                <a:path w="2249" h="372" extrusionOk="0">
                  <a:moveTo>
                    <a:pt x="982" y="1"/>
                  </a:moveTo>
                  <a:cubicBezTo>
                    <a:pt x="811" y="1"/>
                    <a:pt x="643" y="5"/>
                    <a:pt x="478" y="14"/>
                  </a:cubicBezTo>
                  <a:lnTo>
                    <a:pt x="279" y="14"/>
                  </a:lnTo>
                  <a:cubicBezTo>
                    <a:pt x="160" y="53"/>
                    <a:pt x="0" y="73"/>
                    <a:pt x="0" y="193"/>
                  </a:cubicBezTo>
                  <a:cubicBezTo>
                    <a:pt x="0" y="332"/>
                    <a:pt x="140" y="372"/>
                    <a:pt x="259" y="372"/>
                  </a:cubicBezTo>
                  <a:cubicBezTo>
                    <a:pt x="935" y="372"/>
                    <a:pt x="1572" y="352"/>
                    <a:pt x="2248" y="352"/>
                  </a:cubicBezTo>
                  <a:cubicBezTo>
                    <a:pt x="2129" y="153"/>
                    <a:pt x="1831" y="252"/>
                    <a:pt x="1731" y="33"/>
                  </a:cubicBezTo>
                  <a:cubicBezTo>
                    <a:pt x="1475" y="10"/>
                    <a:pt x="1225" y="1"/>
                    <a:pt x="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51;p3">
              <a:extLst>
                <a:ext uri="{FF2B5EF4-FFF2-40B4-BE49-F238E27FC236}">
                  <a16:creationId xmlns:a16="http://schemas.microsoft.com/office/drawing/2014/main" id="{8533880B-7C4A-49D1-B038-6610378F59C0}"/>
                </a:ext>
              </a:extLst>
            </p:cNvPr>
            <p:cNvSpPr/>
            <p:nvPr/>
          </p:nvSpPr>
          <p:spPr>
            <a:xfrm>
              <a:off x="2411275" y="3967875"/>
              <a:ext cx="70650" cy="6975"/>
            </a:xfrm>
            <a:custGeom>
              <a:avLst/>
              <a:gdLst/>
              <a:ahLst/>
              <a:cxnLst/>
              <a:rect l="l" t="t" r="r" b="b"/>
              <a:pathLst>
                <a:path w="2826" h="279" extrusionOk="0">
                  <a:moveTo>
                    <a:pt x="1410" y="0"/>
                  </a:moveTo>
                  <a:cubicBezTo>
                    <a:pt x="883" y="0"/>
                    <a:pt x="345" y="60"/>
                    <a:pt x="1" y="185"/>
                  </a:cubicBezTo>
                  <a:cubicBezTo>
                    <a:pt x="41" y="185"/>
                    <a:pt x="120" y="204"/>
                    <a:pt x="180" y="204"/>
                  </a:cubicBezTo>
                  <a:lnTo>
                    <a:pt x="1612" y="204"/>
                  </a:lnTo>
                  <a:cubicBezTo>
                    <a:pt x="1811" y="254"/>
                    <a:pt x="2010" y="279"/>
                    <a:pt x="2211" y="279"/>
                  </a:cubicBezTo>
                  <a:cubicBezTo>
                    <a:pt x="2413" y="279"/>
                    <a:pt x="2617" y="254"/>
                    <a:pt x="2826" y="204"/>
                  </a:cubicBezTo>
                  <a:cubicBezTo>
                    <a:pt x="2536" y="70"/>
                    <a:pt x="1979" y="0"/>
                    <a:pt x="1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52;p3">
              <a:extLst>
                <a:ext uri="{FF2B5EF4-FFF2-40B4-BE49-F238E27FC236}">
                  <a16:creationId xmlns:a16="http://schemas.microsoft.com/office/drawing/2014/main" id="{19D6E494-68E0-43FB-B34D-043644A26BEB}"/>
                </a:ext>
              </a:extLst>
            </p:cNvPr>
            <p:cNvSpPr/>
            <p:nvPr/>
          </p:nvSpPr>
          <p:spPr>
            <a:xfrm>
              <a:off x="2504275" y="3877475"/>
              <a:ext cx="7500" cy="72150"/>
            </a:xfrm>
            <a:custGeom>
              <a:avLst/>
              <a:gdLst/>
              <a:ahLst/>
              <a:cxnLst/>
              <a:rect l="l" t="t" r="r" b="b"/>
              <a:pathLst>
                <a:path w="300" h="2886" extrusionOk="0">
                  <a:moveTo>
                    <a:pt x="41" y="1"/>
                  </a:moveTo>
                  <a:lnTo>
                    <a:pt x="41" y="2249"/>
                  </a:lnTo>
                  <a:cubicBezTo>
                    <a:pt x="41" y="2488"/>
                    <a:pt x="1" y="2726"/>
                    <a:pt x="239" y="2885"/>
                  </a:cubicBezTo>
                  <a:cubicBezTo>
                    <a:pt x="200" y="2289"/>
                    <a:pt x="200" y="1692"/>
                    <a:pt x="200" y="1095"/>
                  </a:cubicBezTo>
                  <a:cubicBezTo>
                    <a:pt x="299" y="916"/>
                    <a:pt x="299" y="737"/>
                    <a:pt x="200" y="558"/>
                  </a:cubicBezTo>
                  <a:cubicBezTo>
                    <a:pt x="200" y="518"/>
                    <a:pt x="180" y="439"/>
                    <a:pt x="180" y="399"/>
                  </a:cubicBezTo>
                  <a:cubicBezTo>
                    <a:pt x="160" y="260"/>
                    <a:pt x="160" y="12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53;p3">
              <a:extLst>
                <a:ext uri="{FF2B5EF4-FFF2-40B4-BE49-F238E27FC236}">
                  <a16:creationId xmlns:a16="http://schemas.microsoft.com/office/drawing/2014/main" id="{BD0855A5-204C-4157-B74F-B17B9AEFD21B}"/>
                </a:ext>
              </a:extLst>
            </p:cNvPr>
            <p:cNvSpPr/>
            <p:nvPr/>
          </p:nvSpPr>
          <p:spPr>
            <a:xfrm>
              <a:off x="2392875" y="3857825"/>
              <a:ext cx="37325" cy="11225"/>
            </a:xfrm>
            <a:custGeom>
              <a:avLst/>
              <a:gdLst/>
              <a:ahLst/>
              <a:cxnLst/>
              <a:rect l="l" t="t" r="r" b="b"/>
              <a:pathLst>
                <a:path w="1493" h="449" extrusionOk="0">
                  <a:moveTo>
                    <a:pt x="1159" y="1"/>
                  </a:moveTo>
                  <a:cubicBezTo>
                    <a:pt x="779" y="1"/>
                    <a:pt x="390" y="111"/>
                    <a:pt x="1" y="111"/>
                  </a:cubicBezTo>
                  <a:lnTo>
                    <a:pt x="1" y="449"/>
                  </a:lnTo>
                  <a:lnTo>
                    <a:pt x="1493" y="230"/>
                  </a:lnTo>
                  <a:cubicBezTo>
                    <a:pt x="1473" y="150"/>
                    <a:pt x="1473" y="111"/>
                    <a:pt x="1473" y="31"/>
                  </a:cubicBezTo>
                  <a:cubicBezTo>
                    <a:pt x="1369" y="9"/>
                    <a:pt x="1264" y="1"/>
                    <a:pt x="1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54;p3">
              <a:extLst>
                <a:ext uri="{FF2B5EF4-FFF2-40B4-BE49-F238E27FC236}">
                  <a16:creationId xmlns:a16="http://schemas.microsoft.com/office/drawing/2014/main" id="{7E14B578-A635-40F1-BD68-630553DF2A10}"/>
                </a:ext>
              </a:extLst>
            </p:cNvPr>
            <p:cNvSpPr/>
            <p:nvPr/>
          </p:nvSpPr>
          <p:spPr>
            <a:xfrm>
              <a:off x="2243200" y="3783500"/>
              <a:ext cx="7475" cy="63175"/>
            </a:xfrm>
            <a:custGeom>
              <a:avLst/>
              <a:gdLst/>
              <a:ahLst/>
              <a:cxnLst/>
              <a:rect l="l" t="t" r="r" b="b"/>
              <a:pathLst>
                <a:path w="299" h="2527" extrusionOk="0">
                  <a:moveTo>
                    <a:pt x="139" y="0"/>
                  </a:moveTo>
                  <a:lnTo>
                    <a:pt x="139" y="0"/>
                  </a:lnTo>
                  <a:cubicBezTo>
                    <a:pt x="60" y="836"/>
                    <a:pt x="0" y="1691"/>
                    <a:pt x="259" y="2527"/>
                  </a:cubicBezTo>
                  <a:cubicBezTo>
                    <a:pt x="279" y="2228"/>
                    <a:pt x="279" y="1970"/>
                    <a:pt x="298" y="1671"/>
                  </a:cubicBezTo>
                  <a:lnTo>
                    <a:pt x="298" y="1293"/>
                  </a:lnTo>
                  <a:cubicBezTo>
                    <a:pt x="298" y="1174"/>
                    <a:pt x="279" y="1074"/>
                    <a:pt x="279" y="935"/>
                  </a:cubicBezTo>
                  <a:cubicBezTo>
                    <a:pt x="279" y="776"/>
                    <a:pt x="279" y="597"/>
                    <a:pt x="298" y="398"/>
                  </a:cubicBezTo>
                  <a:cubicBezTo>
                    <a:pt x="239" y="279"/>
                    <a:pt x="279" y="100"/>
                    <a:pt x="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55;p3">
              <a:extLst>
                <a:ext uri="{FF2B5EF4-FFF2-40B4-BE49-F238E27FC236}">
                  <a16:creationId xmlns:a16="http://schemas.microsoft.com/office/drawing/2014/main" id="{CD951B1C-C904-4AA5-B125-77A07C19FC3E}"/>
                </a:ext>
              </a:extLst>
            </p:cNvPr>
            <p:cNvSpPr/>
            <p:nvPr/>
          </p:nvSpPr>
          <p:spPr>
            <a:xfrm>
              <a:off x="2242700" y="3953575"/>
              <a:ext cx="16925" cy="40800"/>
            </a:xfrm>
            <a:custGeom>
              <a:avLst/>
              <a:gdLst/>
              <a:ahLst/>
              <a:cxnLst/>
              <a:rect l="l" t="t" r="r" b="b"/>
              <a:pathLst>
                <a:path w="677" h="1632" extrusionOk="0">
                  <a:moveTo>
                    <a:pt x="497" y="1"/>
                  </a:moveTo>
                  <a:cubicBezTo>
                    <a:pt x="458" y="20"/>
                    <a:pt x="418" y="60"/>
                    <a:pt x="378" y="80"/>
                  </a:cubicBezTo>
                  <a:cubicBezTo>
                    <a:pt x="318" y="180"/>
                    <a:pt x="299" y="259"/>
                    <a:pt x="279" y="359"/>
                  </a:cubicBezTo>
                  <a:cubicBezTo>
                    <a:pt x="318" y="796"/>
                    <a:pt x="0" y="1333"/>
                    <a:pt x="597" y="1632"/>
                  </a:cubicBezTo>
                  <a:cubicBezTo>
                    <a:pt x="617" y="1572"/>
                    <a:pt x="657" y="1493"/>
                    <a:pt x="677" y="1453"/>
                  </a:cubicBezTo>
                  <a:cubicBezTo>
                    <a:pt x="617" y="975"/>
                    <a:pt x="677" y="478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56;p3">
              <a:extLst>
                <a:ext uri="{FF2B5EF4-FFF2-40B4-BE49-F238E27FC236}">
                  <a16:creationId xmlns:a16="http://schemas.microsoft.com/office/drawing/2014/main" id="{7152F86B-B869-45AA-9A79-30F11B9F7A51}"/>
                </a:ext>
              </a:extLst>
            </p:cNvPr>
            <p:cNvSpPr/>
            <p:nvPr/>
          </p:nvSpPr>
          <p:spPr>
            <a:xfrm>
              <a:off x="2438125" y="3996500"/>
              <a:ext cx="27875" cy="6975"/>
            </a:xfrm>
            <a:custGeom>
              <a:avLst/>
              <a:gdLst/>
              <a:ahLst/>
              <a:cxnLst/>
              <a:rect l="l" t="t" r="r" b="b"/>
              <a:pathLst>
                <a:path w="1115" h="279" extrusionOk="0">
                  <a:moveTo>
                    <a:pt x="271" y="1"/>
                  </a:moveTo>
                  <a:cubicBezTo>
                    <a:pt x="180" y="1"/>
                    <a:pt x="90" y="30"/>
                    <a:pt x="1" y="114"/>
                  </a:cubicBezTo>
                  <a:lnTo>
                    <a:pt x="160" y="273"/>
                  </a:lnTo>
                  <a:cubicBezTo>
                    <a:pt x="186" y="271"/>
                    <a:pt x="213" y="270"/>
                    <a:pt x="239" y="270"/>
                  </a:cubicBezTo>
                  <a:cubicBezTo>
                    <a:pt x="334" y="270"/>
                    <a:pt x="434" y="279"/>
                    <a:pt x="535" y="279"/>
                  </a:cubicBezTo>
                  <a:cubicBezTo>
                    <a:pt x="732" y="279"/>
                    <a:pt x="935" y="246"/>
                    <a:pt x="1115" y="54"/>
                  </a:cubicBezTo>
                  <a:lnTo>
                    <a:pt x="1115" y="54"/>
                  </a:lnTo>
                  <a:cubicBezTo>
                    <a:pt x="1034" y="114"/>
                    <a:pt x="953" y="135"/>
                    <a:pt x="872" y="135"/>
                  </a:cubicBezTo>
                  <a:cubicBezTo>
                    <a:pt x="670" y="135"/>
                    <a:pt x="468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57;p3">
              <a:extLst>
                <a:ext uri="{FF2B5EF4-FFF2-40B4-BE49-F238E27FC236}">
                  <a16:creationId xmlns:a16="http://schemas.microsoft.com/office/drawing/2014/main" id="{34EB1B03-6CE1-4E07-A11C-F805836A9DF7}"/>
                </a:ext>
              </a:extLst>
            </p:cNvPr>
            <p:cNvSpPr/>
            <p:nvPr/>
          </p:nvSpPr>
          <p:spPr>
            <a:xfrm>
              <a:off x="2451575" y="3972975"/>
              <a:ext cx="30350" cy="4500"/>
            </a:xfrm>
            <a:custGeom>
              <a:avLst/>
              <a:gdLst/>
              <a:ahLst/>
              <a:cxnLst/>
              <a:rect l="l" t="t" r="r" b="b"/>
              <a:pathLst>
                <a:path w="1214" h="180" extrusionOk="0">
                  <a:moveTo>
                    <a:pt x="0" y="0"/>
                  </a:moveTo>
                  <a:cubicBezTo>
                    <a:pt x="129" y="140"/>
                    <a:pt x="279" y="165"/>
                    <a:pt x="433" y="165"/>
                  </a:cubicBezTo>
                  <a:cubicBezTo>
                    <a:pt x="518" y="165"/>
                    <a:pt x="606" y="157"/>
                    <a:pt x="692" y="157"/>
                  </a:cubicBezTo>
                  <a:cubicBezTo>
                    <a:pt x="761" y="157"/>
                    <a:pt x="829" y="162"/>
                    <a:pt x="895" y="179"/>
                  </a:cubicBezTo>
                  <a:cubicBezTo>
                    <a:pt x="1015" y="179"/>
                    <a:pt x="1174" y="16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58;p3">
              <a:extLst>
                <a:ext uri="{FF2B5EF4-FFF2-40B4-BE49-F238E27FC236}">
                  <a16:creationId xmlns:a16="http://schemas.microsoft.com/office/drawing/2014/main" id="{8A7E441F-197F-4245-8924-C3AF0F55861F}"/>
                </a:ext>
              </a:extLst>
            </p:cNvPr>
            <p:cNvSpPr/>
            <p:nvPr/>
          </p:nvSpPr>
          <p:spPr>
            <a:xfrm>
              <a:off x="2486875" y="3927725"/>
              <a:ext cx="15950" cy="20900"/>
            </a:xfrm>
            <a:custGeom>
              <a:avLst/>
              <a:gdLst/>
              <a:ahLst/>
              <a:cxnLst/>
              <a:rect l="l" t="t" r="r" b="b"/>
              <a:pathLst>
                <a:path w="638" h="836" extrusionOk="0">
                  <a:moveTo>
                    <a:pt x="359" y="0"/>
                  </a:moveTo>
                  <a:cubicBezTo>
                    <a:pt x="359" y="239"/>
                    <a:pt x="259" y="438"/>
                    <a:pt x="0" y="517"/>
                  </a:cubicBezTo>
                  <a:lnTo>
                    <a:pt x="0" y="716"/>
                  </a:lnTo>
                  <a:cubicBezTo>
                    <a:pt x="90" y="796"/>
                    <a:pt x="180" y="836"/>
                    <a:pt x="267" y="836"/>
                  </a:cubicBezTo>
                  <a:cubicBezTo>
                    <a:pt x="354" y="836"/>
                    <a:pt x="438" y="796"/>
                    <a:pt x="518" y="716"/>
                  </a:cubicBezTo>
                  <a:cubicBezTo>
                    <a:pt x="498" y="478"/>
                    <a:pt x="637" y="179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59;p3">
              <a:extLst>
                <a:ext uri="{FF2B5EF4-FFF2-40B4-BE49-F238E27FC236}">
                  <a16:creationId xmlns:a16="http://schemas.microsoft.com/office/drawing/2014/main" id="{DAA0BCE6-7D79-4197-84B7-7F72F988CE45}"/>
                </a:ext>
              </a:extLst>
            </p:cNvPr>
            <p:cNvSpPr/>
            <p:nvPr/>
          </p:nvSpPr>
          <p:spPr>
            <a:xfrm>
              <a:off x="2486875" y="3945625"/>
              <a:ext cx="13450" cy="14075"/>
            </a:xfrm>
            <a:custGeom>
              <a:avLst/>
              <a:gdLst/>
              <a:ahLst/>
              <a:cxnLst/>
              <a:rect l="l" t="t" r="r" b="b"/>
              <a:pathLst>
                <a:path w="538" h="563" extrusionOk="0">
                  <a:moveTo>
                    <a:pt x="0" y="0"/>
                  </a:moveTo>
                  <a:lnTo>
                    <a:pt x="0" y="179"/>
                  </a:lnTo>
                  <a:cubicBezTo>
                    <a:pt x="80" y="219"/>
                    <a:pt x="140" y="299"/>
                    <a:pt x="180" y="338"/>
                  </a:cubicBezTo>
                  <a:lnTo>
                    <a:pt x="180" y="518"/>
                  </a:lnTo>
                  <a:cubicBezTo>
                    <a:pt x="225" y="549"/>
                    <a:pt x="264" y="563"/>
                    <a:pt x="297" y="563"/>
                  </a:cubicBezTo>
                  <a:cubicBezTo>
                    <a:pt x="408" y="563"/>
                    <a:pt x="461" y="415"/>
                    <a:pt x="538" y="338"/>
                  </a:cubicBezTo>
                  <a:lnTo>
                    <a:pt x="5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60;p3">
              <a:extLst>
                <a:ext uri="{FF2B5EF4-FFF2-40B4-BE49-F238E27FC236}">
                  <a16:creationId xmlns:a16="http://schemas.microsoft.com/office/drawing/2014/main" id="{445DFF53-8292-4615-B9B9-F5D89B9182D1}"/>
                </a:ext>
              </a:extLst>
            </p:cNvPr>
            <p:cNvSpPr/>
            <p:nvPr/>
          </p:nvSpPr>
          <p:spPr>
            <a:xfrm>
              <a:off x="2419250" y="4039125"/>
              <a:ext cx="17925" cy="8475"/>
            </a:xfrm>
            <a:custGeom>
              <a:avLst/>
              <a:gdLst/>
              <a:ahLst/>
              <a:cxnLst/>
              <a:rect l="l" t="t" r="r" b="b"/>
              <a:pathLst>
                <a:path w="717" h="339" extrusionOk="0">
                  <a:moveTo>
                    <a:pt x="279" y="0"/>
                  </a:moveTo>
                  <a:cubicBezTo>
                    <a:pt x="20" y="40"/>
                    <a:pt x="0" y="159"/>
                    <a:pt x="199" y="338"/>
                  </a:cubicBezTo>
                  <a:cubicBezTo>
                    <a:pt x="298" y="139"/>
                    <a:pt x="617" y="239"/>
                    <a:pt x="716" y="20"/>
                  </a:cubicBezTo>
                  <a:cubicBezTo>
                    <a:pt x="577" y="20"/>
                    <a:pt x="41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61;p3">
              <a:extLst>
                <a:ext uri="{FF2B5EF4-FFF2-40B4-BE49-F238E27FC236}">
                  <a16:creationId xmlns:a16="http://schemas.microsoft.com/office/drawing/2014/main" id="{13B751A7-F05C-4BDD-BE43-FECE3E2EE417}"/>
                </a:ext>
              </a:extLst>
            </p:cNvPr>
            <p:cNvSpPr/>
            <p:nvPr/>
          </p:nvSpPr>
          <p:spPr>
            <a:xfrm>
              <a:off x="2379950" y="4039625"/>
              <a:ext cx="21900" cy="4375"/>
            </a:xfrm>
            <a:custGeom>
              <a:avLst/>
              <a:gdLst/>
              <a:ahLst/>
              <a:cxnLst/>
              <a:rect l="l" t="t" r="r" b="b"/>
              <a:pathLst>
                <a:path w="876" h="175" extrusionOk="0">
                  <a:moveTo>
                    <a:pt x="876" y="0"/>
                  </a:moveTo>
                  <a:cubicBezTo>
                    <a:pt x="577" y="0"/>
                    <a:pt x="299" y="20"/>
                    <a:pt x="1" y="20"/>
                  </a:cubicBezTo>
                  <a:cubicBezTo>
                    <a:pt x="150" y="119"/>
                    <a:pt x="299" y="174"/>
                    <a:pt x="446" y="174"/>
                  </a:cubicBezTo>
                  <a:cubicBezTo>
                    <a:pt x="592" y="174"/>
                    <a:pt x="737" y="119"/>
                    <a:pt x="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62;p3">
              <a:extLst>
                <a:ext uri="{FF2B5EF4-FFF2-40B4-BE49-F238E27FC236}">
                  <a16:creationId xmlns:a16="http://schemas.microsoft.com/office/drawing/2014/main" id="{29A615EF-3815-4C2D-BF85-EDE77CAE6BBE}"/>
                </a:ext>
              </a:extLst>
            </p:cNvPr>
            <p:cNvSpPr/>
            <p:nvPr/>
          </p:nvSpPr>
          <p:spPr>
            <a:xfrm>
              <a:off x="2489350" y="3896375"/>
              <a:ext cx="8500" cy="18425"/>
            </a:xfrm>
            <a:custGeom>
              <a:avLst/>
              <a:gdLst/>
              <a:ahLst/>
              <a:cxnLst/>
              <a:rect l="l" t="t" r="r" b="b"/>
              <a:pathLst>
                <a:path w="340" h="737" extrusionOk="0">
                  <a:moveTo>
                    <a:pt x="81" y="1"/>
                  </a:moveTo>
                  <a:lnTo>
                    <a:pt x="81" y="1"/>
                  </a:lnTo>
                  <a:cubicBezTo>
                    <a:pt x="100" y="260"/>
                    <a:pt x="1" y="538"/>
                    <a:pt x="260" y="737"/>
                  </a:cubicBezTo>
                  <a:cubicBezTo>
                    <a:pt x="240" y="478"/>
                    <a:pt x="339" y="200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63;p3">
              <a:extLst>
                <a:ext uri="{FF2B5EF4-FFF2-40B4-BE49-F238E27FC236}">
                  <a16:creationId xmlns:a16="http://schemas.microsoft.com/office/drawing/2014/main" id="{E6632AA2-0C41-44DB-9FA0-AB2027420130}"/>
                </a:ext>
              </a:extLst>
            </p:cNvPr>
            <p:cNvSpPr/>
            <p:nvPr/>
          </p:nvSpPr>
          <p:spPr>
            <a:xfrm>
              <a:off x="2491350" y="3954075"/>
              <a:ext cx="8475" cy="7750"/>
            </a:xfrm>
            <a:custGeom>
              <a:avLst/>
              <a:gdLst/>
              <a:ahLst/>
              <a:cxnLst/>
              <a:rect l="l" t="t" r="r" b="b"/>
              <a:pathLst>
                <a:path w="339" h="310" extrusionOk="0">
                  <a:moveTo>
                    <a:pt x="339" y="0"/>
                  </a:moveTo>
                  <a:lnTo>
                    <a:pt x="339" y="0"/>
                  </a:lnTo>
                  <a:cubicBezTo>
                    <a:pt x="219" y="60"/>
                    <a:pt x="120" y="140"/>
                    <a:pt x="1" y="180"/>
                  </a:cubicBezTo>
                  <a:cubicBezTo>
                    <a:pt x="93" y="272"/>
                    <a:pt x="160" y="310"/>
                    <a:pt x="208" y="310"/>
                  </a:cubicBezTo>
                  <a:cubicBezTo>
                    <a:pt x="303" y="310"/>
                    <a:pt x="325" y="16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64;p3">
              <a:extLst>
                <a:ext uri="{FF2B5EF4-FFF2-40B4-BE49-F238E27FC236}">
                  <a16:creationId xmlns:a16="http://schemas.microsoft.com/office/drawing/2014/main" id="{04502CFC-E11C-4AD4-8D89-432CF615FD97}"/>
                </a:ext>
              </a:extLst>
            </p:cNvPr>
            <p:cNvSpPr/>
            <p:nvPr/>
          </p:nvSpPr>
          <p:spPr>
            <a:xfrm>
              <a:off x="2247175" y="3945625"/>
              <a:ext cx="11950" cy="9975"/>
            </a:xfrm>
            <a:custGeom>
              <a:avLst/>
              <a:gdLst/>
              <a:ahLst/>
              <a:cxnLst/>
              <a:rect l="l" t="t" r="r" b="b"/>
              <a:pathLst>
                <a:path w="478" h="399" extrusionOk="0">
                  <a:moveTo>
                    <a:pt x="120" y="0"/>
                  </a:moveTo>
                  <a:cubicBezTo>
                    <a:pt x="0" y="179"/>
                    <a:pt x="20" y="319"/>
                    <a:pt x="239" y="398"/>
                  </a:cubicBezTo>
                  <a:cubicBezTo>
                    <a:pt x="279" y="398"/>
                    <a:pt x="299" y="378"/>
                    <a:pt x="318" y="338"/>
                  </a:cubicBezTo>
                  <a:cubicBezTo>
                    <a:pt x="338" y="219"/>
                    <a:pt x="478" y="120"/>
                    <a:pt x="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65;p3">
              <a:extLst>
                <a:ext uri="{FF2B5EF4-FFF2-40B4-BE49-F238E27FC236}">
                  <a16:creationId xmlns:a16="http://schemas.microsoft.com/office/drawing/2014/main" id="{93E07F9B-53F1-4DDB-A60F-DA19D9DAA5DC}"/>
                </a:ext>
              </a:extLst>
            </p:cNvPr>
            <p:cNvSpPr/>
            <p:nvPr/>
          </p:nvSpPr>
          <p:spPr>
            <a:xfrm>
              <a:off x="2393375" y="3968875"/>
              <a:ext cx="8475" cy="3625"/>
            </a:xfrm>
            <a:custGeom>
              <a:avLst/>
              <a:gdLst/>
              <a:ahLst/>
              <a:cxnLst/>
              <a:rect l="l" t="t" r="r" b="b"/>
              <a:pathLst>
                <a:path w="339" h="145" extrusionOk="0">
                  <a:moveTo>
                    <a:pt x="162" y="0"/>
                  </a:moveTo>
                  <a:cubicBezTo>
                    <a:pt x="105" y="0"/>
                    <a:pt x="50" y="45"/>
                    <a:pt x="1" y="145"/>
                  </a:cubicBezTo>
                  <a:cubicBezTo>
                    <a:pt x="120" y="145"/>
                    <a:pt x="219" y="125"/>
                    <a:pt x="339" y="125"/>
                  </a:cubicBezTo>
                  <a:cubicBezTo>
                    <a:pt x="279" y="45"/>
                    <a:pt x="219" y="0"/>
                    <a:pt x="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66;p3">
              <a:extLst>
                <a:ext uri="{FF2B5EF4-FFF2-40B4-BE49-F238E27FC236}">
                  <a16:creationId xmlns:a16="http://schemas.microsoft.com/office/drawing/2014/main" id="{FDDC144B-EEFE-41DC-8C63-5A1C3CEE00A3}"/>
                </a:ext>
              </a:extLst>
            </p:cNvPr>
            <p:cNvSpPr/>
            <p:nvPr/>
          </p:nvSpPr>
          <p:spPr>
            <a:xfrm>
              <a:off x="2406300" y="4039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1" y="0"/>
                  </a:moveTo>
                  <a:cubicBezTo>
                    <a:pt x="21" y="50"/>
                    <a:pt x="51" y="75"/>
                    <a:pt x="83" y="75"/>
                  </a:cubicBezTo>
                  <a:cubicBezTo>
                    <a:pt x="115" y="75"/>
                    <a:pt x="150" y="5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67;p3">
              <a:extLst>
                <a:ext uri="{FF2B5EF4-FFF2-40B4-BE49-F238E27FC236}">
                  <a16:creationId xmlns:a16="http://schemas.microsoft.com/office/drawing/2014/main" id="{0E2314B2-3685-4FDD-8A7A-B078CFA11136}"/>
                </a:ext>
              </a:extLst>
            </p:cNvPr>
            <p:cNvSpPr/>
            <p:nvPr/>
          </p:nvSpPr>
          <p:spPr>
            <a:xfrm>
              <a:off x="2357575" y="40457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97" y="1"/>
                  </a:moveTo>
                  <a:cubicBezTo>
                    <a:pt x="65" y="1"/>
                    <a:pt x="30" y="26"/>
                    <a:pt x="0" y="75"/>
                  </a:cubicBezTo>
                  <a:lnTo>
                    <a:pt x="179" y="75"/>
                  </a:lnTo>
                  <a:cubicBezTo>
                    <a:pt x="160" y="26"/>
                    <a:pt x="130" y="1"/>
                    <a:pt x="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68;p3">
              <a:extLst>
                <a:ext uri="{FF2B5EF4-FFF2-40B4-BE49-F238E27FC236}">
                  <a16:creationId xmlns:a16="http://schemas.microsoft.com/office/drawing/2014/main" id="{646ED809-4D1C-4629-9BBC-890944670813}"/>
                </a:ext>
              </a:extLst>
            </p:cNvPr>
            <p:cNvSpPr/>
            <p:nvPr/>
          </p:nvSpPr>
          <p:spPr>
            <a:xfrm>
              <a:off x="2371000" y="4046200"/>
              <a:ext cx="4000" cy="2875"/>
            </a:xfrm>
            <a:custGeom>
              <a:avLst/>
              <a:gdLst/>
              <a:ahLst/>
              <a:cxnLst/>
              <a:rect l="l" t="t" r="r" b="b"/>
              <a:pathLst>
                <a:path w="160" h="115" extrusionOk="0">
                  <a:moveTo>
                    <a:pt x="80" y="1"/>
                  </a:moveTo>
                  <a:cubicBezTo>
                    <a:pt x="50" y="1"/>
                    <a:pt x="20" y="25"/>
                    <a:pt x="0" y="75"/>
                  </a:cubicBezTo>
                  <a:lnTo>
                    <a:pt x="100" y="115"/>
                  </a:lnTo>
                  <a:lnTo>
                    <a:pt x="160" y="75"/>
                  </a:lnTo>
                  <a:cubicBezTo>
                    <a:pt x="140" y="25"/>
                    <a:pt x="110" y="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69;p3">
              <a:extLst>
                <a:ext uri="{FF2B5EF4-FFF2-40B4-BE49-F238E27FC236}">
                  <a16:creationId xmlns:a16="http://schemas.microsoft.com/office/drawing/2014/main" id="{8E534438-66EA-41EE-8B08-9F889122E359}"/>
                </a:ext>
              </a:extLst>
            </p:cNvPr>
            <p:cNvSpPr/>
            <p:nvPr/>
          </p:nvSpPr>
          <p:spPr>
            <a:xfrm>
              <a:off x="2397350" y="3809475"/>
              <a:ext cx="4000" cy="2400"/>
            </a:xfrm>
            <a:custGeom>
              <a:avLst/>
              <a:gdLst/>
              <a:ahLst/>
              <a:cxnLst/>
              <a:rect l="l" t="t" r="r" b="b"/>
              <a:pathLst>
                <a:path w="160" h="96" extrusionOk="0">
                  <a:moveTo>
                    <a:pt x="80" y="1"/>
                  </a:moveTo>
                  <a:cubicBezTo>
                    <a:pt x="56" y="1"/>
                    <a:pt x="31" y="26"/>
                    <a:pt x="1" y="75"/>
                  </a:cubicBezTo>
                  <a:lnTo>
                    <a:pt x="80" y="95"/>
                  </a:lnTo>
                  <a:lnTo>
                    <a:pt x="160" y="75"/>
                  </a:lnTo>
                  <a:cubicBezTo>
                    <a:pt x="130" y="26"/>
                    <a:pt x="105" y="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70;p3">
              <a:extLst>
                <a:ext uri="{FF2B5EF4-FFF2-40B4-BE49-F238E27FC236}">
                  <a16:creationId xmlns:a16="http://schemas.microsoft.com/office/drawing/2014/main" id="{F543945F-965B-47EF-BDD8-BC564D3FBCBF}"/>
                </a:ext>
              </a:extLst>
            </p:cNvPr>
            <p:cNvSpPr/>
            <p:nvPr/>
          </p:nvSpPr>
          <p:spPr>
            <a:xfrm>
              <a:off x="2486875" y="3950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83" y="82"/>
                  </a:lnTo>
                  <a:lnTo>
                    <a:pt x="83" y="82"/>
                  </a:lnTo>
                  <a:cubicBezTo>
                    <a:pt x="55" y="50"/>
                    <a:pt x="30" y="20"/>
                    <a:pt x="0" y="0"/>
                  </a:cubicBezTo>
                  <a:close/>
                  <a:moveTo>
                    <a:pt x="83" y="82"/>
                  </a:moveTo>
                  <a:cubicBezTo>
                    <a:pt x="110" y="115"/>
                    <a:pt x="140" y="150"/>
                    <a:pt x="180" y="179"/>
                  </a:cubicBezTo>
                  <a:lnTo>
                    <a:pt x="83" y="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71;p3">
              <a:extLst>
                <a:ext uri="{FF2B5EF4-FFF2-40B4-BE49-F238E27FC236}">
                  <a16:creationId xmlns:a16="http://schemas.microsoft.com/office/drawing/2014/main" id="{28C7417F-262C-41B7-9887-C23038B7509A}"/>
                </a:ext>
              </a:extLst>
            </p:cNvPr>
            <p:cNvSpPr/>
            <p:nvPr/>
          </p:nvSpPr>
          <p:spPr>
            <a:xfrm>
              <a:off x="2387900" y="39724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60" y="40"/>
                    <a:pt x="80" y="100"/>
                    <a:pt x="1" y="120"/>
                  </a:cubicBezTo>
                  <a:cubicBezTo>
                    <a:pt x="120" y="120"/>
                    <a:pt x="180" y="80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72;p3">
              <a:extLst>
                <a:ext uri="{FF2B5EF4-FFF2-40B4-BE49-F238E27FC236}">
                  <a16:creationId xmlns:a16="http://schemas.microsoft.com/office/drawing/2014/main" id="{4ABAD5FB-4BCD-4550-9F6A-864BD326978F}"/>
                </a:ext>
              </a:extLst>
            </p:cNvPr>
            <p:cNvSpPr/>
            <p:nvPr/>
          </p:nvSpPr>
          <p:spPr>
            <a:xfrm>
              <a:off x="2491350" y="3887925"/>
              <a:ext cx="2500" cy="4000"/>
            </a:xfrm>
            <a:custGeom>
              <a:avLst/>
              <a:gdLst/>
              <a:ahLst/>
              <a:cxnLst/>
              <a:rect l="l" t="t" r="r" b="b"/>
              <a:pathLst>
                <a:path w="100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20" y="140"/>
                    <a:pt x="40" y="120"/>
                    <a:pt x="80" y="120"/>
                  </a:cubicBezTo>
                  <a:cubicBezTo>
                    <a:pt x="100" y="60"/>
                    <a:pt x="80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73;p3">
              <a:extLst>
                <a:ext uri="{FF2B5EF4-FFF2-40B4-BE49-F238E27FC236}">
                  <a16:creationId xmlns:a16="http://schemas.microsoft.com/office/drawing/2014/main" id="{DA55CA4D-0FE4-4CC2-BC18-09D6ED1C70AD}"/>
                </a:ext>
              </a:extLst>
            </p:cNvPr>
            <p:cNvSpPr/>
            <p:nvPr/>
          </p:nvSpPr>
          <p:spPr>
            <a:xfrm>
              <a:off x="2492350" y="39232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0"/>
                  </a:moveTo>
                  <a:cubicBezTo>
                    <a:pt x="0" y="60"/>
                    <a:pt x="0" y="119"/>
                    <a:pt x="140" y="179"/>
                  </a:cubicBezTo>
                  <a:lnTo>
                    <a:pt x="1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74;p3">
              <a:extLst>
                <a:ext uri="{FF2B5EF4-FFF2-40B4-BE49-F238E27FC236}">
                  <a16:creationId xmlns:a16="http://schemas.microsoft.com/office/drawing/2014/main" id="{37B2AE1F-8F6F-497F-A4BB-4811EE702C74}"/>
                </a:ext>
              </a:extLst>
            </p:cNvPr>
            <p:cNvSpPr/>
            <p:nvPr/>
          </p:nvSpPr>
          <p:spPr>
            <a:xfrm>
              <a:off x="2495825" y="3914775"/>
              <a:ext cx="3000" cy="4025"/>
            </a:xfrm>
            <a:custGeom>
              <a:avLst/>
              <a:gdLst/>
              <a:ahLst/>
              <a:cxnLst/>
              <a:rect l="l" t="t" r="r" b="b"/>
              <a:pathLst>
                <a:path w="120" h="161" extrusionOk="0">
                  <a:moveTo>
                    <a:pt x="1" y="1"/>
                  </a:moveTo>
                  <a:lnTo>
                    <a:pt x="1" y="160"/>
                  </a:lnTo>
                  <a:cubicBezTo>
                    <a:pt x="120" y="81"/>
                    <a:pt x="120" y="4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75;p3">
              <a:extLst>
                <a:ext uri="{FF2B5EF4-FFF2-40B4-BE49-F238E27FC236}">
                  <a16:creationId xmlns:a16="http://schemas.microsoft.com/office/drawing/2014/main" id="{316E5ECC-1DCE-4C9D-9951-85A5908DA876}"/>
                </a:ext>
              </a:extLst>
            </p:cNvPr>
            <p:cNvSpPr/>
            <p:nvPr/>
          </p:nvSpPr>
          <p:spPr>
            <a:xfrm>
              <a:off x="2580375" y="3841175"/>
              <a:ext cx="50250" cy="34500"/>
            </a:xfrm>
            <a:custGeom>
              <a:avLst/>
              <a:gdLst/>
              <a:ahLst/>
              <a:cxnLst/>
              <a:rect l="l" t="t" r="r" b="b"/>
              <a:pathLst>
                <a:path w="2010" h="1380" extrusionOk="0">
                  <a:moveTo>
                    <a:pt x="1823" y="1"/>
                  </a:moveTo>
                  <a:cubicBezTo>
                    <a:pt x="1795" y="1"/>
                    <a:pt x="1764" y="7"/>
                    <a:pt x="1731" y="21"/>
                  </a:cubicBezTo>
                  <a:cubicBezTo>
                    <a:pt x="1492" y="80"/>
                    <a:pt x="1452" y="299"/>
                    <a:pt x="1353" y="478"/>
                  </a:cubicBezTo>
                  <a:cubicBezTo>
                    <a:pt x="1227" y="721"/>
                    <a:pt x="1096" y="827"/>
                    <a:pt x="957" y="827"/>
                  </a:cubicBezTo>
                  <a:cubicBezTo>
                    <a:pt x="813" y="827"/>
                    <a:pt x="660" y="711"/>
                    <a:pt x="498" y="518"/>
                  </a:cubicBezTo>
                  <a:cubicBezTo>
                    <a:pt x="336" y="392"/>
                    <a:pt x="336" y="89"/>
                    <a:pt x="90" y="89"/>
                  </a:cubicBezTo>
                  <a:cubicBezTo>
                    <a:pt x="63" y="89"/>
                    <a:pt x="33" y="92"/>
                    <a:pt x="0" y="100"/>
                  </a:cubicBezTo>
                  <a:lnTo>
                    <a:pt x="0" y="458"/>
                  </a:lnTo>
                  <a:cubicBezTo>
                    <a:pt x="40" y="1095"/>
                    <a:pt x="239" y="1294"/>
                    <a:pt x="935" y="1373"/>
                  </a:cubicBezTo>
                  <a:cubicBezTo>
                    <a:pt x="985" y="1377"/>
                    <a:pt x="1032" y="1379"/>
                    <a:pt x="1077" y="1379"/>
                  </a:cubicBezTo>
                  <a:cubicBezTo>
                    <a:pt x="1505" y="1379"/>
                    <a:pt x="1750" y="1201"/>
                    <a:pt x="1930" y="697"/>
                  </a:cubicBezTo>
                  <a:cubicBezTo>
                    <a:pt x="2009" y="478"/>
                    <a:pt x="1990" y="279"/>
                    <a:pt x="1950" y="80"/>
                  </a:cubicBezTo>
                  <a:cubicBezTo>
                    <a:pt x="1923" y="27"/>
                    <a:pt x="1879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76;p3">
              <a:extLst>
                <a:ext uri="{FF2B5EF4-FFF2-40B4-BE49-F238E27FC236}">
                  <a16:creationId xmlns:a16="http://schemas.microsoft.com/office/drawing/2014/main" id="{95EEB502-6A2C-4B97-8325-73B7673EA001}"/>
                </a:ext>
              </a:extLst>
            </p:cNvPr>
            <p:cNvSpPr/>
            <p:nvPr/>
          </p:nvSpPr>
          <p:spPr>
            <a:xfrm>
              <a:off x="2560975" y="3764275"/>
              <a:ext cx="99500" cy="14825"/>
            </a:xfrm>
            <a:custGeom>
              <a:avLst/>
              <a:gdLst/>
              <a:ahLst/>
              <a:cxnLst/>
              <a:rect l="l" t="t" r="r" b="b"/>
              <a:pathLst>
                <a:path w="3980" h="593" extrusionOk="0">
                  <a:moveTo>
                    <a:pt x="2088" y="1"/>
                  </a:moveTo>
                  <a:cubicBezTo>
                    <a:pt x="1434" y="1"/>
                    <a:pt x="777" y="82"/>
                    <a:pt x="120" y="172"/>
                  </a:cubicBezTo>
                  <a:cubicBezTo>
                    <a:pt x="20" y="272"/>
                    <a:pt x="0" y="352"/>
                    <a:pt x="80" y="471"/>
                  </a:cubicBezTo>
                  <a:cubicBezTo>
                    <a:pt x="297" y="507"/>
                    <a:pt x="515" y="593"/>
                    <a:pt x="717" y="593"/>
                  </a:cubicBezTo>
                  <a:cubicBezTo>
                    <a:pt x="737" y="593"/>
                    <a:pt x="757" y="592"/>
                    <a:pt x="776" y="590"/>
                  </a:cubicBezTo>
                  <a:cubicBezTo>
                    <a:pt x="1831" y="471"/>
                    <a:pt x="2905" y="471"/>
                    <a:pt x="3979" y="471"/>
                  </a:cubicBezTo>
                  <a:lnTo>
                    <a:pt x="3979" y="292"/>
                  </a:lnTo>
                  <a:cubicBezTo>
                    <a:pt x="3353" y="77"/>
                    <a:pt x="2721" y="1"/>
                    <a:pt x="2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77;p3">
              <a:extLst>
                <a:ext uri="{FF2B5EF4-FFF2-40B4-BE49-F238E27FC236}">
                  <a16:creationId xmlns:a16="http://schemas.microsoft.com/office/drawing/2014/main" id="{2BDA6BA8-117B-49F0-8E7A-5659D088BE27}"/>
                </a:ext>
              </a:extLst>
            </p:cNvPr>
            <p:cNvSpPr/>
            <p:nvPr/>
          </p:nvSpPr>
          <p:spPr>
            <a:xfrm>
              <a:off x="2580875" y="3820675"/>
              <a:ext cx="48250" cy="35950"/>
            </a:xfrm>
            <a:custGeom>
              <a:avLst/>
              <a:gdLst/>
              <a:ahLst/>
              <a:cxnLst/>
              <a:rect l="l" t="t" r="r" b="b"/>
              <a:pathLst>
                <a:path w="1930" h="1438" extrusionOk="0">
                  <a:moveTo>
                    <a:pt x="1250" y="1"/>
                  </a:moveTo>
                  <a:cubicBezTo>
                    <a:pt x="1057" y="1"/>
                    <a:pt x="831" y="93"/>
                    <a:pt x="577" y="284"/>
                  </a:cubicBezTo>
                  <a:cubicBezTo>
                    <a:pt x="318" y="443"/>
                    <a:pt x="100" y="622"/>
                    <a:pt x="0" y="920"/>
                  </a:cubicBezTo>
                  <a:cubicBezTo>
                    <a:pt x="219" y="1020"/>
                    <a:pt x="100" y="1338"/>
                    <a:pt x="318" y="1437"/>
                  </a:cubicBezTo>
                  <a:cubicBezTo>
                    <a:pt x="568" y="1036"/>
                    <a:pt x="798" y="644"/>
                    <a:pt x="1176" y="644"/>
                  </a:cubicBezTo>
                  <a:cubicBezTo>
                    <a:pt x="1341" y="644"/>
                    <a:pt x="1535" y="719"/>
                    <a:pt x="1771" y="900"/>
                  </a:cubicBezTo>
                  <a:lnTo>
                    <a:pt x="1930" y="900"/>
                  </a:lnTo>
                  <a:cubicBezTo>
                    <a:pt x="1840" y="309"/>
                    <a:pt x="1601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78;p3">
              <a:extLst>
                <a:ext uri="{FF2B5EF4-FFF2-40B4-BE49-F238E27FC236}">
                  <a16:creationId xmlns:a16="http://schemas.microsoft.com/office/drawing/2014/main" id="{94583482-3797-443C-950F-2A00D1C9218C}"/>
                </a:ext>
              </a:extLst>
            </p:cNvPr>
            <p:cNvSpPr/>
            <p:nvPr/>
          </p:nvSpPr>
          <p:spPr>
            <a:xfrm>
              <a:off x="2553525" y="3756850"/>
              <a:ext cx="11950" cy="24175"/>
            </a:xfrm>
            <a:custGeom>
              <a:avLst/>
              <a:gdLst/>
              <a:ahLst/>
              <a:cxnLst/>
              <a:rect l="l" t="t" r="r" b="b"/>
              <a:pathLst>
                <a:path w="478" h="967" extrusionOk="0">
                  <a:moveTo>
                    <a:pt x="232" y="0"/>
                  </a:moveTo>
                  <a:cubicBezTo>
                    <a:pt x="206" y="0"/>
                    <a:pt x="181" y="5"/>
                    <a:pt x="159" y="12"/>
                  </a:cubicBezTo>
                  <a:cubicBezTo>
                    <a:pt x="100" y="72"/>
                    <a:pt x="60" y="151"/>
                    <a:pt x="20" y="211"/>
                  </a:cubicBezTo>
                  <a:cubicBezTo>
                    <a:pt x="0" y="410"/>
                    <a:pt x="0" y="609"/>
                    <a:pt x="119" y="788"/>
                  </a:cubicBezTo>
                  <a:cubicBezTo>
                    <a:pt x="159" y="847"/>
                    <a:pt x="179" y="907"/>
                    <a:pt x="199" y="967"/>
                  </a:cubicBezTo>
                  <a:lnTo>
                    <a:pt x="378" y="788"/>
                  </a:lnTo>
                  <a:lnTo>
                    <a:pt x="378" y="569"/>
                  </a:lnTo>
                  <a:cubicBezTo>
                    <a:pt x="418" y="509"/>
                    <a:pt x="478" y="430"/>
                    <a:pt x="478" y="370"/>
                  </a:cubicBezTo>
                  <a:cubicBezTo>
                    <a:pt x="478" y="251"/>
                    <a:pt x="458" y="151"/>
                    <a:pt x="378" y="52"/>
                  </a:cubicBezTo>
                  <a:cubicBezTo>
                    <a:pt x="328" y="14"/>
                    <a:pt x="277" y="0"/>
                    <a:pt x="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79;p3">
              <a:extLst>
                <a:ext uri="{FF2B5EF4-FFF2-40B4-BE49-F238E27FC236}">
                  <a16:creationId xmlns:a16="http://schemas.microsoft.com/office/drawing/2014/main" id="{5471A519-8C1C-4992-8C39-8DBEA87E4B56}"/>
                </a:ext>
              </a:extLst>
            </p:cNvPr>
            <p:cNvSpPr/>
            <p:nvPr/>
          </p:nvSpPr>
          <p:spPr>
            <a:xfrm>
              <a:off x="2666400" y="3325475"/>
              <a:ext cx="17925" cy="201925"/>
            </a:xfrm>
            <a:custGeom>
              <a:avLst/>
              <a:gdLst/>
              <a:ahLst/>
              <a:cxnLst/>
              <a:rect l="l" t="t" r="r" b="b"/>
              <a:pathLst>
                <a:path w="717" h="8077" extrusionOk="0">
                  <a:moveTo>
                    <a:pt x="319" y="0"/>
                  </a:moveTo>
                  <a:cubicBezTo>
                    <a:pt x="220" y="1015"/>
                    <a:pt x="279" y="2029"/>
                    <a:pt x="180" y="3044"/>
                  </a:cubicBezTo>
                  <a:cubicBezTo>
                    <a:pt x="100" y="3859"/>
                    <a:pt x="140" y="4695"/>
                    <a:pt x="100" y="5510"/>
                  </a:cubicBezTo>
                  <a:cubicBezTo>
                    <a:pt x="41" y="5630"/>
                    <a:pt x="1" y="5749"/>
                    <a:pt x="1" y="5888"/>
                  </a:cubicBezTo>
                  <a:cubicBezTo>
                    <a:pt x="100" y="6346"/>
                    <a:pt x="140" y="6803"/>
                    <a:pt x="1" y="7281"/>
                  </a:cubicBezTo>
                  <a:cubicBezTo>
                    <a:pt x="1" y="7420"/>
                    <a:pt x="1" y="7559"/>
                    <a:pt x="41" y="7679"/>
                  </a:cubicBezTo>
                  <a:cubicBezTo>
                    <a:pt x="120" y="7818"/>
                    <a:pt x="180" y="7997"/>
                    <a:pt x="359" y="8077"/>
                  </a:cubicBezTo>
                  <a:lnTo>
                    <a:pt x="518" y="7858"/>
                  </a:lnTo>
                  <a:cubicBezTo>
                    <a:pt x="518" y="6306"/>
                    <a:pt x="538" y="4774"/>
                    <a:pt x="538" y="3223"/>
                  </a:cubicBezTo>
                  <a:cubicBezTo>
                    <a:pt x="717" y="2248"/>
                    <a:pt x="458" y="1293"/>
                    <a:pt x="657" y="338"/>
                  </a:cubicBezTo>
                  <a:cubicBezTo>
                    <a:pt x="637" y="239"/>
                    <a:pt x="637" y="119"/>
                    <a:pt x="637" y="20"/>
                  </a:cubicBezTo>
                  <a:cubicBezTo>
                    <a:pt x="538" y="20"/>
                    <a:pt x="418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80;p3">
              <a:extLst>
                <a:ext uri="{FF2B5EF4-FFF2-40B4-BE49-F238E27FC236}">
                  <a16:creationId xmlns:a16="http://schemas.microsoft.com/office/drawing/2014/main" id="{9117CE19-539C-4F1E-BB6C-C795E415F1B7}"/>
                </a:ext>
              </a:extLst>
            </p:cNvPr>
            <p:cNvSpPr/>
            <p:nvPr/>
          </p:nvSpPr>
          <p:spPr>
            <a:xfrm>
              <a:off x="2656950" y="3517425"/>
              <a:ext cx="19925" cy="115400"/>
            </a:xfrm>
            <a:custGeom>
              <a:avLst/>
              <a:gdLst/>
              <a:ahLst/>
              <a:cxnLst/>
              <a:rect l="l" t="t" r="r" b="b"/>
              <a:pathLst>
                <a:path w="797" h="4616" extrusionOk="0">
                  <a:moveTo>
                    <a:pt x="498" y="1"/>
                  </a:moveTo>
                  <a:cubicBezTo>
                    <a:pt x="259" y="180"/>
                    <a:pt x="200" y="438"/>
                    <a:pt x="120" y="717"/>
                  </a:cubicBezTo>
                  <a:cubicBezTo>
                    <a:pt x="1" y="1731"/>
                    <a:pt x="100" y="2786"/>
                    <a:pt x="100" y="3820"/>
                  </a:cubicBezTo>
                  <a:cubicBezTo>
                    <a:pt x="100" y="4039"/>
                    <a:pt x="140" y="4297"/>
                    <a:pt x="359" y="4457"/>
                  </a:cubicBezTo>
                  <a:cubicBezTo>
                    <a:pt x="458" y="4496"/>
                    <a:pt x="558" y="4576"/>
                    <a:pt x="657" y="4616"/>
                  </a:cubicBezTo>
                  <a:cubicBezTo>
                    <a:pt x="796" y="3203"/>
                    <a:pt x="677" y="1811"/>
                    <a:pt x="717" y="399"/>
                  </a:cubicBezTo>
                  <a:cubicBezTo>
                    <a:pt x="697" y="239"/>
                    <a:pt x="657" y="60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81;p3">
              <a:extLst>
                <a:ext uri="{FF2B5EF4-FFF2-40B4-BE49-F238E27FC236}">
                  <a16:creationId xmlns:a16="http://schemas.microsoft.com/office/drawing/2014/main" id="{E0D52165-8360-49EB-BD29-40C418556136}"/>
                </a:ext>
              </a:extLst>
            </p:cNvPr>
            <p:cNvSpPr/>
            <p:nvPr/>
          </p:nvSpPr>
          <p:spPr>
            <a:xfrm>
              <a:off x="2556000" y="3463225"/>
              <a:ext cx="117400" cy="69350"/>
            </a:xfrm>
            <a:custGeom>
              <a:avLst/>
              <a:gdLst/>
              <a:ahLst/>
              <a:cxnLst/>
              <a:rect l="l" t="t" r="r" b="b"/>
              <a:pathLst>
                <a:path w="4696" h="2774" extrusionOk="0">
                  <a:moveTo>
                    <a:pt x="4377" y="0"/>
                  </a:moveTo>
                  <a:cubicBezTo>
                    <a:pt x="4258" y="120"/>
                    <a:pt x="4178" y="299"/>
                    <a:pt x="4158" y="478"/>
                  </a:cubicBezTo>
                  <a:cubicBezTo>
                    <a:pt x="3959" y="1552"/>
                    <a:pt x="3959" y="1512"/>
                    <a:pt x="2905" y="1552"/>
                  </a:cubicBezTo>
                  <a:cubicBezTo>
                    <a:pt x="2850" y="1553"/>
                    <a:pt x="2796" y="1554"/>
                    <a:pt x="2741" y="1554"/>
                  </a:cubicBezTo>
                  <a:cubicBezTo>
                    <a:pt x="2256" y="1554"/>
                    <a:pt x="1782" y="1510"/>
                    <a:pt x="1309" y="1510"/>
                  </a:cubicBezTo>
                  <a:cubicBezTo>
                    <a:pt x="967" y="1510"/>
                    <a:pt x="624" y="1533"/>
                    <a:pt x="279" y="1612"/>
                  </a:cubicBezTo>
                  <a:lnTo>
                    <a:pt x="100" y="1612"/>
                  </a:lnTo>
                  <a:cubicBezTo>
                    <a:pt x="60" y="1970"/>
                    <a:pt x="1" y="2328"/>
                    <a:pt x="100" y="2686"/>
                  </a:cubicBezTo>
                  <a:cubicBezTo>
                    <a:pt x="196" y="2743"/>
                    <a:pt x="287" y="2773"/>
                    <a:pt x="375" y="2773"/>
                  </a:cubicBezTo>
                  <a:cubicBezTo>
                    <a:pt x="471" y="2773"/>
                    <a:pt x="564" y="2738"/>
                    <a:pt x="657" y="2666"/>
                  </a:cubicBezTo>
                  <a:cubicBezTo>
                    <a:pt x="538" y="2567"/>
                    <a:pt x="379" y="2427"/>
                    <a:pt x="379" y="2328"/>
                  </a:cubicBezTo>
                  <a:cubicBezTo>
                    <a:pt x="379" y="2185"/>
                    <a:pt x="464" y="2156"/>
                    <a:pt x="568" y="2156"/>
                  </a:cubicBezTo>
                  <a:cubicBezTo>
                    <a:pt x="636" y="2156"/>
                    <a:pt x="713" y="2169"/>
                    <a:pt x="776" y="2169"/>
                  </a:cubicBezTo>
                  <a:cubicBezTo>
                    <a:pt x="1751" y="2129"/>
                    <a:pt x="2686" y="2189"/>
                    <a:pt x="3661" y="2069"/>
                  </a:cubicBezTo>
                  <a:cubicBezTo>
                    <a:pt x="3810" y="2051"/>
                    <a:pt x="3925" y="2037"/>
                    <a:pt x="4013" y="2037"/>
                  </a:cubicBezTo>
                  <a:cubicBezTo>
                    <a:pt x="4303" y="2037"/>
                    <a:pt x="4321" y="2178"/>
                    <a:pt x="4397" y="2726"/>
                  </a:cubicBezTo>
                  <a:cubicBezTo>
                    <a:pt x="4576" y="2567"/>
                    <a:pt x="4496" y="2348"/>
                    <a:pt x="4556" y="2169"/>
                  </a:cubicBezTo>
                  <a:cubicBezTo>
                    <a:pt x="4556" y="2049"/>
                    <a:pt x="4576" y="1910"/>
                    <a:pt x="4576" y="1791"/>
                  </a:cubicBezTo>
                  <a:cubicBezTo>
                    <a:pt x="4695" y="1313"/>
                    <a:pt x="4675" y="856"/>
                    <a:pt x="4576" y="378"/>
                  </a:cubicBezTo>
                  <a:cubicBezTo>
                    <a:pt x="4556" y="259"/>
                    <a:pt x="4556" y="120"/>
                    <a:pt x="4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82;p3">
              <a:extLst>
                <a:ext uri="{FF2B5EF4-FFF2-40B4-BE49-F238E27FC236}">
                  <a16:creationId xmlns:a16="http://schemas.microsoft.com/office/drawing/2014/main" id="{DC7EF8F7-26C0-40CF-B69D-5A1DE0B29E15}"/>
                </a:ext>
              </a:extLst>
            </p:cNvPr>
            <p:cNvSpPr/>
            <p:nvPr/>
          </p:nvSpPr>
          <p:spPr>
            <a:xfrm>
              <a:off x="2558500" y="3614900"/>
              <a:ext cx="75100" cy="94025"/>
            </a:xfrm>
            <a:custGeom>
              <a:avLst/>
              <a:gdLst/>
              <a:ahLst/>
              <a:cxnLst/>
              <a:rect l="l" t="t" r="r" b="b"/>
              <a:pathLst>
                <a:path w="3004" h="3761" extrusionOk="0">
                  <a:moveTo>
                    <a:pt x="0" y="1"/>
                  </a:moveTo>
                  <a:lnTo>
                    <a:pt x="0" y="3760"/>
                  </a:lnTo>
                  <a:cubicBezTo>
                    <a:pt x="279" y="3581"/>
                    <a:pt x="597" y="3581"/>
                    <a:pt x="915" y="3581"/>
                  </a:cubicBezTo>
                  <a:lnTo>
                    <a:pt x="3004" y="3581"/>
                  </a:lnTo>
                  <a:cubicBezTo>
                    <a:pt x="2956" y="3199"/>
                    <a:pt x="2705" y="3187"/>
                    <a:pt x="2453" y="3187"/>
                  </a:cubicBezTo>
                  <a:cubicBezTo>
                    <a:pt x="2435" y="3187"/>
                    <a:pt x="2417" y="3187"/>
                    <a:pt x="2399" y="3187"/>
                  </a:cubicBezTo>
                  <a:cubicBezTo>
                    <a:pt x="2355" y="3187"/>
                    <a:pt x="2310" y="3186"/>
                    <a:pt x="2268" y="3183"/>
                  </a:cubicBezTo>
                  <a:cubicBezTo>
                    <a:pt x="2164" y="3176"/>
                    <a:pt x="2060" y="3173"/>
                    <a:pt x="1955" y="3173"/>
                  </a:cubicBezTo>
                  <a:cubicBezTo>
                    <a:pt x="1796" y="3173"/>
                    <a:pt x="1635" y="3178"/>
                    <a:pt x="1470" y="3178"/>
                  </a:cubicBezTo>
                  <a:cubicBezTo>
                    <a:pt x="1194" y="3178"/>
                    <a:pt x="905" y="3164"/>
                    <a:pt x="597" y="3084"/>
                  </a:cubicBezTo>
                  <a:cubicBezTo>
                    <a:pt x="895" y="2865"/>
                    <a:pt x="1213" y="2905"/>
                    <a:pt x="1393" y="2706"/>
                  </a:cubicBezTo>
                  <a:cubicBezTo>
                    <a:pt x="1443" y="2571"/>
                    <a:pt x="1422" y="2478"/>
                    <a:pt x="1292" y="2478"/>
                  </a:cubicBezTo>
                  <a:cubicBezTo>
                    <a:pt x="1269" y="2478"/>
                    <a:pt x="1243" y="2481"/>
                    <a:pt x="1213" y="2487"/>
                  </a:cubicBezTo>
                  <a:cubicBezTo>
                    <a:pt x="159" y="2487"/>
                    <a:pt x="179" y="2487"/>
                    <a:pt x="159" y="1453"/>
                  </a:cubicBezTo>
                  <a:cubicBezTo>
                    <a:pt x="159" y="975"/>
                    <a:pt x="318" y="45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83;p3">
              <a:extLst>
                <a:ext uri="{FF2B5EF4-FFF2-40B4-BE49-F238E27FC236}">
                  <a16:creationId xmlns:a16="http://schemas.microsoft.com/office/drawing/2014/main" id="{1998F157-8C19-4ED4-AA3D-DADA5AD7DDAD}"/>
                </a:ext>
              </a:extLst>
            </p:cNvPr>
            <p:cNvSpPr/>
            <p:nvPr/>
          </p:nvSpPr>
          <p:spPr>
            <a:xfrm>
              <a:off x="2558500" y="3557225"/>
              <a:ext cx="74125" cy="9475"/>
            </a:xfrm>
            <a:custGeom>
              <a:avLst/>
              <a:gdLst/>
              <a:ahLst/>
              <a:cxnLst/>
              <a:rect l="l" t="t" r="r" b="b"/>
              <a:pathLst>
                <a:path w="2965" h="379" extrusionOk="0">
                  <a:moveTo>
                    <a:pt x="0" y="0"/>
                  </a:moveTo>
                  <a:cubicBezTo>
                    <a:pt x="0" y="119"/>
                    <a:pt x="0" y="239"/>
                    <a:pt x="20" y="378"/>
                  </a:cubicBezTo>
                  <a:cubicBezTo>
                    <a:pt x="955" y="338"/>
                    <a:pt x="1890" y="338"/>
                    <a:pt x="2845" y="338"/>
                  </a:cubicBezTo>
                  <a:cubicBezTo>
                    <a:pt x="2964" y="60"/>
                    <a:pt x="2845" y="0"/>
                    <a:pt x="2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84;p3">
              <a:extLst>
                <a:ext uri="{FF2B5EF4-FFF2-40B4-BE49-F238E27FC236}">
                  <a16:creationId xmlns:a16="http://schemas.microsoft.com/office/drawing/2014/main" id="{918B5DDC-2320-4A55-B142-048B39E69A3A}"/>
                </a:ext>
              </a:extLst>
            </p:cNvPr>
            <p:cNvSpPr/>
            <p:nvPr/>
          </p:nvSpPr>
          <p:spPr>
            <a:xfrm>
              <a:off x="2548550" y="3713875"/>
              <a:ext cx="13950" cy="77100"/>
            </a:xfrm>
            <a:custGeom>
              <a:avLst/>
              <a:gdLst/>
              <a:ahLst/>
              <a:cxnLst/>
              <a:rect l="l" t="t" r="r" b="b"/>
              <a:pathLst>
                <a:path w="558" h="3084" extrusionOk="0">
                  <a:moveTo>
                    <a:pt x="0" y="0"/>
                  </a:moveTo>
                  <a:lnTo>
                    <a:pt x="0" y="3084"/>
                  </a:lnTo>
                  <a:cubicBezTo>
                    <a:pt x="279" y="2885"/>
                    <a:pt x="120" y="2606"/>
                    <a:pt x="318" y="2487"/>
                  </a:cubicBezTo>
                  <a:cubicBezTo>
                    <a:pt x="358" y="2228"/>
                    <a:pt x="378" y="2009"/>
                    <a:pt x="398" y="1771"/>
                  </a:cubicBezTo>
                  <a:cubicBezTo>
                    <a:pt x="517" y="1592"/>
                    <a:pt x="557" y="1393"/>
                    <a:pt x="318" y="1234"/>
                  </a:cubicBezTo>
                  <a:cubicBezTo>
                    <a:pt x="120" y="1035"/>
                    <a:pt x="199" y="776"/>
                    <a:pt x="179" y="517"/>
                  </a:cubicBezTo>
                  <a:cubicBezTo>
                    <a:pt x="179" y="319"/>
                    <a:pt x="199" y="1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85;p3">
              <a:extLst>
                <a:ext uri="{FF2B5EF4-FFF2-40B4-BE49-F238E27FC236}">
                  <a16:creationId xmlns:a16="http://schemas.microsoft.com/office/drawing/2014/main" id="{B67DA20F-09EA-42A7-9780-8D8470163417}"/>
                </a:ext>
              </a:extLst>
            </p:cNvPr>
            <p:cNvSpPr/>
            <p:nvPr/>
          </p:nvSpPr>
          <p:spPr>
            <a:xfrm>
              <a:off x="2557500" y="3726800"/>
              <a:ext cx="76100" cy="31850"/>
            </a:xfrm>
            <a:custGeom>
              <a:avLst/>
              <a:gdLst/>
              <a:ahLst/>
              <a:cxnLst/>
              <a:rect l="l" t="t" r="r" b="b"/>
              <a:pathLst>
                <a:path w="3044" h="1274" extrusionOk="0">
                  <a:moveTo>
                    <a:pt x="40" y="0"/>
                  </a:moveTo>
                  <a:cubicBezTo>
                    <a:pt x="20" y="259"/>
                    <a:pt x="20" y="478"/>
                    <a:pt x="0" y="717"/>
                  </a:cubicBezTo>
                  <a:cubicBezTo>
                    <a:pt x="20" y="896"/>
                    <a:pt x="20" y="1075"/>
                    <a:pt x="40" y="1254"/>
                  </a:cubicBezTo>
                  <a:cubicBezTo>
                    <a:pt x="100" y="1254"/>
                    <a:pt x="139" y="1254"/>
                    <a:pt x="219" y="1274"/>
                  </a:cubicBezTo>
                  <a:cubicBezTo>
                    <a:pt x="516" y="754"/>
                    <a:pt x="969" y="615"/>
                    <a:pt x="1513" y="615"/>
                  </a:cubicBezTo>
                  <a:cubicBezTo>
                    <a:pt x="1552" y="615"/>
                    <a:pt x="1592" y="616"/>
                    <a:pt x="1631" y="617"/>
                  </a:cubicBezTo>
                  <a:cubicBezTo>
                    <a:pt x="1834" y="634"/>
                    <a:pt x="2043" y="665"/>
                    <a:pt x="2249" y="665"/>
                  </a:cubicBezTo>
                  <a:cubicBezTo>
                    <a:pt x="2530" y="665"/>
                    <a:pt x="2803" y="608"/>
                    <a:pt x="3044" y="378"/>
                  </a:cubicBezTo>
                  <a:cubicBezTo>
                    <a:pt x="2877" y="184"/>
                    <a:pt x="2680" y="154"/>
                    <a:pt x="2468" y="154"/>
                  </a:cubicBezTo>
                  <a:cubicBezTo>
                    <a:pt x="2378" y="154"/>
                    <a:pt x="2284" y="160"/>
                    <a:pt x="2188" y="160"/>
                  </a:cubicBezTo>
                  <a:cubicBezTo>
                    <a:pt x="1820" y="160"/>
                    <a:pt x="1457" y="199"/>
                    <a:pt x="1099" y="199"/>
                  </a:cubicBezTo>
                  <a:cubicBezTo>
                    <a:pt x="741" y="199"/>
                    <a:pt x="388" y="16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86;p3">
              <a:extLst>
                <a:ext uri="{FF2B5EF4-FFF2-40B4-BE49-F238E27FC236}">
                  <a16:creationId xmlns:a16="http://schemas.microsoft.com/office/drawing/2014/main" id="{50EE1A25-9101-4DC3-8B27-D284193B57D5}"/>
                </a:ext>
              </a:extLst>
            </p:cNvPr>
            <p:cNvSpPr/>
            <p:nvPr/>
          </p:nvSpPr>
          <p:spPr>
            <a:xfrm>
              <a:off x="2558500" y="3529850"/>
              <a:ext cx="79575" cy="5000"/>
            </a:xfrm>
            <a:custGeom>
              <a:avLst/>
              <a:gdLst/>
              <a:ahLst/>
              <a:cxnLst/>
              <a:rect l="l" t="t" r="r" b="b"/>
              <a:pathLst>
                <a:path w="3183" h="200" extrusionOk="0">
                  <a:moveTo>
                    <a:pt x="557" y="1"/>
                  </a:moveTo>
                  <a:cubicBezTo>
                    <a:pt x="338" y="21"/>
                    <a:pt x="179" y="21"/>
                    <a:pt x="0" y="21"/>
                  </a:cubicBezTo>
                  <a:cubicBezTo>
                    <a:pt x="0" y="100"/>
                    <a:pt x="0" y="140"/>
                    <a:pt x="20" y="200"/>
                  </a:cubicBezTo>
                  <a:cubicBezTo>
                    <a:pt x="1094" y="200"/>
                    <a:pt x="2148" y="180"/>
                    <a:pt x="3183" y="180"/>
                  </a:cubicBezTo>
                  <a:lnTo>
                    <a:pt x="31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87;p3">
              <a:extLst>
                <a:ext uri="{FF2B5EF4-FFF2-40B4-BE49-F238E27FC236}">
                  <a16:creationId xmlns:a16="http://schemas.microsoft.com/office/drawing/2014/main" id="{64B8AEA3-92DD-429A-BED7-84FB84DA586B}"/>
                </a:ext>
              </a:extLst>
            </p:cNvPr>
            <p:cNvSpPr/>
            <p:nvPr/>
          </p:nvSpPr>
          <p:spPr>
            <a:xfrm>
              <a:off x="2558500" y="3592225"/>
              <a:ext cx="27175" cy="5300"/>
            </a:xfrm>
            <a:custGeom>
              <a:avLst/>
              <a:gdLst/>
              <a:ahLst/>
              <a:cxnLst/>
              <a:rect l="l" t="t" r="r" b="b"/>
              <a:pathLst>
                <a:path w="1087" h="212" extrusionOk="0">
                  <a:moveTo>
                    <a:pt x="966" y="1"/>
                  </a:moveTo>
                  <a:cubicBezTo>
                    <a:pt x="941" y="1"/>
                    <a:pt x="911" y="5"/>
                    <a:pt x="875" y="12"/>
                  </a:cubicBezTo>
                  <a:lnTo>
                    <a:pt x="0" y="12"/>
                  </a:lnTo>
                  <a:cubicBezTo>
                    <a:pt x="0" y="92"/>
                    <a:pt x="20" y="172"/>
                    <a:pt x="20" y="211"/>
                  </a:cubicBezTo>
                  <a:cubicBezTo>
                    <a:pt x="338" y="211"/>
                    <a:pt x="696" y="191"/>
                    <a:pt x="1054" y="191"/>
                  </a:cubicBezTo>
                  <a:cubicBezTo>
                    <a:pt x="1086" y="64"/>
                    <a:pt x="1067" y="1"/>
                    <a:pt x="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88;p3">
              <a:extLst>
                <a:ext uri="{FF2B5EF4-FFF2-40B4-BE49-F238E27FC236}">
                  <a16:creationId xmlns:a16="http://schemas.microsoft.com/office/drawing/2014/main" id="{BA95FCD0-7638-420B-9465-ED43DBF5ACC5}"/>
                </a:ext>
              </a:extLst>
            </p:cNvPr>
            <p:cNvSpPr/>
            <p:nvPr/>
          </p:nvSpPr>
          <p:spPr>
            <a:xfrm>
              <a:off x="2215825" y="3258325"/>
              <a:ext cx="23400" cy="202075"/>
            </a:xfrm>
            <a:custGeom>
              <a:avLst/>
              <a:gdLst/>
              <a:ahLst/>
              <a:cxnLst/>
              <a:rect l="l" t="t" r="r" b="b"/>
              <a:pathLst>
                <a:path w="936" h="8083" extrusionOk="0">
                  <a:moveTo>
                    <a:pt x="260" y="1"/>
                  </a:moveTo>
                  <a:cubicBezTo>
                    <a:pt x="140" y="100"/>
                    <a:pt x="61" y="239"/>
                    <a:pt x="1" y="398"/>
                  </a:cubicBezTo>
                  <a:cubicBezTo>
                    <a:pt x="1" y="498"/>
                    <a:pt x="41" y="558"/>
                    <a:pt x="61" y="637"/>
                  </a:cubicBezTo>
                  <a:cubicBezTo>
                    <a:pt x="100" y="856"/>
                    <a:pt x="81" y="1095"/>
                    <a:pt x="81" y="1313"/>
                  </a:cubicBezTo>
                  <a:cubicBezTo>
                    <a:pt x="81" y="1990"/>
                    <a:pt x="100" y="2686"/>
                    <a:pt x="100" y="3343"/>
                  </a:cubicBezTo>
                  <a:cubicBezTo>
                    <a:pt x="100" y="4894"/>
                    <a:pt x="1" y="6426"/>
                    <a:pt x="200" y="7978"/>
                  </a:cubicBezTo>
                  <a:cubicBezTo>
                    <a:pt x="266" y="8043"/>
                    <a:pt x="332" y="8082"/>
                    <a:pt x="409" y="8082"/>
                  </a:cubicBezTo>
                  <a:cubicBezTo>
                    <a:pt x="425" y="8082"/>
                    <a:pt x="441" y="8080"/>
                    <a:pt x="458" y="8077"/>
                  </a:cubicBezTo>
                  <a:cubicBezTo>
                    <a:pt x="896" y="7361"/>
                    <a:pt x="478" y="6605"/>
                    <a:pt x="558" y="5909"/>
                  </a:cubicBezTo>
                  <a:lnTo>
                    <a:pt x="558" y="5909"/>
                  </a:lnTo>
                  <a:cubicBezTo>
                    <a:pt x="558" y="6068"/>
                    <a:pt x="558" y="6207"/>
                    <a:pt x="578" y="6386"/>
                  </a:cubicBezTo>
                  <a:cubicBezTo>
                    <a:pt x="626" y="6434"/>
                    <a:pt x="674" y="6461"/>
                    <a:pt x="718" y="6461"/>
                  </a:cubicBezTo>
                  <a:cubicBezTo>
                    <a:pt x="746" y="6461"/>
                    <a:pt x="773" y="6449"/>
                    <a:pt x="797" y="6426"/>
                  </a:cubicBezTo>
                  <a:cubicBezTo>
                    <a:pt x="836" y="6128"/>
                    <a:pt x="836" y="5829"/>
                    <a:pt x="856" y="5531"/>
                  </a:cubicBezTo>
                  <a:cubicBezTo>
                    <a:pt x="856" y="5033"/>
                    <a:pt x="836" y="4536"/>
                    <a:pt x="836" y="4039"/>
                  </a:cubicBezTo>
                  <a:cubicBezTo>
                    <a:pt x="836" y="3323"/>
                    <a:pt x="936" y="2626"/>
                    <a:pt x="797" y="1930"/>
                  </a:cubicBezTo>
                  <a:cubicBezTo>
                    <a:pt x="598" y="1711"/>
                    <a:pt x="478" y="1512"/>
                    <a:pt x="578" y="1154"/>
                  </a:cubicBezTo>
                  <a:cubicBezTo>
                    <a:pt x="677" y="796"/>
                    <a:pt x="657" y="359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89;p3">
              <a:extLst>
                <a:ext uri="{FF2B5EF4-FFF2-40B4-BE49-F238E27FC236}">
                  <a16:creationId xmlns:a16="http://schemas.microsoft.com/office/drawing/2014/main" id="{1BE38FE6-4A8C-4044-BDC0-C4E1E6369589}"/>
                </a:ext>
              </a:extLst>
            </p:cNvPr>
            <p:cNvSpPr/>
            <p:nvPr/>
          </p:nvSpPr>
          <p:spPr>
            <a:xfrm>
              <a:off x="2229275" y="3418950"/>
              <a:ext cx="7975" cy="9475"/>
            </a:xfrm>
            <a:custGeom>
              <a:avLst/>
              <a:gdLst/>
              <a:ahLst/>
              <a:cxnLst/>
              <a:rect l="l" t="t" r="r" b="b"/>
              <a:pathLst>
                <a:path w="319" h="379" extrusionOk="0">
                  <a:moveTo>
                    <a:pt x="139" y="1"/>
                  </a:moveTo>
                  <a:cubicBezTo>
                    <a:pt x="0" y="180"/>
                    <a:pt x="0" y="299"/>
                    <a:pt x="239" y="379"/>
                  </a:cubicBezTo>
                  <a:cubicBezTo>
                    <a:pt x="259" y="299"/>
                    <a:pt x="298" y="260"/>
                    <a:pt x="318" y="180"/>
                  </a:cubicBezTo>
                  <a:cubicBezTo>
                    <a:pt x="318" y="140"/>
                    <a:pt x="298" y="6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90;p3">
              <a:extLst>
                <a:ext uri="{FF2B5EF4-FFF2-40B4-BE49-F238E27FC236}">
                  <a16:creationId xmlns:a16="http://schemas.microsoft.com/office/drawing/2014/main" id="{CC26D360-C814-40BC-BE97-CB18BA7917E9}"/>
                </a:ext>
              </a:extLst>
            </p:cNvPr>
            <p:cNvSpPr/>
            <p:nvPr/>
          </p:nvSpPr>
          <p:spPr>
            <a:xfrm>
              <a:off x="2210875" y="3758100"/>
              <a:ext cx="26375" cy="100525"/>
            </a:xfrm>
            <a:custGeom>
              <a:avLst/>
              <a:gdLst/>
              <a:ahLst/>
              <a:cxnLst/>
              <a:rect l="l" t="t" r="r" b="b"/>
              <a:pathLst>
                <a:path w="1055" h="4021" extrusionOk="0">
                  <a:moveTo>
                    <a:pt x="566" y="1"/>
                  </a:moveTo>
                  <a:cubicBezTo>
                    <a:pt x="340" y="1"/>
                    <a:pt x="281" y="227"/>
                    <a:pt x="179" y="380"/>
                  </a:cubicBezTo>
                  <a:cubicBezTo>
                    <a:pt x="0" y="1215"/>
                    <a:pt x="80" y="2011"/>
                    <a:pt x="179" y="2807"/>
                  </a:cubicBezTo>
                  <a:cubicBezTo>
                    <a:pt x="279" y="3145"/>
                    <a:pt x="239" y="3543"/>
                    <a:pt x="398" y="3861"/>
                  </a:cubicBezTo>
                  <a:cubicBezTo>
                    <a:pt x="497" y="4000"/>
                    <a:pt x="597" y="4020"/>
                    <a:pt x="756" y="4020"/>
                  </a:cubicBezTo>
                  <a:cubicBezTo>
                    <a:pt x="816" y="4000"/>
                    <a:pt x="875" y="3940"/>
                    <a:pt x="935" y="3861"/>
                  </a:cubicBezTo>
                  <a:cubicBezTo>
                    <a:pt x="855" y="3781"/>
                    <a:pt x="796" y="3642"/>
                    <a:pt x="935" y="3523"/>
                  </a:cubicBezTo>
                  <a:cubicBezTo>
                    <a:pt x="935" y="3443"/>
                    <a:pt x="895" y="3364"/>
                    <a:pt x="875" y="3304"/>
                  </a:cubicBezTo>
                  <a:cubicBezTo>
                    <a:pt x="836" y="2926"/>
                    <a:pt x="796" y="2528"/>
                    <a:pt x="836" y="2150"/>
                  </a:cubicBezTo>
                  <a:cubicBezTo>
                    <a:pt x="855" y="1911"/>
                    <a:pt x="855" y="1693"/>
                    <a:pt x="855" y="1434"/>
                  </a:cubicBezTo>
                  <a:cubicBezTo>
                    <a:pt x="776" y="1235"/>
                    <a:pt x="696" y="1056"/>
                    <a:pt x="855" y="877"/>
                  </a:cubicBezTo>
                  <a:cubicBezTo>
                    <a:pt x="1054" y="559"/>
                    <a:pt x="796" y="300"/>
                    <a:pt x="696" y="22"/>
                  </a:cubicBezTo>
                  <a:cubicBezTo>
                    <a:pt x="647" y="7"/>
                    <a:pt x="604" y="1"/>
                    <a:pt x="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91;p3">
              <a:extLst>
                <a:ext uri="{FF2B5EF4-FFF2-40B4-BE49-F238E27FC236}">
                  <a16:creationId xmlns:a16="http://schemas.microsoft.com/office/drawing/2014/main" id="{AE45B6E2-8080-46F1-9709-C4385B835EBF}"/>
                </a:ext>
              </a:extLst>
            </p:cNvPr>
            <p:cNvSpPr/>
            <p:nvPr/>
          </p:nvSpPr>
          <p:spPr>
            <a:xfrm>
              <a:off x="2213350" y="3681225"/>
              <a:ext cx="23900" cy="74575"/>
            </a:xfrm>
            <a:custGeom>
              <a:avLst/>
              <a:gdLst/>
              <a:ahLst/>
              <a:cxnLst/>
              <a:rect l="l" t="t" r="r" b="b"/>
              <a:pathLst>
                <a:path w="956" h="2983" extrusionOk="0">
                  <a:moveTo>
                    <a:pt x="343" y="0"/>
                  </a:moveTo>
                  <a:cubicBezTo>
                    <a:pt x="293" y="0"/>
                    <a:pt x="246" y="10"/>
                    <a:pt x="199" y="33"/>
                  </a:cubicBezTo>
                  <a:cubicBezTo>
                    <a:pt x="0" y="252"/>
                    <a:pt x="40" y="530"/>
                    <a:pt x="0" y="789"/>
                  </a:cubicBezTo>
                  <a:lnTo>
                    <a:pt x="0" y="1525"/>
                  </a:lnTo>
                  <a:cubicBezTo>
                    <a:pt x="0" y="1644"/>
                    <a:pt x="0" y="1744"/>
                    <a:pt x="40" y="1883"/>
                  </a:cubicBezTo>
                  <a:cubicBezTo>
                    <a:pt x="40" y="1943"/>
                    <a:pt x="60" y="2022"/>
                    <a:pt x="80" y="2102"/>
                  </a:cubicBezTo>
                  <a:cubicBezTo>
                    <a:pt x="140" y="2281"/>
                    <a:pt x="140" y="2480"/>
                    <a:pt x="140" y="2639"/>
                  </a:cubicBezTo>
                  <a:cubicBezTo>
                    <a:pt x="160" y="2719"/>
                    <a:pt x="180" y="2798"/>
                    <a:pt x="239" y="2838"/>
                  </a:cubicBezTo>
                  <a:cubicBezTo>
                    <a:pt x="332" y="2931"/>
                    <a:pt x="424" y="2983"/>
                    <a:pt x="525" y="2983"/>
                  </a:cubicBezTo>
                  <a:cubicBezTo>
                    <a:pt x="597" y="2983"/>
                    <a:pt x="673" y="2956"/>
                    <a:pt x="756" y="2898"/>
                  </a:cubicBezTo>
                  <a:lnTo>
                    <a:pt x="756" y="2739"/>
                  </a:lnTo>
                  <a:cubicBezTo>
                    <a:pt x="856" y="2440"/>
                    <a:pt x="458" y="2082"/>
                    <a:pt x="935" y="1843"/>
                  </a:cubicBezTo>
                  <a:cubicBezTo>
                    <a:pt x="955" y="1525"/>
                    <a:pt x="935" y="1227"/>
                    <a:pt x="756" y="948"/>
                  </a:cubicBezTo>
                  <a:cubicBezTo>
                    <a:pt x="597" y="650"/>
                    <a:pt x="776" y="252"/>
                    <a:pt x="458" y="13"/>
                  </a:cubicBezTo>
                  <a:cubicBezTo>
                    <a:pt x="417" y="5"/>
                    <a:pt x="379" y="0"/>
                    <a:pt x="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92;p3">
              <a:extLst>
                <a:ext uri="{FF2B5EF4-FFF2-40B4-BE49-F238E27FC236}">
                  <a16:creationId xmlns:a16="http://schemas.microsoft.com/office/drawing/2014/main" id="{66E927E3-F79E-46FB-A498-AD66CAE4D200}"/>
                </a:ext>
              </a:extLst>
            </p:cNvPr>
            <p:cNvSpPr/>
            <p:nvPr/>
          </p:nvSpPr>
          <p:spPr>
            <a:xfrm>
              <a:off x="2218325" y="3598525"/>
              <a:ext cx="18925" cy="75575"/>
            </a:xfrm>
            <a:custGeom>
              <a:avLst/>
              <a:gdLst/>
              <a:ahLst/>
              <a:cxnLst/>
              <a:rect l="l" t="t" r="r" b="b"/>
              <a:pathLst>
                <a:path w="757" h="3023" extrusionOk="0">
                  <a:moveTo>
                    <a:pt x="447" y="0"/>
                  </a:moveTo>
                  <a:cubicBezTo>
                    <a:pt x="269" y="0"/>
                    <a:pt x="269" y="298"/>
                    <a:pt x="179" y="417"/>
                  </a:cubicBezTo>
                  <a:cubicBezTo>
                    <a:pt x="120" y="477"/>
                    <a:pt x="100" y="556"/>
                    <a:pt x="80" y="636"/>
                  </a:cubicBezTo>
                  <a:cubicBezTo>
                    <a:pt x="60" y="715"/>
                    <a:pt x="20" y="815"/>
                    <a:pt x="20" y="874"/>
                  </a:cubicBezTo>
                  <a:cubicBezTo>
                    <a:pt x="0" y="1332"/>
                    <a:pt x="60" y="1770"/>
                    <a:pt x="100" y="2227"/>
                  </a:cubicBezTo>
                  <a:cubicBezTo>
                    <a:pt x="239" y="2506"/>
                    <a:pt x="60" y="2943"/>
                    <a:pt x="557" y="3023"/>
                  </a:cubicBezTo>
                  <a:cubicBezTo>
                    <a:pt x="557" y="2347"/>
                    <a:pt x="736" y="1710"/>
                    <a:pt x="577" y="1034"/>
                  </a:cubicBezTo>
                  <a:lnTo>
                    <a:pt x="538" y="974"/>
                  </a:lnTo>
                  <a:cubicBezTo>
                    <a:pt x="498" y="934"/>
                    <a:pt x="498" y="914"/>
                    <a:pt x="557" y="855"/>
                  </a:cubicBezTo>
                  <a:cubicBezTo>
                    <a:pt x="557" y="775"/>
                    <a:pt x="557" y="735"/>
                    <a:pt x="577" y="676"/>
                  </a:cubicBezTo>
                  <a:cubicBezTo>
                    <a:pt x="736" y="477"/>
                    <a:pt x="756" y="258"/>
                    <a:pt x="697" y="119"/>
                  </a:cubicBezTo>
                  <a:cubicBezTo>
                    <a:pt x="587" y="34"/>
                    <a:pt x="507" y="0"/>
                    <a:pt x="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93;p3">
              <a:extLst>
                <a:ext uri="{FF2B5EF4-FFF2-40B4-BE49-F238E27FC236}">
                  <a16:creationId xmlns:a16="http://schemas.microsoft.com/office/drawing/2014/main" id="{4D204814-9041-4A58-B7AC-EEFEE627CDCD}"/>
                </a:ext>
              </a:extLst>
            </p:cNvPr>
            <p:cNvSpPr/>
            <p:nvPr/>
          </p:nvSpPr>
          <p:spPr>
            <a:xfrm>
              <a:off x="2232750" y="3860700"/>
              <a:ext cx="12950" cy="54625"/>
            </a:xfrm>
            <a:custGeom>
              <a:avLst/>
              <a:gdLst/>
              <a:ahLst/>
              <a:cxnLst/>
              <a:rect l="l" t="t" r="r" b="b"/>
              <a:pathLst>
                <a:path w="518" h="2185" extrusionOk="0">
                  <a:moveTo>
                    <a:pt x="430" y="1"/>
                  </a:moveTo>
                  <a:cubicBezTo>
                    <a:pt x="403" y="1"/>
                    <a:pt x="378" y="6"/>
                    <a:pt x="358" y="16"/>
                  </a:cubicBezTo>
                  <a:cubicBezTo>
                    <a:pt x="259" y="35"/>
                    <a:pt x="179" y="95"/>
                    <a:pt x="120" y="135"/>
                  </a:cubicBezTo>
                  <a:cubicBezTo>
                    <a:pt x="80" y="214"/>
                    <a:pt x="60" y="294"/>
                    <a:pt x="20" y="354"/>
                  </a:cubicBezTo>
                  <a:cubicBezTo>
                    <a:pt x="0" y="533"/>
                    <a:pt x="20" y="692"/>
                    <a:pt x="80" y="851"/>
                  </a:cubicBezTo>
                  <a:cubicBezTo>
                    <a:pt x="199" y="1289"/>
                    <a:pt x="60" y="1726"/>
                    <a:pt x="299" y="2124"/>
                  </a:cubicBezTo>
                  <a:cubicBezTo>
                    <a:pt x="337" y="2163"/>
                    <a:pt x="384" y="2185"/>
                    <a:pt x="434" y="2185"/>
                  </a:cubicBezTo>
                  <a:cubicBezTo>
                    <a:pt x="461" y="2185"/>
                    <a:pt x="489" y="2178"/>
                    <a:pt x="518" y="2164"/>
                  </a:cubicBezTo>
                  <a:lnTo>
                    <a:pt x="518" y="16"/>
                  </a:lnTo>
                  <a:cubicBezTo>
                    <a:pt x="488" y="6"/>
                    <a:pt x="458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94;p3">
              <a:extLst>
                <a:ext uri="{FF2B5EF4-FFF2-40B4-BE49-F238E27FC236}">
                  <a16:creationId xmlns:a16="http://schemas.microsoft.com/office/drawing/2014/main" id="{FCD0BEB5-933E-48EB-9B7A-096B8D6E5965}"/>
                </a:ext>
              </a:extLst>
            </p:cNvPr>
            <p:cNvSpPr/>
            <p:nvPr/>
          </p:nvSpPr>
          <p:spPr>
            <a:xfrm>
              <a:off x="2225775" y="3811850"/>
              <a:ext cx="11475" cy="31350"/>
            </a:xfrm>
            <a:custGeom>
              <a:avLst/>
              <a:gdLst/>
              <a:ahLst/>
              <a:cxnLst/>
              <a:rect l="l" t="t" r="r" b="b"/>
              <a:pathLst>
                <a:path w="459" h="1254" extrusionOk="0">
                  <a:moveTo>
                    <a:pt x="259" y="0"/>
                  </a:moveTo>
                  <a:cubicBezTo>
                    <a:pt x="1" y="438"/>
                    <a:pt x="1" y="816"/>
                    <a:pt x="259" y="1253"/>
                  </a:cubicBezTo>
                  <a:cubicBezTo>
                    <a:pt x="399" y="1174"/>
                    <a:pt x="299" y="995"/>
                    <a:pt x="438" y="895"/>
                  </a:cubicBezTo>
                  <a:cubicBezTo>
                    <a:pt x="458" y="597"/>
                    <a:pt x="458" y="279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95;p3">
              <a:extLst>
                <a:ext uri="{FF2B5EF4-FFF2-40B4-BE49-F238E27FC236}">
                  <a16:creationId xmlns:a16="http://schemas.microsoft.com/office/drawing/2014/main" id="{4A150650-C357-40E4-B546-76739932D3DD}"/>
                </a:ext>
              </a:extLst>
            </p:cNvPr>
            <p:cNvSpPr/>
            <p:nvPr/>
          </p:nvSpPr>
          <p:spPr>
            <a:xfrm>
              <a:off x="2225275" y="3725375"/>
              <a:ext cx="15450" cy="23825"/>
            </a:xfrm>
            <a:custGeom>
              <a:avLst/>
              <a:gdLst/>
              <a:ahLst/>
              <a:cxnLst/>
              <a:rect l="l" t="t" r="r" b="b"/>
              <a:pathLst>
                <a:path w="618" h="953" extrusionOk="0">
                  <a:moveTo>
                    <a:pt x="215" y="0"/>
                  </a:moveTo>
                  <a:cubicBezTo>
                    <a:pt x="156" y="0"/>
                    <a:pt x="110" y="32"/>
                    <a:pt x="100" y="137"/>
                  </a:cubicBezTo>
                  <a:cubicBezTo>
                    <a:pt x="80" y="396"/>
                    <a:pt x="1" y="734"/>
                    <a:pt x="279" y="953"/>
                  </a:cubicBezTo>
                  <a:cubicBezTo>
                    <a:pt x="618" y="734"/>
                    <a:pt x="220" y="336"/>
                    <a:pt x="419" y="57"/>
                  </a:cubicBezTo>
                  <a:cubicBezTo>
                    <a:pt x="357" y="37"/>
                    <a:pt x="27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96;p3">
              <a:extLst>
                <a:ext uri="{FF2B5EF4-FFF2-40B4-BE49-F238E27FC236}">
                  <a16:creationId xmlns:a16="http://schemas.microsoft.com/office/drawing/2014/main" id="{82BD1568-A6B4-4B0F-B4C4-9FC047E6C26E}"/>
                </a:ext>
              </a:extLst>
            </p:cNvPr>
            <p:cNvSpPr/>
            <p:nvPr/>
          </p:nvSpPr>
          <p:spPr>
            <a:xfrm>
              <a:off x="2231750" y="3592525"/>
              <a:ext cx="9975" cy="22900"/>
            </a:xfrm>
            <a:custGeom>
              <a:avLst/>
              <a:gdLst/>
              <a:ahLst/>
              <a:cxnLst/>
              <a:rect l="l" t="t" r="r" b="b"/>
              <a:pathLst>
                <a:path w="399" h="916" extrusionOk="0">
                  <a:moveTo>
                    <a:pt x="100" y="0"/>
                  </a:moveTo>
                  <a:cubicBezTo>
                    <a:pt x="20" y="0"/>
                    <a:pt x="1" y="100"/>
                    <a:pt x="20" y="199"/>
                  </a:cubicBezTo>
                  <a:cubicBezTo>
                    <a:pt x="40" y="458"/>
                    <a:pt x="40" y="677"/>
                    <a:pt x="40" y="916"/>
                  </a:cubicBezTo>
                  <a:cubicBezTo>
                    <a:pt x="160" y="916"/>
                    <a:pt x="299" y="896"/>
                    <a:pt x="398" y="896"/>
                  </a:cubicBezTo>
                  <a:cubicBezTo>
                    <a:pt x="359" y="717"/>
                    <a:pt x="359" y="557"/>
                    <a:pt x="359" y="378"/>
                  </a:cubicBezTo>
                  <a:cubicBezTo>
                    <a:pt x="239" y="279"/>
                    <a:pt x="319" y="2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97;p3">
              <a:extLst>
                <a:ext uri="{FF2B5EF4-FFF2-40B4-BE49-F238E27FC236}">
                  <a16:creationId xmlns:a16="http://schemas.microsoft.com/office/drawing/2014/main" id="{B0736301-8E71-4766-8EE2-38F98B43F76A}"/>
                </a:ext>
              </a:extLst>
            </p:cNvPr>
            <p:cNvSpPr/>
            <p:nvPr/>
          </p:nvSpPr>
          <p:spPr>
            <a:xfrm>
              <a:off x="2218825" y="3651200"/>
              <a:ext cx="13950" cy="29075"/>
            </a:xfrm>
            <a:custGeom>
              <a:avLst/>
              <a:gdLst/>
              <a:ahLst/>
              <a:cxnLst/>
              <a:rect l="l" t="t" r="r" b="b"/>
              <a:pathLst>
                <a:path w="558" h="1163" extrusionOk="0">
                  <a:moveTo>
                    <a:pt x="219" y="1"/>
                  </a:moveTo>
                  <a:cubicBezTo>
                    <a:pt x="140" y="21"/>
                    <a:pt x="80" y="100"/>
                    <a:pt x="60" y="160"/>
                  </a:cubicBezTo>
                  <a:cubicBezTo>
                    <a:pt x="0" y="319"/>
                    <a:pt x="0" y="498"/>
                    <a:pt x="0" y="657"/>
                  </a:cubicBezTo>
                  <a:cubicBezTo>
                    <a:pt x="40" y="856"/>
                    <a:pt x="60" y="1015"/>
                    <a:pt x="219" y="1135"/>
                  </a:cubicBezTo>
                  <a:cubicBezTo>
                    <a:pt x="257" y="1154"/>
                    <a:pt x="296" y="1163"/>
                    <a:pt x="333" y="1163"/>
                  </a:cubicBezTo>
                  <a:cubicBezTo>
                    <a:pt x="413" y="1163"/>
                    <a:pt x="490" y="1123"/>
                    <a:pt x="557" y="1055"/>
                  </a:cubicBezTo>
                  <a:cubicBezTo>
                    <a:pt x="557" y="1015"/>
                    <a:pt x="537" y="936"/>
                    <a:pt x="537" y="896"/>
                  </a:cubicBezTo>
                  <a:cubicBezTo>
                    <a:pt x="219" y="657"/>
                    <a:pt x="498" y="22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98;p3">
              <a:extLst>
                <a:ext uri="{FF2B5EF4-FFF2-40B4-BE49-F238E27FC236}">
                  <a16:creationId xmlns:a16="http://schemas.microsoft.com/office/drawing/2014/main" id="{55E29949-DBB4-42D2-AD21-01F84FC04245}"/>
                </a:ext>
              </a:extLst>
            </p:cNvPr>
            <p:cNvSpPr/>
            <p:nvPr/>
          </p:nvSpPr>
          <p:spPr>
            <a:xfrm>
              <a:off x="2223300" y="3680350"/>
              <a:ext cx="13950" cy="24600"/>
            </a:xfrm>
            <a:custGeom>
              <a:avLst/>
              <a:gdLst/>
              <a:ahLst/>
              <a:cxnLst/>
              <a:rect l="l" t="t" r="r" b="b"/>
              <a:pathLst>
                <a:path w="558" h="984" extrusionOk="0">
                  <a:moveTo>
                    <a:pt x="196" y="1"/>
                  </a:moveTo>
                  <a:cubicBezTo>
                    <a:pt x="136" y="1"/>
                    <a:pt x="74" y="26"/>
                    <a:pt x="0" y="68"/>
                  </a:cubicBezTo>
                  <a:cubicBezTo>
                    <a:pt x="259" y="347"/>
                    <a:pt x="40" y="764"/>
                    <a:pt x="358" y="983"/>
                  </a:cubicBezTo>
                  <a:cubicBezTo>
                    <a:pt x="557" y="665"/>
                    <a:pt x="299" y="367"/>
                    <a:pt x="358" y="68"/>
                  </a:cubicBezTo>
                  <a:cubicBezTo>
                    <a:pt x="302" y="21"/>
                    <a:pt x="250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99;p3">
              <a:extLst>
                <a:ext uri="{FF2B5EF4-FFF2-40B4-BE49-F238E27FC236}">
                  <a16:creationId xmlns:a16="http://schemas.microsoft.com/office/drawing/2014/main" id="{4E68573F-04B8-42DD-B5D1-EC136E0D5DDA}"/>
                </a:ext>
              </a:extLst>
            </p:cNvPr>
            <p:cNvSpPr/>
            <p:nvPr/>
          </p:nvSpPr>
          <p:spPr>
            <a:xfrm>
              <a:off x="2229750" y="3834225"/>
              <a:ext cx="9975" cy="31350"/>
            </a:xfrm>
            <a:custGeom>
              <a:avLst/>
              <a:gdLst/>
              <a:ahLst/>
              <a:cxnLst/>
              <a:rect l="l" t="t" r="r" b="b"/>
              <a:pathLst>
                <a:path w="399" h="1254" extrusionOk="0">
                  <a:moveTo>
                    <a:pt x="279" y="0"/>
                  </a:moveTo>
                  <a:cubicBezTo>
                    <a:pt x="120" y="80"/>
                    <a:pt x="100" y="239"/>
                    <a:pt x="100" y="358"/>
                  </a:cubicBezTo>
                  <a:cubicBezTo>
                    <a:pt x="100" y="398"/>
                    <a:pt x="100" y="458"/>
                    <a:pt x="61" y="518"/>
                  </a:cubicBezTo>
                  <a:cubicBezTo>
                    <a:pt x="21" y="577"/>
                    <a:pt x="21" y="657"/>
                    <a:pt x="61" y="697"/>
                  </a:cubicBezTo>
                  <a:cubicBezTo>
                    <a:pt x="100" y="756"/>
                    <a:pt x="100" y="816"/>
                    <a:pt x="100" y="876"/>
                  </a:cubicBezTo>
                  <a:cubicBezTo>
                    <a:pt x="1" y="1094"/>
                    <a:pt x="1" y="1254"/>
                    <a:pt x="299" y="1254"/>
                  </a:cubicBezTo>
                  <a:lnTo>
                    <a:pt x="319" y="1254"/>
                  </a:lnTo>
                  <a:cubicBezTo>
                    <a:pt x="399" y="1055"/>
                    <a:pt x="399" y="876"/>
                    <a:pt x="319" y="697"/>
                  </a:cubicBezTo>
                  <a:cubicBezTo>
                    <a:pt x="299" y="478"/>
                    <a:pt x="299" y="239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300;p3">
              <a:extLst>
                <a:ext uri="{FF2B5EF4-FFF2-40B4-BE49-F238E27FC236}">
                  <a16:creationId xmlns:a16="http://schemas.microsoft.com/office/drawing/2014/main" id="{2C5A0D30-8977-4A14-8662-1962D5A2F661}"/>
                </a:ext>
              </a:extLst>
            </p:cNvPr>
            <p:cNvSpPr/>
            <p:nvPr/>
          </p:nvSpPr>
          <p:spPr>
            <a:xfrm>
              <a:off x="2214850" y="3748675"/>
              <a:ext cx="17925" cy="1792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219" y="1"/>
                  </a:moveTo>
                  <a:cubicBezTo>
                    <a:pt x="120" y="41"/>
                    <a:pt x="80" y="120"/>
                    <a:pt x="40" y="200"/>
                  </a:cubicBezTo>
                  <a:cubicBezTo>
                    <a:pt x="0" y="399"/>
                    <a:pt x="20" y="598"/>
                    <a:pt x="199" y="717"/>
                  </a:cubicBezTo>
                  <a:cubicBezTo>
                    <a:pt x="338" y="637"/>
                    <a:pt x="338" y="419"/>
                    <a:pt x="537" y="379"/>
                  </a:cubicBezTo>
                  <a:cubicBezTo>
                    <a:pt x="597" y="299"/>
                    <a:pt x="677" y="239"/>
                    <a:pt x="716" y="180"/>
                  </a:cubicBezTo>
                  <a:lnTo>
                    <a:pt x="716" y="180"/>
                  </a:lnTo>
                  <a:cubicBezTo>
                    <a:pt x="699" y="182"/>
                    <a:pt x="682" y="182"/>
                    <a:pt x="666" y="182"/>
                  </a:cubicBezTo>
                  <a:cubicBezTo>
                    <a:pt x="493" y="182"/>
                    <a:pt x="364" y="92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301;p3">
              <a:extLst>
                <a:ext uri="{FF2B5EF4-FFF2-40B4-BE49-F238E27FC236}">
                  <a16:creationId xmlns:a16="http://schemas.microsoft.com/office/drawing/2014/main" id="{BB175DD8-A23E-4C94-BC8D-E515A0F32420}"/>
                </a:ext>
              </a:extLst>
            </p:cNvPr>
            <p:cNvSpPr/>
            <p:nvPr/>
          </p:nvSpPr>
          <p:spPr>
            <a:xfrm>
              <a:off x="2237725" y="3851625"/>
              <a:ext cx="4000" cy="13950"/>
            </a:xfrm>
            <a:custGeom>
              <a:avLst/>
              <a:gdLst/>
              <a:ahLst/>
              <a:cxnLst/>
              <a:rect l="l" t="t" r="r" b="b"/>
              <a:pathLst>
                <a:path w="160" h="558" extrusionOk="0">
                  <a:moveTo>
                    <a:pt x="0" y="1"/>
                  </a:moveTo>
                  <a:lnTo>
                    <a:pt x="0" y="558"/>
                  </a:lnTo>
                  <a:cubicBezTo>
                    <a:pt x="60" y="478"/>
                    <a:pt x="100" y="438"/>
                    <a:pt x="159" y="359"/>
                  </a:cubicBezTo>
                  <a:cubicBezTo>
                    <a:pt x="159" y="219"/>
                    <a:pt x="120" y="8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302;p3">
              <a:extLst>
                <a:ext uri="{FF2B5EF4-FFF2-40B4-BE49-F238E27FC236}">
                  <a16:creationId xmlns:a16="http://schemas.microsoft.com/office/drawing/2014/main" id="{673FDF44-BE99-490F-89EE-E6744EB7F74F}"/>
                </a:ext>
              </a:extLst>
            </p:cNvPr>
            <p:cNvSpPr/>
            <p:nvPr/>
          </p:nvSpPr>
          <p:spPr>
            <a:xfrm>
              <a:off x="2226775" y="3780025"/>
              <a:ext cx="7475" cy="13925"/>
            </a:xfrm>
            <a:custGeom>
              <a:avLst/>
              <a:gdLst/>
              <a:ahLst/>
              <a:cxnLst/>
              <a:rect l="l" t="t" r="r" b="b"/>
              <a:pathLst>
                <a:path w="299" h="557" extrusionOk="0">
                  <a:moveTo>
                    <a:pt x="219" y="0"/>
                  </a:moveTo>
                  <a:cubicBezTo>
                    <a:pt x="1" y="219"/>
                    <a:pt x="1" y="378"/>
                    <a:pt x="219" y="557"/>
                  </a:cubicBezTo>
                  <a:cubicBezTo>
                    <a:pt x="299" y="477"/>
                    <a:pt x="299" y="438"/>
                    <a:pt x="239" y="358"/>
                  </a:cubicBezTo>
                  <a:cubicBezTo>
                    <a:pt x="239" y="239"/>
                    <a:pt x="219" y="139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303;p3">
              <a:extLst>
                <a:ext uri="{FF2B5EF4-FFF2-40B4-BE49-F238E27FC236}">
                  <a16:creationId xmlns:a16="http://schemas.microsoft.com/office/drawing/2014/main" id="{063CEC96-7317-4FB1-BED5-2ED64A725D3A}"/>
                </a:ext>
              </a:extLst>
            </p:cNvPr>
            <p:cNvSpPr/>
            <p:nvPr/>
          </p:nvSpPr>
          <p:spPr>
            <a:xfrm>
              <a:off x="2221800" y="3678550"/>
              <a:ext cx="10975" cy="4025"/>
            </a:xfrm>
            <a:custGeom>
              <a:avLst/>
              <a:gdLst/>
              <a:ahLst/>
              <a:cxnLst/>
              <a:rect l="l" t="t" r="r" b="b"/>
              <a:pathLst>
                <a:path w="439" h="161" extrusionOk="0">
                  <a:moveTo>
                    <a:pt x="418" y="1"/>
                  </a:moveTo>
                  <a:cubicBezTo>
                    <a:pt x="299" y="1"/>
                    <a:pt x="200" y="21"/>
                    <a:pt x="60" y="21"/>
                  </a:cubicBezTo>
                  <a:cubicBezTo>
                    <a:pt x="1" y="41"/>
                    <a:pt x="1" y="100"/>
                    <a:pt x="40" y="160"/>
                  </a:cubicBezTo>
                  <a:lnTo>
                    <a:pt x="60" y="140"/>
                  </a:lnTo>
                  <a:lnTo>
                    <a:pt x="418" y="140"/>
                  </a:lnTo>
                  <a:cubicBezTo>
                    <a:pt x="438" y="80"/>
                    <a:pt x="438" y="2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304;p3">
              <a:extLst>
                <a:ext uri="{FF2B5EF4-FFF2-40B4-BE49-F238E27FC236}">
                  <a16:creationId xmlns:a16="http://schemas.microsoft.com/office/drawing/2014/main" id="{5D1FCD1B-6064-4FCC-AAD7-45AFD9AFB8DA}"/>
                </a:ext>
              </a:extLst>
            </p:cNvPr>
            <p:cNvSpPr/>
            <p:nvPr/>
          </p:nvSpPr>
          <p:spPr>
            <a:xfrm>
              <a:off x="2230250" y="3619875"/>
              <a:ext cx="2525" cy="4000"/>
            </a:xfrm>
            <a:custGeom>
              <a:avLst/>
              <a:gdLst/>
              <a:ahLst/>
              <a:cxnLst/>
              <a:rect l="l" t="t" r="r" b="b"/>
              <a:pathLst>
                <a:path w="101" h="160" extrusionOk="0">
                  <a:moveTo>
                    <a:pt x="80" y="1"/>
                  </a:moveTo>
                  <a:cubicBezTo>
                    <a:pt x="80" y="1"/>
                    <a:pt x="21" y="20"/>
                    <a:pt x="21" y="60"/>
                  </a:cubicBezTo>
                  <a:cubicBezTo>
                    <a:pt x="1" y="100"/>
                    <a:pt x="21" y="160"/>
                    <a:pt x="100" y="160"/>
                  </a:cubicBezTo>
                  <a:cubicBezTo>
                    <a:pt x="100" y="100"/>
                    <a:pt x="100" y="20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305;p3">
              <a:extLst>
                <a:ext uri="{FF2B5EF4-FFF2-40B4-BE49-F238E27FC236}">
                  <a16:creationId xmlns:a16="http://schemas.microsoft.com/office/drawing/2014/main" id="{7F224FF9-A2B2-46B6-8CFA-BA4B37383FF0}"/>
                </a:ext>
              </a:extLst>
            </p:cNvPr>
            <p:cNvSpPr/>
            <p:nvPr/>
          </p:nvSpPr>
          <p:spPr>
            <a:xfrm>
              <a:off x="2232250" y="3788975"/>
              <a:ext cx="1475" cy="4975"/>
            </a:xfrm>
            <a:custGeom>
              <a:avLst/>
              <a:gdLst/>
              <a:ahLst/>
              <a:cxnLst/>
              <a:rect l="l" t="t" r="r" b="b"/>
              <a:pathLst>
                <a:path w="59" h="199" extrusionOk="0">
                  <a:moveTo>
                    <a:pt x="0" y="0"/>
                  </a:moveTo>
                  <a:lnTo>
                    <a:pt x="0" y="199"/>
                  </a:lnTo>
                  <a:cubicBezTo>
                    <a:pt x="17" y="183"/>
                    <a:pt x="59" y="154"/>
                    <a:pt x="53" y="154"/>
                  </a:cubicBezTo>
                  <a:cubicBezTo>
                    <a:pt x="52" y="154"/>
                    <a:pt x="48" y="155"/>
                    <a:pt x="40" y="159"/>
                  </a:cubicBezTo>
                  <a:cubicBezTo>
                    <a:pt x="40" y="100"/>
                    <a:pt x="2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306;p3">
              <a:extLst>
                <a:ext uri="{FF2B5EF4-FFF2-40B4-BE49-F238E27FC236}">
                  <a16:creationId xmlns:a16="http://schemas.microsoft.com/office/drawing/2014/main" id="{90CBB0D9-F63B-480B-95CC-41F134550B2B}"/>
                </a:ext>
              </a:extLst>
            </p:cNvPr>
            <p:cNvSpPr/>
            <p:nvPr/>
          </p:nvSpPr>
          <p:spPr>
            <a:xfrm>
              <a:off x="2229750" y="3958050"/>
              <a:ext cx="32850" cy="148725"/>
            </a:xfrm>
            <a:custGeom>
              <a:avLst/>
              <a:gdLst/>
              <a:ahLst/>
              <a:cxnLst/>
              <a:rect l="l" t="t" r="r" b="b"/>
              <a:pathLst>
                <a:path w="1314" h="5949" extrusionOk="0">
                  <a:moveTo>
                    <a:pt x="936" y="1"/>
                  </a:moveTo>
                  <a:cubicBezTo>
                    <a:pt x="777" y="1"/>
                    <a:pt x="677" y="180"/>
                    <a:pt x="458" y="200"/>
                  </a:cubicBezTo>
                  <a:cubicBezTo>
                    <a:pt x="385" y="200"/>
                    <a:pt x="304" y="169"/>
                    <a:pt x="220" y="169"/>
                  </a:cubicBezTo>
                  <a:cubicBezTo>
                    <a:pt x="168" y="169"/>
                    <a:pt x="114" y="181"/>
                    <a:pt x="61" y="219"/>
                  </a:cubicBezTo>
                  <a:cubicBezTo>
                    <a:pt x="1" y="398"/>
                    <a:pt x="1" y="578"/>
                    <a:pt x="100" y="757"/>
                  </a:cubicBezTo>
                  <a:cubicBezTo>
                    <a:pt x="240" y="1035"/>
                    <a:pt x="419" y="1333"/>
                    <a:pt x="359" y="1711"/>
                  </a:cubicBezTo>
                  <a:cubicBezTo>
                    <a:pt x="339" y="1831"/>
                    <a:pt x="359" y="1970"/>
                    <a:pt x="419" y="2069"/>
                  </a:cubicBezTo>
                  <a:lnTo>
                    <a:pt x="498" y="2288"/>
                  </a:lnTo>
                  <a:cubicBezTo>
                    <a:pt x="538" y="2646"/>
                    <a:pt x="558" y="2985"/>
                    <a:pt x="558" y="3323"/>
                  </a:cubicBezTo>
                  <a:lnTo>
                    <a:pt x="558" y="3581"/>
                  </a:lnTo>
                  <a:lnTo>
                    <a:pt x="558" y="3820"/>
                  </a:lnTo>
                  <a:cubicBezTo>
                    <a:pt x="598" y="4198"/>
                    <a:pt x="598" y="4576"/>
                    <a:pt x="797" y="4894"/>
                  </a:cubicBezTo>
                  <a:cubicBezTo>
                    <a:pt x="836" y="5252"/>
                    <a:pt x="916" y="5590"/>
                    <a:pt x="956" y="5949"/>
                  </a:cubicBezTo>
                  <a:cubicBezTo>
                    <a:pt x="1135" y="5869"/>
                    <a:pt x="1274" y="5770"/>
                    <a:pt x="1314" y="5571"/>
                  </a:cubicBezTo>
                  <a:cubicBezTo>
                    <a:pt x="1015" y="4874"/>
                    <a:pt x="1214" y="4118"/>
                    <a:pt x="1195" y="3402"/>
                  </a:cubicBezTo>
                  <a:cubicBezTo>
                    <a:pt x="1055" y="3303"/>
                    <a:pt x="1055" y="3183"/>
                    <a:pt x="1135" y="3064"/>
                  </a:cubicBezTo>
                  <a:lnTo>
                    <a:pt x="1135" y="2686"/>
                  </a:lnTo>
                  <a:cubicBezTo>
                    <a:pt x="1035" y="2388"/>
                    <a:pt x="1035" y="2109"/>
                    <a:pt x="1135" y="1811"/>
                  </a:cubicBezTo>
                  <a:cubicBezTo>
                    <a:pt x="1135" y="1691"/>
                    <a:pt x="1115" y="1572"/>
                    <a:pt x="1115" y="1433"/>
                  </a:cubicBezTo>
                  <a:cubicBezTo>
                    <a:pt x="836" y="995"/>
                    <a:pt x="1075" y="478"/>
                    <a:pt x="9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307;p3">
              <a:extLst>
                <a:ext uri="{FF2B5EF4-FFF2-40B4-BE49-F238E27FC236}">
                  <a16:creationId xmlns:a16="http://schemas.microsoft.com/office/drawing/2014/main" id="{B5062301-86C1-44D9-9F71-CA2D137382B0}"/>
                </a:ext>
              </a:extLst>
            </p:cNvPr>
            <p:cNvSpPr/>
            <p:nvPr/>
          </p:nvSpPr>
          <p:spPr>
            <a:xfrm>
              <a:off x="2562975" y="3753650"/>
              <a:ext cx="97975" cy="13450"/>
            </a:xfrm>
            <a:custGeom>
              <a:avLst/>
              <a:gdLst/>
              <a:ahLst/>
              <a:cxnLst/>
              <a:rect l="l" t="t" r="r" b="b"/>
              <a:pathLst>
                <a:path w="3919" h="538" extrusionOk="0">
                  <a:moveTo>
                    <a:pt x="3919" y="1"/>
                  </a:moveTo>
                  <a:lnTo>
                    <a:pt x="3919" y="1"/>
                  </a:lnTo>
                  <a:cubicBezTo>
                    <a:pt x="3698" y="37"/>
                    <a:pt x="3444" y="142"/>
                    <a:pt x="3202" y="142"/>
                  </a:cubicBezTo>
                  <a:cubicBezTo>
                    <a:pt x="3183" y="142"/>
                    <a:pt x="3163" y="141"/>
                    <a:pt x="3143" y="140"/>
                  </a:cubicBezTo>
                  <a:cubicBezTo>
                    <a:pt x="2947" y="125"/>
                    <a:pt x="2749" y="119"/>
                    <a:pt x="2550" y="119"/>
                  </a:cubicBezTo>
                  <a:cubicBezTo>
                    <a:pt x="1901" y="119"/>
                    <a:pt x="1242" y="181"/>
                    <a:pt x="593" y="181"/>
                  </a:cubicBezTo>
                  <a:cubicBezTo>
                    <a:pt x="394" y="181"/>
                    <a:pt x="197" y="175"/>
                    <a:pt x="0" y="160"/>
                  </a:cubicBezTo>
                  <a:lnTo>
                    <a:pt x="0" y="538"/>
                  </a:lnTo>
                  <a:cubicBezTo>
                    <a:pt x="994" y="370"/>
                    <a:pt x="1987" y="331"/>
                    <a:pt x="2990" y="331"/>
                  </a:cubicBezTo>
                  <a:cubicBezTo>
                    <a:pt x="3292" y="331"/>
                    <a:pt x="3595" y="334"/>
                    <a:pt x="3899" y="339"/>
                  </a:cubicBezTo>
                  <a:cubicBezTo>
                    <a:pt x="3919" y="239"/>
                    <a:pt x="3919" y="120"/>
                    <a:pt x="3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308;p3">
              <a:extLst>
                <a:ext uri="{FF2B5EF4-FFF2-40B4-BE49-F238E27FC236}">
                  <a16:creationId xmlns:a16="http://schemas.microsoft.com/office/drawing/2014/main" id="{BC094BCF-5AED-4E01-9686-E5F4D3244FB2}"/>
                </a:ext>
              </a:extLst>
            </p:cNvPr>
            <p:cNvSpPr/>
            <p:nvPr/>
          </p:nvSpPr>
          <p:spPr>
            <a:xfrm>
              <a:off x="2659950" y="3637775"/>
              <a:ext cx="7475" cy="63200"/>
            </a:xfrm>
            <a:custGeom>
              <a:avLst/>
              <a:gdLst/>
              <a:ahLst/>
              <a:cxnLst/>
              <a:rect l="l" t="t" r="r" b="b"/>
              <a:pathLst>
                <a:path w="299" h="2528" extrusionOk="0">
                  <a:moveTo>
                    <a:pt x="40" y="1"/>
                  </a:moveTo>
                  <a:lnTo>
                    <a:pt x="40" y="896"/>
                  </a:lnTo>
                  <a:cubicBezTo>
                    <a:pt x="20" y="896"/>
                    <a:pt x="20" y="896"/>
                    <a:pt x="0" y="956"/>
                  </a:cubicBezTo>
                  <a:cubicBezTo>
                    <a:pt x="0" y="995"/>
                    <a:pt x="0" y="1015"/>
                    <a:pt x="40" y="1075"/>
                  </a:cubicBezTo>
                  <a:cubicBezTo>
                    <a:pt x="40" y="1135"/>
                    <a:pt x="20" y="1194"/>
                    <a:pt x="20" y="1254"/>
                  </a:cubicBezTo>
                  <a:cubicBezTo>
                    <a:pt x="20" y="1672"/>
                    <a:pt x="40" y="2089"/>
                    <a:pt x="40" y="2527"/>
                  </a:cubicBezTo>
                  <a:cubicBezTo>
                    <a:pt x="299" y="1672"/>
                    <a:pt x="179" y="836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309;p3">
              <a:extLst>
                <a:ext uri="{FF2B5EF4-FFF2-40B4-BE49-F238E27FC236}">
                  <a16:creationId xmlns:a16="http://schemas.microsoft.com/office/drawing/2014/main" id="{DFB29C59-528C-4F5C-9145-D470C30BFB8A}"/>
                </a:ext>
              </a:extLst>
            </p:cNvPr>
            <p:cNvSpPr/>
            <p:nvPr/>
          </p:nvSpPr>
          <p:spPr>
            <a:xfrm>
              <a:off x="2252650" y="4003800"/>
              <a:ext cx="7975" cy="21925"/>
            </a:xfrm>
            <a:custGeom>
              <a:avLst/>
              <a:gdLst/>
              <a:ahLst/>
              <a:cxnLst/>
              <a:rect l="l" t="t" r="r" b="b"/>
              <a:pathLst>
                <a:path w="319" h="877" extrusionOk="0">
                  <a:moveTo>
                    <a:pt x="219" y="1"/>
                  </a:moveTo>
                  <a:cubicBezTo>
                    <a:pt x="0" y="319"/>
                    <a:pt x="0" y="578"/>
                    <a:pt x="219" y="876"/>
                  </a:cubicBezTo>
                  <a:cubicBezTo>
                    <a:pt x="318" y="578"/>
                    <a:pt x="298" y="279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310;p3">
              <a:extLst>
                <a:ext uri="{FF2B5EF4-FFF2-40B4-BE49-F238E27FC236}">
                  <a16:creationId xmlns:a16="http://schemas.microsoft.com/office/drawing/2014/main" id="{4DD3CCE2-0004-4FFF-BD13-B05180692922}"/>
                </a:ext>
              </a:extLst>
            </p:cNvPr>
            <p:cNvSpPr/>
            <p:nvPr/>
          </p:nvSpPr>
          <p:spPr>
            <a:xfrm>
              <a:off x="2254125" y="403465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160" y="0"/>
                  </a:moveTo>
                  <a:cubicBezTo>
                    <a:pt x="1" y="139"/>
                    <a:pt x="21" y="279"/>
                    <a:pt x="220" y="338"/>
                  </a:cubicBezTo>
                  <a:cubicBezTo>
                    <a:pt x="220" y="239"/>
                    <a:pt x="200" y="119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311;p3">
              <a:extLst>
                <a:ext uri="{FF2B5EF4-FFF2-40B4-BE49-F238E27FC236}">
                  <a16:creationId xmlns:a16="http://schemas.microsoft.com/office/drawing/2014/main" id="{94463C98-1623-4130-B2E7-F49576512254}"/>
                </a:ext>
              </a:extLst>
            </p:cNvPr>
            <p:cNvSpPr/>
            <p:nvPr/>
          </p:nvSpPr>
          <p:spPr>
            <a:xfrm>
              <a:off x="2223300" y="3463225"/>
              <a:ext cx="20900" cy="71125"/>
            </a:xfrm>
            <a:custGeom>
              <a:avLst/>
              <a:gdLst/>
              <a:ahLst/>
              <a:cxnLst/>
              <a:rect l="l" t="t" r="r" b="b"/>
              <a:pathLst>
                <a:path w="836" h="2845" extrusionOk="0">
                  <a:moveTo>
                    <a:pt x="597" y="0"/>
                  </a:moveTo>
                  <a:cubicBezTo>
                    <a:pt x="0" y="279"/>
                    <a:pt x="378" y="915"/>
                    <a:pt x="80" y="1293"/>
                  </a:cubicBezTo>
                  <a:cubicBezTo>
                    <a:pt x="40" y="1472"/>
                    <a:pt x="0" y="1671"/>
                    <a:pt x="40" y="1870"/>
                  </a:cubicBezTo>
                  <a:cubicBezTo>
                    <a:pt x="0" y="1970"/>
                    <a:pt x="40" y="2089"/>
                    <a:pt x="60" y="2189"/>
                  </a:cubicBezTo>
                  <a:cubicBezTo>
                    <a:pt x="100" y="2308"/>
                    <a:pt x="140" y="2447"/>
                    <a:pt x="140" y="2586"/>
                  </a:cubicBezTo>
                  <a:cubicBezTo>
                    <a:pt x="140" y="2606"/>
                    <a:pt x="159" y="2666"/>
                    <a:pt x="159" y="2686"/>
                  </a:cubicBezTo>
                  <a:cubicBezTo>
                    <a:pt x="179" y="2765"/>
                    <a:pt x="219" y="2805"/>
                    <a:pt x="299" y="2845"/>
                  </a:cubicBezTo>
                  <a:lnTo>
                    <a:pt x="398" y="2845"/>
                  </a:lnTo>
                  <a:cubicBezTo>
                    <a:pt x="836" y="2765"/>
                    <a:pt x="756" y="2447"/>
                    <a:pt x="736" y="2169"/>
                  </a:cubicBezTo>
                  <a:cubicBezTo>
                    <a:pt x="657" y="1612"/>
                    <a:pt x="697" y="1075"/>
                    <a:pt x="736" y="518"/>
                  </a:cubicBezTo>
                  <a:cubicBezTo>
                    <a:pt x="736" y="339"/>
                    <a:pt x="697" y="199"/>
                    <a:pt x="697" y="20"/>
                  </a:cubicBezTo>
                  <a:cubicBezTo>
                    <a:pt x="657" y="20"/>
                    <a:pt x="597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312;p3">
              <a:extLst>
                <a:ext uri="{FF2B5EF4-FFF2-40B4-BE49-F238E27FC236}">
                  <a16:creationId xmlns:a16="http://schemas.microsoft.com/office/drawing/2014/main" id="{AA3A8431-8ED9-4250-B7CE-D3BADA8EF730}"/>
                </a:ext>
              </a:extLst>
            </p:cNvPr>
            <p:cNvSpPr/>
            <p:nvPr/>
          </p:nvSpPr>
          <p:spPr>
            <a:xfrm>
              <a:off x="2222800" y="3392600"/>
              <a:ext cx="14950" cy="102475"/>
            </a:xfrm>
            <a:custGeom>
              <a:avLst/>
              <a:gdLst/>
              <a:ahLst/>
              <a:cxnLst/>
              <a:rect l="l" t="t" r="r" b="b"/>
              <a:pathLst>
                <a:path w="598" h="4099" extrusionOk="0">
                  <a:moveTo>
                    <a:pt x="179" y="1"/>
                  </a:moveTo>
                  <a:lnTo>
                    <a:pt x="179" y="2646"/>
                  </a:lnTo>
                  <a:cubicBezTo>
                    <a:pt x="100" y="2746"/>
                    <a:pt x="60" y="2825"/>
                    <a:pt x="20" y="2945"/>
                  </a:cubicBezTo>
                  <a:cubicBezTo>
                    <a:pt x="0" y="3024"/>
                    <a:pt x="0" y="3104"/>
                    <a:pt x="0" y="3183"/>
                  </a:cubicBezTo>
                  <a:lnTo>
                    <a:pt x="0" y="3402"/>
                  </a:lnTo>
                  <a:cubicBezTo>
                    <a:pt x="0" y="3541"/>
                    <a:pt x="0" y="3681"/>
                    <a:pt x="20" y="3820"/>
                  </a:cubicBezTo>
                  <a:cubicBezTo>
                    <a:pt x="60" y="3900"/>
                    <a:pt x="80" y="3939"/>
                    <a:pt x="100" y="4019"/>
                  </a:cubicBezTo>
                  <a:lnTo>
                    <a:pt x="179" y="4098"/>
                  </a:lnTo>
                  <a:cubicBezTo>
                    <a:pt x="597" y="3760"/>
                    <a:pt x="319" y="3203"/>
                    <a:pt x="577" y="2825"/>
                  </a:cubicBezTo>
                  <a:cubicBezTo>
                    <a:pt x="577" y="2726"/>
                    <a:pt x="557" y="2607"/>
                    <a:pt x="557" y="2447"/>
                  </a:cubicBezTo>
                  <a:cubicBezTo>
                    <a:pt x="458" y="2149"/>
                    <a:pt x="458" y="1851"/>
                    <a:pt x="557" y="1552"/>
                  </a:cubicBezTo>
                  <a:cubicBezTo>
                    <a:pt x="518" y="1512"/>
                    <a:pt x="518" y="1433"/>
                    <a:pt x="518" y="1393"/>
                  </a:cubicBezTo>
                  <a:cubicBezTo>
                    <a:pt x="378" y="1314"/>
                    <a:pt x="378" y="1194"/>
                    <a:pt x="398" y="1035"/>
                  </a:cubicBezTo>
                  <a:cubicBezTo>
                    <a:pt x="319" y="697"/>
                    <a:pt x="458" y="319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313;p3">
              <a:extLst>
                <a:ext uri="{FF2B5EF4-FFF2-40B4-BE49-F238E27FC236}">
                  <a16:creationId xmlns:a16="http://schemas.microsoft.com/office/drawing/2014/main" id="{19361870-D272-4561-AD90-7A095ED72CCE}"/>
                </a:ext>
              </a:extLst>
            </p:cNvPr>
            <p:cNvSpPr/>
            <p:nvPr/>
          </p:nvSpPr>
          <p:spPr>
            <a:xfrm>
              <a:off x="2230250" y="3431900"/>
              <a:ext cx="5500" cy="22900"/>
            </a:xfrm>
            <a:custGeom>
              <a:avLst/>
              <a:gdLst/>
              <a:ahLst/>
              <a:cxnLst/>
              <a:rect l="l" t="t" r="r" b="b"/>
              <a:pathLst>
                <a:path w="220" h="916" extrusionOk="0">
                  <a:moveTo>
                    <a:pt x="220" y="0"/>
                  </a:moveTo>
                  <a:cubicBezTo>
                    <a:pt x="1" y="318"/>
                    <a:pt x="21" y="597"/>
                    <a:pt x="220" y="915"/>
                  </a:cubicBezTo>
                  <a:lnTo>
                    <a:pt x="2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314;p3">
              <a:extLst>
                <a:ext uri="{FF2B5EF4-FFF2-40B4-BE49-F238E27FC236}">
                  <a16:creationId xmlns:a16="http://schemas.microsoft.com/office/drawing/2014/main" id="{6C3361C3-7B3A-42CD-BC1D-52C7FBDE2D3B}"/>
                </a:ext>
              </a:extLst>
            </p:cNvPr>
            <p:cNvSpPr/>
            <p:nvPr/>
          </p:nvSpPr>
          <p:spPr>
            <a:xfrm>
              <a:off x="2215825" y="3544775"/>
              <a:ext cx="26900" cy="66675"/>
            </a:xfrm>
            <a:custGeom>
              <a:avLst/>
              <a:gdLst/>
              <a:ahLst/>
              <a:cxnLst/>
              <a:rect l="l" t="t" r="r" b="b"/>
              <a:pathLst>
                <a:path w="1076" h="2667" extrusionOk="0">
                  <a:moveTo>
                    <a:pt x="339" y="1"/>
                  </a:moveTo>
                  <a:cubicBezTo>
                    <a:pt x="260" y="41"/>
                    <a:pt x="200" y="100"/>
                    <a:pt x="160" y="180"/>
                  </a:cubicBezTo>
                  <a:cubicBezTo>
                    <a:pt x="1" y="737"/>
                    <a:pt x="279" y="1334"/>
                    <a:pt x="160" y="1930"/>
                  </a:cubicBezTo>
                  <a:cubicBezTo>
                    <a:pt x="359" y="2129"/>
                    <a:pt x="100" y="2467"/>
                    <a:pt x="339" y="2666"/>
                  </a:cubicBezTo>
                  <a:cubicBezTo>
                    <a:pt x="558" y="2527"/>
                    <a:pt x="458" y="2209"/>
                    <a:pt x="677" y="2109"/>
                  </a:cubicBezTo>
                  <a:cubicBezTo>
                    <a:pt x="721" y="2074"/>
                    <a:pt x="755" y="2059"/>
                    <a:pt x="783" y="2059"/>
                  </a:cubicBezTo>
                  <a:cubicBezTo>
                    <a:pt x="895" y="2059"/>
                    <a:pt x="908" y="2288"/>
                    <a:pt x="1035" y="2288"/>
                  </a:cubicBezTo>
                  <a:cubicBezTo>
                    <a:pt x="1035" y="2209"/>
                    <a:pt x="1055" y="2089"/>
                    <a:pt x="1055" y="2050"/>
                  </a:cubicBezTo>
                  <a:cubicBezTo>
                    <a:pt x="478" y="1373"/>
                    <a:pt x="677" y="677"/>
                    <a:pt x="1075" y="1"/>
                  </a:cubicBezTo>
                  <a:lnTo>
                    <a:pt x="697" y="1"/>
                  </a:lnTo>
                  <a:cubicBezTo>
                    <a:pt x="657" y="21"/>
                    <a:pt x="628" y="31"/>
                    <a:pt x="598" y="31"/>
                  </a:cubicBezTo>
                  <a:cubicBezTo>
                    <a:pt x="568" y="31"/>
                    <a:pt x="538" y="2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15;p3">
              <a:extLst>
                <a:ext uri="{FF2B5EF4-FFF2-40B4-BE49-F238E27FC236}">
                  <a16:creationId xmlns:a16="http://schemas.microsoft.com/office/drawing/2014/main" id="{22D1879D-C033-4A4A-A434-8840E1B4D7B3}"/>
                </a:ext>
              </a:extLst>
            </p:cNvPr>
            <p:cNvSpPr/>
            <p:nvPr/>
          </p:nvSpPr>
          <p:spPr>
            <a:xfrm>
              <a:off x="2250650" y="3546800"/>
              <a:ext cx="4500" cy="59175"/>
            </a:xfrm>
            <a:custGeom>
              <a:avLst/>
              <a:gdLst/>
              <a:ahLst/>
              <a:cxnLst/>
              <a:rect l="l" t="t" r="r" b="b"/>
              <a:pathLst>
                <a:path w="180" h="2367" extrusionOk="0">
                  <a:moveTo>
                    <a:pt x="92" y="0"/>
                  </a:moveTo>
                  <a:cubicBezTo>
                    <a:pt x="63" y="0"/>
                    <a:pt x="35" y="33"/>
                    <a:pt x="0" y="79"/>
                  </a:cubicBezTo>
                  <a:lnTo>
                    <a:pt x="0" y="2367"/>
                  </a:lnTo>
                  <a:cubicBezTo>
                    <a:pt x="179" y="2227"/>
                    <a:pt x="160" y="2008"/>
                    <a:pt x="160" y="1810"/>
                  </a:cubicBezTo>
                  <a:lnTo>
                    <a:pt x="160" y="59"/>
                  </a:lnTo>
                  <a:cubicBezTo>
                    <a:pt x="135" y="17"/>
                    <a:pt x="113" y="0"/>
                    <a:pt x="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16;p3">
              <a:extLst>
                <a:ext uri="{FF2B5EF4-FFF2-40B4-BE49-F238E27FC236}">
                  <a16:creationId xmlns:a16="http://schemas.microsoft.com/office/drawing/2014/main" id="{3614B53E-B28E-4F8C-95E5-D92A6DA347CB}"/>
                </a:ext>
              </a:extLst>
            </p:cNvPr>
            <p:cNvSpPr/>
            <p:nvPr/>
          </p:nvSpPr>
          <p:spPr>
            <a:xfrm>
              <a:off x="2241700" y="3538325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498" y="40"/>
                  </a:moveTo>
                  <a:cubicBezTo>
                    <a:pt x="319" y="60"/>
                    <a:pt x="100" y="0"/>
                    <a:pt x="0" y="219"/>
                  </a:cubicBezTo>
                  <a:cubicBezTo>
                    <a:pt x="140" y="219"/>
                    <a:pt x="259" y="259"/>
                    <a:pt x="339" y="398"/>
                  </a:cubicBezTo>
                  <a:lnTo>
                    <a:pt x="518" y="398"/>
                  </a:lnTo>
                  <a:cubicBezTo>
                    <a:pt x="518" y="279"/>
                    <a:pt x="518" y="159"/>
                    <a:pt x="49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17;p3">
              <a:extLst>
                <a:ext uri="{FF2B5EF4-FFF2-40B4-BE49-F238E27FC236}">
                  <a16:creationId xmlns:a16="http://schemas.microsoft.com/office/drawing/2014/main" id="{A6904898-BA6C-4FD9-822A-6ED6A3A45281}"/>
                </a:ext>
              </a:extLst>
            </p:cNvPr>
            <p:cNvSpPr/>
            <p:nvPr/>
          </p:nvSpPr>
          <p:spPr>
            <a:xfrm>
              <a:off x="2509250" y="3891900"/>
              <a:ext cx="5000" cy="13450"/>
            </a:xfrm>
            <a:custGeom>
              <a:avLst/>
              <a:gdLst/>
              <a:ahLst/>
              <a:cxnLst/>
              <a:rect l="l" t="t" r="r" b="b"/>
              <a:pathLst>
                <a:path w="200" h="538" extrusionOk="0">
                  <a:moveTo>
                    <a:pt x="1" y="1"/>
                  </a:moveTo>
                  <a:lnTo>
                    <a:pt x="1" y="538"/>
                  </a:lnTo>
                  <a:cubicBezTo>
                    <a:pt x="200" y="359"/>
                    <a:pt x="200" y="18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18;p3">
              <a:extLst>
                <a:ext uri="{FF2B5EF4-FFF2-40B4-BE49-F238E27FC236}">
                  <a16:creationId xmlns:a16="http://schemas.microsoft.com/office/drawing/2014/main" id="{1880047D-3C32-467C-9F3B-C08237D87B44}"/>
                </a:ext>
              </a:extLst>
            </p:cNvPr>
            <p:cNvSpPr/>
            <p:nvPr/>
          </p:nvSpPr>
          <p:spPr>
            <a:xfrm>
              <a:off x="2208375" y="3257825"/>
              <a:ext cx="23900" cy="282000"/>
            </a:xfrm>
            <a:custGeom>
              <a:avLst/>
              <a:gdLst/>
              <a:ahLst/>
              <a:cxnLst/>
              <a:rect l="l" t="t" r="r" b="b"/>
              <a:pathLst>
                <a:path w="956" h="11280" extrusionOk="0">
                  <a:moveTo>
                    <a:pt x="418" y="1"/>
                  </a:moveTo>
                  <a:lnTo>
                    <a:pt x="379" y="40"/>
                  </a:lnTo>
                  <a:cubicBezTo>
                    <a:pt x="219" y="100"/>
                    <a:pt x="199" y="279"/>
                    <a:pt x="180" y="438"/>
                  </a:cubicBezTo>
                  <a:lnTo>
                    <a:pt x="180" y="4158"/>
                  </a:lnTo>
                  <a:cubicBezTo>
                    <a:pt x="1" y="4516"/>
                    <a:pt x="1" y="4854"/>
                    <a:pt x="199" y="5213"/>
                  </a:cubicBezTo>
                  <a:cubicBezTo>
                    <a:pt x="219" y="6346"/>
                    <a:pt x="319" y="7520"/>
                    <a:pt x="279" y="8654"/>
                  </a:cubicBezTo>
                  <a:cubicBezTo>
                    <a:pt x="219" y="9529"/>
                    <a:pt x="299" y="10405"/>
                    <a:pt x="379" y="11280"/>
                  </a:cubicBezTo>
                  <a:cubicBezTo>
                    <a:pt x="597" y="11280"/>
                    <a:pt x="796" y="11280"/>
                    <a:pt x="955" y="11081"/>
                  </a:cubicBezTo>
                  <a:cubicBezTo>
                    <a:pt x="876" y="11021"/>
                    <a:pt x="796" y="10942"/>
                    <a:pt x="776" y="10882"/>
                  </a:cubicBezTo>
                  <a:lnTo>
                    <a:pt x="796" y="10882"/>
                  </a:lnTo>
                  <a:cubicBezTo>
                    <a:pt x="657" y="10783"/>
                    <a:pt x="776" y="10663"/>
                    <a:pt x="796" y="10524"/>
                  </a:cubicBezTo>
                  <a:cubicBezTo>
                    <a:pt x="776" y="10405"/>
                    <a:pt x="776" y="10305"/>
                    <a:pt x="756" y="10186"/>
                  </a:cubicBezTo>
                  <a:cubicBezTo>
                    <a:pt x="637" y="9987"/>
                    <a:pt x="697" y="9768"/>
                    <a:pt x="677" y="9569"/>
                  </a:cubicBezTo>
                  <a:cubicBezTo>
                    <a:pt x="677" y="9450"/>
                    <a:pt x="697" y="9370"/>
                    <a:pt x="756" y="9271"/>
                  </a:cubicBezTo>
                  <a:lnTo>
                    <a:pt x="756" y="8793"/>
                  </a:lnTo>
                  <a:cubicBezTo>
                    <a:pt x="697" y="8714"/>
                    <a:pt x="697" y="8614"/>
                    <a:pt x="756" y="8535"/>
                  </a:cubicBezTo>
                  <a:lnTo>
                    <a:pt x="756" y="8435"/>
                  </a:lnTo>
                  <a:cubicBezTo>
                    <a:pt x="677" y="8316"/>
                    <a:pt x="697" y="8177"/>
                    <a:pt x="597" y="8057"/>
                  </a:cubicBezTo>
                  <a:cubicBezTo>
                    <a:pt x="558" y="6167"/>
                    <a:pt x="697" y="4278"/>
                    <a:pt x="577" y="2388"/>
                  </a:cubicBezTo>
                  <a:cubicBezTo>
                    <a:pt x="558" y="1990"/>
                    <a:pt x="398" y="1592"/>
                    <a:pt x="558" y="1174"/>
                  </a:cubicBezTo>
                  <a:cubicBezTo>
                    <a:pt x="458" y="975"/>
                    <a:pt x="498" y="776"/>
                    <a:pt x="458" y="578"/>
                  </a:cubicBezTo>
                  <a:lnTo>
                    <a:pt x="458" y="379"/>
                  </a:lnTo>
                  <a:cubicBezTo>
                    <a:pt x="478" y="259"/>
                    <a:pt x="478" y="140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19;p3">
              <a:extLst>
                <a:ext uri="{FF2B5EF4-FFF2-40B4-BE49-F238E27FC236}">
                  <a16:creationId xmlns:a16="http://schemas.microsoft.com/office/drawing/2014/main" id="{998E04ED-641D-4AFD-B679-471B474C3B1D}"/>
                </a:ext>
              </a:extLst>
            </p:cNvPr>
            <p:cNvSpPr/>
            <p:nvPr/>
          </p:nvSpPr>
          <p:spPr>
            <a:xfrm>
              <a:off x="2219325" y="35437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60" y="140"/>
                    <a:pt x="120" y="61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20;p3">
              <a:extLst>
                <a:ext uri="{FF2B5EF4-FFF2-40B4-BE49-F238E27FC236}">
                  <a16:creationId xmlns:a16="http://schemas.microsoft.com/office/drawing/2014/main" id="{143ABAFA-6988-4F64-B3D6-06DD2292F62C}"/>
                </a:ext>
              </a:extLst>
            </p:cNvPr>
            <p:cNvSpPr/>
            <p:nvPr/>
          </p:nvSpPr>
          <p:spPr>
            <a:xfrm>
              <a:off x="2227775" y="35437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1"/>
                    <a:pt x="70" y="76"/>
                    <a:pt x="100" y="76"/>
                  </a:cubicBezTo>
                  <a:cubicBezTo>
                    <a:pt x="130" y="76"/>
                    <a:pt x="160" y="5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21;p3">
              <a:extLst>
                <a:ext uri="{FF2B5EF4-FFF2-40B4-BE49-F238E27FC236}">
                  <a16:creationId xmlns:a16="http://schemas.microsoft.com/office/drawing/2014/main" id="{31DC24EA-2872-4B8E-B388-08D283B3F8CB}"/>
                </a:ext>
              </a:extLst>
            </p:cNvPr>
            <p:cNvSpPr/>
            <p:nvPr/>
          </p:nvSpPr>
          <p:spPr>
            <a:xfrm>
              <a:off x="2003475" y="3788975"/>
              <a:ext cx="27875" cy="243200"/>
            </a:xfrm>
            <a:custGeom>
              <a:avLst/>
              <a:gdLst/>
              <a:ahLst/>
              <a:cxnLst/>
              <a:rect l="l" t="t" r="r" b="b"/>
              <a:pathLst>
                <a:path w="1115" h="9728" extrusionOk="0">
                  <a:moveTo>
                    <a:pt x="598" y="0"/>
                  </a:moveTo>
                  <a:cubicBezTo>
                    <a:pt x="399" y="60"/>
                    <a:pt x="220" y="100"/>
                    <a:pt x="41" y="199"/>
                  </a:cubicBezTo>
                  <a:cubicBezTo>
                    <a:pt x="1" y="1870"/>
                    <a:pt x="41" y="3541"/>
                    <a:pt x="239" y="5192"/>
                  </a:cubicBezTo>
                  <a:cubicBezTo>
                    <a:pt x="438" y="5928"/>
                    <a:pt x="200" y="6684"/>
                    <a:pt x="379" y="7420"/>
                  </a:cubicBezTo>
                  <a:cubicBezTo>
                    <a:pt x="399" y="7480"/>
                    <a:pt x="399" y="7579"/>
                    <a:pt x="399" y="7679"/>
                  </a:cubicBezTo>
                  <a:cubicBezTo>
                    <a:pt x="498" y="7758"/>
                    <a:pt x="538" y="7818"/>
                    <a:pt x="419" y="7858"/>
                  </a:cubicBezTo>
                  <a:cubicBezTo>
                    <a:pt x="299" y="8136"/>
                    <a:pt x="319" y="8375"/>
                    <a:pt x="399" y="8653"/>
                  </a:cubicBezTo>
                  <a:cubicBezTo>
                    <a:pt x="399" y="8753"/>
                    <a:pt x="419" y="8852"/>
                    <a:pt x="419" y="8952"/>
                  </a:cubicBezTo>
                  <a:cubicBezTo>
                    <a:pt x="598" y="9151"/>
                    <a:pt x="438" y="9409"/>
                    <a:pt x="518" y="9628"/>
                  </a:cubicBezTo>
                  <a:cubicBezTo>
                    <a:pt x="558" y="9708"/>
                    <a:pt x="637" y="9728"/>
                    <a:pt x="717" y="9728"/>
                  </a:cubicBezTo>
                  <a:cubicBezTo>
                    <a:pt x="836" y="9668"/>
                    <a:pt x="856" y="9549"/>
                    <a:pt x="956" y="9469"/>
                  </a:cubicBezTo>
                  <a:cubicBezTo>
                    <a:pt x="1015" y="9429"/>
                    <a:pt x="1015" y="9409"/>
                    <a:pt x="995" y="9350"/>
                  </a:cubicBezTo>
                  <a:cubicBezTo>
                    <a:pt x="1015" y="9270"/>
                    <a:pt x="1015" y="9171"/>
                    <a:pt x="956" y="9111"/>
                  </a:cubicBezTo>
                  <a:cubicBezTo>
                    <a:pt x="936" y="9111"/>
                    <a:pt x="936" y="9071"/>
                    <a:pt x="916" y="9051"/>
                  </a:cubicBezTo>
                  <a:cubicBezTo>
                    <a:pt x="896" y="9031"/>
                    <a:pt x="916" y="8972"/>
                    <a:pt x="956" y="8952"/>
                  </a:cubicBezTo>
                  <a:cubicBezTo>
                    <a:pt x="995" y="8554"/>
                    <a:pt x="1115" y="8176"/>
                    <a:pt x="956" y="7818"/>
                  </a:cubicBezTo>
                  <a:lnTo>
                    <a:pt x="956" y="7738"/>
                  </a:lnTo>
                  <a:cubicBezTo>
                    <a:pt x="1035" y="7480"/>
                    <a:pt x="995" y="7221"/>
                    <a:pt x="936" y="6963"/>
                  </a:cubicBezTo>
                  <a:cubicBezTo>
                    <a:pt x="717" y="6227"/>
                    <a:pt x="836" y="5451"/>
                    <a:pt x="896" y="4675"/>
                  </a:cubicBezTo>
                  <a:cubicBezTo>
                    <a:pt x="876" y="4297"/>
                    <a:pt x="717" y="3959"/>
                    <a:pt x="976" y="3601"/>
                  </a:cubicBezTo>
                  <a:cubicBezTo>
                    <a:pt x="936" y="3262"/>
                    <a:pt x="777" y="2904"/>
                    <a:pt x="836" y="2546"/>
                  </a:cubicBezTo>
                  <a:cubicBezTo>
                    <a:pt x="896" y="2387"/>
                    <a:pt x="876" y="2268"/>
                    <a:pt x="737" y="2168"/>
                  </a:cubicBezTo>
                  <a:cubicBezTo>
                    <a:pt x="717" y="1452"/>
                    <a:pt x="896" y="696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22;p3">
              <a:extLst>
                <a:ext uri="{FF2B5EF4-FFF2-40B4-BE49-F238E27FC236}">
                  <a16:creationId xmlns:a16="http://schemas.microsoft.com/office/drawing/2014/main" id="{BD61C7C6-EB6A-4D9B-B397-E258040E476D}"/>
                </a:ext>
              </a:extLst>
            </p:cNvPr>
            <p:cNvSpPr/>
            <p:nvPr/>
          </p:nvSpPr>
          <p:spPr>
            <a:xfrm>
              <a:off x="2126325" y="3771550"/>
              <a:ext cx="69150" cy="148425"/>
            </a:xfrm>
            <a:custGeom>
              <a:avLst/>
              <a:gdLst/>
              <a:ahLst/>
              <a:cxnLst/>
              <a:rect l="l" t="t" r="r" b="b"/>
              <a:pathLst>
                <a:path w="2766" h="5937" extrusionOk="0">
                  <a:moveTo>
                    <a:pt x="140" y="1"/>
                  </a:moveTo>
                  <a:cubicBezTo>
                    <a:pt x="0" y="1911"/>
                    <a:pt x="398" y="3800"/>
                    <a:pt x="358" y="5730"/>
                  </a:cubicBezTo>
                  <a:cubicBezTo>
                    <a:pt x="403" y="5805"/>
                    <a:pt x="449" y="5937"/>
                    <a:pt x="554" y="5937"/>
                  </a:cubicBezTo>
                  <a:cubicBezTo>
                    <a:pt x="588" y="5937"/>
                    <a:pt x="628" y="5923"/>
                    <a:pt x="677" y="5889"/>
                  </a:cubicBezTo>
                  <a:cubicBezTo>
                    <a:pt x="930" y="5758"/>
                    <a:pt x="1200" y="5735"/>
                    <a:pt x="1483" y="5735"/>
                  </a:cubicBezTo>
                  <a:cubicBezTo>
                    <a:pt x="1640" y="5735"/>
                    <a:pt x="1800" y="5742"/>
                    <a:pt x="1963" y="5742"/>
                  </a:cubicBezTo>
                  <a:cubicBezTo>
                    <a:pt x="2224" y="5742"/>
                    <a:pt x="2492" y="5724"/>
                    <a:pt x="2765" y="5630"/>
                  </a:cubicBezTo>
                  <a:cubicBezTo>
                    <a:pt x="2348" y="5542"/>
                    <a:pt x="1986" y="5526"/>
                    <a:pt x="1645" y="5526"/>
                  </a:cubicBezTo>
                  <a:cubicBezTo>
                    <a:pt x="1451" y="5526"/>
                    <a:pt x="1263" y="5531"/>
                    <a:pt x="1074" y="5531"/>
                  </a:cubicBezTo>
                  <a:cubicBezTo>
                    <a:pt x="1046" y="5531"/>
                    <a:pt x="1017" y="5531"/>
                    <a:pt x="987" y="5531"/>
                  </a:cubicBezTo>
                  <a:cubicBezTo>
                    <a:pt x="753" y="5531"/>
                    <a:pt x="517" y="5516"/>
                    <a:pt x="517" y="5233"/>
                  </a:cubicBezTo>
                  <a:cubicBezTo>
                    <a:pt x="517" y="4636"/>
                    <a:pt x="279" y="3999"/>
                    <a:pt x="657" y="3442"/>
                  </a:cubicBezTo>
                  <a:cubicBezTo>
                    <a:pt x="697" y="3383"/>
                    <a:pt x="716" y="3343"/>
                    <a:pt x="716" y="3263"/>
                  </a:cubicBezTo>
                  <a:cubicBezTo>
                    <a:pt x="617" y="3144"/>
                    <a:pt x="657" y="3064"/>
                    <a:pt x="756" y="2965"/>
                  </a:cubicBezTo>
                  <a:cubicBezTo>
                    <a:pt x="776" y="2806"/>
                    <a:pt x="716" y="2686"/>
                    <a:pt x="597" y="2607"/>
                  </a:cubicBezTo>
                  <a:cubicBezTo>
                    <a:pt x="338" y="2567"/>
                    <a:pt x="557" y="2487"/>
                    <a:pt x="577" y="2448"/>
                  </a:cubicBezTo>
                  <a:cubicBezTo>
                    <a:pt x="597" y="2328"/>
                    <a:pt x="597" y="2249"/>
                    <a:pt x="537" y="2149"/>
                  </a:cubicBezTo>
                  <a:cubicBezTo>
                    <a:pt x="259" y="1433"/>
                    <a:pt x="398" y="677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23;p3">
              <a:extLst>
                <a:ext uri="{FF2B5EF4-FFF2-40B4-BE49-F238E27FC236}">
                  <a16:creationId xmlns:a16="http://schemas.microsoft.com/office/drawing/2014/main" id="{FB3777E1-CC27-45A1-9472-1A650C9FAC14}"/>
                </a:ext>
              </a:extLst>
            </p:cNvPr>
            <p:cNvSpPr/>
            <p:nvPr/>
          </p:nvSpPr>
          <p:spPr>
            <a:xfrm>
              <a:off x="1998500" y="3694475"/>
              <a:ext cx="20925" cy="96000"/>
            </a:xfrm>
            <a:custGeom>
              <a:avLst/>
              <a:gdLst/>
              <a:ahLst/>
              <a:cxnLst/>
              <a:rect l="l" t="t" r="r" b="b"/>
              <a:pathLst>
                <a:path w="837" h="3840" extrusionOk="0">
                  <a:moveTo>
                    <a:pt x="618" y="0"/>
                  </a:moveTo>
                  <a:cubicBezTo>
                    <a:pt x="438" y="120"/>
                    <a:pt x="299" y="299"/>
                    <a:pt x="100" y="398"/>
                  </a:cubicBezTo>
                  <a:cubicBezTo>
                    <a:pt x="140" y="1532"/>
                    <a:pt x="1" y="2686"/>
                    <a:pt x="220" y="3840"/>
                  </a:cubicBezTo>
                  <a:cubicBezTo>
                    <a:pt x="478" y="3800"/>
                    <a:pt x="618" y="3601"/>
                    <a:pt x="777" y="3422"/>
                  </a:cubicBezTo>
                  <a:lnTo>
                    <a:pt x="777" y="219"/>
                  </a:lnTo>
                  <a:cubicBezTo>
                    <a:pt x="836" y="80"/>
                    <a:pt x="777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24;p3">
              <a:extLst>
                <a:ext uri="{FF2B5EF4-FFF2-40B4-BE49-F238E27FC236}">
                  <a16:creationId xmlns:a16="http://schemas.microsoft.com/office/drawing/2014/main" id="{889AD2DC-03BD-453C-9079-B450B2412C0E}"/>
                </a:ext>
              </a:extLst>
            </p:cNvPr>
            <p:cNvSpPr/>
            <p:nvPr/>
          </p:nvSpPr>
          <p:spPr>
            <a:xfrm>
              <a:off x="2224800" y="3878475"/>
              <a:ext cx="20400" cy="80600"/>
            </a:xfrm>
            <a:custGeom>
              <a:avLst/>
              <a:gdLst/>
              <a:ahLst/>
              <a:cxnLst/>
              <a:rect l="l" t="t" r="r" b="b"/>
              <a:pathLst>
                <a:path w="816" h="3224" extrusionOk="0">
                  <a:moveTo>
                    <a:pt x="497" y="1"/>
                  </a:moveTo>
                  <a:lnTo>
                    <a:pt x="418" y="80"/>
                  </a:lnTo>
                  <a:cubicBezTo>
                    <a:pt x="418" y="239"/>
                    <a:pt x="378" y="419"/>
                    <a:pt x="438" y="598"/>
                  </a:cubicBezTo>
                  <a:cubicBezTo>
                    <a:pt x="449" y="596"/>
                    <a:pt x="458" y="595"/>
                    <a:pt x="466" y="595"/>
                  </a:cubicBezTo>
                  <a:cubicBezTo>
                    <a:pt x="520" y="595"/>
                    <a:pt x="487" y="631"/>
                    <a:pt x="456" y="631"/>
                  </a:cubicBezTo>
                  <a:cubicBezTo>
                    <a:pt x="437" y="631"/>
                    <a:pt x="418" y="619"/>
                    <a:pt x="418" y="578"/>
                  </a:cubicBezTo>
                  <a:cubicBezTo>
                    <a:pt x="347" y="454"/>
                    <a:pt x="481" y="187"/>
                    <a:pt x="244" y="187"/>
                  </a:cubicBezTo>
                  <a:cubicBezTo>
                    <a:pt x="215" y="187"/>
                    <a:pt x="180" y="191"/>
                    <a:pt x="139" y="200"/>
                  </a:cubicBezTo>
                  <a:cubicBezTo>
                    <a:pt x="0" y="438"/>
                    <a:pt x="40" y="697"/>
                    <a:pt x="119" y="936"/>
                  </a:cubicBezTo>
                  <a:cubicBezTo>
                    <a:pt x="80" y="1712"/>
                    <a:pt x="20" y="2487"/>
                    <a:pt x="298" y="3223"/>
                  </a:cubicBezTo>
                  <a:lnTo>
                    <a:pt x="418" y="3223"/>
                  </a:lnTo>
                  <a:cubicBezTo>
                    <a:pt x="597" y="3184"/>
                    <a:pt x="716" y="3104"/>
                    <a:pt x="776" y="2905"/>
                  </a:cubicBezTo>
                  <a:cubicBezTo>
                    <a:pt x="637" y="2448"/>
                    <a:pt x="796" y="1950"/>
                    <a:pt x="696" y="1453"/>
                  </a:cubicBezTo>
                  <a:cubicBezTo>
                    <a:pt x="577" y="976"/>
                    <a:pt x="816" y="458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25;p3">
              <a:extLst>
                <a:ext uri="{FF2B5EF4-FFF2-40B4-BE49-F238E27FC236}">
                  <a16:creationId xmlns:a16="http://schemas.microsoft.com/office/drawing/2014/main" id="{7891AD4F-7B7D-42F4-8513-B629F0002C17}"/>
                </a:ext>
              </a:extLst>
            </p:cNvPr>
            <p:cNvSpPr/>
            <p:nvPr/>
          </p:nvSpPr>
          <p:spPr>
            <a:xfrm>
              <a:off x="2008950" y="3667625"/>
              <a:ext cx="74625" cy="32350"/>
            </a:xfrm>
            <a:custGeom>
              <a:avLst/>
              <a:gdLst/>
              <a:ahLst/>
              <a:cxnLst/>
              <a:rect l="l" t="t" r="r" b="b"/>
              <a:pathLst>
                <a:path w="2985" h="1294" extrusionOk="0">
                  <a:moveTo>
                    <a:pt x="398" y="0"/>
                  </a:moveTo>
                  <a:cubicBezTo>
                    <a:pt x="359" y="40"/>
                    <a:pt x="299" y="40"/>
                    <a:pt x="259" y="60"/>
                  </a:cubicBezTo>
                  <a:lnTo>
                    <a:pt x="160" y="60"/>
                  </a:lnTo>
                  <a:cubicBezTo>
                    <a:pt x="60" y="199"/>
                    <a:pt x="1" y="358"/>
                    <a:pt x="1" y="537"/>
                  </a:cubicBezTo>
                  <a:cubicBezTo>
                    <a:pt x="1" y="657"/>
                    <a:pt x="1" y="776"/>
                    <a:pt x="60" y="895"/>
                  </a:cubicBezTo>
                  <a:cubicBezTo>
                    <a:pt x="80" y="975"/>
                    <a:pt x="120" y="1055"/>
                    <a:pt x="200" y="1094"/>
                  </a:cubicBezTo>
                  <a:cubicBezTo>
                    <a:pt x="259" y="1174"/>
                    <a:pt x="299" y="1234"/>
                    <a:pt x="359" y="1293"/>
                  </a:cubicBezTo>
                  <a:cubicBezTo>
                    <a:pt x="1125" y="1275"/>
                    <a:pt x="1874" y="1090"/>
                    <a:pt x="2745" y="1090"/>
                  </a:cubicBezTo>
                  <a:cubicBezTo>
                    <a:pt x="2824" y="1090"/>
                    <a:pt x="2904" y="1091"/>
                    <a:pt x="2985" y="1094"/>
                  </a:cubicBezTo>
                  <a:cubicBezTo>
                    <a:pt x="2683" y="841"/>
                    <a:pt x="2404" y="763"/>
                    <a:pt x="2133" y="763"/>
                  </a:cubicBezTo>
                  <a:cubicBezTo>
                    <a:pt x="1957" y="763"/>
                    <a:pt x="1785" y="797"/>
                    <a:pt x="1612" y="836"/>
                  </a:cubicBezTo>
                  <a:cubicBezTo>
                    <a:pt x="1314" y="895"/>
                    <a:pt x="1055" y="895"/>
                    <a:pt x="757" y="895"/>
                  </a:cubicBezTo>
                  <a:cubicBezTo>
                    <a:pt x="703" y="895"/>
                    <a:pt x="649" y="901"/>
                    <a:pt x="600" y="901"/>
                  </a:cubicBezTo>
                  <a:cubicBezTo>
                    <a:pt x="484" y="901"/>
                    <a:pt x="392" y="872"/>
                    <a:pt x="379" y="677"/>
                  </a:cubicBezTo>
                  <a:cubicBezTo>
                    <a:pt x="359" y="438"/>
                    <a:pt x="458" y="279"/>
                    <a:pt x="697" y="259"/>
                  </a:cubicBezTo>
                  <a:cubicBezTo>
                    <a:pt x="816" y="239"/>
                    <a:pt x="995" y="279"/>
                    <a:pt x="1095" y="100"/>
                  </a:cubicBezTo>
                  <a:cubicBezTo>
                    <a:pt x="856" y="80"/>
                    <a:pt x="617" y="40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26;p3">
              <a:extLst>
                <a:ext uri="{FF2B5EF4-FFF2-40B4-BE49-F238E27FC236}">
                  <a16:creationId xmlns:a16="http://schemas.microsoft.com/office/drawing/2014/main" id="{7E06C9C9-D291-407B-8B2E-D86679C34B0A}"/>
                </a:ext>
              </a:extLst>
            </p:cNvPr>
            <p:cNvSpPr/>
            <p:nvPr/>
          </p:nvSpPr>
          <p:spPr>
            <a:xfrm>
              <a:off x="2041775" y="3950900"/>
              <a:ext cx="38325" cy="65850"/>
            </a:xfrm>
            <a:custGeom>
              <a:avLst/>
              <a:gdLst/>
              <a:ahLst/>
              <a:cxnLst/>
              <a:rect l="l" t="t" r="r" b="b"/>
              <a:pathLst>
                <a:path w="1533" h="2634" extrusionOk="0">
                  <a:moveTo>
                    <a:pt x="946" y="1"/>
                  </a:moveTo>
                  <a:cubicBezTo>
                    <a:pt x="550" y="1"/>
                    <a:pt x="256" y="275"/>
                    <a:pt x="160" y="824"/>
                  </a:cubicBezTo>
                  <a:cubicBezTo>
                    <a:pt x="60" y="1440"/>
                    <a:pt x="1" y="2057"/>
                    <a:pt x="299" y="2614"/>
                  </a:cubicBezTo>
                  <a:cubicBezTo>
                    <a:pt x="339" y="2628"/>
                    <a:pt x="374" y="2634"/>
                    <a:pt x="404" y="2634"/>
                  </a:cubicBezTo>
                  <a:cubicBezTo>
                    <a:pt x="507" y="2634"/>
                    <a:pt x="544" y="2558"/>
                    <a:pt x="498" y="2435"/>
                  </a:cubicBezTo>
                  <a:cubicBezTo>
                    <a:pt x="498" y="1977"/>
                    <a:pt x="458" y="1500"/>
                    <a:pt x="498" y="1043"/>
                  </a:cubicBezTo>
                  <a:cubicBezTo>
                    <a:pt x="543" y="624"/>
                    <a:pt x="689" y="452"/>
                    <a:pt x="1004" y="452"/>
                  </a:cubicBezTo>
                  <a:cubicBezTo>
                    <a:pt x="1108" y="452"/>
                    <a:pt x="1230" y="471"/>
                    <a:pt x="1373" y="505"/>
                  </a:cubicBezTo>
                  <a:cubicBezTo>
                    <a:pt x="1532" y="446"/>
                    <a:pt x="1473" y="267"/>
                    <a:pt x="1532" y="167"/>
                  </a:cubicBezTo>
                  <a:cubicBezTo>
                    <a:pt x="1322" y="56"/>
                    <a:pt x="1124" y="1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27;p3">
              <a:extLst>
                <a:ext uri="{FF2B5EF4-FFF2-40B4-BE49-F238E27FC236}">
                  <a16:creationId xmlns:a16="http://schemas.microsoft.com/office/drawing/2014/main" id="{4C6D7A04-E340-487F-8467-EDE1AB45E588}"/>
                </a:ext>
              </a:extLst>
            </p:cNvPr>
            <p:cNvSpPr/>
            <p:nvPr/>
          </p:nvSpPr>
          <p:spPr>
            <a:xfrm>
              <a:off x="2018400" y="3877975"/>
              <a:ext cx="81575" cy="32850"/>
            </a:xfrm>
            <a:custGeom>
              <a:avLst/>
              <a:gdLst/>
              <a:ahLst/>
              <a:cxnLst/>
              <a:rect l="l" t="t" r="r" b="b"/>
              <a:pathLst>
                <a:path w="3263" h="1314" extrusionOk="0">
                  <a:moveTo>
                    <a:pt x="319" y="1"/>
                  </a:moveTo>
                  <a:cubicBezTo>
                    <a:pt x="1" y="319"/>
                    <a:pt x="219" y="697"/>
                    <a:pt x="199" y="1035"/>
                  </a:cubicBezTo>
                  <a:cubicBezTo>
                    <a:pt x="219" y="1135"/>
                    <a:pt x="239" y="1234"/>
                    <a:pt x="379" y="1314"/>
                  </a:cubicBezTo>
                  <a:cubicBezTo>
                    <a:pt x="1890" y="1314"/>
                    <a:pt x="2786" y="1155"/>
                    <a:pt x="3263" y="816"/>
                  </a:cubicBezTo>
                  <a:cubicBezTo>
                    <a:pt x="3138" y="797"/>
                    <a:pt x="3014" y="789"/>
                    <a:pt x="2892" y="789"/>
                  </a:cubicBezTo>
                  <a:cubicBezTo>
                    <a:pt x="2341" y="789"/>
                    <a:pt x="1814" y="949"/>
                    <a:pt x="1271" y="949"/>
                  </a:cubicBezTo>
                  <a:cubicBezTo>
                    <a:pt x="1186" y="949"/>
                    <a:pt x="1101" y="945"/>
                    <a:pt x="1015" y="936"/>
                  </a:cubicBezTo>
                  <a:cubicBezTo>
                    <a:pt x="418" y="896"/>
                    <a:pt x="418" y="916"/>
                    <a:pt x="339" y="220"/>
                  </a:cubicBezTo>
                  <a:cubicBezTo>
                    <a:pt x="418" y="120"/>
                    <a:pt x="418" y="41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28;p3">
              <a:extLst>
                <a:ext uri="{FF2B5EF4-FFF2-40B4-BE49-F238E27FC236}">
                  <a16:creationId xmlns:a16="http://schemas.microsoft.com/office/drawing/2014/main" id="{805953E9-C57B-4E36-AE4B-724797B397B7}"/>
                </a:ext>
              </a:extLst>
            </p:cNvPr>
            <p:cNvSpPr/>
            <p:nvPr/>
          </p:nvSpPr>
          <p:spPr>
            <a:xfrm>
              <a:off x="1986575" y="4088850"/>
              <a:ext cx="107450" cy="28125"/>
            </a:xfrm>
            <a:custGeom>
              <a:avLst/>
              <a:gdLst/>
              <a:ahLst/>
              <a:cxnLst/>
              <a:rect l="l" t="t" r="r" b="b"/>
              <a:pathLst>
                <a:path w="4298" h="1125" extrusionOk="0">
                  <a:moveTo>
                    <a:pt x="1811" y="0"/>
                  </a:moveTo>
                  <a:cubicBezTo>
                    <a:pt x="1572" y="120"/>
                    <a:pt x="1791" y="398"/>
                    <a:pt x="1612" y="538"/>
                  </a:cubicBezTo>
                  <a:cubicBezTo>
                    <a:pt x="1517" y="726"/>
                    <a:pt x="1477" y="897"/>
                    <a:pt x="1235" y="897"/>
                  </a:cubicBezTo>
                  <a:cubicBezTo>
                    <a:pt x="1222" y="897"/>
                    <a:pt x="1208" y="897"/>
                    <a:pt x="1194" y="896"/>
                  </a:cubicBezTo>
                  <a:cubicBezTo>
                    <a:pt x="1061" y="882"/>
                    <a:pt x="929" y="878"/>
                    <a:pt x="796" y="878"/>
                  </a:cubicBezTo>
                  <a:cubicBezTo>
                    <a:pt x="531" y="878"/>
                    <a:pt x="266" y="896"/>
                    <a:pt x="0" y="896"/>
                  </a:cubicBezTo>
                  <a:cubicBezTo>
                    <a:pt x="160" y="1035"/>
                    <a:pt x="339" y="1060"/>
                    <a:pt x="525" y="1060"/>
                  </a:cubicBezTo>
                  <a:cubicBezTo>
                    <a:pt x="629" y="1060"/>
                    <a:pt x="735" y="1052"/>
                    <a:pt x="841" y="1052"/>
                  </a:cubicBezTo>
                  <a:cubicBezTo>
                    <a:pt x="926" y="1052"/>
                    <a:pt x="1011" y="1057"/>
                    <a:pt x="1095" y="1075"/>
                  </a:cubicBezTo>
                  <a:lnTo>
                    <a:pt x="1413" y="1075"/>
                  </a:lnTo>
                  <a:cubicBezTo>
                    <a:pt x="1487" y="1102"/>
                    <a:pt x="1552" y="1117"/>
                    <a:pt x="1613" y="1117"/>
                  </a:cubicBezTo>
                  <a:cubicBezTo>
                    <a:pt x="1683" y="1117"/>
                    <a:pt x="1747" y="1097"/>
                    <a:pt x="1811" y="1055"/>
                  </a:cubicBezTo>
                  <a:lnTo>
                    <a:pt x="2149" y="1055"/>
                  </a:lnTo>
                  <a:cubicBezTo>
                    <a:pt x="2209" y="1104"/>
                    <a:pt x="2273" y="1124"/>
                    <a:pt x="2340" y="1124"/>
                  </a:cubicBezTo>
                  <a:cubicBezTo>
                    <a:pt x="2407" y="1124"/>
                    <a:pt x="2477" y="1104"/>
                    <a:pt x="2547" y="1075"/>
                  </a:cubicBezTo>
                  <a:lnTo>
                    <a:pt x="2666" y="1075"/>
                  </a:lnTo>
                  <a:cubicBezTo>
                    <a:pt x="2778" y="1044"/>
                    <a:pt x="2895" y="1035"/>
                    <a:pt x="3014" y="1035"/>
                  </a:cubicBezTo>
                  <a:cubicBezTo>
                    <a:pt x="3224" y="1035"/>
                    <a:pt x="3441" y="1065"/>
                    <a:pt x="3654" y="1065"/>
                  </a:cubicBezTo>
                  <a:cubicBezTo>
                    <a:pt x="3878" y="1065"/>
                    <a:pt x="4097" y="1032"/>
                    <a:pt x="4297" y="896"/>
                  </a:cubicBezTo>
                  <a:lnTo>
                    <a:pt x="4297" y="896"/>
                  </a:lnTo>
                  <a:cubicBezTo>
                    <a:pt x="4118" y="906"/>
                    <a:pt x="3934" y="906"/>
                    <a:pt x="3748" y="906"/>
                  </a:cubicBezTo>
                  <a:cubicBezTo>
                    <a:pt x="3561" y="906"/>
                    <a:pt x="3372" y="906"/>
                    <a:pt x="3183" y="915"/>
                  </a:cubicBezTo>
                  <a:cubicBezTo>
                    <a:pt x="3030" y="918"/>
                    <a:pt x="2898" y="921"/>
                    <a:pt x="2785" y="921"/>
                  </a:cubicBezTo>
                  <a:cubicBezTo>
                    <a:pt x="2103" y="921"/>
                    <a:pt x="2066" y="819"/>
                    <a:pt x="1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29;p3">
              <a:extLst>
                <a:ext uri="{FF2B5EF4-FFF2-40B4-BE49-F238E27FC236}">
                  <a16:creationId xmlns:a16="http://schemas.microsoft.com/office/drawing/2014/main" id="{33AC897A-A0B9-4868-B523-579BACA15DA4}"/>
                </a:ext>
              </a:extLst>
            </p:cNvPr>
            <p:cNvSpPr/>
            <p:nvPr/>
          </p:nvSpPr>
          <p:spPr>
            <a:xfrm>
              <a:off x="2162125" y="3951950"/>
              <a:ext cx="34850" cy="73300"/>
            </a:xfrm>
            <a:custGeom>
              <a:avLst/>
              <a:gdLst/>
              <a:ahLst/>
              <a:cxnLst/>
              <a:rect l="l" t="t" r="r" b="b"/>
              <a:pathLst>
                <a:path w="1394" h="2932" extrusionOk="0">
                  <a:moveTo>
                    <a:pt x="762" y="0"/>
                  </a:moveTo>
                  <a:cubicBezTo>
                    <a:pt x="559" y="0"/>
                    <a:pt x="435" y="168"/>
                    <a:pt x="299" y="543"/>
                  </a:cubicBezTo>
                  <a:cubicBezTo>
                    <a:pt x="1" y="1339"/>
                    <a:pt x="40" y="2134"/>
                    <a:pt x="319" y="2930"/>
                  </a:cubicBezTo>
                  <a:cubicBezTo>
                    <a:pt x="334" y="2931"/>
                    <a:pt x="349" y="2932"/>
                    <a:pt x="362" y="2932"/>
                  </a:cubicBezTo>
                  <a:cubicBezTo>
                    <a:pt x="615" y="2932"/>
                    <a:pt x="592" y="2761"/>
                    <a:pt x="498" y="2572"/>
                  </a:cubicBezTo>
                  <a:cubicBezTo>
                    <a:pt x="259" y="1975"/>
                    <a:pt x="239" y="1379"/>
                    <a:pt x="518" y="782"/>
                  </a:cubicBezTo>
                  <a:cubicBezTo>
                    <a:pt x="622" y="589"/>
                    <a:pt x="737" y="384"/>
                    <a:pt x="946" y="384"/>
                  </a:cubicBezTo>
                  <a:cubicBezTo>
                    <a:pt x="1017" y="384"/>
                    <a:pt x="1098" y="408"/>
                    <a:pt x="1194" y="463"/>
                  </a:cubicBezTo>
                  <a:cubicBezTo>
                    <a:pt x="1313" y="444"/>
                    <a:pt x="1353" y="364"/>
                    <a:pt x="1393" y="265"/>
                  </a:cubicBezTo>
                  <a:cubicBezTo>
                    <a:pt x="1112" y="94"/>
                    <a:pt x="91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30;p3">
              <a:extLst>
                <a:ext uri="{FF2B5EF4-FFF2-40B4-BE49-F238E27FC236}">
                  <a16:creationId xmlns:a16="http://schemas.microsoft.com/office/drawing/2014/main" id="{EE873A04-12D3-4ADE-A72B-1E32CA29472C}"/>
                </a:ext>
              </a:extLst>
            </p:cNvPr>
            <p:cNvSpPr/>
            <p:nvPr/>
          </p:nvSpPr>
          <p:spPr>
            <a:xfrm>
              <a:off x="2021375" y="3850975"/>
              <a:ext cx="52250" cy="32000"/>
            </a:xfrm>
            <a:custGeom>
              <a:avLst/>
              <a:gdLst/>
              <a:ahLst/>
              <a:cxnLst/>
              <a:rect l="l" t="t" r="r" b="b"/>
              <a:pathLst>
                <a:path w="2090" h="1280" extrusionOk="0">
                  <a:moveTo>
                    <a:pt x="163" y="0"/>
                  </a:moveTo>
                  <a:cubicBezTo>
                    <a:pt x="140" y="0"/>
                    <a:pt x="113" y="10"/>
                    <a:pt x="80" y="27"/>
                  </a:cubicBezTo>
                  <a:cubicBezTo>
                    <a:pt x="1" y="385"/>
                    <a:pt x="21" y="723"/>
                    <a:pt x="200" y="1061"/>
                  </a:cubicBezTo>
                  <a:cubicBezTo>
                    <a:pt x="200" y="1121"/>
                    <a:pt x="220" y="1200"/>
                    <a:pt x="220" y="1280"/>
                  </a:cubicBezTo>
                  <a:cubicBezTo>
                    <a:pt x="488" y="1128"/>
                    <a:pt x="763" y="1106"/>
                    <a:pt x="1045" y="1106"/>
                  </a:cubicBezTo>
                  <a:cubicBezTo>
                    <a:pt x="1158" y="1106"/>
                    <a:pt x="1272" y="1110"/>
                    <a:pt x="1387" y="1110"/>
                  </a:cubicBezTo>
                  <a:cubicBezTo>
                    <a:pt x="1474" y="1110"/>
                    <a:pt x="1563" y="1108"/>
                    <a:pt x="1652" y="1101"/>
                  </a:cubicBezTo>
                  <a:cubicBezTo>
                    <a:pt x="1700" y="1101"/>
                    <a:pt x="1758" y="1110"/>
                    <a:pt x="1815" y="1110"/>
                  </a:cubicBezTo>
                  <a:cubicBezTo>
                    <a:pt x="1946" y="1110"/>
                    <a:pt x="2076" y="1062"/>
                    <a:pt x="2090" y="743"/>
                  </a:cubicBezTo>
                  <a:cubicBezTo>
                    <a:pt x="1824" y="743"/>
                    <a:pt x="1550" y="734"/>
                    <a:pt x="1279" y="734"/>
                  </a:cubicBezTo>
                  <a:cubicBezTo>
                    <a:pt x="1144" y="734"/>
                    <a:pt x="1009" y="736"/>
                    <a:pt x="876" y="743"/>
                  </a:cubicBezTo>
                  <a:cubicBezTo>
                    <a:pt x="839" y="745"/>
                    <a:pt x="803" y="747"/>
                    <a:pt x="769" y="747"/>
                  </a:cubicBezTo>
                  <a:cubicBezTo>
                    <a:pt x="301" y="747"/>
                    <a:pt x="185" y="493"/>
                    <a:pt x="260" y="66"/>
                  </a:cubicBezTo>
                  <a:cubicBezTo>
                    <a:pt x="225" y="20"/>
                    <a:pt x="196" y="0"/>
                    <a:pt x="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31;p3">
              <a:extLst>
                <a:ext uri="{FF2B5EF4-FFF2-40B4-BE49-F238E27FC236}">
                  <a16:creationId xmlns:a16="http://schemas.microsoft.com/office/drawing/2014/main" id="{C6A69C20-DA08-440B-BE78-3787466BE3EA}"/>
                </a:ext>
              </a:extLst>
            </p:cNvPr>
            <p:cNvSpPr/>
            <p:nvPr/>
          </p:nvSpPr>
          <p:spPr>
            <a:xfrm>
              <a:off x="2191975" y="3958550"/>
              <a:ext cx="24875" cy="54225"/>
            </a:xfrm>
            <a:custGeom>
              <a:avLst/>
              <a:gdLst/>
              <a:ahLst/>
              <a:cxnLst/>
              <a:rect l="l" t="t" r="r" b="b"/>
              <a:pathLst>
                <a:path w="995" h="2169" extrusionOk="0">
                  <a:moveTo>
                    <a:pt x="199" y="1"/>
                  </a:moveTo>
                  <a:lnTo>
                    <a:pt x="0" y="199"/>
                  </a:lnTo>
                  <a:cubicBezTo>
                    <a:pt x="497" y="737"/>
                    <a:pt x="557" y="1353"/>
                    <a:pt x="358" y="2169"/>
                  </a:cubicBezTo>
                  <a:cubicBezTo>
                    <a:pt x="995" y="1353"/>
                    <a:pt x="915" y="776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32;p3">
              <a:extLst>
                <a:ext uri="{FF2B5EF4-FFF2-40B4-BE49-F238E27FC236}">
                  <a16:creationId xmlns:a16="http://schemas.microsoft.com/office/drawing/2014/main" id="{5EA50285-B1F7-4579-80CB-2666ACC5F986}"/>
                </a:ext>
              </a:extLst>
            </p:cNvPr>
            <p:cNvSpPr/>
            <p:nvPr/>
          </p:nvSpPr>
          <p:spPr>
            <a:xfrm>
              <a:off x="2040275" y="3834475"/>
              <a:ext cx="58225" cy="12200"/>
            </a:xfrm>
            <a:custGeom>
              <a:avLst/>
              <a:gdLst/>
              <a:ahLst/>
              <a:cxnLst/>
              <a:rect l="l" t="t" r="r" b="b"/>
              <a:pathLst>
                <a:path w="2329" h="488" extrusionOk="0">
                  <a:moveTo>
                    <a:pt x="1946" y="1"/>
                  </a:moveTo>
                  <a:cubicBezTo>
                    <a:pt x="1279" y="1"/>
                    <a:pt x="619" y="91"/>
                    <a:pt x="1" y="309"/>
                  </a:cubicBezTo>
                  <a:cubicBezTo>
                    <a:pt x="61" y="468"/>
                    <a:pt x="259" y="388"/>
                    <a:pt x="359" y="488"/>
                  </a:cubicBezTo>
                  <a:cubicBezTo>
                    <a:pt x="1035" y="448"/>
                    <a:pt x="1732" y="408"/>
                    <a:pt x="2328" y="10"/>
                  </a:cubicBezTo>
                  <a:cubicBezTo>
                    <a:pt x="2201" y="4"/>
                    <a:pt x="2073" y="1"/>
                    <a:pt x="1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33;p3">
              <a:extLst>
                <a:ext uri="{FF2B5EF4-FFF2-40B4-BE49-F238E27FC236}">
                  <a16:creationId xmlns:a16="http://schemas.microsoft.com/office/drawing/2014/main" id="{A9225D5E-2621-4684-9BD4-0BB982606B4E}"/>
                </a:ext>
              </a:extLst>
            </p:cNvPr>
            <p:cNvSpPr/>
            <p:nvPr/>
          </p:nvSpPr>
          <p:spPr>
            <a:xfrm>
              <a:off x="2235225" y="4034250"/>
              <a:ext cx="14450" cy="46175"/>
            </a:xfrm>
            <a:custGeom>
              <a:avLst/>
              <a:gdLst/>
              <a:ahLst/>
              <a:cxnLst/>
              <a:rect l="l" t="t" r="r" b="b"/>
              <a:pathLst>
                <a:path w="578" h="1847" extrusionOk="0">
                  <a:moveTo>
                    <a:pt x="240" y="0"/>
                  </a:moveTo>
                  <a:cubicBezTo>
                    <a:pt x="192" y="0"/>
                    <a:pt x="139" y="11"/>
                    <a:pt x="80" y="36"/>
                  </a:cubicBezTo>
                  <a:cubicBezTo>
                    <a:pt x="1" y="394"/>
                    <a:pt x="21" y="732"/>
                    <a:pt x="100" y="1090"/>
                  </a:cubicBezTo>
                  <a:cubicBezTo>
                    <a:pt x="180" y="1389"/>
                    <a:pt x="180" y="1727"/>
                    <a:pt x="578" y="1846"/>
                  </a:cubicBezTo>
                  <a:lnTo>
                    <a:pt x="578" y="613"/>
                  </a:lnTo>
                  <a:cubicBezTo>
                    <a:pt x="399" y="513"/>
                    <a:pt x="478" y="434"/>
                    <a:pt x="578" y="374"/>
                  </a:cubicBezTo>
                  <a:lnTo>
                    <a:pt x="578" y="255"/>
                  </a:lnTo>
                  <a:cubicBezTo>
                    <a:pt x="488" y="105"/>
                    <a:pt x="387" y="0"/>
                    <a:pt x="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34;p3">
              <a:extLst>
                <a:ext uri="{FF2B5EF4-FFF2-40B4-BE49-F238E27FC236}">
                  <a16:creationId xmlns:a16="http://schemas.microsoft.com/office/drawing/2014/main" id="{6C02A803-875C-4FB0-8479-93D05836763F}"/>
                </a:ext>
              </a:extLst>
            </p:cNvPr>
            <p:cNvSpPr/>
            <p:nvPr/>
          </p:nvSpPr>
          <p:spPr>
            <a:xfrm>
              <a:off x="2015425" y="4050075"/>
              <a:ext cx="17425" cy="51725"/>
            </a:xfrm>
            <a:custGeom>
              <a:avLst/>
              <a:gdLst/>
              <a:ahLst/>
              <a:cxnLst/>
              <a:rect l="l" t="t" r="r" b="b"/>
              <a:pathLst>
                <a:path w="697" h="2069" extrusionOk="0">
                  <a:moveTo>
                    <a:pt x="299" y="0"/>
                  </a:moveTo>
                  <a:cubicBezTo>
                    <a:pt x="256" y="0"/>
                    <a:pt x="210" y="7"/>
                    <a:pt x="159" y="20"/>
                  </a:cubicBezTo>
                  <a:cubicBezTo>
                    <a:pt x="100" y="79"/>
                    <a:pt x="40" y="139"/>
                    <a:pt x="40" y="238"/>
                  </a:cubicBezTo>
                  <a:cubicBezTo>
                    <a:pt x="40" y="497"/>
                    <a:pt x="0" y="776"/>
                    <a:pt x="100" y="1054"/>
                  </a:cubicBezTo>
                  <a:cubicBezTo>
                    <a:pt x="120" y="1154"/>
                    <a:pt x="120" y="1253"/>
                    <a:pt x="139" y="1352"/>
                  </a:cubicBezTo>
                  <a:cubicBezTo>
                    <a:pt x="219" y="1472"/>
                    <a:pt x="318" y="1591"/>
                    <a:pt x="398" y="1711"/>
                  </a:cubicBezTo>
                  <a:cubicBezTo>
                    <a:pt x="398" y="1790"/>
                    <a:pt x="418" y="1870"/>
                    <a:pt x="438" y="1949"/>
                  </a:cubicBezTo>
                  <a:cubicBezTo>
                    <a:pt x="418" y="1989"/>
                    <a:pt x="438" y="2009"/>
                    <a:pt x="458" y="2069"/>
                  </a:cubicBezTo>
                  <a:cubicBezTo>
                    <a:pt x="696" y="1949"/>
                    <a:pt x="617" y="1711"/>
                    <a:pt x="657" y="1512"/>
                  </a:cubicBezTo>
                  <a:cubicBezTo>
                    <a:pt x="637" y="1392"/>
                    <a:pt x="637" y="1293"/>
                    <a:pt x="637" y="1134"/>
                  </a:cubicBezTo>
                  <a:cubicBezTo>
                    <a:pt x="498" y="815"/>
                    <a:pt x="637" y="437"/>
                    <a:pt x="537" y="99"/>
                  </a:cubicBezTo>
                  <a:cubicBezTo>
                    <a:pt x="469" y="31"/>
                    <a:pt x="392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35;p3">
              <a:extLst>
                <a:ext uri="{FF2B5EF4-FFF2-40B4-BE49-F238E27FC236}">
                  <a16:creationId xmlns:a16="http://schemas.microsoft.com/office/drawing/2014/main" id="{DF03DC6D-3F3B-4874-B035-7B498712F6D9}"/>
                </a:ext>
              </a:extLst>
            </p:cNvPr>
            <p:cNvSpPr/>
            <p:nvPr/>
          </p:nvSpPr>
          <p:spPr>
            <a:xfrm>
              <a:off x="2224300" y="3856100"/>
              <a:ext cx="13450" cy="46275"/>
            </a:xfrm>
            <a:custGeom>
              <a:avLst/>
              <a:gdLst/>
              <a:ahLst/>
              <a:cxnLst/>
              <a:rect l="l" t="t" r="r" b="b"/>
              <a:pathLst>
                <a:path w="538" h="1851" extrusionOk="0">
                  <a:moveTo>
                    <a:pt x="20" y="1"/>
                  </a:moveTo>
                  <a:cubicBezTo>
                    <a:pt x="20" y="498"/>
                    <a:pt x="0" y="975"/>
                    <a:pt x="0" y="1433"/>
                  </a:cubicBezTo>
                  <a:cubicBezTo>
                    <a:pt x="40" y="1572"/>
                    <a:pt x="100" y="1711"/>
                    <a:pt x="139" y="1851"/>
                  </a:cubicBezTo>
                  <a:cubicBezTo>
                    <a:pt x="219" y="1592"/>
                    <a:pt x="60" y="1294"/>
                    <a:pt x="318" y="1095"/>
                  </a:cubicBezTo>
                  <a:cubicBezTo>
                    <a:pt x="398" y="1055"/>
                    <a:pt x="438" y="995"/>
                    <a:pt x="497" y="916"/>
                  </a:cubicBezTo>
                  <a:lnTo>
                    <a:pt x="537" y="896"/>
                  </a:lnTo>
                  <a:lnTo>
                    <a:pt x="537" y="379"/>
                  </a:lnTo>
                  <a:cubicBezTo>
                    <a:pt x="358" y="299"/>
                    <a:pt x="358" y="160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36;p3">
              <a:extLst>
                <a:ext uri="{FF2B5EF4-FFF2-40B4-BE49-F238E27FC236}">
                  <a16:creationId xmlns:a16="http://schemas.microsoft.com/office/drawing/2014/main" id="{E08D5B31-4D15-4DF5-AD22-87A1E3AA9F4D}"/>
                </a:ext>
              </a:extLst>
            </p:cNvPr>
            <p:cNvSpPr/>
            <p:nvPr/>
          </p:nvSpPr>
          <p:spPr>
            <a:xfrm>
              <a:off x="2230250" y="3975400"/>
              <a:ext cx="22900" cy="47825"/>
            </a:xfrm>
            <a:custGeom>
              <a:avLst/>
              <a:gdLst/>
              <a:ahLst/>
              <a:cxnLst/>
              <a:rect l="l" t="t" r="r" b="b"/>
              <a:pathLst>
                <a:path w="916" h="1913" extrusionOk="0">
                  <a:moveTo>
                    <a:pt x="302" y="1"/>
                  </a:moveTo>
                  <a:cubicBezTo>
                    <a:pt x="264" y="1"/>
                    <a:pt x="220" y="9"/>
                    <a:pt x="180" y="23"/>
                  </a:cubicBezTo>
                  <a:cubicBezTo>
                    <a:pt x="160" y="23"/>
                    <a:pt x="120" y="63"/>
                    <a:pt x="100" y="63"/>
                  </a:cubicBezTo>
                  <a:cubicBezTo>
                    <a:pt x="120" y="679"/>
                    <a:pt x="1" y="1296"/>
                    <a:pt x="220" y="1913"/>
                  </a:cubicBezTo>
                  <a:cubicBezTo>
                    <a:pt x="498" y="1714"/>
                    <a:pt x="399" y="1415"/>
                    <a:pt x="419" y="1137"/>
                  </a:cubicBezTo>
                  <a:cubicBezTo>
                    <a:pt x="916" y="799"/>
                    <a:pt x="259" y="500"/>
                    <a:pt x="379" y="142"/>
                  </a:cubicBezTo>
                  <a:cubicBezTo>
                    <a:pt x="432" y="36"/>
                    <a:pt x="37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37;p3">
              <a:extLst>
                <a:ext uri="{FF2B5EF4-FFF2-40B4-BE49-F238E27FC236}">
                  <a16:creationId xmlns:a16="http://schemas.microsoft.com/office/drawing/2014/main" id="{283E11A1-EBFC-4427-A430-2766991153B0}"/>
                </a:ext>
              </a:extLst>
            </p:cNvPr>
            <p:cNvSpPr/>
            <p:nvPr/>
          </p:nvSpPr>
          <p:spPr>
            <a:xfrm>
              <a:off x="2234225" y="4003300"/>
              <a:ext cx="15950" cy="36825"/>
            </a:xfrm>
            <a:custGeom>
              <a:avLst/>
              <a:gdLst/>
              <a:ahLst/>
              <a:cxnLst/>
              <a:rect l="l" t="t" r="r" b="b"/>
              <a:pathLst>
                <a:path w="638" h="1473" extrusionOk="0">
                  <a:moveTo>
                    <a:pt x="260" y="1"/>
                  </a:moveTo>
                  <a:cubicBezTo>
                    <a:pt x="1" y="200"/>
                    <a:pt x="140" y="518"/>
                    <a:pt x="61" y="777"/>
                  </a:cubicBezTo>
                  <a:cubicBezTo>
                    <a:pt x="100" y="956"/>
                    <a:pt x="120" y="1095"/>
                    <a:pt x="120" y="1254"/>
                  </a:cubicBezTo>
                  <a:cubicBezTo>
                    <a:pt x="279" y="1314"/>
                    <a:pt x="439" y="1393"/>
                    <a:pt x="618" y="1473"/>
                  </a:cubicBezTo>
                  <a:cubicBezTo>
                    <a:pt x="598" y="1115"/>
                    <a:pt x="638" y="717"/>
                    <a:pt x="498" y="379"/>
                  </a:cubicBezTo>
                  <a:cubicBezTo>
                    <a:pt x="299" y="359"/>
                    <a:pt x="399" y="279"/>
                    <a:pt x="439" y="200"/>
                  </a:cubicBezTo>
                  <a:cubicBezTo>
                    <a:pt x="399" y="120"/>
                    <a:pt x="319" y="80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38;p3">
              <a:extLst>
                <a:ext uri="{FF2B5EF4-FFF2-40B4-BE49-F238E27FC236}">
                  <a16:creationId xmlns:a16="http://schemas.microsoft.com/office/drawing/2014/main" id="{CDFA73B9-4259-43B1-9D3E-32311FB32A11}"/>
                </a:ext>
              </a:extLst>
            </p:cNvPr>
            <p:cNvSpPr/>
            <p:nvPr/>
          </p:nvSpPr>
          <p:spPr>
            <a:xfrm>
              <a:off x="2134775" y="3913800"/>
              <a:ext cx="12450" cy="54850"/>
            </a:xfrm>
            <a:custGeom>
              <a:avLst/>
              <a:gdLst/>
              <a:ahLst/>
              <a:cxnLst/>
              <a:rect l="l" t="t" r="r" b="b"/>
              <a:pathLst>
                <a:path w="498" h="2194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736"/>
                    <a:pt x="100" y="1472"/>
                    <a:pt x="319" y="2149"/>
                  </a:cubicBezTo>
                  <a:cubicBezTo>
                    <a:pt x="339" y="2178"/>
                    <a:pt x="368" y="2193"/>
                    <a:pt x="401" y="2193"/>
                  </a:cubicBezTo>
                  <a:cubicBezTo>
                    <a:pt x="433" y="2193"/>
                    <a:pt x="468" y="2178"/>
                    <a:pt x="498" y="2149"/>
                  </a:cubicBezTo>
                  <a:cubicBezTo>
                    <a:pt x="359" y="1492"/>
                    <a:pt x="299" y="856"/>
                    <a:pt x="319" y="179"/>
                  </a:cubicBezTo>
                  <a:cubicBezTo>
                    <a:pt x="219" y="120"/>
                    <a:pt x="10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39;p3">
              <a:extLst>
                <a:ext uri="{FF2B5EF4-FFF2-40B4-BE49-F238E27FC236}">
                  <a16:creationId xmlns:a16="http://schemas.microsoft.com/office/drawing/2014/main" id="{65A56B62-711E-4DB7-A570-010C27FF9325}"/>
                </a:ext>
              </a:extLst>
            </p:cNvPr>
            <p:cNvSpPr/>
            <p:nvPr/>
          </p:nvSpPr>
          <p:spPr>
            <a:xfrm>
              <a:off x="2020400" y="3903850"/>
              <a:ext cx="7975" cy="59200"/>
            </a:xfrm>
            <a:custGeom>
              <a:avLst/>
              <a:gdLst/>
              <a:ahLst/>
              <a:cxnLst/>
              <a:rect l="l" t="t" r="r" b="b"/>
              <a:pathLst>
                <a:path w="319" h="2368" extrusionOk="0">
                  <a:moveTo>
                    <a:pt x="119" y="0"/>
                  </a:moveTo>
                  <a:lnTo>
                    <a:pt x="119" y="0"/>
                  </a:lnTo>
                  <a:cubicBezTo>
                    <a:pt x="0" y="736"/>
                    <a:pt x="159" y="1472"/>
                    <a:pt x="40" y="2189"/>
                  </a:cubicBezTo>
                  <a:cubicBezTo>
                    <a:pt x="20" y="2328"/>
                    <a:pt x="159" y="2348"/>
                    <a:pt x="299" y="2368"/>
                  </a:cubicBezTo>
                  <a:cubicBezTo>
                    <a:pt x="318" y="1671"/>
                    <a:pt x="199" y="955"/>
                    <a:pt x="299" y="259"/>
                  </a:cubicBezTo>
                  <a:cubicBezTo>
                    <a:pt x="219" y="179"/>
                    <a:pt x="159" y="8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40;p3">
              <a:extLst>
                <a:ext uri="{FF2B5EF4-FFF2-40B4-BE49-F238E27FC236}">
                  <a16:creationId xmlns:a16="http://schemas.microsoft.com/office/drawing/2014/main" id="{B0102A70-0F94-4F38-AAC8-BECD4E671AE6}"/>
                </a:ext>
              </a:extLst>
            </p:cNvPr>
            <p:cNvSpPr/>
            <p:nvPr/>
          </p:nvSpPr>
          <p:spPr>
            <a:xfrm>
              <a:off x="2136275" y="3824275"/>
              <a:ext cx="19400" cy="36350"/>
            </a:xfrm>
            <a:custGeom>
              <a:avLst/>
              <a:gdLst/>
              <a:ahLst/>
              <a:cxnLst/>
              <a:rect l="l" t="t" r="r" b="b"/>
              <a:pathLst>
                <a:path w="776" h="1454" extrusionOk="0">
                  <a:moveTo>
                    <a:pt x="139" y="0"/>
                  </a:moveTo>
                  <a:cubicBezTo>
                    <a:pt x="100" y="140"/>
                    <a:pt x="80" y="279"/>
                    <a:pt x="60" y="398"/>
                  </a:cubicBezTo>
                  <a:cubicBezTo>
                    <a:pt x="0" y="458"/>
                    <a:pt x="40" y="498"/>
                    <a:pt x="80" y="557"/>
                  </a:cubicBezTo>
                  <a:cubicBezTo>
                    <a:pt x="259" y="657"/>
                    <a:pt x="259" y="796"/>
                    <a:pt x="239" y="955"/>
                  </a:cubicBezTo>
                  <a:cubicBezTo>
                    <a:pt x="259" y="995"/>
                    <a:pt x="259" y="1035"/>
                    <a:pt x="279" y="1055"/>
                  </a:cubicBezTo>
                  <a:lnTo>
                    <a:pt x="279" y="1274"/>
                  </a:lnTo>
                  <a:cubicBezTo>
                    <a:pt x="259" y="1333"/>
                    <a:pt x="279" y="1373"/>
                    <a:pt x="338" y="1433"/>
                  </a:cubicBezTo>
                  <a:cubicBezTo>
                    <a:pt x="359" y="1447"/>
                    <a:pt x="381" y="1453"/>
                    <a:pt x="403" y="1453"/>
                  </a:cubicBezTo>
                  <a:cubicBezTo>
                    <a:pt x="443" y="1453"/>
                    <a:pt x="486" y="1431"/>
                    <a:pt x="537" y="1393"/>
                  </a:cubicBezTo>
                  <a:cubicBezTo>
                    <a:pt x="657" y="1214"/>
                    <a:pt x="696" y="1055"/>
                    <a:pt x="756" y="856"/>
                  </a:cubicBezTo>
                  <a:cubicBezTo>
                    <a:pt x="776" y="717"/>
                    <a:pt x="736" y="637"/>
                    <a:pt x="657" y="538"/>
                  </a:cubicBezTo>
                  <a:cubicBezTo>
                    <a:pt x="577" y="359"/>
                    <a:pt x="537" y="180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41;p3">
              <a:extLst>
                <a:ext uri="{FF2B5EF4-FFF2-40B4-BE49-F238E27FC236}">
                  <a16:creationId xmlns:a16="http://schemas.microsoft.com/office/drawing/2014/main" id="{AFB04763-14FB-4D8D-BF93-20273667BBF9}"/>
                </a:ext>
              </a:extLst>
            </p:cNvPr>
            <p:cNvSpPr/>
            <p:nvPr/>
          </p:nvSpPr>
          <p:spPr>
            <a:xfrm>
              <a:off x="2049225" y="4011775"/>
              <a:ext cx="33850" cy="13550"/>
            </a:xfrm>
            <a:custGeom>
              <a:avLst/>
              <a:gdLst/>
              <a:ahLst/>
              <a:cxnLst/>
              <a:rect l="l" t="t" r="r" b="b"/>
              <a:pathLst>
                <a:path w="1354" h="542" extrusionOk="0">
                  <a:moveTo>
                    <a:pt x="200" y="0"/>
                  </a:moveTo>
                  <a:lnTo>
                    <a:pt x="1" y="179"/>
                  </a:lnTo>
                  <a:cubicBezTo>
                    <a:pt x="216" y="416"/>
                    <a:pt x="443" y="542"/>
                    <a:pt x="687" y="542"/>
                  </a:cubicBezTo>
                  <a:cubicBezTo>
                    <a:pt x="895" y="542"/>
                    <a:pt x="1116" y="451"/>
                    <a:pt x="1354" y="259"/>
                  </a:cubicBezTo>
                  <a:cubicBezTo>
                    <a:pt x="936" y="119"/>
                    <a:pt x="538" y="25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42;p3">
              <a:extLst>
                <a:ext uri="{FF2B5EF4-FFF2-40B4-BE49-F238E27FC236}">
                  <a16:creationId xmlns:a16="http://schemas.microsoft.com/office/drawing/2014/main" id="{D80E6BA3-7B9B-41B4-B846-0A948647CE51}"/>
                </a:ext>
              </a:extLst>
            </p:cNvPr>
            <p:cNvSpPr/>
            <p:nvPr/>
          </p:nvSpPr>
          <p:spPr>
            <a:xfrm>
              <a:off x="2165600" y="3859625"/>
              <a:ext cx="35350" cy="14400"/>
            </a:xfrm>
            <a:custGeom>
              <a:avLst/>
              <a:gdLst/>
              <a:ahLst/>
              <a:cxnLst/>
              <a:rect l="l" t="t" r="r" b="b"/>
              <a:pathLst>
                <a:path w="1414" h="576" extrusionOk="0">
                  <a:moveTo>
                    <a:pt x="831" y="1"/>
                  </a:moveTo>
                  <a:cubicBezTo>
                    <a:pt x="647" y="1"/>
                    <a:pt x="456" y="54"/>
                    <a:pt x="259" y="138"/>
                  </a:cubicBezTo>
                  <a:cubicBezTo>
                    <a:pt x="1" y="297"/>
                    <a:pt x="160" y="456"/>
                    <a:pt x="319" y="576"/>
                  </a:cubicBezTo>
                  <a:lnTo>
                    <a:pt x="1214" y="576"/>
                  </a:lnTo>
                  <a:cubicBezTo>
                    <a:pt x="1294" y="456"/>
                    <a:pt x="1354" y="357"/>
                    <a:pt x="1413" y="238"/>
                  </a:cubicBezTo>
                  <a:cubicBezTo>
                    <a:pt x="1234" y="69"/>
                    <a:pt x="1038" y="1"/>
                    <a:pt x="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43;p3">
              <a:extLst>
                <a:ext uri="{FF2B5EF4-FFF2-40B4-BE49-F238E27FC236}">
                  <a16:creationId xmlns:a16="http://schemas.microsoft.com/office/drawing/2014/main" id="{6865AF86-1C30-4800-B447-E9A22F44EE22}"/>
                </a:ext>
              </a:extLst>
            </p:cNvPr>
            <p:cNvSpPr/>
            <p:nvPr/>
          </p:nvSpPr>
          <p:spPr>
            <a:xfrm>
              <a:off x="2140750" y="3968000"/>
              <a:ext cx="6475" cy="44275"/>
            </a:xfrm>
            <a:custGeom>
              <a:avLst/>
              <a:gdLst/>
              <a:ahLst/>
              <a:cxnLst/>
              <a:rect l="l" t="t" r="r" b="b"/>
              <a:pathLst>
                <a:path w="259" h="1771" extrusionOk="0">
                  <a:moveTo>
                    <a:pt x="80" y="0"/>
                  </a:moveTo>
                  <a:cubicBezTo>
                    <a:pt x="0" y="597"/>
                    <a:pt x="20" y="1194"/>
                    <a:pt x="259" y="1771"/>
                  </a:cubicBezTo>
                  <a:lnTo>
                    <a:pt x="2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44;p3">
              <a:extLst>
                <a:ext uri="{FF2B5EF4-FFF2-40B4-BE49-F238E27FC236}">
                  <a16:creationId xmlns:a16="http://schemas.microsoft.com/office/drawing/2014/main" id="{BBDA6F8B-6078-45AB-A4D1-3775A91746B1}"/>
                </a:ext>
              </a:extLst>
            </p:cNvPr>
            <p:cNvSpPr/>
            <p:nvPr/>
          </p:nvSpPr>
          <p:spPr>
            <a:xfrm>
              <a:off x="2003475" y="3780025"/>
              <a:ext cx="14950" cy="16500"/>
            </a:xfrm>
            <a:custGeom>
              <a:avLst/>
              <a:gdLst/>
              <a:ahLst/>
              <a:cxnLst/>
              <a:rect l="l" t="t" r="r" b="b"/>
              <a:pathLst>
                <a:path w="598" h="660" extrusionOk="0">
                  <a:moveTo>
                    <a:pt x="598" y="0"/>
                  </a:moveTo>
                  <a:cubicBezTo>
                    <a:pt x="299" y="0"/>
                    <a:pt x="120" y="159"/>
                    <a:pt x="21" y="418"/>
                  </a:cubicBezTo>
                  <a:cubicBezTo>
                    <a:pt x="1" y="458"/>
                    <a:pt x="1" y="497"/>
                    <a:pt x="41" y="557"/>
                  </a:cubicBezTo>
                  <a:cubicBezTo>
                    <a:pt x="162" y="604"/>
                    <a:pt x="280" y="660"/>
                    <a:pt x="376" y="660"/>
                  </a:cubicBezTo>
                  <a:cubicBezTo>
                    <a:pt x="484" y="660"/>
                    <a:pt x="566" y="589"/>
                    <a:pt x="598" y="358"/>
                  </a:cubicBezTo>
                  <a:lnTo>
                    <a:pt x="5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45;p3">
              <a:extLst>
                <a:ext uri="{FF2B5EF4-FFF2-40B4-BE49-F238E27FC236}">
                  <a16:creationId xmlns:a16="http://schemas.microsoft.com/office/drawing/2014/main" id="{E842DF7D-6152-4A3A-BBF0-0CEE80AFFC49}"/>
                </a:ext>
              </a:extLst>
            </p:cNvPr>
            <p:cNvSpPr/>
            <p:nvPr/>
          </p:nvSpPr>
          <p:spPr>
            <a:xfrm>
              <a:off x="2076100" y="3955075"/>
              <a:ext cx="11950" cy="30300"/>
            </a:xfrm>
            <a:custGeom>
              <a:avLst/>
              <a:gdLst/>
              <a:ahLst/>
              <a:cxnLst/>
              <a:rect l="l" t="t" r="r" b="b"/>
              <a:pathLst>
                <a:path w="478" h="1212" extrusionOk="0">
                  <a:moveTo>
                    <a:pt x="179" y="0"/>
                  </a:moveTo>
                  <a:cubicBezTo>
                    <a:pt x="20" y="60"/>
                    <a:pt x="20" y="219"/>
                    <a:pt x="0" y="338"/>
                  </a:cubicBezTo>
                  <a:cubicBezTo>
                    <a:pt x="159" y="617"/>
                    <a:pt x="179" y="895"/>
                    <a:pt x="219" y="1194"/>
                  </a:cubicBezTo>
                  <a:cubicBezTo>
                    <a:pt x="262" y="1205"/>
                    <a:pt x="300" y="1211"/>
                    <a:pt x="330" y="1211"/>
                  </a:cubicBezTo>
                  <a:cubicBezTo>
                    <a:pt x="411" y="1211"/>
                    <a:pt x="441" y="1165"/>
                    <a:pt x="398" y="1035"/>
                  </a:cubicBezTo>
                  <a:lnTo>
                    <a:pt x="398" y="895"/>
                  </a:lnTo>
                  <a:cubicBezTo>
                    <a:pt x="458" y="736"/>
                    <a:pt x="478" y="617"/>
                    <a:pt x="378" y="498"/>
                  </a:cubicBezTo>
                  <a:cubicBezTo>
                    <a:pt x="398" y="299"/>
                    <a:pt x="299" y="14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46;p3">
              <a:extLst>
                <a:ext uri="{FF2B5EF4-FFF2-40B4-BE49-F238E27FC236}">
                  <a16:creationId xmlns:a16="http://schemas.microsoft.com/office/drawing/2014/main" id="{940DB550-FDE5-4494-ACDD-8405BE27AE1F}"/>
                </a:ext>
              </a:extLst>
            </p:cNvPr>
            <p:cNvSpPr/>
            <p:nvPr/>
          </p:nvSpPr>
          <p:spPr>
            <a:xfrm>
              <a:off x="2143725" y="3859350"/>
              <a:ext cx="16425" cy="20025"/>
            </a:xfrm>
            <a:custGeom>
              <a:avLst/>
              <a:gdLst/>
              <a:ahLst/>
              <a:cxnLst/>
              <a:rect l="l" t="t" r="r" b="b"/>
              <a:pathLst>
                <a:path w="657" h="801" extrusionOk="0">
                  <a:moveTo>
                    <a:pt x="310" y="1"/>
                  </a:moveTo>
                  <a:cubicBezTo>
                    <a:pt x="266" y="1"/>
                    <a:pt x="217" y="15"/>
                    <a:pt x="160" y="50"/>
                  </a:cubicBezTo>
                  <a:lnTo>
                    <a:pt x="40" y="50"/>
                  </a:lnTo>
                  <a:cubicBezTo>
                    <a:pt x="1" y="268"/>
                    <a:pt x="1" y="527"/>
                    <a:pt x="180" y="726"/>
                  </a:cubicBezTo>
                  <a:cubicBezTo>
                    <a:pt x="228" y="780"/>
                    <a:pt x="262" y="800"/>
                    <a:pt x="287" y="800"/>
                  </a:cubicBezTo>
                  <a:cubicBezTo>
                    <a:pt x="352" y="800"/>
                    <a:pt x="350" y="655"/>
                    <a:pt x="378" y="627"/>
                  </a:cubicBezTo>
                  <a:cubicBezTo>
                    <a:pt x="478" y="487"/>
                    <a:pt x="657" y="388"/>
                    <a:pt x="577" y="189"/>
                  </a:cubicBezTo>
                  <a:cubicBezTo>
                    <a:pt x="492" y="90"/>
                    <a:pt x="418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47;p3">
              <a:extLst>
                <a:ext uri="{FF2B5EF4-FFF2-40B4-BE49-F238E27FC236}">
                  <a16:creationId xmlns:a16="http://schemas.microsoft.com/office/drawing/2014/main" id="{CCEF3248-0ADF-4BDD-B729-D40B90D2AC93}"/>
                </a:ext>
              </a:extLst>
            </p:cNvPr>
            <p:cNvSpPr/>
            <p:nvPr/>
          </p:nvSpPr>
          <p:spPr>
            <a:xfrm>
              <a:off x="2152675" y="3862700"/>
              <a:ext cx="22400" cy="12325"/>
            </a:xfrm>
            <a:custGeom>
              <a:avLst/>
              <a:gdLst/>
              <a:ahLst/>
              <a:cxnLst/>
              <a:rect l="l" t="t" r="r" b="b"/>
              <a:pathLst>
                <a:path w="896" h="493" extrusionOk="0">
                  <a:moveTo>
                    <a:pt x="431" y="0"/>
                  </a:moveTo>
                  <a:cubicBezTo>
                    <a:pt x="339" y="0"/>
                    <a:pt x="249" y="45"/>
                    <a:pt x="160" y="134"/>
                  </a:cubicBezTo>
                  <a:cubicBezTo>
                    <a:pt x="100" y="234"/>
                    <a:pt x="40" y="353"/>
                    <a:pt x="1" y="493"/>
                  </a:cubicBezTo>
                  <a:cubicBezTo>
                    <a:pt x="279" y="453"/>
                    <a:pt x="577" y="453"/>
                    <a:pt x="896" y="453"/>
                  </a:cubicBezTo>
                  <a:cubicBezTo>
                    <a:pt x="836" y="353"/>
                    <a:pt x="757" y="234"/>
                    <a:pt x="717" y="134"/>
                  </a:cubicBezTo>
                  <a:cubicBezTo>
                    <a:pt x="617" y="45"/>
                    <a:pt x="523" y="0"/>
                    <a:pt x="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48;p3">
              <a:extLst>
                <a:ext uri="{FF2B5EF4-FFF2-40B4-BE49-F238E27FC236}">
                  <a16:creationId xmlns:a16="http://schemas.microsoft.com/office/drawing/2014/main" id="{6F239C77-31FF-4B39-AC6E-F9DCDFF4D72C}"/>
                </a:ext>
              </a:extLst>
            </p:cNvPr>
            <p:cNvSpPr/>
            <p:nvPr/>
          </p:nvSpPr>
          <p:spPr>
            <a:xfrm>
              <a:off x="2022875" y="3842175"/>
              <a:ext cx="26375" cy="10475"/>
            </a:xfrm>
            <a:custGeom>
              <a:avLst/>
              <a:gdLst/>
              <a:ahLst/>
              <a:cxnLst/>
              <a:rect l="l" t="t" r="r" b="b"/>
              <a:pathLst>
                <a:path w="1055" h="419" extrusionOk="0">
                  <a:moveTo>
                    <a:pt x="697" y="1"/>
                  </a:moveTo>
                  <a:cubicBezTo>
                    <a:pt x="438" y="40"/>
                    <a:pt x="219" y="40"/>
                    <a:pt x="1" y="40"/>
                  </a:cubicBezTo>
                  <a:cubicBezTo>
                    <a:pt x="1" y="140"/>
                    <a:pt x="20" y="259"/>
                    <a:pt x="20" y="379"/>
                  </a:cubicBezTo>
                  <a:cubicBezTo>
                    <a:pt x="60" y="379"/>
                    <a:pt x="140" y="418"/>
                    <a:pt x="200" y="418"/>
                  </a:cubicBezTo>
                  <a:cubicBezTo>
                    <a:pt x="438" y="219"/>
                    <a:pt x="757" y="180"/>
                    <a:pt x="1055" y="180"/>
                  </a:cubicBezTo>
                  <a:cubicBezTo>
                    <a:pt x="955" y="40"/>
                    <a:pt x="836" y="40"/>
                    <a:pt x="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49;p3">
              <a:extLst>
                <a:ext uri="{FF2B5EF4-FFF2-40B4-BE49-F238E27FC236}">
                  <a16:creationId xmlns:a16="http://schemas.microsoft.com/office/drawing/2014/main" id="{65C8D561-5239-4ACA-A53A-00D107FA76B1}"/>
                </a:ext>
              </a:extLst>
            </p:cNvPr>
            <p:cNvSpPr/>
            <p:nvPr/>
          </p:nvSpPr>
          <p:spPr>
            <a:xfrm>
              <a:off x="2021875" y="3984400"/>
              <a:ext cx="11475" cy="28375"/>
            </a:xfrm>
            <a:custGeom>
              <a:avLst/>
              <a:gdLst/>
              <a:ahLst/>
              <a:cxnLst/>
              <a:rect l="l" t="t" r="r" b="b"/>
              <a:pathLst>
                <a:path w="459" h="1135" extrusionOk="0">
                  <a:moveTo>
                    <a:pt x="240" y="1"/>
                  </a:moveTo>
                  <a:cubicBezTo>
                    <a:pt x="259" y="399"/>
                    <a:pt x="1" y="757"/>
                    <a:pt x="240" y="1135"/>
                  </a:cubicBezTo>
                  <a:cubicBezTo>
                    <a:pt x="458" y="757"/>
                    <a:pt x="359" y="399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50;p3">
              <a:extLst>
                <a:ext uri="{FF2B5EF4-FFF2-40B4-BE49-F238E27FC236}">
                  <a16:creationId xmlns:a16="http://schemas.microsoft.com/office/drawing/2014/main" id="{E9C841F7-38B4-452D-8E3C-2DD93A3ED5DB}"/>
                </a:ext>
              </a:extLst>
            </p:cNvPr>
            <p:cNvSpPr/>
            <p:nvPr/>
          </p:nvSpPr>
          <p:spPr>
            <a:xfrm>
              <a:off x="2023875" y="4047575"/>
              <a:ext cx="9475" cy="31850"/>
            </a:xfrm>
            <a:custGeom>
              <a:avLst/>
              <a:gdLst/>
              <a:ahLst/>
              <a:cxnLst/>
              <a:rect l="l" t="t" r="r" b="b"/>
              <a:pathLst>
                <a:path w="379" h="1274" extrusionOk="0">
                  <a:moveTo>
                    <a:pt x="160" y="0"/>
                  </a:moveTo>
                  <a:cubicBezTo>
                    <a:pt x="80" y="20"/>
                    <a:pt x="80" y="80"/>
                    <a:pt x="80" y="159"/>
                  </a:cubicBezTo>
                  <a:cubicBezTo>
                    <a:pt x="199" y="518"/>
                    <a:pt x="0" y="955"/>
                    <a:pt x="279" y="1273"/>
                  </a:cubicBezTo>
                  <a:cubicBezTo>
                    <a:pt x="279" y="856"/>
                    <a:pt x="378" y="398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51;p3">
              <a:extLst>
                <a:ext uri="{FF2B5EF4-FFF2-40B4-BE49-F238E27FC236}">
                  <a16:creationId xmlns:a16="http://schemas.microsoft.com/office/drawing/2014/main" id="{8C3BBA87-47EC-4710-9F46-53F8AFB6628B}"/>
                </a:ext>
              </a:extLst>
            </p:cNvPr>
            <p:cNvSpPr/>
            <p:nvPr/>
          </p:nvSpPr>
          <p:spPr>
            <a:xfrm>
              <a:off x="2170075" y="4016725"/>
              <a:ext cx="14950" cy="16400"/>
            </a:xfrm>
            <a:custGeom>
              <a:avLst/>
              <a:gdLst/>
              <a:ahLst/>
              <a:cxnLst/>
              <a:rect l="l" t="t" r="r" b="b"/>
              <a:pathLst>
                <a:path w="598" h="656" extrusionOk="0">
                  <a:moveTo>
                    <a:pt x="180" y="1"/>
                  </a:moveTo>
                  <a:cubicBezTo>
                    <a:pt x="140" y="140"/>
                    <a:pt x="140" y="260"/>
                    <a:pt x="1" y="339"/>
                  </a:cubicBezTo>
                  <a:cubicBezTo>
                    <a:pt x="68" y="490"/>
                    <a:pt x="149" y="656"/>
                    <a:pt x="281" y="656"/>
                  </a:cubicBezTo>
                  <a:cubicBezTo>
                    <a:pt x="305" y="656"/>
                    <a:pt x="331" y="650"/>
                    <a:pt x="359" y="638"/>
                  </a:cubicBezTo>
                  <a:cubicBezTo>
                    <a:pt x="598" y="518"/>
                    <a:pt x="399" y="339"/>
                    <a:pt x="339" y="200"/>
                  </a:cubicBezTo>
                  <a:cubicBezTo>
                    <a:pt x="299" y="120"/>
                    <a:pt x="220" y="6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52;p3">
              <a:extLst>
                <a:ext uri="{FF2B5EF4-FFF2-40B4-BE49-F238E27FC236}">
                  <a16:creationId xmlns:a16="http://schemas.microsoft.com/office/drawing/2014/main" id="{EA6CC724-E413-419D-A9F3-6079FC1A837A}"/>
                </a:ext>
              </a:extLst>
            </p:cNvPr>
            <p:cNvSpPr/>
            <p:nvPr/>
          </p:nvSpPr>
          <p:spPr>
            <a:xfrm>
              <a:off x="2014425" y="4030650"/>
              <a:ext cx="13450" cy="21925"/>
            </a:xfrm>
            <a:custGeom>
              <a:avLst/>
              <a:gdLst/>
              <a:ahLst/>
              <a:cxnLst/>
              <a:rect l="l" t="t" r="r" b="b"/>
              <a:pathLst>
                <a:path w="538" h="877" extrusionOk="0">
                  <a:moveTo>
                    <a:pt x="179" y="1"/>
                  </a:moveTo>
                  <a:cubicBezTo>
                    <a:pt x="0" y="279"/>
                    <a:pt x="40" y="578"/>
                    <a:pt x="160" y="876"/>
                  </a:cubicBezTo>
                  <a:cubicBezTo>
                    <a:pt x="259" y="856"/>
                    <a:pt x="358" y="856"/>
                    <a:pt x="458" y="836"/>
                  </a:cubicBezTo>
                  <a:lnTo>
                    <a:pt x="538" y="677"/>
                  </a:lnTo>
                  <a:cubicBezTo>
                    <a:pt x="378" y="578"/>
                    <a:pt x="398" y="458"/>
                    <a:pt x="498" y="359"/>
                  </a:cubicBezTo>
                  <a:lnTo>
                    <a:pt x="498" y="180"/>
                  </a:lnTo>
                  <a:cubicBezTo>
                    <a:pt x="478" y="100"/>
                    <a:pt x="398" y="41"/>
                    <a:pt x="3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53;p3">
              <a:extLst>
                <a:ext uri="{FF2B5EF4-FFF2-40B4-BE49-F238E27FC236}">
                  <a16:creationId xmlns:a16="http://schemas.microsoft.com/office/drawing/2014/main" id="{9782E45C-E52F-4086-A4A1-5422C4DE43B3}"/>
                </a:ext>
              </a:extLst>
            </p:cNvPr>
            <p:cNvSpPr/>
            <p:nvPr/>
          </p:nvSpPr>
          <p:spPr>
            <a:xfrm>
              <a:off x="2174550" y="4107050"/>
              <a:ext cx="19925" cy="7800"/>
            </a:xfrm>
            <a:custGeom>
              <a:avLst/>
              <a:gdLst/>
              <a:ahLst/>
              <a:cxnLst/>
              <a:rect l="l" t="t" r="r" b="b"/>
              <a:pathLst>
                <a:path w="797" h="312" extrusionOk="0">
                  <a:moveTo>
                    <a:pt x="279" y="0"/>
                  </a:moveTo>
                  <a:cubicBezTo>
                    <a:pt x="187" y="0"/>
                    <a:pt x="95" y="29"/>
                    <a:pt x="1" y="108"/>
                  </a:cubicBezTo>
                  <a:cubicBezTo>
                    <a:pt x="187" y="260"/>
                    <a:pt x="372" y="311"/>
                    <a:pt x="594" y="311"/>
                  </a:cubicBezTo>
                  <a:cubicBezTo>
                    <a:pt x="634" y="311"/>
                    <a:pt x="675" y="310"/>
                    <a:pt x="717" y="307"/>
                  </a:cubicBezTo>
                  <a:cubicBezTo>
                    <a:pt x="737" y="307"/>
                    <a:pt x="737" y="307"/>
                    <a:pt x="757" y="267"/>
                  </a:cubicBezTo>
                  <a:cubicBezTo>
                    <a:pt x="797" y="207"/>
                    <a:pt x="757" y="187"/>
                    <a:pt x="717" y="128"/>
                  </a:cubicBezTo>
                  <a:cubicBezTo>
                    <a:pt x="561" y="68"/>
                    <a:pt x="419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54;p3">
              <a:extLst>
                <a:ext uri="{FF2B5EF4-FFF2-40B4-BE49-F238E27FC236}">
                  <a16:creationId xmlns:a16="http://schemas.microsoft.com/office/drawing/2014/main" id="{A4289FC4-60C8-42A7-BE15-7221B6302010}"/>
                </a:ext>
              </a:extLst>
            </p:cNvPr>
            <p:cNvSpPr/>
            <p:nvPr/>
          </p:nvSpPr>
          <p:spPr>
            <a:xfrm>
              <a:off x="2192475" y="4109950"/>
              <a:ext cx="26875" cy="4775"/>
            </a:xfrm>
            <a:custGeom>
              <a:avLst/>
              <a:gdLst/>
              <a:ahLst/>
              <a:cxnLst/>
              <a:rect l="l" t="t" r="r" b="b"/>
              <a:pathLst>
                <a:path w="1075" h="191" extrusionOk="0">
                  <a:moveTo>
                    <a:pt x="322" y="0"/>
                  </a:moveTo>
                  <a:cubicBezTo>
                    <a:pt x="217" y="0"/>
                    <a:pt x="109" y="6"/>
                    <a:pt x="0" y="12"/>
                  </a:cubicBezTo>
                  <a:lnTo>
                    <a:pt x="0" y="191"/>
                  </a:lnTo>
                  <a:lnTo>
                    <a:pt x="1074" y="191"/>
                  </a:lnTo>
                  <a:cubicBezTo>
                    <a:pt x="834" y="35"/>
                    <a:pt x="583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55;p3">
              <a:extLst>
                <a:ext uri="{FF2B5EF4-FFF2-40B4-BE49-F238E27FC236}">
                  <a16:creationId xmlns:a16="http://schemas.microsoft.com/office/drawing/2014/main" id="{186380F7-7260-4C78-8029-044B3C38F6AE}"/>
                </a:ext>
              </a:extLst>
            </p:cNvPr>
            <p:cNvSpPr/>
            <p:nvPr/>
          </p:nvSpPr>
          <p:spPr>
            <a:xfrm>
              <a:off x="2081075" y="3980925"/>
              <a:ext cx="12450" cy="15950"/>
            </a:xfrm>
            <a:custGeom>
              <a:avLst/>
              <a:gdLst/>
              <a:ahLst/>
              <a:cxnLst/>
              <a:rect l="l" t="t" r="r" b="b"/>
              <a:pathLst>
                <a:path w="498" h="638" extrusionOk="0">
                  <a:moveTo>
                    <a:pt x="179" y="1"/>
                  </a:moveTo>
                  <a:cubicBezTo>
                    <a:pt x="100" y="60"/>
                    <a:pt x="40" y="100"/>
                    <a:pt x="0" y="160"/>
                  </a:cubicBezTo>
                  <a:cubicBezTo>
                    <a:pt x="60" y="339"/>
                    <a:pt x="100" y="498"/>
                    <a:pt x="259" y="637"/>
                  </a:cubicBezTo>
                  <a:cubicBezTo>
                    <a:pt x="497" y="379"/>
                    <a:pt x="477" y="18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56;p3">
              <a:extLst>
                <a:ext uri="{FF2B5EF4-FFF2-40B4-BE49-F238E27FC236}">
                  <a16:creationId xmlns:a16="http://schemas.microsoft.com/office/drawing/2014/main" id="{4A8DC5FB-C540-4FB3-B08D-EE07A8E9F5EE}"/>
                </a:ext>
              </a:extLst>
            </p:cNvPr>
            <p:cNvSpPr/>
            <p:nvPr/>
          </p:nvSpPr>
          <p:spPr>
            <a:xfrm>
              <a:off x="2119850" y="3677575"/>
              <a:ext cx="8475" cy="28850"/>
            </a:xfrm>
            <a:custGeom>
              <a:avLst/>
              <a:gdLst/>
              <a:ahLst/>
              <a:cxnLst/>
              <a:rect l="l" t="t" r="r" b="b"/>
              <a:pathLst>
                <a:path w="339" h="1154" extrusionOk="0">
                  <a:moveTo>
                    <a:pt x="60" y="0"/>
                  </a:moveTo>
                  <a:lnTo>
                    <a:pt x="60" y="0"/>
                  </a:lnTo>
                  <a:cubicBezTo>
                    <a:pt x="21" y="398"/>
                    <a:pt x="1" y="796"/>
                    <a:pt x="200" y="1154"/>
                  </a:cubicBezTo>
                  <a:cubicBezTo>
                    <a:pt x="200" y="776"/>
                    <a:pt x="339" y="358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57;p3">
              <a:extLst>
                <a:ext uri="{FF2B5EF4-FFF2-40B4-BE49-F238E27FC236}">
                  <a16:creationId xmlns:a16="http://schemas.microsoft.com/office/drawing/2014/main" id="{F22FE9D2-73F7-438F-8CFC-5700FA9F3605}"/>
                </a:ext>
              </a:extLst>
            </p:cNvPr>
            <p:cNvSpPr/>
            <p:nvPr/>
          </p:nvSpPr>
          <p:spPr>
            <a:xfrm>
              <a:off x="2022875" y="3963025"/>
              <a:ext cx="8475" cy="19425"/>
            </a:xfrm>
            <a:custGeom>
              <a:avLst/>
              <a:gdLst/>
              <a:ahLst/>
              <a:cxnLst/>
              <a:rect l="l" t="t" r="r" b="b"/>
              <a:pathLst>
                <a:path w="339" h="777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" y="239"/>
                    <a:pt x="140" y="518"/>
                    <a:pt x="200" y="776"/>
                  </a:cubicBezTo>
                  <a:cubicBezTo>
                    <a:pt x="319" y="518"/>
                    <a:pt x="339" y="259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58;p3">
              <a:extLst>
                <a:ext uri="{FF2B5EF4-FFF2-40B4-BE49-F238E27FC236}">
                  <a16:creationId xmlns:a16="http://schemas.microsoft.com/office/drawing/2014/main" id="{BEAF1901-CC1F-4392-A970-BE03D36F302A}"/>
                </a:ext>
              </a:extLst>
            </p:cNvPr>
            <p:cNvSpPr/>
            <p:nvPr/>
          </p:nvSpPr>
          <p:spPr>
            <a:xfrm>
              <a:off x="2232250" y="3956550"/>
              <a:ext cx="11950" cy="10975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259" y="1"/>
                  </a:moveTo>
                  <a:cubicBezTo>
                    <a:pt x="199" y="1"/>
                    <a:pt x="140" y="21"/>
                    <a:pt x="80" y="61"/>
                  </a:cubicBezTo>
                  <a:lnTo>
                    <a:pt x="20" y="81"/>
                  </a:lnTo>
                  <a:cubicBezTo>
                    <a:pt x="0" y="160"/>
                    <a:pt x="0" y="200"/>
                    <a:pt x="20" y="260"/>
                  </a:cubicBezTo>
                  <a:cubicBezTo>
                    <a:pt x="140" y="319"/>
                    <a:pt x="279" y="379"/>
                    <a:pt x="398" y="439"/>
                  </a:cubicBezTo>
                  <a:cubicBezTo>
                    <a:pt x="478" y="339"/>
                    <a:pt x="478" y="220"/>
                    <a:pt x="438" y="61"/>
                  </a:cubicBezTo>
                  <a:cubicBezTo>
                    <a:pt x="378" y="21"/>
                    <a:pt x="319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59;p3">
              <a:extLst>
                <a:ext uri="{FF2B5EF4-FFF2-40B4-BE49-F238E27FC236}">
                  <a16:creationId xmlns:a16="http://schemas.microsoft.com/office/drawing/2014/main" id="{F326FE67-3FA4-445D-BDC8-8CECF1D9BA6D}"/>
                </a:ext>
              </a:extLst>
            </p:cNvPr>
            <p:cNvSpPr/>
            <p:nvPr/>
          </p:nvSpPr>
          <p:spPr>
            <a:xfrm>
              <a:off x="2085550" y="396750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40"/>
                    <a:pt x="20" y="279"/>
                    <a:pt x="20" y="398"/>
                  </a:cubicBez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60;p3">
              <a:extLst>
                <a:ext uri="{FF2B5EF4-FFF2-40B4-BE49-F238E27FC236}">
                  <a16:creationId xmlns:a16="http://schemas.microsoft.com/office/drawing/2014/main" id="{BF06548A-7C78-48F5-BE74-6EECE6C021AB}"/>
                </a:ext>
              </a:extLst>
            </p:cNvPr>
            <p:cNvSpPr/>
            <p:nvPr/>
          </p:nvSpPr>
          <p:spPr>
            <a:xfrm>
              <a:off x="2021875" y="40257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60"/>
                    <a:pt x="80" y="119"/>
                    <a:pt x="1" y="179"/>
                  </a:cubicBezTo>
                  <a:lnTo>
                    <a:pt x="180" y="358"/>
                  </a:lnTo>
                  <a:cubicBezTo>
                    <a:pt x="200" y="259"/>
                    <a:pt x="200" y="11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61;p3">
              <a:extLst>
                <a:ext uri="{FF2B5EF4-FFF2-40B4-BE49-F238E27FC236}">
                  <a16:creationId xmlns:a16="http://schemas.microsoft.com/office/drawing/2014/main" id="{202F2BC8-9BA0-4F06-8175-20C16FA9F66E}"/>
                </a:ext>
              </a:extLst>
            </p:cNvPr>
            <p:cNvSpPr/>
            <p:nvPr/>
          </p:nvSpPr>
          <p:spPr>
            <a:xfrm>
              <a:off x="2021875" y="4039625"/>
              <a:ext cx="6500" cy="8475"/>
            </a:xfrm>
            <a:custGeom>
              <a:avLst/>
              <a:gdLst/>
              <a:ahLst/>
              <a:cxnLst/>
              <a:rect l="l" t="t" r="r" b="b"/>
              <a:pathLst>
                <a:path w="260" h="339" extrusionOk="0">
                  <a:moveTo>
                    <a:pt x="200" y="0"/>
                  </a:moveTo>
                  <a:cubicBezTo>
                    <a:pt x="41" y="119"/>
                    <a:pt x="1" y="219"/>
                    <a:pt x="200" y="338"/>
                  </a:cubicBezTo>
                  <a:cubicBezTo>
                    <a:pt x="259" y="219"/>
                    <a:pt x="259" y="9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62;p3">
              <a:extLst>
                <a:ext uri="{FF2B5EF4-FFF2-40B4-BE49-F238E27FC236}">
                  <a16:creationId xmlns:a16="http://schemas.microsoft.com/office/drawing/2014/main" id="{60EF624D-E529-4AD6-B840-D29A0DCBE9DA}"/>
                </a:ext>
              </a:extLst>
            </p:cNvPr>
            <p:cNvSpPr/>
            <p:nvPr/>
          </p:nvSpPr>
          <p:spPr>
            <a:xfrm>
              <a:off x="2023875" y="4012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60" y="1"/>
                  </a:moveTo>
                  <a:cubicBezTo>
                    <a:pt x="0" y="60"/>
                    <a:pt x="0" y="100"/>
                    <a:pt x="160" y="140"/>
                  </a:cubicBezTo>
                  <a:cubicBezTo>
                    <a:pt x="179" y="100"/>
                    <a:pt x="179" y="6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63;p3">
              <a:extLst>
                <a:ext uri="{FF2B5EF4-FFF2-40B4-BE49-F238E27FC236}">
                  <a16:creationId xmlns:a16="http://schemas.microsoft.com/office/drawing/2014/main" id="{455F2365-BCA7-494C-8E5D-ECFBE6CA072E}"/>
                </a:ext>
              </a:extLst>
            </p:cNvPr>
            <p:cNvSpPr/>
            <p:nvPr/>
          </p:nvSpPr>
          <p:spPr>
            <a:xfrm>
              <a:off x="2026850" y="4016250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80"/>
                    <a:pt x="41" y="179"/>
                    <a:pt x="41" y="259"/>
                  </a:cubicBezTo>
                  <a:cubicBezTo>
                    <a:pt x="140" y="179"/>
                    <a:pt x="140" y="8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64;p3">
              <a:extLst>
                <a:ext uri="{FF2B5EF4-FFF2-40B4-BE49-F238E27FC236}">
                  <a16:creationId xmlns:a16="http://schemas.microsoft.com/office/drawing/2014/main" id="{978B98FB-7437-49E1-9276-0E82978E1B48}"/>
                </a:ext>
              </a:extLst>
            </p:cNvPr>
            <p:cNvSpPr/>
            <p:nvPr/>
          </p:nvSpPr>
          <p:spPr>
            <a:xfrm>
              <a:off x="2113875" y="3472175"/>
              <a:ext cx="68675" cy="48750"/>
            </a:xfrm>
            <a:custGeom>
              <a:avLst/>
              <a:gdLst/>
              <a:ahLst/>
              <a:cxnLst/>
              <a:rect l="l" t="t" r="r" b="b"/>
              <a:pathLst>
                <a:path w="2747" h="1950" extrusionOk="0">
                  <a:moveTo>
                    <a:pt x="100" y="0"/>
                  </a:moveTo>
                  <a:cubicBezTo>
                    <a:pt x="81" y="60"/>
                    <a:pt x="81" y="120"/>
                    <a:pt x="61" y="199"/>
                  </a:cubicBezTo>
                  <a:cubicBezTo>
                    <a:pt x="81" y="319"/>
                    <a:pt x="81" y="418"/>
                    <a:pt x="81" y="538"/>
                  </a:cubicBezTo>
                  <a:cubicBezTo>
                    <a:pt x="160" y="1035"/>
                    <a:pt x="1" y="1532"/>
                    <a:pt x="260" y="1950"/>
                  </a:cubicBezTo>
                  <a:cubicBezTo>
                    <a:pt x="260" y="1731"/>
                    <a:pt x="279" y="1492"/>
                    <a:pt x="279" y="1254"/>
                  </a:cubicBezTo>
                  <a:cubicBezTo>
                    <a:pt x="279" y="557"/>
                    <a:pt x="279" y="597"/>
                    <a:pt x="936" y="518"/>
                  </a:cubicBezTo>
                  <a:cubicBezTo>
                    <a:pt x="1533" y="438"/>
                    <a:pt x="2129" y="319"/>
                    <a:pt x="2746" y="239"/>
                  </a:cubicBezTo>
                  <a:cubicBezTo>
                    <a:pt x="2169" y="160"/>
                    <a:pt x="1592" y="160"/>
                    <a:pt x="1035" y="160"/>
                  </a:cubicBezTo>
                  <a:cubicBezTo>
                    <a:pt x="900" y="160"/>
                    <a:pt x="768" y="172"/>
                    <a:pt x="640" y="172"/>
                  </a:cubicBezTo>
                  <a:cubicBezTo>
                    <a:pt x="449" y="172"/>
                    <a:pt x="268" y="144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65;p3">
              <a:extLst>
                <a:ext uri="{FF2B5EF4-FFF2-40B4-BE49-F238E27FC236}">
                  <a16:creationId xmlns:a16="http://schemas.microsoft.com/office/drawing/2014/main" id="{13E3B20C-726F-43BE-8C50-D3CD9A88F405}"/>
                </a:ext>
              </a:extLst>
            </p:cNvPr>
            <p:cNvSpPr/>
            <p:nvPr/>
          </p:nvSpPr>
          <p:spPr>
            <a:xfrm>
              <a:off x="2152675" y="3520225"/>
              <a:ext cx="49250" cy="13650"/>
            </a:xfrm>
            <a:custGeom>
              <a:avLst/>
              <a:gdLst/>
              <a:ahLst/>
              <a:cxnLst/>
              <a:rect l="l" t="t" r="r" b="b"/>
              <a:pathLst>
                <a:path w="1970" h="546" extrusionOk="0">
                  <a:moveTo>
                    <a:pt x="1825" y="1"/>
                  </a:moveTo>
                  <a:cubicBezTo>
                    <a:pt x="1333" y="1"/>
                    <a:pt x="876" y="234"/>
                    <a:pt x="384" y="234"/>
                  </a:cubicBezTo>
                  <a:cubicBezTo>
                    <a:pt x="336" y="234"/>
                    <a:pt x="288" y="232"/>
                    <a:pt x="239" y="227"/>
                  </a:cubicBezTo>
                  <a:cubicBezTo>
                    <a:pt x="80" y="227"/>
                    <a:pt x="20" y="406"/>
                    <a:pt x="1" y="545"/>
                  </a:cubicBezTo>
                  <a:cubicBezTo>
                    <a:pt x="617" y="287"/>
                    <a:pt x="1314" y="545"/>
                    <a:pt x="1930" y="227"/>
                  </a:cubicBezTo>
                  <a:cubicBezTo>
                    <a:pt x="1930" y="187"/>
                    <a:pt x="1930" y="107"/>
                    <a:pt x="1970" y="8"/>
                  </a:cubicBezTo>
                  <a:cubicBezTo>
                    <a:pt x="1921" y="3"/>
                    <a:pt x="1873" y="1"/>
                    <a:pt x="1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66;p3">
              <a:extLst>
                <a:ext uri="{FF2B5EF4-FFF2-40B4-BE49-F238E27FC236}">
                  <a16:creationId xmlns:a16="http://schemas.microsoft.com/office/drawing/2014/main" id="{A40E1FBC-E2D5-469A-81A4-8B7181678A83}"/>
                </a:ext>
              </a:extLst>
            </p:cNvPr>
            <p:cNvSpPr/>
            <p:nvPr/>
          </p:nvSpPr>
          <p:spPr>
            <a:xfrm>
              <a:off x="2130300" y="3654700"/>
              <a:ext cx="20425" cy="14925"/>
            </a:xfrm>
            <a:custGeom>
              <a:avLst/>
              <a:gdLst/>
              <a:ahLst/>
              <a:cxnLst/>
              <a:rect l="l" t="t" r="r" b="b"/>
              <a:pathLst>
                <a:path w="817" h="597" extrusionOk="0">
                  <a:moveTo>
                    <a:pt x="0" y="0"/>
                  </a:moveTo>
                  <a:lnTo>
                    <a:pt x="0" y="597"/>
                  </a:lnTo>
                  <a:cubicBezTo>
                    <a:pt x="152" y="391"/>
                    <a:pt x="331" y="327"/>
                    <a:pt x="533" y="327"/>
                  </a:cubicBezTo>
                  <a:cubicBezTo>
                    <a:pt x="623" y="327"/>
                    <a:pt x="718" y="340"/>
                    <a:pt x="816" y="358"/>
                  </a:cubicBezTo>
                  <a:cubicBezTo>
                    <a:pt x="597" y="119"/>
                    <a:pt x="219" y="25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67;p3">
              <a:extLst>
                <a:ext uri="{FF2B5EF4-FFF2-40B4-BE49-F238E27FC236}">
                  <a16:creationId xmlns:a16="http://schemas.microsoft.com/office/drawing/2014/main" id="{AD65A9D1-088F-4B36-AAB7-5BD626FCEE01}"/>
                </a:ext>
              </a:extLst>
            </p:cNvPr>
            <p:cNvSpPr/>
            <p:nvPr/>
          </p:nvSpPr>
          <p:spPr>
            <a:xfrm>
              <a:off x="2120850" y="3624350"/>
              <a:ext cx="10475" cy="30850"/>
            </a:xfrm>
            <a:custGeom>
              <a:avLst/>
              <a:gdLst/>
              <a:ahLst/>
              <a:cxnLst/>
              <a:rect l="l" t="t" r="r" b="b"/>
              <a:pathLst>
                <a:path w="419" h="123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19" y="398"/>
                    <a:pt x="0" y="876"/>
                    <a:pt x="378" y="1234"/>
                  </a:cubicBezTo>
                  <a:cubicBezTo>
                    <a:pt x="279" y="816"/>
                    <a:pt x="418" y="379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68;p3">
              <a:extLst>
                <a:ext uri="{FF2B5EF4-FFF2-40B4-BE49-F238E27FC236}">
                  <a16:creationId xmlns:a16="http://schemas.microsoft.com/office/drawing/2014/main" id="{5B6B43CB-4446-43CD-A8A9-4A8B136AD984}"/>
                </a:ext>
              </a:extLst>
            </p:cNvPr>
            <p:cNvSpPr/>
            <p:nvPr/>
          </p:nvSpPr>
          <p:spPr>
            <a:xfrm>
              <a:off x="2210875" y="3592525"/>
              <a:ext cx="15925" cy="108925"/>
            </a:xfrm>
            <a:custGeom>
              <a:avLst/>
              <a:gdLst/>
              <a:ahLst/>
              <a:cxnLst/>
              <a:rect l="l" t="t" r="r" b="b"/>
              <a:pathLst>
                <a:path w="637" h="4357" extrusionOk="0">
                  <a:moveTo>
                    <a:pt x="358" y="0"/>
                  </a:moveTo>
                  <a:cubicBezTo>
                    <a:pt x="293" y="130"/>
                    <a:pt x="426" y="431"/>
                    <a:pt x="231" y="431"/>
                  </a:cubicBezTo>
                  <a:cubicBezTo>
                    <a:pt x="186" y="431"/>
                    <a:pt x="125" y="415"/>
                    <a:pt x="40" y="378"/>
                  </a:cubicBezTo>
                  <a:lnTo>
                    <a:pt x="40" y="378"/>
                  </a:lnTo>
                  <a:cubicBezTo>
                    <a:pt x="0" y="1711"/>
                    <a:pt x="99" y="3044"/>
                    <a:pt x="298" y="4357"/>
                  </a:cubicBezTo>
                  <a:cubicBezTo>
                    <a:pt x="378" y="4098"/>
                    <a:pt x="239" y="3800"/>
                    <a:pt x="517" y="3581"/>
                  </a:cubicBezTo>
                  <a:cubicBezTo>
                    <a:pt x="517" y="3541"/>
                    <a:pt x="557" y="3482"/>
                    <a:pt x="557" y="3442"/>
                  </a:cubicBezTo>
                  <a:cubicBezTo>
                    <a:pt x="517" y="3263"/>
                    <a:pt x="517" y="3064"/>
                    <a:pt x="517" y="2885"/>
                  </a:cubicBezTo>
                  <a:cubicBezTo>
                    <a:pt x="378" y="2706"/>
                    <a:pt x="398" y="2547"/>
                    <a:pt x="477" y="2368"/>
                  </a:cubicBezTo>
                  <a:lnTo>
                    <a:pt x="557" y="2348"/>
                  </a:lnTo>
                  <a:cubicBezTo>
                    <a:pt x="637" y="1870"/>
                    <a:pt x="477" y="1393"/>
                    <a:pt x="497" y="916"/>
                  </a:cubicBezTo>
                  <a:cubicBezTo>
                    <a:pt x="458" y="856"/>
                    <a:pt x="338" y="816"/>
                    <a:pt x="458" y="717"/>
                  </a:cubicBezTo>
                  <a:lnTo>
                    <a:pt x="537" y="717"/>
                  </a:lnTo>
                  <a:cubicBezTo>
                    <a:pt x="458" y="498"/>
                    <a:pt x="557" y="199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69;p3">
              <a:extLst>
                <a:ext uri="{FF2B5EF4-FFF2-40B4-BE49-F238E27FC236}">
                  <a16:creationId xmlns:a16="http://schemas.microsoft.com/office/drawing/2014/main" id="{C94D55B8-C755-4DC4-A678-0DA6F66F82C1}"/>
                </a:ext>
              </a:extLst>
            </p:cNvPr>
            <p:cNvSpPr/>
            <p:nvPr/>
          </p:nvSpPr>
          <p:spPr>
            <a:xfrm>
              <a:off x="2173075" y="3525875"/>
              <a:ext cx="36325" cy="22400"/>
            </a:xfrm>
            <a:custGeom>
              <a:avLst/>
              <a:gdLst/>
              <a:ahLst/>
              <a:cxnLst/>
              <a:rect l="l" t="t" r="r" b="b"/>
              <a:pathLst>
                <a:path w="1453" h="89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174" y="359"/>
                    <a:pt x="995" y="538"/>
                    <a:pt x="677" y="657"/>
                  </a:cubicBezTo>
                  <a:cubicBezTo>
                    <a:pt x="478" y="717"/>
                    <a:pt x="219" y="637"/>
                    <a:pt x="0" y="896"/>
                  </a:cubicBezTo>
                  <a:lnTo>
                    <a:pt x="1293" y="896"/>
                  </a:lnTo>
                  <a:cubicBezTo>
                    <a:pt x="1273" y="598"/>
                    <a:pt x="1452" y="259"/>
                    <a:pt x="1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70;p3">
              <a:extLst>
                <a:ext uri="{FF2B5EF4-FFF2-40B4-BE49-F238E27FC236}">
                  <a16:creationId xmlns:a16="http://schemas.microsoft.com/office/drawing/2014/main" id="{94FC77D8-2D13-4C83-8791-450AF1B35C94}"/>
                </a:ext>
              </a:extLst>
            </p:cNvPr>
            <p:cNvSpPr/>
            <p:nvPr/>
          </p:nvSpPr>
          <p:spPr>
            <a:xfrm>
              <a:off x="2205400" y="3361275"/>
              <a:ext cx="8975" cy="26375"/>
            </a:xfrm>
            <a:custGeom>
              <a:avLst/>
              <a:gdLst/>
              <a:ahLst/>
              <a:cxnLst/>
              <a:rect l="l" t="t" r="r" b="b"/>
              <a:pathLst>
                <a:path w="359" h="1055" extrusionOk="0">
                  <a:moveTo>
                    <a:pt x="318" y="0"/>
                  </a:moveTo>
                  <a:cubicBezTo>
                    <a:pt x="0" y="120"/>
                    <a:pt x="0" y="398"/>
                    <a:pt x="0" y="677"/>
                  </a:cubicBezTo>
                  <a:cubicBezTo>
                    <a:pt x="40" y="756"/>
                    <a:pt x="100" y="816"/>
                    <a:pt x="159" y="876"/>
                  </a:cubicBezTo>
                  <a:lnTo>
                    <a:pt x="159" y="1055"/>
                  </a:lnTo>
                  <a:lnTo>
                    <a:pt x="358" y="1055"/>
                  </a:lnTo>
                  <a:cubicBezTo>
                    <a:pt x="358" y="697"/>
                    <a:pt x="318" y="339"/>
                    <a:pt x="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71;p3">
              <a:extLst>
                <a:ext uri="{FF2B5EF4-FFF2-40B4-BE49-F238E27FC236}">
                  <a16:creationId xmlns:a16="http://schemas.microsoft.com/office/drawing/2014/main" id="{09557042-AEF5-4645-8570-50144409340E}"/>
                </a:ext>
              </a:extLst>
            </p:cNvPr>
            <p:cNvSpPr/>
            <p:nvPr/>
          </p:nvSpPr>
          <p:spPr>
            <a:xfrm>
              <a:off x="2186000" y="3560700"/>
              <a:ext cx="19925" cy="9975"/>
            </a:xfrm>
            <a:custGeom>
              <a:avLst/>
              <a:gdLst/>
              <a:ahLst/>
              <a:cxnLst/>
              <a:rect l="l" t="t" r="r" b="b"/>
              <a:pathLst>
                <a:path w="797" h="399" extrusionOk="0">
                  <a:moveTo>
                    <a:pt x="756" y="0"/>
                  </a:moveTo>
                  <a:cubicBezTo>
                    <a:pt x="538" y="80"/>
                    <a:pt x="279" y="140"/>
                    <a:pt x="60" y="199"/>
                  </a:cubicBezTo>
                  <a:cubicBezTo>
                    <a:pt x="60" y="199"/>
                    <a:pt x="40" y="239"/>
                    <a:pt x="40" y="279"/>
                  </a:cubicBezTo>
                  <a:cubicBezTo>
                    <a:pt x="0" y="339"/>
                    <a:pt x="40" y="358"/>
                    <a:pt x="80" y="398"/>
                  </a:cubicBezTo>
                  <a:cubicBezTo>
                    <a:pt x="339" y="378"/>
                    <a:pt x="557" y="378"/>
                    <a:pt x="796" y="378"/>
                  </a:cubicBezTo>
                  <a:cubicBezTo>
                    <a:pt x="776" y="259"/>
                    <a:pt x="776" y="14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72;p3">
              <a:extLst>
                <a:ext uri="{FF2B5EF4-FFF2-40B4-BE49-F238E27FC236}">
                  <a16:creationId xmlns:a16="http://schemas.microsoft.com/office/drawing/2014/main" id="{BB5D802F-14DC-4E2F-9EE8-5DA3540E8B60}"/>
                </a:ext>
              </a:extLst>
            </p:cNvPr>
            <p:cNvSpPr/>
            <p:nvPr/>
          </p:nvSpPr>
          <p:spPr>
            <a:xfrm>
              <a:off x="2205400" y="3392600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0" y="1"/>
                  </a:moveTo>
                  <a:cubicBezTo>
                    <a:pt x="0" y="40"/>
                    <a:pt x="0" y="100"/>
                    <a:pt x="20" y="140"/>
                  </a:cubicBezTo>
                  <a:cubicBezTo>
                    <a:pt x="60" y="120"/>
                    <a:pt x="100" y="100"/>
                    <a:pt x="80" y="80"/>
                  </a:cubicBezTo>
                  <a:cubicBezTo>
                    <a:pt x="60" y="60"/>
                    <a:pt x="20" y="2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73;p3">
              <a:extLst>
                <a:ext uri="{FF2B5EF4-FFF2-40B4-BE49-F238E27FC236}">
                  <a16:creationId xmlns:a16="http://schemas.microsoft.com/office/drawing/2014/main" id="{61CF76E7-9FE1-42D0-90EB-9A7C42C6D42D}"/>
                </a:ext>
              </a:extLst>
            </p:cNvPr>
            <p:cNvSpPr/>
            <p:nvPr/>
          </p:nvSpPr>
          <p:spPr>
            <a:xfrm>
              <a:off x="1861250" y="3472175"/>
              <a:ext cx="132800" cy="45275"/>
            </a:xfrm>
            <a:custGeom>
              <a:avLst/>
              <a:gdLst/>
              <a:ahLst/>
              <a:cxnLst/>
              <a:rect l="l" t="t" r="r" b="b"/>
              <a:pathLst>
                <a:path w="5312" h="1811" extrusionOk="0">
                  <a:moveTo>
                    <a:pt x="5033" y="0"/>
                  </a:moveTo>
                  <a:cubicBezTo>
                    <a:pt x="4824" y="249"/>
                    <a:pt x="4591" y="324"/>
                    <a:pt x="4347" y="324"/>
                  </a:cubicBezTo>
                  <a:cubicBezTo>
                    <a:pt x="4103" y="324"/>
                    <a:pt x="3850" y="249"/>
                    <a:pt x="3601" y="199"/>
                  </a:cubicBezTo>
                  <a:cubicBezTo>
                    <a:pt x="3270" y="199"/>
                    <a:pt x="2929" y="173"/>
                    <a:pt x="2592" y="173"/>
                  </a:cubicBezTo>
                  <a:cubicBezTo>
                    <a:pt x="2423" y="173"/>
                    <a:pt x="2255" y="179"/>
                    <a:pt x="2089" y="199"/>
                  </a:cubicBezTo>
                  <a:cubicBezTo>
                    <a:pt x="1987" y="208"/>
                    <a:pt x="1884" y="211"/>
                    <a:pt x="1780" y="211"/>
                  </a:cubicBezTo>
                  <a:cubicBezTo>
                    <a:pt x="1505" y="211"/>
                    <a:pt x="1226" y="189"/>
                    <a:pt x="951" y="189"/>
                  </a:cubicBezTo>
                  <a:cubicBezTo>
                    <a:pt x="625" y="189"/>
                    <a:pt x="304" y="220"/>
                    <a:pt x="0" y="358"/>
                  </a:cubicBezTo>
                  <a:cubicBezTo>
                    <a:pt x="37" y="462"/>
                    <a:pt x="107" y="483"/>
                    <a:pt x="185" y="483"/>
                  </a:cubicBezTo>
                  <a:cubicBezTo>
                    <a:pt x="240" y="483"/>
                    <a:pt x="298" y="473"/>
                    <a:pt x="353" y="473"/>
                  </a:cubicBezTo>
                  <a:cubicBezTo>
                    <a:pt x="431" y="473"/>
                    <a:pt x="501" y="494"/>
                    <a:pt x="538" y="597"/>
                  </a:cubicBezTo>
                  <a:cubicBezTo>
                    <a:pt x="723" y="721"/>
                    <a:pt x="918" y="759"/>
                    <a:pt x="1114" y="759"/>
                  </a:cubicBezTo>
                  <a:cubicBezTo>
                    <a:pt x="1296" y="759"/>
                    <a:pt x="1479" y="725"/>
                    <a:pt x="1652" y="697"/>
                  </a:cubicBezTo>
                  <a:cubicBezTo>
                    <a:pt x="2119" y="578"/>
                    <a:pt x="2593" y="553"/>
                    <a:pt x="3066" y="553"/>
                  </a:cubicBezTo>
                  <a:cubicBezTo>
                    <a:pt x="3399" y="553"/>
                    <a:pt x="3732" y="565"/>
                    <a:pt x="4060" y="565"/>
                  </a:cubicBezTo>
                  <a:cubicBezTo>
                    <a:pt x="4355" y="565"/>
                    <a:pt x="4648" y="555"/>
                    <a:pt x="4934" y="518"/>
                  </a:cubicBezTo>
                  <a:lnTo>
                    <a:pt x="4934" y="518"/>
                  </a:lnTo>
                  <a:cubicBezTo>
                    <a:pt x="5093" y="995"/>
                    <a:pt x="4894" y="1433"/>
                    <a:pt x="5173" y="1811"/>
                  </a:cubicBezTo>
                  <a:cubicBezTo>
                    <a:pt x="5312" y="1234"/>
                    <a:pt x="5093" y="657"/>
                    <a:pt x="5173" y="100"/>
                  </a:cubicBezTo>
                  <a:cubicBezTo>
                    <a:pt x="5173" y="20"/>
                    <a:pt x="5113" y="0"/>
                    <a:pt x="5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74;p3">
              <a:extLst>
                <a:ext uri="{FF2B5EF4-FFF2-40B4-BE49-F238E27FC236}">
                  <a16:creationId xmlns:a16="http://schemas.microsoft.com/office/drawing/2014/main" id="{A1F68385-F8F3-44AA-BCE0-40B6C049FCDB}"/>
                </a:ext>
              </a:extLst>
            </p:cNvPr>
            <p:cNvSpPr/>
            <p:nvPr/>
          </p:nvSpPr>
          <p:spPr>
            <a:xfrm>
              <a:off x="1988075" y="3427900"/>
              <a:ext cx="7975" cy="46775"/>
            </a:xfrm>
            <a:custGeom>
              <a:avLst/>
              <a:gdLst/>
              <a:ahLst/>
              <a:cxnLst/>
              <a:rect l="l" t="t" r="r" b="b"/>
              <a:pathLst>
                <a:path w="319" h="1871" extrusionOk="0">
                  <a:moveTo>
                    <a:pt x="0" y="1"/>
                  </a:moveTo>
                  <a:lnTo>
                    <a:pt x="0" y="1771"/>
                  </a:lnTo>
                  <a:cubicBezTo>
                    <a:pt x="40" y="1791"/>
                    <a:pt x="60" y="1811"/>
                    <a:pt x="119" y="1871"/>
                  </a:cubicBezTo>
                  <a:cubicBezTo>
                    <a:pt x="60" y="1234"/>
                    <a:pt x="318" y="59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75;p3">
              <a:extLst>
                <a:ext uri="{FF2B5EF4-FFF2-40B4-BE49-F238E27FC236}">
                  <a16:creationId xmlns:a16="http://schemas.microsoft.com/office/drawing/2014/main" id="{748BD0DE-8268-410F-94A2-4E65F0720649}"/>
                </a:ext>
              </a:extLst>
            </p:cNvPr>
            <p:cNvSpPr/>
            <p:nvPr/>
          </p:nvSpPr>
          <p:spPr>
            <a:xfrm>
              <a:off x="1991050" y="3391600"/>
              <a:ext cx="5500" cy="9475"/>
            </a:xfrm>
            <a:custGeom>
              <a:avLst/>
              <a:gdLst/>
              <a:ahLst/>
              <a:cxnLst/>
              <a:rect l="l" t="t" r="r" b="b"/>
              <a:pathLst>
                <a:path w="220" h="379" extrusionOk="0">
                  <a:moveTo>
                    <a:pt x="199" y="1"/>
                  </a:moveTo>
                  <a:cubicBezTo>
                    <a:pt x="0" y="160"/>
                    <a:pt x="20" y="279"/>
                    <a:pt x="219" y="379"/>
                  </a:cubicBezTo>
                  <a:cubicBezTo>
                    <a:pt x="199" y="259"/>
                    <a:pt x="199" y="14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76;p3">
              <a:extLst>
                <a:ext uri="{FF2B5EF4-FFF2-40B4-BE49-F238E27FC236}">
                  <a16:creationId xmlns:a16="http://schemas.microsoft.com/office/drawing/2014/main" id="{4AAC7597-2F4A-4396-AA1F-A65EB5DD834F}"/>
                </a:ext>
              </a:extLst>
            </p:cNvPr>
            <p:cNvSpPr/>
            <p:nvPr/>
          </p:nvSpPr>
          <p:spPr>
            <a:xfrm>
              <a:off x="1986075" y="34189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"/>
                  </a:moveTo>
                  <a:cubicBezTo>
                    <a:pt x="1" y="80"/>
                    <a:pt x="1" y="120"/>
                    <a:pt x="20" y="180"/>
                  </a:cubicBezTo>
                  <a:cubicBezTo>
                    <a:pt x="140" y="100"/>
                    <a:pt x="140" y="6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77;p3">
              <a:extLst>
                <a:ext uri="{FF2B5EF4-FFF2-40B4-BE49-F238E27FC236}">
                  <a16:creationId xmlns:a16="http://schemas.microsoft.com/office/drawing/2014/main" id="{D46B5CA6-12D6-4673-A796-A79DEA3C6C8A}"/>
                </a:ext>
              </a:extLst>
            </p:cNvPr>
            <p:cNvSpPr/>
            <p:nvPr/>
          </p:nvSpPr>
          <p:spPr>
            <a:xfrm>
              <a:off x="1993050" y="34055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39" y="1"/>
                  </a:moveTo>
                  <a:cubicBezTo>
                    <a:pt x="0" y="41"/>
                    <a:pt x="0" y="120"/>
                    <a:pt x="139" y="180"/>
                  </a:cubicBezTo>
                  <a:cubicBezTo>
                    <a:pt x="159" y="100"/>
                    <a:pt x="159" y="4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78;p3">
              <a:extLst>
                <a:ext uri="{FF2B5EF4-FFF2-40B4-BE49-F238E27FC236}">
                  <a16:creationId xmlns:a16="http://schemas.microsoft.com/office/drawing/2014/main" id="{B7D1CE88-50CF-499E-9E89-D0B6AB051FB4}"/>
                </a:ext>
              </a:extLst>
            </p:cNvPr>
            <p:cNvSpPr/>
            <p:nvPr/>
          </p:nvSpPr>
          <p:spPr>
            <a:xfrm>
              <a:off x="2013925" y="30932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60"/>
                    <a:pt x="60" y="100"/>
                    <a:pt x="1" y="179"/>
                  </a:cubicBezTo>
                  <a:lnTo>
                    <a:pt x="1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79;p3">
              <a:extLst>
                <a:ext uri="{FF2B5EF4-FFF2-40B4-BE49-F238E27FC236}">
                  <a16:creationId xmlns:a16="http://schemas.microsoft.com/office/drawing/2014/main" id="{79E28540-5D77-4E38-9CA7-948B348191A7}"/>
                </a:ext>
              </a:extLst>
            </p:cNvPr>
            <p:cNvSpPr/>
            <p:nvPr/>
          </p:nvSpPr>
          <p:spPr>
            <a:xfrm>
              <a:off x="2125325" y="3671600"/>
              <a:ext cx="11950" cy="27875"/>
            </a:xfrm>
            <a:custGeom>
              <a:avLst/>
              <a:gdLst/>
              <a:ahLst/>
              <a:cxnLst/>
              <a:rect l="l" t="t" r="r" b="b"/>
              <a:pathLst>
                <a:path w="478" h="1115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19" y="378"/>
                    <a:pt x="0" y="796"/>
                    <a:pt x="378" y="1114"/>
                  </a:cubicBezTo>
                  <a:cubicBezTo>
                    <a:pt x="339" y="935"/>
                    <a:pt x="339" y="776"/>
                    <a:pt x="339" y="597"/>
                  </a:cubicBezTo>
                  <a:cubicBezTo>
                    <a:pt x="438" y="498"/>
                    <a:pt x="478" y="339"/>
                    <a:pt x="378" y="199"/>
                  </a:cubicBezTo>
                  <a:cubicBezTo>
                    <a:pt x="319" y="120"/>
                    <a:pt x="239" y="8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80;p3">
              <a:extLst>
                <a:ext uri="{FF2B5EF4-FFF2-40B4-BE49-F238E27FC236}">
                  <a16:creationId xmlns:a16="http://schemas.microsoft.com/office/drawing/2014/main" id="{F4CBBD6C-E5CC-4AE7-9CC0-3EF467B7FA46}"/>
                </a:ext>
              </a:extLst>
            </p:cNvPr>
            <p:cNvSpPr/>
            <p:nvPr/>
          </p:nvSpPr>
          <p:spPr>
            <a:xfrm>
              <a:off x="2142225" y="3804875"/>
              <a:ext cx="6000" cy="14950"/>
            </a:xfrm>
            <a:custGeom>
              <a:avLst/>
              <a:gdLst/>
              <a:ahLst/>
              <a:cxnLst/>
              <a:rect l="l" t="t" r="r" b="b"/>
              <a:pathLst>
                <a:path w="240" h="598" extrusionOk="0">
                  <a:moveTo>
                    <a:pt x="61" y="1"/>
                  </a:moveTo>
                  <a:lnTo>
                    <a:pt x="61" y="1"/>
                  </a:lnTo>
                  <a:cubicBezTo>
                    <a:pt x="41" y="239"/>
                    <a:pt x="1" y="458"/>
                    <a:pt x="200" y="597"/>
                  </a:cubicBezTo>
                  <a:cubicBezTo>
                    <a:pt x="240" y="379"/>
                    <a:pt x="240" y="180"/>
                    <a:pt x="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81;p3">
              <a:extLst>
                <a:ext uri="{FF2B5EF4-FFF2-40B4-BE49-F238E27FC236}">
                  <a16:creationId xmlns:a16="http://schemas.microsoft.com/office/drawing/2014/main" id="{192AB2EC-09C8-49CA-86C4-BD6DF8D1830E}"/>
                </a:ext>
              </a:extLst>
            </p:cNvPr>
            <p:cNvSpPr/>
            <p:nvPr/>
          </p:nvSpPr>
          <p:spPr>
            <a:xfrm>
              <a:off x="2204900" y="3307025"/>
              <a:ext cx="5500" cy="19575"/>
            </a:xfrm>
            <a:custGeom>
              <a:avLst/>
              <a:gdLst/>
              <a:ahLst/>
              <a:cxnLst/>
              <a:rect l="l" t="t" r="r" b="b"/>
              <a:pathLst>
                <a:path w="220" h="783" extrusionOk="0">
                  <a:moveTo>
                    <a:pt x="124" y="1"/>
                  </a:moveTo>
                  <a:cubicBezTo>
                    <a:pt x="90" y="1"/>
                    <a:pt x="48" y="22"/>
                    <a:pt x="0" y="62"/>
                  </a:cubicBezTo>
                  <a:lnTo>
                    <a:pt x="0" y="161"/>
                  </a:lnTo>
                  <a:cubicBezTo>
                    <a:pt x="0" y="340"/>
                    <a:pt x="20" y="539"/>
                    <a:pt x="40" y="738"/>
                  </a:cubicBezTo>
                  <a:cubicBezTo>
                    <a:pt x="70" y="768"/>
                    <a:pt x="95" y="783"/>
                    <a:pt x="120" y="783"/>
                  </a:cubicBezTo>
                  <a:cubicBezTo>
                    <a:pt x="145" y="783"/>
                    <a:pt x="169" y="768"/>
                    <a:pt x="199" y="738"/>
                  </a:cubicBezTo>
                  <a:cubicBezTo>
                    <a:pt x="199" y="539"/>
                    <a:pt x="219" y="340"/>
                    <a:pt x="219" y="141"/>
                  </a:cubicBezTo>
                  <a:cubicBezTo>
                    <a:pt x="207" y="46"/>
                    <a:pt x="174" y="1"/>
                    <a:pt x="1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82;p3">
              <a:extLst>
                <a:ext uri="{FF2B5EF4-FFF2-40B4-BE49-F238E27FC236}">
                  <a16:creationId xmlns:a16="http://schemas.microsoft.com/office/drawing/2014/main" id="{BA67F390-59F4-410D-96F3-28C69D73AFD4}"/>
                </a:ext>
              </a:extLst>
            </p:cNvPr>
            <p:cNvSpPr/>
            <p:nvPr/>
          </p:nvSpPr>
          <p:spPr>
            <a:xfrm>
              <a:off x="2204900" y="3325475"/>
              <a:ext cx="6000" cy="9950"/>
            </a:xfrm>
            <a:custGeom>
              <a:avLst/>
              <a:gdLst/>
              <a:ahLst/>
              <a:cxnLst/>
              <a:rect l="l" t="t" r="r" b="b"/>
              <a:pathLst>
                <a:path w="240" h="398" extrusionOk="0">
                  <a:moveTo>
                    <a:pt x="20" y="0"/>
                  </a:moveTo>
                  <a:cubicBezTo>
                    <a:pt x="40" y="139"/>
                    <a:pt x="0" y="298"/>
                    <a:pt x="120" y="398"/>
                  </a:cubicBezTo>
                  <a:cubicBezTo>
                    <a:pt x="239" y="259"/>
                    <a:pt x="199" y="139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83;p3">
              <a:extLst>
                <a:ext uri="{FF2B5EF4-FFF2-40B4-BE49-F238E27FC236}">
                  <a16:creationId xmlns:a16="http://schemas.microsoft.com/office/drawing/2014/main" id="{D4D218BB-8D86-4741-872D-D470E377C4DB}"/>
                </a:ext>
              </a:extLst>
            </p:cNvPr>
            <p:cNvSpPr/>
            <p:nvPr/>
          </p:nvSpPr>
          <p:spPr>
            <a:xfrm>
              <a:off x="2206875" y="3378675"/>
              <a:ext cx="3525" cy="5000"/>
            </a:xfrm>
            <a:custGeom>
              <a:avLst/>
              <a:gdLst/>
              <a:ahLst/>
              <a:cxnLst/>
              <a:rect l="l" t="t" r="r" b="b"/>
              <a:pathLst>
                <a:path w="141" h="200" extrusionOk="0">
                  <a:moveTo>
                    <a:pt x="1" y="1"/>
                  </a:moveTo>
                  <a:cubicBezTo>
                    <a:pt x="21" y="60"/>
                    <a:pt x="61" y="120"/>
                    <a:pt x="140" y="200"/>
                  </a:cubicBezTo>
                  <a:cubicBezTo>
                    <a:pt x="100" y="120"/>
                    <a:pt x="41" y="8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84;p3">
              <a:extLst>
                <a:ext uri="{FF2B5EF4-FFF2-40B4-BE49-F238E27FC236}">
                  <a16:creationId xmlns:a16="http://schemas.microsoft.com/office/drawing/2014/main" id="{A71CE46D-6C15-4A87-816B-E90391659E13}"/>
                </a:ext>
              </a:extLst>
            </p:cNvPr>
            <p:cNvSpPr/>
            <p:nvPr/>
          </p:nvSpPr>
          <p:spPr>
            <a:xfrm>
              <a:off x="2102450" y="3177750"/>
              <a:ext cx="71150" cy="31925"/>
            </a:xfrm>
            <a:custGeom>
              <a:avLst/>
              <a:gdLst/>
              <a:ahLst/>
              <a:cxnLst/>
              <a:rect l="l" t="t" r="r" b="b"/>
              <a:pathLst>
                <a:path w="2846" h="1277" extrusionOk="0">
                  <a:moveTo>
                    <a:pt x="20" y="1"/>
                  </a:moveTo>
                  <a:lnTo>
                    <a:pt x="20" y="558"/>
                  </a:lnTo>
                  <a:cubicBezTo>
                    <a:pt x="0" y="797"/>
                    <a:pt x="239" y="896"/>
                    <a:pt x="358" y="1075"/>
                  </a:cubicBezTo>
                  <a:cubicBezTo>
                    <a:pt x="662" y="1212"/>
                    <a:pt x="1012" y="1276"/>
                    <a:pt x="1357" y="1276"/>
                  </a:cubicBezTo>
                  <a:cubicBezTo>
                    <a:pt x="1963" y="1276"/>
                    <a:pt x="2554" y="1079"/>
                    <a:pt x="2845" y="737"/>
                  </a:cubicBezTo>
                  <a:cubicBezTo>
                    <a:pt x="2686" y="697"/>
                    <a:pt x="2527" y="697"/>
                    <a:pt x="2348" y="697"/>
                  </a:cubicBezTo>
                  <a:cubicBezTo>
                    <a:pt x="2109" y="458"/>
                    <a:pt x="1711" y="637"/>
                    <a:pt x="1433" y="359"/>
                  </a:cubicBezTo>
                  <a:cubicBezTo>
                    <a:pt x="1313" y="359"/>
                    <a:pt x="1187" y="338"/>
                    <a:pt x="1066" y="338"/>
                  </a:cubicBezTo>
                  <a:cubicBezTo>
                    <a:pt x="986" y="338"/>
                    <a:pt x="908" y="347"/>
                    <a:pt x="836" y="379"/>
                  </a:cubicBezTo>
                  <a:cubicBezTo>
                    <a:pt x="737" y="424"/>
                    <a:pt x="651" y="444"/>
                    <a:pt x="575" y="444"/>
                  </a:cubicBezTo>
                  <a:cubicBezTo>
                    <a:pt x="316" y="444"/>
                    <a:pt x="174" y="216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85;p3">
              <a:extLst>
                <a:ext uri="{FF2B5EF4-FFF2-40B4-BE49-F238E27FC236}">
                  <a16:creationId xmlns:a16="http://schemas.microsoft.com/office/drawing/2014/main" id="{EAC6EDAB-6CAD-46BF-B72D-22132604DA84}"/>
                </a:ext>
              </a:extLst>
            </p:cNvPr>
            <p:cNvSpPr/>
            <p:nvPr/>
          </p:nvSpPr>
          <p:spPr>
            <a:xfrm>
              <a:off x="2107925" y="3410500"/>
              <a:ext cx="7975" cy="7975"/>
            </a:xfrm>
            <a:custGeom>
              <a:avLst/>
              <a:gdLst/>
              <a:ahLst/>
              <a:cxnLst/>
              <a:rect l="l" t="t" r="r" b="b"/>
              <a:pathLst>
                <a:path w="319" h="319" extrusionOk="0">
                  <a:moveTo>
                    <a:pt x="299" y="1"/>
                  </a:moveTo>
                  <a:cubicBezTo>
                    <a:pt x="80" y="1"/>
                    <a:pt x="0" y="120"/>
                    <a:pt x="0" y="319"/>
                  </a:cubicBezTo>
                  <a:lnTo>
                    <a:pt x="139" y="319"/>
                  </a:lnTo>
                  <a:lnTo>
                    <a:pt x="319" y="140"/>
                  </a:lnTo>
                  <a:cubicBezTo>
                    <a:pt x="319" y="100"/>
                    <a:pt x="319" y="4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86;p3">
              <a:extLst>
                <a:ext uri="{FF2B5EF4-FFF2-40B4-BE49-F238E27FC236}">
                  <a16:creationId xmlns:a16="http://schemas.microsoft.com/office/drawing/2014/main" id="{E70A02EA-7DA0-4368-9EE0-8D87BA980690}"/>
                </a:ext>
              </a:extLst>
            </p:cNvPr>
            <p:cNvSpPr/>
            <p:nvPr/>
          </p:nvSpPr>
          <p:spPr>
            <a:xfrm>
              <a:off x="2108025" y="3399075"/>
              <a:ext cx="2900" cy="3675"/>
            </a:xfrm>
            <a:custGeom>
              <a:avLst/>
              <a:gdLst/>
              <a:ahLst/>
              <a:cxnLst/>
              <a:rect l="l" t="t" r="r" b="b"/>
              <a:pathLst>
                <a:path w="116" h="147" extrusionOk="0">
                  <a:moveTo>
                    <a:pt x="76" y="0"/>
                  </a:moveTo>
                  <a:cubicBezTo>
                    <a:pt x="36" y="40"/>
                    <a:pt x="16" y="40"/>
                    <a:pt x="16" y="60"/>
                  </a:cubicBezTo>
                  <a:cubicBezTo>
                    <a:pt x="1" y="121"/>
                    <a:pt x="21" y="147"/>
                    <a:pt x="57" y="147"/>
                  </a:cubicBezTo>
                  <a:cubicBezTo>
                    <a:pt x="69" y="147"/>
                    <a:pt x="82" y="144"/>
                    <a:pt x="96" y="139"/>
                  </a:cubicBezTo>
                  <a:cubicBezTo>
                    <a:pt x="116" y="139"/>
                    <a:pt x="116" y="80"/>
                    <a:pt x="116" y="60"/>
                  </a:cubicBezTo>
                  <a:cubicBezTo>
                    <a:pt x="96" y="40"/>
                    <a:pt x="96" y="0"/>
                    <a:pt x="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87;p3">
              <a:extLst>
                <a:ext uri="{FF2B5EF4-FFF2-40B4-BE49-F238E27FC236}">
                  <a16:creationId xmlns:a16="http://schemas.microsoft.com/office/drawing/2014/main" id="{8D5873C8-1235-4D54-AC52-80A2D69A0781}"/>
                </a:ext>
              </a:extLst>
            </p:cNvPr>
            <p:cNvSpPr/>
            <p:nvPr/>
          </p:nvSpPr>
          <p:spPr>
            <a:xfrm>
              <a:off x="2108425" y="3233275"/>
              <a:ext cx="66650" cy="11675"/>
            </a:xfrm>
            <a:custGeom>
              <a:avLst/>
              <a:gdLst/>
              <a:ahLst/>
              <a:cxnLst/>
              <a:rect l="l" t="t" r="r" b="b"/>
              <a:pathLst>
                <a:path w="2666" h="467" extrusionOk="0">
                  <a:moveTo>
                    <a:pt x="584" y="0"/>
                  </a:moveTo>
                  <a:cubicBezTo>
                    <a:pt x="392" y="0"/>
                    <a:pt x="203" y="40"/>
                    <a:pt x="20" y="127"/>
                  </a:cubicBezTo>
                  <a:cubicBezTo>
                    <a:pt x="20" y="227"/>
                    <a:pt x="0" y="346"/>
                    <a:pt x="0" y="446"/>
                  </a:cubicBezTo>
                  <a:lnTo>
                    <a:pt x="1850" y="446"/>
                  </a:lnTo>
                  <a:cubicBezTo>
                    <a:pt x="1968" y="446"/>
                    <a:pt x="2093" y="466"/>
                    <a:pt x="2220" y="466"/>
                  </a:cubicBezTo>
                  <a:cubicBezTo>
                    <a:pt x="2372" y="466"/>
                    <a:pt x="2525" y="437"/>
                    <a:pt x="2666" y="306"/>
                  </a:cubicBezTo>
                  <a:cubicBezTo>
                    <a:pt x="2578" y="288"/>
                    <a:pt x="2489" y="282"/>
                    <a:pt x="2399" y="282"/>
                  </a:cubicBezTo>
                  <a:cubicBezTo>
                    <a:pt x="2212" y="282"/>
                    <a:pt x="2022" y="308"/>
                    <a:pt x="1835" y="308"/>
                  </a:cubicBezTo>
                  <a:cubicBezTo>
                    <a:pt x="1622" y="308"/>
                    <a:pt x="1412" y="274"/>
                    <a:pt x="1214" y="127"/>
                  </a:cubicBezTo>
                  <a:cubicBezTo>
                    <a:pt x="999" y="45"/>
                    <a:pt x="789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88;p3">
              <a:extLst>
                <a:ext uri="{FF2B5EF4-FFF2-40B4-BE49-F238E27FC236}">
                  <a16:creationId xmlns:a16="http://schemas.microsoft.com/office/drawing/2014/main" id="{AC0C7494-95F5-4536-9582-C6962505B9A5}"/>
                </a:ext>
              </a:extLst>
            </p:cNvPr>
            <p:cNvSpPr/>
            <p:nvPr/>
          </p:nvSpPr>
          <p:spPr>
            <a:xfrm>
              <a:off x="2108425" y="3231475"/>
              <a:ext cx="39300" cy="6000"/>
            </a:xfrm>
            <a:custGeom>
              <a:avLst/>
              <a:gdLst/>
              <a:ahLst/>
              <a:cxnLst/>
              <a:rect l="l" t="t" r="r" b="b"/>
              <a:pathLst>
                <a:path w="1572" h="240" extrusionOk="0">
                  <a:moveTo>
                    <a:pt x="0" y="0"/>
                  </a:moveTo>
                  <a:lnTo>
                    <a:pt x="0" y="219"/>
                  </a:lnTo>
                  <a:cubicBezTo>
                    <a:pt x="418" y="199"/>
                    <a:pt x="816" y="199"/>
                    <a:pt x="1214" y="199"/>
                  </a:cubicBezTo>
                  <a:cubicBezTo>
                    <a:pt x="1313" y="140"/>
                    <a:pt x="1512" y="239"/>
                    <a:pt x="1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89;p3">
              <a:extLst>
                <a:ext uri="{FF2B5EF4-FFF2-40B4-BE49-F238E27FC236}">
                  <a16:creationId xmlns:a16="http://schemas.microsoft.com/office/drawing/2014/main" id="{53F4C223-DD87-450C-83BF-A037FB053A84}"/>
                </a:ext>
              </a:extLst>
            </p:cNvPr>
            <p:cNvSpPr/>
            <p:nvPr/>
          </p:nvSpPr>
          <p:spPr>
            <a:xfrm>
              <a:off x="1998500" y="3668625"/>
              <a:ext cx="15950" cy="38450"/>
            </a:xfrm>
            <a:custGeom>
              <a:avLst/>
              <a:gdLst/>
              <a:ahLst/>
              <a:cxnLst/>
              <a:rect l="l" t="t" r="r" b="b"/>
              <a:pathLst>
                <a:path w="638" h="1538" extrusionOk="0">
                  <a:moveTo>
                    <a:pt x="578" y="0"/>
                  </a:moveTo>
                  <a:cubicBezTo>
                    <a:pt x="399" y="60"/>
                    <a:pt x="240" y="119"/>
                    <a:pt x="80" y="199"/>
                  </a:cubicBezTo>
                  <a:cubicBezTo>
                    <a:pt x="1" y="298"/>
                    <a:pt x="21" y="418"/>
                    <a:pt x="80" y="537"/>
                  </a:cubicBezTo>
                  <a:cubicBezTo>
                    <a:pt x="100" y="537"/>
                    <a:pt x="100" y="537"/>
                    <a:pt x="120" y="597"/>
                  </a:cubicBezTo>
                  <a:cubicBezTo>
                    <a:pt x="140" y="637"/>
                    <a:pt x="140" y="657"/>
                    <a:pt x="100" y="716"/>
                  </a:cubicBezTo>
                  <a:cubicBezTo>
                    <a:pt x="41" y="955"/>
                    <a:pt x="21" y="1194"/>
                    <a:pt x="100" y="1432"/>
                  </a:cubicBezTo>
                  <a:cubicBezTo>
                    <a:pt x="257" y="1496"/>
                    <a:pt x="357" y="1538"/>
                    <a:pt x="426" y="1538"/>
                  </a:cubicBezTo>
                  <a:cubicBezTo>
                    <a:pt x="548" y="1538"/>
                    <a:pt x="566" y="1405"/>
                    <a:pt x="618" y="1034"/>
                  </a:cubicBezTo>
                  <a:cubicBezTo>
                    <a:pt x="637" y="975"/>
                    <a:pt x="618" y="935"/>
                    <a:pt x="598" y="895"/>
                  </a:cubicBezTo>
                  <a:cubicBezTo>
                    <a:pt x="498" y="796"/>
                    <a:pt x="498" y="657"/>
                    <a:pt x="578" y="537"/>
                  </a:cubicBezTo>
                  <a:cubicBezTo>
                    <a:pt x="598" y="358"/>
                    <a:pt x="637" y="159"/>
                    <a:pt x="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90;p3">
              <a:extLst>
                <a:ext uri="{FF2B5EF4-FFF2-40B4-BE49-F238E27FC236}">
                  <a16:creationId xmlns:a16="http://schemas.microsoft.com/office/drawing/2014/main" id="{D2A2E2AF-F884-49CB-A09F-8D36B646A431}"/>
                </a:ext>
              </a:extLst>
            </p:cNvPr>
            <p:cNvSpPr/>
            <p:nvPr/>
          </p:nvSpPr>
          <p:spPr>
            <a:xfrm>
              <a:off x="2194450" y="3182225"/>
              <a:ext cx="13275" cy="39350"/>
            </a:xfrm>
            <a:custGeom>
              <a:avLst/>
              <a:gdLst/>
              <a:ahLst/>
              <a:cxnLst/>
              <a:rect l="l" t="t" r="r" b="b"/>
              <a:pathLst>
                <a:path w="531" h="1574" extrusionOk="0">
                  <a:moveTo>
                    <a:pt x="359" y="1"/>
                  </a:moveTo>
                  <a:cubicBezTo>
                    <a:pt x="1" y="200"/>
                    <a:pt x="100" y="578"/>
                    <a:pt x="160" y="817"/>
                  </a:cubicBezTo>
                  <a:cubicBezTo>
                    <a:pt x="259" y="1115"/>
                    <a:pt x="100" y="1314"/>
                    <a:pt x="120" y="1572"/>
                  </a:cubicBezTo>
                  <a:cubicBezTo>
                    <a:pt x="132" y="1573"/>
                    <a:pt x="144" y="1573"/>
                    <a:pt x="156" y="1573"/>
                  </a:cubicBezTo>
                  <a:cubicBezTo>
                    <a:pt x="531" y="1573"/>
                    <a:pt x="419" y="1267"/>
                    <a:pt x="438" y="1035"/>
                  </a:cubicBezTo>
                  <a:cubicBezTo>
                    <a:pt x="438" y="697"/>
                    <a:pt x="458" y="339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91;p3">
              <a:extLst>
                <a:ext uri="{FF2B5EF4-FFF2-40B4-BE49-F238E27FC236}">
                  <a16:creationId xmlns:a16="http://schemas.microsoft.com/office/drawing/2014/main" id="{4789C681-BA5B-493D-A1FD-C9B6D1546045}"/>
                </a:ext>
              </a:extLst>
            </p:cNvPr>
            <p:cNvSpPr/>
            <p:nvPr/>
          </p:nvSpPr>
          <p:spPr>
            <a:xfrm>
              <a:off x="2202400" y="3240925"/>
              <a:ext cx="7500" cy="16425"/>
            </a:xfrm>
            <a:custGeom>
              <a:avLst/>
              <a:gdLst/>
              <a:ahLst/>
              <a:cxnLst/>
              <a:rect l="l" t="t" r="r" b="b"/>
              <a:pathLst>
                <a:path w="300" h="657" extrusionOk="0">
                  <a:moveTo>
                    <a:pt x="299" y="0"/>
                  </a:moveTo>
                  <a:cubicBezTo>
                    <a:pt x="1" y="120"/>
                    <a:pt x="1" y="219"/>
                    <a:pt x="299" y="657"/>
                  </a:cubicBezTo>
                  <a:lnTo>
                    <a:pt x="2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92;p3">
              <a:extLst>
                <a:ext uri="{FF2B5EF4-FFF2-40B4-BE49-F238E27FC236}">
                  <a16:creationId xmlns:a16="http://schemas.microsoft.com/office/drawing/2014/main" id="{3D1A542C-46F0-4439-81B8-9C16FE302125}"/>
                </a:ext>
              </a:extLst>
            </p:cNvPr>
            <p:cNvSpPr/>
            <p:nvPr/>
          </p:nvSpPr>
          <p:spPr>
            <a:xfrm>
              <a:off x="2471950" y="309770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" y="0"/>
                  </a:moveTo>
                  <a:cubicBezTo>
                    <a:pt x="80" y="80"/>
                    <a:pt x="160" y="120"/>
                    <a:pt x="239" y="199"/>
                  </a:cubicBezTo>
                  <a:cubicBezTo>
                    <a:pt x="180" y="100"/>
                    <a:pt x="100" y="2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93;p3">
              <a:extLst>
                <a:ext uri="{FF2B5EF4-FFF2-40B4-BE49-F238E27FC236}">
                  <a16:creationId xmlns:a16="http://schemas.microsoft.com/office/drawing/2014/main" id="{BF6E63A0-BCA8-45DE-AC2F-09A4BF15ECB7}"/>
                </a:ext>
              </a:extLst>
            </p:cNvPr>
            <p:cNvSpPr/>
            <p:nvPr/>
          </p:nvSpPr>
          <p:spPr>
            <a:xfrm>
              <a:off x="2458525" y="3092600"/>
              <a:ext cx="5500" cy="4125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20" y="0"/>
                  </a:moveTo>
                  <a:cubicBezTo>
                    <a:pt x="11" y="0"/>
                    <a:pt x="1" y="5"/>
                    <a:pt x="1" y="25"/>
                  </a:cubicBezTo>
                  <a:cubicBezTo>
                    <a:pt x="1" y="85"/>
                    <a:pt x="1" y="105"/>
                    <a:pt x="40" y="125"/>
                  </a:cubicBezTo>
                  <a:cubicBezTo>
                    <a:pt x="100" y="164"/>
                    <a:pt x="180" y="164"/>
                    <a:pt x="219" y="164"/>
                  </a:cubicBezTo>
                  <a:cubicBezTo>
                    <a:pt x="180" y="105"/>
                    <a:pt x="100" y="65"/>
                    <a:pt x="40" y="5"/>
                  </a:cubicBezTo>
                  <a:cubicBezTo>
                    <a:pt x="40" y="5"/>
                    <a:pt x="30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94;p3">
              <a:extLst>
                <a:ext uri="{FF2B5EF4-FFF2-40B4-BE49-F238E27FC236}">
                  <a16:creationId xmlns:a16="http://schemas.microsoft.com/office/drawing/2014/main" id="{940BF623-87A4-4F24-8A79-6411E9E67041}"/>
                </a:ext>
              </a:extLst>
            </p:cNvPr>
            <p:cNvSpPr/>
            <p:nvPr/>
          </p:nvSpPr>
          <p:spPr>
            <a:xfrm>
              <a:off x="2454050" y="3092725"/>
              <a:ext cx="5500" cy="4100"/>
            </a:xfrm>
            <a:custGeom>
              <a:avLst/>
              <a:gdLst/>
              <a:ahLst/>
              <a:cxnLst/>
              <a:rect l="l" t="t" r="r" b="b"/>
              <a:pathLst>
                <a:path w="220" h="164" extrusionOk="0">
                  <a:moveTo>
                    <a:pt x="219" y="0"/>
                  </a:moveTo>
                  <a:cubicBezTo>
                    <a:pt x="160" y="20"/>
                    <a:pt x="100" y="20"/>
                    <a:pt x="1" y="20"/>
                  </a:cubicBezTo>
                  <a:cubicBezTo>
                    <a:pt x="53" y="107"/>
                    <a:pt x="105" y="163"/>
                    <a:pt x="183" y="163"/>
                  </a:cubicBezTo>
                  <a:cubicBezTo>
                    <a:pt x="194" y="163"/>
                    <a:pt x="207" y="162"/>
                    <a:pt x="219" y="159"/>
                  </a:cubicBezTo>
                  <a:lnTo>
                    <a:pt x="2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95;p3">
              <a:extLst>
                <a:ext uri="{FF2B5EF4-FFF2-40B4-BE49-F238E27FC236}">
                  <a16:creationId xmlns:a16="http://schemas.microsoft.com/office/drawing/2014/main" id="{4F32D6D2-719D-4527-B049-4FC8AD935C46}"/>
                </a:ext>
              </a:extLst>
            </p:cNvPr>
            <p:cNvSpPr/>
            <p:nvPr/>
          </p:nvSpPr>
          <p:spPr>
            <a:xfrm>
              <a:off x="2129800" y="3084750"/>
              <a:ext cx="32850" cy="57725"/>
            </a:xfrm>
            <a:custGeom>
              <a:avLst/>
              <a:gdLst/>
              <a:ahLst/>
              <a:cxnLst/>
              <a:rect l="l" t="t" r="r" b="b"/>
              <a:pathLst>
                <a:path w="1314" h="2309" extrusionOk="0">
                  <a:moveTo>
                    <a:pt x="518" y="1"/>
                  </a:moveTo>
                  <a:cubicBezTo>
                    <a:pt x="259" y="120"/>
                    <a:pt x="140" y="339"/>
                    <a:pt x="100" y="618"/>
                  </a:cubicBezTo>
                  <a:cubicBezTo>
                    <a:pt x="20" y="996"/>
                    <a:pt x="199" y="1393"/>
                    <a:pt x="1" y="1771"/>
                  </a:cubicBezTo>
                  <a:cubicBezTo>
                    <a:pt x="1" y="2110"/>
                    <a:pt x="160" y="2289"/>
                    <a:pt x="518" y="2309"/>
                  </a:cubicBezTo>
                  <a:cubicBezTo>
                    <a:pt x="796" y="2169"/>
                    <a:pt x="896" y="1891"/>
                    <a:pt x="995" y="1672"/>
                  </a:cubicBezTo>
                  <a:cubicBezTo>
                    <a:pt x="1313" y="1314"/>
                    <a:pt x="1055" y="916"/>
                    <a:pt x="1035" y="538"/>
                  </a:cubicBezTo>
                  <a:cubicBezTo>
                    <a:pt x="935" y="299"/>
                    <a:pt x="756" y="120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96;p3">
              <a:extLst>
                <a:ext uri="{FF2B5EF4-FFF2-40B4-BE49-F238E27FC236}">
                  <a16:creationId xmlns:a16="http://schemas.microsoft.com/office/drawing/2014/main" id="{5AB5D74C-6C19-4366-8D5D-23A312C01AF8}"/>
                </a:ext>
              </a:extLst>
            </p:cNvPr>
            <p:cNvSpPr/>
            <p:nvPr/>
          </p:nvSpPr>
          <p:spPr>
            <a:xfrm>
              <a:off x="2138250" y="3186500"/>
              <a:ext cx="34350" cy="9275"/>
            </a:xfrm>
            <a:custGeom>
              <a:avLst/>
              <a:gdLst/>
              <a:ahLst/>
              <a:cxnLst/>
              <a:rect l="l" t="t" r="r" b="b"/>
              <a:pathLst>
                <a:path w="1374" h="371" extrusionOk="0">
                  <a:moveTo>
                    <a:pt x="583" y="0"/>
                  </a:moveTo>
                  <a:cubicBezTo>
                    <a:pt x="390" y="0"/>
                    <a:pt x="200" y="9"/>
                    <a:pt x="1" y="9"/>
                  </a:cubicBezTo>
                  <a:cubicBezTo>
                    <a:pt x="141" y="304"/>
                    <a:pt x="370" y="371"/>
                    <a:pt x="612" y="371"/>
                  </a:cubicBezTo>
                  <a:cubicBezTo>
                    <a:pt x="713" y="371"/>
                    <a:pt x="816" y="359"/>
                    <a:pt x="916" y="347"/>
                  </a:cubicBezTo>
                  <a:cubicBezTo>
                    <a:pt x="916" y="248"/>
                    <a:pt x="1373" y="49"/>
                    <a:pt x="876" y="9"/>
                  </a:cubicBezTo>
                  <a:cubicBezTo>
                    <a:pt x="777" y="2"/>
                    <a:pt x="67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97;p3">
              <a:extLst>
                <a:ext uri="{FF2B5EF4-FFF2-40B4-BE49-F238E27FC236}">
                  <a16:creationId xmlns:a16="http://schemas.microsoft.com/office/drawing/2014/main" id="{9A61BAA2-3224-4004-978E-C4B9866E3442}"/>
                </a:ext>
              </a:extLst>
            </p:cNvPr>
            <p:cNvSpPr/>
            <p:nvPr/>
          </p:nvSpPr>
          <p:spPr>
            <a:xfrm>
              <a:off x="2151675" y="3098200"/>
              <a:ext cx="14950" cy="31350"/>
            </a:xfrm>
            <a:custGeom>
              <a:avLst/>
              <a:gdLst/>
              <a:ahLst/>
              <a:cxnLst/>
              <a:rect l="l" t="t" r="r" b="b"/>
              <a:pathLst>
                <a:path w="598" h="1254" extrusionOk="0">
                  <a:moveTo>
                    <a:pt x="200" y="0"/>
                  </a:moveTo>
                  <a:cubicBezTo>
                    <a:pt x="80" y="60"/>
                    <a:pt x="1" y="179"/>
                    <a:pt x="80" y="279"/>
                  </a:cubicBezTo>
                  <a:cubicBezTo>
                    <a:pt x="259" y="557"/>
                    <a:pt x="140" y="796"/>
                    <a:pt x="41" y="1074"/>
                  </a:cubicBezTo>
                  <a:cubicBezTo>
                    <a:pt x="80" y="1154"/>
                    <a:pt x="120" y="1253"/>
                    <a:pt x="259" y="1253"/>
                  </a:cubicBezTo>
                  <a:cubicBezTo>
                    <a:pt x="598" y="915"/>
                    <a:pt x="498" y="557"/>
                    <a:pt x="379" y="179"/>
                  </a:cubicBezTo>
                  <a:cubicBezTo>
                    <a:pt x="339" y="139"/>
                    <a:pt x="259" y="8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98;p3">
              <a:extLst>
                <a:ext uri="{FF2B5EF4-FFF2-40B4-BE49-F238E27FC236}">
                  <a16:creationId xmlns:a16="http://schemas.microsoft.com/office/drawing/2014/main" id="{E3F75027-005A-468E-A7DF-5E933A48AC04}"/>
                </a:ext>
              </a:extLst>
            </p:cNvPr>
            <p:cNvSpPr/>
            <p:nvPr/>
          </p:nvSpPr>
          <p:spPr>
            <a:xfrm>
              <a:off x="2129800" y="3096700"/>
              <a:ext cx="7975" cy="32350"/>
            </a:xfrm>
            <a:custGeom>
              <a:avLst/>
              <a:gdLst/>
              <a:ahLst/>
              <a:cxnLst/>
              <a:rect l="l" t="t" r="r" b="b"/>
              <a:pathLst>
                <a:path w="319" h="1294" extrusionOk="0">
                  <a:moveTo>
                    <a:pt x="60" y="0"/>
                  </a:moveTo>
                  <a:lnTo>
                    <a:pt x="1" y="60"/>
                  </a:lnTo>
                  <a:lnTo>
                    <a:pt x="1" y="1293"/>
                  </a:lnTo>
                  <a:cubicBezTo>
                    <a:pt x="319" y="915"/>
                    <a:pt x="120" y="458"/>
                    <a:pt x="160" y="40"/>
                  </a:cubicBezTo>
                  <a:cubicBezTo>
                    <a:pt x="140" y="20"/>
                    <a:pt x="12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99;p3">
              <a:extLst>
                <a:ext uri="{FF2B5EF4-FFF2-40B4-BE49-F238E27FC236}">
                  <a16:creationId xmlns:a16="http://schemas.microsoft.com/office/drawing/2014/main" id="{6FB5AD38-B7BF-4703-84E5-BB79195C7833}"/>
                </a:ext>
              </a:extLst>
            </p:cNvPr>
            <p:cNvSpPr/>
            <p:nvPr/>
          </p:nvSpPr>
          <p:spPr>
            <a:xfrm>
              <a:off x="2142725" y="3125050"/>
              <a:ext cx="14950" cy="17450"/>
            </a:xfrm>
            <a:custGeom>
              <a:avLst/>
              <a:gdLst/>
              <a:ahLst/>
              <a:cxnLst/>
              <a:rect l="l" t="t" r="r" b="b"/>
              <a:pathLst>
                <a:path w="598" h="698" extrusionOk="0">
                  <a:moveTo>
                    <a:pt x="399" y="0"/>
                  </a:moveTo>
                  <a:cubicBezTo>
                    <a:pt x="279" y="219"/>
                    <a:pt x="140" y="458"/>
                    <a:pt x="1" y="697"/>
                  </a:cubicBezTo>
                  <a:cubicBezTo>
                    <a:pt x="17" y="697"/>
                    <a:pt x="32" y="698"/>
                    <a:pt x="47" y="698"/>
                  </a:cubicBezTo>
                  <a:cubicBezTo>
                    <a:pt x="392" y="698"/>
                    <a:pt x="540" y="484"/>
                    <a:pt x="598" y="179"/>
                  </a:cubicBezTo>
                  <a:cubicBezTo>
                    <a:pt x="518" y="120"/>
                    <a:pt x="478" y="60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400;p3">
              <a:extLst>
                <a:ext uri="{FF2B5EF4-FFF2-40B4-BE49-F238E27FC236}">
                  <a16:creationId xmlns:a16="http://schemas.microsoft.com/office/drawing/2014/main" id="{30927A03-315B-4F19-B664-028800CF5419}"/>
                </a:ext>
              </a:extLst>
            </p:cNvPr>
            <p:cNvSpPr/>
            <p:nvPr/>
          </p:nvSpPr>
          <p:spPr>
            <a:xfrm>
              <a:off x="2131300" y="3083275"/>
              <a:ext cx="11950" cy="13950"/>
            </a:xfrm>
            <a:custGeom>
              <a:avLst/>
              <a:gdLst/>
              <a:ahLst/>
              <a:cxnLst/>
              <a:rect l="l" t="t" r="r" b="b"/>
              <a:pathLst>
                <a:path w="478" h="558" extrusionOk="0">
                  <a:moveTo>
                    <a:pt x="139" y="0"/>
                  </a:moveTo>
                  <a:cubicBezTo>
                    <a:pt x="0" y="199"/>
                    <a:pt x="0" y="378"/>
                    <a:pt x="139" y="557"/>
                  </a:cubicBezTo>
                  <a:cubicBezTo>
                    <a:pt x="299" y="438"/>
                    <a:pt x="378" y="239"/>
                    <a:pt x="478" y="40"/>
                  </a:cubicBezTo>
                  <a:cubicBezTo>
                    <a:pt x="358" y="40"/>
                    <a:pt x="239" y="40"/>
                    <a:pt x="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401;p3">
              <a:extLst>
                <a:ext uri="{FF2B5EF4-FFF2-40B4-BE49-F238E27FC236}">
                  <a16:creationId xmlns:a16="http://schemas.microsoft.com/office/drawing/2014/main" id="{BDE10706-6D75-4C2E-AEE9-C7DC3D524E14}"/>
                </a:ext>
              </a:extLst>
            </p:cNvPr>
            <p:cNvSpPr/>
            <p:nvPr/>
          </p:nvSpPr>
          <p:spPr>
            <a:xfrm>
              <a:off x="2128800" y="3084275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239" y="0"/>
                  </a:moveTo>
                  <a:cubicBezTo>
                    <a:pt x="1" y="119"/>
                    <a:pt x="41" y="338"/>
                    <a:pt x="60" y="537"/>
                  </a:cubicBezTo>
                  <a:lnTo>
                    <a:pt x="239" y="537"/>
                  </a:lnTo>
                  <a:lnTo>
                    <a:pt x="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402;p3">
              <a:extLst>
                <a:ext uri="{FF2B5EF4-FFF2-40B4-BE49-F238E27FC236}">
                  <a16:creationId xmlns:a16="http://schemas.microsoft.com/office/drawing/2014/main" id="{2C022191-61AB-49EE-A92B-80C1A054F0A7}"/>
                </a:ext>
              </a:extLst>
            </p:cNvPr>
            <p:cNvSpPr/>
            <p:nvPr/>
          </p:nvSpPr>
          <p:spPr>
            <a:xfrm>
              <a:off x="2156150" y="3097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79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403;p3">
              <a:extLst>
                <a:ext uri="{FF2B5EF4-FFF2-40B4-BE49-F238E27FC236}">
                  <a16:creationId xmlns:a16="http://schemas.microsoft.com/office/drawing/2014/main" id="{C0D7BCDE-2C08-454C-B819-B67F6085176C}"/>
                </a:ext>
              </a:extLst>
            </p:cNvPr>
            <p:cNvSpPr/>
            <p:nvPr/>
          </p:nvSpPr>
          <p:spPr>
            <a:xfrm>
              <a:off x="2190475" y="3137475"/>
              <a:ext cx="17425" cy="35325"/>
            </a:xfrm>
            <a:custGeom>
              <a:avLst/>
              <a:gdLst/>
              <a:ahLst/>
              <a:cxnLst/>
              <a:rect l="l" t="t" r="r" b="b"/>
              <a:pathLst>
                <a:path w="697" h="1413" extrusionOk="0">
                  <a:moveTo>
                    <a:pt x="80" y="1"/>
                  </a:moveTo>
                  <a:cubicBezTo>
                    <a:pt x="20" y="299"/>
                    <a:pt x="0" y="597"/>
                    <a:pt x="80" y="896"/>
                  </a:cubicBezTo>
                  <a:cubicBezTo>
                    <a:pt x="299" y="1015"/>
                    <a:pt x="179" y="1314"/>
                    <a:pt x="418" y="1413"/>
                  </a:cubicBezTo>
                  <a:cubicBezTo>
                    <a:pt x="160" y="975"/>
                    <a:pt x="697" y="339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404;p3">
              <a:extLst>
                <a:ext uri="{FF2B5EF4-FFF2-40B4-BE49-F238E27FC236}">
                  <a16:creationId xmlns:a16="http://schemas.microsoft.com/office/drawing/2014/main" id="{C57BB801-AD31-4089-A82C-B03B61EB91DB}"/>
                </a:ext>
              </a:extLst>
            </p:cNvPr>
            <p:cNvSpPr/>
            <p:nvPr/>
          </p:nvSpPr>
          <p:spPr>
            <a:xfrm>
              <a:off x="2623825" y="3408275"/>
              <a:ext cx="16250" cy="20600"/>
            </a:xfrm>
            <a:custGeom>
              <a:avLst/>
              <a:gdLst/>
              <a:ahLst/>
              <a:cxnLst/>
              <a:rect l="l" t="t" r="r" b="b"/>
              <a:pathLst>
                <a:path w="650" h="824" extrusionOk="0">
                  <a:moveTo>
                    <a:pt x="439" y="0"/>
                  </a:moveTo>
                  <a:cubicBezTo>
                    <a:pt x="317" y="0"/>
                    <a:pt x="262" y="183"/>
                    <a:pt x="192" y="289"/>
                  </a:cubicBezTo>
                  <a:cubicBezTo>
                    <a:pt x="152" y="388"/>
                    <a:pt x="73" y="488"/>
                    <a:pt x="33" y="587"/>
                  </a:cubicBezTo>
                  <a:cubicBezTo>
                    <a:pt x="1" y="731"/>
                    <a:pt x="33" y="823"/>
                    <a:pt x="160" y="823"/>
                  </a:cubicBezTo>
                  <a:cubicBezTo>
                    <a:pt x="191" y="823"/>
                    <a:pt x="228" y="818"/>
                    <a:pt x="271" y="806"/>
                  </a:cubicBezTo>
                  <a:cubicBezTo>
                    <a:pt x="331" y="806"/>
                    <a:pt x="371" y="786"/>
                    <a:pt x="431" y="786"/>
                  </a:cubicBezTo>
                  <a:cubicBezTo>
                    <a:pt x="431" y="627"/>
                    <a:pt x="470" y="507"/>
                    <a:pt x="590" y="408"/>
                  </a:cubicBezTo>
                  <a:cubicBezTo>
                    <a:pt x="570" y="249"/>
                    <a:pt x="649" y="50"/>
                    <a:pt x="490" y="10"/>
                  </a:cubicBezTo>
                  <a:cubicBezTo>
                    <a:pt x="472" y="3"/>
                    <a:pt x="455" y="0"/>
                    <a:pt x="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405;p3">
              <a:extLst>
                <a:ext uri="{FF2B5EF4-FFF2-40B4-BE49-F238E27FC236}">
                  <a16:creationId xmlns:a16="http://schemas.microsoft.com/office/drawing/2014/main" id="{5AB6BAB7-3524-4485-A01A-98DEE6DC1552}"/>
                </a:ext>
              </a:extLst>
            </p:cNvPr>
            <p:cNvSpPr/>
            <p:nvPr/>
          </p:nvSpPr>
          <p:spPr>
            <a:xfrm>
              <a:off x="2219825" y="3257325"/>
              <a:ext cx="3500" cy="9475"/>
            </a:xfrm>
            <a:custGeom>
              <a:avLst/>
              <a:gdLst/>
              <a:ahLst/>
              <a:cxnLst/>
              <a:rect l="l" t="t" r="r" b="b"/>
              <a:pathLst>
                <a:path w="140" h="379" extrusionOk="0">
                  <a:moveTo>
                    <a:pt x="0" y="1"/>
                  </a:moveTo>
                  <a:cubicBezTo>
                    <a:pt x="20" y="140"/>
                    <a:pt x="20" y="259"/>
                    <a:pt x="20" y="379"/>
                  </a:cubicBezTo>
                  <a:cubicBezTo>
                    <a:pt x="119" y="299"/>
                    <a:pt x="139" y="160"/>
                    <a:pt x="139" y="41"/>
                  </a:cubicBezTo>
                  <a:cubicBezTo>
                    <a:pt x="100" y="1"/>
                    <a:pt x="4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406;p3">
              <a:extLst>
                <a:ext uri="{FF2B5EF4-FFF2-40B4-BE49-F238E27FC236}">
                  <a16:creationId xmlns:a16="http://schemas.microsoft.com/office/drawing/2014/main" id="{4B082645-6406-4D1E-B141-E17C71085041}"/>
                </a:ext>
              </a:extLst>
            </p:cNvPr>
            <p:cNvSpPr/>
            <p:nvPr/>
          </p:nvSpPr>
          <p:spPr>
            <a:xfrm>
              <a:off x="2716150" y="3512450"/>
              <a:ext cx="6475" cy="9475"/>
            </a:xfrm>
            <a:custGeom>
              <a:avLst/>
              <a:gdLst/>
              <a:ahLst/>
              <a:cxnLst/>
              <a:rect l="l" t="t" r="r" b="b"/>
              <a:pathLst>
                <a:path w="259" h="379" extrusionOk="0">
                  <a:moveTo>
                    <a:pt x="259" y="1"/>
                  </a:moveTo>
                  <a:cubicBezTo>
                    <a:pt x="219" y="1"/>
                    <a:pt x="159" y="21"/>
                    <a:pt x="119" y="21"/>
                  </a:cubicBezTo>
                  <a:cubicBezTo>
                    <a:pt x="0" y="100"/>
                    <a:pt x="40" y="200"/>
                    <a:pt x="40" y="299"/>
                  </a:cubicBezTo>
                  <a:cubicBezTo>
                    <a:pt x="40" y="319"/>
                    <a:pt x="60" y="339"/>
                    <a:pt x="80" y="379"/>
                  </a:cubicBezTo>
                  <a:lnTo>
                    <a:pt x="259" y="379"/>
                  </a:lnTo>
                  <a:lnTo>
                    <a:pt x="2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407;p3">
              <a:extLst>
                <a:ext uri="{FF2B5EF4-FFF2-40B4-BE49-F238E27FC236}">
                  <a16:creationId xmlns:a16="http://schemas.microsoft.com/office/drawing/2014/main" id="{E877D1ED-A1BD-466F-8DF6-69E442E0CB76}"/>
                </a:ext>
              </a:extLst>
            </p:cNvPr>
            <p:cNvSpPr/>
            <p:nvPr/>
          </p:nvSpPr>
          <p:spPr>
            <a:xfrm>
              <a:off x="2678350" y="3334425"/>
              <a:ext cx="5000" cy="71625"/>
            </a:xfrm>
            <a:custGeom>
              <a:avLst/>
              <a:gdLst/>
              <a:ahLst/>
              <a:cxnLst/>
              <a:rect l="l" t="t" r="r" b="b"/>
              <a:pathLst>
                <a:path w="200" h="2865" extrusionOk="0">
                  <a:moveTo>
                    <a:pt x="159" y="0"/>
                  </a:moveTo>
                  <a:cubicBezTo>
                    <a:pt x="20" y="159"/>
                    <a:pt x="0" y="378"/>
                    <a:pt x="0" y="577"/>
                  </a:cubicBezTo>
                  <a:cubicBezTo>
                    <a:pt x="0" y="1333"/>
                    <a:pt x="20" y="2089"/>
                    <a:pt x="20" y="2865"/>
                  </a:cubicBezTo>
                  <a:cubicBezTo>
                    <a:pt x="179" y="2686"/>
                    <a:pt x="179" y="2487"/>
                    <a:pt x="179" y="2328"/>
                  </a:cubicBezTo>
                  <a:cubicBezTo>
                    <a:pt x="179" y="1771"/>
                    <a:pt x="179" y="1253"/>
                    <a:pt x="199" y="736"/>
                  </a:cubicBezTo>
                  <a:cubicBezTo>
                    <a:pt x="179" y="478"/>
                    <a:pt x="179" y="259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408;p3">
              <a:extLst>
                <a:ext uri="{FF2B5EF4-FFF2-40B4-BE49-F238E27FC236}">
                  <a16:creationId xmlns:a16="http://schemas.microsoft.com/office/drawing/2014/main" id="{01188E6F-88AB-4186-AA77-CC3320A898E2}"/>
                </a:ext>
              </a:extLst>
            </p:cNvPr>
            <p:cNvSpPr/>
            <p:nvPr/>
          </p:nvSpPr>
          <p:spPr>
            <a:xfrm>
              <a:off x="2710175" y="3520025"/>
              <a:ext cx="9475" cy="24775"/>
            </a:xfrm>
            <a:custGeom>
              <a:avLst/>
              <a:gdLst/>
              <a:ahLst/>
              <a:cxnLst/>
              <a:rect l="l" t="t" r="r" b="b"/>
              <a:pathLst>
                <a:path w="379" h="991" extrusionOk="0">
                  <a:moveTo>
                    <a:pt x="242" y="0"/>
                  </a:moveTo>
                  <a:cubicBezTo>
                    <a:pt x="219" y="0"/>
                    <a:pt x="197" y="22"/>
                    <a:pt x="179" y="76"/>
                  </a:cubicBezTo>
                  <a:cubicBezTo>
                    <a:pt x="40" y="135"/>
                    <a:pt x="100" y="314"/>
                    <a:pt x="0" y="414"/>
                  </a:cubicBezTo>
                  <a:lnTo>
                    <a:pt x="0" y="593"/>
                  </a:lnTo>
                  <a:cubicBezTo>
                    <a:pt x="80" y="712"/>
                    <a:pt x="179" y="832"/>
                    <a:pt x="279" y="991"/>
                  </a:cubicBezTo>
                  <a:cubicBezTo>
                    <a:pt x="299" y="832"/>
                    <a:pt x="338" y="712"/>
                    <a:pt x="378" y="593"/>
                  </a:cubicBezTo>
                  <a:cubicBezTo>
                    <a:pt x="358" y="414"/>
                    <a:pt x="358" y="235"/>
                    <a:pt x="319" y="76"/>
                  </a:cubicBezTo>
                  <a:cubicBezTo>
                    <a:pt x="297" y="32"/>
                    <a:pt x="269" y="0"/>
                    <a:pt x="2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409;p3">
              <a:extLst>
                <a:ext uri="{FF2B5EF4-FFF2-40B4-BE49-F238E27FC236}">
                  <a16:creationId xmlns:a16="http://schemas.microsoft.com/office/drawing/2014/main" id="{442C0719-7C53-4E65-86DC-F546105CFA4C}"/>
                </a:ext>
              </a:extLst>
            </p:cNvPr>
            <p:cNvSpPr/>
            <p:nvPr/>
          </p:nvSpPr>
          <p:spPr>
            <a:xfrm>
              <a:off x="2709175" y="352190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40" y="1"/>
                  </a:moveTo>
                  <a:cubicBezTo>
                    <a:pt x="1" y="100"/>
                    <a:pt x="1" y="220"/>
                    <a:pt x="40" y="339"/>
                  </a:cubicBezTo>
                  <a:cubicBezTo>
                    <a:pt x="160" y="259"/>
                    <a:pt x="199" y="14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410;p3">
              <a:extLst>
                <a:ext uri="{FF2B5EF4-FFF2-40B4-BE49-F238E27FC236}">
                  <a16:creationId xmlns:a16="http://schemas.microsoft.com/office/drawing/2014/main" id="{B4BBFBAA-84CA-4938-B2F0-F6FF62442165}"/>
                </a:ext>
              </a:extLst>
            </p:cNvPr>
            <p:cNvSpPr/>
            <p:nvPr/>
          </p:nvSpPr>
          <p:spPr>
            <a:xfrm>
              <a:off x="2715150" y="35124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0" y="1"/>
                  </a:moveTo>
                  <a:lnTo>
                    <a:pt x="0" y="379"/>
                  </a:lnTo>
                  <a:lnTo>
                    <a:pt x="159" y="379"/>
                  </a:lnTo>
                  <a:cubicBezTo>
                    <a:pt x="159" y="239"/>
                    <a:pt x="159" y="140"/>
                    <a:pt x="179" y="21"/>
                  </a:cubicBezTo>
                  <a:cubicBezTo>
                    <a:pt x="120" y="21"/>
                    <a:pt x="40" y="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411;p3">
              <a:extLst>
                <a:ext uri="{FF2B5EF4-FFF2-40B4-BE49-F238E27FC236}">
                  <a16:creationId xmlns:a16="http://schemas.microsoft.com/office/drawing/2014/main" id="{3DC014E2-726E-4850-92C5-A996BC7A00B9}"/>
                </a:ext>
              </a:extLst>
            </p:cNvPr>
            <p:cNvSpPr/>
            <p:nvPr/>
          </p:nvSpPr>
          <p:spPr>
            <a:xfrm>
              <a:off x="2442125" y="4718500"/>
              <a:ext cx="116400" cy="57275"/>
            </a:xfrm>
            <a:custGeom>
              <a:avLst/>
              <a:gdLst/>
              <a:ahLst/>
              <a:cxnLst/>
              <a:rect l="l" t="t" r="r" b="b"/>
              <a:pathLst>
                <a:path w="4656" h="2291" extrusionOk="0">
                  <a:moveTo>
                    <a:pt x="3183" y="536"/>
                  </a:moveTo>
                  <a:cubicBezTo>
                    <a:pt x="3163" y="575"/>
                    <a:pt x="3143" y="575"/>
                    <a:pt x="3103" y="595"/>
                  </a:cubicBezTo>
                  <a:cubicBezTo>
                    <a:pt x="3159" y="564"/>
                    <a:pt x="3167" y="557"/>
                    <a:pt x="3163" y="557"/>
                  </a:cubicBezTo>
                  <a:cubicBezTo>
                    <a:pt x="3160" y="557"/>
                    <a:pt x="3152" y="560"/>
                    <a:pt x="3149" y="560"/>
                  </a:cubicBezTo>
                  <a:cubicBezTo>
                    <a:pt x="3145" y="560"/>
                    <a:pt x="3150" y="556"/>
                    <a:pt x="3183" y="536"/>
                  </a:cubicBezTo>
                  <a:close/>
                  <a:moveTo>
                    <a:pt x="3561" y="1"/>
                  </a:moveTo>
                  <a:cubicBezTo>
                    <a:pt x="3379" y="1"/>
                    <a:pt x="3216" y="178"/>
                    <a:pt x="3044" y="178"/>
                  </a:cubicBezTo>
                  <a:cubicBezTo>
                    <a:pt x="2919" y="178"/>
                    <a:pt x="2802" y="264"/>
                    <a:pt x="2687" y="264"/>
                  </a:cubicBezTo>
                  <a:cubicBezTo>
                    <a:pt x="2620" y="264"/>
                    <a:pt x="2553" y="234"/>
                    <a:pt x="2487" y="138"/>
                  </a:cubicBezTo>
                  <a:cubicBezTo>
                    <a:pt x="2069" y="396"/>
                    <a:pt x="1671" y="615"/>
                    <a:pt x="1253" y="874"/>
                  </a:cubicBezTo>
                  <a:cubicBezTo>
                    <a:pt x="1054" y="1232"/>
                    <a:pt x="657" y="1331"/>
                    <a:pt x="358" y="1590"/>
                  </a:cubicBezTo>
                  <a:cubicBezTo>
                    <a:pt x="239" y="1769"/>
                    <a:pt x="100" y="1908"/>
                    <a:pt x="0" y="2127"/>
                  </a:cubicBezTo>
                  <a:cubicBezTo>
                    <a:pt x="60" y="2207"/>
                    <a:pt x="119" y="2266"/>
                    <a:pt x="199" y="2286"/>
                  </a:cubicBezTo>
                  <a:cubicBezTo>
                    <a:pt x="227" y="2289"/>
                    <a:pt x="255" y="2291"/>
                    <a:pt x="282" y="2291"/>
                  </a:cubicBezTo>
                  <a:cubicBezTo>
                    <a:pt x="613" y="2291"/>
                    <a:pt x="838" y="2074"/>
                    <a:pt x="1114" y="1908"/>
                  </a:cubicBezTo>
                  <a:cubicBezTo>
                    <a:pt x="1373" y="1769"/>
                    <a:pt x="1512" y="1510"/>
                    <a:pt x="1810" y="1411"/>
                  </a:cubicBezTo>
                  <a:lnTo>
                    <a:pt x="1810" y="1411"/>
                  </a:lnTo>
                  <a:cubicBezTo>
                    <a:pt x="1492" y="1610"/>
                    <a:pt x="1512" y="1809"/>
                    <a:pt x="1771" y="2028"/>
                  </a:cubicBezTo>
                  <a:cubicBezTo>
                    <a:pt x="1846" y="2065"/>
                    <a:pt x="1922" y="2079"/>
                    <a:pt x="2003" y="2079"/>
                  </a:cubicBezTo>
                  <a:cubicBezTo>
                    <a:pt x="2049" y="2079"/>
                    <a:pt x="2098" y="2075"/>
                    <a:pt x="2149" y="2067"/>
                  </a:cubicBezTo>
                  <a:cubicBezTo>
                    <a:pt x="2447" y="1908"/>
                    <a:pt x="2725" y="1709"/>
                    <a:pt x="3004" y="1590"/>
                  </a:cubicBezTo>
                  <a:cubicBezTo>
                    <a:pt x="3402" y="1391"/>
                    <a:pt x="3859" y="1192"/>
                    <a:pt x="4237" y="934"/>
                  </a:cubicBezTo>
                  <a:cubicBezTo>
                    <a:pt x="4556" y="735"/>
                    <a:pt x="4655" y="516"/>
                    <a:pt x="4158" y="396"/>
                  </a:cubicBezTo>
                  <a:cubicBezTo>
                    <a:pt x="4058" y="396"/>
                    <a:pt x="3979" y="396"/>
                    <a:pt x="3899" y="416"/>
                  </a:cubicBezTo>
                  <a:cubicBezTo>
                    <a:pt x="3756" y="459"/>
                    <a:pt x="3643" y="492"/>
                    <a:pt x="3517" y="492"/>
                  </a:cubicBezTo>
                  <a:cubicBezTo>
                    <a:pt x="3468" y="492"/>
                    <a:pt x="3418" y="487"/>
                    <a:pt x="3362" y="476"/>
                  </a:cubicBezTo>
                  <a:cubicBezTo>
                    <a:pt x="3302" y="476"/>
                    <a:pt x="3243" y="496"/>
                    <a:pt x="3183" y="536"/>
                  </a:cubicBezTo>
                  <a:cubicBezTo>
                    <a:pt x="3342" y="396"/>
                    <a:pt x="3641" y="476"/>
                    <a:pt x="3760" y="217"/>
                  </a:cubicBezTo>
                  <a:cubicBezTo>
                    <a:pt x="3780" y="178"/>
                    <a:pt x="3780" y="138"/>
                    <a:pt x="3780" y="98"/>
                  </a:cubicBezTo>
                  <a:cubicBezTo>
                    <a:pt x="3703" y="27"/>
                    <a:pt x="3630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412;p3">
              <a:extLst>
                <a:ext uri="{FF2B5EF4-FFF2-40B4-BE49-F238E27FC236}">
                  <a16:creationId xmlns:a16="http://schemas.microsoft.com/office/drawing/2014/main" id="{B8F101DA-0CF0-4644-B53C-C563B654C651}"/>
                </a:ext>
              </a:extLst>
            </p:cNvPr>
            <p:cNvSpPr/>
            <p:nvPr/>
          </p:nvSpPr>
          <p:spPr>
            <a:xfrm>
              <a:off x="2513725" y="4711000"/>
              <a:ext cx="74125" cy="49150"/>
            </a:xfrm>
            <a:custGeom>
              <a:avLst/>
              <a:gdLst/>
              <a:ahLst/>
              <a:cxnLst/>
              <a:rect l="l" t="t" r="r" b="b"/>
              <a:pathLst>
                <a:path w="2965" h="1966" extrusionOk="0">
                  <a:moveTo>
                    <a:pt x="2507" y="0"/>
                  </a:moveTo>
                  <a:cubicBezTo>
                    <a:pt x="2467" y="20"/>
                    <a:pt x="2447" y="20"/>
                    <a:pt x="2408" y="40"/>
                  </a:cubicBezTo>
                  <a:cubicBezTo>
                    <a:pt x="2388" y="80"/>
                    <a:pt x="2368" y="80"/>
                    <a:pt x="2348" y="100"/>
                  </a:cubicBezTo>
                  <a:cubicBezTo>
                    <a:pt x="2209" y="179"/>
                    <a:pt x="2070" y="139"/>
                    <a:pt x="1950" y="179"/>
                  </a:cubicBezTo>
                  <a:cubicBezTo>
                    <a:pt x="1592" y="318"/>
                    <a:pt x="1115" y="239"/>
                    <a:pt x="1075" y="796"/>
                  </a:cubicBezTo>
                  <a:cubicBezTo>
                    <a:pt x="1091" y="799"/>
                    <a:pt x="1107" y="799"/>
                    <a:pt x="1124" y="799"/>
                  </a:cubicBezTo>
                  <a:cubicBezTo>
                    <a:pt x="1161" y="799"/>
                    <a:pt x="1202" y="795"/>
                    <a:pt x="1244" y="795"/>
                  </a:cubicBezTo>
                  <a:cubicBezTo>
                    <a:pt x="1326" y="795"/>
                    <a:pt x="1413" y="812"/>
                    <a:pt x="1493" y="915"/>
                  </a:cubicBezTo>
                  <a:cubicBezTo>
                    <a:pt x="995" y="1174"/>
                    <a:pt x="498" y="1432"/>
                    <a:pt x="1" y="1691"/>
                  </a:cubicBezTo>
                  <a:cubicBezTo>
                    <a:pt x="33" y="1901"/>
                    <a:pt x="101" y="1966"/>
                    <a:pt x="184" y="1966"/>
                  </a:cubicBezTo>
                  <a:cubicBezTo>
                    <a:pt x="318" y="1966"/>
                    <a:pt x="494" y="1793"/>
                    <a:pt x="627" y="1793"/>
                  </a:cubicBezTo>
                  <a:cubicBezTo>
                    <a:pt x="660" y="1793"/>
                    <a:pt x="690" y="1804"/>
                    <a:pt x="717" y="1830"/>
                  </a:cubicBezTo>
                  <a:cubicBezTo>
                    <a:pt x="1254" y="1671"/>
                    <a:pt x="1811" y="1592"/>
                    <a:pt x="2209" y="1214"/>
                  </a:cubicBezTo>
                  <a:cubicBezTo>
                    <a:pt x="2242" y="1185"/>
                    <a:pt x="2295" y="1179"/>
                    <a:pt x="2354" y="1179"/>
                  </a:cubicBezTo>
                  <a:cubicBezTo>
                    <a:pt x="2396" y="1179"/>
                    <a:pt x="2441" y="1182"/>
                    <a:pt x="2484" y="1182"/>
                  </a:cubicBezTo>
                  <a:cubicBezTo>
                    <a:pt x="2631" y="1182"/>
                    <a:pt x="2748" y="1146"/>
                    <a:pt x="2607" y="816"/>
                  </a:cubicBezTo>
                  <a:cubicBezTo>
                    <a:pt x="2547" y="597"/>
                    <a:pt x="2965" y="338"/>
                    <a:pt x="2686" y="40"/>
                  </a:cubicBezTo>
                  <a:cubicBezTo>
                    <a:pt x="2646" y="0"/>
                    <a:pt x="2587" y="0"/>
                    <a:pt x="2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413;p3">
              <a:extLst>
                <a:ext uri="{FF2B5EF4-FFF2-40B4-BE49-F238E27FC236}">
                  <a16:creationId xmlns:a16="http://schemas.microsoft.com/office/drawing/2014/main" id="{3D78131A-B13D-47DB-BEFE-A8C182F2B497}"/>
                </a:ext>
              </a:extLst>
            </p:cNvPr>
            <p:cNvSpPr/>
            <p:nvPr/>
          </p:nvSpPr>
          <p:spPr>
            <a:xfrm>
              <a:off x="3039975" y="4733875"/>
              <a:ext cx="104875" cy="27875"/>
            </a:xfrm>
            <a:custGeom>
              <a:avLst/>
              <a:gdLst/>
              <a:ahLst/>
              <a:cxnLst/>
              <a:rect l="l" t="t" r="r" b="b"/>
              <a:pathLst>
                <a:path w="4195" h="1115" extrusionOk="0">
                  <a:moveTo>
                    <a:pt x="2633" y="0"/>
                  </a:moveTo>
                  <a:cubicBezTo>
                    <a:pt x="2397" y="0"/>
                    <a:pt x="2148" y="64"/>
                    <a:pt x="1907" y="100"/>
                  </a:cubicBezTo>
                  <a:cubicBezTo>
                    <a:pt x="1807" y="120"/>
                    <a:pt x="1728" y="199"/>
                    <a:pt x="1648" y="279"/>
                  </a:cubicBezTo>
                  <a:cubicBezTo>
                    <a:pt x="1628" y="319"/>
                    <a:pt x="1628" y="378"/>
                    <a:pt x="1608" y="418"/>
                  </a:cubicBezTo>
                  <a:cubicBezTo>
                    <a:pt x="1589" y="677"/>
                    <a:pt x="1449" y="776"/>
                    <a:pt x="1211" y="776"/>
                  </a:cubicBezTo>
                  <a:lnTo>
                    <a:pt x="17" y="776"/>
                  </a:lnTo>
                  <a:cubicBezTo>
                    <a:pt x="1" y="908"/>
                    <a:pt x="11" y="985"/>
                    <a:pt x="129" y="985"/>
                  </a:cubicBezTo>
                  <a:cubicBezTo>
                    <a:pt x="153" y="985"/>
                    <a:pt x="182" y="982"/>
                    <a:pt x="216" y="975"/>
                  </a:cubicBezTo>
                  <a:lnTo>
                    <a:pt x="355" y="975"/>
                  </a:lnTo>
                  <a:cubicBezTo>
                    <a:pt x="485" y="1025"/>
                    <a:pt x="609" y="1050"/>
                    <a:pt x="733" y="1050"/>
                  </a:cubicBezTo>
                  <a:cubicBezTo>
                    <a:pt x="858" y="1050"/>
                    <a:pt x="982" y="1025"/>
                    <a:pt x="1111" y="975"/>
                  </a:cubicBezTo>
                  <a:cubicBezTo>
                    <a:pt x="1240" y="970"/>
                    <a:pt x="1370" y="967"/>
                    <a:pt x="1500" y="967"/>
                  </a:cubicBezTo>
                  <a:cubicBezTo>
                    <a:pt x="2309" y="967"/>
                    <a:pt x="3130" y="1063"/>
                    <a:pt x="3936" y="1114"/>
                  </a:cubicBezTo>
                  <a:cubicBezTo>
                    <a:pt x="3996" y="975"/>
                    <a:pt x="4195" y="876"/>
                    <a:pt x="4175" y="657"/>
                  </a:cubicBezTo>
                  <a:cubicBezTo>
                    <a:pt x="4091" y="608"/>
                    <a:pt x="3995" y="601"/>
                    <a:pt x="3898" y="601"/>
                  </a:cubicBezTo>
                  <a:cubicBezTo>
                    <a:pt x="3856" y="601"/>
                    <a:pt x="3814" y="602"/>
                    <a:pt x="3772" y="602"/>
                  </a:cubicBezTo>
                  <a:cubicBezTo>
                    <a:pt x="3633" y="602"/>
                    <a:pt x="3498" y="587"/>
                    <a:pt x="3399" y="458"/>
                  </a:cubicBezTo>
                  <a:cubicBezTo>
                    <a:pt x="3191" y="96"/>
                    <a:pt x="2922" y="0"/>
                    <a:pt x="2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414;p3">
              <a:extLst>
                <a:ext uri="{FF2B5EF4-FFF2-40B4-BE49-F238E27FC236}">
                  <a16:creationId xmlns:a16="http://schemas.microsoft.com/office/drawing/2014/main" id="{B10F26EE-E347-45EA-9A95-A8F55BBBC7E6}"/>
                </a:ext>
              </a:extLst>
            </p:cNvPr>
            <p:cNvSpPr/>
            <p:nvPr/>
          </p:nvSpPr>
          <p:spPr>
            <a:xfrm>
              <a:off x="2561975" y="4735850"/>
              <a:ext cx="123850" cy="33675"/>
            </a:xfrm>
            <a:custGeom>
              <a:avLst/>
              <a:gdLst/>
              <a:ahLst/>
              <a:cxnLst/>
              <a:rect l="l" t="t" r="r" b="b"/>
              <a:pathLst>
                <a:path w="4954" h="1347" extrusionOk="0">
                  <a:moveTo>
                    <a:pt x="4317" y="1"/>
                  </a:moveTo>
                  <a:cubicBezTo>
                    <a:pt x="4257" y="41"/>
                    <a:pt x="4178" y="100"/>
                    <a:pt x="4138" y="180"/>
                  </a:cubicBezTo>
                  <a:cubicBezTo>
                    <a:pt x="3601" y="299"/>
                    <a:pt x="3044" y="399"/>
                    <a:pt x="2527" y="538"/>
                  </a:cubicBezTo>
                  <a:cubicBezTo>
                    <a:pt x="1671" y="777"/>
                    <a:pt x="856" y="1015"/>
                    <a:pt x="0" y="1234"/>
                  </a:cubicBezTo>
                  <a:cubicBezTo>
                    <a:pt x="125" y="1311"/>
                    <a:pt x="246" y="1346"/>
                    <a:pt x="366" y="1346"/>
                  </a:cubicBezTo>
                  <a:cubicBezTo>
                    <a:pt x="494" y="1346"/>
                    <a:pt x="623" y="1306"/>
                    <a:pt x="756" y="1234"/>
                  </a:cubicBezTo>
                  <a:cubicBezTo>
                    <a:pt x="955" y="1214"/>
                    <a:pt x="1174" y="1214"/>
                    <a:pt x="1373" y="1194"/>
                  </a:cubicBezTo>
                  <a:cubicBezTo>
                    <a:pt x="2547" y="995"/>
                    <a:pt x="3661" y="498"/>
                    <a:pt x="4854" y="339"/>
                  </a:cubicBezTo>
                  <a:cubicBezTo>
                    <a:pt x="4954" y="1"/>
                    <a:pt x="4576" y="140"/>
                    <a:pt x="4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15;p3">
              <a:extLst>
                <a:ext uri="{FF2B5EF4-FFF2-40B4-BE49-F238E27FC236}">
                  <a16:creationId xmlns:a16="http://schemas.microsoft.com/office/drawing/2014/main" id="{B5E67303-366C-420F-ADEE-E6E3253CE194}"/>
                </a:ext>
              </a:extLst>
            </p:cNvPr>
            <p:cNvSpPr/>
            <p:nvPr/>
          </p:nvSpPr>
          <p:spPr>
            <a:xfrm>
              <a:off x="2965300" y="4655800"/>
              <a:ext cx="88550" cy="22525"/>
            </a:xfrm>
            <a:custGeom>
              <a:avLst/>
              <a:gdLst/>
              <a:ahLst/>
              <a:cxnLst/>
              <a:rect l="l" t="t" r="r" b="b"/>
              <a:pathLst>
                <a:path w="3542" h="901" extrusionOk="0">
                  <a:moveTo>
                    <a:pt x="1910" y="0"/>
                  </a:moveTo>
                  <a:cubicBezTo>
                    <a:pt x="1293" y="139"/>
                    <a:pt x="557" y="20"/>
                    <a:pt x="0" y="657"/>
                  </a:cubicBezTo>
                  <a:cubicBezTo>
                    <a:pt x="707" y="850"/>
                    <a:pt x="1387" y="900"/>
                    <a:pt x="2056" y="900"/>
                  </a:cubicBezTo>
                  <a:cubicBezTo>
                    <a:pt x="2555" y="900"/>
                    <a:pt x="3048" y="872"/>
                    <a:pt x="3541" y="856"/>
                  </a:cubicBezTo>
                  <a:cubicBezTo>
                    <a:pt x="3521" y="537"/>
                    <a:pt x="3283" y="537"/>
                    <a:pt x="3044" y="497"/>
                  </a:cubicBezTo>
                  <a:cubicBezTo>
                    <a:pt x="2996" y="489"/>
                    <a:pt x="2946" y="486"/>
                    <a:pt x="2896" y="486"/>
                  </a:cubicBezTo>
                  <a:cubicBezTo>
                    <a:pt x="2746" y="486"/>
                    <a:pt x="2588" y="513"/>
                    <a:pt x="2434" y="513"/>
                  </a:cubicBezTo>
                  <a:cubicBezTo>
                    <a:pt x="2254" y="513"/>
                    <a:pt x="2079" y="476"/>
                    <a:pt x="1930" y="318"/>
                  </a:cubicBezTo>
                  <a:cubicBezTo>
                    <a:pt x="1930" y="199"/>
                    <a:pt x="1910" y="100"/>
                    <a:pt x="19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16;p3">
              <a:extLst>
                <a:ext uri="{FF2B5EF4-FFF2-40B4-BE49-F238E27FC236}">
                  <a16:creationId xmlns:a16="http://schemas.microsoft.com/office/drawing/2014/main" id="{37D70696-2CE4-492F-BE71-2860F4B7F301}"/>
                </a:ext>
              </a:extLst>
            </p:cNvPr>
            <p:cNvSpPr/>
            <p:nvPr/>
          </p:nvSpPr>
          <p:spPr>
            <a:xfrm>
              <a:off x="2749950" y="4712125"/>
              <a:ext cx="91525" cy="18775"/>
            </a:xfrm>
            <a:custGeom>
              <a:avLst/>
              <a:gdLst/>
              <a:ahLst/>
              <a:cxnLst/>
              <a:rect l="l" t="t" r="r" b="b"/>
              <a:pathLst>
                <a:path w="3661" h="751" extrusionOk="0">
                  <a:moveTo>
                    <a:pt x="2803" y="1"/>
                  </a:moveTo>
                  <a:cubicBezTo>
                    <a:pt x="1926" y="1"/>
                    <a:pt x="1066" y="353"/>
                    <a:pt x="180" y="353"/>
                  </a:cubicBezTo>
                  <a:cubicBezTo>
                    <a:pt x="120" y="353"/>
                    <a:pt x="60" y="472"/>
                    <a:pt x="1" y="552"/>
                  </a:cubicBezTo>
                  <a:cubicBezTo>
                    <a:pt x="1" y="632"/>
                    <a:pt x="21" y="691"/>
                    <a:pt x="100" y="711"/>
                  </a:cubicBezTo>
                  <a:cubicBezTo>
                    <a:pt x="120" y="711"/>
                    <a:pt x="180" y="751"/>
                    <a:pt x="200" y="751"/>
                  </a:cubicBezTo>
                  <a:cubicBezTo>
                    <a:pt x="1239" y="751"/>
                    <a:pt x="2227" y="266"/>
                    <a:pt x="3405" y="266"/>
                  </a:cubicBezTo>
                  <a:cubicBezTo>
                    <a:pt x="3490" y="266"/>
                    <a:pt x="3575" y="268"/>
                    <a:pt x="3661" y="273"/>
                  </a:cubicBezTo>
                  <a:cubicBezTo>
                    <a:pt x="3462" y="134"/>
                    <a:pt x="3402" y="55"/>
                    <a:pt x="3363" y="55"/>
                  </a:cubicBezTo>
                  <a:cubicBezTo>
                    <a:pt x="3175" y="16"/>
                    <a:pt x="2989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17;p3">
              <a:extLst>
                <a:ext uri="{FF2B5EF4-FFF2-40B4-BE49-F238E27FC236}">
                  <a16:creationId xmlns:a16="http://schemas.microsoft.com/office/drawing/2014/main" id="{6CE0E4BD-0006-44C5-9ED9-C98B8974D0CD}"/>
                </a:ext>
              </a:extLst>
            </p:cNvPr>
            <p:cNvSpPr/>
            <p:nvPr/>
          </p:nvSpPr>
          <p:spPr>
            <a:xfrm>
              <a:off x="3033425" y="4657550"/>
              <a:ext cx="82575" cy="20075"/>
            </a:xfrm>
            <a:custGeom>
              <a:avLst/>
              <a:gdLst/>
              <a:ahLst/>
              <a:cxnLst/>
              <a:rect l="l" t="t" r="r" b="b"/>
              <a:pathLst>
                <a:path w="3303" h="803" extrusionOk="0">
                  <a:moveTo>
                    <a:pt x="2551" y="0"/>
                  </a:moveTo>
                  <a:cubicBezTo>
                    <a:pt x="2332" y="0"/>
                    <a:pt x="2115" y="64"/>
                    <a:pt x="1890" y="89"/>
                  </a:cubicBezTo>
                  <a:lnTo>
                    <a:pt x="1552" y="89"/>
                  </a:lnTo>
                  <a:cubicBezTo>
                    <a:pt x="1441" y="166"/>
                    <a:pt x="1323" y="177"/>
                    <a:pt x="1207" y="177"/>
                  </a:cubicBezTo>
                  <a:cubicBezTo>
                    <a:pt x="1161" y="177"/>
                    <a:pt x="1115" y="175"/>
                    <a:pt x="1070" y="175"/>
                  </a:cubicBezTo>
                  <a:cubicBezTo>
                    <a:pt x="964" y="175"/>
                    <a:pt x="864" y="185"/>
                    <a:pt x="776" y="248"/>
                  </a:cubicBezTo>
                  <a:cubicBezTo>
                    <a:pt x="737" y="248"/>
                    <a:pt x="714" y="231"/>
                    <a:pt x="692" y="231"/>
                  </a:cubicBezTo>
                  <a:cubicBezTo>
                    <a:pt x="681" y="231"/>
                    <a:pt x="670" y="235"/>
                    <a:pt x="657" y="248"/>
                  </a:cubicBezTo>
                  <a:cubicBezTo>
                    <a:pt x="535" y="248"/>
                    <a:pt x="412" y="188"/>
                    <a:pt x="299" y="188"/>
                  </a:cubicBezTo>
                  <a:cubicBezTo>
                    <a:pt x="228" y="188"/>
                    <a:pt x="161" y="212"/>
                    <a:pt x="100" y="288"/>
                  </a:cubicBezTo>
                  <a:cubicBezTo>
                    <a:pt x="1" y="447"/>
                    <a:pt x="160" y="527"/>
                    <a:pt x="279" y="587"/>
                  </a:cubicBezTo>
                  <a:cubicBezTo>
                    <a:pt x="458" y="646"/>
                    <a:pt x="677" y="626"/>
                    <a:pt x="816" y="766"/>
                  </a:cubicBezTo>
                  <a:cubicBezTo>
                    <a:pt x="995" y="766"/>
                    <a:pt x="1154" y="786"/>
                    <a:pt x="1353" y="786"/>
                  </a:cubicBezTo>
                  <a:cubicBezTo>
                    <a:pt x="1412" y="758"/>
                    <a:pt x="1472" y="749"/>
                    <a:pt x="1531" y="749"/>
                  </a:cubicBezTo>
                  <a:cubicBezTo>
                    <a:pt x="1672" y="749"/>
                    <a:pt x="1814" y="803"/>
                    <a:pt x="1961" y="803"/>
                  </a:cubicBezTo>
                  <a:cubicBezTo>
                    <a:pt x="2023" y="803"/>
                    <a:pt x="2085" y="793"/>
                    <a:pt x="2149" y="766"/>
                  </a:cubicBezTo>
                  <a:lnTo>
                    <a:pt x="2368" y="686"/>
                  </a:lnTo>
                  <a:cubicBezTo>
                    <a:pt x="2490" y="618"/>
                    <a:pt x="2603" y="587"/>
                    <a:pt x="2720" y="587"/>
                  </a:cubicBezTo>
                  <a:cubicBezTo>
                    <a:pt x="2774" y="587"/>
                    <a:pt x="2828" y="594"/>
                    <a:pt x="2885" y="606"/>
                  </a:cubicBezTo>
                  <a:cubicBezTo>
                    <a:pt x="2905" y="646"/>
                    <a:pt x="2965" y="646"/>
                    <a:pt x="2984" y="646"/>
                  </a:cubicBezTo>
                  <a:cubicBezTo>
                    <a:pt x="3084" y="646"/>
                    <a:pt x="3203" y="606"/>
                    <a:pt x="3303" y="606"/>
                  </a:cubicBezTo>
                  <a:lnTo>
                    <a:pt x="2945" y="89"/>
                  </a:lnTo>
                  <a:cubicBezTo>
                    <a:pt x="2811" y="23"/>
                    <a:pt x="2681" y="0"/>
                    <a:pt x="25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18;p3">
              <a:extLst>
                <a:ext uri="{FF2B5EF4-FFF2-40B4-BE49-F238E27FC236}">
                  <a16:creationId xmlns:a16="http://schemas.microsoft.com/office/drawing/2014/main" id="{79E6CA8D-1E4F-4E15-9EC0-5B13D47774B8}"/>
                </a:ext>
              </a:extLst>
            </p:cNvPr>
            <p:cNvSpPr/>
            <p:nvPr/>
          </p:nvSpPr>
          <p:spPr>
            <a:xfrm>
              <a:off x="2968775" y="4751000"/>
              <a:ext cx="76600" cy="19875"/>
            </a:xfrm>
            <a:custGeom>
              <a:avLst/>
              <a:gdLst/>
              <a:ahLst/>
              <a:cxnLst/>
              <a:rect l="l" t="t" r="r" b="b"/>
              <a:pathLst>
                <a:path w="3064" h="795" extrusionOk="0">
                  <a:moveTo>
                    <a:pt x="1838" y="1"/>
                  </a:moveTo>
                  <a:cubicBezTo>
                    <a:pt x="1585" y="1"/>
                    <a:pt x="1333" y="37"/>
                    <a:pt x="1075" y="91"/>
                  </a:cubicBezTo>
                  <a:lnTo>
                    <a:pt x="896" y="91"/>
                  </a:lnTo>
                  <a:cubicBezTo>
                    <a:pt x="806" y="41"/>
                    <a:pt x="722" y="16"/>
                    <a:pt x="637" y="16"/>
                  </a:cubicBezTo>
                  <a:cubicBezTo>
                    <a:pt x="553" y="16"/>
                    <a:pt x="468" y="41"/>
                    <a:pt x="378" y="91"/>
                  </a:cubicBezTo>
                  <a:lnTo>
                    <a:pt x="199" y="250"/>
                  </a:lnTo>
                  <a:cubicBezTo>
                    <a:pt x="1" y="509"/>
                    <a:pt x="180" y="648"/>
                    <a:pt x="378" y="787"/>
                  </a:cubicBezTo>
                  <a:cubicBezTo>
                    <a:pt x="416" y="782"/>
                    <a:pt x="454" y="780"/>
                    <a:pt x="493" y="780"/>
                  </a:cubicBezTo>
                  <a:cubicBezTo>
                    <a:pt x="602" y="780"/>
                    <a:pt x="713" y="795"/>
                    <a:pt x="822" y="795"/>
                  </a:cubicBezTo>
                  <a:cubicBezTo>
                    <a:pt x="983" y="795"/>
                    <a:pt x="1139" y="764"/>
                    <a:pt x="1274" y="608"/>
                  </a:cubicBezTo>
                  <a:cubicBezTo>
                    <a:pt x="1291" y="524"/>
                    <a:pt x="1279" y="396"/>
                    <a:pt x="1409" y="396"/>
                  </a:cubicBezTo>
                  <a:cubicBezTo>
                    <a:pt x="1432" y="396"/>
                    <a:pt x="1459" y="400"/>
                    <a:pt x="1492" y="409"/>
                  </a:cubicBezTo>
                  <a:cubicBezTo>
                    <a:pt x="1612" y="435"/>
                    <a:pt x="1731" y="442"/>
                    <a:pt x="1852" y="442"/>
                  </a:cubicBezTo>
                  <a:cubicBezTo>
                    <a:pt x="2013" y="442"/>
                    <a:pt x="2177" y="429"/>
                    <a:pt x="2348" y="429"/>
                  </a:cubicBezTo>
                  <a:cubicBezTo>
                    <a:pt x="2372" y="427"/>
                    <a:pt x="2397" y="426"/>
                    <a:pt x="2422" y="426"/>
                  </a:cubicBezTo>
                  <a:cubicBezTo>
                    <a:pt x="2506" y="426"/>
                    <a:pt x="2593" y="435"/>
                    <a:pt x="2678" y="435"/>
                  </a:cubicBezTo>
                  <a:cubicBezTo>
                    <a:pt x="2818" y="435"/>
                    <a:pt x="2953" y="412"/>
                    <a:pt x="3064" y="290"/>
                  </a:cubicBezTo>
                  <a:lnTo>
                    <a:pt x="2865" y="91"/>
                  </a:lnTo>
                  <a:cubicBezTo>
                    <a:pt x="2825" y="61"/>
                    <a:pt x="2795" y="46"/>
                    <a:pt x="2766" y="46"/>
                  </a:cubicBezTo>
                  <a:cubicBezTo>
                    <a:pt x="2736" y="46"/>
                    <a:pt x="2706" y="61"/>
                    <a:pt x="2666" y="91"/>
                  </a:cubicBezTo>
                  <a:lnTo>
                    <a:pt x="2487" y="91"/>
                  </a:lnTo>
                  <a:cubicBezTo>
                    <a:pt x="2268" y="27"/>
                    <a:pt x="2053" y="1"/>
                    <a:pt x="18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19;p3">
              <a:extLst>
                <a:ext uri="{FF2B5EF4-FFF2-40B4-BE49-F238E27FC236}">
                  <a16:creationId xmlns:a16="http://schemas.microsoft.com/office/drawing/2014/main" id="{E524097C-771D-4D7D-8187-35EB46191C48}"/>
                </a:ext>
              </a:extLst>
            </p:cNvPr>
            <p:cNvSpPr/>
            <p:nvPr/>
          </p:nvSpPr>
          <p:spPr>
            <a:xfrm>
              <a:off x="3019000" y="4721150"/>
              <a:ext cx="63200" cy="23200"/>
            </a:xfrm>
            <a:custGeom>
              <a:avLst/>
              <a:gdLst/>
              <a:ahLst/>
              <a:cxnLst/>
              <a:rect l="l" t="t" r="r" b="b"/>
              <a:pathLst>
                <a:path w="2528" h="928" extrusionOk="0">
                  <a:moveTo>
                    <a:pt x="1424" y="1"/>
                  </a:moveTo>
                  <a:cubicBezTo>
                    <a:pt x="1033" y="1"/>
                    <a:pt x="666" y="329"/>
                    <a:pt x="259" y="469"/>
                  </a:cubicBezTo>
                  <a:cubicBezTo>
                    <a:pt x="200" y="509"/>
                    <a:pt x="160" y="589"/>
                    <a:pt x="80" y="629"/>
                  </a:cubicBezTo>
                  <a:cubicBezTo>
                    <a:pt x="80" y="629"/>
                    <a:pt x="60" y="629"/>
                    <a:pt x="40" y="688"/>
                  </a:cubicBezTo>
                  <a:cubicBezTo>
                    <a:pt x="1" y="708"/>
                    <a:pt x="40" y="768"/>
                    <a:pt x="100" y="788"/>
                  </a:cubicBezTo>
                  <a:cubicBezTo>
                    <a:pt x="127" y="781"/>
                    <a:pt x="151" y="779"/>
                    <a:pt x="173" y="779"/>
                  </a:cubicBezTo>
                  <a:cubicBezTo>
                    <a:pt x="217" y="779"/>
                    <a:pt x="253" y="788"/>
                    <a:pt x="279" y="788"/>
                  </a:cubicBezTo>
                  <a:cubicBezTo>
                    <a:pt x="329" y="838"/>
                    <a:pt x="384" y="862"/>
                    <a:pt x="443" y="862"/>
                  </a:cubicBezTo>
                  <a:cubicBezTo>
                    <a:pt x="503" y="862"/>
                    <a:pt x="568" y="838"/>
                    <a:pt x="637" y="788"/>
                  </a:cubicBezTo>
                  <a:cubicBezTo>
                    <a:pt x="697" y="728"/>
                    <a:pt x="757" y="698"/>
                    <a:pt x="814" y="698"/>
                  </a:cubicBezTo>
                  <a:cubicBezTo>
                    <a:pt x="871" y="698"/>
                    <a:pt x="926" y="728"/>
                    <a:pt x="975" y="788"/>
                  </a:cubicBezTo>
                  <a:lnTo>
                    <a:pt x="995" y="788"/>
                  </a:lnTo>
                  <a:cubicBezTo>
                    <a:pt x="1135" y="867"/>
                    <a:pt x="1274" y="828"/>
                    <a:pt x="1373" y="927"/>
                  </a:cubicBezTo>
                  <a:lnTo>
                    <a:pt x="2447" y="927"/>
                  </a:lnTo>
                  <a:lnTo>
                    <a:pt x="2527" y="788"/>
                  </a:lnTo>
                  <a:cubicBezTo>
                    <a:pt x="2487" y="708"/>
                    <a:pt x="2447" y="668"/>
                    <a:pt x="2368" y="609"/>
                  </a:cubicBezTo>
                  <a:cubicBezTo>
                    <a:pt x="2268" y="529"/>
                    <a:pt x="2169" y="489"/>
                    <a:pt x="2129" y="390"/>
                  </a:cubicBezTo>
                  <a:cubicBezTo>
                    <a:pt x="2050" y="330"/>
                    <a:pt x="1990" y="271"/>
                    <a:pt x="1930" y="211"/>
                  </a:cubicBezTo>
                  <a:cubicBezTo>
                    <a:pt x="1754" y="58"/>
                    <a:pt x="1587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20;p3">
              <a:extLst>
                <a:ext uri="{FF2B5EF4-FFF2-40B4-BE49-F238E27FC236}">
                  <a16:creationId xmlns:a16="http://schemas.microsoft.com/office/drawing/2014/main" id="{D6B26DF0-910C-4756-AE83-1DA95F751DB4}"/>
                </a:ext>
              </a:extLst>
            </p:cNvPr>
            <p:cNvSpPr/>
            <p:nvPr/>
          </p:nvSpPr>
          <p:spPr>
            <a:xfrm>
              <a:off x="2471950" y="4774150"/>
              <a:ext cx="64675" cy="25750"/>
            </a:xfrm>
            <a:custGeom>
              <a:avLst/>
              <a:gdLst/>
              <a:ahLst/>
              <a:cxnLst/>
              <a:rect l="l" t="t" r="r" b="b"/>
              <a:pathLst>
                <a:path w="2587" h="1030" extrusionOk="0">
                  <a:moveTo>
                    <a:pt x="2507" y="1"/>
                  </a:moveTo>
                  <a:cubicBezTo>
                    <a:pt x="2268" y="1"/>
                    <a:pt x="2050" y="140"/>
                    <a:pt x="1811" y="200"/>
                  </a:cubicBezTo>
                  <a:cubicBezTo>
                    <a:pt x="1711" y="239"/>
                    <a:pt x="1592" y="239"/>
                    <a:pt x="1473" y="239"/>
                  </a:cubicBezTo>
                  <a:cubicBezTo>
                    <a:pt x="1373" y="339"/>
                    <a:pt x="1194" y="299"/>
                    <a:pt x="1095" y="398"/>
                  </a:cubicBezTo>
                  <a:cubicBezTo>
                    <a:pt x="1035" y="538"/>
                    <a:pt x="856" y="478"/>
                    <a:pt x="757" y="577"/>
                  </a:cubicBezTo>
                  <a:lnTo>
                    <a:pt x="399" y="577"/>
                  </a:lnTo>
                  <a:cubicBezTo>
                    <a:pt x="299" y="677"/>
                    <a:pt x="80" y="597"/>
                    <a:pt x="1" y="776"/>
                  </a:cubicBezTo>
                  <a:cubicBezTo>
                    <a:pt x="1" y="876"/>
                    <a:pt x="40" y="955"/>
                    <a:pt x="80" y="995"/>
                  </a:cubicBezTo>
                  <a:cubicBezTo>
                    <a:pt x="127" y="1019"/>
                    <a:pt x="174" y="1030"/>
                    <a:pt x="220" y="1030"/>
                  </a:cubicBezTo>
                  <a:cubicBezTo>
                    <a:pt x="291" y="1030"/>
                    <a:pt x="358" y="1004"/>
                    <a:pt x="418" y="955"/>
                  </a:cubicBezTo>
                  <a:cubicBezTo>
                    <a:pt x="1154" y="757"/>
                    <a:pt x="1950" y="697"/>
                    <a:pt x="2567" y="239"/>
                  </a:cubicBezTo>
                  <a:cubicBezTo>
                    <a:pt x="2567" y="239"/>
                    <a:pt x="2587" y="200"/>
                    <a:pt x="2567" y="160"/>
                  </a:cubicBezTo>
                  <a:cubicBezTo>
                    <a:pt x="2567" y="100"/>
                    <a:pt x="2567" y="60"/>
                    <a:pt x="25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21;p3">
              <a:extLst>
                <a:ext uri="{FF2B5EF4-FFF2-40B4-BE49-F238E27FC236}">
                  <a16:creationId xmlns:a16="http://schemas.microsoft.com/office/drawing/2014/main" id="{71F14778-D50E-4044-9A23-2C80E62288AC}"/>
                </a:ext>
              </a:extLst>
            </p:cNvPr>
            <p:cNvSpPr/>
            <p:nvPr/>
          </p:nvSpPr>
          <p:spPr>
            <a:xfrm>
              <a:off x="2561975" y="4693575"/>
              <a:ext cx="39300" cy="20075"/>
            </a:xfrm>
            <a:custGeom>
              <a:avLst/>
              <a:gdLst/>
              <a:ahLst/>
              <a:cxnLst/>
              <a:rect l="l" t="t" r="r" b="b"/>
              <a:pathLst>
                <a:path w="1572" h="803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1035" y="220"/>
                    <a:pt x="418" y="100"/>
                    <a:pt x="0" y="618"/>
                  </a:cubicBezTo>
                  <a:cubicBezTo>
                    <a:pt x="113" y="762"/>
                    <a:pt x="264" y="803"/>
                    <a:pt x="422" y="803"/>
                  </a:cubicBezTo>
                  <a:cubicBezTo>
                    <a:pt x="460" y="803"/>
                    <a:pt x="499" y="801"/>
                    <a:pt x="537" y="797"/>
                  </a:cubicBezTo>
                  <a:lnTo>
                    <a:pt x="736" y="797"/>
                  </a:lnTo>
                  <a:cubicBezTo>
                    <a:pt x="1055" y="598"/>
                    <a:pt x="1572" y="618"/>
                    <a:pt x="1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22;p3">
              <a:extLst>
                <a:ext uri="{FF2B5EF4-FFF2-40B4-BE49-F238E27FC236}">
                  <a16:creationId xmlns:a16="http://schemas.microsoft.com/office/drawing/2014/main" id="{36E87CC1-9DB3-4E94-82E6-25D88C477855}"/>
                </a:ext>
              </a:extLst>
            </p:cNvPr>
            <p:cNvSpPr/>
            <p:nvPr/>
          </p:nvSpPr>
          <p:spPr>
            <a:xfrm>
              <a:off x="2479425" y="4753275"/>
              <a:ext cx="51725" cy="26375"/>
            </a:xfrm>
            <a:custGeom>
              <a:avLst/>
              <a:gdLst/>
              <a:ahLst/>
              <a:cxnLst/>
              <a:rect l="l" t="t" r="r" b="b"/>
              <a:pathLst>
                <a:path w="2069" h="1055" extrusionOk="0">
                  <a:moveTo>
                    <a:pt x="1373" y="0"/>
                  </a:moveTo>
                  <a:cubicBezTo>
                    <a:pt x="1094" y="139"/>
                    <a:pt x="776" y="219"/>
                    <a:pt x="617" y="537"/>
                  </a:cubicBezTo>
                  <a:cubicBezTo>
                    <a:pt x="478" y="696"/>
                    <a:pt x="0" y="617"/>
                    <a:pt x="279" y="1054"/>
                  </a:cubicBezTo>
                  <a:cubicBezTo>
                    <a:pt x="875" y="716"/>
                    <a:pt x="1512" y="557"/>
                    <a:pt x="2069" y="159"/>
                  </a:cubicBezTo>
                  <a:cubicBezTo>
                    <a:pt x="2017" y="68"/>
                    <a:pt x="1948" y="28"/>
                    <a:pt x="1867" y="28"/>
                  </a:cubicBezTo>
                  <a:cubicBezTo>
                    <a:pt x="1825" y="28"/>
                    <a:pt x="1779" y="39"/>
                    <a:pt x="1731" y="60"/>
                  </a:cubicBezTo>
                  <a:cubicBezTo>
                    <a:pt x="1671" y="94"/>
                    <a:pt x="1611" y="114"/>
                    <a:pt x="1556" y="114"/>
                  </a:cubicBezTo>
                  <a:cubicBezTo>
                    <a:pt x="1483" y="114"/>
                    <a:pt x="1418" y="79"/>
                    <a:pt x="13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23;p3">
              <a:extLst>
                <a:ext uri="{FF2B5EF4-FFF2-40B4-BE49-F238E27FC236}">
                  <a16:creationId xmlns:a16="http://schemas.microsoft.com/office/drawing/2014/main" id="{DD957079-A29C-4B93-A5F6-F1407695447E}"/>
                </a:ext>
              </a:extLst>
            </p:cNvPr>
            <p:cNvSpPr/>
            <p:nvPr/>
          </p:nvSpPr>
          <p:spPr>
            <a:xfrm>
              <a:off x="2531625" y="4708000"/>
              <a:ext cx="43800" cy="24475"/>
            </a:xfrm>
            <a:custGeom>
              <a:avLst/>
              <a:gdLst/>
              <a:ahLst/>
              <a:cxnLst/>
              <a:rect l="l" t="t" r="r" b="b"/>
              <a:pathLst>
                <a:path w="1752" h="979" extrusionOk="0">
                  <a:moveTo>
                    <a:pt x="1234" y="21"/>
                  </a:moveTo>
                  <a:cubicBezTo>
                    <a:pt x="856" y="100"/>
                    <a:pt x="498" y="259"/>
                    <a:pt x="160" y="518"/>
                  </a:cubicBezTo>
                  <a:lnTo>
                    <a:pt x="140" y="558"/>
                  </a:lnTo>
                  <a:cubicBezTo>
                    <a:pt x="41" y="697"/>
                    <a:pt x="1" y="816"/>
                    <a:pt x="80" y="936"/>
                  </a:cubicBezTo>
                  <a:cubicBezTo>
                    <a:pt x="117" y="964"/>
                    <a:pt x="154" y="978"/>
                    <a:pt x="189" y="978"/>
                  </a:cubicBezTo>
                  <a:cubicBezTo>
                    <a:pt x="230" y="978"/>
                    <a:pt x="267" y="959"/>
                    <a:pt x="299" y="916"/>
                  </a:cubicBezTo>
                  <a:cubicBezTo>
                    <a:pt x="578" y="538"/>
                    <a:pt x="1055" y="618"/>
                    <a:pt x="1393" y="399"/>
                  </a:cubicBezTo>
                  <a:cubicBezTo>
                    <a:pt x="1436" y="413"/>
                    <a:pt x="1468" y="427"/>
                    <a:pt x="1511" y="427"/>
                  </a:cubicBezTo>
                  <a:cubicBezTo>
                    <a:pt x="1529" y="427"/>
                    <a:pt x="1549" y="424"/>
                    <a:pt x="1572" y="419"/>
                  </a:cubicBezTo>
                  <a:cubicBezTo>
                    <a:pt x="1672" y="359"/>
                    <a:pt x="1672" y="259"/>
                    <a:pt x="1751" y="200"/>
                  </a:cubicBezTo>
                  <a:cubicBezTo>
                    <a:pt x="1632" y="1"/>
                    <a:pt x="1433" y="41"/>
                    <a:pt x="1234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24;p3">
              <a:extLst>
                <a:ext uri="{FF2B5EF4-FFF2-40B4-BE49-F238E27FC236}">
                  <a16:creationId xmlns:a16="http://schemas.microsoft.com/office/drawing/2014/main" id="{0F0D6223-4BAA-4F17-8D81-0A502C56B5A9}"/>
                </a:ext>
              </a:extLst>
            </p:cNvPr>
            <p:cNvSpPr/>
            <p:nvPr/>
          </p:nvSpPr>
          <p:spPr>
            <a:xfrm>
              <a:off x="2461025" y="4765500"/>
              <a:ext cx="34825" cy="29850"/>
            </a:xfrm>
            <a:custGeom>
              <a:avLst/>
              <a:gdLst/>
              <a:ahLst/>
              <a:cxnLst/>
              <a:rect l="l" t="t" r="r" b="b"/>
              <a:pathLst>
                <a:path w="1393" h="1194" extrusionOk="0">
                  <a:moveTo>
                    <a:pt x="879" y="1"/>
                  </a:moveTo>
                  <a:cubicBezTo>
                    <a:pt x="858" y="1"/>
                    <a:pt x="837" y="3"/>
                    <a:pt x="816" y="8"/>
                  </a:cubicBezTo>
                  <a:lnTo>
                    <a:pt x="378" y="307"/>
                  </a:lnTo>
                  <a:lnTo>
                    <a:pt x="219" y="446"/>
                  </a:lnTo>
                  <a:cubicBezTo>
                    <a:pt x="80" y="705"/>
                    <a:pt x="0" y="943"/>
                    <a:pt x="279" y="1182"/>
                  </a:cubicBezTo>
                  <a:cubicBezTo>
                    <a:pt x="300" y="1189"/>
                    <a:pt x="325" y="1194"/>
                    <a:pt x="351" y="1194"/>
                  </a:cubicBezTo>
                  <a:cubicBezTo>
                    <a:pt x="396" y="1194"/>
                    <a:pt x="447" y="1180"/>
                    <a:pt x="497" y="1142"/>
                  </a:cubicBezTo>
                  <a:cubicBezTo>
                    <a:pt x="637" y="1122"/>
                    <a:pt x="796" y="1103"/>
                    <a:pt x="875" y="943"/>
                  </a:cubicBezTo>
                  <a:cubicBezTo>
                    <a:pt x="637" y="685"/>
                    <a:pt x="935" y="685"/>
                    <a:pt x="1034" y="585"/>
                  </a:cubicBezTo>
                  <a:cubicBezTo>
                    <a:pt x="995" y="307"/>
                    <a:pt x="1293" y="227"/>
                    <a:pt x="1393" y="48"/>
                  </a:cubicBezTo>
                  <a:cubicBezTo>
                    <a:pt x="1300" y="48"/>
                    <a:pt x="1216" y="39"/>
                    <a:pt x="1135" y="39"/>
                  </a:cubicBezTo>
                  <a:cubicBezTo>
                    <a:pt x="1094" y="39"/>
                    <a:pt x="1054" y="42"/>
                    <a:pt x="1015" y="48"/>
                  </a:cubicBezTo>
                  <a:cubicBezTo>
                    <a:pt x="985" y="19"/>
                    <a:pt x="935" y="1"/>
                    <a:pt x="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25;p3">
              <a:extLst>
                <a:ext uri="{FF2B5EF4-FFF2-40B4-BE49-F238E27FC236}">
                  <a16:creationId xmlns:a16="http://schemas.microsoft.com/office/drawing/2014/main" id="{0E75FD2B-CF57-4363-ABDF-6E6D53034020}"/>
                </a:ext>
              </a:extLst>
            </p:cNvPr>
            <p:cNvSpPr/>
            <p:nvPr/>
          </p:nvSpPr>
          <p:spPr>
            <a:xfrm>
              <a:off x="3027450" y="4716325"/>
              <a:ext cx="44800" cy="14600"/>
            </a:xfrm>
            <a:custGeom>
              <a:avLst/>
              <a:gdLst/>
              <a:ahLst/>
              <a:cxnLst/>
              <a:rect l="l" t="t" r="r" b="b"/>
              <a:pathLst>
                <a:path w="1792" h="584" extrusionOk="0">
                  <a:moveTo>
                    <a:pt x="1258" y="1"/>
                  </a:moveTo>
                  <a:cubicBezTo>
                    <a:pt x="785" y="1"/>
                    <a:pt x="366" y="174"/>
                    <a:pt x="1" y="583"/>
                  </a:cubicBezTo>
                  <a:cubicBezTo>
                    <a:pt x="11" y="583"/>
                    <a:pt x="22" y="584"/>
                    <a:pt x="33" y="584"/>
                  </a:cubicBezTo>
                  <a:cubicBezTo>
                    <a:pt x="421" y="584"/>
                    <a:pt x="800" y="316"/>
                    <a:pt x="1211" y="316"/>
                  </a:cubicBezTo>
                  <a:cubicBezTo>
                    <a:pt x="1335" y="316"/>
                    <a:pt x="1461" y="341"/>
                    <a:pt x="1592" y="404"/>
                  </a:cubicBezTo>
                  <a:cubicBezTo>
                    <a:pt x="1712" y="324"/>
                    <a:pt x="1751" y="205"/>
                    <a:pt x="1791" y="66"/>
                  </a:cubicBezTo>
                  <a:cubicBezTo>
                    <a:pt x="1606" y="23"/>
                    <a:pt x="1428" y="1"/>
                    <a:pt x="1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26;p3">
              <a:extLst>
                <a:ext uri="{FF2B5EF4-FFF2-40B4-BE49-F238E27FC236}">
                  <a16:creationId xmlns:a16="http://schemas.microsoft.com/office/drawing/2014/main" id="{0AF6244B-F564-4DA0-9792-CB8F5C278A31}"/>
                </a:ext>
              </a:extLst>
            </p:cNvPr>
            <p:cNvSpPr/>
            <p:nvPr/>
          </p:nvSpPr>
          <p:spPr>
            <a:xfrm>
              <a:off x="3062275" y="4690600"/>
              <a:ext cx="31350" cy="12950"/>
            </a:xfrm>
            <a:custGeom>
              <a:avLst/>
              <a:gdLst/>
              <a:ahLst/>
              <a:cxnLst/>
              <a:rect l="l" t="t" r="r" b="b"/>
              <a:pathLst>
                <a:path w="1254" h="518" extrusionOk="0">
                  <a:moveTo>
                    <a:pt x="398" y="1"/>
                  </a:moveTo>
                  <a:cubicBezTo>
                    <a:pt x="140" y="1"/>
                    <a:pt x="20" y="140"/>
                    <a:pt x="0" y="359"/>
                  </a:cubicBezTo>
                  <a:cubicBezTo>
                    <a:pt x="89" y="474"/>
                    <a:pt x="191" y="506"/>
                    <a:pt x="298" y="506"/>
                  </a:cubicBezTo>
                  <a:cubicBezTo>
                    <a:pt x="432" y="506"/>
                    <a:pt x="574" y="456"/>
                    <a:pt x="707" y="456"/>
                  </a:cubicBezTo>
                  <a:cubicBezTo>
                    <a:pt x="780" y="456"/>
                    <a:pt x="850" y="471"/>
                    <a:pt x="915" y="518"/>
                  </a:cubicBezTo>
                  <a:cubicBezTo>
                    <a:pt x="896" y="239"/>
                    <a:pt x="1134" y="160"/>
                    <a:pt x="1254" y="20"/>
                  </a:cubicBezTo>
                  <a:cubicBezTo>
                    <a:pt x="955" y="20"/>
                    <a:pt x="697" y="20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27;p3">
              <a:extLst>
                <a:ext uri="{FF2B5EF4-FFF2-40B4-BE49-F238E27FC236}">
                  <a16:creationId xmlns:a16="http://schemas.microsoft.com/office/drawing/2014/main" id="{D66FD405-4B8E-489B-8A8D-8579C258830E}"/>
                </a:ext>
              </a:extLst>
            </p:cNvPr>
            <p:cNvSpPr/>
            <p:nvPr/>
          </p:nvSpPr>
          <p:spPr>
            <a:xfrm>
              <a:off x="2536100" y="4766200"/>
              <a:ext cx="44800" cy="14175"/>
            </a:xfrm>
            <a:custGeom>
              <a:avLst/>
              <a:gdLst/>
              <a:ahLst/>
              <a:cxnLst/>
              <a:rect l="l" t="t" r="r" b="b"/>
              <a:pathLst>
                <a:path w="1792" h="567" extrusionOk="0">
                  <a:moveTo>
                    <a:pt x="1035" y="0"/>
                  </a:moveTo>
                  <a:cubicBezTo>
                    <a:pt x="839" y="107"/>
                    <a:pt x="643" y="182"/>
                    <a:pt x="418" y="182"/>
                  </a:cubicBezTo>
                  <a:cubicBezTo>
                    <a:pt x="392" y="182"/>
                    <a:pt x="366" y="181"/>
                    <a:pt x="339" y="179"/>
                  </a:cubicBezTo>
                  <a:cubicBezTo>
                    <a:pt x="279" y="299"/>
                    <a:pt x="80" y="219"/>
                    <a:pt x="1" y="378"/>
                  </a:cubicBezTo>
                  <a:lnTo>
                    <a:pt x="1" y="557"/>
                  </a:lnTo>
                  <a:cubicBezTo>
                    <a:pt x="120" y="557"/>
                    <a:pt x="240" y="566"/>
                    <a:pt x="359" y="566"/>
                  </a:cubicBezTo>
                  <a:cubicBezTo>
                    <a:pt x="419" y="566"/>
                    <a:pt x="478" y="564"/>
                    <a:pt x="538" y="557"/>
                  </a:cubicBezTo>
                  <a:cubicBezTo>
                    <a:pt x="976" y="418"/>
                    <a:pt x="1393" y="259"/>
                    <a:pt x="17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28;p3">
              <a:extLst>
                <a:ext uri="{FF2B5EF4-FFF2-40B4-BE49-F238E27FC236}">
                  <a16:creationId xmlns:a16="http://schemas.microsoft.com/office/drawing/2014/main" id="{CBBE346F-7F3E-4B47-A1C4-3058DEED2339}"/>
                </a:ext>
              </a:extLst>
            </p:cNvPr>
            <p:cNvSpPr/>
            <p:nvPr/>
          </p:nvSpPr>
          <p:spPr>
            <a:xfrm>
              <a:off x="2674375" y="4730875"/>
              <a:ext cx="37800" cy="13475"/>
            </a:xfrm>
            <a:custGeom>
              <a:avLst/>
              <a:gdLst/>
              <a:ahLst/>
              <a:cxnLst/>
              <a:rect l="l" t="t" r="r" b="b"/>
              <a:pathLst>
                <a:path w="1512" h="539" extrusionOk="0">
                  <a:moveTo>
                    <a:pt x="1055" y="0"/>
                  </a:moveTo>
                  <a:cubicBezTo>
                    <a:pt x="714" y="0"/>
                    <a:pt x="384" y="201"/>
                    <a:pt x="41" y="201"/>
                  </a:cubicBezTo>
                  <a:cubicBezTo>
                    <a:pt x="27" y="201"/>
                    <a:pt x="14" y="200"/>
                    <a:pt x="0" y="200"/>
                  </a:cubicBezTo>
                  <a:lnTo>
                    <a:pt x="0" y="200"/>
                  </a:lnTo>
                  <a:cubicBezTo>
                    <a:pt x="119" y="299"/>
                    <a:pt x="239" y="419"/>
                    <a:pt x="358" y="538"/>
                  </a:cubicBezTo>
                  <a:cubicBezTo>
                    <a:pt x="716" y="478"/>
                    <a:pt x="1054" y="419"/>
                    <a:pt x="1412" y="379"/>
                  </a:cubicBezTo>
                  <a:cubicBezTo>
                    <a:pt x="1512" y="180"/>
                    <a:pt x="1333" y="120"/>
                    <a:pt x="1233" y="21"/>
                  </a:cubicBezTo>
                  <a:cubicBezTo>
                    <a:pt x="1173" y="7"/>
                    <a:pt x="1114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29;p3">
              <a:extLst>
                <a:ext uri="{FF2B5EF4-FFF2-40B4-BE49-F238E27FC236}">
                  <a16:creationId xmlns:a16="http://schemas.microsoft.com/office/drawing/2014/main" id="{49CB331A-A85E-4312-A4A1-3412E4B8CC4B}"/>
                </a:ext>
              </a:extLst>
            </p:cNvPr>
            <p:cNvSpPr/>
            <p:nvPr/>
          </p:nvSpPr>
          <p:spPr>
            <a:xfrm>
              <a:off x="2817100" y="4619225"/>
              <a:ext cx="59200" cy="5750"/>
            </a:xfrm>
            <a:custGeom>
              <a:avLst/>
              <a:gdLst/>
              <a:ahLst/>
              <a:cxnLst/>
              <a:rect l="l" t="t" r="r" b="b"/>
              <a:pathLst>
                <a:path w="2368" h="230" extrusionOk="0">
                  <a:moveTo>
                    <a:pt x="441" y="0"/>
                  </a:moveTo>
                  <a:cubicBezTo>
                    <a:pt x="276" y="0"/>
                    <a:pt x="114" y="33"/>
                    <a:pt x="0" y="210"/>
                  </a:cubicBezTo>
                  <a:cubicBezTo>
                    <a:pt x="796" y="190"/>
                    <a:pt x="1592" y="230"/>
                    <a:pt x="2367" y="31"/>
                  </a:cubicBezTo>
                  <a:cubicBezTo>
                    <a:pt x="1810" y="11"/>
                    <a:pt x="1273" y="11"/>
                    <a:pt x="716" y="11"/>
                  </a:cubicBezTo>
                  <a:cubicBezTo>
                    <a:pt x="630" y="11"/>
                    <a:pt x="535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30;p3">
              <a:extLst>
                <a:ext uri="{FF2B5EF4-FFF2-40B4-BE49-F238E27FC236}">
                  <a16:creationId xmlns:a16="http://schemas.microsoft.com/office/drawing/2014/main" id="{D0D44654-E670-4F30-BDEB-54118BC6766A}"/>
                </a:ext>
              </a:extLst>
            </p:cNvPr>
            <p:cNvSpPr/>
            <p:nvPr/>
          </p:nvSpPr>
          <p:spPr>
            <a:xfrm>
              <a:off x="2709675" y="4726450"/>
              <a:ext cx="45275" cy="9425"/>
            </a:xfrm>
            <a:custGeom>
              <a:avLst/>
              <a:gdLst/>
              <a:ahLst/>
              <a:cxnLst/>
              <a:rect l="l" t="t" r="r" b="b"/>
              <a:pathLst>
                <a:path w="1811" h="377" extrusionOk="0">
                  <a:moveTo>
                    <a:pt x="558" y="0"/>
                  </a:moveTo>
                  <a:cubicBezTo>
                    <a:pt x="367" y="0"/>
                    <a:pt x="180" y="35"/>
                    <a:pt x="0" y="178"/>
                  </a:cubicBezTo>
                  <a:cubicBezTo>
                    <a:pt x="88" y="259"/>
                    <a:pt x="190" y="278"/>
                    <a:pt x="297" y="278"/>
                  </a:cubicBezTo>
                  <a:cubicBezTo>
                    <a:pt x="392" y="278"/>
                    <a:pt x="491" y="263"/>
                    <a:pt x="588" y="263"/>
                  </a:cubicBezTo>
                  <a:cubicBezTo>
                    <a:pt x="703" y="263"/>
                    <a:pt x="816" y="284"/>
                    <a:pt x="915" y="377"/>
                  </a:cubicBezTo>
                  <a:cubicBezTo>
                    <a:pt x="973" y="365"/>
                    <a:pt x="1030" y="362"/>
                    <a:pt x="1088" y="362"/>
                  </a:cubicBezTo>
                  <a:cubicBezTo>
                    <a:pt x="1175" y="362"/>
                    <a:pt x="1262" y="370"/>
                    <a:pt x="1348" y="370"/>
                  </a:cubicBezTo>
                  <a:cubicBezTo>
                    <a:pt x="1508" y="370"/>
                    <a:pt x="1665" y="344"/>
                    <a:pt x="1811" y="198"/>
                  </a:cubicBezTo>
                  <a:cubicBezTo>
                    <a:pt x="1632" y="19"/>
                    <a:pt x="1413" y="178"/>
                    <a:pt x="1274" y="19"/>
                  </a:cubicBezTo>
                  <a:cubicBezTo>
                    <a:pt x="1215" y="27"/>
                    <a:pt x="1157" y="30"/>
                    <a:pt x="1099" y="30"/>
                  </a:cubicBezTo>
                  <a:cubicBezTo>
                    <a:pt x="917" y="30"/>
                    <a:pt x="736" y="0"/>
                    <a:pt x="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31;p3">
              <a:extLst>
                <a:ext uri="{FF2B5EF4-FFF2-40B4-BE49-F238E27FC236}">
                  <a16:creationId xmlns:a16="http://schemas.microsoft.com/office/drawing/2014/main" id="{F667BECC-4FC5-4720-8F18-3A8BE39DF951}"/>
                </a:ext>
              </a:extLst>
            </p:cNvPr>
            <p:cNvSpPr/>
            <p:nvPr/>
          </p:nvSpPr>
          <p:spPr>
            <a:xfrm>
              <a:off x="2995625" y="4748225"/>
              <a:ext cx="35350" cy="5075"/>
            </a:xfrm>
            <a:custGeom>
              <a:avLst/>
              <a:gdLst/>
              <a:ahLst/>
              <a:cxnLst/>
              <a:rect l="l" t="t" r="r" b="b"/>
              <a:pathLst>
                <a:path w="1414" h="203" extrusionOk="0">
                  <a:moveTo>
                    <a:pt x="720" y="1"/>
                  </a:moveTo>
                  <a:cubicBezTo>
                    <a:pt x="482" y="1"/>
                    <a:pt x="244" y="70"/>
                    <a:pt x="1" y="202"/>
                  </a:cubicBezTo>
                  <a:lnTo>
                    <a:pt x="1413" y="202"/>
                  </a:lnTo>
                  <a:cubicBezTo>
                    <a:pt x="1179" y="65"/>
                    <a:pt x="949" y="1"/>
                    <a:pt x="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32;p3">
              <a:extLst>
                <a:ext uri="{FF2B5EF4-FFF2-40B4-BE49-F238E27FC236}">
                  <a16:creationId xmlns:a16="http://schemas.microsoft.com/office/drawing/2014/main" id="{F90DE2C3-6319-4970-8724-D7711D045779}"/>
                </a:ext>
              </a:extLst>
            </p:cNvPr>
            <p:cNvSpPr/>
            <p:nvPr/>
          </p:nvSpPr>
          <p:spPr>
            <a:xfrm>
              <a:off x="2705700" y="4730875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159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60" y="140"/>
                    <a:pt x="140" y="240"/>
                    <a:pt x="179" y="379"/>
                  </a:cubicBezTo>
                  <a:cubicBezTo>
                    <a:pt x="458" y="200"/>
                    <a:pt x="776" y="200"/>
                    <a:pt x="1074" y="200"/>
                  </a:cubicBezTo>
                  <a:cubicBezTo>
                    <a:pt x="935" y="41"/>
                    <a:pt x="781" y="11"/>
                    <a:pt x="624" y="11"/>
                  </a:cubicBezTo>
                  <a:cubicBezTo>
                    <a:pt x="530" y="11"/>
                    <a:pt x="436" y="22"/>
                    <a:pt x="342" y="22"/>
                  </a:cubicBezTo>
                  <a:cubicBezTo>
                    <a:pt x="280" y="22"/>
                    <a:pt x="219" y="17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33;p3">
              <a:extLst>
                <a:ext uri="{FF2B5EF4-FFF2-40B4-BE49-F238E27FC236}">
                  <a16:creationId xmlns:a16="http://schemas.microsoft.com/office/drawing/2014/main" id="{3D9B9B31-42F2-4ED3-AFA8-CCC77A283455}"/>
                </a:ext>
              </a:extLst>
            </p:cNvPr>
            <p:cNvSpPr/>
            <p:nvPr/>
          </p:nvSpPr>
          <p:spPr>
            <a:xfrm>
              <a:off x="2794725" y="4621100"/>
              <a:ext cx="22900" cy="6500"/>
            </a:xfrm>
            <a:custGeom>
              <a:avLst/>
              <a:gdLst/>
              <a:ahLst/>
              <a:cxnLst/>
              <a:rect l="l" t="t" r="r" b="b"/>
              <a:pathLst>
                <a:path w="916" h="260" extrusionOk="0">
                  <a:moveTo>
                    <a:pt x="326" y="1"/>
                  </a:moveTo>
                  <a:cubicBezTo>
                    <a:pt x="217" y="1"/>
                    <a:pt x="108" y="34"/>
                    <a:pt x="0" y="135"/>
                  </a:cubicBezTo>
                  <a:cubicBezTo>
                    <a:pt x="141" y="219"/>
                    <a:pt x="282" y="260"/>
                    <a:pt x="425" y="260"/>
                  </a:cubicBezTo>
                  <a:cubicBezTo>
                    <a:pt x="585" y="260"/>
                    <a:pt x="747" y="209"/>
                    <a:pt x="915" y="115"/>
                  </a:cubicBezTo>
                  <a:cubicBezTo>
                    <a:pt x="712" y="102"/>
                    <a:pt x="518" y="1"/>
                    <a:pt x="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34;p3">
              <a:extLst>
                <a:ext uri="{FF2B5EF4-FFF2-40B4-BE49-F238E27FC236}">
                  <a16:creationId xmlns:a16="http://schemas.microsoft.com/office/drawing/2014/main" id="{50FF74E0-1CA9-4705-A294-57212205E3CA}"/>
                </a:ext>
              </a:extLst>
            </p:cNvPr>
            <p:cNvSpPr/>
            <p:nvPr/>
          </p:nvSpPr>
          <p:spPr>
            <a:xfrm>
              <a:off x="2965300" y="4756750"/>
              <a:ext cx="12450" cy="13950"/>
            </a:xfrm>
            <a:custGeom>
              <a:avLst/>
              <a:gdLst/>
              <a:ahLst/>
              <a:cxnLst/>
              <a:rect l="l" t="t" r="r" b="b"/>
              <a:pathLst>
                <a:path w="498" h="558" extrusionOk="0">
                  <a:moveTo>
                    <a:pt x="159" y="0"/>
                  </a:moveTo>
                  <a:cubicBezTo>
                    <a:pt x="20" y="100"/>
                    <a:pt x="0" y="239"/>
                    <a:pt x="0" y="378"/>
                  </a:cubicBezTo>
                  <a:lnTo>
                    <a:pt x="140" y="537"/>
                  </a:lnTo>
                  <a:cubicBezTo>
                    <a:pt x="239" y="537"/>
                    <a:pt x="358" y="557"/>
                    <a:pt x="498" y="557"/>
                  </a:cubicBezTo>
                  <a:cubicBezTo>
                    <a:pt x="438" y="378"/>
                    <a:pt x="358" y="199"/>
                    <a:pt x="319" y="40"/>
                  </a:cubicBezTo>
                  <a:cubicBezTo>
                    <a:pt x="259" y="40"/>
                    <a:pt x="219" y="4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35;p3">
              <a:extLst>
                <a:ext uri="{FF2B5EF4-FFF2-40B4-BE49-F238E27FC236}">
                  <a16:creationId xmlns:a16="http://schemas.microsoft.com/office/drawing/2014/main" id="{D02C7294-E3D9-48EA-AB8B-599BA667A913}"/>
                </a:ext>
              </a:extLst>
            </p:cNvPr>
            <p:cNvSpPr/>
            <p:nvPr/>
          </p:nvSpPr>
          <p:spPr>
            <a:xfrm>
              <a:off x="3003100" y="4735850"/>
              <a:ext cx="19400" cy="4575"/>
            </a:xfrm>
            <a:custGeom>
              <a:avLst/>
              <a:gdLst/>
              <a:ahLst/>
              <a:cxnLst/>
              <a:rect l="l" t="t" r="r" b="b"/>
              <a:pathLst>
                <a:path w="776" h="183" extrusionOk="0">
                  <a:moveTo>
                    <a:pt x="0" y="1"/>
                  </a:moveTo>
                  <a:cubicBezTo>
                    <a:pt x="234" y="161"/>
                    <a:pt x="413" y="183"/>
                    <a:pt x="587" y="183"/>
                  </a:cubicBezTo>
                  <a:cubicBezTo>
                    <a:pt x="650" y="183"/>
                    <a:pt x="712" y="180"/>
                    <a:pt x="776" y="180"/>
                  </a:cubicBezTo>
                  <a:lnTo>
                    <a:pt x="7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36;p3">
              <a:extLst>
                <a:ext uri="{FF2B5EF4-FFF2-40B4-BE49-F238E27FC236}">
                  <a16:creationId xmlns:a16="http://schemas.microsoft.com/office/drawing/2014/main" id="{593C33C5-1E48-4C5D-A90D-59C7F3A1339B}"/>
                </a:ext>
              </a:extLst>
            </p:cNvPr>
            <p:cNvSpPr/>
            <p:nvPr/>
          </p:nvSpPr>
          <p:spPr>
            <a:xfrm>
              <a:off x="2893175" y="4614500"/>
              <a:ext cx="17925" cy="5000"/>
            </a:xfrm>
            <a:custGeom>
              <a:avLst/>
              <a:gdLst/>
              <a:ahLst/>
              <a:cxnLst/>
              <a:rect l="l" t="t" r="r" b="b"/>
              <a:pathLst>
                <a:path w="717" h="200" extrusionOk="0">
                  <a:moveTo>
                    <a:pt x="254" y="1"/>
                  </a:moveTo>
                  <a:cubicBezTo>
                    <a:pt x="222" y="1"/>
                    <a:pt x="191" y="1"/>
                    <a:pt x="160" y="1"/>
                  </a:cubicBezTo>
                  <a:cubicBezTo>
                    <a:pt x="120" y="81"/>
                    <a:pt x="41" y="160"/>
                    <a:pt x="1" y="200"/>
                  </a:cubicBezTo>
                  <a:lnTo>
                    <a:pt x="717" y="200"/>
                  </a:lnTo>
                  <a:cubicBezTo>
                    <a:pt x="616" y="15"/>
                    <a:pt x="430" y="1"/>
                    <a:pt x="2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37;p3">
              <a:extLst>
                <a:ext uri="{FF2B5EF4-FFF2-40B4-BE49-F238E27FC236}">
                  <a16:creationId xmlns:a16="http://schemas.microsoft.com/office/drawing/2014/main" id="{EAA9F2EC-1633-42F5-924C-1CE4819C51AF}"/>
                </a:ext>
              </a:extLst>
            </p:cNvPr>
            <p:cNvSpPr/>
            <p:nvPr/>
          </p:nvSpPr>
          <p:spPr>
            <a:xfrm>
              <a:off x="2626125" y="4688125"/>
              <a:ext cx="6000" cy="5575"/>
            </a:xfrm>
            <a:custGeom>
              <a:avLst/>
              <a:gdLst/>
              <a:ahLst/>
              <a:cxnLst/>
              <a:rect l="l" t="t" r="r" b="b"/>
              <a:pathLst>
                <a:path w="240" h="223" extrusionOk="0">
                  <a:moveTo>
                    <a:pt x="80" y="0"/>
                  </a:moveTo>
                  <a:cubicBezTo>
                    <a:pt x="60" y="40"/>
                    <a:pt x="60" y="100"/>
                    <a:pt x="0" y="159"/>
                  </a:cubicBezTo>
                  <a:cubicBezTo>
                    <a:pt x="52" y="176"/>
                    <a:pt x="103" y="223"/>
                    <a:pt x="142" y="223"/>
                  </a:cubicBezTo>
                  <a:cubicBezTo>
                    <a:pt x="148" y="223"/>
                    <a:pt x="154" y="222"/>
                    <a:pt x="160" y="219"/>
                  </a:cubicBezTo>
                  <a:cubicBezTo>
                    <a:pt x="199" y="179"/>
                    <a:pt x="199" y="119"/>
                    <a:pt x="239" y="60"/>
                  </a:cubicBezTo>
                  <a:lnTo>
                    <a:pt x="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38;p3">
              <a:extLst>
                <a:ext uri="{FF2B5EF4-FFF2-40B4-BE49-F238E27FC236}">
                  <a16:creationId xmlns:a16="http://schemas.microsoft.com/office/drawing/2014/main" id="{65EC9DE6-98FC-4C4E-9731-F2D559A7E8E6}"/>
                </a:ext>
              </a:extLst>
            </p:cNvPr>
            <p:cNvSpPr/>
            <p:nvPr/>
          </p:nvSpPr>
          <p:spPr>
            <a:xfrm>
              <a:off x="2608725" y="4692100"/>
              <a:ext cx="9475" cy="6600"/>
            </a:xfrm>
            <a:custGeom>
              <a:avLst/>
              <a:gdLst/>
              <a:ahLst/>
              <a:cxnLst/>
              <a:rect l="l" t="t" r="r" b="b"/>
              <a:pathLst>
                <a:path w="379" h="264" extrusionOk="0">
                  <a:moveTo>
                    <a:pt x="299" y="0"/>
                  </a:moveTo>
                  <a:cubicBezTo>
                    <a:pt x="239" y="0"/>
                    <a:pt x="159" y="60"/>
                    <a:pt x="80" y="100"/>
                  </a:cubicBezTo>
                  <a:cubicBezTo>
                    <a:pt x="0" y="159"/>
                    <a:pt x="40" y="239"/>
                    <a:pt x="100" y="259"/>
                  </a:cubicBezTo>
                  <a:cubicBezTo>
                    <a:pt x="117" y="262"/>
                    <a:pt x="133" y="264"/>
                    <a:pt x="149" y="264"/>
                  </a:cubicBezTo>
                  <a:cubicBezTo>
                    <a:pt x="225" y="264"/>
                    <a:pt x="286" y="225"/>
                    <a:pt x="318" y="159"/>
                  </a:cubicBezTo>
                  <a:cubicBezTo>
                    <a:pt x="378" y="80"/>
                    <a:pt x="378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39;p3">
              <a:extLst>
                <a:ext uri="{FF2B5EF4-FFF2-40B4-BE49-F238E27FC236}">
                  <a16:creationId xmlns:a16="http://schemas.microsoft.com/office/drawing/2014/main" id="{0FD07411-AB88-4C53-B9E5-978C7B3CFE44}"/>
                </a:ext>
              </a:extLst>
            </p:cNvPr>
            <p:cNvSpPr/>
            <p:nvPr/>
          </p:nvSpPr>
          <p:spPr>
            <a:xfrm>
              <a:off x="2978225" y="4749150"/>
              <a:ext cx="12950" cy="4150"/>
            </a:xfrm>
            <a:custGeom>
              <a:avLst/>
              <a:gdLst/>
              <a:ahLst/>
              <a:cxnLst/>
              <a:rect l="l" t="t" r="r" b="b"/>
              <a:pathLst>
                <a:path w="518" h="166" extrusionOk="0">
                  <a:moveTo>
                    <a:pt x="244" y="1"/>
                  </a:moveTo>
                  <a:cubicBezTo>
                    <a:pt x="155" y="1"/>
                    <a:pt x="70" y="56"/>
                    <a:pt x="0" y="165"/>
                  </a:cubicBezTo>
                  <a:lnTo>
                    <a:pt x="518" y="165"/>
                  </a:lnTo>
                  <a:cubicBezTo>
                    <a:pt x="428" y="56"/>
                    <a:pt x="334" y="1"/>
                    <a:pt x="2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40;p3">
              <a:extLst>
                <a:ext uri="{FF2B5EF4-FFF2-40B4-BE49-F238E27FC236}">
                  <a16:creationId xmlns:a16="http://schemas.microsoft.com/office/drawing/2014/main" id="{CB587E4C-4672-40D5-8253-274926B5D99D}"/>
                </a:ext>
              </a:extLst>
            </p:cNvPr>
            <p:cNvSpPr/>
            <p:nvPr/>
          </p:nvSpPr>
          <p:spPr>
            <a:xfrm>
              <a:off x="2741000" y="4725900"/>
              <a:ext cx="13450" cy="5075"/>
            </a:xfrm>
            <a:custGeom>
              <a:avLst/>
              <a:gdLst/>
              <a:ahLst/>
              <a:cxnLst/>
              <a:rect l="l" t="t" r="r" b="b"/>
              <a:pathLst>
                <a:path w="538" h="203" extrusionOk="0">
                  <a:moveTo>
                    <a:pt x="339" y="1"/>
                  </a:moveTo>
                  <a:cubicBezTo>
                    <a:pt x="239" y="1"/>
                    <a:pt x="100" y="21"/>
                    <a:pt x="1" y="21"/>
                  </a:cubicBezTo>
                  <a:cubicBezTo>
                    <a:pt x="103" y="181"/>
                    <a:pt x="248" y="203"/>
                    <a:pt x="388" y="203"/>
                  </a:cubicBezTo>
                  <a:cubicBezTo>
                    <a:pt x="439" y="203"/>
                    <a:pt x="490" y="200"/>
                    <a:pt x="538" y="200"/>
                  </a:cubicBezTo>
                  <a:lnTo>
                    <a:pt x="3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41;p3">
              <a:extLst>
                <a:ext uri="{FF2B5EF4-FFF2-40B4-BE49-F238E27FC236}">
                  <a16:creationId xmlns:a16="http://schemas.microsoft.com/office/drawing/2014/main" id="{A0E4E406-7559-4010-A41C-151FD0014238}"/>
                </a:ext>
              </a:extLst>
            </p:cNvPr>
            <p:cNvSpPr/>
            <p:nvPr/>
          </p:nvSpPr>
          <p:spPr>
            <a:xfrm>
              <a:off x="2958325" y="4654800"/>
              <a:ext cx="7500" cy="4500"/>
            </a:xfrm>
            <a:custGeom>
              <a:avLst/>
              <a:gdLst/>
              <a:ahLst/>
              <a:cxnLst/>
              <a:rect l="l" t="t" r="r" b="b"/>
              <a:pathLst>
                <a:path w="300" h="180" extrusionOk="0">
                  <a:moveTo>
                    <a:pt x="140" y="0"/>
                  </a:moveTo>
                  <a:cubicBezTo>
                    <a:pt x="100" y="0"/>
                    <a:pt x="41" y="60"/>
                    <a:pt x="1" y="80"/>
                  </a:cubicBezTo>
                  <a:cubicBezTo>
                    <a:pt x="41" y="140"/>
                    <a:pt x="100" y="159"/>
                    <a:pt x="140" y="179"/>
                  </a:cubicBezTo>
                  <a:cubicBezTo>
                    <a:pt x="200" y="159"/>
                    <a:pt x="239" y="140"/>
                    <a:pt x="299" y="80"/>
                  </a:cubicBezTo>
                  <a:cubicBezTo>
                    <a:pt x="239" y="60"/>
                    <a:pt x="200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42;p3">
              <a:extLst>
                <a:ext uri="{FF2B5EF4-FFF2-40B4-BE49-F238E27FC236}">
                  <a16:creationId xmlns:a16="http://schemas.microsoft.com/office/drawing/2014/main" id="{AFA55B98-2C26-44AB-8B63-EF9F1FB26FC1}"/>
                </a:ext>
              </a:extLst>
            </p:cNvPr>
            <p:cNvSpPr/>
            <p:nvPr/>
          </p:nvSpPr>
          <p:spPr>
            <a:xfrm>
              <a:off x="2500300" y="47801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9" y="0"/>
                  </a:moveTo>
                  <a:cubicBezTo>
                    <a:pt x="219" y="0"/>
                    <a:pt x="60" y="40"/>
                    <a:pt x="1" y="159"/>
                  </a:cubicBezTo>
                  <a:cubicBezTo>
                    <a:pt x="140" y="159"/>
                    <a:pt x="299" y="14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43;p3">
              <a:extLst>
                <a:ext uri="{FF2B5EF4-FFF2-40B4-BE49-F238E27FC236}">
                  <a16:creationId xmlns:a16="http://schemas.microsoft.com/office/drawing/2014/main" id="{A7954150-FE02-4696-88DB-E27587C5817F}"/>
                </a:ext>
              </a:extLst>
            </p:cNvPr>
            <p:cNvSpPr/>
            <p:nvPr/>
          </p:nvSpPr>
          <p:spPr>
            <a:xfrm>
              <a:off x="2491350" y="478410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0"/>
                  </a:moveTo>
                  <a:cubicBezTo>
                    <a:pt x="199" y="0"/>
                    <a:pt x="80" y="60"/>
                    <a:pt x="1" y="179"/>
                  </a:cubicBezTo>
                  <a:cubicBezTo>
                    <a:pt x="160" y="179"/>
                    <a:pt x="279" y="16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44;p3">
              <a:extLst>
                <a:ext uri="{FF2B5EF4-FFF2-40B4-BE49-F238E27FC236}">
                  <a16:creationId xmlns:a16="http://schemas.microsoft.com/office/drawing/2014/main" id="{1AFEF7D0-EA63-4A75-BA75-BA6D222DC2BD}"/>
                </a:ext>
              </a:extLst>
            </p:cNvPr>
            <p:cNvSpPr/>
            <p:nvPr/>
          </p:nvSpPr>
          <p:spPr>
            <a:xfrm>
              <a:off x="2585350" y="4664075"/>
              <a:ext cx="9975" cy="4325"/>
            </a:xfrm>
            <a:custGeom>
              <a:avLst/>
              <a:gdLst/>
              <a:ahLst/>
              <a:cxnLst/>
              <a:rect l="l" t="t" r="r" b="b"/>
              <a:pathLst>
                <a:path w="399" h="173" extrusionOk="0">
                  <a:moveTo>
                    <a:pt x="305" y="1"/>
                  </a:moveTo>
                  <a:cubicBezTo>
                    <a:pt x="185" y="1"/>
                    <a:pt x="80" y="39"/>
                    <a:pt x="0" y="166"/>
                  </a:cubicBezTo>
                  <a:cubicBezTo>
                    <a:pt x="28" y="170"/>
                    <a:pt x="57" y="173"/>
                    <a:pt x="86" y="173"/>
                  </a:cubicBezTo>
                  <a:cubicBezTo>
                    <a:pt x="201" y="173"/>
                    <a:pt x="319" y="135"/>
                    <a:pt x="398" y="7"/>
                  </a:cubicBezTo>
                  <a:cubicBezTo>
                    <a:pt x="366" y="3"/>
                    <a:pt x="335" y="1"/>
                    <a:pt x="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45;p3">
              <a:extLst>
                <a:ext uri="{FF2B5EF4-FFF2-40B4-BE49-F238E27FC236}">
                  <a16:creationId xmlns:a16="http://schemas.microsoft.com/office/drawing/2014/main" id="{64331C6F-F65D-4FA8-B760-AC9C71350D58}"/>
                </a:ext>
              </a:extLst>
            </p:cNvPr>
            <p:cNvSpPr/>
            <p:nvPr/>
          </p:nvSpPr>
          <p:spPr>
            <a:xfrm>
              <a:off x="2598275" y="4657150"/>
              <a:ext cx="9475" cy="6750"/>
            </a:xfrm>
            <a:custGeom>
              <a:avLst/>
              <a:gdLst/>
              <a:ahLst/>
              <a:cxnLst/>
              <a:rect l="l" t="t" r="r" b="b"/>
              <a:pathLst>
                <a:path w="379" h="270" extrusionOk="0">
                  <a:moveTo>
                    <a:pt x="188" y="1"/>
                  </a:moveTo>
                  <a:cubicBezTo>
                    <a:pt x="122" y="1"/>
                    <a:pt x="61" y="24"/>
                    <a:pt x="0" y="85"/>
                  </a:cubicBezTo>
                  <a:lnTo>
                    <a:pt x="0" y="264"/>
                  </a:lnTo>
                  <a:cubicBezTo>
                    <a:pt x="26" y="268"/>
                    <a:pt x="50" y="269"/>
                    <a:pt x="73" y="269"/>
                  </a:cubicBezTo>
                  <a:cubicBezTo>
                    <a:pt x="197" y="269"/>
                    <a:pt x="295" y="222"/>
                    <a:pt x="378" y="105"/>
                  </a:cubicBezTo>
                  <a:cubicBezTo>
                    <a:pt x="378" y="85"/>
                    <a:pt x="359" y="65"/>
                    <a:pt x="319" y="26"/>
                  </a:cubicBezTo>
                  <a:cubicBezTo>
                    <a:pt x="272" y="10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46;p3">
              <a:extLst>
                <a:ext uri="{FF2B5EF4-FFF2-40B4-BE49-F238E27FC236}">
                  <a16:creationId xmlns:a16="http://schemas.microsoft.com/office/drawing/2014/main" id="{CA083423-4F03-4D50-BDEC-6C83640C523A}"/>
                </a:ext>
              </a:extLst>
            </p:cNvPr>
            <p:cNvSpPr/>
            <p:nvPr/>
          </p:nvSpPr>
          <p:spPr>
            <a:xfrm>
              <a:off x="2976225" y="4651800"/>
              <a:ext cx="4025" cy="2525"/>
            </a:xfrm>
            <a:custGeom>
              <a:avLst/>
              <a:gdLst/>
              <a:ahLst/>
              <a:cxnLst/>
              <a:rect l="l" t="t" r="r" b="b"/>
              <a:pathLst>
                <a:path w="161" h="101" extrusionOk="0">
                  <a:moveTo>
                    <a:pt x="80" y="1"/>
                  </a:moveTo>
                  <a:cubicBezTo>
                    <a:pt x="61" y="1"/>
                    <a:pt x="21" y="21"/>
                    <a:pt x="1" y="21"/>
                  </a:cubicBezTo>
                  <a:cubicBezTo>
                    <a:pt x="1" y="61"/>
                    <a:pt x="1" y="81"/>
                    <a:pt x="21" y="81"/>
                  </a:cubicBezTo>
                  <a:cubicBezTo>
                    <a:pt x="61" y="100"/>
                    <a:pt x="80" y="100"/>
                    <a:pt x="100" y="100"/>
                  </a:cubicBezTo>
                  <a:cubicBezTo>
                    <a:pt x="160" y="61"/>
                    <a:pt x="160" y="2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47;p3">
              <a:extLst>
                <a:ext uri="{FF2B5EF4-FFF2-40B4-BE49-F238E27FC236}">
                  <a16:creationId xmlns:a16="http://schemas.microsoft.com/office/drawing/2014/main" id="{CB674CA9-6FF5-4D35-A185-16CDC63F5749}"/>
                </a:ext>
              </a:extLst>
            </p:cNvPr>
            <p:cNvSpPr/>
            <p:nvPr/>
          </p:nvSpPr>
          <p:spPr>
            <a:xfrm>
              <a:off x="2710175" y="4629750"/>
              <a:ext cx="8475" cy="4175"/>
            </a:xfrm>
            <a:custGeom>
              <a:avLst/>
              <a:gdLst/>
              <a:ahLst/>
              <a:cxnLst/>
              <a:rect l="l" t="t" r="r" b="b"/>
              <a:pathLst>
                <a:path w="339" h="167" extrusionOk="0">
                  <a:moveTo>
                    <a:pt x="166" y="0"/>
                  </a:moveTo>
                  <a:cubicBezTo>
                    <a:pt x="107" y="0"/>
                    <a:pt x="51" y="55"/>
                    <a:pt x="0" y="167"/>
                  </a:cubicBezTo>
                  <a:cubicBezTo>
                    <a:pt x="120" y="147"/>
                    <a:pt x="219" y="147"/>
                    <a:pt x="338" y="147"/>
                  </a:cubicBezTo>
                  <a:cubicBezTo>
                    <a:pt x="280" y="50"/>
                    <a:pt x="222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48;p3">
              <a:extLst>
                <a:ext uri="{FF2B5EF4-FFF2-40B4-BE49-F238E27FC236}">
                  <a16:creationId xmlns:a16="http://schemas.microsoft.com/office/drawing/2014/main" id="{7E189241-BDF7-4E95-A588-19E521608532}"/>
                </a:ext>
              </a:extLst>
            </p:cNvPr>
            <p:cNvSpPr/>
            <p:nvPr/>
          </p:nvSpPr>
          <p:spPr>
            <a:xfrm>
              <a:off x="3035925" y="473680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176" y="0"/>
                  </a:moveTo>
                  <a:cubicBezTo>
                    <a:pt x="117" y="0"/>
                    <a:pt x="61" y="50"/>
                    <a:pt x="0" y="142"/>
                  </a:cubicBezTo>
                  <a:lnTo>
                    <a:pt x="358" y="142"/>
                  </a:lnTo>
                  <a:cubicBezTo>
                    <a:pt x="290" y="45"/>
                    <a:pt x="232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49;p3">
              <a:extLst>
                <a:ext uri="{FF2B5EF4-FFF2-40B4-BE49-F238E27FC236}">
                  <a16:creationId xmlns:a16="http://schemas.microsoft.com/office/drawing/2014/main" id="{8765B808-F9CF-4345-899A-5D08A05D11C5}"/>
                </a:ext>
              </a:extLst>
            </p:cNvPr>
            <p:cNvSpPr/>
            <p:nvPr/>
          </p:nvSpPr>
          <p:spPr>
            <a:xfrm>
              <a:off x="3044875" y="4740325"/>
              <a:ext cx="8975" cy="3675"/>
            </a:xfrm>
            <a:custGeom>
              <a:avLst/>
              <a:gdLst/>
              <a:ahLst/>
              <a:cxnLst/>
              <a:rect l="l" t="t" r="r" b="b"/>
              <a:pathLst>
                <a:path w="359" h="147" extrusionOk="0">
                  <a:moveTo>
                    <a:pt x="0" y="1"/>
                  </a:moveTo>
                  <a:cubicBezTo>
                    <a:pt x="47" y="111"/>
                    <a:pt x="157" y="147"/>
                    <a:pt x="270" y="147"/>
                  </a:cubicBezTo>
                  <a:cubicBezTo>
                    <a:pt x="300" y="147"/>
                    <a:pt x="329" y="144"/>
                    <a:pt x="358" y="140"/>
                  </a:cubicBezTo>
                  <a:cubicBezTo>
                    <a:pt x="259" y="21"/>
                    <a:pt x="139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50;p3">
              <a:extLst>
                <a:ext uri="{FF2B5EF4-FFF2-40B4-BE49-F238E27FC236}">
                  <a16:creationId xmlns:a16="http://schemas.microsoft.com/office/drawing/2014/main" id="{406516BA-E8EB-415B-9A5B-F9697B22C4C1}"/>
                </a:ext>
              </a:extLst>
            </p:cNvPr>
            <p:cNvSpPr/>
            <p:nvPr/>
          </p:nvSpPr>
          <p:spPr>
            <a:xfrm>
              <a:off x="3026475" y="4740325"/>
              <a:ext cx="8975" cy="3025"/>
            </a:xfrm>
            <a:custGeom>
              <a:avLst/>
              <a:gdLst/>
              <a:ahLst/>
              <a:cxnLst/>
              <a:rect l="l" t="t" r="r" b="b"/>
              <a:pathLst>
                <a:path w="359" h="121" extrusionOk="0">
                  <a:moveTo>
                    <a:pt x="0" y="1"/>
                  </a:moveTo>
                  <a:cubicBezTo>
                    <a:pt x="70" y="80"/>
                    <a:pt x="134" y="120"/>
                    <a:pt x="194" y="120"/>
                  </a:cubicBezTo>
                  <a:cubicBezTo>
                    <a:pt x="254" y="120"/>
                    <a:pt x="308" y="80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51;p3">
              <a:extLst>
                <a:ext uri="{FF2B5EF4-FFF2-40B4-BE49-F238E27FC236}">
                  <a16:creationId xmlns:a16="http://schemas.microsoft.com/office/drawing/2014/main" id="{B2790294-1665-473D-A891-21E5AE99D05B}"/>
                </a:ext>
              </a:extLst>
            </p:cNvPr>
            <p:cNvSpPr/>
            <p:nvPr/>
          </p:nvSpPr>
          <p:spPr>
            <a:xfrm>
              <a:off x="2859875" y="4713975"/>
              <a:ext cx="3150" cy="2525"/>
            </a:xfrm>
            <a:custGeom>
              <a:avLst/>
              <a:gdLst/>
              <a:ahLst/>
              <a:cxnLst/>
              <a:rect l="l" t="t" r="r" b="b"/>
              <a:pathLst>
                <a:path w="126" h="101" extrusionOk="0">
                  <a:moveTo>
                    <a:pt x="70" y="1"/>
                  </a:moveTo>
                  <a:cubicBezTo>
                    <a:pt x="51" y="1"/>
                    <a:pt x="27" y="7"/>
                    <a:pt x="0" y="20"/>
                  </a:cubicBezTo>
                  <a:cubicBezTo>
                    <a:pt x="0" y="60"/>
                    <a:pt x="40" y="80"/>
                    <a:pt x="40" y="100"/>
                  </a:cubicBezTo>
                  <a:cubicBezTo>
                    <a:pt x="60" y="100"/>
                    <a:pt x="80" y="80"/>
                    <a:pt x="99" y="80"/>
                  </a:cubicBezTo>
                  <a:cubicBezTo>
                    <a:pt x="126" y="27"/>
                    <a:pt x="108" y="1"/>
                    <a:pt x="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52;p3">
              <a:extLst>
                <a:ext uri="{FF2B5EF4-FFF2-40B4-BE49-F238E27FC236}">
                  <a16:creationId xmlns:a16="http://schemas.microsoft.com/office/drawing/2014/main" id="{573D4D4C-7CDD-416B-B239-7B868DF9FAF6}"/>
                </a:ext>
              </a:extLst>
            </p:cNvPr>
            <p:cNvSpPr/>
            <p:nvPr/>
          </p:nvSpPr>
          <p:spPr>
            <a:xfrm>
              <a:off x="2845950" y="4713975"/>
              <a:ext cx="3500" cy="2525"/>
            </a:xfrm>
            <a:custGeom>
              <a:avLst/>
              <a:gdLst/>
              <a:ahLst/>
              <a:cxnLst/>
              <a:rect l="l" t="t" r="r" b="b"/>
              <a:pathLst>
                <a:path w="140" h="101" extrusionOk="0">
                  <a:moveTo>
                    <a:pt x="60" y="1"/>
                  </a:moveTo>
                  <a:cubicBezTo>
                    <a:pt x="0" y="20"/>
                    <a:pt x="0" y="80"/>
                    <a:pt x="60" y="100"/>
                  </a:cubicBezTo>
                  <a:cubicBezTo>
                    <a:pt x="99" y="100"/>
                    <a:pt x="119" y="80"/>
                    <a:pt x="139" y="80"/>
                  </a:cubicBezTo>
                  <a:lnTo>
                    <a:pt x="139" y="20"/>
                  </a:lnTo>
                  <a:cubicBezTo>
                    <a:pt x="119" y="20"/>
                    <a:pt x="99" y="1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53;p3">
              <a:extLst>
                <a:ext uri="{FF2B5EF4-FFF2-40B4-BE49-F238E27FC236}">
                  <a16:creationId xmlns:a16="http://schemas.microsoft.com/office/drawing/2014/main" id="{66037EE5-BFB1-4697-A194-4857BAC989CB}"/>
                </a:ext>
              </a:extLst>
            </p:cNvPr>
            <p:cNvSpPr/>
            <p:nvPr/>
          </p:nvSpPr>
          <p:spPr>
            <a:xfrm>
              <a:off x="3026475" y="46190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79" y="179"/>
                  </a:lnTo>
                  <a:lnTo>
                    <a:pt x="1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54;p3">
              <a:extLst>
                <a:ext uri="{FF2B5EF4-FFF2-40B4-BE49-F238E27FC236}">
                  <a16:creationId xmlns:a16="http://schemas.microsoft.com/office/drawing/2014/main" id="{24580F46-6D99-407F-AEC7-D158FC60FED7}"/>
                </a:ext>
              </a:extLst>
            </p:cNvPr>
            <p:cNvSpPr/>
            <p:nvPr/>
          </p:nvSpPr>
          <p:spPr>
            <a:xfrm>
              <a:off x="2915550" y="4617250"/>
              <a:ext cx="4025" cy="2250"/>
            </a:xfrm>
            <a:custGeom>
              <a:avLst/>
              <a:gdLst/>
              <a:ahLst/>
              <a:cxnLst/>
              <a:rect l="l" t="t" r="r" b="b"/>
              <a:pathLst>
                <a:path w="161" h="90" extrusionOk="0">
                  <a:moveTo>
                    <a:pt x="81" y="0"/>
                  </a:moveTo>
                  <a:cubicBezTo>
                    <a:pt x="51" y="0"/>
                    <a:pt x="21" y="30"/>
                    <a:pt x="1" y="90"/>
                  </a:cubicBezTo>
                  <a:lnTo>
                    <a:pt x="160" y="90"/>
                  </a:lnTo>
                  <a:cubicBezTo>
                    <a:pt x="140" y="30"/>
                    <a:pt x="110" y="0"/>
                    <a:pt x="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55;p3">
              <a:extLst>
                <a:ext uri="{FF2B5EF4-FFF2-40B4-BE49-F238E27FC236}">
                  <a16:creationId xmlns:a16="http://schemas.microsoft.com/office/drawing/2014/main" id="{93B7C117-EA1A-43F6-A89A-5AA01BA9B4E5}"/>
                </a:ext>
              </a:extLst>
            </p:cNvPr>
            <p:cNvSpPr/>
            <p:nvPr/>
          </p:nvSpPr>
          <p:spPr>
            <a:xfrm>
              <a:off x="3022475" y="47308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1"/>
                  </a:moveTo>
                  <a:lnTo>
                    <a:pt x="1" y="180"/>
                  </a:lnTo>
                  <a:cubicBezTo>
                    <a:pt x="61" y="120"/>
                    <a:pt x="120" y="8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56;p3">
              <a:extLst>
                <a:ext uri="{FF2B5EF4-FFF2-40B4-BE49-F238E27FC236}">
                  <a16:creationId xmlns:a16="http://schemas.microsoft.com/office/drawing/2014/main" id="{A33D3B7D-1609-47F3-B066-054C0C552C29}"/>
                </a:ext>
              </a:extLst>
            </p:cNvPr>
            <p:cNvSpPr/>
            <p:nvPr/>
          </p:nvSpPr>
          <p:spPr>
            <a:xfrm>
              <a:off x="2664925" y="4735850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199" y="1"/>
                  </a:moveTo>
                  <a:cubicBezTo>
                    <a:pt x="163" y="19"/>
                    <a:pt x="130" y="46"/>
                    <a:pt x="100" y="75"/>
                  </a:cubicBezTo>
                  <a:lnTo>
                    <a:pt x="100" y="75"/>
                  </a:lnTo>
                  <a:cubicBezTo>
                    <a:pt x="135" y="45"/>
                    <a:pt x="169" y="21"/>
                    <a:pt x="199" y="1"/>
                  </a:cubicBezTo>
                  <a:close/>
                  <a:moveTo>
                    <a:pt x="100" y="75"/>
                  </a:moveTo>
                  <a:lnTo>
                    <a:pt x="100" y="75"/>
                  </a:lnTo>
                  <a:cubicBezTo>
                    <a:pt x="65" y="105"/>
                    <a:pt x="30" y="140"/>
                    <a:pt x="0" y="180"/>
                  </a:cubicBezTo>
                  <a:cubicBezTo>
                    <a:pt x="32" y="148"/>
                    <a:pt x="65" y="109"/>
                    <a:pt x="100" y="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57;p3">
              <a:extLst>
                <a:ext uri="{FF2B5EF4-FFF2-40B4-BE49-F238E27FC236}">
                  <a16:creationId xmlns:a16="http://schemas.microsoft.com/office/drawing/2014/main" id="{3CBE00FF-8177-4DA1-97E6-684A17861843}"/>
                </a:ext>
              </a:extLst>
            </p:cNvPr>
            <p:cNvSpPr/>
            <p:nvPr/>
          </p:nvSpPr>
          <p:spPr>
            <a:xfrm>
              <a:off x="3035925" y="47514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90" y="0"/>
                  </a:moveTo>
                  <a:cubicBezTo>
                    <a:pt x="60" y="0"/>
                    <a:pt x="30" y="25"/>
                    <a:pt x="0" y="75"/>
                  </a:cubicBezTo>
                  <a:lnTo>
                    <a:pt x="179" y="75"/>
                  </a:lnTo>
                  <a:cubicBezTo>
                    <a:pt x="149" y="25"/>
                    <a:pt x="119" y="0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58;p3">
              <a:extLst>
                <a:ext uri="{FF2B5EF4-FFF2-40B4-BE49-F238E27FC236}">
                  <a16:creationId xmlns:a16="http://schemas.microsoft.com/office/drawing/2014/main" id="{D01D298C-FB4D-4123-B7F0-0A0B8F58EF1D}"/>
                </a:ext>
              </a:extLst>
            </p:cNvPr>
            <p:cNvSpPr/>
            <p:nvPr/>
          </p:nvSpPr>
          <p:spPr>
            <a:xfrm>
              <a:off x="2612200" y="4655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40" y="40"/>
                    <a:pt x="0" y="119"/>
                  </a:cubicBezTo>
                  <a:cubicBezTo>
                    <a:pt x="100" y="119"/>
                    <a:pt x="160" y="6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59;p3">
              <a:extLst>
                <a:ext uri="{FF2B5EF4-FFF2-40B4-BE49-F238E27FC236}">
                  <a16:creationId xmlns:a16="http://schemas.microsoft.com/office/drawing/2014/main" id="{BA15DB53-B79D-465E-823F-FBFEB22480F0}"/>
                </a:ext>
              </a:extLst>
            </p:cNvPr>
            <p:cNvSpPr/>
            <p:nvPr/>
          </p:nvSpPr>
          <p:spPr>
            <a:xfrm>
              <a:off x="2575900" y="46692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60" y="6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60;p3">
              <a:extLst>
                <a:ext uri="{FF2B5EF4-FFF2-40B4-BE49-F238E27FC236}">
                  <a16:creationId xmlns:a16="http://schemas.microsoft.com/office/drawing/2014/main" id="{DFFF20CA-DDFE-4960-A877-86513F8D5AD3}"/>
                </a:ext>
              </a:extLst>
            </p:cNvPr>
            <p:cNvSpPr/>
            <p:nvPr/>
          </p:nvSpPr>
          <p:spPr>
            <a:xfrm>
              <a:off x="2566950" y="4673200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0" y="0"/>
                  </a:moveTo>
                  <a:lnTo>
                    <a:pt x="0" y="140"/>
                  </a:lnTo>
                  <a:cubicBezTo>
                    <a:pt x="80" y="100"/>
                    <a:pt x="159" y="60"/>
                    <a:pt x="239" y="20"/>
                  </a:cubicBezTo>
                  <a:cubicBezTo>
                    <a:pt x="159" y="20"/>
                    <a:pt x="8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61;p3">
              <a:extLst>
                <a:ext uri="{FF2B5EF4-FFF2-40B4-BE49-F238E27FC236}">
                  <a16:creationId xmlns:a16="http://schemas.microsoft.com/office/drawing/2014/main" id="{31334EF3-34B7-4450-B6D3-364DA1857F6F}"/>
                </a:ext>
              </a:extLst>
            </p:cNvPr>
            <p:cNvSpPr/>
            <p:nvPr/>
          </p:nvSpPr>
          <p:spPr>
            <a:xfrm>
              <a:off x="2993650" y="4757575"/>
              <a:ext cx="32850" cy="9650"/>
            </a:xfrm>
            <a:custGeom>
              <a:avLst/>
              <a:gdLst/>
              <a:ahLst/>
              <a:cxnLst/>
              <a:rect l="l" t="t" r="r" b="b"/>
              <a:pathLst>
                <a:path w="1314" h="386" extrusionOk="0">
                  <a:moveTo>
                    <a:pt x="770" y="0"/>
                  </a:moveTo>
                  <a:cubicBezTo>
                    <a:pt x="604" y="0"/>
                    <a:pt x="432" y="30"/>
                    <a:pt x="250" y="30"/>
                  </a:cubicBezTo>
                  <a:cubicBezTo>
                    <a:pt x="169" y="30"/>
                    <a:pt x="86" y="24"/>
                    <a:pt x="0" y="7"/>
                  </a:cubicBezTo>
                  <a:lnTo>
                    <a:pt x="0" y="7"/>
                  </a:lnTo>
                  <a:cubicBezTo>
                    <a:pt x="119" y="206"/>
                    <a:pt x="199" y="266"/>
                    <a:pt x="259" y="365"/>
                  </a:cubicBezTo>
                  <a:cubicBezTo>
                    <a:pt x="497" y="365"/>
                    <a:pt x="716" y="365"/>
                    <a:pt x="955" y="385"/>
                  </a:cubicBezTo>
                  <a:cubicBezTo>
                    <a:pt x="1094" y="345"/>
                    <a:pt x="1214" y="266"/>
                    <a:pt x="1313" y="206"/>
                  </a:cubicBezTo>
                  <a:cubicBezTo>
                    <a:pt x="1137" y="39"/>
                    <a:pt x="958" y="0"/>
                    <a:pt x="7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62;p3">
              <a:extLst>
                <a:ext uri="{FF2B5EF4-FFF2-40B4-BE49-F238E27FC236}">
                  <a16:creationId xmlns:a16="http://schemas.microsoft.com/office/drawing/2014/main" id="{8DF676E4-B35B-4D05-80B6-161A09A445A9}"/>
                </a:ext>
              </a:extLst>
            </p:cNvPr>
            <p:cNvSpPr/>
            <p:nvPr/>
          </p:nvSpPr>
          <p:spPr>
            <a:xfrm>
              <a:off x="3018000" y="47627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379" y="0"/>
                  </a:moveTo>
                  <a:cubicBezTo>
                    <a:pt x="200" y="0"/>
                    <a:pt x="80" y="40"/>
                    <a:pt x="1" y="199"/>
                  </a:cubicBezTo>
                  <a:cubicBezTo>
                    <a:pt x="41" y="239"/>
                    <a:pt x="120" y="298"/>
                    <a:pt x="200" y="338"/>
                  </a:cubicBezTo>
                  <a:cubicBezTo>
                    <a:pt x="240" y="239"/>
                    <a:pt x="319" y="119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63;p3">
              <a:extLst>
                <a:ext uri="{FF2B5EF4-FFF2-40B4-BE49-F238E27FC236}">
                  <a16:creationId xmlns:a16="http://schemas.microsoft.com/office/drawing/2014/main" id="{394167FC-9008-41B8-8BBD-B045C43AAF2C}"/>
                </a:ext>
              </a:extLst>
            </p:cNvPr>
            <p:cNvSpPr/>
            <p:nvPr/>
          </p:nvSpPr>
          <p:spPr>
            <a:xfrm>
              <a:off x="3022475" y="4771175"/>
              <a:ext cx="4025" cy="2325"/>
            </a:xfrm>
            <a:custGeom>
              <a:avLst/>
              <a:gdLst/>
              <a:ahLst/>
              <a:cxnLst/>
              <a:rect l="l" t="t" r="r" b="b"/>
              <a:pathLst>
                <a:path w="161" h="93" extrusionOk="0">
                  <a:moveTo>
                    <a:pt x="1" y="0"/>
                  </a:moveTo>
                  <a:cubicBezTo>
                    <a:pt x="22" y="63"/>
                    <a:pt x="48" y="92"/>
                    <a:pt x="77" y="92"/>
                  </a:cubicBezTo>
                  <a:cubicBezTo>
                    <a:pt x="103" y="92"/>
                    <a:pt x="132" y="68"/>
                    <a:pt x="160" y="20"/>
                  </a:cubicBezTo>
                  <a:cubicBezTo>
                    <a:pt x="120" y="0"/>
                    <a:pt x="4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64;p3">
              <a:extLst>
                <a:ext uri="{FF2B5EF4-FFF2-40B4-BE49-F238E27FC236}">
                  <a16:creationId xmlns:a16="http://schemas.microsoft.com/office/drawing/2014/main" id="{C1374844-5373-4A64-AD59-6095C928A757}"/>
                </a:ext>
              </a:extLst>
            </p:cNvPr>
            <p:cNvSpPr/>
            <p:nvPr/>
          </p:nvSpPr>
          <p:spPr>
            <a:xfrm>
              <a:off x="2785275" y="4753025"/>
              <a:ext cx="36325" cy="13025"/>
            </a:xfrm>
            <a:custGeom>
              <a:avLst/>
              <a:gdLst/>
              <a:ahLst/>
              <a:cxnLst/>
              <a:rect l="l" t="t" r="r" b="b"/>
              <a:pathLst>
                <a:path w="1453" h="521" extrusionOk="0">
                  <a:moveTo>
                    <a:pt x="875" y="0"/>
                  </a:moveTo>
                  <a:cubicBezTo>
                    <a:pt x="681" y="0"/>
                    <a:pt x="487" y="20"/>
                    <a:pt x="298" y="110"/>
                  </a:cubicBezTo>
                  <a:cubicBezTo>
                    <a:pt x="199" y="149"/>
                    <a:pt x="0" y="209"/>
                    <a:pt x="100" y="408"/>
                  </a:cubicBezTo>
                  <a:cubicBezTo>
                    <a:pt x="138" y="484"/>
                    <a:pt x="225" y="520"/>
                    <a:pt x="299" y="520"/>
                  </a:cubicBezTo>
                  <a:cubicBezTo>
                    <a:pt x="340" y="520"/>
                    <a:pt x="377" y="509"/>
                    <a:pt x="398" y="488"/>
                  </a:cubicBezTo>
                  <a:cubicBezTo>
                    <a:pt x="696" y="149"/>
                    <a:pt x="1134" y="388"/>
                    <a:pt x="1452" y="209"/>
                  </a:cubicBezTo>
                  <a:lnTo>
                    <a:pt x="1452" y="10"/>
                  </a:lnTo>
                  <a:cubicBezTo>
                    <a:pt x="1414" y="12"/>
                    <a:pt x="1376" y="13"/>
                    <a:pt x="1338" y="13"/>
                  </a:cubicBezTo>
                  <a:cubicBezTo>
                    <a:pt x="1186" y="13"/>
                    <a:pt x="1031" y="0"/>
                    <a:pt x="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65;p3">
              <a:extLst>
                <a:ext uri="{FF2B5EF4-FFF2-40B4-BE49-F238E27FC236}">
                  <a16:creationId xmlns:a16="http://schemas.microsoft.com/office/drawing/2014/main" id="{00636883-F77F-4229-BE1C-2334F6675EE2}"/>
                </a:ext>
              </a:extLst>
            </p:cNvPr>
            <p:cNvSpPr/>
            <p:nvPr/>
          </p:nvSpPr>
          <p:spPr>
            <a:xfrm>
              <a:off x="2774825" y="4758725"/>
              <a:ext cx="4000" cy="2525"/>
            </a:xfrm>
            <a:custGeom>
              <a:avLst/>
              <a:gdLst/>
              <a:ahLst/>
              <a:cxnLst/>
              <a:rect l="l" t="t" r="r" b="b"/>
              <a:pathLst>
                <a:path w="160" h="101" extrusionOk="0">
                  <a:moveTo>
                    <a:pt x="80" y="1"/>
                  </a:moveTo>
                  <a:cubicBezTo>
                    <a:pt x="60" y="1"/>
                    <a:pt x="20" y="21"/>
                    <a:pt x="0" y="21"/>
                  </a:cubicBezTo>
                  <a:cubicBezTo>
                    <a:pt x="20" y="61"/>
                    <a:pt x="20" y="80"/>
                    <a:pt x="20" y="80"/>
                  </a:cubicBezTo>
                  <a:cubicBezTo>
                    <a:pt x="60" y="100"/>
                    <a:pt x="80" y="100"/>
                    <a:pt x="100" y="100"/>
                  </a:cubicBezTo>
                  <a:cubicBezTo>
                    <a:pt x="159" y="61"/>
                    <a:pt x="159" y="2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66;p3">
              <a:extLst>
                <a:ext uri="{FF2B5EF4-FFF2-40B4-BE49-F238E27FC236}">
                  <a16:creationId xmlns:a16="http://schemas.microsoft.com/office/drawing/2014/main" id="{78CD5446-B396-4A89-BFBF-7AE8BD0A7582}"/>
                </a:ext>
              </a:extLst>
            </p:cNvPr>
            <p:cNvSpPr/>
            <p:nvPr/>
          </p:nvSpPr>
          <p:spPr>
            <a:xfrm>
              <a:off x="2598275" y="4655825"/>
              <a:ext cx="7975" cy="3975"/>
            </a:xfrm>
            <a:custGeom>
              <a:avLst/>
              <a:gdLst/>
              <a:ahLst/>
              <a:cxnLst/>
              <a:rect l="l" t="t" r="r" b="b"/>
              <a:pathLst>
                <a:path w="319" h="159" extrusionOk="0">
                  <a:moveTo>
                    <a:pt x="163" y="0"/>
                  </a:moveTo>
                  <a:cubicBezTo>
                    <a:pt x="99" y="0"/>
                    <a:pt x="47" y="66"/>
                    <a:pt x="0" y="158"/>
                  </a:cubicBezTo>
                  <a:cubicBezTo>
                    <a:pt x="120" y="138"/>
                    <a:pt x="219" y="138"/>
                    <a:pt x="319" y="118"/>
                  </a:cubicBezTo>
                  <a:cubicBezTo>
                    <a:pt x="260" y="35"/>
                    <a:pt x="209" y="0"/>
                    <a:pt x="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67;p3">
              <a:extLst>
                <a:ext uri="{FF2B5EF4-FFF2-40B4-BE49-F238E27FC236}">
                  <a16:creationId xmlns:a16="http://schemas.microsoft.com/office/drawing/2014/main" id="{5E5387C1-69E4-4AC3-AED2-9AF6EC88E005}"/>
                </a:ext>
              </a:extLst>
            </p:cNvPr>
            <p:cNvSpPr/>
            <p:nvPr/>
          </p:nvSpPr>
          <p:spPr>
            <a:xfrm>
              <a:off x="2999100" y="4657275"/>
              <a:ext cx="50775" cy="15350"/>
            </a:xfrm>
            <a:custGeom>
              <a:avLst/>
              <a:gdLst/>
              <a:ahLst/>
              <a:cxnLst/>
              <a:rect l="l" t="t" r="r" b="b"/>
              <a:pathLst>
                <a:path w="2031" h="614" extrusionOk="0">
                  <a:moveTo>
                    <a:pt x="1891" y="1"/>
                  </a:moveTo>
                  <a:cubicBezTo>
                    <a:pt x="1473" y="60"/>
                    <a:pt x="1015" y="140"/>
                    <a:pt x="598" y="200"/>
                  </a:cubicBezTo>
                  <a:cubicBezTo>
                    <a:pt x="399" y="299"/>
                    <a:pt x="140" y="200"/>
                    <a:pt x="1" y="558"/>
                  </a:cubicBezTo>
                  <a:cubicBezTo>
                    <a:pt x="238" y="600"/>
                    <a:pt x="472" y="614"/>
                    <a:pt x="705" y="614"/>
                  </a:cubicBezTo>
                  <a:cubicBezTo>
                    <a:pt x="1019" y="614"/>
                    <a:pt x="1332" y="589"/>
                    <a:pt x="1652" y="578"/>
                  </a:cubicBezTo>
                  <a:cubicBezTo>
                    <a:pt x="1604" y="450"/>
                    <a:pt x="1518" y="310"/>
                    <a:pt x="1669" y="310"/>
                  </a:cubicBezTo>
                  <a:cubicBezTo>
                    <a:pt x="1707" y="310"/>
                    <a:pt x="1759" y="319"/>
                    <a:pt x="1831" y="339"/>
                  </a:cubicBezTo>
                  <a:cubicBezTo>
                    <a:pt x="1844" y="342"/>
                    <a:pt x="1857" y="343"/>
                    <a:pt x="1868" y="343"/>
                  </a:cubicBezTo>
                  <a:cubicBezTo>
                    <a:pt x="1942" y="343"/>
                    <a:pt x="1978" y="291"/>
                    <a:pt x="2030" y="240"/>
                  </a:cubicBezTo>
                  <a:cubicBezTo>
                    <a:pt x="1990" y="160"/>
                    <a:pt x="1970" y="41"/>
                    <a:pt x="1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68;p3">
              <a:extLst>
                <a:ext uri="{FF2B5EF4-FFF2-40B4-BE49-F238E27FC236}">
                  <a16:creationId xmlns:a16="http://schemas.microsoft.com/office/drawing/2014/main" id="{CDFF2268-9667-4B88-933F-7B3714E6EA5B}"/>
                </a:ext>
              </a:extLst>
            </p:cNvPr>
            <p:cNvSpPr/>
            <p:nvPr/>
          </p:nvSpPr>
          <p:spPr>
            <a:xfrm>
              <a:off x="3080175" y="4654275"/>
              <a:ext cx="25875" cy="7275"/>
            </a:xfrm>
            <a:custGeom>
              <a:avLst/>
              <a:gdLst/>
              <a:ahLst/>
              <a:cxnLst/>
              <a:rect l="l" t="t" r="r" b="b"/>
              <a:pathLst>
                <a:path w="1035" h="291" extrusionOk="0">
                  <a:moveTo>
                    <a:pt x="578" y="1"/>
                  </a:moveTo>
                  <a:cubicBezTo>
                    <a:pt x="384" y="1"/>
                    <a:pt x="189" y="98"/>
                    <a:pt x="0" y="220"/>
                  </a:cubicBezTo>
                  <a:cubicBezTo>
                    <a:pt x="89" y="272"/>
                    <a:pt x="179" y="290"/>
                    <a:pt x="269" y="290"/>
                  </a:cubicBezTo>
                  <a:cubicBezTo>
                    <a:pt x="473" y="290"/>
                    <a:pt x="679" y="199"/>
                    <a:pt x="881" y="199"/>
                  </a:cubicBezTo>
                  <a:cubicBezTo>
                    <a:pt x="933" y="199"/>
                    <a:pt x="984" y="205"/>
                    <a:pt x="1035" y="220"/>
                  </a:cubicBezTo>
                  <a:cubicBezTo>
                    <a:pt x="885" y="62"/>
                    <a:pt x="732" y="1"/>
                    <a:pt x="5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69;p3">
              <a:extLst>
                <a:ext uri="{FF2B5EF4-FFF2-40B4-BE49-F238E27FC236}">
                  <a16:creationId xmlns:a16="http://schemas.microsoft.com/office/drawing/2014/main" id="{0EB1BCB5-5074-45A9-A938-0E1E2F5FA3F4}"/>
                </a:ext>
              </a:extLst>
            </p:cNvPr>
            <p:cNvSpPr/>
            <p:nvPr/>
          </p:nvSpPr>
          <p:spPr>
            <a:xfrm>
              <a:off x="3052325" y="4659150"/>
              <a:ext cx="18925" cy="5100"/>
            </a:xfrm>
            <a:custGeom>
              <a:avLst/>
              <a:gdLst/>
              <a:ahLst/>
              <a:cxnLst/>
              <a:rect l="l" t="t" r="r" b="b"/>
              <a:pathLst>
                <a:path w="757" h="204" extrusionOk="0">
                  <a:moveTo>
                    <a:pt x="485" y="0"/>
                  </a:moveTo>
                  <a:cubicBezTo>
                    <a:pt x="313" y="0"/>
                    <a:pt x="144" y="41"/>
                    <a:pt x="0" y="184"/>
                  </a:cubicBezTo>
                  <a:cubicBezTo>
                    <a:pt x="113" y="184"/>
                    <a:pt x="229" y="203"/>
                    <a:pt x="343" y="203"/>
                  </a:cubicBezTo>
                  <a:cubicBezTo>
                    <a:pt x="490" y="203"/>
                    <a:pt x="633" y="171"/>
                    <a:pt x="756" y="25"/>
                  </a:cubicBezTo>
                  <a:cubicBezTo>
                    <a:pt x="667" y="12"/>
                    <a:pt x="576" y="0"/>
                    <a:pt x="4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70;p3">
              <a:extLst>
                <a:ext uri="{FF2B5EF4-FFF2-40B4-BE49-F238E27FC236}">
                  <a16:creationId xmlns:a16="http://schemas.microsoft.com/office/drawing/2014/main" id="{D41E1E26-5729-4AB9-81CE-790F96AB8F9F}"/>
                </a:ext>
              </a:extLst>
            </p:cNvPr>
            <p:cNvSpPr/>
            <p:nvPr/>
          </p:nvSpPr>
          <p:spPr>
            <a:xfrm>
              <a:off x="3100575" y="4623950"/>
              <a:ext cx="10450" cy="8500"/>
            </a:xfrm>
            <a:custGeom>
              <a:avLst/>
              <a:gdLst/>
              <a:ahLst/>
              <a:cxnLst/>
              <a:rect l="l" t="t" r="r" b="b"/>
              <a:pathLst>
                <a:path w="418" h="340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279"/>
                    <a:pt x="179" y="319"/>
                    <a:pt x="418" y="339"/>
                  </a:cubicBezTo>
                  <a:cubicBezTo>
                    <a:pt x="378" y="220"/>
                    <a:pt x="298" y="120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71;p3">
              <a:extLst>
                <a:ext uri="{FF2B5EF4-FFF2-40B4-BE49-F238E27FC236}">
                  <a16:creationId xmlns:a16="http://schemas.microsoft.com/office/drawing/2014/main" id="{B0C6779B-BFCE-443E-BB89-6981F034DE18}"/>
                </a:ext>
              </a:extLst>
            </p:cNvPr>
            <p:cNvSpPr/>
            <p:nvPr/>
          </p:nvSpPr>
          <p:spPr>
            <a:xfrm>
              <a:off x="3048350" y="4758250"/>
              <a:ext cx="18925" cy="4125"/>
            </a:xfrm>
            <a:custGeom>
              <a:avLst/>
              <a:gdLst/>
              <a:ahLst/>
              <a:cxnLst/>
              <a:rect l="l" t="t" r="r" b="b"/>
              <a:pathLst>
                <a:path w="757" h="165" extrusionOk="0">
                  <a:moveTo>
                    <a:pt x="0" y="0"/>
                  </a:moveTo>
                  <a:cubicBezTo>
                    <a:pt x="130" y="109"/>
                    <a:pt x="259" y="164"/>
                    <a:pt x="386" y="164"/>
                  </a:cubicBezTo>
                  <a:cubicBezTo>
                    <a:pt x="513" y="164"/>
                    <a:pt x="637" y="109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72;p3">
              <a:extLst>
                <a:ext uri="{FF2B5EF4-FFF2-40B4-BE49-F238E27FC236}">
                  <a16:creationId xmlns:a16="http://schemas.microsoft.com/office/drawing/2014/main" id="{7D5E4B15-795E-46D5-B9AF-121FEDB1F3FC}"/>
                </a:ext>
              </a:extLst>
            </p:cNvPr>
            <p:cNvSpPr/>
            <p:nvPr/>
          </p:nvSpPr>
          <p:spPr>
            <a:xfrm>
              <a:off x="3069450" y="4723425"/>
              <a:ext cx="70425" cy="20925"/>
            </a:xfrm>
            <a:custGeom>
              <a:avLst/>
              <a:gdLst/>
              <a:ahLst/>
              <a:cxnLst/>
              <a:rect l="l" t="t" r="r" b="b"/>
              <a:pathLst>
                <a:path w="2817" h="837" extrusionOk="0">
                  <a:moveTo>
                    <a:pt x="2558" y="1"/>
                  </a:moveTo>
                  <a:lnTo>
                    <a:pt x="2558" y="1"/>
                  </a:lnTo>
                  <a:cubicBezTo>
                    <a:pt x="1683" y="100"/>
                    <a:pt x="887" y="199"/>
                    <a:pt x="111" y="299"/>
                  </a:cubicBezTo>
                  <a:cubicBezTo>
                    <a:pt x="1" y="584"/>
                    <a:pt x="61" y="648"/>
                    <a:pt x="169" y="648"/>
                  </a:cubicBezTo>
                  <a:cubicBezTo>
                    <a:pt x="256" y="648"/>
                    <a:pt x="375" y="607"/>
                    <a:pt x="461" y="607"/>
                  </a:cubicBezTo>
                  <a:cubicBezTo>
                    <a:pt x="498" y="607"/>
                    <a:pt x="529" y="614"/>
                    <a:pt x="549" y="637"/>
                  </a:cubicBezTo>
                  <a:cubicBezTo>
                    <a:pt x="1106" y="677"/>
                    <a:pt x="1703" y="577"/>
                    <a:pt x="2220" y="836"/>
                  </a:cubicBezTo>
                  <a:cubicBezTo>
                    <a:pt x="2270" y="805"/>
                    <a:pt x="2327" y="799"/>
                    <a:pt x="2389" y="799"/>
                  </a:cubicBezTo>
                  <a:cubicBezTo>
                    <a:pt x="2426" y="799"/>
                    <a:pt x="2464" y="801"/>
                    <a:pt x="2503" y="801"/>
                  </a:cubicBezTo>
                  <a:cubicBezTo>
                    <a:pt x="2608" y="801"/>
                    <a:pt x="2717" y="786"/>
                    <a:pt x="2817" y="677"/>
                  </a:cubicBezTo>
                  <a:cubicBezTo>
                    <a:pt x="2419" y="538"/>
                    <a:pt x="2757" y="120"/>
                    <a:pt x="2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73;p3">
              <a:extLst>
                <a:ext uri="{FF2B5EF4-FFF2-40B4-BE49-F238E27FC236}">
                  <a16:creationId xmlns:a16="http://schemas.microsoft.com/office/drawing/2014/main" id="{1F90B46C-2106-4039-8B91-B5371704436D}"/>
                </a:ext>
              </a:extLst>
            </p:cNvPr>
            <p:cNvSpPr/>
            <p:nvPr/>
          </p:nvSpPr>
          <p:spPr>
            <a:xfrm>
              <a:off x="3145825" y="4799025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60" y="0"/>
                  </a:moveTo>
                  <a:cubicBezTo>
                    <a:pt x="60" y="0"/>
                    <a:pt x="40" y="40"/>
                    <a:pt x="0" y="40"/>
                  </a:cubicBezTo>
                  <a:lnTo>
                    <a:pt x="0" y="80"/>
                  </a:lnTo>
                  <a:cubicBezTo>
                    <a:pt x="40" y="100"/>
                    <a:pt x="60" y="100"/>
                    <a:pt x="80" y="100"/>
                  </a:cubicBezTo>
                  <a:cubicBezTo>
                    <a:pt x="140" y="60"/>
                    <a:pt x="140" y="4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74;p3">
              <a:extLst>
                <a:ext uri="{FF2B5EF4-FFF2-40B4-BE49-F238E27FC236}">
                  <a16:creationId xmlns:a16="http://schemas.microsoft.com/office/drawing/2014/main" id="{2B0A7311-F5C4-4F1E-9FE7-6E1045233A14}"/>
                </a:ext>
              </a:extLst>
            </p:cNvPr>
            <p:cNvSpPr/>
            <p:nvPr/>
          </p:nvSpPr>
          <p:spPr>
            <a:xfrm>
              <a:off x="2803675" y="4823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19" y="41"/>
                    <a:pt x="40" y="41"/>
                    <a:pt x="0" y="41"/>
                  </a:cubicBezTo>
                  <a:cubicBezTo>
                    <a:pt x="60" y="100"/>
                    <a:pt x="119" y="16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75;p3">
              <a:extLst>
                <a:ext uri="{FF2B5EF4-FFF2-40B4-BE49-F238E27FC236}">
                  <a16:creationId xmlns:a16="http://schemas.microsoft.com/office/drawing/2014/main" id="{37157442-8687-4FC4-828D-74F5303FB70D}"/>
                </a:ext>
              </a:extLst>
            </p:cNvPr>
            <p:cNvSpPr/>
            <p:nvPr/>
          </p:nvSpPr>
          <p:spPr>
            <a:xfrm>
              <a:off x="3016525" y="4615125"/>
              <a:ext cx="9975" cy="4375"/>
            </a:xfrm>
            <a:custGeom>
              <a:avLst/>
              <a:gdLst/>
              <a:ahLst/>
              <a:cxnLst/>
              <a:rect l="l" t="t" r="r" b="b"/>
              <a:pathLst>
                <a:path w="399" h="175" extrusionOk="0">
                  <a:moveTo>
                    <a:pt x="132" y="1"/>
                  </a:moveTo>
                  <a:cubicBezTo>
                    <a:pt x="85" y="1"/>
                    <a:pt x="40" y="26"/>
                    <a:pt x="0" y="95"/>
                  </a:cubicBezTo>
                  <a:lnTo>
                    <a:pt x="239" y="175"/>
                  </a:lnTo>
                  <a:lnTo>
                    <a:pt x="398" y="175"/>
                  </a:lnTo>
                  <a:cubicBezTo>
                    <a:pt x="378" y="135"/>
                    <a:pt x="358" y="75"/>
                    <a:pt x="279" y="56"/>
                  </a:cubicBezTo>
                  <a:cubicBezTo>
                    <a:pt x="229" y="26"/>
                    <a:pt x="179" y="1"/>
                    <a:pt x="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76;p3">
              <a:extLst>
                <a:ext uri="{FF2B5EF4-FFF2-40B4-BE49-F238E27FC236}">
                  <a16:creationId xmlns:a16="http://schemas.microsoft.com/office/drawing/2014/main" id="{F7BA23FE-92EA-40D3-BAD5-2F815E7F8965}"/>
                </a:ext>
              </a:extLst>
            </p:cNvPr>
            <p:cNvSpPr/>
            <p:nvPr/>
          </p:nvSpPr>
          <p:spPr>
            <a:xfrm>
              <a:off x="3030950" y="4614950"/>
              <a:ext cx="14425" cy="4550"/>
            </a:xfrm>
            <a:custGeom>
              <a:avLst/>
              <a:gdLst/>
              <a:ahLst/>
              <a:cxnLst/>
              <a:rect l="l" t="t" r="r" b="b"/>
              <a:pathLst>
                <a:path w="577" h="182" extrusionOk="0">
                  <a:moveTo>
                    <a:pt x="377" y="0"/>
                  </a:moveTo>
                  <a:cubicBezTo>
                    <a:pt x="239" y="0"/>
                    <a:pt x="88" y="21"/>
                    <a:pt x="0" y="182"/>
                  </a:cubicBezTo>
                  <a:cubicBezTo>
                    <a:pt x="199" y="182"/>
                    <a:pt x="378" y="182"/>
                    <a:pt x="557" y="162"/>
                  </a:cubicBezTo>
                  <a:cubicBezTo>
                    <a:pt x="557" y="162"/>
                    <a:pt x="577" y="162"/>
                    <a:pt x="577" y="102"/>
                  </a:cubicBezTo>
                  <a:cubicBezTo>
                    <a:pt x="577" y="82"/>
                    <a:pt x="557" y="43"/>
                    <a:pt x="517" y="3"/>
                  </a:cubicBezTo>
                  <a:cubicBezTo>
                    <a:pt x="475" y="3"/>
                    <a:pt x="427" y="0"/>
                    <a:pt x="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77;p3">
              <a:extLst>
                <a:ext uri="{FF2B5EF4-FFF2-40B4-BE49-F238E27FC236}">
                  <a16:creationId xmlns:a16="http://schemas.microsoft.com/office/drawing/2014/main" id="{172067A8-9B89-428F-9C07-0937C5A1424F}"/>
                </a:ext>
              </a:extLst>
            </p:cNvPr>
            <p:cNvSpPr/>
            <p:nvPr/>
          </p:nvSpPr>
          <p:spPr>
            <a:xfrm>
              <a:off x="3044875" y="461500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20" y="160"/>
                    <a:pt x="40" y="160"/>
                    <a:pt x="60" y="120"/>
                  </a:cubicBezTo>
                  <a:cubicBezTo>
                    <a:pt x="100" y="61"/>
                    <a:pt x="60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78;p3">
              <a:extLst>
                <a:ext uri="{FF2B5EF4-FFF2-40B4-BE49-F238E27FC236}">
                  <a16:creationId xmlns:a16="http://schemas.microsoft.com/office/drawing/2014/main" id="{017ED1C9-16CF-4E58-B258-B250A9A26232}"/>
                </a:ext>
              </a:extLst>
            </p:cNvPr>
            <p:cNvSpPr/>
            <p:nvPr/>
          </p:nvSpPr>
          <p:spPr>
            <a:xfrm>
              <a:off x="2470475" y="4810950"/>
              <a:ext cx="55225" cy="23125"/>
            </a:xfrm>
            <a:custGeom>
              <a:avLst/>
              <a:gdLst/>
              <a:ahLst/>
              <a:cxnLst/>
              <a:rect l="l" t="t" r="r" b="b"/>
              <a:pathLst>
                <a:path w="2209" h="925" extrusionOk="0">
                  <a:moveTo>
                    <a:pt x="1760" y="1"/>
                  </a:moveTo>
                  <a:cubicBezTo>
                    <a:pt x="1549" y="1"/>
                    <a:pt x="1344" y="30"/>
                    <a:pt x="1131" y="30"/>
                  </a:cubicBezTo>
                  <a:cubicBezTo>
                    <a:pt x="1067" y="30"/>
                    <a:pt x="1002" y="28"/>
                    <a:pt x="935" y="21"/>
                  </a:cubicBezTo>
                  <a:cubicBezTo>
                    <a:pt x="656" y="100"/>
                    <a:pt x="398" y="180"/>
                    <a:pt x="119" y="279"/>
                  </a:cubicBezTo>
                  <a:cubicBezTo>
                    <a:pt x="40" y="319"/>
                    <a:pt x="0" y="418"/>
                    <a:pt x="0" y="518"/>
                  </a:cubicBezTo>
                  <a:cubicBezTo>
                    <a:pt x="169" y="827"/>
                    <a:pt x="368" y="924"/>
                    <a:pt x="582" y="924"/>
                  </a:cubicBezTo>
                  <a:cubicBezTo>
                    <a:pt x="822" y="924"/>
                    <a:pt x="1080" y="801"/>
                    <a:pt x="1333" y="717"/>
                  </a:cubicBezTo>
                  <a:cubicBezTo>
                    <a:pt x="1353" y="717"/>
                    <a:pt x="1373" y="697"/>
                    <a:pt x="1412" y="677"/>
                  </a:cubicBezTo>
                  <a:cubicBezTo>
                    <a:pt x="1432" y="617"/>
                    <a:pt x="1412" y="597"/>
                    <a:pt x="1353" y="558"/>
                  </a:cubicBezTo>
                  <a:cubicBezTo>
                    <a:pt x="1469" y="395"/>
                    <a:pt x="1612" y="361"/>
                    <a:pt x="1762" y="361"/>
                  </a:cubicBezTo>
                  <a:cubicBezTo>
                    <a:pt x="1870" y="361"/>
                    <a:pt x="1981" y="379"/>
                    <a:pt x="2089" y="379"/>
                  </a:cubicBezTo>
                  <a:cubicBezTo>
                    <a:pt x="2148" y="379"/>
                    <a:pt x="2208" y="379"/>
                    <a:pt x="2208" y="359"/>
                  </a:cubicBezTo>
                  <a:cubicBezTo>
                    <a:pt x="2148" y="259"/>
                    <a:pt x="2089" y="120"/>
                    <a:pt x="2029" y="21"/>
                  </a:cubicBezTo>
                  <a:cubicBezTo>
                    <a:pt x="1937" y="6"/>
                    <a:pt x="1848" y="1"/>
                    <a:pt x="17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79;p3">
              <a:extLst>
                <a:ext uri="{FF2B5EF4-FFF2-40B4-BE49-F238E27FC236}">
                  <a16:creationId xmlns:a16="http://schemas.microsoft.com/office/drawing/2014/main" id="{3ED2C12B-ECFC-4B45-9C2D-AE410BDE269D}"/>
                </a:ext>
              </a:extLst>
            </p:cNvPr>
            <p:cNvSpPr/>
            <p:nvPr/>
          </p:nvSpPr>
          <p:spPr>
            <a:xfrm>
              <a:off x="2638550" y="4802500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538" y="0"/>
                  </a:moveTo>
                  <a:cubicBezTo>
                    <a:pt x="359" y="0"/>
                    <a:pt x="180" y="20"/>
                    <a:pt x="1" y="20"/>
                  </a:cubicBezTo>
                  <a:lnTo>
                    <a:pt x="1" y="160"/>
                  </a:lnTo>
                  <a:cubicBezTo>
                    <a:pt x="80" y="160"/>
                    <a:pt x="120" y="160"/>
                    <a:pt x="180" y="180"/>
                  </a:cubicBezTo>
                  <a:cubicBezTo>
                    <a:pt x="339" y="180"/>
                    <a:pt x="458" y="140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80;p3">
              <a:extLst>
                <a:ext uri="{FF2B5EF4-FFF2-40B4-BE49-F238E27FC236}">
                  <a16:creationId xmlns:a16="http://schemas.microsoft.com/office/drawing/2014/main" id="{903E0312-492E-49C7-B943-666779A54D0A}"/>
                </a:ext>
              </a:extLst>
            </p:cNvPr>
            <p:cNvSpPr/>
            <p:nvPr/>
          </p:nvSpPr>
          <p:spPr>
            <a:xfrm>
              <a:off x="2526175" y="4800500"/>
              <a:ext cx="18425" cy="5500"/>
            </a:xfrm>
            <a:custGeom>
              <a:avLst/>
              <a:gdLst/>
              <a:ahLst/>
              <a:cxnLst/>
              <a:rect l="l" t="t" r="r" b="b"/>
              <a:pathLst>
                <a:path w="737" h="220" extrusionOk="0">
                  <a:moveTo>
                    <a:pt x="199" y="41"/>
                  </a:moveTo>
                  <a:cubicBezTo>
                    <a:pt x="119" y="80"/>
                    <a:pt x="80" y="80"/>
                    <a:pt x="20" y="80"/>
                  </a:cubicBezTo>
                  <a:lnTo>
                    <a:pt x="0" y="100"/>
                  </a:lnTo>
                  <a:cubicBezTo>
                    <a:pt x="0" y="140"/>
                    <a:pt x="0" y="180"/>
                    <a:pt x="40" y="220"/>
                  </a:cubicBezTo>
                  <a:lnTo>
                    <a:pt x="736" y="220"/>
                  </a:lnTo>
                  <a:cubicBezTo>
                    <a:pt x="617" y="1"/>
                    <a:pt x="398" y="80"/>
                    <a:pt x="199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81;p3">
              <a:extLst>
                <a:ext uri="{FF2B5EF4-FFF2-40B4-BE49-F238E27FC236}">
                  <a16:creationId xmlns:a16="http://schemas.microsoft.com/office/drawing/2014/main" id="{4831F83C-D349-495E-88DC-066C7B234B01}"/>
                </a:ext>
              </a:extLst>
            </p:cNvPr>
            <p:cNvSpPr/>
            <p:nvPr/>
          </p:nvSpPr>
          <p:spPr>
            <a:xfrm>
              <a:off x="2492850" y="4802500"/>
              <a:ext cx="33825" cy="12750"/>
            </a:xfrm>
            <a:custGeom>
              <a:avLst/>
              <a:gdLst/>
              <a:ahLst/>
              <a:cxnLst/>
              <a:rect l="l" t="t" r="r" b="b"/>
              <a:pathLst>
                <a:path w="1353" h="510" extrusionOk="0">
                  <a:moveTo>
                    <a:pt x="1353" y="0"/>
                  </a:moveTo>
                  <a:cubicBezTo>
                    <a:pt x="1046" y="77"/>
                    <a:pt x="727" y="166"/>
                    <a:pt x="397" y="166"/>
                  </a:cubicBezTo>
                  <a:cubicBezTo>
                    <a:pt x="299" y="166"/>
                    <a:pt x="200" y="158"/>
                    <a:pt x="100" y="140"/>
                  </a:cubicBezTo>
                  <a:cubicBezTo>
                    <a:pt x="40" y="199"/>
                    <a:pt x="20" y="239"/>
                    <a:pt x="0" y="319"/>
                  </a:cubicBezTo>
                  <a:cubicBezTo>
                    <a:pt x="20" y="398"/>
                    <a:pt x="40" y="438"/>
                    <a:pt x="100" y="498"/>
                  </a:cubicBezTo>
                  <a:cubicBezTo>
                    <a:pt x="208" y="504"/>
                    <a:pt x="317" y="510"/>
                    <a:pt x="428" y="510"/>
                  </a:cubicBezTo>
                  <a:cubicBezTo>
                    <a:pt x="684" y="510"/>
                    <a:pt x="944" y="478"/>
                    <a:pt x="1194" y="339"/>
                  </a:cubicBezTo>
                  <a:lnTo>
                    <a:pt x="1353" y="160"/>
                  </a:lnTo>
                  <a:lnTo>
                    <a:pt x="13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82;p3">
              <a:extLst>
                <a:ext uri="{FF2B5EF4-FFF2-40B4-BE49-F238E27FC236}">
                  <a16:creationId xmlns:a16="http://schemas.microsoft.com/office/drawing/2014/main" id="{256C73CF-B304-4D97-9DA7-A1421354D514}"/>
                </a:ext>
              </a:extLst>
            </p:cNvPr>
            <p:cNvSpPr/>
            <p:nvPr/>
          </p:nvSpPr>
          <p:spPr>
            <a:xfrm>
              <a:off x="3088125" y="4669850"/>
              <a:ext cx="19425" cy="8350"/>
            </a:xfrm>
            <a:custGeom>
              <a:avLst/>
              <a:gdLst/>
              <a:ahLst/>
              <a:cxnLst/>
              <a:rect l="l" t="t" r="r" b="b"/>
              <a:pathLst>
                <a:path w="777" h="334" extrusionOk="0">
                  <a:moveTo>
                    <a:pt x="399" y="0"/>
                  </a:moveTo>
                  <a:cubicBezTo>
                    <a:pt x="299" y="0"/>
                    <a:pt x="200" y="25"/>
                    <a:pt x="100" y="75"/>
                  </a:cubicBezTo>
                  <a:cubicBezTo>
                    <a:pt x="60" y="95"/>
                    <a:pt x="21" y="134"/>
                    <a:pt x="1" y="154"/>
                  </a:cubicBezTo>
                  <a:cubicBezTo>
                    <a:pt x="180" y="294"/>
                    <a:pt x="379" y="294"/>
                    <a:pt x="578" y="333"/>
                  </a:cubicBezTo>
                  <a:lnTo>
                    <a:pt x="777" y="134"/>
                  </a:lnTo>
                  <a:cubicBezTo>
                    <a:pt x="737" y="134"/>
                    <a:pt x="717" y="95"/>
                    <a:pt x="697" y="75"/>
                  </a:cubicBezTo>
                  <a:cubicBezTo>
                    <a:pt x="598" y="25"/>
                    <a:pt x="498" y="0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83;p3">
              <a:extLst>
                <a:ext uri="{FF2B5EF4-FFF2-40B4-BE49-F238E27FC236}">
                  <a16:creationId xmlns:a16="http://schemas.microsoft.com/office/drawing/2014/main" id="{183BFBC4-4EDF-401F-80EE-494F5484DB59}"/>
                </a:ext>
              </a:extLst>
            </p:cNvPr>
            <p:cNvSpPr/>
            <p:nvPr/>
          </p:nvSpPr>
          <p:spPr>
            <a:xfrm>
              <a:off x="3098075" y="46906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359" y="1"/>
                  </a:moveTo>
                  <a:cubicBezTo>
                    <a:pt x="219" y="20"/>
                    <a:pt x="120" y="20"/>
                    <a:pt x="1" y="20"/>
                  </a:cubicBezTo>
                  <a:cubicBezTo>
                    <a:pt x="59" y="108"/>
                    <a:pt x="122" y="152"/>
                    <a:pt x="182" y="152"/>
                  </a:cubicBezTo>
                  <a:cubicBezTo>
                    <a:pt x="246" y="152"/>
                    <a:pt x="308" y="103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84;p3">
              <a:extLst>
                <a:ext uri="{FF2B5EF4-FFF2-40B4-BE49-F238E27FC236}">
                  <a16:creationId xmlns:a16="http://schemas.microsoft.com/office/drawing/2014/main" id="{CC0F9D17-1DCC-4CBC-814F-41EEC4C26CE7}"/>
                </a:ext>
              </a:extLst>
            </p:cNvPr>
            <p:cNvSpPr/>
            <p:nvPr/>
          </p:nvSpPr>
          <p:spPr>
            <a:xfrm>
              <a:off x="2454050" y="4810950"/>
              <a:ext cx="50250" cy="27875"/>
            </a:xfrm>
            <a:custGeom>
              <a:avLst/>
              <a:gdLst/>
              <a:ahLst/>
              <a:cxnLst/>
              <a:rect l="l" t="t" r="r" b="b"/>
              <a:pathLst>
                <a:path w="2010" h="1115" extrusionOk="0">
                  <a:moveTo>
                    <a:pt x="637" y="1"/>
                  </a:moveTo>
                  <a:cubicBezTo>
                    <a:pt x="379" y="120"/>
                    <a:pt x="80" y="200"/>
                    <a:pt x="1" y="558"/>
                  </a:cubicBezTo>
                  <a:cubicBezTo>
                    <a:pt x="22" y="590"/>
                    <a:pt x="56" y="605"/>
                    <a:pt x="96" y="605"/>
                  </a:cubicBezTo>
                  <a:cubicBezTo>
                    <a:pt x="128" y="605"/>
                    <a:pt x="164" y="595"/>
                    <a:pt x="199" y="578"/>
                  </a:cubicBezTo>
                  <a:cubicBezTo>
                    <a:pt x="379" y="617"/>
                    <a:pt x="498" y="737"/>
                    <a:pt x="577" y="916"/>
                  </a:cubicBezTo>
                  <a:cubicBezTo>
                    <a:pt x="518" y="975"/>
                    <a:pt x="518" y="1015"/>
                    <a:pt x="518" y="1095"/>
                  </a:cubicBezTo>
                  <a:lnTo>
                    <a:pt x="617" y="1095"/>
                  </a:lnTo>
                  <a:cubicBezTo>
                    <a:pt x="1095" y="1015"/>
                    <a:pt x="1572" y="1115"/>
                    <a:pt x="2010" y="916"/>
                  </a:cubicBezTo>
                  <a:lnTo>
                    <a:pt x="2010" y="717"/>
                  </a:lnTo>
                  <a:lnTo>
                    <a:pt x="1174" y="717"/>
                  </a:lnTo>
                  <a:cubicBezTo>
                    <a:pt x="916" y="717"/>
                    <a:pt x="776" y="657"/>
                    <a:pt x="796" y="379"/>
                  </a:cubicBezTo>
                  <a:cubicBezTo>
                    <a:pt x="896" y="200"/>
                    <a:pt x="896" y="60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85;p3">
              <a:extLst>
                <a:ext uri="{FF2B5EF4-FFF2-40B4-BE49-F238E27FC236}">
                  <a16:creationId xmlns:a16="http://schemas.microsoft.com/office/drawing/2014/main" id="{9A3A0AD7-3435-4A1B-9A07-2175A5B7F8A7}"/>
                </a:ext>
              </a:extLst>
            </p:cNvPr>
            <p:cNvSpPr/>
            <p:nvPr/>
          </p:nvSpPr>
          <p:spPr>
            <a:xfrm>
              <a:off x="2504275" y="482487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41" y="1"/>
                  </a:moveTo>
                  <a:cubicBezTo>
                    <a:pt x="1" y="60"/>
                    <a:pt x="1" y="120"/>
                    <a:pt x="1" y="160"/>
                  </a:cubicBezTo>
                  <a:cubicBezTo>
                    <a:pt x="80" y="140"/>
                    <a:pt x="160" y="120"/>
                    <a:pt x="259" y="100"/>
                  </a:cubicBezTo>
                  <a:cubicBezTo>
                    <a:pt x="200" y="1"/>
                    <a:pt x="100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86;p3">
              <a:extLst>
                <a:ext uri="{FF2B5EF4-FFF2-40B4-BE49-F238E27FC236}">
                  <a16:creationId xmlns:a16="http://schemas.microsoft.com/office/drawing/2014/main" id="{1BA5C036-7D9A-4146-8DA5-6968AB87CF77}"/>
                </a:ext>
              </a:extLst>
            </p:cNvPr>
            <p:cNvSpPr/>
            <p:nvPr/>
          </p:nvSpPr>
          <p:spPr>
            <a:xfrm>
              <a:off x="1782175" y="3176475"/>
              <a:ext cx="182050" cy="17100"/>
            </a:xfrm>
            <a:custGeom>
              <a:avLst/>
              <a:gdLst/>
              <a:ahLst/>
              <a:cxnLst/>
              <a:rect l="l" t="t" r="r" b="b"/>
              <a:pathLst>
                <a:path w="7282" h="684" extrusionOk="0">
                  <a:moveTo>
                    <a:pt x="5986" y="0"/>
                  </a:moveTo>
                  <a:cubicBezTo>
                    <a:pt x="5836" y="0"/>
                    <a:pt x="5689" y="14"/>
                    <a:pt x="5551" y="52"/>
                  </a:cubicBezTo>
                  <a:cubicBezTo>
                    <a:pt x="5414" y="107"/>
                    <a:pt x="5268" y="119"/>
                    <a:pt x="5119" y="119"/>
                  </a:cubicBezTo>
                  <a:cubicBezTo>
                    <a:pt x="4995" y="119"/>
                    <a:pt x="4869" y="110"/>
                    <a:pt x="4744" y="110"/>
                  </a:cubicBezTo>
                  <a:cubicBezTo>
                    <a:pt x="4583" y="110"/>
                    <a:pt x="4425" y="125"/>
                    <a:pt x="4277" y="191"/>
                  </a:cubicBezTo>
                  <a:lnTo>
                    <a:pt x="3959" y="191"/>
                  </a:lnTo>
                  <a:cubicBezTo>
                    <a:pt x="3909" y="241"/>
                    <a:pt x="3862" y="258"/>
                    <a:pt x="3816" y="258"/>
                  </a:cubicBezTo>
                  <a:cubicBezTo>
                    <a:pt x="3734" y="258"/>
                    <a:pt x="3658" y="204"/>
                    <a:pt x="3581" y="191"/>
                  </a:cubicBezTo>
                  <a:lnTo>
                    <a:pt x="3402" y="191"/>
                  </a:lnTo>
                  <a:cubicBezTo>
                    <a:pt x="3339" y="270"/>
                    <a:pt x="3275" y="298"/>
                    <a:pt x="3212" y="298"/>
                  </a:cubicBezTo>
                  <a:cubicBezTo>
                    <a:pt x="3071" y="298"/>
                    <a:pt x="2930" y="163"/>
                    <a:pt x="2789" y="163"/>
                  </a:cubicBezTo>
                  <a:cubicBezTo>
                    <a:pt x="2755" y="163"/>
                    <a:pt x="2721" y="171"/>
                    <a:pt x="2686" y="191"/>
                  </a:cubicBezTo>
                  <a:cubicBezTo>
                    <a:pt x="2551" y="268"/>
                    <a:pt x="2412" y="303"/>
                    <a:pt x="2270" y="303"/>
                  </a:cubicBezTo>
                  <a:cubicBezTo>
                    <a:pt x="2119" y="303"/>
                    <a:pt x="1965" y="263"/>
                    <a:pt x="1811" y="191"/>
                  </a:cubicBezTo>
                  <a:cubicBezTo>
                    <a:pt x="1773" y="144"/>
                    <a:pt x="1744" y="124"/>
                    <a:pt x="1716" y="124"/>
                  </a:cubicBezTo>
                  <a:cubicBezTo>
                    <a:pt x="1685" y="124"/>
                    <a:pt x="1654" y="149"/>
                    <a:pt x="1612" y="191"/>
                  </a:cubicBezTo>
                  <a:cubicBezTo>
                    <a:pt x="1556" y="178"/>
                    <a:pt x="1499" y="172"/>
                    <a:pt x="1443" y="172"/>
                  </a:cubicBezTo>
                  <a:cubicBezTo>
                    <a:pt x="1195" y="172"/>
                    <a:pt x="949" y="278"/>
                    <a:pt x="707" y="278"/>
                  </a:cubicBezTo>
                  <a:cubicBezTo>
                    <a:pt x="596" y="278"/>
                    <a:pt x="487" y="256"/>
                    <a:pt x="378" y="191"/>
                  </a:cubicBezTo>
                  <a:cubicBezTo>
                    <a:pt x="219" y="231"/>
                    <a:pt x="80" y="231"/>
                    <a:pt x="1" y="390"/>
                  </a:cubicBezTo>
                  <a:cubicBezTo>
                    <a:pt x="40" y="450"/>
                    <a:pt x="100" y="509"/>
                    <a:pt x="180" y="549"/>
                  </a:cubicBezTo>
                  <a:cubicBezTo>
                    <a:pt x="325" y="602"/>
                    <a:pt x="462" y="629"/>
                    <a:pt x="602" y="629"/>
                  </a:cubicBezTo>
                  <a:cubicBezTo>
                    <a:pt x="672" y="629"/>
                    <a:pt x="743" y="622"/>
                    <a:pt x="816" y="609"/>
                  </a:cubicBezTo>
                  <a:cubicBezTo>
                    <a:pt x="1105" y="659"/>
                    <a:pt x="1398" y="684"/>
                    <a:pt x="1691" y="684"/>
                  </a:cubicBezTo>
                  <a:cubicBezTo>
                    <a:pt x="1985" y="684"/>
                    <a:pt x="2278" y="659"/>
                    <a:pt x="2567" y="609"/>
                  </a:cubicBezTo>
                  <a:lnTo>
                    <a:pt x="2786" y="609"/>
                  </a:lnTo>
                  <a:cubicBezTo>
                    <a:pt x="3034" y="659"/>
                    <a:pt x="3288" y="684"/>
                    <a:pt x="3544" y="684"/>
                  </a:cubicBezTo>
                  <a:cubicBezTo>
                    <a:pt x="3800" y="684"/>
                    <a:pt x="4059" y="659"/>
                    <a:pt x="4317" y="609"/>
                  </a:cubicBezTo>
                  <a:cubicBezTo>
                    <a:pt x="4445" y="620"/>
                    <a:pt x="4574" y="625"/>
                    <a:pt x="4704" y="625"/>
                  </a:cubicBezTo>
                  <a:cubicBezTo>
                    <a:pt x="5038" y="625"/>
                    <a:pt x="5374" y="592"/>
                    <a:pt x="5690" y="549"/>
                  </a:cubicBezTo>
                  <a:cubicBezTo>
                    <a:pt x="5789" y="503"/>
                    <a:pt x="5891" y="492"/>
                    <a:pt x="5993" y="492"/>
                  </a:cubicBezTo>
                  <a:cubicBezTo>
                    <a:pt x="6086" y="492"/>
                    <a:pt x="6180" y="501"/>
                    <a:pt x="6273" y="501"/>
                  </a:cubicBezTo>
                  <a:cubicBezTo>
                    <a:pt x="6385" y="501"/>
                    <a:pt x="6496" y="488"/>
                    <a:pt x="6605" y="430"/>
                  </a:cubicBezTo>
                  <a:cubicBezTo>
                    <a:pt x="6844" y="430"/>
                    <a:pt x="7062" y="410"/>
                    <a:pt x="7281" y="410"/>
                  </a:cubicBezTo>
                  <a:cubicBezTo>
                    <a:pt x="7003" y="52"/>
                    <a:pt x="6585" y="92"/>
                    <a:pt x="6247" y="12"/>
                  </a:cubicBezTo>
                  <a:cubicBezTo>
                    <a:pt x="6159" y="5"/>
                    <a:pt x="6072" y="0"/>
                    <a:pt x="5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87;p3">
              <a:extLst>
                <a:ext uri="{FF2B5EF4-FFF2-40B4-BE49-F238E27FC236}">
                  <a16:creationId xmlns:a16="http://schemas.microsoft.com/office/drawing/2014/main" id="{88D6A6B7-BBDA-4FCB-954B-41566C462AFB}"/>
                </a:ext>
              </a:extLst>
            </p:cNvPr>
            <p:cNvSpPr/>
            <p:nvPr/>
          </p:nvSpPr>
          <p:spPr>
            <a:xfrm>
              <a:off x="1827925" y="3263300"/>
              <a:ext cx="111425" cy="22400"/>
            </a:xfrm>
            <a:custGeom>
              <a:avLst/>
              <a:gdLst/>
              <a:ahLst/>
              <a:cxnLst/>
              <a:rect l="l" t="t" r="r" b="b"/>
              <a:pathLst>
                <a:path w="4457" h="896" extrusionOk="0">
                  <a:moveTo>
                    <a:pt x="3840" y="0"/>
                  </a:moveTo>
                  <a:cubicBezTo>
                    <a:pt x="3363" y="0"/>
                    <a:pt x="2885" y="0"/>
                    <a:pt x="2428" y="20"/>
                  </a:cubicBezTo>
                  <a:cubicBezTo>
                    <a:pt x="2388" y="20"/>
                    <a:pt x="2388" y="40"/>
                    <a:pt x="2368" y="60"/>
                  </a:cubicBezTo>
                  <a:cubicBezTo>
                    <a:pt x="2348" y="100"/>
                    <a:pt x="2368" y="140"/>
                    <a:pt x="2428" y="160"/>
                  </a:cubicBezTo>
                  <a:cubicBezTo>
                    <a:pt x="2487" y="219"/>
                    <a:pt x="2587" y="259"/>
                    <a:pt x="2626" y="339"/>
                  </a:cubicBezTo>
                  <a:cubicBezTo>
                    <a:pt x="2726" y="518"/>
                    <a:pt x="2547" y="518"/>
                    <a:pt x="2447" y="518"/>
                  </a:cubicBezTo>
                  <a:cubicBezTo>
                    <a:pt x="2069" y="518"/>
                    <a:pt x="1731" y="498"/>
                    <a:pt x="1373" y="498"/>
                  </a:cubicBezTo>
                  <a:cubicBezTo>
                    <a:pt x="1235" y="498"/>
                    <a:pt x="1097" y="492"/>
                    <a:pt x="960" y="492"/>
                  </a:cubicBezTo>
                  <a:cubicBezTo>
                    <a:pt x="663" y="492"/>
                    <a:pt x="372" y="520"/>
                    <a:pt x="100" y="697"/>
                  </a:cubicBezTo>
                  <a:cubicBezTo>
                    <a:pt x="1" y="756"/>
                    <a:pt x="1" y="816"/>
                    <a:pt x="100" y="896"/>
                  </a:cubicBezTo>
                  <a:cubicBezTo>
                    <a:pt x="1433" y="896"/>
                    <a:pt x="2726" y="856"/>
                    <a:pt x="4039" y="856"/>
                  </a:cubicBezTo>
                  <a:cubicBezTo>
                    <a:pt x="4019" y="737"/>
                    <a:pt x="4457" y="657"/>
                    <a:pt x="4079" y="518"/>
                  </a:cubicBezTo>
                  <a:cubicBezTo>
                    <a:pt x="4031" y="494"/>
                    <a:pt x="3977" y="488"/>
                    <a:pt x="3919" y="488"/>
                  </a:cubicBezTo>
                  <a:cubicBezTo>
                    <a:pt x="3857" y="488"/>
                    <a:pt x="3791" y="495"/>
                    <a:pt x="3724" y="495"/>
                  </a:cubicBezTo>
                  <a:cubicBezTo>
                    <a:pt x="3642" y="495"/>
                    <a:pt x="3559" y="484"/>
                    <a:pt x="3482" y="438"/>
                  </a:cubicBezTo>
                  <a:cubicBezTo>
                    <a:pt x="3581" y="259"/>
                    <a:pt x="3920" y="259"/>
                    <a:pt x="3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88;p3">
              <a:extLst>
                <a:ext uri="{FF2B5EF4-FFF2-40B4-BE49-F238E27FC236}">
                  <a16:creationId xmlns:a16="http://schemas.microsoft.com/office/drawing/2014/main" id="{76DBC49B-5022-42A7-BA6C-9B6418BB5B3B}"/>
                </a:ext>
              </a:extLst>
            </p:cNvPr>
            <p:cNvSpPr/>
            <p:nvPr/>
          </p:nvSpPr>
          <p:spPr>
            <a:xfrm>
              <a:off x="1804050" y="3443550"/>
              <a:ext cx="114425" cy="10500"/>
            </a:xfrm>
            <a:custGeom>
              <a:avLst/>
              <a:gdLst/>
              <a:ahLst/>
              <a:cxnLst/>
              <a:rect l="l" t="t" r="r" b="b"/>
              <a:pathLst>
                <a:path w="4577" h="420" extrusionOk="0">
                  <a:moveTo>
                    <a:pt x="3706" y="0"/>
                  </a:moveTo>
                  <a:cubicBezTo>
                    <a:pt x="3670" y="0"/>
                    <a:pt x="3635" y="5"/>
                    <a:pt x="3601" y="12"/>
                  </a:cubicBezTo>
                  <a:cubicBezTo>
                    <a:pt x="2686" y="51"/>
                    <a:pt x="1791" y="51"/>
                    <a:pt x="896" y="71"/>
                  </a:cubicBezTo>
                  <a:cubicBezTo>
                    <a:pt x="851" y="103"/>
                    <a:pt x="810" y="115"/>
                    <a:pt x="771" y="115"/>
                  </a:cubicBezTo>
                  <a:cubicBezTo>
                    <a:pt x="690" y="115"/>
                    <a:pt x="619" y="65"/>
                    <a:pt x="538" y="51"/>
                  </a:cubicBezTo>
                  <a:cubicBezTo>
                    <a:pt x="419" y="71"/>
                    <a:pt x="319" y="71"/>
                    <a:pt x="200" y="71"/>
                  </a:cubicBezTo>
                  <a:cubicBezTo>
                    <a:pt x="140" y="151"/>
                    <a:pt x="21" y="171"/>
                    <a:pt x="1" y="270"/>
                  </a:cubicBezTo>
                  <a:cubicBezTo>
                    <a:pt x="180" y="385"/>
                    <a:pt x="363" y="420"/>
                    <a:pt x="546" y="420"/>
                  </a:cubicBezTo>
                  <a:cubicBezTo>
                    <a:pt x="821" y="420"/>
                    <a:pt x="1097" y="342"/>
                    <a:pt x="1369" y="342"/>
                  </a:cubicBezTo>
                  <a:cubicBezTo>
                    <a:pt x="1417" y="342"/>
                    <a:pt x="1465" y="344"/>
                    <a:pt x="1513" y="350"/>
                  </a:cubicBezTo>
                  <a:cubicBezTo>
                    <a:pt x="1980" y="399"/>
                    <a:pt x="2448" y="409"/>
                    <a:pt x="2913" y="409"/>
                  </a:cubicBezTo>
                  <a:cubicBezTo>
                    <a:pt x="3223" y="409"/>
                    <a:pt x="3531" y="405"/>
                    <a:pt x="3839" y="405"/>
                  </a:cubicBezTo>
                  <a:cubicBezTo>
                    <a:pt x="3992" y="405"/>
                    <a:pt x="4145" y="406"/>
                    <a:pt x="4298" y="409"/>
                  </a:cubicBezTo>
                  <a:cubicBezTo>
                    <a:pt x="4417" y="350"/>
                    <a:pt x="4576" y="270"/>
                    <a:pt x="4477" y="71"/>
                  </a:cubicBezTo>
                  <a:lnTo>
                    <a:pt x="3920" y="71"/>
                  </a:lnTo>
                  <a:cubicBezTo>
                    <a:pt x="3853" y="18"/>
                    <a:pt x="3778" y="0"/>
                    <a:pt x="3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89;p3">
              <a:extLst>
                <a:ext uri="{FF2B5EF4-FFF2-40B4-BE49-F238E27FC236}">
                  <a16:creationId xmlns:a16="http://schemas.microsoft.com/office/drawing/2014/main" id="{7A9F537C-7780-4FBF-8CD5-0F3CC457E3C2}"/>
                </a:ext>
              </a:extLst>
            </p:cNvPr>
            <p:cNvSpPr/>
            <p:nvPr/>
          </p:nvSpPr>
          <p:spPr>
            <a:xfrm>
              <a:off x="1745375" y="3480125"/>
              <a:ext cx="105950" cy="11100"/>
            </a:xfrm>
            <a:custGeom>
              <a:avLst/>
              <a:gdLst/>
              <a:ahLst/>
              <a:cxnLst/>
              <a:rect l="l" t="t" r="r" b="b"/>
              <a:pathLst>
                <a:path w="4238" h="444" extrusionOk="0">
                  <a:moveTo>
                    <a:pt x="718" y="0"/>
                  </a:moveTo>
                  <a:cubicBezTo>
                    <a:pt x="468" y="0"/>
                    <a:pt x="223" y="41"/>
                    <a:pt x="0" y="200"/>
                  </a:cubicBezTo>
                  <a:lnTo>
                    <a:pt x="199" y="399"/>
                  </a:lnTo>
                  <a:cubicBezTo>
                    <a:pt x="348" y="380"/>
                    <a:pt x="496" y="374"/>
                    <a:pt x="644" y="374"/>
                  </a:cubicBezTo>
                  <a:cubicBezTo>
                    <a:pt x="1114" y="374"/>
                    <a:pt x="1581" y="443"/>
                    <a:pt x="2056" y="443"/>
                  </a:cubicBezTo>
                  <a:cubicBezTo>
                    <a:pt x="2251" y="443"/>
                    <a:pt x="2448" y="432"/>
                    <a:pt x="2646" y="399"/>
                  </a:cubicBezTo>
                  <a:cubicBezTo>
                    <a:pt x="2947" y="358"/>
                    <a:pt x="3238" y="279"/>
                    <a:pt x="3539" y="279"/>
                  </a:cubicBezTo>
                  <a:cubicBezTo>
                    <a:pt x="3677" y="279"/>
                    <a:pt x="3816" y="295"/>
                    <a:pt x="3959" y="339"/>
                  </a:cubicBezTo>
                  <a:cubicBezTo>
                    <a:pt x="4098" y="299"/>
                    <a:pt x="4238" y="220"/>
                    <a:pt x="4138" y="21"/>
                  </a:cubicBezTo>
                  <a:cubicBezTo>
                    <a:pt x="4051" y="19"/>
                    <a:pt x="3963" y="18"/>
                    <a:pt x="3876" y="18"/>
                  </a:cubicBezTo>
                  <a:cubicBezTo>
                    <a:pt x="3252" y="18"/>
                    <a:pt x="2636" y="60"/>
                    <a:pt x="2022" y="60"/>
                  </a:cubicBezTo>
                  <a:cubicBezTo>
                    <a:pt x="1806" y="60"/>
                    <a:pt x="1589" y="55"/>
                    <a:pt x="1373" y="40"/>
                  </a:cubicBezTo>
                  <a:cubicBezTo>
                    <a:pt x="1159" y="31"/>
                    <a:pt x="937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90;p3">
              <a:extLst>
                <a:ext uri="{FF2B5EF4-FFF2-40B4-BE49-F238E27FC236}">
                  <a16:creationId xmlns:a16="http://schemas.microsoft.com/office/drawing/2014/main" id="{037C0F99-D6D5-4BAE-B2B8-AE64584DC686}"/>
                </a:ext>
              </a:extLst>
            </p:cNvPr>
            <p:cNvSpPr/>
            <p:nvPr/>
          </p:nvSpPr>
          <p:spPr>
            <a:xfrm>
              <a:off x="1868700" y="3423425"/>
              <a:ext cx="73625" cy="8525"/>
            </a:xfrm>
            <a:custGeom>
              <a:avLst/>
              <a:gdLst/>
              <a:ahLst/>
              <a:cxnLst/>
              <a:rect l="l" t="t" r="r" b="b"/>
              <a:pathLst>
                <a:path w="2945" h="341" extrusionOk="0">
                  <a:moveTo>
                    <a:pt x="419" y="1"/>
                  </a:moveTo>
                  <a:cubicBezTo>
                    <a:pt x="339" y="140"/>
                    <a:pt x="1" y="1"/>
                    <a:pt x="61" y="319"/>
                  </a:cubicBezTo>
                  <a:cubicBezTo>
                    <a:pt x="836" y="339"/>
                    <a:pt x="1592" y="339"/>
                    <a:pt x="2348" y="339"/>
                  </a:cubicBezTo>
                  <a:cubicBezTo>
                    <a:pt x="2397" y="339"/>
                    <a:pt x="2445" y="340"/>
                    <a:pt x="2492" y="340"/>
                  </a:cubicBezTo>
                  <a:cubicBezTo>
                    <a:pt x="2716" y="340"/>
                    <a:pt x="2912" y="313"/>
                    <a:pt x="29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91;p3">
              <a:extLst>
                <a:ext uri="{FF2B5EF4-FFF2-40B4-BE49-F238E27FC236}">
                  <a16:creationId xmlns:a16="http://schemas.microsoft.com/office/drawing/2014/main" id="{625F5588-BEF9-40C0-9090-D9AE1036F524}"/>
                </a:ext>
              </a:extLst>
            </p:cNvPr>
            <p:cNvSpPr/>
            <p:nvPr/>
          </p:nvSpPr>
          <p:spPr>
            <a:xfrm>
              <a:off x="1792625" y="3262175"/>
              <a:ext cx="96000" cy="9275"/>
            </a:xfrm>
            <a:custGeom>
              <a:avLst/>
              <a:gdLst/>
              <a:ahLst/>
              <a:cxnLst/>
              <a:rect l="l" t="t" r="r" b="b"/>
              <a:pathLst>
                <a:path w="3840" h="371" extrusionOk="0">
                  <a:moveTo>
                    <a:pt x="2343" y="1"/>
                  </a:moveTo>
                  <a:cubicBezTo>
                    <a:pt x="1596" y="1"/>
                    <a:pt x="852" y="30"/>
                    <a:pt x="100" y="65"/>
                  </a:cubicBezTo>
                  <a:cubicBezTo>
                    <a:pt x="80" y="65"/>
                    <a:pt x="60" y="65"/>
                    <a:pt x="20" y="105"/>
                  </a:cubicBezTo>
                  <a:cubicBezTo>
                    <a:pt x="0" y="145"/>
                    <a:pt x="20" y="185"/>
                    <a:pt x="80" y="244"/>
                  </a:cubicBezTo>
                  <a:cubicBezTo>
                    <a:pt x="189" y="338"/>
                    <a:pt x="323" y="370"/>
                    <a:pt x="462" y="370"/>
                  </a:cubicBezTo>
                  <a:cubicBezTo>
                    <a:pt x="500" y="370"/>
                    <a:pt x="539" y="368"/>
                    <a:pt x="577" y="364"/>
                  </a:cubicBezTo>
                  <a:cubicBezTo>
                    <a:pt x="1631" y="165"/>
                    <a:pt x="2745" y="264"/>
                    <a:pt x="3840" y="185"/>
                  </a:cubicBezTo>
                  <a:lnTo>
                    <a:pt x="3840" y="45"/>
                  </a:lnTo>
                  <a:cubicBezTo>
                    <a:pt x="3338" y="14"/>
                    <a:pt x="2840" y="1"/>
                    <a:pt x="2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92;p3">
              <a:extLst>
                <a:ext uri="{FF2B5EF4-FFF2-40B4-BE49-F238E27FC236}">
                  <a16:creationId xmlns:a16="http://schemas.microsoft.com/office/drawing/2014/main" id="{A818EEFE-093C-492B-8A89-FACD76B15B5A}"/>
                </a:ext>
              </a:extLst>
            </p:cNvPr>
            <p:cNvSpPr/>
            <p:nvPr/>
          </p:nvSpPr>
          <p:spPr>
            <a:xfrm>
              <a:off x="1736425" y="3263300"/>
              <a:ext cx="58700" cy="8950"/>
            </a:xfrm>
            <a:custGeom>
              <a:avLst/>
              <a:gdLst/>
              <a:ahLst/>
              <a:cxnLst/>
              <a:rect l="l" t="t" r="r" b="b"/>
              <a:pathLst>
                <a:path w="2348" h="358" extrusionOk="0">
                  <a:moveTo>
                    <a:pt x="0" y="0"/>
                  </a:moveTo>
                  <a:cubicBezTo>
                    <a:pt x="435" y="257"/>
                    <a:pt x="870" y="357"/>
                    <a:pt x="1309" y="357"/>
                  </a:cubicBezTo>
                  <a:cubicBezTo>
                    <a:pt x="1652" y="357"/>
                    <a:pt x="1998" y="296"/>
                    <a:pt x="2348" y="199"/>
                  </a:cubicBezTo>
                  <a:lnTo>
                    <a:pt x="23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93;p3">
              <a:extLst>
                <a:ext uri="{FF2B5EF4-FFF2-40B4-BE49-F238E27FC236}">
                  <a16:creationId xmlns:a16="http://schemas.microsoft.com/office/drawing/2014/main" id="{B7AB2F15-4589-4A1B-8111-2C0D55123360}"/>
                </a:ext>
              </a:extLst>
            </p:cNvPr>
            <p:cNvSpPr/>
            <p:nvPr/>
          </p:nvSpPr>
          <p:spPr>
            <a:xfrm>
              <a:off x="1910975" y="3443700"/>
              <a:ext cx="50250" cy="11100"/>
            </a:xfrm>
            <a:custGeom>
              <a:avLst/>
              <a:gdLst/>
              <a:ahLst/>
              <a:cxnLst/>
              <a:rect l="l" t="t" r="r" b="b"/>
              <a:pathLst>
                <a:path w="2010" h="444" extrusionOk="0">
                  <a:moveTo>
                    <a:pt x="988" y="0"/>
                  </a:moveTo>
                  <a:cubicBezTo>
                    <a:pt x="704" y="0"/>
                    <a:pt x="432" y="37"/>
                    <a:pt x="160" y="65"/>
                  </a:cubicBezTo>
                  <a:cubicBezTo>
                    <a:pt x="120" y="185"/>
                    <a:pt x="41" y="284"/>
                    <a:pt x="1" y="403"/>
                  </a:cubicBezTo>
                  <a:cubicBezTo>
                    <a:pt x="299" y="443"/>
                    <a:pt x="598" y="443"/>
                    <a:pt x="896" y="443"/>
                  </a:cubicBezTo>
                  <a:cubicBezTo>
                    <a:pt x="1214" y="364"/>
                    <a:pt x="1532" y="304"/>
                    <a:pt x="2010" y="204"/>
                  </a:cubicBezTo>
                  <a:cubicBezTo>
                    <a:pt x="1642" y="47"/>
                    <a:pt x="1307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94;p3">
              <a:extLst>
                <a:ext uri="{FF2B5EF4-FFF2-40B4-BE49-F238E27FC236}">
                  <a16:creationId xmlns:a16="http://schemas.microsoft.com/office/drawing/2014/main" id="{13CDA0C4-0D74-4D47-BB51-37C46EF62A54}"/>
                </a:ext>
              </a:extLst>
            </p:cNvPr>
            <p:cNvSpPr/>
            <p:nvPr/>
          </p:nvSpPr>
          <p:spPr>
            <a:xfrm>
              <a:off x="1754825" y="3445825"/>
              <a:ext cx="53225" cy="9050"/>
            </a:xfrm>
            <a:custGeom>
              <a:avLst/>
              <a:gdLst/>
              <a:ahLst/>
              <a:cxnLst/>
              <a:rect l="l" t="t" r="r" b="b"/>
              <a:pathLst>
                <a:path w="2129" h="362" extrusionOk="0">
                  <a:moveTo>
                    <a:pt x="498" y="0"/>
                  </a:moveTo>
                  <a:cubicBezTo>
                    <a:pt x="219" y="0"/>
                    <a:pt x="20" y="40"/>
                    <a:pt x="0" y="358"/>
                  </a:cubicBezTo>
                  <a:cubicBezTo>
                    <a:pt x="43" y="361"/>
                    <a:pt x="86" y="362"/>
                    <a:pt x="128" y="362"/>
                  </a:cubicBezTo>
                  <a:cubicBezTo>
                    <a:pt x="658" y="362"/>
                    <a:pt x="1154" y="179"/>
                    <a:pt x="1656" y="179"/>
                  </a:cubicBezTo>
                  <a:cubicBezTo>
                    <a:pt x="1747" y="179"/>
                    <a:pt x="1838" y="185"/>
                    <a:pt x="1930" y="199"/>
                  </a:cubicBezTo>
                  <a:lnTo>
                    <a:pt x="21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95;p3">
              <a:extLst>
                <a:ext uri="{FF2B5EF4-FFF2-40B4-BE49-F238E27FC236}">
                  <a16:creationId xmlns:a16="http://schemas.microsoft.com/office/drawing/2014/main" id="{013DEE7A-ADCF-4329-A67E-9E68BB1B98B0}"/>
                </a:ext>
              </a:extLst>
            </p:cNvPr>
            <p:cNvSpPr/>
            <p:nvPr/>
          </p:nvSpPr>
          <p:spPr>
            <a:xfrm>
              <a:off x="1757300" y="3279700"/>
              <a:ext cx="42300" cy="9875"/>
            </a:xfrm>
            <a:custGeom>
              <a:avLst/>
              <a:gdLst/>
              <a:ahLst/>
              <a:cxnLst/>
              <a:rect l="l" t="t" r="r" b="b"/>
              <a:pathLst>
                <a:path w="1692" h="395" extrusionOk="0">
                  <a:moveTo>
                    <a:pt x="80" y="1"/>
                  </a:moveTo>
                  <a:cubicBezTo>
                    <a:pt x="80" y="1"/>
                    <a:pt x="41" y="41"/>
                    <a:pt x="21" y="81"/>
                  </a:cubicBezTo>
                  <a:cubicBezTo>
                    <a:pt x="1" y="140"/>
                    <a:pt x="21" y="160"/>
                    <a:pt x="80" y="200"/>
                  </a:cubicBezTo>
                  <a:cubicBezTo>
                    <a:pt x="359" y="324"/>
                    <a:pt x="633" y="394"/>
                    <a:pt x="909" y="394"/>
                  </a:cubicBezTo>
                  <a:cubicBezTo>
                    <a:pt x="1165" y="394"/>
                    <a:pt x="1424" y="334"/>
                    <a:pt x="1692" y="200"/>
                  </a:cubicBezTo>
                  <a:cubicBezTo>
                    <a:pt x="1612" y="81"/>
                    <a:pt x="1413" y="160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96;p3">
              <a:extLst>
                <a:ext uri="{FF2B5EF4-FFF2-40B4-BE49-F238E27FC236}">
                  <a16:creationId xmlns:a16="http://schemas.microsoft.com/office/drawing/2014/main" id="{EB39A2CA-49D6-442C-A46E-8139E7B8CFEE}"/>
                </a:ext>
              </a:extLst>
            </p:cNvPr>
            <p:cNvSpPr/>
            <p:nvPr/>
          </p:nvSpPr>
          <p:spPr>
            <a:xfrm>
              <a:off x="1782675" y="3423425"/>
              <a:ext cx="41800" cy="8925"/>
            </a:xfrm>
            <a:custGeom>
              <a:avLst/>
              <a:gdLst/>
              <a:ahLst/>
              <a:cxnLst/>
              <a:rect l="l" t="t" r="r" b="b"/>
              <a:pathLst>
                <a:path w="1672" h="357" extrusionOk="0">
                  <a:moveTo>
                    <a:pt x="1572" y="1"/>
                  </a:moveTo>
                  <a:lnTo>
                    <a:pt x="1572" y="1"/>
                  </a:lnTo>
                  <a:cubicBezTo>
                    <a:pt x="1322" y="53"/>
                    <a:pt x="1073" y="83"/>
                    <a:pt x="826" y="83"/>
                  </a:cubicBezTo>
                  <a:cubicBezTo>
                    <a:pt x="601" y="83"/>
                    <a:pt x="378" y="58"/>
                    <a:pt x="160" y="1"/>
                  </a:cubicBezTo>
                  <a:lnTo>
                    <a:pt x="160" y="1"/>
                  </a:lnTo>
                  <a:cubicBezTo>
                    <a:pt x="100" y="160"/>
                    <a:pt x="0" y="339"/>
                    <a:pt x="299" y="339"/>
                  </a:cubicBezTo>
                  <a:cubicBezTo>
                    <a:pt x="425" y="352"/>
                    <a:pt x="546" y="357"/>
                    <a:pt x="666" y="357"/>
                  </a:cubicBezTo>
                  <a:cubicBezTo>
                    <a:pt x="907" y="357"/>
                    <a:pt x="1141" y="339"/>
                    <a:pt x="1393" y="339"/>
                  </a:cubicBezTo>
                  <a:cubicBezTo>
                    <a:pt x="1492" y="260"/>
                    <a:pt x="1671" y="200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97;p3">
              <a:extLst>
                <a:ext uri="{FF2B5EF4-FFF2-40B4-BE49-F238E27FC236}">
                  <a16:creationId xmlns:a16="http://schemas.microsoft.com/office/drawing/2014/main" id="{04C0BD15-D551-4DDB-B45D-D9836E67A086}"/>
                </a:ext>
              </a:extLst>
            </p:cNvPr>
            <p:cNvSpPr/>
            <p:nvPr/>
          </p:nvSpPr>
          <p:spPr>
            <a:xfrm>
              <a:off x="1844350" y="3478425"/>
              <a:ext cx="33325" cy="11975"/>
            </a:xfrm>
            <a:custGeom>
              <a:avLst/>
              <a:gdLst/>
              <a:ahLst/>
              <a:cxnLst/>
              <a:rect l="l" t="t" r="r" b="b"/>
              <a:pathLst>
                <a:path w="1333" h="479" extrusionOk="0">
                  <a:moveTo>
                    <a:pt x="364" y="1"/>
                  </a:moveTo>
                  <a:cubicBezTo>
                    <a:pt x="300" y="1"/>
                    <a:pt x="238" y="27"/>
                    <a:pt x="179" y="108"/>
                  </a:cubicBezTo>
                  <a:cubicBezTo>
                    <a:pt x="100" y="208"/>
                    <a:pt x="40" y="347"/>
                    <a:pt x="0" y="447"/>
                  </a:cubicBezTo>
                  <a:cubicBezTo>
                    <a:pt x="94" y="469"/>
                    <a:pt x="188" y="478"/>
                    <a:pt x="280" y="478"/>
                  </a:cubicBezTo>
                  <a:cubicBezTo>
                    <a:pt x="597" y="478"/>
                    <a:pt x="905" y="369"/>
                    <a:pt x="1214" y="307"/>
                  </a:cubicBezTo>
                  <a:cubicBezTo>
                    <a:pt x="1333" y="168"/>
                    <a:pt x="1233" y="108"/>
                    <a:pt x="1114" y="108"/>
                  </a:cubicBezTo>
                  <a:cubicBezTo>
                    <a:pt x="995" y="108"/>
                    <a:pt x="836" y="89"/>
                    <a:pt x="696" y="89"/>
                  </a:cubicBezTo>
                  <a:cubicBezTo>
                    <a:pt x="584" y="76"/>
                    <a:pt x="471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98;p3">
              <a:extLst>
                <a:ext uri="{FF2B5EF4-FFF2-40B4-BE49-F238E27FC236}">
                  <a16:creationId xmlns:a16="http://schemas.microsoft.com/office/drawing/2014/main" id="{2C064F5D-83B9-47E2-AFC2-9A99090444AC}"/>
                </a:ext>
              </a:extLst>
            </p:cNvPr>
            <p:cNvSpPr/>
            <p:nvPr/>
          </p:nvSpPr>
          <p:spPr>
            <a:xfrm>
              <a:off x="1835875" y="3422950"/>
              <a:ext cx="43800" cy="8475"/>
            </a:xfrm>
            <a:custGeom>
              <a:avLst/>
              <a:gdLst/>
              <a:ahLst/>
              <a:cxnLst/>
              <a:rect l="l" t="t" r="r" b="b"/>
              <a:pathLst>
                <a:path w="1752" h="339" extrusionOk="0">
                  <a:moveTo>
                    <a:pt x="1" y="0"/>
                  </a:moveTo>
                  <a:lnTo>
                    <a:pt x="1" y="0"/>
                  </a:lnTo>
                  <a:cubicBezTo>
                    <a:pt x="58" y="229"/>
                    <a:pt x="179" y="280"/>
                    <a:pt x="318" y="280"/>
                  </a:cubicBezTo>
                  <a:cubicBezTo>
                    <a:pt x="430" y="280"/>
                    <a:pt x="555" y="246"/>
                    <a:pt x="667" y="246"/>
                  </a:cubicBezTo>
                  <a:cubicBezTo>
                    <a:pt x="754" y="246"/>
                    <a:pt x="835" y="266"/>
                    <a:pt x="896" y="338"/>
                  </a:cubicBezTo>
                  <a:lnTo>
                    <a:pt x="1055" y="338"/>
                  </a:lnTo>
                  <a:cubicBezTo>
                    <a:pt x="1095" y="318"/>
                    <a:pt x="1125" y="308"/>
                    <a:pt x="1155" y="308"/>
                  </a:cubicBezTo>
                  <a:cubicBezTo>
                    <a:pt x="1185" y="308"/>
                    <a:pt x="1214" y="318"/>
                    <a:pt x="1254" y="338"/>
                  </a:cubicBezTo>
                  <a:lnTo>
                    <a:pt x="1413" y="338"/>
                  </a:lnTo>
                  <a:cubicBezTo>
                    <a:pt x="1533" y="239"/>
                    <a:pt x="1632" y="119"/>
                    <a:pt x="1751" y="20"/>
                  </a:cubicBezTo>
                  <a:cubicBezTo>
                    <a:pt x="1155" y="20"/>
                    <a:pt x="558" y="2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99;p3">
              <a:extLst>
                <a:ext uri="{FF2B5EF4-FFF2-40B4-BE49-F238E27FC236}">
                  <a16:creationId xmlns:a16="http://schemas.microsoft.com/office/drawing/2014/main" id="{E659FE3E-3A88-477A-9080-2B64833F7458}"/>
                </a:ext>
              </a:extLst>
            </p:cNvPr>
            <p:cNvSpPr/>
            <p:nvPr/>
          </p:nvSpPr>
          <p:spPr>
            <a:xfrm>
              <a:off x="1817475" y="3423425"/>
              <a:ext cx="40325" cy="8500"/>
            </a:xfrm>
            <a:custGeom>
              <a:avLst/>
              <a:gdLst/>
              <a:ahLst/>
              <a:cxnLst/>
              <a:rect l="l" t="t" r="r" b="b"/>
              <a:pathLst>
                <a:path w="1613" h="340" extrusionOk="0">
                  <a:moveTo>
                    <a:pt x="180" y="1"/>
                  </a:moveTo>
                  <a:cubicBezTo>
                    <a:pt x="120" y="120"/>
                    <a:pt x="41" y="220"/>
                    <a:pt x="1" y="339"/>
                  </a:cubicBezTo>
                  <a:lnTo>
                    <a:pt x="1612" y="339"/>
                  </a:lnTo>
                  <a:cubicBezTo>
                    <a:pt x="1393" y="21"/>
                    <a:pt x="956" y="319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500;p3">
              <a:extLst>
                <a:ext uri="{FF2B5EF4-FFF2-40B4-BE49-F238E27FC236}">
                  <a16:creationId xmlns:a16="http://schemas.microsoft.com/office/drawing/2014/main" id="{10A90EEB-04A7-4BB2-BC89-A9B527803E40}"/>
                </a:ext>
              </a:extLst>
            </p:cNvPr>
            <p:cNvSpPr/>
            <p:nvPr/>
          </p:nvSpPr>
          <p:spPr>
            <a:xfrm>
              <a:off x="1790125" y="3279450"/>
              <a:ext cx="39825" cy="5700"/>
            </a:xfrm>
            <a:custGeom>
              <a:avLst/>
              <a:gdLst/>
              <a:ahLst/>
              <a:cxnLst/>
              <a:rect l="l" t="t" r="r" b="b"/>
              <a:pathLst>
                <a:path w="1593" h="228" extrusionOk="0">
                  <a:moveTo>
                    <a:pt x="797" y="1"/>
                  </a:moveTo>
                  <a:cubicBezTo>
                    <a:pt x="528" y="1"/>
                    <a:pt x="259" y="11"/>
                    <a:pt x="1" y="51"/>
                  </a:cubicBezTo>
                  <a:cubicBezTo>
                    <a:pt x="80" y="190"/>
                    <a:pt x="220" y="190"/>
                    <a:pt x="379" y="210"/>
                  </a:cubicBezTo>
                  <a:cubicBezTo>
                    <a:pt x="657" y="210"/>
                    <a:pt x="936" y="228"/>
                    <a:pt x="1202" y="228"/>
                  </a:cubicBezTo>
                  <a:cubicBezTo>
                    <a:pt x="1336" y="228"/>
                    <a:pt x="1466" y="223"/>
                    <a:pt x="1592" y="210"/>
                  </a:cubicBezTo>
                  <a:lnTo>
                    <a:pt x="1592" y="11"/>
                  </a:lnTo>
                  <a:cubicBezTo>
                    <a:pt x="1334" y="11"/>
                    <a:pt x="1065" y="1"/>
                    <a:pt x="7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501;p3">
              <a:extLst>
                <a:ext uri="{FF2B5EF4-FFF2-40B4-BE49-F238E27FC236}">
                  <a16:creationId xmlns:a16="http://schemas.microsoft.com/office/drawing/2014/main" id="{874EF792-B77E-47DC-BB8D-086EBC3EED2F}"/>
                </a:ext>
              </a:extLst>
            </p:cNvPr>
            <p:cNvSpPr/>
            <p:nvPr/>
          </p:nvSpPr>
          <p:spPr>
            <a:xfrm>
              <a:off x="1802075" y="3192175"/>
              <a:ext cx="43275" cy="4000"/>
            </a:xfrm>
            <a:custGeom>
              <a:avLst/>
              <a:gdLst/>
              <a:ahLst/>
              <a:cxnLst/>
              <a:rect l="l" t="t" r="r" b="b"/>
              <a:pathLst>
                <a:path w="1731" h="160" extrusionOk="0">
                  <a:moveTo>
                    <a:pt x="0" y="1"/>
                  </a:moveTo>
                  <a:cubicBezTo>
                    <a:pt x="256" y="115"/>
                    <a:pt x="515" y="160"/>
                    <a:pt x="773" y="160"/>
                  </a:cubicBezTo>
                  <a:cubicBezTo>
                    <a:pt x="1098" y="160"/>
                    <a:pt x="1421" y="89"/>
                    <a:pt x="17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502;p3">
              <a:extLst>
                <a:ext uri="{FF2B5EF4-FFF2-40B4-BE49-F238E27FC236}">
                  <a16:creationId xmlns:a16="http://schemas.microsoft.com/office/drawing/2014/main" id="{D1F11129-9A13-4B57-BAD9-CA448FD1149C}"/>
                </a:ext>
              </a:extLst>
            </p:cNvPr>
            <p:cNvSpPr/>
            <p:nvPr/>
          </p:nvSpPr>
          <p:spPr>
            <a:xfrm>
              <a:off x="1851800" y="3191675"/>
              <a:ext cx="38325" cy="3525"/>
            </a:xfrm>
            <a:custGeom>
              <a:avLst/>
              <a:gdLst/>
              <a:ahLst/>
              <a:cxnLst/>
              <a:rect l="l" t="t" r="r" b="b"/>
              <a:pathLst>
                <a:path w="1533" h="141" extrusionOk="0">
                  <a:moveTo>
                    <a:pt x="1" y="1"/>
                  </a:moveTo>
                  <a:lnTo>
                    <a:pt x="219" y="140"/>
                  </a:lnTo>
                  <a:cubicBezTo>
                    <a:pt x="318" y="132"/>
                    <a:pt x="417" y="129"/>
                    <a:pt x="514" y="129"/>
                  </a:cubicBezTo>
                  <a:cubicBezTo>
                    <a:pt x="605" y="129"/>
                    <a:pt x="695" y="131"/>
                    <a:pt x="785" y="131"/>
                  </a:cubicBezTo>
                  <a:cubicBezTo>
                    <a:pt x="1041" y="131"/>
                    <a:pt x="1290" y="116"/>
                    <a:pt x="1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503;p3">
              <a:extLst>
                <a:ext uri="{FF2B5EF4-FFF2-40B4-BE49-F238E27FC236}">
                  <a16:creationId xmlns:a16="http://schemas.microsoft.com/office/drawing/2014/main" id="{BEB36982-FA1A-492D-8CA2-258BA35166B4}"/>
                </a:ext>
              </a:extLst>
            </p:cNvPr>
            <p:cNvSpPr/>
            <p:nvPr/>
          </p:nvSpPr>
          <p:spPr>
            <a:xfrm>
              <a:off x="1753725" y="3280475"/>
              <a:ext cx="6100" cy="5225"/>
            </a:xfrm>
            <a:custGeom>
              <a:avLst/>
              <a:gdLst/>
              <a:ahLst/>
              <a:cxnLst/>
              <a:rect l="l" t="t" r="r" b="b"/>
              <a:pathLst>
                <a:path w="244" h="209" extrusionOk="0">
                  <a:moveTo>
                    <a:pt x="112" y="0"/>
                  </a:moveTo>
                  <a:cubicBezTo>
                    <a:pt x="48" y="0"/>
                    <a:pt x="1" y="22"/>
                    <a:pt x="25" y="129"/>
                  </a:cubicBezTo>
                  <a:cubicBezTo>
                    <a:pt x="25" y="149"/>
                    <a:pt x="164" y="169"/>
                    <a:pt x="243" y="209"/>
                  </a:cubicBezTo>
                  <a:lnTo>
                    <a:pt x="243" y="10"/>
                  </a:lnTo>
                  <a:cubicBezTo>
                    <a:pt x="204" y="10"/>
                    <a:pt x="154" y="0"/>
                    <a:pt x="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504;p3">
              <a:extLst>
                <a:ext uri="{FF2B5EF4-FFF2-40B4-BE49-F238E27FC236}">
                  <a16:creationId xmlns:a16="http://schemas.microsoft.com/office/drawing/2014/main" id="{EF32DBA3-8CB0-4355-849A-0306AC0BEA1F}"/>
                </a:ext>
              </a:extLst>
            </p:cNvPr>
            <p:cNvSpPr/>
            <p:nvPr/>
          </p:nvSpPr>
          <p:spPr>
            <a:xfrm>
              <a:off x="1781675" y="3186700"/>
              <a:ext cx="4000" cy="4525"/>
            </a:xfrm>
            <a:custGeom>
              <a:avLst/>
              <a:gdLst/>
              <a:ahLst/>
              <a:cxnLst/>
              <a:rect l="l" t="t" r="r" b="b"/>
              <a:pathLst>
                <a:path w="160" h="181" extrusionOk="0">
                  <a:moveTo>
                    <a:pt x="1" y="1"/>
                  </a:moveTo>
                  <a:lnTo>
                    <a:pt x="1" y="140"/>
                  </a:lnTo>
                  <a:cubicBezTo>
                    <a:pt x="40" y="180"/>
                    <a:pt x="120" y="180"/>
                    <a:pt x="160" y="180"/>
                  </a:cubicBezTo>
                  <a:cubicBezTo>
                    <a:pt x="120" y="100"/>
                    <a:pt x="40" y="4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505;p3">
              <a:extLst>
                <a:ext uri="{FF2B5EF4-FFF2-40B4-BE49-F238E27FC236}">
                  <a16:creationId xmlns:a16="http://schemas.microsoft.com/office/drawing/2014/main" id="{12C336EB-D80A-4A65-ACC4-CF41B21CE6E0}"/>
                </a:ext>
              </a:extLst>
            </p:cNvPr>
            <p:cNvSpPr/>
            <p:nvPr/>
          </p:nvSpPr>
          <p:spPr>
            <a:xfrm>
              <a:off x="1790625" y="3179475"/>
              <a:ext cx="31350" cy="7375"/>
            </a:xfrm>
            <a:custGeom>
              <a:avLst/>
              <a:gdLst/>
              <a:ahLst/>
              <a:cxnLst/>
              <a:rect l="l" t="t" r="r" b="b"/>
              <a:pathLst>
                <a:path w="1254" h="295" extrusionOk="0">
                  <a:moveTo>
                    <a:pt x="814" y="0"/>
                  </a:moveTo>
                  <a:cubicBezTo>
                    <a:pt x="537" y="0"/>
                    <a:pt x="260" y="98"/>
                    <a:pt x="1" y="111"/>
                  </a:cubicBezTo>
                  <a:cubicBezTo>
                    <a:pt x="168" y="248"/>
                    <a:pt x="329" y="295"/>
                    <a:pt x="488" y="295"/>
                  </a:cubicBezTo>
                  <a:cubicBezTo>
                    <a:pt x="745" y="295"/>
                    <a:pt x="996" y="172"/>
                    <a:pt x="1254" y="111"/>
                  </a:cubicBezTo>
                  <a:cubicBezTo>
                    <a:pt x="1109" y="28"/>
                    <a:pt x="961" y="0"/>
                    <a:pt x="8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506;p3">
              <a:extLst>
                <a:ext uri="{FF2B5EF4-FFF2-40B4-BE49-F238E27FC236}">
                  <a16:creationId xmlns:a16="http://schemas.microsoft.com/office/drawing/2014/main" id="{44E0C617-BEB7-44E1-98E4-646C4E73E2A9}"/>
                </a:ext>
              </a:extLst>
            </p:cNvPr>
            <p:cNvSpPr/>
            <p:nvPr/>
          </p:nvSpPr>
          <p:spPr>
            <a:xfrm>
              <a:off x="1888600" y="3178000"/>
              <a:ext cx="31350" cy="4525"/>
            </a:xfrm>
            <a:custGeom>
              <a:avLst/>
              <a:gdLst/>
              <a:ahLst/>
              <a:cxnLst/>
              <a:rect l="l" t="t" r="r" b="b"/>
              <a:pathLst>
                <a:path w="1254" h="181" extrusionOk="0">
                  <a:moveTo>
                    <a:pt x="565" y="0"/>
                  </a:moveTo>
                  <a:cubicBezTo>
                    <a:pt x="372" y="0"/>
                    <a:pt x="184" y="31"/>
                    <a:pt x="1" y="150"/>
                  </a:cubicBezTo>
                  <a:cubicBezTo>
                    <a:pt x="26" y="149"/>
                    <a:pt x="52" y="148"/>
                    <a:pt x="78" y="148"/>
                  </a:cubicBezTo>
                  <a:cubicBezTo>
                    <a:pt x="278" y="148"/>
                    <a:pt x="482" y="180"/>
                    <a:pt x="683" y="180"/>
                  </a:cubicBezTo>
                  <a:cubicBezTo>
                    <a:pt x="878" y="180"/>
                    <a:pt x="1070" y="150"/>
                    <a:pt x="1254" y="31"/>
                  </a:cubicBezTo>
                  <a:lnTo>
                    <a:pt x="1254" y="31"/>
                  </a:lnTo>
                  <a:cubicBezTo>
                    <a:pt x="1227" y="32"/>
                    <a:pt x="1200" y="32"/>
                    <a:pt x="1173" y="32"/>
                  </a:cubicBezTo>
                  <a:cubicBezTo>
                    <a:pt x="966" y="32"/>
                    <a:pt x="763" y="0"/>
                    <a:pt x="5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507;p3">
              <a:extLst>
                <a:ext uri="{FF2B5EF4-FFF2-40B4-BE49-F238E27FC236}">
                  <a16:creationId xmlns:a16="http://schemas.microsoft.com/office/drawing/2014/main" id="{05A43EAA-9A1C-49F2-9D80-D1CF378E4EC5}"/>
                </a:ext>
              </a:extLst>
            </p:cNvPr>
            <p:cNvSpPr/>
            <p:nvPr/>
          </p:nvSpPr>
          <p:spPr>
            <a:xfrm>
              <a:off x="1848825" y="3179575"/>
              <a:ext cx="17925" cy="7275"/>
            </a:xfrm>
            <a:custGeom>
              <a:avLst/>
              <a:gdLst/>
              <a:ahLst/>
              <a:cxnLst/>
              <a:rect l="l" t="t" r="r" b="b"/>
              <a:pathLst>
                <a:path w="717" h="291" extrusionOk="0">
                  <a:moveTo>
                    <a:pt x="226" y="1"/>
                  </a:moveTo>
                  <a:cubicBezTo>
                    <a:pt x="148" y="1"/>
                    <a:pt x="73" y="27"/>
                    <a:pt x="0" y="107"/>
                  </a:cubicBezTo>
                  <a:cubicBezTo>
                    <a:pt x="148" y="168"/>
                    <a:pt x="288" y="291"/>
                    <a:pt x="434" y="291"/>
                  </a:cubicBezTo>
                  <a:cubicBezTo>
                    <a:pt x="524" y="291"/>
                    <a:pt x="617" y="244"/>
                    <a:pt x="716" y="107"/>
                  </a:cubicBezTo>
                  <a:cubicBezTo>
                    <a:pt x="544" y="107"/>
                    <a:pt x="380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508;p3">
              <a:extLst>
                <a:ext uri="{FF2B5EF4-FFF2-40B4-BE49-F238E27FC236}">
                  <a16:creationId xmlns:a16="http://schemas.microsoft.com/office/drawing/2014/main" id="{27B96637-EBF3-443B-8861-F7B8FEC42BCF}"/>
                </a:ext>
              </a:extLst>
            </p:cNvPr>
            <p:cNvSpPr/>
            <p:nvPr/>
          </p:nvSpPr>
          <p:spPr>
            <a:xfrm>
              <a:off x="1826925" y="3181750"/>
              <a:ext cx="21925" cy="5425"/>
            </a:xfrm>
            <a:custGeom>
              <a:avLst/>
              <a:gdLst/>
              <a:ahLst/>
              <a:cxnLst/>
              <a:rect l="l" t="t" r="r" b="b"/>
              <a:pathLst>
                <a:path w="877" h="217" extrusionOk="0">
                  <a:moveTo>
                    <a:pt x="876" y="0"/>
                  </a:moveTo>
                  <a:lnTo>
                    <a:pt x="876" y="0"/>
                  </a:lnTo>
                  <a:cubicBezTo>
                    <a:pt x="727" y="10"/>
                    <a:pt x="578" y="15"/>
                    <a:pt x="431" y="15"/>
                  </a:cubicBezTo>
                  <a:cubicBezTo>
                    <a:pt x="284" y="15"/>
                    <a:pt x="140" y="10"/>
                    <a:pt x="1" y="0"/>
                  </a:cubicBezTo>
                  <a:lnTo>
                    <a:pt x="1" y="0"/>
                  </a:lnTo>
                  <a:cubicBezTo>
                    <a:pt x="153" y="142"/>
                    <a:pt x="299" y="216"/>
                    <a:pt x="446" y="216"/>
                  </a:cubicBezTo>
                  <a:cubicBezTo>
                    <a:pt x="588" y="216"/>
                    <a:pt x="730" y="147"/>
                    <a:pt x="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509;p3">
              <a:extLst>
                <a:ext uri="{FF2B5EF4-FFF2-40B4-BE49-F238E27FC236}">
                  <a16:creationId xmlns:a16="http://schemas.microsoft.com/office/drawing/2014/main" id="{3C880B93-364F-47FD-8019-643F67E0367D}"/>
                </a:ext>
              </a:extLst>
            </p:cNvPr>
            <p:cNvSpPr/>
            <p:nvPr/>
          </p:nvSpPr>
          <p:spPr>
            <a:xfrm>
              <a:off x="1870200" y="31800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168" y="0"/>
                  </a:moveTo>
                  <a:cubicBezTo>
                    <a:pt x="115" y="0"/>
                    <a:pt x="59" y="19"/>
                    <a:pt x="1" y="69"/>
                  </a:cubicBezTo>
                  <a:cubicBezTo>
                    <a:pt x="70" y="169"/>
                    <a:pt x="135" y="218"/>
                    <a:pt x="197" y="218"/>
                  </a:cubicBezTo>
                  <a:cubicBezTo>
                    <a:pt x="259" y="218"/>
                    <a:pt x="319" y="169"/>
                    <a:pt x="378" y="69"/>
                  </a:cubicBezTo>
                  <a:cubicBezTo>
                    <a:pt x="310" y="35"/>
                    <a:pt x="24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510;p3">
              <a:extLst>
                <a:ext uri="{FF2B5EF4-FFF2-40B4-BE49-F238E27FC236}">
                  <a16:creationId xmlns:a16="http://schemas.microsoft.com/office/drawing/2014/main" id="{53730425-B3A6-4434-986B-46C0AC6894A0}"/>
                </a:ext>
              </a:extLst>
            </p:cNvPr>
            <p:cNvSpPr/>
            <p:nvPr/>
          </p:nvSpPr>
          <p:spPr>
            <a:xfrm>
              <a:off x="2394375" y="4753275"/>
              <a:ext cx="7975" cy="24375"/>
            </a:xfrm>
            <a:custGeom>
              <a:avLst/>
              <a:gdLst/>
              <a:ahLst/>
              <a:cxnLst/>
              <a:rect l="l" t="t" r="r" b="b"/>
              <a:pathLst>
                <a:path w="319" h="975" extrusionOk="0">
                  <a:moveTo>
                    <a:pt x="319" y="0"/>
                  </a:moveTo>
                  <a:lnTo>
                    <a:pt x="319" y="0"/>
                  </a:lnTo>
                  <a:cubicBezTo>
                    <a:pt x="0" y="279"/>
                    <a:pt x="160" y="637"/>
                    <a:pt x="160" y="975"/>
                  </a:cubicBezTo>
                  <a:lnTo>
                    <a:pt x="299" y="895"/>
                  </a:lnTo>
                  <a:cubicBezTo>
                    <a:pt x="299" y="597"/>
                    <a:pt x="299" y="298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511;p3">
              <a:extLst>
                <a:ext uri="{FF2B5EF4-FFF2-40B4-BE49-F238E27FC236}">
                  <a16:creationId xmlns:a16="http://schemas.microsoft.com/office/drawing/2014/main" id="{C05BADB2-092D-4FED-B539-9344A3CCAC63}"/>
                </a:ext>
              </a:extLst>
            </p:cNvPr>
            <p:cNvSpPr/>
            <p:nvPr/>
          </p:nvSpPr>
          <p:spPr>
            <a:xfrm>
              <a:off x="2406800" y="4373800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21" y="160"/>
                    <a:pt x="60" y="160"/>
                    <a:pt x="60" y="140"/>
                  </a:cubicBezTo>
                  <a:cubicBezTo>
                    <a:pt x="60" y="81"/>
                    <a:pt x="21" y="6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512;p3">
              <a:extLst>
                <a:ext uri="{FF2B5EF4-FFF2-40B4-BE49-F238E27FC236}">
                  <a16:creationId xmlns:a16="http://schemas.microsoft.com/office/drawing/2014/main" id="{C73E7C76-36B3-407D-B686-27C572EC6A61}"/>
                </a:ext>
              </a:extLst>
            </p:cNvPr>
            <p:cNvSpPr/>
            <p:nvPr/>
          </p:nvSpPr>
          <p:spPr>
            <a:xfrm>
              <a:off x="2421225" y="4770675"/>
              <a:ext cx="49750" cy="34825"/>
            </a:xfrm>
            <a:custGeom>
              <a:avLst/>
              <a:gdLst/>
              <a:ahLst/>
              <a:cxnLst/>
              <a:rect l="l" t="t" r="r" b="b"/>
              <a:pathLst>
                <a:path w="1990" h="1393" extrusionOk="0">
                  <a:moveTo>
                    <a:pt x="498" y="0"/>
                  </a:moveTo>
                  <a:cubicBezTo>
                    <a:pt x="438" y="40"/>
                    <a:pt x="399" y="80"/>
                    <a:pt x="339" y="120"/>
                  </a:cubicBezTo>
                  <a:cubicBezTo>
                    <a:pt x="319" y="179"/>
                    <a:pt x="279" y="219"/>
                    <a:pt x="219" y="279"/>
                  </a:cubicBezTo>
                  <a:lnTo>
                    <a:pt x="140" y="339"/>
                  </a:lnTo>
                  <a:cubicBezTo>
                    <a:pt x="100" y="398"/>
                    <a:pt x="40" y="478"/>
                    <a:pt x="21" y="518"/>
                  </a:cubicBezTo>
                  <a:cubicBezTo>
                    <a:pt x="21" y="537"/>
                    <a:pt x="1" y="597"/>
                    <a:pt x="1" y="617"/>
                  </a:cubicBezTo>
                  <a:lnTo>
                    <a:pt x="1" y="716"/>
                  </a:lnTo>
                  <a:cubicBezTo>
                    <a:pt x="21" y="796"/>
                    <a:pt x="21" y="856"/>
                    <a:pt x="80" y="915"/>
                  </a:cubicBezTo>
                  <a:cubicBezTo>
                    <a:pt x="140" y="955"/>
                    <a:pt x="200" y="995"/>
                    <a:pt x="279" y="995"/>
                  </a:cubicBezTo>
                  <a:lnTo>
                    <a:pt x="379" y="995"/>
                  </a:lnTo>
                  <a:cubicBezTo>
                    <a:pt x="418" y="982"/>
                    <a:pt x="460" y="977"/>
                    <a:pt x="505" y="977"/>
                  </a:cubicBezTo>
                  <a:cubicBezTo>
                    <a:pt x="593" y="977"/>
                    <a:pt x="690" y="995"/>
                    <a:pt x="796" y="995"/>
                  </a:cubicBezTo>
                  <a:cubicBezTo>
                    <a:pt x="893" y="934"/>
                    <a:pt x="963" y="910"/>
                    <a:pt x="1012" y="910"/>
                  </a:cubicBezTo>
                  <a:cubicBezTo>
                    <a:pt x="1208" y="910"/>
                    <a:pt x="1107" y="1286"/>
                    <a:pt x="1234" y="1333"/>
                  </a:cubicBezTo>
                  <a:cubicBezTo>
                    <a:pt x="1332" y="1372"/>
                    <a:pt x="1423" y="1392"/>
                    <a:pt x="1507" y="1392"/>
                  </a:cubicBezTo>
                  <a:cubicBezTo>
                    <a:pt x="1680" y="1392"/>
                    <a:pt x="1823" y="1308"/>
                    <a:pt x="1930" y="1134"/>
                  </a:cubicBezTo>
                  <a:cubicBezTo>
                    <a:pt x="1990" y="1035"/>
                    <a:pt x="1990" y="955"/>
                    <a:pt x="1910" y="896"/>
                  </a:cubicBezTo>
                  <a:cubicBezTo>
                    <a:pt x="1711" y="677"/>
                    <a:pt x="1910" y="418"/>
                    <a:pt x="1910" y="199"/>
                  </a:cubicBezTo>
                  <a:cubicBezTo>
                    <a:pt x="1831" y="93"/>
                    <a:pt x="1742" y="60"/>
                    <a:pt x="1648" y="60"/>
                  </a:cubicBezTo>
                  <a:cubicBezTo>
                    <a:pt x="1491" y="60"/>
                    <a:pt x="1317" y="152"/>
                    <a:pt x="1141" y="152"/>
                  </a:cubicBezTo>
                  <a:cubicBezTo>
                    <a:pt x="1106" y="152"/>
                    <a:pt x="1070" y="148"/>
                    <a:pt x="1035" y="140"/>
                  </a:cubicBezTo>
                  <a:cubicBezTo>
                    <a:pt x="916" y="100"/>
                    <a:pt x="737" y="140"/>
                    <a:pt x="637" y="20"/>
                  </a:cubicBezTo>
                  <a:cubicBezTo>
                    <a:pt x="597" y="20"/>
                    <a:pt x="538" y="0"/>
                    <a:pt x="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513;p3">
              <a:extLst>
                <a:ext uri="{FF2B5EF4-FFF2-40B4-BE49-F238E27FC236}">
                  <a16:creationId xmlns:a16="http://schemas.microsoft.com/office/drawing/2014/main" id="{24509CBB-623B-4FA6-8AF2-1B5CBEF35DD4}"/>
                </a:ext>
              </a:extLst>
            </p:cNvPr>
            <p:cNvSpPr/>
            <p:nvPr/>
          </p:nvSpPr>
          <p:spPr>
            <a:xfrm>
              <a:off x="2407300" y="4771125"/>
              <a:ext cx="26875" cy="28050"/>
            </a:xfrm>
            <a:custGeom>
              <a:avLst/>
              <a:gdLst/>
              <a:ahLst/>
              <a:cxnLst/>
              <a:rect l="l" t="t" r="r" b="b"/>
              <a:pathLst>
                <a:path w="1075" h="1122" extrusionOk="0">
                  <a:moveTo>
                    <a:pt x="1032" y="1"/>
                  </a:moveTo>
                  <a:cubicBezTo>
                    <a:pt x="776" y="1"/>
                    <a:pt x="586" y="164"/>
                    <a:pt x="379" y="221"/>
                  </a:cubicBezTo>
                  <a:cubicBezTo>
                    <a:pt x="319" y="281"/>
                    <a:pt x="279" y="301"/>
                    <a:pt x="219" y="321"/>
                  </a:cubicBezTo>
                  <a:cubicBezTo>
                    <a:pt x="200" y="400"/>
                    <a:pt x="160" y="460"/>
                    <a:pt x="140" y="500"/>
                  </a:cubicBezTo>
                  <a:cubicBezTo>
                    <a:pt x="21" y="698"/>
                    <a:pt x="1" y="897"/>
                    <a:pt x="180" y="1096"/>
                  </a:cubicBezTo>
                  <a:cubicBezTo>
                    <a:pt x="223" y="1114"/>
                    <a:pt x="261" y="1121"/>
                    <a:pt x="296" y="1121"/>
                  </a:cubicBezTo>
                  <a:cubicBezTo>
                    <a:pt x="421" y="1121"/>
                    <a:pt x="495" y="1018"/>
                    <a:pt x="558" y="878"/>
                  </a:cubicBezTo>
                  <a:cubicBezTo>
                    <a:pt x="597" y="758"/>
                    <a:pt x="578" y="619"/>
                    <a:pt x="677" y="519"/>
                  </a:cubicBezTo>
                  <a:cubicBezTo>
                    <a:pt x="757" y="480"/>
                    <a:pt x="796" y="420"/>
                    <a:pt x="876" y="380"/>
                  </a:cubicBezTo>
                  <a:cubicBezTo>
                    <a:pt x="936" y="301"/>
                    <a:pt x="975" y="261"/>
                    <a:pt x="1035" y="181"/>
                  </a:cubicBezTo>
                  <a:cubicBezTo>
                    <a:pt x="1035" y="102"/>
                    <a:pt x="1055" y="62"/>
                    <a:pt x="1075" y="2"/>
                  </a:cubicBezTo>
                  <a:cubicBezTo>
                    <a:pt x="1060" y="1"/>
                    <a:pt x="1046" y="1"/>
                    <a:pt x="10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514;p3">
              <a:extLst>
                <a:ext uri="{FF2B5EF4-FFF2-40B4-BE49-F238E27FC236}">
                  <a16:creationId xmlns:a16="http://schemas.microsoft.com/office/drawing/2014/main" id="{18B02DAB-F7F9-455E-85F3-CABED1A4D5A6}"/>
                </a:ext>
              </a:extLst>
            </p:cNvPr>
            <p:cNvSpPr/>
            <p:nvPr/>
          </p:nvSpPr>
          <p:spPr>
            <a:xfrm>
              <a:off x="2437375" y="477067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170" y="0"/>
                  </a:moveTo>
                  <a:cubicBezTo>
                    <a:pt x="91" y="0"/>
                    <a:pt x="71" y="20"/>
                    <a:pt x="11" y="40"/>
                  </a:cubicBezTo>
                  <a:cubicBezTo>
                    <a:pt x="0" y="211"/>
                    <a:pt x="47" y="267"/>
                    <a:pt x="120" y="267"/>
                  </a:cubicBezTo>
                  <a:cubicBezTo>
                    <a:pt x="183" y="267"/>
                    <a:pt x="266" y="225"/>
                    <a:pt x="349" y="179"/>
                  </a:cubicBezTo>
                  <a:cubicBezTo>
                    <a:pt x="369" y="179"/>
                    <a:pt x="389" y="179"/>
                    <a:pt x="429" y="120"/>
                  </a:cubicBezTo>
                  <a:cubicBezTo>
                    <a:pt x="449" y="100"/>
                    <a:pt x="429" y="40"/>
                    <a:pt x="349" y="20"/>
                  </a:cubicBezTo>
                  <a:cubicBezTo>
                    <a:pt x="290" y="20"/>
                    <a:pt x="210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15;p3">
              <a:extLst>
                <a:ext uri="{FF2B5EF4-FFF2-40B4-BE49-F238E27FC236}">
                  <a16:creationId xmlns:a16="http://schemas.microsoft.com/office/drawing/2014/main" id="{3643BC10-9B9A-43D6-BA0A-658080E0DA59}"/>
                </a:ext>
              </a:extLst>
            </p:cNvPr>
            <p:cNvSpPr/>
            <p:nvPr/>
          </p:nvSpPr>
          <p:spPr>
            <a:xfrm>
              <a:off x="2406300" y="4783600"/>
              <a:ext cx="10975" cy="19675"/>
            </a:xfrm>
            <a:custGeom>
              <a:avLst/>
              <a:gdLst/>
              <a:ahLst/>
              <a:cxnLst/>
              <a:rect l="l" t="t" r="r" b="b"/>
              <a:pathLst>
                <a:path w="439" h="787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0" y="20"/>
                    <a:pt x="80" y="60"/>
                    <a:pt x="21" y="60"/>
                  </a:cubicBezTo>
                  <a:cubicBezTo>
                    <a:pt x="1" y="299"/>
                    <a:pt x="1" y="518"/>
                    <a:pt x="1" y="756"/>
                  </a:cubicBezTo>
                  <a:lnTo>
                    <a:pt x="200" y="756"/>
                  </a:lnTo>
                  <a:cubicBezTo>
                    <a:pt x="220" y="776"/>
                    <a:pt x="250" y="786"/>
                    <a:pt x="284" y="786"/>
                  </a:cubicBezTo>
                  <a:cubicBezTo>
                    <a:pt x="319" y="786"/>
                    <a:pt x="359" y="776"/>
                    <a:pt x="399" y="756"/>
                  </a:cubicBezTo>
                  <a:cubicBezTo>
                    <a:pt x="439" y="677"/>
                    <a:pt x="419" y="597"/>
                    <a:pt x="339" y="558"/>
                  </a:cubicBezTo>
                  <a:cubicBezTo>
                    <a:pt x="140" y="418"/>
                    <a:pt x="200" y="199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16;p3">
              <a:extLst>
                <a:ext uri="{FF2B5EF4-FFF2-40B4-BE49-F238E27FC236}">
                  <a16:creationId xmlns:a16="http://schemas.microsoft.com/office/drawing/2014/main" id="{BE3FBD3E-AB78-4A82-9430-222EBC0D515A}"/>
                </a:ext>
              </a:extLst>
            </p:cNvPr>
            <p:cNvSpPr/>
            <p:nvPr/>
          </p:nvSpPr>
          <p:spPr>
            <a:xfrm>
              <a:off x="2433175" y="4824875"/>
              <a:ext cx="26375" cy="18575"/>
            </a:xfrm>
            <a:custGeom>
              <a:avLst/>
              <a:gdLst/>
              <a:ahLst/>
              <a:cxnLst/>
              <a:rect l="l" t="t" r="r" b="b"/>
              <a:pathLst>
                <a:path w="1055" h="743" extrusionOk="0">
                  <a:moveTo>
                    <a:pt x="915" y="1"/>
                  </a:moveTo>
                  <a:cubicBezTo>
                    <a:pt x="657" y="160"/>
                    <a:pt x="378" y="319"/>
                    <a:pt x="199" y="538"/>
                  </a:cubicBezTo>
                  <a:cubicBezTo>
                    <a:pt x="119" y="597"/>
                    <a:pt x="60" y="637"/>
                    <a:pt x="0" y="677"/>
                  </a:cubicBezTo>
                  <a:cubicBezTo>
                    <a:pt x="23" y="724"/>
                    <a:pt x="54" y="743"/>
                    <a:pt x="86" y="743"/>
                  </a:cubicBezTo>
                  <a:cubicBezTo>
                    <a:pt x="110" y="743"/>
                    <a:pt x="134" y="733"/>
                    <a:pt x="159" y="717"/>
                  </a:cubicBezTo>
                  <a:cubicBezTo>
                    <a:pt x="935" y="697"/>
                    <a:pt x="935" y="697"/>
                    <a:pt x="1054" y="21"/>
                  </a:cubicBezTo>
                  <a:cubicBezTo>
                    <a:pt x="1015" y="1"/>
                    <a:pt x="955" y="1"/>
                    <a:pt x="9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17;p3">
              <a:extLst>
                <a:ext uri="{FF2B5EF4-FFF2-40B4-BE49-F238E27FC236}">
                  <a16:creationId xmlns:a16="http://schemas.microsoft.com/office/drawing/2014/main" id="{10A2DDDA-7A8A-4364-B054-EF4F1D643997}"/>
                </a:ext>
              </a:extLst>
            </p:cNvPr>
            <p:cNvSpPr/>
            <p:nvPr/>
          </p:nvSpPr>
          <p:spPr>
            <a:xfrm>
              <a:off x="2423225" y="4842275"/>
              <a:ext cx="13950" cy="9550"/>
            </a:xfrm>
            <a:custGeom>
              <a:avLst/>
              <a:gdLst/>
              <a:ahLst/>
              <a:cxnLst/>
              <a:rect l="l" t="t" r="r" b="b"/>
              <a:pathLst>
                <a:path w="558" h="382" extrusionOk="0">
                  <a:moveTo>
                    <a:pt x="398" y="1"/>
                  </a:moveTo>
                  <a:cubicBezTo>
                    <a:pt x="338" y="1"/>
                    <a:pt x="279" y="21"/>
                    <a:pt x="219" y="21"/>
                  </a:cubicBezTo>
                  <a:cubicBezTo>
                    <a:pt x="139" y="120"/>
                    <a:pt x="0" y="220"/>
                    <a:pt x="20" y="259"/>
                  </a:cubicBezTo>
                  <a:cubicBezTo>
                    <a:pt x="39" y="355"/>
                    <a:pt x="90" y="382"/>
                    <a:pt x="151" y="382"/>
                  </a:cubicBezTo>
                  <a:cubicBezTo>
                    <a:pt x="217" y="382"/>
                    <a:pt x="296" y="349"/>
                    <a:pt x="358" y="339"/>
                  </a:cubicBezTo>
                  <a:cubicBezTo>
                    <a:pt x="517" y="319"/>
                    <a:pt x="537" y="160"/>
                    <a:pt x="557" y="21"/>
                  </a:cubicBezTo>
                  <a:cubicBezTo>
                    <a:pt x="517" y="21"/>
                    <a:pt x="438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18;p3">
              <a:extLst>
                <a:ext uri="{FF2B5EF4-FFF2-40B4-BE49-F238E27FC236}">
                  <a16:creationId xmlns:a16="http://schemas.microsoft.com/office/drawing/2014/main" id="{7C2C5313-3883-4BA9-89EA-98ADA62A7B5F}"/>
                </a:ext>
              </a:extLst>
            </p:cNvPr>
            <p:cNvSpPr/>
            <p:nvPr/>
          </p:nvSpPr>
          <p:spPr>
            <a:xfrm>
              <a:off x="2466975" y="4833325"/>
              <a:ext cx="2025" cy="4500"/>
            </a:xfrm>
            <a:custGeom>
              <a:avLst/>
              <a:gdLst/>
              <a:ahLst/>
              <a:cxnLst/>
              <a:rect l="l" t="t" r="r" b="b"/>
              <a:pathLst>
                <a:path w="81" h="180" extrusionOk="0">
                  <a:moveTo>
                    <a:pt x="80" y="1"/>
                  </a:moveTo>
                  <a:cubicBezTo>
                    <a:pt x="60" y="21"/>
                    <a:pt x="1" y="21"/>
                    <a:pt x="1" y="60"/>
                  </a:cubicBezTo>
                  <a:cubicBezTo>
                    <a:pt x="1" y="80"/>
                    <a:pt x="41" y="120"/>
                    <a:pt x="41" y="180"/>
                  </a:cubicBezTo>
                  <a:cubicBezTo>
                    <a:pt x="60" y="100"/>
                    <a:pt x="60" y="60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19;p3">
              <a:extLst>
                <a:ext uri="{FF2B5EF4-FFF2-40B4-BE49-F238E27FC236}">
                  <a16:creationId xmlns:a16="http://schemas.microsoft.com/office/drawing/2014/main" id="{3F66C6DF-21B6-4D73-84F3-8D0556E9BAC2}"/>
                </a:ext>
              </a:extLst>
            </p:cNvPr>
            <p:cNvSpPr/>
            <p:nvPr/>
          </p:nvSpPr>
          <p:spPr>
            <a:xfrm>
              <a:off x="2298900" y="4843275"/>
              <a:ext cx="15425" cy="12450"/>
            </a:xfrm>
            <a:custGeom>
              <a:avLst/>
              <a:gdLst/>
              <a:ahLst/>
              <a:cxnLst/>
              <a:rect l="l" t="t" r="r" b="b"/>
              <a:pathLst>
                <a:path w="617" h="498" extrusionOk="0">
                  <a:moveTo>
                    <a:pt x="537" y="1"/>
                  </a:moveTo>
                  <a:cubicBezTo>
                    <a:pt x="372" y="56"/>
                    <a:pt x="240" y="162"/>
                    <a:pt x="64" y="162"/>
                  </a:cubicBezTo>
                  <a:cubicBezTo>
                    <a:pt x="50" y="162"/>
                    <a:pt x="35" y="161"/>
                    <a:pt x="20" y="160"/>
                  </a:cubicBezTo>
                  <a:cubicBezTo>
                    <a:pt x="20" y="200"/>
                    <a:pt x="20" y="279"/>
                    <a:pt x="0" y="319"/>
                  </a:cubicBezTo>
                  <a:cubicBezTo>
                    <a:pt x="20" y="379"/>
                    <a:pt x="20" y="418"/>
                    <a:pt x="40" y="478"/>
                  </a:cubicBezTo>
                  <a:cubicBezTo>
                    <a:pt x="219" y="498"/>
                    <a:pt x="358" y="498"/>
                    <a:pt x="537" y="498"/>
                  </a:cubicBezTo>
                  <a:cubicBezTo>
                    <a:pt x="557" y="418"/>
                    <a:pt x="597" y="379"/>
                    <a:pt x="597" y="319"/>
                  </a:cubicBezTo>
                  <a:cubicBezTo>
                    <a:pt x="557" y="279"/>
                    <a:pt x="557" y="200"/>
                    <a:pt x="557" y="160"/>
                  </a:cubicBezTo>
                  <a:cubicBezTo>
                    <a:pt x="557" y="160"/>
                    <a:pt x="597" y="160"/>
                    <a:pt x="597" y="100"/>
                  </a:cubicBezTo>
                  <a:cubicBezTo>
                    <a:pt x="617" y="80"/>
                    <a:pt x="597" y="2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20;p3">
              <a:extLst>
                <a:ext uri="{FF2B5EF4-FFF2-40B4-BE49-F238E27FC236}">
                  <a16:creationId xmlns:a16="http://schemas.microsoft.com/office/drawing/2014/main" id="{33CAB5DF-F031-4F7A-B068-DB7B98645EE6}"/>
                </a:ext>
              </a:extLst>
            </p:cNvPr>
            <p:cNvSpPr/>
            <p:nvPr/>
          </p:nvSpPr>
          <p:spPr>
            <a:xfrm>
              <a:off x="2286450" y="4849175"/>
              <a:ext cx="3500" cy="2075"/>
            </a:xfrm>
            <a:custGeom>
              <a:avLst/>
              <a:gdLst/>
              <a:ahLst/>
              <a:cxnLst/>
              <a:rect l="l" t="t" r="r" b="b"/>
              <a:pathLst>
                <a:path w="140" h="83" extrusionOk="0">
                  <a:moveTo>
                    <a:pt x="74" y="1"/>
                  </a:moveTo>
                  <a:cubicBezTo>
                    <a:pt x="48" y="1"/>
                    <a:pt x="22" y="31"/>
                    <a:pt x="1" y="83"/>
                  </a:cubicBezTo>
                  <a:lnTo>
                    <a:pt x="140" y="83"/>
                  </a:lnTo>
                  <a:cubicBezTo>
                    <a:pt x="121" y="26"/>
                    <a:pt x="97" y="1"/>
                    <a:pt x="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21;p3">
              <a:extLst>
                <a:ext uri="{FF2B5EF4-FFF2-40B4-BE49-F238E27FC236}">
                  <a16:creationId xmlns:a16="http://schemas.microsoft.com/office/drawing/2014/main" id="{3EDF3096-0C2B-478E-B972-A95A71E9077A}"/>
                </a:ext>
              </a:extLst>
            </p:cNvPr>
            <p:cNvSpPr/>
            <p:nvPr/>
          </p:nvSpPr>
          <p:spPr>
            <a:xfrm>
              <a:off x="2409275" y="4790250"/>
              <a:ext cx="36350" cy="26550"/>
            </a:xfrm>
            <a:custGeom>
              <a:avLst/>
              <a:gdLst/>
              <a:ahLst/>
              <a:cxnLst/>
              <a:rect l="l" t="t" r="r" b="b"/>
              <a:pathLst>
                <a:path w="1454" h="1062" extrusionOk="0">
                  <a:moveTo>
                    <a:pt x="981" y="1"/>
                  </a:moveTo>
                  <a:cubicBezTo>
                    <a:pt x="918" y="1"/>
                    <a:pt x="855" y="45"/>
                    <a:pt x="797" y="132"/>
                  </a:cubicBezTo>
                  <a:lnTo>
                    <a:pt x="618" y="132"/>
                  </a:lnTo>
                  <a:cubicBezTo>
                    <a:pt x="473" y="205"/>
                    <a:pt x="477" y="459"/>
                    <a:pt x="268" y="459"/>
                  </a:cubicBezTo>
                  <a:cubicBezTo>
                    <a:pt x="248" y="459"/>
                    <a:pt x="225" y="456"/>
                    <a:pt x="200" y="451"/>
                  </a:cubicBezTo>
                  <a:cubicBezTo>
                    <a:pt x="160" y="451"/>
                    <a:pt x="121" y="451"/>
                    <a:pt x="81" y="490"/>
                  </a:cubicBezTo>
                  <a:cubicBezTo>
                    <a:pt x="0" y="861"/>
                    <a:pt x="102" y="1062"/>
                    <a:pt x="397" y="1062"/>
                  </a:cubicBezTo>
                  <a:cubicBezTo>
                    <a:pt x="466" y="1062"/>
                    <a:pt x="547" y="1050"/>
                    <a:pt x="638" y="1028"/>
                  </a:cubicBezTo>
                  <a:cubicBezTo>
                    <a:pt x="697" y="1028"/>
                    <a:pt x="777" y="1047"/>
                    <a:pt x="817" y="1047"/>
                  </a:cubicBezTo>
                  <a:cubicBezTo>
                    <a:pt x="877" y="1047"/>
                    <a:pt x="916" y="1028"/>
                    <a:pt x="976" y="1028"/>
                  </a:cubicBezTo>
                  <a:cubicBezTo>
                    <a:pt x="1135" y="948"/>
                    <a:pt x="1314" y="888"/>
                    <a:pt x="1394" y="650"/>
                  </a:cubicBezTo>
                  <a:cubicBezTo>
                    <a:pt x="1453" y="451"/>
                    <a:pt x="1314" y="311"/>
                    <a:pt x="1175" y="152"/>
                  </a:cubicBezTo>
                  <a:cubicBezTo>
                    <a:pt x="1114" y="50"/>
                    <a:pt x="1047" y="1"/>
                    <a:pt x="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22;p3">
              <a:extLst>
                <a:ext uri="{FF2B5EF4-FFF2-40B4-BE49-F238E27FC236}">
                  <a16:creationId xmlns:a16="http://schemas.microsoft.com/office/drawing/2014/main" id="{C25C9FCD-BFF3-4912-B82F-40CB87C3A714}"/>
                </a:ext>
              </a:extLst>
            </p:cNvPr>
            <p:cNvSpPr/>
            <p:nvPr/>
          </p:nvSpPr>
          <p:spPr>
            <a:xfrm>
              <a:off x="2433175" y="4799025"/>
              <a:ext cx="38300" cy="39300"/>
            </a:xfrm>
            <a:custGeom>
              <a:avLst/>
              <a:gdLst/>
              <a:ahLst/>
              <a:cxnLst/>
              <a:rect l="l" t="t" r="r" b="b"/>
              <a:pathLst>
                <a:path w="1532" h="1572" extrusionOk="0">
                  <a:moveTo>
                    <a:pt x="1412" y="0"/>
                  </a:moveTo>
                  <a:cubicBezTo>
                    <a:pt x="1214" y="100"/>
                    <a:pt x="995" y="179"/>
                    <a:pt x="736" y="179"/>
                  </a:cubicBezTo>
                  <a:cubicBezTo>
                    <a:pt x="597" y="179"/>
                    <a:pt x="497" y="299"/>
                    <a:pt x="338" y="338"/>
                  </a:cubicBezTo>
                  <a:cubicBezTo>
                    <a:pt x="159" y="378"/>
                    <a:pt x="60" y="498"/>
                    <a:pt x="0" y="677"/>
                  </a:cubicBezTo>
                  <a:cubicBezTo>
                    <a:pt x="517" y="875"/>
                    <a:pt x="100" y="1273"/>
                    <a:pt x="199" y="1572"/>
                  </a:cubicBezTo>
                  <a:cubicBezTo>
                    <a:pt x="557" y="1572"/>
                    <a:pt x="756" y="1353"/>
                    <a:pt x="915" y="1015"/>
                  </a:cubicBezTo>
                  <a:cubicBezTo>
                    <a:pt x="1034" y="796"/>
                    <a:pt x="1512" y="895"/>
                    <a:pt x="1432" y="498"/>
                  </a:cubicBezTo>
                  <a:lnTo>
                    <a:pt x="1412" y="418"/>
                  </a:lnTo>
                  <a:lnTo>
                    <a:pt x="1373" y="358"/>
                  </a:lnTo>
                  <a:lnTo>
                    <a:pt x="1452" y="378"/>
                  </a:lnTo>
                  <a:cubicBezTo>
                    <a:pt x="1512" y="358"/>
                    <a:pt x="1532" y="279"/>
                    <a:pt x="1532" y="219"/>
                  </a:cubicBezTo>
                  <a:cubicBezTo>
                    <a:pt x="1532" y="139"/>
                    <a:pt x="1512" y="60"/>
                    <a:pt x="1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23;p3">
              <a:extLst>
                <a:ext uri="{FF2B5EF4-FFF2-40B4-BE49-F238E27FC236}">
                  <a16:creationId xmlns:a16="http://schemas.microsoft.com/office/drawing/2014/main" id="{E5CDD611-B45B-410E-8A0C-4C48F92E665B}"/>
                </a:ext>
              </a:extLst>
            </p:cNvPr>
            <p:cNvSpPr/>
            <p:nvPr/>
          </p:nvSpPr>
          <p:spPr>
            <a:xfrm>
              <a:off x="1752825" y="3994175"/>
              <a:ext cx="181050" cy="10350"/>
            </a:xfrm>
            <a:custGeom>
              <a:avLst/>
              <a:gdLst/>
              <a:ahLst/>
              <a:cxnLst/>
              <a:rect l="l" t="t" r="r" b="b"/>
              <a:pathLst>
                <a:path w="7242" h="414" extrusionOk="0">
                  <a:moveTo>
                    <a:pt x="3370" y="0"/>
                  </a:moveTo>
                  <a:cubicBezTo>
                    <a:pt x="2250" y="0"/>
                    <a:pt x="1128" y="42"/>
                    <a:pt x="1" y="227"/>
                  </a:cubicBezTo>
                  <a:cubicBezTo>
                    <a:pt x="156" y="373"/>
                    <a:pt x="301" y="413"/>
                    <a:pt x="438" y="413"/>
                  </a:cubicBezTo>
                  <a:cubicBezTo>
                    <a:pt x="602" y="413"/>
                    <a:pt x="755" y="357"/>
                    <a:pt x="902" y="357"/>
                  </a:cubicBezTo>
                  <a:cubicBezTo>
                    <a:pt x="933" y="357"/>
                    <a:pt x="965" y="360"/>
                    <a:pt x="995" y="366"/>
                  </a:cubicBezTo>
                  <a:cubicBezTo>
                    <a:pt x="1045" y="316"/>
                    <a:pt x="1100" y="291"/>
                    <a:pt x="1160" y="291"/>
                  </a:cubicBezTo>
                  <a:cubicBezTo>
                    <a:pt x="1219" y="291"/>
                    <a:pt x="1284" y="316"/>
                    <a:pt x="1354" y="366"/>
                  </a:cubicBezTo>
                  <a:cubicBezTo>
                    <a:pt x="1669" y="376"/>
                    <a:pt x="1986" y="380"/>
                    <a:pt x="2306" y="380"/>
                  </a:cubicBezTo>
                  <a:cubicBezTo>
                    <a:pt x="3333" y="380"/>
                    <a:pt x="4382" y="340"/>
                    <a:pt x="5470" y="340"/>
                  </a:cubicBezTo>
                  <a:cubicBezTo>
                    <a:pt x="6049" y="340"/>
                    <a:pt x="6639" y="351"/>
                    <a:pt x="7242" y="386"/>
                  </a:cubicBezTo>
                  <a:cubicBezTo>
                    <a:pt x="6943" y="167"/>
                    <a:pt x="6824" y="87"/>
                    <a:pt x="6685" y="28"/>
                  </a:cubicBezTo>
                  <a:cubicBezTo>
                    <a:pt x="6665" y="34"/>
                    <a:pt x="6645" y="37"/>
                    <a:pt x="6626" y="37"/>
                  </a:cubicBezTo>
                  <a:cubicBezTo>
                    <a:pt x="6588" y="37"/>
                    <a:pt x="6552" y="28"/>
                    <a:pt x="6526" y="28"/>
                  </a:cubicBezTo>
                  <a:cubicBezTo>
                    <a:pt x="6405" y="29"/>
                    <a:pt x="6284" y="29"/>
                    <a:pt x="6163" y="29"/>
                  </a:cubicBezTo>
                  <a:cubicBezTo>
                    <a:pt x="5233" y="29"/>
                    <a:pt x="4302" y="0"/>
                    <a:pt x="3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24;p3">
              <a:extLst>
                <a:ext uri="{FF2B5EF4-FFF2-40B4-BE49-F238E27FC236}">
                  <a16:creationId xmlns:a16="http://schemas.microsoft.com/office/drawing/2014/main" id="{5EA31E82-C5F7-466D-B523-F0847FC3E3FB}"/>
                </a:ext>
              </a:extLst>
            </p:cNvPr>
            <p:cNvSpPr/>
            <p:nvPr/>
          </p:nvSpPr>
          <p:spPr>
            <a:xfrm>
              <a:off x="1858775" y="3597000"/>
              <a:ext cx="124850" cy="10975"/>
            </a:xfrm>
            <a:custGeom>
              <a:avLst/>
              <a:gdLst/>
              <a:ahLst/>
              <a:cxnLst/>
              <a:rect l="l" t="t" r="r" b="b"/>
              <a:pathLst>
                <a:path w="4994" h="439" extrusionOk="0">
                  <a:moveTo>
                    <a:pt x="2756" y="0"/>
                  </a:moveTo>
                  <a:cubicBezTo>
                    <a:pt x="2414" y="0"/>
                    <a:pt x="2071" y="14"/>
                    <a:pt x="1731" y="20"/>
                  </a:cubicBezTo>
                  <a:cubicBezTo>
                    <a:pt x="1624" y="100"/>
                    <a:pt x="1510" y="121"/>
                    <a:pt x="1393" y="121"/>
                  </a:cubicBezTo>
                  <a:cubicBezTo>
                    <a:pt x="1269" y="121"/>
                    <a:pt x="1142" y="98"/>
                    <a:pt x="1019" y="98"/>
                  </a:cubicBezTo>
                  <a:cubicBezTo>
                    <a:pt x="997" y="98"/>
                    <a:pt x="976" y="98"/>
                    <a:pt x="955" y="100"/>
                  </a:cubicBezTo>
                  <a:cubicBezTo>
                    <a:pt x="910" y="114"/>
                    <a:pt x="863" y="119"/>
                    <a:pt x="816" y="119"/>
                  </a:cubicBezTo>
                  <a:cubicBezTo>
                    <a:pt x="668" y="119"/>
                    <a:pt x="512" y="68"/>
                    <a:pt x="367" y="68"/>
                  </a:cubicBezTo>
                  <a:cubicBezTo>
                    <a:pt x="229" y="68"/>
                    <a:pt x="100" y="115"/>
                    <a:pt x="0" y="299"/>
                  </a:cubicBezTo>
                  <a:cubicBezTo>
                    <a:pt x="401" y="347"/>
                    <a:pt x="803" y="363"/>
                    <a:pt x="1206" y="363"/>
                  </a:cubicBezTo>
                  <a:cubicBezTo>
                    <a:pt x="1924" y="363"/>
                    <a:pt x="2644" y="314"/>
                    <a:pt x="3366" y="314"/>
                  </a:cubicBezTo>
                  <a:cubicBezTo>
                    <a:pt x="3908" y="314"/>
                    <a:pt x="4450" y="341"/>
                    <a:pt x="4993" y="438"/>
                  </a:cubicBezTo>
                  <a:cubicBezTo>
                    <a:pt x="4267" y="68"/>
                    <a:pt x="3513" y="0"/>
                    <a:pt x="2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25;p3">
              <a:extLst>
                <a:ext uri="{FF2B5EF4-FFF2-40B4-BE49-F238E27FC236}">
                  <a16:creationId xmlns:a16="http://schemas.microsoft.com/office/drawing/2014/main" id="{AA5E45AE-39C1-4113-AE35-16070A4EBF10}"/>
                </a:ext>
              </a:extLst>
            </p:cNvPr>
            <p:cNvSpPr/>
            <p:nvPr/>
          </p:nvSpPr>
          <p:spPr>
            <a:xfrm>
              <a:off x="1745375" y="3790450"/>
              <a:ext cx="132300" cy="8475"/>
            </a:xfrm>
            <a:custGeom>
              <a:avLst/>
              <a:gdLst/>
              <a:ahLst/>
              <a:cxnLst/>
              <a:rect l="l" t="t" r="r" b="b"/>
              <a:pathLst>
                <a:path w="5292" h="339" extrusionOk="0">
                  <a:moveTo>
                    <a:pt x="319" y="1"/>
                  </a:moveTo>
                  <a:cubicBezTo>
                    <a:pt x="219" y="1"/>
                    <a:pt x="100" y="60"/>
                    <a:pt x="0" y="120"/>
                  </a:cubicBezTo>
                  <a:cubicBezTo>
                    <a:pt x="135" y="214"/>
                    <a:pt x="281" y="238"/>
                    <a:pt x="431" y="238"/>
                  </a:cubicBezTo>
                  <a:cubicBezTo>
                    <a:pt x="581" y="238"/>
                    <a:pt x="735" y="214"/>
                    <a:pt x="885" y="214"/>
                  </a:cubicBezTo>
                  <a:cubicBezTo>
                    <a:pt x="1027" y="214"/>
                    <a:pt x="1165" y="236"/>
                    <a:pt x="1293" y="319"/>
                  </a:cubicBezTo>
                  <a:lnTo>
                    <a:pt x="1473" y="319"/>
                  </a:lnTo>
                  <a:cubicBezTo>
                    <a:pt x="1492" y="289"/>
                    <a:pt x="1522" y="274"/>
                    <a:pt x="1555" y="274"/>
                  </a:cubicBezTo>
                  <a:cubicBezTo>
                    <a:pt x="1587" y="274"/>
                    <a:pt x="1622" y="289"/>
                    <a:pt x="1652" y="319"/>
                  </a:cubicBezTo>
                  <a:cubicBezTo>
                    <a:pt x="1771" y="299"/>
                    <a:pt x="1890" y="299"/>
                    <a:pt x="2010" y="299"/>
                  </a:cubicBezTo>
                  <a:cubicBezTo>
                    <a:pt x="2129" y="249"/>
                    <a:pt x="2243" y="215"/>
                    <a:pt x="2358" y="215"/>
                  </a:cubicBezTo>
                  <a:cubicBezTo>
                    <a:pt x="2472" y="215"/>
                    <a:pt x="2587" y="249"/>
                    <a:pt x="2706" y="339"/>
                  </a:cubicBezTo>
                  <a:cubicBezTo>
                    <a:pt x="2902" y="288"/>
                    <a:pt x="3094" y="284"/>
                    <a:pt x="3285" y="284"/>
                  </a:cubicBezTo>
                  <a:cubicBezTo>
                    <a:pt x="3316" y="284"/>
                    <a:pt x="3348" y="284"/>
                    <a:pt x="3380" y="284"/>
                  </a:cubicBezTo>
                  <a:cubicBezTo>
                    <a:pt x="3601" y="284"/>
                    <a:pt x="3820" y="279"/>
                    <a:pt x="4039" y="200"/>
                  </a:cubicBezTo>
                  <a:cubicBezTo>
                    <a:pt x="4099" y="170"/>
                    <a:pt x="4162" y="159"/>
                    <a:pt x="4228" y="159"/>
                  </a:cubicBezTo>
                  <a:cubicBezTo>
                    <a:pt x="4411" y="159"/>
                    <a:pt x="4613" y="244"/>
                    <a:pt x="4816" y="244"/>
                  </a:cubicBezTo>
                  <a:cubicBezTo>
                    <a:pt x="4977" y="244"/>
                    <a:pt x="5138" y="191"/>
                    <a:pt x="5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26;p3">
              <a:extLst>
                <a:ext uri="{FF2B5EF4-FFF2-40B4-BE49-F238E27FC236}">
                  <a16:creationId xmlns:a16="http://schemas.microsoft.com/office/drawing/2014/main" id="{0368A96D-4C4A-4D02-936F-949DFE342090}"/>
                </a:ext>
              </a:extLst>
            </p:cNvPr>
            <p:cNvSpPr/>
            <p:nvPr/>
          </p:nvSpPr>
          <p:spPr>
            <a:xfrm>
              <a:off x="1757800" y="3823575"/>
              <a:ext cx="114175" cy="10475"/>
            </a:xfrm>
            <a:custGeom>
              <a:avLst/>
              <a:gdLst/>
              <a:ahLst/>
              <a:cxnLst/>
              <a:rect l="l" t="t" r="r" b="b"/>
              <a:pathLst>
                <a:path w="4567" h="419" extrusionOk="0">
                  <a:moveTo>
                    <a:pt x="2303" y="1"/>
                  </a:moveTo>
                  <a:cubicBezTo>
                    <a:pt x="1838" y="1"/>
                    <a:pt x="1375" y="23"/>
                    <a:pt x="916" y="88"/>
                  </a:cubicBezTo>
                  <a:cubicBezTo>
                    <a:pt x="829" y="150"/>
                    <a:pt x="735" y="166"/>
                    <a:pt x="637" y="166"/>
                  </a:cubicBezTo>
                  <a:cubicBezTo>
                    <a:pt x="538" y="166"/>
                    <a:pt x="435" y="149"/>
                    <a:pt x="335" y="149"/>
                  </a:cubicBezTo>
                  <a:cubicBezTo>
                    <a:pt x="218" y="149"/>
                    <a:pt x="104" y="171"/>
                    <a:pt x="1" y="267"/>
                  </a:cubicBezTo>
                  <a:cubicBezTo>
                    <a:pt x="238" y="382"/>
                    <a:pt x="480" y="418"/>
                    <a:pt x="724" y="418"/>
                  </a:cubicBezTo>
                  <a:cubicBezTo>
                    <a:pt x="1031" y="418"/>
                    <a:pt x="1341" y="360"/>
                    <a:pt x="1652" y="327"/>
                  </a:cubicBezTo>
                  <a:cubicBezTo>
                    <a:pt x="1942" y="295"/>
                    <a:pt x="2233" y="281"/>
                    <a:pt x="2524" y="281"/>
                  </a:cubicBezTo>
                  <a:cubicBezTo>
                    <a:pt x="3128" y="281"/>
                    <a:pt x="3733" y="339"/>
                    <a:pt x="4337" y="406"/>
                  </a:cubicBezTo>
                  <a:cubicBezTo>
                    <a:pt x="4377" y="347"/>
                    <a:pt x="4457" y="307"/>
                    <a:pt x="4536" y="247"/>
                  </a:cubicBezTo>
                  <a:cubicBezTo>
                    <a:pt x="4566" y="127"/>
                    <a:pt x="4551" y="40"/>
                    <a:pt x="4438" y="40"/>
                  </a:cubicBezTo>
                  <a:cubicBezTo>
                    <a:pt x="4401" y="40"/>
                    <a:pt x="4355" y="49"/>
                    <a:pt x="4298" y="68"/>
                  </a:cubicBezTo>
                  <a:cubicBezTo>
                    <a:pt x="3631" y="45"/>
                    <a:pt x="2965" y="1"/>
                    <a:pt x="23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27;p3">
              <a:extLst>
                <a:ext uri="{FF2B5EF4-FFF2-40B4-BE49-F238E27FC236}">
                  <a16:creationId xmlns:a16="http://schemas.microsoft.com/office/drawing/2014/main" id="{AADD7F5E-C961-437C-83DF-E54C38D394A0}"/>
                </a:ext>
              </a:extLst>
            </p:cNvPr>
            <p:cNvSpPr/>
            <p:nvPr/>
          </p:nvSpPr>
          <p:spPr>
            <a:xfrm>
              <a:off x="1792625" y="3593325"/>
              <a:ext cx="94000" cy="13850"/>
            </a:xfrm>
            <a:custGeom>
              <a:avLst/>
              <a:gdLst/>
              <a:ahLst/>
              <a:cxnLst/>
              <a:rect l="l" t="t" r="r" b="b"/>
              <a:pathLst>
                <a:path w="3760" h="554" extrusionOk="0">
                  <a:moveTo>
                    <a:pt x="524" y="1"/>
                  </a:moveTo>
                  <a:cubicBezTo>
                    <a:pt x="371" y="1"/>
                    <a:pt x="215" y="50"/>
                    <a:pt x="60" y="147"/>
                  </a:cubicBezTo>
                  <a:cubicBezTo>
                    <a:pt x="0" y="327"/>
                    <a:pt x="398" y="147"/>
                    <a:pt x="259" y="386"/>
                  </a:cubicBezTo>
                  <a:cubicBezTo>
                    <a:pt x="624" y="514"/>
                    <a:pt x="988" y="554"/>
                    <a:pt x="1353" y="554"/>
                  </a:cubicBezTo>
                  <a:cubicBezTo>
                    <a:pt x="1784" y="554"/>
                    <a:pt x="2215" y="498"/>
                    <a:pt x="2646" y="466"/>
                  </a:cubicBezTo>
                  <a:cubicBezTo>
                    <a:pt x="2797" y="362"/>
                    <a:pt x="2961" y="339"/>
                    <a:pt x="3128" y="339"/>
                  </a:cubicBezTo>
                  <a:cubicBezTo>
                    <a:pt x="3264" y="339"/>
                    <a:pt x="3402" y="354"/>
                    <a:pt x="3535" y="354"/>
                  </a:cubicBezTo>
                  <a:cubicBezTo>
                    <a:pt x="3584" y="354"/>
                    <a:pt x="3633" y="352"/>
                    <a:pt x="3680" y="346"/>
                  </a:cubicBezTo>
                  <a:cubicBezTo>
                    <a:pt x="3700" y="346"/>
                    <a:pt x="3700" y="327"/>
                    <a:pt x="3740" y="327"/>
                  </a:cubicBezTo>
                  <a:cubicBezTo>
                    <a:pt x="3760" y="287"/>
                    <a:pt x="3740" y="247"/>
                    <a:pt x="3680" y="227"/>
                  </a:cubicBezTo>
                  <a:lnTo>
                    <a:pt x="2069" y="227"/>
                  </a:lnTo>
                  <a:cubicBezTo>
                    <a:pt x="2039" y="247"/>
                    <a:pt x="2009" y="257"/>
                    <a:pt x="1980" y="257"/>
                  </a:cubicBezTo>
                  <a:cubicBezTo>
                    <a:pt x="1950" y="257"/>
                    <a:pt x="1920" y="247"/>
                    <a:pt x="1890" y="227"/>
                  </a:cubicBezTo>
                  <a:cubicBezTo>
                    <a:pt x="1691" y="187"/>
                    <a:pt x="1512" y="187"/>
                    <a:pt x="1353" y="187"/>
                  </a:cubicBezTo>
                  <a:cubicBezTo>
                    <a:pt x="1271" y="222"/>
                    <a:pt x="1197" y="278"/>
                    <a:pt x="1129" y="278"/>
                  </a:cubicBezTo>
                  <a:cubicBezTo>
                    <a:pt x="1081" y="278"/>
                    <a:pt x="1036" y="250"/>
                    <a:pt x="995" y="167"/>
                  </a:cubicBezTo>
                  <a:cubicBezTo>
                    <a:pt x="842" y="55"/>
                    <a:pt x="684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28;p3">
              <a:extLst>
                <a:ext uri="{FF2B5EF4-FFF2-40B4-BE49-F238E27FC236}">
                  <a16:creationId xmlns:a16="http://schemas.microsoft.com/office/drawing/2014/main" id="{A30EEF61-C967-46C1-8B22-87B711118B47}"/>
                </a:ext>
              </a:extLst>
            </p:cNvPr>
            <p:cNvSpPr/>
            <p:nvPr/>
          </p:nvSpPr>
          <p:spPr>
            <a:xfrm>
              <a:off x="1848825" y="3632475"/>
              <a:ext cx="67150" cy="9300"/>
            </a:xfrm>
            <a:custGeom>
              <a:avLst/>
              <a:gdLst/>
              <a:ahLst/>
              <a:cxnLst/>
              <a:rect l="l" t="t" r="r" b="b"/>
              <a:pathLst>
                <a:path w="2686" h="372" extrusionOk="0">
                  <a:moveTo>
                    <a:pt x="419" y="0"/>
                  </a:moveTo>
                  <a:cubicBezTo>
                    <a:pt x="280" y="0"/>
                    <a:pt x="141" y="5"/>
                    <a:pt x="0" y="14"/>
                  </a:cubicBezTo>
                  <a:cubicBezTo>
                    <a:pt x="100" y="252"/>
                    <a:pt x="418" y="113"/>
                    <a:pt x="517" y="372"/>
                  </a:cubicBezTo>
                  <a:lnTo>
                    <a:pt x="2686" y="372"/>
                  </a:lnTo>
                  <a:cubicBezTo>
                    <a:pt x="1928" y="136"/>
                    <a:pt x="1184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29;p3">
              <a:extLst>
                <a:ext uri="{FF2B5EF4-FFF2-40B4-BE49-F238E27FC236}">
                  <a16:creationId xmlns:a16="http://schemas.microsoft.com/office/drawing/2014/main" id="{9820DA81-1980-4BE5-BFC8-3BDCDC1D082F}"/>
                </a:ext>
              </a:extLst>
            </p:cNvPr>
            <p:cNvSpPr/>
            <p:nvPr/>
          </p:nvSpPr>
          <p:spPr>
            <a:xfrm>
              <a:off x="1841350" y="3963325"/>
              <a:ext cx="55725" cy="9175"/>
            </a:xfrm>
            <a:custGeom>
              <a:avLst/>
              <a:gdLst/>
              <a:ahLst/>
              <a:cxnLst/>
              <a:rect l="l" t="t" r="r" b="b"/>
              <a:pathLst>
                <a:path w="2229" h="367" extrusionOk="0">
                  <a:moveTo>
                    <a:pt x="398" y="0"/>
                  </a:moveTo>
                  <a:cubicBezTo>
                    <a:pt x="299" y="0"/>
                    <a:pt x="200" y="3"/>
                    <a:pt x="100" y="8"/>
                  </a:cubicBezTo>
                  <a:cubicBezTo>
                    <a:pt x="1" y="108"/>
                    <a:pt x="1" y="247"/>
                    <a:pt x="100" y="367"/>
                  </a:cubicBezTo>
                  <a:lnTo>
                    <a:pt x="2229" y="367"/>
                  </a:lnTo>
                  <a:cubicBezTo>
                    <a:pt x="1629" y="110"/>
                    <a:pt x="1015" y="0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30;p3">
              <a:extLst>
                <a:ext uri="{FF2B5EF4-FFF2-40B4-BE49-F238E27FC236}">
                  <a16:creationId xmlns:a16="http://schemas.microsoft.com/office/drawing/2014/main" id="{00FB58C7-04CE-4CCC-9BEB-690C8205D134}"/>
                </a:ext>
              </a:extLst>
            </p:cNvPr>
            <p:cNvSpPr/>
            <p:nvPr/>
          </p:nvSpPr>
          <p:spPr>
            <a:xfrm>
              <a:off x="1865225" y="3824275"/>
              <a:ext cx="54225" cy="6175"/>
            </a:xfrm>
            <a:custGeom>
              <a:avLst/>
              <a:gdLst/>
              <a:ahLst/>
              <a:cxnLst/>
              <a:rect l="l" t="t" r="r" b="b"/>
              <a:pathLst>
                <a:path w="2169" h="247" extrusionOk="0">
                  <a:moveTo>
                    <a:pt x="1" y="0"/>
                  </a:moveTo>
                  <a:lnTo>
                    <a:pt x="239" y="219"/>
                  </a:lnTo>
                  <a:cubicBezTo>
                    <a:pt x="393" y="238"/>
                    <a:pt x="547" y="247"/>
                    <a:pt x="701" y="247"/>
                  </a:cubicBezTo>
                  <a:cubicBezTo>
                    <a:pt x="1201" y="247"/>
                    <a:pt x="1697" y="153"/>
                    <a:pt x="2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31;p3">
              <a:extLst>
                <a:ext uri="{FF2B5EF4-FFF2-40B4-BE49-F238E27FC236}">
                  <a16:creationId xmlns:a16="http://schemas.microsoft.com/office/drawing/2014/main" id="{D4E8FB08-B542-4E14-8EFB-DB450879A046}"/>
                </a:ext>
              </a:extLst>
            </p:cNvPr>
            <p:cNvSpPr/>
            <p:nvPr/>
          </p:nvSpPr>
          <p:spPr>
            <a:xfrm>
              <a:off x="1884625" y="4091825"/>
              <a:ext cx="46275" cy="13850"/>
            </a:xfrm>
            <a:custGeom>
              <a:avLst/>
              <a:gdLst/>
              <a:ahLst/>
              <a:cxnLst/>
              <a:rect l="l" t="t" r="r" b="b"/>
              <a:pathLst>
                <a:path w="1851" h="554" extrusionOk="0">
                  <a:moveTo>
                    <a:pt x="0" y="1"/>
                  </a:moveTo>
                  <a:cubicBezTo>
                    <a:pt x="485" y="330"/>
                    <a:pt x="1000" y="553"/>
                    <a:pt x="1584" y="553"/>
                  </a:cubicBezTo>
                  <a:cubicBezTo>
                    <a:pt x="1671" y="553"/>
                    <a:pt x="1760" y="548"/>
                    <a:pt x="1850" y="538"/>
                  </a:cubicBezTo>
                  <a:cubicBezTo>
                    <a:pt x="1274" y="239"/>
                    <a:pt x="677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32;p3">
              <a:extLst>
                <a:ext uri="{FF2B5EF4-FFF2-40B4-BE49-F238E27FC236}">
                  <a16:creationId xmlns:a16="http://schemas.microsoft.com/office/drawing/2014/main" id="{DB8BE16D-98E5-4A5A-BB6C-9DB455F49868}"/>
                </a:ext>
              </a:extLst>
            </p:cNvPr>
            <p:cNvSpPr/>
            <p:nvPr/>
          </p:nvSpPr>
          <p:spPr>
            <a:xfrm>
              <a:off x="1752825" y="3964875"/>
              <a:ext cx="33850" cy="7775"/>
            </a:xfrm>
            <a:custGeom>
              <a:avLst/>
              <a:gdLst/>
              <a:ahLst/>
              <a:cxnLst/>
              <a:rect l="l" t="t" r="r" b="b"/>
              <a:pathLst>
                <a:path w="1354" h="311" extrusionOk="0">
                  <a:moveTo>
                    <a:pt x="887" y="1"/>
                  </a:moveTo>
                  <a:cubicBezTo>
                    <a:pt x="597" y="1"/>
                    <a:pt x="310" y="107"/>
                    <a:pt x="45" y="107"/>
                  </a:cubicBezTo>
                  <a:cubicBezTo>
                    <a:pt x="30" y="107"/>
                    <a:pt x="16" y="106"/>
                    <a:pt x="1" y="106"/>
                  </a:cubicBezTo>
                  <a:lnTo>
                    <a:pt x="1" y="106"/>
                  </a:lnTo>
                  <a:cubicBezTo>
                    <a:pt x="212" y="253"/>
                    <a:pt x="420" y="311"/>
                    <a:pt x="627" y="311"/>
                  </a:cubicBezTo>
                  <a:cubicBezTo>
                    <a:pt x="867" y="311"/>
                    <a:pt x="1108" y="232"/>
                    <a:pt x="1354" y="125"/>
                  </a:cubicBezTo>
                  <a:cubicBezTo>
                    <a:pt x="1199" y="31"/>
                    <a:pt x="1043" y="1"/>
                    <a:pt x="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33;p3">
              <a:extLst>
                <a:ext uri="{FF2B5EF4-FFF2-40B4-BE49-F238E27FC236}">
                  <a16:creationId xmlns:a16="http://schemas.microsoft.com/office/drawing/2014/main" id="{2D19CFF1-EA31-4157-BB54-7F2DDFCA2A6C}"/>
                </a:ext>
              </a:extLst>
            </p:cNvPr>
            <p:cNvSpPr/>
            <p:nvPr/>
          </p:nvSpPr>
          <p:spPr>
            <a:xfrm>
              <a:off x="1807550" y="3963525"/>
              <a:ext cx="36325" cy="9575"/>
            </a:xfrm>
            <a:custGeom>
              <a:avLst/>
              <a:gdLst/>
              <a:ahLst/>
              <a:cxnLst/>
              <a:rect l="l" t="t" r="r" b="b"/>
              <a:pathLst>
                <a:path w="1453" h="383" extrusionOk="0">
                  <a:moveTo>
                    <a:pt x="1452" y="0"/>
                  </a:moveTo>
                  <a:cubicBezTo>
                    <a:pt x="975" y="80"/>
                    <a:pt x="477" y="160"/>
                    <a:pt x="0" y="219"/>
                  </a:cubicBezTo>
                  <a:cubicBezTo>
                    <a:pt x="195" y="349"/>
                    <a:pt x="393" y="383"/>
                    <a:pt x="591" y="383"/>
                  </a:cubicBezTo>
                  <a:cubicBezTo>
                    <a:pt x="808" y="383"/>
                    <a:pt x="1026" y="342"/>
                    <a:pt x="1241" y="342"/>
                  </a:cubicBezTo>
                  <a:cubicBezTo>
                    <a:pt x="1312" y="342"/>
                    <a:pt x="1382" y="347"/>
                    <a:pt x="1452" y="359"/>
                  </a:cubicBezTo>
                  <a:lnTo>
                    <a:pt x="145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34;p3">
              <a:extLst>
                <a:ext uri="{FF2B5EF4-FFF2-40B4-BE49-F238E27FC236}">
                  <a16:creationId xmlns:a16="http://schemas.microsoft.com/office/drawing/2014/main" id="{F639102B-18EA-4611-937A-4E2F79C55315}"/>
                </a:ext>
              </a:extLst>
            </p:cNvPr>
            <p:cNvSpPr/>
            <p:nvPr/>
          </p:nvSpPr>
          <p:spPr>
            <a:xfrm>
              <a:off x="2008450" y="3918775"/>
              <a:ext cx="9475" cy="55725"/>
            </a:xfrm>
            <a:custGeom>
              <a:avLst/>
              <a:gdLst/>
              <a:ahLst/>
              <a:cxnLst/>
              <a:rect l="l" t="t" r="r" b="b"/>
              <a:pathLst>
                <a:path w="379" h="2229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756"/>
                    <a:pt x="21" y="1472"/>
                    <a:pt x="180" y="2228"/>
                  </a:cubicBezTo>
                  <a:cubicBezTo>
                    <a:pt x="180" y="1472"/>
                    <a:pt x="379" y="736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35;p3">
              <a:extLst>
                <a:ext uri="{FF2B5EF4-FFF2-40B4-BE49-F238E27FC236}">
                  <a16:creationId xmlns:a16="http://schemas.microsoft.com/office/drawing/2014/main" id="{0BFDA6DD-F6CD-4A60-A629-7BC9D0DE9297}"/>
                </a:ext>
              </a:extLst>
            </p:cNvPr>
            <p:cNvSpPr/>
            <p:nvPr/>
          </p:nvSpPr>
          <p:spPr>
            <a:xfrm>
              <a:off x="1772225" y="3593350"/>
              <a:ext cx="30875" cy="10675"/>
            </a:xfrm>
            <a:custGeom>
              <a:avLst/>
              <a:gdLst/>
              <a:ahLst/>
              <a:cxnLst/>
              <a:rect l="l" t="t" r="r" b="b"/>
              <a:pathLst>
                <a:path w="1235" h="427" extrusionOk="0">
                  <a:moveTo>
                    <a:pt x="345" y="1"/>
                  </a:moveTo>
                  <a:cubicBezTo>
                    <a:pt x="232" y="1"/>
                    <a:pt x="118" y="33"/>
                    <a:pt x="1" y="127"/>
                  </a:cubicBezTo>
                  <a:cubicBezTo>
                    <a:pt x="60" y="266"/>
                    <a:pt x="239" y="186"/>
                    <a:pt x="339" y="266"/>
                  </a:cubicBezTo>
                  <a:cubicBezTo>
                    <a:pt x="473" y="378"/>
                    <a:pt x="602" y="427"/>
                    <a:pt x="731" y="427"/>
                  </a:cubicBezTo>
                  <a:cubicBezTo>
                    <a:pt x="830" y="427"/>
                    <a:pt x="931" y="398"/>
                    <a:pt x="1035" y="345"/>
                  </a:cubicBezTo>
                  <a:cubicBezTo>
                    <a:pt x="1115" y="326"/>
                    <a:pt x="1234" y="266"/>
                    <a:pt x="1234" y="246"/>
                  </a:cubicBezTo>
                  <a:cubicBezTo>
                    <a:pt x="1234" y="160"/>
                    <a:pt x="1193" y="144"/>
                    <a:pt x="1144" y="144"/>
                  </a:cubicBezTo>
                  <a:cubicBezTo>
                    <a:pt x="1113" y="144"/>
                    <a:pt x="1079" y="150"/>
                    <a:pt x="1048" y="150"/>
                  </a:cubicBezTo>
                  <a:cubicBezTo>
                    <a:pt x="1037" y="150"/>
                    <a:pt x="1025" y="149"/>
                    <a:pt x="1015" y="146"/>
                  </a:cubicBezTo>
                  <a:cubicBezTo>
                    <a:pt x="975" y="127"/>
                    <a:pt x="916" y="127"/>
                    <a:pt x="876" y="127"/>
                  </a:cubicBezTo>
                  <a:cubicBezTo>
                    <a:pt x="695" y="78"/>
                    <a:pt x="521" y="1"/>
                    <a:pt x="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36;p3">
              <a:extLst>
                <a:ext uri="{FF2B5EF4-FFF2-40B4-BE49-F238E27FC236}">
                  <a16:creationId xmlns:a16="http://schemas.microsoft.com/office/drawing/2014/main" id="{C071FE22-3AC4-4391-91AA-CDC30BFD616D}"/>
                </a:ext>
              </a:extLst>
            </p:cNvPr>
            <p:cNvSpPr/>
            <p:nvPr/>
          </p:nvSpPr>
          <p:spPr>
            <a:xfrm>
              <a:off x="1848825" y="4083875"/>
              <a:ext cx="35825" cy="9050"/>
            </a:xfrm>
            <a:custGeom>
              <a:avLst/>
              <a:gdLst/>
              <a:ahLst/>
              <a:cxnLst/>
              <a:rect l="l" t="t" r="r" b="b"/>
              <a:pathLst>
                <a:path w="1433" h="362" extrusionOk="0">
                  <a:moveTo>
                    <a:pt x="0" y="0"/>
                  </a:moveTo>
                  <a:cubicBezTo>
                    <a:pt x="262" y="302"/>
                    <a:pt x="576" y="362"/>
                    <a:pt x="907" y="362"/>
                  </a:cubicBezTo>
                  <a:cubicBezTo>
                    <a:pt x="1079" y="362"/>
                    <a:pt x="1256" y="345"/>
                    <a:pt x="1432" y="339"/>
                  </a:cubicBezTo>
                  <a:cubicBezTo>
                    <a:pt x="995" y="120"/>
                    <a:pt x="497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37;p3">
              <a:extLst>
                <a:ext uri="{FF2B5EF4-FFF2-40B4-BE49-F238E27FC236}">
                  <a16:creationId xmlns:a16="http://schemas.microsoft.com/office/drawing/2014/main" id="{B5399467-F674-44BF-8EA4-B19675C0DA1A}"/>
                </a:ext>
              </a:extLst>
            </p:cNvPr>
            <p:cNvSpPr/>
            <p:nvPr/>
          </p:nvSpPr>
          <p:spPr>
            <a:xfrm>
              <a:off x="1738400" y="3825275"/>
              <a:ext cx="43300" cy="4425"/>
            </a:xfrm>
            <a:custGeom>
              <a:avLst/>
              <a:gdLst/>
              <a:ahLst/>
              <a:cxnLst/>
              <a:rect l="l" t="t" r="r" b="b"/>
              <a:pathLst>
                <a:path w="1732" h="177" extrusionOk="0">
                  <a:moveTo>
                    <a:pt x="1" y="0"/>
                  </a:moveTo>
                  <a:cubicBezTo>
                    <a:pt x="233" y="142"/>
                    <a:pt x="406" y="167"/>
                    <a:pt x="559" y="167"/>
                  </a:cubicBezTo>
                  <a:cubicBezTo>
                    <a:pt x="642" y="167"/>
                    <a:pt x="719" y="159"/>
                    <a:pt x="797" y="159"/>
                  </a:cubicBezTo>
                  <a:cubicBezTo>
                    <a:pt x="830" y="155"/>
                    <a:pt x="863" y="153"/>
                    <a:pt x="898" y="153"/>
                  </a:cubicBezTo>
                  <a:cubicBezTo>
                    <a:pt x="1026" y="153"/>
                    <a:pt x="1163" y="177"/>
                    <a:pt x="1297" y="177"/>
                  </a:cubicBezTo>
                  <a:cubicBezTo>
                    <a:pt x="1455" y="177"/>
                    <a:pt x="1607" y="144"/>
                    <a:pt x="17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38;p3">
              <a:extLst>
                <a:ext uri="{FF2B5EF4-FFF2-40B4-BE49-F238E27FC236}">
                  <a16:creationId xmlns:a16="http://schemas.microsoft.com/office/drawing/2014/main" id="{F21E6290-D37D-4B1B-993D-E2706D7A31DE}"/>
                </a:ext>
              </a:extLst>
            </p:cNvPr>
            <p:cNvSpPr/>
            <p:nvPr/>
          </p:nvSpPr>
          <p:spPr>
            <a:xfrm>
              <a:off x="1737425" y="3793450"/>
              <a:ext cx="39800" cy="5625"/>
            </a:xfrm>
            <a:custGeom>
              <a:avLst/>
              <a:gdLst/>
              <a:ahLst/>
              <a:cxnLst/>
              <a:rect l="l" t="t" r="r" b="b"/>
              <a:pathLst>
                <a:path w="1592" h="225" extrusionOk="0">
                  <a:moveTo>
                    <a:pt x="299" y="0"/>
                  </a:moveTo>
                  <a:cubicBezTo>
                    <a:pt x="139" y="40"/>
                    <a:pt x="0" y="179"/>
                    <a:pt x="259" y="219"/>
                  </a:cubicBezTo>
                  <a:cubicBezTo>
                    <a:pt x="350" y="223"/>
                    <a:pt x="440" y="225"/>
                    <a:pt x="529" y="225"/>
                  </a:cubicBezTo>
                  <a:cubicBezTo>
                    <a:pt x="885" y="225"/>
                    <a:pt x="1226" y="199"/>
                    <a:pt x="1592" y="199"/>
                  </a:cubicBezTo>
                  <a:cubicBezTo>
                    <a:pt x="1401" y="47"/>
                    <a:pt x="1192" y="17"/>
                    <a:pt x="980" y="17"/>
                  </a:cubicBezTo>
                  <a:cubicBezTo>
                    <a:pt x="849" y="17"/>
                    <a:pt x="716" y="29"/>
                    <a:pt x="586" y="29"/>
                  </a:cubicBezTo>
                  <a:cubicBezTo>
                    <a:pt x="488" y="29"/>
                    <a:pt x="392" y="22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39;p3">
              <a:extLst>
                <a:ext uri="{FF2B5EF4-FFF2-40B4-BE49-F238E27FC236}">
                  <a16:creationId xmlns:a16="http://schemas.microsoft.com/office/drawing/2014/main" id="{C0A8EB5A-A7D7-4C89-900E-69E8505D1D0B}"/>
                </a:ext>
              </a:extLst>
            </p:cNvPr>
            <p:cNvSpPr/>
            <p:nvPr/>
          </p:nvSpPr>
          <p:spPr>
            <a:xfrm>
              <a:off x="2013425" y="4012250"/>
              <a:ext cx="7000" cy="42075"/>
            </a:xfrm>
            <a:custGeom>
              <a:avLst/>
              <a:gdLst/>
              <a:ahLst/>
              <a:cxnLst/>
              <a:rect l="l" t="t" r="r" b="b"/>
              <a:pathLst>
                <a:path w="280" h="1683" extrusionOk="0">
                  <a:moveTo>
                    <a:pt x="1" y="1"/>
                  </a:moveTo>
                  <a:lnTo>
                    <a:pt x="1" y="1612"/>
                  </a:lnTo>
                  <a:cubicBezTo>
                    <a:pt x="23" y="1657"/>
                    <a:pt x="52" y="1683"/>
                    <a:pt x="79" y="1683"/>
                  </a:cubicBezTo>
                  <a:cubicBezTo>
                    <a:pt x="101" y="1683"/>
                    <a:pt x="122" y="1667"/>
                    <a:pt x="140" y="1632"/>
                  </a:cubicBezTo>
                  <a:lnTo>
                    <a:pt x="180" y="1612"/>
                  </a:lnTo>
                  <a:cubicBezTo>
                    <a:pt x="200" y="1334"/>
                    <a:pt x="200" y="1035"/>
                    <a:pt x="200" y="737"/>
                  </a:cubicBezTo>
                  <a:cubicBezTo>
                    <a:pt x="180" y="498"/>
                    <a:pt x="279" y="20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40;p3">
              <a:extLst>
                <a:ext uri="{FF2B5EF4-FFF2-40B4-BE49-F238E27FC236}">
                  <a16:creationId xmlns:a16="http://schemas.microsoft.com/office/drawing/2014/main" id="{38DF61AD-1C56-420E-9503-70E04C4FFF64}"/>
                </a:ext>
              </a:extLst>
            </p:cNvPr>
            <p:cNvSpPr/>
            <p:nvPr/>
          </p:nvSpPr>
          <p:spPr>
            <a:xfrm>
              <a:off x="2013425" y="4052550"/>
              <a:ext cx="4500" cy="24375"/>
            </a:xfrm>
            <a:custGeom>
              <a:avLst/>
              <a:gdLst/>
              <a:ahLst/>
              <a:cxnLst/>
              <a:rect l="l" t="t" r="r" b="b"/>
              <a:pathLst>
                <a:path w="180" h="975" extrusionOk="0">
                  <a:moveTo>
                    <a:pt x="21" y="0"/>
                  </a:moveTo>
                  <a:cubicBezTo>
                    <a:pt x="40" y="319"/>
                    <a:pt x="1" y="677"/>
                    <a:pt x="180" y="975"/>
                  </a:cubicBezTo>
                  <a:lnTo>
                    <a:pt x="180" y="20"/>
                  </a:lnTo>
                  <a:cubicBezTo>
                    <a:pt x="120" y="0"/>
                    <a:pt x="80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41;p3">
              <a:extLst>
                <a:ext uri="{FF2B5EF4-FFF2-40B4-BE49-F238E27FC236}">
                  <a16:creationId xmlns:a16="http://schemas.microsoft.com/office/drawing/2014/main" id="{1AA94FB1-1E91-48B1-B97A-9FC84AD7FA92}"/>
                </a:ext>
              </a:extLst>
            </p:cNvPr>
            <p:cNvSpPr/>
            <p:nvPr/>
          </p:nvSpPr>
          <p:spPr>
            <a:xfrm>
              <a:off x="1759300" y="3597125"/>
              <a:ext cx="21400" cy="5575"/>
            </a:xfrm>
            <a:custGeom>
              <a:avLst/>
              <a:gdLst/>
              <a:ahLst/>
              <a:cxnLst/>
              <a:rect l="l" t="t" r="r" b="b"/>
              <a:pathLst>
                <a:path w="856" h="223" extrusionOk="0">
                  <a:moveTo>
                    <a:pt x="465" y="0"/>
                  </a:moveTo>
                  <a:cubicBezTo>
                    <a:pt x="443" y="0"/>
                    <a:pt x="418" y="5"/>
                    <a:pt x="398" y="15"/>
                  </a:cubicBezTo>
                  <a:cubicBezTo>
                    <a:pt x="239" y="35"/>
                    <a:pt x="100" y="35"/>
                    <a:pt x="0" y="194"/>
                  </a:cubicBezTo>
                  <a:cubicBezTo>
                    <a:pt x="135" y="212"/>
                    <a:pt x="261" y="222"/>
                    <a:pt x="386" y="222"/>
                  </a:cubicBezTo>
                  <a:cubicBezTo>
                    <a:pt x="539" y="222"/>
                    <a:pt x="692" y="207"/>
                    <a:pt x="856" y="175"/>
                  </a:cubicBezTo>
                  <a:cubicBezTo>
                    <a:pt x="796" y="35"/>
                    <a:pt x="637" y="15"/>
                    <a:pt x="518" y="15"/>
                  </a:cubicBezTo>
                  <a:cubicBezTo>
                    <a:pt x="508" y="5"/>
                    <a:pt x="488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42;p3">
              <a:extLst>
                <a:ext uri="{FF2B5EF4-FFF2-40B4-BE49-F238E27FC236}">
                  <a16:creationId xmlns:a16="http://schemas.microsoft.com/office/drawing/2014/main" id="{8634FE11-AFCD-4255-97F8-3376518FEF56}"/>
                </a:ext>
              </a:extLst>
            </p:cNvPr>
            <p:cNvSpPr/>
            <p:nvPr/>
          </p:nvSpPr>
          <p:spPr>
            <a:xfrm>
              <a:off x="2008950" y="3985400"/>
              <a:ext cx="4500" cy="19925"/>
            </a:xfrm>
            <a:custGeom>
              <a:avLst/>
              <a:gdLst/>
              <a:ahLst/>
              <a:cxnLst/>
              <a:rect l="l" t="t" r="r" b="b"/>
              <a:pathLst>
                <a:path w="180" h="797" extrusionOk="0">
                  <a:moveTo>
                    <a:pt x="180" y="1"/>
                  </a:moveTo>
                  <a:lnTo>
                    <a:pt x="180" y="1"/>
                  </a:lnTo>
                  <a:cubicBezTo>
                    <a:pt x="60" y="239"/>
                    <a:pt x="1" y="518"/>
                    <a:pt x="160" y="796"/>
                  </a:cubicBezTo>
                  <a:cubicBezTo>
                    <a:pt x="180" y="518"/>
                    <a:pt x="180" y="279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43;p3">
              <a:extLst>
                <a:ext uri="{FF2B5EF4-FFF2-40B4-BE49-F238E27FC236}">
                  <a16:creationId xmlns:a16="http://schemas.microsoft.com/office/drawing/2014/main" id="{E38D6E7E-D938-4635-B451-68B09AA5CEE0}"/>
                </a:ext>
              </a:extLst>
            </p:cNvPr>
            <p:cNvSpPr/>
            <p:nvPr/>
          </p:nvSpPr>
          <p:spPr>
            <a:xfrm>
              <a:off x="1795600" y="3793875"/>
              <a:ext cx="17425" cy="4575"/>
            </a:xfrm>
            <a:custGeom>
              <a:avLst/>
              <a:gdLst/>
              <a:ahLst/>
              <a:cxnLst/>
              <a:rect l="l" t="t" r="r" b="b"/>
              <a:pathLst>
                <a:path w="697" h="183" extrusionOk="0">
                  <a:moveTo>
                    <a:pt x="371" y="0"/>
                  </a:moveTo>
                  <a:cubicBezTo>
                    <a:pt x="254" y="0"/>
                    <a:pt x="133" y="61"/>
                    <a:pt x="1" y="162"/>
                  </a:cubicBezTo>
                  <a:cubicBezTo>
                    <a:pt x="239" y="162"/>
                    <a:pt x="458" y="162"/>
                    <a:pt x="697" y="182"/>
                  </a:cubicBezTo>
                  <a:cubicBezTo>
                    <a:pt x="590" y="56"/>
                    <a:pt x="483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44;p3">
              <a:extLst>
                <a:ext uri="{FF2B5EF4-FFF2-40B4-BE49-F238E27FC236}">
                  <a16:creationId xmlns:a16="http://schemas.microsoft.com/office/drawing/2014/main" id="{E66E9CDF-9F23-4B0D-B797-9C7455B6DB3F}"/>
                </a:ext>
              </a:extLst>
            </p:cNvPr>
            <p:cNvSpPr/>
            <p:nvPr/>
          </p:nvSpPr>
          <p:spPr>
            <a:xfrm>
              <a:off x="1884625" y="3597500"/>
              <a:ext cx="17425" cy="4575"/>
            </a:xfrm>
            <a:custGeom>
              <a:avLst/>
              <a:gdLst/>
              <a:ahLst/>
              <a:cxnLst/>
              <a:rect l="l" t="t" r="r" b="b"/>
              <a:pathLst>
                <a:path w="697" h="183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78" y="20"/>
                    <a:pt x="219" y="20"/>
                    <a:pt x="0" y="20"/>
                  </a:cubicBezTo>
                  <a:lnTo>
                    <a:pt x="0" y="179"/>
                  </a:lnTo>
                  <a:cubicBezTo>
                    <a:pt x="28" y="177"/>
                    <a:pt x="55" y="177"/>
                    <a:pt x="82" y="177"/>
                  </a:cubicBezTo>
                  <a:cubicBezTo>
                    <a:pt x="157" y="177"/>
                    <a:pt x="230" y="182"/>
                    <a:pt x="301" y="182"/>
                  </a:cubicBezTo>
                  <a:cubicBezTo>
                    <a:pt x="451" y="182"/>
                    <a:pt x="588" y="157"/>
                    <a:pt x="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45;p3">
              <a:extLst>
                <a:ext uri="{FF2B5EF4-FFF2-40B4-BE49-F238E27FC236}">
                  <a16:creationId xmlns:a16="http://schemas.microsoft.com/office/drawing/2014/main" id="{33A05A49-08A0-4042-A833-587C0635BC35}"/>
                </a:ext>
              </a:extLst>
            </p:cNvPr>
            <p:cNvSpPr/>
            <p:nvPr/>
          </p:nvSpPr>
          <p:spPr>
            <a:xfrm>
              <a:off x="1744875" y="4159475"/>
              <a:ext cx="5500" cy="14450"/>
            </a:xfrm>
            <a:custGeom>
              <a:avLst/>
              <a:gdLst/>
              <a:ahLst/>
              <a:cxnLst/>
              <a:rect l="l" t="t" r="r" b="b"/>
              <a:pathLst>
                <a:path w="220" h="578" extrusionOk="0">
                  <a:moveTo>
                    <a:pt x="219" y="0"/>
                  </a:moveTo>
                  <a:cubicBezTo>
                    <a:pt x="1" y="159"/>
                    <a:pt x="20" y="358"/>
                    <a:pt x="80" y="577"/>
                  </a:cubicBezTo>
                  <a:cubicBezTo>
                    <a:pt x="120" y="577"/>
                    <a:pt x="180" y="577"/>
                    <a:pt x="219" y="557"/>
                  </a:cubicBezTo>
                  <a:lnTo>
                    <a:pt x="2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46;p3">
              <a:extLst>
                <a:ext uri="{FF2B5EF4-FFF2-40B4-BE49-F238E27FC236}">
                  <a16:creationId xmlns:a16="http://schemas.microsoft.com/office/drawing/2014/main" id="{42A54A8A-BB33-4E14-992E-E6000646273A}"/>
                </a:ext>
              </a:extLst>
            </p:cNvPr>
            <p:cNvSpPr/>
            <p:nvPr/>
          </p:nvSpPr>
          <p:spPr>
            <a:xfrm>
              <a:off x="2011925" y="3980925"/>
              <a:ext cx="9475" cy="6425"/>
            </a:xfrm>
            <a:custGeom>
              <a:avLst/>
              <a:gdLst/>
              <a:ahLst/>
              <a:cxnLst/>
              <a:rect l="l" t="t" r="r" b="b"/>
              <a:pathLst>
                <a:path w="379" h="257" extrusionOk="0">
                  <a:moveTo>
                    <a:pt x="61" y="1"/>
                  </a:moveTo>
                  <a:cubicBezTo>
                    <a:pt x="1" y="60"/>
                    <a:pt x="1" y="140"/>
                    <a:pt x="61" y="180"/>
                  </a:cubicBezTo>
                  <a:cubicBezTo>
                    <a:pt x="130" y="180"/>
                    <a:pt x="218" y="257"/>
                    <a:pt x="279" y="257"/>
                  </a:cubicBezTo>
                  <a:cubicBezTo>
                    <a:pt x="306" y="257"/>
                    <a:pt x="327" y="242"/>
                    <a:pt x="339" y="200"/>
                  </a:cubicBezTo>
                  <a:cubicBezTo>
                    <a:pt x="379" y="1"/>
                    <a:pt x="180" y="40"/>
                    <a:pt x="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47;p3">
              <a:extLst>
                <a:ext uri="{FF2B5EF4-FFF2-40B4-BE49-F238E27FC236}">
                  <a16:creationId xmlns:a16="http://schemas.microsoft.com/office/drawing/2014/main" id="{86249731-AEAD-40C0-B428-7870354CE02B}"/>
                </a:ext>
              </a:extLst>
            </p:cNvPr>
            <p:cNvSpPr/>
            <p:nvPr/>
          </p:nvSpPr>
          <p:spPr>
            <a:xfrm>
              <a:off x="2017900" y="4083875"/>
              <a:ext cx="8475" cy="10100"/>
            </a:xfrm>
            <a:custGeom>
              <a:avLst/>
              <a:gdLst/>
              <a:ahLst/>
              <a:cxnLst/>
              <a:rect l="l" t="t" r="r" b="b"/>
              <a:pathLst>
                <a:path w="339" h="404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60"/>
                    <a:pt x="60" y="259"/>
                    <a:pt x="160" y="359"/>
                  </a:cubicBezTo>
                  <a:cubicBezTo>
                    <a:pt x="190" y="388"/>
                    <a:pt x="224" y="403"/>
                    <a:pt x="257" y="403"/>
                  </a:cubicBezTo>
                  <a:cubicBezTo>
                    <a:pt x="289" y="403"/>
                    <a:pt x="319" y="388"/>
                    <a:pt x="339" y="359"/>
                  </a:cubicBezTo>
                  <a:cubicBezTo>
                    <a:pt x="299" y="199"/>
                    <a:pt x="160" y="6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48;p3">
              <a:extLst>
                <a:ext uri="{FF2B5EF4-FFF2-40B4-BE49-F238E27FC236}">
                  <a16:creationId xmlns:a16="http://schemas.microsoft.com/office/drawing/2014/main" id="{F7EB4B0C-5F66-4BFC-AB70-E5FA0B0D988B}"/>
                </a:ext>
              </a:extLst>
            </p:cNvPr>
            <p:cNvSpPr/>
            <p:nvPr/>
          </p:nvSpPr>
          <p:spPr>
            <a:xfrm>
              <a:off x="1830425" y="4078400"/>
              <a:ext cx="14925" cy="5225"/>
            </a:xfrm>
            <a:custGeom>
              <a:avLst/>
              <a:gdLst/>
              <a:ahLst/>
              <a:cxnLst/>
              <a:rect l="l" t="t" r="r" b="b"/>
              <a:pathLst>
                <a:path w="597" h="209" extrusionOk="0">
                  <a:moveTo>
                    <a:pt x="0" y="1"/>
                  </a:moveTo>
                  <a:cubicBezTo>
                    <a:pt x="101" y="165"/>
                    <a:pt x="226" y="209"/>
                    <a:pt x="360" y="209"/>
                  </a:cubicBezTo>
                  <a:cubicBezTo>
                    <a:pt x="437" y="209"/>
                    <a:pt x="517" y="194"/>
                    <a:pt x="597" y="180"/>
                  </a:cubicBezTo>
                  <a:cubicBezTo>
                    <a:pt x="438" y="60"/>
                    <a:pt x="239" y="4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49;p3">
              <a:extLst>
                <a:ext uri="{FF2B5EF4-FFF2-40B4-BE49-F238E27FC236}">
                  <a16:creationId xmlns:a16="http://schemas.microsoft.com/office/drawing/2014/main" id="{99EB9E12-6858-4D03-A47C-8307BB67E078}"/>
                </a:ext>
              </a:extLst>
            </p:cNvPr>
            <p:cNvSpPr/>
            <p:nvPr/>
          </p:nvSpPr>
          <p:spPr>
            <a:xfrm>
              <a:off x="1785650" y="3967775"/>
              <a:ext cx="9975" cy="4425"/>
            </a:xfrm>
            <a:custGeom>
              <a:avLst/>
              <a:gdLst/>
              <a:ahLst/>
              <a:cxnLst/>
              <a:rect l="l" t="t" r="r" b="b"/>
              <a:pathLst>
                <a:path w="399" h="177" extrusionOk="0">
                  <a:moveTo>
                    <a:pt x="129" y="1"/>
                  </a:moveTo>
                  <a:cubicBezTo>
                    <a:pt x="89" y="1"/>
                    <a:pt x="41" y="9"/>
                    <a:pt x="1" y="9"/>
                  </a:cubicBezTo>
                  <a:cubicBezTo>
                    <a:pt x="60" y="69"/>
                    <a:pt x="80" y="109"/>
                    <a:pt x="100" y="129"/>
                  </a:cubicBezTo>
                  <a:cubicBezTo>
                    <a:pt x="147" y="157"/>
                    <a:pt x="199" y="176"/>
                    <a:pt x="248" y="176"/>
                  </a:cubicBezTo>
                  <a:cubicBezTo>
                    <a:pt x="303" y="176"/>
                    <a:pt x="357" y="152"/>
                    <a:pt x="399" y="89"/>
                  </a:cubicBezTo>
                  <a:lnTo>
                    <a:pt x="180" y="9"/>
                  </a:lnTo>
                  <a:cubicBezTo>
                    <a:pt x="167" y="3"/>
                    <a:pt x="149" y="1"/>
                    <a:pt x="1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50;p3">
              <a:extLst>
                <a:ext uri="{FF2B5EF4-FFF2-40B4-BE49-F238E27FC236}">
                  <a16:creationId xmlns:a16="http://schemas.microsoft.com/office/drawing/2014/main" id="{C152A59F-2B1F-40EC-A9ED-24C507502E88}"/>
                </a:ext>
              </a:extLst>
            </p:cNvPr>
            <p:cNvSpPr/>
            <p:nvPr/>
          </p:nvSpPr>
          <p:spPr>
            <a:xfrm>
              <a:off x="1816500" y="3597275"/>
              <a:ext cx="9950" cy="4450"/>
            </a:xfrm>
            <a:custGeom>
              <a:avLst/>
              <a:gdLst/>
              <a:ahLst/>
              <a:cxnLst/>
              <a:rect l="l" t="t" r="r" b="b"/>
              <a:pathLst>
                <a:path w="398" h="178" extrusionOk="0">
                  <a:moveTo>
                    <a:pt x="164" y="1"/>
                  </a:moveTo>
                  <a:cubicBezTo>
                    <a:pt x="122" y="1"/>
                    <a:pt x="80" y="3"/>
                    <a:pt x="40" y="9"/>
                  </a:cubicBezTo>
                  <a:cubicBezTo>
                    <a:pt x="40" y="69"/>
                    <a:pt x="0" y="129"/>
                    <a:pt x="0" y="129"/>
                  </a:cubicBezTo>
                  <a:cubicBezTo>
                    <a:pt x="53" y="162"/>
                    <a:pt x="104" y="177"/>
                    <a:pt x="152" y="177"/>
                  </a:cubicBezTo>
                  <a:cubicBezTo>
                    <a:pt x="248" y="177"/>
                    <a:pt x="332" y="115"/>
                    <a:pt x="398" y="9"/>
                  </a:cubicBezTo>
                  <a:cubicBezTo>
                    <a:pt x="332" y="9"/>
                    <a:pt x="24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51;p3">
              <a:extLst>
                <a:ext uri="{FF2B5EF4-FFF2-40B4-BE49-F238E27FC236}">
                  <a16:creationId xmlns:a16="http://schemas.microsoft.com/office/drawing/2014/main" id="{A4BEED32-72BE-4D0C-8B11-A031D6C9750D}"/>
                </a:ext>
              </a:extLst>
            </p:cNvPr>
            <p:cNvSpPr/>
            <p:nvPr/>
          </p:nvSpPr>
          <p:spPr>
            <a:xfrm>
              <a:off x="1777200" y="399995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79" y="0"/>
                  </a:moveTo>
                  <a:cubicBezTo>
                    <a:pt x="121" y="0"/>
                    <a:pt x="64" y="51"/>
                    <a:pt x="1" y="135"/>
                  </a:cubicBezTo>
                  <a:lnTo>
                    <a:pt x="339" y="135"/>
                  </a:lnTo>
                  <a:cubicBezTo>
                    <a:pt x="282" y="41"/>
                    <a:pt x="23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52;p3">
              <a:extLst>
                <a:ext uri="{FF2B5EF4-FFF2-40B4-BE49-F238E27FC236}">
                  <a16:creationId xmlns:a16="http://schemas.microsoft.com/office/drawing/2014/main" id="{AB4C3E57-4023-4A99-9321-7670D0B82B16}"/>
                </a:ext>
              </a:extLst>
            </p:cNvPr>
            <p:cNvSpPr/>
            <p:nvPr/>
          </p:nvSpPr>
          <p:spPr>
            <a:xfrm>
              <a:off x="1839875" y="3597125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82" y="0"/>
                  </a:moveTo>
                  <a:cubicBezTo>
                    <a:pt x="55" y="0"/>
                    <a:pt x="30" y="5"/>
                    <a:pt x="0" y="15"/>
                  </a:cubicBezTo>
                  <a:cubicBezTo>
                    <a:pt x="30" y="65"/>
                    <a:pt x="60" y="90"/>
                    <a:pt x="90" y="90"/>
                  </a:cubicBezTo>
                  <a:cubicBezTo>
                    <a:pt x="119" y="90"/>
                    <a:pt x="149" y="65"/>
                    <a:pt x="179" y="15"/>
                  </a:cubicBezTo>
                  <a:cubicBezTo>
                    <a:pt x="139" y="5"/>
                    <a:pt x="109" y="0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53;p3">
              <a:extLst>
                <a:ext uri="{FF2B5EF4-FFF2-40B4-BE49-F238E27FC236}">
                  <a16:creationId xmlns:a16="http://schemas.microsoft.com/office/drawing/2014/main" id="{1C59ECBF-D4FD-48DD-9B20-4AC974FBC003}"/>
                </a:ext>
              </a:extLst>
            </p:cNvPr>
            <p:cNvSpPr/>
            <p:nvPr/>
          </p:nvSpPr>
          <p:spPr>
            <a:xfrm>
              <a:off x="2001000" y="3682050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80"/>
                    <a:pt x="0" y="120"/>
                    <a:pt x="20" y="179"/>
                  </a:cubicBezTo>
                  <a:cubicBezTo>
                    <a:pt x="20" y="159"/>
                    <a:pt x="80" y="120"/>
                    <a:pt x="80" y="120"/>
                  </a:cubicBezTo>
                  <a:cubicBezTo>
                    <a:pt x="40" y="80"/>
                    <a:pt x="2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54;p3">
              <a:extLst>
                <a:ext uri="{FF2B5EF4-FFF2-40B4-BE49-F238E27FC236}">
                  <a16:creationId xmlns:a16="http://schemas.microsoft.com/office/drawing/2014/main" id="{9C198EB3-9578-47CB-AF5E-E9B6EE0C2626}"/>
                </a:ext>
              </a:extLst>
            </p:cNvPr>
            <p:cNvSpPr/>
            <p:nvPr/>
          </p:nvSpPr>
          <p:spPr>
            <a:xfrm>
              <a:off x="2021875" y="4092825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cubicBezTo>
                    <a:pt x="1" y="100"/>
                    <a:pt x="80" y="180"/>
                    <a:pt x="160" y="239"/>
                  </a:cubicBezTo>
                  <a:cubicBezTo>
                    <a:pt x="160" y="160"/>
                    <a:pt x="180" y="8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55;p3">
              <a:extLst>
                <a:ext uri="{FF2B5EF4-FFF2-40B4-BE49-F238E27FC236}">
                  <a16:creationId xmlns:a16="http://schemas.microsoft.com/office/drawing/2014/main" id="{8891D786-0442-4A6E-86AE-1E3676D61DF4}"/>
                </a:ext>
              </a:extLst>
            </p:cNvPr>
            <p:cNvSpPr/>
            <p:nvPr/>
          </p:nvSpPr>
          <p:spPr>
            <a:xfrm>
              <a:off x="1750350" y="41510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60" y="1"/>
                  </a:moveTo>
                  <a:cubicBezTo>
                    <a:pt x="40" y="41"/>
                    <a:pt x="0" y="120"/>
                    <a:pt x="20" y="240"/>
                  </a:cubicBezTo>
                  <a:cubicBezTo>
                    <a:pt x="80" y="240"/>
                    <a:pt x="120" y="220"/>
                    <a:pt x="179" y="180"/>
                  </a:cubicBezTo>
                  <a:cubicBezTo>
                    <a:pt x="179" y="120"/>
                    <a:pt x="160" y="6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56;p3">
              <a:extLst>
                <a:ext uri="{FF2B5EF4-FFF2-40B4-BE49-F238E27FC236}">
                  <a16:creationId xmlns:a16="http://schemas.microsoft.com/office/drawing/2014/main" id="{E85A956C-7BD4-40CA-92BE-A305864F268B}"/>
                </a:ext>
              </a:extLst>
            </p:cNvPr>
            <p:cNvSpPr/>
            <p:nvPr/>
          </p:nvSpPr>
          <p:spPr>
            <a:xfrm>
              <a:off x="1781675" y="3796550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0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160" y="75"/>
                  </a:lnTo>
                  <a:cubicBezTo>
                    <a:pt x="140" y="25"/>
                    <a:pt x="110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57;p3">
              <a:extLst>
                <a:ext uri="{FF2B5EF4-FFF2-40B4-BE49-F238E27FC236}">
                  <a16:creationId xmlns:a16="http://schemas.microsoft.com/office/drawing/2014/main" id="{81B89926-CA02-45ED-9C5A-F51B26018EF7}"/>
                </a:ext>
              </a:extLst>
            </p:cNvPr>
            <p:cNvSpPr/>
            <p:nvPr/>
          </p:nvSpPr>
          <p:spPr>
            <a:xfrm>
              <a:off x="2312325" y="48427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cubicBezTo>
                    <a:pt x="0" y="41"/>
                    <a:pt x="20" y="120"/>
                    <a:pt x="20" y="180"/>
                  </a:cubicBezTo>
                  <a:cubicBezTo>
                    <a:pt x="60" y="140"/>
                    <a:pt x="80" y="140"/>
                    <a:pt x="80" y="120"/>
                  </a:cubicBezTo>
                  <a:cubicBezTo>
                    <a:pt x="100" y="41"/>
                    <a:pt x="80" y="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58;p3">
              <a:extLst>
                <a:ext uri="{FF2B5EF4-FFF2-40B4-BE49-F238E27FC236}">
                  <a16:creationId xmlns:a16="http://schemas.microsoft.com/office/drawing/2014/main" id="{AA594DF0-CEC1-474F-9A0B-3CDD5310D877}"/>
                </a:ext>
              </a:extLst>
            </p:cNvPr>
            <p:cNvSpPr/>
            <p:nvPr/>
          </p:nvSpPr>
          <p:spPr>
            <a:xfrm>
              <a:off x="2048250" y="44419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0" y="0"/>
                  </a:moveTo>
                  <a:cubicBezTo>
                    <a:pt x="20" y="20"/>
                    <a:pt x="0" y="20"/>
                    <a:pt x="0" y="40"/>
                  </a:cubicBezTo>
                  <a:cubicBezTo>
                    <a:pt x="0" y="40"/>
                    <a:pt x="20" y="60"/>
                    <a:pt x="20" y="100"/>
                  </a:cubicBezTo>
                  <a:cubicBezTo>
                    <a:pt x="80" y="60"/>
                    <a:pt x="100" y="40"/>
                    <a:pt x="119" y="20"/>
                  </a:cubicBezTo>
                  <a:cubicBezTo>
                    <a:pt x="100" y="20"/>
                    <a:pt x="80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59;p3">
              <a:extLst>
                <a:ext uri="{FF2B5EF4-FFF2-40B4-BE49-F238E27FC236}">
                  <a16:creationId xmlns:a16="http://schemas.microsoft.com/office/drawing/2014/main" id="{FD748D73-5DAC-4666-A519-D6F55E76CD3E}"/>
                </a:ext>
              </a:extLst>
            </p:cNvPr>
            <p:cNvSpPr/>
            <p:nvPr/>
          </p:nvSpPr>
          <p:spPr>
            <a:xfrm>
              <a:off x="2111400" y="4115250"/>
              <a:ext cx="30850" cy="3450"/>
            </a:xfrm>
            <a:custGeom>
              <a:avLst/>
              <a:gdLst/>
              <a:ahLst/>
              <a:cxnLst/>
              <a:rect l="l" t="t" r="r" b="b"/>
              <a:pathLst>
                <a:path w="1234" h="138" extrusionOk="0">
                  <a:moveTo>
                    <a:pt x="606" y="0"/>
                  </a:moveTo>
                  <a:cubicBezTo>
                    <a:pt x="432" y="0"/>
                    <a:pt x="236" y="37"/>
                    <a:pt x="0" y="138"/>
                  </a:cubicBezTo>
                  <a:lnTo>
                    <a:pt x="1234" y="138"/>
                  </a:lnTo>
                  <a:cubicBezTo>
                    <a:pt x="1039" y="69"/>
                    <a:pt x="843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60;p3">
              <a:extLst>
                <a:ext uri="{FF2B5EF4-FFF2-40B4-BE49-F238E27FC236}">
                  <a16:creationId xmlns:a16="http://schemas.microsoft.com/office/drawing/2014/main" id="{3A5F4E98-38F7-46C2-8A6C-D22FE9CD6415}"/>
                </a:ext>
              </a:extLst>
            </p:cNvPr>
            <p:cNvSpPr/>
            <p:nvPr/>
          </p:nvSpPr>
          <p:spPr>
            <a:xfrm>
              <a:off x="2192950" y="4574225"/>
              <a:ext cx="14950" cy="8725"/>
            </a:xfrm>
            <a:custGeom>
              <a:avLst/>
              <a:gdLst/>
              <a:ahLst/>
              <a:cxnLst/>
              <a:rect l="l" t="t" r="r" b="b"/>
              <a:pathLst>
                <a:path w="598" h="349" extrusionOk="0">
                  <a:moveTo>
                    <a:pt x="498" y="21"/>
                  </a:moveTo>
                  <a:cubicBezTo>
                    <a:pt x="379" y="40"/>
                    <a:pt x="220" y="1"/>
                    <a:pt x="1" y="220"/>
                  </a:cubicBezTo>
                  <a:cubicBezTo>
                    <a:pt x="34" y="208"/>
                    <a:pt x="65" y="202"/>
                    <a:pt x="92" y="202"/>
                  </a:cubicBezTo>
                  <a:cubicBezTo>
                    <a:pt x="239" y="202"/>
                    <a:pt x="310" y="349"/>
                    <a:pt x="428" y="349"/>
                  </a:cubicBezTo>
                  <a:cubicBezTo>
                    <a:pt x="470" y="349"/>
                    <a:pt x="518" y="330"/>
                    <a:pt x="578" y="279"/>
                  </a:cubicBezTo>
                  <a:cubicBezTo>
                    <a:pt x="598" y="220"/>
                    <a:pt x="518" y="100"/>
                    <a:pt x="498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61;p3">
              <a:extLst>
                <a:ext uri="{FF2B5EF4-FFF2-40B4-BE49-F238E27FC236}">
                  <a16:creationId xmlns:a16="http://schemas.microsoft.com/office/drawing/2014/main" id="{EB7250CD-54B2-4A5E-9F3C-EE015C1FDF32}"/>
                </a:ext>
              </a:extLst>
            </p:cNvPr>
            <p:cNvSpPr/>
            <p:nvPr/>
          </p:nvSpPr>
          <p:spPr>
            <a:xfrm>
              <a:off x="1787650" y="406547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00" y="0"/>
                  </a:moveTo>
                  <a:cubicBezTo>
                    <a:pt x="60" y="0"/>
                    <a:pt x="20" y="20"/>
                    <a:pt x="0" y="60"/>
                  </a:cubicBezTo>
                  <a:cubicBezTo>
                    <a:pt x="60" y="100"/>
                    <a:pt x="100" y="179"/>
                    <a:pt x="159" y="239"/>
                  </a:cubicBezTo>
                  <a:cubicBezTo>
                    <a:pt x="120" y="160"/>
                    <a:pt x="100" y="8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62;p3">
              <a:extLst>
                <a:ext uri="{FF2B5EF4-FFF2-40B4-BE49-F238E27FC236}">
                  <a16:creationId xmlns:a16="http://schemas.microsoft.com/office/drawing/2014/main" id="{B4DB4E85-2F3A-462C-AAFC-5FBDE3234FF2}"/>
                </a:ext>
              </a:extLst>
            </p:cNvPr>
            <p:cNvSpPr/>
            <p:nvPr/>
          </p:nvSpPr>
          <p:spPr>
            <a:xfrm>
              <a:off x="1823950" y="44896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20" y="41"/>
                    <a:pt x="1" y="81"/>
                    <a:pt x="40" y="81"/>
                  </a:cubicBezTo>
                  <a:cubicBezTo>
                    <a:pt x="60" y="81"/>
                    <a:pt x="60" y="2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63;p3">
              <a:extLst>
                <a:ext uri="{FF2B5EF4-FFF2-40B4-BE49-F238E27FC236}">
                  <a16:creationId xmlns:a16="http://schemas.microsoft.com/office/drawing/2014/main" id="{7A4F5934-FFEA-4F75-8B1F-2C34A985B6C3}"/>
                </a:ext>
              </a:extLst>
            </p:cNvPr>
            <p:cNvSpPr/>
            <p:nvPr/>
          </p:nvSpPr>
          <p:spPr>
            <a:xfrm>
              <a:off x="2021875" y="4115200"/>
              <a:ext cx="9975" cy="3275"/>
            </a:xfrm>
            <a:custGeom>
              <a:avLst/>
              <a:gdLst/>
              <a:ahLst/>
              <a:cxnLst/>
              <a:rect l="l" t="t" r="r" b="b"/>
              <a:pathLst>
                <a:path w="399" h="131" extrusionOk="0">
                  <a:moveTo>
                    <a:pt x="399" y="1"/>
                  </a:moveTo>
                  <a:cubicBezTo>
                    <a:pt x="259" y="1"/>
                    <a:pt x="140" y="21"/>
                    <a:pt x="1" y="21"/>
                  </a:cubicBezTo>
                  <a:cubicBezTo>
                    <a:pt x="80" y="90"/>
                    <a:pt x="150" y="130"/>
                    <a:pt x="215" y="130"/>
                  </a:cubicBezTo>
                  <a:cubicBezTo>
                    <a:pt x="279" y="130"/>
                    <a:pt x="339" y="90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64;p3">
              <a:extLst>
                <a:ext uri="{FF2B5EF4-FFF2-40B4-BE49-F238E27FC236}">
                  <a16:creationId xmlns:a16="http://schemas.microsoft.com/office/drawing/2014/main" id="{39956CD7-20D3-46A6-B66B-F7DF641C660C}"/>
                </a:ext>
              </a:extLst>
            </p:cNvPr>
            <p:cNvSpPr/>
            <p:nvPr/>
          </p:nvSpPr>
          <p:spPr>
            <a:xfrm>
              <a:off x="2040275" y="4115200"/>
              <a:ext cx="9975" cy="3325"/>
            </a:xfrm>
            <a:custGeom>
              <a:avLst/>
              <a:gdLst/>
              <a:ahLst/>
              <a:cxnLst/>
              <a:rect l="l" t="t" r="r" b="b"/>
              <a:pathLst>
                <a:path w="399" h="133" extrusionOk="0">
                  <a:moveTo>
                    <a:pt x="1" y="1"/>
                  </a:moveTo>
                  <a:cubicBezTo>
                    <a:pt x="63" y="93"/>
                    <a:pt x="124" y="133"/>
                    <a:pt x="191" y="133"/>
                  </a:cubicBezTo>
                  <a:cubicBezTo>
                    <a:pt x="254" y="133"/>
                    <a:pt x="322" y="98"/>
                    <a:pt x="399" y="41"/>
                  </a:cubicBezTo>
                  <a:cubicBezTo>
                    <a:pt x="259" y="1"/>
                    <a:pt x="12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65;p3">
              <a:extLst>
                <a:ext uri="{FF2B5EF4-FFF2-40B4-BE49-F238E27FC236}">
                  <a16:creationId xmlns:a16="http://schemas.microsoft.com/office/drawing/2014/main" id="{1254E329-9E36-4793-A411-5243246AAA34}"/>
                </a:ext>
              </a:extLst>
            </p:cNvPr>
            <p:cNvSpPr/>
            <p:nvPr/>
          </p:nvSpPr>
          <p:spPr>
            <a:xfrm>
              <a:off x="2234725" y="3913800"/>
              <a:ext cx="19425" cy="55600"/>
            </a:xfrm>
            <a:custGeom>
              <a:avLst/>
              <a:gdLst/>
              <a:ahLst/>
              <a:cxnLst/>
              <a:rect l="l" t="t" r="r" b="b"/>
              <a:pathLst>
                <a:path w="777" h="2224" extrusionOk="0">
                  <a:moveTo>
                    <a:pt x="319" y="0"/>
                  </a:moveTo>
                  <a:cubicBezTo>
                    <a:pt x="180" y="557"/>
                    <a:pt x="1" y="1074"/>
                    <a:pt x="279" y="1611"/>
                  </a:cubicBezTo>
                  <a:cubicBezTo>
                    <a:pt x="299" y="1671"/>
                    <a:pt x="299" y="1751"/>
                    <a:pt x="279" y="1791"/>
                  </a:cubicBezTo>
                  <a:cubicBezTo>
                    <a:pt x="279" y="1930"/>
                    <a:pt x="299" y="2029"/>
                    <a:pt x="299" y="2149"/>
                  </a:cubicBezTo>
                  <a:cubicBezTo>
                    <a:pt x="391" y="2202"/>
                    <a:pt x="456" y="2224"/>
                    <a:pt x="503" y="2224"/>
                  </a:cubicBezTo>
                  <a:cubicBezTo>
                    <a:pt x="703" y="2224"/>
                    <a:pt x="584" y="1831"/>
                    <a:pt x="777" y="1751"/>
                  </a:cubicBezTo>
                  <a:lnTo>
                    <a:pt x="777" y="1651"/>
                  </a:lnTo>
                  <a:cubicBezTo>
                    <a:pt x="677" y="1532"/>
                    <a:pt x="637" y="1393"/>
                    <a:pt x="637" y="1253"/>
                  </a:cubicBezTo>
                  <a:cubicBezTo>
                    <a:pt x="419" y="856"/>
                    <a:pt x="637" y="398"/>
                    <a:pt x="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66;p3">
              <a:extLst>
                <a:ext uri="{FF2B5EF4-FFF2-40B4-BE49-F238E27FC236}">
                  <a16:creationId xmlns:a16="http://schemas.microsoft.com/office/drawing/2014/main" id="{B7D32D02-F9CC-40CB-ADC6-CB73A595C05E}"/>
                </a:ext>
              </a:extLst>
            </p:cNvPr>
            <p:cNvSpPr/>
            <p:nvPr/>
          </p:nvSpPr>
          <p:spPr>
            <a:xfrm>
              <a:off x="2668400" y="3472675"/>
              <a:ext cx="8475" cy="35325"/>
            </a:xfrm>
            <a:custGeom>
              <a:avLst/>
              <a:gdLst/>
              <a:ahLst/>
              <a:cxnLst/>
              <a:rect l="l" t="t" r="r" b="b"/>
              <a:pathLst>
                <a:path w="339" h="1413" extrusionOk="0">
                  <a:moveTo>
                    <a:pt x="60" y="0"/>
                  </a:moveTo>
                  <a:cubicBezTo>
                    <a:pt x="0" y="478"/>
                    <a:pt x="20" y="935"/>
                    <a:pt x="60" y="1413"/>
                  </a:cubicBezTo>
                  <a:cubicBezTo>
                    <a:pt x="338" y="935"/>
                    <a:pt x="299" y="478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67;p3">
              <a:extLst>
                <a:ext uri="{FF2B5EF4-FFF2-40B4-BE49-F238E27FC236}">
                  <a16:creationId xmlns:a16="http://schemas.microsoft.com/office/drawing/2014/main" id="{8BAC6098-C5EC-408C-A79A-3BA6671725E7}"/>
                </a:ext>
              </a:extLst>
            </p:cNvPr>
            <p:cNvSpPr/>
            <p:nvPr/>
          </p:nvSpPr>
          <p:spPr>
            <a:xfrm>
              <a:off x="2589825" y="3672600"/>
              <a:ext cx="61200" cy="9675"/>
            </a:xfrm>
            <a:custGeom>
              <a:avLst/>
              <a:gdLst/>
              <a:ahLst/>
              <a:cxnLst/>
              <a:rect l="l" t="t" r="r" b="b"/>
              <a:pathLst>
                <a:path w="2448" h="387" extrusionOk="0">
                  <a:moveTo>
                    <a:pt x="1055" y="0"/>
                  </a:moveTo>
                  <a:cubicBezTo>
                    <a:pt x="975" y="18"/>
                    <a:pt x="893" y="23"/>
                    <a:pt x="812" y="23"/>
                  </a:cubicBezTo>
                  <a:cubicBezTo>
                    <a:pt x="709" y="23"/>
                    <a:pt x="606" y="15"/>
                    <a:pt x="505" y="15"/>
                  </a:cubicBezTo>
                  <a:cubicBezTo>
                    <a:pt x="324" y="15"/>
                    <a:pt x="149" y="40"/>
                    <a:pt x="0" y="179"/>
                  </a:cubicBezTo>
                  <a:lnTo>
                    <a:pt x="159" y="358"/>
                  </a:lnTo>
                  <a:cubicBezTo>
                    <a:pt x="311" y="377"/>
                    <a:pt x="461" y="386"/>
                    <a:pt x="609" y="386"/>
                  </a:cubicBezTo>
                  <a:cubicBezTo>
                    <a:pt x="1242" y="386"/>
                    <a:pt x="1851" y="226"/>
                    <a:pt x="2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68;p3">
              <a:extLst>
                <a:ext uri="{FF2B5EF4-FFF2-40B4-BE49-F238E27FC236}">
                  <a16:creationId xmlns:a16="http://schemas.microsoft.com/office/drawing/2014/main" id="{28552E5E-7126-4B15-957E-CED37DF13AFC}"/>
                </a:ext>
              </a:extLst>
            </p:cNvPr>
            <p:cNvSpPr/>
            <p:nvPr/>
          </p:nvSpPr>
          <p:spPr>
            <a:xfrm>
              <a:off x="2580375" y="3587875"/>
              <a:ext cx="62675" cy="9400"/>
            </a:xfrm>
            <a:custGeom>
              <a:avLst/>
              <a:gdLst/>
              <a:ahLst/>
              <a:cxnLst/>
              <a:rect l="l" t="t" r="r" b="b"/>
              <a:pathLst>
                <a:path w="2507" h="376" extrusionOk="0">
                  <a:moveTo>
                    <a:pt x="1289" y="0"/>
                  </a:moveTo>
                  <a:cubicBezTo>
                    <a:pt x="774" y="0"/>
                    <a:pt x="352" y="69"/>
                    <a:pt x="0" y="186"/>
                  </a:cubicBezTo>
                  <a:lnTo>
                    <a:pt x="179" y="365"/>
                  </a:lnTo>
                  <a:lnTo>
                    <a:pt x="398" y="365"/>
                  </a:lnTo>
                  <a:cubicBezTo>
                    <a:pt x="418" y="336"/>
                    <a:pt x="443" y="321"/>
                    <a:pt x="468" y="321"/>
                  </a:cubicBezTo>
                  <a:cubicBezTo>
                    <a:pt x="493" y="321"/>
                    <a:pt x="518" y="336"/>
                    <a:pt x="537" y="365"/>
                  </a:cubicBezTo>
                  <a:cubicBezTo>
                    <a:pt x="616" y="372"/>
                    <a:pt x="695" y="376"/>
                    <a:pt x="774" y="376"/>
                  </a:cubicBezTo>
                  <a:cubicBezTo>
                    <a:pt x="1367" y="376"/>
                    <a:pt x="1945" y="195"/>
                    <a:pt x="2507" y="107"/>
                  </a:cubicBezTo>
                  <a:cubicBezTo>
                    <a:pt x="2050" y="33"/>
                    <a:pt x="1647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69;p3">
              <a:extLst>
                <a:ext uri="{FF2B5EF4-FFF2-40B4-BE49-F238E27FC236}">
                  <a16:creationId xmlns:a16="http://schemas.microsoft.com/office/drawing/2014/main" id="{65E9EEC3-4F99-45CA-80E1-67E554A7F029}"/>
                </a:ext>
              </a:extLst>
            </p:cNvPr>
            <p:cNvSpPr/>
            <p:nvPr/>
          </p:nvSpPr>
          <p:spPr>
            <a:xfrm>
              <a:off x="2585350" y="3629325"/>
              <a:ext cx="17425" cy="24400"/>
            </a:xfrm>
            <a:custGeom>
              <a:avLst/>
              <a:gdLst/>
              <a:ahLst/>
              <a:cxnLst/>
              <a:rect l="l" t="t" r="r" b="b"/>
              <a:pathLst>
                <a:path w="697" h="976" extrusionOk="0">
                  <a:moveTo>
                    <a:pt x="517" y="1"/>
                  </a:moveTo>
                  <a:cubicBezTo>
                    <a:pt x="0" y="498"/>
                    <a:pt x="0" y="597"/>
                    <a:pt x="597" y="975"/>
                  </a:cubicBezTo>
                  <a:cubicBezTo>
                    <a:pt x="239" y="637"/>
                    <a:pt x="398" y="398"/>
                    <a:pt x="696" y="180"/>
                  </a:cubicBezTo>
                  <a:cubicBezTo>
                    <a:pt x="677" y="100"/>
                    <a:pt x="617" y="20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70;p3">
              <a:extLst>
                <a:ext uri="{FF2B5EF4-FFF2-40B4-BE49-F238E27FC236}">
                  <a16:creationId xmlns:a16="http://schemas.microsoft.com/office/drawing/2014/main" id="{6C21C885-3A64-4158-B3C1-F3977CFDDD77}"/>
                </a:ext>
              </a:extLst>
            </p:cNvPr>
            <p:cNvSpPr/>
            <p:nvPr/>
          </p:nvSpPr>
          <p:spPr>
            <a:xfrm>
              <a:off x="2598275" y="3628650"/>
              <a:ext cx="15950" cy="6550"/>
            </a:xfrm>
            <a:custGeom>
              <a:avLst/>
              <a:gdLst/>
              <a:ahLst/>
              <a:cxnLst/>
              <a:rect l="l" t="t" r="r" b="b"/>
              <a:pathLst>
                <a:path w="638" h="262" extrusionOk="0">
                  <a:moveTo>
                    <a:pt x="422" y="1"/>
                  </a:moveTo>
                  <a:cubicBezTo>
                    <a:pt x="365" y="1"/>
                    <a:pt x="305" y="8"/>
                    <a:pt x="259" y="8"/>
                  </a:cubicBezTo>
                  <a:cubicBezTo>
                    <a:pt x="179" y="8"/>
                    <a:pt x="80" y="28"/>
                    <a:pt x="0" y="28"/>
                  </a:cubicBezTo>
                  <a:cubicBezTo>
                    <a:pt x="80" y="67"/>
                    <a:pt x="120" y="147"/>
                    <a:pt x="179" y="207"/>
                  </a:cubicBezTo>
                  <a:lnTo>
                    <a:pt x="259" y="187"/>
                  </a:lnTo>
                  <a:cubicBezTo>
                    <a:pt x="265" y="186"/>
                    <a:pt x="271" y="185"/>
                    <a:pt x="277" y="185"/>
                  </a:cubicBezTo>
                  <a:cubicBezTo>
                    <a:pt x="357" y="185"/>
                    <a:pt x="465" y="262"/>
                    <a:pt x="533" y="262"/>
                  </a:cubicBezTo>
                  <a:cubicBezTo>
                    <a:pt x="567" y="262"/>
                    <a:pt x="591" y="243"/>
                    <a:pt x="597" y="187"/>
                  </a:cubicBezTo>
                  <a:cubicBezTo>
                    <a:pt x="637" y="28"/>
                    <a:pt x="535" y="1"/>
                    <a:pt x="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71;p3">
              <a:extLst>
                <a:ext uri="{FF2B5EF4-FFF2-40B4-BE49-F238E27FC236}">
                  <a16:creationId xmlns:a16="http://schemas.microsoft.com/office/drawing/2014/main" id="{0B6172D0-3C7C-480E-BDDD-8BB2FAB069C0}"/>
                </a:ext>
              </a:extLst>
            </p:cNvPr>
            <p:cNvSpPr/>
            <p:nvPr/>
          </p:nvSpPr>
          <p:spPr>
            <a:xfrm>
              <a:off x="2589825" y="3595125"/>
              <a:ext cx="3500" cy="1900"/>
            </a:xfrm>
            <a:custGeom>
              <a:avLst/>
              <a:gdLst/>
              <a:ahLst/>
              <a:cxnLst/>
              <a:rect l="l" t="t" r="r" b="b"/>
              <a:pathLst>
                <a:path w="140" h="76" extrusionOk="0">
                  <a:moveTo>
                    <a:pt x="62" y="1"/>
                  </a:moveTo>
                  <a:cubicBezTo>
                    <a:pt x="40" y="1"/>
                    <a:pt x="20" y="26"/>
                    <a:pt x="0" y="75"/>
                  </a:cubicBezTo>
                  <a:lnTo>
                    <a:pt x="140" y="75"/>
                  </a:lnTo>
                  <a:cubicBezTo>
                    <a:pt x="110" y="26"/>
                    <a:pt x="85" y="1"/>
                    <a:pt x="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72;p3">
              <a:extLst>
                <a:ext uri="{FF2B5EF4-FFF2-40B4-BE49-F238E27FC236}">
                  <a16:creationId xmlns:a16="http://schemas.microsoft.com/office/drawing/2014/main" id="{9020053F-7F76-43BA-A5E3-6FD716BD3B4F}"/>
                </a:ext>
              </a:extLst>
            </p:cNvPr>
            <p:cNvSpPr/>
            <p:nvPr/>
          </p:nvSpPr>
          <p:spPr>
            <a:xfrm>
              <a:off x="2219825" y="3271750"/>
              <a:ext cx="5000" cy="14950"/>
            </a:xfrm>
            <a:custGeom>
              <a:avLst/>
              <a:gdLst/>
              <a:ahLst/>
              <a:cxnLst/>
              <a:rect l="l" t="t" r="r" b="b"/>
              <a:pathLst>
                <a:path w="200" h="598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19"/>
                    <a:pt x="20" y="418"/>
                    <a:pt x="119" y="597"/>
                  </a:cubicBezTo>
                  <a:cubicBezTo>
                    <a:pt x="139" y="379"/>
                    <a:pt x="199" y="18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73;p3">
              <a:extLst>
                <a:ext uri="{FF2B5EF4-FFF2-40B4-BE49-F238E27FC236}">
                  <a16:creationId xmlns:a16="http://schemas.microsoft.com/office/drawing/2014/main" id="{F28362F1-2B4A-4147-8413-B58D527E959E}"/>
                </a:ext>
              </a:extLst>
            </p:cNvPr>
            <p:cNvSpPr/>
            <p:nvPr/>
          </p:nvSpPr>
          <p:spPr>
            <a:xfrm>
              <a:off x="2224300" y="3458750"/>
              <a:ext cx="3000" cy="9975"/>
            </a:xfrm>
            <a:custGeom>
              <a:avLst/>
              <a:gdLst/>
              <a:ahLst/>
              <a:cxnLst/>
              <a:rect l="l" t="t" r="r" b="b"/>
              <a:pathLst>
                <a:path w="120" h="399" extrusionOk="0">
                  <a:moveTo>
                    <a:pt x="0" y="0"/>
                  </a:moveTo>
                  <a:cubicBezTo>
                    <a:pt x="0" y="159"/>
                    <a:pt x="0" y="299"/>
                    <a:pt x="119" y="398"/>
                  </a:cubicBezTo>
                  <a:lnTo>
                    <a:pt x="1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74;p3">
              <a:extLst>
                <a:ext uri="{FF2B5EF4-FFF2-40B4-BE49-F238E27FC236}">
                  <a16:creationId xmlns:a16="http://schemas.microsoft.com/office/drawing/2014/main" id="{EAEE85F4-CD47-41C4-A9B5-C5D6F21A07CB}"/>
                </a:ext>
              </a:extLst>
            </p:cNvPr>
            <p:cNvSpPr/>
            <p:nvPr/>
          </p:nvSpPr>
          <p:spPr>
            <a:xfrm>
              <a:off x="2230250" y="3847650"/>
              <a:ext cx="2025" cy="4000"/>
            </a:xfrm>
            <a:custGeom>
              <a:avLst/>
              <a:gdLst/>
              <a:ahLst/>
              <a:cxnLst/>
              <a:rect l="l" t="t" r="r" b="b"/>
              <a:pathLst>
                <a:path w="81" h="160" extrusionOk="0">
                  <a:moveTo>
                    <a:pt x="80" y="0"/>
                  </a:moveTo>
                  <a:cubicBezTo>
                    <a:pt x="61" y="0"/>
                    <a:pt x="1" y="20"/>
                    <a:pt x="21" y="40"/>
                  </a:cubicBezTo>
                  <a:cubicBezTo>
                    <a:pt x="21" y="100"/>
                    <a:pt x="61" y="120"/>
                    <a:pt x="80" y="160"/>
                  </a:cubicBezTo>
                  <a:lnTo>
                    <a:pt x="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75;p3">
              <a:extLst>
                <a:ext uri="{FF2B5EF4-FFF2-40B4-BE49-F238E27FC236}">
                  <a16:creationId xmlns:a16="http://schemas.microsoft.com/office/drawing/2014/main" id="{685762E9-9D89-4434-9E77-5F1A47A04C8B}"/>
                </a:ext>
              </a:extLst>
            </p:cNvPr>
            <p:cNvSpPr/>
            <p:nvPr/>
          </p:nvSpPr>
          <p:spPr>
            <a:xfrm>
              <a:off x="2152175" y="3740750"/>
              <a:ext cx="68150" cy="17575"/>
            </a:xfrm>
            <a:custGeom>
              <a:avLst/>
              <a:gdLst/>
              <a:ahLst/>
              <a:cxnLst/>
              <a:rect l="l" t="t" r="r" b="b"/>
              <a:pathLst>
                <a:path w="2726" h="703" extrusionOk="0">
                  <a:moveTo>
                    <a:pt x="2221" y="1"/>
                  </a:moveTo>
                  <a:cubicBezTo>
                    <a:pt x="1860" y="1"/>
                    <a:pt x="1534" y="96"/>
                    <a:pt x="1234" y="318"/>
                  </a:cubicBezTo>
                  <a:cubicBezTo>
                    <a:pt x="796" y="318"/>
                    <a:pt x="339" y="397"/>
                    <a:pt x="1" y="696"/>
                  </a:cubicBezTo>
                  <a:cubicBezTo>
                    <a:pt x="74" y="701"/>
                    <a:pt x="147" y="703"/>
                    <a:pt x="220" y="703"/>
                  </a:cubicBezTo>
                  <a:cubicBezTo>
                    <a:pt x="921" y="703"/>
                    <a:pt x="1601" y="498"/>
                    <a:pt x="2300" y="498"/>
                  </a:cubicBezTo>
                  <a:cubicBezTo>
                    <a:pt x="2415" y="498"/>
                    <a:pt x="2530" y="504"/>
                    <a:pt x="2646" y="517"/>
                  </a:cubicBezTo>
                  <a:cubicBezTo>
                    <a:pt x="2686" y="457"/>
                    <a:pt x="2706" y="397"/>
                    <a:pt x="2726" y="318"/>
                  </a:cubicBezTo>
                  <a:lnTo>
                    <a:pt x="2726" y="139"/>
                  </a:lnTo>
                  <a:cubicBezTo>
                    <a:pt x="2646" y="59"/>
                    <a:pt x="2587" y="39"/>
                    <a:pt x="2507" y="19"/>
                  </a:cubicBezTo>
                  <a:cubicBezTo>
                    <a:pt x="2409" y="7"/>
                    <a:pt x="2314" y="1"/>
                    <a:pt x="2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76;p3">
              <a:extLst>
                <a:ext uri="{FF2B5EF4-FFF2-40B4-BE49-F238E27FC236}">
                  <a16:creationId xmlns:a16="http://schemas.microsoft.com/office/drawing/2014/main" id="{95DAAE8A-B248-4B3D-A5F9-CF8F1BFEB17B}"/>
                </a:ext>
              </a:extLst>
            </p:cNvPr>
            <p:cNvSpPr/>
            <p:nvPr/>
          </p:nvSpPr>
          <p:spPr>
            <a:xfrm>
              <a:off x="2170075" y="3726800"/>
              <a:ext cx="50250" cy="13500"/>
            </a:xfrm>
            <a:custGeom>
              <a:avLst/>
              <a:gdLst/>
              <a:ahLst/>
              <a:cxnLst/>
              <a:rect l="l" t="t" r="r" b="b"/>
              <a:pathLst>
                <a:path w="2010" h="540" extrusionOk="0">
                  <a:moveTo>
                    <a:pt x="1413" y="0"/>
                  </a:moveTo>
                  <a:cubicBezTo>
                    <a:pt x="976" y="180"/>
                    <a:pt x="478" y="140"/>
                    <a:pt x="1" y="199"/>
                  </a:cubicBezTo>
                  <a:cubicBezTo>
                    <a:pt x="1" y="259"/>
                    <a:pt x="21" y="319"/>
                    <a:pt x="21" y="378"/>
                  </a:cubicBezTo>
                  <a:lnTo>
                    <a:pt x="1035" y="378"/>
                  </a:lnTo>
                  <a:cubicBezTo>
                    <a:pt x="1192" y="491"/>
                    <a:pt x="1349" y="539"/>
                    <a:pt x="1513" y="539"/>
                  </a:cubicBezTo>
                  <a:cubicBezTo>
                    <a:pt x="1640" y="539"/>
                    <a:pt x="1772" y="510"/>
                    <a:pt x="1911" y="458"/>
                  </a:cubicBezTo>
                  <a:lnTo>
                    <a:pt x="2010" y="359"/>
                  </a:lnTo>
                  <a:cubicBezTo>
                    <a:pt x="1990" y="299"/>
                    <a:pt x="1950" y="219"/>
                    <a:pt x="1930" y="180"/>
                  </a:cubicBezTo>
                  <a:cubicBezTo>
                    <a:pt x="1879" y="94"/>
                    <a:pt x="1798" y="82"/>
                    <a:pt x="1712" y="82"/>
                  </a:cubicBezTo>
                  <a:cubicBezTo>
                    <a:pt x="1680" y="82"/>
                    <a:pt x="1648" y="84"/>
                    <a:pt x="1616" y="84"/>
                  </a:cubicBezTo>
                  <a:cubicBezTo>
                    <a:pt x="1536" y="84"/>
                    <a:pt x="1462" y="73"/>
                    <a:pt x="14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77;p3">
              <a:extLst>
                <a:ext uri="{FF2B5EF4-FFF2-40B4-BE49-F238E27FC236}">
                  <a16:creationId xmlns:a16="http://schemas.microsoft.com/office/drawing/2014/main" id="{727D1C7A-C893-4A79-82EE-B21B24DE6066}"/>
                </a:ext>
              </a:extLst>
            </p:cNvPr>
            <p:cNvSpPr/>
            <p:nvPr/>
          </p:nvSpPr>
          <p:spPr>
            <a:xfrm>
              <a:off x="2205400" y="3721825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498" y="1"/>
                  </a:moveTo>
                  <a:cubicBezTo>
                    <a:pt x="318" y="40"/>
                    <a:pt x="179" y="120"/>
                    <a:pt x="0" y="199"/>
                  </a:cubicBezTo>
                  <a:cubicBezTo>
                    <a:pt x="120" y="398"/>
                    <a:pt x="358" y="339"/>
                    <a:pt x="517" y="379"/>
                  </a:cubicBezTo>
                  <a:cubicBezTo>
                    <a:pt x="517" y="259"/>
                    <a:pt x="517" y="120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78;p3">
              <a:extLst>
                <a:ext uri="{FF2B5EF4-FFF2-40B4-BE49-F238E27FC236}">
                  <a16:creationId xmlns:a16="http://schemas.microsoft.com/office/drawing/2014/main" id="{5B068D25-485B-41F0-8022-4F7C16CFA27B}"/>
                </a:ext>
              </a:extLst>
            </p:cNvPr>
            <p:cNvSpPr/>
            <p:nvPr/>
          </p:nvSpPr>
          <p:spPr>
            <a:xfrm>
              <a:off x="2215825" y="3736250"/>
              <a:ext cx="8500" cy="8475"/>
            </a:xfrm>
            <a:custGeom>
              <a:avLst/>
              <a:gdLst/>
              <a:ahLst/>
              <a:cxnLst/>
              <a:rect l="l" t="t" r="r" b="b"/>
              <a:pathLst>
                <a:path w="340" h="339" extrusionOk="0">
                  <a:moveTo>
                    <a:pt x="81" y="0"/>
                  </a:moveTo>
                  <a:cubicBezTo>
                    <a:pt x="1" y="100"/>
                    <a:pt x="1" y="219"/>
                    <a:pt x="81" y="339"/>
                  </a:cubicBezTo>
                  <a:cubicBezTo>
                    <a:pt x="100" y="319"/>
                    <a:pt x="160" y="319"/>
                    <a:pt x="180" y="319"/>
                  </a:cubicBezTo>
                  <a:cubicBezTo>
                    <a:pt x="339" y="219"/>
                    <a:pt x="299" y="10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79;p3">
              <a:extLst>
                <a:ext uri="{FF2B5EF4-FFF2-40B4-BE49-F238E27FC236}">
                  <a16:creationId xmlns:a16="http://schemas.microsoft.com/office/drawing/2014/main" id="{677D098A-D1EF-4773-8E6F-06E9BEB0BE96}"/>
                </a:ext>
              </a:extLst>
            </p:cNvPr>
            <p:cNvSpPr/>
            <p:nvPr/>
          </p:nvSpPr>
          <p:spPr>
            <a:xfrm>
              <a:off x="2217325" y="36099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200" y="1"/>
                  </a:moveTo>
                  <a:cubicBezTo>
                    <a:pt x="120" y="21"/>
                    <a:pt x="1" y="21"/>
                    <a:pt x="21" y="120"/>
                  </a:cubicBezTo>
                  <a:cubicBezTo>
                    <a:pt x="40" y="180"/>
                    <a:pt x="180" y="180"/>
                    <a:pt x="239" y="200"/>
                  </a:cubicBezTo>
                  <a:cubicBezTo>
                    <a:pt x="219" y="160"/>
                    <a:pt x="200" y="80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80;p3">
              <a:extLst>
                <a:ext uri="{FF2B5EF4-FFF2-40B4-BE49-F238E27FC236}">
                  <a16:creationId xmlns:a16="http://schemas.microsoft.com/office/drawing/2014/main" id="{6459B00A-31E3-45EF-AE18-0918685CC9FD}"/>
                </a:ext>
              </a:extLst>
            </p:cNvPr>
            <p:cNvSpPr/>
            <p:nvPr/>
          </p:nvSpPr>
          <p:spPr>
            <a:xfrm>
              <a:off x="2217825" y="365170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200"/>
                    <a:pt x="1" y="379"/>
                    <a:pt x="219" y="518"/>
                  </a:cubicBezTo>
                  <a:cubicBezTo>
                    <a:pt x="199" y="339"/>
                    <a:pt x="199" y="16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81;p3">
              <a:extLst>
                <a:ext uri="{FF2B5EF4-FFF2-40B4-BE49-F238E27FC236}">
                  <a16:creationId xmlns:a16="http://schemas.microsoft.com/office/drawing/2014/main" id="{7963E611-1C84-49DF-B312-13B37FAB5887}"/>
                </a:ext>
              </a:extLst>
            </p:cNvPr>
            <p:cNvSpPr/>
            <p:nvPr/>
          </p:nvSpPr>
          <p:spPr>
            <a:xfrm>
              <a:off x="2240200" y="4043100"/>
              <a:ext cx="9475" cy="10475"/>
            </a:xfrm>
            <a:custGeom>
              <a:avLst/>
              <a:gdLst/>
              <a:ahLst/>
              <a:cxnLst/>
              <a:rect l="l" t="t" r="r" b="b"/>
              <a:pathLst>
                <a:path w="379" h="419" extrusionOk="0">
                  <a:moveTo>
                    <a:pt x="379" y="0"/>
                  </a:moveTo>
                  <a:cubicBezTo>
                    <a:pt x="220" y="60"/>
                    <a:pt x="1" y="140"/>
                    <a:pt x="80" y="338"/>
                  </a:cubicBezTo>
                  <a:cubicBezTo>
                    <a:pt x="105" y="397"/>
                    <a:pt x="128" y="418"/>
                    <a:pt x="151" y="418"/>
                  </a:cubicBezTo>
                  <a:cubicBezTo>
                    <a:pt x="214" y="418"/>
                    <a:pt x="275" y="252"/>
                    <a:pt x="352" y="252"/>
                  </a:cubicBezTo>
                  <a:cubicBezTo>
                    <a:pt x="361" y="252"/>
                    <a:pt x="370" y="254"/>
                    <a:pt x="379" y="259"/>
                  </a:cubicBezTo>
                  <a:lnTo>
                    <a:pt x="3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82;p3">
              <a:extLst>
                <a:ext uri="{FF2B5EF4-FFF2-40B4-BE49-F238E27FC236}">
                  <a16:creationId xmlns:a16="http://schemas.microsoft.com/office/drawing/2014/main" id="{F80D7591-03D0-4F02-9866-1E6C0582975E}"/>
                </a:ext>
              </a:extLst>
            </p:cNvPr>
            <p:cNvSpPr/>
            <p:nvPr/>
          </p:nvSpPr>
          <p:spPr>
            <a:xfrm>
              <a:off x="2240700" y="4007775"/>
              <a:ext cx="6000" cy="7000"/>
            </a:xfrm>
            <a:custGeom>
              <a:avLst/>
              <a:gdLst/>
              <a:ahLst/>
              <a:cxnLst/>
              <a:rect l="l" t="t" r="r" b="b"/>
              <a:pathLst>
                <a:path w="240" h="280" extrusionOk="0">
                  <a:moveTo>
                    <a:pt x="200" y="1"/>
                  </a:moveTo>
                  <a:cubicBezTo>
                    <a:pt x="40" y="61"/>
                    <a:pt x="1" y="160"/>
                    <a:pt x="100" y="279"/>
                  </a:cubicBezTo>
                  <a:cubicBezTo>
                    <a:pt x="140" y="259"/>
                    <a:pt x="180" y="200"/>
                    <a:pt x="239" y="180"/>
                  </a:cubicBezTo>
                  <a:cubicBezTo>
                    <a:pt x="200" y="120"/>
                    <a:pt x="200" y="80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83;p3">
              <a:extLst>
                <a:ext uri="{FF2B5EF4-FFF2-40B4-BE49-F238E27FC236}">
                  <a16:creationId xmlns:a16="http://schemas.microsoft.com/office/drawing/2014/main" id="{82665D55-82F0-4B39-B4B4-A41B7C675C79}"/>
                </a:ext>
              </a:extLst>
            </p:cNvPr>
            <p:cNvSpPr/>
            <p:nvPr/>
          </p:nvSpPr>
          <p:spPr>
            <a:xfrm>
              <a:off x="2221800" y="3493050"/>
              <a:ext cx="6000" cy="19425"/>
            </a:xfrm>
            <a:custGeom>
              <a:avLst/>
              <a:gdLst/>
              <a:ahLst/>
              <a:cxnLst/>
              <a:rect l="l" t="t" r="r" b="b"/>
              <a:pathLst>
                <a:path w="240" h="777" extrusionOk="0">
                  <a:moveTo>
                    <a:pt x="120" y="1"/>
                  </a:moveTo>
                  <a:cubicBezTo>
                    <a:pt x="60" y="279"/>
                    <a:pt x="1" y="558"/>
                    <a:pt x="219" y="777"/>
                  </a:cubicBezTo>
                  <a:cubicBezTo>
                    <a:pt x="219" y="538"/>
                    <a:pt x="219" y="299"/>
                    <a:pt x="239" y="61"/>
                  </a:cubicBezTo>
                  <a:cubicBezTo>
                    <a:pt x="219" y="1"/>
                    <a:pt x="16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84;p3">
              <a:extLst>
                <a:ext uri="{FF2B5EF4-FFF2-40B4-BE49-F238E27FC236}">
                  <a16:creationId xmlns:a16="http://schemas.microsoft.com/office/drawing/2014/main" id="{6D9D1B46-AF68-4884-AB08-501172EB9C94}"/>
                </a:ext>
              </a:extLst>
            </p:cNvPr>
            <p:cNvSpPr/>
            <p:nvPr/>
          </p:nvSpPr>
          <p:spPr>
            <a:xfrm>
              <a:off x="2222800" y="3521900"/>
              <a:ext cx="9975" cy="8475"/>
            </a:xfrm>
            <a:custGeom>
              <a:avLst/>
              <a:gdLst/>
              <a:ahLst/>
              <a:cxnLst/>
              <a:rect l="l" t="t" r="r" b="b"/>
              <a:pathLst>
                <a:path w="399" h="339" extrusionOk="0">
                  <a:moveTo>
                    <a:pt x="219" y="1"/>
                  </a:moveTo>
                  <a:cubicBezTo>
                    <a:pt x="20" y="120"/>
                    <a:pt x="0" y="239"/>
                    <a:pt x="219" y="339"/>
                  </a:cubicBezTo>
                  <a:cubicBezTo>
                    <a:pt x="259" y="220"/>
                    <a:pt x="398" y="10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85;p3">
              <a:extLst>
                <a:ext uri="{FF2B5EF4-FFF2-40B4-BE49-F238E27FC236}">
                  <a16:creationId xmlns:a16="http://schemas.microsoft.com/office/drawing/2014/main" id="{0011FBB7-0223-41A0-8929-86D9293FAD15}"/>
                </a:ext>
              </a:extLst>
            </p:cNvPr>
            <p:cNvSpPr/>
            <p:nvPr/>
          </p:nvSpPr>
          <p:spPr>
            <a:xfrm>
              <a:off x="2228275" y="352985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cubicBezTo>
                    <a:pt x="0" y="120"/>
                    <a:pt x="80" y="160"/>
                    <a:pt x="179" y="200"/>
                  </a:cubicBezTo>
                  <a:cubicBezTo>
                    <a:pt x="159" y="100"/>
                    <a:pt x="100" y="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86;p3">
              <a:extLst>
                <a:ext uri="{FF2B5EF4-FFF2-40B4-BE49-F238E27FC236}">
                  <a16:creationId xmlns:a16="http://schemas.microsoft.com/office/drawing/2014/main" id="{CE4F1016-A33D-4F55-9B3A-709769078FBC}"/>
                </a:ext>
              </a:extLst>
            </p:cNvPr>
            <p:cNvSpPr/>
            <p:nvPr/>
          </p:nvSpPr>
          <p:spPr>
            <a:xfrm>
              <a:off x="2224800" y="3472175"/>
              <a:ext cx="2500" cy="6000"/>
            </a:xfrm>
            <a:custGeom>
              <a:avLst/>
              <a:gdLst/>
              <a:ahLst/>
              <a:cxnLst/>
              <a:rect l="l" t="t" r="r" b="b"/>
              <a:pathLst>
                <a:path w="100" h="240" extrusionOk="0">
                  <a:moveTo>
                    <a:pt x="99" y="0"/>
                  </a:moveTo>
                  <a:cubicBezTo>
                    <a:pt x="0" y="60"/>
                    <a:pt x="0" y="140"/>
                    <a:pt x="99" y="239"/>
                  </a:cubicBezTo>
                  <a:lnTo>
                    <a:pt x="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87;p3">
              <a:extLst>
                <a:ext uri="{FF2B5EF4-FFF2-40B4-BE49-F238E27FC236}">
                  <a16:creationId xmlns:a16="http://schemas.microsoft.com/office/drawing/2014/main" id="{E4E68D7E-B5B2-4F21-A5CB-670CD60AC693}"/>
                </a:ext>
              </a:extLst>
            </p:cNvPr>
            <p:cNvSpPr/>
            <p:nvPr/>
          </p:nvSpPr>
          <p:spPr>
            <a:xfrm>
              <a:off x="2224800" y="3490075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119" y="1"/>
                  </a:moveTo>
                  <a:lnTo>
                    <a:pt x="119" y="1"/>
                  </a:lnTo>
                  <a:cubicBezTo>
                    <a:pt x="80" y="40"/>
                    <a:pt x="40" y="100"/>
                    <a:pt x="0" y="140"/>
                  </a:cubicBezTo>
                  <a:cubicBezTo>
                    <a:pt x="20" y="160"/>
                    <a:pt x="80" y="199"/>
                    <a:pt x="119" y="199"/>
                  </a:cubicBezTo>
                  <a:cubicBezTo>
                    <a:pt x="119" y="120"/>
                    <a:pt x="99" y="40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88;p3">
              <a:extLst>
                <a:ext uri="{FF2B5EF4-FFF2-40B4-BE49-F238E27FC236}">
                  <a16:creationId xmlns:a16="http://schemas.microsoft.com/office/drawing/2014/main" id="{02A5B4C5-C8D5-4F4D-A2A2-1F3074A0D784}"/>
                </a:ext>
              </a:extLst>
            </p:cNvPr>
            <p:cNvSpPr/>
            <p:nvPr/>
          </p:nvSpPr>
          <p:spPr>
            <a:xfrm>
              <a:off x="2133775" y="3672825"/>
              <a:ext cx="36825" cy="13725"/>
            </a:xfrm>
            <a:custGeom>
              <a:avLst/>
              <a:gdLst/>
              <a:ahLst/>
              <a:cxnLst/>
              <a:rect l="l" t="t" r="r" b="b"/>
              <a:pathLst>
                <a:path w="1473" h="549" extrusionOk="0">
                  <a:moveTo>
                    <a:pt x="732" y="1"/>
                  </a:moveTo>
                  <a:cubicBezTo>
                    <a:pt x="484" y="1"/>
                    <a:pt x="260" y="56"/>
                    <a:pt x="40" y="150"/>
                  </a:cubicBezTo>
                  <a:cubicBezTo>
                    <a:pt x="40" y="290"/>
                    <a:pt x="1" y="429"/>
                    <a:pt x="1" y="548"/>
                  </a:cubicBezTo>
                  <a:cubicBezTo>
                    <a:pt x="399" y="250"/>
                    <a:pt x="975" y="528"/>
                    <a:pt x="1473" y="150"/>
                  </a:cubicBezTo>
                  <a:cubicBezTo>
                    <a:pt x="1199" y="46"/>
                    <a:pt x="956" y="1"/>
                    <a:pt x="7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89;p3">
              <a:extLst>
                <a:ext uri="{FF2B5EF4-FFF2-40B4-BE49-F238E27FC236}">
                  <a16:creationId xmlns:a16="http://schemas.microsoft.com/office/drawing/2014/main" id="{5962267D-5686-46AD-AB9F-CEA2C85134DD}"/>
                </a:ext>
              </a:extLst>
            </p:cNvPr>
            <p:cNvSpPr/>
            <p:nvPr/>
          </p:nvSpPr>
          <p:spPr>
            <a:xfrm>
              <a:off x="2152175" y="3837700"/>
              <a:ext cx="48275" cy="8475"/>
            </a:xfrm>
            <a:custGeom>
              <a:avLst/>
              <a:gdLst/>
              <a:ahLst/>
              <a:cxnLst/>
              <a:rect l="l" t="t" r="r" b="b"/>
              <a:pathLst>
                <a:path w="1931" h="339" extrusionOk="0">
                  <a:moveTo>
                    <a:pt x="21" y="1"/>
                  </a:moveTo>
                  <a:cubicBezTo>
                    <a:pt x="21" y="120"/>
                    <a:pt x="1" y="219"/>
                    <a:pt x="1" y="339"/>
                  </a:cubicBezTo>
                  <a:cubicBezTo>
                    <a:pt x="463" y="204"/>
                    <a:pt x="959" y="171"/>
                    <a:pt x="1447" y="171"/>
                  </a:cubicBezTo>
                  <a:cubicBezTo>
                    <a:pt x="1610" y="171"/>
                    <a:pt x="1771" y="175"/>
                    <a:pt x="1930" y="180"/>
                  </a:cubicBezTo>
                  <a:cubicBezTo>
                    <a:pt x="1656" y="38"/>
                    <a:pt x="1370" y="7"/>
                    <a:pt x="1083" y="7"/>
                  </a:cubicBezTo>
                  <a:cubicBezTo>
                    <a:pt x="853" y="7"/>
                    <a:pt x="623" y="27"/>
                    <a:pt x="397" y="27"/>
                  </a:cubicBezTo>
                  <a:cubicBezTo>
                    <a:pt x="270" y="27"/>
                    <a:pt x="144" y="2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90;p3">
              <a:extLst>
                <a:ext uri="{FF2B5EF4-FFF2-40B4-BE49-F238E27FC236}">
                  <a16:creationId xmlns:a16="http://schemas.microsoft.com/office/drawing/2014/main" id="{9B0546E0-C452-4B8C-9684-B182972E9223}"/>
                </a:ext>
              </a:extLst>
            </p:cNvPr>
            <p:cNvSpPr/>
            <p:nvPr/>
          </p:nvSpPr>
          <p:spPr>
            <a:xfrm>
              <a:off x="2160625" y="3563175"/>
              <a:ext cx="26900" cy="11475"/>
            </a:xfrm>
            <a:custGeom>
              <a:avLst/>
              <a:gdLst/>
              <a:ahLst/>
              <a:cxnLst/>
              <a:rect l="l" t="t" r="r" b="b"/>
              <a:pathLst>
                <a:path w="1076" h="459" extrusionOk="0">
                  <a:moveTo>
                    <a:pt x="1075" y="100"/>
                  </a:moveTo>
                  <a:cubicBezTo>
                    <a:pt x="777" y="160"/>
                    <a:pt x="379" y="1"/>
                    <a:pt x="1" y="458"/>
                  </a:cubicBezTo>
                  <a:cubicBezTo>
                    <a:pt x="478" y="379"/>
                    <a:pt x="777" y="339"/>
                    <a:pt x="1075" y="279"/>
                  </a:cubicBezTo>
                  <a:lnTo>
                    <a:pt x="1075" y="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91;p3">
              <a:extLst>
                <a:ext uri="{FF2B5EF4-FFF2-40B4-BE49-F238E27FC236}">
                  <a16:creationId xmlns:a16="http://schemas.microsoft.com/office/drawing/2014/main" id="{8866EC88-F685-4D10-A190-0C89901AA1F4}"/>
                </a:ext>
              </a:extLst>
            </p:cNvPr>
            <p:cNvSpPr/>
            <p:nvPr/>
          </p:nvSpPr>
          <p:spPr>
            <a:xfrm>
              <a:off x="2014425" y="3805875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60" y="0"/>
                  </a:moveTo>
                  <a:lnTo>
                    <a:pt x="0" y="20"/>
                  </a:lnTo>
                  <a:cubicBezTo>
                    <a:pt x="0" y="40"/>
                    <a:pt x="40" y="60"/>
                    <a:pt x="40" y="100"/>
                  </a:cubicBezTo>
                  <a:cubicBezTo>
                    <a:pt x="100" y="100"/>
                    <a:pt x="140" y="8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92;p3">
              <a:extLst>
                <a:ext uri="{FF2B5EF4-FFF2-40B4-BE49-F238E27FC236}">
                  <a16:creationId xmlns:a16="http://schemas.microsoft.com/office/drawing/2014/main" id="{3632047B-B3BB-40BC-81A8-FB28242C1FD7}"/>
                </a:ext>
              </a:extLst>
            </p:cNvPr>
            <p:cNvSpPr/>
            <p:nvPr/>
          </p:nvSpPr>
          <p:spPr>
            <a:xfrm>
              <a:off x="2003975" y="3714375"/>
              <a:ext cx="11975" cy="29350"/>
            </a:xfrm>
            <a:custGeom>
              <a:avLst/>
              <a:gdLst/>
              <a:ahLst/>
              <a:cxnLst/>
              <a:rect l="l" t="t" r="r" b="b"/>
              <a:pathLst>
                <a:path w="479" h="1174" extrusionOk="0">
                  <a:moveTo>
                    <a:pt x="100" y="0"/>
                  </a:moveTo>
                  <a:cubicBezTo>
                    <a:pt x="21" y="418"/>
                    <a:pt x="1" y="736"/>
                    <a:pt x="160" y="1174"/>
                  </a:cubicBezTo>
                  <a:cubicBezTo>
                    <a:pt x="458" y="716"/>
                    <a:pt x="478" y="418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93;p3">
              <a:extLst>
                <a:ext uri="{FF2B5EF4-FFF2-40B4-BE49-F238E27FC236}">
                  <a16:creationId xmlns:a16="http://schemas.microsoft.com/office/drawing/2014/main" id="{4113CD69-EF44-466E-BE07-E1F123C7031B}"/>
                </a:ext>
              </a:extLst>
            </p:cNvPr>
            <p:cNvSpPr/>
            <p:nvPr/>
          </p:nvSpPr>
          <p:spPr>
            <a:xfrm>
              <a:off x="2006475" y="3752900"/>
              <a:ext cx="6975" cy="8250"/>
            </a:xfrm>
            <a:custGeom>
              <a:avLst/>
              <a:gdLst/>
              <a:ahLst/>
              <a:cxnLst/>
              <a:rect l="l" t="t" r="r" b="b"/>
              <a:pathLst>
                <a:path w="279" h="330" extrusionOk="0">
                  <a:moveTo>
                    <a:pt x="168" y="0"/>
                  </a:moveTo>
                  <a:cubicBezTo>
                    <a:pt x="98" y="0"/>
                    <a:pt x="53" y="65"/>
                    <a:pt x="20" y="130"/>
                  </a:cubicBezTo>
                  <a:cubicBezTo>
                    <a:pt x="0" y="230"/>
                    <a:pt x="20" y="329"/>
                    <a:pt x="119" y="329"/>
                  </a:cubicBezTo>
                  <a:cubicBezTo>
                    <a:pt x="219" y="329"/>
                    <a:pt x="259" y="250"/>
                    <a:pt x="279" y="150"/>
                  </a:cubicBezTo>
                  <a:lnTo>
                    <a:pt x="219" y="11"/>
                  </a:lnTo>
                  <a:cubicBezTo>
                    <a:pt x="201" y="4"/>
                    <a:pt x="184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94;p3">
              <a:extLst>
                <a:ext uri="{FF2B5EF4-FFF2-40B4-BE49-F238E27FC236}">
                  <a16:creationId xmlns:a16="http://schemas.microsoft.com/office/drawing/2014/main" id="{AA4666F3-5F0F-40AC-83CE-6BB093ABD5AE}"/>
                </a:ext>
              </a:extLst>
            </p:cNvPr>
            <p:cNvSpPr/>
            <p:nvPr/>
          </p:nvSpPr>
          <p:spPr>
            <a:xfrm>
              <a:off x="2230750" y="3878975"/>
              <a:ext cx="7000" cy="17425"/>
            </a:xfrm>
            <a:custGeom>
              <a:avLst/>
              <a:gdLst/>
              <a:ahLst/>
              <a:cxnLst/>
              <a:rect l="l" t="t" r="r" b="b"/>
              <a:pathLst>
                <a:path w="280" h="697" extrusionOk="0">
                  <a:moveTo>
                    <a:pt x="200" y="1"/>
                  </a:moveTo>
                  <a:cubicBezTo>
                    <a:pt x="160" y="60"/>
                    <a:pt x="100" y="120"/>
                    <a:pt x="60" y="180"/>
                  </a:cubicBezTo>
                  <a:cubicBezTo>
                    <a:pt x="100" y="339"/>
                    <a:pt x="1" y="558"/>
                    <a:pt x="180" y="697"/>
                  </a:cubicBezTo>
                  <a:cubicBezTo>
                    <a:pt x="279" y="458"/>
                    <a:pt x="239" y="219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95;p3">
              <a:extLst>
                <a:ext uri="{FF2B5EF4-FFF2-40B4-BE49-F238E27FC236}">
                  <a16:creationId xmlns:a16="http://schemas.microsoft.com/office/drawing/2014/main" id="{ACCBF5D9-961E-4E48-A319-3BCF40F1FCCF}"/>
                </a:ext>
              </a:extLst>
            </p:cNvPr>
            <p:cNvSpPr/>
            <p:nvPr/>
          </p:nvSpPr>
          <p:spPr>
            <a:xfrm>
              <a:off x="2232750" y="3954075"/>
              <a:ext cx="10475" cy="4500"/>
            </a:xfrm>
            <a:custGeom>
              <a:avLst/>
              <a:gdLst/>
              <a:ahLst/>
              <a:cxnLst/>
              <a:rect l="l" t="t" r="r" b="b"/>
              <a:pathLst>
                <a:path w="419" h="180" extrusionOk="0">
                  <a:moveTo>
                    <a:pt x="319" y="0"/>
                  </a:moveTo>
                  <a:cubicBezTo>
                    <a:pt x="199" y="0"/>
                    <a:pt x="80" y="40"/>
                    <a:pt x="0" y="160"/>
                  </a:cubicBezTo>
                  <a:cubicBezTo>
                    <a:pt x="100" y="160"/>
                    <a:pt x="219" y="180"/>
                    <a:pt x="319" y="180"/>
                  </a:cubicBezTo>
                  <a:cubicBezTo>
                    <a:pt x="358" y="160"/>
                    <a:pt x="398" y="160"/>
                    <a:pt x="398" y="140"/>
                  </a:cubicBezTo>
                  <a:cubicBezTo>
                    <a:pt x="418" y="80"/>
                    <a:pt x="398" y="4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96;p3">
              <a:extLst>
                <a:ext uri="{FF2B5EF4-FFF2-40B4-BE49-F238E27FC236}">
                  <a16:creationId xmlns:a16="http://schemas.microsoft.com/office/drawing/2014/main" id="{685F52B6-7265-4320-898F-7BBE7927FA48}"/>
                </a:ext>
              </a:extLst>
            </p:cNvPr>
            <p:cNvSpPr/>
            <p:nvPr/>
          </p:nvSpPr>
          <p:spPr>
            <a:xfrm>
              <a:off x="2008950" y="3682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0"/>
                  </a:moveTo>
                  <a:cubicBezTo>
                    <a:pt x="1" y="120"/>
                    <a:pt x="1" y="259"/>
                    <a:pt x="180" y="358"/>
                  </a:cubicBezTo>
                  <a:lnTo>
                    <a:pt x="1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97;p3">
              <a:extLst>
                <a:ext uri="{FF2B5EF4-FFF2-40B4-BE49-F238E27FC236}">
                  <a16:creationId xmlns:a16="http://schemas.microsoft.com/office/drawing/2014/main" id="{7D5AE7BF-50F5-489B-B331-C44013912727}"/>
                </a:ext>
              </a:extLst>
            </p:cNvPr>
            <p:cNvSpPr/>
            <p:nvPr/>
          </p:nvSpPr>
          <p:spPr>
            <a:xfrm>
              <a:off x="1737425" y="3426175"/>
              <a:ext cx="34825" cy="10225"/>
            </a:xfrm>
            <a:custGeom>
              <a:avLst/>
              <a:gdLst/>
              <a:ahLst/>
              <a:cxnLst/>
              <a:rect l="l" t="t" r="r" b="b"/>
              <a:pathLst>
                <a:path w="1393" h="409" extrusionOk="0">
                  <a:moveTo>
                    <a:pt x="866" y="0"/>
                  </a:moveTo>
                  <a:cubicBezTo>
                    <a:pt x="811" y="0"/>
                    <a:pt x="756" y="20"/>
                    <a:pt x="696" y="70"/>
                  </a:cubicBezTo>
                  <a:cubicBezTo>
                    <a:pt x="660" y="76"/>
                    <a:pt x="621" y="77"/>
                    <a:pt x="581" y="77"/>
                  </a:cubicBezTo>
                  <a:cubicBezTo>
                    <a:pt x="521" y="77"/>
                    <a:pt x="458" y="74"/>
                    <a:pt x="397" y="74"/>
                  </a:cubicBezTo>
                  <a:cubicBezTo>
                    <a:pt x="205" y="74"/>
                    <a:pt x="26" y="110"/>
                    <a:pt x="0" y="408"/>
                  </a:cubicBezTo>
                  <a:cubicBezTo>
                    <a:pt x="418" y="150"/>
                    <a:pt x="935" y="309"/>
                    <a:pt x="1393" y="90"/>
                  </a:cubicBezTo>
                  <a:cubicBezTo>
                    <a:pt x="1273" y="70"/>
                    <a:pt x="1174" y="70"/>
                    <a:pt x="1035" y="50"/>
                  </a:cubicBezTo>
                  <a:cubicBezTo>
                    <a:pt x="975" y="20"/>
                    <a:pt x="920" y="0"/>
                    <a:pt x="8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98;p3">
              <a:extLst>
                <a:ext uri="{FF2B5EF4-FFF2-40B4-BE49-F238E27FC236}">
                  <a16:creationId xmlns:a16="http://schemas.microsoft.com/office/drawing/2014/main" id="{C43419DC-8E31-4771-985D-FF85869A9671}"/>
                </a:ext>
              </a:extLst>
            </p:cNvPr>
            <p:cNvSpPr/>
            <p:nvPr/>
          </p:nvSpPr>
          <p:spPr>
            <a:xfrm>
              <a:off x="1924400" y="3186275"/>
              <a:ext cx="22900" cy="4500"/>
            </a:xfrm>
            <a:custGeom>
              <a:avLst/>
              <a:gdLst/>
              <a:ahLst/>
              <a:cxnLst/>
              <a:rect l="l" t="t" r="r" b="b"/>
              <a:pathLst>
                <a:path w="916" h="180" extrusionOk="0">
                  <a:moveTo>
                    <a:pt x="470" y="0"/>
                  </a:moveTo>
                  <a:cubicBezTo>
                    <a:pt x="307" y="0"/>
                    <a:pt x="146" y="33"/>
                    <a:pt x="1" y="157"/>
                  </a:cubicBezTo>
                  <a:cubicBezTo>
                    <a:pt x="107" y="171"/>
                    <a:pt x="215" y="179"/>
                    <a:pt x="322" y="179"/>
                  </a:cubicBezTo>
                  <a:cubicBezTo>
                    <a:pt x="536" y="179"/>
                    <a:pt x="744" y="144"/>
                    <a:pt x="916" y="38"/>
                  </a:cubicBezTo>
                  <a:cubicBezTo>
                    <a:pt x="773" y="28"/>
                    <a:pt x="620" y="0"/>
                    <a:pt x="4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99;p3">
              <a:extLst>
                <a:ext uri="{FF2B5EF4-FFF2-40B4-BE49-F238E27FC236}">
                  <a16:creationId xmlns:a16="http://schemas.microsoft.com/office/drawing/2014/main" id="{2F875381-24A0-4D6D-8908-AC5A146BE9AF}"/>
                </a:ext>
              </a:extLst>
            </p:cNvPr>
            <p:cNvSpPr/>
            <p:nvPr/>
          </p:nvSpPr>
          <p:spPr>
            <a:xfrm>
              <a:off x="1817475" y="3441350"/>
              <a:ext cx="8975" cy="7800"/>
            </a:xfrm>
            <a:custGeom>
              <a:avLst/>
              <a:gdLst/>
              <a:ahLst/>
              <a:cxnLst/>
              <a:rect l="l" t="t" r="r" b="b"/>
              <a:pathLst>
                <a:path w="359" h="312" extrusionOk="0">
                  <a:moveTo>
                    <a:pt x="21" y="0"/>
                  </a:moveTo>
                  <a:cubicBezTo>
                    <a:pt x="1" y="60"/>
                    <a:pt x="1" y="100"/>
                    <a:pt x="1" y="159"/>
                  </a:cubicBezTo>
                  <a:cubicBezTo>
                    <a:pt x="55" y="256"/>
                    <a:pt x="114" y="312"/>
                    <a:pt x="179" y="312"/>
                  </a:cubicBezTo>
                  <a:cubicBezTo>
                    <a:pt x="235" y="312"/>
                    <a:pt x="295" y="271"/>
                    <a:pt x="359" y="179"/>
                  </a:cubicBezTo>
                  <a:cubicBezTo>
                    <a:pt x="279" y="119"/>
                    <a:pt x="220" y="6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600;p3">
              <a:extLst>
                <a:ext uri="{FF2B5EF4-FFF2-40B4-BE49-F238E27FC236}">
                  <a16:creationId xmlns:a16="http://schemas.microsoft.com/office/drawing/2014/main" id="{44A53CE1-BE66-4FDC-A675-579663F5DF5B}"/>
                </a:ext>
              </a:extLst>
            </p:cNvPr>
            <p:cNvSpPr/>
            <p:nvPr/>
          </p:nvSpPr>
          <p:spPr>
            <a:xfrm>
              <a:off x="1861750" y="3430400"/>
              <a:ext cx="5000" cy="1525"/>
            </a:xfrm>
            <a:custGeom>
              <a:avLst/>
              <a:gdLst/>
              <a:ahLst/>
              <a:cxnLst/>
              <a:rect l="l" t="t" r="r" b="b"/>
              <a:pathLst>
                <a:path w="200" h="61" extrusionOk="0">
                  <a:moveTo>
                    <a:pt x="100" y="0"/>
                  </a:moveTo>
                  <a:cubicBezTo>
                    <a:pt x="70" y="0"/>
                    <a:pt x="40" y="20"/>
                    <a:pt x="0" y="60"/>
                  </a:cubicBezTo>
                  <a:lnTo>
                    <a:pt x="199" y="60"/>
                  </a:lnTo>
                  <a:cubicBezTo>
                    <a:pt x="160" y="20"/>
                    <a:pt x="130" y="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601;p3">
              <a:extLst>
                <a:ext uri="{FF2B5EF4-FFF2-40B4-BE49-F238E27FC236}">
                  <a16:creationId xmlns:a16="http://schemas.microsoft.com/office/drawing/2014/main" id="{5FBC3389-4C96-4385-A5AC-5823825CE67E}"/>
                </a:ext>
              </a:extLst>
            </p:cNvPr>
            <p:cNvSpPr/>
            <p:nvPr/>
          </p:nvSpPr>
          <p:spPr>
            <a:xfrm>
              <a:off x="1887600" y="3482625"/>
              <a:ext cx="3525" cy="2500"/>
            </a:xfrm>
            <a:custGeom>
              <a:avLst/>
              <a:gdLst/>
              <a:ahLst/>
              <a:cxnLst/>
              <a:rect l="l" t="t" r="r" b="b"/>
              <a:pathLst>
                <a:path w="141" h="100" extrusionOk="0">
                  <a:moveTo>
                    <a:pt x="80" y="0"/>
                  </a:moveTo>
                  <a:lnTo>
                    <a:pt x="1" y="60"/>
                  </a:lnTo>
                  <a:cubicBezTo>
                    <a:pt x="1" y="60"/>
                    <a:pt x="41" y="100"/>
                    <a:pt x="60" y="100"/>
                  </a:cubicBezTo>
                  <a:cubicBezTo>
                    <a:pt x="80" y="80"/>
                    <a:pt x="100" y="80"/>
                    <a:pt x="140" y="40"/>
                  </a:cubicBezTo>
                  <a:lnTo>
                    <a:pt x="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602;p3">
              <a:extLst>
                <a:ext uri="{FF2B5EF4-FFF2-40B4-BE49-F238E27FC236}">
                  <a16:creationId xmlns:a16="http://schemas.microsoft.com/office/drawing/2014/main" id="{C0F5741F-8242-47CD-AB3A-CA11A12049DD}"/>
                </a:ext>
              </a:extLst>
            </p:cNvPr>
            <p:cNvSpPr/>
            <p:nvPr/>
          </p:nvSpPr>
          <p:spPr>
            <a:xfrm>
              <a:off x="2597775" y="3421450"/>
              <a:ext cx="32350" cy="11125"/>
            </a:xfrm>
            <a:custGeom>
              <a:avLst/>
              <a:gdLst/>
              <a:ahLst/>
              <a:cxnLst/>
              <a:rect l="l" t="t" r="r" b="b"/>
              <a:pathLst>
                <a:path w="1294" h="445" extrusionOk="0">
                  <a:moveTo>
                    <a:pt x="1" y="0"/>
                  </a:moveTo>
                  <a:cubicBezTo>
                    <a:pt x="207" y="304"/>
                    <a:pt x="443" y="444"/>
                    <a:pt x="718" y="444"/>
                  </a:cubicBezTo>
                  <a:cubicBezTo>
                    <a:pt x="893" y="444"/>
                    <a:pt x="1084" y="387"/>
                    <a:pt x="1294" y="279"/>
                  </a:cubicBezTo>
                  <a:lnTo>
                    <a:pt x="1075" y="60"/>
                  </a:lnTo>
                  <a:cubicBezTo>
                    <a:pt x="945" y="183"/>
                    <a:pt x="818" y="226"/>
                    <a:pt x="694" y="226"/>
                  </a:cubicBezTo>
                  <a:cubicBezTo>
                    <a:pt x="454" y="226"/>
                    <a:pt x="223" y="6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603;p3">
              <a:extLst>
                <a:ext uri="{FF2B5EF4-FFF2-40B4-BE49-F238E27FC236}">
                  <a16:creationId xmlns:a16="http://schemas.microsoft.com/office/drawing/2014/main" id="{A242CFE9-7195-4B6A-9BF0-E21F7489A78C}"/>
                </a:ext>
              </a:extLst>
            </p:cNvPr>
            <p:cNvSpPr/>
            <p:nvPr/>
          </p:nvSpPr>
          <p:spPr>
            <a:xfrm>
              <a:off x="2446100" y="4762650"/>
              <a:ext cx="32350" cy="15850"/>
            </a:xfrm>
            <a:custGeom>
              <a:avLst/>
              <a:gdLst/>
              <a:ahLst/>
              <a:cxnLst/>
              <a:rect l="l" t="t" r="r" b="b"/>
              <a:pathLst>
                <a:path w="1294" h="634" extrusionOk="0">
                  <a:moveTo>
                    <a:pt x="874" y="1"/>
                  </a:moveTo>
                  <a:cubicBezTo>
                    <a:pt x="585" y="1"/>
                    <a:pt x="380" y="351"/>
                    <a:pt x="84" y="351"/>
                  </a:cubicBezTo>
                  <a:cubicBezTo>
                    <a:pt x="57" y="351"/>
                    <a:pt x="29" y="348"/>
                    <a:pt x="0" y="341"/>
                  </a:cubicBezTo>
                  <a:lnTo>
                    <a:pt x="0" y="341"/>
                  </a:lnTo>
                  <a:cubicBezTo>
                    <a:pt x="0" y="401"/>
                    <a:pt x="20" y="441"/>
                    <a:pt x="0" y="500"/>
                  </a:cubicBezTo>
                  <a:cubicBezTo>
                    <a:pt x="83" y="600"/>
                    <a:pt x="167" y="633"/>
                    <a:pt x="252" y="633"/>
                  </a:cubicBezTo>
                  <a:cubicBezTo>
                    <a:pt x="429" y="633"/>
                    <a:pt x="609" y="488"/>
                    <a:pt x="784" y="488"/>
                  </a:cubicBezTo>
                  <a:cubicBezTo>
                    <a:pt x="828" y="488"/>
                    <a:pt x="872" y="497"/>
                    <a:pt x="915" y="520"/>
                  </a:cubicBezTo>
                  <a:cubicBezTo>
                    <a:pt x="955" y="520"/>
                    <a:pt x="1015" y="500"/>
                    <a:pt x="1055" y="500"/>
                  </a:cubicBezTo>
                  <a:cubicBezTo>
                    <a:pt x="1293" y="321"/>
                    <a:pt x="1154" y="162"/>
                    <a:pt x="1015" y="23"/>
                  </a:cubicBezTo>
                  <a:cubicBezTo>
                    <a:pt x="995" y="23"/>
                    <a:pt x="935" y="3"/>
                    <a:pt x="915" y="3"/>
                  </a:cubicBezTo>
                  <a:cubicBezTo>
                    <a:pt x="901" y="1"/>
                    <a:pt x="887" y="1"/>
                    <a:pt x="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604;p3">
              <a:extLst>
                <a:ext uri="{FF2B5EF4-FFF2-40B4-BE49-F238E27FC236}">
                  <a16:creationId xmlns:a16="http://schemas.microsoft.com/office/drawing/2014/main" id="{F4FE5349-D50E-4517-86F9-5BCA8EC8B817}"/>
                </a:ext>
              </a:extLst>
            </p:cNvPr>
            <p:cNvSpPr/>
            <p:nvPr/>
          </p:nvSpPr>
          <p:spPr>
            <a:xfrm>
              <a:off x="2468975" y="4744325"/>
              <a:ext cx="27875" cy="23075"/>
            </a:xfrm>
            <a:custGeom>
              <a:avLst/>
              <a:gdLst/>
              <a:ahLst/>
              <a:cxnLst/>
              <a:rect l="l" t="t" r="r" b="b"/>
              <a:pathLst>
                <a:path w="1115" h="923" extrusionOk="0">
                  <a:moveTo>
                    <a:pt x="1075" y="0"/>
                  </a:moveTo>
                  <a:cubicBezTo>
                    <a:pt x="617" y="159"/>
                    <a:pt x="279" y="358"/>
                    <a:pt x="0" y="736"/>
                  </a:cubicBezTo>
                  <a:cubicBezTo>
                    <a:pt x="145" y="784"/>
                    <a:pt x="263" y="923"/>
                    <a:pt x="418" y="923"/>
                  </a:cubicBezTo>
                  <a:cubicBezTo>
                    <a:pt x="455" y="923"/>
                    <a:pt x="495" y="915"/>
                    <a:pt x="537" y="895"/>
                  </a:cubicBezTo>
                  <a:cubicBezTo>
                    <a:pt x="597" y="895"/>
                    <a:pt x="657" y="875"/>
                    <a:pt x="697" y="875"/>
                  </a:cubicBezTo>
                  <a:cubicBezTo>
                    <a:pt x="438" y="458"/>
                    <a:pt x="1114" y="398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605;p3">
              <a:extLst>
                <a:ext uri="{FF2B5EF4-FFF2-40B4-BE49-F238E27FC236}">
                  <a16:creationId xmlns:a16="http://schemas.microsoft.com/office/drawing/2014/main" id="{C0FB4A50-3309-4883-9C3F-C954DC572D25}"/>
                </a:ext>
              </a:extLst>
            </p:cNvPr>
            <p:cNvSpPr/>
            <p:nvPr/>
          </p:nvSpPr>
          <p:spPr>
            <a:xfrm>
              <a:off x="2505775" y="4730875"/>
              <a:ext cx="16925" cy="10975"/>
            </a:xfrm>
            <a:custGeom>
              <a:avLst/>
              <a:gdLst/>
              <a:ahLst/>
              <a:cxnLst/>
              <a:rect l="l" t="t" r="r" b="b"/>
              <a:pathLst>
                <a:path w="677" h="439" extrusionOk="0">
                  <a:moveTo>
                    <a:pt x="677" y="1"/>
                  </a:moveTo>
                  <a:lnTo>
                    <a:pt x="677" y="1"/>
                  </a:lnTo>
                  <a:cubicBezTo>
                    <a:pt x="398" y="21"/>
                    <a:pt x="140" y="100"/>
                    <a:pt x="0" y="439"/>
                  </a:cubicBezTo>
                  <a:cubicBezTo>
                    <a:pt x="339" y="379"/>
                    <a:pt x="577" y="279"/>
                    <a:pt x="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606;p3">
              <a:extLst>
                <a:ext uri="{FF2B5EF4-FFF2-40B4-BE49-F238E27FC236}">
                  <a16:creationId xmlns:a16="http://schemas.microsoft.com/office/drawing/2014/main" id="{94710553-8F5C-431B-B231-799594EFB044}"/>
                </a:ext>
              </a:extLst>
            </p:cNvPr>
            <p:cNvSpPr/>
            <p:nvPr/>
          </p:nvSpPr>
          <p:spPr>
            <a:xfrm>
              <a:off x="2522675" y="4721925"/>
              <a:ext cx="12950" cy="11075"/>
            </a:xfrm>
            <a:custGeom>
              <a:avLst/>
              <a:gdLst/>
              <a:ahLst/>
              <a:cxnLst/>
              <a:rect l="l" t="t" r="r" b="b"/>
              <a:pathLst>
                <a:path w="518" h="443" extrusionOk="0">
                  <a:moveTo>
                    <a:pt x="518" y="1"/>
                  </a:moveTo>
                  <a:cubicBezTo>
                    <a:pt x="319" y="100"/>
                    <a:pt x="120" y="160"/>
                    <a:pt x="1" y="379"/>
                  </a:cubicBezTo>
                  <a:cubicBezTo>
                    <a:pt x="60" y="379"/>
                    <a:pt x="140" y="399"/>
                    <a:pt x="220" y="399"/>
                  </a:cubicBezTo>
                  <a:cubicBezTo>
                    <a:pt x="271" y="424"/>
                    <a:pt x="318" y="443"/>
                    <a:pt x="362" y="443"/>
                  </a:cubicBezTo>
                  <a:cubicBezTo>
                    <a:pt x="421" y="443"/>
                    <a:pt x="472" y="410"/>
                    <a:pt x="518" y="319"/>
                  </a:cubicBezTo>
                  <a:lnTo>
                    <a:pt x="5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607;p3">
              <a:extLst>
                <a:ext uri="{FF2B5EF4-FFF2-40B4-BE49-F238E27FC236}">
                  <a16:creationId xmlns:a16="http://schemas.microsoft.com/office/drawing/2014/main" id="{9435B556-F445-488A-ACBA-A886BE19C8E6}"/>
                </a:ext>
              </a:extLst>
            </p:cNvPr>
            <p:cNvSpPr/>
            <p:nvPr/>
          </p:nvSpPr>
          <p:spPr>
            <a:xfrm>
              <a:off x="2528150" y="4730400"/>
              <a:ext cx="12450" cy="5175"/>
            </a:xfrm>
            <a:custGeom>
              <a:avLst/>
              <a:gdLst/>
              <a:ahLst/>
              <a:cxnLst/>
              <a:rect l="l" t="t" r="r" b="b"/>
              <a:pathLst>
                <a:path w="498" h="207" extrusionOk="0">
                  <a:moveTo>
                    <a:pt x="299" y="0"/>
                  </a:moveTo>
                  <a:lnTo>
                    <a:pt x="1" y="60"/>
                  </a:lnTo>
                  <a:cubicBezTo>
                    <a:pt x="78" y="163"/>
                    <a:pt x="152" y="207"/>
                    <a:pt x="224" y="207"/>
                  </a:cubicBezTo>
                  <a:cubicBezTo>
                    <a:pt x="318" y="207"/>
                    <a:pt x="408" y="133"/>
                    <a:pt x="498" y="20"/>
                  </a:cubicBezTo>
                  <a:cubicBezTo>
                    <a:pt x="418" y="20"/>
                    <a:pt x="379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608;p3">
              <a:extLst>
                <a:ext uri="{FF2B5EF4-FFF2-40B4-BE49-F238E27FC236}">
                  <a16:creationId xmlns:a16="http://schemas.microsoft.com/office/drawing/2014/main" id="{DAD75DA0-CE51-4C9B-9DFB-4AF3893F3A00}"/>
                </a:ext>
              </a:extLst>
            </p:cNvPr>
            <p:cNvSpPr/>
            <p:nvPr/>
          </p:nvSpPr>
          <p:spPr>
            <a:xfrm>
              <a:off x="2570925" y="47134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lnTo>
                    <a:pt x="0" y="180"/>
                  </a:lnTo>
                  <a:lnTo>
                    <a:pt x="199" y="180"/>
                  </a:lnTo>
                  <a:cubicBezTo>
                    <a:pt x="199" y="100"/>
                    <a:pt x="199" y="4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609;p3">
              <a:extLst>
                <a:ext uri="{FF2B5EF4-FFF2-40B4-BE49-F238E27FC236}">
                  <a16:creationId xmlns:a16="http://schemas.microsoft.com/office/drawing/2014/main" id="{26341E36-F2B1-45BD-B444-96EDDFCC3E81}"/>
                </a:ext>
              </a:extLst>
            </p:cNvPr>
            <p:cNvSpPr/>
            <p:nvPr/>
          </p:nvSpPr>
          <p:spPr>
            <a:xfrm>
              <a:off x="3082175" y="4739350"/>
              <a:ext cx="1000" cy="1500"/>
            </a:xfrm>
            <a:custGeom>
              <a:avLst/>
              <a:gdLst/>
              <a:ahLst/>
              <a:cxnLst/>
              <a:rect l="l" t="t" r="r" b="b"/>
              <a:pathLst>
                <a:path w="40" h="60" extrusionOk="0">
                  <a:moveTo>
                    <a:pt x="20" y="0"/>
                  </a:moveTo>
                  <a:lnTo>
                    <a:pt x="0" y="60"/>
                  </a:ln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610;p3">
              <a:extLst>
                <a:ext uri="{FF2B5EF4-FFF2-40B4-BE49-F238E27FC236}">
                  <a16:creationId xmlns:a16="http://schemas.microsoft.com/office/drawing/2014/main" id="{B2D7323E-7356-4F82-ADA7-30E6B2FA9843}"/>
                </a:ext>
              </a:extLst>
            </p:cNvPr>
            <p:cNvSpPr/>
            <p:nvPr/>
          </p:nvSpPr>
          <p:spPr>
            <a:xfrm>
              <a:off x="2466975" y="4798525"/>
              <a:ext cx="17925" cy="21900"/>
            </a:xfrm>
            <a:custGeom>
              <a:avLst/>
              <a:gdLst/>
              <a:ahLst/>
              <a:cxnLst/>
              <a:rect l="l" t="t" r="r" b="b"/>
              <a:pathLst>
                <a:path w="717" h="876" extrusionOk="0">
                  <a:moveTo>
                    <a:pt x="279" y="0"/>
                  </a:moveTo>
                  <a:cubicBezTo>
                    <a:pt x="120" y="80"/>
                    <a:pt x="200" y="279"/>
                    <a:pt x="80" y="358"/>
                  </a:cubicBezTo>
                  <a:cubicBezTo>
                    <a:pt x="60" y="358"/>
                    <a:pt x="60" y="358"/>
                    <a:pt x="21" y="398"/>
                  </a:cubicBezTo>
                  <a:cubicBezTo>
                    <a:pt x="1" y="458"/>
                    <a:pt x="21" y="478"/>
                    <a:pt x="80" y="518"/>
                  </a:cubicBezTo>
                  <a:cubicBezTo>
                    <a:pt x="259" y="577"/>
                    <a:pt x="259" y="716"/>
                    <a:pt x="279" y="876"/>
                  </a:cubicBezTo>
                  <a:lnTo>
                    <a:pt x="458" y="876"/>
                  </a:lnTo>
                  <a:cubicBezTo>
                    <a:pt x="558" y="776"/>
                    <a:pt x="717" y="697"/>
                    <a:pt x="617" y="518"/>
                  </a:cubicBezTo>
                  <a:cubicBezTo>
                    <a:pt x="359" y="358"/>
                    <a:pt x="558" y="179"/>
                    <a:pt x="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611;p3">
              <a:extLst>
                <a:ext uri="{FF2B5EF4-FFF2-40B4-BE49-F238E27FC236}">
                  <a16:creationId xmlns:a16="http://schemas.microsoft.com/office/drawing/2014/main" id="{2A932B5E-EDE8-4B96-B573-88705FF7D5E5}"/>
                </a:ext>
              </a:extLst>
            </p:cNvPr>
            <p:cNvSpPr/>
            <p:nvPr/>
          </p:nvSpPr>
          <p:spPr>
            <a:xfrm>
              <a:off x="2478425" y="4808850"/>
              <a:ext cx="17425" cy="11075"/>
            </a:xfrm>
            <a:custGeom>
              <a:avLst/>
              <a:gdLst/>
              <a:ahLst/>
              <a:cxnLst/>
              <a:rect l="l" t="t" r="r" b="b"/>
              <a:pathLst>
                <a:path w="697" h="443" extrusionOk="0">
                  <a:moveTo>
                    <a:pt x="532" y="0"/>
                  </a:moveTo>
                  <a:cubicBezTo>
                    <a:pt x="473" y="0"/>
                    <a:pt x="408" y="25"/>
                    <a:pt x="338" y="65"/>
                  </a:cubicBezTo>
                  <a:cubicBezTo>
                    <a:pt x="299" y="65"/>
                    <a:pt x="219" y="85"/>
                    <a:pt x="179" y="85"/>
                  </a:cubicBezTo>
                  <a:cubicBezTo>
                    <a:pt x="100" y="204"/>
                    <a:pt x="40" y="303"/>
                    <a:pt x="0" y="443"/>
                  </a:cubicBezTo>
                  <a:cubicBezTo>
                    <a:pt x="219" y="383"/>
                    <a:pt x="438" y="303"/>
                    <a:pt x="657" y="244"/>
                  </a:cubicBezTo>
                  <a:cubicBezTo>
                    <a:pt x="697" y="184"/>
                    <a:pt x="697" y="144"/>
                    <a:pt x="697" y="85"/>
                  </a:cubicBezTo>
                  <a:cubicBezTo>
                    <a:pt x="647" y="25"/>
                    <a:pt x="592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612;p3">
              <a:extLst>
                <a:ext uri="{FF2B5EF4-FFF2-40B4-BE49-F238E27FC236}">
                  <a16:creationId xmlns:a16="http://schemas.microsoft.com/office/drawing/2014/main" id="{782E3F20-ECDE-413F-9582-E0647C4043E7}"/>
                </a:ext>
              </a:extLst>
            </p:cNvPr>
            <p:cNvSpPr/>
            <p:nvPr/>
          </p:nvSpPr>
          <p:spPr>
            <a:xfrm>
              <a:off x="2486875" y="48064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19" y="40"/>
                    <a:pt x="80" y="60"/>
                    <a:pt x="0" y="180"/>
                  </a:cubicBezTo>
                  <a:cubicBezTo>
                    <a:pt x="100" y="200"/>
                    <a:pt x="219" y="200"/>
                    <a:pt x="359" y="200"/>
                  </a:cubicBezTo>
                  <a:lnTo>
                    <a:pt x="3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613;p3">
              <a:extLst>
                <a:ext uri="{FF2B5EF4-FFF2-40B4-BE49-F238E27FC236}">
                  <a16:creationId xmlns:a16="http://schemas.microsoft.com/office/drawing/2014/main" id="{F496D29D-DA3B-48A5-815E-F99D7AF4282F}"/>
                </a:ext>
              </a:extLst>
            </p:cNvPr>
            <p:cNvSpPr/>
            <p:nvPr/>
          </p:nvSpPr>
          <p:spPr>
            <a:xfrm>
              <a:off x="3090625" y="4664250"/>
              <a:ext cx="14925" cy="8600"/>
            </a:xfrm>
            <a:custGeom>
              <a:avLst/>
              <a:gdLst/>
              <a:ahLst/>
              <a:cxnLst/>
              <a:rect l="l" t="t" r="r" b="b"/>
              <a:pathLst>
                <a:path w="597" h="344" extrusionOk="0">
                  <a:moveTo>
                    <a:pt x="291" y="0"/>
                  </a:moveTo>
                  <a:cubicBezTo>
                    <a:pt x="194" y="0"/>
                    <a:pt x="97" y="95"/>
                    <a:pt x="0" y="299"/>
                  </a:cubicBezTo>
                  <a:cubicBezTo>
                    <a:pt x="100" y="329"/>
                    <a:pt x="199" y="343"/>
                    <a:pt x="299" y="343"/>
                  </a:cubicBezTo>
                  <a:cubicBezTo>
                    <a:pt x="398" y="343"/>
                    <a:pt x="498" y="329"/>
                    <a:pt x="597" y="299"/>
                  </a:cubicBezTo>
                  <a:cubicBezTo>
                    <a:pt x="495" y="105"/>
                    <a:pt x="393" y="0"/>
                    <a:pt x="2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614;p3">
              <a:extLst>
                <a:ext uri="{FF2B5EF4-FFF2-40B4-BE49-F238E27FC236}">
                  <a16:creationId xmlns:a16="http://schemas.microsoft.com/office/drawing/2014/main" id="{462C4969-9288-4706-933D-5B9B25ED9801}"/>
                </a:ext>
              </a:extLst>
            </p:cNvPr>
            <p:cNvSpPr/>
            <p:nvPr/>
          </p:nvSpPr>
          <p:spPr>
            <a:xfrm>
              <a:off x="2468475" y="47935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0" y="0"/>
                  </a:moveTo>
                  <a:cubicBezTo>
                    <a:pt x="0" y="80"/>
                    <a:pt x="0" y="120"/>
                    <a:pt x="0" y="199"/>
                  </a:cubicBezTo>
                  <a:lnTo>
                    <a:pt x="0" y="518"/>
                  </a:lnTo>
                  <a:cubicBezTo>
                    <a:pt x="179" y="478"/>
                    <a:pt x="199" y="319"/>
                    <a:pt x="199" y="179"/>
                  </a:cubicBezTo>
                  <a:cubicBezTo>
                    <a:pt x="199" y="120"/>
                    <a:pt x="199" y="80"/>
                    <a:pt x="179" y="20"/>
                  </a:cubicBezTo>
                  <a:cubicBezTo>
                    <a:pt x="120" y="20"/>
                    <a:pt x="80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15;p3">
              <a:extLst>
                <a:ext uri="{FF2B5EF4-FFF2-40B4-BE49-F238E27FC236}">
                  <a16:creationId xmlns:a16="http://schemas.microsoft.com/office/drawing/2014/main" id="{D37F8BD0-451F-4FB2-AA43-E3986723A45C}"/>
                </a:ext>
              </a:extLst>
            </p:cNvPr>
            <p:cNvSpPr/>
            <p:nvPr/>
          </p:nvSpPr>
          <p:spPr>
            <a:xfrm>
              <a:off x="2468975" y="4762725"/>
              <a:ext cx="13950" cy="12450"/>
            </a:xfrm>
            <a:custGeom>
              <a:avLst/>
              <a:gdLst/>
              <a:ahLst/>
              <a:cxnLst/>
              <a:rect l="l" t="t" r="r" b="b"/>
              <a:pathLst>
                <a:path w="558" h="498" extrusionOk="0">
                  <a:moveTo>
                    <a:pt x="0" y="0"/>
                  </a:moveTo>
                  <a:cubicBezTo>
                    <a:pt x="80" y="139"/>
                    <a:pt x="179" y="298"/>
                    <a:pt x="159" y="497"/>
                  </a:cubicBezTo>
                  <a:cubicBezTo>
                    <a:pt x="358" y="458"/>
                    <a:pt x="478" y="338"/>
                    <a:pt x="557" y="159"/>
                  </a:cubicBezTo>
                  <a:cubicBezTo>
                    <a:pt x="378" y="100"/>
                    <a:pt x="19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16;p3">
              <a:extLst>
                <a:ext uri="{FF2B5EF4-FFF2-40B4-BE49-F238E27FC236}">
                  <a16:creationId xmlns:a16="http://schemas.microsoft.com/office/drawing/2014/main" id="{1FECCDC9-9099-4275-8A4E-332CC42990CB}"/>
                </a:ext>
              </a:extLst>
            </p:cNvPr>
            <p:cNvSpPr/>
            <p:nvPr/>
          </p:nvSpPr>
          <p:spPr>
            <a:xfrm>
              <a:off x="2436650" y="4784325"/>
              <a:ext cx="23400" cy="25475"/>
            </a:xfrm>
            <a:custGeom>
              <a:avLst/>
              <a:gdLst/>
              <a:ahLst/>
              <a:cxnLst/>
              <a:rect l="l" t="t" r="r" b="b"/>
              <a:pathLst>
                <a:path w="936" h="1019" extrusionOk="0">
                  <a:moveTo>
                    <a:pt x="506" y="1"/>
                  </a:moveTo>
                  <a:cubicBezTo>
                    <a:pt x="376" y="1"/>
                    <a:pt x="307" y="100"/>
                    <a:pt x="279" y="270"/>
                  </a:cubicBezTo>
                  <a:cubicBezTo>
                    <a:pt x="239" y="310"/>
                    <a:pt x="120" y="350"/>
                    <a:pt x="40" y="369"/>
                  </a:cubicBezTo>
                  <a:cubicBezTo>
                    <a:pt x="0" y="568"/>
                    <a:pt x="159" y="727"/>
                    <a:pt x="199" y="887"/>
                  </a:cubicBezTo>
                  <a:cubicBezTo>
                    <a:pt x="294" y="981"/>
                    <a:pt x="361" y="1019"/>
                    <a:pt x="412" y="1019"/>
                  </a:cubicBezTo>
                  <a:cubicBezTo>
                    <a:pt x="509" y="1019"/>
                    <a:pt x="545" y="879"/>
                    <a:pt x="597" y="747"/>
                  </a:cubicBezTo>
                  <a:cubicBezTo>
                    <a:pt x="617" y="688"/>
                    <a:pt x="657" y="648"/>
                    <a:pt x="697" y="568"/>
                  </a:cubicBezTo>
                  <a:cubicBezTo>
                    <a:pt x="935" y="389"/>
                    <a:pt x="935" y="190"/>
                    <a:pt x="697" y="51"/>
                  </a:cubicBezTo>
                  <a:cubicBezTo>
                    <a:pt x="622" y="17"/>
                    <a:pt x="559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17;p3">
              <a:extLst>
                <a:ext uri="{FF2B5EF4-FFF2-40B4-BE49-F238E27FC236}">
                  <a16:creationId xmlns:a16="http://schemas.microsoft.com/office/drawing/2014/main" id="{4823AAEF-B469-4829-A0EE-701548D2B84A}"/>
                </a:ext>
              </a:extLst>
            </p:cNvPr>
            <p:cNvSpPr/>
            <p:nvPr/>
          </p:nvSpPr>
          <p:spPr>
            <a:xfrm>
              <a:off x="2413775" y="4788550"/>
              <a:ext cx="10450" cy="15025"/>
            </a:xfrm>
            <a:custGeom>
              <a:avLst/>
              <a:gdLst/>
              <a:ahLst/>
              <a:cxnLst/>
              <a:rect l="l" t="t" r="r" b="b"/>
              <a:pathLst>
                <a:path w="418" h="601" extrusionOk="0">
                  <a:moveTo>
                    <a:pt x="346" y="1"/>
                  </a:moveTo>
                  <a:cubicBezTo>
                    <a:pt x="308" y="1"/>
                    <a:pt x="278" y="23"/>
                    <a:pt x="239" y="61"/>
                  </a:cubicBezTo>
                  <a:cubicBezTo>
                    <a:pt x="179" y="141"/>
                    <a:pt x="100" y="280"/>
                    <a:pt x="20" y="379"/>
                  </a:cubicBezTo>
                  <a:cubicBezTo>
                    <a:pt x="20" y="419"/>
                    <a:pt x="20" y="479"/>
                    <a:pt x="0" y="519"/>
                  </a:cubicBezTo>
                  <a:cubicBezTo>
                    <a:pt x="97" y="577"/>
                    <a:pt x="169" y="601"/>
                    <a:pt x="223" y="601"/>
                  </a:cubicBezTo>
                  <a:cubicBezTo>
                    <a:pt x="392" y="601"/>
                    <a:pt x="388" y="366"/>
                    <a:pt x="418" y="200"/>
                  </a:cubicBezTo>
                  <a:lnTo>
                    <a:pt x="418" y="21"/>
                  </a:lnTo>
                  <a:cubicBezTo>
                    <a:pt x="390" y="7"/>
                    <a:pt x="367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18;p3">
              <a:extLst>
                <a:ext uri="{FF2B5EF4-FFF2-40B4-BE49-F238E27FC236}">
                  <a16:creationId xmlns:a16="http://schemas.microsoft.com/office/drawing/2014/main" id="{E3C9DDAB-C0BB-4E03-BAA8-E194F7D00C71}"/>
                </a:ext>
              </a:extLst>
            </p:cNvPr>
            <p:cNvSpPr/>
            <p:nvPr/>
          </p:nvSpPr>
          <p:spPr>
            <a:xfrm>
              <a:off x="2424225" y="478062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cubicBezTo>
                    <a:pt x="99" y="0"/>
                    <a:pt x="20" y="40"/>
                    <a:pt x="0" y="139"/>
                  </a:cubicBezTo>
                  <a:cubicBezTo>
                    <a:pt x="80" y="100"/>
                    <a:pt x="119" y="4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19;p3">
              <a:extLst>
                <a:ext uri="{FF2B5EF4-FFF2-40B4-BE49-F238E27FC236}">
                  <a16:creationId xmlns:a16="http://schemas.microsoft.com/office/drawing/2014/main" id="{23E55FC6-7321-421E-BDE9-524225F1CBC5}"/>
                </a:ext>
              </a:extLst>
            </p:cNvPr>
            <p:cNvSpPr/>
            <p:nvPr/>
          </p:nvSpPr>
          <p:spPr>
            <a:xfrm>
              <a:off x="2419725" y="47841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81" y="60"/>
                    <a:pt x="41" y="100"/>
                    <a:pt x="1" y="199"/>
                  </a:cubicBezTo>
                  <a:cubicBezTo>
                    <a:pt x="81" y="199"/>
                    <a:pt x="140" y="179"/>
                    <a:pt x="180" y="179"/>
                  </a:cubicBezTo>
                  <a:lnTo>
                    <a:pt x="1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20;p3">
              <a:extLst>
                <a:ext uri="{FF2B5EF4-FFF2-40B4-BE49-F238E27FC236}">
                  <a16:creationId xmlns:a16="http://schemas.microsoft.com/office/drawing/2014/main" id="{7457EE94-6186-49F6-8C70-88AB79FB1D8E}"/>
                </a:ext>
              </a:extLst>
            </p:cNvPr>
            <p:cNvSpPr/>
            <p:nvPr/>
          </p:nvSpPr>
          <p:spPr>
            <a:xfrm>
              <a:off x="2429175" y="4775650"/>
              <a:ext cx="4025" cy="5000"/>
            </a:xfrm>
            <a:custGeom>
              <a:avLst/>
              <a:gdLst/>
              <a:ahLst/>
              <a:cxnLst/>
              <a:rect l="l" t="t" r="r" b="b"/>
              <a:pathLst>
                <a:path w="161" h="20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00" y="80"/>
                    <a:pt x="41" y="120"/>
                    <a:pt x="1" y="199"/>
                  </a:cubicBezTo>
                  <a:cubicBezTo>
                    <a:pt x="100" y="179"/>
                    <a:pt x="120" y="10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21;p3">
              <a:extLst>
                <a:ext uri="{FF2B5EF4-FFF2-40B4-BE49-F238E27FC236}">
                  <a16:creationId xmlns:a16="http://schemas.microsoft.com/office/drawing/2014/main" id="{2691F604-19A7-4CBA-BEDE-689071EE8A1F}"/>
                </a:ext>
              </a:extLst>
            </p:cNvPr>
            <p:cNvSpPr/>
            <p:nvPr/>
          </p:nvSpPr>
          <p:spPr>
            <a:xfrm>
              <a:off x="2428700" y="479355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cubicBezTo>
                    <a:pt x="0" y="16"/>
                    <a:pt x="13" y="46"/>
                    <a:pt x="18" y="46"/>
                  </a:cubicBezTo>
                  <a:cubicBezTo>
                    <a:pt x="19" y="46"/>
                    <a:pt x="20" y="44"/>
                    <a:pt x="20" y="40"/>
                  </a:cubicBezTo>
                  <a:cubicBezTo>
                    <a:pt x="20" y="80"/>
                    <a:pt x="40" y="80"/>
                    <a:pt x="80" y="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22;p3">
              <a:extLst>
                <a:ext uri="{FF2B5EF4-FFF2-40B4-BE49-F238E27FC236}">
                  <a16:creationId xmlns:a16="http://schemas.microsoft.com/office/drawing/2014/main" id="{84AE71F3-65F2-4792-832F-6CA68D9EC4B6}"/>
                </a:ext>
              </a:extLst>
            </p:cNvPr>
            <p:cNvSpPr/>
            <p:nvPr/>
          </p:nvSpPr>
          <p:spPr>
            <a:xfrm>
              <a:off x="2463500" y="480647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219" y="1"/>
                  </a:moveTo>
                  <a:cubicBezTo>
                    <a:pt x="140" y="40"/>
                    <a:pt x="20" y="60"/>
                    <a:pt x="20" y="60"/>
                  </a:cubicBezTo>
                  <a:cubicBezTo>
                    <a:pt x="1" y="200"/>
                    <a:pt x="140" y="160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08" name="Picture 1607" descr="Icon&#10;&#10;Description automatically generated">
            <a:extLst>
              <a:ext uri="{FF2B5EF4-FFF2-40B4-BE49-F238E27FC236}">
                <a16:creationId xmlns:a16="http://schemas.microsoft.com/office/drawing/2014/main" id="{F8469A52-3780-41A6-9215-7E4D392441E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1439" y="3276225"/>
            <a:ext cx="2614246" cy="3336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21675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6680F1D3-7650-4307-A001-0163AD371D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8ED0D26-3F24-49A7-A62D-0167C024ACC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697" r="7183" b="2"/>
          <a:stretch/>
        </p:blipFill>
        <p:spPr>
          <a:xfrm>
            <a:off x="4954878" y="1590654"/>
            <a:ext cx="7502251" cy="5076917"/>
          </a:xfrm>
          <a:custGeom>
            <a:avLst/>
            <a:gdLst/>
            <a:ahLst/>
            <a:cxnLst/>
            <a:rect l="l" t="t" r="r" b="b"/>
            <a:pathLst>
              <a:path w="8678780" h="5873097">
                <a:moveTo>
                  <a:pt x="1379513" y="25"/>
                </a:moveTo>
                <a:cubicBezTo>
                  <a:pt x="1399326" y="458"/>
                  <a:pt x="1419819" y="6516"/>
                  <a:pt x="1438386" y="8439"/>
                </a:cubicBezTo>
                <a:cubicBezTo>
                  <a:pt x="1848256" y="51517"/>
                  <a:pt x="2258124" y="98056"/>
                  <a:pt x="2668443" y="139209"/>
                </a:cubicBezTo>
                <a:cubicBezTo>
                  <a:pt x="3052045" y="177671"/>
                  <a:pt x="3438361" y="186516"/>
                  <a:pt x="3823773" y="206516"/>
                </a:cubicBezTo>
                <a:cubicBezTo>
                  <a:pt x="4290252" y="230748"/>
                  <a:pt x="4755825" y="264980"/>
                  <a:pt x="5219588" y="318825"/>
                </a:cubicBezTo>
                <a:cubicBezTo>
                  <a:pt x="5541595" y="356518"/>
                  <a:pt x="5866772" y="382670"/>
                  <a:pt x="6193307" y="352672"/>
                </a:cubicBezTo>
                <a:cubicBezTo>
                  <a:pt x="6209610" y="351131"/>
                  <a:pt x="6228180" y="346134"/>
                  <a:pt x="6241767" y="351131"/>
                </a:cubicBezTo>
                <a:cubicBezTo>
                  <a:pt x="6400280" y="407287"/>
                  <a:pt x="6573284" y="366901"/>
                  <a:pt x="6737683" y="402287"/>
                </a:cubicBezTo>
                <a:cubicBezTo>
                  <a:pt x="6695564" y="538826"/>
                  <a:pt x="6514862" y="527670"/>
                  <a:pt x="6412962" y="622288"/>
                </a:cubicBezTo>
                <a:cubicBezTo>
                  <a:pt x="6579172" y="659979"/>
                  <a:pt x="6728627" y="698057"/>
                  <a:pt x="6880346" y="726518"/>
                </a:cubicBezTo>
                <a:cubicBezTo>
                  <a:pt x="7041122" y="756519"/>
                  <a:pt x="7177442" y="837673"/>
                  <a:pt x="7334594" y="873826"/>
                </a:cubicBezTo>
                <a:cubicBezTo>
                  <a:pt x="7368112" y="881518"/>
                  <a:pt x="7408419" y="908442"/>
                  <a:pt x="7420192" y="934596"/>
                </a:cubicBezTo>
                <a:cubicBezTo>
                  <a:pt x="7458235" y="1019211"/>
                  <a:pt x="8217735" y="1256521"/>
                  <a:pt x="8128063" y="1331904"/>
                </a:cubicBezTo>
                <a:cubicBezTo>
                  <a:pt x="8090926" y="1363059"/>
                  <a:pt x="8042918" y="1385367"/>
                  <a:pt x="7992648" y="1416136"/>
                </a:cubicBezTo>
                <a:cubicBezTo>
                  <a:pt x="8068283" y="1474214"/>
                  <a:pt x="8153426" y="1499598"/>
                  <a:pt x="8244004" y="1516906"/>
                </a:cubicBezTo>
                <a:cubicBezTo>
                  <a:pt x="8271178" y="1522290"/>
                  <a:pt x="8297900" y="1533059"/>
                  <a:pt x="8300615" y="1559214"/>
                </a:cubicBezTo>
                <a:cubicBezTo>
                  <a:pt x="8303332" y="1586521"/>
                  <a:pt x="8275706" y="1597289"/>
                  <a:pt x="8252610" y="1609983"/>
                </a:cubicBezTo>
                <a:cubicBezTo>
                  <a:pt x="8220454" y="1627674"/>
                  <a:pt x="8189205" y="1643059"/>
                  <a:pt x="8148444" y="1645368"/>
                </a:cubicBezTo>
                <a:cubicBezTo>
                  <a:pt x="8081415" y="1648828"/>
                  <a:pt x="8049262" y="1698059"/>
                  <a:pt x="8010314" y="1734983"/>
                </a:cubicBezTo>
                <a:cubicBezTo>
                  <a:pt x="7988574" y="1755753"/>
                  <a:pt x="7977704" y="1797675"/>
                  <a:pt x="8015746" y="1804984"/>
                </a:cubicBezTo>
                <a:cubicBezTo>
                  <a:pt x="8107232" y="1822675"/>
                  <a:pt x="8099984" y="1873831"/>
                  <a:pt x="8097722" y="1931908"/>
                </a:cubicBezTo>
                <a:cubicBezTo>
                  <a:pt x="8094550" y="2003830"/>
                  <a:pt x="8040654" y="2036908"/>
                  <a:pt x="7974534" y="2064601"/>
                </a:cubicBezTo>
                <a:cubicBezTo>
                  <a:pt x="7951888" y="2074215"/>
                  <a:pt x="7919734" y="2073829"/>
                  <a:pt x="7911128" y="2103831"/>
                </a:cubicBezTo>
                <a:cubicBezTo>
                  <a:pt x="7948266" y="2132293"/>
                  <a:pt x="7993555" y="2109215"/>
                  <a:pt x="8033411" y="2117292"/>
                </a:cubicBezTo>
                <a:cubicBezTo>
                  <a:pt x="8066471" y="2123831"/>
                  <a:pt x="8121271" y="2120370"/>
                  <a:pt x="8075982" y="2172677"/>
                </a:cubicBezTo>
                <a:cubicBezTo>
                  <a:pt x="8062847" y="2187676"/>
                  <a:pt x="8078246" y="2199215"/>
                  <a:pt x="8095004" y="2200369"/>
                </a:cubicBezTo>
                <a:cubicBezTo>
                  <a:pt x="8229060" y="2212293"/>
                  <a:pt x="8167466" y="2318063"/>
                  <a:pt x="8210492" y="2373833"/>
                </a:cubicBezTo>
                <a:cubicBezTo>
                  <a:pt x="8222264" y="2389215"/>
                  <a:pt x="8209584" y="2415754"/>
                  <a:pt x="8191016" y="2422293"/>
                </a:cubicBezTo>
                <a:cubicBezTo>
                  <a:pt x="8072357" y="2465372"/>
                  <a:pt x="8056054" y="2568063"/>
                  <a:pt x="7998536" y="2656525"/>
                </a:cubicBezTo>
                <a:cubicBezTo>
                  <a:pt x="8061036" y="2691525"/>
                  <a:pt x="8135764" y="2699217"/>
                  <a:pt x="8203244" y="2721909"/>
                </a:cubicBezTo>
                <a:cubicBezTo>
                  <a:pt x="8273442" y="2745756"/>
                  <a:pt x="8273442" y="2763447"/>
                  <a:pt x="8215472" y="2832678"/>
                </a:cubicBezTo>
                <a:cubicBezTo>
                  <a:pt x="8366284" y="2847680"/>
                  <a:pt x="8366284" y="2847680"/>
                  <a:pt x="8319638" y="2956526"/>
                </a:cubicBezTo>
                <a:cubicBezTo>
                  <a:pt x="8445996" y="2966525"/>
                  <a:pt x="8529327" y="3018064"/>
                  <a:pt x="8548800" y="3130757"/>
                </a:cubicBezTo>
                <a:cubicBezTo>
                  <a:pt x="8558311" y="3185372"/>
                  <a:pt x="8615377" y="3211141"/>
                  <a:pt x="8678780" y="3247679"/>
                </a:cubicBezTo>
                <a:cubicBezTo>
                  <a:pt x="8599978" y="3283066"/>
                  <a:pt x="8546537" y="3356911"/>
                  <a:pt x="8454599" y="3278833"/>
                </a:cubicBezTo>
                <a:cubicBezTo>
                  <a:pt x="8421087" y="3250373"/>
                  <a:pt x="8424254" y="3286526"/>
                  <a:pt x="8419728" y="3296911"/>
                </a:cubicBezTo>
                <a:cubicBezTo>
                  <a:pt x="8408859" y="3322295"/>
                  <a:pt x="8431501" y="3339218"/>
                  <a:pt x="8446448" y="3358448"/>
                </a:cubicBezTo>
                <a:cubicBezTo>
                  <a:pt x="8460939" y="3377681"/>
                  <a:pt x="8478149" y="3398064"/>
                  <a:pt x="8482226" y="3419605"/>
                </a:cubicBezTo>
                <a:cubicBezTo>
                  <a:pt x="8484942" y="3434604"/>
                  <a:pt x="8471809" y="3456526"/>
                  <a:pt x="8457318" y="3467682"/>
                </a:cubicBezTo>
                <a:cubicBezTo>
                  <a:pt x="8381232" y="3526527"/>
                  <a:pt x="8426520" y="3658836"/>
                  <a:pt x="8282501" y="3675759"/>
                </a:cubicBezTo>
                <a:cubicBezTo>
                  <a:pt x="8217735" y="3683450"/>
                  <a:pt x="8186486" y="3731913"/>
                  <a:pt x="8138932" y="3758451"/>
                </a:cubicBezTo>
                <a:cubicBezTo>
                  <a:pt x="7973628" y="3851144"/>
                  <a:pt x="7863120" y="3970376"/>
                  <a:pt x="7811946" y="4134221"/>
                </a:cubicBezTo>
                <a:cubicBezTo>
                  <a:pt x="7797906" y="4179605"/>
                  <a:pt x="7744010" y="4216145"/>
                  <a:pt x="7709139" y="4256145"/>
                </a:cubicBezTo>
                <a:cubicBezTo>
                  <a:pt x="7725896" y="4285376"/>
                  <a:pt x="7817379" y="4222298"/>
                  <a:pt x="7785224" y="4299221"/>
                </a:cubicBezTo>
                <a:cubicBezTo>
                  <a:pt x="7760768" y="4356915"/>
                  <a:pt x="7698269" y="4392684"/>
                  <a:pt x="7639392" y="4426916"/>
                </a:cubicBezTo>
                <a:cubicBezTo>
                  <a:pt x="7572364" y="4465762"/>
                  <a:pt x="7498091" y="4496914"/>
                  <a:pt x="7467746" y="4568838"/>
                </a:cubicBezTo>
                <a:cubicBezTo>
                  <a:pt x="7461405" y="4584223"/>
                  <a:pt x="7441025" y="4600376"/>
                  <a:pt x="7422910" y="4606531"/>
                </a:cubicBezTo>
                <a:cubicBezTo>
                  <a:pt x="6478176" y="5872304"/>
                  <a:pt x="4152572" y="5880765"/>
                  <a:pt x="3884462" y="5871919"/>
                </a:cubicBezTo>
                <a:cubicBezTo>
                  <a:pt x="3559738" y="5860765"/>
                  <a:pt x="3252674" y="5782688"/>
                  <a:pt x="2951503" y="5685381"/>
                </a:cubicBezTo>
                <a:cubicBezTo>
                  <a:pt x="2824239" y="5644226"/>
                  <a:pt x="2706035" y="5585765"/>
                  <a:pt x="2582393" y="5540381"/>
                </a:cubicBezTo>
                <a:cubicBezTo>
                  <a:pt x="2411654" y="5477686"/>
                  <a:pt x="2279862" y="5358071"/>
                  <a:pt x="2109575" y="5307686"/>
                </a:cubicBezTo>
                <a:cubicBezTo>
                  <a:pt x="1934305" y="5255763"/>
                  <a:pt x="1784398" y="5160762"/>
                  <a:pt x="1604145" y="5120379"/>
                </a:cubicBezTo>
                <a:cubicBezTo>
                  <a:pt x="1509040" y="5098840"/>
                  <a:pt x="1417102" y="5059994"/>
                  <a:pt x="1432046" y="4948840"/>
                </a:cubicBezTo>
                <a:cubicBezTo>
                  <a:pt x="1436123" y="4917301"/>
                  <a:pt x="1411214" y="4891532"/>
                  <a:pt x="1371813" y="4900763"/>
                </a:cubicBezTo>
                <a:cubicBezTo>
                  <a:pt x="1296633" y="4918071"/>
                  <a:pt x="1262665" y="4872300"/>
                  <a:pt x="1220998" y="4838069"/>
                </a:cubicBezTo>
                <a:cubicBezTo>
                  <a:pt x="1146725" y="4777302"/>
                  <a:pt x="1076074" y="4712685"/>
                  <a:pt x="957869" y="4702684"/>
                </a:cubicBezTo>
                <a:cubicBezTo>
                  <a:pt x="980512" y="4654991"/>
                  <a:pt x="1019009" y="4661916"/>
                  <a:pt x="1054336" y="4671915"/>
                </a:cubicBezTo>
                <a:cubicBezTo>
                  <a:pt x="1147177" y="4698070"/>
                  <a:pt x="1239115" y="4727684"/>
                  <a:pt x="1331957" y="4753839"/>
                </a:cubicBezTo>
                <a:cubicBezTo>
                  <a:pt x="1392645" y="4770763"/>
                  <a:pt x="1452881" y="4794609"/>
                  <a:pt x="1533949" y="4775761"/>
                </a:cubicBezTo>
                <a:cubicBezTo>
                  <a:pt x="1464202" y="4679607"/>
                  <a:pt x="1345545" y="4662300"/>
                  <a:pt x="1249533" y="4632685"/>
                </a:cubicBezTo>
                <a:cubicBezTo>
                  <a:pt x="1129515" y="4595378"/>
                  <a:pt x="1058865" y="4524991"/>
                  <a:pt x="974172" y="4446530"/>
                </a:cubicBezTo>
                <a:cubicBezTo>
                  <a:pt x="1062487" y="4427683"/>
                  <a:pt x="1117287" y="4485377"/>
                  <a:pt x="1186579" y="4482299"/>
                </a:cubicBezTo>
                <a:cubicBezTo>
                  <a:pt x="1190203" y="4472300"/>
                  <a:pt x="1196544" y="4457684"/>
                  <a:pt x="1195637" y="4457299"/>
                </a:cubicBezTo>
                <a:cubicBezTo>
                  <a:pt x="1082415" y="4414222"/>
                  <a:pt x="1029426" y="4333453"/>
                  <a:pt x="1011761" y="4235759"/>
                </a:cubicBezTo>
                <a:cubicBezTo>
                  <a:pt x="1002706" y="4185376"/>
                  <a:pt x="961492" y="4169607"/>
                  <a:pt x="920731" y="4146528"/>
                </a:cubicBezTo>
                <a:cubicBezTo>
                  <a:pt x="778522" y="4064606"/>
                  <a:pt x="628163" y="3990375"/>
                  <a:pt x="511316" y="3877683"/>
                </a:cubicBezTo>
                <a:cubicBezTo>
                  <a:pt x="646279" y="3892682"/>
                  <a:pt x="754521" y="3966143"/>
                  <a:pt x="899898" y="3997682"/>
                </a:cubicBezTo>
                <a:cubicBezTo>
                  <a:pt x="784411" y="3873836"/>
                  <a:pt x="634956" y="3811144"/>
                  <a:pt x="498636" y="3736143"/>
                </a:cubicBezTo>
                <a:cubicBezTo>
                  <a:pt x="436588" y="3701912"/>
                  <a:pt x="379073" y="3658065"/>
                  <a:pt x="303890" y="3639604"/>
                </a:cubicBezTo>
                <a:cubicBezTo>
                  <a:pt x="277170" y="3633065"/>
                  <a:pt x="233240" y="3619219"/>
                  <a:pt x="254527" y="3582680"/>
                </a:cubicBezTo>
                <a:cubicBezTo>
                  <a:pt x="272641" y="3552297"/>
                  <a:pt x="308419" y="3561526"/>
                  <a:pt x="341028" y="3570373"/>
                </a:cubicBezTo>
                <a:cubicBezTo>
                  <a:pt x="419378" y="3592297"/>
                  <a:pt x="500446" y="3592682"/>
                  <a:pt x="606424" y="3592297"/>
                </a:cubicBezTo>
                <a:cubicBezTo>
                  <a:pt x="517657" y="3491912"/>
                  <a:pt x="355067" y="3521913"/>
                  <a:pt x="278984" y="3416526"/>
                </a:cubicBezTo>
                <a:cubicBezTo>
                  <a:pt x="374088" y="3398064"/>
                  <a:pt x="447458" y="3436142"/>
                  <a:pt x="524452" y="3443448"/>
                </a:cubicBezTo>
                <a:cubicBezTo>
                  <a:pt x="594195" y="3449987"/>
                  <a:pt x="611405" y="3432296"/>
                  <a:pt x="595102" y="3374218"/>
                </a:cubicBezTo>
                <a:cubicBezTo>
                  <a:pt x="569741" y="3283833"/>
                  <a:pt x="607782" y="3237678"/>
                  <a:pt x="709231" y="3262295"/>
                </a:cubicBezTo>
                <a:cubicBezTo>
                  <a:pt x="803432" y="3285372"/>
                  <a:pt x="813394" y="3251526"/>
                  <a:pt x="788033" y="3199987"/>
                </a:cubicBezTo>
                <a:cubicBezTo>
                  <a:pt x="751802" y="3124988"/>
                  <a:pt x="793015" y="3066910"/>
                  <a:pt x="821094" y="3003833"/>
                </a:cubicBezTo>
                <a:cubicBezTo>
                  <a:pt x="864120" y="2907680"/>
                  <a:pt x="846003" y="2860755"/>
                  <a:pt x="753161" y="2789218"/>
                </a:cubicBezTo>
                <a:cubicBezTo>
                  <a:pt x="701080" y="2749216"/>
                  <a:pt x="644921" y="2715371"/>
                  <a:pt x="569285" y="2680756"/>
                </a:cubicBezTo>
                <a:cubicBezTo>
                  <a:pt x="743651" y="2661909"/>
                  <a:pt x="560683" y="2598448"/>
                  <a:pt x="622275" y="2558832"/>
                </a:cubicBezTo>
                <a:cubicBezTo>
                  <a:pt x="745462" y="2542678"/>
                  <a:pt x="846003" y="2668833"/>
                  <a:pt x="1013576" y="2632679"/>
                </a:cubicBezTo>
                <a:cubicBezTo>
                  <a:pt x="806602" y="2523446"/>
                  <a:pt x="577892" y="2487677"/>
                  <a:pt x="427984" y="2342293"/>
                </a:cubicBezTo>
                <a:cubicBezTo>
                  <a:pt x="462405" y="2309216"/>
                  <a:pt x="496823" y="2339985"/>
                  <a:pt x="526263" y="2327678"/>
                </a:cubicBezTo>
                <a:cubicBezTo>
                  <a:pt x="525356" y="2319985"/>
                  <a:pt x="527622" y="2308446"/>
                  <a:pt x="522186" y="2304986"/>
                </a:cubicBezTo>
                <a:cubicBezTo>
                  <a:pt x="410323" y="2225754"/>
                  <a:pt x="408509" y="2223831"/>
                  <a:pt x="528526" y="2165368"/>
                </a:cubicBezTo>
                <a:cubicBezTo>
                  <a:pt x="570645" y="2144984"/>
                  <a:pt x="567023" y="2126906"/>
                  <a:pt x="544832" y="2101138"/>
                </a:cubicBezTo>
                <a:cubicBezTo>
                  <a:pt x="528978" y="2083061"/>
                  <a:pt x="509957" y="2066906"/>
                  <a:pt x="519016" y="2027291"/>
                </a:cubicBezTo>
                <a:cubicBezTo>
                  <a:pt x="584685" y="2078062"/>
                  <a:pt x="902162" y="2061522"/>
                  <a:pt x="958321" y="2056137"/>
                </a:cubicBezTo>
                <a:cubicBezTo>
                  <a:pt x="1021272" y="2050369"/>
                  <a:pt x="1083319" y="2025753"/>
                  <a:pt x="1149440" y="2039214"/>
                </a:cubicBezTo>
                <a:cubicBezTo>
                  <a:pt x="1202430" y="2049985"/>
                  <a:pt x="1447897" y="2154215"/>
                  <a:pt x="1482772" y="2034599"/>
                </a:cubicBezTo>
                <a:cubicBezTo>
                  <a:pt x="1484583" y="2028831"/>
                  <a:pt x="1583765" y="2042293"/>
                  <a:pt x="1637208" y="2048831"/>
                </a:cubicBezTo>
                <a:cubicBezTo>
                  <a:pt x="1684309" y="2054216"/>
                  <a:pt x="1737297" y="2078062"/>
                  <a:pt x="1768999" y="2030369"/>
                </a:cubicBezTo>
                <a:cubicBezTo>
                  <a:pt x="1787568" y="2002293"/>
                  <a:pt x="1711030" y="1948062"/>
                  <a:pt x="1642642" y="1943445"/>
                </a:cubicBezTo>
                <a:cubicBezTo>
                  <a:pt x="1583312" y="1939214"/>
                  <a:pt x="1521266" y="1933060"/>
                  <a:pt x="1464655" y="1944599"/>
                </a:cubicBezTo>
                <a:cubicBezTo>
                  <a:pt x="1394911" y="1958446"/>
                  <a:pt x="1357322" y="1936138"/>
                  <a:pt x="1337846" y="1888061"/>
                </a:cubicBezTo>
                <a:cubicBezTo>
                  <a:pt x="1316106" y="1834985"/>
                  <a:pt x="1274439" y="1810368"/>
                  <a:pt x="1216924" y="1785752"/>
                </a:cubicBezTo>
                <a:cubicBezTo>
                  <a:pt x="1077431" y="1726138"/>
                  <a:pt x="943377" y="1657291"/>
                  <a:pt x="790299" y="1622676"/>
                </a:cubicBezTo>
                <a:cubicBezTo>
                  <a:pt x="759953" y="1615751"/>
                  <a:pt x="726441" y="1606521"/>
                  <a:pt x="712401" y="1560751"/>
                </a:cubicBezTo>
                <a:cubicBezTo>
                  <a:pt x="1126798" y="1629213"/>
                  <a:pt x="1504511" y="1807676"/>
                  <a:pt x="1932039" y="1797291"/>
                </a:cubicBezTo>
                <a:cubicBezTo>
                  <a:pt x="1815195" y="1740752"/>
                  <a:pt x="1679780" y="1737675"/>
                  <a:pt x="1555234" y="1698059"/>
                </a:cubicBezTo>
                <a:cubicBezTo>
                  <a:pt x="1643549" y="1668444"/>
                  <a:pt x="1726428" y="1699213"/>
                  <a:pt x="1810212" y="1716137"/>
                </a:cubicBezTo>
                <a:cubicBezTo>
                  <a:pt x="1880410" y="1729982"/>
                  <a:pt x="1943817" y="1732290"/>
                  <a:pt x="1951515" y="1649598"/>
                </a:cubicBezTo>
                <a:cubicBezTo>
                  <a:pt x="1948798" y="1644214"/>
                  <a:pt x="1949249" y="1637291"/>
                  <a:pt x="1949704" y="1630753"/>
                </a:cubicBezTo>
                <a:cubicBezTo>
                  <a:pt x="1926152" y="1596522"/>
                  <a:pt x="1889468" y="1578830"/>
                  <a:pt x="1845990" y="1568828"/>
                </a:cubicBezTo>
                <a:cubicBezTo>
                  <a:pt x="1819722" y="1562674"/>
                  <a:pt x="1784851" y="1553443"/>
                  <a:pt x="1785302" y="1528829"/>
                </a:cubicBezTo>
                <a:cubicBezTo>
                  <a:pt x="1786662" y="1437674"/>
                  <a:pt x="1702878" y="1411136"/>
                  <a:pt x="1619092" y="1384597"/>
                </a:cubicBezTo>
                <a:cubicBezTo>
                  <a:pt x="1665740" y="1339213"/>
                  <a:pt x="1702423" y="1372674"/>
                  <a:pt x="1737750" y="1369214"/>
                </a:cubicBezTo>
                <a:cubicBezTo>
                  <a:pt x="1760848" y="1366906"/>
                  <a:pt x="1781679" y="1362675"/>
                  <a:pt x="1781679" y="1339213"/>
                </a:cubicBezTo>
                <a:cubicBezTo>
                  <a:pt x="1782132" y="1319597"/>
                  <a:pt x="1771262" y="1297288"/>
                  <a:pt x="1748620" y="1296905"/>
                </a:cubicBezTo>
                <a:cubicBezTo>
                  <a:pt x="1606863" y="1293442"/>
                  <a:pt x="1528513" y="1167288"/>
                  <a:pt x="1381324" y="1166904"/>
                </a:cubicBezTo>
                <a:cubicBezTo>
                  <a:pt x="1293462" y="1166904"/>
                  <a:pt x="1427065" y="1095751"/>
                  <a:pt x="1352792" y="1066135"/>
                </a:cubicBezTo>
                <a:cubicBezTo>
                  <a:pt x="1336486" y="1059596"/>
                  <a:pt x="1395363" y="1049597"/>
                  <a:pt x="1421631" y="1051135"/>
                </a:cubicBezTo>
                <a:cubicBezTo>
                  <a:pt x="1447445" y="1052673"/>
                  <a:pt x="1470543" y="1071519"/>
                  <a:pt x="1501793" y="1058058"/>
                </a:cubicBezTo>
                <a:cubicBezTo>
                  <a:pt x="1519003" y="1009981"/>
                  <a:pt x="1474621" y="992289"/>
                  <a:pt x="1437935" y="978826"/>
                </a:cubicBezTo>
                <a:cubicBezTo>
                  <a:pt x="1353244" y="947673"/>
                  <a:pt x="1270817" y="909981"/>
                  <a:pt x="1177975" y="898826"/>
                </a:cubicBezTo>
                <a:cubicBezTo>
                  <a:pt x="1144915" y="894980"/>
                  <a:pt x="1225528" y="843440"/>
                  <a:pt x="1241378" y="825366"/>
                </a:cubicBezTo>
                <a:cubicBezTo>
                  <a:pt x="867743" y="635366"/>
                  <a:pt x="418474" y="644980"/>
                  <a:pt x="0" y="491517"/>
                </a:cubicBezTo>
                <a:cubicBezTo>
                  <a:pt x="92391" y="461518"/>
                  <a:pt x="160326" y="483440"/>
                  <a:pt x="223277" y="488057"/>
                </a:cubicBezTo>
                <a:cubicBezTo>
                  <a:pt x="380429" y="499594"/>
                  <a:pt x="535773" y="523440"/>
                  <a:pt x="692473" y="537671"/>
                </a:cubicBezTo>
                <a:cubicBezTo>
                  <a:pt x="769465" y="544594"/>
                  <a:pt x="841022" y="570749"/>
                  <a:pt x="927071" y="529211"/>
                </a:cubicBezTo>
                <a:cubicBezTo>
                  <a:pt x="984589" y="501518"/>
                  <a:pt x="1076527" y="531517"/>
                  <a:pt x="1147177" y="556134"/>
                </a:cubicBezTo>
                <a:cubicBezTo>
                  <a:pt x="1205600" y="576517"/>
                  <a:pt x="1261306" y="581901"/>
                  <a:pt x="1338752" y="556134"/>
                </a:cubicBezTo>
                <a:cubicBezTo>
                  <a:pt x="1268554" y="540364"/>
                  <a:pt x="1214658" y="526519"/>
                  <a:pt x="1159406" y="516901"/>
                </a:cubicBezTo>
                <a:cubicBezTo>
                  <a:pt x="1115475" y="509211"/>
                  <a:pt x="1220094" y="478056"/>
                  <a:pt x="1273535" y="481902"/>
                </a:cubicBezTo>
                <a:cubicBezTo>
                  <a:pt x="1348263" y="487287"/>
                  <a:pt x="1306144" y="467287"/>
                  <a:pt x="1293462" y="439595"/>
                </a:cubicBezTo>
                <a:cubicBezTo>
                  <a:pt x="1279875" y="409979"/>
                  <a:pt x="1320183" y="400749"/>
                  <a:pt x="1345545" y="406900"/>
                </a:cubicBezTo>
                <a:cubicBezTo>
                  <a:pt x="1442916" y="431133"/>
                  <a:pt x="1539834" y="388441"/>
                  <a:pt x="1640379" y="423057"/>
                </a:cubicBezTo>
                <a:cubicBezTo>
                  <a:pt x="1615015" y="337670"/>
                  <a:pt x="1560215" y="300363"/>
                  <a:pt x="1445634" y="288439"/>
                </a:cubicBezTo>
                <a:cubicBezTo>
                  <a:pt x="1402608" y="283826"/>
                  <a:pt x="1357773" y="290748"/>
                  <a:pt x="1320636" y="266131"/>
                </a:cubicBezTo>
                <a:cubicBezTo>
                  <a:pt x="1299349" y="251902"/>
                  <a:pt x="1275346" y="234978"/>
                  <a:pt x="1292104" y="208824"/>
                </a:cubicBezTo>
                <a:cubicBezTo>
                  <a:pt x="1303877" y="190363"/>
                  <a:pt x="1329242" y="190363"/>
                  <a:pt x="1350074" y="196517"/>
                </a:cubicBezTo>
                <a:cubicBezTo>
                  <a:pt x="1443371" y="223826"/>
                  <a:pt x="1540741" y="233825"/>
                  <a:pt x="1638113" y="243826"/>
                </a:cubicBezTo>
                <a:cubicBezTo>
                  <a:pt x="1653059" y="245364"/>
                  <a:pt x="1669814" y="250365"/>
                  <a:pt x="1686573" y="224977"/>
                </a:cubicBezTo>
                <a:cubicBezTo>
                  <a:pt x="1504511" y="183824"/>
                  <a:pt x="1331505" y="125362"/>
                  <a:pt x="1144459" y="102670"/>
                </a:cubicBezTo>
                <a:cubicBezTo>
                  <a:pt x="1147177" y="91900"/>
                  <a:pt x="1149896" y="81131"/>
                  <a:pt x="1152614" y="70362"/>
                </a:cubicBezTo>
                <a:cubicBezTo>
                  <a:pt x="1298896" y="85746"/>
                  <a:pt x="1445182" y="101131"/>
                  <a:pt x="1629961" y="120363"/>
                </a:cubicBezTo>
                <a:cubicBezTo>
                  <a:pt x="1516284" y="59207"/>
                  <a:pt x="1408951" y="79594"/>
                  <a:pt x="1324712" y="25362"/>
                </a:cubicBezTo>
                <a:cubicBezTo>
                  <a:pt x="1340563" y="4786"/>
                  <a:pt x="1359698" y="-407"/>
                  <a:pt x="1379513" y="25"/>
                </a:cubicBezTo>
                <a:close/>
              </a:path>
            </a:pathLst>
          </a:custGeom>
        </p:spPr>
      </p:pic>
      <p:sp>
        <p:nvSpPr>
          <p:cNvPr id="9" name="Cloud 8">
            <a:extLst>
              <a:ext uri="{FF2B5EF4-FFF2-40B4-BE49-F238E27FC236}">
                <a16:creationId xmlns:a16="http://schemas.microsoft.com/office/drawing/2014/main" id="{3C223160-1365-46A1-A11B-F57C7332DF5A}"/>
              </a:ext>
            </a:extLst>
          </p:cNvPr>
          <p:cNvSpPr/>
          <p:nvPr/>
        </p:nvSpPr>
        <p:spPr>
          <a:xfrm>
            <a:off x="121439" y="101463"/>
            <a:ext cx="6095999" cy="3576452"/>
          </a:xfrm>
          <a:custGeom>
            <a:avLst/>
            <a:gdLst>
              <a:gd name="connsiteX0" fmla="*/ 550333 w 6095999"/>
              <a:gd name="connsiteY0" fmla="*/ 1189667 h 3576452"/>
              <a:gd name="connsiteX1" fmla="*/ 793467 w 6095999"/>
              <a:gd name="connsiteY1" fmla="*/ 571818 h 3576452"/>
              <a:gd name="connsiteX2" fmla="*/ 1976260 w 6095999"/>
              <a:gd name="connsiteY2" fmla="*/ 430664 h 3576452"/>
              <a:gd name="connsiteX3" fmla="*/ 3168790 w 6095999"/>
              <a:gd name="connsiteY3" fmla="*/ 284129 h 3576452"/>
              <a:gd name="connsiteX4" fmla="*/ 3633469 w 6095999"/>
              <a:gd name="connsiteY4" fmla="*/ 16557 h 3576452"/>
              <a:gd name="connsiteX5" fmla="*/ 4209767 w 6095999"/>
              <a:gd name="connsiteY5" fmla="*/ 205397 h 3576452"/>
              <a:gd name="connsiteX6" fmla="*/ 5004222 w 6095999"/>
              <a:gd name="connsiteY6" fmla="*/ 57123 h 3576452"/>
              <a:gd name="connsiteX7" fmla="*/ 5407094 w 6095999"/>
              <a:gd name="connsiteY7" fmla="*/ 461627 h 3576452"/>
              <a:gd name="connsiteX8" fmla="*/ 5924125 w 6095999"/>
              <a:gd name="connsiteY8" fmla="*/ 854209 h 3576452"/>
              <a:gd name="connsiteX9" fmla="*/ 5900983 w 6095999"/>
              <a:gd name="connsiteY9" fmla="*/ 1279906 h 3576452"/>
              <a:gd name="connsiteX10" fmla="*/ 6070034 w 6095999"/>
              <a:gd name="connsiteY10" fmla="*/ 1930787 h 3576452"/>
              <a:gd name="connsiteX11" fmla="*/ 5278119 w 6095999"/>
              <a:gd name="connsiteY11" fmla="*/ 2500536 h 3576452"/>
              <a:gd name="connsiteX12" fmla="*/ 4994626 w 6095999"/>
              <a:gd name="connsiteY12" fmla="*/ 2988738 h 3576452"/>
              <a:gd name="connsiteX13" fmla="*/ 4029427 w 6095999"/>
              <a:gd name="connsiteY13" fmla="*/ 3047849 h 3576452"/>
              <a:gd name="connsiteX14" fmla="*/ 3339676 w 6095999"/>
              <a:gd name="connsiteY14" fmla="*/ 3568669 h 3576452"/>
              <a:gd name="connsiteX15" fmla="*/ 2325510 w 6095999"/>
              <a:gd name="connsiteY15" fmla="*/ 3250763 h 3576452"/>
              <a:gd name="connsiteX16" fmla="*/ 819008 w 6095999"/>
              <a:gd name="connsiteY16" fmla="*/ 2936664 h 3576452"/>
              <a:gd name="connsiteX17" fmla="*/ 156633 w 6095999"/>
              <a:gd name="connsiteY17" fmla="*/ 2587132 h 3576452"/>
              <a:gd name="connsiteX18" fmla="*/ 298167 w 6095999"/>
              <a:gd name="connsiteY18" fmla="*/ 2115322 h 3576452"/>
              <a:gd name="connsiteX19" fmla="*/ -706 w 6095999"/>
              <a:gd name="connsiteY19" fmla="*/ 1631259 h 3576452"/>
              <a:gd name="connsiteX20" fmla="*/ 545112 w 6095999"/>
              <a:gd name="connsiteY20" fmla="*/ 1201009 h 3576452"/>
              <a:gd name="connsiteX21" fmla="*/ 550333 w 6095999"/>
              <a:gd name="connsiteY21" fmla="*/ 1189667 h 3576452"/>
              <a:gd name="connsiteX0" fmla="*/ 662234 w 6095999"/>
              <a:gd name="connsiteY0" fmla="*/ 2167147 h 3576452"/>
              <a:gd name="connsiteX1" fmla="*/ 304799 w 6095999"/>
              <a:gd name="connsiteY1" fmla="*/ 2101165 h 3576452"/>
              <a:gd name="connsiteX2" fmla="*/ 977617 w 6095999"/>
              <a:gd name="connsiteY2" fmla="*/ 2889226 h 3576452"/>
              <a:gd name="connsiteX3" fmla="*/ 821266 w 6095999"/>
              <a:gd name="connsiteY3" fmla="*/ 2920769 h 3576452"/>
              <a:gd name="connsiteX4" fmla="*/ 2325228 w 6095999"/>
              <a:gd name="connsiteY4" fmla="*/ 3236192 h 3576452"/>
              <a:gd name="connsiteX5" fmla="*/ 2230966 w 6095999"/>
              <a:gd name="connsiteY5" fmla="*/ 3092140 h 3576452"/>
              <a:gd name="connsiteX6" fmla="*/ 4067809 w 6095999"/>
              <a:gd name="connsiteY6" fmla="*/ 2876974 h 3576452"/>
              <a:gd name="connsiteX7" fmla="*/ 4030132 w 6095999"/>
              <a:gd name="connsiteY7" fmla="*/ 3035016 h 3576452"/>
              <a:gd name="connsiteX8" fmla="*/ 4815980 w 6095999"/>
              <a:gd name="connsiteY8" fmla="*/ 1900321 h 3576452"/>
              <a:gd name="connsiteX9" fmla="*/ 5274732 w 6095999"/>
              <a:gd name="connsiteY9" fmla="*/ 2491098 h 3576452"/>
              <a:gd name="connsiteX10" fmla="*/ 5898161 w 6095999"/>
              <a:gd name="connsiteY10" fmla="*/ 1271130 h 3576452"/>
              <a:gd name="connsiteX11" fmla="*/ 5693832 w 6095999"/>
              <a:gd name="connsiteY11" fmla="*/ 1492671 h 3576452"/>
              <a:gd name="connsiteX12" fmla="*/ 5407941 w 6095999"/>
              <a:gd name="connsiteY12" fmla="*/ 449208 h 3576452"/>
              <a:gd name="connsiteX13" fmla="*/ 5418665 w 6095999"/>
              <a:gd name="connsiteY13" fmla="*/ 553853 h 3576452"/>
              <a:gd name="connsiteX14" fmla="*/ 4103228 w 6095999"/>
              <a:gd name="connsiteY14" fmla="*/ 327179 h 3576452"/>
              <a:gd name="connsiteX15" fmla="*/ 4207932 w 6095999"/>
              <a:gd name="connsiteY15" fmla="*/ 193724 h 3576452"/>
              <a:gd name="connsiteX16" fmla="*/ 3124340 w 6095999"/>
              <a:gd name="connsiteY16" fmla="*/ 390760 h 3576452"/>
              <a:gd name="connsiteX17" fmla="*/ 3174999 w 6095999"/>
              <a:gd name="connsiteY17" fmla="*/ 275684 h 3576452"/>
              <a:gd name="connsiteX18" fmla="*/ 1975555 w 6095999"/>
              <a:gd name="connsiteY18" fmla="*/ 429836 h 3576452"/>
              <a:gd name="connsiteX19" fmla="*/ 2158999 w 6095999"/>
              <a:gd name="connsiteY19" fmla="*/ 541435 h 3576452"/>
              <a:gd name="connsiteX20" fmla="*/ 582365 w 6095999"/>
              <a:gd name="connsiteY20" fmla="*/ 1307143 h 3576452"/>
              <a:gd name="connsiteX21" fmla="*/ 550333 w 6095999"/>
              <a:gd name="connsiteY21" fmla="*/ 1189667 h 3576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95999" h="3576452" fill="none" extrusionOk="0">
                <a:moveTo>
                  <a:pt x="550333" y="1189667"/>
                </a:moveTo>
                <a:cubicBezTo>
                  <a:pt x="459260" y="988887"/>
                  <a:pt x="655518" y="744872"/>
                  <a:pt x="793467" y="571818"/>
                </a:cubicBezTo>
                <a:cubicBezTo>
                  <a:pt x="1090736" y="298376"/>
                  <a:pt x="1546325" y="204299"/>
                  <a:pt x="1976260" y="430664"/>
                </a:cubicBezTo>
                <a:cubicBezTo>
                  <a:pt x="2220070" y="133420"/>
                  <a:pt x="2806410" y="-16302"/>
                  <a:pt x="3168790" y="284129"/>
                </a:cubicBezTo>
                <a:cubicBezTo>
                  <a:pt x="3267998" y="168691"/>
                  <a:pt x="3466300" y="30743"/>
                  <a:pt x="3633469" y="16557"/>
                </a:cubicBezTo>
                <a:cubicBezTo>
                  <a:pt x="3842222" y="31778"/>
                  <a:pt x="4041286" y="57066"/>
                  <a:pt x="4209767" y="205397"/>
                </a:cubicBezTo>
                <a:cubicBezTo>
                  <a:pt x="4408834" y="-3274"/>
                  <a:pt x="4721847" y="-44007"/>
                  <a:pt x="5004222" y="57123"/>
                </a:cubicBezTo>
                <a:cubicBezTo>
                  <a:pt x="5201634" y="111763"/>
                  <a:pt x="5400329" y="305294"/>
                  <a:pt x="5407094" y="461627"/>
                </a:cubicBezTo>
                <a:cubicBezTo>
                  <a:pt x="5663011" y="510188"/>
                  <a:pt x="5855977" y="650924"/>
                  <a:pt x="5924125" y="854209"/>
                </a:cubicBezTo>
                <a:cubicBezTo>
                  <a:pt x="5947144" y="1002226"/>
                  <a:pt x="5982042" y="1180138"/>
                  <a:pt x="5900983" y="1279906"/>
                </a:cubicBezTo>
                <a:cubicBezTo>
                  <a:pt x="6119657" y="1489058"/>
                  <a:pt x="6107219" y="1689171"/>
                  <a:pt x="6070034" y="1930787"/>
                </a:cubicBezTo>
                <a:cubicBezTo>
                  <a:pt x="6010076" y="2260632"/>
                  <a:pt x="5620416" y="2490343"/>
                  <a:pt x="5278119" y="2500536"/>
                </a:cubicBezTo>
                <a:cubicBezTo>
                  <a:pt x="5296767" y="2720284"/>
                  <a:pt x="5158697" y="2858537"/>
                  <a:pt x="4994626" y="2988738"/>
                </a:cubicBezTo>
                <a:cubicBezTo>
                  <a:pt x="4657465" y="3169777"/>
                  <a:pt x="4375431" y="3225814"/>
                  <a:pt x="4029427" y="3047849"/>
                </a:cubicBezTo>
                <a:cubicBezTo>
                  <a:pt x="3909470" y="3328654"/>
                  <a:pt x="3673221" y="3493566"/>
                  <a:pt x="3339676" y="3568669"/>
                </a:cubicBezTo>
                <a:cubicBezTo>
                  <a:pt x="2978052" y="3649161"/>
                  <a:pt x="2579407" y="3570395"/>
                  <a:pt x="2325510" y="3250763"/>
                </a:cubicBezTo>
                <a:cubicBezTo>
                  <a:pt x="1882132" y="3555988"/>
                  <a:pt x="1160738" y="3473076"/>
                  <a:pt x="819008" y="2936664"/>
                </a:cubicBezTo>
                <a:cubicBezTo>
                  <a:pt x="540764" y="2917565"/>
                  <a:pt x="222946" y="2807233"/>
                  <a:pt x="156633" y="2587132"/>
                </a:cubicBezTo>
                <a:cubicBezTo>
                  <a:pt x="84212" y="2391017"/>
                  <a:pt x="129260" y="2248765"/>
                  <a:pt x="298167" y="2115322"/>
                </a:cubicBezTo>
                <a:cubicBezTo>
                  <a:pt x="56438" y="2052987"/>
                  <a:pt x="5233" y="1848461"/>
                  <a:pt x="-706" y="1631259"/>
                </a:cubicBezTo>
                <a:cubicBezTo>
                  <a:pt x="13115" y="1424029"/>
                  <a:pt x="218394" y="1271561"/>
                  <a:pt x="545112" y="1201009"/>
                </a:cubicBezTo>
                <a:cubicBezTo>
                  <a:pt x="546595" y="1197541"/>
                  <a:pt x="548277" y="1193677"/>
                  <a:pt x="550333" y="1189667"/>
                </a:cubicBezTo>
                <a:close/>
              </a:path>
              <a:path w="6095999" h="3576452" fill="none" extrusionOk="0">
                <a:moveTo>
                  <a:pt x="662234" y="2167147"/>
                </a:moveTo>
                <a:cubicBezTo>
                  <a:pt x="547682" y="2173876"/>
                  <a:pt x="413008" y="2144786"/>
                  <a:pt x="304799" y="2101165"/>
                </a:cubicBezTo>
                <a:moveTo>
                  <a:pt x="977617" y="2889226"/>
                </a:moveTo>
                <a:cubicBezTo>
                  <a:pt x="929895" y="2898062"/>
                  <a:pt x="880459" y="2921249"/>
                  <a:pt x="821266" y="2920769"/>
                </a:cubicBezTo>
                <a:moveTo>
                  <a:pt x="2325228" y="3236192"/>
                </a:moveTo>
                <a:cubicBezTo>
                  <a:pt x="2278103" y="3193772"/>
                  <a:pt x="2246519" y="3148271"/>
                  <a:pt x="2230966" y="3092140"/>
                </a:cubicBezTo>
                <a:moveTo>
                  <a:pt x="4067809" y="2876974"/>
                </a:moveTo>
                <a:cubicBezTo>
                  <a:pt x="4060817" y="2927542"/>
                  <a:pt x="4061037" y="2978257"/>
                  <a:pt x="4030132" y="3035016"/>
                </a:cubicBezTo>
                <a:moveTo>
                  <a:pt x="4815980" y="1900321"/>
                </a:moveTo>
                <a:cubicBezTo>
                  <a:pt x="5093384" y="1987625"/>
                  <a:pt x="5300321" y="2205673"/>
                  <a:pt x="5274732" y="2491098"/>
                </a:cubicBezTo>
                <a:moveTo>
                  <a:pt x="5898161" y="1271130"/>
                </a:moveTo>
                <a:cubicBezTo>
                  <a:pt x="5841948" y="1350047"/>
                  <a:pt x="5778577" y="1413495"/>
                  <a:pt x="5693832" y="1492671"/>
                </a:cubicBezTo>
                <a:moveTo>
                  <a:pt x="5407941" y="449208"/>
                </a:moveTo>
                <a:cubicBezTo>
                  <a:pt x="5410635" y="486454"/>
                  <a:pt x="5419996" y="524609"/>
                  <a:pt x="5418665" y="553853"/>
                </a:cubicBezTo>
                <a:moveTo>
                  <a:pt x="4103228" y="327179"/>
                </a:moveTo>
                <a:cubicBezTo>
                  <a:pt x="4129667" y="287662"/>
                  <a:pt x="4164017" y="238184"/>
                  <a:pt x="4207932" y="193724"/>
                </a:cubicBezTo>
                <a:moveTo>
                  <a:pt x="3124340" y="390760"/>
                </a:moveTo>
                <a:cubicBezTo>
                  <a:pt x="3134630" y="341982"/>
                  <a:pt x="3151308" y="306458"/>
                  <a:pt x="3174999" y="275684"/>
                </a:cubicBezTo>
                <a:moveTo>
                  <a:pt x="1975555" y="429836"/>
                </a:moveTo>
                <a:cubicBezTo>
                  <a:pt x="2039896" y="463374"/>
                  <a:pt x="2111075" y="502654"/>
                  <a:pt x="2158999" y="541435"/>
                </a:cubicBezTo>
                <a:moveTo>
                  <a:pt x="582365" y="1307143"/>
                </a:moveTo>
                <a:cubicBezTo>
                  <a:pt x="573631" y="1270093"/>
                  <a:pt x="555497" y="1232207"/>
                  <a:pt x="550333" y="1189667"/>
                </a:cubicBezTo>
              </a:path>
              <a:path w="6095999" h="3576452" stroke="0" extrusionOk="0">
                <a:moveTo>
                  <a:pt x="550333" y="1189667"/>
                </a:moveTo>
                <a:cubicBezTo>
                  <a:pt x="533749" y="930425"/>
                  <a:pt x="608608" y="695741"/>
                  <a:pt x="793467" y="571818"/>
                </a:cubicBezTo>
                <a:cubicBezTo>
                  <a:pt x="1099568" y="264692"/>
                  <a:pt x="1590500" y="221238"/>
                  <a:pt x="1976260" y="430664"/>
                </a:cubicBezTo>
                <a:cubicBezTo>
                  <a:pt x="2270503" y="50397"/>
                  <a:pt x="2799791" y="75093"/>
                  <a:pt x="3168790" y="284129"/>
                </a:cubicBezTo>
                <a:cubicBezTo>
                  <a:pt x="3265042" y="185678"/>
                  <a:pt x="3471393" y="54211"/>
                  <a:pt x="3633469" y="16557"/>
                </a:cubicBezTo>
                <a:cubicBezTo>
                  <a:pt x="3873097" y="-12935"/>
                  <a:pt x="4052248" y="74261"/>
                  <a:pt x="4209767" y="205397"/>
                </a:cubicBezTo>
                <a:cubicBezTo>
                  <a:pt x="4455384" y="-1977"/>
                  <a:pt x="4736943" y="-44835"/>
                  <a:pt x="5004222" y="57123"/>
                </a:cubicBezTo>
                <a:cubicBezTo>
                  <a:pt x="5212170" y="105870"/>
                  <a:pt x="5397288" y="270262"/>
                  <a:pt x="5407094" y="461627"/>
                </a:cubicBezTo>
                <a:cubicBezTo>
                  <a:pt x="5604917" y="511110"/>
                  <a:pt x="5851752" y="647255"/>
                  <a:pt x="5924125" y="854209"/>
                </a:cubicBezTo>
                <a:cubicBezTo>
                  <a:pt x="5983886" y="991042"/>
                  <a:pt x="5969188" y="1111570"/>
                  <a:pt x="5900983" y="1279906"/>
                </a:cubicBezTo>
                <a:cubicBezTo>
                  <a:pt x="6041483" y="1484364"/>
                  <a:pt x="6129423" y="1695201"/>
                  <a:pt x="6070034" y="1930787"/>
                </a:cubicBezTo>
                <a:cubicBezTo>
                  <a:pt x="5994205" y="2237371"/>
                  <a:pt x="5616259" y="2464547"/>
                  <a:pt x="5278119" y="2500536"/>
                </a:cubicBezTo>
                <a:cubicBezTo>
                  <a:pt x="5274594" y="2678705"/>
                  <a:pt x="5183404" y="2863156"/>
                  <a:pt x="4994626" y="2988738"/>
                </a:cubicBezTo>
                <a:cubicBezTo>
                  <a:pt x="4701606" y="3161163"/>
                  <a:pt x="4399108" y="3217078"/>
                  <a:pt x="4029427" y="3047849"/>
                </a:cubicBezTo>
                <a:cubicBezTo>
                  <a:pt x="3937582" y="3316150"/>
                  <a:pt x="3673230" y="3513151"/>
                  <a:pt x="3339676" y="3568669"/>
                </a:cubicBezTo>
                <a:cubicBezTo>
                  <a:pt x="2958729" y="3610428"/>
                  <a:pt x="2558065" y="3505274"/>
                  <a:pt x="2325510" y="3250763"/>
                </a:cubicBezTo>
                <a:cubicBezTo>
                  <a:pt x="1858564" y="3439866"/>
                  <a:pt x="1142141" y="3391260"/>
                  <a:pt x="819008" y="2936664"/>
                </a:cubicBezTo>
                <a:cubicBezTo>
                  <a:pt x="507054" y="2981130"/>
                  <a:pt x="229211" y="2842287"/>
                  <a:pt x="156633" y="2587132"/>
                </a:cubicBezTo>
                <a:cubicBezTo>
                  <a:pt x="88429" y="2421472"/>
                  <a:pt x="166760" y="2238462"/>
                  <a:pt x="298167" y="2115322"/>
                </a:cubicBezTo>
                <a:cubicBezTo>
                  <a:pt x="63047" y="1983027"/>
                  <a:pt x="-42508" y="1800615"/>
                  <a:pt x="-706" y="1631259"/>
                </a:cubicBezTo>
                <a:cubicBezTo>
                  <a:pt x="59674" y="1402886"/>
                  <a:pt x="230833" y="1279402"/>
                  <a:pt x="545112" y="1201009"/>
                </a:cubicBezTo>
                <a:cubicBezTo>
                  <a:pt x="546848" y="1197079"/>
                  <a:pt x="548428" y="1193259"/>
                  <a:pt x="550333" y="1189667"/>
                </a:cubicBezTo>
                <a:close/>
              </a:path>
              <a:path w="6095999" h="3576452" fill="none" stroke="0" extrusionOk="0">
                <a:moveTo>
                  <a:pt x="662234" y="2167147"/>
                </a:moveTo>
                <a:cubicBezTo>
                  <a:pt x="519664" y="2173755"/>
                  <a:pt x="396269" y="2164577"/>
                  <a:pt x="304799" y="2101165"/>
                </a:cubicBezTo>
                <a:moveTo>
                  <a:pt x="977617" y="2889226"/>
                </a:moveTo>
                <a:cubicBezTo>
                  <a:pt x="925241" y="2893097"/>
                  <a:pt x="879094" y="2913715"/>
                  <a:pt x="821266" y="2920769"/>
                </a:cubicBezTo>
                <a:moveTo>
                  <a:pt x="2325228" y="3236192"/>
                </a:moveTo>
                <a:cubicBezTo>
                  <a:pt x="2292140" y="3179882"/>
                  <a:pt x="2246589" y="3146667"/>
                  <a:pt x="2230966" y="3092140"/>
                </a:cubicBezTo>
                <a:moveTo>
                  <a:pt x="4067809" y="2876974"/>
                </a:moveTo>
                <a:cubicBezTo>
                  <a:pt x="4062528" y="2933355"/>
                  <a:pt x="4051515" y="2990710"/>
                  <a:pt x="4030132" y="3035016"/>
                </a:cubicBezTo>
                <a:moveTo>
                  <a:pt x="4815980" y="1900321"/>
                </a:moveTo>
                <a:cubicBezTo>
                  <a:pt x="5091541" y="1994192"/>
                  <a:pt x="5276695" y="2246261"/>
                  <a:pt x="5274732" y="2491098"/>
                </a:cubicBezTo>
                <a:moveTo>
                  <a:pt x="5898161" y="1271130"/>
                </a:moveTo>
                <a:cubicBezTo>
                  <a:pt x="5863160" y="1336331"/>
                  <a:pt x="5765577" y="1421643"/>
                  <a:pt x="5693832" y="1492671"/>
                </a:cubicBezTo>
                <a:moveTo>
                  <a:pt x="5407941" y="449208"/>
                </a:moveTo>
                <a:cubicBezTo>
                  <a:pt x="5421188" y="478844"/>
                  <a:pt x="5418873" y="524685"/>
                  <a:pt x="5418665" y="553853"/>
                </a:cubicBezTo>
                <a:moveTo>
                  <a:pt x="4103228" y="327179"/>
                </a:moveTo>
                <a:cubicBezTo>
                  <a:pt x="4140989" y="287054"/>
                  <a:pt x="4169360" y="226201"/>
                  <a:pt x="4207932" y="193724"/>
                </a:cubicBezTo>
                <a:moveTo>
                  <a:pt x="3124340" y="390760"/>
                </a:moveTo>
                <a:cubicBezTo>
                  <a:pt x="3136012" y="341449"/>
                  <a:pt x="3150127" y="308605"/>
                  <a:pt x="3174999" y="275684"/>
                </a:cubicBezTo>
                <a:moveTo>
                  <a:pt x="1975555" y="429836"/>
                </a:moveTo>
                <a:cubicBezTo>
                  <a:pt x="2049023" y="460900"/>
                  <a:pt x="2093008" y="496310"/>
                  <a:pt x="2158999" y="541435"/>
                </a:cubicBezTo>
                <a:moveTo>
                  <a:pt x="582365" y="1307143"/>
                </a:moveTo>
                <a:cubicBezTo>
                  <a:pt x="566375" y="1268798"/>
                  <a:pt x="559531" y="1231100"/>
                  <a:pt x="550333" y="1189667"/>
                </a:cubicBezTo>
              </a:path>
            </a:pathLst>
          </a:custGeom>
          <a:ln w="19050">
            <a:extLst>
              <a:ext uri="{C807C97D-BFC1-408E-A445-0C87EB9F89A2}">
                <ask:lineSketchStyleProps xmlns:ask="http://schemas.microsoft.com/office/drawing/2018/sketchyshapes" sd="1646414214">
                  <a:prstGeom prst="cloud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just">
              <a:lnSpc>
                <a:spcPct val="115000"/>
              </a:lnSpc>
              <a:spcBef>
                <a:spcPct val="10000"/>
              </a:spcBef>
            </a:pPr>
            <a:r>
              <a:rPr lang="en-US" sz="30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Việc Nguyễn Huệ lên ngôi Hoàng đế trước khi kéo quân ra Bắc có ý nghĩa gì?</a:t>
            </a:r>
          </a:p>
        </p:txBody>
      </p:sp>
      <p:pic>
        <p:nvPicPr>
          <p:cNvPr id="8" name="Picture 7" descr="Icon&#10;&#10;Description automatically generated">
            <a:extLst>
              <a:ext uri="{FF2B5EF4-FFF2-40B4-BE49-F238E27FC236}">
                <a16:creationId xmlns:a16="http://schemas.microsoft.com/office/drawing/2014/main" id="{B2FE3178-CCE6-436B-B540-F16FDDA158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71752" y="3340293"/>
            <a:ext cx="2614246" cy="3336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22667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4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5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B44A57A-FCCA-45FD-84D9-D7770A5AAC5E}"/>
              </a:ext>
            </a:extLst>
          </p:cNvPr>
          <p:cNvGrpSpPr/>
          <p:nvPr/>
        </p:nvGrpSpPr>
        <p:grpSpPr>
          <a:xfrm>
            <a:off x="987177" y="2005255"/>
            <a:ext cx="10039738" cy="3115386"/>
            <a:chOff x="4505866" y="1692597"/>
            <a:chExt cx="7169584" cy="2108580"/>
          </a:xfrm>
        </p:grpSpPr>
        <p:pic>
          <p:nvPicPr>
            <p:cNvPr id="10" name="Google Shape;5811;p9">
              <a:extLst>
                <a:ext uri="{FF2B5EF4-FFF2-40B4-BE49-F238E27FC236}">
                  <a16:creationId xmlns:a16="http://schemas.microsoft.com/office/drawing/2014/main" id="{0FD2848F-DFDB-48CA-B575-20DFC2C39BAA}"/>
                </a:ext>
              </a:extLst>
            </p:cNvPr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505866" y="1692597"/>
              <a:ext cx="7169584" cy="210858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" name="TextBox 8"/>
            <p:cNvSpPr txBox="1"/>
            <p:nvPr/>
          </p:nvSpPr>
          <p:spPr>
            <a:xfrm>
              <a:off x="4887672" y="1885109"/>
              <a:ext cx="6614538" cy="17289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buFontTx/>
                <a:buChar char="-"/>
              </a:pPr>
              <a:r>
                <a:rPr lang="en-US" sz="4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 Quân Thanh xâm lược nước ta, chúng chiếm Thăng Long</a:t>
              </a:r>
            </a:p>
            <a:p>
              <a:pPr algn="just">
                <a:buFontTx/>
                <a:buChar char="-"/>
              </a:pPr>
              <a:r>
                <a:rPr lang="en-US" sz="4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 Nguyễn Huệ lên ngôi Hoàng đế, kéo quân ra Bắc đánh đuổi quân Thanh.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F955B1C-86E7-449A-8B1A-F5E19E577CC9}"/>
              </a:ext>
            </a:extLst>
          </p:cNvPr>
          <p:cNvGrpSpPr/>
          <p:nvPr/>
        </p:nvGrpSpPr>
        <p:grpSpPr>
          <a:xfrm>
            <a:off x="1679979" y="52754"/>
            <a:ext cx="8469185" cy="1867882"/>
            <a:chOff x="4059531" y="1272854"/>
            <a:chExt cx="8469185" cy="186788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D03164F-2EA4-4B6C-A2FC-F5FB2EF7F0D7}"/>
                </a:ext>
              </a:extLst>
            </p:cNvPr>
            <p:cNvSpPr txBox="1"/>
            <p:nvPr/>
          </p:nvSpPr>
          <p:spPr>
            <a:xfrm>
              <a:off x="4059531" y="1278688"/>
              <a:ext cx="8381517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0" b="1">
                  <a:solidFill>
                    <a:schemeClr val="bg1"/>
                  </a:solidFill>
                  <a:effectLst/>
                  <a:latin typeface="UVN Binh Duong" pitchFamily="2" charset="0"/>
                </a:rPr>
                <a:t>Ghi nhớ</a:t>
              </a:r>
              <a:endParaRPr lang="en-US" sz="8800" b="1">
                <a:solidFill>
                  <a:schemeClr val="bg1"/>
                </a:solidFill>
                <a:effectLst/>
                <a:latin typeface="UTM Netmuc KT" panose="02040603050506020204" pitchFamily="18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0885DD9-43D5-4DE3-9693-1AC86DDBF739}"/>
                </a:ext>
              </a:extLst>
            </p:cNvPr>
            <p:cNvSpPr txBox="1"/>
            <p:nvPr/>
          </p:nvSpPr>
          <p:spPr>
            <a:xfrm>
              <a:off x="4147199" y="1272854"/>
              <a:ext cx="8381517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0" b="1">
                  <a:ln>
                    <a:solidFill>
                      <a:srgbClr val="65451C"/>
                    </a:solidFill>
                  </a:ln>
                  <a:gradFill flip="none" rotWithShape="1">
                    <a:gsLst>
                      <a:gs pos="0">
                        <a:srgbClr val="4D2307"/>
                      </a:gs>
                      <a:gs pos="50000">
                        <a:srgbClr val="65451C"/>
                      </a:gs>
                      <a:gs pos="100000">
                        <a:srgbClr val="4D2307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effectLst/>
                  <a:latin typeface="UVN Binh Duong" pitchFamily="2" charset="0"/>
                </a:rPr>
                <a:t>Ghi nhớ</a:t>
              </a:r>
              <a:endParaRPr lang="en-US" sz="8800" b="1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UTM Netmuc KT" panose="02040603050506020204" pitchFamily="18" charset="0"/>
              </a:endParaRPr>
            </a:p>
          </p:txBody>
        </p:sp>
      </p:grpSp>
      <p:grpSp>
        <p:nvGrpSpPr>
          <p:cNvPr id="12" name="Google Shape;5816;p9">
            <a:extLst>
              <a:ext uri="{FF2B5EF4-FFF2-40B4-BE49-F238E27FC236}">
                <a16:creationId xmlns:a16="http://schemas.microsoft.com/office/drawing/2014/main" id="{216A6F08-19E4-40FB-A680-67FC0160B8B9}"/>
              </a:ext>
            </a:extLst>
          </p:cNvPr>
          <p:cNvGrpSpPr/>
          <p:nvPr/>
        </p:nvGrpSpPr>
        <p:grpSpPr>
          <a:xfrm>
            <a:off x="10044956" y="1083707"/>
            <a:ext cx="1729675" cy="1122800"/>
            <a:chOff x="5028175" y="2414375"/>
            <a:chExt cx="1729675" cy="1122800"/>
          </a:xfrm>
        </p:grpSpPr>
        <p:sp>
          <p:nvSpPr>
            <p:cNvPr id="13" name="Google Shape;5817;p9">
              <a:extLst>
                <a:ext uri="{FF2B5EF4-FFF2-40B4-BE49-F238E27FC236}">
                  <a16:creationId xmlns:a16="http://schemas.microsoft.com/office/drawing/2014/main" id="{63195DC2-08D5-4331-987B-C54B3FAC06E9}"/>
                </a:ext>
              </a:extLst>
            </p:cNvPr>
            <p:cNvSpPr/>
            <p:nvPr/>
          </p:nvSpPr>
          <p:spPr>
            <a:xfrm>
              <a:off x="6266475" y="3283500"/>
              <a:ext cx="441650" cy="98525"/>
            </a:xfrm>
            <a:custGeom>
              <a:avLst/>
              <a:gdLst/>
              <a:ahLst/>
              <a:cxnLst/>
              <a:rect l="l" t="t" r="r" b="b"/>
              <a:pathLst>
                <a:path w="17666" h="3941" extrusionOk="0">
                  <a:moveTo>
                    <a:pt x="16741" y="1"/>
                  </a:moveTo>
                  <a:cubicBezTo>
                    <a:pt x="16531" y="1"/>
                    <a:pt x="16307" y="27"/>
                    <a:pt x="16094" y="88"/>
                  </a:cubicBezTo>
                  <a:cubicBezTo>
                    <a:pt x="12732" y="844"/>
                    <a:pt x="9311" y="1202"/>
                    <a:pt x="5929" y="1878"/>
                  </a:cubicBezTo>
                  <a:cubicBezTo>
                    <a:pt x="4417" y="2196"/>
                    <a:pt x="2846" y="2236"/>
                    <a:pt x="1393" y="2873"/>
                  </a:cubicBezTo>
                  <a:cubicBezTo>
                    <a:pt x="1195" y="2992"/>
                    <a:pt x="1016" y="3131"/>
                    <a:pt x="797" y="3211"/>
                  </a:cubicBezTo>
                  <a:cubicBezTo>
                    <a:pt x="618" y="3290"/>
                    <a:pt x="459" y="3330"/>
                    <a:pt x="279" y="3390"/>
                  </a:cubicBezTo>
                  <a:cubicBezTo>
                    <a:pt x="160" y="3469"/>
                    <a:pt x="1" y="3509"/>
                    <a:pt x="1" y="3688"/>
                  </a:cubicBezTo>
                  <a:cubicBezTo>
                    <a:pt x="114" y="3901"/>
                    <a:pt x="282" y="3941"/>
                    <a:pt x="465" y="3941"/>
                  </a:cubicBezTo>
                  <a:cubicBezTo>
                    <a:pt x="573" y="3941"/>
                    <a:pt x="686" y="3927"/>
                    <a:pt x="797" y="3927"/>
                  </a:cubicBezTo>
                  <a:cubicBezTo>
                    <a:pt x="996" y="3867"/>
                    <a:pt x="1195" y="3887"/>
                    <a:pt x="1374" y="3768"/>
                  </a:cubicBezTo>
                  <a:cubicBezTo>
                    <a:pt x="1493" y="3768"/>
                    <a:pt x="1592" y="3728"/>
                    <a:pt x="1712" y="3728"/>
                  </a:cubicBezTo>
                  <a:cubicBezTo>
                    <a:pt x="1753" y="3721"/>
                    <a:pt x="1795" y="3718"/>
                    <a:pt x="1838" y="3718"/>
                  </a:cubicBezTo>
                  <a:cubicBezTo>
                    <a:pt x="1991" y="3718"/>
                    <a:pt x="2151" y="3755"/>
                    <a:pt x="2301" y="3755"/>
                  </a:cubicBezTo>
                  <a:cubicBezTo>
                    <a:pt x="2452" y="3755"/>
                    <a:pt x="2593" y="3718"/>
                    <a:pt x="2706" y="3569"/>
                  </a:cubicBezTo>
                  <a:lnTo>
                    <a:pt x="2766" y="3529"/>
                  </a:lnTo>
                  <a:lnTo>
                    <a:pt x="2826" y="3569"/>
                  </a:lnTo>
                  <a:cubicBezTo>
                    <a:pt x="2944" y="3495"/>
                    <a:pt x="3073" y="3481"/>
                    <a:pt x="3205" y="3481"/>
                  </a:cubicBezTo>
                  <a:cubicBezTo>
                    <a:pt x="3280" y="3481"/>
                    <a:pt x="3355" y="3486"/>
                    <a:pt x="3430" y="3486"/>
                  </a:cubicBezTo>
                  <a:cubicBezTo>
                    <a:pt x="3575" y="3486"/>
                    <a:pt x="3716" y="3469"/>
                    <a:pt x="3840" y="3370"/>
                  </a:cubicBezTo>
                  <a:lnTo>
                    <a:pt x="3820" y="3370"/>
                  </a:lnTo>
                  <a:cubicBezTo>
                    <a:pt x="5611" y="2813"/>
                    <a:pt x="7441" y="2455"/>
                    <a:pt x="9291" y="2236"/>
                  </a:cubicBezTo>
                  <a:cubicBezTo>
                    <a:pt x="11718" y="1938"/>
                    <a:pt x="14085" y="1420"/>
                    <a:pt x="16492" y="1023"/>
                  </a:cubicBezTo>
                  <a:cubicBezTo>
                    <a:pt x="16552" y="1023"/>
                    <a:pt x="16592" y="943"/>
                    <a:pt x="16651" y="923"/>
                  </a:cubicBezTo>
                  <a:cubicBezTo>
                    <a:pt x="16651" y="585"/>
                    <a:pt x="17666" y="545"/>
                    <a:pt x="16930" y="8"/>
                  </a:cubicBezTo>
                  <a:cubicBezTo>
                    <a:pt x="16869" y="3"/>
                    <a:pt x="16805" y="1"/>
                    <a:pt x="167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818;p9">
              <a:extLst>
                <a:ext uri="{FF2B5EF4-FFF2-40B4-BE49-F238E27FC236}">
                  <a16:creationId xmlns:a16="http://schemas.microsoft.com/office/drawing/2014/main" id="{0E753104-EC98-43D3-AB78-51E7E159B2EC}"/>
                </a:ext>
              </a:extLst>
            </p:cNvPr>
            <p:cNvSpPr/>
            <p:nvPr/>
          </p:nvSpPr>
          <p:spPr>
            <a:xfrm>
              <a:off x="5562525" y="3472150"/>
              <a:ext cx="173350" cy="51950"/>
            </a:xfrm>
            <a:custGeom>
              <a:avLst/>
              <a:gdLst/>
              <a:ahLst/>
              <a:cxnLst/>
              <a:rect l="l" t="t" r="r" b="b"/>
              <a:pathLst>
                <a:path w="6934" h="2078" extrusionOk="0">
                  <a:moveTo>
                    <a:pt x="6044" y="1"/>
                  </a:moveTo>
                  <a:cubicBezTo>
                    <a:pt x="5871" y="1"/>
                    <a:pt x="5699" y="28"/>
                    <a:pt x="5521" y="61"/>
                  </a:cubicBezTo>
                  <a:cubicBezTo>
                    <a:pt x="5362" y="101"/>
                    <a:pt x="5243" y="121"/>
                    <a:pt x="5083" y="161"/>
                  </a:cubicBezTo>
                  <a:cubicBezTo>
                    <a:pt x="3989" y="598"/>
                    <a:pt x="2736" y="459"/>
                    <a:pt x="1702" y="1195"/>
                  </a:cubicBezTo>
                  <a:cubicBezTo>
                    <a:pt x="1702" y="1235"/>
                    <a:pt x="1682" y="1294"/>
                    <a:pt x="1662" y="1334"/>
                  </a:cubicBezTo>
                  <a:cubicBezTo>
                    <a:pt x="1582" y="1438"/>
                    <a:pt x="1482" y="1459"/>
                    <a:pt x="1379" y="1459"/>
                  </a:cubicBezTo>
                  <a:cubicBezTo>
                    <a:pt x="1313" y="1459"/>
                    <a:pt x="1247" y="1451"/>
                    <a:pt x="1182" y="1451"/>
                  </a:cubicBezTo>
                  <a:cubicBezTo>
                    <a:pt x="1096" y="1451"/>
                    <a:pt x="1014" y="1465"/>
                    <a:pt x="946" y="1533"/>
                  </a:cubicBezTo>
                  <a:cubicBezTo>
                    <a:pt x="853" y="1639"/>
                    <a:pt x="760" y="1648"/>
                    <a:pt x="661" y="1648"/>
                  </a:cubicBezTo>
                  <a:cubicBezTo>
                    <a:pt x="642" y="1648"/>
                    <a:pt x="622" y="1648"/>
                    <a:pt x="601" y="1648"/>
                  </a:cubicBezTo>
                  <a:cubicBezTo>
                    <a:pt x="571" y="1648"/>
                    <a:pt x="540" y="1649"/>
                    <a:pt x="508" y="1653"/>
                  </a:cubicBezTo>
                  <a:cubicBezTo>
                    <a:pt x="488" y="1658"/>
                    <a:pt x="465" y="1659"/>
                    <a:pt x="439" y="1659"/>
                  </a:cubicBezTo>
                  <a:cubicBezTo>
                    <a:pt x="369" y="1659"/>
                    <a:pt x="282" y="1645"/>
                    <a:pt x="205" y="1645"/>
                  </a:cubicBezTo>
                  <a:cubicBezTo>
                    <a:pt x="92" y="1645"/>
                    <a:pt x="0" y="1676"/>
                    <a:pt x="11" y="1832"/>
                  </a:cubicBezTo>
                  <a:cubicBezTo>
                    <a:pt x="35" y="2023"/>
                    <a:pt x="160" y="2078"/>
                    <a:pt x="308" y="2078"/>
                  </a:cubicBezTo>
                  <a:cubicBezTo>
                    <a:pt x="405" y="2078"/>
                    <a:pt x="513" y="2054"/>
                    <a:pt x="608" y="2030"/>
                  </a:cubicBezTo>
                  <a:lnTo>
                    <a:pt x="1045" y="2030"/>
                  </a:lnTo>
                  <a:cubicBezTo>
                    <a:pt x="1066" y="2032"/>
                    <a:pt x="1087" y="2033"/>
                    <a:pt x="1108" y="2033"/>
                  </a:cubicBezTo>
                  <a:cubicBezTo>
                    <a:pt x="1319" y="2033"/>
                    <a:pt x="1502" y="1946"/>
                    <a:pt x="1702" y="1891"/>
                  </a:cubicBezTo>
                  <a:cubicBezTo>
                    <a:pt x="1841" y="1851"/>
                    <a:pt x="1960" y="1851"/>
                    <a:pt x="2080" y="1792"/>
                  </a:cubicBezTo>
                  <a:lnTo>
                    <a:pt x="2159" y="1732"/>
                  </a:lnTo>
                  <a:lnTo>
                    <a:pt x="2239" y="1732"/>
                  </a:lnTo>
                  <a:cubicBezTo>
                    <a:pt x="2398" y="1613"/>
                    <a:pt x="2657" y="1712"/>
                    <a:pt x="2836" y="1593"/>
                  </a:cubicBezTo>
                  <a:lnTo>
                    <a:pt x="2895" y="1553"/>
                  </a:lnTo>
                  <a:lnTo>
                    <a:pt x="2975" y="1553"/>
                  </a:lnTo>
                  <a:cubicBezTo>
                    <a:pt x="3085" y="1485"/>
                    <a:pt x="3202" y="1475"/>
                    <a:pt x="3318" y="1475"/>
                  </a:cubicBezTo>
                  <a:cubicBezTo>
                    <a:pt x="3368" y="1475"/>
                    <a:pt x="3418" y="1477"/>
                    <a:pt x="3468" y="1477"/>
                  </a:cubicBezTo>
                  <a:cubicBezTo>
                    <a:pt x="3574" y="1477"/>
                    <a:pt x="3677" y="1468"/>
                    <a:pt x="3771" y="1414"/>
                  </a:cubicBezTo>
                  <a:cubicBezTo>
                    <a:pt x="3890" y="1394"/>
                    <a:pt x="3989" y="1394"/>
                    <a:pt x="4129" y="1354"/>
                  </a:cubicBezTo>
                  <a:cubicBezTo>
                    <a:pt x="4288" y="1235"/>
                    <a:pt x="4566" y="1354"/>
                    <a:pt x="4745" y="1195"/>
                  </a:cubicBezTo>
                  <a:lnTo>
                    <a:pt x="4785" y="1155"/>
                  </a:lnTo>
                  <a:lnTo>
                    <a:pt x="4865" y="1195"/>
                  </a:lnTo>
                  <a:cubicBezTo>
                    <a:pt x="4984" y="1115"/>
                    <a:pt x="5143" y="1115"/>
                    <a:pt x="5282" y="1036"/>
                  </a:cubicBezTo>
                  <a:cubicBezTo>
                    <a:pt x="5362" y="1036"/>
                    <a:pt x="5422" y="1016"/>
                    <a:pt x="5481" y="1016"/>
                  </a:cubicBezTo>
                  <a:cubicBezTo>
                    <a:pt x="5595" y="932"/>
                    <a:pt x="5721" y="916"/>
                    <a:pt x="5849" y="916"/>
                  </a:cubicBezTo>
                  <a:cubicBezTo>
                    <a:pt x="5936" y="916"/>
                    <a:pt x="6024" y="923"/>
                    <a:pt x="6111" y="923"/>
                  </a:cubicBezTo>
                  <a:cubicBezTo>
                    <a:pt x="6231" y="923"/>
                    <a:pt x="6349" y="908"/>
                    <a:pt x="6456" y="837"/>
                  </a:cubicBezTo>
                  <a:cubicBezTo>
                    <a:pt x="6575" y="837"/>
                    <a:pt x="6715" y="817"/>
                    <a:pt x="6834" y="817"/>
                  </a:cubicBezTo>
                  <a:cubicBezTo>
                    <a:pt x="6914" y="757"/>
                    <a:pt x="6933" y="698"/>
                    <a:pt x="6914" y="618"/>
                  </a:cubicBezTo>
                  <a:cubicBezTo>
                    <a:pt x="6754" y="439"/>
                    <a:pt x="6735" y="141"/>
                    <a:pt x="6456" y="61"/>
                  </a:cubicBezTo>
                  <a:cubicBezTo>
                    <a:pt x="6316" y="17"/>
                    <a:pt x="6180" y="1"/>
                    <a:pt x="6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19;p9">
              <a:extLst>
                <a:ext uri="{FF2B5EF4-FFF2-40B4-BE49-F238E27FC236}">
                  <a16:creationId xmlns:a16="http://schemas.microsoft.com/office/drawing/2014/main" id="{0E470509-F046-48B6-9009-05BD67A7A230}"/>
                </a:ext>
              </a:extLst>
            </p:cNvPr>
            <p:cNvSpPr/>
            <p:nvPr/>
          </p:nvSpPr>
          <p:spPr>
            <a:xfrm>
              <a:off x="5121175" y="3299600"/>
              <a:ext cx="153200" cy="101975"/>
            </a:xfrm>
            <a:custGeom>
              <a:avLst/>
              <a:gdLst/>
              <a:ahLst/>
              <a:cxnLst/>
              <a:rect l="l" t="t" r="r" b="b"/>
              <a:pathLst>
                <a:path w="6128" h="4079" extrusionOk="0">
                  <a:moveTo>
                    <a:pt x="1134" y="1"/>
                  </a:moveTo>
                  <a:cubicBezTo>
                    <a:pt x="935" y="498"/>
                    <a:pt x="497" y="558"/>
                    <a:pt x="60" y="637"/>
                  </a:cubicBezTo>
                  <a:cubicBezTo>
                    <a:pt x="60" y="697"/>
                    <a:pt x="40" y="757"/>
                    <a:pt x="40" y="836"/>
                  </a:cubicBezTo>
                  <a:cubicBezTo>
                    <a:pt x="0" y="876"/>
                    <a:pt x="0" y="936"/>
                    <a:pt x="0" y="1035"/>
                  </a:cubicBezTo>
                  <a:lnTo>
                    <a:pt x="60" y="1055"/>
                  </a:lnTo>
                  <a:cubicBezTo>
                    <a:pt x="117" y="1084"/>
                    <a:pt x="172" y="1094"/>
                    <a:pt x="226" y="1094"/>
                  </a:cubicBezTo>
                  <a:cubicBezTo>
                    <a:pt x="322" y="1094"/>
                    <a:pt x="415" y="1061"/>
                    <a:pt x="517" y="1035"/>
                  </a:cubicBezTo>
                  <a:cubicBezTo>
                    <a:pt x="566" y="1003"/>
                    <a:pt x="628" y="970"/>
                    <a:pt x="703" y="970"/>
                  </a:cubicBezTo>
                  <a:cubicBezTo>
                    <a:pt x="720" y="970"/>
                    <a:pt x="738" y="972"/>
                    <a:pt x="756" y="975"/>
                  </a:cubicBezTo>
                  <a:cubicBezTo>
                    <a:pt x="676" y="1035"/>
                    <a:pt x="577" y="1035"/>
                    <a:pt x="537" y="1154"/>
                  </a:cubicBezTo>
                  <a:cubicBezTo>
                    <a:pt x="497" y="1274"/>
                    <a:pt x="517" y="1393"/>
                    <a:pt x="577" y="1493"/>
                  </a:cubicBezTo>
                  <a:cubicBezTo>
                    <a:pt x="2208" y="2547"/>
                    <a:pt x="3939" y="3363"/>
                    <a:pt x="5729" y="4079"/>
                  </a:cubicBezTo>
                  <a:cubicBezTo>
                    <a:pt x="5888" y="4059"/>
                    <a:pt x="6008" y="4039"/>
                    <a:pt x="6127" y="3939"/>
                  </a:cubicBezTo>
                  <a:cubicBezTo>
                    <a:pt x="6047" y="3164"/>
                    <a:pt x="5232" y="3243"/>
                    <a:pt x="4874" y="2806"/>
                  </a:cubicBezTo>
                  <a:cubicBezTo>
                    <a:pt x="4038" y="2348"/>
                    <a:pt x="3143" y="1990"/>
                    <a:pt x="2387" y="1393"/>
                  </a:cubicBezTo>
                  <a:cubicBezTo>
                    <a:pt x="2407" y="1333"/>
                    <a:pt x="2407" y="1254"/>
                    <a:pt x="2387" y="1174"/>
                  </a:cubicBezTo>
                  <a:cubicBezTo>
                    <a:pt x="2149" y="876"/>
                    <a:pt x="1711" y="856"/>
                    <a:pt x="1532" y="498"/>
                  </a:cubicBezTo>
                  <a:cubicBezTo>
                    <a:pt x="1432" y="299"/>
                    <a:pt x="1393" y="80"/>
                    <a:pt x="1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20;p9">
              <a:extLst>
                <a:ext uri="{FF2B5EF4-FFF2-40B4-BE49-F238E27FC236}">
                  <a16:creationId xmlns:a16="http://schemas.microsoft.com/office/drawing/2014/main" id="{3F1D3835-1C8A-4590-A9A9-7E599C433E2C}"/>
                </a:ext>
              </a:extLst>
            </p:cNvPr>
            <p:cNvSpPr/>
            <p:nvPr/>
          </p:nvSpPr>
          <p:spPr>
            <a:xfrm>
              <a:off x="5767675" y="3432875"/>
              <a:ext cx="159675" cy="49550"/>
            </a:xfrm>
            <a:custGeom>
              <a:avLst/>
              <a:gdLst/>
              <a:ahLst/>
              <a:cxnLst/>
              <a:rect l="l" t="t" r="r" b="b"/>
              <a:pathLst>
                <a:path w="6387" h="1982" extrusionOk="0">
                  <a:moveTo>
                    <a:pt x="6008" y="1"/>
                  </a:moveTo>
                  <a:cubicBezTo>
                    <a:pt x="5809" y="41"/>
                    <a:pt x="5610" y="61"/>
                    <a:pt x="5411" y="120"/>
                  </a:cubicBezTo>
                  <a:lnTo>
                    <a:pt x="5193" y="200"/>
                  </a:lnTo>
                  <a:cubicBezTo>
                    <a:pt x="4994" y="240"/>
                    <a:pt x="4815" y="259"/>
                    <a:pt x="4616" y="299"/>
                  </a:cubicBezTo>
                  <a:cubicBezTo>
                    <a:pt x="4536" y="299"/>
                    <a:pt x="4457" y="319"/>
                    <a:pt x="4397" y="339"/>
                  </a:cubicBezTo>
                  <a:cubicBezTo>
                    <a:pt x="4297" y="359"/>
                    <a:pt x="4158" y="419"/>
                    <a:pt x="4059" y="439"/>
                  </a:cubicBezTo>
                  <a:cubicBezTo>
                    <a:pt x="3999" y="458"/>
                    <a:pt x="3919" y="458"/>
                    <a:pt x="3840" y="498"/>
                  </a:cubicBezTo>
                  <a:cubicBezTo>
                    <a:pt x="3780" y="498"/>
                    <a:pt x="3701" y="518"/>
                    <a:pt x="3621" y="538"/>
                  </a:cubicBezTo>
                  <a:cubicBezTo>
                    <a:pt x="3561" y="538"/>
                    <a:pt x="3542" y="558"/>
                    <a:pt x="3502" y="558"/>
                  </a:cubicBezTo>
                  <a:cubicBezTo>
                    <a:pt x="3053" y="612"/>
                    <a:pt x="2637" y="763"/>
                    <a:pt x="2195" y="763"/>
                  </a:cubicBezTo>
                  <a:cubicBezTo>
                    <a:pt x="2147" y="763"/>
                    <a:pt x="2098" y="761"/>
                    <a:pt x="2050" y="757"/>
                  </a:cubicBezTo>
                  <a:cubicBezTo>
                    <a:pt x="1333" y="816"/>
                    <a:pt x="597" y="757"/>
                    <a:pt x="60" y="1413"/>
                  </a:cubicBezTo>
                  <a:cubicBezTo>
                    <a:pt x="1" y="1652"/>
                    <a:pt x="100" y="1831"/>
                    <a:pt x="319" y="1930"/>
                  </a:cubicBezTo>
                  <a:cubicBezTo>
                    <a:pt x="424" y="1967"/>
                    <a:pt x="524" y="1982"/>
                    <a:pt x="622" y="1982"/>
                  </a:cubicBezTo>
                  <a:cubicBezTo>
                    <a:pt x="1058" y="1982"/>
                    <a:pt x="1428" y="1677"/>
                    <a:pt x="1851" y="1612"/>
                  </a:cubicBezTo>
                  <a:lnTo>
                    <a:pt x="1930" y="1592"/>
                  </a:lnTo>
                  <a:lnTo>
                    <a:pt x="2010" y="1592"/>
                  </a:lnTo>
                  <a:cubicBezTo>
                    <a:pt x="2388" y="1413"/>
                    <a:pt x="2805" y="1572"/>
                    <a:pt x="3144" y="1294"/>
                  </a:cubicBezTo>
                  <a:cubicBezTo>
                    <a:pt x="3304" y="1150"/>
                    <a:pt x="3503" y="1109"/>
                    <a:pt x="3700" y="1109"/>
                  </a:cubicBezTo>
                  <a:cubicBezTo>
                    <a:pt x="3747" y="1109"/>
                    <a:pt x="3794" y="1111"/>
                    <a:pt x="3840" y="1115"/>
                  </a:cubicBezTo>
                  <a:lnTo>
                    <a:pt x="4099" y="1115"/>
                  </a:lnTo>
                  <a:cubicBezTo>
                    <a:pt x="4238" y="1055"/>
                    <a:pt x="4417" y="1055"/>
                    <a:pt x="4556" y="1015"/>
                  </a:cubicBezTo>
                  <a:lnTo>
                    <a:pt x="4795" y="936"/>
                  </a:lnTo>
                  <a:cubicBezTo>
                    <a:pt x="4934" y="836"/>
                    <a:pt x="5133" y="816"/>
                    <a:pt x="5312" y="737"/>
                  </a:cubicBezTo>
                  <a:cubicBezTo>
                    <a:pt x="5392" y="717"/>
                    <a:pt x="5431" y="717"/>
                    <a:pt x="5511" y="657"/>
                  </a:cubicBezTo>
                  <a:cubicBezTo>
                    <a:pt x="5538" y="614"/>
                    <a:pt x="5559" y="599"/>
                    <a:pt x="5577" y="599"/>
                  </a:cubicBezTo>
                  <a:cubicBezTo>
                    <a:pt x="5622" y="599"/>
                    <a:pt x="5648" y="698"/>
                    <a:pt x="5700" y="698"/>
                  </a:cubicBezTo>
                  <a:cubicBezTo>
                    <a:pt x="5703" y="698"/>
                    <a:pt x="5706" y="698"/>
                    <a:pt x="5710" y="697"/>
                  </a:cubicBezTo>
                  <a:cubicBezTo>
                    <a:pt x="5789" y="697"/>
                    <a:pt x="5849" y="697"/>
                    <a:pt x="5929" y="657"/>
                  </a:cubicBezTo>
                  <a:cubicBezTo>
                    <a:pt x="6088" y="618"/>
                    <a:pt x="6227" y="558"/>
                    <a:pt x="6326" y="439"/>
                  </a:cubicBezTo>
                  <a:cubicBezTo>
                    <a:pt x="6346" y="359"/>
                    <a:pt x="6386" y="299"/>
                    <a:pt x="6386" y="220"/>
                  </a:cubicBezTo>
                  <a:cubicBezTo>
                    <a:pt x="6346" y="140"/>
                    <a:pt x="6307" y="61"/>
                    <a:pt x="6247" y="21"/>
                  </a:cubicBezTo>
                  <a:cubicBezTo>
                    <a:pt x="6187" y="1"/>
                    <a:pt x="6088" y="1"/>
                    <a:pt x="6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821;p9">
              <a:extLst>
                <a:ext uri="{FF2B5EF4-FFF2-40B4-BE49-F238E27FC236}">
                  <a16:creationId xmlns:a16="http://schemas.microsoft.com/office/drawing/2014/main" id="{1DEB9B49-76BE-4AD6-85D1-71E7424C4ADC}"/>
                </a:ext>
              </a:extLst>
            </p:cNvPr>
            <p:cNvSpPr/>
            <p:nvPr/>
          </p:nvSpPr>
          <p:spPr>
            <a:xfrm>
              <a:off x="5405625" y="2584050"/>
              <a:ext cx="33850" cy="146150"/>
            </a:xfrm>
            <a:custGeom>
              <a:avLst/>
              <a:gdLst/>
              <a:ahLst/>
              <a:cxnLst/>
              <a:rect l="l" t="t" r="r" b="b"/>
              <a:pathLst>
                <a:path w="1354" h="5846" extrusionOk="0">
                  <a:moveTo>
                    <a:pt x="900" y="0"/>
                  </a:moveTo>
                  <a:cubicBezTo>
                    <a:pt x="873" y="0"/>
                    <a:pt x="845" y="5"/>
                    <a:pt x="816" y="17"/>
                  </a:cubicBezTo>
                  <a:cubicBezTo>
                    <a:pt x="697" y="57"/>
                    <a:pt x="598" y="156"/>
                    <a:pt x="498" y="256"/>
                  </a:cubicBezTo>
                  <a:cubicBezTo>
                    <a:pt x="359" y="1608"/>
                    <a:pt x="1" y="2901"/>
                    <a:pt x="120" y="4254"/>
                  </a:cubicBezTo>
                  <a:cubicBezTo>
                    <a:pt x="180" y="4314"/>
                    <a:pt x="180" y="4354"/>
                    <a:pt x="180" y="4413"/>
                  </a:cubicBezTo>
                  <a:cubicBezTo>
                    <a:pt x="418" y="4831"/>
                    <a:pt x="220" y="5368"/>
                    <a:pt x="558" y="5766"/>
                  </a:cubicBezTo>
                  <a:cubicBezTo>
                    <a:pt x="617" y="5826"/>
                    <a:pt x="697" y="5845"/>
                    <a:pt x="796" y="5845"/>
                  </a:cubicBezTo>
                  <a:cubicBezTo>
                    <a:pt x="876" y="5826"/>
                    <a:pt x="936" y="5746"/>
                    <a:pt x="995" y="5666"/>
                  </a:cubicBezTo>
                  <a:cubicBezTo>
                    <a:pt x="1174" y="4871"/>
                    <a:pt x="617" y="4155"/>
                    <a:pt x="777" y="3359"/>
                  </a:cubicBezTo>
                  <a:cubicBezTo>
                    <a:pt x="717" y="2643"/>
                    <a:pt x="896" y="1966"/>
                    <a:pt x="1055" y="1270"/>
                  </a:cubicBezTo>
                  <a:cubicBezTo>
                    <a:pt x="1075" y="872"/>
                    <a:pt x="1353" y="474"/>
                    <a:pt x="1095" y="57"/>
                  </a:cubicBezTo>
                  <a:cubicBezTo>
                    <a:pt x="1024" y="29"/>
                    <a:pt x="964" y="0"/>
                    <a:pt x="9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822;p9">
              <a:extLst>
                <a:ext uri="{FF2B5EF4-FFF2-40B4-BE49-F238E27FC236}">
                  <a16:creationId xmlns:a16="http://schemas.microsoft.com/office/drawing/2014/main" id="{8095839C-854E-4F0D-B65F-9E88151A2E92}"/>
                </a:ext>
              </a:extLst>
            </p:cNvPr>
            <p:cNvSpPr/>
            <p:nvPr/>
          </p:nvSpPr>
          <p:spPr>
            <a:xfrm>
              <a:off x="5568750" y="2414375"/>
              <a:ext cx="77900" cy="31375"/>
            </a:xfrm>
            <a:custGeom>
              <a:avLst/>
              <a:gdLst/>
              <a:ahLst/>
              <a:cxnLst/>
              <a:rect l="l" t="t" r="r" b="b"/>
              <a:pathLst>
                <a:path w="3116" h="1255" extrusionOk="0">
                  <a:moveTo>
                    <a:pt x="1433" y="1"/>
                  </a:moveTo>
                  <a:cubicBezTo>
                    <a:pt x="1404" y="30"/>
                    <a:pt x="1364" y="48"/>
                    <a:pt x="1329" y="48"/>
                  </a:cubicBezTo>
                  <a:cubicBezTo>
                    <a:pt x="1316" y="48"/>
                    <a:pt x="1304" y="46"/>
                    <a:pt x="1294" y="40"/>
                  </a:cubicBezTo>
                  <a:cubicBezTo>
                    <a:pt x="1035" y="359"/>
                    <a:pt x="697" y="478"/>
                    <a:pt x="319" y="558"/>
                  </a:cubicBezTo>
                  <a:cubicBezTo>
                    <a:pt x="160" y="577"/>
                    <a:pt x="1" y="637"/>
                    <a:pt x="120" y="856"/>
                  </a:cubicBezTo>
                  <a:cubicBezTo>
                    <a:pt x="160" y="916"/>
                    <a:pt x="214" y="926"/>
                    <a:pt x="274" y="926"/>
                  </a:cubicBezTo>
                  <a:cubicBezTo>
                    <a:pt x="304" y="926"/>
                    <a:pt x="335" y="923"/>
                    <a:pt x="366" y="923"/>
                  </a:cubicBezTo>
                  <a:cubicBezTo>
                    <a:pt x="397" y="923"/>
                    <a:pt x="428" y="926"/>
                    <a:pt x="458" y="936"/>
                  </a:cubicBezTo>
                  <a:cubicBezTo>
                    <a:pt x="899" y="1156"/>
                    <a:pt x="1335" y="1255"/>
                    <a:pt x="1771" y="1255"/>
                  </a:cubicBezTo>
                  <a:cubicBezTo>
                    <a:pt x="2160" y="1255"/>
                    <a:pt x="2550" y="1176"/>
                    <a:pt x="2945" y="1035"/>
                  </a:cubicBezTo>
                  <a:cubicBezTo>
                    <a:pt x="3115" y="609"/>
                    <a:pt x="2981" y="497"/>
                    <a:pt x="2746" y="497"/>
                  </a:cubicBezTo>
                  <a:cubicBezTo>
                    <a:pt x="2652" y="497"/>
                    <a:pt x="2541" y="515"/>
                    <a:pt x="2427" y="538"/>
                  </a:cubicBezTo>
                  <a:cubicBezTo>
                    <a:pt x="2440" y="562"/>
                    <a:pt x="2441" y="571"/>
                    <a:pt x="2437" y="571"/>
                  </a:cubicBezTo>
                  <a:cubicBezTo>
                    <a:pt x="2425" y="571"/>
                    <a:pt x="2350" y="454"/>
                    <a:pt x="2463" y="454"/>
                  </a:cubicBezTo>
                  <a:cubicBezTo>
                    <a:pt x="2475" y="454"/>
                    <a:pt x="2490" y="455"/>
                    <a:pt x="2507" y="458"/>
                  </a:cubicBezTo>
                  <a:cubicBezTo>
                    <a:pt x="2523" y="449"/>
                    <a:pt x="2542" y="445"/>
                    <a:pt x="2563" y="445"/>
                  </a:cubicBezTo>
                  <a:cubicBezTo>
                    <a:pt x="2620" y="445"/>
                    <a:pt x="2696" y="471"/>
                    <a:pt x="2776" y="471"/>
                  </a:cubicBezTo>
                  <a:cubicBezTo>
                    <a:pt x="2851" y="471"/>
                    <a:pt x="2931" y="448"/>
                    <a:pt x="3004" y="359"/>
                  </a:cubicBezTo>
                  <a:cubicBezTo>
                    <a:pt x="2507" y="60"/>
                    <a:pt x="1930" y="200"/>
                    <a:pt x="14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823;p9">
              <a:extLst>
                <a:ext uri="{FF2B5EF4-FFF2-40B4-BE49-F238E27FC236}">
                  <a16:creationId xmlns:a16="http://schemas.microsoft.com/office/drawing/2014/main" id="{4E18CF8D-4635-4FAE-ADC4-4749688BEB47}"/>
                </a:ext>
              </a:extLst>
            </p:cNvPr>
            <p:cNvSpPr/>
            <p:nvPr/>
          </p:nvSpPr>
          <p:spPr>
            <a:xfrm>
              <a:off x="5158475" y="3158850"/>
              <a:ext cx="23875" cy="123375"/>
            </a:xfrm>
            <a:custGeom>
              <a:avLst/>
              <a:gdLst/>
              <a:ahLst/>
              <a:cxnLst/>
              <a:rect l="l" t="t" r="r" b="b"/>
              <a:pathLst>
                <a:path w="955" h="4935" extrusionOk="0">
                  <a:moveTo>
                    <a:pt x="119" y="1"/>
                  </a:moveTo>
                  <a:lnTo>
                    <a:pt x="119" y="1"/>
                  </a:lnTo>
                  <a:cubicBezTo>
                    <a:pt x="318" y="657"/>
                    <a:pt x="259" y="1354"/>
                    <a:pt x="298" y="2050"/>
                  </a:cubicBezTo>
                  <a:cubicBezTo>
                    <a:pt x="298" y="2130"/>
                    <a:pt x="298" y="2189"/>
                    <a:pt x="259" y="2229"/>
                  </a:cubicBezTo>
                  <a:cubicBezTo>
                    <a:pt x="179" y="2945"/>
                    <a:pt x="40" y="3681"/>
                    <a:pt x="0" y="4417"/>
                  </a:cubicBezTo>
                  <a:cubicBezTo>
                    <a:pt x="40" y="4636"/>
                    <a:pt x="80" y="4875"/>
                    <a:pt x="338" y="4934"/>
                  </a:cubicBezTo>
                  <a:cubicBezTo>
                    <a:pt x="895" y="4596"/>
                    <a:pt x="696" y="3980"/>
                    <a:pt x="895" y="3482"/>
                  </a:cubicBezTo>
                  <a:cubicBezTo>
                    <a:pt x="955" y="2706"/>
                    <a:pt x="955" y="1911"/>
                    <a:pt x="915" y="1135"/>
                  </a:cubicBezTo>
                  <a:cubicBezTo>
                    <a:pt x="895" y="638"/>
                    <a:pt x="855" y="4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824;p9">
              <a:extLst>
                <a:ext uri="{FF2B5EF4-FFF2-40B4-BE49-F238E27FC236}">
                  <a16:creationId xmlns:a16="http://schemas.microsoft.com/office/drawing/2014/main" id="{B2DB51CD-3EEA-4458-AF34-F6DA1E6ECD45}"/>
                </a:ext>
              </a:extLst>
            </p:cNvPr>
            <p:cNvSpPr/>
            <p:nvPr/>
          </p:nvSpPr>
          <p:spPr>
            <a:xfrm>
              <a:off x="5497125" y="3510400"/>
              <a:ext cx="88050" cy="21975"/>
            </a:xfrm>
            <a:custGeom>
              <a:avLst/>
              <a:gdLst/>
              <a:ahLst/>
              <a:cxnLst/>
              <a:rect l="l" t="t" r="r" b="b"/>
              <a:pathLst>
                <a:path w="3522" h="879" extrusionOk="0">
                  <a:moveTo>
                    <a:pt x="3390" y="1"/>
                  </a:moveTo>
                  <a:cubicBezTo>
                    <a:pt x="2381" y="1"/>
                    <a:pt x="1389" y="421"/>
                    <a:pt x="379" y="421"/>
                  </a:cubicBezTo>
                  <a:cubicBezTo>
                    <a:pt x="180" y="421"/>
                    <a:pt x="1" y="580"/>
                    <a:pt x="299" y="779"/>
                  </a:cubicBezTo>
                  <a:cubicBezTo>
                    <a:pt x="717" y="779"/>
                    <a:pt x="1135" y="779"/>
                    <a:pt x="1573" y="878"/>
                  </a:cubicBezTo>
                  <a:cubicBezTo>
                    <a:pt x="2110" y="878"/>
                    <a:pt x="2667" y="799"/>
                    <a:pt x="3164" y="580"/>
                  </a:cubicBezTo>
                  <a:lnTo>
                    <a:pt x="3224" y="560"/>
                  </a:lnTo>
                  <a:lnTo>
                    <a:pt x="3303" y="580"/>
                  </a:lnTo>
                  <a:cubicBezTo>
                    <a:pt x="3383" y="560"/>
                    <a:pt x="3403" y="500"/>
                    <a:pt x="3403" y="421"/>
                  </a:cubicBezTo>
                  <a:cubicBezTo>
                    <a:pt x="3353" y="401"/>
                    <a:pt x="3301" y="396"/>
                    <a:pt x="3248" y="396"/>
                  </a:cubicBezTo>
                  <a:cubicBezTo>
                    <a:pt x="3194" y="396"/>
                    <a:pt x="3140" y="401"/>
                    <a:pt x="3087" y="401"/>
                  </a:cubicBezTo>
                  <a:cubicBezTo>
                    <a:pt x="2980" y="401"/>
                    <a:pt x="2875" y="381"/>
                    <a:pt x="2786" y="262"/>
                  </a:cubicBezTo>
                  <a:cubicBezTo>
                    <a:pt x="3025" y="162"/>
                    <a:pt x="3363" y="302"/>
                    <a:pt x="3522" y="3"/>
                  </a:cubicBezTo>
                  <a:cubicBezTo>
                    <a:pt x="3478" y="2"/>
                    <a:pt x="3434" y="1"/>
                    <a:pt x="3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825;p9">
              <a:extLst>
                <a:ext uri="{FF2B5EF4-FFF2-40B4-BE49-F238E27FC236}">
                  <a16:creationId xmlns:a16="http://schemas.microsoft.com/office/drawing/2014/main" id="{76851BD9-C014-421A-91A5-7E3829155EE2}"/>
                </a:ext>
              </a:extLst>
            </p:cNvPr>
            <p:cNvSpPr/>
            <p:nvPr/>
          </p:nvSpPr>
          <p:spPr>
            <a:xfrm>
              <a:off x="5724400" y="3464425"/>
              <a:ext cx="53250" cy="25300"/>
            </a:xfrm>
            <a:custGeom>
              <a:avLst/>
              <a:gdLst/>
              <a:ahLst/>
              <a:cxnLst/>
              <a:rect l="l" t="t" r="r" b="b"/>
              <a:pathLst>
                <a:path w="2130" h="1012" extrusionOk="0">
                  <a:moveTo>
                    <a:pt x="1262" y="0"/>
                  </a:moveTo>
                  <a:cubicBezTo>
                    <a:pt x="857" y="0"/>
                    <a:pt x="505" y="191"/>
                    <a:pt x="180" y="529"/>
                  </a:cubicBezTo>
                  <a:cubicBezTo>
                    <a:pt x="1" y="828"/>
                    <a:pt x="160" y="927"/>
                    <a:pt x="439" y="947"/>
                  </a:cubicBezTo>
                  <a:cubicBezTo>
                    <a:pt x="568" y="987"/>
                    <a:pt x="707" y="1012"/>
                    <a:pt x="851" y="1012"/>
                  </a:cubicBezTo>
                  <a:cubicBezTo>
                    <a:pt x="996" y="1012"/>
                    <a:pt x="1145" y="987"/>
                    <a:pt x="1294" y="927"/>
                  </a:cubicBezTo>
                  <a:lnTo>
                    <a:pt x="1374" y="907"/>
                  </a:lnTo>
                  <a:lnTo>
                    <a:pt x="1453" y="907"/>
                  </a:lnTo>
                  <a:cubicBezTo>
                    <a:pt x="1652" y="708"/>
                    <a:pt x="2050" y="967"/>
                    <a:pt x="2129" y="549"/>
                  </a:cubicBezTo>
                  <a:cubicBezTo>
                    <a:pt x="1950" y="470"/>
                    <a:pt x="1871" y="310"/>
                    <a:pt x="1871" y="131"/>
                  </a:cubicBezTo>
                  <a:cubicBezTo>
                    <a:pt x="1654" y="42"/>
                    <a:pt x="1452" y="0"/>
                    <a:pt x="12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826;p9">
              <a:extLst>
                <a:ext uri="{FF2B5EF4-FFF2-40B4-BE49-F238E27FC236}">
                  <a16:creationId xmlns:a16="http://schemas.microsoft.com/office/drawing/2014/main" id="{F0B88C6A-89B4-4F63-AC0C-B802B7C01EBB}"/>
                </a:ext>
              </a:extLst>
            </p:cNvPr>
            <p:cNvSpPr/>
            <p:nvPr/>
          </p:nvSpPr>
          <p:spPr>
            <a:xfrm>
              <a:off x="5123150" y="3318925"/>
              <a:ext cx="23900" cy="24475"/>
            </a:xfrm>
            <a:custGeom>
              <a:avLst/>
              <a:gdLst/>
              <a:ahLst/>
              <a:cxnLst/>
              <a:rect l="l" t="t" r="r" b="b"/>
              <a:pathLst>
                <a:path w="956" h="979" extrusionOk="0">
                  <a:moveTo>
                    <a:pt x="521" y="1"/>
                  </a:moveTo>
                  <a:cubicBezTo>
                    <a:pt x="338" y="1"/>
                    <a:pt x="167" y="71"/>
                    <a:pt x="21" y="262"/>
                  </a:cubicBezTo>
                  <a:cubicBezTo>
                    <a:pt x="40" y="302"/>
                    <a:pt x="40" y="322"/>
                    <a:pt x="1" y="401"/>
                  </a:cubicBezTo>
                  <a:cubicBezTo>
                    <a:pt x="239" y="560"/>
                    <a:pt x="259" y="899"/>
                    <a:pt x="558" y="978"/>
                  </a:cubicBezTo>
                  <a:cubicBezTo>
                    <a:pt x="657" y="859"/>
                    <a:pt x="657" y="759"/>
                    <a:pt x="558" y="620"/>
                  </a:cubicBezTo>
                  <a:cubicBezTo>
                    <a:pt x="458" y="282"/>
                    <a:pt x="856" y="302"/>
                    <a:pt x="956" y="103"/>
                  </a:cubicBezTo>
                  <a:cubicBezTo>
                    <a:pt x="808" y="42"/>
                    <a:pt x="661" y="1"/>
                    <a:pt x="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827;p9">
              <a:extLst>
                <a:ext uri="{FF2B5EF4-FFF2-40B4-BE49-F238E27FC236}">
                  <a16:creationId xmlns:a16="http://schemas.microsoft.com/office/drawing/2014/main" id="{38E57012-123E-46EB-AACB-1AAE400A8976}"/>
                </a:ext>
              </a:extLst>
            </p:cNvPr>
            <p:cNvSpPr/>
            <p:nvPr/>
          </p:nvSpPr>
          <p:spPr>
            <a:xfrm>
              <a:off x="6004900" y="3414525"/>
              <a:ext cx="52750" cy="19375"/>
            </a:xfrm>
            <a:custGeom>
              <a:avLst/>
              <a:gdLst/>
              <a:ahLst/>
              <a:cxnLst/>
              <a:rect l="l" t="t" r="r" b="b"/>
              <a:pathLst>
                <a:path w="2110" h="775" extrusionOk="0">
                  <a:moveTo>
                    <a:pt x="1157" y="1"/>
                  </a:moveTo>
                  <a:cubicBezTo>
                    <a:pt x="694" y="1"/>
                    <a:pt x="292" y="211"/>
                    <a:pt x="0" y="635"/>
                  </a:cubicBezTo>
                  <a:cubicBezTo>
                    <a:pt x="160" y="675"/>
                    <a:pt x="279" y="735"/>
                    <a:pt x="418" y="775"/>
                  </a:cubicBezTo>
                  <a:cubicBezTo>
                    <a:pt x="418" y="775"/>
                    <a:pt x="462" y="766"/>
                    <a:pt x="486" y="766"/>
                  </a:cubicBezTo>
                  <a:cubicBezTo>
                    <a:pt x="498" y="766"/>
                    <a:pt x="504" y="768"/>
                    <a:pt x="498" y="775"/>
                  </a:cubicBezTo>
                  <a:cubicBezTo>
                    <a:pt x="975" y="337"/>
                    <a:pt x="1652" y="576"/>
                    <a:pt x="2109" y="257"/>
                  </a:cubicBezTo>
                  <a:cubicBezTo>
                    <a:pt x="1775" y="87"/>
                    <a:pt x="1454" y="1"/>
                    <a:pt x="1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828;p9">
              <a:extLst>
                <a:ext uri="{FF2B5EF4-FFF2-40B4-BE49-F238E27FC236}">
                  <a16:creationId xmlns:a16="http://schemas.microsoft.com/office/drawing/2014/main" id="{7E6E97F6-226A-422B-918B-F207C026B0FF}"/>
                </a:ext>
              </a:extLst>
            </p:cNvPr>
            <p:cNvSpPr/>
            <p:nvPr/>
          </p:nvSpPr>
          <p:spPr>
            <a:xfrm>
              <a:off x="5504600" y="3524450"/>
              <a:ext cx="27875" cy="12725"/>
            </a:xfrm>
            <a:custGeom>
              <a:avLst/>
              <a:gdLst/>
              <a:ahLst/>
              <a:cxnLst/>
              <a:rect l="l" t="t" r="r" b="b"/>
              <a:pathLst>
                <a:path w="1115" h="509" extrusionOk="0">
                  <a:moveTo>
                    <a:pt x="567" y="1"/>
                  </a:moveTo>
                  <a:cubicBezTo>
                    <a:pt x="380" y="1"/>
                    <a:pt x="193" y="75"/>
                    <a:pt x="0" y="217"/>
                  </a:cubicBezTo>
                  <a:cubicBezTo>
                    <a:pt x="40" y="277"/>
                    <a:pt x="120" y="336"/>
                    <a:pt x="179" y="416"/>
                  </a:cubicBezTo>
                  <a:cubicBezTo>
                    <a:pt x="242" y="478"/>
                    <a:pt x="304" y="508"/>
                    <a:pt x="367" y="508"/>
                  </a:cubicBezTo>
                  <a:cubicBezTo>
                    <a:pt x="424" y="508"/>
                    <a:pt x="481" y="483"/>
                    <a:pt x="537" y="436"/>
                  </a:cubicBezTo>
                  <a:lnTo>
                    <a:pt x="617" y="376"/>
                  </a:lnTo>
                  <a:lnTo>
                    <a:pt x="697" y="416"/>
                  </a:lnTo>
                  <a:cubicBezTo>
                    <a:pt x="836" y="336"/>
                    <a:pt x="975" y="277"/>
                    <a:pt x="1114" y="217"/>
                  </a:cubicBezTo>
                  <a:cubicBezTo>
                    <a:pt x="929" y="70"/>
                    <a:pt x="748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829;p9">
              <a:extLst>
                <a:ext uri="{FF2B5EF4-FFF2-40B4-BE49-F238E27FC236}">
                  <a16:creationId xmlns:a16="http://schemas.microsoft.com/office/drawing/2014/main" id="{D7C398B4-44D3-4B9D-ADD7-F762EEFA7C36}"/>
                </a:ext>
              </a:extLst>
            </p:cNvPr>
            <p:cNvSpPr/>
            <p:nvPr/>
          </p:nvSpPr>
          <p:spPr>
            <a:xfrm>
              <a:off x="5847250" y="34581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446" y="1"/>
                  </a:moveTo>
                  <a:cubicBezTo>
                    <a:pt x="287" y="1"/>
                    <a:pt x="133" y="26"/>
                    <a:pt x="0" y="182"/>
                  </a:cubicBezTo>
                  <a:cubicBezTo>
                    <a:pt x="60" y="202"/>
                    <a:pt x="120" y="202"/>
                    <a:pt x="199" y="222"/>
                  </a:cubicBezTo>
                  <a:cubicBezTo>
                    <a:pt x="359" y="202"/>
                    <a:pt x="538" y="182"/>
                    <a:pt x="657" y="143"/>
                  </a:cubicBezTo>
                  <a:cubicBezTo>
                    <a:pt x="697" y="103"/>
                    <a:pt x="736" y="43"/>
                    <a:pt x="756" y="3"/>
                  </a:cubicBezTo>
                  <a:lnTo>
                    <a:pt x="756" y="3"/>
                  </a:lnTo>
                  <a:cubicBezTo>
                    <a:pt x="729" y="6"/>
                    <a:pt x="701" y="6"/>
                    <a:pt x="674" y="6"/>
                  </a:cubicBezTo>
                  <a:cubicBezTo>
                    <a:pt x="598" y="6"/>
                    <a:pt x="522" y="1"/>
                    <a:pt x="4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30;p9">
              <a:extLst>
                <a:ext uri="{FF2B5EF4-FFF2-40B4-BE49-F238E27FC236}">
                  <a16:creationId xmlns:a16="http://schemas.microsoft.com/office/drawing/2014/main" id="{C187F01F-B5DE-471D-B172-9B140ED81978}"/>
                </a:ext>
              </a:extLst>
            </p:cNvPr>
            <p:cNvSpPr/>
            <p:nvPr/>
          </p:nvSpPr>
          <p:spPr>
            <a:xfrm>
              <a:off x="5885550" y="3448375"/>
              <a:ext cx="19900" cy="4925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445" y="0"/>
                  </a:moveTo>
                  <a:cubicBezTo>
                    <a:pt x="283" y="0"/>
                    <a:pt x="128" y="34"/>
                    <a:pt x="0" y="196"/>
                  </a:cubicBezTo>
                  <a:lnTo>
                    <a:pt x="577" y="196"/>
                  </a:lnTo>
                  <a:lnTo>
                    <a:pt x="657" y="177"/>
                  </a:lnTo>
                  <a:lnTo>
                    <a:pt x="716" y="177"/>
                  </a:lnTo>
                  <a:lnTo>
                    <a:pt x="796" y="17"/>
                  </a:lnTo>
                  <a:cubicBezTo>
                    <a:pt x="680" y="17"/>
                    <a:pt x="560" y="0"/>
                    <a:pt x="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31;p9">
              <a:extLst>
                <a:ext uri="{FF2B5EF4-FFF2-40B4-BE49-F238E27FC236}">
                  <a16:creationId xmlns:a16="http://schemas.microsoft.com/office/drawing/2014/main" id="{D98935A1-55A2-4EDA-B191-43E12E0D4624}"/>
                </a:ext>
              </a:extLst>
            </p:cNvPr>
            <p:cNvSpPr/>
            <p:nvPr/>
          </p:nvSpPr>
          <p:spPr>
            <a:xfrm>
              <a:off x="6074525" y="2916850"/>
              <a:ext cx="251175" cy="52750"/>
            </a:xfrm>
            <a:custGeom>
              <a:avLst/>
              <a:gdLst/>
              <a:ahLst/>
              <a:cxnLst/>
              <a:rect l="l" t="t" r="r" b="b"/>
              <a:pathLst>
                <a:path w="10047" h="2110" extrusionOk="0">
                  <a:moveTo>
                    <a:pt x="8626" y="1"/>
                  </a:moveTo>
                  <a:cubicBezTo>
                    <a:pt x="8287" y="1"/>
                    <a:pt x="7948" y="41"/>
                    <a:pt x="7619" y="93"/>
                  </a:cubicBezTo>
                  <a:cubicBezTo>
                    <a:pt x="5789" y="391"/>
                    <a:pt x="3979" y="510"/>
                    <a:pt x="2189" y="888"/>
                  </a:cubicBezTo>
                  <a:cubicBezTo>
                    <a:pt x="1512" y="1008"/>
                    <a:pt x="776" y="789"/>
                    <a:pt x="160" y="1207"/>
                  </a:cubicBezTo>
                  <a:cubicBezTo>
                    <a:pt x="80" y="1286"/>
                    <a:pt x="20" y="1386"/>
                    <a:pt x="0" y="1485"/>
                  </a:cubicBezTo>
                  <a:cubicBezTo>
                    <a:pt x="199" y="1983"/>
                    <a:pt x="736" y="1644"/>
                    <a:pt x="1055" y="1923"/>
                  </a:cubicBezTo>
                  <a:cubicBezTo>
                    <a:pt x="1124" y="1940"/>
                    <a:pt x="1197" y="1954"/>
                    <a:pt x="1270" y="1954"/>
                  </a:cubicBezTo>
                  <a:cubicBezTo>
                    <a:pt x="1366" y="1954"/>
                    <a:pt x="1462" y="1931"/>
                    <a:pt x="1552" y="1863"/>
                  </a:cubicBezTo>
                  <a:cubicBezTo>
                    <a:pt x="1755" y="1555"/>
                    <a:pt x="2027" y="1512"/>
                    <a:pt x="2313" y="1512"/>
                  </a:cubicBezTo>
                  <a:cubicBezTo>
                    <a:pt x="2421" y="1512"/>
                    <a:pt x="2530" y="1518"/>
                    <a:pt x="2638" y="1518"/>
                  </a:cubicBezTo>
                  <a:cubicBezTo>
                    <a:pt x="2836" y="1518"/>
                    <a:pt x="3031" y="1498"/>
                    <a:pt x="3203" y="1386"/>
                  </a:cubicBezTo>
                  <a:lnTo>
                    <a:pt x="3362" y="1326"/>
                  </a:lnTo>
                  <a:lnTo>
                    <a:pt x="3362" y="1326"/>
                  </a:lnTo>
                  <a:cubicBezTo>
                    <a:pt x="3303" y="1426"/>
                    <a:pt x="3183" y="1386"/>
                    <a:pt x="3143" y="1465"/>
                  </a:cubicBezTo>
                  <a:cubicBezTo>
                    <a:pt x="3014" y="1517"/>
                    <a:pt x="2872" y="1528"/>
                    <a:pt x="2726" y="1528"/>
                  </a:cubicBezTo>
                  <a:cubicBezTo>
                    <a:pt x="2613" y="1528"/>
                    <a:pt x="2498" y="1522"/>
                    <a:pt x="2384" y="1522"/>
                  </a:cubicBezTo>
                  <a:cubicBezTo>
                    <a:pt x="2080" y="1522"/>
                    <a:pt x="1786" y="1570"/>
                    <a:pt x="1572" y="1923"/>
                  </a:cubicBezTo>
                  <a:cubicBezTo>
                    <a:pt x="1669" y="2068"/>
                    <a:pt x="1775" y="2109"/>
                    <a:pt x="1888" y="2109"/>
                  </a:cubicBezTo>
                  <a:cubicBezTo>
                    <a:pt x="2007" y="2109"/>
                    <a:pt x="2135" y="2063"/>
                    <a:pt x="2268" y="2042"/>
                  </a:cubicBezTo>
                  <a:cubicBezTo>
                    <a:pt x="3203" y="1963"/>
                    <a:pt x="4138" y="1923"/>
                    <a:pt x="5073" y="1784"/>
                  </a:cubicBezTo>
                  <a:cubicBezTo>
                    <a:pt x="5889" y="1684"/>
                    <a:pt x="6744" y="1545"/>
                    <a:pt x="7540" y="1266"/>
                  </a:cubicBezTo>
                  <a:cubicBezTo>
                    <a:pt x="7480" y="1147"/>
                    <a:pt x="7420" y="1067"/>
                    <a:pt x="7301" y="988"/>
                  </a:cubicBezTo>
                  <a:cubicBezTo>
                    <a:pt x="7259" y="974"/>
                    <a:pt x="7227" y="960"/>
                    <a:pt x="7211" y="960"/>
                  </a:cubicBezTo>
                  <a:cubicBezTo>
                    <a:pt x="7205" y="960"/>
                    <a:pt x="7202" y="962"/>
                    <a:pt x="7202" y="968"/>
                  </a:cubicBezTo>
                  <a:cubicBezTo>
                    <a:pt x="7195" y="988"/>
                    <a:pt x="7188" y="997"/>
                    <a:pt x="7182" y="997"/>
                  </a:cubicBezTo>
                  <a:cubicBezTo>
                    <a:pt x="7157" y="997"/>
                    <a:pt x="7142" y="868"/>
                    <a:pt x="7174" y="868"/>
                  </a:cubicBezTo>
                  <a:cubicBezTo>
                    <a:pt x="7181" y="868"/>
                    <a:pt x="7190" y="874"/>
                    <a:pt x="7202" y="888"/>
                  </a:cubicBezTo>
                  <a:cubicBezTo>
                    <a:pt x="7918" y="849"/>
                    <a:pt x="8634" y="709"/>
                    <a:pt x="9350" y="670"/>
                  </a:cubicBezTo>
                  <a:cubicBezTo>
                    <a:pt x="9648" y="650"/>
                    <a:pt x="10046" y="550"/>
                    <a:pt x="9569" y="132"/>
                  </a:cubicBezTo>
                  <a:cubicBezTo>
                    <a:pt x="9261" y="36"/>
                    <a:pt x="8944" y="1"/>
                    <a:pt x="8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32;p9">
              <a:extLst>
                <a:ext uri="{FF2B5EF4-FFF2-40B4-BE49-F238E27FC236}">
                  <a16:creationId xmlns:a16="http://schemas.microsoft.com/office/drawing/2014/main" id="{95C21200-D9B9-41D5-BAB6-DF37D3ED25CE}"/>
                </a:ext>
              </a:extLst>
            </p:cNvPr>
            <p:cNvSpPr/>
            <p:nvPr/>
          </p:nvSpPr>
          <p:spPr>
            <a:xfrm>
              <a:off x="6237650" y="2907725"/>
              <a:ext cx="173075" cy="40800"/>
            </a:xfrm>
            <a:custGeom>
              <a:avLst/>
              <a:gdLst/>
              <a:ahLst/>
              <a:cxnLst/>
              <a:rect l="l" t="t" r="r" b="b"/>
              <a:pathLst>
                <a:path w="6923" h="1632" extrusionOk="0">
                  <a:moveTo>
                    <a:pt x="6087" y="60"/>
                  </a:moveTo>
                  <a:cubicBezTo>
                    <a:pt x="5988" y="60"/>
                    <a:pt x="5908" y="80"/>
                    <a:pt x="5809" y="120"/>
                  </a:cubicBezTo>
                  <a:cubicBezTo>
                    <a:pt x="5471" y="239"/>
                    <a:pt x="5113" y="239"/>
                    <a:pt x="4774" y="299"/>
                  </a:cubicBezTo>
                  <a:cubicBezTo>
                    <a:pt x="4695" y="318"/>
                    <a:pt x="4595" y="338"/>
                    <a:pt x="4516" y="358"/>
                  </a:cubicBezTo>
                  <a:cubicBezTo>
                    <a:pt x="4138" y="517"/>
                    <a:pt x="3740" y="398"/>
                    <a:pt x="3382" y="557"/>
                  </a:cubicBezTo>
                  <a:cubicBezTo>
                    <a:pt x="3342" y="597"/>
                    <a:pt x="3302" y="617"/>
                    <a:pt x="3283" y="637"/>
                  </a:cubicBezTo>
                  <a:cubicBezTo>
                    <a:pt x="3195" y="776"/>
                    <a:pt x="3077" y="839"/>
                    <a:pt x="2942" y="839"/>
                  </a:cubicBezTo>
                  <a:cubicBezTo>
                    <a:pt x="2924" y="839"/>
                    <a:pt x="2904" y="838"/>
                    <a:pt x="2885" y="836"/>
                  </a:cubicBezTo>
                  <a:cubicBezTo>
                    <a:pt x="2784" y="826"/>
                    <a:pt x="2684" y="822"/>
                    <a:pt x="2585" y="822"/>
                  </a:cubicBezTo>
                  <a:cubicBezTo>
                    <a:pt x="1842" y="822"/>
                    <a:pt x="1138" y="1054"/>
                    <a:pt x="418" y="1054"/>
                  </a:cubicBezTo>
                  <a:cubicBezTo>
                    <a:pt x="239" y="1054"/>
                    <a:pt x="20" y="1054"/>
                    <a:pt x="0" y="1313"/>
                  </a:cubicBezTo>
                  <a:cubicBezTo>
                    <a:pt x="101" y="1515"/>
                    <a:pt x="261" y="1547"/>
                    <a:pt x="433" y="1547"/>
                  </a:cubicBezTo>
                  <a:cubicBezTo>
                    <a:pt x="516" y="1547"/>
                    <a:pt x="602" y="1540"/>
                    <a:pt x="685" y="1540"/>
                  </a:cubicBezTo>
                  <a:cubicBezTo>
                    <a:pt x="805" y="1540"/>
                    <a:pt x="920" y="1555"/>
                    <a:pt x="1015" y="1631"/>
                  </a:cubicBezTo>
                  <a:cubicBezTo>
                    <a:pt x="1293" y="1611"/>
                    <a:pt x="1592" y="1611"/>
                    <a:pt x="1890" y="1512"/>
                  </a:cubicBezTo>
                  <a:cubicBezTo>
                    <a:pt x="3123" y="1293"/>
                    <a:pt x="4337" y="1035"/>
                    <a:pt x="5590" y="796"/>
                  </a:cubicBezTo>
                  <a:cubicBezTo>
                    <a:pt x="5680" y="716"/>
                    <a:pt x="5784" y="716"/>
                    <a:pt x="5888" y="716"/>
                  </a:cubicBezTo>
                  <a:cubicBezTo>
                    <a:pt x="5993" y="716"/>
                    <a:pt x="6097" y="716"/>
                    <a:pt x="6187" y="637"/>
                  </a:cubicBezTo>
                  <a:cubicBezTo>
                    <a:pt x="6306" y="637"/>
                    <a:pt x="6426" y="617"/>
                    <a:pt x="6565" y="617"/>
                  </a:cubicBezTo>
                  <a:cubicBezTo>
                    <a:pt x="6923" y="0"/>
                    <a:pt x="6406" y="120"/>
                    <a:pt x="608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33;p9">
              <a:extLst>
                <a:ext uri="{FF2B5EF4-FFF2-40B4-BE49-F238E27FC236}">
                  <a16:creationId xmlns:a16="http://schemas.microsoft.com/office/drawing/2014/main" id="{8AB3C772-5FEB-4B16-8C1F-AD0D523D1EAF}"/>
                </a:ext>
              </a:extLst>
            </p:cNvPr>
            <p:cNvSpPr/>
            <p:nvPr/>
          </p:nvSpPr>
          <p:spPr>
            <a:xfrm>
              <a:off x="6383350" y="2549225"/>
              <a:ext cx="48775" cy="94900"/>
            </a:xfrm>
            <a:custGeom>
              <a:avLst/>
              <a:gdLst/>
              <a:ahLst/>
              <a:cxnLst/>
              <a:rect l="l" t="t" r="r" b="b"/>
              <a:pathLst>
                <a:path w="1951" h="3796" extrusionOk="0">
                  <a:moveTo>
                    <a:pt x="968" y="1"/>
                  </a:moveTo>
                  <a:cubicBezTo>
                    <a:pt x="907" y="1"/>
                    <a:pt x="845" y="15"/>
                    <a:pt x="777" y="37"/>
                  </a:cubicBezTo>
                  <a:cubicBezTo>
                    <a:pt x="757" y="415"/>
                    <a:pt x="279" y="177"/>
                    <a:pt x="180" y="455"/>
                  </a:cubicBezTo>
                  <a:cubicBezTo>
                    <a:pt x="41" y="833"/>
                    <a:pt x="1" y="1251"/>
                    <a:pt x="200" y="1549"/>
                  </a:cubicBezTo>
                  <a:cubicBezTo>
                    <a:pt x="657" y="2225"/>
                    <a:pt x="777" y="3001"/>
                    <a:pt x="1035" y="3717"/>
                  </a:cubicBezTo>
                  <a:cubicBezTo>
                    <a:pt x="1080" y="3697"/>
                    <a:pt x="1126" y="3689"/>
                    <a:pt x="1172" y="3689"/>
                  </a:cubicBezTo>
                  <a:cubicBezTo>
                    <a:pt x="1338" y="3689"/>
                    <a:pt x="1512" y="3795"/>
                    <a:pt x="1686" y="3795"/>
                  </a:cubicBezTo>
                  <a:cubicBezTo>
                    <a:pt x="1741" y="3795"/>
                    <a:pt x="1796" y="3785"/>
                    <a:pt x="1851" y="3757"/>
                  </a:cubicBezTo>
                  <a:cubicBezTo>
                    <a:pt x="1950" y="2842"/>
                    <a:pt x="1533" y="2007"/>
                    <a:pt x="1453" y="1112"/>
                  </a:cubicBezTo>
                  <a:cubicBezTo>
                    <a:pt x="1393" y="833"/>
                    <a:pt x="1155" y="634"/>
                    <a:pt x="1274" y="336"/>
                  </a:cubicBezTo>
                  <a:cubicBezTo>
                    <a:pt x="1294" y="256"/>
                    <a:pt x="1294" y="216"/>
                    <a:pt x="1274" y="137"/>
                  </a:cubicBezTo>
                  <a:cubicBezTo>
                    <a:pt x="1163" y="38"/>
                    <a:pt x="1067" y="1"/>
                    <a:pt x="9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34;p9">
              <a:extLst>
                <a:ext uri="{FF2B5EF4-FFF2-40B4-BE49-F238E27FC236}">
                  <a16:creationId xmlns:a16="http://schemas.microsoft.com/office/drawing/2014/main" id="{2AE59469-6058-42EB-8E89-E88B4D8ECF96}"/>
                </a:ext>
              </a:extLst>
            </p:cNvPr>
            <p:cNvSpPr/>
            <p:nvPr/>
          </p:nvSpPr>
          <p:spPr>
            <a:xfrm>
              <a:off x="6448000" y="2809750"/>
              <a:ext cx="52250" cy="104950"/>
            </a:xfrm>
            <a:custGeom>
              <a:avLst/>
              <a:gdLst/>
              <a:ahLst/>
              <a:cxnLst/>
              <a:rect l="l" t="t" r="r" b="b"/>
              <a:pathLst>
                <a:path w="2090" h="4198" extrusionOk="0">
                  <a:moveTo>
                    <a:pt x="777" y="0"/>
                  </a:moveTo>
                  <a:cubicBezTo>
                    <a:pt x="697" y="40"/>
                    <a:pt x="657" y="100"/>
                    <a:pt x="578" y="159"/>
                  </a:cubicBezTo>
                  <a:cubicBezTo>
                    <a:pt x="578" y="309"/>
                    <a:pt x="529" y="349"/>
                    <a:pt x="466" y="349"/>
                  </a:cubicBezTo>
                  <a:cubicBezTo>
                    <a:pt x="394" y="349"/>
                    <a:pt x="303" y="299"/>
                    <a:pt x="240" y="299"/>
                  </a:cubicBezTo>
                  <a:cubicBezTo>
                    <a:pt x="160" y="319"/>
                    <a:pt x="80" y="398"/>
                    <a:pt x="60" y="478"/>
                  </a:cubicBezTo>
                  <a:cubicBezTo>
                    <a:pt x="1" y="895"/>
                    <a:pt x="339" y="1154"/>
                    <a:pt x="458" y="1492"/>
                  </a:cubicBezTo>
                  <a:cubicBezTo>
                    <a:pt x="737" y="2248"/>
                    <a:pt x="956" y="2984"/>
                    <a:pt x="438" y="3700"/>
                  </a:cubicBezTo>
                  <a:cubicBezTo>
                    <a:pt x="359" y="3859"/>
                    <a:pt x="259" y="3999"/>
                    <a:pt x="359" y="4198"/>
                  </a:cubicBezTo>
                  <a:cubicBezTo>
                    <a:pt x="797" y="3939"/>
                    <a:pt x="1533" y="4158"/>
                    <a:pt x="1751" y="3462"/>
                  </a:cubicBezTo>
                  <a:cubicBezTo>
                    <a:pt x="1751" y="3382"/>
                    <a:pt x="1731" y="3342"/>
                    <a:pt x="1652" y="3342"/>
                  </a:cubicBezTo>
                  <a:cubicBezTo>
                    <a:pt x="1652" y="3203"/>
                    <a:pt x="1831" y="3263"/>
                    <a:pt x="1851" y="3163"/>
                  </a:cubicBezTo>
                  <a:cubicBezTo>
                    <a:pt x="2090" y="2885"/>
                    <a:pt x="1771" y="2507"/>
                    <a:pt x="2050" y="2248"/>
                  </a:cubicBezTo>
                  <a:cubicBezTo>
                    <a:pt x="1990" y="2189"/>
                    <a:pt x="1950" y="2109"/>
                    <a:pt x="1871" y="2069"/>
                  </a:cubicBezTo>
                  <a:cubicBezTo>
                    <a:pt x="1572" y="1632"/>
                    <a:pt x="1294" y="1174"/>
                    <a:pt x="1493" y="597"/>
                  </a:cubicBezTo>
                  <a:cubicBezTo>
                    <a:pt x="1473" y="557"/>
                    <a:pt x="1453" y="557"/>
                    <a:pt x="1393" y="557"/>
                  </a:cubicBezTo>
                  <a:cubicBezTo>
                    <a:pt x="1274" y="557"/>
                    <a:pt x="1194" y="478"/>
                    <a:pt x="1155" y="378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835;p9">
              <a:extLst>
                <a:ext uri="{FF2B5EF4-FFF2-40B4-BE49-F238E27FC236}">
                  <a16:creationId xmlns:a16="http://schemas.microsoft.com/office/drawing/2014/main" id="{FB5FD17D-5551-43DE-9BA0-188B51EA32A0}"/>
                </a:ext>
              </a:extLst>
            </p:cNvPr>
            <p:cNvSpPr/>
            <p:nvPr/>
          </p:nvSpPr>
          <p:spPr>
            <a:xfrm>
              <a:off x="6675775" y="3205125"/>
              <a:ext cx="67675" cy="101475"/>
            </a:xfrm>
            <a:custGeom>
              <a:avLst/>
              <a:gdLst/>
              <a:ahLst/>
              <a:cxnLst/>
              <a:rect l="l" t="t" r="r" b="b"/>
              <a:pathLst>
                <a:path w="2707" h="4059" extrusionOk="0">
                  <a:moveTo>
                    <a:pt x="2487" y="0"/>
                  </a:moveTo>
                  <a:cubicBezTo>
                    <a:pt x="1871" y="159"/>
                    <a:pt x="1791" y="756"/>
                    <a:pt x="1632" y="1233"/>
                  </a:cubicBezTo>
                  <a:cubicBezTo>
                    <a:pt x="1473" y="1790"/>
                    <a:pt x="1214" y="2347"/>
                    <a:pt x="896" y="2845"/>
                  </a:cubicBezTo>
                  <a:cubicBezTo>
                    <a:pt x="836" y="2944"/>
                    <a:pt x="816" y="3024"/>
                    <a:pt x="796" y="3123"/>
                  </a:cubicBezTo>
                  <a:cubicBezTo>
                    <a:pt x="776" y="3163"/>
                    <a:pt x="776" y="3223"/>
                    <a:pt x="776" y="3262"/>
                  </a:cubicBezTo>
                  <a:cubicBezTo>
                    <a:pt x="717" y="3541"/>
                    <a:pt x="498" y="3581"/>
                    <a:pt x="279" y="3680"/>
                  </a:cubicBezTo>
                  <a:cubicBezTo>
                    <a:pt x="1" y="3780"/>
                    <a:pt x="120" y="3939"/>
                    <a:pt x="279" y="4058"/>
                  </a:cubicBezTo>
                  <a:lnTo>
                    <a:pt x="379" y="4058"/>
                  </a:lnTo>
                  <a:lnTo>
                    <a:pt x="438" y="4038"/>
                  </a:lnTo>
                  <a:cubicBezTo>
                    <a:pt x="524" y="3960"/>
                    <a:pt x="628" y="3947"/>
                    <a:pt x="735" y="3947"/>
                  </a:cubicBezTo>
                  <a:cubicBezTo>
                    <a:pt x="796" y="3947"/>
                    <a:pt x="857" y="3951"/>
                    <a:pt x="917" y="3951"/>
                  </a:cubicBezTo>
                  <a:cubicBezTo>
                    <a:pt x="1025" y="3951"/>
                    <a:pt x="1129" y="3937"/>
                    <a:pt x="1214" y="3859"/>
                  </a:cubicBezTo>
                  <a:cubicBezTo>
                    <a:pt x="1552" y="3680"/>
                    <a:pt x="1552" y="3223"/>
                    <a:pt x="1910" y="3044"/>
                  </a:cubicBezTo>
                  <a:cubicBezTo>
                    <a:pt x="2129" y="2327"/>
                    <a:pt x="2627" y="1691"/>
                    <a:pt x="2547" y="875"/>
                  </a:cubicBezTo>
                  <a:cubicBezTo>
                    <a:pt x="2607" y="577"/>
                    <a:pt x="2706" y="27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836;p9">
              <a:extLst>
                <a:ext uri="{FF2B5EF4-FFF2-40B4-BE49-F238E27FC236}">
                  <a16:creationId xmlns:a16="http://schemas.microsoft.com/office/drawing/2014/main" id="{57017331-9EEE-4DF3-8A3B-761DB6BFC3D4}"/>
                </a:ext>
              </a:extLst>
            </p:cNvPr>
            <p:cNvSpPr/>
            <p:nvPr/>
          </p:nvSpPr>
          <p:spPr>
            <a:xfrm>
              <a:off x="6308750" y="2966175"/>
              <a:ext cx="174100" cy="26525"/>
            </a:xfrm>
            <a:custGeom>
              <a:avLst/>
              <a:gdLst/>
              <a:ahLst/>
              <a:cxnLst/>
              <a:rect l="l" t="t" r="r" b="b"/>
              <a:pathLst>
                <a:path w="6964" h="1061" extrusionOk="0">
                  <a:moveTo>
                    <a:pt x="6789" y="0"/>
                  </a:moveTo>
                  <a:cubicBezTo>
                    <a:pt x="6748" y="0"/>
                    <a:pt x="6706" y="16"/>
                    <a:pt x="6665" y="49"/>
                  </a:cubicBezTo>
                  <a:cubicBezTo>
                    <a:pt x="6399" y="32"/>
                    <a:pt x="6134" y="24"/>
                    <a:pt x="5869" y="24"/>
                  </a:cubicBezTo>
                  <a:cubicBezTo>
                    <a:pt x="4030" y="24"/>
                    <a:pt x="2202" y="397"/>
                    <a:pt x="359" y="467"/>
                  </a:cubicBezTo>
                  <a:cubicBezTo>
                    <a:pt x="240" y="467"/>
                    <a:pt x="140" y="547"/>
                    <a:pt x="1" y="586"/>
                  </a:cubicBezTo>
                  <a:cubicBezTo>
                    <a:pt x="61" y="765"/>
                    <a:pt x="180" y="885"/>
                    <a:pt x="339" y="1004"/>
                  </a:cubicBezTo>
                  <a:cubicBezTo>
                    <a:pt x="676" y="1044"/>
                    <a:pt x="1011" y="1060"/>
                    <a:pt x="1345" y="1060"/>
                  </a:cubicBezTo>
                  <a:cubicBezTo>
                    <a:pt x="2336" y="1060"/>
                    <a:pt x="3321" y="919"/>
                    <a:pt x="4318" y="845"/>
                  </a:cubicBezTo>
                  <a:cubicBezTo>
                    <a:pt x="5133" y="785"/>
                    <a:pt x="5969" y="905"/>
                    <a:pt x="6744" y="507"/>
                  </a:cubicBezTo>
                  <a:cubicBezTo>
                    <a:pt x="6844" y="447"/>
                    <a:pt x="6924" y="368"/>
                    <a:pt x="6963" y="268"/>
                  </a:cubicBezTo>
                  <a:lnTo>
                    <a:pt x="6963" y="89"/>
                  </a:lnTo>
                  <a:cubicBezTo>
                    <a:pt x="6905" y="31"/>
                    <a:pt x="6847" y="0"/>
                    <a:pt x="6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837;p9">
              <a:extLst>
                <a:ext uri="{FF2B5EF4-FFF2-40B4-BE49-F238E27FC236}">
                  <a16:creationId xmlns:a16="http://schemas.microsoft.com/office/drawing/2014/main" id="{93D8A058-B71C-47BE-BA03-CC39193455AA}"/>
                </a:ext>
              </a:extLst>
            </p:cNvPr>
            <p:cNvSpPr/>
            <p:nvPr/>
          </p:nvSpPr>
          <p:spPr>
            <a:xfrm>
              <a:off x="6375400" y="2451550"/>
              <a:ext cx="51750" cy="110600"/>
            </a:xfrm>
            <a:custGeom>
              <a:avLst/>
              <a:gdLst/>
              <a:ahLst/>
              <a:cxnLst/>
              <a:rect l="l" t="t" r="r" b="b"/>
              <a:pathLst>
                <a:path w="2070" h="4424" extrusionOk="0">
                  <a:moveTo>
                    <a:pt x="1652" y="1"/>
                  </a:moveTo>
                  <a:cubicBezTo>
                    <a:pt x="1617" y="1"/>
                    <a:pt x="1582" y="15"/>
                    <a:pt x="1552" y="45"/>
                  </a:cubicBezTo>
                  <a:cubicBezTo>
                    <a:pt x="1494" y="90"/>
                    <a:pt x="1432" y="102"/>
                    <a:pt x="1369" y="102"/>
                  </a:cubicBezTo>
                  <a:cubicBezTo>
                    <a:pt x="1299" y="102"/>
                    <a:pt x="1228" y="88"/>
                    <a:pt x="1159" y="88"/>
                  </a:cubicBezTo>
                  <a:cubicBezTo>
                    <a:pt x="1095" y="88"/>
                    <a:pt x="1033" y="100"/>
                    <a:pt x="975" y="145"/>
                  </a:cubicBezTo>
                  <a:cubicBezTo>
                    <a:pt x="856" y="165"/>
                    <a:pt x="756" y="204"/>
                    <a:pt x="717" y="364"/>
                  </a:cubicBezTo>
                  <a:cubicBezTo>
                    <a:pt x="717" y="483"/>
                    <a:pt x="776" y="602"/>
                    <a:pt x="796" y="742"/>
                  </a:cubicBezTo>
                  <a:cubicBezTo>
                    <a:pt x="856" y="1080"/>
                    <a:pt x="657" y="1378"/>
                    <a:pt x="518" y="1696"/>
                  </a:cubicBezTo>
                  <a:cubicBezTo>
                    <a:pt x="378" y="2094"/>
                    <a:pt x="0" y="2432"/>
                    <a:pt x="160" y="2930"/>
                  </a:cubicBezTo>
                  <a:cubicBezTo>
                    <a:pt x="378" y="3188"/>
                    <a:pt x="378" y="3546"/>
                    <a:pt x="418" y="3885"/>
                  </a:cubicBezTo>
                  <a:cubicBezTo>
                    <a:pt x="458" y="4024"/>
                    <a:pt x="498" y="4143"/>
                    <a:pt x="617" y="4223"/>
                  </a:cubicBezTo>
                  <a:cubicBezTo>
                    <a:pt x="711" y="4279"/>
                    <a:pt x="840" y="4423"/>
                    <a:pt x="888" y="4423"/>
                  </a:cubicBezTo>
                  <a:cubicBezTo>
                    <a:pt x="891" y="4423"/>
                    <a:pt x="893" y="4423"/>
                    <a:pt x="896" y="4422"/>
                  </a:cubicBezTo>
                  <a:cubicBezTo>
                    <a:pt x="1075" y="4362"/>
                    <a:pt x="955" y="4163"/>
                    <a:pt x="995" y="4044"/>
                  </a:cubicBezTo>
                  <a:cubicBezTo>
                    <a:pt x="995" y="4024"/>
                    <a:pt x="1015" y="3964"/>
                    <a:pt x="995" y="3924"/>
                  </a:cubicBezTo>
                  <a:cubicBezTo>
                    <a:pt x="1015" y="3566"/>
                    <a:pt x="975" y="3188"/>
                    <a:pt x="1154" y="2850"/>
                  </a:cubicBezTo>
                  <a:cubicBezTo>
                    <a:pt x="1393" y="2393"/>
                    <a:pt x="1393" y="1875"/>
                    <a:pt x="1572" y="1398"/>
                  </a:cubicBezTo>
                  <a:cubicBezTo>
                    <a:pt x="1652" y="1199"/>
                    <a:pt x="1652" y="940"/>
                    <a:pt x="1890" y="801"/>
                  </a:cubicBezTo>
                  <a:cubicBezTo>
                    <a:pt x="1910" y="702"/>
                    <a:pt x="1950" y="582"/>
                    <a:pt x="1970" y="483"/>
                  </a:cubicBezTo>
                  <a:cubicBezTo>
                    <a:pt x="2069" y="264"/>
                    <a:pt x="1870" y="165"/>
                    <a:pt x="1751" y="45"/>
                  </a:cubicBezTo>
                  <a:cubicBezTo>
                    <a:pt x="1721" y="15"/>
                    <a:pt x="1686" y="1"/>
                    <a:pt x="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838;p9">
              <a:extLst>
                <a:ext uri="{FF2B5EF4-FFF2-40B4-BE49-F238E27FC236}">
                  <a16:creationId xmlns:a16="http://schemas.microsoft.com/office/drawing/2014/main" id="{9AECEF82-49DC-4588-85DA-03BAAA15BC69}"/>
                </a:ext>
              </a:extLst>
            </p:cNvPr>
            <p:cNvSpPr/>
            <p:nvPr/>
          </p:nvSpPr>
          <p:spPr>
            <a:xfrm>
              <a:off x="6011375" y="2955950"/>
              <a:ext cx="119375" cy="27700"/>
            </a:xfrm>
            <a:custGeom>
              <a:avLst/>
              <a:gdLst/>
              <a:ahLst/>
              <a:cxnLst/>
              <a:rect l="l" t="t" r="r" b="b"/>
              <a:pathLst>
                <a:path w="4775" h="1108" extrusionOk="0">
                  <a:moveTo>
                    <a:pt x="2009" y="1"/>
                  </a:moveTo>
                  <a:cubicBezTo>
                    <a:pt x="1830" y="1"/>
                    <a:pt x="1651" y="60"/>
                    <a:pt x="1512" y="140"/>
                  </a:cubicBezTo>
                  <a:cubicBezTo>
                    <a:pt x="1428" y="174"/>
                    <a:pt x="1472" y="336"/>
                    <a:pt x="1378" y="336"/>
                  </a:cubicBezTo>
                  <a:cubicBezTo>
                    <a:pt x="1361" y="336"/>
                    <a:pt x="1340" y="331"/>
                    <a:pt x="1313" y="319"/>
                  </a:cubicBezTo>
                  <a:cubicBezTo>
                    <a:pt x="1253" y="319"/>
                    <a:pt x="1194" y="319"/>
                    <a:pt x="1114" y="359"/>
                  </a:cubicBezTo>
                  <a:cubicBezTo>
                    <a:pt x="1036" y="378"/>
                    <a:pt x="957" y="385"/>
                    <a:pt x="878" y="385"/>
                  </a:cubicBezTo>
                  <a:cubicBezTo>
                    <a:pt x="725" y="385"/>
                    <a:pt x="571" y="361"/>
                    <a:pt x="418" y="361"/>
                  </a:cubicBezTo>
                  <a:cubicBezTo>
                    <a:pt x="324" y="361"/>
                    <a:pt x="231" y="370"/>
                    <a:pt x="139" y="399"/>
                  </a:cubicBezTo>
                  <a:cubicBezTo>
                    <a:pt x="40" y="498"/>
                    <a:pt x="0" y="617"/>
                    <a:pt x="0" y="777"/>
                  </a:cubicBezTo>
                  <a:cubicBezTo>
                    <a:pt x="42" y="1002"/>
                    <a:pt x="154" y="1108"/>
                    <a:pt x="315" y="1108"/>
                  </a:cubicBezTo>
                  <a:cubicBezTo>
                    <a:pt x="382" y="1108"/>
                    <a:pt x="456" y="1090"/>
                    <a:pt x="537" y="1055"/>
                  </a:cubicBezTo>
                  <a:cubicBezTo>
                    <a:pt x="1989" y="995"/>
                    <a:pt x="3382" y="816"/>
                    <a:pt x="4774" y="478"/>
                  </a:cubicBezTo>
                  <a:cubicBezTo>
                    <a:pt x="4536" y="419"/>
                    <a:pt x="4277" y="498"/>
                    <a:pt x="4118" y="259"/>
                  </a:cubicBezTo>
                  <a:cubicBezTo>
                    <a:pt x="3939" y="259"/>
                    <a:pt x="3740" y="259"/>
                    <a:pt x="3521" y="220"/>
                  </a:cubicBezTo>
                  <a:cubicBezTo>
                    <a:pt x="3024" y="41"/>
                    <a:pt x="2507" y="140"/>
                    <a:pt x="20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839;p9">
              <a:extLst>
                <a:ext uri="{FF2B5EF4-FFF2-40B4-BE49-F238E27FC236}">
                  <a16:creationId xmlns:a16="http://schemas.microsoft.com/office/drawing/2014/main" id="{50CC852E-B93D-4191-94D1-BD89CFE704B3}"/>
                </a:ext>
              </a:extLst>
            </p:cNvPr>
            <p:cNvSpPr/>
            <p:nvPr/>
          </p:nvSpPr>
          <p:spPr>
            <a:xfrm>
              <a:off x="6723525" y="3070475"/>
              <a:ext cx="32850" cy="156050"/>
            </a:xfrm>
            <a:custGeom>
              <a:avLst/>
              <a:gdLst/>
              <a:ahLst/>
              <a:cxnLst/>
              <a:rect l="l" t="t" r="r" b="b"/>
              <a:pathLst>
                <a:path w="1314" h="6242" extrusionOk="0">
                  <a:moveTo>
                    <a:pt x="879" y="0"/>
                  </a:moveTo>
                  <a:cubicBezTo>
                    <a:pt x="820" y="0"/>
                    <a:pt x="765" y="26"/>
                    <a:pt x="717" y="75"/>
                  </a:cubicBezTo>
                  <a:cubicBezTo>
                    <a:pt x="657" y="194"/>
                    <a:pt x="597" y="333"/>
                    <a:pt x="577" y="492"/>
                  </a:cubicBezTo>
                  <a:cubicBezTo>
                    <a:pt x="518" y="1010"/>
                    <a:pt x="577" y="1507"/>
                    <a:pt x="557" y="2004"/>
                  </a:cubicBezTo>
                  <a:lnTo>
                    <a:pt x="557" y="2303"/>
                  </a:lnTo>
                  <a:lnTo>
                    <a:pt x="557" y="2601"/>
                  </a:lnTo>
                  <a:cubicBezTo>
                    <a:pt x="577" y="2999"/>
                    <a:pt x="557" y="3397"/>
                    <a:pt x="378" y="3755"/>
                  </a:cubicBezTo>
                  <a:cubicBezTo>
                    <a:pt x="199" y="4292"/>
                    <a:pt x="0" y="4869"/>
                    <a:pt x="458" y="5386"/>
                  </a:cubicBezTo>
                  <a:cubicBezTo>
                    <a:pt x="697" y="5645"/>
                    <a:pt x="577" y="5963"/>
                    <a:pt x="657" y="6241"/>
                  </a:cubicBezTo>
                  <a:cubicBezTo>
                    <a:pt x="975" y="5565"/>
                    <a:pt x="856" y="4829"/>
                    <a:pt x="995" y="4093"/>
                  </a:cubicBezTo>
                  <a:cubicBezTo>
                    <a:pt x="1154" y="3854"/>
                    <a:pt x="975" y="3556"/>
                    <a:pt x="1154" y="3297"/>
                  </a:cubicBezTo>
                  <a:cubicBezTo>
                    <a:pt x="1214" y="3118"/>
                    <a:pt x="1254" y="2959"/>
                    <a:pt x="1194" y="2780"/>
                  </a:cubicBezTo>
                  <a:cubicBezTo>
                    <a:pt x="1254" y="2681"/>
                    <a:pt x="1254" y="2581"/>
                    <a:pt x="1194" y="2482"/>
                  </a:cubicBezTo>
                  <a:cubicBezTo>
                    <a:pt x="1214" y="2283"/>
                    <a:pt x="1274" y="2064"/>
                    <a:pt x="1194" y="1865"/>
                  </a:cubicBezTo>
                  <a:cubicBezTo>
                    <a:pt x="1293" y="1567"/>
                    <a:pt x="1313" y="1248"/>
                    <a:pt x="1194" y="950"/>
                  </a:cubicBezTo>
                  <a:cubicBezTo>
                    <a:pt x="1194" y="831"/>
                    <a:pt x="1174" y="711"/>
                    <a:pt x="1174" y="612"/>
                  </a:cubicBezTo>
                  <a:cubicBezTo>
                    <a:pt x="995" y="473"/>
                    <a:pt x="1154" y="214"/>
                    <a:pt x="995" y="35"/>
                  </a:cubicBezTo>
                  <a:cubicBezTo>
                    <a:pt x="956" y="11"/>
                    <a:pt x="917" y="0"/>
                    <a:pt x="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840;p9">
              <a:extLst>
                <a:ext uri="{FF2B5EF4-FFF2-40B4-BE49-F238E27FC236}">
                  <a16:creationId xmlns:a16="http://schemas.microsoft.com/office/drawing/2014/main" id="{D1607C62-69AB-419C-9AE3-2EFC50047909}"/>
                </a:ext>
              </a:extLst>
            </p:cNvPr>
            <p:cNvSpPr/>
            <p:nvPr/>
          </p:nvSpPr>
          <p:spPr>
            <a:xfrm>
              <a:off x="6004900" y="2995650"/>
              <a:ext cx="105950" cy="58175"/>
            </a:xfrm>
            <a:custGeom>
              <a:avLst/>
              <a:gdLst/>
              <a:ahLst/>
              <a:cxnLst/>
              <a:rect l="l" t="t" r="r" b="b"/>
              <a:pathLst>
                <a:path w="4238" h="2327" extrusionOk="0">
                  <a:moveTo>
                    <a:pt x="4038" y="1"/>
                  </a:moveTo>
                  <a:cubicBezTo>
                    <a:pt x="3261" y="1"/>
                    <a:pt x="2497" y="222"/>
                    <a:pt x="1722" y="222"/>
                  </a:cubicBezTo>
                  <a:cubicBezTo>
                    <a:pt x="1600" y="222"/>
                    <a:pt x="1476" y="216"/>
                    <a:pt x="1353" y="203"/>
                  </a:cubicBezTo>
                  <a:cubicBezTo>
                    <a:pt x="955" y="502"/>
                    <a:pt x="378" y="203"/>
                    <a:pt x="0" y="581"/>
                  </a:cubicBezTo>
                  <a:cubicBezTo>
                    <a:pt x="0" y="601"/>
                    <a:pt x="20" y="621"/>
                    <a:pt x="20" y="661"/>
                  </a:cubicBezTo>
                  <a:cubicBezTo>
                    <a:pt x="120" y="760"/>
                    <a:pt x="219" y="860"/>
                    <a:pt x="259" y="999"/>
                  </a:cubicBezTo>
                  <a:cubicBezTo>
                    <a:pt x="259" y="1078"/>
                    <a:pt x="259" y="1158"/>
                    <a:pt x="279" y="1218"/>
                  </a:cubicBezTo>
                  <a:cubicBezTo>
                    <a:pt x="358" y="1556"/>
                    <a:pt x="299" y="1914"/>
                    <a:pt x="498" y="2212"/>
                  </a:cubicBezTo>
                  <a:cubicBezTo>
                    <a:pt x="572" y="2286"/>
                    <a:pt x="656" y="2327"/>
                    <a:pt x="760" y="2327"/>
                  </a:cubicBezTo>
                  <a:cubicBezTo>
                    <a:pt x="796" y="2327"/>
                    <a:pt x="835" y="2322"/>
                    <a:pt x="876" y="2312"/>
                  </a:cubicBezTo>
                  <a:cubicBezTo>
                    <a:pt x="1075" y="2212"/>
                    <a:pt x="1174" y="2033"/>
                    <a:pt x="1154" y="1874"/>
                  </a:cubicBezTo>
                  <a:cubicBezTo>
                    <a:pt x="1055" y="919"/>
                    <a:pt x="1652" y="820"/>
                    <a:pt x="2368" y="800"/>
                  </a:cubicBezTo>
                  <a:cubicBezTo>
                    <a:pt x="2481" y="800"/>
                    <a:pt x="2594" y="805"/>
                    <a:pt x="2706" y="805"/>
                  </a:cubicBezTo>
                  <a:cubicBezTo>
                    <a:pt x="2967" y="805"/>
                    <a:pt x="3219" y="776"/>
                    <a:pt x="3442" y="581"/>
                  </a:cubicBezTo>
                  <a:cubicBezTo>
                    <a:pt x="3502" y="124"/>
                    <a:pt x="4238" y="601"/>
                    <a:pt x="4198" y="4"/>
                  </a:cubicBezTo>
                  <a:cubicBezTo>
                    <a:pt x="4144" y="2"/>
                    <a:pt x="4091" y="1"/>
                    <a:pt x="40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841;p9">
              <a:extLst>
                <a:ext uri="{FF2B5EF4-FFF2-40B4-BE49-F238E27FC236}">
                  <a16:creationId xmlns:a16="http://schemas.microsoft.com/office/drawing/2014/main" id="{DF155202-B993-442D-87FD-927F2E6D11B5}"/>
                </a:ext>
              </a:extLst>
            </p:cNvPr>
            <p:cNvSpPr/>
            <p:nvPr/>
          </p:nvSpPr>
          <p:spPr>
            <a:xfrm>
              <a:off x="6629025" y="2922675"/>
              <a:ext cx="86575" cy="33800"/>
            </a:xfrm>
            <a:custGeom>
              <a:avLst/>
              <a:gdLst/>
              <a:ahLst/>
              <a:cxnLst/>
              <a:rect l="l" t="t" r="r" b="b"/>
              <a:pathLst>
                <a:path w="3463" h="1352" extrusionOk="0">
                  <a:moveTo>
                    <a:pt x="409" y="0"/>
                  </a:moveTo>
                  <a:cubicBezTo>
                    <a:pt x="270" y="0"/>
                    <a:pt x="177" y="86"/>
                    <a:pt x="220" y="437"/>
                  </a:cubicBezTo>
                  <a:cubicBezTo>
                    <a:pt x="279" y="456"/>
                    <a:pt x="319" y="456"/>
                    <a:pt x="379" y="456"/>
                  </a:cubicBezTo>
                  <a:cubicBezTo>
                    <a:pt x="478" y="556"/>
                    <a:pt x="617" y="636"/>
                    <a:pt x="458" y="775"/>
                  </a:cubicBezTo>
                  <a:cubicBezTo>
                    <a:pt x="180" y="1013"/>
                    <a:pt x="1" y="1232"/>
                    <a:pt x="518" y="1352"/>
                  </a:cubicBezTo>
                  <a:cubicBezTo>
                    <a:pt x="598" y="1352"/>
                    <a:pt x="697" y="1352"/>
                    <a:pt x="777" y="1332"/>
                  </a:cubicBezTo>
                  <a:cubicBezTo>
                    <a:pt x="1031" y="1223"/>
                    <a:pt x="1285" y="1173"/>
                    <a:pt x="1544" y="1173"/>
                  </a:cubicBezTo>
                  <a:cubicBezTo>
                    <a:pt x="1710" y="1173"/>
                    <a:pt x="1879" y="1193"/>
                    <a:pt x="2050" y="1232"/>
                  </a:cubicBezTo>
                  <a:cubicBezTo>
                    <a:pt x="2142" y="1238"/>
                    <a:pt x="2236" y="1242"/>
                    <a:pt x="2330" y="1242"/>
                  </a:cubicBezTo>
                  <a:cubicBezTo>
                    <a:pt x="2561" y="1242"/>
                    <a:pt x="2793" y="1218"/>
                    <a:pt x="3005" y="1133"/>
                  </a:cubicBezTo>
                  <a:cubicBezTo>
                    <a:pt x="3203" y="1013"/>
                    <a:pt x="3383" y="834"/>
                    <a:pt x="3462" y="616"/>
                  </a:cubicBezTo>
                  <a:cubicBezTo>
                    <a:pt x="3383" y="417"/>
                    <a:pt x="3203" y="337"/>
                    <a:pt x="3044" y="258"/>
                  </a:cubicBezTo>
                  <a:cubicBezTo>
                    <a:pt x="2831" y="164"/>
                    <a:pt x="2615" y="139"/>
                    <a:pt x="2397" y="139"/>
                  </a:cubicBezTo>
                  <a:cubicBezTo>
                    <a:pt x="2150" y="139"/>
                    <a:pt x="1903" y="171"/>
                    <a:pt x="1659" y="171"/>
                  </a:cubicBezTo>
                  <a:cubicBezTo>
                    <a:pt x="1434" y="171"/>
                    <a:pt x="1211" y="143"/>
                    <a:pt x="995" y="39"/>
                  </a:cubicBezTo>
                  <a:cubicBezTo>
                    <a:pt x="958" y="70"/>
                    <a:pt x="912" y="81"/>
                    <a:pt x="860" y="81"/>
                  </a:cubicBezTo>
                  <a:cubicBezTo>
                    <a:pt x="721" y="81"/>
                    <a:pt x="543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842;p9">
              <a:extLst>
                <a:ext uri="{FF2B5EF4-FFF2-40B4-BE49-F238E27FC236}">
                  <a16:creationId xmlns:a16="http://schemas.microsoft.com/office/drawing/2014/main" id="{8449BBAD-514B-4802-9D25-783AD69F8F06}"/>
                </a:ext>
              </a:extLst>
            </p:cNvPr>
            <p:cNvSpPr/>
            <p:nvPr/>
          </p:nvSpPr>
          <p:spPr>
            <a:xfrm>
              <a:off x="6547175" y="2907950"/>
              <a:ext cx="106250" cy="25150"/>
            </a:xfrm>
            <a:custGeom>
              <a:avLst/>
              <a:gdLst/>
              <a:ahLst/>
              <a:cxnLst/>
              <a:rect l="l" t="t" r="r" b="b"/>
              <a:pathLst>
                <a:path w="4250" h="1006" extrusionOk="0">
                  <a:moveTo>
                    <a:pt x="188" y="0"/>
                  </a:moveTo>
                  <a:cubicBezTo>
                    <a:pt x="75" y="0"/>
                    <a:pt x="0" y="62"/>
                    <a:pt x="12" y="290"/>
                  </a:cubicBezTo>
                  <a:cubicBezTo>
                    <a:pt x="848" y="449"/>
                    <a:pt x="1644" y="628"/>
                    <a:pt x="2459" y="847"/>
                  </a:cubicBezTo>
                  <a:cubicBezTo>
                    <a:pt x="2797" y="926"/>
                    <a:pt x="3136" y="1006"/>
                    <a:pt x="3474" y="1006"/>
                  </a:cubicBezTo>
                  <a:cubicBezTo>
                    <a:pt x="3490" y="862"/>
                    <a:pt x="3531" y="770"/>
                    <a:pt x="3650" y="770"/>
                  </a:cubicBezTo>
                  <a:cubicBezTo>
                    <a:pt x="3679" y="770"/>
                    <a:pt x="3713" y="775"/>
                    <a:pt x="3752" y="787"/>
                  </a:cubicBezTo>
                  <a:cubicBezTo>
                    <a:pt x="3786" y="797"/>
                    <a:pt x="3818" y="801"/>
                    <a:pt x="3848" y="801"/>
                  </a:cubicBezTo>
                  <a:cubicBezTo>
                    <a:pt x="3999" y="801"/>
                    <a:pt x="4117" y="694"/>
                    <a:pt x="4250" y="628"/>
                  </a:cubicBezTo>
                  <a:cubicBezTo>
                    <a:pt x="2996" y="290"/>
                    <a:pt x="1743" y="130"/>
                    <a:pt x="450" y="51"/>
                  </a:cubicBezTo>
                  <a:cubicBezTo>
                    <a:pt x="355" y="27"/>
                    <a:pt x="263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843;p9">
              <a:extLst>
                <a:ext uri="{FF2B5EF4-FFF2-40B4-BE49-F238E27FC236}">
                  <a16:creationId xmlns:a16="http://schemas.microsoft.com/office/drawing/2014/main" id="{63DF1AD8-EC46-4141-A94D-86FC7EBF29AD}"/>
                </a:ext>
              </a:extLst>
            </p:cNvPr>
            <p:cNvSpPr/>
            <p:nvPr/>
          </p:nvSpPr>
          <p:spPr>
            <a:xfrm>
              <a:off x="6402750" y="2636450"/>
              <a:ext cx="35325" cy="85800"/>
            </a:xfrm>
            <a:custGeom>
              <a:avLst/>
              <a:gdLst/>
              <a:ahLst/>
              <a:cxnLst/>
              <a:rect l="l" t="t" r="r" b="b"/>
              <a:pathLst>
                <a:path w="1413" h="3432" extrusionOk="0">
                  <a:moveTo>
                    <a:pt x="631" y="1"/>
                  </a:moveTo>
                  <a:cubicBezTo>
                    <a:pt x="564" y="1"/>
                    <a:pt x="505" y="76"/>
                    <a:pt x="458" y="308"/>
                  </a:cubicBezTo>
                  <a:cubicBezTo>
                    <a:pt x="160" y="865"/>
                    <a:pt x="498" y="1342"/>
                    <a:pt x="617" y="1820"/>
                  </a:cubicBezTo>
                  <a:cubicBezTo>
                    <a:pt x="737" y="2039"/>
                    <a:pt x="776" y="2258"/>
                    <a:pt x="498" y="2397"/>
                  </a:cubicBezTo>
                  <a:cubicBezTo>
                    <a:pt x="200" y="2596"/>
                    <a:pt x="1" y="2854"/>
                    <a:pt x="20" y="3232"/>
                  </a:cubicBezTo>
                  <a:cubicBezTo>
                    <a:pt x="100" y="3352"/>
                    <a:pt x="200" y="3411"/>
                    <a:pt x="319" y="3431"/>
                  </a:cubicBezTo>
                  <a:cubicBezTo>
                    <a:pt x="418" y="3431"/>
                    <a:pt x="518" y="3431"/>
                    <a:pt x="617" y="3352"/>
                  </a:cubicBezTo>
                  <a:lnTo>
                    <a:pt x="657" y="3292"/>
                  </a:lnTo>
                  <a:lnTo>
                    <a:pt x="717" y="3252"/>
                  </a:lnTo>
                  <a:cubicBezTo>
                    <a:pt x="757" y="3312"/>
                    <a:pt x="796" y="3332"/>
                    <a:pt x="876" y="3332"/>
                  </a:cubicBezTo>
                  <a:cubicBezTo>
                    <a:pt x="1274" y="2556"/>
                    <a:pt x="1413" y="1760"/>
                    <a:pt x="1154" y="905"/>
                  </a:cubicBezTo>
                  <a:cubicBezTo>
                    <a:pt x="1095" y="706"/>
                    <a:pt x="1075" y="467"/>
                    <a:pt x="1055" y="248"/>
                  </a:cubicBezTo>
                  <a:cubicBezTo>
                    <a:pt x="1044" y="253"/>
                    <a:pt x="1033" y="255"/>
                    <a:pt x="1022" y="255"/>
                  </a:cubicBezTo>
                  <a:cubicBezTo>
                    <a:pt x="897" y="255"/>
                    <a:pt x="752" y="1"/>
                    <a:pt x="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844;p9">
              <a:extLst>
                <a:ext uri="{FF2B5EF4-FFF2-40B4-BE49-F238E27FC236}">
                  <a16:creationId xmlns:a16="http://schemas.microsoft.com/office/drawing/2014/main" id="{BFC05858-5717-4F33-B1C6-AE6335711D55}"/>
                </a:ext>
              </a:extLst>
            </p:cNvPr>
            <p:cNvSpPr/>
            <p:nvPr/>
          </p:nvSpPr>
          <p:spPr>
            <a:xfrm>
              <a:off x="6701650" y="2938050"/>
              <a:ext cx="31850" cy="81750"/>
            </a:xfrm>
            <a:custGeom>
              <a:avLst/>
              <a:gdLst/>
              <a:ahLst/>
              <a:cxnLst/>
              <a:rect l="l" t="t" r="r" b="b"/>
              <a:pathLst>
                <a:path w="1274" h="3270" extrusionOk="0">
                  <a:moveTo>
                    <a:pt x="557" y="1"/>
                  </a:moveTo>
                  <a:cubicBezTo>
                    <a:pt x="298" y="21"/>
                    <a:pt x="159" y="140"/>
                    <a:pt x="159" y="398"/>
                  </a:cubicBezTo>
                  <a:cubicBezTo>
                    <a:pt x="0" y="1035"/>
                    <a:pt x="358" y="1612"/>
                    <a:pt x="398" y="2209"/>
                  </a:cubicBezTo>
                  <a:cubicBezTo>
                    <a:pt x="577" y="2527"/>
                    <a:pt x="676" y="2885"/>
                    <a:pt x="875" y="3203"/>
                  </a:cubicBezTo>
                  <a:cubicBezTo>
                    <a:pt x="922" y="3250"/>
                    <a:pt x="969" y="3269"/>
                    <a:pt x="1019" y="3269"/>
                  </a:cubicBezTo>
                  <a:cubicBezTo>
                    <a:pt x="1055" y="3269"/>
                    <a:pt x="1093" y="3260"/>
                    <a:pt x="1134" y="3243"/>
                  </a:cubicBezTo>
                  <a:cubicBezTo>
                    <a:pt x="1174" y="2945"/>
                    <a:pt x="1273" y="2626"/>
                    <a:pt x="1273" y="2328"/>
                  </a:cubicBezTo>
                  <a:cubicBezTo>
                    <a:pt x="1273" y="1493"/>
                    <a:pt x="1154" y="657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845;p9">
              <a:extLst>
                <a:ext uri="{FF2B5EF4-FFF2-40B4-BE49-F238E27FC236}">
                  <a16:creationId xmlns:a16="http://schemas.microsoft.com/office/drawing/2014/main" id="{77B77705-D52B-4F43-B6B9-9654B4110A40}"/>
                </a:ext>
              </a:extLst>
            </p:cNvPr>
            <p:cNvSpPr/>
            <p:nvPr/>
          </p:nvSpPr>
          <p:spPr>
            <a:xfrm>
              <a:off x="6185425" y="2980950"/>
              <a:ext cx="119875" cy="20025"/>
            </a:xfrm>
            <a:custGeom>
              <a:avLst/>
              <a:gdLst/>
              <a:ahLst/>
              <a:cxnLst/>
              <a:rect l="l" t="t" r="r" b="b"/>
              <a:pathLst>
                <a:path w="4795" h="801" extrusionOk="0">
                  <a:moveTo>
                    <a:pt x="3383" y="1"/>
                  </a:moveTo>
                  <a:cubicBezTo>
                    <a:pt x="2968" y="1"/>
                    <a:pt x="2552" y="31"/>
                    <a:pt x="2149" y="55"/>
                  </a:cubicBezTo>
                  <a:cubicBezTo>
                    <a:pt x="2063" y="60"/>
                    <a:pt x="1977" y="61"/>
                    <a:pt x="1890" y="61"/>
                  </a:cubicBezTo>
                  <a:cubicBezTo>
                    <a:pt x="1700" y="61"/>
                    <a:pt x="1507" y="54"/>
                    <a:pt x="1315" y="54"/>
                  </a:cubicBezTo>
                  <a:cubicBezTo>
                    <a:pt x="860" y="54"/>
                    <a:pt x="407" y="98"/>
                    <a:pt x="0" y="393"/>
                  </a:cubicBezTo>
                  <a:cubicBezTo>
                    <a:pt x="339" y="771"/>
                    <a:pt x="836" y="612"/>
                    <a:pt x="1214" y="791"/>
                  </a:cubicBezTo>
                  <a:cubicBezTo>
                    <a:pt x="1301" y="798"/>
                    <a:pt x="1389" y="801"/>
                    <a:pt x="1476" y="801"/>
                  </a:cubicBezTo>
                  <a:cubicBezTo>
                    <a:pt x="2073" y="801"/>
                    <a:pt x="2662" y="662"/>
                    <a:pt x="3260" y="662"/>
                  </a:cubicBezTo>
                  <a:cubicBezTo>
                    <a:pt x="3347" y="662"/>
                    <a:pt x="3434" y="665"/>
                    <a:pt x="3521" y="672"/>
                  </a:cubicBezTo>
                  <a:cubicBezTo>
                    <a:pt x="3652" y="678"/>
                    <a:pt x="3789" y="688"/>
                    <a:pt x="3926" y="688"/>
                  </a:cubicBezTo>
                  <a:cubicBezTo>
                    <a:pt x="4226" y="688"/>
                    <a:pt x="4529" y="639"/>
                    <a:pt x="4775" y="393"/>
                  </a:cubicBezTo>
                  <a:cubicBezTo>
                    <a:pt x="4795" y="155"/>
                    <a:pt x="4695" y="120"/>
                    <a:pt x="4571" y="120"/>
                  </a:cubicBezTo>
                  <a:cubicBezTo>
                    <a:pt x="4520" y="120"/>
                    <a:pt x="4464" y="126"/>
                    <a:pt x="4411" y="126"/>
                  </a:cubicBezTo>
                  <a:cubicBezTo>
                    <a:pt x="4335" y="126"/>
                    <a:pt x="4265" y="114"/>
                    <a:pt x="4218" y="55"/>
                  </a:cubicBezTo>
                  <a:cubicBezTo>
                    <a:pt x="3944" y="15"/>
                    <a:pt x="3664" y="1"/>
                    <a:pt x="3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846;p9">
              <a:extLst>
                <a:ext uri="{FF2B5EF4-FFF2-40B4-BE49-F238E27FC236}">
                  <a16:creationId xmlns:a16="http://schemas.microsoft.com/office/drawing/2014/main" id="{196A0D59-5883-44F4-938A-42E623E13774}"/>
                </a:ext>
              </a:extLst>
            </p:cNvPr>
            <p:cNvSpPr/>
            <p:nvPr/>
          </p:nvSpPr>
          <p:spPr>
            <a:xfrm>
              <a:off x="6384850" y="2898600"/>
              <a:ext cx="77600" cy="25050"/>
            </a:xfrm>
            <a:custGeom>
              <a:avLst/>
              <a:gdLst/>
              <a:ahLst/>
              <a:cxnLst/>
              <a:rect l="l" t="t" r="r" b="b"/>
              <a:pathLst>
                <a:path w="3104" h="1002" extrusionOk="0">
                  <a:moveTo>
                    <a:pt x="2135" y="0"/>
                  </a:moveTo>
                  <a:cubicBezTo>
                    <a:pt x="1378" y="0"/>
                    <a:pt x="437" y="232"/>
                    <a:pt x="0" y="604"/>
                  </a:cubicBezTo>
                  <a:cubicBezTo>
                    <a:pt x="140" y="624"/>
                    <a:pt x="299" y="664"/>
                    <a:pt x="438" y="664"/>
                  </a:cubicBezTo>
                  <a:cubicBezTo>
                    <a:pt x="736" y="664"/>
                    <a:pt x="697" y="823"/>
                    <a:pt x="617" y="1002"/>
                  </a:cubicBezTo>
                  <a:cubicBezTo>
                    <a:pt x="1373" y="803"/>
                    <a:pt x="2169" y="922"/>
                    <a:pt x="2905" y="664"/>
                  </a:cubicBezTo>
                  <a:cubicBezTo>
                    <a:pt x="2984" y="524"/>
                    <a:pt x="3024" y="385"/>
                    <a:pt x="3104" y="226"/>
                  </a:cubicBezTo>
                  <a:cubicBezTo>
                    <a:pt x="2913" y="71"/>
                    <a:pt x="2552" y="0"/>
                    <a:pt x="2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847;p9">
              <a:extLst>
                <a:ext uri="{FF2B5EF4-FFF2-40B4-BE49-F238E27FC236}">
                  <a16:creationId xmlns:a16="http://schemas.microsoft.com/office/drawing/2014/main" id="{5D399D11-A837-457A-BA99-B9B0DED9B8B9}"/>
                </a:ext>
              </a:extLst>
            </p:cNvPr>
            <p:cNvSpPr/>
            <p:nvPr/>
          </p:nvSpPr>
          <p:spPr>
            <a:xfrm>
              <a:off x="6396775" y="2486500"/>
              <a:ext cx="18425" cy="66650"/>
            </a:xfrm>
            <a:custGeom>
              <a:avLst/>
              <a:gdLst/>
              <a:ahLst/>
              <a:cxnLst/>
              <a:rect l="l" t="t" r="r" b="b"/>
              <a:pathLst>
                <a:path w="737" h="2666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477"/>
                    <a:pt x="240" y="955"/>
                    <a:pt x="120" y="1472"/>
                  </a:cubicBezTo>
                  <a:cubicBezTo>
                    <a:pt x="41" y="1870"/>
                    <a:pt x="1" y="2248"/>
                    <a:pt x="140" y="2666"/>
                  </a:cubicBezTo>
                  <a:lnTo>
                    <a:pt x="717" y="2666"/>
                  </a:lnTo>
                  <a:cubicBezTo>
                    <a:pt x="737" y="1770"/>
                    <a:pt x="737" y="895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848;p9">
              <a:extLst>
                <a:ext uri="{FF2B5EF4-FFF2-40B4-BE49-F238E27FC236}">
                  <a16:creationId xmlns:a16="http://schemas.microsoft.com/office/drawing/2014/main" id="{15B945EB-2BF4-4BD8-B578-F4F6B0FE6800}"/>
                </a:ext>
              </a:extLst>
            </p:cNvPr>
            <p:cNvSpPr/>
            <p:nvPr/>
          </p:nvSpPr>
          <p:spPr>
            <a:xfrm>
              <a:off x="6554925" y="2941000"/>
              <a:ext cx="89550" cy="25800"/>
            </a:xfrm>
            <a:custGeom>
              <a:avLst/>
              <a:gdLst/>
              <a:ahLst/>
              <a:cxnLst/>
              <a:rect l="l" t="t" r="r" b="b"/>
              <a:pathLst>
                <a:path w="3582" h="1032" extrusionOk="0">
                  <a:moveTo>
                    <a:pt x="3330" y="1"/>
                  </a:moveTo>
                  <a:cubicBezTo>
                    <a:pt x="3268" y="1"/>
                    <a:pt x="3204" y="13"/>
                    <a:pt x="3144" y="22"/>
                  </a:cubicBezTo>
                  <a:cubicBezTo>
                    <a:pt x="3095" y="22"/>
                    <a:pt x="3045" y="21"/>
                    <a:pt x="2996" y="21"/>
                  </a:cubicBezTo>
                  <a:cubicBezTo>
                    <a:pt x="2723" y="21"/>
                    <a:pt x="2448" y="36"/>
                    <a:pt x="2229" y="221"/>
                  </a:cubicBezTo>
                  <a:cubicBezTo>
                    <a:pt x="1991" y="335"/>
                    <a:pt x="1750" y="364"/>
                    <a:pt x="1508" y="364"/>
                  </a:cubicBezTo>
                  <a:cubicBezTo>
                    <a:pt x="1263" y="364"/>
                    <a:pt x="1016" y="334"/>
                    <a:pt x="773" y="334"/>
                  </a:cubicBezTo>
                  <a:cubicBezTo>
                    <a:pt x="714" y="334"/>
                    <a:pt x="656" y="336"/>
                    <a:pt x="598" y="340"/>
                  </a:cubicBezTo>
                  <a:cubicBezTo>
                    <a:pt x="458" y="340"/>
                    <a:pt x="299" y="340"/>
                    <a:pt x="160" y="380"/>
                  </a:cubicBezTo>
                  <a:cubicBezTo>
                    <a:pt x="60" y="420"/>
                    <a:pt x="1" y="519"/>
                    <a:pt x="1" y="619"/>
                  </a:cubicBezTo>
                  <a:cubicBezTo>
                    <a:pt x="1" y="718"/>
                    <a:pt x="60" y="818"/>
                    <a:pt x="140" y="897"/>
                  </a:cubicBezTo>
                  <a:cubicBezTo>
                    <a:pt x="259" y="987"/>
                    <a:pt x="401" y="1031"/>
                    <a:pt x="548" y="1031"/>
                  </a:cubicBezTo>
                  <a:cubicBezTo>
                    <a:pt x="598" y="1031"/>
                    <a:pt x="647" y="1026"/>
                    <a:pt x="697" y="1017"/>
                  </a:cubicBezTo>
                  <a:cubicBezTo>
                    <a:pt x="796" y="1017"/>
                    <a:pt x="896" y="997"/>
                    <a:pt x="995" y="977"/>
                  </a:cubicBezTo>
                  <a:cubicBezTo>
                    <a:pt x="1214" y="917"/>
                    <a:pt x="1433" y="902"/>
                    <a:pt x="1654" y="902"/>
                  </a:cubicBezTo>
                  <a:cubicBezTo>
                    <a:pt x="1876" y="902"/>
                    <a:pt x="2099" y="917"/>
                    <a:pt x="2328" y="917"/>
                  </a:cubicBezTo>
                  <a:cubicBezTo>
                    <a:pt x="2370" y="913"/>
                    <a:pt x="2413" y="912"/>
                    <a:pt x="2457" y="912"/>
                  </a:cubicBezTo>
                  <a:cubicBezTo>
                    <a:pt x="2589" y="912"/>
                    <a:pt x="2728" y="925"/>
                    <a:pt x="2863" y="925"/>
                  </a:cubicBezTo>
                  <a:cubicBezTo>
                    <a:pt x="3151" y="925"/>
                    <a:pt x="3422" y="866"/>
                    <a:pt x="3581" y="499"/>
                  </a:cubicBezTo>
                  <a:cubicBezTo>
                    <a:pt x="3024" y="400"/>
                    <a:pt x="3522" y="221"/>
                    <a:pt x="3562" y="101"/>
                  </a:cubicBezTo>
                  <a:cubicBezTo>
                    <a:pt x="3494" y="22"/>
                    <a:pt x="3413" y="1"/>
                    <a:pt x="3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849;p9">
              <a:extLst>
                <a:ext uri="{FF2B5EF4-FFF2-40B4-BE49-F238E27FC236}">
                  <a16:creationId xmlns:a16="http://schemas.microsoft.com/office/drawing/2014/main" id="{0C6A28BF-922C-4C44-BD48-90354437068D}"/>
                </a:ext>
              </a:extLst>
            </p:cNvPr>
            <p:cNvSpPr/>
            <p:nvPr/>
          </p:nvSpPr>
          <p:spPr>
            <a:xfrm>
              <a:off x="6480325" y="2949000"/>
              <a:ext cx="88550" cy="24400"/>
            </a:xfrm>
            <a:custGeom>
              <a:avLst/>
              <a:gdLst/>
              <a:ahLst/>
              <a:cxnLst/>
              <a:rect l="l" t="t" r="r" b="b"/>
              <a:pathLst>
                <a:path w="3542" h="976" extrusionOk="0">
                  <a:moveTo>
                    <a:pt x="3482" y="0"/>
                  </a:moveTo>
                  <a:cubicBezTo>
                    <a:pt x="2666" y="100"/>
                    <a:pt x="1811" y="140"/>
                    <a:pt x="995" y="378"/>
                  </a:cubicBezTo>
                  <a:cubicBezTo>
                    <a:pt x="956" y="458"/>
                    <a:pt x="876" y="537"/>
                    <a:pt x="777" y="557"/>
                  </a:cubicBezTo>
                  <a:cubicBezTo>
                    <a:pt x="518" y="577"/>
                    <a:pt x="299" y="577"/>
                    <a:pt x="61" y="597"/>
                  </a:cubicBezTo>
                  <a:cubicBezTo>
                    <a:pt x="21" y="597"/>
                    <a:pt x="21" y="637"/>
                    <a:pt x="1" y="657"/>
                  </a:cubicBezTo>
                  <a:cubicBezTo>
                    <a:pt x="1" y="677"/>
                    <a:pt x="1" y="736"/>
                    <a:pt x="61" y="756"/>
                  </a:cubicBezTo>
                  <a:cubicBezTo>
                    <a:pt x="200" y="895"/>
                    <a:pt x="399" y="975"/>
                    <a:pt x="598" y="975"/>
                  </a:cubicBezTo>
                  <a:cubicBezTo>
                    <a:pt x="797" y="975"/>
                    <a:pt x="995" y="955"/>
                    <a:pt x="1194" y="895"/>
                  </a:cubicBezTo>
                  <a:cubicBezTo>
                    <a:pt x="1572" y="776"/>
                    <a:pt x="1950" y="776"/>
                    <a:pt x="2328" y="776"/>
                  </a:cubicBezTo>
                  <a:cubicBezTo>
                    <a:pt x="2468" y="776"/>
                    <a:pt x="2587" y="776"/>
                    <a:pt x="2746" y="756"/>
                  </a:cubicBezTo>
                  <a:cubicBezTo>
                    <a:pt x="2885" y="736"/>
                    <a:pt x="3025" y="677"/>
                    <a:pt x="3124" y="557"/>
                  </a:cubicBezTo>
                  <a:cubicBezTo>
                    <a:pt x="3084" y="498"/>
                    <a:pt x="3084" y="458"/>
                    <a:pt x="3084" y="398"/>
                  </a:cubicBezTo>
                  <a:cubicBezTo>
                    <a:pt x="3084" y="398"/>
                    <a:pt x="3064" y="378"/>
                    <a:pt x="3064" y="338"/>
                  </a:cubicBezTo>
                  <a:cubicBezTo>
                    <a:pt x="3044" y="279"/>
                    <a:pt x="3064" y="259"/>
                    <a:pt x="3124" y="199"/>
                  </a:cubicBezTo>
                  <a:cubicBezTo>
                    <a:pt x="3223" y="179"/>
                    <a:pt x="3343" y="179"/>
                    <a:pt x="3462" y="159"/>
                  </a:cubicBezTo>
                  <a:cubicBezTo>
                    <a:pt x="3482" y="159"/>
                    <a:pt x="3522" y="140"/>
                    <a:pt x="3502" y="140"/>
                  </a:cubicBezTo>
                  <a:cubicBezTo>
                    <a:pt x="3542" y="100"/>
                    <a:pt x="3542" y="60"/>
                    <a:pt x="3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850;p9">
              <a:extLst>
                <a:ext uri="{FF2B5EF4-FFF2-40B4-BE49-F238E27FC236}">
                  <a16:creationId xmlns:a16="http://schemas.microsoft.com/office/drawing/2014/main" id="{2340FEA6-F81A-4064-B619-C37D73B0EB1F}"/>
                </a:ext>
              </a:extLst>
            </p:cNvPr>
            <p:cNvSpPr/>
            <p:nvPr/>
          </p:nvSpPr>
          <p:spPr>
            <a:xfrm>
              <a:off x="6146125" y="2988250"/>
              <a:ext cx="68175" cy="18525"/>
            </a:xfrm>
            <a:custGeom>
              <a:avLst/>
              <a:gdLst/>
              <a:ahLst/>
              <a:cxnLst/>
              <a:rect l="l" t="t" r="r" b="b"/>
              <a:pathLst>
                <a:path w="2727" h="741" extrusionOk="0">
                  <a:moveTo>
                    <a:pt x="703" y="1"/>
                  </a:moveTo>
                  <a:cubicBezTo>
                    <a:pt x="475" y="1"/>
                    <a:pt x="250" y="62"/>
                    <a:pt x="41" y="280"/>
                  </a:cubicBezTo>
                  <a:cubicBezTo>
                    <a:pt x="1" y="400"/>
                    <a:pt x="1" y="499"/>
                    <a:pt x="100" y="579"/>
                  </a:cubicBezTo>
                  <a:cubicBezTo>
                    <a:pt x="200" y="618"/>
                    <a:pt x="299" y="678"/>
                    <a:pt x="399" y="698"/>
                  </a:cubicBezTo>
                  <a:cubicBezTo>
                    <a:pt x="645" y="722"/>
                    <a:pt x="890" y="741"/>
                    <a:pt x="1131" y="741"/>
                  </a:cubicBezTo>
                  <a:cubicBezTo>
                    <a:pt x="1688" y="741"/>
                    <a:pt x="2226" y="641"/>
                    <a:pt x="2726" y="280"/>
                  </a:cubicBezTo>
                  <a:cubicBezTo>
                    <a:pt x="2564" y="137"/>
                    <a:pt x="2375" y="109"/>
                    <a:pt x="2182" y="109"/>
                  </a:cubicBezTo>
                  <a:cubicBezTo>
                    <a:pt x="2052" y="109"/>
                    <a:pt x="1920" y="122"/>
                    <a:pt x="1794" y="122"/>
                  </a:cubicBezTo>
                  <a:cubicBezTo>
                    <a:pt x="1717" y="122"/>
                    <a:pt x="1643" y="117"/>
                    <a:pt x="1572" y="101"/>
                  </a:cubicBezTo>
                  <a:cubicBezTo>
                    <a:pt x="1293" y="101"/>
                    <a:pt x="995" y="1"/>
                    <a:pt x="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851;p9">
              <a:extLst>
                <a:ext uri="{FF2B5EF4-FFF2-40B4-BE49-F238E27FC236}">
                  <a16:creationId xmlns:a16="http://schemas.microsoft.com/office/drawing/2014/main" id="{CC699862-CC92-44F5-8ABE-B77BC24C0217}"/>
                </a:ext>
              </a:extLst>
            </p:cNvPr>
            <p:cNvSpPr/>
            <p:nvPr/>
          </p:nvSpPr>
          <p:spPr>
            <a:xfrm>
              <a:off x="6087450" y="2993000"/>
              <a:ext cx="60700" cy="19375"/>
            </a:xfrm>
            <a:custGeom>
              <a:avLst/>
              <a:gdLst/>
              <a:ahLst/>
              <a:cxnLst/>
              <a:rect l="l" t="t" r="r" b="b"/>
              <a:pathLst>
                <a:path w="2428" h="775" extrusionOk="0">
                  <a:moveTo>
                    <a:pt x="1647" y="1"/>
                  </a:moveTo>
                  <a:cubicBezTo>
                    <a:pt x="1393" y="1"/>
                    <a:pt x="1144" y="31"/>
                    <a:pt x="896" y="90"/>
                  </a:cubicBezTo>
                  <a:cubicBezTo>
                    <a:pt x="778" y="275"/>
                    <a:pt x="603" y="290"/>
                    <a:pt x="408" y="290"/>
                  </a:cubicBezTo>
                  <a:cubicBezTo>
                    <a:pt x="372" y="290"/>
                    <a:pt x="336" y="289"/>
                    <a:pt x="299" y="289"/>
                  </a:cubicBezTo>
                  <a:cubicBezTo>
                    <a:pt x="180" y="309"/>
                    <a:pt x="1" y="269"/>
                    <a:pt x="140" y="488"/>
                  </a:cubicBezTo>
                  <a:cubicBezTo>
                    <a:pt x="299" y="687"/>
                    <a:pt x="578" y="707"/>
                    <a:pt x="836" y="767"/>
                  </a:cubicBezTo>
                  <a:cubicBezTo>
                    <a:pt x="879" y="772"/>
                    <a:pt x="921" y="774"/>
                    <a:pt x="964" y="774"/>
                  </a:cubicBezTo>
                  <a:cubicBezTo>
                    <a:pt x="1082" y="774"/>
                    <a:pt x="1202" y="756"/>
                    <a:pt x="1333" y="727"/>
                  </a:cubicBezTo>
                  <a:cubicBezTo>
                    <a:pt x="1356" y="725"/>
                    <a:pt x="1378" y="724"/>
                    <a:pt x="1401" y="724"/>
                  </a:cubicBezTo>
                  <a:cubicBezTo>
                    <a:pt x="1544" y="724"/>
                    <a:pt x="1683" y="758"/>
                    <a:pt x="1830" y="758"/>
                  </a:cubicBezTo>
                  <a:cubicBezTo>
                    <a:pt x="1901" y="758"/>
                    <a:pt x="1973" y="750"/>
                    <a:pt x="2050" y="727"/>
                  </a:cubicBezTo>
                  <a:cubicBezTo>
                    <a:pt x="2229" y="608"/>
                    <a:pt x="2368" y="468"/>
                    <a:pt x="2428" y="269"/>
                  </a:cubicBezTo>
                  <a:lnTo>
                    <a:pt x="2428" y="90"/>
                  </a:lnTo>
                  <a:cubicBezTo>
                    <a:pt x="2159" y="31"/>
                    <a:pt x="1900" y="1"/>
                    <a:pt x="1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852;p9">
              <a:extLst>
                <a:ext uri="{FF2B5EF4-FFF2-40B4-BE49-F238E27FC236}">
                  <a16:creationId xmlns:a16="http://schemas.microsoft.com/office/drawing/2014/main" id="{6B42B811-15E5-4A7B-AD1D-E4B40CF4182B}"/>
                </a:ext>
              </a:extLst>
            </p:cNvPr>
            <p:cNvSpPr/>
            <p:nvPr/>
          </p:nvSpPr>
          <p:spPr>
            <a:xfrm>
              <a:off x="6472375" y="2824675"/>
              <a:ext cx="29375" cy="42275"/>
            </a:xfrm>
            <a:custGeom>
              <a:avLst/>
              <a:gdLst/>
              <a:ahLst/>
              <a:cxnLst/>
              <a:rect l="l" t="t" r="r" b="b"/>
              <a:pathLst>
                <a:path w="1175" h="1691" extrusionOk="0">
                  <a:moveTo>
                    <a:pt x="558" y="0"/>
                  </a:moveTo>
                  <a:cubicBezTo>
                    <a:pt x="498" y="259"/>
                    <a:pt x="1" y="139"/>
                    <a:pt x="160" y="378"/>
                  </a:cubicBezTo>
                  <a:cubicBezTo>
                    <a:pt x="418" y="796"/>
                    <a:pt x="379" y="1353"/>
                    <a:pt x="776" y="1691"/>
                  </a:cubicBezTo>
                  <a:cubicBezTo>
                    <a:pt x="975" y="1472"/>
                    <a:pt x="1095" y="1194"/>
                    <a:pt x="1174" y="915"/>
                  </a:cubicBezTo>
                  <a:cubicBezTo>
                    <a:pt x="1075" y="557"/>
                    <a:pt x="856" y="259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853;p9">
              <a:extLst>
                <a:ext uri="{FF2B5EF4-FFF2-40B4-BE49-F238E27FC236}">
                  <a16:creationId xmlns:a16="http://schemas.microsoft.com/office/drawing/2014/main" id="{B85C4CC4-81ED-4F67-A02C-C694D5B4364C}"/>
                </a:ext>
              </a:extLst>
            </p:cNvPr>
            <p:cNvSpPr/>
            <p:nvPr/>
          </p:nvSpPr>
          <p:spPr>
            <a:xfrm>
              <a:off x="6436000" y="2792950"/>
              <a:ext cx="31425" cy="26525"/>
            </a:xfrm>
            <a:custGeom>
              <a:avLst/>
              <a:gdLst/>
              <a:ahLst/>
              <a:cxnLst/>
              <a:rect l="l" t="t" r="r" b="b"/>
              <a:pathLst>
                <a:path w="1257" h="1061" extrusionOk="0">
                  <a:moveTo>
                    <a:pt x="336" y="0"/>
                  </a:moveTo>
                  <a:cubicBezTo>
                    <a:pt x="42" y="0"/>
                    <a:pt x="1" y="256"/>
                    <a:pt x="123" y="652"/>
                  </a:cubicBezTo>
                  <a:cubicBezTo>
                    <a:pt x="210" y="880"/>
                    <a:pt x="313" y="1061"/>
                    <a:pt x="553" y="1061"/>
                  </a:cubicBezTo>
                  <a:cubicBezTo>
                    <a:pt x="586" y="1061"/>
                    <a:pt x="621" y="1057"/>
                    <a:pt x="660" y="1050"/>
                  </a:cubicBezTo>
                  <a:lnTo>
                    <a:pt x="839" y="1050"/>
                  </a:lnTo>
                  <a:cubicBezTo>
                    <a:pt x="901" y="896"/>
                    <a:pt x="986" y="837"/>
                    <a:pt x="1114" y="837"/>
                  </a:cubicBezTo>
                  <a:cubicBezTo>
                    <a:pt x="1151" y="837"/>
                    <a:pt x="1192" y="842"/>
                    <a:pt x="1237" y="851"/>
                  </a:cubicBezTo>
                  <a:cubicBezTo>
                    <a:pt x="1237" y="772"/>
                    <a:pt x="1257" y="692"/>
                    <a:pt x="1257" y="633"/>
                  </a:cubicBezTo>
                  <a:cubicBezTo>
                    <a:pt x="1117" y="434"/>
                    <a:pt x="938" y="195"/>
                    <a:pt x="680" y="76"/>
                  </a:cubicBezTo>
                  <a:cubicBezTo>
                    <a:pt x="540" y="24"/>
                    <a:pt x="426" y="0"/>
                    <a:pt x="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854;p9">
              <a:extLst>
                <a:ext uri="{FF2B5EF4-FFF2-40B4-BE49-F238E27FC236}">
                  <a16:creationId xmlns:a16="http://schemas.microsoft.com/office/drawing/2014/main" id="{22E858D0-4488-4782-B489-CB87A7F00E6E}"/>
                </a:ext>
              </a:extLst>
            </p:cNvPr>
            <p:cNvSpPr/>
            <p:nvPr/>
          </p:nvSpPr>
          <p:spPr>
            <a:xfrm>
              <a:off x="6405250" y="2780000"/>
              <a:ext cx="47750" cy="31550"/>
            </a:xfrm>
            <a:custGeom>
              <a:avLst/>
              <a:gdLst/>
              <a:ahLst/>
              <a:cxnLst/>
              <a:rect l="l" t="t" r="r" b="b"/>
              <a:pathLst>
                <a:path w="1910" h="1262" extrusionOk="0">
                  <a:moveTo>
                    <a:pt x="120" y="0"/>
                  </a:moveTo>
                  <a:cubicBezTo>
                    <a:pt x="87" y="0"/>
                    <a:pt x="53" y="12"/>
                    <a:pt x="20" y="37"/>
                  </a:cubicBezTo>
                  <a:cubicBezTo>
                    <a:pt x="0" y="96"/>
                    <a:pt x="0" y="176"/>
                    <a:pt x="20" y="255"/>
                  </a:cubicBezTo>
                  <a:cubicBezTo>
                    <a:pt x="179" y="434"/>
                    <a:pt x="438" y="434"/>
                    <a:pt x="617" y="594"/>
                  </a:cubicBezTo>
                  <a:cubicBezTo>
                    <a:pt x="816" y="832"/>
                    <a:pt x="1015" y="1091"/>
                    <a:pt x="1293" y="1250"/>
                  </a:cubicBezTo>
                  <a:cubicBezTo>
                    <a:pt x="1322" y="1257"/>
                    <a:pt x="1351" y="1262"/>
                    <a:pt x="1379" y="1262"/>
                  </a:cubicBezTo>
                  <a:cubicBezTo>
                    <a:pt x="1428" y="1262"/>
                    <a:pt x="1474" y="1248"/>
                    <a:pt x="1512" y="1210"/>
                  </a:cubicBezTo>
                  <a:cubicBezTo>
                    <a:pt x="1494" y="962"/>
                    <a:pt x="1381" y="618"/>
                    <a:pt x="1754" y="618"/>
                  </a:cubicBezTo>
                  <a:cubicBezTo>
                    <a:pt x="1798" y="618"/>
                    <a:pt x="1850" y="623"/>
                    <a:pt x="1910" y="633"/>
                  </a:cubicBezTo>
                  <a:cubicBezTo>
                    <a:pt x="1386" y="465"/>
                    <a:pt x="933" y="51"/>
                    <a:pt x="369" y="51"/>
                  </a:cubicBezTo>
                  <a:cubicBezTo>
                    <a:pt x="333" y="51"/>
                    <a:pt x="296" y="53"/>
                    <a:pt x="259" y="56"/>
                  </a:cubicBezTo>
                  <a:cubicBezTo>
                    <a:pt x="212" y="22"/>
                    <a:pt x="166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855;p9">
              <a:extLst>
                <a:ext uri="{FF2B5EF4-FFF2-40B4-BE49-F238E27FC236}">
                  <a16:creationId xmlns:a16="http://schemas.microsoft.com/office/drawing/2014/main" id="{591EF584-6494-4A60-9882-5B5949338628}"/>
                </a:ext>
              </a:extLst>
            </p:cNvPr>
            <p:cNvSpPr/>
            <p:nvPr/>
          </p:nvSpPr>
          <p:spPr>
            <a:xfrm>
              <a:off x="6713575" y="3020100"/>
              <a:ext cx="29375" cy="49275"/>
            </a:xfrm>
            <a:custGeom>
              <a:avLst/>
              <a:gdLst/>
              <a:ahLst/>
              <a:cxnLst/>
              <a:rect l="l" t="t" r="r" b="b"/>
              <a:pathLst>
                <a:path w="1175" h="1971" extrusionOk="0">
                  <a:moveTo>
                    <a:pt x="458" y="1"/>
                  </a:moveTo>
                  <a:cubicBezTo>
                    <a:pt x="418" y="21"/>
                    <a:pt x="398" y="41"/>
                    <a:pt x="319" y="80"/>
                  </a:cubicBezTo>
                  <a:cubicBezTo>
                    <a:pt x="219" y="279"/>
                    <a:pt x="180" y="498"/>
                    <a:pt x="60" y="697"/>
                  </a:cubicBezTo>
                  <a:cubicBezTo>
                    <a:pt x="1" y="817"/>
                    <a:pt x="20" y="936"/>
                    <a:pt x="100" y="1035"/>
                  </a:cubicBezTo>
                  <a:cubicBezTo>
                    <a:pt x="498" y="1274"/>
                    <a:pt x="518" y="1791"/>
                    <a:pt x="955" y="1970"/>
                  </a:cubicBezTo>
                  <a:cubicBezTo>
                    <a:pt x="1154" y="1891"/>
                    <a:pt x="1055" y="1672"/>
                    <a:pt x="1174" y="1533"/>
                  </a:cubicBezTo>
                  <a:cubicBezTo>
                    <a:pt x="1075" y="1214"/>
                    <a:pt x="1055" y="836"/>
                    <a:pt x="756" y="618"/>
                  </a:cubicBezTo>
                  <a:cubicBezTo>
                    <a:pt x="558" y="439"/>
                    <a:pt x="677" y="200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856;p9">
              <a:extLst>
                <a:ext uri="{FF2B5EF4-FFF2-40B4-BE49-F238E27FC236}">
                  <a16:creationId xmlns:a16="http://schemas.microsoft.com/office/drawing/2014/main" id="{83BE2E92-B6CC-48D0-9304-CE628440CBE6}"/>
                </a:ext>
              </a:extLst>
            </p:cNvPr>
            <p:cNvSpPr/>
            <p:nvPr/>
          </p:nvSpPr>
          <p:spPr>
            <a:xfrm>
              <a:off x="6388325" y="2727600"/>
              <a:ext cx="26875" cy="29950"/>
            </a:xfrm>
            <a:custGeom>
              <a:avLst/>
              <a:gdLst/>
              <a:ahLst/>
              <a:cxnLst/>
              <a:rect l="l" t="t" r="r" b="b"/>
              <a:pathLst>
                <a:path w="1075" h="1198" extrusionOk="0">
                  <a:moveTo>
                    <a:pt x="449" y="1"/>
                  </a:moveTo>
                  <a:cubicBezTo>
                    <a:pt x="307" y="1"/>
                    <a:pt x="168" y="78"/>
                    <a:pt x="60" y="203"/>
                  </a:cubicBezTo>
                  <a:cubicBezTo>
                    <a:pt x="40" y="283"/>
                    <a:pt x="1" y="362"/>
                    <a:pt x="1" y="462"/>
                  </a:cubicBezTo>
                  <a:cubicBezTo>
                    <a:pt x="40" y="641"/>
                    <a:pt x="140" y="760"/>
                    <a:pt x="259" y="879"/>
                  </a:cubicBezTo>
                  <a:cubicBezTo>
                    <a:pt x="430" y="965"/>
                    <a:pt x="528" y="1198"/>
                    <a:pt x="742" y="1198"/>
                  </a:cubicBezTo>
                  <a:cubicBezTo>
                    <a:pt x="777" y="1198"/>
                    <a:pt x="814" y="1192"/>
                    <a:pt x="856" y="1178"/>
                  </a:cubicBezTo>
                  <a:cubicBezTo>
                    <a:pt x="936" y="999"/>
                    <a:pt x="995" y="800"/>
                    <a:pt x="1075" y="641"/>
                  </a:cubicBezTo>
                  <a:cubicBezTo>
                    <a:pt x="1055" y="283"/>
                    <a:pt x="836" y="84"/>
                    <a:pt x="498" y="4"/>
                  </a:cubicBezTo>
                  <a:cubicBezTo>
                    <a:pt x="482" y="2"/>
                    <a:pt x="466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857;p9">
              <a:extLst>
                <a:ext uri="{FF2B5EF4-FFF2-40B4-BE49-F238E27FC236}">
                  <a16:creationId xmlns:a16="http://schemas.microsoft.com/office/drawing/2014/main" id="{96F70512-0D3C-4F62-8C24-278B3D1835BE}"/>
                </a:ext>
              </a:extLst>
            </p:cNvPr>
            <p:cNvSpPr/>
            <p:nvPr/>
          </p:nvSpPr>
          <p:spPr>
            <a:xfrm>
              <a:off x="6400775" y="2714250"/>
              <a:ext cx="24375" cy="29375"/>
            </a:xfrm>
            <a:custGeom>
              <a:avLst/>
              <a:gdLst/>
              <a:ahLst/>
              <a:cxnLst/>
              <a:rect l="l" t="t" r="r" b="b"/>
              <a:pathLst>
                <a:path w="975" h="1175" extrusionOk="0">
                  <a:moveTo>
                    <a:pt x="756" y="1"/>
                  </a:moveTo>
                  <a:cubicBezTo>
                    <a:pt x="696" y="41"/>
                    <a:pt x="637" y="120"/>
                    <a:pt x="577" y="200"/>
                  </a:cubicBezTo>
                  <a:cubicBezTo>
                    <a:pt x="398" y="339"/>
                    <a:pt x="159" y="279"/>
                    <a:pt x="40" y="478"/>
                  </a:cubicBezTo>
                  <a:cubicBezTo>
                    <a:pt x="40" y="518"/>
                    <a:pt x="0" y="538"/>
                    <a:pt x="0" y="598"/>
                  </a:cubicBezTo>
                  <a:cubicBezTo>
                    <a:pt x="179" y="797"/>
                    <a:pt x="378" y="976"/>
                    <a:pt x="577" y="1175"/>
                  </a:cubicBezTo>
                  <a:cubicBezTo>
                    <a:pt x="796" y="896"/>
                    <a:pt x="855" y="538"/>
                    <a:pt x="975" y="220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858;p9">
              <a:extLst>
                <a:ext uri="{FF2B5EF4-FFF2-40B4-BE49-F238E27FC236}">
                  <a16:creationId xmlns:a16="http://schemas.microsoft.com/office/drawing/2014/main" id="{5463B99F-066F-495B-9E65-5207B470FACB}"/>
                </a:ext>
              </a:extLst>
            </p:cNvPr>
            <p:cNvSpPr/>
            <p:nvPr/>
          </p:nvSpPr>
          <p:spPr>
            <a:xfrm>
              <a:off x="6488800" y="2853325"/>
              <a:ext cx="19900" cy="42975"/>
            </a:xfrm>
            <a:custGeom>
              <a:avLst/>
              <a:gdLst/>
              <a:ahLst/>
              <a:cxnLst/>
              <a:rect l="l" t="t" r="r" b="b"/>
              <a:pathLst>
                <a:path w="796" h="1719" extrusionOk="0">
                  <a:moveTo>
                    <a:pt x="567" y="1"/>
                  </a:moveTo>
                  <a:cubicBezTo>
                    <a:pt x="251" y="1"/>
                    <a:pt x="317" y="305"/>
                    <a:pt x="298" y="525"/>
                  </a:cubicBezTo>
                  <a:cubicBezTo>
                    <a:pt x="497" y="804"/>
                    <a:pt x="139" y="684"/>
                    <a:pt x="99" y="784"/>
                  </a:cubicBezTo>
                  <a:cubicBezTo>
                    <a:pt x="20" y="983"/>
                    <a:pt x="358" y="1042"/>
                    <a:pt x="219" y="1241"/>
                  </a:cubicBezTo>
                  <a:cubicBezTo>
                    <a:pt x="159" y="1321"/>
                    <a:pt x="139" y="1420"/>
                    <a:pt x="99" y="1500"/>
                  </a:cubicBezTo>
                  <a:cubicBezTo>
                    <a:pt x="20" y="1540"/>
                    <a:pt x="0" y="1599"/>
                    <a:pt x="99" y="1679"/>
                  </a:cubicBezTo>
                  <a:cubicBezTo>
                    <a:pt x="119" y="1699"/>
                    <a:pt x="139" y="1699"/>
                    <a:pt x="199" y="1719"/>
                  </a:cubicBezTo>
                  <a:cubicBezTo>
                    <a:pt x="656" y="1241"/>
                    <a:pt x="796" y="644"/>
                    <a:pt x="656" y="8"/>
                  </a:cubicBezTo>
                  <a:cubicBezTo>
                    <a:pt x="624" y="3"/>
                    <a:pt x="594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859;p9">
              <a:extLst>
                <a:ext uri="{FF2B5EF4-FFF2-40B4-BE49-F238E27FC236}">
                  <a16:creationId xmlns:a16="http://schemas.microsoft.com/office/drawing/2014/main" id="{12370E0D-7FF6-4190-A39B-6BFAA6A718E2}"/>
                </a:ext>
              </a:extLst>
            </p:cNvPr>
            <p:cNvSpPr/>
            <p:nvPr/>
          </p:nvSpPr>
          <p:spPr>
            <a:xfrm>
              <a:off x="6515650" y="2904550"/>
              <a:ext cx="42775" cy="11150"/>
            </a:xfrm>
            <a:custGeom>
              <a:avLst/>
              <a:gdLst/>
              <a:ahLst/>
              <a:cxnLst/>
              <a:rect l="l" t="t" r="r" b="b"/>
              <a:pathLst>
                <a:path w="1711" h="446" extrusionOk="0">
                  <a:moveTo>
                    <a:pt x="953" y="0"/>
                  </a:moveTo>
                  <a:cubicBezTo>
                    <a:pt x="747" y="0"/>
                    <a:pt x="528" y="20"/>
                    <a:pt x="293" y="20"/>
                  </a:cubicBezTo>
                  <a:cubicBezTo>
                    <a:pt x="198" y="20"/>
                    <a:pt x="101" y="17"/>
                    <a:pt x="0" y="8"/>
                  </a:cubicBezTo>
                  <a:lnTo>
                    <a:pt x="0" y="8"/>
                  </a:lnTo>
                  <a:cubicBezTo>
                    <a:pt x="478" y="445"/>
                    <a:pt x="876" y="386"/>
                    <a:pt x="1273" y="426"/>
                  </a:cubicBezTo>
                  <a:cubicBezTo>
                    <a:pt x="1373" y="247"/>
                    <a:pt x="1552" y="247"/>
                    <a:pt x="1711" y="187"/>
                  </a:cubicBezTo>
                  <a:cubicBezTo>
                    <a:pt x="1471" y="34"/>
                    <a:pt x="1223" y="0"/>
                    <a:pt x="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860;p9">
              <a:extLst>
                <a:ext uri="{FF2B5EF4-FFF2-40B4-BE49-F238E27FC236}">
                  <a16:creationId xmlns:a16="http://schemas.microsoft.com/office/drawing/2014/main" id="{0EF3123D-F805-4530-AFCC-5245AC344F9C}"/>
                </a:ext>
              </a:extLst>
            </p:cNvPr>
            <p:cNvSpPr/>
            <p:nvPr/>
          </p:nvSpPr>
          <p:spPr>
            <a:xfrm>
              <a:off x="6393300" y="2748475"/>
              <a:ext cx="18925" cy="32950"/>
            </a:xfrm>
            <a:custGeom>
              <a:avLst/>
              <a:gdLst/>
              <a:ahLst/>
              <a:cxnLst/>
              <a:rect l="l" t="t" r="r" b="b"/>
              <a:pathLst>
                <a:path w="757" h="1318" extrusionOk="0">
                  <a:moveTo>
                    <a:pt x="189" y="1"/>
                  </a:moveTo>
                  <a:cubicBezTo>
                    <a:pt x="173" y="1"/>
                    <a:pt x="157" y="2"/>
                    <a:pt x="140" y="4"/>
                  </a:cubicBezTo>
                  <a:cubicBezTo>
                    <a:pt x="100" y="24"/>
                    <a:pt x="60" y="44"/>
                    <a:pt x="40" y="44"/>
                  </a:cubicBezTo>
                  <a:cubicBezTo>
                    <a:pt x="1" y="124"/>
                    <a:pt x="1" y="203"/>
                    <a:pt x="40" y="263"/>
                  </a:cubicBezTo>
                  <a:cubicBezTo>
                    <a:pt x="60" y="422"/>
                    <a:pt x="80" y="601"/>
                    <a:pt x="80" y="741"/>
                  </a:cubicBezTo>
                  <a:cubicBezTo>
                    <a:pt x="140" y="999"/>
                    <a:pt x="80" y="1298"/>
                    <a:pt x="458" y="1317"/>
                  </a:cubicBezTo>
                  <a:cubicBezTo>
                    <a:pt x="538" y="1317"/>
                    <a:pt x="637" y="1298"/>
                    <a:pt x="697" y="1298"/>
                  </a:cubicBezTo>
                  <a:cubicBezTo>
                    <a:pt x="398" y="999"/>
                    <a:pt x="757" y="661"/>
                    <a:pt x="657" y="343"/>
                  </a:cubicBezTo>
                  <a:cubicBezTo>
                    <a:pt x="490" y="250"/>
                    <a:pt x="40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861;p9">
              <a:extLst>
                <a:ext uri="{FF2B5EF4-FFF2-40B4-BE49-F238E27FC236}">
                  <a16:creationId xmlns:a16="http://schemas.microsoft.com/office/drawing/2014/main" id="{29795013-81D1-49BE-882F-EE87935693BD}"/>
                </a:ext>
              </a:extLst>
            </p:cNvPr>
            <p:cNvSpPr/>
            <p:nvPr/>
          </p:nvSpPr>
          <p:spPr>
            <a:xfrm>
              <a:off x="6653400" y="2923575"/>
              <a:ext cx="51750" cy="6000"/>
            </a:xfrm>
            <a:custGeom>
              <a:avLst/>
              <a:gdLst/>
              <a:ahLst/>
              <a:cxnLst/>
              <a:rect l="l" t="t" r="r" b="b"/>
              <a:pathLst>
                <a:path w="2070" h="240" extrusionOk="0">
                  <a:moveTo>
                    <a:pt x="492" y="1"/>
                  </a:moveTo>
                  <a:cubicBezTo>
                    <a:pt x="328" y="1"/>
                    <a:pt x="164" y="3"/>
                    <a:pt x="1" y="3"/>
                  </a:cubicBezTo>
                  <a:cubicBezTo>
                    <a:pt x="310" y="196"/>
                    <a:pt x="643" y="239"/>
                    <a:pt x="983" y="239"/>
                  </a:cubicBezTo>
                  <a:cubicBezTo>
                    <a:pt x="1256" y="239"/>
                    <a:pt x="1534" y="211"/>
                    <a:pt x="1808" y="211"/>
                  </a:cubicBezTo>
                  <a:cubicBezTo>
                    <a:pt x="1896" y="211"/>
                    <a:pt x="1983" y="214"/>
                    <a:pt x="2069" y="222"/>
                  </a:cubicBezTo>
                  <a:cubicBezTo>
                    <a:pt x="1552" y="24"/>
                    <a:pt x="1023" y="1"/>
                    <a:pt x="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62;p9">
              <a:extLst>
                <a:ext uri="{FF2B5EF4-FFF2-40B4-BE49-F238E27FC236}">
                  <a16:creationId xmlns:a16="http://schemas.microsoft.com/office/drawing/2014/main" id="{C04C249B-9FB4-4AA7-9497-0127464224F6}"/>
                </a:ext>
              </a:extLst>
            </p:cNvPr>
            <p:cNvSpPr/>
            <p:nvPr/>
          </p:nvSpPr>
          <p:spPr>
            <a:xfrm>
              <a:off x="6633000" y="2933075"/>
              <a:ext cx="22425" cy="10975"/>
            </a:xfrm>
            <a:custGeom>
              <a:avLst/>
              <a:gdLst/>
              <a:ahLst/>
              <a:cxnLst/>
              <a:rect l="l" t="t" r="r" b="b"/>
              <a:pathLst>
                <a:path w="897" h="439" extrusionOk="0">
                  <a:moveTo>
                    <a:pt x="403" y="15"/>
                  </a:moveTo>
                  <a:cubicBezTo>
                    <a:pt x="334" y="15"/>
                    <a:pt x="279" y="40"/>
                    <a:pt x="200" y="40"/>
                  </a:cubicBezTo>
                  <a:cubicBezTo>
                    <a:pt x="140" y="140"/>
                    <a:pt x="61" y="279"/>
                    <a:pt x="1" y="379"/>
                  </a:cubicBezTo>
                  <a:cubicBezTo>
                    <a:pt x="140" y="399"/>
                    <a:pt x="299" y="399"/>
                    <a:pt x="439" y="418"/>
                  </a:cubicBezTo>
                  <a:cubicBezTo>
                    <a:pt x="618" y="399"/>
                    <a:pt x="856" y="438"/>
                    <a:pt x="896" y="239"/>
                  </a:cubicBezTo>
                  <a:cubicBezTo>
                    <a:pt x="896" y="1"/>
                    <a:pt x="637" y="40"/>
                    <a:pt x="458" y="21"/>
                  </a:cubicBezTo>
                  <a:cubicBezTo>
                    <a:pt x="439" y="17"/>
                    <a:pt x="420" y="15"/>
                    <a:pt x="403" y="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863;p9">
              <a:extLst>
                <a:ext uri="{FF2B5EF4-FFF2-40B4-BE49-F238E27FC236}">
                  <a16:creationId xmlns:a16="http://schemas.microsoft.com/office/drawing/2014/main" id="{B5C8FAFC-7A12-4803-9F3A-D2FA5515AAFB}"/>
                </a:ext>
              </a:extLst>
            </p:cNvPr>
            <p:cNvSpPr/>
            <p:nvPr/>
          </p:nvSpPr>
          <p:spPr>
            <a:xfrm>
              <a:off x="6566875" y="2948500"/>
              <a:ext cx="42775" cy="5125"/>
            </a:xfrm>
            <a:custGeom>
              <a:avLst/>
              <a:gdLst/>
              <a:ahLst/>
              <a:cxnLst/>
              <a:rect l="l" t="t" r="r" b="b"/>
              <a:pathLst>
                <a:path w="1711" h="205" extrusionOk="0">
                  <a:moveTo>
                    <a:pt x="1711" y="0"/>
                  </a:moveTo>
                  <a:cubicBezTo>
                    <a:pt x="1154" y="0"/>
                    <a:pt x="597" y="20"/>
                    <a:pt x="20" y="20"/>
                  </a:cubicBezTo>
                  <a:cubicBezTo>
                    <a:pt x="20" y="80"/>
                    <a:pt x="20" y="120"/>
                    <a:pt x="0" y="179"/>
                  </a:cubicBezTo>
                  <a:cubicBezTo>
                    <a:pt x="80" y="168"/>
                    <a:pt x="160" y="164"/>
                    <a:pt x="241" y="164"/>
                  </a:cubicBezTo>
                  <a:cubicBezTo>
                    <a:pt x="493" y="164"/>
                    <a:pt x="748" y="204"/>
                    <a:pt x="996" y="204"/>
                  </a:cubicBezTo>
                  <a:cubicBezTo>
                    <a:pt x="1245" y="204"/>
                    <a:pt x="1487" y="164"/>
                    <a:pt x="1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864;p9">
              <a:extLst>
                <a:ext uri="{FF2B5EF4-FFF2-40B4-BE49-F238E27FC236}">
                  <a16:creationId xmlns:a16="http://schemas.microsoft.com/office/drawing/2014/main" id="{5CEA32DD-0EAF-4231-A040-A9EF03284FB9}"/>
                </a:ext>
              </a:extLst>
            </p:cNvPr>
            <p:cNvSpPr/>
            <p:nvPr/>
          </p:nvSpPr>
          <p:spPr>
            <a:xfrm>
              <a:off x="5992975" y="2970375"/>
              <a:ext cx="31850" cy="16925"/>
            </a:xfrm>
            <a:custGeom>
              <a:avLst/>
              <a:gdLst/>
              <a:ahLst/>
              <a:cxnLst/>
              <a:rect l="l" t="t" r="r" b="b"/>
              <a:pathLst>
                <a:path w="1274" h="677" extrusionOk="0">
                  <a:moveTo>
                    <a:pt x="712" y="1"/>
                  </a:moveTo>
                  <a:cubicBezTo>
                    <a:pt x="681" y="1"/>
                    <a:pt x="643" y="7"/>
                    <a:pt x="597" y="21"/>
                  </a:cubicBezTo>
                  <a:cubicBezTo>
                    <a:pt x="458" y="40"/>
                    <a:pt x="298" y="100"/>
                    <a:pt x="159" y="200"/>
                  </a:cubicBezTo>
                  <a:cubicBezTo>
                    <a:pt x="60" y="299"/>
                    <a:pt x="0" y="399"/>
                    <a:pt x="60" y="518"/>
                  </a:cubicBezTo>
                  <a:cubicBezTo>
                    <a:pt x="110" y="582"/>
                    <a:pt x="175" y="598"/>
                    <a:pt x="246" y="598"/>
                  </a:cubicBezTo>
                  <a:cubicBezTo>
                    <a:pt x="314" y="598"/>
                    <a:pt x="387" y="584"/>
                    <a:pt x="457" y="584"/>
                  </a:cubicBezTo>
                  <a:cubicBezTo>
                    <a:pt x="521" y="584"/>
                    <a:pt x="582" y="595"/>
                    <a:pt x="637" y="637"/>
                  </a:cubicBezTo>
                  <a:cubicBezTo>
                    <a:pt x="776" y="637"/>
                    <a:pt x="895" y="677"/>
                    <a:pt x="1034" y="677"/>
                  </a:cubicBezTo>
                  <a:cubicBezTo>
                    <a:pt x="1134" y="597"/>
                    <a:pt x="1194" y="538"/>
                    <a:pt x="1273" y="498"/>
                  </a:cubicBezTo>
                  <a:cubicBezTo>
                    <a:pt x="1034" y="438"/>
                    <a:pt x="855" y="339"/>
                    <a:pt x="855" y="80"/>
                  </a:cubicBezTo>
                  <a:cubicBezTo>
                    <a:pt x="816" y="27"/>
                    <a:pt x="776" y="1"/>
                    <a:pt x="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865;p9">
              <a:extLst>
                <a:ext uri="{FF2B5EF4-FFF2-40B4-BE49-F238E27FC236}">
                  <a16:creationId xmlns:a16="http://schemas.microsoft.com/office/drawing/2014/main" id="{8FA649C7-2807-4E5D-832C-D5348B354FF5}"/>
                </a:ext>
              </a:extLst>
            </p:cNvPr>
            <p:cNvSpPr/>
            <p:nvPr/>
          </p:nvSpPr>
          <p:spPr>
            <a:xfrm>
              <a:off x="6490275" y="2848050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458" y="0"/>
                  </a:moveTo>
                  <a:cubicBezTo>
                    <a:pt x="100" y="119"/>
                    <a:pt x="1" y="398"/>
                    <a:pt x="60" y="736"/>
                  </a:cubicBezTo>
                  <a:lnTo>
                    <a:pt x="200" y="736"/>
                  </a:lnTo>
                  <a:lnTo>
                    <a:pt x="578" y="219"/>
                  </a:lnTo>
                  <a:cubicBezTo>
                    <a:pt x="578" y="119"/>
                    <a:pt x="55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866;p9">
              <a:extLst>
                <a:ext uri="{FF2B5EF4-FFF2-40B4-BE49-F238E27FC236}">
                  <a16:creationId xmlns:a16="http://schemas.microsoft.com/office/drawing/2014/main" id="{A20F5E7C-A2BE-47CB-8E11-EE1D5D97853F}"/>
                </a:ext>
              </a:extLst>
            </p:cNvPr>
            <p:cNvSpPr/>
            <p:nvPr/>
          </p:nvSpPr>
          <p:spPr>
            <a:xfrm>
              <a:off x="6291350" y="2980425"/>
              <a:ext cx="23900" cy="7700"/>
            </a:xfrm>
            <a:custGeom>
              <a:avLst/>
              <a:gdLst/>
              <a:ahLst/>
              <a:cxnLst/>
              <a:rect l="l" t="t" r="r" b="b"/>
              <a:pathLst>
                <a:path w="956" h="308" extrusionOk="0">
                  <a:moveTo>
                    <a:pt x="429" y="0"/>
                  </a:moveTo>
                  <a:cubicBezTo>
                    <a:pt x="283" y="0"/>
                    <a:pt x="142" y="17"/>
                    <a:pt x="1" y="76"/>
                  </a:cubicBezTo>
                  <a:cubicBezTo>
                    <a:pt x="160" y="275"/>
                    <a:pt x="379" y="215"/>
                    <a:pt x="578" y="235"/>
                  </a:cubicBezTo>
                  <a:cubicBezTo>
                    <a:pt x="634" y="283"/>
                    <a:pt x="696" y="308"/>
                    <a:pt x="758" y="308"/>
                  </a:cubicBezTo>
                  <a:cubicBezTo>
                    <a:pt x="825" y="308"/>
                    <a:pt x="893" y="278"/>
                    <a:pt x="955" y="215"/>
                  </a:cubicBezTo>
                  <a:cubicBezTo>
                    <a:pt x="876" y="136"/>
                    <a:pt x="796" y="96"/>
                    <a:pt x="737" y="16"/>
                  </a:cubicBezTo>
                  <a:cubicBezTo>
                    <a:pt x="631" y="8"/>
                    <a:pt x="529" y="0"/>
                    <a:pt x="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867;p9">
              <a:extLst>
                <a:ext uri="{FF2B5EF4-FFF2-40B4-BE49-F238E27FC236}">
                  <a16:creationId xmlns:a16="http://schemas.microsoft.com/office/drawing/2014/main" id="{A1FCC708-708B-49D0-BCAC-40F7018AB308}"/>
                </a:ext>
              </a:extLst>
            </p:cNvPr>
            <p:cNvSpPr/>
            <p:nvPr/>
          </p:nvSpPr>
          <p:spPr>
            <a:xfrm>
              <a:off x="6407225" y="2557100"/>
              <a:ext cx="13450" cy="18925"/>
            </a:xfrm>
            <a:custGeom>
              <a:avLst/>
              <a:gdLst/>
              <a:ahLst/>
              <a:cxnLst/>
              <a:rect l="l" t="t" r="r" b="b"/>
              <a:pathLst>
                <a:path w="538" h="75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339"/>
                    <a:pt x="299" y="538"/>
                    <a:pt x="498" y="757"/>
                  </a:cubicBezTo>
                  <a:cubicBezTo>
                    <a:pt x="538" y="498"/>
                    <a:pt x="438" y="2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868;p9">
              <a:extLst>
                <a:ext uri="{FF2B5EF4-FFF2-40B4-BE49-F238E27FC236}">
                  <a16:creationId xmlns:a16="http://schemas.microsoft.com/office/drawing/2014/main" id="{8416E685-0E65-4E28-B9B7-2E994B9C63CF}"/>
                </a:ext>
              </a:extLst>
            </p:cNvPr>
            <p:cNvSpPr/>
            <p:nvPr/>
          </p:nvSpPr>
          <p:spPr>
            <a:xfrm>
              <a:off x="6686725" y="3301150"/>
              <a:ext cx="19425" cy="5700"/>
            </a:xfrm>
            <a:custGeom>
              <a:avLst/>
              <a:gdLst/>
              <a:ahLst/>
              <a:cxnLst/>
              <a:rect l="l" t="t" r="r" b="b"/>
              <a:pathLst>
                <a:path w="777" h="228" extrusionOk="0">
                  <a:moveTo>
                    <a:pt x="426" y="1"/>
                  </a:moveTo>
                  <a:cubicBezTo>
                    <a:pt x="266" y="1"/>
                    <a:pt x="116" y="35"/>
                    <a:pt x="0" y="197"/>
                  </a:cubicBezTo>
                  <a:cubicBezTo>
                    <a:pt x="130" y="197"/>
                    <a:pt x="265" y="228"/>
                    <a:pt x="391" y="228"/>
                  </a:cubicBezTo>
                  <a:cubicBezTo>
                    <a:pt x="536" y="228"/>
                    <a:pt x="670" y="188"/>
                    <a:pt x="776" y="18"/>
                  </a:cubicBezTo>
                  <a:cubicBezTo>
                    <a:pt x="660" y="18"/>
                    <a:pt x="541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869;p9">
              <a:extLst>
                <a:ext uri="{FF2B5EF4-FFF2-40B4-BE49-F238E27FC236}">
                  <a16:creationId xmlns:a16="http://schemas.microsoft.com/office/drawing/2014/main" id="{9AC1CF06-2B58-4C28-91E7-A31797FF90F2}"/>
                </a:ext>
              </a:extLst>
            </p:cNvPr>
            <p:cNvSpPr/>
            <p:nvPr/>
          </p:nvSpPr>
          <p:spPr>
            <a:xfrm>
              <a:off x="6737950" y="3057900"/>
              <a:ext cx="10950" cy="15250"/>
            </a:xfrm>
            <a:custGeom>
              <a:avLst/>
              <a:gdLst/>
              <a:ahLst/>
              <a:cxnLst/>
              <a:rect l="l" t="t" r="r" b="b"/>
              <a:pathLst>
                <a:path w="438" h="610" extrusionOk="0">
                  <a:moveTo>
                    <a:pt x="219" y="1"/>
                  </a:moveTo>
                  <a:cubicBezTo>
                    <a:pt x="80" y="100"/>
                    <a:pt x="40" y="279"/>
                    <a:pt x="20" y="419"/>
                  </a:cubicBezTo>
                  <a:cubicBezTo>
                    <a:pt x="0" y="419"/>
                    <a:pt x="0" y="458"/>
                    <a:pt x="20" y="478"/>
                  </a:cubicBezTo>
                  <a:cubicBezTo>
                    <a:pt x="20" y="518"/>
                    <a:pt x="20" y="558"/>
                    <a:pt x="60" y="598"/>
                  </a:cubicBezTo>
                  <a:cubicBezTo>
                    <a:pt x="89" y="605"/>
                    <a:pt x="116" y="609"/>
                    <a:pt x="139" y="609"/>
                  </a:cubicBezTo>
                  <a:cubicBezTo>
                    <a:pt x="181" y="609"/>
                    <a:pt x="214" y="596"/>
                    <a:pt x="239" y="558"/>
                  </a:cubicBezTo>
                  <a:lnTo>
                    <a:pt x="438" y="558"/>
                  </a:lnTo>
                  <a:cubicBezTo>
                    <a:pt x="418" y="498"/>
                    <a:pt x="398" y="419"/>
                    <a:pt x="378" y="379"/>
                  </a:cubicBezTo>
                  <a:cubicBezTo>
                    <a:pt x="319" y="299"/>
                    <a:pt x="279" y="220"/>
                    <a:pt x="239" y="160"/>
                  </a:cubicBezTo>
                  <a:cubicBezTo>
                    <a:pt x="279" y="80"/>
                    <a:pt x="23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870;p9">
              <a:extLst>
                <a:ext uri="{FF2B5EF4-FFF2-40B4-BE49-F238E27FC236}">
                  <a16:creationId xmlns:a16="http://schemas.microsoft.com/office/drawing/2014/main" id="{AA42A673-4049-4D25-909B-D0F2DD1A359D}"/>
                </a:ext>
              </a:extLst>
            </p:cNvPr>
            <p:cNvSpPr/>
            <p:nvPr/>
          </p:nvSpPr>
          <p:spPr>
            <a:xfrm>
              <a:off x="6746400" y="3152900"/>
              <a:ext cx="6975" cy="19900"/>
            </a:xfrm>
            <a:custGeom>
              <a:avLst/>
              <a:gdLst/>
              <a:ahLst/>
              <a:cxnLst/>
              <a:rect l="l" t="t" r="r" b="b"/>
              <a:pathLst>
                <a:path w="279" h="79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0" y="239"/>
                    <a:pt x="100" y="537"/>
                    <a:pt x="100" y="796"/>
                  </a:cubicBezTo>
                  <a:cubicBezTo>
                    <a:pt x="279" y="577"/>
                    <a:pt x="279" y="29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871;p9">
              <a:extLst>
                <a:ext uri="{FF2B5EF4-FFF2-40B4-BE49-F238E27FC236}">
                  <a16:creationId xmlns:a16="http://schemas.microsoft.com/office/drawing/2014/main" id="{3EDF3125-966A-42DF-AF46-28561FE26D17}"/>
                </a:ext>
              </a:extLst>
            </p:cNvPr>
            <p:cNvSpPr/>
            <p:nvPr/>
          </p:nvSpPr>
          <p:spPr>
            <a:xfrm>
              <a:off x="6753850" y="3094700"/>
              <a:ext cx="4000" cy="22900"/>
            </a:xfrm>
            <a:custGeom>
              <a:avLst/>
              <a:gdLst/>
              <a:ahLst/>
              <a:cxnLst/>
              <a:rect l="l" t="t" r="r" b="b"/>
              <a:pathLst>
                <a:path w="160" h="916" extrusionOk="0">
                  <a:moveTo>
                    <a:pt x="1" y="1"/>
                  </a:moveTo>
                  <a:lnTo>
                    <a:pt x="1" y="916"/>
                  </a:lnTo>
                  <a:cubicBezTo>
                    <a:pt x="160" y="598"/>
                    <a:pt x="160" y="29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872;p9">
              <a:extLst>
                <a:ext uri="{FF2B5EF4-FFF2-40B4-BE49-F238E27FC236}">
                  <a16:creationId xmlns:a16="http://schemas.microsoft.com/office/drawing/2014/main" id="{92335751-FE45-4152-BCA8-EB29578F46E0}"/>
                </a:ext>
              </a:extLst>
            </p:cNvPr>
            <p:cNvSpPr/>
            <p:nvPr/>
          </p:nvSpPr>
          <p:spPr>
            <a:xfrm>
              <a:off x="6747900" y="3072325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40" y="1"/>
                  </a:moveTo>
                  <a:cubicBezTo>
                    <a:pt x="40" y="200"/>
                    <a:pt x="0" y="418"/>
                    <a:pt x="219" y="578"/>
                  </a:cubicBezTo>
                  <a:cubicBezTo>
                    <a:pt x="219" y="339"/>
                    <a:pt x="219" y="14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873;p9">
              <a:extLst>
                <a:ext uri="{FF2B5EF4-FFF2-40B4-BE49-F238E27FC236}">
                  <a16:creationId xmlns:a16="http://schemas.microsoft.com/office/drawing/2014/main" id="{0DE876E0-A35C-4B01-B1BC-E0AB1A4A95DD}"/>
                </a:ext>
              </a:extLst>
            </p:cNvPr>
            <p:cNvSpPr/>
            <p:nvPr/>
          </p:nvSpPr>
          <p:spPr>
            <a:xfrm>
              <a:off x="6376900" y="2924250"/>
              <a:ext cx="14925" cy="4875"/>
            </a:xfrm>
            <a:custGeom>
              <a:avLst/>
              <a:gdLst/>
              <a:ahLst/>
              <a:cxnLst/>
              <a:rect l="l" t="t" r="r" b="b"/>
              <a:pathLst>
                <a:path w="597" h="195" extrusionOk="0">
                  <a:moveTo>
                    <a:pt x="354" y="1"/>
                  </a:moveTo>
                  <a:cubicBezTo>
                    <a:pt x="213" y="1"/>
                    <a:pt x="90" y="46"/>
                    <a:pt x="0" y="175"/>
                  </a:cubicBezTo>
                  <a:cubicBezTo>
                    <a:pt x="51" y="189"/>
                    <a:pt x="101" y="195"/>
                    <a:pt x="150" y="195"/>
                  </a:cubicBezTo>
                  <a:cubicBezTo>
                    <a:pt x="311" y="195"/>
                    <a:pt x="460" y="127"/>
                    <a:pt x="597" y="35"/>
                  </a:cubicBezTo>
                  <a:cubicBezTo>
                    <a:pt x="512" y="14"/>
                    <a:pt x="430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874;p9">
              <a:extLst>
                <a:ext uri="{FF2B5EF4-FFF2-40B4-BE49-F238E27FC236}">
                  <a16:creationId xmlns:a16="http://schemas.microsoft.com/office/drawing/2014/main" id="{C06125B9-B387-4F22-BE87-606E7ADD0DC0}"/>
                </a:ext>
              </a:extLst>
            </p:cNvPr>
            <p:cNvSpPr/>
            <p:nvPr/>
          </p:nvSpPr>
          <p:spPr>
            <a:xfrm>
              <a:off x="6499725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0"/>
                  </a:moveTo>
                  <a:cubicBezTo>
                    <a:pt x="160" y="40"/>
                    <a:pt x="80" y="120"/>
                    <a:pt x="1" y="179"/>
                  </a:cubicBezTo>
                  <a:cubicBezTo>
                    <a:pt x="100" y="140"/>
                    <a:pt x="180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875;p9">
              <a:extLst>
                <a:ext uri="{FF2B5EF4-FFF2-40B4-BE49-F238E27FC236}">
                  <a16:creationId xmlns:a16="http://schemas.microsoft.com/office/drawing/2014/main" id="{290913FE-A12F-4A89-9BA7-9B52B88636D6}"/>
                </a:ext>
              </a:extLst>
            </p:cNvPr>
            <p:cNvSpPr/>
            <p:nvPr/>
          </p:nvSpPr>
          <p:spPr>
            <a:xfrm>
              <a:off x="6475350" y="29634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80" y="60"/>
                    <a:pt x="80" y="100"/>
                    <a:pt x="1" y="120"/>
                  </a:cubicBezTo>
                  <a:cubicBezTo>
                    <a:pt x="100" y="120"/>
                    <a:pt x="180" y="159"/>
                    <a:pt x="260" y="15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876;p9">
              <a:extLst>
                <a:ext uri="{FF2B5EF4-FFF2-40B4-BE49-F238E27FC236}">
                  <a16:creationId xmlns:a16="http://schemas.microsoft.com/office/drawing/2014/main" id="{6DAB9EBB-5861-4F81-B7EC-6FA6E696032B}"/>
                </a:ext>
              </a:extLst>
            </p:cNvPr>
            <p:cNvSpPr/>
            <p:nvPr/>
          </p:nvSpPr>
          <p:spPr>
            <a:xfrm>
              <a:off x="6753850" y="3132500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200"/>
                    <a:pt x="100" y="1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877;p9">
              <a:extLst>
                <a:ext uri="{FF2B5EF4-FFF2-40B4-BE49-F238E27FC236}">
                  <a16:creationId xmlns:a16="http://schemas.microsoft.com/office/drawing/2014/main" id="{F7C97FC4-0088-4B02-8F89-B5AB1E56D472}"/>
                </a:ext>
              </a:extLst>
            </p:cNvPr>
            <p:cNvSpPr/>
            <p:nvPr/>
          </p:nvSpPr>
          <p:spPr>
            <a:xfrm>
              <a:off x="6743900" y="306187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1" y="1"/>
                  </a:moveTo>
                  <a:cubicBezTo>
                    <a:pt x="1" y="100"/>
                    <a:pt x="41" y="160"/>
                    <a:pt x="140" y="220"/>
                  </a:cubicBezTo>
                  <a:cubicBezTo>
                    <a:pt x="100" y="140"/>
                    <a:pt x="6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878;p9">
              <a:extLst>
                <a:ext uri="{FF2B5EF4-FFF2-40B4-BE49-F238E27FC236}">
                  <a16:creationId xmlns:a16="http://schemas.microsoft.com/office/drawing/2014/main" id="{6F73BAD3-9D34-447C-9AB9-53C7CA141D69}"/>
                </a:ext>
              </a:extLst>
            </p:cNvPr>
            <p:cNvSpPr/>
            <p:nvPr/>
          </p:nvSpPr>
          <p:spPr>
            <a:xfrm>
              <a:off x="6477350" y="28192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0" y="0"/>
                  </a:moveTo>
                  <a:cubicBezTo>
                    <a:pt x="60" y="100"/>
                    <a:pt x="120" y="179"/>
                    <a:pt x="259" y="179"/>
                  </a:cubicBezTo>
                  <a:cubicBezTo>
                    <a:pt x="199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879;p9">
              <a:extLst>
                <a:ext uri="{FF2B5EF4-FFF2-40B4-BE49-F238E27FC236}">
                  <a16:creationId xmlns:a16="http://schemas.microsoft.com/office/drawing/2014/main" id="{03301424-13CD-44F2-AA6E-5AA5AE14DD5C}"/>
                </a:ext>
              </a:extLst>
            </p:cNvPr>
            <p:cNvSpPr/>
            <p:nvPr/>
          </p:nvSpPr>
          <p:spPr>
            <a:xfrm>
              <a:off x="6031250" y="2495925"/>
              <a:ext cx="151550" cy="20050"/>
            </a:xfrm>
            <a:custGeom>
              <a:avLst/>
              <a:gdLst/>
              <a:ahLst/>
              <a:cxnLst/>
              <a:rect l="l" t="t" r="r" b="b"/>
              <a:pathLst>
                <a:path w="6062" h="802" extrusionOk="0">
                  <a:moveTo>
                    <a:pt x="3343" y="1"/>
                  </a:moveTo>
                  <a:cubicBezTo>
                    <a:pt x="3017" y="87"/>
                    <a:pt x="2683" y="110"/>
                    <a:pt x="2347" y="110"/>
                  </a:cubicBezTo>
                  <a:cubicBezTo>
                    <a:pt x="1948" y="110"/>
                    <a:pt x="1544" y="78"/>
                    <a:pt x="1145" y="78"/>
                  </a:cubicBezTo>
                  <a:cubicBezTo>
                    <a:pt x="792" y="78"/>
                    <a:pt x="442" y="103"/>
                    <a:pt x="100" y="200"/>
                  </a:cubicBezTo>
                  <a:cubicBezTo>
                    <a:pt x="21" y="260"/>
                    <a:pt x="1" y="359"/>
                    <a:pt x="1" y="459"/>
                  </a:cubicBezTo>
                  <a:cubicBezTo>
                    <a:pt x="21" y="558"/>
                    <a:pt x="100" y="618"/>
                    <a:pt x="200" y="657"/>
                  </a:cubicBezTo>
                  <a:cubicBezTo>
                    <a:pt x="319" y="664"/>
                    <a:pt x="443" y="666"/>
                    <a:pt x="569" y="666"/>
                  </a:cubicBezTo>
                  <a:cubicBezTo>
                    <a:pt x="821" y="666"/>
                    <a:pt x="1082" y="657"/>
                    <a:pt x="1334" y="657"/>
                  </a:cubicBezTo>
                  <a:cubicBezTo>
                    <a:pt x="1420" y="624"/>
                    <a:pt x="1502" y="613"/>
                    <a:pt x="1581" y="613"/>
                  </a:cubicBezTo>
                  <a:cubicBezTo>
                    <a:pt x="1740" y="613"/>
                    <a:pt x="1891" y="657"/>
                    <a:pt x="2050" y="657"/>
                  </a:cubicBezTo>
                  <a:cubicBezTo>
                    <a:pt x="2197" y="666"/>
                    <a:pt x="2345" y="669"/>
                    <a:pt x="2493" y="669"/>
                  </a:cubicBezTo>
                  <a:cubicBezTo>
                    <a:pt x="2966" y="669"/>
                    <a:pt x="3438" y="636"/>
                    <a:pt x="3907" y="636"/>
                  </a:cubicBezTo>
                  <a:cubicBezTo>
                    <a:pt x="4318" y="636"/>
                    <a:pt x="4727" y="661"/>
                    <a:pt x="5133" y="757"/>
                  </a:cubicBezTo>
                  <a:cubicBezTo>
                    <a:pt x="5173" y="787"/>
                    <a:pt x="5218" y="802"/>
                    <a:pt x="5265" y="802"/>
                  </a:cubicBezTo>
                  <a:cubicBezTo>
                    <a:pt x="5312" y="802"/>
                    <a:pt x="5362" y="787"/>
                    <a:pt x="5412" y="757"/>
                  </a:cubicBezTo>
                  <a:cubicBezTo>
                    <a:pt x="5491" y="598"/>
                    <a:pt x="5630" y="578"/>
                    <a:pt x="5790" y="578"/>
                  </a:cubicBezTo>
                  <a:cubicBezTo>
                    <a:pt x="5869" y="578"/>
                    <a:pt x="5909" y="578"/>
                    <a:pt x="5988" y="558"/>
                  </a:cubicBezTo>
                  <a:cubicBezTo>
                    <a:pt x="5995" y="597"/>
                    <a:pt x="6008" y="613"/>
                    <a:pt x="6019" y="613"/>
                  </a:cubicBezTo>
                  <a:cubicBezTo>
                    <a:pt x="6043" y="613"/>
                    <a:pt x="6062" y="545"/>
                    <a:pt x="6008" y="478"/>
                  </a:cubicBezTo>
                  <a:cubicBezTo>
                    <a:pt x="5849" y="220"/>
                    <a:pt x="5625" y="180"/>
                    <a:pt x="5389" y="180"/>
                  </a:cubicBezTo>
                  <a:cubicBezTo>
                    <a:pt x="5284" y="180"/>
                    <a:pt x="5177" y="188"/>
                    <a:pt x="5071" y="188"/>
                  </a:cubicBezTo>
                  <a:cubicBezTo>
                    <a:pt x="4940" y="188"/>
                    <a:pt x="4811" y="176"/>
                    <a:pt x="4695" y="120"/>
                  </a:cubicBezTo>
                  <a:cubicBezTo>
                    <a:pt x="4581" y="92"/>
                    <a:pt x="4465" y="85"/>
                    <a:pt x="4348" y="85"/>
                  </a:cubicBezTo>
                  <a:cubicBezTo>
                    <a:pt x="4231" y="85"/>
                    <a:pt x="4113" y="92"/>
                    <a:pt x="3996" y="92"/>
                  </a:cubicBezTo>
                  <a:cubicBezTo>
                    <a:pt x="3827" y="92"/>
                    <a:pt x="3661" y="76"/>
                    <a:pt x="3502" y="1"/>
                  </a:cubicBezTo>
                  <a:cubicBezTo>
                    <a:pt x="3472" y="11"/>
                    <a:pt x="3447" y="16"/>
                    <a:pt x="3422" y="16"/>
                  </a:cubicBezTo>
                  <a:cubicBezTo>
                    <a:pt x="3397" y="16"/>
                    <a:pt x="3373" y="11"/>
                    <a:pt x="3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880;p9">
              <a:extLst>
                <a:ext uri="{FF2B5EF4-FFF2-40B4-BE49-F238E27FC236}">
                  <a16:creationId xmlns:a16="http://schemas.microsoft.com/office/drawing/2014/main" id="{82D17987-CB17-4C63-966D-248A86CF0B38}"/>
                </a:ext>
              </a:extLst>
            </p:cNvPr>
            <p:cNvSpPr/>
            <p:nvPr/>
          </p:nvSpPr>
          <p:spPr>
            <a:xfrm>
              <a:off x="5755250" y="2494950"/>
              <a:ext cx="113900" cy="17000"/>
            </a:xfrm>
            <a:custGeom>
              <a:avLst/>
              <a:gdLst/>
              <a:ahLst/>
              <a:cxnLst/>
              <a:rect l="l" t="t" r="r" b="b"/>
              <a:pathLst>
                <a:path w="4556" h="680" extrusionOk="0">
                  <a:moveTo>
                    <a:pt x="796" y="0"/>
                  </a:moveTo>
                  <a:cubicBezTo>
                    <a:pt x="518" y="0"/>
                    <a:pt x="299" y="100"/>
                    <a:pt x="60" y="199"/>
                  </a:cubicBezTo>
                  <a:cubicBezTo>
                    <a:pt x="40" y="219"/>
                    <a:pt x="20" y="259"/>
                    <a:pt x="0" y="299"/>
                  </a:cubicBezTo>
                  <a:cubicBezTo>
                    <a:pt x="20" y="338"/>
                    <a:pt x="40" y="358"/>
                    <a:pt x="60" y="418"/>
                  </a:cubicBezTo>
                  <a:cubicBezTo>
                    <a:pt x="1293" y="498"/>
                    <a:pt x="2487" y="537"/>
                    <a:pt x="3700" y="617"/>
                  </a:cubicBezTo>
                  <a:cubicBezTo>
                    <a:pt x="3764" y="660"/>
                    <a:pt x="3828" y="679"/>
                    <a:pt x="3898" y="679"/>
                  </a:cubicBezTo>
                  <a:cubicBezTo>
                    <a:pt x="3959" y="679"/>
                    <a:pt x="4024" y="664"/>
                    <a:pt x="4098" y="637"/>
                  </a:cubicBezTo>
                  <a:cubicBezTo>
                    <a:pt x="4297" y="537"/>
                    <a:pt x="4556" y="517"/>
                    <a:pt x="4476" y="159"/>
                  </a:cubicBezTo>
                  <a:cubicBezTo>
                    <a:pt x="4337" y="40"/>
                    <a:pt x="4198" y="20"/>
                    <a:pt x="4019" y="20"/>
                  </a:cubicBezTo>
                  <a:cubicBezTo>
                    <a:pt x="2925" y="20"/>
                    <a:pt x="1850" y="2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881;p9">
              <a:extLst>
                <a:ext uri="{FF2B5EF4-FFF2-40B4-BE49-F238E27FC236}">
                  <a16:creationId xmlns:a16="http://schemas.microsoft.com/office/drawing/2014/main" id="{CB7DFE70-A9B1-4B07-9533-BCB76F91FEE4}"/>
                </a:ext>
              </a:extLst>
            </p:cNvPr>
            <p:cNvSpPr/>
            <p:nvPr/>
          </p:nvSpPr>
          <p:spPr>
            <a:xfrm>
              <a:off x="5961625" y="2476050"/>
              <a:ext cx="147725" cy="15225"/>
            </a:xfrm>
            <a:custGeom>
              <a:avLst/>
              <a:gdLst/>
              <a:ahLst/>
              <a:cxnLst/>
              <a:rect l="l" t="t" r="r" b="b"/>
              <a:pathLst>
                <a:path w="5909" h="609" extrusionOk="0">
                  <a:moveTo>
                    <a:pt x="2308" y="0"/>
                  </a:moveTo>
                  <a:cubicBezTo>
                    <a:pt x="2308" y="80"/>
                    <a:pt x="2308" y="159"/>
                    <a:pt x="2269" y="219"/>
                  </a:cubicBezTo>
                  <a:cubicBezTo>
                    <a:pt x="2109" y="299"/>
                    <a:pt x="1955" y="338"/>
                    <a:pt x="1801" y="338"/>
                  </a:cubicBezTo>
                  <a:cubicBezTo>
                    <a:pt x="1647" y="338"/>
                    <a:pt x="1493" y="299"/>
                    <a:pt x="1334" y="219"/>
                  </a:cubicBezTo>
                  <a:lnTo>
                    <a:pt x="1135" y="219"/>
                  </a:lnTo>
                  <a:cubicBezTo>
                    <a:pt x="1031" y="298"/>
                    <a:pt x="916" y="320"/>
                    <a:pt x="796" y="320"/>
                  </a:cubicBezTo>
                  <a:cubicBezTo>
                    <a:pt x="658" y="320"/>
                    <a:pt x="515" y="291"/>
                    <a:pt x="376" y="291"/>
                  </a:cubicBezTo>
                  <a:cubicBezTo>
                    <a:pt x="243" y="291"/>
                    <a:pt x="115" y="317"/>
                    <a:pt x="1" y="418"/>
                  </a:cubicBezTo>
                  <a:cubicBezTo>
                    <a:pt x="133" y="584"/>
                    <a:pt x="321" y="598"/>
                    <a:pt x="507" y="598"/>
                  </a:cubicBezTo>
                  <a:cubicBezTo>
                    <a:pt x="544" y="598"/>
                    <a:pt x="581" y="597"/>
                    <a:pt x="617" y="597"/>
                  </a:cubicBezTo>
                  <a:cubicBezTo>
                    <a:pt x="793" y="604"/>
                    <a:pt x="969" y="607"/>
                    <a:pt x="1145" y="607"/>
                  </a:cubicBezTo>
                  <a:cubicBezTo>
                    <a:pt x="2053" y="607"/>
                    <a:pt x="2964" y="529"/>
                    <a:pt x="3885" y="529"/>
                  </a:cubicBezTo>
                  <a:cubicBezTo>
                    <a:pt x="4318" y="529"/>
                    <a:pt x="4754" y="546"/>
                    <a:pt x="5193" y="597"/>
                  </a:cubicBezTo>
                  <a:cubicBezTo>
                    <a:pt x="5242" y="604"/>
                    <a:pt x="5290" y="608"/>
                    <a:pt x="5336" y="608"/>
                  </a:cubicBezTo>
                  <a:cubicBezTo>
                    <a:pt x="5660" y="608"/>
                    <a:pt x="5891" y="421"/>
                    <a:pt x="5909" y="20"/>
                  </a:cubicBezTo>
                  <a:lnTo>
                    <a:pt x="5909" y="20"/>
                  </a:lnTo>
                  <a:cubicBezTo>
                    <a:pt x="5738" y="71"/>
                    <a:pt x="5611" y="299"/>
                    <a:pt x="5427" y="299"/>
                  </a:cubicBezTo>
                  <a:cubicBezTo>
                    <a:pt x="5397" y="299"/>
                    <a:pt x="5366" y="293"/>
                    <a:pt x="5332" y="279"/>
                  </a:cubicBezTo>
                  <a:cubicBezTo>
                    <a:pt x="5104" y="182"/>
                    <a:pt x="4877" y="156"/>
                    <a:pt x="4649" y="156"/>
                  </a:cubicBezTo>
                  <a:cubicBezTo>
                    <a:pt x="4360" y="156"/>
                    <a:pt x="4070" y="199"/>
                    <a:pt x="3780" y="199"/>
                  </a:cubicBezTo>
                  <a:cubicBezTo>
                    <a:pt x="3283" y="199"/>
                    <a:pt x="2786" y="159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882;p9">
              <a:extLst>
                <a:ext uri="{FF2B5EF4-FFF2-40B4-BE49-F238E27FC236}">
                  <a16:creationId xmlns:a16="http://schemas.microsoft.com/office/drawing/2014/main" id="{CAE3FF8F-D87B-4823-A789-C5267837DB20}"/>
                </a:ext>
              </a:extLst>
            </p:cNvPr>
            <p:cNvSpPr/>
            <p:nvPr/>
          </p:nvSpPr>
          <p:spPr>
            <a:xfrm>
              <a:off x="5712975" y="2468425"/>
              <a:ext cx="113400" cy="13125"/>
            </a:xfrm>
            <a:custGeom>
              <a:avLst/>
              <a:gdLst/>
              <a:ahLst/>
              <a:cxnLst/>
              <a:rect l="l" t="t" r="r" b="b"/>
              <a:pathLst>
                <a:path w="4536" h="525" extrusionOk="0">
                  <a:moveTo>
                    <a:pt x="1367" y="0"/>
                  </a:moveTo>
                  <a:cubicBezTo>
                    <a:pt x="1052" y="0"/>
                    <a:pt x="736" y="33"/>
                    <a:pt x="418" y="126"/>
                  </a:cubicBezTo>
                  <a:cubicBezTo>
                    <a:pt x="319" y="265"/>
                    <a:pt x="100" y="186"/>
                    <a:pt x="0" y="325"/>
                  </a:cubicBezTo>
                  <a:cubicBezTo>
                    <a:pt x="0" y="448"/>
                    <a:pt x="24" y="524"/>
                    <a:pt x="118" y="524"/>
                  </a:cubicBezTo>
                  <a:cubicBezTo>
                    <a:pt x="146" y="524"/>
                    <a:pt x="179" y="518"/>
                    <a:pt x="219" y="504"/>
                  </a:cubicBezTo>
                  <a:cubicBezTo>
                    <a:pt x="624" y="441"/>
                    <a:pt x="1029" y="419"/>
                    <a:pt x="1434" y="419"/>
                  </a:cubicBezTo>
                  <a:cubicBezTo>
                    <a:pt x="1924" y="419"/>
                    <a:pt x="2414" y="452"/>
                    <a:pt x="2905" y="484"/>
                  </a:cubicBezTo>
                  <a:cubicBezTo>
                    <a:pt x="3077" y="491"/>
                    <a:pt x="3247" y="493"/>
                    <a:pt x="3420" y="493"/>
                  </a:cubicBezTo>
                  <a:cubicBezTo>
                    <a:pt x="3767" y="493"/>
                    <a:pt x="4125" y="484"/>
                    <a:pt x="4536" y="484"/>
                  </a:cubicBezTo>
                  <a:cubicBezTo>
                    <a:pt x="4297" y="305"/>
                    <a:pt x="4178" y="226"/>
                    <a:pt x="4039" y="126"/>
                  </a:cubicBezTo>
                  <a:cubicBezTo>
                    <a:pt x="3856" y="153"/>
                    <a:pt x="3674" y="164"/>
                    <a:pt x="3492" y="164"/>
                  </a:cubicBezTo>
                  <a:cubicBezTo>
                    <a:pt x="2782" y="164"/>
                    <a:pt x="2076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883;p9">
              <a:extLst>
                <a:ext uri="{FF2B5EF4-FFF2-40B4-BE49-F238E27FC236}">
                  <a16:creationId xmlns:a16="http://schemas.microsoft.com/office/drawing/2014/main" id="{A561133A-2607-41B6-9AAA-5A0224761AC6}"/>
                </a:ext>
              </a:extLst>
            </p:cNvPr>
            <p:cNvSpPr/>
            <p:nvPr/>
          </p:nvSpPr>
          <p:spPr>
            <a:xfrm>
              <a:off x="5927325" y="2497175"/>
              <a:ext cx="106450" cy="16700"/>
            </a:xfrm>
            <a:custGeom>
              <a:avLst/>
              <a:gdLst/>
              <a:ahLst/>
              <a:cxnLst/>
              <a:rect l="l" t="t" r="r" b="b"/>
              <a:pathLst>
                <a:path w="4258" h="668" extrusionOk="0">
                  <a:moveTo>
                    <a:pt x="1513" y="0"/>
                  </a:moveTo>
                  <a:cubicBezTo>
                    <a:pt x="1090" y="0"/>
                    <a:pt x="664" y="46"/>
                    <a:pt x="239" y="150"/>
                  </a:cubicBezTo>
                  <a:cubicBezTo>
                    <a:pt x="219" y="170"/>
                    <a:pt x="219" y="229"/>
                    <a:pt x="199" y="269"/>
                  </a:cubicBezTo>
                  <a:cubicBezTo>
                    <a:pt x="298" y="368"/>
                    <a:pt x="390" y="412"/>
                    <a:pt x="487" y="412"/>
                  </a:cubicBezTo>
                  <a:cubicBezTo>
                    <a:pt x="565" y="412"/>
                    <a:pt x="647" y="383"/>
                    <a:pt x="736" y="329"/>
                  </a:cubicBezTo>
                  <a:lnTo>
                    <a:pt x="736" y="329"/>
                  </a:lnTo>
                  <a:cubicBezTo>
                    <a:pt x="644" y="404"/>
                    <a:pt x="548" y="420"/>
                    <a:pt x="450" y="420"/>
                  </a:cubicBezTo>
                  <a:cubicBezTo>
                    <a:pt x="383" y="420"/>
                    <a:pt x="315" y="412"/>
                    <a:pt x="246" y="412"/>
                  </a:cubicBezTo>
                  <a:cubicBezTo>
                    <a:pt x="177" y="412"/>
                    <a:pt x="109" y="420"/>
                    <a:pt x="40" y="448"/>
                  </a:cubicBezTo>
                  <a:cubicBezTo>
                    <a:pt x="20" y="448"/>
                    <a:pt x="20" y="468"/>
                    <a:pt x="0" y="528"/>
                  </a:cubicBezTo>
                  <a:cubicBezTo>
                    <a:pt x="0" y="568"/>
                    <a:pt x="20" y="627"/>
                    <a:pt x="80" y="667"/>
                  </a:cubicBezTo>
                  <a:cubicBezTo>
                    <a:pt x="1194" y="627"/>
                    <a:pt x="2288" y="607"/>
                    <a:pt x="3402" y="548"/>
                  </a:cubicBezTo>
                  <a:cubicBezTo>
                    <a:pt x="3501" y="607"/>
                    <a:pt x="3581" y="627"/>
                    <a:pt x="3680" y="647"/>
                  </a:cubicBezTo>
                  <a:cubicBezTo>
                    <a:pt x="3879" y="627"/>
                    <a:pt x="4078" y="627"/>
                    <a:pt x="4257" y="528"/>
                  </a:cubicBezTo>
                  <a:lnTo>
                    <a:pt x="4257" y="309"/>
                  </a:lnTo>
                  <a:cubicBezTo>
                    <a:pt x="4118" y="170"/>
                    <a:pt x="3979" y="229"/>
                    <a:pt x="3820" y="150"/>
                  </a:cubicBezTo>
                  <a:cubicBezTo>
                    <a:pt x="3704" y="63"/>
                    <a:pt x="3584" y="28"/>
                    <a:pt x="3464" y="28"/>
                  </a:cubicBezTo>
                  <a:cubicBezTo>
                    <a:pt x="3335" y="28"/>
                    <a:pt x="3207" y="68"/>
                    <a:pt x="3084" y="130"/>
                  </a:cubicBezTo>
                  <a:cubicBezTo>
                    <a:pt x="3024" y="150"/>
                    <a:pt x="2964" y="150"/>
                    <a:pt x="2905" y="150"/>
                  </a:cubicBezTo>
                  <a:cubicBezTo>
                    <a:pt x="2445" y="56"/>
                    <a:pt x="1980" y="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884;p9">
              <a:extLst>
                <a:ext uri="{FF2B5EF4-FFF2-40B4-BE49-F238E27FC236}">
                  <a16:creationId xmlns:a16="http://schemas.microsoft.com/office/drawing/2014/main" id="{B320BB74-087C-4487-901D-5E89E2331204}"/>
                </a:ext>
              </a:extLst>
            </p:cNvPr>
            <p:cNvSpPr/>
            <p:nvPr/>
          </p:nvSpPr>
          <p:spPr>
            <a:xfrm>
              <a:off x="5469275" y="2490175"/>
              <a:ext cx="136800" cy="18700"/>
            </a:xfrm>
            <a:custGeom>
              <a:avLst/>
              <a:gdLst/>
              <a:ahLst/>
              <a:cxnLst/>
              <a:rect l="l" t="t" r="r" b="b"/>
              <a:pathLst>
                <a:path w="5472" h="748" extrusionOk="0">
                  <a:moveTo>
                    <a:pt x="326" y="1"/>
                  </a:moveTo>
                  <a:cubicBezTo>
                    <a:pt x="96" y="1"/>
                    <a:pt x="18" y="170"/>
                    <a:pt x="1" y="430"/>
                  </a:cubicBezTo>
                  <a:cubicBezTo>
                    <a:pt x="112" y="685"/>
                    <a:pt x="338" y="735"/>
                    <a:pt x="557" y="735"/>
                  </a:cubicBezTo>
                  <a:cubicBezTo>
                    <a:pt x="611" y="735"/>
                    <a:pt x="665" y="732"/>
                    <a:pt x="717" y="728"/>
                  </a:cubicBezTo>
                  <a:cubicBezTo>
                    <a:pt x="875" y="721"/>
                    <a:pt x="1033" y="719"/>
                    <a:pt x="1192" y="719"/>
                  </a:cubicBezTo>
                  <a:cubicBezTo>
                    <a:pt x="1715" y="719"/>
                    <a:pt x="2243" y="748"/>
                    <a:pt x="2768" y="748"/>
                  </a:cubicBezTo>
                  <a:cubicBezTo>
                    <a:pt x="2987" y="748"/>
                    <a:pt x="3205" y="743"/>
                    <a:pt x="3423" y="728"/>
                  </a:cubicBezTo>
                  <a:cubicBezTo>
                    <a:pt x="4059" y="629"/>
                    <a:pt x="4696" y="450"/>
                    <a:pt x="5372" y="450"/>
                  </a:cubicBezTo>
                  <a:cubicBezTo>
                    <a:pt x="5432" y="390"/>
                    <a:pt x="5471" y="291"/>
                    <a:pt x="5392" y="191"/>
                  </a:cubicBezTo>
                  <a:lnTo>
                    <a:pt x="1911" y="191"/>
                  </a:lnTo>
                  <a:cubicBezTo>
                    <a:pt x="1703" y="191"/>
                    <a:pt x="1496" y="208"/>
                    <a:pt x="1290" y="208"/>
                  </a:cubicBezTo>
                  <a:cubicBezTo>
                    <a:pt x="1002" y="208"/>
                    <a:pt x="717" y="175"/>
                    <a:pt x="439" y="12"/>
                  </a:cubicBezTo>
                  <a:cubicBezTo>
                    <a:pt x="398" y="4"/>
                    <a:pt x="360" y="1"/>
                    <a:pt x="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885;p9">
              <a:extLst>
                <a:ext uri="{FF2B5EF4-FFF2-40B4-BE49-F238E27FC236}">
                  <a16:creationId xmlns:a16="http://schemas.microsoft.com/office/drawing/2014/main" id="{CE55418E-A6A7-4FA1-A056-020E522D29EE}"/>
                </a:ext>
              </a:extLst>
            </p:cNvPr>
            <p:cNvSpPr/>
            <p:nvPr/>
          </p:nvSpPr>
          <p:spPr>
            <a:xfrm>
              <a:off x="5625950" y="2493050"/>
              <a:ext cx="131300" cy="10400"/>
            </a:xfrm>
            <a:custGeom>
              <a:avLst/>
              <a:gdLst/>
              <a:ahLst/>
              <a:cxnLst/>
              <a:rect l="l" t="t" r="r" b="b"/>
              <a:pathLst>
                <a:path w="5252" h="416" extrusionOk="0">
                  <a:moveTo>
                    <a:pt x="829" y="0"/>
                  </a:moveTo>
                  <a:cubicBezTo>
                    <a:pt x="586" y="0"/>
                    <a:pt x="343" y="20"/>
                    <a:pt x="100" y="76"/>
                  </a:cubicBezTo>
                  <a:cubicBezTo>
                    <a:pt x="40" y="116"/>
                    <a:pt x="0" y="176"/>
                    <a:pt x="0" y="235"/>
                  </a:cubicBezTo>
                  <a:cubicBezTo>
                    <a:pt x="0" y="315"/>
                    <a:pt x="40" y="375"/>
                    <a:pt x="100" y="414"/>
                  </a:cubicBezTo>
                  <a:lnTo>
                    <a:pt x="498" y="414"/>
                  </a:lnTo>
                  <a:cubicBezTo>
                    <a:pt x="633" y="383"/>
                    <a:pt x="771" y="373"/>
                    <a:pt x="912" y="373"/>
                  </a:cubicBezTo>
                  <a:cubicBezTo>
                    <a:pt x="1122" y="373"/>
                    <a:pt x="1337" y="394"/>
                    <a:pt x="1552" y="394"/>
                  </a:cubicBezTo>
                  <a:cubicBezTo>
                    <a:pt x="1651" y="393"/>
                    <a:pt x="1751" y="392"/>
                    <a:pt x="1851" y="392"/>
                  </a:cubicBezTo>
                  <a:cubicBezTo>
                    <a:pt x="2427" y="392"/>
                    <a:pt x="3011" y="415"/>
                    <a:pt x="3593" y="415"/>
                  </a:cubicBezTo>
                  <a:cubicBezTo>
                    <a:pt x="4143" y="415"/>
                    <a:pt x="4691" y="395"/>
                    <a:pt x="5232" y="315"/>
                  </a:cubicBezTo>
                  <a:lnTo>
                    <a:pt x="5252" y="295"/>
                  </a:lnTo>
                  <a:cubicBezTo>
                    <a:pt x="5062" y="118"/>
                    <a:pt x="4856" y="86"/>
                    <a:pt x="4639" y="86"/>
                  </a:cubicBezTo>
                  <a:cubicBezTo>
                    <a:pt x="4515" y="86"/>
                    <a:pt x="4387" y="96"/>
                    <a:pt x="4257" y="96"/>
                  </a:cubicBezTo>
                  <a:cubicBezTo>
                    <a:pt x="3999" y="86"/>
                    <a:pt x="3735" y="81"/>
                    <a:pt x="3471" y="81"/>
                  </a:cubicBezTo>
                  <a:cubicBezTo>
                    <a:pt x="3208" y="81"/>
                    <a:pt x="2944" y="86"/>
                    <a:pt x="2686" y="96"/>
                  </a:cubicBezTo>
                  <a:cubicBezTo>
                    <a:pt x="2621" y="99"/>
                    <a:pt x="2557" y="100"/>
                    <a:pt x="2493" y="100"/>
                  </a:cubicBezTo>
                  <a:cubicBezTo>
                    <a:pt x="1932" y="100"/>
                    <a:pt x="1380" y="0"/>
                    <a:pt x="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886;p9">
              <a:extLst>
                <a:ext uri="{FF2B5EF4-FFF2-40B4-BE49-F238E27FC236}">
                  <a16:creationId xmlns:a16="http://schemas.microsoft.com/office/drawing/2014/main" id="{3688BF69-7833-4530-A846-F0399C47AA62}"/>
                </a:ext>
              </a:extLst>
            </p:cNvPr>
            <p:cNvSpPr/>
            <p:nvPr/>
          </p:nvSpPr>
          <p:spPr>
            <a:xfrm>
              <a:off x="6118775" y="2495375"/>
              <a:ext cx="114925" cy="15950"/>
            </a:xfrm>
            <a:custGeom>
              <a:avLst/>
              <a:gdLst/>
              <a:ahLst/>
              <a:cxnLst/>
              <a:rect l="l" t="t" r="r" b="b"/>
              <a:pathLst>
                <a:path w="4597" h="638" extrusionOk="0">
                  <a:moveTo>
                    <a:pt x="1368" y="1"/>
                  </a:moveTo>
                  <a:cubicBezTo>
                    <a:pt x="1045" y="1"/>
                    <a:pt x="722" y="3"/>
                    <a:pt x="399" y="3"/>
                  </a:cubicBezTo>
                  <a:cubicBezTo>
                    <a:pt x="279" y="23"/>
                    <a:pt x="120" y="23"/>
                    <a:pt x="1" y="23"/>
                  </a:cubicBezTo>
                  <a:cubicBezTo>
                    <a:pt x="163" y="166"/>
                    <a:pt x="348" y="195"/>
                    <a:pt x="540" y="195"/>
                  </a:cubicBezTo>
                  <a:cubicBezTo>
                    <a:pt x="670" y="195"/>
                    <a:pt x="804" y="181"/>
                    <a:pt x="936" y="181"/>
                  </a:cubicBezTo>
                  <a:cubicBezTo>
                    <a:pt x="1016" y="181"/>
                    <a:pt x="1096" y="186"/>
                    <a:pt x="1175" y="202"/>
                  </a:cubicBezTo>
                  <a:cubicBezTo>
                    <a:pt x="1811" y="341"/>
                    <a:pt x="2507" y="341"/>
                    <a:pt x="3184" y="500"/>
                  </a:cubicBezTo>
                  <a:cubicBezTo>
                    <a:pt x="3404" y="544"/>
                    <a:pt x="3685" y="637"/>
                    <a:pt x="3963" y="637"/>
                  </a:cubicBezTo>
                  <a:cubicBezTo>
                    <a:pt x="4187" y="637"/>
                    <a:pt x="4409" y="577"/>
                    <a:pt x="4596" y="381"/>
                  </a:cubicBezTo>
                  <a:cubicBezTo>
                    <a:pt x="4497" y="282"/>
                    <a:pt x="4397" y="222"/>
                    <a:pt x="4278" y="202"/>
                  </a:cubicBezTo>
                  <a:cubicBezTo>
                    <a:pt x="3308" y="23"/>
                    <a:pt x="2338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887;p9">
              <a:extLst>
                <a:ext uri="{FF2B5EF4-FFF2-40B4-BE49-F238E27FC236}">
                  <a16:creationId xmlns:a16="http://schemas.microsoft.com/office/drawing/2014/main" id="{482E0B96-7C19-4DCC-A972-9A6F1FA53D95}"/>
                </a:ext>
              </a:extLst>
            </p:cNvPr>
            <p:cNvSpPr/>
            <p:nvPr/>
          </p:nvSpPr>
          <p:spPr>
            <a:xfrm>
              <a:off x="5447400" y="2473725"/>
              <a:ext cx="42800" cy="30600"/>
            </a:xfrm>
            <a:custGeom>
              <a:avLst/>
              <a:gdLst/>
              <a:ahLst/>
              <a:cxnLst/>
              <a:rect l="l" t="t" r="r" b="b"/>
              <a:pathLst>
                <a:path w="1712" h="1224" extrusionOk="0">
                  <a:moveTo>
                    <a:pt x="1476" y="1"/>
                  </a:moveTo>
                  <a:cubicBezTo>
                    <a:pt x="1367" y="1"/>
                    <a:pt x="1237" y="56"/>
                    <a:pt x="1115" y="93"/>
                  </a:cubicBezTo>
                  <a:cubicBezTo>
                    <a:pt x="777" y="252"/>
                    <a:pt x="418" y="392"/>
                    <a:pt x="180" y="690"/>
                  </a:cubicBezTo>
                  <a:cubicBezTo>
                    <a:pt x="1" y="949"/>
                    <a:pt x="140" y="1068"/>
                    <a:pt x="339" y="1187"/>
                  </a:cubicBezTo>
                  <a:cubicBezTo>
                    <a:pt x="426" y="1209"/>
                    <a:pt x="508" y="1223"/>
                    <a:pt x="585" y="1223"/>
                  </a:cubicBezTo>
                  <a:cubicBezTo>
                    <a:pt x="718" y="1223"/>
                    <a:pt x="835" y="1182"/>
                    <a:pt x="936" y="1068"/>
                  </a:cubicBezTo>
                  <a:cubicBezTo>
                    <a:pt x="1015" y="869"/>
                    <a:pt x="1095" y="710"/>
                    <a:pt x="1314" y="670"/>
                  </a:cubicBezTo>
                  <a:cubicBezTo>
                    <a:pt x="1393" y="591"/>
                    <a:pt x="1433" y="551"/>
                    <a:pt x="1532" y="511"/>
                  </a:cubicBezTo>
                  <a:cubicBezTo>
                    <a:pt x="1592" y="451"/>
                    <a:pt x="1652" y="392"/>
                    <a:pt x="1711" y="312"/>
                  </a:cubicBezTo>
                  <a:cubicBezTo>
                    <a:pt x="1690" y="70"/>
                    <a:pt x="1597" y="1"/>
                    <a:pt x="1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888;p9">
              <a:extLst>
                <a:ext uri="{FF2B5EF4-FFF2-40B4-BE49-F238E27FC236}">
                  <a16:creationId xmlns:a16="http://schemas.microsoft.com/office/drawing/2014/main" id="{47BA654F-0E01-4F9E-9633-762DB97437BD}"/>
                </a:ext>
              </a:extLst>
            </p:cNvPr>
            <p:cNvSpPr/>
            <p:nvPr/>
          </p:nvSpPr>
          <p:spPr>
            <a:xfrm>
              <a:off x="5857200" y="2499725"/>
              <a:ext cx="67650" cy="12975"/>
            </a:xfrm>
            <a:custGeom>
              <a:avLst/>
              <a:gdLst/>
              <a:ahLst/>
              <a:cxnLst/>
              <a:rect l="l" t="t" r="r" b="b"/>
              <a:pathLst>
                <a:path w="2706" h="519" extrusionOk="0">
                  <a:moveTo>
                    <a:pt x="2073" y="1"/>
                  </a:moveTo>
                  <a:cubicBezTo>
                    <a:pt x="1952" y="1"/>
                    <a:pt x="1830" y="8"/>
                    <a:pt x="1711" y="8"/>
                  </a:cubicBezTo>
                  <a:lnTo>
                    <a:pt x="398" y="8"/>
                  </a:lnTo>
                  <a:cubicBezTo>
                    <a:pt x="239" y="127"/>
                    <a:pt x="120" y="247"/>
                    <a:pt x="0" y="366"/>
                  </a:cubicBezTo>
                  <a:cubicBezTo>
                    <a:pt x="254" y="485"/>
                    <a:pt x="513" y="519"/>
                    <a:pt x="774" y="519"/>
                  </a:cubicBezTo>
                  <a:cubicBezTo>
                    <a:pt x="1116" y="519"/>
                    <a:pt x="1460" y="461"/>
                    <a:pt x="1794" y="461"/>
                  </a:cubicBezTo>
                  <a:cubicBezTo>
                    <a:pt x="1846" y="461"/>
                    <a:pt x="1898" y="462"/>
                    <a:pt x="1950" y="466"/>
                  </a:cubicBezTo>
                  <a:cubicBezTo>
                    <a:pt x="2208" y="406"/>
                    <a:pt x="2527" y="426"/>
                    <a:pt x="2706" y="167"/>
                  </a:cubicBezTo>
                  <a:cubicBezTo>
                    <a:pt x="2513" y="26"/>
                    <a:pt x="2295" y="1"/>
                    <a:pt x="20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889;p9">
              <a:extLst>
                <a:ext uri="{FF2B5EF4-FFF2-40B4-BE49-F238E27FC236}">
                  <a16:creationId xmlns:a16="http://schemas.microsoft.com/office/drawing/2014/main" id="{11B2E90B-3A3E-4386-8B92-341766FB039E}"/>
                </a:ext>
              </a:extLst>
            </p:cNvPr>
            <p:cNvSpPr/>
            <p:nvPr/>
          </p:nvSpPr>
          <p:spPr>
            <a:xfrm>
              <a:off x="5475250" y="2456650"/>
              <a:ext cx="53750" cy="24900"/>
            </a:xfrm>
            <a:custGeom>
              <a:avLst/>
              <a:gdLst/>
              <a:ahLst/>
              <a:cxnLst/>
              <a:rect l="l" t="t" r="r" b="b"/>
              <a:pathLst>
                <a:path w="2150" h="996" extrusionOk="0">
                  <a:moveTo>
                    <a:pt x="1692" y="0"/>
                  </a:moveTo>
                  <a:cubicBezTo>
                    <a:pt x="1115" y="160"/>
                    <a:pt x="657" y="557"/>
                    <a:pt x="60" y="657"/>
                  </a:cubicBezTo>
                  <a:cubicBezTo>
                    <a:pt x="60" y="677"/>
                    <a:pt x="21" y="736"/>
                    <a:pt x="1" y="776"/>
                  </a:cubicBezTo>
                  <a:cubicBezTo>
                    <a:pt x="220" y="796"/>
                    <a:pt x="478" y="756"/>
                    <a:pt x="597" y="995"/>
                  </a:cubicBezTo>
                  <a:cubicBezTo>
                    <a:pt x="1115" y="756"/>
                    <a:pt x="1652" y="478"/>
                    <a:pt x="2149" y="259"/>
                  </a:cubicBezTo>
                  <a:cubicBezTo>
                    <a:pt x="2070" y="60"/>
                    <a:pt x="1871" y="40"/>
                    <a:pt x="1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890;p9">
              <a:extLst>
                <a:ext uri="{FF2B5EF4-FFF2-40B4-BE49-F238E27FC236}">
                  <a16:creationId xmlns:a16="http://schemas.microsoft.com/office/drawing/2014/main" id="{8232FA2C-84A7-4422-9286-FD97A2D9221C}"/>
                </a:ext>
              </a:extLst>
            </p:cNvPr>
            <p:cNvSpPr/>
            <p:nvPr/>
          </p:nvSpPr>
          <p:spPr>
            <a:xfrm>
              <a:off x="5934275" y="2476475"/>
              <a:ext cx="56225" cy="9675"/>
            </a:xfrm>
            <a:custGeom>
              <a:avLst/>
              <a:gdLst/>
              <a:ahLst/>
              <a:cxnLst/>
              <a:rect l="l" t="t" r="r" b="b"/>
              <a:pathLst>
                <a:path w="2249" h="387" extrusionOk="0">
                  <a:moveTo>
                    <a:pt x="682" y="1"/>
                  </a:moveTo>
                  <a:cubicBezTo>
                    <a:pt x="462" y="1"/>
                    <a:pt x="235" y="42"/>
                    <a:pt x="1" y="162"/>
                  </a:cubicBezTo>
                  <a:cubicBezTo>
                    <a:pt x="255" y="353"/>
                    <a:pt x="493" y="373"/>
                    <a:pt x="726" y="373"/>
                  </a:cubicBezTo>
                  <a:cubicBezTo>
                    <a:pt x="787" y="373"/>
                    <a:pt x="848" y="372"/>
                    <a:pt x="909" y="372"/>
                  </a:cubicBezTo>
                  <a:cubicBezTo>
                    <a:pt x="978" y="372"/>
                    <a:pt x="1046" y="374"/>
                    <a:pt x="1115" y="381"/>
                  </a:cubicBezTo>
                  <a:cubicBezTo>
                    <a:pt x="1176" y="368"/>
                    <a:pt x="1240" y="364"/>
                    <a:pt x="1304" y="364"/>
                  </a:cubicBezTo>
                  <a:cubicBezTo>
                    <a:pt x="1449" y="364"/>
                    <a:pt x="1598" y="387"/>
                    <a:pt x="1742" y="387"/>
                  </a:cubicBezTo>
                  <a:cubicBezTo>
                    <a:pt x="1925" y="387"/>
                    <a:pt x="2100" y="350"/>
                    <a:pt x="2249" y="182"/>
                  </a:cubicBezTo>
                  <a:lnTo>
                    <a:pt x="2249" y="182"/>
                  </a:lnTo>
                  <a:cubicBezTo>
                    <a:pt x="2186" y="191"/>
                    <a:pt x="2123" y="195"/>
                    <a:pt x="2060" y="195"/>
                  </a:cubicBezTo>
                  <a:cubicBezTo>
                    <a:pt x="1612" y="195"/>
                    <a:pt x="1161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891;p9">
              <a:extLst>
                <a:ext uri="{FF2B5EF4-FFF2-40B4-BE49-F238E27FC236}">
                  <a16:creationId xmlns:a16="http://schemas.microsoft.com/office/drawing/2014/main" id="{F3612A0D-C79C-4050-AFB0-48E8FA785080}"/>
                </a:ext>
              </a:extLst>
            </p:cNvPr>
            <p:cNvSpPr/>
            <p:nvPr/>
          </p:nvSpPr>
          <p:spPr>
            <a:xfrm>
              <a:off x="5588650" y="2466600"/>
              <a:ext cx="60700" cy="9975"/>
            </a:xfrm>
            <a:custGeom>
              <a:avLst/>
              <a:gdLst/>
              <a:ahLst/>
              <a:cxnLst/>
              <a:rect l="l" t="t" r="r" b="b"/>
              <a:pathLst>
                <a:path w="2428" h="399" extrusionOk="0">
                  <a:moveTo>
                    <a:pt x="438" y="0"/>
                  </a:moveTo>
                  <a:cubicBezTo>
                    <a:pt x="259" y="80"/>
                    <a:pt x="100" y="159"/>
                    <a:pt x="0" y="398"/>
                  </a:cubicBezTo>
                  <a:lnTo>
                    <a:pt x="2387" y="398"/>
                  </a:lnTo>
                  <a:cubicBezTo>
                    <a:pt x="2387" y="398"/>
                    <a:pt x="2407" y="378"/>
                    <a:pt x="2427" y="338"/>
                  </a:cubicBezTo>
                  <a:cubicBezTo>
                    <a:pt x="2427" y="279"/>
                    <a:pt x="2427" y="259"/>
                    <a:pt x="2348" y="199"/>
                  </a:cubicBezTo>
                  <a:cubicBezTo>
                    <a:pt x="1711" y="179"/>
                    <a:pt x="1055" y="19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892;p9">
              <a:extLst>
                <a:ext uri="{FF2B5EF4-FFF2-40B4-BE49-F238E27FC236}">
                  <a16:creationId xmlns:a16="http://schemas.microsoft.com/office/drawing/2014/main" id="{60900617-9D98-4151-B4B4-85CF62838D54}"/>
                </a:ext>
              </a:extLst>
            </p:cNvPr>
            <p:cNvSpPr/>
            <p:nvPr/>
          </p:nvSpPr>
          <p:spPr>
            <a:xfrm>
              <a:off x="6033750" y="2495300"/>
              <a:ext cx="81075" cy="5250"/>
            </a:xfrm>
            <a:custGeom>
              <a:avLst/>
              <a:gdLst/>
              <a:ahLst/>
              <a:cxnLst/>
              <a:rect l="l" t="t" r="r" b="b"/>
              <a:pathLst>
                <a:path w="3243" h="210" extrusionOk="0">
                  <a:moveTo>
                    <a:pt x="450" y="0"/>
                  </a:moveTo>
                  <a:cubicBezTo>
                    <a:pt x="274" y="0"/>
                    <a:pt x="109" y="28"/>
                    <a:pt x="0" y="205"/>
                  </a:cubicBezTo>
                  <a:cubicBezTo>
                    <a:pt x="259" y="205"/>
                    <a:pt x="522" y="210"/>
                    <a:pt x="788" y="210"/>
                  </a:cubicBezTo>
                  <a:cubicBezTo>
                    <a:pt x="1055" y="210"/>
                    <a:pt x="1323" y="205"/>
                    <a:pt x="1592" y="185"/>
                  </a:cubicBezTo>
                  <a:cubicBezTo>
                    <a:pt x="1684" y="175"/>
                    <a:pt x="1778" y="172"/>
                    <a:pt x="1871" y="172"/>
                  </a:cubicBezTo>
                  <a:cubicBezTo>
                    <a:pt x="2059" y="172"/>
                    <a:pt x="2246" y="185"/>
                    <a:pt x="2432" y="185"/>
                  </a:cubicBezTo>
                  <a:cubicBezTo>
                    <a:pt x="2711" y="185"/>
                    <a:pt x="2984" y="155"/>
                    <a:pt x="3243" y="6"/>
                  </a:cubicBezTo>
                  <a:lnTo>
                    <a:pt x="696" y="6"/>
                  </a:lnTo>
                  <a:cubicBezTo>
                    <a:pt x="615" y="6"/>
                    <a:pt x="53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893;p9">
              <a:extLst>
                <a:ext uri="{FF2B5EF4-FFF2-40B4-BE49-F238E27FC236}">
                  <a16:creationId xmlns:a16="http://schemas.microsoft.com/office/drawing/2014/main" id="{C88538CB-9386-48C6-83A5-0B51AD8DCDE6}"/>
                </a:ext>
              </a:extLst>
            </p:cNvPr>
            <p:cNvSpPr/>
            <p:nvPr/>
          </p:nvSpPr>
          <p:spPr>
            <a:xfrm>
              <a:off x="5934275" y="2494400"/>
              <a:ext cx="66175" cy="6050"/>
            </a:xfrm>
            <a:custGeom>
              <a:avLst/>
              <a:gdLst/>
              <a:ahLst/>
              <a:cxnLst/>
              <a:rect l="l" t="t" r="r" b="b"/>
              <a:pathLst>
                <a:path w="2647" h="242" extrusionOk="0">
                  <a:moveTo>
                    <a:pt x="1696" y="0"/>
                  </a:moveTo>
                  <a:cubicBezTo>
                    <a:pt x="1376" y="0"/>
                    <a:pt x="1056" y="48"/>
                    <a:pt x="747" y="48"/>
                  </a:cubicBezTo>
                  <a:cubicBezTo>
                    <a:pt x="629" y="48"/>
                    <a:pt x="513" y="41"/>
                    <a:pt x="399" y="22"/>
                  </a:cubicBezTo>
                  <a:cubicBezTo>
                    <a:pt x="219" y="22"/>
                    <a:pt x="60" y="82"/>
                    <a:pt x="1" y="241"/>
                  </a:cubicBezTo>
                  <a:lnTo>
                    <a:pt x="2646" y="241"/>
                  </a:lnTo>
                  <a:cubicBezTo>
                    <a:pt x="2337" y="48"/>
                    <a:pt x="2016" y="0"/>
                    <a:pt x="1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894;p9">
              <a:extLst>
                <a:ext uri="{FF2B5EF4-FFF2-40B4-BE49-F238E27FC236}">
                  <a16:creationId xmlns:a16="http://schemas.microsoft.com/office/drawing/2014/main" id="{68A6B8E8-AF3C-4856-A26B-CE6A9DBE8269}"/>
                </a:ext>
              </a:extLst>
            </p:cNvPr>
            <p:cNvSpPr/>
            <p:nvPr/>
          </p:nvSpPr>
          <p:spPr>
            <a:xfrm>
              <a:off x="5518025" y="2444725"/>
              <a:ext cx="29675" cy="17925"/>
            </a:xfrm>
            <a:custGeom>
              <a:avLst/>
              <a:gdLst/>
              <a:ahLst/>
              <a:cxnLst/>
              <a:rect l="l" t="t" r="r" b="b"/>
              <a:pathLst>
                <a:path w="1187" h="717" extrusionOk="0">
                  <a:moveTo>
                    <a:pt x="1036" y="1"/>
                  </a:moveTo>
                  <a:cubicBezTo>
                    <a:pt x="973" y="1"/>
                    <a:pt x="891" y="32"/>
                    <a:pt x="796" y="80"/>
                  </a:cubicBezTo>
                  <a:lnTo>
                    <a:pt x="60" y="318"/>
                  </a:lnTo>
                  <a:cubicBezTo>
                    <a:pt x="40" y="358"/>
                    <a:pt x="40" y="418"/>
                    <a:pt x="0" y="458"/>
                  </a:cubicBezTo>
                  <a:cubicBezTo>
                    <a:pt x="100" y="656"/>
                    <a:pt x="279" y="676"/>
                    <a:pt x="458" y="716"/>
                  </a:cubicBezTo>
                  <a:cubicBezTo>
                    <a:pt x="597" y="716"/>
                    <a:pt x="697" y="637"/>
                    <a:pt x="796" y="477"/>
                  </a:cubicBezTo>
                  <a:cubicBezTo>
                    <a:pt x="856" y="378"/>
                    <a:pt x="935" y="318"/>
                    <a:pt x="1055" y="318"/>
                  </a:cubicBezTo>
                  <a:lnTo>
                    <a:pt x="1134" y="318"/>
                  </a:lnTo>
                  <a:lnTo>
                    <a:pt x="1174" y="279"/>
                  </a:lnTo>
                  <a:cubicBezTo>
                    <a:pt x="1186" y="74"/>
                    <a:pt x="1133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895;p9">
              <a:extLst>
                <a:ext uri="{FF2B5EF4-FFF2-40B4-BE49-F238E27FC236}">
                  <a16:creationId xmlns:a16="http://schemas.microsoft.com/office/drawing/2014/main" id="{500CBDB1-BA13-4CF5-B861-352BB4F5B6F1}"/>
                </a:ext>
              </a:extLst>
            </p:cNvPr>
            <p:cNvSpPr/>
            <p:nvPr/>
          </p:nvSpPr>
          <p:spPr>
            <a:xfrm>
              <a:off x="5684125" y="2467600"/>
              <a:ext cx="38825" cy="8975"/>
            </a:xfrm>
            <a:custGeom>
              <a:avLst/>
              <a:gdLst/>
              <a:ahLst/>
              <a:cxnLst/>
              <a:rect l="l" t="t" r="r" b="b"/>
              <a:pathLst>
                <a:path w="1553" h="359" extrusionOk="0">
                  <a:moveTo>
                    <a:pt x="796" y="0"/>
                  </a:moveTo>
                  <a:cubicBezTo>
                    <a:pt x="682" y="140"/>
                    <a:pt x="544" y="158"/>
                    <a:pt x="401" y="158"/>
                  </a:cubicBezTo>
                  <a:cubicBezTo>
                    <a:pt x="352" y="158"/>
                    <a:pt x="301" y="156"/>
                    <a:pt x="251" y="156"/>
                  </a:cubicBezTo>
                  <a:cubicBezTo>
                    <a:pt x="221" y="156"/>
                    <a:pt x="190" y="156"/>
                    <a:pt x="160" y="159"/>
                  </a:cubicBezTo>
                  <a:cubicBezTo>
                    <a:pt x="80" y="199"/>
                    <a:pt x="1" y="219"/>
                    <a:pt x="80" y="318"/>
                  </a:cubicBezTo>
                  <a:cubicBezTo>
                    <a:pt x="120" y="338"/>
                    <a:pt x="200" y="338"/>
                    <a:pt x="259" y="358"/>
                  </a:cubicBezTo>
                  <a:lnTo>
                    <a:pt x="1194" y="358"/>
                  </a:lnTo>
                  <a:cubicBezTo>
                    <a:pt x="1353" y="338"/>
                    <a:pt x="1493" y="318"/>
                    <a:pt x="1552" y="159"/>
                  </a:cubicBezTo>
                  <a:lnTo>
                    <a:pt x="1552" y="159"/>
                  </a:lnTo>
                  <a:cubicBezTo>
                    <a:pt x="1506" y="166"/>
                    <a:pt x="1461" y="170"/>
                    <a:pt x="1417" y="170"/>
                  </a:cubicBezTo>
                  <a:cubicBezTo>
                    <a:pt x="1208" y="170"/>
                    <a:pt x="1009" y="98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896;p9">
              <a:extLst>
                <a:ext uri="{FF2B5EF4-FFF2-40B4-BE49-F238E27FC236}">
                  <a16:creationId xmlns:a16="http://schemas.microsoft.com/office/drawing/2014/main" id="{42C0D38F-A0E2-4639-826B-6D224BAFF068}"/>
                </a:ext>
              </a:extLst>
            </p:cNvPr>
            <p:cNvSpPr/>
            <p:nvPr/>
          </p:nvSpPr>
          <p:spPr>
            <a:xfrm>
              <a:off x="5909900" y="2503900"/>
              <a:ext cx="37825" cy="8475"/>
            </a:xfrm>
            <a:custGeom>
              <a:avLst/>
              <a:gdLst/>
              <a:ahLst/>
              <a:cxnLst/>
              <a:rect l="l" t="t" r="r" b="b"/>
              <a:pathLst>
                <a:path w="1513" h="339" extrusionOk="0">
                  <a:moveTo>
                    <a:pt x="598" y="40"/>
                  </a:moveTo>
                  <a:cubicBezTo>
                    <a:pt x="399" y="80"/>
                    <a:pt x="140" y="0"/>
                    <a:pt x="1" y="239"/>
                  </a:cubicBezTo>
                  <a:cubicBezTo>
                    <a:pt x="110" y="309"/>
                    <a:pt x="230" y="338"/>
                    <a:pt x="352" y="338"/>
                  </a:cubicBezTo>
                  <a:cubicBezTo>
                    <a:pt x="473" y="338"/>
                    <a:pt x="598" y="309"/>
                    <a:pt x="717" y="259"/>
                  </a:cubicBezTo>
                  <a:cubicBezTo>
                    <a:pt x="795" y="241"/>
                    <a:pt x="876" y="237"/>
                    <a:pt x="958" y="237"/>
                  </a:cubicBezTo>
                  <a:cubicBezTo>
                    <a:pt x="1013" y="237"/>
                    <a:pt x="1068" y="239"/>
                    <a:pt x="1122" y="239"/>
                  </a:cubicBezTo>
                  <a:cubicBezTo>
                    <a:pt x="1259" y="239"/>
                    <a:pt x="1393" y="229"/>
                    <a:pt x="1513" y="159"/>
                  </a:cubicBezTo>
                  <a:cubicBezTo>
                    <a:pt x="1413" y="70"/>
                    <a:pt x="1309" y="55"/>
                    <a:pt x="1204" y="55"/>
                  </a:cubicBezTo>
                  <a:cubicBezTo>
                    <a:pt x="1152" y="55"/>
                    <a:pt x="1100" y="59"/>
                    <a:pt x="1048" y="59"/>
                  </a:cubicBezTo>
                  <a:cubicBezTo>
                    <a:pt x="997" y="59"/>
                    <a:pt x="946" y="55"/>
                    <a:pt x="8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897;p9">
              <a:extLst>
                <a:ext uri="{FF2B5EF4-FFF2-40B4-BE49-F238E27FC236}">
                  <a16:creationId xmlns:a16="http://schemas.microsoft.com/office/drawing/2014/main" id="{BFDA4ED0-1495-4E0A-A8AD-5731C28D24D5}"/>
                </a:ext>
              </a:extLst>
            </p:cNvPr>
            <p:cNvSpPr/>
            <p:nvPr/>
          </p:nvSpPr>
          <p:spPr>
            <a:xfrm>
              <a:off x="5601575" y="2493175"/>
              <a:ext cx="26875" cy="10750"/>
            </a:xfrm>
            <a:custGeom>
              <a:avLst/>
              <a:gdLst/>
              <a:ahLst/>
              <a:cxnLst/>
              <a:rect l="l" t="t" r="r" b="b"/>
              <a:pathLst>
                <a:path w="1075" h="430" extrusionOk="0">
                  <a:moveTo>
                    <a:pt x="291" y="0"/>
                  </a:moveTo>
                  <a:cubicBezTo>
                    <a:pt x="235" y="0"/>
                    <a:pt x="178" y="19"/>
                    <a:pt x="120" y="71"/>
                  </a:cubicBezTo>
                  <a:lnTo>
                    <a:pt x="120" y="270"/>
                  </a:lnTo>
                  <a:cubicBezTo>
                    <a:pt x="0" y="330"/>
                    <a:pt x="20" y="409"/>
                    <a:pt x="140" y="429"/>
                  </a:cubicBezTo>
                  <a:cubicBezTo>
                    <a:pt x="438" y="409"/>
                    <a:pt x="756" y="409"/>
                    <a:pt x="1075" y="389"/>
                  </a:cubicBezTo>
                  <a:lnTo>
                    <a:pt x="1075" y="270"/>
                  </a:lnTo>
                  <a:cubicBezTo>
                    <a:pt x="975" y="171"/>
                    <a:pt x="796" y="210"/>
                    <a:pt x="697" y="91"/>
                  </a:cubicBezTo>
                  <a:cubicBezTo>
                    <a:pt x="688" y="92"/>
                    <a:pt x="679" y="92"/>
                    <a:pt x="670" y="92"/>
                  </a:cubicBezTo>
                  <a:cubicBezTo>
                    <a:pt x="540" y="92"/>
                    <a:pt x="417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898;p9">
              <a:extLst>
                <a:ext uri="{FF2B5EF4-FFF2-40B4-BE49-F238E27FC236}">
                  <a16:creationId xmlns:a16="http://schemas.microsoft.com/office/drawing/2014/main" id="{14F95764-8071-45EC-B601-E879D1476F94}"/>
                </a:ext>
              </a:extLst>
            </p:cNvPr>
            <p:cNvSpPr/>
            <p:nvPr/>
          </p:nvSpPr>
          <p:spPr>
            <a:xfrm>
              <a:off x="5647325" y="2466600"/>
              <a:ext cx="28375" cy="9700"/>
            </a:xfrm>
            <a:custGeom>
              <a:avLst/>
              <a:gdLst/>
              <a:ahLst/>
              <a:cxnLst/>
              <a:rect l="l" t="t" r="r" b="b"/>
              <a:pathLst>
                <a:path w="1135" h="388" extrusionOk="0">
                  <a:moveTo>
                    <a:pt x="955" y="0"/>
                  </a:moveTo>
                  <a:lnTo>
                    <a:pt x="955" y="0"/>
                  </a:lnTo>
                  <a:cubicBezTo>
                    <a:pt x="715" y="145"/>
                    <a:pt x="461" y="186"/>
                    <a:pt x="195" y="186"/>
                  </a:cubicBezTo>
                  <a:cubicBezTo>
                    <a:pt x="131" y="186"/>
                    <a:pt x="66" y="183"/>
                    <a:pt x="1" y="179"/>
                  </a:cubicBezTo>
                  <a:lnTo>
                    <a:pt x="1" y="378"/>
                  </a:lnTo>
                  <a:cubicBezTo>
                    <a:pt x="186" y="378"/>
                    <a:pt x="363" y="387"/>
                    <a:pt x="537" y="387"/>
                  </a:cubicBezTo>
                  <a:cubicBezTo>
                    <a:pt x="624" y="387"/>
                    <a:pt x="710" y="385"/>
                    <a:pt x="796" y="378"/>
                  </a:cubicBezTo>
                  <a:cubicBezTo>
                    <a:pt x="1134" y="358"/>
                    <a:pt x="995" y="179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899;p9">
              <a:extLst>
                <a:ext uri="{FF2B5EF4-FFF2-40B4-BE49-F238E27FC236}">
                  <a16:creationId xmlns:a16="http://schemas.microsoft.com/office/drawing/2014/main" id="{76C8B2C0-AE86-4CC2-8E84-D86C717FDF1E}"/>
                </a:ext>
              </a:extLst>
            </p:cNvPr>
            <p:cNvSpPr/>
            <p:nvPr/>
          </p:nvSpPr>
          <p:spPr>
            <a:xfrm>
              <a:off x="5537925" y="2442150"/>
              <a:ext cx="19900" cy="10550"/>
            </a:xfrm>
            <a:custGeom>
              <a:avLst/>
              <a:gdLst/>
              <a:ahLst/>
              <a:cxnLst/>
              <a:rect l="l" t="t" r="r" b="b"/>
              <a:pathLst>
                <a:path w="796" h="422" extrusionOk="0">
                  <a:moveTo>
                    <a:pt x="599" y="1"/>
                  </a:moveTo>
                  <a:cubicBezTo>
                    <a:pt x="512" y="1"/>
                    <a:pt x="414" y="23"/>
                    <a:pt x="338" y="23"/>
                  </a:cubicBezTo>
                  <a:cubicBezTo>
                    <a:pt x="239" y="23"/>
                    <a:pt x="159" y="43"/>
                    <a:pt x="60" y="63"/>
                  </a:cubicBezTo>
                  <a:cubicBezTo>
                    <a:pt x="40" y="123"/>
                    <a:pt x="40" y="163"/>
                    <a:pt x="0" y="222"/>
                  </a:cubicBezTo>
                  <a:cubicBezTo>
                    <a:pt x="159" y="242"/>
                    <a:pt x="299" y="262"/>
                    <a:pt x="378" y="421"/>
                  </a:cubicBezTo>
                  <a:cubicBezTo>
                    <a:pt x="557" y="382"/>
                    <a:pt x="796" y="342"/>
                    <a:pt x="796" y="143"/>
                  </a:cubicBezTo>
                  <a:cubicBezTo>
                    <a:pt x="775" y="28"/>
                    <a:pt x="694" y="1"/>
                    <a:pt x="5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900;p9">
              <a:extLst>
                <a:ext uri="{FF2B5EF4-FFF2-40B4-BE49-F238E27FC236}">
                  <a16:creationId xmlns:a16="http://schemas.microsoft.com/office/drawing/2014/main" id="{5E5154DB-E60A-40C6-B17C-3D334908C362}"/>
                </a:ext>
              </a:extLst>
            </p:cNvPr>
            <p:cNvSpPr/>
            <p:nvPr/>
          </p:nvSpPr>
          <p:spPr>
            <a:xfrm>
              <a:off x="5909425" y="2471575"/>
              <a:ext cx="18425" cy="9550"/>
            </a:xfrm>
            <a:custGeom>
              <a:avLst/>
              <a:gdLst/>
              <a:ahLst/>
              <a:cxnLst/>
              <a:rect l="l" t="t" r="r" b="b"/>
              <a:pathLst>
                <a:path w="737" h="382" extrusionOk="0">
                  <a:moveTo>
                    <a:pt x="0" y="0"/>
                  </a:moveTo>
                  <a:cubicBezTo>
                    <a:pt x="18" y="301"/>
                    <a:pt x="177" y="382"/>
                    <a:pt x="409" y="382"/>
                  </a:cubicBezTo>
                  <a:cubicBezTo>
                    <a:pt x="437" y="382"/>
                    <a:pt x="467" y="380"/>
                    <a:pt x="497" y="378"/>
                  </a:cubicBezTo>
                  <a:cubicBezTo>
                    <a:pt x="736" y="338"/>
                    <a:pt x="597" y="139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901;p9">
              <a:extLst>
                <a:ext uri="{FF2B5EF4-FFF2-40B4-BE49-F238E27FC236}">
                  <a16:creationId xmlns:a16="http://schemas.microsoft.com/office/drawing/2014/main" id="{DB389873-BA7F-43A6-9264-B6C8A87AC8F7}"/>
                </a:ext>
              </a:extLst>
            </p:cNvPr>
            <p:cNvSpPr/>
            <p:nvPr/>
          </p:nvSpPr>
          <p:spPr>
            <a:xfrm>
              <a:off x="5995450" y="2481025"/>
              <a:ext cx="23900" cy="4900"/>
            </a:xfrm>
            <a:custGeom>
              <a:avLst/>
              <a:gdLst/>
              <a:ahLst/>
              <a:cxnLst/>
              <a:rect l="l" t="t" r="r" b="b"/>
              <a:pathLst>
                <a:path w="956" h="196" extrusionOk="0">
                  <a:moveTo>
                    <a:pt x="0" y="0"/>
                  </a:moveTo>
                  <a:cubicBezTo>
                    <a:pt x="157" y="138"/>
                    <a:pt x="305" y="195"/>
                    <a:pt x="450" y="195"/>
                  </a:cubicBezTo>
                  <a:cubicBezTo>
                    <a:pt x="619" y="195"/>
                    <a:pt x="784" y="118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902;p9">
              <a:extLst>
                <a:ext uri="{FF2B5EF4-FFF2-40B4-BE49-F238E27FC236}">
                  <a16:creationId xmlns:a16="http://schemas.microsoft.com/office/drawing/2014/main" id="{0220A8C7-2AD6-41CB-91C0-98C880E1F5B1}"/>
                </a:ext>
              </a:extLst>
            </p:cNvPr>
            <p:cNvSpPr/>
            <p:nvPr/>
          </p:nvSpPr>
          <p:spPr>
            <a:xfrm>
              <a:off x="6004900" y="24948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371" y="1"/>
                  </a:moveTo>
                  <a:cubicBezTo>
                    <a:pt x="249" y="1"/>
                    <a:pt x="127" y="65"/>
                    <a:pt x="0" y="182"/>
                  </a:cubicBezTo>
                  <a:cubicBezTo>
                    <a:pt x="259" y="182"/>
                    <a:pt x="498" y="222"/>
                    <a:pt x="756" y="222"/>
                  </a:cubicBezTo>
                  <a:cubicBezTo>
                    <a:pt x="625" y="70"/>
                    <a:pt x="498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903;p9">
              <a:extLst>
                <a:ext uri="{FF2B5EF4-FFF2-40B4-BE49-F238E27FC236}">
                  <a16:creationId xmlns:a16="http://schemas.microsoft.com/office/drawing/2014/main" id="{786D06A3-04D1-42C7-908B-CD84ED4B78D0}"/>
                </a:ext>
              </a:extLst>
            </p:cNvPr>
            <p:cNvSpPr/>
            <p:nvPr/>
          </p:nvSpPr>
          <p:spPr>
            <a:xfrm>
              <a:off x="5618975" y="249495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37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100" y="159"/>
                    <a:pt x="220" y="199"/>
                    <a:pt x="379" y="199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904;p9">
              <a:extLst>
                <a:ext uri="{FF2B5EF4-FFF2-40B4-BE49-F238E27FC236}">
                  <a16:creationId xmlns:a16="http://schemas.microsoft.com/office/drawing/2014/main" id="{B144654E-0BD0-4225-B23D-E1F7C52DCE00}"/>
                </a:ext>
              </a:extLst>
            </p:cNvPr>
            <p:cNvSpPr/>
            <p:nvPr/>
          </p:nvSpPr>
          <p:spPr>
            <a:xfrm>
              <a:off x="6023800" y="25009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0" y="1"/>
                  </a:moveTo>
                  <a:cubicBezTo>
                    <a:pt x="100" y="160"/>
                    <a:pt x="239" y="120"/>
                    <a:pt x="398" y="160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905;p9">
              <a:extLst>
                <a:ext uri="{FF2B5EF4-FFF2-40B4-BE49-F238E27FC236}">
                  <a16:creationId xmlns:a16="http://schemas.microsoft.com/office/drawing/2014/main" id="{5075D1C4-4D9E-4E1D-A907-7E42A2EB51D9}"/>
                </a:ext>
              </a:extLst>
            </p:cNvPr>
            <p:cNvSpPr/>
            <p:nvPr/>
          </p:nvSpPr>
          <p:spPr>
            <a:xfrm>
              <a:off x="5537925" y="24531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59" y="0"/>
                  </a:moveTo>
                  <a:cubicBezTo>
                    <a:pt x="139" y="0"/>
                    <a:pt x="60" y="40"/>
                    <a:pt x="0" y="179"/>
                  </a:cubicBezTo>
                  <a:cubicBezTo>
                    <a:pt x="80" y="120"/>
                    <a:pt x="159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906;p9">
              <a:extLst>
                <a:ext uri="{FF2B5EF4-FFF2-40B4-BE49-F238E27FC236}">
                  <a16:creationId xmlns:a16="http://schemas.microsoft.com/office/drawing/2014/main" id="{2AB3614A-7094-4F93-BCA5-8CF5FBEB31DC}"/>
                </a:ext>
              </a:extLst>
            </p:cNvPr>
            <p:cNvSpPr/>
            <p:nvPr/>
          </p:nvSpPr>
          <p:spPr>
            <a:xfrm>
              <a:off x="5832825" y="24787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7" y="1"/>
                  </a:moveTo>
                  <a:cubicBezTo>
                    <a:pt x="75" y="1"/>
                    <a:pt x="40" y="31"/>
                    <a:pt x="1" y="90"/>
                  </a:cubicBezTo>
                  <a:lnTo>
                    <a:pt x="199" y="90"/>
                  </a:lnTo>
                  <a:cubicBezTo>
                    <a:pt x="170" y="31"/>
                    <a:pt x="140" y="1"/>
                    <a:pt x="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907;p9">
              <a:extLst>
                <a:ext uri="{FF2B5EF4-FFF2-40B4-BE49-F238E27FC236}">
                  <a16:creationId xmlns:a16="http://schemas.microsoft.com/office/drawing/2014/main" id="{5D21FB5D-F0F5-4674-8508-A23E3CC496B9}"/>
                </a:ext>
              </a:extLst>
            </p:cNvPr>
            <p:cNvSpPr/>
            <p:nvPr/>
          </p:nvSpPr>
          <p:spPr>
            <a:xfrm>
              <a:off x="5480225" y="2486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20"/>
                    <a:pt x="21" y="80"/>
                    <a:pt x="1" y="179"/>
                  </a:cubicBezTo>
                  <a:cubicBezTo>
                    <a:pt x="120" y="179"/>
                    <a:pt x="200" y="11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908;p9">
              <a:extLst>
                <a:ext uri="{FF2B5EF4-FFF2-40B4-BE49-F238E27FC236}">
                  <a16:creationId xmlns:a16="http://schemas.microsoft.com/office/drawing/2014/main" id="{90998E6A-5085-468A-B157-66ED424C485C}"/>
                </a:ext>
              </a:extLst>
            </p:cNvPr>
            <p:cNvSpPr/>
            <p:nvPr/>
          </p:nvSpPr>
          <p:spPr>
            <a:xfrm>
              <a:off x="5621975" y="2423100"/>
              <a:ext cx="516225" cy="28600"/>
            </a:xfrm>
            <a:custGeom>
              <a:avLst/>
              <a:gdLst/>
              <a:ahLst/>
              <a:cxnLst/>
              <a:rect l="l" t="t" r="r" b="b"/>
              <a:pathLst>
                <a:path w="20649" h="1144" extrusionOk="0">
                  <a:moveTo>
                    <a:pt x="900" y="1"/>
                  </a:moveTo>
                  <a:cubicBezTo>
                    <a:pt x="884" y="1"/>
                    <a:pt x="869" y="3"/>
                    <a:pt x="855" y="10"/>
                  </a:cubicBezTo>
                  <a:cubicBezTo>
                    <a:pt x="781" y="38"/>
                    <a:pt x="703" y="45"/>
                    <a:pt x="623" y="45"/>
                  </a:cubicBezTo>
                  <a:cubicBezTo>
                    <a:pt x="542" y="45"/>
                    <a:pt x="459" y="38"/>
                    <a:pt x="374" y="38"/>
                  </a:cubicBezTo>
                  <a:cubicBezTo>
                    <a:pt x="252" y="38"/>
                    <a:pt x="126" y="54"/>
                    <a:pt x="0" y="129"/>
                  </a:cubicBezTo>
                  <a:cubicBezTo>
                    <a:pt x="279" y="348"/>
                    <a:pt x="796" y="89"/>
                    <a:pt x="816" y="606"/>
                  </a:cubicBezTo>
                  <a:cubicBezTo>
                    <a:pt x="990" y="622"/>
                    <a:pt x="1162" y="628"/>
                    <a:pt x="1333" y="628"/>
                  </a:cubicBezTo>
                  <a:cubicBezTo>
                    <a:pt x="1610" y="628"/>
                    <a:pt x="1886" y="611"/>
                    <a:pt x="2168" y="587"/>
                  </a:cubicBezTo>
                  <a:cubicBezTo>
                    <a:pt x="2288" y="517"/>
                    <a:pt x="2412" y="492"/>
                    <a:pt x="2534" y="492"/>
                  </a:cubicBezTo>
                  <a:cubicBezTo>
                    <a:pt x="2656" y="492"/>
                    <a:pt x="2775" y="517"/>
                    <a:pt x="2884" y="547"/>
                  </a:cubicBezTo>
                  <a:cubicBezTo>
                    <a:pt x="3544" y="615"/>
                    <a:pt x="4195" y="637"/>
                    <a:pt x="4848" y="637"/>
                  </a:cubicBezTo>
                  <a:cubicBezTo>
                    <a:pt x="5141" y="637"/>
                    <a:pt x="5434" y="632"/>
                    <a:pt x="5729" y="626"/>
                  </a:cubicBezTo>
                  <a:cubicBezTo>
                    <a:pt x="6357" y="615"/>
                    <a:pt x="6972" y="590"/>
                    <a:pt x="7586" y="590"/>
                  </a:cubicBezTo>
                  <a:cubicBezTo>
                    <a:pt x="8041" y="590"/>
                    <a:pt x="8494" y="604"/>
                    <a:pt x="8952" y="646"/>
                  </a:cubicBezTo>
                  <a:cubicBezTo>
                    <a:pt x="11359" y="845"/>
                    <a:pt x="13806" y="845"/>
                    <a:pt x="16232" y="945"/>
                  </a:cubicBezTo>
                  <a:cubicBezTo>
                    <a:pt x="16520" y="875"/>
                    <a:pt x="16800" y="843"/>
                    <a:pt x="17080" y="843"/>
                  </a:cubicBezTo>
                  <a:cubicBezTo>
                    <a:pt x="17437" y="843"/>
                    <a:pt x="17793" y="895"/>
                    <a:pt x="18162" y="984"/>
                  </a:cubicBezTo>
                  <a:lnTo>
                    <a:pt x="18321" y="984"/>
                  </a:lnTo>
                  <a:cubicBezTo>
                    <a:pt x="18460" y="905"/>
                    <a:pt x="18595" y="860"/>
                    <a:pt x="18724" y="860"/>
                  </a:cubicBezTo>
                  <a:cubicBezTo>
                    <a:pt x="18853" y="860"/>
                    <a:pt x="18978" y="905"/>
                    <a:pt x="19097" y="1004"/>
                  </a:cubicBezTo>
                  <a:cubicBezTo>
                    <a:pt x="19367" y="1112"/>
                    <a:pt x="19642" y="1126"/>
                    <a:pt x="19917" y="1126"/>
                  </a:cubicBezTo>
                  <a:cubicBezTo>
                    <a:pt x="20016" y="1126"/>
                    <a:pt x="20116" y="1125"/>
                    <a:pt x="20215" y="1125"/>
                  </a:cubicBezTo>
                  <a:cubicBezTo>
                    <a:pt x="20347" y="1125"/>
                    <a:pt x="20479" y="1128"/>
                    <a:pt x="20609" y="1144"/>
                  </a:cubicBezTo>
                  <a:cubicBezTo>
                    <a:pt x="20649" y="1004"/>
                    <a:pt x="20549" y="925"/>
                    <a:pt x="20410" y="845"/>
                  </a:cubicBezTo>
                  <a:cubicBezTo>
                    <a:pt x="20314" y="809"/>
                    <a:pt x="20205" y="781"/>
                    <a:pt x="20098" y="781"/>
                  </a:cubicBezTo>
                  <a:cubicBezTo>
                    <a:pt x="20026" y="781"/>
                    <a:pt x="19956" y="793"/>
                    <a:pt x="19893" y="825"/>
                  </a:cubicBezTo>
                  <a:cubicBezTo>
                    <a:pt x="19794" y="879"/>
                    <a:pt x="19733" y="900"/>
                    <a:pt x="19697" y="900"/>
                  </a:cubicBezTo>
                  <a:cubicBezTo>
                    <a:pt x="19557" y="900"/>
                    <a:pt x="19784" y="587"/>
                    <a:pt x="19674" y="587"/>
                  </a:cubicBezTo>
                  <a:cubicBezTo>
                    <a:pt x="15040" y="359"/>
                    <a:pt x="10422" y="178"/>
                    <a:pt x="5792" y="178"/>
                  </a:cubicBezTo>
                  <a:cubicBezTo>
                    <a:pt x="5155" y="178"/>
                    <a:pt x="4517" y="181"/>
                    <a:pt x="3879" y="189"/>
                  </a:cubicBezTo>
                  <a:cubicBezTo>
                    <a:pt x="3581" y="139"/>
                    <a:pt x="3282" y="114"/>
                    <a:pt x="2984" y="114"/>
                  </a:cubicBezTo>
                  <a:cubicBezTo>
                    <a:pt x="2686" y="114"/>
                    <a:pt x="2387" y="139"/>
                    <a:pt x="2089" y="189"/>
                  </a:cubicBezTo>
                  <a:cubicBezTo>
                    <a:pt x="2079" y="169"/>
                    <a:pt x="2059" y="159"/>
                    <a:pt x="2037" y="159"/>
                  </a:cubicBezTo>
                  <a:cubicBezTo>
                    <a:pt x="2014" y="159"/>
                    <a:pt x="1989" y="169"/>
                    <a:pt x="1969" y="189"/>
                  </a:cubicBezTo>
                  <a:cubicBezTo>
                    <a:pt x="1651" y="129"/>
                    <a:pt x="1293" y="149"/>
                    <a:pt x="995" y="10"/>
                  </a:cubicBezTo>
                  <a:cubicBezTo>
                    <a:pt x="968" y="10"/>
                    <a:pt x="933" y="1"/>
                    <a:pt x="9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909;p9">
              <a:extLst>
                <a:ext uri="{FF2B5EF4-FFF2-40B4-BE49-F238E27FC236}">
                  <a16:creationId xmlns:a16="http://schemas.microsoft.com/office/drawing/2014/main" id="{A76A0DDD-D3C9-43B6-84B3-2E53AAAE92E1}"/>
                </a:ext>
              </a:extLst>
            </p:cNvPr>
            <p:cNvSpPr/>
            <p:nvPr/>
          </p:nvSpPr>
          <p:spPr>
            <a:xfrm>
              <a:off x="6117925" y="2435000"/>
              <a:ext cx="284350" cy="27700"/>
            </a:xfrm>
            <a:custGeom>
              <a:avLst/>
              <a:gdLst/>
              <a:ahLst/>
              <a:cxnLst/>
              <a:rect l="l" t="t" r="r" b="b"/>
              <a:pathLst>
                <a:path w="11374" h="1108" extrusionOk="0">
                  <a:moveTo>
                    <a:pt x="588" y="0"/>
                  </a:moveTo>
                  <a:cubicBezTo>
                    <a:pt x="411" y="0"/>
                    <a:pt x="233" y="62"/>
                    <a:pt x="55" y="111"/>
                  </a:cubicBezTo>
                  <a:cubicBezTo>
                    <a:pt x="0" y="394"/>
                    <a:pt x="131" y="415"/>
                    <a:pt x="283" y="415"/>
                  </a:cubicBezTo>
                  <a:cubicBezTo>
                    <a:pt x="309" y="415"/>
                    <a:pt x="336" y="414"/>
                    <a:pt x="362" y="414"/>
                  </a:cubicBezTo>
                  <a:cubicBezTo>
                    <a:pt x="463" y="414"/>
                    <a:pt x="562" y="423"/>
                    <a:pt x="612" y="508"/>
                  </a:cubicBezTo>
                  <a:cubicBezTo>
                    <a:pt x="652" y="548"/>
                    <a:pt x="731" y="628"/>
                    <a:pt x="811" y="668"/>
                  </a:cubicBezTo>
                  <a:cubicBezTo>
                    <a:pt x="3098" y="707"/>
                    <a:pt x="5346" y="707"/>
                    <a:pt x="7614" y="926"/>
                  </a:cubicBezTo>
                  <a:cubicBezTo>
                    <a:pt x="7793" y="982"/>
                    <a:pt x="7977" y="997"/>
                    <a:pt x="8161" y="997"/>
                  </a:cubicBezTo>
                  <a:cubicBezTo>
                    <a:pt x="8386" y="997"/>
                    <a:pt x="8613" y="975"/>
                    <a:pt x="8837" y="975"/>
                  </a:cubicBezTo>
                  <a:cubicBezTo>
                    <a:pt x="9022" y="975"/>
                    <a:pt x="9205" y="990"/>
                    <a:pt x="9384" y="1045"/>
                  </a:cubicBezTo>
                  <a:cubicBezTo>
                    <a:pt x="9587" y="1088"/>
                    <a:pt x="9795" y="1108"/>
                    <a:pt x="10000" y="1108"/>
                  </a:cubicBezTo>
                  <a:cubicBezTo>
                    <a:pt x="10177" y="1108"/>
                    <a:pt x="10352" y="1093"/>
                    <a:pt x="10518" y="1065"/>
                  </a:cubicBezTo>
                  <a:cubicBezTo>
                    <a:pt x="10588" y="1016"/>
                    <a:pt x="10653" y="991"/>
                    <a:pt x="10715" y="991"/>
                  </a:cubicBezTo>
                  <a:cubicBezTo>
                    <a:pt x="10777" y="991"/>
                    <a:pt x="10837" y="1016"/>
                    <a:pt x="10896" y="1065"/>
                  </a:cubicBezTo>
                  <a:lnTo>
                    <a:pt x="11095" y="1065"/>
                  </a:lnTo>
                  <a:lnTo>
                    <a:pt x="11294" y="866"/>
                  </a:lnTo>
                  <a:cubicBezTo>
                    <a:pt x="11314" y="866"/>
                    <a:pt x="11354" y="847"/>
                    <a:pt x="11354" y="807"/>
                  </a:cubicBezTo>
                  <a:cubicBezTo>
                    <a:pt x="11374" y="747"/>
                    <a:pt x="11354" y="707"/>
                    <a:pt x="11294" y="648"/>
                  </a:cubicBezTo>
                  <a:lnTo>
                    <a:pt x="10996" y="648"/>
                  </a:lnTo>
                  <a:cubicBezTo>
                    <a:pt x="9583" y="469"/>
                    <a:pt x="8171" y="508"/>
                    <a:pt x="6739" y="270"/>
                  </a:cubicBezTo>
                  <a:cubicBezTo>
                    <a:pt x="6679" y="250"/>
                    <a:pt x="6619" y="210"/>
                    <a:pt x="6580" y="210"/>
                  </a:cubicBezTo>
                  <a:cubicBezTo>
                    <a:pt x="4630" y="31"/>
                    <a:pt x="2661" y="210"/>
                    <a:pt x="711" y="11"/>
                  </a:cubicBezTo>
                  <a:cubicBezTo>
                    <a:pt x="670" y="4"/>
                    <a:pt x="629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910;p9">
              <a:extLst>
                <a:ext uri="{FF2B5EF4-FFF2-40B4-BE49-F238E27FC236}">
                  <a16:creationId xmlns:a16="http://schemas.microsoft.com/office/drawing/2014/main" id="{A9D1C669-9D5A-4048-8640-122274977AE8}"/>
                </a:ext>
              </a:extLst>
            </p:cNvPr>
            <p:cNvSpPr/>
            <p:nvPr/>
          </p:nvSpPr>
          <p:spPr>
            <a:xfrm>
              <a:off x="6286375" y="2441875"/>
              <a:ext cx="106450" cy="11225"/>
            </a:xfrm>
            <a:custGeom>
              <a:avLst/>
              <a:gdLst/>
              <a:ahLst/>
              <a:cxnLst/>
              <a:rect l="l" t="t" r="r" b="b"/>
              <a:pathLst>
                <a:path w="4258" h="449" extrusionOk="0">
                  <a:moveTo>
                    <a:pt x="1133" y="1"/>
                  </a:moveTo>
                  <a:cubicBezTo>
                    <a:pt x="756" y="1"/>
                    <a:pt x="378" y="13"/>
                    <a:pt x="1" y="34"/>
                  </a:cubicBezTo>
                  <a:cubicBezTo>
                    <a:pt x="80" y="74"/>
                    <a:pt x="140" y="194"/>
                    <a:pt x="200" y="194"/>
                  </a:cubicBezTo>
                  <a:cubicBezTo>
                    <a:pt x="1265" y="255"/>
                    <a:pt x="2294" y="449"/>
                    <a:pt x="3342" y="449"/>
                  </a:cubicBezTo>
                  <a:cubicBezTo>
                    <a:pt x="3645" y="449"/>
                    <a:pt x="3950" y="433"/>
                    <a:pt x="4258" y="393"/>
                  </a:cubicBezTo>
                  <a:cubicBezTo>
                    <a:pt x="3233" y="100"/>
                    <a:pt x="2186" y="1"/>
                    <a:pt x="11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911;p9">
              <a:extLst>
                <a:ext uri="{FF2B5EF4-FFF2-40B4-BE49-F238E27FC236}">
                  <a16:creationId xmlns:a16="http://schemas.microsoft.com/office/drawing/2014/main" id="{9CCB68EA-D088-441E-9128-92E1636CB1E7}"/>
                </a:ext>
              </a:extLst>
            </p:cNvPr>
            <p:cNvSpPr/>
            <p:nvPr/>
          </p:nvSpPr>
          <p:spPr>
            <a:xfrm>
              <a:off x="5675675" y="2422950"/>
              <a:ext cx="44775" cy="4875"/>
            </a:xfrm>
            <a:custGeom>
              <a:avLst/>
              <a:gdLst/>
              <a:ahLst/>
              <a:cxnLst/>
              <a:rect l="l" t="t" r="r" b="b"/>
              <a:pathLst>
                <a:path w="1791" h="195" extrusionOk="0">
                  <a:moveTo>
                    <a:pt x="866" y="1"/>
                  </a:moveTo>
                  <a:cubicBezTo>
                    <a:pt x="567" y="1"/>
                    <a:pt x="279" y="65"/>
                    <a:pt x="0" y="195"/>
                  </a:cubicBezTo>
                  <a:lnTo>
                    <a:pt x="1791" y="195"/>
                  </a:lnTo>
                  <a:cubicBezTo>
                    <a:pt x="1473" y="65"/>
                    <a:pt x="1164" y="1"/>
                    <a:pt x="8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912;p9">
              <a:extLst>
                <a:ext uri="{FF2B5EF4-FFF2-40B4-BE49-F238E27FC236}">
                  <a16:creationId xmlns:a16="http://schemas.microsoft.com/office/drawing/2014/main" id="{12ACAD44-104D-45FA-AB2B-99FBA8867246}"/>
                </a:ext>
              </a:extLst>
            </p:cNvPr>
            <p:cNvSpPr/>
            <p:nvPr/>
          </p:nvSpPr>
          <p:spPr>
            <a:xfrm>
              <a:off x="5647325" y="2422850"/>
              <a:ext cx="24400" cy="7975"/>
            </a:xfrm>
            <a:custGeom>
              <a:avLst/>
              <a:gdLst/>
              <a:ahLst/>
              <a:cxnLst/>
              <a:rect l="l" t="t" r="r" b="b"/>
              <a:pathLst>
                <a:path w="976" h="319" extrusionOk="0">
                  <a:moveTo>
                    <a:pt x="242" y="0"/>
                  </a:moveTo>
                  <a:cubicBezTo>
                    <a:pt x="164" y="0"/>
                    <a:pt x="84" y="12"/>
                    <a:pt x="1" y="40"/>
                  </a:cubicBezTo>
                  <a:cubicBezTo>
                    <a:pt x="190" y="188"/>
                    <a:pt x="397" y="318"/>
                    <a:pt x="629" y="318"/>
                  </a:cubicBezTo>
                  <a:cubicBezTo>
                    <a:pt x="738" y="318"/>
                    <a:pt x="854" y="289"/>
                    <a:pt x="975" y="219"/>
                  </a:cubicBezTo>
                  <a:cubicBezTo>
                    <a:pt x="731" y="127"/>
                    <a:pt x="498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913;p9">
              <a:extLst>
                <a:ext uri="{FF2B5EF4-FFF2-40B4-BE49-F238E27FC236}">
                  <a16:creationId xmlns:a16="http://schemas.microsoft.com/office/drawing/2014/main" id="{C2BD016A-EF0A-4A24-B12A-D7A67A5A93AF}"/>
                </a:ext>
              </a:extLst>
            </p:cNvPr>
            <p:cNvSpPr/>
            <p:nvPr/>
          </p:nvSpPr>
          <p:spPr>
            <a:xfrm>
              <a:off x="6102225" y="2437750"/>
              <a:ext cx="31000" cy="10000"/>
            </a:xfrm>
            <a:custGeom>
              <a:avLst/>
              <a:gdLst/>
              <a:ahLst/>
              <a:cxnLst/>
              <a:rect l="l" t="t" r="r" b="b"/>
              <a:pathLst>
                <a:path w="1240" h="400" extrusionOk="0">
                  <a:moveTo>
                    <a:pt x="484" y="1"/>
                  </a:moveTo>
                  <a:cubicBezTo>
                    <a:pt x="465" y="135"/>
                    <a:pt x="0" y="399"/>
                    <a:pt x="524" y="399"/>
                  </a:cubicBezTo>
                  <a:cubicBezTo>
                    <a:pt x="542" y="399"/>
                    <a:pt x="562" y="399"/>
                    <a:pt x="583" y="398"/>
                  </a:cubicBezTo>
                  <a:cubicBezTo>
                    <a:pt x="656" y="385"/>
                    <a:pt x="727" y="381"/>
                    <a:pt x="798" y="381"/>
                  </a:cubicBezTo>
                  <a:cubicBezTo>
                    <a:pt x="939" y="381"/>
                    <a:pt x="1081" y="398"/>
                    <a:pt x="1240" y="398"/>
                  </a:cubicBezTo>
                  <a:cubicBezTo>
                    <a:pt x="1120" y="140"/>
                    <a:pt x="782" y="239"/>
                    <a:pt x="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914;p9">
              <a:extLst>
                <a:ext uri="{FF2B5EF4-FFF2-40B4-BE49-F238E27FC236}">
                  <a16:creationId xmlns:a16="http://schemas.microsoft.com/office/drawing/2014/main" id="{87B83EE1-F1BE-419A-A1BC-9453DD681A21}"/>
                </a:ext>
              </a:extLst>
            </p:cNvPr>
            <p:cNvSpPr/>
            <p:nvPr/>
          </p:nvSpPr>
          <p:spPr>
            <a:xfrm>
              <a:off x="6400275" y="2448100"/>
              <a:ext cx="14425" cy="8725"/>
            </a:xfrm>
            <a:custGeom>
              <a:avLst/>
              <a:gdLst/>
              <a:ahLst/>
              <a:cxnLst/>
              <a:rect l="l" t="t" r="r" b="b"/>
              <a:pathLst>
                <a:path w="577" h="349" extrusionOk="0">
                  <a:moveTo>
                    <a:pt x="196" y="1"/>
                  </a:moveTo>
                  <a:cubicBezTo>
                    <a:pt x="131" y="1"/>
                    <a:pt x="66" y="32"/>
                    <a:pt x="0" y="124"/>
                  </a:cubicBezTo>
                  <a:cubicBezTo>
                    <a:pt x="0" y="203"/>
                    <a:pt x="20" y="283"/>
                    <a:pt x="20" y="342"/>
                  </a:cubicBezTo>
                  <a:cubicBezTo>
                    <a:pt x="83" y="342"/>
                    <a:pt x="150" y="348"/>
                    <a:pt x="215" y="348"/>
                  </a:cubicBezTo>
                  <a:cubicBezTo>
                    <a:pt x="358" y="348"/>
                    <a:pt x="495" y="320"/>
                    <a:pt x="577" y="144"/>
                  </a:cubicBezTo>
                  <a:cubicBezTo>
                    <a:pt x="457" y="130"/>
                    <a:pt x="328" y="1"/>
                    <a:pt x="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915;p9">
              <a:extLst>
                <a:ext uri="{FF2B5EF4-FFF2-40B4-BE49-F238E27FC236}">
                  <a16:creationId xmlns:a16="http://schemas.microsoft.com/office/drawing/2014/main" id="{BB70028A-E8DD-472C-B482-412ECF095F5D}"/>
                </a:ext>
              </a:extLst>
            </p:cNvPr>
            <p:cNvSpPr/>
            <p:nvPr/>
          </p:nvSpPr>
          <p:spPr>
            <a:xfrm>
              <a:off x="6419650" y="2451675"/>
              <a:ext cx="10975" cy="11475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1" y="1"/>
                  </a:moveTo>
                  <a:lnTo>
                    <a:pt x="220" y="458"/>
                  </a:lnTo>
                  <a:cubicBezTo>
                    <a:pt x="439" y="160"/>
                    <a:pt x="339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916;p9">
              <a:extLst>
                <a:ext uri="{FF2B5EF4-FFF2-40B4-BE49-F238E27FC236}">
                  <a16:creationId xmlns:a16="http://schemas.microsoft.com/office/drawing/2014/main" id="{2D0B8A9F-63E5-494E-B1BF-7D6CE7D4FB77}"/>
                </a:ext>
              </a:extLst>
            </p:cNvPr>
            <p:cNvSpPr/>
            <p:nvPr/>
          </p:nvSpPr>
          <p:spPr>
            <a:xfrm>
              <a:off x="6414700" y="2449250"/>
              <a:ext cx="4975" cy="2450"/>
            </a:xfrm>
            <a:custGeom>
              <a:avLst/>
              <a:gdLst/>
              <a:ahLst/>
              <a:cxnLst/>
              <a:rect l="l" t="t" r="r" b="b"/>
              <a:pathLst>
                <a:path w="199" h="98" extrusionOk="0">
                  <a:moveTo>
                    <a:pt x="103" y="0"/>
                  </a:moveTo>
                  <a:cubicBezTo>
                    <a:pt x="72" y="0"/>
                    <a:pt x="38" y="31"/>
                    <a:pt x="0" y="98"/>
                  </a:cubicBezTo>
                  <a:lnTo>
                    <a:pt x="199" y="98"/>
                  </a:lnTo>
                  <a:cubicBezTo>
                    <a:pt x="168" y="36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917;p9">
              <a:extLst>
                <a:ext uri="{FF2B5EF4-FFF2-40B4-BE49-F238E27FC236}">
                  <a16:creationId xmlns:a16="http://schemas.microsoft.com/office/drawing/2014/main" id="{859D6B43-89BF-4325-8210-799A46D76450}"/>
                </a:ext>
              </a:extLst>
            </p:cNvPr>
            <p:cNvSpPr/>
            <p:nvPr/>
          </p:nvSpPr>
          <p:spPr>
            <a:xfrm>
              <a:off x="5153500" y="2873900"/>
              <a:ext cx="157675" cy="112425"/>
            </a:xfrm>
            <a:custGeom>
              <a:avLst/>
              <a:gdLst/>
              <a:ahLst/>
              <a:cxnLst/>
              <a:rect l="l" t="t" r="r" b="b"/>
              <a:pathLst>
                <a:path w="6307" h="4497" extrusionOk="0">
                  <a:moveTo>
                    <a:pt x="3024" y="0"/>
                  </a:moveTo>
                  <a:cubicBezTo>
                    <a:pt x="2944" y="0"/>
                    <a:pt x="2885" y="20"/>
                    <a:pt x="2825" y="100"/>
                  </a:cubicBezTo>
                  <a:cubicBezTo>
                    <a:pt x="2696" y="819"/>
                    <a:pt x="2378" y="1282"/>
                    <a:pt x="1619" y="1282"/>
                  </a:cubicBezTo>
                  <a:cubicBezTo>
                    <a:pt x="1560" y="1282"/>
                    <a:pt x="1497" y="1279"/>
                    <a:pt x="1432" y="1274"/>
                  </a:cubicBezTo>
                  <a:cubicBezTo>
                    <a:pt x="1403" y="1270"/>
                    <a:pt x="1375" y="1269"/>
                    <a:pt x="1347" y="1269"/>
                  </a:cubicBezTo>
                  <a:cubicBezTo>
                    <a:pt x="858" y="1269"/>
                    <a:pt x="527" y="1742"/>
                    <a:pt x="0" y="1930"/>
                  </a:cubicBezTo>
                  <a:cubicBezTo>
                    <a:pt x="458" y="2268"/>
                    <a:pt x="836" y="2467"/>
                    <a:pt x="1253" y="2587"/>
                  </a:cubicBezTo>
                  <a:cubicBezTo>
                    <a:pt x="1393" y="2746"/>
                    <a:pt x="1492" y="2885"/>
                    <a:pt x="1651" y="3044"/>
                  </a:cubicBezTo>
                  <a:cubicBezTo>
                    <a:pt x="3064" y="3561"/>
                    <a:pt x="4416" y="4258"/>
                    <a:pt x="5928" y="4496"/>
                  </a:cubicBezTo>
                  <a:cubicBezTo>
                    <a:pt x="6207" y="4437"/>
                    <a:pt x="6306" y="4258"/>
                    <a:pt x="6207" y="3979"/>
                  </a:cubicBezTo>
                  <a:cubicBezTo>
                    <a:pt x="6147" y="3860"/>
                    <a:pt x="6048" y="3760"/>
                    <a:pt x="5948" y="3681"/>
                  </a:cubicBezTo>
                  <a:cubicBezTo>
                    <a:pt x="5829" y="3601"/>
                    <a:pt x="5689" y="3561"/>
                    <a:pt x="5530" y="3502"/>
                  </a:cubicBezTo>
                  <a:cubicBezTo>
                    <a:pt x="5491" y="3482"/>
                    <a:pt x="5411" y="3462"/>
                    <a:pt x="5331" y="3442"/>
                  </a:cubicBezTo>
                  <a:cubicBezTo>
                    <a:pt x="5212" y="3382"/>
                    <a:pt x="5053" y="3342"/>
                    <a:pt x="4934" y="3283"/>
                  </a:cubicBezTo>
                  <a:cubicBezTo>
                    <a:pt x="4854" y="3263"/>
                    <a:pt x="4814" y="3243"/>
                    <a:pt x="4735" y="3203"/>
                  </a:cubicBezTo>
                  <a:cubicBezTo>
                    <a:pt x="4556" y="3163"/>
                    <a:pt x="4396" y="3084"/>
                    <a:pt x="4217" y="3004"/>
                  </a:cubicBezTo>
                  <a:cubicBezTo>
                    <a:pt x="4118" y="2964"/>
                    <a:pt x="3999" y="2905"/>
                    <a:pt x="3899" y="2865"/>
                  </a:cubicBezTo>
                  <a:cubicBezTo>
                    <a:pt x="3760" y="2805"/>
                    <a:pt x="3660" y="2785"/>
                    <a:pt x="3541" y="2766"/>
                  </a:cubicBezTo>
                  <a:cubicBezTo>
                    <a:pt x="3362" y="2706"/>
                    <a:pt x="3223" y="2666"/>
                    <a:pt x="3064" y="2606"/>
                  </a:cubicBezTo>
                  <a:cubicBezTo>
                    <a:pt x="2686" y="2467"/>
                    <a:pt x="2248" y="2368"/>
                    <a:pt x="1870" y="2089"/>
                  </a:cubicBezTo>
                  <a:cubicBezTo>
                    <a:pt x="2228" y="1870"/>
                    <a:pt x="2706" y="1990"/>
                    <a:pt x="2924" y="1572"/>
                  </a:cubicBezTo>
                  <a:cubicBezTo>
                    <a:pt x="3083" y="1353"/>
                    <a:pt x="3143" y="1095"/>
                    <a:pt x="3183" y="856"/>
                  </a:cubicBezTo>
                  <a:cubicBezTo>
                    <a:pt x="3203" y="697"/>
                    <a:pt x="3223" y="518"/>
                    <a:pt x="3243" y="378"/>
                  </a:cubicBezTo>
                  <a:lnTo>
                    <a:pt x="3243" y="259"/>
                  </a:lnTo>
                  <a:cubicBezTo>
                    <a:pt x="3243" y="199"/>
                    <a:pt x="3223" y="179"/>
                    <a:pt x="3223" y="120"/>
                  </a:cubicBezTo>
                  <a:cubicBezTo>
                    <a:pt x="3183" y="60"/>
                    <a:pt x="3103" y="20"/>
                    <a:pt x="3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918;p9">
              <a:extLst>
                <a:ext uri="{FF2B5EF4-FFF2-40B4-BE49-F238E27FC236}">
                  <a16:creationId xmlns:a16="http://schemas.microsoft.com/office/drawing/2014/main" id="{FCF4DB47-65BC-4504-9A7E-25D78CAE9D13}"/>
                </a:ext>
              </a:extLst>
            </p:cNvPr>
            <p:cNvSpPr/>
            <p:nvPr/>
          </p:nvSpPr>
          <p:spPr>
            <a:xfrm>
              <a:off x="5028175" y="3018275"/>
              <a:ext cx="68150" cy="109275"/>
            </a:xfrm>
            <a:custGeom>
              <a:avLst/>
              <a:gdLst/>
              <a:ahLst/>
              <a:cxnLst/>
              <a:rect l="l" t="t" r="r" b="b"/>
              <a:pathLst>
                <a:path w="2726" h="4371" extrusionOk="0">
                  <a:moveTo>
                    <a:pt x="2222" y="0"/>
                  </a:moveTo>
                  <a:cubicBezTo>
                    <a:pt x="2057" y="0"/>
                    <a:pt x="1973" y="120"/>
                    <a:pt x="1890" y="253"/>
                  </a:cubicBezTo>
                  <a:cubicBezTo>
                    <a:pt x="2049" y="1546"/>
                    <a:pt x="1651" y="2600"/>
                    <a:pt x="557" y="3376"/>
                  </a:cubicBezTo>
                  <a:cubicBezTo>
                    <a:pt x="279" y="3575"/>
                    <a:pt x="0" y="3834"/>
                    <a:pt x="0" y="4232"/>
                  </a:cubicBezTo>
                  <a:cubicBezTo>
                    <a:pt x="40" y="4251"/>
                    <a:pt x="80" y="4251"/>
                    <a:pt x="139" y="4271"/>
                  </a:cubicBezTo>
                  <a:cubicBezTo>
                    <a:pt x="199" y="4331"/>
                    <a:pt x="259" y="4331"/>
                    <a:pt x="358" y="4371"/>
                  </a:cubicBezTo>
                  <a:cubicBezTo>
                    <a:pt x="517" y="4291"/>
                    <a:pt x="677" y="4192"/>
                    <a:pt x="816" y="4092"/>
                  </a:cubicBezTo>
                  <a:cubicBezTo>
                    <a:pt x="895" y="4052"/>
                    <a:pt x="975" y="4033"/>
                    <a:pt x="1015" y="3973"/>
                  </a:cubicBezTo>
                  <a:cubicBezTo>
                    <a:pt x="1074" y="3933"/>
                    <a:pt x="1154" y="3873"/>
                    <a:pt x="1194" y="3834"/>
                  </a:cubicBezTo>
                  <a:cubicBezTo>
                    <a:pt x="1253" y="3774"/>
                    <a:pt x="1313" y="3734"/>
                    <a:pt x="1373" y="3675"/>
                  </a:cubicBezTo>
                  <a:cubicBezTo>
                    <a:pt x="1691" y="3456"/>
                    <a:pt x="1870" y="3157"/>
                    <a:pt x="2049" y="2839"/>
                  </a:cubicBezTo>
                  <a:cubicBezTo>
                    <a:pt x="2168" y="2660"/>
                    <a:pt x="2328" y="2501"/>
                    <a:pt x="2427" y="2302"/>
                  </a:cubicBezTo>
                  <a:cubicBezTo>
                    <a:pt x="2527" y="2063"/>
                    <a:pt x="2626" y="1805"/>
                    <a:pt x="2666" y="1546"/>
                  </a:cubicBezTo>
                  <a:cubicBezTo>
                    <a:pt x="2725" y="1267"/>
                    <a:pt x="2725" y="989"/>
                    <a:pt x="2686" y="710"/>
                  </a:cubicBezTo>
                  <a:cubicBezTo>
                    <a:pt x="2686" y="611"/>
                    <a:pt x="2666" y="551"/>
                    <a:pt x="2646" y="452"/>
                  </a:cubicBezTo>
                  <a:cubicBezTo>
                    <a:pt x="2566" y="273"/>
                    <a:pt x="2487" y="114"/>
                    <a:pt x="2328" y="14"/>
                  </a:cubicBezTo>
                  <a:cubicBezTo>
                    <a:pt x="2289" y="5"/>
                    <a:pt x="2254" y="0"/>
                    <a:pt x="2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919;p9">
              <a:extLst>
                <a:ext uri="{FF2B5EF4-FFF2-40B4-BE49-F238E27FC236}">
                  <a16:creationId xmlns:a16="http://schemas.microsoft.com/office/drawing/2014/main" id="{91068007-E5C0-4627-962C-E97773A6D6E3}"/>
                </a:ext>
              </a:extLst>
            </p:cNvPr>
            <p:cNvSpPr/>
            <p:nvPr/>
          </p:nvSpPr>
          <p:spPr>
            <a:xfrm>
              <a:off x="5188300" y="2789800"/>
              <a:ext cx="60200" cy="58275"/>
            </a:xfrm>
            <a:custGeom>
              <a:avLst/>
              <a:gdLst/>
              <a:ahLst/>
              <a:cxnLst/>
              <a:rect l="l" t="t" r="r" b="b"/>
              <a:pathLst>
                <a:path w="2408" h="2331" extrusionOk="0">
                  <a:moveTo>
                    <a:pt x="737" y="1"/>
                  </a:moveTo>
                  <a:cubicBezTo>
                    <a:pt x="408" y="1"/>
                    <a:pt x="151" y="160"/>
                    <a:pt x="1" y="460"/>
                  </a:cubicBezTo>
                  <a:cubicBezTo>
                    <a:pt x="219" y="560"/>
                    <a:pt x="418" y="679"/>
                    <a:pt x="637" y="778"/>
                  </a:cubicBezTo>
                  <a:cubicBezTo>
                    <a:pt x="1512" y="977"/>
                    <a:pt x="1592" y="1057"/>
                    <a:pt x="1592" y="1853"/>
                  </a:cubicBezTo>
                  <a:cubicBezTo>
                    <a:pt x="1612" y="1992"/>
                    <a:pt x="1612" y="2171"/>
                    <a:pt x="1612" y="2330"/>
                  </a:cubicBezTo>
                  <a:cubicBezTo>
                    <a:pt x="2030" y="2270"/>
                    <a:pt x="1950" y="1793"/>
                    <a:pt x="2229" y="1634"/>
                  </a:cubicBezTo>
                  <a:cubicBezTo>
                    <a:pt x="2328" y="1534"/>
                    <a:pt x="2388" y="1395"/>
                    <a:pt x="2408" y="1276"/>
                  </a:cubicBezTo>
                  <a:cubicBezTo>
                    <a:pt x="2288" y="301"/>
                    <a:pt x="1413" y="341"/>
                    <a:pt x="796" y="3"/>
                  </a:cubicBezTo>
                  <a:cubicBezTo>
                    <a:pt x="776" y="1"/>
                    <a:pt x="757" y="1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920;p9">
              <a:extLst>
                <a:ext uri="{FF2B5EF4-FFF2-40B4-BE49-F238E27FC236}">
                  <a16:creationId xmlns:a16="http://schemas.microsoft.com/office/drawing/2014/main" id="{DC8ADDFE-4504-44B4-B544-4DAC591DE886}"/>
                </a:ext>
              </a:extLst>
            </p:cNvPr>
            <p:cNvSpPr/>
            <p:nvPr/>
          </p:nvSpPr>
          <p:spPr>
            <a:xfrm>
              <a:off x="5107750" y="2944025"/>
              <a:ext cx="84050" cy="33350"/>
            </a:xfrm>
            <a:custGeom>
              <a:avLst/>
              <a:gdLst/>
              <a:ahLst/>
              <a:cxnLst/>
              <a:rect l="l" t="t" r="r" b="b"/>
              <a:pathLst>
                <a:path w="3362" h="1334" extrusionOk="0">
                  <a:moveTo>
                    <a:pt x="3083" y="0"/>
                  </a:moveTo>
                  <a:cubicBezTo>
                    <a:pt x="2387" y="239"/>
                    <a:pt x="1631" y="159"/>
                    <a:pt x="975" y="577"/>
                  </a:cubicBezTo>
                  <a:cubicBezTo>
                    <a:pt x="855" y="677"/>
                    <a:pt x="696" y="657"/>
                    <a:pt x="557" y="736"/>
                  </a:cubicBezTo>
                  <a:cubicBezTo>
                    <a:pt x="534" y="725"/>
                    <a:pt x="514" y="720"/>
                    <a:pt x="496" y="720"/>
                  </a:cubicBezTo>
                  <a:cubicBezTo>
                    <a:pt x="454" y="720"/>
                    <a:pt x="426" y="748"/>
                    <a:pt x="398" y="776"/>
                  </a:cubicBezTo>
                  <a:cubicBezTo>
                    <a:pt x="298" y="876"/>
                    <a:pt x="60" y="796"/>
                    <a:pt x="40" y="1055"/>
                  </a:cubicBezTo>
                  <a:cubicBezTo>
                    <a:pt x="0" y="1254"/>
                    <a:pt x="179" y="1273"/>
                    <a:pt x="338" y="1333"/>
                  </a:cubicBezTo>
                  <a:cubicBezTo>
                    <a:pt x="398" y="1333"/>
                    <a:pt x="497" y="1333"/>
                    <a:pt x="577" y="1293"/>
                  </a:cubicBezTo>
                  <a:cubicBezTo>
                    <a:pt x="796" y="1254"/>
                    <a:pt x="995" y="1194"/>
                    <a:pt x="1194" y="1174"/>
                  </a:cubicBezTo>
                  <a:lnTo>
                    <a:pt x="1572" y="1094"/>
                  </a:lnTo>
                  <a:cubicBezTo>
                    <a:pt x="1751" y="1055"/>
                    <a:pt x="1890" y="1035"/>
                    <a:pt x="2069" y="995"/>
                  </a:cubicBezTo>
                  <a:cubicBezTo>
                    <a:pt x="2526" y="776"/>
                    <a:pt x="3362" y="1075"/>
                    <a:pt x="3223" y="80"/>
                  </a:cubicBezTo>
                  <a:cubicBezTo>
                    <a:pt x="3163" y="60"/>
                    <a:pt x="3143" y="40"/>
                    <a:pt x="30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921;p9">
              <a:extLst>
                <a:ext uri="{FF2B5EF4-FFF2-40B4-BE49-F238E27FC236}">
                  <a16:creationId xmlns:a16="http://schemas.microsoft.com/office/drawing/2014/main" id="{735D4FEB-2A30-4884-9560-E61A72A92CDB}"/>
                </a:ext>
              </a:extLst>
            </p:cNvPr>
            <p:cNvSpPr/>
            <p:nvPr/>
          </p:nvSpPr>
          <p:spPr>
            <a:xfrm>
              <a:off x="5042600" y="2963425"/>
              <a:ext cx="76600" cy="34525"/>
            </a:xfrm>
            <a:custGeom>
              <a:avLst/>
              <a:gdLst/>
              <a:ahLst/>
              <a:cxnLst/>
              <a:rect l="l" t="t" r="r" b="b"/>
              <a:pathLst>
                <a:path w="3064" h="1381" extrusionOk="0">
                  <a:moveTo>
                    <a:pt x="3004" y="0"/>
                  </a:moveTo>
                  <a:lnTo>
                    <a:pt x="3004" y="0"/>
                  </a:lnTo>
                  <a:cubicBezTo>
                    <a:pt x="2069" y="259"/>
                    <a:pt x="1094" y="259"/>
                    <a:pt x="159" y="557"/>
                  </a:cubicBezTo>
                  <a:cubicBezTo>
                    <a:pt x="0" y="796"/>
                    <a:pt x="0" y="1054"/>
                    <a:pt x="159" y="1273"/>
                  </a:cubicBezTo>
                  <a:cubicBezTo>
                    <a:pt x="199" y="1313"/>
                    <a:pt x="259" y="1353"/>
                    <a:pt x="298" y="1353"/>
                  </a:cubicBezTo>
                  <a:cubicBezTo>
                    <a:pt x="337" y="1372"/>
                    <a:pt x="371" y="1381"/>
                    <a:pt x="402" y="1381"/>
                  </a:cubicBezTo>
                  <a:cubicBezTo>
                    <a:pt x="469" y="1381"/>
                    <a:pt x="523" y="1341"/>
                    <a:pt x="577" y="1273"/>
                  </a:cubicBezTo>
                  <a:cubicBezTo>
                    <a:pt x="597" y="1194"/>
                    <a:pt x="597" y="1154"/>
                    <a:pt x="557" y="1074"/>
                  </a:cubicBezTo>
                  <a:cubicBezTo>
                    <a:pt x="531" y="1063"/>
                    <a:pt x="509" y="1059"/>
                    <a:pt x="491" y="1059"/>
                  </a:cubicBezTo>
                  <a:cubicBezTo>
                    <a:pt x="484" y="1059"/>
                    <a:pt x="478" y="1059"/>
                    <a:pt x="473" y="1060"/>
                  </a:cubicBezTo>
                  <a:lnTo>
                    <a:pt x="473" y="1060"/>
                  </a:lnTo>
                  <a:cubicBezTo>
                    <a:pt x="474" y="1059"/>
                    <a:pt x="476" y="1057"/>
                    <a:pt x="477" y="1054"/>
                  </a:cubicBezTo>
                  <a:cubicBezTo>
                    <a:pt x="501" y="1019"/>
                    <a:pt x="540" y="1012"/>
                    <a:pt x="583" y="1012"/>
                  </a:cubicBezTo>
                  <a:cubicBezTo>
                    <a:pt x="613" y="1012"/>
                    <a:pt x="645" y="1015"/>
                    <a:pt x="676" y="1015"/>
                  </a:cubicBezTo>
                  <a:cubicBezTo>
                    <a:pt x="716" y="995"/>
                    <a:pt x="776" y="995"/>
                    <a:pt x="796" y="995"/>
                  </a:cubicBezTo>
                  <a:cubicBezTo>
                    <a:pt x="875" y="995"/>
                    <a:pt x="955" y="975"/>
                    <a:pt x="1015" y="975"/>
                  </a:cubicBezTo>
                  <a:cubicBezTo>
                    <a:pt x="1253" y="975"/>
                    <a:pt x="1452" y="975"/>
                    <a:pt x="1671" y="955"/>
                  </a:cubicBezTo>
                  <a:cubicBezTo>
                    <a:pt x="2109" y="716"/>
                    <a:pt x="2765" y="1015"/>
                    <a:pt x="3064" y="378"/>
                  </a:cubicBezTo>
                  <a:cubicBezTo>
                    <a:pt x="2487" y="318"/>
                    <a:pt x="2964" y="120"/>
                    <a:pt x="3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922;p9">
              <a:extLst>
                <a:ext uri="{FF2B5EF4-FFF2-40B4-BE49-F238E27FC236}">
                  <a16:creationId xmlns:a16="http://schemas.microsoft.com/office/drawing/2014/main" id="{287D5FFE-98E8-4FDD-B9AF-796ECFD6CC09}"/>
                </a:ext>
              </a:extLst>
            </p:cNvPr>
            <p:cNvSpPr/>
            <p:nvPr/>
          </p:nvSpPr>
          <p:spPr>
            <a:xfrm>
              <a:off x="5064475" y="2989150"/>
              <a:ext cx="68150" cy="35450"/>
            </a:xfrm>
            <a:custGeom>
              <a:avLst/>
              <a:gdLst/>
              <a:ahLst/>
              <a:cxnLst/>
              <a:rect l="l" t="t" r="r" b="b"/>
              <a:pathLst>
                <a:path w="2726" h="1418" extrusionOk="0">
                  <a:moveTo>
                    <a:pt x="901" y="1"/>
                  </a:moveTo>
                  <a:cubicBezTo>
                    <a:pt x="732" y="1"/>
                    <a:pt x="569" y="24"/>
                    <a:pt x="398" y="85"/>
                  </a:cubicBezTo>
                  <a:cubicBezTo>
                    <a:pt x="140" y="185"/>
                    <a:pt x="120" y="463"/>
                    <a:pt x="0" y="662"/>
                  </a:cubicBezTo>
                  <a:cubicBezTo>
                    <a:pt x="239" y="861"/>
                    <a:pt x="398" y="1120"/>
                    <a:pt x="418" y="1418"/>
                  </a:cubicBezTo>
                  <a:cubicBezTo>
                    <a:pt x="537" y="1358"/>
                    <a:pt x="637" y="1279"/>
                    <a:pt x="776" y="1239"/>
                  </a:cubicBezTo>
                  <a:cubicBezTo>
                    <a:pt x="1035" y="1040"/>
                    <a:pt x="1393" y="1139"/>
                    <a:pt x="1671" y="1020"/>
                  </a:cubicBezTo>
                  <a:cubicBezTo>
                    <a:pt x="1970" y="762"/>
                    <a:pt x="2527" y="980"/>
                    <a:pt x="2726" y="523"/>
                  </a:cubicBezTo>
                  <a:cubicBezTo>
                    <a:pt x="2368" y="25"/>
                    <a:pt x="1731" y="185"/>
                    <a:pt x="1234" y="25"/>
                  </a:cubicBezTo>
                  <a:cubicBezTo>
                    <a:pt x="1118" y="10"/>
                    <a:pt x="1008" y="1"/>
                    <a:pt x="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923;p9">
              <a:extLst>
                <a:ext uri="{FF2B5EF4-FFF2-40B4-BE49-F238E27FC236}">
                  <a16:creationId xmlns:a16="http://schemas.microsoft.com/office/drawing/2014/main" id="{515023F1-6B88-4278-99F7-EBBD0B7DE3B2}"/>
                </a:ext>
              </a:extLst>
            </p:cNvPr>
            <p:cNvSpPr/>
            <p:nvPr/>
          </p:nvSpPr>
          <p:spPr>
            <a:xfrm>
              <a:off x="5224100" y="2829150"/>
              <a:ext cx="21425" cy="47250"/>
            </a:xfrm>
            <a:custGeom>
              <a:avLst/>
              <a:gdLst/>
              <a:ahLst/>
              <a:cxnLst/>
              <a:rect l="l" t="t" r="r" b="b"/>
              <a:pathLst>
                <a:path w="857" h="1890" extrusionOk="0">
                  <a:moveTo>
                    <a:pt x="677" y="0"/>
                  </a:moveTo>
                  <a:cubicBezTo>
                    <a:pt x="458" y="0"/>
                    <a:pt x="359" y="119"/>
                    <a:pt x="319" y="358"/>
                  </a:cubicBezTo>
                  <a:cubicBezTo>
                    <a:pt x="319" y="497"/>
                    <a:pt x="299" y="676"/>
                    <a:pt x="180" y="776"/>
                  </a:cubicBezTo>
                  <a:cubicBezTo>
                    <a:pt x="160" y="995"/>
                    <a:pt x="120" y="1253"/>
                    <a:pt x="80" y="1452"/>
                  </a:cubicBezTo>
                  <a:cubicBezTo>
                    <a:pt x="21" y="1592"/>
                    <a:pt x="1" y="1771"/>
                    <a:pt x="120" y="1890"/>
                  </a:cubicBezTo>
                  <a:lnTo>
                    <a:pt x="299" y="1890"/>
                  </a:lnTo>
                  <a:cubicBezTo>
                    <a:pt x="498" y="1771"/>
                    <a:pt x="558" y="1552"/>
                    <a:pt x="618" y="1353"/>
                  </a:cubicBezTo>
                  <a:cubicBezTo>
                    <a:pt x="677" y="1214"/>
                    <a:pt x="697" y="1094"/>
                    <a:pt x="717" y="975"/>
                  </a:cubicBezTo>
                  <a:cubicBezTo>
                    <a:pt x="777" y="796"/>
                    <a:pt x="816" y="657"/>
                    <a:pt x="856" y="478"/>
                  </a:cubicBezTo>
                  <a:cubicBezTo>
                    <a:pt x="856" y="299"/>
                    <a:pt x="856" y="119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924;p9">
              <a:extLst>
                <a:ext uri="{FF2B5EF4-FFF2-40B4-BE49-F238E27FC236}">
                  <a16:creationId xmlns:a16="http://schemas.microsoft.com/office/drawing/2014/main" id="{DCFDC9C4-FA67-4EED-8477-AA38C8B61E5A}"/>
                </a:ext>
              </a:extLst>
            </p:cNvPr>
            <p:cNvSpPr/>
            <p:nvPr/>
          </p:nvSpPr>
          <p:spPr>
            <a:xfrm>
              <a:off x="5050550" y="2990075"/>
              <a:ext cx="24400" cy="16125"/>
            </a:xfrm>
            <a:custGeom>
              <a:avLst/>
              <a:gdLst/>
              <a:ahLst/>
              <a:cxnLst/>
              <a:rect l="l" t="t" r="r" b="b"/>
              <a:pathLst>
                <a:path w="976" h="645" extrusionOk="0">
                  <a:moveTo>
                    <a:pt x="430" y="1"/>
                  </a:moveTo>
                  <a:cubicBezTo>
                    <a:pt x="376" y="1"/>
                    <a:pt x="319" y="15"/>
                    <a:pt x="259" y="48"/>
                  </a:cubicBezTo>
                  <a:cubicBezTo>
                    <a:pt x="179" y="128"/>
                    <a:pt x="80" y="207"/>
                    <a:pt x="0" y="287"/>
                  </a:cubicBezTo>
                  <a:cubicBezTo>
                    <a:pt x="159" y="446"/>
                    <a:pt x="299" y="625"/>
                    <a:pt x="577" y="645"/>
                  </a:cubicBezTo>
                  <a:cubicBezTo>
                    <a:pt x="836" y="605"/>
                    <a:pt x="975" y="526"/>
                    <a:pt x="776" y="247"/>
                  </a:cubicBezTo>
                  <a:cubicBezTo>
                    <a:pt x="690" y="103"/>
                    <a:pt x="572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925;p9">
              <a:extLst>
                <a:ext uri="{FF2B5EF4-FFF2-40B4-BE49-F238E27FC236}">
                  <a16:creationId xmlns:a16="http://schemas.microsoft.com/office/drawing/2014/main" id="{3C2210FB-C054-464D-AA31-1A89064C7844}"/>
                </a:ext>
              </a:extLst>
            </p:cNvPr>
            <p:cNvSpPr/>
            <p:nvPr/>
          </p:nvSpPr>
          <p:spPr>
            <a:xfrm>
              <a:off x="5037625" y="2977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358" y="0"/>
                  </a:moveTo>
                  <a:cubicBezTo>
                    <a:pt x="0" y="219"/>
                    <a:pt x="100" y="458"/>
                    <a:pt x="358" y="71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926;p9">
              <a:extLst>
                <a:ext uri="{FF2B5EF4-FFF2-40B4-BE49-F238E27FC236}">
                  <a16:creationId xmlns:a16="http://schemas.microsoft.com/office/drawing/2014/main" id="{49E29CFD-EB3D-4F7C-9159-45A3AFD9E6AC}"/>
                </a:ext>
              </a:extLst>
            </p:cNvPr>
            <p:cNvSpPr/>
            <p:nvPr/>
          </p:nvSpPr>
          <p:spPr>
            <a:xfrm>
              <a:off x="5223125" y="2865950"/>
              <a:ext cx="5000" cy="10950"/>
            </a:xfrm>
            <a:custGeom>
              <a:avLst/>
              <a:gdLst/>
              <a:ahLst/>
              <a:cxnLst/>
              <a:rect l="l" t="t" r="r" b="b"/>
              <a:pathLst>
                <a:path w="200" h="438" extrusionOk="0">
                  <a:moveTo>
                    <a:pt x="139" y="0"/>
                  </a:moveTo>
                  <a:cubicBezTo>
                    <a:pt x="20" y="120"/>
                    <a:pt x="0" y="279"/>
                    <a:pt x="20" y="438"/>
                  </a:cubicBezTo>
                  <a:lnTo>
                    <a:pt x="199" y="438"/>
                  </a:lnTo>
                  <a:cubicBezTo>
                    <a:pt x="159" y="299"/>
                    <a:pt x="159" y="139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927;p9">
              <a:extLst>
                <a:ext uri="{FF2B5EF4-FFF2-40B4-BE49-F238E27FC236}">
                  <a16:creationId xmlns:a16="http://schemas.microsoft.com/office/drawing/2014/main" id="{85A51514-2F00-4EF0-8A02-28A31AF1BE00}"/>
                </a:ext>
              </a:extLst>
            </p:cNvPr>
            <p:cNvSpPr/>
            <p:nvPr/>
          </p:nvSpPr>
          <p:spPr>
            <a:xfrm>
              <a:off x="5184325" y="2938425"/>
              <a:ext cx="9975" cy="6875"/>
            </a:xfrm>
            <a:custGeom>
              <a:avLst/>
              <a:gdLst/>
              <a:ahLst/>
              <a:cxnLst/>
              <a:rect l="l" t="t" r="r" b="b"/>
              <a:pathLst>
                <a:path w="399" h="275" extrusionOk="0">
                  <a:moveTo>
                    <a:pt x="93" y="1"/>
                  </a:moveTo>
                  <a:cubicBezTo>
                    <a:pt x="69" y="1"/>
                    <a:pt x="45" y="2"/>
                    <a:pt x="20" y="6"/>
                  </a:cubicBezTo>
                  <a:lnTo>
                    <a:pt x="20" y="199"/>
                  </a:lnTo>
                  <a:lnTo>
                    <a:pt x="20" y="199"/>
                  </a:lnTo>
                  <a:cubicBezTo>
                    <a:pt x="14" y="194"/>
                    <a:pt x="7" y="190"/>
                    <a:pt x="0" y="185"/>
                  </a:cubicBezTo>
                  <a:lnTo>
                    <a:pt x="0" y="185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0" y="199"/>
                  </a:lnTo>
                  <a:cubicBezTo>
                    <a:pt x="92" y="249"/>
                    <a:pt x="155" y="274"/>
                    <a:pt x="214" y="274"/>
                  </a:cubicBezTo>
                  <a:cubicBezTo>
                    <a:pt x="279" y="274"/>
                    <a:pt x="339" y="244"/>
                    <a:pt x="398" y="185"/>
                  </a:cubicBezTo>
                  <a:cubicBezTo>
                    <a:pt x="331" y="50"/>
                    <a:pt x="221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928;p9">
              <a:extLst>
                <a:ext uri="{FF2B5EF4-FFF2-40B4-BE49-F238E27FC236}">
                  <a16:creationId xmlns:a16="http://schemas.microsoft.com/office/drawing/2014/main" id="{345D1A28-6B4A-4C56-98F2-3591A298C300}"/>
                </a:ext>
              </a:extLst>
            </p:cNvPr>
            <p:cNvSpPr/>
            <p:nvPr/>
          </p:nvSpPr>
          <p:spPr>
            <a:xfrm>
              <a:off x="5121650" y="2958275"/>
              <a:ext cx="10475" cy="4400"/>
            </a:xfrm>
            <a:custGeom>
              <a:avLst/>
              <a:gdLst/>
              <a:ahLst/>
              <a:cxnLst/>
              <a:rect l="l" t="t" r="r" b="b"/>
              <a:pathLst>
                <a:path w="419" h="176" extrusionOk="0">
                  <a:moveTo>
                    <a:pt x="333" y="1"/>
                  </a:moveTo>
                  <a:cubicBezTo>
                    <a:pt x="217" y="1"/>
                    <a:pt x="96" y="39"/>
                    <a:pt x="1" y="166"/>
                  </a:cubicBezTo>
                  <a:cubicBezTo>
                    <a:pt x="36" y="171"/>
                    <a:pt x="73" y="175"/>
                    <a:pt x="111" y="175"/>
                  </a:cubicBezTo>
                  <a:cubicBezTo>
                    <a:pt x="225" y="175"/>
                    <a:pt x="344" y="142"/>
                    <a:pt x="419" y="7"/>
                  </a:cubicBezTo>
                  <a:cubicBezTo>
                    <a:pt x="391" y="3"/>
                    <a:pt x="362" y="1"/>
                    <a:pt x="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929;p9">
              <a:extLst>
                <a:ext uri="{FF2B5EF4-FFF2-40B4-BE49-F238E27FC236}">
                  <a16:creationId xmlns:a16="http://schemas.microsoft.com/office/drawing/2014/main" id="{D5BE840D-C1B2-4D98-AB3C-277C9A589772}"/>
                </a:ext>
              </a:extLst>
            </p:cNvPr>
            <p:cNvSpPr/>
            <p:nvPr/>
          </p:nvSpPr>
          <p:spPr>
            <a:xfrm>
              <a:off x="6200350" y="3363250"/>
              <a:ext cx="99975" cy="20925"/>
            </a:xfrm>
            <a:custGeom>
              <a:avLst/>
              <a:gdLst/>
              <a:ahLst/>
              <a:cxnLst/>
              <a:rect l="l" t="t" r="r" b="b"/>
              <a:pathLst>
                <a:path w="3999" h="837" extrusionOk="0">
                  <a:moveTo>
                    <a:pt x="3999" y="1"/>
                  </a:moveTo>
                  <a:cubicBezTo>
                    <a:pt x="2646" y="1"/>
                    <a:pt x="1333" y="399"/>
                    <a:pt x="0" y="538"/>
                  </a:cubicBezTo>
                  <a:cubicBezTo>
                    <a:pt x="20" y="578"/>
                    <a:pt x="40" y="618"/>
                    <a:pt x="60" y="618"/>
                  </a:cubicBezTo>
                  <a:cubicBezTo>
                    <a:pt x="120" y="637"/>
                    <a:pt x="140" y="657"/>
                    <a:pt x="199" y="697"/>
                  </a:cubicBezTo>
                  <a:cubicBezTo>
                    <a:pt x="259" y="737"/>
                    <a:pt x="358" y="757"/>
                    <a:pt x="458" y="757"/>
                  </a:cubicBezTo>
                  <a:cubicBezTo>
                    <a:pt x="537" y="797"/>
                    <a:pt x="637" y="797"/>
                    <a:pt x="736" y="797"/>
                  </a:cubicBezTo>
                  <a:cubicBezTo>
                    <a:pt x="1313" y="737"/>
                    <a:pt x="1910" y="836"/>
                    <a:pt x="2427" y="538"/>
                  </a:cubicBezTo>
                  <a:cubicBezTo>
                    <a:pt x="2507" y="498"/>
                    <a:pt x="2586" y="439"/>
                    <a:pt x="2646" y="379"/>
                  </a:cubicBezTo>
                  <a:lnTo>
                    <a:pt x="3024" y="379"/>
                  </a:lnTo>
                  <a:cubicBezTo>
                    <a:pt x="3143" y="240"/>
                    <a:pt x="3322" y="299"/>
                    <a:pt x="3422" y="200"/>
                  </a:cubicBezTo>
                  <a:cubicBezTo>
                    <a:pt x="3477" y="200"/>
                    <a:pt x="3532" y="202"/>
                    <a:pt x="3587" y="202"/>
                  </a:cubicBezTo>
                  <a:cubicBezTo>
                    <a:pt x="3753" y="202"/>
                    <a:pt x="3909" y="180"/>
                    <a:pt x="3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930;p9">
              <a:extLst>
                <a:ext uri="{FF2B5EF4-FFF2-40B4-BE49-F238E27FC236}">
                  <a16:creationId xmlns:a16="http://schemas.microsoft.com/office/drawing/2014/main" id="{5D93FA9A-9800-41DE-87E3-05B8073BB5A8}"/>
                </a:ext>
              </a:extLst>
            </p:cNvPr>
            <p:cNvSpPr/>
            <p:nvPr/>
          </p:nvSpPr>
          <p:spPr>
            <a:xfrm>
              <a:off x="6259025" y="3372700"/>
              <a:ext cx="28375" cy="9975"/>
            </a:xfrm>
            <a:custGeom>
              <a:avLst/>
              <a:gdLst/>
              <a:ahLst/>
              <a:cxnLst/>
              <a:rect l="l" t="t" r="r" b="b"/>
              <a:pathLst>
                <a:path w="1135" h="399" extrusionOk="0">
                  <a:moveTo>
                    <a:pt x="140" y="1"/>
                  </a:moveTo>
                  <a:cubicBezTo>
                    <a:pt x="1" y="140"/>
                    <a:pt x="40" y="259"/>
                    <a:pt x="140" y="399"/>
                  </a:cubicBezTo>
                  <a:cubicBezTo>
                    <a:pt x="478" y="359"/>
                    <a:pt x="816" y="399"/>
                    <a:pt x="1134" y="200"/>
                  </a:cubicBezTo>
                  <a:cubicBezTo>
                    <a:pt x="1084" y="188"/>
                    <a:pt x="1031" y="185"/>
                    <a:pt x="977" y="185"/>
                  </a:cubicBezTo>
                  <a:cubicBezTo>
                    <a:pt x="906" y="185"/>
                    <a:pt x="833" y="191"/>
                    <a:pt x="760" y="191"/>
                  </a:cubicBezTo>
                  <a:cubicBezTo>
                    <a:pt x="605" y="191"/>
                    <a:pt x="450" y="164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931;p9">
              <a:extLst>
                <a:ext uri="{FF2B5EF4-FFF2-40B4-BE49-F238E27FC236}">
                  <a16:creationId xmlns:a16="http://schemas.microsoft.com/office/drawing/2014/main" id="{8CF3D7FA-5AFD-419E-9E78-35D979A1550B}"/>
                </a:ext>
              </a:extLst>
            </p:cNvPr>
            <p:cNvSpPr/>
            <p:nvPr/>
          </p:nvSpPr>
          <p:spPr>
            <a:xfrm>
              <a:off x="6276425" y="33682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9" y="1"/>
                  </a:moveTo>
                  <a:cubicBezTo>
                    <a:pt x="240" y="1"/>
                    <a:pt x="100" y="21"/>
                    <a:pt x="1" y="180"/>
                  </a:cubicBezTo>
                  <a:cubicBezTo>
                    <a:pt x="160" y="180"/>
                    <a:pt x="299" y="14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932;p9">
              <a:extLst>
                <a:ext uri="{FF2B5EF4-FFF2-40B4-BE49-F238E27FC236}">
                  <a16:creationId xmlns:a16="http://schemas.microsoft.com/office/drawing/2014/main" id="{774B7273-B85A-47AD-9C64-8A35BF776A8F}"/>
                </a:ext>
              </a:extLst>
            </p:cNvPr>
            <p:cNvSpPr/>
            <p:nvPr/>
          </p:nvSpPr>
          <p:spPr>
            <a:xfrm>
              <a:off x="5137075" y="3333925"/>
              <a:ext cx="144250" cy="78600"/>
            </a:xfrm>
            <a:custGeom>
              <a:avLst/>
              <a:gdLst/>
              <a:ahLst/>
              <a:cxnLst/>
              <a:rect l="l" t="t" r="r" b="b"/>
              <a:pathLst>
                <a:path w="5770" h="3144" extrusionOk="0">
                  <a:moveTo>
                    <a:pt x="1" y="0"/>
                  </a:moveTo>
                  <a:lnTo>
                    <a:pt x="1" y="358"/>
                  </a:lnTo>
                  <a:cubicBezTo>
                    <a:pt x="1692" y="1452"/>
                    <a:pt x="3482" y="2268"/>
                    <a:pt x="5292" y="3143"/>
                  </a:cubicBezTo>
                  <a:cubicBezTo>
                    <a:pt x="5372" y="3104"/>
                    <a:pt x="5451" y="3104"/>
                    <a:pt x="5511" y="3084"/>
                  </a:cubicBezTo>
                  <a:cubicBezTo>
                    <a:pt x="5610" y="3044"/>
                    <a:pt x="5710" y="2964"/>
                    <a:pt x="5770" y="2865"/>
                  </a:cubicBezTo>
                  <a:cubicBezTo>
                    <a:pt x="5770" y="2765"/>
                    <a:pt x="5750" y="2686"/>
                    <a:pt x="5690" y="2646"/>
                  </a:cubicBezTo>
                  <a:cubicBezTo>
                    <a:pt x="5531" y="2507"/>
                    <a:pt x="5292" y="2646"/>
                    <a:pt x="5133" y="2487"/>
                  </a:cubicBezTo>
                  <a:cubicBezTo>
                    <a:pt x="4735" y="2407"/>
                    <a:pt x="4397" y="2169"/>
                    <a:pt x="4039" y="1990"/>
                  </a:cubicBezTo>
                  <a:cubicBezTo>
                    <a:pt x="2686" y="1313"/>
                    <a:pt x="1353" y="67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933;p9">
              <a:extLst>
                <a:ext uri="{FF2B5EF4-FFF2-40B4-BE49-F238E27FC236}">
                  <a16:creationId xmlns:a16="http://schemas.microsoft.com/office/drawing/2014/main" id="{E4DCF71B-A619-4E79-A4F9-217C0FA2630F}"/>
                </a:ext>
              </a:extLst>
            </p:cNvPr>
            <p:cNvSpPr/>
            <p:nvPr/>
          </p:nvSpPr>
          <p:spPr>
            <a:xfrm>
              <a:off x="5269375" y="3402800"/>
              <a:ext cx="128825" cy="70450"/>
            </a:xfrm>
            <a:custGeom>
              <a:avLst/>
              <a:gdLst/>
              <a:ahLst/>
              <a:cxnLst/>
              <a:rect l="l" t="t" r="r" b="b"/>
              <a:pathLst>
                <a:path w="5153" h="2818" extrusionOk="0">
                  <a:moveTo>
                    <a:pt x="732" y="1"/>
                  </a:moveTo>
                  <a:cubicBezTo>
                    <a:pt x="652" y="1"/>
                    <a:pt x="567" y="16"/>
                    <a:pt x="478" y="50"/>
                  </a:cubicBezTo>
                  <a:lnTo>
                    <a:pt x="398" y="130"/>
                  </a:lnTo>
                  <a:cubicBezTo>
                    <a:pt x="338" y="209"/>
                    <a:pt x="199" y="209"/>
                    <a:pt x="100" y="249"/>
                  </a:cubicBezTo>
                  <a:lnTo>
                    <a:pt x="0" y="349"/>
                  </a:lnTo>
                  <a:cubicBezTo>
                    <a:pt x="597" y="806"/>
                    <a:pt x="1293" y="1085"/>
                    <a:pt x="1950" y="1423"/>
                  </a:cubicBezTo>
                  <a:cubicBezTo>
                    <a:pt x="2865" y="1940"/>
                    <a:pt x="3919" y="2218"/>
                    <a:pt x="4814" y="2795"/>
                  </a:cubicBezTo>
                  <a:cubicBezTo>
                    <a:pt x="4863" y="2810"/>
                    <a:pt x="4903" y="2817"/>
                    <a:pt x="4938" y="2817"/>
                  </a:cubicBezTo>
                  <a:cubicBezTo>
                    <a:pt x="5128" y="2817"/>
                    <a:pt x="5119" y="2606"/>
                    <a:pt x="5152" y="2437"/>
                  </a:cubicBezTo>
                  <a:cubicBezTo>
                    <a:pt x="5132" y="2298"/>
                    <a:pt x="5053" y="2159"/>
                    <a:pt x="4934" y="2079"/>
                  </a:cubicBezTo>
                  <a:cubicBezTo>
                    <a:pt x="3939" y="1403"/>
                    <a:pt x="2745" y="1085"/>
                    <a:pt x="1731" y="468"/>
                  </a:cubicBezTo>
                  <a:cubicBezTo>
                    <a:pt x="1402" y="336"/>
                    <a:pt x="1114" y="1"/>
                    <a:pt x="7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934;p9">
              <a:extLst>
                <a:ext uri="{FF2B5EF4-FFF2-40B4-BE49-F238E27FC236}">
                  <a16:creationId xmlns:a16="http://schemas.microsoft.com/office/drawing/2014/main" id="{3B8E5831-0C34-4458-AA6E-17FE4AF97A2C}"/>
                </a:ext>
              </a:extLst>
            </p:cNvPr>
            <p:cNvSpPr/>
            <p:nvPr/>
          </p:nvSpPr>
          <p:spPr>
            <a:xfrm>
              <a:off x="5389725" y="3463050"/>
              <a:ext cx="92850" cy="53150"/>
            </a:xfrm>
            <a:custGeom>
              <a:avLst/>
              <a:gdLst/>
              <a:ahLst/>
              <a:cxnLst/>
              <a:rect l="l" t="t" r="r" b="b"/>
              <a:pathLst>
                <a:path w="3714" h="2126" extrusionOk="0">
                  <a:moveTo>
                    <a:pt x="335" y="1"/>
                  </a:moveTo>
                  <a:cubicBezTo>
                    <a:pt x="290" y="1"/>
                    <a:pt x="245" y="3"/>
                    <a:pt x="199" y="7"/>
                  </a:cubicBezTo>
                  <a:cubicBezTo>
                    <a:pt x="199" y="166"/>
                    <a:pt x="139" y="306"/>
                    <a:pt x="0" y="385"/>
                  </a:cubicBezTo>
                  <a:cubicBezTo>
                    <a:pt x="0" y="465"/>
                    <a:pt x="20" y="505"/>
                    <a:pt x="40" y="564"/>
                  </a:cubicBezTo>
                  <a:cubicBezTo>
                    <a:pt x="438" y="704"/>
                    <a:pt x="836" y="843"/>
                    <a:pt x="1194" y="1121"/>
                  </a:cubicBezTo>
                  <a:cubicBezTo>
                    <a:pt x="1910" y="1201"/>
                    <a:pt x="2427" y="1698"/>
                    <a:pt x="3084" y="1917"/>
                  </a:cubicBezTo>
                  <a:cubicBezTo>
                    <a:pt x="3183" y="2056"/>
                    <a:pt x="3382" y="1977"/>
                    <a:pt x="3442" y="2116"/>
                  </a:cubicBezTo>
                  <a:cubicBezTo>
                    <a:pt x="3475" y="2123"/>
                    <a:pt x="3505" y="2126"/>
                    <a:pt x="3531" y="2126"/>
                  </a:cubicBezTo>
                  <a:cubicBezTo>
                    <a:pt x="3664" y="2126"/>
                    <a:pt x="3713" y="2043"/>
                    <a:pt x="3680" y="1877"/>
                  </a:cubicBezTo>
                  <a:cubicBezTo>
                    <a:pt x="3601" y="1778"/>
                    <a:pt x="3521" y="1658"/>
                    <a:pt x="3442" y="1559"/>
                  </a:cubicBezTo>
                  <a:cubicBezTo>
                    <a:pt x="3282" y="1380"/>
                    <a:pt x="3044" y="1300"/>
                    <a:pt x="2885" y="1161"/>
                  </a:cubicBezTo>
                  <a:cubicBezTo>
                    <a:pt x="2696" y="954"/>
                    <a:pt x="2829" y="480"/>
                    <a:pt x="2540" y="480"/>
                  </a:cubicBezTo>
                  <a:cubicBezTo>
                    <a:pt x="2524" y="480"/>
                    <a:pt x="2506" y="482"/>
                    <a:pt x="2487" y="485"/>
                  </a:cubicBezTo>
                  <a:cubicBezTo>
                    <a:pt x="2426" y="492"/>
                    <a:pt x="2367" y="495"/>
                    <a:pt x="2308" y="495"/>
                  </a:cubicBezTo>
                  <a:cubicBezTo>
                    <a:pt x="1588" y="495"/>
                    <a:pt x="1014" y="1"/>
                    <a:pt x="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935;p9">
              <a:extLst>
                <a:ext uri="{FF2B5EF4-FFF2-40B4-BE49-F238E27FC236}">
                  <a16:creationId xmlns:a16="http://schemas.microsoft.com/office/drawing/2014/main" id="{D422AEC2-43F6-4F9B-A6B3-6437E32859D8}"/>
                </a:ext>
              </a:extLst>
            </p:cNvPr>
            <p:cNvSpPr/>
            <p:nvPr/>
          </p:nvSpPr>
          <p:spPr>
            <a:xfrm>
              <a:off x="5299200" y="2729175"/>
              <a:ext cx="146750" cy="42300"/>
            </a:xfrm>
            <a:custGeom>
              <a:avLst/>
              <a:gdLst/>
              <a:ahLst/>
              <a:cxnLst/>
              <a:rect l="l" t="t" r="r" b="b"/>
              <a:pathLst>
                <a:path w="5870" h="1692" extrusionOk="0">
                  <a:moveTo>
                    <a:pt x="4775" y="1"/>
                  </a:moveTo>
                  <a:cubicBezTo>
                    <a:pt x="4874" y="677"/>
                    <a:pt x="4377" y="677"/>
                    <a:pt x="3979" y="697"/>
                  </a:cubicBezTo>
                  <a:cubicBezTo>
                    <a:pt x="2627" y="757"/>
                    <a:pt x="1294" y="1115"/>
                    <a:pt x="1" y="1493"/>
                  </a:cubicBezTo>
                  <a:cubicBezTo>
                    <a:pt x="40" y="1552"/>
                    <a:pt x="100" y="1632"/>
                    <a:pt x="180" y="1692"/>
                  </a:cubicBezTo>
                  <a:cubicBezTo>
                    <a:pt x="1170" y="1642"/>
                    <a:pt x="2160" y="1538"/>
                    <a:pt x="3162" y="1538"/>
                  </a:cubicBezTo>
                  <a:cubicBezTo>
                    <a:pt x="3368" y="1538"/>
                    <a:pt x="3574" y="1542"/>
                    <a:pt x="3780" y="1552"/>
                  </a:cubicBezTo>
                  <a:cubicBezTo>
                    <a:pt x="3920" y="1532"/>
                    <a:pt x="4039" y="1513"/>
                    <a:pt x="4158" y="1433"/>
                  </a:cubicBezTo>
                  <a:cubicBezTo>
                    <a:pt x="4218" y="1393"/>
                    <a:pt x="4258" y="1314"/>
                    <a:pt x="4278" y="1234"/>
                  </a:cubicBezTo>
                  <a:cubicBezTo>
                    <a:pt x="4278" y="1154"/>
                    <a:pt x="4258" y="1115"/>
                    <a:pt x="4178" y="1115"/>
                  </a:cubicBezTo>
                  <a:cubicBezTo>
                    <a:pt x="4200" y="1078"/>
                    <a:pt x="4219" y="1066"/>
                    <a:pt x="4238" y="1066"/>
                  </a:cubicBezTo>
                  <a:cubicBezTo>
                    <a:pt x="4270" y="1066"/>
                    <a:pt x="4300" y="1102"/>
                    <a:pt x="4337" y="1115"/>
                  </a:cubicBezTo>
                  <a:cubicBezTo>
                    <a:pt x="4437" y="1174"/>
                    <a:pt x="4536" y="1234"/>
                    <a:pt x="4656" y="1254"/>
                  </a:cubicBezTo>
                  <a:cubicBezTo>
                    <a:pt x="4775" y="1294"/>
                    <a:pt x="4914" y="1294"/>
                    <a:pt x="5034" y="1294"/>
                  </a:cubicBezTo>
                  <a:cubicBezTo>
                    <a:pt x="5829" y="1015"/>
                    <a:pt x="5869" y="876"/>
                    <a:pt x="5312" y="299"/>
                  </a:cubicBezTo>
                  <a:cubicBezTo>
                    <a:pt x="5173" y="200"/>
                    <a:pt x="5073" y="100"/>
                    <a:pt x="4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936;p9">
              <a:extLst>
                <a:ext uri="{FF2B5EF4-FFF2-40B4-BE49-F238E27FC236}">
                  <a16:creationId xmlns:a16="http://schemas.microsoft.com/office/drawing/2014/main" id="{FCE9DC0C-47BA-4798-8F10-4F7FB1085E24}"/>
                </a:ext>
              </a:extLst>
            </p:cNvPr>
            <p:cNvSpPr/>
            <p:nvPr/>
          </p:nvSpPr>
          <p:spPr>
            <a:xfrm>
              <a:off x="5170900" y="2771450"/>
              <a:ext cx="77600" cy="30375"/>
            </a:xfrm>
            <a:custGeom>
              <a:avLst/>
              <a:gdLst/>
              <a:ahLst/>
              <a:cxnLst/>
              <a:rect l="l" t="t" r="r" b="b"/>
              <a:pathLst>
                <a:path w="3104" h="1215" extrusionOk="0">
                  <a:moveTo>
                    <a:pt x="1130" y="594"/>
                  </a:moveTo>
                  <a:cubicBezTo>
                    <a:pt x="1099" y="627"/>
                    <a:pt x="1081" y="692"/>
                    <a:pt x="1016" y="692"/>
                  </a:cubicBezTo>
                  <a:cubicBezTo>
                    <a:pt x="1000" y="692"/>
                    <a:pt x="979" y="687"/>
                    <a:pt x="955" y="677"/>
                  </a:cubicBezTo>
                  <a:lnTo>
                    <a:pt x="955" y="677"/>
                  </a:lnTo>
                  <a:cubicBezTo>
                    <a:pt x="964" y="679"/>
                    <a:pt x="973" y="680"/>
                    <a:pt x="981" y="680"/>
                  </a:cubicBezTo>
                  <a:cubicBezTo>
                    <a:pt x="1039" y="680"/>
                    <a:pt x="1084" y="638"/>
                    <a:pt x="1130" y="594"/>
                  </a:cubicBezTo>
                  <a:close/>
                  <a:moveTo>
                    <a:pt x="3004" y="1"/>
                  </a:moveTo>
                  <a:cubicBezTo>
                    <a:pt x="2288" y="20"/>
                    <a:pt x="1552" y="1"/>
                    <a:pt x="836" y="80"/>
                  </a:cubicBezTo>
                  <a:cubicBezTo>
                    <a:pt x="140" y="120"/>
                    <a:pt x="0" y="438"/>
                    <a:pt x="199" y="1134"/>
                  </a:cubicBezTo>
                  <a:cubicBezTo>
                    <a:pt x="358" y="1174"/>
                    <a:pt x="518" y="1194"/>
                    <a:pt x="697" y="1214"/>
                  </a:cubicBezTo>
                  <a:cubicBezTo>
                    <a:pt x="1035" y="1214"/>
                    <a:pt x="1214" y="876"/>
                    <a:pt x="1532" y="816"/>
                  </a:cubicBezTo>
                  <a:cubicBezTo>
                    <a:pt x="1552" y="776"/>
                    <a:pt x="1552" y="737"/>
                    <a:pt x="1532" y="737"/>
                  </a:cubicBezTo>
                  <a:cubicBezTo>
                    <a:pt x="1473" y="618"/>
                    <a:pt x="1392" y="555"/>
                    <a:pt x="1280" y="555"/>
                  </a:cubicBezTo>
                  <a:cubicBezTo>
                    <a:pt x="1242" y="555"/>
                    <a:pt x="1200" y="562"/>
                    <a:pt x="1154" y="577"/>
                  </a:cubicBezTo>
                  <a:cubicBezTo>
                    <a:pt x="1148" y="579"/>
                    <a:pt x="1143" y="583"/>
                    <a:pt x="1138" y="587"/>
                  </a:cubicBezTo>
                  <a:lnTo>
                    <a:pt x="1138" y="587"/>
                  </a:lnTo>
                  <a:cubicBezTo>
                    <a:pt x="1156" y="570"/>
                    <a:pt x="1174" y="552"/>
                    <a:pt x="1194" y="538"/>
                  </a:cubicBezTo>
                  <a:cubicBezTo>
                    <a:pt x="1328" y="490"/>
                    <a:pt x="1459" y="446"/>
                    <a:pt x="1556" y="446"/>
                  </a:cubicBezTo>
                  <a:cubicBezTo>
                    <a:pt x="1703" y="446"/>
                    <a:pt x="1771" y="548"/>
                    <a:pt x="1651" y="896"/>
                  </a:cubicBezTo>
                  <a:cubicBezTo>
                    <a:pt x="1751" y="995"/>
                    <a:pt x="1910" y="1015"/>
                    <a:pt x="2029" y="1015"/>
                  </a:cubicBezTo>
                  <a:cubicBezTo>
                    <a:pt x="2164" y="1024"/>
                    <a:pt x="2303" y="1039"/>
                    <a:pt x="2437" y="1039"/>
                  </a:cubicBezTo>
                  <a:cubicBezTo>
                    <a:pt x="2620" y="1039"/>
                    <a:pt x="2796" y="1010"/>
                    <a:pt x="2944" y="896"/>
                  </a:cubicBezTo>
                  <a:cubicBezTo>
                    <a:pt x="3044" y="796"/>
                    <a:pt x="3084" y="677"/>
                    <a:pt x="3084" y="538"/>
                  </a:cubicBezTo>
                  <a:cubicBezTo>
                    <a:pt x="3084" y="418"/>
                    <a:pt x="3104" y="319"/>
                    <a:pt x="3104" y="199"/>
                  </a:cubicBezTo>
                  <a:cubicBezTo>
                    <a:pt x="3104" y="100"/>
                    <a:pt x="3084" y="40"/>
                    <a:pt x="3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937;p9">
              <a:extLst>
                <a:ext uri="{FF2B5EF4-FFF2-40B4-BE49-F238E27FC236}">
                  <a16:creationId xmlns:a16="http://schemas.microsoft.com/office/drawing/2014/main" id="{E84E1D4C-800C-4A2A-8F71-13EA9AD959CA}"/>
                </a:ext>
              </a:extLst>
            </p:cNvPr>
            <p:cNvSpPr/>
            <p:nvPr/>
          </p:nvSpPr>
          <p:spPr>
            <a:xfrm>
              <a:off x="5246000" y="2766475"/>
              <a:ext cx="57200" cy="13950"/>
            </a:xfrm>
            <a:custGeom>
              <a:avLst/>
              <a:gdLst/>
              <a:ahLst/>
              <a:cxnLst/>
              <a:rect l="l" t="t" r="r" b="b"/>
              <a:pathLst>
                <a:path w="2288" h="558" extrusionOk="0">
                  <a:moveTo>
                    <a:pt x="2049" y="1"/>
                  </a:moveTo>
                  <a:cubicBezTo>
                    <a:pt x="1830" y="27"/>
                    <a:pt x="1605" y="29"/>
                    <a:pt x="1376" y="29"/>
                  </a:cubicBezTo>
                  <a:cubicBezTo>
                    <a:pt x="1331" y="29"/>
                    <a:pt x="1285" y="29"/>
                    <a:pt x="1239" y="29"/>
                  </a:cubicBezTo>
                  <a:cubicBezTo>
                    <a:pt x="826" y="29"/>
                    <a:pt x="406" y="36"/>
                    <a:pt x="0" y="180"/>
                  </a:cubicBezTo>
                  <a:cubicBezTo>
                    <a:pt x="20" y="239"/>
                    <a:pt x="20" y="319"/>
                    <a:pt x="20" y="398"/>
                  </a:cubicBezTo>
                  <a:cubicBezTo>
                    <a:pt x="377" y="485"/>
                    <a:pt x="730" y="557"/>
                    <a:pt x="1069" y="557"/>
                  </a:cubicBezTo>
                  <a:cubicBezTo>
                    <a:pt x="1505" y="557"/>
                    <a:pt x="1918" y="438"/>
                    <a:pt x="2288" y="80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938;p9">
              <a:extLst>
                <a:ext uri="{FF2B5EF4-FFF2-40B4-BE49-F238E27FC236}">
                  <a16:creationId xmlns:a16="http://schemas.microsoft.com/office/drawing/2014/main" id="{24D4E74C-B89E-4A87-85C1-3FC908A23557}"/>
                </a:ext>
              </a:extLst>
            </p:cNvPr>
            <p:cNvSpPr/>
            <p:nvPr/>
          </p:nvSpPr>
          <p:spPr>
            <a:xfrm>
              <a:off x="5387725" y="3448825"/>
              <a:ext cx="90050" cy="42275"/>
            </a:xfrm>
            <a:custGeom>
              <a:avLst/>
              <a:gdLst/>
              <a:ahLst/>
              <a:cxnLst/>
              <a:rect l="l" t="t" r="r" b="b"/>
              <a:pathLst>
                <a:path w="3602" h="1691" extrusionOk="0">
                  <a:moveTo>
                    <a:pt x="450" y="0"/>
                  </a:moveTo>
                  <a:cubicBezTo>
                    <a:pt x="376" y="0"/>
                    <a:pt x="299" y="13"/>
                    <a:pt x="219" y="39"/>
                  </a:cubicBezTo>
                  <a:cubicBezTo>
                    <a:pt x="100" y="99"/>
                    <a:pt x="1" y="178"/>
                    <a:pt x="40" y="358"/>
                  </a:cubicBezTo>
                  <a:lnTo>
                    <a:pt x="239" y="556"/>
                  </a:lnTo>
                  <a:cubicBezTo>
                    <a:pt x="458" y="676"/>
                    <a:pt x="697" y="775"/>
                    <a:pt x="916" y="875"/>
                  </a:cubicBezTo>
                  <a:cubicBezTo>
                    <a:pt x="1272" y="1023"/>
                    <a:pt x="1596" y="1272"/>
                    <a:pt x="1977" y="1272"/>
                  </a:cubicBezTo>
                  <a:cubicBezTo>
                    <a:pt x="2106" y="1272"/>
                    <a:pt x="2242" y="1244"/>
                    <a:pt x="2388" y="1173"/>
                  </a:cubicBezTo>
                  <a:cubicBezTo>
                    <a:pt x="2419" y="1157"/>
                    <a:pt x="2448" y="1150"/>
                    <a:pt x="2475" y="1150"/>
                  </a:cubicBezTo>
                  <a:cubicBezTo>
                    <a:pt x="2582" y="1150"/>
                    <a:pt x="2642" y="1268"/>
                    <a:pt x="2626" y="1412"/>
                  </a:cubicBezTo>
                  <a:cubicBezTo>
                    <a:pt x="2607" y="1631"/>
                    <a:pt x="2746" y="1670"/>
                    <a:pt x="2925" y="1690"/>
                  </a:cubicBezTo>
                  <a:cubicBezTo>
                    <a:pt x="3024" y="1631"/>
                    <a:pt x="3104" y="1551"/>
                    <a:pt x="3203" y="1472"/>
                  </a:cubicBezTo>
                  <a:cubicBezTo>
                    <a:pt x="3601" y="1193"/>
                    <a:pt x="3522" y="954"/>
                    <a:pt x="3124" y="755"/>
                  </a:cubicBezTo>
                  <a:cubicBezTo>
                    <a:pt x="2958" y="893"/>
                    <a:pt x="2793" y="976"/>
                    <a:pt x="2639" y="976"/>
                  </a:cubicBezTo>
                  <a:cubicBezTo>
                    <a:pt x="2460" y="976"/>
                    <a:pt x="2297" y="864"/>
                    <a:pt x="2169" y="596"/>
                  </a:cubicBezTo>
                  <a:cubicBezTo>
                    <a:pt x="2089" y="437"/>
                    <a:pt x="1930" y="377"/>
                    <a:pt x="1791" y="377"/>
                  </a:cubicBezTo>
                  <a:cubicBezTo>
                    <a:pt x="1699" y="469"/>
                    <a:pt x="1618" y="503"/>
                    <a:pt x="1540" y="503"/>
                  </a:cubicBezTo>
                  <a:cubicBezTo>
                    <a:pt x="1348" y="503"/>
                    <a:pt x="1182" y="295"/>
                    <a:pt x="955" y="238"/>
                  </a:cubicBezTo>
                  <a:cubicBezTo>
                    <a:pt x="824" y="93"/>
                    <a:pt x="65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939;p9">
              <a:extLst>
                <a:ext uri="{FF2B5EF4-FFF2-40B4-BE49-F238E27FC236}">
                  <a16:creationId xmlns:a16="http://schemas.microsoft.com/office/drawing/2014/main" id="{7DA84FA7-FE54-4992-8972-3FD804BE2F30}"/>
                </a:ext>
              </a:extLst>
            </p:cNvPr>
            <p:cNvSpPr/>
            <p:nvPr/>
          </p:nvSpPr>
          <p:spPr>
            <a:xfrm>
              <a:off x="5470275" y="3275550"/>
              <a:ext cx="18425" cy="168300"/>
            </a:xfrm>
            <a:custGeom>
              <a:avLst/>
              <a:gdLst/>
              <a:ahLst/>
              <a:cxnLst/>
              <a:rect l="l" t="t" r="r" b="b"/>
              <a:pathLst>
                <a:path w="737" h="6732" extrusionOk="0">
                  <a:moveTo>
                    <a:pt x="406" y="0"/>
                  </a:moveTo>
                  <a:cubicBezTo>
                    <a:pt x="368" y="0"/>
                    <a:pt x="326" y="9"/>
                    <a:pt x="279" y="28"/>
                  </a:cubicBezTo>
                  <a:cubicBezTo>
                    <a:pt x="1" y="167"/>
                    <a:pt x="80" y="445"/>
                    <a:pt x="80" y="684"/>
                  </a:cubicBezTo>
                  <a:cubicBezTo>
                    <a:pt x="120" y="1758"/>
                    <a:pt x="438" y="2813"/>
                    <a:pt x="200" y="3867"/>
                  </a:cubicBezTo>
                  <a:cubicBezTo>
                    <a:pt x="80" y="4822"/>
                    <a:pt x="478" y="5757"/>
                    <a:pt x="399" y="6712"/>
                  </a:cubicBezTo>
                  <a:cubicBezTo>
                    <a:pt x="438" y="6712"/>
                    <a:pt x="518" y="6732"/>
                    <a:pt x="578" y="6732"/>
                  </a:cubicBezTo>
                  <a:cubicBezTo>
                    <a:pt x="677" y="6712"/>
                    <a:pt x="697" y="6612"/>
                    <a:pt x="737" y="6533"/>
                  </a:cubicBezTo>
                  <a:cubicBezTo>
                    <a:pt x="598" y="5677"/>
                    <a:pt x="419" y="4802"/>
                    <a:pt x="538" y="3847"/>
                  </a:cubicBezTo>
                  <a:cubicBezTo>
                    <a:pt x="697" y="2654"/>
                    <a:pt x="598" y="1440"/>
                    <a:pt x="598" y="247"/>
                  </a:cubicBezTo>
                  <a:cubicBezTo>
                    <a:pt x="598" y="94"/>
                    <a:pt x="528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940;p9">
              <a:extLst>
                <a:ext uri="{FF2B5EF4-FFF2-40B4-BE49-F238E27FC236}">
                  <a16:creationId xmlns:a16="http://schemas.microsoft.com/office/drawing/2014/main" id="{6E6C6A33-6C49-40E9-9B7B-4E6D67F1C1F1}"/>
                </a:ext>
              </a:extLst>
            </p:cNvPr>
            <p:cNvSpPr/>
            <p:nvPr/>
          </p:nvSpPr>
          <p:spPr>
            <a:xfrm>
              <a:off x="5484700" y="3439850"/>
              <a:ext cx="5500" cy="36325"/>
            </a:xfrm>
            <a:custGeom>
              <a:avLst/>
              <a:gdLst/>
              <a:ahLst/>
              <a:cxnLst/>
              <a:rect l="l" t="t" r="r" b="b"/>
              <a:pathLst>
                <a:path w="220" h="1453" extrusionOk="0">
                  <a:moveTo>
                    <a:pt x="180" y="0"/>
                  </a:moveTo>
                  <a:cubicBezTo>
                    <a:pt x="120" y="60"/>
                    <a:pt x="40" y="120"/>
                    <a:pt x="1" y="179"/>
                  </a:cubicBezTo>
                  <a:cubicBezTo>
                    <a:pt x="21" y="617"/>
                    <a:pt x="21" y="1055"/>
                    <a:pt x="21" y="1453"/>
                  </a:cubicBezTo>
                  <a:lnTo>
                    <a:pt x="180" y="1453"/>
                  </a:lnTo>
                  <a:cubicBezTo>
                    <a:pt x="200" y="1154"/>
                    <a:pt x="200" y="836"/>
                    <a:pt x="219" y="537"/>
                  </a:cubicBezTo>
                  <a:cubicBezTo>
                    <a:pt x="200" y="358"/>
                    <a:pt x="200" y="1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941;p9">
              <a:extLst>
                <a:ext uri="{FF2B5EF4-FFF2-40B4-BE49-F238E27FC236}">
                  <a16:creationId xmlns:a16="http://schemas.microsoft.com/office/drawing/2014/main" id="{3D164EF6-69AC-4CA0-958C-CE725AEEE062}"/>
                </a:ext>
              </a:extLst>
            </p:cNvPr>
            <p:cNvSpPr/>
            <p:nvPr/>
          </p:nvSpPr>
          <p:spPr>
            <a:xfrm>
              <a:off x="5460825" y="3492075"/>
              <a:ext cx="14450" cy="9950"/>
            </a:xfrm>
            <a:custGeom>
              <a:avLst/>
              <a:gdLst/>
              <a:ahLst/>
              <a:cxnLst/>
              <a:rect l="l" t="t" r="r" b="b"/>
              <a:pathLst>
                <a:path w="578" h="398" extrusionOk="0">
                  <a:moveTo>
                    <a:pt x="1" y="0"/>
                  </a:moveTo>
                  <a:cubicBezTo>
                    <a:pt x="140" y="219"/>
                    <a:pt x="339" y="338"/>
                    <a:pt x="578" y="398"/>
                  </a:cubicBezTo>
                  <a:cubicBezTo>
                    <a:pt x="498" y="11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942;p9">
              <a:extLst>
                <a:ext uri="{FF2B5EF4-FFF2-40B4-BE49-F238E27FC236}">
                  <a16:creationId xmlns:a16="http://schemas.microsoft.com/office/drawing/2014/main" id="{AD13C983-C199-4321-86BA-8AB9F6B12430}"/>
                </a:ext>
              </a:extLst>
            </p:cNvPr>
            <p:cNvSpPr/>
            <p:nvPr/>
          </p:nvSpPr>
          <p:spPr>
            <a:xfrm>
              <a:off x="5585150" y="3505500"/>
              <a:ext cx="18925" cy="5550"/>
            </a:xfrm>
            <a:custGeom>
              <a:avLst/>
              <a:gdLst/>
              <a:ahLst/>
              <a:cxnLst/>
              <a:rect l="l" t="t" r="r" b="b"/>
              <a:pathLst>
                <a:path w="757" h="222" extrusionOk="0">
                  <a:moveTo>
                    <a:pt x="757" y="0"/>
                  </a:moveTo>
                  <a:cubicBezTo>
                    <a:pt x="498" y="20"/>
                    <a:pt x="200" y="0"/>
                    <a:pt x="1" y="199"/>
                  </a:cubicBezTo>
                  <a:cubicBezTo>
                    <a:pt x="112" y="199"/>
                    <a:pt x="234" y="221"/>
                    <a:pt x="351" y="221"/>
                  </a:cubicBezTo>
                  <a:cubicBezTo>
                    <a:pt x="507" y="221"/>
                    <a:pt x="655" y="182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943;p9">
              <a:extLst>
                <a:ext uri="{FF2B5EF4-FFF2-40B4-BE49-F238E27FC236}">
                  <a16:creationId xmlns:a16="http://schemas.microsoft.com/office/drawing/2014/main" id="{828E818B-72DF-4C44-AB5E-40F091712FD8}"/>
                </a:ext>
              </a:extLst>
            </p:cNvPr>
            <p:cNvSpPr/>
            <p:nvPr/>
          </p:nvSpPr>
          <p:spPr>
            <a:xfrm>
              <a:off x="5475250" y="3509975"/>
              <a:ext cx="9975" cy="10300"/>
            </a:xfrm>
            <a:custGeom>
              <a:avLst/>
              <a:gdLst/>
              <a:ahLst/>
              <a:cxnLst/>
              <a:rect l="l" t="t" r="r" b="b"/>
              <a:pathLst>
                <a:path w="399" h="412" extrusionOk="0">
                  <a:moveTo>
                    <a:pt x="220" y="0"/>
                  </a:moveTo>
                  <a:cubicBezTo>
                    <a:pt x="160" y="100"/>
                    <a:pt x="80" y="179"/>
                    <a:pt x="1" y="239"/>
                  </a:cubicBezTo>
                  <a:lnTo>
                    <a:pt x="1" y="398"/>
                  </a:lnTo>
                  <a:cubicBezTo>
                    <a:pt x="40" y="405"/>
                    <a:pt x="85" y="411"/>
                    <a:pt x="129" y="411"/>
                  </a:cubicBezTo>
                  <a:cubicBezTo>
                    <a:pt x="217" y="411"/>
                    <a:pt x="306" y="385"/>
                    <a:pt x="359" y="279"/>
                  </a:cubicBezTo>
                  <a:cubicBezTo>
                    <a:pt x="399" y="140"/>
                    <a:pt x="319" y="6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944;p9">
              <a:extLst>
                <a:ext uri="{FF2B5EF4-FFF2-40B4-BE49-F238E27FC236}">
                  <a16:creationId xmlns:a16="http://schemas.microsoft.com/office/drawing/2014/main" id="{9FADC1C7-FEC7-488B-AF03-F377A7A531A4}"/>
                </a:ext>
              </a:extLst>
            </p:cNvPr>
            <p:cNvSpPr/>
            <p:nvPr/>
          </p:nvSpPr>
          <p:spPr>
            <a:xfrm>
              <a:off x="5590125" y="3515475"/>
              <a:ext cx="14950" cy="3475"/>
            </a:xfrm>
            <a:custGeom>
              <a:avLst/>
              <a:gdLst/>
              <a:ahLst/>
              <a:cxnLst/>
              <a:rect l="l" t="t" r="r" b="b"/>
              <a:pathLst>
                <a:path w="598" h="139" extrusionOk="0">
                  <a:moveTo>
                    <a:pt x="363" y="1"/>
                  </a:moveTo>
                  <a:cubicBezTo>
                    <a:pt x="237" y="1"/>
                    <a:pt x="111" y="28"/>
                    <a:pt x="1" y="138"/>
                  </a:cubicBezTo>
                  <a:lnTo>
                    <a:pt x="538" y="138"/>
                  </a:lnTo>
                  <a:cubicBezTo>
                    <a:pt x="558" y="99"/>
                    <a:pt x="578" y="79"/>
                    <a:pt x="598" y="19"/>
                  </a:cubicBezTo>
                  <a:cubicBezTo>
                    <a:pt x="521" y="11"/>
                    <a:pt x="442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945;p9">
              <a:extLst>
                <a:ext uri="{FF2B5EF4-FFF2-40B4-BE49-F238E27FC236}">
                  <a16:creationId xmlns:a16="http://schemas.microsoft.com/office/drawing/2014/main" id="{1D8CFBEA-04D1-4F3A-BC55-60AA852CC425}"/>
                </a:ext>
              </a:extLst>
            </p:cNvPr>
            <p:cNvSpPr/>
            <p:nvPr/>
          </p:nvSpPr>
          <p:spPr>
            <a:xfrm>
              <a:off x="5418550" y="2508375"/>
              <a:ext cx="23900" cy="79100"/>
            </a:xfrm>
            <a:custGeom>
              <a:avLst/>
              <a:gdLst/>
              <a:ahLst/>
              <a:cxnLst/>
              <a:rect l="l" t="t" r="r" b="b"/>
              <a:pathLst>
                <a:path w="956" h="3164" extrusionOk="0">
                  <a:moveTo>
                    <a:pt x="342" y="0"/>
                  </a:moveTo>
                  <a:cubicBezTo>
                    <a:pt x="304" y="0"/>
                    <a:pt x="269" y="20"/>
                    <a:pt x="240" y="60"/>
                  </a:cubicBezTo>
                  <a:cubicBezTo>
                    <a:pt x="160" y="1015"/>
                    <a:pt x="81" y="1970"/>
                    <a:pt x="1" y="2905"/>
                  </a:cubicBezTo>
                  <a:cubicBezTo>
                    <a:pt x="81" y="3044"/>
                    <a:pt x="180" y="3143"/>
                    <a:pt x="339" y="3163"/>
                  </a:cubicBezTo>
                  <a:cubicBezTo>
                    <a:pt x="359" y="3123"/>
                    <a:pt x="399" y="3104"/>
                    <a:pt x="439" y="3084"/>
                  </a:cubicBezTo>
                  <a:cubicBezTo>
                    <a:pt x="956" y="2348"/>
                    <a:pt x="717" y="1492"/>
                    <a:pt x="757" y="677"/>
                  </a:cubicBezTo>
                  <a:cubicBezTo>
                    <a:pt x="757" y="577"/>
                    <a:pt x="697" y="478"/>
                    <a:pt x="677" y="398"/>
                  </a:cubicBezTo>
                  <a:cubicBezTo>
                    <a:pt x="638" y="279"/>
                    <a:pt x="558" y="140"/>
                    <a:pt x="458" y="60"/>
                  </a:cubicBezTo>
                  <a:cubicBezTo>
                    <a:pt x="419" y="20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946;p9">
              <a:extLst>
                <a:ext uri="{FF2B5EF4-FFF2-40B4-BE49-F238E27FC236}">
                  <a16:creationId xmlns:a16="http://schemas.microsoft.com/office/drawing/2014/main" id="{8E0F8DA1-F382-41C3-87C2-9A5E7C3B6C57}"/>
                </a:ext>
              </a:extLst>
            </p:cNvPr>
            <p:cNvSpPr/>
            <p:nvPr/>
          </p:nvSpPr>
          <p:spPr>
            <a:xfrm>
              <a:off x="5424525" y="2490975"/>
              <a:ext cx="33350" cy="28850"/>
            </a:xfrm>
            <a:custGeom>
              <a:avLst/>
              <a:gdLst/>
              <a:ahLst/>
              <a:cxnLst/>
              <a:rect l="l" t="t" r="r" b="b"/>
              <a:pathLst>
                <a:path w="1334" h="1154" extrusionOk="0">
                  <a:moveTo>
                    <a:pt x="1115" y="0"/>
                  </a:moveTo>
                  <a:cubicBezTo>
                    <a:pt x="617" y="80"/>
                    <a:pt x="219" y="298"/>
                    <a:pt x="1" y="776"/>
                  </a:cubicBezTo>
                  <a:lnTo>
                    <a:pt x="160" y="776"/>
                  </a:lnTo>
                  <a:cubicBezTo>
                    <a:pt x="239" y="855"/>
                    <a:pt x="239" y="995"/>
                    <a:pt x="299" y="1094"/>
                  </a:cubicBezTo>
                  <a:cubicBezTo>
                    <a:pt x="319" y="1114"/>
                    <a:pt x="359" y="1154"/>
                    <a:pt x="399" y="1154"/>
                  </a:cubicBezTo>
                  <a:cubicBezTo>
                    <a:pt x="796" y="1015"/>
                    <a:pt x="1154" y="816"/>
                    <a:pt x="1333" y="398"/>
                  </a:cubicBezTo>
                  <a:cubicBezTo>
                    <a:pt x="1154" y="318"/>
                    <a:pt x="1115" y="179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947;p9">
              <a:extLst>
                <a:ext uri="{FF2B5EF4-FFF2-40B4-BE49-F238E27FC236}">
                  <a16:creationId xmlns:a16="http://schemas.microsoft.com/office/drawing/2014/main" id="{1DE7D2F8-8A4B-47B0-B9AA-2432A5C43DB2}"/>
                </a:ext>
              </a:extLst>
            </p:cNvPr>
            <p:cNvSpPr/>
            <p:nvPr/>
          </p:nvSpPr>
          <p:spPr>
            <a:xfrm>
              <a:off x="5418075" y="2580975"/>
              <a:ext cx="8975" cy="9500"/>
            </a:xfrm>
            <a:custGeom>
              <a:avLst/>
              <a:gdLst/>
              <a:ahLst/>
              <a:cxnLst/>
              <a:rect l="l" t="t" r="r" b="b"/>
              <a:pathLst>
                <a:path w="359" h="380" extrusionOk="0">
                  <a:moveTo>
                    <a:pt x="20" y="1"/>
                  </a:moveTo>
                  <a:cubicBezTo>
                    <a:pt x="20" y="140"/>
                    <a:pt x="0" y="259"/>
                    <a:pt x="0" y="379"/>
                  </a:cubicBezTo>
                  <a:cubicBezTo>
                    <a:pt x="29" y="379"/>
                    <a:pt x="57" y="379"/>
                    <a:pt x="83" y="379"/>
                  </a:cubicBezTo>
                  <a:cubicBezTo>
                    <a:pt x="201" y="379"/>
                    <a:pt x="293" y="366"/>
                    <a:pt x="358" y="219"/>
                  </a:cubicBezTo>
                  <a:cubicBezTo>
                    <a:pt x="259" y="160"/>
                    <a:pt x="119" y="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948;p9">
              <a:extLst>
                <a:ext uri="{FF2B5EF4-FFF2-40B4-BE49-F238E27FC236}">
                  <a16:creationId xmlns:a16="http://schemas.microsoft.com/office/drawing/2014/main" id="{85482E26-D58F-478D-B4A8-C28B165D2D1C}"/>
                </a:ext>
              </a:extLst>
            </p:cNvPr>
            <p:cNvSpPr/>
            <p:nvPr/>
          </p:nvSpPr>
          <p:spPr>
            <a:xfrm>
              <a:off x="5168400" y="3332925"/>
              <a:ext cx="75625" cy="39300"/>
            </a:xfrm>
            <a:custGeom>
              <a:avLst/>
              <a:gdLst/>
              <a:ahLst/>
              <a:cxnLst/>
              <a:rect l="l" t="t" r="r" b="b"/>
              <a:pathLst>
                <a:path w="3025" h="1572" extrusionOk="0">
                  <a:moveTo>
                    <a:pt x="498" y="20"/>
                  </a:moveTo>
                  <a:cubicBezTo>
                    <a:pt x="339" y="60"/>
                    <a:pt x="160" y="0"/>
                    <a:pt x="1" y="219"/>
                  </a:cubicBezTo>
                  <a:cubicBezTo>
                    <a:pt x="757" y="418"/>
                    <a:pt x="1393" y="916"/>
                    <a:pt x="2090" y="1234"/>
                  </a:cubicBezTo>
                  <a:cubicBezTo>
                    <a:pt x="2348" y="1353"/>
                    <a:pt x="2627" y="1552"/>
                    <a:pt x="2945" y="1572"/>
                  </a:cubicBezTo>
                  <a:cubicBezTo>
                    <a:pt x="2985" y="1552"/>
                    <a:pt x="3005" y="1512"/>
                    <a:pt x="3025" y="1473"/>
                  </a:cubicBezTo>
                  <a:cubicBezTo>
                    <a:pt x="3005" y="1453"/>
                    <a:pt x="2985" y="1413"/>
                    <a:pt x="2945" y="1393"/>
                  </a:cubicBezTo>
                  <a:cubicBezTo>
                    <a:pt x="2885" y="1333"/>
                    <a:pt x="2826" y="1254"/>
                    <a:pt x="2786" y="1194"/>
                  </a:cubicBezTo>
                  <a:cubicBezTo>
                    <a:pt x="2090" y="657"/>
                    <a:pt x="1254" y="359"/>
                    <a:pt x="49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949;p9">
              <a:extLst>
                <a:ext uri="{FF2B5EF4-FFF2-40B4-BE49-F238E27FC236}">
                  <a16:creationId xmlns:a16="http://schemas.microsoft.com/office/drawing/2014/main" id="{63658DA9-6C62-431A-A316-86521EC1403A}"/>
                </a:ext>
              </a:extLst>
            </p:cNvPr>
            <p:cNvSpPr/>
            <p:nvPr/>
          </p:nvSpPr>
          <p:spPr>
            <a:xfrm>
              <a:off x="5242025" y="3369975"/>
              <a:ext cx="54225" cy="30225"/>
            </a:xfrm>
            <a:custGeom>
              <a:avLst/>
              <a:gdLst/>
              <a:ahLst/>
              <a:cxnLst/>
              <a:rect l="l" t="t" r="r" b="b"/>
              <a:pathLst>
                <a:path w="2169" h="1209" extrusionOk="0">
                  <a:moveTo>
                    <a:pt x="281" y="0"/>
                  </a:moveTo>
                  <a:cubicBezTo>
                    <a:pt x="184" y="0"/>
                    <a:pt x="90" y="40"/>
                    <a:pt x="0" y="110"/>
                  </a:cubicBezTo>
                  <a:cubicBezTo>
                    <a:pt x="298" y="647"/>
                    <a:pt x="995" y="607"/>
                    <a:pt x="1373" y="1045"/>
                  </a:cubicBezTo>
                  <a:cubicBezTo>
                    <a:pt x="1487" y="1159"/>
                    <a:pt x="1618" y="1209"/>
                    <a:pt x="1754" y="1209"/>
                  </a:cubicBezTo>
                  <a:cubicBezTo>
                    <a:pt x="1831" y="1209"/>
                    <a:pt x="1910" y="1193"/>
                    <a:pt x="1989" y="1164"/>
                  </a:cubicBezTo>
                  <a:cubicBezTo>
                    <a:pt x="2069" y="1124"/>
                    <a:pt x="2148" y="1065"/>
                    <a:pt x="2168" y="965"/>
                  </a:cubicBezTo>
                  <a:cubicBezTo>
                    <a:pt x="2148" y="945"/>
                    <a:pt x="2129" y="906"/>
                    <a:pt x="2089" y="866"/>
                  </a:cubicBezTo>
                  <a:cubicBezTo>
                    <a:pt x="1591" y="607"/>
                    <a:pt x="1034" y="508"/>
                    <a:pt x="577" y="130"/>
                  </a:cubicBezTo>
                  <a:cubicBezTo>
                    <a:pt x="477" y="40"/>
                    <a:pt x="378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950;p9">
              <a:extLst>
                <a:ext uri="{FF2B5EF4-FFF2-40B4-BE49-F238E27FC236}">
                  <a16:creationId xmlns:a16="http://schemas.microsoft.com/office/drawing/2014/main" id="{F01F7664-F2C8-4FD3-9F08-A43AB2FC81AB}"/>
                </a:ext>
              </a:extLst>
            </p:cNvPr>
            <p:cNvSpPr/>
            <p:nvPr/>
          </p:nvSpPr>
          <p:spPr>
            <a:xfrm>
              <a:off x="5149025" y="3272250"/>
              <a:ext cx="18425" cy="43300"/>
            </a:xfrm>
            <a:custGeom>
              <a:avLst/>
              <a:gdLst/>
              <a:ahLst/>
              <a:cxnLst/>
              <a:rect l="l" t="t" r="r" b="b"/>
              <a:pathLst>
                <a:path w="737" h="1732" extrusionOk="0">
                  <a:moveTo>
                    <a:pt x="478" y="1"/>
                  </a:moveTo>
                  <a:cubicBezTo>
                    <a:pt x="418" y="80"/>
                    <a:pt x="338" y="160"/>
                    <a:pt x="298" y="239"/>
                  </a:cubicBezTo>
                  <a:cubicBezTo>
                    <a:pt x="318" y="577"/>
                    <a:pt x="239" y="876"/>
                    <a:pt x="40" y="1154"/>
                  </a:cubicBezTo>
                  <a:cubicBezTo>
                    <a:pt x="100" y="1353"/>
                    <a:pt x="0" y="1592"/>
                    <a:pt x="279" y="1731"/>
                  </a:cubicBezTo>
                  <a:cubicBezTo>
                    <a:pt x="537" y="1333"/>
                    <a:pt x="736" y="916"/>
                    <a:pt x="696" y="458"/>
                  </a:cubicBezTo>
                  <a:cubicBezTo>
                    <a:pt x="676" y="279"/>
                    <a:pt x="676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951;p9">
              <a:extLst>
                <a:ext uri="{FF2B5EF4-FFF2-40B4-BE49-F238E27FC236}">
                  <a16:creationId xmlns:a16="http://schemas.microsoft.com/office/drawing/2014/main" id="{E5436FFE-E0B1-4530-851A-E7E9F6AE8607}"/>
                </a:ext>
              </a:extLst>
            </p:cNvPr>
            <p:cNvSpPr/>
            <p:nvPr/>
          </p:nvSpPr>
          <p:spPr>
            <a:xfrm>
              <a:off x="5265375" y="3396075"/>
              <a:ext cx="45800" cy="22900"/>
            </a:xfrm>
            <a:custGeom>
              <a:avLst/>
              <a:gdLst/>
              <a:ahLst/>
              <a:cxnLst/>
              <a:rect l="l" t="t" r="r" b="b"/>
              <a:pathLst>
                <a:path w="1832" h="916" extrusionOk="0">
                  <a:moveTo>
                    <a:pt x="439" y="1"/>
                  </a:moveTo>
                  <a:cubicBezTo>
                    <a:pt x="299" y="1"/>
                    <a:pt x="140" y="21"/>
                    <a:pt x="1" y="21"/>
                  </a:cubicBezTo>
                  <a:cubicBezTo>
                    <a:pt x="200" y="120"/>
                    <a:pt x="419" y="259"/>
                    <a:pt x="618" y="359"/>
                  </a:cubicBezTo>
                  <a:cubicBezTo>
                    <a:pt x="1055" y="419"/>
                    <a:pt x="1334" y="777"/>
                    <a:pt x="1732" y="916"/>
                  </a:cubicBezTo>
                  <a:cubicBezTo>
                    <a:pt x="1811" y="876"/>
                    <a:pt x="1831" y="777"/>
                    <a:pt x="1831" y="697"/>
                  </a:cubicBezTo>
                  <a:cubicBezTo>
                    <a:pt x="1752" y="319"/>
                    <a:pt x="1354" y="279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952;p9">
              <a:extLst>
                <a:ext uri="{FF2B5EF4-FFF2-40B4-BE49-F238E27FC236}">
                  <a16:creationId xmlns:a16="http://schemas.microsoft.com/office/drawing/2014/main" id="{D5DAA815-34E0-4548-9695-E8BB7FEF2EDA}"/>
                </a:ext>
              </a:extLst>
            </p:cNvPr>
            <p:cNvSpPr/>
            <p:nvPr/>
          </p:nvSpPr>
          <p:spPr>
            <a:xfrm>
              <a:off x="5161450" y="3149200"/>
              <a:ext cx="139275" cy="109925"/>
            </a:xfrm>
            <a:custGeom>
              <a:avLst/>
              <a:gdLst/>
              <a:ahLst/>
              <a:cxnLst/>
              <a:rect l="l" t="t" r="r" b="b"/>
              <a:pathLst>
                <a:path w="5571" h="4397" extrusionOk="0">
                  <a:moveTo>
                    <a:pt x="291" y="1"/>
                  </a:moveTo>
                  <a:cubicBezTo>
                    <a:pt x="235" y="1"/>
                    <a:pt x="177" y="10"/>
                    <a:pt x="120" y="29"/>
                  </a:cubicBezTo>
                  <a:cubicBezTo>
                    <a:pt x="40" y="69"/>
                    <a:pt x="0" y="128"/>
                    <a:pt x="0" y="228"/>
                  </a:cubicBezTo>
                  <a:cubicBezTo>
                    <a:pt x="0" y="288"/>
                    <a:pt x="0" y="327"/>
                    <a:pt x="20" y="367"/>
                  </a:cubicBezTo>
                  <a:cubicBezTo>
                    <a:pt x="597" y="705"/>
                    <a:pt x="577" y="1302"/>
                    <a:pt x="597" y="1839"/>
                  </a:cubicBezTo>
                  <a:cubicBezTo>
                    <a:pt x="617" y="2575"/>
                    <a:pt x="577" y="3271"/>
                    <a:pt x="577" y="3988"/>
                  </a:cubicBezTo>
                  <a:cubicBezTo>
                    <a:pt x="808" y="4103"/>
                    <a:pt x="984" y="4386"/>
                    <a:pt x="1283" y="4386"/>
                  </a:cubicBezTo>
                  <a:cubicBezTo>
                    <a:pt x="1293" y="4386"/>
                    <a:pt x="1303" y="4386"/>
                    <a:pt x="1313" y="4385"/>
                  </a:cubicBezTo>
                  <a:cubicBezTo>
                    <a:pt x="1350" y="4393"/>
                    <a:pt x="1383" y="4397"/>
                    <a:pt x="1410" y="4397"/>
                  </a:cubicBezTo>
                  <a:cubicBezTo>
                    <a:pt x="1530" y="4397"/>
                    <a:pt x="1557" y="4321"/>
                    <a:pt x="1492" y="4127"/>
                  </a:cubicBezTo>
                  <a:cubicBezTo>
                    <a:pt x="1075" y="3888"/>
                    <a:pt x="617" y="3649"/>
                    <a:pt x="736" y="3033"/>
                  </a:cubicBezTo>
                  <a:cubicBezTo>
                    <a:pt x="816" y="2933"/>
                    <a:pt x="816" y="2854"/>
                    <a:pt x="736" y="2754"/>
                  </a:cubicBezTo>
                  <a:cubicBezTo>
                    <a:pt x="775" y="2294"/>
                    <a:pt x="789" y="2138"/>
                    <a:pt x="947" y="2138"/>
                  </a:cubicBezTo>
                  <a:cubicBezTo>
                    <a:pt x="1035" y="2138"/>
                    <a:pt x="1167" y="2186"/>
                    <a:pt x="1373" y="2257"/>
                  </a:cubicBezTo>
                  <a:cubicBezTo>
                    <a:pt x="2666" y="2734"/>
                    <a:pt x="3860" y="3431"/>
                    <a:pt x="5113" y="3948"/>
                  </a:cubicBezTo>
                  <a:cubicBezTo>
                    <a:pt x="5191" y="3987"/>
                    <a:pt x="5266" y="4011"/>
                    <a:pt x="5333" y="4011"/>
                  </a:cubicBezTo>
                  <a:cubicBezTo>
                    <a:pt x="5437" y="4011"/>
                    <a:pt x="5522" y="3954"/>
                    <a:pt x="5570" y="3809"/>
                  </a:cubicBezTo>
                  <a:cubicBezTo>
                    <a:pt x="4616" y="2953"/>
                    <a:pt x="3422" y="2555"/>
                    <a:pt x="2308" y="2018"/>
                  </a:cubicBezTo>
                  <a:cubicBezTo>
                    <a:pt x="1811" y="1799"/>
                    <a:pt x="1632" y="1600"/>
                    <a:pt x="1990" y="1123"/>
                  </a:cubicBezTo>
                  <a:cubicBezTo>
                    <a:pt x="2010" y="944"/>
                    <a:pt x="1930" y="765"/>
                    <a:pt x="1831" y="626"/>
                  </a:cubicBezTo>
                  <a:cubicBezTo>
                    <a:pt x="1759" y="506"/>
                    <a:pt x="1656" y="474"/>
                    <a:pt x="1542" y="474"/>
                  </a:cubicBezTo>
                  <a:cubicBezTo>
                    <a:pt x="1416" y="474"/>
                    <a:pt x="1277" y="512"/>
                    <a:pt x="1149" y="512"/>
                  </a:cubicBezTo>
                  <a:cubicBezTo>
                    <a:pt x="1006" y="512"/>
                    <a:pt x="877" y="465"/>
                    <a:pt x="796" y="268"/>
                  </a:cubicBezTo>
                  <a:cubicBezTo>
                    <a:pt x="736" y="228"/>
                    <a:pt x="697" y="148"/>
                    <a:pt x="617" y="108"/>
                  </a:cubicBezTo>
                  <a:cubicBezTo>
                    <a:pt x="522" y="41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953;p9">
              <a:extLst>
                <a:ext uri="{FF2B5EF4-FFF2-40B4-BE49-F238E27FC236}">
                  <a16:creationId xmlns:a16="http://schemas.microsoft.com/office/drawing/2014/main" id="{74888B60-99D9-4599-B6F6-AC8839BC25AF}"/>
                </a:ext>
              </a:extLst>
            </p:cNvPr>
            <p:cNvSpPr/>
            <p:nvPr/>
          </p:nvSpPr>
          <p:spPr>
            <a:xfrm>
              <a:off x="5031650" y="3121075"/>
              <a:ext cx="169100" cy="35325"/>
            </a:xfrm>
            <a:custGeom>
              <a:avLst/>
              <a:gdLst/>
              <a:ahLst/>
              <a:cxnLst/>
              <a:rect l="l" t="t" r="r" b="b"/>
              <a:pathLst>
                <a:path w="6764" h="1413" extrusionOk="0">
                  <a:moveTo>
                    <a:pt x="657" y="0"/>
                  </a:moveTo>
                  <a:cubicBezTo>
                    <a:pt x="518" y="0"/>
                    <a:pt x="398" y="40"/>
                    <a:pt x="259" y="139"/>
                  </a:cubicBezTo>
                  <a:cubicBezTo>
                    <a:pt x="160" y="139"/>
                    <a:pt x="100" y="159"/>
                    <a:pt x="0" y="159"/>
                  </a:cubicBezTo>
                  <a:cubicBezTo>
                    <a:pt x="717" y="716"/>
                    <a:pt x="1592" y="677"/>
                    <a:pt x="2407" y="915"/>
                  </a:cubicBezTo>
                  <a:cubicBezTo>
                    <a:pt x="3322" y="1114"/>
                    <a:pt x="4277" y="1134"/>
                    <a:pt x="5192" y="1413"/>
                  </a:cubicBezTo>
                  <a:lnTo>
                    <a:pt x="5192" y="1313"/>
                  </a:lnTo>
                  <a:cubicBezTo>
                    <a:pt x="5292" y="1254"/>
                    <a:pt x="5393" y="1234"/>
                    <a:pt x="5496" y="1234"/>
                  </a:cubicBezTo>
                  <a:cubicBezTo>
                    <a:pt x="5743" y="1234"/>
                    <a:pt x="5998" y="1353"/>
                    <a:pt x="6251" y="1353"/>
                  </a:cubicBezTo>
                  <a:cubicBezTo>
                    <a:pt x="6356" y="1353"/>
                    <a:pt x="6461" y="1332"/>
                    <a:pt x="6565" y="1273"/>
                  </a:cubicBezTo>
                  <a:cubicBezTo>
                    <a:pt x="6664" y="1233"/>
                    <a:pt x="6704" y="1174"/>
                    <a:pt x="6764" y="1074"/>
                  </a:cubicBezTo>
                  <a:cubicBezTo>
                    <a:pt x="6764" y="975"/>
                    <a:pt x="6724" y="875"/>
                    <a:pt x="6625" y="836"/>
                  </a:cubicBezTo>
                  <a:cubicBezTo>
                    <a:pt x="6485" y="756"/>
                    <a:pt x="6366" y="716"/>
                    <a:pt x="6207" y="716"/>
                  </a:cubicBezTo>
                  <a:cubicBezTo>
                    <a:pt x="5789" y="657"/>
                    <a:pt x="5371" y="716"/>
                    <a:pt x="4974" y="557"/>
                  </a:cubicBezTo>
                  <a:cubicBezTo>
                    <a:pt x="4894" y="537"/>
                    <a:pt x="4795" y="497"/>
                    <a:pt x="4695" y="497"/>
                  </a:cubicBezTo>
                  <a:cubicBezTo>
                    <a:pt x="3322" y="478"/>
                    <a:pt x="2029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954;p9">
              <a:extLst>
                <a:ext uri="{FF2B5EF4-FFF2-40B4-BE49-F238E27FC236}">
                  <a16:creationId xmlns:a16="http://schemas.microsoft.com/office/drawing/2014/main" id="{053EF76F-4C66-4896-AC69-85E0F39ED813}"/>
                </a:ext>
              </a:extLst>
            </p:cNvPr>
            <p:cNvSpPr/>
            <p:nvPr/>
          </p:nvSpPr>
          <p:spPr>
            <a:xfrm>
              <a:off x="5822875" y="3448200"/>
              <a:ext cx="39325" cy="9575"/>
            </a:xfrm>
            <a:custGeom>
              <a:avLst/>
              <a:gdLst/>
              <a:ahLst/>
              <a:cxnLst/>
              <a:rect l="l" t="t" r="r" b="b"/>
              <a:pathLst>
                <a:path w="1573" h="383" extrusionOk="0">
                  <a:moveTo>
                    <a:pt x="1350" y="0"/>
                  </a:moveTo>
                  <a:cubicBezTo>
                    <a:pt x="861" y="0"/>
                    <a:pt x="416" y="71"/>
                    <a:pt x="1" y="383"/>
                  </a:cubicBezTo>
                  <a:cubicBezTo>
                    <a:pt x="538" y="343"/>
                    <a:pt x="1075" y="283"/>
                    <a:pt x="1572" y="5"/>
                  </a:cubicBezTo>
                  <a:cubicBezTo>
                    <a:pt x="1497" y="2"/>
                    <a:pt x="1423" y="0"/>
                    <a:pt x="1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955;p9">
              <a:extLst>
                <a:ext uri="{FF2B5EF4-FFF2-40B4-BE49-F238E27FC236}">
                  <a16:creationId xmlns:a16="http://schemas.microsoft.com/office/drawing/2014/main" id="{112D9CCD-8711-49A7-92E6-E634B03FF39E}"/>
                </a:ext>
              </a:extLst>
            </p:cNvPr>
            <p:cNvSpPr/>
            <p:nvPr/>
          </p:nvSpPr>
          <p:spPr>
            <a:xfrm>
              <a:off x="5923350" y="3429375"/>
              <a:ext cx="20900" cy="11500"/>
            </a:xfrm>
            <a:custGeom>
              <a:avLst/>
              <a:gdLst/>
              <a:ahLst/>
              <a:cxnLst/>
              <a:rect l="l" t="t" r="r" b="b"/>
              <a:pathLst>
                <a:path w="836" h="460" extrusionOk="0">
                  <a:moveTo>
                    <a:pt x="514" y="0"/>
                  </a:moveTo>
                  <a:cubicBezTo>
                    <a:pt x="334" y="0"/>
                    <a:pt x="162" y="39"/>
                    <a:pt x="0" y="161"/>
                  </a:cubicBezTo>
                  <a:cubicBezTo>
                    <a:pt x="0" y="240"/>
                    <a:pt x="0" y="320"/>
                    <a:pt x="40" y="380"/>
                  </a:cubicBezTo>
                  <a:cubicBezTo>
                    <a:pt x="80" y="439"/>
                    <a:pt x="159" y="459"/>
                    <a:pt x="259" y="459"/>
                  </a:cubicBezTo>
                  <a:cubicBezTo>
                    <a:pt x="438" y="340"/>
                    <a:pt x="836" y="439"/>
                    <a:pt x="776" y="22"/>
                  </a:cubicBezTo>
                  <a:cubicBezTo>
                    <a:pt x="687" y="9"/>
                    <a:pt x="599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956;p9">
              <a:extLst>
                <a:ext uri="{FF2B5EF4-FFF2-40B4-BE49-F238E27FC236}">
                  <a16:creationId xmlns:a16="http://schemas.microsoft.com/office/drawing/2014/main" id="{2C67CCE6-48EA-421A-9388-B8C4966D7BE3}"/>
                </a:ext>
              </a:extLst>
            </p:cNvPr>
            <p:cNvSpPr/>
            <p:nvPr/>
          </p:nvSpPr>
          <p:spPr>
            <a:xfrm>
              <a:off x="5899975" y="3434375"/>
              <a:ext cx="19400" cy="4925"/>
            </a:xfrm>
            <a:custGeom>
              <a:avLst/>
              <a:gdLst/>
              <a:ahLst/>
              <a:cxnLst/>
              <a:rect l="l" t="t" r="r" b="b"/>
              <a:pathLst>
                <a:path w="776" h="197" extrusionOk="0">
                  <a:moveTo>
                    <a:pt x="776" y="1"/>
                  </a:moveTo>
                  <a:cubicBezTo>
                    <a:pt x="497" y="1"/>
                    <a:pt x="219" y="1"/>
                    <a:pt x="0" y="180"/>
                  </a:cubicBezTo>
                  <a:cubicBezTo>
                    <a:pt x="116" y="180"/>
                    <a:pt x="236" y="197"/>
                    <a:pt x="350" y="197"/>
                  </a:cubicBezTo>
                  <a:cubicBezTo>
                    <a:pt x="510" y="197"/>
                    <a:pt x="660" y="163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957;p9">
              <a:extLst>
                <a:ext uri="{FF2B5EF4-FFF2-40B4-BE49-F238E27FC236}">
                  <a16:creationId xmlns:a16="http://schemas.microsoft.com/office/drawing/2014/main" id="{B2EB952F-CBFF-4D71-9D06-8FCDF258E1AD}"/>
                </a:ext>
              </a:extLst>
            </p:cNvPr>
            <p:cNvSpPr/>
            <p:nvPr/>
          </p:nvSpPr>
          <p:spPr>
            <a:xfrm>
              <a:off x="5880075" y="3438700"/>
              <a:ext cx="19925" cy="5250"/>
            </a:xfrm>
            <a:custGeom>
              <a:avLst/>
              <a:gdLst/>
              <a:ahLst/>
              <a:cxnLst/>
              <a:rect l="l" t="t" r="r" b="b"/>
              <a:pathLst>
                <a:path w="797" h="210" extrusionOk="0">
                  <a:moveTo>
                    <a:pt x="635" y="0"/>
                  </a:moveTo>
                  <a:cubicBezTo>
                    <a:pt x="411" y="0"/>
                    <a:pt x="193" y="41"/>
                    <a:pt x="0" y="186"/>
                  </a:cubicBezTo>
                  <a:cubicBezTo>
                    <a:pt x="124" y="186"/>
                    <a:pt x="252" y="209"/>
                    <a:pt x="375" y="209"/>
                  </a:cubicBezTo>
                  <a:cubicBezTo>
                    <a:pt x="528" y="209"/>
                    <a:pt x="675" y="172"/>
                    <a:pt x="796" y="7"/>
                  </a:cubicBezTo>
                  <a:cubicBezTo>
                    <a:pt x="742" y="3"/>
                    <a:pt x="688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958;p9">
              <a:extLst>
                <a:ext uri="{FF2B5EF4-FFF2-40B4-BE49-F238E27FC236}">
                  <a16:creationId xmlns:a16="http://schemas.microsoft.com/office/drawing/2014/main" id="{ED302BF3-2748-4ED4-B9FA-E2160F4704C0}"/>
                </a:ext>
              </a:extLst>
            </p:cNvPr>
            <p:cNvSpPr/>
            <p:nvPr/>
          </p:nvSpPr>
          <p:spPr>
            <a:xfrm>
              <a:off x="5914375" y="3441700"/>
              <a:ext cx="20425" cy="6125"/>
            </a:xfrm>
            <a:custGeom>
              <a:avLst/>
              <a:gdLst/>
              <a:ahLst/>
              <a:cxnLst/>
              <a:rect l="l" t="t" r="r" b="b"/>
              <a:pathLst>
                <a:path w="817" h="245" extrusionOk="0">
                  <a:moveTo>
                    <a:pt x="593" y="0"/>
                  </a:moveTo>
                  <a:cubicBezTo>
                    <a:pt x="528" y="0"/>
                    <a:pt x="461" y="19"/>
                    <a:pt x="399" y="46"/>
                  </a:cubicBezTo>
                  <a:cubicBezTo>
                    <a:pt x="240" y="66"/>
                    <a:pt x="100" y="86"/>
                    <a:pt x="1" y="245"/>
                  </a:cubicBezTo>
                  <a:lnTo>
                    <a:pt x="737" y="245"/>
                  </a:lnTo>
                  <a:cubicBezTo>
                    <a:pt x="757" y="205"/>
                    <a:pt x="797" y="165"/>
                    <a:pt x="817" y="105"/>
                  </a:cubicBezTo>
                  <a:cubicBezTo>
                    <a:pt x="751" y="29"/>
                    <a:pt x="673" y="0"/>
                    <a:pt x="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959;p9">
              <a:extLst>
                <a:ext uri="{FF2B5EF4-FFF2-40B4-BE49-F238E27FC236}">
                  <a16:creationId xmlns:a16="http://schemas.microsoft.com/office/drawing/2014/main" id="{D155B9BD-507F-4BC9-A686-D750C859BC21}"/>
                </a:ext>
              </a:extLst>
            </p:cNvPr>
            <p:cNvSpPr/>
            <p:nvPr/>
          </p:nvSpPr>
          <p:spPr>
            <a:xfrm>
              <a:off x="5923350" y="3436850"/>
              <a:ext cx="15925" cy="7500"/>
            </a:xfrm>
            <a:custGeom>
              <a:avLst/>
              <a:gdLst/>
              <a:ahLst/>
              <a:cxnLst/>
              <a:rect l="l" t="t" r="r" b="b"/>
              <a:pathLst>
                <a:path w="637" h="300" extrusionOk="0">
                  <a:moveTo>
                    <a:pt x="413" y="0"/>
                  </a:moveTo>
                  <a:cubicBezTo>
                    <a:pt x="340" y="0"/>
                    <a:pt x="266" y="25"/>
                    <a:pt x="199" y="81"/>
                  </a:cubicBezTo>
                  <a:lnTo>
                    <a:pt x="0" y="81"/>
                  </a:lnTo>
                  <a:cubicBezTo>
                    <a:pt x="0" y="140"/>
                    <a:pt x="40" y="200"/>
                    <a:pt x="40" y="260"/>
                  </a:cubicBezTo>
                  <a:cubicBezTo>
                    <a:pt x="179" y="280"/>
                    <a:pt x="298" y="280"/>
                    <a:pt x="458" y="299"/>
                  </a:cubicBezTo>
                  <a:lnTo>
                    <a:pt x="497" y="299"/>
                  </a:lnTo>
                  <a:lnTo>
                    <a:pt x="577" y="260"/>
                  </a:lnTo>
                  <a:cubicBezTo>
                    <a:pt x="597" y="260"/>
                    <a:pt x="597" y="240"/>
                    <a:pt x="637" y="180"/>
                  </a:cubicBezTo>
                  <a:cubicBezTo>
                    <a:pt x="637" y="140"/>
                    <a:pt x="637" y="81"/>
                    <a:pt x="577" y="41"/>
                  </a:cubicBezTo>
                  <a:cubicBezTo>
                    <a:pt x="525" y="15"/>
                    <a:pt x="46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960;p9">
              <a:extLst>
                <a:ext uri="{FF2B5EF4-FFF2-40B4-BE49-F238E27FC236}">
                  <a16:creationId xmlns:a16="http://schemas.microsoft.com/office/drawing/2014/main" id="{DA701822-7FB8-4417-924B-B1335A0A91CB}"/>
                </a:ext>
              </a:extLst>
            </p:cNvPr>
            <p:cNvSpPr/>
            <p:nvPr/>
          </p:nvSpPr>
          <p:spPr>
            <a:xfrm>
              <a:off x="5872125" y="3454225"/>
              <a:ext cx="10950" cy="4125"/>
            </a:xfrm>
            <a:custGeom>
              <a:avLst/>
              <a:gdLst/>
              <a:ahLst/>
              <a:cxnLst/>
              <a:rect l="l" t="t" r="r" b="b"/>
              <a:pathLst>
                <a:path w="438" h="165" extrusionOk="0">
                  <a:moveTo>
                    <a:pt x="264" y="1"/>
                  </a:moveTo>
                  <a:cubicBezTo>
                    <a:pt x="154" y="1"/>
                    <a:pt x="68" y="40"/>
                    <a:pt x="0" y="161"/>
                  </a:cubicBezTo>
                  <a:cubicBezTo>
                    <a:pt x="17" y="164"/>
                    <a:pt x="34" y="165"/>
                    <a:pt x="50" y="165"/>
                  </a:cubicBezTo>
                  <a:cubicBezTo>
                    <a:pt x="192" y="165"/>
                    <a:pt x="331" y="93"/>
                    <a:pt x="438" y="22"/>
                  </a:cubicBezTo>
                  <a:cubicBezTo>
                    <a:pt x="374" y="9"/>
                    <a:pt x="316" y="1"/>
                    <a:pt x="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961;p9">
              <a:extLst>
                <a:ext uri="{FF2B5EF4-FFF2-40B4-BE49-F238E27FC236}">
                  <a16:creationId xmlns:a16="http://schemas.microsoft.com/office/drawing/2014/main" id="{88B43EF8-7058-4C8D-994E-7817B90F2B69}"/>
                </a:ext>
              </a:extLst>
            </p:cNvPr>
            <p:cNvSpPr/>
            <p:nvPr/>
          </p:nvSpPr>
          <p:spPr>
            <a:xfrm>
              <a:off x="5861175" y="3443825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79" y="1"/>
                  </a:moveTo>
                  <a:cubicBezTo>
                    <a:pt x="140" y="80"/>
                    <a:pt x="60" y="120"/>
                    <a:pt x="0" y="180"/>
                  </a:cubicBezTo>
                  <a:cubicBezTo>
                    <a:pt x="100" y="180"/>
                    <a:pt x="179" y="180"/>
                    <a:pt x="259" y="160"/>
                  </a:cubicBezTo>
                  <a:cubicBezTo>
                    <a:pt x="279" y="80"/>
                    <a:pt x="259" y="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962;p9">
              <a:extLst>
                <a:ext uri="{FF2B5EF4-FFF2-40B4-BE49-F238E27FC236}">
                  <a16:creationId xmlns:a16="http://schemas.microsoft.com/office/drawing/2014/main" id="{C8471814-B439-4AC7-9B12-AFFFDB91AADE}"/>
                </a:ext>
              </a:extLst>
            </p:cNvPr>
            <p:cNvSpPr/>
            <p:nvPr/>
          </p:nvSpPr>
          <p:spPr>
            <a:xfrm>
              <a:off x="5869625" y="3443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40" y="1"/>
                  </a:moveTo>
                  <a:cubicBezTo>
                    <a:pt x="21" y="60"/>
                    <a:pt x="21" y="120"/>
                    <a:pt x="1" y="180"/>
                  </a:cubicBezTo>
                  <a:cubicBezTo>
                    <a:pt x="120" y="180"/>
                    <a:pt x="200" y="140"/>
                    <a:pt x="259" y="20"/>
                  </a:cubicBezTo>
                  <a:cubicBezTo>
                    <a:pt x="200" y="20"/>
                    <a:pt x="12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963;p9">
              <a:extLst>
                <a:ext uri="{FF2B5EF4-FFF2-40B4-BE49-F238E27FC236}">
                  <a16:creationId xmlns:a16="http://schemas.microsoft.com/office/drawing/2014/main" id="{16129114-457F-460E-91E6-BA8801DED17C}"/>
                </a:ext>
              </a:extLst>
            </p:cNvPr>
            <p:cNvSpPr/>
            <p:nvPr/>
          </p:nvSpPr>
          <p:spPr>
            <a:xfrm>
              <a:off x="5904925" y="3446475"/>
              <a:ext cx="5000" cy="3350"/>
            </a:xfrm>
            <a:custGeom>
              <a:avLst/>
              <a:gdLst/>
              <a:ahLst/>
              <a:cxnLst/>
              <a:rect l="l" t="t" r="r" b="b"/>
              <a:pathLst>
                <a:path w="200" h="134" extrusionOk="0">
                  <a:moveTo>
                    <a:pt x="96" y="0"/>
                  </a:moveTo>
                  <a:cubicBezTo>
                    <a:pt x="57" y="0"/>
                    <a:pt x="23" y="46"/>
                    <a:pt x="1" y="133"/>
                  </a:cubicBezTo>
                  <a:lnTo>
                    <a:pt x="100" y="133"/>
                  </a:lnTo>
                  <a:lnTo>
                    <a:pt x="200" y="93"/>
                  </a:lnTo>
                  <a:cubicBezTo>
                    <a:pt x="164" y="31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964;p9">
              <a:extLst>
                <a:ext uri="{FF2B5EF4-FFF2-40B4-BE49-F238E27FC236}">
                  <a16:creationId xmlns:a16="http://schemas.microsoft.com/office/drawing/2014/main" id="{B093107B-511E-493F-A08D-EB6D0057B63B}"/>
                </a:ext>
              </a:extLst>
            </p:cNvPr>
            <p:cNvSpPr/>
            <p:nvPr/>
          </p:nvSpPr>
          <p:spPr>
            <a:xfrm>
              <a:off x="5393200" y="2727700"/>
              <a:ext cx="130825" cy="44525"/>
            </a:xfrm>
            <a:custGeom>
              <a:avLst/>
              <a:gdLst/>
              <a:ahLst/>
              <a:cxnLst/>
              <a:rect l="l" t="t" r="r" b="b"/>
              <a:pathLst>
                <a:path w="5233" h="1781" extrusionOk="0">
                  <a:moveTo>
                    <a:pt x="1174" y="0"/>
                  </a:moveTo>
                  <a:cubicBezTo>
                    <a:pt x="1174" y="279"/>
                    <a:pt x="1214" y="477"/>
                    <a:pt x="1572" y="617"/>
                  </a:cubicBezTo>
                  <a:cubicBezTo>
                    <a:pt x="1870" y="756"/>
                    <a:pt x="1850" y="995"/>
                    <a:pt x="1453" y="1054"/>
                  </a:cubicBezTo>
                  <a:cubicBezTo>
                    <a:pt x="1373" y="1074"/>
                    <a:pt x="1274" y="1114"/>
                    <a:pt x="1194" y="1154"/>
                  </a:cubicBezTo>
                  <a:cubicBezTo>
                    <a:pt x="1126" y="1235"/>
                    <a:pt x="1043" y="1254"/>
                    <a:pt x="952" y="1254"/>
                  </a:cubicBezTo>
                  <a:cubicBezTo>
                    <a:pt x="872" y="1254"/>
                    <a:pt x="786" y="1239"/>
                    <a:pt x="702" y="1239"/>
                  </a:cubicBezTo>
                  <a:cubicBezTo>
                    <a:pt x="602" y="1239"/>
                    <a:pt x="504" y="1260"/>
                    <a:pt x="418" y="1353"/>
                  </a:cubicBezTo>
                  <a:lnTo>
                    <a:pt x="60" y="1353"/>
                  </a:lnTo>
                  <a:cubicBezTo>
                    <a:pt x="0" y="1452"/>
                    <a:pt x="0" y="1552"/>
                    <a:pt x="80" y="1611"/>
                  </a:cubicBezTo>
                  <a:cubicBezTo>
                    <a:pt x="343" y="1730"/>
                    <a:pt x="596" y="1781"/>
                    <a:pt x="841" y="1781"/>
                  </a:cubicBezTo>
                  <a:cubicBezTo>
                    <a:pt x="1337" y="1781"/>
                    <a:pt x="1802" y="1573"/>
                    <a:pt x="2268" y="1293"/>
                  </a:cubicBezTo>
                  <a:cubicBezTo>
                    <a:pt x="2348" y="1233"/>
                    <a:pt x="2388" y="1154"/>
                    <a:pt x="2407" y="1074"/>
                  </a:cubicBezTo>
                  <a:cubicBezTo>
                    <a:pt x="2459" y="879"/>
                    <a:pt x="2563" y="838"/>
                    <a:pt x="2679" y="838"/>
                  </a:cubicBezTo>
                  <a:cubicBezTo>
                    <a:pt x="2765" y="838"/>
                    <a:pt x="2858" y="861"/>
                    <a:pt x="2941" y="861"/>
                  </a:cubicBezTo>
                  <a:cubicBezTo>
                    <a:pt x="2963" y="861"/>
                    <a:pt x="2984" y="859"/>
                    <a:pt x="3004" y="855"/>
                  </a:cubicBezTo>
                  <a:cubicBezTo>
                    <a:pt x="3581" y="875"/>
                    <a:pt x="4138" y="855"/>
                    <a:pt x="4695" y="895"/>
                  </a:cubicBezTo>
                  <a:cubicBezTo>
                    <a:pt x="4775" y="908"/>
                    <a:pt x="4861" y="924"/>
                    <a:pt x="4940" y="924"/>
                  </a:cubicBezTo>
                  <a:cubicBezTo>
                    <a:pt x="5100" y="924"/>
                    <a:pt x="5232" y="862"/>
                    <a:pt x="5232" y="597"/>
                  </a:cubicBezTo>
                  <a:cubicBezTo>
                    <a:pt x="4894" y="458"/>
                    <a:pt x="4556" y="458"/>
                    <a:pt x="4198" y="438"/>
                  </a:cubicBezTo>
                  <a:cubicBezTo>
                    <a:pt x="3342" y="358"/>
                    <a:pt x="2467" y="298"/>
                    <a:pt x="1592" y="239"/>
                  </a:cubicBezTo>
                  <a:cubicBezTo>
                    <a:pt x="1512" y="179"/>
                    <a:pt x="1453" y="139"/>
                    <a:pt x="13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965;p9">
              <a:extLst>
                <a:ext uri="{FF2B5EF4-FFF2-40B4-BE49-F238E27FC236}">
                  <a16:creationId xmlns:a16="http://schemas.microsoft.com/office/drawing/2014/main" id="{8105D191-BF62-46CA-86DA-CA41AADA07D6}"/>
                </a:ext>
              </a:extLst>
            </p:cNvPr>
            <p:cNvSpPr/>
            <p:nvPr/>
          </p:nvSpPr>
          <p:spPr>
            <a:xfrm>
              <a:off x="5417075" y="2614800"/>
              <a:ext cx="16425" cy="64450"/>
            </a:xfrm>
            <a:custGeom>
              <a:avLst/>
              <a:gdLst/>
              <a:ahLst/>
              <a:cxnLst/>
              <a:rect l="l" t="t" r="r" b="b"/>
              <a:pathLst>
                <a:path w="657" h="2578" extrusionOk="0">
                  <a:moveTo>
                    <a:pt x="438" y="0"/>
                  </a:moveTo>
                  <a:cubicBezTo>
                    <a:pt x="100" y="736"/>
                    <a:pt x="0" y="1512"/>
                    <a:pt x="60" y="2308"/>
                  </a:cubicBezTo>
                  <a:cubicBezTo>
                    <a:pt x="181" y="2369"/>
                    <a:pt x="325" y="2577"/>
                    <a:pt x="436" y="2577"/>
                  </a:cubicBezTo>
                  <a:cubicBezTo>
                    <a:pt x="508" y="2577"/>
                    <a:pt x="566" y="2492"/>
                    <a:pt x="597" y="2228"/>
                  </a:cubicBezTo>
                  <a:cubicBezTo>
                    <a:pt x="657" y="1492"/>
                    <a:pt x="617" y="736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966;p9">
              <a:extLst>
                <a:ext uri="{FF2B5EF4-FFF2-40B4-BE49-F238E27FC236}">
                  <a16:creationId xmlns:a16="http://schemas.microsoft.com/office/drawing/2014/main" id="{101DEE4B-5862-4000-B752-7E33EA31199E}"/>
                </a:ext>
              </a:extLst>
            </p:cNvPr>
            <p:cNvSpPr/>
            <p:nvPr/>
          </p:nvSpPr>
          <p:spPr>
            <a:xfrm>
              <a:off x="6142150" y="3372700"/>
              <a:ext cx="120875" cy="30375"/>
            </a:xfrm>
            <a:custGeom>
              <a:avLst/>
              <a:gdLst/>
              <a:ahLst/>
              <a:cxnLst/>
              <a:rect l="l" t="t" r="r" b="b"/>
              <a:pathLst>
                <a:path w="4835" h="1215" extrusionOk="0">
                  <a:moveTo>
                    <a:pt x="4815" y="1"/>
                  </a:moveTo>
                  <a:cubicBezTo>
                    <a:pt x="4178" y="220"/>
                    <a:pt x="3542" y="200"/>
                    <a:pt x="2965" y="240"/>
                  </a:cubicBezTo>
                  <a:cubicBezTo>
                    <a:pt x="2925" y="269"/>
                    <a:pt x="2895" y="284"/>
                    <a:pt x="2865" y="284"/>
                  </a:cubicBezTo>
                  <a:cubicBezTo>
                    <a:pt x="2836" y="284"/>
                    <a:pt x="2806" y="269"/>
                    <a:pt x="2766" y="240"/>
                  </a:cubicBezTo>
                  <a:lnTo>
                    <a:pt x="2587" y="240"/>
                  </a:lnTo>
                  <a:cubicBezTo>
                    <a:pt x="2487" y="319"/>
                    <a:pt x="2388" y="319"/>
                    <a:pt x="2288" y="319"/>
                  </a:cubicBezTo>
                  <a:lnTo>
                    <a:pt x="1871" y="319"/>
                  </a:lnTo>
                  <a:cubicBezTo>
                    <a:pt x="1731" y="319"/>
                    <a:pt x="1592" y="359"/>
                    <a:pt x="1453" y="419"/>
                  </a:cubicBezTo>
                  <a:cubicBezTo>
                    <a:pt x="1373" y="439"/>
                    <a:pt x="1334" y="498"/>
                    <a:pt x="1254" y="518"/>
                  </a:cubicBezTo>
                  <a:cubicBezTo>
                    <a:pt x="1194" y="518"/>
                    <a:pt x="1174" y="538"/>
                    <a:pt x="1155" y="558"/>
                  </a:cubicBezTo>
                  <a:cubicBezTo>
                    <a:pt x="1142" y="563"/>
                    <a:pt x="1129" y="565"/>
                    <a:pt x="1117" y="565"/>
                  </a:cubicBezTo>
                  <a:cubicBezTo>
                    <a:pt x="1042" y="565"/>
                    <a:pt x="968" y="491"/>
                    <a:pt x="894" y="491"/>
                  </a:cubicBezTo>
                  <a:cubicBezTo>
                    <a:pt x="882" y="491"/>
                    <a:pt x="869" y="493"/>
                    <a:pt x="856" y="498"/>
                  </a:cubicBezTo>
                  <a:cubicBezTo>
                    <a:pt x="697" y="498"/>
                    <a:pt x="558" y="518"/>
                    <a:pt x="399" y="558"/>
                  </a:cubicBezTo>
                  <a:cubicBezTo>
                    <a:pt x="384" y="551"/>
                    <a:pt x="367" y="546"/>
                    <a:pt x="350" y="546"/>
                  </a:cubicBezTo>
                  <a:cubicBezTo>
                    <a:pt x="321" y="546"/>
                    <a:pt x="292" y="560"/>
                    <a:pt x="279" y="598"/>
                  </a:cubicBezTo>
                  <a:cubicBezTo>
                    <a:pt x="200" y="598"/>
                    <a:pt x="180" y="637"/>
                    <a:pt x="200" y="717"/>
                  </a:cubicBezTo>
                  <a:cubicBezTo>
                    <a:pt x="279" y="856"/>
                    <a:pt x="100" y="816"/>
                    <a:pt x="80" y="896"/>
                  </a:cubicBezTo>
                  <a:cubicBezTo>
                    <a:pt x="41" y="936"/>
                    <a:pt x="1" y="996"/>
                    <a:pt x="1" y="1055"/>
                  </a:cubicBezTo>
                  <a:cubicBezTo>
                    <a:pt x="41" y="1135"/>
                    <a:pt x="60" y="1194"/>
                    <a:pt x="140" y="1214"/>
                  </a:cubicBezTo>
                  <a:cubicBezTo>
                    <a:pt x="200" y="1214"/>
                    <a:pt x="259" y="1194"/>
                    <a:pt x="339" y="1155"/>
                  </a:cubicBezTo>
                  <a:cubicBezTo>
                    <a:pt x="438" y="1155"/>
                    <a:pt x="558" y="1135"/>
                    <a:pt x="657" y="1135"/>
                  </a:cubicBezTo>
                  <a:cubicBezTo>
                    <a:pt x="737" y="1035"/>
                    <a:pt x="836" y="1035"/>
                    <a:pt x="956" y="1035"/>
                  </a:cubicBezTo>
                  <a:cubicBezTo>
                    <a:pt x="975" y="1039"/>
                    <a:pt x="994" y="1041"/>
                    <a:pt x="1015" y="1041"/>
                  </a:cubicBezTo>
                  <a:cubicBezTo>
                    <a:pt x="1100" y="1041"/>
                    <a:pt x="1193" y="1012"/>
                    <a:pt x="1274" y="996"/>
                  </a:cubicBezTo>
                  <a:cubicBezTo>
                    <a:pt x="1393" y="956"/>
                    <a:pt x="1493" y="956"/>
                    <a:pt x="1592" y="936"/>
                  </a:cubicBezTo>
                  <a:cubicBezTo>
                    <a:pt x="1871" y="816"/>
                    <a:pt x="2189" y="717"/>
                    <a:pt x="2487" y="657"/>
                  </a:cubicBezTo>
                  <a:lnTo>
                    <a:pt x="2766" y="657"/>
                  </a:lnTo>
                  <a:cubicBezTo>
                    <a:pt x="3462" y="657"/>
                    <a:pt x="4138" y="419"/>
                    <a:pt x="4835" y="399"/>
                  </a:cubicBezTo>
                  <a:cubicBezTo>
                    <a:pt x="4815" y="259"/>
                    <a:pt x="4815" y="120"/>
                    <a:pt x="4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967;p9">
              <a:extLst>
                <a:ext uri="{FF2B5EF4-FFF2-40B4-BE49-F238E27FC236}">
                  <a16:creationId xmlns:a16="http://schemas.microsoft.com/office/drawing/2014/main" id="{3A1EE7CF-FC0E-4ADF-88E5-DA6BBC68CF91}"/>
                </a:ext>
              </a:extLst>
            </p:cNvPr>
            <p:cNvSpPr/>
            <p:nvPr/>
          </p:nvSpPr>
          <p:spPr>
            <a:xfrm>
              <a:off x="6203325" y="3381625"/>
              <a:ext cx="59700" cy="10100"/>
            </a:xfrm>
            <a:custGeom>
              <a:avLst/>
              <a:gdLst/>
              <a:ahLst/>
              <a:cxnLst/>
              <a:rect l="l" t="t" r="r" b="b"/>
              <a:pathLst>
                <a:path w="2388" h="404" extrusionOk="0">
                  <a:moveTo>
                    <a:pt x="1953" y="1"/>
                  </a:moveTo>
                  <a:cubicBezTo>
                    <a:pt x="1356" y="1"/>
                    <a:pt x="778" y="204"/>
                    <a:pt x="201" y="204"/>
                  </a:cubicBezTo>
                  <a:cubicBezTo>
                    <a:pt x="161" y="204"/>
                    <a:pt x="120" y="203"/>
                    <a:pt x="80" y="201"/>
                  </a:cubicBezTo>
                  <a:cubicBezTo>
                    <a:pt x="40" y="201"/>
                    <a:pt x="21" y="241"/>
                    <a:pt x="21" y="280"/>
                  </a:cubicBezTo>
                  <a:cubicBezTo>
                    <a:pt x="1" y="340"/>
                    <a:pt x="1" y="360"/>
                    <a:pt x="60" y="400"/>
                  </a:cubicBezTo>
                  <a:cubicBezTo>
                    <a:pt x="109" y="402"/>
                    <a:pt x="157" y="403"/>
                    <a:pt x="206" y="403"/>
                  </a:cubicBezTo>
                  <a:cubicBezTo>
                    <a:pt x="878" y="403"/>
                    <a:pt x="1510" y="177"/>
                    <a:pt x="2183" y="177"/>
                  </a:cubicBezTo>
                  <a:cubicBezTo>
                    <a:pt x="2231" y="177"/>
                    <a:pt x="2279" y="178"/>
                    <a:pt x="2328" y="181"/>
                  </a:cubicBezTo>
                  <a:cubicBezTo>
                    <a:pt x="2368" y="141"/>
                    <a:pt x="2388" y="82"/>
                    <a:pt x="2388" y="42"/>
                  </a:cubicBezTo>
                  <a:cubicBezTo>
                    <a:pt x="2242" y="12"/>
                    <a:pt x="2097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968;p9">
              <a:extLst>
                <a:ext uri="{FF2B5EF4-FFF2-40B4-BE49-F238E27FC236}">
                  <a16:creationId xmlns:a16="http://schemas.microsoft.com/office/drawing/2014/main" id="{913EDEA6-3172-4A73-AA1B-50F7DAC9C181}"/>
                </a:ext>
              </a:extLst>
            </p:cNvPr>
            <p:cNvSpPr/>
            <p:nvPr/>
          </p:nvSpPr>
          <p:spPr>
            <a:xfrm>
              <a:off x="6181450" y="3387625"/>
              <a:ext cx="20400" cy="8475"/>
            </a:xfrm>
            <a:custGeom>
              <a:avLst/>
              <a:gdLst/>
              <a:ahLst/>
              <a:cxnLst/>
              <a:rect l="l" t="t" r="r" b="b"/>
              <a:pathLst>
                <a:path w="816" h="339" extrusionOk="0">
                  <a:moveTo>
                    <a:pt x="756" y="1"/>
                  </a:moveTo>
                  <a:cubicBezTo>
                    <a:pt x="438" y="1"/>
                    <a:pt x="199" y="120"/>
                    <a:pt x="0" y="339"/>
                  </a:cubicBezTo>
                  <a:cubicBezTo>
                    <a:pt x="259" y="319"/>
                    <a:pt x="518" y="339"/>
                    <a:pt x="756" y="200"/>
                  </a:cubicBezTo>
                  <a:cubicBezTo>
                    <a:pt x="776" y="200"/>
                    <a:pt x="776" y="160"/>
                    <a:pt x="796" y="120"/>
                  </a:cubicBezTo>
                  <a:cubicBezTo>
                    <a:pt x="816" y="100"/>
                    <a:pt x="796" y="40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969;p9">
              <a:extLst>
                <a:ext uri="{FF2B5EF4-FFF2-40B4-BE49-F238E27FC236}">
                  <a16:creationId xmlns:a16="http://schemas.microsoft.com/office/drawing/2014/main" id="{66AC775D-AACA-425A-B058-DA6EBA3D3EAB}"/>
                </a:ext>
              </a:extLst>
            </p:cNvPr>
            <p:cNvSpPr/>
            <p:nvPr/>
          </p:nvSpPr>
          <p:spPr>
            <a:xfrm>
              <a:off x="6129725" y="3397875"/>
              <a:ext cx="19925" cy="8175"/>
            </a:xfrm>
            <a:custGeom>
              <a:avLst/>
              <a:gdLst/>
              <a:ahLst/>
              <a:cxnLst/>
              <a:rect l="l" t="t" r="r" b="b"/>
              <a:pathLst>
                <a:path w="797" h="327" extrusionOk="0">
                  <a:moveTo>
                    <a:pt x="192" y="0"/>
                  </a:moveTo>
                  <a:cubicBezTo>
                    <a:pt x="78" y="0"/>
                    <a:pt x="0" y="75"/>
                    <a:pt x="0" y="327"/>
                  </a:cubicBezTo>
                  <a:cubicBezTo>
                    <a:pt x="259" y="327"/>
                    <a:pt x="498" y="307"/>
                    <a:pt x="756" y="307"/>
                  </a:cubicBezTo>
                  <a:cubicBezTo>
                    <a:pt x="756" y="247"/>
                    <a:pt x="776" y="207"/>
                    <a:pt x="796" y="148"/>
                  </a:cubicBezTo>
                  <a:cubicBezTo>
                    <a:pt x="697" y="128"/>
                    <a:pt x="637" y="128"/>
                    <a:pt x="557" y="108"/>
                  </a:cubicBezTo>
                  <a:cubicBezTo>
                    <a:pt x="426" y="61"/>
                    <a:pt x="294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970;p9">
              <a:extLst>
                <a:ext uri="{FF2B5EF4-FFF2-40B4-BE49-F238E27FC236}">
                  <a16:creationId xmlns:a16="http://schemas.microsoft.com/office/drawing/2014/main" id="{934A5D13-5799-4FFF-9791-602483DD4B8B}"/>
                </a:ext>
              </a:extLst>
            </p:cNvPr>
            <p:cNvSpPr/>
            <p:nvPr/>
          </p:nvSpPr>
          <p:spPr>
            <a:xfrm>
              <a:off x="6161050" y="3396575"/>
              <a:ext cx="12475" cy="4175"/>
            </a:xfrm>
            <a:custGeom>
              <a:avLst/>
              <a:gdLst/>
              <a:ahLst/>
              <a:cxnLst/>
              <a:rect l="l" t="t" r="r" b="b"/>
              <a:pathLst>
                <a:path w="499" h="167" extrusionOk="0">
                  <a:moveTo>
                    <a:pt x="41" y="1"/>
                  </a:moveTo>
                  <a:cubicBezTo>
                    <a:pt x="21" y="1"/>
                    <a:pt x="21" y="1"/>
                    <a:pt x="1" y="60"/>
                  </a:cubicBezTo>
                  <a:cubicBezTo>
                    <a:pt x="1" y="80"/>
                    <a:pt x="1" y="140"/>
                    <a:pt x="41" y="160"/>
                  </a:cubicBezTo>
                  <a:cubicBezTo>
                    <a:pt x="79" y="164"/>
                    <a:pt x="117" y="167"/>
                    <a:pt x="153" y="167"/>
                  </a:cubicBezTo>
                  <a:cubicBezTo>
                    <a:pt x="286" y="167"/>
                    <a:pt x="404" y="134"/>
                    <a:pt x="498" y="41"/>
                  </a:cubicBezTo>
                  <a:cubicBezTo>
                    <a:pt x="339" y="41"/>
                    <a:pt x="20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971;p9">
              <a:extLst>
                <a:ext uri="{FF2B5EF4-FFF2-40B4-BE49-F238E27FC236}">
                  <a16:creationId xmlns:a16="http://schemas.microsoft.com/office/drawing/2014/main" id="{14FCF515-AE4C-40CB-B466-1B4AAF7B16C8}"/>
                </a:ext>
              </a:extLst>
            </p:cNvPr>
            <p:cNvSpPr/>
            <p:nvPr/>
          </p:nvSpPr>
          <p:spPr>
            <a:xfrm>
              <a:off x="6200850" y="33876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972;p9">
              <a:extLst>
                <a:ext uri="{FF2B5EF4-FFF2-40B4-BE49-F238E27FC236}">
                  <a16:creationId xmlns:a16="http://schemas.microsoft.com/office/drawing/2014/main" id="{473F343D-CBEE-4D31-95BC-7EF3F9997186}"/>
                </a:ext>
              </a:extLst>
            </p:cNvPr>
            <p:cNvSpPr/>
            <p:nvPr/>
          </p:nvSpPr>
          <p:spPr>
            <a:xfrm>
              <a:off x="6157075" y="33965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40" y="60"/>
                    <a:pt x="80" y="140"/>
                    <a:pt x="1" y="180"/>
                  </a:cubicBezTo>
                  <a:cubicBezTo>
                    <a:pt x="80" y="180"/>
                    <a:pt x="140" y="160"/>
                    <a:pt x="200" y="16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973;p9">
              <a:extLst>
                <a:ext uri="{FF2B5EF4-FFF2-40B4-BE49-F238E27FC236}">
                  <a16:creationId xmlns:a16="http://schemas.microsoft.com/office/drawing/2014/main" id="{4B58BE01-7ED3-4B1E-AD89-04A8BB42EEEC}"/>
                </a:ext>
              </a:extLst>
            </p:cNvPr>
            <p:cNvSpPr/>
            <p:nvPr/>
          </p:nvSpPr>
          <p:spPr>
            <a:xfrm>
              <a:off x="5979525" y="3394075"/>
              <a:ext cx="164150" cy="38975"/>
            </a:xfrm>
            <a:custGeom>
              <a:avLst/>
              <a:gdLst/>
              <a:ahLst/>
              <a:cxnLst/>
              <a:rect l="l" t="t" r="r" b="b"/>
              <a:pathLst>
                <a:path w="6566" h="1559" extrusionOk="0">
                  <a:moveTo>
                    <a:pt x="3164" y="1094"/>
                  </a:moveTo>
                  <a:lnTo>
                    <a:pt x="3164" y="1094"/>
                  </a:lnTo>
                  <a:cubicBezTo>
                    <a:pt x="3164" y="1095"/>
                    <a:pt x="3164" y="1095"/>
                    <a:pt x="3164" y="1095"/>
                  </a:cubicBezTo>
                  <a:lnTo>
                    <a:pt x="3184" y="1095"/>
                  </a:lnTo>
                  <a:cubicBezTo>
                    <a:pt x="3177" y="1095"/>
                    <a:pt x="3171" y="1095"/>
                    <a:pt x="3164" y="1094"/>
                  </a:cubicBezTo>
                  <a:close/>
                  <a:moveTo>
                    <a:pt x="6249" y="0"/>
                  </a:moveTo>
                  <a:cubicBezTo>
                    <a:pt x="6216" y="0"/>
                    <a:pt x="6183" y="1"/>
                    <a:pt x="6148" y="1"/>
                  </a:cubicBezTo>
                  <a:lnTo>
                    <a:pt x="5869" y="1"/>
                  </a:lnTo>
                  <a:cubicBezTo>
                    <a:pt x="5690" y="1"/>
                    <a:pt x="5491" y="1"/>
                    <a:pt x="5312" y="81"/>
                  </a:cubicBezTo>
                  <a:cubicBezTo>
                    <a:pt x="5301" y="75"/>
                    <a:pt x="5287" y="73"/>
                    <a:pt x="5274" y="73"/>
                  </a:cubicBezTo>
                  <a:cubicBezTo>
                    <a:pt x="5241" y="73"/>
                    <a:pt x="5207" y="87"/>
                    <a:pt x="5193" y="101"/>
                  </a:cubicBezTo>
                  <a:cubicBezTo>
                    <a:pt x="5045" y="202"/>
                    <a:pt x="4888" y="224"/>
                    <a:pt x="4728" y="224"/>
                  </a:cubicBezTo>
                  <a:cubicBezTo>
                    <a:pt x="4605" y="224"/>
                    <a:pt x="4480" y="211"/>
                    <a:pt x="4356" y="211"/>
                  </a:cubicBezTo>
                  <a:cubicBezTo>
                    <a:pt x="4228" y="211"/>
                    <a:pt x="4102" y="225"/>
                    <a:pt x="3979" y="280"/>
                  </a:cubicBezTo>
                  <a:cubicBezTo>
                    <a:pt x="3880" y="300"/>
                    <a:pt x="3781" y="300"/>
                    <a:pt x="3681" y="320"/>
                  </a:cubicBezTo>
                  <a:cubicBezTo>
                    <a:pt x="3522" y="479"/>
                    <a:pt x="3303" y="439"/>
                    <a:pt x="3104" y="479"/>
                  </a:cubicBezTo>
                  <a:cubicBezTo>
                    <a:pt x="3084" y="518"/>
                    <a:pt x="3054" y="538"/>
                    <a:pt x="3022" y="538"/>
                  </a:cubicBezTo>
                  <a:cubicBezTo>
                    <a:pt x="2990" y="538"/>
                    <a:pt x="2955" y="518"/>
                    <a:pt x="2925" y="479"/>
                  </a:cubicBezTo>
                  <a:lnTo>
                    <a:pt x="2766" y="479"/>
                  </a:lnTo>
                  <a:cubicBezTo>
                    <a:pt x="2229" y="757"/>
                    <a:pt x="1612" y="757"/>
                    <a:pt x="1035" y="877"/>
                  </a:cubicBezTo>
                  <a:cubicBezTo>
                    <a:pt x="797" y="1155"/>
                    <a:pt x="319" y="1056"/>
                    <a:pt x="1" y="1434"/>
                  </a:cubicBezTo>
                  <a:cubicBezTo>
                    <a:pt x="225" y="1519"/>
                    <a:pt x="420" y="1558"/>
                    <a:pt x="605" y="1558"/>
                  </a:cubicBezTo>
                  <a:cubicBezTo>
                    <a:pt x="765" y="1558"/>
                    <a:pt x="918" y="1529"/>
                    <a:pt x="1075" y="1473"/>
                  </a:cubicBezTo>
                  <a:cubicBezTo>
                    <a:pt x="1547" y="1149"/>
                    <a:pt x="2062" y="1076"/>
                    <a:pt x="2604" y="1076"/>
                  </a:cubicBezTo>
                  <a:cubicBezTo>
                    <a:pt x="2788" y="1076"/>
                    <a:pt x="2975" y="1084"/>
                    <a:pt x="3164" y="1094"/>
                  </a:cubicBezTo>
                  <a:lnTo>
                    <a:pt x="3164" y="1094"/>
                  </a:lnTo>
                  <a:cubicBezTo>
                    <a:pt x="3304" y="877"/>
                    <a:pt x="3582" y="1035"/>
                    <a:pt x="3781" y="896"/>
                  </a:cubicBezTo>
                  <a:lnTo>
                    <a:pt x="3820" y="936"/>
                  </a:lnTo>
                  <a:lnTo>
                    <a:pt x="3880" y="896"/>
                  </a:lnTo>
                  <a:cubicBezTo>
                    <a:pt x="4119" y="737"/>
                    <a:pt x="4457" y="797"/>
                    <a:pt x="4715" y="698"/>
                  </a:cubicBezTo>
                  <a:lnTo>
                    <a:pt x="4775" y="698"/>
                  </a:lnTo>
                  <a:cubicBezTo>
                    <a:pt x="4811" y="715"/>
                    <a:pt x="4851" y="725"/>
                    <a:pt x="4889" y="725"/>
                  </a:cubicBezTo>
                  <a:cubicBezTo>
                    <a:pt x="4936" y="725"/>
                    <a:pt x="4981" y="710"/>
                    <a:pt x="5014" y="678"/>
                  </a:cubicBezTo>
                  <a:cubicBezTo>
                    <a:pt x="5138" y="578"/>
                    <a:pt x="5275" y="562"/>
                    <a:pt x="5415" y="562"/>
                  </a:cubicBezTo>
                  <a:cubicBezTo>
                    <a:pt x="5487" y="562"/>
                    <a:pt x="5560" y="566"/>
                    <a:pt x="5631" y="566"/>
                  </a:cubicBezTo>
                  <a:cubicBezTo>
                    <a:pt x="5756" y="566"/>
                    <a:pt x="5878" y="553"/>
                    <a:pt x="5989" y="479"/>
                  </a:cubicBezTo>
                  <a:cubicBezTo>
                    <a:pt x="6108" y="240"/>
                    <a:pt x="6367" y="280"/>
                    <a:pt x="6565" y="260"/>
                  </a:cubicBezTo>
                  <a:cubicBezTo>
                    <a:pt x="6546" y="200"/>
                    <a:pt x="6546" y="160"/>
                    <a:pt x="6546" y="101"/>
                  </a:cubicBezTo>
                  <a:cubicBezTo>
                    <a:pt x="6441" y="11"/>
                    <a:pt x="6348" y="0"/>
                    <a:pt x="6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974;p9">
              <a:extLst>
                <a:ext uri="{FF2B5EF4-FFF2-40B4-BE49-F238E27FC236}">
                  <a16:creationId xmlns:a16="http://schemas.microsoft.com/office/drawing/2014/main" id="{61D6CBC2-B980-4ECB-97C2-AEB9F5CE364F}"/>
                </a:ext>
              </a:extLst>
            </p:cNvPr>
            <p:cNvSpPr/>
            <p:nvPr/>
          </p:nvSpPr>
          <p:spPr>
            <a:xfrm>
              <a:off x="6076025" y="3410450"/>
              <a:ext cx="20900" cy="9025"/>
            </a:xfrm>
            <a:custGeom>
              <a:avLst/>
              <a:gdLst/>
              <a:ahLst/>
              <a:cxnLst/>
              <a:rect l="l" t="t" r="r" b="b"/>
              <a:pathLst>
                <a:path w="836" h="361" extrusionOk="0">
                  <a:moveTo>
                    <a:pt x="450" y="1"/>
                  </a:moveTo>
                  <a:cubicBezTo>
                    <a:pt x="283" y="1"/>
                    <a:pt x="125" y="40"/>
                    <a:pt x="0" y="222"/>
                  </a:cubicBezTo>
                  <a:cubicBezTo>
                    <a:pt x="60" y="281"/>
                    <a:pt x="139" y="321"/>
                    <a:pt x="179" y="361"/>
                  </a:cubicBezTo>
                  <a:cubicBezTo>
                    <a:pt x="418" y="241"/>
                    <a:pt x="617" y="142"/>
                    <a:pt x="836" y="23"/>
                  </a:cubicBezTo>
                  <a:cubicBezTo>
                    <a:pt x="708" y="23"/>
                    <a:pt x="576" y="1"/>
                    <a:pt x="4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975;p9">
              <a:extLst>
                <a:ext uri="{FF2B5EF4-FFF2-40B4-BE49-F238E27FC236}">
                  <a16:creationId xmlns:a16="http://schemas.microsoft.com/office/drawing/2014/main" id="{38157FF2-B8FA-46E3-A5F9-40682C4CD35A}"/>
                </a:ext>
              </a:extLst>
            </p:cNvPr>
            <p:cNvSpPr/>
            <p:nvPr/>
          </p:nvSpPr>
          <p:spPr>
            <a:xfrm>
              <a:off x="6104850" y="3405725"/>
              <a:ext cx="24400" cy="5800"/>
            </a:xfrm>
            <a:custGeom>
              <a:avLst/>
              <a:gdLst/>
              <a:ahLst/>
              <a:cxnLst/>
              <a:rect l="l" t="t" r="r" b="b"/>
              <a:pathLst>
                <a:path w="976" h="232" extrusionOk="0">
                  <a:moveTo>
                    <a:pt x="491" y="0"/>
                  </a:moveTo>
                  <a:cubicBezTo>
                    <a:pt x="316" y="0"/>
                    <a:pt x="145" y="37"/>
                    <a:pt x="1" y="212"/>
                  </a:cubicBezTo>
                  <a:cubicBezTo>
                    <a:pt x="339" y="172"/>
                    <a:pt x="677" y="232"/>
                    <a:pt x="976" y="13"/>
                  </a:cubicBezTo>
                  <a:lnTo>
                    <a:pt x="976" y="13"/>
                  </a:lnTo>
                  <a:cubicBezTo>
                    <a:pt x="940" y="17"/>
                    <a:pt x="904" y="19"/>
                    <a:pt x="867" y="19"/>
                  </a:cubicBezTo>
                  <a:cubicBezTo>
                    <a:pt x="744" y="19"/>
                    <a:pt x="617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976;p9">
              <a:extLst>
                <a:ext uri="{FF2B5EF4-FFF2-40B4-BE49-F238E27FC236}">
                  <a16:creationId xmlns:a16="http://schemas.microsoft.com/office/drawing/2014/main" id="{0CF37727-E9E9-4F5C-BE4A-9F06F599AB95}"/>
                </a:ext>
              </a:extLst>
            </p:cNvPr>
            <p:cNvSpPr/>
            <p:nvPr/>
          </p:nvSpPr>
          <p:spPr>
            <a:xfrm>
              <a:off x="6098900" y="3410500"/>
              <a:ext cx="5975" cy="2325"/>
            </a:xfrm>
            <a:custGeom>
              <a:avLst/>
              <a:gdLst/>
              <a:ahLst/>
              <a:cxnLst/>
              <a:rect l="l" t="t" r="r" b="b"/>
              <a:pathLst>
                <a:path w="239" h="93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79" y="21"/>
                    <a:pt x="80" y="21"/>
                    <a:pt x="0" y="21"/>
                  </a:cubicBezTo>
                  <a:cubicBezTo>
                    <a:pt x="42" y="62"/>
                    <a:pt x="89" y="93"/>
                    <a:pt x="133" y="93"/>
                  </a:cubicBezTo>
                  <a:cubicBezTo>
                    <a:pt x="173" y="93"/>
                    <a:pt x="210" y="67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977;p9">
              <a:extLst>
                <a:ext uri="{FF2B5EF4-FFF2-40B4-BE49-F238E27FC236}">
                  <a16:creationId xmlns:a16="http://schemas.microsoft.com/office/drawing/2014/main" id="{F1DC0B96-EC1D-48D5-BAEE-3FDB9FAB7BC7}"/>
                </a:ext>
              </a:extLst>
            </p:cNvPr>
            <p:cNvSpPr/>
            <p:nvPr/>
          </p:nvSpPr>
          <p:spPr>
            <a:xfrm>
              <a:off x="5465800" y="3510975"/>
              <a:ext cx="9475" cy="4975"/>
            </a:xfrm>
            <a:custGeom>
              <a:avLst/>
              <a:gdLst/>
              <a:ahLst/>
              <a:cxnLst/>
              <a:rect l="l" t="t" r="r" b="b"/>
              <a:pathLst>
                <a:path w="379" h="199" extrusionOk="0">
                  <a:moveTo>
                    <a:pt x="1" y="0"/>
                  </a:moveTo>
                  <a:cubicBezTo>
                    <a:pt x="1" y="60"/>
                    <a:pt x="41" y="100"/>
                    <a:pt x="41" y="159"/>
                  </a:cubicBezTo>
                  <a:cubicBezTo>
                    <a:pt x="160" y="179"/>
                    <a:pt x="259" y="179"/>
                    <a:pt x="379" y="199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978;p9">
              <a:extLst>
                <a:ext uri="{FF2B5EF4-FFF2-40B4-BE49-F238E27FC236}">
                  <a16:creationId xmlns:a16="http://schemas.microsoft.com/office/drawing/2014/main" id="{9A0A0CFE-7120-41F2-811E-85D731231051}"/>
                </a:ext>
              </a:extLst>
            </p:cNvPr>
            <p:cNvSpPr/>
            <p:nvPr/>
          </p:nvSpPr>
          <p:spPr>
            <a:xfrm>
              <a:off x="6057125" y="3415725"/>
              <a:ext cx="15425" cy="5375"/>
            </a:xfrm>
            <a:custGeom>
              <a:avLst/>
              <a:gdLst/>
              <a:ahLst/>
              <a:cxnLst/>
              <a:rect l="l" t="t" r="r" b="b"/>
              <a:pathLst>
                <a:path w="617" h="215" extrusionOk="0">
                  <a:moveTo>
                    <a:pt x="375" y="0"/>
                  </a:moveTo>
                  <a:cubicBezTo>
                    <a:pt x="235" y="0"/>
                    <a:pt x="101" y="32"/>
                    <a:pt x="0" y="209"/>
                  </a:cubicBezTo>
                  <a:cubicBezTo>
                    <a:pt x="39" y="212"/>
                    <a:pt x="78" y="214"/>
                    <a:pt x="115" y="214"/>
                  </a:cubicBezTo>
                  <a:cubicBezTo>
                    <a:pt x="323" y="214"/>
                    <a:pt x="499" y="162"/>
                    <a:pt x="617" y="11"/>
                  </a:cubicBezTo>
                  <a:cubicBezTo>
                    <a:pt x="537" y="11"/>
                    <a:pt x="455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979;p9">
              <a:extLst>
                <a:ext uri="{FF2B5EF4-FFF2-40B4-BE49-F238E27FC236}">
                  <a16:creationId xmlns:a16="http://schemas.microsoft.com/office/drawing/2014/main" id="{D32926AC-2E92-4AC9-A169-6759B3D5E8AE}"/>
                </a:ext>
              </a:extLst>
            </p:cNvPr>
            <p:cNvSpPr/>
            <p:nvPr/>
          </p:nvSpPr>
          <p:spPr>
            <a:xfrm>
              <a:off x="5928300" y="3415475"/>
              <a:ext cx="77125" cy="26700"/>
            </a:xfrm>
            <a:custGeom>
              <a:avLst/>
              <a:gdLst/>
              <a:ahLst/>
              <a:cxnLst/>
              <a:rect l="l" t="t" r="r" b="b"/>
              <a:pathLst>
                <a:path w="3085" h="1068" extrusionOk="0">
                  <a:moveTo>
                    <a:pt x="3064" y="1"/>
                  </a:moveTo>
                  <a:cubicBezTo>
                    <a:pt x="2229" y="120"/>
                    <a:pt x="1393" y="299"/>
                    <a:pt x="578" y="597"/>
                  </a:cubicBezTo>
                  <a:cubicBezTo>
                    <a:pt x="458" y="836"/>
                    <a:pt x="140" y="737"/>
                    <a:pt x="1" y="975"/>
                  </a:cubicBezTo>
                  <a:lnTo>
                    <a:pt x="399" y="975"/>
                  </a:lnTo>
                  <a:cubicBezTo>
                    <a:pt x="532" y="1042"/>
                    <a:pt x="665" y="1068"/>
                    <a:pt x="798" y="1068"/>
                  </a:cubicBezTo>
                  <a:cubicBezTo>
                    <a:pt x="943" y="1068"/>
                    <a:pt x="1089" y="1037"/>
                    <a:pt x="1234" y="995"/>
                  </a:cubicBezTo>
                  <a:cubicBezTo>
                    <a:pt x="1871" y="936"/>
                    <a:pt x="2527" y="896"/>
                    <a:pt x="3084" y="597"/>
                  </a:cubicBezTo>
                  <a:cubicBezTo>
                    <a:pt x="2826" y="578"/>
                    <a:pt x="2567" y="538"/>
                    <a:pt x="2129" y="518"/>
                  </a:cubicBezTo>
                  <a:cubicBezTo>
                    <a:pt x="2587" y="339"/>
                    <a:pt x="2965" y="379"/>
                    <a:pt x="3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980;p9">
              <a:extLst>
                <a:ext uri="{FF2B5EF4-FFF2-40B4-BE49-F238E27FC236}">
                  <a16:creationId xmlns:a16="http://schemas.microsoft.com/office/drawing/2014/main" id="{034A36F3-F738-4707-9A22-B8FD9F5CD973}"/>
                </a:ext>
              </a:extLst>
            </p:cNvPr>
            <p:cNvSpPr/>
            <p:nvPr/>
          </p:nvSpPr>
          <p:spPr>
            <a:xfrm>
              <a:off x="5938250" y="3438850"/>
              <a:ext cx="20925" cy="4500"/>
            </a:xfrm>
            <a:custGeom>
              <a:avLst/>
              <a:gdLst/>
              <a:ahLst/>
              <a:cxnLst/>
              <a:rect l="l" t="t" r="r" b="b"/>
              <a:pathLst>
                <a:path w="837" h="180" extrusionOk="0">
                  <a:moveTo>
                    <a:pt x="1" y="1"/>
                  </a:moveTo>
                  <a:lnTo>
                    <a:pt x="1" y="180"/>
                  </a:lnTo>
                  <a:lnTo>
                    <a:pt x="757" y="180"/>
                  </a:lnTo>
                  <a:lnTo>
                    <a:pt x="836" y="40"/>
                  </a:lnTo>
                  <a:cubicBezTo>
                    <a:pt x="558" y="40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981;p9">
              <a:extLst>
                <a:ext uri="{FF2B5EF4-FFF2-40B4-BE49-F238E27FC236}">
                  <a16:creationId xmlns:a16="http://schemas.microsoft.com/office/drawing/2014/main" id="{BC0E43FC-38A0-4AED-9B16-348F320D1614}"/>
                </a:ext>
              </a:extLst>
            </p:cNvPr>
            <p:cNvSpPr/>
            <p:nvPr/>
          </p:nvSpPr>
          <p:spPr>
            <a:xfrm>
              <a:off x="5482225" y="3003200"/>
              <a:ext cx="166125" cy="30850"/>
            </a:xfrm>
            <a:custGeom>
              <a:avLst/>
              <a:gdLst/>
              <a:ahLst/>
              <a:cxnLst/>
              <a:rect l="l" t="t" r="r" b="b"/>
              <a:pathLst>
                <a:path w="6645" h="1234" extrusionOk="0">
                  <a:moveTo>
                    <a:pt x="3809" y="7"/>
                  </a:moveTo>
                  <a:cubicBezTo>
                    <a:pt x="3608" y="7"/>
                    <a:pt x="3408" y="15"/>
                    <a:pt x="3203" y="40"/>
                  </a:cubicBezTo>
                  <a:cubicBezTo>
                    <a:pt x="2188" y="200"/>
                    <a:pt x="1114" y="1"/>
                    <a:pt x="139" y="498"/>
                  </a:cubicBezTo>
                  <a:cubicBezTo>
                    <a:pt x="60" y="577"/>
                    <a:pt x="20" y="677"/>
                    <a:pt x="0" y="796"/>
                  </a:cubicBezTo>
                  <a:cubicBezTo>
                    <a:pt x="0" y="916"/>
                    <a:pt x="40" y="1015"/>
                    <a:pt x="120" y="1115"/>
                  </a:cubicBezTo>
                  <a:cubicBezTo>
                    <a:pt x="199" y="1174"/>
                    <a:pt x="318" y="1214"/>
                    <a:pt x="418" y="1234"/>
                  </a:cubicBezTo>
                  <a:cubicBezTo>
                    <a:pt x="1711" y="975"/>
                    <a:pt x="3024" y="995"/>
                    <a:pt x="4317" y="816"/>
                  </a:cubicBezTo>
                  <a:cubicBezTo>
                    <a:pt x="4878" y="713"/>
                    <a:pt x="5429" y="620"/>
                    <a:pt x="5984" y="620"/>
                  </a:cubicBezTo>
                  <a:cubicBezTo>
                    <a:pt x="6177" y="620"/>
                    <a:pt x="6370" y="631"/>
                    <a:pt x="6565" y="657"/>
                  </a:cubicBezTo>
                  <a:lnTo>
                    <a:pt x="6644" y="498"/>
                  </a:lnTo>
                  <a:cubicBezTo>
                    <a:pt x="6545" y="279"/>
                    <a:pt x="6346" y="180"/>
                    <a:pt x="6107" y="100"/>
                  </a:cubicBezTo>
                  <a:cubicBezTo>
                    <a:pt x="5610" y="1"/>
                    <a:pt x="5113" y="40"/>
                    <a:pt x="4615" y="20"/>
                  </a:cubicBezTo>
                  <a:cubicBezTo>
                    <a:pt x="4342" y="20"/>
                    <a:pt x="4076" y="7"/>
                    <a:pt x="3809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982;p9">
              <a:extLst>
                <a:ext uri="{FF2B5EF4-FFF2-40B4-BE49-F238E27FC236}">
                  <a16:creationId xmlns:a16="http://schemas.microsoft.com/office/drawing/2014/main" id="{3CEEDE36-7C8F-4A43-B89F-2EA21BA9C443}"/>
                </a:ext>
              </a:extLst>
            </p:cNvPr>
            <p:cNvSpPr/>
            <p:nvPr/>
          </p:nvSpPr>
          <p:spPr>
            <a:xfrm>
              <a:off x="5741325" y="3029175"/>
              <a:ext cx="149225" cy="38700"/>
            </a:xfrm>
            <a:custGeom>
              <a:avLst/>
              <a:gdLst/>
              <a:ahLst/>
              <a:cxnLst/>
              <a:rect l="l" t="t" r="r" b="b"/>
              <a:pathLst>
                <a:path w="5969" h="1548" extrusionOk="0">
                  <a:moveTo>
                    <a:pt x="5249" y="1"/>
                  </a:moveTo>
                  <a:cubicBezTo>
                    <a:pt x="5013" y="1"/>
                    <a:pt x="4784" y="26"/>
                    <a:pt x="4576" y="115"/>
                  </a:cubicBezTo>
                  <a:cubicBezTo>
                    <a:pt x="3899" y="374"/>
                    <a:pt x="3243" y="374"/>
                    <a:pt x="2547" y="434"/>
                  </a:cubicBezTo>
                  <a:cubicBezTo>
                    <a:pt x="2288" y="633"/>
                    <a:pt x="2009" y="573"/>
                    <a:pt x="1751" y="613"/>
                  </a:cubicBezTo>
                  <a:cubicBezTo>
                    <a:pt x="1094" y="672"/>
                    <a:pt x="498" y="871"/>
                    <a:pt x="60" y="1369"/>
                  </a:cubicBezTo>
                  <a:cubicBezTo>
                    <a:pt x="20" y="1428"/>
                    <a:pt x="20" y="1448"/>
                    <a:pt x="0" y="1468"/>
                  </a:cubicBezTo>
                  <a:cubicBezTo>
                    <a:pt x="20" y="1508"/>
                    <a:pt x="20" y="1528"/>
                    <a:pt x="60" y="1548"/>
                  </a:cubicBezTo>
                  <a:cubicBezTo>
                    <a:pt x="259" y="1468"/>
                    <a:pt x="418" y="1428"/>
                    <a:pt x="617" y="1349"/>
                  </a:cubicBezTo>
                  <a:cubicBezTo>
                    <a:pt x="660" y="1306"/>
                    <a:pt x="697" y="1286"/>
                    <a:pt x="731" y="1286"/>
                  </a:cubicBezTo>
                  <a:cubicBezTo>
                    <a:pt x="761" y="1286"/>
                    <a:pt x="788" y="1301"/>
                    <a:pt x="816" y="1329"/>
                  </a:cubicBezTo>
                  <a:cubicBezTo>
                    <a:pt x="955" y="1329"/>
                    <a:pt x="1075" y="1349"/>
                    <a:pt x="1194" y="1349"/>
                  </a:cubicBezTo>
                  <a:cubicBezTo>
                    <a:pt x="1393" y="1309"/>
                    <a:pt x="1592" y="1269"/>
                    <a:pt x="1791" y="1269"/>
                  </a:cubicBezTo>
                  <a:cubicBezTo>
                    <a:pt x="2407" y="1170"/>
                    <a:pt x="3044" y="1030"/>
                    <a:pt x="3680" y="951"/>
                  </a:cubicBezTo>
                  <a:cubicBezTo>
                    <a:pt x="4198" y="831"/>
                    <a:pt x="4755" y="851"/>
                    <a:pt x="5232" y="613"/>
                  </a:cubicBezTo>
                  <a:cubicBezTo>
                    <a:pt x="5471" y="414"/>
                    <a:pt x="5948" y="533"/>
                    <a:pt x="5968" y="36"/>
                  </a:cubicBezTo>
                  <a:cubicBezTo>
                    <a:pt x="5729" y="26"/>
                    <a:pt x="5486" y="1"/>
                    <a:pt x="5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983;p9">
              <a:extLst>
                <a:ext uri="{FF2B5EF4-FFF2-40B4-BE49-F238E27FC236}">
                  <a16:creationId xmlns:a16="http://schemas.microsoft.com/office/drawing/2014/main" id="{914B19F2-3E91-4116-BF6A-007D9E3DCFA8}"/>
                </a:ext>
              </a:extLst>
            </p:cNvPr>
            <p:cNvSpPr/>
            <p:nvPr/>
          </p:nvSpPr>
          <p:spPr>
            <a:xfrm>
              <a:off x="5831325" y="2976475"/>
              <a:ext cx="178075" cy="31800"/>
            </a:xfrm>
            <a:custGeom>
              <a:avLst/>
              <a:gdLst/>
              <a:ahLst/>
              <a:cxnLst/>
              <a:rect l="l" t="t" r="r" b="b"/>
              <a:pathLst>
                <a:path w="7123" h="1272" extrusionOk="0">
                  <a:moveTo>
                    <a:pt x="6056" y="1"/>
                  </a:moveTo>
                  <a:cubicBezTo>
                    <a:pt x="5934" y="1"/>
                    <a:pt x="5806" y="23"/>
                    <a:pt x="5670" y="55"/>
                  </a:cubicBezTo>
                  <a:cubicBezTo>
                    <a:pt x="5332" y="155"/>
                    <a:pt x="4994" y="174"/>
                    <a:pt x="4656" y="174"/>
                  </a:cubicBezTo>
                  <a:cubicBezTo>
                    <a:pt x="4377" y="174"/>
                    <a:pt x="4079" y="174"/>
                    <a:pt x="3820" y="194"/>
                  </a:cubicBezTo>
                  <a:cubicBezTo>
                    <a:pt x="3721" y="194"/>
                    <a:pt x="3641" y="234"/>
                    <a:pt x="3542" y="254"/>
                  </a:cubicBezTo>
                  <a:cubicBezTo>
                    <a:pt x="3363" y="274"/>
                    <a:pt x="3184" y="334"/>
                    <a:pt x="3005" y="353"/>
                  </a:cubicBezTo>
                  <a:cubicBezTo>
                    <a:pt x="2706" y="373"/>
                    <a:pt x="2428" y="353"/>
                    <a:pt x="2110" y="393"/>
                  </a:cubicBezTo>
                  <a:cubicBezTo>
                    <a:pt x="2050" y="433"/>
                    <a:pt x="1950" y="453"/>
                    <a:pt x="1871" y="473"/>
                  </a:cubicBezTo>
                  <a:cubicBezTo>
                    <a:pt x="1672" y="532"/>
                    <a:pt x="1493" y="532"/>
                    <a:pt x="1314" y="552"/>
                  </a:cubicBezTo>
                  <a:cubicBezTo>
                    <a:pt x="856" y="672"/>
                    <a:pt x="319" y="572"/>
                    <a:pt x="1" y="1070"/>
                  </a:cubicBezTo>
                  <a:cubicBezTo>
                    <a:pt x="127" y="1225"/>
                    <a:pt x="262" y="1271"/>
                    <a:pt x="402" y="1271"/>
                  </a:cubicBezTo>
                  <a:cubicBezTo>
                    <a:pt x="550" y="1271"/>
                    <a:pt x="703" y="1220"/>
                    <a:pt x="856" y="1189"/>
                  </a:cubicBezTo>
                  <a:cubicBezTo>
                    <a:pt x="1155" y="1189"/>
                    <a:pt x="1473" y="1169"/>
                    <a:pt x="1771" y="1169"/>
                  </a:cubicBezTo>
                  <a:cubicBezTo>
                    <a:pt x="1806" y="1204"/>
                    <a:pt x="1833" y="1220"/>
                    <a:pt x="1858" y="1220"/>
                  </a:cubicBezTo>
                  <a:cubicBezTo>
                    <a:pt x="1890" y="1220"/>
                    <a:pt x="1917" y="1194"/>
                    <a:pt x="1950" y="1149"/>
                  </a:cubicBezTo>
                  <a:cubicBezTo>
                    <a:pt x="3263" y="751"/>
                    <a:pt x="4636" y="731"/>
                    <a:pt x="5969" y="552"/>
                  </a:cubicBezTo>
                  <a:cubicBezTo>
                    <a:pt x="6055" y="495"/>
                    <a:pt x="6147" y="479"/>
                    <a:pt x="6242" y="479"/>
                  </a:cubicBezTo>
                  <a:cubicBezTo>
                    <a:pt x="6364" y="479"/>
                    <a:pt x="6490" y="505"/>
                    <a:pt x="6613" y="505"/>
                  </a:cubicBezTo>
                  <a:cubicBezTo>
                    <a:pt x="6728" y="505"/>
                    <a:pt x="6841" y="482"/>
                    <a:pt x="6943" y="393"/>
                  </a:cubicBezTo>
                  <a:lnTo>
                    <a:pt x="7043" y="393"/>
                  </a:lnTo>
                  <a:lnTo>
                    <a:pt x="7122" y="373"/>
                  </a:lnTo>
                  <a:cubicBezTo>
                    <a:pt x="6963" y="174"/>
                    <a:pt x="6745" y="234"/>
                    <a:pt x="6546" y="194"/>
                  </a:cubicBezTo>
                  <a:cubicBezTo>
                    <a:pt x="6402" y="51"/>
                    <a:pt x="6238" y="1"/>
                    <a:pt x="60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984;p9">
              <a:extLst>
                <a:ext uri="{FF2B5EF4-FFF2-40B4-BE49-F238E27FC236}">
                  <a16:creationId xmlns:a16="http://schemas.microsoft.com/office/drawing/2014/main" id="{D47C1F6D-545A-4F00-8EB7-CA924D482CED}"/>
                </a:ext>
              </a:extLst>
            </p:cNvPr>
            <p:cNvSpPr/>
            <p:nvPr/>
          </p:nvSpPr>
          <p:spPr>
            <a:xfrm>
              <a:off x="5712975" y="2996250"/>
              <a:ext cx="115400" cy="19400"/>
            </a:xfrm>
            <a:custGeom>
              <a:avLst/>
              <a:gdLst/>
              <a:ahLst/>
              <a:cxnLst/>
              <a:rect l="l" t="t" r="r" b="b"/>
              <a:pathLst>
                <a:path w="4616" h="776" extrusionOk="0">
                  <a:moveTo>
                    <a:pt x="3541" y="0"/>
                  </a:moveTo>
                  <a:cubicBezTo>
                    <a:pt x="3173" y="74"/>
                    <a:pt x="2816" y="97"/>
                    <a:pt x="2459" y="97"/>
                  </a:cubicBezTo>
                  <a:cubicBezTo>
                    <a:pt x="2140" y="97"/>
                    <a:pt x="1821" y="79"/>
                    <a:pt x="1492" y="60"/>
                  </a:cubicBezTo>
                  <a:cubicBezTo>
                    <a:pt x="1476" y="58"/>
                    <a:pt x="1461" y="58"/>
                    <a:pt x="1445" y="58"/>
                  </a:cubicBezTo>
                  <a:cubicBezTo>
                    <a:pt x="1227" y="58"/>
                    <a:pt x="1040" y="179"/>
                    <a:pt x="836" y="179"/>
                  </a:cubicBezTo>
                  <a:cubicBezTo>
                    <a:pt x="815" y="181"/>
                    <a:pt x="794" y="181"/>
                    <a:pt x="772" y="181"/>
                  </a:cubicBezTo>
                  <a:cubicBezTo>
                    <a:pt x="676" y="181"/>
                    <a:pt x="570" y="170"/>
                    <a:pt x="469" y="170"/>
                  </a:cubicBezTo>
                  <a:cubicBezTo>
                    <a:pt x="279" y="170"/>
                    <a:pt x="108" y="210"/>
                    <a:pt x="60" y="438"/>
                  </a:cubicBezTo>
                  <a:cubicBezTo>
                    <a:pt x="0" y="776"/>
                    <a:pt x="498" y="537"/>
                    <a:pt x="617" y="736"/>
                  </a:cubicBezTo>
                  <a:cubicBezTo>
                    <a:pt x="1950" y="676"/>
                    <a:pt x="3283" y="597"/>
                    <a:pt x="4616" y="537"/>
                  </a:cubicBezTo>
                  <a:cubicBezTo>
                    <a:pt x="4576" y="60"/>
                    <a:pt x="4118" y="179"/>
                    <a:pt x="38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985;p9">
              <a:extLst>
                <a:ext uri="{FF2B5EF4-FFF2-40B4-BE49-F238E27FC236}">
                  <a16:creationId xmlns:a16="http://schemas.microsoft.com/office/drawing/2014/main" id="{B974CE67-A6D5-4B4E-AC92-630ED1D6D9DF}"/>
                </a:ext>
              </a:extLst>
            </p:cNvPr>
            <p:cNvSpPr/>
            <p:nvPr/>
          </p:nvSpPr>
          <p:spPr>
            <a:xfrm>
              <a:off x="5659750" y="2994625"/>
              <a:ext cx="83575" cy="21200"/>
            </a:xfrm>
            <a:custGeom>
              <a:avLst/>
              <a:gdLst/>
              <a:ahLst/>
              <a:cxnLst/>
              <a:rect l="l" t="t" r="r" b="b"/>
              <a:pathLst>
                <a:path w="3343" h="848" extrusionOk="0">
                  <a:moveTo>
                    <a:pt x="2505" y="1"/>
                  </a:moveTo>
                  <a:cubicBezTo>
                    <a:pt x="1984" y="1"/>
                    <a:pt x="1506" y="188"/>
                    <a:pt x="996" y="224"/>
                  </a:cubicBezTo>
                  <a:cubicBezTo>
                    <a:pt x="856" y="264"/>
                    <a:pt x="697" y="304"/>
                    <a:pt x="578" y="344"/>
                  </a:cubicBezTo>
                  <a:cubicBezTo>
                    <a:pt x="379" y="383"/>
                    <a:pt x="200" y="423"/>
                    <a:pt x="61" y="543"/>
                  </a:cubicBezTo>
                  <a:cubicBezTo>
                    <a:pt x="1" y="622"/>
                    <a:pt x="1" y="722"/>
                    <a:pt x="61" y="801"/>
                  </a:cubicBezTo>
                  <a:cubicBezTo>
                    <a:pt x="566" y="824"/>
                    <a:pt x="1078" y="847"/>
                    <a:pt x="1593" y="847"/>
                  </a:cubicBezTo>
                  <a:cubicBezTo>
                    <a:pt x="1970" y="847"/>
                    <a:pt x="2348" y="835"/>
                    <a:pt x="2726" y="801"/>
                  </a:cubicBezTo>
                  <a:cubicBezTo>
                    <a:pt x="2587" y="682"/>
                    <a:pt x="2448" y="582"/>
                    <a:pt x="2289" y="463"/>
                  </a:cubicBezTo>
                  <a:cubicBezTo>
                    <a:pt x="2373" y="433"/>
                    <a:pt x="2451" y="421"/>
                    <a:pt x="2525" y="421"/>
                  </a:cubicBezTo>
                  <a:cubicBezTo>
                    <a:pt x="2747" y="421"/>
                    <a:pt x="2930" y="533"/>
                    <a:pt x="3124" y="622"/>
                  </a:cubicBezTo>
                  <a:cubicBezTo>
                    <a:pt x="3343" y="125"/>
                    <a:pt x="2945" y="105"/>
                    <a:pt x="2647" y="5"/>
                  </a:cubicBezTo>
                  <a:cubicBezTo>
                    <a:pt x="2599" y="2"/>
                    <a:pt x="2552" y="1"/>
                    <a:pt x="25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986;p9">
              <a:extLst>
                <a:ext uri="{FF2B5EF4-FFF2-40B4-BE49-F238E27FC236}">
                  <a16:creationId xmlns:a16="http://schemas.microsoft.com/office/drawing/2014/main" id="{95992ADF-4DBF-4C95-932B-493A05843CA1}"/>
                </a:ext>
              </a:extLst>
            </p:cNvPr>
            <p:cNvSpPr/>
            <p:nvPr/>
          </p:nvSpPr>
          <p:spPr>
            <a:xfrm>
              <a:off x="5922350" y="3015625"/>
              <a:ext cx="55725" cy="19075"/>
            </a:xfrm>
            <a:custGeom>
              <a:avLst/>
              <a:gdLst/>
              <a:ahLst/>
              <a:cxnLst/>
              <a:rect l="l" t="t" r="r" b="b"/>
              <a:pathLst>
                <a:path w="2229" h="763" extrusionOk="0">
                  <a:moveTo>
                    <a:pt x="1970" y="1"/>
                  </a:moveTo>
                  <a:cubicBezTo>
                    <a:pt x="1313" y="21"/>
                    <a:pt x="677" y="160"/>
                    <a:pt x="40" y="359"/>
                  </a:cubicBezTo>
                  <a:cubicBezTo>
                    <a:pt x="0" y="458"/>
                    <a:pt x="0" y="558"/>
                    <a:pt x="80" y="618"/>
                  </a:cubicBezTo>
                  <a:cubicBezTo>
                    <a:pt x="329" y="719"/>
                    <a:pt x="572" y="763"/>
                    <a:pt x="809" y="763"/>
                  </a:cubicBezTo>
                  <a:cubicBezTo>
                    <a:pt x="1270" y="763"/>
                    <a:pt x="1708" y="596"/>
                    <a:pt x="2129" y="359"/>
                  </a:cubicBezTo>
                  <a:cubicBezTo>
                    <a:pt x="2228" y="180"/>
                    <a:pt x="2109" y="80"/>
                    <a:pt x="1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987;p9">
              <a:extLst>
                <a:ext uri="{FF2B5EF4-FFF2-40B4-BE49-F238E27FC236}">
                  <a16:creationId xmlns:a16="http://schemas.microsoft.com/office/drawing/2014/main" id="{559261BF-724C-4FBB-A834-D0CF05676208}"/>
                </a:ext>
              </a:extLst>
            </p:cNvPr>
            <p:cNvSpPr/>
            <p:nvPr/>
          </p:nvSpPr>
          <p:spPr>
            <a:xfrm>
              <a:off x="5871125" y="3024325"/>
              <a:ext cx="52250" cy="22100"/>
            </a:xfrm>
            <a:custGeom>
              <a:avLst/>
              <a:gdLst/>
              <a:ahLst/>
              <a:cxnLst/>
              <a:rect l="l" t="t" r="r" b="b"/>
              <a:pathLst>
                <a:path w="2090" h="884" extrusionOk="0">
                  <a:moveTo>
                    <a:pt x="1862" y="1"/>
                  </a:moveTo>
                  <a:cubicBezTo>
                    <a:pt x="1496" y="1"/>
                    <a:pt x="1122" y="78"/>
                    <a:pt x="776" y="210"/>
                  </a:cubicBezTo>
                  <a:cubicBezTo>
                    <a:pt x="597" y="508"/>
                    <a:pt x="179" y="270"/>
                    <a:pt x="0" y="548"/>
                  </a:cubicBezTo>
                  <a:cubicBezTo>
                    <a:pt x="140" y="767"/>
                    <a:pt x="358" y="827"/>
                    <a:pt x="577" y="866"/>
                  </a:cubicBezTo>
                  <a:cubicBezTo>
                    <a:pt x="608" y="879"/>
                    <a:pt x="637" y="883"/>
                    <a:pt x="665" y="883"/>
                  </a:cubicBezTo>
                  <a:cubicBezTo>
                    <a:pt x="728" y="883"/>
                    <a:pt x="787" y="860"/>
                    <a:pt x="856" y="846"/>
                  </a:cubicBezTo>
                  <a:cubicBezTo>
                    <a:pt x="1234" y="568"/>
                    <a:pt x="1850" y="747"/>
                    <a:pt x="2089" y="210"/>
                  </a:cubicBezTo>
                  <a:lnTo>
                    <a:pt x="2089" y="11"/>
                  </a:lnTo>
                  <a:cubicBezTo>
                    <a:pt x="2014" y="4"/>
                    <a:pt x="1938" y="1"/>
                    <a:pt x="18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988;p9">
              <a:extLst>
                <a:ext uri="{FF2B5EF4-FFF2-40B4-BE49-F238E27FC236}">
                  <a16:creationId xmlns:a16="http://schemas.microsoft.com/office/drawing/2014/main" id="{FB54AD01-4DE2-4C0A-B143-BD043CBAADA1}"/>
                </a:ext>
              </a:extLst>
            </p:cNvPr>
            <p:cNvSpPr/>
            <p:nvPr/>
          </p:nvSpPr>
          <p:spPr>
            <a:xfrm>
              <a:off x="5972075" y="3010175"/>
              <a:ext cx="42300" cy="17425"/>
            </a:xfrm>
            <a:custGeom>
              <a:avLst/>
              <a:gdLst/>
              <a:ahLst/>
              <a:cxnLst/>
              <a:rect l="l" t="t" r="r" b="b"/>
              <a:pathLst>
                <a:path w="1692" h="697" extrusionOk="0">
                  <a:moveTo>
                    <a:pt x="1313" y="0"/>
                  </a:moveTo>
                  <a:cubicBezTo>
                    <a:pt x="876" y="80"/>
                    <a:pt x="438" y="139"/>
                    <a:pt x="1" y="219"/>
                  </a:cubicBezTo>
                  <a:cubicBezTo>
                    <a:pt x="80" y="279"/>
                    <a:pt x="120" y="338"/>
                    <a:pt x="199" y="398"/>
                  </a:cubicBezTo>
                  <a:cubicBezTo>
                    <a:pt x="239" y="597"/>
                    <a:pt x="398" y="676"/>
                    <a:pt x="577" y="696"/>
                  </a:cubicBezTo>
                  <a:cubicBezTo>
                    <a:pt x="737" y="696"/>
                    <a:pt x="916" y="637"/>
                    <a:pt x="1095" y="617"/>
                  </a:cubicBezTo>
                  <a:cubicBezTo>
                    <a:pt x="1294" y="597"/>
                    <a:pt x="1512" y="597"/>
                    <a:pt x="1691" y="418"/>
                  </a:cubicBezTo>
                  <a:cubicBezTo>
                    <a:pt x="1671" y="398"/>
                    <a:pt x="1671" y="338"/>
                    <a:pt x="1671" y="298"/>
                  </a:cubicBezTo>
                  <a:cubicBezTo>
                    <a:pt x="1671" y="40"/>
                    <a:pt x="1473" y="119"/>
                    <a:pt x="1333" y="80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989;p9">
              <a:extLst>
                <a:ext uri="{FF2B5EF4-FFF2-40B4-BE49-F238E27FC236}">
                  <a16:creationId xmlns:a16="http://schemas.microsoft.com/office/drawing/2014/main" id="{C6C1BD5B-5547-4786-921C-F5711B7BA4C1}"/>
                </a:ext>
              </a:extLst>
            </p:cNvPr>
            <p:cNvSpPr/>
            <p:nvPr/>
          </p:nvSpPr>
          <p:spPr>
            <a:xfrm>
              <a:off x="5808950" y="2995725"/>
              <a:ext cx="44300" cy="14900"/>
            </a:xfrm>
            <a:custGeom>
              <a:avLst/>
              <a:gdLst/>
              <a:ahLst/>
              <a:cxnLst/>
              <a:rect l="l" t="t" r="r" b="b"/>
              <a:pathLst>
                <a:path w="1772" h="596" extrusionOk="0">
                  <a:moveTo>
                    <a:pt x="480" y="1"/>
                  </a:moveTo>
                  <a:cubicBezTo>
                    <a:pt x="324" y="1"/>
                    <a:pt x="165" y="75"/>
                    <a:pt x="1" y="220"/>
                  </a:cubicBezTo>
                  <a:cubicBezTo>
                    <a:pt x="200" y="499"/>
                    <a:pt x="597" y="280"/>
                    <a:pt x="777" y="558"/>
                  </a:cubicBezTo>
                  <a:cubicBezTo>
                    <a:pt x="927" y="575"/>
                    <a:pt x="1075" y="595"/>
                    <a:pt x="1217" y="595"/>
                  </a:cubicBezTo>
                  <a:cubicBezTo>
                    <a:pt x="1413" y="595"/>
                    <a:pt x="1599" y="557"/>
                    <a:pt x="1771" y="419"/>
                  </a:cubicBezTo>
                  <a:cubicBezTo>
                    <a:pt x="1710" y="406"/>
                    <a:pt x="1647" y="402"/>
                    <a:pt x="1585" y="402"/>
                  </a:cubicBezTo>
                  <a:cubicBezTo>
                    <a:pt x="1515" y="402"/>
                    <a:pt x="1445" y="407"/>
                    <a:pt x="1376" y="407"/>
                  </a:cubicBezTo>
                  <a:cubicBezTo>
                    <a:pt x="1230" y="407"/>
                    <a:pt x="1092" y="387"/>
                    <a:pt x="975" y="260"/>
                  </a:cubicBezTo>
                  <a:cubicBezTo>
                    <a:pt x="811" y="85"/>
                    <a:pt x="647" y="1"/>
                    <a:pt x="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990;p9">
              <a:extLst>
                <a:ext uri="{FF2B5EF4-FFF2-40B4-BE49-F238E27FC236}">
                  <a16:creationId xmlns:a16="http://schemas.microsoft.com/office/drawing/2014/main" id="{A05883E2-E539-4735-8C99-1C0FFCBF1D0E}"/>
                </a:ext>
              </a:extLst>
            </p:cNvPr>
            <p:cNvSpPr/>
            <p:nvPr/>
          </p:nvSpPr>
          <p:spPr>
            <a:xfrm>
              <a:off x="5638375" y="3005075"/>
              <a:ext cx="23400" cy="10575"/>
            </a:xfrm>
            <a:custGeom>
              <a:avLst/>
              <a:gdLst/>
              <a:ahLst/>
              <a:cxnLst/>
              <a:rect l="l" t="t" r="r" b="b"/>
              <a:pathLst>
                <a:path w="936" h="423" extrusionOk="0">
                  <a:moveTo>
                    <a:pt x="458" y="0"/>
                  </a:moveTo>
                  <a:cubicBezTo>
                    <a:pt x="304" y="0"/>
                    <a:pt x="150" y="75"/>
                    <a:pt x="1" y="224"/>
                  </a:cubicBezTo>
                  <a:cubicBezTo>
                    <a:pt x="100" y="383"/>
                    <a:pt x="259" y="343"/>
                    <a:pt x="418" y="423"/>
                  </a:cubicBezTo>
                  <a:cubicBezTo>
                    <a:pt x="597" y="403"/>
                    <a:pt x="756" y="403"/>
                    <a:pt x="935" y="383"/>
                  </a:cubicBezTo>
                  <a:cubicBezTo>
                    <a:pt x="916" y="323"/>
                    <a:pt x="916" y="284"/>
                    <a:pt x="916" y="224"/>
                  </a:cubicBezTo>
                  <a:cubicBezTo>
                    <a:pt x="766" y="75"/>
                    <a:pt x="612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991;p9">
              <a:extLst>
                <a:ext uri="{FF2B5EF4-FFF2-40B4-BE49-F238E27FC236}">
                  <a16:creationId xmlns:a16="http://schemas.microsoft.com/office/drawing/2014/main" id="{8BA4F9E7-86B8-46A3-A4D7-68BA3E0B617A}"/>
                </a:ext>
              </a:extLst>
            </p:cNvPr>
            <p:cNvSpPr/>
            <p:nvPr/>
          </p:nvSpPr>
          <p:spPr>
            <a:xfrm>
              <a:off x="5981525" y="2985650"/>
              <a:ext cx="23900" cy="5650"/>
            </a:xfrm>
            <a:custGeom>
              <a:avLst/>
              <a:gdLst/>
              <a:ahLst/>
              <a:cxnLst/>
              <a:rect l="l" t="t" r="r" b="b"/>
              <a:pathLst>
                <a:path w="956" h="226" extrusionOk="0">
                  <a:moveTo>
                    <a:pt x="494" y="1"/>
                  </a:moveTo>
                  <a:cubicBezTo>
                    <a:pt x="314" y="1"/>
                    <a:pt x="140" y="35"/>
                    <a:pt x="0" y="185"/>
                  </a:cubicBezTo>
                  <a:cubicBezTo>
                    <a:pt x="199" y="205"/>
                    <a:pt x="359" y="205"/>
                    <a:pt x="557" y="225"/>
                  </a:cubicBezTo>
                  <a:cubicBezTo>
                    <a:pt x="657" y="205"/>
                    <a:pt x="796" y="185"/>
                    <a:pt x="916" y="165"/>
                  </a:cubicBezTo>
                  <a:cubicBezTo>
                    <a:pt x="916" y="126"/>
                    <a:pt x="935" y="86"/>
                    <a:pt x="955" y="26"/>
                  </a:cubicBezTo>
                  <a:cubicBezTo>
                    <a:pt x="808" y="26"/>
                    <a:pt x="649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992;p9">
              <a:extLst>
                <a:ext uri="{FF2B5EF4-FFF2-40B4-BE49-F238E27FC236}">
                  <a16:creationId xmlns:a16="http://schemas.microsoft.com/office/drawing/2014/main" id="{F0FFE099-8700-4008-996E-CB524350C0D6}"/>
                </a:ext>
              </a:extLst>
            </p:cNvPr>
            <p:cNvSpPr/>
            <p:nvPr/>
          </p:nvSpPr>
          <p:spPr>
            <a:xfrm>
              <a:off x="6111325" y="2948500"/>
              <a:ext cx="47775" cy="14450"/>
            </a:xfrm>
            <a:custGeom>
              <a:avLst/>
              <a:gdLst/>
              <a:ahLst/>
              <a:cxnLst/>
              <a:rect l="l" t="t" r="r" b="b"/>
              <a:pathLst>
                <a:path w="1911" h="578" extrusionOk="0">
                  <a:moveTo>
                    <a:pt x="1831" y="0"/>
                  </a:moveTo>
                  <a:cubicBezTo>
                    <a:pt x="1333" y="219"/>
                    <a:pt x="816" y="160"/>
                    <a:pt x="299" y="179"/>
                  </a:cubicBezTo>
                  <a:cubicBezTo>
                    <a:pt x="0" y="199"/>
                    <a:pt x="40" y="378"/>
                    <a:pt x="120" y="557"/>
                  </a:cubicBezTo>
                  <a:cubicBezTo>
                    <a:pt x="677" y="259"/>
                    <a:pt x="1333" y="577"/>
                    <a:pt x="1811" y="160"/>
                  </a:cubicBezTo>
                  <a:cubicBezTo>
                    <a:pt x="1831" y="160"/>
                    <a:pt x="1870" y="120"/>
                    <a:pt x="1890" y="100"/>
                  </a:cubicBezTo>
                  <a:cubicBezTo>
                    <a:pt x="1910" y="80"/>
                    <a:pt x="1890" y="60"/>
                    <a:pt x="1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993;p9">
              <a:extLst>
                <a:ext uri="{FF2B5EF4-FFF2-40B4-BE49-F238E27FC236}">
                  <a16:creationId xmlns:a16="http://schemas.microsoft.com/office/drawing/2014/main" id="{CB3ED4B0-3593-4E19-9F12-263C067876A8}"/>
                </a:ext>
              </a:extLst>
            </p:cNvPr>
            <p:cNvSpPr/>
            <p:nvPr/>
          </p:nvSpPr>
          <p:spPr>
            <a:xfrm>
              <a:off x="6056125" y="2954925"/>
              <a:ext cx="43775" cy="7525"/>
            </a:xfrm>
            <a:custGeom>
              <a:avLst/>
              <a:gdLst/>
              <a:ahLst/>
              <a:cxnLst/>
              <a:rect l="l" t="t" r="r" b="b"/>
              <a:pathLst>
                <a:path w="1751" h="301" extrusionOk="0">
                  <a:moveTo>
                    <a:pt x="1538" y="1"/>
                  </a:moveTo>
                  <a:cubicBezTo>
                    <a:pt x="1507" y="1"/>
                    <a:pt x="1472" y="8"/>
                    <a:pt x="1433" y="22"/>
                  </a:cubicBezTo>
                  <a:cubicBezTo>
                    <a:pt x="1261" y="56"/>
                    <a:pt x="1089" y="105"/>
                    <a:pt x="905" y="105"/>
                  </a:cubicBezTo>
                  <a:cubicBezTo>
                    <a:pt x="875" y="105"/>
                    <a:pt x="846" y="104"/>
                    <a:pt x="816" y="101"/>
                  </a:cubicBezTo>
                  <a:cubicBezTo>
                    <a:pt x="707" y="32"/>
                    <a:pt x="587" y="12"/>
                    <a:pt x="465" y="12"/>
                  </a:cubicBezTo>
                  <a:cubicBezTo>
                    <a:pt x="344" y="12"/>
                    <a:pt x="219" y="32"/>
                    <a:pt x="100" y="42"/>
                  </a:cubicBezTo>
                  <a:cubicBezTo>
                    <a:pt x="0" y="121"/>
                    <a:pt x="0" y="201"/>
                    <a:pt x="60" y="300"/>
                  </a:cubicBezTo>
                  <a:lnTo>
                    <a:pt x="1751" y="300"/>
                  </a:lnTo>
                  <a:cubicBezTo>
                    <a:pt x="1735" y="137"/>
                    <a:pt x="1678" y="1"/>
                    <a:pt x="1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994;p9">
              <a:extLst>
                <a:ext uri="{FF2B5EF4-FFF2-40B4-BE49-F238E27FC236}">
                  <a16:creationId xmlns:a16="http://schemas.microsoft.com/office/drawing/2014/main" id="{80EE48C9-5BC4-44E2-A53F-B3D855BEBBC5}"/>
                </a:ext>
              </a:extLst>
            </p:cNvPr>
            <p:cNvSpPr/>
            <p:nvPr/>
          </p:nvSpPr>
          <p:spPr>
            <a:xfrm>
              <a:off x="6042700" y="2952475"/>
              <a:ext cx="34325" cy="8125"/>
            </a:xfrm>
            <a:custGeom>
              <a:avLst/>
              <a:gdLst/>
              <a:ahLst/>
              <a:cxnLst/>
              <a:rect l="l" t="t" r="r" b="b"/>
              <a:pathLst>
                <a:path w="1373" h="325" extrusionOk="0">
                  <a:moveTo>
                    <a:pt x="1373" y="20"/>
                  </a:moveTo>
                  <a:lnTo>
                    <a:pt x="1373" y="20"/>
                  </a:lnTo>
                  <a:cubicBezTo>
                    <a:pt x="895" y="40"/>
                    <a:pt x="438" y="1"/>
                    <a:pt x="0" y="199"/>
                  </a:cubicBezTo>
                  <a:cubicBezTo>
                    <a:pt x="84" y="292"/>
                    <a:pt x="176" y="324"/>
                    <a:pt x="274" y="324"/>
                  </a:cubicBezTo>
                  <a:cubicBezTo>
                    <a:pt x="387" y="324"/>
                    <a:pt x="509" y="282"/>
                    <a:pt x="637" y="239"/>
                  </a:cubicBezTo>
                  <a:cubicBezTo>
                    <a:pt x="876" y="219"/>
                    <a:pt x="1094" y="219"/>
                    <a:pt x="1353" y="199"/>
                  </a:cubicBezTo>
                  <a:cubicBezTo>
                    <a:pt x="1353" y="140"/>
                    <a:pt x="1353" y="100"/>
                    <a:pt x="137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995;p9">
              <a:extLst>
                <a:ext uri="{FF2B5EF4-FFF2-40B4-BE49-F238E27FC236}">
                  <a16:creationId xmlns:a16="http://schemas.microsoft.com/office/drawing/2014/main" id="{A14E917A-CA5B-4DA0-90CB-01A7F188B8EC}"/>
                </a:ext>
              </a:extLst>
            </p:cNvPr>
            <p:cNvSpPr/>
            <p:nvPr/>
          </p:nvSpPr>
          <p:spPr>
            <a:xfrm>
              <a:off x="6157075" y="2946625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387" y="1"/>
                  </a:moveTo>
                  <a:cubicBezTo>
                    <a:pt x="354" y="1"/>
                    <a:pt x="317" y="8"/>
                    <a:pt x="279" y="16"/>
                  </a:cubicBezTo>
                  <a:cubicBezTo>
                    <a:pt x="180" y="55"/>
                    <a:pt x="100" y="75"/>
                    <a:pt x="1" y="95"/>
                  </a:cubicBezTo>
                  <a:lnTo>
                    <a:pt x="1" y="254"/>
                  </a:lnTo>
                  <a:cubicBezTo>
                    <a:pt x="140" y="254"/>
                    <a:pt x="259" y="254"/>
                    <a:pt x="359" y="235"/>
                  </a:cubicBezTo>
                  <a:cubicBezTo>
                    <a:pt x="398" y="235"/>
                    <a:pt x="478" y="155"/>
                    <a:pt x="478" y="95"/>
                  </a:cubicBezTo>
                  <a:cubicBezTo>
                    <a:pt x="478" y="21"/>
                    <a:pt x="440" y="1"/>
                    <a:pt x="3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996;p9">
              <a:extLst>
                <a:ext uri="{FF2B5EF4-FFF2-40B4-BE49-F238E27FC236}">
                  <a16:creationId xmlns:a16="http://schemas.microsoft.com/office/drawing/2014/main" id="{C6634C6D-2330-422C-BAD4-87DB7AC64897}"/>
                </a:ext>
              </a:extLst>
            </p:cNvPr>
            <p:cNvSpPr/>
            <p:nvPr/>
          </p:nvSpPr>
          <p:spPr>
            <a:xfrm>
              <a:off x="6319700" y="2918875"/>
              <a:ext cx="33350" cy="6100"/>
            </a:xfrm>
            <a:custGeom>
              <a:avLst/>
              <a:gdLst/>
              <a:ahLst/>
              <a:cxnLst/>
              <a:rect l="l" t="t" r="r" b="b"/>
              <a:pathLst>
                <a:path w="1334" h="244" extrusionOk="0">
                  <a:moveTo>
                    <a:pt x="929" y="0"/>
                  </a:moveTo>
                  <a:cubicBezTo>
                    <a:pt x="605" y="0"/>
                    <a:pt x="298" y="35"/>
                    <a:pt x="1" y="191"/>
                  </a:cubicBezTo>
                  <a:cubicBezTo>
                    <a:pt x="225" y="191"/>
                    <a:pt x="460" y="243"/>
                    <a:pt x="692" y="243"/>
                  </a:cubicBezTo>
                  <a:cubicBezTo>
                    <a:pt x="912" y="243"/>
                    <a:pt x="1130" y="196"/>
                    <a:pt x="1333" y="12"/>
                  </a:cubicBezTo>
                  <a:cubicBezTo>
                    <a:pt x="1195" y="6"/>
                    <a:pt x="1061" y="0"/>
                    <a:pt x="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997;p9">
              <a:extLst>
                <a:ext uri="{FF2B5EF4-FFF2-40B4-BE49-F238E27FC236}">
                  <a16:creationId xmlns:a16="http://schemas.microsoft.com/office/drawing/2014/main" id="{21A9DD68-7EC5-44E4-BB3E-7F7F14F0C008}"/>
                </a:ext>
              </a:extLst>
            </p:cNvPr>
            <p:cNvSpPr/>
            <p:nvPr/>
          </p:nvSpPr>
          <p:spPr>
            <a:xfrm>
              <a:off x="6353025" y="2915100"/>
              <a:ext cx="28875" cy="5275"/>
            </a:xfrm>
            <a:custGeom>
              <a:avLst/>
              <a:gdLst/>
              <a:ahLst/>
              <a:cxnLst/>
              <a:rect l="l" t="t" r="r" b="b"/>
              <a:pathLst>
                <a:path w="1155" h="211" extrusionOk="0">
                  <a:moveTo>
                    <a:pt x="814" y="0"/>
                  </a:moveTo>
                  <a:cubicBezTo>
                    <a:pt x="532" y="0"/>
                    <a:pt x="256" y="21"/>
                    <a:pt x="0" y="163"/>
                  </a:cubicBezTo>
                  <a:cubicBezTo>
                    <a:pt x="195" y="163"/>
                    <a:pt x="400" y="210"/>
                    <a:pt x="601" y="210"/>
                  </a:cubicBezTo>
                  <a:cubicBezTo>
                    <a:pt x="792" y="210"/>
                    <a:pt x="980" y="168"/>
                    <a:pt x="1154" y="4"/>
                  </a:cubicBezTo>
                  <a:cubicBezTo>
                    <a:pt x="1040" y="4"/>
                    <a:pt x="927" y="0"/>
                    <a:pt x="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98;p9">
              <a:extLst>
                <a:ext uri="{FF2B5EF4-FFF2-40B4-BE49-F238E27FC236}">
                  <a16:creationId xmlns:a16="http://schemas.microsoft.com/office/drawing/2014/main" id="{0B2C51C8-37F0-478D-8F49-65FAE6073421}"/>
                </a:ext>
              </a:extLst>
            </p:cNvPr>
            <p:cNvSpPr/>
            <p:nvPr/>
          </p:nvSpPr>
          <p:spPr>
            <a:xfrm>
              <a:off x="6456950" y="2812425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180" y="0"/>
                  </a:moveTo>
                  <a:cubicBezTo>
                    <a:pt x="79" y="0"/>
                    <a:pt x="13" y="86"/>
                    <a:pt x="1" y="271"/>
                  </a:cubicBezTo>
                  <a:cubicBezTo>
                    <a:pt x="65" y="368"/>
                    <a:pt x="143" y="517"/>
                    <a:pt x="244" y="517"/>
                  </a:cubicBezTo>
                  <a:cubicBezTo>
                    <a:pt x="268" y="517"/>
                    <a:pt x="293" y="509"/>
                    <a:pt x="319" y="490"/>
                  </a:cubicBezTo>
                  <a:cubicBezTo>
                    <a:pt x="478" y="450"/>
                    <a:pt x="399" y="251"/>
                    <a:pt x="399" y="92"/>
                  </a:cubicBezTo>
                  <a:cubicBezTo>
                    <a:pt x="316" y="32"/>
                    <a:pt x="242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99;p9">
              <a:extLst>
                <a:ext uri="{FF2B5EF4-FFF2-40B4-BE49-F238E27FC236}">
                  <a16:creationId xmlns:a16="http://schemas.microsoft.com/office/drawing/2014/main" id="{504CB920-3D65-44FB-A1DF-BFB08C0882B3}"/>
                </a:ext>
              </a:extLst>
            </p:cNvPr>
            <p:cNvSpPr/>
            <p:nvPr/>
          </p:nvSpPr>
          <p:spPr>
            <a:xfrm>
              <a:off x="6481700" y="2888775"/>
              <a:ext cx="9600" cy="6550"/>
            </a:xfrm>
            <a:custGeom>
              <a:avLst/>
              <a:gdLst/>
              <a:ahLst/>
              <a:cxnLst/>
              <a:rect l="l" t="t" r="r" b="b"/>
              <a:pathLst>
                <a:path w="384" h="262" extrusionOk="0">
                  <a:moveTo>
                    <a:pt x="156" y="1"/>
                  </a:moveTo>
                  <a:cubicBezTo>
                    <a:pt x="124" y="1"/>
                    <a:pt x="98" y="17"/>
                    <a:pt x="85" y="62"/>
                  </a:cubicBezTo>
                  <a:cubicBezTo>
                    <a:pt x="1" y="247"/>
                    <a:pt x="145" y="261"/>
                    <a:pt x="263" y="261"/>
                  </a:cubicBezTo>
                  <a:cubicBezTo>
                    <a:pt x="285" y="261"/>
                    <a:pt x="305" y="261"/>
                    <a:pt x="324" y="261"/>
                  </a:cubicBezTo>
                  <a:cubicBezTo>
                    <a:pt x="344" y="201"/>
                    <a:pt x="383" y="122"/>
                    <a:pt x="383" y="82"/>
                  </a:cubicBezTo>
                  <a:cubicBezTo>
                    <a:pt x="316" y="68"/>
                    <a:pt x="222" y="1"/>
                    <a:pt x="1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000;p9">
              <a:extLst>
                <a:ext uri="{FF2B5EF4-FFF2-40B4-BE49-F238E27FC236}">
                  <a16:creationId xmlns:a16="http://schemas.microsoft.com/office/drawing/2014/main" id="{03C7F1A3-6EE7-41BD-A488-5706BC8242ED}"/>
                </a:ext>
              </a:extLst>
            </p:cNvPr>
            <p:cNvSpPr/>
            <p:nvPr/>
          </p:nvSpPr>
          <p:spPr>
            <a:xfrm>
              <a:off x="6695675" y="3281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00" y="20"/>
                    <a:pt x="20" y="60"/>
                    <a:pt x="0" y="180"/>
                  </a:cubicBezTo>
                  <a:cubicBezTo>
                    <a:pt x="100" y="18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001;p9">
              <a:extLst>
                <a:ext uri="{FF2B5EF4-FFF2-40B4-BE49-F238E27FC236}">
                  <a16:creationId xmlns:a16="http://schemas.microsoft.com/office/drawing/2014/main" id="{B9BBD5A6-C065-4857-8AE7-52C33D3DB896}"/>
                </a:ext>
              </a:extLst>
            </p:cNvPr>
            <p:cNvSpPr/>
            <p:nvPr/>
          </p:nvSpPr>
          <p:spPr>
            <a:xfrm>
              <a:off x="6481325" y="2967675"/>
              <a:ext cx="15450" cy="3825"/>
            </a:xfrm>
            <a:custGeom>
              <a:avLst/>
              <a:gdLst/>
              <a:ahLst/>
              <a:cxnLst/>
              <a:rect l="l" t="t" r="r" b="b"/>
              <a:pathLst>
                <a:path w="618" h="153" extrusionOk="0">
                  <a:moveTo>
                    <a:pt x="214" y="0"/>
                  </a:moveTo>
                  <a:cubicBezTo>
                    <a:pt x="144" y="0"/>
                    <a:pt x="74" y="3"/>
                    <a:pt x="1" y="9"/>
                  </a:cubicBezTo>
                  <a:lnTo>
                    <a:pt x="1" y="148"/>
                  </a:lnTo>
                  <a:cubicBezTo>
                    <a:pt x="68" y="148"/>
                    <a:pt x="135" y="152"/>
                    <a:pt x="201" y="152"/>
                  </a:cubicBezTo>
                  <a:cubicBezTo>
                    <a:pt x="350" y="152"/>
                    <a:pt x="493" y="133"/>
                    <a:pt x="617" y="9"/>
                  </a:cubicBezTo>
                  <a:cubicBezTo>
                    <a:pt x="485" y="9"/>
                    <a:pt x="352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002;p9">
              <a:extLst>
                <a:ext uri="{FF2B5EF4-FFF2-40B4-BE49-F238E27FC236}">
                  <a16:creationId xmlns:a16="http://schemas.microsoft.com/office/drawing/2014/main" id="{6F339056-E984-42FE-A361-295467DFA8AD}"/>
                </a:ext>
              </a:extLst>
            </p:cNvPr>
            <p:cNvSpPr/>
            <p:nvPr/>
          </p:nvSpPr>
          <p:spPr>
            <a:xfrm>
              <a:off x="6365450" y="2523300"/>
              <a:ext cx="31850" cy="25200"/>
            </a:xfrm>
            <a:custGeom>
              <a:avLst/>
              <a:gdLst/>
              <a:ahLst/>
              <a:cxnLst/>
              <a:rect l="l" t="t" r="r" b="b"/>
              <a:pathLst>
                <a:path w="1274" h="1008" extrusionOk="0">
                  <a:moveTo>
                    <a:pt x="597" y="0"/>
                  </a:moveTo>
                  <a:cubicBezTo>
                    <a:pt x="558" y="0"/>
                    <a:pt x="498" y="20"/>
                    <a:pt x="458" y="20"/>
                  </a:cubicBezTo>
                  <a:cubicBezTo>
                    <a:pt x="279" y="318"/>
                    <a:pt x="1" y="597"/>
                    <a:pt x="259" y="935"/>
                  </a:cubicBezTo>
                  <a:lnTo>
                    <a:pt x="319" y="915"/>
                  </a:lnTo>
                  <a:cubicBezTo>
                    <a:pt x="371" y="978"/>
                    <a:pt x="423" y="1007"/>
                    <a:pt x="475" y="1007"/>
                  </a:cubicBezTo>
                  <a:cubicBezTo>
                    <a:pt x="522" y="1007"/>
                    <a:pt x="570" y="983"/>
                    <a:pt x="617" y="935"/>
                  </a:cubicBezTo>
                  <a:cubicBezTo>
                    <a:pt x="677" y="816"/>
                    <a:pt x="697" y="676"/>
                    <a:pt x="757" y="517"/>
                  </a:cubicBezTo>
                  <a:cubicBezTo>
                    <a:pt x="856" y="676"/>
                    <a:pt x="856" y="875"/>
                    <a:pt x="1015" y="975"/>
                  </a:cubicBezTo>
                  <a:cubicBezTo>
                    <a:pt x="955" y="617"/>
                    <a:pt x="1274" y="10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003;p9">
              <a:extLst>
                <a:ext uri="{FF2B5EF4-FFF2-40B4-BE49-F238E27FC236}">
                  <a16:creationId xmlns:a16="http://schemas.microsoft.com/office/drawing/2014/main" id="{F4E505BF-9443-4CE8-9DE3-F4A1B0130078}"/>
                </a:ext>
              </a:extLst>
            </p:cNvPr>
            <p:cNvSpPr/>
            <p:nvPr/>
          </p:nvSpPr>
          <p:spPr>
            <a:xfrm>
              <a:off x="6392800" y="2523300"/>
              <a:ext cx="7500" cy="29350"/>
            </a:xfrm>
            <a:custGeom>
              <a:avLst/>
              <a:gdLst/>
              <a:ahLst/>
              <a:cxnLst/>
              <a:rect l="l" t="t" r="r" b="b"/>
              <a:pathLst>
                <a:path w="300" h="1174" extrusionOk="0">
                  <a:moveTo>
                    <a:pt x="279" y="0"/>
                  </a:moveTo>
                  <a:cubicBezTo>
                    <a:pt x="80" y="398"/>
                    <a:pt x="1" y="796"/>
                    <a:pt x="299" y="1174"/>
                  </a:cubicBezTo>
                  <a:cubicBezTo>
                    <a:pt x="299" y="796"/>
                    <a:pt x="279" y="398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004;p9">
              <a:extLst>
                <a:ext uri="{FF2B5EF4-FFF2-40B4-BE49-F238E27FC236}">
                  <a16:creationId xmlns:a16="http://schemas.microsoft.com/office/drawing/2014/main" id="{B01A5101-9F3B-4386-B8B3-FC2930B778D4}"/>
                </a:ext>
              </a:extLst>
            </p:cNvPr>
            <p:cNvSpPr/>
            <p:nvPr/>
          </p:nvSpPr>
          <p:spPr>
            <a:xfrm>
              <a:off x="5902450" y="2956750"/>
              <a:ext cx="155200" cy="28700"/>
            </a:xfrm>
            <a:custGeom>
              <a:avLst/>
              <a:gdLst/>
              <a:ahLst/>
              <a:cxnLst/>
              <a:rect l="l" t="t" r="r" b="b"/>
              <a:pathLst>
                <a:path w="6208" h="1148" extrusionOk="0">
                  <a:moveTo>
                    <a:pt x="5518" y="1"/>
                  </a:moveTo>
                  <a:cubicBezTo>
                    <a:pt x="5483" y="1"/>
                    <a:pt x="5444" y="15"/>
                    <a:pt x="5411" y="48"/>
                  </a:cubicBezTo>
                  <a:cubicBezTo>
                    <a:pt x="5219" y="131"/>
                    <a:pt x="5019" y="152"/>
                    <a:pt x="4817" y="152"/>
                  </a:cubicBezTo>
                  <a:cubicBezTo>
                    <a:pt x="4614" y="152"/>
                    <a:pt x="4408" y="130"/>
                    <a:pt x="4205" y="130"/>
                  </a:cubicBezTo>
                  <a:cubicBezTo>
                    <a:pt x="4027" y="130"/>
                    <a:pt x="3851" y="147"/>
                    <a:pt x="3681" y="207"/>
                  </a:cubicBezTo>
                  <a:cubicBezTo>
                    <a:pt x="3597" y="205"/>
                    <a:pt x="3514" y="204"/>
                    <a:pt x="3431" y="204"/>
                  </a:cubicBezTo>
                  <a:cubicBezTo>
                    <a:pt x="2818" y="204"/>
                    <a:pt x="2207" y="271"/>
                    <a:pt x="1612" y="446"/>
                  </a:cubicBezTo>
                  <a:cubicBezTo>
                    <a:pt x="1490" y="538"/>
                    <a:pt x="1352" y="564"/>
                    <a:pt x="1207" y="564"/>
                  </a:cubicBezTo>
                  <a:cubicBezTo>
                    <a:pt x="1010" y="564"/>
                    <a:pt x="800" y="515"/>
                    <a:pt x="600" y="515"/>
                  </a:cubicBezTo>
                  <a:cubicBezTo>
                    <a:pt x="376" y="515"/>
                    <a:pt x="165" y="578"/>
                    <a:pt x="1" y="844"/>
                  </a:cubicBezTo>
                  <a:cubicBezTo>
                    <a:pt x="20" y="983"/>
                    <a:pt x="100" y="1083"/>
                    <a:pt x="239" y="1142"/>
                  </a:cubicBezTo>
                  <a:cubicBezTo>
                    <a:pt x="261" y="1146"/>
                    <a:pt x="283" y="1148"/>
                    <a:pt x="304" y="1148"/>
                  </a:cubicBezTo>
                  <a:cubicBezTo>
                    <a:pt x="462" y="1148"/>
                    <a:pt x="589" y="1055"/>
                    <a:pt x="738" y="1055"/>
                  </a:cubicBezTo>
                  <a:cubicBezTo>
                    <a:pt x="782" y="1055"/>
                    <a:pt x="827" y="1062"/>
                    <a:pt x="876" y="1083"/>
                  </a:cubicBezTo>
                  <a:cubicBezTo>
                    <a:pt x="935" y="1103"/>
                    <a:pt x="1035" y="1103"/>
                    <a:pt x="1115" y="1103"/>
                  </a:cubicBezTo>
                  <a:cubicBezTo>
                    <a:pt x="1294" y="1031"/>
                    <a:pt x="1473" y="1017"/>
                    <a:pt x="1652" y="1017"/>
                  </a:cubicBezTo>
                  <a:cubicBezTo>
                    <a:pt x="1771" y="1017"/>
                    <a:pt x="1890" y="1023"/>
                    <a:pt x="2010" y="1023"/>
                  </a:cubicBezTo>
                  <a:cubicBezTo>
                    <a:pt x="2626" y="864"/>
                    <a:pt x="3263" y="844"/>
                    <a:pt x="3860" y="745"/>
                  </a:cubicBezTo>
                  <a:cubicBezTo>
                    <a:pt x="3999" y="725"/>
                    <a:pt x="4158" y="745"/>
                    <a:pt x="4277" y="645"/>
                  </a:cubicBezTo>
                  <a:cubicBezTo>
                    <a:pt x="4357" y="605"/>
                    <a:pt x="4417" y="605"/>
                    <a:pt x="4496" y="605"/>
                  </a:cubicBezTo>
                  <a:cubicBezTo>
                    <a:pt x="4556" y="566"/>
                    <a:pt x="4616" y="486"/>
                    <a:pt x="4695" y="446"/>
                  </a:cubicBezTo>
                  <a:cubicBezTo>
                    <a:pt x="4844" y="506"/>
                    <a:pt x="4994" y="536"/>
                    <a:pt x="5143" y="536"/>
                  </a:cubicBezTo>
                  <a:cubicBezTo>
                    <a:pt x="5292" y="536"/>
                    <a:pt x="5441" y="506"/>
                    <a:pt x="5590" y="446"/>
                  </a:cubicBezTo>
                  <a:lnTo>
                    <a:pt x="5809" y="446"/>
                  </a:lnTo>
                  <a:cubicBezTo>
                    <a:pt x="5889" y="267"/>
                    <a:pt x="6048" y="247"/>
                    <a:pt x="6187" y="247"/>
                  </a:cubicBezTo>
                  <a:cubicBezTo>
                    <a:pt x="6187" y="168"/>
                    <a:pt x="6187" y="108"/>
                    <a:pt x="6207" y="68"/>
                  </a:cubicBezTo>
                  <a:cubicBezTo>
                    <a:pt x="6008" y="48"/>
                    <a:pt x="5789" y="48"/>
                    <a:pt x="5590" y="28"/>
                  </a:cubicBezTo>
                  <a:cubicBezTo>
                    <a:pt x="5572" y="11"/>
                    <a:pt x="5547" y="1"/>
                    <a:pt x="5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005;p9">
              <a:extLst>
                <a:ext uri="{FF2B5EF4-FFF2-40B4-BE49-F238E27FC236}">
                  <a16:creationId xmlns:a16="http://schemas.microsoft.com/office/drawing/2014/main" id="{C7C88CAB-CD09-4BB0-886E-6E7573F07608}"/>
                </a:ext>
              </a:extLst>
            </p:cNvPr>
            <p:cNvSpPr/>
            <p:nvPr/>
          </p:nvSpPr>
          <p:spPr>
            <a:xfrm>
              <a:off x="6019825" y="2967900"/>
              <a:ext cx="22400" cy="4875"/>
            </a:xfrm>
            <a:custGeom>
              <a:avLst/>
              <a:gdLst/>
              <a:ahLst/>
              <a:cxnLst/>
              <a:rect l="l" t="t" r="r" b="b"/>
              <a:pathLst>
                <a:path w="896" h="195" extrusionOk="0">
                  <a:moveTo>
                    <a:pt x="0" y="0"/>
                  </a:moveTo>
                  <a:cubicBezTo>
                    <a:pt x="155" y="124"/>
                    <a:pt x="310" y="194"/>
                    <a:pt x="465" y="194"/>
                  </a:cubicBezTo>
                  <a:cubicBezTo>
                    <a:pt x="608" y="194"/>
                    <a:pt x="752" y="134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006;p9">
              <a:extLst>
                <a:ext uri="{FF2B5EF4-FFF2-40B4-BE49-F238E27FC236}">
                  <a16:creationId xmlns:a16="http://schemas.microsoft.com/office/drawing/2014/main" id="{4F821766-A3D4-4057-816C-4C79E544728E}"/>
                </a:ext>
              </a:extLst>
            </p:cNvPr>
            <p:cNvSpPr/>
            <p:nvPr/>
          </p:nvSpPr>
          <p:spPr>
            <a:xfrm>
              <a:off x="6047675" y="2967900"/>
              <a:ext cx="6475" cy="3200"/>
            </a:xfrm>
            <a:custGeom>
              <a:avLst/>
              <a:gdLst/>
              <a:ahLst/>
              <a:cxnLst/>
              <a:rect l="l" t="t" r="r" b="b"/>
              <a:pathLst>
                <a:path w="259" h="128" extrusionOk="0">
                  <a:moveTo>
                    <a:pt x="0" y="0"/>
                  </a:moveTo>
                  <a:cubicBezTo>
                    <a:pt x="51" y="51"/>
                    <a:pt x="94" y="127"/>
                    <a:pt x="150" y="127"/>
                  </a:cubicBezTo>
                  <a:cubicBezTo>
                    <a:pt x="181" y="127"/>
                    <a:pt x="216" y="104"/>
                    <a:pt x="259" y="40"/>
                  </a:cubicBezTo>
                  <a:cubicBezTo>
                    <a:pt x="15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007;p9">
              <a:extLst>
                <a:ext uri="{FF2B5EF4-FFF2-40B4-BE49-F238E27FC236}">
                  <a16:creationId xmlns:a16="http://schemas.microsoft.com/office/drawing/2014/main" id="{3E306CA0-684C-46D6-981F-509B59E18801}"/>
                </a:ext>
              </a:extLst>
            </p:cNvPr>
            <p:cNvSpPr/>
            <p:nvPr/>
          </p:nvSpPr>
          <p:spPr>
            <a:xfrm>
              <a:off x="6737950" y="3132000"/>
              <a:ext cx="9975" cy="30875"/>
            </a:xfrm>
            <a:custGeom>
              <a:avLst/>
              <a:gdLst/>
              <a:ahLst/>
              <a:cxnLst/>
              <a:rect l="l" t="t" r="r" b="b"/>
              <a:pathLst>
                <a:path w="399" h="123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399"/>
                    <a:pt x="80" y="816"/>
                    <a:pt x="40" y="1234"/>
                  </a:cubicBezTo>
                  <a:cubicBezTo>
                    <a:pt x="398" y="836"/>
                    <a:pt x="199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008;p9">
              <a:extLst>
                <a:ext uri="{FF2B5EF4-FFF2-40B4-BE49-F238E27FC236}">
                  <a16:creationId xmlns:a16="http://schemas.microsoft.com/office/drawing/2014/main" id="{A0510E8D-31BD-408B-B53A-C8382DFAD53B}"/>
                </a:ext>
              </a:extLst>
            </p:cNvPr>
            <p:cNvSpPr/>
            <p:nvPr/>
          </p:nvSpPr>
          <p:spPr>
            <a:xfrm>
              <a:off x="6738950" y="3071825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0" y="1"/>
                  </a:moveTo>
                  <a:cubicBezTo>
                    <a:pt x="0" y="160"/>
                    <a:pt x="40" y="319"/>
                    <a:pt x="159" y="438"/>
                  </a:cubicBezTo>
                  <a:cubicBezTo>
                    <a:pt x="179" y="29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009;p9">
              <a:extLst>
                <a:ext uri="{FF2B5EF4-FFF2-40B4-BE49-F238E27FC236}">
                  <a16:creationId xmlns:a16="http://schemas.microsoft.com/office/drawing/2014/main" id="{8B4680AD-B2C3-434C-B902-2AF26FD0F626}"/>
                </a:ext>
              </a:extLst>
            </p:cNvPr>
            <p:cNvSpPr/>
            <p:nvPr/>
          </p:nvSpPr>
          <p:spPr>
            <a:xfrm>
              <a:off x="6740925" y="3122550"/>
              <a:ext cx="2525" cy="9475"/>
            </a:xfrm>
            <a:custGeom>
              <a:avLst/>
              <a:gdLst/>
              <a:ahLst/>
              <a:cxnLst/>
              <a:rect l="l" t="t" r="r" b="b"/>
              <a:pathLst>
                <a:path w="101" h="379" extrusionOk="0">
                  <a:moveTo>
                    <a:pt x="100" y="1"/>
                  </a:moveTo>
                  <a:cubicBezTo>
                    <a:pt x="1" y="120"/>
                    <a:pt x="1" y="259"/>
                    <a:pt x="100" y="37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010;p9">
              <a:extLst>
                <a:ext uri="{FF2B5EF4-FFF2-40B4-BE49-F238E27FC236}">
                  <a16:creationId xmlns:a16="http://schemas.microsoft.com/office/drawing/2014/main" id="{771E1EB9-E82D-4CF2-9F35-E1A483E7D2DF}"/>
                </a:ext>
              </a:extLst>
            </p:cNvPr>
            <p:cNvSpPr/>
            <p:nvPr/>
          </p:nvSpPr>
          <p:spPr>
            <a:xfrm>
              <a:off x="6010375" y="3047475"/>
              <a:ext cx="15925" cy="46750"/>
            </a:xfrm>
            <a:custGeom>
              <a:avLst/>
              <a:gdLst/>
              <a:ahLst/>
              <a:cxnLst/>
              <a:rect l="l" t="t" r="r" b="b"/>
              <a:pathLst>
                <a:path w="637" h="1870" extrusionOk="0">
                  <a:moveTo>
                    <a:pt x="358" y="0"/>
                  </a:moveTo>
                  <a:cubicBezTo>
                    <a:pt x="100" y="597"/>
                    <a:pt x="0" y="1213"/>
                    <a:pt x="100" y="1870"/>
                  </a:cubicBezTo>
                  <a:cubicBezTo>
                    <a:pt x="338" y="1333"/>
                    <a:pt x="637" y="816"/>
                    <a:pt x="557" y="219"/>
                  </a:cubicBezTo>
                  <a:cubicBezTo>
                    <a:pt x="478" y="179"/>
                    <a:pt x="398" y="9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011;p9">
              <a:extLst>
                <a:ext uri="{FF2B5EF4-FFF2-40B4-BE49-F238E27FC236}">
                  <a16:creationId xmlns:a16="http://schemas.microsoft.com/office/drawing/2014/main" id="{3622C3A8-42C1-4A3E-99E4-A7B0B366D38E}"/>
                </a:ext>
              </a:extLst>
            </p:cNvPr>
            <p:cNvSpPr/>
            <p:nvPr/>
          </p:nvSpPr>
          <p:spPr>
            <a:xfrm>
              <a:off x="6005400" y="3010975"/>
              <a:ext cx="12450" cy="6800"/>
            </a:xfrm>
            <a:custGeom>
              <a:avLst/>
              <a:gdLst/>
              <a:ahLst/>
              <a:cxnLst/>
              <a:rect l="l" t="t" r="r" b="b"/>
              <a:pathLst>
                <a:path w="498" h="272" extrusionOk="0">
                  <a:moveTo>
                    <a:pt x="282" y="0"/>
                  </a:moveTo>
                  <a:cubicBezTo>
                    <a:pt x="194" y="0"/>
                    <a:pt x="102" y="19"/>
                    <a:pt x="0" y="48"/>
                  </a:cubicBezTo>
                  <a:cubicBezTo>
                    <a:pt x="140" y="107"/>
                    <a:pt x="239" y="187"/>
                    <a:pt x="338" y="266"/>
                  </a:cubicBezTo>
                  <a:cubicBezTo>
                    <a:pt x="355" y="270"/>
                    <a:pt x="371" y="271"/>
                    <a:pt x="385" y="271"/>
                  </a:cubicBezTo>
                  <a:cubicBezTo>
                    <a:pt x="456" y="271"/>
                    <a:pt x="498" y="230"/>
                    <a:pt x="498" y="147"/>
                  </a:cubicBezTo>
                  <a:cubicBezTo>
                    <a:pt x="478" y="87"/>
                    <a:pt x="438" y="8"/>
                    <a:pt x="378" y="8"/>
                  </a:cubicBezTo>
                  <a:cubicBezTo>
                    <a:pt x="346" y="3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012;p9">
              <a:extLst>
                <a:ext uri="{FF2B5EF4-FFF2-40B4-BE49-F238E27FC236}">
                  <a16:creationId xmlns:a16="http://schemas.microsoft.com/office/drawing/2014/main" id="{47B9EF5F-BB05-4D5A-A16F-83710F098483}"/>
                </a:ext>
              </a:extLst>
            </p:cNvPr>
            <p:cNvSpPr/>
            <p:nvPr/>
          </p:nvSpPr>
          <p:spPr>
            <a:xfrm>
              <a:off x="6648425" y="2946475"/>
              <a:ext cx="29875" cy="7050"/>
            </a:xfrm>
            <a:custGeom>
              <a:avLst/>
              <a:gdLst/>
              <a:ahLst/>
              <a:cxnLst/>
              <a:rect l="l" t="t" r="r" b="b"/>
              <a:pathLst>
                <a:path w="1195" h="282" extrusionOk="0">
                  <a:moveTo>
                    <a:pt x="634" y="1"/>
                  </a:moveTo>
                  <a:cubicBezTo>
                    <a:pt x="417" y="1"/>
                    <a:pt x="206" y="66"/>
                    <a:pt x="1" y="260"/>
                  </a:cubicBezTo>
                  <a:cubicBezTo>
                    <a:pt x="155" y="268"/>
                    <a:pt x="312" y="282"/>
                    <a:pt x="468" y="282"/>
                  </a:cubicBezTo>
                  <a:cubicBezTo>
                    <a:pt x="716" y="282"/>
                    <a:pt x="963" y="248"/>
                    <a:pt x="1194" y="101"/>
                  </a:cubicBezTo>
                  <a:cubicBezTo>
                    <a:pt x="1003" y="47"/>
                    <a:pt x="817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013;p9">
              <a:extLst>
                <a:ext uri="{FF2B5EF4-FFF2-40B4-BE49-F238E27FC236}">
                  <a16:creationId xmlns:a16="http://schemas.microsoft.com/office/drawing/2014/main" id="{B87F2AE7-C29F-4250-82CA-06D6E421F567}"/>
                </a:ext>
              </a:extLst>
            </p:cNvPr>
            <p:cNvSpPr/>
            <p:nvPr/>
          </p:nvSpPr>
          <p:spPr>
            <a:xfrm>
              <a:off x="6419175" y="2685425"/>
              <a:ext cx="13450" cy="14450"/>
            </a:xfrm>
            <a:custGeom>
              <a:avLst/>
              <a:gdLst/>
              <a:ahLst/>
              <a:cxnLst/>
              <a:rect l="l" t="t" r="r" b="b"/>
              <a:pathLst>
                <a:path w="538" h="578" extrusionOk="0">
                  <a:moveTo>
                    <a:pt x="199" y="0"/>
                  </a:moveTo>
                  <a:cubicBezTo>
                    <a:pt x="40" y="159"/>
                    <a:pt x="0" y="358"/>
                    <a:pt x="0" y="577"/>
                  </a:cubicBezTo>
                  <a:cubicBezTo>
                    <a:pt x="418" y="537"/>
                    <a:pt x="537" y="358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014;p9">
              <a:extLst>
                <a:ext uri="{FF2B5EF4-FFF2-40B4-BE49-F238E27FC236}">
                  <a16:creationId xmlns:a16="http://schemas.microsoft.com/office/drawing/2014/main" id="{F825161E-2AE1-4B95-880E-DEF4EB3C0853}"/>
                </a:ext>
              </a:extLst>
            </p:cNvPr>
            <p:cNvSpPr/>
            <p:nvPr/>
          </p:nvSpPr>
          <p:spPr>
            <a:xfrm>
              <a:off x="6400775" y="2719725"/>
              <a:ext cx="14425" cy="9475"/>
            </a:xfrm>
            <a:custGeom>
              <a:avLst/>
              <a:gdLst/>
              <a:ahLst/>
              <a:cxnLst/>
              <a:rect l="l" t="t" r="r" b="b"/>
              <a:pathLst>
                <a:path w="577" h="379" extrusionOk="0">
                  <a:moveTo>
                    <a:pt x="199" y="1"/>
                  </a:moveTo>
                  <a:cubicBezTo>
                    <a:pt x="40" y="80"/>
                    <a:pt x="0" y="220"/>
                    <a:pt x="0" y="379"/>
                  </a:cubicBezTo>
                  <a:cubicBezTo>
                    <a:pt x="199" y="279"/>
                    <a:pt x="438" y="180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015;p9">
              <a:extLst>
                <a:ext uri="{FF2B5EF4-FFF2-40B4-BE49-F238E27FC236}">
                  <a16:creationId xmlns:a16="http://schemas.microsoft.com/office/drawing/2014/main" id="{7066BBA5-74A4-41F0-9CB4-E7358CC19838}"/>
                </a:ext>
              </a:extLst>
            </p:cNvPr>
            <p:cNvSpPr/>
            <p:nvPr/>
          </p:nvSpPr>
          <p:spPr>
            <a:xfrm>
              <a:off x="6417675" y="27127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ubicBezTo>
                    <a:pt x="80" y="60"/>
                    <a:pt x="60" y="40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016;p9">
              <a:extLst>
                <a:ext uri="{FF2B5EF4-FFF2-40B4-BE49-F238E27FC236}">
                  <a16:creationId xmlns:a16="http://schemas.microsoft.com/office/drawing/2014/main" id="{57E4B74C-46C9-484F-8EB3-12A9DD080FD2}"/>
                </a:ext>
              </a:extLst>
            </p:cNvPr>
            <p:cNvSpPr/>
            <p:nvPr/>
          </p:nvSpPr>
          <p:spPr>
            <a:xfrm>
              <a:off x="6683250" y="2995750"/>
              <a:ext cx="42275" cy="55600"/>
            </a:xfrm>
            <a:custGeom>
              <a:avLst/>
              <a:gdLst/>
              <a:ahLst/>
              <a:cxnLst/>
              <a:rect l="l" t="t" r="r" b="b"/>
              <a:pathLst>
                <a:path w="1691" h="2224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1074" y="358"/>
                    <a:pt x="1253" y="756"/>
                    <a:pt x="1034" y="1074"/>
                  </a:cubicBezTo>
                  <a:cubicBezTo>
                    <a:pt x="915" y="1532"/>
                    <a:pt x="497" y="1572"/>
                    <a:pt x="119" y="1691"/>
                  </a:cubicBezTo>
                  <a:cubicBezTo>
                    <a:pt x="0" y="1910"/>
                    <a:pt x="199" y="2009"/>
                    <a:pt x="298" y="2149"/>
                  </a:cubicBezTo>
                  <a:cubicBezTo>
                    <a:pt x="428" y="2195"/>
                    <a:pt x="548" y="2224"/>
                    <a:pt x="666" y="2224"/>
                  </a:cubicBezTo>
                  <a:cubicBezTo>
                    <a:pt x="803" y="2224"/>
                    <a:pt x="936" y="2185"/>
                    <a:pt x="1074" y="2089"/>
                  </a:cubicBezTo>
                  <a:lnTo>
                    <a:pt x="1094" y="2089"/>
                  </a:lnTo>
                  <a:lnTo>
                    <a:pt x="1313" y="1950"/>
                  </a:lnTo>
                  <a:lnTo>
                    <a:pt x="1472" y="1711"/>
                  </a:lnTo>
                  <a:cubicBezTo>
                    <a:pt x="1691" y="1492"/>
                    <a:pt x="1432" y="1174"/>
                    <a:pt x="1631" y="975"/>
                  </a:cubicBezTo>
                  <a:cubicBezTo>
                    <a:pt x="1631" y="597"/>
                    <a:pt x="1691" y="199"/>
                    <a:pt x="1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017;p9">
              <a:extLst>
                <a:ext uri="{FF2B5EF4-FFF2-40B4-BE49-F238E27FC236}">
                  <a16:creationId xmlns:a16="http://schemas.microsoft.com/office/drawing/2014/main" id="{9F562EC9-F43C-4D94-A9AB-DCCCC8AEA4A5}"/>
                </a:ext>
              </a:extLst>
            </p:cNvPr>
            <p:cNvSpPr/>
            <p:nvPr/>
          </p:nvSpPr>
          <p:spPr>
            <a:xfrm>
              <a:off x="6721025" y="2979675"/>
              <a:ext cx="7000" cy="9625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97" y="0"/>
                  </a:moveTo>
                  <a:cubicBezTo>
                    <a:pt x="36" y="0"/>
                    <a:pt x="1" y="85"/>
                    <a:pt x="1" y="146"/>
                  </a:cubicBezTo>
                  <a:cubicBezTo>
                    <a:pt x="1" y="225"/>
                    <a:pt x="61" y="345"/>
                    <a:pt x="100" y="365"/>
                  </a:cubicBezTo>
                  <a:cubicBezTo>
                    <a:pt x="119" y="379"/>
                    <a:pt x="138" y="385"/>
                    <a:pt x="155" y="385"/>
                  </a:cubicBezTo>
                  <a:cubicBezTo>
                    <a:pt x="214" y="385"/>
                    <a:pt x="264" y="317"/>
                    <a:pt x="279" y="225"/>
                  </a:cubicBezTo>
                  <a:cubicBezTo>
                    <a:pt x="220" y="166"/>
                    <a:pt x="200" y="66"/>
                    <a:pt x="160" y="27"/>
                  </a:cubicBezTo>
                  <a:cubicBezTo>
                    <a:pt x="137" y="8"/>
                    <a:pt x="11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018;p9">
              <a:extLst>
                <a:ext uri="{FF2B5EF4-FFF2-40B4-BE49-F238E27FC236}">
                  <a16:creationId xmlns:a16="http://schemas.microsoft.com/office/drawing/2014/main" id="{FE6ED309-8F23-4062-9AAB-551A6AA62A06}"/>
                </a:ext>
              </a:extLst>
            </p:cNvPr>
            <p:cNvSpPr/>
            <p:nvPr/>
          </p:nvSpPr>
          <p:spPr>
            <a:xfrm>
              <a:off x="6577300" y="2957275"/>
              <a:ext cx="34350" cy="4850"/>
            </a:xfrm>
            <a:custGeom>
              <a:avLst/>
              <a:gdLst/>
              <a:ahLst/>
              <a:cxnLst/>
              <a:rect l="l" t="t" r="r" b="b"/>
              <a:pathLst>
                <a:path w="1374" h="194" extrusionOk="0">
                  <a:moveTo>
                    <a:pt x="601" y="1"/>
                  </a:moveTo>
                  <a:cubicBezTo>
                    <a:pt x="396" y="1"/>
                    <a:pt x="193" y="36"/>
                    <a:pt x="1" y="167"/>
                  </a:cubicBezTo>
                  <a:cubicBezTo>
                    <a:pt x="172" y="181"/>
                    <a:pt x="345" y="194"/>
                    <a:pt x="518" y="194"/>
                  </a:cubicBezTo>
                  <a:cubicBezTo>
                    <a:pt x="809" y="194"/>
                    <a:pt x="1099" y="159"/>
                    <a:pt x="1374" y="47"/>
                  </a:cubicBezTo>
                  <a:lnTo>
                    <a:pt x="1374" y="47"/>
                  </a:lnTo>
                  <a:cubicBezTo>
                    <a:pt x="1352" y="48"/>
                    <a:pt x="1330" y="49"/>
                    <a:pt x="1308" y="49"/>
                  </a:cubicBezTo>
                  <a:cubicBezTo>
                    <a:pt x="1081" y="49"/>
                    <a:pt x="840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019;p9">
              <a:extLst>
                <a:ext uri="{FF2B5EF4-FFF2-40B4-BE49-F238E27FC236}">
                  <a16:creationId xmlns:a16="http://schemas.microsoft.com/office/drawing/2014/main" id="{CC5B18F3-9136-4A3C-ABFB-CCD7CE7170F3}"/>
                </a:ext>
              </a:extLst>
            </p:cNvPr>
            <p:cNvSpPr/>
            <p:nvPr/>
          </p:nvSpPr>
          <p:spPr>
            <a:xfrm>
              <a:off x="6546975" y="2962425"/>
              <a:ext cx="25375" cy="5225"/>
            </a:xfrm>
            <a:custGeom>
              <a:avLst/>
              <a:gdLst/>
              <a:ahLst/>
              <a:cxnLst/>
              <a:rect l="l" t="t" r="r" b="b"/>
              <a:pathLst>
                <a:path w="1015" h="209" extrusionOk="0">
                  <a:moveTo>
                    <a:pt x="458" y="0"/>
                  </a:moveTo>
                  <a:cubicBezTo>
                    <a:pt x="299" y="0"/>
                    <a:pt x="160" y="20"/>
                    <a:pt x="0" y="20"/>
                  </a:cubicBezTo>
                  <a:cubicBezTo>
                    <a:pt x="175" y="129"/>
                    <a:pt x="362" y="209"/>
                    <a:pt x="550" y="209"/>
                  </a:cubicBezTo>
                  <a:cubicBezTo>
                    <a:pt x="706" y="209"/>
                    <a:pt x="862" y="155"/>
                    <a:pt x="1015" y="20"/>
                  </a:cubicBezTo>
                  <a:cubicBezTo>
                    <a:pt x="816" y="20"/>
                    <a:pt x="617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020;p9">
              <a:extLst>
                <a:ext uri="{FF2B5EF4-FFF2-40B4-BE49-F238E27FC236}">
                  <a16:creationId xmlns:a16="http://schemas.microsoft.com/office/drawing/2014/main" id="{5AC24C5A-4E2D-4D7E-B3E3-DFAF83A77CA8}"/>
                </a:ext>
              </a:extLst>
            </p:cNvPr>
            <p:cNvSpPr/>
            <p:nvPr/>
          </p:nvSpPr>
          <p:spPr>
            <a:xfrm>
              <a:off x="6553925" y="29539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60"/>
                    <a:pt x="81" y="139"/>
                    <a:pt x="140" y="199"/>
                  </a:cubicBezTo>
                  <a:cubicBezTo>
                    <a:pt x="140" y="139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021;p9">
              <a:extLst>
                <a:ext uri="{FF2B5EF4-FFF2-40B4-BE49-F238E27FC236}">
                  <a16:creationId xmlns:a16="http://schemas.microsoft.com/office/drawing/2014/main" id="{BC1947E7-59C1-4B26-8F79-1750580B4F6A}"/>
                </a:ext>
              </a:extLst>
            </p:cNvPr>
            <p:cNvSpPr/>
            <p:nvPr/>
          </p:nvSpPr>
          <p:spPr>
            <a:xfrm>
              <a:off x="6510175" y="2962200"/>
              <a:ext cx="30850" cy="5400"/>
            </a:xfrm>
            <a:custGeom>
              <a:avLst/>
              <a:gdLst/>
              <a:ahLst/>
              <a:cxnLst/>
              <a:rect l="l" t="t" r="r" b="b"/>
              <a:pathLst>
                <a:path w="1234" h="216" extrusionOk="0">
                  <a:moveTo>
                    <a:pt x="545" y="1"/>
                  </a:moveTo>
                  <a:cubicBezTo>
                    <a:pt x="356" y="1"/>
                    <a:pt x="174" y="44"/>
                    <a:pt x="0" y="208"/>
                  </a:cubicBezTo>
                  <a:cubicBezTo>
                    <a:pt x="155" y="208"/>
                    <a:pt x="307" y="216"/>
                    <a:pt x="455" y="216"/>
                  </a:cubicBezTo>
                  <a:cubicBezTo>
                    <a:pt x="728" y="216"/>
                    <a:pt x="989" y="191"/>
                    <a:pt x="1234" y="49"/>
                  </a:cubicBezTo>
                  <a:lnTo>
                    <a:pt x="1234" y="49"/>
                  </a:lnTo>
                  <a:cubicBezTo>
                    <a:pt x="1214" y="50"/>
                    <a:pt x="1194" y="50"/>
                    <a:pt x="1175" y="50"/>
                  </a:cubicBezTo>
                  <a:cubicBezTo>
                    <a:pt x="959" y="50"/>
                    <a:pt x="748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022;p9">
              <a:extLst>
                <a:ext uri="{FF2B5EF4-FFF2-40B4-BE49-F238E27FC236}">
                  <a16:creationId xmlns:a16="http://schemas.microsoft.com/office/drawing/2014/main" id="{B2F1C9D8-AC87-40D0-9695-425737BCDEDA}"/>
                </a:ext>
              </a:extLst>
            </p:cNvPr>
            <p:cNvSpPr/>
            <p:nvPr/>
          </p:nvSpPr>
          <p:spPr>
            <a:xfrm>
              <a:off x="6129225" y="2999225"/>
              <a:ext cx="24400" cy="55300"/>
            </a:xfrm>
            <a:custGeom>
              <a:avLst/>
              <a:gdLst/>
              <a:ahLst/>
              <a:cxnLst/>
              <a:rect l="l" t="t" r="r" b="b"/>
              <a:pathLst>
                <a:path w="976" h="2212" extrusionOk="0">
                  <a:moveTo>
                    <a:pt x="757" y="0"/>
                  </a:moveTo>
                  <a:cubicBezTo>
                    <a:pt x="498" y="60"/>
                    <a:pt x="398" y="199"/>
                    <a:pt x="379" y="458"/>
                  </a:cubicBezTo>
                  <a:cubicBezTo>
                    <a:pt x="1" y="975"/>
                    <a:pt x="219" y="1572"/>
                    <a:pt x="160" y="2149"/>
                  </a:cubicBezTo>
                  <a:cubicBezTo>
                    <a:pt x="192" y="2191"/>
                    <a:pt x="235" y="2211"/>
                    <a:pt x="281" y="2211"/>
                  </a:cubicBezTo>
                  <a:cubicBezTo>
                    <a:pt x="320" y="2211"/>
                    <a:pt x="362" y="2196"/>
                    <a:pt x="398" y="2169"/>
                  </a:cubicBezTo>
                  <a:cubicBezTo>
                    <a:pt x="975" y="1811"/>
                    <a:pt x="757" y="1214"/>
                    <a:pt x="717" y="717"/>
                  </a:cubicBezTo>
                  <a:cubicBezTo>
                    <a:pt x="717" y="438"/>
                    <a:pt x="717" y="239"/>
                    <a:pt x="955" y="80"/>
                  </a:cubicBezTo>
                  <a:cubicBezTo>
                    <a:pt x="876" y="60"/>
                    <a:pt x="796" y="40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023;p9">
              <a:extLst>
                <a:ext uri="{FF2B5EF4-FFF2-40B4-BE49-F238E27FC236}">
                  <a16:creationId xmlns:a16="http://schemas.microsoft.com/office/drawing/2014/main" id="{8BB93C54-0283-42A7-A57A-F33AB75EC114}"/>
                </a:ext>
              </a:extLst>
            </p:cNvPr>
            <p:cNvSpPr/>
            <p:nvPr/>
          </p:nvSpPr>
          <p:spPr>
            <a:xfrm>
              <a:off x="6109825" y="3005700"/>
              <a:ext cx="14950" cy="47800"/>
            </a:xfrm>
            <a:custGeom>
              <a:avLst/>
              <a:gdLst/>
              <a:ahLst/>
              <a:cxnLst/>
              <a:rect l="l" t="t" r="r" b="b"/>
              <a:pathLst>
                <a:path w="598" h="1912" extrusionOk="0">
                  <a:moveTo>
                    <a:pt x="379" y="0"/>
                  </a:moveTo>
                  <a:cubicBezTo>
                    <a:pt x="259" y="60"/>
                    <a:pt x="140" y="100"/>
                    <a:pt x="1" y="179"/>
                  </a:cubicBezTo>
                  <a:cubicBezTo>
                    <a:pt x="140" y="617"/>
                    <a:pt x="359" y="1054"/>
                    <a:pt x="200" y="1512"/>
                  </a:cubicBezTo>
                  <a:cubicBezTo>
                    <a:pt x="338" y="1599"/>
                    <a:pt x="220" y="1912"/>
                    <a:pt x="438" y="1912"/>
                  </a:cubicBezTo>
                  <a:cubicBezTo>
                    <a:pt x="470" y="1912"/>
                    <a:pt x="509" y="1905"/>
                    <a:pt x="558" y="1890"/>
                  </a:cubicBezTo>
                  <a:cubicBezTo>
                    <a:pt x="598" y="1253"/>
                    <a:pt x="578" y="61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024;p9">
              <a:extLst>
                <a:ext uri="{FF2B5EF4-FFF2-40B4-BE49-F238E27FC236}">
                  <a16:creationId xmlns:a16="http://schemas.microsoft.com/office/drawing/2014/main" id="{30B2336E-FD96-43AF-B5CF-AA2E4A163008}"/>
                </a:ext>
              </a:extLst>
            </p:cNvPr>
            <p:cNvSpPr/>
            <p:nvPr/>
          </p:nvSpPr>
          <p:spPr>
            <a:xfrm>
              <a:off x="6379875" y="2759350"/>
              <a:ext cx="25400" cy="29750"/>
            </a:xfrm>
            <a:custGeom>
              <a:avLst/>
              <a:gdLst/>
              <a:ahLst/>
              <a:cxnLst/>
              <a:rect l="l" t="t" r="r" b="b"/>
              <a:pathLst>
                <a:path w="1016" h="1190" extrusionOk="0">
                  <a:moveTo>
                    <a:pt x="470" y="0"/>
                  </a:moveTo>
                  <a:cubicBezTo>
                    <a:pt x="368" y="0"/>
                    <a:pt x="278" y="33"/>
                    <a:pt x="199" y="126"/>
                  </a:cubicBezTo>
                  <a:cubicBezTo>
                    <a:pt x="1" y="604"/>
                    <a:pt x="199" y="922"/>
                    <a:pt x="617" y="1161"/>
                  </a:cubicBezTo>
                  <a:cubicBezTo>
                    <a:pt x="688" y="1175"/>
                    <a:pt x="748" y="1189"/>
                    <a:pt x="812" y="1189"/>
                  </a:cubicBezTo>
                  <a:cubicBezTo>
                    <a:pt x="839" y="1189"/>
                    <a:pt x="867" y="1187"/>
                    <a:pt x="896" y="1181"/>
                  </a:cubicBezTo>
                  <a:lnTo>
                    <a:pt x="995" y="1081"/>
                  </a:lnTo>
                  <a:cubicBezTo>
                    <a:pt x="1015" y="1002"/>
                    <a:pt x="1015" y="962"/>
                    <a:pt x="995" y="902"/>
                  </a:cubicBezTo>
                  <a:cubicBezTo>
                    <a:pt x="737" y="683"/>
                    <a:pt x="876" y="385"/>
                    <a:pt x="796" y="126"/>
                  </a:cubicBezTo>
                  <a:cubicBezTo>
                    <a:pt x="737" y="67"/>
                    <a:pt x="677" y="7"/>
                    <a:pt x="558" y="7"/>
                  </a:cubicBezTo>
                  <a:cubicBezTo>
                    <a:pt x="528" y="3"/>
                    <a:pt x="49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025;p9">
              <a:extLst>
                <a:ext uri="{FF2B5EF4-FFF2-40B4-BE49-F238E27FC236}">
                  <a16:creationId xmlns:a16="http://schemas.microsoft.com/office/drawing/2014/main" id="{306DAE4A-32A6-4946-9034-0588D7A10FAD}"/>
                </a:ext>
              </a:extLst>
            </p:cNvPr>
            <p:cNvSpPr/>
            <p:nvPr/>
          </p:nvSpPr>
          <p:spPr>
            <a:xfrm>
              <a:off x="6410200" y="2788675"/>
              <a:ext cx="27875" cy="22125"/>
            </a:xfrm>
            <a:custGeom>
              <a:avLst/>
              <a:gdLst/>
              <a:ahLst/>
              <a:cxnLst/>
              <a:rect l="l" t="t" r="r" b="b"/>
              <a:pathLst>
                <a:path w="1115" h="885" extrusionOk="0">
                  <a:moveTo>
                    <a:pt x="305" y="0"/>
                  </a:moveTo>
                  <a:cubicBezTo>
                    <a:pt x="206" y="0"/>
                    <a:pt x="103" y="46"/>
                    <a:pt x="1" y="107"/>
                  </a:cubicBezTo>
                  <a:cubicBezTo>
                    <a:pt x="406" y="300"/>
                    <a:pt x="549" y="885"/>
                    <a:pt x="1064" y="885"/>
                  </a:cubicBezTo>
                  <a:cubicBezTo>
                    <a:pt x="1081" y="885"/>
                    <a:pt x="1098" y="884"/>
                    <a:pt x="1115" y="883"/>
                  </a:cubicBezTo>
                  <a:cubicBezTo>
                    <a:pt x="1055" y="525"/>
                    <a:pt x="697" y="406"/>
                    <a:pt x="578" y="147"/>
                  </a:cubicBezTo>
                  <a:cubicBezTo>
                    <a:pt x="491" y="41"/>
                    <a:pt x="399" y="0"/>
                    <a:pt x="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026;p9">
              <a:extLst>
                <a:ext uri="{FF2B5EF4-FFF2-40B4-BE49-F238E27FC236}">
                  <a16:creationId xmlns:a16="http://schemas.microsoft.com/office/drawing/2014/main" id="{EBD7A188-BB22-481D-A722-06EC6735414F}"/>
                </a:ext>
              </a:extLst>
            </p:cNvPr>
            <p:cNvSpPr/>
            <p:nvPr/>
          </p:nvSpPr>
          <p:spPr>
            <a:xfrm>
              <a:off x="6403250" y="2783375"/>
              <a:ext cx="20900" cy="9000"/>
            </a:xfrm>
            <a:custGeom>
              <a:avLst/>
              <a:gdLst/>
              <a:ahLst/>
              <a:cxnLst/>
              <a:rect l="l" t="t" r="r" b="b"/>
              <a:pathLst>
                <a:path w="836" h="360" extrusionOk="0">
                  <a:moveTo>
                    <a:pt x="60" y="81"/>
                  </a:moveTo>
                  <a:lnTo>
                    <a:pt x="80" y="120"/>
                  </a:lnTo>
                  <a:cubicBezTo>
                    <a:pt x="60" y="120"/>
                    <a:pt x="60" y="140"/>
                    <a:pt x="40" y="200"/>
                  </a:cubicBezTo>
                  <a:cubicBezTo>
                    <a:pt x="0" y="240"/>
                    <a:pt x="40" y="260"/>
                    <a:pt x="100" y="299"/>
                  </a:cubicBezTo>
                  <a:lnTo>
                    <a:pt x="180" y="299"/>
                  </a:lnTo>
                  <a:lnTo>
                    <a:pt x="259" y="319"/>
                  </a:lnTo>
                  <a:cubicBezTo>
                    <a:pt x="458" y="339"/>
                    <a:pt x="637" y="339"/>
                    <a:pt x="836" y="359"/>
                  </a:cubicBezTo>
                  <a:cubicBezTo>
                    <a:pt x="677" y="1"/>
                    <a:pt x="339" y="160"/>
                    <a:pt x="60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027;p9">
              <a:extLst>
                <a:ext uri="{FF2B5EF4-FFF2-40B4-BE49-F238E27FC236}">
                  <a16:creationId xmlns:a16="http://schemas.microsoft.com/office/drawing/2014/main" id="{59AD2776-686A-4FB9-B79B-5812EDD7921E}"/>
                </a:ext>
              </a:extLst>
            </p:cNvPr>
            <p:cNvSpPr/>
            <p:nvPr/>
          </p:nvSpPr>
          <p:spPr>
            <a:xfrm>
              <a:off x="6717550" y="30201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99" y="1"/>
                  </a:moveTo>
                  <a:cubicBezTo>
                    <a:pt x="1" y="200"/>
                    <a:pt x="140" y="498"/>
                    <a:pt x="100" y="737"/>
                  </a:cubicBezTo>
                  <a:cubicBezTo>
                    <a:pt x="399" y="538"/>
                    <a:pt x="239" y="2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028;p9">
              <a:extLst>
                <a:ext uri="{FF2B5EF4-FFF2-40B4-BE49-F238E27FC236}">
                  <a16:creationId xmlns:a16="http://schemas.microsoft.com/office/drawing/2014/main" id="{09E0B199-45D9-4E66-8B68-FDB88EF09279}"/>
                </a:ext>
              </a:extLst>
            </p:cNvPr>
            <p:cNvSpPr/>
            <p:nvPr/>
          </p:nvSpPr>
          <p:spPr>
            <a:xfrm>
              <a:off x="6376900" y="2666125"/>
              <a:ext cx="17425" cy="75025"/>
            </a:xfrm>
            <a:custGeom>
              <a:avLst/>
              <a:gdLst/>
              <a:ahLst/>
              <a:cxnLst/>
              <a:rect l="l" t="t" r="r" b="b"/>
              <a:pathLst>
                <a:path w="697" h="3001" extrusionOk="0">
                  <a:moveTo>
                    <a:pt x="98" y="1"/>
                  </a:moveTo>
                  <a:cubicBezTo>
                    <a:pt x="70" y="1"/>
                    <a:pt x="38" y="6"/>
                    <a:pt x="0" y="16"/>
                  </a:cubicBezTo>
                  <a:cubicBezTo>
                    <a:pt x="0" y="971"/>
                    <a:pt x="60" y="1926"/>
                    <a:pt x="219" y="2861"/>
                  </a:cubicBezTo>
                  <a:cubicBezTo>
                    <a:pt x="239" y="2940"/>
                    <a:pt x="299" y="2960"/>
                    <a:pt x="358" y="3000"/>
                  </a:cubicBezTo>
                  <a:cubicBezTo>
                    <a:pt x="418" y="3000"/>
                    <a:pt x="497" y="3000"/>
                    <a:pt x="537" y="2940"/>
                  </a:cubicBezTo>
                  <a:cubicBezTo>
                    <a:pt x="537" y="2841"/>
                    <a:pt x="557" y="2761"/>
                    <a:pt x="557" y="2662"/>
                  </a:cubicBezTo>
                  <a:cubicBezTo>
                    <a:pt x="537" y="1926"/>
                    <a:pt x="696" y="1130"/>
                    <a:pt x="358" y="414"/>
                  </a:cubicBezTo>
                  <a:cubicBezTo>
                    <a:pt x="234" y="343"/>
                    <a:pt x="332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029;p9">
              <a:extLst>
                <a:ext uri="{FF2B5EF4-FFF2-40B4-BE49-F238E27FC236}">
                  <a16:creationId xmlns:a16="http://schemas.microsoft.com/office/drawing/2014/main" id="{28DA76B3-0154-4713-AD50-9F9D62C264C7}"/>
                </a:ext>
              </a:extLst>
            </p:cNvPr>
            <p:cNvSpPr/>
            <p:nvPr/>
          </p:nvSpPr>
          <p:spPr>
            <a:xfrm>
              <a:off x="6382350" y="2738625"/>
              <a:ext cx="15450" cy="23900"/>
            </a:xfrm>
            <a:custGeom>
              <a:avLst/>
              <a:gdLst/>
              <a:ahLst/>
              <a:cxnLst/>
              <a:rect l="l" t="t" r="r" b="b"/>
              <a:pathLst>
                <a:path w="618" h="956" extrusionOk="0">
                  <a:moveTo>
                    <a:pt x="180" y="1"/>
                  </a:moveTo>
                  <a:cubicBezTo>
                    <a:pt x="1" y="319"/>
                    <a:pt x="1" y="617"/>
                    <a:pt x="180" y="955"/>
                  </a:cubicBezTo>
                  <a:lnTo>
                    <a:pt x="538" y="955"/>
                  </a:lnTo>
                  <a:cubicBezTo>
                    <a:pt x="618" y="916"/>
                    <a:pt x="618" y="836"/>
                    <a:pt x="598" y="757"/>
                  </a:cubicBezTo>
                  <a:cubicBezTo>
                    <a:pt x="518" y="637"/>
                    <a:pt x="359" y="538"/>
                    <a:pt x="538" y="379"/>
                  </a:cubicBezTo>
                  <a:lnTo>
                    <a:pt x="578" y="379"/>
                  </a:lnTo>
                  <a:cubicBezTo>
                    <a:pt x="478" y="259"/>
                    <a:pt x="399" y="160"/>
                    <a:pt x="319" y="40"/>
                  </a:cubicBezTo>
                  <a:cubicBezTo>
                    <a:pt x="279" y="21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030;p9">
              <a:extLst>
                <a:ext uri="{FF2B5EF4-FFF2-40B4-BE49-F238E27FC236}">
                  <a16:creationId xmlns:a16="http://schemas.microsoft.com/office/drawing/2014/main" id="{B08DC476-5B15-4263-B4FF-9A71E3EEFD79}"/>
                </a:ext>
              </a:extLst>
            </p:cNvPr>
            <p:cNvSpPr/>
            <p:nvPr/>
          </p:nvSpPr>
          <p:spPr>
            <a:xfrm>
              <a:off x="6390325" y="2748075"/>
              <a:ext cx="7475" cy="10475"/>
            </a:xfrm>
            <a:custGeom>
              <a:avLst/>
              <a:gdLst/>
              <a:ahLst/>
              <a:cxnLst/>
              <a:rect l="l" t="t" r="r" b="b"/>
              <a:pathLst>
                <a:path w="299" h="419" extrusionOk="0">
                  <a:moveTo>
                    <a:pt x="219" y="1"/>
                  </a:moveTo>
                  <a:cubicBezTo>
                    <a:pt x="0" y="140"/>
                    <a:pt x="60" y="259"/>
                    <a:pt x="199" y="418"/>
                  </a:cubicBezTo>
                  <a:cubicBezTo>
                    <a:pt x="299" y="339"/>
                    <a:pt x="299" y="25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031;p9">
              <a:extLst>
                <a:ext uri="{FF2B5EF4-FFF2-40B4-BE49-F238E27FC236}">
                  <a16:creationId xmlns:a16="http://schemas.microsoft.com/office/drawing/2014/main" id="{24778C89-146E-4F1B-9BDE-39DBEED75995}"/>
                </a:ext>
              </a:extLst>
            </p:cNvPr>
            <p:cNvSpPr/>
            <p:nvPr/>
          </p:nvSpPr>
          <p:spPr>
            <a:xfrm>
              <a:off x="6395300" y="27525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20" y="1"/>
                  </a:moveTo>
                  <a:cubicBezTo>
                    <a:pt x="20" y="80"/>
                    <a:pt x="0" y="160"/>
                    <a:pt x="0" y="239"/>
                  </a:cubicBezTo>
                  <a:cubicBezTo>
                    <a:pt x="0" y="279"/>
                    <a:pt x="0" y="339"/>
                    <a:pt x="20" y="398"/>
                  </a:cubicBezTo>
                  <a:lnTo>
                    <a:pt x="179" y="398"/>
                  </a:lnTo>
                  <a:cubicBezTo>
                    <a:pt x="179" y="259"/>
                    <a:pt x="179" y="10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032;p9">
              <a:extLst>
                <a:ext uri="{FF2B5EF4-FFF2-40B4-BE49-F238E27FC236}">
                  <a16:creationId xmlns:a16="http://schemas.microsoft.com/office/drawing/2014/main" id="{8EFCE08E-17FC-4E2B-84DB-F34686DB2545}"/>
                </a:ext>
              </a:extLst>
            </p:cNvPr>
            <p:cNvSpPr/>
            <p:nvPr/>
          </p:nvSpPr>
          <p:spPr>
            <a:xfrm>
              <a:off x="5945725" y="2972375"/>
              <a:ext cx="56225" cy="11600"/>
            </a:xfrm>
            <a:custGeom>
              <a:avLst/>
              <a:gdLst/>
              <a:ahLst/>
              <a:cxnLst/>
              <a:rect l="l" t="t" r="r" b="b"/>
              <a:pathLst>
                <a:path w="2249" h="464" extrusionOk="0">
                  <a:moveTo>
                    <a:pt x="1716" y="1"/>
                  </a:moveTo>
                  <a:cubicBezTo>
                    <a:pt x="1164" y="1"/>
                    <a:pt x="622" y="80"/>
                    <a:pt x="80" y="219"/>
                  </a:cubicBezTo>
                  <a:cubicBezTo>
                    <a:pt x="0" y="319"/>
                    <a:pt x="40" y="398"/>
                    <a:pt x="159" y="438"/>
                  </a:cubicBezTo>
                  <a:cubicBezTo>
                    <a:pt x="330" y="438"/>
                    <a:pt x="500" y="464"/>
                    <a:pt x="671" y="464"/>
                  </a:cubicBezTo>
                  <a:cubicBezTo>
                    <a:pt x="799" y="464"/>
                    <a:pt x="927" y="449"/>
                    <a:pt x="1055" y="398"/>
                  </a:cubicBezTo>
                  <a:cubicBezTo>
                    <a:pt x="1373" y="398"/>
                    <a:pt x="1671" y="358"/>
                    <a:pt x="1989" y="358"/>
                  </a:cubicBezTo>
                  <a:lnTo>
                    <a:pt x="2188" y="159"/>
                  </a:lnTo>
                  <a:lnTo>
                    <a:pt x="2248" y="120"/>
                  </a:lnTo>
                  <a:cubicBezTo>
                    <a:pt x="2248" y="100"/>
                    <a:pt x="2248" y="60"/>
                    <a:pt x="2188" y="20"/>
                  </a:cubicBezTo>
                  <a:cubicBezTo>
                    <a:pt x="2030" y="7"/>
                    <a:pt x="1872" y="1"/>
                    <a:pt x="1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033;p9">
              <a:extLst>
                <a:ext uri="{FF2B5EF4-FFF2-40B4-BE49-F238E27FC236}">
                  <a16:creationId xmlns:a16="http://schemas.microsoft.com/office/drawing/2014/main" id="{521CF066-DCAF-474E-B4A0-5EF211B87F71}"/>
                </a:ext>
              </a:extLst>
            </p:cNvPr>
            <p:cNvSpPr/>
            <p:nvPr/>
          </p:nvSpPr>
          <p:spPr>
            <a:xfrm>
              <a:off x="5999925" y="2971875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378" y="0"/>
                  </a:moveTo>
                  <a:cubicBezTo>
                    <a:pt x="259" y="40"/>
                    <a:pt x="160" y="40"/>
                    <a:pt x="20" y="40"/>
                  </a:cubicBezTo>
                  <a:cubicBezTo>
                    <a:pt x="1" y="80"/>
                    <a:pt x="1" y="140"/>
                    <a:pt x="1" y="179"/>
                  </a:cubicBezTo>
                  <a:cubicBezTo>
                    <a:pt x="43" y="179"/>
                    <a:pt x="85" y="182"/>
                    <a:pt x="126" y="182"/>
                  </a:cubicBezTo>
                  <a:cubicBezTo>
                    <a:pt x="237" y="182"/>
                    <a:pt x="335" y="161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034;p9">
              <a:extLst>
                <a:ext uri="{FF2B5EF4-FFF2-40B4-BE49-F238E27FC236}">
                  <a16:creationId xmlns:a16="http://schemas.microsoft.com/office/drawing/2014/main" id="{CB99DFF0-274A-4575-B45C-21AEEC71ADC8}"/>
                </a:ext>
              </a:extLst>
            </p:cNvPr>
            <p:cNvSpPr/>
            <p:nvPr/>
          </p:nvSpPr>
          <p:spPr>
            <a:xfrm>
              <a:off x="5629925" y="2749575"/>
              <a:ext cx="286975" cy="24925"/>
            </a:xfrm>
            <a:custGeom>
              <a:avLst/>
              <a:gdLst/>
              <a:ahLst/>
              <a:cxnLst/>
              <a:rect l="l" t="t" r="r" b="b"/>
              <a:pathLst>
                <a:path w="11479" h="997" extrusionOk="0">
                  <a:moveTo>
                    <a:pt x="279" y="0"/>
                  </a:moveTo>
                  <a:cubicBezTo>
                    <a:pt x="179" y="20"/>
                    <a:pt x="80" y="100"/>
                    <a:pt x="40" y="199"/>
                  </a:cubicBezTo>
                  <a:cubicBezTo>
                    <a:pt x="0" y="299"/>
                    <a:pt x="40" y="398"/>
                    <a:pt x="100" y="498"/>
                  </a:cubicBezTo>
                  <a:cubicBezTo>
                    <a:pt x="657" y="517"/>
                    <a:pt x="1174" y="517"/>
                    <a:pt x="1731" y="537"/>
                  </a:cubicBezTo>
                  <a:cubicBezTo>
                    <a:pt x="1990" y="602"/>
                    <a:pt x="2252" y="618"/>
                    <a:pt x="2513" y="618"/>
                  </a:cubicBezTo>
                  <a:cubicBezTo>
                    <a:pt x="2776" y="618"/>
                    <a:pt x="3038" y="602"/>
                    <a:pt x="3298" y="602"/>
                  </a:cubicBezTo>
                  <a:cubicBezTo>
                    <a:pt x="3575" y="602"/>
                    <a:pt x="3849" y="621"/>
                    <a:pt x="4118" y="697"/>
                  </a:cubicBezTo>
                  <a:cubicBezTo>
                    <a:pt x="4357" y="697"/>
                    <a:pt x="4576" y="716"/>
                    <a:pt x="4834" y="716"/>
                  </a:cubicBezTo>
                  <a:cubicBezTo>
                    <a:pt x="5152" y="781"/>
                    <a:pt x="5468" y="797"/>
                    <a:pt x="5782" y="797"/>
                  </a:cubicBezTo>
                  <a:cubicBezTo>
                    <a:pt x="6098" y="797"/>
                    <a:pt x="6413" y="781"/>
                    <a:pt x="6729" y="781"/>
                  </a:cubicBezTo>
                  <a:cubicBezTo>
                    <a:pt x="7064" y="781"/>
                    <a:pt x="7400" y="800"/>
                    <a:pt x="7739" y="876"/>
                  </a:cubicBezTo>
                  <a:cubicBezTo>
                    <a:pt x="8496" y="902"/>
                    <a:pt x="9245" y="996"/>
                    <a:pt x="9997" y="996"/>
                  </a:cubicBezTo>
                  <a:cubicBezTo>
                    <a:pt x="10390" y="996"/>
                    <a:pt x="10784" y="971"/>
                    <a:pt x="11180" y="895"/>
                  </a:cubicBezTo>
                  <a:cubicBezTo>
                    <a:pt x="11319" y="796"/>
                    <a:pt x="11478" y="716"/>
                    <a:pt x="11419" y="517"/>
                  </a:cubicBezTo>
                  <a:cubicBezTo>
                    <a:pt x="11319" y="478"/>
                    <a:pt x="11220" y="438"/>
                    <a:pt x="11100" y="438"/>
                  </a:cubicBezTo>
                  <a:cubicBezTo>
                    <a:pt x="10835" y="438"/>
                    <a:pt x="10579" y="456"/>
                    <a:pt x="10325" y="456"/>
                  </a:cubicBezTo>
                  <a:cubicBezTo>
                    <a:pt x="10199" y="456"/>
                    <a:pt x="10073" y="451"/>
                    <a:pt x="9947" y="438"/>
                  </a:cubicBezTo>
                  <a:cubicBezTo>
                    <a:pt x="9775" y="430"/>
                    <a:pt x="9603" y="427"/>
                    <a:pt x="9430" y="427"/>
                  </a:cubicBezTo>
                  <a:cubicBezTo>
                    <a:pt x="8832" y="427"/>
                    <a:pt x="8234" y="464"/>
                    <a:pt x="7639" y="464"/>
                  </a:cubicBezTo>
                  <a:cubicBezTo>
                    <a:pt x="7100" y="464"/>
                    <a:pt x="6562" y="434"/>
                    <a:pt x="6028" y="319"/>
                  </a:cubicBezTo>
                  <a:cubicBezTo>
                    <a:pt x="5680" y="281"/>
                    <a:pt x="5332" y="273"/>
                    <a:pt x="4985" y="273"/>
                  </a:cubicBezTo>
                  <a:cubicBezTo>
                    <a:pt x="4743" y="273"/>
                    <a:pt x="4502" y="277"/>
                    <a:pt x="4261" y="277"/>
                  </a:cubicBezTo>
                  <a:cubicBezTo>
                    <a:pt x="3760" y="277"/>
                    <a:pt x="3260" y="260"/>
                    <a:pt x="2765" y="159"/>
                  </a:cubicBezTo>
                  <a:cubicBezTo>
                    <a:pt x="2655" y="110"/>
                    <a:pt x="2552" y="76"/>
                    <a:pt x="2447" y="76"/>
                  </a:cubicBezTo>
                  <a:cubicBezTo>
                    <a:pt x="2382" y="76"/>
                    <a:pt x="2317" y="89"/>
                    <a:pt x="2248" y="120"/>
                  </a:cubicBezTo>
                  <a:cubicBezTo>
                    <a:pt x="1592" y="0"/>
                    <a:pt x="935" y="4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035;p9">
              <a:extLst>
                <a:ext uri="{FF2B5EF4-FFF2-40B4-BE49-F238E27FC236}">
                  <a16:creationId xmlns:a16="http://schemas.microsoft.com/office/drawing/2014/main" id="{5A81D5FF-186D-4261-BD62-5D4367798656}"/>
                </a:ext>
              </a:extLst>
            </p:cNvPr>
            <p:cNvSpPr/>
            <p:nvPr/>
          </p:nvSpPr>
          <p:spPr>
            <a:xfrm>
              <a:off x="5848250" y="2508875"/>
              <a:ext cx="81575" cy="165125"/>
            </a:xfrm>
            <a:custGeom>
              <a:avLst/>
              <a:gdLst/>
              <a:ahLst/>
              <a:cxnLst/>
              <a:rect l="l" t="t" r="r" b="b"/>
              <a:pathLst>
                <a:path w="3263" h="6605" extrusionOk="0">
                  <a:moveTo>
                    <a:pt x="398" y="0"/>
                  </a:moveTo>
                  <a:cubicBezTo>
                    <a:pt x="259" y="40"/>
                    <a:pt x="120" y="40"/>
                    <a:pt x="0" y="60"/>
                  </a:cubicBezTo>
                  <a:cubicBezTo>
                    <a:pt x="219" y="259"/>
                    <a:pt x="577" y="338"/>
                    <a:pt x="398" y="756"/>
                  </a:cubicBezTo>
                  <a:cubicBezTo>
                    <a:pt x="319" y="935"/>
                    <a:pt x="378" y="1154"/>
                    <a:pt x="398" y="1333"/>
                  </a:cubicBezTo>
                  <a:cubicBezTo>
                    <a:pt x="657" y="2726"/>
                    <a:pt x="617" y="4138"/>
                    <a:pt x="577" y="5530"/>
                  </a:cubicBezTo>
                  <a:cubicBezTo>
                    <a:pt x="577" y="5829"/>
                    <a:pt x="498" y="6127"/>
                    <a:pt x="756" y="6605"/>
                  </a:cubicBezTo>
                  <a:cubicBezTo>
                    <a:pt x="1015" y="5113"/>
                    <a:pt x="1074" y="3820"/>
                    <a:pt x="856" y="2527"/>
                  </a:cubicBezTo>
                  <a:cubicBezTo>
                    <a:pt x="756" y="1870"/>
                    <a:pt x="776" y="1253"/>
                    <a:pt x="796" y="637"/>
                  </a:cubicBezTo>
                  <a:cubicBezTo>
                    <a:pt x="807" y="385"/>
                    <a:pt x="891" y="265"/>
                    <a:pt x="1017" y="265"/>
                  </a:cubicBezTo>
                  <a:cubicBezTo>
                    <a:pt x="1110" y="265"/>
                    <a:pt x="1226" y="331"/>
                    <a:pt x="1353" y="458"/>
                  </a:cubicBezTo>
                  <a:cubicBezTo>
                    <a:pt x="1373" y="498"/>
                    <a:pt x="1398" y="517"/>
                    <a:pt x="1423" y="517"/>
                  </a:cubicBezTo>
                  <a:cubicBezTo>
                    <a:pt x="1447" y="517"/>
                    <a:pt x="1472" y="498"/>
                    <a:pt x="1492" y="458"/>
                  </a:cubicBezTo>
                  <a:cubicBezTo>
                    <a:pt x="1651" y="239"/>
                    <a:pt x="1850" y="239"/>
                    <a:pt x="2069" y="239"/>
                  </a:cubicBezTo>
                  <a:cubicBezTo>
                    <a:pt x="2467" y="239"/>
                    <a:pt x="2865" y="199"/>
                    <a:pt x="3263" y="199"/>
                  </a:cubicBezTo>
                  <a:cubicBezTo>
                    <a:pt x="3263" y="159"/>
                    <a:pt x="3243" y="100"/>
                    <a:pt x="3203" y="60"/>
                  </a:cubicBezTo>
                  <a:cubicBezTo>
                    <a:pt x="2964" y="60"/>
                    <a:pt x="2706" y="40"/>
                    <a:pt x="2467" y="40"/>
                  </a:cubicBezTo>
                  <a:cubicBezTo>
                    <a:pt x="1771" y="0"/>
                    <a:pt x="1055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036;p9">
              <a:extLst>
                <a:ext uri="{FF2B5EF4-FFF2-40B4-BE49-F238E27FC236}">
                  <a16:creationId xmlns:a16="http://schemas.microsoft.com/office/drawing/2014/main" id="{606F8440-FA43-4680-B255-888E0F4FE359}"/>
                </a:ext>
              </a:extLst>
            </p:cNvPr>
            <p:cNvSpPr/>
            <p:nvPr/>
          </p:nvSpPr>
          <p:spPr>
            <a:xfrm>
              <a:off x="6012350" y="2507850"/>
              <a:ext cx="156200" cy="135325"/>
            </a:xfrm>
            <a:custGeom>
              <a:avLst/>
              <a:gdLst/>
              <a:ahLst/>
              <a:cxnLst/>
              <a:rect l="l" t="t" r="r" b="b"/>
              <a:pathLst>
                <a:path w="6248" h="5413" extrusionOk="0">
                  <a:moveTo>
                    <a:pt x="2403" y="0"/>
                  </a:moveTo>
                  <a:cubicBezTo>
                    <a:pt x="2330" y="0"/>
                    <a:pt x="2256" y="25"/>
                    <a:pt x="2189" y="81"/>
                  </a:cubicBezTo>
                  <a:cubicBezTo>
                    <a:pt x="1771" y="81"/>
                    <a:pt x="1314" y="101"/>
                    <a:pt x="876" y="101"/>
                  </a:cubicBezTo>
                  <a:lnTo>
                    <a:pt x="319" y="101"/>
                  </a:lnTo>
                  <a:cubicBezTo>
                    <a:pt x="1" y="817"/>
                    <a:pt x="279" y="1593"/>
                    <a:pt x="220" y="2329"/>
                  </a:cubicBezTo>
                  <a:lnTo>
                    <a:pt x="220" y="3900"/>
                  </a:lnTo>
                  <a:cubicBezTo>
                    <a:pt x="279" y="4398"/>
                    <a:pt x="100" y="4915"/>
                    <a:pt x="319" y="5412"/>
                  </a:cubicBezTo>
                  <a:cubicBezTo>
                    <a:pt x="598" y="5174"/>
                    <a:pt x="498" y="4815"/>
                    <a:pt x="498" y="4517"/>
                  </a:cubicBezTo>
                  <a:lnTo>
                    <a:pt x="498" y="936"/>
                  </a:lnTo>
                  <a:cubicBezTo>
                    <a:pt x="478" y="539"/>
                    <a:pt x="558" y="260"/>
                    <a:pt x="1055" y="260"/>
                  </a:cubicBezTo>
                  <a:cubicBezTo>
                    <a:pt x="1761" y="280"/>
                    <a:pt x="2468" y="290"/>
                    <a:pt x="3174" y="290"/>
                  </a:cubicBezTo>
                  <a:cubicBezTo>
                    <a:pt x="3880" y="290"/>
                    <a:pt x="4586" y="280"/>
                    <a:pt x="5292" y="260"/>
                  </a:cubicBezTo>
                  <a:cubicBezTo>
                    <a:pt x="5750" y="260"/>
                    <a:pt x="5829" y="519"/>
                    <a:pt x="5849" y="857"/>
                  </a:cubicBezTo>
                  <a:cubicBezTo>
                    <a:pt x="6247" y="757"/>
                    <a:pt x="6088" y="519"/>
                    <a:pt x="6028" y="260"/>
                  </a:cubicBezTo>
                  <a:cubicBezTo>
                    <a:pt x="5885" y="117"/>
                    <a:pt x="5720" y="88"/>
                    <a:pt x="5556" y="88"/>
                  </a:cubicBezTo>
                  <a:cubicBezTo>
                    <a:pt x="5446" y="88"/>
                    <a:pt x="5336" y="101"/>
                    <a:pt x="5233" y="101"/>
                  </a:cubicBezTo>
                  <a:cubicBezTo>
                    <a:pt x="4337" y="81"/>
                    <a:pt x="3462" y="81"/>
                    <a:pt x="2567" y="41"/>
                  </a:cubicBezTo>
                  <a:cubicBezTo>
                    <a:pt x="2515" y="15"/>
                    <a:pt x="2459" y="0"/>
                    <a:pt x="2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037;p9">
              <a:extLst>
                <a:ext uri="{FF2B5EF4-FFF2-40B4-BE49-F238E27FC236}">
                  <a16:creationId xmlns:a16="http://schemas.microsoft.com/office/drawing/2014/main" id="{CF7C92A2-91F0-4BD1-A748-E4B0F7278C01}"/>
                </a:ext>
              </a:extLst>
            </p:cNvPr>
            <p:cNvSpPr/>
            <p:nvPr/>
          </p:nvSpPr>
          <p:spPr>
            <a:xfrm>
              <a:off x="6370425" y="2547650"/>
              <a:ext cx="15450" cy="128850"/>
            </a:xfrm>
            <a:custGeom>
              <a:avLst/>
              <a:gdLst/>
              <a:ahLst/>
              <a:cxnLst/>
              <a:rect l="l" t="t" r="r" b="b"/>
              <a:pathLst>
                <a:path w="618" h="5154" extrusionOk="0">
                  <a:moveTo>
                    <a:pt x="120" y="1"/>
                  </a:moveTo>
                  <a:cubicBezTo>
                    <a:pt x="1" y="1592"/>
                    <a:pt x="180" y="3184"/>
                    <a:pt x="259" y="4775"/>
                  </a:cubicBezTo>
                  <a:lnTo>
                    <a:pt x="617" y="5153"/>
                  </a:lnTo>
                  <a:cubicBezTo>
                    <a:pt x="558" y="3422"/>
                    <a:pt x="478" y="1712"/>
                    <a:pt x="418" y="21"/>
                  </a:cubicBezTo>
                  <a:cubicBezTo>
                    <a:pt x="319" y="1"/>
                    <a:pt x="219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038;p9">
              <a:extLst>
                <a:ext uri="{FF2B5EF4-FFF2-40B4-BE49-F238E27FC236}">
                  <a16:creationId xmlns:a16="http://schemas.microsoft.com/office/drawing/2014/main" id="{FC930882-83C5-4EF4-BB97-BE801C75526B}"/>
                </a:ext>
              </a:extLst>
            </p:cNvPr>
            <p:cNvSpPr/>
            <p:nvPr/>
          </p:nvSpPr>
          <p:spPr>
            <a:xfrm>
              <a:off x="5781100" y="2757025"/>
              <a:ext cx="235250" cy="12950"/>
            </a:xfrm>
            <a:custGeom>
              <a:avLst/>
              <a:gdLst/>
              <a:ahLst/>
              <a:cxnLst/>
              <a:rect l="l" t="t" r="r" b="b"/>
              <a:pathLst>
                <a:path w="9410" h="518" extrusionOk="0">
                  <a:moveTo>
                    <a:pt x="1" y="1"/>
                  </a:moveTo>
                  <a:cubicBezTo>
                    <a:pt x="126" y="183"/>
                    <a:pt x="296" y="222"/>
                    <a:pt x="475" y="222"/>
                  </a:cubicBezTo>
                  <a:cubicBezTo>
                    <a:pt x="609" y="222"/>
                    <a:pt x="748" y="200"/>
                    <a:pt x="876" y="200"/>
                  </a:cubicBezTo>
                  <a:cubicBezTo>
                    <a:pt x="2368" y="200"/>
                    <a:pt x="3840" y="219"/>
                    <a:pt x="5332" y="219"/>
                  </a:cubicBezTo>
                  <a:cubicBezTo>
                    <a:pt x="5392" y="279"/>
                    <a:pt x="5471" y="319"/>
                    <a:pt x="5571" y="399"/>
                  </a:cubicBezTo>
                  <a:cubicBezTo>
                    <a:pt x="5685" y="435"/>
                    <a:pt x="5799" y="445"/>
                    <a:pt x="5913" y="445"/>
                  </a:cubicBezTo>
                  <a:cubicBezTo>
                    <a:pt x="6076" y="445"/>
                    <a:pt x="6237" y="424"/>
                    <a:pt x="6396" y="424"/>
                  </a:cubicBezTo>
                  <a:cubicBezTo>
                    <a:pt x="6493" y="424"/>
                    <a:pt x="6590" y="432"/>
                    <a:pt x="6685" y="458"/>
                  </a:cubicBezTo>
                  <a:cubicBezTo>
                    <a:pt x="6764" y="478"/>
                    <a:pt x="6844" y="498"/>
                    <a:pt x="6923" y="498"/>
                  </a:cubicBezTo>
                  <a:cubicBezTo>
                    <a:pt x="6994" y="451"/>
                    <a:pt x="7058" y="411"/>
                    <a:pt x="7123" y="411"/>
                  </a:cubicBezTo>
                  <a:cubicBezTo>
                    <a:pt x="7168" y="411"/>
                    <a:pt x="7213" y="430"/>
                    <a:pt x="7262" y="478"/>
                  </a:cubicBezTo>
                  <a:cubicBezTo>
                    <a:pt x="7321" y="498"/>
                    <a:pt x="7381" y="498"/>
                    <a:pt x="7460" y="498"/>
                  </a:cubicBezTo>
                  <a:cubicBezTo>
                    <a:pt x="7507" y="492"/>
                    <a:pt x="7550" y="490"/>
                    <a:pt x="7592" y="490"/>
                  </a:cubicBezTo>
                  <a:cubicBezTo>
                    <a:pt x="7691" y="490"/>
                    <a:pt x="7780" y="504"/>
                    <a:pt x="7878" y="518"/>
                  </a:cubicBezTo>
                  <a:cubicBezTo>
                    <a:pt x="8017" y="518"/>
                    <a:pt x="8117" y="518"/>
                    <a:pt x="8236" y="498"/>
                  </a:cubicBezTo>
                  <a:cubicBezTo>
                    <a:pt x="8435" y="458"/>
                    <a:pt x="8634" y="418"/>
                    <a:pt x="8833" y="418"/>
                  </a:cubicBezTo>
                  <a:cubicBezTo>
                    <a:pt x="8913" y="418"/>
                    <a:pt x="9012" y="418"/>
                    <a:pt x="9072" y="399"/>
                  </a:cubicBezTo>
                  <a:cubicBezTo>
                    <a:pt x="9231" y="379"/>
                    <a:pt x="9330" y="299"/>
                    <a:pt x="9410" y="180"/>
                  </a:cubicBezTo>
                  <a:cubicBezTo>
                    <a:pt x="8920" y="85"/>
                    <a:pt x="8429" y="63"/>
                    <a:pt x="7941" y="63"/>
                  </a:cubicBezTo>
                  <a:cubicBezTo>
                    <a:pt x="7485" y="63"/>
                    <a:pt x="7030" y="83"/>
                    <a:pt x="6579" y="83"/>
                  </a:cubicBezTo>
                  <a:cubicBezTo>
                    <a:pt x="6494" y="83"/>
                    <a:pt x="6410" y="82"/>
                    <a:pt x="6327" y="80"/>
                  </a:cubicBezTo>
                  <a:cubicBezTo>
                    <a:pt x="4198" y="60"/>
                    <a:pt x="2109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039;p9">
              <a:extLst>
                <a:ext uri="{FF2B5EF4-FFF2-40B4-BE49-F238E27FC236}">
                  <a16:creationId xmlns:a16="http://schemas.microsoft.com/office/drawing/2014/main" id="{EE024922-9840-44C8-9C6B-E565E7A93539}"/>
                </a:ext>
              </a:extLst>
            </p:cNvPr>
            <p:cNvSpPr/>
            <p:nvPr/>
          </p:nvSpPr>
          <p:spPr>
            <a:xfrm>
              <a:off x="5550850" y="2500600"/>
              <a:ext cx="54225" cy="114675"/>
            </a:xfrm>
            <a:custGeom>
              <a:avLst/>
              <a:gdLst/>
              <a:ahLst/>
              <a:cxnLst/>
              <a:rect l="l" t="t" r="r" b="b"/>
              <a:pathLst>
                <a:path w="2169" h="4587" extrusionOk="0">
                  <a:moveTo>
                    <a:pt x="559" y="0"/>
                  </a:moveTo>
                  <a:cubicBezTo>
                    <a:pt x="366" y="0"/>
                    <a:pt x="175" y="38"/>
                    <a:pt x="0" y="192"/>
                  </a:cubicBezTo>
                  <a:cubicBezTo>
                    <a:pt x="40" y="202"/>
                    <a:pt x="85" y="202"/>
                    <a:pt x="132" y="202"/>
                  </a:cubicBezTo>
                  <a:cubicBezTo>
                    <a:pt x="179" y="202"/>
                    <a:pt x="229" y="202"/>
                    <a:pt x="279" y="212"/>
                  </a:cubicBezTo>
                  <a:cubicBezTo>
                    <a:pt x="339" y="212"/>
                    <a:pt x="413" y="192"/>
                    <a:pt x="475" y="192"/>
                  </a:cubicBezTo>
                  <a:cubicBezTo>
                    <a:pt x="537" y="192"/>
                    <a:pt x="587" y="212"/>
                    <a:pt x="597" y="291"/>
                  </a:cubicBezTo>
                  <a:cubicBezTo>
                    <a:pt x="637" y="371"/>
                    <a:pt x="478" y="470"/>
                    <a:pt x="398" y="570"/>
                  </a:cubicBezTo>
                  <a:cubicBezTo>
                    <a:pt x="657" y="1863"/>
                    <a:pt x="438" y="3176"/>
                    <a:pt x="537" y="4469"/>
                  </a:cubicBezTo>
                  <a:cubicBezTo>
                    <a:pt x="565" y="4552"/>
                    <a:pt x="622" y="4587"/>
                    <a:pt x="694" y="4587"/>
                  </a:cubicBezTo>
                  <a:cubicBezTo>
                    <a:pt x="726" y="4587"/>
                    <a:pt x="760" y="4580"/>
                    <a:pt x="796" y="4568"/>
                  </a:cubicBezTo>
                  <a:cubicBezTo>
                    <a:pt x="915" y="3991"/>
                    <a:pt x="657" y="3395"/>
                    <a:pt x="975" y="2858"/>
                  </a:cubicBezTo>
                  <a:cubicBezTo>
                    <a:pt x="1274" y="2062"/>
                    <a:pt x="935" y="1187"/>
                    <a:pt x="1174" y="411"/>
                  </a:cubicBezTo>
                  <a:cubicBezTo>
                    <a:pt x="1308" y="238"/>
                    <a:pt x="1470" y="204"/>
                    <a:pt x="1638" y="204"/>
                  </a:cubicBezTo>
                  <a:cubicBezTo>
                    <a:pt x="1746" y="204"/>
                    <a:pt x="1857" y="219"/>
                    <a:pt x="1964" y="219"/>
                  </a:cubicBezTo>
                  <a:cubicBezTo>
                    <a:pt x="2035" y="219"/>
                    <a:pt x="2103" y="212"/>
                    <a:pt x="2169" y="192"/>
                  </a:cubicBezTo>
                  <a:cubicBezTo>
                    <a:pt x="2169" y="132"/>
                    <a:pt x="2149" y="53"/>
                    <a:pt x="2149" y="13"/>
                  </a:cubicBezTo>
                  <a:cubicBezTo>
                    <a:pt x="1791" y="13"/>
                    <a:pt x="1453" y="13"/>
                    <a:pt x="1094" y="33"/>
                  </a:cubicBezTo>
                  <a:cubicBezTo>
                    <a:pt x="922" y="33"/>
                    <a:pt x="739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040;p9">
              <a:extLst>
                <a:ext uri="{FF2B5EF4-FFF2-40B4-BE49-F238E27FC236}">
                  <a16:creationId xmlns:a16="http://schemas.microsoft.com/office/drawing/2014/main" id="{D3CCCC94-5E9D-404C-9877-498A3E483626}"/>
                </a:ext>
              </a:extLst>
            </p:cNvPr>
            <p:cNvSpPr/>
            <p:nvPr/>
          </p:nvSpPr>
          <p:spPr>
            <a:xfrm>
              <a:off x="6149625" y="2514825"/>
              <a:ext cx="19425" cy="142275"/>
            </a:xfrm>
            <a:custGeom>
              <a:avLst/>
              <a:gdLst/>
              <a:ahLst/>
              <a:cxnLst/>
              <a:rect l="l" t="t" r="r" b="b"/>
              <a:pathLst>
                <a:path w="777" h="5691" extrusionOk="0">
                  <a:moveTo>
                    <a:pt x="498" y="1"/>
                  </a:moveTo>
                  <a:cubicBezTo>
                    <a:pt x="458" y="200"/>
                    <a:pt x="478" y="419"/>
                    <a:pt x="338" y="598"/>
                  </a:cubicBezTo>
                  <a:cubicBezTo>
                    <a:pt x="299" y="2090"/>
                    <a:pt x="299" y="3601"/>
                    <a:pt x="279" y="5113"/>
                  </a:cubicBezTo>
                  <a:cubicBezTo>
                    <a:pt x="279" y="5312"/>
                    <a:pt x="0" y="5631"/>
                    <a:pt x="478" y="5690"/>
                  </a:cubicBezTo>
                  <a:cubicBezTo>
                    <a:pt x="577" y="3800"/>
                    <a:pt x="776" y="191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041;p9">
              <a:extLst>
                <a:ext uri="{FF2B5EF4-FFF2-40B4-BE49-F238E27FC236}">
                  <a16:creationId xmlns:a16="http://schemas.microsoft.com/office/drawing/2014/main" id="{01260B15-F101-4445-863F-BEF726CA7B9C}"/>
                </a:ext>
              </a:extLst>
            </p:cNvPr>
            <p:cNvSpPr/>
            <p:nvPr/>
          </p:nvSpPr>
          <p:spPr>
            <a:xfrm>
              <a:off x="5731375" y="2502400"/>
              <a:ext cx="13450" cy="169125"/>
            </a:xfrm>
            <a:custGeom>
              <a:avLst/>
              <a:gdLst/>
              <a:ahLst/>
              <a:cxnLst/>
              <a:rect l="l" t="t" r="r" b="b"/>
              <a:pathLst>
                <a:path w="538" h="6765" extrusionOk="0">
                  <a:moveTo>
                    <a:pt x="247" y="1"/>
                  </a:moveTo>
                  <a:cubicBezTo>
                    <a:pt x="170" y="1"/>
                    <a:pt x="90" y="40"/>
                    <a:pt x="0" y="120"/>
                  </a:cubicBezTo>
                  <a:cubicBezTo>
                    <a:pt x="100" y="2328"/>
                    <a:pt x="179" y="4536"/>
                    <a:pt x="279" y="6764"/>
                  </a:cubicBezTo>
                  <a:cubicBezTo>
                    <a:pt x="418" y="5212"/>
                    <a:pt x="538" y="3701"/>
                    <a:pt x="319" y="2149"/>
                  </a:cubicBezTo>
                  <a:cubicBezTo>
                    <a:pt x="259" y="1453"/>
                    <a:pt x="80" y="757"/>
                    <a:pt x="478" y="120"/>
                  </a:cubicBezTo>
                  <a:cubicBezTo>
                    <a:pt x="398" y="40"/>
                    <a:pt x="324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042;p9">
              <a:extLst>
                <a:ext uri="{FF2B5EF4-FFF2-40B4-BE49-F238E27FC236}">
                  <a16:creationId xmlns:a16="http://schemas.microsoft.com/office/drawing/2014/main" id="{24BA680E-D58A-474B-94F5-8CABEF09C6A9}"/>
                </a:ext>
              </a:extLst>
            </p:cNvPr>
            <p:cNvSpPr/>
            <p:nvPr/>
          </p:nvSpPr>
          <p:spPr>
            <a:xfrm>
              <a:off x="6148125" y="2499650"/>
              <a:ext cx="125350" cy="23675"/>
            </a:xfrm>
            <a:custGeom>
              <a:avLst/>
              <a:gdLst/>
              <a:ahLst/>
              <a:cxnLst/>
              <a:rect l="l" t="t" r="r" b="b"/>
              <a:pathLst>
                <a:path w="5014" h="947" extrusionOk="0">
                  <a:moveTo>
                    <a:pt x="574" y="0"/>
                  </a:moveTo>
                  <a:cubicBezTo>
                    <a:pt x="383" y="0"/>
                    <a:pt x="192" y="9"/>
                    <a:pt x="1" y="31"/>
                  </a:cubicBezTo>
                  <a:cubicBezTo>
                    <a:pt x="120" y="180"/>
                    <a:pt x="259" y="210"/>
                    <a:pt x="411" y="210"/>
                  </a:cubicBezTo>
                  <a:cubicBezTo>
                    <a:pt x="512" y="210"/>
                    <a:pt x="619" y="197"/>
                    <a:pt x="729" y="197"/>
                  </a:cubicBezTo>
                  <a:cubicBezTo>
                    <a:pt x="784" y="197"/>
                    <a:pt x="839" y="200"/>
                    <a:pt x="896" y="210"/>
                  </a:cubicBezTo>
                  <a:cubicBezTo>
                    <a:pt x="904" y="212"/>
                    <a:pt x="914" y="212"/>
                    <a:pt x="924" y="212"/>
                  </a:cubicBezTo>
                  <a:cubicBezTo>
                    <a:pt x="964" y="212"/>
                    <a:pt x="1013" y="203"/>
                    <a:pt x="1057" y="203"/>
                  </a:cubicBezTo>
                  <a:cubicBezTo>
                    <a:pt x="1135" y="203"/>
                    <a:pt x="1193" y="234"/>
                    <a:pt x="1134" y="409"/>
                  </a:cubicBezTo>
                  <a:cubicBezTo>
                    <a:pt x="1214" y="449"/>
                    <a:pt x="1294" y="528"/>
                    <a:pt x="1353" y="568"/>
                  </a:cubicBezTo>
                  <a:cubicBezTo>
                    <a:pt x="1433" y="668"/>
                    <a:pt x="1433" y="767"/>
                    <a:pt x="1453" y="906"/>
                  </a:cubicBezTo>
                  <a:cubicBezTo>
                    <a:pt x="1492" y="926"/>
                    <a:pt x="1532" y="926"/>
                    <a:pt x="1552" y="946"/>
                  </a:cubicBezTo>
                  <a:cubicBezTo>
                    <a:pt x="1797" y="573"/>
                    <a:pt x="2094" y="480"/>
                    <a:pt x="2408" y="480"/>
                  </a:cubicBezTo>
                  <a:cubicBezTo>
                    <a:pt x="2681" y="480"/>
                    <a:pt x="2966" y="550"/>
                    <a:pt x="3243" y="568"/>
                  </a:cubicBezTo>
                  <a:cubicBezTo>
                    <a:pt x="3549" y="621"/>
                    <a:pt x="3861" y="668"/>
                    <a:pt x="4175" y="668"/>
                  </a:cubicBezTo>
                  <a:cubicBezTo>
                    <a:pt x="4453" y="668"/>
                    <a:pt x="4733" y="631"/>
                    <a:pt x="5013" y="528"/>
                  </a:cubicBezTo>
                  <a:cubicBezTo>
                    <a:pt x="4815" y="210"/>
                    <a:pt x="4516" y="349"/>
                    <a:pt x="4377" y="210"/>
                  </a:cubicBezTo>
                  <a:lnTo>
                    <a:pt x="4198" y="210"/>
                  </a:lnTo>
                  <a:cubicBezTo>
                    <a:pt x="4158" y="230"/>
                    <a:pt x="4118" y="240"/>
                    <a:pt x="4081" y="240"/>
                  </a:cubicBezTo>
                  <a:cubicBezTo>
                    <a:pt x="4044" y="240"/>
                    <a:pt x="4009" y="230"/>
                    <a:pt x="3979" y="210"/>
                  </a:cubicBezTo>
                  <a:lnTo>
                    <a:pt x="3422" y="210"/>
                  </a:lnTo>
                  <a:cubicBezTo>
                    <a:pt x="3342" y="230"/>
                    <a:pt x="3243" y="270"/>
                    <a:pt x="3183" y="270"/>
                  </a:cubicBezTo>
                  <a:cubicBezTo>
                    <a:pt x="2304" y="188"/>
                    <a:pt x="1438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043;p9">
              <a:extLst>
                <a:ext uri="{FF2B5EF4-FFF2-40B4-BE49-F238E27FC236}">
                  <a16:creationId xmlns:a16="http://schemas.microsoft.com/office/drawing/2014/main" id="{CAE6C219-B4AE-4F52-931C-A7ADE34EA22C}"/>
                </a:ext>
              </a:extLst>
            </p:cNvPr>
            <p:cNvSpPr/>
            <p:nvPr/>
          </p:nvSpPr>
          <p:spPr>
            <a:xfrm>
              <a:off x="6027275" y="2758075"/>
              <a:ext cx="182550" cy="16800"/>
            </a:xfrm>
            <a:custGeom>
              <a:avLst/>
              <a:gdLst/>
              <a:ahLst/>
              <a:cxnLst/>
              <a:rect l="l" t="t" r="r" b="b"/>
              <a:pathLst>
                <a:path w="7302" h="672" extrusionOk="0">
                  <a:moveTo>
                    <a:pt x="2031" y="1"/>
                  </a:moveTo>
                  <a:cubicBezTo>
                    <a:pt x="1627" y="1"/>
                    <a:pt x="1222" y="6"/>
                    <a:pt x="816" y="18"/>
                  </a:cubicBezTo>
                  <a:cubicBezTo>
                    <a:pt x="730" y="18"/>
                    <a:pt x="642" y="14"/>
                    <a:pt x="552" y="14"/>
                  </a:cubicBezTo>
                  <a:cubicBezTo>
                    <a:pt x="372" y="14"/>
                    <a:pt x="186" y="32"/>
                    <a:pt x="1" y="138"/>
                  </a:cubicBezTo>
                  <a:cubicBezTo>
                    <a:pt x="60" y="237"/>
                    <a:pt x="120" y="277"/>
                    <a:pt x="180" y="357"/>
                  </a:cubicBezTo>
                  <a:cubicBezTo>
                    <a:pt x="319" y="396"/>
                    <a:pt x="478" y="436"/>
                    <a:pt x="617" y="436"/>
                  </a:cubicBezTo>
                  <a:lnTo>
                    <a:pt x="3462" y="436"/>
                  </a:lnTo>
                  <a:cubicBezTo>
                    <a:pt x="3800" y="436"/>
                    <a:pt x="4158" y="456"/>
                    <a:pt x="4476" y="555"/>
                  </a:cubicBezTo>
                  <a:cubicBezTo>
                    <a:pt x="4973" y="599"/>
                    <a:pt x="5470" y="671"/>
                    <a:pt x="5963" y="671"/>
                  </a:cubicBezTo>
                  <a:cubicBezTo>
                    <a:pt x="6379" y="671"/>
                    <a:pt x="6792" y="620"/>
                    <a:pt x="7202" y="456"/>
                  </a:cubicBezTo>
                  <a:cubicBezTo>
                    <a:pt x="7242" y="416"/>
                    <a:pt x="7281" y="376"/>
                    <a:pt x="7301" y="337"/>
                  </a:cubicBezTo>
                  <a:cubicBezTo>
                    <a:pt x="7162" y="277"/>
                    <a:pt x="7023" y="217"/>
                    <a:pt x="6864" y="217"/>
                  </a:cubicBezTo>
                  <a:cubicBezTo>
                    <a:pt x="5256" y="90"/>
                    <a:pt x="3649" y="1"/>
                    <a:pt x="2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044;p9">
              <a:extLst>
                <a:ext uri="{FF2B5EF4-FFF2-40B4-BE49-F238E27FC236}">
                  <a16:creationId xmlns:a16="http://schemas.microsoft.com/office/drawing/2014/main" id="{82298331-2918-475B-9F3F-FB0E536C8110}"/>
                </a:ext>
              </a:extLst>
            </p:cNvPr>
            <p:cNvSpPr/>
            <p:nvPr/>
          </p:nvSpPr>
          <p:spPr>
            <a:xfrm>
              <a:off x="6034250" y="2566050"/>
              <a:ext cx="10950" cy="119400"/>
            </a:xfrm>
            <a:custGeom>
              <a:avLst/>
              <a:gdLst/>
              <a:ahLst/>
              <a:cxnLst/>
              <a:rect l="l" t="t" r="r" b="b"/>
              <a:pathLst>
                <a:path w="438" h="4776" extrusionOk="0">
                  <a:moveTo>
                    <a:pt x="139" y="1"/>
                  </a:moveTo>
                  <a:cubicBezTo>
                    <a:pt x="100" y="100"/>
                    <a:pt x="0" y="180"/>
                    <a:pt x="0" y="259"/>
                  </a:cubicBezTo>
                  <a:lnTo>
                    <a:pt x="0" y="4775"/>
                  </a:lnTo>
                  <a:cubicBezTo>
                    <a:pt x="199" y="3641"/>
                    <a:pt x="438" y="2527"/>
                    <a:pt x="338" y="1354"/>
                  </a:cubicBezTo>
                  <a:cubicBezTo>
                    <a:pt x="219" y="1155"/>
                    <a:pt x="199" y="976"/>
                    <a:pt x="338" y="797"/>
                  </a:cubicBezTo>
                  <a:lnTo>
                    <a:pt x="338" y="598"/>
                  </a:lnTo>
                  <a:cubicBezTo>
                    <a:pt x="179" y="439"/>
                    <a:pt x="378" y="1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045;p9">
              <a:extLst>
                <a:ext uri="{FF2B5EF4-FFF2-40B4-BE49-F238E27FC236}">
                  <a16:creationId xmlns:a16="http://schemas.microsoft.com/office/drawing/2014/main" id="{77E42E6B-5B75-48E1-80F0-5B6A7363481E}"/>
                </a:ext>
              </a:extLst>
            </p:cNvPr>
            <p:cNvSpPr/>
            <p:nvPr/>
          </p:nvSpPr>
          <p:spPr>
            <a:xfrm>
              <a:off x="5877100" y="2519800"/>
              <a:ext cx="10450" cy="150225"/>
            </a:xfrm>
            <a:custGeom>
              <a:avLst/>
              <a:gdLst/>
              <a:ahLst/>
              <a:cxnLst/>
              <a:rect l="l" t="t" r="r" b="b"/>
              <a:pathLst>
                <a:path w="418" h="6009" extrusionOk="0">
                  <a:moveTo>
                    <a:pt x="159" y="1"/>
                  </a:moveTo>
                  <a:cubicBezTo>
                    <a:pt x="0" y="1990"/>
                    <a:pt x="239" y="3979"/>
                    <a:pt x="60" y="6008"/>
                  </a:cubicBezTo>
                  <a:cubicBezTo>
                    <a:pt x="199" y="5929"/>
                    <a:pt x="298" y="5909"/>
                    <a:pt x="298" y="5889"/>
                  </a:cubicBezTo>
                  <a:cubicBezTo>
                    <a:pt x="418" y="3920"/>
                    <a:pt x="318" y="195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046;p9">
              <a:extLst>
                <a:ext uri="{FF2B5EF4-FFF2-40B4-BE49-F238E27FC236}">
                  <a16:creationId xmlns:a16="http://schemas.microsoft.com/office/drawing/2014/main" id="{05725AA4-E29F-420F-9785-7206ECE3D9E4}"/>
                </a:ext>
              </a:extLst>
            </p:cNvPr>
            <p:cNvSpPr/>
            <p:nvPr/>
          </p:nvSpPr>
          <p:spPr>
            <a:xfrm>
              <a:off x="6328650" y="2738625"/>
              <a:ext cx="73625" cy="61425"/>
            </a:xfrm>
            <a:custGeom>
              <a:avLst/>
              <a:gdLst/>
              <a:ahLst/>
              <a:cxnLst/>
              <a:rect l="l" t="t" r="r" b="b"/>
              <a:pathLst>
                <a:path w="2945" h="2457" extrusionOk="0">
                  <a:moveTo>
                    <a:pt x="2328" y="1"/>
                  </a:moveTo>
                  <a:cubicBezTo>
                    <a:pt x="2248" y="1"/>
                    <a:pt x="2189" y="1"/>
                    <a:pt x="2129" y="21"/>
                  </a:cubicBezTo>
                  <a:cubicBezTo>
                    <a:pt x="2129" y="219"/>
                    <a:pt x="2069" y="398"/>
                    <a:pt x="2069" y="597"/>
                  </a:cubicBezTo>
                  <a:cubicBezTo>
                    <a:pt x="2024" y="1247"/>
                    <a:pt x="1887" y="1507"/>
                    <a:pt x="1449" y="1507"/>
                  </a:cubicBezTo>
                  <a:cubicBezTo>
                    <a:pt x="1310" y="1507"/>
                    <a:pt x="1141" y="1481"/>
                    <a:pt x="936" y="1433"/>
                  </a:cubicBezTo>
                  <a:cubicBezTo>
                    <a:pt x="712" y="1377"/>
                    <a:pt x="499" y="1312"/>
                    <a:pt x="282" y="1312"/>
                  </a:cubicBezTo>
                  <a:cubicBezTo>
                    <a:pt x="189" y="1312"/>
                    <a:pt x="96" y="1324"/>
                    <a:pt x="1" y="1353"/>
                  </a:cubicBezTo>
                  <a:cubicBezTo>
                    <a:pt x="438" y="2109"/>
                    <a:pt x="1174" y="1890"/>
                    <a:pt x="1791" y="2010"/>
                  </a:cubicBezTo>
                  <a:cubicBezTo>
                    <a:pt x="1884" y="2010"/>
                    <a:pt x="1968" y="2019"/>
                    <a:pt x="2049" y="2019"/>
                  </a:cubicBezTo>
                  <a:cubicBezTo>
                    <a:pt x="2089" y="2019"/>
                    <a:pt x="2129" y="2016"/>
                    <a:pt x="2169" y="2010"/>
                  </a:cubicBezTo>
                  <a:lnTo>
                    <a:pt x="2169" y="2010"/>
                  </a:lnTo>
                  <a:cubicBezTo>
                    <a:pt x="2069" y="2030"/>
                    <a:pt x="1930" y="2030"/>
                    <a:pt x="1870" y="2189"/>
                  </a:cubicBezTo>
                  <a:cubicBezTo>
                    <a:pt x="1870" y="2288"/>
                    <a:pt x="1890" y="2348"/>
                    <a:pt x="1990" y="2408"/>
                  </a:cubicBezTo>
                  <a:cubicBezTo>
                    <a:pt x="2076" y="2441"/>
                    <a:pt x="2158" y="2456"/>
                    <a:pt x="2236" y="2456"/>
                  </a:cubicBezTo>
                  <a:cubicBezTo>
                    <a:pt x="2392" y="2456"/>
                    <a:pt x="2534" y="2394"/>
                    <a:pt x="2666" y="2288"/>
                  </a:cubicBezTo>
                  <a:cubicBezTo>
                    <a:pt x="2746" y="2229"/>
                    <a:pt x="2786" y="2149"/>
                    <a:pt x="2865" y="2109"/>
                  </a:cubicBezTo>
                  <a:cubicBezTo>
                    <a:pt x="2945" y="2050"/>
                    <a:pt x="2945" y="2010"/>
                    <a:pt x="2885" y="1930"/>
                  </a:cubicBezTo>
                  <a:cubicBezTo>
                    <a:pt x="2507" y="1711"/>
                    <a:pt x="2248" y="1433"/>
                    <a:pt x="2328" y="936"/>
                  </a:cubicBezTo>
                  <a:cubicBezTo>
                    <a:pt x="2268" y="617"/>
                    <a:pt x="2268" y="319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047;p9">
              <a:extLst>
                <a:ext uri="{FF2B5EF4-FFF2-40B4-BE49-F238E27FC236}">
                  <a16:creationId xmlns:a16="http://schemas.microsoft.com/office/drawing/2014/main" id="{5D6B9FA4-C2B2-447D-9324-58420DFC7F3D}"/>
                </a:ext>
              </a:extLst>
            </p:cNvPr>
            <p:cNvSpPr/>
            <p:nvPr/>
          </p:nvSpPr>
          <p:spPr>
            <a:xfrm>
              <a:off x="5718450" y="2551150"/>
              <a:ext cx="14925" cy="112850"/>
            </a:xfrm>
            <a:custGeom>
              <a:avLst/>
              <a:gdLst/>
              <a:ahLst/>
              <a:cxnLst/>
              <a:rect l="l" t="t" r="r" b="b"/>
              <a:pathLst>
                <a:path w="597" h="4514" extrusionOk="0">
                  <a:moveTo>
                    <a:pt x="219" y="0"/>
                  </a:moveTo>
                  <a:cubicBezTo>
                    <a:pt x="40" y="100"/>
                    <a:pt x="139" y="338"/>
                    <a:pt x="20" y="438"/>
                  </a:cubicBezTo>
                  <a:lnTo>
                    <a:pt x="20" y="637"/>
                  </a:lnTo>
                  <a:cubicBezTo>
                    <a:pt x="120" y="756"/>
                    <a:pt x="120" y="875"/>
                    <a:pt x="20" y="995"/>
                  </a:cubicBezTo>
                  <a:cubicBezTo>
                    <a:pt x="20" y="2168"/>
                    <a:pt x="0" y="3322"/>
                    <a:pt x="0" y="4456"/>
                  </a:cubicBezTo>
                  <a:cubicBezTo>
                    <a:pt x="38" y="4494"/>
                    <a:pt x="71" y="4513"/>
                    <a:pt x="102" y="4513"/>
                  </a:cubicBezTo>
                  <a:cubicBezTo>
                    <a:pt x="136" y="4513"/>
                    <a:pt x="168" y="4489"/>
                    <a:pt x="199" y="4436"/>
                  </a:cubicBezTo>
                  <a:cubicBezTo>
                    <a:pt x="259" y="3680"/>
                    <a:pt x="259" y="2944"/>
                    <a:pt x="319" y="2188"/>
                  </a:cubicBezTo>
                  <a:cubicBezTo>
                    <a:pt x="378" y="1492"/>
                    <a:pt x="597" y="736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048;p9">
              <a:extLst>
                <a:ext uri="{FF2B5EF4-FFF2-40B4-BE49-F238E27FC236}">
                  <a16:creationId xmlns:a16="http://schemas.microsoft.com/office/drawing/2014/main" id="{7C2E267A-E719-4E63-9F4B-6A1405DB5243}"/>
                </a:ext>
              </a:extLst>
            </p:cNvPr>
            <p:cNvSpPr/>
            <p:nvPr/>
          </p:nvSpPr>
          <p:spPr>
            <a:xfrm>
              <a:off x="6172000" y="2542675"/>
              <a:ext cx="14950" cy="69400"/>
            </a:xfrm>
            <a:custGeom>
              <a:avLst/>
              <a:gdLst/>
              <a:ahLst/>
              <a:cxnLst/>
              <a:rect l="l" t="t" r="r" b="b"/>
              <a:pathLst>
                <a:path w="598" h="2776" extrusionOk="0">
                  <a:moveTo>
                    <a:pt x="339" y="1"/>
                  </a:moveTo>
                  <a:cubicBezTo>
                    <a:pt x="0" y="876"/>
                    <a:pt x="239" y="1791"/>
                    <a:pt x="179" y="2686"/>
                  </a:cubicBezTo>
                  <a:cubicBezTo>
                    <a:pt x="239" y="2746"/>
                    <a:pt x="294" y="2776"/>
                    <a:pt x="351" y="2776"/>
                  </a:cubicBezTo>
                  <a:cubicBezTo>
                    <a:pt x="408" y="2776"/>
                    <a:pt x="468" y="2746"/>
                    <a:pt x="537" y="2686"/>
                  </a:cubicBezTo>
                  <a:cubicBezTo>
                    <a:pt x="577" y="1911"/>
                    <a:pt x="597" y="1135"/>
                    <a:pt x="537" y="379"/>
                  </a:cubicBezTo>
                  <a:cubicBezTo>
                    <a:pt x="438" y="279"/>
                    <a:pt x="537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049;p9">
              <a:extLst>
                <a:ext uri="{FF2B5EF4-FFF2-40B4-BE49-F238E27FC236}">
                  <a16:creationId xmlns:a16="http://schemas.microsoft.com/office/drawing/2014/main" id="{4DA4C039-33AB-4DBE-9150-1CE148207AA8}"/>
                </a:ext>
              </a:extLst>
            </p:cNvPr>
            <p:cNvSpPr/>
            <p:nvPr/>
          </p:nvSpPr>
          <p:spPr>
            <a:xfrm>
              <a:off x="6298325" y="2769925"/>
              <a:ext cx="79100" cy="22450"/>
            </a:xfrm>
            <a:custGeom>
              <a:avLst/>
              <a:gdLst/>
              <a:ahLst/>
              <a:cxnLst/>
              <a:rect l="l" t="t" r="r" b="b"/>
              <a:pathLst>
                <a:path w="3164" h="898" extrusionOk="0">
                  <a:moveTo>
                    <a:pt x="170" y="1"/>
                  </a:moveTo>
                  <a:cubicBezTo>
                    <a:pt x="116" y="1"/>
                    <a:pt x="65" y="25"/>
                    <a:pt x="20" y="81"/>
                  </a:cubicBezTo>
                  <a:cubicBezTo>
                    <a:pt x="0" y="181"/>
                    <a:pt x="0" y="280"/>
                    <a:pt x="80" y="380"/>
                  </a:cubicBezTo>
                  <a:cubicBezTo>
                    <a:pt x="657" y="897"/>
                    <a:pt x="1393" y="758"/>
                    <a:pt x="2069" y="877"/>
                  </a:cubicBezTo>
                  <a:cubicBezTo>
                    <a:pt x="2187" y="883"/>
                    <a:pt x="2306" y="891"/>
                    <a:pt x="2422" y="891"/>
                  </a:cubicBezTo>
                  <a:cubicBezTo>
                    <a:pt x="2695" y="891"/>
                    <a:pt x="2954" y="848"/>
                    <a:pt x="3163" y="638"/>
                  </a:cubicBezTo>
                  <a:cubicBezTo>
                    <a:pt x="2546" y="380"/>
                    <a:pt x="1790" y="479"/>
                    <a:pt x="1214" y="81"/>
                  </a:cubicBezTo>
                  <a:cubicBezTo>
                    <a:pt x="915" y="81"/>
                    <a:pt x="617" y="62"/>
                    <a:pt x="299" y="42"/>
                  </a:cubicBezTo>
                  <a:cubicBezTo>
                    <a:pt x="255" y="16"/>
                    <a:pt x="212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050;p9">
              <a:extLst>
                <a:ext uri="{FF2B5EF4-FFF2-40B4-BE49-F238E27FC236}">
                  <a16:creationId xmlns:a16="http://schemas.microsoft.com/office/drawing/2014/main" id="{3008D0C6-09E8-41C9-984C-E8DA87D3AEF9}"/>
                </a:ext>
              </a:extLst>
            </p:cNvPr>
            <p:cNvSpPr/>
            <p:nvPr/>
          </p:nvSpPr>
          <p:spPr>
            <a:xfrm>
              <a:off x="6228700" y="2502825"/>
              <a:ext cx="64175" cy="16750"/>
            </a:xfrm>
            <a:custGeom>
              <a:avLst/>
              <a:gdLst/>
              <a:ahLst/>
              <a:cxnLst/>
              <a:rect l="l" t="t" r="r" b="b"/>
              <a:pathLst>
                <a:path w="2567" h="670" extrusionOk="0">
                  <a:moveTo>
                    <a:pt x="1522" y="0"/>
                  </a:moveTo>
                  <a:cubicBezTo>
                    <a:pt x="1403" y="0"/>
                    <a:pt x="1281" y="22"/>
                    <a:pt x="1154" y="83"/>
                  </a:cubicBezTo>
                  <a:cubicBezTo>
                    <a:pt x="1194" y="282"/>
                    <a:pt x="1512" y="183"/>
                    <a:pt x="1512" y="481"/>
                  </a:cubicBezTo>
                  <a:lnTo>
                    <a:pt x="0" y="481"/>
                  </a:lnTo>
                  <a:cubicBezTo>
                    <a:pt x="312" y="628"/>
                    <a:pt x="632" y="670"/>
                    <a:pt x="954" y="670"/>
                  </a:cubicBezTo>
                  <a:cubicBezTo>
                    <a:pt x="1372" y="670"/>
                    <a:pt x="1793" y="600"/>
                    <a:pt x="2208" y="600"/>
                  </a:cubicBezTo>
                  <a:cubicBezTo>
                    <a:pt x="2217" y="601"/>
                    <a:pt x="2226" y="602"/>
                    <a:pt x="2235" y="602"/>
                  </a:cubicBezTo>
                  <a:cubicBezTo>
                    <a:pt x="2420" y="602"/>
                    <a:pt x="2547" y="408"/>
                    <a:pt x="2566" y="143"/>
                  </a:cubicBezTo>
                  <a:lnTo>
                    <a:pt x="2566" y="143"/>
                  </a:lnTo>
                  <a:cubicBezTo>
                    <a:pt x="2527" y="147"/>
                    <a:pt x="2488" y="150"/>
                    <a:pt x="2450" y="150"/>
                  </a:cubicBezTo>
                  <a:cubicBezTo>
                    <a:pt x="2127" y="150"/>
                    <a:pt x="1833" y="0"/>
                    <a:pt x="1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051;p9">
              <a:extLst>
                <a:ext uri="{FF2B5EF4-FFF2-40B4-BE49-F238E27FC236}">
                  <a16:creationId xmlns:a16="http://schemas.microsoft.com/office/drawing/2014/main" id="{4ACC3542-4BC0-491D-9C12-AC1D13659BCB}"/>
                </a:ext>
              </a:extLst>
            </p:cNvPr>
            <p:cNvSpPr/>
            <p:nvPr/>
          </p:nvSpPr>
          <p:spPr>
            <a:xfrm>
              <a:off x="5638375" y="2499525"/>
              <a:ext cx="117900" cy="5875"/>
            </a:xfrm>
            <a:custGeom>
              <a:avLst/>
              <a:gdLst/>
              <a:ahLst/>
              <a:cxnLst/>
              <a:rect l="l" t="t" r="r" b="b"/>
              <a:pathLst>
                <a:path w="4716" h="235" extrusionOk="0">
                  <a:moveTo>
                    <a:pt x="384" y="0"/>
                  </a:moveTo>
                  <a:cubicBezTo>
                    <a:pt x="250" y="0"/>
                    <a:pt x="122" y="25"/>
                    <a:pt x="1" y="135"/>
                  </a:cubicBezTo>
                  <a:cubicBezTo>
                    <a:pt x="1234" y="175"/>
                    <a:pt x="2507" y="215"/>
                    <a:pt x="3740" y="235"/>
                  </a:cubicBezTo>
                  <a:lnTo>
                    <a:pt x="4198" y="235"/>
                  </a:lnTo>
                  <a:cubicBezTo>
                    <a:pt x="4397" y="235"/>
                    <a:pt x="4576" y="235"/>
                    <a:pt x="4715" y="215"/>
                  </a:cubicBezTo>
                  <a:lnTo>
                    <a:pt x="4715" y="16"/>
                  </a:lnTo>
                  <a:lnTo>
                    <a:pt x="717" y="16"/>
                  </a:lnTo>
                  <a:cubicBezTo>
                    <a:pt x="602" y="16"/>
                    <a:pt x="491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052;p9">
              <a:extLst>
                <a:ext uri="{FF2B5EF4-FFF2-40B4-BE49-F238E27FC236}">
                  <a16:creationId xmlns:a16="http://schemas.microsoft.com/office/drawing/2014/main" id="{A3674EC6-0811-4D6F-B52B-E13E78BF0220}"/>
                </a:ext>
              </a:extLst>
            </p:cNvPr>
            <p:cNvSpPr/>
            <p:nvPr/>
          </p:nvSpPr>
          <p:spPr>
            <a:xfrm>
              <a:off x="5575225" y="2593900"/>
              <a:ext cx="17425" cy="87550"/>
            </a:xfrm>
            <a:custGeom>
              <a:avLst/>
              <a:gdLst/>
              <a:ahLst/>
              <a:cxnLst/>
              <a:rect l="l" t="t" r="r" b="b"/>
              <a:pathLst>
                <a:path w="697" h="3502" extrusionOk="0">
                  <a:moveTo>
                    <a:pt x="157" y="1"/>
                  </a:moveTo>
                  <a:cubicBezTo>
                    <a:pt x="129" y="1"/>
                    <a:pt x="100" y="21"/>
                    <a:pt x="60" y="61"/>
                  </a:cubicBezTo>
                  <a:cubicBezTo>
                    <a:pt x="0" y="1214"/>
                    <a:pt x="299" y="2348"/>
                    <a:pt x="239" y="3502"/>
                  </a:cubicBezTo>
                  <a:cubicBezTo>
                    <a:pt x="696" y="3442"/>
                    <a:pt x="458" y="3144"/>
                    <a:pt x="438" y="2925"/>
                  </a:cubicBezTo>
                  <a:cubicBezTo>
                    <a:pt x="358" y="1950"/>
                    <a:pt x="577" y="976"/>
                    <a:pt x="239" y="61"/>
                  </a:cubicBezTo>
                  <a:cubicBezTo>
                    <a:pt x="209" y="21"/>
                    <a:pt x="184" y="1"/>
                    <a:pt x="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053;p9">
              <a:extLst>
                <a:ext uri="{FF2B5EF4-FFF2-40B4-BE49-F238E27FC236}">
                  <a16:creationId xmlns:a16="http://schemas.microsoft.com/office/drawing/2014/main" id="{4E6A32BA-6F22-4338-BDF9-85DFC9010EA5}"/>
                </a:ext>
              </a:extLst>
            </p:cNvPr>
            <p:cNvSpPr/>
            <p:nvPr/>
          </p:nvSpPr>
          <p:spPr>
            <a:xfrm>
              <a:off x="6149125" y="2642650"/>
              <a:ext cx="14450" cy="76600"/>
            </a:xfrm>
            <a:custGeom>
              <a:avLst/>
              <a:gdLst/>
              <a:ahLst/>
              <a:cxnLst/>
              <a:rect l="l" t="t" r="r" b="b"/>
              <a:pathLst>
                <a:path w="578" h="3064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995"/>
                    <a:pt x="179" y="2049"/>
                    <a:pt x="219" y="3064"/>
                  </a:cubicBezTo>
                  <a:cubicBezTo>
                    <a:pt x="219" y="2208"/>
                    <a:pt x="577" y="1413"/>
                    <a:pt x="498" y="577"/>
                  </a:cubicBezTo>
                  <a:cubicBezTo>
                    <a:pt x="279" y="458"/>
                    <a:pt x="378" y="199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054;p9">
              <a:extLst>
                <a:ext uri="{FF2B5EF4-FFF2-40B4-BE49-F238E27FC236}">
                  <a16:creationId xmlns:a16="http://schemas.microsoft.com/office/drawing/2014/main" id="{24027715-CC02-4C23-91D9-BCE0C8C46E24}"/>
                </a:ext>
              </a:extLst>
            </p:cNvPr>
            <p:cNvSpPr/>
            <p:nvPr/>
          </p:nvSpPr>
          <p:spPr>
            <a:xfrm>
              <a:off x="5582675" y="2743100"/>
              <a:ext cx="103975" cy="14225"/>
            </a:xfrm>
            <a:custGeom>
              <a:avLst/>
              <a:gdLst/>
              <a:ahLst/>
              <a:cxnLst/>
              <a:rect l="l" t="t" r="r" b="b"/>
              <a:pathLst>
                <a:path w="4159" h="569" extrusionOk="0">
                  <a:moveTo>
                    <a:pt x="100" y="1"/>
                  </a:moveTo>
                  <a:cubicBezTo>
                    <a:pt x="40" y="120"/>
                    <a:pt x="1" y="200"/>
                    <a:pt x="60" y="339"/>
                  </a:cubicBezTo>
                  <a:cubicBezTo>
                    <a:pt x="451" y="461"/>
                    <a:pt x="842" y="568"/>
                    <a:pt x="1238" y="568"/>
                  </a:cubicBezTo>
                  <a:cubicBezTo>
                    <a:pt x="1486" y="568"/>
                    <a:pt x="1736" y="526"/>
                    <a:pt x="1990" y="418"/>
                  </a:cubicBezTo>
                  <a:cubicBezTo>
                    <a:pt x="2726" y="379"/>
                    <a:pt x="3442" y="379"/>
                    <a:pt x="4158" y="359"/>
                  </a:cubicBezTo>
                  <a:cubicBezTo>
                    <a:pt x="3965" y="249"/>
                    <a:pt x="3756" y="232"/>
                    <a:pt x="3539" y="232"/>
                  </a:cubicBezTo>
                  <a:cubicBezTo>
                    <a:pt x="3442" y="232"/>
                    <a:pt x="3344" y="235"/>
                    <a:pt x="3246" y="235"/>
                  </a:cubicBezTo>
                  <a:cubicBezTo>
                    <a:pt x="3086" y="235"/>
                    <a:pt x="2925" y="226"/>
                    <a:pt x="2766" y="180"/>
                  </a:cubicBezTo>
                  <a:cubicBezTo>
                    <a:pt x="2432" y="96"/>
                    <a:pt x="2092" y="79"/>
                    <a:pt x="1751" y="79"/>
                  </a:cubicBezTo>
                  <a:cubicBezTo>
                    <a:pt x="1519" y="79"/>
                    <a:pt x="1287" y="87"/>
                    <a:pt x="1055" y="87"/>
                  </a:cubicBezTo>
                  <a:cubicBezTo>
                    <a:pt x="734" y="87"/>
                    <a:pt x="414" y="72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055;p9">
              <a:extLst>
                <a:ext uri="{FF2B5EF4-FFF2-40B4-BE49-F238E27FC236}">
                  <a16:creationId xmlns:a16="http://schemas.microsoft.com/office/drawing/2014/main" id="{1D88CC83-9E79-4483-A14C-00F7EE1D818D}"/>
                </a:ext>
              </a:extLst>
            </p:cNvPr>
            <p:cNvSpPr/>
            <p:nvPr/>
          </p:nvSpPr>
          <p:spPr>
            <a:xfrm>
              <a:off x="5699550" y="2752125"/>
              <a:ext cx="81575" cy="8200"/>
            </a:xfrm>
            <a:custGeom>
              <a:avLst/>
              <a:gdLst/>
              <a:ahLst/>
              <a:cxnLst/>
              <a:rect l="l" t="t" r="r" b="b"/>
              <a:pathLst>
                <a:path w="3263" h="328" extrusionOk="0">
                  <a:moveTo>
                    <a:pt x="1366" y="0"/>
                  </a:moveTo>
                  <a:cubicBezTo>
                    <a:pt x="912" y="0"/>
                    <a:pt x="456" y="18"/>
                    <a:pt x="0" y="18"/>
                  </a:cubicBezTo>
                  <a:cubicBezTo>
                    <a:pt x="694" y="197"/>
                    <a:pt x="1396" y="327"/>
                    <a:pt x="2100" y="327"/>
                  </a:cubicBezTo>
                  <a:cubicBezTo>
                    <a:pt x="2487" y="327"/>
                    <a:pt x="2875" y="288"/>
                    <a:pt x="3263" y="197"/>
                  </a:cubicBezTo>
                  <a:cubicBezTo>
                    <a:pt x="2636" y="34"/>
                    <a:pt x="2003" y="0"/>
                    <a:pt x="1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056;p9">
              <a:extLst>
                <a:ext uri="{FF2B5EF4-FFF2-40B4-BE49-F238E27FC236}">
                  <a16:creationId xmlns:a16="http://schemas.microsoft.com/office/drawing/2014/main" id="{DED12374-4E53-4BEC-9906-FF4128E60297}"/>
                </a:ext>
              </a:extLst>
            </p:cNvPr>
            <p:cNvSpPr/>
            <p:nvPr/>
          </p:nvSpPr>
          <p:spPr>
            <a:xfrm>
              <a:off x="6208800" y="2765975"/>
              <a:ext cx="97500" cy="13950"/>
            </a:xfrm>
            <a:custGeom>
              <a:avLst/>
              <a:gdLst/>
              <a:ahLst/>
              <a:cxnLst/>
              <a:rect l="l" t="t" r="r" b="b"/>
              <a:pathLst>
                <a:path w="3900" h="558" extrusionOk="0">
                  <a:moveTo>
                    <a:pt x="80" y="1"/>
                  </a:moveTo>
                  <a:lnTo>
                    <a:pt x="20" y="60"/>
                  </a:lnTo>
                  <a:cubicBezTo>
                    <a:pt x="0" y="200"/>
                    <a:pt x="60" y="299"/>
                    <a:pt x="160" y="339"/>
                  </a:cubicBezTo>
                  <a:cubicBezTo>
                    <a:pt x="505" y="475"/>
                    <a:pt x="866" y="488"/>
                    <a:pt x="1233" y="488"/>
                  </a:cubicBezTo>
                  <a:cubicBezTo>
                    <a:pt x="1322" y="488"/>
                    <a:pt x="1411" y="487"/>
                    <a:pt x="1501" y="487"/>
                  </a:cubicBezTo>
                  <a:cubicBezTo>
                    <a:pt x="1637" y="487"/>
                    <a:pt x="1773" y="489"/>
                    <a:pt x="1910" y="498"/>
                  </a:cubicBezTo>
                  <a:lnTo>
                    <a:pt x="2388" y="498"/>
                  </a:lnTo>
                  <a:cubicBezTo>
                    <a:pt x="2845" y="458"/>
                    <a:pt x="3283" y="558"/>
                    <a:pt x="3661" y="299"/>
                  </a:cubicBezTo>
                  <a:cubicBezTo>
                    <a:pt x="3740" y="259"/>
                    <a:pt x="3840" y="239"/>
                    <a:pt x="3899" y="220"/>
                  </a:cubicBezTo>
                  <a:cubicBezTo>
                    <a:pt x="3561" y="1"/>
                    <a:pt x="3163" y="41"/>
                    <a:pt x="2805" y="21"/>
                  </a:cubicBezTo>
                  <a:cubicBezTo>
                    <a:pt x="1890" y="1"/>
                    <a:pt x="995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057;p9">
              <a:extLst>
                <a:ext uri="{FF2B5EF4-FFF2-40B4-BE49-F238E27FC236}">
                  <a16:creationId xmlns:a16="http://schemas.microsoft.com/office/drawing/2014/main" id="{50468F26-6160-43D5-B363-708400AE674C}"/>
                </a:ext>
              </a:extLst>
            </p:cNvPr>
            <p:cNvSpPr/>
            <p:nvPr/>
          </p:nvSpPr>
          <p:spPr>
            <a:xfrm>
              <a:off x="5574725" y="2510350"/>
              <a:ext cx="6475" cy="85075"/>
            </a:xfrm>
            <a:custGeom>
              <a:avLst/>
              <a:gdLst/>
              <a:ahLst/>
              <a:cxnLst/>
              <a:rect l="l" t="t" r="r" b="b"/>
              <a:pathLst>
                <a:path w="259" h="3403" extrusionOk="0">
                  <a:moveTo>
                    <a:pt x="219" y="1"/>
                  </a:moveTo>
                  <a:cubicBezTo>
                    <a:pt x="0" y="140"/>
                    <a:pt x="60" y="379"/>
                    <a:pt x="60" y="598"/>
                  </a:cubicBezTo>
                  <a:cubicBezTo>
                    <a:pt x="60" y="1214"/>
                    <a:pt x="20" y="1831"/>
                    <a:pt x="20" y="2468"/>
                  </a:cubicBezTo>
                  <a:cubicBezTo>
                    <a:pt x="60" y="2786"/>
                    <a:pt x="60" y="3084"/>
                    <a:pt x="80" y="3403"/>
                  </a:cubicBezTo>
                  <a:lnTo>
                    <a:pt x="259" y="3403"/>
                  </a:lnTo>
                  <a:cubicBezTo>
                    <a:pt x="219" y="2269"/>
                    <a:pt x="219" y="1135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058;p9">
              <a:extLst>
                <a:ext uri="{FF2B5EF4-FFF2-40B4-BE49-F238E27FC236}">
                  <a16:creationId xmlns:a16="http://schemas.microsoft.com/office/drawing/2014/main" id="{EB4E9A2E-6AA5-4F74-9CAC-5F3A027BE20B}"/>
                </a:ext>
              </a:extLst>
            </p:cNvPr>
            <p:cNvSpPr/>
            <p:nvPr/>
          </p:nvSpPr>
          <p:spPr>
            <a:xfrm>
              <a:off x="5578700" y="2667025"/>
              <a:ext cx="15925" cy="56200"/>
            </a:xfrm>
            <a:custGeom>
              <a:avLst/>
              <a:gdLst/>
              <a:ahLst/>
              <a:cxnLst/>
              <a:rect l="l" t="t" r="r" b="b"/>
              <a:pathLst>
                <a:path w="637" h="224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59" y="199"/>
                    <a:pt x="319" y="438"/>
                    <a:pt x="100" y="577"/>
                  </a:cubicBezTo>
                  <a:cubicBezTo>
                    <a:pt x="0" y="1174"/>
                    <a:pt x="239" y="1691"/>
                    <a:pt x="498" y="2248"/>
                  </a:cubicBezTo>
                  <a:lnTo>
                    <a:pt x="498" y="1333"/>
                  </a:lnTo>
                  <a:cubicBezTo>
                    <a:pt x="418" y="895"/>
                    <a:pt x="637" y="39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059;p9">
              <a:extLst>
                <a:ext uri="{FF2B5EF4-FFF2-40B4-BE49-F238E27FC236}">
                  <a16:creationId xmlns:a16="http://schemas.microsoft.com/office/drawing/2014/main" id="{68FE44A7-A294-4C71-8927-FD747F1EADFA}"/>
                </a:ext>
              </a:extLst>
            </p:cNvPr>
            <p:cNvSpPr/>
            <p:nvPr/>
          </p:nvSpPr>
          <p:spPr>
            <a:xfrm>
              <a:off x="6176475" y="2609825"/>
              <a:ext cx="9475" cy="45150"/>
            </a:xfrm>
            <a:custGeom>
              <a:avLst/>
              <a:gdLst/>
              <a:ahLst/>
              <a:cxnLst/>
              <a:rect l="l" t="t" r="r" b="b"/>
              <a:pathLst>
                <a:path w="379" h="1806" extrusionOk="0">
                  <a:moveTo>
                    <a:pt x="20" y="0"/>
                  </a:moveTo>
                  <a:cubicBezTo>
                    <a:pt x="20" y="577"/>
                    <a:pt x="0" y="1134"/>
                    <a:pt x="20" y="1731"/>
                  </a:cubicBezTo>
                  <a:cubicBezTo>
                    <a:pt x="90" y="1781"/>
                    <a:pt x="150" y="1806"/>
                    <a:pt x="207" y="1806"/>
                  </a:cubicBezTo>
                  <a:cubicBezTo>
                    <a:pt x="264" y="1806"/>
                    <a:pt x="319" y="1781"/>
                    <a:pt x="378" y="1731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060;p9">
              <a:extLst>
                <a:ext uri="{FF2B5EF4-FFF2-40B4-BE49-F238E27FC236}">
                  <a16:creationId xmlns:a16="http://schemas.microsoft.com/office/drawing/2014/main" id="{0DE6A732-6DB7-49EE-9C58-85B920E0EFBB}"/>
                </a:ext>
              </a:extLst>
            </p:cNvPr>
            <p:cNvSpPr/>
            <p:nvPr/>
          </p:nvSpPr>
          <p:spPr>
            <a:xfrm>
              <a:off x="6009875" y="2603350"/>
              <a:ext cx="9975" cy="60950"/>
            </a:xfrm>
            <a:custGeom>
              <a:avLst/>
              <a:gdLst/>
              <a:ahLst/>
              <a:cxnLst/>
              <a:rect l="l" t="t" r="r" b="b"/>
              <a:pathLst>
                <a:path w="399" h="2438" extrusionOk="0">
                  <a:moveTo>
                    <a:pt x="276" y="1"/>
                  </a:moveTo>
                  <a:cubicBezTo>
                    <a:pt x="249" y="1"/>
                    <a:pt x="219" y="21"/>
                    <a:pt x="179" y="60"/>
                  </a:cubicBezTo>
                  <a:cubicBezTo>
                    <a:pt x="120" y="816"/>
                    <a:pt x="60" y="1572"/>
                    <a:pt x="0" y="2348"/>
                  </a:cubicBezTo>
                  <a:cubicBezTo>
                    <a:pt x="60" y="2408"/>
                    <a:pt x="115" y="2438"/>
                    <a:pt x="172" y="2438"/>
                  </a:cubicBezTo>
                  <a:cubicBezTo>
                    <a:pt x="229" y="2438"/>
                    <a:pt x="289" y="2408"/>
                    <a:pt x="358" y="2348"/>
                  </a:cubicBezTo>
                  <a:cubicBezTo>
                    <a:pt x="378" y="2090"/>
                    <a:pt x="378" y="1851"/>
                    <a:pt x="398" y="1592"/>
                  </a:cubicBezTo>
                  <a:cubicBezTo>
                    <a:pt x="378" y="1075"/>
                    <a:pt x="378" y="578"/>
                    <a:pt x="358" y="60"/>
                  </a:cubicBezTo>
                  <a:cubicBezTo>
                    <a:pt x="329" y="21"/>
                    <a:pt x="304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061;p9">
              <a:extLst>
                <a:ext uri="{FF2B5EF4-FFF2-40B4-BE49-F238E27FC236}">
                  <a16:creationId xmlns:a16="http://schemas.microsoft.com/office/drawing/2014/main" id="{66C65E96-FCBA-48ED-B7CB-1CDBF2A6F869}"/>
                </a:ext>
              </a:extLst>
            </p:cNvPr>
            <p:cNvSpPr/>
            <p:nvPr/>
          </p:nvSpPr>
          <p:spPr>
            <a:xfrm>
              <a:off x="5586150" y="2739850"/>
              <a:ext cx="66175" cy="9325"/>
            </a:xfrm>
            <a:custGeom>
              <a:avLst/>
              <a:gdLst/>
              <a:ahLst/>
              <a:cxnLst/>
              <a:rect l="l" t="t" r="r" b="b"/>
              <a:pathLst>
                <a:path w="2647" h="373" extrusionOk="0">
                  <a:moveTo>
                    <a:pt x="210" y="0"/>
                  </a:moveTo>
                  <a:cubicBezTo>
                    <a:pt x="127" y="0"/>
                    <a:pt x="60" y="43"/>
                    <a:pt x="1" y="151"/>
                  </a:cubicBezTo>
                  <a:cubicBezTo>
                    <a:pt x="464" y="323"/>
                    <a:pt x="939" y="373"/>
                    <a:pt x="1419" y="373"/>
                  </a:cubicBezTo>
                  <a:cubicBezTo>
                    <a:pt x="1826" y="373"/>
                    <a:pt x="2236" y="337"/>
                    <a:pt x="2647" y="310"/>
                  </a:cubicBezTo>
                  <a:cubicBezTo>
                    <a:pt x="2477" y="151"/>
                    <a:pt x="2288" y="121"/>
                    <a:pt x="2094" y="121"/>
                  </a:cubicBezTo>
                  <a:cubicBezTo>
                    <a:pt x="1978" y="121"/>
                    <a:pt x="1860" y="131"/>
                    <a:pt x="1743" y="131"/>
                  </a:cubicBezTo>
                  <a:cubicBezTo>
                    <a:pt x="1665" y="131"/>
                    <a:pt x="1588" y="127"/>
                    <a:pt x="1513" y="111"/>
                  </a:cubicBezTo>
                  <a:cubicBezTo>
                    <a:pt x="1311" y="111"/>
                    <a:pt x="1109" y="133"/>
                    <a:pt x="911" y="133"/>
                  </a:cubicBezTo>
                  <a:cubicBezTo>
                    <a:pt x="737" y="133"/>
                    <a:pt x="566" y="116"/>
                    <a:pt x="399" y="51"/>
                  </a:cubicBezTo>
                  <a:cubicBezTo>
                    <a:pt x="327" y="19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062;p9">
              <a:extLst>
                <a:ext uri="{FF2B5EF4-FFF2-40B4-BE49-F238E27FC236}">
                  <a16:creationId xmlns:a16="http://schemas.microsoft.com/office/drawing/2014/main" id="{5E9FE456-BB44-4DF8-A13E-AE738CD66623}"/>
                </a:ext>
              </a:extLst>
            </p:cNvPr>
            <p:cNvSpPr/>
            <p:nvPr/>
          </p:nvSpPr>
          <p:spPr>
            <a:xfrm>
              <a:off x="6008875" y="2662050"/>
              <a:ext cx="9975" cy="47750"/>
            </a:xfrm>
            <a:custGeom>
              <a:avLst/>
              <a:gdLst/>
              <a:ahLst/>
              <a:cxnLst/>
              <a:rect l="l" t="t" r="r" b="b"/>
              <a:pathLst>
                <a:path w="399" h="1910" extrusionOk="0">
                  <a:moveTo>
                    <a:pt x="40" y="0"/>
                  </a:moveTo>
                  <a:cubicBezTo>
                    <a:pt x="20" y="637"/>
                    <a:pt x="1" y="1273"/>
                    <a:pt x="199" y="1910"/>
                  </a:cubicBezTo>
                  <a:cubicBezTo>
                    <a:pt x="239" y="1273"/>
                    <a:pt x="319" y="637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063;p9">
              <a:extLst>
                <a:ext uri="{FF2B5EF4-FFF2-40B4-BE49-F238E27FC236}">
                  <a16:creationId xmlns:a16="http://schemas.microsoft.com/office/drawing/2014/main" id="{CEA17685-C480-42F5-9036-860DD48073D4}"/>
                </a:ext>
              </a:extLst>
            </p:cNvPr>
            <p:cNvSpPr/>
            <p:nvPr/>
          </p:nvSpPr>
          <p:spPr>
            <a:xfrm>
              <a:off x="6173975" y="2652600"/>
              <a:ext cx="14450" cy="44275"/>
            </a:xfrm>
            <a:custGeom>
              <a:avLst/>
              <a:gdLst/>
              <a:ahLst/>
              <a:cxnLst/>
              <a:rect l="l" t="t" r="r" b="b"/>
              <a:pathLst>
                <a:path w="578" h="1771" extrusionOk="0">
                  <a:moveTo>
                    <a:pt x="100" y="0"/>
                  </a:moveTo>
                  <a:cubicBezTo>
                    <a:pt x="120" y="597"/>
                    <a:pt x="1" y="1194"/>
                    <a:pt x="299" y="1771"/>
                  </a:cubicBezTo>
                  <a:cubicBezTo>
                    <a:pt x="160" y="1154"/>
                    <a:pt x="578" y="597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064;p9">
              <a:extLst>
                <a:ext uri="{FF2B5EF4-FFF2-40B4-BE49-F238E27FC236}">
                  <a16:creationId xmlns:a16="http://schemas.microsoft.com/office/drawing/2014/main" id="{61678E74-EB83-4140-A340-8D0FA86E923B}"/>
                </a:ext>
              </a:extLst>
            </p:cNvPr>
            <p:cNvSpPr/>
            <p:nvPr/>
          </p:nvSpPr>
          <p:spPr>
            <a:xfrm>
              <a:off x="6012850" y="2510350"/>
              <a:ext cx="7500" cy="57850"/>
            </a:xfrm>
            <a:custGeom>
              <a:avLst/>
              <a:gdLst/>
              <a:ahLst/>
              <a:cxnLst/>
              <a:rect l="l" t="t" r="r" b="b"/>
              <a:pathLst>
                <a:path w="300" h="2314" extrusionOk="0">
                  <a:moveTo>
                    <a:pt x="1" y="1"/>
                  </a:moveTo>
                  <a:cubicBezTo>
                    <a:pt x="40" y="777"/>
                    <a:pt x="60" y="1513"/>
                    <a:pt x="80" y="2269"/>
                  </a:cubicBezTo>
                  <a:cubicBezTo>
                    <a:pt x="110" y="2298"/>
                    <a:pt x="135" y="2313"/>
                    <a:pt x="160" y="2313"/>
                  </a:cubicBezTo>
                  <a:cubicBezTo>
                    <a:pt x="185" y="2313"/>
                    <a:pt x="210" y="2298"/>
                    <a:pt x="239" y="2269"/>
                  </a:cubicBezTo>
                  <a:cubicBezTo>
                    <a:pt x="259" y="1513"/>
                    <a:pt x="279" y="73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065;p9">
              <a:extLst>
                <a:ext uri="{FF2B5EF4-FFF2-40B4-BE49-F238E27FC236}">
                  <a16:creationId xmlns:a16="http://schemas.microsoft.com/office/drawing/2014/main" id="{1D39C080-6A44-4C53-913D-85A52E4985A5}"/>
                </a:ext>
              </a:extLst>
            </p:cNvPr>
            <p:cNvSpPr/>
            <p:nvPr/>
          </p:nvSpPr>
          <p:spPr>
            <a:xfrm>
              <a:off x="5713975" y="2518325"/>
              <a:ext cx="11950" cy="43775"/>
            </a:xfrm>
            <a:custGeom>
              <a:avLst/>
              <a:gdLst/>
              <a:ahLst/>
              <a:cxnLst/>
              <a:rect l="l" t="t" r="r" b="b"/>
              <a:pathLst>
                <a:path w="478" h="1751" extrusionOk="0">
                  <a:moveTo>
                    <a:pt x="0" y="0"/>
                  </a:moveTo>
                  <a:cubicBezTo>
                    <a:pt x="159" y="577"/>
                    <a:pt x="159" y="1174"/>
                    <a:pt x="199" y="1751"/>
                  </a:cubicBezTo>
                  <a:cubicBezTo>
                    <a:pt x="378" y="1651"/>
                    <a:pt x="378" y="1472"/>
                    <a:pt x="398" y="1313"/>
                  </a:cubicBezTo>
                  <a:cubicBezTo>
                    <a:pt x="378" y="875"/>
                    <a:pt x="478" y="37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066;p9">
              <a:extLst>
                <a:ext uri="{FF2B5EF4-FFF2-40B4-BE49-F238E27FC236}">
                  <a16:creationId xmlns:a16="http://schemas.microsoft.com/office/drawing/2014/main" id="{AFB360D9-89C1-4F82-B6CB-3FD783CCDC59}"/>
                </a:ext>
              </a:extLst>
            </p:cNvPr>
            <p:cNvSpPr/>
            <p:nvPr/>
          </p:nvSpPr>
          <p:spPr>
            <a:xfrm>
              <a:off x="6028775" y="2441275"/>
              <a:ext cx="47750" cy="8000"/>
            </a:xfrm>
            <a:custGeom>
              <a:avLst/>
              <a:gdLst/>
              <a:ahLst/>
              <a:cxnLst/>
              <a:rect l="l" t="t" r="r" b="b"/>
              <a:pathLst>
                <a:path w="1910" h="320" extrusionOk="0">
                  <a:moveTo>
                    <a:pt x="808" y="0"/>
                  </a:moveTo>
                  <a:cubicBezTo>
                    <a:pt x="539" y="0"/>
                    <a:pt x="271" y="71"/>
                    <a:pt x="0" y="257"/>
                  </a:cubicBezTo>
                  <a:cubicBezTo>
                    <a:pt x="297" y="304"/>
                    <a:pt x="589" y="320"/>
                    <a:pt x="882" y="320"/>
                  </a:cubicBezTo>
                  <a:cubicBezTo>
                    <a:pt x="1220" y="320"/>
                    <a:pt x="1559" y="299"/>
                    <a:pt x="1910" y="277"/>
                  </a:cubicBezTo>
                  <a:cubicBezTo>
                    <a:pt x="1533" y="129"/>
                    <a:pt x="1169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067;p9">
              <a:extLst>
                <a:ext uri="{FF2B5EF4-FFF2-40B4-BE49-F238E27FC236}">
                  <a16:creationId xmlns:a16="http://schemas.microsoft.com/office/drawing/2014/main" id="{0EE72728-FAF1-442B-98B7-3BAD080BB4B5}"/>
                </a:ext>
              </a:extLst>
            </p:cNvPr>
            <p:cNvSpPr/>
            <p:nvPr/>
          </p:nvSpPr>
          <p:spPr>
            <a:xfrm>
              <a:off x="6031250" y="2525775"/>
              <a:ext cx="15950" cy="27375"/>
            </a:xfrm>
            <a:custGeom>
              <a:avLst/>
              <a:gdLst/>
              <a:ahLst/>
              <a:cxnLst/>
              <a:rect l="l" t="t" r="r" b="b"/>
              <a:pathLst>
                <a:path w="638" h="1095" extrusionOk="0">
                  <a:moveTo>
                    <a:pt x="200" y="1"/>
                  </a:moveTo>
                  <a:cubicBezTo>
                    <a:pt x="60" y="398"/>
                    <a:pt x="1" y="756"/>
                    <a:pt x="259" y="1095"/>
                  </a:cubicBezTo>
                  <a:cubicBezTo>
                    <a:pt x="418" y="1015"/>
                    <a:pt x="319" y="796"/>
                    <a:pt x="458" y="697"/>
                  </a:cubicBezTo>
                  <a:cubicBezTo>
                    <a:pt x="418" y="478"/>
                    <a:pt x="637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068;p9">
              <a:extLst>
                <a:ext uri="{FF2B5EF4-FFF2-40B4-BE49-F238E27FC236}">
                  <a16:creationId xmlns:a16="http://schemas.microsoft.com/office/drawing/2014/main" id="{ADB473D7-1ED1-4C92-BC73-12433C640C00}"/>
                </a:ext>
              </a:extLst>
            </p:cNvPr>
            <p:cNvSpPr/>
            <p:nvPr/>
          </p:nvSpPr>
          <p:spPr>
            <a:xfrm>
              <a:off x="5718450" y="2662050"/>
              <a:ext cx="5000" cy="37325"/>
            </a:xfrm>
            <a:custGeom>
              <a:avLst/>
              <a:gdLst/>
              <a:ahLst/>
              <a:cxnLst/>
              <a:rect l="l" t="t" r="r" b="b"/>
              <a:pathLst>
                <a:path w="200" h="1493" extrusionOk="0">
                  <a:moveTo>
                    <a:pt x="199" y="0"/>
                  </a:moveTo>
                  <a:cubicBezTo>
                    <a:pt x="120" y="20"/>
                    <a:pt x="60" y="20"/>
                    <a:pt x="0" y="20"/>
                  </a:cubicBezTo>
                  <a:lnTo>
                    <a:pt x="0" y="1492"/>
                  </a:lnTo>
                  <a:lnTo>
                    <a:pt x="199" y="149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069;p9">
              <a:extLst>
                <a:ext uri="{FF2B5EF4-FFF2-40B4-BE49-F238E27FC236}">
                  <a16:creationId xmlns:a16="http://schemas.microsoft.com/office/drawing/2014/main" id="{5C3E61EA-D1E1-4873-9BC9-F9865B2B067D}"/>
                </a:ext>
              </a:extLst>
            </p:cNvPr>
            <p:cNvSpPr/>
            <p:nvPr/>
          </p:nvSpPr>
          <p:spPr>
            <a:xfrm>
              <a:off x="6308250" y="2457000"/>
              <a:ext cx="44300" cy="5075"/>
            </a:xfrm>
            <a:custGeom>
              <a:avLst/>
              <a:gdLst/>
              <a:ahLst/>
              <a:cxnLst/>
              <a:rect l="l" t="t" r="r" b="b"/>
              <a:pathLst>
                <a:path w="1772" h="203" extrusionOk="0">
                  <a:moveTo>
                    <a:pt x="953" y="1"/>
                  </a:moveTo>
                  <a:cubicBezTo>
                    <a:pt x="638" y="1"/>
                    <a:pt x="319" y="46"/>
                    <a:pt x="1" y="46"/>
                  </a:cubicBezTo>
                  <a:cubicBezTo>
                    <a:pt x="311" y="170"/>
                    <a:pt x="621" y="203"/>
                    <a:pt x="929" y="203"/>
                  </a:cubicBezTo>
                  <a:cubicBezTo>
                    <a:pt x="1213" y="203"/>
                    <a:pt x="1494" y="175"/>
                    <a:pt x="1771" y="165"/>
                  </a:cubicBezTo>
                  <a:cubicBezTo>
                    <a:pt x="1502" y="36"/>
                    <a:pt x="1229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070;p9">
              <a:extLst>
                <a:ext uri="{FF2B5EF4-FFF2-40B4-BE49-F238E27FC236}">
                  <a16:creationId xmlns:a16="http://schemas.microsoft.com/office/drawing/2014/main" id="{D32136C5-2988-41A8-973C-5993A639D298}"/>
                </a:ext>
              </a:extLst>
            </p:cNvPr>
            <p:cNvSpPr/>
            <p:nvPr/>
          </p:nvSpPr>
          <p:spPr>
            <a:xfrm>
              <a:off x="6036725" y="2543675"/>
              <a:ext cx="6000" cy="38325"/>
            </a:xfrm>
            <a:custGeom>
              <a:avLst/>
              <a:gdLst/>
              <a:ahLst/>
              <a:cxnLst/>
              <a:rect l="l" t="t" r="r" b="b"/>
              <a:pathLst>
                <a:path w="240" h="1533" extrusionOk="0">
                  <a:moveTo>
                    <a:pt x="239" y="1"/>
                  </a:moveTo>
                  <a:cubicBezTo>
                    <a:pt x="100" y="80"/>
                    <a:pt x="80" y="220"/>
                    <a:pt x="40" y="379"/>
                  </a:cubicBezTo>
                  <a:lnTo>
                    <a:pt x="40" y="558"/>
                  </a:lnTo>
                  <a:cubicBezTo>
                    <a:pt x="1" y="597"/>
                    <a:pt x="1" y="677"/>
                    <a:pt x="40" y="757"/>
                  </a:cubicBezTo>
                  <a:lnTo>
                    <a:pt x="40" y="936"/>
                  </a:lnTo>
                  <a:cubicBezTo>
                    <a:pt x="80" y="1154"/>
                    <a:pt x="1" y="1393"/>
                    <a:pt x="239" y="153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071;p9">
              <a:extLst>
                <a:ext uri="{FF2B5EF4-FFF2-40B4-BE49-F238E27FC236}">
                  <a16:creationId xmlns:a16="http://schemas.microsoft.com/office/drawing/2014/main" id="{224C0626-A961-4C74-B42B-62F36E491D44}"/>
                </a:ext>
              </a:extLst>
            </p:cNvPr>
            <p:cNvSpPr/>
            <p:nvPr/>
          </p:nvSpPr>
          <p:spPr>
            <a:xfrm>
              <a:off x="6012350" y="2567050"/>
              <a:ext cx="8975" cy="3782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00" y="1"/>
                  </a:moveTo>
                  <a:cubicBezTo>
                    <a:pt x="1" y="498"/>
                    <a:pt x="80" y="1015"/>
                    <a:pt x="100" y="1512"/>
                  </a:cubicBezTo>
                  <a:lnTo>
                    <a:pt x="259" y="1512"/>
                  </a:lnTo>
                  <a:cubicBezTo>
                    <a:pt x="279" y="995"/>
                    <a:pt x="359" y="498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072;p9">
              <a:extLst>
                <a:ext uri="{FF2B5EF4-FFF2-40B4-BE49-F238E27FC236}">
                  <a16:creationId xmlns:a16="http://schemas.microsoft.com/office/drawing/2014/main" id="{E08476EB-E155-47A2-940C-0F6C8C934FFD}"/>
                </a:ext>
              </a:extLst>
            </p:cNvPr>
            <p:cNvSpPr/>
            <p:nvPr/>
          </p:nvSpPr>
          <p:spPr>
            <a:xfrm>
              <a:off x="6178450" y="2521600"/>
              <a:ext cx="8000" cy="30550"/>
            </a:xfrm>
            <a:custGeom>
              <a:avLst/>
              <a:gdLst/>
              <a:ahLst/>
              <a:cxnLst/>
              <a:rect l="l" t="t" r="r" b="b"/>
              <a:pathLst>
                <a:path w="320" h="1222" extrusionOk="0">
                  <a:moveTo>
                    <a:pt x="193" y="1"/>
                  </a:moveTo>
                  <a:cubicBezTo>
                    <a:pt x="167" y="1"/>
                    <a:pt x="138" y="21"/>
                    <a:pt x="100" y="68"/>
                  </a:cubicBezTo>
                  <a:cubicBezTo>
                    <a:pt x="81" y="148"/>
                    <a:pt x="81" y="187"/>
                    <a:pt x="81" y="247"/>
                  </a:cubicBezTo>
                  <a:cubicBezTo>
                    <a:pt x="1" y="386"/>
                    <a:pt x="1" y="546"/>
                    <a:pt x="81" y="685"/>
                  </a:cubicBezTo>
                  <a:lnTo>
                    <a:pt x="81" y="844"/>
                  </a:lnTo>
                  <a:cubicBezTo>
                    <a:pt x="120" y="963"/>
                    <a:pt x="120" y="1142"/>
                    <a:pt x="279" y="1222"/>
                  </a:cubicBezTo>
                  <a:cubicBezTo>
                    <a:pt x="299" y="844"/>
                    <a:pt x="319" y="466"/>
                    <a:pt x="319" y="48"/>
                  </a:cubicBezTo>
                  <a:lnTo>
                    <a:pt x="319" y="48"/>
                  </a:lnTo>
                  <a:lnTo>
                    <a:pt x="279" y="68"/>
                  </a:lnTo>
                  <a:cubicBezTo>
                    <a:pt x="248" y="26"/>
                    <a:pt x="222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073;p9">
              <a:extLst>
                <a:ext uri="{FF2B5EF4-FFF2-40B4-BE49-F238E27FC236}">
                  <a16:creationId xmlns:a16="http://schemas.microsoft.com/office/drawing/2014/main" id="{BA428754-CA69-41AB-B42F-002A481275F6}"/>
                </a:ext>
              </a:extLst>
            </p:cNvPr>
            <p:cNvSpPr/>
            <p:nvPr/>
          </p:nvSpPr>
          <p:spPr>
            <a:xfrm>
              <a:off x="6004400" y="2761500"/>
              <a:ext cx="29875" cy="11300"/>
            </a:xfrm>
            <a:custGeom>
              <a:avLst/>
              <a:gdLst/>
              <a:ahLst/>
              <a:cxnLst/>
              <a:rect l="l" t="t" r="r" b="b"/>
              <a:pathLst>
                <a:path w="1195" h="452" extrusionOk="0">
                  <a:moveTo>
                    <a:pt x="916" y="1"/>
                  </a:moveTo>
                  <a:cubicBezTo>
                    <a:pt x="776" y="1"/>
                    <a:pt x="617" y="1"/>
                    <a:pt x="478" y="21"/>
                  </a:cubicBezTo>
                  <a:cubicBezTo>
                    <a:pt x="319" y="40"/>
                    <a:pt x="140" y="80"/>
                    <a:pt x="1" y="100"/>
                  </a:cubicBezTo>
                  <a:cubicBezTo>
                    <a:pt x="126" y="372"/>
                    <a:pt x="306" y="451"/>
                    <a:pt x="506" y="451"/>
                  </a:cubicBezTo>
                  <a:cubicBezTo>
                    <a:pt x="688" y="451"/>
                    <a:pt x="886" y="386"/>
                    <a:pt x="1075" y="339"/>
                  </a:cubicBezTo>
                  <a:cubicBezTo>
                    <a:pt x="1174" y="279"/>
                    <a:pt x="1194" y="200"/>
                    <a:pt x="1174" y="80"/>
                  </a:cubicBezTo>
                  <a:cubicBezTo>
                    <a:pt x="1095" y="40"/>
                    <a:pt x="995" y="21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074;p9">
              <a:extLst>
                <a:ext uri="{FF2B5EF4-FFF2-40B4-BE49-F238E27FC236}">
                  <a16:creationId xmlns:a16="http://schemas.microsoft.com/office/drawing/2014/main" id="{4F6D649F-2D5D-4FBE-A204-0D0AEEE67972}"/>
                </a:ext>
              </a:extLst>
            </p:cNvPr>
            <p:cNvSpPr/>
            <p:nvPr/>
          </p:nvSpPr>
          <p:spPr>
            <a:xfrm>
              <a:off x="5676175" y="2433275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373" y="1"/>
                  </a:moveTo>
                  <a:cubicBezTo>
                    <a:pt x="244" y="1"/>
                    <a:pt x="120" y="60"/>
                    <a:pt x="0" y="180"/>
                  </a:cubicBezTo>
                  <a:lnTo>
                    <a:pt x="776" y="180"/>
                  </a:lnTo>
                  <a:cubicBezTo>
                    <a:pt x="637" y="60"/>
                    <a:pt x="503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075;p9">
              <a:extLst>
                <a:ext uri="{FF2B5EF4-FFF2-40B4-BE49-F238E27FC236}">
                  <a16:creationId xmlns:a16="http://schemas.microsoft.com/office/drawing/2014/main" id="{53849286-2F95-424A-975F-D0FC68E222AF}"/>
                </a:ext>
              </a:extLst>
            </p:cNvPr>
            <p:cNvSpPr/>
            <p:nvPr/>
          </p:nvSpPr>
          <p:spPr>
            <a:xfrm>
              <a:off x="6081000" y="2443025"/>
              <a:ext cx="18900" cy="6600"/>
            </a:xfrm>
            <a:custGeom>
              <a:avLst/>
              <a:gdLst/>
              <a:ahLst/>
              <a:cxnLst/>
              <a:rect l="l" t="t" r="r" b="b"/>
              <a:pathLst>
                <a:path w="756" h="264" extrusionOk="0">
                  <a:moveTo>
                    <a:pt x="371" y="1"/>
                  </a:moveTo>
                  <a:cubicBezTo>
                    <a:pt x="244" y="1"/>
                    <a:pt x="117" y="70"/>
                    <a:pt x="0" y="207"/>
                  </a:cubicBezTo>
                  <a:cubicBezTo>
                    <a:pt x="110" y="250"/>
                    <a:pt x="220" y="263"/>
                    <a:pt x="329" y="263"/>
                  </a:cubicBezTo>
                  <a:cubicBezTo>
                    <a:pt x="475" y="263"/>
                    <a:pt x="619" y="239"/>
                    <a:pt x="756" y="227"/>
                  </a:cubicBezTo>
                  <a:cubicBezTo>
                    <a:pt x="635" y="75"/>
                    <a:pt x="50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076;p9">
              <a:extLst>
                <a:ext uri="{FF2B5EF4-FFF2-40B4-BE49-F238E27FC236}">
                  <a16:creationId xmlns:a16="http://schemas.microsoft.com/office/drawing/2014/main" id="{8963E81F-263C-436E-8A61-AA6E12ED0F7C}"/>
                </a:ext>
              </a:extLst>
            </p:cNvPr>
            <p:cNvSpPr/>
            <p:nvPr/>
          </p:nvSpPr>
          <p:spPr>
            <a:xfrm>
              <a:off x="6036725" y="25859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39" y="1"/>
                  </a:moveTo>
                  <a:cubicBezTo>
                    <a:pt x="1" y="180"/>
                    <a:pt x="20" y="359"/>
                    <a:pt x="239" y="55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077;p9">
              <a:extLst>
                <a:ext uri="{FF2B5EF4-FFF2-40B4-BE49-F238E27FC236}">
                  <a16:creationId xmlns:a16="http://schemas.microsoft.com/office/drawing/2014/main" id="{3133A9DB-65CF-43E3-9EEE-B0CFD0886EDD}"/>
                </a:ext>
              </a:extLst>
            </p:cNvPr>
            <p:cNvSpPr/>
            <p:nvPr/>
          </p:nvSpPr>
          <p:spPr>
            <a:xfrm>
              <a:off x="5719450" y="2567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078;p9">
              <a:extLst>
                <a:ext uri="{FF2B5EF4-FFF2-40B4-BE49-F238E27FC236}">
                  <a16:creationId xmlns:a16="http://schemas.microsoft.com/office/drawing/2014/main" id="{99D53D0D-5D1E-4201-AB58-E3712E5F8C42}"/>
                </a:ext>
              </a:extLst>
            </p:cNvPr>
            <p:cNvSpPr/>
            <p:nvPr/>
          </p:nvSpPr>
          <p:spPr>
            <a:xfrm>
              <a:off x="6180950" y="25148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" y="352"/>
                    <a:pt x="31" y="350"/>
                    <a:pt x="51" y="350"/>
                  </a:cubicBezTo>
                  <a:cubicBezTo>
                    <a:pt x="91" y="350"/>
                    <a:pt x="140" y="359"/>
                    <a:pt x="179" y="359"/>
                  </a:cubicBezTo>
                  <a:cubicBezTo>
                    <a:pt x="199" y="220"/>
                    <a:pt x="179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079;p9">
              <a:extLst>
                <a:ext uri="{FF2B5EF4-FFF2-40B4-BE49-F238E27FC236}">
                  <a16:creationId xmlns:a16="http://schemas.microsoft.com/office/drawing/2014/main" id="{5C49DCDE-81F6-4E88-B8E6-4461F73D6089}"/>
                </a:ext>
              </a:extLst>
            </p:cNvPr>
            <p:cNvSpPr/>
            <p:nvPr/>
          </p:nvSpPr>
          <p:spPr>
            <a:xfrm>
              <a:off x="6176475" y="2527775"/>
              <a:ext cx="4000" cy="10950"/>
            </a:xfrm>
            <a:custGeom>
              <a:avLst/>
              <a:gdLst/>
              <a:ahLst/>
              <a:cxnLst/>
              <a:rect l="l" t="t" r="r" b="b"/>
              <a:pathLst>
                <a:path w="160" h="438" extrusionOk="0">
                  <a:moveTo>
                    <a:pt x="160" y="0"/>
                  </a:moveTo>
                  <a:cubicBezTo>
                    <a:pt x="20" y="139"/>
                    <a:pt x="0" y="299"/>
                    <a:pt x="160" y="43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080;p9">
              <a:extLst>
                <a:ext uri="{FF2B5EF4-FFF2-40B4-BE49-F238E27FC236}">
                  <a16:creationId xmlns:a16="http://schemas.microsoft.com/office/drawing/2014/main" id="{B16552BB-6BF3-426D-8E6C-AD920F880D17}"/>
                </a:ext>
              </a:extLst>
            </p:cNvPr>
            <p:cNvSpPr/>
            <p:nvPr/>
          </p:nvSpPr>
          <p:spPr>
            <a:xfrm>
              <a:off x="5863175" y="2679950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60" y="0"/>
                  </a:moveTo>
                  <a:lnTo>
                    <a:pt x="0" y="60"/>
                  </a:lnTo>
                  <a:lnTo>
                    <a:pt x="80" y="120"/>
                  </a:lnTo>
                  <a:cubicBezTo>
                    <a:pt x="80" y="100"/>
                    <a:pt x="99" y="80"/>
                    <a:pt x="99" y="60"/>
                  </a:cubicBezTo>
                  <a:cubicBezTo>
                    <a:pt x="80" y="20"/>
                    <a:pt x="8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081;p9">
              <a:extLst>
                <a:ext uri="{FF2B5EF4-FFF2-40B4-BE49-F238E27FC236}">
                  <a16:creationId xmlns:a16="http://schemas.microsoft.com/office/drawing/2014/main" id="{04420D88-7983-4F7B-8562-ED1DB59D08CA}"/>
                </a:ext>
              </a:extLst>
            </p:cNvPr>
            <p:cNvSpPr/>
            <p:nvPr/>
          </p:nvSpPr>
          <p:spPr>
            <a:xfrm>
              <a:off x="6381875" y="24586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9" y="0"/>
                  </a:moveTo>
                  <a:cubicBezTo>
                    <a:pt x="119" y="0"/>
                    <a:pt x="60" y="40"/>
                    <a:pt x="0" y="119"/>
                  </a:cubicBezTo>
                  <a:cubicBezTo>
                    <a:pt x="60" y="109"/>
                    <a:pt x="119" y="104"/>
                    <a:pt x="179" y="104"/>
                  </a:cubicBezTo>
                  <a:cubicBezTo>
                    <a:pt x="239" y="104"/>
                    <a:pt x="298" y="109"/>
                    <a:pt x="358" y="119"/>
                  </a:cubicBezTo>
                  <a:cubicBezTo>
                    <a:pt x="298" y="4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082;p9">
              <a:extLst>
                <a:ext uri="{FF2B5EF4-FFF2-40B4-BE49-F238E27FC236}">
                  <a16:creationId xmlns:a16="http://schemas.microsoft.com/office/drawing/2014/main" id="{4AF76EB8-0D2E-48B4-A835-BDD7B69E0568}"/>
                </a:ext>
              </a:extLst>
            </p:cNvPr>
            <p:cNvSpPr/>
            <p:nvPr/>
          </p:nvSpPr>
          <p:spPr>
            <a:xfrm>
              <a:off x="6036225" y="2557100"/>
              <a:ext cx="1525" cy="5000"/>
            </a:xfrm>
            <a:custGeom>
              <a:avLst/>
              <a:gdLst/>
              <a:ahLst/>
              <a:cxnLst/>
              <a:rect l="l" t="t" r="r" b="b"/>
              <a:pathLst>
                <a:path w="61" h="200" extrusionOk="0">
                  <a:moveTo>
                    <a:pt x="60" y="1"/>
                  </a:moveTo>
                  <a:cubicBezTo>
                    <a:pt x="40" y="21"/>
                    <a:pt x="1" y="41"/>
                    <a:pt x="1" y="41"/>
                  </a:cubicBezTo>
                  <a:lnTo>
                    <a:pt x="60" y="20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083;p9">
              <a:extLst>
                <a:ext uri="{FF2B5EF4-FFF2-40B4-BE49-F238E27FC236}">
                  <a16:creationId xmlns:a16="http://schemas.microsoft.com/office/drawing/2014/main" id="{573D6966-3893-4D81-B573-563E1AF51E32}"/>
                </a:ext>
              </a:extLst>
            </p:cNvPr>
            <p:cNvSpPr/>
            <p:nvPr/>
          </p:nvSpPr>
          <p:spPr>
            <a:xfrm>
              <a:off x="6247600" y="2505375"/>
              <a:ext cx="5475" cy="2275"/>
            </a:xfrm>
            <a:custGeom>
              <a:avLst/>
              <a:gdLst/>
              <a:ahLst/>
              <a:cxnLst/>
              <a:rect l="l" t="t" r="r" b="b"/>
              <a:pathLst>
                <a:path w="219" h="91" extrusionOk="0">
                  <a:moveTo>
                    <a:pt x="0" y="1"/>
                  </a:moveTo>
                  <a:cubicBezTo>
                    <a:pt x="30" y="61"/>
                    <a:pt x="65" y="90"/>
                    <a:pt x="102" y="90"/>
                  </a:cubicBezTo>
                  <a:cubicBezTo>
                    <a:pt x="139" y="90"/>
                    <a:pt x="17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084;p9">
              <a:extLst>
                <a:ext uri="{FF2B5EF4-FFF2-40B4-BE49-F238E27FC236}">
                  <a16:creationId xmlns:a16="http://schemas.microsoft.com/office/drawing/2014/main" id="{E1838E5E-4B3F-4DA2-B34E-094FE23F2D97}"/>
                </a:ext>
              </a:extLst>
            </p:cNvPr>
            <p:cNvSpPr/>
            <p:nvPr/>
          </p:nvSpPr>
          <p:spPr>
            <a:xfrm>
              <a:off x="6066575" y="25060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192" y="0"/>
                  </a:moveTo>
                  <a:cubicBezTo>
                    <a:pt x="126" y="0"/>
                    <a:pt x="63" y="50"/>
                    <a:pt x="0" y="155"/>
                  </a:cubicBezTo>
                  <a:cubicBezTo>
                    <a:pt x="119" y="155"/>
                    <a:pt x="239" y="115"/>
                    <a:pt x="378" y="115"/>
                  </a:cubicBezTo>
                  <a:cubicBezTo>
                    <a:pt x="312" y="40"/>
                    <a:pt x="251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085;p9">
              <a:extLst>
                <a:ext uri="{FF2B5EF4-FFF2-40B4-BE49-F238E27FC236}">
                  <a16:creationId xmlns:a16="http://schemas.microsoft.com/office/drawing/2014/main" id="{6E9F7037-6F81-4B68-A759-6208F6D739E3}"/>
                </a:ext>
              </a:extLst>
            </p:cNvPr>
            <p:cNvSpPr/>
            <p:nvPr/>
          </p:nvSpPr>
          <p:spPr>
            <a:xfrm>
              <a:off x="5841275" y="2500900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160" y="1"/>
                  </a:moveTo>
                  <a:cubicBezTo>
                    <a:pt x="100" y="1"/>
                    <a:pt x="60" y="61"/>
                    <a:pt x="1" y="80"/>
                  </a:cubicBezTo>
                  <a:lnTo>
                    <a:pt x="160" y="160"/>
                  </a:lnTo>
                  <a:lnTo>
                    <a:pt x="299" y="80"/>
                  </a:lnTo>
                  <a:cubicBezTo>
                    <a:pt x="259" y="61"/>
                    <a:pt x="200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086;p9">
              <a:extLst>
                <a:ext uri="{FF2B5EF4-FFF2-40B4-BE49-F238E27FC236}">
                  <a16:creationId xmlns:a16="http://schemas.microsoft.com/office/drawing/2014/main" id="{380F26FA-7775-45D9-A615-CD072BC33094}"/>
                </a:ext>
              </a:extLst>
            </p:cNvPr>
            <p:cNvSpPr/>
            <p:nvPr/>
          </p:nvSpPr>
          <p:spPr>
            <a:xfrm>
              <a:off x="5962000" y="2504750"/>
              <a:ext cx="10600" cy="4700"/>
            </a:xfrm>
            <a:custGeom>
              <a:avLst/>
              <a:gdLst/>
              <a:ahLst/>
              <a:cxnLst/>
              <a:rect l="l" t="t" r="r" b="b"/>
              <a:pathLst>
                <a:path w="424" h="188" extrusionOk="0">
                  <a:moveTo>
                    <a:pt x="152" y="1"/>
                  </a:moveTo>
                  <a:cubicBezTo>
                    <a:pt x="72" y="1"/>
                    <a:pt x="0" y="17"/>
                    <a:pt x="26" y="106"/>
                  </a:cubicBezTo>
                  <a:cubicBezTo>
                    <a:pt x="54" y="163"/>
                    <a:pt x="114" y="188"/>
                    <a:pt x="185" y="188"/>
                  </a:cubicBezTo>
                  <a:cubicBezTo>
                    <a:pt x="262" y="188"/>
                    <a:pt x="351" y="158"/>
                    <a:pt x="423" y="106"/>
                  </a:cubicBezTo>
                  <a:cubicBezTo>
                    <a:pt x="344" y="66"/>
                    <a:pt x="304" y="26"/>
                    <a:pt x="284" y="6"/>
                  </a:cubicBezTo>
                  <a:cubicBezTo>
                    <a:pt x="248" y="6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087;p9">
              <a:extLst>
                <a:ext uri="{FF2B5EF4-FFF2-40B4-BE49-F238E27FC236}">
                  <a16:creationId xmlns:a16="http://schemas.microsoft.com/office/drawing/2014/main" id="{D9CFD0A7-58A1-4CF4-B698-28B0B32BFBAB}"/>
                </a:ext>
              </a:extLst>
            </p:cNvPr>
            <p:cNvSpPr/>
            <p:nvPr/>
          </p:nvSpPr>
          <p:spPr>
            <a:xfrm>
              <a:off x="5184325" y="2909175"/>
              <a:ext cx="82575" cy="41400"/>
            </a:xfrm>
            <a:custGeom>
              <a:avLst/>
              <a:gdLst/>
              <a:ahLst/>
              <a:cxnLst/>
              <a:rect l="l" t="t" r="r" b="b"/>
              <a:pathLst>
                <a:path w="3303" h="1656" extrusionOk="0">
                  <a:moveTo>
                    <a:pt x="1675" y="1"/>
                  </a:moveTo>
                  <a:cubicBezTo>
                    <a:pt x="1647" y="1"/>
                    <a:pt x="1615" y="16"/>
                    <a:pt x="1572" y="42"/>
                  </a:cubicBezTo>
                  <a:cubicBezTo>
                    <a:pt x="1174" y="499"/>
                    <a:pt x="438" y="161"/>
                    <a:pt x="0" y="678"/>
                  </a:cubicBezTo>
                  <a:cubicBezTo>
                    <a:pt x="637" y="996"/>
                    <a:pt x="1234" y="1275"/>
                    <a:pt x="1890" y="1374"/>
                  </a:cubicBezTo>
                  <a:cubicBezTo>
                    <a:pt x="2010" y="1474"/>
                    <a:pt x="2169" y="1454"/>
                    <a:pt x="2288" y="1553"/>
                  </a:cubicBezTo>
                  <a:cubicBezTo>
                    <a:pt x="2388" y="1553"/>
                    <a:pt x="2507" y="1573"/>
                    <a:pt x="2606" y="1593"/>
                  </a:cubicBezTo>
                  <a:cubicBezTo>
                    <a:pt x="2686" y="1633"/>
                    <a:pt x="2785" y="1653"/>
                    <a:pt x="2865" y="1653"/>
                  </a:cubicBezTo>
                  <a:cubicBezTo>
                    <a:pt x="2905" y="1653"/>
                    <a:pt x="2945" y="1655"/>
                    <a:pt x="2984" y="1655"/>
                  </a:cubicBezTo>
                  <a:cubicBezTo>
                    <a:pt x="3064" y="1655"/>
                    <a:pt x="3144" y="1646"/>
                    <a:pt x="3223" y="1593"/>
                  </a:cubicBezTo>
                  <a:cubicBezTo>
                    <a:pt x="3283" y="1534"/>
                    <a:pt x="3303" y="1434"/>
                    <a:pt x="3283" y="1355"/>
                  </a:cubicBezTo>
                  <a:cubicBezTo>
                    <a:pt x="3243" y="1275"/>
                    <a:pt x="3163" y="1235"/>
                    <a:pt x="3084" y="1195"/>
                  </a:cubicBezTo>
                  <a:cubicBezTo>
                    <a:pt x="2785" y="1096"/>
                    <a:pt x="2388" y="1076"/>
                    <a:pt x="2507" y="579"/>
                  </a:cubicBezTo>
                  <a:cubicBezTo>
                    <a:pt x="2308" y="360"/>
                    <a:pt x="1870" y="479"/>
                    <a:pt x="1771" y="81"/>
                  </a:cubicBezTo>
                  <a:cubicBezTo>
                    <a:pt x="1737" y="25"/>
                    <a:pt x="1710" y="1"/>
                    <a:pt x="1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088;p9">
              <a:extLst>
                <a:ext uri="{FF2B5EF4-FFF2-40B4-BE49-F238E27FC236}">
                  <a16:creationId xmlns:a16="http://schemas.microsoft.com/office/drawing/2014/main" id="{2640CC93-1BB8-4EFF-9938-497296272695}"/>
                </a:ext>
              </a:extLst>
            </p:cNvPr>
            <p:cNvSpPr/>
            <p:nvPr/>
          </p:nvSpPr>
          <p:spPr>
            <a:xfrm>
              <a:off x="5303175" y="2971375"/>
              <a:ext cx="125350" cy="56300"/>
            </a:xfrm>
            <a:custGeom>
              <a:avLst/>
              <a:gdLst/>
              <a:ahLst/>
              <a:cxnLst/>
              <a:rect l="l" t="t" r="r" b="b"/>
              <a:pathLst>
                <a:path w="5014" h="2252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179"/>
                    <a:pt x="240" y="359"/>
                    <a:pt x="1" y="458"/>
                  </a:cubicBezTo>
                  <a:cubicBezTo>
                    <a:pt x="240" y="697"/>
                    <a:pt x="538" y="836"/>
                    <a:pt x="896" y="836"/>
                  </a:cubicBezTo>
                  <a:cubicBezTo>
                    <a:pt x="2070" y="1274"/>
                    <a:pt x="3283" y="1572"/>
                    <a:pt x="4417" y="2149"/>
                  </a:cubicBezTo>
                  <a:cubicBezTo>
                    <a:pt x="4526" y="2203"/>
                    <a:pt x="4635" y="2252"/>
                    <a:pt x="4744" y="2252"/>
                  </a:cubicBezTo>
                  <a:cubicBezTo>
                    <a:pt x="4834" y="2252"/>
                    <a:pt x="4924" y="2219"/>
                    <a:pt x="5014" y="2129"/>
                  </a:cubicBezTo>
                  <a:cubicBezTo>
                    <a:pt x="3522" y="1075"/>
                    <a:pt x="1751" y="59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089;p9">
              <a:extLst>
                <a:ext uri="{FF2B5EF4-FFF2-40B4-BE49-F238E27FC236}">
                  <a16:creationId xmlns:a16="http://schemas.microsoft.com/office/drawing/2014/main" id="{47A57F24-7C1D-47CE-83A1-8FDB1E0C3409}"/>
                </a:ext>
              </a:extLst>
            </p:cNvPr>
            <p:cNvSpPr/>
            <p:nvPr/>
          </p:nvSpPr>
          <p:spPr>
            <a:xfrm>
              <a:off x="5224100" y="2890075"/>
              <a:ext cx="40900" cy="28450"/>
            </a:xfrm>
            <a:custGeom>
              <a:avLst/>
              <a:gdLst/>
              <a:ahLst/>
              <a:cxnLst/>
              <a:rect l="l" t="t" r="r" b="b"/>
              <a:pathLst>
                <a:path w="1636" h="1138" extrusionOk="0">
                  <a:moveTo>
                    <a:pt x="224" y="0"/>
                  </a:moveTo>
                  <a:cubicBezTo>
                    <a:pt x="194" y="0"/>
                    <a:pt x="173" y="31"/>
                    <a:pt x="160" y="70"/>
                  </a:cubicBezTo>
                  <a:cubicBezTo>
                    <a:pt x="180" y="328"/>
                    <a:pt x="120" y="567"/>
                    <a:pt x="1" y="826"/>
                  </a:cubicBezTo>
                  <a:cubicBezTo>
                    <a:pt x="61" y="826"/>
                    <a:pt x="120" y="845"/>
                    <a:pt x="180" y="845"/>
                  </a:cubicBezTo>
                  <a:cubicBezTo>
                    <a:pt x="256" y="825"/>
                    <a:pt x="330" y="817"/>
                    <a:pt x="402" y="817"/>
                  </a:cubicBezTo>
                  <a:cubicBezTo>
                    <a:pt x="685" y="817"/>
                    <a:pt x="932" y="953"/>
                    <a:pt x="1155" y="1064"/>
                  </a:cubicBezTo>
                  <a:cubicBezTo>
                    <a:pt x="1267" y="1116"/>
                    <a:pt x="1350" y="1138"/>
                    <a:pt x="1412" y="1138"/>
                  </a:cubicBezTo>
                  <a:cubicBezTo>
                    <a:pt x="1635" y="1138"/>
                    <a:pt x="1581" y="853"/>
                    <a:pt x="1612" y="666"/>
                  </a:cubicBezTo>
                  <a:cubicBezTo>
                    <a:pt x="1175" y="448"/>
                    <a:pt x="618" y="448"/>
                    <a:pt x="279" y="30"/>
                  </a:cubicBezTo>
                  <a:cubicBezTo>
                    <a:pt x="259" y="9"/>
                    <a:pt x="24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090;p9">
              <a:extLst>
                <a:ext uri="{FF2B5EF4-FFF2-40B4-BE49-F238E27FC236}">
                  <a16:creationId xmlns:a16="http://schemas.microsoft.com/office/drawing/2014/main" id="{514C6EB3-9ACA-4FFE-A00D-E0A3E80A0E5D}"/>
                </a:ext>
              </a:extLst>
            </p:cNvPr>
            <p:cNvSpPr/>
            <p:nvPr/>
          </p:nvSpPr>
          <p:spPr>
            <a:xfrm>
              <a:off x="5232075" y="2861975"/>
              <a:ext cx="31350" cy="28350"/>
            </a:xfrm>
            <a:custGeom>
              <a:avLst/>
              <a:gdLst/>
              <a:ahLst/>
              <a:cxnLst/>
              <a:rect l="l" t="t" r="r" b="b"/>
              <a:pathLst>
                <a:path w="1254" h="1134" extrusionOk="0">
                  <a:moveTo>
                    <a:pt x="199" y="0"/>
                  </a:moveTo>
                  <a:cubicBezTo>
                    <a:pt x="40" y="159"/>
                    <a:pt x="80" y="378"/>
                    <a:pt x="0" y="577"/>
                  </a:cubicBezTo>
                  <a:cubicBezTo>
                    <a:pt x="40" y="656"/>
                    <a:pt x="40" y="736"/>
                    <a:pt x="60" y="796"/>
                  </a:cubicBezTo>
                  <a:cubicBezTo>
                    <a:pt x="87" y="793"/>
                    <a:pt x="114" y="792"/>
                    <a:pt x="141" y="792"/>
                  </a:cubicBezTo>
                  <a:cubicBezTo>
                    <a:pt x="520" y="792"/>
                    <a:pt x="821" y="1041"/>
                    <a:pt x="1174" y="1134"/>
                  </a:cubicBezTo>
                  <a:cubicBezTo>
                    <a:pt x="1234" y="1074"/>
                    <a:pt x="1253" y="995"/>
                    <a:pt x="1253" y="895"/>
                  </a:cubicBezTo>
                  <a:cubicBezTo>
                    <a:pt x="1154" y="577"/>
                    <a:pt x="856" y="537"/>
                    <a:pt x="597" y="378"/>
                  </a:cubicBezTo>
                  <a:cubicBezTo>
                    <a:pt x="418" y="298"/>
                    <a:pt x="378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091;p9">
              <a:extLst>
                <a:ext uri="{FF2B5EF4-FFF2-40B4-BE49-F238E27FC236}">
                  <a16:creationId xmlns:a16="http://schemas.microsoft.com/office/drawing/2014/main" id="{80183F37-44C6-4FC2-B769-9E92BB782A29}"/>
                </a:ext>
              </a:extLst>
            </p:cNvPr>
            <p:cNvSpPr/>
            <p:nvPr/>
          </p:nvSpPr>
          <p:spPr>
            <a:xfrm>
              <a:off x="5255450" y="2945625"/>
              <a:ext cx="25875" cy="12900"/>
            </a:xfrm>
            <a:custGeom>
              <a:avLst/>
              <a:gdLst/>
              <a:ahLst/>
              <a:cxnLst/>
              <a:rect l="l" t="t" r="r" b="b"/>
              <a:pathLst>
                <a:path w="1035" h="516" extrusionOk="0">
                  <a:moveTo>
                    <a:pt x="730" y="0"/>
                  </a:moveTo>
                  <a:cubicBezTo>
                    <a:pt x="635" y="0"/>
                    <a:pt x="536" y="30"/>
                    <a:pt x="438" y="95"/>
                  </a:cubicBezTo>
                  <a:cubicBezTo>
                    <a:pt x="299" y="95"/>
                    <a:pt x="159" y="115"/>
                    <a:pt x="20" y="115"/>
                  </a:cubicBezTo>
                  <a:cubicBezTo>
                    <a:pt x="20" y="115"/>
                    <a:pt x="0" y="115"/>
                    <a:pt x="20" y="195"/>
                  </a:cubicBezTo>
                  <a:cubicBezTo>
                    <a:pt x="20" y="235"/>
                    <a:pt x="20" y="275"/>
                    <a:pt x="60" y="314"/>
                  </a:cubicBezTo>
                  <a:cubicBezTo>
                    <a:pt x="278" y="423"/>
                    <a:pt x="496" y="516"/>
                    <a:pt x="744" y="516"/>
                  </a:cubicBezTo>
                  <a:cubicBezTo>
                    <a:pt x="768" y="516"/>
                    <a:pt x="792" y="515"/>
                    <a:pt x="816" y="513"/>
                  </a:cubicBezTo>
                  <a:cubicBezTo>
                    <a:pt x="856" y="434"/>
                    <a:pt x="935" y="374"/>
                    <a:pt x="1015" y="294"/>
                  </a:cubicBezTo>
                  <a:cubicBezTo>
                    <a:pt x="1015" y="294"/>
                    <a:pt x="1035" y="275"/>
                    <a:pt x="1035" y="215"/>
                  </a:cubicBezTo>
                  <a:cubicBezTo>
                    <a:pt x="1035" y="155"/>
                    <a:pt x="1015" y="115"/>
                    <a:pt x="955" y="56"/>
                  </a:cubicBezTo>
                  <a:cubicBezTo>
                    <a:pt x="883" y="20"/>
                    <a:pt x="808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092;p9">
              <a:extLst>
                <a:ext uri="{FF2B5EF4-FFF2-40B4-BE49-F238E27FC236}">
                  <a16:creationId xmlns:a16="http://schemas.microsoft.com/office/drawing/2014/main" id="{3B845E61-D84D-4A16-8EB5-FEA59BAD4A92}"/>
                </a:ext>
              </a:extLst>
            </p:cNvPr>
            <p:cNvSpPr/>
            <p:nvPr/>
          </p:nvSpPr>
          <p:spPr>
            <a:xfrm>
              <a:off x="5275325" y="2957575"/>
              <a:ext cx="13950" cy="5475"/>
            </a:xfrm>
            <a:custGeom>
              <a:avLst/>
              <a:gdLst/>
              <a:ahLst/>
              <a:cxnLst/>
              <a:rect l="l" t="t" r="r" b="b"/>
              <a:pathLst>
                <a:path w="558" h="219" extrusionOk="0">
                  <a:moveTo>
                    <a:pt x="208" y="1"/>
                  </a:moveTo>
                  <a:cubicBezTo>
                    <a:pt x="141" y="1"/>
                    <a:pt x="71" y="9"/>
                    <a:pt x="1" y="15"/>
                  </a:cubicBezTo>
                  <a:cubicBezTo>
                    <a:pt x="119" y="167"/>
                    <a:pt x="280" y="219"/>
                    <a:pt x="460" y="219"/>
                  </a:cubicBezTo>
                  <a:cubicBezTo>
                    <a:pt x="492" y="219"/>
                    <a:pt x="525" y="217"/>
                    <a:pt x="558" y="214"/>
                  </a:cubicBezTo>
                  <a:cubicBezTo>
                    <a:pt x="477" y="38"/>
                    <a:pt x="350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093;p9">
              <a:extLst>
                <a:ext uri="{FF2B5EF4-FFF2-40B4-BE49-F238E27FC236}">
                  <a16:creationId xmlns:a16="http://schemas.microsoft.com/office/drawing/2014/main" id="{792B7808-1880-45A8-9573-8E0D7AF03783}"/>
                </a:ext>
              </a:extLst>
            </p:cNvPr>
            <p:cNvSpPr/>
            <p:nvPr/>
          </p:nvSpPr>
          <p:spPr>
            <a:xfrm>
              <a:off x="5289250" y="2962775"/>
              <a:ext cx="9975" cy="4800"/>
            </a:xfrm>
            <a:custGeom>
              <a:avLst/>
              <a:gdLst/>
              <a:ahLst/>
              <a:cxnLst/>
              <a:rect l="l" t="t" r="r" b="b"/>
              <a:pathLst>
                <a:path w="399" h="192" extrusionOk="0">
                  <a:moveTo>
                    <a:pt x="100" y="0"/>
                  </a:moveTo>
                  <a:cubicBezTo>
                    <a:pt x="69" y="0"/>
                    <a:pt x="36" y="2"/>
                    <a:pt x="1" y="6"/>
                  </a:cubicBezTo>
                  <a:cubicBezTo>
                    <a:pt x="81" y="151"/>
                    <a:pt x="187" y="192"/>
                    <a:pt x="309" y="192"/>
                  </a:cubicBezTo>
                  <a:cubicBezTo>
                    <a:pt x="338" y="192"/>
                    <a:pt x="368" y="189"/>
                    <a:pt x="399" y="185"/>
                  </a:cubicBezTo>
                  <a:cubicBezTo>
                    <a:pt x="335" y="41"/>
                    <a:pt x="232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094;p9">
              <a:extLst>
                <a:ext uri="{FF2B5EF4-FFF2-40B4-BE49-F238E27FC236}">
                  <a16:creationId xmlns:a16="http://schemas.microsoft.com/office/drawing/2014/main" id="{BF2595D0-03A1-424B-9CA4-A90ED8D9B391}"/>
                </a:ext>
              </a:extLst>
            </p:cNvPr>
            <p:cNvSpPr/>
            <p:nvPr/>
          </p:nvSpPr>
          <p:spPr>
            <a:xfrm>
              <a:off x="5228575" y="28813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1"/>
                  </a:moveTo>
                  <a:cubicBezTo>
                    <a:pt x="1" y="80"/>
                    <a:pt x="1" y="220"/>
                    <a:pt x="1" y="399"/>
                  </a:cubicBezTo>
                  <a:cubicBezTo>
                    <a:pt x="21" y="379"/>
                    <a:pt x="80" y="359"/>
                    <a:pt x="120" y="359"/>
                  </a:cubicBezTo>
                  <a:cubicBezTo>
                    <a:pt x="120" y="220"/>
                    <a:pt x="14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095;p9">
              <a:extLst>
                <a:ext uri="{FF2B5EF4-FFF2-40B4-BE49-F238E27FC236}">
                  <a16:creationId xmlns:a16="http://schemas.microsoft.com/office/drawing/2014/main" id="{07E93255-D3CE-4F48-B303-272B985BD970}"/>
                </a:ext>
              </a:extLst>
            </p:cNvPr>
            <p:cNvSpPr/>
            <p:nvPr/>
          </p:nvSpPr>
          <p:spPr>
            <a:xfrm>
              <a:off x="5232075" y="2943375"/>
              <a:ext cx="9975" cy="4775"/>
            </a:xfrm>
            <a:custGeom>
              <a:avLst/>
              <a:gdLst/>
              <a:ahLst/>
              <a:cxnLst/>
              <a:rect l="l" t="t" r="r" b="b"/>
              <a:pathLst>
                <a:path w="399" h="191" extrusionOk="0">
                  <a:moveTo>
                    <a:pt x="98" y="0"/>
                  </a:moveTo>
                  <a:cubicBezTo>
                    <a:pt x="67" y="0"/>
                    <a:pt x="35" y="3"/>
                    <a:pt x="0" y="6"/>
                  </a:cubicBezTo>
                  <a:cubicBezTo>
                    <a:pt x="84" y="141"/>
                    <a:pt x="197" y="190"/>
                    <a:pt x="326" y="190"/>
                  </a:cubicBezTo>
                  <a:cubicBezTo>
                    <a:pt x="349" y="190"/>
                    <a:pt x="373" y="189"/>
                    <a:pt x="398" y="185"/>
                  </a:cubicBezTo>
                  <a:cubicBezTo>
                    <a:pt x="318" y="41"/>
                    <a:pt x="225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096;p9">
              <a:extLst>
                <a:ext uri="{FF2B5EF4-FFF2-40B4-BE49-F238E27FC236}">
                  <a16:creationId xmlns:a16="http://schemas.microsoft.com/office/drawing/2014/main" id="{6207674E-FB41-48F1-8ECE-6C8A14A7C9F7}"/>
                </a:ext>
              </a:extLst>
            </p:cNvPr>
            <p:cNvSpPr/>
            <p:nvPr/>
          </p:nvSpPr>
          <p:spPr>
            <a:xfrm>
              <a:off x="5250475" y="2948500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1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100" y="80"/>
                    <a:pt x="159" y="120"/>
                    <a:pt x="239" y="179"/>
                  </a:cubicBezTo>
                  <a:cubicBezTo>
                    <a:pt x="239" y="120"/>
                    <a:pt x="21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097;p9">
              <a:extLst>
                <a:ext uri="{FF2B5EF4-FFF2-40B4-BE49-F238E27FC236}">
                  <a16:creationId xmlns:a16="http://schemas.microsoft.com/office/drawing/2014/main" id="{AE0626A2-2267-4C26-9077-C79BF7C910D9}"/>
                </a:ext>
              </a:extLst>
            </p:cNvPr>
            <p:cNvSpPr/>
            <p:nvPr/>
          </p:nvSpPr>
          <p:spPr>
            <a:xfrm>
              <a:off x="5057000" y="3086750"/>
              <a:ext cx="109950" cy="39025"/>
            </a:xfrm>
            <a:custGeom>
              <a:avLst/>
              <a:gdLst/>
              <a:ahLst/>
              <a:cxnLst/>
              <a:rect l="l" t="t" r="r" b="b"/>
              <a:pathLst>
                <a:path w="4398" h="1561" extrusionOk="0">
                  <a:moveTo>
                    <a:pt x="717" y="1"/>
                  </a:moveTo>
                  <a:cubicBezTo>
                    <a:pt x="478" y="319"/>
                    <a:pt x="220" y="617"/>
                    <a:pt x="1" y="955"/>
                  </a:cubicBezTo>
                  <a:cubicBezTo>
                    <a:pt x="240" y="1333"/>
                    <a:pt x="638" y="1373"/>
                    <a:pt x="1035" y="1512"/>
                  </a:cubicBezTo>
                  <a:cubicBezTo>
                    <a:pt x="1144" y="1548"/>
                    <a:pt x="1253" y="1561"/>
                    <a:pt x="1361" y="1561"/>
                  </a:cubicBezTo>
                  <a:cubicBezTo>
                    <a:pt x="1707" y="1561"/>
                    <a:pt x="2048" y="1423"/>
                    <a:pt x="2387" y="1423"/>
                  </a:cubicBezTo>
                  <a:cubicBezTo>
                    <a:pt x="2540" y="1423"/>
                    <a:pt x="2693" y="1451"/>
                    <a:pt x="2846" y="1532"/>
                  </a:cubicBezTo>
                  <a:lnTo>
                    <a:pt x="3403" y="1532"/>
                  </a:lnTo>
                  <a:cubicBezTo>
                    <a:pt x="3482" y="1453"/>
                    <a:pt x="3502" y="1373"/>
                    <a:pt x="3462" y="1294"/>
                  </a:cubicBezTo>
                  <a:cubicBezTo>
                    <a:pt x="3383" y="1154"/>
                    <a:pt x="3283" y="1055"/>
                    <a:pt x="3124" y="1015"/>
                  </a:cubicBezTo>
                  <a:cubicBezTo>
                    <a:pt x="2726" y="916"/>
                    <a:pt x="2328" y="1035"/>
                    <a:pt x="1931" y="856"/>
                  </a:cubicBezTo>
                  <a:lnTo>
                    <a:pt x="1931" y="856"/>
                  </a:lnTo>
                  <a:cubicBezTo>
                    <a:pt x="2607" y="975"/>
                    <a:pt x="3303" y="955"/>
                    <a:pt x="3960" y="1115"/>
                  </a:cubicBezTo>
                  <a:cubicBezTo>
                    <a:pt x="3987" y="1120"/>
                    <a:pt x="4016" y="1123"/>
                    <a:pt x="4044" y="1123"/>
                  </a:cubicBezTo>
                  <a:cubicBezTo>
                    <a:pt x="4220" y="1123"/>
                    <a:pt x="4397" y="1013"/>
                    <a:pt x="4397" y="756"/>
                  </a:cubicBezTo>
                  <a:cubicBezTo>
                    <a:pt x="4258" y="597"/>
                    <a:pt x="3920" y="796"/>
                    <a:pt x="3800" y="538"/>
                  </a:cubicBezTo>
                  <a:cubicBezTo>
                    <a:pt x="3670" y="407"/>
                    <a:pt x="3510" y="360"/>
                    <a:pt x="3357" y="360"/>
                  </a:cubicBezTo>
                  <a:cubicBezTo>
                    <a:pt x="3228" y="360"/>
                    <a:pt x="3104" y="393"/>
                    <a:pt x="3005" y="438"/>
                  </a:cubicBezTo>
                  <a:cubicBezTo>
                    <a:pt x="2854" y="514"/>
                    <a:pt x="2703" y="535"/>
                    <a:pt x="2557" y="535"/>
                  </a:cubicBezTo>
                  <a:cubicBezTo>
                    <a:pt x="2394" y="535"/>
                    <a:pt x="2236" y="508"/>
                    <a:pt x="2090" y="498"/>
                  </a:cubicBezTo>
                  <a:cubicBezTo>
                    <a:pt x="1612" y="418"/>
                    <a:pt x="996" y="617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098;p9">
              <a:extLst>
                <a:ext uri="{FF2B5EF4-FFF2-40B4-BE49-F238E27FC236}">
                  <a16:creationId xmlns:a16="http://schemas.microsoft.com/office/drawing/2014/main" id="{2B33C255-E88E-49CC-8F4D-DF30516919A1}"/>
                </a:ext>
              </a:extLst>
            </p:cNvPr>
            <p:cNvSpPr/>
            <p:nvPr/>
          </p:nvSpPr>
          <p:spPr>
            <a:xfrm>
              <a:off x="5089325" y="3032525"/>
              <a:ext cx="27400" cy="25525"/>
            </a:xfrm>
            <a:custGeom>
              <a:avLst/>
              <a:gdLst/>
              <a:ahLst/>
              <a:cxnLst/>
              <a:rect l="l" t="t" r="r" b="b"/>
              <a:pathLst>
                <a:path w="1096" h="1021" extrusionOk="0">
                  <a:moveTo>
                    <a:pt x="109" y="0"/>
                  </a:moveTo>
                  <a:cubicBezTo>
                    <a:pt x="83" y="0"/>
                    <a:pt x="56" y="15"/>
                    <a:pt x="21" y="41"/>
                  </a:cubicBezTo>
                  <a:cubicBezTo>
                    <a:pt x="1" y="379"/>
                    <a:pt x="1" y="678"/>
                    <a:pt x="1" y="996"/>
                  </a:cubicBezTo>
                  <a:cubicBezTo>
                    <a:pt x="160" y="996"/>
                    <a:pt x="319" y="1021"/>
                    <a:pt x="496" y="1021"/>
                  </a:cubicBezTo>
                  <a:cubicBezTo>
                    <a:pt x="672" y="1021"/>
                    <a:pt x="866" y="996"/>
                    <a:pt x="1095" y="896"/>
                  </a:cubicBezTo>
                  <a:cubicBezTo>
                    <a:pt x="677" y="697"/>
                    <a:pt x="200" y="598"/>
                    <a:pt x="220" y="81"/>
                  </a:cubicBezTo>
                  <a:cubicBezTo>
                    <a:pt x="175" y="25"/>
                    <a:pt x="143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099;p9">
              <a:extLst>
                <a:ext uri="{FF2B5EF4-FFF2-40B4-BE49-F238E27FC236}">
                  <a16:creationId xmlns:a16="http://schemas.microsoft.com/office/drawing/2014/main" id="{B042F963-A0F9-4C82-89AE-F1C3A7E1FBCE}"/>
                </a:ext>
              </a:extLst>
            </p:cNvPr>
            <p:cNvSpPr/>
            <p:nvPr/>
          </p:nvSpPr>
          <p:spPr>
            <a:xfrm>
              <a:off x="5089325" y="3029550"/>
              <a:ext cx="19925" cy="5000"/>
            </a:xfrm>
            <a:custGeom>
              <a:avLst/>
              <a:gdLst/>
              <a:ahLst/>
              <a:cxnLst/>
              <a:rect l="l" t="t" r="r" b="b"/>
              <a:pathLst>
                <a:path w="797" h="200" extrusionOk="0">
                  <a:moveTo>
                    <a:pt x="21" y="1"/>
                  </a:moveTo>
                  <a:cubicBezTo>
                    <a:pt x="1" y="41"/>
                    <a:pt x="1" y="120"/>
                    <a:pt x="1" y="200"/>
                  </a:cubicBezTo>
                  <a:lnTo>
                    <a:pt x="220" y="200"/>
                  </a:lnTo>
                  <a:cubicBezTo>
                    <a:pt x="260" y="192"/>
                    <a:pt x="299" y="189"/>
                    <a:pt x="339" y="189"/>
                  </a:cubicBezTo>
                  <a:cubicBezTo>
                    <a:pt x="398" y="189"/>
                    <a:pt x="458" y="195"/>
                    <a:pt x="516" y="195"/>
                  </a:cubicBezTo>
                  <a:cubicBezTo>
                    <a:pt x="613" y="195"/>
                    <a:pt x="707" y="180"/>
                    <a:pt x="797" y="100"/>
                  </a:cubicBezTo>
                  <a:cubicBezTo>
                    <a:pt x="626" y="15"/>
                    <a:pt x="470" y="4"/>
                    <a:pt x="315" y="4"/>
                  </a:cubicBezTo>
                  <a:cubicBezTo>
                    <a:pt x="264" y="4"/>
                    <a:pt x="214" y="6"/>
                    <a:pt x="162" y="6"/>
                  </a:cubicBezTo>
                  <a:cubicBezTo>
                    <a:pt x="116" y="6"/>
                    <a:pt x="69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100;p9">
              <a:extLst>
                <a:ext uri="{FF2B5EF4-FFF2-40B4-BE49-F238E27FC236}">
                  <a16:creationId xmlns:a16="http://schemas.microsoft.com/office/drawing/2014/main" id="{60D03157-1E01-4E2D-8225-30834A1EE7C4}"/>
                </a:ext>
              </a:extLst>
            </p:cNvPr>
            <p:cNvSpPr/>
            <p:nvPr/>
          </p:nvSpPr>
          <p:spPr>
            <a:xfrm>
              <a:off x="5037625" y="3115600"/>
              <a:ext cx="9475" cy="8975"/>
            </a:xfrm>
            <a:custGeom>
              <a:avLst/>
              <a:gdLst/>
              <a:ahLst/>
              <a:cxnLst/>
              <a:rect l="l" t="t" r="r" b="b"/>
              <a:pathLst>
                <a:path w="379" h="35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179" y="40"/>
                    <a:pt x="100" y="179"/>
                    <a:pt x="0" y="358"/>
                  </a:cubicBezTo>
                  <a:lnTo>
                    <a:pt x="358" y="358"/>
                  </a:lnTo>
                  <a:cubicBezTo>
                    <a:pt x="378" y="219"/>
                    <a:pt x="378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101;p9">
              <a:extLst>
                <a:ext uri="{FF2B5EF4-FFF2-40B4-BE49-F238E27FC236}">
                  <a16:creationId xmlns:a16="http://schemas.microsoft.com/office/drawing/2014/main" id="{4C06A9A1-60D5-4BF2-9906-3F94E807D98E}"/>
                </a:ext>
              </a:extLst>
            </p:cNvPr>
            <p:cNvSpPr/>
            <p:nvPr/>
          </p:nvSpPr>
          <p:spPr>
            <a:xfrm>
              <a:off x="5050550" y="3110625"/>
              <a:ext cx="6000" cy="4075"/>
            </a:xfrm>
            <a:custGeom>
              <a:avLst/>
              <a:gdLst/>
              <a:ahLst/>
              <a:cxnLst/>
              <a:rect l="l" t="t" r="r" b="b"/>
              <a:pathLst>
                <a:path w="240" h="163" extrusionOk="0">
                  <a:moveTo>
                    <a:pt x="239" y="0"/>
                  </a:moveTo>
                  <a:lnTo>
                    <a:pt x="0" y="160"/>
                  </a:lnTo>
                  <a:cubicBezTo>
                    <a:pt x="15" y="162"/>
                    <a:pt x="29" y="163"/>
                    <a:pt x="41" y="163"/>
                  </a:cubicBezTo>
                  <a:cubicBezTo>
                    <a:pt x="152" y="163"/>
                    <a:pt x="203" y="8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102;p9">
              <a:extLst>
                <a:ext uri="{FF2B5EF4-FFF2-40B4-BE49-F238E27FC236}">
                  <a16:creationId xmlns:a16="http://schemas.microsoft.com/office/drawing/2014/main" id="{73D321BC-64AF-465C-95F6-DBE22B838B9A}"/>
                </a:ext>
              </a:extLst>
            </p:cNvPr>
            <p:cNvSpPr/>
            <p:nvPr/>
          </p:nvSpPr>
          <p:spPr>
            <a:xfrm>
              <a:off x="5209200" y="2789475"/>
              <a:ext cx="76600" cy="47875"/>
            </a:xfrm>
            <a:custGeom>
              <a:avLst/>
              <a:gdLst/>
              <a:ahLst/>
              <a:cxnLst/>
              <a:rect l="l" t="t" r="r" b="b"/>
              <a:pathLst>
                <a:path w="3064" h="1915" extrusionOk="0">
                  <a:moveTo>
                    <a:pt x="113" y="1"/>
                  </a:moveTo>
                  <a:cubicBezTo>
                    <a:pt x="72" y="1"/>
                    <a:pt x="36" y="27"/>
                    <a:pt x="0" y="75"/>
                  </a:cubicBezTo>
                  <a:lnTo>
                    <a:pt x="20" y="95"/>
                  </a:lnTo>
                  <a:cubicBezTo>
                    <a:pt x="20" y="433"/>
                    <a:pt x="318" y="413"/>
                    <a:pt x="557" y="473"/>
                  </a:cubicBezTo>
                  <a:cubicBezTo>
                    <a:pt x="1015" y="592"/>
                    <a:pt x="1393" y="831"/>
                    <a:pt x="1472" y="1368"/>
                  </a:cubicBezTo>
                  <a:cubicBezTo>
                    <a:pt x="1492" y="1428"/>
                    <a:pt x="1552" y="1508"/>
                    <a:pt x="1611" y="1567"/>
                  </a:cubicBezTo>
                  <a:cubicBezTo>
                    <a:pt x="1905" y="1714"/>
                    <a:pt x="2187" y="1914"/>
                    <a:pt x="2506" y="1914"/>
                  </a:cubicBezTo>
                  <a:cubicBezTo>
                    <a:pt x="2620" y="1914"/>
                    <a:pt x="2739" y="1889"/>
                    <a:pt x="2865" y="1826"/>
                  </a:cubicBezTo>
                  <a:cubicBezTo>
                    <a:pt x="3004" y="1706"/>
                    <a:pt x="3064" y="1547"/>
                    <a:pt x="3064" y="1368"/>
                  </a:cubicBezTo>
                  <a:cubicBezTo>
                    <a:pt x="2944" y="1189"/>
                    <a:pt x="2765" y="1090"/>
                    <a:pt x="2566" y="990"/>
                  </a:cubicBezTo>
                  <a:cubicBezTo>
                    <a:pt x="1910" y="612"/>
                    <a:pt x="1114" y="592"/>
                    <a:pt x="577" y="75"/>
                  </a:cubicBezTo>
                  <a:cubicBezTo>
                    <a:pt x="458" y="75"/>
                    <a:pt x="299" y="55"/>
                    <a:pt x="199" y="35"/>
                  </a:cubicBezTo>
                  <a:cubicBezTo>
                    <a:pt x="168" y="12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103;p9">
              <a:extLst>
                <a:ext uri="{FF2B5EF4-FFF2-40B4-BE49-F238E27FC236}">
                  <a16:creationId xmlns:a16="http://schemas.microsoft.com/office/drawing/2014/main" id="{DB5577D8-AF7C-421E-B451-CB0FD287DBAA}"/>
                </a:ext>
              </a:extLst>
            </p:cNvPr>
            <p:cNvSpPr/>
            <p:nvPr/>
          </p:nvSpPr>
          <p:spPr>
            <a:xfrm>
              <a:off x="5240525" y="2823675"/>
              <a:ext cx="70150" cy="48125"/>
            </a:xfrm>
            <a:custGeom>
              <a:avLst/>
              <a:gdLst/>
              <a:ahLst/>
              <a:cxnLst/>
              <a:rect l="l" t="t" r="r" b="b"/>
              <a:pathLst>
                <a:path w="2806" h="1925" extrusionOk="0">
                  <a:moveTo>
                    <a:pt x="219" y="0"/>
                  </a:moveTo>
                  <a:cubicBezTo>
                    <a:pt x="159" y="100"/>
                    <a:pt x="100" y="179"/>
                    <a:pt x="40" y="239"/>
                  </a:cubicBezTo>
                  <a:cubicBezTo>
                    <a:pt x="40" y="418"/>
                    <a:pt x="20" y="597"/>
                    <a:pt x="20" y="776"/>
                  </a:cubicBezTo>
                  <a:cubicBezTo>
                    <a:pt x="0" y="836"/>
                    <a:pt x="0" y="935"/>
                    <a:pt x="20" y="1015"/>
                  </a:cubicBezTo>
                  <a:cubicBezTo>
                    <a:pt x="458" y="1532"/>
                    <a:pt x="1214" y="1452"/>
                    <a:pt x="1751" y="1830"/>
                  </a:cubicBezTo>
                  <a:cubicBezTo>
                    <a:pt x="1830" y="1870"/>
                    <a:pt x="1910" y="1890"/>
                    <a:pt x="2010" y="1910"/>
                  </a:cubicBezTo>
                  <a:cubicBezTo>
                    <a:pt x="2079" y="1920"/>
                    <a:pt x="2149" y="1925"/>
                    <a:pt x="2218" y="1925"/>
                  </a:cubicBezTo>
                  <a:cubicBezTo>
                    <a:pt x="2288" y="1925"/>
                    <a:pt x="2358" y="1920"/>
                    <a:pt x="2427" y="1910"/>
                  </a:cubicBezTo>
                  <a:cubicBezTo>
                    <a:pt x="2626" y="1870"/>
                    <a:pt x="2805" y="1791"/>
                    <a:pt x="2785" y="1532"/>
                  </a:cubicBezTo>
                  <a:cubicBezTo>
                    <a:pt x="2308" y="1015"/>
                    <a:pt x="1632" y="915"/>
                    <a:pt x="1015" y="697"/>
                  </a:cubicBezTo>
                  <a:cubicBezTo>
                    <a:pt x="836" y="677"/>
                    <a:pt x="637" y="697"/>
                    <a:pt x="518" y="518"/>
                  </a:cubicBezTo>
                  <a:cubicBezTo>
                    <a:pt x="498" y="438"/>
                    <a:pt x="458" y="398"/>
                    <a:pt x="438" y="319"/>
                  </a:cubicBezTo>
                  <a:cubicBezTo>
                    <a:pt x="418" y="219"/>
                    <a:pt x="358" y="120"/>
                    <a:pt x="299" y="4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104;p9">
              <a:extLst>
                <a:ext uri="{FF2B5EF4-FFF2-40B4-BE49-F238E27FC236}">
                  <a16:creationId xmlns:a16="http://schemas.microsoft.com/office/drawing/2014/main" id="{12B3E6B8-D0D4-467F-8E92-A8B232500E17}"/>
                </a:ext>
              </a:extLst>
            </p:cNvPr>
            <p:cNvSpPr/>
            <p:nvPr/>
          </p:nvSpPr>
          <p:spPr>
            <a:xfrm>
              <a:off x="5122650" y="2967550"/>
              <a:ext cx="16950" cy="4225"/>
            </a:xfrm>
            <a:custGeom>
              <a:avLst/>
              <a:gdLst/>
              <a:ahLst/>
              <a:cxnLst/>
              <a:rect l="l" t="t" r="r" b="b"/>
              <a:pathLst>
                <a:path w="678" h="169" extrusionOk="0">
                  <a:moveTo>
                    <a:pt x="372" y="0"/>
                  </a:moveTo>
                  <a:cubicBezTo>
                    <a:pt x="235" y="0"/>
                    <a:pt x="104" y="27"/>
                    <a:pt x="1" y="153"/>
                  </a:cubicBezTo>
                  <a:cubicBezTo>
                    <a:pt x="64" y="163"/>
                    <a:pt x="124" y="168"/>
                    <a:pt x="182" y="168"/>
                  </a:cubicBezTo>
                  <a:cubicBezTo>
                    <a:pt x="364" y="168"/>
                    <a:pt x="526" y="120"/>
                    <a:pt x="677" y="14"/>
                  </a:cubicBezTo>
                  <a:cubicBezTo>
                    <a:pt x="577" y="14"/>
                    <a:pt x="473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105;p9">
              <a:extLst>
                <a:ext uri="{FF2B5EF4-FFF2-40B4-BE49-F238E27FC236}">
                  <a16:creationId xmlns:a16="http://schemas.microsoft.com/office/drawing/2014/main" id="{94EDB333-FB18-447E-91EE-5E47CD563FD2}"/>
                </a:ext>
              </a:extLst>
            </p:cNvPr>
            <p:cNvSpPr/>
            <p:nvPr/>
          </p:nvSpPr>
          <p:spPr>
            <a:xfrm>
              <a:off x="5147025" y="2963200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5" y="0"/>
                  </a:moveTo>
                  <a:cubicBezTo>
                    <a:pt x="194" y="0"/>
                    <a:pt x="75" y="34"/>
                    <a:pt x="1" y="168"/>
                  </a:cubicBezTo>
                  <a:cubicBezTo>
                    <a:pt x="23" y="171"/>
                    <a:pt x="45" y="172"/>
                    <a:pt x="67" y="172"/>
                  </a:cubicBezTo>
                  <a:cubicBezTo>
                    <a:pt x="215" y="172"/>
                    <a:pt x="336" y="113"/>
                    <a:pt x="458" y="9"/>
                  </a:cubicBezTo>
                  <a:cubicBezTo>
                    <a:pt x="413" y="4"/>
                    <a:pt x="369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106;p9">
              <a:extLst>
                <a:ext uri="{FF2B5EF4-FFF2-40B4-BE49-F238E27FC236}">
                  <a16:creationId xmlns:a16="http://schemas.microsoft.com/office/drawing/2014/main" id="{38AE0AB1-E501-4C9B-95EB-AB4C7F44A6D8}"/>
                </a:ext>
              </a:extLst>
            </p:cNvPr>
            <p:cNvSpPr/>
            <p:nvPr/>
          </p:nvSpPr>
          <p:spPr>
            <a:xfrm>
              <a:off x="5055525" y="2982325"/>
              <a:ext cx="39300" cy="13950"/>
            </a:xfrm>
            <a:custGeom>
              <a:avLst/>
              <a:gdLst/>
              <a:ahLst/>
              <a:cxnLst/>
              <a:rect l="l" t="t" r="r" b="b"/>
              <a:pathLst>
                <a:path w="1572" h="558" extrusionOk="0">
                  <a:moveTo>
                    <a:pt x="299" y="0"/>
                  </a:moveTo>
                  <a:cubicBezTo>
                    <a:pt x="199" y="20"/>
                    <a:pt x="140" y="100"/>
                    <a:pt x="60" y="159"/>
                  </a:cubicBezTo>
                  <a:cubicBezTo>
                    <a:pt x="40" y="159"/>
                    <a:pt x="40" y="159"/>
                    <a:pt x="0" y="219"/>
                  </a:cubicBezTo>
                  <a:cubicBezTo>
                    <a:pt x="0" y="259"/>
                    <a:pt x="0" y="298"/>
                    <a:pt x="60" y="338"/>
                  </a:cubicBezTo>
                  <a:cubicBezTo>
                    <a:pt x="239" y="418"/>
                    <a:pt x="438" y="497"/>
                    <a:pt x="597" y="557"/>
                  </a:cubicBezTo>
                  <a:cubicBezTo>
                    <a:pt x="935" y="557"/>
                    <a:pt x="1254" y="537"/>
                    <a:pt x="1572" y="537"/>
                  </a:cubicBezTo>
                  <a:cubicBezTo>
                    <a:pt x="1433" y="298"/>
                    <a:pt x="955" y="438"/>
                    <a:pt x="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107;p9">
              <a:extLst>
                <a:ext uri="{FF2B5EF4-FFF2-40B4-BE49-F238E27FC236}">
                  <a16:creationId xmlns:a16="http://schemas.microsoft.com/office/drawing/2014/main" id="{5B517C7B-E522-460F-869D-56FC9F71726C}"/>
                </a:ext>
              </a:extLst>
            </p:cNvPr>
            <p:cNvSpPr/>
            <p:nvPr/>
          </p:nvSpPr>
          <p:spPr>
            <a:xfrm>
              <a:off x="5056525" y="29823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19" y="20"/>
                    <a:pt x="40" y="60"/>
                    <a:pt x="0" y="159"/>
                  </a:cubicBezTo>
                  <a:cubicBezTo>
                    <a:pt x="60" y="119"/>
                    <a:pt x="159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108;p9">
              <a:extLst>
                <a:ext uri="{FF2B5EF4-FFF2-40B4-BE49-F238E27FC236}">
                  <a16:creationId xmlns:a16="http://schemas.microsoft.com/office/drawing/2014/main" id="{2CBE3D2B-8E60-4947-A29F-CABE335A9636}"/>
                </a:ext>
              </a:extLst>
            </p:cNvPr>
            <p:cNvSpPr/>
            <p:nvPr/>
          </p:nvSpPr>
          <p:spPr>
            <a:xfrm>
              <a:off x="5052525" y="29863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" y="60"/>
                    <a:pt x="1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109;p9">
              <a:extLst>
                <a:ext uri="{FF2B5EF4-FFF2-40B4-BE49-F238E27FC236}">
                  <a16:creationId xmlns:a16="http://schemas.microsoft.com/office/drawing/2014/main" id="{5667B62C-D695-4908-B8AA-724B5C990EE9}"/>
                </a:ext>
              </a:extLst>
            </p:cNvPr>
            <p:cNvSpPr/>
            <p:nvPr/>
          </p:nvSpPr>
          <p:spPr>
            <a:xfrm>
              <a:off x="5103750" y="3005200"/>
              <a:ext cx="157175" cy="26375"/>
            </a:xfrm>
            <a:custGeom>
              <a:avLst/>
              <a:gdLst/>
              <a:ahLst/>
              <a:cxnLst/>
              <a:rect l="l" t="t" r="r" b="b"/>
              <a:pathLst>
                <a:path w="6287" h="1055" extrusionOk="0">
                  <a:moveTo>
                    <a:pt x="1135" y="0"/>
                  </a:moveTo>
                  <a:cubicBezTo>
                    <a:pt x="896" y="0"/>
                    <a:pt x="657" y="20"/>
                    <a:pt x="419" y="20"/>
                  </a:cubicBezTo>
                  <a:cubicBezTo>
                    <a:pt x="200" y="20"/>
                    <a:pt x="21" y="100"/>
                    <a:pt x="1" y="378"/>
                  </a:cubicBezTo>
                  <a:cubicBezTo>
                    <a:pt x="1533" y="478"/>
                    <a:pt x="3025" y="816"/>
                    <a:pt x="4536" y="995"/>
                  </a:cubicBezTo>
                  <a:cubicBezTo>
                    <a:pt x="4669" y="1041"/>
                    <a:pt x="4795" y="1055"/>
                    <a:pt x="4915" y="1055"/>
                  </a:cubicBezTo>
                  <a:cubicBezTo>
                    <a:pt x="5072" y="1055"/>
                    <a:pt x="5219" y="1032"/>
                    <a:pt x="5356" y="1032"/>
                  </a:cubicBezTo>
                  <a:cubicBezTo>
                    <a:pt x="5381" y="1032"/>
                    <a:pt x="5407" y="1033"/>
                    <a:pt x="5432" y="1035"/>
                  </a:cubicBezTo>
                  <a:cubicBezTo>
                    <a:pt x="5730" y="1015"/>
                    <a:pt x="6068" y="1035"/>
                    <a:pt x="6287" y="736"/>
                  </a:cubicBezTo>
                  <a:cubicBezTo>
                    <a:pt x="6108" y="617"/>
                    <a:pt x="5889" y="637"/>
                    <a:pt x="5670" y="597"/>
                  </a:cubicBezTo>
                  <a:cubicBezTo>
                    <a:pt x="4178" y="338"/>
                    <a:pt x="2627" y="378"/>
                    <a:pt x="1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110;p9">
              <a:extLst>
                <a:ext uri="{FF2B5EF4-FFF2-40B4-BE49-F238E27FC236}">
                  <a16:creationId xmlns:a16="http://schemas.microsoft.com/office/drawing/2014/main" id="{3D249F3E-1349-4145-9270-F0947B9A4219}"/>
                </a:ext>
              </a:extLst>
            </p:cNvPr>
            <p:cNvSpPr/>
            <p:nvPr/>
          </p:nvSpPr>
          <p:spPr>
            <a:xfrm>
              <a:off x="5236050" y="2851525"/>
              <a:ext cx="59700" cy="34850"/>
            </a:xfrm>
            <a:custGeom>
              <a:avLst/>
              <a:gdLst/>
              <a:ahLst/>
              <a:cxnLst/>
              <a:rect l="l" t="t" r="r" b="b"/>
              <a:pathLst>
                <a:path w="2388" h="1394" extrusionOk="0">
                  <a:moveTo>
                    <a:pt x="221" y="0"/>
                  </a:moveTo>
                  <a:cubicBezTo>
                    <a:pt x="171" y="0"/>
                    <a:pt x="126" y="27"/>
                    <a:pt x="100" y="80"/>
                  </a:cubicBezTo>
                  <a:cubicBezTo>
                    <a:pt x="80" y="199"/>
                    <a:pt x="80" y="299"/>
                    <a:pt x="40" y="418"/>
                  </a:cubicBezTo>
                  <a:cubicBezTo>
                    <a:pt x="100" y="617"/>
                    <a:pt x="0" y="895"/>
                    <a:pt x="279" y="995"/>
                  </a:cubicBezTo>
                  <a:cubicBezTo>
                    <a:pt x="366" y="951"/>
                    <a:pt x="447" y="934"/>
                    <a:pt x="525" y="934"/>
                  </a:cubicBezTo>
                  <a:cubicBezTo>
                    <a:pt x="765" y="934"/>
                    <a:pt x="968" y="1104"/>
                    <a:pt x="1194" y="1194"/>
                  </a:cubicBezTo>
                  <a:cubicBezTo>
                    <a:pt x="1405" y="1299"/>
                    <a:pt x="1616" y="1394"/>
                    <a:pt x="1824" y="1394"/>
                  </a:cubicBezTo>
                  <a:cubicBezTo>
                    <a:pt x="2008" y="1394"/>
                    <a:pt x="2190" y="1320"/>
                    <a:pt x="2368" y="1114"/>
                  </a:cubicBezTo>
                  <a:cubicBezTo>
                    <a:pt x="2387" y="955"/>
                    <a:pt x="2268" y="876"/>
                    <a:pt x="2129" y="816"/>
                  </a:cubicBezTo>
                  <a:cubicBezTo>
                    <a:pt x="2009" y="796"/>
                    <a:pt x="1890" y="756"/>
                    <a:pt x="1771" y="677"/>
                  </a:cubicBezTo>
                  <a:cubicBezTo>
                    <a:pt x="1632" y="617"/>
                    <a:pt x="1512" y="617"/>
                    <a:pt x="1393" y="577"/>
                  </a:cubicBezTo>
                  <a:cubicBezTo>
                    <a:pt x="1035" y="378"/>
                    <a:pt x="537" y="458"/>
                    <a:pt x="299" y="20"/>
                  </a:cubicBezTo>
                  <a:cubicBezTo>
                    <a:pt x="272" y="7"/>
                    <a:pt x="246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111;p9">
              <a:extLst>
                <a:ext uri="{FF2B5EF4-FFF2-40B4-BE49-F238E27FC236}">
                  <a16:creationId xmlns:a16="http://schemas.microsoft.com/office/drawing/2014/main" id="{09BF207F-3C88-4A5F-A7B6-AFCCF007CBCB}"/>
                </a:ext>
              </a:extLst>
            </p:cNvPr>
            <p:cNvSpPr/>
            <p:nvPr/>
          </p:nvSpPr>
          <p:spPr>
            <a:xfrm>
              <a:off x="5237050" y="2842075"/>
              <a:ext cx="6975" cy="11450"/>
            </a:xfrm>
            <a:custGeom>
              <a:avLst/>
              <a:gdLst/>
              <a:ahLst/>
              <a:cxnLst/>
              <a:rect l="l" t="t" r="r" b="b"/>
              <a:pathLst>
                <a:path w="279" h="458" extrusionOk="0">
                  <a:moveTo>
                    <a:pt x="159" y="0"/>
                  </a:moveTo>
                  <a:cubicBezTo>
                    <a:pt x="40" y="140"/>
                    <a:pt x="0" y="279"/>
                    <a:pt x="60" y="458"/>
                  </a:cubicBezTo>
                  <a:cubicBezTo>
                    <a:pt x="80" y="438"/>
                    <a:pt x="139" y="438"/>
                    <a:pt x="179" y="398"/>
                  </a:cubicBezTo>
                  <a:cubicBezTo>
                    <a:pt x="199" y="398"/>
                    <a:pt x="239" y="398"/>
                    <a:pt x="259" y="358"/>
                  </a:cubicBezTo>
                  <a:cubicBezTo>
                    <a:pt x="279" y="299"/>
                    <a:pt x="259" y="279"/>
                    <a:pt x="199" y="219"/>
                  </a:cubicBezTo>
                  <a:cubicBezTo>
                    <a:pt x="179" y="159"/>
                    <a:pt x="179" y="8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112;p9">
              <a:extLst>
                <a:ext uri="{FF2B5EF4-FFF2-40B4-BE49-F238E27FC236}">
                  <a16:creationId xmlns:a16="http://schemas.microsoft.com/office/drawing/2014/main" id="{0703A8BF-ECC6-456E-AE8D-FE7EC52492F3}"/>
                </a:ext>
              </a:extLst>
            </p:cNvPr>
            <p:cNvSpPr/>
            <p:nvPr/>
          </p:nvSpPr>
          <p:spPr>
            <a:xfrm>
              <a:off x="6388325" y="3038300"/>
              <a:ext cx="301900" cy="50975"/>
            </a:xfrm>
            <a:custGeom>
              <a:avLst/>
              <a:gdLst/>
              <a:ahLst/>
              <a:cxnLst/>
              <a:rect l="l" t="t" r="r" b="b"/>
              <a:pathLst>
                <a:path w="12076" h="2039" extrusionOk="0">
                  <a:moveTo>
                    <a:pt x="11504" y="1"/>
                  </a:moveTo>
                  <a:cubicBezTo>
                    <a:pt x="10923" y="1"/>
                    <a:pt x="10372" y="255"/>
                    <a:pt x="9808" y="287"/>
                  </a:cubicBezTo>
                  <a:cubicBezTo>
                    <a:pt x="7321" y="466"/>
                    <a:pt x="4855" y="984"/>
                    <a:pt x="2348" y="1163"/>
                  </a:cubicBezTo>
                  <a:cubicBezTo>
                    <a:pt x="1970" y="1163"/>
                    <a:pt x="1572" y="1183"/>
                    <a:pt x="1234" y="1362"/>
                  </a:cubicBezTo>
                  <a:cubicBezTo>
                    <a:pt x="1092" y="1451"/>
                    <a:pt x="945" y="1471"/>
                    <a:pt x="796" y="1471"/>
                  </a:cubicBezTo>
                  <a:cubicBezTo>
                    <a:pt x="681" y="1471"/>
                    <a:pt x="564" y="1459"/>
                    <a:pt x="449" y="1459"/>
                  </a:cubicBezTo>
                  <a:cubicBezTo>
                    <a:pt x="317" y="1459"/>
                    <a:pt x="186" y="1474"/>
                    <a:pt x="60" y="1541"/>
                  </a:cubicBezTo>
                  <a:cubicBezTo>
                    <a:pt x="1" y="1899"/>
                    <a:pt x="339" y="1899"/>
                    <a:pt x="538" y="1998"/>
                  </a:cubicBezTo>
                  <a:cubicBezTo>
                    <a:pt x="578" y="1998"/>
                    <a:pt x="597" y="2038"/>
                    <a:pt x="657" y="2038"/>
                  </a:cubicBezTo>
                  <a:lnTo>
                    <a:pt x="777" y="2038"/>
                  </a:lnTo>
                  <a:cubicBezTo>
                    <a:pt x="896" y="1998"/>
                    <a:pt x="995" y="1978"/>
                    <a:pt x="1135" y="1958"/>
                  </a:cubicBezTo>
                  <a:cubicBezTo>
                    <a:pt x="1274" y="1899"/>
                    <a:pt x="1433" y="1879"/>
                    <a:pt x="1572" y="1859"/>
                  </a:cubicBezTo>
                  <a:cubicBezTo>
                    <a:pt x="1692" y="1839"/>
                    <a:pt x="1851" y="1839"/>
                    <a:pt x="1990" y="1839"/>
                  </a:cubicBezTo>
                  <a:cubicBezTo>
                    <a:pt x="2011" y="1844"/>
                    <a:pt x="2033" y="1847"/>
                    <a:pt x="2054" y="1847"/>
                  </a:cubicBezTo>
                  <a:cubicBezTo>
                    <a:pt x="2112" y="1847"/>
                    <a:pt x="2170" y="1828"/>
                    <a:pt x="2229" y="1799"/>
                  </a:cubicBezTo>
                  <a:cubicBezTo>
                    <a:pt x="2348" y="1760"/>
                    <a:pt x="2447" y="1740"/>
                    <a:pt x="2567" y="1740"/>
                  </a:cubicBezTo>
                  <a:lnTo>
                    <a:pt x="2825" y="1740"/>
                  </a:lnTo>
                  <a:cubicBezTo>
                    <a:pt x="2985" y="1740"/>
                    <a:pt x="3164" y="1740"/>
                    <a:pt x="3343" y="1680"/>
                  </a:cubicBezTo>
                  <a:cubicBezTo>
                    <a:pt x="3429" y="1651"/>
                    <a:pt x="3521" y="1644"/>
                    <a:pt x="3617" y="1644"/>
                  </a:cubicBezTo>
                  <a:cubicBezTo>
                    <a:pt x="3713" y="1644"/>
                    <a:pt x="3812" y="1651"/>
                    <a:pt x="3910" y="1651"/>
                  </a:cubicBezTo>
                  <a:cubicBezTo>
                    <a:pt x="4052" y="1651"/>
                    <a:pt x="4192" y="1636"/>
                    <a:pt x="4317" y="1561"/>
                  </a:cubicBezTo>
                  <a:lnTo>
                    <a:pt x="4874" y="1561"/>
                  </a:lnTo>
                  <a:cubicBezTo>
                    <a:pt x="4919" y="1567"/>
                    <a:pt x="4964" y="1569"/>
                    <a:pt x="5007" y="1569"/>
                  </a:cubicBezTo>
                  <a:cubicBezTo>
                    <a:pt x="5250" y="1569"/>
                    <a:pt x="5464" y="1480"/>
                    <a:pt x="5650" y="1362"/>
                  </a:cubicBezTo>
                  <a:cubicBezTo>
                    <a:pt x="6188" y="1267"/>
                    <a:pt x="6739" y="1159"/>
                    <a:pt x="7302" y="1159"/>
                  </a:cubicBezTo>
                  <a:cubicBezTo>
                    <a:pt x="7447" y="1159"/>
                    <a:pt x="7592" y="1166"/>
                    <a:pt x="7739" y="1183"/>
                  </a:cubicBezTo>
                  <a:cubicBezTo>
                    <a:pt x="8037" y="984"/>
                    <a:pt x="8395" y="1063"/>
                    <a:pt x="8694" y="944"/>
                  </a:cubicBezTo>
                  <a:cubicBezTo>
                    <a:pt x="8847" y="874"/>
                    <a:pt x="9004" y="858"/>
                    <a:pt x="9164" y="858"/>
                  </a:cubicBezTo>
                  <a:cubicBezTo>
                    <a:pt x="9301" y="858"/>
                    <a:pt x="9439" y="870"/>
                    <a:pt x="9577" y="870"/>
                  </a:cubicBezTo>
                  <a:cubicBezTo>
                    <a:pt x="9736" y="870"/>
                    <a:pt x="9894" y="854"/>
                    <a:pt x="10047" y="785"/>
                  </a:cubicBezTo>
                  <a:lnTo>
                    <a:pt x="10126" y="785"/>
                  </a:lnTo>
                  <a:lnTo>
                    <a:pt x="10206" y="765"/>
                  </a:lnTo>
                  <a:cubicBezTo>
                    <a:pt x="10325" y="665"/>
                    <a:pt x="10504" y="665"/>
                    <a:pt x="10643" y="606"/>
                  </a:cubicBezTo>
                  <a:cubicBezTo>
                    <a:pt x="10822" y="586"/>
                    <a:pt x="10981" y="586"/>
                    <a:pt x="11141" y="566"/>
                  </a:cubicBezTo>
                  <a:cubicBezTo>
                    <a:pt x="11251" y="489"/>
                    <a:pt x="11373" y="478"/>
                    <a:pt x="11497" y="478"/>
                  </a:cubicBezTo>
                  <a:cubicBezTo>
                    <a:pt x="11546" y="478"/>
                    <a:pt x="11596" y="480"/>
                    <a:pt x="11645" y="480"/>
                  </a:cubicBezTo>
                  <a:cubicBezTo>
                    <a:pt x="11760" y="480"/>
                    <a:pt x="11873" y="470"/>
                    <a:pt x="11976" y="407"/>
                  </a:cubicBezTo>
                  <a:lnTo>
                    <a:pt x="12016" y="447"/>
                  </a:lnTo>
                  <a:lnTo>
                    <a:pt x="12076" y="407"/>
                  </a:lnTo>
                  <a:lnTo>
                    <a:pt x="11916" y="49"/>
                  </a:lnTo>
                  <a:cubicBezTo>
                    <a:pt x="11777" y="15"/>
                    <a:pt x="11639" y="1"/>
                    <a:pt x="11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113;p9">
              <a:extLst>
                <a:ext uri="{FF2B5EF4-FFF2-40B4-BE49-F238E27FC236}">
                  <a16:creationId xmlns:a16="http://schemas.microsoft.com/office/drawing/2014/main" id="{E9E4A0E6-1269-4B49-B38F-71513F54ADB5}"/>
                </a:ext>
              </a:extLst>
            </p:cNvPr>
            <p:cNvSpPr/>
            <p:nvPr/>
          </p:nvSpPr>
          <p:spPr>
            <a:xfrm>
              <a:off x="6216250" y="3120750"/>
              <a:ext cx="25900" cy="133125"/>
            </a:xfrm>
            <a:custGeom>
              <a:avLst/>
              <a:gdLst/>
              <a:ahLst/>
              <a:cxnLst/>
              <a:rect l="l" t="t" r="r" b="b"/>
              <a:pathLst>
                <a:path w="1036" h="5325" extrusionOk="0">
                  <a:moveTo>
                    <a:pt x="402" y="1"/>
                  </a:moveTo>
                  <a:cubicBezTo>
                    <a:pt x="303" y="1"/>
                    <a:pt x="204" y="30"/>
                    <a:pt x="100" y="93"/>
                  </a:cubicBezTo>
                  <a:cubicBezTo>
                    <a:pt x="21" y="252"/>
                    <a:pt x="1" y="391"/>
                    <a:pt x="120" y="510"/>
                  </a:cubicBezTo>
                  <a:cubicBezTo>
                    <a:pt x="120" y="849"/>
                    <a:pt x="80" y="1167"/>
                    <a:pt x="120" y="1465"/>
                  </a:cubicBezTo>
                  <a:cubicBezTo>
                    <a:pt x="319" y="2659"/>
                    <a:pt x="498" y="3872"/>
                    <a:pt x="558" y="5106"/>
                  </a:cubicBezTo>
                  <a:cubicBezTo>
                    <a:pt x="657" y="5250"/>
                    <a:pt x="748" y="5324"/>
                    <a:pt x="819" y="5324"/>
                  </a:cubicBezTo>
                  <a:cubicBezTo>
                    <a:pt x="906" y="5324"/>
                    <a:pt x="965" y="5215"/>
                    <a:pt x="976" y="4986"/>
                  </a:cubicBezTo>
                  <a:cubicBezTo>
                    <a:pt x="995" y="4569"/>
                    <a:pt x="1035" y="4151"/>
                    <a:pt x="916" y="3733"/>
                  </a:cubicBezTo>
                  <a:cubicBezTo>
                    <a:pt x="896" y="3256"/>
                    <a:pt x="797" y="2778"/>
                    <a:pt x="777" y="2301"/>
                  </a:cubicBezTo>
                  <a:cubicBezTo>
                    <a:pt x="717" y="1644"/>
                    <a:pt x="319" y="1008"/>
                    <a:pt x="697" y="351"/>
                  </a:cubicBezTo>
                  <a:cubicBezTo>
                    <a:pt x="777" y="252"/>
                    <a:pt x="737" y="152"/>
                    <a:pt x="677" y="73"/>
                  </a:cubicBezTo>
                  <a:cubicBezTo>
                    <a:pt x="582" y="25"/>
                    <a:pt x="492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114;p9">
              <a:extLst>
                <a:ext uri="{FF2B5EF4-FFF2-40B4-BE49-F238E27FC236}">
                  <a16:creationId xmlns:a16="http://schemas.microsoft.com/office/drawing/2014/main" id="{370713F9-404F-4D38-BDC4-044B1662A7FA}"/>
                </a:ext>
              </a:extLst>
            </p:cNvPr>
            <p:cNvSpPr/>
            <p:nvPr/>
          </p:nvSpPr>
          <p:spPr>
            <a:xfrm>
              <a:off x="6510175" y="3072325"/>
              <a:ext cx="28375" cy="102450"/>
            </a:xfrm>
            <a:custGeom>
              <a:avLst/>
              <a:gdLst/>
              <a:ahLst/>
              <a:cxnLst/>
              <a:rect l="l" t="t" r="r" b="b"/>
              <a:pathLst>
                <a:path w="1135" h="4098" extrusionOk="0">
                  <a:moveTo>
                    <a:pt x="647" y="0"/>
                  </a:moveTo>
                  <a:cubicBezTo>
                    <a:pt x="408" y="0"/>
                    <a:pt x="169" y="14"/>
                    <a:pt x="0" y="200"/>
                  </a:cubicBezTo>
                  <a:cubicBezTo>
                    <a:pt x="80" y="1274"/>
                    <a:pt x="398" y="2308"/>
                    <a:pt x="398" y="3422"/>
                  </a:cubicBezTo>
                  <a:cubicBezTo>
                    <a:pt x="577" y="3601"/>
                    <a:pt x="438" y="3900"/>
                    <a:pt x="597" y="4079"/>
                  </a:cubicBezTo>
                  <a:cubicBezTo>
                    <a:pt x="641" y="4091"/>
                    <a:pt x="683" y="4098"/>
                    <a:pt x="724" y="4098"/>
                  </a:cubicBezTo>
                  <a:cubicBezTo>
                    <a:pt x="812" y="4098"/>
                    <a:pt x="894" y="4067"/>
                    <a:pt x="975" y="3999"/>
                  </a:cubicBezTo>
                  <a:cubicBezTo>
                    <a:pt x="1134" y="3084"/>
                    <a:pt x="836" y="2189"/>
                    <a:pt x="677" y="1294"/>
                  </a:cubicBezTo>
                  <a:cubicBezTo>
                    <a:pt x="597" y="816"/>
                    <a:pt x="498" y="418"/>
                    <a:pt x="776" y="1"/>
                  </a:cubicBezTo>
                  <a:cubicBezTo>
                    <a:pt x="733" y="1"/>
                    <a:pt x="690" y="0"/>
                    <a:pt x="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115;p9">
              <a:extLst>
                <a:ext uri="{FF2B5EF4-FFF2-40B4-BE49-F238E27FC236}">
                  <a16:creationId xmlns:a16="http://schemas.microsoft.com/office/drawing/2014/main" id="{9276B753-74B0-4B7E-AC87-0C925F662D41}"/>
                </a:ext>
              </a:extLst>
            </p:cNvPr>
            <p:cNvSpPr/>
            <p:nvPr/>
          </p:nvSpPr>
          <p:spPr>
            <a:xfrm>
              <a:off x="6289850" y="3083925"/>
              <a:ext cx="135800" cy="31200"/>
            </a:xfrm>
            <a:custGeom>
              <a:avLst/>
              <a:gdLst/>
              <a:ahLst/>
              <a:cxnLst/>
              <a:rect l="l" t="t" r="r" b="b"/>
              <a:pathLst>
                <a:path w="5432" h="1248" extrusionOk="0">
                  <a:moveTo>
                    <a:pt x="3700" y="1"/>
                  </a:moveTo>
                  <a:cubicBezTo>
                    <a:pt x="2959" y="1"/>
                    <a:pt x="2221" y="171"/>
                    <a:pt x="1493" y="213"/>
                  </a:cubicBezTo>
                  <a:cubicBezTo>
                    <a:pt x="1393" y="253"/>
                    <a:pt x="1334" y="332"/>
                    <a:pt x="1334" y="452"/>
                  </a:cubicBezTo>
                  <a:cubicBezTo>
                    <a:pt x="1417" y="557"/>
                    <a:pt x="1520" y="586"/>
                    <a:pt x="1625" y="586"/>
                  </a:cubicBezTo>
                  <a:cubicBezTo>
                    <a:pt x="1748" y="586"/>
                    <a:pt x="1875" y="547"/>
                    <a:pt x="1978" y="547"/>
                  </a:cubicBezTo>
                  <a:cubicBezTo>
                    <a:pt x="2020" y="547"/>
                    <a:pt x="2058" y="553"/>
                    <a:pt x="2090" y="571"/>
                  </a:cubicBezTo>
                  <a:cubicBezTo>
                    <a:pt x="1934" y="613"/>
                    <a:pt x="1772" y="625"/>
                    <a:pt x="1607" y="625"/>
                  </a:cubicBezTo>
                  <a:cubicBezTo>
                    <a:pt x="1423" y="625"/>
                    <a:pt x="1235" y="611"/>
                    <a:pt x="1048" y="611"/>
                  </a:cubicBezTo>
                  <a:cubicBezTo>
                    <a:pt x="692" y="611"/>
                    <a:pt x="339" y="661"/>
                    <a:pt x="21" y="949"/>
                  </a:cubicBezTo>
                  <a:cubicBezTo>
                    <a:pt x="1" y="1247"/>
                    <a:pt x="319" y="1128"/>
                    <a:pt x="419" y="1247"/>
                  </a:cubicBezTo>
                  <a:cubicBezTo>
                    <a:pt x="1155" y="1128"/>
                    <a:pt x="1931" y="1029"/>
                    <a:pt x="2686" y="929"/>
                  </a:cubicBezTo>
                  <a:cubicBezTo>
                    <a:pt x="2925" y="823"/>
                    <a:pt x="3182" y="717"/>
                    <a:pt x="3456" y="717"/>
                  </a:cubicBezTo>
                  <a:cubicBezTo>
                    <a:pt x="3593" y="717"/>
                    <a:pt x="3734" y="743"/>
                    <a:pt x="3880" y="810"/>
                  </a:cubicBezTo>
                  <a:cubicBezTo>
                    <a:pt x="3895" y="812"/>
                    <a:pt x="3911" y="814"/>
                    <a:pt x="3926" y="814"/>
                  </a:cubicBezTo>
                  <a:cubicBezTo>
                    <a:pt x="4030" y="814"/>
                    <a:pt x="4132" y="757"/>
                    <a:pt x="4218" y="671"/>
                  </a:cubicBezTo>
                  <a:cubicBezTo>
                    <a:pt x="4338" y="571"/>
                    <a:pt x="4497" y="611"/>
                    <a:pt x="4616" y="531"/>
                  </a:cubicBezTo>
                  <a:cubicBezTo>
                    <a:pt x="4895" y="472"/>
                    <a:pt x="5193" y="531"/>
                    <a:pt x="5432" y="332"/>
                  </a:cubicBezTo>
                  <a:cubicBezTo>
                    <a:pt x="5347" y="180"/>
                    <a:pt x="5237" y="143"/>
                    <a:pt x="5119" y="143"/>
                  </a:cubicBezTo>
                  <a:cubicBezTo>
                    <a:pt x="5007" y="143"/>
                    <a:pt x="4887" y="176"/>
                    <a:pt x="4774" y="176"/>
                  </a:cubicBezTo>
                  <a:cubicBezTo>
                    <a:pt x="4727" y="176"/>
                    <a:pt x="4680" y="170"/>
                    <a:pt x="4636" y="153"/>
                  </a:cubicBezTo>
                  <a:lnTo>
                    <a:pt x="4636" y="114"/>
                  </a:lnTo>
                  <a:cubicBezTo>
                    <a:pt x="4324" y="31"/>
                    <a:pt x="4011" y="1"/>
                    <a:pt x="3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116;p9">
              <a:extLst>
                <a:ext uri="{FF2B5EF4-FFF2-40B4-BE49-F238E27FC236}">
                  <a16:creationId xmlns:a16="http://schemas.microsoft.com/office/drawing/2014/main" id="{92DE1AFD-0002-42AA-9306-1ECB6E7DF76B}"/>
                </a:ext>
              </a:extLst>
            </p:cNvPr>
            <p:cNvSpPr/>
            <p:nvPr/>
          </p:nvSpPr>
          <p:spPr>
            <a:xfrm>
              <a:off x="6178450" y="3134500"/>
              <a:ext cx="27400" cy="110350"/>
            </a:xfrm>
            <a:custGeom>
              <a:avLst/>
              <a:gdLst/>
              <a:ahLst/>
              <a:cxnLst/>
              <a:rect l="l" t="t" r="r" b="b"/>
              <a:pathLst>
                <a:path w="1096" h="4414" extrusionOk="0">
                  <a:moveTo>
                    <a:pt x="26" y="219"/>
                  </a:moveTo>
                  <a:cubicBezTo>
                    <a:pt x="26" y="219"/>
                    <a:pt x="28" y="220"/>
                    <a:pt x="31" y="221"/>
                  </a:cubicBezTo>
                  <a:lnTo>
                    <a:pt x="31" y="221"/>
                  </a:lnTo>
                  <a:cubicBezTo>
                    <a:pt x="28" y="220"/>
                    <a:pt x="26" y="219"/>
                    <a:pt x="26" y="219"/>
                  </a:cubicBezTo>
                  <a:close/>
                  <a:moveTo>
                    <a:pt x="498" y="0"/>
                  </a:moveTo>
                  <a:cubicBezTo>
                    <a:pt x="379" y="0"/>
                    <a:pt x="240" y="20"/>
                    <a:pt x="120" y="20"/>
                  </a:cubicBezTo>
                  <a:cubicBezTo>
                    <a:pt x="81" y="40"/>
                    <a:pt x="41" y="100"/>
                    <a:pt x="21" y="199"/>
                  </a:cubicBezTo>
                  <a:cubicBezTo>
                    <a:pt x="52" y="224"/>
                    <a:pt x="58" y="232"/>
                    <a:pt x="54" y="232"/>
                  </a:cubicBezTo>
                  <a:cubicBezTo>
                    <a:pt x="50" y="232"/>
                    <a:pt x="38" y="225"/>
                    <a:pt x="31" y="221"/>
                  </a:cubicBezTo>
                  <a:lnTo>
                    <a:pt x="31" y="221"/>
                  </a:lnTo>
                  <a:cubicBezTo>
                    <a:pt x="36" y="224"/>
                    <a:pt x="45" y="230"/>
                    <a:pt x="61" y="239"/>
                  </a:cubicBezTo>
                  <a:cubicBezTo>
                    <a:pt x="100" y="239"/>
                    <a:pt x="220" y="239"/>
                    <a:pt x="100" y="299"/>
                  </a:cubicBezTo>
                  <a:cubicBezTo>
                    <a:pt x="21" y="319"/>
                    <a:pt x="1" y="378"/>
                    <a:pt x="21" y="438"/>
                  </a:cubicBezTo>
                  <a:cubicBezTo>
                    <a:pt x="200" y="1313"/>
                    <a:pt x="339" y="2188"/>
                    <a:pt x="518" y="3064"/>
                  </a:cubicBezTo>
                  <a:cubicBezTo>
                    <a:pt x="717" y="3402"/>
                    <a:pt x="478" y="3859"/>
                    <a:pt x="697" y="4198"/>
                  </a:cubicBezTo>
                  <a:cubicBezTo>
                    <a:pt x="775" y="4275"/>
                    <a:pt x="816" y="4414"/>
                    <a:pt x="935" y="4414"/>
                  </a:cubicBezTo>
                  <a:cubicBezTo>
                    <a:pt x="968" y="4414"/>
                    <a:pt x="1007" y="4403"/>
                    <a:pt x="1055" y="4377"/>
                  </a:cubicBezTo>
                  <a:lnTo>
                    <a:pt x="1055" y="3999"/>
                  </a:lnTo>
                  <a:cubicBezTo>
                    <a:pt x="1035" y="3999"/>
                    <a:pt x="1035" y="3979"/>
                    <a:pt x="1016" y="3919"/>
                  </a:cubicBezTo>
                  <a:cubicBezTo>
                    <a:pt x="1016" y="3879"/>
                    <a:pt x="1016" y="3859"/>
                    <a:pt x="1055" y="3800"/>
                  </a:cubicBezTo>
                  <a:lnTo>
                    <a:pt x="1055" y="3422"/>
                  </a:lnTo>
                  <a:cubicBezTo>
                    <a:pt x="856" y="3104"/>
                    <a:pt x="1095" y="2765"/>
                    <a:pt x="916" y="2427"/>
                  </a:cubicBezTo>
                  <a:cubicBezTo>
                    <a:pt x="916" y="1671"/>
                    <a:pt x="638" y="975"/>
                    <a:pt x="538" y="219"/>
                  </a:cubicBezTo>
                  <a:cubicBezTo>
                    <a:pt x="538" y="219"/>
                    <a:pt x="558" y="199"/>
                    <a:pt x="558" y="140"/>
                  </a:cubicBezTo>
                  <a:cubicBezTo>
                    <a:pt x="558" y="10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117;p9">
              <a:extLst>
                <a:ext uri="{FF2B5EF4-FFF2-40B4-BE49-F238E27FC236}">
                  <a16:creationId xmlns:a16="http://schemas.microsoft.com/office/drawing/2014/main" id="{32CAAEBA-DC30-4614-9F99-01E557FAA298}"/>
                </a:ext>
              </a:extLst>
            </p:cNvPr>
            <p:cNvSpPr/>
            <p:nvPr/>
          </p:nvSpPr>
          <p:spPr>
            <a:xfrm>
              <a:off x="5770650" y="3191675"/>
              <a:ext cx="116400" cy="28825"/>
            </a:xfrm>
            <a:custGeom>
              <a:avLst/>
              <a:gdLst/>
              <a:ahLst/>
              <a:cxnLst/>
              <a:rect l="l" t="t" r="r" b="b"/>
              <a:pathLst>
                <a:path w="4656" h="1153" extrusionOk="0">
                  <a:moveTo>
                    <a:pt x="4576" y="1"/>
                  </a:moveTo>
                  <a:cubicBezTo>
                    <a:pt x="3124" y="80"/>
                    <a:pt x="1712" y="498"/>
                    <a:pt x="279" y="598"/>
                  </a:cubicBezTo>
                  <a:cubicBezTo>
                    <a:pt x="100" y="618"/>
                    <a:pt x="21" y="777"/>
                    <a:pt x="1" y="916"/>
                  </a:cubicBezTo>
                  <a:cubicBezTo>
                    <a:pt x="226" y="1094"/>
                    <a:pt x="455" y="1153"/>
                    <a:pt x="678" y="1153"/>
                  </a:cubicBezTo>
                  <a:cubicBezTo>
                    <a:pt x="929" y="1153"/>
                    <a:pt x="1172" y="1079"/>
                    <a:pt x="1393" y="1015"/>
                  </a:cubicBezTo>
                  <a:cubicBezTo>
                    <a:pt x="1533" y="976"/>
                    <a:pt x="1672" y="976"/>
                    <a:pt x="1811" y="976"/>
                  </a:cubicBezTo>
                  <a:cubicBezTo>
                    <a:pt x="2010" y="976"/>
                    <a:pt x="2229" y="976"/>
                    <a:pt x="2408" y="836"/>
                  </a:cubicBezTo>
                  <a:cubicBezTo>
                    <a:pt x="2488" y="797"/>
                    <a:pt x="2507" y="677"/>
                    <a:pt x="2627" y="677"/>
                  </a:cubicBezTo>
                  <a:cubicBezTo>
                    <a:pt x="2686" y="697"/>
                    <a:pt x="2726" y="697"/>
                    <a:pt x="2806" y="697"/>
                  </a:cubicBezTo>
                  <a:cubicBezTo>
                    <a:pt x="2866" y="697"/>
                    <a:pt x="2925" y="697"/>
                    <a:pt x="2985" y="677"/>
                  </a:cubicBezTo>
                  <a:lnTo>
                    <a:pt x="3064" y="637"/>
                  </a:lnTo>
                  <a:lnTo>
                    <a:pt x="3164" y="637"/>
                  </a:lnTo>
                  <a:cubicBezTo>
                    <a:pt x="3224" y="677"/>
                    <a:pt x="3283" y="697"/>
                    <a:pt x="3323" y="717"/>
                  </a:cubicBezTo>
                  <a:cubicBezTo>
                    <a:pt x="3403" y="737"/>
                    <a:pt x="3462" y="777"/>
                    <a:pt x="3502" y="797"/>
                  </a:cubicBezTo>
                  <a:lnTo>
                    <a:pt x="3582" y="836"/>
                  </a:lnTo>
                  <a:cubicBezTo>
                    <a:pt x="3721" y="836"/>
                    <a:pt x="3860" y="817"/>
                    <a:pt x="3999" y="817"/>
                  </a:cubicBezTo>
                  <a:lnTo>
                    <a:pt x="4099" y="836"/>
                  </a:lnTo>
                  <a:lnTo>
                    <a:pt x="4198" y="817"/>
                  </a:lnTo>
                  <a:cubicBezTo>
                    <a:pt x="4258" y="777"/>
                    <a:pt x="4278" y="717"/>
                    <a:pt x="4278" y="637"/>
                  </a:cubicBezTo>
                  <a:cubicBezTo>
                    <a:pt x="4278" y="518"/>
                    <a:pt x="4377" y="498"/>
                    <a:pt x="4457" y="439"/>
                  </a:cubicBezTo>
                  <a:cubicBezTo>
                    <a:pt x="4517" y="379"/>
                    <a:pt x="4596" y="299"/>
                    <a:pt x="4656" y="200"/>
                  </a:cubicBezTo>
                  <a:cubicBezTo>
                    <a:pt x="4656" y="120"/>
                    <a:pt x="4656" y="41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118;p9">
              <a:extLst>
                <a:ext uri="{FF2B5EF4-FFF2-40B4-BE49-F238E27FC236}">
                  <a16:creationId xmlns:a16="http://schemas.microsoft.com/office/drawing/2014/main" id="{8447E010-2FAC-40E7-A5BD-D5761D01E011}"/>
                </a:ext>
              </a:extLst>
            </p:cNvPr>
            <p:cNvSpPr/>
            <p:nvPr/>
          </p:nvSpPr>
          <p:spPr>
            <a:xfrm>
              <a:off x="5579700" y="3219600"/>
              <a:ext cx="165625" cy="32775"/>
            </a:xfrm>
            <a:custGeom>
              <a:avLst/>
              <a:gdLst/>
              <a:ahLst/>
              <a:cxnLst/>
              <a:rect l="l" t="t" r="r" b="b"/>
              <a:pathLst>
                <a:path w="6625" h="1311" extrusionOk="0">
                  <a:moveTo>
                    <a:pt x="5748" y="0"/>
                  </a:moveTo>
                  <a:cubicBezTo>
                    <a:pt x="5646" y="0"/>
                    <a:pt x="5549" y="9"/>
                    <a:pt x="5451" y="18"/>
                  </a:cubicBezTo>
                  <a:cubicBezTo>
                    <a:pt x="5351" y="58"/>
                    <a:pt x="5252" y="77"/>
                    <a:pt x="5172" y="97"/>
                  </a:cubicBezTo>
                  <a:cubicBezTo>
                    <a:pt x="4556" y="217"/>
                    <a:pt x="3899" y="276"/>
                    <a:pt x="3282" y="416"/>
                  </a:cubicBezTo>
                  <a:cubicBezTo>
                    <a:pt x="3004" y="515"/>
                    <a:pt x="2706" y="515"/>
                    <a:pt x="2447" y="515"/>
                  </a:cubicBezTo>
                  <a:cubicBezTo>
                    <a:pt x="2248" y="515"/>
                    <a:pt x="2049" y="575"/>
                    <a:pt x="1850" y="615"/>
                  </a:cubicBezTo>
                  <a:cubicBezTo>
                    <a:pt x="1452" y="694"/>
                    <a:pt x="1015" y="694"/>
                    <a:pt x="617" y="774"/>
                  </a:cubicBezTo>
                  <a:cubicBezTo>
                    <a:pt x="318" y="853"/>
                    <a:pt x="0" y="893"/>
                    <a:pt x="219" y="1311"/>
                  </a:cubicBezTo>
                  <a:cubicBezTo>
                    <a:pt x="1054" y="1211"/>
                    <a:pt x="1870" y="1092"/>
                    <a:pt x="2686" y="993"/>
                  </a:cubicBezTo>
                  <a:cubicBezTo>
                    <a:pt x="2746" y="987"/>
                    <a:pt x="2811" y="981"/>
                    <a:pt x="2877" y="981"/>
                  </a:cubicBezTo>
                  <a:cubicBezTo>
                    <a:pt x="3030" y="981"/>
                    <a:pt x="3185" y="1013"/>
                    <a:pt x="3282" y="1152"/>
                  </a:cubicBezTo>
                  <a:cubicBezTo>
                    <a:pt x="3322" y="1167"/>
                    <a:pt x="3356" y="1174"/>
                    <a:pt x="3388" y="1174"/>
                  </a:cubicBezTo>
                  <a:cubicBezTo>
                    <a:pt x="3594" y="1174"/>
                    <a:pt x="3670" y="892"/>
                    <a:pt x="3880" y="892"/>
                  </a:cubicBezTo>
                  <a:cubicBezTo>
                    <a:pt x="3887" y="892"/>
                    <a:pt x="3893" y="893"/>
                    <a:pt x="3899" y="893"/>
                  </a:cubicBezTo>
                  <a:cubicBezTo>
                    <a:pt x="3939" y="888"/>
                    <a:pt x="3980" y="886"/>
                    <a:pt x="4021" y="886"/>
                  </a:cubicBezTo>
                  <a:cubicBezTo>
                    <a:pt x="4145" y="886"/>
                    <a:pt x="4272" y="908"/>
                    <a:pt x="4377" y="953"/>
                  </a:cubicBezTo>
                  <a:cubicBezTo>
                    <a:pt x="4456" y="953"/>
                    <a:pt x="4556" y="953"/>
                    <a:pt x="4635" y="913"/>
                  </a:cubicBezTo>
                  <a:cubicBezTo>
                    <a:pt x="4695" y="873"/>
                    <a:pt x="4774" y="814"/>
                    <a:pt x="4834" y="774"/>
                  </a:cubicBezTo>
                  <a:cubicBezTo>
                    <a:pt x="4932" y="685"/>
                    <a:pt x="5042" y="671"/>
                    <a:pt x="5155" y="671"/>
                  </a:cubicBezTo>
                  <a:cubicBezTo>
                    <a:pt x="5203" y="671"/>
                    <a:pt x="5251" y="674"/>
                    <a:pt x="5300" y="674"/>
                  </a:cubicBezTo>
                  <a:cubicBezTo>
                    <a:pt x="5392" y="674"/>
                    <a:pt x="5484" y="665"/>
                    <a:pt x="5570" y="615"/>
                  </a:cubicBezTo>
                  <a:lnTo>
                    <a:pt x="6465" y="555"/>
                  </a:lnTo>
                  <a:cubicBezTo>
                    <a:pt x="6565" y="555"/>
                    <a:pt x="6624" y="475"/>
                    <a:pt x="6585" y="376"/>
                  </a:cubicBezTo>
                  <a:cubicBezTo>
                    <a:pt x="6485" y="197"/>
                    <a:pt x="6326" y="117"/>
                    <a:pt x="6147" y="58"/>
                  </a:cubicBezTo>
                  <a:cubicBezTo>
                    <a:pt x="6004" y="14"/>
                    <a:pt x="5873" y="0"/>
                    <a:pt x="5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119;p9">
              <a:extLst>
                <a:ext uri="{FF2B5EF4-FFF2-40B4-BE49-F238E27FC236}">
                  <a16:creationId xmlns:a16="http://schemas.microsoft.com/office/drawing/2014/main" id="{44412C48-4579-4FFE-B6F5-D88B0FA1498C}"/>
                </a:ext>
              </a:extLst>
            </p:cNvPr>
            <p:cNvSpPr/>
            <p:nvPr/>
          </p:nvSpPr>
          <p:spPr>
            <a:xfrm>
              <a:off x="6553925" y="3100150"/>
              <a:ext cx="13475" cy="117575"/>
            </a:xfrm>
            <a:custGeom>
              <a:avLst/>
              <a:gdLst/>
              <a:ahLst/>
              <a:cxnLst/>
              <a:rect l="l" t="t" r="r" b="b"/>
              <a:pathLst>
                <a:path w="539" h="4703" extrusionOk="0">
                  <a:moveTo>
                    <a:pt x="402" y="1"/>
                  </a:moveTo>
                  <a:cubicBezTo>
                    <a:pt x="376" y="1"/>
                    <a:pt x="347" y="7"/>
                    <a:pt x="319" y="22"/>
                  </a:cubicBezTo>
                  <a:cubicBezTo>
                    <a:pt x="200" y="121"/>
                    <a:pt x="279" y="320"/>
                    <a:pt x="140" y="419"/>
                  </a:cubicBezTo>
                  <a:lnTo>
                    <a:pt x="140" y="598"/>
                  </a:lnTo>
                  <a:cubicBezTo>
                    <a:pt x="180" y="598"/>
                    <a:pt x="200" y="618"/>
                    <a:pt x="220" y="678"/>
                  </a:cubicBezTo>
                  <a:cubicBezTo>
                    <a:pt x="240" y="698"/>
                    <a:pt x="220" y="758"/>
                    <a:pt x="180" y="797"/>
                  </a:cubicBezTo>
                  <a:cubicBezTo>
                    <a:pt x="120" y="1772"/>
                    <a:pt x="41" y="2707"/>
                    <a:pt x="1" y="3662"/>
                  </a:cubicBezTo>
                  <a:cubicBezTo>
                    <a:pt x="140" y="3901"/>
                    <a:pt x="120" y="4179"/>
                    <a:pt x="1" y="4438"/>
                  </a:cubicBezTo>
                  <a:cubicBezTo>
                    <a:pt x="89" y="4623"/>
                    <a:pt x="166" y="4703"/>
                    <a:pt x="232" y="4703"/>
                  </a:cubicBezTo>
                  <a:cubicBezTo>
                    <a:pt x="316" y="4703"/>
                    <a:pt x="383" y="4577"/>
                    <a:pt x="439" y="4378"/>
                  </a:cubicBezTo>
                  <a:cubicBezTo>
                    <a:pt x="518" y="4080"/>
                    <a:pt x="339" y="3761"/>
                    <a:pt x="538" y="3463"/>
                  </a:cubicBezTo>
                  <a:cubicBezTo>
                    <a:pt x="538" y="2349"/>
                    <a:pt x="518" y="1195"/>
                    <a:pt x="518" y="61"/>
                  </a:cubicBezTo>
                  <a:cubicBezTo>
                    <a:pt x="492" y="23"/>
                    <a:pt x="450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120;p9">
              <a:extLst>
                <a:ext uri="{FF2B5EF4-FFF2-40B4-BE49-F238E27FC236}">
                  <a16:creationId xmlns:a16="http://schemas.microsoft.com/office/drawing/2014/main" id="{C4A828FD-5A64-4DE9-A21C-E768309BD526}"/>
                </a:ext>
              </a:extLst>
            </p:cNvPr>
            <p:cNvSpPr/>
            <p:nvPr/>
          </p:nvSpPr>
          <p:spPr>
            <a:xfrm>
              <a:off x="6383250" y="3103850"/>
              <a:ext cx="26975" cy="89700"/>
            </a:xfrm>
            <a:custGeom>
              <a:avLst/>
              <a:gdLst/>
              <a:ahLst/>
              <a:cxnLst/>
              <a:rect l="l" t="t" r="r" b="b"/>
              <a:pathLst>
                <a:path w="1079" h="3588" extrusionOk="0">
                  <a:moveTo>
                    <a:pt x="242" y="0"/>
                  </a:moveTo>
                  <a:cubicBezTo>
                    <a:pt x="41" y="0"/>
                    <a:pt x="0" y="153"/>
                    <a:pt x="104" y="450"/>
                  </a:cubicBezTo>
                  <a:cubicBezTo>
                    <a:pt x="363" y="1405"/>
                    <a:pt x="403" y="2360"/>
                    <a:pt x="542" y="3315"/>
                  </a:cubicBezTo>
                  <a:cubicBezTo>
                    <a:pt x="621" y="3460"/>
                    <a:pt x="700" y="3588"/>
                    <a:pt x="826" y="3588"/>
                  </a:cubicBezTo>
                  <a:cubicBezTo>
                    <a:pt x="889" y="3588"/>
                    <a:pt x="965" y="3555"/>
                    <a:pt x="1059" y="3474"/>
                  </a:cubicBezTo>
                  <a:cubicBezTo>
                    <a:pt x="1079" y="3434"/>
                    <a:pt x="1079" y="3355"/>
                    <a:pt x="1059" y="3315"/>
                  </a:cubicBezTo>
                  <a:cubicBezTo>
                    <a:pt x="860" y="2937"/>
                    <a:pt x="1079" y="2519"/>
                    <a:pt x="900" y="2141"/>
                  </a:cubicBezTo>
                  <a:lnTo>
                    <a:pt x="681" y="649"/>
                  </a:lnTo>
                  <a:cubicBezTo>
                    <a:pt x="542" y="470"/>
                    <a:pt x="661" y="232"/>
                    <a:pt x="502" y="53"/>
                  </a:cubicBezTo>
                  <a:cubicBezTo>
                    <a:pt x="397" y="17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121;p9">
              <a:extLst>
                <a:ext uri="{FF2B5EF4-FFF2-40B4-BE49-F238E27FC236}">
                  <a16:creationId xmlns:a16="http://schemas.microsoft.com/office/drawing/2014/main" id="{CB96E7CF-320E-446B-AD98-0FBF67C70C12}"/>
                </a:ext>
              </a:extLst>
            </p:cNvPr>
            <p:cNvSpPr/>
            <p:nvPr/>
          </p:nvSpPr>
          <p:spPr>
            <a:xfrm>
              <a:off x="6042200" y="3198875"/>
              <a:ext cx="15450" cy="97800"/>
            </a:xfrm>
            <a:custGeom>
              <a:avLst/>
              <a:gdLst/>
              <a:ahLst/>
              <a:cxnLst/>
              <a:rect l="l" t="t" r="r" b="b"/>
              <a:pathLst>
                <a:path w="618" h="3912" extrusionOk="0">
                  <a:moveTo>
                    <a:pt x="232" y="1"/>
                  </a:moveTo>
                  <a:cubicBezTo>
                    <a:pt x="165" y="1"/>
                    <a:pt x="96" y="37"/>
                    <a:pt x="20" y="91"/>
                  </a:cubicBezTo>
                  <a:cubicBezTo>
                    <a:pt x="0" y="1225"/>
                    <a:pt x="319" y="2379"/>
                    <a:pt x="219" y="3512"/>
                  </a:cubicBezTo>
                  <a:cubicBezTo>
                    <a:pt x="376" y="3582"/>
                    <a:pt x="258" y="3912"/>
                    <a:pt x="481" y="3912"/>
                  </a:cubicBezTo>
                  <a:cubicBezTo>
                    <a:pt x="512" y="3912"/>
                    <a:pt x="550" y="3905"/>
                    <a:pt x="597" y="3890"/>
                  </a:cubicBezTo>
                  <a:cubicBezTo>
                    <a:pt x="617" y="2617"/>
                    <a:pt x="597" y="1344"/>
                    <a:pt x="398" y="91"/>
                  </a:cubicBezTo>
                  <a:cubicBezTo>
                    <a:pt x="343" y="27"/>
                    <a:pt x="289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122;p9">
              <a:extLst>
                <a:ext uri="{FF2B5EF4-FFF2-40B4-BE49-F238E27FC236}">
                  <a16:creationId xmlns:a16="http://schemas.microsoft.com/office/drawing/2014/main" id="{C60A8810-8B3F-4596-8861-B1934133B84E}"/>
                </a:ext>
              </a:extLst>
            </p:cNvPr>
            <p:cNvSpPr/>
            <p:nvPr/>
          </p:nvSpPr>
          <p:spPr>
            <a:xfrm>
              <a:off x="5885550" y="3173775"/>
              <a:ext cx="93500" cy="27925"/>
            </a:xfrm>
            <a:custGeom>
              <a:avLst/>
              <a:gdLst/>
              <a:ahLst/>
              <a:cxnLst/>
              <a:rect l="l" t="t" r="r" b="b"/>
              <a:pathLst>
                <a:path w="3740" h="1117" extrusionOk="0">
                  <a:moveTo>
                    <a:pt x="3641" y="1"/>
                  </a:moveTo>
                  <a:cubicBezTo>
                    <a:pt x="3442" y="41"/>
                    <a:pt x="3203" y="100"/>
                    <a:pt x="3004" y="140"/>
                  </a:cubicBezTo>
                  <a:cubicBezTo>
                    <a:pt x="2009" y="399"/>
                    <a:pt x="975" y="359"/>
                    <a:pt x="0" y="737"/>
                  </a:cubicBezTo>
                  <a:lnTo>
                    <a:pt x="0" y="916"/>
                  </a:lnTo>
                  <a:cubicBezTo>
                    <a:pt x="60" y="956"/>
                    <a:pt x="120" y="1015"/>
                    <a:pt x="199" y="1075"/>
                  </a:cubicBezTo>
                  <a:cubicBezTo>
                    <a:pt x="279" y="1115"/>
                    <a:pt x="378" y="1115"/>
                    <a:pt x="458" y="1115"/>
                  </a:cubicBezTo>
                  <a:cubicBezTo>
                    <a:pt x="597" y="1115"/>
                    <a:pt x="756" y="1035"/>
                    <a:pt x="915" y="1015"/>
                  </a:cubicBezTo>
                  <a:cubicBezTo>
                    <a:pt x="1054" y="956"/>
                    <a:pt x="1194" y="916"/>
                    <a:pt x="1353" y="856"/>
                  </a:cubicBezTo>
                  <a:cubicBezTo>
                    <a:pt x="1373" y="806"/>
                    <a:pt x="1383" y="782"/>
                    <a:pt x="1388" y="782"/>
                  </a:cubicBezTo>
                  <a:cubicBezTo>
                    <a:pt x="1393" y="782"/>
                    <a:pt x="1393" y="806"/>
                    <a:pt x="1393" y="856"/>
                  </a:cubicBezTo>
                  <a:cubicBezTo>
                    <a:pt x="1293" y="916"/>
                    <a:pt x="1253" y="976"/>
                    <a:pt x="1313" y="1115"/>
                  </a:cubicBezTo>
                  <a:cubicBezTo>
                    <a:pt x="1344" y="1116"/>
                    <a:pt x="1375" y="1117"/>
                    <a:pt x="1406" y="1117"/>
                  </a:cubicBezTo>
                  <a:cubicBezTo>
                    <a:pt x="1802" y="1117"/>
                    <a:pt x="2133" y="997"/>
                    <a:pt x="2447" y="757"/>
                  </a:cubicBezTo>
                  <a:cubicBezTo>
                    <a:pt x="2805" y="498"/>
                    <a:pt x="3203" y="379"/>
                    <a:pt x="3641" y="339"/>
                  </a:cubicBezTo>
                  <a:cubicBezTo>
                    <a:pt x="3740" y="220"/>
                    <a:pt x="3740" y="120"/>
                    <a:pt x="36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123;p9">
              <a:extLst>
                <a:ext uri="{FF2B5EF4-FFF2-40B4-BE49-F238E27FC236}">
                  <a16:creationId xmlns:a16="http://schemas.microsoft.com/office/drawing/2014/main" id="{C523005F-4F34-45DF-9F1E-5137980CA513}"/>
                </a:ext>
              </a:extLst>
            </p:cNvPr>
            <p:cNvSpPr/>
            <p:nvPr/>
          </p:nvSpPr>
          <p:spPr>
            <a:xfrm>
              <a:off x="5687100" y="3238925"/>
              <a:ext cx="33850" cy="105450"/>
            </a:xfrm>
            <a:custGeom>
              <a:avLst/>
              <a:gdLst/>
              <a:ahLst/>
              <a:cxnLst/>
              <a:rect l="l" t="t" r="r" b="b"/>
              <a:pathLst>
                <a:path w="1354" h="4218" extrusionOk="0">
                  <a:moveTo>
                    <a:pt x="299" y="1"/>
                  </a:moveTo>
                  <a:cubicBezTo>
                    <a:pt x="240" y="21"/>
                    <a:pt x="180" y="21"/>
                    <a:pt x="100" y="21"/>
                  </a:cubicBezTo>
                  <a:cubicBezTo>
                    <a:pt x="41" y="140"/>
                    <a:pt x="1" y="279"/>
                    <a:pt x="100" y="399"/>
                  </a:cubicBezTo>
                  <a:lnTo>
                    <a:pt x="279" y="578"/>
                  </a:lnTo>
                  <a:lnTo>
                    <a:pt x="419" y="796"/>
                  </a:lnTo>
                  <a:cubicBezTo>
                    <a:pt x="459" y="916"/>
                    <a:pt x="459" y="1035"/>
                    <a:pt x="478" y="1174"/>
                  </a:cubicBezTo>
                  <a:cubicBezTo>
                    <a:pt x="578" y="1254"/>
                    <a:pt x="578" y="1413"/>
                    <a:pt x="638" y="1532"/>
                  </a:cubicBezTo>
                  <a:cubicBezTo>
                    <a:pt x="657" y="1791"/>
                    <a:pt x="657" y="2070"/>
                    <a:pt x="677" y="2308"/>
                  </a:cubicBezTo>
                  <a:cubicBezTo>
                    <a:pt x="737" y="2368"/>
                    <a:pt x="777" y="2408"/>
                    <a:pt x="797" y="2487"/>
                  </a:cubicBezTo>
                  <a:cubicBezTo>
                    <a:pt x="976" y="3064"/>
                    <a:pt x="677" y="3681"/>
                    <a:pt x="1055" y="4218"/>
                  </a:cubicBezTo>
                  <a:cubicBezTo>
                    <a:pt x="1254" y="4079"/>
                    <a:pt x="1075" y="3800"/>
                    <a:pt x="1254" y="3661"/>
                  </a:cubicBezTo>
                  <a:cubicBezTo>
                    <a:pt x="1354" y="2925"/>
                    <a:pt x="1135" y="2229"/>
                    <a:pt x="1075" y="1532"/>
                  </a:cubicBezTo>
                  <a:cubicBezTo>
                    <a:pt x="1035" y="1493"/>
                    <a:pt x="976" y="1433"/>
                    <a:pt x="976" y="1373"/>
                  </a:cubicBezTo>
                  <a:cubicBezTo>
                    <a:pt x="896" y="916"/>
                    <a:pt x="677" y="538"/>
                    <a:pt x="498" y="140"/>
                  </a:cubicBezTo>
                  <a:cubicBezTo>
                    <a:pt x="439" y="100"/>
                    <a:pt x="379" y="4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124;p9">
              <a:extLst>
                <a:ext uri="{FF2B5EF4-FFF2-40B4-BE49-F238E27FC236}">
                  <a16:creationId xmlns:a16="http://schemas.microsoft.com/office/drawing/2014/main" id="{EAFA6BE9-DEF2-4A12-891F-8D07B7DDE8FB}"/>
                </a:ext>
              </a:extLst>
            </p:cNvPr>
            <p:cNvSpPr/>
            <p:nvPr/>
          </p:nvSpPr>
          <p:spPr>
            <a:xfrm>
              <a:off x="6361975" y="3147650"/>
              <a:ext cx="16425" cy="83725"/>
            </a:xfrm>
            <a:custGeom>
              <a:avLst/>
              <a:gdLst/>
              <a:ahLst/>
              <a:cxnLst/>
              <a:rect l="l" t="t" r="r" b="b"/>
              <a:pathLst>
                <a:path w="657" h="3349" extrusionOk="0">
                  <a:moveTo>
                    <a:pt x="145" y="0"/>
                  </a:moveTo>
                  <a:cubicBezTo>
                    <a:pt x="104" y="0"/>
                    <a:pt x="57" y="15"/>
                    <a:pt x="0" y="51"/>
                  </a:cubicBezTo>
                  <a:cubicBezTo>
                    <a:pt x="60" y="1145"/>
                    <a:pt x="160" y="2200"/>
                    <a:pt x="239" y="3274"/>
                  </a:cubicBezTo>
                  <a:cubicBezTo>
                    <a:pt x="289" y="3323"/>
                    <a:pt x="344" y="3348"/>
                    <a:pt x="398" y="3348"/>
                  </a:cubicBezTo>
                  <a:cubicBezTo>
                    <a:pt x="453" y="3348"/>
                    <a:pt x="508" y="3323"/>
                    <a:pt x="557" y="3274"/>
                  </a:cubicBezTo>
                  <a:cubicBezTo>
                    <a:pt x="657" y="2239"/>
                    <a:pt x="597" y="1245"/>
                    <a:pt x="398" y="210"/>
                  </a:cubicBezTo>
                  <a:cubicBezTo>
                    <a:pt x="324" y="122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125;p9">
              <a:extLst>
                <a:ext uri="{FF2B5EF4-FFF2-40B4-BE49-F238E27FC236}">
                  <a16:creationId xmlns:a16="http://schemas.microsoft.com/office/drawing/2014/main" id="{282C78E6-E1A2-4E83-BB72-F1A1D78AE135}"/>
                </a:ext>
              </a:extLst>
            </p:cNvPr>
            <p:cNvSpPr/>
            <p:nvPr/>
          </p:nvSpPr>
          <p:spPr>
            <a:xfrm>
              <a:off x="6076500" y="3166825"/>
              <a:ext cx="15950" cy="82800"/>
            </a:xfrm>
            <a:custGeom>
              <a:avLst/>
              <a:gdLst/>
              <a:ahLst/>
              <a:cxnLst/>
              <a:rect l="l" t="t" r="r" b="b"/>
              <a:pathLst>
                <a:path w="638" h="3312" extrusionOk="0">
                  <a:moveTo>
                    <a:pt x="249" y="0"/>
                  </a:moveTo>
                  <a:cubicBezTo>
                    <a:pt x="125" y="0"/>
                    <a:pt x="83" y="140"/>
                    <a:pt x="1" y="239"/>
                  </a:cubicBezTo>
                  <a:cubicBezTo>
                    <a:pt x="41" y="1194"/>
                    <a:pt x="120" y="2169"/>
                    <a:pt x="200" y="3104"/>
                  </a:cubicBezTo>
                  <a:cubicBezTo>
                    <a:pt x="247" y="3183"/>
                    <a:pt x="307" y="3312"/>
                    <a:pt x="430" y="3312"/>
                  </a:cubicBezTo>
                  <a:cubicBezTo>
                    <a:pt x="461" y="3312"/>
                    <a:pt x="497" y="3303"/>
                    <a:pt x="538" y="3283"/>
                  </a:cubicBezTo>
                  <a:cubicBezTo>
                    <a:pt x="638" y="2188"/>
                    <a:pt x="439" y="1094"/>
                    <a:pt x="339" y="20"/>
                  </a:cubicBezTo>
                  <a:cubicBezTo>
                    <a:pt x="305" y="6"/>
                    <a:pt x="275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126;p9">
              <a:extLst>
                <a:ext uri="{FF2B5EF4-FFF2-40B4-BE49-F238E27FC236}">
                  <a16:creationId xmlns:a16="http://schemas.microsoft.com/office/drawing/2014/main" id="{3D9058C6-88CA-4E23-AF2C-2E181FB3A5B4}"/>
                </a:ext>
              </a:extLst>
            </p:cNvPr>
            <p:cNvSpPr/>
            <p:nvPr/>
          </p:nvSpPr>
          <p:spPr>
            <a:xfrm>
              <a:off x="6390825" y="3186700"/>
              <a:ext cx="21400" cy="74025"/>
            </a:xfrm>
            <a:custGeom>
              <a:avLst/>
              <a:gdLst/>
              <a:ahLst/>
              <a:cxnLst/>
              <a:rect l="l" t="t" r="r" b="b"/>
              <a:pathLst>
                <a:path w="856" h="296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936"/>
                    <a:pt x="259" y="1911"/>
                    <a:pt x="0" y="2885"/>
                  </a:cubicBezTo>
                  <a:cubicBezTo>
                    <a:pt x="70" y="2935"/>
                    <a:pt x="129" y="2960"/>
                    <a:pt x="187" y="2960"/>
                  </a:cubicBezTo>
                  <a:cubicBezTo>
                    <a:pt x="244" y="2960"/>
                    <a:pt x="299" y="2935"/>
                    <a:pt x="358" y="2885"/>
                  </a:cubicBezTo>
                  <a:cubicBezTo>
                    <a:pt x="597" y="1990"/>
                    <a:pt x="856" y="1115"/>
                    <a:pt x="756" y="200"/>
                  </a:cubicBezTo>
                  <a:lnTo>
                    <a:pt x="756" y="200"/>
                  </a:lnTo>
                  <a:cubicBezTo>
                    <a:pt x="741" y="201"/>
                    <a:pt x="727" y="202"/>
                    <a:pt x="712" y="202"/>
                  </a:cubicBezTo>
                  <a:cubicBezTo>
                    <a:pt x="533" y="202"/>
                    <a:pt x="386" y="93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127;p9">
              <a:extLst>
                <a:ext uri="{FF2B5EF4-FFF2-40B4-BE49-F238E27FC236}">
                  <a16:creationId xmlns:a16="http://schemas.microsoft.com/office/drawing/2014/main" id="{44E07D58-F652-4D16-AB35-44F5E3F9E82C}"/>
                </a:ext>
              </a:extLst>
            </p:cNvPr>
            <p:cNvSpPr/>
            <p:nvPr/>
          </p:nvSpPr>
          <p:spPr>
            <a:xfrm>
              <a:off x="6008950" y="3157025"/>
              <a:ext cx="73050" cy="30125"/>
            </a:xfrm>
            <a:custGeom>
              <a:avLst/>
              <a:gdLst/>
              <a:ahLst/>
              <a:cxnLst/>
              <a:rect l="l" t="t" r="r" b="b"/>
              <a:pathLst>
                <a:path w="2922" h="1205" extrusionOk="0">
                  <a:moveTo>
                    <a:pt x="2781" y="0"/>
                  </a:moveTo>
                  <a:cubicBezTo>
                    <a:pt x="2754" y="0"/>
                    <a:pt x="2721" y="10"/>
                    <a:pt x="2683" y="34"/>
                  </a:cubicBezTo>
                  <a:cubicBezTo>
                    <a:pt x="2577" y="27"/>
                    <a:pt x="2472" y="24"/>
                    <a:pt x="2367" y="24"/>
                  </a:cubicBezTo>
                  <a:cubicBezTo>
                    <a:pt x="1554" y="24"/>
                    <a:pt x="793" y="218"/>
                    <a:pt x="17" y="412"/>
                  </a:cubicBezTo>
                  <a:cubicBezTo>
                    <a:pt x="0" y="582"/>
                    <a:pt x="27" y="679"/>
                    <a:pt x="159" y="679"/>
                  </a:cubicBezTo>
                  <a:cubicBezTo>
                    <a:pt x="182" y="679"/>
                    <a:pt x="207" y="677"/>
                    <a:pt x="236" y="671"/>
                  </a:cubicBezTo>
                  <a:cubicBezTo>
                    <a:pt x="254" y="672"/>
                    <a:pt x="272" y="672"/>
                    <a:pt x="289" y="672"/>
                  </a:cubicBezTo>
                  <a:cubicBezTo>
                    <a:pt x="443" y="672"/>
                    <a:pt x="605" y="635"/>
                    <a:pt x="761" y="635"/>
                  </a:cubicBezTo>
                  <a:cubicBezTo>
                    <a:pt x="914" y="635"/>
                    <a:pt x="1061" y="671"/>
                    <a:pt x="1191" y="810"/>
                  </a:cubicBezTo>
                  <a:cubicBezTo>
                    <a:pt x="1297" y="898"/>
                    <a:pt x="1184" y="1205"/>
                    <a:pt x="1419" y="1205"/>
                  </a:cubicBezTo>
                  <a:cubicBezTo>
                    <a:pt x="1450" y="1205"/>
                    <a:pt x="1486" y="1199"/>
                    <a:pt x="1529" y="1188"/>
                  </a:cubicBezTo>
                  <a:cubicBezTo>
                    <a:pt x="1654" y="581"/>
                    <a:pt x="1681" y="449"/>
                    <a:pt x="2145" y="449"/>
                  </a:cubicBezTo>
                  <a:cubicBezTo>
                    <a:pt x="2274" y="449"/>
                    <a:pt x="2436" y="459"/>
                    <a:pt x="2643" y="472"/>
                  </a:cubicBezTo>
                  <a:cubicBezTo>
                    <a:pt x="2783" y="412"/>
                    <a:pt x="2882" y="313"/>
                    <a:pt x="2922" y="193"/>
                  </a:cubicBezTo>
                  <a:cubicBezTo>
                    <a:pt x="2907" y="103"/>
                    <a:pt x="2869" y="0"/>
                    <a:pt x="2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128;p9">
              <a:extLst>
                <a:ext uri="{FF2B5EF4-FFF2-40B4-BE49-F238E27FC236}">
                  <a16:creationId xmlns:a16="http://schemas.microsoft.com/office/drawing/2014/main" id="{E298F0C3-0695-465C-9451-43A836079475}"/>
                </a:ext>
              </a:extLst>
            </p:cNvPr>
            <p:cNvSpPr/>
            <p:nvPr/>
          </p:nvSpPr>
          <p:spPr>
            <a:xfrm>
              <a:off x="5874600" y="3207725"/>
              <a:ext cx="25875" cy="88925"/>
            </a:xfrm>
            <a:custGeom>
              <a:avLst/>
              <a:gdLst/>
              <a:ahLst/>
              <a:cxnLst/>
              <a:rect l="l" t="t" r="r" b="b"/>
              <a:pathLst>
                <a:path w="1035" h="3557" extrusionOk="0">
                  <a:moveTo>
                    <a:pt x="269" y="0"/>
                  </a:moveTo>
                  <a:cubicBezTo>
                    <a:pt x="214" y="0"/>
                    <a:pt x="160" y="25"/>
                    <a:pt x="100" y="75"/>
                  </a:cubicBezTo>
                  <a:lnTo>
                    <a:pt x="20" y="135"/>
                  </a:lnTo>
                  <a:cubicBezTo>
                    <a:pt x="1" y="175"/>
                    <a:pt x="1" y="234"/>
                    <a:pt x="20" y="274"/>
                  </a:cubicBezTo>
                  <a:cubicBezTo>
                    <a:pt x="40" y="354"/>
                    <a:pt x="40" y="393"/>
                    <a:pt x="60" y="473"/>
                  </a:cubicBezTo>
                  <a:cubicBezTo>
                    <a:pt x="120" y="533"/>
                    <a:pt x="160" y="592"/>
                    <a:pt x="160" y="612"/>
                  </a:cubicBezTo>
                  <a:cubicBezTo>
                    <a:pt x="279" y="990"/>
                    <a:pt x="259" y="1388"/>
                    <a:pt x="259" y="1766"/>
                  </a:cubicBezTo>
                  <a:cubicBezTo>
                    <a:pt x="438" y="1985"/>
                    <a:pt x="279" y="2283"/>
                    <a:pt x="418" y="2542"/>
                  </a:cubicBezTo>
                  <a:cubicBezTo>
                    <a:pt x="418" y="2661"/>
                    <a:pt x="438" y="2820"/>
                    <a:pt x="438" y="2940"/>
                  </a:cubicBezTo>
                  <a:cubicBezTo>
                    <a:pt x="657" y="3079"/>
                    <a:pt x="398" y="3457"/>
                    <a:pt x="737" y="3556"/>
                  </a:cubicBezTo>
                  <a:cubicBezTo>
                    <a:pt x="1035" y="3377"/>
                    <a:pt x="916" y="3139"/>
                    <a:pt x="856" y="2880"/>
                  </a:cubicBezTo>
                  <a:cubicBezTo>
                    <a:pt x="816" y="1945"/>
                    <a:pt x="697" y="990"/>
                    <a:pt x="438" y="75"/>
                  </a:cubicBezTo>
                  <a:cubicBezTo>
                    <a:pt x="379" y="25"/>
                    <a:pt x="324" y="0"/>
                    <a:pt x="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129;p9">
              <a:extLst>
                <a:ext uri="{FF2B5EF4-FFF2-40B4-BE49-F238E27FC236}">
                  <a16:creationId xmlns:a16="http://schemas.microsoft.com/office/drawing/2014/main" id="{81285454-6A07-496F-BAF2-2EB906ED5BC0}"/>
                </a:ext>
              </a:extLst>
            </p:cNvPr>
            <p:cNvSpPr/>
            <p:nvPr/>
          </p:nvSpPr>
          <p:spPr>
            <a:xfrm>
              <a:off x="5888025" y="3280700"/>
              <a:ext cx="12950" cy="105800"/>
            </a:xfrm>
            <a:custGeom>
              <a:avLst/>
              <a:gdLst/>
              <a:ahLst/>
              <a:cxnLst/>
              <a:rect l="l" t="t" r="r" b="b"/>
              <a:pathLst>
                <a:path w="518" h="4232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79" y="220"/>
                    <a:pt x="359" y="458"/>
                    <a:pt x="100" y="617"/>
                  </a:cubicBezTo>
                  <a:cubicBezTo>
                    <a:pt x="21" y="657"/>
                    <a:pt x="1" y="717"/>
                    <a:pt x="60" y="796"/>
                  </a:cubicBezTo>
                  <a:cubicBezTo>
                    <a:pt x="120" y="1154"/>
                    <a:pt x="120" y="1552"/>
                    <a:pt x="60" y="1950"/>
                  </a:cubicBezTo>
                  <a:cubicBezTo>
                    <a:pt x="1" y="2030"/>
                    <a:pt x="21" y="2089"/>
                    <a:pt x="60" y="2129"/>
                  </a:cubicBezTo>
                  <a:cubicBezTo>
                    <a:pt x="180" y="2328"/>
                    <a:pt x="279" y="2527"/>
                    <a:pt x="200" y="2746"/>
                  </a:cubicBezTo>
                  <a:cubicBezTo>
                    <a:pt x="200" y="2845"/>
                    <a:pt x="200" y="2985"/>
                    <a:pt x="219" y="3084"/>
                  </a:cubicBezTo>
                  <a:lnTo>
                    <a:pt x="219" y="3303"/>
                  </a:lnTo>
                  <a:cubicBezTo>
                    <a:pt x="259" y="3343"/>
                    <a:pt x="259" y="3402"/>
                    <a:pt x="219" y="3442"/>
                  </a:cubicBezTo>
                  <a:lnTo>
                    <a:pt x="219" y="3880"/>
                  </a:lnTo>
                  <a:cubicBezTo>
                    <a:pt x="200" y="3920"/>
                    <a:pt x="219" y="3979"/>
                    <a:pt x="259" y="4019"/>
                  </a:cubicBezTo>
                  <a:cubicBezTo>
                    <a:pt x="286" y="4072"/>
                    <a:pt x="348" y="4231"/>
                    <a:pt x="398" y="4231"/>
                  </a:cubicBezTo>
                  <a:cubicBezTo>
                    <a:pt x="423" y="4231"/>
                    <a:pt x="445" y="4191"/>
                    <a:pt x="458" y="4079"/>
                  </a:cubicBezTo>
                  <a:cubicBezTo>
                    <a:pt x="498" y="3024"/>
                    <a:pt x="478" y="1950"/>
                    <a:pt x="478" y="896"/>
                  </a:cubicBezTo>
                  <a:cubicBezTo>
                    <a:pt x="478" y="578"/>
                    <a:pt x="518" y="259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130;p9">
              <a:extLst>
                <a:ext uri="{FF2B5EF4-FFF2-40B4-BE49-F238E27FC236}">
                  <a16:creationId xmlns:a16="http://schemas.microsoft.com/office/drawing/2014/main" id="{3DB0ACD5-3DA1-4FEA-B889-40482844299E}"/>
                </a:ext>
              </a:extLst>
            </p:cNvPr>
            <p:cNvSpPr/>
            <p:nvPr/>
          </p:nvSpPr>
          <p:spPr>
            <a:xfrm>
              <a:off x="6353525" y="3095900"/>
              <a:ext cx="32350" cy="57025"/>
            </a:xfrm>
            <a:custGeom>
              <a:avLst/>
              <a:gdLst/>
              <a:ahLst/>
              <a:cxnLst/>
              <a:rect l="l" t="t" r="r" b="b"/>
              <a:pathLst>
                <a:path w="1294" h="2281" extrusionOk="0">
                  <a:moveTo>
                    <a:pt x="654" y="0"/>
                  </a:moveTo>
                  <a:cubicBezTo>
                    <a:pt x="436" y="0"/>
                    <a:pt x="331" y="139"/>
                    <a:pt x="139" y="450"/>
                  </a:cubicBezTo>
                  <a:cubicBezTo>
                    <a:pt x="299" y="987"/>
                    <a:pt x="0" y="1584"/>
                    <a:pt x="338" y="2121"/>
                  </a:cubicBezTo>
                  <a:cubicBezTo>
                    <a:pt x="458" y="2161"/>
                    <a:pt x="597" y="2240"/>
                    <a:pt x="736" y="2280"/>
                  </a:cubicBezTo>
                  <a:cubicBezTo>
                    <a:pt x="736" y="2081"/>
                    <a:pt x="736" y="1922"/>
                    <a:pt x="696" y="1723"/>
                  </a:cubicBezTo>
                  <a:cubicBezTo>
                    <a:pt x="577" y="1504"/>
                    <a:pt x="657" y="1286"/>
                    <a:pt x="637" y="1087"/>
                  </a:cubicBezTo>
                  <a:cubicBezTo>
                    <a:pt x="498" y="550"/>
                    <a:pt x="895" y="351"/>
                    <a:pt x="1293" y="172"/>
                  </a:cubicBezTo>
                  <a:cubicBezTo>
                    <a:pt x="992" y="61"/>
                    <a:pt x="799" y="0"/>
                    <a:pt x="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131;p9">
              <a:extLst>
                <a:ext uri="{FF2B5EF4-FFF2-40B4-BE49-F238E27FC236}">
                  <a16:creationId xmlns:a16="http://schemas.microsoft.com/office/drawing/2014/main" id="{8C66B914-473F-4719-88F4-6DA0A1EDBD07}"/>
                </a:ext>
              </a:extLst>
            </p:cNvPr>
            <p:cNvSpPr/>
            <p:nvPr/>
          </p:nvSpPr>
          <p:spPr>
            <a:xfrm>
              <a:off x="6195875" y="3238925"/>
              <a:ext cx="16925" cy="70150"/>
            </a:xfrm>
            <a:custGeom>
              <a:avLst/>
              <a:gdLst/>
              <a:ahLst/>
              <a:cxnLst/>
              <a:rect l="l" t="t" r="r" b="b"/>
              <a:pathLst>
                <a:path w="677" h="2806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896"/>
                    <a:pt x="0" y="1811"/>
                    <a:pt x="299" y="2806"/>
                  </a:cubicBezTo>
                  <a:cubicBezTo>
                    <a:pt x="617" y="1831"/>
                    <a:pt x="677" y="995"/>
                    <a:pt x="378" y="180"/>
                  </a:cubicBezTo>
                  <a:cubicBezTo>
                    <a:pt x="239" y="120"/>
                    <a:pt x="12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132;p9">
              <a:extLst>
                <a:ext uri="{FF2B5EF4-FFF2-40B4-BE49-F238E27FC236}">
                  <a16:creationId xmlns:a16="http://schemas.microsoft.com/office/drawing/2014/main" id="{0445E85A-F6D3-41C5-8E40-7E96821EA0A7}"/>
                </a:ext>
              </a:extLst>
            </p:cNvPr>
            <p:cNvSpPr/>
            <p:nvPr/>
          </p:nvSpPr>
          <p:spPr>
            <a:xfrm>
              <a:off x="6084975" y="3138975"/>
              <a:ext cx="78100" cy="23400"/>
            </a:xfrm>
            <a:custGeom>
              <a:avLst/>
              <a:gdLst/>
              <a:ahLst/>
              <a:cxnLst/>
              <a:rect l="l" t="t" r="r" b="b"/>
              <a:pathLst>
                <a:path w="3124" h="936" extrusionOk="0">
                  <a:moveTo>
                    <a:pt x="2924" y="0"/>
                  </a:moveTo>
                  <a:cubicBezTo>
                    <a:pt x="1989" y="60"/>
                    <a:pt x="1134" y="319"/>
                    <a:pt x="239" y="537"/>
                  </a:cubicBezTo>
                  <a:cubicBezTo>
                    <a:pt x="139" y="637"/>
                    <a:pt x="40" y="716"/>
                    <a:pt x="0" y="836"/>
                  </a:cubicBezTo>
                  <a:cubicBezTo>
                    <a:pt x="20" y="856"/>
                    <a:pt x="60" y="915"/>
                    <a:pt x="80" y="935"/>
                  </a:cubicBezTo>
                  <a:cubicBezTo>
                    <a:pt x="1074" y="617"/>
                    <a:pt x="2149" y="597"/>
                    <a:pt x="3123" y="199"/>
                  </a:cubicBezTo>
                  <a:cubicBezTo>
                    <a:pt x="3084" y="60"/>
                    <a:pt x="2984" y="60"/>
                    <a:pt x="2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133;p9">
              <a:extLst>
                <a:ext uri="{FF2B5EF4-FFF2-40B4-BE49-F238E27FC236}">
                  <a16:creationId xmlns:a16="http://schemas.microsoft.com/office/drawing/2014/main" id="{7B4451A4-E800-4703-9112-0DA248836842}"/>
                </a:ext>
              </a:extLst>
            </p:cNvPr>
            <p:cNvSpPr/>
            <p:nvPr/>
          </p:nvSpPr>
          <p:spPr>
            <a:xfrm>
              <a:off x="6405250" y="3077300"/>
              <a:ext cx="91025" cy="15950"/>
            </a:xfrm>
            <a:custGeom>
              <a:avLst/>
              <a:gdLst/>
              <a:ahLst/>
              <a:cxnLst/>
              <a:rect l="l" t="t" r="r" b="b"/>
              <a:pathLst>
                <a:path w="3641" h="638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3262" y="20"/>
                    <a:pt x="2884" y="20"/>
                    <a:pt x="2507" y="20"/>
                  </a:cubicBezTo>
                  <a:cubicBezTo>
                    <a:pt x="2407" y="70"/>
                    <a:pt x="2303" y="95"/>
                    <a:pt x="2196" y="95"/>
                  </a:cubicBezTo>
                  <a:cubicBezTo>
                    <a:pt x="2089" y="95"/>
                    <a:pt x="1979" y="70"/>
                    <a:pt x="1870" y="20"/>
                  </a:cubicBezTo>
                  <a:lnTo>
                    <a:pt x="1770" y="20"/>
                  </a:lnTo>
                  <a:cubicBezTo>
                    <a:pt x="1691" y="80"/>
                    <a:pt x="1611" y="100"/>
                    <a:pt x="1552" y="140"/>
                  </a:cubicBezTo>
                  <a:cubicBezTo>
                    <a:pt x="1492" y="180"/>
                    <a:pt x="1412" y="180"/>
                    <a:pt x="1353" y="180"/>
                  </a:cubicBezTo>
                  <a:cubicBezTo>
                    <a:pt x="1293" y="120"/>
                    <a:pt x="1253" y="120"/>
                    <a:pt x="1194" y="120"/>
                  </a:cubicBezTo>
                  <a:lnTo>
                    <a:pt x="1054" y="200"/>
                  </a:lnTo>
                  <a:lnTo>
                    <a:pt x="975" y="180"/>
                  </a:lnTo>
                  <a:cubicBezTo>
                    <a:pt x="796" y="200"/>
                    <a:pt x="617" y="200"/>
                    <a:pt x="458" y="219"/>
                  </a:cubicBezTo>
                  <a:cubicBezTo>
                    <a:pt x="358" y="239"/>
                    <a:pt x="279" y="319"/>
                    <a:pt x="199" y="398"/>
                  </a:cubicBezTo>
                  <a:cubicBezTo>
                    <a:pt x="119" y="398"/>
                    <a:pt x="80" y="418"/>
                    <a:pt x="0" y="418"/>
                  </a:cubicBezTo>
                  <a:cubicBezTo>
                    <a:pt x="259" y="637"/>
                    <a:pt x="557" y="518"/>
                    <a:pt x="816" y="597"/>
                  </a:cubicBezTo>
                  <a:lnTo>
                    <a:pt x="1353" y="518"/>
                  </a:lnTo>
                  <a:cubicBezTo>
                    <a:pt x="1412" y="478"/>
                    <a:pt x="1492" y="438"/>
                    <a:pt x="1572" y="398"/>
                  </a:cubicBezTo>
                  <a:cubicBezTo>
                    <a:pt x="1622" y="400"/>
                    <a:pt x="1673" y="401"/>
                    <a:pt x="1723" y="401"/>
                  </a:cubicBezTo>
                  <a:cubicBezTo>
                    <a:pt x="2386" y="401"/>
                    <a:pt x="3030" y="278"/>
                    <a:pt x="3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134;p9">
              <a:extLst>
                <a:ext uri="{FF2B5EF4-FFF2-40B4-BE49-F238E27FC236}">
                  <a16:creationId xmlns:a16="http://schemas.microsoft.com/office/drawing/2014/main" id="{AA33864D-23C7-4735-82A7-797E5B22A381}"/>
                </a:ext>
              </a:extLst>
            </p:cNvPr>
            <p:cNvSpPr/>
            <p:nvPr/>
          </p:nvSpPr>
          <p:spPr>
            <a:xfrm>
              <a:off x="5845750" y="3208600"/>
              <a:ext cx="24400" cy="73125"/>
            </a:xfrm>
            <a:custGeom>
              <a:avLst/>
              <a:gdLst/>
              <a:ahLst/>
              <a:cxnLst/>
              <a:rect l="l" t="t" r="r" b="b"/>
              <a:pathLst>
                <a:path w="976" h="2925" extrusionOk="0">
                  <a:moveTo>
                    <a:pt x="279" y="0"/>
                  </a:moveTo>
                  <a:cubicBezTo>
                    <a:pt x="180" y="40"/>
                    <a:pt x="80" y="120"/>
                    <a:pt x="21" y="219"/>
                  </a:cubicBezTo>
                  <a:cubicBezTo>
                    <a:pt x="1" y="299"/>
                    <a:pt x="1" y="358"/>
                    <a:pt x="21" y="438"/>
                  </a:cubicBezTo>
                  <a:cubicBezTo>
                    <a:pt x="60" y="597"/>
                    <a:pt x="60" y="716"/>
                    <a:pt x="80" y="836"/>
                  </a:cubicBezTo>
                  <a:cubicBezTo>
                    <a:pt x="180" y="935"/>
                    <a:pt x="180" y="1094"/>
                    <a:pt x="200" y="1214"/>
                  </a:cubicBezTo>
                  <a:cubicBezTo>
                    <a:pt x="379" y="1751"/>
                    <a:pt x="458" y="2328"/>
                    <a:pt x="478" y="2925"/>
                  </a:cubicBezTo>
                  <a:cubicBezTo>
                    <a:pt x="976" y="2686"/>
                    <a:pt x="677" y="2288"/>
                    <a:pt x="677" y="1930"/>
                  </a:cubicBezTo>
                  <a:cubicBezTo>
                    <a:pt x="757" y="1353"/>
                    <a:pt x="478" y="816"/>
                    <a:pt x="518" y="239"/>
                  </a:cubicBezTo>
                  <a:cubicBezTo>
                    <a:pt x="538" y="159"/>
                    <a:pt x="518" y="100"/>
                    <a:pt x="478" y="40"/>
                  </a:cubicBezTo>
                  <a:cubicBezTo>
                    <a:pt x="419" y="0"/>
                    <a:pt x="359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135;p9">
              <a:extLst>
                <a:ext uri="{FF2B5EF4-FFF2-40B4-BE49-F238E27FC236}">
                  <a16:creationId xmlns:a16="http://schemas.microsoft.com/office/drawing/2014/main" id="{AFDC7A1A-35C0-47CC-8130-F218252F55DC}"/>
                </a:ext>
              </a:extLst>
            </p:cNvPr>
            <p:cNvSpPr/>
            <p:nvPr/>
          </p:nvSpPr>
          <p:spPr>
            <a:xfrm>
              <a:off x="5744300" y="3211075"/>
              <a:ext cx="71650" cy="20000"/>
            </a:xfrm>
            <a:custGeom>
              <a:avLst/>
              <a:gdLst/>
              <a:ahLst/>
              <a:cxnLst/>
              <a:rect l="l" t="t" r="r" b="b"/>
              <a:pathLst>
                <a:path w="2866" h="800" extrusionOk="0">
                  <a:moveTo>
                    <a:pt x="2626" y="1"/>
                  </a:moveTo>
                  <a:cubicBezTo>
                    <a:pt x="2330" y="131"/>
                    <a:pt x="2013" y="163"/>
                    <a:pt x="1696" y="163"/>
                  </a:cubicBezTo>
                  <a:cubicBezTo>
                    <a:pt x="1480" y="163"/>
                    <a:pt x="1264" y="148"/>
                    <a:pt x="1055" y="140"/>
                  </a:cubicBezTo>
                  <a:cubicBezTo>
                    <a:pt x="995" y="160"/>
                    <a:pt x="956" y="160"/>
                    <a:pt x="896" y="160"/>
                  </a:cubicBezTo>
                  <a:cubicBezTo>
                    <a:pt x="848" y="202"/>
                    <a:pt x="797" y="215"/>
                    <a:pt x="743" y="215"/>
                  </a:cubicBezTo>
                  <a:cubicBezTo>
                    <a:pt x="652" y="215"/>
                    <a:pt x="555" y="178"/>
                    <a:pt x="456" y="178"/>
                  </a:cubicBezTo>
                  <a:cubicBezTo>
                    <a:pt x="417" y="178"/>
                    <a:pt x="378" y="184"/>
                    <a:pt x="339" y="200"/>
                  </a:cubicBezTo>
                  <a:cubicBezTo>
                    <a:pt x="259" y="220"/>
                    <a:pt x="180" y="239"/>
                    <a:pt x="100" y="299"/>
                  </a:cubicBezTo>
                  <a:cubicBezTo>
                    <a:pt x="60" y="359"/>
                    <a:pt x="1" y="438"/>
                    <a:pt x="1" y="518"/>
                  </a:cubicBezTo>
                  <a:cubicBezTo>
                    <a:pt x="1" y="598"/>
                    <a:pt x="40" y="657"/>
                    <a:pt x="80" y="737"/>
                  </a:cubicBezTo>
                  <a:cubicBezTo>
                    <a:pt x="123" y="779"/>
                    <a:pt x="166" y="799"/>
                    <a:pt x="205" y="799"/>
                  </a:cubicBezTo>
                  <a:cubicBezTo>
                    <a:pt x="239" y="799"/>
                    <a:pt x="271" y="784"/>
                    <a:pt x="299" y="757"/>
                  </a:cubicBezTo>
                  <a:cubicBezTo>
                    <a:pt x="379" y="757"/>
                    <a:pt x="438" y="737"/>
                    <a:pt x="498" y="737"/>
                  </a:cubicBezTo>
                  <a:cubicBezTo>
                    <a:pt x="587" y="647"/>
                    <a:pt x="687" y="637"/>
                    <a:pt x="786" y="637"/>
                  </a:cubicBezTo>
                  <a:cubicBezTo>
                    <a:pt x="815" y="637"/>
                    <a:pt x="843" y="638"/>
                    <a:pt x="871" y="638"/>
                  </a:cubicBezTo>
                  <a:cubicBezTo>
                    <a:pt x="942" y="638"/>
                    <a:pt x="1011" y="633"/>
                    <a:pt x="1075" y="598"/>
                  </a:cubicBezTo>
                  <a:cubicBezTo>
                    <a:pt x="1174" y="558"/>
                    <a:pt x="1294" y="538"/>
                    <a:pt x="1393" y="518"/>
                  </a:cubicBezTo>
                  <a:cubicBezTo>
                    <a:pt x="1538" y="441"/>
                    <a:pt x="1687" y="430"/>
                    <a:pt x="1836" y="430"/>
                  </a:cubicBezTo>
                  <a:cubicBezTo>
                    <a:pt x="1895" y="430"/>
                    <a:pt x="1955" y="432"/>
                    <a:pt x="2015" y="432"/>
                  </a:cubicBezTo>
                  <a:cubicBezTo>
                    <a:pt x="2154" y="432"/>
                    <a:pt x="2292" y="422"/>
                    <a:pt x="2428" y="359"/>
                  </a:cubicBezTo>
                  <a:cubicBezTo>
                    <a:pt x="2527" y="339"/>
                    <a:pt x="2646" y="339"/>
                    <a:pt x="2746" y="319"/>
                  </a:cubicBezTo>
                  <a:cubicBezTo>
                    <a:pt x="2825" y="319"/>
                    <a:pt x="2865" y="259"/>
                    <a:pt x="2865" y="200"/>
                  </a:cubicBezTo>
                  <a:cubicBezTo>
                    <a:pt x="2825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136;p9">
              <a:extLst>
                <a:ext uri="{FF2B5EF4-FFF2-40B4-BE49-F238E27FC236}">
                  <a16:creationId xmlns:a16="http://schemas.microsoft.com/office/drawing/2014/main" id="{A1A26B81-6AF7-456A-AEFC-789C1D0AA9D2}"/>
                </a:ext>
              </a:extLst>
            </p:cNvPr>
            <p:cNvSpPr/>
            <p:nvPr/>
          </p:nvSpPr>
          <p:spPr>
            <a:xfrm>
              <a:off x="5857700" y="3257325"/>
              <a:ext cx="12950" cy="74625"/>
            </a:xfrm>
            <a:custGeom>
              <a:avLst/>
              <a:gdLst/>
              <a:ahLst/>
              <a:cxnLst/>
              <a:rect l="l" t="t" r="r" b="b"/>
              <a:pathLst>
                <a:path w="518" h="298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339"/>
                    <a:pt x="318" y="697"/>
                    <a:pt x="0" y="976"/>
                  </a:cubicBezTo>
                  <a:cubicBezTo>
                    <a:pt x="219" y="1632"/>
                    <a:pt x="80" y="2348"/>
                    <a:pt x="378" y="2985"/>
                  </a:cubicBezTo>
                  <a:cubicBezTo>
                    <a:pt x="378" y="2766"/>
                    <a:pt x="398" y="2527"/>
                    <a:pt x="418" y="2288"/>
                  </a:cubicBezTo>
                  <a:cubicBezTo>
                    <a:pt x="478" y="2129"/>
                    <a:pt x="478" y="1950"/>
                    <a:pt x="418" y="1771"/>
                  </a:cubicBezTo>
                  <a:cubicBezTo>
                    <a:pt x="279" y="1194"/>
                    <a:pt x="517" y="558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137;p9">
              <a:extLst>
                <a:ext uri="{FF2B5EF4-FFF2-40B4-BE49-F238E27FC236}">
                  <a16:creationId xmlns:a16="http://schemas.microsoft.com/office/drawing/2014/main" id="{7D142F78-3DF9-4DFC-9E16-36E32CC806E0}"/>
                </a:ext>
              </a:extLst>
            </p:cNvPr>
            <p:cNvSpPr/>
            <p:nvPr/>
          </p:nvSpPr>
          <p:spPr>
            <a:xfrm>
              <a:off x="6516150" y="3171800"/>
              <a:ext cx="23875" cy="44775"/>
            </a:xfrm>
            <a:custGeom>
              <a:avLst/>
              <a:gdLst/>
              <a:ahLst/>
              <a:cxnLst/>
              <a:rect l="l" t="t" r="r" b="b"/>
              <a:pathLst>
                <a:path w="955" h="1791" extrusionOk="0">
                  <a:moveTo>
                    <a:pt x="736" y="0"/>
                  </a:moveTo>
                  <a:cubicBezTo>
                    <a:pt x="617" y="20"/>
                    <a:pt x="497" y="20"/>
                    <a:pt x="358" y="20"/>
                  </a:cubicBezTo>
                  <a:cubicBezTo>
                    <a:pt x="0" y="338"/>
                    <a:pt x="497" y="677"/>
                    <a:pt x="338" y="995"/>
                  </a:cubicBezTo>
                  <a:cubicBezTo>
                    <a:pt x="358" y="1035"/>
                    <a:pt x="358" y="1074"/>
                    <a:pt x="338" y="1114"/>
                  </a:cubicBezTo>
                  <a:cubicBezTo>
                    <a:pt x="418" y="1214"/>
                    <a:pt x="398" y="1293"/>
                    <a:pt x="338" y="1393"/>
                  </a:cubicBezTo>
                  <a:cubicBezTo>
                    <a:pt x="338" y="1472"/>
                    <a:pt x="358" y="1572"/>
                    <a:pt x="358" y="1631"/>
                  </a:cubicBezTo>
                  <a:cubicBezTo>
                    <a:pt x="358" y="1711"/>
                    <a:pt x="418" y="1771"/>
                    <a:pt x="458" y="1791"/>
                  </a:cubicBezTo>
                  <a:cubicBezTo>
                    <a:pt x="529" y="1791"/>
                    <a:pt x="590" y="1740"/>
                    <a:pt x="655" y="1740"/>
                  </a:cubicBezTo>
                  <a:cubicBezTo>
                    <a:pt x="681" y="1740"/>
                    <a:pt x="708" y="1748"/>
                    <a:pt x="736" y="1771"/>
                  </a:cubicBezTo>
                  <a:cubicBezTo>
                    <a:pt x="955" y="1472"/>
                    <a:pt x="915" y="1114"/>
                    <a:pt x="895" y="776"/>
                  </a:cubicBezTo>
                  <a:cubicBezTo>
                    <a:pt x="736" y="537"/>
                    <a:pt x="915" y="219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138;p9">
              <a:extLst>
                <a:ext uri="{FF2B5EF4-FFF2-40B4-BE49-F238E27FC236}">
                  <a16:creationId xmlns:a16="http://schemas.microsoft.com/office/drawing/2014/main" id="{CA085E6D-6276-4C7F-869A-7765E6442369}"/>
                </a:ext>
              </a:extLst>
            </p:cNvPr>
            <p:cNvSpPr/>
            <p:nvPr/>
          </p:nvSpPr>
          <p:spPr>
            <a:xfrm>
              <a:off x="6233675" y="3107300"/>
              <a:ext cx="50750" cy="22775"/>
            </a:xfrm>
            <a:custGeom>
              <a:avLst/>
              <a:gdLst/>
              <a:ahLst/>
              <a:cxnLst/>
              <a:rect l="l" t="t" r="r" b="b"/>
              <a:pathLst>
                <a:path w="2030" h="911" extrusionOk="0">
                  <a:moveTo>
                    <a:pt x="1609" y="0"/>
                  </a:moveTo>
                  <a:cubicBezTo>
                    <a:pt x="1438" y="0"/>
                    <a:pt x="1266" y="64"/>
                    <a:pt x="1094" y="114"/>
                  </a:cubicBezTo>
                  <a:cubicBezTo>
                    <a:pt x="716" y="293"/>
                    <a:pt x="199" y="193"/>
                    <a:pt x="0" y="690"/>
                  </a:cubicBezTo>
                  <a:cubicBezTo>
                    <a:pt x="0" y="770"/>
                    <a:pt x="20" y="830"/>
                    <a:pt x="20" y="909"/>
                  </a:cubicBezTo>
                  <a:cubicBezTo>
                    <a:pt x="47" y="910"/>
                    <a:pt x="73" y="910"/>
                    <a:pt x="99" y="910"/>
                  </a:cubicBezTo>
                  <a:cubicBezTo>
                    <a:pt x="743" y="910"/>
                    <a:pt x="1318" y="683"/>
                    <a:pt x="1930" y="491"/>
                  </a:cubicBezTo>
                  <a:cubicBezTo>
                    <a:pt x="2029" y="372"/>
                    <a:pt x="2029" y="213"/>
                    <a:pt x="1930" y="94"/>
                  </a:cubicBezTo>
                  <a:cubicBezTo>
                    <a:pt x="1823" y="25"/>
                    <a:pt x="1716" y="0"/>
                    <a:pt x="1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139;p9">
              <a:extLst>
                <a:ext uri="{FF2B5EF4-FFF2-40B4-BE49-F238E27FC236}">
                  <a16:creationId xmlns:a16="http://schemas.microsoft.com/office/drawing/2014/main" id="{EF751936-9291-4C4B-85C6-521816B706A8}"/>
                </a:ext>
              </a:extLst>
            </p:cNvPr>
            <p:cNvSpPr/>
            <p:nvPr/>
          </p:nvSpPr>
          <p:spPr>
            <a:xfrm>
              <a:off x="6227700" y="3214075"/>
              <a:ext cx="19925" cy="64175"/>
            </a:xfrm>
            <a:custGeom>
              <a:avLst/>
              <a:gdLst/>
              <a:ahLst/>
              <a:cxnLst/>
              <a:rect l="l" t="t" r="r" b="b"/>
              <a:pathLst>
                <a:path w="797" h="2567" extrusionOk="0">
                  <a:moveTo>
                    <a:pt x="458" y="0"/>
                  </a:moveTo>
                  <a:lnTo>
                    <a:pt x="458" y="0"/>
                  </a:lnTo>
                  <a:cubicBezTo>
                    <a:pt x="438" y="398"/>
                    <a:pt x="438" y="816"/>
                    <a:pt x="418" y="1214"/>
                  </a:cubicBezTo>
                  <a:cubicBezTo>
                    <a:pt x="418" y="1372"/>
                    <a:pt x="360" y="1414"/>
                    <a:pt x="285" y="1414"/>
                  </a:cubicBezTo>
                  <a:cubicBezTo>
                    <a:pt x="227" y="1414"/>
                    <a:pt x="160" y="1390"/>
                    <a:pt x="100" y="1373"/>
                  </a:cubicBezTo>
                  <a:lnTo>
                    <a:pt x="100" y="1373"/>
                  </a:lnTo>
                  <a:cubicBezTo>
                    <a:pt x="0" y="1771"/>
                    <a:pt x="159" y="2129"/>
                    <a:pt x="219" y="2507"/>
                  </a:cubicBezTo>
                  <a:cubicBezTo>
                    <a:pt x="259" y="2546"/>
                    <a:pt x="289" y="2566"/>
                    <a:pt x="319" y="2566"/>
                  </a:cubicBezTo>
                  <a:cubicBezTo>
                    <a:pt x="348" y="2566"/>
                    <a:pt x="378" y="2546"/>
                    <a:pt x="418" y="2507"/>
                  </a:cubicBezTo>
                  <a:cubicBezTo>
                    <a:pt x="498" y="1671"/>
                    <a:pt x="796" y="83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140;p9">
              <a:extLst>
                <a:ext uri="{FF2B5EF4-FFF2-40B4-BE49-F238E27FC236}">
                  <a16:creationId xmlns:a16="http://schemas.microsoft.com/office/drawing/2014/main" id="{9598AFE0-C6D9-4E66-9E8F-AEAFC867BBB5}"/>
                </a:ext>
              </a:extLst>
            </p:cNvPr>
            <p:cNvSpPr/>
            <p:nvPr/>
          </p:nvSpPr>
          <p:spPr>
            <a:xfrm>
              <a:off x="6081475" y="3243900"/>
              <a:ext cx="8500" cy="43725"/>
            </a:xfrm>
            <a:custGeom>
              <a:avLst/>
              <a:gdLst/>
              <a:ahLst/>
              <a:cxnLst/>
              <a:rect l="l" t="t" r="r" b="b"/>
              <a:pathLst>
                <a:path w="340" h="1749" extrusionOk="0">
                  <a:moveTo>
                    <a:pt x="1" y="1"/>
                  </a:moveTo>
                  <a:lnTo>
                    <a:pt x="1" y="1711"/>
                  </a:lnTo>
                  <a:cubicBezTo>
                    <a:pt x="44" y="1737"/>
                    <a:pt x="80" y="1748"/>
                    <a:pt x="110" y="1748"/>
                  </a:cubicBezTo>
                  <a:cubicBezTo>
                    <a:pt x="220" y="1748"/>
                    <a:pt x="261" y="1606"/>
                    <a:pt x="339" y="1513"/>
                  </a:cubicBezTo>
                  <a:lnTo>
                    <a:pt x="339" y="180"/>
                  </a:lnTo>
                  <a:cubicBezTo>
                    <a:pt x="240" y="120"/>
                    <a:pt x="12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141;p9">
              <a:extLst>
                <a:ext uri="{FF2B5EF4-FFF2-40B4-BE49-F238E27FC236}">
                  <a16:creationId xmlns:a16="http://schemas.microsoft.com/office/drawing/2014/main" id="{E48AA400-ADC2-4361-8E90-7E9E1032BEC0}"/>
                </a:ext>
              </a:extLst>
            </p:cNvPr>
            <p:cNvSpPr/>
            <p:nvPr/>
          </p:nvSpPr>
          <p:spPr>
            <a:xfrm>
              <a:off x="5671700" y="3329025"/>
              <a:ext cx="11450" cy="53650"/>
            </a:xfrm>
            <a:custGeom>
              <a:avLst/>
              <a:gdLst/>
              <a:ahLst/>
              <a:cxnLst/>
              <a:rect l="l" t="t" r="r" b="b"/>
              <a:pathLst>
                <a:path w="458" h="2146" extrusionOk="0">
                  <a:moveTo>
                    <a:pt x="94" y="1"/>
                  </a:moveTo>
                  <a:cubicBezTo>
                    <a:pt x="67" y="1"/>
                    <a:pt x="37" y="6"/>
                    <a:pt x="0" y="17"/>
                  </a:cubicBezTo>
                  <a:lnTo>
                    <a:pt x="0" y="2146"/>
                  </a:lnTo>
                  <a:cubicBezTo>
                    <a:pt x="179" y="1569"/>
                    <a:pt x="458" y="992"/>
                    <a:pt x="358" y="395"/>
                  </a:cubicBezTo>
                  <a:cubicBezTo>
                    <a:pt x="217" y="307"/>
                    <a:pt x="295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6142;p9">
              <a:extLst>
                <a:ext uri="{FF2B5EF4-FFF2-40B4-BE49-F238E27FC236}">
                  <a16:creationId xmlns:a16="http://schemas.microsoft.com/office/drawing/2014/main" id="{CD7ADBF6-4702-4D1B-B12D-F60A9E238795}"/>
                </a:ext>
              </a:extLst>
            </p:cNvPr>
            <p:cNvSpPr/>
            <p:nvPr/>
          </p:nvSpPr>
          <p:spPr>
            <a:xfrm>
              <a:off x="6367450" y="3229475"/>
              <a:ext cx="9475" cy="39000"/>
            </a:xfrm>
            <a:custGeom>
              <a:avLst/>
              <a:gdLst/>
              <a:ahLst/>
              <a:cxnLst/>
              <a:rect l="l" t="t" r="r" b="b"/>
              <a:pathLst>
                <a:path w="379" h="1560" extrusionOk="0">
                  <a:moveTo>
                    <a:pt x="20" y="1"/>
                  </a:moveTo>
                  <a:cubicBezTo>
                    <a:pt x="20" y="458"/>
                    <a:pt x="20" y="876"/>
                    <a:pt x="0" y="1314"/>
                  </a:cubicBezTo>
                  <a:cubicBezTo>
                    <a:pt x="76" y="1420"/>
                    <a:pt x="117" y="1560"/>
                    <a:pt x="237" y="1560"/>
                  </a:cubicBezTo>
                  <a:cubicBezTo>
                    <a:pt x="275" y="1560"/>
                    <a:pt x="321" y="1546"/>
                    <a:pt x="378" y="1513"/>
                  </a:cubicBezTo>
                  <a:cubicBezTo>
                    <a:pt x="338" y="1015"/>
                    <a:pt x="338" y="498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6143;p9">
              <a:extLst>
                <a:ext uri="{FF2B5EF4-FFF2-40B4-BE49-F238E27FC236}">
                  <a16:creationId xmlns:a16="http://schemas.microsoft.com/office/drawing/2014/main" id="{26256A6E-344E-4BEE-9F8D-7CB82D869B73}"/>
                </a:ext>
              </a:extLst>
            </p:cNvPr>
            <p:cNvSpPr/>
            <p:nvPr/>
          </p:nvSpPr>
          <p:spPr>
            <a:xfrm>
              <a:off x="5671700" y="3291150"/>
              <a:ext cx="12450" cy="47775"/>
            </a:xfrm>
            <a:custGeom>
              <a:avLst/>
              <a:gdLst/>
              <a:ahLst/>
              <a:cxnLst/>
              <a:rect l="l" t="t" r="r" b="b"/>
              <a:pathLst>
                <a:path w="498" h="1911" extrusionOk="0">
                  <a:moveTo>
                    <a:pt x="219" y="0"/>
                  </a:moveTo>
                  <a:cubicBezTo>
                    <a:pt x="0" y="120"/>
                    <a:pt x="179" y="398"/>
                    <a:pt x="20" y="577"/>
                  </a:cubicBezTo>
                  <a:cubicBezTo>
                    <a:pt x="0" y="896"/>
                    <a:pt x="0" y="1214"/>
                    <a:pt x="0" y="1532"/>
                  </a:cubicBezTo>
                  <a:cubicBezTo>
                    <a:pt x="100" y="1671"/>
                    <a:pt x="219" y="1791"/>
                    <a:pt x="358" y="1910"/>
                  </a:cubicBezTo>
                  <a:cubicBezTo>
                    <a:pt x="319" y="1274"/>
                    <a:pt x="498" y="597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144;p9">
              <a:extLst>
                <a:ext uri="{FF2B5EF4-FFF2-40B4-BE49-F238E27FC236}">
                  <a16:creationId xmlns:a16="http://schemas.microsoft.com/office/drawing/2014/main" id="{4C654596-C2C7-41E6-BC3E-06F081517261}"/>
                </a:ext>
              </a:extLst>
            </p:cNvPr>
            <p:cNvSpPr/>
            <p:nvPr/>
          </p:nvSpPr>
          <p:spPr>
            <a:xfrm>
              <a:off x="6079000" y="3281700"/>
              <a:ext cx="12450" cy="36325"/>
            </a:xfrm>
            <a:custGeom>
              <a:avLst/>
              <a:gdLst/>
              <a:ahLst/>
              <a:cxnLst/>
              <a:rect l="l" t="t" r="r" b="b"/>
              <a:pathLst>
                <a:path w="498" h="14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39" y="80"/>
                    <a:pt x="219" y="120"/>
                    <a:pt x="100" y="199"/>
                  </a:cubicBezTo>
                  <a:cubicBezTo>
                    <a:pt x="120" y="597"/>
                    <a:pt x="0" y="1055"/>
                    <a:pt x="299" y="1453"/>
                  </a:cubicBezTo>
                  <a:cubicBezTo>
                    <a:pt x="498" y="975"/>
                    <a:pt x="478" y="478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145;p9">
              <a:extLst>
                <a:ext uri="{FF2B5EF4-FFF2-40B4-BE49-F238E27FC236}">
                  <a16:creationId xmlns:a16="http://schemas.microsoft.com/office/drawing/2014/main" id="{A5014FB8-1703-4DFD-80DC-02E427665B26}"/>
                </a:ext>
              </a:extLst>
            </p:cNvPr>
            <p:cNvSpPr/>
            <p:nvPr/>
          </p:nvSpPr>
          <p:spPr>
            <a:xfrm>
              <a:off x="6044175" y="3286675"/>
              <a:ext cx="14950" cy="36325"/>
            </a:xfrm>
            <a:custGeom>
              <a:avLst/>
              <a:gdLst/>
              <a:ahLst/>
              <a:cxnLst/>
              <a:rect l="l" t="t" r="r" b="b"/>
              <a:pathLst>
                <a:path w="598" h="145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99" y="458"/>
                    <a:pt x="1" y="975"/>
                    <a:pt x="419" y="1453"/>
                  </a:cubicBezTo>
                  <a:cubicBezTo>
                    <a:pt x="598" y="1055"/>
                    <a:pt x="498" y="697"/>
                    <a:pt x="518" y="378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146;p9">
              <a:extLst>
                <a:ext uri="{FF2B5EF4-FFF2-40B4-BE49-F238E27FC236}">
                  <a16:creationId xmlns:a16="http://schemas.microsoft.com/office/drawing/2014/main" id="{968CD4ED-6E57-46C9-B17E-320E87F2BD8E}"/>
                </a:ext>
              </a:extLst>
            </p:cNvPr>
            <p:cNvSpPr/>
            <p:nvPr/>
          </p:nvSpPr>
          <p:spPr>
            <a:xfrm>
              <a:off x="5667225" y="3260825"/>
              <a:ext cx="10950" cy="43775"/>
            </a:xfrm>
            <a:custGeom>
              <a:avLst/>
              <a:gdLst/>
              <a:ahLst/>
              <a:cxnLst/>
              <a:rect l="l" t="t" r="r" b="b"/>
              <a:pathLst>
                <a:path w="438" h="1751" extrusionOk="0">
                  <a:moveTo>
                    <a:pt x="199" y="0"/>
                  </a:moveTo>
                  <a:cubicBezTo>
                    <a:pt x="0" y="99"/>
                    <a:pt x="100" y="298"/>
                    <a:pt x="40" y="418"/>
                  </a:cubicBezTo>
                  <a:cubicBezTo>
                    <a:pt x="40" y="617"/>
                    <a:pt x="0" y="816"/>
                    <a:pt x="0" y="1015"/>
                  </a:cubicBezTo>
                  <a:cubicBezTo>
                    <a:pt x="179" y="1233"/>
                    <a:pt x="100" y="1512"/>
                    <a:pt x="179" y="1751"/>
                  </a:cubicBezTo>
                  <a:cubicBezTo>
                    <a:pt x="398" y="1631"/>
                    <a:pt x="338" y="1393"/>
                    <a:pt x="378" y="1194"/>
                  </a:cubicBezTo>
                  <a:cubicBezTo>
                    <a:pt x="378" y="1094"/>
                    <a:pt x="378" y="955"/>
                    <a:pt x="398" y="816"/>
                  </a:cubicBezTo>
                  <a:cubicBezTo>
                    <a:pt x="438" y="756"/>
                    <a:pt x="438" y="696"/>
                    <a:pt x="378" y="637"/>
                  </a:cubicBezTo>
                  <a:cubicBezTo>
                    <a:pt x="338" y="418"/>
                    <a:pt x="37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147;p9">
              <a:extLst>
                <a:ext uri="{FF2B5EF4-FFF2-40B4-BE49-F238E27FC236}">
                  <a16:creationId xmlns:a16="http://schemas.microsoft.com/office/drawing/2014/main" id="{7F148919-E2F4-46D4-9638-F3A25A4C7500}"/>
                </a:ext>
              </a:extLst>
            </p:cNvPr>
            <p:cNvSpPr/>
            <p:nvPr/>
          </p:nvSpPr>
          <p:spPr>
            <a:xfrm>
              <a:off x="6367450" y="3099675"/>
              <a:ext cx="27875" cy="26625"/>
            </a:xfrm>
            <a:custGeom>
              <a:avLst/>
              <a:gdLst/>
              <a:ahLst/>
              <a:cxnLst/>
              <a:rect l="l" t="t" r="r" b="b"/>
              <a:pathLst>
                <a:path w="1115" h="1065" extrusionOk="0">
                  <a:moveTo>
                    <a:pt x="736" y="1"/>
                  </a:moveTo>
                  <a:cubicBezTo>
                    <a:pt x="20" y="180"/>
                    <a:pt x="20" y="180"/>
                    <a:pt x="0" y="976"/>
                  </a:cubicBezTo>
                  <a:cubicBezTo>
                    <a:pt x="23" y="1033"/>
                    <a:pt x="53" y="1064"/>
                    <a:pt x="82" y="1064"/>
                  </a:cubicBezTo>
                  <a:cubicBezTo>
                    <a:pt x="103" y="1064"/>
                    <a:pt x="123" y="1049"/>
                    <a:pt x="139" y="1015"/>
                  </a:cubicBezTo>
                  <a:cubicBezTo>
                    <a:pt x="179" y="777"/>
                    <a:pt x="100" y="498"/>
                    <a:pt x="378" y="379"/>
                  </a:cubicBezTo>
                  <a:cubicBezTo>
                    <a:pt x="383" y="375"/>
                    <a:pt x="390" y="374"/>
                    <a:pt x="396" y="374"/>
                  </a:cubicBezTo>
                  <a:cubicBezTo>
                    <a:pt x="466" y="374"/>
                    <a:pt x="608" y="545"/>
                    <a:pt x="716" y="617"/>
                  </a:cubicBezTo>
                  <a:cubicBezTo>
                    <a:pt x="735" y="391"/>
                    <a:pt x="826" y="218"/>
                    <a:pt x="1073" y="218"/>
                  </a:cubicBezTo>
                  <a:cubicBezTo>
                    <a:pt x="1086" y="218"/>
                    <a:pt x="1100" y="219"/>
                    <a:pt x="1114" y="220"/>
                  </a:cubicBezTo>
                  <a:lnTo>
                    <a:pt x="1114" y="21"/>
                  </a:lnTo>
                  <a:cubicBezTo>
                    <a:pt x="995" y="21"/>
                    <a:pt x="875" y="1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148;p9">
              <a:extLst>
                <a:ext uri="{FF2B5EF4-FFF2-40B4-BE49-F238E27FC236}">
                  <a16:creationId xmlns:a16="http://schemas.microsoft.com/office/drawing/2014/main" id="{605F1436-655C-4787-AD36-AEFC17DE33B3}"/>
                </a:ext>
              </a:extLst>
            </p:cNvPr>
            <p:cNvSpPr/>
            <p:nvPr/>
          </p:nvSpPr>
          <p:spPr>
            <a:xfrm>
              <a:off x="5975550" y="3167225"/>
              <a:ext cx="39825" cy="14050"/>
            </a:xfrm>
            <a:custGeom>
              <a:avLst/>
              <a:gdLst/>
              <a:ahLst/>
              <a:cxnLst/>
              <a:rect l="l" t="t" r="r" b="b"/>
              <a:pathLst>
                <a:path w="1593" h="562" extrusionOk="0">
                  <a:moveTo>
                    <a:pt x="1256" y="0"/>
                  </a:moveTo>
                  <a:cubicBezTo>
                    <a:pt x="855" y="0"/>
                    <a:pt x="493" y="204"/>
                    <a:pt x="56" y="204"/>
                  </a:cubicBezTo>
                  <a:cubicBezTo>
                    <a:pt x="38" y="204"/>
                    <a:pt x="19" y="204"/>
                    <a:pt x="1" y="203"/>
                  </a:cubicBezTo>
                  <a:lnTo>
                    <a:pt x="1" y="561"/>
                  </a:lnTo>
                  <a:lnTo>
                    <a:pt x="200" y="561"/>
                  </a:lnTo>
                  <a:cubicBezTo>
                    <a:pt x="379" y="402"/>
                    <a:pt x="637" y="521"/>
                    <a:pt x="796" y="402"/>
                  </a:cubicBezTo>
                  <a:cubicBezTo>
                    <a:pt x="1075" y="362"/>
                    <a:pt x="1373" y="422"/>
                    <a:pt x="1592" y="223"/>
                  </a:cubicBezTo>
                  <a:cubicBezTo>
                    <a:pt x="1493" y="163"/>
                    <a:pt x="1433" y="84"/>
                    <a:pt x="1353" y="4"/>
                  </a:cubicBezTo>
                  <a:cubicBezTo>
                    <a:pt x="1321" y="1"/>
                    <a:pt x="1288" y="0"/>
                    <a:pt x="1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6149;p9">
              <a:extLst>
                <a:ext uri="{FF2B5EF4-FFF2-40B4-BE49-F238E27FC236}">
                  <a16:creationId xmlns:a16="http://schemas.microsoft.com/office/drawing/2014/main" id="{D296D551-C9A0-4514-AE6D-1CD79F5A28E4}"/>
                </a:ext>
              </a:extLst>
            </p:cNvPr>
            <p:cNvSpPr/>
            <p:nvPr/>
          </p:nvSpPr>
          <p:spPr>
            <a:xfrm>
              <a:off x="6363475" y="3262300"/>
              <a:ext cx="13450" cy="33350"/>
            </a:xfrm>
            <a:custGeom>
              <a:avLst/>
              <a:gdLst/>
              <a:ahLst/>
              <a:cxnLst/>
              <a:rect l="l" t="t" r="r" b="b"/>
              <a:pathLst>
                <a:path w="538" h="1334" extrusionOk="0">
                  <a:moveTo>
                    <a:pt x="159" y="1"/>
                  </a:moveTo>
                  <a:cubicBezTo>
                    <a:pt x="179" y="438"/>
                    <a:pt x="0" y="876"/>
                    <a:pt x="438" y="1334"/>
                  </a:cubicBezTo>
                  <a:cubicBezTo>
                    <a:pt x="477" y="876"/>
                    <a:pt x="497" y="538"/>
                    <a:pt x="537" y="200"/>
                  </a:cubicBezTo>
                  <a:cubicBezTo>
                    <a:pt x="398" y="140"/>
                    <a:pt x="279" y="8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6150;p9">
              <a:extLst>
                <a:ext uri="{FF2B5EF4-FFF2-40B4-BE49-F238E27FC236}">
                  <a16:creationId xmlns:a16="http://schemas.microsoft.com/office/drawing/2014/main" id="{2AE06688-43AF-4718-BA69-CD0B9F6E5595}"/>
                </a:ext>
              </a:extLst>
            </p:cNvPr>
            <p:cNvSpPr/>
            <p:nvPr/>
          </p:nvSpPr>
          <p:spPr>
            <a:xfrm>
              <a:off x="5706500" y="3330425"/>
              <a:ext cx="12475" cy="39700"/>
            </a:xfrm>
            <a:custGeom>
              <a:avLst/>
              <a:gdLst/>
              <a:ahLst/>
              <a:cxnLst/>
              <a:rect l="l" t="t" r="r" b="b"/>
              <a:pathLst>
                <a:path w="499" h="1588" extrusionOk="0">
                  <a:moveTo>
                    <a:pt x="498" y="1"/>
                  </a:moveTo>
                  <a:cubicBezTo>
                    <a:pt x="259" y="120"/>
                    <a:pt x="359" y="359"/>
                    <a:pt x="299" y="558"/>
                  </a:cubicBezTo>
                  <a:cubicBezTo>
                    <a:pt x="220" y="737"/>
                    <a:pt x="180" y="936"/>
                    <a:pt x="100" y="1115"/>
                  </a:cubicBezTo>
                  <a:cubicBezTo>
                    <a:pt x="1" y="1294"/>
                    <a:pt x="100" y="1413"/>
                    <a:pt x="220" y="1533"/>
                  </a:cubicBezTo>
                  <a:lnTo>
                    <a:pt x="299" y="1513"/>
                  </a:lnTo>
                  <a:cubicBezTo>
                    <a:pt x="339" y="1563"/>
                    <a:pt x="379" y="1587"/>
                    <a:pt x="414" y="1587"/>
                  </a:cubicBezTo>
                  <a:cubicBezTo>
                    <a:pt x="448" y="1587"/>
                    <a:pt x="478" y="1563"/>
                    <a:pt x="498" y="151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151;p9">
              <a:extLst>
                <a:ext uri="{FF2B5EF4-FFF2-40B4-BE49-F238E27FC236}">
                  <a16:creationId xmlns:a16="http://schemas.microsoft.com/office/drawing/2014/main" id="{144AA05E-3834-4870-B5B7-1696B29C45B1}"/>
                </a:ext>
              </a:extLst>
            </p:cNvPr>
            <p:cNvSpPr/>
            <p:nvPr/>
          </p:nvSpPr>
          <p:spPr>
            <a:xfrm>
              <a:off x="6190900" y="3123975"/>
              <a:ext cx="28875" cy="16025"/>
            </a:xfrm>
            <a:custGeom>
              <a:avLst/>
              <a:gdLst/>
              <a:ahLst/>
              <a:cxnLst/>
              <a:rect l="l" t="t" r="r" b="b"/>
              <a:pathLst>
                <a:path w="1155" h="641" extrusionOk="0">
                  <a:moveTo>
                    <a:pt x="1046" y="1"/>
                  </a:moveTo>
                  <a:cubicBezTo>
                    <a:pt x="1022" y="1"/>
                    <a:pt x="997" y="14"/>
                    <a:pt x="975" y="43"/>
                  </a:cubicBezTo>
                  <a:cubicBezTo>
                    <a:pt x="882" y="121"/>
                    <a:pt x="776" y="135"/>
                    <a:pt x="669" y="135"/>
                  </a:cubicBezTo>
                  <a:cubicBezTo>
                    <a:pt x="610" y="135"/>
                    <a:pt x="549" y="131"/>
                    <a:pt x="491" y="131"/>
                  </a:cubicBezTo>
                  <a:cubicBezTo>
                    <a:pt x="385" y="131"/>
                    <a:pt x="285" y="145"/>
                    <a:pt x="199" y="222"/>
                  </a:cubicBezTo>
                  <a:lnTo>
                    <a:pt x="0" y="421"/>
                  </a:lnTo>
                  <a:cubicBezTo>
                    <a:pt x="20" y="501"/>
                    <a:pt x="20" y="561"/>
                    <a:pt x="40" y="640"/>
                  </a:cubicBezTo>
                  <a:cubicBezTo>
                    <a:pt x="377" y="565"/>
                    <a:pt x="697" y="420"/>
                    <a:pt x="1066" y="420"/>
                  </a:cubicBezTo>
                  <a:cubicBezTo>
                    <a:pt x="1088" y="420"/>
                    <a:pt x="1111" y="420"/>
                    <a:pt x="1134" y="421"/>
                  </a:cubicBezTo>
                  <a:cubicBezTo>
                    <a:pt x="1134" y="322"/>
                    <a:pt x="1154" y="202"/>
                    <a:pt x="1154" y="103"/>
                  </a:cubicBezTo>
                  <a:cubicBezTo>
                    <a:pt x="1129" y="40"/>
                    <a:pt x="1088" y="1"/>
                    <a:pt x="10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152;p9">
              <a:extLst>
                <a:ext uri="{FF2B5EF4-FFF2-40B4-BE49-F238E27FC236}">
                  <a16:creationId xmlns:a16="http://schemas.microsoft.com/office/drawing/2014/main" id="{7316D4C0-2B31-484F-8C5F-D8DC78A0F5EF}"/>
                </a:ext>
              </a:extLst>
            </p:cNvPr>
            <p:cNvSpPr/>
            <p:nvPr/>
          </p:nvSpPr>
          <p:spPr>
            <a:xfrm>
              <a:off x="6036725" y="3176775"/>
              <a:ext cx="16925" cy="23400"/>
            </a:xfrm>
            <a:custGeom>
              <a:avLst/>
              <a:gdLst/>
              <a:ahLst/>
              <a:cxnLst/>
              <a:rect l="l" t="t" r="r" b="b"/>
              <a:pathLst>
                <a:path w="677" h="93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0" y="338"/>
                    <a:pt x="1" y="696"/>
                    <a:pt x="239" y="935"/>
                  </a:cubicBezTo>
                  <a:lnTo>
                    <a:pt x="617" y="935"/>
                  </a:lnTo>
                  <a:cubicBezTo>
                    <a:pt x="677" y="716"/>
                    <a:pt x="538" y="537"/>
                    <a:pt x="438" y="378"/>
                  </a:cubicBezTo>
                  <a:cubicBezTo>
                    <a:pt x="319" y="239"/>
                    <a:pt x="21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153;p9">
              <a:extLst>
                <a:ext uri="{FF2B5EF4-FFF2-40B4-BE49-F238E27FC236}">
                  <a16:creationId xmlns:a16="http://schemas.microsoft.com/office/drawing/2014/main" id="{8A14F0CC-204B-4519-83D5-C7ECC1EDFCF4}"/>
                </a:ext>
              </a:extLst>
            </p:cNvPr>
            <p:cNvSpPr/>
            <p:nvPr/>
          </p:nvSpPr>
          <p:spPr>
            <a:xfrm>
              <a:off x="5661750" y="3239275"/>
              <a:ext cx="15450" cy="32500"/>
            </a:xfrm>
            <a:custGeom>
              <a:avLst/>
              <a:gdLst/>
              <a:ahLst/>
              <a:cxnLst/>
              <a:rect l="l" t="t" r="r" b="b"/>
              <a:pathLst>
                <a:path w="618" h="1300" extrusionOk="0">
                  <a:moveTo>
                    <a:pt x="467" y="0"/>
                  </a:moveTo>
                  <a:cubicBezTo>
                    <a:pt x="252" y="0"/>
                    <a:pt x="169" y="247"/>
                    <a:pt x="0" y="365"/>
                  </a:cubicBezTo>
                  <a:cubicBezTo>
                    <a:pt x="80" y="683"/>
                    <a:pt x="160" y="981"/>
                    <a:pt x="219" y="1300"/>
                  </a:cubicBezTo>
                  <a:cubicBezTo>
                    <a:pt x="339" y="1180"/>
                    <a:pt x="378" y="1021"/>
                    <a:pt x="398" y="882"/>
                  </a:cubicBezTo>
                  <a:cubicBezTo>
                    <a:pt x="398" y="703"/>
                    <a:pt x="398" y="524"/>
                    <a:pt x="378" y="385"/>
                  </a:cubicBezTo>
                  <a:cubicBezTo>
                    <a:pt x="418" y="305"/>
                    <a:pt x="498" y="225"/>
                    <a:pt x="538" y="186"/>
                  </a:cubicBezTo>
                  <a:cubicBezTo>
                    <a:pt x="597" y="166"/>
                    <a:pt x="617" y="106"/>
                    <a:pt x="597" y="27"/>
                  </a:cubicBezTo>
                  <a:cubicBezTo>
                    <a:pt x="549" y="8"/>
                    <a:pt x="506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154;p9">
              <a:extLst>
                <a:ext uri="{FF2B5EF4-FFF2-40B4-BE49-F238E27FC236}">
                  <a16:creationId xmlns:a16="http://schemas.microsoft.com/office/drawing/2014/main" id="{3F251C97-9619-42BA-B26A-D546290186CB}"/>
                </a:ext>
              </a:extLst>
            </p:cNvPr>
            <p:cNvSpPr/>
            <p:nvPr/>
          </p:nvSpPr>
          <p:spPr>
            <a:xfrm>
              <a:off x="6524600" y="3212850"/>
              <a:ext cx="15425" cy="32075"/>
            </a:xfrm>
            <a:custGeom>
              <a:avLst/>
              <a:gdLst/>
              <a:ahLst/>
              <a:cxnLst/>
              <a:rect l="l" t="t" r="r" b="b"/>
              <a:pathLst>
                <a:path w="617" h="1283" extrusionOk="0">
                  <a:moveTo>
                    <a:pt x="291" y="0"/>
                  </a:moveTo>
                  <a:cubicBezTo>
                    <a:pt x="265" y="0"/>
                    <a:pt x="234" y="20"/>
                    <a:pt x="199" y="69"/>
                  </a:cubicBezTo>
                  <a:cubicBezTo>
                    <a:pt x="0" y="268"/>
                    <a:pt x="179" y="467"/>
                    <a:pt x="199" y="666"/>
                  </a:cubicBezTo>
                  <a:cubicBezTo>
                    <a:pt x="199" y="725"/>
                    <a:pt x="219" y="765"/>
                    <a:pt x="199" y="825"/>
                  </a:cubicBezTo>
                  <a:cubicBezTo>
                    <a:pt x="299" y="964"/>
                    <a:pt x="398" y="1123"/>
                    <a:pt x="498" y="1282"/>
                  </a:cubicBezTo>
                  <a:cubicBezTo>
                    <a:pt x="617" y="865"/>
                    <a:pt x="617" y="487"/>
                    <a:pt x="398" y="129"/>
                  </a:cubicBezTo>
                  <a:cubicBezTo>
                    <a:pt x="372" y="64"/>
                    <a:pt x="338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155;p9">
              <a:extLst>
                <a:ext uri="{FF2B5EF4-FFF2-40B4-BE49-F238E27FC236}">
                  <a16:creationId xmlns:a16="http://schemas.microsoft.com/office/drawing/2014/main" id="{29DDE7C7-F21B-4A23-BACB-ED102A00ADF9}"/>
                </a:ext>
              </a:extLst>
            </p:cNvPr>
            <p:cNvSpPr/>
            <p:nvPr/>
          </p:nvSpPr>
          <p:spPr>
            <a:xfrm>
              <a:off x="6004900" y="3405525"/>
              <a:ext cx="42800" cy="10000"/>
            </a:xfrm>
            <a:custGeom>
              <a:avLst/>
              <a:gdLst/>
              <a:ahLst/>
              <a:cxnLst/>
              <a:rect l="l" t="t" r="r" b="b"/>
              <a:pathLst>
                <a:path w="1712" h="400" extrusionOk="0">
                  <a:moveTo>
                    <a:pt x="1711" y="1"/>
                  </a:moveTo>
                  <a:lnTo>
                    <a:pt x="1711" y="1"/>
                  </a:lnTo>
                  <a:cubicBezTo>
                    <a:pt x="1114" y="41"/>
                    <a:pt x="518" y="41"/>
                    <a:pt x="0" y="399"/>
                  </a:cubicBezTo>
                  <a:cubicBezTo>
                    <a:pt x="92" y="399"/>
                    <a:pt x="185" y="400"/>
                    <a:pt x="277" y="400"/>
                  </a:cubicBezTo>
                  <a:cubicBezTo>
                    <a:pt x="784" y="400"/>
                    <a:pt x="1290" y="371"/>
                    <a:pt x="1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156;p9">
              <a:extLst>
                <a:ext uri="{FF2B5EF4-FFF2-40B4-BE49-F238E27FC236}">
                  <a16:creationId xmlns:a16="http://schemas.microsoft.com/office/drawing/2014/main" id="{EB661698-F781-489A-B252-F921C8C9B3FB}"/>
                </a:ext>
              </a:extLst>
            </p:cNvPr>
            <p:cNvSpPr/>
            <p:nvPr/>
          </p:nvSpPr>
          <p:spPr>
            <a:xfrm>
              <a:off x="6226700" y="3277225"/>
              <a:ext cx="11475" cy="24900"/>
            </a:xfrm>
            <a:custGeom>
              <a:avLst/>
              <a:gdLst/>
              <a:ahLst/>
              <a:cxnLst/>
              <a:rect l="l" t="t" r="r" b="b"/>
              <a:pathLst>
                <a:path w="459" h="996" extrusionOk="0">
                  <a:moveTo>
                    <a:pt x="259" y="0"/>
                  </a:moveTo>
                  <a:cubicBezTo>
                    <a:pt x="1" y="299"/>
                    <a:pt x="60" y="657"/>
                    <a:pt x="180" y="995"/>
                  </a:cubicBezTo>
                  <a:cubicBezTo>
                    <a:pt x="398" y="697"/>
                    <a:pt x="398" y="35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157;p9">
              <a:extLst>
                <a:ext uri="{FF2B5EF4-FFF2-40B4-BE49-F238E27FC236}">
                  <a16:creationId xmlns:a16="http://schemas.microsoft.com/office/drawing/2014/main" id="{4A0320F4-E9C8-4C38-9955-8F8CA1EF6350}"/>
                </a:ext>
              </a:extLst>
            </p:cNvPr>
            <p:cNvSpPr/>
            <p:nvPr/>
          </p:nvSpPr>
          <p:spPr>
            <a:xfrm>
              <a:off x="5817400" y="3205000"/>
              <a:ext cx="35350" cy="12700"/>
            </a:xfrm>
            <a:custGeom>
              <a:avLst/>
              <a:gdLst/>
              <a:ahLst/>
              <a:cxnLst/>
              <a:rect l="l" t="t" r="r" b="b"/>
              <a:pathLst>
                <a:path w="1414" h="508" extrusionOk="0">
                  <a:moveTo>
                    <a:pt x="692" y="0"/>
                  </a:moveTo>
                  <a:cubicBezTo>
                    <a:pt x="662" y="0"/>
                    <a:pt x="637" y="15"/>
                    <a:pt x="618" y="45"/>
                  </a:cubicBezTo>
                  <a:cubicBezTo>
                    <a:pt x="498" y="284"/>
                    <a:pt x="240" y="224"/>
                    <a:pt x="41" y="264"/>
                  </a:cubicBezTo>
                  <a:cubicBezTo>
                    <a:pt x="21" y="264"/>
                    <a:pt x="1" y="284"/>
                    <a:pt x="1" y="343"/>
                  </a:cubicBezTo>
                  <a:cubicBezTo>
                    <a:pt x="1" y="383"/>
                    <a:pt x="21" y="443"/>
                    <a:pt x="61" y="482"/>
                  </a:cubicBezTo>
                  <a:cubicBezTo>
                    <a:pt x="160" y="492"/>
                    <a:pt x="255" y="507"/>
                    <a:pt x="347" y="507"/>
                  </a:cubicBezTo>
                  <a:cubicBezTo>
                    <a:pt x="439" y="507"/>
                    <a:pt x="528" y="492"/>
                    <a:pt x="618" y="443"/>
                  </a:cubicBezTo>
                  <a:lnTo>
                    <a:pt x="1015" y="443"/>
                  </a:lnTo>
                  <a:cubicBezTo>
                    <a:pt x="1035" y="463"/>
                    <a:pt x="1065" y="473"/>
                    <a:pt x="1097" y="473"/>
                  </a:cubicBezTo>
                  <a:cubicBezTo>
                    <a:pt x="1130" y="473"/>
                    <a:pt x="1165" y="463"/>
                    <a:pt x="1194" y="443"/>
                  </a:cubicBezTo>
                  <a:cubicBezTo>
                    <a:pt x="1254" y="363"/>
                    <a:pt x="1334" y="303"/>
                    <a:pt x="1413" y="244"/>
                  </a:cubicBezTo>
                  <a:cubicBezTo>
                    <a:pt x="1334" y="65"/>
                    <a:pt x="1135" y="164"/>
                    <a:pt x="1015" y="85"/>
                  </a:cubicBezTo>
                  <a:cubicBezTo>
                    <a:pt x="936" y="65"/>
                    <a:pt x="856" y="65"/>
                    <a:pt x="797" y="45"/>
                  </a:cubicBezTo>
                  <a:cubicBezTo>
                    <a:pt x="757" y="15"/>
                    <a:pt x="722" y="0"/>
                    <a:pt x="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158;p9">
              <a:extLst>
                <a:ext uri="{FF2B5EF4-FFF2-40B4-BE49-F238E27FC236}">
                  <a16:creationId xmlns:a16="http://schemas.microsoft.com/office/drawing/2014/main" id="{E6666D20-6B14-4D51-9D75-A3955D5C35E9}"/>
                </a:ext>
              </a:extLst>
            </p:cNvPr>
            <p:cNvSpPr/>
            <p:nvPr/>
          </p:nvSpPr>
          <p:spPr>
            <a:xfrm>
              <a:off x="5706500" y="3367725"/>
              <a:ext cx="12475" cy="34850"/>
            </a:xfrm>
            <a:custGeom>
              <a:avLst/>
              <a:gdLst/>
              <a:ahLst/>
              <a:cxnLst/>
              <a:rect l="l" t="t" r="r" b="b"/>
              <a:pathLst>
                <a:path w="499" h="1394" extrusionOk="0">
                  <a:moveTo>
                    <a:pt x="299" y="1"/>
                  </a:moveTo>
                  <a:cubicBezTo>
                    <a:pt x="379" y="439"/>
                    <a:pt x="1" y="916"/>
                    <a:pt x="498" y="1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159;p9">
              <a:extLst>
                <a:ext uri="{FF2B5EF4-FFF2-40B4-BE49-F238E27FC236}">
                  <a16:creationId xmlns:a16="http://schemas.microsoft.com/office/drawing/2014/main" id="{5DB33BD0-D0AA-4AF2-9221-3869DCF8991E}"/>
                </a:ext>
              </a:extLst>
            </p:cNvPr>
            <p:cNvSpPr/>
            <p:nvPr/>
          </p:nvSpPr>
          <p:spPr>
            <a:xfrm>
              <a:off x="6605650" y="3057775"/>
              <a:ext cx="33850" cy="4800"/>
            </a:xfrm>
            <a:custGeom>
              <a:avLst/>
              <a:gdLst/>
              <a:ahLst/>
              <a:cxnLst/>
              <a:rect l="l" t="t" r="r" b="b"/>
              <a:pathLst>
                <a:path w="1354" h="192" extrusionOk="0">
                  <a:moveTo>
                    <a:pt x="617" y="0"/>
                  </a:moveTo>
                  <a:cubicBezTo>
                    <a:pt x="404" y="0"/>
                    <a:pt x="196" y="36"/>
                    <a:pt x="1" y="185"/>
                  </a:cubicBezTo>
                  <a:cubicBezTo>
                    <a:pt x="92" y="189"/>
                    <a:pt x="184" y="191"/>
                    <a:pt x="275" y="191"/>
                  </a:cubicBezTo>
                  <a:cubicBezTo>
                    <a:pt x="641" y="191"/>
                    <a:pt x="1003" y="153"/>
                    <a:pt x="1354" y="26"/>
                  </a:cubicBezTo>
                  <a:lnTo>
                    <a:pt x="1354" y="26"/>
                  </a:lnTo>
                  <a:cubicBezTo>
                    <a:pt x="1308" y="30"/>
                    <a:pt x="1263" y="31"/>
                    <a:pt x="1217" y="31"/>
                  </a:cubicBezTo>
                  <a:cubicBezTo>
                    <a:pt x="1017" y="31"/>
                    <a:pt x="815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160;p9">
              <a:extLst>
                <a:ext uri="{FF2B5EF4-FFF2-40B4-BE49-F238E27FC236}">
                  <a16:creationId xmlns:a16="http://schemas.microsoft.com/office/drawing/2014/main" id="{F527427B-BB8B-4BCB-93A9-D49005CCD135}"/>
                </a:ext>
              </a:extLst>
            </p:cNvPr>
            <p:cNvSpPr/>
            <p:nvPr/>
          </p:nvSpPr>
          <p:spPr>
            <a:xfrm>
              <a:off x="6079500" y="3395575"/>
              <a:ext cx="30350" cy="6150"/>
            </a:xfrm>
            <a:custGeom>
              <a:avLst/>
              <a:gdLst/>
              <a:ahLst/>
              <a:cxnLst/>
              <a:rect l="l" t="t" r="r" b="b"/>
              <a:pathLst>
                <a:path w="1214" h="246" extrusionOk="0">
                  <a:moveTo>
                    <a:pt x="750" y="1"/>
                  </a:moveTo>
                  <a:cubicBezTo>
                    <a:pt x="491" y="1"/>
                    <a:pt x="238" y="37"/>
                    <a:pt x="0" y="200"/>
                  </a:cubicBezTo>
                  <a:cubicBezTo>
                    <a:pt x="18" y="199"/>
                    <a:pt x="36" y="199"/>
                    <a:pt x="55" y="199"/>
                  </a:cubicBezTo>
                  <a:cubicBezTo>
                    <a:pt x="248" y="199"/>
                    <a:pt x="454" y="245"/>
                    <a:pt x="655" y="245"/>
                  </a:cubicBezTo>
                  <a:cubicBezTo>
                    <a:pt x="852" y="245"/>
                    <a:pt x="1044" y="200"/>
                    <a:pt x="1214" y="21"/>
                  </a:cubicBezTo>
                  <a:cubicBezTo>
                    <a:pt x="1059" y="13"/>
                    <a:pt x="903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161;p9">
              <a:extLst>
                <a:ext uri="{FF2B5EF4-FFF2-40B4-BE49-F238E27FC236}">
                  <a16:creationId xmlns:a16="http://schemas.microsoft.com/office/drawing/2014/main" id="{5CF863CA-3C21-41F8-B2B8-1E113D96CF0A}"/>
                </a:ext>
              </a:extLst>
            </p:cNvPr>
            <p:cNvSpPr/>
            <p:nvPr/>
          </p:nvSpPr>
          <p:spPr>
            <a:xfrm>
              <a:off x="6402250" y="3157375"/>
              <a:ext cx="10475" cy="29350"/>
            </a:xfrm>
            <a:custGeom>
              <a:avLst/>
              <a:gdLst/>
              <a:ahLst/>
              <a:cxnLst/>
              <a:rect l="l" t="t" r="r" b="b"/>
              <a:pathLst>
                <a:path w="419" h="1174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398"/>
                    <a:pt x="1" y="816"/>
                    <a:pt x="299" y="1174"/>
                  </a:cubicBezTo>
                  <a:cubicBezTo>
                    <a:pt x="299" y="776"/>
                    <a:pt x="418" y="358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162;p9">
              <a:extLst>
                <a:ext uri="{FF2B5EF4-FFF2-40B4-BE49-F238E27FC236}">
                  <a16:creationId xmlns:a16="http://schemas.microsoft.com/office/drawing/2014/main" id="{C1673A4C-D080-4062-B8E0-FC6F379FD254}"/>
                </a:ext>
              </a:extLst>
            </p:cNvPr>
            <p:cNvSpPr/>
            <p:nvPr/>
          </p:nvSpPr>
          <p:spPr>
            <a:xfrm>
              <a:off x="5870625" y="3199150"/>
              <a:ext cx="17275" cy="10950"/>
            </a:xfrm>
            <a:custGeom>
              <a:avLst/>
              <a:gdLst/>
              <a:ahLst/>
              <a:cxnLst/>
              <a:rect l="l" t="t" r="r" b="b"/>
              <a:pathLst>
                <a:path w="691" h="438" extrusionOk="0">
                  <a:moveTo>
                    <a:pt x="498" y="31"/>
                  </a:moveTo>
                  <a:cubicBezTo>
                    <a:pt x="474" y="31"/>
                    <a:pt x="447" y="34"/>
                    <a:pt x="418" y="40"/>
                  </a:cubicBezTo>
                  <a:cubicBezTo>
                    <a:pt x="279" y="80"/>
                    <a:pt x="80" y="0"/>
                    <a:pt x="20" y="179"/>
                  </a:cubicBezTo>
                  <a:cubicBezTo>
                    <a:pt x="0" y="239"/>
                    <a:pt x="179" y="338"/>
                    <a:pt x="259" y="438"/>
                  </a:cubicBezTo>
                  <a:lnTo>
                    <a:pt x="597" y="438"/>
                  </a:lnTo>
                  <a:cubicBezTo>
                    <a:pt x="597" y="398"/>
                    <a:pt x="617" y="338"/>
                    <a:pt x="657" y="279"/>
                  </a:cubicBezTo>
                  <a:cubicBezTo>
                    <a:pt x="691" y="126"/>
                    <a:pt x="638" y="31"/>
                    <a:pt x="498" y="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163;p9">
              <a:extLst>
                <a:ext uri="{FF2B5EF4-FFF2-40B4-BE49-F238E27FC236}">
                  <a16:creationId xmlns:a16="http://schemas.microsoft.com/office/drawing/2014/main" id="{8C3F7D72-BB7B-4C01-B0C3-DA339ADAC70D}"/>
                </a:ext>
              </a:extLst>
            </p:cNvPr>
            <p:cNvSpPr/>
            <p:nvPr/>
          </p:nvSpPr>
          <p:spPr>
            <a:xfrm>
              <a:off x="6187900" y="3210075"/>
              <a:ext cx="11475" cy="28875"/>
            </a:xfrm>
            <a:custGeom>
              <a:avLst/>
              <a:gdLst/>
              <a:ahLst/>
              <a:cxnLst/>
              <a:rect l="l" t="t" r="r" b="b"/>
              <a:pathLst>
                <a:path w="459" h="1155" extrusionOk="0">
                  <a:moveTo>
                    <a:pt x="140" y="1"/>
                  </a:moveTo>
                  <a:cubicBezTo>
                    <a:pt x="160" y="399"/>
                    <a:pt x="1" y="797"/>
                    <a:pt x="319" y="1155"/>
                  </a:cubicBezTo>
                  <a:cubicBezTo>
                    <a:pt x="260" y="777"/>
                    <a:pt x="458" y="359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164;p9">
              <a:extLst>
                <a:ext uri="{FF2B5EF4-FFF2-40B4-BE49-F238E27FC236}">
                  <a16:creationId xmlns:a16="http://schemas.microsoft.com/office/drawing/2014/main" id="{0C73D9CB-6AFA-4627-8660-EEBBC764A926}"/>
                </a:ext>
              </a:extLst>
            </p:cNvPr>
            <p:cNvSpPr/>
            <p:nvPr/>
          </p:nvSpPr>
          <p:spPr>
            <a:xfrm>
              <a:off x="6158075" y="3135000"/>
              <a:ext cx="25375" cy="9950"/>
            </a:xfrm>
            <a:custGeom>
              <a:avLst/>
              <a:gdLst/>
              <a:ahLst/>
              <a:cxnLst/>
              <a:rect l="l" t="t" r="r" b="b"/>
              <a:pathLst>
                <a:path w="1015" h="398" extrusionOk="0">
                  <a:moveTo>
                    <a:pt x="955" y="0"/>
                  </a:moveTo>
                  <a:cubicBezTo>
                    <a:pt x="637" y="100"/>
                    <a:pt x="319" y="179"/>
                    <a:pt x="0" y="179"/>
                  </a:cubicBezTo>
                  <a:lnTo>
                    <a:pt x="199" y="378"/>
                  </a:lnTo>
                  <a:cubicBezTo>
                    <a:pt x="418" y="378"/>
                    <a:pt x="617" y="398"/>
                    <a:pt x="856" y="398"/>
                  </a:cubicBezTo>
                  <a:cubicBezTo>
                    <a:pt x="876" y="398"/>
                    <a:pt x="915" y="378"/>
                    <a:pt x="935" y="358"/>
                  </a:cubicBezTo>
                  <a:cubicBezTo>
                    <a:pt x="955" y="358"/>
                    <a:pt x="955" y="358"/>
                    <a:pt x="995" y="299"/>
                  </a:cubicBezTo>
                  <a:cubicBezTo>
                    <a:pt x="1015" y="259"/>
                    <a:pt x="1015" y="219"/>
                    <a:pt x="955" y="17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165;p9">
              <a:extLst>
                <a:ext uri="{FF2B5EF4-FFF2-40B4-BE49-F238E27FC236}">
                  <a16:creationId xmlns:a16="http://schemas.microsoft.com/office/drawing/2014/main" id="{116B215A-1D01-445C-8F61-6854B48D58C9}"/>
                </a:ext>
              </a:extLst>
            </p:cNvPr>
            <p:cNvSpPr/>
            <p:nvPr/>
          </p:nvSpPr>
          <p:spPr>
            <a:xfrm>
              <a:off x="6196875" y="3195175"/>
              <a:ext cx="9950" cy="24875"/>
            </a:xfrm>
            <a:custGeom>
              <a:avLst/>
              <a:gdLst/>
              <a:ahLst/>
              <a:cxnLst/>
              <a:rect l="l" t="t" r="r" b="b"/>
              <a:pathLst>
                <a:path w="398" h="995" extrusionOk="0">
                  <a:moveTo>
                    <a:pt x="159" y="0"/>
                  </a:moveTo>
                  <a:cubicBezTo>
                    <a:pt x="159" y="358"/>
                    <a:pt x="0" y="696"/>
                    <a:pt x="298" y="995"/>
                  </a:cubicBezTo>
                  <a:cubicBezTo>
                    <a:pt x="298" y="657"/>
                    <a:pt x="398" y="299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166;p9">
              <a:extLst>
                <a:ext uri="{FF2B5EF4-FFF2-40B4-BE49-F238E27FC236}">
                  <a16:creationId xmlns:a16="http://schemas.microsoft.com/office/drawing/2014/main" id="{88F6BF17-270B-401F-B4A4-712A53B53174}"/>
                </a:ext>
              </a:extLst>
            </p:cNvPr>
            <p:cNvSpPr/>
            <p:nvPr/>
          </p:nvSpPr>
          <p:spPr>
            <a:xfrm>
              <a:off x="5909425" y="3191200"/>
              <a:ext cx="18900" cy="8975"/>
            </a:xfrm>
            <a:custGeom>
              <a:avLst/>
              <a:gdLst/>
              <a:ahLst/>
              <a:cxnLst/>
              <a:rect l="l" t="t" r="r" b="b"/>
              <a:pathLst>
                <a:path w="756" h="359" extrusionOk="0">
                  <a:moveTo>
                    <a:pt x="756" y="0"/>
                  </a:moveTo>
                  <a:lnTo>
                    <a:pt x="756" y="0"/>
                  </a:lnTo>
                  <a:cubicBezTo>
                    <a:pt x="712" y="7"/>
                    <a:pt x="665" y="9"/>
                    <a:pt x="617" y="9"/>
                  </a:cubicBezTo>
                  <a:cubicBezTo>
                    <a:pt x="564" y="9"/>
                    <a:pt x="509" y="7"/>
                    <a:pt x="455" y="7"/>
                  </a:cubicBezTo>
                  <a:cubicBezTo>
                    <a:pt x="289" y="7"/>
                    <a:pt x="122" y="28"/>
                    <a:pt x="0" y="199"/>
                  </a:cubicBezTo>
                  <a:cubicBezTo>
                    <a:pt x="40" y="259"/>
                    <a:pt x="99" y="318"/>
                    <a:pt x="159" y="338"/>
                  </a:cubicBezTo>
                  <a:cubicBezTo>
                    <a:pt x="219" y="338"/>
                    <a:pt x="298" y="358"/>
                    <a:pt x="358" y="358"/>
                  </a:cubicBezTo>
                  <a:cubicBezTo>
                    <a:pt x="517" y="239"/>
                    <a:pt x="637" y="119"/>
                    <a:pt x="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167;p9">
              <a:extLst>
                <a:ext uri="{FF2B5EF4-FFF2-40B4-BE49-F238E27FC236}">
                  <a16:creationId xmlns:a16="http://schemas.microsoft.com/office/drawing/2014/main" id="{155B5A4C-F72C-4038-AECE-00053F9EB6F5}"/>
                </a:ext>
              </a:extLst>
            </p:cNvPr>
            <p:cNvSpPr/>
            <p:nvPr/>
          </p:nvSpPr>
          <p:spPr>
            <a:xfrm>
              <a:off x="6171500" y="3377675"/>
              <a:ext cx="20900" cy="8975"/>
            </a:xfrm>
            <a:custGeom>
              <a:avLst/>
              <a:gdLst/>
              <a:ahLst/>
              <a:cxnLst/>
              <a:rect l="l" t="t" r="r" b="b"/>
              <a:pathLst>
                <a:path w="836" h="359" extrusionOk="0">
                  <a:moveTo>
                    <a:pt x="776" y="1"/>
                  </a:moveTo>
                  <a:cubicBezTo>
                    <a:pt x="498" y="1"/>
                    <a:pt x="219" y="1"/>
                    <a:pt x="0" y="160"/>
                  </a:cubicBezTo>
                  <a:cubicBezTo>
                    <a:pt x="0" y="200"/>
                    <a:pt x="20" y="240"/>
                    <a:pt x="20" y="259"/>
                  </a:cubicBezTo>
                  <a:cubicBezTo>
                    <a:pt x="100" y="299"/>
                    <a:pt x="160" y="319"/>
                    <a:pt x="199" y="359"/>
                  </a:cubicBezTo>
                  <a:cubicBezTo>
                    <a:pt x="398" y="299"/>
                    <a:pt x="577" y="240"/>
                    <a:pt x="776" y="160"/>
                  </a:cubicBezTo>
                  <a:cubicBezTo>
                    <a:pt x="796" y="160"/>
                    <a:pt x="816" y="140"/>
                    <a:pt x="816" y="120"/>
                  </a:cubicBezTo>
                  <a:cubicBezTo>
                    <a:pt x="836" y="60"/>
                    <a:pt x="836" y="41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168;p9">
              <a:extLst>
                <a:ext uri="{FF2B5EF4-FFF2-40B4-BE49-F238E27FC236}">
                  <a16:creationId xmlns:a16="http://schemas.microsoft.com/office/drawing/2014/main" id="{FE1689D1-785A-47FB-B948-12E27553FFA4}"/>
                </a:ext>
              </a:extLst>
            </p:cNvPr>
            <p:cNvSpPr/>
            <p:nvPr/>
          </p:nvSpPr>
          <p:spPr>
            <a:xfrm>
              <a:off x="6690700" y="3047950"/>
              <a:ext cx="19425" cy="8100"/>
            </a:xfrm>
            <a:custGeom>
              <a:avLst/>
              <a:gdLst/>
              <a:ahLst/>
              <a:cxnLst/>
              <a:rect l="l" t="t" r="r" b="b"/>
              <a:pathLst>
                <a:path w="777" h="324" extrusionOk="0">
                  <a:moveTo>
                    <a:pt x="776" y="1"/>
                  </a:moveTo>
                  <a:lnTo>
                    <a:pt x="776" y="1"/>
                  </a:lnTo>
                  <a:cubicBezTo>
                    <a:pt x="498" y="21"/>
                    <a:pt x="239" y="21"/>
                    <a:pt x="0" y="61"/>
                  </a:cubicBezTo>
                  <a:cubicBezTo>
                    <a:pt x="124" y="250"/>
                    <a:pt x="234" y="323"/>
                    <a:pt x="338" y="323"/>
                  </a:cubicBezTo>
                  <a:cubicBezTo>
                    <a:pt x="487" y="323"/>
                    <a:pt x="625" y="176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169;p9">
              <a:extLst>
                <a:ext uri="{FF2B5EF4-FFF2-40B4-BE49-F238E27FC236}">
                  <a16:creationId xmlns:a16="http://schemas.microsoft.com/office/drawing/2014/main" id="{B7F788E4-663F-41F5-A514-E6208063731D}"/>
                </a:ext>
              </a:extLst>
            </p:cNvPr>
            <p:cNvSpPr/>
            <p:nvPr/>
          </p:nvSpPr>
          <p:spPr>
            <a:xfrm>
              <a:off x="6281400" y="3108875"/>
              <a:ext cx="18425" cy="11725"/>
            </a:xfrm>
            <a:custGeom>
              <a:avLst/>
              <a:gdLst/>
              <a:ahLst/>
              <a:cxnLst/>
              <a:rect l="l" t="t" r="r" b="b"/>
              <a:pathLst>
                <a:path w="737" h="469" extrusionOk="0">
                  <a:moveTo>
                    <a:pt x="188" y="0"/>
                  </a:moveTo>
                  <a:cubicBezTo>
                    <a:pt x="120" y="0"/>
                    <a:pt x="55" y="35"/>
                    <a:pt x="1" y="110"/>
                  </a:cubicBezTo>
                  <a:lnTo>
                    <a:pt x="1" y="428"/>
                  </a:lnTo>
                  <a:lnTo>
                    <a:pt x="60" y="468"/>
                  </a:lnTo>
                  <a:lnTo>
                    <a:pt x="160" y="448"/>
                  </a:lnTo>
                  <a:cubicBezTo>
                    <a:pt x="279" y="369"/>
                    <a:pt x="419" y="409"/>
                    <a:pt x="558" y="309"/>
                  </a:cubicBezTo>
                  <a:cubicBezTo>
                    <a:pt x="637" y="309"/>
                    <a:pt x="677" y="309"/>
                    <a:pt x="737" y="269"/>
                  </a:cubicBezTo>
                  <a:cubicBezTo>
                    <a:pt x="657" y="110"/>
                    <a:pt x="498" y="110"/>
                    <a:pt x="359" y="70"/>
                  </a:cubicBezTo>
                  <a:cubicBezTo>
                    <a:pt x="304" y="25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170;p9">
              <a:extLst>
                <a:ext uri="{FF2B5EF4-FFF2-40B4-BE49-F238E27FC236}">
                  <a16:creationId xmlns:a16="http://schemas.microsoft.com/office/drawing/2014/main" id="{0F716E03-6966-4338-A647-DD110F5563B6}"/>
                </a:ext>
              </a:extLst>
            </p:cNvPr>
            <p:cNvSpPr/>
            <p:nvPr/>
          </p:nvSpPr>
          <p:spPr>
            <a:xfrm>
              <a:off x="6389825" y="3258325"/>
              <a:ext cx="10475" cy="10200"/>
            </a:xfrm>
            <a:custGeom>
              <a:avLst/>
              <a:gdLst/>
              <a:ahLst/>
              <a:cxnLst/>
              <a:rect l="l" t="t" r="r" b="b"/>
              <a:pathLst>
                <a:path w="419" h="408" extrusionOk="0">
                  <a:moveTo>
                    <a:pt x="80" y="1"/>
                  </a:moveTo>
                  <a:cubicBezTo>
                    <a:pt x="40" y="140"/>
                    <a:pt x="0" y="359"/>
                    <a:pt x="100" y="398"/>
                  </a:cubicBezTo>
                  <a:cubicBezTo>
                    <a:pt x="122" y="404"/>
                    <a:pt x="141" y="407"/>
                    <a:pt x="159" y="407"/>
                  </a:cubicBezTo>
                  <a:cubicBezTo>
                    <a:pt x="316" y="407"/>
                    <a:pt x="309" y="185"/>
                    <a:pt x="398" y="60"/>
                  </a:cubicBezTo>
                  <a:cubicBezTo>
                    <a:pt x="418" y="60"/>
                    <a:pt x="418" y="2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171;p9">
              <a:extLst>
                <a:ext uri="{FF2B5EF4-FFF2-40B4-BE49-F238E27FC236}">
                  <a16:creationId xmlns:a16="http://schemas.microsoft.com/office/drawing/2014/main" id="{80926529-E972-4C6C-8DDE-D9920E98EBB9}"/>
                </a:ext>
              </a:extLst>
            </p:cNvPr>
            <p:cNvSpPr/>
            <p:nvPr/>
          </p:nvSpPr>
          <p:spPr>
            <a:xfrm>
              <a:off x="6667825" y="3048200"/>
              <a:ext cx="20400" cy="4875"/>
            </a:xfrm>
            <a:custGeom>
              <a:avLst/>
              <a:gdLst/>
              <a:ahLst/>
              <a:cxnLst/>
              <a:rect l="l" t="t" r="r" b="b"/>
              <a:pathLst>
                <a:path w="816" h="195" extrusionOk="0">
                  <a:moveTo>
                    <a:pt x="406" y="0"/>
                  </a:moveTo>
                  <a:cubicBezTo>
                    <a:pt x="256" y="0"/>
                    <a:pt x="117" y="41"/>
                    <a:pt x="0" y="190"/>
                  </a:cubicBezTo>
                  <a:cubicBezTo>
                    <a:pt x="49" y="193"/>
                    <a:pt x="96" y="195"/>
                    <a:pt x="141" y="195"/>
                  </a:cubicBezTo>
                  <a:cubicBezTo>
                    <a:pt x="377" y="195"/>
                    <a:pt x="583" y="151"/>
                    <a:pt x="816" y="51"/>
                  </a:cubicBezTo>
                  <a:cubicBezTo>
                    <a:pt x="677" y="32"/>
                    <a:pt x="537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172;p9">
              <a:extLst>
                <a:ext uri="{FF2B5EF4-FFF2-40B4-BE49-F238E27FC236}">
                  <a16:creationId xmlns:a16="http://schemas.microsoft.com/office/drawing/2014/main" id="{6DC4DD8D-712E-481D-9F8A-3C1FB138F1FB}"/>
                </a:ext>
              </a:extLst>
            </p:cNvPr>
            <p:cNvSpPr/>
            <p:nvPr/>
          </p:nvSpPr>
          <p:spPr>
            <a:xfrm>
              <a:off x="5887525" y="3196650"/>
              <a:ext cx="17925" cy="9025"/>
            </a:xfrm>
            <a:custGeom>
              <a:avLst/>
              <a:gdLst/>
              <a:ahLst/>
              <a:cxnLst/>
              <a:rect l="l" t="t" r="r" b="b"/>
              <a:pathLst>
                <a:path w="717" h="361" extrusionOk="0">
                  <a:moveTo>
                    <a:pt x="100" y="1"/>
                  </a:moveTo>
                  <a:cubicBezTo>
                    <a:pt x="1" y="120"/>
                    <a:pt x="1" y="220"/>
                    <a:pt x="120" y="339"/>
                  </a:cubicBezTo>
                  <a:cubicBezTo>
                    <a:pt x="190" y="352"/>
                    <a:pt x="258" y="360"/>
                    <a:pt x="324" y="360"/>
                  </a:cubicBezTo>
                  <a:cubicBezTo>
                    <a:pt x="464" y="360"/>
                    <a:pt x="595" y="321"/>
                    <a:pt x="717" y="200"/>
                  </a:cubicBezTo>
                  <a:cubicBezTo>
                    <a:pt x="637" y="21"/>
                    <a:pt x="418" y="12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173;p9">
              <a:extLst>
                <a:ext uri="{FF2B5EF4-FFF2-40B4-BE49-F238E27FC236}">
                  <a16:creationId xmlns:a16="http://schemas.microsoft.com/office/drawing/2014/main" id="{640DF42F-BA81-4FE0-822E-03A7AEC6FA39}"/>
                </a:ext>
              </a:extLst>
            </p:cNvPr>
            <p:cNvSpPr/>
            <p:nvPr/>
          </p:nvSpPr>
          <p:spPr>
            <a:xfrm>
              <a:off x="5895500" y="3195675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557" y="0"/>
                  </a:moveTo>
                  <a:cubicBezTo>
                    <a:pt x="378" y="0"/>
                    <a:pt x="179" y="40"/>
                    <a:pt x="0" y="40"/>
                  </a:cubicBezTo>
                  <a:cubicBezTo>
                    <a:pt x="80" y="179"/>
                    <a:pt x="259" y="179"/>
                    <a:pt x="398" y="239"/>
                  </a:cubicBezTo>
                  <a:cubicBezTo>
                    <a:pt x="497" y="219"/>
                    <a:pt x="617" y="179"/>
                    <a:pt x="716" y="179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174;p9">
              <a:extLst>
                <a:ext uri="{FF2B5EF4-FFF2-40B4-BE49-F238E27FC236}">
                  <a16:creationId xmlns:a16="http://schemas.microsoft.com/office/drawing/2014/main" id="{BDC0C6BA-39C3-41BB-B455-6DFA1E3EB04B}"/>
                </a:ext>
              </a:extLst>
            </p:cNvPr>
            <p:cNvSpPr/>
            <p:nvPr/>
          </p:nvSpPr>
          <p:spPr>
            <a:xfrm>
              <a:off x="6131725" y="3387400"/>
              <a:ext cx="16425" cy="9200"/>
            </a:xfrm>
            <a:custGeom>
              <a:avLst/>
              <a:gdLst/>
              <a:ahLst/>
              <a:cxnLst/>
              <a:rect l="l" t="t" r="r" b="b"/>
              <a:pathLst>
                <a:path w="657" h="368" extrusionOk="0">
                  <a:moveTo>
                    <a:pt x="551" y="1"/>
                  </a:moveTo>
                  <a:cubicBezTo>
                    <a:pt x="368" y="1"/>
                    <a:pt x="231" y="85"/>
                    <a:pt x="80" y="169"/>
                  </a:cubicBezTo>
                  <a:cubicBezTo>
                    <a:pt x="60" y="169"/>
                    <a:pt x="20" y="209"/>
                    <a:pt x="0" y="248"/>
                  </a:cubicBezTo>
                  <a:cubicBezTo>
                    <a:pt x="0" y="308"/>
                    <a:pt x="0" y="328"/>
                    <a:pt x="80" y="368"/>
                  </a:cubicBezTo>
                  <a:lnTo>
                    <a:pt x="458" y="368"/>
                  </a:lnTo>
                  <a:cubicBezTo>
                    <a:pt x="517" y="268"/>
                    <a:pt x="657" y="268"/>
                    <a:pt x="657" y="169"/>
                  </a:cubicBezTo>
                  <a:lnTo>
                    <a:pt x="657" y="10"/>
                  </a:lnTo>
                  <a:cubicBezTo>
                    <a:pt x="620" y="3"/>
                    <a:pt x="585" y="1"/>
                    <a:pt x="5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175;p9">
              <a:extLst>
                <a:ext uri="{FF2B5EF4-FFF2-40B4-BE49-F238E27FC236}">
                  <a16:creationId xmlns:a16="http://schemas.microsoft.com/office/drawing/2014/main" id="{5D748C72-5F4F-41BD-861B-AE840A402FAC}"/>
                </a:ext>
              </a:extLst>
            </p:cNvPr>
            <p:cNvSpPr/>
            <p:nvPr/>
          </p:nvSpPr>
          <p:spPr>
            <a:xfrm>
              <a:off x="6057125" y="3401125"/>
              <a:ext cx="14450" cy="7125"/>
            </a:xfrm>
            <a:custGeom>
              <a:avLst/>
              <a:gdLst/>
              <a:ahLst/>
              <a:cxnLst/>
              <a:rect l="l" t="t" r="r" b="b"/>
              <a:pathLst>
                <a:path w="578" h="285" extrusionOk="0">
                  <a:moveTo>
                    <a:pt x="403" y="0"/>
                  </a:moveTo>
                  <a:cubicBezTo>
                    <a:pt x="253" y="0"/>
                    <a:pt x="116" y="46"/>
                    <a:pt x="0" y="177"/>
                  </a:cubicBezTo>
                  <a:cubicBezTo>
                    <a:pt x="102" y="247"/>
                    <a:pt x="195" y="284"/>
                    <a:pt x="277" y="284"/>
                  </a:cubicBezTo>
                  <a:cubicBezTo>
                    <a:pt x="403" y="284"/>
                    <a:pt x="505" y="198"/>
                    <a:pt x="577" y="18"/>
                  </a:cubicBezTo>
                  <a:cubicBezTo>
                    <a:pt x="518" y="7"/>
                    <a:pt x="460" y="0"/>
                    <a:pt x="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176;p9">
              <a:extLst>
                <a:ext uri="{FF2B5EF4-FFF2-40B4-BE49-F238E27FC236}">
                  <a16:creationId xmlns:a16="http://schemas.microsoft.com/office/drawing/2014/main" id="{E56778EF-B433-4D72-9595-05E9AD2E5714}"/>
                </a:ext>
              </a:extLst>
            </p:cNvPr>
            <p:cNvSpPr/>
            <p:nvPr/>
          </p:nvSpPr>
          <p:spPr>
            <a:xfrm>
              <a:off x="6151100" y="3381175"/>
              <a:ext cx="22425" cy="6550"/>
            </a:xfrm>
            <a:custGeom>
              <a:avLst/>
              <a:gdLst/>
              <a:ahLst/>
              <a:cxnLst/>
              <a:rect l="l" t="t" r="r" b="b"/>
              <a:pathLst>
                <a:path w="897" h="262" extrusionOk="0">
                  <a:moveTo>
                    <a:pt x="797" y="0"/>
                  </a:moveTo>
                  <a:cubicBezTo>
                    <a:pt x="518" y="0"/>
                    <a:pt x="240" y="20"/>
                    <a:pt x="1" y="179"/>
                  </a:cubicBezTo>
                  <a:cubicBezTo>
                    <a:pt x="200" y="199"/>
                    <a:pt x="419" y="199"/>
                    <a:pt x="618" y="219"/>
                  </a:cubicBezTo>
                  <a:cubicBezTo>
                    <a:pt x="654" y="247"/>
                    <a:pt x="691" y="261"/>
                    <a:pt x="726" y="261"/>
                  </a:cubicBezTo>
                  <a:cubicBezTo>
                    <a:pt x="767" y="261"/>
                    <a:pt x="804" y="242"/>
                    <a:pt x="836" y="199"/>
                  </a:cubicBezTo>
                  <a:lnTo>
                    <a:pt x="896" y="119"/>
                  </a:lnTo>
                  <a:lnTo>
                    <a:pt x="836" y="6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177;p9">
              <a:extLst>
                <a:ext uri="{FF2B5EF4-FFF2-40B4-BE49-F238E27FC236}">
                  <a16:creationId xmlns:a16="http://schemas.microsoft.com/office/drawing/2014/main" id="{479F721A-56D9-4935-A0CC-4B2E20D327F6}"/>
                </a:ext>
              </a:extLst>
            </p:cNvPr>
            <p:cNvSpPr/>
            <p:nvPr/>
          </p:nvSpPr>
          <p:spPr>
            <a:xfrm>
              <a:off x="6365950" y="31240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60" y="1"/>
                  </a:moveTo>
                  <a:cubicBezTo>
                    <a:pt x="60" y="219"/>
                    <a:pt x="1" y="438"/>
                    <a:pt x="239" y="558"/>
                  </a:cubicBezTo>
                  <a:lnTo>
                    <a:pt x="239" y="20"/>
                  </a:lnTo>
                  <a:cubicBezTo>
                    <a:pt x="160" y="20"/>
                    <a:pt x="100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6178;p9">
              <a:extLst>
                <a:ext uri="{FF2B5EF4-FFF2-40B4-BE49-F238E27FC236}">
                  <a16:creationId xmlns:a16="http://schemas.microsoft.com/office/drawing/2014/main" id="{DC0EC857-5D96-4ADC-8FD1-D9D53700D183}"/>
                </a:ext>
              </a:extLst>
            </p:cNvPr>
            <p:cNvSpPr/>
            <p:nvPr/>
          </p:nvSpPr>
          <p:spPr>
            <a:xfrm>
              <a:off x="6395300" y="3105150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20" y="219"/>
                    <a:pt x="0" y="458"/>
                    <a:pt x="199" y="597"/>
                  </a:cubicBezTo>
                  <a:cubicBezTo>
                    <a:pt x="219" y="379"/>
                    <a:pt x="25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6179;p9">
              <a:extLst>
                <a:ext uri="{FF2B5EF4-FFF2-40B4-BE49-F238E27FC236}">
                  <a16:creationId xmlns:a16="http://schemas.microsoft.com/office/drawing/2014/main" id="{97DEAD30-43E6-4F4A-86E0-BB9F5E5EBD4C}"/>
                </a:ext>
              </a:extLst>
            </p:cNvPr>
            <p:cNvSpPr/>
            <p:nvPr/>
          </p:nvSpPr>
          <p:spPr>
            <a:xfrm>
              <a:off x="5980525" y="3176975"/>
              <a:ext cx="14950" cy="4800"/>
            </a:xfrm>
            <a:custGeom>
              <a:avLst/>
              <a:gdLst/>
              <a:ahLst/>
              <a:cxnLst/>
              <a:rect l="l" t="t" r="r" b="b"/>
              <a:pathLst>
                <a:path w="598" h="192" extrusionOk="0">
                  <a:moveTo>
                    <a:pt x="405" y="0"/>
                  </a:moveTo>
                  <a:cubicBezTo>
                    <a:pt x="260" y="0"/>
                    <a:pt x="126" y="32"/>
                    <a:pt x="1" y="171"/>
                  </a:cubicBezTo>
                  <a:cubicBezTo>
                    <a:pt x="74" y="183"/>
                    <a:pt x="146" y="192"/>
                    <a:pt x="215" y="192"/>
                  </a:cubicBezTo>
                  <a:cubicBezTo>
                    <a:pt x="367" y="192"/>
                    <a:pt x="501" y="149"/>
                    <a:pt x="597" y="12"/>
                  </a:cubicBezTo>
                  <a:cubicBezTo>
                    <a:pt x="531" y="6"/>
                    <a:pt x="467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6180;p9">
              <a:extLst>
                <a:ext uri="{FF2B5EF4-FFF2-40B4-BE49-F238E27FC236}">
                  <a16:creationId xmlns:a16="http://schemas.microsoft.com/office/drawing/2014/main" id="{0C7F997D-C5F3-4DDC-94E5-9290C4189262}"/>
                </a:ext>
              </a:extLst>
            </p:cNvPr>
            <p:cNvSpPr/>
            <p:nvPr/>
          </p:nvSpPr>
          <p:spPr>
            <a:xfrm>
              <a:off x="6076025" y="3160900"/>
              <a:ext cx="10450" cy="11425"/>
            </a:xfrm>
            <a:custGeom>
              <a:avLst/>
              <a:gdLst/>
              <a:ahLst/>
              <a:cxnLst/>
              <a:rect l="l" t="t" r="r" b="b"/>
              <a:pathLst>
                <a:path w="418" h="457" extrusionOk="0">
                  <a:moveTo>
                    <a:pt x="284" y="1"/>
                  </a:moveTo>
                  <a:cubicBezTo>
                    <a:pt x="261" y="1"/>
                    <a:pt x="238" y="21"/>
                    <a:pt x="219" y="58"/>
                  </a:cubicBezTo>
                  <a:cubicBezTo>
                    <a:pt x="139" y="158"/>
                    <a:pt x="60" y="237"/>
                    <a:pt x="0" y="317"/>
                  </a:cubicBezTo>
                  <a:cubicBezTo>
                    <a:pt x="0" y="357"/>
                    <a:pt x="0" y="416"/>
                    <a:pt x="20" y="456"/>
                  </a:cubicBezTo>
                  <a:cubicBezTo>
                    <a:pt x="119" y="377"/>
                    <a:pt x="239" y="337"/>
                    <a:pt x="358" y="257"/>
                  </a:cubicBezTo>
                  <a:cubicBezTo>
                    <a:pt x="398" y="178"/>
                    <a:pt x="398" y="138"/>
                    <a:pt x="418" y="58"/>
                  </a:cubicBezTo>
                  <a:lnTo>
                    <a:pt x="418" y="58"/>
                  </a:lnTo>
                  <a:lnTo>
                    <a:pt x="358" y="78"/>
                  </a:lnTo>
                  <a:cubicBezTo>
                    <a:pt x="337" y="26"/>
                    <a:pt x="311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6181;p9">
              <a:extLst>
                <a:ext uri="{FF2B5EF4-FFF2-40B4-BE49-F238E27FC236}">
                  <a16:creationId xmlns:a16="http://schemas.microsoft.com/office/drawing/2014/main" id="{096A0D61-452B-4CF6-9865-4FBCBD020B20}"/>
                </a:ext>
              </a:extLst>
            </p:cNvPr>
            <p:cNvSpPr/>
            <p:nvPr/>
          </p:nvSpPr>
          <p:spPr>
            <a:xfrm>
              <a:off x="6112325" y="3391400"/>
              <a:ext cx="17925" cy="4700"/>
            </a:xfrm>
            <a:custGeom>
              <a:avLst/>
              <a:gdLst/>
              <a:ahLst/>
              <a:cxnLst/>
              <a:rect l="l" t="t" r="r" b="b"/>
              <a:pathLst>
                <a:path w="717" h="188" extrusionOk="0">
                  <a:moveTo>
                    <a:pt x="487" y="0"/>
                  </a:moveTo>
                  <a:cubicBezTo>
                    <a:pt x="314" y="0"/>
                    <a:pt x="135" y="34"/>
                    <a:pt x="0" y="168"/>
                  </a:cubicBezTo>
                  <a:cubicBezTo>
                    <a:pt x="219" y="168"/>
                    <a:pt x="438" y="188"/>
                    <a:pt x="657" y="188"/>
                  </a:cubicBezTo>
                  <a:cubicBezTo>
                    <a:pt x="677" y="188"/>
                    <a:pt x="696" y="188"/>
                    <a:pt x="696" y="128"/>
                  </a:cubicBezTo>
                  <a:cubicBezTo>
                    <a:pt x="716" y="88"/>
                    <a:pt x="696" y="68"/>
                    <a:pt x="657" y="9"/>
                  </a:cubicBezTo>
                  <a:cubicBezTo>
                    <a:pt x="602" y="4"/>
                    <a:pt x="54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6182;p9">
              <a:extLst>
                <a:ext uri="{FF2B5EF4-FFF2-40B4-BE49-F238E27FC236}">
                  <a16:creationId xmlns:a16="http://schemas.microsoft.com/office/drawing/2014/main" id="{2CA9BA80-47F0-4DE2-8780-D4C9358EE7AE}"/>
                </a:ext>
              </a:extLst>
            </p:cNvPr>
            <p:cNvSpPr/>
            <p:nvPr/>
          </p:nvSpPr>
          <p:spPr>
            <a:xfrm>
              <a:off x="5880075" y="3196650"/>
              <a:ext cx="9975" cy="9975"/>
            </a:xfrm>
            <a:custGeom>
              <a:avLst/>
              <a:gdLst/>
              <a:ahLst/>
              <a:cxnLst/>
              <a:rect l="l" t="t" r="r" b="b"/>
              <a:pathLst>
                <a:path w="399" h="399" extrusionOk="0">
                  <a:moveTo>
                    <a:pt x="199" y="1"/>
                  </a:moveTo>
                  <a:cubicBezTo>
                    <a:pt x="120" y="41"/>
                    <a:pt x="60" y="120"/>
                    <a:pt x="0" y="180"/>
                  </a:cubicBezTo>
                  <a:lnTo>
                    <a:pt x="219" y="399"/>
                  </a:lnTo>
                  <a:cubicBezTo>
                    <a:pt x="299" y="399"/>
                    <a:pt x="339" y="379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6183;p9">
              <a:extLst>
                <a:ext uri="{FF2B5EF4-FFF2-40B4-BE49-F238E27FC236}">
                  <a16:creationId xmlns:a16="http://schemas.microsoft.com/office/drawing/2014/main" id="{D2FD41E0-7354-4E14-ACC2-E1EA78252426}"/>
                </a:ext>
              </a:extLst>
            </p:cNvPr>
            <p:cNvSpPr/>
            <p:nvPr/>
          </p:nvSpPr>
          <p:spPr>
            <a:xfrm>
              <a:off x="6643950" y="3053225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8" y="0"/>
                  </a:moveTo>
                  <a:cubicBezTo>
                    <a:pt x="202" y="0"/>
                    <a:pt x="90" y="34"/>
                    <a:pt x="1" y="168"/>
                  </a:cubicBezTo>
                  <a:cubicBezTo>
                    <a:pt x="29" y="171"/>
                    <a:pt x="56" y="173"/>
                    <a:pt x="83" y="173"/>
                  </a:cubicBezTo>
                  <a:cubicBezTo>
                    <a:pt x="224" y="173"/>
                    <a:pt x="341" y="126"/>
                    <a:pt x="458" y="9"/>
                  </a:cubicBezTo>
                  <a:cubicBezTo>
                    <a:pt x="413" y="4"/>
                    <a:pt x="37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6184;p9">
              <a:extLst>
                <a:ext uri="{FF2B5EF4-FFF2-40B4-BE49-F238E27FC236}">
                  <a16:creationId xmlns:a16="http://schemas.microsoft.com/office/drawing/2014/main" id="{DAE872C3-0FCE-4860-B6FD-74396E7C5827}"/>
                </a:ext>
              </a:extLst>
            </p:cNvPr>
            <p:cNvSpPr/>
            <p:nvPr/>
          </p:nvSpPr>
          <p:spPr>
            <a:xfrm>
              <a:off x="6395800" y="309702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302" y="1"/>
                  </a:moveTo>
                  <a:cubicBezTo>
                    <a:pt x="183" y="1"/>
                    <a:pt x="79" y="36"/>
                    <a:pt x="0" y="147"/>
                  </a:cubicBezTo>
                  <a:cubicBezTo>
                    <a:pt x="159" y="147"/>
                    <a:pt x="279" y="127"/>
                    <a:pt x="398" y="7"/>
                  </a:cubicBezTo>
                  <a:cubicBezTo>
                    <a:pt x="365" y="3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6185;p9">
              <a:extLst>
                <a:ext uri="{FF2B5EF4-FFF2-40B4-BE49-F238E27FC236}">
                  <a16:creationId xmlns:a16="http://schemas.microsoft.com/office/drawing/2014/main" id="{8869113F-AC61-46E3-876F-24B4AD640231}"/>
                </a:ext>
              </a:extLst>
            </p:cNvPr>
            <p:cNvSpPr/>
            <p:nvPr/>
          </p:nvSpPr>
          <p:spPr>
            <a:xfrm>
              <a:off x="6285875" y="3114975"/>
              <a:ext cx="9975" cy="4475"/>
            </a:xfrm>
            <a:custGeom>
              <a:avLst/>
              <a:gdLst/>
              <a:ahLst/>
              <a:cxnLst/>
              <a:rect l="l" t="t" r="r" b="b"/>
              <a:pathLst>
                <a:path w="399" h="179" extrusionOk="0">
                  <a:moveTo>
                    <a:pt x="331" y="1"/>
                  </a:moveTo>
                  <a:cubicBezTo>
                    <a:pt x="211" y="1"/>
                    <a:pt x="85" y="47"/>
                    <a:pt x="1" y="165"/>
                  </a:cubicBezTo>
                  <a:cubicBezTo>
                    <a:pt x="43" y="174"/>
                    <a:pt x="82" y="179"/>
                    <a:pt x="118" y="179"/>
                  </a:cubicBezTo>
                  <a:cubicBezTo>
                    <a:pt x="235" y="179"/>
                    <a:pt x="323" y="127"/>
                    <a:pt x="399" y="5"/>
                  </a:cubicBezTo>
                  <a:cubicBezTo>
                    <a:pt x="377" y="2"/>
                    <a:pt x="354" y="1"/>
                    <a:pt x="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6186;p9">
              <a:extLst>
                <a:ext uri="{FF2B5EF4-FFF2-40B4-BE49-F238E27FC236}">
                  <a16:creationId xmlns:a16="http://schemas.microsoft.com/office/drawing/2014/main" id="{AA7F6B47-7DF1-4021-9883-A5EDC779B384}"/>
                </a:ext>
              </a:extLst>
            </p:cNvPr>
            <p:cNvSpPr/>
            <p:nvPr/>
          </p:nvSpPr>
          <p:spPr>
            <a:xfrm>
              <a:off x="6202825" y="3229475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60" y="1"/>
                  </a:moveTo>
                  <a:cubicBezTo>
                    <a:pt x="41" y="21"/>
                    <a:pt x="1" y="60"/>
                    <a:pt x="1" y="60"/>
                  </a:cubicBezTo>
                  <a:lnTo>
                    <a:pt x="60" y="200"/>
                  </a:lnTo>
                  <a:cubicBezTo>
                    <a:pt x="60" y="120"/>
                    <a:pt x="100" y="6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6187;p9">
              <a:extLst>
                <a:ext uri="{FF2B5EF4-FFF2-40B4-BE49-F238E27FC236}">
                  <a16:creationId xmlns:a16="http://schemas.microsoft.com/office/drawing/2014/main" id="{9A6F1CBE-A55B-4516-9EE1-F87E92B6D898}"/>
                </a:ext>
              </a:extLst>
            </p:cNvPr>
            <p:cNvSpPr/>
            <p:nvPr/>
          </p:nvSpPr>
          <p:spPr>
            <a:xfrm>
              <a:off x="6710100" y="30444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1"/>
                  </a:moveTo>
                  <a:cubicBezTo>
                    <a:pt x="100" y="1"/>
                    <a:pt x="20" y="40"/>
                    <a:pt x="0" y="140"/>
                  </a:cubicBezTo>
                  <a:cubicBezTo>
                    <a:pt x="120" y="140"/>
                    <a:pt x="19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6188;p9">
              <a:extLst>
                <a:ext uri="{FF2B5EF4-FFF2-40B4-BE49-F238E27FC236}">
                  <a16:creationId xmlns:a16="http://schemas.microsoft.com/office/drawing/2014/main" id="{57A477CF-FDD5-4813-8654-D92B509BAD38}"/>
                </a:ext>
              </a:extLst>
            </p:cNvPr>
            <p:cNvSpPr/>
            <p:nvPr/>
          </p:nvSpPr>
          <p:spPr>
            <a:xfrm>
              <a:off x="6439050" y="30872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4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6189;p9">
              <a:extLst>
                <a:ext uri="{FF2B5EF4-FFF2-40B4-BE49-F238E27FC236}">
                  <a16:creationId xmlns:a16="http://schemas.microsoft.com/office/drawing/2014/main" id="{73BD7606-3689-4CD2-9F1A-98B1AA997F76}"/>
                </a:ext>
              </a:extLst>
            </p:cNvPr>
            <p:cNvSpPr/>
            <p:nvPr/>
          </p:nvSpPr>
          <p:spPr>
            <a:xfrm>
              <a:off x="6190900" y="3377675"/>
              <a:ext cx="6475" cy="5000"/>
            </a:xfrm>
            <a:custGeom>
              <a:avLst/>
              <a:gdLst/>
              <a:ahLst/>
              <a:cxnLst/>
              <a:rect l="l" t="t" r="r" b="b"/>
              <a:pathLst>
                <a:path w="259" h="200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60"/>
                    <a:pt x="120" y="160"/>
                    <a:pt x="219" y="200"/>
                  </a:cubicBezTo>
                  <a:cubicBezTo>
                    <a:pt x="219" y="200"/>
                    <a:pt x="239" y="160"/>
                    <a:pt x="259" y="120"/>
                  </a:cubicBezTo>
                  <a:cubicBezTo>
                    <a:pt x="259" y="60"/>
                    <a:pt x="239" y="4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6190;p9">
              <a:extLst>
                <a:ext uri="{FF2B5EF4-FFF2-40B4-BE49-F238E27FC236}">
                  <a16:creationId xmlns:a16="http://schemas.microsoft.com/office/drawing/2014/main" id="{75BFE232-A718-4F39-A8D7-41FD0184BBE0}"/>
                </a:ext>
              </a:extLst>
            </p:cNvPr>
            <p:cNvSpPr/>
            <p:nvPr/>
          </p:nvSpPr>
          <p:spPr>
            <a:xfrm>
              <a:off x="6195875" y="3375975"/>
              <a:ext cx="5975" cy="5700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23" y="1"/>
                  </a:moveTo>
                  <a:cubicBezTo>
                    <a:pt x="76" y="1"/>
                    <a:pt x="28" y="15"/>
                    <a:pt x="0" y="29"/>
                  </a:cubicBezTo>
                  <a:lnTo>
                    <a:pt x="0" y="228"/>
                  </a:lnTo>
                  <a:cubicBezTo>
                    <a:pt x="40" y="228"/>
                    <a:pt x="120" y="228"/>
                    <a:pt x="199" y="208"/>
                  </a:cubicBezTo>
                  <a:lnTo>
                    <a:pt x="239" y="128"/>
                  </a:lnTo>
                  <a:lnTo>
                    <a:pt x="219" y="49"/>
                  </a:lnTo>
                  <a:lnTo>
                    <a:pt x="179" y="9"/>
                  </a:lnTo>
                  <a:cubicBezTo>
                    <a:pt x="162" y="3"/>
                    <a:pt x="143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6191;p9">
              <a:extLst>
                <a:ext uri="{FF2B5EF4-FFF2-40B4-BE49-F238E27FC236}">
                  <a16:creationId xmlns:a16="http://schemas.microsoft.com/office/drawing/2014/main" id="{839D5A99-4F48-40C3-90CE-1CF4BB7D53A6}"/>
                </a:ext>
              </a:extLst>
            </p:cNvPr>
            <p:cNvSpPr/>
            <p:nvPr/>
          </p:nvSpPr>
          <p:spPr>
            <a:xfrm>
              <a:off x="6052650" y="34051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82" y="1"/>
                  </a:moveTo>
                  <a:cubicBezTo>
                    <a:pt x="55" y="1"/>
                    <a:pt x="30" y="6"/>
                    <a:pt x="0" y="16"/>
                  </a:cubicBezTo>
                  <a:cubicBezTo>
                    <a:pt x="30" y="85"/>
                    <a:pt x="60" y="120"/>
                    <a:pt x="90" y="120"/>
                  </a:cubicBezTo>
                  <a:cubicBezTo>
                    <a:pt x="119" y="120"/>
                    <a:pt x="149" y="85"/>
                    <a:pt x="179" y="16"/>
                  </a:cubicBezTo>
                  <a:cubicBezTo>
                    <a:pt x="139" y="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6192;p9">
              <a:extLst>
                <a:ext uri="{FF2B5EF4-FFF2-40B4-BE49-F238E27FC236}">
                  <a16:creationId xmlns:a16="http://schemas.microsoft.com/office/drawing/2014/main" id="{3FEC8F19-E483-4073-B8CF-CD435CDA9687}"/>
                </a:ext>
              </a:extLst>
            </p:cNvPr>
            <p:cNvSpPr/>
            <p:nvPr/>
          </p:nvSpPr>
          <p:spPr>
            <a:xfrm>
              <a:off x="6128725" y="3391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80"/>
                    <a:pt x="120" y="180"/>
                    <a:pt x="200" y="20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6193;p9">
              <a:extLst>
                <a:ext uri="{FF2B5EF4-FFF2-40B4-BE49-F238E27FC236}">
                  <a16:creationId xmlns:a16="http://schemas.microsoft.com/office/drawing/2014/main" id="{C1F49220-0EC0-4CBD-B411-4B879A6B42D5}"/>
                </a:ext>
              </a:extLst>
            </p:cNvPr>
            <p:cNvSpPr/>
            <p:nvPr/>
          </p:nvSpPr>
          <p:spPr>
            <a:xfrm>
              <a:off x="6200350" y="33781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cubicBezTo>
                    <a:pt x="60" y="100"/>
                    <a:pt x="120" y="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6194;p9">
              <a:extLst>
                <a:ext uri="{FF2B5EF4-FFF2-40B4-BE49-F238E27FC236}">
                  <a16:creationId xmlns:a16="http://schemas.microsoft.com/office/drawing/2014/main" id="{CAE0E6A5-2C1B-4F57-9EAD-953F80E3C0A8}"/>
                </a:ext>
              </a:extLst>
            </p:cNvPr>
            <p:cNvSpPr/>
            <p:nvPr/>
          </p:nvSpPr>
          <p:spPr>
            <a:xfrm>
              <a:off x="6209300" y="33781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6195;p9">
              <a:extLst>
                <a:ext uri="{FF2B5EF4-FFF2-40B4-BE49-F238E27FC236}">
                  <a16:creationId xmlns:a16="http://schemas.microsoft.com/office/drawing/2014/main" id="{E3A97748-FA73-4BD5-9DF2-CF58104CE9DC}"/>
                </a:ext>
              </a:extLst>
            </p:cNvPr>
            <p:cNvSpPr/>
            <p:nvPr/>
          </p:nvSpPr>
          <p:spPr>
            <a:xfrm>
              <a:off x="5271850" y="3406200"/>
              <a:ext cx="7475" cy="4150"/>
            </a:xfrm>
            <a:custGeom>
              <a:avLst/>
              <a:gdLst/>
              <a:ahLst/>
              <a:cxnLst/>
              <a:rect l="l" t="t" r="r" b="b"/>
              <a:pathLst>
                <a:path w="299" h="166" extrusionOk="0">
                  <a:moveTo>
                    <a:pt x="188" y="1"/>
                  </a:moveTo>
                  <a:cubicBezTo>
                    <a:pt x="110" y="1"/>
                    <a:pt x="41" y="30"/>
                    <a:pt x="1" y="153"/>
                  </a:cubicBezTo>
                  <a:cubicBezTo>
                    <a:pt x="45" y="159"/>
                    <a:pt x="87" y="165"/>
                    <a:pt x="125" y="165"/>
                  </a:cubicBezTo>
                  <a:cubicBezTo>
                    <a:pt x="207" y="165"/>
                    <a:pt x="272" y="136"/>
                    <a:pt x="299" y="14"/>
                  </a:cubicBezTo>
                  <a:cubicBezTo>
                    <a:pt x="261" y="7"/>
                    <a:pt x="223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6196;p9">
              <a:extLst>
                <a:ext uri="{FF2B5EF4-FFF2-40B4-BE49-F238E27FC236}">
                  <a16:creationId xmlns:a16="http://schemas.microsoft.com/office/drawing/2014/main" id="{EA055DE7-63B0-4F42-895A-102B9B86CC74}"/>
                </a:ext>
              </a:extLst>
            </p:cNvPr>
            <p:cNvSpPr/>
            <p:nvPr/>
          </p:nvSpPr>
          <p:spPr>
            <a:xfrm>
              <a:off x="5308650" y="3411925"/>
              <a:ext cx="86550" cy="46350"/>
            </a:xfrm>
            <a:custGeom>
              <a:avLst/>
              <a:gdLst/>
              <a:ahLst/>
              <a:cxnLst/>
              <a:rect l="l" t="t" r="r" b="b"/>
              <a:pathLst>
                <a:path w="3462" h="1854" extrusionOk="0">
                  <a:moveTo>
                    <a:pt x="421" y="0"/>
                  </a:moveTo>
                  <a:cubicBezTo>
                    <a:pt x="291" y="0"/>
                    <a:pt x="152" y="36"/>
                    <a:pt x="1" y="123"/>
                  </a:cubicBezTo>
                  <a:lnTo>
                    <a:pt x="1" y="282"/>
                  </a:lnTo>
                  <a:cubicBezTo>
                    <a:pt x="1055" y="918"/>
                    <a:pt x="2169" y="1336"/>
                    <a:pt x="3243" y="1853"/>
                  </a:cubicBezTo>
                  <a:lnTo>
                    <a:pt x="3462" y="1635"/>
                  </a:lnTo>
                  <a:cubicBezTo>
                    <a:pt x="3004" y="938"/>
                    <a:pt x="2209" y="839"/>
                    <a:pt x="1552" y="560"/>
                  </a:cubicBezTo>
                  <a:cubicBezTo>
                    <a:pt x="1185" y="392"/>
                    <a:pt x="853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6197;p9">
              <a:extLst>
                <a:ext uri="{FF2B5EF4-FFF2-40B4-BE49-F238E27FC236}">
                  <a16:creationId xmlns:a16="http://schemas.microsoft.com/office/drawing/2014/main" id="{4C7E9DE9-627C-4DC7-9C58-9097F682BB15}"/>
                </a:ext>
              </a:extLst>
            </p:cNvPr>
            <p:cNvSpPr/>
            <p:nvPr/>
          </p:nvSpPr>
          <p:spPr>
            <a:xfrm>
              <a:off x="5242025" y="2757500"/>
              <a:ext cx="153175" cy="28900"/>
            </a:xfrm>
            <a:custGeom>
              <a:avLst/>
              <a:gdLst/>
              <a:ahLst/>
              <a:cxnLst/>
              <a:rect l="l" t="t" r="r" b="b"/>
              <a:pathLst>
                <a:path w="6127" h="1156" extrusionOk="0">
                  <a:moveTo>
                    <a:pt x="4596" y="0"/>
                  </a:moveTo>
                  <a:cubicBezTo>
                    <a:pt x="4449" y="0"/>
                    <a:pt x="4247" y="112"/>
                    <a:pt x="4118" y="141"/>
                  </a:cubicBezTo>
                  <a:cubicBezTo>
                    <a:pt x="3643" y="175"/>
                    <a:pt x="3226" y="469"/>
                    <a:pt x="2744" y="469"/>
                  </a:cubicBezTo>
                  <a:cubicBezTo>
                    <a:pt x="2660" y="469"/>
                    <a:pt x="2575" y="460"/>
                    <a:pt x="2487" y="439"/>
                  </a:cubicBezTo>
                  <a:cubicBezTo>
                    <a:pt x="1751" y="698"/>
                    <a:pt x="955" y="559"/>
                    <a:pt x="199" y="777"/>
                  </a:cubicBezTo>
                  <a:lnTo>
                    <a:pt x="0" y="976"/>
                  </a:lnTo>
                  <a:cubicBezTo>
                    <a:pt x="159" y="1135"/>
                    <a:pt x="418" y="976"/>
                    <a:pt x="577" y="1155"/>
                  </a:cubicBezTo>
                  <a:cubicBezTo>
                    <a:pt x="716" y="1135"/>
                    <a:pt x="855" y="1135"/>
                    <a:pt x="975" y="1135"/>
                  </a:cubicBezTo>
                  <a:cubicBezTo>
                    <a:pt x="1111" y="1059"/>
                    <a:pt x="1259" y="1048"/>
                    <a:pt x="1407" y="1048"/>
                  </a:cubicBezTo>
                  <a:cubicBezTo>
                    <a:pt x="1467" y="1048"/>
                    <a:pt x="1527" y="1050"/>
                    <a:pt x="1586" y="1050"/>
                  </a:cubicBezTo>
                  <a:cubicBezTo>
                    <a:pt x="1725" y="1050"/>
                    <a:pt x="1862" y="1040"/>
                    <a:pt x="1989" y="976"/>
                  </a:cubicBezTo>
                  <a:cubicBezTo>
                    <a:pt x="3382" y="877"/>
                    <a:pt x="4774" y="857"/>
                    <a:pt x="6127" y="439"/>
                  </a:cubicBezTo>
                  <a:cubicBezTo>
                    <a:pt x="6127" y="360"/>
                    <a:pt x="6107" y="260"/>
                    <a:pt x="6127" y="181"/>
                  </a:cubicBezTo>
                  <a:cubicBezTo>
                    <a:pt x="5841" y="181"/>
                    <a:pt x="5554" y="310"/>
                    <a:pt x="5276" y="310"/>
                  </a:cubicBezTo>
                  <a:cubicBezTo>
                    <a:pt x="5091" y="310"/>
                    <a:pt x="4910" y="252"/>
                    <a:pt x="4734" y="61"/>
                  </a:cubicBezTo>
                  <a:cubicBezTo>
                    <a:pt x="4701" y="17"/>
                    <a:pt x="4653" y="0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6198;p9">
              <a:extLst>
                <a:ext uri="{FF2B5EF4-FFF2-40B4-BE49-F238E27FC236}">
                  <a16:creationId xmlns:a16="http://schemas.microsoft.com/office/drawing/2014/main" id="{B0C33ED5-419C-4CAA-A724-0ED28075E421}"/>
                </a:ext>
              </a:extLst>
            </p:cNvPr>
            <p:cNvSpPr/>
            <p:nvPr/>
          </p:nvSpPr>
          <p:spPr>
            <a:xfrm>
              <a:off x="5398175" y="2752550"/>
              <a:ext cx="14450" cy="6975"/>
            </a:xfrm>
            <a:custGeom>
              <a:avLst/>
              <a:gdLst/>
              <a:ahLst/>
              <a:cxnLst/>
              <a:rect l="l" t="t" r="r" b="b"/>
              <a:pathLst>
                <a:path w="578" h="279" extrusionOk="0">
                  <a:moveTo>
                    <a:pt x="199" y="1"/>
                  </a:moveTo>
                  <a:cubicBezTo>
                    <a:pt x="120" y="1"/>
                    <a:pt x="0" y="1"/>
                    <a:pt x="20" y="100"/>
                  </a:cubicBezTo>
                  <a:cubicBezTo>
                    <a:pt x="60" y="160"/>
                    <a:pt x="179" y="180"/>
                    <a:pt x="259" y="239"/>
                  </a:cubicBezTo>
                  <a:cubicBezTo>
                    <a:pt x="308" y="264"/>
                    <a:pt x="358" y="279"/>
                    <a:pt x="404" y="279"/>
                  </a:cubicBezTo>
                  <a:cubicBezTo>
                    <a:pt x="470" y="279"/>
                    <a:pt x="531" y="250"/>
                    <a:pt x="577" y="180"/>
                  </a:cubicBezTo>
                  <a:cubicBezTo>
                    <a:pt x="498" y="40"/>
                    <a:pt x="35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6199;p9">
              <a:extLst>
                <a:ext uri="{FF2B5EF4-FFF2-40B4-BE49-F238E27FC236}">
                  <a16:creationId xmlns:a16="http://schemas.microsoft.com/office/drawing/2014/main" id="{E220868B-9880-4DE4-82E6-7E49B79612F8}"/>
                </a:ext>
              </a:extLst>
            </p:cNvPr>
            <p:cNvSpPr/>
            <p:nvPr/>
          </p:nvSpPr>
          <p:spPr>
            <a:xfrm>
              <a:off x="5403650" y="2757025"/>
              <a:ext cx="19400" cy="5675"/>
            </a:xfrm>
            <a:custGeom>
              <a:avLst/>
              <a:gdLst/>
              <a:ahLst/>
              <a:cxnLst/>
              <a:rect l="l" t="t" r="r" b="b"/>
              <a:pathLst>
                <a:path w="776" h="227" extrusionOk="0">
                  <a:moveTo>
                    <a:pt x="378" y="1"/>
                  </a:moveTo>
                  <a:cubicBezTo>
                    <a:pt x="259" y="21"/>
                    <a:pt x="159" y="21"/>
                    <a:pt x="40" y="60"/>
                  </a:cubicBezTo>
                  <a:cubicBezTo>
                    <a:pt x="40" y="100"/>
                    <a:pt x="0" y="160"/>
                    <a:pt x="0" y="219"/>
                  </a:cubicBezTo>
                  <a:cubicBezTo>
                    <a:pt x="24" y="218"/>
                    <a:pt x="48" y="217"/>
                    <a:pt x="73" y="217"/>
                  </a:cubicBezTo>
                  <a:cubicBezTo>
                    <a:pt x="165" y="217"/>
                    <a:pt x="258" y="227"/>
                    <a:pt x="348" y="227"/>
                  </a:cubicBezTo>
                  <a:cubicBezTo>
                    <a:pt x="509" y="227"/>
                    <a:pt x="659" y="196"/>
                    <a:pt x="776" y="21"/>
                  </a:cubicBezTo>
                  <a:cubicBezTo>
                    <a:pt x="657" y="1"/>
                    <a:pt x="497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6200;p9">
              <a:extLst>
                <a:ext uri="{FF2B5EF4-FFF2-40B4-BE49-F238E27FC236}">
                  <a16:creationId xmlns:a16="http://schemas.microsoft.com/office/drawing/2014/main" id="{DDA94C20-97E4-4B77-A91C-6DAA9AE3DACC}"/>
                </a:ext>
              </a:extLst>
            </p:cNvPr>
            <p:cNvSpPr/>
            <p:nvPr/>
          </p:nvSpPr>
          <p:spPr>
            <a:xfrm>
              <a:off x="5198250" y="2774975"/>
              <a:ext cx="38825" cy="15900"/>
            </a:xfrm>
            <a:custGeom>
              <a:avLst/>
              <a:gdLst/>
              <a:ahLst/>
              <a:cxnLst/>
              <a:rect l="l" t="t" r="r" b="b"/>
              <a:pathLst>
                <a:path w="1553" h="636" extrusionOk="0">
                  <a:moveTo>
                    <a:pt x="21" y="454"/>
                  </a:moveTo>
                  <a:lnTo>
                    <a:pt x="21" y="454"/>
                  </a:lnTo>
                  <a:cubicBezTo>
                    <a:pt x="14" y="455"/>
                    <a:pt x="7" y="455"/>
                    <a:pt x="0" y="456"/>
                  </a:cubicBezTo>
                  <a:lnTo>
                    <a:pt x="20" y="456"/>
                  </a:lnTo>
                  <a:cubicBezTo>
                    <a:pt x="21" y="456"/>
                    <a:pt x="21" y="455"/>
                    <a:pt x="21" y="454"/>
                  </a:cubicBezTo>
                  <a:close/>
                  <a:moveTo>
                    <a:pt x="632" y="0"/>
                  </a:moveTo>
                  <a:cubicBezTo>
                    <a:pt x="390" y="0"/>
                    <a:pt x="180" y="92"/>
                    <a:pt x="21" y="454"/>
                  </a:cubicBezTo>
                  <a:lnTo>
                    <a:pt x="21" y="454"/>
                  </a:lnTo>
                  <a:cubicBezTo>
                    <a:pt x="45" y="452"/>
                    <a:pt x="69" y="450"/>
                    <a:pt x="93" y="450"/>
                  </a:cubicBezTo>
                  <a:cubicBezTo>
                    <a:pt x="219" y="450"/>
                    <a:pt x="338" y="491"/>
                    <a:pt x="418" y="635"/>
                  </a:cubicBezTo>
                  <a:cubicBezTo>
                    <a:pt x="498" y="635"/>
                    <a:pt x="538" y="596"/>
                    <a:pt x="617" y="596"/>
                  </a:cubicBezTo>
                  <a:cubicBezTo>
                    <a:pt x="816" y="297"/>
                    <a:pt x="1293" y="596"/>
                    <a:pt x="1552" y="98"/>
                  </a:cubicBezTo>
                  <a:lnTo>
                    <a:pt x="1552" y="98"/>
                  </a:lnTo>
                  <a:cubicBezTo>
                    <a:pt x="1525" y="100"/>
                    <a:pt x="1499" y="101"/>
                    <a:pt x="1472" y="101"/>
                  </a:cubicBezTo>
                  <a:cubicBezTo>
                    <a:pt x="1173" y="101"/>
                    <a:pt x="885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6201;p9">
              <a:extLst>
                <a:ext uri="{FF2B5EF4-FFF2-40B4-BE49-F238E27FC236}">
                  <a16:creationId xmlns:a16="http://schemas.microsoft.com/office/drawing/2014/main" id="{C9532C2E-DE25-4063-BF09-21F32BF87B5E}"/>
                </a:ext>
              </a:extLst>
            </p:cNvPr>
            <p:cNvSpPr/>
            <p:nvPr/>
          </p:nvSpPr>
          <p:spPr>
            <a:xfrm>
              <a:off x="5242025" y="2781375"/>
              <a:ext cx="14425" cy="5025"/>
            </a:xfrm>
            <a:custGeom>
              <a:avLst/>
              <a:gdLst/>
              <a:ahLst/>
              <a:cxnLst/>
              <a:rect l="l" t="t" r="r" b="b"/>
              <a:pathLst>
                <a:path w="577" h="201" extrusionOk="0">
                  <a:moveTo>
                    <a:pt x="102" y="1"/>
                  </a:moveTo>
                  <a:cubicBezTo>
                    <a:pt x="67" y="1"/>
                    <a:pt x="33" y="1"/>
                    <a:pt x="0" y="1"/>
                  </a:cubicBezTo>
                  <a:cubicBezTo>
                    <a:pt x="80" y="81"/>
                    <a:pt x="159" y="141"/>
                    <a:pt x="239" y="200"/>
                  </a:cubicBezTo>
                  <a:cubicBezTo>
                    <a:pt x="358" y="200"/>
                    <a:pt x="458" y="180"/>
                    <a:pt x="577" y="180"/>
                  </a:cubicBezTo>
                  <a:cubicBezTo>
                    <a:pt x="461" y="15"/>
                    <a:pt x="276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6202;p9">
              <a:extLst>
                <a:ext uri="{FF2B5EF4-FFF2-40B4-BE49-F238E27FC236}">
                  <a16:creationId xmlns:a16="http://schemas.microsoft.com/office/drawing/2014/main" id="{1E9F3E9D-5282-4966-A5A4-4B6BCDB2CD81}"/>
                </a:ext>
              </a:extLst>
            </p:cNvPr>
            <p:cNvSpPr/>
            <p:nvPr/>
          </p:nvSpPr>
          <p:spPr>
            <a:xfrm>
              <a:off x="5293725" y="3394925"/>
              <a:ext cx="125500" cy="64050"/>
            </a:xfrm>
            <a:custGeom>
              <a:avLst/>
              <a:gdLst/>
              <a:ahLst/>
              <a:cxnLst/>
              <a:rect l="l" t="t" r="r" b="b"/>
              <a:pathLst>
                <a:path w="5020" h="2562" extrusionOk="0">
                  <a:moveTo>
                    <a:pt x="143" y="1"/>
                  </a:moveTo>
                  <a:cubicBezTo>
                    <a:pt x="106" y="1"/>
                    <a:pt x="67" y="24"/>
                    <a:pt x="21" y="47"/>
                  </a:cubicBezTo>
                  <a:cubicBezTo>
                    <a:pt x="1" y="465"/>
                    <a:pt x="498" y="465"/>
                    <a:pt x="598" y="803"/>
                  </a:cubicBezTo>
                  <a:cubicBezTo>
                    <a:pt x="797" y="823"/>
                    <a:pt x="1015" y="843"/>
                    <a:pt x="1214" y="942"/>
                  </a:cubicBezTo>
                  <a:cubicBezTo>
                    <a:pt x="2169" y="1400"/>
                    <a:pt x="3104" y="1857"/>
                    <a:pt x="4059" y="2315"/>
                  </a:cubicBezTo>
                  <a:cubicBezTo>
                    <a:pt x="4337" y="2315"/>
                    <a:pt x="4556" y="2434"/>
                    <a:pt x="4775" y="2533"/>
                  </a:cubicBezTo>
                  <a:cubicBezTo>
                    <a:pt x="4822" y="2552"/>
                    <a:pt x="4862" y="2561"/>
                    <a:pt x="4894" y="2561"/>
                  </a:cubicBezTo>
                  <a:cubicBezTo>
                    <a:pt x="4996" y="2561"/>
                    <a:pt x="5020" y="2471"/>
                    <a:pt x="4974" y="2334"/>
                  </a:cubicBezTo>
                  <a:cubicBezTo>
                    <a:pt x="3582" y="1419"/>
                    <a:pt x="1950" y="962"/>
                    <a:pt x="458" y="206"/>
                  </a:cubicBezTo>
                  <a:cubicBezTo>
                    <a:pt x="359" y="206"/>
                    <a:pt x="279" y="126"/>
                    <a:pt x="220" y="47"/>
                  </a:cubicBezTo>
                  <a:cubicBezTo>
                    <a:pt x="194" y="13"/>
                    <a:pt x="169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6203;p9">
              <a:extLst>
                <a:ext uri="{FF2B5EF4-FFF2-40B4-BE49-F238E27FC236}">
                  <a16:creationId xmlns:a16="http://schemas.microsoft.com/office/drawing/2014/main" id="{2E4CA272-820F-411F-8B00-D9C5503A5849}"/>
                </a:ext>
              </a:extLst>
            </p:cNvPr>
            <p:cNvSpPr/>
            <p:nvPr/>
          </p:nvSpPr>
          <p:spPr>
            <a:xfrm>
              <a:off x="5222125" y="3268275"/>
              <a:ext cx="118375" cy="54725"/>
            </a:xfrm>
            <a:custGeom>
              <a:avLst/>
              <a:gdLst/>
              <a:ahLst/>
              <a:cxnLst/>
              <a:rect l="l" t="t" r="r" b="b"/>
              <a:pathLst>
                <a:path w="4735" h="2189" extrusionOk="0">
                  <a:moveTo>
                    <a:pt x="577" y="0"/>
                  </a:moveTo>
                  <a:cubicBezTo>
                    <a:pt x="510" y="79"/>
                    <a:pt x="417" y="88"/>
                    <a:pt x="321" y="88"/>
                  </a:cubicBezTo>
                  <a:cubicBezTo>
                    <a:pt x="292" y="88"/>
                    <a:pt x="264" y="87"/>
                    <a:pt x="235" y="87"/>
                  </a:cubicBezTo>
                  <a:cubicBezTo>
                    <a:pt x="189" y="87"/>
                    <a:pt x="143" y="89"/>
                    <a:pt x="100" y="100"/>
                  </a:cubicBezTo>
                  <a:lnTo>
                    <a:pt x="0" y="199"/>
                  </a:lnTo>
                  <a:cubicBezTo>
                    <a:pt x="975" y="617"/>
                    <a:pt x="1930" y="1055"/>
                    <a:pt x="2885" y="1512"/>
                  </a:cubicBezTo>
                  <a:cubicBezTo>
                    <a:pt x="3541" y="1552"/>
                    <a:pt x="4019" y="2129"/>
                    <a:pt x="4735" y="2189"/>
                  </a:cubicBezTo>
                  <a:cubicBezTo>
                    <a:pt x="3462" y="1095"/>
                    <a:pt x="1930" y="736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6204;p9">
              <a:extLst>
                <a:ext uri="{FF2B5EF4-FFF2-40B4-BE49-F238E27FC236}">
                  <a16:creationId xmlns:a16="http://schemas.microsoft.com/office/drawing/2014/main" id="{13DB7F73-39F2-4883-B520-974960E2CE4D}"/>
                </a:ext>
              </a:extLst>
            </p:cNvPr>
            <p:cNvSpPr/>
            <p:nvPr/>
          </p:nvSpPr>
          <p:spPr>
            <a:xfrm>
              <a:off x="5188300" y="3296125"/>
              <a:ext cx="50250" cy="29475"/>
            </a:xfrm>
            <a:custGeom>
              <a:avLst/>
              <a:gdLst/>
              <a:ahLst/>
              <a:cxnLst/>
              <a:rect l="l" t="t" r="r" b="b"/>
              <a:pathLst>
                <a:path w="2010" h="11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98"/>
                    <a:pt x="359" y="498"/>
                    <a:pt x="438" y="776"/>
                  </a:cubicBezTo>
                  <a:cubicBezTo>
                    <a:pt x="481" y="768"/>
                    <a:pt x="522" y="764"/>
                    <a:pt x="562" y="764"/>
                  </a:cubicBezTo>
                  <a:cubicBezTo>
                    <a:pt x="981" y="764"/>
                    <a:pt x="1262" y="1179"/>
                    <a:pt x="1676" y="1179"/>
                  </a:cubicBezTo>
                  <a:cubicBezTo>
                    <a:pt x="1701" y="1179"/>
                    <a:pt x="1726" y="1177"/>
                    <a:pt x="1751" y="1174"/>
                  </a:cubicBezTo>
                  <a:cubicBezTo>
                    <a:pt x="2010" y="915"/>
                    <a:pt x="1711" y="736"/>
                    <a:pt x="1612" y="736"/>
                  </a:cubicBezTo>
                  <a:cubicBezTo>
                    <a:pt x="1015" y="677"/>
                    <a:pt x="538" y="29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6205;p9">
              <a:extLst>
                <a:ext uri="{FF2B5EF4-FFF2-40B4-BE49-F238E27FC236}">
                  <a16:creationId xmlns:a16="http://schemas.microsoft.com/office/drawing/2014/main" id="{1BD72C8C-3C22-490A-A609-93E2FAD2385C}"/>
                </a:ext>
              </a:extLst>
            </p:cNvPr>
            <p:cNvSpPr/>
            <p:nvPr/>
          </p:nvSpPr>
          <p:spPr>
            <a:xfrm>
              <a:off x="5288750" y="3243900"/>
              <a:ext cx="55250" cy="29375"/>
            </a:xfrm>
            <a:custGeom>
              <a:avLst/>
              <a:gdLst/>
              <a:ahLst/>
              <a:cxnLst/>
              <a:rect l="l" t="t" r="r" b="b"/>
              <a:pathLst>
                <a:path w="2210" h="1175" extrusionOk="0">
                  <a:moveTo>
                    <a:pt x="399" y="1"/>
                  </a:moveTo>
                  <a:cubicBezTo>
                    <a:pt x="319" y="180"/>
                    <a:pt x="180" y="200"/>
                    <a:pt x="1" y="219"/>
                  </a:cubicBezTo>
                  <a:cubicBezTo>
                    <a:pt x="717" y="518"/>
                    <a:pt x="1354" y="995"/>
                    <a:pt x="2110" y="1174"/>
                  </a:cubicBezTo>
                  <a:cubicBezTo>
                    <a:pt x="2209" y="1075"/>
                    <a:pt x="2189" y="1015"/>
                    <a:pt x="2090" y="936"/>
                  </a:cubicBezTo>
                  <a:cubicBezTo>
                    <a:pt x="1851" y="776"/>
                    <a:pt x="1592" y="578"/>
                    <a:pt x="1354" y="399"/>
                  </a:cubicBezTo>
                  <a:cubicBezTo>
                    <a:pt x="1322" y="346"/>
                    <a:pt x="1296" y="321"/>
                    <a:pt x="1267" y="321"/>
                  </a:cubicBezTo>
                  <a:cubicBezTo>
                    <a:pt x="1241" y="321"/>
                    <a:pt x="1212" y="341"/>
                    <a:pt x="1175" y="379"/>
                  </a:cubicBezTo>
                  <a:cubicBezTo>
                    <a:pt x="916" y="239"/>
                    <a:pt x="657" y="12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6206;p9">
              <a:extLst>
                <a:ext uri="{FF2B5EF4-FFF2-40B4-BE49-F238E27FC236}">
                  <a16:creationId xmlns:a16="http://schemas.microsoft.com/office/drawing/2014/main" id="{8F51EA33-969E-4A80-B7DA-B136CEE40A81}"/>
                </a:ext>
              </a:extLst>
            </p:cNvPr>
            <p:cNvSpPr/>
            <p:nvPr/>
          </p:nvSpPr>
          <p:spPr>
            <a:xfrm>
              <a:off x="5194275" y="32538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99" y="1"/>
                  </a:moveTo>
                  <a:lnTo>
                    <a:pt x="0" y="199"/>
                  </a:lnTo>
                  <a:cubicBezTo>
                    <a:pt x="378" y="378"/>
                    <a:pt x="756" y="577"/>
                    <a:pt x="1174" y="776"/>
                  </a:cubicBezTo>
                  <a:lnTo>
                    <a:pt x="1194" y="737"/>
                  </a:lnTo>
                  <a:cubicBezTo>
                    <a:pt x="1254" y="657"/>
                    <a:pt x="1373" y="657"/>
                    <a:pt x="1373" y="538"/>
                  </a:cubicBezTo>
                  <a:cubicBezTo>
                    <a:pt x="1094" y="100"/>
                    <a:pt x="617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6207;p9">
              <a:extLst>
                <a:ext uri="{FF2B5EF4-FFF2-40B4-BE49-F238E27FC236}">
                  <a16:creationId xmlns:a16="http://schemas.microsoft.com/office/drawing/2014/main" id="{D34FCCA8-AAB5-40D2-A25E-7D9876533D04}"/>
                </a:ext>
              </a:extLst>
            </p:cNvPr>
            <p:cNvSpPr/>
            <p:nvPr/>
          </p:nvSpPr>
          <p:spPr>
            <a:xfrm>
              <a:off x="5201225" y="3220025"/>
              <a:ext cx="34350" cy="18450"/>
            </a:xfrm>
            <a:custGeom>
              <a:avLst/>
              <a:gdLst/>
              <a:ahLst/>
              <a:cxnLst/>
              <a:rect l="l" t="t" r="r" b="b"/>
              <a:pathLst>
                <a:path w="1374" h="738" extrusionOk="0">
                  <a:moveTo>
                    <a:pt x="100" y="1"/>
                  </a:moveTo>
                  <a:cubicBezTo>
                    <a:pt x="100" y="1"/>
                    <a:pt x="80" y="1"/>
                    <a:pt x="21" y="80"/>
                  </a:cubicBezTo>
                  <a:cubicBezTo>
                    <a:pt x="1" y="100"/>
                    <a:pt x="21" y="160"/>
                    <a:pt x="100" y="200"/>
                  </a:cubicBezTo>
                  <a:cubicBezTo>
                    <a:pt x="426" y="487"/>
                    <a:pt x="771" y="738"/>
                    <a:pt x="1311" y="738"/>
                  </a:cubicBezTo>
                  <a:cubicBezTo>
                    <a:pt x="1332" y="738"/>
                    <a:pt x="1352" y="738"/>
                    <a:pt x="1373" y="737"/>
                  </a:cubicBezTo>
                  <a:cubicBezTo>
                    <a:pt x="936" y="359"/>
                    <a:pt x="598" y="6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6208;p9">
              <a:extLst>
                <a:ext uri="{FF2B5EF4-FFF2-40B4-BE49-F238E27FC236}">
                  <a16:creationId xmlns:a16="http://schemas.microsoft.com/office/drawing/2014/main" id="{8A2E0301-05E8-46BC-A731-10646743504B}"/>
                </a:ext>
              </a:extLst>
            </p:cNvPr>
            <p:cNvSpPr/>
            <p:nvPr/>
          </p:nvSpPr>
          <p:spPr>
            <a:xfrm>
              <a:off x="5179850" y="3214050"/>
              <a:ext cx="23900" cy="16625"/>
            </a:xfrm>
            <a:custGeom>
              <a:avLst/>
              <a:gdLst/>
              <a:ahLst/>
              <a:cxnLst/>
              <a:rect l="l" t="t" r="r" b="b"/>
              <a:pathLst>
                <a:path w="956" h="665" extrusionOk="0">
                  <a:moveTo>
                    <a:pt x="394" y="0"/>
                  </a:moveTo>
                  <a:cubicBezTo>
                    <a:pt x="270" y="0"/>
                    <a:pt x="139" y="58"/>
                    <a:pt x="0" y="220"/>
                  </a:cubicBezTo>
                  <a:lnTo>
                    <a:pt x="0" y="498"/>
                  </a:lnTo>
                  <a:cubicBezTo>
                    <a:pt x="117" y="621"/>
                    <a:pt x="227" y="664"/>
                    <a:pt x="333" y="664"/>
                  </a:cubicBezTo>
                  <a:cubicBezTo>
                    <a:pt x="553" y="664"/>
                    <a:pt x="754" y="479"/>
                    <a:pt x="955" y="439"/>
                  </a:cubicBezTo>
                  <a:lnTo>
                    <a:pt x="955" y="240"/>
                  </a:lnTo>
                  <a:cubicBezTo>
                    <a:pt x="773" y="142"/>
                    <a:pt x="590" y="0"/>
                    <a:pt x="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6209;p9">
              <a:extLst>
                <a:ext uri="{FF2B5EF4-FFF2-40B4-BE49-F238E27FC236}">
                  <a16:creationId xmlns:a16="http://schemas.microsoft.com/office/drawing/2014/main" id="{9436878E-68A4-43E8-BD27-EEAD2D814FEA}"/>
                </a:ext>
              </a:extLst>
            </p:cNvPr>
            <p:cNvSpPr/>
            <p:nvPr/>
          </p:nvSpPr>
          <p:spPr>
            <a:xfrm>
              <a:off x="5413100" y="3453775"/>
              <a:ext cx="24500" cy="13975"/>
            </a:xfrm>
            <a:custGeom>
              <a:avLst/>
              <a:gdLst/>
              <a:ahLst/>
              <a:cxnLst/>
              <a:rect l="l" t="t" r="r" b="b"/>
              <a:pathLst>
                <a:path w="980" h="559" extrusionOk="0">
                  <a:moveTo>
                    <a:pt x="199" y="0"/>
                  </a:moveTo>
                  <a:lnTo>
                    <a:pt x="0" y="199"/>
                  </a:lnTo>
                  <a:cubicBezTo>
                    <a:pt x="179" y="378"/>
                    <a:pt x="398" y="498"/>
                    <a:pt x="657" y="557"/>
                  </a:cubicBezTo>
                  <a:cubicBezTo>
                    <a:pt x="671" y="558"/>
                    <a:pt x="685" y="559"/>
                    <a:pt x="697" y="559"/>
                  </a:cubicBezTo>
                  <a:cubicBezTo>
                    <a:pt x="980" y="559"/>
                    <a:pt x="814" y="352"/>
                    <a:pt x="776" y="199"/>
                  </a:cubicBezTo>
                  <a:cubicBezTo>
                    <a:pt x="577" y="140"/>
                    <a:pt x="398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6210;p9">
              <a:extLst>
                <a:ext uri="{FF2B5EF4-FFF2-40B4-BE49-F238E27FC236}">
                  <a16:creationId xmlns:a16="http://schemas.microsoft.com/office/drawing/2014/main" id="{766B6044-5714-43D8-B8FB-8BE454FBD462}"/>
                </a:ext>
              </a:extLst>
            </p:cNvPr>
            <p:cNvSpPr/>
            <p:nvPr/>
          </p:nvSpPr>
          <p:spPr>
            <a:xfrm>
              <a:off x="5242025" y="3367875"/>
              <a:ext cx="14425" cy="5350"/>
            </a:xfrm>
            <a:custGeom>
              <a:avLst/>
              <a:gdLst/>
              <a:ahLst/>
              <a:cxnLst/>
              <a:rect l="l" t="t" r="r" b="b"/>
              <a:pathLst>
                <a:path w="577" h="214" extrusionOk="0">
                  <a:moveTo>
                    <a:pt x="233" y="0"/>
                  </a:moveTo>
                  <a:cubicBezTo>
                    <a:pt x="169" y="0"/>
                    <a:pt x="104" y="8"/>
                    <a:pt x="40" y="15"/>
                  </a:cubicBezTo>
                  <a:cubicBezTo>
                    <a:pt x="0" y="94"/>
                    <a:pt x="0" y="134"/>
                    <a:pt x="0" y="214"/>
                  </a:cubicBezTo>
                  <a:lnTo>
                    <a:pt x="577" y="214"/>
                  </a:lnTo>
                  <a:cubicBezTo>
                    <a:pt x="496" y="38"/>
                    <a:pt x="369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6211;p9">
              <a:extLst>
                <a:ext uri="{FF2B5EF4-FFF2-40B4-BE49-F238E27FC236}">
                  <a16:creationId xmlns:a16="http://schemas.microsoft.com/office/drawing/2014/main" id="{3E2C2B5F-93AD-43F0-9FC8-C6E12C0A3DF3}"/>
                </a:ext>
              </a:extLst>
            </p:cNvPr>
            <p:cNvSpPr/>
            <p:nvPr/>
          </p:nvSpPr>
          <p:spPr>
            <a:xfrm>
              <a:off x="5223600" y="3266775"/>
              <a:ext cx="12975" cy="5500"/>
            </a:xfrm>
            <a:custGeom>
              <a:avLst/>
              <a:gdLst/>
              <a:ahLst/>
              <a:cxnLst/>
              <a:rect l="l" t="t" r="r" b="b"/>
              <a:pathLst>
                <a:path w="519" h="220" extrusionOk="0">
                  <a:moveTo>
                    <a:pt x="180" y="1"/>
                  </a:moveTo>
                  <a:cubicBezTo>
                    <a:pt x="120" y="80"/>
                    <a:pt x="41" y="120"/>
                    <a:pt x="1" y="200"/>
                  </a:cubicBezTo>
                  <a:cubicBezTo>
                    <a:pt x="75" y="207"/>
                    <a:pt x="149" y="220"/>
                    <a:pt x="219" y="220"/>
                  </a:cubicBezTo>
                  <a:cubicBezTo>
                    <a:pt x="337" y="220"/>
                    <a:pt x="443" y="183"/>
                    <a:pt x="518" y="21"/>
                  </a:cubicBezTo>
                  <a:cubicBezTo>
                    <a:pt x="399" y="21"/>
                    <a:pt x="29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6212;p9">
              <a:extLst>
                <a:ext uri="{FF2B5EF4-FFF2-40B4-BE49-F238E27FC236}">
                  <a16:creationId xmlns:a16="http://schemas.microsoft.com/office/drawing/2014/main" id="{296F7AE5-CD24-467E-9B5D-1DEBA7D735F1}"/>
                </a:ext>
              </a:extLst>
            </p:cNvPr>
            <p:cNvSpPr/>
            <p:nvPr/>
          </p:nvSpPr>
          <p:spPr>
            <a:xfrm>
              <a:off x="5294225" y="3391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200" y="200"/>
                  </a:lnTo>
                  <a:cubicBezTo>
                    <a:pt x="180" y="100"/>
                    <a:pt x="10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6213;p9">
              <a:extLst>
                <a:ext uri="{FF2B5EF4-FFF2-40B4-BE49-F238E27FC236}">
                  <a16:creationId xmlns:a16="http://schemas.microsoft.com/office/drawing/2014/main" id="{256C2953-9FCF-467C-AF0B-997115D22868}"/>
                </a:ext>
              </a:extLst>
            </p:cNvPr>
            <p:cNvSpPr/>
            <p:nvPr/>
          </p:nvSpPr>
          <p:spPr>
            <a:xfrm>
              <a:off x="5299200" y="339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40" y="160"/>
                    <a:pt x="239" y="160"/>
                  </a:cubicBezTo>
                  <a:cubicBezTo>
                    <a:pt x="160" y="8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6214;p9">
              <a:extLst>
                <a:ext uri="{FF2B5EF4-FFF2-40B4-BE49-F238E27FC236}">
                  <a16:creationId xmlns:a16="http://schemas.microsoft.com/office/drawing/2014/main" id="{C1096347-6263-417E-854E-EF2289A35734}"/>
                </a:ext>
              </a:extLst>
            </p:cNvPr>
            <p:cNvSpPr/>
            <p:nvPr/>
          </p:nvSpPr>
          <p:spPr>
            <a:xfrm>
              <a:off x="5238025" y="3362775"/>
              <a:ext cx="4025" cy="4975"/>
            </a:xfrm>
            <a:custGeom>
              <a:avLst/>
              <a:gdLst/>
              <a:ahLst/>
              <a:cxnLst/>
              <a:rect l="l" t="t" r="r" b="b"/>
              <a:pathLst>
                <a:path w="161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99"/>
                    <a:pt x="61" y="159"/>
                    <a:pt x="160" y="199"/>
                  </a:cubicBezTo>
                  <a:cubicBezTo>
                    <a:pt x="120" y="119"/>
                    <a:pt x="6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6215;p9">
              <a:extLst>
                <a:ext uri="{FF2B5EF4-FFF2-40B4-BE49-F238E27FC236}">
                  <a16:creationId xmlns:a16="http://schemas.microsoft.com/office/drawing/2014/main" id="{6EA6C708-C96B-47CD-9C66-9657D4E0642F}"/>
                </a:ext>
              </a:extLst>
            </p:cNvPr>
            <p:cNvSpPr/>
            <p:nvPr/>
          </p:nvSpPr>
          <p:spPr>
            <a:xfrm>
              <a:off x="5428000" y="25103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21" y="1"/>
                  </a:moveTo>
                  <a:cubicBezTo>
                    <a:pt x="1" y="120"/>
                    <a:pt x="1" y="240"/>
                    <a:pt x="160" y="319"/>
                  </a:cubicBezTo>
                  <a:cubicBezTo>
                    <a:pt x="180" y="200"/>
                    <a:pt x="200" y="4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6216;p9">
              <a:extLst>
                <a:ext uri="{FF2B5EF4-FFF2-40B4-BE49-F238E27FC236}">
                  <a16:creationId xmlns:a16="http://schemas.microsoft.com/office/drawing/2014/main" id="{8EB6C3DF-D330-470F-B72B-8062B8EEB602}"/>
                </a:ext>
              </a:extLst>
            </p:cNvPr>
            <p:cNvSpPr/>
            <p:nvPr/>
          </p:nvSpPr>
          <p:spPr>
            <a:xfrm>
              <a:off x="5199250" y="3281700"/>
              <a:ext cx="43775" cy="22400"/>
            </a:xfrm>
            <a:custGeom>
              <a:avLst/>
              <a:gdLst/>
              <a:ahLst/>
              <a:cxnLst/>
              <a:rect l="l" t="t" r="r" b="b"/>
              <a:pathLst>
                <a:path w="1751" h="896" extrusionOk="0">
                  <a:moveTo>
                    <a:pt x="199" y="1"/>
                  </a:moveTo>
                  <a:cubicBezTo>
                    <a:pt x="100" y="80"/>
                    <a:pt x="0" y="100"/>
                    <a:pt x="0" y="219"/>
                  </a:cubicBezTo>
                  <a:cubicBezTo>
                    <a:pt x="498" y="697"/>
                    <a:pt x="1074" y="896"/>
                    <a:pt x="1751" y="896"/>
                  </a:cubicBezTo>
                  <a:cubicBezTo>
                    <a:pt x="1174" y="677"/>
                    <a:pt x="796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6217;p9">
              <a:extLst>
                <a:ext uri="{FF2B5EF4-FFF2-40B4-BE49-F238E27FC236}">
                  <a16:creationId xmlns:a16="http://schemas.microsoft.com/office/drawing/2014/main" id="{49406209-28AA-404D-8C26-7F2B33A37915}"/>
                </a:ext>
              </a:extLst>
            </p:cNvPr>
            <p:cNvSpPr/>
            <p:nvPr/>
          </p:nvSpPr>
          <p:spPr>
            <a:xfrm>
              <a:off x="5189800" y="3278800"/>
              <a:ext cx="14450" cy="8400"/>
            </a:xfrm>
            <a:custGeom>
              <a:avLst/>
              <a:gdLst/>
              <a:ahLst/>
              <a:cxnLst/>
              <a:rect l="l" t="t" r="r" b="b"/>
              <a:pathLst>
                <a:path w="578" h="336" extrusionOk="0">
                  <a:moveTo>
                    <a:pt x="226" y="0"/>
                  </a:moveTo>
                  <a:cubicBezTo>
                    <a:pt x="176" y="0"/>
                    <a:pt x="132" y="25"/>
                    <a:pt x="100" y="97"/>
                  </a:cubicBezTo>
                  <a:cubicBezTo>
                    <a:pt x="0" y="276"/>
                    <a:pt x="259" y="296"/>
                    <a:pt x="378" y="335"/>
                  </a:cubicBezTo>
                  <a:cubicBezTo>
                    <a:pt x="438" y="276"/>
                    <a:pt x="498" y="196"/>
                    <a:pt x="577" y="117"/>
                  </a:cubicBezTo>
                  <a:cubicBezTo>
                    <a:pt x="457" y="103"/>
                    <a:pt x="328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6218;p9">
              <a:extLst>
                <a:ext uri="{FF2B5EF4-FFF2-40B4-BE49-F238E27FC236}">
                  <a16:creationId xmlns:a16="http://schemas.microsoft.com/office/drawing/2014/main" id="{1C75EB78-27BE-465A-9D6A-F086C290E6D0}"/>
                </a:ext>
              </a:extLst>
            </p:cNvPr>
            <p:cNvSpPr/>
            <p:nvPr/>
          </p:nvSpPr>
          <p:spPr>
            <a:xfrm>
              <a:off x="5174375" y="3146175"/>
              <a:ext cx="69150" cy="16200"/>
            </a:xfrm>
            <a:custGeom>
              <a:avLst/>
              <a:gdLst/>
              <a:ahLst/>
              <a:cxnLst/>
              <a:rect l="l" t="t" r="r" b="b"/>
              <a:pathLst>
                <a:path w="2766" h="648" extrusionOk="0">
                  <a:moveTo>
                    <a:pt x="1924" y="0"/>
                  </a:moveTo>
                  <a:cubicBezTo>
                    <a:pt x="1621" y="0"/>
                    <a:pt x="1315" y="40"/>
                    <a:pt x="1015" y="50"/>
                  </a:cubicBezTo>
                  <a:cubicBezTo>
                    <a:pt x="995" y="110"/>
                    <a:pt x="955" y="130"/>
                    <a:pt x="916" y="150"/>
                  </a:cubicBezTo>
                  <a:cubicBezTo>
                    <a:pt x="830" y="201"/>
                    <a:pt x="741" y="215"/>
                    <a:pt x="651" y="215"/>
                  </a:cubicBezTo>
                  <a:cubicBezTo>
                    <a:pt x="549" y="215"/>
                    <a:pt x="445" y="197"/>
                    <a:pt x="343" y="197"/>
                  </a:cubicBezTo>
                  <a:cubicBezTo>
                    <a:pt x="224" y="197"/>
                    <a:pt x="108" y="222"/>
                    <a:pt x="1" y="329"/>
                  </a:cubicBezTo>
                  <a:cubicBezTo>
                    <a:pt x="1" y="369"/>
                    <a:pt x="21" y="428"/>
                    <a:pt x="21" y="468"/>
                  </a:cubicBezTo>
                  <a:cubicBezTo>
                    <a:pt x="197" y="444"/>
                    <a:pt x="372" y="433"/>
                    <a:pt x="546" y="433"/>
                  </a:cubicBezTo>
                  <a:cubicBezTo>
                    <a:pt x="1213" y="433"/>
                    <a:pt x="1860" y="584"/>
                    <a:pt x="2507" y="647"/>
                  </a:cubicBezTo>
                  <a:cubicBezTo>
                    <a:pt x="2646" y="548"/>
                    <a:pt x="2746" y="448"/>
                    <a:pt x="2766" y="309"/>
                  </a:cubicBezTo>
                  <a:lnTo>
                    <a:pt x="2766" y="170"/>
                  </a:lnTo>
                  <a:cubicBezTo>
                    <a:pt x="2746" y="170"/>
                    <a:pt x="2686" y="150"/>
                    <a:pt x="2666" y="130"/>
                  </a:cubicBezTo>
                  <a:lnTo>
                    <a:pt x="2686" y="130"/>
                  </a:lnTo>
                  <a:cubicBezTo>
                    <a:pt x="2438" y="29"/>
                    <a:pt x="2182" y="0"/>
                    <a:pt x="1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6219;p9">
              <a:extLst>
                <a:ext uri="{FF2B5EF4-FFF2-40B4-BE49-F238E27FC236}">
                  <a16:creationId xmlns:a16="http://schemas.microsoft.com/office/drawing/2014/main" id="{4169B333-E386-4395-A364-EEC4F778C4E3}"/>
                </a:ext>
              </a:extLst>
            </p:cNvPr>
            <p:cNvSpPr/>
            <p:nvPr/>
          </p:nvSpPr>
          <p:spPr>
            <a:xfrm>
              <a:off x="5160450" y="3148050"/>
              <a:ext cx="36825" cy="5875"/>
            </a:xfrm>
            <a:custGeom>
              <a:avLst/>
              <a:gdLst/>
              <a:ahLst/>
              <a:cxnLst/>
              <a:rect l="l" t="t" r="r" b="b"/>
              <a:pathLst>
                <a:path w="1473" h="235" extrusionOk="0">
                  <a:moveTo>
                    <a:pt x="638" y="0"/>
                  </a:moveTo>
                  <a:cubicBezTo>
                    <a:pt x="422" y="0"/>
                    <a:pt x="206" y="38"/>
                    <a:pt x="1" y="174"/>
                  </a:cubicBezTo>
                  <a:cubicBezTo>
                    <a:pt x="219" y="174"/>
                    <a:pt x="379" y="194"/>
                    <a:pt x="558" y="234"/>
                  </a:cubicBezTo>
                  <a:cubicBezTo>
                    <a:pt x="657" y="201"/>
                    <a:pt x="763" y="196"/>
                    <a:pt x="870" y="196"/>
                  </a:cubicBezTo>
                  <a:cubicBezTo>
                    <a:pt x="909" y="196"/>
                    <a:pt x="948" y="197"/>
                    <a:pt x="987" y="197"/>
                  </a:cubicBezTo>
                  <a:cubicBezTo>
                    <a:pt x="1161" y="197"/>
                    <a:pt x="1332" y="185"/>
                    <a:pt x="1473" y="55"/>
                  </a:cubicBezTo>
                  <a:lnTo>
                    <a:pt x="1473" y="55"/>
                  </a:lnTo>
                  <a:cubicBezTo>
                    <a:pt x="1452" y="56"/>
                    <a:pt x="1431" y="56"/>
                    <a:pt x="1411" y="56"/>
                  </a:cubicBezTo>
                  <a:cubicBezTo>
                    <a:pt x="1166" y="56"/>
                    <a:pt x="902" y="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6220;p9">
              <a:extLst>
                <a:ext uri="{FF2B5EF4-FFF2-40B4-BE49-F238E27FC236}">
                  <a16:creationId xmlns:a16="http://schemas.microsoft.com/office/drawing/2014/main" id="{FC3FD6AA-44A8-4EED-A8CD-25AD8CAD107D}"/>
                </a:ext>
              </a:extLst>
            </p:cNvPr>
            <p:cNvSpPr/>
            <p:nvPr/>
          </p:nvSpPr>
          <p:spPr>
            <a:xfrm>
              <a:off x="5204225" y="3166825"/>
              <a:ext cx="19750" cy="11200"/>
            </a:xfrm>
            <a:custGeom>
              <a:avLst/>
              <a:gdLst/>
              <a:ahLst/>
              <a:cxnLst/>
              <a:rect l="l" t="t" r="r" b="b"/>
              <a:pathLst>
                <a:path w="790" h="44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20"/>
                    <a:pt x="120" y="279"/>
                    <a:pt x="179" y="418"/>
                  </a:cubicBezTo>
                  <a:cubicBezTo>
                    <a:pt x="299" y="418"/>
                    <a:pt x="418" y="438"/>
                    <a:pt x="557" y="438"/>
                  </a:cubicBezTo>
                  <a:cubicBezTo>
                    <a:pt x="591" y="445"/>
                    <a:pt x="620" y="448"/>
                    <a:pt x="645" y="448"/>
                  </a:cubicBezTo>
                  <a:cubicBezTo>
                    <a:pt x="767" y="448"/>
                    <a:pt x="789" y="368"/>
                    <a:pt x="756" y="2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6221;p9">
              <a:extLst>
                <a:ext uri="{FF2B5EF4-FFF2-40B4-BE49-F238E27FC236}">
                  <a16:creationId xmlns:a16="http://schemas.microsoft.com/office/drawing/2014/main" id="{D97E2238-FCE7-40AB-B5ED-C0518FBFCF93}"/>
                </a:ext>
              </a:extLst>
            </p:cNvPr>
            <p:cNvSpPr/>
            <p:nvPr/>
          </p:nvSpPr>
          <p:spPr>
            <a:xfrm>
              <a:off x="5450875" y="2742600"/>
              <a:ext cx="182550" cy="17700"/>
            </a:xfrm>
            <a:custGeom>
              <a:avLst/>
              <a:gdLst/>
              <a:ahLst/>
              <a:cxnLst/>
              <a:rect l="l" t="t" r="r" b="b"/>
              <a:pathLst>
                <a:path w="7302" h="708" extrusionOk="0">
                  <a:moveTo>
                    <a:pt x="3579" y="1"/>
                  </a:moveTo>
                  <a:cubicBezTo>
                    <a:pt x="3360" y="1"/>
                    <a:pt x="3142" y="11"/>
                    <a:pt x="2925" y="41"/>
                  </a:cubicBezTo>
                  <a:cubicBezTo>
                    <a:pt x="2852" y="59"/>
                    <a:pt x="2761" y="162"/>
                    <a:pt x="2701" y="162"/>
                  </a:cubicBezTo>
                  <a:cubicBezTo>
                    <a:pt x="2696" y="162"/>
                    <a:pt x="2691" y="161"/>
                    <a:pt x="2686" y="160"/>
                  </a:cubicBezTo>
                  <a:cubicBezTo>
                    <a:pt x="2351" y="60"/>
                    <a:pt x="2008" y="35"/>
                    <a:pt x="1660" y="35"/>
                  </a:cubicBezTo>
                  <a:cubicBezTo>
                    <a:pt x="1298" y="35"/>
                    <a:pt x="931" y="62"/>
                    <a:pt x="563" y="62"/>
                  </a:cubicBezTo>
                  <a:cubicBezTo>
                    <a:pt x="508" y="62"/>
                    <a:pt x="454" y="62"/>
                    <a:pt x="399" y="60"/>
                  </a:cubicBezTo>
                  <a:cubicBezTo>
                    <a:pt x="299" y="180"/>
                    <a:pt x="1" y="60"/>
                    <a:pt x="41" y="359"/>
                  </a:cubicBezTo>
                  <a:cubicBezTo>
                    <a:pt x="61" y="399"/>
                    <a:pt x="61" y="438"/>
                    <a:pt x="81" y="478"/>
                  </a:cubicBezTo>
                  <a:cubicBezTo>
                    <a:pt x="399" y="478"/>
                    <a:pt x="697" y="458"/>
                    <a:pt x="1035" y="458"/>
                  </a:cubicBezTo>
                  <a:cubicBezTo>
                    <a:pt x="2686" y="498"/>
                    <a:pt x="4377" y="578"/>
                    <a:pt x="6048" y="637"/>
                  </a:cubicBezTo>
                  <a:cubicBezTo>
                    <a:pt x="6274" y="670"/>
                    <a:pt x="6505" y="708"/>
                    <a:pt x="6733" y="708"/>
                  </a:cubicBezTo>
                  <a:cubicBezTo>
                    <a:pt x="6927" y="708"/>
                    <a:pt x="7118" y="680"/>
                    <a:pt x="7302" y="598"/>
                  </a:cubicBezTo>
                  <a:lnTo>
                    <a:pt x="7302" y="438"/>
                  </a:lnTo>
                  <a:cubicBezTo>
                    <a:pt x="6944" y="438"/>
                    <a:pt x="6605" y="438"/>
                    <a:pt x="6247" y="399"/>
                  </a:cubicBezTo>
                  <a:cubicBezTo>
                    <a:pt x="6221" y="397"/>
                    <a:pt x="6195" y="396"/>
                    <a:pt x="6168" y="396"/>
                  </a:cubicBezTo>
                  <a:cubicBezTo>
                    <a:pt x="6075" y="396"/>
                    <a:pt x="5978" y="405"/>
                    <a:pt x="5883" y="405"/>
                  </a:cubicBezTo>
                  <a:cubicBezTo>
                    <a:pt x="5697" y="405"/>
                    <a:pt x="5516" y="372"/>
                    <a:pt x="5372" y="180"/>
                  </a:cubicBezTo>
                  <a:cubicBezTo>
                    <a:pt x="5312" y="140"/>
                    <a:pt x="5233" y="60"/>
                    <a:pt x="5153" y="60"/>
                  </a:cubicBezTo>
                  <a:cubicBezTo>
                    <a:pt x="4634" y="60"/>
                    <a:pt x="4104" y="1"/>
                    <a:pt x="35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6222;p9">
              <a:extLst>
                <a:ext uri="{FF2B5EF4-FFF2-40B4-BE49-F238E27FC236}">
                  <a16:creationId xmlns:a16="http://schemas.microsoft.com/office/drawing/2014/main" id="{9F56DAB8-5DDC-4378-8A3F-D2D8176EF1E9}"/>
                </a:ext>
              </a:extLst>
            </p:cNvPr>
            <p:cNvSpPr/>
            <p:nvPr/>
          </p:nvSpPr>
          <p:spPr>
            <a:xfrm>
              <a:off x="5561300" y="2513850"/>
              <a:ext cx="12950" cy="118875"/>
            </a:xfrm>
            <a:custGeom>
              <a:avLst/>
              <a:gdLst/>
              <a:ahLst/>
              <a:cxnLst/>
              <a:rect l="l" t="t" r="r" b="b"/>
              <a:pathLst>
                <a:path w="518" h="4755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592"/>
                    <a:pt x="20" y="3163"/>
                    <a:pt x="20" y="4754"/>
                  </a:cubicBezTo>
                  <a:cubicBezTo>
                    <a:pt x="517" y="4635"/>
                    <a:pt x="259" y="4317"/>
                    <a:pt x="199" y="4038"/>
                  </a:cubicBezTo>
                  <a:cubicBezTo>
                    <a:pt x="199" y="2984"/>
                    <a:pt x="219" y="1950"/>
                    <a:pt x="199" y="895"/>
                  </a:cubicBezTo>
                  <a:cubicBezTo>
                    <a:pt x="159" y="59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6223;p9">
              <a:extLst>
                <a:ext uri="{FF2B5EF4-FFF2-40B4-BE49-F238E27FC236}">
                  <a16:creationId xmlns:a16="http://schemas.microsoft.com/office/drawing/2014/main" id="{8B53EC02-0714-43FC-9F01-BF8EA7393EDD}"/>
                </a:ext>
              </a:extLst>
            </p:cNvPr>
            <p:cNvSpPr/>
            <p:nvPr/>
          </p:nvSpPr>
          <p:spPr>
            <a:xfrm>
              <a:off x="5559800" y="2614800"/>
              <a:ext cx="14450" cy="69650"/>
            </a:xfrm>
            <a:custGeom>
              <a:avLst/>
              <a:gdLst/>
              <a:ahLst/>
              <a:cxnLst/>
              <a:rect l="l" t="t" r="r" b="b"/>
              <a:pathLst>
                <a:path w="578" h="2786" extrusionOk="0">
                  <a:moveTo>
                    <a:pt x="279" y="0"/>
                  </a:moveTo>
                  <a:cubicBezTo>
                    <a:pt x="219" y="239"/>
                    <a:pt x="378" y="518"/>
                    <a:pt x="100" y="716"/>
                  </a:cubicBezTo>
                  <a:cubicBezTo>
                    <a:pt x="80" y="1333"/>
                    <a:pt x="0" y="1970"/>
                    <a:pt x="219" y="2785"/>
                  </a:cubicBezTo>
                  <a:cubicBezTo>
                    <a:pt x="577" y="1731"/>
                    <a:pt x="398" y="87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6224;p9">
              <a:extLst>
                <a:ext uri="{FF2B5EF4-FFF2-40B4-BE49-F238E27FC236}">
                  <a16:creationId xmlns:a16="http://schemas.microsoft.com/office/drawing/2014/main" id="{78221CBD-8B5F-4C72-97B3-CECC8B91DDED}"/>
                </a:ext>
              </a:extLst>
            </p:cNvPr>
            <p:cNvSpPr/>
            <p:nvPr/>
          </p:nvSpPr>
          <p:spPr>
            <a:xfrm>
              <a:off x="5428000" y="27286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100" y="160"/>
                    <a:pt x="200" y="200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6225;p9">
              <a:extLst>
                <a:ext uri="{FF2B5EF4-FFF2-40B4-BE49-F238E27FC236}">
                  <a16:creationId xmlns:a16="http://schemas.microsoft.com/office/drawing/2014/main" id="{E26B6B2F-345C-4213-9564-15BBF011C2E6}"/>
                </a:ext>
              </a:extLst>
            </p:cNvPr>
            <p:cNvSpPr/>
            <p:nvPr/>
          </p:nvSpPr>
          <p:spPr>
            <a:xfrm>
              <a:off x="5579700" y="2744100"/>
              <a:ext cx="6475" cy="3000"/>
            </a:xfrm>
            <a:custGeom>
              <a:avLst/>
              <a:gdLst/>
              <a:ahLst/>
              <a:cxnLst/>
              <a:rect l="l" t="t" r="r" b="b"/>
              <a:pathLst>
                <a:path w="259" h="120" extrusionOk="0">
                  <a:moveTo>
                    <a:pt x="0" y="0"/>
                  </a:moveTo>
                  <a:cubicBezTo>
                    <a:pt x="80" y="20"/>
                    <a:pt x="159" y="80"/>
                    <a:pt x="219" y="120"/>
                  </a:cubicBezTo>
                  <a:cubicBezTo>
                    <a:pt x="219" y="80"/>
                    <a:pt x="219" y="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6226;p9">
              <a:extLst>
                <a:ext uri="{FF2B5EF4-FFF2-40B4-BE49-F238E27FC236}">
                  <a16:creationId xmlns:a16="http://schemas.microsoft.com/office/drawing/2014/main" id="{61CCDFE6-436A-46F8-A0A9-A0106365CF9D}"/>
                </a:ext>
              </a:extLst>
            </p:cNvPr>
            <p:cNvSpPr/>
            <p:nvPr/>
          </p:nvSpPr>
          <p:spPr>
            <a:xfrm>
              <a:off x="5443425" y="2743100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99" y="1"/>
                  </a:moveTo>
                  <a:cubicBezTo>
                    <a:pt x="120" y="1"/>
                    <a:pt x="1" y="40"/>
                    <a:pt x="40" y="160"/>
                  </a:cubicBezTo>
                  <a:cubicBezTo>
                    <a:pt x="56" y="287"/>
                    <a:pt x="149" y="325"/>
                    <a:pt x="256" y="325"/>
                  </a:cubicBezTo>
                  <a:cubicBezTo>
                    <a:pt x="283" y="325"/>
                    <a:pt x="311" y="323"/>
                    <a:pt x="339" y="319"/>
                  </a:cubicBezTo>
                  <a:lnTo>
                    <a:pt x="697" y="21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6227;p9">
              <a:extLst>
                <a:ext uri="{FF2B5EF4-FFF2-40B4-BE49-F238E27FC236}">
                  <a16:creationId xmlns:a16="http://schemas.microsoft.com/office/drawing/2014/main" id="{439E24A2-83C0-412B-A2CF-8870BBE07DE2}"/>
                </a:ext>
              </a:extLst>
            </p:cNvPr>
            <p:cNvSpPr/>
            <p:nvPr/>
          </p:nvSpPr>
          <p:spPr>
            <a:xfrm>
              <a:off x="6143150" y="3391100"/>
              <a:ext cx="6975" cy="5000"/>
            </a:xfrm>
            <a:custGeom>
              <a:avLst/>
              <a:gdLst/>
              <a:ahLst/>
              <a:cxnLst/>
              <a:rect l="l" t="t" r="r" b="b"/>
              <a:pathLst>
                <a:path w="279" h="200" extrusionOk="0">
                  <a:moveTo>
                    <a:pt x="200" y="1"/>
                  </a:moveTo>
                  <a:lnTo>
                    <a:pt x="1" y="200"/>
                  </a:lnTo>
                  <a:cubicBezTo>
                    <a:pt x="15" y="194"/>
                    <a:pt x="33" y="192"/>
                    <a:pt x="53" y="192"/>
                  </a:cubicBezTo>
                  <a:cubicBezTo>
                    <a:pt x="89" y="192"/>
                    <a:pt x="131" y="199"/>
                    <a:pt x="165" y="199"/>
                  </a:cubicBezTo>
                  <a:cubicBezTo>
                    <a:pt x="236" y="199"/>
                    <a:pt x="279" y="17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6228;p9">
              <a:extLst>
                <a:ext uri="{FF2B5EF4-FFF2-40B4-BE49-F238E27FC236}">
                  <a16:creationId xmlns:a16="http://schemas.microsoft.com/office/drawing/2014/main" id="{090ACDC8-BE6E-4057-8F43-33E3E6F231C3}"/>
                </a:ext>
              </a:extLst>
            </p:cNvPr>
            <p:cNvSpPr/>
            <p:nvPr/>
          </p:nvSpPr>
          <p:spPr>
            <a:xfrm>
              <a:off x="6171500" y="33831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lnTo>
                    <a:pt x="199" y="140"/>
                  </a:lnTo>
                  <a:cubicBezTo>
                    <a:pt x="160" y="100"/>
                    <a:pt x="80" y="4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6229;p9">
              <a:extLst>
                <a:ext uri="{FF2B5EF4-FFF2-40B4-BE49-F238E27FC236}">
                  <a16:creationId xmlns:a16="http://schemas.microsoft.com/office/drawing/2014/main" id="{A22034DE-9699-4727-9FE8-E384CBC4B595}"/>
                </a:ext>
              </a:extLst>
            </p:cNvPr>
            <p:cNvSpPr/>
            <p:nvPr/>
          </p:nvSpPr>
          <p:spPr>
            <a:xfrm>
              <a:off x="6166525" y="33866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7" y="65"/>
                    <a:pt x="74" y="91"/>
                    <a:pt x="106" y="91"/>
                  </a:cubicBezTo>
                  <a:cubicBezTo>
                    <a:pt x="145" y="91"/>
                    <a:pt x="178" y="55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6230;p9">
              <a:extLst>
                <a:ext uri="{FF2B5EF4-FFF2-40B4-BE49-F238E27FC236}">
                  <a16:creationId xmlns:a16="http://schemas.microsoft.com/office/drawing/2014/main" id="{F2C961B1-6897-4D43-9757-30F97B7C58CC}"/>
                </a:ext>
              </a:extLst>
            </p:cNvPr>
            <p:cNvSpPr/>
            <p:nvPr/>
          </p:nvSpPr>
          <p:spPr>
            <a:xfrm>
              <a:off x="5770650" y="3067250"/>
              <a:ext cx="38325" cy="85675"/>
            </a:xfrm>
            <a:custGeom>
              <a:avLst/>
              <a:gdLst/>
              <a:ahLst/>
              <a:cxnLst/>
              <a:rect l="l" t="t" r="r" b="b"/>
              <a:pathLst>
                <a:path w="1533" h="3427" extrusionOk="0">
                  <a:moveTo>
                    <a:pt x="91" y="0"/>
                  </a:moveTo>
                  <a:cubicBezTo>
                    <a:pt x="68" y="0"/>
                    <a:pt x="45" y="2"/>
                    <a:pt x="21" y="5"/>
                  </a:cubicBezTo>
                  <a:cubicBezTo>
                    <a:pt x="1" y="442"/>
                    <a:pt x="21" y="880"/>
                    <a:pt x="81" y="1318"/>
                  </a:cubicBezTo>
                  <a:cubicBezTo>
                    <a:pt x="140" y="1974"/>
                    <a:pt x="379" y="2631"/>
                    <a:pt x="21" y="3267"/>
                  </a:cubicBezTo>
                  <a:cubicBezTo>
                    <a:pt x="140" y="3307"/>
                    <a:pt x="279" y="3386"/>
                    <a:pt x="399" y="3426"/>
                  </a:cubicBezTo>
                  <a:cubicBezTo>
                    <a:pt x="717" y="3188"/>
                    <a:pt x="737" y="2830"/>
                    <a:pt x="797" y="2511"/>
                  </a:cubicBezTo>
                  <a:cubicBezTo>
                    <a:pt x="817" y="2312"/>
                    <a:pt x="638" y="2034"/>
                    <a:pt x="797" y="1934"/>
                  </a:cubicBezTo>
                  <a:cubicBezTo>
                    <a:pt x="1533" y="1397"/>
                    <a:pt x="1115" y="880"/>
                    <a:pt x="797" y="343"/>
                  </a:cubicBezTo>
                  <a:cubicBezTo>
                    <a:pt x="558" y="214"/>
                    <a:pt x="36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6231;p9">
              <a:extLst>
                <a:ext uri="{FF2B5EF4-FFF2-40B4-BE49-F238E27FC236}">
                  <a16:creationId xmlns:a16="http://schemas.microsoft.com/office/drawing/2014/main" id="{2C6C87A1-C8A8-4B89-A154-CB074D9C1DFA}"/>
                </a:ext>
              </a:extLst>
            </p:cNvPr>
            <p:cNvSpPr/>
            <p:nvPr/>
          </p:nvSpPr>
          <p:spPr>
            <a:xfrm>
              <a:off x="5661250" y="3105650"/>
              <a:ext cx="57725" cy="39150"/>
            </a:xfrm>
            <a:custGeom>
              <a:avLst/>
              <a:gdLst/>
              <a:ahLst/>
              <a:cxnLst/>
              <a:rect l="l" t="t" r="r" b="b"/>
              <a:pathLst>
                <a:path w="2309" h="1566" extrusionOk="0">
                  <a:moveTo>
                    <a:pt x="1174" y="0"/>
                  </a:moveTo>
                  <a:cubicBezTo>
                    <a:pt x="319" y="180"/>
                    <a:pt x="1" y="677"/>
                    <a:pt x="200" y="1532"/>
                  </a:cubicBezTo>
                  <a:cubicBezTo>
                    <a:pt x="246" y="1556"/>
                    <a:pt x="288" y="1566"/>
                    <a:pt x="325" y="1566"/>
                  </a:cubicBezTo>
                  <a:cubicBezTo>
                    <a:pt x="444" y="1566"/>
                    <a:pt x="517" y="1460"/>
                    <a:pt x="577" y="1353"/>
                  </a:cubicBezTo>
                  <a:cubicBezTo>
                    <a:pt x="813" y="672"/>
                    <a:pt x="954" y="422"/>
                    <a:pt x="1365" y="422"/>
                  </a:cubicBezTo>
                  <a:cubicBezTo>
                    <a:pt x="1577" y="422"/>
                    <a:pt x="1861" y="489"/>
                    <a:pt x="2268" y="597"/>
                  </a:cubicBezTo>
                  <a:cubicBezTo>
                    <a:pt x="2308" y="199"/>
                    <a:pt x="2089" y="60"/>
                    <a:pt x="1731" y="0"/>
                  </a:cubicBezTo>
                  <a:cubicBezTo>
                    <a:pt x="1632" y="80"/>
                    <a:pt x="1537" y="120"/>
                    <a:pt x="1445" y="120"/>
                  </a:cubicBezTo>
                  <a:cubicBezTo>
                    <a:pt x="1353" y="120"/>
                    <a:pt x="1264" y="8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6232;p9">
              <a:extLst>
                <a:ext uri="{FF2B5EF4-FFF2-40B4-BE49-F238E27FC236}">
                  <a16:creationId xmlns:a16="http://schemas.microsoft.com/office/drawing/2014/main" id="{9F2F9714-08DC-435B-9814-444FAE8D44AB}"/>
                </a:ext>
              </a:extLst>
            </p:cNvPr>
            <p:cNvSpPr/>
            <p:nvPr/>
          </p:nvSpPr>
          <p:spPr>
            <a:xfrm>
              <a:off x="5609025" y="3090725"/>
              <a:ext cx="22900" cy="86575"/>
            </a:xfrm>
            <a:custGeom>
              <a:avLst/>
              <a:gdLst/>
              <a:ahLst/>
              <a:cxnLst/>
              <a:rect l="l" t="t" r="r" b="b"/>
              <a:pathLst>
                <a:path w="916" h="3463" extrusionOk="0">
                  <a:moveTo>
                    <a:pt x="399" y="1"/>
                  </a:moveTo>
                  <a:cubicBezTo>
                    <a:pt x="1" y="458"/>
                    <a:pt x="598" y="896"/>
                    <a:pt x="399" y="1373"/>
                  </a:cubicBezTo>
                  <a:cubicBezTo>
                    <a:pt x="319" y="2070"/>
                    <a:pt x="80" y="2746"/>
                    <a:pt x="200" y="3462"/>
                  </a:cubicBezTo>
                  <a:cubicBezTo>
                    <a:pt x="836" y="2368"/>
                    <a:pt x="916" y="1234"/>
                    <a:pt x="578" y="40"/>
                  </a:cubicBezTo>
                  <a:cubicBezTo>
                    <a:pt x="518" y="1"/>
                    <a:pt x="43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6233;p9">
              <a:extLst>
                <a:ext uri="{FF2B5EF4-FFF2-40B4-BE49-F238E27FC236}">
                  <a16:creationId xmlns:a16="http://schemas.microsoft.com/office/drawing/2014/main" id="{175C8F40-CFAB-4FC6-ABEE-34BED76AFB26}"/>
                </a:ext>
              </a:extLst>
            </p:cNvPr>
            <p:cNvSpPr/>
            <p:nvPr/>
          </p:nvSpPr>
          <p:spPr>
            <a:xfrm>
              <a:off x="5697050" y="3062375"/>
              <a:ext cx="45775" cy="14950"/>
            </a:xfrm>
            <a:custGeom>
              <a:avLst/>
              <a:gdLst/>
              <a:ahLst/>
              <a:cxnLst/>
              <a:rect l="l" t="t" r="r" b="b"/>
              <a:pathLst>
                <a:path w="1831" h="598" extrusionOk="0">
                  <a:moveTo>
                    <a:pt x="1234" y="1"/>
                  </a:moveTo>
                  <a:cubicBezTo>
                    <a:pt x="896" y="279"/>
                    <a:pt x="359" y="100"/>
                    <a:pt x="1" y="598"/>
                  </a:cubicBezTo>
                  <a:cubicBezTo>
                    <a:pt x="697" y="538"/>
                    <a:pt x="1274" y="478"/>
                    <a:pt x="1831" y="200"/>
                  </a:cubicBezTo>
                  <a:lnTo>
                    <a:pt x="1791" y="140"/>
                  </a:lnTo>
                  <a:cubicBezTo>
                    <a:pt x="1736" y="98"/>
                    <a:pt x="1668" y="91"/>
                    <a:pt x="1597" y="91"/>
                  </a:cubicBezTo>
                  <a:cubicBezTo>
                    <a:pt x="1556" y="91"/>
                    <a:pt x="1514" y="93"/>
                    <a:pt x="1473" y="93"/>
                  </a:cubicBezTo>
                  <a:cubicBezTo>
                    <a:pt x="1382" y="93"/>
                    <a:pt x="1296" y="81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6234;p9">
              <a:extLst>
                <a:ext uri="{FF2B5EF4-FFF2-40B4-BE49-F238E27FC236}">
                  <a16:creationId xmlns:a16="http://schemas.microsoft.com/office/drawing/2014/main" id="{C302F9F1-6B3B-46EE-A297-82F0A878686E}"/>
                </a:ext>
              </a:extLst>
            </p:cNvPr>
            <p:cNvSpPr/>
            <p:nvPr/>
          </p:nvSpPr>
          <p:spPr>
            <a:xfrm>
              <a:off x="5682150" y="31484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538" y="0"/>
                  </a:moveTo>
                  <a:cubicBezTo>
                    <a:pt x="403" y="0"/>
                    <a:pt x="269" y="19"/>
                    <a:pt x="139" y="19"/>
                  </a:cubicBezTo>
                  <a:cubicBezTo>
                    <a:pt x="0" y="138"/>
                    <a:pt x="40" y="258"/>
                    <a:pt x="159" y="377"/>
                  </a:cubicBezTo>
                  <a:cubicBezTo>
                    <a:pt x="189" y="375"/>
                    <a:pt x="219" y="374"/>
                    <a:pt x="250" y="374"/>
                  </a:cubicBezTo>
                  <a:cubicBezTo>
                    <a:pt x="326" y="374"/>
                    <a:pt x="405" y="379"/>
                    <a:pt x="485" y="379"/>
                  </a:cubicBezTo>
                  <a:cubicBezTo>
                    <a:pt x="675" y="379"/>
                    <a:pt x="875" y="353"/>
                    <a:pt x="1074" y="178"/>
                  </a:cubicBezTo>
                  <a:cubicBezTo>
                    <a:pt x="894" y="32"/>
                    <a:pt x="714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6235;p9">
              <a:extLst>
                <a:ext uri="{FF2B5EF4-FFF2-40B4-BE49-F238E27FC236}">
                  <a16:creationId xmlns:a16="http://schemas.microsoft.com/office/drawing/2014/main" id="{4D5A648A-07B4-4C1B-9024-8BF4295EA4AC}"/>
                </a:ext>
              </a:extLst>
            </p:cNvPr>
            <p:cNvSpPr/>
            <p:nvPr/>
          </p:nvSpPr>
          <p:spPr>
            <a:xfrm>
              <a:off x="5771150" y="3054150"/>
              <a:ext cx="16950" cy="22700"/>
            </a:xfrm>
            <a:custGeom>
              <a:avLst/>
              <a:gdLst/>
              <a:ahLst/>
              <a:cxnLst/>
              <a:rect l="l" t="t" r="r" b="b"/>
              <a:pathLst>
                <a:path w="678" h="908" extrusionOk="0">
                  <a:moveTo>
                    <a:pt x="169" y="1"/>
                  </a:moveTo>
                  <a:cubicBezTo>
                    <a:pt x="55" y="1"/>
                    <a:pt x="42" y="179"/>
                    <a:pt x="1" y="330"/>
                  </a:cubicBezTo>
                  <a:cubicBezTo>
                    <a:pt x="1" y="370"/>
                    <a:pt x="21" y="449"/>
                    <a:pt x="21" y="509"/>
                  </a:cubicBezTo>
                  <a:cubicBezTo>
                    <a:pt x="193" y="662"/>
                    <a:pt x="273" y="908"/>
                    <a:pt x="546" y="908"/>
                  </a:cubicBezTo>
                  <a:cubicBezTo>
                    <a:pt x="556" y="908"/>
                    <a:pt x="567" y="907"/>
                    <a:pt x="578" y="907"/>
                  </a:cubicBezTo>
                  <a:cubicBezTo>
                    <a:pt x="618" y="867"/>
                    <a:pt x="677" y="807"/>
                    <a:pt x="677" y="728"/>
                  </a:cubicBezTo>
                  <a:cubicBezTo>
                    <a:pt x="657" y="569"/>
                    <a:pt x="598" y="429"/>
                    <a:pt x="558" y="310"/>
                  </a:cubicBezTo>
                  <a:cubicBezTo>
                    <a:pt x="498" y="230"/>
                    <a:pt x="458" y="171"/>
                    <a:pt x="399" y="131"/>
                  </a:cubicBezTo>
                  <a:cubicBezTo>
                    <a:pt x="293" y="38"/>
                    <a:pt x="220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6236;p9">
              <a:extLst>
                <a:ext uri="{FF2B5EF4-FFF2-40B4-BE49-F238E27FC236}">
                  <a16:creationId xmlns:a16="http://schemas.microsoft.com/office/drawing/2014/main" id="{78386E46-F1D7-47A7-8603-2F646651C2F1}"/>
                </a:ext>
              </a:extLst>
            </p:cNvPr>
            <p:cNvSpPr/>
            <p:nvPr/>
          </p:nvSpPr>
          <p:spPr>
            <a:xfrm>
              <a:off x="5666225" y="3139475"/>
              <a:ext cx="19425" cy="18425"/>
            </a:xfrm>
            <a:custGeom>
              <a:avLst/>
              <a:gdLst/>
              <a:ahLst/>
              <a:cxnLst/>
              <a:rect l="l" t="t" r="r" b="b"/>
              <a:pathLst>
                <a:path w="777" h="737" extrusionOk="0">
                  <a:moveTo>
                    <a:pt x="339" y="0"/>
                  </a:moveTo>
                  <a:cubicBezTo>
                    <a:pt x="219" y="40"/>
                    <a:pt x="120" y="120"/>
                    <a:pt x="1" y="179"/>
                  </a:cubicBezTo>
                  <a:cubicBezTo>
                    <a:pt x="120" y="537"/>
                    <a:pt x="478" y="597"/>
                    <a:pt x="776" y="736"/>
                  </a:cubicBezTo>
                  <a:lnTo>
                    <a:pt x="776" y="378"/>
                  </a:lnTo>
                  <a:cubicBezTo>
                    <a:pt x="577" y="299"/>
                    <a:pt x="43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6237;p9">
              <a:extLst>
                <a:ext uri="{FF2B5EF4-FFF2-40B4-BE49-F238E27FC236}">
                  <a16:creationId xmlns:a16="http://schemas.microsoft.com/office/drawing/2014/main" id="{93A477C5-F55C-4DB0-BD30-6B593C388A0C}"/>
                </a:ext>
              </a:extLst>
            </p:cNvPr>
            <p:cNvSpPr/>
            <p:nvPr/>
          </p:nvSpPr>
          <p:spPr>
            <a:xfrm>
              <a:off x="5728400" y="3060200"/>
              <a:ext cx="14425" cy="6825"/>
            </a:xfrm>
            <a:custGeom>
              <a:avLst/>
              <a:gdLst/>
              <a:ahLst/>
              <a:cxnLst/>
              <a:rect l="l" t="t" r="r" b="b"/>
              <a:pathLst>
                <a:path w="577" h="273" extrusionOk="0">
                  <a:moveTo>
                    <a:pt x="389" y="1"/>
                  </a:moveTo>
                  <a:cubicBezTo>
                    <a:pt x="271" y="1"/>
                    <a:pt x="148" y="89"/>
                    <a:pt x="24" y="89"/>
                  </a:cubicBezTo>
                  <a:cubicBezTo>
                    <a:pt x="16" y="89"/>
                    <a:pt x="8" y="89"/>
                    <a:pt x="0" y="88"/>
                  </a:cubicBezTo>
                  <a:lnTo>
                    <a:pt x="0" y="88"/>
                  </a:lnTo>
                  <a:cubicBezTo>
                    <a:pt x="71" y="229"/>
                    <a:pt x="176" y="273"/>
                    <a:pt x="299" y="273"/>
                  </a:cubicBezTo>
                  <a:cubicBezTo>
                    <a:pt x="385" y="273"/>
                    <a:pt x="479" y="252"/>
                    <a:pt x="577" y="227"/>
                  </a:cubicBezTo>
                  <a:lnTo>
                    <a:pt x="577" y="108"/>
                  </a:lnTo>
                  <a:cubicBezTo>
                    <a:pt x="516" y="27"/>
                    <a:pt x="454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6238;p9">
              <a:extLst>
                <a:ext uri="{FF2B5EF4-FFF2-40B4-BE49-F238E27FC236}">
                  <a16:creationId xmlns:a16="http://schemas.microsoft.com/office/drawing/2014/main" id="{21683474-7778-40CA-8809-D2E250D98855}"/>
                </a:ext>
              </a:extLst>
            </p:cNvPr>
            <p:cNvSpPr/>
            <p:nvPr/>
          </p:nvSpPr>
          <p:spPr>
            <a:xfrm>
              <a:off x="5690600" y="3105150"/>
              <a:ext cx="13950" cy="4875"/>
            </a:xfrm>
            <a:custGeom>
              <a:avLst/>
              <a:gdLst/>
              <a:ahLst/>
              <a:cxnLst/>
              <a:rect l="l" t="t" r="r" b="b"/>
              <a:pathLst>
                <a:path w="558" h="195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0"/>
                    <a:pt x="199" y="195"/>
                    <a:pt x="294" y="195"/>
                  </a:cubicBezTo>
                  <a:cubicBezTo>
                    <a:pt x="388" y="195"/>
                    <a:pt x="478" y="130"/>
                    <a:pt x="557" y="1"/>
                  </a:cubicBezTo>
                  <a:lnTo>
                    <a:pt x="557" y="1"/>
                  </a:lnTo>
                  <a:cubicBezTo>
                    <a:pt x="458" y="11"/>
                    <a:pt x="368" y="16"/>
                    <a:pt x="279" y="16"/>
                  </a:cubicBezTo>
                  <a:cubicBezTo>
                    <a:pt x="189" y="16"/>
                    <a:pt x="100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6239;p9">
              <a:extLst>
                <a:ext uri="{FF2B5EF4-FFF2-40B4-BE49-F238E27FC236}">
                  <a16:creationId xmlns:a16="http://schemas.microsoft.com/office/drawing/2014/main" id="{10E821ED-1395-4B2C-AB8F-3CF807B1939C}"/>
                </a:ext>
              </a:extLst>
            </p:cNvPr>
            <p:cNvSpPr/>
            <p:nvPr/>
          </p:nvSpPr>
          <p:spPr>
            <a:xfrm>
              <a:off x="5756725" y="3060750"/>
              <a:ext cx="5000" cy="2150"/>
            </a:xfrm>
            <a:custGeom>
              <a:avLst/>
              <a:gdLst/>
              <a:ahLst/>
              <a:cxnLst/>
              <a:rect l="l" t="t" r="r" b="b"/>
              <a:pathLst>
                <a:path w="200" h="86" extrusionOk="0">
                  <a:moveTo>
                    <a:pt x="111" y="0"/>
                  </a:moveTo>
                  <a:cubicBezTo>
                    <a:pt x="73" y="0"/>
                    <a:pt x="34" y="31"/>
                    <a:pt x="1" y="86"/>
                  </a:cubicBezTo>
                  <a:lnTo>
                    <a:pt x="100" y="86"/>
                  </a:lnTo>
                  <a:lnTo>
                    <a:pt x="200" y="66"/>
                  </a:lnTo>
                  <a:cubicBezTo>
                    <a:pt x="173" y="21"/>
                    <a:pt x="142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6240;p9">
              <a:extLst>
                <a:ext uri="{FF2B5EF4-FFF2-40B4-BE49-F238E27FC236}">
                  <a16:creationId xmlns:a16="http://schemas.microsoft.com/office/drawing/2014/main" id="{86002BDB-7F85-4DB4-8C23-EF4200BF8156}"/>
                </a:ext>
              </a:extLst>
            </p:cNvPr>
            <p:cNvSpPr/>
            <p:nvPr/>
          </p:nvSpPr>
          <p:spPr>
            <a:xfrm>
              <a:off x="5325575" y="2992250"/>
              <a:ext cx="166125" cy="42850"/>
            </a:xfrm>
            <a:custGeom>
              <a:avLst/>
              <a:gdLst/>
              <a:ahLst/>
              <a:cxnLst/>
              <a:rect l="l" t="t" r="r" b="b"/>
              <a:pathLst>
                <a:path w="6645" h="1714" extrusionOk="0">
                  <a:moveTo>
                    <a:pt x="5073" y="1413"/>
                  </a:moveTo>
                  <a:cubicBezTo>
                    <a:pt x="5253" y="1413"/>
                    <a:pt x="5461" y="1431"/>
                    <a:pt x="5679" y="1433"/>
                  </a:cubicBezTo>
                  <a:lnTo>
                    <a:pt x="5679" y="1433"/>
                  </a:lnTo>
                  <a:cubicBezTo>
                    <a:pt x="5569" y="1440"/>
                    <a:pt x="5464" y="1448"/>
                    <a:pt x="5365" y="1448"/>
                  </a:cubicBezTo>
                  <a:cubicBezTo>
                    <a:pt x="5259" y="1448"/>
                    <a:pt x="5161" y="1439"/>
                    <a:pt x="5073" y="1413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9" y="100"/>
                    <a:pt x="298" y="220"/>
                    <a:pt x="497" y="319"/>
                  </a:cubicBezTo>
                  <a:cubicBezTo>
                    <a:pt x="1233" y="657"/>
                    <a:pt x="2129" y="737"/>
                    <a:pt x="2785" y="1194"/>
                  </a:cubicBezTo>
                  <a:cubicBezTo>
                    <a:pt x="3432" y="1635"/>
                    <a:pt x="4098" y="1714"/>
                    <a:pt x="4783" y="1714"/>
                  </a:cubicBezTo>
                  <a:cubicBezTo>
                    <a:pt x="5088" y="1714"/>
                    <a:pt x="5397" y="1698"/>
                    <a:pt x="5709" y="1692"/>
                  </a:cubicBezTo>
                  <a:cubicBezTo>
                    <a:pt x="5763" y="1692"/>
                    <a:pt x="5819" y="1692"/>
                    <a:pt x="5875" y="1692"/>
                  </a:cubicBezTo>
                  <a:cubicBezTo>
                    <a:pt x="6129" y="1692"/>
                    <a:pt x="6400" y="1679"/>
                    <a:pt x="6644" y="1533"/>
                  </a:cubicBezTo>
                  <a:cubicBezTo>
                    <a:pt x="6565" y="1513"/>
                    <a:pt x="6465" y="1493"/>
                    <a:pt x="6386" y="1453"/>
                  </a:cubicBezTo>
                  <a:cubicBezTo>
                    <a:pt x="6262" y="1427"/>
                    <a:pt x="6136" y="1419"/>
                    <a:pt x="6013" y="1419"/>
                  </a:cubicBezTo>
                  <a:cubicBezTo>
                    <a:pt x="6012" y="1419"/>
                    <a:pt x="6011" y="1419"/>
                    <a:pt x="6010" y="1419"/>
                  </a:cubicBezTo>
                  <a:lnTo>
                    <a:pt x="6010" y="1419"/>
                  </a:lnTo>
                  <a:cubicBezTo>
                    <a:pt x="6142" y="1405"/>
                    <a:pt x="6275" y="1379"/>
                    <a:pt x="6405" y="1334"/>
                  </a:cubicBezTo>
                  <a:lnTo>
                    <a:pt x="6405" y="1115"/>
                  </a:lnTo>
                  <a:cubicBezTo>
                    <a:pt x="6201" y="1099"/>
                    <a:pt x="5995" y="1090"/>
                    <a:pt x="5788" y="1090"/>
                  </a:cubicBezTo>
                  <a:cubicBezTo>
                    <a:pt x="5231" y="1090"/>
                    <a:pt x="4669" y="1154"/>
                    <a:pt x="4118" y="1314"/>
                  </a:cubicBezTo>
                  <a:cubicBezTo>
                    <a:pt x="4085" y="1317"/>
                    <a:pt x="4053" y="1318"/>
                    <a:pt x="4021" y="1318"/>
                  </a:cubicBezTo>
                  <a:cubicBezTo>
                    <a:pt x="3632" y="1318"/>
                    <a:pt x="3334" y="1102"/>
                    <a:pt x="2984" y="936"/>
                  </a:cubicBezTo>
                  <a:cubicBezTo>
                    <a:pt x="2009" y="498"/>
                    <a:pt x="1074" y="1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6241;p9">
              <a:extLst>
                <a:ext uri="{FF2B5EF4-FFF2-40B4-BE49-F238E27FC236}">
                  <a16:creationId xmlns:a16="http://schemas.microsoft.com/office/drawing/2014/main" id="{2FC26BAD-39A1-4E9C-AD4B-8F8B59FA7DF2}"/>
                </a:ext>
              </a:extLst>
            </p:cNvPr>
            <p:cNvSpPr/>
            <p:nvPr/>
          </p:nvSpPr>
          <p:spPr>
            <a:xfrm>
              <a:off x="5598600" y="2995750"/>
              <a:ext cx="127325" cy="14925"/>
            </a:xfrm>
            <a:custGeom>
              <a:avLst/>
              <a:gdLst/>
              <a:ahLst/>
              <a:cxnLst/>
              <a:rect l="l" t="t" r="r" b="b"/>
              <a:pathLst>
                <a:path w="5093" h="597" extrusionOk="0">
                  <a:moveTo>
                    <a:pt x="4993" y="0"/>
                  </a:moveTo>
                  <a:cubicBezTo>
                    <a:pt x="3919" y="0"/>
                    <a:pt x="2885" y="159"/>
                    <a:pt x="1830" y="318"/>
                  </a:cubicBezTo>
                  <a:cubicBezTo>
                    <a:pt x="1233" y="418"/>
                    <a:pt x="597" y="279"/>
                    <a:pt x="0" y="557"/>
                  </a:cubicBezTo>
                  <a:cubicBezTo>
                    <a:pt x="517" y="577"/>
                    <a:pt x="1054" y="577"/>
                    <a:pt x="1552" y="597"/>
                  </a:cubicBezTo>
                  <a:lnTo>
                    <a:pt x="2487" y="597"/>
                  </a:lnTo>
                  <a:cubicBezTo>
                    <a:pt x="2686" y="597"/>
                    <a:pt x="2885" y="577"/>
                    <a:pt x="3083" y="577"/>
                  </a:cubicBezTo>
                  <a:cubicBezTo>
                    <a:pt x="3143" y="498"/>
                    <a:pt x="3203" y="458"/>
                    <a:pt x="3282" y="398"/>
                  </a:cubicBezTo>
                  <a:cubicBezTo>
                    <a:pt x="3372" y="410"/>
                    <a:pt x="3461" y="415"/>
                    <a:pt x="3549" y="415"/>
                  </a:cubicBezTo>
                  <a:cubicBezTo>
                    <a:pt x="4042" y="415"/>
                    <a:pt x="4503" y="250"/>
                    <a:pt x="4993" y="199"/>
                  </a:cubicBezTo>
                  <a:cubicBezTo>
                    <a:pt x="5013" y="199"/>
                    <a:pt x="5033" y="179"/>
                    <a:pt x="5073" y="120"/>
                  </a:cubicBezTo>
                  <a:cubicBezTo>
                    <a:pt x="5093" y="100"/>
                    <a:pt x="5073" y="60"/>
                    <a:pt x="4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6242;p9">
              <a:extLst>
                <a:ext uri="{FF2B5EF4-FFF2-40B4-BE49-F238E27FC236}">
                  <a16:creationId xmlns:a16="http://schemas.microsoft.com/office/drawing/2014/main" id="{123A1AB6-3BF9-4E39-B4B2-E86B3A125693}"/>
                </a:ext>
              </a:extLst>
            </p:cNvPr>
            <p:cNvSpPr/>
            <p:nvPr/>
          </p:nvSpPr>
          <p:spPr>
            <a:xfrm>
              <a:off x="5447900" y="3024800"/>
              <a:ext cx="37325" cy="4550"/>
            </a:xfrm>
            <a:custGeom>
              <a:avLst/>
              <a:gdLst/>
              <a:ahLst/>
              <a:cxnLst/>
              <a:rect l="l" t="t" r="r" b="b"/>
              <a:pathLst>
                <a:path w="1493" h="182" extrusionOk="0">
                  <a:moveTo>
                    <a:pt x="853" y="1"/>
                  </a:moveTo>
                  <a:cubicBezTo>
                    <a:pt x="569" y="1"/>
                    <a:pt x="285" y="20"/>
                    <a:pt x="1" y="111"/>
                  </a:cubicBezTo>
                  <a:cubicBezTo>
                    <a:pt x="269" y="156"/>
                    <a:pt x="543" y="182"/>
                    <a:pt x="820" y="182"/>
                  </a:cubicBezTo>
                  <a:cubicBezTo>
                    <a:pt x="1037" y="182"/>
                    <a:pt x="1255" y="166"/>
                    <a:pt x="1473" y="131"/>
                  </a:cubicBezTo>
                  <a:cubicBezTo>
                    <a:pt x="1473" y="91"/>
                    <a:pt x="1493" y="32"/>
                    <a:pt x="1493" y="12"/>
                  </a:cubicBezTo>
                  <a:cubicBezTo>
                    <a:pt x="1279" y="12"/>
                    <a:pt x="1066" y="1"/>
                    <a:pt x="8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6243;p9">
              <a:extLst>
                <a:ext uri="{FF2B5EF4-FFF2-40B4-BE49-F238E27FC236}">
                  <a16:creationId xmlns:a16="http://schemas.microsoft.com/office/drawing/2014/main" id="{BE0F84FB-6F36-446C-A363-E7C31E61ECA5}"/>
                </a:ext>
              </a:extLst>
            </p:cNvPr>
            <p:cNvSpPr/>
            <p:nvPr/>
          </p:nvSpPr>
          <p:spPr>
            <a:xfrm>
              <a:off x="5832825" y="3038025"/>
              <a:ext cx="66675" cy="107050"/>
            </a:xfrm>
            <a:custGeom>
              <a:avLst/>
              <a:gdLst/>
              <a:ahLst/>
              <a:cxnLst/>
              <a:rect l="l" t="t" r="r" b="b"/>
              <a:pathLst>
                <a:path w="2667" h="4282" extrusionOk="0">
                  <a:moveTo>
                    <a:pt x="1532" y="0"/>
                  </a:moveTo>
                  <a:cubicBezTo>
                    <a:pt x="1075" y="279"/>
                    <a:pt x="478" y="119"/>
                    <a:pt x="1" y="398"/>
                  </a:cubicBezTo>
                  <a:cubicBezTo>
                    <a:pt x="41" y="400"/>
                    <a:pt x="82" y="401"/>
                    <a:pt x="123" y="401"/>
                  </a:cubicBezTo>
                  <a:cubicBezTo>
                    <a:pt x="224" y="401"/>
                    <a:pt x="326" y="396"/>
                    <a:pt x="427" y="396"/>
                  </a:cubicBezTo>
                  <a:cubicBezTo>
                    <a:pt x="667" y="396"/>
                    <a:pt x="902" y="422"/>
                    <a:pt x="1115" y="597"/>
                  </a:cubicBezTo>
                  <a:cubicBezTo>
                    <a:pt x="1473" y="716"/>
                    <a:pt x="1333" y="1074"/>
                    <a:pt x="1433" y="1313"/>
                  </a:cubicBezTo>
                  <a:cubicBezTo>
                    <a:pt x="1512" y="2049"/>
                    <a:pt x="1711" y="2785"/>
                    <a:pt x="1174" y="3442"/>
                  </a:cubicBezTo>
                  <a:cubicBezTo>
                    <a:pt x="1174" y="3501"/>
                    <a:pt x="1134" y="3581"/>
                    <a:pt x="1134" y="3660"/>
                  </a:cubicBezTo>
                  <a:lnTo>
                    <a:pt x="1711" y="4237"/>
                  </a:lnTo>
                  <a:cubicBezTo>
                    <a:pt x="1751" y="4267"/>
                    <a:pt x="1781" y="4282"/>
                    <a:pt x="1811" y="4282"/>
                  </a:cubicBezTo>
                  <a:cubicBezTo>
                    <a:pt x="1841" y="4282"/>
                    <a:pt x="1870" y="4267"/>
                    <a:pt x="1910" y="4237"/>
                  </a:cubicBezTo>
                  <a:lnTo>
                    <a:pt x="2109" y="4038"/>
                  </a:lnTo>
                  <a:cubicBezTo>
                    <a:pt x="2189" y="3959"/>
                    <a:pt x="2209" y="3859"/>
                    <a:pt x="2209" y="3760"/>
                  </a:cubicBezTo>
                  <a:cubicBezTo>
                    <a:pt x="2169" y="3402"/>
                    <a:pt x="2288" y="3064"/>
                    <a:pt x="2288" y="2745"/>
                  </a:cubicBezTo>
                  <a:cubicBezTo>
                    <a:pt x="2308" y="1890"/>
                    <a:pt x="2666" y="1015"/>
                    <a:pt x="2109" y="199"/>
                  </a:cubicBezTo>
                  <a:cubicBezTo>
                    <a:pt x="1970" y="0"/>
                    <a:pt x="1731" y="6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6244;p9">
              <a:extLst>
                <a:ext uri="{FF2B5EF4-FFF2-40B4-BE49-F238E27FC236}">
                  <a16:creationId xmlns:a16="http://schemas.microsoft.com/office/drawing/2014/main" id="{83037DFE-9A6E-4E9F-850E-5EAADAD24C62}"/>
                </a:ext>
              </a:extLst>
            </p:cNvPr>
            <p:cNvSpPr/>
            <p:nvPr/>
          </p:nvSpPr>
          <p:spPr>
            <a:xfrm>
              <a:off x="5802975" y="2981250"/>
              <a:ext cx="79600" cy="19975"/>
            </a:xfrm>
            <a:custGeom>
              <a:avLst/>
              <a:gdLst/>
              <a:ahLst/>
              <a:cxnLst/>
              <a:rect l="l" t="t" r="r" b="b"/>
              <a:pathLst>
                <a:path w="3184" h="799" extrusionOk="0">
                  <a:moveTo>
                    <a:pt x="2527" y="0"/>
                  </a:moveTo>
                  <a:cubicBezTo>
                    <a:pt x="2364" y="0"/>
                    <a:pt x="2197" y="7"/>
                    <a:pt x="2030" y="43"/>
                  </a:cubicBezTo>
                  <a:cubicBezTo>
                    <a:pt x="1911" y="63"/>
                    <a:pt x="1791" y="103"/>
                    <a:pt x="1652" y="123"/>
                  </a:cubicBezTo>
                  <a:cubicBezTo>
                    <a:pt x="1393" y="162"/>
                    <a:pt x="1135" y="182"/>
                    <a:pt x="896" y="222"/>
                  </a:cubicBezTo>
                  <a:cubicBezTo>
                    <a:pt x="757" y="262"/>
                    <a:pt x="638" y="302"/>
                    <a:pt x="518" y="322"/>
                  </a:cubicBezTo>
                  <a:cubicBezTo>
                    <a:pt x="339" y="381"/>
                    <a:pt x="200" y="401"/>
                    <a:pt x="41" y="521"/>
                  </a:cubicBezTo>
                  <a:cubicBezTo>
                    <a:pt x="41" y="521"/>
                    <a:pt x="21" y="560"/>
                    <a:pt x="21" y="600"/>
                  </a:cubicBezTo>
                  <a:cubicBezTo>
                    <a:pt x="1" y="660"/>
                    <a:pt x="21" y="700"/>
                    <a:pt x="81" y="759"/>
                  </a:cubicBezTo>
                  <a:cubicBezTo>
                    <a:pt x="140" y="759"/>
                    <a:pt x="200" y="759"/>
                    <a:pt x="240" y="779"/>
                  </a:cubicBezTo>
                  <a:cubicBezTo>
                    <a:pt x="578" y="799"/>
                    <a:pt x="896" y="799"/>
                    <a:pt x="1214" y="799"/>
                  </a:cubicBezTo>
                  <a:cubicBezTo>
                    <a:pt x="1732" y="739"/>
                    <a:pt x="2229" y="640"/>
                    <a:pt x="2706" y="540"/>
                  </a:cubicBezTo>
                  <a:cubicBezTo>
                    <a:pt x="2826" y="461"/>
                    <a:pt x="3005" y="481"/>
                    <a:pt x="3104" y="381"/>
                  </a:cubicBezTo>
                  <a:cubicBezTo>
                    <a:pt x="3184" y="302"/>
                    <a:pt x="3144" y="202"/>
                    <a:pt x="3104" y="123"/>
                  </a:cubicBezTo>
                  <a:cubicBezTo>
                    <a:pt x="3025" y="83"/>
                    <a:pt x="2945" y="43"/>
                    <a:pt x="2846" y="3"/>
                  </a:cubicBezTo>
                  <a:cubicBezTo>
                    <a:pt x="2742" y="3"/>
                    <a:pt x="2636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6245;p9">
              <a:extLst>
                <a:ext uri="{FF2B5EF4-FFF2-40B4-BE49-F238E27FC236}">
                  <a16:creationId xmlns:a16="http://schemas.microsoft.com/office/drawing/2014/main" id="{11B05762-07B6-404D-A7AF-7373B8A37950}"/>
                </a:ext>
              </a:extLst>
            </p:cNvPr>
            <p:cNvSpPr/>
            <p:nvPr/>
          </p:nvSpPr>
          <p:spPr>
            <a:xfrm>
              <a:off x="5880575" y="2977650"/>
              <a:ext cx="44775" cy="13650"/>
            </a:xfrm>
            <a:custGeom>
              <a:avLst/>
              <a:gdLst/>
              <a:ahLst/>
              <a:cxnLst/>
              <a:rect l="l" t="t" r="r" b="b"/>
              <a:pathLst>
                <a:path w="1791" h="546" extrusionOk="0">
                  <a:moveTo>
                    <a:pt x="509" y="0"/>
                  </a:moveTo>
                  <a:cubicBezTo>
                    <a:pt x="305" y="0"/>
                    <a:pt x="129" y="114"/>
                    <a:pt x="0" y="406"/>
                  </a:cubicBezTo>
                  <a:cubicBezTo>
                    <a:pt x="0" y="446"/>
                    <a:pt x="20" y="505"/>
                    <a:pt x="20" y="545"/>
                  </a:cubicBezTo>
                  <a:cubicBezTo>
                    <a:pt x="398" y="525"/>
                    <a:pt x="776" y="525"/>
                    <a:pt x="1114" y="525"/>
                  </a:cubicBezTo>
                  <a:cubicBezTo>
                    <a:pt x="1214" y="426"/>
                    <a:pt x="1393" y="446"/>
                    <a:pt x="1512" y="386"/>
                  </a:cubicBezTo>
                  <a:cubicBezTo>
                    <a:pt x="1592" y="386"/>
                    <a:pt x="1651" y="346"/>
                    <a:pt x="1691" y="346"/>
                  </a:cubicBezTo>
                  <a:cubicBezTo>
                    <a:pt x="1711" y="346"/>
                    <a:pt x="1751" y="346"/>
                    <a:pt x="1771" y="306"/>
                  </a:cubicBezTo>
                  <a:cubicBezTo>
                    <a:pt x="1791" y="247"/>
                    <a:pt x="1791" y="227"/>
                    <a:pt x="1711" y="187"/>
                  </a:cubicBezTo>
                  <a:cubicBezTo>
                    <a:pt x="1649" y="114"/>
                    <a:pt x="1586" y="85"/>
                    <a:pt x="1518" y="85"/>
                  </a:cubicBezTo>
                  <a:cubicBezTo>
                    <a:pt x="1456" y="85"/>
                    <a:pt x="1389" y="109"/>
                    <a:pt x="1313" y="147"/>
                  </a:cubicBezTo>
                  <a:lnTo>
                    <a:pt x="975" y="147"/>
                  </a:lnTo>
                  <a:cubicBezTo>
                    <a:pt x="811" y="57"/>
                    <a:pt x="653" y="0"/>
                    <a:pt x="5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6246;p9">
              <a:extLst>
                <a:ext uri="{FF2B5EF4-FFF2-40B4-BE49-F238E27FC236}">
                  <a16:creationId xmlns:a16="http://schemas.microsoft.com/office/drawing/2014/main" id="{2259FEB9-4BBD-4F09-AAED-34005B182EB5}"/>
                </a:ext>
              </a:extLst>
            </p:cNvPr>
            <p:cNvSpPr/>
            <p:nvPr/>
          </p:nvSpPr>
          <p:spPr>
            <a:xfrm>
              <a:off x="5923350" y="2976900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821" y="1"/>
                  </a:moveTo>
                  <a:cubicBezTo>
                    <a:pt x="539" y="1"/>
                    <a:pt x="270" y="160"/>
                    <a:pt x="0" y="177"/>
                  </a:cubicBezTo>
                  <a:lnTo>
                    <a:pt x="0" y="356"/>
                  </a:lnTo>
                  <a:lnTo>
                    <a:pt x="975" y="356"/>
                  </a:lnTo>
                  <a:cubicBezTo>
                    <a:pt x="995" y="356"/>
                    <a:pt x="1015" y="336"/>
                    <a:pt x="1054" y="317"/>
                  </a:cubicBezTo>
                  <a:cubicBezTo>
                    <a:pt x="1074" y="257"/>
                    <a:pt x="1054" y="237"/>
                    <a:pt x="975" y="177"/>
                  </a:cubicBezTo>
                  <a:lnTo>
                    <a:pt x="975" y="18"/>
                  </a:lnTo>
                  <a:cubicBezTo>
                    <a:pt x="923" y="6"/>
                    <a:pt x="872" y="1"/>
                    <a:pt x="8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6247;p9">
              <a:extLst>
                <a:ext uri="{FF2B5EF4-FFF2-40B4-BE49-F238E27FC236}">
                  <a16:creationId xmlns:a16="http://schemas.microsoft.com/office/drawing/2014/main" id="{CAF63B6C-3239-4EBD-BE51-1F7C32F1FD64}"/>
                </a:ext>
              </a:extLst>
            </p:cNvPr>
            <p:cNvSpPr/>
            <p:nvPr/>
          </p:nvSpPr>
          <p:spPr>
            <a:xfrm>
              <a:off x="5947700" y="2981325"/>
              <a:ext cx="23900" cy="5000"/>
            </a:xfrm>
            <a:custGeom>
              <a:avLst/>
              <a:gdLst/>
              <a:ahLst/>
              <a:cxnLst/>
              <a:rect l="l" t="t" r="r" b="b"/>
              <a:pathLst>
                <a:path w="956" h="200" extrusionOk="0">
                  <a:moveTo>
                    <a:pt x="1" y="0"/>
                  </a:moveTo>
                  <a:lnTo>
                    <a:pt x="1" y="179"/>
                  </a:lnTo>
                  <a:cubicBezTo>
                    <a:pt x="24" y="178"/>
                    <a:pt x="46" y="177"/>
                    <a:pt x="70" y="177"/>
                  </a:cubicBezTo>
                  <a:cubicBezTo>
                    <a:pt x="208" y="177"/>
                    <a:pt x="352" y="199"/>
                    <a:pt x="493" y="199"/>
                  </a:cubicBezTo>
                  <a:cubicBezTo>
                    <a:pt x="657" y="199"/>
                    <a:pt x="816" y="169"/>
                    <a:pt x="956" y="40"/>
                  </a:cubicBezTo>
                  <a:cubicBezTo>
                    <a:pt x="657" y="0"/>
                    <a:pt x="31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6248;p9">
              <a:extLst>
                <a:ext uri="{FF2B5EF4-FFF2-40B4-BE49-F238E27FC236}">
                  <a16:creationId xmlns:a16="http://schemas.microsoft.com/office/drawing/2014/main" id="{FD653795-238A-41C9-AF1B-2C8E39E6D060}"/>
                </a:ext>
              </a:extLst>
            </p:cNvPr>
            <p:cNvSpPr/>
            <p:nvPr/>
          </p:nvSpPr>
          <p:spPr>
            <a:xfrm>
              <a:off x="5871125" y="2991175"/>
              <a:ext cx="9975" cy="4250"/>
            </a:xfrm>
            <a:custGeom>
              <a:avLst/>
              <a:gdLst/>
              <a:ahLst/>
              <a:cxnLst/>
              <a:rect l="l" t="t" r="r" b="b"/>
              <a:pathLst>
                <a:path w="399" h="170" extrusionOk="0">
                  <a:moveTo>
                    <a:pt x="344" y="0"/>
                  </a:moveTo>
                  <a:cubicBezTo>
                    <a:pt x="219" y="0"/>
                    <a:pt x="87" y="59"/>
                    <a:pt x="0" y="163"/>
                  </a:cubicBezTo>
                  <a:cubicBezTo>
                    <a:pt x="32" y="167"/>
                    <a:pt x="63" y="170"/>
                    <a:pt x="93" y="170"/>
                  </a:cubicBezTo>
                  <a:cubicBezTo>
                    <a:pt x="214" y="170"/>
                    <a:pt x="319" y="131"/>
                    <a:pt x="398" y="4"/>
                  </a:cubicBezTo>
                  <a:cubicBezTo>
                    <a:pt x="380" y="2"/>
                    <a:pt x="362" y="0"/>
                    <a:pt x="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6249;p9">
              <a:extLst>
                <a:ext uri="{FF2B5EF4-FFF2-40B4-BE49-F238E27FC236}">
                  <a16:creationId xmlns:a16="http://schemas.microsoft.com/office/drawing/2014/main" id="{26B41A7B-D0C5-4FFA-B241-FF4EF46BC85A}"/>
                </a:ext>
              </a:extLst>
            </p:cNvPr>
            <p:cNvSpPr/>
            <p:nvPr/>
          </p:nvSpPr>
          <p:spPr>
            <a:xfrm>
              <a:off x="5909425" y="2986925"/>
              <a:ext cx="9950" cy="3875"/>
            </a:xfrm>
            <a:custGeom>
              <a:avLst/>
              <a:gdLst/>
              <a:ahLst/>
              <a:cxnLst/>
              <a:rect l="l" t="t" r="r" b="b"/>
              <a:pathLst>
                <a:path w="398" h="155" extrusionOk="0">
                  <a:moveTo>
                    <a:pt x="286" y="0"/>
                  </a:moveTo>
                  <a:cubicBezTo>
                    <a:pt x="174" y="0"/>
                    <a:pt x="75" y="49"/>
                    <a:pt x="0" y="154"/>
                  </a:cubicBezTo>
                  <a:cubicBezTo>
                    <a:pt x="159" y="154"/>
                    <a:pt x="298" y="134"/>
                    <a:pt x="398" y="15"/>
                  </a:cubicBezTo>
                  <a:cubicBezTo>
                    <a:pt x="359" y="5"/>
                    <a:pt x="322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6250;p9">
              <a:extLst>
                <a:ext uri="{FF2B5EF4-FFF2-40B4-BE49-F238E27FC236}">
                  <a16:creationId xmlns:a16="http://schemas.microsoft.com/office/drawing/2014/main" id="{8C517050-2963-44E0-AD82-C62713B59F87}"/>
                </a:ext>
              </a:extLst>
            </p:cNvPr>
            <p:cNvSpPr/>
            <p:nvPr/>
          </p:nvSpPr>
          <p:spPr>
            <a:xfrm>
              <a:off x="5723425" y="2978525"/>
              <a:ext cx="152200" cy="32150"/>
            </a:xfrm>
            <a:custGeom>
              <a:avLst/>
              <a:gdLst/>
              <a:ahLst/>
              <a:cxnLst/>
              <a:rect l="l" t="t" r="r" b="b"/>
              <a:pathLst>
                <a:path w="6088" h="1286" extrusionOk="0">
                  <a:moveTo>
                    <a:pt x="5242" y="1"/>
                  </a:moveTo>
                  <a:cubicBezTo>
                    <a:pt x="4888" y="1"/>
                    <a:pt x="4527" y="101"/>
                    <a:pt x="4178" y="112"/>
                  </a:cubicBezTo>
                  <a:cubicBezTo>
                    <a:pt x="4058" y="132"/>
                    <a:pt x="3919" y="132"/>
                    <a:pt x="3800" y="172"/>
                  </a:cubicBezTo>
                  <a:cubicBezTo>
                    <a:pt x="3692" y="229"/>
                    <a:pt x="3575" y="244"/>
                    <a:pt x="3453" y="244"/>
                  </a:cubicBezTo>
                  <a:cubicBezTo>
                    <a:pt x="3322" y="244"/>
                    <a:pt x="3186" y="226"/>
                    <a:pt x="3052" y="226"/>
                  </a:cubicBezTo>
                  <a:cubicBezTo>
                    <a:pt x="2919" y="226"/>
                    <a:pt x="2788" y="243"/>
                    <a:pt x="2666" y="311"/>
                  </a:cubicBezTo>
                  <a:cubicBezTo>
                    <a:pt x="2089" y="411"/>
                    <a:pt x="1492" y="271"/>
                    <a:pt x="935" y="530"/>
                  </a:cubicBezTo>
                  <a:cubicBezTo>
                    <a:pt x="841" y="607"/>
                    <a:pt x="729" y="618"/>
                    <a:pt x="611" y="618"/>
                  </a:cubicBezTo>
                  <a:cubicBezTo>
                    <a:pt x="564" y="618"/>
                    <a:pt x="516" y="616"/>
                    <a:pt x="468" y="616"/>
                  </a:cubicBezTo>
                  <a:cubicBezTo>
                    <a:pt x="356" y="616"/>
                    <a:pt x="243" y="626"/>
                    <a:pt x="139" y="689"/>
                  </a:cubicBezTo>
                  <a:cubicBezTo>
                    <a:pt x="128" y="683"/>
                    <a:pt x="114" y="681"/>
                    <a:pt x="100" y="681"/>
                  </a:cubicBezTo>
                  <a:cubicBezTo>
                    <a:pt x="66" y="681"/>
                    <a:pt x="28" y="695"/>
                    <a:pt x="0" y="709"/>
                  </a:cubicBezTo>
                  <a:lnTo>
                    <a:pt x="0" y="908"/>
                  </a:lnTo>
                  <a:cubicBezTo>
                    <a:pt x="25" y="908"/>
                    <a:pt x="51" y="908"/>
                    <a:pt x="75" y="908"/>
                  </a:cubicBezTo>
                  <a:cubicBezTo>
                    <a:pt x="324" y="908"/>
                    <a:pt x="541" y="924"/>
                    <a:pt x="577" y="1286"/>
                  </a:cubicBezTo>
                  <a:cubicBezTo>
                    <a:pt x="716" y="1167"/>
                    <a:pt x="836" y="1047"/>
                    <a:pt x="995" y="908"/>
                  </a:cubicBezTo>
                  <a:cubicBezTo>
                    <a:pt x="1228" y="955"/>
                    <a:pt x="1456" y="974"/>
                    <a:pt x="1681" y="974"/>
                  </a:cubicBezTo>
                  <a:cubicBezTo>
                    <a:pt x="2225" y="974"/>
                    <a:pt x="2754" y="861"/>
                    <a:pt x="3302" y="749"/>
                  </a:cubicBezTo>
                  <a:lnTo>
                    <a:pt x="3820" y="669"/>
                  </a:lnTo>
                  <a:cubicBezTo>
                    <a:pt x="3888" y="618"/>
                    <a:pt x="3957" y="566"/>
                    <a:pt x="4026" y="566"/>
                  </a:cubicBezTo>
                  <a:cubicBezTo>
                    <a:pt x="4037" y="566"/>
                    <a:pt x="4048" y="567"/>
                    <a:pt x="4058" y="570"/>
                  </a:cubicBezTo>
                  <a:cubicBezTo>
                    <a:pt x="4357" y="550"/>
                    <a:pt x="4655" y="550"/>
                    <a:pt x="4953" y="510"/>
                  </a:cubicBezTo>
                  <a:cubicBezTo>
                    <a:pt x="5013" y="470"/>
                    <a:pt x="5093" y="391"/>
                    <a:pt x="5192" y="371"/>
                  </a:cubicBezTo>
                  <a:cubicBezTo>
                    <a:pt x="5491" y="351"/>
                    <a:pt x="5789" y="351"/>
                    <a:pt x="6087" y="311"/>
                  </a:cubicBezTo>
                  <a:cubicBezTo>
                    <a:pt x="5818" y="69"/>
                    <a:pt x="5532" y="1"/>
                    <a:pt x="5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6251;p9">
              <a:extLst>
                <a:ext uri="{FF2B5EF4-FFF2-40B4-BE49-F238E27FC236}">
                  <a16:creationId xmlns:a16="http://schemas.microsoft.com/office/drawing/2014/main" id="{C12DB621-28AF-45C5-8795-E002489223D7}"/>
                </a:ext>
              </a:extLst>
            </p:cNvPr>
            <p:cNvSpPr/>
            <p:nvPr/>
          </p:nvSpPr>
          <p:spPr>
            <a:xfrm>
              <a:off x="5748275" y="2996025"/>
              <a:ext cx="57725" cy="10325"/>
            </a:xfrm>
            <a:custGeom>
              <a:avLst/>
              <a:gdLst/>
              <a:ahLst/>
              <a:cxnLst/>
              <a:rect l="l" t="t" r="r" b="b"/>
              <a:pathLst>
                <a:path w="2309" h="413" extrusionOk="0">
                  <a:moveTo>
                    <a:pt x="1853" y="0"/>
                  </a:moveTo>
                  <a:cubicBezTo>
                    <a:pt x="1266" y="0"/>
                    <a:pt x="702" y="211"/>
                    <a:pt x="118" y="211"/>
                  </a:cubicBezTo>
                  <a:cubicBezTo>
                    <a:pt x="79" y="211"/>
                    <a:pt x="40" y="210"/>
                    <a:pt x="1" y="208"/>
                  </a:cubicBezTo>
                  <a:lnTo>
                    <a:pt x="1" y="208"/>
                  </a:lnTo>
                  <a:cubicBezTo>
                    <a:pt x="363" y="347"/>
                    <a:pt x="716" y="413"/>
                    <a:pt x="1069" y="413"/>
                  </a:cubicBezTo>
                  <a:cubicBezTo>
                    <a:pt x="1472" y="413"/>
                    <a:pt x="1875" y="327"/>
                    <a:pt x="2288" y="168"/>
                  </a:cubicBezTo>
                  <a:cubicBezTo>
                    <a:pt x="2288" y="148"/>
                    <a:pt x="2288" y="89"/>
                    <a:pt x="2308" y="49"/>
                  </a:cubicBezTo>
                  <a:cubicBezTo>
                    <a:pt x="2154" y="14"/>
                    <a:pt x="2003" y="0"/>
                    <a:pt x="18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6252;p9">
              <a:extLst>
                <a:ext uri="{FF2B5EF4-FFF2-40B4-BE49-F238E27FC236}">
                  <a16:creationId xmlns:a16="http://schemas.microsoft.com/office/drawing/2014/main" id="{0E1D82D6-DFFC-4084-9581-245258366BA7}"/>
                </a:ext>
              </a:extLst>
            </p:cNvPr>
            <p:cNvSpPr/>
            <p:nvPr/>
          </p:nvSpPr>
          <p:spPr>
            <a:xfrm>
              <a:off x="5676175" y="3005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68" y="23"/>
                    <a:pt x="143" y="46"/>
                    <a:pt x="120" y="70"/>
                  </a:cubicBezTo>
                  <a:lnTo>
                    <a:pt x="120" y="70"/>
                  </a:lnTo>
                  <a:cubicBezTo>
                    <a:pt x="145" y="49"/>
                    <a:pt x="172" y="27"/>
                    <a:pt x="199" y="0"/>
                  </a:cubicBezTo>
                  <a:close/>
                  <a:moveTo>
                    <a:pt x="120" y="70"/>
                  </a:moveTo>
                  <a:lnTo>
                    <a:pt x="120" y="70"/>
                  </a:lnTo>
                  <a:cubicBezTo>
                    <a:pt x="70" y="109"/>
                    <a:pt x="27" y="140"/>
                    <a:pt x="0" y="179"/>
                  </a:cubicBezTo>
                  <a:cubicBezTo>
                    <a:pt x="49" y="143"/>
                    <a:pt x="83" y="106"/>
                    <a:pt x="120" y="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6253;p9">
              <a:extLst>
                <a:ext uri="{FF2B5EF4-FFF2-40B4-BE49-F238E27FC236}">
                  <a16:creationId xmlns:a16="http://schemas.microsoft.com/office/drawing/2014/main" id="{A4928AD8-1D59-44B8-8CC2-AB290908678D}"/>
                </a:ext>
              </a:extLst>
            </p:cNvPr>
            <p:cNvSpPr/>
            <p:nvPr/>
          </p:nvSpPr>
          <p:spPr>
            <a:xfrm>
              <a:off x="5879575" y="3043475"/>
              <a:ext cx="19925" cy="90550"/>
            </a:xfrm>
            <a:custGeom>
              <a:avLst/>
              <a:gdLst/>
              <a:ahLst/>
              <a:cxnLst/>
              <a:rect l="l" t="t" r="r" b="b"/>
              <a:pathLst>
                <a:path w="797" h="3622" extrusionOk="0">
                  <a:moveTo>
                    <a:pt x="259" y="1"/>
                  </a:moveTo>
                  <a:cubicBezTo>
                    <a:pt x="259" y="976"/>
                    <a:pt x="359" y="1950"/>
                    <a:pt x="100" y="2925"/>
                  </a:cubicBezTo>
                  <a:cubicBezTo>
                    <a:pt x="20" y="3144"/>
                    <a:pt x="0" y="3422"/>
                    <a:pt x="239" y="3621"/>
                  </a:cubicBezTo>
                  <a:cubicBezTo>
                    <a:pt x="796" y="2448"/>
                    <a:pt x="796" y="1234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6254;p9">
              <a:extLst>
                <a:ext uri="{FF2B5EF4-FFF2-40B4-BE49-F238E27FC236}">
                  <a16:creationId xmlns:a16="http://schemas.microsoft.com/office/drawing/2014/main" id="{B1758DCF-E376-4E97-9C0A-EFA575368675}"/>
                </a:ext>
              </a:extLst>
            </p:cNvPr>
            <p:cNvSpPr/>
            <p:nvPr/>
          </p:nvSpPr>
          <p:spPr>
            <a:xfrm>
              <a:off x="5985500" y="3020100"/>
              <a:ext cx="14225" cy="22950"/>
            </a:xfrm>
            <a:custGeom>
              <a:avLst/>
              <a:gdLst/>
              <a:ahLst/>
              <a:cxnLst/>
              <a:rect l="l" t="t" r="r" b="b"/>
              <a:pathLst>
                <a:path w="569" h="918" extrusionOk="0">
                  <a:moveTo>
                    <a:pt x="398" y="1"/>
                  </a:moveTo>
                  <a:cubicBezTo>
                    <a:pt x="279" y="41"/>
                    <a:pt x="140" y="120"/>
                    <a:pt x="1" y="180"/>
                  </a:cubicBezTo>
                  <a:cubicBezTo>
                    <a:pt x="60" y="419"/>
                    <a:pt x="140" y="677"/>
                    <a:pt x="200" y="916"/>
                  </a:cubicBezTo>
                  <a:cubicBezTo>
                    <a:pt x="217" y="917"/>
                    <a:pt x="234" y="917"/>
                    <a:pt x="249" y="917"/>
                  </a:cubicBezTo>
                  <a:cubicBezTo>
                    <a:pt x="568" y="917"/>
                    <a:pt x="474" y="728"/>
                    <a:pt x="398" y="538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6255;p9">
              <a:extLst>
                <a:ext uri="{FF2B5EF4-FFF2-40B4-BE49-F238E27FC236}">
                  <a16:creationId xmlns:a16="http://schemas.microsoft.com/office/drawing/2014/main" id="{CB230AD1-80BB-4EDA-9653-C6A15C61CA97}"/>
                </a:ext>
              </a:extLst>
            </p:cNvPr>
            <p:cNvSpPr/>
            <p:nvPr/>
          </p:nvSpPr>
          <p:spPr>
            <a:xfrm>
              <a:off x="5880575" y="2819900"/>
              <a:ext cx="288475" cy="112700"/>
            </a:xfrm>
            <a:custGeom>
              <a:avLst/>
              <a:gdLst/>
              <a:ahLst/>
              <a:cxnLst/>
              <a:rect l="l" t="t" r="r" b="b"/>
              <a:pathLst>
                <a:path w="11539" h="4508" extrusionOk="0">
                  <a:moveTo>
                    <a:pt x="8959" y="412"/>
                  </a:moveTo>
                  <a:cubicBezTo>
                    <a:pt x="8950" y="424"/>
                    <a:pt x="8941" y="436"/>
                    <a:pt x="8932" y="450"/>
                  </a:cubicBezTo>
                  <a:cubicBezTo>
                    <a:pt x="8795" y="491"/>
                    <a:pt x="8650" y="501"/>
                    <a:pt x="8503" y="501"/>
                  </a:cubicBezTo>
                  <a:cubicBezTo>
                    <a:pt x="8427" y="501"/>
                    <a:pt x="8350" y="499"/>
                    <a:pt x="8273" y="496"/>
                  </a:cubicBezTo>
                  <a:lnTo>
                    <a:pt x="8273" y="496"/>
                  </a:lnTo>
                  <a:cubicBezTo>
                    <a:pt x="8315" y="497"/>
                    <a:pt x="8357" y="497"/>
                    <a:pt x="8399" y="497"/>
                  </a:cubicBezTo>
                  <a:cubicBezTo>
                    <a:pt x="8587" y="497"/>
                    <a:pt x="8775" y="484"/>
                    <a:pt x="8959" y="412"/>
                  </a:cubicBezTo>
                  <a:close/>
                  <a:moveTo>
                    <a:pt x="8389" y="1"/>
                  </a:moveTo>
                  <a:cubicBezTo>
                    <a:pt x="7823" y="1"/>
                    <a:pt x="7263" y="75"/>
                    <a:pt x="6724" y="191"/>
                  </a:cubicBezTo>
                  <a:cubicBezTo>
                    <a:pt x="5928" y="589"/>
                    <a:pt x="4993" y="271"/>
                    <a:pt x="4198" y="569"/>
                  </a:cubicBezTo>
                  <a:cubicBezTo>
                    <a:pt x="3203" y="609"/>
                    <a:pt x="2248" y="848"/>
                    <a:pt x="1253" y="947"/>
                  </a:cubicBezTo>
                  <a:cubicBezTo>
                    <a:pt x="796" y="987"/>
                    <a:pt x="279" y="848"/>
                    <a:pt x="0" y="1365"/>
                  </a:cubicBezTo>
                  <a:cubicBezTo>
                    <a:pt x="190" y="1512"/>
                    <a:pt x="390" y="1559"/>
                    <a:pt x="587" y="1559"/>
                  </a:cubicBezTo>
                  <a:cubicBezTo>
                    <a:pt x="762" y="1559"/>
                    <a:pt x="935" y="1522"/>
                    <a:pt x="1094" y="1484"/>
                  </a:cubicBezTo>
                  <a:cubicBezTo>
                    <a:pt x="1771" y="1345"/>
                    <a:pt x="2447" y="1385"/>
                    <a:pt x="3084" y="1325"/>
                  </a:cubicBezTo>
                  <a:cubicBezTo>
                    <a:pt x="3123" y="1295"/>
                    <a:pt x="3153" y="1280"/>
                    <a:pt x="3183" y="1280"/>
                  </a:cubicBezTo>
                  <a:cubicBezTo>
                    <a:pt x="3213" y="1280"/>
                    <a:pt x="3243" y="1295"/>
                    <a:pt x="3283" y="1325"/>
                  </a:cubicBezTo>
                  <a:lnTo>
                    <a:pt x="3661" y="1325"/>
                  </a:lnTo>
                  <a:cubicBezTo>
                    <a:pt x="3694" y="1266"/>
                    <a:pt x="3720" y="1243"/>
                    <a:pt x="3744" y="1243"/>
                  </a:cubicBezTo>
                  <a:cubicBezTo>
                    <a:pt x="3777" y="1243"/>
                    <a:pt x="3805" y="1287"/>
                    <a:pt x="3840" y="1345"/>
                  </a:cubicBezTo>
                  <a:cubicBezTo>
                    <a:pt x="3906" y="1392"/>
                    <a:pt x="3968" y="1417"/>
                    <a:pt x="4030" y="1417"/>
                  </a:cubicBezTo>
                  <a:cubicBezTo>
                    <a:pt x="4097" y="1417"/>
                    <a:pt x="4165" y="1387"/>
                    <a:pt x="4237" y="1325"/>
                  </a:cubicBezTo>
                  <a:cubicBezTo>
                    <a:pt x="4277" y="1245"/>
                    <a:pt x="4357" y="1166"/>
                    <a:pt x="4456" y="1146"/>
                  </a:cubicBezTo>
                  <a:cubicBezTo>
                    <a:pt x="4615" y="1136"/>
                    <a:pt x="4747" y="1129"/>
                    <a:pt x="4855" y="1129"/>
                  </a:cubicBezTo>
                  <a:cubicBezTo>
                    <a:pt x="5384" y="1129"/>
                    <a:pt x="5368" y="1288"/>
                    <a:pt x="5351" y="1981"/>
                  </a:cubicBezTo>
                  <a:cubicBezTo>
                    <a:pt x="5331" y="2777"/>
                    <a:pt x="5670" y="3553"/>
                    <a:pt x="5292" y="4508"/>
                  </a:cubicBezTo>
                  <a:cubicBezTo>
                    <a:pt x="5550" y="4309"/>
                    <a:pt x="5630" y="4229"/>
                    <a:pt x="5729" y="4150"/>
                  </a:cubicBezTo>
                  <a:cubicBezTo>
                    <a:pt x="5729" y="3513"/>
                    <a:pt x="5769" y="2837"/>
                    <a:pt x="5690" y="2160"/>
                  </a:cubicBezTo>
                  <a:cubicBezTo>
                    <a:pt x="5570" y="1086"/>
                    <a:pt x="5869" y="1027"/>
                    <a:pt x="6684" y="987"/>
                  </a:cubicBezTo>
                  <a:cubicBezTo>
                    <a:pt x="7834" y="952"/>
                    <a:pt x="9000" y="734"/>
                    <a:pt x="10167" y="734"/>
                  </a:cubicBezTo>
                  <a:cubicBezTo>
                    <a:pt x="10332" y="734"/>
                    <a:pt x="10498" y="738"/>
                    <a:pt x="10663" y="748"/>
                  </a:cubicBezTo>
                  <a:cubicBezTo>
                    <a:pt x="10795" y="582"/>
                    <a:pt x="10983" y="568"/>
                    <a:pt x="11192" y="568"/>
                  </a:cubicBezTo>
                  <a:cubicBezTo>
                    <a:pt x="11234" y="568"/>
                    <a:pt x="11276" y="569"/>
                    <a:pt x="11319" y="569"/>
                  </a:cubicBezTo>
                  <a:cubicBezTo>
                    <a:pt x="11299" y="370"/>
                    <a:pt x="11439" y="291"/>
                    <a:pt x="11538" y="171"/>
                  </a:cubicBezTo>
                  <a:cubicBezTo>
                    <a:pt x="11398" y="69"/>
                    <a:pt x="11259" y="34"/>
                    <a:pt x="11119" y="34"/>
                  </a:cubicBezTo>
                  <a:cubicBezTo>
                    <a:pt x="10802" y="34"/>
                    <a:pt x="10484" y="215"/>
                    <a:pt x="10159" y="215"/>
                  </a:cubicBezTo>
                  <a:cubicBezTo>
                    <a:pt x="10095" y="215"/>
                    <a:pt x="10031" y="208"/>
                    <a:pt x="9966" y="191"/>
                  </a:cubicBezTo>
                  <a:cubicBezTo>
                    <a:pt x="9883" y="269"/>
                    <a:pt x="9786" y="291"/>
                    <a:pt x="9685" y="291"/>
                  </a:cubicBezTo>
                  <a:cubicBezTo>
                    <a:pt x="9558" y="291"/>
                    <a:pt x="9425" y="258"/>
                    <a:pt x="9297" y="258"/>
                  </a:cubicBezTo>
                  <a:cubicBezTo>
                    <a:pt x="9219" y="258"/>
                    <a:pt x="9143" y="270"/>
                    <a:pt x="9073" y="311"/>
                  </a:cubicBezTo>
                  <a:lnTo>
                    <a:pt x="9073" y="311"/>
                  </a:lnTo>
                  <a:cubicBezTo>
                    <a:pt x="9125" y="218"/>
                    <a:pt x="9105" y="125"/>
                    <a:pt x="9012" y="32"/>
                  </a:cubicBezTo>
                  <a:cubicBezTo>
                    <a:pt x="8804" y="11"/>
                    <a:pt x="8596" y="1"/>
                    <a:pt x="8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6256;p9">
              <a:extLst>
                <a:ext uri="{FF2B5EF4-FFF2-40B4-BE49-F238E27FC236}">
                  <a16:creationId xmlns:a16="http://schemas.microsoft.com/office/drawing/2014/main" id="{66D60784-4A58-48EE-BDBE-EE320AB74821}"/>
                </a:ext>
              </a:extLst>
            </p:cNvPr>
            <p:cNvSpPr/>
            <p:nvPr/>
          </p:nvSpPr>
          <p:spPr>
            <a:xfrm>
              <a:off x="6031250" y="2763500"/>
              <a:ext cx="347150" cy="37900"/>
            </a:xfrm>
            <a:custGeom>
              <a:avLst/>
              <a:gdLst/>
              <a:ahLst/>
              <a:cxnLst/>
              <a:rect l="l" t="t" r="r" b="b"/>
              <a:pathLst>
                <a:path w="13886" h="1516" extrusionOk="0">
                  <a:moveTo>
                    <a:pt x="120" y="0"/>
                  </a:moveTo>
                  <a:cubicBezTo>
                    <a:pt x="100" y="40"/>
                    <a:pt x="100" y="100"/>
                    <a:pt x="100" y="140"/>
                  </a:cubicBezTo>
                  <a:cubicBezTo>
                    <a:pt x="21" y="199"/>
                    <a:pt x="1" y="259"/>
                    <a:pt x="21" y="398"/>
                  </a:cubicBezTo>
                  <a:cubicBezTo>
                    <a:pt x="21" y="458"/>
                    <a:pt x="41" y="537"/>
                    <a:pt x="100" y="617"/>
                  </a:cubicBezTo>
                  <a:cubicBezTo>
                    <a:pt x="142" y="631"/>
                    <a:pt x="195" y="645"/>
                    <a:pt x="250" y="645"/>
                  </a:cubicBezTo>
                  <a:cubicBezTo>
                    <a:pt x="272" y="645"/>
                    <a:pt x="296" y="643"/>
                    <a:pt x="319" y="637"/>
                  </a:cubicBezTo>
                  <a:cubicBezTo>
                    <a:pt x="353" y="612"/>
                    <a:pt x="389" y="604"/>
                    <a:pt x="425" y="604"/>
                  </a:cubicBezTo>
                  <a:cubicBezTo>
                    <a:pt x="518" y="604"/>
                    <a:pt x="616" y="663"/>
                    <a:pt x="708" y="663"/>
                  </a:cubicBezTo>
                  <a:cubicBezTo>
                    <a:pt x="724" y="663"/>
                    <a:pt x="741" y="661"/>
                    <a:pt x="757" y="657"/>
                  </a:cubicBezTo>
                  <a:cubicBezTo>
                    <a:pt x="809" y="662"/>
                    <a:pt x="860" y="664"/>
                    <a:pt x="912" y="664"/>
                  </a:cubicBezTo>
                  <a:cubicBezTo>
                    <a:pt x="1081" y="664"/>
                    <a:pt x="1249" y="642"/>
                    <a:pt x="1417" y="642"/>
                  </a:cubicBezTo>
                  <a:cubicBezTo>
                    <a:pt x="1575" y="642"/>
                    <a:pt x="1733" y="662"/>
                    <a:pt x="1891" y="736"/>
                  </a:cubicBezTo>
                  <a:cubicBezTo>
                    <a:pt x="2005" y="713"/>
                    <a:pt x="2107" y="690"/>
                    <a:pt x="2207" y="690"/>
                  </a:cubicBezTo>
                  <a:cubicBezTo>
                    <a:pt x="2280" y="690"/>
                    <a:pt x="2352" y="703"/>
                    <a:pt x="2428" y="736"/>
                  </a:cubicBezTo>
                  <a:cubicBezTo>
                    <a:pt x="2859" y="803"/>
                    <a:pt x="3279" y="845"/>
                    <a:pt x="3700" y="845"/>
                  </a:cubicBezTo>
                  <a:cubicBezTo>
                    <a:pt x="4035" y="845"/>
                    <a:pt x="4371" y="818"/>
                    <a:pt x="4715" y="756"/>
                  </a:cubicBezTo>
                  <a:cubicBezTo>
                    <a:pt x="4948" y="745"/>
                    <a:pt x="5180" y="740"/>
                    <a:pt x="5412" y="740"/>
                  </a:cubicBezTo>
                  <a:cubicBezTo>
                    <a:pt x="7284" y="740"/>
                    <a:pt x="9143" y="1061"/>
                    <a:pt x="11001" y="1114"/>
                  </a:cubicBezTo>
                  <a:cubicBezTo>
                    <a:pt x="11170" y="1209"/>
                    <a:pt x="11345" y="1232"/>
                    <a:pt x="11523" y="1232"/>
                  </a:cubicBezTo>
                  <a:cubicBezTo>
                    <a:pt x="11700" y="1232"/>
                    <a:pt x="11880" y="1209"/>
                    <a:pt x="12058" y="1209"/>
                  </a:cubicBezTo>
                  <a:cubicBezTo>
                    <a:pt x="12226" y="1209"/>
                    <a:pt x="12393" y="1230"/>
                    <a:pt x="12553" y="1313"/>
                  </a:cubicBezTo>
                  <a:cubicBezTo>
                    <a:pt x="12817" y="1385"/>
                    <a:pt x="13088" y="1515"/>
                    <a:pt x="13354" y="1515"/>
                  </a:cubicBezTo>
                  <a:cubicBezTo>
                    <a:pt x="13528" y="1515"/>
                    <a:pt x="13700" y="1459"/>
                    <a:pt x="13866" y="1293"/>
                  </a:cubicBezTo>
                  <a:cubicBezTo>
                    <a:pt x="13866" y="1234"/>
                    <a:pt x="13886" y="1194"/>
                    <a:pt x="13886" y="1134"/>
                  </a:cubicBezTo>
                  <a:cubicBezTo>
                    <a:pt x="13764" y="1053"/>
                    <a:pt x="13631" y="1034"/>
                    <a:pt x="13495" y="1034"/>
                  </a:cubicBezTo>
                  <a:cubicBezTo>
                    <a:pt x="13374" y="1034"/>
                    <a:pt x="13251" y="1049"/>
                    <a:pt x="13131" y="1049"/>
                  </a:cubicBezTo>
                  <a:cubicBezTo>
                    <a:pt x="12990" y="1049"/>
                    <a:pt x="12853" y="1028"/>
                    <a:pt x="12732" y="935"/>
                  </a:cubicBezTo>
                  <a:cubicBezTo>
                    <a:pt x="12694" y="936"/>
                    <a:pt x="12656" y="937"/>
                    <a:pt x="12618" y="937"/>
                  </a:cubicBezTo>
                  <a:cubicBezTo>
                    <a:pt x="11984" y="937"/>
                    <a:pt x="11384" y="781"/>
                    <a:pt x="10802" y="537"/>
                  </a:cubicBezTo>
                  <a:cubicBezTo>
                    <a:pt x="10594" y="468"/>
                    <a:pt x="10375" y="468"/>
                    <a:pt x="10156" y="468"/>
                  </a:cubicBezTo>
                  <a:cubicBezTo>
                    <a:pt x="9937" y="468"/>
                    <a:pt x="9718" y="468"/>
                    <a:pt x="9509" y="398"/>
                  </a:cubicBezTo>
                  <a:lnTo>
                    <a:pt x="9072" y="398"/>
                  </a:lnTo>
                  <a:cubicBezTo>
                    <a:pt x="8811" y="460"/>
                    <a:pt x="8547" y="476"/>
                    <a:pt x="8283" y="476"/>
                  </a:cubicBezTo>
                  <a:cubicBezTo>
                    <a:pt x="7954" y="476"/>
                    <a:pt x="7625" y="450"/>
                    <a:pt x="7299" y="450"/>
                  </a:cubicBezTo>
                  <a:cubicBezTo>
                    <a:pt x="7207" y="450"/>
                    <a:pt x="7115" y="452"/>
                    <a:pt x="7023" y="458"/>
                  </a:cubicBezTo>
                  <a:cubicBezTo>
                    <a:pt x="6943" y="458"/>
                    <a:pt x="6983" y="438"/>
                    <a:pt x="7083" y="438"/>
                  </a:cubicBezTo>
                  <a:cubicBezTo>
                    <a:pt x="7122" y="438"/>
                    <a:pt x="7182" y="398"/>
                    <a:pt x="7202" y="319"/>
                  </a:cubicBezTo>
                  <a:cubicBezTo>
                    <a:pt x="7182" y="259"/>
                    <a:pt x="7182" y="219"/>
                    <a:pt x="7142" y="199"/>
                  </a:cubicBezTo>
                  <a:cubicBezTo>
                    <a:pt x="6207" y="159"/>
                    <a:pt x="5252" y="159"/>
                    <a:pt x="4317" y="140"/>
                  </a:cubicBezTo>
                  <a:cubicBezTo>
                    <a:pt x="4216" y="67"/>
                    <a:pt x="4104" y="50"/>
                    <a:pt x="3988" y="50"/>
                  </a:cubicBezTo>
                  <a:cubicBezTo>
                    <a:pt x="3886" y="50"/>
                    <a:pt x="3781" y="63"/>
                    <a:pt x="3678" y="63"/>
                  </a:cubicBezTo>
                  <a:cubicBezTo>
                    <a:pt x="3576" y="63"/>
                    <a:pt x="3476" y="50"/>
                    <a:pt x="3382" y="0"/>
                  </a:cubicBezTo>
                  <a:lnTo>
                    <a:pt x="2607" y="0"/>
                  </a:lnTo>
                  <a:cubicBezTo>
                    <a:pt x="2567" y="20"/>
                    <a:pt x="2532" y="30"/>
                    <a:pt x="2500" y="30"/>
                  </a:cubicBezTo>
                  <a:cubicBezTo>
                    <a:pt x="2467" y="30"/>
                    <a:pt x="2438" y="20"/>
                    <a:pt x="2408" y="0"/>
                  </a:cubicBezTo>
                  <a:lnTo>
                    <a:pt x="697" y="0"/>
                  </a:lnTo>
                  <a:cubicBezTo>
                    <a:pt x="657" y="20"/>
                    <a:pt x="622" y="30"/>
                    <a:pt x="590" y="30"/>
                  </a:cubicBezTo>
                  <a:cubicBezTo>
                    <a:pt x="558" y="30"/>
                    <a:pt x="528" y="2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6257;p9">
              <a:extLst>
                <a:ext uri="{FF2B5EF4-FFF2-40B4-BE49-F238E27FC236}">
                  <a16:creationId xmlns:a16="http://schemas.microsoft.com/office/drawing/2014/main" id="{4B09F65D-59DF-4D51-AD77-A50EDD85DD07}"/>
                </a:ext>
              </a:extLst>
            </p:cNvPr>
            <p:cNvSpPr/>
            <p:nvPr/>
          </p:nvSpPr>
          <p:spPr>
            <a:xfrm>
              <a:off x="5631425" y="2846850"/>
              <a:ext cx="246675" cy="36200"/>
            </a:xfrm>
            <a:custGeom>
              <a:avLst/>
              <a:gdLst/>
              <a:ahLst/>
              <a:cxnLst/>
              <a:rect l="l" t="t" r="r" b="b"/>
              <a:pathLst>
                <a:path w="9867" h="1448" extrusionOk="0">
                  <a:moveTo>
                    <a:pt x="8716" y="1"/>
                  </a:moveTo>
                  <a:cubicBezTo>
                    <a:pt x="8243" y="1"/>
                    <a:pt x="7767" y="79"/>
                    <a:pt x="7295" y="79"/>
                  </a:cubicBezTo>
                  <a:cubicBezTo>
                    <a:pt x="7197" y="79"/>
                    <a:pt x="7099" y="76"/>
                    <a:pt x="7002" y="68"/>
                  </a:cubicBezTo>
                  <a:cubicBezTo>
                    <a:pt x="6366" y="167"/>
                    <a:pt x="5749" y="187"/>
                    <a:pt x="5093" y="207"/>
                  </a:cubicBezTo>
                  <a:lnTo>
                    <a:pt x="4615" y="207"/>
                  </a:lnTo>
                  <a:cubicBezTo>
                    <a:pt x="3402" y="207"/>
                    <a:pt x="2228" y="406"/>
                    <a:pt x="1034" y="585"/>
                  </a:cubicBezTo>
                  <a:cubicBezTo>
                    <a:pt x="696" y="645"/>
                    <a:pt x="338" y="685"/>
                    <a:pt x="99" y="983"/>
                  </a:cubicBezTo>
                  <a:cubicBezTo>
                    <a:pt x="0" y="1202"/>
                    <a:pt x="139" y="1281"/>
                    <a:pt x="298" y="1361"/>
                  </a:cubicBezTo>
                  <a:cubicBezTo>
                    <a:pt x="314" y="1422"/>
                    <a:pt x="364" y="1448"/>
                    <a:pt x="422" y="1448"/>
                  </a:cubicBezTo>
                  <a:cubicBezTo>
                    <a:pt x="440" y="1448"/>
                    <a:pt x="459" y="1445"/>
                    <a:pt x="477" y="1441"/>
                  </a:cubicBezTo>
                  <a:cubicBezTo>
                    <a:pt x="537" y="1361"/>
                    <a:pt x="597" y="1261"/>
                    <a:pt x="676" y="1182"/>
                  </a:cubicBezTo>
                  <a:cubicBezTo>
                    <a:pt x="975" y="1202"/>
                    <a:pt x="1273" y="1202"/>
                    <a:pt x="1572" y="1242"/>
                  </a:cubicBezTo>
                  <a:cubicBezTo>
                    <a:pt x="1591" y="1242"/>
                    <a:pt x="1631" y="1202"/>
                    <a:pt x="1671" y="1202"/>
                  </a:cubicBezTo>
                  <a:cubicBezTo>
                    <a:pt x="1695" y="1182"/>
                    <a:pt x="1712" y="1174"/>
                    <a:pt x="1724" y="1174"/>
                  </a:cubicBezTo>
                  <a:cubicBezTo>
                    <a:pt x="1769" y="1174"/>
                    <a:pt x="1750" y="1283"/>
                    <a:pt x="1800" y="1283"/>
                  </a:cubicBezTo>
                  <a:cubicBezTo>
                    <a:pt x="1803" y="1283"/>
                    <a:pt x="1806" y="1282"/>
                    <a:pt x="1810" y="1281"/>
                  </a:cubicBezTo>
                  <a:cubicBezTo>
                    <a:pt x="1890" y="1281"/>
                    <a:pt x="1930" y="1281"/>
                    <a:pt x="1989" y="1202"/>
                  </a:cubicBezTo>
                  <a:cubicBezTo>
                    <a:pt x="2526" y="943"/>
                    <a:pt x="3103" y="1043"/>
                    <a:pt x="3680" y="1003"/>
                  </a:cubicBezTo>
                  <a:cubicBezTo>
                    <a:pt x="4914" y="764"/>
                    <a:pt x="6167" y="744"/>
                    <a:pt x="7480" y="585"/>
                  </a:cubicBezTo>
                  <a:cubicBezTo>
                    <a:pt x="8275" y="486"/>
                    <a:pt x="9091" y="506"/>
                    <a:pt x="9867" y="247"/>
                  </a:cubicBezTo>
                  <a:cubicBezTo>
                    <a:pt x="9488" y="54"/>
                    <a:pt x="9103" y="1"/>
                    <a:pt x="8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6258;p9">
              <a:extLst>
                <a:ext uri="{FF2B5EF4-FFF2-40B4-BE49-F238E27FC236}">
                  <a16:creationId xmlns:a16="http://schemas.microsoft.com/office/drawing/2014/main" id="{7E1ECD72-C914-434E-AE1B-8CBEA2042EED}"/>
                </a:ext>
              </a:extLst>
            </p:cNvPr>
            <p:cNvSpPr/>
            <p:nvPr/>
          </p:nvSpPr>
          <p:spPr>
            <a:xfrm>
              <a:off x="5769675" y="2830725"/>
              <a:ext cx="220325" cy="23800"/>
            </a:xfrm>
            <a:custGeom>
              <a:avLst/>
              <a:gdLst/>
              <a:ahLst/>
              <a:cxnLst/>
              <a:rect l="l" t="t" r="r" b="b"/>
              <a:pathLst>
                <a:path w="8813" h="952" extrusionOk="0">
                  <a:moveTo>
                    <a:pt x="8185" y="1"/>
                  </a:moveTo>
                  <a:cubicBezTo>
                    <a:pt x="7898" y="1"/>
                    <a:pt x="7597" y="117"/>
                    <a:pt x="7301" y="117"/>
                  </a:cubicBezTo>
                  <a:cubicBezTo>
                    <a:pt x="7288" y="117"/>
                    <a:pt x="7274" y="117"/>
                    <a:pt x="7261" y="116"/>
                  </a:cubicBezTo>
                  <a:cubicBezTo>
                    <a:pt x="5391" y="236"/>
                    <a:pt x="3521" y="534"/>
                    <a:pt x="1592" y="534"/>
                  </a:cubicBezTo>
                  <a:cubicBezTo>
                    <a:pt x="1345" y="534"/>
                    <a:pt x="1095" y="511"/>
                    <a:pt x="841" y="511"/>
                  </a:cubicBezTo>
                  <a:cubicBezTo>
                    <a:pt x="563" y="511"/>
                    <a:pt x="282" y="539"/>
                    <a:pt x="0" y="653"/>
                  </a:cubicBezTo>
                  <a:cubicBezTo>
                    <a:pt x="189" y="852"/>
                    <a:pt x="403" y="892"/>
                    <a:pt x="622" y="892"/>
                  </a:cubicBezTo>
                  <a:cubicBezTo>
                    <a:pt x="768" y="892"/>
                    <a:pt x="916" y="874"/>
                    <a:pt x="1060" y="874"/>
                  </a:cubicBezTo>
                  <a:cubicBezTo>
                    <a:pt x="1132" y="874"/>
                    <a:pt x="1204" y="879"/>
                    <a:pt x="1273" y="892"/>
                  </a:cubicBezTo>
                  <a:lnTo>
                    <a:pt x="1432" y="892"/>
                  </a:lnTo>
                  <a:cubicBezTo>
                    <a:pt x="1590" y="902"/>
                    <a:pt x="1749" y="906"/>
                    <a:pt x="1909" y="906"/>
                  </a:cubicBezTo>
                  <a:cubicBezTo>
                    <a:pt x="2422" y="906"/>
                    <a:pt x="2945" y="866"/>
                    <a:pt x="3466" y="866"/>
                  </a:cubicBezTo>
                  <a:cubicBezTo>
                    <a:pt x="3744" y="866"/>
                    <a:pt x="4021" y="877"/>
                    <a:pt x="4297" y="912"/>
                  </a:cubicBezTo>
                  <a:lnTo>
                    <a:pt x="4357" y="932"/>
                  </a:lnTo>
                  <a:lnTo>
                    <a:pt x="4436" y="952"/>
                  </a:lnTo>
                  <a:cubicBezTo>
                    <a:pt x="5888" y="613"/>
                    <a:pt x="7380" y="594"/>
                    <a:pt x="8813" y="315"/>
                  </a:cubicBezTo>
                  <a:cubicBezTo>
                    <a:pt x="8618" y="70"/>
                    <a:pt x="8406" y="1"/>
                    <a:pt x="8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6259;p9">
              <a:extLst>
                <a:ext uri="{FF2B5EF4-FFF2-40B4-BE49-F238E27FC236}">
                  <a16:creationId xmlns:a16="http://schemas.microsoft.com/office/drawing/2014/main" id="{7BFC53BA-33DC-45C7-A8E3-6F74F1895B04}"/>
                </a:ext>
              </a:extLst>
            </p:cNvPr>
            <p:cNvSpPr/>
            <p:nvPr/>
          </p:nvSpPr>
          <p:spPr>
            <a:xfrm>
              <a:off x="5588650" y="2847075"/>
              <a:ext cx="161650" cy="32025"/>
            </a:xfrm>
            <a:custGeom>
              <a:avLst/>
              <a:gdLst/>
              <a:ahLst/>
              <a:cxnLst/>
              <a:rect l="l" t="t" r="r" b="b"/>
              <a:pathLst>
                <a:path w="6466" h="1281" extrusionOk="0">
                  <a:moveTo>
                    <a:pt x="5767" y="0"/>
                  </a:moveTo>
                  <a:cubicBezTo>
                    <a:pt x="5013" y="0"/>
                    <a:pt x="4251" y="182"/>
                    <a:pt x="3501" y="198"/>
                  </a:cubicBezTo>
                  <a:cubicBezTo>
                    <a:pt x="3333" y="286"/>
                    <a:pt x="3157" y="307"/>
                    <a:pt x="2979" y="307"/>
                  </a:cubicBezTo>
                  <a:cubicBezTo>
                    <a:pt x="2811" y="307"/>
                    <a:pt x="2640" y="288"/>
                    <a:pt x="2472" y="288"/>
                  </a:cubicBezTo>
                  <a:cubicBezTo>
                    <a:pt x="2294" y="288"/>
                    <a:pt x="2118" y="309"/>
                    <a:pt x="1950" y="397"/>
                  </a:cubicBezTo>
                  <a:cubicBezTo>
                    <a:pt x="1862" y="478"/>
                    <a:pt x="1758" y="497"/>
                    <a:pt x="1648" y="497"/>
                  </a:cubicBezTo>
                  <a:cubicBezTo>
                    <a:pt x="1550" y="497"/>
                    <a:pt x="1448" y="482"/>
                    <a:pt x="1348" y="482"/>
                  </a:cubicBezTo>
                  <a:cubicBezTo>
                    <a:pt x="1230" y="482"/>
                    <a:pt x="1114" y="503"/>
                    <a:pt x="1015" y="596"/>
                  </a:cubicBezTo>
                  <a:cubicBezTo>
                    <a:pt x="926" y="669"/>
                    <a:pt x="817" y="679"/>
                    <a:pt x="705" y="679"/>
                  </a:cubicBezTo>
                  <a:cubicBezTo>
                    <a:pt x="660" y="679"/>
                    <a:pt x="615" y="677"/>
                    <a:pt x="570" y="677"/>
                  </a:cubicBezTo>
                  <a:cubicBezTo>
                    <a:pt x="450" y="677"/>
                    <a:pt x="333" y="689"/>
                    <a:pt x="239" y="775"/>
                  </a:cubicBezTo>
                  <a:cubicBezTo>
                    <a:pt x="225" y="789"/>
                    <a:pt x="193" y="812"/>
                    <a:pt x="161" y="812"/>
                  </a:cubicBezTo>
                  <a:cubicBezTo>
                    <a:pt x="146" y="812"/>
                    <a:pt x="132" y="807"/>
                    <a:pt x="120" y="795"/>
                  </a:cubicBezTo>
                  <a:cubicBezTo>
                    <a:pt x="0" y="855"/>
                    <a:pt x="0" y="934"/>
                    <a:pt x="60" y="1034"/>
                  </a:cubicBezTo>
                  <a:cubicBezTo>
                    <a:pt x="358" y="1252"/>
                    <a:pt x="736" y="1093"/>
                    <a:pt x="1055" y="1252"/>
                  </a:cubicBezTo>
                  <a:cubicBezTo>
                    <a:pt x="1180" y="1252"/>
                    <a:pt x="1306" y="1280"/>
                    <a:pt x="1429" y="1280"/>
                  </a:cubicBezTo>
                  <a:cubicBezTo>
                    <a:pt x="1539" y="1280"/>
                    <a:pt x="1647" y="1258"/>
                    <a:pt x="1751" y="1173"/>
                  </a:cubicBezTo>
                  <a:cubicBezTo>
                    <a:pt x="3243" y="576"/>
                    <a:pt x="4814" y="536"/>
                    <a:pt x="6366" y="397"/>
                  </a:cubicBezTo>
                  <a:cubicBezTo>
                    <a:pt x="6465" y="298"/>
                    <a:pt x="6465" y="178"/>
                    <a:pt x="6326" y="39"/>
                  </a:cubicBezTo>
                  <a:cubicBezTo>
                    <a:pt x="6140" y="11"/>
                    <a:pt x="5954" y="0"/>
                    <a:pt x="57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6260;p9">
              <a:extLst>
                <a:ext uri="{FF2B5EF4-FFF2-40B4-BE49-F238E27FC236}">
                  <a16:creationId xmlns:a16="http://schemas.microsoft.com/office/drawing/2014/main" id="{62A645D4-3AC9-453B-BED0-BC8BE4DD8436}"/>
                </a:ext>
              </a:extLst>
            </p:cNvPr>
            <p:cNvSpPr/>
            <p:nvPr/>
          </p:nvSpPr>
          <p:spPr>
            <a:xfrm>
              <a:off x="5283300" y="2828150"/>
              <a:ext cx="84050" cy="40800"/>
            </a:xfrm>
            <a:custGeom>
              <a:avLst/>
              <a:gdLst/>
              <a:ahLst/>
              <a:cxnLst/>
              <a:rect l="l" t="t" r="r" b="b"/>
              <a:pathLst>
                <a:path w="3362" h="1632" extrusionOk="0">
                  <a:moveTo>
                    <a:pt x="478" y="0"/>
                  </a:moveTo>
                  <a:cubicBezTo>
                    <a:pt x="299" y="40"/>
                    <a:pt x="100" y="60"/>
                    <a:pt x="0" y="259"/>
                  </a:cubicBezTo>
                  <a:cubicBezTo>
                    <a:pt x="20" y="637"/>
                    <a:pt x="299" y="816"/>
                    <a:pt x="597" y="896"/>
                  </a:cubicBezTo>
                  <a:cubicBezTo>
                    <a:pt x="1333" y="1094"/>
                    <a:pt x="2009" y="1492"/>
                    <a:pt x="2785" y="1632"/>
                  </a:cubicBezTo>
                  <a:cubicBezTo>
                    <a:pt x="3004" y="1632"/>
                    <a:pt x="3163" y="1552"/>
                    <a:pt x="3302" y="1413"/>
                  </a:cubicBezTo>
                  <a:cubicBezTo>
                    <a:pt x="3362" y="1333"/>
                    <a:pt x="3362" y="1234"/>
                    <a:pt x="3302" y="1154"/>
                  </a:cubicBezTo>
                  <a:cubicBezTo>
                    <a:pt x="2526" y="398"/>
                    <a:pt x="1413" y="358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6261;p9">
              <a:extLst>
                <a:ext uri="{FF2B5EF4-FFF2-40B4-BE49-F238E27FC236}">
                  <a16:creationId xmlns:a16="http://schemas.microsoft.com/office/drawing/2014/main" id="{A7BB80DA-487E-42B8-9B1E-84FF6DC02CD7}"/>
                </a:ext>
              </a:extLst>
            </p:cNvPr>
            <p:cNvSpPr/>
            <p:nvPr/>
          </p:nvSpPr>
          <p:spPr>
            <a:xfrm>
              <a:off x="5524000" y="2841025"/>
              <a:ext cx="119375" cy="25925"/>
            </a:xfrm>
            <a:custGeom>
              <a:avLst/>
              <a:gdLst/>
              <a:ahLst/>
              <a:cxnLst/>
              <a:rect l="l" t="t" r="r" b="b"/>
              <a:pathLst>
                <a:path w="4775" h="1037" extrusionOk="0">
                  <a:moveTo>
                    <a:pt x="4008" y="0"/>
                  </a:moveTo>
                  <a:cubicBezTo>
                    <a:pt x="3979" y="0"/>
                    <a:pt x="3950" y="1"/>
                    <a:pt x="3919" y="3"/>
                  </a:cubicBezTo>
                  <a:cubicBezTo>
                    <a:pt x="2712" y="41"/>
                    <a:pt x="1562" y="481"/>
                    <a:pt x="376" y="481"/>
                  </a:cubicBezTo>
                  <a:cubicBezTo>
                    <a:pt x="350" y="481"/>
                    <a:pt x="324" y="480"/>
                    <a:pt x="299" y="480"/>
                  </a:cubicBezTo>
                  <a:cubicBezTo>
                    <a:pt x="159" y="480"/>
                    <a:pt x="60" y="579"/>
                    <a:pt x="0" y="679"/>
                  </a:cubicBezTo>
                  <a:cubicBezTo>
                    <a:pt x="42" y="797"/>
                    <a:pt x="132" y="821"/>
                    <a:pt x="235" y="821"/>
                  </a:cubicBezTo>
                  <a:cubicBezTo>
                    <a:pt x="303" y="821"/>
                    <a:pt x="377" y="810"/>
                    <a:pt x="446" y="810"/>
                  </a:cubicBezTo>
                  <a:cubicBezTo>
                    <a:pt x="572" y="810"/>
                    <a:pt x="683" y="844"/>
                    <a:pt x="716" y="1037"/>
                  </a:cubicBezTo>
                  <a:cubicBezTo>
                    <a:pt x="2089" y="818"/>
                    <a:pt x="3402" y="420"/>
                    <a:pt x="4774" y="221"/>
                  </a:cubicBezTo>
                  <a:cubicBezTo>
                    <a:pt x="4520" y="94"/>
                    <a:pt x="4315" y="0"/>
                    <a:pt x="4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6262;p9">
              <a:extLst>
                <a:ext uri="{FF2B5EF4-FFF2-40B4-BE49-F238E27FC236}">
                  <a16:creationId xmlns:a16="http://schemas.microsoft.com/office/drawing/2014/main" id="{B4D49748-B1DE-4CE8-A6C6-95EFB893EF18}"/>
                </a:ext>
              </a:extLst>
            </p:cNvPr>
            <p:cNvSpPr/>
            <p:nvPr/>
          </p:nvSpPr>
          <p:spPr>
            <a:xfrm>
              <a:off x="5775150" y="2814225"/>
              <a:ext cx="122350" cy="18925"/>
            </a:xfrm>
            <a:custGeom>
              <a:avLst/>
              <a:gdLst/>
              <a:ahLst/>
              <a:cxnLst/>
              <a:rect l="l" t="t" r="r" b="b"/>
              <a:pathLst>
                <a:path w="4894" h="757" extrusionOk="0">
                  <a:moveTo>
                    <a:pt x="4814" y="0"/>
                  </a:moveTo>
                  <a:cubicBezTo>
                    <a:pt x="4018" y="0"/>
                    <a:pt x="298" y="458"/>
                    <a:pt x="0" y="677"/>
                  </a:cubicBezTo>
                  <a:cubicBezTo>
                    <a:pt x="378" y="732"/>
                    <a:pt x="755" y="756"/>
                    <a:pt x="1129" y="756"/>
                  </a:cubicBezTo>
                  <a:cubicBezTo>
                    <a:pt x="2369" y="756"/>
                    <a:pt x="3592" y="490"/>
                    <a:pt x="4814" y="199"/>
                  </a:cubicBezTo>
                  <a:lnTo>
                    <a:pt x="4894" y="120"/>
                  </a:lnTo>
                  <a:cubicBezTo>
                    <a:pt x="4894" y="80"/>
                    <a:pt x="4894" y="60"/>
                    <a:pt x="4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6263;p9">
              <a:extLst>
                <a:ext uri="{FF2B5EF4-FFF2-40B4-BE49-F238E27FC236}">
                  <a16:creationId xmlns:a16="http://schemas.microsoft.com/office/drawing/2014/main" id="{8335E21A-BA1C-4F9B-803B-5720A8BFBB90}"/>
                </a:ext>
              </a:extLst>
            </p:cNvPr>
            <p:cNvSpPr/>
            <p:nvPr/>
          </p:nvSpPr>
          <p:spPr>
            <a:xfrm>
              <a:off x="5365850" y="2857675"/>
              <a:ext cx="69650" cy="33650"/>
            </a:xfrm>
            <a:custGeom>
              <a:avLst/>
              <a:gdLst/>
              <a:ahLst/>
              <a:cxnLst/>
              <a:rect l="l" t="t" r="r" b="b"/>
              <a:pathLst>
                <a:path w="2786" h="1346" extrusionOk="0">
                  <a:moveTo>
                    <a:pt x="876" y="252"/>
                  </a:moveTo>
                  <a:lnTo>
                    <a:pt x="895" y="331"/>
                  </a:lnTo>
                  <a:cubicBezTo>
                    <a:pt x="895" y="333"/>
                    <a:pt x="895" y="334"/>
                    <a:pt x="895" y="334"/>
                  </a:cubicBezTo>
                  <a:cubicBezTo>
                    <a:pt x="892" y="334"/>
                    <a:pt x="876" y="252"/>
                    <a:pt x="876" y="252"/>
                  </a:cubicBezTo>
                  <a:close/>
                  <a:moveTo>
                    <a:pt x="483" y="0"/>
                  </a:moveTo>
                  <a:cubicBezTo>
                    <a:pt x="359" y="0"/>
                    <a:pt x="231" y="19"/>
                    <a:pt x="109" y="19"/>
                  </a:cubicBezTo>
                  <a:cubicBezTo>
                    <a:pt x="72" y="19"/>
                    <a:pt x="36" y="17"/>
                    <a:pt x="0" y="13"/>
                  </a:cubicBezTo>
                  <a:lnTo>
                    <a:pt x="0" y="13"/>
                  </a:lnTo>
                  <a:cubicBezTo>
                    <a:pt x="0" y="53"/>
                    <a:pt x="20" y="132"/>
                    <a:pt x="20" y="172"/>
                  </a:cubicBezTo>
                  <a:cubicBezTo>
                    <a:pt x="0" y="351"/>
                    <a:pt x="0" y="530"/>
                    <a:pt x="80" y="709"/>
                  </a:cubicBezTo>
                  <a:cubicBezTo>
                    <a:pt x="677" y="1206"/>
                    <a:pt x="1353" y="1346"/>
                    <a:pt x="2089" y="1346"/>
                  </a:cubicBezTo>
                  <a:lnTo>
                    <a:pt x="2288" y="1346"/>
                  </a:lnTo>
                  <a:cubicBezTo>
                    <a:pt x="2467" y="1226"/>
                    <a:pt x="2785" y="968"/>
                    <a:pt x="2547" y="908"/>
                  </a:cubicBezTo>
                  <a:cubicBezTo>
                    <a:pt x="1970" y="749"/>
                    <a:pt x="1572" y="212"/>
                    <a:pt x="955" y="212"/>
                  </a:cubicBezTo>
                  <a:cubicBezTo>
                    <a:pt x="821" y="37"/>
                    <a:pt x="656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6264;p9">
              <a:extLst>
                <a:ext uri="{FF2B5EF4-FFF2-40B4-BE49-F238E27FC236}">
                  <a16:creationId xmlns:a16="http://schemas.microsoft.com/office/drawing/2014/main" id="{D93918E2-5EB5-4189-8B25-259E55EE9947}"/>
                </a:ext>
              </a:extLst>
            </p:cNvPr>
            <p:cNvSpPr/>
            <p:nvPr/>
          </p:nvSpPr>
          <p:spPr>
            <a:xfrm>
              <a:off x="5264400" y="2935250"/>
              <a:ext cx="94500" cy="32600"/>
            </a:xfrm>
            <a:custGeom>
              <a:avLst/>
              <a:gdLst/>
              <a:ahLst/>
              <a:cxnLst/>
              <a:rect l="l" t="t" r="r" b="b"/>
              <a:pathLst>
                <a:path w="3780" h="1304" extrusionOk="0">
                  <a:moveTo>
                    <a:pt x="375" y="1"/>
                  </a:moveTo>
                  <a:cubicBezTo>
                    <a:pt x="317" y="1"/>
                    <a:pt x="259" y="5"/>
                    <a:pt x="199" y="13"/>
                  </a:cubicBezTo>
                  <a:cubicBezTo>
                    <a:pt x="100" y="53"/>
                    <a:pt x="40" y="113"/>
                    <a:pt x="0" y="212"/>
                  </a:cubicBezTo>
                  <a:cubicBezTo>
                    <a:pt x="40" y="252"/>
                    <a:pt x="60" y="292"/>
                    <a:pt x="80" y="331"/>
                  </a:cubicBezTo>
                  <a:cubicBezTo>
                    <a:pt x="239" y="530"/>
                    <a:pt x="498" y="351"/>
                    <a:pt x="657" y="530"/>
                  </a:cubicBezTo>
                  <a:lnTo>
                    <a:pt x="657" y="709"/>
                  </a:lnTo>
                  <a:cubicBezTo>
                    <a:pt x="836" y="709"/>
                    <a:pt x="995" y="729"/>
                    <a:pt x="1194" y="729"/>
                  </a:cubicBezTo>
                  <a:cubicBezTo>
                    <a:pt x="1273" y="749"/>
                    <a:pt x="1353" y="809"/>
                    <a:pt x="1393" y="888"/>
                  </a:cubicBezTo>
                  <a:lnTo>
                    <a:pt x="1592" y="888"/>
                  </a:lnTo>
                  <a:cubicBezTo>
                    <a:pt x="1648" y="844"/>
                    <a:pt x="1704" y="805"/>
                    <a:pt x="1760" y="805"/>
                  </a:cubicBezTo>
                  <a:cubicBezTo>
                    <a:pt x="1803" y="805"/>
                    <a:pt x="1847" y="828"/>
                    <a:pt x="1890" y="888"/>
                  </a:cubicBezTo>
                  <a:cubicBezTo>
                    <a:pt x="1930" y="948"/>
                    <a:pt x="1950" y="1008"/>
                    <a:pt x="1989" y="1048"/>
                  </a:cubicBezTo>
                  <a:cubicBezTo>
                    <a:pt x="2417" y="1048"/>
                    <a:pt x="2792" y="1290"/>
                    <a:pt x="3212" y="1290"/>
                  </a:cubicBezTo>
                  <a:cubicBezTo>
                    <a:pt x="3242" y="1290"/>
                    <a:pt x="3272" y="1289"/>
                    <a:pt x="3302" y="1286"/>
                  </a:cubicBezTo>
                  <a:cubicBezTo>
                    <a:pt x="3343" y="1298"/>
                    <a:pt x="3381" y="1304"/>
                    <a:pt x="3416" y="1304"/>
                  </a:cubicBezTo>
                  <a:cubicBezTo>
                    <a:pt x="3557" y="1304"/>
                    <a:pt x="3665" y="1218"/>
                    <a:pt x="3760" y="1107"/>
                  </a:cubicBezTo>
                  <a:cubicBezTo>
                    <a:pt x="3780" y="1107"/>
                    <a:pt x="3780" y="1087"/>
                    <a:pt x="3780" y="1028"/>
                  </a:cubicBezTo>
                  <a:cubicBezTo>
                    <a:pt x="3780" y="988"/>
                    <a:pt x="3760" y="928"/>
                    <a:pt x="3720" y="888"/>
                  </a:cubicBezTo>
                  <a:cubicBezTo>
                    <a:pt x="3481" y="789"/>
                    <a:pt x="3243" y="809"/>
                    <a:pt x="3024" y="690"/>
                  </a:cubicBezTo>
                  <a:cubicBezTo>
                    <a:pt x="2975" y="641"/>
                    <a:pt x="2912" y="633"/>
                    <a:pt x="2847" y="633"/>
                  </a:cubicBezTo>
                  <a:cubicBezTo>
                    <a:pt x="2820" y="633"/>
                    <a:pt x="2792" y="635"/>
                    <a:pt x="2765" y="635"/>
                  </a:cubicBezTo>
                  <a:cubicBezTo>
                    <a:pt x="2676" y="635"/>
                    <a:pt x="2596" y="620"/>
                    <a:pt x="2566" y="491"/>
                  </a:cubicBezTo>
                  <a:cubicBezTo>
                    <a:pt x="2483" y="373"/>
                    <a:pt x="2371" y="327"/>
                    <a:pt x="2243" y="327"/>
                  </a:cubicBezTo>
                  <a:cubicBezTo>
                    <a:pt x="2218" y="327"/>
                    <a:pt x="2194" y="328"/>
                    <a:pt x="2169" y="331"/>
                  </a:cubicBezTo>
                  <a:cubicBezTo>
                    <a:pt x="2098" y="343"/>
                    <a:pt x="2029" y="349"/>
                    <a:pt x="1961" y="349"/>
                  </a:cubicBezTo>
                  <a:cubicBezTo>
                    <a:pt x="1412" y="349"/>
                    <a:pt x="927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6265;p9">
              <a:extLst>
                <a:ext uri="{FF2B5EF4-FFF2-40B4-BE49-F238E27FC236}">
                  <a16:creationId xmlns:a16="http://schemas.microsoft.com/office/drawing/2014/main" id="{161913A9-00A1-4CFC-B721-8C9E14A64826}"/>
                </a:ext>
              </a:extLst>
            </p:cNvPr>
            <p:cNvSpPr/>
            <p:nvPr/>
          </p:nvSpPr>
          <p:spPr>
            <a:xfrm>
              <a:off x="5531450" y="2869725"/>
              <a:ext cx="82575" cy="19050"/>
            </a:xfrm>
            <a:custGeom>
              <a:avLst/>
              <a:gdLst/>
              <a:ahLst/>
              <a:cxnLst/>
              <a:rect l="l" t="t" r="r" b="b"/>
              <a:pathLst>
                <a:path w="3303" h="762" extrusionOk="0">
                  <a:moveTo>
                    <a:pt x="1891" y="0"/>
                  </a:moveTo>
                  <a:cubicBezTo>
                    <a:pt x="1386" y="0"/>
                    <a:pt x="914" y="240"/>
                    <a:pt x="418" y="287"/>
                  </a:cubicBezTo>
                  <a:cubicBezTo>
                    <a:pt x="406" y="325"/>
                    <a:pt x="377" y="339"/>
                    <a:pt x="348" y="339"/>
                  </a:cubicBezTo>
                  <a:cubicBezTo>
                    <a:pt x="331" y="339"/>
                    <a:pt x="314" y="334"/>
                    <a:pt x="299" y="327"/>
                  </a:cubicBezTo>
                  <a:cubicBezTo>
                    <a:pt x="140" y="366"/>
                    <a:pt x="1" y="386"/>
                    <a:pt x="1" y="585"/>
                  </a:cubicBezTo>
                  <a:cubicBezTo>
                    <a:pt x="97" y="720"/>
                    <a:pt x="198" y="762"/>
                    <a:pt x="304" y="762"/>
                  </a:cubicBezTo>
                  <a:cubicBezTo>
                    <a:pt x="417" y="762"/>
                    <a:pt x="534" y="715"/>
                    <a:pt x="657" y="685"/>
                  </a:cubicBezTo>
                  <a:cubicBezTo>
                    <a:pt x="1413" y="665"/>
                    <a:pt x="2149" y="625"/>
                    <a:pt x="2905" y="466"/>
                  </a:cubicBezTo>
                  <a:cubicBezTo>
                    <a:pt x="2945" y="426"/>
                    <a:pt x="3024" y="366"/>
                    <a:pt x="3104" y="366"/>
                  </a:cubicBezTo>
                  <a:cubicBezTo>
                    <a:pt x="3183" y="366"/>
                    <a:pt x="3243" y="346"/>
                    <a:pt x="3303" y="287"/>
                  </a:cubicBezTo>
                  <a:cubicBezTo>
                    <a:pt x="3178" y="114"/>
                    <a:pt x="3021" y="80"/>
                    <a:pt x="2856" y="80"/>
                  </a:cubicBezTo>
                  <a:cubicBezTo>
                    <a:pt x="2749" y="80"/>
                    <a:pt x="2639" y="95"/>
                    <a:pt x="2532" y="95"/>
                  </a:cubicBezTo>
                  <a:cubicBezTo>
                    <a:pt x="2462" y="95"/>
                    <a:pt x="2393" y="88"/>
                    <a:pt x="2328" y="68"/>
                  </a:cubicBezTo>
                  <a:cubicBezTo>
                    <a:pt x="2179" y="20"/>
                    <a:pt x="2033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6266;p9">
              <a:extLst>
                <a:ext uri="{FF2B5EF4-FFF2-40B4-BE49-F238E27FC236}">
                  <a16:creationId xmlns:a16="http://schemas.microsoft.com/office/drawing/2014/main" id="{E1D486D4-ACCC-49B1-8C30-A43EB4C29DDC}"/>
                </a:ext>
              </a:extLst>
            </p:cNvPr>
            <p:cNvSpPr/>
            <p:nvPr/>
          </p:nvSpPr>
          <p:spPr>
            <a:xfrm>
              <a:off x="5234050" y="2923625"/>
              <a:ext cx="84075" cy="23800"/>
            </a:xfrm>
            <a:custGeom>
              <a:avLst/>
              <a:gdLst/>
              <a:ahLst/>
              <a:cxnLst/>
              <a:rect l="l" t="t" r="r" b="b"/>
              <a:pathLst>
                <a:path w="3363" h="952" extrusionOk="0">
                  <a:moveTo>
                    <a:pt x="518" y="1"/>
                  </a:moveTo>
                  <a:cubicBezTo>
                    <a:pt x="100" y="120"/>
                    <a:pt x="1" y="319"/>
                    <a:pt x="379" y="617"/>
                  </a:cubicBezTo>
                  <a:cubicBezTo>
                    <a:pt x="578" y="783"/>
                    <a:pt x="846" y="797"/>
                    <a:pt x="1114" y="797"/>
                  </a:cubicBezTo>
                  <a:cubicBezTo>
                    <a:pt x="1167" y="797"/>
                    <a:pt x="1221" y="796"/>
                    <a:pt x="1274" y="796"/>
                  </a:cubicBezTo>
                  <a:lnTo>
                    <a:pt x="1274" y="598"/>
                  </a:lnTo>
                  <a:cubicBezTo>
                    <a:pt x="1316" y="594"/>
                    <a:pt x="1358" y="593"/>
                    <a:pt x="1400" y="593"/>
                  </a:cubicBezTo>
                  <a:cubicBezTo>
                    <a:pt x="1872" y="593"/>
                    <a:pt x="2329" y="786"/>
                    <a:pt x="2786" y="896"/>
                  </a:cubicBezTo>
                  <a:cubicBezTo>
                    <a:pt x="2887" y="924"/>
                    <a:pt x="2984" y="951"/>
                    <a:pt x="3075" y="951"/>
                  </a:cubicBezTo>
                  <a:cubicBezTo>
                    <a:pt x="3180" y="951"/>
                    <a:pt x="3277" y="914"/>
                    <a:pt x="3363" y="796"/>
                  </a:cubicBezTo>
                  <a:cubicBezTo>
                    <a:pt x="2408" y="518"/>
                    <a:pt x="1473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6267;p9">
              <a:extLst>
                <a:ext uri="{FF2B5EF4-FFF2-40B4-BE49-F238E27FC236}">
                  <a16:creationId xmlns:a16="http://schemas.microsoft.com/office/drawing/2014/main" id="{618F2C37-223A-45C6-ABEA-09E6F3133D1E}"/>
                </a:ext>
              </a:extLst>
            </p:cNvPr>
            <p:cNvSpPr/>
            <p:nvPr/>
          </p:nvSpPr>
          <p:spPr>
            <a:xfrm>
              <a:off x="5827850" y="2967400"/>
              <a:ext cx="114900" cy="20400"/>
            </a:xfrm>
            <a:custGeom>
              <a:avLst/>
              <a:gdLst/>
              <a:ahLst/>
              <a:cxnLst/>
              <a:rect l="l" t="t" r="r" b="b"/>
              <a:pathLst>
                <a:path w="4596" h="816" extrusionOk="0">
                  <a:moveTo>
                    <a:pt x="4596" y="0"/>
                  </a:moveTo>
                  <a:lnTo>
                    <a:pt x="4596" y="0"/>
                  </a:lnTo>
                  <a:cubicBezTo>
                    <a:pt x="3064" y="20"/>
                    <a:pt x="1512" y="199"/>
                    <a:pt x="1" y="537"/>
                  </a:cubicBezTo>
                  <a:cubicBezTo>
                    <a:pt x="118" y="560"/>
                    <a:pt x="237" y="568"/>
                    <a:pt x="358" y="568"/>
                  </a:cubicBezTo>
                  <a:cubicBezTo>
                    <a:pt x="602" y="568"/>
                    <a:pt x="850" y="537"/>
                    <a:pt x="1098" y="537"/>
                  </a:cubicBezTo>
                  <a:cubicBezTo>
                    <a:pt x="1373" y="537"/>
                    <a:pt x="1647" y="575"/>
                    <a:pt x="1910" y="736"/>
                  </a:cubicBezTo>
                  <a:cubicBezTo>
                    <a:pt x="1990" y="756"/>
                    <a:pt x="2030" y="796"/>
                    <a:pt x="2109" y="816"/>
                  </a:cubicBezTo>
                  <a:cubicBezTo>
                    <a:pt x="2388" y="597"/>
                    <a:pt x="2726" y="557"/>
                    <a:pt x="3084" y="557"/>
                  </a:cubicBezTo>
                  <a:cubicBezTo>
                    <a:pt x="3104" y="199"/>
                    <a:pt x="3382" y="219"/>
                    <a:pt x="3621" y="199"/>
                  </a:cubicBezTo>
                  <a:cubicBezTo>
                    <a:pt x="3678" y="189"/>
                    <a:pt x="3736" y="186"/>
                    <a:pt x="3794" y="186"/>
                  </a:cubicBezTo>
                  <a:cubicBezTo>
                    <a:pt x="3900" y="186"/>
                    <a:pt x="4007" y="197"/>
                    <a:pt x="4110" y="197"/>
                  </a:cubicBezTo>
                  <a:cubicBezTo>
                    <a:pt x="4284" y="197"/>
                    <a:pt x="4451" y="166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6268;p9">
              <a:extLst>
                <a:ext uri="{FF2B5EF4-FFF2-40B4-BE49-F238E27FC236}">
                  <a16:creationId xmlns:a16="http://schemas.microsoft.com/office/drawing/2014/main" id="{CA205870-A3DC-4559-B28E-AF73CE1CF4C9}"/>
                </a:ext>
              </a:extLst>
            </p:cNvPr>
            <p:cNvSpPr/>
            <p:nvPr/>
          </p:nvSpPr>
          <p:spPr>
            <a:xfrm>
              <a:off x="5950200" y="2770575"/>
              <a:ext cx="126825" cy="15325"/>
            </a:xfrm>
            <a:custGeom>
              <a:avLst/>
              <a:gdLst/>
              <a:ahLst/>
              <a:cxnLst/>
              <a:rect l="l" t="t" r="r" b="b"/>
              <a:pathLst>
                <a:path w="5073" h="613" extrusionOk="0">
                  <a:moveTo>
                    <a:pt x="1803" y="1"/>
                  </a:moveTo>
                  <a:cubicBezTo>
                    <a:pt x="1293" y="1"/>
                    <a:pt x="786" y="75"/>
                    <a:pt x="279" y="234"/>
                  </a:cubicBezTo>
                  <a:cubicBezTo>
                    <a:pt x="279" y="374"/>
                    <a:pt x="0" y="414"/>
                    <a:pt x="100" y="612"/>
                  </a:cubicBezTo>
                  <a:cubicBezTo>
                    <a:pt x="1771" y="553"/>
                    <a:pt x="3402" y="473"/>
                    <a:pt x="5073" y="433"/>
                  </a:cubicBezTo>
                  <a:cubicBezTo>
                    <a:pt x="4864" y="304"/>
                    <a:pt x="4635" y="289"/>
                    <a:pt x="4401" y="289"/>
                  </a:cubicBezTo>
                  <a:cubicBezTo>
                    <a:pt x="4331" y="289"/>
                    <a:pt x="4261" y="291"/>
                    <a:pt x="4190" y="291"/>
                  </a:cubicBezTo>
                  <a:cubicBezTo>
                    <a:pt x="4025" y="291"/>
                    <a:pt x="3860" y="283"/>
                    <a:pt x="3700" y="234"/>
                  </a:cubicBezTo>
                  <a:cubicBezTo>
                    <a:pt x="3678" y="202"/>
                    <a:pt x="3644" y="187"/>
                    <a:pt x="3612" y="187"/>
                  </a:cubicBezTo>
                  <a:cubicBezTo>
                    <a:pt x="3585" y="187"/>
                    <a:pt x="3559" y="197"/>
                    <a:pt x="3541" y="215"/>
                  </a:cubicBezTo>
                  <a:lnTo>
                    <a:pt x="3342" y="215"/>
                  </a:lnTo>
                  <a:cubicBezTo>
                    <a:pt x="2825" y="75"/>
                    <a:pt x="2313" y="1"/>
                    <a:pt x="18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6269;p9">
              <a:extLst>
                <a:ext uri="{FF2B5EF4-FFF2-40B4-BE49-F238E27FC236}">
                  <a16:creationId xmlns:a16="http://schemas.microsoft.com/office/drawing/2014/main" id="{6531179B-4E60-4812-A205-4B97304777F1}"/>
                </a:ext>
              </a:extLst>
            </p:cNvPr>
            <p:cNvSpPr/>
            <p:nvPr/>
          </p:nvSpPr>
          <p:spPr>
            <a:xfrm>
              <a:off x="5951675" y="2824100"/>
              <a:ext cx="100275" cy="14025"/>
            </a:xfrm>
            <a:custGeom>
              <a:avLst/>
              <a:gdLst/>
              <a:ahLst/>
              <a:cxnLst/>
              <a:rect l="l" t="t" r="r" b="b"/>
              <a:pathLst>
                <a:path w="4011" h="561" extrusionOk="0">
                  <a:moveTo>
                    <a:pt x="3473" y="0"/>
                  </a:moveTo>
                  <a:cubicBezTo>
                    <a:pt x="2303" y="0"/>
                    <a:pt x="1136" y="91"/>
                    <a:pt x="1" y="361"/>
                  </a:cubicBezTo>
                  <a:cubicBezTo>
                    <a:pt x="99" y="384"/>
                    <a:pt x="198" y="392"/>
                    <a:pt x="298" y="392"/>
                  </a:cubicBezTo>
                  <a:cubicBezTo>
                    <a:pt x="498" y="392"/>
                    <a:pt x="698" y="361"/>
                    <a:pt x="895" y="361"/>
                  </a:cubicBezTo>
                  <a:cubicBezTo>
                    <a:pt x="1114" y="361"/>
                    <a:pt x="1329" y="399"/>
                    <a:pt x="1533" y="560"/>
                  </a:cubicBezTo>
                  <a:cubicBezTo>
                    <a:pt x="1722" y="491"/>
                    <a:pt x="1940" y="393"/>
                    <a:pt x="2150" y="393"/>
                  </a:cubicBezTo>
                  <a:cubicBezTo>
                    <a:pt x="2183" y="393"/>
                    <a:pt x="2216" y="396"/>
                    <a:pt x="2249" y="401"/>
                  </a:cubicBezTo>
                  <a:cubicBezTo>
                    <a:pt x="2363" y="430"/>
                    <a:pt x="2477" y="440"/>
                    <a:pt x="2591" y="440"/>
                  </a:cubicBezTo>
                  <a:cubicBezTo>
                    <a:pt x="2889" y="440"/>
                    <a:pt x="3185" y="370"/>
                    <a:pt x="3473" y="370"/>
                  </a:cubicBezTo>
                  <a:cubicBezTo>
                    <a:pt x="3536" y="370"/>
                    <a:pt x="3599" y="373"/>
                    <a:pt x="3661" y="381"/>
                  </a:cubicBezTo>
                  <a:cubicBezTo>
                    <a:pt x="3676" y="382"/>
                    <a:pt x="3691" y="382"/>
                    <a:pt x="3705" y="382"/>
                  </a:cubicBezTo>
                  <a:cubicBezTo>
                    <a:pt x="4011" y="382"/>
                    <a:pt x="3916" y="175"/>
                    <a:pt x="3840" y="3"/>
                  </a:cubicBezTo>
                  <a:cubicBezTo>
                    <a:pt x="3718" y="1"/>
                    <a:pt x="3595" y="0"/>
                    <a:pt x="3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6270;p9">
              <a:extLst>
                <a:ext uri="{FF2B5EF4-FFF2-40B4-BE49-F238E27FC236}">
                  <a16:creationId xmlns:a16="http://schemas.microsoft.com/office/drawing/2014/main" id="{A9421077-CE4D-4A56-921A-FCDE980E0FE1}"/>
                </a:ext>
              </a:extLst>
            </p:cNvPr>
            <p:cNvSpPr/>
            <p:nvPr/>
          </p:nvSpPr>
          <p:spPr>
            <a:xfrm>
              <a:off x="5465800" y="2867975"/>
              <a:ext cx="73625" cy="26350"/>
            </a:xfrm>
            <a:custGeom>
              <a:avLst/>
              <a:gdLst/>
              <a:ahLst/>
              <a:cxnLst/>
              <a:rect l="l" t="t" r="r" b="b"/>
              <a:pathLst>
                <a:path w="2945" h="1054" extrusionOk="0">
                  <a:moveTo>
                    <a:pt x="1124" y="1"/>
                  </a:moveTo>
                  <a:cubicBezTo>
                    <a:pt x="735" y="1"/>
                    <a:pt x="372" y="178"/>
                    <a:pt x="1" y="337"/>
                  </a:cubicBezTo>
                  <a:lnTo>
                    <a:pt x="1" y="735"/>
                  </a:lnTo>
                  <a:cubicBezTo>
                    <a:pt x="247" y="966"/>
                    <a:pt x="524" y="998"/>
                    <a:pt x="810" y="998"/>
                  </a:cubicBezTo>
                  <a:cubicBezTo>
                    <a:pt x="918" y="998"/>
                    <a:pt x="1026" y="993"/>
                    <a:pt x="1135" y="993"/>
                  </a:cubicBezTo>
                  <a:cubicBezTo>
                    <a:pt x="1652" y="854"/>
                    <a:pt x="2269" y="1053"/>
                    <a:pt x="2686" y="556"/>
                  </a:cubicBezTo>
                  <a:cubicBezTo>
                    <a:pt x="2786" y="496"/>
                    <a:pt x="2865" y="436"/>
                    <a:pt x="2945" y="357"/>
                  </a:cubicBezTo>
                  <a:lnTo>
                    <a:pt x="2945" y="357"/>
                  </a:lnTo>
                  <a:cubicBezTo>
                    <a:pt x="2859" y="370"/>
                    <a:pt x="2775" y="372"/>
                    <a:pt x="2693" y="372"/>
                  </a:cubicBezTo>
                  <a:cubicBezTo>
                    <a:pt x="2652" y="372"/>
                    <a:pt x="2612" y="372"/>
                    <a:pt x="2572" y="372"/>
                  </a:cubicBezTo>
                  <a:cubicBezTo>
                    <a:pt x="2453" y="372"/>
                    <a:pt x="2338" y="377"/>
                    <a:pt x="2229" y="416"/>
                  </a:cubicBezTo>
                  <a:cubicBezTo>
                    <a:pt x="2181" y="424"/>
                    <a:pt x="2137" y="428"/>
                    <a:pt x="2096" y="428"/>
                  </a:cubicBezTo>
                  <a:cubicBezTo>
                    <a:pt x="1920" y="428"/>
                    <a:pt x="1812" y="352"/>
                    <a:pt x="1731" y="158"/>
                  </a:cubicBezTo>
                  <a:cubicBezTo>
                    <a:pt x="1519" y="45"/>
                    <a:pt x="1318" y="1"/>
                    <a:pt x="1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6271;p9">
              <a:extLst>
                <a:ext uri="{FF2B5EF4-FFF2-40B4-BE49-F238E27FC236}">
                  <a16:creationId xmlns:a16="http://schemas.microsoft.com/office/drawing/2014/main" id="{2D57EB8F-1D6C-4770-8410-2AAE5E9A9B82}"/>
                </a:ext>
              </a:extLst>
            </p:cNvPr>
            <p:cNvSpPr/>
            <p:nvPr/>
          </p:nvSpPr>
          <p:spPr>
            <a:xfrm>
              <a:off x="5909900" y="2762500"/>
              <a:ext cx="123875" cy="12350"/>
            </a:xfrm>
            <a:custGeom>
              <a:avLst/>
              <a:gdLst/>
              <a:ahLst/>
              <a:cxnLst/>
              <a:rect l="l" t="t" r="r" b="b"/>
              <a:pathLst>
                <a:path w="4955" h="494" extrusionOk="0">
                  <a:moveTo>
                    <a:pt x="3681" y="0"/>
                  </a:moveTo>
                  <a:cubicBezTo>
                    <a:pt x="3482" y="140"/>
                    <a:pt x="3263" y="0"/>
                    <a:pt x="3084" y="160"/>
                  </a:cubicBezTo>
                  <a:lnTo>
                    <a:pt x="2706" y="160"/>
                  </a:lnTo>
                  <a:cubicBezTo>
                    <a:pt x="2647" y="120"/>
                    <a:pt x="2582" y="100"/>
                    <a:pt x="2517" y="100"/>
                  </a:cubicBezTo>
                  <a:cubicBezTo>
                    <a:pt x="2453" y="100"/>
                    <a:pt x="2388" y="120"/>
                    <a:pt x="2328" y="160"/>
                  </a:cubicBezTo>
                  <a:lnTo>
                    <a:pt x="2129" y="160"/>
                  </a:lnTo>
                  <a:cubicBezTo>
                    <a:pt x="2100" y="130"/>
                    <a:pt x="2070" y="115"/>
                    <a:pt x="2037" y="115"/>
                  </a:cubicBezTo>
                  <a:cubicBezTo>
                    <a:pt x="2005" y="115"/>
                    <a:pt x="1970" y="130"/>
                    <a:pt x="1931" y="160"/>
                  </a:cubicBezTo>
                  <a:lnTo>
                    <a:pt x="1732" y="160"/>
                  </a:lnTo>
                  <a:cubicBezTo>
                    <a:pt x="1536" y="85"/>
                    <a:pt x="1346" y="67"/>
                    <a:pt x="1155" y="67"/>
                  </a:cubicBezTo>
                  <a:cubicBezTo>
                    <a:pt x="978" y="67"/>
                    <a:pt x="801" y="83"/>
                    <a:pt x="621" y="83"/>
                  </a:cubicBezTo>
                  <a:cubicBezTo>
                    <a:pt x="581" y="83"/>
                    <a:pt x="540" y="82"/>
                    <a:pt x="498" y="80"/>
                  </a:cubicBezTo>
                  <a:cubicBezTo>
                    <a:pt x="379" y="80"/>
                    <a:pt x="279" y="100"/>
                    <a:pt x="200" y="180"/>
                  </a:cubicBezTo>
                  <a:lnTo>
                    <a:pt x="1" y="378"/>
                  </a:lnTo>
                  <a:cubicBezTo>
                    <a:pt x="120" y="378"/>
                    <a:pt x="220" y="398"/>
                    <a:pt x="339" y="398"/>
                  </a:cubicBezTo>
                  <a:cubicBezTo>
                    <a:pt x="433" y="445"/>
                    <a:pt x="536" y="466"/>
                    <a:pt x="641" y="466"/>
                  </a:cubicBezTo>
                  <a:cubicBezTo>
                    <a:pt x="759" y="466"/>
                    <a:pt x="880" y="440"/>
                    <a:pt x="996" y="398"/>
                  </a:cubicBezTo>
                  <a:lnTo>
                    <a:pt x="1473" y="398"/>
                  </a:lnTo>
                  <a:cubicBezTo>
                    <a:pt x="2090" y="452"/>
                    <a:pt x="2707" y="493"/>
                    <a:pt x="3327" y="493"/>
                  </a:cubicBezTo>
                  <a:cubicBezTo>
                    <a:pt x="3867" y="493"/>
                    <a:pt x="4408" y="462"/>
                    <a:pt x="4954" y="378"/>
                  </a:cubicBezTo>
                  <a:lnTo>
                    <a:pt x="4954" y="180"/>
                  </a:lnTo>
                  <a:cubicBezTo>
                    <a:pt x="4896" y="174"/>
                    <a:pt x="4837" y="172"/>
                    <a:pt x="4779" y="172"/>
                  </a:cubicBezTo>
                  <a:cubicBezTo>
                    <a:pt x="4657" y="172"/>
                    <a:pt x="4537" y="180"/>
                    <a:pt x="4419" y="180"/>
                  </a:cubicBezTo>
                  <a:cubicBezTo>
                    <a:pt x="4208" y="180"/>
                    <a:pt x="4005" y="153"/>
                    <a:pt x="3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6272;p9">
              <a:extLst>
                <a:ext uri="{FF2B5EF4-FFF2-40B4-BE49-F238E27FC236}">
                  <a16:creationId xmlns:a16="http://schemas.microsoft.com/office/drawing/2014/main" id="{BC2E45BA-CA67-4192-ABBD-976440761172}"/>
                </a:ext>
              </a:extLst>
            </p:cNvPr>
            <p:cNvSpPr/>
            <p:nvPr/>
          </p:nvSpPr>
          <p:spPr>
            <a:xfrm>
              <a:off x="6343575" y="2794325"/>
              <a:ext cx="52250" cy="24200"/>
            </a:xfrm>
            <a:custGeom>
              <a:avLst/>
              <a:gdLst/>
              <a:ahLst/>
              <a:cxnLst/>
              <a:rect l="l" t="t" r="r" b="b"/>
              <a:pathLst>
                <a:path w="2090" h="968" extrusionOk="0">
                  <a:moveTo>
                    <a:pt x="1333" y="1"/>
                  </a:moveTo>
                  <a:cubicBezTo>
                    <a:pt x="876" y="1"/>
                    <a:pt x="458" y="21"/>
                    <a:pt x="0" y="21"/>
                  </a:cubicBezTo>
                  <a:cubicBezTo>
                    <a:pt x="80" y="299"/>
                    <a:pt x="458" y="200"/>
                    <a:pt x="577" y="398"/>
                  </a:cubicBezTo>
                  <a:cubicBezTo>
                    <a:pt x="597" y="418"/>
                    <a:pt x="597" y="478"/>
                    <a:pt x="617" y="498"/>
                  </a:cubicBezTo>
                  <a:cubicBezTo>
                    <a:pt x="697" y="597"/>
                    <a:pt x="776" y="697"/>
                    <a:pt x="756" y="816"/>
                  </a:cubicBezTo>
                  <a:cubicBezTo>
                    <a:pt x="853" y="928"/>
                    <a:pt x="950" y="967"/>
                    <a:pt x="1046" y="967"/>
                  </a:cubicBezTo>
                  <a:cubicBezTo>
                    <a:pt x="1206" y="967"/>
                    <a:pt x="1363" y="859"/>
                    <a:pt x="1512" y="796"/>
                  </a:cubicBezTo>
                  <a:cubicBezTo>
                    <a:pt x="1572" y="796"/>
                    <a:pt x="1592" y="776"/>
                    <a:pt x="1651" y="776"/>
                  </a:cubicBezTo>
                  <a:cubicBezTo>
                    <a:pt x="1751" y="717"/>
                    <a:pt x="1850" y="617"/>
                    <a:pt x="1890" y="518"/>
                  </a:cubicBezTo>
                  <a:cubicBezTo>
                    <a:pt x="1890" y="478"/>
                    <a:pt x="1910" y="458"/>
                    <a:pt x="1910" y="398"/>
                  </a:cubicBezTo>
                  <a:cubicBezTo>
                    <a:pt x="1970" y="279"/>
                    <a:pt x="2049" y="160"/>
                    <a:pt x="2089" y="21"/>
                  </a:cubicBezTo>
                  <a:cubicBezTo>
                    <a:pt x="1850" y="21"/>
                    <a:pt x="1572" y="1"/>
                    <a:pt x="1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6273;p9">
              <a:extLst>
                <a:ext uri="{FF2B5EF4-FFF2-40B4-BE49-F238E27FC236}">
                  <a16:creationId xmlns:a16="http://schemas.microsoft.com/office/drawing/2014/main" id="{6E6FE7E6-54E6-4D4F-B7C2-19F0AD1EE403}"/>
                </a:ext>
              </a:extLst>
            </p:cNvPr>
            <p:cNvSpPr/>
            <p:nvPr/>
          </p:nvSpPr>
          <p:spPr>
            <a:xfrm>
              <a:off x="6198850" y="2814400"/>
              <a:ext cx="56725" cy="14450"/>
            </a:xfrm>
            <a:custGeom>
              <a:avLst/>
              <a:gdLst/>
              <a:ahLst/>
              <a:cxnLst/>
              <a:rect l="l" t="t" r="r" b="b"/>
              <a:pathLst>
                <a:path w="2269" h="578" extrusionOk="0">
                  <a:moveTo>
                    <a:pt x="724" y="1"/>
                  </a:moveTo>
                  <a:cubicBezTo>
                    <a:pt x="436" y="1"/>
                    <a:pt x="251" y="149"/>
                    <a:pt x="80" y="371"/>
                  </a:cubicBezTo>
                  <a:cubicBezTo>
                    <a:pt x="1" y="451"/>
                    <a:pt x="1" y="491"/>
                    <a:pt x="60" y="570"/>
                  </a:cubicBezTo>
                  <a:cubicBezTo>
                    <a:pt x="167" y="561"/>
                    <a:pt x="273" y="558"/>
                    <a:pt x="379" y="558"/>
                  </a:cubicBezTo>
                  <a:cubicBezTo>
                    <a:pt x="644" y="558"/>
                    <a:pt x="907" y="578"/>
                    <a:pt x="1168" y="578"/>
                  </a:cubicBezTo>
                  <a:cubicBezTo>
                    <a:pt x="1508" y="578"/>
                    <a:pt x="1843" y="545"/>
                    <a:pt x="2169" y="391"/>
                  </a:cubicBezTo>
                  <a:cubicBezTo>
                    <a:pt x="2189" y="391"/>
                    <a:pt x="2209" y="371"/>
                    <a:pt x="2248" y="312"/>
                  </a:cubicBezTo>
                  <a:cubicBezTo>
                    <a:pt x="2268" y="292"/>
                    <a:pt x="2248" y="252"/>
                    <a:pt x="2169" y="192"/>
                  </a:cubicBezTo>
                  <a:cubicBezTo>
                    <a:pt x="1711" y="152"/>
                    <a:pt x="1294" y="93"/>
                    <a:pt x="876" y="13"/>
                  </a:cubicBezTo>
                  <a:cubicBezTo>
                    <a:pt x="822" y="5"/>
                    <a:pt x="772" y="1"/>
                    <a:pt x="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6274;p9">
              <a:extLst>
                <a:ext uri="{FF2B5EF4-FFF2-40B4-BE49-F238E27FC236}">
                  <a16:creationId xmlns:a16="http://schemas.microsoft.com/office/drawing/2014/main" id="{764B7175-8C49-4E17-B2B0-0C26FA14E783}"/>
                </a:ext>
              </a:extLst>
            </p:cNvPr>
            <p:cNvSpPr/>
            <p:nvPr/>
          </p:nvSpPr>
          <p:spPr>
            <a:xfrm>
              <a:off x="5975550" y="2853000"/>
              <a:ext cx="13450" cy="71150"/>
            </a:xfrm>
            <a:custGeom>
              <a:avLst/>
              <a:gdLst/>
              <a:ahLst/>
              <a:cxnLst/>
              <a:rect l="l" t="t" r="r" b="b"/>
              <a:pathLst>
                <a:path w="538" h="2846" extrusionOk="0">
                  <a:moveTo>
                    <a:pt x="438" y="1"/>
                  </a:moveTo>
                  <a:cubicBezTo>
                    <a:pt x="279" y="21"/>
                    <a:pt x="160" y="21"/>
                    <a:pt x="41" y="21"/>
                  </a:cubicBezTo>
                  <a:cubicBezTo>
                    <a:pt x="80" y="856"/>
                    <a:pt x="379" y="1712"/>
                    <a:pt x="60" y="2547"/>
                  </a:cubicBezTo>
                  <a:cubicBezTo>
                    <a:pt x="1" y="2686"/>
                    <a:pt x="140" y="2786"/>
                    <a:pt x="239" y="2846"/>
                  </a:cubicBezTo>
                  <a:cubicBezTo>
                    <a:pt x="200" y="2627"/>
                    <a:pt x="339" y="2448"/>
                    <a:pt x="438" y="2289"/>
                  </a:cubicBezTo>
                  <a:cubicBezTo>
                    <a:pt x="379" y="1513"/>
                    <a:pt x="538" y="757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6275;p9">
              <a:extLst>
                <a:ext uri="{FF2B5EF4-FFF2-40B4-BE49-F238E27FC236}">
                  <a16:creationId xmlns:a16="http://schemas.microsoft.com/office/drawing/2014/main" id="{36B86ECE-8629-46D0-A309-268BD2DA247E}"/>
                </a:ext>
              </a:extLst>
            </p:cNvPr>
            <p:cNvSpPr/>
            <p:nvPr/>
          </p:nvSpPr>
          <p:spPr>
            <a:xfrm>
              <a:off x="5489175" y="2929100"/>
              <a:ext cx="68150" cy="39500"/>
            </a:xfrm>
            <a:custGeom>
              <a:avLst/>
              <a:gdLst/>
              <a:ahLst/>
              <a:cxnLst/>
              <a:rect l="l" t="t" r="r" b="b"/>
              <a:pathLst>
                <a:path w="2726" h="1580" extrusionOk="0">
                  <a:moveTo>
                    <a:pt x="1950" y="1"/>
                  </a:moveTo>
                  <a:cubicBezTo>
                    <a:pt x="1115" y="279"/>
                    <a:pt x="339" y="637"/>
                    <a:pt x="1" y="1532"/>
                  </a:cubicBezTo>
                  <a:cubicBezTo>
                    <a:pt x="34" y="1565"/>
                    <a:pt x="72" y="1580"/>
                    <a:pt x="114" y="1580"/>
                  </a:cubicBezTo>
                  <a:cubicBezTo>
                    <a:pt x="148" y="1580"/>
                    <a:pt x="184" y="1570"/>
                    <a:pt x="220" y="1552"/>
                  </a:cubicBezTo>
                  <a:cubicBezTo>
                    <a:pt x="379" y="1333"/>
                    <a:pt x="538" y="1095"/>
                    <a:pt x="816" y="995"/>
                  </a:cubicBezTo>
                  <a:cubicBezTo>
                    <a:pt x="1274" y="520"/>
                    <a:pt x="1857" y="371"/>
                    <a:pt x="2482" y="371"/>
                  </a:cubicBezTo>
                  <a:cubicBezTo>
                    <a:pt x="2563" y="371"/>
                    <a:pt x="2644" y="374"/>
                    <a:pt x="2726" y="379"/>
                  </a:cubicBezTo>
                  <a:cubicBezTo>
                    <a:pt x="2717" y="120"/>
                    <a:pt x="2604" y="67"/>
                    <a:pt x="2465" y="67"/>
                  </a:cubicBezTo>
                  <a:cubicBezTo>
                    <a:pt x="2366" y="67"/>
                    <a:pt x="2254" y="93"/>
                    <a:pt x="2156" y="93"/>
                  </a:cubicBezTo>
                  <a:cubicBezTo>
                    <a:pt x="2072" y="93"/>
                    <a:pt x="1997" y="74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6276;p9">
              <a:extLst>
                <a:ext uri="{FF2B5EF4-FFF2-40B4-BE49-F238E27FC236}">
                  <a16:creationId xmlns:a16="http://schemas.microsoft.com/office/drawing/2014/main" id="{5F879861-3D08-447A-B2BF-DFA4EFFB4D15}"/>
                </a:ext>
              </a:extLst>
            </p:cNvPr>
            <p:cNvSpPr/>
            <p:nvPr/>
          </p:nvSpPr>
          <p:spPr>
            <a:xfrm>
              <a:off x="6253050" y="2811000"/>
              <a:ext cx="56950" cy="14675"/>
            </a:xfrm>
            <a:custGeom>
              <a:avLst/>
              <a:gdLst/>
              <a:ahLst/>
              <a:cxnLst/>
              <a:rect l="l" t="t" r="r" b="b"/>
              <a:pathLst>
                <a:path w="2278" h="587" extrusionOk="0">
                  <a:moveTo>
                    <a:pt x="1018" y="1"/>
                  </a:moveTo>
                  <a:cubicBezTo>
                    <a:pt x="671" y="1"/>
                    <a:pt x="341" y="192"/>
                    <a:pt x="1" y="328"/>
                  </a:cubicBezTo>
                  <a:lnTo>
                    <a:pt x="1" y="527"/>
                  </a:lnTo>
                  <a:cubicBezTo>
                    <a:pt x="737" y="547"/>
                    <a:pt x="1493" y="547"/>
                    <a:pt x="2269" y="587"/>
                  </a:cubicBezTo>
                  <a:cubicBezTo>
                    <a:pt x="2278" y="288"/>
                    <a:pt x="2155" y="232"/>
                    <a:pt x="2003" y="232"/>
                  </a:cubicBezTo>
                  <a:cubicBezTo>
                    <a:pt x="1913" y="232"/>
                    <a:pt x="1814" y="252"/>
                    <a:pt x="1726" y="252"/>
                  </a:cubicBezTo>
                  <a:cubicBezTo>
                    <a:pt x="1635" y="252"/>
                    <a:pt x="1557" y="231"/>
                    <a:pt x="1513" y="149"/>
                  </a:cubicBezTo>
                  <a:cubicBezTo>
                    <a:pt x="1343" y="42"/>
                    <a:pt x="1178" y="1"/>
                    <a:pt x="10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6277;p9">
              <a:extLst>
                <a:ext uri="{FF2B5EF4-FFF2-40B4-BE49-F238E27FC236}">
                  <a16:creationId xmlns:a16="http://schemas.microsoft.com/office/drawing/2014/main" id="{965E1D8F-5376-4ED3-8F61-DA99A5CA6AE3}"/>
                </a:ext>
              </a:extLst>
            </p:cNvPr>
            <p:cNvSpPr/>
            <p:nvPr/>
          </p:nvSpPr>
          <p:spPr>
            <a:xfrm>
              <a:off x="5441925" y="2932950"/>
              <a:ext cx="20925" cy="53375"/>
            </a:xfrm>
            <a:custGeom>
              <a:avLst/>
              <a:gdLst/>
              <a:ahLst/>
              <a:cxnLst/>
              <a:rect l="l" t="t" r="r" b="b"/>
              <a:pathLst>
                <a:path w="837" h="2135" extrusionOk="0">
                  <a:moveTo>
                    <a:pt x="682" y="1"/>
                  </a:moveTo>
                  <a:cubicBezTo>
                    <a:pt x="647" y="1"/>
                    <a:pt x="618" y="16"/>
                    <a:pt x="598" y="45"/>
                  </a:cubicBezTo>
                  <a:cubicBezTo>
                    <a:pt x="240" y="602"/>
                    <a:pt x="220" y="1239"/>
                    <a:pt x="41" y="1836"/>
                  </a:cubicBezTo>
                  <a:cubicBezTo>
                    <a:pt x="1" y="1975"/>
                    <a:pt x="120" y="2055"/>
                    <a:pt x="220" y="2134"/>
                  </a:cubicBezTo>
                  <a:cubicBezTo>
                    <a:pt x="498" y="1478"/>
                    <a:pt x="836" y="821"/>
                    <a:pt x="797" y="45"/>
                  </a:cubicBezTo>
                  <a:cubicBezTo>
                    <a:pt x="757" y="16"/>
                    <a:pt x="717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6278;p9">
              <a:extLst>
                <a:ext uri="{FF2B5EF4-FFF2-40B4-BE49-F238E27FC236}">
                  <a16:creationId xmlns:a16="http://schemas.microsoft.com/office/drawing/2014/main" id="{7641E766-4DB1-4A16-837B-08DBFB15D37C}"/>
                </a:ext>
              </a:extLst>
            </p:cNvPr>
            <p:cNvSpPr/>
            <p:nvPr/>
          </p:nvSpPr>
          <p:spPr>
            <a:xfrm>
              <a:off x="5630925" y="2879375"/>
              <a:ext cx="18925" cy="69150"/>
            </a:xfrm>
            <a:custGeom>
              <a:avLst/>
              <a:gdLst/>
              <a:ahLst/>
              <a:cxnLst/>
              <a:rect l="l" t="t" r="r" b="b"/>
              <a:pathLst>
                <a:path w="757" h="2766" extrusionOk="0">
                  <a:moveTo>
                    <a:pt x="577" y="0"/>
                  </a:moveTo>
                  <a:lnTo>
                    <a:pt x="517" y="60"/>
                  </a:lnTo>
                  <a:cubicBezTo>
                    <a:pt x="438" y="80"/>
                    <a:pt x="358" y="80"/>
                    <a:pt x="299" y="80"/>
                  </a:cubicBezTo>
                  <a:cubicBezTo>
                    <a:pt x="398" y="975"/>
                    <a:pt x="0" y="1850"/>
                    <a:pt x="239" y="2765"/>
                  </a:cubicBezTo>
                  <a:cubicBezTo>
                    <a:pt x="318" y="2248"/>
                    <a:pt x="418" y="1751"/>
                    <a:pt x="517" y="1214"/>
                  </a:cubicBezTo>
                  <a:cubicBezTo>
                    <a:pt x="537" y="836"/>
                    <a:pt x="756" y="458"/>
                    <a:pt x="657" y="60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6279;p9">
              <a:extLst>
                <a:ext uri="{FF2B5EF4-FFF2-40B4-BE49-F238E27FC236}">
                  <a16:creationId xmlns:a16="http://schemas.microsoft.com/office/drawing/2014/main" id="{92E22D1F-D383-4AA5-AAE3-ADEB4A726509}"/>
                </a:ext>
              </a:extLst>
            </p:cNvPr>
            <p:cNvSpPr/>
            <p:nvPr/>
          </p:nvSpPr>
          <p:spPr>
            <a:xfrm>
              <a:off x="6331150" y="2807325"/>
              <a:ext cx="24375" cy="51800"/>
            </a:xfrm>
            <a:custGeom>
              <a:avLst/>
              <a:gdLst/>
              <a:ahLst/>
              <a:cxnLst/>
              <a:rect l="l" t="t" r="r" b="b"/>
              <a:pathLst>
                <a:path w="975" h="2072" extrusionOk="0">
                  <a:moveTo>
                    <a:pt x="513" y="0"/>
                  </a:moveTo>
                  <a:cubicBezTo>
                    <a:pt x="355" y="0"/>
                    <a:pt x="196" y="93"/>
                    <a:pt x="60" y="217"/>
                  </a:cubicBezTo>
                  <a:cubicBezTo>
                    <a:pt x="0" y="336"/>
                    <a:pt x="0" y="416"/>
                    <a:pt x="80" y="495"/>
                  </a:cubicBezTo>
                  <a:cubicBezTo>
                    <a:pt x="378" y="953"/>
                    <a:pt x="179" y="1549"/>
                    <a:pt x="458" y="2027"/>
                  </a:cubicBezTo>
                  <a:cubicBezTo>
                    <a:pt x="497" y="2057"/>
                    <a:pt x="527" y="2072"/>
                    <a:pt x="557" y="2072"/>
                  </a:cubicBezTo>
                  <a:cubicBezTo>
                    <a:pt x="587" y="2072"/>
                    <a:pt x="617" y="2057"/>
                    <a:pt x="656" y="2027"/>
                  </a:cubicBezTo>
                  <a:cubicBezTo>
                    <a:pt x="676" y="1888"/>
                    <a:pt x="676" y="1768"/>
                    <a:pt x="676" y="1649"/>
                  </a:cubicBezTo>
                  <a:cubicBezTo>
                    <a:pt x="676" y="1251"/>
                    <a:pt x="656" y="873"/>
                    <a:pt x="656" y="475"/>
                  </a:cubicBezTo>
                  <a:cubicBezTo>
                    <a:pt x="796" y="396"/>
                    <a:pt x="975" y="256"/>
                    <a:pt x="796" y="117"/>
                  </a:cubicBezTo>
                  <a:cubicBezTo>
                    <a:pt x="705" y="34"/>
                    <a:pt x="609" y="0"/>
                    <a:pt x="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6280;p9">
              <a:extLst>
                <a:ext uri="{FF2B5EF4-FFF2-40B4-BE49-F238E27FC236}">
                  <a16:creationId xmlns:a16="http://schemas.microsoft.com/office/drawing/2014/main" id="{85ECF9F1-1AE3-4AB8-80B5-DE55FFC493D5}"/>
                </a:ext>
              </a:extLst>
            </p:cNvPr>
            <p:cNvSpPr/>
            <p:nvPr/>
          </p:nvSpPr>
          <p:spPr>
            <a:xfrm>
              <a:off x="6290850" y="2807625"/>
              <a:ext cx="42800" cy="39450"/>
            </a:xfrm>
            <a:custGeom>
              <a:avLst/>
              <a:gdLst/>
              <a:ahLst/>
              <a:cxnLst/>
              <a:rect l="l" t="t" r="r" b="b"/>
              <a:pathLst>
                <a:path w="1712" h="1578" extrusionOk="0">
                  <a:moveTo>
                    <a:pt x="1559" y="1"/>
                  </a:moveTo>
                  <a:cubicBezTo>
                    <a:pt x="1501" y="1"/>
                    <a:pt x="1430" y="27"/>
                    <a:pt x="1353" y="65"/>
                  </a:cubicBezTo>
                  <a:cubicBezTo>
                    <a:pt x="916" y="284"/>
                    <a:pt x="458" y="165"/>
                    <a:pt x="1" y="264"/>
                  </a:cubicBezTo>
                  <a:cubicBezTo>
                    <a:pt x="160" y="583"/>
                    <a:pt x="617" y="324"/>
                    <a:pt x="757" y="682"/>
                  </a:cubicBezTo>
                  <a:lnTo>
                    <a:pt x="975" y="1577"/>
                  </a:lnTo>
                  <a:cubicBezTo>
                    <a:pt x="1453" y="1537"/>
                    <a:pt x="1174" y="1239"/>
                    <a:pt x="1174" y="1020"/>
                  </a:cubicBezTo>
                  <a:cubicBezTo>
                    <a:pt x="1075" y="543"/>
                    <a:pt x="1353" y="463"/>
                    <a:pt x="1711" y="463"/>
                  </a:cubicBezTo>
                  <a:lnTo>
                    <a:pt x="1711" y="264"/>
                  </a:lnTo>
                  <a:cubicBezTo>
                    <a:pt x="1711" y="68"/>
                    <a:pt x="1651" y="1"/>
                    <a:pt x="1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6281;p9">
              <a:extLst>
                <a:ext uri="{FF2B5EF4-FFF2-40B4-BE49-F238E27FC236}">
                  <a16:creationId xmlns:a16="http://schemas.microsoft.com/office/drawing/2014/main" id="{165C078B-D899-4C63-BCCB-505212A70559}"/>
                </a:ext>
              </a:extLst>
            </p:cNvPr>
            <p:cNvSpPr/>
            <p:nvPr/>
          </p:nvSpPr>
          <p:spPr>
            <a:xfrm>
              <a:off x="5443425" y="2894300"/>
              <a:ext cx="24400" cy="39800"/>
            </a:xfrm>
            <a:custGeom>
              <a:avLst/>
              <a:gdLst/>
              <a:ahLst/>
              <a:cxnLst/>
              <a:rect l="l" t="t" r="r" b="b"/>
              <a:pathLst>
                <a:path w="976" h="1592" extrusionOk="0">
                  <a:moveTo>
                    <a:pt x="538" y="0"/>
                  </a:moveTo>
                  <a:cubicBezTo>
                    <a:pt x="468" y="40"/>
                    <a:pt x="398" y="45"/>
                    <a:pt x="331" y="45"/>
                  </a:cubicBezTo>
                  <a:cubicBezTo>
                    <a:pt x="309" y="45"/>
                    <a:pt x="287" y="44"/>
                    <a:pt x="265" y="44"/>
                  </a:cubicBezTo>
                  <a:cubicBezTo>
                    <a:pt x="222" y="44"/>
                    <a:pt x="180" y="46"/>
                    <a:pt x="140" y="60"/>
                  </a:cubicBezTo>
                  <a:cubicBezTo>
                    <a:pt x="40" y="179"/>
                    <a:pt x="1" y="338"/>
                    <a:pt x="140" y="458"/>
                  </a:cubicBezTo>
                  <a:cubicBezTo>
                    <a:pt x="398" y="776"/>
                    <a:pt x="339" y="1233"/>
                    <a:pt x="498" y="1591"/>
                  </a:cubicBezTo>
                  <a:lnTo>
                    <a:pt x="737" y="1591"/>
                  </a:lnTo>
                  <a:cubicBezTo>
                    <a:pt x="975" y="1074"/>
                    <a:pt x="756" y="577"/>
                    <a:pt x="697" y="80"/>
                  </a:cubicBezTo>
                  <a:cubicBezTo>
                    <a:pt x="657" y="40"/>
                    <a:pt x="59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6282;p9">
              <a:extLst>
                <a:ext uri="{FF2B5EF4-FFF2-40B4-BE49-F238E27FC236}">
                  <a16:creationId xmlns:a16="http://schemas.microsoft.com/office/drawing/2014/main" id="{574C5B6B-874B-4908-B37C-0A146186EE0F}"/>
                </a:ext>
              </a:extLst>
            </p:cNvPr>
            <p:cNvSpPr/>
            <p:nvPr/>
          </p:nvSpPr>
          <p:spPr>
            <a:xfrm>
              <a:off x="6313225" y="2833625"/>
              <a:ext cx="14950" cy="58200"/>
            </a:xfrm>
            <a:custGeom>
              <a:avLst/>
              <a:gdLst/>
              <a:ahLst/>
              <a:cxnLst/>
              <a:rect l="l" t="t" r="r" b="b"/>
              <a:pathLst>
                <a:path w="598" h="2328" extrusionOk="0">
                  <a:moveTo>
                    <a:pt x="279" y="0"/>
                  </a:moveTo>
                  <a:lnTo>
                    <a:pt x="279" y="0"/>
                  </a:lnTo>
                  <a:cubicBezTo>
                    <a:pt x="220" y="199"/>
                    <a:pt x="299" y="418"/>
                    <a:pt x="80" y="577"/>
                  </a:cubicBezTo>
                  <a:cubicBezTo>
                    <a:pt x="1" y="1134"/>
                    <a:pt x="120" y="1731"/>
                    <a:pt x="1" y="2328"/>
                  </a:cubicBezTo>
                  <a:cubicBezTo>
                    <a:pt x="478" y="1592"/>
                    <a:pt x="598" y="816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6283;p9">
              <a:extLst>
                <a:ext uri="{FF2B5EF4-FFF2-40B4-BE49-F238E27FC236}">
                  <a16:creationId xmlns:a16="http://schemas.microsoft.com/office/drawing/2014/main" id="{BAA4A31E-91E7-45EA-9824-BF20DA6722AC}"/>
                </a:ext>
              </a:extLst>
            </p:cNvPr>
            <p:cNvSpPr/>
            <p:nvPr/>
          </p:nvSpPr>
          <p:spPr>
            <a:xfrm>
              <a:off x="5465300" y="2861750"/>
              <a:ext cx="49425" cy="15125"/>
            </a:xfrm>
            <a:custGeom>
              <a:avLst/>
              <a:gdLst/>
              <a:ahLst/>
              <a:cxnLst/>
              <a:rect l="l" t="t" r="r" b="b"/>
              <a:pathLst>
                <a:path w="1977" h="605" extrusionOk="0">
                  <a:moveTo>
                    <a:pt x="1666" y="1"/>
                  </a:moveTo>
                  <a:cubicBezTo>
                    <a:pt x="1632" y="1"/>
                    <a:pt x="1593" y="4"/>
                    <a:pt x="1552" y="9"/>
                  </a:cubicBezTo>
                  <a:lnTo>
                    <a:pt x="1175" y="9"/>
                  </a:lnTo>
                  <a:cubicBezTo>
                    <a:pt x="1080" y="95"/>
                    <a:pt x="963" y="107"/>
                    <a:pt x="844" y="107"/>
                  </a:cubicBezTo>
                  <a:cubicBezTo>
                    <a:pt x="799" y="107"/>
                    <a:pt x="753" y="105"/>
                    <a:pt x="708" y="105"/>
                  </a:cubicBezTo>
                  <a:cubicBezTo>
                    <a:pt x="596" y="105"/>
                    <a:pt x="488" y="115"/>
                    <a:pt x="399" y="188"/>
                  </a:cubicBezTo>
                  <a:cubicBezTo>
                    <a:pt x="180" y="208"/>
                    <a:pt x="1" y="307"/>
                    <a:pt x="21" y="586"/>
                  </a:cubicBezTo>
                  <a:cubicBezTo>
                    <a:pt x="118" y="599"/>
                    <a:pt x="214" y="604"/>
                    <a:pt x="309" y="604"/>
                  </a:cubicBezTo>
                  <a:cubicBezTo>
                    <a:pt x="799" y="604"/>
                    <a:pt x="1268" y="457"/>
                    <a:pt x="1751" y="407"/>
                  </a:cubicBezTo>
                  <a:cubicBezTo>
                    <a:pt x="1791" y="387"/>
                    <a:pt x="1851" y="387"/>
                    <a:pt x="1891" y="387"/>
                  </a:cubicBezTo>
                  <a:cubicBezTo>
                    <a:pt x="1976" y="112"/>
                    <a:pt x="1885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6284;p9">
              <a:extLst>
                <a:ext uri="{FF2B5EF4-FFF2-40B4-BE49-F238E27FC236}">
                  <a16:creationId xmlns:a16="http://schemas.microsoft.com/office/drawing/2014/main" id="{D23FC5CB-C0EC-4CBA-82CD-CA5413681F46}"/>
                </a:ext>
              </a:extLst>
            </p:cNvPr>
            <p:cNvSpPr/>
            <p:nvPr/>
          </p:nvSpPr>
          <p:spPr>
            <a:xfrm>
              <a:off x="5670200" y="2875900"/>
              <a:ext cx="10975" cy="62675"/>
            </a:xfrm>
            <a:custGeom>
              <a:avLst/>
              <a:gdLst/>
              <a:ahLst/>
              <a:cxnLst/>
              <a:rect l="l" t="t" r="r" b="b"/>
              <a:pathLst>
                <a:path w="439" h="2507" extrusionOk="0">
                  <a:moveTo>
                    <a:pt x="100" y="0"/>
                  </a:moveTo>
                  <a:lnTo>
                    <a:pt x="40" y="80"/>
                  </a:lnTo>
                  <a:cubicBezTo>
                    <a:pt x="60" y="298"/>
                    <a:pt x="100" y="497"/>
                    <a:pt x="140" y="716"/>
                  </a:cubicBezTo>
                  <a:cubicBezTo>
                    <a:pt x="180" y="1313"/>
                    <a:pt x="1" y="1969"/>
                    <a:pt x="438" y="2507"/>
                  </a:cubicBezTo>
                  <a:lnTo>
                    <a:pt x="438" y="40"/>
                  </a:lnTo>
                  <a:cubicBezTo>
                    <a:pt x="339" y="40"/>
                    <a:pt x="259" y="20"/>
                    <a:pt x="180" y="20"/>
                  </a:cubicBezTo>
                  <a:cubicBezTo>
                    <a:pt x="160" y="0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6285;p9">
              <a:extLst>
                <a:ext uri="{FF2B5EF4-FFF2-40B4-BE49-F238E27FC236}">
                  <a16:creationId xmlns:a16="http://schemas.microsoft.com/office/drawing/2014/main" id="{D1002F9A-D10B-4D45-A257-644132AAB4B5}"/>
                </a:ext>
              </a:extLst>
            </p:cNvPr>
            <p:cNvSpPr/>
            <p:nvPr/>
          </p:nvSpPr>
          <p:spPr>
            <a:xfrm>
              <a:off x="6156575" y="2819075"/>
              <a:ext cx="44300" cy="14075"/>
            </a:xfrm>
            <a:custGeom>
              <a:avLst/>
              <a:gdLst/>
              <a:ahLst/>
              <a:cxnLst/>
              <a:rect l="l" t="t" r="r" b="b"/>
              <a:pathLst>
                <a:path w="1772" h="563" extrusionOk="0">
                  <a:moveTo>
                    <a:pt x="1206" y="1"/>
                  </a:moveTo>
                  <a:cubicBezTo>
                    <a:pt x="953" y="1"/>
                    <a:pt x="702" y="92"/>
                    <a:pt x="438" y="184"/>
                  </a:cubicBezTo>
                  <a:cubicBezTo>
                    <a:pt x="299" y="204"/>
                    <a:pt x="160" y="244"/>
                    <a:pt x="1" y="284"/>
                  </a:cubicBezTo>
                  <a:cubicBezTo>
                    <a:pt x="80" y="363"/>
                    <a:pt x="160" y="463"/>
                    <a:pt x="220" y="562"/>
                  </a:cubicBezTo>
                  <a:cubicBezTo>
                    <a:pt x="717" y="503"/>
                    <a:pt x="1254" y="423"/>
                    <a:pt x="1751" y="383"/>
                  </a:cubicBezTo>
                  <a:cubicBezTo>
                    <a:pt x="1751" y="304"/>
                    <a:pt x="1771" y="264"/>
                    <a:pt x="1771" y="184"/>
                  </a:cubicBezTo>
                  <a:cubicBezTo>
                    <a:pt x="1578" y="50"/>
                    <a:pt x="1392" y="1"/>
                    <a:pt x="1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6286;p9">
              <a:extLst>
                <a:ext uri="{FF2B5EF4-FFF2-40B4-BE49-F238E27FC236}">
                  <a16:creationId xmlns:a16="http://schemas.microsoft.com/office/drawing/2014/main" id="{B8091455-B3C6-4720-A18C-F8A003D70189}"/>
                </a:ext>
              </a:extLst>
            </p:cNvPr>
            <p:cNvSpPr/>
            <p:nvPr/>
          </p:nvSpPr>
          <p:spPr>
            <a:xfrm>
              <a:off x="5895500" y="2809025"/>
              <a:ext cx="51725" cy="10600"/>
            </a:xfrm>
            <a:custGeom>
              <a:avLst/>
              <a:gdLst/>
              <a:ahLst/>
              <a:cxnLst/>
              <a:rect l="l" t="t" r="r" b="b"/>
              <a:pathLst>
                <a:path w="2069" h="424" extrusionOk="0">
                  <a:moveTo>
                    <a:pt x="1432" y="0"/>
                  </a:moveTo>
                  <a:cubicBezTo>
                    <a:pt x="950" y="0"/>
                    <a:pt x="470" y="56"/>
                    <a:pt x="0" y="208"/>
                  </a:cubicBezTo>
                  <a:lnTo>
                    <a:pt x="0" y="407"/>
                  </a:lnTo>
                  <a:cubicBezTo>
                    <a:pt x="200" y="418"/>
                    <a:pt x="382" y="424"/>
                    <a:pt x="548" y="424"/>
                  </a:cubicBezTo>
                  <a:cubicBezTo>
                    <a:pt x="1309" y="424"/>
                    <a:pt x="1742" y="307"/>
                    <a:pt x="2069" y="29"/>
                  </a:cubicBezTo>
                  <a:cubicBezTo>
                    <a:pt x="1856" y="11"/>
                    <a:pt x="1644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6287;p9">
              <a:extLst>
                <a:ext uri="{FF2B5EF4-FFF2-40B4-BE49-F238E27FC236}">
                  <a16:creationId xmlns:a16="http://schemas.microsoft.com/office/drawing/2014/main" id="{6A7656FC-4B6E-4333-BB3B-23F635977700}"/>
                </a:ext>
              </a:extLst>
            </p:cNvPr>
            <p:cNvSpPr/>
            <p:nvPr/>
          </p:nvSpPr>
          <p:spPr>
            <a:xfrm>
              <a:off x="5946700" y="2771950"/>
              <a:ext cx="87075" cy="5625"/>
            </a:xfrm>
            <a:custGeom>
              <a:avLst/>
              <a:gdLst/>
              <a:ahLst/>
              <a:cxnLst/>
              <a:rect l="l" t="t" r="r" b="b"/>
              <a:pathLst>
                <a:path w="3483" h="225" extrusionOk="0">
                  <a:moveTo>
                    <a:pt x="3482" y="0"/>
                  </a:moveTo>
                  <a:cubicBezTo>
                    <a:pt x="2309" y="0"/>
                    <a:pt x="1155" y="20"/>
                    <a:pt x="1" y="20"/>
                  </a:cubicBezTo>
                  <a:cubicBezTo>
                    <a:pt x="140" y="80"/>
                    <a:pt x="260" y="120"/>
                    <a:pt x="419" y="199"/>
                  </a:cubicBezTo>
                  <a:cubicBezTo>
                    <a:pt x="516" y="197"/>
                    <a:pt x="612" y="197"/>
                    <a:pt x="709" y="197"/>
                  </a:cubicBezTo>
                  <a:cubicBezTo>
                    <a:pt x="1277" y="197"/>
                    <a:pt x="1844" y="224"/>
                    <a:pt x="2416" y="224"/>
                  </a:cubicBezTo>
                  <a:cubicBezTo>
                    <a:pt x="2770" y="224"/>
                    <a:pt x="3125" y="214"/>
                    <a:pt x="3482" y="179"/>
                  </a:cubicBezTo>
                  <a:lnTo>
                    <a:pt x="34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6288;p9">
              <a:extLst>
                <a:ext uri="{FF2B5EF4-FFF2-40B4-BE49-F238E27FC236}">
                  <a16:creationId xmlns:a16="http://schemas.microsoft.com/office/drawing/2014/main" id="{84401849-CB6F-438A-BD25-F71F8A2F17BA}"/>
                </a:ext>
              </a:extLst>
            </p:cNvPr>
            <p:cNvSpPr/>
            <p:nvPr/>
          </p:nvSpPr>
          <p:spPr>
            <a:xfrm>
              <a:off x="5283300" y="2888650"/>
              <a:ext cx="60125" cy="27250"/>
            </a:xfrm>
            <a:custGeom>
              <a:avLst/>
              <a:gdLst/>
              <a:ahLst/>
              <a:cxnLst/>
              <a:rect l="l" t="t" r="r" b="b"/>
              <a:pathLst>
                <a:path w="2405" h="1090" extrusionOk="0">
                  <a:moveTo>
                    <a:pt x="360" y="0"/>
                  </a:moveTo>
                  <a:cubicBezTo>
                    <a:pt x="257" y="0"/>
                    <a:pt x="151" y="24"/>
                    <a:pt x="40" y="87"/>
                  </a:cubicBezTo>
                  <a:cubicBezTo>
                    <a:pt x="0" y="166"/>
                    <a:pt x="0" y="266"/>
                    <a:pt x="80" y="326"/>
                  </a:cubicBezTo>
                  <a:cubicBezTo>
                    <a:pt x="716" y="703"/>
                    <a:pt x="1472" y="803"/>
                    <a:pt x="2168" y="1081"/>
                  </a:cubicBezTo>
                  <a:cubicBezTo>
                    <a:pt x="2195" y="1087"/>
                    <a:pt x="2218" y="1089"/>
                    <a:pt x="2239" y="1089"/>
                  </a:cubicBezTo>
                  <a:cubicBezTo>
                    <a:pt x="2377" y="1089"/>
                    <a:pt x="2405" y="981"/>
                    <a:pt x="2387" y="843"/>
                  </a:cubicBezTo>
                  <a:cubicBezTo>
                    <a:pt x="2089" y="505"/>
                    <a:pt x="1691" y="385"/>
                    <a:pt x="1273" y="266"/>
                  </a:cubicBezTo>
                  <a:cubicBezTo>
                    <a:pt x="972" y="236"/>
                    <a:pt x="682" y="0"/>
                    <a:pt x="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6289;p9">
              <a:extLst>
                <a:ext uri="{FF2B5EF4-FFF2-40B4-BE49-F238E27FC236}">
                  <a16:creationId xmlns:a16="http://schemas.microsoft.com/office/drawing/2014/main" id="{4BDD6441-EFDF-4B06-BA56-CECAAAE2CB31}"/>
                </a:ext>
              </a:extLst>
            </p:cNvPr>
            <p:cNvSpPr/>
            <p:nvPr/>
          </p:nvSpPr>
          <p:spPr>
            <a:xfrm>
              <a:off x="5960625" y="2801300"/>
              <a:ext cx="36850" cy="8925"/>
            </a:xfrm>
            <a:custGeom>
              <a:avLst/>
              <a:gdLst/>
              <a:ahLst/>
              <a:cxnLst/>
              <a:rect l="l" t="t" r="r" b="b"/>
              <a:pathLst>
                <a:path w="1474" h="357" extrusionOk="0">
                  <a:moveTo>
                    <a:pt x="613" y="0"/>
                  </a:moveTo>
                  <a:cubicBezTo>
                    <a:pt x="422" y="0"/>
                    <a:pt x="220" y="48"/>
                    <a:pt x="1" y="199"/>
                  </a:cubicBezTo>
                  <a:cubicBezTo>
                    <a:pt x="281" y="302"/>
                    <a:pt x="531" y="356"/>
                    <a:pt x="760" y="356"/>
                  </a:cubicBezTo>
                  <a:cubicBezTo>
                    <a:pt x="1019" y="356"/>
                    <a:pt x="1252" y="287"/>
                    <a:pt x="1473" y="139"/>
                  </a:cubicBezTo>
                  <a:cubicBezTo>
                    <a:pt x="1202" y="127"/>
                    <a:pt x="923" y="0"/>
                    <a:pt x="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6290;p9">
              <a:extLst>
                <a:ext uri="{FF2B5EF4-FFF2-40B4-BE49-F238E27FC236}">
                  <a16:creationId xmlns:a16="http://schemas.microsoft.com/office/drawing/2014/main" id="{7D659BCD-F10F-47F9-A61C-B667F8BC4EE7}"/>
                </a:ext>
              </a:extLst>
            </p:cNvPr>
            <p:cNvSpPr/>
            <p:nvPr/>
          </p:nvSpPr>
          <p:spPr>
            <a:xfrm>
              <a:off x="5750775" y="2766950"/>
              <a:ext cx="72625" cy="4525"/>
            </a:xfrm>
            <a:custGeom>
              <a:avLst/>
              <a:gdLst/>
              <a:ahLst/>
              <a:cxnLst/>
              <a:rect l="l" t="t" r="r" b="b"/>
              <a:pathLst>
                <a:path w="2905" h="181" extrusionOk="0">
                  <a:moveTo>
                    <a:pt x="2417" y="1"/>
                  </a:moveTo>
                  <a:cubicBezTo>
                    <a:pt x="2381" y="1"/>
                    <a:pt x="2344" y="2"/>
                    <a:pt x="2308" y="2"/>
                  </a:cubicBezTo>
                  <a:cubicBezTo>
                    <a:pt x="1532" y="2"/>
                    <a:pt x="776" y="21"/>
                    <a:pt x="0" y="21"/>
                  </a:cubicBezTo>
                  <a:cubicBezTo>
                    <a:pt x="463" y="144"/>
                    <a:pt x="921" y="168"/>
                    <a:pt x="1379" y="168"/>
                  </a:cubicBezTo>
                  <a:cubicBezTo>
                    <a:pt x="1676" y="168"/>
                    <a:pt x="1973" y="158"/>
                    <a:pt x="2271" y="158"/>
                  </a:cubicBezTo>
                  <a:cubicBezTo>
                    <a:pt x="2481" y="158"/>
                    <a:pt x="2693" y="163"/>
                    <a:pt x="2905" y="181"/>
                  </a:cubicBezTo>
                  <a:cubicBezTo>
                    <a:pt x="2772" y="15"/>
                    <a:pt x="2598" y="1"/>
                    <a:pt x="2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6291;p9">
              <a:extLst>
                <a:ext uri="{FF2B5EF4-FFF2-40B4-BE49-F238E27FC236}">
                  <a16:creationId xmlns:a16="http://schemas.microsoft.com/office/drawing/2014/main" id="{C8033106-C0E4-431D-9A5C-4417B34011C3}"/>
                </a:ext>
              </a:extLst>
            </p:cNvPr>
            <p:cNvSpPr/>
            <p:nvPr/>
          </p:nvSpPr>
          <p:spPr>
            <a:xfrm>
              <a:off x="5484200" y="2967400"/>
              <a:ext cx="36325" cy="22950"/>
            </a:xfrm>
            <a:custGeom>
              <a:avLst/>
              <a:gdLst/>
              <a:ahLst/>
              <a:cxnLst/>
              <a:rect l="l" t="t" r="r" b="b"/>
              <a:pathLst>
                <a:path w="1453" h="918" extrusionOk="0">
                  <a:moveTo>
                    <a:pt x="200" y="0"/>
                  </a:moveTo>
                  <a:cubicBezTo>
                    <a:pt x="1" y="140"/>
                    <a:pt x="41" y="358"/>
                    <a:pt x="41" y="537"/>
                  </a:cubicBezTo>
                  <a:cubicBezTo>
                    <a:pt x="395" y="706"/>
                    <a:pt x="763" y="917"/>
                    <a:pt x="1206" y="917"/>
                  </a:cubicBezTo>
                  <a:cubicBezTo>
                    <a:pt x="1286" y="917"/>
                    <a:pt x="1368" y="911"/>
                    <a:pt x="1453" y="895"/>
                  </a:cubicBezTo>
                  <a:cubicBezTo>
                    <a:pt x="1055" y="597"/>
                    <a:pt x="458" y="597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6292;p9">
              <a:extLst>
                <a:ext uri="{FF2B5EF4-FFF2-40B4-BE49-F238E27FC236}">
                  <a16:creationId xmlns:a16="http://schemas.microsoft.com/office/drawing/2014/main" id="{5B9BDB2F-4F89-4D3C-BC68-DD749B3E2B9B}"/>
                </a:ext>
              </a:extLst>
            </p:cNvPr>
            <p:cNvSpPr/>
            <p:nvPr/>
          </p:nvSpPr>
          <p:spPr>
            <a:xfrm>
              <a:off x="5346450" y="2959950"/>
              <a:ext cx="40800" cy="14700"/>
            </a:xfrm>
            <a:custGeom>
              <a:avLst/>
              <a:gdLst/>
              <a:ahLst/>
              <a:cxnLst/>
              <a:rect l="l" t="t" r="r" b="b"/>
              <a:pathLst>
                <a:path w="1632" h="588" extrusionOk="0">
                  <a:moveTo>
                    <a:pt x="686" y="1"/>
                  </a:moveTo>
                  <a:cubicBezTo>
                    <a:pt x="595" y="1"/>
                    <a:pt x="500" y="27"/>
                    <a:pt x="398" y="99"/>
                  </a:cubicBezTo>
                  <a:cubicBezTo>
                    <a:pt x="279" y="159"/>
                    <a:pt x="140" y="239"/>
                    <a:pt x="0" y="318"/>
                  </a:cubicBezTo>
                  <a:cubicBezTo>
                    <a:pt x="230" y="528"/>
                    <a:pt x="477" y="587"/>
                    <a:pt x="727" y="587"/>
                  </a:cubicBezTo>
                  <a:cubicBezTo>
                    <a:pt x="999" y="587"/>
                    <a:pt x="1274" y="518"/>
                    <a:pt x="1532" y="497"/>
                  </a:cubicBezTo>
                  <a:cubicBezTo>
                    <a:pt x="1552" y="497"/>
                    <a:pt x="1572" y="457"/>
                    <a:pt x="1592" y="418"/>
                  </a:cubicBezTo>
                  <a:cubicBezTo>
                    <a:pt x="1632" y="398"/>
                    <a:pt x="1592" y="338"/>
                    <a:pt x="1552" y="298"/>
                  </a:cubicBezTo>
                  <a:cubicBezTo>
                    <a:pt x="1473" y="239"/>
                    <a:pt x="1393" y="199"/>
                    <a:pt x="1294" y="199"/>
                  </a:cubicBezTo>
                  <a:cubicBezTo>
                    <a:pt x="1085" y="143"/>
                    <a:pt x="896" y="1"/>
                    <a:pt x="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6293;p9">
              <a:extLst>
                <a:ext uri="{FF2B5EF4-FFF2-40B4-BE49-F238E27FC236}">
                  <a16:creationId xmlns:a16="http://schemas.microsoft.com/office/drawing/2014/main" id="{1A0AE90E-A368-483A-8F16-6D891112419F}"/>
                </a:ext>
              </a:extLst>
            </p:cNvPr>
            <p:cNvSpPr/>
            <p:nvPr/>
          </p:nvSpPr>
          <p:spPr>
            <a:xfrm>
              <a:off x="5337500" y="2907700"/>
              <a:ext cx="42300" cy="21425"/>
            </a:xfrm>
            <a:custGeom>
              <a:avLst/>
              <a:gdLst/>
              <a:ahLst/>
              <a:cxnLst/>
              <a:rect l="l" t="t" r="r" b="b"/>
              <a:pathLst>
                <a:path w="1692" h="857" extrusionOk="0">
                  <a:moveTo>
                    <a:pt x="460" y="1"/>
                  </a:moveTo>
                  <a:cubicBezTo>
                    <a:pt x="380" y="1"/>
                    <a:pt x="294" y="29"/>
                    <a:pt x="199" y="101"/>
                  </a:cubicBezTo>
                  <a:cubicBezTo>
                    <a:pt x="140" y="160"/>
                    <a:pt x="60" y="240"/>
                    <a:pt x="0" y="319"/>
                  </a:cubicBezTo>
                  <a:cubicBezTo>
                    <a:pt x="398" y="618"/>
                    <a:pt x="955" y="498"/>
                    <a:pt x="1313" y="857"/>
                  </a:cubicBezTo>
                  <a:lnTo>
                    <a:pt x="1512" y="857"/>
                  </a:lnTo>
                  <a:cubicBezTo>
                    <a:pt x="1691" y="697"/>
                    <a:pt x="1532" y="618"/>
                    <a:pt x="1413" y="538"/>
                  </a:cubicBezTo>
                  <a:cubicBezTo>
                    <a:pt x="1254" y="439"/>
                    <a:pt x="1055" y="498"/>
                    <a:pt x="955" y="300"/>
                  </a:cubicBezTo>
                  <a:cubicBezTo>
                    <a:pt x="802" y="160"/>
                    <a:pt x="648" y="1"/>
                    <a:pt x="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6294;p9">
              <a:extLst>
                <a:ext uri="{FF2B5EF4-FFF2-40B4-BE49-F238E27FC236}">
                  <a16:creationId xmlns:a16="http://schemas.microsoft.com/office/drawing/2014/main" id="{77647301-D02D-4A1D-8A7E-8B3645252B01}"/>
                </a:ext>
              </a:extLst>
            </p:cNvPr>
            <p:cNvSpPr/>
            <p:nvPr/>
          </p:nvSpPr>
          <p:spPr>
            <a:xfrm>
              <a:off x="6090925" y="2781400"/>
              <a:ext cx="57225" cy="5675"/>
            </a:xfrm>
            <a:custGeom>
              <a:avLst/>
              <a:gdLst/>
              <a:ahLst/>
              <a:cxnLst/>
              <a:rect l="l" t="t" r="r" b="b"/>
              <a:pathLst>
                <a:path w="2289" h="227" extrusionOk="0">
                  <a:moveTo>
                    <a:pt x="1" y="0"/>
                  </a:moveTo>
                  <a:cubicBezTo>
                    <a:pt x="363" y="157"/>
                    <a:pt x="734" y="227"/>
                    <a:pt x="1110" y="227"/>
                  </a:cubicBezTo>
                  <a:cubicBezTo>
                    <a:pt x="1499" y="227"/>
                    <a:pt x="1894" y="152"/>
                    <a:pt x="2289" y="20"/>
                  </a:cubicBezTo>
                  <a:cubicBezTo>
                    <a:pt x="1513" y="20"/>
                    <a:pt x="757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6295;p9">
              <a:extLst>
                <a:ext uri="{FF2B5EF4-FFF2-40B4-BE49-F238E27FC236}">
                  <a16:creationId xmlns:a16="http://schemas.microsoft.com/office/drawing/2014/main" id="{3DA60CE6-56A5-4FB2-8E8E-3C67890235CA}"/>
                </a:ext>
              </a:extLst>
            </p:cNvPr>
            <p:cNvSpPr/>
            <p:nvPr/>
          </p:nvSpPr>
          <p:spPr>
            <a:xfrm>
              <a:off x="5673675" y="2761625"/>
              <a:ext cx="59700" cy="5400"/>
            </a:xfrm>
            <a:custGeom>
              <a:avLst/>
              <a:gdLst/>
              <a:ahLst/>
              <a:cxnLst/>
              <a:rect l="l" t="t" r="r" b="b"/>
              <a:pathLst>
                <a:path w="2388" h="216" extrusionOk="0">
                  <a:moveTo>
                    <a:pt x="1367" y="0"/>
                  </a:moveTo>
                  <a:cubicBezTo>
                    <a:pt x="1002" y="0"/>
                    <a:pt x="634" y="45"/>
                    <a:pt x="270" y="45"/>
                  </a:cubicBezTo>
                  <a:cubicBezTo>
                    <a:pt x="180" y="45"/>
                    <a:pt x="90" y="42"/>
                    <a:pt x="1" y="35"/>
                  </a:cubicBezTo>
                  <a:lnTo>
                    <a:pt x="1" y="35"/>
                  </a:lnTo>
                  <a:cubicBezTo>
                    <a:pt x="476" y="182"/>
                    <a:pt x="967" y="216"/>
                    <a:pt x="1458" y="216"/>
                  </a:cubicBezTo>
                  <a:cubicBezTo>
                    <a:pt x="1769" y="216"/>
                    <a:pt x="2080" y="202"/>
                    <a:pt x="2388" y="195"/>
                  </a:cubicBezTo>
                  <a:cubicBezTo>
                    <a:pt x="2053" y="40"/>
                    <a:pt x="1711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6296;p9">
              <a:extLst>
                <a:ext uri="{FF2B5EF4-FFF2-40B4-BE49-F238E27FC236}">
                  <a16:creationId xmlns:a16="http://schemas.microsoft.com/office/drawing/2014/main" id="{AA0CE668-D563-4E1F-BF50-B866A8C09BA6}"/>
                </a:ext>
              </a:extLst>
            </p:cNvPr>
            <p:cNvSpPr/>
            <p:nvPr/>
          </p:nvSpPr>
          <p:spPr>
            <a:xfrm>
              <a:off x="5754250" y="2848525"/>
              <a:ext cx="51250" cy="9500"/>
            </a:xfrm>
            <a:custGeom>
              <a:avLst/>
              <a:gdLst/>
              <a:ahLst/>
              <a:cxnLst/>
              <a:rect l="l" t="t" r="r" b="b"/>
              <a:pathLst>
                <a:path w="2050" h="380" extrusionOk="0">
                  <a:moveTo>
                    <a:pt x="100" y="1"/>
                  </a:moveTo>
                  <a:cubicBezTo>
                    <a:pt x="1" y="120"/>
                    <a:pt x="1" y="240"/>
                    <a:pt x="100" y="379"/>
                  </a:cubicBezTo>
                  <a:cubicBezTo>
                    <a:pt x="216" y="365"/>
                    <a:pt x="333" y="360"/>
                    <a:pt x="451" y="360"/>
                  </a:cubicBezTo>
                  <a:cubicBezTo>
                    <a:pt x="688" y="360"/>
                    <a:pt x="927" y="379"/>
                    <a:pt x="1162" y="379"/>
                  </a:cubicBezTo>
                  <a:cubicBezTo>
                    <a:pt x="1465" y="379"/>
                    <a:pt x="1764" y="347"/>
                    <a:pt x="2049" y="200"/>
                  </a:cubicBezTo>
                  <a:lnTo>
                    <a:pt x="1990" y="180"/>
                  </a:lnTo>
                  <a:cubicBezTo>
                    <a:pt x="1829" y="108"/>
                    <a:pt x="1662" y="89"/>
                    <a:pt x="1493" y="89"/>
                  </a:cubicBezTo>
                  <a:cubicBezTo>
                    <a:pt x="1286" y="89"/>
                    <a:pt x="1075" y="118"/>
                    <a:pt x="865" y="118"/>
                  </a:cubicBezTo>
                  <a:cubicBezTo>
                    <a:pt x="675" y="118"/>
                    <a:pt x="485" y="94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6297;p9">
              <a:extLst>
                <a:ext uri="{FF2B5EF4-FFF2-40B4-BE49-F238E27FC236}">
                  <a16:creationId xmlns:a16="http://schemas.microsoft.com/office/drawing/2014/main" id="{DBE40BB5-085F-4EF5-BEF4-D4EA5C8BBCBE}"/>
                </a:ext>
              </a:extLst>
            </p:cNvPr>
            <p:cNvSpPr/>
            <p:nvPr/>
          </p:nvSpPr>
          <p:spPr>
            <a:xfrm>
              <a:off x="5515550" y="2856550"/>
              <a:ext cx="31850" cy="9925"/>
            </a:xfrm>
            <a:custGeom>
              <a:avLst/>
              <a:gdLst/>
              <a:ahLst/>
              <a:cxnLst/>
              <a:rect l="l" t="t" r="r" b="b"/>
              <a:pathLst>
                <a:path w="1274" h="397" extrusionOk="0">
                  <a:moveTo>
                    <a:pt x="1150" y="0"/>
                  </a:moveTo>
                  <a:cubicBezTo>
                    <a:pt x="1090" y="0"/>
                    <a:pt x="1022" y="18"/>
                    <a:pt x="975" y="18"/>
                  </a:cubicBezTo>
                  <a:cubicBezTo>
                    <a:pt x="776" y="18"/>
                    <a:pt x="557" y="58"/>
                    <a:pt x="338" y="58"/>
                  </a:cubicBezTo>
                  <a:cubicBezTo>
                    <a:pt x="199" y="157"/>
                    <a:pt x="0" y="197"/>
                    <a:pt x="99" y="396"/>
                  </a:cubicBezTo>
                  <a:lnTo>
                    <a:pt x="1054" y="396"/>
                  </a:lnTo>
                  <a:cubicBezTo>
                    <a:pt x="1134" y="297"/>
                    <a:pt x="1273" y="197"/>
                    <a:pt x="1273" y="118"/>
                  </a:cubicBezTo>
                  <a:cubicBezTo>
                    <a:pt x="1273" y="23"/>
                    <a:pt x="1217" y="0"/>
                    <a:pt x="1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6298;p9">
              <a:extLst>
                <a:ext uri="{FF2B5EF4-FFF2-40B4-BE49-F238E27FC236}">
                  <a16:creationId xmlns:a16="http://schemas.microsoft.com/office/drawing/2014/main" id="{DF9453F9-D4C7-4BCE-97B4-491C7C4950FA}"/>
                </a:ext>
              </a:extLst>
            </p:cNvPr>
            <p:cNvSpPr/>
            <p:nvPr/>
          </p:nvSpPr>
          <p:spPr>
            <a:xfrm>
              <a:off x="5542400" y="2867075"/>
              <a:ext cx="49250" cy="9325"/>
            </a:xfrm>
            <a:custGeom>
              <a:avLst/>
              <a:gdLst/>
              <a:ahLst/>
              <a:cxnLst/>
              <a:rect l="l" t="t" r="r" b="b"/>
              <a:pathLst>
                <a:path w="1970" h="373" extrusionOk="0">
                  <a:moveTo>
                    <a:pt x="1419" y="1"/>
                  </a:moveTo>
                  <a:cubicBezTo>
                    <a:pt x="925" y="1"/>
                    <a:pt x="452" y="96"/>
                    <a:pt x="0" y="373"/>
                  </a:cubicBezTo>
                  <a:cubicBezTo>
                    <a:pt x="617" y="293"/>
                    <a:pt x="1273" y="254"/>
                    <a:pt x="1890" y="174"/>
                  </a:cubicBezTo>
                  <a:lnTo>
                    <a:pt x="1970" y="35"/>
                  </a:lnTo>
                  <a:cubicBezTo>
                    <a:pt x="1783" y="13"/>
                    <a:pt x="1600" y="1"/>
                    <a:pt x="1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6299;p9">
              <a:extLst>
                <a:ext uri="{FF2B5EF4-FFF2-40B4-BE49-F238E27FC236}">
                  <a16:creationId xmlns:a16="http://schemas.microsoft.com/office/drawing/2014/main" id="{6E48BC03-AA85-4225-BECB-3D0B0DEDBF2B}"/>
                </a:ext>
              </a:extLst>
            </p:cNvPr>
            <p:cNvSpPr/>
            <p:nvPr/>
          </p:nvSpPr>
          <p:spPr>
            <a:xfrm>
              <a:off x="6323675" y="2804625"/>
              <a:ext cx="36325" cy="14600"/>
            </a:xfrm>
            <a:custGeom>
              <a:avLst/>
              <a:gdLst/>
              <a:ahLst/>
              <a:cxnLst/>
              <a:rect l="l" t="t" r="r" b="b"/>
              <a:pathLst>
                <a:path w="1453" h="584" extrusionOk="0">
                  <a:moveTo>
                    <a:pt x="606" y="1"/>
                  </a:moveTo>
                  <a:cubicBezTo>
                    <a:pt x="395" y="1"/>
                    <a:pt x="187" y="38"/>
                    <a:pt x="1" y="205"/>
                  </a:cubicBezTo>
                  <a:cubicBezTo>
                    <a:pt x="160" y="225"/>
                    <a:pt x="299" y="265"/>
                    <a:pt x="398" y="384"/>
                  </a:cubicBezTo>
                  <a:cubicBezTo>
                    <a:pt x="538" y="345"/>
                    <a:pt x="637" y="285"/>
                    <a:pt x="697" y="265"/>
                  </a:cubicBezTo>
                  <a:cubicBezTo>
                    <a:pt x="766" y="247"/>
                    <a:pt x="820" y="239"/>
                    <a:pt x="862" y="239"/>
                  </a:cubicBezTo>
                  <a:cubicBezTo>
                    <a:pt x="1052" y="239"/>
                    <a:pt x="997" y="404"/>
                    <a:pt x="916" y="583"/>
                  </a:cubicBezTo>
                  <a:cubicBezTo>
                    <a:pt x="1095" y="583"/>
                    <a:pt x="1214" y="563"/>
                    <a:pt x="1314" y="404"/>
                  </a:cubicBezTo>
                  <a:cubicBezTo>
                    <a:pt x="1453" y="285"/>
                    <a:pt x="1453" y="166"/>
                    <a:pt x="1353" y="46"/>
                  </a:cubicBezTo>
                  <a:lnTo>
                    <a:pt x="1314" y="6"/>
                  </a:lnTo>
                  <a:cubicBezTo>
                    <a:pt x="1245" y="19"/>
                    <a:pt x="1175" y="24"/>
                    <a:pt x="1103" y="24"/>
                  </a:cubicBezTo>
                  <a:cubicBezTo>
                    <a:pt x="941" y="24"/>
                    <a:pt x="772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6300;p9">
              <a:extLst>
                <a:ext uri="{FF2B5EF4-FFF2-40B4-BE49-F238E27FC236}">
                  <a16:creationId xmlns:a16="http://schemas.microsoft.com/office/drawing/2014/main" id="{B3365BFB-69A3-483C-B3C4-B67BEFAD7AB9}"/>
                </a:ext>
              </a:extLst>
            </p:cNvPr>
            <p:cNvSpPr/>
            <p:nvPr/>
          </p:nvSpPr>
          <p:spPr>
            <a:xfrm>
              <a:off x="5436950" y="2885175"/>
              <a:ext cx="25400" cy="20075"/>
            </a:xfrm>
            <a:custGeom>
              <a:avLst/>
              <a:gdLst/>
              <a:ahLst/>
              <a:cxnLst/>
              <a:rect l="l" t="t" r="r" b="b"/>
              <a:pathLst>
                <a:path w="1016" h="803" extrusionOk="0">
                  <a:moveTo>
                    <a:pt x="144" y="0"/>
                  </a:moveTo>
                  <a:cubicBezTo>
                    <a:pt x="98" y="0"/>
                    <a:pt x="51" y="2"/>
                    <a:pt x="1" y="7"/>
                  </a:cubicBezTo>
                  <a:cubicBezTo>
                    <a:pt x="220" y="246"/>
                    <a:pt x="100" y="604"/>
                    <a:pt x="399" y="803"/>
                  </a:cubicBezTo>
                  <a:cubicBezTo>
                    <a:pt x="419" y="644"/>
                    <a:pt x="419" y="504"/>
                    <a:pt x="598" y="425"/>
                  </a:cubicBezTo>
                  <a:cubicBezTo>
                    <a:pt x="628" y="465"/>
                    <a:pt x="662" y="484"/>
                    <a:pt x="692" y="484"/>
                  </a:cubicBezTo>
                  <a:cubicBezTo>
                    <a:pt x="722" y="484"/>
                    <a:pt x="747" y="465"/>
                    <a:pt x="757" y="425"/>
                  </a:cubicBezTo>
                  <a:lnTo>
                    <a:pt x="956" y="425"/>
                  </a:lnTo>
                  <a:cubicBezTo>
                    <a:pt x="976" y="425"/>
                    <a:pt x="976" y="405"/>
                    <a:pt x="1015" y="345"/>
                  </a:cubicBezTo>
                  <a:cubicBezTo>
                    <a:pt x="1015" y="305"/>
                    <a:pt x="996" y="266"/>
                    <a:pt x="936" y="226"/>
                  </a:cubicBezTo>
                  <a:cubicBezTo>
                    <a:pt x="726" y="121"/>
                    <a:pt x="48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6301;p9">
              <a:extLst>
                <a:ext uri="{FF2B5EF4-FFF2-40B4-BE49-F238E27FC236}">
                  <a16:creationId xmlns:a16="http://schemas.microsoft.com/office/drawing/2014/main" id="{2F4B8E51-AFC4-4D78-A7D2-3EA3FA615E40}"/>
                </a:ext>
              </a:extLst>
            </p:cNvPr>
            <p:cNvSpPr/>
            <p:nvPr/>
          </p:nvSpPr>
          <p:spPr>
            <a:xfrm>
              <a:off x="6026275" y="2792650"/>
              <a:ext cx="40800" cy="12150"/>
            </a:xfrm>
            <a:custGeom>
              <a:avLst/>
              <a:gdLst/>
              <a:ahLst/>
              <a:cxnLst/>
              <a:rect l="l" t="t" r="r" b="b"/>
              <a:pathLst>
                <a:path w="1632" h="486" extrusionOk="0">
                  <a:moveTo>
                    <a:pt x="1368" y="0"/>
                  </a:moveTo>
                  <a:cubicBezTo>
                    <a:pt x="1181" y="0"/>
                    <a:pt x="995" y="148"/>
                    <a:pt x="798" y="148"/>
                  </a:cubicBezTo>
                  <a:cubicBezTo>
                    <a:pt x="758" y="148"/>
                    <a:pt x="718" y="142"/>
                    <a:pt x="677" y="127"/>
                  </a:cubicBezTo>
                  <a:cubicBezTo>
                    <a:pt x="647" y="97"/>
                    <a:pt x="617" y="83"/>
                    <a:pt x="588" y="83"/>
                  </a:cubicBezTo>
                  <a:cubicBezTo>
                    <a:pt x="558" y="83"/>
                    <a:pt x="528" y="97"/>
                    <a:pt x="498" y="127"/>
                  </a:cubicBezTo>
                  <a:lnTo>
                    <a:pt x="319" y="127"/>
                  </a:lnTo>
                  <a:cubicBezTo>
                    <a:pt x="180" y="207"/>
                    <a:pt x="1" y="267"/>
                    <a:pt x="120" y="485"/>
                  </a:cubicBezTo>
                  <a:lnTo>
                    <a:pt x="498" y="485"/>
                  </a:lnTo>
                  <a:cubicBezTo>
                    <a:pt x="575" y="416"/>
                    <a:pt x="663" y="400"/>
                    <a:pt x="755" y="400"/>
                  </a:cubicBezTo>
                  <a:cubicBezTo>
                    <a:pt x="835" y="400"/>
                    <a:pt x="917" y="412"/>
                    <a:pt x="997" y="412"/>
                  </a:cubicBezTo>
                  <a:cubicBezTo>
                    <a:pt x="1089" y="412"/>
                    <a:pt x="1178" y="396"/>
                    <a:pt x="1254" y="326"/>
                  </a:cubicBezTo>
                  <a:lnTo>
                    <a:pt x="1433" y="326"/>
                  </a:lnTo>
                  <a:cubicBezTo>
                    <a:pt x="1493" y="247"/>
                    <a:pt x="1552" y="187"/>
                    <a:pt x="1632" y="127"/>
                  </a:cubicBezTo>
                  <a:cubicBezTo>
                    <a:pt x="1543" y="33"/>
                    <a:pt x="1455" y="0"/>
                    <a:pt x="13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6302;p9">
              <a:extLst>
                <a:ext uri="{FF2B5EF4-FFF2-40B4-BE49-F238E27FC236}">
                  <a16:creationId xmlns:a16="http://schemas.microsoft.com/office/drawing/2014/main" id="{32F4E5FA-7918-4184-916F-418C256F628B}"/>
                </a:ext>
              </a:extLst>
            </p:cNvPr>
            <p:cNvSpPr/>
            <p:nvPr/>
          </p:nvSpPr>
          <p:spPr>
            <a:xfrm>
              <a:off x="6104350" y="2817800"/>
              <a:ext cx="24400" cy="13050"/>
            </a:xfrm>
            <a:custGeom>
              <a:avLst/>
              <a:gdLst/>
              <a:ahLst/>
              <a:cxnLst/>
              <a:rect l="l" t="t" r="r" b="b"/>
              <a:pathLst>
                <a:path w="976" h="522" extrusionOk="0">
                  <a:moveTo>
                    <a:pt x="247" y="0"/>
                  </a:moveTo>
                  <a:cubicBezTo>
                    <a:pt x="169" y="0"/>
                    <a:pt x="88" y="21"/>
                    <a:pt x="1" y="76"/>
                  </a:cubicBezTo>
                  <a:cubicBezTo>
                    <a:pt x="21" y="215"/>
                    <a:pt x="21" y="335"/>
                    <a:pt x="21" y="454"/>
                  </a:cubicBezTo>
                  <a:cubicBezTo>
                    <a:pt x="260" y="454"/>
                    <a:pt x="478" y="454"/>
                    <a:pt x="677" y="514"/>
                  </a:cubicBezTo>
                  <a:cubicBezTo>
                    <a:pt x="706" y="519"/>
                    <a:pt x="732" y="521"/>
                    <a:pt x="755" y="521"/>
                  </a:cubicBezTo>
                  <a:cubicBezTo>
                    <a:pt x="911" y="521"/>
                    <a:pt x="958" y="411"/>
                    <a:pt x="976" y="255"/>
                  </a:cubicBezTo>
                  <a:cubicBezTo>
                    <a:pt x="730" y="240"/>
                    <a:pt x="509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6303;p9">
              <a:extLst>
                <a:ext uri="{FF2B5EF4-FFF2-40B4-BE49-F238E27FC236}">
                  <a16:creationId xmlns:a16="http://schemas.microsoft.com/office/drawing/2014/main" id="{276CF794-BD4C-4354-A77D-07121FD7318B}"/>
                </a:ext>
              </a:extLst>
            </p:cNvPr>
            <p:cNvSpPr/>
            <p:nvPr/>
          </p:nvSpPr>
          <p:spPr>
            <a:xfrm>
              <a:off x="5761700" y="2847050"/>
              <a:ext cx="42300" cy="6025"/>
            </a:xfrm>
            <a:custGeom>
              <a:avLst/>
              <a:gdLst/>
              <a:ahLst/>
              <a:cxnLst/>
              <a:rect l="l" t="t" r="r" b="b"/>
              <a:pathLst>
                <a:path w="1692" h="241" extrusionOk="0">
                  <a:moveTo>
                    <a:pt x="339" y="0"/>
                  </a:moveTo>
                  <a:cubicBezTo>
                    <a:pt x="240" y="0"/>
                    <a:pt x="100" y="40"/>
                    <a:pt x="1" y="40"/>
                  </a:cubicBezTo>
                  <a:cubicBezTo>
                    <a:pt x="240" y="200"/>
                    <a:pt x="491" y="241"/>
                    <a:pt x="746" y="241"/>
                  </a:cubicBezTo>
                  <a:cubicBezTo>
                    <a:pt x="1015" y="241"/>
                    <a:pt x="1288" y="195"/>
                    <a:pt x="1554" y="195"/>
                  </a:cubicBezTo>
                  <a:cubicBezTo>
                    <a:pt x="1600" y="195"/>
                    <a:pt x="1646" y="196"/>
                    <a:pt x="1692" y="199"/>
                  </a:cubicBezTo>
                  <a:cubicBezTo>
                    <a:pt x="1520" y="60"/>
                    <a:pt x="1336" y="29"/>
                    <a:pt x="1147" y="29"/>
                  </a:cubicBezTo>
                  <a:cubicBezTo>
                    <a:pt x="989" y="29"/>
                    <a:pt x="829" y="51"/>
                    <a:pt x="672" y="51"/>
                  </a:cubicBezTo>
                  <a:cubicBezTo>
                    <a:pt x="559" y="51"/>
                    <a:pt x="447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6304;p9">
              <a:extLst>
                <a:ext uri="{FF2B5EF4-FFF2-40B4-BE49-F238E27FC236}">
                  <a16:creationId xmlns:a16="http://schemas.microsoft.com/office/drawing/2014/main" id="{B850814F-E5E0-42DE-B8A4-AE2972F17645}"/>
                </a:ext>
              </a:extLst>
            </p:cNvPr>
            <p:cNvSpPr/>
            <p:nvPr/>
          </p:nvSpPr>
          <p:spPr>
            <a:xfrm>
              <a:off x="5994450" y="2957550"/>
              <a:ext cx="43300" cy="5450"/>
            </a:xfrm>
            <a:custGeom>
              <a:avLst/>
              <a:gdLst/>
              <a:ahLst/>
              <a:cxnLst/>
              <a:rect l="l" t="t" r="r" b="b"/>
              <a:pathLst>
                <a:path w="1732" h="218" extrusionOk="0">
                  <a:moveTo>
                    <a:pt x="1163" y="1"/>
                  </a:moveTo>
                  <a:cubicBezTo>
                    <a:pt x="779" y="1"/>
                    <a:pt x="385" y="36"/>
                    <a:pt x="1" y="195"/>
                  </a:cubicBezTo>
                  <a:cubicBezTo>
                    <a:pt x="58" y="191"/>
                    <a:pt x="116" y="190"/>
                    <a:pt x="174" y="190"/>
                  </a:cubicBezTo>
                  <a:cubicBezTo>
                    <a:pt x="417" y="190"/>
                    <a:pt x="665" y="218"/>
                    <a:pt x="909" y="218"/>
                  </a:cubicBezTo>
                  <a:cubicBezTo>
                    <a:pt x="1193" y="218"/>
                    <a:pt x="1471" y="180"/>
                    <a:pt x="1731" y="16"/>
                  </a:cubicBezTo>
                  <a:cubicBezTo>
                    <a:pt x="1546" y="10"/>
                    <a:pt x="1356" y="1"/>
                    <a:pt x="1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6305;p9">
              <a:extLst>
                <a:ext uri="{FF2B5EF4-FFF2-40B4-BE49-F238E27FC236}">
                  <a16:creationId xmlns:a16="http://schemas.microsoft.com/office/drawing/2014/main" id="{7148FE3A-D197-45B9-8A49-AEAD562EDA6E}"/>
                </a:ext>
              </a:extLst>
            </p:cNvPr>
            <p:cNvSpPr/>
            <p:nvPr/>
          </p:nvSpPr>
          <p:spPr>
            <a:xfrm>
              <a:off x="5461825" y="2886325"/>
              <a:ext cx="33850" cy="14450"/>
            </a:xfrm>
            <a:custGeom>
              <a:avLst/>
              <a:gdLst/>
              <a:ahLst/>
              <a:cxnLst/>
              <a:rect l="l" t="t" r="r" b="b"/>
              <a:pathLst>
                <a:path w="1354" h="578" extrusionOk="0">
                  <a:moveTo>
                    <a:pt x="200" y="1"/>
                  </a:moveTo>
                  <a:cubicBezTo>
                    <a:pt x="120" y="60"/>
                    <a:pt x="60" y="120"/>
                    <a:pt x="1" y="180"/>
                  </a:cubicBezTo>
                  <a:lnTo>
                    <a:pt x="1" y="379"/>
                  </a:lnTo>
                  <a:cubicBezTo>
                    <a:pt x="120" y="458"/>
                    <a:pt x="239" y="498"/>
                    <a:pt x="359" y="578"/>
                  </a:cubicBezTo>
                  <a:cubicBezTo>
                    <a:pt x="637" y="299"/>
                    <a:pt x="1234" y="558"/>
                    <a:pt x="1353" y="21"/>
                  </a:cubicBezTo>
                  <a:cubicBezTo>
                    <a:pt x="955" y="1"/>
                    <a:pt x="597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6306;p9">
              <a:extLst>
                <a:ext uri="{FF2B5EF4-FFF2-40B4-BE49-F238E27FC236}">
                  <a16:creationId xmlns:a16="http://schemas.microsoft.com/office/drawing/2014/main" id="{3B6DAB37-7551-494C-89BA-29D4B7ED8643}"/>
                </a:ext>
              </a:extLst>
            </p:cNvPr>
            <p:cNvSpPr/>
            <p:nvPr/>
          </p:nvSpPr>
          <p:spPr>
            <a:xfrm>
              <a:off x="6305275" y="2790525"/>
              <a:ext cx="38325" cy="6025"/>
            </a:xfrm>
            <a:custGeom>
              <a:avLst/>
              <a:gdLst/>
              <a:ahLst/>
              <a:cxnLst/>
              <a:rect l="l" t="t" r="r" b="b"/>
              <a:pathLst>
                <a:path w="1533" h="241" extrusionOk="0">
                  <a:moveTo>
                    <a:pt x="762" y="1"/>
                  </a:moveTo>
                  <a:cubicBezTo>
                    <a:pt x="568" y="1"/>
                    <a:pt x="370" y="20"/>
                    <a:pt x="176" y="20"/>
                  </a:cubicBezTo>
                  <a:cubicBezTo>
                    <a:pt x="117" y="20"/>
                    <a:pt x="59" y="18"/>
                    <a:pt x="1" y="13"/>
                  </a:cubicBezTo>
                  <a:lnTo>
                    <a:pt x="1" y="13"/>
                  </a:lnTo>
                  <a:cubicBezTo>
                    <a:pt x="220" y="197"/>
                    <a:pt x="453" y="241"/>
                    <a:pt x="690" y="241"/>
                  </a:cubicBezTo>
                  <a:cubicBezTo>
                    <a:pt x="910" y="241"/>
                    <a:pt x="1134" y="203"/>
                    <a:pt x="1356" y="203"/>
                  </a:cubicBezTo>
                  <a:cubicBezTo>
                    <a:pt x="1415" y="203"/>
                    <a:pt x="1474" y="206"/>
                    <a:pt x="1532" y="212"/>
                  </a:cubicBezTo>
                  <a:cubicBezTo>
                    <a:pt x="1296" y="37"/>
                    <a:pt x="1032" y="1"/>
                    <a:pt x="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6307;p9">
              <a:extLst>
                <a:ext uri="{FF2B5EF4-FFF2-40B4-BE49-F238E27FC236}">
                  <a16:creationId xmlns:a16="http://schemas.microsoft.com/office/drawing/2014/main" id="{EC495762-FFB7-405C-955F-647ACF31635A}"/>
                </a:ext>
              </a:extLst>
            </p:cNvPr>
            <p:cNvSpPr/>
            <p:nvPr/>
          </p:nvSpPr>
          <p:spPr>
            <a:xfrm>
              <a:off x="5638375" y="2852425"/>
              <a:ext cx="38325" cy="6075"/>
            </a:xfrm>
            <a:custGeom>
              <a:avLst/>
              <a:gdLst/>
              <a:ahLst/>
              <a:cxnLst/>
              <a:rect l="l" t="t" r="r" b="b"/>
              <a:pathLst>
                <a:path w="1533" h="243" extrusionOk="0">
                  <a:moveTo>
                    <a:pt x="688" y="1"/>
                  </a:moveTo>
                  <a:cubicBezTo>
                    <a:pt x="446" y="1"/>
                    <a:pt x="213" y="49"/>
                    <a:pt x="1" y="243"/>
                  </a:cubicBezTo>
                  <a:cubicBezTo>
                    <a:pt x="518" y="243"/>
                    <a:pt x="1035" y="243"/>
                    <a:pt x="1532" y="44"/>
                  </a:cubicBezTo>
                  <a:lnTo>
                    <a:pt x="1532" y="44"/>
                  </a:lnTo>
                  <a:cubicBezTo>
                    <a:pt x="1493" y="47"/>
                    <a:pt x="1453" y="48"/>
                    <a:pt x="1413" y="48"/>
                  </a:cubicBezTo>
                  <a:cubicBezTo>
                    <a:pt x="1173" y="48"/>
                    <a:pt x="927" y="1"/>
                    <a:pt x="6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6308;p9">
              <a:extLst>
                <a:ext uri="{FF2B5EF4-FFF2-40B4-BE49-F238E27FC236}">
                  <a16:creationId xmlns:a16="http://schemas.microsoft.com/office/drawing/2014/main" id="{90DD79FC-C343-4D2E-9837-978226788D2F}"/>
                </a:ext>
              </a:extLst>
            </p:cNvPr>
            <p:cNvSpPr/>
            <p:nvPr/>
          </p:nvSpPr>
          <p:spPr>
            <a:xfrm>
              <a:off x="5504600" y="28575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411" y="0"/>
                  </a:moveTo>
                  <a:cubicBezTo>
                    <a:pt x="257" y="0"/>
                    <a:pt x="113" y="32"/>
                    <a:pt x="0" y="178"/>
                  </a:cubicBezTo>
                  <a:cubicBezTo>
                    <a:pt x="179" y="258"/>
                    <a:pt x="319" y="357"/>
                    <a:pt x="339" y="556"/>
                  </a:cubicBezTo>
                  <a:cubicBezTo>
                    <a:pt x="438" y="556"/>
                    <a:pt x="518" y="476"/>
                    <a:pt x="577" y="377"/>
                  </a:cubicBezTo>
                  <a:cubicBezTo>
                    <a:pt x="637" y="258"/>
                    <a:pt x="697" y="138"/>
                    <a:pt x="776" y="19"/>
                  </a:cubicBezTo>
                  <a:cubicBezTo>
                    <a:pt x="655" y="19"/>
                    <a:pt x="530" y="0"/>
                    <a:pt x="4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6309;p9">
              <a:extLst>
                <a:ext uri="{FF2B5EF4-FFF2-40B4-BE49-F238E27FC236}">
                  <a16:creationId xmlns:a16="http://schemas.microsoft.com/office/drawing/2014/main" id="{BF14B6F0-1C8C-4AA6-8E0D-EC02265A8DFC}"/>
                </a:ext>
              </a:extLst>
            </p:cNvPr>
            <p:cNvSpPr/>
            <p:nvPr/>
          </p:nvSpPr>
          <p:spPr>
            <a:xfrm>
              <a:off x="6389325" y="2803375"/>
              <a:ext cx="20900" cy="11375"/>
            </a:xfrm>
            <a:custGeom>
              <a:avLst/>
              <a:gdLst/>
              <a:ahLst/>
              <a:cxnLst/>
              <a:rect l="l" t="t" r="r" b="b"/>
              <a:pathLst>
                <a:path w="836" h="455" extrusionOk="0">
                  <a:moveTo>
                    <a:pt x="346" y="1"/>
                  </a:moveTo>
                  <a:cubicBezTo>
                    <a:pt x="260" y="1"/>
                    <a:pt x="165" y="20"/>
                    <a:pt x="60" y="56"/>
                  </a:cubicBezTo>
                  <a:lnTo>
                    <a:pt x="40" y="96"/>
                  </a:lnTo>
                  <a:cubicBezTo>
                    <a:pt x="0" y="216"/>
                    <a:pt x="40" y="315"/>
                    <a:pt x="140" y="414"/>
                  </a:cubicBezTo>
                  <a:cubicBezTo>
                    <a:pt x="199" y="434"/>
                    <a:pt x="219" y="434"/>
                    <a:pt x="259" y="454"/>
                  </a:cubicBezTo>
                  <a:lnTo>
                    <a:pt x="836" y="454"/>
                  </a:lnTo>
                  <a:cubicBezTo>
                    <a:pt x="748" y="147"/>
                    <a:pt x="585" y="1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6310;p9">
              <a:extLst>
                <a:ext uri="{FF2B5EF4-FFF2-40B4-BE49-F238E27FC236}">
                  <a16:creationId xmlns:a16="http://schemas.microsoft.com/office/drawing/2014/main" id="{09509370-4C96-41A7-B506-03C4CAE5385A}"/>
                </a:ext>
              </a:extLst>
            </p:cNvPr>
            <p:cNvSpPr/>
            <p:nvPr/>
          </p:nvSpPr>
          <p:spPr>
            <a:xfrm>
              <a:off x="5356400" y="2957150"/>
              <a:ext cx="24875" cy="10275"/>
            </a:xfrm>
            <a:custGeom>
              <a:avLst/>
              <a:gdLst/>
              <a:ahLst/>
              <a:cxnLst/>
              <a:rect l="l" t="t" r="r" b="b"/>
              <a:pathLst>
                <a:path w="995" h="411" extrusionOk="0">
                  <a:moveTo>
                    <a:pt x="197" y="1"/>
                  </a:moveTo>
                  <a:cubicBezTo>
                    <a:pt x="132" y="1"/>
                    <a:pt x="67" y="5"/>
                    <a:pt x="0" y="12"/>
                  </a:cubicBezTo>
                  <a:lnTo>
                    <a:pt x="0" y="211"/>
                  </a:lnTo>
                  <a:cubicBezTo>
                    <a:pt x="43" y="204"/>
                    <a:pt x="84" y="201"/>
                    <a:pt x="125" y="201"/>
                  </a:cubicBezTo>
                  <a:cubicBezTo>
                    <a:pt x="425" y="201"/>
                    <a:pt x="675" y="375"/>
                    <a:pt x="955" y="410"/>
                  </a:cubicBezTo>
                  <a:cubicBezTo>
                    <a:pt x="975" y="410"/>
                    <a:pt x="975" y="371"/>
                    <a:pt x="995" y="331"/>
                  </a:cubicBezTo>
                  <a:cubicBezTo>
                    <a:pt x="995" y="271"/>
                    <a:pt x="995" y="251"/>
                    <a:pt x="955" y="211"/>
                  </a:cubicBezTo>
                  <a:cubicBezTo>
                    <a:pt x="715" y="67"/>
                    <a:pt x="463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6311;p9">
              <a:extLst>
                <a:ext uri="{FF2B5EF4-FFF2-40B4-BE49-F238E27FC236}">
                  <a16:creationId xmlns:a16="http://schemas.microsoft.com/office/drawing/2014/main" id="{186399F3-7296-4887-A134-7D4BE9201EA4}"/>
                </a:ext>
              </a:extLst>
            </p:cNvPr>
            <p:cNvSpPr/>
            <p:nvPr/>
          </p:nvSpPr>
          <p:spPr>
            <a:xfrm>
              <a:off x="5260900" y="2883125"/>
              <a:ext cx="23400" cy="13175"/>
            </a:xfrm>
            <a:custGeom>
              <a:avLst/>
              <a:gdLst/>
              <a:ahLst/>
              <a:cxnLst/>
              <a:rect l="l" t="t" r="r" b="b"/>
              <a:pathLst>
                <a:path w="936" h="527" extrusionOk="0">
                  <a:moveTo>
                    <a:pt x="343" y="0"/>
                  </a:moveTo>
                  <a:cubicBezTo>
                    <a:pt x="238" y="0"/>
                    <a:pt x="124" y="27"/>
                    <a:pt x="1" y="89"/>
                  </a:cubicBezTo>
                  <a:lnTo>
                    <a:pt x="1" y="248"/>
                  </a:lnTo>
                  <a:cubicBezTo>
                    <a:pt x="299" y="387"/>
                    <a:pt x="598" y="527"/>
                    <a:pt x="936" y="527"/>
                  </a:cubicBezTo>
                  <a:lnTo>
                    <a:pt x="936" y="328"/>
                  </a:lnTo>
                  <a:cubicBezTo>
                    <a:pt x="771" y="135"/>
                    <a:pt x="578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6312;p9">
              <a:extLst>
                <a:ext uri="{FF2B5EF4-FFF2-40B4-BE49-F238E27FC236}">
                  <a16:creationId xmlns:a16="http://schemas.microsoft.com/office/drawing/2014/main" id="{E894D68F-2872-494D-9690-6D25626DACBA}"/>
                </a:ext>
              </a:extLst>
            </p:cNvPr>
            <p:cNvSpPr/>
            <p:nvPr/>
          </p:nvSpPr>
          <p:spPr>
            <a:xfrm>
              <a:off x="5790050" y="2981800"/>
              <a:ext cx="28375" cy="4900"/>
            </a:xfrm>
            <a:custGeom>
              <a:avLst/>
              <a:gdLst/>
              <a:ahLst/>
              <a:cxnLst/>
              <a:rect l="l" t="t" r="r" b="b"/>
              <a:pathLst>
                <a:path w="1135" h="196" extrusionOk="0">
                  <a:moveTo>
                    <a:pt x="606" y="1"/>
                  </a:moveTo>
                  <a:cubicBezTo>
                    <a:pt x="393" y="1"/>
                    <a:pt x="185" y="30"/>
                    <a:pt x="1" y="160"/>
                  </a:cubicBezTo>
                  <a:cubicBezTo>
                    <a:pt x="21" y="159"/>
                    <a:pt x="41" y="159"/>
                    <a:pt x="61" y="159"/>
                  </a:cubicBezTo>
                  <a:cubicBezTo>
                    <a:pt x="236" y="159"/>
                    <a:pt x="427" y="196"/>
                    <a:pt x="614" y="196"/>
                  </a:cubicBezTo>
                  <a:cubicBezTo>
                    <a:pt x="797" y="196"/>
                    <a:pt x="977" y="160"/>
                    <a:pt x="1135" y="21"/>
                  </a:cubicBezTo>
                  <a:cubicBezTo>
                    <a:pt x="963" y="21"/>
                    <a:pt x="783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6313;p9">
              <a:extLst>
                <a:ext uri="{FF2B5EF4-FFF2-40B4-BE49-F238E27FC236}">
                  <a16:creationId xmlns:a16="http://schemas.microsoft.com/office/drawing/2014/main" id="{02BC7749-4B03-4F75-A5C1-3104C4160C59}"/>
                </a:ext>
              </a:extLst>
            </p:cNvPr>
            <p:cNvSpPr/>
            <p:nvPr/>
          </p:nvSpPr>
          <p:spPr>
            <a:xfrm>
              <a:off x="5602075" y="2757525"/>
              <a:ext cx="31350" cy="4725"/>
            </a:xfrm>
            <a:custGeom>
              <a:avLst/>
              <a:gdLst/>
              <a:ahLst/>
              <a:cxnLst/>
              <a:rect l="l" t="t" r="r" b="b"/>
              <a:pathLst>
                <a:path w="1254" h="189" extrusionOk="0">
                  <a:moveTo>
                    <a:pt x="1254" y="1"/>
                  </a:moveTo>
                  <a:cubicBezTo>
                    <a:pt x="816" y="1"/>
                    <a:pt x="418" y="40"/>
                    <a:pt x="0" y="40"/>
                  </a:cubicBezTo>
                  <a:cubicBezTo>
                    <a:pt x="294" y="158"/>
                    <a:pt x="599" y="189"/>
                    <a:pt x="915" y="189"/>
                  </a:cubicBezTo>
                  <a:cubicBezTo>
                    <a:pt x="1026" y="189"/>
                    <a:pt x="1139" y="185"/>
                    <a:pt x="1254" y="180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6314;p9">
              <a:extLst>
                <a:ext uri="{FF2B5EF4-FFF2-40B4-BE49-F238E27FC236}">
                  <a16:creationId xmlns:a16="http://schemas.microsoft.com/office/drawing/2014/main" id="{E8E21CB8-6580-48D4-99EE-37EB5C89D7EA}"/>
                </a:ext>
              </a:extLst>
            </p:cNvPr>
            <p:cNvSpPr/>
            <p:nvPr/>
          </p:nvSpPr>
          <p:spPr>
            <a:xfrm>
              <a:off x="5280300" y="2823675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200" y="0"/>
                  </a:moveTo>
                  <a:cubicBezTo>
                    <a:pt x="41" y="100"/>
                    <a:pt x="1" y="219"/>
                    <a:pt x="1" y="398"/>
                  </a:cubicBezTo>
                  <a:lnTo>
                    <a:pt x="60" y="438"/>
                  </a:lnTo>
                  <a:lnTo>
                    <a:pt x="140" y="418"/>
                  </a:lnTo>
                  <a:cubicBezTo>
                    <a:pt x="319" y="398"/>
                    <a:pt x="498" y="338"/>
                    <a:pt x="598" y="179"/>
                  </a:cubicBezTo>
                  <a:cubicBezTo>
                    <a:pt x="518" y="40"/>
                    <a:pt x="359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6315;p9">
              <a:extLst>
                <a:ext uri="{FF2B5EF4-FFF2-40B4-BE49-F238E27FC236}">
                  <a16:creationId xmlns:a16="http://schemas.microsoft.com/office/drawing/2014/main" id="{E1E6F72B-3062-470B-ADED-AD65EB1A8F6B}"/>
                </a:ext>
              </a:extLst>
            </p:cNvPr>
            <p:cNvSpPr/>
            <p:nvPr/>
          </p:nvSpPr>
          <p:spPr>
            <a:xfrm>
              <a:off x="5265875" y="2781250"/>
              <a:ext cx="25400" cy="4875"/>
            </a:xfrm>
            <a:custGeom>
              <a:avLst/>
              <a:gdLst/>
              <a:ahLst/>
              <a:cxnLst/>
              <a:rect l="l" t="t" r="r" b="b"/>
              <a:pathLst>
                <a:path w="1016" h="195" extrusionOk="0">
                  <a:moveTo>
                    <a:pt x="533" y="1"/>
                  </a:moveTo>
                  <a:cubicBezTo>
                    <a:pt x="345" y="1"/>
                    <a:pt x="162" y="35"/>
                    <a:pt x="1" y="185"/>
                  </a:cubicBezTo>
                  <a:cubicBezTo>
                    <a:pt x="95" y="190"/>
                    <a:pt x="187" y="194"/>
                    <a:pt x="277" y="194"/>
                  </a:cubicBezTo>
                  <a:cubicBezTo>
                    <a:pt x="545" y="194"/>
                    <a:pt x="792" y="161"/>
                    <a:pt x="1015" y="26"/>
                  </a:cubicBezTo>
                  <a:cubicBezTo>
                    <a:pt x="859" y="26"/>
                    <a:pt x="695" y="1"/>
                    <a:pt x="5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6316;p9">
              <a:extLst>
                <a:ext uri="{FF2B5EF4-FFF2-40B4-BE49-F238E27FC236}">
                  <a16:creationId xmlns:a16="http://schemas.microsoft.com/office/drawing/2014/main" id="{5791754C-5303-4166-AFED-9FDED2B20318}"/>
                </a:ext>
              </a:extLst>
            </p:cNvPr>
            <p:cNvSpPr/>
            <p:nvPr/>
          </p:nvSpPr>
          <p:spPr>
            <a:xfrm>
              <a:off x="5614500" y="2857300"/>
              <a:ext cx="23900" cy="5700"/>
            </a:xfrm>
            <a:custGeom>
              <a:avLst/>
              <a:gdLst/>
              <a:ahLst/>
              <a:cxnLst/>
              <a:rect l="l" t="t" r="r" b="b"/>
              <a:pathLst>
                <a:path w="956" h="228" extrusionOk="0">
                  <a:moveTo>
                    <a:pt x="463" y="0"/>
                  </a:moveTo>
                  <a:cubicBezTo>
                    <a:pt x="294" y="0"/>
                    <a:pt x="134" y="42"/>
                    <a:pt x="1" y="227"/>
                  </a:cubicBezTo>
                  <a:cubicBezTo>
                    <a:pt x="50" y="227"/>
                    <a:pt x="99" y="227"/>
                    <a:pt x="149" y="227"/>
                  </a:cubicBezTo>
                  <a:cubicBezTo>
                    <a:pt x="422" y="227"/>
                    <a:pt x="703" y="213"/>
                    <a:pt x="956" y="28"/>
                  </a:cubicBezTo>
                  <a:lnTo>
                    <a:pt x="956" y="28"/>
                  </a:lnTo>
                  <a:cubicBezTo>
                    <a:pt x="937" y="29"/>
                    <a:pt x="918" y="29"/>
                    <a:pt x="899" y="29"/>
                  </a:cubicBezTo>
                  <a:cubicBezTo>
                    <a:pt x="753" y="29"/>
                    <a:pt x="605" y="0"/>
                    <a:pt x="4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6317;p9">
              <a:extLst>
                <a:ext uri="{FF2B5EF4-FFF2-40B4-BE49-F238E27FC236}">
                  <a16:creationId xmlns:a16="http://schemas.microsoft.com/office/drawing/2014/main" id="{90CB264C-F23B-4AAD-A5C9-C05EA94B0CF3}"/>
                </a:ext>
              </a:extLst>
            </p:cNvPr>
            <p:cNvSpPr/>
            <p:nvPr/>
          </p:nvSpPr>
          <p:spPr>
            <a:xfrm>
              <a:off x="6009875" y="2795825"/>
              <a:ext cx="16925" cy="9375"/>
            </a:xfrm>
            <a:custGeom>
              <a:avLst/>
              <a:gdLst/>
              <a:ahLst/>
              <a:cxnLst/>
              <a:rect l="l" t="t" r="r" b="b"/>
              <a:pathLst>
                <a:path w="677" h="375" extrusionOk="0">
                  <a:moveTo>
                    <a:pt x="358" y="0"/>
                  </a:moveTo>
                  <a:cubicBezTo>
                    <a:pt x="219" y="40"/>
                    <a:pt x="0" y="20"/>
                    <a:pt x="80" y="239"/>
                  </a:cubicBezTo>
                  <a:cubicBezTo>
                    <a:pt x="124" y="350"/>
                    <a:pt x="211" y="374"/>
                    <a:pt x="311" y="374"/>
                  </a:cubicBezTo>
                  <a:cubicBezTo>
                    <a:pt x="390" y="374"/>
                    <a:pt x="478" y="358"/>
                    <a:pt x="557" y="358"/>
                  </a:cubicBezTo>
                  <a:cubicBezTo>
                    <a:pt x="677" y="159"/>
                    <a:pt x="478" y="10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6318;p9">
              <a:extLst>
                <a:ext uri="{FF2B5EF4-FFF2-40B4-BE49-F238E27FC236}">
                  <a16:creationId xmlns:a16="http://schemas.microsoft.com/office/drawing/2014/main" id="{43B2F788-E323-481C-9787-B932E85ACCF5}"/>
                </a:ext>
              </a:extLst>
            </p:cNvPr>
            <p:cNvSpPr/>
            <p:nvPr/>
          </p:nvSpPr>
          <p:spPr>
            <a:xfrm>
              <a:off x="6018825" y="279582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0" y="0"/>
                  </a:moveTo>
                  <a:cubicBezTo>
                    <a:pt x="60" y="120"/>
                    <a:pt x="120" y="239"/>
                    <a:pt x="199" y="358"/>
                  </a:cubicBezTo>
                  <a:lnTo>
                    <a:pt x="358" y="358"/>
                  </a:lnTo>
                  <a:cubicBezTo>
                    <a:pt x="438" y="239"/>
                    <a:pt x="498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6319;p9">
              <a:extLst>
                <a:ext uri="{FF2B5EF4-FFF2-40B4-BE49-F238E27FC236}">
                  <a16:creationId xmlns:a16="http://schemas.microsoft.com/office/drawing/2014/main" id="{23F1BC0E-584A-4725-A6D6-96711DAA1A7C}"/>
                </a:ext>
              </a:extLst>
            </p:cNvPr>
            <p:cNvSpPr/>
            <p:nvPr/>
          </p:nvSpPr>
          <p:spPr>
            <a:xfrm>
              <a:off x="6037725" y="2800350"/>
              <a:ext cx="19425" cy="4925"/>
            </a:xfrm>
            <a:custGeom>
              <a:avLst/>
              <a:gdLst/>
              <a:ahLst/>
              <a:cxnLst/>
              <a:rect l="l" t="t" r="r" b="b"/>
              <a:pathLst>
                <a:path w="777" h="197" extrusionOk="0">
                  <a:moveTo>
                    <a:pt x="375" y="1"/>
                  </a:moveTo>
                  <a:cubicBezTo>
                    <a:pt x="234" y="1"/>
                    <a:pt x="104" y="33"/>
                    <a:pt x="0" y="177"/>
                  </a:cubicBezTo>
                  <a:cubicBezTo>
                    <a:pt x="121" y="177"/>
                    <a:pt x="246" y="196"/>
                    <a:pt x="365" y="196"/>
                  </a:cubicBezTo>
                  <a:cubicBezTo>
                    <a:pt x="520" y="196"/>
                    <a:pt x="664" y="164"/>
                    <a:pt x="776" y="18"/>
                  </a:cubicBezTo>
                  <a:lnTo>
                    <a:pt x="776" y="18"/>
                  </a:lnTo>
                  <a:cubicBezTo>
                    <a:pt x="756" y="20"/>
                    <a:pt x="736" y="20"/>
                    <a:pt x="716" y="20"/>
                  </a:cubicBezTo>
                  <a:cubicBezTo>
                    <a:pt x="601" y="20"/>
                    <a:pt x="485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6320;p9">
              <a:extLst>
                <a:ext uri="{FF2B5EF4-FFF2-40B4-BE49-F238E27FC236}">
                  <a16:creationId xmlns:a16="http://schemas.microsoft.com/office/drawing/2014/main" id="{506A47EA-DA4B-4AEA-B25F-D9E1CF82015C}"/>
                </a:ext>
              </a:extLst>
            </p:cNvPr>
            <p:cNvSpPr/>
            <p:nvPr/>
          </p:nvSpPr>
          <p:spPr>
            <a:xfrm>
              <a:off x="547575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6" y="19"/>
                  </a:cubicBezTo>
                  <a:cubicBezTo>
                    <a:pt x="655" y="19"/>
                    <a:pt x="530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6321;p9">
              <a:extLst>
                <a:ext uri="{FF2B5EF4-FFF2-40B4-BE49-F238E27FC236}">
                  <a16:creationId xmlns:a16="http://schemas.microsoft.com/office/drawing/2014/main" id="{56D364C5-BA2E-41E0-AFC4-2EB6BB2B1662}"/>
                </a:ext>
              </a:extLst>
            </p:cNvPr>
            <p:cNvSpPr/>
            <p:nvPr/>
          </p:nvSpPr>
          <p:spPr>
            <a:xfrm>
              <a:off x="559510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7" y="19"/>
                  </a:cubicBezTo>
                  <a:cubicBezTo>
                    <a:pt x="656" y="19"/>
                    <a:pt x="531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6322;p9">
              <a:extLst>
                <a:ext uri="{FF2B5EF4-FFF2-40B4-BE49-F238E27FC236}">
                  <a16:creationId xmlns:a16="http://schemas.microsoft.com/office/drawing/2014/main" id="{688164C6-439E-4F49-8238-AFDEE19D5BCA}"/>
                </a:ext>
              </a:extLst>
            </p:cNvPr>
            <p:cNvSpPr/>
            <p:nvPr/>
          </p:nvSpPr>
          <p:spPr>
            <a:xfrm>
              <a:off x="5747775" y="28485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40" y="1"/>
                    <a:pt x="120" y="1"/>
                    <a:pt x="1" y="21"/>
                  </a:cubicBezTo>
                  <a:lnTo>
                    <a:pt x="1" y="379"/>
                  </a:lnTo>
                  <a:lnTo>
                    <a:pt x="359" y="37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6323;p9">
              <a:extLst>
                <a:ext uri="{FF2B5EF4-FFF2-40B4-BE49-F238E27FC236}">
                  <a16:creationId xmlns:a16="http://schemas.microsoft.com/office/drawing/2014/main" id="{8B2F25D4-AE1A-463E-BD2D-076A912BF942}"/>
                </a:ext>
              </a:extLst>
            </p:cNvPr>
            <p:cNvSpPr/>
            <p:nvPr/>
          </p:nvSpPr>
          <p:spPr>
            <a:xfrm>
              <a:off x="5726900" y="29902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796" y="40"/>
                  </a:moveTo>
                  <a:lnTo>
                    <a:pt x="796" y="40"/>
                  </a:lnTo>
                  <a:cubicBezTo>
                    <a:pt x="538" y="80"/>
                    <a:pt x="259" y="0"/>
                    <a:pt x="0" y="199"/>
                  </a:cubicBezTo>
                  <a:cubicBezTo>
                    <a:pt x="129" y="199"/>
                    <a:pt x="262" y="225"/>
                    <a:pt x="389" y="225"/>
                  </a:cubicBezTo>
                  <a:cubicBezTo>
                    <a:pt x="537" y="225"/>
                    <a:pt x="678" y="190"/>
                    <a:pt x="7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6324;p9">
              <a:extLst>
                <a:ext uri="{FF2B5EF4-FFF2-40B4-BE49-F238E27FC236}">
                  <a16:creationId xmlns:a16="http://schemas.microsoft.com/office/drawing/2014/main" id="{417575E7-B57A-41A6-BEFF-36B1D8025ADB}"/>
                </a:ext>
              </a:extLst>
            </p:cNvPr>
            <p:cNvSpPr/>
            <p:nvPr/>
          </p:nvSpPr>
          <p:spPr>
            <a:xfrm>
              <a:off x="5336500" y="2950100"/>
              <a:ext cx="19925" cy="7625"/>
            </a:xfrm>
            <a:custGeom>
              <a:avLst/>
              <a:gdLst/>
              <a:ahLst/>
              <a:cxnLst/>
              <a:rect l="l" t="t" r="r" b="b"/>
              <a:pathLst>
                <a:path w="797" h="305" extrusionOk="0">
                  <a:moveTo>
                    <a:pt x="204" y="0"/>
                  </a:moveTo>
                  <a:cubicBezTo>
                    <a:pt x="172" y="0"/>
                    <a:pt x="137" y="5"/>
                    <a:pt x="100" y="16"/>
                  </a:cubicBezTo>
                  <a:cubicBezTo>
                    <a:pt x="60" y="36"/>
                    <a:pt x="40" y="56"/>
                    <a:pt x="1" y="96"/>
                  </a:cubicBezTo>
                  <a:cubicBezTo>
                    <a:pt x="153" y="273"/>
                    <a:pt x="329" y="305"/>
                    <a:pt x="503" y="305"/>
                  </a:cubicBezTo>
                  <a:cubicBezTo>
                    <a:pt x="603" y="305"/>
                    <a:pt x="702" y="294"/>
                    <a:pt x="796" y="294"/>
                  </a:cubicBezTo>
                  <a:cubicBezTo>
                    <a:pt x="757" y="115"/>
                    <a:pt x="578" y="115"/>
                    <a:pt x="418" y="96"/>
                  </a:cubicBezTo>
                  <a:cubicBezTo>
                    <a:pt x="360" y="37"/>
                    <a:pt x="291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6325;p9">
              <a:extLst>
                <a:ext uri="{FF2B5EF4-FFF2-40B4-BE49-F238E27FC236}">
                  <a16:creationId xmlns:a16="http://schemas.microsoft.com/office/drawing/2014/main" id="{4CBDE64D-5F98-42C3-8A78-A1162047C382}"/>
                </a:ext>
              </a:extLst>
            </p:cNvPr>
            <p:cNvSpPr/>
            <p:nvPr/>
          </p:nvSpPr>
          <p:spPr>
            <a:xfrm>
              <a:off x="6077500" y="279392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19" y="1"/>
                  </a:moveTo>
                  <a:cubicBezTo>
                    <a:pt x="93" y="1"/>
                    <a:pt x="67" y="10"/>
                    <a:pt x="41" y="37"/>
                  </a:cubicBezTo>
                  <a:cubicBezTo>
                    <a:pt x="1" y="37"/>
                    <a:pt x="41" y="136"/>
                    <a:pt x="60" y="156"/>
                  </a:cubicBezTo>
                  <a:cubicBezTo>
                    <a:pt x="95" y="179"/>
                    <a:pt x="127" y="189"/>
                    <a:pt x="156" y="189"/>
                  </a:cubicBezTo>
                  <a:cubicBezTo>
                    <a:pt x="226" y="189"/>
                    <a:pt x="283" y="133"/>
                    <a:pt x="339" y="76"/>
                  </a:cubicBezTo>
                  <a:cubicBezTo>
                    <a:pt x="266" y="76"/>
                    <a:pt x="192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6326;p9">
              <a:extLst>
                <a:ext uri="{FF2B5EF4-FFF2-40B4-BE49-F238E27FC236}">
                  <a16:creationId xmlns:a16="http://schemas.microsoft.com/office/drawing/2014/main" id="{0EB7A299-B171-4AD6-8AAF-11976096F350}"/>
                </a:ext>
              </a:extLst>
            </p:cNvPr>
            <p:cNvSpPr/>
            <p:nvPr/>
          </p:nvSpPr>
          <p:spPr>
            <a:xfrm>
              <a:off x="6085950" y="27915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63" y="1"/>
                  </a:moveTo>
                  <a:cubicBezTo>
                    <a:pt x="241" y="1"/>
                    <a:pt x="218" y="5"/>
                    <a:pt x="200" y="11"/>
                  </a:cubicBezTo>
                  <a:cubicBezTo>
                    <a:pt x="120" y="31"/>
                    <a:pt x="61" y="111"/>
                    <a:pt x="1" y="170"/>
                  </a:cubicBezTo>
                  <a:lnTo>
                    <a:pt x="240" y="170"/>
                  </a:lnTo>
                  <a:lnTo>
                    <a:pt x="379" y="91"/>
                  </a:lnTo>
                  <a:cubicBezTo>
                    <a:pt x="365" y="22"/>
                    <a:pt x="313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6327;p9">
              <a:extLst>
                <a:ext uri="{FF2B5EF4-FFF2-40B4-BE49-F238E27FC236}">
                  <a16:creationId xmlns:a16="http://schemas.microsoft.com/office/drawing/2014/main" id="{26664394-929E-488B-92BF-D44260F8A5F5}"/>
                </a:ext>
              </a:extLst>
            </p:cNvPr>
            <p:cNvSpPr/>
            <p:nvPr/>
          </p:nvSpPr>
          <p:spPr>
            <a:xfrm>
              <a:off x="5918375" y="2771950"/>
              <a:ext cx="16425" cy="3575"/>
            </a:xfrm>
            <a:custGeom>
              <a:avLst/>
              <a:gdLst/>
              <a:ahLst/>
              <a:cxnLst/>
              <a:rect l="l" t="t" r="r" b="b"/>
              <a:pathLst>
                <a:path w="657" h="143" extrusionOk="0">
                  <a:moveTo>
                    <a:pt x="0" y="0"/>
                  </a:moveTo>
                  <a:cubicBezTo>
                    <a:pt x="102" y="92"/>
                    <a:pt x="215" y="142"/>
                    <a:pt x="330" y="142"/>
                  </a:cubicBezTo>
                  <a:cubicBezTo>
                    <a:pt x="439" y="142"/>
                    <a:pt x="550" y="97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6328;p9">
              <a:extLst>
                <a:ext uri="{FF2B5EF4-FFF2-40B4-BE49-F238E27FC236}">
                  <a16:creationId xmlns:a16="http://schemas.microsoft.com/office/drawing/2014/main" id="{B5AEB907-3880-4D54-AA0C-5C45DA4CBC3B}"/>
                </a:ext>
              </a:extLst>
            </p:cNvPr>
            <p:cNvSpPr/>
            <p:nvPr/>
          </p:nvSpPr>
          <p:spPr>
            <a:xfrm>
              <a:off x="5304175" y="29532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72" y="1"/>
                  </a:moveTo>
                  <a:cubicBezTo>
                    <a:pt x="163" y="1"/>
                    <a:pt x="68" y="49"/>
                    <a:pt x="1" y="170"/>
                  </a:cubicBezTo>
                  <a:cubicBezTo>
                    <a:pt x="60" y="190"/>
                    <a:pt x="140" y="210"/>
                    <a:pt x="180" y="210"/>
                  </a:cubicBezTo>
                  <a:cubicBezTo>
                    <a:pt x="217" y="238"/>
                    <a:pt x="254" y="253"/>
                    <a:pt x="286" y="253"/>
                  </a:cubicBezTo>
                  <a:cubicBezTo>
                    <a:pt x="325" y="253"/>
                    <a:pt x="357" y="233"/>
                    <a:pt x="379" y="190"/>
                  </a:cubicBezTo>
                  <a:cubicBezTo>
                    <a:pt x="398" y="131"/>
                    <a:pt x="438" y="31"/>
                    <a:pt x="438" y="31"/>
                  </a:cubicBezTo>
                  <a:cubicBezTo>
                    <a:pt x="380" y="12"/>
                    <a:pt x="325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6329;p9">
              <a:extLst>
                <a:ext uri="{FF2B5EF4-FFF2-40B4-BE49-F238E27FC236}">
                  <a16:creationId xmlns:a16="http://schemas.microsoft.com/office/drawing/2014/main" id="{D23DABD8-2E83-4C42-8C98-11EF9755BB2A}"/>
                </a:ext>
              </a:extLst>
            </p:cNvPr>
            <p:cNvSpPr/>
            <p:nvPr/>
          </p:nvSpPr>
          <p:spPr>
            <a:xfrm>
              <a:off x="5327225" y="2947500"/>
              <a:ext cx="11800" cy="6000"/>
            </a:xfrm>
            <a:custGeom>
              <a:avLst/>
              <a:gdLst/>
              <a:ahLst/>
              <a:cxnLst/>
              <a:rect l="l" t="t" r="r" b="b"/>
              <a:pathLst>
                <a:path w="472" h="240" extrusionOk="0">
                  <a:moveTo>
                    <a:pt x="53" y="1"/>
                  </a:moveTo>
                  <a:lnTo>
                    <a:pt x="53" y="1"/>
                  </a:lnTo>
                  <a:cubicBezTo>
                    <a:pt x="1" y="193"/>
                    <a:pt x="44" y="239"/>
                    <a:pt x="118" y="239"/>
                  </a:cubicBezTo>
                  <a:cubicBezTo>
                    <a:pt x="187" y="239"/>
                    <a:pt x="282" y="199"/>
                    <a:pt x="350" y="199"/>
                  </a:cubicBezTo>
                  <a:cubicBezTo>
                    <a:pt x="375" y="199"/>
                    <a:pt x="396" y="204"/>
                    <a:pt x="411" y="219"/>
                  </a:cubicBezTo>
                  <a:cubicBezTo>
                    <a:pt x="431" y="219"/>
                    <a:pt x="451" y="200"/>
                    <a:pt x="471" y="160"/>
                  </a:cubicBezTo>
                  <a:cubicBezTo>
                    <a:pt x="471" y="120"/>
                    <a:pt x="451" y="100"/>
                    <a:pt x="372" y="60"/>
                  </a:cubicBezTo>
                  <a:cubicBezTo>
                    <a:pt x="272" y="40"/>
                    <a:pt x="153" y="20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6330;p9">
              <a:extLst>
                <a:ext uri="{FF2B5EF4-FFF2-40B4-BE49-F238E27FC236}">
                  <a16:creationId xmlns:a16="http://schemas.microsoft.com/office/drawing/2014/main" id="{08025720-B769-4162-BACB-FB55428A56A5}"/>
                </a:ext>
              </a:extLst>
            </p:cNvPr>
            <p:cNvSpPr/>
            <p:nvPr/>
          </p:nvSpPr>
          <p:spPr>
            <a:xfrm>
              <a:off x="6342075" y="2857975"/>
              <a:ext cx="7500" cy="10475"/>
            </a:xfrm>
            <a:custGeom>
              <a:avLst/>
              <a:gdLst/>
              <a:ahLst/>
              <a:cxnLst/>
              <a:rect l="l" t="t" r="r" b="b"/>
              <a:pathLst>
                <a:path w="300" h="419" extrusionOk="0">
                  <a:moveTo>
                    <a:pt x="40" y="1"/>
                  </a:moveTo>
                  <a:cubicBezTo>
                    <a:pt x="40" y="140"/>
                    <a:pt x="1" y="299"/>
                    <a:pt x="140" y="419"/>
                  </a:cubicBezTo>
                  <a:cubicBezTo>
                    <a:pt x="299" y="299"/>
                    <a:pt x="239" y="14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6331;p9">
              <a:extLst>
                <a:ext uri="{FF2B5EF4-FFF2-40B4-BE49-F238E27FC236}">
                  <a16:creationId xmlns:a16="http://schemas.microsoft.com/office/drawing/2014/main" id="{0949CAC8-A52F-4A13-A18B-4911F9D5CA11}"/>
                </a:ext>
              </a:extLst>
            </p:cNvPr>
            <p:cNvSpPr/>
            <p:nvPr/>
          </p:nvSpPr>
          <p:spPr>
            <a:xfrm>
              <a:off x="5385250" y="2967400"/>
              <a:ext cx="5475" cy="5500"/>
            </a:xfrm>
            <a:custGeom>
              <a:avLst/>
              <a:gdLst/>
              <a:ahLst/>
              <a:cxnLst/>
              <a:rect l="l" t="t" r="r" b="b"/>
              <a:pathLst>
                <a:path w="219" h="22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59"/>
                    <a:pt x="219" y="219"/>
                    <a:pt x="219" y="60"/>
                  </a:cubicBezTo>
                  <a:cubicBezTo>
                    <a:pt x="21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6332;p9">
              <a:extLst>
                <a:ext uri="{FF2B5EF4-FFF2-40B4-BE49-F238E27FC236}">
                  <a16:creationId xmlns:a16="http://schemas.microsoft.com/office/drawing/2014/main" id="{37104AA2-FB20-40FB-B500-BC21D5EFBF89}"/>
                </a:ext>
              </a:extLst>
            </p:cNvPr>
            <p:cNvSpPr/>
            <p:nvPr/>
          </p:nvSpPr>
          <p:spPr>
            <a:xfrm>
              <a:off x="5971575" y="2847050"/>
              <a:ext cx="4000" cy="6475"/>
            </a:xfrm>
            <a:custGeom>
              <a:avLst/>
              <a:gdLst/>
              <a:ahLst/>
              <a:cxnLst/>
              <a:rect l="l" t="t" r="r" b="b"/>
              <a:pathLst>
                <a:path w="160" h="259" extrusionOk="0">
                  <a:moveTo>
                    <a:pt x="100" y="0"/>
                  </a:moveTo>
                  <a:cubicBezTo>
                    <a:pt x="1" y="40"/>
                    <a:pt x="21" y="140"/>
                    <a:pt x="1" y="239"/>
                  </a:cubicBezTo>
                  <a:cubicBezTo>
                    <a:pt x="60" y="239"/>
                    <a:pt x="120" y="239"/>
                    <a:pt x="160" y="259"/>
                  </a:cubicBezTo>
                  <a:cubicBezTo>
                    <a:pt x="140" y="179"/>
                    <a:pt x="120" y="8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6333;p9">
              <a:extLst>
                <a:ext uri="{FF2B5EF4-FFF2-40B4-BE49-F238E27FC236}">
                  <a16:creationId xmlns:a16="http://schemas.microsoft.com/office/drawing/2014/main" id="{72D91230-B356-43F2-9F96-CFB3C65E5127}"/>
                </a:ext>
              </a:extLst>
            </p:cNvPr>
            <p:cNvSpPr/>
            <p:nvPr/>
          </p:nvSpPr>
          <p:spPr>
            <a:xfrm>
              <a:off x="5336500" y="2948625"/>
              <a:ext cx="10975" cy="4375"/>
            </a:xfrm>
            <a:custGeom>
              <a:avLst/>
              <a:gdLst/>
              <a:ahLst/>
              <a:cxnLst/>
              <a:rect l="l" t="t" r="r" b="b"/>
              <a:pathLst>
                <a:path w="439" h="175" extrusionOk="0">
                  <a:moveTo>
                    <a:pt x="124" y="1"/>
                  </a:moveTo>
                  <a:cubicBezTo>
                    <a:pt x="84" y="1"/>
                    <a:pt x="43" y="6"/>
                    <a:pt x="1" y="15"/>
                  </a:cubicBezTo>
                  <a:cubicBezTo>
                    <a:pt x="40" y="75"/>
                    <a:pt x="40" y="115"/>
                    <a:pt x="40" y="174"/>
                  </a:cubicBezTo>
                  <a:lnTo>
                    <a:pt x="438" y="174"/>
                  </a:lnTo>
                  <a:cubicBezTo>
                    <a:pt x="362" y="53"/>
                    <a:pt x="251" y="1"/>
                    <a:pt x="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6334;p9">
              <a:extLst>
                <a:ext uri="{FF2B5EF4-FFF2-40B4-BE49-F238E27FC236}">
                  <a16:creationId xmlns:a16="http://schemas.microsoft.com/office/drawing/2014/main" id="{8A4CB7AA-A6A8-4469-94D9-B58726A9FEF7}"/>
                </a:ext>
              </a:extLst>
            </p:cNvPr>
            <p:cNvSpPr/>
            <p:nvPr/>
          </p:nvSpPr>
          <p:spPr>
            <a:xfrm>
              <a:off x="5294225" y="2953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80" y="8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6335;p9">
              <a:extLst>
                <a:ext uri="{FF2B5EF4-FFF2-40B4-BE49-F238E27FC236}">
                  <a16:creationId xmlns:a16="http://schemas.microsoft.com/office/drawing/2014/main" id="{5238B74A-2642-43FB-9A5F-1B71D57A4199}"/>
                </a:ext>
              </a:extLst>
            </p:cNvPr>
            <p:cNvSpPr/>
            <p:nvPr/>
          </p:nvSpPr>
          <p:spPr>
            <a:xfrm>
              <a:off x="5308650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0" y="0"/>
                  </a:moveTo>
                  <a:cubicBezTo>
                    <a:pt x="120" y="0"/>
                    <a:pt x="80" y="20"/>
                    <a:pt x="1" y="20"/>
                  </a:cubicBezTo>
                  <a:lnTo>
                    <a:pt x="219" y="179"/>
                  </a:lnTo>
                  <a:cubicBezTo>
                    <a:pt x="20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6336;p9">
              <a:extLst>
                <a:ext uri="{FF2B5EF4-FFF2-40B4-BE49-F238E27FC236}">
                  <a16:creationId xmlns:a16="http://schemas.microsoft.com/office/drawing/2014/main" id="{884652B0-81AD-4E71-9922-E27AF1284182}"/>
                </a:ext>
              </a:extLst>
            </p:cNvPr>
            <p:cNvSpPr/>
            <p:nvPr/>
          </p:nvSpPr>
          <p:spPr>
            <a:xfrm>
              <a:off x="5380275" y="2962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99" y="179"/>
                  </a:lnTo>
                  <a:cubicBezTo>
                    <a:pt x="120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6337;p9">
              <a:extLst>
                <a:ext uri="{FF2B5EF4-FFF2-40B4-BE49-F238E27FC236}">
                  <a16:creationId xmlns:a16="http://schemas.microsoft.com/office/drawing/2014/main" id="{EF9BFC31-855A-454E-A0DE-FFFDB279C347}"/>
                </a:ext>
              </a:extLst>
            </p:cNvPr>
            <p:cNvSpPr/>
            <p:nvPr/>
          </p:nvSpPr>
          <p:spPr>
            <a:xfrm>
              <a:off x="5643350" y="2876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lnTo>
                    <a:pt x="0" y="180"/>
                  </a:lnTo>
                  <a:lnTo>
                    <a:pt x="140" y="180"/>
                  </a:lnTo>
                  <a:cubicBezTo>
                    <a:pt x="140" y="120"/>
                    <a:pt x="160" y="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6338;p9">
              <a:extLst>
                <a:ext uri="{FF2B5EF4-FFF2-40B4-BE49-F238E27FC236}">
                  <a16:creationId xmlns:a16="http://schemas.microsoft.com/office/drawing/2014/main" id="{9BB09F0C-7A80-4C58-8B32-500510C1B8E5}"/>
                </a:ext>
              </a:extLst>
            </p:cNvPr>
            <p:cNvSpPr/>
            <p:nvPr/>
          </p:nvSpPr>
          <p:spPr>
            <a:xfrm>
              <a:off x="5957150" y="285115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85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200" y="75"/>
                  </a:lnTo>
                  <a:cubicBezTo>
                    <a:pt x="160" y="25"/>
                    <a:pt x="120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6339;p9">
              <a:extLst>
                <a:ext uri="{FF2B5EF4-FFF2-40B4-BE49-F238E27FC236}">
                  <a16:creationId xmlns:a16="http://schemas.microsoft.com/office/drawing/2014/main" id="{EF444EDF-E00E-4E02-87E0-89FEF887EF78}"/>
                </a:ext>
              </a:extLst>
            </p:cNvPr>
            <p:cNvSpPr/>
            <p:nvPr/>
          </p:nvSpPr>
          <p:spPr>
            <a:xfrm>
              <a:off x="5985500" y="284852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40" y="21"/>
                    <a:pt x="60" y="81"/>
                    <a:pt x="1" y="180"/>
                  </a:cubicBezTo>
                  <a:cubicBezTo>
                    <a:pt x="80" y="120"/>
                    <a:pt x="160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6340;p9">
              <a:extLst>
                <a:ext uri="{FF2B5EF4-FFF2-40B4-BE49-F238E27FC236}">
                  <a16:creationId xmlns:a16="http://schemas.microsoft.com/office/drawing/2014/main" id="{53CB1829-847E-436B-806B-E4E57BA5803A}"/>
                </a:ext>
              </a:extLst>
            </p:cNvPr>
            <p:cNvSpPr/>
            <p:nvPr/>
          </p:nvSpPr>
          <p:spPr>
            <a:xfrm>
              <a:off x="6400775" y="27868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30" y="169"/>
                    <a:pt x="65" y="164"/>
                    <a:pt x="99" y="164"/>
                  </a:cubicBezTo>
                  <a:cubicBezTo>
                    <a:pt x="134" y="164"/>
                    <a:pt x="169" y="169"/>
                    <a:pt x="199" y="179"/>
                  </a:cubicBezTo>
                  <a:cubicBezTo>
                    <a:pt x="179" y="100"/>
                    <a:pt x="17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6341;p9">
              <a:extLst>
                <a:ext uri="{FF2B5EF4-FFF2-40B4-BE49-F238E27FC236}">
                  <a16:creationId xmlns:a16="http://schemas.microsoft.com/office/drawing/2014/main" id="{F65684A7-0A0C-4FA8-9EAF-2D3B114F7CFF}"/>
                </a:ext>
              </a:extLst>
            </p:cNvPr>
            <p:cNvSpPr/>
            <p:nvPr/>
          </p:nvSpPr>
          <p:spPr>
            <a:xfrm>
              <a:off x="6037725" y="27939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1"/>
                  </a:moveTo>
                  <a:cubicBezTo>
                    <a:pt x="8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79" y="26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6342;p9">
              <a:extLst>
                <a:ext uri="{FF2B5EF4-FFF2-40B4-BE49-F238E27FC236}">
                  <a16:creationId xmlns:a16="http://schemas.microsoft.com/office/drawing/2014/main" id="{7B61F15A-6754-470D-95BE-70D03B79E799}"/>
                </a:ext>
              </a:extLst>
            </p:cNvPr>
            <p:cNvSpPr/>
            <p:nvPr/>
          </p:nvSpPr>
          <p:spPr>
            <a:xfrm>
              <a:off x="6395300" y="27913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60" y="8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6343;p9">
              <a:extLst>
                <a:ext uri="{FF2B5EF4-FFF2-40B4-BE49-F238E27FC236}">
                  <a16:creationId xmlns:a16="http://schemas.microsoft.com/office/drawing/2014/main" id="{C766792A-995A-4B82-A616-4A254725F69D}"/>
                </a:ext>
              </a:extLst>
            </p:cNvPr>
            <p:cNvSpPr/>
            <p:nvPr/>
          </p:nvSpPr>
          <p:spPr>
            <a:xfrm>
              <a:off x="6062100" y="27958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40"/>
                    <a:pt x="60" y="120"/>
                    <a:pt x="0" y="199"/>
                  </a:cubicBezTo>
                  <a:cubicBezTo>
                    <a:pt x="60" y="120"/>
                    <a:pt x="11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6344;p9">
              <a:extLst>
                <a:ext uri="{FF2B5EF4-FFF2-40B4-BE49-F238E27FC236}">
                  <a16:creationId xmlns:a16="http://schemas.microsoft.com/office/drawing/2014/main" id="{2C93CCDA-A483-4838-A449-AC7CDD714571}"/>
                </a:ext>
              </a:extLst>
            </p:cNvPr>
            <p:cNvSpPr/>
            <p:nvPr/>
          </p:nvSpPr>
          <p:spPr>
            <a:xfrm>
              <a:off x="6414700" y="2807875"/>
              <a:ext cx="4975" cy="1900"/>
            </a:xfrm>
            <a:custGeom>
              <a:avLst/>
              <a:gdLst/>
              <a:ahLst/>
              <a:cxnLst/>
              <a:rect l="l" t="t" r="r" b="b"/>
              <a:pathLst>
                <a:path w="199" h="76" extrusionOk="0">
                  <a:moveTo>
                    <a:pt x="99" y="1"/>
                  </a:moveTo>
                  <a:cubicBezTo>
                    <a:pt x="7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59" y="26"/>
                    <a:pt x="129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6345;p9">
              <a:extLst>
                <a:ext uri="{FF2B5EF4-FFF2-40B4-BE49-F238E27FC236}">
                  <a16:creationId xmlns:a16="http://schemas.microsoft.com/office/drawing/2014/main" id="{E775EE5F-EF61-45BE-8A6E-C52CD344F563}"/>
                </a:ext>
              </a:extLst>
            </p:cNvPr>
            <p:cNvSpPr/>
            <p:nvPr/>
          </p:nvSpPr>
          <p:spPr>
            <a:xfrm>
              <a:off x="6278925" y="3033050"/>
              <a:ext cx="163625" cy="24375"/>
            </a:xfrm>
            <a:custGeom>
              <a:avLst/>
              <a:gdLst/>
              <a:ahLst/>
              <a:cxnLst/>
              <a:rect l="l" t="t" r="r" b="b"/>
              <a:pathLst>
                <a:path w="6545" h="975" extrusionOk="0">
                  <a:moveTo>
                    <a:pt x="6147" y="0"/>
                  </a:moveTo>
                  <a:cubicBezTo>
                    <a:pt x="5232" y="0"/>
                    <a:pt x="4337" y="20"/>
                    <a:pt x="3442" y="219"/>
                  </a:cubicBezTo>
                  <a:cubicBezTo>
                    <a:pt x="2387" y="478"/>
                    <a:pt x="1293" y="299"/>
                    <a:pt x="279" y="617"/>
                  </a:cubicBezTo>
                  <a:cubicBezTo>
                    <a:pt x="179" y="716"/>
                    <a:pt x="0" y="776"/>
                    <a:pt x="100" y="975"/>
                  </a:cubicBezTo>
                  <a:cubicBezTo>
                    <a:pt x="1890" y="955"/>
                    <a:pt x="3661" y="617"/>
                    <a:pt x="5431" y="418"/>
                  </a:cubicBezTo>
                  <a:cubicBezTo>
                    <a:pt x="5520" y="337"/>
                    <a:pt x="5622" y="319"/>
                    <a:pt x="5730" y="319"/>
                  </a:cubicBezTo>
                  <a:cubicBezTo>
                    <a:pt x="5819" y="319"/>
                    <a:pt x="5911" y="331"/>
                    <a:pt x="6003" y="331"/>
                  </a:cubicBezTo>
                  <a:cubicBezTo>
                    <a:pt x="6072" y="331"/>
                    <a:pt x="6141" y="324"/>
                    <a:pt x="6207" y="299"/>
                  </a:cubicBezTo>
                  <a:cubicBezTo>
                    <a:pt x="6446" y="199"/>
                    <a:pt x="6545" y="60"/>
                    <a:pt x="6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6346;p9">
              <a:extLst>
                <a:ext uri="{FF2B5EF4-FFF2-40B4-BE49-F238E27FC236}">
                  <a16:creationId xmlns:a16="http://schemas.microsoft.com/office/drawing/2014/main" id="{3BA911F3-1E35-42B8-83E9-D0BE6C7BF2D0}"/>
                </a:ext>
              </a:extLst>
            </p:cNvPr>
            <p:cNvSpPr/>
            <p:nvPr/>
          </p:nvSpPr>
          <p:spPr>
            <a:xfrm>
              <a:off x="6499725" y="2986225"/>
              <a:ext cx="95025" cy="13025"/>
            </a:xfrm>
            <a:custGeom>
              <a:avLst/>
              <a:gdLst/>
              <a:ahLst/>
              <a:cxnLst/>
              <a:rect l="l" t="t" r="r" b="b"/>
              <a:pathLst>
                <a:path w="3801" h="521" extrusionOk="0">
                  <a:moveTo>
                    <a:pt x="2674" y="0"/>
                  </a:moveTo>
                  <a:cubicBezTo>
                    <a:pt x="2140" y="0"/>
                    <a:pt x="1644" y="7"/>
                    <a:pt x="1154" y="43"/>
                  </a:cubicBezTo>
                  <a:cubicBezTo>
                    <a:pt x="776" y="63"/>
                    <a:pt x="359" y="83"/>
                    <a:pt x="1" y="361"/>
                  </a:cubicBezTo>
                  <a:cubicBezTo>
                    <a:pt x="60" y="461"/>
                    <a:pt x="120" y="501"/>
                    <a:pt x="200" y="520"/>
                  </a:cubicBezTo>
                  <a:cubicBezTo>
                    <a:pt x="290" y="502"/>
                    <a:pt x="430" y="418"/>
                    <a:pt x="529" y="418"/>
                  </a:cubicBezTo>
                  <a:cubicBezTo>
                    <a:pt x="539" y="418"/>
                    <a:pt x="549" y="419"/>
                    <a:pt x="558" y="421"/>
                  </a:cubicBezTo>
                  <a:cubicBezTo>
                    <a:pt x="746" y="468"/>
                    <a:pt x="932" y="485"/>
                    <a:pt x="1118" y="485"/>
                  </a:cubicBezTo>
                  <a:cubicBezTo>
                    <a:pt x="1589" y="485"/>
                    <a:pt x="2055" y="377"/>
                    <a:pt x="2529" y="377"/>
                  </a:cubicBezTo>
                  <a:cubicBezTo>
                    <a:pt x="2581" y="377"/>
                    <a:pt x="2634" y="378"/>
                    <a:pt x="2686" y="381"/>
                  </a:cubicBezTo>
                  <a:cubicBezTo>
                    <a:pt x="2715" y="383"/>
                    <a:pt x="2744" y="384"/>
                    <a:pt x="2773" y="384"/>
                  </a:cubicBezTo>
                  <a:cubicBezTo>
                    <a:pt x="3100" y="384"/>
                    <a:pt x="3416" y="277"/>
                    <a:pt x="3800" y="3"/>
                  </a:cubicBezTo>
                  <a:cubicBezTo>
                    <a:pt x="3402" y="3"/>
                    <a:pt x="3030" y="0"/>
                    <a:pt x="2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6347;p9">
              <a:extLst>
                <a:ext uri="{FF2B5EF4-FFF2-40B4-BE49-F238E27FC236}">
                  <a16:creationId xmlns:a16="http://schemas.microsoft.com/office/drawing/2014/main" id="{26E9B688-0B3C-461E-B660-8E1D1024CC46}"/>
                </a:ext>
              </a:extLst>
            </p:cNvPr>
            <p:cNvSpPr/>
            <p:nvPr/>
          </p:nvSpPr>
          <p:spPr>
            <a:xfrm>
              <a:off x="6381875" y="2995250"/>
              <a:ext cx="96500" cy="19875"/>
            </a:xfrm>
            <a:custGeom>
              <a:avLst/>
              <a:gdLst/>
              <a:ahLst/>
              <a:cxnLst/>
              <a:rect l="l" t="t" r="r" b="b"/>
              <a:pathLst>
                <a:path w="3860" h="795" extrusionOk="0">
                  <a:moveTo>
                    <a:pt x="3800" y="0"/>
                  </a:moveTo>
                  <a:cubicBezTo>
                    <a:pt x="3143" y="120"/>
                    <a:pt x="2507" y="199"/>
                    <a:pt x="1830" y="239"/>
                  </a:cubicBezTo>
                  <a:cubicBezTo>
                    <a:pt x="1214" y="299"/>
                    <a:pt x="557" y="299"/>
                    <a:pt x="0" y="597"/>
                  </a:cubicBezTo>
                  <a:cubicBezTo>
                    <a:pt x="109" y="749"/>
                    <a:pt x="253" y="795"/>
                    <a:pt x="407" y="795"/>
                  </a:cubicBezTo>
                  <a:cubicBezTo>
                    <a:pt x="535" y="795"/>
                    <a:pt x="670" y="763"/>
                    <a:pt x="796" y="736"/>
                  </a:cubicBezTo>
                  <a:cubicBezTo>
                    <a:pt x="1512" y="677"/>
                    <a:pt x="2208" y="577"/>
                    <a:pt x="2924" y="438"/>
                  </a:cubicBezTo>
                  <a:cubicBezTo>
                    <a:pt x="2984" y="430"/>
                    <a:pt x="3046" y="428"/>
                    <a:pt x="3109" y="428"/>
                  </a:cubicBezTo>
                  <a:cubicBezTo>
                    <a:pt x="3151" y="428"/>
                    <a:pt x="3193" y="429"/>
                    <a:pt x="3235" y="429"/>
                  </a:cubicBezTo>
                  <a:cubicBezTo>
                    <a:pt x="3446" y="429"/>
                    <a:pt x="3654" y="411"/>
                    <a:pt x="3800" y="199"/>
                  </a:cubicBezTo>
                  <a:cubicBezTo>
                    <a:pt x="3819" y="199"/>
                    <a:pt x="3819" y="179"/>
                    <a:pt x="3839" y="120"/>
                  </a:cubicBezTo>
                  <a:cubicBezTo>
                    <a:pt x="3859" y="80"/>
                    <a:pt x="3839" y="40"/>
                    <a:pt x="38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6348;p9">
              <a:extLst>
                <a:ext uri="{FF2B5EF4-FFF2-40B4-BE49-F238E27FC236}">
                  <a16:creationId xmlns:a16="http://schemas.microsoft.com/office/drawing/2014/main" id="{57AD0D26-36AD-4BE5-81C5-83362CBC7397}"/>
                </a:ext>
              </a:extLst>
            </p:cNvPr>
            <p:cNvSpPr/>
            <p:nvPr/>
          </p:nvSpPr>
          <p:spPr>
            <a:xfrm>
              <a:off x="6275925" y="3006950"/>
              <a:ext cx="105975" cy="13100"/>
            </a:xfrm>
            <a:custGeom>
              <a:avLst/>
              <a:gdLst/>
              <a:ahLst/>
              <a:cxnLst/>
              <a:rect l="l" t="t" r="r" b="b"/>
              <a:pathLst>
                <a:path w="4239" h="524" extrusionOk="0">
                  <a:moveTo>
                    <a:pt x="4019" y="1"/>
                  </a:moveTo>
                  <a:cubicBezTo>
                    <a:pt x="4005" y="1"/>
                    <a:pt x="3992" y="3"/>
                    <a:pt x="3979" y="10"/>
                  </a:cubicBezTo>
                  <a:cubicBezTo>
                    <a:pt x="3319" y="149"/>
                    <a:pt x="2652" y="173"/>
                    <a:pt x="1978" y="173"/>
                  </a:cubicBezTo>
                  <a:cubicBezTo>
                    <a:pt x="1615" y="173"/>
                    <a:pt x="1251" y="166"/>
                    <a:pt x="884" y="166"/>
                  </a:cubicBezTo>
                  <a:cubicBezTo>
                    <a:pt x="762" y="166"/>
                    <a:pt x="640" y="167"/>
                    <a:pt x="518" y="169"/>
                  </a:cubicBezTo>
                  <a:cubicBezTo>
                    <a:pt x="359" y="169"/>
                    <a:pt x="160" y="169"/>
                    <a:pt x="1" y="328"/>
                  </a:cubicBezTo>
                  <a:cubicBezTo>
                    <a:pt x="120" y="427"/>
                    <a:pt x="249" y="454"/>
                    <a:pt x="380" y="454"/>
                  </a:cubicBezTo>
                  <a:cubicBezTo>
                    <a:pt x="530" y="454"/>
                    <a:pt x="683" y="419"/>
                    <a:pt x="832" y="419"/>
                  </a:cubicBezTo>
                  <a:cubicBezTo>
                    <a:pt x="944" y="419"/>
                    <a:pt x="1052" y="439"/>
                    <a:pt x="1155" y="507"/>
                  </a:cubicBezTo>
                  <a:cubicBezTo>
                    <a:pt x="1399" y="516"/>
                    <a:pt x="1644" y="524"/>
                    <a:pt x="1889" y="524"/>
                  </a:cubicBezTo>
                  <a:cubicBezTo>
                    <a:pt x="2683" y="524"/>
                    <a:pt x="3478" y="448"/>
                    <a:pt x="4238" y="129"/>
                  </a:cubicBezTo>
                  <a:cubicBezTo>
                    <a:pt x="4171" y="79"/>
                    <a:pt x="4090" y="1"/>
                    <a:pt x="4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6349;p9">
              <a:extLst>
                <a:ext uri="{FF2B5EF4-FFF2-40B4-BE49-F238E27FC236}">
                  <a16:creationId xmlns:a16="http://schemas.microsoft.com/office/drawing/2014/main" id="{E4A2CDC0-4BFD-4BFC-A3A5-FD07C8F1CEC3}"/>
                </a:ext>
              </a:extLst>
            </p:cNvPr>
            <p:cNvSpPr/>
            <p:nvPr/>
          </p:nvSpPr>
          <p:spPr>
            <a:xfrm>
              <a:off x="6414700" y="3022325"/>
              <a:ext cx="95300" cy="21175"/>
            </a:xfrm>
            <a:custGeom>
              <a:avLst/>
              <a:gdLst/>
              <a:ahLst/>
              <a:cxnLst/>
              <a:rect l="l" t="t" r="r" b="b"/>
              <a:pathLst>
                <a:path w="3812" h="847" extrusionOk="0">
                  <a:moveTo>
                    <a:pt x="3628" y="1"/>
                  </a:moveTo>
                  <a:cubicBezTo>
                    <a:pt x="3556" y="1"/>
                    <a:pt x="3469" y="27"/>
                    <a:pt x="3382" y="51"/>
                  </a:cubicBezTo>
                  <a:cubicBezTo>
                    <a:pt x="3336" y="50"/>
                    <a:pt x="3290" y="50"/>
                    <a:pt x="3245" y="50"/>
                  </a:cubicBezTo>
                  <a:cubicBezTo>
                    <a:pt x="2395" y="50"/>
                    <a:pt x="1547" y="221"/>
                    <a:pt x="716" y="429"/>
                  </a:cubicBezTo>
                  <a:cubicBezTo>
                    <a:pt x="836" y="588"/>
                    <a:pt x="796" y="628"/>
                    <a:pt x="637" y="648"/>
                  </a:cubicBezTo>
                  <a:cubicBezTo>
                    <a:pt x="418" y="688"/>
                    <a:pt x="139" y="608"/>
                    <a:pt x="0" y="847"/>
                  </a:cubicBezTo>
                  <a:cubicBezTo>
                    <a:pt x="94" y="821"/>
                    <a:pt x="191" y="813"/>
                    <a:pt x="290" y="813"/>
                  </a:cubicBezTo>
                  <a:cubicBezTo>
                    <a:pt x="463" y="813"/>
                    <a:pt x="641" y="838"/>
                    <a:pt x="817" y="838"/>
                  </a:cubicBezTo>
                  <a:cubicBezTo>
                    <a:pt x="1007" y="838"/>
                    <a:pt x="1195" y="809"/>
                    <a:pt x="1373" y="688"/>
                  </a:cubicBezTo>
                  <a:cubicBezTo>
                    <a:pt x="1397" y="575"/>
                    <a:pt x="1434" y="541"/>
                    <a:pt x="1477" y="541"/>
                  </a:cubicBezTo>
                  <a:cubicBezTo>
                    <a:pt x="1541" y="541"/>
                    <a:pt x="1620" y="616"/>
                    <a:pt x="1691" y="628"/>
                  </a:cubicBezTo>
                  <a:cubicBezTo>
                    <a:pt x="1810" y="608"/>
                    <a:pt x="1930" y="608"/>
                    <a:pt x="2069" y="608"/>
                  </a:cubicBezTo>
                  <a:cubicBezTo>
                    <a:pt x="2626" y="409"/>
                    <a:pt x="3223" y="429"/>
                    <a:pt x="3800" y="290"/>
                  </a:cubicBezTo>
                  <a:cubicBezTo>
                    <a:pt x="3811" y="62"/>
                    <a:pt x="3737" y="1"/>
                    <a:pt x="3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6350;p9">
              <a:extLst>
                <a:ext uri="{FF2B5EF4-FFF2-40B4-BE49-F238E27FC236}">
                  <a16:creationId xmlns:a16="http://schemas.microsoft.com/office/drawing/2014/main" id="{222160E6-4FAD-4847-8AFE-3D5051129DA2}"/>
                </a:ext>
              </a:extLst>
            </p:cNvPr>
            <p:cNvSpPr/>
            <p:nvPr/>
          </p:nvSpPr>
          <p:spPr>
            <a:xfrm>
              <a:off x="6191400" y="3015625"/>
              <a:ext cx="82575" cy="15450"/>
            </a:xfrm>
            <a:custGeom>
              <a:avLst/>
              <a:gdLst/>
              <a:ahLst/>
              <a:cxnLst/>
              <a:rect l="l" t="t" r="r" b="b"/>
              <a:pathLst>
                <a:path w="3303" h="618" extrusionOk="0">
                  <a:moveTo>
                    <a:pt x="3243" y="1"/>
                  </a:moveTo>
                  <a:cubicBezTo>
                    <a:pt x="1492" y="61"/>
                    <a:pt x="577" y="200"/>
                    <a:pt x="0" y="618"/>
                  </a:cubicBezTo>
                  <a:cubicBezTo>
                    <a:pt x="1194" y="558"/>
                    <a:pt x="2248" y="558"/>
                    <a:pt x="3243" y="200"/>
                  </a:cubicBezTo>
                  <a:cubicBezTo>
                    <a:pt x="3243" y="200"/>
                    <a:pt x="3263" y="180"/>
                    <a:pt x="3282" y="120"/>
                  </a:cubicBezTo>
                  <a:cubicBezTo>
                    <a:pt x="3302" y="80"/>
                    <a:pt x="3282" y="61"/>
                    <a:pt x="3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6351;p9">
              <a:extLst>
                <a:ext uri="{FF2B5EF4-FFF2-40B4-BE49-F238E27FC236}">
                  <a16:creationId xmlns:a16="http://schemas.microsoft.com/office/drawing/2014/main" id="{D509CDDE-BA58-4C1C-9CD3-C7D881417C29}"/>
                </a:ext>
              </a:extLst>
            </p:cNvPr>
            <p:cNvSpPr/>
            <p:nvPr/>
          </p:nvSpPr>
          <p:spPr>
            <a:xfrm>
              <a:off x="6499725" y="3014800"/>
              <a:ext cx="75125" cy="14775"/>
            </a:xfrm>
            <a:custGeom>
              <a:avLst/>
              <a:gdLst/>
              <a:ahLst/>
              <a:cxnLst/>
              <a:rect l="l" t="t" r="r" b="b"/>
              <a:pathLst>
                <a:path w="3005" h="591" extrusionOk="0">
                  <a:moveTo>
                    <a:pt x="2308" y="0"/>
                  </a:moveTo>
                  <a:cubicBezTo>
                    <a:pt x="1524" y="0"/>
                    <a:pt x="769" y="176"/>
                    <a:pt x="1" y="352"/>
                  </a:cubicBezTo>
                  <a:cubicBezTo>
                    <a:pt x="180" y="392"/>
                    <a:pt x="359" y="412"/>
                    <a:pt x="418" y="591"/>
                  </a:cubicBezTo>
                  <a:lnTo>
                    <a:pt x="1373" y="591"/>
                  </a:lnTo>
                  <a:cubicBezTo>
                    <a:pt x="1595" y="434"/>
                    <a:pt x="1829" y="401"/>
                    <a:pt x="2066" y="401"/>
                  </a:cubicBezTo>
                  <a:cubicBezTo>
                    <a:pt x="2236" y="401"/>
                    <a:pt x="2409" y="418"/>
                    <a:pt x="2579" y="418"/>
                  </a:cubicBezTo>
                  <a:cubicBezTo>
                    <a:pt x="2682" y="418"/>
                    <a:pt x="2784" y="412"/>
                    <a:pt x="2885" y="392"/>
                  </a:cubicBezTo>
                  <a:cubicBezTo>
                    <a:pt x="3004" y="253"/>
                    <a:pt x="3004" y="133"/>
                    <a:pt x="2885" y="34"/>
                  </a:cubicBezTo>
                  <a:cubicBezTo>
                    <a:pt x="2691" y="11"/>
                    <a:pt x="2498" y="0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6352;p9">
              <a:extLst>
                <a:ext uri="{FF2B5EF4-FFF2-40B4-BE49-F238E27FC236}">
                  <a16:creationId xmlns:a16="http://schemas.microsoft.com/office/drawing/2014/main" id="{0AB95282-0E17-4943-9FB6-C6FA1BC1F157}"/>
                </a:ext>
              </a:extLst>
            </p:cNvPr>
            <p:cNvSpPr/>
            <p:nvPr/>
          </p:nvSpPr>
          <p:spPr>
            <a:xfrm>
              <a:off x="6195875" y="3052425"/>
              <a:ext cx="72125" cy="10800"/>
            </a:xfrm>
            <a:custGeom>
              <a:avLst/>
              <a:gdLst/>
              <a:ahLst/>
              <a:cxnLst/>
              <a:rect l="l" t="t" r="r" b="b"/>
              <a:pathLst>
                <a:path w="2885" h="432" extrusionOk="0">
                  <a:moveTo>
                    <a:pt x="2666" y="1"/>
                  </a:moveTo>
                  <a:cubicBezTo>
                    <a:pt x="2606" y="1"/>
                    <a:pt x="2527" y="1"/>
                    <a:pt x="2487" y="21"/>
                  </a:cubicBezTo>
                  <a:cubicBezTo>
                    <a:pt x="2410" y="98"/>
                    <a:pt x="2336" y="124"/>
                    <a:pt x="2263" y="124"/>
                  </a:cubicBezTo>
                  <a:cubicBezTo>
                    <a:pt x="2147" y="124"/>
                    <a:pt x="2032" y="57"/>
                    <a:pt x="1910" y="21"/>
                  </a:cubicBezTo>
                  <a:cubicBezTo>
                    <a:pt x="1549" y="11"/>
                    <a:pt x="1281" y="3"/>
                    <a:pt x="1072" y="3"/>
                  </a:cubicBezTo>
                  <a:cubicBezTo>
                    <a:pt x="465" y="3"/>
                    <a:pt x="371" y="67"/>
                    <a:pt x="0" y="319"/>
                  </a:cubicBezTo>
                  <a:cubicBezTo>
                    <a:pt x="531" y="353"/>
                    <a:pt x="1074" y="432"/>
                    <a:pt x="1623" y="432"/>
                  </a:cubicBezTo>
                  <a:cubicBezTo>
                    <a:pt x="2041" y="432"/>
                    <a:pt x="2463" y="386"/>
                    <a:pt x="2885" y="240"/>
                  </a:cubicBezTo>
                  <a:cubicBezTo>
                    <a:pt x="2865" y="120"/>
                    <a:pt x="2785" y="41"/>
                    <a:pt x="2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6353;p9">
              <a:extLst>
                <a:ext uri="{FF2B5EF4-FFF2-40B4-BE49-F238E27FC236}">
                  <a16:creationId xmlns:a16="http://schemas.microsoft.com/office/drawing/2014/main" id="{11B559B3-AC95-46D6-BC07-060916FE1656}"/>
                </a:ext>
              </a:extLst>
            </p:cNvPr>
            <p:cNvSpPr/>
            <p:nvPr/>
          </p:nvSpPr>
          <p:spPr>
            <a:xfrm>
              <a:off x="6117300" y="3052925"/>
              <a:ext cx="32350" cy="42800"/>
            </a:xfrm>
            <a:custGeom>
              <a:avLst/>
              <a:gdLst/>
              <a:ahLst/>
              <a:cxnLst/>
              <a:rect l="l" t="t" r="r" b="b"/>
              <a:pathLst>
                <a:path w="1294" h="1712" extrusionOk="0">
                  <a:moveTo>
                    <a:pt x="657" y="1"/>
                  </a:moveTo>
                  <a:cubicBezTo>
                    <a:pt x="657" y="180"/>
                    <a:pt x="597" y="319"/>
                    <a:pt x="458" y="399"/>
                  </a:cubicBezTo>
                  <a:cubicBezTo>
                    <a:pt x="100" y="558"/>
                    <a:pt x="0" y="797"/>
                    <a:pt x="100" y="1155"/>
                  </a:cubicBezTo>
                  <a:cubicBezTo>
                    <a:pt x="318" y="1294"/>
                    <a:pt x="358" y="1513"/>
                    <a:pt x="478" y="1712"/>
                  </a:cubicBezTo>
                  <a:cubicBezTo>
                    <a:pt x="756" y="1194"/>
                    <a:pt x="1293" y="717"/>
                    <a:pt x="875" y="21"/>
                  </a:cubicBezTo>
                  <a:cubicBezTo>
                    <a:pt x="796" y="21"/>
                    <a:pt x="71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6354;p9">
              <a:extLst>
                <a:ext uri="{FF2B5EF4-FFF2-40B4-BE49-F238E27FC236}">
                  <a16:creationId xmlns:a16="http://schemas.microsoft.com/office/drawing/2014/main" id="{A0916061-F2E6-4E0B-A139-89A0B41C206E}"/>
                </a:ext>
              </a:extLst>
            </p:cNvPr>
            <p:cNvSpPr/>
            <p:nvPr/>
          </p:nvSpPr>
          <p:spPr>
            <a:xfrm>
              <a:off x="6571850" y="3010850"/>
              <a:ext cx="32825" cy="13800"/>
            </a:xfrm>
            <a:custGeom>
              <a:avLst/>
              <a:gdLst/>
              <a:ahLst/>
              <a:cxnLst/>
              <a:rect l="l" t="t" r="r" b="b"/>
              <a:pathLst>
                <a:path w="1313" h="552" extrusionOk="0">
                  <a:moveTo>
                    <a:pt x="823" y="0"/>
                  </a:moveTo>
                  <a:cubicBezTo>
                    <a:pt x="526" y="0"/>
                    <a:pt x="263" y="166"/>
                    <a:pt x="0" y="192"/>
                  </a:cubicBezTo>
                  <a:lnTo>
                    <a:pt x="0" y="550"/>
                  </a:lnTo>
                  <a:cubicBezTo>
                    <a:pt x="24" y="551"/>
                    <a:pt x="49" y="551"/>
                    <a:pt x="73" y="551"/>
                  </a:cubicBezTo>
                  <a:cubicBezTo>
                    <a:pt x="518" y="551"/>
                    <a:pt x="898" y="380"/>
                    <a:pt x="1313" y="172"/>
                  </a:cubicBezTo>
                  <a:cubicBezTo>
                    <a:pt x="1138" y="44"/>
                    <a:pt x="976" y="0"/>
                    <a:pt x="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6355;p9">
              <a:extLst>
                <a:ext uri="{FF2B5EF4-FFF2-40B4-BE49-F238E27FC236}">
                  <a16:creationId xmlns:a16="http://schemas.microsoft.com/office/drawing/2014/main" id="{9292B87F-C449-4203-B02B-90F481F4D94F}"/>
                </a:ext>
              </a:extLst>
            </p:cNvPr>
            <p:cNvSpPr/>
            <p:nvPr/>
          </p:nvSpPr>
          <p:spPr>
            <a:xfrm>
              <a:off x="6476850" y="2991575"/>
              <a:ext cx="27875" cy="9500"/>
            </a:xfrm>
            <a:custGeom>
              <a:avLst/>
              <a:gdLst/>
              <a:ahLst/>
              <a:cxnLst/>
              <a:rect l="l" t="t" r="r" b="b"/>
              <a:pathLst>
                <a:path w="1115" h="380" extrusionOk="0">
                  <a:moveTo>
                    <a:pt x="398" y="0"/>
                  </a:moveTo>
                  <a:cubicBezTo>
                    <a:pt x="264" y="0"/>
                    <a:pt x="130" y="46"/>
                    <a:pt x="1" y="167"/>
                  </a:cubicBezTo>
                  <a:lnTo>
                    <a:pt x="1" y="366"/>
                  </a:lnTo>
                  <a:cubicBezTo>
                    <a:pt x="157" y="374"/>
                    <a:pt x="310" y="379"/>
                    <a:pt x="463" y="379"/>
                  </a:cubicBezTo>
                  <a:cubicBezTo>
                    <a:pt x="679" y="379"/>
                    <a:pt x="893" y="370"/>
                    <a:pt x="1115" y="346"/>
                  </a:cubicBezTo>
                  <a:cubicBezTo>
                    <a:pt x="1035" y="287"/>
                    <a:pt x="995" y="207"/>
                    <a:pt x="916" y="167"/>
                  </a:cubicBezTo>
                  <a:cubicBezTo>
                    <a:pt x="747" y="77"/>
                    <a:pt x="572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6356;p9">
              <a:extLst>
                <a:ext uri="{FF2B5EF4-FFF2-40B4-BE49-F238E27FC236}">
                  <a16:creationId xmlns:a16="http://schemas.microsoft.com/office/drawing/2014/main" id="{BAD28F20-97AF-4370-BDD7-32BCD7738FA1}"/>
                </a:ext>
              </a:extLst>
            </p:cNvPr>
            <p:cNvSpPr/>
            <p:nvPr/>
          </p:nvSpPr>
          <p:spPr>
            <a:xfrm>
              <a:off x="6262500" y="3048025"/>
              <a:ext cx="23900" cy="10400"/>
            </a:xfrm>
            <a:custGeom>
              <a:avLst/>
              <a:gdLst/>
              <a:ahLst/>
              <a:cxnLst/>
              <a:rect l="l" t="t" r="r" b="b"/>
              <a:pathLst>
                <a:path w="956" h="416" extrusionOk="0">
                  <a:moveTo>
                    <a:pt x="552" y="1"/>
                  </a:moveTo>
                  <a:cubicBezTo>
                    <a:pt x="363" y="1"/>
                    <a:pt x="175" y="34"/>
                    <a:pt x="1" y="197"/>
                  </a:cubicBezTo>
                  <a:lnTo>
                    <a:pt x="220" y="416"/>
                  </a:lnTo>
                  <a:cubicBezTo>
                    <a:pt x="399" y="396"/>
                    <a:pt x="558" y="396"/>
                    <a:pt x="757" y="376"/>
                  </a:cubicBezTo>
                  <a:cubicBezTo>
                    <a:pt x="836" y="276"/>
                    <a:pt x="896" y="157"/>
                    <a:pt x="956" y="18"/>
                  </a:cubicBezTo>
                  <a:cubicBezTo>
                    <a:pt x="823" y="18"/>
                    <a:pt x="687" y="1"/>
                    <a:pt x="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6357;p9">
              <a:extLst>
                <a:ext uri="{FF2B5EF4-FFF2-40B4-BE49-F238E27FC236}">
                  <a16:creationId xmlns:a16="http://schemas.microsoft.com/office/drawing/2014/main" id="{F3ACF357-4998-4032-94F8-1BB794D36E23}"/>
                </a:ext>
              </a:extLst>
            </p:cNvPr>
            <p:cNvSpPr/>
            <p:nvPr/>
          </p:nvSpPr>
          <p:spPr>
            <a:xfrm>
              <a:off x="6272450" y="3014650"/>
              <a:ext cx="32850" cy="7075"/>
            </a:xfrm>
            <a:custGeom>
              <a:avLst/>
              <a:gdLst/>
              <a:ahLst/>
              <a:cxnLst/>
              <a:rect l="l" t="t" r="r" b="b"/>
              <a:pathLst>
                <a:path w="1314" h="283" extrusionOk="0">
                  <a:moveTo>
                    <a:pt x="160" y="0"/>
                  </a:moveTo>
                  <a:cubicBezTo>
                    <a:pt x="100" y="0"/>
                    <a:pt x="40" y="20"/>
                    <a:pt x="1" y="40"/>
                  </a:cubicBezTo>
                  <a:lnTo>
                    <a:pt x="1" y="239"/>
                  </a:lnTo>
                  <a:cubicBezTo>
                    <a:pt x="111" y="270"/>
                    <a:pt x="223" y="282"/>
                    <a:pt x="336" y="282"/>
                  </a:cubicBezTo>
                  <a:cubicBezTo>
                    <a:pt x="651" y="282"/>
                    <a:pt x="977" y="189"/>
                    <a:pt x="1314" y="159"/>
                  </a:cubicBezTo>
                  <a:cubicBezTo>
                    <a:pt x="1161" y="32"/>
                    <a:pt x="999" y="3"/>
                    <a:pt x="833" y="3"/>
                  </a:cubicBezTo>
                  <a:cubicBezTo>
                    <a:pt x="685" y="3"/>
                    <a:pt x="535" y="26"/>
                    <a:pt x="388" y="26"/>
                  </a:cubicBezTo>
                  <a:cubicBezTo>
                    <a:pt x="311" y="26"/>
                    <a:pt x="235" y="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6358;p9">
              <a:extLst>
                <a:ext uri="{FF2B5EF4-FFF2-40B4-BE49-F238E27FC236}">
                  <a16:creationId xmlns:a16="http://schemas.microsoft.com/office/drawing/2014/main" id="{DE08EEFD-6CDD-495F-A835-FA426F1B41A5}"/>
                </a:ext>
              </a:extLst>
            </p:cNvPr>
            <p:cNvSpPr/>
            <p:nvPr/>
          </p:nvSpPr>
          <p:spPr>
            <a:xfrm>
              <a:off x="6706625" y="2995750"/>
              <a:ext cx="11450" cy="29350"/>
            </a:xfrm>
            <a:custGeom>
              <a:avLst/>
              <a:gdLst/>
              <a:ahLst/>
              <a:cxnLst/>
              <a:rect l="l" t="t" r="r" b="b"/>
              <a:pathLst>
                <a:path w="458" h="1174" extrusionOk="0">
                  <a:moveTo>
                    <a:pt x="338" y="0"/>
                  </a:moveTo>
                  <a:cubicBezTo>
                    <a:pt x="279" y="0"/>
                    <a:pt x="239" y="20"/>
                    <a:pt x="179" y="20"/>
                  </a:cubicBezTo>
                  <a:cubicBezTo>
                    <a:pt x="179" y="279"/>
                    <a:pt x="159" y="498"/>
                    <a:pt x="139" y="756"/>
                  </a:cubicBezTo>
                  <a:cubicBezTo>
                    <a:pt x="60" y="895"/>
                    <a:pt x="0" y="1054"/>
                    <a:pt x="179" y="1174"/>
                  </a:cubicBezTo>
                  <a:cubicBezTo>
                    <a:pt x="458" y="816"/>
                    <a:pt x="338" y="398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6359;p9">
              <a:extLst>
                <a:ext uri="{FF2B5EF4-FFF2-40B4-BE49-F238E27FC236}">
                  <a16:creationId xmlns:a16="http://schemas.microsoft.com/office/drawing/2014/main" id="{2B3A721C-5B12-4E54-BA71-1B79B69B13F1}"/>
                </a:ext>
              </a:extLst>
            </p:cNvPr>
            <p:cNvSpPr/>
            <p:nvPr/>
          </p:nvSpPr>
          <p:spPr>
            <a:xfrm>
              <a:off x="6243125" y="3050950"/>
              <a:ext cx="14425" cy="6850"/>
            </a:xfrm>
            <a:custGeom>
              <a:avLst/>
              <a:gdLst/>
              <a:ahLst/>
              <a:cxnLst/>
              <a:rect l="l" t="t" r="r" b="b"/>
              <a:pathLst>
                <a:path w="577" h="274" extrusionOk="0">
                  <a:moveTo>
                    <a:pt x="198" y="0"/>
                  </a:moveTo>
                  <a:cubicBezTo>
                    <a:pt x="133" y="0"/>
                    <a:pt x="66" y="20"/>
                    <a:pt x="0" y="80"/>
                  </a:cubicBezTo>
                  <a:cubicBezTo>
                    <a:pt x="90" y="209"/>
                    <a:pt x="184" y="274"/>
                    <a:pt x="281" y="274"/>
                  </a:cubicBezTo>
                  <a:cubicBezTo>
                    <a:pt x="378" y="274"/>
                    <a:pt x="477" y="209"/>
                    <a:pt x="577" y="80"/>
                  </a:cubicBezTo>
                  <a:cubicBezTo>
                    <a:pt x="458" y="80"/>
                    <a:pt x="32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6360;p9">
              <a:extLst>
                <a:ext uri="{FF2B5EF4-FFF2-40B4-BE49-F238E27FC236}">
                  <a16:creationId xmlns:a16="http://schemas.microsoft.com/office/drawing/2014/main" id="{F96E8591-83BF-4AF1-8D5D-BC4C96B94815}"/>
                </a:ext>
              </a:extLst>
            </p:cNvPr>
            <p:cNvSpPr/>
            <p:nvPr/>
          </p:nvSpPr>
          <p:spPr>
            <a:xfrm>
              <a:off x="6445525" y="3034225"/>
              <a:ext cx="11950" cy="5300"/>
            </a:xfrm>
            <a:custGeom>
              <a:avLst/>
              <a:gdLst/>
              <a:ahLst/>
              <a:cxnLst/>
              <a:rect l="l" t="t" r="r" b="b"/>
              <a:pathLst>
                <a:path w="478" h="212" extrusionOk="0">
                  <a:moveTo>
                    <a:pt x="224" y="1"/>
                  </a:moveTo>
                  <a:cubicBezTo>
                    <a:pt x="186" y="1"/>
                    <a:pt x="144" y="10"/>
                    <a:pt x="100" y="33"/>
                  </a:cubicBezTo>
                  <a:cubicBezTo>
                    <a:pt x="0" y="72"/>
                    <a:pt x="80" y="152"/>
                    <a:pt x="159" y="212"/>
                  </a:cubicBezTo>
                  <a:cubicBezTo>
                    <a:pt x="259" y="212"/>
                    <a:pt x="378" y="172"/>
                    <a:pt x="478" y="152"/>
                  </a:cubicBezTo>
                  <a:cubicBezTo>
                    <a:pt x="406" y="66"/>
                    <a:pt x="324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6361;p9">
              <a:extLst>
                <a:ext uri="{FF2B5EF4-FFF2-40B4-BE49-F238E27FC236}">
                  <a16:creationId xmlns:a16="http://schemas.microsoft.com/office/drawing/2014/main" id="{6603C48B-C657-4354-B4C1-44313CEFCAA1}"/>
                </a:ext>
              </a:extLst>
            </p:cNvPr>
            <p:cNvSpPr/>
            <p:nvPr/>
          </p:nvSpPr>
          <p:spPr>
            <a:xfrm>
              <a:off x="5913400" y="2977525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16" y="1"/>
                  </a:moveTo>
                  <a:cubicBezTo>
                    <a:pt x="150" y="1"/>
                    <a:pt x="78" y="45"/>
                    <a:pt x="0" y="132"/>
                  </a:cubicBezTo>
                  <a:cubicBezTo>
                    <a:pt x="139" y="132"/>
                    <a:pt x="279" y="152"/>
                    <a:pt x="398" y="152"/>
                  </a:cubicBezTo>
                  <a:cubicBezTo>
                    <a:pt x="347" y="50"/>
                    <a:pt x="285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6362;p9">
              <a:extLst>
                <a:ext uri="{FF2B5EF4-FFF2-40B4-BE49-F238E27FC236}">
                  <a16:creationId xmlns:a16="http://schemas.microsoft.com/office/drawing/2014/main" id="{88972F38-BCFE-4033-9E0B-D076D8D3D4F1}"/>
                </a:ext>
              </a:extLst>
            </p:cNvPr>
            <p:cNvSpPr/>
            <p:nvPr/>
          </p:nvSpPr>
          <p:spPr>
            <a:xfrm>
              <a:off x="6084975" y="3085750"/>
              <a:ext cx="240725" cy="46650"/>
            </a:xfrm>
            <a:custGeom>
              <a:avLst/>
              <a:gdLst/>
              <a:ahLst/>
              <a:cxnLst/>
              <a:rect l="l" t="t" r="r" b="b"/>
              <a:pathLst>
                <a:path w="9629" h="1866" extrusionOk="0">
                  <a:moveTo>
                    <a:pt x="9390" y="1"/>
                  </a:moveTo>
                  <a:cubicBezTo>
                    <a:pt x="7758" y="80"/>
                    <a:pt x="6167" y="279"/>
                    <a:pt x="4615" y="657"/>
                  </a:cubicBezTo>
                  <a:cubicBezTo>
                    <a:pt x="4038" y="796"/>
                    <a:pt x="3442" y="896"/>
                    <a:pt x="2865" y="976"/>
                  </a:cubicBezTo>
                  <a:cubicBezTo>
                    <a:pt x="2745" y="976"/>
                    <a:pt x="2646" y="995"/>
                    <a:pt x="2527" y="995"/>
                  </a:cubicBezTo>
                  <a:cubicBezTo>
                    <a:pt x="2427" y="1075"/>
                    <a:pt x="2268" y="1055"/>
                    <a:pt x="2168" y="1095"/>
                  </a:cubicBezTo>
                  <a:cubicBezTo>
                    <a:pt x="1472" y="1393"/>
                    <a:pt x="577" y="1095"/>
                    <a:pt x="0" y="1771"/>
                  </a:cubicBezTo>
                  <a:cubicBezTo>
                    <a:pt x="208" y="1839"/>
                    <a:pt x="413" y="1866"/>
                    <a:pt x="616" y="1866"/>
                  </a:cubicBezTo>
                  <a:cubicBezTo>
                    <a:pt x="1192" y="1866"/>
                    <a:pt x="1754" y="1650"/>
                    <a:pt x="2328" y="1533"/>
                  </a:cubicBezTo>
                  <a:cubicBezTo>
                    <a:pt x="2427" y="1493"/>
                    <a:pt x="2487" y="1473"/>
                    <a:pt x="2586" y="1473"/>
                  </a:cubicBezTo>
                  <a:lnTo>
                    <a:pt x="3461" y="1473"/>
                  </a:lnTo>
                  <a:cubicBezTo>
                    <a:pt x="3541" y="1473"/>
                    <a:pt x="3621" y="1453"/>
                    <a:pt x="3680" y="1433"/>
                  </a:cubicBezTo>
                  <a:cubicBezTo>
                    <a:pt x="3839" y="1373"/>
                    <a:pt x="3959" y="1294"/>
                    <a:pt x="4118" y="1274"/>
                  </a:cubicBezTo>
                  <a:lnTo>
                    <a:pt x="4456" y="1274"/>
                  </a:lnTo>
                  <a:cubicBezTo>
                    <a:pt x="4536" y="1274"/>
                    <a:pt x="4615" y="1254"/>
                    <a:pt x="4675" y="1234"/>
                  </a:cubicBezTo>
                  <a:cubicBezTo>
                    <a:pt x="4934" y="1075"/>
                    <a:pt x="5172" y="976"/>
                    <a:pt x="5451" y="936"/>
                  </a:cubicBezTo>
                  <a:cubicBezTo>
                    <a:pt x="5559" y="885"/>
                    <a:pt x="5665" y="866"/>
                    <a:pt x="5769" y="866"/>
                  </a:cubicBezTo>
                  <a:cubicBezTo>
                    <a:pt x="5951" y="866"/>
                    <a:pt x="6129" y="925"/>
                    <a:pt x="6306" y="976"/>
                  </a:cubicBezTo>
                  <a:cubicBezTo>
                    <a:pt x="6416" y="1008"/>
                    <a:pt x="6513" y="1023"/>
                    <a:pt x="6612" y="1023"/>
                  </a:cubicBezTo>
                  <a:cubicBezTo>
                    <a:pt x="6692" y="1023"/>
                    <a:pt x="6774" y="1013"/>
                    <a:pt x="6863" y="995"/>
                  </a:cubicBezTo>
                  <a:cubicBezTo>
                    <a:pt x="7738" y="697"/>
                    <a:pt x="8733" y="896"/>
                    <a:pt x="9549" y="379"/>
                  </a:cubicBezTo>
                  <a:cubicBezTo>
                    <a:pt x="9588" y="339"/>
                    <a:pt x="9608" y="299"/>
                    <a:pt x="9628" y="259"/>
                  </a:cubicBezTo>
                  <a:cubicBezTo>
                    <a:pt x="9608" y="100"/>
                    <a:pt x="9509" y="41"/>
                    <a:pt x="9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6363;p9">
              <a:extLst>
                <a:ext uri="{FF2B5EF4-FFF2-40B4-BE49-F238E27FC236}">
                  <a16:creationId xmlns:a16="http://schemas.microsoft.com/office/drawing/2014/main" id="{A09BBF71-0E33-43CC-B004-0947FD17C85A}"/>
                </a:ext>
              </a:extLst>
            </p:cNvPr>
            <p:cNvSpPr/>
            <p:nvPr/>
          </p:nvSpPr>
          <p:spPr>
            <a:xfrm>
              <a:off x="5765200" y="3127925"/>
              <a:ext cx="273550" cy="54325"/>
            </a:xfrm>
            <a:custGeom>
              <a:avLst/>
              <a:gdLst/>
              <a:ahLst/>
              <a:cxnLst/>
              <a:rect l="l" t="t" r="r" b="b"/>
              <a:pathLst>
                <a:path w="10942" h="2173" extrusionOk="0">
                  <a:moveTo>
                    <a:pt x="10721" y="1"/>
                  </a:moveTo>
                  <a:cubicBezTo>
                    <a:pt x="10372" y="1"/>
                    <a:pt x="10013" y="52"/>
                    <a:pt x="9668" y="104"/>
                  </a:cubicBezTo>
                  <a:lnTo>
                    <a:pt x="3621" y="1158"/>
                  </a:lnTo>
                  <a:cubicBezTo>
                    <a:pt x="2427" y="1377"/>
                    <a:pt x="1214" y="1576"/>
                    <a:pt x="40" y="1954"/>
                  </a:cubicBezTo>
                  <a:cubicBezTo>
                    <a:pt x="0" y="2073"/>
                    <a:pt x="20" y="2153"/>
                    <a:pt x="100" y="2173"/>
                  </a:cubicBezTo>
                  <a:cubicBezTo>
                    <a:pt x="2686" y="1755"/>
                    <a:pt x="5292" y="1437"/>
                    <a:pt x="7878" y="900"/>
                  </a:cubicBezTo>
                  <a:cubicBezTo>
                    <a:pt x="8912" y="701"/>
                    <a:pt x="10006" y="761"/>
                    <a:pt x="10941" y="164"/>
                  </a:cubicBezTo>
                  <a:cubicBezTo>
                    <a:pt x="10901" y="104"/>
                    <a:pt x="10901" y="64"/>
                    <a:pt x="10881" y="5"/>
                  </a:cubicBezTo>
                  <a:cubicBezTo>
                    <a:pt x="10828" y="2"/>
                    <a:pt x="10774" y="1"/>
                    <a:pt x="10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6364;p9">
              <a:extLst>
                <a:ext uri="{FF2B5EF4-FFF2-40B4-BE49-F238E27FC236}">
                  <a16:creationId xmlns:a16="http://schemas.microsoft.com/office/drawing/2014/main" id="{19588056-2F5D-4ECD-A7C4-E97CA7F998A3}"/>
                </a:ext>
              </a:extLst>
            </p:cNvPr>
            <p:cNvSpPr/>
            <p:nvPr/>
          </p:nvSpPr>
          <p:spPr>
            <a:xfrm>
              <a:off x="6449000" y="3014650"/>
              <a:ext cx="262125" cy="52975"/>
            </a:xfrm>
            <a:custGeom>
              <a:avLst/>
              <a:gdLst/>
              <a:ahLst/>
              <a:cxnLst/>
              <a:rect l="l" t="t" r="r" b="b"/>
              <a:pathLst>
                <a:path w="10485" h="2119" extrusionOk="0">
                  <a:moveTo>
                    <a:pt x="10444" y="0"/>
                  </a:moveTo>
                  <a:cubicBezTo>
                    <a:pt x="10245" y="418"/>
                    <a:pt x="9967" y="756"/>
                    <a:pt x="9450" y="816"/>
                  </a:cubicBezTo>
                  <a:cubicBezTo>
                    <a:pt x="7460" y="1035"/>
                    <a:pt x="5431" y="1253"/>
                    <a:pt x="3442" y="1552"/>
                  </a:cubicBezTo>
                  <a:cubicBezTo>
                    <a:pt x="2308" y="1731"/>
                    <a:pt x="1115" y="1771"/>
                    <a:pt x="1" y="2109"/>
                  </a:cubicBezTo>
                  <a:cubicBezTo>
                    <a:pt x="269" y="2109"/>
                    <a:pt x="548" y="2119"/>
                    <a:pt x="831" y="2119"/>
                  </a:cubicBezTo>
                  <a:cubicBezTo>
                    <a:pt x="1115" y="2119"/>
                    <a:pt x="1403" y="2109"/>
                    <a:pt x="1691" y="2069"/>
                  </a:cubicBezTo>
                  <a:cubicBezTo>
                    <a:pt x="3223" y="1910"/>
                    <a:pt x="4775" y="1691"/>
                    <a:pt x="6307" y="1492"/>
                  </a:cubicBezTo>
                  <a:cubicBezTo>
                    <a:pt x="7381" y="1333"/>
                    <a:pt x="8475" y="1293"/>
                    <a:pt x="9549" y="1015"/>
                  </a:cubicBezTo>
                  <a:cubicBezTo>
                    <a:pt x="9907" y="935"/>
                    <a:pt x="10345" y="895"/>
                    <a:pt x="10484" y="418"/>
                  </a:cubicBezTo>
                  <a:cubicBezTo>
                    <a:pt x="10464" y="259"/>
                    <a:pt x="10464" y="139"/>
                    <a:pt x="104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6365;p9">
              <a:extLst>
                <a:ext uri="{FF2B5EF4-FFF2-40B4-BE49-F238E27FC236}">
                  <a16:creationId xmlns:a16="http://schemas.microsoft.com/office/drawing/2014/main" id="{A8EA415D-1893-4632-9762-7F0E56DB49A1}"/>
                </a:ext>
              </a:extLst>
            </p:cNvPr>
            <p:cNvSpPr/>
            <p:nvPr/>
          </p:nvSpPr>
          <p:spPr>
            <a:xfrm>
              <a:off x="5404625" y="3174350"/>
              <a:ext cx="188025" cy="31775"/>
            </a:xfrm>
            <a:custGeom>
              <a:avLst/>
              <a:gdLst/>
              <a:ahLst/>
              <a:cxnLst/>
              <a:rect l="l" t="t" r="r" b="b"/>
              <a:pathLst>
                <a:path w="7521" h="1271" extrusionOk="0">
                  <a:moveTo>
                    <a:pt x="505" y="0"/>
                  </a:moveTo>
                  <a:cubicBezTo>
                    <a:pt x="318" y="0"/>
                    <a:pt x="144" y="64"/>
                    <a:pt x="1" y="296"/>
                  </a:cubicBezTo>
                  <a:cubicBezTo>
                    <a:pt x="140" y="296"/>
                    <a:pt x="299" y="316"/>
                    <a:pt x="439" y="316"/>
                  </a:cubicBezTo>
                  <a:cubicBezTo>
                    <a:pt x="584" y="381"/>
                    <a:pt x="739" y="394"/>
                    <a:pt x="897" y="394"/>
                  </a:cubicBezTo>
                  <a:cubicBezTo>
                    <a:pt x="993" y="394"/>
                    <a:pt x="1090" y="389"/>
                    <a:pt x="1186" y="389"/>
                  </a:cubicBezTo>
                  <a:cubicBezTo>
                    <a:pt x="1363" y="389"/>
                    <a:pt x="1536" y="405"/>
                    <a:pt x="1692" y="495"/>
                  </a:cubicBezTo>
                  <a:cubicBezTo>
                    <a:pt x="2249" y="614"/>
                    <a:pt x="2885" y="455"/>
                    <a:pt x="3403" y="853"/>
                  </a:cubicBezTo>
                  <a:cubicBezTo>
                    <a:pt x="3979" y="853"/>
                    <a:pt x="4517" y="893"/>
                    <a:pt x="5093" y="893"/>
                  </a:cubicBezTo>
                  <a:cubicBezTo>
                    <a:pt x="5182" y="965"/>
                    <a:pt x="5284" y="979"/>
                    <a:pt x="5390" y="979"/>
                  </a:cubicBezTo>
                  <a:cubicBezTo>
                    <a:pt x="5456" y="979"/>
                    <a:pt x="5524" y="974"/>
                    <a:pt x="5592" y="974"/>
                  </a:cubicBezTo>
                  <a:cubicBezTo>
                    <a:pt x="5686" y="974"/>
                    <a:pt x="5780" y="984"/>
                    <a:pt x="5869" y="1032"/>
                  </a:cubicBezTo>
                  <a:cubicBezTo>
                    <a:pt x="6020" y="1112"/>
                    <a:pt x="6179" y="1132"/>
                    <a:pt x="6338" y="1132"/>
                  </a:cubicBezTo>
                  <a:cubicBezTo>
                    <a:pt x="6507" y="1132"/>
                    <a:pt x="6677" y="1109"/>
                    <a:pt x="6840" y="1109"/>
                  </a:cubicBezTo>
                  <a:cubicBezTo>
                    <a:pt x="6868" y="1109"/>
                    <a:pt x="6896" y="1110"/>
                    <a:pt x="6924" y="1112"/>
                  </a:cubicBezTo>
                  <a:cubicBezTo>
                    <a:pt x="7063" y="1112"/>
                    <a:pt x="7123" y="1191"/>
                    <a:pt x="7202" y="1271"/>
                  </a:cubicBezTo>
                  <a:lnTo>
                    <a:pt x="7401" y="1271"/>
                  </a:lnTo>
                  <a:cubicBezTo>
                    <a:pt x="7520" y="1132"/>
                    <a:pt x="7500" y="1012"/>
                    <a:pt x="7401" y="893"/>
                  </a:cubicBezTo>
                  <a:cubicBezTo>
                    <a:pt x="7302" y="893"/>
                    <a:pt x="7202" y="873"/>
                    <a:pt x="7103" y="873"/>
                  </a:cubicBezTo>
                  <a:cubicBezTo>
                    <a:pt x="6904" y="773"/>
                    <a:pt x="6665" y="873"/>
                    <a:pt x="6466" y="714"/>
                  </a:cubicBezTo>
                  <a:cubicBezTo>
                    <a:pt x="6287" y="694"/>
                    <a:pt x="6128" y="694"/>
                    <a:pt x="5969" y="674"/>
                  </a:cubicBezTo>
                  <a:cubicBezTo>
                    <a:pt x="5840" y="616"/>
                    <a:pt x="5704" y="602"/>
                    <a:pt x="5567" y="602"/>
                  </a:cubicBezTo>
                  <a:cubicBezTo>
                    <a:pt x="5438" y="602"/>
                    <a:pt x="5308" y="614"/>
                    <a:pt x="5181" y="614"/>
                  </a:cubicBezTo>
                  <a:cubicBezTo>
                    <a:pt x="5026" y="614"/>
                    <a:pt x="4875" y="596"/>
                    <a:pt x="4735" y="515"/>
                  </a:cubicBezTo>
                  <a:cubicBezTo>
                    <a:pt x="4272" y="429"/>
                    <a:pt x="3794" y="284"/>
                    <a:pt x="3314" y="284"/>
                  </a:cubicBezTo>
                  <a:cubicBezTo>
                    <a:pt x="3238" y="284"/>
                    <a:pt x="3161" y="288"/>
                    <a:pt x="3084" y="296"/>
                  </a:cubicBezTo>
                  <a:cubicBezTo>
                    <a:pt x="2949" y="225"/>
                    <a:pt x="2802" y="210"/>
                    <a:pt x="2654" y="210"/>
                  </a:cubicBezTo>
                  <a:cubicBezTo>
                    <a:pt x="2548" y="210"/>
                    <a:pt x="2440" y="217"/>
                    <a:pt x="2334" y="217"/>
                  </a:cubicBezTo>
                  <a:cubicBezTo>
                    <a:pt x="2178" y="217"/>
                    <a:pt x="2027" y="201"/>
                    <a:pt x="1891" y="117"/>
                  </a:cubicBezTo>
                  <a:cubicBezTo>
                    <a:pt x="1771" y="67"/>
                    <a:pt x="1657" y="47"/>
                    <a:pt x="1545" y="47"/>
                  </a:cubicBezTo>
                  <a:cubicBezTo>
                    <a:pt x="1433" y="47"/>
                    <a:pt x="1324" y="67"/>
                    <a:pt x="1214" y="97"/>
                  </a:cubicBezTo>
                  <a:cubicBezTo>
                    <a:pt x="984" y="97"/>
                    <a:pt x="735" y="0"/>
                    <a:pt x="5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6366;p9">
              <a:extLst>
                <a:ext uri="{FF2B5EF4-FFF2-40B4-BE49-F238E27FC236}">
                  <a16:creationId xmlns:a16="http://schemas.microsoft.com/office/drawing/2014/main" id="{E3FEB627-4021-441E-8E0F-158EFC7C78E3}"/>
                </a:ext>
              </a:extLst>
            </p:cNvPr>
            <p:cNvSpPr/>
            <p:nvPr/>
          </p:nvSpPr>
          <p:spPr>
            <a:xfrm>
              <a:off x="6319700" y="3076800"/>
              <a:ext cx="86050" cy="15600"/>
            </a:xfrm>
            <a:custGeom>
              <a:avLst/>
              <a:gdLst/>
              <a:ahLst/>
              <a:cxnLst/>
              <a:rect l="l" t="t" r="r" b="b"/>
              <a:pathLst>
                <a:path w="3442" h="624" extrusionOk="0">
                  <a:moveTo>
                    <a:pt x="2845" y="1"/>
                  </a:moveTo>
                  <a:cubicBezTo>
                    <a:pt x="1890" y="21"/>
                    <a:pt x="916" y="100"/>
                    <a:pt x="1" y="359"/>
                  </a:cubicBezTo>
                  <a:lnTo>
                    <a:pt x="239" y="617"/>
                  </a:lnTo>
                  <a:cubicBezTo>
                    <a:pt x="353" y="622"/>
                    <a:pt x="467" y="624"/>
                    <a:pt x="580" y="624"/>
                  </a:cubicBezTo>
                  <a:cubicBezTo>
                    <a:pt x="1534" y="624"/>
                    <a:pt x="2464" y="483"/>
                    <a:pt x="3442" y="359"/>
                  </a:cubicBezTo>
                  <a:cubicBezTo>
                    <a:pt x="3303" y="140"/>
                    <a:pt x="2984" y="239"/>
                    <a:pt x="2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6367;p9">
              <a:extLst>
                <a:ext uri="{FF2B5EF4-FFF2-40B4-BE49-F238E27FC236}">
                  <a16:creationId xmlns:a16="http://schemas.microsoft.com/office/drawing/2014/main" id="{696322B1-A1A3-4C9C-A807-B0E2A6B32D31}"/>
                </a:ext>
              </a:extLst>
            </p:cNvPr>
            <p:cNvSpPr/>
            <p:nvPr/>
          </p:nvSpPr>
          <p:spPr>
            <a:xfrm>
              <a:off x="6037225" y="3109700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4103" y="1"/>
                  </a:moveTo>
                  <a:cubicBezTo>
                    <a:pt x="3702" y="1"/>
                    <a:pt x="3332" y="151"/>
                    <a:pt x="2925" y="276"/>
                  </a:cubicBezTo>
                  <a:cubicBezTo>
                    <a:pt x="1930" y="435"/>
                    <a:pt x="935" y="415"/>
                    <a:pt x="0" y="813"/>
                  </a:cubicBezTo>
                  <a:lnTo>
                    <a:pt x="60" y="833"/>
                  </a:lnTo>
                  <a:cubicBezTo>
                    <a:pt x="242" y="981"/>
                    <a:pt x="426" y="1029"/>
                    <a:pt x="611" y="1029"/>
                  </a:cubicBezTo>
                  <a:cubicBezTo>
                    <a:pt x="948" y="1029"/>
                    <a:pt x="1287" y="870"/>
                    <a:pt x="1620" y="870"/>
                  </a:cubicBezTo>
                  <a:cubicBezTo>
                    <a:pt x="1644" y="870"/>
                    <a:pt x="1667" y="871"/>
                    <a:pt x="1691" y="873"/>
                  </a:cubicBezTo>
                  <a:cubicBezTo>
                    <a:pt x="1711" y="878"/>
                    <a:pt x="1732" y="880"/>
                    <a:pt x="1754" y="880"/>
                  </a:cubicBezTo>
                  <a:cubicBezTo>
                    <a:pt x="1819" y="880"/>
                    <a:pt x="1890" y="858"/>
                    <a:pt x="1950" y="813"/>
                  </a:cubicBezTo>
                  <a:cubicBezTo>
                    <a:pt x="2069" y="674"/>
                    <a:pt x="2209" y="634"/>
                    <a:pt x="2368" y="614"/>
                  </a:cubicBezTo>
                  <a:cubicBezTo>
                    <a:pt x="3064" y="495"/>
                    <a:pt x="3780" y="376"/>
                    <a:pt x="4437" y="37"/>
                  </a:cubicBezTo>
                  <a:cubicBezTo>
                    <a:pt x="4322" y="12"/>
                    <a:pt x="4211" y="1"/>
                    <a:pt x="4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6368;p9">
              <a:extLst>
                <a:ext uri="{FF2B5EF4-FFF2-40B4-BE49-F238E27FC236}">
                  <a16:creationId xmlns:a16="http://schemas.microsoft.com/office/drawing/2014/main" id="{8BB022E5-25D1-4974-8158-BBDDDC473D6B}"/>
                </a:ext>
              </a:extLst>
            </p:cNvPr>
            <p:cNvSpPr/>
            <p:nvPr/>
          </p:nvSpPr>
          <p:spPr>
            <a:xfrm>
              <a:off x="5987500" y="3033050"/>
              <a:ext cx="16425" cy="73625"/>
            </a:xfrm>
            <a:custGeom>
              <a:avLst/>
              <a:gdLst/>
              <a:ahLst/>
              <a:cxnLst/>
              <a:rect l="l" t="t" r="r" b="b"/>
              <a:pathLst>
                <a:path w="657" h="2945" extrusionOk="0">
                  <a:moveTo>
                    <a:pt x="318" y="0"/>
                  </a:moveTo>
                  <a:cubicBezTo>
                    <a:pt x="299" y="159"/>
                    <a:pt x="279" y="318"/>
                    <a:pt x="120" y="398"/>
                  </a:cubicBezTo>
                  <a:cubicBezTo>
                    <a:pt x="120" y="676"/>
                    <a:pt x="120" y="915"/>
                    <a:pt x="100" y="1174"/>
                  </a:cubicBezTo>
                  <a:cubicBezTo>
                    <a:pt x="120" y="1771"/>
                    <a:pt x="100" y="2347"/>
                    <a:pt x="0" y="2944"/>
                  </a:cubicBezTo>
                  <a:cubicBezTo>
                    <a:pt x="617" y="2009"/>
                    <a:pt x="657" y="1015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6369;p9">
              <a:extLst>
                <a:ext uri="{FF2B5EF4-FFF2-40B4-BE49-F238E27FC236}">
                  <a16:creationId xmlns:a16="http://schemas.microsoft.com/office/drawing/2014/main" id="{2A4ADB55-D3BD-44E7-A010-B742059C2D92}"/>
                </a:ext>
              </a:extLst>
            </p:cNvPr>
            <p:cNvSpPr/>
            <p:nvPr/>
          </p:nvSpPr>
          <p:spPr>
            <a:xfrm>
              <a:off x="5665725" y="3180250"/>
              <a:ext cx="94525" cy="23100"/>
            </a:xfrm>
            <a:custGeom>
              <a:avLst/>
              <a:gdLst/>
              <a:ahLst/>
              <a:cxnLst/>
              <a:rect l="l" t="t" r="r" b="b"/>
              <a:pathLst>
                <a:path w="3781" h="924" extrusionOk="0">
                  <a:moveTo>
                    <a:pt x="3522" y="0"/>
                  </a:moveTo>
                  <a:cubicBezTo>
                    <a:pt x="3084" y="80"/>
                    <a:pt x="2646" y="100"/>
                    <a:pt x="2229" y="239"/>
                  </a:cubicBezTo>
                  <a:cubicBezTo>
                    <a:pt x="2150" y="204"/>
                    <a:pt x="2075" y="188"/>
                    <a:pt x="2003" y="188"/>
                  </a:cubicBezTo>
                  <a:cubicBezTo>
                    <a:pt x="1910" y="188"/>
                    <a:pt x="1821" y="214"/>
                    <a:pt x="1731" y="259"/>
                  </a:cubicBezTo>
                  <a:cubicBezTo>
                    <a:pt x="1637" y="345"/>
                    <a:pt x="1524" y="357"/>
                    <a:pt x="1407" y="357"/>
                  </a:cubicBezTo>
                  <a:cubicBezTo>
                    <a:pt x="1363" y="357"/>
                    <a:pt x="1318" y="355"/>
                    <a:pt x="1274" y="355"/>
                  </a:cubicBezTo>
                  <a:cubicBezTo>
                    <a:pt x="1162" y="355"/>
                    <a:pt x="1052" y="365"/>
                    <a:pt x="955" y="438"/>
                  </a:cubicBezTo>
                  <a:cubicBezTo>
                    <a:pt x="863" y="538"/>
                    <a:pt x="736" y="552"/>
                    <a:pt x="600" y="552"/>
                  </a:cubicBezTo>
                  <a:cubicBezTo>
                    <a:pt x="548" y="552"/>
                    <a:pt x="494" y="550"/>
                    <a:pt x="441" y="550"/>
                  </a:cubicBezTo>
                  <a:cubicBezTo>
                    <a:pt x="274" y="550"/>
                    <a:pt x="112" y="570"/>
                    <a:pt x="1" y="736"/>
                  </a:cubicBezTo>
                  <a:cubicBezTo>
                    <a:pt x="97" y="881"/>
                    <a:pt x="203" y="923"/>
                    <a:pt x="312" y="923"/>
                  </a:cubicBezTo>
                  <a:cubicBezTo>
                    <a:pt x="427" y="923"/>
                    <a:pt x="545" y="876"/>
                    <a:pt x="657" y="856"/>
                  </a:cubicBezTo>
                  <a:cubicBezTo>
                    <a:pt x="836" y="836"/>
                    <a:pt x="995" y="836"/>
                    <a:pt x="1154" y="796"/>
                  </a:cubicBezTo>
                  <a:cubicBezTo>
                    <a:pt x="1279" y="716"/>
                    <a:pt x="1407" y="704"/>
                    <a:pt x="1536" y="704"/>
                  </a:cubicBezTo>
                  <a:cubicBezTo>
                    <a:pt x="1595" y="704"/>
                    <a:pt x="1653" y="706"/>
                    <a:pt x="1712" y="706"/>
                  </a:cubicBezTo>
                  <a:cubicBezTo>
                    <a:pt x="1813" y="706"/>
                    <a:pt x="1912" y="699"/>
                    <a:pt x="2010" y="657"/>
                  </a:cubicBezTo>
                  <a:cubicBezTo>
                    <a:pt x="2089" y="670"/>
                    <a:pt x="2169" y="677"/>
                    <a:pt x="2248" y="677"/>
                  </a:cubicBezTo>
                  <a:cubicBezTo>
                    <a:pt x="2405" y="677"/>
                    <a:pt x="2560" y="650"/>
                    <a:pt x="2706" y="597"/>
                  </a:cubicBezTo>
                  <a:cubicBezTo>
                    <a:pt x="2781" y="543"/>
                    <a:pt x="2868" y="530"/>
                    <a:pt x="2961" y="530"/>
                  </a:cubicBezTo>
                  <a:cubicBezTo>
                    <a:pt x="3038" y="530"/>
                    <a:pt x="3120" y="539"/>
                    <a:pt x="3203" y="539"/>
                  </a:cubicBezTo>
                  <a:cubicBezTo>
                    <a:pt x="3310" y="539"/>
                    <a:pt x="3418" y="524"/>
                    <a:pt x="3522" y="458"/>
                  </a:cubicBezTo>
                  <a:lnTo>
                    <a:pt x="3601" y="458"/>
                  </a:lnTo>
                  <a:lnTo>
                    <a:pt x="3681" y="438"/>
                  </a:lnTo>
                  <a:cubicBezTo>
                    <a:pt x="3740" y="358"/>
                    <a:pt x="3780" y="259"/>
                    <a:pt x="3740" y="160"/>
                  </a:cubicBezTo>
                  <a:cubicBezTo>
                    <a:pt x="3701" y="40"/>
                    <a:pt x="3621" y="0"/>
                    <a:pt x="3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6370;p9">
              <a:extLst>
                <a:ext uri="{FF2B5EF4-FFF2-40B4-BE49-F238E27FC236}">
                  <a16:creationId xmlns:a16="http://schemas.microsoft.com/office/drawing/2014/main" id="{3128ECA4-486F-4DD7-943A-8562BE08BE0B}"/>
                </a:ext>
              </a:extLst>
            </p:cNvPr>
            <p:cNvSpPr/>
            <p:nvPr/>
          </p:nvSpPr>
          <p:spPr>
            <a:xfrm>
              <a:off x="5542400" y="3078750"/>
              <a:ext cx="77600" cy="21950"/>
            </a:xfrm>
            <a:custGeom>
              <a:avLst/>
              <a:gdLst/>
              <a:ahLst/>
              <a:cxnLst/>
              <a:rect l="l" t="t" r="r" b="b"/>
              <a:pathLst>
                <a:path w="3104" h="878" extrusionOk="0">
                  <a:moveTo>
                    <a:pt x="574" y="1"/>
                  </a:moveTo>
                  <a:cubicBezTo>
                    <a:pt x="372" y="1"/>
                    <a:pt x="175" y="64"/>
                    <a:pt x="0" y="281"/>
                  </a:cubicBezTo>
                  <a:cubicBezTo>
                    <a:pt x="498" y="360"/>
                    <a:pt x="995" y="460"/>
                    <a:pt x="1492" y="539"/>
                  </a:cubicBezTo>
                  <a:cubicBezTo>
                    <a:pt x="1581" y="652"/>
                    <a:pt x="1689" y="677"/>
                    <a:pt x="1802" y="677"/>
                  </a:cubicBezTo>
                  <a:cubicBezTo>
                    <a:pt x="1890" y="677"/>
                    <a:pt x="1981" y="662"/>
                    <a:pt x="2069" y="662"/>
                  </a:cubicBezTo>
                  <a:cubicBezTo>
                    <a:pt x="2146" y="662"/>
                    <a:pt x="2221" y="674"/>
                    <a:pt x="2288" y="718"/>
                  </a:cubicBezTo>
                  <a:cubicBezTo>
                    <a:pt x="2407" y="778"/>
                    <a:pt x="2566" y="838"/>
                    <a:pt x="2686" y="878"/>
                  </a:cubicBezTo>
                  <a:cubicBezTo>
                    <a:pt x="3103" y="718"/>
                    <a:pt x="2905" y="539"/>
                    <a:pt x="2686" y="360"/>
                  </a:cubicBezTo>
                  <a:cubicBezTo>
                    <a:pt x="2447" y="181"/>
                    <a:pt x="2149" y="281"/>
                    <a:pt x="1890" y="161"/>
                  </a:cubicBezTo>
                  <a:cubicBezTo>
                    <a:pt x="1751" y="142"/>
                    <a:pt x="1572" y="142"/>
                    <a:pt x="1413" y="122"/>
                  </a:cubicBezTo>
                  <a:cubicBezTo>
                    <a:pt x="1147" y="122"/>
                    <a:pt x="854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6371;p9">
              <a:extLst>
                <a:ext uri="{FF2B5EF4-FFF2-40B4-BE49-F238E27FC236}">
                  <a16:creationId xmlns:a16="http://schemas.microsoft.com/office/drawing/2014/main" id="{F36A638C-6278-4AD2-B738-0D404860DF1E}"/>
                </a:ext>
              </a:extLst>
            </p:cNvPr>
            <p:cNvSpPr/>
            <p:nvPr/>
          </p:nvSpPr>
          <p:spPr>
            <a:xfrm>
              <a:off x="5590125" y="3079775"/>
              <a:ext cx="35850" cy="45300"/>
            </a:xfrm>
            <a:custGeom>
              <a:avLst/>
              <a:gdLst/>
              <a:ahLst/>
              <a:cxnLst/>
              <a:rect l="l" t="t" r="r" b="b"/>
              <a:pathLst>
                <a:path w="1434" h="1812" extrusionOk="0">
                  <a:moveTo>
                    <a:pt x="839" y="0"/>
                  </a:moveTo>
                  <a:cubicBezTo>
                    <a:pt x="784" y="0"/>
                    <a:pt x="718" y="13"/>
                    <a:pt x="637" y="41"/>
                  </a:cubicBezTo>
                  <a:cubicBezTo>
                    <a:pt x="505" y="94"/>
                    <a:pt x="355" y="94"/>
                    <a:pt x="210" y="94"/>
                  </a:cubicBezTo>
                  <a:cubicBezTo>
                    <a:pt x="138" y="94"/>
                    <a:pt x="67" y="94"/>
                    <a:pt x="1" y="101"/>
                  </a:cubicBezTo>
                  <a:lnTo>
                    <a:pt x="757" y="478"/>
                  </a:lnTo>
                  <a:cubicBezTo>
                    <a:pt x="936" y="538"/>
                    <a:pt x="956" y="697"/>
                    <a:pt x="777" y="817"/>
                  </a:cubicBezTo>
                  <a:cubicBezTo>
                    <a:pt x="896" y="1135"/>
                    <a:pt x="1035" y="1473"/>
                    <a:pt x="1155" y="1811"/>
                  </a:cubicBezTo>
                  <a:cubicBezTo>
                    <a:pt x="1433" y="1592"/>
                    <a:pt x="1354" y="1314"/>
                    <a:pt x="1254" y="1075"/>
                  </a:cubicBezTo>
                  <a:cubicBezTo>
                    <a:pt x="1175" y="876"/>
                    <a:pt x="1135" y="677"/>
                    <a:pt x="1155" y="439"/>
                  </a:cubicBezTo>
                  <a:cubicBezTo>
                    <a:pt x="1107" y="200"/>
                    <a:pt x="1059" y="0"/>
                    <a:pt x="8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6372;p9">
              <a:extLst>
                <a:ext uri="{FF2B5EF4-FFF2-40B4-BE49-F238E27FC236}">
                  <a16:creationId xmlns:a16="http://schemas.microsoft.com/office/drawing/2014/main" id="{6C3869FC-A145-450C-BEBD-8971438FE898}"/>
                </a:ext>
              </a:extLst>
            </p:cNvPr>
            <p:cNvSpPr/>
            <p:nvPr/>
          </p:nvSpPr>
          <p:spPr>
            <a:xfrm>
              <a:off x="5636375" y="3191200"/>
              <a:ext cx="53250" cy="15450"/>
            </a:xfrm>
            <a:custGeom>
              <a:avLst/>
              <a:gdLst/>
              <a:ahLst/>
              <a:cxnLst/>
              <a:rect l="l" t="t" r="r" b="b"/>
              <a:pathLst>
                <a:path w="2130" h="618" extrusionOk="0">
                  <a:moveTo>
                    <a:pt x="2129" y="0"/>
                  </a:moveTo>
                  <a:cubicBezTo>
                    <a:pt x="1413" y="0"/>
                    <a:pt x="697" y="60"/>
                    <a:pt x="1" y="398"/>
                  </a:cubicBezTo>
                  <a:cubicBezTo>
                    <a:pt x="99" y="503"/>
                    <a:pt x="215" y="529"/>
                    <a:pt x="337" y="529"/>
                  </a:cubicBezTo>
                  <a:cubicBezTo>
                    <a:pt x="455" y="529"/>
                    <a:pt x="579" y="505"/>
                    <a:pt x="697" y="505"/>
                  </a:cubicBezTo>
                  <a:cubicBezTo>
                    <a:pt x="803" y="505"/>
                    <a:pt x="905" y="524"/>
                    <a:pt x="996" y="597"/>
                  </a:cubicBezTo>
                  <a:cubicBezTo>
                    <a:pt x="1088" y="609"/>
                    <a:pt x="1180" y="618"/>
                    <a:pt x="1270" y="618"/>
                  </a:cubicBezTo>
                  <a:cubicBezTo>
                    <a:pt x="1473" y="618"/>
                    <a:pt x="1666" y="575"/>
                    <a:pt x="1831" y="438"/>
                  </a:cubicBezTo>
                  <a:cubicBezTo>
                    <a:pt x="1785" y="411"/>
                    <a:pt x="1732" y="409"/>
                    <a:pt x="1677" y="409"/>
                  </a:cubicBezTo>
                  <a:cubicBezTo>
                    <a:pt x="1666" y="409"/>
                    <a:pt x="1655" y="409"/>
                    <a:pt x="1644" y="409"/>
                  </a:cubicBezTo>
                  <a:cubicBezTo>
                    <a:pt x="1545" y="409"/>
                    <a:pt x="1445" y="402"/>
                    <a:pt x="1374" y="259"/>
                  </a:cubicBezTo>
                  <a:cubicBezTo>
                    <a:pt x="1632" y="139"/>
                    <a:pt x="1990" y="318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6373;p9">
              <a:extLst>
                <a:ext uri="{FF2B5EF4-FFF2-40B4-BE49-F238E27FC236}">
                  <a16:creationId xmlns:a16="http://schemas.microsoft.com/office/drawing/2014/main" id="{71A87072-0244-45E5-AD70-CE96DECE5F20}"/>
                </a:ext>
              </a:extLst>
            </p:cNvPr>
            <p:cNvSpPr/>
            <p:nvPr/>
          </p:nvSpPr>
          <p:spPr>
            <a:xfrm>
              <a:off x="5577200" y="3091575"/>
              <a:ext cx="27375" cy="23050"/>
            </a:xfrm>
            <a:custGeom>
              <a:avLst/>
              <a:gdLst/>
              <a:ahLst/>
              <a:cxnLst/>
              <a:rect l="l" t="t" r="r" b="b"/>
              <a:pathLst>
                <a:path w="1095" h="922" extrusionOk="0">
                  <a:moveTo>
                    <a:pt x="439" y="1"/>
                  </a:moveTo>
                  <a:cubicBezTo>
                    <a:pt x="328" y="1"/>
                    <a:pt x="213" y="18"/>
                    <a:pt x="100" y="26"/>
                  </a:cubicBezTo>
                  <a:cubicBezTo>
                    <a:pt x="1" y="245"/>
                    <a:pt x="21" y="444"/>
                    <a:pt x="279" y="544"/>
                  </a:cubicBezTo>
                  <a:cubicBezTo>
                    <a:pt x="498" y="623"/>
                    <a:pt x="757" y="663"/>
                    <a:pt x="876" y="922"/>
                  </a:cubicBezTo>
                  <a:cubicBezTo>
                    <a:pt x="1095" y="802"/>
                    <a:pt x="995" y="663"/>
                    <a:pt x="916" y="524"/>
                  </a:cubicBezTo>
                  <a:cubicBezTo>
                    <a:pt x="876" y="424"/>
                    <a:pt x="717" y="345"/>
                    <a:pt x="876" y="205"/>
                  </a:cubicBezTo>
                  <a:cubicBezTo>
                    <a:pt x="757" y="39"/>
                    <a:pt x="603" y="1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6374;p9">
              <a:extLst>
                <a:ext uri="{FF2B5EF4-FFF2-40B4-BE49-F238E27FC236}">
                  <a16:creationId xmlns:a16="http://schemas.microsoft.com/office/drawing/2014/main" id="{642EFC6D-BDE1-40E4-9F81-FF9531B66E95}"/>
                </a:ext>
              </a:extLst>
            </p:cNvPr>
            <p:cNvSpPr/>
            <p:nvPr/>
          </p:nvSpPr>
          <p:spPr>
            <a:xfrm>
              <a:off x="6114300" y="3043475"/>
              <a:ext cx="14450" cy="39400"/>
            </a:xfrm>
            <a:custGeom>
              <a:avLst/>
              <a:gdLst/>
              <a:ahLst/>
              <a:cxnLst/>
              <a:rect l="l" t="t" r="r" b="b"/>
              <a:pathLst>
                <a:path w="578" h="1576" extrusionOk="0">
                  <a:moveTo>
                    <a:pt x="21" y="1"/>
                  </a:moveTo>
                  <a:cubicBezTo>
                    <a:pt x="21" y="458"/>
                    <a:pt x="1" y="936"/>
                    <a:pt x="1" y="1373"/>
                  </a:cubicBezTo>
                  <a:cubicBezTo>
                    <a:pt x="1" y="1468"/>
                    <a:pt x="13" y="1576"/>
                    <a:pt x="109" y="1576"/>
                  </a:cubicBezTo>
                  <a:cubicBezTo>
                    <a:pt x="133" y="1576"/>
                    <a:pt x="163" y="1569"/>
                    <a:pt x="200" y="1553"/>
                  </a:cubicBezTo>
                  <a:cubicBezTo>
                    <a:pt x="319" y="1294"/>
                    <a:pt x="458" y="1035"/>
                    <a:pt x="578" y="777"/>
                  </a:cubicBezTo>
                  <a:cubicBezTo>
                    <a:pt x="419" y="677"/>
                    <a:pt x="399" y="538"/>
                    <a:pt x="379" y="379"/>
                  </a:cubicBezTo>
                  <a:cubicBezTo>
                    <a:pt x="259" y="259"/>
                    <a:pt x="16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6375;p9">
              <a:extLst>
                <a:ext uri="{FF2B5EF4-FFF2-40B4-BE49-F238E27FC236}">
                  <a16:creationId xmlns:a16="http://schemas.microsoft.com/office/drawing/2014/main" id="{259DE8E8-8AE1-440F-A498-889D69C1126F}"/>
                </a:ext>
              </a:extLst>
            </p:cNvPr>
            <p:cNvSpPr/>
            <p:nvPr/>
          </p:nvSpPr>
          <p:spPr>
            <a:xfrm>
              <a:off x="5721425" y="3176775"/>
              <a:ext cx="44775" cy="9875"/>
            </a:xfrm>
            <a:custGeom>
              <a:avLst/>
              <a:gdLst/>
              <a:ahLst/>
              <a:cxnLst/>
              <a:rect l="l" t="t" r="r" b="b"/>
              <a:pathLst>
                <a:path w="1791" h="395" extrusionOk="0">
                  <a:moveTo>
                    <a:pt x="1791" y="0"/>
                  </a:moveTo>
                  <a:cubicBezTo>
                    <a:pt x="1174" y="0"/>
                    <a:pt x="558" y="0"/>
                    <a:pt x="1" y="378"/>
                  </a:cubicBezTo>
                  <a:cubicBezTo>
                    <a:pt x="174" y="385"/>
                    <a:pt x="347" y="394"/>
                    <a:pt x="518" y="394"/>
                  </a:cubicBezTo>
                  <a:cubicBezTo>
                    <a:pt x="839" y="394"/>
                    <a:pt x="1154" y="362"/>
                    <a:pt x="1453" y="219"/>
                  </a:cubicBezTo>
                  <a:cubicBezTo>
                    <a:pt x="1507" y="264"/>
                    <a:pt x="1560" y="284"/>
                    <a:pt x="1612" y="284"/>
                  </a:cubicBezTo>
                  <a:cubicBezTo>
                    <a:pt x="1676" y="284"/>
                    <a:pt x="1736" y="254"/>
                    <a:pt x="1791" y="199"/>
                  </a:cubicBezTo>
                  <a:lnTo>
                    <a:pt x="17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6376;p9">
              <a:extLst>
                <a:ext uri="{FF2B5EF4-FFF2-40B4-BE49-F238E27FC236}">
                  <a16:creationId xmlns:a16="http://schemas.microsoft.com/office/drawing/2014/main" id="{BF405EF4-91E8-4856-AB97-EABC7B761831}"/>
                </a:ext>
              </a:extLst>
            </p:cNvPr>
            <p:cNvSpPr/>
            <p:nvPr/>
          </p:nvSpPr>
          <p:spPr>
            <a:xfrm>
              <a:off x="5621975" y="3200150"/>
              <a:ext cx="39800" cy="9450"/>
            </a:xfrm>
            <a:custGeom>
              <a:avLst/>
              <a:gdLst/>
              <a:ahLst/>
              <a:cxnLst/>
              <a:rect l="l" t="t" r="r" b="b"/>
              <a:pathLst>
                <a:path w="1592" h="378" extrusionOk="0">
                  <a:moveTo>
                    <a:pt x="597" y="0"/>
                  </a:moveTo>
                  <a:cubicBezTo>
                    <a:pt x="418" y="0"/>
                    <a:pt x="259" y="40"/>
                    <a:pt x="80" y="40"/>
                  </a:cubicBezTo>
                  <a:cubicBezTo>
                    <a:pt x="0" y="199"/>
                    <a:pt x="100" y="279"/>
                    <a:pt x="259" y="338"/>
                  </a:cubicBezTo>
                  <a:cubicBezTo>
                    <a:pt x="350" y="366"/>
                    <a:pt x="441" y="377"/>
                    <a:pt x="531" y="377"/>
                  </a:cubicBezTo>
                  <a:cubicBezTo>
                    <a:pt x="891" y="377"/>
                    <a:pt x="1241" y="199"/>
                    <a:pt x="1591" y="199"/>
                  </a:cubicBezTo>
                  <a:cubicBezTo>
                    <a:pt x="1466" y="64"/>
                    <a:pt x="1316" y="39"/>
                    <a:pt x="1160" y="39"/>
                  </a:cubicBezTo>
                  <a:cubicBezTo>
                    <a:pt x="1066" y="39"/>
                    <a:pt x="970" y="48"/>
                    <a:pt x="876" y="48"/>
                  </a:cubicBezTo>
                  <a:cubicBezTo>
                    <a:pt x="779" y="48"/>
                    <a:pt x="685" y="39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6377;p9">
              <a:extLst>
                <a:ext uri="{FF2B5EF4-FFF2-40B4-BE49-F238E27FC236}">
                  <a16:creationId xmlns:a16="http://schemas.microsoft.com/office/drawing/2014/main" id="{D1709238-6517-429D-908E-EA1E94B9F30E}"/>
                </a:ext>
              </a:extLst>
            </p:cNvPr>
            <p:cNvSpPr/>
            <p:nvPr/>
          </p:nvSpPr>
          <p:spPr>
            <a:xfrm>
              <a:off x="6156575" y="3102050"/>
              <a:ext cx="43800" cy="8675"/>
            </a:xfrm>
            <a:custGeom>
              <a:avLst/>
              <a:gdLst/>
              <a:ahLst/>
              <a:cxnLst/>
              <a:rect l="l" t="t" r="r" b="b"/>
              <a:pathLst>
                <a:path w="1752" h="347" extrusionOk="0">
                  <a:moveTo>
                    <a:pt x="1508" y="1"/>
                  </a:moveTo>
                  <a:cubicBezTo>
                    <a:pt x="993" y="1"/>
                    <a:pt x="482" y="66"/>
                    <a:pt x="1" y="324"/>
                  </a:cubicBezTo>
                  <a:cubicBezTo>
                    <a:pt x="150" y="338"/>
                    <a:pt x="298" y="347"/>
                    <a:pt x="444" y="347"/>
                  </a:cubicBezTo>
                  <a:cubicBezTo>
                    <a:pt x="902" y="347"/>
                    <a:pt x="1344" y="262"/>
                    <a:pt x="1751" y="5"/>
                  </a:cubicBezTo>
                  <a:cubicBezTo>
                    <a:pt x="1670" y="3"/>
                    <a:pt x="1589" y="1"/>
                    <a:pt x="1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6378;p9">
              <a:extLst>
                <a:ext uri="{FF2B5EF4-FFF2-40B4-BE49-F238E27FC236}">
                  <a16:creationId xmlns:a16="http://schemas.microsoft.com/office/drawing/2014/main" id="{815AF0B3-3CCA-400D-8462-C9923AB62355}"/>
                </a:ext>
              </a:extLst>
            </p:cNvPr>
            <p:cNvSpPr/>
            <p:nvPr/>
          </p:nvSpPr>
          <p:spPr>
            <a:xfrm>
              <a:off x="5605050" y="3199950"/>
              <a:ext cx="23400" cy="10325"/>
            </a:xfrm>
            <a:custGeom>
              <a:avLst/>
              <a:gdLst/>
              <a:ahLst/>
              <a:cxnLst/>
              <a:rect l="l" t="t" r="r" b="b"/>
              <a:pathLst>
                <a:path w="936" h="413" extrusionOk="0">
                  <a:moveTo>
                    <a:pt x="284" y="0"/>
                  </a:moveTo>
                  <a:cubicBezTo>
                    <a:pt x="122" y="0"/>
                    <a:pt x="1" y="71"/>
                    <a:pt x="1" y="386"/>
                  </a:cubicBezTo>
                  <a:cubicBezTo>
                    <a:pt x="171" y="386"/>
                    <a:pt x="355" y="412"/>
                    <a:pt x="536" y="412"/>
                  </a:cubicBezTo>
                  <a:cubicBezTo>
                    <a:pt x="673" y="412"/>
                    <a:pt x="808" y="397"/>
                    <a:pt x="936" y="346"/>
                  </a:cubicBezTo>
                  <a:cubicBezTo>
                    <a:pt x="876" y="247"/>
                    <a:pt x="796" y="147"/>
                    <a:pt x="757" y="48"/>
                  </a:cubicBezTo>
                  <a:cubicBezTo>
                    <a:pt x="745" y="49"/>
                    <a:pt x="734" y="49"/>
                    <a:pt x="722" y="49"/>
                  </a:cubicBezTo>
                  <a:cubicBezTo>
                    <a:pt x="580" y="49"/>
                    <a:pt x="418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6379;p9">
              <a:extLst>
                <a:ext uri="{FF2B5EF4-FFF2-40B4-BE49-F238E27FC236}">
                  <a16:creationId xmlns:a16="http://schemas.microsoft.com/office/drawing/2014/main" id="{C07C9DB2-0561-4719-856A-A6FC28F73A2F}"/>
                </a:ext>
              </a:extLst>
            </p:cNvPr>
            <p:cNvSpPr/>
            <p:nvPr/>
          </p:nvSpPr>
          <p:spPr>
            <a:xfrm>
              <a:off x="5523000" y="3186700"/>
              <a:ext cx="30850" cy="4775"/>
            </a:xfrm>
            <a:custGeom>
              <a:avLst/>
              <a:gdLst/>
              <a:ahLst/>
              <a:cxnLst/>
              <a:rect l="l" t="t" r="r" b="b"/>
              <a:pathLst>
                <a:path w="1234" h="191" extrusionOk="0">
                  <a:moveTo>
                    <a:pt x="0" y="1"/>
                  </a:moveTo>
                  <a:cubicBezTo>
                    <a:pt x="178" y="151"/>
                    <a:pt x="365" y="190"/>
                    <a:pt x="558" y="190"/>
                  </a:cubicBezTo>
                  <a:cubicBezTo>
                    <a:pt x="776" y="190"/>
                    <a:pt x="1002" y="140"/>
                    <a:pt x="1234" y="140"/>
                  </a:cubicBezTo>
                  <a:lnTo>
                    <a:pt x="1095" y="21"/>
                  </a:lnTo>
                  <a:cubicBezTo>
                    <a:pt x="756" y="21"/>
                    <a:pt x="37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6380;p9">
              <a:extLst>
                <a:ext uri="{FF2B5EF4-FFF2-40B4-BE49-F238E27FC236}">
                  <a16:creationId xmlns:a16="http://schemas.microsoft.com/office/drawing/2014/main" id="{AF09B916-22AD-40E3-9B9F-75D9C8423E3C}"/>
                </a:ext>
              </a:extLst>
            </p:cNvPr>
            <p:cNvSpPr/>
            <p:nvPr/>
          </p:nvSpPr>
          <p:spPr>
            <a:xfrm>
              <a:off x="6390325" y="3071650"/>
              <a:ext cx="29350" cy="5200"/>
            </a:xfrm>
            <a:custGeom>
              <a:avLst/>
              <a:gdLst/>
              <a:ahLst/>
              <a:cxnLst/>
              <a:rect l="l" t="t" r="r" b="b"/>
              <a:pathLst>
                <a:path w="1174" h="208" extrusionOk="0">
                  <a:moveTo>
                    <a:pt x="754" y="0"/>
                  </a:moveTo>
                  <a:cubicBezTo>
                    <a:pt x="498" y="0"/>
                    <a:pt x="245" y="25"/>
                    <a:pt x="0" y="167"/>
                  </a:cubicBezTo>
                  <a:cubicBezTo>
                    <a:pt x="20" y="166"/>
                    <a:pt x="40" y="165"/>
                    <a:pt x="60" y="165"/>
                  </a:cubicBezTo>
                  <a:cubicBezTo>
                    <a:pt x="251" y="165"/>
                    <a:pt x="447" y="207"/>
                    <a:pt x="637" y="207"/>
                  </a:cubicBezTo>
                  <a:cubicBezTo>
                    <a:pt x="824" y="207"/>
                    <a:pt x="1005" y="167"/>
                    <a:pt x="1174" y="8"/>
                  </a:cubicBezTo>
                  <a:cubicBezTo>
                    <a:pt x="1034" y="8"/>
                    <a:pt x="893" y="0"/>
                    <a:pt x="7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6381;p9">
              <a:extLst>
                <a:ext uri="{FF2B5EF4-FFF2-40B4-BE49-F238E27FC236}">
                  <a16:creationId xmlns:a16="http://schemas.microsoft.com/office/drawing/2014/main" id="{6DE38E8D-6157-4601-B942-07DA0551B9BF}"/>
                </a:ext>
              </a:extLst>
            </p:cNvPr>
            <p:cNvSpPr/>
            <p:nvPr/>
          </p:nvSpPr>
          <p:spPr>
            <a:xfrm>
              <a:off x="5689600" y="3186550"/>
              <a:ext cx="19425" cy="5100"/>
            </a:xfrm>
            <a:custGeom>
              <a:avLst/>
              <a:gdLst/>
              <a:ahLst/>
              <a:cxnLst/>
              <a:rect l="l" t="t" r="r" b="b"/>
              <a:pathLst>
                <a:path w="777" h="204" extrusionOk="0">
                  <a:moveTo>
                    <a:pt x="504" y="0"/>
                  </a:moveTo>
                  <a:cubicBezTo>
                    <a:pt x="328" y="0"/>
                    <a:pt x="160" y="27"/>
                    <a:pt x="0" y="186"/>
                  </a:cubicBezTo>
                  <a:cubicBezTo>
                    <a:pt x="116" y="186"/>
                    <a:pt x="236" y="203"/>
                    <a:pt x="350" y="203"/>
                  </a:cubicBezTo>
                  <a:cubicBezTo>
                    <a:pt x="510" y="203"/>
                    <a:pt x="660" y="169"/>
                    <a:pt x="776" y="7"/>
                  </a:cubicBezTo>
                  <a:cubicBezTo>
                    <a:pt x="683" y="7"/>
                    <a:pt x="593" y="0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6382;p9">
              <a:extLst>
                <a:ext uri="{FF2B5EF4-FFF2-40B4-BE49-F238E27FC236}">
                  <a16:creationId xmlns:a16="http://schemas.microsoft.com/office/drawing/2014/main" id="{A1DB1C66-A643-425E-961A-CEC842D4200D}"/>
                </a:ext>
              </a:extLst>
            </p:cNvPr>
            <p:cNvSpPr/>
            <p:nvPr/>
          </p:nvSpPr>
          <p:spPr>
            <a:xfrm>
              <a:off x="5532450" y="31961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75" y="0"/>
                  </a:moveTo>
                  <a:cubicBezTo>
                    <a:pt x="254" y="0"/>
                    <a:pt x="127" y="21"/>
                    <a:pt x="0" y="21"/>
                  </a:cubicBezTo>
                  <a:cubicBezTo>
                    <a:pt x="152" y="145"/>
                    <a:pt x="332" y="164"/>
                    <a:pt x="521" y="164"/>
                  </a:cubicBezTo>
                  <a:cubicBezTo>
                    <a:pt x="605" y="164"/>
                    <a:pt x="690" y="160"/>
                    <a:pt x="776" y="160"/>
                  </a:cubicBezTo>
                  <a:cubicBezTo>
                    <a:pt x="657" y="30"/>
                    <a:pt x="520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6383;p9">
              <a:extLst>
                <a:ext uri="{FF2B5EF4-FFF2-40B4-BE49-F238E27FC236}">
                  <a16:creationId xmlns:a16="http://schemas.microsoft.com/office/drawing/2014/main" id="{2160E638-C5E9-4502-8921-669A265A480A}"/>
                </a:ext>
              </a:extLst>
            </p:cNvPr>
            <p:cNvSpPr/>
            <p:nvPr/>
          </p:nvSpPr>
          <p:spPr>
            <a:xfrm>
              <a:off x="5566275" y="3191575"/>
              <a:ext cx="15925" cy="4400"/>
            </a:xfrm>
            <a:custGeom>
              <a:avLst/>
              <a:gdLst/>
              <a:ahLst/>
              <a:cxnLst/>
              <a:rect l="l" t="t" r="r" b="b"/>
              <a:pathLst>
                <a:path w="637" h="176" extrusionOk="0">
                  <a:moveTo>
                    <a:pt x="113" y="0"/>
                  </a:moveTo>
                  <a:cubicBezTo>
                    <a:pt x="76" y="0"/>
                    <a:pt x="39" y="2"/>
                    <a:pt x="0" y="5"/>
                  </a:cubicBezTo>
                  <a:cubicBezTo>
                    <a:pt x="97" y="138"/>
                    <a:pt x="230" y="175"/>
                    <a:pt x="369" y="175"/>
                  </a:cubicBezTo>
                  <a:cubicBezTo>
                    <a:pt x="459" y="175"/>
                    <a:pt x="551" y="160"/>
                    <a:pt x="637" y="144"/>
                  </a:cubicBezTo>
                  <a:cubicBezTo>
                    <a:pt x="470" y="44"/>
                    <a:pt x="303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6384;p9">
              <a:extLst>
                <a:ext uri="{FF2B5EF4-FFF2-40B4-BE49-F238E27FC236}">
                  <a16:creationId xmlns:a16="http://schemas.microsoft.com/office/drawing/2014/main" id="{6AB651F7-60E4-4581-8DFF-2F2B48A168E4}"/>
                </a:ext>
              </a:extLst>
            </p:cNvPr>
            <p:cNvSpPr/>
            <p:nvPr/>
          </p:nvSpPr>
          <p:spPr>
            <a:xfrm>
              <a:off x="5590125" y="3196150"/>
              <a:ext cx="6000" cy="9000"/>
            </a:xfrm>
            <a:custGeom>
              <a:avLst/>
              <a:gdLst/>
              <a:ahLst/>
              <a:cxnLst/>
              <a:rect l="l" t="t" r="r" b="b"/>
              <a:pathLst>
                <a:path w="240" h="360" extrusionOk="0">
                  <a:moveTo>
                    <a:pt x="1" y="1"/>
                  </a:moveTo>
                  <a:lnTo>
                    <a:pt x="1" y="359"/>
                  </a:lnTo>
                  <a:cubicBezTo>
                    <a:pt x="100" y="359"/>
                    <a:pt x="180" y="319"/>
                    <a:pt x="200" y="220"/>
                  </a:cubicBezTo>
                  <a:cubicBezTo>
                    <a:pt x="240" y="61"/>
                    <a:pt x="16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6385;p9">
              <a:extLst>
                <a:ext uri="{FF2B5EF4-FFF2-40B4-BE49-F238E27FC236}">
                  <a16:creationId xmlns:a16="http://schemas.microsoft.com/office/drawing/2014/main" id="{DAD7EEA6-46F1-4E75-BD62-85A55A1A2DFA}"/>
                </a:ext>
              </a:extLst>
            </p:cNvPr>
            <p:cNvSpPr/>
            <p:nvPr/>
          </p:nvSpPr>
          <p:spPr>
            <a:xfrm>
              <a:off x="5578700" y="3201625"/>
              <a:ext cx="6475" cy="3775"/>
            </a:xfrm>
            <a:custGeom>
              <a:avLst/>
              <a:gdLst/>
              <a:ahLst/>
              <a:cxnLst/>
              <a:rect l="l" t="t" r="r" b="b"/>
              <a:pathLst>
                <a:path w="259" h="151" extrusionOk="0">
                  <a:moveTo>
                    <a:pt x="0" y="1"/>
                  </a:moveTo>
                  <a:cubicBezTo>
                    <a:pt x="49" y="82"/>
                    <a:pt x="112" y="150"/>
                    <a:pt x="198" y="150"/>
                  </a:cubicBezTo>
                  <a:cubicBezTo>
                    <a:pt x="217" y="150"/>
                    <a:pt x="237" y="147"/>
                    <a:pt x="259" y="140"/>
                  </a:cubicBezTo>
                  <a:cubicBezTo>
                    <a:pt x="179" y="4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6386;p9">
              <a:extLst>
                <a:ext uri="{FF2B5EF4-FFF2-40B4-BE49-F238E27FC236}">
                  <a16:creationId xmlns:a16="http://schemas.microsoft.com/office/drawing/2014/main" id="{1A968045-90D4-493B-B651-13DE239C6DDE}"/>
                </a:ext>
              </a:extLst>
            </p:cNvPr>
            <p:cNvSpPr/>
            <p:nvPr/>
          </p:nvSpPr>
          <p:spPr>
            <a:xfrm>
              <a:off x="5914375" y="27625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" y="0"/>
                  </a:moveTo>
                  <a:lnTo>
                    <a:pt x="1" y="180"/>
                  </a:lnTo>
                  <a:lnTo>
                    <a:pt x="200" y="180"/>
                  </a:lnTo>
                  <a:cubicBezTo>
                    <a:pt x="220" y="180"/>
                    <a:pt x="220" y="160"/>
                    <a:pt x="240" y="100"/>
                  </a:cubicBezTo>
                  <a:cubicBezTo>
                    <a:pt x="260" y="80"/>
                    <a:pt x="2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6387;p9">
              <a:extLst>
                <a:ext uri="{FF2B5EF4-FFF2-40B4-BE49-F238E27FC236}">
                  <a16:creationId xmlns:a16="http://schemas.microsoft.com/office/drawing/2014/main" id="{01F69A23-51AD-4176-91BB-41A7E32C62B0}"/>
                </a:ext>
              </a:extLst>
            </p:cNvPr>
            <p:cNvSpPr/>
            <p:nvPr/>
          </p:nvSpPr>
          <p:spPr>
            <a:xfrm>
              <a:off x="5919350" y="2762600"/>
              <a:ext cx="32850" cy="4400"/>
            </a:xfrm>
            <a:custGeom>
              <a:avLst/>
              <a:gdLst/>
              <a:ahLst/>
              <a:cxnLst/>
              <a:rect l="l" t="t" r="r" b="b"/>
              <a:pathLst>
                <a:path w="1314" h="176" extrusionOk="0">
                  <a:moveTo>
                    <a:pt x="717" y="1"/>
                  </a:moveTo>
                  <a:cubicBezTo>
                    <a:pt x="503" y="1"/>
                    <a:pt x="285" y="38"/>
                    <a:pt x="74" y="38"/>
                  </a:cubicBezTo>
                  <a:cubicBezTo>
                    <a:pt x="49" y="38"/>
                    <a:pt x="25" y="37"/>
                    <a:pt x="1" y="36"/>
                  </a:cubicBezTo>
                  <a:lnTo>
                    <a:pt x="1" y="176"/>
                  </a:lnTo>
                  <a:lnTo>
                    <a:pt x="1314" y="176"/>
                  </a:lnTo>
                  <a:cubicBezTo>
                    <a:pt x="1128" y="36"/>
                    <a:pt x="925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6388;p9">
              <a:extLst>
                <a:ext uri="{FF2B5EF4-FFF2-40B4-BE49-F238E27FC236}">
                  <a16:creationId xmlns:a16="http://schemas.microsoft.com/office/drawing/2014/main" id="{06731612-371E-4410-9B40-423FC110488D}"/>
                </a:ext>
              </a:extLst>
            </p:cNvPr>
            <p:cNvSpPr/>
            <p:nvPr/>
          </p:nvSpPr>
          <p:spPr>
            <a:xfrm>
              <a:off x="5985500" y="27627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349" y="0"/>
                  </a:moveTo>
                  <a:cubicBezTo>
                    <a:pt x="226" y="0"/>
                    <a:pt x="109" y="38"/>
                    <a:pt x="1" y="171"/>
                  </a:cubicBezTo>
                  <a:cubicBezTo>
                    <a:pt x="48" y="171"/>
                    <a:pt x="95" y="171"/>
                    <a:pt x="139" y="171"/>
                  </a:cubicBezTo>
                  <a:cubicBezTo>
                    <a:pt x="317" y="171"/>
                    <a:pt x="470" y="159"/>
                    <a:pt x="597" y="31"/>
                  </a:cubicBezTo>
                  <a:cubicBezTo>
                    <a:pt x="512" y="16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6389;p9">
              <a:extLst>
                <a:ext uri="{FF2B5EF4-FFF2-40B4-BE49-F238E27FC236}">
                  <a16:creationId xmlns:a16="http://schemas.microsoft.com/office/drawing/2014/main" id="{0C2CB730-C340-4976-8FFC-7C12916F95FC}"/>
                </a:ext>
              </a:extLst>
            </p:cNvPr>
            <p:cNvSpPr/>
            <p:nvPr/>
          </p:nvSpPr>
          <p:spPr>
            <a:xfrm>
              <a:off x="5967100" y="2763425"/>
              <a:ext cx="9475" cy="3575"/>
            </a:xfrm>
            <a:custGeom>
              <a:avLst/>
              <a:gdLst/>
              <a:ahLst/>
              <a:cxnLst/>
              <a:rect l="l" t="t" r="r" b="b"/>
              <a:pathLst>
                <a:path w="379" h="143" extrusionOk="0">
                  <a:moveTo>
                    <a:pt x="177" y="1"/>
                  </a:moveTo>
                  <a:cubicBezTo>
                    <a:pt x="117" y="1"/>
                    <a:pt x="59" y="46"/>
                    <a:pt x="1" y="143"/>
                  </a:cubicBezTo>
                  <a:lnTo>
                    <a:pt x="379" y="143"/>
                  </a:lnTo>
                  <a:cubicBezTo>
                    <a:pt x="307" y="51"/>
                    <a:pt x="241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6390;p9">
              <a:extLst>
                <a:ext uri="{FF2B5EF4-FFF2-40B4-BE49-F238E27FC236}">
                  <a16:creationId xmlns:a16="http://schemas.microsoft.com/office/drawing/2014/main" id="{F7AD32EF-F531-436F-9585-D00A385BEE08}"/>
                </a:ext>
              </a:extLst>
            </p:cNvPr>
            <p:cNvSpPr/>
            <p:nvPr/>
          </p:nvSpPr>
          <p:spPr>
            <a:xfrm>
              <a:off x="5957150" y="2764800"/>
              <a:ext cx="5000" cy="1700"/>
            </a:xfrm>
            <a:custGeom>
              <a:avLst/>
              <a:gdLst/>
              <a:ahLst/>
              <a:cxnLst/>
              <a:rect l="l" t="t" r="r" b="b"/>
              <a:pathLst>
                <a:path w="200" h="68" extrusionOk="0">
                  <a:moveTo>
                    <a:pt x="105" y="0"/>
                  </a:moveTo>
                  <a:cubicBezTo>
                    <a:pt x="74" y="0"/>
                    <a:pt x="43" y="26"/>
                    <a:pt x="1" y="68"/>
                  </a:cubicBezTo>
                  <a:lnTo>
                    <a:pt x="200" y="68"/>
                  </a:lnTo>
                  <a:cubicBezTo>
                    <a:pt x="162" y="21"/>
                    <a:pt x="133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6391;p9">
              <a:extLst>
                <a:ext uri="{FF2B5EF4-FFF2-40B4-BE49-F238E27FC236}">
                  <a16:creationId xmlns:a16="http://schemas.microsoft.com/office/drawing/2014/main" id="{03F50BF1-DE30-43DA-B409-693FB3775D3B}"/>
                </a:ext>
              </a:extLst>
            </p:cNvPr>
            <p:cNvSpPr/>
            <p:nvPr/>
          </p:nvSpPr>
          <p:spPr>
            <a:xfrm>
              <a:off x="6114800" y="2762425"/>
              <a:ext cx="23900" cy="5075"/>
            </a:xfrm>
            <a:custGeom>
              <a:avLst/>
              <a:gdLst/>
              <a:ahLst/>
              <a:cxnLst/>
              <a:rect l="l" t="t" r="r" b="b"/>
              <a:pathLst>
                <a:path w="956" h="203" extrusionOk="0">
                  <a:moveTo>
                    <a:pt x="494" y="1"/>
                  </a:moveTo>
                  <a:cubicBezTo>
                    <a:pt x="325" y="1"/>
                    <a:pt x="155" y="43"/>
                    <a:pt x="1" y="43"/>
                  </a:cubicBezTo>
                  <a:cubicBezTo>
                    <a:pt x="140" y="173"/>
                    <a:pt x="299" y="202"/>
                    <a:pt x="463" y="202"/>
                  </a:cubicBezTo>
                  <a:cubicBezTo>
                    <a:pt x="604" y="202"/>
                    <a:pt x="748" y="180"/>
                    <a:pt x="887" y="180"/>
                  </a:cubicBezTo>
                  <a:cubicBezTo>
                    <a:pt x="910" y="180"/>
                    <a:pt x="933" y="181"/>
                    <a:pt x="956" y="183"/>
                  </a:cubicBezTo>
                  <a:cubicBezTo>
                    <a:pt x="811" y="38"/>
                    <a:pt x="653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6392;p9">
              <a:extLst>
                <a:ext uri="{FF2B5EF4-FFF2-40B4-BE49-F238E27FC236}">
                  <a16:creationId xmlns:a16="http://schemas.microsoft.com/office/drawing/2014/main" id="{CD499EE3-8054-4426-B053-FE053FA526B4}"/>
                </a:ext>
              </a:extLst>
            </p:cNvPr>
            <p:cNvSpPr/>
            <p:nvPr/>
          </p:nvSpPr>
          <p:spPr>
            <a:xfrm>
              <a:off x="6042700" y="27635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6393;p9">
              <a:extLst>
                <a:ext uri="{FF2B5EF4-FFF2-40B4-BE49-F238E27FC236}">
                  <a16:creationId xmlns:a16="http://schemas.microsoft.com/office/drawing/2014/main" id="{E154E4AE-C3A5-4B03-B4D2-F7B24A8B3614}"/>
                </a:ext>
              </a:extLst>
            </p:cNvPr>
            <p:cNvSpPr/>
            <p:nvPr/>
          </p:nvSpPr>
          <p:spPr>
            <a:xfrm>
              <a:off x="6090925" y="276250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6394;p9">
              <a:extLst>
                <a:ext uri="{FF2B5EF4-FFF2-40B4-BE49-F238E27FC236}">
                  <a16:creationId xmlns:a16="http://schemas.microsoft.com/office/drawing/2014/main" id="{9262A207-C412-43A2-8208-ADC086BF7901}"/>
                </a:ext>
              </a:extLst>
            </p:cNvPr>
            <p:cNvSpPr/>
            <p:nvPr/>
          </p:nvSpPr>
          <p:spPr>
            <a:xfrm>
              <a:off x="6348050" y="2785375"/>
              <a:ext cx="34825" cy="6000"/>
            </a:xfrm>
            <a:custGeom>
              <a:avLst/>
              <a:gdLst/>
              <a:ahLst/>
              <a:cxnLst/>
              <a:rect l="l" t="t" r="r" b="b"/>
              <a:pathLst>
                <a:path w="1393" h="240" extrusionOk="0">
                  <a:moveTo>
                    <a:pt x="1174" y="1"/>
                  </a:moveTo>
                  <a:cubicBezTo>
                    <a:pt x="776" y="40"/>
                    <a:pt x="398" y="40"/>
                    <a:pt x="0" y="40"/>
                  </a:cubicBezTo>
                  <a:cubicBezTo>
                    <a:pt x="172" y="193"/>
                    <a:pt x="362" y="222"/>
                    <a:pt x="554" y="222"/>
                  </a:cubicBezTo>
                  <a:cubicBezTo>
                    <a:pt x="674" y="222"/>
                    <a:pt x="795" y="211"/>
                    <a:pt x="914" y="211"/>
                  </a:cubicBezTo>
                  <a:cubicBezTo>
                    <a:pt x="1002" y="211"/>
                    <a:pt x="1090" y="217"/>
                    <a:pt x="1174" y="239"/>
                  </a:cubicBezTo>
                  <a:cubicBezTo>
                    <a:pt x="1254" y="180"/>
                    <a:pt x="1313" y="160"/>
                    <a:pt x="1393" y="100"/>
                  </a:cubicBezTo>
                  <a:cubicBezTo>
                    <a:pt x="1353" y="40"/>
                    <a:pt x="1274" y="1"/>
                    <a:pt x="1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6395;p9">
              <a:extLst>
                <a:ext uri="{FF2B5EF4-FFF2-40B4-BE49-F238E27FC236}">
                  <a16:creationId xmlns:a16="http://schemas.microsoft.com/office/drawing/2014/main" id="{DA8E2082-9978-4C9E-A712-3CF4F5617635}"/>
                </a:ext>
              </a:extLst>
            </p:cNvPr>
            <p:cNvSpPr/>
            <p:nvPr/>
          </p:nvSpPr>
          <p:spPr>
            <a:xfrm>
              <a:off x="6267975" y="2771800"/>
              <a:ext cx="32350" cy="6350"/>
            </a:xfrm>
            <a:custGeom>
              <a:avLst/>
              <a:gdLst/>
              <a:ahLst/>
              <a:cxnLst/>
              <a:rect l="l" t="t" r="r" b="b"/>
              <a:pathLst>
                <a:path w="1294" h="254" extrusionOk="0">
                  <a:moveTo>
                    <a:pt x="523" y="0"/>
                  </a:moveTo>
                  <a:cubicBezTo>
                    <a:pt x="347" y="0"/>
                    <a:pt x="174" y="10"/>
                    <a:pt x="1" y="26"/>
                  </a:cubicBezTo>
                  <a:cubicBezTo>
                    <a:pt x="1" y="86"/>
                    <a:pt x="21" y="205"/>
                    <a:pt x="21" y="205"/>
                  </a:cubicBezTo>
                  <a:cubicBezTo>
                    <a:pt x="84" y="193"/>
                    <a:pt x="148" y="189"/>
                    <a:pt x="212" y="189"/>
                  </a:cubicBezTo>
                  <a:cubicBezTo>
                    <a:pt x="449" y="189"/>
                    <a:pt x="691" y="254"/>
                    <a:pt x="930" y="254"/>
                  </a:cubicBezTo>
                  <a:cubicBezTo>
                    <a:pt x="1053" y="254"/>
                    <a:pt x="1174" y="237"/>
                    <a:pt x="1294" y="185"/>
                  </a:cubicBezTo>
                  <a:lnTo>
                    <a:pt x="1294" y="66"/>
                  </a:lnTo>
                  <a:cubicBezTo>
                    <a:pt x="1026" y="20"/>
                    <a:pt x="771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6396;p9">
              <a:extLst>
                <a:ext uri="{FF2B5EF4-FFF2-40B4-BE49-F238E27FC236}">
                  <a16:creationId xmlns:a16="http://schemas.microsoft.com/office/drawing/2014/main" id="{6325F550-9BC6-41A4-ACB5-246BDCCC5FDD}"/>
                </a:ext>
              </a:extLst>
            </p:cNvPr>
            <p:cNvSpPr/>
            <p:nvPr/>
          </p:nvSpPr>
          <p:spPr>
            <a:xfrm>
              <a:off x="6194375" y="2768975"/>
              <a:ext cx="62200" cy="8225"/>
            </a:xfrm>
            <a:custGeom>
              <a:avLst/>
              <a:gdLst/>
              <a:ahLst/>
              <a:cxnLst/>
              <a:rect l="l" t="t" r="r" b="b"/>
              <a:pathLst>
                <a:path w="2488" h="329" extrusionOk="0">
                  <a:moveTo>
                    <a:pt x="637" y="80"/>
                  </a:moveTo>
                  <a:cubicBezTo>
                    <a:pt x="438" y="159"/>
                    <a:pt x="180" y="0"/>
                    <a:pt x="1" y="318"/>
                  </a:cubicBezTo>
                  <a:cubicBezTo>
                    <a:pt x="150" y="301"/>
                    <a:pt x="298" y="295"/>
                    <a:pt x="444" y="295"/>
                  </a:cubicBezTo>
                  <a:cubicBezTo>
                    <a:pt x="789" y="295"/>
                    <a:pt x="1126" y="329"/>
                    <a:pt x="1457" y="329"/>
                  </a:cubicBezTo>
                  <a:cubicBezTo>
                    <a:pt x="1806" y="329"/>
                    <a:pt x="2148" y="292"/>
                    <a:pt x="2487" y="139"/>
                  </a:cubicBezTo>
                  <a:lnTo>
                    <a:pt x="637" y="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6397;p9">
              <a:extLst>
                <a:ext uri="{FF2B5EF4-FFF2-40B4-BE49-F238E27FC236}">
                  <a16:creationId xmlns:a16="http://schemas.microsoft.com/office/drawing/2014/main" id="{3F484DBE-31BA-45D1-9506-756C9DD34486}"/>
                </a:ext>
              </a:extLst>
            </p:cNvPr>
            <p:cNvSpPr/>
            <p:nvPr/>
          </p:nvSpPr>
          <p:spPr>
            <a:xfrm>
              <a:off x="5242025" y="3023975"/>
              <a:ext cx="336700" cy="61450"/>
            </a:xfrm>
            <a:custGeom>
              <a:avLst/>
              <a:gdLst/>
              <a:ahLst/>
              <a:cxnLst/>
              <a:rect l="l" t="t" r="r" b="b"/>
              <a:pathLst>
                <a:path w="13468" h="2458" extrusionOk="0">
                  <a:moveTo>
                    <a:pt x="1019" y="0"/>
                  </a:moveTo>
                  <a:cubicBezTo>
                    <a:pt x="947" y="0"/>
                    <a:pt x="873" y="10"/>
                    <a:pt x="796" y="25"/>
                  </a:cubicBezTo>
                  <a:cubicBezTo>
                    <a:pt x="734" y="39"/>
                    <a:pt x="670" y="42"/>
                    <a:pt x="604" y="42"/>
                  </a:cubicBezTo>
                  <a:cubicBezTo>
                    <a:pt x="556" y="42"/>
                    <a:pt x="508" y="41"/>
                    <a:pt x="460" y="41"/>
                  </a:cubicBezTo>
                  <a:cubicBezTo>
                    <a:pt x="294" y="41"/>
                    <a:pt x="130" y="59"/>
                    <a:pt x="0" y="224"/>
                  </a:cubicBezTo>
                  <a:cubicBezTo>
                    <a:pt x="139" y="423"/>
                    <a:pt x="318" y="423"/>
                    <a:pt x="497" y="443"/>
                  </a:cubicBezTo>
                  <a:cubicBezTo>
                    <a:pt x="656" y="443"/>
                    <a:pt x="776" y="522"/>
                    <a:pt x="895" y="562"/>
                  </a:cubicBezTo>
                  <a:cubicBezTo>
                    <a:pt x="1432" y="662"/>
                    <a:pt x="1930" y="761"/>
                    <a:pt x="2427" y="920"/>
                  </a:cubicBezTo>
                  <a:cubicBezTo>
                    <a:pt x="3839" y="960"/>
                    <a:pt x="5152" y="1537"/>
                    <a:pt x="6565" y="1557"/>
                  </a:cubicBezTo>
                  <a:cubicBezTo>
                    <a:pt x="6688" y="1557"/>
                    <a:pt x="6812" y="1549"/>
                    <a:pt x="6936" y="1549"/>
                  </a:cubicBezTo>
                  <a:cubicBezTo>
                    <a:pt x="7091" y="1549"/>
                    <a:pt x="7245" y="1561"/>
                    <a:pt x="7400" y="1616"/>
                  </a:cubicBezTo>
                  <a:cubicBezTo>
                    <a:pt x="7460" y="1656"/>
                    <a:pt x="7559" y="1676"/>
                    <a:pt x="7639" y="1716"/>
                  </a:cubicBezTo>
                  <a:cubicBezTo>
                    <a:pt x="7838" y="1736"/>
                    <a:pt x="8057" y="1736"/>
                    <a:pt x="8255" y="1815"/>
                  </a:cubicBezTo>
                  <a:cubicBezTo>
                    <a:pt x="8415" y="1835"/>
                    <a:pt x="8594" y="1835"/>
                    <a:pt x="8733" y="1915"/>
                  </a:cubicBezTo>
                  <a:cubicBezTo>
                    <a:pt x="8832" y="1935"/>
                    <a:pt x="8952" y="1974"/>
                    <a:pt x="9091" y="2014"/>
                  </a:cubicBezTo>
                  <a:lnTo>
                    <a:pt x="9588" y="2014"/>
                  </a:lnTo>
                  <a:cubicBezTo>
                    <a:pt x="9608" y="2016"/>
                    <a:pt x="9628" y="2017"/>
                    <a:pt x="9648" y="2017"/>
                  </a:cubicBezTo>
                  <a:cubicBezTo>
                    <a:pt x="9757" y="2017"/>
                    <a:pt x="9871" y="1997"/>
                    <a:pt x="9984" y="1997"/>
                  </a:cubicBezTo>
                  <a:cubicBezTo>
                    <a:pt x="10104" y="1997"/>
                    <a:pt x="10221" y="2019"/>
                    <a:pt x="10324" y="2114"/>
                  </a:cubicBezTo>
                  <a:cubicBezTo>
                    <a:pt x="10879" y="2114"/>
                    <a:pt x="11366" y="2458"/>
                    <a:pt x="11911" y="2458"/>
                  </a:cubicBezTo>
                  <a:cubicBezTo>
                    <a:pt x="11952" y="2458"/>
                    <a:pt x="11993" y="2456"/>
                    <a:pt x="12035" y="2452"/>
                  </a:cubicBezTo>
                  <a:cubicBezTo>
                    <a:pt x="12244" y="2315"/>
                    <a:pt x="12462" y="2287"/>
                    <a:pt x="12682" y="2287"/>
                  </a:cubicBezTo>
                  <a:cubicBezTo>
                    <a:pt x="12838" y="2287"/>
                    <a:pt x="12995" y="2301"/>
                    <a:pt x="13151" y="2301"/>
                  </a:cubicBezTo>
                  <a:cubicBezTo>
                    <a:pt x="13257" y="2301"/>
                    <a:pt x="13363" y="2295"/>
                    <a:pt x="13467" y="2273"/>
                  </a:cubicBezTo>
                  <a:cubicBezTo>
                    <a:pt x="12731" y="2054"/>
                    <a:pt x="11995" y="2054"/>
                    <a:pt x="11259" y="1875"/>
                  </a:cubicBezTo>
                  <a:cubicBezTo>
                    <a:pt x="11180" y="1805"/>
                    <a:pt x="11085" y="1805"/>
                    <a:pt x="10988" y="1805"/>
                  </a:cubicBezTo>
                  <a:cubicBezTo>
                    <a:pt x="10891" y="1805"/>
                    <a:pt x="10792" y="1805"/>
                    <a:pt x="10702" y="1736"/>
                  </a:cubicBezTo>
                  <a:cubicBezTo>
                    <a:pt x="10603" y="1716"/>
                    <a:pt x="10503" y="1716"/>
                    <a:pt x="10404" y="1676"/>
                  </a:cubicBezTo>
                  <a:cubicBezTo>
                    <a:pt x="10307" y="1634"/>
                    <a:pt x="10204" y="1627"/>
                    <a:pt x="10101" y="1627"/>
                  </a:cubicBezTo>
                  <a:cubicBezTo>
                    <a:pt x="10041" y="1627"/>
                    <a:pt x="9981" y="1629"/>
                    <a:pt x="9922" y="1629"/>
                  </a:cubicBezTo>
                  <a:cubicBezTo>
                    <a:pt x="9791" y="1629"/>
                    <a:pt x="9664" y="1617"/>
                    <a:pt x="9549" y="1537"/>
                  </a:cubicBezTo>
                  <a:cubicBezTo>
                    <a:pt x="9449" y="1537"/>
                    <a:pt x="9330" y="1517"/>
                    <a:pt x="9230" y="1517"/>
                  </a:cubicBezTo>
                  <a:cubicBezTo>
                    <a:pt x="9091" y="1457"/>
                    <a:pt x="8912" y="1477"/>
                    <a:pt x="8793" y="1358"/>
                  </a:cubicBezTo>
                  <a:cubicBezTo>
                    <a:pt x="8758" y="1334"/>
                    <a:pt x="8730" y="1325"/>
                    <a:pt x="8700" y="1325"/>
                  </a:cubicBezTo>
                  <a:cubicBezTo>
                    <a:pt x="8679" y="1325"/>
                    <a:pt x="8658" y="1330"/>
                    <a:pt x="8633" y="1338"/>
                  </a:cubicBezTo>
                  <a:cubicBezTo>
                    <a:pt x="8435" y="1219"/>
                    <a:pt x="8196" y="1338"/>
                    <a:pt x="8017" y="1179"/>
                  </a:cubicBezTo>
                  <a:cubicBezTo>
                    <a:pt x="8003" y="1165"/>
                    <a:pt x="7959" y="1151"/>
                    <a:pt x="7913" y="1151"/>
                  </a:cubicBezTo>
                  <a:cubicBezTo>
                    <a:pt x="7894" y="1151"/>
                    <a:pt x="7875" y="1153"/>
                    <a:pt x="7858" y="1159"/>
                  </a:cubicBezTo>
                  <a:cubicBezTo>
                    <a:pt x="7699" y="1039"/>
                    <a:pt x="7440" y="1159"/>
                    <a:pt x="7261" y="1020"/>
                  </a:cubicBezTo>
                  <a:cubicBezTo>
                    <a:pt x="5510" y="721"/>
                    <a:pt x="3760" y="284"/>
                    <a:pt x="1969" y="224"/>
                  </a:cubicBezTo>
                  <a:cubicBezTo>
                    <a:pt x="1770" y="124"/>
                    <a:pt x="1552" y="184"/>
                    <a:pt x="1353" y="85"/>
                  </a:cubicBezTo>
                  <a:cubicBezTo>
                    <a:pt x="1243" y="24"/>
                    <a:pt x="1133" y="0"/>
                    <a:pt x="10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6398;p9">
              <a:extLst>
                <a:ext uri="{FF2B5EF4-FFF2-40B4-BE49-F238E27FC236}">
                  <a16:creationId xmlns:a16="http://schemas.microsoft.com/office/drawing/2014/main" id="{F1353892-36E7-4BF0-99AF-B4FED184F6CB}"/>
                </a:ext>
              </a:extLst>
            </p:cNvPr>
            <p:cNvSpPr/>
            <p:nvPr/>
          </p:nvSpPr>
          <p:spPr>
            <a:xfrm>
              <a:off x="5480225" y="3062650"/>
              <a:ext cx="21425" cy="4875"/>
            </a:xfrm>
            <a:custGeom>
              <a:avLst/>
              <a:gdLst/>
              <a:ahLst/>
              <a:cxnLst/>
              <a:rect l="l" t="t" r="r" b="b"/>
              <a:pathLst>
                <a:path w="857" h="195" extrusionOk="0">
                  <a:moveTo>
                    <a:pt x="224" y="1"/>
                  </a:moveTo>
                  <a:cubicBezTo>
                    <a:pt x="150" y="1"/>
                    <a:pt x="75" y="5"/>
                    <a:pt x="1" y="10"/>
                  </a:cubicBezTo>
                  <a:cubicBezTo>
                    <a:pt x="140" y="160"/>
                    <a:pt x="291" y="194"/>
                    <a:pt x="447" y="194"/>
                  </a:cubicBezTo>
                  <a:cubicBezTo>
                    <a:pt x="581" y="194"/>
                    <a:pt x="718" y="169"/>
                    <a:pt x="856" y="169"/>
                  </a:cubicBezTo>
                  <a:cubicBezTo>
                    <a:pt x="662" y="35"/>
                    <a:pt x="446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6399;p9">
              <a:extLst>
                <a:ext uri="{FF2B5EF4-FFF2-40B4-BE49-F238E27FC236}">
                  <a16:creationId xmlns:a16="http://schemas.microsoft.com/office/drawing/2014/main" id="{A6DAF15E-8B66-40C3-9F42-AD2788C2D673}"/>
                </a:ext>
              </a:extLst>
            </p:cNvPr>
            <p:cNvSpPr/>
            <p:nvPr/>
          </p:nvSpPr>
          <p:spPr>
            <a:xfrm>
              <a:off x="5423525" y="3048650"/>
              <a:ext cx="14950" cy="4725"/>
            </a:xfrm>
            <a:custGeom>
              <a:avLst/>
              <a:gdLst/>
              <a:ahLst/>
              <a:cxnLst/>
              <a:rect l="l" t="t" r="r" b="b"/>
              <a:pathLst>
                <a:path w="598" h="189" extrusionOk="0">
                  <a:moveTo>
                    <a:pt x="188" y="1"/>
                  </a:moveTo>
                  <a:cubicBezTo>
                    <a:pt x="128" y="1"/>
                    <a:pt x="66" y="11"/>
                    <a:pt x="1" y="33"/>
                  </a:cubicBezTo>
                  <a:cubicBezTo>
                    <a:pt x="102" y="159"/>
                    <a:pt x="227" y="189"/>
                    <a:pt x="361" y="189"/>
                  </a:cubicBezTo>
                  <a:cubicBezTo>
                    <a:pt x="438" y="189"/>
                    <a:pt x="518" y="179"/>
                    <a:pt x="598" y="172"/>
                  </a:cubicBezTo>
                  <a:cubicBezTo>
                    <a:pt x="482" y="71"/>
                    <a:pt x="345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6400;p9">
              <a:extLst>
                <a:ext uri="{FF2B5EF4-FFF2-40B4-BE49-F238E27FC236}">
                  <a16:creationId xmlns:a16="http://schemas.microsoft.com/office/drawing/2014/main" id="{7566BF9C-4BD7-4BC5-8185-10ACC93FC80A}"/>
                </a:ext>
              </a:extLst>
            </p:cNvPr>
            <p:cNvSpPr/>
            <p:nvPr/>
          </p:nvSpPr>
          <p:spPr>
            <a:xfrm>
              <a:off x="5442425" y="3053325"/>
              <a:ext cx="15450" cy="4650"/>
            </a:xfrm>
            <a:custGeom>
              <a:avLst/>
              <a:gdLst/>
              <a:ahLst/>
              <a:cxnLst/>
              <a:rect l="l" t="t" r="r" b="b"/>
              <a:pathLst>
                <a:path w="618" h="186" extrusionOk="0">
                  <a:moveTo>
                    <a:pt x="84" y="1"/>
                  </a:moveTo>
                  <a:cubicBezTo>
                    <a:pt x="56" y="1"/>
                    <a:pt x="29" y="2"/>
                    <a:pt x="1" y="5"/>
                  </a:cubicBezTo>
                  <a:cubicBezTo>
                    <a:pt x="110" y="151"/>
                    <a:pt x="235" y="185"/>
                    <a:pt x="366" y="185"/>
                  </a:cubicBezTo>
                  <a:cubicBezTo>
                    <a:pt x="448" y="185"/>
                    <a:pt x="533" y="172"/>
                    <a:pt x="617" y="164"/>
                  </a:cubicBezTo>
                  <a:cubicBezTo>
                    <a:pt x="461" y="60"/>
                    <a:pt x="275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6401;p9">
              <a:extLst>
                <a:ext uri="{FF2B5EF4-FFF2-40B4-BE49-F238E27FC236}">
                  <a16:creationId xmlns:a16="http://schemas.microsoft.com/office/drawing/2014/main" id="{ACEB488F-7018-4AF2-AF38-27187C784C80}"/>
                </a:ext>
              </a:extLst>
            </p:cNvPr>
            <p:cNvSpPr/>
            <p:nvPr/>
          </p:nvSpPr>
          <p:spPr>
            <a:xfrm>
              <a:off x="5275825" y="3025200"/>
              <a:ext cx="15450" cy="4200"/>
            </a:xfrm>
            <a:custGeom>
              <a:avLst/>
              <a:gdLst/>
              <a:ahLst/>
              <a:cxnLst/>
              <a:rect l="l" t="t" r="r" b="b"/>
              <a:pathLst>
                <a:path w="618" h="168" extrusionOk="0">
                  <a:moveTo>
                    <a:pt x="161" y="1"/>
                  </a:moveTo>
                  <a:cubicBezTo>
                    <a:pt x="109" y="1"/>
                    <a:pt x="55" y="6"/>
                    <a:pt x="1" y="16"/>
                  </a:cubicBezTo>
                  <a:cubicBezTo>
                    <a:pt x="107" y="133"/>
                    <a:pt x="227" y="168"/>
                    <a:pt x="352" y="168"/>
                  </a:cubicBezTo>
                  <a:cubicBezTo>
                    <a:pt x="439" y="168"/>
                    <a:pt x="528" y="151"/>
                    <a:pt x="617" y="135"/>
                  </a:cubicBezTo>
                  <a:cubicBezTo>
                    <a:pt x="468" y="46"/>
                    <a:pt x="319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6402;p9">
              <a:extLst>
                <a:ext uri="{FF2B5EF4-FFF2-40B4-BE49-F238E27FC236}">
                  <a16:creationId xmlns:a16="http://schemas.microsoft.com/office/drawing/2014/main" id="{E86C3310-A75C-4647-BBBE-14C541A3E19E}"/>
                </a:ext>
              </a:extLst>
            </p:cNvPr>
            <p:cNvSpPr/>
            <p:nvPr/>
          </p:nvSpPr>
          <p:spPr>
            <a:xfrm>
              <a:off x="5509575" y="3067625"/>
              <a:ext cx="14450" cy="4525"/>
            </a:xfrm>
            <a:custGeom>
              <a:avLst/>
              <a:gdLst/>
              <a:ahLst/>
              <a:cxnLst/>
              <a:rect l="l" t="t" r="r" b="b"/>
              <a:pathLst>
                <a:path w="578" h="181" extrusionOk="0">
                  <a:moveTo>
                    <a:pt x="149" y="1"/>
                  </a:moveTo>
                  <a:cubicBezTo>
                    <a:pt x="100" y="1"/>
                    <a:pt x="50" y="5"/>
                    <a:pt x="0" y="10"/>
                  </a:cubicBezTo>
                  <a:cubicBezTo>
                    <a:pt x="98" y="149"/>
                    <a:pt x="243" y="181"/>
                    <a:pt x="390" y="181"/>
                  </a:cubicBezTo>
                  <a:cubicBezTo>
                    <a:pt x="454" y="181"/>
                    <a:pt x="517" y="175"/>
                    <a:pt x="577" y="169"/>
                  </a:cubicBezTo>
                  <a:cubicBezTo>
                    <a:pt x="443" y="34"/>
                    <a:pt x="297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6403;p9">
              <a:extLst>
                <a:ext uri="{FF2B5EF4-FFF2-40B4-BE49-F238E27FC236}">
                  <a16:creationId xmlns:a16="http://schemas.microsoft.com/office/drawing/2014/main" id="{77F0B839-6EF3-44C9-AEEB-ED216E4BE0C6}"/>
                </a:ext>
              </a:extLst>
            </p:cNvPr>
            <p:cNvSpPr/>
            <p:nvPr/>
          </p:nvSpPr>
          <p:spPr>
            <a:xfrm>
              <a:off x="5461825" y="3057775"/>
              <a:ext cx="10975" cy="4350"/>
            </a:xfrm>
            <a:custGeom>
              <a:avLst/>
              <a:gdLst/>
              <a:ahLst/>
              <a:cxnLst/>
              <a:rect l="l" t="t" r="r" b="b"/>
              <a:pathLst>
                <a:path w="439" h="174" extrusionOk="0">
                  <a:moveTo>
                    <a:pt x="76" y="1"/>
                  </a:moveTo>
                  <a:cubicBezTo>
                    <a:pt x="51" y="1"/>
                    <a:pt x="26" y="3"/>
                    <a:pt x="1" y="6"/>
                  </a:cubicBezTo>
                  <a:cubicBezTo>
                    <a:pt x="75" y="140"/>
                    <a:pt x="183" y="174"/>
                    <a:pt x="308" y="174"/>
                  </a:cubicBezTo>
                  <a:cubicBezTo>
                    <a:pt x="350" y="174"/>
                    <a:pt x="393" y="170"/>
                    <a:pt x="438" y="165"/>
                  </a:cubicBezTo>
                  <a:cubicBezTo>
                    <a:pt x="338" y="48"/>
                    <a:pt x="209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404;p9">
              <a:extLst>
                <a:ext uri="{FF2B5EF4-FFF2-40B4-BE49-F238E27FC236}">
                  <a16:creationId xmlns:a16="http://schemas.microsoft.com/office/drawing/2014/main" id="{59B10896-96C9-4AC7-AA5A-7C11F7AF69C6}"/>
                </a:ext>
              </a:extLst>
            </p:cNvPr>
            <p:cNvSpPr/>
            <p:nvPr/>
          </p:nvSpPr>
          <p:spPr>
            <a:xfrm>
              <a:off x="5265875" y="29435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95" y="1"/>
                  </a:moveTo>
                  <a:cubicBezTo>
                    <a:pt x="63" y="1"/>
                    <a:pt x="31" y="1"/>
                    <a:pt x="1" y="1"/>
                  </a:cubicBezTo>
                  <a:cubicBezTo>
                    <a:pt x="1" y="61"/>
                    <a:pt x="21" y="101"/>
                    <a:pt x="21" y="180"/>
                  </a:cubicBezTo>
                  <a:cubicBezTo>
                    <a:pt x="220" y="180"/>
                    <a:pt x="399" y="200"/>
                    <a:pt x="578" y="200"/>
                  </a:cubicBezTo>
                  <a:cubicBezTo>
                    <a:pt x="460" y="15"/>
                    <a:pt x="27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405;p9">
              <a:extLst>
                <a:ext uri="{FF2B5EF4-FFF2-40B4-BE49-F238E27FC236}">
                  <a16:creationId xmlns:a16="http://schemas.microsoft.com/office/drawing/2014/main" id="{ADFD8C43-C4A4-41D1-9CC0-0A4CF2C2C5BB}"/>
                </a:ext>
              </a:extLst>
            </p:cNvPr>
            <p:cNvSpPr/>
            <p:nvPr/>
          </p:nvSpPr>
          <p:spPr>
            <a:xfrm>
              <a:off x="5242025" y="2871750"/>
              <a:ext cx="71125" cy="27675"/>
            </a:xfrm>
            <a:custGeom>
              <a:avLst/>
              <a:gdLst/>
              <a:ahLst/>
              <a:cxnLst/>
              <a:rect l="l" t="t" r="r" b="b"/>
              <a:pathLst>
                <a:path w="2845" h="1107" extrusionOk="0">
                  <a:moveTo>
                    <a:pt x="375" y="1"/>
                  </a:moveTo>
                  <a:cubicBezTo>
                    <a:pt x="254" y="1"/>
                    <a:pt x="130" y="44"/>
                    <a:pt x="0" y="166"/>
                  </a:cubicBezTo>
                  <a:cubicBezTo>
                    <a:pt x="279" y="246"/>
                    <a:pt x="557" y="305"/>
                    <a:pt x="756" y="564"/>
                  </a:cubicBezTo>
                  <a:cubicBezTo>
                    <a:pt x="799" y="556"/>
                    <a:pt x="841" y="553"/>
                    <a:pt x="882" y="553"/>
                  </a:cubicBezTo>
                  <a:cubicBezTo>
                    <a:pt x="1166" y="553"/>
                    <a:pt x="1413" y="713"/>
                    <a:pt x="1691" y="783"/>
                  </a:cubicBezTo>
                  <a:cubicBezTo>
                    <a:pt x="1712" y="781"/>
                    <a:pt x="1732" y="780"/>
                    <a:pt x="1753" y="780"/>
                  </a:cubicBezTo>
                  <a:cubicBezTo>
                    <a:pt x="2146" y="780"/>
                    <a:pt x="2424" y="1107"/>
                    <a:pt x="2766" y="1107"/>
                  </a:cubicBezTo>
                  <a:cubicBezTo>
                    <a:pt x="2792" y="1107"/>
                    <a:pt x="2818" y="1105"/>
                    <a:pt x="2845" y="1101"/>
                  </a:cubicBezTo>
                  <a:cubicBezTo>
                    <a:pt x="2646" y="743"/>
                    <a:pt x="2646" y="246"/>
                    <a:pt x="2069" y="186"/>
                  </a:cubicBezTo>
                  <a:cubicBezTo>
                    <a:pt x="1913" y="334"/>
                    <a:pt x="1760" y="387"/>
                    <a:pt x="1608" y="387"/>
                  </a:cubicBezTo>
                  <a:cubicBezTo>
                    <a:pt x="1392" y="387"/>
                    <a:pt x="1177" y="279"/>
                    <a:pt x="955" y="186"/>
                  </a:cubicBezTo>
                  <a:cubicBezTo>
                    <a:pt x="759" y="112"/>
                    <a:pt x="570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406;p9">
              <a:extLst>
                <a:ext uri="{FF2B5EF4-FFF2-40B4-BE49-F238E27FC236}">
                  <a16:creationId xmlns:a16="http://schemas.microsoft.com/office/drawing/2014/main" id="{8D679A12-74EB-4B82-B2C0-84F263A10CFF}"/>
                </a:ext>
              </a:extLst>
            </p:cNvPr>
            <p:cNvSpPr/>
            <p:nvPr/>
          </p:nvSpPr>
          <p:spPr>
            <a:xfrm>
              <a:off x="5298200" y="3042800"/>
              <a:ext cx="184050" cy="34900"/>
            </a:xfrm>
            <a:custGeom>
              <a:avLst/>
              <a:gdLst/>
              <a:ahLst/>
              <a:cxnLst/>
              <a:rect l="l" t="t" r="r" b="b"/>
              <a:pathLst>
                <a:path w="7362" h="1396" extrusionOk="0">
                  <a:moveTo>
                    <a:pt x="455" y="0"/>
                  </a:moveTo>
                  <a:cubicBezTo>
                    <a:pt x="318" y="0"/>
                    <a:pt x="180" y="3"/>
                    <a:pt x="41" y="8"/>
                  </a:cubicBezTo>
                  <a:cubicBezTo>
                    <a:pt x="21" y="8"/>
                    <a:pt x="21" y="28"/>
                    <a:pt x="1" y="88"/>
                  </a:cubicBezTo>
                  <a:cubicBezTo>
                    <a:pt x="1" y="127"/>
                    <a:pt x="1" y="187"/>
                    <a:pt x="41" y="227"/>
                  </a:cubicBezTo>
                  <a:cubicBezTo>
                    <a:pt x="419" y="466"/>
                    <a:pt x="876" y="565"/>
                    <a:pt x="1294" y="605"/>
                  </a:cubicBezTo>
                  <a:cubicBezTo>
                    <a:pt x="2786" y="824"/>
                    <a:pt x="4278" y="1003"/>
                    <a:pt x="5790" y="1182"/>
                  </a:cubicBezTo>
                  <a:cubicBezTo>
                    <a:pt x="6184" y="1245"/>
                    <a:pt x="6566" y="1396"/>
                    <a:pt x="6966" y="1396"/>
                  </a:cubicBezTo>
                  <a:cubicBezTo>
                    <a:pt x="7070" y="1396"/>
                    <a:pt x="7175" y="1385"/>
                    <a:pt x="7282" y="1361"/>
                  </a:cubicBezTo>
                  <a:cubicBezTo>
                    <a:pt x="7302" y="1361"/>
                    <a:pt x="7341" y="1321"/>
                    <a:pt x="7341" y="1281"/>
                  </a:cubicBezTo>
                  <a:cubicBezTo>
                    <a:pt x="7361" y="1261"/>
                    <a:pt x="7341" y="1221"/>
                    <a:pt x="7262" y="1202"/>
                  </a:cubicBezTo>
                  <a:cubicBezTo>
                    <a:pt x="7083" y="1182"/>
                    <a:pt x="6884" y="1182"/>
                    <a:pt x="6705" y="1162"/>
                  </a:cubicBezTo>
                  <a:cubicBezTo>
                    <a:pt x="6645" y="1102"/>
                    <a:pt x="6565" y="1023"/>
                    <a:pt x="6446" y="1003"/>
                  </a:cubicBezTo>
                  <a:cubicBezTo>
                    <a:pt x="6267" y="983"/>
                    <a:pt x="6088" y="983"/>
                    <a:pt x="5909" y="963"/>
                  </a:cubicBezTo>
                  <a:cubicBezTo>
                    <a:pt x="5750" y="824"/>
                    <a:pt x="5491" y="923"/>
                    <a:pt x="5312" y="804"/>
                  </a:cubicBezTo>
                  <a:cubicBezTo>
                    <a:pt x="5272" y="804"/>
                    <a:pt x="5213" y="804"/>
                    <a:pt x="5173" y="784"/>
                  </a:cubicBezTo>
                  <a:cubicBezTo>
                    <a:pt x="5084" y="711"/>
                    <a:pt x="4976" y="701"/>
                    <a:pt x="4863" y="701"/>
                  </a:cubicBezTo>
                  <a:cubicBezTo>
                    <a:pt x="4819" y="701"/>
                    <a:pt x="4773" y="702"/>
                    <a:pt x="4728" y="702"/>
                  </a:cubicBezTo>
                  <a:cubicBezTo>
                    <a:pt x="4608" y="702"/>
                    <a:pt x="4492" y="691"/>
                    <a:pt x="4397" y="605"/>
                  </a:cubicBezTo>
                  <a:cubicBezTo>
                    <a:pt x="4363" y="603"/>
                    <a:pt x="4328" y="602"/>
                    <a:pt x="4293" y="602"/>
                  </a:cubicBezTo>
                  <a:cubicBezTo>
                    <a:pt x="4090" y="602"/>
                    <a:pt x="3873" y="626"/>
                    <a:pt x="3663" y="626"/>
                  </a:cubicBezTo>
                  <a:cubicBezTo>
                    <a:pt x="3465" y="626"/>
                    <a:pt x="3273" y="605"/>
                    <a:pt x="3104" y="525"/>
                  </a:cubicBezTo>
                  <a:cubicBezTo>
                    <a:pt x="2238" y="127"/>
                    <a:pt x="1373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407;p9">
              <a:extLst>
                <a:ext uri="{FF2B5EF4-FFF2-40B4-BE49-F238E27FC236}">
                  <a16:creationId xmlns:a16="http://schemas.microsoft.com/office/drawing/2014/main" id="{8C0F52A1-E203-4CEE-81C6-24CABE121E41}"/>
                </a:ext>
              </a:extLst>
            </p:cNvPr>
            <p:cNvSpPr/>
            <p:nvPr/>
          </p:nvSpPr>
          <p:spPr>
            <a:xfrm>
              <a:off x="5265375" y="3156875"/>
              <a:ext cx="169625" cy="24900"/>
            </a:xfrm>
            <a:custGeom>
              <a:avLst/>
              <a:gdLst/>
              <a:ahLst/>
              <a:cxnLst/>
              <a:rect l="l" t="t" r="r" b="b"/>
              <a:pathLst>
                <a:path w="6785" h="996" extrusionOk="0">
                  <a:moveTo>
                    <a:pt x="41" y="0"/>
                  </a:moveTo>
                  <a:cubicBezTo>
                    <a:pt x="41" y="40"/>
                    <a:pt x="21" y="80"/>
                    <a:pt x="1" y="120"/>
                  </a:cubicBezTo>
                  <a:cubicBezTo>
                    <a:pt x="21" y="279"/>
                    <a:pt x="140" y="339"/>
                    <a:pt x="240" y="418"/>
                  </a:cubicBezTo>
                  <a:cubicBezTo>
                    <a:pt x="349" y="458"/>
                    <a:pt x="463" y="473"/>
                    <a:pt x="578" y="473"/>
                  </a:cubicBezTo>
                  <a:cubicBezTo>
                    <a:pt x="692" y="473"/>
                    <a:pt x="807" y="458"/>
                    <a:pt x="916" y="438"/>
                  </a:cubicBezTo>
                  <a:cubicBezTo>
                    <a:pt x="1115" y="538"/>
                    <a:pt x="1354" y="478"/>
                    <a:pt x="1553" y="577"/>
                  </a:cubicBezTo>
                  <a:cubicBezTo>
                    <a:pt x="1990" y="637"/>
                    <a:pt x="2408" y="717"/>
                    <a:pt x="2846" y="776"/>
                  </a:cubicBezTo>
                  <a:cubicBezTo>
                    <a:pt x="3741" y="876"/>
                    <a:pt x="4676" y="915"/>
                    <a:pt x="5571" y="995"/>
                  </a:cubicBezTo>
                  <a:cubicBezTo>
                    <a:pt x="5733" y="843"/>
                    <a:pt x="5927" y="813"/>
                    <a:pt x="6129" y="813"/>
                  </a:cubicBezTo>
                  <a:cubicBezTo>
                    <a:pt x="6254" y="813"/>
                    <a:pt x="6383" y="825"/>
                    <a:pt x="6509" y="825"/>
                  </a:cubicBezTo>
                  <a:cubicBezTo>
                    <a:pt x="6603" y="825"/>
                    <a:pt x="6696" y="818"/>
                    <a:pt x="6784" y="796"/>
                  </a:cubicBezTo>
                  <a:cubicBezTo>
                    <a:pt x="5074" y="418"/>
                    <a:pt x="3323" y="319"/>
                    <a:pt x="1592" y="219"/>
                  </a:cubicBezTo>
                  <a:cubicBezTo>
                    <a:pt x="1463" y="160"/>
                    <a:pt x="1329" y="150"/>
                    <a:pt x="1195" y="150"/>
                  </a:cubicBezTo>
                  <a:cubicBezTo>
                    <a:pt x="1127" y="150"/>
                    <a:pt x="1060" y="152"/>
                    <a:pt x="994" y="152"/>
                  </a:cubicBezTo>
                  <a:cubicBezTo>
                    <a:pt x="927" y="152"/>
                    <a:pt x="861" y="150"/>
                    <a:pt x="797" y="140"/>
                  </a:cubicBezTo>
                  <a:cubicBezTo>
                    <a:pt x="657" y="140"/>
                    <a:pt x="518" y="140"/>
                    <a:pt x="419" y="40"/>
                  </a:cubicBezTo>
                  <a:cubicBezTo>
                    <a:pt x="299" y="20"/>
                    <a:pt x="160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408;p9">
              <a:extLst>
                <a:ext uri="{FF2B5EF4-FFF2-40B4-BE49-F238E27FC236}">
                  <a16:creationId xmlns:a16="http://schemas.microsoft.com/office/drawing/2014/main" id="{5FD40C44-C872-4E79-977B-3532B9C1B8B9}"/>
                </a:ext>
              </a:extLst>
            </p:cNvPr>
            <p:cNvSpPr/>
            <p:nvPr/>
          </p:nvSpPr>
          <p:spPr>
            <a:xfrm>
              <a:off x="5218150" y="3028575"/>
              <a:ext cx="81075" cy="20225"/>
            </a:xfrm>
            <a:custGeom>
              <a:avLst/>
              <a:gdLst/>
              <a:ahLst/>
              <a:cxnLst/>
              <a:rect l="l" t="t" r="r" b="b"/>
              <a:pathLst>
                <a:path w="3243" h="809" extrusionOk="0">
                  <a:moveTo>
                    <a:pt x="955" y="0"/>
                  </a:moveTo>
                  <a:cubicBezTo>
                    <a:pt x="637" y="20"/>
                    <a:pt x="318" y="20"/>
                    <a:pt x="0" y="60"/>
                  </a:cubicBezTo>
                  <a:cubicBezTo>
                    <a:pt x="0" y="100"/>
                    <a:pt x="20" y="159"/>
                    <a:pt x="40" y="199"/>
                  </a:cubicBezTo>
                  <a:cubicBezTo>
                    <a:pt x="696" y="199"/>
                    <a:pt x="1293" y="358"/>
                    <a:pt x="1890" y="557"/>
                  </a:cubicBezTo>
                  <a:cubicBezTo>
                    <a:pt x="2263" y="676"/>
                    <a:pt x="2650" y="809"/>
                    <a:pt x="3039" y="809"/>
                  </a:cubicBezTo>
                  <a:cubicBezTo>
                    <a:pt x="3107" y="809"/>
                    <a:pt x="3175" y="805"/>
                    <a:pt x="3243" y="796"/>
                  </a:cubicBezTo>
                  <a:lnTo>
                    <a:pt x="3243" y="577"/>
                  </a:lnTo>
                  <a:cubicBezTo>
                    <a:pt x="2785" y="279"/>
                    <a:pt x="2248" y="239"/>
                    <a:pt x="1711" y="179"/>
                  </a:cubicBezTo>
                  <a:cubicBezTo>
                    <a:pt x="1631" y="139"/>
                    <a:pt x="1592" y="60"/>
                    <a:pt x="1492" y="40"/>
                  </a:cubicBezTo>
                  <a:cubicBezTo>
                    <a:pt x="1313" y="40"/>
                    <a:pt x="1134" y="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409;p9">
              <a:extLst>
                <a:ext uri="{FF2B5EF4-FFF2-40B4-BE49-F238E27FC236}">
                  <a16:creationId xmlns:a16="http://schemas.microsoft.com/office/drawing/2014/main" id="{414D12C6-37A2-4A0F-B212-CAA16AD71115}"/>
                </a:ext>
              </a:extLst>
            </p:cNvPr>
            <p:cNvSpPr/>
            <p:nvPr/>
          </p:nvSpPr>
          <p:spPr>
            <a:xfrm>
              <a:off x="5137575" y="3111350"/>
              <a:ext cx="84075" cy="20125"/>
            </a:xfrm>
            <a:custGeom>
              <a:avLst/>
              <a:gdLst/>
              <a:ahLst/>
              <a:cxnLst/>
              <a:rect l="l" t="t" r="r" b="b"/>
              <a:pathLst>
                <a:path w="3363" h="805" extrusionOk="0">
                  <a:moveTo>
                    <a:pt x="1133" y="0"/>
                  </a:moveTo>
                  <a:cubicBezTo>
                    <a:pt x="757" y="0"/>
                    <a:pt x="381" y="41"/>
                    <a:pt x="1" y="170"/>
                  </a:cubicBezTo>
                  <a:cubicBezTo>
                    <a:pt x="80" y="230"/>
                    <a:pt x="140" y="310"/>
                    <a:pt x="199" y="349"/>
                  </a:cubicBezTo>
                  <a:cubicBezTo>
                    <a:pt x="259" y="409"/>
                    <a:pt x="339" y="429"/>
                    <a:pt x="458" y="429"/>
                  </a:cubicBezTo>
                  <a:cubicBezTo>
                    <a:pt x="469" y="428"/>
                    <a:pt x="479" y="427"/>
                    <a:pt x="489" y="427"/>
                  </a:cubicBezTo>
                  <a:cubicBezTo>
                    <a:pt x="649" y="427"/>
                    <a:pt x="746" y="571"/>
                    <a:pt x="896" y="608"/>
                  </a:cubicBezTo>
                  <a:cubicBezTo>
                    <a:pt x="941" y="614"/>
                    <a:pt x="987" y="617"/>
                    <a:pt x="1034" y="617"/>
                  </a:cubicBezTo>
                  <a:cubicBezTo>
                    <a:pt x="1138" y="617"/>
                    <a:pt x="1245" y="605"/>
                    <a:pt x="1351" y="605"/>
                  </a:cubicBezTo>
                  <a:cubicBezTo>
                    <a:pt x="1486" y="605"/>
                    <a:pt x="1621" y="624"/>
                    <a:pt x="1751" y="707"/>
                  </a:cubicBezTo>
                  <a:cubicBezTo>
                    <a:pt x="1990" y="707"/>
                    <a:pt x="2248" y="727"/>
                    <a:pt x="2487" y="727"/>
                  </a:cubicBezTo>
                  <a:cubicBezTo>
                    <a:pt x="2609" y="784"/>
                    <a:pt x="2727" y="805"/>
                    <a:pt x="2845" y="805"/>
                  </a:cubicBezTo>
                  <a:cubicBezTo>
                    <a:pt x="2976" y="805"/>
                    <a:pt x="3107" y="779"/>
                    <a:pt x="3243" y="747"/>
                  </a:cubicBezTo>
                  <a:cubicBezTo>
                    <a:pt x="3343" y="628"/>
                    <a:pt x="3362" y="469"/>
                    <a:pt x="3223" y="349"/>
                  </a:cubicBezTo>
                  <a:lnTo>
                    <a:pt x="3243" y="349"/>
                  </a:lnTo>
                  <a:cubicBezTo>
                    <a:pt x="3124" y="230"/>
                    <a:pt x="2965" y="131"/>
                    <a:pt x="2786" y="111"/>
                  </a:cubicBezTo>
                  <a:cubicBezTo>
                    <a:pt x="2231" y="87"/>
                    <a:pt x="1683" y="0"/>
                    <a:pt x="1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410;p9">
              <a:extLst>
                <a:ext uri="{FF2B5EF4-FFF2-40B4-BE49-F238E27FC236}">
                  <a16:creationId xmlns:a16="http://schemas.microsoft.com/office/drawing/2014/main" id="{985FD4A8-E891-4BE9-AE04-0849639D3B01}"/>
                </a:ext>
              </a:extLst>
            </p:cNvPr>
            <p:cNvSpPr/>
            <p:nvPr/>
          </p:nvSpPr>
          <p:spPr>
            <a:xfrm>
              <a:off x="5216650" y="3119575"/>
              <a:ext cx="62675" cy="23450"/>
            </a:xfrm>
            <a:custGeom>
              <a:avLst/>
              <a:gdLst/>
              <a:ahLst/>
              <a:cxnLst/>
              <a:rect l="l" t="t" r="r" b="b"/>
              <a:pathLst>
                <a:path w="2507" h="938" extrusionOk="0">
                  <a:moveTo>
                    <a:pt x="458" y="0"/>
                  </a:moveTo>
                  <a:cubicBezTo>
                    <a:pt x="319" y="0"/>
                    <a:pt x="180" y="20"/>
                    <a:pt x="60" y="20"/>
                  </a:cubicBezTo>
                  <a:cubicBezTo>
                    <a:pt x="60" y="140"/>
                    <a:pt x="80" y="279"/>
                    <a:pt x="80" y="398"/>
                  </a:cubicBezTo>
                  <a:cubicBezTo>
                    <a:pt x="60" y="398"/>
                    <a:pt x="20" y="418"/>
                    <a:pt x="20" y="418"/>
                  </a:cubicBezTo>
                  <a:cubicBezTo>
                    <a:pt x="1" y="478"/>
                    <a:pt x="1" y="498"/>
                    <a:pt x="80" y="538"/>
                  </a:cubicBezTo>
                  <a:cubicBezTo>
                    <a:pt x="160" y="538"/>
                    <a:pt x="199" y="577"/>
                    <a:pt x="279" y="577"/>
                  </a:cubicBezTo>
                  <a:cubicBezTo>
                    <a:pt x="364" y="634"/>
                    <a:pt x="457" y="645"/>
                    <a:pt x="551" y="645"/>
                  </a:cubicBezTo>
                  <a:cubicBezTo>
                    <a:pt x="614" y="645"/>
                    <a:pt x="677" y="640"/>
                    <a:pt x="740" y="640"/>
                  </a:cubicBezTo>
                  <a:cubicBezTo>
                    <a:pt x="850" y="640"/>
                    <a:pt x="957" y="655"/>
                    <a:pt x="1055" y="737"/>
                  </a:cubicBezTo>
                  <a:cubicBezTo>
                    <a:pt x="1174" y="776"/>
                    <a:pt x="1294" y="776"/>
                    <a:pt x="1413" y="776"/>
                  </a:cubicBezTo>
                  <a:cubicBezTo>
                    <a:pt x="1572" y="916"/>
                    <a:pt x="1851" y="776"/>
                    <a:pt x="1990" y="935"/>
                  </a:cubicBezTo>
                  <a:cubicBezTo>
                    <a:pt x="2007" y="933"/>
                    <a:pt x="2025" y="933"/>
                    <a:pt x="2043" y="933"/>
                  </a:cubicBezTo>
                  <a:cubicBezTo>
                    <a:pt x="2088" y="933"/>
                    <a:pt x="2136" y="937"/>
                    <a:pt x="2185" y="937"/>
                  </a:cubicBezTo>
                  <a:cubicBezTo>
                    <a:pt x="2301" y="937"/>
                    <a:pt x="2420" y="911"/>
                    <a:pt x="2507" y="737"/>
                  </a:cubicBezTo>
                  <a:cubicBezTo>
                    <a:pt x="1910" y="637"/>
                    <a:pt x="1473" y="180"/>
                    <a:pt x="856" y="180"/>
                  </a:cubicBezTo>
                  <a:cubicBezTo>
                    <a:pt x="717" y="80"/>
                    <a:pt x="557" y="1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411;p9">
              <a:extLst>
                <a:ext uri="{FF2B5EF4-FFF2-40B4-BE49-F238E27FC236}">
                  <a16:creationId xmlns:a16="http://schemas.microsoft.com/office/drawing/2014/main" id="{A535B356-91A5-4469-8DBA-0C0FA708FA34}"/>
                </a:ext>
              </a:extLst>
            </p:cNvPr>
            <p:cNvSpPr/>
            <p:nvPr/>
          </p:nvSpPr>
          <p:spPr>
            <a:xfrm>
              <a:off x="5211175" y="3104650"/>
              <a:ext cx="72650" cy="14950"/>
            </a:xfrm>
            <a:custGeom>
              <a:avLst/>
              <a:gdLst/>
              <a:ahLst/>
              <a:cxnLst/>
              <a:rect l="l" t="t" r="r" b="b"/>
              <a:pathLst>
                <a:path w="2906" h="598" extrusionOk="0">
                  <a:moveTo>
                    <a:pt x="120" y="1"/>
                  </a:moveTo>
                  <a:cubicBezTo>
                    <a:pt x="40" y="80"/>
                    <a:pt x="1" y="120"/>
                    <a:pt x="1" y="180"/>
                  </a:cubicBezTo>
                  <a:cubicBezTo>
                    <a:pt x="1" y="279"/>
                    <a:pt x="21" y="339"/>
                    <a:pt x="80" y="418"/>
                  </a:cubicBezTo>
                  <a:cubicBezTo>
                    <a:pt x="108" y="446"/>
                    <a:pt x="140" y="461"/>
                    <a:pt x="174" y="461"/>
                  </a:cubicBezTo>
                  <a:cubicBezTo>
                    <a:pt x="214" y="461"/>
                    <a:pt x="256" y="441"/>
                    <a:pt x="299" y="399"/>
                  </a:cubicBezTo>
                  <a:cubicBezTo>
                    <a:pt x="440" y="382"/>
                    <a:pt x="581" y="375"/>
                    <a:pt x="722" y="375"/>
                  </a:cubicBezTo>
                  <a:cubicBezTo>
                    <a:pt x="1416" y="375"/>
                    <a:pt x="2108" y="548"/>
                    <a:pt x="2786" y="597"/>
                  </a:cubicBezTo>
                  <a:cubicBezTo>
                    <a:pt x="2905" y="379"/>
                    <a:pt x="2706" y="319"/>
                    <a:pt x="2587" y="220"/>
                  </a:cubicBezTo>
                  <a:cubicBezTo>
                    <a:pt x="2052" y="202"/>
                    <a:pt x="1502" y="5"/>
                    <a:pt x="950" y="5"/>
                  </a:cubicBezTo>
                  <a:cubicBezTo>
                    <a:pt x="866" y="5"/>
                    <a:pt x="781" y="10"/>
                    <a:pt x="697" y="21"/>
                  </a:cubicBezTo>
                  <a:cubicBezTo>
                    <a:pt x="617" y="80"/>
                    <a:pt x="548" y="110"/>
                    <a:pt x="483" y="110"/>
                  </a:cubicBezTo>
                  <a:cubicBezTo>
                    <a:pt x="418" y="110"/>
                    <a:pt x="359" y="80"/>
                    <a:pt x="299" y="21"/>
                  </a:cubicBezTo>
                  <a:cubicBezTo>
                    <a:pt x="220" y="1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412;p9">
              <a:extLst>
                <a:ext uri="{FF2B5EF4-FFF2-40B4-BE49-F238E27FC236}">
                  <a16:creationId xmlns:a16="http://schemas.microsoft.com/office/drawing/2014/main" id="{CD7F0DC8-9D4C-4EAF-BEA1-07672014E55C}"/>
                </a:ext>
              </a:extLst>
            </p:cNvPr>
            <p:cNvSpPr/>
            <p:nvPr/>
          </p:nvSpPr>
          <p:spPr>
            <a:xfrm>
              <a:off x="5152000" y="3099675"/>
              <a:ext cx="62200" cy="15550"/>
            </a:xfrm>
            <a:custGeom>
              <a:avLst/>
              <a:gdLst/>
              <a:ahLst/>
              <a:cxnLst/>
              <a:rect l="l" t="t" r="r" b="b"/>
              <a:pathLst>
                <a:path w="2488" h="622" extrusionOk="0">
                  <a:moveTo>
                    <a:pt x="0" y="1"/>
                  </a:moveTo>
                  <a:cubicBezTo>
                    <a:pt x="100" y="279"/>
                    <a:pt x="359" y="220"/>
                    <a:pt x="577" y="239"/>
                  </a:cubicBezTo>
                  <a:lnTo>
                    <a:pt x="796" y="399"/>
                  </a:lnTo>
                  <a:cubicBezTo>
                    <a:pt x="975" y="478"/>
                    <a:pt x="1114" y="598"/>
                    <a:pt x="1313" y="598"/>
                  </a:cubicBezTo>
                  <a:cubicBezTo>
                    <a:pt x="1490" y="598"/>
                    <a:pt x="1667" y="621"/>
                    <a:pt x="1840" y="621"/>
                  </a:cubicBezTo>
                  <a:cubicBezTo>
                    <a:pt x="2057" y="621"/>
                    <a:pt x="2268" y="584"/>
                    <a:pt x="2467" y="419"/>
                  </a:cubicBezTo>
                  <a:cubicBezTo>
                    <a:pt x="2467" y="339"/>
                    <a:pt x="2487" y="279"/>
                    <a:pt x="2487" y="200"/>
                  </a:cubicBezTo>
                  <a:cubicBezTo>
                    <a:pt x="2119" y="38"/>
                    <a:pt x="1743" y="2"/>
                    <a:pt x="1366" y="2"/>
                  </a:cubicBezTo>
                  <a:cubicBezTo>
                    <a:pt x="1063" y="2"/>
                    <a:pt x="759" y="25"/>
                    <a:pt x="459" y="25"/>
                  </a:cubicBezTo>
                  <a:cubicBezTo>
                    <a:pt x="305" y="25"/>
                    <a:pt x="152" y="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413;p9">
              <a:extLst>
                <a:ext uri="{FF2B5EF4-FFF2-40B4-BE49-F238E27FC236}">
                  <a16:creationId xmlns:a16="http://schemas.microsoft.com/office/drawing/2014/main" id="{9208A953-FCAB-4FE5-92A2-15A2961F9634}"/>
                </a:ext>
              </a:extLst>
            </p:cNvPr>
            <p:cNvSpPr/>
            <p:nvPr/>
          </p:nvSpPr>
          <p:spPr>
            <a:xfrm>
              <a:off x="5275325" y="3110625"/>
              <a:ext cx="42300" cy="13350"/>
            </a:xfrm>
            <a:custGeom>
              <a:avLst/>
              <a:gdLst/>
              <a:ahLst/>
              <a:cxnLst/>
              <a:rect l="l" t="t" r="r" b="b"/>
              <a:pathLst>
                <a:path w="1692" h="534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140"/>
                    <a:pt x="120" y="259"/>
                    <a:pt x="200" y="378"/>
                  </a:cubicBezTo>
                  <a:cubicBezTo>
                    <a:pt x="432" y="471"/>
                    <a:pt x="650" y="534"/>
                    <a:pt x="874" y="534"/>
                  </a:cubicBezTo>
                  <a:cubicBezTo>
                    <a:pt x="1131" y="534"/>
                    <a:pt x="1394" y="452"/>
                    <a:pt x="1692" y="239"/>
                  </a:cubicBezTo>
                  <a:cubicBezTo>
                    <a:pt x="1035" y="160"/>
                    <a:pt x="518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414;p9">
              <a:extLst>
                <a:ext uri="{FF2B5EF4-FFF2-40B4-BE49-F238E27FC236}">
                  <a16:creationId xmlns:a16="http://schemas.microsoft.com/office/drawing/2014/main" id="{6BD20AEC-045C-4805-BBAD-72BFB222CE4F}"/>
                </a:ext>
              </a:extLst>
            </p:cNvPr>
            <p:cNvSpPr/>
            <p:nvPr/>
          </p:nvSpPr>
          <p:spPr>
            <a:xfrm>
              <a:off x="5452375" y="3176775"/>
              <a:ext cx="29875" cy="5050"/>
            </a:xfrm>
            <a:custGeom>
              <a:avLst/>
              <a:gdLst/>
              <a:ahLst/>
              <a:cxnLst/>
              <a:rect l="l" t="t" r="r" b="b"/>
              <a:pathLst>
                <a:path w="1195" h="202" extrusionOk="0">
                  <a:moveTo>
                    <a:pt x="1" y="0"/>
                  </a:moveTo>
                  <a:lnTo>
                    <a:pt x="1" y="0"/>
                  </a:lnTo>
                  <a:cubicBezTo>
                    <a:pt x="164" y="164"/>
                    <a:pt x="356" y="202"/>
                    <a:pt x="555" y="202"/>
                  </a:cubicBezTo>
                  <a:cubicBezTo>
                    <a:pt x="727" y="202"/>
                    <a:pt x="904" y="174"/>
                    <a:pt x="1074" y="174"/>
                  </a:cubicBezTo>
                  <a:cubicBezTo>
                    <a:pt x="1115" y="174"/>
                    <a:pt x="1155" y="175"/>
                    <a:pt x="1194" y="179"/>
                  </a:cubicBezTo>
                  <a:cubicBezTo>
                    <a:pt x="929" y="20"/>
                    <a:pt x="664" y="2"/>
                    <a:pt x="398" y="2"/>
                  </a:cubicBezTo>
                  <a:cubicBezTo>
                    <a:pt x="323" y="2"/>
                    <a:pt x="247" y="4"/>
                    <a:pt x="171" y="4"/>
                  </a:cubicBezTo>
                  <a:cubicBezTo>
                    <a:pt x="114" y="4"/>
                    <a:pt x="57" y="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415;p9">
              <a:extLst>
                <a:ext uri="{FF2B5EF4-FFF2-40B4-BE49-F238E27FC236}">
                  <a16:creationId xmlns:a16="http://schemas.microsoft.com/office/drawing/2014/main" id="{14DB8B0D-82A8-448C-9A55-AF8547A767D1}"/>
                </a:ext>
              </a:extLst>
            </p:cNvPr>
            <p:cNvSpPr/>
            <p:nvPr/>
          </p:nvSpPr>
          <p:spPr>
            <a:xfrm>
              <a:off x="5242025" y="3150900"/>
              <a:ext cx="24375" cy="11500"/>
            </a:xfrm>
            <a:custGeom>
              <a:avLst/>
              <a:gdLst/>
              <a:ahLst/>
              <a:cxnLst/>
              <a:rect l="l" t="t" r="r" b="b"/>
              <a:pathLst>
                <a:path w="975" h="460" extrusionOk="0">
                  <a:moveTo>
                    <a:pt x="431" y="0"/>
                  </a:moveTo>
                  <a:cubicBezTo>
                    <a:pt x="299" y="0"/>
                    <a:pt x="167" y="46"/>
                    <a:pt x="40" y="120"/>
                  </a:cubicBezTo>
                  <a:lnTo>
                    <a:pt x="0" y="160"/>
                  </a:lnTo>
                  <a:cubicBezTo>
                    <a:pt x="139" y="384"/>
                    <a:pt x="301" y="459"/>
                    <a:pt x="479" y="459"/>
                  </a:cubicBezTo>
                  <a:cubicBezTo>
                    <a:pt x="633" y="459"/>
                    <a:pt x="800" y="403"/>
                    <a:pt x="975" y="339"/>
                  </a:cubicBezTo>
                  <a:lnTo>
                    <a:pt x="975" y="259"/>
                  </a:lnTo>
                  <a:cubicBezTo>
                    <a:pt x="895" y="220"/>
                    <a:pt x="855" y="160"/>
                    <a:pt x="776" y="120"/>
                  </a:cubicBezTo>
                  <a:cubicBezTo>
                    <a:pt x="664" y="36"/>
                    <a:pt x="54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416;p9">
              <a:extLst>
                <a:ext uri="{FF2B5EF4-FFF2-40B4-BE49-F238E27FC236}">
                  <a16:creationId xmlns:a16="http://schemas.microsoft.com/office/drawing/2014/main" id="{54D0B40C-BEC0-4CFC-ADA3-8B0FDF3D8046}"/>
                </a:ext>
              </a:extLst>
            </p:cNvPr>
            <p:cNvSpPr/>
            <p:nvPr/>
          </p:nvSpPr>
          <p:spPr>
            <a:xfrm>
              <a:off x="5278325" y="3158075"/>
              <a:ext cx="26875" cy="4300"/>
            </a:xfrm>
            <a:custGeom>
              <a:avLst/>
              <a:gdLst/>
              <a:ahLst/>
              <a:cxnLst/>
              <a:rect l="l" t="t" r="r" b="b"/>
              <a:pathLst>
                <a:path w="1075" h="172" extrusionOk="0">
                  <a:moveTo>
                    <a:pt x="482" y="1"/>
                  </a:moveTo>
                  <a:cubicBezTo>
                    <a:pt x="348" y="1"/>
                    <a:pt x="212" y="16"/>
                    <a:pt x="80" y="32"/>
                  </a:cubicBezTo>
                  <a:cubicBezTo>
                    <a:pt x="40" y="32"/>
                    <a:pt x="20" y="32"/>
                    <a:pt x="20" y="72"/>
                  </a:cubicBezTo>
                  <a:cubicBezTo>
                    <a:pt x="0" y="92"/>
                    <a:pt x="20" y="151"/>
                    <a:pt x="80" y="171"/>
                  </a:cubicBezTo>
                  <a:lnTo>
                    <a:pt x="1074" y="171"/>
                  </a:lnTo>
                  <a:cubicBezTo>
                    <a:pt x="893" y="38"/>
                    <a:pt x="690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417;p9">
              <a:extLst>
                <a:ext uri="{FF2B5EF4-FFF2-40B4-BE49-F238E27FC236}">
                  <a16:creationId xmlns:a16="http://schemas.microsoft.com/office/drawing/2014/main" id="{E4C2D1A7-C116-4B45-AA1D-B94BC2D79CA1}"/>
                </a:ext>
              </a:extLst>
            </p:cNvPr>
            <p:cNvSpPr/>
            <p:nvPr/>
          </p:nvSpPr>
          <p:spPr>
            <a:xfrm>
              <a:off x="5479725" y="3072225"/>
              <a:ext cx="19925" cy="5100"/>
            </a:xfrm>
            <a:custGeom>
              <a:avLst/>
              <a:gdLst/>
              <a:ahLst/>
              <a:cxnLst/>
              <a:rect l="l" t="t" r="r" b="b"/>
              <a:pathLst>
                <a:path w="797" h="204" extrusionOk="0">
                  <a:moveTo>
                    <a:pt x="382" y="1"/>
                  </a:moveTo>
                  <a:cubicBezTo>
                    <a:pt x="256" y="1"/>
                    <a:pt x="125" y="25"/>
                    <a:pt x="1" y="25"/>
                  </a:cubicBezTo>
                  <a:cubicBezTo>
                    <a:pt x="21" y="84"/>
                    <a:pt x="41" y="124"/>
                    <a:pt x="41" y="184"/>
                  </a:cubicBezTo>
                  <a:cubicBezTo>
                    <a:pt x="299" y="184"/>
                    <a:pt x="538" y="204"/>
                    <a:pt x="796" y="204"/>
                  </a:cubicBezTo>
                  <a:cubicBezTo>
                    <a:pt x="686" y="38"/>
                    <a:pt x="539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418;p9">
              <a:extLst>
                <a:ext uri="{FF2B5EF4-FFF2-40B4-BE49-F238E27FC236}">
                  <a16:creationId xmlns:a16="http://schemas.microsoft.com/office/drawing/2014/main" id="{20E6D73C-8447-44AD-A741-32F7DB6960A7}"/>
                </a:ext>
              </a:extLst>
            </p:cNvPr>
            <p:cNvSpPr/>
            <p:nvPr/>
          </p:nvSpPr>
          <p:spPr>
            <a:xfrm>
              <a:off x="5218150" y="310527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92" y="1"/>
                  </a:moveTo>
                  <a:cubicBezTo>
                    <a:pt x="125" y="1"/>
                    <a:pt x="60" y="6"/>
                    <a:pt x="0" y="15"/>
                  </a:cubicBezTo>
                  <a:cubicBezTo>
                    <a:pt x="61" y="107"/>
                    <a:pt x="128" y="157"/>
                    <a:pt x="197" y="157"/>
                  </a:cubicBezTo>
                  <a:cubicBezTo>
                    <a:pt x="262" y="157"/>
                    <a:pt x="330" y="112"/>
                    <a:pt x="398" y="15"/>
                  </a:cubicBezTo>
                  <a:cubicBezTo>
                    <a:pt x="328" y="6"/>
                    <a:pt x="259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419;p9">
              <a:extLst>
                <a:ext uri="{FF2B5EF4-FFF2-40B4-BE49-F238E27FC236}">
                  <a16:creationId xmlns:a16="http://schemas.microsoft.com/office/drawing/2014/main" id="{BC9A8281-4B1A-4DCB-8668-71223609A265}"/>
                </a:ext>
              </a:extLst>
            </p:cNvPr>
            <p:cNvSpPr/>
            <p:nvPr/>
          </p:nvSpPr>
          <p:spPr>
            <a:xfrm>
              <a:off x="5145025" y="3119900"/>
              <a:ext cx="11475" cy="5175"/>
            </a:xfrm>
            <a:custGeom>
              <a:avLst/>
              <a:gdLst/>
              <a:ahLst/>
              <a:cxnLst/>
              <a:rect l="l" t="t" r="r" b="b"/>
              <a:pathLst>
                <a:path w="459" h="207" extrusionOk="0">
                  <a:moveTo>
                    <a:pt x="136" y="1"/>
                  </a:moveTo>
                  <a:cubicBezTo>
                    <a:pt x="104" y="1"/>
                    <a:pt x="73" y="3"/>
                    <a:pt x="41" y="7"/>
                  </a:cubicBezTo>
                  <a:cubicBezTo>
                    <a:pt x="41" y="7"/>
                    <a:pt x="1" y="27"/>
                    <a:pt x="1" y="87"/>
                  </a:cubicBezTo>
                  <a:cubicBezTo>
                    <a:pt x="1" y="127"/>
                    <a:pt x="41" y="147"/>
                    <a:pt x="81" y="186"/>
                  </a:cubicBezTo>
                  <a:lnTo>
                    <a:pt x="180" y="186"/>
                  </a:lnTo>
                  <a:lnTo>
                    <a:pt x="260" y="206"/>
                  </a:lnTo>
                  <a:cubicBezTo>
                    <a:pt x="339" y="186"/>
                    <a:pt x="379" y="186"/>
                    <a:pt x="458" y="167"/>
                  </a:cubicBezTo>
                  <a:cubicBezTo>
                    <a:pt x="379" y="39"/>
                    <a:pt x="261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420;p9">
              <a:extLst>
                <a:ext uri="{FF2B5EF4-FFF2-40B4-BE49-F238E27FC236}">
                  <a16:creationId xmlns:a16="http://schemas.microsoft.com/office/drawing/2014/main" id="{B048A380-2AB5-4351-8B21-97790BC52497}"/>
                </a:ext>
              </a:extLst>
            </p:cNvPr>
            <p:cNvSpPr/>
            <p:nvPr/>
          </p:nvSpPr>
          <p:spPr>
            <a:xfrm>
              <a:off x="5275825" y="31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80"/>
                    <a:pt x="100" y="159"/>
                    <a:pt x="200" y="159"/>
                  </a:cubicBezTo>
                  <a:cubicBezTo>
                    <a:pt x="180" y="100"/>
                    <a:pt x="18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421;p9">
              <a:extLst>
                <a:ext uri="{FF2B5EF4-FFF2-40B4-BE49-F238E27FC236}">
                  <a16:creationId xmlns:a16="http://schemas.microsoft.com/office/drawing/2014/main" id="{F214136B-EF8C-4E84-8AAA-CEC7CB5605AF}"/>
                </a:ext>
              </a:extLst>
            </p:cNvPr>
            <p:cNvSpPr/>
            <p:nvPr/>
          </p:nvSpPr>
          <p:spPr>
            <a:xfrm>
              <a:off x="5092825" y="3105125"/>
              <a:ext cx="121375" cy="14950"/>
            </a:xfrm>
            <a:custGeom>
              <a:avLst/>
              <a:gdLst/>
              <a:ahLst/>
              <a:cxnLst/>
              <a:rect l="l" t="t" r="r" b="b"/>
              <a:pathLst>
                <a:path w="4855" h="598" extrusionOk="0">
                  <a:moveTo>
                    <a:pt x="1268" y="1"/>
                  </a:moveTo>
                  <a:cubicBezTo>
                    <a:pt x="851" y="1"/>
                    <a:pt x="433" y="54"/>
                    <a:pt x="0" y="101"/>
                  </a:cubicBezTo>
                  <a:cubicBezTo>
                    <a:pt x="597" y="360"/>
                    <a:pt x="1194" y="399"/>
                    <a:pt x="1791" y="419"/>
                  </a:cubicBezTo>
                  <a:cubicBezTo>
                    <a:pt x="1962" y="384"/>
                    <a:pt x="2132" y="370"/>
                    <a:pt x="2301" y="370"/>
                  </a:cubicBezTo>
                  <a:cubicBezTo>
                    <a:pt x="2981" y="370"/>
                    <a:pt x="3641" y="598"/>
                    <a:pt x="4324" y="598"/>
                  </a:cubicBezTo>
                  <a:cubicBezTo>
                    <a:pt x="4434" y="598"/>
                    <a:pt x="4544" y="592"/>
                    <a:pt x="4655" y="578"/>
                  </a:cubicBezTo>
                  <a:lnTo>
                    <a:pt x="4854" y="380"/>
                  </a:lnTo>
                  <a:cubicBezTo>
                    <a:pt x="4834" y="320"/>
                    <a:pt x="4834" y="260"/>
                    <a:pt x="4834" y="181"/>
                  </a:cubicBezTo>
                  <a:lnTo>
                    <a:pt x="3481" y="181"/>
                  </a:lnTo>
                  <a:cubicBezTo>
                    <a:pt x="3382" y="81"/>
                    <a:pt x="3223" y="121"/>
                    <a:pt x="3084" y="21"/>
                  </a:cubicBezTo>
                  <a:lnTo>
                    <a:pt x="2944" y="21"/>
                  </a:lnTo>
                  <a:cubicBezTo>
                    <a:pt x="2815" y="141"/>
                    <a:pt x="2691" y="181"/>
                    <a:pt x="2561" y="181"/>
                  </a:cubicBezTo>
                  <a:cubicBezTo>
                    <a:pt x="2432" y="181"/>
                    <a:pt x="2298" y="141"/>
                    <a:pt x="2149" y="101"/>
                  </a:cubicBezTo>
                  <a:cubicBezTo>
                    <a:pt x="1853" y="27"/>
                    <a:pt x="1561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422;p9">
              <a:extLst>
                <a:ext uri="{FF2B5EF4-FFF2-40B4-BE49-F238E27FC236}">
                  <a16:creationId xmlns:a16="http://schemas.microsoft.com/office/drawing/2014/main" id="{9F1BC96D-5B1F-4603-9EF4-24618B906E79}"/>
                </a:ext>
              </a:extLst>
            </p:cNvPr>
            <p:cNvSpPr/>
            <p:nvPr/>
          </p:nvSpPr>
          <p:spPr>
            <a:xfrm>
              <a:off x="5241525" y="2848525"/>
              <a:ext cx="44275" cy="22900"/>
            </a:xfrm>
            <a:custGeom>
              <a:avLst/>
              <a:gdLst/>
              <a:ahLst/>
              <a:cxnLst/>
              <a:rect l="l" t="t" r="r" b="b"/>
              <a:pathLst>
                <a:path w="1771" h="916" extrusionOk="0">
                  <a:moveTo>
                    <a:pt x="20" y="1"/>
                  </a:moveTo>
                  <a:cubicBezTo>
                    <a:pt x="0" y="81"/>
                    <a:pt x="0" y="120"/>
                    <a:pt x="0" y="180"/>
                  </a:cubicBezTo>
                  <a:cubicBezTo>
                    <a:pt x="20" y="498"/>
                    <a:pt x="80" y="757"/>
                    <a:pt x="497" y="757"/>
                  </a:cubicBezTo>
                  <a:cubicBezTo>
                    <a:pt x="716" y="757"/>
                    <a:pt x="975" y="876"/>
                    <a:pt x="1194" y="916"/>
                  </a:cubicBezTo>
                  <a:cubicBezTo>
                    <a:pt x="1353" y="697"/>
                    <a:pt x="1572" y="777"/>
                    <a:pt x="1771" y="737"/>
                  </a:cubicBezTo>
                  <a:cubicBezTo>
                    <a:pt x="1751" y="618"/>
                    <a:pt x="1711" y="518"/>
                    <a:pt x="1572" y="498"/>
                  </a:cubicBezTo>
                  <a:cubicBezTo>
                    <a:pt x="1054" y="339"/>
                    <a:pt x="517" y="1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423;p9">
              <a:extLst>
                <a:ext uri="{FF2B5EF4-FFF2-40B4-BE49-F238E27FC236}">
                  <a16:creationId xmlns:a16="http://schemas.microsoft.com/office/drawing/2014/main" id="{F32A18CE-3067-4415-A3AA-8801299CB42E}"/>
                </a:ext>
              </a:extLst>
            </p:cNvPr>
            <p:cNvSpPr/>
            <p:nvPr/>
          </p:nvSpPr>
          <p:spPr>
            <a:xfrm>
              <a:off x="5297725" y="28619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418" y="0"/>
                  </a:moveTo>
                  <a:cubicBezTo>
                    <a:pt x="338" y="179"/>
                    <a:pt x="199" y="199"/>
                    <a:pt x="20" y="239"/>
                  </a:cubicBezTo>
                  <a:cubicBezTo>
                    <a:pt x="20" y="239"/>
                    <a:pt x="0" y="239"/>
                    <a:pt x="0" y="279"/>
                  </a:cubicBezTo>
                  <a:cubicBezTo>
                    <a:pt x="0" y="338"/>
                    <a:pt x="20" y="358"/>
                    <a:pt x="60" y="378"/>
                  </a:cubicBezTo>
                  <a:cubicBezTo>
                    <a:pt x="139" y="398"/>
                    <a:pt x="199" y="398"/>
                    <a:pt x="259" y="398"/>
                  </a:cubicBezTo>
                  <a:cubicBezTo>
                    <a:pt x="358" y="497"/>
                    <a:pt x="537" y="477"/>
                    <a:pt x="617" y="557"/>
                  </a:cubicBezTo>
                  <a:cubicBezTo>
                    <a:pt x="659" y="600"/>
                    <a:pt x="691" y="619"/>
                    <a:pt x="723" y="619"/>
                  </a:cubicBezTo>
                  <a:cubicBezTo>
                    <a:pt x="750" y="619"/>
                    <a:pt x="779" y="605"/>
                    <a:pt x="816" y="577"/>
                  </a:cubicBezTo>
                  <a:lnTo>
                    <a:pt x="995" y="577"/>
                  </a:lnTo>
                  <a:cubicBezTo>
                    <a:pt x="1054" y="637"/>
                    <a:pt x="1114" y="696"/>
                    <a:pt x="1194" y="756"/>
                  </a:cubicBezTo>
                  <a:cubicBezTo>
                    <a:pt x="1233" y="744"/>
                    <a:pt x="1272" y="740"/>
                    <a:pt x="1311" y="740"/>
                  </a:cubicBezTo>
                  <a:cubicBezTo>
                    <a:pt x="1518" y="740"/>
                    <a:pt x="1726" y="877"/>
                    <a:pt x="1982" y="877"/>
                  </a:cubicBezTo>
                  <a:cubicBezTo>
                    <a:pt x="2093" y="877"/>
                    <a:pt x="2214" y="851"/>
                    <a:pt x="2347" y="776"/>
                  </a:cubicBezTo>
                  <a:cubicBezTo>
                    <a:pt x="1611" y="477"/>
                    <a:pt x="1015" y="25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424;p9">
              <a:extLst>
                <a:ext uri="{FF2B5EF4-FFF2-40B4-BE49-F238E27FC236}">
                  <a16:creationId xmlns:a16="http://schemas.microsoft.com/office/drawing/2014/main" id="{213E595B-61E1-4584-834A-E774566D53BA}"/>
                </a:ext>
              </a:extLst>
            </p:cNvPr>
            <p:cNvSpPr/>
            <p:nvPr/>
          </p:nvSpPr>
          <p:spPr>
            <a:xfrm>
              <a:off x="5246500" y="2836650"/>
              <a:ext cx="14425" cy="10550"/>
            </a:xfrm>
            <a:custGeom>
              <a:avLst/>
              <a:gdLst/>
              <a:ahLst/>
              <a:cxnLst/>
              <a:rect l="l" t="t" r="r" b="b"/>
              <a:pathLst>
                <a:path w="577" h="422" extrusionOk="0">
                  <a:moveTo>
                    <a:pt x="182" y="1"/>
                  </a:moveTo>
                  <a:cubicBezTo>
                    <a:pt x="119" y="1"/>
                    <a:pt x="57" y="31"/>
                    <a:pt x="0" y="98"/>
                  </a:cubicBezTo>
                  <a:cubicBezTo>
                    <a:pt x="96" y="222"/>
                    <a:pt x="193" y="421"/>
                    <a:pt x="341" y="421"/>
                  </a:cubicBezTo>
                  <a:cubicBezTo>
                    <a:pt x="408" y="421"/>
                    <a:pt x="485" y="381"/>
                    <a:pt x="577" y="277"/>
                  </a:cubicBezTo>
                  <a:cubicBezTo>
                    <a:pt x="497" y="217"/>
                    <a:pt x="458" y="158"/>
                    <a:pt x="378" y="98"/>
                  </a:cubicBezTo>
                  <a:cubicBezTo>
                    <a:pt x="316" y="36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425;p9">
              <a:extLst>
                <a:ext uri="{FF2B5EF4-FFF2-40B4-BE49-F238E27FC236}">
                  <a16:creationId xmlns:a16="http://schemas.microsoft.com/office/drawing/2014/main" id="{33F49FC0-D002-4AC1-8497-6C51820A8275}"/>
                </a:ext>
              </a:extLst>
            </p:cNvPr>
            <p:cNvSpPr/>
            <p:nvPr/>
          </p:nvSpPr>
          <p:spPr>
            <a:xfrm>
              <a:off x="5290250" y="2867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60" y="140"/>
                    <a:pt x="219" y="160"/>
                    <a:pt x="359" y="160"/>
                  </a:cubicBezTo>
                  <a:cubicBezTo>
                    <a:pt x="359" y="120"/>
                    <a:pt x="359" y="60"/>
                    <a:pt x="339" y="21"/>
                  </a:cubicBezTo>
                  <a:cubicBezTo>
                    <a:pt x="219" y="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426;p9">
              <a:extLst>
                <a:ext uri="{FF2B5EF4-FFF2-40B4-BE49-F238E27FC236}">
                  <a16:creationId xmlns:a16="http://schemas.microsoft.com/office/drawing/2014/main" id="{C8EA7C93-2D45-4079-B9A2-E753E82B8CFE}"/>
                </a:ext>
              </a:extLst>
            </p:cNvPr>
            <p:cNvSpPr/>
            <p:nvPr/>
          </p:nvSpPr>
          <p:spPr>
            <a:xfrm>
              <a:off x="5246500" y="28336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20" y="0"/>
                  </a:moveTo>
                  <a:cubicBezTo>
                    <a:pt x="20" y="60"/>
                    <a:pt x="0" y="139"/>
                    <a:pt x="0" y="219"/>
                  </a:cubicBezTo>
                  <a:lnTo>
                    <a:pt x="378" y="219"/>
                  </a:lnTo>
                  <a:cubicBezTo>
                    <a:pt x="318" y="40"/>
                    <a:pt x="199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427;p9">
              <a:extLst>
                <a:ext uri="{FF2B5EF4-FFF2-40B4-BE49-F238E27FC236}">
                  <a16:creationId xmlns:a16="http://schemas.microsoft.com/office/drawing/2014/main" id="{36B3A033-AC84-4104-AAA9-2AA5EFE9ED57}"/>
                </a:ext>
              </a:extLst>
            </p:cNvPr>
            <p:cNvSpPr/>
            <p:nvPr/>
          </p:nvSpPr>
          <p:spPr>
            <a:xfrm>
              <a:off x="5280300" y="287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60" y="61"/>
                    <a:pt x="120" y="140"/>
                    <a:pt x="180" y="180"/>
                  </a:cubicBezTo>
                  <a:cubicBezTo>
                    <a:pt x="120" y="140"/>
                    <a:pt x="6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428;p9">
              <a:extLst>
                <a:ext uri="{FF2B5EF4-FFF2-40B4-BE49-F238E27FC236}">
                  <a16:creationId xmlns:a16="http://schemas.microsoft.com/office/drawing/2014/main" id="{8B6F46E0-9E34-4413-A134-513A550AA0A3}"/>
                </a:ext>
              </a:extLst>
            </p:cNvPr>
            <p:cNvSpPr/>
            <p:nvPr/>
          </p:nvSpPr>
          <p:spPr>
            <a:xfrm>
              <a:off x="5756725" y="3128825"/>
              <a:ext cx="326275" cy="61075"/>
            </a:xfrm>
            <a:custGeom>
              <a:avLst/>
              <a:gdLst/>
              <a:ahLst/>
              <a:cxnLst/>
              <a:rect l="l" t="t" r="r" b="b"/>
              <a:pathLst>
                <a:path w="13051" h="2443" extrusionOk="0">
                  <a:moveTo>
                    <a:pt x="12567" y="1"/>
                  </a:moveTo>
                  <a:cubicBezTo>
                    <a:pt x="12241" y="1"/>
                    <a:pt x="11913" y="66"/>
                    <a:pt x="11579" y="66"/>
                  </a:cubicBezTo>
                  <a:cubicBezTo>
                    <a:pt x="11487" y="66"/>
                    <a:pt x="11394" y="61"/>
                    <a:pt x="11300" y="48"/>
                  </a:cubicBezTo>
                  <a:cubicBezTo>
                    <a:pt x="11181" y="168"/>
                    <a:pt x="11022" y="207"/>
                    <a:pt x="10882" y="227"/>
                  </a:cubicBezTo>
                  <a:cubicBezTo>
                    <a:pt x="10027" y="406"/>
                    <a:pt x="9132" y="506"/>
                    <a:pt x="8296" y="705"/>
                  </a:cubicBezTo>
                  <a:cubicBezTo>
                    <a:pt x="6546" y="1122"/>
                    <a:pt x="4755" y="1321"/>
                    <a:pt x="2985" y="1560"/>
                  </a:cubicBezTo>
                  <a:cubicBezTo>
                    <a:pt x="2129" y="1699"/>
                    <a:pt x="1274" y="1918"/>
                    <a:pt x="399" y="2117"/>
                  </a:cubicBezTo>
                  <a:cubicBezTo>
                    <a:pt x="279" y="2117"/>
                    <a:pt x="160" y="2137"/>
                    <a:pt x="41" y="2137"/>
                  </a:cubicBezTo>
                  <a:cubicBezTo>
                    <a:pt x="1" y="2197"/>
                    <a:pt x="1" y="2256"/>
                    <a:pt x="61" y="2336"/>
                  </a:cubicBezTo>
                  <a:cubicBezTo>
                    <a:pt x="175" y="2412"/>
                    <a:pt x="299" y="2443"/>
                    <a:pt x="428" y="2443"/>
                  </a:cubicBezTo>
                  <a:cubicBezTo>
                    <a:pt x="567" y="2443"/>
                    <a:pt x="712" y="2407"/>
                    <a:pt x="856" y="2356"/>
                  </a:cubicBezTo>
                  <a:lnTo>
                    <a:pt x="936" y="2356"/>
                  </a:lnTo>
                  <a:lnTo>
                    <a:pt x="996" y="2336"/>
                  </a:lnTo>
                  <a:cubicBezTo>
                    <a:pt x="1111" y="2256"/>
                    <a:pt x="1238" y="2243"/>
                    <a:pt x="1369" y="2243"/>
                  </a:cubicBezTo>
                  <a:cubicBezTo>
                    <a:pt x="1428" y="2243"/>
                    <a:pt x="1489" y="2246"/>
                    <a:pt x="1549" y="2246"/>
                  </a:cubicBezTo>
                  <a:cubicBezTo>
                    <a:pt x="1651" y="2246"/>
                    <a:pt x="1754" y="2238"/>
                    <a:pt x="1851" y="2197"/>
                  </a:cubicBezTo>
                  <a:cubicBezTo>
                    <a:pt x="1950" y="2157"/>
                    <a:pt x="2050" y="2157"/>
                    <a:pt x="2149" y="2137"/>
                  </a:cubicBezTo>
                  <a:cubicBezTo>
                    <a:pt x="2269" y="2037"/>
                    <a:pt x="2448" y="2037"/>
                    <a:pt x="2587" y="1998"/>
                  </a:cubicBezTo>
                  <a:cubicBezTo>
                    <a:pt x="2686" y="1958"/>
                    <a:pt x="2786" y="1958"/>
                    <a:pt x="2885" y="1938"/>
                  </a:cubicBezTo>
                  <a:cubicBezTo>
                    <a:pt x="3010" y="1858"/>
                    <a:pt x="3138" y="1846"/>
                    <a:pt x="3267" y="1846"/>
                  </a:cubicBezTo>
                  <a:cubicBezTo>
                    <a:pt x="3326" y="1846"/>
                    <a:pt x="3384" y="1848"/>
                    <a:pt x="3443" y="1848"/>
                  </a:cubicBezTo>
                  <a:cubicBezTo>
                    <a:pt x="3544" y="1848"/>
                    <a:pt x="3643" y="1841"/>
                    <a:pt x="3741" y="1799"/>
                  </a:cubicBezTo>
                  <a:cubicBezTo>
                    <a:pt x="3849" y="1818"/>
                    <a:pt x="3962" y="1827"/>
                    <a:pt x="4076" y="1827"/>
                  </a:cubicBezTo>
                  <a:cubicBezTo>
                    <a:pt x="4319" y="1827"/>
                    <a:pt x="4572" y="1787"/>
                    <a:pt x="4815" y="1719"/>
                  </a:cubicBezTo>
                  <a:cubicBezTo>
                    <a:pt x="4934" y="1660"/>
                    <a:pt x="5074" y="1660"/>
                    <a:pt x="5213" y="1600"/>
                  </a:cubicBezTo>
                  <a:cubicBezTo>
                    <a:pt x="7839" y="1341"/>
                    <a:pt x="10405" y="744"/>
                    <a:pt x="12991" y="247"/>
                  </a:cubicBezTo>
                  <a:cubicBezTo>
                    <a:pt x="13011" y="247"/>
                    <a:pt x="13031" y="227"/>
                    <a:pt x="13051" y="168"/>
                  </a:cubicBezTo>
                  <a:cubicBezTo>
                    <a:pt x="13051" y="128"/>
                    <a:pt x="13051" y="108"/>
                    <a:pt x="12991" y="48"/>
                  </a:cubicBezTo>
                  <a:cubicBezTo>
                    <a:pt x="12850" y="13"/>
                    <a:pt x="12709" y="1"/>
                    <a:pt x="1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429;p9">
              <a:extLst>
                <a:ext uri="{FF2B5EF4-FFF2-40B4-BE49-F238E27FC236}">
                  <a16:creationId xmlns:a16="http://schemas.microsoft.com/office/drawing/2014/main" id="{998CDACF-AB44-4C05-AF01-674998F9E3EA}"/>
                </a:ext>
              </a:extLst>
            </p:cNvPr>
            <p:cNvSpPr/>
            <p:nvPr/>
          </p:nvSpPr>
          <p:spPr>
            <a:xfrm>
              <a:off x="5512550" y="3232075"/>
              <a:ext cx="116400" cy="26500"/>
            </a:xfrm>
            <a:custGeom>
              <a:avLst/>
              <a:gdLst/>
              <a:ahLst/>
              <a:cxnLst/>
              <a:rect l="l" t="t" r="r" b="b"/>
              <a:pathLst>
                <a:path w="4656" h="1060" extrusionOk="0">
                  <a:moveTo>
                    <a:pt x="3876" y="1"/>
                  </a:moveTo>
                  <a:cubicBezTo>
                    <a:pt x="3747" y="1"/>
                    <a:pt x="3615" y="25"/>
                    <a:pt x="3482" y="76"/>
                  </a:cubicBezTo>
                  <a:cubicBezTo>
                    <a:pt x="2368" y="374"/>
                    <a:pt x="1194" y="494"/>
                    <a:pt x="60" y="692"/>
                  </a:cubicBezTo>
                  <a:cubicBezTo>
                    <a:pt x="1" y="772"/>
                    <a:pt x="1" y="812"/>
                    <a:pt x="21" y="891"/>
                  </a:cubicBezTo>
                  <a:cubicBezTo>
                    <a:pt x="160" y="991"/>
                    <a:pt x="299" y="951"/>
                    <a:pt x="418" y="1051"/>
                  </a:cubicBezTo>
                  <a:cubicBezTo>
                    <a:pt x="545" y="1057"/>
                    <a:pt x="671" y="1059"/>
                    <a:pt x="797" y="1059"/>
                  </a:cubicBezTo>
                  <a:cubicBezTo>
                    <a:pt x="1506" y="1059"/>
                    <a:pt x="2213" y="970"/>
                    <a:pt x="2905" y="852"/>
                  </a:cubicBezTo>
                  <a:cubicBezTo>
                    <a:pt x="2945" y="494"/>
                    <a:pt x="3183" y="494"/>
                    <a:pt x="3462" y="474"/>
                  </a:cubicBezTo>
                  <a:cubicBezTo>
                    <a:pt x="3487" y="472"/>
                    <a:pt x="3512" y="472"/>
                    <a:pt x="3537" y="472"/>
                  </a:cubicBezTo>
                  <a:cubicBezTo>
                    <a:pt x="3712" y="472"/>
                    <a:pt x="3890" y="499"/>
                    <a:pt x="4066" y="499"/>
                  </a:cubicBezTo>
                  <a:cubicBezTo>
                    <a:pt x="4268" y="499"/>
                    <a:pt x="4467" y="464"/>
                    <a:pt x="4656" y="315"/>
                  </a:cubicBezTo>
                  <a:cubicBezTo>
                    <a:pt x="4412" y="111"/>
                    <a:pt x="4150" y="1"/>
                    <a:pt x="3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430;p9">
              <a:extLst>
                <a:ext uri="{FF2B5EF4-FFF2-40B4-BE49-F238E27FC236}">
                  <a16:creationId xmlns:a16="http://schemas.microsoft.com/office/drawing/2014/main" id="{44CD9373-F3E5-4C3E-96DD-CA28EB6F042C}"/>
                </a:ext>
              </a:extLst>
            </p:cNvPr>
            <p:cNvSpPr/>
            <p:nvPr/>
          </p:nvSpPr>
          <p:spPr>
            <a:xfrm>
              <a:off x="5651300" y="3210375"/>
              <a:ext cx="115400" cy="24600"/>
            </a:xfrm>
            <a:custGeom>
              <a:avLst/>
              <a:gdLst/>
              <a:ahLst/>
              <a:cxnLst/>
              <a:rect l="l" t="t" r="r" b="b"/>
              <a:pathLst>
                <a:path w="4616" h="984" extrusionOk="0">
                  <a:moveTo>
                    <a:pt x="3731" y="1"/>
                  </a:moveTo>
                  <a:cubicBezTo>
                    <a:pt x="3120" y="1"/>
                    <a:pt x="2515" y="225"/>
                    <a:pt x="1910" y="387"/>
                  </a:cubicBezTo>
                  <a:cubicBezTo>
                    <a:pt x="1698" y="387"/>
                    <a:pt x="1484" y="380"/>
                    <a:pt x="1269" y="380"/>
                  </a:cubicBezTo>
                  <a:cubicBezTo>
                    <a:pt x="841" y="380"/>
                    <a:pt x="412" y="407"/>
                    <a:pt x="1" y="566"/>
                  </a:cubicBezTo>
                  <a:cubicBezTo>
                    <a:pt x="21" y="645"/>
                    <a:pt x="21" y="725"/>
                    <a:pt x="80" y="765"/>
                  </a:cubicBezTo>
                  <a:lnTo>
                    <a:pt x="140" y="844"/>
                  </a:lnTo>
                  <a:cubicBezTo>
                    <a:pt x="200" y="884"/>
                    <a:pt x="259" y="944"/>
                    <a:pt x="319" y="964"/>
                  </a:cubicBezTo>
                  <a:cubicBezTo>
                    <a:pt x="339" y="964"/>
                    <a:pt x="399" y="984"/>
                    <a:pt x="418" y="984"/>
                  </a:cubicBezTo>
                  <a:cubicBezTo>
                    <a:pt x="1135" y="884"/>
                    <a:pt x="1851" y="864"/>
                    <a:pt x="2527" y="586"/>
                  </a:cubicBezTo>
                  <a:cubicBezTo>
                    <a:pt x="2786" y="586"/>
                    <a:pt x="3064" y="626"/>
                    <a:pt x="3303" y="626"/>
                  </a:cubicBezTo>
                  <a:cubicBezTo>
                    <a:pt x="3402" y="645"/>
                    <a:pt x="3502" y="675"/>
                    <a:pt x="3596" y="675"/>
                  </a:cubicBezTo>
                  <a:cubicBezTo>
                    <a:pt x="3691" y="675"/>
                    <a:pt x="3780" y="645"/>
                    <a:pt x="3860" y="546"/>
                  </a:cubicBezTo>
                  <a:cubicBezTo>
                    <a:pt x="3860" y="486"/>
                    <a:pt x="3880" y="446"/>
                    <a:pt x="3880" y="387"/>
                  </a:cubicBezTo>
                  <a:cubicBezTo>
                    <a:pt x="3887" y="319"/>
                    <a:pt x="3904" y="297"/>
                    <a:pt x="3923" y="297"/>
                  </a:cubicBezTo>
                  <a:cubicBezTo>
                    <a:pt x="3955" y="297"/>
                    <a:pt x="3994" y="355"/>
                    <a:pt x="4019" y="367"/>
                  </a:cubicBezTo>
                  <a:cubicBezTo>
                    <a:pt x="4076" y="372"/>
                    <a:pt x="4133" y="375"/>
                    <a:pt x="4187" y="375"/>
                  </a:cubicBezTo>
                  <a:cubicBezTo>
                    <a:pt x="4358" y="375"/>
                    <a:pt x="4510" y="339"/>
                    <a:pt x="4616" y="188"/>
                  </a:cubicBezTo>
                  <a:cubicBezTo>
                    <a:pt x="4319" y="52"/>
                    <a:pt x="4024" y="1"/>
                    <a:pt x="37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431;p9">
              <a:extLst>
                <a:ext uri="{FF2B5EF4-FFF2-40B4-BE49-F238E27FC236}">
                  <a16:creationId xmlns:a16="http://schemas.microsoft.com/office/drawing/2014/main" id="{CB6908B1-9C58-42BA-9D40-D42DC171C183}"/>
                </a:ext>
              </a:extLst>
            </p:cNvPr>
            <p:cNvSpPr/>
            <p:nvPr/>
          </p:nvSpPr>
          <p:spPr>
            <a:xfrm>
              <a:off x="5397175" y="3208475"/>
              <a:ext cx="72125" cy="42150"/>
            </a:xfrm>
            <a:custGeom>
              <a:avLst/>
              <a:gdLst/>
              <a:ahLst/>
              <a:cxnLst/>
              <a:rect l="l" t="t" r="r" b="b"/>
              <a:pathLst>
                <a:path w="2885" h="1686" extrusionOk="0">
                  <a:moveTo>
                    <a:pt x="107" y="0"/>
                  </a:moveTo>
                  <a:cubicBezTo>
                    <a:pt x="73" y="0"/>
                    <a:pt x="37" y="2"/>
                    <a:pt x="1" y="5"/>
                  </a:cubicBezTo>
                  <a:cubicBezTo>
                    <a:pt x="657" y="861"/>
                    <a:pt x="1532" y="1239"/>
                    <a:pt x="2388" y="1617"/>
                  </a:cubicBezTo>
                  <a:cubicBezTo>
                    <a:pt x="2440" y="1660"/>
                    <a:pt x="2505" y="1685"/>
                    <a:pt x="2569" y="1685"/>
                  </a:cubicBezTo>
                  <a:cubicBezTo>
                    <a:pt x="2650" y="1685"/>
                    <a:pt x="2730" y="1646"/>
                    <a:pt x="2786" y="1557"/>
                  </a:cubicBezTo>
                  <a:cubicBezTo>
                    <a:pt x="2885" y="1418"/>
                    <a:pt x="2726" y="1318"/>
                    <a:pt x="2606" y="1219"/>
                  </a:cubicBezTo>
                  <a:cubicBezTo>
                    <a:pt x="2189" y="1020"/>
                    <a:pt x="1751" y="761"/>
                    <a:pt x="1313" y="602"/>
                  </a:cubicBezTo>
                  <a:cubicBezTo>
                    <a:pt x="919" y="452"/>
                    <a:pt x="684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432;p9">
              <a:extLst>
                <a:ext uri="{FF2B5EF4-FFF2-40B4-BE49-F238E27FC236}">
                  <a16:creationId xmlns:a16="http://schemas.microsoft.com/office/drawing/2014/main" id="{0EA01BD4-4E52-44C2-B696-FAF40C0183B7}"/>
                </a:ext>
              </a:extLst>
            </p:cNvPr>
            <p:cNvSpPr/>
            <p:nvPr/>
          </p:nvSpPr>
          <p:spPr>
            <a:xfrm>
              <a:off x="6214275" y="3105600"/>
              <a:ext cx="48575" cy="19975"/>
            </a:xfrm>
            <a:custGeom>
              <a:avLst/>
              <a:gdLst/>
              <a:ahLst/>
              <a:cxnLst/>
              <a:rect l="l" t="t" r="r" b="b"/>
              <a:pathLst>
                <a:path w="1943" h="799" extrusionOk="0">
                  <a:moveTo>
                    <a:pt x="565" y="0"/>
                  </a:moveTo>
                  <a:cubicBezTo>
                    <a:pt x="358" y="0"/>
                    <a:pt x="163" y="73"/>
                    <a:pt x="0" y="341"/>
                  </a:cubicBezTo>
                  <a:cubicBezTo>
                    <a:pt x="40" y="460"/>
                    <a:pt x="40" y="599"/>
                    <a:pt x="40" y="758"/>
                  </a:cubicBezTo>
                  <a:cubicBezTo>
                    <a:pt x="80" y="778"/>
                    <a:pt x="159" y="778"/>
                    <a:pt x="239" y="798"/>
                  </a:cubicBezTo>
                  <a:cubicBezTo>
                    <a:pt x="398" y="739"/>
                    <a:pt x="577" y="739"/>
                    <a:pt x="776" y="739"/>
                  </a:cubicBezTo>
                  <a:cubicBezTo>
                    <a:pt x="1154" y="599"/>
                    <a:pt x="1552" y="480"/>
                    <a:pt x="1930" y="361"/>
                  </a:cubicBezTo>
                  <a:cubicBezTo>
                    <a:pt x="1943" y="118"/>
                    <a:pt x="1825" y="97"/>
                    <a:pt x="1691" y="97"/>
                  </a:cubicBezTo>
                  <a:cubicBezTo>
                    <a:pt x="1662" y="97"/>
                    <a:pt x="1632" y="98"/>
                    <a:pt x="1603" y="98"/>
                  </a:cubicBezTo>
                  <a:cubicBezTo>
                    <a:pt x="1557" y="98"/>
                    <a:pt x="1512" y="95"/>
                    <a:pt x="1472" y="82"/>
                  </a:cubicBezTo>
                  <a:cubicBezTo>
                    <a:pt x="1419" y="95"/>
                    <a:pt x="1364" y="101"/>
                    <a:pt x="1309" y="101"/>
                  </a:cubicBezTo>
                  <a:cubicBezTo>
                    <a:pt x="1068" y="101"/>
                    <a:pt x="809" y="0"/>
                    <a:pt x="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433;p9">
              <a:extLst>
                <a:ext uri="{FF2B5EF4-FFF2-40B4-BE49-F238E27FC236}">
                  <a16:creationId xmlns:a16="http://schemas.microsoft.com/office/drawing/2014/main" id="{C2153612-CB8D-49BF-930C-72CCCDEBEFC3}"/>
                </a:ext>
              </a:extLst>
            </p:cNvPr>
            <p:cNvSpPr/>
            <p:nvPr/>
          </p:nvSpPr>
          <p:spPr>
            <a:xfrm>
              <a:off x="5456850" y="3238925"/>
              <a:ext cx="57225" cy="18425"/>
            </a:xfrm>
            <a:custGeom>
              <a:avLst/>
              <a:gdLst/>
              <a:ahLst/>
              <a:cxnLst/>
              <a:rect l="l" t="t" r="r" b="b"/>
              <a:pathLst>
                <a:path w="2289" h="73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319" y="220"/>
                    <a:pt x="299" y="399"/>
                    <a:pt x="1" y="399"/>
                  </a:cubicBezTo>
                  <a:cubicBezTo>
                    <a:pt x="399" y="717"/>
                    <a:pt x="936" y="478"/>
                    <a:pt x="1353" y="737"/>
                  </a:cubicBezTo>
                  <a:cubicBezTo>
                    <a:pt x="1436" y="689"/>
                    <a:pt x="1528" y="677"/>
                    <a:pt x="1623" y="677"/>
                  </a:cubicBezTo>
                  <a:cubicBezTo>
                    <a:pt x="1723" y="677"/>
                    <a:pt x="1828" y="691"/>
                    <a:pt x="1931" y="691"/>
                  </a:cubicBezTo>
                  <a:cubicBezTo>
                    <a:pt x="2057" y="691"/>
                    <a:pt x="2180" y="670"/>
                    <a:pt x="2288" y="578"/>
                  </a:cubicBezTo>
                  <a:lnTo>
                    <a:pt x="2288" y="418"/>
                  </a:lnTo>
                  <a:cubicBezTo>
                    <a:pt x="2192" y="434"/>
                    <a:pt x="2097" y="441"/>
                    <a:pt x="2004" y="441"/>
                  </a:cubicBezTo>
                  <a:cubicBezTo>
                    <a:pt x="1369" y="441"/>
                    <a:pt x="807" y="122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434;p9">
              <a:extLst>
                <a:ext uri="{FF2B5EF4-FFF2-40B4-BE49-F238E27FC236}">
                  <a16:creationId xmlns:a16="http://schemas.microsoft.com/office/drawing/2014/main" id="{99341586-886A-4291-AFD6-A86AE03FBFFD}"/>
                </a:ext>
              </a:extLst>
            </p:cNvPr>
            <p:cNvSpPr/>
            <p:nvPr/>
          </p:nvSpPr>
          <p:spPr>
            <a:xfrm>
              <a:off x="5599575" y="3224850"/>
              <a:ext cx="59700" cy="15100"/>
            </a:xfrm>
            <a:custGeom>
              <a:avLst/>
              <a:gdLst/>
              <a:ahLst/>
              <a:cxnLst/>
              <a:rect l="l" t="t" r="r" b="b"/>
              <a:pathLst>
                <a:path w="2388" h="604" extrusionOk="0">
                  <a:moveTo>
                    <a:pt x="1648" y="0"/>
                  </a:moveTo>
                  <a:cubicBezTo>
                    <a:pt x="1473" y="0"/>
                    <a:pt x="1301" y="27"/>
                    <a:pt x="1155" y="186"/>
                  </a:cubicBezTo>
                  <a:cubicBezTo>
                    <a:pt x="1131" y="264"/>
                    <a:pt x="1104" y="290"/>
                    <a:pt x="1078" y="290"/>
                  </a:cubicBezTo>
                  <a:cubicBezTo>
                    <a:pt x="1038" y="290"/>
                    <a:pt x="1000" y="230"/>
                    <a:pt x="976" y="206"/>
                  </a:cubicBezTo>
                  <a:cubicBezTo>
                    <a:pt x="843" y="206"/>
                    <a:pt x="700" y="188"/>
                    <a:pt x="558" y="188"/>
                  </a:cubicBezTo>
                  <a:cubicBezTo>
                    <a:pt x="360" y="188"/>
                    <a:pt x="163" y="222"/>
                    <a:pt x="1" y="385"/>
                  </a:cubicBezTo>
                  <a:cubicBezTo>
                    <a:pt x="399" y="464"/>
                    <a:pt x="777" y="544"/>
                    <a:pt x="1175" y="604"/>
                  </a:cubicBezTo>
                  <a:cubicBezTo>
                    <a:pt x="1354" y="584"/>
                    <a:pt x="1513" y="544"/>
                    <a:pt x="1712" y="544"/>
                  </a:cubicBezTo>
                  <a:lnTo>
                    <a:pt x="1811" y="504"/>
                  </a:lnTo>
                  <a:lnTo>
                    <a:pt x="1771" y="444"/>
                  </a:lnTo>
                  <a:cubicBezTo>
                    <a:pt x="1790" y="425"/>
                    <a:pt x="1806" y="418"/>
                    <a:pt x="1819" y="418"/>
                  </a:cubicBezTo>
                  <a:cubicBezTo>
                    <a:pt x="1862" y="418"/>
                    <a:pt x="1877" y="502"/>
                    <a:pt x="1906" y="502"/>
                  </a:cubicBezTo>
                  <a:cubicBezTo>
                    <a:pt x="1913" y="502"/>
                    <a:pt x="1921" y="497"/>
                    <a:pt x="1930" y="484"/>
                  </a:cubicBezTo>
                  <a:cubicBezTo>
                    <a:pt x="1986" y="484"/>
                    <a:pt x="2042" y="487"/>
                    <a:pt x="2096" y="487"/>
                  </a:cubicBezTo>
                  <a:cubicBezTo>
                    <a:pt x="2178" y="487"/>
                    <a:pt x="2257" y="480"/>
                    <a:pt x="2328" y="444"/>
                  </a:cubicBezTo>
                  <a:cubicBezTo>
                    <a:pt x="2388" y="365"/>
                    <a:pt x="2388" y="305"/>
                    <a:pt x="2328" y="245"/>
                  </a:cubicBezTo>
                  <a:lnTo>
                    <a:pt x="2269" y="166"/>
                  </a:lnTo>
                  <a:cubicBezTo>
                    <a:pt x="2149" y="106"/>
                    <a:pt x="2010" y="106"/>
                    <a:pt x="1911" y="7"/>
                  </a:cubicBezTo>
                  <a:cubicBezTo>
                    <a:pt x="1824" y="7"/>
                    <a:pt x="1736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435;p9">
              <a:extLst>
                <a:ext uri="{FF2B5EF4-FFF2-40B4-BE49-F238E27FC236}">
                  <a16:creationId xmlns:a16="http://schemas.microsoft.com/office/drawing/2014/main" id="{DFE88551-AB81-44DB-B740-5742E270A2DB}"/>
                </a:ext>
              </a:extLst>
            </p:cNvPr>
            <p:cNvSpPr/>
            <p:nvPr/>
          </p:nvSpPr>
          <p:spPr>
            <a:xfrm>
              <a:off x="5290250" y="3205125"/>
              <a:ext cx="45775" cy="23875"/>
            </a:xfrm>
            <a:custGeom>
              <a:avLst/>
              <a:gdLst/>
              <a:ahLst/>
              <a:cxnLst/>
              <a:rect l="l" t="t" r="r" b="b"/>
              <a:pathLst>
                <a:path w="1831" h="955" extrusionOk="0">
                  <a:moveTo>
                    <a:pt x="200" y="0"/>
                  </a:moveTo>
                  <a:cubicBezTo>
                    <a:pt x="140" y="40"/>
                    <a:pt x="120" y="40"/>
                    <a:pt x="100" y="40"/>
                  </a:cubicBezTo>
                  <a:cubicBezTo>
                    <a:pt x="40" y="80"/>
                    <a:pt x="1" y="159"/>
                    <a:pt x="1" y="239"/>
                  </a:cubicBezTo>
                  <a:cubicBezTo>
                    <a:pt x="498" y="637"/>
                    <a:pt x="1055" y="875"/>
                    <a:pt x="1831" y="955"/>
                  </a:cubicBezTo>
                  <a:cubicBezTo>
                    <a:pt x="1294" y="477"/>
                    <a:pt x="737" y="2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436;p9">
              <a:extLst>
                <a:ext uri="{FF2B5EF4-FFF2-40B4-BE49-F238E27FC236}">
                  <a16:creationId xmlns:a16="http://schemas.microsoft.com/office/drawing/2014/main" id="{21047404-5B79-4520-9654-8DF818224C32}"/>
                </a:ext>
              </a:extLst>
            </p:cNvPr>
            <p:cNvSpPr/>
            <p:nvPr/>
          </p:nvSpPr>
          <p:spPr>
            <a:xfrm>
              <a:off x="6081475" y="3120075"/>
              <a:ext cx="69150" cy="14450"/>
            </a:xfrm>
            <a:custGeom>
              <a:avLst/>
              <a:gdLst/>
              <a:ahLst/>
              <a:cxnLst/>
              <a:rect l="l" t="t" r="r" b="b"/>
              <a:pathLst>
                <a:path w="2766" h="578" extrusionOk="0">
                  <a:moveTo>
                    <a:pt x="2686" y="0"/>
                  </a:moveTo>
                  <a:cubicBezTo>
                    <a:pt x="1932" y="166"/>
                    <a:pt x="1160" y="383"/>
                    <a:pt x="387" y="383"/>
                  </a:cubicBezTo>
                  <a:cubicBezTo>
                    <a:pt x="325" y="383"/>
                    <a:pt x="262" y="381"/>
                    <a:pt x="200" y="378"/>
                  </a:cubicBezTo>
                  <a:lnTo>
                    <a:pt x="1" y="378"/>
                  </a:lnTo>
                  <a:lnTo>
                    <a:pt x="1" y="577"/>
                  </a:lnTo>
                  <a:cubicBezTo>
                    <a:pt x="896" y="577"/>
                    <a:pt x="1811" y="557"/>
                    <a:pt x="2667" y="179"/>
                  </a:cubicBezTo>
                  <a:cubicBezTo>
                    <a:pt x="2686" y="179"/>
                    <a:pt x="2706" y="179"/>
                    <a:pt x="2726" y="120"/>
                  </a:cubicBezTo>
                  <a:cubicBezTo>
                    <a:pt x="2766" y="80"/>
                    <a:pt x="2766" y="40"/>
                    <a:pt x="2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437;p9">
              <a:extLst>
                <a:ext uri="{FF2B5EF4-FFF2-40B4-BE49-F238E27FC236}">
                  <a16:creationId xmlns:a16="http://schemas.microsoft.com/office/drawing/2014/main" id="{39B855B0-5637-4121-86AD-7FDFC8B7433A}"/>
                </a:ext>
              </a:extLst>
            </p:cNvPr>
            <p:cNvSpPr/>
            <p:nvPr/>
          </p:nvSpPr>
          <p:spPr>
            <a:xfrm>
              <a:off x="5253950" y="3186700"/>
              <a:ext cx="41300" cy="23400"/>
            </a:xfrm>
            <a:custGeom>
              <a:avLst/>
              <a:gdLst/>
              <a:ahLst/>
              <a:cxnLst/>
              <a:rect l="l" t="t" r="r" b="b"/>
              <a:pathLst>
                <a:path w="1652" h="936" extrusionOk="0">
                  <a:moveTo>
                    <a:pt x="100" y="1"/>
                  </a:moveTo>
                  <a:cubicBezTo>
                    <a:pt x="0" y="120"/>
                    <a:pt x="0" y="240"/>
                    <a:pt x="100" y="379"/>
                  </a:cubicBezTo>
                  <a:cubicBezTo>
                    <a:pt x="478" y="578"/>
                    <a:pt x="876" y="737"/>
                    <a:pt x="1254" y="936"/>
                  </a:cubicBezTo>
                  <a:cubicBezTo>
                    <a:pt x="1353" y="836"/>
                    <a:pt x="1492" y="876"/>
                    <a:pt x="1612" y="777"/>
                  </a:cubicBezTo>
                  <a:lnTo>
                    <a:pt x="1652" y="737"/>
                  </a:lnTo>
                  <a:cubicBezTo>
                    <a:pt x="1114" y="498"/>
                    <a:pt x="617" y="2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438;p9">
              <a:extLst>
                <a:ext uri="{FF2B5EF4-FFF2-40B4-BE49-F238E27FC236}">
                  <a16:creationId xmlns:a16="http://schemas.microsoft.com/office/drawing/2014/main" id="{2DE36FF2-79B4-4818-8BC4-E5E575BEBFFD}"/>
                </a:ext>
              </a:extLst>
            </p:cNvPr>
            <p:cNvSpPr/>
            <p:nvPr/>
          </p:nvSpPr>
          <p:spPr>
            <a:xfrm>
              <a:off x="6200350" y="3103225"/>
              <a:ext cx="53725" cy="13775"/>
            </a:xfrm>
            <a:custGeom>
              <a:avLst/>
              <a:gdLst/>
              <a:ahLst/>
              <a:cxnLst/>
              <a:rect l="l" t="t" r="r" b="b"/>
              <a:pathLst>
                <a:path w="2149" h="551" extrusionOk="0">
                  <a:moveTo>
                    <a:pt x="1151" y="0"/>
                  </a:moveTo>
                  <a:cubicBezTo>
                    <a:pt x="1019" y="0"/>
                    <a:pt x="890" y="36"/>
                    <a:pt x="756" y="97"/>
                  </a:cubicBezTo>
                  <a:cubicBezTo>
                    <a:pt x="458" y="137"/>
                    <a:pt x="199" y="217"/>
                    <a:pt x="0" y="475"/>
                  </a:cubicBezTo>
                  <a:cubicBezTo>
                    <a:pt x="60" y="525"/>
                    <a:pt x="120" y="550"/>
                    <a:pt x="179" y="550"/>
                  </a:cubicBezTo>
                  <a:cubicBezTo>
                    <a:pt x="239" y="550"/>
                    <a:pt x="299" y="525"/>
                    <a:pt x="358" y="475"/>
                  </a:cubicBezTo>
                  <a:cubicBezTo>
                    <a:pt x="438" y="456"/>
                    <a:pt x="498" y="456"/>
                    <a:pt x="557" y="436"/>
                  </a:cubicBezTo>
                  <a:cubicBezTo>
                    <a:pt x="811" y="298"/>
                    <a:pt x="1076" y="279"/>
                    <a:pt x="1340" y="279"/>
                  </a:cubicBezTo>
                  <a:cubicBezTo>
                    <a:pt x="1445" y="279"/>
                    <a:pt x="1549" y="282"/>
                    <a:pt x="1652" y="282"/>
                  </a:cubicBezTo>
                  <a:cubicBezTo>
                    <a:pt x="1780" y="282"/>
                    <a:pt x="1906" y="277"/>
                    <a:pt x="2029" y="257"/>
                  </a:cubicBezTo>
                  <a:cubicBezTo>
                    <a:pt x="2109" y="237"/>
                    <a:pt x="2149" y="197"/>
                    <a:pt x="2149" y="137"/>
                  </a:cubicBezTo>
                  <a:cubicBezTo>
                    <a:pt x="1950" y="137"/>
                    <a:pt x="1731" y="97"/>
                    <a:pt x="1532" y="97"/>
                  </a:cubicBezTo>
                  <a:cubicBezTo>
                    <a:pt x="1398" y="31"/>
                    <a:pt x="1273" y="0"/>
                    <a:pt x="11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439;p9">
              <a:extLst>
                <a:ext uri="{FF2B5EF4-FFF2-40B4-BE49-F238E27FC236}">
                  <a16:creationId xmlns:a16="http://schemas.microsoft.com/office/drawing/2014/main" id="{FA11717B-A94C-43A1-BC54-E434F1A68A0F}"/>
                </a:ext>
              </a:extLst>
            </p:cNvPr>
            <p:cNvSpPr/>
            <p:nvPr/>
          </p:nvSpPr>
          <p:spPr>
            <a:xfrm>
              <a:off x="5218150" y="3172300"/>
              <a:ext cx="38300" cy="23875"/>
            </a:xfrm>
            <a:custGeom>
              <a:avLst/>
              <a:gdLst/>
              <a:ahLst/>
              <a:cxnLst/>
              <a:rect l="l" t="t" r="r" b="b"/>
              <a:pathLst>
                <a:path w="1532" h="955" extrusionOk="0">
                  <a:moveTo>
                    <a:pt x="179" y="0"/>
                  </a:moveTo>
                  <a:cubicBezTo>
                    <a:pt x="120" y="80"/>
                    <a:pt x="60" y="159"/>
                    <a:pt x="0" y="219"/>
                  </a:cubicBezTo>
                  <a:cubicBezTo>
                    <a:pt x="517" y="478"/>
                    <a:pt x="1015" y="696"/>
                    <a:pt x="1532" y="955"/>
                  </a:cubicBezTo>
                  <a:lnTo>
                    <a:pt x="1532" y="577"/>
                  </a:lnTo>
                  <a:cubicBezTo>
                    <a:pt x="1035" y="497"/>
                    <a:pt x="637" y="17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440;p9">
              <a:extLst>
                <a:ext uri="{FF2B5EF4-FFF2-40B4-BE49-F238E27FC236}">
                  <a16:creationId xmlns:a16="http://schemas.microsoft.com/office/drawing/2014/main" id="{0E0D865C-40E3-4838-AB93-B0B63A1AEB4C}"/>
                </a:ext>
              </a:extLst>
            </p:cNvPr>
            <p:cNvSpPr/>
            <p:nvPr/>
          </p:nvSpPr>
          <p:spPr>
            <a:xfrm>
              <a:off x="5236550" y="3154375"/>
              <a:ext cx="33825" cy="12975"/>
            </a:xfrm>
            <a:custGeom>
              <a:avLst/>
              <a:gdLst/>
              <a:ahLst/>
              <a:cxnLst/>
              <a:rect l="l" t="t" r="r" b="b"/>
              <a:pathLst>
                <a:path w="1353" h="519" extrusionOk="0">
                  <a:moveTo>
                    <a:pt x="199" y="1"/>
                  </a:moveTo>
                  <a:cubicBezTo>
                    <a:pt x="60" y="41"/>
                    <a:pt x="20" y="180"/>
                    <a:pt x="0" y="319"/>
                  </a:cubicBezTo>
                  <a:cubicBezTo>
                    <a:pt x="179" y="339"/>
                    <a:pt x="358" y="339"/>
                    <a:pt x="517" y="379"/>
                  </a:cubicBezTo>
                  <a:cubicBezTo>
                    <a:pt x="657" y="439"/>
                    <a:pt x="816" y="419"/>
                    <a:pt x="955" y="518"/>
                  </a:cubicBezTo>
                  <a:lnTo>
                    <a:pt x="1353" y="518"/>
                  </a:lnTo>
                  <a:cubicBezTo>
                    <a:pt x="1293" y="399"/>
                    <a:pt x="1214" y="299"/>
                    <a:pt x="1174" y="180"/>
                  </a:cubicBezTo>
                  <a:cubicBezTo>
                    <a:pt x="1068" y="153"/>
                    <a:pt x="957" y="151"/>
                    <a:pt x="846" y="151"/>
                  </a:cubicBezTo>
                  <a:cubicBezTo>
                    <a:pt x="824" y="151"/>
                    <a:pt x="801" y="151"/>
                    <a:pt x="779" y="151"/>
                  </a:cubicBezTo>
                  <a:cubicBezTo>
                    <a:pt x="579" y="151"/>
                    <a:pt x="378" y="144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441;p9">
              <a:extLst>
                <a:ext uri="{FF2B5EF4-FFF2-40B4-BE49-F238E27FC236}">
                  <a16:creationId xmlns:a16="http://schemas.microsoft.com/office/drawing/2014/main" id="{24664C3B-F2A3-496F-8B6F-B12F515289BE}"/>
                </a:ext>
              </a:extLst>
            </p:cNvPr>
            <p:cNvSpPr/>
            <p:nvPr/>
          </p:nvSpPr>
          <p:spPr>
            <a:xfrm>
              <a:off x="5490675" y="3253350"/>
              <a:ext cx="32350" cy="5450"/>
            </a:xfrm>
            <a:custGeom>
              <a:avLst/>
              <a:gdLst/>
              <a:ahLst/>
              <a:cxnLst/>
              <a:rect l="l" t="t" r="r" b="b"/>
              <a:pathLst>
                <a:path w="1294" h="218" extrusionOk="0">
                  <a:moveTo>
                    <a:pt x="935" y="1"/>
                  </a:moveTo>
                  <a:cubicBezTo>
                    <a:pt x="864" y="24"/>
                    <a:pt x="789" y="31"/>
                    <a:pt x="713" y="31"/>
                  </a:cubicBezTo>
                  <a:cubicBezTo>
                    <a:pt x="614" y="31"/>
                    <a:pt x="512" y="20"/>
                    <a:pt x="412" y="20"/>
                  </a:cubicBezTo>
                  <a:cubicBezTo>
                    <a:pt x="267" y="20"/>
                    <a:pt x="126" y="43"/>
                    <a:pt x="0" y="160"/>
                  </a:cubicBezTo>
                  <a:cubicBezTo>
                    <a:pt x="199" y="205"/>
                    <a:pt x="394" y="217"/>
                    <a:pt x="589" y="217"/>
                  </a:cubicBezTo>
                  <a:cubicBezTo>
                    <a:pt x="822" y="217"/>
                    <a:pt x="1055" y="200"/>
                    <a:pt x="1293" y="200"/>
                  </a:cubicBezTo>
                  <a:cubicBezTo>
                    <a:pt x="1234" y="21"/>
                    <a:pt x="1075" y="21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442;p9">
              <a:extLst>
                <a:ext uri="{FF2B5EF4-FFF2-40B4-BE49-F238E27FC236}">
                  <a16:creationId xmlns:a16="http://schemas.microsoft.com/office/drawing/2014/main" id="{CA613BEF-9994-4A71-94A2-4458CB1EE214}"/>
                </a:ext>
              </a:extLst>
            </p:cNvPr>
            <p:cNvSpPr/>
            <p:nvPr/>
          </p:nvSpPr>
          <p:spPr>
            <a:xfrm>
              <a:off x="5415575" y="3181450"/>
              <a:ext cx="31350" cy="5350"/>
            </a:xfrm>
            <a:custGeom>
              <a:avLst/>
              <a:gdLst/>
              <a:ahLst/>
              <a:cxnLst/>
              <a:rect l="l" t="t" r="r" b="b"/>
              <a:pathLst>
                <a:path w="1254" h="214" extrusionOk="0">
                  <a:moveTo>
                    <a:pt x="711" y="0"/>
                  </a:moveTo>
                  <a:cubicBezTo>
                    <a:pt x="523" y="0"/>
                    <a:pt x="331" y="41"/>
                    <a:pt x="143" y="41"/>
                  </a:cubicBezTo>
                  <a:cubicBezTo>
                    <a:pt x="95" y="41"/>
                    <a:pt x="48" y="39"/>
                    <a:pt x="1" y="32"/>
                  </a:cubicBezTo>
                  <a:lnTo>
                    <a:pt x="1" y="32"/>
                  </a:lnTo>
                  <a:cubicBezTo>
                    <a:pt x="242" y="189"/>
                    <a:pt x="504" y="214"/>
                    <a:pt x="763" y="214"/>
                  </a:cubicBezTo>
                  <a:cubicBezTo>
                    <a:pt x="886" y="214"/>
                    <a:pt x="1008" y="208"/>
                    <a:pt x="1126" y="208"/>
                  </a:cubicBezTo>
                  <a:cubicBezTo>
                    <a:pt x="1169" y="208"/>
                    <a:pt x="1212" y="209"/>
                    <a:pt x="1254" y="211"/>
                  </a:cubicBezTo>
                  <a:cubicBezTo>
                    <a:pt x="1085" y="42"/>
                    <a:pt x="901" y="0"/>
                    <a:pt x="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443;p9">
              <a:extLst>
                <a:ext uri="{FF2B5EF4-FFF2-40B4-BE49-F238E27FC236}">
                  <a16:creationId xmlns:a16="http://schemas.microsoft.com/office/drawing/2014/main" id="{04FEA0F0-2093-4AD2-B4A1-3D64680E9721}"/>
                </a:ext>
              </a:extLst>
            </p:cNvPr>
            <p:cNvSpPr/>
            <p:nvPr/>
          </p:nvSpPr>
          <p:spPr>
            <a:xfrm>
              <a:off x="5781100" y="3182100"/>
              <a:ext cx="21425" cy="4650"/>
            </a:xfrm>
            <a:custGeom>
              <a:avLst/>
              <a:gdLst/>
              <a:ahLst/>
              <a:cxnLst/>
              <a:rect l="l" t="t" r="r" b="b"/>
              <a:pathLst>
                <a:path w="857" h="186" extrusionOk="0">
                  <a:moveTo>
                    <a:pt x="447" y="0"/>
                  </a:moveTo>
                  <a:cubicBezTo>
                    <a:pt x="291" y="0"/>
                    <a:pt x="140" y="35"/>
                    <a:pt x="1" y="185"/>
                  </a:cubicBezTo>
                  <a:cubicBezTo>
                    <a:pt x="51" y="185"/>
                    <a:pt x="103" y="186"/>
                    <a:pt x="154" y="186"/>
                  </a:cubicBezTo>
                  <a:cubicBezTo>
                    <a:pt x="387" y="186"/>
                    <a:pt x="628" y="172"/>
                    <a:pt x="856" y="26"/>
                  </a:cubicBezTo>
                  <a:cubicBezTo>
                    <a:pt x="718" y="26"/>
                    <a:pt x="581" y="0"/>
                    <a:pt x="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44;p9">
              <a:extLst>
                <a:ext uri="{FF2B5EF4-FFF2-40B4-BE49-F238E27FC236}">
                  <a16:creationId xmlns:a16="http://schemas.microsoft.com/office/drawing/2014/main" id="{81294CEA-7026-41E5-808D-90F4D9D11090}"/>
                </a:ext>
              </a:extLst>
            </p:cNvPr>
            <p:cNvSpPr/>
            <p:nvPr/>
          </p:nvSpPr>
          <p:spPr>
            <a:xfrm>
              <a:off x="5756725" y="3186700"/>
              <a:ext cx="19925" cy="4825"/>
            </a:xfrm>
            <a:custGeom>
              <a:avLst/>
              <a:gdLst/>
              <a:ahLst/>
              <a:cxnLst/>
              <a:rect l="l" t="t" r="r" b="b"/>
              <a:pathLst>
                <a:path w="797" h="193" extrusionOk="0">
                  <a:moveTo>
                    <a:pt x="1" y="1"/>
                  </a:moveTo>
                  <a:lnTo>
                    <a:pt x="1" y="180"/>
                  </a:lnTo>
                  <a:cubicBezTo>
                    <a:pt x="85" y="186"/>
                    <a:pt x="169" y="192"/>
                    <a:pt x="252" y="192"/>
                  </a:cubicBezTo>
                  <a:cubicBezTo>
                    <a:pt x="444" y="192"/>
                    <a:pt x="630" y="160"/>
                    <a:pt x="797" y="21"/>
                  </a:cubicBezTo>
                  <a:cubicBezTo>
                    <a:pt x="558" y="1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45;p9">
              <a:extLst>
                <a:ext uri="{FF2B5EF4-FFF2-40B4-BE49-F238E27FC236}">
                  <a16:creationId xmlns:a16="http://schemas.microsoft.com/office/drawing/2014/main" id="{6230112D-311F-4B95-A11A-837B08E5A58D}"/>
                </a:ext>
              </a:extLst>
            </p:cNvPr>
            <p:cNvSpPr/>
            <p:nvPr/>
          </p:nvSpPr>
          <p:spPr>
            <a:xfrm>
              <a:off x="5733375" y="3191075"/>
              <a:ext cx="19400" cy="4750"/>
            </a:xfrm>
            <a:custGeom>
              <a:avLst/>
              <a:gdLst/>
              <a:ahLst/>
              <a:cxnLst/>
              <a:rect l="l" t="t" r="r" b="b"/>
              <a:pathLst>
                <a:path w="776" h="190" extrusionOk="0">
                  <a:moveTo>
                    <a:pt x="440" y="1"/>
                  </a:moveTo>
                  <a:cubicBezTo>
                    <a:pt x="282" y="1"/>
                    <a:pt x="127" y="25"/>
                    <a:pt x="0" y="164"/>
                  </a:cubicBezTo>
                  <a:cubicBezTo>
                    <a:pt x="96" y="178"/>
                    <a:pt x="190" y="189"/>
                    <a:pt x="281" y="189"/>
                  </a:cubicBezTo>
                  <a:cubicBezTo>
                    <a:pt x="455" y="189"/>
                    <a:pt x="619" y="148"/>
                    <a:pt x="776" y="5"/>
                  </a:cubicBezTo>
                  <a:lnTo>
                    <a:pt x="776" y="5"/>
                  </a:lnTo>
                  <a:cubicBezTo>
                    <a:pt x="749" y="7"/>
                    <a:pt x="722" y="8"/>
                    <a:pt x="694" y="8"/>
                  </a:cubicBezTo>
                  <a:cubicBezTo>
                    <a:pt x="611" y="8"/>
                    <a:pt x="525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46;p9">
              <a:extLst>
                <a:ext uri="{FF2B5EF4-FFF2-40B4-BE49-F238E27FC236}">
                  <a16:creationId xmlns:a16="http://schemas.microsoft.com/office/drawing/2014/main" id="{B85DE6B6-2EA0-423F-A475-5CCD6CE24A9D}"/>
                </a:ext>
              </a:extLst>
            </p:cNvPr>
            <p:cNvSpPr/>
            <p:nvPr/>
          </p:nvSpPr>
          <p:spPr>
            <a:xfrm>
              <a:off x="5695575" y="3195975"/>
              <a:ext cx="20900" cy="4775"/>
            </a:xfrm>
            <a:custGeom>
              <a:avLst/>
              <a:gdLst/>
              <a:ahLst/>
              <a:cxnLst/>
              <a:rect l="l" t="t" r="r" b="b"/>
              <a:pathLst>
                <a:path w="836" h="191" extrusionOk="0">
                  <a:moveTo>
                    <a:pt x="413" y="0"/>
                  </a:moveTo>
                  <a:cubicBezTo>
                    <a:pt x="265" y="0"/>
                    <a:pt x="124" y="33"/>
                    <a:pt x="0" y="167"/>
                  </a:cubicBezTo>
                  <a:cubicBezTo>
                    <a:pt x="68" y="183"/>
                    <a:pt x="138" y="190"/>
                    <a:pt x="210" y="190"/>
                  </a:cubicBezTo>
                  <a:cubicBezTo>
                    <a:pt x="413" y="190"/>
                    <a:pt x="630" y="131"/>
                    <a:pt x="836" y="28"/>
                  </a:cubicBezTo>
                  <a:cubicBezTo>
                    <a:pt x="692" y="28"/>
                    <a:pt x="54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47;p9">
              <a:extLst>
                <a:ext uri="{FF2B5EF4-FFF2-40B4-BE49-F238E27FC236}">
                  <a16:creationId xmlns:a16="http://schemas.microsoft.com/office/drawing/2014/main" id="{F012429D-A218-49BA-AEB8-3343A6D63D8C}"/>
                </a:ext>
              </a:extLst>
            </p:cNvPr>
            <p:cNvSpPr/>
            <p:nvPr/>
          </p:nvSpPr>
          <p:spPr>
            <a:xfrm>
              <a:off x="5828350" y="3172150"/>
              <a:ext cx="21400" cy="4850"/>
            </a:xfrm>
            <a:custGeom>
              <a:avLst/>
              <a:gdLst/>
              <a:ahLst/>
              <a:cxnLst/>
              <a:rect l="l" t="t" r="r" b="b"/>
              <a:pathLst>
                <a:path w="856" h="194" extrusionOk="0">
                  <a:moveTo>
                    <a:pt x="447" y="1"/>
                  </a:moveTo>
                  <a:cubicBezTo>
                    <a:pt x="291" y="1"/>
                    <a:pt x="140" y="35"/>
                    <a:pt x="1" y="185"/>
                  </a:cubicBezTo>
                  <a:cubicBezTo>
                    <a:pt x="75" y="190"/>
                    <a:pt x="150" y="194"/>
                    <a:pt x="224" y="194"/>
                  </a:cubicBezTo>
                  <a:cubicBezTo>
                    <a:pt x="446" y="194"/>
                    <a:pt x="662" y="160"/>
                    <a:pt x="856" y="26"/>
                  </a:cubicBezTo>
                  <a:cubicBezTo>
                    <a:pt x="718" y="26"/>
                    <a:pt x="580" y="1"/>
                    <a:pt x="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8;p9">
              <a:extLst>
                <a:ext uri="{FF2B5EF4-FFF2-40B4-BE49-F238E27FC236}">
                  <a16:creationId xmlns:a16="http://schemas.microsoft.com/office/drawing/2014/main" id="{2AD28469-74BE-46C5-8B5D-ED868D171053}"/>
                </a:ext>
              </a:extLst>
            </p:cNvPr>
            <p:cNvSpPr/>
            <p:nvPr/>
          </p:nvSpPr>
          <p:spPr>
            <a:xfrm>
              <a:off x="6076500" y="3152400"/>
              <a:ext cx="14450" cy="10475"/>
            </a:xfrm>
            <a:custGeom>
              <a:avLst/>
              <a:gdLst/>
              <a:ahLst/>
              <a:cxnLst/>
              <a:rect l="l" t="t" r="r" b="b"/>
              <a:pathLst>
                <a:path w="578" h="419" extrusionOk="0">
                  <a:moveTo>
                    <a:pt x="578" y="0"/>
                  </a:moveTo>
                  <a:cubicBezTo>
                    <a:pt x="379" y="0"/>
                    <a:pt x="140" y="0"/>
                    <a:pt x="1" y="199"/>
                  </a:cubicBezTo>
                  <a:lnTo>
                    <a:pt x="200" y="398"/>
                  </a:lnTo>
                  <a:cubicBezTo>
                    <a:pt x="240" y="398"/>
                    <a:pt x="299" y="418"/>
                    <a:pt x="339" y="418"/>
                  </a:cubicBezTo>
                  <a:cubicBezTo>
                    <a:pt x="419" y="299"/>
                    <a:pt x="498" y="1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49;p9">
              <a:extLst>
                <a:ext uri="{FF2B5EF4-FFF2-40B4-BE49-F238E27FC236}">
                  <a16:creationId xmlns:a16="http://schemas.microsoft.com/office/drawing/2014/main" id="{E18E9E80-BD93-45C8-9E6D-82B31DD3C60D}"/>
                </a:ext>
              </a:extLst>
            </p:cNvPr>
            <p:cNvSpPr/>
            <p:nvPr/>
          </p:nvSpPr>
          <p:spPr>
            <a:xfrm>
              <a:off x="6195875" y="312462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426" y="0"/>
                  </a:moveTo>
                  <a:cubicBezTo>
                    <a:pt x="266" y="0"/>
                    <a:pt x="116" y="34"/>
                    <a:pt x="0" y="196"/>
                  </a:cubicBezTo>
                  <a:cubicBezTo>
                    <a:pt x="30" y="194"/>
                    <a:pt x="59" y="193"/>
                    <a:pt x="89" y="193"/>
                  </a:cubicBezTo>
                  <a:cubicBezTo>
                    <a:pt x="170" y="193"/>
                    <a:pt x="252" y="199"/>
                    <a:pt x="332" y="199"/>
                  </a:cubicBezTo>
                  <a:cubicBezTo>
                    <a:pt x="499" y="199"/>
                    <a:pt x="656" y="174"/>
                    <a:pt x="776" y="17"/>
                  </a:cubicBezTo>
                  <a:cubicBezTo>
                    <a:pt x="660" y="17"/>
                    <a:pt x="54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50;p9">
              <a:extLst>
                <a:ext uri="{FF2B5EF4-FFF2-40B4-BE49-F238E27FC236}">
                  <a16:creationId xmlns:a16="http://schemas.microsoft.com/office/drawing/2014/main" id="{65CFB40F-2793-4686-921C-C9694D514682}"/>
                </a:ext>
              </a:extLst>
            </p:cNvPr>
            <p:cNvSpPr/>
            <p:nvPr/>
          </p:nvSpPr>
          <p:spPr>
            <a:xfrm>
              <a:off x="6193875" y="3115100"/>
              <a:ext cx="15450" cy="4400"/>
            </a:xfrm>
            <a:custGeom>
              <a:avLst/>
              <a:gdLst/>
              <a:ahLst/>
              <a:cxnLst/>
              <a:rect l="l" t="t" r="r" b="b"/>
              <a:pathLst>
                <a:path w="618" h="176" extrusionOk="0">
                  <a:moveTo>
                    <a:pt x="100" y="0"/>
                  </a:moveTo>
                  <a:cubicBezTo>
                    <a:pt x="21" y="20"/>
                    <a:pt x="1" y="80"/>
                    <a:pt x="1" y="160"/>
                  </a:cubicBezTo>
                  <a:cubicBezTo>
                    <a:pt x="77" y="167"/>
                    <a:pt x="153" y="176"/>
                    <a:pt x="227" y="176"/>
                  </a:cubicBezTo>
                  <a:cubicBezTo>
                    <a:pt x="367" y="176"/>
                    <a:pt x="501" y="143"/>
                    <a:pt x="617" y="0"/>
                  </a:cubicBezTo>
                  <a:lnTo>
                    <a:pt x="259" y="0"/>
                  </a:lnTo>
                  <a:cubicBezTo>
                    <a:pt x="239" y="10"/>
                    <a:pt x="219" y="15"/>
                    <a:pt x="195" y="15"/>
                  </a:cubicBezTo>
                  <a:cubicBezTo>
                    <a:pt x="170" y="15"/>
                    <a:pt x="140" y="1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51;p9">
              <a:extLst>
                <a:ext uri="{FF2B5EF4-FFF2-40B4-BE49-F238E27FC236}">
                  <a16:creationId xmlns:a16="http://schemas.microsoft.com/office/drawing/2014/main" id="{864C7E55-A3E5-4F33-BD17-CB38C4AF1941}"/>
                </a:ext>
              </a:extLst>
            </p:cNvPr>
            <p:cNvSpPr/>
            <p:nvPr/>
          </p:nvSpPr>
          <p:spPr>
            <a:xfrm>
              <a:off x="6160550" y="3120075"/>
              <a:ext cx="17925" cy="4000"/>
            </a:xfrm>
            <a:custGeom>
              <a:avLst/>
              <a:gdLst/>
              <a:ahLst/>
              <a:cxnLst/>
              <a:rect l="l" t="t" r="r" b="b"/>
              <a:pathLst>
                <a:path w="717" h="160" extrusionOk="0">
                  <a:moveTo>
                    <a:pt x="61" y="0"/>
                  </a:moveTo>
                  <a:cubicBezTo>
                    <a:pt x="41" y="0"/>
                    <a:pt x="21" y="20"/>
                    <a:pt x="21" y="60"/>
                  </a:cubicBezTo>
                  <a:cubicBezTo>
                    <a:pt x="1" y="80"/>
                    <a:pt x="21" y="120"/>
                    <a:pt x="61" y="160"/>
                  </a:cubicBezTo>
                  <a:lnTo>
                    <a:pt x="598" y="160"/>
                  </a:lnTo>
                  <a:cubicBezTo>
                    <a:pt x="697" y="160"/>
                    <a:pt x="717" y="100"/>
                    <a:pt x="657" y="20"/>
                  </a:cubicBezTo>
                  <a:cubicBezTo>
                    <a:pt x="458" y="0"/>
                    <a:pt x="25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52;p9">
              <a:extLst>
                <a:ext uri="{FF2B5EF4-FFF2-40B4-BE49-F238E27FC236}">
                  <a16:creationId xmlns:a16="http://schemas.microsoft.com/office/drawing/2014/main" id="{C36ADE01-F5A3-4287-A46C-049DA4ED9A0C}"/>
                </a:ext>
              </a:extLst>
            </p:cNvPr>
            <p:cNvSpPr/>
            <p:nvPr/>
          </p:nvSpPr>
          <p:spPr>
            <a:xfrm>
              <a:off x="5287775" y="3167375"/>
              <a:ext cx="15925" cy="4475"/>
            </a:xfrm>
            <a:custGeom>
              <a:avLst/>
              <a:gdLst/>
              <a:ahLst/>
              <a:cxnLst/>
              <a:rect l="l" t="t" r="r" b="b"/>
              <a:pathLst>
                <a:path w="637" h="179" extrusionOk="0">
                  <a:moveTo>
                    <a:pt x="239" y="1"/>
                  </a:moveTo>
                  <a:cubicBezTo>
                    <a:pt x="160" y="1"/>
                    <a:pt x="80" y="11"/>
                    <a:pt x="0" y="18"/>
                  </a:cubicBezTo>
                  <a:cubicBezTo>
                    <a:pt x="135" y="140"/>
                    <a:pt x="280" y="179"/>
                    <a:pt x="427" y="179"/>
                  </a:cubicBezTo>
                  <a:cubicBezTo>
                    <a:pt x="497" y="179"/>
                    <a:pt x="567" y="170"/>
                    <a:pt x="637" y="157"/>
                  </a:cubicBezTo>
                  <a:cubicBezTo>
                    <a:pt x="510" y="31"/>
                    <a:pt x="376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53;p9">
              <a:extLst>
                <a:ext uri="{FF2B5EF4-FFF2-40B4-BE49-F238E27FC236}">
                  <a16:creationId xmlns:a16="http://schemas.microsoft.com/office/drawing/2014/main" id="{14059434-32FF-4B40-B28F-F8C2949A5E32}"/>
                </a:ext>
              </a:extLst>
            </p:cNvPr>
            <p:cNvSpPr/>
            <p:nvPr/>
          </p:nvSpPr>
          <p:spPr>
            <a:xfrm>
              <a:off x="6175475" y="3117825"/>
              <a:ext cx="10975" cy="6475"/>
            </a:xfrm>
            <a:custGeom>
              <a:avLst/>
              <a:gdLst/>
              <a:ahLst/>
              <a:cxnLst/>
              <a:rect l="l" t="t" r="r" b="b"/>
              <a:pathLst>
                <a:path w="439" h="259" extrusionOk="0">
                  <a:moveTo>
                    <a:pt x="276" y="1"/>
                  </a:moveTo>
                  <a:cubicBezTo>
                    <a:pt x="193" y="1"/>
                    <a:pt x="117" y="26"/>
                    <a:pt x="60" y="110"/>
                  </a:cubicBezTo>
                  <a:cubicBezTo>
                    <a:pt x="40" y="150"/>
                    <a:pt x="21" y="190"/>
                    <a:pt x="1" y="250"/>
                  </a:cubicBezTo>
                  <a:cubicBezTo>
                    <a:pt x="37" y="255"/>
                    <a:pt x="75" y="259"/>
                    <a:pt x="113" y="259"/>
                  </a:cubicBezTo>
                  <a:cubicBezTo>
                    <a:pt x="222" y="259"/>
                    <a:pt x="335" y="228"/>
                    <a:pt x="438" y="110"/>
                  </a:cubicBezTo>
                  <a:cubicBezTo>
                    <a:pt x="418" y="90"/>
                    <a:pt x="418" y="51"/>
                    <a:pt x="379" y="11"/>
                  </a:cubicBezTo>
                  <a:cubicBezTo>
                    <a:pt x="344" y="5"/>
                    <a:pt x="309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454;p9">
              <a:extLst>
                <a:ext uri="{FF2B5EF4-FFF2-40B4-BE49-F238E27FC236}">
                  <a16:creationId xmlns:a16="http://schemas.microsoft.com/office/drawing/2014/main" id="{4886F6A9-7E9C-4366-A773-4C8E02A6F503}"/>
                </a:ext>
              </a:extLst>
            </p:cNvPr>
            <p:cNvSpPr/>
            <p:nvPr/>
          </p:nvSpPr>
          <p:spPr>
            <a:xfrm>
              <a:off x="6151100" y="312007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80" y="0"/>
                  </a:moveTo>
                  <a:cubicBezTo>
                    <a:pt x="41" y="0"/>
                    <a:pt x="41" y="20"/>
                    <a:pt x="21" y="60"/>
                  </a:cubicBezTo>
                  <a:cubicBezTo>
                    <a:pt x="1" y="80"/>
                    <a:pt x="21" y="120"/>
                    <a:pt x="80" y="160"/>
                  </a:cubicBezTo>
                  <a:lnTo>
                    <a:pt x="439" y="160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455;p9">
              <a:extLst>
                <a:ext uri="{FF2B5EF4-FFF2-40B4-BE49-F238E27FC236}">
                  <a16:creationId xmlns:a16="http://schemas.microsoft.com/office/drawing/2014/main" id="{6763053F-B94F-4E7A-AC3E-B00BF26EAD85}"/>
                </a:ext>
              </a:extLst>
            </p:cNvPr>
            <p:cNvSpPr/>
            <p:nvPr/>
          </p:nvSpPr>
          <p:spPr>
            <a:xfrm>
              <a:off x="5876100" y="3167600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86" y="0"/>
                  </a:moveTo>
                  <a:cubicBezTo>
                    <a:pt x="180" y="0"/>
                    <a:pt x="74" y="31"/>
                    <a:pt x="0" y="148"/>
                  </a:cubicBezTo>
                  <a:cubicBezTo>
                    <a:pt x="21" y="151"/>
                    <a:pt x="41" y="152"/>
                    <a:pt x="61" y="152"/>
                  </a:cubicBezTo>
                  <a:cubicBezTo>
                    <a:pt x="195" y="152"/>
                    <a:pt x="311" y="96"/>
                    <a:pt x="398" y="9"/>
                  </a:cubicBezTo>
                  <a:cubicBezTo>
                    <a:pt x="362" y="4"/>
                    <a:pt x="324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456;p9">
              <a:extLst>
                <a:ext uri="{FF2B5EF4-FFF2-40B4-BE49-F238E27FC236}">
                  <a16:creationId xmlns:a16="http://schemas.microsoft.com/office/drawing/2014/main" id="{15CAB0C5-89BF-483A-AD98-46DC91BBB4AD}"/>
                </a:ext>
              </a:extLst>
            </p:cNvPr>
            <p:cNvSpPr/>
            <p:nvPr/>
          </p:nvSpPr>
          <p:spPr>
            <a:xfrm>
              <a:off x="5250475" y="316267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95" y="1"/>
                  </a:moveTo>
                  <a:cubicBezTo>
                    <a:pt x="64" y="1"/>
                    <a:pt x="32" y="3"/>
                    <a:pt x="0" y="7"/>
                  </a:cubicBezTo>
                  <a:cubicBezTo>
                    <a:pt x="95" y="118"/>
                    <a:pt x="203" y="178"/>
                    <a:pt x="323" y="178"/>
                  </a:cubicBezTo>
                  <a:cubicBezTo>
                    <a:pt x="354" y="178"/>
                    <a:pt x="385" y="174"/>
                    <a:pt x="418" y="166"/>
                  </a:cubicBezTo>
                  <a:cubicBezTo>
                    <a:pt x="338" y="39"/>
                    <a:pt x="22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457;p9">
              <a:extLst>
                <a:ext uri="{FF2B5EF4-FFF2-40B4-BE49-F238E27FC236}">
                  <a16:creationId xmlns:a16="http://schemas.microsoft.com/office/drawing/2014/main" id="{EBE1040E-9B27-472E-BDF8-4E98EE11D2EC}"/>
                </a:ext>
              </a:extLst>
            </p:cNvPr>
            <p:cNvSpPr/>
            <p:nvPr/>
          </p:nvSpPr>
          <p:spPr>
            <a:xfrm>
              <a:off x="6183925" y="3115375"/>
              <a:ext cx="12950" cy="6225"/>
            </a:xfrm>
            <a:custGeom>
              <a:avLst/>
              <a:gdLst/>
              <a:ahLst/>
              <a:cxnLst/>
              <a:rect l="l" t="t" r="r" b="b"/>
              <a:pathLst>
                <a:path w="518" h="249" extrusionOk="0">
                  <a:moveTo>
                    <a:pt x="231" y="0"/>
                  </a:moveTo>
                  <a:cubicBezTo>
                    <a:pt x="184" y="0"/>
                    <a:pt x="140" y="3"/>
                    <a:pt x="100" y="9"/>
                  </a:cubicBezTo>
                  <a:cubicBezTo>
                    <a:pt x="80" y="9"/>
                    <a:pt x="60" y="49"/>
                    <a:pt x="21" y="69"/>
                  </a:cubicBezTo>
                  <a:cubicBezTo>
                    <a:pt x="1" y="109"/>
                    <a:pt x="21" y="149"/>
                    <a:pt x="100" y="168"/>
                  </a:cubicBezTo>
                  <a:lnTo>
                    <a:pt x="80" y="248"/>
                  </a:lnTo>
                  <a:cubicBezTo>
                    <a:pt x="200" y="208"/>
                    <a:pt x="299" y="188"/>
                    <a:pt x="419" y="168"/>
                  </a:cubicBezTo>
                  <a:cubicBezTo>
                    <a:pt x="458" y="89"/>
                    <a:pt x="478" y="69"/>
                    <a:pt x="518" y="9"/>
                  </a:cubicBezTo>
                  <a:cubicBezTo>
                    <a:pt x="425" y="9"/>
                    <a:pt x="32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458;p9">
              <a:extLst>
                <a:ext uri="{FF2B5EF4-FFF2-40B4-BE49-F238E27FC236}">
                  <a16:creationId xmlns:a16="http://schemas.microsoft.com/office/drawing/2014/main" id="{B64D4EE2-FABE-4FD5-9DC5-5F362E97D406}"/>
                </a:ext>
              </a:extLst>
            </p:cNvPr>
            <p:cNvSpPr/>
            <p:nvPr/>
          </p:nvSpPr>
          <p:spPr>
            <a:xfrm>
              <a:off x="5646825" y="322450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64" y="148"/>
                    <a:pt x="153" y="186"/>
                    <a:pt x="268" y="186"/>
                  </a:cubicBezTo>
                  <a:cubicBezTo>
                    <a:pt x="297" y="186"/>
                    <a:pt x="327" y="184"/>
                    <a:pt x="359" y="180"/>
                  </a:cubicBezTo>
                  <a:cubicBezTo>
                    <a:pt x="299" y="100"/>
                    <a:pt x="2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459;p9">
              <a:extLst>
                <a:ext uri="{FF2B5EF4-FFF2-40B4-BE49-F238E27FC236}">
                  <a16:creationId xmlns:a16="http://schemas.microsoft.com/office/drawing/2014/main" id="{65EC9CB4-22BB-4318-A727-BD8438E79F97}"/>
                </a:ext>
              </a:extLst>
            </p:cNvPr>
            <p:cNvSpPr/>
            <p:nvPr/>
          </p:nvSpPr>
          <p:spPr>
            <a:xfrm>
              <a:off x="5285275" y="3206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20" y="1"/>
                    <a:pt x="60" y="21"/>
                    <a:pt x="1" y="160"/>
                  </a:cubicBezTo>
                  <a:cubicBezTo>
                    <a:pt x="40" y="160"/>
                    <a:pt x="120" y="200"/>
                    <a:pt x="200" y="200"/>
                  </a:cubicBezTo>
                  <a:cubicBezTo>
                    <a:pt x="239" y="120"/>
                    <a:pt x="319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460;p9">
              <a:extLst>
                <a:ext uri="{FF2B5EF4-FFF2-40B4-BE49-F238E27FC236}">
                  <a16:creationId xmlns:a16="http://schemas.microsoft.com/office/drawing/2014/main" id="{39AD9C4B-5C98-460B-AD4B-DDEA40260C6F}"/>
                </a:ext>
              </a:extLst>
            </p:cNvPr>
            <p:cNvSpPr/>
            <p:nvPr/>
          </p:nvSpPr>
          <p:spPr>
            <a:xfrm>
              <a:off x="5624450" y="3229475"/>
              <a:ext cx="6500" cy="4275"/>
            </a:xfrm>
            <a:custGeom>
              <a:avLst/>
              <a:gdLst/>
              <a:ahLst/>
              <a:cxnLst/>
              <a:rect l="l" t="t" r="r" b="b"/>
              <a:pathLst>
                <a:path w="260" h="171" extrusionOk="0">
                  <a:moveTo>
                    <a:pt x="160" y="1"/>
                  </a:moveTo>
                  <a:cubicBezTo>
                    <a:pt x="100" y="1"/>
                    <a:pt x="20" y="1"/>
                    <a:pt x="1" y="21"/>
                  </a:cubicBezTo>
                  <a:cubicBezTo>
                    <a:pt x="17" y="102"/>
                    <a:pt x="73" y="170"/>
                    <a:pt x="148" y="170"/>
                  </a:cubicBezTo>
                  <a:cubicBezTo>
                    <a:pt x="164" y="170"/>
                    <a:pt x="182" y="167"/>
                    <a:pt x="199" y="160"/>
                  </a:cubicBezTo>
                  <a:cubicBezTo>
                    <a:pt x="259" y="120"/>
                    <a:pt x="219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461;p9">
              <a:extLst>
                <a:ext uri="{FF2B5EF4-FFF2-40B4-BE49-F238E27FC236}">
                  <a16:creationId xmlns:a16="http://schemas.microsoft.com/office/drawing/2014/main" id="{BE3B52D5-86C1-4061-A0A7-900C774D0CF0}"/>
                </a:ext>
              </a:extLst>
            </p:cNvPr>
            <p:cNvSpPr/>
            <p:nvPr/>
          </p:nvSpPr>
          <p:spPr>
            <a:xfrm>
              <a:off x="5809950" y="3177550"/>
              <a:ext cx="10975" cy="4325"/>
            </a:xfrm>
            <a:custGeom>
              <a:avLst/>
              <a:gdLst/>
              <a:ahLst/>
              <a:cxnLst/>
              <a:rect l="l" t="t" r="r" b="b"/>
              <a:pathLst>
                <a:path w="439" h="173" extrusionOk="0">
                  <a:moveTo>
                    <a:pt x="311" y="0"/>
                  </a:moveTo>
                  <a:cubicBezTo>
                    <a:pt x="191" y="0"/>
                    <a:pt x="90" y="34"/>
                    <a:pt x="0" y="168"/>
                  </a:cubicBezTo>
                  <a:cubicBezTo>
                    <a:pt x="26" y="171"/>
                    <a:pt x="51" y="173"/>
                    <a:pt x="76" y="173"/>
                  </a:cubicBezTo>
                  <a:cubicBezTo>
                    <a:pt x="209" y="173"/>
                    <a:pt x="338" y="126"/>
                    <a:pt x="438" y="9"/>
                  </a:cubicBezTo>
                  <a:cubicBezTo>
                    <a:pt x="393" y="4"/>
                    <a:pt x="351" y="0"/>
                    <a:pt x="3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462;p9">
              <a:extLst>
                <a:ext uri="{FF2B5EF4-FFF2-40B4-BE49-F238E27FC236}">
                  <a16:creationId xmlns:a16="http://schemas.microsoft.com/office/drawing/2014/main" id="{0952112F-E13D-42EC-AC0F-7887FFE65041}"/>
                </a:ext>
              </a:extLst>
            </p:cNvPr>
            <p:cNvSpPr/>
            <p:nvPr/>
          </p:nvSpPr>
          <p:spPr>
            <a:xfrm>
              <a:off x="6148125" y="3120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60" y="179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463;p9">
              <a:extLst>
                <a:ext uri="{FF2B5EF4-FFF2-40B4-BE49-F238E27FC236}">
                  <a16:creationId xmlns:a16="http://schemas.microsoft.com/office/drawing/2014/main" id="{475C2687-A3BA-4FE7-A6AB-4EF61E6499F5}"/>
                </a:ext>
              </a:extLst>
            </p:cNvPr>
            <p:cNvSpPr/>
            <p:nvPr/>
          </p:nvSpPr>
          <p:spPr>
            <a:xfrm>
              <a:off x="6542000" y="3083525"/>
              <a:ext cx="21400" cy="27125"/>
            </a:xfrm>
            <a:custGeom>
              <a:avLst/>
              <a:gdLst/>
              <a:ahLst/>
              <a:cxnLst/>
              <a:rect l="l" t="t" r="r" b="b"/>
              <a:pathLst>
                <a:path w="856" h="1085" extrusionOk="0">
                  <a:moveTo>
                    <a:pt x="301" y="1"/>
                  </a:moveTo>
                  <a:cubicBezTo>
                    <a:pt x="261" y="1"/>
                    <a:pt x="220" y="15"/>
                    <a:pt x="180" y="50"/>
                  </a:cubicBezTo>
                  <a:cubicBezTo>
                    <a:pt x="1" y="169"/>
                    <a:pt x="160" y="328"/>
                    <a:pt x="219" y="448"/>
                  </a:cubicBezTo>
                  <a:cubicBezTo>
                    <a:pt x="359" y="667"/>
                    <a:pt x="498" y="866"/>
                    <a:pt x="617" y="1084"/>
                  </a:cubicBezTo>
                  <a:cubicBezTo>
                    <a:pt x="796" y="1025"/>
                    <a:pt x="816" y="866"/>
                    <a:pt x="856" y="687"/>
                  </a:cubicBezTo>
                  <a:cubicBezTo>
                    <a:pt x="816" y="567"/>
                    <a:pt x="816" y="468"/>
                    <a:pt x="796" y="348"/>
                  </a:cubicBezTo>
                  <a:cubicBezTo>
                    <a:pt x="717" y="269"/>
                    <a:pt x="657" y="229"/>
                    <a:pt x="577" y="169"/>
                  </a:cubicBezTo>
                  <a:cubicBezTo>
                    <a:pt x="493" y="85"/>
                    <a:pt x="399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464;p9">
              <a:extLst>
                <a:ext uri="{FF2B5EF4-FFF2-40B4-BE49-F238E27FC236}">
                  <a16:creationId xmlns:a16="http://schemas.microsoft.com/office/drawing/2014/main" id="{FE196EFF-8BD3-43B8-B6EC-2D8946C77AE6}"/>
                </a:ext>
              </a:extLst>
            </p:cNvPr>
            <p:cNvSpPr/>
            <p:nvPr/>
          </p:nvSpPr>
          <p:spPr>
            <a:xfrm>
              <a:off x="6532050" y="3171800"/>
              <a:ext cx="8975" cy="19425"/>
            </a:xfrm>
            <a:custGeom>
              <a:avLst/>
              <a:gdLst/>
              <a:ahLst/>
              <a:cxnLst/>
              <a:rect l="l" t="t" r="r" b="b"/>
              <a:pathLst>
                <a:path w="359" h="777" extrusionOk="0">
                  <a:moveTo>
                    <a:pt x="100" y="0"/>
                  </a:moveTo>
                  <a:cubicBezTo>
                    <a:pt x="100" y="279"/>
                    <a:pt x="1" y="537"/>
                    <a:pt x="259" y="776"/>
                  </a:cubicBezTo>
                  <a:cubicBezTo>
                    <a:pt x="259" y="517"/>
                    <a:pt x="359" y="2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465;p9">
              <a:extLst>
                <a:ext uri="{FF2B5EF4-FFF2-40B4-BE49-F238E27FC236}">
                  <a16:creationId xmlns:a16="http://schemas.microsoft.com/office/drawing/2014/main" id="{2CD8131A-D30F-4F02-98F9-A50CF29EC61C}"/>
                </a:ext>
              </a:extLst>
            </p:cNvPr>
            <p:cNvSpPr/>
            <p:nvPr/>
          </p:nvSpPr>
          <p:spPr>
            <a:xfrm>
              <a:off x="6557425" y="31151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59" y="120"/>
                    <a:pt x="13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466;p9">
              <a:extLst>
                <a:ext uri="{FF2B5EF4-FFF2-40B4-BE49-F238E27FC236}">
                  <a16:creationId xmlns:a16="http://schemas.microsoft.com/office/drawing/2014/main" id="{484FE6FD-DB30-4949-9719-130503E8B757}"/>
                </a:ext>
              </a:extLst>
            </p:cNvPr>
            <p:cNvSpPr/>
            <p:nvPr/>
          </p:nvSpPr>
          <p:spPr>
            <a:xfrm>
              <a:off x="6451975" y="3077300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105"/>
                    <a:pt x="195" y="150"/>
                    <a:pt x="296" y="150"/>
                  </a:cubicBezTo>
                  <a:cubicBezTo>
                    <a:pt x="408" y="150"/>
                    <a:pt x="523" y="95"/>
                    <a:pt x="638" y="1"/>
                  </a:cubicBezTo>
                  <a:lnTo>
                    <a:pt x="638" y="1"/>
                  </a:lnTo>
                  <a:cubicBezTo>
                    <a:pt x="528" y="11"/>
                    <a:pt x="424" y="16"/>
                    <a:pt x="319" y="16"/>
                  </a:cubicBezTo>
                  <a:cubicBezTo>
                    <a:pt x="215" y="16"/>
                    <a:pt x="110" y="1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467;p9">
              <a:extLst>
                <a:ext uri="{FF2B5EF4-FFF2-40B4-BE49-F238E27FC236}">
                  <a16:creationId xmlns:a16="http://schemas.microsoft.com/office/drawing/2014/main" id="{F6C262C1-D6EC-4A43-8C06-AF673C01C593}"/>
                </a:ext>
              </a:extLst>
            </p:cNvPr>
            <p:cNvSpPr/>
            <p:nvPr/>
          </p:nvSpPr>
          <p:spPr>
            <a:xfrm>
              <a:off x="6428125" y="3077800"/>
              <a:ext cx="9950" cy="5500"/>
            </a:xfrm>
            <a:custGeom>
              <a:avLst/>
              <a:gdLst/>
              <a:ahLst/>
              <a:cxnLst/>
              <a:rect l="l" t="t" r="r" b="b"/>
              <a:pathLst>
                <a:path w="398" h="220" extrusionOk="0">
                  <a:moveTo>
                    <a:pt x="214" y="0"/>
                  </a:moveTo>
                  <a:cubicBezTo>
                    <a:pt x="149" y="0"/>
                    <a:pt x="80" y="40"/>
                    <a:pt x="0" y="120"/>
                  </a:cubicBezTo>
                  <a:lnTo>
                    <a:pt x="0" y="199"/>
                  </a:lnTo>
                  <a:lnTo>
                    <a:pt x="100" y="219"/>
                  </a:lnTo>
                  <a:lnTo>
                    <a:pt x="199" y="199"/>
                  </a:lnTo>
                  <a:cubicBezTo>
                    <a:pt x="279" y="180"/>
                    <a:pt x="338" y="160"/>
                    <a:pt x="398" y="120"/>
                  </a:cubicBezTo>
                  <a:cubicBezTo>
                    <a:pt x="338" y="40"/>
                    <a:pt x="279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468;p9">
              <a:extLst>
                <a:ext uri="{FF2B5EF4-FFF2-40B4-BE49-F238E27FC236}">
                  <a16:creationId xmlns:a16="http://schemas.microsoft.com/office/drawing/2014/main" id="{BA47E40E-DFD1-478B-B4B1-376EA6D1D5DE}"/>
                </a:ext>
              </a:extLst>
            </p:cNvPr>
            <p:cNvSpPr/>
            <p:nvPr/>
          </p:nvSpPr>
          <p:spPr>
            <a:xfrm>
              <a:off x="6444025" y="3077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469;p9">
              <a:extLst>
                <a:ext uri="{FF2B5EF4-FFF2-40B4-BE49-F238E27FC236}">
                  <a16:creationId xmlns:a16="http://schemas.microsoft.com/office/drawing/2014/main" id="{178271A5-13EF-46B2-B3E1-1BF37A009A01}"/>
                </a:ext>
              </a:extLst>
            </p:cNvPr>
            <p:cNvSpPr/>
            <p:nvPr/>
          </p:nvSpPr>
          <p:spPr>
            <a:xfrm>
              <a:off x="6410200" y="30822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60" y="1"/>
                  </a:moveTo>
                  <a:lnTo>
                    <a:pt x="260" y="1"/>
                  </a:lnTo>
                  <a:cubicBezTo>
                    <a:pt x="120" y="20"/>
                    <a:pt x="61" y="80"/>
                    <a:pt x="1" y="180"/>
                  </a:cubicBezTo>
                  <a:cubicBezTo>
                    <a:pt x="81" y="100"/>
                    <a:pt x="180" y="4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470;p9">
              <a:extLst>
                <a:ext uri="{FF2B5EF4-FFF2-40B4-BE49-F238E27FC236}">
                  <a16:creationId xmlns:a16="http://schemas.microsoft.com/office/drawing/2014/main" id="{8E50D589-CD81-4542-B9B7-78C2B43895BC}"/>
                </a:ext>
              </a:extLst>
            </p:cNvPr>
            <p:cNvSpPr/>
            <p:nvPr/>
          </p:nvSpPr>
          <p:spPr>
            <a:xfrm>
              <a:off x="6251075" y="3095700"/>
              <a:ext cx="99975" cy="19925"/>
            </a:xfrm>
            <a:custGeom>
              <a:avLst/>
              <a:gdLst/>
              <a:ahLst/>
              <a:cxnLst/>
              <a:rect l="l" t="t" r="r" b="b"/>
              <a:pathLst>
                <a:path w="3999" h="797" extrusionOk="0">
                  <a:moveTo>
                    <a:pt x="2905" y="1"/>
                  </a:moveTo>
                  <a:cubicBezTo>
                    <a:pt x="1990" y="239"/>
                    <a:pt x="1055" y="299"/>
                    <a:pt x="120" y="438"/>
                  </a:cubicBezTo>
                  <a:cubicBezTo>
                    <a:pt x="80" y="458"/>
                    <a:pt x="20" y="498"/>
                    <a:pt x="0" y="558"/>
                  </a:cubicBezTo>
                  <a:cubicBezTo>
                    <a:pt x="179" y="578"/>
                    <a:pt x="358" y="597"/>
                    <a:pt x="478" y="796"/>
                  </a:cubicBezTo>
                  <a:cubicBezTo>
                    <a:pt x="716" y="737"/>
                    <a:pt x="995" y="677"/>
                    <a:pt x="1254" y="637"/>
                  </a:cubicBezTo>
                  <a:cubicBezTo>
                    <a:pt x="1353" y="637"/>
                    <a:pt x="1472" y="597"/>
                    <a:pt x="1592" y="597"/>
                  </a:cubicBezTo>
                  <a:cubicBezTo>
                    <a:pt x="1711" y="438"/>
                    <a:pt x="1890" y="438"/>
                    <a:pt x="2089" y="398"/>
                  </a:cubicBezTo>
                  <a:cubicBezTo>
                    <a:pt x="2706" y="359"/>
                    <a:pt x="3302" y="259"/>
                    <a:pt x="3999" y="180"/>
                  </a:cubicBezTo>
                  <a:cubicBezTo>
                    <a:pt x="3771" y="49"/>
                    <a:pt x="3567" y="38"/>
                    <a:pt x="3373" y="38"/>
                  </a:cubicBezTo>
                  <a:cubicBezTo>
                    <a:pt x="3330" y="38"/>
                    <a:pt x="3288" y="38"/>
                    <a:pt x="3246" y="38"/>
                  </a:cubicBezTo>
                  <a:cubicBezTo>
                    <a:pt x="3130" y="38"/>
                    <a:pt x="3017" y="34"/>
                    <a:pt x="2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471;p9">
              <a:extLst>
                <a:ext uri="{FF2B5EF4-FFF2-40B4-BE49-F238E27FC236}">
                  <a16:creationId xmlns:a16="http://schemas.microsoft.com/office/drawing/2014/main" id="{775E816E-2E03-4153-BB5E-CD5107BB6606}"/>
                </a:ext>
              </a:extLst>
            </p:cNvPr>
            <p:cNvSpPr/>
            <p:nvPr/>
          </p:nvSpPr>
          <p:spPr>
            <a:xfrm>
              <a:off x="6180950" y="31394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40"/>
                    <a:pt x="0" y="120"/>
                    <a:pt x="20" y="179"/>
                  </a:cubicBezTo>
                  <a:cubicBezTo>
                    <a:pt x="219" y="100"/>
                    <a:pt x="179" y="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472;p9">
              <a:extLst>
                <a:ext uri="{FF2B5EF4-FFF2-40B4-BE49-F238E27FC236}">
                  <a16:creationId xmlns:a16="http://schemas.microsoft.com/office/drawing/2014/main" id="{99F24F3B-C0D5-4376-A65B-8BDB017D6D86}"/>
                </a:ext>
              </a:extLst>
            </p:cNvPr>
            <p:cNvSpPr/>
            <p:nvPr/>
          </p:nvSpPr>
          <p:spPr>
            <a:xfrm>
              <a:off x="5843275" y="3204375"/>
              <a:ext cx="14950" cy="7225"/>
            </a:xfrm>
            <a:custGeom>
              <a:avLst/>
              <a:gdLst/>
              <a:ahLst/>
              <a:cxnLst/>
              <a:rect l="l" t="t" r="r" b="b"/>
              <a:pathLst>
                <a:path w="598" h="289" extrusionOk="0">
                  <a:moveTo>
                    <a:pt x="261" y="0"/>
                  </a:moveTo>
                  <a:cubicBezTo>
                    <a:pt x="224" y="0"/>
                    <a:pt x="189" y="10"/>
                    <a:pt x="159" y="30"/>
                  </a:cubicBezTo>
                  <a:cubicBezTo>
                    <a:pt x="100" y="30"/>
                    <a:pt x="60" y="70"/>
                    <a:pt x="0" y="90"/>
                  </a:cubicBezTo>
                  <a:cubicBezTo>
                    <a:pt x="80" y="229"/>
                    <a:pt x="219" y="229"/>
                    <a:pt x="378" y="269"/>
                  </a:cubicBezTo>
                  <a:cubicBezTo>
                    <a:pt x="458" y="269"/>
                    <a:pt x="498" y="289"/>
                    <a:pt x="577" y="289"/>
                  </a:cubicBezTo>
                  <a:lnTo>
                    <a:pt x="557" y="269"/>
                  </a:lnTo>
                  <a:cubicBezTo>
                    <a:pt x="577" y="269"/>
                    <a:pt x="577" y="229"/>
                    <a:pt x="597" y="189"/>
                  </a:cubicBezTo>
                  <a:cubicBezTo>
                    <a:pt x="597" y="129"/>
                    <a:pt x="597" y="110"/>
                    <a:pt x="557" y="70"/>
                  </a:cubicBezTo>
                  <a:cubicBezTo>
                    <a:pt x="498" y="30"/>
                    <a:pt x="418" y="30"/>
                    <a:pt x="378" y="30"/>
                  </a:cubicBezTo>
                  <a:cubicBezTo>
                    <a:pt x="338" y="10"/>
                    <a:pt x="299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473;p9">
              <a:extLst>
                <a:ext uri="{FF2B5EF4-FFF2-40B4-BE49-F238E27FC236}">
                  <a16:creationId xmlns:a16="http://schemas.microsoft.com/office/drawing/2014/main" id="{1D9EB0E3-47A2-4D2D-BF04-93E915D5C062}"/>
                </a:ext>
              </a:extLst>
            </p:cNvPr>
            <p:cNvSpPr/>
            <p:nvPr/>
          </p:nvSpPr>
          <p:spPr>
            <a:xfrm>
              <a:off x="5810450" y="32115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1"/>
                  </a:moveTo>
                  <a:cubicBezTo>
                    <a:pt x="40" y="40"/>
                    <a:pt x="120" y="120"/>
                    <a:pt x="199" y="180"/>
                  </a:cubicBezTo>
                  <a:lnTo>
                    <a:pt x="279" y="180"/>
                  </a:ln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474;p9">
              <a:extLst>
                <a:ext uri="{FF2B5EF4-FFF2-40B4-BE49-F238E27FC236}">
                  <a16:creationId xmlns:a16="http://schemas.microsoft.com/office/drawing/2014/main" id="{BD7AC8B6-F56A-4784-9891-A3FC01F04A3A}"/>
                </a:ext>
              </a:extLst>
            </p:cNvPr>
            <p:cNvSpPr/>
            <p:nvPr/>
          </p:nvSpPr>
          <p:spPr>
            <a:xfrm>
              <a:off x="5847250" y="3202875"/>
              <a:ext cx="5500" cy="2275"/>
            </a:xfrm>
            <a:custGeom>
              <a:avLst/>
              <a:gdLst/>
              <a:ahLst/>
              <a:cxnLst/>
              <a:rect l="l" t="t" r="r" b="b"/>
              <a:pathLst>
                <a:path w="220" h="91" extrusionOk="0">
                  <a:moveTo>
                    <a:pt x="102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219" y="90"/>
                  </a:lnTo>
                  <a:cubicBezTo>
                    <a:pt x="179" y="30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475;p9">
              <a:extLst>
                <a:ext uri="{FF2B5EF4-FFF2-40B4-BE49-F238E27FC236}">
                  <a16:creationId xmlns:a16="http://schemas.microsoft.com/office/drawing/2014/main" id="{F4F86C12-6B38-450B-B6EC-B8B9635B46A6}"/>
                </a:ext>
              </a:extLst>
            </p:cNvPr>
            <p:cNvSpPr/>
            <p:nvPr/>
          </p:nvSpPr>
          <p:spPr>
            <a:xfrm>
              <a:off x="5857200" y="3206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cubicBezTo>
                    <a:pt x="159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476;p9">
              <a:extLst>
                <a:ext uri="{FF2B5EF4-FFF2-40B4-BE49-F238E27FC236}">
                  <a16:creationId xmlns:a16="http://schemas.microsoft.com/office/drawing/2014/main" id="{469F1DE3-FBE1-4141-8685-C914D53BCD62}"/>
                </a:ext>
              </a:extLst>
            </p:cNvPr>
            <p:cNvSpPr/>
            <p:nvPr/>
          </p:nvSpPr>
          <p:spPr>
            <a:xfrm>
              <a:off x="5641850" y="3231650"/>
              <a:ext cx="19925" cy="7275"/>
            </a:xfrm>
            <a:custGeom>
              <a:avLst/>
              <a:gdLst/>
              <a:ahLst/>
              <a:cxnLst/>
              <a:rect l="l" t="t" r="r" b="b"/>
              <a:pathLst>
                <a:path w="797" h="291" extrusionOk="0">
                  <a:moveTo>
                    <a:pt x="710" y="0"/>
                  </a:moveTo>
                  <a:cubicBezTo>
                    <a:pt x="681" y="0"/>
                    <a:pt x="652" y="10"/>
                    <a:pt x="617" y="33"/>
                  </a:cubicBezTo>
                  <a:cubicBezTo>
                    <a:pt x="419" y="53"/>
                    <a:pt x="220" y="53"/>
                    <a:pt x="21" y="93"/>
                  </a:cubicBezTo>
                  <a:cubicBezTo>
                    <a:pt x="21" y="133"/>
                    <a:pt x="21" y="192"/>
                    <a:pt x="1" y="232"/>
                  </a:cubicBezTo>
                  <a:cubicBezTo>
                    <a:pt x="127" y="259"/>
                    <a:pt x="253" y="290"/>
                    <a:pt x="376" y="290"/>
                  </a:cubicBezTo>
                  <a:cubicBezTo>
                    <a:pt x="524" y="290"/>
                    <a:pt x="666" y="245"/>
                    <a:pt x="796" y="93"/>
                  </a:cubicBezTo>
                  <a:lnTo>
                    <a:pt x="777" y="13"/>
                  </a:lnTo>
                  <a:cubicBezTo>
                    <a:pt x="752" y="5"/>
                    <a:pt x="731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477;p9">
              <a:extLst>
                <a:ext uri="{FF2B5EF4-FFF2-40B4-BE49-F238E27FC236}">
                  <a16:creationId xmlns:a16="http://schemas.microsoft.com/office/drawing/2014/main" id="{9C5F5637-470D-4E7F-B642-806EBF4D0529}"/>
                </a:ext>
              </a:extLst>
            </p:cNvPr>
            <p:cNvSpPr/>
            <p:nvPr/>
          </p:nvSpPr>
          <p:spPr>
            <a:xfrm>
              <a:off x="5733850" y="322400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558" y="1"/>
                  </a:moveTo>
                  <a:cubicBezTo>
                    <a:pt x="359" y="21"/>
                    <a:pt x="180" y="41"/>
                    <a:pt x="1" y="81"/>
                  </a:cubicBezTo>
                  <a:cubicBezTo>
                    <a:pt x="100" y="200"/>
                    <a:pt x="260" y="200"/>
                    <a:pt x="399" y="240"/>
                  </a:cubicBezTo>
                  <a:lnTo>
                    <a:pt x="478" y="240"/>
                  </a:lnTo>
                  <a:lnTo>
                    <a:pt x="558" y="22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478;p9">
              <a:extLst>
                <a:ext uri="{FF2B5EF4-FFF2-40B4-BE49-F238E27FC236}">
                  <a16:creationId xmlns:a16="http://schemas.microsoft.com/office/drawing/2014/main" id="{485CAB33-00CE-436E-91DE-F1D55A536E4A}"/>
                </a:ext>
              </a:extLst>
            </p:cNvPr>
            <p:cNvSpPr/>
            <p:nvPr/>
          </p:nvSpPr>
          <p:spPr>
            <a:xfrm>
              <a:off x="6401750" y="3204250"/>
              <a:ext cx="3025" cy="3375"/>
            </a:xfrm>
            <a:custGeom>
              <a:avLst/>
              <a:gdLst/>
              <a:ahLst/>
              <a:cxnLst/>
              <a:rect l="l" t="t" r="r" b="b"/>
              <a:pathLst>
                <a:path w="121" h="135" extrusionOk="0">
                  <a:moveTo>
                    <a:pt x="54" y="0"/>
                  </a:moveTo>
                  <a:cubicBezTo>
                    <a:pt x="32" y="0"/>
                    <a:pt x="13" y="27"/>
                    <a:pt x="1" y="75"/>
                  </a:cubicBezTo>
                  <a:cubicBezTo>
                    <a:pt x="1" y="95"/>
                    <a:pt x="1" y="115"/>
                    <a:pt x="21" y="134"/>
                  </a:cubicBezTo>
                  <a:cubicBezTo>
                    <a:pt x="41" y="134"/>
                    <a:pt x="60" y="115"/>
                    <a:pt x="100" y="115"/>
                  </a:cubicBezTo>
                  <a:cubicBezTo>
                    <a:pt x="100" y="75"/>
                    <a:pt x="120" y="35"/>
                    <a:pt x="100" y="35"/>
                  </a:cubicBezTo>
                  <a:cubicBezTo>
                    <a:pt x="85" y="11"/>
                    <a:pt x="69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479;p9">
              <a:extLst>
                <a:ext uri="{FF2B5EF4-FFF2-40B4-BE49-F238E27FC236}">
                  <a16:creationId xmlns:a16="http://schemas.microsoft.com/office/drawing/2014/main" id="{5B8D9056-FF8E-49AB-A36C-ABEC98C51732}"/>
                </a:ext>
              </a:extLst>
            </p:cNvPr>
            <p:cNvSpPr/>
            <p:nvPr/>
          </p:nvSpPr>
          <p:spPr>
            <a:xfrm>
              <a:off x="6429100" y="3082075"/>
              <a:ext cx="4025" cy="2150"/>
            </a:xfrm>
            <a:custGeom>
              <a:avLst/>
              <a:gdLst/>
              <a:ahLst/>
              <a:cxnLst/>
              <a:rect l="l" t="t" r="r" b="b"/>
              <a:pathLst>
                <a:path w="161" h="86" extrusionOk="0">
                  <a:moveTo>
                    <a:pt x="117" y="0"/>
                  </a:moveTo>
                  <a:cubicBezTo>
                    <a:pt x="77" y="0"/>
                    <a:pt x="29" y="14"/>
                    <a:pt x="1" y="28"/>
                  </a:cubicBezTo>
                  <a:cubicBezTo>
                    <a:pt x="29" y="66"/>
                    <a:pt x="62" y="86"/>
                    <a:pt x="90" y="86"/>
                  </a:cubicBezTo>
                  <a:cubicBezTo>
                    <a:pt x="122" y="86"/>
                    <a:pt x="150" y="61"/>
                    <a:pt x="160" y="9"/>
                  </a:cubicBezTo>
                  <a:cubicBezTo>
                    <a:pt x="148" y="3"/>
                    <a:pt x="133" y="0"/>
                    <a:pt x="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480;p9">
              <a:extLst>
                <a:ext uri="{FF2B5EF4-FFF2-40B4-BE49-F238E27FC236}">
                  <a16:creationId xmlns:a16="http://schemas.microsoft.com/office/drawing/2014/main" id="{A0176C02-9BB0-4AEC-98B3-743388A1F9CA}"/>
                </a:ext>
              </a:extLst>
            </p:cNvPr>
            <p:cNvSpPr/>
            <p:nvPr/>
          </p:nvSpPr>
          <p:spPr>
            <a:xfrm>
              <a:off x="5780600" y="3062375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21" y="1"/>
                  </a:moveTo>
                  <a:cubicBezTo>
                    <a:pt x="1" y="180"/>
                    <a:pt x="21" y="319"/>
                    <a:pt x="180" y="399"/>
                  </a:cubicBezTo>
                  <a:cubicBezTo>
                    <a:pt x="200" y="240"/>
                    <a:pt x="18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481;p9">
              <a:extLst>
                <a:ext uri="{FF2B5EF4-FFF2-40B4-BE49-F238E27FC236}">
                  <a16:creationId xmlns:a16="http://schemas.microsoft.com/office/drawing/2014/main" id="{90514C21-F5B0-4E82-8813-00C633613250}"/>
                </a:ext>
              </a:extLst>
            </p:cNvPr>
            <p:cNvSpPr/>
            <p:nvPr/>
          </p:nvSpPr>
          <p:spPr>
            <a:xfrm>
              <a:off x="5862675" y="3066225"/>
              <a:ext cx="16925" cy="56975"/>
            </a:xfrm>
            <a:custGeom>
              <a:avLst/>
              <a:gdLst/>
              <a:ahLst/>
              <a:cxnLst/>
              <a:rect l="l" t="t" r="r" b="b"/>
              <a:pathLst>
                <a:path w="677" h="2279" extrusionOk="0">
                  <a:moveTo>
                    <a:pt x="259" y="1"/>
                  </a:moveTo>
                  <a:cubicBezTo>
                    <a:pt x="229" y="1"/>
                    <a:pt x="199" y="16"/>
                    <a:pt x="179" y="46"/>
                  </a:cubicBezTo>
                  <a:cubicBezTo>
                    <a:pt x="40" y="782"/>
                    <a:pt x="199" y="1538"/>
                    <a:pt x="0" y="2274"/>
                  </a:cubicBezTo>
                  <a:cubicBezTo>
                    <a:pt x="24" y="2277"/>
                    <a:pt x="46" y="2278"/>
                    <a:pt x="68" y="2278"/>
                  </a:cubicBezTo>
                  <a:cubicBezTo>
                    <a:pt x="336" y="2278"/>
                    <a:pt x="441" y="2057"/>
                    <a:pt x="478" y="1836"/>
                  </a:cubicBezTo>
                  <a:cubicBezTo>
                    <a:pt x="537" y="1239"/>
                    <a:pt x="676" y="623"/>
                    <a:pt x="338" y="46"/>
                  </a:cubicBezTo>
                  <a:cubicBezTo>
                    <a:pt x="318" y="16"/>
                    <a:pt x="28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482;p9">
              <a:extLst>
                <a:ext uri="{FF2B5EF4-FFF2-40B4-BE49-F238E27FC236}">
                  <a16:creationId xmlns:a16="http://schemas.microsoft.com/office/drawing/2014/main" id="{0EDF0FE9-6F2B-480A-ADE7-A3E2FBE312A1}"/>
                </a:ext>
              </a:extLst>
            </p:cNvPr>
            <p:cNvSpPr/>
            <p:nvPr/>
          </p:nvSpPr>
          <p:spPr>
            <a:xfrm>
              <a:off x="5860675" y="3048600"/>
              <a:ext cx="11950" cy="18775"/>
            </a:xfrm>
            <a:custGeom>
              <a:avLst/>
              <a:gdLst/>
              <a:ahLst/>
              <a:cxnLst/>
              <a:rect l="l" t="t" r="r" b="b"/>
              <a:pathLst>
                <a:path w="478" h="751" extrusionOk="0">
                  <a:moveTo>
                    <a:pt x="251" y="0"/>
                  </a:moveTo>
                  <a:cubicBezTo>
                    <a:pt x="176" y="0"/>
                    <a:pt x="88" y="75"/>
                    <a:pt x="1" y="174"/>
                  </a:cubicBezTo>
                  <a:cubicBezTo>
                    <a:pt x="60" y="373"/>
                    <a:pt x="20" y="592"/>
                    <a:pt x="219" y="751"/>
                  </a:cubicBezTo>
                  <a:lnTo>
                    <a:pt x="418" y="751"/>
                  </a:lnTo>
                  <a:cubicBezTo>
                    <a:pt x="418" y="572"/>
                    <a:pt x="478" y="353"/>
                    <a:pt x="398" y="174"/>
                  </a:cubicBezTo>
                  <a:cubicBezTo>
                    <a:pt x="363" y="49"/>
                    <a:pt x="311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483;p9">
              <a:extLst>
                <a:ext uri="{FF2B5EF4-FFF2-40B4-BE49-F238E27FC236}">
                  <a16:creationId xmlns:a16="http://schemas.microsoft.com/office/drawing/2014/main" id="{0817E65E-DF20-4F27-A555-B6E00F307A00}"/>
                </a:ext>
              </a:extLst>
            </p:cNvPr>
            <p:cNvSpPr/>
            <p:nvPr/>
          </p:nvSpPr>
          <p:spPr>
            <a:xfrm>
              <a:off x="5818900" y="29922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1"/>
                    <a:pt x="60" y="21"/>
                    <a:pt x="1" y="120"/>
                  </a:cubicBezTo>
                  <a:cubicBezTo>
                    <a:pt x="80" y="61"/>
                    <a:pt x="160" y="2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484;p9">
              <a:extLst>
                <a:ext uri="{FF2B5EF4-FFF2-40B4-BE49-F238E27FC236}">
                  <a16:creationId xmlns:a16="http://schemas.microsoft.com/office/drawing/2014/main" id="{D5D47A6E-BDD8-4CEE-975B-EC0DD9381612}"/>
                </a:ext>
              </a:extLst>
            </p:cNvPr>
            <p:cNvSpPr/>
            <p:nvPr/>
          </p:nvSpPr>
          <p:spPr>
            <a:xfrm>
              <a:off x="5847750" y="29863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60"/>
                    <a:pt x="80" y="10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485;p9">
              <a:extLst>
                <a:ext uri="{FF2B5EF4-FFF2-40B4-BE49-F238E27FC236}">
                  <a16:creationId xmlns:a16="http://schemas.microsoft.com/office/drawing/2014/main" id="{4530E32E-5949-4C5C-86AB-A120148AB4AF}"/>
                </a:ext>
              </a:extLst>
            </p:cNvPr>
            <p:cNvSpPr/>
            <p:nvPr/>
          </p:nvSpPr>
          <p:spPr>
            <a:xfrm>
              <a:off x="5470775" y="2881850"/>
              <a:ext cx="78100" cy="19225"/>
            </a:xfrm>
            <a:custGeom>
              <a:avLst/>
              <a:gdLst/>
              <a:ahLst/>
              <a:cxnLst/>
              <a:rect l="l" t="t" r="r" b="b"/>
              <a:pathLst>
                <a:path w="3124" h="769" extrusionOk="0">
                  <a:moveTo>
                    <a:pt x="2487" y="1"/>
                  </a:moveTo>
                  <a:cubicBezTo>
                    <a:pt x="1970" y="80"/>
                    <a:pt x="1473" y="140"/>
                    <a:pt x="975" y="200"/>
                  </a:cubicBezTo>
                  <a:cubicBezTo>
                    <a:pt x="796" y="379"/>
                    <a:pt x="538" y="359"/>
                    <a:pt x="299" y="379"/>
                  </a:cubicBezTo>
                  <a:cubicBezTo>
                    <a:pt x="80" y="399"/>
                    <a:pt x="1" y="558"/>
                    <a:pt x="1" y="757"/>
                  </a:cubicBezTo>
                  <a:cubicBezTo>
                    <a:pt x="109" y="765"/>
                    <a:pt x="217" y="768"/>
                    <a:pt x="324" y="768"/>
                  </a:cubicBezTo>
                  <a:cubicBezTo>
                    <a:pt x="1280" y="768"/>
                    <a:pt x="2194" y="468"/>
                    <a:pt x="3124" y="200"/>
                  </a:cubicBezTo>
                  <a:cubicBezTo>
                    <a:pt x="2885" y="160"/>
                    <a:pt x="2646" y="239"/>
                    <a:pt x="2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486;p9">
              <a:extLst>
                <a:ext uri="{FF2B5EF4-FFF2-40B4-BE49-F238E27FC236}">
                  <a16:creationId xmlns:a16="http://schemas.microsoft.com/office/drawing/2014/main" id="{3EE0CDE9-0A94-40B5-B4EA-1DDCD94A090A}"/>
                </a:ext>
              </a:extLst>
            </p:cNvPr>
            <p:cNvSpPr/>
            <p:nvPr/>
          </p:nvSpPr>
          <p:spPr>
            <a:xfrm>
              <a:off x="5537425" y="2926225"/>
              <a:ext cx="29350" cy="15500"/>
            </a:xfrm>
            <a:custGeom>
              <a:avLst/>
              <a:gdLst/>
              <a:ahLst/>
              <a:cxnLst/>
              <a:rect l="l" t="t" r="r" b="b"/>
              <a:pathLst>
                <a:path w="1174" h="620" extrusionOk="0">
                  <a:moveTo>
                    <a:pt x="546" y="1"/>
                  </a:moveTo>
                  <a:cubicBezTo>
                    <a:pt x="368" y="1"/>
                    <a:pt x="182" y="58"/>
                    <a:pt x="0" y="116"/>
                  </a:cubicBezTo>
                  <a:cubicBezTo>
                    <a:pt x="179" y="454"/>
                    <a:pt x="617" y="175"/>
                    <a:pt x="776" y="494"/>
                  </a:cubicBezTo>
                  <a:cubicBezTo>
                    <a:pt x="852" y="539"/>
                    <a:pt x="940" y="619"/>
                    <a:pt x="1012" y="619"/>
                  </a:cubicBezTo>
                  <a:cubicBezTo>
                    <a:pt x="1035" y="619"/>
                    <a:pt x="1056" y="612"/>
                    <a:pt x="1074" y="593"/>
                  </a:cubicBezTo>
                  <a:cubicBezTo>
                    <a:pt x="1174" y="513"/>
                    <a:pt x="1134" y="374"/>
                    <a:pt x="1074" y="275"/>
                  </a:cubicBezTo>
                  <a:cubicBezTo>
                    <a:pt x="919" y="68"/>
                    <a:pt x="738" y="1"/>
                    <a:pt x="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487;p9">
              <a:extLst>
                <a:ext uri="{FF2B5EF4-FFF2-40B4-BE49-F238E27FC236}">
                  <a16:creationId xmlns:a16="http://schemas.microsoft.com/office/drawing/2014/main" id="{97FA77BF-F3D3-4779-AD1C-F691C4936B03}"/>
                </a:ext>
              </a:extLst>
            </p:cNvPr>
            <p:cNvSpPr/>
            <p:nvPr/>
          </p:nvSpPr>
          <p:spPr>
            <a:xfrm>
              <a:off x="5607550" y="2876375"/>
              <a:ext cx="29850" cy="5000"/>
            </a:xfrm>
            <a:custGeom>
              <a:avLst/>
              <a:gdLst/>
              <a:ahLst/>
              <a:cxnLst/>
              <a:rect l="l" t="t" r="r" b="b"/>
              <a:pathLst>
                <a:path w="1194" h="200" extrusionOk="0">
                  <a:moveTo>
                    <a:pt x="995" y="1"/>
                  </a:moveTo>
                  <a:cubicBezTo>
                    <a:pt x="756" y="21"/>
                    <a:pt x="497" y="21"/>
                    <a:pt x="259" y="21"/>
                  </a:cubicBezTo>
                  <a:cubicBezTo>
                    <a:pt x="239" y="61"/>
                    <a:pt x="179" y="61"/>
                    <a:pt x="139" y="61"/>
                  </a:cubicBezTo>
                  <a:cubicBezTo>
                    <a:pt x="100" y="61"/>
                    <a:pt x="80" y="80"/>
                    <a:pt x="20" y="80"/>
                  </a:cubicBezTo>
                  <a:cubicBezTo>
                    <a:pt x="0" y="100"/>
                    <a:pt x="20" y="160"/>
                    <a:pt x="80" y="200"/>
                  </a:cubicBezTo>
                  <a:cubicBezTo>
                    <a:pt x="458" y="200"/>
                    <a:pt x="836" y="180"/>
                    <a:pt x="1194" y="180"/>
                  </a:cubicBezTo>
                  <a:cubicBezTo>
                    <a:pt x="1134" y="120"/>
                    <a:pt x="1074" y="6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488;p9">
              <a:extLst>
                <a:ext uri="{FF2B5EF4-FFF2-40B4-BE49-F238E27FC236}">
                  <a16:creationId xmlns:a16="http://schemas.microsoft.com/office/drawing/2014/main" id="{BCE4A837-4332-4309-9455-7BEA8817AA83}"/>
                </a:ext>
              </a:extLst>
            </p:cNvPr>
            <p:cNvSpPr/>
            <p:nvPr/>
          </p:nvSpPr>
          <p:spPr>
            <a:xfrm>
              <a:off x="5604050" y="2877875"/>
              <a:ext cx="7000" cy="3500"/>
            </a:xfrm>
            <a:custGeom>
              <a:avLst/>
              <a:gdLst/>
              <a:ahLst/>
              <a:cxnLst/>
              <a:rect l="l" t="t" r="r" b="b"/>
              <a:pathLst>
                <a:path w="280" h="140" extrusionOk="0">
                  <a:moveTo>
                    <a:pt x="279" y="1"/>
                  </a:moveTo>
                  <a:cubicBezTo>
                    <a:pt x="180" y="1"/>
                    <a:pt x="80" y="40"/>
                    <a:pt x="1" y="120"/>
                  </a:cubicBezTo>
                  <a:cubicBezTo>
                    <a:pt x="80" y="140"/>
                    <a:pt x="140" y="140"/>
                    <a:pt x="220" y="140"/>
                  </a:cubicBezTo>
                  <a:cubicBezTo>
                    <a:pt x="220" y="100"/>
                    <a:pt x="240" y="4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489;p9">
              <a:extLst>
                <a:ext uri="{FF2B5EF4-FFF2-40B4-BE49-F238E27FC236}">
                  <a16:creationId xmlns:a16="http://schemas.microsoft.com/office/drawing/2014/main" id="{AC0E944E-8E27-4C67-B415-7AD37FDD3524}"/>
                </a:ext>
              </a:extLst>
            </p:cNvPr>
            <p:cNvSpPr/>
            <p:nvPr/>
          </p:nvSpPr>
          <p:spPr>
            <a:xfrm>
              <a:off x="6357500" y="2805425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3" y="0"/>
                  </a:moveTo>
                  <a:cubicBezTo>
                    <a:pt x="178" y="0"/>
                    <a:pt x="96" y="14"/>
                    <a:pt x="20" y="14"/>
                  </a:cubicBezTo>
                  <a:cubicBezTo>
                    <a:pt x="20" y="134"/>
                    <a:pt x="0" y="253"/>
                    <a:pt x="0" y="372"/>
                  </a:cubicBezTo>
                  <a:cubicBezTo>
                    <a:pt x="80" y="372"/>
                    <a:pt x="120" y="372"/>
                    <a:pt x="179" y="412"/>
                  </a:cubicBezTo>
                  <a:cubicBezTo>
                    <a:pt x="299" y="352"/>
                    <a:pt x="518" y="352"/>
                    <a:pt x="478" y="153"/>
                  </a:cubicBezTo>
                  <a:cubicBezTo>
                    <a:pt x="443" y="27"/>
                    <a:pt x="35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490;p9">
              <a:extLst>
                <a:ext uri="{FF2B5EF4-FFF2-40B4-BE49-F238E27FC236}">
                  <a16:creationId xmlns:a16="http://schemas.microsoft.com/office/drawing/2014/main" id="{D1E74240-CE25-4523-9572-6F8B422F29A9}"/>
                </a:ext>
              </a:extLst>
            </p:cNvPr>
            <p:cNvSpPr/>
            <p:nvPr/>
          </p:nvSpPr>
          <p:spPr>
            <a:xfrm>
              <a:off x="6380875" y="2812100"/>
              <a:ext cx="14950" cy="7300"/>
            </a:xfrm>
            <a:custGeom>
              <a:avLst/>
              <a:gdLst/>
              <a:ahLst/>
              <a:cxnLst/>
              <a:rect l="l" t="t" r="r" b="b"/>
              <a:pathLst>
                <a:path w="598" h="292" extrusionOk="0">
                  <a:moveTo>
                    <a:pt x="299" y="1"/>
                  </a:moveTo>
                  <a:cubicBezTo>
                    <a:pt x="199" y="1"/>
                    <a:pt x="100" y="36"/>
                    <a:pt x="0" y="105"/>
                  </a:cubicBezTo>
                  <a:cubicBezTo>
                    <a:pt x="98" y="232"/>
                    <a:pt x="195" y="292"/>
                    <a:pt x="293" y="292"/>
                  </a:cubicBezTo>
                  <a:cubicBezTo>
                    <a:pt x="394" y="292"/>
                    <a:pt x="496" y="227"/>
                    <a:pt x="597" y="105"/>
                  </a:cubicBezTo>
                  <a:cubicBezTo>
                    <a:pt x="498" y="36"/>
                    <a:pt x="39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491;p9">
              <a:extLst>
                <a:ext uri="{FF2B5EF4-FFF2-40B4-BE49-F238E27FC236}">
                  <a16:creationId xmlns:a16="http://schemas.microsoft.com/office/drawing/2014/main" id="{EA88F0B3-0FCF-48E5-8240-1C17E039DF1B}"/>
                </a:ext>
              </a:extLst>
            </p:cNvPr>
            <p:cNvSpPr/>
            <p:nvPr/>
          </p:nvSpPr>
          <p:spPr>
            <a:xfrm>
              <a:off x="6067550" y="2829025"/>
              <a:ext cx="37325" cy="5125"/>
            </a:xfrm>
            <a:custGeom>
              <a:avLst/>
              <a:gdLst/>
              <a:ahLst/>
              <a:cxnLst/>
              <a:rect l="l" t="t" r="r" b="b"/>
              <a:pathLst>
                <a:path w="1493" h="205" extrusionOk="0">
                  <a:moveTo>
                    <a:pt x="991" y="1"/>
                  </a:moveTo>
                  <a:cubicBezTo>
                    <a:pt x="655" y="1"/>
                    <a:pt x="319" y="18"/>
                    <a:pt x="1" y="124"/>
                  </a:cubicBezTo>
                  <a:cubicBezTo>
                    <a:pt x="18" y="124"/>
                    <a:pt x="36" y="123"/>
                    <a:pt x="54" y="123"/>
                  </a:cubicBezTo>
                  <a:cubicBezTo>
                    <a:pt x="331" y="123"/>
                    <a:pt x="619" y="205"/>
                    <a:pt x="898" y="205"/>
                  </a:cubicBezTo>
                  <a:cubicBezTo>
                    <a:pt x="1104" y="205"/>
                    <a:pt x="1305" y="160"/>
                    <a:pt x="1493" y="5"/>
                  </a:cubicBezTo>
                  <a:cubicBezTo>
                    <a:pt x="1327" y="5"/>
                    <a:pt x="1159" y="1"/>
                    <a:pt x="9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492;p9">
              <a:extLst>
                <a:ext uri="{FF2B5EF4-FFF2-40B4-BE49-F238E27FC236}">
                  <a16:creationId xmlns:a16="http://schemas.microsoft.com/office/drawing/2014/main" id="{C34161CE-0BD7-4F3C-8322-E15D55C311E6}"/>
                </a:ext>
              </a:extLst>
            </p:cNvPr>
            <p:cNvSpPr/>
            <p:nvPr/>
          </p:nvSpPr>
          <p:spPr>
            <a:xfrm>
              <a:off x="6037725" y="2774375"/>
              <a:ext cx="5000" cy="2575"/>
            </a:xfrm>
            <a:custGeom>
              <a:avLst/>
              <a:gdLst/>
              <a:ahLst/>
              <a:cxnLst/>
              <a:rect l="l" t="t" r="r" b="b"/>
              <a:pathLst>
                <a:path w="200" h="103" extrusionOk="0">
                  <a:moveTo>
                    <a:pt x="110" y="0"/>
                  </a:moveTo>
                  <a:cubicBezTo>
                    <a:pt x="76" y="0"/>
                    <a:pt x="38" y="26"/>
                    <a:pt x="0" y="82"/>
                  </a:cubicBezTo>
                  <a:lnTo>
                    <a:pt x="100" y="102"/>
                  </a:lnTo>
                  <a:lnTo>
                    <a:pt x="199" y="82"/>
                  </a:lnTo>
                  <a:cubicBezTo>
                    <a:pt x="178" y="31"/>
                    <a:pt x="147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493;p9">
              <a:extLst>
                <a:ext uri="{FF2B5EF4-FFF2-40B4-BE49-F238E27FC236}">
                  <a16:creationId xmlns:a16="http://schemas.microsoft.com/office/drawing/2014/main" id="{0E6D9121-171A-4C3C-A539-9A5EFA9AE74C}"/>
                </a:ext>
              </a:extLst>
            </p:cNvPr>
            <p:cNvSpPr/>
            <p:nvPr/>
          </p:nvSpPr>
          <p:spPr>
            <a:xfrm>
              <a:off x="5672200" y="2874250"/>
              <a:ext cx="2500" cy="2150"/>
            </a:xfrm>
            <a:custGeom>
              <a:avLst/>
              <a:gdLst/>
              <a:ahLst/>
              <a:cxnLst/>
              <a:rect l="l" t="t" r="r" b="b"/>
              <a:pathLst>
                <a:path w="100" h="86" extrusionOk="0">
                  <a:moveTo>
                    <a:pt x="60" y="1"/>
                  </a:moveTo>
                  <a:cubicBezTo>
                    <a:pt x="46" y="1"/>
                    <a:pt x="27" y="21"/>
                    <a:pt x="0" y="66"/>
                  </a:cubicBezTo>
                  <a:cubicBezTo>
                    <a:pt x="40" y="86"/>
                    <a:pt x="60" y="86"/>
                    <a:pt x="100" y="86"/>
                  </a:cubicBezTo>
                  <a:cubicBezTo>
                    <a:pt x="89" y="31"/>
                    <a:pt x="78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494;p9">
              <a:extLst>
                <a:ext uri="{FF2B5EF4-FFF2-40B4-BE49-F238E27FC236}">
                  <a16:creationId xmlns:a16="http://schemas.microsoft.com/office/drawing/2014/main" id="{E01A94B2-3446-448A-8E99-4CA3B54D5335}"/>
                </a:ext>
              </a:extLst>
            </p:cNvPr>
            <p:cNvSpPr/>
            <p:nvPr/>
          </p:nvSpPr>
          <p:spPr>
            <a:xfrm>
              <a:off x="5357400" y="2861975"/>
              <a:ext cx="13450" cy="9450"/>
            </a:xfrm>
            <a:custGeom>
              <a:avLst/>
              <a:gdLst/>
              <a:ahLst/>
              <a:cxnLst/>
              <a:rect l="l" t="t" r="r" b="b"/>
              <a:pathLst>
                <a:path w="538" h="378" extrusionOk="0">
                  <a:moveTo>
                    <a:pt x="358" y="0"/>
                  </a:moveTo>
                  <a:cubicBezTo>
                    <a:pt x="239" y="0"/>
                    <a:pt x="80" y="40"/>
                    <a:pt x="0" y="159"/>
                  </a:cubicBezTo>
                  <a:cubicBezTo>
                    <a:pt x="159" y="239"/>
                    <a:pt x="358" y="298"/>
                    <a:pt x="537" y="378"/>
                  </a:cubicBezTo>
                  <a:cubicBezTo>
                    <a:pt x="537" y="239"/>
                    <a:pt x="537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495;p9">
              <a:extLst>
                <a:ext uri="{FF2B5EF4-FFF2-40B4-BE49-F238E27FC236}">
                  <a16:creationId xmlns:a16="http://schemas.microsoft.com/office/drawing/2014/main" id="{0BB1AB5F-ED26-468C-BE17-B9D7ADDA2159}"/>
                </a:ext>
              </a:extLst>
            </p:cNvPr>
            <p:cNvSpPr/>
            <p:nvPr/>
          </p:nvSpPr>
          <p:spPr>
            <a:xfrm>
              <a:off x="5377275" y="2861975"/>
              <a:ext cx="12975" cy="8950"/>
            </a:xfrm>
            <a:custGeom>
              <a:avLst/>
              <a:gdLst/>
              <a:ahLst/>
              <a:cxnLst/>
              <a:rect l="l" t="t" r="r" b="b"/>
              <a:pathLst>
                <a:path w="519" h="35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9" y="40"/>
                    <a:pt x="339" y="40"/>
                    <a:pt x="240" y="40"/>
                  </a:cubicBezTo>
                  <a:cubicBezTo>
                    <a:pt x="120" y="60"/>
                    <a:pt x="1" y="100"/>
                    <a:pt x="41" y="259"/>
                  </a:cubicBezTo>
                  <a:cubicBezTo>
                    <a:pt x="54" y="327"/>
                    <a:pt x="105" y="357"/>
                    <a:pt x="167" y="357"/>
                  </a:cubicBezTo>
                  <a:cubicBezTo>
                    <a:pt x="196" y="357"/>
                    <a:pt x="228" y="351"/>
                    <a:pt x="259" y="338"/>
                  </a:cubicBezTo>
                  <a:cubicBezTo>
                    <a:pt x="339" y="279"/>
                    <a:pt x="438" y="259"/>
                    <a:pt x="518" y="199"/>
                  </a:cubicBezTo>
                  <a:cubicBezTo>
                    <a:pt x="498" y="159"/>
                    <a:pt x="498" y="8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496;p9">
              <a:extLst>
                <a:ext uri="{FF2B5EF4-FFF2-40B4-BE49-F238E27FC236}">
                  <a16:creationId xmlns:a16="http://schemas.microsoft.com/office/drawing/2014/main" id="{5C59CE69-36BD-4231-87CC-14FC65BB635B}"/>
                </a:ext>
              </a:extLst>
            </p:cNvPr>
            <p:cNvSpPr/>
            <p:nvPr/>
          </p:nvSpPr>
          <p:spPr>
            <a:xfrm>
              <a:off x="5394700" y="2871900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54"/>
                    <a:pt x="80" y="142"/>
                    <a:pt x="137" y="142"/>
                  </a:cubicBezTo>
                  <a:cubicBezTo>
                    <a:pt x="166" y="142"/>
                    <a:pt x="199" y="120"/>
                    <a:pt x="239" y="61"/>
                  </a:cubicBezTo>
                  <a:cubicBezTo>
                    <a:pt x="159" y="41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497;p9">
              <a:extLst>
                <a:ext uri="{FF2B5EF4-FFF2-40B4-BE49-F238E27FC236}">
                  <a16:creationId xmlns:a16="http://schemas.microsoft.com/office/drawing/2014/main" id="{32CBC8F2-C6D7-4839-9992-C6D9E642591E}"/>
                </a:ext>
              </a:extLst>
            </p:cNvPr>
            <p:cNvSpPr/>
            <p:nvPr/>
          </p:nvSpPr>
          <p:spPr>
            <a:xfrm>
              <a:off x="5389725" y="28669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1"/>
                    <a:pt x="139" y="140"/>
                    <a:pt x="199" y="20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498;p9">
              <a:extLst>
                <a:ext uri="{FF2B5EF4-FFF2-40B4-BE49-F238E27FC236}">
                  <a16:creationId xmlns:a16="http://schemas.microsoft.com/office/drawing/2014/main" id="{916549AF-F645-40DE-A2E0-E2EE94F976CF}"/>
                </a:ext>
              </a:extLst>
            </p:cNvPr>
            <p:cNvSpPr/>
            <p:nvPr/>
          </p:nvSpPr>
          <p:spPr>
            <a:xfrm>
              <a:off x="5259425" y="29348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118" y="1"/>
                  </a:moveTo>
                  <a:cubicBezTo>
                    <a:pt x="87" y="1"/>
                    <a:pt x="50" y="20"/>
                    <a:pt x="0" y="69"/>
                  </a:cubicBezTo>
                  <a:cubicBezTo>
                    <a:pt x="80" y="109"/>
                    <a:pt x="179" y="129"/>
                    <a:pt x="259" y="149"/>
                  </a:cubicBezTo>
                  <a:cubicBezTo>
                    <a:pt x="218" y="94"/>
                    <a:pt x="186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499;p9">
              <a:extLst>
                <a:ext uri="{FF2B5EF4-FFF2-40B4-BE49-F238E27FC236}">
                  <a16:creationId xmlns:a16="http://schemas.microsoft.com/office/drawing/2014/main" id="{107C6935-CAE1-42DB-97C5-503B73F153EA}"/>
                </a:ext>
              </a:extLst>
            </p:cNvPr>
            <p:cNvSpPr/>
            <p:nvPr/>
          </p:nvSpPr>
          <p:spPr>
            <a:xfrm>
              <a:off x="6381875" y="280577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358" y="0"/>
                  </a:moveTo>
                  <a:cubicBezTo>
                    <a:pt x="199" y="60"/>
                    <a:pt x="60" y="199"/>
                    <a:pt x="0" y="358"/>
                  </a:cubicBezTo>
                  <a:lnTo>
                    <a:pt x="557" y="358"/>
                  </a:lnTo>
                  <a:cubicBezTo>
                    <a:pt x="497" y="239"/>
                    <a:pt x="418" y="1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500;p9">
              <a:extLst>
                <a:ext uri="{FF2B5EF4-FFF2-40B4-BE49-F238E27FC236}">
                  <a16:creationId xmlns:a16="http://schemas.microsoft.com/office/drawing/2014/main" id="{31E95190-9AE3-474C-B8BD-A1D4A0210845}"/>
                </a:ext>
              </a:extLst>
            </p:cNvPr>
            <p:cNvSpPr/>
            <p:nvPr/>
          </p:nvSpPr>
          <p:spPr>
            <a:xfrm>
              <a:off x="5451875" y="28957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29" y="85"/>
                    <a:pt x="61" y="121"/>
                    <a:pt x="94" y="121"/>
                  </a:cubicBezTo>
                  <a:cubicBezTo>
                    <a:pt x="131" y="121"/>
                    <a:pt x="168" y="75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501;p9">
              <a:extLst>
                <a:ext uri="{FF2B5EF4-FFF2-40B4-BE49-F238E27FC236}">
                  <a16:creationId xmlns:a16="http://schemas.microsoft.com/office/drawing/2014/main" id="{46B86E1E-13D2-4F02-9C80-3B7B9EDE7D28}"/>
                </a:ext>
              </a:extLst>
            </p:cNvPr>
            <p:cNvSpPr/>
            <p:nvPr/>
          </p:nvSpPr>
          <p:spPr>
            <a:xfrm>
              <a:off x="6219250" y="3100600"/>
              <a:ext cx="19400" cy="5075"/>
            </a:xfrm>
            <a:custGeom>
              <a:avLst/>
              <a:gdLst/>
              <a:ahLst/>
              <a:cxnLst/>
              <a:rect l="l" t="t" r="r" b="b"/>
              <a:pathLst>
                <a:path w="776" h="203" extrusionOk="0">
                  <a:moveTo>
                    <a:pt x="417" y="0"/>
                  </a:moveTo>
                  <a:cubicBezTo>
                    <a:pt x="279" y="0"/>
                    <a:pt x="137" y="77"/>
                    <a:pt x="0" y="202"/>
                  </a:cubicBezTo>
                  <a:lnTo>
                    <a:pt x="776" y="202"/>
                  </a:lnTo>
                  <a:cubicBezTo>
                    <a:pt x="663" y="61"/>
                    <a:pt x="542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502;p9">
              <a:extLst>
                <a:ext uri="{FF2B5EF4-FFF2-40B4-BE49-F238E27FC236}">
                  <a16:creationId xmlns:a16="http://schemas.microsoft.com/office/drawing/2014/main" id="{EC479842-2C87-4EC3-A1E3-57E9568451D6}"/>
                </a:ext>
              </a:extLst>
            </p:cNvPr>
            <p:cNvSpPr/>
            <p:nvPr/>
          </p:nvSpPr>
          <p:spPr>
            <a:xfrm>
              <a:off x="6176475" y="31151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0"/>
                    <a:pt x="80" y="60"/>
                    <a:pt x="0" y="219"/>
                  </a:cubicBezTo>
                  <a:lnTo>
                    <a:pt x="378" y="160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503;p9">
              <a:extLst>
                <a:ext uri="{FF2B5EF4-FFF2-40B4-BE49-F238E27FC236}">
                  <a16:creationId xmlns:a16="http://schemas.microsoft.com/office/drawing/2014/main" id="{BDF0AA70-B643-41FE-B970-8446D03333F9}"/>
                </a:ext>
              </a:extLst>
            </p:cNvPr>
            <p:cNvSpPr/>
            <p:nvPr/>
          </p:nvSpPr>
          <p:spPr>
            <a:xfrm>
              <a:off x="5408625" y="3057675"/>
              <a:ext cx="19400" cy="4800"/>
            </a:xfrm>
            <a:custGeom>
              <a:avLst/>
              <a:gdLst/>
              <a:ahLst/>
              <a:cxnLst/>
              <a:rect l="l" t="t" r="r" b="b"/>
              <a:pathLst>
                <a:path w="776" h="192" extrusionOk="0">
                  <a:moveTo>
                    <a:pt x="349" y="1"/>
                  </a:moveTo>
                  <a:cubicBezTo>
                    <a:pt x="255" y="1"/>
                    <a:pt x="159" y="12"/>
                    <a:pt x="67" y="12"/>
                  </a:cubicBezTo>
                  <a:cubicBezTo>
                    <a:pt x="45" y="12"/>
                    <a:pt x="22" y="11"/>
                    <a:pt x="0" y="10"/>
                  </a:cubicBezTo>
                  <a:lnTo>
                    <a:pt x="0" y="10"/>
                  </a:lnTo>
                  <a:cubicBezTo>
                    <a:pt x="121" y="166"/>
                    <a:pt x="278" y="192"/>
                    <a:pt x="444" y="192"/>
                  </a:cubicBezTo>
                  <a:cubicBezTo>
                    <a:pt x="524" y="192"/>
                    <a:pt x="606" y="186"/>
                    <a:pt x="687" y="186"/>
                  </a:cubicBezTo>
                  <a:cubicBezTo>
                    <a:pt x="717" y="186"/>
                    <a:pt x="746" y="187"/>
                    <a:pt x="776" y="189"/>
                  </a:cubicBezTo>
                  <a:cubicBezTo>
                    <a:pt x="652" y="31"/>
                    <a:pt x="502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6504;p9">
              <a:extLst>
                <a:ext uri="{FF2B5EF4-FFF2-40B4-BE49-F238E27FC236}">
                  <a16:creationId xmlns:a16="http://schemas.microsoft.com/office/drawing/2014/main" id="{E32DF3B2-DAB3-4402-8AA3-2F12F78E2DF7}"/>
                </a:ext>
              </a:extLst>
            </p:cNvPr>
            <p:cNvSpPr/>
            <p:nvPr/>
          </p:nvSpPr>
          <p:spPr>
            <a:xfrm>
              <a:off x="5432000" y="3062800"/>
              <a:ext cx="14925" cy="4100"/>
            </a:xfrm>
            <a:custGeom>
              <a:avLst/>
              <a:gdLst/>
              <a:ahLst/>
              <a:cxnLst/>
              <a:rect l="l" t="t" r="r" b="b"/>
              <a:pathLst>
                <a:path w="597" h="164" extrusionOk="0">
                  <a:moveTo>
                    <a:pt x="186" y="0"/>
                  </a:moveTo>
                  <a:cubicBezTo>
                    <a:pt x="125" y="0"/>
                    <a:pt x="63" y="4"/>
                    <a:pt x="0" y="4"/>
                  </a:cubicBezTo>
                  <a:cubicBezTo>
                    <a:pt x="130" y="150"/>
                    <a:pt x="287" y="164"/>
                    <a:pt x="471" y="164"/>
                  </a:cubicBezTo>
                  <a:cubicBezTo>
                    <a:pt x="511" y="164"/>
                    <a:pt x="553" y="163"/>
                    <a:pt x="597" y="163"/>
                  </a:cubicBezTo>
                  <a:cubicBezTo>
                    <a:pt x="483" y="21"/>
                    <a:pt x="339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6505;p9">
              <a:extLst>
                <a:ext uri="{FF2B5EF4-FFF2-40B4-BE49-F238E27FC236}">
                  <a16:creationId xmlns:a16="http://schemas.microsoft.com/office/drawing/2014/main" id="{7BE05C87-A9B4-4BCD-B3D2-D149A5915308}"/>
                </a:ext>
              </a:extLst>
            </p:cNvPr>
            <p:cNvSpPr/>
            <p:nvPr/>
          </p:nvSpPr>
          <p:spPr>
            <a:xfrm>
              <a:off x="5255450" y="3030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219" y="14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6506;p9">
              <a:extLst>
                <a:ext uri="{FF2B5EF4-FFF2-40B4-BE49-F238E27FC236}">
                  <a16:creationId xmlns:a16="http://schemas.microsoft.com/office/drawing/2014/main" id="{973EA1F8-E278-4170-A612-A8ADBFDB92FF}"/>
                </a:ext>
              </a:extLst>
            </p:cNvPr>
            <p:cNvSpPr/>
            <p:nvPr/>
          </p:nvSpPr>
          <p:spPr>
            <a:xfrm>
              <a:off x="5459850" y="3068250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38" y="1"/>
                  </a:moveTo>
                  <a:cubicBezTo>
                    <a:pt x="26" y="1"/>
                    <a:pt x="13" y="2"/>
                    <a:pt x="0" y="5"/>
                  </a:cubicBezTo>
                  <a:cubicBezTo>
                    <a:pt x="80" y="44"/>
                    <a:pt x="179" y="84"/>
                    <a:pt x="239" y="144"/>
                  </a:cubicBezTo>
                  <a:cubicBezTo>
                    <a:pt x="204" y="57"/>
                    <a:pt x="12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6507;p9">
              <a:extLst>
                <a:ext uri="{FF2B5EF4-FFF2-40B4-BE49-F238E27FC236}">
                  <a16:creationId xmlns:a16="http://schemas.microsoft.com/office/drawing/2014/main" id="{52DC7B5D-E705-4CF0-84B2-BB2670BDE26F}"/>
                </a:ext>
              </a:extLst>
            </p:cNvPr>
            <p:cNvSpPr/>
            <p:nvPr/>
          </p:nvSpPr>
          <p:spPr>
            <a:xfrm>
              <a:off x="5169900" y="3106275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121" y="1"/>
                  </a:moveTo>
                  <a:cubicBezTo>
                    <a:pt x="84" y="1"/>
                    <a:pt x="44" y="6"/>
                    <a:pt x="1" y="15"/>
                  </a:cubicBezTo>
                  <a:cubicBezTo>
                    <a:pt x="84" y="115"/>
                    <a:pt x="209" y="159"/>
                    <a:pt x="329" y="159"/>
                  </a:cubicBezTo>
                  <a:cubicBezTo>
                    <a:pt x="353" y="159"/>
                    <a:pt x="376" y="158"/>
                    <a:pt x="398" y="155"/>
                  </a:cubicBezTo>
                  <a:cubicBezTo>
                    <a:pt x="323" y="49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6508;p9">
              <a:extLst>
                <a:ext uri="{FF2B5EF4-FFF2-40B4-BE49-F238E27FC236}">
                  <a16:creationId xmlns:a16="http://schemas.microsoft.com/office/drawing/2014/main" id="{3602D896-8F98-4B63-9E7C-D8394A52EDB6}"/>
                </a:ext>
              </a:extLst>
            </p:cNvPr>
            <p:cNvSpPr/>
            <p:nvPr/>
          </p:nvSpPr>
          <p:spPr>
            <a:xfrm>
              <a:off x="5304175" y="2871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1"/>
                  </a:moveTo>
                  <a:cubicBezTo>
                    <a:pt x="80" y="160"/>
                    <a:pt x="239" y="180"/>
                    <a:pt x="379" y="180"/>
                  </a:cubicBezTo>
                  <a:cubicBezTo>
                    <a:pt x="299" y="4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6509;p9">
              <a:extLst>
                <a:ext uri="{FF2B5EF4-FFF2-40B4-BE49-F238E27FC236}">
                  <a16:creationId xmlns:a16="http://schemas.microsoft.com/office/drawing/2014/main" id="{8838B242-98CF-469A-BDEA-9EF73E184815}"/>
                </a:ext>
              </a:extLst>
            </p:cNvPr>
            <p:cNvSpPr/>
            <p:nvPr/>
          </p:nvSpPr>
          <p:spPr>
            <a:xfrm>
              <a:off x="5313625" y="28763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0" y="61"/>
                    <a:pt x="60" y="90"/>
                    <a:pt x="93" y="90"/>
                  </a:cubicBezTo>
                  <a:cubicBezTo>
                    <a:pt x="125" y="90"/>
                    <a:pt x="16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6510;p9">
              <a:extLst>
                <a:ext uri="{FF2B5EF4-FFF2-40B4-BE49-F238E27FC236}">
                  <a16:creationId xmlns:a16="http://schemas.microsoft.com/office/drawing/2014/main" id="{4CB75529-F8A2-4A5D-B46D-5F5533EFB341}"/>
                </a:ext>
              </a:extLst>
            </p:cNvPr>
            <p:cNvSpPr/>
            <p:nvPr/>
          </p:nvSpPr>
          <p:spPr>
            <a:xfrm>
              <a:off x="5323075" y="2876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0"/>
                    <a:pt x="140" y="140"/>
                    <a:pt x="199" y="180"/>
                  </a:cubicBezTo>
                  <a:cubicBezTo>
                    <a:pt x="12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6511;p9">
              <a:extLst>
                <a:ext uri="{FF2B5EF4-FFF2-40B4-BE49-F238E27FC236}">
                  <a16:creationId xmlns:a16="http://schemas.microsoft.com/office/drawing/2014/main" id="{0B02E3D0-084A-4B9D-AE17-99788A5667C7}"/>
                </a:ext>
              </a:extLst>
            </p:cNvPr>
            <p:cNvSpPr/>
            <p:nvPr/>
          </p:nvSpPr>
          <p:spPr>
            <a:xfrm>
              <a:off x="5640850" y="3232225"/>
              <a:ext cx="1525" cy="2250"/>
            </a:xfrm>
            <a:custGeom>
              <a:avLst/>
              <a:gdLst/>
              <a:ahLst/>
              <a:cxnLst/>
              <a:rect l="l" t="t" r="r" b="b"/>
              <a:pathLst>
                <a:path w="61" h="90" extrusionOk="0">
                  <a:moveTo>
                    <a:pt x="26" y="1"/>
                  </a:moveTo>
                  <a:cubicBezTo>
                    <a:pt x="18" y="1"/>
                    <a:pt x="9" y="17"/>
                    <a:pt x="1" y="50"/>
                  </a:cubicBezTo>
                  <a:cubicBezTo>
                    <a:pt x="1" y="70"/>
                    <a:pt x="41" y="70"/>
                    <a:pt x="61" y="90"/>
                  </a:cubicBezTo>
                  <a:cubicBezTo>
                    <a:pt x="49" y="32"/>
                    <a:pt x="37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6512;p9">
            <a:extLst>
              <a:ext uri="{FF2B5EF4-FFF2-40B4-BE49-F238E27FC236}">
                <a16:creationId xmlns:a16="http://schemas.microsoft.com/office/drawing/2014/main" id="{AD089C8A-AB10-4E91-867D-BDE0ACD8AD60}"/>
              </a:ext>
            </a:extLst>
          </p:cNvPr>
          <p:cNvGrpSpPr/>
          <p:nvPr/>
        </p:nvGrpSpPr>
        <p:grpSpPr>
          <a:xfrm>
            <a:off x="10460205" y="5071855"/>
            <a:ext cx="1763035" cy="1746844"/>
            <a:chOff x="3823175" y="3495550"/>
            <a:chExt cx="1982825" cy="1766350"/>
          </a:xfrm>
        </p:grpSpPr>
        <p:sp>
          <p:nvSpPr>
            <p:cNvPr id="709" name="Google Shape;6513;p9">
              <a:extLst>
                <a:ext uri="{FF2B5EF4-FFF2-40B4-BE49-F238E27FC236}">
                  <a16:creationId xmlns:a16="http://schemas.microsoft.com/office/drawing/2014/main" id="{3A373BFE-4393-4D55-B95B-35B407AD40E8}"/>
                </a:ext>
              </a:extLst>
            </p:cNvPr>
            <p:cNvSpPr/>
            <p:nvPr/>
          </p:nvSpPr>
          <p:spPr>
            <a:xfrm>
              <a:off x="3847050" y="4624300"/>
              <a:ext cx="44775" cy="333375"/>
            </a:xfrm>
            <a:custGeom>
              <a:avLst/>
              <a:gdLst/>
              <a:ahLst/>
              <a:cxnLst/>
              <a:rect l="l" t="t" r="r" b="b"/>
              <a:pathLst>
                <a:path w="1791" h="13335" extrusionOk="0">
                  <a:moveTo>
                    <a:pt x="1116" y="1"/>
                  </a:moveTo>
                  <a:cubicBezTo>
                    <a:pt x="1070" y="1"/>
                    <a:pt x="1024" y="10"/>
                    <a:pt x="975" y="27"/>
                  </a:cubicBezTo>
                  <a:cubicBezTo>
                    <a:pt x="915" y="86"/>
                    <a:pt x="895" y="166"/>
                    <a:pt x="875" y="226"/>
                  </a:cubicBezTo>
                  <a:cubicBezTo>
                    <a:pt x="776" y="484"/>
                    <a:pt x="836" y="763"/>
                    <a:pt x="776" y="1002"/>
                  </a:cubicBezTo>
                  <a:cubicBezTo>
                    <a:pt x="756" y="1081"/>
                    <a:pt x="736" y="1121"/>
                    <a:pt x="696" y="1200"/>
                  </a:cubicBezTo>
                  <a:cubicBezTo>
                    <a:pt x="656" y="1360"/>
                    <a:pt x="656" y="1479"/>
                    <a:pt x="617" y="1618"/>
                  </a:cubicBezTo>
                  <a:cubicBezTo>
                    <a:pt x="617" y="1718"/>
                    <a:pt x="577" y="1817"/>
                    <a:pt x="557" y="1917"/>
                  </a:cubicBezTo>
                  <a:cubicBezTo>
                    <a:pt x="557" y="1976"/>
                    <a:pt x="537" y="2056"/>
                    <a:pt x="497" y="2116"/>
                  </a:cubicBezTo>
                  <a:cubicBezTo>
                    <a:pt x="477" y="2314"/>
                    <a:pt x="398" y="2493"/>
                    <a:pt x="378" y="2692"/>
                  </a:cubicBezTo>
                  <a:cubicBezTo>
                    <a:pt x="378" y="2891"/>
                    <a:pt x="398" y="3110"/>
                    <a:pt x="338" y="3309"/>
                  </a:cubicBezTo>
                  <a:cubicBezTo>
                    <a:pt x="259" y="3707"/>
                    <a:pt x="358" y="4105"/>
                    <a:pt x="239" y="4503"/>
                  </a:cubicBezTo>
                  <a:cubicBezTo>
                    <a:pt x="279" y="4900"/>
                    <a:pt x="40" y="5278"/>
                    <a:pt x="159" y="5696"/>
                  </a:cubicBezTo>
                  <a:lnTo>
                    <a:pt x="159" y="5875"/>
                  </a:lnTo>
                  <a:cubicBezTo>
                    <a:pt x="159" y="5875"/>
                    <a:pt x="139" y="5875"/>
                    <a:pt x="99" y="5935"/>
                  </a:cubicBezTo>
                  <a:cubicBezTo>
                    <a:pt x="80" y="5975"/>
                    <a:pt x="99" y="5995"/>
                    <a:pt x="159" y="6054"/>
                  </a:cubicBezTo>
                  <a:cubicBezTo>
                    <a:pt x="199" y="6174"/>
                    <a:pt x="199" y="6273"/>
                    <a:pt x="159" y="6392"/>
                  </a:cubicBezTo>
                  <a:cubicBezTo>
                    <a:pt x="0" y="6930"/>
                    <a:pt x="40" y="7447"/>
                    <a:pt x="99" y="7964"/>
                  </a:cubicBezTo>
                  <a:cubicBezTo>
                    <a:pt x="358" y="8541"/>
                    <a:pt x="0" y="9158"/>
                    <a:pt x="279" y="9734"/>
                  </a:cubicBezTo>
                  <a:cubicBezTo>
                    <a:pt x="517" y="10172"/>
                    <a:pt x="199" y="10709"/>
                    <a:pt x="477" y="11147"/>
                  </a:cubicBezTo>
                  <a:lnTo>
                    <a:pt x="477" y="11127"/>
                  </a:lnTo>
                  <a:lnTo>
                    <a:pt x="477" y="11127"/>
                  </a:lnTo>
                  <a:cubicBezTo>
                    <a:pt x="656" y="11505"/>
                    <a:pt x="458" y="11923"/>
                    <a:pt x="676" y="12301"/>
                  </a:cubicBezTo>
                  <a:cubicBezTo>
                    <a:pt x="756" y="12440"/>
                    <a:pt x="816" y="12559"/>
                    <a:pt x="816" y="12738"/>
                  </a:cubicBezTo>
                  <a:cubicBezTo>
                    <a:pt x="816" y="12818"/>
                    <a:pt x="875" y="12897"/>
                    <a:pt x="895" y="12957"/>
                  </a:cubicBezTo>
                  <a:lnTo>
                    <a:pt x="1114" y="13255"/>
                  </a:lnTo>
                  <a:cubicBezTo>
                    <a:pt x="1174" y="13315"/>
                    <a:pt x="1273" y="13335"/>
                    <a:pt x="1353" y="13335"/>
                  </a:cubicBezTo>
                  <a:cubicBezTo>
                    <a:pt x="1790" y="13136"/>
                    <a:pt x="1552" y="12798"/>
                    <a:pt x="1472" y="12519"/>
                  </a:cubicBezTo>
                  <a:cubicBezTo>
                    <a:pt x="1293" y="11823"/>
                    <a:pt x="1094" y="11127"/>
                    <a:pt x="1194" y="10371"/>
                  </a:cubicBezTo>
                  <a:cubicBezTo>
                    <a:pt x="1154" y="8819"/>
                    <a:pt x="796" y="7248"/>
                    <a:pt x="1015" y="5676"/>
                  </a:cubicBezTo>
                  <a:cubicBezTo>
                    <a:pt x="1054" y="5537"/>
                    <a:pt x="975" y="5358"/>
                    <a:pt x="895" y="5179"/>
                  </a:cubicBezTo>
                  <a:cubicBezTo>
                    <a:pt x="656" y="4145"/>
                    <a:pt x="1174" y="3170"/>
                    <a:pt x="1094" y="2155"/>
                  </a:cubicBezTo>
                  <a:cubicBezTo>
                    <a:pt x="1114" y="1956"/>
                    <a:pt x="1174" y="1777"/>
                    <a:pt x="1253" y="1578"/>
                  </a:cubicBezTo>
                  <a:cubicBezTo>
                    <a:pt x="1273" y="1499"/>
                    <a:pt x="1273" y="1419"/>
                    <a:pt x="1293" y="1360"/>
                  </a:cubicBezTo>
                  <a:cubicBezTo>
                    <a:pt x="1313" y="1002"/>
                    <a:pt x="1393" y="624"/>
                    <a:pt x="1412" y="285"/>
                  </a:cubicBezTo>
                  <a:cubicBezTo>
                    <a:pt x="1412" y="186"/>
                    <a:pt x="1373" y="106"/>
                    <a:pt x="1313" y="67"/>
                  </a:cubicBezTo>
                  <a:cubicBezTo>
                    <a:pt x="1243" y="20"/>
                    <a:pt x="1180" y="1"/>
                    <a:pt x="11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6514;p9">
              <a:extLst>
                <a:ext uri="{FF2B5EF4-FFF2-40B4-BE49-F238E27FC236}">
                  <a16:creationId xmlns:a16="http://schemas.microsoft.com/office/drawing/2014/main" id="{9EFC469F-674C-4DDB-BF26-96807620CF46}"/>
                </a:ext>
              </a:extLst>
            </p:cNvPr>
            <p:cNvSpPr/>
            <p:nvPr/>
          </p:nvSpPr>
          <p:spPr>
            <a:xfrm>
              <a:off x="4910800" y="5188425"/>
              <a:ext cx="211375" cy="70975"/>
            </a:xfrm>
            <a:custGeom>
              <a:avLst/>
              <a:gdLst/>
              <a:ahLst/>
              <a:cxnLst/>
              <a:rect l="l" t="t" r="r" b="b"/>
              <a:pathLst>
                <a:path w="8455" h="2839" extrusionOk="0">
                  <a:moveTo>
                    <a:pt x="498" y="0"/>
                  </a:moveTo>
                  <a:cubicBezTo>
                    <a:pt x="319" y="0"/>
                    <a:pt x="180" y="20"/>
                    <a:pt x="40" y="179"/>
                  </a:cubicBezTo>
                  <a:cubicBezTo>
                    <a:pt x="0" y="597"/>
                    <a:pt x="299" y="736"/>
                    <a:pt x="597" y="876"/>
                  </a:cubicBezTo>
                  <a:cubicBezTo>
                    <a:pt x="916" y="1015"/>
                    <a:pt x="1274" y="1055"/>
                    <a:pt x="1572" y="1234"/>
                  </a:cubicBezTo>
                  <a:cubicBezTo>
                    <a:pt x="1711" y="1313"/>
                    <a:pt x="1890" y="1293"/>
                    <a:pt x="2030" y="1373"/>
                  </a:cubicBezTo>
                  <a:lnTo>
                    <a:pt x="2089" y="1333"/>
                  </a:lnTo>
                  <a:lnTo>
                    <a:pt x="2149" y="1373"/>
                  </a:lnTo>
                  <a:cubicBezTo>
                    <a:pt x="2378" y="1576"/>
                    <a:pt x="2643" y="1610"/>
                    <a:pt x="2914" y="1610"/>
                  </a:cubicBezTo>
                  <a:cubicBezTo>
                    <a:pt x="3053" y="1610"/>
                    <a:pt x="3195" y="1601"/>
                    <a:pt x="3334" y="1601"/>
                  </a:cubicBezTo>
                  <a:cubicBezTo>
                    <a:pt x="3531" y="1601"/>
                    <a:pt x="3724" y="1620"/>
                    <a:pt x="3899" y="1711"/>
                  </a:cubicBezTo>
                  <a:cubicBezTo>
                    <a:pt x="3985" y="1797"/>
                    <a:pt x="4097" y="1809"/>
                    <a:pt x="4211" y="1809"/>
                  </a:cubicBezTo>
                  <a:cubicBezTo>
                    <a:pt x="4254" y="1809"/>
                    <a:pt x="4297" y="1807"/>
                    <a:pt x="4339" y="1807"/>
                  </a:cubicBezTo>
                  <a:cubicBezTo>
                    <a:pt x="4444" y="1807"/>
                    <a:pt x="4543" y="1817"/>
                    <a:pt x="4616" y="1890"/>
                  </a:cubicBezTo>
                  <a:cubicBezTo>
                    <a:pt x="5252" y="2029"/>
                    <a:pt x="5889" y="2188"/>
                    <a:pt x="6505" y="2328"/>
                  </a:cubicBezTo>
                  <a:cubicBezTo>
                    <a:pt x="6645" y="2328"/>
                    <a:pt x="6764" y="2387"/>
                    <a:pt x="6863" y="2467"/>
                  </a:cubicBezTo>
                  <a:cubicBezTo>
                    <a:pt x="6943" y="2487"/>
                    <a:pt x="7003" y="2507"/>
                    <a:pt x="7082" y="2507"/>
                  </a:cubicBezTo>
                  <a:cubicBezTo>
                    <a:pt x="7126" y="2498"/>
                    <a:pt x="7168" y="2495"/>
                    <a:pt x="7209" y="2495"/>
                  </a:cubicBezTo>
                  <a:cubicBezTo>
                    <a:pt x="7559" y="2495"/>
                    <a:pt x="7818" y="2772"/>
                    <a:pt x="8156" y="2825"/>
                  </a:cubicBezTo>
                  <a:cubicBezTo>
                    <a:pt x="8175" y="2834"/>
                    <a:pt x="8192" y="2838"/>
                    <a:pt x="8209" y="2838"/>
                  </a:cubicBezTo>
                  <a:cubicBezTo>
                    <a:pt x="8264" y="2838"/>
                    <a:pt x="8310" y="2796"/>
                    <a:pt x="8355" y="2765"/>
                  </a:cubicBezTo>
                  <a:cubicBezTo>
                    <a:pt x="8455" y="2606"/>
                    <a:pt x="8455" y="2427"/>
                    <a:pt x="8375" y="2288"/>
                  </a:cubicBezTo>
                  <a:cubicBezTo>
                    <a:pt x="8276" y="2129"/>
                    <a:pt x="8156" y="2049"/>
                    <a:pt x="7997" y="1989"/>
                  </a:cubicBezTo>
                  <a:lnTo>
                    <a:pt x="7779" y="1910"/>
                  </a:lnTo>
                  <a:cubicBezTo>
                    <a:pt x="7500" y="1870"/>
                    <a:pt x="7261" y="1791"/>
                    <a:pt x="7043" y="1612"/>
                  </a:cubicBezTo>
                  <a:cubicBezTo>
                    <a:pt x="5789" y="1015"/>
                    <a:pt x="4417" y="816"/>
                    <a:pt x="3104" y="478"/>
                  </a:cubicBezTo>
                  <a:cubicBezTo>
                    <a:pt x="2905" y="438"/>
                    <a:pt x="2686" y="418"/>
                    <a:pt x="2487" y="338"/>
                  </a:cubicBezTo>
                  <a:cubicBezTo>
                    <a:pt x="2109" y="219"/>
                    <a:pt x="1771" y="120"/>
                    <a:pt x="1373" y="120"/>
                  </a:cubicBezTo>
                  <a:cubicBezTo>
                    <a:pt x="1134" y="120"/>
                    <a:pt x="935" y="80"/>
                    <a:pt x="737" y="20"/>
                  </a:cubicBezTo>
                  <a:cubicBezTo>
                    <a:pt x="677" y="20"/>
                    <a:pt x="577" y="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6515;p9">
              <a:extLst>
                <a:ext uri="{FF2B5EF4-FFF2-40B4-BE49-F238E27FC236}">
                  <a16:creationId xmlns:a16="http://schemas.microsoft.com/office/drawing/2014/main" id="{9E746A0B-85DE-4D8F-B7E8-9DF0AE4AAD96}"/>
                </a:ext>
              </a:extLst>
            </p:cNvPr>
            <p:cNvSpPr/>
            <p:nvPr/>
          </p:nvSpPr>
          <p:spPr>
            <a:xfrm>
              <a:off x="5286775" y="3887725"/>
              <a:ext cx="248675" cy="33000"/>
            </a:xfrm>
            <a:custGeom>
              <a:avLst/>
              <a:gdLst/>
              <a:ahLst/>
              <a:cxnLst/>
              <a:rect l="l" t="t" r="r" b="b"/>
              <a:pathLst>
                <a:path w="9947" h="1320" extrusionOk="0">
                  <a:moveTo>
                    <a:pt x="9718" y="1"/>
                  </a:moveTo>
                  <a:cubicBezTo>
                    <a:pt x="9695" y="1"/>
                    <a:pt x="9672" y="3"/>
                    <a:pt x="9648" y="9"/>
                  </a:cubicBezTo>
                  <a:cubicBezTo>
                    <a:pt x="9151" y="49"/>
                    <a:pt x="8634" y="29"/>
                    <a:pt x="8117" y="88"/>
                  </a:cubicBezTo>
                  <a:cubicBezTo>
                    <a:pt x="7818" y="49"/>
                    <a:pt x="7540" y="29"/>
                    <a:pt x="7241" y="29"/>
                  </a:cubicBezTo>
                  <a:cubicBezTo>
                    <a:pt x="5352" y="88"/>
                    <a:pt x="3482" y="486"/>
                    <a:pt x="1592" y="546"/>
                  </a:cubicBezTo>
                  <a:cubicBezTo>
                    <a:pt x="1094" y="586"/>
                    <a:pt x="577" y="526"/>
                    <a:pt x="80" y="745"/>
                  </a:cubicBezTo>
                  <a:cubicBezTo>
                    <a:pt x="0" y="804"/>
                    <a:pt x="0" y="884"/>
                    <a:pt x="40" y="983"/>
                  </a:cubicBezTo>
                  <a:cubicBezTo>
                    <a:pt x="80" y="1023"/>
                    <a:pt x="160" y="1043"/>
                    <a:pt x="239" y="1043"/>
                  </a:cubicBezTo>
                  <a:cubicBezTo>
                    <a:pt x="358" y="1043"/>
                    <a:pt x="458" y="1023"/>
                    <a:pt x="577" y="1003"/>
                  </a:cubicBezTo>
                  <a:cubicBezTo>
                    <a:pt x="642" y="964"/>
                    <a:pt x="694" y="948"/>
                    <a:pt x="739" y="948"/>
                  </a:cubicBezTo>
                  <a:cubicBezTo>
                    <a:pt x="942" y="948"/>
                    <a:pt x="975" y="1285"/>
                    <a:pt x="1154" y="1302"/>
                  </a:cubicBezTo>
                  <a:cubicBezTo>
                    <a:pt x="1277" y="1314"/>
                    <a:pt x="1400" y="1320"/>
                    <a:pt x="1522" y="1320"/>
                  </a:cubicBezTo>
                  <a:cubicBezTo>
                    <a:pt x="2426" y="1320"/>
                    <a:pt x="3312" y="1019"/>
                    <a:pt x="4227" y="1019"/>
                  </a:cubicBezTo>
                  <a:cubicBezTo>
                    <a:pt x="4369" y="1019"/>
                    <a:pt x="4512" y="1026"/>
                    <a:pt x="4655" y="1043"/>
                  </a:cubicBezTo>
                  <a:cubicBezTo>
                    <a:pt x="4874" y="1023"/>
                    <a:pt x="5053" y="844"/>
                    <a:pt x="5272" y="844"/>
                  </a:cubicBezTo>
                  <a:cubicBezTo>
                    <a:pt x="5411" y="834"/>
                    <a:pt x="5550" y="834"/>
                    <a:pt x="5690" y="834"/>
                  </a:cubicBezTo>
                  <a:cubicBezTo>
                    <a:pt x="5829" y="834"/>
                    <a:pt x="5968" y="834"/>
                    <a:pt x="6107" y="824"/>
                  </a:cubicBezTo>
                  <a:cubicBezTo>
                    <a:pt x="6314" y="835"/>
                    <a:pt x="6522" y="841"/>
                    <a:pt x="6728" y="841"/>
                  </a:cubicBezTo>
                  <a:cubicBezTo>
                    <a:pt x="7674" y="841"/>
                    <a:pt x="8615" y="724"/>
                    <a:pt x="9529" y="446"/>
                  </a:cubicBezTo>
                  <a:lnTo>
                    <a:pt x="9609" y="426"/>
                  </a:lnTo>
                  <a:lnTo>
                    <a:pt x="9688" y="426"/>
                  </a:lnTo>
                  <a:cubicBezTo>
                    <a:pt x="9788" y="387"/>
                    <a:pt x="9907" y="327"/>
                    <a:pt x="9947" y="228"/>
                  </a:cubicBezTo>
                  <a:cubicBezTo>
                    <a:pt x="9947" y="148"/>
                    <a:pt x="9927" y="88"/>
                    <a:pt x="9887" y="29"/>
                  </a:cubicBezTo>
                  <a:cubicBezTo>
                    <a:pt x="9831" y="15"/>
                    <a:pt x="9775" y="1"/>
                    <a:pt x="97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6516;p9">
              <a:extLst>
                <a:ext uri="{FF2B5EF4-FFF2-40B4-BE49-F238E27FC236}">
                  <a16:creationId xmlns:a16="http://schemas.microsoft.com/office/drawing/2014/main" id="{E9BBA2F3-1B0A-4EA6-96DA-5DC962AB2675}"/>
                </a:ext>
              </a:extLst>
            </p:cNvPr>
            <p:cNvSpPr/>
            <p:nvPr/>
          </p:nvSpPr>
          <p:spPr>
            <a:xfrm>
              <a:off x="3952475" y="3770550"/>
              <a:ext cx="186525" cy="110600"/>
            </a:xfrm>
            <a:custGeom>
              <a:avLst/>
              <a:gdLst/>
              <a:ahLst/>
              <a:cxnLst/>
              <a:rect l="l" t="t" r="r" b="b"/>
              <a:pathLst>
                <a:path w="7461" h="4424" extrusionOk="0">
                  <a:moveTo>
                    <a:pt x="445" y="1"/>
                  </a:moveTo>
                  <a:cubicBezTo>
                    <a:pt x="285" y="1"/>
                    <a:pt x="134" y="43"/>
                    <a:pt x="0" y="200"/>
                  </a:cubicBezTo>
                  <a:cubicBezTo>
                    <a:pt x="39" y="259"/>
                    <a:pt x="98" y="336"/>
                    <a:pt x="232" y="339"/>
                  </a:cubicBezTo>
                  <a:lnTo>
                    <a:pt x="232" y="339"/>
                  </a:lnTo>
                  <a:cubicBezTo>
                    <a:pt x="314" y="457"/>
                    <a:pt x="463" y="443"/>
                    <a:pt x="557" y="518"/>
                  </a:cubicBezTo>
                  <a:lnTo>
                    <a:pt x="537" y="518"/>
                  </a:lnTo>
                  <a:cubicBezTo>
                    <a:pt x="637" y="638"/>
                    <a:pt x="816" y="638"/>
                    <a:pt x="955" y="697"/>
                  </a:cubicBezTo>
                  <a:lnTo>
                    <a:pt x="1015" y="697"/>
                  </a:lnTo>
                  <a:lnTo>
                    <a:pt x="1055" y="737"/>
                  </a:lnTo>
                  <a:cubicBezTo>
                    <a:pt x="1254" y="916"/>
                    <a:pt x="1532" y="956"/>
                    <a:pt x="1751" y="1095"/>
                  </a:cubicBezTo>
                  <a:cubicBezTo>
                    <a:pt x="1990" y="1394"/>
                    <a:pt x="2328" y="1493"/>
                    <a:pt x="2646" y="1612"/>
                  </a:cubicBezTo>
                  <a:cubicBezTo>
                    <a:pt x="2706" y="1692"/>
                    <a:pt x="2745" y="1752"/>
                    <a:pt x="2845" y="1791"/>
                  </a:cubicBezTo>
                  <a:lnTo>
                    <a:pt x="2845" y="1752"/>
                  </a:lnTo>
                  <a:cubicBezTo>
                    <a:pt x="3501" y="2388"/>
                    <a:pt x="4337" y="2726"/>
                    <a:pt x="5013" y="3323"/>
                  </a:cubicBezTo>
                  <a:cubicBezTo>
                    <a:pt x="5630" y="3681"/>
                    <a:pt x="6127" y="4218"/>
                    <a:pt x="6863" y="4417"/>
                  </a:cubicBezTo>
                  <a:cubicBezTo>
                    <a:pt x="6898" y="4422"/>
                    <a:pt x="6933" y="4424"/>
                    <a:pt x="6968" y="4424"/>
                  </a:cubicBezTo>
                  <a:cubicBezTo>
                    <a:pt x="7099" y="4424"/>
                    <a:pt x="7236" y="4392"/>
                    <a:pt x="7361" y="4298"/>
                  </a:cubicBezTo>
                  <a:cubicBezTo>
                    <a:pt x="7460" y="4119"/>
                    <a:pt x="7380" y="3940"/>
                    <a:pt x="7301" y="3801"/>
                  </a:cubicBezTo>
                  <a:cubicBezTo>
                    <a:pt x="7102" y="3522"/>
                    <a:pt x="6823" y="3383"/>
                    <a:pt x="6565" y="3204"/>
                  </a:cubicBezTo>
                  <a:cubicBezTo>
                    <a:pt x="5073" y="2249"/>
                    <a:pt x="3501" y="1453"/>
                    <a:pt x="2029" y="498"/>
                  </a:cubicBezTo>
                  <a:cubicBezTo>
                    <a:pt x="1791" y="359"/>
                    <a:pt x="1552" y="200"/>
                    <a:pt x="1313" y="61"/>
                  </a:cubicBezTo>
                  <a:cubicBezTo>
                    <a:pt x="1254" y="41"/>
                    <a:pt x="1234" y="41"/>
                    <a:pt x="1194" y="41"/>
                  </a:cubicBezTo>
                  <a:cubicBezTo>
                    <a:pt x="1138" y="55"/>
                    <a:pt x="1081" y="60"/>
                    <a:pt x="1024" y="60"/>
                  </a:cubicBezTo>
                  <a:cubicBezTo>
                    <a:pt x="832" y="60"/>
                    <a:pt x="633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6517;p9">
              <a:extLst>
                <a:ext uri="{FF2B5EF4-FFF2-40B4-BE49-F238E27FC236}">
                  <a16:creationId xmlns:a16="http://schemas.microsoft.com/office/drawing/2014/main" id="{A3C097CF-FE06-4C35-AEDF-F5F7D037A9DB}"/>
                </a:ext>
              </a:extLst>
            </p:cNvPr>
            <p:cNvSpPr/>
            <p:nvPr/>
          </p:nvSpPr>
          <p:spPr>
            <a:xfrm>
              <a:off x="4080775" y="4130675"/>
              <a:ext cx="206900" cy="70375"/>
            </a:xfrm>
            <a:custGeom>
              <a:avLst/>
              <a:gdLst/>
              <a:ahLst/>
              <a:cxnLst/>
              <a:rect l="l" t="t" r="r" b="b"/>
              <a:pathLst>
                <a:path w="8276" h="2815" extrusionOk="0">
                  <a:moveTo>
                    <a:pt x="7837" y="0"/>
                  </a:moveTo>
                  <a:cubicBezTo>
                    <a:pt x="7760" y="0"/>
                    <a:pt x="7678" y="17"/>
                    <a:pt x="7600" y="38"/>
                  </a:cubicBezTo>
                  <a:cubicBezTo>
                    <a:pt x="7023" y="158"/>
                    <a:pt x="6486" y="356"/>
                    <a:pt x="5929" y="456"/>
                  </a:cubicBezTo>
                  <a:cubicBezTo>
                    <a:pt x="5849" y="476"/>
                    <a:pt x="5750" y="516"/>
                    <a:pt x="5670" y="535"/>
                  </a:cubicBezTo>
                  <a:cubicBezTo>
                    <a:pt x="5272" y="655"/>
                    <a:pt x="4854" y="675"/>
                    <a:pt x="4437" y="814"/>
                  </a:cubicBezTo>
                  <a:cubicBezTo>
                    <a:pt x="4158" y="874"/>
                    <a:pt x="3880" y="973"/>
                    <a:pt x="3581" y="1033"/>
                  </a:cubicBezTo>
                  <a:cubicBezTo>
                    <a:pt x="3164" y="1152"/>
                    <a:pt x="2706" y="1272"/>
                    <a:pt x="2268" y="1351"/>
                  </a:cubicBezTo>
                  <a:cubicBezTo>
                    <a:pt x="2169" y="1371"/>
                    <a:pt x="2089" y="1371"/>
                    <a:pt x="2030" y="1411"/>
                  </a:cubicBezTo>
                  <a:cubicBezTo>
                    <a:pt x="1672" y="1470"/>
                    <a:pt x="1353" y="1669"/>
                    <a:pt x="995" y="1749"/>
                  </a:cubicBezTo>
                  <a:cubicBezTo>
                    <a:pt x="816" y="1659"/>
                    <a:pt x="626" y="1581"/>
                    <a:pt x="425" y="1581"/>
                  </a:cubicBezTo>
                  <a:cubicBezTo>
                    <a:pt x="357" y="1581"/>
                    <a:pt x="289" y="1590"/>
                    <a:pt x="219" y="1610"/>
                  </a:cubicBezTo>
                  <a:cubicBezTo>
                    <a:pt x="219" y="1829"/>
                    <a:pt x="379" y="2047"/>
                    <a:pt x="80" y="2127"/>
                  </a:cubicBezTo>
                  <a:cubicBezTo>
                    <a:pt x="60" y="2147"/>
                    <a:pt x="40" y="2206"/>
                    <a:pt x="1" y="2226"/>
                  </a:cubicBezTo>
                  <a:cubicBezTo>
                    <a:pt x="40" y="2266"/>
                    <a:pt x="60" y="2346"/>
                    <a:pt x="60" y="2405"/>
                  </a:cubicBezTo>
                  <a:cubicBezTo>
                    <a:pt x="100" y="2565"/>
                    <a:pt x="279" y="2644"/>
                    <a:pt x="398" y="2744"/>
                  </a:cubicBezTo>
                  <a:cubicBezTo>
                    <a:pt x="451" y="2797"/>
                    <a:pt x="505" y="2814"/>
                    <a:pt x="563" y="2814"/>
                  </a:cubicBezTo>
                  <a:cubicBezTo>
                    <a:pt x="593" y="2814"/>
                    <a:pt x="624" y="2810"/>
                    <a:pt x="657" y="2803"/>
                  </a:cubicBezTo>
                  <a:cubicBezTo>
                    <a:pt x="2427" y="2067"/>
                    <a:pt x="4317" y="1709"/>
                    <a:pt x="6147" y="1232"/>
                  </a:cubicBezTo>
                  <a:cubicBezTo>
                    <a:pt x="6346" y="1073"/>
                    <a:pt x="6605" y="1033"/>
                    <a:pt x="6844" y="1013"/>
                  </a:cubicBezTo>
                  <a:cubicBezTo>
                    <a:pt x="6943" y="1013"/>
                    <a:pt x="7023" y="973"/>
                    <a:pt x="7102" y="953"/>
                  </a:cubicBezTo>
                  <a:cubicBezTo>
                    <a:pt x="7281" y="874"/>
                    <a:pt x="7520" y="854"/>
                    <a:pt x="7719" y="814"/>
                  </a:cubicBezTo>
                  <a:cubicBezTo>
                    <a:pt x="7818" y="774"/>
                    <a:pt x="7898" y="754"/>
                    <a:pt x="7958" y="715"/>
                  </a:cubicBezTo>
                  <a:cubicBezTo>
                    <a:pt x="8137" y="575"/>
                    <a:pt x="8276" y="436"/>
                    <a:pt x="8176" y="217"/>
                  </a:cubicBezTo>
                  <a:cubicBezTo>
                    <a:pt x="8100" y="52"/>
                    <a:pt x="7975" y="0"/>
                    <a:pt x="78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6518;p9">
              <a:extLst>
                <a:ext uri="{FF2B5EF4-FFF2-40B4-BE49-F238E27FC236}">
                  <a16:creationId xmlns:a16="http://schemas.microsoft.com/office/drawing/2014/main" id="{8C6A05CF-3182-4513-93A6-C1C94EDF3300}"/>
                </a:ext>
              </a:extLst>
            </p:cNvPr>
            <p:cNvSpPr/>
            <p:nvPr/>
          </p:nvSpPr>
          <p:spPr>
            <a:xfrm>
              <a:off x="3886325" y="4484675"/>
              <a:ext cx="76125" cy="128575"/>
            </a:xfrm>
            <a:custGeom>
              <a:avLst/>
              <a:gdLst/>
              <a:ahLst/>
              <a:cxnLst/>
              <a:rect l="l" t="t" r="r" b="b"/>
              <a:pathLst>
                <a:path w="3045" h="5143" extrusionOk="0">
                  <a:moveTo>
                    <a:pt x="2320" y="1"/>
                  </a:moveTo>
                  <a:cubicBezTo>
                    <a:pt x="1907" y="1"/>
                    <a:pt x="1870" y="254"/>
                    <a:pt x="1851" y="599"/>
                  </a:cubicBezTo>
                  <a:cubicBezTo>
                    <a:pt x="1811" y="838"/>
                    <a:pt x="1890" y="1096"/>
                    <a:pt x="1771" y="1335"/>
                  </a:cubicBezTo>
                  <a:cubicBezTo>
                    <a:pt x="1811" y="1395"/>
                    <a:pt x="1811" y="1434"/>
                    <a:pt x="1771" y="1474"/>
                  </a:cubicBezTo>
                  <a:cubicBezTo>
                    <a:pt x="1672" y="1733"/>
                    <a:pt x="1353" y="1991"/>
                    <a:pt x="1572" y="2329"/>
                  </a:cubicBezTo>
                  <a:cubicBezTo>
                    <a:pt x="1612" y="2389"/>
                    <a:pt x="1612" y="2409"/>
                    <a:pt x="1592" y="2469"/>
                  </a:cubicBezTo>
                  <a:cubicBezTo>
                    <a:pt x="1652" y="3264"/>
                    <a:pt x="1294" y="3702"/>
                    <a:pt x="577" y="3881"/>
                  </a:cubicBezTo>
                  <a:cubicBezTo>
                    <a:pt x="359" y="3921"/>
                    <a:pt x="100" y="3921"/>
                    <a:pt x="1" y="4199"/>
                  </a:cubicBezTo>
                  <a:cubicBezTo>
                    <a:pt x="60" y="4458"/>
                    <a:pt x="478" y="4359"/>
                    <a:pt x="458" y="4677"/>
                  </a:cubicBezTo>
                  <a:cubicBezTo>
                    <a:pt x="486" y="4678"/>
                    <a:pt x="514" y="4678"/>
                    <a:pt x="542" y="4678"/>
                  </a:cubicBezTo>
                  <a:cubicBezTo>
                    <a:pt x="748" y="4678"/>
                    <a:pt x="960" y="4656"/>
                    <a:pt x="1166" y="4656"/>
                  </a:cubicBezTo>
                  <a:cubicBezTo>
                    <a:pt x="1533" y="4656"/>
                    <a:pt x="1882" y="4726"/>
                    <a:pt x="2149" y="5114"/>
                  </a:cubicBezTo>
                  <a:cubicBezTo>
                    <a:pt x="2203" y="5132"/>
                    <a:pt x="2256" y="5142"/>
                    <a:pt x="2310" y="5142"/>
                  </a:cubicBezTo>
                  <a:cubicBezTo>
                    <a:pt x="2376" y="5142"/>
                    <a:pt x="2441" y="5127"/>
                    <a:pt x="2507" y="5095"/>
                  </a:cubicBezTo>
                  <a:cubicBezTo>
                    <a:pt x="2587" y="5055"/>
                    <a:pt x="2666" y="4995"/>
                    <a:pt x="2706" y="4916"/>
                  </a:cubicBezTo>
                  <a:cubicBezTo>
                    <a:pt x="2746" y="4816"/>
                    <a:pt x="2746" y="4756"/>
                    <a:pt x="2706" y="4657"/>
                  </a:cubicBezTo>
                  <a:cubicBezTo>
                    <a:pt x="2487" y="3861"/>
                    <a:pt x="2447" y="3026"/>
                    <a:pt x="2467" y="2190"/>
                  </a:cubicBezTo>
                  <a:cubicBezTo>
                    <a:pt x="2467" y="1494"/>
                    <a:pt x="3044" y="1076"/>
                    <a:pt x="3044" y="420"/>
                  </a:cubicBezTo>
                  <a:cubicBezTo>
                    <a:pt x="2706" y="400"/>
                    <a:pt x="2507" y="241"/>
                    <a:pt x="2368" y="2"/>
                  </a:cubicBezTo>
                  <a:cubicBezTo>
                    <a:pt x="2351" y="1"/>
                    <a:pt x="2335" y="1"/>
                    <a:pt x="2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6519;p9">
              <a:extLst>
                <a:ext uri="{FF2B5EF4-FFF2-40B4-BE49-F238E27FC236}">
                  <a16:creationId xmlns:a16="http://schemas.microsoft.com/office/drawing/2014/main" id="{1848FC72-50E0-4EEC-AF06-039B07B2A7D9}"/>
                </a:ext>
              </a:extLst>
            </p:cNvPr>
            <p:cNvSpPr/>
            <p:nvPr/>
          </p:nvSpPr>
          <p:spPr>
            <a:xfrm>
              <a:off x="4140450" y="3495550"/>
              <a:ext cx="134800" cy="75175"/>
            </a:xfrm>
            <a:custGeom>
              <a:avLst/>
              <a:gdLst/>
              <a:ahLst/>
              <a:cxnLst/>
              <a:rect l="l" t="t" r="r" b="b"/>
              <a:pathLst>
                <a:path w="5392" h="3007" extrusionOk="0">
                  <a:moveTo>
                    <a:pt x="4377" y="2328"/>
                  </a:moveTo>
                  <a:lnTo>
                    <a:pt x="4377" y="2328"/>
                  </a:lnTo>
                  <a:cubicBezTo>
                    <a:pt x="4477" y="2356"/>
                    <a:pt x="4572" y="2395"/>
                    <a:pt x="4668" y="2429"/>
                  </a:cubicBezTo>
                  <a:lnTo>
                    <a:pt x="4668" y="2429"/>
                  </a:lnTo>
                  <a:cubicBezTo>
                    <a:pt x="4563" y="2415"/>
                    <a:pt x="4458" y="2396"/>
                    <a:pt x="4377" y="2328"/>
                  </a:cubicBezTo>
                  <a:close/>
                  <a:moveTo>
                    <a:pt x="454" y="0"/>
                  </a:moveTo>
                  <a:cubicBezTo>
                    <a:pt x="324" y="0"/>
                    <a:pt x="207" y="57"/>
                    <a:pt x="140" y="219"/>
                  </a:cubicBezTo>
                  <a:cubicBezTo>
                    <a:pt x="1" y="537"/>
                    <a:pt x="279" y="736"/>
                    <a:pt x="558" y="896"/>
                  </a:cubicBezTo>
                  <a:cubicBezTo>
                    <a:pt x="777" y="995"/>
                    <a:pt x="1055" y="1035"/>
                    <a:pt x="1274" y="1174"/>
                  </a:cubicBezTo>
                  <a:cubicBezTo>
                    <a:pt x="1334" y="1174"/>
                    <a:pt x="1373" y="1174"/>
                    <a:pt x="1393" y="1214"/>
                  </a:cubicBezTo>
                  <a:cubicBezTo>
                    <a:pt x="1450" y="1271"/>
                    <a:pt x="1507" y="1318"/>
                    <a:pt x="1550" y="1318"/>
                  </a:cubicBezTo>
                  <a:cubicBezTo>
                    <a:pt x="1566" y="1318"/>
                    <a:pt x="1581" y="1310"/>
                    <a:pt x="1592" y="1293"/>
                  </a:cubicBezTo>
                  <a:cubicBezTo>
                    <a:pt x="1652" y="1293"/>
                    <a:pt x="1672" y="1293"/>
                    <a:pt x="1692" y="1353"/>
                  </a:cubicBezTo>
                  <a:cubicBezTo>
                    <a:pt x="1771" y="1393"/>
                    <a:pt x="1851" y="1433"/>
                    <a:pt x="1891" y="1492"/>
                  </a:cubicBezTo>
                  <a:cubicBezTo>
                    <a:pt x="1950" y="1572"/>
                    <a:pt x="1990" y="1651"/>
                    <a:pt x="2089" y="1671"/>
                  </a:cubicBezTo>
                  <a:lnTo>
                    <a:pt x="2070" y="1651"/>
                  </a:lnTo>
                  <a:lnTo>
                    <a:pt x="2070" y="1651"/>
                  </a:lnTo>
                  <a:cubicBezTo>
                    <a:pt x="2656" y="1964"/>
                    <a:pt x="3146" y="2468"/>
                    <a:pt x="3804" y="2694"/>
                  </a:cubicBezTo>
                  <a:lnTo>
                    <a:pt x="3804" y="2694"/>
                  </a:lnTo>
                  <a:cubicBezTo>
                    <a:pt x="3907" y="2921"/>
                    <a:pt x="4219" y="2767"/>
                    <a:pt x="4337" y="2905"/>
                  </a:cubicBezTo>
                  <a:cubicBezTo>
                    <a:pt x="4412" y="2991"/>
                    <a:pt x="4505" y="3007"/>
                    <a:pt x="4602" y="3007"/>
                  </a:cubicBezTo>
                  <a:cubicBezTo>
                    <a:pt x="4662" y="3007"/>
                    <a:pt x="4724" y="3001"/>
                    <a:pt x="4785" y="3001"/>
                  </a:cubicBezTo>
                  <a:cubicBezTo>
                    <a:pt x="4808" y="3001"/>
                    <a:pt x="4832" y="3002"/>
                    <a:pt x="4855" y="3004"/>
                  </a:cubicBezTo>
                  <a:cubicBezTo>
                    <a:pt x="5014" y="2984"/>
                    <a:pt x="5113" y="2905"/>
                    <a:pt x="5133" y="2765"/>
                  </a:cubicBezTo>
                  <a:cubicBezTo>
                    <a:pt x="5107" y="2618"/>
                    <a:pt x="5045" y="2541"/>
                    <a:pt x="4963" y="2497"/>
                  </a:cubicBezTo>
                  <a:lnTo>
                    <a:pt x="4963" y="2497"/>
                  </a:lnTo>
                  <a:cubicBezTo>
                    <a:pt x="4978" y="2498"/>
                    <a:pt x="4993" y="2499"/>
                    <a:pt x="5008" y="2499"/>
                  </a:cubicBezTo>
                  <a:cubicBezTo>
                    <a:pt x="5073" y="2499"/>
                    <a:pt x="5141" y="2490"/>
                    <a:pt x="5213" y="2467"/>
                  </a:cubicBezTo>
                  <a:cubicBezTo>
                    <a:pt x="5392" y="2029"/>
                    <a:pt x="4974" y="2010"/>
                    <a:pt x="4795" y="1811"/>
                  </a:cubicBezTo>
                  <a:cubicBezTo>
                    <a:pt x="4735" y="1771"/>
                    <a:pt x="4656" y="1731"/>
                    <a:pt x="4576" y="1711"/>
                  </a:cubicBezTo>
                  <a:cubicBezTo>
                    <a:pt x="3959" y="1632"/>
                    <a:pt x="3462" y="1313"/>
                    <a:pt x="2965" y="975"/>
                  </a:cubicBezTo>
                  <a:cubicBezTo>
                    <a:pt x="2268" y="697"/>
                    <a:pt x="1532" y="518"/>
                    <a:pt x="876" y="140"/>
                  </a:cubicBezTo>
                  <a:cubicBezTo>
                    <a:pt x="752" y="67"/>
                    <a:pt x="595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6520;p9">
              <a:extLst>
                <a:ext uri="{FF2B5EF4-FFF2-40B4-BE49-F238E27FC236}">
                  <a16:creationId xmlns:a16="http://schemas.microsoft.com/office/drawing/2014/main" id="{CC46DBF3-E514-443D-B15F-78D3183952DD}"/>
                </a:ext>
              </a:extLst>
            </p:cNvPr>
            <p:cNvSpPr/>
            <p:nvPr/>
          </p:nvSpPr>
          <p:spPr>
            <a:xfrm>
              <a:off x="5539900" y="4019225"/>
              <a:ext cx="129325" cy="48175"/>
            </a:xfrm>
            <a:custGeom>
              <a:avLst/>
              <a:gdLst/>
              <a:ahLst/>
              <a:cxnLst/>
              <a:rect l="l" t="t" r="r" b="b"/>
              <a:pathLst>
                <a:path w="5173" h="1927" extrusionOk="0">
                  <a:moveTo>
                    <a:pt x="3999" y="0"/>
                  </a:moveTo>
                  <a:cubicBezTo>
                    <a:pt x="3820" y="0"/>
                    <a:pt x="3661" y="20"/>
                    <a:pt x="3482" y="100"/>
                  </a:cubicBezTo>
                  <a:cubicBezTo>
                    <a:pt x="3263" y="299"/>
                    <a:pt x="2965" y="339"/>
                    <a:pt x="2666" y="398"/>
                  </a:cubicBezTo>
                  <a:cubicBezTo>
                    <a:pt x="2547" y="438"/>
                    <a:pt x="2448" y="498"/>
                    <a:pt x="2388" y="637"/>
                  </a:cubicBezTo>
                  <a:cubicBezTo>
                    <a:pt x="2686" y="1194"/>
                    <a:pt x="3263" y="856"/>
                    <a:pt x="3701" y="1095"/>
                  </a:cubicBezTo>
                  <a:cubicBezTo>
                    <a:pt x="3184" y="1035"/>
                    <a:pt x="2686" y="995"/>
                    <a:pt x="2209" y="935"/>
                  </a:cubicBezTo>
                  <a:cubicBezTo>
                    <a:pt x="1841" y="896"/>
                    <a:pt x="1468" y="846"/>
                    <a:pt x="1097" y="846"/>
                  </a:cubicBezTo>
                  <a:cubicBezTo>
                    <a:pt x="727" y="846"/>
                    <a:pt x="359" y="896"/>
                    <a:pt x="1" y="1055"/>
                  </a:cubicBezTo>
                  <a:cubicBezTo>
                    <a:pt x="182" y="1499"/>
                    <a:pt x="254" y="1603"/>
                    <a:pt x="635" y="1603"/>
                  </a:cubicBezTo>
                  <a:cubicBezTo>
                    <a:pt x="714" y="1603"/>
                    <a:pt x="806" y="1599"/>
                    <a:pt x="916" y="1592"/>
                  </a:cubicBezTo>
                  <a:cubicBezTo>
                    <a:pt x="1051" y="1582"/>
                    <a:pt x="1186" y="1577"/>
                    <a:pt x="1320" y="1577"/>
                  </a:cubicBezTo>
                  <a:cubicBezTo>
                    <a:pt x="1975" y="1577"/>
                    <a:pt x="2619" y="1695"/>
                    <a:pt x="3263" y="1910"/>
                  </a:cubicBezTo>
                  <a:cubicBezTo>
                    <a:pt x="3300" y="1908"/>
                    <a:pt x="3337" y="1907"/>
                    <a:pt x="3373" y="1907"/>
                  </a:cubicBezTo>
                  <a:cubicBezTo>
                    <a:pt x="3550" y="1907"/>
                    <a:pt x="3722" y="1926"/>
                    <a:pt x="3893" y="1926"/>
                  </a:cubicBezTo>
                  <a:cubicBezTo>
                    <a:pt x="4049" y="1926"/>
                    <a:pt x="4203" y="1910"/>
                    <a:pt x="4357" y="1850"/>
                  </a:cubicBezTo>
                  <a:cubicBezTo>
                    <a:pt x="4397" y="1850"/>
                    <a:pt x="4477" y="1831"/>
                    <a:pt x="4536" y="1831"/>
                  </a:cubicBezTo>
                  <a:cubicBezTo>
                    <a:pt x="5173" y="1234"/>
                    <a:pt x="5173" y="1035"/>
                    <a:pt x="4497" y="199"/>
                  </a:cubicBezTo>
                  <a:cubicBezTo>
                    <a:pt x="4357" y="60"/>
                    <a:pt x="4198" y="0"/>
                    <a:pt x="3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6521;p9">
              <a:extLst>
                <a:ext uri="{FF2B5EF4-FFF2-40B4-BE49-F238E27FC236}">
                  <a16:creationId xmlns:a16="http://schemas.microsoft.com/office/drawing/2014/main" id="{FDD3F4E9-FA95-499F-AEA2-134EB527DE6F}"/>
                </a:ext>
              </a:extLst>
            </p:cNvPr>
            <p:cNvSpPr/>
            <p:nvPr/>
          </p:nvSpPr>
          <p:spPr>
            <a:xfrm>
              <a:off x="4957050" y="3706125"/>
              <a:ext cx="182050" cy="34775"/>
            </a:xfrm>
            <a:custGeom>
              <a:avLst/>
              <a:gdLst/>
              <a:ahLst/>
              <a:cxnLst/>
              <a:rect l="l" t="t" r="r" b="b"/>
              <a:pathLst>
                <a:path w="7282" h="1391" extrusionOk="0">
                  <a:moveTo>
                    <a:pt x="5175" y="0"/>
                  </a:moveTo>
                  <a:cubicBezTo>
                    <a:pt x="4722" y="0"/>
                    <a:pt x="4269" y="37"/>
                    <a:pt x="3820" y="151"/>
                  </a:cubicBezTo>
                  <a:cubicBezTo>
                    <a:pt x="3795" y="189"/>
                    <a:pt x="3769" y="203"/>
                    <a:pt x="3744" y="203"/>
                  </a:cubicBezTo>
                  <a:cubicBezTo>
                    <a:pt x="3730" y="203"/>
                    <a:pt x="3715" y="198"/>
                    <a:pt x="3701" y="191"/>
                  </a:cubicBezTo>
                  <a:cubicBezTo>
                    <a:pt x="2547" y="430"/>
                    <a:pt x="1353" y="330"/>
                    <a:pt x="299" y="808"/>
                  </a:cubicBezTo>
                  <a:cubicBezTo>
                    <a:pt x="160" y="947"/>
                    <a:pt x="1" y="1106"/>
                    <a:pt x="239" y="1305"/>
                  </a:cubicBezTo>
                  <a:cubicBezTo>
                    <a:pt x="383" y="1368"/>
                    <a:pt x="523" y="1390"/>
                    <a:pt x="664" y="1390"/>
                  </a:cubicBezTo>
                  <a:cubicBezTo>
                    <a:pt x="836" y="1390"/>
                    <a:pt x="1009" y="1358"/>
                    <a:pt x="1194" y="1325"/>
                  </a:cubicBezTo>
                  <a:cubicBezTo>
                    <a:pt x="2814" y="1067"/>
                    <a:pt x="4433" y="741"/>
                    <a:pt x="6100" y="741"/>
                  </a:cubicBezTo>
                  <a:cubicBezTo>
                    <a:pt x="6235" y="741"/>
                    <a:pt x="6370" y="743"/>
                    <a:pt x="6505" y="748"/>
                  </a:cubicBezTo>
                  <a:cubicBezTo>
                    <a:pt x="6724" y="748"/>
                    <a:pt x="6963" y="708"/>
                    <a:pt x="7162" y="549"/>
                  </a:cubicBezTo>
                  <a:cubicBezTo>
                    <a:pt x="7281" y="290"/>
                    <a:pt x="7102" y="151"/>
                    <a:pt x="6883" y="91"/>
                  </a:cubicBezTo>
                  <a:cubicBezTo>
                    <a:pt x="6318" y="58"/>
                    <a:pt x="5746" y="0"/>
                    <a:pt x="5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6522;p9">
              <a:extLst>
                <a:ext uri="{FF2B5EF4-FFF2-40B4-BE49-F238E27FC236}">
                  <a16:creationId xmlns:a16="http://schemas.microsoft.com/office/drawing/2014/main" id="{5A22F2EF-3AA0-42E7-8CB8-66BE52C961D5}"/>
                </a:ext>
              </a:extLst>
            </p:cNvPr>
            <p:cNvSpPr/>
            <p:nvPr/>
          </p:nvSpPr>
          <p:spPr>
            <a:xfrm>
              <a:off x="5278325" y="5171000"/>
              <a:ext cx="131800" cy="53250"/>
            </a:xfrm>
            <a:custGeom>
              <a:avLst/>
              <a:gdLst/>
              <a:ahLst/>
              <a:cxnLst/>
              <a:rect l="l" t="t" r="r" b="b"/>
              <a:pathLst>
                <a:path w="5272" h="2130" extrusionOk="0">
                  <a:moveTo>
                    <a:pt x="4993" y="1"/>
                  </a:moveTo>
                  <a:cubicBezTo>
                    <a:pt x="4329" y="1"/>
                    <a:pt x="3803" y="446"/>
                    <a:pt x="3159" y="446"/>
                  </a:cubicBezTo>
                  <a:cubicBezTo>
                    <a:pt x="3070" y="446"/>
                    <a:pt x="2979" y="438"/>
                    <a:pt x="2885" y="419"/>
                  </a:cubicBezTo>
                  <a:cubicBezTo>
                    <a:pt x="2507" y="419"/>
                    <a:pt x="2188" y="498"/>
                    <a:pt x="1850" y="638"/>
                  </a:cubicBezTo>
                  <a:cubicBezTo>
                    <a:pt x="1393" y="896"/>
                    <a:pt x="816" y="976"/>
                    <a:pt x="398" y="1314"/>
                  </a:cubicBezTo>
                  <a:cubicBezTo>
                    <a:pt x="259" y="1433"/>
                    <a:pt x="139" y="1533"/>
                    <a:pt x="40" y="1672"/>
                  </a:cubicBezTo>
                  <a:cubicBezTo>
                    <a:pt x="0" y="1791"/>
                    <a:pt x="0" y="1891"/>
                    <a:pt x="20" y="2010"/>
                  </a:cubicBezTo>
                  <a:cubicBezTo>
                    <a:pt x="80" y="2070"/>
                    <a:pt x="120" y="2110"/>
                    <a:pt x="199" y="2130"/>
                  </a:cubicBezTo>
                  <a:cubicBezTo>
                    <a:pt x="219" y="2130"/>
                    <a:pt x="259" y="2110"/>
                    <a:pt x="299" y="2110"/>
                  </a:cubicBezTo>
                  <a:cubicBezTo>
                    <a:pt x="398" y="2090"/>
                    <a:pt x="517" y="2070"/>
                    <a:pt x="617" y="2030"/>
                  </a:cubicBezTo>
                  <a:cubicBezTo>
                    <a:pt x="696" y="2010"/>
                    <a:pt x="756" y="1990"/>
                    <a:pt x="816" y="1931"/>
                  </a:cubicBezTo>
                  <a:cubicBezTo>
                    <a:pt x="895" y="1851"/>
                    <a:pt x="995" y="1811"/>
                    <a:pt x="1094" y="1791"/>
                  </a:cubicBezTo>
                  <a:cubicBezTo>
                    <a:pt x="1128" y="1791"/>
                    <a:pt x="1164" y="1793"/>
                    <a:pt x="1201" y="1793"/>
                  </a:cubicBezTo>
                  <a:cubicBezTo>
                    <a:pt x="1293" y="1793"/>
                    <a:pt x="1393" y="1783"/>
                    <a:pt x="1492" y="1712"/>
                  </a:cubicBezTo>
                  <a:lnTo>
                    <a:pt x="1532" y="1672"/>
                  </a:lnTo>
                  <a:lnTo>
                    <a:pt x="1592" y="1692"/>
                  </a:lnTo>
                  <a:cubicBezTo>
                    <a:pt x="2129" y="1573"/>
                    <a:pt x="2765" y="1592"/>
                    <a:pt x="3282" y="1155"/>
                  </a:cubicBezTo>
                  <a:cubicBezTo>
                    <a:pt x="3353" y="1085"/>
                    <a:pt x="3437" y="1071"/>
                    <a:pt x="3526" y="1071"/>
                  </a:cubicBezTo>
                  <a:cubicBezTo>
                    <a:pt x="3580" y="1071"/>
                    <a:pt x="3635" y="1076"/>
                    <a:pt x="3689" y="1076"/>
                  </a:cubicBezTo>
                  <a:cubicBezTo>
                    <a:pt x="3798" y="1076"/>
                    <a:pt x="3901" y="1056"/>
                    <a:pt x="3979" y="936"/>
                  </a:cubicBezTo>
                  <a:lnTo>
                    <a:pt x="3939" y="936"/>
                  </a:lnTo>
                  <a:cubicBezTo>
                    <a:pt x="4038" y="936"/>
                    <a:pt x="4118" y="896"/>
                    <a:pt x="4198" y="836"/>
                  </a:cubicBezTo>
                  <a:cubicBezTo>
                    <a:pt x="4237" y="797"/>
                    <a:pt x="4317" y="737"/>
                    <a:pt x="4416" y="717"/>
                  </a:cubicBezTo>
                  <a:cubicBezTo>
                    <a:pt x="4476" y="717"/>
                    <a:pt x="4536" y="697"/>
                    <a:pt x="4595" y="657"/>
                  </a:cubicBezTo>
                  <a:cubicBezTo>
                    <a:pt x="4735" y="618"/>
                    <a:pt x="4874" y="558"/>
                    <a:pt x="4993" y="538"/>
                  </a:cubicBezTo>
                  <a:cubicBezTo>
                    <a:pt x="5033" y="518"/>
                    <a:pt x="5113" y="459"/>
                    <a:pt x="5172" y="419"/>
                  </a:cubicBezTo>
                  <a:cubicBezTo>
                    <a:pt x="5232" y="319"/>
                    <a:pt x="5272" y="220"/>
                    <a:pt x="5212" y="100"/>
                  </a:cubicBezTo>
                  <a:cubicBezTo>
                    <a:pt x="5152" y="41"/>
                    <a:pt x="5073" y="1"/>
                    <a:pt x="4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6523;p9">
              <a:extLst>
                <a:ext uri="{FF2B5EF4-FFF2-40B4-BE49-F238E27FC236}">
                  <a16:creationId xmlns:a16="http://schemas.microsoft.com/office/drawing/2014/main" id="{E420136D-4CD8-4BBD-8735-F5BAEDDAC1AC}"/>
                </a:ext>
              </a:extLst>
            </p:cNvPr>
            <p:cNvSpPr/>
            <p:nvPr/>
          </p:nvSpPr>
          <p:spPr>
            <a:xfrm>
              <a:off x="4278200" y="5052150"/>
              <a:ext cx="147750" cy="39325"/>
            </a:xfrm>
            <a:custGeom>
              <a:avLst/>
              <a:gdLst/>
              <a:ahLst/>
              <a:cxnLst/>
              <a:rect l="l" t="t" r="r" b="b"/>
              <a:pathLst>
                <a:path w="5910" h="1573" extrusionOk="0">
                  <a:moveTo>
                    <a:pt x="657" y="1"/>
                  </a:moveTo>
                  <a:cubicBezTo>
                    <a:pt x="459" y="21"/>
                    <a:pt x="299" y="80"/>
                    <a:pt x="120" y="180"/>
                  </a:cubicBezTo>
                  <a:cubicBezTo>
                    <a:pt x="41" y="219"/>
                    <a:pt x="1" y="299"/>
                    <a:pt x="1" y="379"/>
                  </a:cubicBezTo>
                  <a:cubicBezTo>
                    <a:pt x="21" y="379"/>
                    <a:pt x="61" y="398"/>
                    <a:pt x="100" y="418"/>
                  </a:cubicBezTo>
                  <a:lnTo>
                    <a:pt x="61" y="418"/>
                  </a:lnTo>
                  <a:cubicBezTo>
                    <a:pt x="160" y="548"/>
                    <a:pt x="294" y="563"/>
                    <a:pt x="431" y="563"/>
                  </a:cubicBezTo>
                  <a:cubicBezTo>
                    <a:pt x="472" y="563"/>
                    <a:pt x="513" y="561"/>
                    <a:pt x="554" y="561"/>
                  </a:cubicBezTo>
                  <a:cubicBezTo>
                    <a:pt x="649" y="561"/>
                    <a:pt x="740" y="569"/>
                    <a:pt x="817" y="617"/>
                  </a:cubicBezTo>
                  <a:lnTo>
                    <a:pt x="896" y="617"/>
                  </a:lnTo>
                  <a:lnTo>
                    <a:pt x="936" y="677"/>
                  </a:lnTo>
                  <a:cubicBezTo>
                    <a:pt x="1017" y="750"/>
                    <a:pt x="1114" y="760"/>
                    <a:pt x="1214" y="760"/>
                  </a:cubicBezTo>
                  <a:cubicBezTo>
                    <a:pt x="1254" y="760"/>
                    <a:pt x="1295" y="758"/>
                    <a:pt x="1335" y="758"/>
                  </a:cubicBezTo>
                  <a:cubicBezTo>
                    <a:pt x="1442" y="758"/>
                    <a:pt x="1546" y="770"/>
                    <a:pt x="1632" y="856"/>
                  </a:cubicBezTo>
                  <a:cubicBezTo>
                    <a:pt x="1743" y="943"/>
                    <a:pt x="1869" y="961"/>
                    <a:pt x="1997" y="961"/>
                  </a:cubicBezTo>
                  <a:cubicBezTo>
                    <a:pt x="2087" y="961"/>
                    <a:pt x="2179" y="952"/>
                    <a:pt x="2266" y="952"/>
                  </a:cubicBezTo>
                  <a:cubicBezTo>
                    <a:pt x="2368" y="952"/>
                    <a:pt x="2464" y="964"/>
                    <a:pt x="2547" y="1015"/>
                  </a:cubicBezTo>
                  <a:lnTo>
                    <a:pt x="2627" y="1015"/>
                  </a:lnTo>
                  <a:lnTo>
                    <a:pt x="2706" y="1055"/>
                  </a:lnTo>
                  <a:cubicBezTo>
                    <a:pt x="3781" y="1214"/>
                    <a:pt x="4815" y="1393"/>
                    <a:pt x="5869" y="1572"/>
                  </a:cubicBezTo>
                  <a:cubicBezTo>
                    <a:pt x="5909" y="1493"/>
                    <a:pt x="5909" y="1413"/>
                    <a:pt x="5869" y="1274"/>
                  </a:cubicBezTo>
                  <a:cubicBezTo>
                    <a:pt x="5631" y="916"/>
                    <a:pt x="5193" y="916"/>
                    <a:pt x="4914" y="677"/>
                  </a:cubicBezTo>
                  <a:cubicBezTo>
                    <a:pt x="4417" y="578"/>
                    <a:pt x="3940" y="319"/>
                    <a:pt x="3423" y="299"/>
                  </a:cubicBezTo>
                  <a:cubicBezTo>
                    <a:pt x="3234" y="339"/>
                    <a:pt x="3055" y="364"/>
                    <a:pt x="2875" y="364"/>
                  </a:cubicBezTo>
                  <a:cubicBezTo>
                    <a:pt x="2696" y="364"/>
                    <a:pt x="2517" y="339"/>
                    <a:pt x="2328" y="279"/>
                  </a:cubicBezTo>
                  <a:cubicBezTo>
                    <a:pt x="1990" y="200"/>
                    <a:pt x="1632" y="100"/>
                    <a:pt x="1254" y="40"/>
                  </a:cubicBezTo>
                  <a:cubicBezTo>
                    <a:pt x="1055" y="40"/>
                    <a:pt x="85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6524;p9">
              <a:extLst>
                <a:ext uri="{FF2B5EF4-FFF2-40B4-BE49-F238E27FC236}">
                  <a16:creationId xmlns:a16="http://schemas.microsoft.com/office/drawing/2014/main" id="{D122CA58-9A01-4FD1-A4C7-A4C68F3DB96E}"/>
                </a:ext>
              </a:extLst>
            </p:cNvPr>
            <p:cNvSpPr/>
            <p:nvPr/>
          </p:nvSpPr>
          <p:spPr>
            <a:xfrm>
              <a:off x="3886825" y="4958125"/>
              <a:ext cx="97000" cy="33825"/>
            </a:xfrm>
            <a:custGeom>
              <a:avLst/>
              <a:gdLst/>
              <a:ahLst/>
              <a:cxnLst/>
              <a:rect l="l" t="t" r="r" b="b"/>
              <a:pathLst>
                <a:path w="3880" h="1353" extrusionOk="0">
                  <a:moveTo>
                    <a:pt x="793" y="0"/>
                  </a:moveTo>
                  <a:cubicBezTo>
                    <a:pt x="754" y="0"/>
                    <a:pt x="716" y="1"/>
                    <a:pt x="677" y="2"/>
                  </a:cubicBezTo>
                  <a:cubicBezTo>
                    <a:pt x="438" y="22"/>
                    <a:pt x="179" y="62"/>
                    <a:pt x="60" y="300"/>
                  </a:cubicBezTo>
                  <a:cubicBezTo>
                    <a:pt x="0" y="519"/>
                    <a:pt x="140" y="658"/>
                    <a:pt x="339" y="718"/>
                  </a:cubicBezTo>
                  <a:lnTo>
                    <a:pt x="299" y="718"/>
                  </a:lnTo>
                  <a:cubicBezTo>
                    <a:pt x="398" y="857"/>
                    <a:pt x="557" y="817"/>
                    <a:pt x="677" y="897"/>
                  </a:cubicBezTo>
                  <a:cubicBezTo>
                    <a:pt x="762" y="999"/>
                    <a:pt x="869" y="1018"/>
                    <a:pt x="983" y="1018"/>
                  </a:cubicBezTo>
                  <a:cubicBezTo>
                    <a:pt x="1046" y="1018"/>
                    <a:pt x="1111" y="1012"/>
                    <a:pt x="1175" y="1012"/>
                  </a:cubicBezTo>
                  <a:cubicBezTo>
                    <a:pt x="1265" y="1012"/>
                    <a:pt x="1353" y="1023"/>
                    <a:pt x="1433" y="1076"/>
                  </a:cubicBezTo>
                  <a:cubicBezTo>
                    <a:pt x="1592" y="1096"/>
                    <a:pt x="1751" y="1096"/>
                    <a:pt x="1890" y="1136"/>
                  </a:cubicBezTo>
                  <a:cubicBezTo>
                    <a:pt x="1963" y="1181"/>
                    <a:pt x="2031" y="1193"/>
                    <a:pt x="2099" y="1193"/>
                  </a:cubicBezTo>
                  <a:cubicBezTo>
                    <a:pt x="2180" y="1193"/>
                    <a:pt x="2261" y="1176"/>
                    <a:pt x="2348" y="1176"/>
                  </a:cubicBezTo>
                  <a:cubicBezTo>
                    <a:pt x="2366" y="1173"/>
                    <a:pt x="2384" y="1172"/>
                    <a:pt x="2403" y="1172"/>
                  </a:cubicBezTo>
                  <a:cubicBezTo>
                    <a:pt x="2527" y="1172"/>
                    <a:pt x="2662" y="1228"/>
                    <a:pt x="2766" y="1315"/>
                  </a:cubicBezTo>
                  <a:cubicBezTo>
                    <a:pt x="2819" y="1342"/>
                    <a:pt x="2877" y="1352"/>
                    <a:pt x="2936" y="1352"/>
                  </a:cubicBezTo>
                  <a:cubicBezTo>
                    <a:pt x="3007" y="1352"/>
                    <a:pt x="3078" y="1337"/>
                    <a:pt x="3143" y="1315"/>
                  </a:cubicBezTo>
                  <a:cubicBezTo>
                    <a:pt x="3342" y="1255"/>
                    <a:pt x="3581" y="1295"/>
                    <a:pt x="3760" y="1176"/>
                  </a:cubicBezTo>
                  <a:cubicBezTo>
                    <a:pt x="3840" y="1116"/>
                    <a:pt x="3860" y="1056"/>
                    <a:pt x="3880" y="957"/>
                  </a:cubicBezTo>
                  <a:cubicBezTo>
                    <a:pt x="3641" y="221"/>
                    <a:pt x="2885" y="718"/>
                    <a:pt x="2467" y="380"/>
                  </a:cubicBezTo>
                  <a:cubicBezTo>
                    <a:pt x="1927" y="138"/>
                    <a:pt x="1369" y="0"/>
                    <a:pt x="7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6525;p9">
              <a:extLst>
                <a:ext uri="{FF2B5EF4-FFF2-40B4-BE49-F238E27FC236}">
                  <a16:creationId xmlns:a16="http://schemas.microsoft.com/office/drawing/2014/main" id="{435D049E-DF9B-4032-82E3-C000540EA52A}"/>
                </a:ext>
              </a:extLst>
            </p:cNvPr>
            <p:cNvSpPr/>
            <p:nvPr/>
          </p:nvSpPr>
          <p:spPr>
            <a:xfrm>
              <a:off x="5485700" y="4374175"/>
              <a:ext cx="103475" cy="34425"/>
            </a:xfrm>
            <a:custGeom>
              <a:avLst/>
              <a:gdLst/>
              <a:ahLst/>
              <a:cxnLst/>
              <a:rect l="l" t="t" r="r" b="b"/>
              <a:pathLst>
                <a:path w="4139" h="1377" extrusionOk="0">
                  <a:moveTo>
                    <a:pt x="3391" y="0"/>
                  </a:moveTo>
                  <a:cubicBezTo>
                    <a:pt x="3044" y="0"/>
                    <a:pt x="2694" y="100"/>
                    <a:pt x="2368" y="225"/>
                  </a:cubicBezTo>
                  <a:cubicBezTo>
                    <a:pt x="2228" y="264"/>
                    <a:pt x="2049" y="344"/>
                    <a:pt x="1870" y="344"/>
                  </a:cubicBezTo>
                  <a:cubicBezTo>
                    <a:pt x="1532" y="364"/>
                    <a:pt x="1174" y="483"/>
                    <a:pt x="836" y="523"/>
                  </a:cubicBezTo>
                  <a:cubicBezTo>
                    <a:pt x="538" y="563"/>
                    <a:pt x="179" y="483"/>
                    <a:pt x="0" y="861"/>
                  </a:cubicBezTo>
                  <a:cubicBezTo>
                    <a:pt x="80" y="1160"/>
                    <a:pt x="299" y="1299"/>
                    <a:pt x="597" y="1359"/>
                  </a:cubicBezTo>
                  <a:cubicBezTo>
                    <a:pt x="617" y="1357"/>
                    <a:pt x="637" y="1356"/>
                    <a:pt x="656" y="1356"/>
                  </a:cubicBezTo>
                  <a:cubicBezTo>
                    <a:pt x="760" y="1356"/>
                    <a:pt x="861" y="1376"/>
                    <a:pt x="957" y="1376"/>
                  </a:cubicBezTo>
                  <a:cubicBezTo>
                    <a:pt x="1061" y="1376"/>
                    <a:pt x="1159" y="1353"/>
                    <a:pt x="1254" y="1259"/>
                  </a:cubicBezTo>
                  <a:lnTo>
                    <a:pt x="1234" y="1259"/>
                  </a:lnTo>
                  <a:cubicBezTo>
                    <a:pt x="1320" y="1204"/>
                    <a:pt x="1415" y="1196"/>
                    <a:pt x="1512" y="1196"/>
                  </a:cubicBezTo>
                  <a:cubicBezTo>
                    <a:pt x="1557" y="1196"/>
                    <a:pt x="1603" y="1198"/>
                    <a:pt x="1648" y="1198"/>
                  </a:cubicBezTo>
                  <a:cubicBezTo>
                    <a:pt x="1753" y="1198"/>
                    <a:pt x="1857" y="1187"/>
                    <a:pt x="1950" y="1120"/>
                  </a:cubicBezTo>
                  <a:lnTo>
                    <a:pt x="1990" y="1080"/>
                  </a:lnTo>
                  <a:lnTo>
                    <a:pt x="2069" y="1120"/>
                  </a:lnTo>
                  <a:cubicBezTo>
                    <a:pt x="2626" y="1020"/>
                    <a:pt x="3143" y="921"/>
                    <a:pt x="3681" y="782"/>
                  </a:cubicBezTo>
                  <a:lnTo>
                    <a:pt x="3760" y="762"/>
                  </a:lnTo>
                  <a:lnTo>
                    <a:pt x="3840" y="782"/>
                  </a:lnTo>
                  <a:cubicBezTo>
                    <a:pt x="3959" y="722"/>
                    <a:pt x="4118" y="662"/>
                    <a:pt x="4138" y="463"/>
                  </a:cubicBezTo>
                  <a:cubicBezTo>
                    <a:pt x="4138" y="165"/>
                    <a:pt x="3939" y="66"/>
                    <a:pt x="3681" y="26"/>
                  </a:cubicBezTo>
                  <a:cubicBezTo>
                    <a:pt x="3585" y="8"/>
                    <a:pt x="3488" y="0"/>
                    <a:pt x="3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6526;p9">
              <a:extLst>
                <a:ext uri="{FF2B5EF4-FFF2-40B4-BE49-F238E27FC236}">
                  <a16:creationId xmlns:a16="http://schemas.microsoft.com/office/drawing/2014/main" id="{5326A9E3-3534-4463-ADA1-3834F6CDC2D1}"/>
                </a:ext>
              </a:extLst>
            </p:cNvPr>
            <p:cNvSpPr/>
            <p:nvPr/>
          </p:nvSpPr>
          <p:spPr>
            <a:xfrm>
              <a:off x="5479725" y="5110725"/>
              <a:ext cx="126850" cy="45225"/>
            </a:xfrm>
            <a:custGeom>
              <a:avLst/>
              <a:gdLst/>
              <a:ahLst/>
              <a:cxnLst/>
              <a:rect l="l" t="t" r="r" b="b"/>
              <a:pathLst>
                <a:path w="5074" h="1809" extrusionOk="0">
                  <a:moveTo>
                    <a:pt x="4724" y="0"/>
                  </a:moveTo>
                  <a:cubicBezTo>
                    <a:pt x="4607" y="0"/>
                    <a:pt x="4482" y="38"/>
                    <a:pt x="4377" y="65"/>
                  </a:cubicBezTo>
                  <a:cubicBezTo>
                    <a:pt x="3860" y="244"/>
                    <a:pt x="3323" y="244"/>
                    <a:pt x="2786" y="244"/>
                  </a:cubicBezTo>
                  <a:cubicBezTo>
                    <a:pt x="2527" y="244"/>
                    <a:pt x="2288" y="283"/>
                    <a:pt x="2070" y="443"/>
                  </a:cubicBezTo>
                  <a:cubicBezTo>
                    <a:pt x="1970" y="542"/>
                    <a:pt x="1871" y="642"/>
                    <a:pt x="1712" y="681"/>
                  </a:cubicBezTo>
                  <a:cubicBezTo>
                    <a:pt x="1632" y="721"/>
                    <a:pt x="1592" y="721"/>
                    <a:pt x="1513" y="741"/>
                  </a:cubicBezTo>
                  <a:cubicBezTo>
                    <a:pt x="1373" y="801"/>
                    <a:pt x="1274" y="840"/>
                    <a:pt x="1135" y="920"/>
                  </a:cubicBezTo>
                  <a:cubicBezTo>
                    <a:pt x="1075" y="960"/>
                    <a:pt x="1015" y="1000"/>
                    <a:pt x="975" y="1039"/>
                  </a:cubicBezTo>
                  <a:cubicBezTo>
                    <a:pt x="936" y="1039"/>
                    <a:pt x="916" y="1059"/>
                    <a:pt x="896" y="1099"/>
                  </a:cubicBezTo>
                  <a:cubicBezTo>
                    <a:pt x="697" y="1199"/>
                    <a:pt x="478" y="1159"/>
                    <a:pt x="279" y="1218"/>
                  </a:cubicBezTo>
                  <a:cubicBezTo>
                    <a:pt x="120" y="1258"/>
                    <a:pt x="1" y="1358"/>
                    <a:pt x="1" y="1537"/>
                  </a:cubicBezTo>
                  <a:cubicBezTo>
                    <a:pt x="64" y="1741"/>
                    <a:pt x="176" y="1809"/>
                    <a:pt x="338" y="1809"/>
                  </a:cubicBezTo>
                  <a:cubicBezTo>
                    <a:pt x="381" y="1809"/>
                    <a:pt x="428" y="1804"/>
                    <a:pt x="478" y="1795"/>
                  </a:cubicBezTo>
                  <a:lnTo>
                    <a:pt x="697" y="1795"/>
                  </a:lnTo>
                  <a:cubicBezTo>
                    <a:pt x="836" y="1756"/>
                    <a:pt x="995" y="1716"/>
                    <a:pt x="1135" y="1696"/>
                  </a:cubicBezTo>
                  <a:cubicBezTo>
                    <a:pt x="1214" y="1656"/>
                    <a:pt x="1294" y="1636"/>
                    <a:pt x="1334" y="1596"/>
                  </a:cubicBezTo>
                  <a:cubicBezTo>
                    <a:pt x="1433" y="1457"/>
                    <a:pt x="1572" y="1437"/>
                    <a:pt x="1712" y="1437"/>
                  </a:cubicBezTo>
                  <a:cubicBezTo>
                    <a:pt x="1811" y="1437"/>
                    <a:pt x="1910" y="1437"/>
                    <a:pt x="2010" y="1358"/>
                  </a:cubicBezTo>
                  <a:lnTo>
                    <a:pt x="2070" y="1318"/>
                  </a:lnTo>
                  <a:lnTo>
                    <a:pt x="2129" y="1318"/>
                  </a:lnTo>
                  <a:cubicBezTo>
                    <a:pt x="2265" y="1241"/>
                    <a:pt x="2419" y="1257"/>
                    <a:pt x="2500" y="1148"/>
                  </a:cubicBezTo>
                  <a:lnTo>
                    <a:pt x="2500" y="1148"/>
                  </a:lnTo>
                  <a:cubicBezTo>
                    <a:pt x="2642" y="1046"/>
                    <a:pt x="2889" y="1154"/>
                    <a:pt x="3024" y="1000"/>
                  </a:cubicBezTo>
                  <a:cubicBezTo>
                    <a:pt x="3123" y="922"/>
                    <a:pt x="3233" y="904"/>
                    <a:pt x="3344" y="904"/>
                  </a:cubicBezTo>
                  <a:cubicBezTo>
                    <a:pt x="3434" y="904"/>
                    <a:pt x="3525" y="916"/>
                    <a:pt x="3614" y="916"/>
                  </a:cubicBezTo>
                  <a:cubicBezTo>
                    <a:pt x="3723" y="916"/>
                    <a:pt x="3828" y="898"/>
                    <a:pt x="3920" y="821"/>
                  </a:cubicBezTo>
                  <a:cubicBezTo>
                    <a:pt x="4099" y="661"/>
                    <a:pt x="4317" y="761"/>
                    <a:pt x="4496" y="681"/>
                  </a:cubicBezTo>
                  <a:cubicBezTo>
                    <a:pt x="4656" y="642"/>
                    <a:pt x="4815" y="562"/>
                    <a:pt x="4974" y="522"/>
                  </a:cubicBezTo>
                  <a:cubicBezTo>
                    <a:pt x="5053" y="462"/>
                    <a:pt x="5073" y="383"/>
                    <a:pt x="5073" y="283"/>
                  </a:cubicBezTo>
                  <a:cubicBezTo>
                    <a:pt x="5007" y="61"/>
                    <a:pt x="4872" y="0"/>
                    <a:pt x="4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6527;p9">
              <a:extLst>
                <a:ext uri="{FF2B5EF4-FFF2-40B4-BE49-F238E27FC236}">
                  <a16:creationId xmlns:a16="http://schemas.microsoft.com/office/drawing/2014/main" id="{AFA4CB64-1EFD-41E3-AB99-C4B5CFE54CED}"/>
                </a:ext>
              </a:extLst>
            </p:cNvPr>
            <p:cNvSpPr/>
            <p:nvPr/>
          </p:nvSpPr>
          <p:spPr>
            <a:xfrm>
              <a:off x="5671700" y="5066075"/>
              <a:ext cx="93525" cy="36125"/>
            </a:xfrm>
            <a:custGeom>
              <a:avLst/>
              <a:gdLst/>
              <a:ahLst/>
              <a:cxnLst/>
              <a:rect l="l" t="t" r="r" b="b"/>
              <a:pathLst>
                <a:path w="3741" h="1445" extrusionOk="0">
                  <a:moveTo>
                    <a:pt x="2447" y="1"/>
                  </a:moveTo>
                  <a:cubicBezTo>
                    <a:pt x="1592" y="60"/>
                    <a:pt x="776" y="299"/>
                    <a:pt x="80" y="816"/>
                  </a:cubicBezTo>
                  <a:cubicBezTo>
                    <a:pt x="20" y="896"/>
                    <a:pt x="0" y="955"/>
                    <a:pt x="0" y="1035"/>
                  </a:cubicBezTo>
                  <a:cubicBezTo>
                    <a:pt x="20" y="1214"/>
                    <a:pt x="159" y="1314"/>
                    <a:pt x="299" y="1353"/>
                  </a:cubicBezTo>
                  <a:cubicBezTo>
                    <a:pt x="378" y="1393"/>
                    <a:pt x="418" y="1413"/>
                    <a:pt x="498" y="1433"/>
                  </a:cubicBezTo>
                  <a:cubicBezTo>
                    <a:pt x="534" y="1440"/>
                    <a:pt x="570" y="1445"/>
                    <a:pt x="607" y="1445"/>
                  </a:cubicBezTo>
                  <a:cubicBezTo>
                    <a:pt x="670" y="1445"/>
                    <a:pt x="733" y="1431"/>
                    <a:pt x="796" y="1393"/>
                  </a:cubicBezTo>
                  <a:lnTo>
                    <a:pt x="876" y="1333"/>
                  </a:lnTo>
                  <a:lnTo>
                    <a:pt x="955" y="1333"/>
                  </a:lnTo>
                  <a:cubicBezTo>
                    <a:pt x="1075" y="1254"/>
                    <a:pt x="1254" y="1294"/>
                    <a:pt x="1313" y="1194"/>
                  </a:cubicBezTo>
                  <a:lnTo>
                    <a:pt x="1393" y="1154"/>
                  </a:lnTo>
                  <a:lnTo>
                    <a:pt x="1472" y="1154"/>
                  </a:lnTo>
                  <a:cubicBezTo>
                    <a:pt x="1543" y="1174"/>
                    <a:pt x="1610" y="1185"/>
                    <a:pt x="1672" y="1185"/>
                  </a:cubicBezTo>
                  <a:cubicBezTo>
                    <a:pt x="1803" y="1185"/>
                    <a:pt x="1915" y="1136"/>
                    <a:pt x="2009" y="1015"/>
                  </a:cubicBezTo>
                  <a:cubicBezTo>
                    <a:pt x="2149" y="836"/>
                    <a:pt x="2407" y="995"/>
                    <a:pt x="2547" y="816"/>
                  </a:cubicBezTo>
                  <a:cubicBezTo>
                    <a:pt x="2648" y="746"/>
                    <a:pt x="2760" y="729"/>
                    <a:pt x="2876" y="729"/>
                  </a:cubicBezTo>
                  <a:cubicBezTo>
                    <a:pt x="2986" y="729"/>
                    <a:pt x="3101" y="745"/>
                    <a:pt x="3212" y="745"/>
                  </a:cubicBezTo>
                  <a:cubicBezTo>
                    <a:pt x="3349" y="745"/>
                    <a:pt x="3482" y="721"/>
                    <a:pt x="3601" y="617"/>
                  </a:cubicBezTo>
                  <a:lnTo>
                    <a:pt x="3581" y="617"/>
                  </a:lnTo>
                  <a:cubicBezTo>
                    <a:pt x="3661" y="597"/>
                    <a:pt x="3700" y="518"/>
                    <a:pt x="3740" y="438"/>
                  </a:cubicBezTo>
                  <a:cubicBezTo>
                    <a:pt x="3740" y="242"/>
                    <a:pt x="3646" y="99"/>
                    <a:pt x="3479" y="99"/>
                  </a:cubicBezTo>
                  <a:cubicBezTo>
                    <a:pt x="3444" y="99"/>
                    <a:pt x="3404" y="106"/>
                    <a:pt x="3362" y="120"/>
                  </a:cubicBezTo>
                  <a:cubicBezTo>
                    <a:pt x="3276" y="149"/>
                    <a:pt x="3196" y="160"/>
                    <a:pt x="3119" y="160"/>
                  </a:cubicBezTo>
                  <a:cubicBezTo>
                    <a:pt x="2877" y="160"/>
                    <a:pt x="2674" y="46"/>
                    <a:pt x="2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6528;p9">
              <a:extLst>
                <a:ext uri="{FF2B5EF4-FFF2-40B4-BE49-F238E27FC236}">
                  <a16:creationId xmlns:a16="http://schemas.microsoft.com/office/drawing/2014/main" id="{219CD3CC-F203-4672-91A9-28F9E62C0F01}"/>
                </a:ext>
              </a:extLst>
            </p:cNvPr>
            <p:cNvSpPr/>
            <p:nvPr/>
          </p:nvSpPr>
          <p:spPr>
            <a:xfrm>
              <a:off x="5638375" y="4966875"/>
              <a:ext cx="100475" cy="48600"/>
            </a:xfrm>
            <a:custGeom>
              <a:avLst/>
              <a:gdLst/>
              <a:ahLst/>
              <a:cxnLst/>
              <a:rect l="l" t="t" r="r" b="b"/>
              <a:pathLst>
                <a:path w="4019" h="1944" extrusionOk="0">
                  <a:moveTo>
                    <a:pt x="3360" y="0"/>
                  </a:moveTo>
                  <a:cubicBezTo>
                    <a:pt x="3343" y="0"/>
                    <a:pt x="3324" y="3"/>
                    <a:pt x="3303" y="10"/>
                  </a:cubicBezTo>
                  <a:cubicBezTo>
                    <a:pt x="3223" y="10"/>
                    <a:pt x="3144" y="50"/>
                    <a:pt x="3084" y="109"/>
                  </a:cubicBezTo>
                  <a:cubicBezTo>
                    <a:pt x="2646" y="647"/>
                    <a:pt x="2049" y="806"/>
                    <a:pt x="1413" y="885"/>
                  </a:cubicBezTo>
                  <a:cubicBezTo>
                    <a:pt x="896" y="925"/>
                    <a:pt x="398" y="1005"/>
                    <a:pt x="20" y="1442"/>
                  </a:cubicBezTo>
                  <a:cubicBezTo>
                    <a:pt x="1" y="1741"/>
                    <a:pt x="140" y="1880"/>
                    <a:pt x="398" y="1940"/>
                  </a:cubicBezTo>
                  <a:cubicBezTo>
                    <a:pt x="435" y="1942"/>
                    <a:pt x="471" y="1943"/>
                    <a:pt x="507" y="1943"/>
                  </a:cubicBezTo>
                  <a:cubicBezTo>
                    <a:pt x="788" y="1943"/>
                    <a:pt x="1060" y="1868"/>
                    <a:pt x="1254" y="1621"/>
                  </a:cubicBezTo>
                  <a:cubicBezTo>
                    <a:pt x="1313" y="1581"/>
                    <a:pt x="1353" y="1522"/>
                    <a:pt x="1413" y="1522"/>
                  </a:cubicBezTo>
                  <a:cubicBezTo>
                    <a:pt x="1468" y="1527"/>
                    <a:pt x="1522" y="1530"/>
                    <a:pt x="1576" y="1530"/>
                  </a:cubicBezTo>
                  <a:cubicBezTo>
                    <a:pt x="2276" y="1530"/>
                    <a:pt x="2937" y="1116"/>
                    <a:pt x="3637" y="1116"/>
                  </a:cubicBezTo>
                  <a:cubicBezTo>
                    <a:pt x="3691" y="1116"/>
                    <a:pt x="3745" y="1119"/>
                    <a:pt x="3800" y="1124"/>
                  </a:cubicBezTo>
                  <a:cubicBezTo>
                    <a:pt x="3840" y="1124"/>
                    <a:pt x="3880" y="1005"/>
                    <a:pt x="3919" y="925"/>
                  </a:cubicBezTo>
                  <a:cubicBezTo>
                    <a:pt x="3919" y="885"/>
                    <a:pt x="3939" y="826"/>
                    <a:pt x="3939" y="746"/>
                  </a:cubicBezTo>
                  <a:cubicBezTo>
                    <a:pt x="4019" y="567"/>
                    <a:pt x="3999" y="448"/>
                    <a:pt x="3820" y="348"/>
                  </a:cubicBezTo>
                  <a:cubicBezTo>
                    <a:pt x="3754" y="389"/>
                    <a:pt x="3704" y="406"/>
                    <a:pt x="3665" y="406"/>
                  </a:cubicBezTo>
                  <a:cubicBezTo>
                    <a:pt x="3475" y="406"/>
                    <a:pt x="3555" y="0"/>
                    <a:pt x="3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6529;p9">
              <a:extLst>
                <a:ext uri="{FF2B5EF4-FFF2-40B4-BE49-F238E27FC236}">
                  <a16:creationId xmlns:a16="http://schemas.microsoft.com/office/drawing/2014/main" id="{B58A8B28-B1BC-4D50-AC27-3AF22B5154A5}"/>
                </a:ext>
              </a:extLst>
            </p:cNvPr>
            <p:cNvSpPr/>
            <p:nvPr/>
          </p:nvSpPr>
          <p:spPr>
            <a:xfrm>
              <a:off x="4711375" y="5148700"/>
              <a:ext cx="119875" cy="42350"/>
            </a:xfrm>
            <a:custGeom>
              <a:avLst/>
              <a:gdLst/>
              <a:ahLst/>
              <a:cxnLst/>
              <a:rect l="l" t="t" r="r" b="b"/>
              <a:pathLst>
                <a:path w="4795" h="1694" extrusionOk="0">
                  <a:moveTo>
                    <a:pt x="1001" y="1"/>
                  </a:moveTo>
                  <a:cubicBezTo>
                    <a:pt x="916" y="1"/>
                    <a:pt x="826" y="11"/>
                    <a:pt x="737" y="18"/>
                  </a:cubicBezTo>
                  <a:cubicBezTo>
                    <a:pt x="518" y="77"/>
                    <a:pt x="319" y="117"/>
                    <a:pt x="140" y="276"/>
                  </a:cubicBezTo>
                  <a:cubicBezTo>
                    <a:pt x="1" y="475"/>
                    <a:pt x="140" y="575"/>
                    <a:pt x="299" y="674"/>
                  </a:cubicBezTo>
                  <a:cubicBezTo>
                    <a:pt x="1413" y="933"/>
                    <a:pt x="2527" y="1231"/>
                    <a:pt x="3661" y="1530"/>
                  </a:cubicBezTo>
                  <a:lnTo>
                    <a:pt x="3760" y="1530"/>
                  </a:lnTo>
                  <a:lnTo>
                    <a:pt x="3820" y="1569"/>
                  </a:lnTo>
                  <a:cubicBezTo>
                    <a:pt x="3936" y="1652"/>
                    <a:pt x="4052" y="1694"/>
                    <a:pt x="4191" y="1694"/>
                  </a:cubicBezTo>
                  <a:cubicBezTo>
                    <a:pt x="4219" y="1694"/>
                    <a:pt x="4248" y="1692"/>
                    <a:pt x="4277" y="1689"/>
                  </a:cubicBezTo>
                  <a:cubicBezTo>
                    <a:pt x="4397" y="1669"/>
                    <a:pt x="4496" y="1609"/>
                    <a:pt x="4596" y="1530"/>
                  </a:cubicBezTo>
                  <a:cubicBezTo>
                    <a:pt x="4675" y="1490"/>
                    <a:pt x="4715" y="1430"/>
                    <a:pt x="4775" y="1370"/>
                  </a:cubicBezTo>
                  <a:cubicBezTo>
                    <a:pt x="4795" y="1291"/>
                    <a:pt x="4795" y="1211"/>
                    <a:pt x="4775" y="1132"/>
                  </a:cubicBezTo>
                  <a:cubicBezTo>
                    <a:pt x="4715" y="1012"/>
                    <a:pt x="4616" y="973"/>
                    <a:pt x="4496" y="973"/>
                  </a:cubicBezTo>
                  <a:cubicBezTo>
                    <a:pt x="4459" y="975"/>
                    <a:pt x="4422" y="976"/>
                    <a:pt x="4386" y="976"/>
                  </a:cubicBezTo>
                  <a:cubicBezTo>
                    <a:pt x="4153" y="976"/>
                    <a:pt x="3942" y="925"/>
                    <a:pt x="3701" y="873"/>
                  </a:cubicBezTo>
                  <a:cubicBezTo>
                    <a:pt x="2984" y="774"/>
                    <a:pt x="2308" y="515"/>
                    <a:pt x="1612" y="376"/>
                  </a:cubicBezTo>
                  <a:cubicBezTo>
                    <a:pt x="1506" y="376"/>
                    <a:pt x="1400" y="420"/>
                    <a:pt x="1294" y="420"/>
                  </a:cubicBezTo>
                  <a:cubicBezTo>
                    <a:pt x="1240" y="420"/>
                    <a:pt x="1187" y="409"/>
                    <a:pt x="1134" y="376"/>
                  </a:cubicBezTo>
                  <a:lnTo>
                    <a:pt x="1134" y="376"/>
                  </a:lnTo>
                  <a:cubicBezTo>
                    <a:pt x="1182" y="396"/>
                    <a:pt x="1223" y="407"/>
                    <a:pt x="1259" y="407"/>
                  </a:cubicBezTo>
                  <a:cubicBezTo>
                    <a:pt x="1326" y="407"/>
                    <a:pt x="1374" y="367"/>
                    <a:pt x="1413" y="276"/>
                  </a:cubicBezTo>
                  <a:cubicBezTo>
                    <a:pt x="1332" y="47"/>
                    <a:pt x="1178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6530;p9">
              <a:extLst>
                <a:ext uri="{FF2B5EF4-FFF2-40B4-BE49-F238E27FC236}">
                  <a16:creationId xmlns:a16="http://schemas.microsoft.com/office/drawing/2014/main" id="{8593F2C9-A903-4851-8C0D-7E60FB5D1C52}"/>
                </a:ext>
              </a:extLst>
            </p:cNvPr>
            <p:cNvSpPr/>
            <p:nvPr/>
          </p:nvSpPr>
          <p:spPr>
            <a:xfrm>
              <a:off x="5519525" y="3938150"/>
              <a:ext cx="85050" cy="40375"/>
            </a:xfrm>
            <a:custGeom>
              <a:avLst/>
              <a:gdLst/>
              <a:ahLst/>
              <a:cxnLst/>
              <a:rect l="l" t="t" r="r" b="b"/>
              <a:pathLst>
                <a:path w="3402" h="1615" extrusionOk="0">
                  <a:moveTo>
                    <a:pt x="1810" y="1"/>
                  </a:moveTo>
                  <a:cubicBezTo>
                    <a:pt x="1771" y="21"/>
                    <a:pt x="1711" y="21"/>
                    <a:pt x="1671" y="21"/>
                  </a:cubicBezTo>
                  <a:cubicBezTo>
                    <a:pt x="1611" y="80"/>
                    <a:pt x="1532" y="100"/>
                    <a:pt x="1492" y="140"/>
                  </a:cubicBezTo>
                  <a:cubicBezTo>
                    <a:pt x="1373" y="180"/>
                    <a:pt x="1293" y="260"/>
                    <a:pt x="1293" y="299"/>
                  </a:cubicBezTo>
                  <a:cubicBezTo>
                    <a:pt x="1194" y="478"/>
                    <a:pt x="1592" y="598"/>
                    <a:pt x="1313" y="777"/>
                  </a:cubicBezTo>
                  <a:cubicBezTo>
                    <a:pt x="1246" y="861"/>
                    <a:pt x="1182" y="892"/>
                    <a:pt x="1122" y="892"/>
                  </a:cubicBezTo>
                  <a:cubicBezTo>
                    <a:pt x="1040" y="892"/>
                    <a:pt x="964" y="834"/>
                    <a:pt x="895" y="777"/>
                  </a:cubicBezTo>
                  <a:cubicBezTo>
                    <a:pt x="836" y="717"/>
                    <a:pt x="756" y="697"/>
                    <a:pt x="696" y="677"/>
                  </a:cubicBezTo>
                  <a:cubicBezTo>
                    <a:pt x="626" y="658"/>
                    <a:pt x="553" y="647"/>
                    <a:pt x="481" y="647"/>
                  </a:cubicBezTo>
                  <a:cubicBezTo>
                    <a:pt x="330" y="647"/>
                    <a:pt x="181" y="695"/>
                    <a:pt x="60" y="817"/>
                  </a:cubicBezTo>
                  <a:cubicBezTo>
                    <a:pt x="0" y="976"/>
                    <a:pt x="0" y="1095"/>
                    <a:pt x="60" y="1214"/>
                  </a:cubicBezTo>
                  <a:cubicBezTo>
                    <a:pt x="416" y="1509"/>
                    <a:pt x="802" y="1614"/>
                    <a:pt x="1205" y="1614"/>
                  </a:cubicBezTo>
                  <a:cubicBezTo>
                    <a:pt x="1454" y="1614"/>
                    <a:pt x="1711" y="1574"/>
                    <a:pt x="1970" y="1513"/>
                  </a:cubicBezTo>
                  <a:cubicBezTo>
                    <a:pt x="2029" y="1473"/>
                    <a:pt x="2029" y="1354"/>
                    <a:pt x="2089" y="1274"/>
                  </a:cubicBezTo>
                  <a:cubicBezTo>
                    <a:pt x="2092" y="1264"/>
                    <a:pt x="2095" y="1259"/>
                    <a:pt x="2096" y="1259"/>
                  </a:cubicBezTo>
                  <a:lnTo>
                    <a:pt x="2096" y="1259"/>
                  </a:lnTo>
                  <a:cubicBezTo>
                    <a:pt x="2104" y="1259"/>
                    <a:pt x="2096" y="1357"/>
                    <a:pt x="2129" y="1374"/>
                  </a:cubicBezTo>
                  <a:cubicBezTo>
                    <a:pt x="2208" y="1473"/>
                    <a:pt x="2308" y="1493"/>
                    <a:pt x="2407" y="1493"/>
                  </a:cubicBezTo>
                  <a:cubicBezTo>
                    <a:pt x="2467" y="1493"/>
                    <a:pt x="2527" y="1473"/>
                    <a:pt x="2606" y="1453"/>
                  </a:cubicBezTo>
                  <a:cubicBezTo>
                    <a:pt x="2805" y="1354"/>
                    <a:pt x="3024" y="1374"/>
                    <a:pt x="3223" y="1314"/>
                  </a:cubicBezTo>
                  <a:cubicBezTo>
                    <a:pt x="3302" y="1294"/>
                    <a:pt x="3362" y="1254"/>
                    <a:pt x="3402" y="1194"/>
                  </a:cubicBezTo>
                  <a:lnTo>
                    <a:pt x="3402" y="1015"/>
                  </a:lnTo>
                  <a:cubicBezTo>
                    <a:pt x="3302" y="876"/>
                    <a:pt x="3203" y="777"/>
                    <a:pt x="3064" y="677"/>
                  </a:cubicBezTo>
                  <a:cubicBezTo>
                    <a:pt x="2904" y="578"/>
                    <a:pt x="2765" y="458"/>
                    <a:pt x="2527" y="458"/>
                  </a:cubicBezTo>
                  <a:cubicBezTo>
                    <a:pt x="2467" y="578"/>
                    <a:pt x="2308" y="558"/>
                    <a:pt x="2208" y="637"/>
                  </a:cubicBezTo>
                  <a:cubicBezTo>
                    <a:pt x="2228" y="558"/>
                    <a:pt x="2367" y="578"/>
                    <a:pt x="2407" y="498"/>
                  </a:cubicBezTo>
                  <a:cubicBezTo>
                    <a:pt x="2407" y="100"/>
                    <a:pt x="2009" y="180"/>
                    <a:pt x="18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6531;p9">
              <a:extLst>
                <a:ext uri="{FF2B5EF4-FFF2-40B4-BE49-F238E27FC236}">
                  <a16:creationId xmlns:a16="http://schemas.microsoft.com/office/drawing/2014/main" id="{03245727-9434-4FDE-BC6D-F3E78E081AA2}"/>
                </a:ext>
              </a:extLst>
            </p:cNvPr>
            <p:cNvSpPr/>
            <p:nvPr/>
          </p:nvSpPr>
          <p:spPr>
            <a:xfrm>
              <a:off x="4836200" y="5184925"/>
              <a:ext cx="115900" cy="35975"/>
            </a:xfrm>
            <a:custGeom>
              <a:avLst/>
              <a:gdLst/>
              <a:ahLst/>
              <a:cxnLst/>
              <a:rect l="l" t="t" r="r" b="b"/>
              <a:pathLst>
                <a:path w="4636" h="1439" extrusionOk="0">
                  <a:moveTo>
                    <a:pt x="677" y="1"/>
                  </a:moveTo>
                  <a:cubicBezTo>
                    <a:pt x="597" y="1"/>
                    <a:pt x="518" y="41"/>
                    <a:pt x="458" y="61"/>
                  </a:cubicBezTo>
                  <a:cubicBezTo>
                    <a:pt x="279" y="160"/>
                    <a:pt x="1" y="160"/>
                    <a:pt x="100" y="478"/>
                  </a:cubicBezTo>
                  <a:cubicBezTo>
                    <a:pt x="774" y="656"/>
                    <a:pt x="1401" y="991"/>
                    <a:pt x="2107" y="991"/>
                  </a:cubicBezTo>
                  <a:cubicBezTo>
                    <a:pt x="2193" y="991"/>
                    <a:pt x="2280" y="986"/>
                    <a:pt x="2368" y="976"/>
                  </a:cubicBezTo>
                  <a:cubicBezTo>
                    <a:pt x="2450" y="1066"/>
                    <a:pt x="2552" y="1082"/>
                    <a:pt x="2658" y="1082"/>
                  </a:cubicBezTo>
                  <a:cubicBezTo>
                    <a:pt x="2715" y="1082"/>
                    <a:pt x="2774" y="1077"/>
                    <a:pt x="2830" y="1077"/>
                  </a:cubicBezTo>
                  <a:cubicBezTo>
                    <a:pt x="2923" y="1077"/>
                    <a:pt x="3011" y="1089"/>
                    <a:pt x="3084" y="1155"/>
                  </a:cubicBezTo>
                  <a:cubicBezTo>
                    <a:pt x="3178" y="1263"/>
                    <a:pt x="3290" y="1290"/>
                    <a:pt x="3408" y="1290"/>
                  </a:cubicBezTo>
                  <a:cubicBezTo>
                    <a:pt x="3524" y="1290"/>
                    <a:pt x="3646" y="1263"/>
                    <a:pt x="3759" y="1263"/>
                  </a:cubicBezTo>
                  <a:cubicBezTo>
                    <a:pt x="3846" y="1263"/>
                    <a:pt x="3928" y="1279"/>
                    <a:pt x="3999" y="1334"/>
                  </a:cubicBezTo>
                  <a:lnTo>
                    <a:pt x="4059" y="1294"/>
                  </a:lnTo>
                  <a:lnTo>
                    <a:pt x="4098" y="1334"/>
                  </a:lnTo>
                  <a:cubicBezTo>
                    <a:pt x="4188" y="1403"/>
                    <a:pt x="4278" y="1438"/>
                    <a:pt x="4367" y="1438"/>
                  </a:cubicBezTo>
                  <a:cubicBezTo>
                    <a:pt x="4457" y="1438"/>
                    <a:pt x="4546" y="1403"/>
                    <a:pt x="4636" y="1334"/>
                  </a:cubicBezTo>
                  <a:cubicBezTo>
                    <a:pt x="4476" y="976"/>
                    <a:pt x="4098" y="976"/>
                    <a:pt x="3840" y="876"/>
                  </a:cubicBezTo>
                  <a:cubicBezTo>
                    <a:pt x="3482" y="757"/>
                    <a:pt x="3183" y="638"/>
                    <a:pt x="3044" y="279"/>
                  </a:cubicBezTo>
                  <a:cubicBezTo>
                    <a:pt x="3004" y="260"/>
                    <a:pt x="2965" y="240"/>
                    <a:pt x="2965" y="200"/>
                  </a:cubicBezTo>
                  <a:cubicBezTo>
                    <a:pt x="2868" y="158"/>
                    <a:pt x="2775" y="141"/>
                    <a:pt x="2685" y="141"/>
                  </a:cubicBezTo>
                  <a:cubicBezTo>
                    <a:pt x="2517" y="141"/>
                    <a:pt x="2357" y="202"/>
                    <a:pt x="2189" y="279"/>
                  </a:cubicBezTo>
                  <a:cubicBezTo>
                    <a:pt x="2123" y="309"/>
                    <a:pt x="2060" y="321"/>
                    <a:pt x="1997" y="321"/>
                  </a:cubicBezTo>
                  <a:cubicBezTo>
                    <a:pt x="1851" y="321"/>
                    <a:pt x="1712" y="256"/>
                    <a:pt x="1572" y="200"/>
                  </a:cubicBezTo>
                  <a:lnTo>
                    <a:pt x="1353" y="140"/>
                  </a:lnTo>
                  <a:cubicBezTo>
                    <a:pt x="1115" y="81"/>
                    <a:pt x="896" y="4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6532;p9">
              <a:extLst>
                <a:ext uri="{FF2B5EF4-FFF2-40B4-BE49-F238E27FC236}">
                  <a16:creationId xmlns:a16="http://schemas.microsoft.com/office/drawing/2014/main" id="{89BE7F95-8BB1-4DB5-80DF-8583D93414D9}"/>
                </a:ext>
              </a:extLst>
            </p:cNvPr>
            <p:cNvSpPr/>
            <p:nvPr/>
          </p:nvSpPr>
          <p:spPr>
            <a:xfrm>
              <a:off x="5506575" y="4081875"/>
              <a:ext cx="43300" cy="83475"/>
            </a:xfrm>
            <a:custGeom>
              <a:avLst/>
              <a:gdLst/>
              <a:ahLst/>
              <a:cxnLst/>
              <a:rect l="l" t="t" r="r" b="b"/>
              <a:pathLst>
                <a:path w="1732" h="3339" extrusionOk="0">
                  <a:moveTo>
                    <a:pt x="1155" y="1"/>
                  </a:moveTo>
                  <a:cubicBezTo>
                    <a:pt x="1015" y="41"/>
                    <a:pt x="936" y="200"/>
                    <a:pt x="896" y="339"/>
                  </a:cubicBezTo>
                  <a:cubicBezTo>
                    <a:pt x="836" y="439"/>
                    <a:pt x="836" y="538"/>
                    <a:pt x="836" y="657"/>
                  </a:cubicBezTo>
                  <a:cubicBezTo>
                    <a:pt x="856" y="856"/>
                    <a:pt x="797" y="1035"/>
                    <a:pt x="757" y="1214"/>
                  </a:cubicBezTo>
                  <a:cubicBezTo>
                    <a:pt x="817" y="1791"/>
                    <a:pt x="120" y="1493"/>
                    <a:pt x="1" y="1851"/>
                  </a:cubicBezTo>
                  <a:cubicBezTo>
                    <a:pt x="1" y="1930"/>
                    <a:pt x="1" y="2010"/>
                    <a:pt x="21" y="2090"/>
                  </a:cubicBezTo>
                  <a:cubicBezTo>
                    <a:pt x="220" y="2308"/>
                    <a:pt x="538" y="2189"/>
                    <a:pt x="737" y="2348"/>
                  </a:cubicBezTo>
                  <a:cubicBezTo>
                    <a:pt x="737" y="2527"/>
                    <a:pt x="538" y="2627"/>
                    <a:pt x="558" y="2806"/>
                  </a:cubicBezTo>
                  <a:cubicBezTo>
                    <a:pt x="817" y="2905"/>
                    <a:pt x="697" y="3005"/>
                    <a:pt x="558" y="3084"/>
                  </a:cubicBezTo>
                  <a:cubicBezTo>
                    <a:pt x="682" y="3284"/>
                    <a:pt x="833" y="3338"/>
                    <a:pt x="993" y="3338"/>
                  </a:cubicBezTo>
                  <a:cubicBezTo>
                    <a:pt x="1169" y="3338"/>
                    <a:pt x="1356" y="3274"/>
                    <a:pt x="1533" y="3263"/>
                  </a:cubicBezTo>
                  <a:cubicBezTo>
                    <a:pt x="1652" y="3204"/>
                    <a:pt x="1732" y="3124"/>
                    <a:pt x="1692" y="2985"/>
                  </a:cubicBezTo>
                  <a:cubicBezTo>
                    <a:pt x="1652" y="2885"/>
                    <a:pt x="1493" y="2786"/>
                    <a:pt x="1632" y="2667"/>
                  </a:cubicBezTo>
                  <a:cubicBezTo>
                    <a:pt x="1612" y="2607"/>
                    <a:pt x="1612" y="2567"/>
                    <a:pt x="1632" y="2507"/>
                  </a:cubicBezTo>
                  <a:cubicBezTo>
                    <a:pt x="1453" y="2229"/>
                    <a:pt x="1692" y="1891"/>
                    <a:pt x="1493" y="1612"/>
                  </a:cubicBezTo>
                  <a:cubicBezTo>
                    <a:pt x="1453" y="1553"/>
                    <a:pt x="1453" y="1493"/>
                    <a:pt x="1453" y="1433"/>
                  </a:cubicBezTo>
                  <a:cubicBezTo>
                    <a:pt x="1652" y="1015"/>
                    <a:pt x="1294" y="618"/>
                    <a:pt x="1413" y="200"/>
                  </a:cubicBezTo>
                  <a:cubicBezTo>
                    <a:pt x="1393" y="61"/>
                    <a:pt x="1294" y="1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6533;p9">
              <a:extLst>
                <a:ext uri="{FF2B5EF4-FFF2-40B4-BE49-F238E27FC236}">
                  <a16:creationId xmlns:a16="http://schemas.microsoft.com/office/drawing/2014/main" id="{48578973-AA90-4B84-AD6D-3EC5DAD26E00}"/>
                </a:ext>
              </a:extLst>
            </p:cNvPr>
            <p:cNvSpPr/>
            <p:nvPr/>
          </p:nvSpPr>
          <p:spPr>
            <a:xfrm>
              <a:off x="5404625" y="5146375"/>
              <a:ext cx="91050" cy="32925"/>
            </a:xfrm>
            <a:custGeom>
              <a:avLst/>
              <a:gdLst/>
              <a:ahLst/>
              <a:cxnLst/>
              <a:rect l="l" t="t" r="r" b="b"/>
              <a:pathLst>
                <a:path w="3642" h="1317" extrusionOk="0">
                  <a:moveTo>
                    <a:pt x="2692" y="1"/>
                  </a:moveTo>
                  <a:cubicBezTo>
                    <a:pt x="2420" y="1"/>
                    <a:pt x="2139" y="77"/>
                    <a:pt x="1831" y="91"/>
                  </a:cubicBezTo>
                  <a:cubicBezTo>
                    <a:pt x="1155" y="230"/>
                    <a:pt x="498" y="369"/>
                    <a:pt x="1" y="906"/>
                  </a:cubicBezTo>
                  <a:cubicBezTo>
                    <a:pt x="1" y="1006"/>
                    <a:pt x="1" y="1085"/>
                    <a:pt x="61" y="1165"/>
                  </a:cubicBezTo>
                  <a:cubicBezTo>
                    <a:pt x="178" y="1283"/>
                    <a:pt x="310" y="1317"/>
                    <a:pt x="447" y="1317"/>
                  </a:cubicBezTo>
                  <a:cubicBezTo>
                    <a:pt x="542" y="1317"/>
                    <a:pt x="640" y="1301"/>
                    <a:pt x="737" y="1284"/>
                  </a:cubicBezTo>
                  <a:cubicBezTo>
                    <a:pt x="1055" y="1205"/>
                    <a:pt x="1413" y="1205"/>
                    <a:pt x="1652" y="986"/>
                  </a:cubicBezTo>
                  <a:cubicBezTo>
                    <a:pt x="1811" y="807"/>
                    <a:pt x="2030" y="966"/>
                    <a:pt x="2189" y="807"/>
                  </a:cubicBezTo>
                  <a:lnTo>
                    <a:pt x="2249" y="787"/>
                  </a:lnTo>
                  <a:lnTo>
                    <a:pt x="2328" y="787"/>
                  </a:lnTo>
                  <a:cubicBezTo>
                    <a:pt x="2686" y="668"/>
                    <a:pt x="3045" y="608"/>
                    <a:pt x="3403" y="429"/>
                  </a:cubicBezTo>
                  <a:lnTo>
                    <a:pt x="3442" y="409"/>
                  </a:lnTo>
                  <a:lnTo>
                    <a:pt x="3522" y="409"/>
                  </a:lnTo>
                  <a:cubicBezTo>
                    <a:pt x="3621" y="389"/>
                    <a:pt x="3641" y="330"/>
                    <a:pt x="3621" y="250"/>
                  </a:cubicBezTo>
                  <a:cubicBezTo>
                    <a:pt x="3422" y="230"/>
                    <a:pt x="3204" y="290"/>
                    <a:pt x="3084" y="71"/>
                  </a:cubicBezTo>
                  <a:cubicBezTo>
                    <a:pt x="2954" y="19"/>
                    <a:pt x="2824" y="1"/>
                    <a:pt x="2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6534;p9">
              <a:extLst>
                <a:ext uri="{FF2B5EF4-FFF2-40B4-BE49-F238E27FC236}">
                  <a16:creationId xmlns:a16="http://schemas.microsoft.com/office/drawing/2014/main" id="{848A38C1-23F3-48DD-8824-751BD2EE3D1B}"/>
                </a:ext>
              </a:extLst>
            </p:cNvPr>
            <p:cNvSpPr/>
            <p:nvPr/>
          </p:nvSpPr>
          <p:spPr>
            <a:xfrm>
              <a:off x="5736350" y="5042400"/>
              <a:ext cx="69650" cy="38000"/>
            </a:xfrm>
            <a:custGeom>
              <a:avLst/>
              <a:gdLst/>
              <a:ahLst/>
              <a:cxnLst/>
              <a:rect l="l" t="t" r="r" b="b"/>
              <a:pathLst>
                <a:path w="2786" h="1520" extrusionOk="0">
                  <a:moveTo>
                    <a:pt x="2345" y="0"/>
                  </a:moveTo>
                  <a:cubicBezTo>
                    <a:pt x="2276" y="0"/>
                    <a:pt x="2193" y="59"/>
                    <a:pt x="2089" y="212"/>
                  </a:cubicBezTo>
                  <a:cubicBezTo>
                    <a:pt x="1970" y="391"/>
                    <a:pt x="1791" y="470"/>
                    <a:pt x="1592" y="490"/>
                  </a:cubicBezTo>
                  <a:cubicBezTo>
                    <a:pt x="1055" y="609"/>
                    <a:pt x="398" y="570"/>
                    <a:pt x="0" y="1087"/>
                  </a:cubicBezTo>
                  <a:cubicBezTo>
                    <a:pt x="172" y="1232"/>
                    <a:pt x="326" y="1359"/>
                    <a:pt x="509" y="1359"/>
                  </a:cubicBezTo>
                  <a:cubicBezTo>
                    <a:pt x="602" y="1359"/>
                    <a:pt x="702" y="1326"/>
                    <a:pt x="816" y="1246"/>
                  </a:cubicBezTo>
                  <a:cubicBezTo>
                    <a:pt x="860" y="1207"/>
                    <a:pt x="895" y="1190"/>
                    <a:pt x="922" y="1190"/>
                  </a:cubicBezTo>
                  <a:cubicBezTo>
                    <a:pt x="1006" y="1190"/>
                    <a:pt x="1025" y="1340"/>
                    <a:pt x="1055" y="1445"/>
                  </a:cubicBezTo>
                  <a:cubicBezTo>
                    <a:pt x="1134" y="1495"/>
                    <a:pt x="1219" y="1520"/>
                    <a:pt x="1303" y="1520"/>
                  </a:cubicBezTo>
                  <a:cubicBezTo>
                    <a:pt x="1388" y="1520"/>
                    <a:pt x="1472" y="1495"/>
                    <a:pt x="1552" y="1445"/>
                  </a:cubicBezTo>
                  <a:lnTo>
                    <a:pt x="1612" y="1405"/>
                  </a:lnTo>
                  <a:lnTo>
                    <a:pt x="1691" y="1405"/>
                  </a:lnTo>
                  <a:cubicBezTo>
                    <a:pt x="1811" y="1345"/>
                    <a:pt x="1990" y="1365"/>
                    <a:pt x="2089" y="1266"/>
                  </a:cubicBezTo>
                  <a:lnTo>
                    <a:pt x="2169" y="1246"/>
                  </a:lnTo>
                  <a:lnTo>
                    <a:pt x="2248" y="1246"/>
                  </a:lnTo>
                  <a:cubicBezTo>
                    <a:pt x="2586" y="1107"/>
                    <a:pt x="2706" y="848"/>
                    <a:pt x="2785" y="510"/>
                  </a:cubicBezTo>
                  <a:lnTo>
                    <a:pt x="2765" y="510"/>
                  </a:lnTo>
                  <a:cubicBezTo>
                    <a:pt x="2706" y="470"/>
                    <a:pt x="2686" y="411"/>
                    <a:pt x="2646" y="371"/>
                  </a:cubicBezTo>
                  <a:cubicBezTo>
                    <a:pt x="2555" y="202"/>
                    <a:pt x="2473" y="0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6535;p9">
              <a:extLst>
                <a:ext uri="{FF2B5EF4-FFF2-40B4-BE49-F238E27FC236}">
                  <a16:creationId xmlns:a16="http://schemas.microsoft.com/office/drawing/2014/main" id="{FCBFA142-57EB-4A8C-AC94-EF52942AD1FB}"/>
                </a:ext>
              </a:extLst>
            </p:cNvPr>
            <p:cNvSpPr/>
            <p:nvPr/>
          </p:nvSpPr>
          <p:spPr>
            <a:xfrm>
              <a:off x="4151900" y="5025275"/>
              <a:ext cx="98475" cy="29475"/>
            </a:xfrm>
            <a:custGeom>
              <a:avLst/>
              <a:gdLst/>
              <a:ahLst/>
              <a:cxnLst/>
              <a:rect l="l" t="t" r="r" b="b"/>
              <a:pathLst>
                <a:path w="3939" h="1179" extrusionOk="0">
                  <a:moveTo>
                    <a:pt x="625" y="0"/>
                  </a:moveTo>
                  <a:cubicBezTo>
                    <a:pt x="603" y="0"/>
                    <a:pt x="580" y="0"/>
                    <a:pt x="557" y="1"/>
                  </a:cubicBezTo>
                  <a:cubicBezTo>
                    <a:pt x="338" y="41"/>
                    <a:pt x="120" y="41"/>
                    <a:pt x="0" y="280"/>
                  </a:cubicBezTo>
                  <a:cubicBezTo>
                    <a:pt x="20" y="539"/>
                    <a:pt x="299" y="399"/>
                    <a:pt x="398" y="558"/>
                  </a:cubicBezTo>
                  <a:cubicBezTo>
                    <a:pt x="487" y="631"/>
                    <a:pt x="588" y="645"/>
                    <a:pt x="695" y="645"/>
                  </a:cubicBezTo>
                  <a:cubicBezTo>
                    <a:pt x="761" y="645"/>
                    <a:pt x="828" y="639"/>
                    <a:pt x="896" y="639"/>
                  </a:cubicBezTo>
                  <a:cubicBezTo>
                    <a:pt x="990" y="639"/>
                    <a:pt x="1084" y="650"/>
                    <a:pt x="1174" y="698"/>
                  </a:cubicBezTo>
                  <a:cubicBezTo>
                    <a:pt x="1234" y="698"/>
                    <a:pt x="1333" y="737"/>
                    <a:pt x="1433" y="737"/>
                  </a:cubicBezTo>
                  <a:cubicBezTo>
                    <a:pt x="1522" y="814"/>
                    <a:pt x="1622" y="836"/>
                    <a:pt x="1726" y="836"/>
                  </a:cubicBezTo>
                  <a:cubicBezTo>
                    <a:pt x="1853" y="836"/>
                    <a:pt x="1985" y="804"/>
                    <a:pt x="2111" y="804"/>
                  </a:cubicBezTo>
                  <a:cubicBezTo>
                    <a:pt x="2201" y="804"/>
                    <a:pt x="2288" y="820"/>
                    <a:pt x="2367" y="877"/>
                  </a:cubicBezTo>
                  <a:lnTo>
                    <a:pt x="2427" y="857"/>
                  </a:lnTo>
                  <a:lnTo>
                    <a:pt x="2507" y="877"/>
                  </a:lnTo>
                  <a:cubicBezTo>
                    <a:pt x="2726" y="1056"/>
                    <a:pt x="3024" y="897"/>
                    <a:pt x="3223" y="1096"/>
                  </a:cubicBezTo>
                  <a:lnTo>
                    <a:pt x="3302" y="1096"/>
                  </a:lnTo>
                  <a:lnTo>
                    <a:pt x="3342" y="1155"/>
                  </a:lnTo>
                  <a:cubicBezTo>
                    <a:pt x="3388" y="1167"/>
                    <a:pt x="3441" y="1178"/>
                    <a:pt x="3492" y="1178"/>
                  </a:cubicBezTo>
                  <a:cubicBezTo>
                    <a:pt x="3530" y="1178"/>
                    <a:pt x="3567" y="1172"/>
                    <a:pt x="3601" y="1155"/>
                  </a:cubicBezTo>
                  <a:cubicBezTo>
                    <a:pt x="3740" y="1076"/>
                    <a:pt x="3939" y="1056"/>
                    <a:pt x="3899" y="797"/>
                  </a:cubicBezTo>
                  <a:cubicBezTo>
                    <a:pt x="3442" y="399"/>
                    <a:pt x="2825" y="479"/>
                    <a:pt x="2308" y="260"/>
                  </a:cubicBezTo>
                  <a:cubicBezTo>
                    <a:pt x="2188" y="200"/>
                    <a:pt x="2029" y="180"/>
                    <a:pt x="1910" y="180"/>
                  </a:cubicBezTo>
                  <a:cubicBezTo>
                    <a:pt x="1474" y="180"/>
                    <a:pt x="1075" y="0"/>
                    <a:pt x="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6536;p9">
              <a:extLst>
                <a:ext uri="{FF2B5EF4-FFF2-40B4-BE49-F238E27FC236}">
                  <a16:creationId xmlns:a16="http://schemas.microsoft.com/office/drawing/2014/main" id="{0D1EC85C-D71F-42DA-B0E2-F22E1CB25C44}"/>
                </a:ext>
              </a:extLst>
            </p:cNvPr>
            <p:cNvSpPr/>
            <p:nvPr/>
          </p:nvSpPr>
          <p:spPr>
            <a:xfrm>
              <a:off x="5545875" y="5099675"/>
              <a:ext cx="83075" cy="24175"/>
            </a:xfrm>
            <a:custGeom>
              <a:avLst/>
              <a:gdLst/>
              <a:ahLst/>
              <a:cxnLst/>
              <a:rect l="l" t="t" r="r" b="b"/>
              <a:pathLst>
                <a:path w="3323" h="967" extrusionOk="0">
                  <a:moveTo>
                    <a:pt x="2752" y="0"/>
                  </a:moveTo>
                  <a:cubicBezTo>
                    <a:pt x="2433" y="0"/>
                    <a:pt x="2127" y="131"/>
                    <a:pt x="1811" y="188"/>
                  </a:cubicBezTo>
                  <a:cubicBezTo>
                    <a:pt x="1234" y="367"/>
                    <a:pt x="617" y="208"/>
                    <a:pt x="80" y="606"/>
                  </a:cubicBezTo>
                  <a:cubicBezTo>
                    <a:pt x="0" y="686"/>
                    <a:pt x="0" y="765"/>
                    <a:pt x="40" y="865"/>
                  </a:cubicBezTo>
                  <a:cubicBezTo>
                    <a:pt x="220" y="876"/>
                    <a:pt x="401" y="884"/>
                    <a:pt x="582" y="884"/>
                  </a:cubicBezTo>
                  <a:cubicBezTo>
                    <a:pt x="1044" y="884"/>
                    <a:pt x="1507" y="832"/>
                    <a:pt x="1950" y="646"/>
                  </a:cubicBezTo>
                  <a:cubicBezTo>
                    <a:pt x="2026" y="608"/>
                    <a:pt x="2089" y="590"/>
                    <a:pt x="2141" y="590"/>
                  </a:cubicBezTo>
                  <a:cubicBezTo>
                    <a:pt x="2277" y="590"/>
                    <a:pt x="2333" y="711"/>
                    <a:pt x="2348" y="885"/>
                  </a:cubicBezTo>
                  <a:cubicBezTo>
                    <a:pt x="2433" y="942"/>
                    <a:pt x="2519" y="967"/>
                    <a:pt x="2600" y="967"/>
                  </a:cubicBezTo>
                  <a:cubicBezTo>
                    <a:pt x="2689" y="967"/>
                    <a:pt x="2772" y="937"/>
                    <a:pt x="2845" y="885"/>
                  </a:cubicBezTo>
                  <a:cubicBezTo>
                    <a:pt x="2945" y="885"/>
                    <a:pt x="3044" y="865"/>
                    <a:pt x="3144" y="865"/>
                  </a:cubicBezTo>
                  <a:cubicBezTo>
                    <a:pt x="3243" y="865"/>
                    <a:pt x="3263" y="805"/>
                    <a:pt x="3243" y="706"/>
                  </a:cubicBezTo>
                  <a:cubicBezTo>
                    <a:pt x="3183" y="666"/>
                    <a:pt x="3144" y="626"/>
                    <a:pt x="3084" y="626"/>
                  </a:cubicBezTo>
                  <a:cubicBezTo>
                    <a:pt x="3054" y="616"/>
                    <a:pt x="3014" y="611"/>
                    <a:pt x="2972" y="611"/>
                  </a:cubicBezTo>
                  <a:cubicBezTo>
                    <a:pt x="2930" y="611"/>
                    <a:pt x="2885" y="616"/>
                    <a:pt x="2845" y="626"/>
                  </a:cubicBezTo>
                  <a:cubicBezTo>
                    <a:pt x="2925" y="586"/>
                    <a:pt x="3044" y="586"/>
                    <a:pt x="3124" y="507"/>
                  </a:cubicBezTo>
                  <a:cubicBezTo>
                    <a:pt x="3243" y="367"/>
                    <a:pt x="3323" y="208"/>
                    <a:pt x="3124" y="69"/>
                  </a:cubicBezTo>
                  <a:cubicBezTo>
                    <a:pt x="2997" y="19"/>
                    <a:pt x="2873" y="0"/>
                    <a:pt x="27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6537;p9">
              <a:extLst>
                <a:ext uri="{FF2B5EF4-FFF2-40B4-BE49-F238E27FC236}">
                  <a16:creationId xmlns:a16="http://schemas.microsoft.com/office/drawing/2014/main" id="{A7AA77C2-44E2-43EA-AAD2-D1A3FBA37D44}"/>
                </a:ext>
              </a:extLst>
            </p:cNvPr>
            <p:cNvSpPr/>
            <p:nvPr/>
          </p:nvSpPr>
          <p:spPr>
            <a:xfrm>
              <a:off x="4717350" y="3766575"/>
              <a:ext cx="69150" cy="29375"/>
            </a:xfrm>
            <a:custGeom>
              <a:avLst/>
              <a:gdLst/>
              <a:ahLst/>
              <a:cxnLst/>
              <a:rect l="l" t="t" r="r" b="b"/>
              <a:pathLst>
                <a:path w="2766" h="1175" extrusionOk="0">
                  <a:moveTo>
                    <a:pt x="1990" y="1"/>
                  </a:moveTo>
                  <a:cubicBezTo>
                    <a:pt x="1961" y="15"/>
                    <a:pt x="1943" y="29"/>
                    <a:pt x="1907" y="29"/>
                  </a:cubicBezTo>
                  <a:cubicBezTo>
                    <a:pt x="1892" y="29"/>
                    <a:pt x="1874" y="27"/>
                    <a:pt x="1850" y="21"/>
                  </a:cubicBezTo>
                  <a:cubicBezTo>
                    <a:pt x="1771" y="61"/>
                    <a:pt x="1691" y="120"/>
                    <a:pt x="1612" y="180"/>
                  </a:cubicBezTo>
                  <a:cubicBezTo>
                    <a:pt x="1413" y="299"/>
                    <a:pt x="1114" y="160"/>
                    <a:pt x="955" y="379"/>
                  </a:cubicBezTo>
                  <a:lnTo>
                    <a:pt x="955" y="399"/>
                  </a:lnTo>
                  <a:cubicBezTo>
                    <a:pt x="716" y="757"/>
                    <a:pt x="279" y="598"/>
                    <a:pt x="0" y="856"/>
                  </a:cubicBezTo>
                  <a:cubicBezTo>
                    <a:pt x="100" y="1055"/>
                    <a:pt x="259" y="1115"/>
                    <a:pt x="418" y="1175"/>
                  </a:cubicBezTo>
                  <a:cubicBezTo>
                    <a:pt x="1253" y="1055"/>
                    <a:pt x="2049" y="856"/>
                    <a:pt x="2706" y="319"/>
                  </a:cubicBezTo>
                  <a:cubicBezTo>
                    <a:pt x="2765" y="160"/>
                    <a:pt x="2606" y="100"/>
                    <a:pt x="2527" y="21"/>
                  </a:cubicBezTo>
                  <a:cubicBezTo>
                    <a:pt x="2348" y="21"/>
                    <a:pt x="2169" y="1"/>
                    <a:pt x="19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6538;p9">
              <a:extLst>
                <a:ext uri="{FF2B5EF4-FFF2-40B4-BE49-F238E27FC236}">
                  <a16:creationId xmlns:a16="http://schemas.microsoft.com/office/drawing/2014/main" id="{F58B5B5F-030D-4563-AD47-1AB156600C4C}"/>
                </a:ext>
              </a:extLst>
            </p:cNvPr>
            <p:cNvSpPr/>
            <p:nvPr/>
          </p:nvSpPr>
          <p:spPr>
            <a:xfrm>
              <a:off x="5713975" y="4708325"/>
              <a:ext cx="60200" cy="32625"/>
            </a:xfrm>
            <a:custGeom>
              <a:avLst/>
              <a:gdLst/>
              <a:ahLst/>
              <a:cxnLst/>
              <a:rect l="l" t="t" r="r" b="b"/>
              <a:pathLst>
                <a:path w="2408" h="1305" extrusionOk="0">
                  <a:moveTo>
                    <a:pt x="1659" y="1"/>
                  </a:moveTo>
                  <a:cubicBezTo>
                    <a:pt x="1029" y="1"/>
                    <a:pt x="504" y="379"/>
                    <a:pt x="0" y="823"/>
                  </a:cubicBezTo>
                  <a:cubicBezTo>
                    <a:pt x="20" y="1042"/>
                    <a:pt x="179" y="1181"/>
                    <a:pt x="358" y="1301"/>
                  </a:cubicBezTo>
                  <a:cubicBezTo>
                    <a:pt x="376" y="1303"/>
                    <a:pt x="393" y="1304"/>
                    <a:pt x="409" y="1304"/>
                  </a:cubicBezTo>
                  <a:cubicBezTo>
                    <a:pt x="671" y="1304"/>
                    <a:pt x="792" y="1022"/>
                    <a:pt x="1055" y="1022"/>
                  </a:cubicBezTo>
                  <a:cubicBezTo>
                    <a:pt x="1293" y="943"/>
                    <a:pt x="1552" y="843"/>
                    <a:pt x="1791" y="744"/>
                  </a:cubicBezTo>
                  <a:lnTo>
                    <a:pt x="1850" y="724"/>
                  </a:lnTo>
                  <a:lnTo>
                    <a:pt x="1890" y="724"/>
                  </a:lnTo>
                  <a:cubicBezTo>
                    <a:pt x="2109" y="624"/>
                    <a:pt x="2407" y="525"/>
                    <a:pt x="2348" y="147"/>
                  </a:cubicBezTo>
                  <a:cubicBezTo>
                    <a:pt x="2104" y="45"/>
                    <a:pt x="1875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6539;p9">
              <a:extLst>
                <a:ext uri="{FF2B5EF4-FFF2-40B4-BE49-F238E27FC236}">
                  <a16:creationId xmlns:a16="http://schemas.microsoft.com/office/drawing/2014/main" id="{AD644B5D-98B9-4B63-9C1B-340EEF08FC95}"/>
                </a:ext>
              </a:extLst>
            </p:cNvPr>
            <p:cNvSpPr/>
            <p:nvPr/>
          </p:nvSpPr>
          <p:spPr>
            <a:xfrm>
              <a:off x="4144925" y="4175875"/>
              <a:ext cx="51750" cy="25475"/>
            </a:xfrm>
            <a:custGeom>
              <a:avLst/>
              <a:gdLst/>
              <a:ahLst/>
              <a:cxnLst/>
              <a:rect l="l" t="t" r="r" b="b"/>
              <a:pathLst>
                <a:path w="2070" h="1019" extrusionOk="0">
                  <a:moveTo>
                    <a:pt x="1811" y="1"/>
                  </a:moveTo>
                  <a:cubicBezTo>
                    <a:pt x="1155" y="21"/>
                    <a:pt x="478" y="60"/>
                    <a:pt x="1" y="637"/>
                  </a:cubicBezTo>
                  <a:cubicBezTo>
                    <a:pt x="41" y="974"/>
                    <a:pt x="219" y="1019"/>
                    <a:pt x="415" y="1019"/>
                  </a:cubicBezTo>
                  <a:cubicBezTo>
                    <a:pt x="487" y="1019"/>
                    <a:pt x="560" y="1013"/>
                    <a:pt x="631" y="1013"/>
                  </a:cubicBezTo>
                  <a:cubicBezTo>
                    <a:pt x="653" y="1013"/>
                    <a:pt x="675" y="1014"/>
                    <a:pt x="697" y="1015"/>
                  </a:cubicBezTo>
                  <a:cubicBezTo>
                    <a:pt x="775" y="937"/>
                    <a:pt x="868" y="923"/>
                    <a:pt x="964" y="923"/>
                  </a:cubicBezTo>
                  <a:cubicBezTo>
                    <a:pt x="1018" y="923"/>
                    <a:pt x="1072" y="928"/>
                    <a:pt x="1126" y="928"/>
                  </a:cubicBezTo>
                  <a:cubicBezTo>
                    <a:pt x="1223" y="928"/>
                    <a:pt x="1315" y="914"/>
                    <a:pt x="1393" y="836"/>
                  </a:cubicBezTo>
                  <a:lnTo>
                    <a:pt x="1473" y="816"/>
                  </a:lnTo>
                  <a:lnTo>
                    <a:pt x="1552" y="816"/>
                  </a:lnTo>
                  <a:cubicBezTo>
                    <a:pt x="1572" y="757"/>
                    <a:pt x="1572" y="717"/>
                    <a:pt x="1592" y="657"/>
                  </a:cubicBezTo>
                  <a:cubicBezTo>
                    <a:pt x="1572" y="359"/>
                    <a:pt x="2070" y="498"/>
                    <a:pt x="1990" y="160"/>
                  </a:cubicBezTo>
                  <a:cubicBezTo>
                    <a:pt x="1950" y="80"/>
                    <a:pt x="1891" y="21"/>
                    <a:pt x="18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6540;p9">
              <a:extLst>
                <a:ext uri="{FF2B5EF4-FFF2-40B4-BE49-F238E27FC236}">
                  <a16:creationId xmlns:a16="http://schemas.microsoft.com/office/drawing/2014/main" id="{B8389A4F-9C13-4031-BDB6-9353AC664B45}"/>
                </a:ext>
              </a:extLst>
            </p:cNvPr>
            <p:cNvSpPr/>
            <p:nvPr/>
          </p:nvSpPr>
          <p:spPr>
            <a:xfrm>
              <a:off x="3934075" y="4388650"/>
              <a:ext cx="36325" cy="41375"/>
            </a:xfrm>
            <a:custGeom>
              <a:avLst/>
              <a:gdLst/>
              <a:ahLst/>
              <a:cxnLst/>
              <a:rect l="l" t="t" r="r" b="b"/>
              <a:pathLst>
                <a:path w="1453" h="1655" extrusionOk="0">
                  <a:moveTo>
                    <a:pt x="408" y="1"/>
                  </a:moveTo>
                  <a:cubicBezTo>
                    <a:pt x="333" y="1"/>
                    <a:pt x="259" y="8"/>
                    <a:pt x="199" y="44"/>
                  </a:cubicBezTo>
                  <a:cubicBezTo>
                    <a:pt x="179" y="282"/>
                    <a:pt x="0" y="601"/>
                    <a:pt x="458" y="680"/>
                  </a:cubicBezTo>
                  <a:cubicBezTo>
                    <a:pt x="537" y="700"/>
                    <a:pt x="577" y="799"/>
                    <a:pt x="498" y="879"/>
                  </a:cubicBezTo>
                  <a:cubicBezTo>
                    <a:pt x="80" y="1277"/>
                    <a:pt x="637" y="1376"/>
                    <a:pt x="736" y="1595"/>
                  </a:cubicBezTo>
                  <a:cubicBezTo>
                    <a:pt x="895" y="1635"/>
                    <a:pt x="1055" y="1635"/>
                    <a:pt x="1234" y="1655"/>
                  </a:cubicBezTo>
                  <a:cubicBezTo>
                    <a:pt x="1293" y="1635"/>
                    <a:pt x="1353" y="1595"/>
                    <a:pt x="1433" y="1575"/>
                  </a:cubicBezTo>
                  <a:cubicBezTo>
                    <a:pt x="1452" y="1496"/>
                    <a:pt x="1452" y="1456"/>
                    <a:pt x="1393" y="1376"/>
                  </a:cubicBezTo>
                  <a:cubicBezTo>
                    <a:pt x="1293" y="1277"/>
                    <a:pt x="1174" y="1257"/>
                    <a:pt x="1055" y="1197"/>
                  </a:cubicBezTo>
                  <a:cubicBezTo>
                    <a:pt x="995" y="1177"/>
                    <a:pt x="955" y="1177"/>
                    <a:pt x="876" y="1157"/>
                  </a:cubicBezTo>
                  <a:cubicBezTo>
                    <a:pt x="859" y="1148"/>
                    <a:pt x="845" y="1143"/>
                    <a:pt x="832" y="1141"/>
                  </a:cubicBezTo>
                  <a:lnTo>
                    <a:pt x="832" y="1141"/>
                  </a:lnTo>
                  <a:cubicBezTo>
                    <a:pt x="834" y="1140"/>
                    <a:pt x="835" y="1139"/>
                    <a:pt x="836" y="1138"/>
                  </a:cubicBezTo>
                  <a:cubicBezTo>
                    <a:pt x="846" y="1118"/>
                    <a:pt x="871" y="1118"/>
                    <a:pt x="898" y="1118"/>
                  </a:cubicBezTo>
                  <a:cubicBezTo>
                    <a:pt x="925" y="1118"/>
                    <a:pt x="955" y="1118"/>
                    <a:pt x="975" y="1098"/>
                  </a:cubicBezTo>
                  <a:cubicBezTo>
                    <a:pt x="1055" y="1038"/>
                    <a:pt x="1094" y="959"/>
                    <a:pt x="1094" y="859"/>
                  </a:cubicBezTo>
                  <a:cubicBezTo>
                    <a:pt x="836" y="640"/>
                    <a:pt x="736" y="302"/>
                    <a:pt x="557" y="4"/>
                  </a:cubicBezTo>
                  <a:cubicBezTo>
                    <a:pt x="509" y="4"/>
                    <a:pt x="459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6541;p9">
              <a:extLst>
                <a:ext uri="{FF2B5EF4-FFF2-40B4-BE49-F238E27FC236}">
                  <a16:creationId xmlns:a16="http://schemas.microsoft.com/office/drawing/2014/main" id="{9AD085C2-8D00-491E-B182-A887CEC01253}"/>
                </a:ext>
              </a:extLst>
            </p:cNvPr>
            <p:cNvSpPr/>
            <p:nvPr/>
          </p:nvSpPr>
          <p:spPr>
            <a:xfrm>
              <a:off x="3966400" y="4985025"/>
              <a:ext cx="61200" cy="24450"/>
            </a:xfrm>
            <a:custGeom>
              <a:avLst/>
              <a:gdLst/>
              <a:ahLst/>
              <a:cxnLst/>
              <a:rect l="l" t="t" r="r" b="b"/>
              <a:pathLst>
                <a:path w="2448" h="978" extrusionOk="0">
                  <a:moveTo>
                    <a:pt x="637" y="0"/>
                  </a:moveTo>
                  <a:cubicBezTo>
                    <a:pt x="577" y="20"/>
                    <a:pt x="498" y="60"/>
                    <a:pt x="458" y="60"/>
                  </a:cubicBezTo>
                  <a:cubicBezTo>
                    <a:pt x="358" y="159"/>
                    <a:pt x="159" y="100"/>
                    <a:pt x="40" y="219"/>
                  </a:cubicBezTo>
                  <a:cubicBezTo>
                    <a:pt x="0" y="298"/>
                    <a:pt x="40" y="378"/>
                    <a:pt x="140" y="378"/>
                  </a:cubicBezTo>
                  <a:lnTo>
                    <a:pt x="199" y="378"/>
                  </a:lnTo>
                  <a:lnTo>
                    <a:pt x="259" y="398"/>
                  </a:lnTo>
                  <a:cubicBezTo>
                    <a:pt x="358" y="497"/>
                    <a:pt x="537" y="478"/>
                    <a:pt x="637" y="557"/>
                  </a:cubicBezTo>
                  <a:lnTo>
                    <a:pt x="697" y="557"/>
                  </a:lnTo>
                  <a:lnTo>
                    <a:pt x="776" y="577"/>
                  </a:lnTo>
                  <a:cubicBezTo>
                    <a:pt x="1114" y="776"/>
                    <a:pt x="1472" y="875"/>
                    <a:pt x="1850" y="895"/>
                  </a:cubicBezTo>
                  <a:cubicBezTo>
                    <a:pt x="1890" y="915"/>
                    <a:pt x="1970" y="915"/>
                    <a:pt x="2009" y="955"/>
                  </a:cubicBezTo>
                  <a:cubicBezTo>
                    <a:pt x="2055" y="966"/>
                    <a:pt x="2101" y="978"/>
                    <a:pt x="2147" y="978"/>
                  </a:cubicBezTo>
                  <a:cubicBezTo>
                    <a:pt x="2181" y="978"/>
                    <a:pt x="2215" y="972"/>
                    <a:pt x="2248" y="955"/>
                  </a:cubicBezTo>
                  <a:cubicBezTo>
                    <a:pt x="2348" y="895"/>
                    <a:pt x="2407" y="796"/>
                    <a:pt x="2447" y="676"/>
                  </a:cubicBezTo>
                  <a:cubicBezTo>
                    <a:pt x="2447" y="597"/>
                    <a:pt x="2407" y="517"/>
                    <a:pt x="2348" y="478"/>
                  </a:cubicBezTo>
                  <a:cubicBezTo>
                    <a:pt x="2089" y="318"/>
                    <a:pt x="1771" y="318"/>
                    <a:pt x="1512" y="179"/>
                  </a:cubicBezTo>
                  <a:cubicBezTo>
                    <a:pt x="1452" y="159"/>
                    <a:pt x="1393" y="119"/>
                    <a:pt x="1313" y="100"/>
                  </a:cubicBezTo>
                  <a:cubicBezTo>
                    <a:pt x="1254" y="80"/>
                    <a:pt x="1194" y="60"/>
                    <a:pt x="1134" y="60"/>
                  </a:cubicBezTo>
                  <a:cubicBezTo>
                    <a:pt x="995" y="20"/>
                    <a:pt x="856" y="0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6542;p9">
              <a:extLst>
                <a:ext uri="{FF2B5EF4-FFF2-40B4-BE49-F238E27FC236}">
                  <a16:creationId xmlns:a16="http://schemas.microsoft.com/office/drawing/2014/main" id="{9E901F04-E773-466F-AB01-A8E1D268584E}"/>
                </a:ext>
              </a:extLst>
            </p:cNvPr>
            <p:cNvSpPr/>
            <p:nvPr/>
          </p:nvSpPr>
          <p:spPr>
            <a:xfrm>
              <a:off x="4086250" y="5011150"/>
              <a:ext cx="50250" cy="16575"/>
            </a:xfrm>
            <a:custGeom>
              <a:avLst/>
              <a:gdLst/>
              <a:ahLst/>
              <a:cxnLst/>
              <a:rect l="l" t="t" r="r" b="b"/>
              <a:pathLst>
                <a:path w="2010" h="663" extrusionOk="0">
                  <a:moveTo>
                    <a:pt x="537" y="0"/>
                  </a:moveTo>
                  <a:cubicBezTo>
                    <a:pt x="308" y="0"/>
                    <a:pt x="102" y="51"/>
                    <a:pt x="0" y="367"/>
                  </a:cubicBezTo>
                  <a:cubicBezTo>
                    <a:pt x="259" y="566"/>
                    <a:pt x="557" y="407"/>
                    <a:pt x="816" y="547"/>
                  </a:cubicBezTo>
                  <a:lnTo>
                    <a:pt x="876" y="547"/>
                  </a:lnTo>
                  <a:lnTo>
                    <a:pt x="935" y="566"/>
                  </a:lnTo>
                  <a:cubicBezTo>
                    <a:pt x="1028" y="641"/>
                    <a:pt x="1130" y="659"/>
                    <a:pt x="1232" y="659"/>
                  </a:cubicBezTo>
                  <a:cubicBezTo>
                    <a:pt x="1327" y="659"/>
                    <a:pt x="1422" y="643"/>
                    <a:pt x="1512" y="643"/>
                  </a:cubicBezTo>
                  <a:cubicBezTo>
                    <a:pt x="1532" y="643"/>
                    <a:pt x="1552" y="644"/>
                    <a:pt x="1572" y="646"/>
                  </a:cubicBezTo>
                  <a:cubicBezTo>
                    <a:pt x="1623" y="656"/>
                    <a:pt x="1671" y="662"/>
                    <a:pt x="1716" y="662"/>
                  </a:cubicBezTo>
                  <a:cubicBezTo>
                    <a:pt x="1847" y="662"/>
                    <a:pt x="1950" y="610"/>
                    <a:pt x="2010" y="447"/>
                  </a:cubicBezTo>
                  <a:cubicBezTo>
                    <a:pt x="1970" y="348"/>
                    <a:pt x="1910" y="308"/>
                    <a:pt x="1831" y="248"/>
                  </a:cubicBezTo>
                  <a:cubicBezTo>
                    <a:pt x="1632" y="169"/>
                    <a:pt x="1413" y="129"/>
                    <a:pt x="1214" y="49"/>
                  </a:cubicBezTo>
                  <a:cubicBezTo>
                    <a:pt x="1114" y="29"/>
                    <a:pt x="1035" y="9"/>
                    <a:pt x="935" y="9"/>
                  </a:cubicBezTo>
                  <a:cubicBezTo>
                    <a:pt x="912" y="11"/>
                    <a:pt x="888" y="11"/>
                    <a:pt x="864" y="11"/>
                  </a:cubicBezTo>
                  <a:cubicBezTo>
                    <a:pt x="756" y="11"/>
                    <a:pt x="644" y="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6543;p9">
              <a:extLst>
                <a:ext uri="{FF2B5EF4-FFF2-40B4-BE49-F238E27FC236}">
                  <a16:creationId xmlns:a16="http://schemas.microsoft.com/office/drawing/2014/main" id="{72A68755-2262-4555-BA33-D161F3433BE6}"/>
                </a:ext>
              </a:extLst>
            </p:cNvPr>
            <p:cNvSpPr/>
            <p:nvPr/>
          </p:nvSpPr>
          <p:spPr>
            <a:xfrm>
              <a:off x="4124550" y="5017075"/>
              <a:ext cx="43275" cy="18250"/>
            </a:xfrm>
            <a:custGeom>
              <a:avLst/>
              <a:gdLst/>
              <a:ahLst/>
              <a:cxnLst/>
              <a:rect l="l" t="t" r="r" b="b"/>
              <a:pathLst>
                <a:path w="1731" h="730" extrusionOk="0">
                  <a:moveTo>
                    <a:pt x="834" y="1"/>
                  </a:moveTo>
                  <a:cubicBezTo>
                    <a:pt x="703" y="1"/>
                    <a:pt x="572" y="44"/>
                    <a:pt x="438" y="170"/>
                  </a:cubicBezTo>
                  <a:cubicBezTo>
                    <a:pt x="378" y="310"/>
                    <a:pt x="219" y="310"/>
                    <a:pt x="80" y="329"/>
                  </a:cubicBezTo>
                  <a:cubicBezTo>
                    <a:pt x="40" y="329"/>
                    <a:pt x="40" y="369"/>
                    <a:pt x="20" y="389"/>
                  </a:cubicBezTo>
                  <a:cubicBezTo>
                    <a:pt x="0" y="429"/>
                    <a:pt x="40" y="469"/>
                    <a:pt x="100" y="469"/>
                  </a:cubicBezTo>
                  <a:cubicBezTo>
                    <a:pt x="173" y="590"/>
                    <a:pt x="272" y="616"/>
                    <a:pt x="378" y="616"/>
                  </a:cubicBezTo>
                  <a:cubicBezTo>
                    <a:pt x="455" y="616"/>
                    <a:pt x="537" y="602"/>
                    <a:pt x="613" y="602"/>
                  </a:cubicBezTo>
                  <a:cubicBezTo>
                    <a:pt x="688" y="602"/>
                    <a:pt x="758" y="615"/>
                    <a:pt x="816" y="668"/>
                  </a:cubicBezTo>
                  <a:lnTo>
                    <a:pt x="895" y="668"/>
                  </a:lnTo>
                  <a:lnTo>
                    <a:pt x="975" y="687"/>
                  </a:lnTo>
                  <a:cubicBezTo>
                    <a:pt x="997" y="717"/>
                    <a:pt x="1021" y="730"/>
                    <a:pt x="1045" y="730"/>
                  </a:cubicBezTo>
                  <a:cubicBezTo>
                    <a:pt x="1085" y="730"/>
                    <a:pt x="1121" y="691"/>
                    <a:pt x="1134" y="628"/>
                  </a:cubicBezTo>
                  <a:cubicBezTo>
                    <a:pt x="1313" y="469"/>
                    <a:pt x="1532" y="508"/>
                    <a:pt x="1731" y="469"/>
                  </a:cubicBezTo>
                  <a:cubicBezTo>
                    <a:pt x="1711" y="310"/>
                    <a:pt x="1611" y="230"/>
                    <a:pt x="1492" y="170"/>
                  </a:cubicBezTo>
                  <a:cubicBezTo>
                    <a:pt x="1268" y="120"/>
                    <a:pt x="1052" y="1"/>
                    <a:pt x="8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6544;p9">
              <a:extLst>
                <a:ext uri="{FF2B5EF4-FFF2-40B4-BE49-F238E27FC236}">
                  <a16:creationId xmlns:a16="http://schemas.microsoft.com/office/drawing/2014/main" id="{369F0054-C60C-47E7-AC31-59AC7F6C8B77}"/>
                </a:ext>
              </a:extLst>
            </p:cNvPr>
            <p:cNvSpPr/>
            <p:nvPr/>
          </p:nvSpPr>
          <p:spPr>
            <a:xfrm>
              <a:off x="4241400" y="5043525"/>
              <a:ext cx="35675" cy="15400"/>
            </a:xfrm>
            <a:custGeom>
              <a:avLst/>
              <a:gdLst/>
              <a:ahLst/>
              <a:cxnLst/>
              <a:rect l="l" t="t" r="r" b="b"/>
              <a:pathLst>
                <a:path w="1427" h="616" extrusionOk="0">
                  <a:moveTo>
                    <a:pt x="764" y="1"/>
                  </a:moveTo>
                  <a:cubicBezTo>
                    <a:pt x="643" y="1"/>
                    <a:pt x="516" y="38"/>
                    <a:pt x="379" y="127"/>
                  </a:cubicBezTo>
                  <a:cubicBezTo>
                    <a:pt x="220" y="147"/>
                    <a:pt x="80" y="167"/>
                    <a:pt x="1" y="326"/>
                  </a:cubicBezTo>
                  <a:cubicBezTo>
                    <a:pt x="21" y="445"/>
                    <a:pt x="120" y="445"/>
                    <a:pt x="240" y="465"/>
                  </a:cubicBezTo>
                  <a:cubicBezTo>
                    <a:pt x="339" y="505"/>
                    <a:pt x="439" y="505"/>
                    <a:pt x="538" y="525"/>
                  </a:cubicBezTo>
                  <a:cubicBezTo>
                    <a:pt x="677" y="604"/>
                    <a:pt x="797" y="604"/>
                    <a:pt x="936" y="604"/>
                  </a:cubicBezTo>
                  <a:cubicBezTo>
                    <a:pt x="1015" y="604"/>
                    <a:pt x="1097" y="615"/>
                    <a:pt x="1170" y="615"/>
                  </a:cubicBezTo>
                  <a:cubicBezTo>
                    <a:pt x="1316" y="615"/>
                    <a:pt x="1427" y="571"/>
                    <a:pt x="1413" y="306"/>
                  </a:cubicBezTo>
                  <a:cubicBezTo>
                    <a:pt x="1204" y="136"/>
                    <a:pt x="996" y="1"/>
                    <a:pt x="7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6545;p9">
              <a:extLst>
                <a:ext uri="{FF2B5EF4-FFF2-40B4-BE49-F238E27FC236}">
                  <a16:creationId xmlns:a16="http://schemas.microsoft.com/office/drawing/2014/main" id="{4438B8F1-6F2C-4BCC-8526-4E089758A6D6}"/>
                </a:ext>
              </a:extLst>
            </p:cNvPr>
            <p:cNvSpPr/>
            <p:nvPr/>
          </p:nvSpPr>
          <p:spPr>
            <a:xfrm>
              <a:off x="5184325" y="3701075"/>
              <a:ext cx="31850" cy="17425"/>
            </a:xfrm>
            <a:custGeom>
              <a:avLst/>
              <a:gdLst/>
              <a:ahLst/>
              <a:cxnLst/>
              <a:rect l="l" t="t" r="r" b="b"/>
              <a:pathLst>
                <a:path w="1274" h="697" extrusionOk="0">
                  <a:moveTo>
                    <a:pt x="268" y="1"/>
                  </a:moveTo>
                  <a:cubicBezTo>
                    <a:pt x="165" y="1"/>
                    <a:pt x="70" y="28"/>
                    <a:pt x="0" y="154"/>
                  </a:cubicBezTo>
                  <a:cubicBezTo>
                    <a:pt x="80" y="413"/>
                    <a:pt x="279" y="552"/>
                    <a:pt x="498" y="652"/>
                  </a:cubicBezTo>
                  <a:cubicBezTo>
                    <a:pt x="567" y="681"/>
                    <a:pt x="647" y="696"/>
                    <a:pt x="729" y="696"/>
                  </a:cubicBezTo>
                  <a:cubicBezTo>
                    <a:pt x="811" y="696"/>
                    <a:pt x="896" y="681"/>
                    <a:pt x="975" y="652"/>
                  </a:cubicBezTo>
                  <a:cubicBezTo>
                    <a:pt x="1095" y="612"/>
                    <a:pt x="1194" y="532"/>
                    <a:pt x="1234" y="413"/>
                  </a:cubicBezTo>
                  <a:cubicBezTo>
                    <a:pt x="1274" y="333"/>
                    <a:pt x="1234" y="254"/>
                    <a:pt x="1174" y="214"/>
                  </a:cubicBezTo>
                  <a:cubicBezTo>
                    <a:pt x="1075" y="194"/>
                    <a:pt x="955" y="194"/>
                    <a:pt x="856" y="194"/>
                  </a:cubicBezTo>
                  <a:cubicBezTo>
                    <a:pt x="756" y="95"/>
                    <a:pt x="597" y="134"/>
                    <a:pt x="498" y="15"/>
                  </a:cubicBezTo>
                  <a:cubicBezTo>
                    <a:pt x="422" y="15"/>
                    <a:pt x="344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6546;p9">
              <a:extLst>
                <a:ext uri="{FF2B5EF4-FFF2-40B4-BE49-F238E27FC236}">
                  <a16:creationId xmlns:a16="http://schemas.microsoft.com/office/drawing/2014/main" id="{D4F2B07A-2DC1-4345-BA30-3153730EBE43}"/>
                </a:ext>
              </a:extLst>
            </p:cNvPr>
            <p:cNvSpPr/>
            <p:nvPr/>
          </p:nvSpPr>
          <p:spPr>
            <a:xfrm>
              <a:off x="4022100" y="4998700"/>
              <a:ext cx="27875" cy="13700"/>
            </a:xfrm>
            <a:custGeom>
              <a:avLst/>
              <a:gdLst/>
              <a:ahLst/>
              <a:cxnLst/>
              <a:rect l="l" t="t" r="r" b="b"/>
              <a:pathLst>
                <a:path w="1115" h="548" extrusionOk="0">
                  <a:moveTo>
                    <a:pt x="632" y="0"/>
                  </a:moveTo>
                  <a:cubicBezTo>
                    <a:pt x="488" y="0"/>
                    <a:pt x="338" y="60"/>
                    <a:pt x="179" y="169"/>
                  </a:cubicBezTo>
                  <a:cubicBezTo>
                    <a:pt x="120" y="229"/>
                    <a:pt x="60" y="289"/>
                    <a:pt x="0" y="348"/>
                  </a:cubicBezTo>
                  <a:cubicBezTo>
                    <a:pt x="139" y="547"/>
                    <a:pt x="378" y="408"/>
                    <a:pt x="557" y="527"/>
                  </a:cubicBezTo>
                  <a:lnTo>
                    <a:pt x="637" y="527"/>
                  </a:lnTo>
                  <a:lnTo>
                    <a:pt x="677" y="547"/>
                  </a:lnTo>
                  <a:cubicBezTo>
                    <a:pt x="736" y="527"/>
                    <a:pt x="816" y="527"/>
                    <a:pt x="856" y="507"/>
                  </a:cubicBezTo>
                  <a:cubicBezTo>
                    <a:pt x="1015" y="448"/>
                    <a:pt x="1114" y="368"/>
                    <a:pt x="1055" y="189"/>
                  </a:cubicBezTo>
                  <a:cubicBezTo>
                    <a:pt x="915" y="60"/>
                    <a:pt x="776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6547;p9">
              <a:extLst>
                <a:ext uri="{FF2B5EF4-FFF2-40B4-BE49-F238E27FC236}">
                  <a16:creationId xmlns:a16="http://schemas.microsoft.com/office/drawing/2014/main" id="{6961843D-20DF-4548-ABF6-82D60DFCFB4A}"/>
                </a:ext>
              </a:extLst>
            </p:cNvPr>
            <p:cNvSpPr/>
            <p:nvPr/>
          </p:nvSpPr>
          <p:spPr>
            <a:xfrm>
              <a:off x="5086350" y="5247125"/>
              <a:ext cx="27375" cy="10450"/>
            </a:xfrm>
            <a:custGeom>
              <a:avLst/>
              <a:gdLst/>
              <a:ahLst/>
              <a:cxnLst/>
              <a:rect l="l" t="t" r="r" b="b"/>
              <a:pathLst>
                <a:path w="1095" h="418" extrusionOk="0">
                  <a:moveTo>
                    <a:pt x="307" y="0"/>
                  </a:moveTo>
                  <a:cubicBezTo>
                    <a:pt x="216" y="0"/>
                    <a:pt x="121" y="18"/>
                    <a:pt x="21" y="59"/>
                  </a:cubicBezTo>
                  <a:cubicBezTo>
                    <a:pt x="1" y="59"/>
                    <a:pt x="1" y="79"/>
                    <a:pt x="1" y="139"/>
                  </a:cubicBezTo>
                  <a:cubicBezTo>
                    <a:pt x="1" y="179"/>
                    <a:pt x="21" y="198"/>
                    <a:pt x="100" y="198"/>
                  </a:cubicBezTo>
                  <a:lnTo>
                    <a:pt x="160" y="198"/>
                  </a:lnTo>
                  <a:lnTo>
                    <a:pt x="219" y="238"/>
                  </a:lnTo>
                  <a:cubicBezTo>
                    <a:pt x="319" y="338"/>
                    <a:pt x="498" y="318"/>
                    <a:pt x="597" y="378"/>
                  </a:cubicBezTo>
                  <a:cubicBezTo>
                    <a:pt x="757" y="417"/>
                    <a:pt x="916" y="417"/>
                    <a:pt x="1095" y="417"/>
                  </a:cubicBezTo>
                  <a:cubicBezTo>
                    <a:pt x="865" y="203"/>
                    <a:pt x="611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6548;p9">
              <a:extLst>
                <a:ext uri="{FF2B5EF4-FFF2-40B4-BE49-F238E27FC236}">
                  <a16:creationId xmlns:a16="http://schemas.microsoft.com/office/drawing/2014/main" id="{7EF5153E-7ACC-4802-9B3C-06F6B3A9E0A5}"/>
                </a:ext>
              </a:extLst>
            </p:cNvPr>
            <p:cNvSpPr/>
            <p:nvPr/>
          </p:nvSpPr>
          <p:spPr>
            <a:xfrm>
              <a:off x="4261800" y="5050125"/>
              <a:ext cx="24400" cy="13375"/>
            </a:xfrm>
            <a:custGeom>
              <a:avLst/>
              <a:gdLst/>
              <a:ahLst/>
              <a:cxnLst/>
              <a:rect l="l" t="t" r="r" b="b"/>
              <a:pathLst>
                <a:path w="976" h="535" extrusionOk="0">
                  <a:moveTo>
                    <a:pt x="724" y="0"/>
                  </a:moveTo>
                  <a:cubicBezTo>
                    <a:pt x="666" y="0"/>
                    <a:pt x="610" y="32"/>
                    <a:pt x="558" y="102"/>
                  </a:cubicBezTo>
                  <a:cubicBezTo>
                    <a:pt x="398" y="281"/>
                    <a:pt x="199" y="241"/>
                    <a:pt x="1" y="261"/>
                  </a:cubicBezTo>
                  <a:cubicBezTo>
                    <a:pt x="1" y="340"/>
                    <a:pt x="20" y="380"/>
                    <a:pt x="80" y="440"/>
                  </a:cubicBezTo>
                  <a:lnTo>
                    <a:pt x="140" y="440"/>
                  </a:lnTo>
                  <a:lnTo>
                    <a:pt x="199" y="460"/>
                  </a:lnTo>
                  <a:cubicBezTo>
                    <a:pt x="289" y="509"/>
                    <a:pt x="374" y="534"/>
                    <a:pt x="458" y="534"/>
                  </a:cubicBezTo>
                  <a:cubicBezTo>
                    <a:pt x="543" y="534"/>
                    <a:pt x="627" y="509"/>
                    <a:pt x="717" y="460"/>
                  </a:cubicBezTo>
                  <a:lnTo>
                    <a:pt x="776" y="400"/>
                  </a:lnTo>
                  <a:cubicBezTo>
                    <a:pt x="876" y="340"/>
                    <a:pt x="975" y="281"/>
                    <a:pt x="955" y="141"/>
                  </a:cubicBezTo>
                  <a:cubicBezTo>
                    <a:pt x="877" y="52"/>
                    <a:pt x="799" y="0"/>
                    <a:pt x="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6549;p9">
              <a:extLst>
                <a:ext uri="{FF2B5EF4-FFF2-40B4-BE49-F238E27FC236}">
                  <a16:creationId xmlns:a16="http://schemas.microsoft.com/office/drawing/2014/main" id="{8A7D0C92-85E8-4AA6-BBE0-4478D84D283F}"/>
                </a:ext>
              </a:extLst>
            </p:cNvPr>
            <p:cNvSpPr/>
            <p:nvPr/>
          </p:nvSpPr>
          <p:spPr>
            <a:xfrm>
              <a:off x="5477750" y="4533950"/>
              <a:ext cx="8975" cy="13450"/>
            </a:xfrm>
            <a:custGeom>
              <a:avLst/>
              <a:gdLst/>
              <a:ahLst/>
              <a:cxnLst/>
              <a:rect l="l" t="t" r="r" b="b"/>
              <a:pathLst>
                <a:path w="359" h="538" extrusionOk="0">
                  <a:moveTo>
                    <a:pt x="179" y="0"/>
                  </a:moveTo>
                  <a:cubicBezTo>
                    <a:pt x="0" y="199"/>
                    <a:pt x="0" y="358"/>
                    <a:pt x="179" y="537"/>
                  </a:cubicBezTo>
                  <a:lnTo>
                    <a:pt x="318" y="537"/>
                  </a:lnTo>
                  <a:cubicBezTo>
                    <a:pt x="318" y="498"/>
                    <a:pt x="358" y="418"/>
                    <a:pt x="358" y="358"/>
                  </a:cubicBezTo>
                  <a:cubicBezTo>
                    <a:pt x="358" y="219"/>
                    <a:pt x="318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6550;p9">
              <a:extLst>
                <a:ext uri="{FF2B5EF4-FFF2-40B4-BE49-F238E27FC236}">
                  <a16:creationId xmlns:a16="http://schemas.microsoft.com/office/drawing/2014/main" id="{55EC1E62-56BB-4B01-B1EB-44D60819826C}"/>
                </a:ext>
              </a:extLst>
            </p:cNvPr>
            <p:cNvSpPr/>
            <p:nvPr/>
          </p:nvSpPr>
          <p:spPr>
            <a:xfrm>
              <a:off x="5512550" y="5144425"/>
              <a:ext cx="9975" cy="4225"/>
            </a:xfrm>
            <a:custGeom>
              <a:avLst/>
              <a:gdLst/>
              <a:ahLst/>
              <a:cxnLst/>
              <a:rect l="l" t="t" r="r" b="b"/>
              <a:pathLst>
                <a:path w="399" h="169" extrusionOk="0">
                  <a:moveTo>
                    <a:pt x="262" y="1"/>
                  </a:moveTo>
                  <a:cubicBezTo>
                    <a:pt x="158" y="1"/>
                    <a:pt x="74" y="31"/>
                    <a:pt x="1" y="149"/>
                  </a:cubicBezTo>
                  <a:cubicBezTo>
                    <a:pt x="60" y="149"/>
                    <a:pt x="120" y="169"/>
                    <a:pt x="180" y="169"/>
                  </a:cubicBezTo>
                  <a:lnTo>
                    <a:pt x="219" y="149"/>
                  </a:lnTo>
                  <a:lnTo>
                    <a:pt x="279" y="149"/>
                  </a:lnTo>
                  <a:cubicBezTo>
                    <a:pt x="339" y="149"/>
                    <a:pt x="399" y="89"/>
                    <a:pt x="379" y="10"/>
                  </a:cubicBezTo>
                  <a:cubicBezTo>
                    <a:pt x="337" y="4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6551;p9">
              <a:extLst>
                <a:ext uri="{FF2B5EF4-FFF2-40B4-BE49-F238E27FC236}">
                  <a16:creationId xmlns:a16="http://schemas.microsoft.com/office/drawing/2014/main" id="{CCB33568-41FC-4B10-88BC-003F40AD685D}"/>
                </a:ext>
              </a:extLst>
            </p:cNvPr>
            <p:cNvSpPr/>
            <p:nvPr/>
          </p:nvSpPr>
          <p:spPr>
            <a:xfrm>
              <a:off x="5674350" y="5097975"/>
              <a:ext cx="10300" cy="6925"/>
            </a:xfrm>
            <a:custGeom>
              <a:avLst/>
              <a:gdLst/>
              <a:ahLst/>
              <a:cxnLst/>
              <a:rect l="l" t="t" r="r" b="b"/>
              <a:pathLst>
                <a:path w="412" h="277" extrusionOk="0">
                  <a:moveTo>
                    <a:pt x="152" y="1"/>
                  </a:moveTo>
                  <a:cubicBezTo>
                    <a:pt x="63" y="1"/>
                    <a:pt x="1" y="56"/>
                    <a:pt x="14" y="236"/>
                  </a:cubicBezTo>
                  <a:cubicBezTo>
                    <a:pt x="73" y="256"/>
                    <a:pt x="153" y="256"/>
                    <a:pt x="193" y="276"/>
                  </a:cubicBezTo>
                  <a:cubicBezTo>
                    <a:pt x="213" y="236"/>
                    <a:pt x="272" y="236"/>
                    <a:pt x="312" y="236"/>
                  </a:cubicBezTo>
                  <a:cubicBezTo>
                    <a:pt x="392" y="236"/>
                    <a:pt x="412" y="177"/>
                    <a:pt x="392" y="117"/>
                  </a:cubicBezTo>
                  <a:lnTo>
                    <a:pt x="312" y="38"/>
                  </a:lnTo>
                  <a:cubicBezTo>
                    <a:pt x="256" y="17"/>
                    <a:pt x="200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6552;p9">
              <a:extLst>
                <a:ext uri="{FF2B5EF4-FFF2-40B4-BE49-F238E27FC236}">
                  <a16:creationId xmlns:a16="http://schemas.microsoft.com/office/drawing/2014/main" id="{2E939FAF-8DC2-4588-8627-59E008C7B1E5}"/>
                </a:ext>
              </a:extLst>
            </p:cNvPr>
            <p:cNvSpPr/>
            <p:nvPr/>
          </p:nvSpPr>
          <p:spPr>
            <a:xfrm>
              <a:off x="3946000" y="4986125"/>
              <a:ext cx="9475" cy="4375"/>
            </a:xfrm>
            <a:custGeom>
              <a:avLst/>
              <a:gdLst/>
              <a:ahLst/>
              <a:cxnLst/>
              <a:rect l="l" t="t" r="r" b="b"/>
              <a:pathLst>
                <a:path w="379" h="175" extrusionOk="0">
                  <a:moveTo>
                    <a:pt x="113" y="1"/>
                  </a:moveTo>
                  <a:cubicBezTo>
                    <a:pt x="78" y="1"/>
                    <a:pt x="40" y="6"/>
                    <a:pt x="1" y="16"/>
                  </a:cubicBezTo>
                  <a:cubicBezTo>
                    <a:pt x="60" y="36"/>
                    <a:pt x="80" y="75"/>
                    <a:pt x="100" y="135"/>
                  </a:cubicBezTo>
                  <a:lnTo>
                    <a:pt x="140" y="135"/>
                  </a:lnTo>
                  <a:lnTo>
                    <a:pt x="200" y="175"/>
                  </a:lnTo>
                  <a:cubicBezTo>
                    <a:pt x="259" y="155"/>
                    <a:pt x="319" y="155"/>
                    <a:pt x="379" y="135"/>
                  </a:cubicBezTo>
                  <a:cubicBezTo>
                    <a:pt x="304" y="46"/>
                    <a:pt x="218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6553;p9">
              <a:extLst>
                <a:ext uri="{FF2B5EF4-FFF2-40B4-BE49-F238E27FC236}">
                  <a16:creationId xmlns:a16="http://schemas.microsoft.com/office/drawing/2014/main" id="{43208BF3-696F-42FC-86B1-0E6D2A095D41}"/>
                </a:ext>
              </a:extLst>
            </p:cNvPr>
            <p:cNvSpPr/>
            <p:nvPr/>
          </p:nvSpPr>
          <p:spPr>
            <a:xfrm>
              <a:off x="5606150" y="4358850"/>
              <a:ext cx="7875" cy="9025"/>
            </a:xfrm>
            <a:custGeom>
              <a:avLst/>
              <a:gdLst/>
              <a:ahLst/>
              <a:cxnLst/>
              <a:rect l="l" t="t" r="r" b="b"/>
              <a:pathLst>
                <a:path w="315" h="361" extrusionOk="0">
                  <a:moveTo>
                    <a:pt x="252" y="1"/>
                  </a:moveTo>
                  <a:cubicBezTo>
                    <a:pt x="1" y="1"/>
                    <a:pt x="38" y="171"/>
                    <a:pt x="76" y="360"/>
                  </a:cubicBezTo>
                  <a:cubicBezTo>
                    <a:pt x="136" y="360"/>
                    <a:pt x="215" y="340"/>
                    <a:pt x="255" y="340"/>
                  </a:cubicBezTo>
                  <a:cubicBezTo>
                    <a:pt x="295" y="281"/>
                    <a:pt x="295" y="241"/>
                    <a:pt x="315" y="181"/>
                  </a:cubicBezTo>
                  <a:cubicBezTo>
                    <a:pt x="315" y="141"/>
                    <a:pt x="295" y="62"/>
                    <a:pt x="295" y="2"/>
                  </a:cubicBezTo>
                  <a:cubicBezTo>
                    <a:pt x="280" y="1"/>
                    <a:pt x="265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6554;p9">
              <a:extLst>
                <a:ext uri="{FF2B5EF4-FFF2-40B4-BE49-F238E27FC236}">
                  <a16:creationId xmlns:a16="http://schemas.microsoft.com/office/drawing/2014/main" id="{787B54DB-95EC-4DCD-A97B-597AF6286009}"/>
                </a:ext>
              </a:extLst>
            </p:cNvPr>
            <p:cNvSpPr/>
            <p:nvPr/>
          </p:nvSpPr>
          <p:spPr>
            <a:xfrm>
              <a:off x="4134000" y="4042650"/>
              <a:ext cx="174075" cy="57175"/>
            </a:xfrm>
            <a:custGeom>
              <a:avLst/>
              <a:gdLst/>
              <a:ahLst/>
              <a:cxnLst/>
              <a:rect l="l" t="t" r="r" b="b"/>
              <a:pathLst>
                <a:path w="6963" h="2287" extrusionOk="0">
                  <a:moveTo>
                    <a:pt x="6305" y="0"/>
                  </a:moveTo>
                  <a:cubicBezTo>
                    <a:pt x="5361" y="0"/>
                    <a:pt x="4471" y="289"/>
                    <a:pt x="3581" y="516"/>
                  </a:cubicBezTo>
                  <a:cubicBezTo>
                    <a:pt x="3173" y="581"/>
                    <a:pt x="2806" y="860"/>
                    <a:pt x="2402" y="860"/>
                  </a:cubicBezTo>
                  <a:cubicBezTo>
                    <a:pt x="2313" y="860"/>
                    <a:pt x="2222" y="846"/>
                    <a:pt x="2129" y="814"/>
                  </a:cubicBezTo>
                  <a:cubicBezTo>
                    <a:pt x="2046" y="786"/>
                    <a:pt x="1968" y="774"/>
                    <a:pt x="1893" y="774"/>
                  </a:cubicBezTo>
                  <a:cubicBezTo>
                    <a:pt x="1697" y="774"/>
                    <a:pt x="1520" y="858"/>
                    <a:pt x="1333" y="973"/>
                  </a:cubicBezTo>
                  <a:cubicBezTo>
                    <a:pt x="1293" y="993"/>
                    <a:pt x="1253" y="1013"/>
                    <a:pt x="1233" y="1053"/>
                  </a:cubicBezTo>
                  <a:cubicBezTo>
                    <a:pt x="1333" y="1192"/>
                    <a:pt x="1731" y="1371"/>
                    <a:pt x="1253" y="1510"/>
                  </a:cubicBezTo>
                  <a:cubicBezTo>
                    <a:pt x="955" y="1649"/>
                    <a:pt x="657" y="1689"/>
                    <a:pt x="338" y="1769"/>
                  </a:cubicBezTo>
                  <a:cubicBezTo>
                    <a:pt x="20" y="1809"/>
                    <a:pt x="0" y="2047"/>
                    <a:pt x="60" y="2286"/>
                  </a:cubicBezTo>
                  <a:cubicBezTo>
                    <a:pt x="2308" y="1431"/>
                    <a:pt x="4556" y="794"/>
                    <a:pt x="6923" y="356"/>
                  </a:cubicBezTo>
                  <a:cubicBezTo>
                    <a:pt x="6963" y="177"/>
                    <a:pt x="6863" y="98"/>
                    <a:pt x="6704" y="18"/>
                  </a:cubicBezTo>
                  <a:cubicBezTo>
                    <a:pt x="6570" y="6"/>
                    <a:pt x="6437" y="0"/>
                    <a:pt x="6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6555;p9">
              <a:extLst>
                <a:ext uri="{FF2B5EF4-FFF2-40B4-BE49-F238E27FC236}">
                  <a16:creationId xmlns:a16="http://schemas.microsoft.com/office/drawing/2014/main" id="{568F95B5-C2E1-4486-B501-4DACE1ECB780}"/>
                </a:ext>
              </a:extLst>
            </p:cNvPr>
            <p:cNvSpPr/>
            <p:nvPr/>
          </p:nvSpPr>
          <p:spPr>
            <a:xfrm>
              <a:off x="4624350" y="4011150"/>
              <a:ext cx="131300" cy="38925"/>
            </a:xfrm>
            <a:custGeom>
              <a:avLst/>
              <a:gdLst/>
              <a:ahLst/>
              <a:cxnLst/>
              <a:rect l="l" t="t" r="r" b="b"/>
              <a:pathLst>
                <a:path w="5252" h="1557" extrusionOk="0">
                  <a:moveTo>
                    <a:pt x="3700" y="0"/>
                  </a:moveTo>
                  <a:cubicBezTo>
                    <a:pt x="3675" y="0"/>
                    <a:pt x="3651" y="15"/>
                    <a:pt x="3621" y="45"/>
                  </a:cubicBezTo>
                  <a:cubicBezTo>
                    <a:pt x="3521" y="144"/>
                    <a:pt x="3362" y="85"/>
                    <a:pt x="3263" y="184"/>
                  </a:cubicBezTo>
                  <a:cubicBezTo>
                    <a:pt x="2169" y="323"/>
                    <a:pt x="1094" y="642"/>
                    <a:pt x="80" y="1059"/>
                  </a:cubicBezTo>
                  <a:cubicBezTo>
                    <a:pt x="40" y="1258"/>
                    <a:pt x="0" y="1517"/>
                    <a:pt x="299" y="1557"/>
                  </a:cubicBezTo>
                  <a:cubicBezTo>
                    <a:pt x="1791" y="1378"/>
                    <a:pt x="3183" y="821"/>
                    <a:pt x="4675" y="562"/>
                  </a:cubicBezTo>
                  <a:cubicBezTo>
                    <a:pt x="4794" y="542"/>
                    <a:pt x="4894" y="483"/>
                    <a:pt x="5013" y="423"/>
                  </a:cubicBezTo>
                  <a:cubicBezTo>
                    <a:pt x="5093" y="363"/>
                    <a:pt x="5172" y="304"/>
                    <a:pt x="5212" y="244"/>
                  </a:cubicBezTo>
                  <a:cubicBezTo>
                    <a:pt x="5252" y="164"/>
                    <a:pt x="5252" y="85"/>
                    <a:pt x="5192" y="25"/>
                  </a:cubicBezTo>
                  <a:cubicBezTo>
                    <a:pt x="4715" y="25"/>
                    <a:pt x="4257" y="45"/>
                    <a:pt x="3780" y="45"/>
                  </a:cubicBezTo>
                  <a:cubicBezTo>
                    <a:pt x="3750" y="15"/>
                    <a:pt x="3725" y="0"/>
                    <a:pt x="3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6556;p9">
              <a:extLst>
                <a:ext uri="{FF2B5EF4-FFF2-40B4-BE49-F238E27FC236}">
                  <a16:creationId xmlns:a16="http://schemas.microsoft.com/office/drawing/2014/main" id="{B3C340AB-A3B1-4123-A6E8-853B74A14C2B}"/>
                </a:ext>
              </a:extLst>
            </p:cNvPr>
            <p:cNvSpPr/>
            <p:nvPr/>
          </p:nvSpPr>
          <p:spPr>
            <a:xfrm>
              <a:off x="3823175" y="4001875"/>
              <a:ext cx="75100" cy="53925"/>
            </a:xfrm>
            <a:custGeom>
              <a:avLst/>
              <a:gdLst/>
              <a:ahLst/>
              <a:cxnLst/>
              <a:rect l="l" t="t" r="r" b="b"/>
              <a:pathLst>
                <a:path w="3004" h="2157" extrusionOk="0">
                  <a:moveTo>
                    <a:pt x="2109" y="1"/>
                  </a:moveTo>
                  <a:cubicBezTo>
                    <a:pt x="1857" y="1"/>
                    <a:pt x="1605" y="95"/>
                    <a:pt x="1353" y="297"/>
                  </a:cubicBezTo>
                  <a:cubicBezTo>
                    <a:pt x="1214" y="396"/>
                    <a:pt x="995" y="396"/>
                    <a:pt x="796" y="436"/>
                  </a:cubicBezTo>
                  <a:cubicBezTo>
                    <a:pt x="517" y="714"/>
                    <a:pt x="0" y="913"/>
                    <a:pt x="438" y="1430"/>
                  </a:cubicBezTo>
                  <a:cubicBezTo>
                    <a:pt x="517" y="1490"/>
                    <a:pt x="557" y="1530"/>
                    <a:pt x="597" y="1629"/>
                  </a:cubicBezTo>
                  <a:cubicBezTo>
                    <a:pt x="696" y="1629"/>
                    <a:pt x="756" y="1689"/>
                    <a:pt x="796" y="1789"/>
                  </a:cubicBezTo>
                  <a:cubicBezTo>
                    <a:pt x="895" y="1828"/>
                    <a:pt x="935" y="1888"/>
                    <a:pt x="995" y="1987"/>
                  </a:cubicBezTo>
                  <a:cubicBezTo>
                    <a:pt x="1187" y="1987"/>
                    <a:pt x="1365" y="2157"/>
                    <a:pt x="1567" y="2157"/>
                  </a:cubicBezTo>
                  <a:cubicBezTo>
                    <a:pt x="1595" y="2157"/>
                    <a:pt x="1623" y="2154"/>
                    <a:pt x="1651" y="2147"/>
                  </a:cubicBezTo>
                  <a:cubicBezTo>
                    <a:pt x="1711" y="1987"/>
                    <a:pt x="1791" y="1808"/>
                    <a:pt x="1850" y="1629"/>
                  </a:cubicBezTo>
                  <a:cubicBezTo>
                    <a:pt x="1850" y="1351"/>
                    <a:pt x="1572" y="1430"/>
                    <a:pt x="1452" y="1311"/>
                  </a:cubicBezTo>
                  <a:cubicBezTo>
                    <a:pt x="1353" y="1291"/>
                    <a:pt x="1234" y="1251"/>
                    <a:pt x="1174" y="1132"/>
                  </a:cubicBezTo>
                  <a:cubicBezTo>
                    <a:pt x="1134" y="913"/>
                    <a:pt x="1273" y="893"/>
                    <a:pt x="1432" y="854"/>
                  </a:cubicBezTo>
                  <a:cubicBezTo>
                    <a:pt x="1850" y="754"/>
                    <a:pt x="2288" y="675"/>
                    <a:pt x="2706" y="575"/>
                  </a:cubicBezTo>
                  <a:cubicBezTo>
                    <a:pt x="2805" y="495"/>
                    <a:pt x="3004" y="456"/>
                    <a:pt x="2845" y="257"/>
                  </a:cubicBezTo>
                  <a:cubicBezTo>
                    <a:pt x="2600" y="90"/>
                    <a:pt x="2354" y="1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6557;p9">
              <a:extLst>
                <a:ext uri="{FF2B5EF4-FFF2-40B4-BE49-F238E27FC236}">
                  <a16:creationId xmlns:a16="http://schemas.microsoft.com/office/drawing/2014/main" id="{D522E340-B247-4CD3-9CD8-D0848248E832}"/>
                </a:ext>
              </a:extLst>
            </p:cNvPr>
            <p:cNvSpPr/>
            <p:nvPr/>
          </p:nvSpPr>
          <p:spPr>
            <a:xfrm>
              <a:off x="4301575" y="4021200"/>
              <a:ext cx="126350" cy="31050"/>
            </a:xfrm>
            <a:custGeom>
              <a:avLst/>
              <a:gdLst/>
              <a:ahLst/>
              <a:cxnLst/>
              <a:rect l="l" t="t" r="r" b="b"/>
              <a:pathLst>
                <a:path w="5054" h="1242" extrusionOk="0">
                  <a:moveTo>
                    <a:pt x="4656" y="1"/>
                  </a:moveTo>
                  <a:cubicBezTo>
                    <a:pt x="4576" y="1"/>
                    <a:pt x="4477" y="1"/>
                    <a:pt x="4397" y="41"/>
                  </a:cubicBezTo>
                  <a:cubicBezTo>
                    <a:pt x="4357" y="41"/>
                    <a:pt x="4338" y="61"/>
                    <a:pt x="4278" y="61"/>
                  </a:cubicBezTo>
                  <a:cubicBezTo>
                    <a:pt x="4168" y="100"/>
                    <a:pt x="4064" y="110"/>
                    <a:pt x="3960" y="110"/>
                  </a:cubicBezTo>
                  <a:cubicBezTo>
                    <a:pt x="3855" y="110"/>
                    <a:pt x="3751" y="100"/>
                    <a:pt x="3641" y="100"/>
                  </a:cubicBezTo>
                  <a:cubicBezTo>
                    <a:pt x="2587" y="100"/>
                    <a:pt x="1612" y="538"/>
                    <a:pt x="598" y="538"/>
                  </a:cubicBezTo>
                  <a:cubicBezTo>
                    <a:pt x="319" y="538"/>
                    <a:pt x="21" y="677"/>
                    <a:pt x="1" y="1055"/>
                  </a:cubicBezTo>
                  <a:cubicBezTo>
                    <a:pt x="81" y="1115"/>
                    <a:pt x="120" y="1175"/>
                    <a:pt x="200" y="1234"/>
                  </a:cubicBezTo>
                  <a:cubicBezTo>
                    <a:pt x="269" y="1239"/>
                    <a:pt x="337" y="1242"/>
                    <a:pt x="403" y="1242"/>
                  </a:cubicBezTo>
                  <a:cubicBezTo>
                    <a:pt x="600" y="1242"/>
                    <a:pt x="787" y="1219"/>
                    <a:pt x="996" y="1175"/>
                  </a:cubicBezTo>
                  <a:lnTo>
                    <a:pt x="4954" y="498"/>
                  </a:lnTo>
                  <a:cubicBezTo>
                    <a:pt x="5054" y="399"/>
                    <a:pt x="5054" y="279"/>
                    <a:pt x="4994" y="160"/>
                  </a:cubicBezTo>
                  <a:cubicBezTo>
                    <a:pt x="4895" y="61"/>
                    <a:pt x="4775" y="1"/>
                    <a:pt x="4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6558;p9">
              <a:extLst>
                <a:ext uri="{FF2B5EF4-FFF2-40B4-BE49-F238E27FC236}">
                  <a16:creationId xmlns:a16="http://schemas.microsoft.com/office/drawing/2014/main" id="{28F8B009-69DE-4703-99E8-AD8A6880048B}"/>
                </a:ext>
              </a:extLst>
            </p:cNvPr>
            <p:cNvSpPr/>
            <p:nvPr/>
          </p:nvSpPr>
          <p:spPr>
            <a:xfrm>
              <a:off x="4325950" y="4095325"/>
              <a:ext cx="89050" cy="34500"/>
            </a:xfrm>
            <a:custGeom>
              <a:avLst/>
              <a:gdLst/>
              <a:ahLst/>
              <a:cxnLst/>
              <a:rect l="l" t="t" r="r" b="b"/>
              <a:pathLst>
                <a:path w="3562" h="1380" extrusionOk="0">
                  <a:moveTo>
                    <a:pt x="3283" y="0"/>
                  </a:moveTo>
                  <a:cubicBezTo>
                    <a:pt x="2288" y="199"/>
                    <a:pt x="1274" y="398"/>
                    <a:pt x="299" y="736"/>
                  </a:cubicBezTo>
                  <a:cubicBezTo>
                    <a:pt x="140" y="875"/>
                    <a:pt x="1" y="1034"/>
                    <a:pt x="140" y="1253"/>
                  </a:cubicBezTo>
                  <a:cubicBezTo>
                    <a:pt x="249" y="1347"/>
                    <a:pt x="358" y="1379"/>
                    <a:pt x="487" y="1379"/>
                  </a:cubicBezTo>
                  <a:cubicBezTo>
                    <a:pt x="522" y="1379"/>
                    <a:pt x="559" y="1377"/>
                    <a:pt x="597" y="1373"/>
                  </a:cubicBezTo>
                  <a:cubicBezTo>
                    <a:pt x="697" y="1353"/>
                    <a:pt x="816" y="1313"/>
                    <a:pt x="916" y="1293"/>
                  </a:cubicBezTo>
                  <a:cubicBezTo>
                    <a:pt x="1095" y="1253"/>
                    <a:pt x="1254" y="1253"/>
                    <a:pt x="1433" y="1194"/>
                  </a:cubicBezTo>
                  <a:cubicBezTo>
                    <a:pt x="1532" y="1174"/>
                    <a:pt x="1632" y="1114"/>
                    <a:pt x="1731" y="1074"/>
                  </a:cubicBezTo>
                  <a:cubicBezTo>
                    <a:pt x="1791" y="1054"/>
                    <a:pt x="1851" y="1015"/>
                    <a:pt x="1910" y="995"/>
                  </a:cubicBezTo>
                  <a:lnTo>
                    <a:pt x="2209" y="915"/>
                  </a:lnTo>
                  <a:cubicBezTo>
                    <a:pt x="2388" y="895"/>
                    <a:pt x="2567" y="895"/>
                    <a:pt x="2726" y="855"/>
                  </a:cubicBezTo>
                  <a:cubicBezTo>
                    <a:pt x="2865" y="796"/>
                    <a:pt x="2965" y="776"/>
                    <a:pt x="3064" y="756"/>
                  </a:cubicBezTo>
                  <a:cubicBezTo>
                    <a:pt x="3203" y="736"/>
                    <a:pt x="3363" y="696"/>
                    <a:pt x="3482" y="597"/>
                  </a:cubicBezTo>
                  <a:cubicBezTo>
                    <a:pt x="3522" y="537"/>
                    <a:pt x="3561" y="458"/>
                    <a:pt x="3561" y="378"/>
                  </a:cubicBezTo>
                  <a:cubicBezTo>
                    <a:pt x="3561" y="179"/>
                    <a:pt x="3422" y="8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6559;p9">
              <a:extLst>
                <a:ext uri="{FF2B5EF4-FFF2-40B4-BE49-F238E27FC236}">
                  <a16:creationId xmlns:a16="http://schemas.microsoft.com/office/drawing/2014/main" id="{DFDE35D5-D404-4FBA-803B-DB24D5EDEAC1}"/>
                </a:ext>
              </a:extLst>
            </p:cNvPr>
            <p:cNvSpPr/>
            <p:nvPr/>
          </p:nvSpPr>
          <p:spPr>
            <a:xfrm>
              <a:off x="4212575" y="4121175"/>
              <a:ext cx="94500" cy="30725"/>
            </a:xfrm>
            <a:custGeom>
              <a:avLst/>
              <a:gdLst/>
              <a:ahLst/>
              <a:cxnLst/>
              <a:rect l="l" t="t" r="r" b="b"/>
              <a:pathLst>
                <a:path w="3780" h="1229" extrusionOk="0">
                  <a:moveTo>
                    <a:pt x="3223" y="40"/>
                  </a:moveTo>
                  <a:cubicBezTo>
                    <a:pt x="3044" y="60"/>
                    <a:pt x="2885" y="160"/>
                    <a:pt x="2725" y="160"/>
                  </a:cubicBezTo>
                  <a:cubicBezTo>
                    <a:pt x="1771" y="160"/>
                    <a:pt x="955" y="617"/>
                    <a:pt x="60" y="756"/>
                  </a:cubicBezTo>
                  <a:cubicBezTo>
                    <a:pt x="0" y="836"/>
                    <a:pt x="0" y="896"/>
                    <a:pt x="60" y="955"/>
                  </a:cubicBezTo>
                  <a:cubicBezTo>
                    <a:pt x="109" y="1011"/>
                    <a:pt x="170" y="1025"/>
                    <a:pt x="235" y="1025"/>
                  </a:cubicBezTo>
                  <a:cubicBezTo>
                    <a:pt x="301" y="1025"/>
                    <a:pt x="371" y="1011"/>
                    <a:pt x="436" y="1011"/>
                  </a:cubicBezTo>
                  <a:cubicBezTo>
                    <a:pt x="488" y="1011"/>
                    <a:pt x="537" y="1020"/>
                    <a:pt x="577" y="1055"/>
                  </a:cubicBezTo>
                  <a:cubicBezTo>
                    <a:pt x="1233" y="1055"/>
                    <a:pt x="1790" y="796"/>
                    <a:pt x="2427" y="637"/>
                  </a:cubicBezTo>
                  <a:cubicBezTo>
                    <a:pt x="2487" y="627"/>
                    <a:pt x="2566" y="602"/>
                    <a:pt x="2636" y="602"/>
                  </a:cubicBezTo>
                  <a:cubicBezTo>
                    <a:pt x="2706" y="602"/>
                    <a:pt x="2765" y="627"/>
                    <a:pt x="2785" y="717"/>
                  </a:cubicBezTo>
                  <a:cubicBezTo>
                    <a:pt x="2885" y="935"/>
                    <a:pt x="2586" y="935"/>
                    <a:pt x="2527" y="1095"/>
                  </a:cubicBezTo>
                  <a:cubicBezTo>
                    <a:pt x="2566" y="1134"/>
                    <a:pt x="2646" y="1194"/>
                    <a:pt x="2666" y="1214"/>
                  </a:cubicBezTo>
                  <a:cubicBezTo>
                    <a:pt x="2725" y="1224"/>
                    <a:pt x="2780" y="1229"/>
                    <a:pt x="2837" y="1229"/>
                  </a:cubicBezTo>
                  <a:cubicBezTo>
                    <a:pt x="2895" y="1229"/>
                    <a:pt x="2954" y="1224"/>
                    <a:pt x="3024" y="1214"/>
                  </a:cubicBezTo>
                  <a:cubicBezTo>
                    <a:pt x="3143" y="1194"/>
                    <a:pt x="3243" y="1154"/>
                    <a:pt x="3342" y="1114"/>
                  </a:cubicBezTo>
                  <a:cubicBezTo>
                    <a:pt x="3442" y="1055"/>
                    <a:pt x="3541" y="1015"/>
                    <a:pt x="3621" y="935"/>
                  </a:cubicBezTo>
                  <a:cubicBezTo>
                    <a:pt x="3641" y="856"/>
                    <a:pt x="3641" y="816"/>
                    <a:pt x="3621" y="736"/>
                  </a:cubicBezTo>
                  <a:cubicBezTo>
                    <a:pt x="3461" y="498"/>
                    <a:pt x="3780" y="498"/>
                    <a:pt x="3780" y="339"/>
                  </a:cubicBezTo>
                  <a:cubicBezTo>
                    <a:pt x="3740" y="0"/>
                    <a:pt x="3382" y="160"/>
                    <a:pt x="3223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6560;p9">
              <a:extLst>
                <a:ext uri="{FF2B5EF4-FFF2-40B4-BE49-F238E27FC236}">
                  <a16:creationId xmlns:a16="http://schemas.microsoft.com/office/drawing/2014/main" id="{DDF1F96C-F61A-4FB2-B048-EF5044F0D40C}"/>
                </a:ext>
              </a:extLst>
            </p:cNvPr>
            <p:cNvSpPr/>
            <p:nvPr/>
          </p:nvSpPr>
          <p:spPr>
            <a:xfrm>
              <a:off x="4480125" y="3989875"/>
              <a:ext cx="125350" cy="33050"/>
            </a:xfrm>
            <a:custGeom>
              <a:avLst/>
              <a:gdLst/>
              <a:ahLst/>
              <a:cxnLst/>
              <a:rect l="l" t="t" r="r" b="b"/>
              <a:pathLst>
                <a:path w="5014" h="1322" extrusionOk="0">
                  <a:moveTo>
                    <a:pt x="4218" y="1"/>
                  </a:moveTo>
                  <a:cubicBezTo>
                    <a:pt x="4059" y="1"/>
                    <a:pt x="3899" y="21"/>
                    <a:pt x="3720" y="80"/>
                  </a:cubicBezTo>
                  <a:cubicBezTo>
                    <a:pt x="3482" y="140"/>
                    <a:pt x="3263" y="180"/>
                    <a:pt x="3004" y="180"/>
                  </a:cubicBezTo>
                  <a:cubicBezTo>
                    <a:pt x="2686" y="200"/>
                    <a:pt x="2388" y="299"/>
                    <a:pt x="2089" y="399"/>
                  </a:cubicBezTo>
                  <a:cubicBezTo>
                    <a:pt x="1970" y="438"/>
                    <a:pt x="1870" y="478"/>
                    <a:pt x="1771" y="518"/>
                  </a:cubicBezTo>
                  <a:cubicBezTo>
                    <a:pt x="1671" y="538"/>
                    <a:pt x="1572" y="578"/>
                    <a:pt x="1472" y="617"/>
                  </a:cubicBezTo>
                  <a:cubicBezTo>
                    <a:pt x="1333" y="677"/>
                    <a:pt x="1194" y="717"/>
                    <a:pt x="1075" y="737"/>
                  </a:cubicBezTo>
                  <a:cubicBezTo>
                    <a:pt x="995" y="737"/>
                    <a:pt x="935" y="777"/>
                    <a:pt x="876" y="796"/>
                  </a:cubicBezTo>
                  <a:cubicBezTo>
                    <a:pt x="736" y="816"/>
                    <a:pt x="597" y="836"/>
                    <a:pt x="438" y="876"/>
                  </a:cubicBezTo>
                  <a:cubicBezTo>
                    <a:pt x="299" y="896"/>
                    <a:pt x="120" y="936"/>
                    <a:pt x="20" y="1075"/>
                  </a:cubicBezTo>
                  <a:cubicBezTo>
                    <a:pt x="0" y="1135"/>
                    <a:pt x="20" y="1214"/>
                    <a:pt x="80" y="1294"/>
                  </a:cubicBezTo>
                  <a:cubicBezTo>
                    <a:pt x="134" y="1312"/>
                    <a:pt x="187" y="1322"/>
                    <a:pt x="241" y="1322"/>
                  </a:cubicBezTo>
                  <a:cubicBezTo>
                    <a:pt x="307" y="1322"/>
                    <a:pt x="372" y="1307"/>
                    <a:pt x="438" y="1274"/>
                  </a:cubicBezTo>
                  <a:cubicBezTo>
                    <a:pt x="697" y="1274"/>
                    <a:pt x="915" y="1234"/>
                    <a:pt x="1134" y="1214"/>
                  </a:cubicBezTo>
                  <a:cubicBezTo>
                    <a:pt x="1234" y="1135"/>
                    <a:pt x="1393" y="1174"/>
                    <a:pt x="1492" y="1095"/>
                  </a:cubicBezTo>
                  <a:cubicBezTo>
                    <a:pt x="1612" y="1075"/>
                    <a:pt x="1711" y="1075"/>
                    <a:pt x="1831" y="1035"/>
                  </a:cubicBezTo>
                  <a:cubicBezTo>
                    <a:pt x="1910" y="995"/>
                    <a:pt x="1970" y="936"/>
                    <a:pt x="2010" y="916"/>
                  </a:cubicBezTo>
                  <a:cubicBezTo>
                    <a:pt x="3004" y="896"/>
                    <a:pt x="3979" y="677"/>
                    <a:pt x="4954" y="538"/>
                  </a:cubicBezTo>
                  <a:cubicBezTo>
                    <a:pt x="5013" y="319"/>
                    <a:pt x="4894" y="200"/>
                    <a:pt x="4755" y="100"/>
                  </a:cubicBezTo>
                  <a:cubicBezTo>
                    <a:pt x="4576" y="21"/>
                    <a:pt x="4397" y="1"/>
                    <a:pt x="4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6561;p9">
              <a:extLst>
                <a:ext uri="{FF2B5EF4-FFF2-40B4-BE49-F238E27FC236}">
                  <a16:creationId xmlns:a16="http://schemas.microsoft.com/office/drawing/2014/main" id="{586CE88A-E347-401A-ACCC-DD509E98FB2C}"/>
                </a:ext>
              </a:extLst>
            </p:cNvPr>
            <p:cNvSpPr/>
            <p:nvPr/>
          </p:nvSpPr>
          <p:spPr>
            <a:xfrm>
              <a:off x="4024575" y="4134600"/>
              <a:ext cx="77125" cy="53325"/>
            </a:xfrm>
            <a:custGeom>
              <a:avLst/>
              <a:gdLst/>
              <a:ahLst/>
              <a:cxnLst/>
              <a:rect l="l" t="t" r="r" b="b"/>
              <a:pathLst>
                <a:path w="3085" h="2133" extrusionOk="0">
                  <a:moveTo>
                    <a:pt x="100" y="1"/>
                  </a:moveTo>
                  <a:cubicBezTo>
                    <a:pt x="60" y="60"/>
                    <a:pt x="40" y="80"/>
                    <a:pt x="21" y="100"/>
                  </a:cubicBezTo>
                  <a:cubicBezTo>
                    <a:pt x="1" y="299"/>
                    <a:pt x="120" y="458"/>
                    <a:pt x="220" y="597"/>
                  </a:cubicBezTo>
                  <a:cubicBezTo>
                    <a:pt x="438" y="856"/>
                    <a:pt x="816" y="896"/>
                    <a:pt x="956" y="1214"/>
                  </a:cubicBezTo>
                  <a:cubicBezTo>
                    <a:pt x="1095" y="1234"/>
                    <a:pt x="1214" y="1294"/>
                    <a:pt x="1294" y="1413"/>
                  </a:cubicBezTo>
                  <a:cubicBezTo>
                    <a:pt x="1433" y="1413"/>
                    <a:pt x="1552" y="1492"/>
                    <a:pt x="1652" y="1592"/>
                  </a:cubicBezTo>
                  <a:cubicBezTo>
                    <a:pt x="2010" y="1612"/>
                    <a:pt x="2209" y="1870"/>
                    <a:pt x="2408" y="2089"/>
                  </a:cubicBezTo>
                  <a:cubicBezTo>
                    <a:pt x="2492" y="2112"/>
                    <a:pt x="2582" y="2132"/>
                    <a:pt x="2667" y="2132"/>
                  </a:cubicBezTo>
                  <a:cubicBezTo>
                    <a:pt x="2802" y="2132"/>
                    <a:pt x="2923" y="2081"/>
                    <a:pt x="2985" y="1910"/>
                  </a:cubicBezTo>
                  <a:cubicBezTo>
                    <a:pt x="3084" y="1652"/>
                    <a:pt x="2726" y="1691"/>
                    <a:pt x="2607" y="1572"/>
                  </a:cubicBezTo>
                  <a:lnTo>
                    <a:pt x="2487" y="1453"/>
                  </a:lnTo>
                  <a:cubicBezTo>
                    <a:pt x="2149" y="1413"/>
                    <a:pt x="1930" y="1174"/>
                    <a:pt x="1692" y="995"/>
                  </a:cubicBezTo>
                  <a:cubicBezTo>
                    <a:pt x="1154" y="617"/>
                    <a:pt x="657" y="27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6562;p9">
              <a:extLst>
                <a:ext uri="{FF2B5EF4-FFF2-40B4-BE49-F238E27FC236}">
                  <a16:creationId xmlns:a16="http://schemas.microsoft.com/office/drawing/2014/main" id="{C08B7461-2FB7-4A34-8E4E-6FF87001045B}"/>
                </a:ext>
              </a:extLst>
            </p:cNvPr>
            <p:cNvSpPr/>
            <p:nvPr/>
          </p:nvSpPr>
          <p:spPr>
            <a:xfrm>
              <a:off x="4408000" y="4076900"/>
              <a:ext cx="89550" cy="31875"/>
            </a:xfrm>
            <a:custGeom>
              <a:avLst/>
              <a:gdLst/>
              <a:ahLst/>
              <a:cxnLst/>
              <a:rect l="l" t="t" r="r" b="b"/>
              <a:pathLst>
                <a:path w="3582" h="1275" extrusionOk="0">
                  <a:moveTo>
                    <a:pt x="3502" y="1"/>
                  </a:moveTo>
                  <a:lnTo>
                    <a:pt x="3502" y="1"/>
                  </a:lnTo>
                  <a:cubicBezTo>
                    <a:pt x="2726" y="41"/>
                    <a:pt x="2010" y="61"/>
                    <a:pt x="1294" y="379"/>
                  </a:cubicBezTo>
                  <a:cubicBezTo>
                    <a:pt x="896" y="538"/>
                    <a:pt x="419" y="618"/>
                    <a:pt x="1" y="737"/>
                  </a:cubicBezTo>
                  <a:cubicBezTo>
                    <a:pt x="41" y="876"/>
                    <a:pt x="120" y="996"/>
                    <a:pt x="180" y="1115"/>
                  </a:cubicBezTo>
                  <a:cubicBezTo>
                    <a:pt x="279" y="1214"/>
                    <a:pt x="399" y="1274"/>
                    <a:pt x="538" y="1274"/>
                  </a:cubicBezTo>
                  <a:cubicBezTo>
                    <a:pt x="1234" y="1135"/>
                    <a:pt x="1911" y="996"/>
                    <a:pt x="2587" y="737"/>
                  </a:cubicBezTo>
                  <a:cubicBezTo>
                    <a:pt x="2706" y="677"/>
                    <a:pt x="2826" y="618"/>
                    <a:pt x="2925" y="538"/>
                  </a:cubicBezTo>
                  <a:cubicBezTo>
                    <a:pt x="3124" y="339"/>
                    <a:pt x="3582" y="478"/>
                    <a:pt x="3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6563;p9">
              <a:extLst>
                <a:ext uri="{FF2B5EF4-FFF2-40B4-BE49-F238E27FC236}">
                  <a16:creationId xmlns:a16="http://schemas.microsoft.com/office/drawing/2014/main" id="{FA0FCF7A-0E0C-45EB-90B9-61D42304B6E4}"/>
                </a:ext>
              </a:extLst>
            </p:cNvPr>
            <p:cNvSpPr/>
            <p:nvPr/>
          </p:nvSpPr>
          <p:spPr>
            <a:xfrm>
              <a:off x="4150400" y="4111275"/>
              <a:ext cx="81575" cy="38775"/>
            </a:xfrm>
            <a:custGeom>
              <a:avLst/>
              <a:gdLst/>
              <a:ahLst/>
              <a:cxnLst/>
              <a:rect l="l" t="t" r="r" b="b"/>
              <a:pathLst>
                <a:path w="3263" h="1551" extrusionOk="0">
                  <a:moveTo>
                    <a:pt x="3102" y="0"/>
                  </a:moveTo>
                  <a:cubicBezTo>
                    <a:pt x="3031" y="0"/>
                    <a:pt x="2946" y="29"/>
                    <a:pt x="2865" y="38"/>
                  </a:cubicBezTo>
                  <a:cubicBezTo>
                    <a:pt x="1851" y="138"/>
                    <a:pt x="995" y="715"/>
                    <a:pt x="100" y="1113"/>
                  </a:cubicBezTo>
                  <a:cubicBezTo>
                    <a:pt x="40" y="1212"/>
                    <a:pt x="1" y="1331"/>
                    <a:pt x="80" y="1451"/>
                  </a:cubicBezTo>
                  <a:cubicBezTo>
                    <a:pt x="140" y="1510"/>
                    <a:pt x="199" y="1550"/>
                    <a:pt x="279" y="1550"/>
                  </a:cubicBezTo>
                  <a:cubicBezTo>
                    <a:pt x="398" y="1550"/>
                    <a:pt x="498" y="1510"/>
                    <a:pt x="637" y="1491"/>
                  </a:cubicBezTo>
                  <a:cubicBezTo>
                    <a:pt x="955" y="1351"/>
                    <a:pt x="1333" y="1331"/>
                    <a:pt x="1552" y="993"/>
                  </a:cubicBezTo>
                  <a:cubicBezTo>
                    <a:pt x="2089" y="635"/>
                    <a:pt x="2726" y="516"/>
                    <a:pt x="3263" y="217"/>
                  </a:cubicBezTo>
                  <a:cubicBezTo>
                    <a:pt x="3252" y="43"/>
                    <a:pt x="3187" y="0"/>
                    <a:pt x="3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6564;p9">
              <a:extLst>
                <a:ext uri="{FF2B5EF4-FFF2-40B4-BE49-F238E27FC236}">
                  <a16:creationId xmlns:a16="http://schemas.microsoft.com/office/drawing/2014/main" id="{E75332DD-7E1C-42A8-BCF7-949F0BA62D91}"/>
                </a:ext>
              </a:extLst>
            </p:cNvPr>
            <p:cNvSpPr/>
            <p:nvPr/>
          </p:nvSpPr>
          <p:spPr>
            <a:xfrm>
              <a:off x="4222025" y="4080825"/>
              <a:ext cx="78100" cy="35900"/>
            </a:xfrm>
            <a:custGeom>
              <a:avLst/>
              <a:gdLst/>
              <a:ahLst/>
              <a:cxnLst/>
              <a:rect l="l" t="t" r="r" b="b"/>
              <a:pathLst>
                <a:path w="3124" h="1436" extrusionOk="0">
                  <a:moveTo>
                    <a:pt x="2928" y="0"/>
                  </a:moveTo>
                  <a:cubicBezTo>
                    <a:pt x="2900" y="0"/>
                    <a:pt x="2872" y="15"/>
                    <a:pt x="2845" y="43"/>
                  </a:cubicBezTo>
                  <a:cubicBezTo>
                    <a:pt x="1870" y="401"/>
                    <a:pt x="855" y="640"/>
                    <a:pt x="0" y="1256"/>
                  </a:cubicBezTo>
                  <a:cubicBezTo>
                    <a:pt x="159" y="1276"/>
                    <a:pt x="298" y="1276"/>
                    <a:pt x="398" y="1435"/>
                  </a:cubicBezTo>
                  <a:cubicBezTo>
                    <a:pt x="1214" y="1137"/>
                    <a:pt x="2109" y="978"/>
                    <a:pt x="2865" y="401"/>
                  </a:cubicBezTo>
                  <a:cubicBezTo>
                    <a:pt x="2964" y="321"/>
                    <a:pt x="3123" y="262"/>
                    <a:pt x="3024" y="63"/>
                  </a:cubicBezTo>
                  <a:cubicBezTo>
                    <a:pt x="2992" y="20"/>
                    <a:pt x="2960" y="0"/>
                    <a:pt x="29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6565;p9">
              <a:extLst>
                <a:ext uri="{FF2B5EF4-FFF2-40B4-BE49-F238E27FC236}">
                  <a16:creationId xmlns:a16="http://schemas.microsoft.com/office/drawing/2014/main" id="{CBCEEF9D-A96A-48EB-BB79-FC1F59723F5A}"/>
                </a:ext>
              </a:extLst>
            </p:cNvPr>
            <p:cNvSpPr/>
            <p:nvPr/>
          </p:nvSpPr>
          <p:spPr>
            <a:xfrm>
              <a:off x="4552225" y="4038125"/>
              <a:ext cx="79600" cy="32350"/>
            </a:xfrm>
            <a:custGeom>
              <a:avLst/>
              <a:gdLst/>
              <a:ahLst/>
              <a:cxnLst/>
              <a:rect l="l" t="t" r="r" b="b"/>
              <a:pathLst>
                <a:path w="3184" h="1294" extrusionOk="0">
                  <a:moveTo>
                    <a:pt x="2965" y="0"/>
                  </a:moveTo>
                  <a:cubicBezTo>
                    <a:pt x="2289" y="199"/>
                    <a:pt x="1612" y="398"/>
                    <a:pt x="936" y="478"/>
                  </a:cubicBezTo>
                  <a:cubicBezTo>
                    <a:pt x="598" y="537"/>
                    <a:pt x="279" y="657"/>
                    <a:pt x="1" y="876"/>
                  </a:cubicBezTo>
                  <a:cubicBezTo>
                    <a:pt x="1" y="1055"/>
                    <a:pt x="80" y="1234"/>
                    <a:pt x="240" y="1293"/>
                  </a:cubicBezTo>
                  <a:cubicBezTo>
                    <a:pt x="1015" y="1254"/>
                    <a:pt x="1732" y="896"/>
                    <a:pt x="2507" y="776"/>
                  </a:cubicBezTo>
                  <a:cubicBezTo>
                    <a:pt x="2706" y="697"/>
                    <a:pt x="2925" y="597"/>
                    <a:pt x="2985" y="358"/>
                  </a:cubicBezTo>
                  <a:cubicBezTo>
                    <a:pt x="3025" y="219"/>
                    <a:pt x="3184" y="100"/>
                    <a:pt x="29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6566;p9">
              <a:extLst>
                <a:ext uri="{FF2B5EF4-FFF2-40B4-BE49-F238E27FC236}">
                  <a16:creationId xmlns:a16="http://schemas.microsoft.com/office/drawing/2014/main" id="{9FD6BA94-9527-4C31-BDBD-19BFFC925CF9}"/>
                </a:ext>
              </a:extLst>
            </p:cNvPr>
            <p:cNvSpPr/>
            <p:nvPr/>
          </p:nvSpPr>
          <p:spPr>
            <a:xfrm>
              <a:off x="4477625" y="4060000"/>
              <a:ext cx="79100" cy="31700"/>
            </a:xfrm>
            <a:custGeom>
              <a:avLst/>
              <a:gdLst/>
              <a:ahLst/>
              <a:cxnLst/>
              <a:rect l="l" t="t" r="r" b="b"/>
              <a:pathLst>
                <a:path w="3164" h="1268" extrusionOk="0">
                  <a:moveTo>
                    <a:pt x="2965" y="1"/>
                  </a:moveTo>
                  <a:cubicBezTo>
                    <a:pt x="2169" y="100"/>
                    <a:pt x="1433" y="418"/>
                    <a:pt x="697" y="677"/>
                  </a:cubicBezTo>
                  <a:cubicBezTo>
                    <a:pt x="578" y="1015"/>
                    <a:pt x="120" y="776"/>
                    <a:pt x="1" y="1075"/>
                  </a:cubicBezTo>
                  <a:cubicBezTo>
                    <a:pt x="159" y="1215"/>
                    <a:pt x="326" y="1267"/>
                    <a:pt x="496" y="1267"/>
                  </a:cubicBezTo>
                  <a:cubicBezTo>
                    <a:pt x="689" y="1267"/>
                    <a:pt x="885" y="1199"/>
                    <a:pt x="1075" y="1115"/>
                  </a:cubicBezTo>
                  <a:cubicBezTo>
                    <a:pt x="1303" y="1031"/>
                    <a:pt x="1538" y="976"/>
                    <a:pt x="1776" y="976"/>
                  </a:cubicBezTo>
                  <a:cubicBezTo>
                    <a:pt x="1933" y="976"/>
                    <a:pt x="2091" y="1000"/>
                    <a:pt x="2249" y="1055"/>
                  </a:cubicBezTo>
                  <a:cubicBezTo>
                    <a:pt x="2327" y="1061"/>
                    <a:pt x="2403" y="1067"/>
                    <a:pt x="2478" y="1067"/>
                  </a:cubicBezTo>
                  <a:cubicBezTo>
                    <a:pt x="2651" y="1067"/>
                    <a:pt x="2818" y="1035"/>
                    <a:pt x="2985" y="896"/>
                  </a:cubicBezTo>
                  <a:cubicBezTo>
                    <a:pt x="3084" y="776"/>
                    <a:pt x="2905" y="617"/>
                    <a:pt x="3025" y="498"/>
                  </a:cubicBezTo>
                  <a:cubicBezTo>
                    <a:pt x="3084" y="478"/>
                    <a:pt x="3124" y="418"/>
                    <a:pt x="3164" y="339"/>
                  </a:cubicBezTo>
                  <a:cubicBezTo>
                    <a:pt x="3164" y="200"/>
                    <a:pt x="3104" y="80"/>
                    <a:pt x="2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6567;p9">
              <a:extLst>
                <a:ext uri="{FF2B5EF4-FFF2-40B4-BE49-F238E27FC236}">
                  <a16:creationId xmlns:a16="http://schemas.microsoft.com/office/drawing/2014/main" id="{456D0D7A-DCB2-4BF5-A8FB-CE5DAE8CBF12}"/>
                </a:ext>
              </a:extLst>
            </p:cNvPr>
            <p:cNvSpPr/>
            <p:nvPr/>
          </p:nvSpPr>
          <p:spPr>
            <a:xfrm>
              <a:off x="3998225" y="4076800"/>
              <a:ext cx="96000" cy="76725"/>
            </a:xfrm>
            <a:custGeom>
              <a:avLst/>
              <a:gdLst/>
              <a:ahLst/>
              <a:cxnLst/>
              <a:rect l="l" t="t" r="r" b="b"/>
              <a:pathLst>
                <a:path w="3840" h="3069" extrusionOk="0">
                  <a:moveTo>
                    <a:pt x="164" y="0"/>
                  </a:moveTo>
                  <a:cubicBezTo>
                    <a:pt x="105" y="0"/>
                    <a:pt x="49" y="24"/>
                    <a:pt x="0" y="85"/>
                  </a:cubicBezTo>
                  <a:cubicBezTo>
                    <a:pt x="577" y="642"/>
                    <a:pt x="1194" y="1179"/>
                    <a:pt x="1850" y="1636"/>
                  </a:cubicBezTo>
                  <a:cubicBezTo>
                    <a:pt x="2487" y="2094"/>
                    <a:pt x="2964" y="2810"/>
                    <a:pt x="3740" y="3068"/>
                  </a:cubicBezTo>
                  <a:cubicBezTo>
                    <a:pt x="3760" y="3009"/>
                    <a:pt x="3800" y="2969"/>
                    <a:pt x="3840" y="2909"/>
                  </a:cubicBezTo>
                  <a:cubicBezTo>
                    <a:pt x="2666" y="1974"/>
                    <a:pt x="1472" y="1000"/>
                    <a:pt x="279" y="25"/>
                  </a:cubicBezTo>
                  <a:cubicBezTo>
                    <a:pt x="240" y="9"/>
                    <a:pt x="202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6568;p9">
              <a:extLst>
                <a:ext uri="{FF2B5EF4-FFF2-40B4-BE49-F238E27FC236}">
                  <a16:creationId xmlns:a16="http://schemas.microsoft.com/office/drawing/2014/main" id="{C3DE9847-45EA-4983-B424-A1DDE5BBCA0E}"/>
                </a:ext>
              </a:extLst>
            </p:cNvPr>
            <p:cNvSpPr/>
            <p:nvPr/>
          </p:nvSpPr>
          <p:spPr>
            <a:xfrm>
              <a:off x="4293625" y="4113725"/>
              <a:ext cx="67175" cy="27875"/>
            </a:xfrm>
            <a:custGeom>
              <a:avLst/>
              <a:gdLst/>
              <a:ahLst/>
              <a:cxnLst/>
              <a:rect l="l" t="t" r="r" b="b"/>
              <a:pathLst>
                <a:path w="2687" h="1115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035" y="80"/>
                    <a:pt x="518" y="139"/>
                    <a:pt x="1" y="338"/>
                  </a:cubicBezTo>
                  <a:cubicBezTo>
                    <a:pt x="100" y="557"/>
                    <a:pt x="438" y="458"/>
                    <a:pt x="518" y="716"/>
                  </a:cubicBezTo>
                  <a:cubicBezTo>
                    <a:pt x="478" y="855"/>
                    <a:pt x="538" y="955"/>
                    <a:pt x="637" y="1034"/>
                  </a:cubicBezTo>
                  <a:cubicBezTo>
                    <a:pt x="717" y="1074"/>
                    <a:pt x="796" y="1114"/>
                    <a:pt x="896" y="1114"/>
                  </a:cubicBezTo>
                  <a:cubicBezTo>
                    <a:pt x="1314" y="1054"/>
                    <a:pt x="1751" y="1074"/>
                    <a:pt x="2189" y="1054"/>
                  </a:cubicBezTo>
                  <a:cubicBezTo>
                    <a:pt x="2408" y="1015"/>
                    <a:pt x="2626" y="1015"/>
                    <a:pt x="2686" y="716"/>
                  </a:cubicBezTo>
                  <a:cubicBezTo>
                    <a:pt x="2626" y="656"/>
                    <a:pt x="2547" y="577"/>
                    <a:pt x="2487" y="557"/>
                  </a:cubicBezTo>
                  <a:cubicBezTo>
                    <a:pt x="2426" y="535"/>
                    <a:pt x="2365" y="527"/>
                    <a:pt x="2303" y="527"/>
                  </a:cubicBezTo>
                  <a:cubicBezTo>
                    <a:pt x="2101" y="527"/>
                    <a:pt x="1899" y="618"/>
                    <a:pt x="1696" y="618"/>
                  </a:cubicBezTo>
                  <a:cubicBezTo>
                    <a:pt x="1682" y="618"/>
                    <a:pt x="1667" y="618"/>
                    <a:pt x="1652" y="617"/>
                  </a:cubicBezTo>
                  <a:cubicBezTo>
                    <a:pt x="1638" y="603"/>
                    <a:pt x="1623" y="599"/>
                    <a:pt x="1606" y="599"/>
                  </a:cubicBezTo>
                  <a:cubicBezTo>
                    <a:pt x="1576" y="599"/>
                    <a:pt x="1541" y="613"/>
                    <a:pt x="1506" y="613"/>
                  </a:cubicBezTo>
                  <a:cubicBezTo>
                    <a:pt x="1475" y="613"/>
                    <a:pt x="1442" y="601"/>
                    <a:pt x="1413" y="557"/>
                  </a:cubicBezTo>
                  <a:lnTo>
                    <a:pt x="1413" y="497"/>
                  </a:lnTo>
                  <a:cubicBezTo>
                    <a:pt x="1493" y="338"/>
                    <a:pt x="1592" y="179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6569;p9">
              <a:extLst>
                <a:ext uri="{FF2B5EF4-FFF2-40B4-BE49-F238E27FC236}">
                  <a16:creationId xmlns:a16="http://schemas.microsoft.com/office/drawing/2014/main" id="{40B328D2-0E89-4CF7-82AF-6473AE8FA948}"/>
                </a:ext>
              </a:extLst>
            </p:cNvPr>
            <p:cNvSpPr/>
            <p:nvPr/>
          </p:nvSpPr>
          <p:spPr>
            <a:xfrm>
              <a:off x="4108125" y="4139075"/>
              <a:ext cx="47275" cy="33700"/>
            </a:xfrm>
            <a:custGeom>
              <a:avLst/>
              <a:gdLst/>
              <a:ahLst/>
              <a:cxnLst/>
              <a:rect l="l" t="t" r="r" b="b"/>
              <a:pathLst>
                <a:path w="1891" h="1348" extrusionOk="0">
                  <a:moveTo>
                    <a:pt x="1791" y="1"/>
                  </a:moveTo>
                  <a:cubicBezTo>
                    <a:pt x="1075" y="239"/>
                    <a:pt x="339" y="398"/>
                    <a:pt x="1" y="1234"/>
                  </a:cubicBezTo>
                  <a:cubicBezTo>
                    <a:pt x="85" y="1318"/>
                    <a:pt x="169" y="1347"/>
                    <a:pt x="254" y="1347"/>
                  </a:cubicBezTo>
                  <a:cubicBezTo>
                    <a:pt x="433" y="1347"/>
                    <a:pt x="613" y="1218"/>
                    <a:pt x="792" y="1218"/>
                  </a:cubicBezTo>
                  <a:cubicBezTo>
                    <a:pt x="827" y="1218"/>
                    <a:pt x="861" y="1222"/>
                    <a:pt x="896" y="1234"/>
                  </a:cubicBezTo>
                  <a:cubicBezTo>
                    <a:pt x="975" y="1234"/>
                    <a:pt x="1035" y="1214"/>
                    <a:pt x="1095" y="1214"/>
                  </a:cubicBezTo>
                  <a:cubicBezTo>
                    <a:pt x="1254" y="1134"/>
                    <a:pt x="1473" y="1194"/>
                    <a:pt x="1532" y="936"/>
                  </a:cubicBezTo>
                  <a:cubicBezTo>
                    <a:pt x="1493" y="697"/>
                    <a:pt x="1890" y="637"/>
                    <a:pt x="1791" y="379"/>
                  </a:cubicBezTo>
                  <a:lnTo>
                    <a:pt x="17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6570;p9">
              <a:extLst>
                <a:ext uri="{FF2B5EF4-FFF2-40B4-BE49-F238E27FC236}">
                  <a16:creationId xmlns:a16="http://schemas.microsoft.com/office/drawing/2014/main" id="{95FF3862-4600-4E5B-B34E-70815446C25E}"/>
                </a:ext>
              </a:extLst>
            </p:cNvPr>
            <p:cNvSpPr/>
            <p:nvPr/>
          </p:nvSpPr>
          <p:spPr>
            <a:xfrm>
              <a:off x="3880850" y="4036450"/>
              <a:ext cx="54250" cy="37500"/>
            </a:xfrm>
            <a:custGeom>
              <a:avLst/>
              <a:gdLst/>
              <a:ahLst/>
              <a:cxnLst/>
              <a:rect l="l" t="t" r="r" b="b"/>
              <a:pathLst>
                <a:path w="2170" h="1500" extrusionOk="0">
                  <a:moveTo>
                    <a:pt x="470" y="0"/>
                  </a:moveTo>
                  <a:cubicBezTo>
                    <a:pt x="388" y="0"/>
                    <a:pt x="311" y="45"/>
                    <a:pt x="239" y="127"/>
                  </a:cubicBezTo>
                  <a:cubicBezTo>
                    <a:pt x="1" y="266"/>
                    <a:pt x="677" y="525"/>
                    <a:pt x="200" y="644"/>
                  </a:cubicBezTo>
                  <a:cubicBezTo>
                    <a:pt x="180" y="823"/>
                    <a:pt x="299" y="903"/>
                    <a:pt x="438" y="963"/>
                  </a:cubicBezTo>
                  <a:cubicBezTo>
                    <a:pt x="578" y="1022"/>
                    <a:pt x="717" y="1042"/>
                    <a:pt x="876" y="1042"/>
                  </a:cubicBezTo>
                  <a:cubicBezTo>
                    <a:pt x="935" y="995"/>
                    <a:pt x="977" y="976"/>
                    <a:pt x="1006" y="976"/>
                  </a:cubicBezTo>
                  <a:cubicBezTo>
                    <a:pt x="1077" y="976"/>
                    <a:pt x="1081" y="1083"/>
                    <a:pt x="1095" y="1181"/>
                  </a:cubicBezTo>
                  <a:cubicBezTo>
                    <a:pt x="1234" y="1360"/>
                    <a:pt x="1473" y="1460"/>
                    <a:pt x="1711" y="1500"/>
                  </a:cubicBezTo>
                  <a:cubicBezTo>
                    <a:pt x="1891" y="1500"/>
                    <a:pt x="2070" y="1460"/>
                    <a:pt x="2169" y="1301"/>
                  </a:cubicBezTo>
                  <a:cubicBezTo>
                    <a:pt x="2030" y="963"/>
                    <a:pt x="1731" y="823"/>
                    <a:pt x="1493" y="644"/>
                  </a:cubicBezTo>
                  <a:cubicBezTo>
                    <a:pt x="1234" y="465"/>
                    <a:pt x="876" y="445"/>
                    <a:pt x="717" y="127"/>
                  </a:cubicBezTo>
                  <a:cubicBezTo>
                    <a:pt x="630" y="40"/>
                    <a:pt x="54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6571;p9">
              <a:extLst>
                <a:ext uri="{FF2B5EF4-FFF2-40B4-BE49-F238E27FC236}">
                  <a16:creationId xmlns:a16="http://schemas.microsoft.com/office/drawing/2014/main" id="{A65BC5AC-388A-4E97-A1F2-DA6548634DF6}"/>
                </a:ext>
              </a:extLst>
            </p:cNvPr>
            <p:cNvSpPr/>
            <p:nvPr/>
          </p:nvSpPr>
          <p:spPr>
            <a:xfrm>
              <a:off x="3894275" y="3957550"/>
              <a:ext cx="59225" cy="27450"/>
            </a:xfrm>
            <a:custGeom>
              <a:avLst/>
              <a:gdLst/>
              <a:ahLst/>
              <a:cxnLst/>
              <a:rect l="l" t="t" r="r" b="b"/>
              <a:pathLst>
                <a:path w="2369" h="1098" extrusionOk="0">
                  <a:moveTo>
                    <a:pt x="478" y="1"/>
                  </a:moveTo>
                  <a:cubicBezTo>
                    <a:pt x="240" y="21"/>
                    <a:pt x="1" y="80"/>
                    <a:pt x="200" y="399"/>
                  </a:cubicBezTo>
                  <a:cubicBezTo>
                    <a:pt x="498" y="816"/>
                    <a:pt x="995" y="777"/>
                    <a:pt x="1393" y="995"/>
                  </a:cubicBezTo>
                  <a:cubicBezTo>
                    <a:pt x="1403" y="995"/>
                    <a:pt x="1412" y="995"/>
                    <a:pt x="1421" y="995"/>
                  </a:cubicBezTo>
                  <a:cubicBezTo>
                    <a:pt x="1607" y="995"/>
                    <a:pt x="1798" y="1098"/>
                    <a:pt x="1978" y="1098"/>
                  </a:cubicBezTo>
                  <a:cubicBezTo>
                    <a:pt x="2117" y="1098"/>
                    <a:pt x="2250" y="1036"/>
                    <a:pt x="2368" y="816"/>
                  </a:cubicBezTo>
                  <a:cubicBezTo>
                    <a:pt x="2348" y="697"/>
                    <a:pt x="2269" y="598"/>
                    <a:pt x="2169" y="518"/>
                  </a:cubicBezTo>
                  <a:cubicBezTo>
                    <a:pt x="1930" y="239"/>
                    <a:pt x="1552" y="399"/>
                    <a:pt x="1254" y="279"/>
                  </a:cubicBezTo>
                  <a:cubicBezTo>
                    <a:pt x="1174" y="200"/>
                    <a:pt x="1095" y="180"/>
                    <a:pt x="995" y="180"/>
                  </a:cubicBezTo>
                  <a:cubicBezTo>
                    <a:pt x="896" y="180"/>
                    <a:pt x="836" y="140"/>
                    <a:pt x="737" y="120"/>
                  </a:cubicBezTo>
                  <a:lnTo>
                    <a:pt x="737" y="60"/>
                  </a:lnTo>
                  <a:cubicBezTo>
                    <a:pt x="657" y="21"/>
                    <a:pt x="57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6572;p9">
              <a:extLst>
                <a:ext uri="{FF2B5EF4-FFF2-40B4-BE49-F238E27FC236}">
                  <a16:creationId xmlns:a16="http://schemas.microsoft.com/office/drawing/2014/main" id="{10A86F33-F384-40AD-85BE-F9A0E67140AF}"/>
                </a:ext>
              </a:extLst>
            </p:cNvPr>
            <p:cNvSpPr/>
            <p:nvPr/>
          </p:nvSpPr>
          <p:spPr>
            <a:xfrm>
              <a:off x="4011150" y="4030175"/>
              <a:ext cx="63900" cy="40300"/>
            </a:xfrm>
            <a:custGeom>
              <a:avLst/>
              <a:gdLst/>
              <a:ahLst/>
              <a:cxnLst/>
              <a:rect l="l" t="t" r="r" b="b"/>
              <a:pathLst>
                <a:path w="2556" h="1612" extrusionOk="0">
                  <a:moveTo>
                    <a:pt x="259" y="0"/>
                  </a:moveTo>
                  <a:cubicBezTo>
                    <a:pt x="160" y="60"/>
                    <a:pt x="60" y="80"/>
                    <a:pt x="1" y="199"/>
                  </a:cubicBezTo>
                  <a:cubicBezTo>
                    <a:pt x="677" y="855"/>
                    <a:pt x="1572" y="1114"/>
                    <a:pt x="2348" y="1572"/>
                  </a:cubicBezTo>
                  <a:cubicBezTo>
                    <a:pt x="2403" y="1599"/>
                    <a:pt x="2444" y="1611"/>
                    <a:pt x="2475" y="1611"/>
                  </a:cubicBezTo>
                  <a:cubicBezTo>
                    <a:pt x="2553" y="1611"/>
                    <a:pt x="2556" y="1528"/>
                    <a:pt x="2527" y="1412"/>
                  </a:cubicBezTo>
                  <a:cubicBezTo>
                    <a:pt x="1851" y="855"/>
                    <a:pt x="955" y="577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6573;p9">
              <a:extLst>
                <a:ext uri="{FF2B5EF4-FFF2-40B4-BE49-F238E27FC236}">
                  <a16:creationId xmlns:a16="http://schemas.microsoft.com/office/drawing/2014/main" id="{11E89CB2-7CB5-4C46-ADE4-39E17BA347C4}"/>
                </a:ext>
              </a:extLst>
            </p:cNvPr>
            <p:cNvSpPr/>
            <p:nvPr/>
          </p:nvSpPr>
          <p:spPr>
            <a:xfrm>
              <a:off x="3921150" y="4068450"/>
              <a:ext cx="53225" cy="33850"/>
            </a:xfrm>
            <a:custGeom>
              <a:avLst/>
              <a:gdLst/>
              <a:ahLst/>
              <a:cxnLst/>
              <a:rect l="l" t="t" r="r" b="b"/>
              <a:pathLst>
                <a:path w="2129" h="1354" extrusionOk="0">
                  <a:moveTo>
                    <a:pt x="557" y="1"/>
                  </a:moveTo>
                  <a:cubicBezTo>
                    <a:pt x="378" y="41"/>
                    <a:pt x="179" y="41"/>
                    <a:pt x="0" y="60"/>
                  </a:cubicBezTo>
                  <a:cubicBezTo>
                    <a:pt x="318" y="956"/>
                    <a:pt x="1253" y="1015"/>
                    <a:pt x="1950" y="1354"/>
                  </a:cubicBezTo>
                  <a:cubicBezTo>
                    <a:pt x="2049" y="1334"/>
                    <a:pt x="2089" y="1274"/>
                    <a:pt x="2129" y="1194"/>
                  </a:cubicBezTo>
                  <a:cubicBezTo>
                    <a:pt x="1731" y="657"/>
                    <a:pt x="1114" y="359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6574;p9">
              <a:extLst>
                <a:ext uri="{FF2B5EF4-FFF2-40B4-BE49-F238E27FC236}">
                  <a16:creationId xmlns:a16="http://schemas.microsoft.com/office/drawing/2014/main" id="{D6396FB9-1C97-4072-A3C3-B82B8968667E}"/>
                </a:ext>
              </a:extLst>
            </p:cNvPr>
            <p:cNvSpPr/>
            <p:nvPr/>
          </p:nvSpPr>
          <p:spPr>
            <a:xfrm>
              <a:off x="4424425" y="4013775"/>
              <a:ext cx="66675" cy="20400"/>
            </a:xfrm>
            <a:custGeom>
              <a:avLst/>
              <a:gdLst/>
              <a:ahLst/>
              <a:cxnLst/>
              <a:rect l="l" t="t" r="r" b="b"/>
              <a:pathLst>
                <a:path w="2667" h="816" extrusionOk="0">
                  <a:moveTo>
                    <a:pt x="1560" y="0"/>
                  </a:moveTo>
                  <a:cubicBezTo>
                    <a:pt x="1003" y="0"/>
                    <a:pt x="477" y="112"/>
                    <a:pt x="0" y="477"/>
                  </a:cubicBezTo>
                  <a:lnTo>
                    <a:pt x="0" y="815"/>
                  </a:lnTo>
                  <a:cubicBezTo>
                    <a:pt x="896" y="656"/>
                    <a:pt x="1811" y="557"/>
                    <a:pt x="2666" y="318"/>
                  </a:cubicBezTo>
                  <a:cubicBezTo>
                    <a:pt x="2547" y="318"/>
                    <a:pt x="2427" y="278"/>
                    <a:pt x="2308" y="278"/>
                  </a:cubicBezTo>
                  <a:cubicBezTo>
                    <a:pt x="2228" y="179"/>
                    <a:pt x="2169" y="39"/>
                    <a:pt x="1990" y="19"/>
                  </a:cubicBezTo>
                  <a:cubicBezTo>
                    <a:pt x="1845" y="7"/>
                    <a:pt x="1702" y="0"/>
                    <a:pt x="1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6575;p9">
              <a:extLst>
                <a:ext uri="{FF2B5EF4-FFF2-40B4-BE49-F238E27FC236}">
                  <a16:creationId xmlns:a16="http://schemas.microsoft.com/office/drawing/2014/main" id="{B24B7306-5F5B-4845-89EE-67934300624C}"/>
                </a:ext>
              </a:extLst>
            </p:cNvPr>
            <p:cNvSpPr/>
            <p:nvPr/>
          </p:nvSpPr>
          <p:spPr>
            <a:xfrm>
              <a:off x="4600475" y="3987200"/>
              <a:ext cx="66175" cy="16125"/>
            </a:xfrm>
            <a:custGeom>
              <a:avLst/>
              <a:gdLst/>
              <a:ahLst/>
              <a:cxnLst/>
              <a:rect l="l" t="t" r="r" b="b"/>
              <a:pathLst>
                <a:path w="2647" h="645" extrusionOk="0">
                  <a:moveTo>
                    <a:pt x="436" y="0"/>
                  </a:moveTo>
                  <a:cubicBezTo>
                    <a:pt x="399" y="0"/>
                    <a:pt x="360" y="2"/>
                    <a:pt x="319" y="8"/>
                  </a:cubicBezTo>
                  <a:cubicBezTo>
                    <a:pt x="259" y="28"/>
                    <a:pt x="179" y="48"/>
                    <a:pt x="100" y="108"/>
                  </a:cubicBezTo>
                  <a:cubicBezTo>
                    <a:pt x="60" y="187"/>
                    <a:pt x="0" y="247"/>
                    <a:pt x="0" y="327"/>
                  </a:cubicBezTo>
                  <a:cubicBezTo>
                    <a:pt x="60" y="446"/>
                    <a:pt x="140" y="545"/>
                    <a:pt x="179" y="645"/>
                  </a:cubicBezTo>
                  <a:lnTo>
                    <a:pt x="359" y="645"/>
                  </a:lnTo>
                  <a:cubicBezTo>
                    <a:pt x="418" y="585"/>
                    <a:pt x="478" y="560"/>
                    <a:pt x="540" y="560"/>
                  </a:cubicBezTo>
                  <a:cubicBezTo>
                    <a:pt x="602" y="560"/>
                    <a:pt x="667" y="585"/>
                    <a:pt x="736" y="625"/>
                  </a:cubicBezTo>
                  <a:cubicBezTo>
                    <a:pt x="796" y="634"/>
                    <a:pt x="856" y="638"/>
                    <a:pt x="916" y="638"/>
                  </a:cubicBezTo>
                  <a:cubicBezTo>
                    <a:pt x="1150" y="638"/>
                    <a:pt x="1384" y="583"/>
                    <a:pt x="1618" y="583"/>
                  </a:cubicBezTo>
                  <a:cubicBezTo>
                    <a:pt x="1722" y="583"/>
                    <a:pt x="1826" y="594"/>
                    <a:pt x="1930" y="625"/>
                  </a:cubicBezTo>
                  <a:cubicBezTo>
                    <a:pt x="1993" y="581"/>
                    <a:pt x="2069" y="573"/>
                    <a:pt x="2148" y="573"/>
                  </a:cubicBezTo>
                  <a:cubicBezTo>
                    <a:pt x="2194" y="573"/>
                    <a:pt x="2241" y="575"/>
                    <a:pt x="2288" y="575"/>
                  </a:cubicBezTo>
                  <a:cubicBezTo>
                    <a:pt x="2417" y="575"/>
                    <a:pt x="2547" y="555"/>
                    <a:pt x="2646" y="406"/>
                  </a:cubicBezTo>
                  <a:cubicBezTo>
                    <a:pt x="2527" y="108"/>
                    <a:pt x="2248" y="108"/>
                    <a:pt x="1990" y="88"/>
                  </a:cubicBezTo>
                  <a:cubicBezTo>
                    <a:pt x="1850" y="75"/>
                    <a:pt x="1709" y="72"/>
                    <a:pt x="1566" y="72"/>
                  </a:cubicBezTo>
                  <a:cubicBezTo>
                    <a:pt x="1495" y="72"/>
                    <a:pt x="1423" y="73"/>
                    <a:pt x="1351" y="73"/>
                  </a:cubicBezTo>
                  <a:cubicBezTo>
                    <a:pt x="1134" y="73"/>
                    <a:pt x="916" y="68"/>
                    <a:pt x="697" y="28"/>
                  </a:cubicBezTo>
                  <a:cubicBezTo>
                    <a:pt x="612" y="14"/>
                    <a:pt x="528" y="0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6576;p9">
              <a:extLst>
                <a:ext uri="{FF2B5EF4-FFF2-40B4-BE49-F238E27FC236}">
                  <a16:creationId xmlns:a16="http://schemas.microsoft.com/office/drawing/2014/main" id="{E72F6742-51CE-44FC-B6B4-37EC3FA99F88}"/>
                </a:ext>
              </a:extLst>
            </p:cNvPr>
            <p:cNvSpPr/>
            <p:nvPr/>
          </p:nvSpPr>
          <p:spPr>
            <a:xfrm>
              <a:off x="4137975" y="4136600"/>
              <a:ext cx="59700" cy="25150"/>
            </a:xfrm>
            <a:custGeom>
              <a:avLst/>
              <a:gdLst/>
              <a:ahLst/>
              <a:cxnLst/>
              <a:rect l="l" t="t" r="r" b="b"/>
              <a:pathLst>
                <a:path w="2388" h="1006" extrusionOk="0">
                  <a:moveTo>
                    <a:pt x="2049" y="0"/>
                  </a:moveTo>
                  <a:cubicBezTo>
                    <a:pt x="1691" y="100"/>
                    <a:pt x="1353" y="219"/>
                    <a:pt x="995" y="318"/>
                  </a:cubicBezTo>
                  <a:cubicBezTo>
                    <a:pt x="935" y="378"/>
                    <a:pt x="876" y="398"/>
                    <a:pt x="796" y="438"/>
                  </a:cubicBezTo>
                  <a:cubicBezTo>
                    <a:pt x="756" y="438"/>
                    <a:pt x="677" y="478"/>
                    <a:pt x="637" y="478"/>
                  </a:cubicBezTo>
                  <a:cubicBezTo>
                    <a:pt x="557" y="617"/>
                    <a:pt x="398" y="637"/>
                    <a:pt x="259" y="657"/>
                  </a:cubicBezTo>
                  <a:cubicBezTo>
                    <a:pt x="159" y="696"/>
                    <a:pt x="0" y="657"/>
                    <a:pt x="60" y="836"/>
                  </a:cubicBezTo>
                  <a:cubicBezTo>
                    <a:pt x="80" y="895"/>
                    <a:pt x="179" y="915"/>
                    <a:pt x="259" y="975"/>
                  </a:cubicBezTo>
                  <a:cubicBezTo>
                    <a:pt x="344" y="996"/>
                    <a:pt x="427" y="1005"/>
                    <a:pt x="508" y="1005"/>
                  </a:cubicBezTo>
                  <a:cubicBezTo>
                    <a:pt x="879" y="1005"/>
                    <a:pt x="1209" y="811"/>
                    <a:pt x="1552" y="696"/>
                  </a:cubicBezTo>
                  <a:cubicBezTo>
                    <a:pt x="1631" y="657"/>
                    <a:pt x="1691" y="617"/>
                    <a:pt x="1771" y="597"/>
                  </a:cubicBezTo>
                  <a:cubicBezTo>
                    <a:pt x="1970" y="478"/>
                    <a:pt x="2367" y="537"/>
                    <a:pt x="2387" y="139"/>
                  </a:cubicBezTo>
                  <a:cubicBezTo>
                    <a:pt x="2268" y="119"/>
                    <a:pt x="2129" y="119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6577;p9">
              <a:extLst>
                <a:ext uri="{FF2B5EF4-FFF2-40B4-BE49-F238E27FC236}">
                  <a16:creationId xmlns:a16="http://schemas.microsoft.com/office/drawing/2014/main" id="{28B8CE8A-D261-460C-AE43-4E1C756423E1}"/>
                </a:ext>
              </a:extLst>
            </p:cNvPr>
            <p:cNvSpPr/>
            <p:nvPr/>
          </p:nvSpPr>
          <p:spPr>
            <a:xfrm>
              <a:off x="4319500" y="4058175"/>
              <a:ext cx="55225" cy="18025"/>
            </a:xfrm>
            <a:custGeom>
              <a:avLst/>
              <a:gdLst/>
              <a:ahLst/>
              <a:cxnLst/>
              <a:rect l="l" t="t" r="r" b="b"/>
              <a:pathLst>
                <a:path w="2209" h="721" extrusionOk="0">
                  <a:moveTo>
                    <a:pt x="1856" y="0"/>
                  </a:moveTo>
                  <a:cubicBezTo>
                    <a:pt x="1310" y="0"/>
                    <a:pt x="907" y="239"/>
                    <a:pt x="478" y="273"/>
                  </a:cubicBezTo>
                  <a:cubicBezTo>
                    <a:pt x="259" y="292"/>
                    <a:pt x="100" y="432"/>
                    <a:pt x="0" y="631"/>
                  </a:cubicBezTo>
                  <a:cubicBezTo>
                    <a:pt x="66" y="697"/>
                    <a:pt x="131" y="721"/>
                    <a:pt x="195" y="721"/>
                  </a:cubicBezTo>
                  <a:cubicBezTo>
                    <a:pt x="372" y="721"/>
                    <a:pt x="545" y="538"/>
                    <a:pt x="723" y="538"/>
                  </a:cubicBezTo>
                  <a:cubicBezTo>
                    <a:pt x="773" y="538"/>
                    <a:pt x="824" y="553"/>
                    <a:pt x="875" y="591"/>
                  </a:cubicBezTo>
                  <a:cubicBezTo>
                    <a:pt x="1313" y="571"/>
                    <a:pt x="1691" y="352"/>
                    <a:pt x="2208" y="34"/>
                  </a:cubicBezTo>
                  <a:cubicBezTo>
                    <a:pt x="2084" y="10"/>
                    <a:pt x="1967" y="0"/>
                    <a:pt x="1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6578;p9">
              <a:extLst>
                <a:ext uri="{FF2B5EF4-FFF2-40B4-BE49-F238E27FC236}">
                  <a16:creationId xmlns:a16="http://schemas.microsoft.com/office/drawing/2014/main" id="{4920F117-1A40-4E65-91F7-2A365156607E}"/>
                </a:ext>
              </a:extLst>
            </p:cNvPr>
            <p:cNvSpPr/>
            <p:nvPr/>
          </p:nvSpPr>
          <p:spPr>
            <a:xfrm>
              <a:off x="4647225" y="3985900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18" y="1"/>
                  </a:moveTo>
                  <a:cubicBezTo>
                    <a:pt x="378" y="1"/>
                    <a:pt x="259" y="40"/>
                    <a:pt x="120" y="100"/>
                  </a:cubicBezTo>
                  <a:cubicBezTo>
                    <a:pt x="20" y="180"/>
                    <a:pt x="0" y="259"/>
                    <a:pt x="60" y="359"/>
                  </a:cubicBezTo>
                  <a:cubicBezTo>
                    <a:pt x="81" y="361"/>
                    <a:pt x="103" y="362"/>
                    <a:pt x="126" y="362"/>
                  </a:cubicBezTo>
                  <a:cubicBezTo>
                    <a:pt x="179" y="362"/>
                    <a:pt x="237" y="358"/>
                    <a:pt x="298" y="358"/>
                  </a:cubicBezTo>
                  <a:cubicBezTo>
                    <a:pt x="418" y="358"/>
                    <a:pt x="551" y="375"/>
                    <a:pt x="677" y="478"/>
                  </a:cubicBezTo>
                  <a:cubicBezTo>
                    <a:pt x="418" y="558"/>
                    <a:pt x="179" y="498"/>
                    <a:pt x="60" y="677"/>
                  </a:cubicBezTo>
                  <a:cubicBezTo>
                    <a:pt x="203" y="702"/>
                    <a:pt x="348" y="710"/>
                    <a:pt x="492" y="710"/>
                  </a:cubicBezTo>
                  <a:cubicBezTo>
                    <a:pt x="824" y="710"/>
                    <a:pt x="1158" y="665"/>
                    <a:pt x="1491" y="665"/>
                  </a:cubicBezTo>
                  <a:cubicBezTo>
                    <a:pt x="1718" y="665"/>
                    <a:pt x="1944" y="686"/>
                    <a:pt x="2169" y="757"/>
                  </a:cubicBezTo>
                  <a:cubicBezTo>
                    <a:pt x="2208" y="737"/>
                    <a:pt x="2288" y="737"/>
                    <a:pt x="2348" y="737"/>
                  </a:cubicBezTo>
                  <a:cubicBezTo>
                    <a:pt x="2348" y="279"/>
                    <a:pt x="1970" y="279"/>
                    <a:pt x="1691" y="200"/>
                  </a:cubicBezTo>
                  <a:cubicBezTo>
                    <a:pt x="1293" y="140"/>
                    <a:pt x="915" y="4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6579;p9">
              <a:extLst>
                <a:ext uri="{FF2B5EF4-FFF2-40B4-BE49-F238E27FC236}">
                  <a16:creationId xmlns:a16="http://schemas.microsoft.com/office/drawing/2014/main" id="{031734FA-D0B7-4B7D-A062-28AC6A15C2A7}"/>
                </a:ext>
              </a:extLst>
            </p:cNvPr>
            <p:cNvSpPr/>
            <p:nvPr/>
          </p:nvSpPr>
          <p:spPr>
            <a:xfrm>
              <a:off x="4179225" y="4139575"/>
              <a:ext cx="45300" cy="16925"/>
            </a:xfrm>
            <a:custGeom>
              <a:avLst/>
              <a:gdLst/>
              <a:ahLst/>
              <a:cxnLst/>
              <a:rect l="l" t="t" r="r" b="b"/>
              <a:pathLst>
                <a:path w="1812" h="677" extrusionOk="0">
                  <a:moveTo>
                    <a:pt x="737" y="0"/>
                  </a:moveTo>
                  <a:cubicBezTo>
                    <a:pt x="578" y="259"/>
                    <a:pt x="200" y="100"/>
                    <a:pt x="21" y="359"/>
                  </a:cubicBezTo>
                  <a:cubicBezTo>
                    <a:pt x="0" y="587"/>
                    <a:pt x="104" y="615"/>
                    <a:pt x="228" y="615"/>
                  </a:cubicBezTo>
                  <a:cubicBezTo>
                    <a:pt x="268" y="615"/>
                    <a:pt x="311" y="612"/>
                    <a:pt x="352" y="612"/>
                  </a:cubicBezTo>
                  <a:cubicBezTo>
                    <a:pt x="426" y="612"/>
                    <a:pt x="496" y="622"/>
                    <a:pt x="538" y="677"/>
                  </a:cubicBezTo>
                  <a:cubicBezTo>
                    <a:pt x="956" y="557"/>
                    <a:pt x="1414" y="577"/>
                    <a:pt x="1812" y="378"/>
                  </a:cubicBezTo>
                  <a:cubicBezTo>
                    <a:pt x="1787" y="297"/>
                    <a:pt x="1729" y="285"/>
                    <a:pt x="1665" y="285"/>
                  </a:cubicBezTo>
                  <a:cubicBezTo>
                    <a:pt x="1641" y="285"/>
                    <a:pt x="1616" y="287"/>
                    <a:pt x="1591" y="287"/>
                  </a:cubicBezTo>
                  <a:cubicBezTo>
                    <a:pt x="1523" y="287"/>
                    <a:pt x="1460" y="275"/>
                    <a:pt x="1434" y="179"/>
                  </a:cubicBezTo>
                  <a:lnTo>
                    <a:pt x="1434" y="20"/>
                  </a:lnTo>
                  <a:cubicBezTo>
                    <a:pt x="1215" y="0"/>
                    <a:pt x="956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6580;p9">
              <a:extLst>
                <a:ext uri="{FF2B5EF4-FFF2-40B4-BE49-F238E27FC236}">
                  <a16:creationId xmlns:a16="http://schemas.microsoft.com/office/drawing/2014/main" id="{08CE0472-BE4D-42DB-98C2-7106D6F38EA7}"/>
                </a:ext>
              </a:extLst>
            </p:cNvPr>
            <p:cNvSpPr/>
            <p:nvPr/>
          </p:nvSpPr>
          <p:spPr>
            <a:xfrm>
              <a:off x="3967400" y="3999825"/>
              <a:ext cx="50250" cy="35325"/>
            </a:xfrm>
            <a:custGeom>
              <a:avLst/>
              <a:gdLst/>
              <a:ahLst/>
              <a:cxnLst/>
              <a:rect l="l" t="t" r="r" b="b"/>
              <a:pathLst>
                <a:path w="2010" h="1413" extrusionOk="0">
                  <a:moveTo>
                    <a:pt x="60" y="1"/>
                  </a:moveTo>
                  <a:cubicBezTo>
                    <a:pt x="60" y="1"/>
                    <a:pt x="40" y="20"/>
                    <a:pt x="20" y="80"/>
                  </a:cubicBezTo>
                  <a:cubicBezTo>
                    <a:pt x="0" y="120"/>
                    <a:pt x="20" y="160"/>
                    <a:pt x="60" y="219"/>
                  </a:cubicBezTo>
                  <a:cubicBezTo>
                    <a:pt x="517" y="796"/>
                    <a:pt x="1253" y="936"/>
                    <a:pt x="1790" y="1413"/>
                  </a:cubicBezTo>
                  <a:cubicBezTo>
                    <a:pt x="1850" y="1333"/>
                    <a:pt x="1930" y="1294"/>
                    <a:pt x="2009" y="1214"/>
                  </a:cubicBezTo>
                  <a:cubicBezTo>
                    <a:pt x="1432" y="697"/>
                    <a:pt x="716" y="379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6581;p9">
              <a:extLst>
                <a:ext uri="{FF2B5EF4-FFF2-40B4-BE49-F238E27FC236}">
                  <a16:creationId xmlns:a16="http://schemas.microsoft.com/office/drawing/2014/main" id="{A09F5F65-1223-4482-A4ED-1D1E0A0E8FF4}"/>
                </a:ext>
              </a:extLst>
            </p:cNvPr>
            <p:cNvSpPr/>
            <p:nvPr/>
          </p:nvSpPr>
          <p:spPr>
            <a:xfrm>
              <a:off x="3890300" y="4008275"/>
              <a:ext cx="43800" cy="25900"/>
            </a:xfrm>
            <a:custGeom>
              <a:avLst/>
              <a:gdLst/>
              <a:ahLst/>
              <a:cxnLst/>
              <a:rect l="l" t="t" r="r" b="b"/>
              <a:pathLst>
                <a:path w="1752" h="1036" extrusionOk="0">
                  <a:moveTo>
                    <a:pt x="140" y="1"/>
                  </a:moveTo>
                  <a:cubicBezTo>
                    <a:pt x="100" y="140"/>
                    <a:pt x="40" y="239"/>
                    <a:pt x="1" y="319"/>
                  </a:cubicBezTo>
                  <a:cubicBezTo>
                    <a:pt x="657" y="319"/>
                    <a:pt x="1135" y="876"/>
                    <a:pt x="1751" y="1035"/>
                  </a:cubicBezTo>
                  <a:cubicBezTo>
                    <a:pt x="1333" y="498"/>
                    <a:pt x="896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6582;p9">
              <a:extLst>
                <a:ext uri="{FF2B5EF4-FFF2-40B4-BE49-F238E27FC236}">
                  <a16:creationId xmlns:a16="http://schemas.microsoft.com/office/drawing/2014/main" id="{5E579B04-E447-4978-8D79-955337EBF904}"/>
                </a:ext>
              </a:extLst>
            </p:cNvPr>
            <p:cNvSpPr/>
            <p:nvPr/>
          </p:nvSpPr>
          <p:spPr>
            <a:xfrm>
              <a:off x="3864450" y="3946550"/>
              <a:ext cx="43775" cy="20975"/>
            </a:xfrm>
            <a:custGeom>
              <a:avLst/>
              <a:gdLst/>
              <a:ahLst/>
              <a:cxnLst/>
              <a:rect l="l" t="t" r="r" b="b"/>
              <a:pathLst>
                <a:path w="1751" h="839" extrusionOk="0">
                  <a:moveTo>
                    <a:pt x="322" y="0"/>
                  </a:moveTo>
                  <a:cubicBezTo>
                    <a:pt x="204" y="0"/>
                    <a:pt x="94" y="28"/>
                    <a:pt x="0" y="142"/>
                  </a:cubicBezTo>
                  <a:cubicBezTo>
                    <a:pt x="140" y="182"/>
                    <a:pt x="259" y="242"/>
                    <a:pt x="338" y="361"/>
                  </a:cubicBezTo>
                  <a:cubicBezTo>
                    <a:pt x="677" y="520"/>
                    <a:pt x="1055" y="679"/>
                    <a:pt x="1393" y="839"/>
                  </a:cubicBezTo>
                  <a:cubicBezTo>
                    <a:pt x="1393" y="620"/>
                    <a:pt x="1532" y="560"/>
                    <a:pt x="1731" y="540"/>
                  </a:cubicBezTo>
                  <a:cubicBezTo>
                    <a:pt x="1751" y="540"/>
                    <a:pt x="1751" y="520"/>
                    <a:pt x="1711" y="461"/>
                  </a:cubicBezTo>
                  <a:cubicBezTo>
                    <a:pt x="1711" y="421"/>
                    <a:pt x="1691" y="381"/>
                    <a:pt x="1651" y="361"/>
                  </a:cubicBezTo>
                  <a:cubicBezTo>
                    <a:pt x="1552" y="341"/>
                    <a:pt x="1452" y="341"/>
                    <a:pt x="1353" y="321"/>
                  </a:cubicBezTo>
                  <a:cubicBezTo>
                    <a:pt x="1253" y="242"/>
                    <a:pt x="1094" y="282"/>
                    <a:pt x="995" y="162"/>
                  </a:cubicBezTo>
                  <a:cubicBezTo>
                    <a:pt x="895" y="83"/>
                    <a:pt x="756" y="122"/>
                    <a:pt x="657" y="23"/>
                  </a:cubicBezTo>
                  <a:cubicBezTo>
                    <a:pt x="543" y="23"/>
                    <a:pt x="429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6583;p9">
              <a:extLst>
                <a:ext uri="{FF2B5EF4-FFF2-40B4-BE49-F238E27FC236}">
                  <a16:creationId xmlns:a16="http://schemas.microsoft.com/office/drawing/2014/main" id="{95F41773-C69E-4532-8C58-FEAF069B9AB8}"/>
                </a:ext>
              </a:extLst>
            </p:cNvPr>
            <p:cNvSpPr/>
            <p:nvPr/>
          </p:nvSpPr>
          <p:spPr>
            <a:xfrm>
              <a:off x="4069825" y="4065475"/>
              <a:ext cx="47775" cy="17625"/>
            </a:xfrm>
            <a:custGeom>
              <a:avLst/>
              <a:gdLst/>
              <a:ahLst/>
              <a:cxnLst/>
              <a:rect l="l" t="t" r="r" b="b"/>
              <a:pathLst>
                <a:path w="1911" h="705" extrusionOk="0">
                  <a:moveTo>
                    <a:pt x="180" y="0"/>
                  </a:moveTo>
                  <a:cubicBezTo>
                    <a:pt x="100" y="60"/>
                    <a:pt x="41" y="100"/>
                    <a:pt x="1" y="160"/>
                  </a:cubicBezTo>
                  <a:cubicBezTo>
                    <a:pt x="220" y="458"/>
                    <a:pt x="598" y="498"/>
                    <a:pt x="896" y="697"/>
                  </a:cubicBezTo>
                  <a:cubicBezTo>
                    <a:pt x="924" y="695"/>
                    <a:pt x="953" y="694"/>
                    <a:pt x="982" y="694"/>
                  </a:cubicBezTo>
                  <a:cubicBezTo>
                    <a:pt x="1088" y="694"/>
                    <a:pt x="1200" y="704"/>
                    <a:pt x="1321" y="704"/>
                  </a:cubicBezTo>
                  <a:cubicBezTo>
                    <a:pt x="1496" y="704"/>
                    <a:pt x="1689" y="683"/>
                    <a:pt x="1911" y="577"/>
                  </a:cubicBezTo>
                  <a:cubicBezTo>
                    <a:pt x="1214" y="458"/>
                    <a:pt x="677" y="25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6584;p9">
              <a:extLst>
                <a:ext uri="{FF2B5EF4-FFF2-40B4-BE49-F238E27FC236}">
                  <a16:creationId xmlns:a16="http://schemas.microsoft.com/office/drawing/2014/main" id="{DB226718-1132-463C-A8B5-BD16882E880E}"/>
                </a:ext>
              </a:extLst>
            </p:cNvPr>
            <p:cNvSpPr/>
            <p:nvPr/>
          </p:nvSpPr>
          <p:spPr>
            <a:xfrm>
              <a:off x="3929100" y="3975275"/>
              <a:ext cx="46275" cy="19650"/>
            </a:xfrm>
            <a:custGeom>
              <a:avLst/>
              <a:gdLst/>
              <a:ahLst/>
              <a:cxnLst/>
              <a:rect l="l" t="t" r="r" b="b"/>
              <a:pathLst>
                <a:path w="1851" h="786" extrusionOk="0">
                  <a:moveTo>
                    <a:pt x="1145" y="1"/>
                  </a:moveTo>
                  <a:cubicBezTo>
                    <a:pt x="1050" y="1"/>
                    <a:pt x="973" y="30"/>
                    <a:pt x="895" y="107"/>
                  </a:cubicBezTo>
                  <a:cubicBezTo>
                    <a:pt x="833" y="207"/>
                    <a:pt x="747" y="252"/>
                    <a:pt x="652" y="252"/>
                  </a:cubicBezTo>
                  <a:cubicBezTo>
                    <a:pt x="596" y="252"/>
                    <a:pt x="537" y="236"/>
                    <a:pt x="478" y="207"/>
                  </a:cubicBezTo>
                  <a:cubicBezTo>
                    <a:pt x="419" y="183"/>
                    <a:pt x="368" y="174"/>
                    <a:pt x="320" y="174"/>
                  </a:cubicBezTo>
                  <a:cubicBezTo>
                    <a:pt x="205" y="174"/>
                    <a:pt x="113" y="230"/>
                    <a:pt x="0" y="286"/>
                  </a:cubicBezTo>
                  <a:cubicBezTo>
                    <a:pt x="179" y="485"/>
                    <a:pt x="398" y="605"/>
                    <a:pt x="677" y="664"/>
                  </a:cubicBezTo>
                  <a:cubicBezTo>
                    <a:pt x="736" y="625"/>
                    <a:pt x="796" y="625"/>
                    <a:pt x="876" y="625"/>
                  </a:cubicBezTo>
                  <a:cubicBezTo>
                    <a:pt x="1117" y="662"/>
                    <a:pt x="1324" y="786"/>
                    <a:pt x="1545" y="786"/>
                  </a:cubicBezTo>
                  <a:cubicBezTo>
                    <a:pt x="1560" y="786"/>
                    <a:pt x="1576" y="785"/>
                    <a:pt x="1592" y="784"/>
                  </a:cubicBezTo>
                  <a:lnTo>
                    <a:pt x="1771" y="784"/>
                  </a:lnTo>
                  <a:cubicBezTo>
                    <a:pt x="1811" y="704"/>
                    <a:pt x="1850" y="625"/>
                    <a:pt x="1850" y="565"/>
                  </a:cubicBezTo>
                  <a:cubicBezTo>
                    <a:pt x="1751" y="286"/>
                    <a:pt x="1492" y="127"/>
                    <a:pt x="1234" y="8"/>
                  </a:cubicBezTo>
                  <a:cubicBezTo>
                    <a:pt x="1202" y="3"/>
                    <a:pt x="1173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6585;p9">
              <a:extLst>
                <a:ext uri="{FF2B5EF4-FFF2-40B4-BE49-F238E27FC236}">
                  <a16:creationId xmlns:a16="http://schemas.microsoft.com/office/drawing/2014/main" id="{1092849F-F4CD-4FD2-901B-4CD46D775F83}"/>
                </a:ext>
              </a:extLst>
            </p:cNvPr>
            <p:cNvSpPr/>
            <p:nvPr/>
          </p:nvSpPr>
          <p:spPr>
            <a:xfrm>
              <a:off x="3934075" y="4034625"/>
              <a:ext cx="39800" cy="25400"/>
            </a:xfrm>
            <a:custGeom>
              <a:avLst/>
              <a:gdLst/>
              <a:ahLst/>
              <a:cxnLst/>
              <a:rect l="l" t="t" r="r" b="b"/>
              <a:pathLst>
                <a:path w="1592" h="1016" extrusionOk="0">
                  <a:moveTo>
                    <a:pt x="38" y="1"/>
                  </a:moveTo>
                  <a:cubicBezTo>
                    <a:pt x="25" y="1"/>
                    <a:pt x="13" y="1"/>
                    <a:pt x="0" y="1"/>
                  </a:cubicBezTo>
                  <a:cubicBezTo>
                    <a:pt x="378" y="439"/>
                    <a:pt x="955" y="677"/>
                    <a:pt x="1433" y="1016"/>
                  </a:cubicBezTo>
                  <a:cubicBezTo>
                    <a:pt x="1532" y="996"/>
                    <a:pt x="1572" y="936"/>
                    <a:pt x="1592" y="876"/>
                  </a:cubicBezTo>
                  <a:cubicBezTo>
                    <a:pt x="1103" y="525"/>
                    <a:pt x="711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6586;p9">
              <a:extLst>
                <a:ext uri="{FF2B5EF4-FFF2-40B4-BE49-F238E27FC236}">
                  <a16:creationId xmlns:a16="http://schemas.microsoft.com/office/drawing/2014/main" id="{7736D756-6235-4D1E-A8B3-2967430D5B22}"/>
                </a:ext>
              </a:extLst>
            </p:cNvPr>
            <p:cNvSpPr/>
            <p:nvPr/>
          </p:nvSpPr>
          <p:spPr>
            <a:xfrm>
              <a:off x="3973850" y="4056525"/>
              <a:ext cx="31350" cy="21400"/>
            </a:xfrm>
            <a:custGeom>
              <a:avLst/>
              <a:gdLst/>
              <a:ahLst/>
              <a:cxnLst/>
              <a:rect l="l" t="t" r="r" b="b"/>
              <a:pathLst>
                <a:path w="1254" h="856" extrusionOk="0">
                  <a:moveTo>
                    <a:pt x="180" y="0"/>
                  </a:moveTo>
                  <a:cubicBezTo>
                    <a:pt x="100" y="40"/>
                    <a:pt x="60" y="100"/>
                    <a:pt x="1" y="160"/>
                  </a:cubicBezTo>
                  <a:cubicBezTo>
                    <a:pt x="339" y="398"/>
                    <a:pt x="578" y="736"/>
                    <a:pt x="995" y="856"/>
                  </a:cubicBezTo>
                  <a:cubicBezTo>
                    <a:pt x="1075" y="856"/>
                    <a:pt x="1174" y="836"/>
                    <a:pt x="1254" y="836"/>
                  </a:cubicBezTo>
                  <a:cubicBezTo>
                    <a:pt x="936" y="518"/>
                    <a:pt x="558" y="23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6587;p9">
              <a:extLst>
                <a:ext uri="{FF2B5EF4-FFF2-40B4-BE49-F238E27FC236}">
                  <a16:creationId xmlns:a16="http://schemas.microsoft.com/office/drawing/2014/main" id="{904597D8-0241-4CEF-8348-886DA549BC4A}"/>
                </a:ext>
              </a:extLst>
            </p:cNvPr>
            <p:cNvSpPr/>
            <p:nvPr/>
          </p:nvSpPr>
          <p:spPr>
            <a:xfrm>
              <a:off x="4105150" y="4167250"/>
              <a:ext cx="26375" cy="9900"/>
            </a:xfrm>
            <a:custGeom>
              <a:avLst/>
              <a:gdLst/>
              <a:ahLst/>
              <a:cxnLst/>
              <a:rect l="l" t="t" r="r" b="b"/>
              <a:pathLst>
                <a:path w="1055" h="396" extrusionOk="0">
                  <a:moveTo>
                    <a:pt x="808" y="0"/>
                  </a:moveTo>
                  <a:cubicBezTo>
                    <a:pt x="631" y="0"/>
                    <a:pt x="461" y="135"/>
                    <a:pt x="288" y="135"/>
                  </a:cubicBezTo>
                  <a:cubicBezTo>
                    <a:pt x="245" y="135"/>
                    <a:pt x="203" y="127"/>
                    <a:pt x="159" y="107"/>
                  </a:cubicBezTo>
                  <a:cubicBezTo>
                    <a:pt x="100" y="186"/>
                    <a:pt x="60" y="246"/>
                    <a:pt x="0" y="306"/>
                  </a:cubicBezTo>
                  <a:cubicBezTo>
                    <a:pt x="107" y="370"/>
                    <a:pt x="209" y="395"/>
                    <a:pt x="306" y="395"/>
                  </a:cubicBezTo>
                  <a:cubicBezTo>
                    <a:pt x="571" y="395"/>
                    <a:pt x="807" y="209"/>
                    <a:pt x="1055" y="107"/>
                  </a:cubicBezTo>
                  <a:cubicBezTo>
                    <a:pt x="970" y="28"/>
                    <a:pt x="888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6588;p9">
              <a:extLst>
                <a:ext uri="{FF2B5EF4-FFF2-40B4-BE49-F238E27FC236}">
                  <a16:creationId xmlns:a16="http://schemas.microsoft.com/office/drawing/2014/main" id="{6DAB68D7-59AB-4620-B725-838E98CBA17A}"/>
                </a:ext>
              </a:extLst>
            </p:cNvPr>
            <p:cNvSpPr/>
            <p:nvPr/>
          </p:nvSpPr>
          <p:spPr>
            <a:xfrm>
              <a:off x="4309225" y="4069375"/>
              <a:ext cx="31675" cy="13775"/>
            </a:xfrm>
            <a:custGeom>
              <a:avLst/>
              <a:gdLst/>
              <a:ahLst/>
              <a:cxnLst/>
              <a:rect l="l" t="t" r="r" b="b"/>
              <a:pathLst>
                <a:path w="1267" h="551" extrusionOk="0">
                  <a:moveTo>
                    <a:pt x="1008" y="1"/>
                  </a:moveTo>
                  <a:cubicBezTo>
                    <a:pt x="817" y="1"/>
                    <a:pt x="632" y="185"/>
                    <a:pt x="448" y="185"/>
                  </a:cubicBezTo>
                  <a:cubicBezTo>
                    <a:pt x="436" y="185"/>
                    <a:pt x="423" y="184"/>
                    <a:pt x="411" y="183"/>
                  </a:cubicBezTo>
                  <a:cubicBezTo>
                    <a:pt x="292" y="203"/>
                    <a:pt x="152" y="203"/>
                    <a:pt x="33" y="322"/>
                  </a:cubicBezTo>
                  <a:cubicBezTo>
                    <a:pt x="0" y="471"/>
                    <a:pt x="49" y="551"/>
                    <a:pt x="158" y="551"/>
                  </a:cubicBezTo>
                  <a:cubicBezTo>
                    <a:pt x="181" y="551"/>
                    <a:pt x="205" y="547"/>
                    <a:pt x="232" y="541"/>
                  </a:cubicBezTo>
                  <a:cubicBezTo>
                    <a:pt x="332" y="401"/>
                    <a:pt x="511" y="441"/>
                    <a:pt x="630" y="362"/>
                  </a:cubicBezTo>
                  <a:cubicBezTo>
                    <a:pt x="829" y="302"/>
                    <a:pt x="1068" y="222"/>
                    <a:pt x="1266" y="143"/>
                  </a:cubicBezTo>
                  <a:cubicBezTo>
                    <a:pt x="1179" y="37"/>
                    <a:pt x="1093" y="1"/>
                    <a:pt x="1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6589;p9">
              <a:extLst>
                <a:ext uri="{FF2B5EF4-FFF2-40B4-BE49-F238E27FC236}">
                  <a16:creationId xmlns:a16="http://schemas.microsoft.com/office/drawing/2014/main" id="{B74C90B0-2E0F-48DB-88A9-41A073B9412E}"/>
                </a:ext>
              </a:extLst>
            </p:cNvPr>
            <p:cNvSpPr/>
            <p:nvPr/>
          </p:nvSpPr>
          <p:spPr>
            <a:xfrm>
              <a:off x="4293625" y="4077400"/>
              <a:ext cx="22400" cy="13675"/>
            </a:xfrm>
            <a:custGeom>
              <a:avLst/>
              <a:gdLst/>
              <a:ahLst/>
              <a:cxnLst/>
              <a:rect l="l" t="t" r="r" b="b"/>
              <a:pathLst>
                <a:path w="896" h="547" extrusionOk="0">
                  <a:moveTo>
                    <a:pt x="697" y="1"/>
                  </a:moveTo>
                  <a:cubicBezTo>
                    <a:pt x="498" y="1"/>
                    <a:pt x="339" y="120"/>
                    <a:pt x="160" y="200"/>
                  </a:cubicBezTo>
                  <a:cubicBezTo>
                    <a:pt x="120" y="319"/>
                    <a:pt x="40" y="419"/>
                    <a:pt x="1" y="538"/>
                  </a:cubicBezTo>
                  <a:cubicBezTo>
                    <a:pt x="48" y="544"/>
                    <a:pt x="96" y="546"/>
                    <a:pt x="142" y="546"/>
                  </a:cubicBezTo>
                  <a:cubicBezTo>
                    <a:pt x="422" y="546"/>
                    <a:pt x="674" y="442"/>
                    <a:pt x="896" y="220"/>
                  </a:cubicBezTo>
                  <a:cubicBezTo>
                    <a:pt x="816" y="160"/>
                    <a:pt x="757" y="80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6590;p9">
              <a:extLst>
                <a:ext uri="{FF2B5EF4-FFF2-40B4-BE49-F238E27FC236}">
                  <a16:creationId xmlns:a16="http://schemas.microsoft.com/office/drawing/2014/main" id="{8A140A03-65BC-4C9A-A570-6A87AB7FC271}"/>
                </a:ext>
              </a:extLst>
            </p:cNvPr>
            <p:cNvSpPr/>
            <p:nvPr/>
          </p:nvSpPr>
          <p:spPr>
            <a:xfrm>
              <a:off x="4379175" y="4047650"/>
              <a:ext cx="21400" cy="8850"/>
            </a:xfrm>
            <a:custGeom>
              <a:avLst/>
              <a:gdLst/>
              <a:ahLst/>
              <a:cxnLst/>
              <a:rect l="l" t="t" r="r" b="b"/>
              <a:pathLst>
                <a:path w="856" h="354" extrusionOk="0">
                  <a:moveTo>
                    <a:pt x="541" y="1"/>
                  </a:moveTo>
                  <a:cubicBezTo>
                    <a:pt x="341" y="1"/>
                    <a:pt x="175" y="107"/>
                    <a:pt x="0" y="296"/>
                  </a:cubicBezTo>
                  <a:cubicBezTo>
                    <a:pt x="152" y="321"/>
                    <a:pt x="290" y="354"/>
                    <a:pt x="415" y="354"/>
                  </a:cubicBezTo>
                  <a:cubicBezTo>
                    <a:pt x="584" y="354"/>
                    <a:pt x="730" y="294"/>
                    <a:pt x="856" y="77"/>
                  </a:cubicBezTo>
                  <a:cubicBezTo>
                    <a:pt x="740" y="25"/>
                    <a:pt x="636" y="1"/>
                    <a:pt x="5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6591;p9">
              <a:extLst>
                <a:ext uri="{FF2B5EF4-FFF2-40B4-BE49-F238E27FC236}">
                  <a16:creationId xmlns:a16="http://schemas.microsoft.com/office/drawing/2014/main" id="{C4979284-CC1C-4E93-85CD-F1679389EEFC}"/>
                </a:ext>
              </a:extLst>
            </p:cNvPr>
            <p:cNvSpPr/>
            <p:nvPr/>
          </p:nvSpPr>
          <p:spPr>
            <a:xfrm>
              <a:off x="3870400" y="4039125"/>
              <a:ext cx="24900" cy="14425"/>
            </a:xfrm>
            <a:custGeom>
              <a:avLst/>
              <a:gdLst/>
              <a:ahLst/>
              <a:cxnLst/>
              <a:rect l="l" t="t" r="r" b="b"/>
              <a:pathLst>
                <a:path w="996" h="577" extrusionOk="0">
                  <a:moveTo>
                    <a:pt x="638" y="0"/>
                  </a:moveTo>
                  <a:cubicBezTo>
                    <a:pt x="483" y="34"/>
                    <a:pt x="359" y="127"/>
                    <a:pt x="200" y="127"/>
                  </a:cubicBezTo>
                  <a:cubicBezTo>
                    <a:pt x="175" y="127"/>
                    <a:pt x="148" y="125"/>
                    <a:pt x="120" y="119"/>
                  </a:cubicBezTo>
                  <a:cubicBezTo>
                    <a:pt x="41" y="139"/>
                    <a:pt x="1" y="179"/>
                    <a:pt x="1" y="259"/>
                  </a:cubicBezTo>
                  <a:cubicBezTo>
                    <a:pt x="21" y="338"/>
                    <a:pt x="61" y="378"/>
                    <a:pt x="120" y="438"/>
                  </a:cubicBezTo>
                  <a:cubicBezTo>
                    <a:pt x="217" y="493"/>
                    <a:pt x="323" y="577"/>
                    <a:pt x="445" y="577"/>
                  </a:cubicBezTo>
                  <a:cubicBezTo>
                    <a:pt x="499" y="577"/>
                    <a:pt x="557" y="560"/>
                    <a:pt x="618" y="517"/>
                  </a:cubicBezTo>
                  <a:cubicBezTo>
                    <a:pt x="856" y="497"/>
                    <a:pt x="996" y="438"/>
                    <a:pt x="757" y="179"/>
                  </a:cubicBezTo>
                  <a:cubicBezTo>
                    <a:pt x="717" y="139"/>
                    <a:pt x="697" y="6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6592;p9">
              <a:extLst>
                <a:ext uri="{FF2B5EF4-FFF2-40B4-BE49-F238E27FC236}">
                  <a16:creationId xmlns:a16="http://schemas.microsoft.com/office/drawing/2014/main" id="{B9A9372A-EBE4-4224-AEB9-F73D5C360141}"/>
                </a:ext>
              </a:extLst>
            </p:cNvPr>
            <p:cNvSpPr/>
            <p:nvPr/>
          </p:nvSpPr>
          <p:spPr>
            <a:xfrm>
              <a:off x="3946000" y="3989150"/>
              <a:ext cx="22900" cy="15675"/>
            </a:xfrm>
            <a:custGeom>
              <a:avLst/>
              <a:gdLst/>
              <a:ahLst/>
              <a:cxnLst/>
              <a:rect l="l" t="t" r="r" b="b"/>
              <a:pathLst>
                <a:path w="916" h="627" extrusionOk="0">
                  <a:moveTo>
                    <a:pt x="294" y="1"/>
                  </a:moveTo>
                  <a:cubicBezTo>
                    <a:pt x="223" y="1"/>
                    <a:pt x="146" y="15"/>
                    <a:pt x="60" y="50"/>
                  </a:cubicBezTo>
                  <a:lnTo>
                    <a:pt x="1" y="89"/>
                  </a:lnTo>
                  <a:cubicBezTo>
                    <a:pt x="279" y="348"/>
                    <a:pt x="578" y="547"/>
                    <a:pt x="916" y="627"/>
                  </a:cubicBezTo>
                  <a:lnTo>
                    <a:pt x="916" y="428"/>
                  </a:lnTo>
                  <a:lnTo>
                    <a:pt x="916" y="388"/>
                  </a:lnTo>
                  <a:cubicBezTo>
                    <a:pt x="728" y="200"/>
                    <a:pt x="553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6593;p9">
              <a:extLst>
                <a:ext uri="{FF2B5EF4-FFF2-40B4-BE49-F238E27FC236}">
                  <a16:creationId xmlns:a16="http://schemas.microsoft.com/office/drawing/2014/main" id="{A07098C3-E5BC-4524-A0A2-0C373640F2A7}"/>
                </a:ext>
              </a:extLst>
            </p:cNvPr>
            <p:cNvSpPr/>
            <p:nvPr/>
          </p:nvSpPr>
          <p:spPr>
            <a:xfrm>
              <a:off x="3973350" y="4098675"/>
              <a:ext cx="22400" cy="12475"/>
            </a:xfrm>
            <a:custGeom>
              <a:avLst/>
              <a:gdLst/>
              <a:ahLst/>
              <a:cxnLst/>
              <a:rect l="l" t="t" r="r" b="b"/>
              <a:pathLst>
                <a:path w="896" h="499" extrusionOk="0">
                  <a:moveTo>
                    <a:pt x="131" y="0"/>
                  </a:moveTo>
                  <a:cubicBezTo>
                    <a:pt x="102" y="0"/>
                    <a:pt x="71" y="2"/>
                    <a:pt x="41" y="5"/>
                  </a:cubicBezTo>
                  <a:lnTo>
                    <a:pt x="1" y="45"/>
                  </a:lnTo>
                  <a:cubicBezTo>
                    <a:pt x="73" y="394"/>
                    <a:pt x="263" y="498"/>
                    <a:pt x="507" y="498"/>
                  </a:cubicBezTo>
                  <a:cubicBezTo>
                    <a:pt x="597" y="498"/>
                    <a:pt x="695" y="484"/>
                    <a:pt x="796" y="463"/>
                  </a:cubicBezTo>
                  <a:cubicBezTo>
                    <a:pt x="816" y="443"/>
                    <a:pt x="876" y="423"/>
                    <a:pt x="896" y="403"/>
                  </a:cubicBezTo>
                  <a:cubicBezTo>
                    <a:pt x="660" y="185"/>
                    <a:pt x="440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6594;p9">
              <a:extLst>
                <a:ext uri="{FF2B5EF4-FFF2-40B4-BE49-F238E27FC236}">
                  <a16:creationId xmlns:a16="http://schemas.microsoft.com/office/drawing/2014/main" id="{A574F738-8B01-459F-B7ED-22CAFEB6C4CD}"/>
                </a:ext>
              </a:extLst>
            </p:cNvPr>
            <p:cNvSpPr/>
            <p:nvPr/>
          </p:nvSpPr>
          <p:spPr>
            <a:xfrm>
              <a:off x="3886325" y="3986675"/>
              <a:ext cx="17925" cy="5450"/>
            </a:xfrm>
            <a:custGeom>
              <a:avLst/>
              <a:gdLst/>
              <a:ahLst/>
              <a:cxnLst/>
              <a:rect l="l" t="t" r="r" b="b"/>
              <a:pathLst>
                <a:path w="717" h="218" extrusionOk="0">
                  <a:moveTo>
                    <a:pt x="577" y="1"/>
                  </a:moveTo>
                  <a:cubicBezTo>
                    <a:pt x="378" y="1"/>
                    <a:pt x="238" y="172"/>
                    <a:pt x="49" y="172"/>
                  </a:cubicBezTo>
                  <a:cubicBezTo>
                    <a:pt x="33" y="172"/>
                    <a:pt x="17" y="171"/>
                    <a:pt x="1" y="169"/>
                  </a:cubicBezTo>
                  <a:lnTo>
                    <a:pt x="1" y="169"/>
                  </a:lnTo>
                  <a:cubicBezTo>
                    <a:pt x="143" y="198"/>
                    <a:pt x="231" y="217"/>
                    <a:pt x="305" y="217"/>
                  </a:cubicBezTo>
                  <a:cubicBezTo>
                    <a:pt x="426" y="217"/>
                    <a:pt x="506" y="166"/>
                    <a:pt x="717" y="29"/>
                  </a:cubicBezTo>
                  <a:cubicBezTo>
                    <a:pt x="666" y="9"/>
                    <a:pt x="620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6595;p9">
              <a:extLst>
                <a:ext uri="{FF2B5EF4-FFF2-40B4-BE49-F238E27FC236}">
                  <a16:creationId xmlns:a16="http://schemas.microsoft.com/office/drawing/2014/main" id="{58F3FFB8-53ED-4C85-94E2-629DD6413D6F}"/>
                </a:ext>
              </a:extLst>
            </p:cNvPr>
            <p:cNvSpPr/>
            <p:nvPr/>
          </p:nvSpPr>
          <p:spPr>
            <a:xfrm>
              <a:off x="4015125" y="4126650"/>
              <a:ext cx="10975" cy="11025"/>
            </a:xfrm>
            <a:custGeom>
              <a:avLst/>
              <a:gdLst/>
              <a:ahLst/>
              <a:cxnLst/>
              <a:rect l="l" t="t" r="r" b="b"/>
              <a:pathLst>
                <a:path w="439" h="441" extrusionOk="0">
                  <a:moveTo>
                    <a:pt x="80" y="0"/>
                  </a:moveTo>
                  <a:cubicBezTo>
                    <a:pt x="41" y="40"/>
                    <a:pt x="41" y="60"/>
                    <a:pt x="1" y="120"/>
                  </a:cubicBezTo>
                  <a:cubicBezTo>
                    <a:pt x="15" y="329"/>
                    <a:pt x="77" y="440"/>
                    <a:pt x="210" y="440"/>
                  </a:cubicBezTo>
                  <a:cubicBezTo>
                    <a:pt x="266" y="440"/>
                    <a:pt x="335" y="420"/>
                    <a:pt x="418" y="378"/>
                  </a:cubicBezTo>
                  <a:lnTo>
                    <a:pt x="438" y="319"/>
                  </a:lnTo>
                  <a:cubicBezTo>
                    <a:pt x="379" y="139"/>
                    <a:pt x="220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6596;p9">
              <a:extLst>
                <a:ext uri="{FF2B5EF4-FFF2-40B4-BE49-F238E27FC236}">
                  <a16:creationId xmlns:a16="http://schemas.microsoft.com/office/drawing/2014/main" id="{F7AE18F8-74C1-4F90-98FD-0ADD3AD25DF9}"/>
                </a:ext>
              </a:extLst>
            </p:cNvPr>
            <p:cNvSpPr/>
            <p:nvPr/>
          </p:nvSpPr>
          <p:spPr>
            <a:xfrm>
              <a:off x="3886325" y="4034325"/>
              <a:ext cx="12450" cy="5325"/>
            </a:xfrm>
            <a:custGeom>
              <a:avLst/>
              <a:gdLst/>
              <a:ahLst/>
              <a:cxnLst/>
              <a:rect l="l" t="t" r="r" b="b"/>
              <a:pathLst>
                <a:path w="498" h="213" extrusionOk="0">
                  <a:moveTo>
                    <a:pt x="245" y="1"/>
                  </a:moveTo>
                  <a:cubicBezTo>
                    <a:pt x="167" y="1"/>
                    <a:pt x="88" y="65"/>
                    <a:pt x="1" y="192"/>
                  </a:cubicBezTo>
                  <a:cubicBezTo>
                    <a:pt x="81" y="174"/>
                    <a:pt x="153" y="164"/>
                    <a:pt x="225" y="164"/>
                  </a:cubicBezTo>
                  <a:cubicBezTo>
                    <a:pt x="313" y="164"/>
                    <a:pt x="399" y="179"/>
                    <a:pt x="498" y="212"/>
                  </a:cubicBezTo>
                  <a:cubicBezTo>
                    <a:pt x="407" y="70"/>
                    <a:pt x="326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6597;p9">
              <a:extLst>
                <a:ext uri="{FF2B5EF4-FFF2-40B4-BE49-F238E27FC236}">
                  <a16:creationId xmlns:a16="http://schemas.microsoft.com/office/drawing/2014/main" id="{03587714-A76E-4459-A575-BB04C7381274}"/>
                </a:ext>
              </a:extLst>
            </p:cNvPr>
            <p:cNvSpPr/>
            <p:nvPr/>
          </p:nvSpPr>
          <p:spPr>
            <a:xfrm>
              <a:off x="4316000" y="4078250"/>
              <a:ext cx="9975" cy="4650"/>
            </a:xfrm>
            <a:custGeom>
              <a:avLst/>
              <a:gdLst/>
              <a:ahLst/>
              <a:cxnLst/>
              <a:rect l="l" t="t" r="r" b="b"/>
              <a:pathLst>
                <a:path w="399" h="186" extrusionOk="0">
                  <a:moveTo>
                    <a:pt x="299" y="0"/>
                  </a:moveTo>
                  <a:cubicBezTo>
                    <a:pt x="168" y="0"/>
                    <a:pt x="65" y="41"/>
                    <a:pt x="1" y="186"/>
                  </a:cubicBezTo>
                  <a:cubicBezTo>
                    <a:pt x="140" y="186"/>
                    <a:pt x="299" y="166"/>
                    <a:pt x="399" y="7"/>
                  </a:cubicBezTo>
                  <a:cubicBezTo>
                    <a:pt x="364" y="3"/>
                    <a:pt x="331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6598;p9">
              <a:extLst>
                <a:ext uri="{FF2B5EF4-FFF2-40B4-BE49-F238E27FC236}">
                  <a16:creationId xmlns:a16="http://schemas.microsoft.com/office/drawing/2014/main" id="{BCEBF75A-48A8-40B0-8021-DF652F2E8D0F}"/>
                </a:ext>
              </a:extLst>
            </p:cNvPr>
            <p:cNvSpPr/>
            <p:nvPr/>
          </p:nvSpPr>
          <p:spPr>
            <a:xfrm>
              <a:off x="4007675" y="412167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40" y="0"/>
                  </a:moveTo>
                  <a:cubicBezTo>
                    <a:pt x="40" y="20"/>
                    <a:pt x="20" y="80"/>
                    <a:pt x="0" y="100"/>
                  </a:cubicBezTo>
                  <a:cubicBezTo>
                    <a:pt x="26" y="215"/>
                    <a:pt x="84" y="272"/>
                    <a:pt x="170" y="272"/>
                  </a:cubicBezTo>
                  <a:cubicBezTo>
                    <a:pt x="218" y="272"/>
                    <a:pt x="275" y="255"/>
                    <a:pt x="339" y="219"/>
                  </a:cubicBezTo>
                  <a:lnTo>
                    <a:pt x="358" y="199"/>
                  </a:lnTo>
                  <a:cubicBezTo>
                    <a:pt x="299" y="80"/>
                    <a:pt x="19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6599;p9">
              <a:extLst>
                <a:ext uri="{FF2B5EF4-FFF2-40B4-BE49-F238E27FC236}">
                  <a16:creationId xmlns:a16="http://schemas.microsoft.com/office/drawing/2014/main" id="{44871766-063B-4200-B704-442DCC39D791}"/>
                </a:ext>
              </a:extLst>
            </p:cNvPr>
            <p:cNvSpPr/>
            <p:nvPr/>
          </p:nvSpPr>
          <p:spPr>
            <a:xfrm>
              <a:off x="4705900" y="401225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" y="1"/>
                  </a:moveTo>
                  <a:lnTo>
                    <a:pt x="1" y="180"/>
                  </a:lnTo>
                  <a:cubicBezTo>
                    <a:pt x="29" y="184"/>
                    <a:pt x="57" y="186"/>
                    <a:pt x="86" y="186"/>
                  </a:cubicBezTo>
                  <a:cubicBezTo>
                    <a:pt x="200" y="186"/>
                    <a:pt x="311" y="148"/>
                    <a:pt x="359" y="21"/>
                  </a:cubicBezTo>
                  <a:cubicBezTo>
                    <a:pt x="239" y="21"/>
                    <a:pt x="12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6600;p9">
              <a:extLst>
                <a:ext uri="{FF2B5EF4-FFF2-40B4-BE49-F238E27FC236}">
                  <a16:creationId xmlns:a16="http://schemas.microsoft.com/office/drawing/2014/main" id="{384FBD8E-8D3F-4F20-9E0E-FC566ED8BDF4}"/>
                </a:ext>
              </a:extLst>
            </p:cNvPr>
            <p:cNvSpPr/>
            <p:nvPr/>
          </p:nvSpPr>
          <p:spPr>
            <a:xfrm>
              <a:off x="4609425" y="4000625"/>
              <a:ext cx="9475" cy="2700"/>
            </a:xfrm>
            <a:custGeom>
              <a:avLst/>
              <a:gdLst/>
              <a:ahLst/>
              <a:cxnLst/>
              <a:rect l="l" t="t" r="r" b="b"/>
              <a:pathLst>
                <a:path w="379" h="108" extrusionOk="0">
                  <a:moveTo>
                    <a:pt x="189" y="1"/>
                  </a:moveTo>
                  <a:cubicBezTo>
                    <a:pt x="124" y="1"/>
                    <a:pt x="62" y="36"/>
                    <a:pt x="1" y="108"/>
                  </a:cubicBezTo>
                  <a:cubicBezTo>
                    <a:pt x="120" y="108"/>
                    <a:pt x="239" y="108"/>
                    <a:pt x="378" y="88"/>
                  </a:cubicBezTo>
                  <a:cubicBezTo>
                    <a:pt x="312" y="31"/>
                    <a:pt x="24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6601;p9">
              <a:extLst>
                <a:ext uri="{FF2B5EF4-FFF2-40B4-BE49-F238E27FC236}">
                  <a16:creationId xmlns:a16="http://schemas.microsoft.com/office/drawing/2014/main" id="{48C7894F-02E3-4138-B143-C5086E9EE2C7}"/>
                </a:ext>
              </a:extLst>
            </p:cNvPr>
            <p:cNvSpPr/>
            <p:nvPr/>
          </p:nvSpPr>
          <p:spPr>
            <a:xfrm>
              <a:off x="4508475" y="4017225"/>
              <a:ext cx="8975" cy="3150"/>
            </a:xfrm>
            <a:custGeom>
              <a:avLst/>
              <a:gdLst/>
              <a:ahLst/>
              <a:cxnLst/>
              <a:rect l="l" t="t" r="r" b="b"/>
              <a:pathLst>
                <a:path w="359" h="126" extrusionOk="0">
                  <a:moveTo>
                    <a:pt x="358" y="1"/>
                  </a:moveTo>
                  <a:cubicBezTo>
                    <a:pt x="239" y="1"/>
                    <a:pt x="100" y="1"/>
                    <a:pt x="0" y="120"/>
                  </a:cubicBezTo>
                  <a:cubicBezTo>
                    <a:pt x="27" y="124"/>
                    <a:pt x="52" y="125"/>
                    <a:pt x="77" y="125"/>
                  </a:cubicBezTo>
                  <a:cubicBezTo>
                    <a:pt x="198" y="125"/>
                    <a:pt x="292" y="84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6602;p9">
              <a:extLst>
                <a:ext uri="{FF2B5EF4-FFF2-40B4-BE49-F238E27FC236}">
                  <a16:creationId xmlns:a16="http://schemas.microsoft.com/office/drawing/2014/main" id="{292E08E3-4F93-4002-ABCF-5BBB19CD95CE}"/>
                </a:ext>
              </a:extLst>
            </p:cNvPr>
            <p:cNvSpPr/>
            <p:nvPr/>
          </p:nvSpPr>
          <p:spPr>
            <a:xfrm>
              <a:off x="3970375" y="4055900"/>
              <a:ext cx="7475" cy="5625"/>
            </a:xfrm>
            <a:custGeom>
              <a:avLst/>
              <a:gdLst/>
              <a:ahLst/>
              <a:cxnLst/>
              <a:rect l="l" t="t" r="r" b="b"/>
              <a:pathLst>
                <a:path w="299" h="225" extrusionOk="0">
                  <a:moveTo>
                    <a:pt x="182" y="0"/>
                  </a:moveTo>
                  <a:cubicBezTo>
                    <a:pt x="175" y="0"/>
                    <a:pt x="167" y="2"/>
                    <a:pt x="160" y="5"/>
                  </a:cubicBezTo>
                  <a:cubicBezTo>
                    <a:pt x="100" y="65"/>
                    <a:pt x="40" y="105"/>
                    <a:pt x="0" y="165"/>
                  </a:cubicBezTo>
                  <a:cubicBezTo>
                    <a:pt x="20" y="185"/>
                    <a:pt x="60" y="224"/>
                    <a:pt x="120" y="224"/>
                  </a:cubicBezTo>
                  <a:lnTo>
                    <a:pt x="299" y="45"/>
                  </a:lnTo>
                  <a:cubicBezTo>
                    <a:pt x="251" y="29"/>
                    <a:pt x="215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6603;p9">
              <a:extLst>
                <a:ext uri="{FF2B5EF4-FFF2-40B4-BE49-F238E27FC236}">
                  <a16:creationId xmlns:a16="http://schemas.microsoft.com/office/drawing/2014/main" id="{80619360-8F5E-4F91-9835-C478379CCD1D}"/>
                </a:ext>
              </a:extLst>
            </p:cNvPr>
            <p:cNvSpPr/>
            <p:nvPr/>
          </p:nvSpPr>
          <p:spPr>
            <a:xfrm>
              <a:off x="3994750" y="4109250"/>
              <a:ext cx="5000" cy="4975"/>
            </a:xfrm>
            <a:custGeom>
              <a:avLst/>
              <a:gdLst/>
              <a:ahLst/>
              <a:cxnLst/>
              <a:rect l="l" t="t" r="r" b="b"/>
              <a:pathLst>
                <a:path w="200" h="19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99"/>
                    <a:pt x="40" y="139"/>
                    <a:pt x="100" y="199"/>
                  </a:cubicBezTo>
                  <a:cubicBezTo>
                    <a:pt x="120" y="199"/>
                    <a:pt x="159" y="179"/>
                    <a:pt x="199" y="179"/>
                  </a:cubicBezTo>
                  <a:cubicBezTo>
                    <a:pt x="159" y="80"/>
                    <a:pt x="12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6604;p9">
              <a:extLst>
                <a:ext uri="{FF2B5EF4-FFF2-40B4-BE49-F238E27FC236}">
                  <a16:creationId xmlns:a16="http://schemas.microsoft.com/office/drawing/2014/main" id="{D0A6CB1F-6EBC-4851-8F05-F013A1315F4E}"/>
                </a:ext>
              </a:extLst>
            </p:cNvPr>
            <p:cNvSpPr/>
            <p:nvPr/>
          </p:nvSpPr>
          <p:spPr>
            <a:xfrm>
              <a:off x="4003200" y="4117200"/>
              <a:ext cx="5500" cy="5175"/>
            </a:xfrm>
            <a:custGeom>
              <a:avLst/>
              <a:gdLst/>
              <a:ahLst/>
              <a:cxnLst/>
              <a:rect l="l" t="t" r="r" b="b"/>
              <a:pathLst>
                <a:path w="220" h="207" extrusionOk="0">
                  <a:moveTo>
                    <a:pt x="60" y="0"/>
                  </a:moveTo>
                  <a:cubicBezTo>
                    <a:pt x="20" y="60"/>
                    <a:pt x="20" y="80"/>
                    <a:pt x="0" y="120"/>
                  </a:cubicBezTo>
                  <a:cubicBezTo>
                    <a:pt x="46" y="180"/>
                    <a:pt x="92" y="206"/>
                    <a:pt x="146" y="206"/>
                  </a:cubicBezTo>
                  <a:cubicBezTo>
                    <a:pt x="163" y="206"/>
                    <a:pt x="180" y="204"/>
                    <a:pt x="199" y="199"/>
                  </a:cubicBezTo>
                  <a:lnTo>
                    <a:pt x="219" y="179"/>
                  </a:lnTo>
                  <a:cubicBezTo>
                    <a:pt x="179" y="100"/>
                    <a:pt x="10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6605;p9">
              <a:extLst>
                <a:ext uri="{FF2B5EF4-FFF2-40B4-BE49-F238E27FC236}">
                  <a16:creationId xmlns:a16="http://schemas.microsoft.com/office/drawing/2014/main" id="{8054225F-1F0D-402E-8CC9-53B5CF38DB9C}"/>
                </a:ext>
              </a:extLst>
            </p:cNvPr>
            <p:cNvSpPr/>
            <p:nvPr/>
          </p:nvSpPr>
          <p:spPr>
            <a:xfrm>
              <a:off x="3998725" y="4113725"/>
              <a:ext cx="5975" cy="4975"/>
            </a:xfrm>
            <a:custGeom>
              <a:avLst/>
              <a:gdLst/>
              <a:ahLst/>
              <a:cxnLst/>
              <a:rect l="l" t="t" r="r" b="b"/>
              <a:pathLst>
                <a:path w="239" h="199" extrusionOk="0">
                  <a:moveTo>
                    <a:pt x="60" y="0"/>
                  </a:moveTo>
                  <a:cubicBezTo>
                    <a:pt x="0" y="139"/>
                    <a:pt x="60" y="199"/>
                    <a:pt x="199" y="199"/>
                  </a:cubicBezTo>
                  <a:lnTo>
                    <a:pt x="239" y="159"/>
                  </a:lnTo>
                  <a:cubicBezTo>
                    <a:pt x="239" y="60"/>
                    <a:pt x="15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6606;p9">
              <a:extLst>
                <a:ext uri="{FF2B5EF4-FFF2-40B4-BE49-F238E27FC236}">
                  <a16:creationId xmlns:a16="http://schemas.microsoft.com/office/drawing/2014/main" id="{80FF096A-2254-4FED-988D-0B7B4C6FED4F}"/>
                </a:ext>
              </a:extLst>
            </p:cNvPr>
            <p:cNvSpPr/>
            <p:nvPr/>
          </p:nvSpPr>
          <p:spPr>
            <a:xfrm>
              <a:off x="4525875" y="40127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99" y="1"/>
                  </a:moveTo>
                  <a:cubicBezTo>
                    <a:pt x="160" y="21"/>
                    <a:pt x="80" y="80"/>
                    <a:pt x="1" y="120"/>
                  </a:cubicBezTo>
                  <a:cubicBezTo>
                    <a:pt x="100" y="120"/>
                    <a:pt x="180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6607;p9">
              <a:extLst>
                <a:ext uri="{FF2B5EF4-FFF2-40B4-BE49-F238E27FC236}">
                  <a16:creationId xmlns:a16="http://schemas.microsoft.com/office/drawing/2014/main" id="{73BE0986-60A1-4A89-89C5-7BA2F8AFA7D9}"/>
                </a:ext>
              </a:extLst>
            </p:cNvPr>
            <p:cNvSpPr/>
            <p:nvPr/>
          </p:nvSpPr>
          <p:spPr>
            <a:xfrm>
              <a:off x="4293125" y="4080275"/>
              <a:ext cx="4500" cy="2125"/>
            </a:xfrm>
            <a:custGeom>
              <a:avLst/>
              <a:gdLst/>
              <a:ahLst/>
              <a:cxnLst/>
              <a:rect l="l" t="t" r="r" b="b"/>
              <a:pathLst>
                <a:path w="180" h="85" extrusionOk="0">
                  <a:moveTo>
                    <a:pt x="98" y="0"/>
                  </a:moveTo>
                  <a:cubicBezTo>
                    <a:pt x="65" y="0"/>
                    <a:pt x="31" y="25"/>
                    <a:pt x="1" y="65"/>
                  </a:cubicBezTo>
                  <a:cubicBezTo>
                    <a:pt x="60" y="85"/>
                    <a:pt x="120" y="85"/>
                    <a:pt x="180" y="8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6608;p9">
              <a:extLst>
                <a:ext uri="{FF2B5EF4-FFF2-40B4-BE49-F238E27FC236}">
                  <a16:creationId xmlns:a16="http://schemas.microsoft.com/office/drawing/2014/main" id="{803C088A-5C2F-41DC-BCC8-B11D1E41CE92}"/>
                </a:ext>
              </a:extLst>
            </p:cNvPr>
            <p:cNvSpPr/>
            <p:nvPr/>
          </p:nvSpPr>
          <p:spPr>
            <a:xfrm>
              <a:off x="5310150" y="3796925"/>
              <a:ext cx="239225" cy="53725"/>
            </a:xfrm>
            <a:custGeom>
              <a:avLst/>
              <a:gdLst/>
              <a:ahLst/>
              <a:cxnLst/>
              <a:rect l="l" t="t" r="r" b="b"/>
              <a:pathLst>
                <a:path w="9569" h="2149" extrusionOk="0">
                  <a:moveTo>
                    <a:pt x="8475" y="0"/>
                  </a:moveTo>
                  <a:cubicBezTo>
                    <a:pt x="8455" y="0"/>
                    <a:pt x="8395" y="40"/>
                    <a:pt x="8375" y="60"/>
                  </a:cubicBezTo>
                  <a:cubicBezTo>
                    <a:pt x="8296" y="80"/>
                    <a:pt x="8256" y="140"/>
                    <a:pt x="8176" y="160"/>
                  </a:cubicBezTo>
                  <a:cubicBezTo>
                    <a:pt x="7887" y="342"/>
                    <a:pt x="7580" y="381"/>
                    <a:pt x="7267" y="381"/>
                  </a:cubicBezTo>
                  <a:cubicBezTo>
                    <a:pt x="7040" y="381"/>
                    <a:pt x="6811" y="361"/>
                    <a:pt x="6584" y="361"/>
                  </a:cubicBezTo>
                  <a:cubicBezTo>
                    <a:pt x="6478" y="361"/>
                    <a:pt x="6372" y="365"/>
                    <a:pt x="6267" y="378"/>
                  </a:cubicBezTo>
                  <a:cubicBezTo>
                    <a:pt x="4934" y="458"/>
                    <a:pt x="3680" y="876"/>
                    <a:pt x="2387" y="1055"/>
                  </a:cubicBezTo>
                  <a:cubicBezTo>
                    <a:pt x="1592" y="1154"/>
                    <a:pt x="697" y="1234"/>
                    <a:pt x="40" y="1890"/>
                  </a:cubicBezTo>
                  <a:cubicBezTo>
                    <a:pt x="0" y="1970"/>
                    <a:pt x="0" y="2069"/>
                    <a:pt x="40" y="2149"/>
                  </a:cubicBezTo>
                  <a:cubicBezTo>
                    <a:pt x="1791" y="1831"/>
                    <a:pt x="3501" y="1492"/>
                    <a:pt x="5212" y="1154"/>
                  </a:cubicBezTo>
                  <a:cubicBezTo>
                    <a:pt x="6505" y="896"/>
                    <a:pt x="7818" y="935"/>
                    <a:pt x="9151" y="756"/>
                  </a:cubicBezTo>
                  <a:cubicBezTo>
                    <a:pt x="9197" y="785"/>
                    <a:pt x="9241" y="797"/>
                    <a:pt x="9283" y="797"/>
                  </a:cubicBezTo>
                  <a:cubicBezTo>
                    <a:pt x="9387" y="797"/>
                    <a:pt x="9478" y="722"/>
                    <a:pt x="9549" y="637"/>
                  </a:cubicBezTo>
                  <a:cubicBezTo>
                    <a:pt x="9569" y="557"/>
                    <a:pt x="9569" y="478"/>
                    <a:pt x="9569" y="398"/>
                  </a:cubicBezTo>
                  <a:cubicBezTo>
                    <a:pt x="9469" y="239"/>
                    <a:pt x="9310" y="160"/>
                    <a:pt x="9151" y="60"/>
                  </a:cubicBezTo>
                  <a:cubicBezTo>
                    <a:pt x="8912" y="40"/>
                    <a:pt x="8693" y="40"/>
                    <a:pt x="84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6609;p9">
              <a:extLst>
                <a:ext uri="{FF2B5EF4-FFF2-40B4-BE49-F238E27FC236}">
                  <a16:creationId xmlns:a16="http://schemas.microsoft.com/office/drawing/2014/main" id="{0CB64E45-CF82-47E4-9A7C-73BC71A5D72D}"/>
                </a:ext>
              </a:extLst>
            </p:cNvPr>
            <p:cNvSpPr/>
            <p:nvPr/>
          </p:nvSpPr>
          <p:spPr>
            <a:xfrm>
              <a:off x="5200725" y="3906325"/>
              <a:ext cx="98000" cy="26875"/>
            </a:xfrm>
            <a:custGeom>
              <a:avLst/>
              <a:gdLst/>
              <a:ahLst/>
              <a:cxnLst/>
              <a:rect l="l" t="t" r="r" b="b"/>
              <a:pathLst>
                <a:path w="3920" h="1075" extrusionOk="0">
                  <a:moveTo>
                    <a:pt x="3522" y="1"/>
                  </a:moveTo>
                  <a:cubicBezTo>
                    <a:pt x="2328" y="160"/>
                    <a:pt x="1115" y="200"/>
                    <a:pt x="1" y="697"/>
                  </a:cubicBezTo>
                  <a:cubicBezTo>
                    <a:pt x="160" y="995"/>
                    <a:pt x="498" y="976"/>
                    <a:pt x="757" y="1075"/>
                  </a:cubicBezTo>
                  <a:cubicBezTo>
                    <a:pt x="1751" y="1035"/>
                    <a:pt x="2726" y="995"/>
                    <a:pt x="3681" y="637"/>
                  </a:cubicBezTo>
                  <a:cubicBezTo>
                    <a:pt x="3920" y="399"/>
                    <a:pt x="3502" y="379"/>
                    <a:pt x="3542" y="200"/>
                  </a:cubicBezTo>
                  <a:cubicBezTo>
                    <a:pt x="3542" y="140"/>
                    <a:pt x="3522" y="80"/>
                    <a:pt x="35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6610;p9">
              <a:extLst>
                <a:ext uri="{FF2B5EF4-FFF2-40B4-BE49-F238E27FC236}">
                  <a16:creationId xmlns:a16="http://schemas.microsoft.com/office/drawing/2014/main" id="{97B69EE9-05B5-4840-9711-9F40FED8A9B2}"/>
                </a:ext>
              </a:extLst>
            </p:cNvPr>
            <p:cNvSpPr/>
            <p:nvPr/>
          </p:nvSpPr>
          <p:spPr>
            <a:xfrm>
              <a:off x="5521500" y="3825800"/>
              <a:ext cx="43300" cy="43350"/>
            </a:xfrm>
            <a:custGeom>
              <a:avLst/>
              <a:gdLst/>
              <a:ahLst/>
              <a:cxnLst/>
              <a:rect l="l" t="t" r="r" b="b"/>
              <a:pathLst>
                <a:path w="1732" h="1734" extrusionOk="0">
                  <a:moveTo>
                    <a:pt x="1166" y="0"/>
                  </a:moveTo>
                  <a:cubicBezTo>
                    <a:pt x="959" y="0"/>
                    <a:pt x="749" y="116"/>
                    <a:pt x="543" y="116"/>
                  </a:cubicBezTo>
                  <a:cubicBezTo>
                    <a:pt x="481" y="116"/>
                    <a:pt x="420" y="106"/>
                    <a:pt x="359" y="79"/>
                  </a:cubicBezTo>
                  <a:cubicBezTo>
                    <a:pt x="339" y="82"/>
                    <a:pt x="317" y="83"/>
                    <a:pt x="295" y="83"/>
                  </a:cubicBezTo>
                  <a:cubicBezTo>
                    <a:pt x="250" y="83"/>
                    <a:pt x="202" y="79"/>
                    <a:pt x="157" y="79"/>
                  </a:cubicBezTo>
                  <a:cubicBezTo>
                    <a:pt x="90" y="79"/>
                    <a:pt x="31" y="89"/>
                    <a:pt x="1" y="138"/>
                  </a:cubicBezTo>
                  <a:cubicBezTo>
                    <a:pt x="299" y="735"/>
                    <a:pt x="916" y="1034"/>
                    <a:pt x="1214" y="1630"/>
                  </a:cubicBezTo>
                  <a:cubicBezTo>
                    <a:pt x="1253" y="1707"/>
                    <a:pt x="1294" y="1734"/>
                    <a:pt x="1337" y="1734"/>
                  </a:cubicBezTo>
                  <a:cubicBezTo>
                    <a:pt x="1406" y="1734"/>
                    <a:pt x="1479" y="1667"/>
                    <a:pt x="1552" y="1630"/>
                  </a:cubicBezTo>
                  <a:cubicBezTo>
                    <a:pt x="1632" y="1591"/>
                    <a:pt x="1692" y="1511"/>
                    <a:pt x="1731" y="1471"/>
                  </a:cubicBezTo>
                  <a:lnTo>
                    <a:pt x="1731" y="1332"/>
                  </a:lnTo>
                  <a:cubicBezTo>
                    <a:pt x="1592" y="1272"/>
                    <a:pt x="1592" y="1113"/>
                    <a:pt x="1612" y="974"/>
                  </a:cubicBezTo>
                  <a:cubicBezTo>
                    <a:pt x="1294" y="715"/>
                    <a:pt x="1453" y="397"/>
                    <a:pt x="1453" y="99"/>
                  </a:cubicBezTo>
                  <a:cubicBezTo>
                    <a:pt x="1359" y="25"/>
                    <a:pt x="1263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6611;p9">
              <a:extLst>
                <a:ext uri="{FF2B5EF4-FFF2-40B4-BE49-F238E27FC236}">
                  <a16:creationId xmlns:a16="http://schemas.microsoft.com/office/drawing/2014/main" id="{5357DE7C-A405-43E3-AE63-ED7117BE33C1}"/>
                </a:ext>
              </a:extLst>
            </p:cNvPr>
            <p:cNvSpPr/>
            <p:nvPr/>
          </p:nvSpPr>
          <p:spPr>
            <a:xfrm>
              <a:off x="5227100" y="3841125"/>
              <a:ext cx="84075" cy="36600"/>
            </a:xfrm>
            <a:custGeom>
              <a:avLst/>
              <a:gdLst/>
              <a:ahLst/>
              <a:cxnLst/>
              <a:rect l="l" t="t" r="r" b="b"/>
              <a:pathLst>
                <a:path w="3363" h="1464" extrusionOk="0">
                  <a:moveTo>
                    <a:pt x="3276" y="1"/>
                  </a:moveTo>
                  <a:cubicBezTo>
                    <a:pt x="3271" y="1"/>
                    <a:pt x="3267" y="1"/>
                    <a:pt x="3263" y="3"/>
                  </a:cubicBezTo>
                  <a:cubicBezTo>
                    <a:pt x="2129" y="222"/>
                    <a:pt x="895" y="301"/>
                    <a:pt x="0" y="1216"/>
                  </a:cubicBezTo>
                  <a:cubicBezTo>
                    <a:pt x="0" y="1369"/>
                    <a:pt x="29" y="1464"/>
                    <a:pt x="161" y="1464"/>
                  </a:cubicBezTo>
                  <a:cubicBezTo>
                    <a:pt x="184" y="1464"/>
                    <a:pt x="210" y="1461"/>
                    <a:pt x="239" y="1455"/>
                  </a:cubicBezTo>
                  <a:cubicBezTo>
                    <a:pt x="876" y="1216"/>
                    <a:pt x="1532" y="997"/>
                    <a:pt x="2169" y="799"/>
                  </a:cubicBezTo>
                  <a:cubicBezTo>
                    <a:pt x="2566" y="679"/>
                    <a:pt x="3044" y="719"/>
                    <a:pt x="3362" y="381"/>
                  </a:cubicBezTo>
                  <a:lnTo>
                    <a:pt x="3362" y="182"/>
                  </a:lnTo>
                  <a:cubicBezTo>
                    <a:pt x="3362" y="108"/>
                    <a:pt x="3328" y="1"/>
                    <a:pt x="3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6612;p9">
              <a:extLst>
                <a:ext uri="{FF2B5EF4-FFF2-40B4-BE49-F238E27FC236}">
                  <a16:creationId xmlns:a16="http://schemas.microsoft.com/office/drawing/2014/main" id="{ECA47445-6761-42E5-896A-1B2E0597F68C}"/>
                </a:ext>
              </a:extLst>
            </p:cNvPr>
            <p:cNvSpPr/>
            <p:nvPr/>
          </p:nvSpPr>
          <p:spPr>
            <a:xfrm>
              <a:off x="5147525" y="3870325"/>
              <a:ext cx="84575" cy="25525"/>
            </a:xfrm>
            <a:custGeom>
              <a:avLst/>
              <a:gdLst/>
              <a:ahLst/>
              <a:cxnLst/>
              <a:rect l="l" t="t" r="r" b="b"/>
              <a:pathLst>
                <a:path w="3383" h="1021" extrusionOk="0">
                  <a:moveTo>
                    <a:pt x="2465" y="1"/>
                  </a:moveTo>
                  <a:cubicBezTo>
                    <a:pt x="1692" y="1"/>
                    <a:pt x="945" y="285"/>
                    <a:pt x="199" y="605"/>
                  </a:cubicBezTo>
                  <a:cubicBezTo>
                    <a:pt x="80" y="645"/>
                    <a:pt x="0" y="764"/>
                    <a:pt x="0" y="943"/>
                  </a:cubicBezTo>
                  <a:cubicBezTo>
                    <a:pt x="42" y="996"/>
                    <a:pt x="84" y="1021"/>
                    <a:pt x="123" y="1021"/>
                  </a:cubicBezTo>
                  <a:cubicBezTo>
                    <a:pt x="158" y="1021"/>
                    <a:pt x="191" y="1001"/>
                    <a:pt x="219" y="963"/>
                  </a:cubicBezTo>
                  <a:cubicBezTo>
                    <a:pt x="1333" y="904"/>
                    <a:pt x="2388" y="705"/>
                    <a:pt x="3382" y="287"/>
                  </a:cubicBezTo>
                  <a:lnTo>
                    <a:pt x="3183" y="88"/>
                  </a:lnTo>
                  <a:cubicBezTo>
                    <a:pt x="2941" y="27"/>
                    <a:pt x="2701" y="1"/>
                    <a:pt x="24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6613;p9">
              <a:extLst>
                <a:ext uri="{FF2B5EF4-FFF2-40B4-BE49-F238E27FC236}">
                  <a16:creationId xmlns:a16="http://schemas.microsoft.com/office/drawing/2014/main" id="{7F56E957-33D2-4EEC-825D-8DA548F63617}"/>
                </a:ext>
              </a:extLst>
            </p:cNvPr>
            <p:cNvSpPr/>
            <p:nvPr/>
          </p:nvSpPr>
          <p:spPr>
            <a:xfrm>
              <a:off x="4970975" y="3962000"/>
              <a:ext cx="68150" cy="47800"/>
            </a:xfrm>
            <a:custGeom>
              <a:avLst/>
              <a:gdLst/>
              <a:ahLst/>
              <a:cxnLst/>
              <a:rect l="l" t="t" r="r" b="b"/>
              <a:pathLst>
                <a:path w="2726" h="1912" extrusionOk="0">
                  <a:moveTo>
                    <a:pt x="1781" y="1"/>
                  </a:moveTo>
                  <a:cubicBezTo>
                    <a:pt x="1660" y="1"/>
                    <a:pt x="1533" y="54"/>
                    <a:pt x="1393" y="101"/>
                  </a:cubicBezTo>
                  <a:cubicBezTo>
                    <a:pt x="856" y="420"/>
                    <a:pt x="199" y="618"/>
                    <a:pt x="1" y="1315"/>
                  </a:cubicBezTo>
                  <a:cubicBezTo>
                    <a:pt x="100" y="1713"/>
                    <a:pt x="438" y="1852"/>
                    <a:pt x="796" y="1911"/>
                  </a:cubicBezTo>
                  <a:cubicBezTo>
                    <a:pt x="1095" y="1892"/>
                    <a:pt x="1433" y="1911"/>
                    <a:pt x="1532" y="1514"/>
                  </a:cubicBezTo>
                  <a:cubicBezTo>
                    <a:pt x="1492" y="1454"/>
                    <a:pt x="1433" y="1394"/>
                    <a:pt x="1353" y="1354"/>
                  </a:cubicBezTo>
                  <a:cubicBezTo>
                    <a:pt x="1254" y="1315"/>
                    <a:pt x="1075" y="1335"/>
                    <a:pt x="1055" y="1255"/>
                  </a:cubicBezTo>
                  <a:cubicBezTo>
                    <a:pt x="1035" y="1136"/>
                    <a:pt x="1194" y="1136"/>
                    <a:pt x="1274" y="1096"/>
                  </a:cubicBezTo>
                  <a:cubicBezTo>
                    <a:pt x="1731" y="758"/>
                    <a:pt x="2487" y="996"/>
                    <a:pt x="2726" y="260"/>
                  </a:cubicBezTo>
                  <a:cubicBezTo>
                    <a:pt x="2699" y="258"/>
                    <a:pt x="2672" y="258"/>
                    <a:pt x="2645" y="258"/>
                  </a:cubicBezTo>
                  <a:cubicBezTo>
                    <a:pt x="2563" y="258"/>
                    <a:pt x="2480" y="265"/>
                    <a:pt x="2402" y="265"/>
                  </a:cubicBezTo>
                  <a:cubicBezTo>
                    <a:pt x="2255" y="265"/>
                    <a:pt x="2122" y="240"/>
                    <a:pt x="2030" y="101"/>
                  </a:cubicBezTo>
                  <a:cubicBezTo>
                    <a:pt x="1947" y="27"/>
                    <a:pt x="1865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6614;p9">
              <a:extLst>
                <a:ext uri="{FF2B5EF4-FFF2-40B4-BE49-F238E27FC236}">
                  <a16:creationId xmlns:a16="http://schemas.microsoft.com/office/drawing/2014/main" id="{ED51C4D3-C7CA-4A4F-A641-FB8D2D798528}"/>
                </a:ext>
              </a:extLst>
            </p:cNvPr>
            <p:cNvSpPr/>
            <p:nvPr/>
          </p:nvSpPr>
          <p:spPr>
            <a:xfrm>
              <a:off x="4999325" y="3958800"/>
              <a:ext cx="75125" cy="39075"/>
            </a:xfrm>
            <a:custGeom>
              <a:avLst/>
              <a:gdLst/>
              <a:ahLst/>
              <a:cxnLst/>
              <a:rect l="l" t="t" r="r" b="b"/>
              <a:pathLst>
                <a:path w="3005" h="1563" extrusionOk="0">
                  <a:moveTo>
                    <a:pt x="2768" y="0"/>
                  </a:moveTo>
                  <a:cubicBezTo>
                    <a:pt x="2711" y="0"/>
                    <a:pt x="2656" y="20"/>
                    <a:pt x="2606" y="70"/>
                  </a:cubicBezTo>
                  <a:cubicBezTo>
                    <a:pt x="2547" y="90"/>
                    <a:pt x="2507" y="90"/>
                    <a:pt x="2447" y="90"/>
                  </a:cubicBezTo>
                  <a:cubicBezTo>
                    <a:pt x="2348" y="170"/>
                    <a:pt x="2189" y="150"/>
                    <a:pt x="2089" y="249"/>
                  </a:cubicBezTo>
                  <a:lnTo>
                    <a:pt x="1930" y="249"/>
                  </a:lnTo>
                  <a:cubicBezTo>
                    <a:pt x="1831" y="349"/>
                    <a:pt x="1651" y="289"/>
                    <a:pt x="1552" y="388"/>
                  </a:cubicBezTo>
                  <a:cubicBezTo>
                    <a:pt x="1134" y="806"/>
                    <a:pt x="438" y="687"/>
                    <a:pt x="0" y="1085"/>
                  </a:cubicBezTo>
                  <a:cubicBezTo>
                    <a:pt x="0" y="1264"/>
                    <a:pt x="40" y="1423"/>
                    <a:pt x="199" y="1562"/>
                  </a:cubicBezTo>
                  <a:cubicBezTo>
                    <a:pt x="1194" y="1284"/>
                    <a:pt x="2189" y="1045"/>
                    <a:pt x="2945" y="289"/>
                  </a:cubicBezTo>
                  <a:cubicBezTo>
                    <a:pt x="3004" y="189"/>
                    <a:pt x="3004" y="110"/>
                    <a:pt x="2945" y="50"/>
                  </a:cubicBezTo>
                  <a:cubicBezTo>
                    <a:pt x="2885" y="20"/>
                    <a:pt x="2825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6615;p9">
              <a:extLst>
                <a:ext uri="{FF2B5EF4-FFF2-40B4-BE49-F238E27FC236}">
                  <a16:creationId xmlns:a16="http://schemas.microsoft.com/office/drawing/2014/main" id="{1A914C75-2B9A-4AB4-8086-D6A108008C6D}"/>
                </a:ext>
              </a:extLst>
            </p:cNvPr>
            <p:cNvSpPr/>
            <p:nvPr/>
          </p:nvSpPr>
          <p:spPr>
            <a:xfrm>
              <a:off x="5122650" y="3925700"/>
              <a:ext cx="64675" cy="24925"/>
            </a:xfrm>
            <a:custGeom>
              <a:avLst/>
              <a:gdLst/>
              <a:ahLst/>
              <a:cxnLst/>
              <a:rect l="l" t="t" r="r" b="b"/>
              <a:pathLst>
                <a:path w="2587" h="997" extrusionOk="0">
                  <a:moveTo>
                    <a:pt x="2412" y="1"/>
                  </a:moveTo>
                  <a:cubicBezTo>
                    <a:pt x="1639" y="1"/>
                    <a:pt x="938" y="402"/>
                    <a:pt x="180" y="499"/>
                  </a:cubicBezTo>
                  <a:cubicBezTo>
                    <a:pt x="1" y="718"/>
                    <a:pt x="140" y="857"/>
                    <a:pt x="359" y="996"/>
                  </a:cubicBezTo>
                  <a:cubicBezTo>
                    <a:pt x="1135" y="996"/>
                    <a:pt x="1891" y="976"/>
                    <a:pt x="2547" y="419"/>
                  </a:cubicBezTo>
                  <a:cubicBezTo>
                    <a:pt x="2587" y="280"/>
                    <a:pt x="2567" y="121"/>
                    <a:pt x="2467" y="2"/>
                  </a:cubicBezTo>
                  <a:cubicBezTo>
                    <a:pt x="2449" y="1"/>
                    <a:pt x="2431" y="1"/>
                    <a:pt x="24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6616;p9">
              <a:extLst>
                <a:ext uri="{FF2B5EF4-FFF2-40B4-BE49-F238E27FC236}">
                  <a16:creationId xmlns:a16="http://schemas.microsoft.com/office/drawing/2014/main" id="{0C99F7F5-F433-406F-AAFB-61CD1C116AF4}"/>
                </a:ext>
              </a:extLst>
            </p:cNvPr>
            <p:cNvSpPr/>
            <p:nvPr/>
          </p:nvSpPr>
          <p:spPr>
            <a:xfrm>
              <a:off x="5072425" y="3938000"/>
              <a:ext cx="59200" cy="25325"/>
            </a:xfrm>
            <a:custGeom>
              <a:avLst/>
              <a:gdLst/>
              <a:ahLst/>
              <a:cxnLst/>
              <a:rect l="l" t="t" r="r" b="b"/>
              <a:pathLst>
                <a:path w="2368" h="1013" extrusionOk="0">
                  <a:moveTo>
                    <a:pt x="2081" y="1"/>
                  </a:moveTo>
                  <a:cubicBezTo>
                    <a:pt x="1790" y="1"/>
                    <a:pt x="1540" y="135"/>
                    <a:pt x="1274" y="206"/>
                  </a:cubicBezTo>
                  <a:cubicBezTo>
                    <a:pt x="876" y="325"/>
                    <a:pt x="518" y="624"/>
                    <a:pt x="80" y="683"/>
                  </a:cubicBezTo>
                  <a:cubicBezTo>
                    <a:pt x="80" y="683"/>
                    <a:pt x="60" y="683"/>
                    <a:pt x="21" y="723"/>
                  </a:cubicBezTo>
                  <a:cubicBezTo>
                    <a:pt x="1" y="783"/>
                    <a:pt x="21" y="803"/>
                    <a:pt x="80" y="862"/>
                  </a:cubicBezTo>
                  <a:cubicBezTo>
                    <a:pt x="333" y="963"/>
                    <a:pt x="599" y="1012"/>
                    <a:pt x="863" y="1012"/>
                  </a:cubicBezTo>
                  <a:cubicBezTo>
                    <a:pt x="1431" y="1012"/>
                    <a:pt x="1988" y="786"/>
                    <a:pt x="2368" y="365"/>
                  </a:cubicBezTo>
                  <a:cubicBezTo>
                    <a:pt x="2189" y="305"/>
                    <a:pt x="2189" y="166"/>
                    <a:pt x="2189" y="7"/>
                  </a:cubicBezTo>
                  <a:cubicBezTo>
                    <a:pt x="2152" y="3"/>
                    <a:pt x="2116" y="1"/>
                    <a:pt x="20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6617;p9">
              <a:extLst>
                <a:ext uri="{FF2B5EF4-FFF2-40B4-BE49-F238E27FC236}">
                  <a16:creationId xmlns:a16="http://schemas.microsoft.com/office/drawing/2014/main" id="{E2EAF53C-613A-4BC7-A81B-5A7A4256DD90}"/>
                </a:ext>
              </a:extLst>
            </p:cNvPr>
            <p:cNvSpPr/>
            <p:nvPr/>
          </p:nvSpPr>
          <p:spPr>
            <a:xfrm>
              <a:off x="5538900" y="3797925"/>
              <a:ext cx="30875" cy="30025"/>
            </a:xfrm>
            <a:custGeom>
              <a:avLst/>
              <a:gdLst/>
              <a:ahLst/>
              <a:cxnLst/>
              <a:rect l="l" t="t" r="r" b="b"/>
              <a:pathLst>
                <a:path w="1235" h="1201" extrusionOk="0">
                  <a:moveTo>
                    <a:pt x="1" y="0"/>
                  </a:moveTo>
                  <a:lnTo>
                    <a:pt x="1" y="0"/>
                  </a:lnTo>
                  <a:cubicBezTo>
                    <a:pt x="100" y="159"/>
                    <a:pt x="200" y="259"/>
                    <a:pt x="359" y="338"/>
                  </a:cubicBezTo>
                  <a:cubicBezTo>
                    <a:pt x="419" y="418"/>
                    <a:pt x="518" y="418"/>
                    <a:pt x="598" y="458"/>
                  </a:cubicBezTo>
                  <a:lnTo>
                    <a:pt x="598" y="458"/>
                  </a:lnTo>
                  <a:cubicBezTo>
                    <a:pt x="571" y="444"/>
                    <a:pt x="542" y="438"/>
                    <a:pt x="514" y="438"/>
                  </a:cubicBezTo>
                  <a:cubicBezTo>
                    <a:pt x="456" y="438"/>
                    <a:pt x="399" y="464"/>
                    <a:pt x="359" y="517"/>
                  </a:cubicBezTo>
                  <a:cubicBezTo>
                    <a:pt x="240" y="597"/>
                    <a:pt x="120" y="637"/>
                    <a:pt x="1" y="716"/>
                  </a:cubicBezTo>
                  <a:cubicBezTo>
                    <a:pt x="1" y="816"/>
                    <a:pt x="1" y="935"/>
                    <a:pt x="21" y="1054"/>
                  </a:cubicBezTo>
                  <a:cubicBezTo>
                    <a:pt x="130" y="1164"/>
                    <a:pt x="242" y="1200"/>
                    <a:pt x="354" y="1200"/>
                  </a:cubicBezTo>
                  <a:cubicBezTo>
                    <a:pt x="579" y="1200"/>
                    <a:pt x="807" y="1054"/>
                    <a:pt x="1027" y="1054"/>
                  </a:cubicBezTo>
                  <a:cubicBezTo>
                    <a:pt x="1037" y="1054"/>
                    <a:pt x="1046" y="1054"/>
                    <a:pt x="1055" y="1054"/>
                  </a:cubicBezTo>
                  <a:cubicBezTo>
                    <a:pt x="1115" y="816"/>
                    <a:pt x="1195" y="597"/>
                    <a:pt x="1234" y="338"/>
                  </a:cubicBezTo>
                  <a:lnTo>
                    <a:pt x="1055" y="159"/>
                  </a:lnTo>
                  <a:cubicBezTo>
                    <a:pt x="1009" y="167"/>
                    <a:pt x="962" y="170"/>
                    <a:pt x="916" y="170"/>
                  </a:cubicBezTo>
                  <a:cubicBezTo>
                    <a:pt x="605" y="170"/>
                    <a:pt x="295" y="1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6618;p9">
              <a:extLst>
                <a:ext uri="{FF2B5EF4-FFF2-40B4-BE49-F238E27FC236}">
                  <a16:creationId xmlns:a16="http://schemas.microsoft.com/office/drawing/2014/main" id="{82383796-6FEA-4239-9A10-F171D3A5F660}"/>
                </a:ext>
              </a:extLst>
            </p:cNvPr>
            <p:cNvSpPr/>
            <p:nvPr/>
          </p:nvSpPr>
          <p:spPr>
            <a:xfrm>
              <a:off x="5489675" y="3880475"/>
              <a:ext cx="75125" cy="13750"/>
            </a:xfrm>
            <a:custGeom>
              <a:avLst/>
              <a:gdLst/>
              <a:ahLst/>
              <a:cxnLst/>
              <a:rect l="l" t="t" r="r" b="b"/>
              <a:pathLst>
                <a:path w="3005" h="550" extrusionOk="0">
                  <a:moveTo>
                    <a:pt x="2487" y="0"/>
                  </a:moveTo>
                  <a:cubicBezTo>
                    <a:pt x="1632" y="100"/>
                    <a:pt x="816" y="140"/>
                    <a:pt x="1" y="339"/>
                  </a:cubicBezTo>
                  <a:cubicBezTo>
                    <a:pt x="196" y="410"/>
                    <a:pt x="392" y="433"/>
                    <a:pt x="588" y="433"/>
                  </a:cubicBezTo>
                  <a:cubicBezTo>
                    <a:pt x="919" y="433"/>
                    <a:pt x="1250" y="368"/>
                    <a:pt x="1581" y="368"/>
                  </a:cubicBezTo>
                  <a:cubicBezTo>
                    <a:pt x="1651" y="368"/>
                    <a:pt x="1721" y="371"/>
                    <a:pt x="1791" y="378"/>
                  </a:cubicBezTo>
                  <a:lnTo>
                    <a:pt x="1791" y="537"/>
                  </a:lnTo>
                  <a:cubicBezTo>
                    <a:pt x="1855" y="525"/>
                    <a:pt x="1920" y="520"/>
                    <a:pt x="1985" y="520"/>
                  </a:cubicBezTo>
                  <a:cubicBezTo>
                    <a:pt x="2151" y="520"/>
                    <a:pt x="2321" y="550"/>
                    <a:pt x="2488" y="550"/>
                  </a:cubicBezTo>
                  <a:cubicBezTo>
                    <a:pt x="2666" y="550"/>
                    <a:pt x="2841" y="516"/>
                    <a:pt x="3004" y="378"/>
                  </a:cubicBezTo>
                  <a:cubicBezTo>
                    <a:pt x="2885" y="219"/>
                    <a:pt x="2726" y="140"/>
                    <a:pt x="2587" y="40"/>
                  </a:cubicBezTo>
                  <a:cubicBezTo>
                    <a:pt x="2567" y="20"/>
                    <a:pt x="2507" y="20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6619;p9">
              <a:extLst>
                <a:ext uri="{FF2B5EF4-FFF2-40B4-BE49-F238E27FC236}">
                  <a16:creationId xmlns:a16="http://schemas.microsoft.com/office/drawing/2014/main" id="{87707401-2B72-4190-80CB-61BAB287ED17}"/>
                </a:ext>
              </a:extLst>
            </p:cNvPr>
            <p:cNvSpPr/>
            <p:nvPr/>
          </p:nvSpPr>
          <p:spPr>
            <a:xfrm>
              <a:off x="5050050" y="3916700"/>
              <a:ext cx="32850" cy="33925"/>
            </a:xfrm>
            <a:custGeom>
              <a:avLst/>
              <a:gdLst/>
              <a:ahLst/>
              <a:cxnLst/>
              <a:rect l="l" t="t" r="r" b="b"/>
              <a:pathLst>
                <a:path w="1314" h="1357" extrusionOk="0">
                  <a:moveTo>
                    <a:pt x="987" y="0"/>
                  </a:moveTo>
                  <a:cubicBezTo>
                    <a:pt x="675" y="0"/>
                    <a:pt x="510" y="302"/>
                    <a:pt x="319" y="541"/>
                  </a:cubicBezTo>
                  <a:cubicBezTo>
                    <a:pt x="279" y="580"/>
                    <a:pt x="219" y="640"/>
                    <a:pt x="179" y="720"/>
                  </a:cubicBezTo>
                  <a:cubicBezTo>
                    <a:pt x="120" y="759"/>
                    <a:pt x="100" y="839"/>
                    <a:pt x="80" y="919"/>
                  </a:cubicBezTo>
                  <a:cubicBezTo>
                    <a:pt x="60" y="1058"/>
                    <a:pt x="0" y="1197"/>
                    <a:pt x="80" y="1356"/>
                  </a:cubicBezTo>
                  <a:cubicBezTo>
                    <a:pt x="756" y="1197"/>
                    <a:pt x="1095" y="740"/>
                    <a:pt x="1313" y="143"/>
                  </a:cubicBezTo>
                  <a:lnTo>
                    <a:pt x="1254" y="63"/>
                  </a:lnTo>
                  <a:cubicBezTo>
                    <a:pt x="1154" y="19"/>
                    <a:pt x="1066" y="0"/>
                    <a:pt x="9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6620;p9">
              <a:extLst>
                <a:ext uri="{FF2B5EF4-FFF2-40B4-BE49-F238E27FC236}">
                  <a16:creationId xmlns:a16="http://schemas.microsoft.com/office/drawing/2014/main" id="{4EF56AC0-3342-41D0-ACB8-76421C0D31FD}"/>
                </a:ext>
              </a:extLst>
            </p:cNvPr>
            <p:cNvSpPr/>
            <p:nvPr/>
          </p:nvSpPr>
          <p:spPr>
            <a:xfrm>
              <a:off x="5098775" y="3890800"/>
              <a:ext cx="54750" cy="25500"/>
            </a:xfrm>
            <a:custGeom>
              <a:avLst/>
              <a:gdLst/>
              <a:ahLst/>
              <a:cxnLst/>
              <a:rect l="l" t="t" r="r" b="b"/>
              <a:pathLst>
                <a:path w="2190" h="1020" extrusionOk="0">
                  <a:moveTo>
                    <a:pt x="1568" y="1"/>
                  </a:moveTo>
                  <a:cubicBezTo>
                    <a:pt x="1192" y="1"/>
                    <a:pt x="871" y="286"/>
                    <a:pt x="518" y="463"/>
                  </a:cubicBezTo>
                  <a:cubicBezTo>
                    <a:pt x="399" y="562"/>
                    <a:pt x="240" y="622"/>
                    <a:pt x="120" y="721"/>
                  </a:cubicBezTo>
                  <a:cubicBezTo>
                    <a:pt x="41" y="781"/>
                    <a:pt x="21" y="860"/>
                    <a:pt x="1" y="920"/>
                  </a:cubicBezTo>
                  <a:cubicBezTo>
                    <a:pt x="21" y="980"/>
                    <a:pt x="41" y="1000"/>
                    <a:pt x="61" y="1020"/>
                  </a:cubicBezTo>
                  <a:cubicBezTo>
                    <a:pt x="836" y="900"/>
                    <a:pt x="1553" y="662"/>
                    <a:pt x="2189" y="164"/>
                  </a:cubicBezTo>
                  <a:cubicBezTo>
                    <a:pt x="2110" y="124"/>
                    <a:pt x="2050" y="124"/>
                    <a:pt x="1990" y="124"/>
                  </a:cubicBezTo>
                  <a:cubicBezTo>
                    <a:pt x="1840" y="36"/>
                    <a:pt x="1700" y="1"/>
                    <a:pt x="1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6621;p9">
              <a:extLst>
                <a:ext uri="{FF2B5EF4-FFF2-40B4-BE49-F238E27FC236}">
                  <a16:creationId xmlns:a16="http://schemas.microsoft.com/office/drawing/2014/main" id="{31603D78-BFA6-4F66-BE62-44000C31EB50}"/>
                </a:ext>
              </a:extLst>
            </p:cNvPr>
            <p:cNvSpPr/>
            <p:nvPr/>
          </p:nvSpPr>
          <p:spPr>
            <a:xfrm>
              <a:off x="5002800" y="3947600"/>
              <a:ext cx="34350" cy="21425"/>
            </a:xfrm>
            <a:custGeom>
              <a:avLst/>
              <a:gdLst/>
              <a:ahLst/>
              <a:cxnLst/>
              <a:rect l="l" t="t" r="r" b="b"/>
              <a:pathLst>
                <a:path w="1374" h="857" extrusionOk="0">
                  <a:moveTo>
                    <a:pt x="995" y="1"/>
                  </a:moveTo>
                  <a:cubicBezTo>
                    <a:pt x="558" y="1"/>
                    <a:pt x="180" y="120"/>
                    <a:pt x="1" y="598"/>
                  </a:cubicBezTo>
                  <a:cubicBezTo>
                    <a:pt x="21" y="737"/>
                    <a:pt x="100" y="816"/>
                    <a:pt x="259" y="856"/>
                  </a:cubicBezTo>
                  <a:cubicBezTo>
                    <a:pt x="377" y="755"/>
                    <a:pt x="509" y="668"/>
                    <a:pt x="668" y="668"/>
                  </a:cubicBezTo>
                  <a:cubicBezTo>
                    <a:pt x="697" y="668"/>
                    <a:pt x="726" y="671"/>
                    <a:pt x="757" y="677"/>
                  </a:cubicBezTo>
                  <a:cubicBezTo>
                    <a:pt x="916" y="578"/>
                    <a:pt x="1115" y="439"/>
                    <a:pt x="1314" y="359"/>
                  </a:cubicBezTo>
                  <a:cubicBezTo>
                    <a:pt x="1373" y="100"/>
                    <a:pt x="1174" y="4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6622;p9">
              <a:extLst>
                <a:ext uri="{FF2B5EF4-FFF2-40B4-BE49-F238E27FC236}">
                  <a16:creationId xmlns:a16="http://schemas.microsoft.com/office/drawing/2014/main" id="{A85F8961-75DF-4271-B43F-B21FC6C689EB}"/>
                </a:ext>
              </a:extLst>
            </p:cNvPr>
            <p:cNvSpPr/>
            <p:nvPr/>
          </p:nvSpPr>
          <p:spPr>
            <a:xfrm>
              <a:off x="5183825" y="3922750"/>
              <a:ext cx="35325" cy="15675"/>
            </a:xfrm>
            <a:custGeom>
              <a:avLst/>
              <a:gdLst/>
              <a:ahLst/>
              <a:cxnLst/>
              <a:rect l="l" t="t" r="r" b="b"/>
              <a:pathLst>
                <a:path w="1413" h="627" extrusionOk="0">
                  <a:moveTo>
                    <a:pt x="677" y="40"/>
                  </a:moveTo>
                  <a:cubicBezTo>
                    <a:pt x="438" y="80"/>
                    <a:pt x="239" y="100"/>
                    <a:pt x="20" y="120"/>
                  </a:cubicBezTo>
                  <a:cubicBezTo>
                    <a:pt x="1" y="239"/>
                    <a:pt x="1" y="378"/>
                    <a:pt x="1" y="498"/>
                  </a:cubicBezTo>
                  <a:cubicBezTo>
                    <a:pt x="145" y="599"/>
                    <a:pt x="310" y="626"/>
                    <a:pt x="489" y="626"/>
                  </a:cubicBezTo>
                  <a:cubicBezTo>
                    <a:pt x="556" y="626"/>
                    <a:pt x="626" y="622"/>
                    <a:pt x="697" y="617"/>
                  </a:cubicBezTo>
                  <a:cubicBezTo>
                    <a:pt x="995" y="597"/>
                    <a:pt x="1274" y="517"/>
                    <a:pt x="1413" y="219"/>
                  </a:cubicBezTo>
                  <a:cubicBezTo>
                    <a:pt x="1214" y="0"/>
                    <a:pt x="916" y="120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6623;p9">
              <a:extLst>
                <a:ext uri="{FF2B5EF4-FFF2-40B4-BE49-F238E27FC236}">
                  <a16:creationId xmlns:a16="http://schemas.microsoft.com/office/drawing/2014/main" id="{38552EAC-389B-4CF8-A5E5-0591B84BC3FF}"/>
                </a:ext>
              </a:extLst>
            </p:cNvPr>
            <p:cNvSpPr/>
            <p:nvPr/>
          </p:nvSpPr>
          <p:spPr>
            <a:xfrm>
              <a:off x="5529475" y="3821950"/>
              <a:ext cx="35325" cy="10600"/>
            </a:xfrm>
            <a:custGeom>
              <a:avLst/>
              <a:gdLst/>
              <a:ahLst/>
              <a:cxnLst/>
              <a:rect l="l" t="t" r="r" b="b"/>
              <a:pathLst>
                <a:path w="1413" h="424" extrusionOk="0">
                  <a:moveTo>
                    <a:pt x="1131" y="0"/>
                  </a:moveTo>
                  <a:cubicBezTo>
                    <a:pt x="925" y="0"/>
                    <a:pt x="716" y="88"/>
                    <a:pt x="512" y="88"/>
                  </a:cubicBezTo>
                  <a:cubicBezTo>
                    <a:pt x="467" y="88"/>
                    <a:pt x="422" y="84"/>
                    <a:pt x="378" y="74"/>
                  </a:cubicBezTo>
                  <a:cubicBezTo>
                    <a:pt x="279" y="133"/>
                    <a:pt x="139" y="193"/>
                    <a:pt x="0" y="233"/>
                  </a:cubicBezTo>
                  <a:cubicBezTo>
                    <a:pt x="150" y="375"/>
                    <a:pt x="294" y="423"/>
                    <a:pt x="437" y="423"/>
                  </a:cubicBezTo>
                  <a:cubicBezTo>
                    <a:pt x="653" y="423"/>
                    <a:pt x="866" y="313"/>
                    <a:pt x="1094" y="253"/>
                  </a:cubicBezTo>
                  <a:cubicBezTo>
                    <a:pt x="1233" y="253"/>
                    <a:pt x="1373" y="253"/>
                    <a:pt x="1412" y="74"/>
                  </a:cubicBezTo>
                  <a:cubicBezTo>
                    <a:pt x="1320" y="19"/>
                    <a:pt x="1226" y="0"/>
                    <a:pt x="1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6624;p9">
              <a:extLst>
                <a:ext uri="{FF2B5EF4-FFF2-40B4-BE49-F238E27FC236}">
                  <a16:creationId xmlns:a16="http://schemas.microsoft.com/office/drawing/2014/main" id="{413A5E78-52C9-4E58-9947-C633D277638D}"/>
                </a:ext>
              </a:extLst>
            </p:cNvPr>
            <p:cNvSpPr/>
            <p:nvPr/>
          </p:nvSpPr>
          <p:spPr>
            <a:xfrm>
              <a:off x="5025175" y="3935675"/>
              <a:ext cx="31850" cy="20425"/>
            </a:xfrm>
            <a:custGeom>
              <a:avLst/>
              <a:gdLst/>
              <a:ahLst/>
              <a:cxnLst/>
              <a:rect l="l" t="t" r="r" b="b"/>
              <a:pathLst>
                <a:path w="1274" h="817" extrusionOk="0">
                  <a:moveTo>
                    <a:pt x="1035" y="0"/>
                  </a:moveTo>
                  <a:cubicBezTo>
                    <a:pt x="896" y="20"/>
                    <a:pt x="757" y="80"/>
                    <a:pt x="598" y="120"/>
                  </a:cubicBezTo>
                  <a:cubicBezTo>
                    <a:pt x="379" y="259"/>
                    <a:pt x="21" y="219"/>
                    <a:pt x="1" y="597"/>
                  </a:cubicBezTo>
                  <a:cubicBezTo>
                    <a:pt x="160" y="617"/>
                    <a:pt x="319" y="657"/>
                    <a:pt x="399" y="816"/>
                  </a:cubicBezTo>
                  <a:cubicBezTo>
                    <a:pt x="598" y="677"/>
                    <a:pt x="816" y="597"/>
                    <a:pt x="1075" y="577"/>
                  </a:cubicBezTo>
                  <a:cubicBezTo>
                    <a:pt x="1174" y="418"/>
                    <a:pt x="1274" y="279"/>
                    <a:pt x="1234" y="80"/>
                  </a:cubicBezTo>
                  <a:cubicBezTo>
                    <a:pt x="1194" y="20"/>
                    <a:pt x="1115" y="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6625;p9">
              <a:extLst>
                <a:ext uri="{FF2B5EF4-FFF2-40B4-BE49-F238E27FC236}">
                  <a16:creationId xmlns:a16="http://schemas.microsoft.com/office/drawing/2014/main" id="{D44D6780-F71D-460C-993C-AFE593FE0717}"/>
                </a:ext>
              </a:extLst>
            </p:cNvPr>
            <p:cNvSpPr/>
            <p:nvPr/>
          </p:nvSpPr>
          <p:spPr>
            <a:xfrm>
              <a:off x="5067950" y="3903775"/>
              <a:ext cx="32350" cy="16500"/>
            </a:xfrm>
            <a:custGeom>
              <a:avLst/>
              <a:gdLst/>
              <a:ahLst/>
              <a:cxnLst/>
              <a:rect l="l" t="t" r="r" b="b"/>
              <a:pathLst>
                <a:path w="1294" h="660" extrusionOk="0">
                  <a:moveTo>
                    <a:pt x="837" y="1"/>
                  </a:moveTo>
                  <a:cubicBezTo>
                    <a:pt x="720" y="1"/>
                    <a:pt x="597" y="39"/>
                    <a:pt x="478" y="103"/>
                  </a:cubicBezTo>
                  <a:cubicBezTo>
                    <a:pt x="1" y="381"/>
                    <a:pt x="299" y="540"/>
                    <a:pt x="597" y="660"/>
                  </a:cubicBezTo>
                  <a:cubicBezTo>
                    <a:pt x="776" y="553"/>
                    <a:pt x="1002" y="478"/>
                    <a:pt x="1219" y="478"/>
                  </a:cubicBezTo>
                  <a:cubicBezTo>
                    <a:pt x="1244" y="478"/>
                    <a:pt x="1269" y="479"/>
                    <a:pt x="1294" y="481"/>
                  </a:cubicBezTo>
                  <a:lnTo>
                    <a:pt x="1294" y="302"/>
                  </a:lnTo>
                  <a:cubicBezTo>
                    <a:pt x="1174" y="87"/>
                    <a:pt x="1012" y="1"/>
                    <a:pt x="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6626;p9">
              <a:extLst>
                <a:ext uri="{FF2B5EF4-FFF2-40B4-BE49-F238E27FC236}">
                  <a16:creationId xmlns:a16="http://schemas.microsoft.com/office/drawing/2014/main" id="{0E03299B-9B8F-4819-8A15-57E961BEEAB0}"/>
                </a:ext>
              </a:extLst>
            </p:cNvPr>
            <p:cNvSpPr/>
            <p:nvPr/>
          </p:nvSpPr>
          <p:spPr>
            <a:xfrm>
              <a:off x="5065475" y="39555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0"/>
                  </a:moveTo>
                  <a:cubicBezTo>
                    <a:pt x="199" y="0"/>
                    <a:pt x="80" y="20"/>
                    <a:pt x="0" y="159"/>
                  </a:cubicBezTo>
                  <a:cubicBezTo>
                    <a:pt x="139" y="179"/>
                    <a:pt x="239" y="17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6627;p9">
              <a:extLst>
                <a:ext uri="{FF2B5EF4-FFF2-40B4-BE49-F238E27FC236}">
                  <a16:creationId xmlns:a16="http://schemas.microsoft.com/office/drawing/2014/main" id="{2A730C03-D78B-42CF-B173-4F56ED670D2A}"/>
                </a:ext>
              </a:extLst>
            </p:cNvPr>
            <p:cNvSpPr/>
            <p:nvPr/>
          </p:nvSpPr>
          <p:spPr>
            <a:xfrm>
              <a:off x="5039100" y="3964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100" y="20"/>
                    <a:pt x="1" y="139"/>
                  </a:cubicBezTo>
                  <a:cubicBezTo>
                    <a:pt x="140" y="139"/>
                    <a:pt x="259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6628;p9">
              <a:extLst>
                <a:ext uri="{FF2B5EF4-FFF2-40B4-BE49-F238E27FC236}">
                  <a16:creationId xmlns:a16="http://schemas.microsoft.com/office/drawing/2014/main" id="{ED6FB7C7-4707-409D-89AB-A3F407967E36}"/>
                </a:ext>
              </a:extLst>
            </p:cNvPr>
            <p:cNvSpPr/>
            <p:nvPr/>
          </p:nvSpPr>
          <p:spPr>
            <a:xfrm>
              <a:off x="5551850" y="3877125"/>
              <a:ext cx="9475" cy="5525"/>
            </a:xfrm>
            <a:custGeom>
              <a:avLst/>
              <a:gdLst/>
              <a:ahLst/>
              <a:cxnLst/>
              <a:rect l="l" t="t" r="r" b="b"/>
              <a:pathLst>
                <a:path w="379" h="221" extrusionOk="0">
                  <a:moveTo>
                    <a:pt x="182" y="0"/>
                  </a:moveTo>
                  <a:cubicBezTo>
                    <a:pt x="120" y="0"/>
                    <a:pt x="60" y="45"/>
                    <a:pt x="0" y="134"/>
                  </a:cubicBezTo>
                  <a:lnTo>
                    <a:pt x="20" y="154"/>
                  </a:lnTo>
                  <a:cubicBezTo>
                    <a:pt x="67" y="201"/>
                    <a:pt x="120" y="220"/>
                    <a:pt x="176" y="220"/>
                  </a:cubicBezTo>
                  <a:cubicBezTo>
                    <a:pt x="216" y="220"/>
                    <a:pt x="257" y="211"/>
                    <a:pt x="299" y="194"/>
                  </a:cubicBezTo>
                  <a:lnTo>
                    <a:pt x="378" y="134"/>
                  </a:lnTo>
                  <a:cubicBezTo>
                    <a:pt x="309" y="45"/>
                    <a:pt x="24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6629;p9">
              <a:extLst>
                <a:ext uri="{FF2B5EF4-FFF2-40B4-BE49-F238E27FC236}">
                  <a16:creationId xmlns:a16="http://schemas.microsoft.com/office/drawing/2014/main" id="{083E6817-DDD8-49C0-AFAB-D075D153AF04}"/>
                </a:ext>
              </a:extLst>
            </p:cNvPr>
            <p:cNvSpPr/>
            <p:nvPr/>
          </p:nvSpPr>
          <p:spPr>
            <a:xfrm>
              <a:off x="5052050" y="3960050"/>
              <a:ext cx="9450" cy="3800"/>
            </a:xfrm>
            <a:custGeom>
              <a:avLst/>
              <a:gdLst/>
              <a:ahLst/>
              <a:cxnLst/>
              <a:rect l="l" t="t" r="r" b="b"/>
              <a:pathLst>
                <a:path w="378" h="152" extrusionOk="0">
                  <a:moveTo>
                    <a:pt x="378" y="0"/>
                  </a:moveTo>
                  <a:cubicBezTo>
                    <a:pt x="219" y="0"/>
                    <a:pt x="99" y="20"/>
                    <a:pt x="0" y="139"/>
                  </a:cubicBezTo>
                  <a:cubicBezTo>
                    <a:pt x="29" y="148"/>
                    <a:pt x="58" y="152"/>
                    <a:pt x="87" y="152"/>
                  </a:cubicBezTo>
                  <a:cubicBezTo>
                    <a:pt x="196" y="152"/>
                    <a:pt x="299" y="95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6630;p9">
              <a:extLst>
                <a:ext uri="{FF2B5EF4-FFF2-40B4-BE49-F238E27FC236}">
                  <a16:creationId xmlns:a16="http://schemas.microsoft.com/office/drawing/2014/main" id="{961DAACE-CA8C-47A0-A5E7-C286EC23179F}"/>
                </a:ext>
              </a:extLst>
            </p:cNvPr>
            <p:cNvSpPr/>
            <p:nvPr/>
          </p:nvSpPr>
          <p:spPr>
            <a:xfrm>
              <a:off x="5560300" y="3880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20"/>
                  </a:lnTo>
                  <a:cubicBezTo>
                    <a:pt x="0" y="120"/>
                    <a:pt x="60" y="179"/>
                    <a:pt x="159" y="179"/>
                  </a:cubicBezTo>
                  <a:cubicBezTo>
                    <a:pt x="179" y="120"/>
                    <a:pt x="179" y="80"/>
                    <a:pt x="179" y="20"/>
                  </a:cubicBezTo>
                  <a:cubicBezTo>
                    <a:pt x="140" y="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6631;p9">
              <a:extLst>
                <a:ext uri="{FF2B5EF4-FFF2-40B4-BE49-F238E27FC236}">
                  <a16:creationId xmlns:a16="http://schemas.microsoft.com/office/drawing/2014/main" id="{FEDEE1DD-AD20-4A70-8026-D5ABB68F2BD6}"/>
                </a:ext>
              </a:extLst>
            </p:cNvPr>
            <p:cNvSpPr/>
            <p:nvPr/>
          </p:nvSpPr>
          <p:spPr>
            <a:xfrm>
              <a:off x="4344350" y="5048275"/>
              <a:ext cx="128825" cy="50150"/>
            </a:xfrm>
            <a:custGeom>
              <a:avLst/>
              <a:gdLst/>
              <a:ahLst/>
              <a:cxnLst/>
              <a:rect l="l" t="t" r="r" b="b"/>
              <a:pathLst>
                <a:path w="5153" h="2006" extrusionOk="0">
                  <a:moveTo>
                    <a:pt x="598" y="1"/>
                  </a:moveTo>
                  <a:cubicBezTo>
                    <a:pt x="506" y="1"/>
                    <a:pt x="413" y="6"/>
                    <a:pt x="319" y="16"/>
                  </a:cubicBezTo>
                  <a:cubicBezTo>
                    <a:pt x="160" y="56"/>
                    <a:pt x="40" y="156"/>
                    <a:pt x="1" y="355"/>
                  </a:cubicBezTo>
                  <a:cubicBezTo>
                    <a:pt x="1" y="434"/>
                    <a:pt x="60" y="514"/>
                    <a:pt x="100" y="573"/>
                  </a:cubicBezTo>
                  <a:cubicBezTo>
                    <a:pt x="238" y="642"/>
                    <a:pt x="396" y="740"/>
                    <a:pt x="559" y="740"/>
                  </a:cubicBezTo>
                  <a:cubicBezTo>
                    <a:pt x="631" y="740"/>
                    <a:pt x="704" y="721"/>
                    <a:pt x="777" y="673"/>
                  </a:cubicBezTo>
                  <a:cubicBezTo>
                    <a:pt x="1279" y="762"/>
                    <a:pt x="1700" y="1062"/>
                    <a:pt x="2215" y="1062"/>
                  </a:cubicBezTo>
                  <a:cubicBezTo>
                    <a:pt x="2271" y="1062"/>
                    <a:pt x="2329" y="1059"/>
                    <a:pt x="2388" y="1051"/>
                  </a:cubicBezTo>
                  <a:cubicBezTo>
                    <a:pt x="2587" y="1270"/>
                    <a:pt x="2885" y="1250"/>
                    <a:pt x="3164" y="1409"/>
                  </a:cubicBezTo>
                  <a:cubicBezTo>
                    <a:pt x="3203" y="1449"/>
                    <a:pt x="3243" y="1469"/>
                    <a:pt x="3243" y="1548"/>
                  </a:cubicBezTo>
                  <a:lnTo>
                    <a:pt x="3203" y="1628"/>
                  </a:lnTo>
                  <a:cubicBezTo>
                    <a:pt x="3203" y="1667"/>
                    <a:pt x="3184" y="1727"/>
                    <a:pt x="3184" y="1767"/>
                  </a:cubicBezTo>
                  <a:cubicBezTo>
                    <a:pt x="3303" y="1866"/>
                    <a:pt x="3462" y="1846"/>
                    <a:pt x="3562" y="1946"/>
                  </a:cubicBezTo>
                  <a:lnTo>
                    <a:pt x="3601" y="1966"/>
                  </a:lnTo>
                  <a:lnTo>
                    <a:pt x="3681" y="1966"/>
                  </a:lnTo>
                  <a:cubicBezTo>
                    <a:pt x="3760" y="2006"/>
                    <a:pt x="3800" y="2006"/>
                    <a:pt x="3860" y="2006"/>
                  </a:cubicBezTo>
                  <a:cubicBezTo>
                    <a:pt x="4337" y="1926"/>
                    <a:pt x="4994" y="2006"/>
                    <a:pt x="5093" y="1508"/>
                  </a:cubicBezTo>
                  <a:cubicBezTo>
                    <a:pt x="5153" y="1130"/>
                    <a:pt x="4457" y="1210"/>
                    <a:pt x="4138" y="971"/>
                  </a:cubicBezTo>
                  <a:cubicBezTo>
                    <a:pt x="4079" y="931"/>
                    <a:pt x="4039" y="912"/>
                    <a:pt x="3979" y="872"/>
                  </a:cubicBezTo>
                  <a:cubicBezTo>
                    <a:pt x="3959" y="852"/>
                    <a:pt x="3900" y="832"/>
                    <a:pt x="3880" y="812"/>
                  </a:cubicBezTo>
                  <a:cubicBezTo>
                    <a:pt x="3800" y="752"/>
                    <a:pt x="3760" y="733"/>
                    <a:pt x="3681" y="673"/>
                  </a:cubicBezTo>
                  <a:cubicBezTo>
                    <a:pt x="3641" y="633"/>
                    <a:pt x="3562" y="613"/>
                    <a:pt x="3482" y="573"/>
                  </a:cubicBezTo>
                  <a:cubicBezTo>
                    <a:pt x="3432" y="563"/>
                    <a:pt x="3377" y="558"/>
                    <a:pt x="3323" y="558"/>
                  </a:cubicBezTo>
                  <a:cubicBezTo>
                    <a:pt x="3268" y="558"/>
                    <a:pt x="3213" y="563"/>
                    <a:pt x="3164" y="573"/>
                  </a:cubicBezTo>
                  <a:cubicBezTo>
                    <a:pt x="3084" y="613"/>
                    <a:pt x="3024" y="633"/>
                    <a:pt x="2965" y="673"/>
                  </a:cubicBezTo>
                  <a:cubicBezTo>
                    <a:pt x="2936" y="711"/>
                    <a:pt x="2915" y="725"/>
                    <a:pt x="2900" y="725"/>
                  </a:cubicBezTo>
                  <a:cubicBezTo>
                    <a:pt x="2854" y="725"/>
                    <a:pt x="2847" y="609"/>
                    <a:pt x="2802" y="609"/>
                  </a:cubicBezTo>
                  <a:cubicBezTo>
                    <a:pt x="2797" y="609"/>
                    <a:pt x="2792" y="610"/>
                    <a:pt x="2786" y="613"/>
                  </a:cubicBezTo>
                  <a:cubicBezTo>
                    <a:pt x="2746" y="573"/>
                    <a:pt x="2666" y="553"/>
                    <a:pt x="2587" y="553"/>
                  </a:cubicBezTo>
                  <a:cubicBezTo>
                    <a:pt x="2533" y="568"/>
                    <a:pt x="2481" y="574"/>
                    <a:pt x="2431" y="574"/>
                  </a:cubicBezTo>
                  <a:cubicBezTo>
                    <a:pt x="2202" y="574"/>
                    <a:pt x="2007" y="438"/>
                    <a:pt x="1811" y="275"/>
                  </a:cubicBezTo>
                  <a:cubicBezTo>
                    <a:pt x="1434" y="111"/>
                    <a:pt x="1029" y="1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6632;p9">
              <a:extLst>
                <a:ext uri="{FF2B5EF4-FFF2-40B4-BE49-F238E27FC236}">
                  <a16:creationId xmlns:a16="http://schemas.microsoft.com/office/drawing/2014/main" id="{FDEDC554-9803-41AD-AE08-C82EA861A12D}"/>
                </a:ext>
              </a:extLst>
            </p:cNvPr>
            <p:cNvSpPr/>
            <p:nvPr/>
          </p:nvSpPr>
          <p:spPr>
            <a:xfrm>
              <a:off x="4437350" y="5067975"/>
              <a:ext cx="98000" cy="51400"/>
            </a:xfrm>
            <a:custGeom>
              <a:avLst/>
              <a:gdLst/>
              <a:ahLst/>
              <a:cxnLst/>
              <a:rect l="l" t="t" r="r" b="b"/>
              <a:pathLst>
                <a:path w="3920" h="2056" extrusionOk="0">
                  <a:moveTo>
                    <a:pt x="520" y="1"/>
                  </a:moveTo>
                  <a:cubicBezTo>
                    <a:pt x="370" y="1"/>
                    <a:pt x="217" y="14"/>
                    <a:pt x="60" y="44"/>
                  </a:cubicBezTo>
                  <a:cubicBezTo>
                    <a:pt x="299" y="581"/>
                    <a:pt x="876" y="422"/>
                    <a:pt x="1314" y="681"/>
                  </a:cubicBezTo>
                  <a:cubicBezTo>
                    <a:pt x="836" y="840"/>
                    <a:pt x="418" y="979"/>
                    <a:pt x="1" y="1138"/>
                  </a:cubicBezTo>
                  <a:cubicBezTo>
                    <a:pt x="617" y="1317"/>
                    <a:pt x="1254" y="1516"/>
                    <a:pt x="1871" y="1675"/>
                  </a:cubicBezTo>
                  <a:cubicBezTo>
                    <a:pt x="2447" y="1814"/>
                    <a:pt x="3024" y="2033"/>
                    <a:pt x="3641" y="2033"/>
                  </a:cubicBezTo>
                  <a:cubicBezTo>
                    <a:pt x="3686" y="2048"/>
                    <a:pt x="3724" y="2056"/>
                    <a:pt x="3757" y="2056"/>
                  </a:cubicBezTo>
                  <a:cubicBezTo>
                    <a:pt x="3856" y="2056"/>
                    <a:pt x="3905" y="1988"/>
                    <a:pt x="3920" y="1854"/>
                  </a:cubicBezTo>
                  <a:cubicBezTo>
                    <a:pt x="3661" y="1456"/>
                    <a:pt x="3203" y="1536"/>
                    <a:pt x="2845" y="1357"/>
                  </a:cubicBezTo>
                  <a:cubicBezTo>
                    <a:pt x="2527" y="1257"/>
                    <a:pt x="2189" y="1277"/>
                    <a:pt x="1871" y="1138"/>
                  </a:cubicBezTo>
                  <a:cubicBezTo>
                    <a:pt x="1811" y="1138"/>
                    <a:pt x="1731" y="1098"/>
                    <a:pt x="1652" y="1098"/>
                  </a:cubicBezTo>
                  <a:cubicBezTo>
                    <a:pt x="1604" y="1098"/>
                    <a:pt x="1518" y="1073"/>
                    <a:pt x="1455" y="1073"/>
                  </a:cubicBezTo>
                  <a:cubicBezTo>
                    <a:pt x="1439" y="1073"/>
                    <a:pt x="1425" y="1074"/>
                    <a:pt x="1413" y="1078"/>
                  </a:cubicBezTo>
                  <a:cubicBezTo>
                    <a:pt x="1431" y="1055"/>
                    <a:pt x="1448" y="1047"/>
                    <a:pt x="1466" y="1047"/>
                  </a:cubicBezTo>
                  <a:cubicBezTo>
                    <a:pt x="1504" y="1047"/>
                    <a:pt x="1543" y="1081"/>
                    <a:pt x="1590" y="1081"/>
                  </a:cubicBezTo>
                  <a:cubicBezTo>
                    <a:pt x="1597" y="1081"/>
                    <a:pt x="1604" y="1080"/>
                    <a:pt x="1612" y="1078"/>
                  </a:cubicBezTo>
                  <a:cubicBezTo>
                    <a:pt x="1831" y="1078"/>
                    <a:pt x="2050" y="1158"/>
                    <a:pt x="2288" y="1238"/>
                  </a:cubicBezTo>
                  <a:cubicBezTo>
                    <a:pt x="2368" y="1257"/>
                    <a:pt x="2507" y="1277"/>
                    <a:pt x="2626" y="1277"/>
                  </a:cubicBezTo>
                  <a:cubicBezTo>
                    <a:pt x="2803" y="1277"/>
                    <a:pt x="2980" y="1386"/>
                    <a:pt x="3157" y="1386"/>
                  </a:cubicBezTo>
                  <a:cubicBezTo>
                    <a:pt x="3219" y="1386"/>
                    <a:pt x="3281" y="1373"/>
                    <a:pt x="3343" y="1337"/>
                  </a:cubicBezTo>
                  <a:cubicBezTo>
                    <a:pt x="3402" y="1257"/>
                    <a:pt x="3422" y="1178"/>
                    <a:pt x="3442" y="1118"/>
                  </a:cubicBezTo>
                  <a:cubicBezTo>
                    <a:pt x="3442" y="1039"/>
                    <a:pt x="3422" y="959"/>
                    <a:pt x="3363" y="879"/>
                  </a:cubicBezTo>
                  <a:cubicBezTo>
                    <a:pt x="3283" y="820"/>
                    <a:pt x="3183" y="760"/>
                    <a:pt x="3044" y="740"/>
                  </a:cubicBezTo>
                  <a:cubicBezTo>
                    <a:pt x="2905" y="681"/>
                    <a:pt x="2746" y="621"/>
                    <a:pt x="2607" y="541"/>
                  </a:cubicBezTo>
                  <a:cubicBezTo>
                    <a:pt x="1928" y="326"/>
                    <a:pt x="1263" y="1"/>
                    <a:pt x="5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6633;p9">
              <a:extLst>
                <a:ext uri="{FF2B5EF4-FFF2-40B4-BE49-F238E27FC236}">
                  <a16:creationId xmlns:a16="http://schemas.microsoft.com/office/drawing/2014/main" id="{874BB2ED-A00B-4E50-84F4-D3FE44652327}"/>
                </a:ext>
              </a:extLst>
            </p:cNvPr>
            <p:cNvSpPr/>
            <p:nvPr/>
          </p:nvSpPr>
          <p:spPr>
            <a:xfrm>
              <a:off x="4529350" y="5109850"/>
              <a:ext cx="120375" cy="35900"/>
            </a:xfrm>
            <a:custGeom>
              <a:avLst/>
              <a:gdLst/>
              <a:ahLst/>
              <a:cxnLst/>
              <a:rect l="l" t="t" r="r" b="b"/>
              <a:pathLst>
                <a:path w="4815" h="1436" extrusionOk="0">
                  <a:moveTo>
                    <a:pt x="1513" y="0"/>
                  </a:moveTo>
                  <a:cubicBezTo>
                    <a:pt x="1361" y="51"/>
                    <a:pt x="1205" y="59"/>
                    <a:pt x="1047" y="59"/>
                  </a:cubicBezTo>
                  <a:cubicBezTo>
                    <a:pt x="964" y="59"/>
                    <a:pt x="881" y="57"/>
                    <a:pt x="798" y="57"/>
                  </a:cubicBezTo>
                  <a:cubicBezTo>
                    <a:pt x="602" y="57"/>
                    <a:pt x="407" y="70"/>
                    <a:pt x="220" y="159"/>
                  </a:cubicBezTo>
                  <a:cubicBezTo>
                    <a:pt x="140" y="199"/>
                    <a:pt x="60" y="279"/>
                    <a:pt x="1" y="338"/>
                  </a:cubicBezTo>
                  <a:cubicBezTo>
                    <a:pt x="1314" y="796"/>
                    <a:pt x="2647" y="1174"/>
                    <a:pt x="4019" y="1373"/>
                  </a:cubicBezTo>
                  <a:cubicBezTo>
                    <a:pt x="4171" y="1384"/>
                    <a:pt x="4329" y="1436"/>
                    <a:pt x="4477" y="1436"/>
                  </a:cubicBezTo>
                  <a:cubicBezTo>
                    <a:pt x="4600" y="1436"/>
                    <a:pt x="4715" y="1400"/>
                    <a:pt x="4815" y="1273"/>
                  </a:cubicBezTo>
                  <a:cubicBezTo>
                    <a:pt x="4815" y="1174"/>
                    <a:pt x="4755" y="1094"/>
                    <a:pt x="4695" y="1054"/>
                  </a:cubicBezTo>
                  <a:cubicBezTo>
                    <a:pt x="4079" y="677"/>
                    <a:pt x="3343" y="776"/>
                    <a:pt x="2666" y="637"/>
                  </a:cubicBezTo>
                  <a:cubicBezTo>
                    <a:pt x="2647" y="617"/>
                    <a:pt x="2627" y="617"/>
                    <a:pt x="2604" y="617"/>
                  </a:cubicBezTo>
                  <a:cubicBezTo>
                    <a:pt x="2582" y="617"/>
                    <a:pt x="2557" y="617"/>
                    <a:pt x="2527" y="597"/>
                  </a:cubicBezTo>
                  <a:cubicBezTo>
                    <a:pt x="2539" y="594"/>
                    <a:pt x="2549" y="593"/>
                    <a:pt x="2560" y="593"/>
                  </a:cubicBezTo>
                  <a:cubicBezTo>
                    <a:pt x="2624" y="593"/>
                    <a:pt x="2678" y="637"/>
                    <a:pt x="2746" y="637"/>
                  </a:cubicBezTo>
                  <a:cubicBezTo>
                    <a:pt x="2806" y="657"/>
                    <a:pt x="2845" y="657"/>
                    <a:pt x="2905" y="657"/>
                  </a:cubicBezTo>
                  <a:cubicBezTo>
                    <a:pt x="2925" y="650"/>
                    <a:pt x="2946" y="647"/>
                    <a:pt x="2967" y="647"/>
                  </a:cubicBezTo>
                  <a:cubicBezTo>
                    <a:pt x="3060" y="647"/>
                    <a:pt x="3162" y="700"/>
                    <a:pt x="3253" y="700"/>
                  </a:cubicBezTo>
                  <a:cubicBezTo>
                    <a:pt x="3328" y="700"/>
                    <a:pt x="3394" y="665"/>
                    <a:pt x="3442" y="537"/>
                  </a:cubicBezTo>
                  <a:cubicBezTo>
                    <a:pt x="3442" y="259"/>
                    <a:pt x="3223" y="159"/>
                    <a:pt x="3005" y="100"/>
                  </a:cubicBezTo>
                  <a:cubicBezTo>
                    <a:pt x="2507" y="60"/>
                    <a:pt x="2010" y="6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6634;p9">
              <a:extLst>
                <a:ext uri="{FF2B5EF4-FFF2-40B4-BE49-F238E27FC236}">
                  <a16:creationId xmlns:a16="http://schemas.microsoft.com/office/drawing/2014/main" id="{423C41F5-D202-4335-BFAA-144C08A0C956}"/>
                </a:ext>
              </a:extLst>
            </p:cNvPr>
            <p:cNvSpPr/>
            <p:nvPr/>
          </p:nvSpPr>
          <p:spPr>
            <a:xfrm>
              <a:off x="4649200" y="5140900"/>
              <a:ext cx="49775" cy="17275"/>
            </a:xfrm>
            <a:custGeom>
              <a:avLst/>
              <a:gdLst/>
              <a:ahLst/>
              <a:cxnLst/>
              <a:rect l="l" t="t" r="r" b="b"/>
              <a:pathLst>
                <a:path w="1991" h="691" extrusionOk="0">
                  <a:moveTo>
                    <a:pt x="739" y="0"/>
                  </a:moveTo>
                  <a:cubicBezTo>
                    <a:pt x="567" y="0"/>
                    <a:pt x="392" y="14"/>
                    <a:pt x="220" y="31"/>
                  </a:cubicBezTo>
                  <a:cubicBezTo>
                    <a:pt x="1" y="250"/>
                    <a:pt x="180" y="350"/>
                    <a:pt x="339" y="449"/>
                  </a:cubicBezTo>
                  <a:cubicBezTo>
                    <a:pt x="787" y="610"/>
                    <a:pt x="1250" y="691"/>
                    <a:pt x="1745" y="691"/>
                  </a:cubicBezTo>
                  <a:cubicBezTo>
                    <a:pt x="1800" y="691"/>
                    <a:pt x="1855" y="690"/>
                    <a:pt x="1911" y="688"/>
                  </a:cubicBezTo>
                  <a:cubicBezTo>
                    <a:pt x="1970" y="588"/>
                    <a:pt x="1990" y="509"/>
                    <a:pt x="1931" y="409"/>
                  </a:cubicBezTo>
                  <a:cubicBezTo>
                    <a:pt x="1577" y="84"/>
                    <a:pt x="1163" y="0"/>
                    <a:pt x="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6635;p9">
              <a:extLst>
                <a:ext uri="{FF2B5EF4-FFF2-40B4-BE49-F238E27FC236}">
                  <a16:creationId xmlns:a16="http://schemas.microsoft.com/office/drawing/2014/main" id="{D74F9DC8-6C68-4136-A1C0-699DB177ACFB}"/>
                </a:ext>
              </a:extLst>
            </p:cNvPr>
            <p:cNvSpPr/>
            <p:nvPr/>
          </p:nvSpPr>
          <p:spPr>
            <a:xfrm>
              <a:off x="4696950" y="5149200"/>
              <a:ext cx="22400" cy="15875"/>
            </a:xfrm>
            <a:custGeom>
              <a:avLst/>
              <a:gdLst/>
              <a:ahLst/>
              <a:cxnLst/>
              <a:rect l="l" t="t" r="r" b="b"/>
              <a:pathLst>
                <a:path w="896" h="635" extrusionOk="0">
                  <a:moveTo>
                    <a:pt x="413" y="0"/>
                  </a:moveTo>
                  <a:cubicBezTo>
                    <a:pt x="290" y="0"/>
                    <a:pt x="148" y="79"/>
                    <a:pt x="1" y="177"/>
                  </a:cubicBezTo>
                  <a:lnTo>
                    <a:pt x="1" y="356"/>
                  </a:lnTo>
                  <a:cubicBezTo>
                    <a:pt x="259" y="594"/>
                    <a:pt x="578" y="594"/>
                    <a:pt x="896" y="634"/>
                  </a:cubicBezTo>
                  <a:cubicBezTo>
                    <a:pt x="856" y="555"/>
                    <a:pt x="776" y="415"/>
                    <a:pt x="717" y="316"/>
                  </a:cubicBezTo>
                  <a:cubicBezTo>
                    <a:pt x="646" y="84"/>
                    <a:pt x="540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6636;p9">
              <a:extLst>
                <a:ext uri="{FF2B5EF4-FFF2-40B4-BE49-F238E27FC236}">
                  <a16:creationId xmlns:a16="http://schemas.microsoft.com/office/drawing/2014/main" id="{ADA10838-02CA-4D65-A53E-303B67C9EF29}"/>
                </a:ext>
              </a:extLst>
            </p:cNvPr>
            <p:cNvSpPr/>
            <p:nvPr/>
          </p:nvSpPr>
          <p:spPr>
            <a:xfrm>
              <a:off x="4629325" y="5139025"/>
              <a:ext cx="27875" cy="13250"/>
            </a:xfrm>
            <a:custGeom>
              <a:avLst/>
              <a:gdLst/>
              <a:ahLst/>
              <a:cxnLst/>
              <a:rect l="l" t="t" r="r" b="b"/>
              <a:pathLst>
                <a:path w="1115" h="530" extrusionOk="0">
                  <a:moveTo>
                    <a:pt x="863" y="0"/>
                  </a:moveTo>
                  <a:cubicBezTo>
                    <a:pt x="830" y="0"/>
                    <a:pt x="788" y="9"/>
                    <a:pt x="736" y="27"/>
                  </a:cubicBezTo>
                  <a:cubicBezTo>
                    <a:pt x="631" y="164"/>
                    <a:pt x="497" y="184"/>
                    <a:pt x="359" y="184"/>
                  </a:cubicBezTo>
                  <a:cubicBezTo>
                    <a:pt x="304" y="184"/>
                    <a:pt x="249" y="181"/>
                    <a:pt x="195" y="181"/>
                  </a:cubicBezTo>
                  <a:cubicBezTo>
                    <a:pt x="128" y="181"/>
                    <a:pt x="62" y="185"/>
                    <a:pt x="0" y="206"/>
                  </a:cubicBezTo>
                  <a:cubicBezTo>
                    <a:pt x="313" y="354"/>
                    <a:pt x="584" y="529"/>
                    <a:pt x="905" y="529"/>
                  </a:cubicBezTo>
                  <a:cubicBezTo>
                    <a:pt x="973" y="529"/>
                    <a:pt x="1042" y="521"/>
                    <a:pt x="1114" y="504"/>
                  </a:cubicBezTo>
                  <a:cubicBezTo>
                    <a:pt x="1074" y="405"/>
                    <a:pt x="995" y="285"/>
                    <a:pt x="935" y="166"/>
                  </a:cubicBezTo>
                  <a:cubicBezTo>
                    <a:pt x="963" y="53"/>
                    <a:pt x="942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6637;p9">
              <a:extLst>
                <a:ext uri="{FF2B5EF4-FFF2-40B4-BE49-F238E27FC236}">
                  <a16:creationId xmlns:a16="http://schemas.microsoft.com/office/drawing/2014/main" id="{71CB7796-CF43-49F5-BB72-5AFC76238654}"/>
                </a:ext>
              </a:extLst>
            </p:cNvPr>
            <p:cNvSpPr/>
            <p:nvPr/>
          </p:nvSpPr>
          <p:spPr>
            <a:xfrm>
              <a:off x="4424925" y="5091325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64" y="0"/>
                  </a:moveTo>
                  <a:cubicBezTo>
                    <a:pt x="43" y="0"/>
                    <a:pt x="22" y="2"/>
                    <a:pt x="0" y="5"/>
                  </a:cubicBezTo>
                  <a:cubicBezTo>
                    <a:pt x="100" y="124"/>
                    <a:pt x="219" y="184"/>
                    <a:pt x="358" y="184"/>
                  </a:cubicBezTo>
                  <a:cubicBezTo>
                    <a:pt x="274" y="50"/>
                    <a:pt x="176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6638;p9">
              <a:extLst>
                <a:ext uri="{FF2B5EF4-FFF2-40B4-BE49-F238E27FC236}">
                  <a16:creationId xmlns:a16="http://schemas.microsoft.com/office/drawing/2014/main" id="{6DF48745-1A64-4D06-9A46-25960FD75175}"/>
                </a:ext>
              </a:extLst>
            </p:cNvPr>
            <p:cNvSpPr/>
            <p:nvPr/>
          </p:nvSpPr>
          <p:spPr>
            <a:xfrm>
              <a:off x="4191675" y="4173900"/>
              <a:ext cx="48275" cy="112400"/>
            </a:xfrm>
            <a:custGeom>
              <a:avLst/>
              <a:gdLst/>
              <a:ahLst/>
              <a:cxnLst/>
              <a:rect l="l" t="t" r="r" b="b"/>
              <a:pathLst>
                <a:path w="1931" h="4496" extrusionOk="0">
                  <a:moveTo>
                    <a:pt x="219" y="0"/>
                  </a:moveTo>
                  <a:cubicBezTo>
                    <a:pt x="100" y="0"/>
                    <a:pt x="1" y="40"/>
                    <a:pt x="40" y="219"/>
                  </a:cubicBezTo>
                  <a:cubicBezTo>
                    <a:pt x="40" y="259"/>
                    <a:pt x="21" y="338"/>
                    <a:pt x="21" y="398"/>
                  </a:cubicBezTo>
                  <a:cubicBezTo>
                    <a:pt x="120" y="564"/>
                    <a:pt x="302" y="578"/>
                    <a:pt x="475" y="578"/>
                  </a:cubicBezTo>
                  <a:cubicBezTo>
                    <a:pt x="510" y="578"/>
                    <a:pt x="544" y="577"/>
                    <a:pt x="578" y="577"/>
                  </a:cubicBezTo>
                  <a:cubicBezTo>
                    <a:pt x="1214" y="696"/>
                    <a:pt x="1433" y="935"/>
                    <a:pt x="1333" y="1492"/>
                  </a:cubicBezTo>
                  <a:cubicBezTo>
                    <a:pt x="1194" y="2288"/>
                    <a:pt x="1214" y="3103"/>
                    <a:pt x="1294" y="3899"/>
                  </a:cubicBezTo>
                  <a:cubicBezTo>
                    <a:pt x="1493" y="4058"/>
                    <a:pt x="1333" y="4496"/>
                    <a:pt x="1771" y="4496"/>
                  </a:cubicBezTo>
                  <a:cubicBezTo>
                    <a:pt x="1930" y="3979"/>
                    <a:pt x="1692" y="3481"/>
                    <a:pt x="1711" y="2964"/>
                  </a:cubicBezTo>
                  <a:cubicBezTo>
                    <a:pt x="1731" y="2148"/>
                    <a:pt x="1930" y="1373"/>
                    <a:pt x="1811" y="577"/>
                  </a:cubicBezTo>
                  <a:cubicBezTo>
                    <a:pt x="1572" y="219"/>
                    <a:pt x="1174" y="199"/>
                    <a:pt x="816" y="119"/>
                  </a:cubicBezTo>
                  <a:cubicBezTo>
                    <a:pt x="617" y="60"/>
                    <a:pt x="418" y="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6639;p9">
              <a:extLst>
                <a:ext uri="{FF2B5EF4-FFF2-40B4-BE49-F238E27FC236}">
                  <a16:creationId xmlns:a16="http://schemas.microsoft.com/office/drawing/2014/main" id="{69D45450-2E13-40E3-B576-F2147635971B}"/>
                </a:ext>
              </a:extLst>
            </p:cNvPr>
            <p:cNvSpPr/>
            <p:nvPr/>
          </p:nvSpPr>
          <p:spPr>
            <a:xfrm>
              <a:off x="4011650" y="4320600"/>
              <a:ext cx="125350" cy="24650"/>
            </a:xfrm>
            <a:custGeom>
              <a:avLst/>
              <a:gdLst/>
              <a:ahLst/>
              <a:cxnLst/>
              <a:rect l="l" t="t" r="r" b="b"/>
              <a:pathLst>
                <a:path w="5014" h="986" extrusionOk="0">
                  <a:moveTo>
                    <a:pt x="359" y="0"/>
                  </a:moveTo>
                  <a:cubicBezTo>
                    <a:pt x="279" y="120"/>
                    <a:pt x="80" y="160"/>
                    <a:pt x="0" y="319"/>
                  </a:cubicBezTo>
                  <a:cubicBezTo>
                    <a:pt x="40" y="378"/>
                    <a:pt x="60" y="418"/>
                    <a:pt x="60" y="458"/>
                  </a:cubicBezTo>
                  <a:cubicBezTo>
                    <a:pt x="92" y="490"/>
                    <a:pt x="118" y="510"/>
                    <a:pt x="145" y="510"/>
                  </a:cubicBezTo>
                  <a:cubicBezTo>
                    <a:pt x="168" y="510"/>
                    <a:pt x="192" y="495"/>
                    <a:pt x="219" y="458"/>
                  </a:cubicBezTo>
                  <a:cubicBezTo>
                    <a:pt x="309" y="474"/>
                    <a:pt x="401" y="478"/>
                    <a:pt x="493" y="478"/>
                  </a:cubicBezTo>
                  <a:cubicBezTo>
                    <a:pt x="646" y="478"/>
                    <a:pt x="801" y="465"/>
                    <a:pt x="956" y="465"/>
                  </a:cubicBezTo>
                  <a:cubicBezTo>
                    <a:pt x="1184" y="465"/>
                    <a:pt x="1413" y="494"/>
                    <a:pt x="1632" y="637"/>
                  </a:cubicBezTo>
                  <a:cubicBezTo>
                    <a:pt x="1695" y="647"/>
                    <a:pt x="1757" y="650"/>
                    <a:pt x="1819" y="650"/>
                  </a:cubicBezTo>
                  <a:cubicBezTo>
                    <a:pt x="1943" y="650"/>
                    <a:pt x="2064" y="637"/>
                    <a:pt x="2184" y="637"/>
                  </a:cubicBezTo>
                  <a:cubicBezTo>
                    <a:pt x="2363" y="637"/>
                    <a:pt x="2537" y="667"/>
                    <a:pt x="2706" y="816"/>
                  </a:cubicBezTo>
                  <a:lnTo>
                    <a:pt x="3024" y="816"/>
                  </a:lnTo>
                  <a:cubicBezTo>
                    <a:pt x="3499" y="914"/>
                    <a:pt x="3947" y="986"/>
                    <a:pt x="4390" y="986"/>
                  </a:cubicBezTo>
                  <a:cubicBezTo>
                    <a:pt x="4485" y="986"/>
                    <a:pt x="4580" y="982"/>
                    <a:pt x="4675" y="975"/>
                  </a:cubicBezTo>
                  <a:cubicBezTo>
                    <a:pt x="4874" y="876"/>
                    <a:pt x="5013" y="717"/>
                    <a:pt x="4934" y="478"/>
                  </a:cubicBezTo>
                  <a:cubicBezTo>
                    <a:pt x="4787" y="331"/>
                    <a:pt x="4601" y="318"/>
                    <a:pt x="4407" y="318"/>
                  </a:cubicBezTo>
                  <a:cubicBezTo>
                    <a:pt x="4364" y="318"/>
                    <a:pt x="4321" y="319"/>
                    <a:pt x="4277" y="319"/>
                  </a:cubicBezTo>
                  <a:lnTo>
                    <a:pt x="2467" y="319"/>
                  </a:lnTo>
                  <a:cubicBezTo>
                    <a:pt x="2487" y="279"/>
                    <a:pt x="2467" y="199"/>
                    <a:pt x="2467" y="140"/>
                  </a:cubicBezTo>
                  <a:cubicBezTo>
                    <a:pt x="2366" y="148"/>
                    <a:pt x="2265" y="152"/>
                    <a:pt x="2164" y="152"/>
                  </a:cubicBezTo>
                  <a:cubicBezTo>
                    <a:pt x="1554" y="152"/>
                    <a:pt x="956" y="17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6640;p9">
              <a:extLst>
                <a:ext uri="{FF2B5EF4-FFF2-40B4-BE49-F238E27FC236}">
                  <a16:creationId xmlns:a16="http://schemas.microsoft.com/office/drawing/2014/main" id="{7BB39BF6-A794-497C-8BE9-674A8AF1B7C1}"/>
                </a:ext>
              </a:extLst>
            </p:cNvPr>
            <p:cNvSpPr/>
            <p:nvPr/>
          </p:nvSpPr>
          <p:spPr>
            <a:xfrm>
              <a:off x="4067350" y="4253950"/>
              <a:ext cx="105450" cy="26400"/>
            </a:xfrm>
            <a:custGeom>
              <a:avLst/>
              <a:gdLst/>
              <a:ahLst/>
              <a:cxnLst/>
              <a:rect l="l" t="t" r="r" b="b"/>
              <a:pathLst>
                <a:path w="4218" h="1056" extrusionOk="0">
                  <a:moveTo>
                    <a:pt x="3780" y="1"/>
                  </a:moveTo>
                  <a:cubicBezTo>
                    <a:pt x="3303" y="160"/>
                    <a:pt x="2805" y="160"/>
                    <a:pt x="2328" y="160"/>
                  </a:cubicBezTo>
                  <a:cubicBezTo>
                    <a:pt x="1612" y="160"/>
                    <a:pt x="916" y="279"/>
                    <a:pt x="239" y="498"/>
                  </a:cubicBezTo>
                  <a:cubicBezTo>
                    <a:pt x="199" y="677"/>
                    <a:pt x="0" y="796"/>
                    <a:pt x="100" y="1015"/>
                  </a:cubicBezTo>
                  <a:cubicBezTo>
                    <a:pt x="219" y="1055"/>
                    <a:pt x="319" y="1055"/>
                    <a:pt x="438" y="1055"/>
                  </a:cubicBezTo>
                  <a:cubicBezTo>
                    <a:pt x="1075" y="1015"/>
                    <a:pt x="1632" y="717"/>
                    <a:pt x="2228" y="677"/>
                  </a:cubicBezTo>
                  <a:cubicBezTo>
                    <a:pt x="2845" y="538"/>
                    <a:pt x="3502" y="438"/>
                    <a:pt x="4118" y="319"/>
                  </a:cubicBezTo>
                  <a:cubicBezTo>
                    <a:pt x="4218" y="1"/>
                    <a:pt x="3899" y="120"/>
                    <a:pt x="37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6641;p9">
              <a:extLst>
                <a:ext uri="{FF2B5EF4-FFF2-40B4-BE49-F238E27FC236}">
                  <a16:creationId xmlns:a16="http://schemas.microsoft.com/office/drawing/2014/main" id="{FB5747DA-33F0-428D-9A25-E5491791939F}"/>
                </a:ext>
              </a:extLst>
            </p:cNvPr>
            <p:cNvSpPr/>
            <p:nvPr/>
          </p:nvSpPr>
          <p:spPr>
            <a:xfrm>
              <a:off x="3954950" y="4284675"/>
              <a:ext cx="76125" cy="30475"/>
            </a:xfrm>
            <a:custGeom>
              <a:avLst/>
              <a:gdLst/>
              <a:ahLst/>
              <a:cxnLst/>
              <a:rect l="l" t="t" r="r" b="b"/>
              <a:pathLst>
                <a:path w="3045" h="1219" extrusionOk="0">
                  <a:moveTo>
                    <a:pt x="1911" y="0"/>
                  </a:moveTo>
                  <a:cubicBezTo>
                    <a:pt x="1328" y="0"/>
                    <a:pt x="887" y="527"/>
                    <a:pt x="319" y="562"/>
                  </a:cubicBezTo>
                  <a:cubicBezTo>
                    <a:pt x="100" y="582"/>
                    <a:pt x="1" y="940"/>
                    <a:pt x="60" y="1219"/>
                  </a:cubicBezTo>
                  <a:cubicBezTo>
                    <a:pt x="1055" y="861"/>
                    <a:pt x="2050" y="542"/>
                    <a:pt x="3044" y="184"/>
                  </a:cubicBezTo>
                  <a:cubicBezTo>
                    <a:pt x="2965" y="54"/>
                    <a:pt x="2861" y="18"/>
                    <a:pt x="2747" y="18"/>
                  </a:cubicBezTo>
                  <a:cubicBezTo>
                    <a:pt x="2612" y="18"/>
                    <a:pt x="2463" y="68"/>
                    <a:pt x="2321" y="68"/>
                  </a:cubicBezTo>
                  <a:cubicBezTo>
                    <a:pt x="2254" y="68"/>
                    <a:pt x="2190" y="57"/>
                    <a:pt x="2129" y="25"/>
                  </a:cubicBezTo>
                  <a:cubicBezTo>
                    <a:pt x="2054" y="8"/>
                    <a:pt x="1982" y="0"/>
                    <a:pt x="1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6642;p9">
              <a:extLst>
                <a:ext uri="{FF2B5EF4-FFF2-40B4-BE49-F238E27FC236}">
                  <a16:creationId xmlns:a16="http://schemas.microsoft.com/office/drawing/2014/main" id="{09771F8B-BBF3-406D-8AF7-5E19AF7B29A9}"/>
                </a:ext>
              </a:extLst>
            </p:cNvPr>
            <p:cNvSpPr/>
            <p:nvPr/>
          </p:nvSpPr>
          <p:spPr>
            <a:xfrm>
              <a:off x="3934075" y="4322650"/>
              <a:ext cx="16925" cy="69175"/>
            </a:xfrm>
            <a:custGeom>
              <a:avLst/>
              <a:gdLst/>
              <a:ahLst/>
              <a:cxnLst/>
              <a:rect l="l" t="t" r="r" b="b"/>
              <a:pathLst>
                <a:path w="677" h="2767" extrusionOk="0">
                  <a:moveTo>
                    <a:pt x="378" y="0"/>
                  </a:moveTo>
                  <a:cubicBezTo>
                    <a:pt x="354" y="0"/>
                    <a:pt x="327" y="6"/>
                    <a:pt x="299" y="18"/>
                  </a:cubicBezTo>
                  <a:cubicBezTo>
                    <a:pt x="259" y="38"/>
                    <a:pt x="159" y="137"/>
                    <a:pt x="159" y="197"/>
                  </a:cubicBezTo>
                  <a:cubicBezTo>
                    <a:pt x="338" y="1013"/>
                    <a:pt x="0" y="1848"/>
                    <a:pt x="199" y="2684"/>
                  </a:cubicBezTo>
                  <a:cubicBezTo>
                    <a:pt x="284" y="2696"/>
                    <a:pt x="361" y="2767"/>
                    <a:pt x="431" y="2767"/>
                  </a:cubicBezTo>
                  <a:cubicBezTo>
                    <a:pt x="476" y="2767"/>
                    <a:pt x="518" y="2737"/>
                    <a:pt x="557" y="2644"/>
                  </a:cubicBezTo>
                  <a:cubicBezTo>
                    <a:pt x="597" y="2226"/>
                    <a:pt x="557" y="1788"/>
                    <a:pt x="617" y="1390"/>
                  </a:cubicBezTo>
                  <a:cubicBezTo>
                    <a:pt x="677" y="993"/>
                    <a:pt x="597" y="595"/>
                    <a:pt x="557" y="197"/>
                  </a:cubicBezTo>
                  <a:cubicBezTo>
                    <a:pt x="541" y="86"/>
                    <a:pt x="475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6643;p9">
              <a:extLst>
                <a:ext uri="{FF2B5EF4-FFF2-40B4-BE49-F238E27FC236}">
                  <a16:creationId xmlns:a16="http://schemas.microsoft.com/office/drawing/2014/main" id="{EF86496F-A8C9-4671-9ACA-6A367695B065}"/>
                </a:ext>
              </a:extLst>
            </p:cNvPr>
            <p:cNvSpPr/>
            <p:nvPr/>
          </p:nvSpPr>
          <p:spPr>
            <a:xfrm>
              <a:off x="3979825" y="4345950"/>
              <a:ext cx="81575" cy="19350"/>
            </a:xfrm>
            <a:custGeom>
              <a:avLst/>
              <a:gdLst/>
              <a:ahLst/>
              <a:cxnLst/>
              <a:rect l="l" t="t" r="r" b="b"/>
              <a:pathLst>
                <a:path w="3263" h="774" extrusionOk="0">
                  <a:moveTo>
                    <a:pt x="100" y="1"/>
                  </a:moveTo>
                  <a:cubicBezTo>
                    <a:pt x="0" y="120"/>
                    <a:pt x="0" y="279"/>
                    <a:pt x="100" y="419"/>
                  </a:cubicBezTo>
                  <a:cubicBezTo>
                    <a:pt x="160" y="478"/>
                    <a:pt x="239" y="518"/>
                    <a:pt x="339" y="538"/>
                  </a:cubicBezTo>
                  <a:cubicBezTo>
                    <a:pt x="950" y="666"/>
                    <a:pt x="1552" y="774"/>
                    <a:pt x="2165" y="774"/>
                  </a:cubicBezTo>
                  <a:cubicBezTo>
                    <a:pt x="2409" y="774"/>
                    <a:pt x="2655" y="757"/>
                    <a:pt x="2905" y="717"/>
                  </a:cubicBezTo>
                  <a:cubicBezTo>
                    <a:pt x="3064" y="657"/>
                    <a:pt x="3263" y="618"/>
                    <a:pt x="3243" y="359"/>
                  </a:cubicBezTo>
                  <a:cubicBezTo>
                    <a:pt x="2827" y="307"/>
                    <a:pt x="2425" y="149"/>
                    <a:pt x="2000" y="149"/>
                  </a:cubicBezTo>
                  <a:cubicBezTo>
                    <a:pt x="1937" y="149"/>
                    <a:pt x="1874" y="152"/>
                    <a:pt x="1811" y="160"/>
                  </a:cubicBezTo>
                  <a:cubicBezTo>
                    <a:pt x="1708" y="167"/>
                    <a:pt x="1606" y="170"/>
                    <a:pt x="1504" y="170"/>
                  </a:cubicBezTo>
                  <a:cubicBezTo>
                    <a:pt x="1030" y="170"/>
                    <a:pt x="558" y="9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6644;p9">
              <a:extLst>
                <a:ext uri="{FF2B5EF4-FFF2-40B4-BE49-F238E27FC236}">
                  <a16:creationId xmlns:a16="http://schemas.microsoft.com/office/drawing/2014/main" id="{A0242586-A91E-4396-BC54-AC80837CE209}"/>
                </a:ext>
              </a:extLst>
            </p:cNvPr>
            <p:cNvSpPr/>
            <p:nvPr/>
          </p:nvSpPr>
          <p:spPr>
            <a:xfrm>
              <a:off x="4030550" y="4266400"/>
              <a:ext cx="49750" cy="21900"/>
            </a:xfrm>
            <a:custGeom>
              <a:avLst/>
              <a:gdLst/>
              <a:ahLst/>
              <a:cxnLst/>
              <a:rect l="l" t="t" r="r" b="b"/>
              <a:pathLst>
                <a:path w="1990" h="876" extrusionOk="0">
                  <a:moveTo>
                    <a:pt x="1731" y="0"/>
                  </a:moveTo>
                  <a:lnTo>
                    <a:pt x="1731" y="0"/>
                  </a:lnTo>
                  <a:cubicBezTo>
                    <a:pt x="1114" y="80"/>
                    <a:pt x="577" y="318"/>
                    <a:pt x="0" y="557"/>
                  </a:cubicBezTo>
                  <a:cubicBezTo>
                    <a:pt x="43" y="716"/>
                    <a:pt x="147" y="734"/>
                    <a:pt x="260" y="734"/>
                  </a:cubicBezTo>
                  <a:cubicBezTo>
                    <a:pt x="292" y="734"/>
                    <a:pt x="325" y="732"/>
                    <a:pt x="358" y="732"/>
                  </a:cubicBezTo>
                  <a:cubicBezTo>
                    <a:pt x="424" y="732"/>
                    <a:pt x="488" y="739"/>
                    <a:pt x="538" y="776"/>
                  </a:cubicBezTo>
                  <a:cubicBezTo>
                    <a:pt x="697" y="796"/>
                    <a:pt x="816" y="855"/>
                    <a:pt x="975" y="875"/>
                  </a:cubicBezTo>
                  <a:cubicBezTo>
                    <a:pt x="1114" y="617"/>
                    <a:pt x="1373" y="597"/>
                    <a:pt x="1592" y="517"/>
                  </a:cubicBezTo>
                  <a:cubicBezTo>
                    <a:pt x="1592" y="358"/>
                    <a:pt x="1990" y="279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6645;p9">
              <a:extLst>
                <a:ext uri="{FF2B5EF4-FFF2-40B4-BE49-F238E27FC236}">
                  <a16:creationId xmlns:a16="http://schemas.microsoft.com/office/drawing/2014/main" id="{B75E588E-18D2-4BFC-B797-0FD6C783B43E}"/>
                </a:ext>
              </a:extLst>
            </p:cNvPr>
            <p:cNvSpPr/>
            <p:nvPr/>
          </p:nvSpPr>
          <p:spPr>
            <a:xfrm>
              <a:off x="3963400" y="4354325"/>
              <a:ext cx="24900" cy="65325"/>
            </a:xfrm>
            <a:custGeom>
              <a:avLst/>
              <a:gdLst/>
              <a:ahLst/>
              <a:cxnLst/>
              <a:rect l="l" t="t" r="r" b="b"/>
              <a:pathLst>
                <a:path w="996" h="2613" extrusionOk="0">
                  <a:moveTo>
                    <a:pt x="660" y="0"/>
                  </a:moveTo>
                  <a:cubicBezTo>
                    <a:pt x="551" y="0"/>
                    <a:pt x="498" y="104"/>
                    <a:pt x="419" y="183"/>
                  </a:cubicBezTo>
                  <a:cubicBezTo>
                    <a:pt x="379" y="422"/>
                    <a:pt x="478" y="720"/>
                    <a:pt x="260" y="919"/>
                  </a:cubicBezTo>
                  <a:lnTo>
                    <a:pt x="260" y="1914"/>
                  </a:lnTo>
                  <a:cubicBezTo>
                    <a:pt x="498" y="2212"/>
                    <a:pt x="299" y="2252"/>
                    <a:pt x="80" y="2292"/>
                  </a:cubicBezTo>
                  <a:cubicBezTo>
                    <a:pt x="1" y="2391"/>
                    <a:pt x="21" y="2471"/>
                    <a:pt x="100" y="2550"/>
                  </a:cubicBezTo>
                  <a:cubicBezTo>
                    <a:pt x="164" y="2593"/>
                    <a:pt x="240" y="2613"/>
                    <a:pt x="317" y="2613"/>
                  </a:cubicBezTo>
                  <a:cubicBezTo>
                    <a:pt x="385" y="2613"/>
                    <a:pt x="453" y="2598"/>
                    <a:pt x="518" y="2570"/>
                  </a:cubicBezTo>
                  <a:cubicBezTo>
                    <a:pt x="618" y="2530"/>
                    <a:pt x="677" y="2471"/>
                    <a:pt x="717" y="2371"/>
                  </a:cubicBezTo>
                  <a:cubicBezTo>
                    <a:pt x="817" y="1615"/>
                    <a:pt x="996" y="840"/>
                    <a:pt x="797" y="64"/>
                  </a:cubicBezTo>
                  <a:lnTo>
                    <a:pt x="757" y="24"/>
                  </a:lnTo>
                  <a:cubicBezTo>
                    <a:pt x="720" y="8"/>
                    <a:pt x="688" y="0"/>
                    <a:pt x="6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6646;p9">
              <a:extLst>
                <a:ext uri="{FF2B5EF4-FFF2-40B4-BE49-F238E27FC236}">
                  <a16:creationId xmlns:a16="http://schemas.microsoft.com/office/drawing/2014/main" id="{47F3AC0F-9AD1-48CE-9174-4DF182BB98EB}"/>
                </a:ext>
              </a:extLst>
            </p:cNvPr>
            <p:cNvSpPr/>
            <p:nvPr/>
          </p:nvSpPr>
          <p:spPr>
            <a:xfrm>
              <a:off x="4059400" y="4358400"/>
              <a:ext cx="21400" cy="65175"/>
            </a:xfrm>
            <a:custGeom>
              <a:avLst/>
              <a:gdLst/>
              <a:ahLst/>
              <a:cxnLst/>
              <a:rect l="l" t="t" r="r" b="b"/>
              <a:pathLst>
                <a:path w="856" h="2607" extrusionOk="0">
                  <a:moveTo>
                    <a:pt x="378" y="0"/>
                  </a:moveTo>
                  <a:lnTo>
                    <a:pt x="279" y="100"/>
                  </a:lnTo>
                  <a:cubicBezTo>
                    <a:pt x="120" y="458"/>
                    <a:pt x="159" y="816"/>
                    <a:pt x="40" y="1174"/>
                  </a:cubicBezTo>
                  <a:cubicBezTo>
                    <a:pt x="0" y="1452"/>
                    <a:pt x="20" y="1751"/>
                    <a:pt x="80" y="2009"/>
                  </a:cubicBezTo>
                  <a:cubicBezTo>
                    <a:pt x="159" y="2248"/>
                    <a:pt x="179" y="2606"/>
                    <a:pt x="458" y="2606"/>
                  </a:cubicBezTo>
                  <a:cubicBezTo>
                    <a:pt x="856" y="2586"/>
                    <a:pt x="796" y="2208"/>
                    <a:pt x="756" y="1950"/>
                  </a:cubicBezTo>
                  <a:cubicBezTo>
                    <a:pt x="438" y="1313"/>
                    <a:pt x="657" y="677"/>
                    <a:pt x="577" y="20"/>
                  </a:cubicBezTo>
                  <a:cubicBezTo>
                    <a:pt x="537" y="20"/>
                    <a:pt x="498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6647;p9">
              <a:extLst>
                <a:ext uri="{FF2B5EF4-FFF2-40B4-BE49-F238E27FC236}">
                  <a16:creationId xmlns:a16="http://schemas.microsoft.com/office/drawing/2014/main" id="{B1BEE778-5DD7-484A-AF45-09C8A55EA8B6}"/>
                </a:ext>
              </a:extLst>
            </p:cNvPr>
            <p:cNvSpPr/>
            <p:nvPr/>
          </p:nvSpPr>
          <p:spPr>
            <a:xfrm>
              <a:off x="4161850" y="4251200"/>
              <a:ext cx="35825" cy="10750"/>
            </a:xfrm>
            <a:custGeom>
              <a:avLst/>
              <a:gdLst/>
              <a:ahLst/>
              <a:cxnLst/>
              <a:rect l="l" t="t" r="r" b="b"/>
              <a:pathLst>
                <a:path w="1433" h="430" extrusionOk="0">
                  <a:moveTo>
                    <a:pt x="362" y="0"/>
                  </a:moveTo>
                  <a:cubicBezTo>
                    <a:pt x="240" y="0"/>
                    <a:pt x="119" y="28"/>
                    <a:pt x="0" y="111"/>
                  </a:cubicBezTo>
                  <a:cubicBezTo>
                    <a:pt x="119" y="210"/>
                    <a:pt x="219" y="330"/>
                    <a:pt x="338" y="429"/>
                  </a:cubicBezTo>
                  <a:lnTo>
                    <a:pt x="1035" y="429"/>
                  </a:lnTo>
                  <a:cubicBezTo>
                    <a:pt x="1114" y="270"/>
                    <a:pt x="1393" y="330"/>
                    <a:pt x="1432" y="31"/>
                  </a:cubicBezTo>
                  <a:lnTo>
                    <a:pt x="1432" y="31"/>
                  </a:lnTo>
                  <a:cubicBezTo>
                    <a:pt x="1322" y="89"/>
                    <a:pt x="1212" y="109"/>
                    <a:pt x="1103" y="109"/>
                  </a:cubicBezTo>
                  <a:cubicBezTo>
                    <a:pt x="851" y="109"/>
                    <a:pt x="604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6648;p9">
              <a:extLst>
                <a:ext uri="{FF2B5EF4-FFF2-40B4-BE49-F238E27FC236}">
                  <a16:creationId xmlns:a16="http://schemas.microsoft.com/office/drawing/2014/main" id="{B054161A-9CD7-484A-8950-A8CA65639092}"/>
                </a:ext>
              </a:extLst>
            </p:cNvPr>
            <p:cNvSpPr/>
            <p:nvPr/>
          </p:nvSpPr>
          <p:spPr>
            <a:xfrm>
              <a:off x="4008675" y="4280325"/>
              <a:ext cx="36325" cy="8475"/>
            </a:xfrm>
            <a:custGeom>
              <a:avLst/>
              <a:gdLst/>
              <a:ahLst/>
              <a:cxnLst/>
              <a:rect l="l" t="t" r="r" b="b"/>
              <a:pathLst>
                <a:path w="1453" h="339" extrusionOk="0">
                  <a:moveTo>
                    <a:pt x="875" y="0"/>
                  </a:moveTo>
                  <a:cubicBezTo>
                    <a:pt x="577" y="40"/>
                    <a:pt x="299" y="119"/>
                    <a:pt x="0" y="139"/>
                  </a:cubicBezTo>
                  <a:cubicBezTo>
                    <a:pt x="129" y="289"/>
                    <a:pt x="279" y="313"/>
                    <a:pt x="433" y="313"/>
                  </a:cubicBezTo>
                  <a:cubicBezTo>
                    <a:pt x="510" y="313"/>
                    <a:pt x="588" y="307"/>
                    <a:pt x="666" y="307"/>
                  </a:cubicBezTo>
                  <a:cubicBezTo>
                    <a:pt x="744" y="307"/>
                    <a:pt x="821" y="313"/>
                    <a:pt x="895" y="338"/>
                  </a:cubicBezTo>
                  <a:cubicBezTo>
                    <a:pt x="1074" y="338"/>
                    <a:pt x="1214" y="318"/>
                    <a:pt x="1373" y="318"/>
                  </a:cubicBezTo>
                  <a:cubicBezTo>
                    <a:pt x="1452" y="298"/>
                    <a:pt x="1452" y="259"/>
                    <a:pt x="1432" y="199"/>
                  </a:cubicBezTo>
                  <a:cubicBezTo>
                    <a:pt x="1363" y="80"/>
                    <a:pt x="1263" y="70"/>
                    <a:pt x="1161" y="70"/>
                  </a:cubicBezTo>
                  <a:cubicBezTo>
                    <a:pt x="1141" y="70"/>
                    <a:pt x="1120" y="70"/>
                    <a:pt x="1100" y="70"/>
                  </a:cubicBezTo>
                  <a:cubicBezTo>
                    <a:pt x="1019" y="70"/>
                    <a:pt x="939" y="64"/>
                    <a:pt x="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6649;p9">
              <a:extLst>
                <a:ext uri="{FF2B5EF4-FFF2-40B4-BE49-F238E27FC236}">
                  <a16:creationId xmlns:a16="http://schemas.microsoft.com/office/drawing/2014/main" id="{AF672923-ABA6-49B5-B465-E499FD29E389}"/>
                </a:ext>
              </a:extLst>
            </p:cNvPr>
            <p:cNvSpPr/>
            <p:nvPr/>
          </p:nvSpPr>
          <p:spPr>
            <a:xfrm>
              <a:off x="3995725" y="4319100"/>
              <a:ext cx="29050" cy="9475"/>
            </a:xfrm>
            <a:custGeom>
              <a:avLst/>
              <a:gdLst/>
              <a:ahLst/>
              <a:cxnLst/>
              <a:rect l="l" t="t" r="r" b="b"/>
              <a:pathLst>
                <a:path w="1162" h="379" extrusionOk="0">
                  <a:moveTo>
                    <a:pt x="518" y="1"/>
                  </a:moveTo>
                  <a:cubicBezTo>
                    <a:pt x="399" y="160"/>
                    <a:pt x="160" y="1"/>
                    <a:pt x="1" y="180"/>
                  </a:cubicBezTo>
                  <a:cubicBezTo>
                    <a:pt x="200" y="379"/>
                    <a:pt x="458" y="339"/>
                    <a:pt x="697" y="359"/>
                  </a:cubicBezTo>
                  <a:cubicBezTo>
                    <a:pt x="726" y="349"/>
                    <a:pt x="760" y="346"/>
                    <a:pt x="795" y="346"/>
                  </a:cubicBezTo>
                  <a:cubicBezTo>
                    <a:pt x="848" y="346"/>
                    <a:pt x="904" y="353"/>
                    <a:pt x="954" y="353"/>
                  </a:cubicBezTo>
                  <a:cubicBezTo>
                    <a:pt x="1078" y="353"/>
                    <a:pt x="1162" y="313"/>
                    <a:pt x="1055" y="41"/>
                  </a:cubicBezTo>
                  <a:cubicBezTo>
                    <a:pt x="856" y="41"/>
                    <a:pt x="677" y="4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6650;p9">
              <a:extLst>
                <a:ext uri="{FF2B5EF4-FFF2-40B4-BE49-F238E27FC236}">
                  <a16:creationId xmlns:a16="http://schemas.microsoft.com/office/drawing/2014/main" id="{712B1B24-CFCD-4DF5-B2BF-FE18F6C9BE34}"/>
                </a:ext>
              </a:extLst>
            </p:cNvPr>
            <p:cNvSpPr/>
            <p:nvPr/>
          </p:nvSpPr>
          <p:spPr>
            <a:xfrm>
              <a:off x="4179750" y="41823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498" y="40"/>
                  </a:moveTo>
                  <a:cubicBezTo>
                    <a:pt x="378" y="80"/>
                    <a:pt x="239" y="139"/>
                    <a:pt x="159" y="159"/>
                  </a:cubicBezTo>
                  <a:cubicBezTo>
                    <a:pt x="100" y="179"/>
                    <a:pt x="60" y="239"/>
                    <a:pt x="0" y="279"/>
                  </a:cubicBezTo>
                  <a:cubicBezTo>
                    <a:pt x="60" y="299"/>
                    <a:pt x="120" y="358"/>
                    <a:pt x="199" y="378"/>
                  </a:cubicBezTo>
                  <a:cubicBezTo>
                    <a:pt x="299" y="378"/>
                    <a:pt x="418" y="358"/>
                    <a:pt x="517" y="358"/>
                  </a:cubicBezTo>
                  <a:cubicBezTo>
                    <a:pt x="696" y="239"/>
                    <a:pt x="895" y="338"/>
                    <a:pt x="1074" y="239"/>
                  </a:cubicBezTo>
                  <a:lnTo>
                    <a:pt x="1055" y="199"/>
                  </a:lnTo>
                  <a:cubicBezTo>
                    <a:pt x="915" y="0"/>
                    <a:pt x="696" y="60"/>
                    <a:pt x="49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6651;p9">
              <a:extLst>
                <a:ext uri="{FF2B5EF4-FFF2-40B4-BE49-F238E27FC236}">
                  <a16:creationId xmlns:a16="http://schemas.microsoft.com/office/drawing/2014/main" id="{F5DE6036-E3E9-41B3-8325-65D66DA07B19}"/>
                </a:ext>
              </a:extLst>
            </p:cNvPr>
            <p:cNvSpPr/>
            <p:nvPr/>
          </p:nvSpPr>
          <p:spPr>
            <a:xfrm>
              <a:off x="4051925" y="4354650"/>
              <a:ext cx="17925" cy="19175"/>
            </a:xfrm>
            <a:custGeom>
              <a:avLst/>
              <a:gdLst/>
              <a:ahLst/>
              <a:cxnLst/>
              <a:rect l="l" t="t" r="r" b="b"/>
              <a:pathLst>
                <a:path w="717" h="767" extrusionOk="0">
                  <a:moveTo>
                    <a:pt x="440" y="1"/>
                  </a:moveTo>
                  <a:cubicBezTo>
                    <a:pt x="414" y="1"/>
                    <a:pt x="387" y="4"/>
                    <a:pt x="359" y="11"/>
                  </a:cubicBezTo>
                  <a:cubicBezTo>
                    <a:pt x="299" y="150"/>
                    <a:pt x="140" y="170"/>
                    <a:pt x="1" y="210"/>
                  </a:cubicBezTo>
                  <a:cubicBezTo>
                    <a:pt x="21" y="528"/>
                    <a:pt x="220" y="667"/>
                    <a:pt x="478" y="767"/>
                  </a:cubicBezTo>
                  <a:cubicBezTo>
                    <a:pt x="697" y="648"/>
                    <a:pt x="538" y="409"/>
                    <a:pt x="657" y="250"/>
                  </a:cubicBezTo>
                  <a:lnTo>
                    <a:pt x="717" y="170"/>
                  </a:lnTo>
                  <a:cubicBezTo>
                    <a:pt x="651" y="72"/>
                    <a:pt x="559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6652;p9">
              <a:extLst>
                <a:ext uri="{FF2B5EF4-FFF2-40B4-BE49-F238E27FC236}">
                  <a16:creationId xmlns:a16="http://schemas.microsoft.com/office/drawing/2014/main" id="{291531F3-8677-4674-A437-7D05046BA20E}"/>
                </a:ext>
              </a:extLst>
            </p:cNvPr>
            <p:cNvSpPr/>
            <p:nvPr/>
          </p:nvSpPr>
          <p:spPr>
            <a:xfrm>
              <a:off x="3970600" y="4345500"/>
              <a:ext cx="11725" cy="12925"/>
            </a:xfrm>
            <a:custGeom>
              <a:avLst/>
              <a:gdLst/>
              <a:ahLst/>
              <a:cxnLst/>
              <a:rect l="l" t="t" r="r" b="b"/>
              <a:pathLst>
                <a:path w="469" h="517" extrusionOk="0">
                  <a:moveTo>
                    <a:pt x="307" y="0"/>
                  </a:moveTo>
                  <a:cubicBezTo>
                    <a:pt x="1" y="0"/>
                    <a:pt x="96" y="273"/>
                    <a:pt x="131" y="516"/>
                  </a:cubicBezTo>
                  <a:cubicBezTo>
                    <a:pt x="230" y="476"/>
                    <a:pt x="369" y="397"/>
                    <a:pt x="469" y="337"/>
                  </a:cubicBezTo>
                  <a:lnTo>
                    <a:pt x="469" y="19"/>
                  </a:lnTo>
                  <a:cubicBezTo>
                    <a:pt x="405" y="6"/>
                    <a:pt x="352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6653;p9">
              <a:extLst>
                <a:ext uri="{FF2B5EF4-FFF2-40B4-BE49-F238E27FC236}">
                  <a16:creationId xmlns:a16="http://schemas.microsoft.com/office/drawing/2014/main" id="{8EE9AC63-0C5F-4ED3-9159-41266BAB5AED}"/>
                </a:ext>
              </a:extLst>
            </p:cNvPr>
            <p:cNvSpPr/>
            <p:nvPr/>
          </p:nvSpPr>
          <p:spPr>
            <a:xfrm>
              <a:off x="3991250" y="4318900"/>
              <a:ext cx="16950" cy="6200"/>
            </a:xfrm>
            <a:custGeom>
              <a:avLst/>
              <a:gdLst/>
              <a:ahLst/>
              <a:cxnLst/>
              <a:rect l="l" t="t" r="r" b="b"/>
              <a:pathLst>
                <a:path w="678" h="248" extrusionOk="0">
                  <a:moveTo>
                    <a:pt x="371" y="1"/>
                  </a:moveTo>
                  <a:cubicBezTo>
                    <a:pt x="334" y="1"/>
                    <a:pt x="297" y="3"/>
                    <a:pt x="260" y="9"/>
                  </a:cubicBezTo>
                  <a:cubicBezTo>
                    <a:pt x="160" y="9"/>
                    <a:pt x="1" y="68"/>
                    <a:pt x="160" y="208"/>
                  </a:cubicBezTo>
                  <a:cubicBezTo>
                    <a:pt x="339" y="168"/>
                    <a:pt x="558" y="247"/>
                    <a:pt x="677" y="49"/>
                  </a:cubicBezTo>
                  <a:cubicBezTo>
                    <a:pt x="575" y="19"/>
                    <a:pt x="47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6654;p9">
              <a:extLst>
                <a:ext uri="{FF2B5EF4-FFF2-40B4-BE49-F238E27FC236}">
                  <a16:creationId xmlns:a16="http://schemas.microsoft.com/office/drawing/2014/main" id="{2251A27F-B883-4D91-81AC-616B2EC4DA16}"/>
                </a:ext>
              </a:extLst>
            </p:cNvPr>
            <p:cNvSpPr/>
            <p:nvPr/>
          </p:nvSpPr>
          <p:spPr>
            <a:xfrm>
              <a:off x="3953950" y="4410600"/>
              <a:ext cx="11475" cy="9600"/>
            </a:xfrm>
            <a:custGeom>
              <a:avLst/>
              <a:gdLst/>
              <a:ahLst/>
              <a:cxnLst/>
              <a:rect l="l" t="t" r="r" b="b"/>
              <a:pathLst>
                <a:path w="459" h="384" extrusionOk="0">
                  <a:moveTo>
                    <a:pt x="299" y="1"/>
                  </a:moveTo>
                  <a:lnTo>
                    <a:pt x="81" y="220"/>
                  </a:lnTo>
                  <a:cubicBezTo>
                    <a:pt x="1" y="279"/>
                    <a:pt x="1" y="319"/>
                    <a:pt x="61" y="379"/>
                  </a:cubicBezTo>
                  <a:lnTo>
                    <a:pt x="140" y="379"/>
                  </a:lnTo>
                  <a:cubicBezTo>
                    <a:pt x="164" y="382"/>
                    <a:pt x="187" y="384"/>
                    <a:pt x="208" y="384"/>
                  </a:cubicBezTo>
                  <a:cubicBezTo>
                    <a:pt x="329" y="384"/>
                    <a:pt x="408" y="332"/>
                    <a:pt x="458" y="180"/>
                  </a:cubicBezTo>
                  <a:cubicBezTo>
                    <a:pt x="458" y="120"/>
                    <a:pt x="439" y="81"/>
                    <a:pt x="439" y="21"/>
                  </a:cubicBezTo>
                  <a:cubicBezTo>
                    <a:pt x="379" y="1"/>
                    <a:pt x="359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6655;p9">
              <a:extLst>
                <a:ext uri="{FF2B5EF4-FFF2-40B4-BE49-F238E27FC236}">
                  <a16:creationId xmlns:a16="http://schemas.microsoft.com/office/drawing/2014/main" id="{73380665-8C27-4537-A0BD-1A4675F035CF}"/>
                </a:ext>
              </a:extLst>
            </p:cNvPr>
            <p:cNvSpPr/>
            <p:nvPr/>
          </p:nvSpPr>
          <p:spPr>
            <a:xfrm>
              <a:off x="4192675" y="4187925"/>
              <a:ext cx="13950" cy="4575"/>
            </a:xfrm>
            <a:custGeom>
              <a:avLst/>
              <a:gdLst/>
              <a:ahLst/>
              <a:cxnLst/>
              <a:rect l="l" t="t" r="r" b="b"/>
              <a:pathLst>
                <a:path w="558" h="183" extrusionOk="0">
                  <a:moveTo>
                    <a:pt x="341" y="0"/>
                  </a:moveTo>
                  <a:cubicBezTo>
                    <a:pt x="218" y="0"/>
                    <a:pt x="101" y="42"/>
                    <a:pt x="0" y="155"/>
                  </a:cubicBezTo>
                  <a:cubicBezTo>
                    <a:pt x="60" y="173"/>
                    <a:pt x="118" y="182"/>
                    <a:pt x="175" y="182"/>
                  </a:cubicBezTo>
                  <a:cubicBezTo>
                    <a:pt x="307" y="182"/>
                    <a:pt x="432" y="133"/>
                    <a:pt x="557" y="36"/>
                  </a:cubicBezTo>
                  <a:cubicBezTo>
                    <a:pt x="485" y="14"/>
                    <a:pt x="412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6656;p9">
              <a:extLst>
                <a:ext uri="{FF2B5EF4-FFF2-40B4-BE49-F238E27FC236}">
                  <a16:creationId xmlns:a16="http://schemas.microsoft.com/office/drawing/2014/main" id="{9C5033CE-5C28-4EC2-93CC-B0AF39823741}"/>
                </a:ext>
              </a:extLst>
            </p:cNvPr>
            <p:cNvSpPr/>
            <p:nvPr/>
          </p:nvSpPr>
          <p:spPr>
            <a:xfrm>
              <a:off x="4000700" y="3619100"/>
              <a:ext cx="320300" cy="48550"/>
            </a:xfrm>
            <a:custGeom>
              <a:avLst/>
              <a:gdLst/>
              <a:ahLst/>
              <a:cxnLst/>
              <a:rect l="l" t="t" r="r" b="b"/>
              <a:pathLst>
                <a:path w="12812" h="1942" extrusionOk="0">
                  <a:moveTo>
                    <a:pt x="378" y="0"/>
                  </a:moveTo>
                  <a:cubicBezTo>
                    <a:pt x="214" y="0"/>
                    <a:pt x="81" y="73"/>
                    <a:pt x="1" y="250"/>
                  </a:cubicBezTo>
                  <a:cubicBezTo>
                    <a:pt x="180" y="310"/>
                    <a:pt x="319" y="410"/>
                    <a:pt x="359" y="608"/>
                  </a:cubicBezTo>
                  <a:cubicBezTo>
                    <a:pt x="438" y="708"/>
                    <a:pt x="558" y="787"/>
                    <a:pt x="637" y="887"/>
                  </a:cubicBezTo>
                  <a:cubicBezTo>
                    <a:pt x="1242" y="839"/>
                    <a:pt x="1846" y="814"/>
                    <a:pt x="2447" y="814"/>
                  </a:cubicBezTo>
                  <a:cubicBezTo>
                    <a:pt x="3825" y="814"/>
                    <a:pt x="5195" y="942"/>
                    <a:pt x="6565" y="1205"/>
                  </a:cubicBezTo>
                  <a:cubicBezTo>
                    <a:pt x="8455" y="1444"/>
                    <a:pt x="10285" y="1941"/>
                    <a:pt x="12215" y="1941"/>
                  </a:cubicBezTo>
                  <a:cubicBezTo>
                    <a:pt x="12414" y="1901"/>
                    <a:pt x="12732" y="1901"/>
                    <a:pt x="12752" y="1643"/>
                  </a:cubicBezTo>
                  <a:cubicBezTo>
                    <a:pt x="12812" y="1305"/>
                    <a:pt x="12374" y="1524"/>
                    <a:pt x="12255" y="1344"/>
                  </a:cubicBezTo>
                  <a:cubicBezTo>
                    <a:pt x="11379" y="1225"/>
                    <a:pt x="10524" y="1146"/>
                    <a:pt x="9669" y="927"/>
                  </a:cubicBezTo>
                  <a:cubicBezTo>
                    <a:pt x="7660" y="410"/>
                    <a:pt x="5611" y="191"/>
                    <a:pt x="3562" y="131"/>
                  </a:cubicBezTo>
                  <a:cubicBezTo>
                    <a:pt x="2547" y="111"/>
                    <a:pt x="1513" y="151"/>
                    <a:pt x="498" y="12"/>
                  </a:cubicBezTo>
                  <a:cubicBezTo>
                    <a:pt x="457" y="4"/>
                    <a:pt x="417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6657;p9">
              <a:extLst>
                <a:ext uri="{FF2B5EF4-FFF2-40B4-BE49-F238E27FC236}">
                  <a16:creationId xmlns:a16="http://schemas.microsoft.com/office/drawing/2014/main" id="{ABDDC5B4-CB2A-4CEC-9A72-33FEBC0BC55F}"/>
                </a:ext>
              </a:extLst>
            </p:cNvPr>
            <p:cNvSpPr/>
            <p:nvPr/>
          </p:nvSpPr>
          <p:spPr>
            <a:xfrm>
              <a:off x="4361275" y="3632800"/>
              <a:ext cx="85050" cy="62200"/>
            </a:xfrm>
            <a:custGeom>
              <a:avLst/>
              <a:gdLst/>
              <a:ahLst/>
              <a:cxnLst/>
              <a:rect l="l" t="t" r="r" b="b"/>
              <a:pathLst>
                <a:path w="3402" h="2488" extrusionOk="0">
                  <a:moveTo>
                    <a:pt x="279" y="1"/>
                  </a:moveTo>
                  <a:cubicBezTo>
                    <a:pt x="100" y="60"/>
                    <a:pt x="0" y="140"/>
                    <a:pt x="80" y="339"/>
                  </a:cubicBezTo>
                  <a:cubicBezTo>
                    <a:pt x="259" y="478"/>
                    <a:pt x="438" y="657"/>
                    <a:pt x="617" y="796"/>
                  </a:cubicBezTo>
                  <a:cubicBezTo>
                    <a:pt x="716" y="896"/>
                    <a:pt x="895" y="856"/>
                    <a:pt x="1015" y="1055"/>
                  </a:cubicBezTo>
                  <a:cubicBezTo>
                    <a:pt x="1214" y="1234"/>
                    <a:pt x="1393" y="1453"/>
                    <a:pt x="1651" y="1552"/>
                  </a:cubicBezTo>
                  <a:cubicBezTo>
                    <a:pt x="1890" y="1672"/>
                    <a:pt x="2148" y="1871"/>
                    <a:pt x="2347" y="2070"/>
                  </a:cubicBezTo>
                  <a:cubicBezTo>
                    <a:pt x="2387" y="2129"/>
                    <a:pt x="2447" y="2169"/>
                    <a:pt x="2507" y="2189"/>
                  </a:cubicBezTo>
                  <a:cubicBezTo>
                    <a:pt x="2686" y="2249"/>
                    <a:pt x="2805" y="2368"/>
                    <a:pt x="2964" y="2467"/>
                  </a:cubicBezTo>
                  <a:cubicBezTo>
                    <a:pt x="3004" y="2487"/>
                    <a:pt x="3083" y="2487"/>
                    <a:pt x="3163" y="2487"/>
                  </a:cubicBezTo>
                  <a:cubicBezTo>
                    <a:pt x="3302" y="2448"/>
                    <a:pt x="3382" y="2348"/>
                    <a:pt x="3402" y="2169"/>
                  </a:cubicBezTo>
                  <a:cubicBezTo>
                    <a:pt x="3382" y="2090"/>
                    <a:pt x="3382" y="2050"/>
                    <a:pt x="3342" y="1970"/>
                  </a:cubicBezTo>
                  <a:cubicBezTo>
                    <a:pt x="3282" y="1891"/>
                    <a:pt x="3243" y="1851"/>
                    <a:pt x="3183" y="1791"/>
                  </a:cubicBezTo>
                  <a:cubicBezTo>
                    <a:pt x="3123" y="1751"/>
                    <a:pt x="3064" y="1692"/>
                    <a:pt x="3004" y="1672"/>
                  </a:cubicBezTo>
                  <a:cubicBezTo>
                    <a:pt x="2865" y="1592"/>
                    <a:pt x="2725" y="1473"/>
                    <a:pt x="2606" y="1373"/>
                  </a:cubicBezTo>
                  <a:cubicBezTo>
                    <a:pt x="2526" y="1334"/>
                    <a:pt x="2487" y="1274"/>
                    <a:pt x="2427" y="1254"/>
                  </a:cubicBezTo>
                  <a:cubicBezTo>
                    <a:pt x="2367" y="1234"/>
                    <a:pt x="2268" y="1174"/>
                    <a:pt x="2188" y="1135"/>
                  </a:cubicBezTo>
                  <a:cubicBezTo>
                    <a:pt x="2168" y="1095"/>
                    <a:pt x="2129" y="1095"/>
                    <a:pt x="2109" y="1075"/>
                  </a:cubicBezTo>
                  <a:cubicBezTo>
                    <a:pt x="2069" y="1055"/>
                    <a:pt x="2009" y="995"/>
                    <a:pt x="1969" y="976"/>
                  </a:cubicBezTo>
                  <a:cubicBezTo>
                    <a:pt x="1910" y="936"/>
                    <a:pt x="1870" y="896"/>
                    <a:pt x="1810" y="876"/>
                  </a:cubicBezTo>
                  <a:cubicBezTo>
                    <a:pt x="1731" y="836"/>
                    <a:pt x="1671" y="796"/>
                    <a:pt x="1591" y="757"/>
                  </a:cubicBezTo>
                  <a:cubicBezTo>
                    <a:pt x="1532" y="737"/>
                    <a:pt x="1492" y="677"/>
                    <a:pt x="1432" y="657"/>
                  </a:cubicBezTo>
                  <a:cubicBezTo>
                    <a:pt x="1373" y="598"/>
                    <a:pt x="1293" y="538"/>
                    <a:pt x="1233" y="458"/>
                  </a:cubicBezTo>
                  <a:cubicBezTo>
                    <a:pt x="1174" y="339"/>
                    <a:pt x="1034" y="239"/>
                    <a:pt x="915" y="180"/>
                  </a:cubicBezTo>
                  <a:cubicBezTo>
                    <a:pt x="776" y="140"/>
                    <a:pt x="637" y="80"/>
                    <a:pt x="497" y="41"/>
                  </a:cubicBezTo>
                  <a:cubicBezTo>
                    <a:pt x="418" y="1"/>
                    <a:pt x="338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6658;p9">
              <a:extLst>
                <a:ext uri="{FF2B5EF4-FFF2-40B4-BE49-F238E27FC236}">
                  <a16:creationId xmlns:a16="http://schemas.microsoft.com/office/drawing/2014/main" id="{A9FF338B-DBFD-466A-A464-5D11E3D8A205}"/>
                </a:ext>
              </a:extLst>
            </p:cNvPr>
            <p:cNvSpPr/>
            <p:nvPr/>
          </p:nvSpPr>
          <p:spPr>
            <a:xfrm>
              <a:off x="4358275" y="3657675"/>
              <a:ext cx="61700" cy="29050"/>
            </a:xfrm>
            <a:custGeom>
              <a:avLst/>
              <a:gdLst/>
              <a:ahLst/>
              <a:cxnLst/>
              <a:rect l="l" t="t" r="r" b="b"/>
              <a:pathLst>
                <a:path w="2468" h="1162" extrusionOk="0">
                  <a:moveTo>
                    <a:pt x="1055" y="0"/>
                  </a:moveTo>
                  <a:cubicBezTo>
                    <a:pt x="1047" y="187"/>
                    <a:pt x="994" y="240"/>
                    <a:pt x="922" y="240"/>
                  </a:cubicBezTo>
                  <a:cubicBezTo>
                    <a:pt x="828" y="240"/>
                    <a:pt x="703" y="149"/>
                    <a:pt x="608" y="149"/>
                  </a:cubicBezTo>
                  <a:cubicBezTo>
                    <a:pt x="590" y="149"/>
                    <a:pt x="573" y="152"/>
                    <a:pt x="558" y="160"/>
                  </a:cubicBezTo>
                  <a:cubicBezTo>
                    <a:pt x="399" y="358"/>
                    <a:pt x="1" y="279"/>
                    <a:pt x="40" y="677"/>
                  </a:cubicBezTo>
                  <a:cubicBezTo>
                    <a:pt x="609" y="985"/>
                    <a:pt x="1191" y="1161"/>
                    <a:pt x="1819" y="1161"/>
                  </a:cubicBezTo>
                  <a:cubicBezTo>
                    <a:pt x="1959" y="1161"/>
                    <a:pt x="2103" y="1153"/>
                    <a:pt x="2249" y="1134"/>
                  </a:cubicBezTo>
                  <a:cubicBezTo>
                    <a:pt x="2467" y="657"/>
                    <a:pt x="1831" y="677"/>
                    <a:pt x="1791" y="358"/>
                  </a:cubicBezTo>
                  <a:cubicBezTo>
                    <a:pt x="1532" y="239"/>
                    <a:pt x="1314" y="140"/>
                    <a:pt x="1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6659;p9">
              <a:extLst>
                <a:ext uri="{FF2B5EF4-FFF2-40B4-BE49-F238E27FC236}">
                  <a16:creationId xmlns:a16="http://schemas.microsoft.com/office/drawing/2014/main" id="{8BAC5441-E9F4-428B-B3B8-8E826D8B12C9}"/>
                </a:ext>
              </a:extLst>
            </p:cNvPr>
            <p:cNvSpPr/>
            <p:nvPr/>
          </p:nvSpPr>
          <p:spPr>
            <a:xfrm>
              <a:off x="4306050" y="3651775"/>
              <a:ext cx="66175" cy="25325"/>
            </a:xfrm>
            <a:custGeom>
              <a:avLst/>
              <a:gdLst/>
              <a:ahLst/>
              <a:cxnLst/>
              <a:rect l="l" t="t" r="r" b="b"/>
              <a:pathLst>
                <a:path w="2647" h="1013" extrusionOk="0">
                  <a:moveTo>
                    <a:pt x="349" y="1"/>
                  </a:moveTo>
                  <a:cubicBezTo>
                    <a:pt x="248" y="1"/>
                    <a:pt x="145" y="11"/>
                    <a:pt x="41" y="37"/>
                  </a:cubicBezTo>
                  <a:cubicBezTo>
                    <a:pt x="100" y="217"/>
                    <a:pt x="359" y="137"/>
                    <a:pt x="419" y="336"/>
                  </a:cubicBezTo>
                  <a:cubicBezTo>
                    <a:pt x="260" y="376"/>
                    <a:pt x="120" y="396"/>
                    <a:pt x="1" y="415"/>
                  </a:cubicBezTo>
                  <a:cubicBezTo>
                    <a:pt x="339" y="1012"/>
                    <a:pt x="996" y="734"/>
                    <a:pt x="1493" y="893"/>
                  </a:cubicBezTo>
                  <a:cubicBezTo>
                    <a:pt x="1692" y="893"/>
                    <a:pt x="1851" y="833"/>
                    <a:pt x="2030" y="774"/>
                  </a:cubicBezTo>
                  <a:cubicBezTo>
                    <a:pt x="2070" y="774"/>
                    <a:pt x="2110" y="734"/>
                    <a:pt x="2129" y="734"/>
                  </a:cubicBezTo>
                  <a:cubicBezTo>
                    <a:pt x="2388" y="714"/>
                    <a:pt x="2567" y="634"/>
                    <a:pt x="2647" y="396"/>
                  </a:cubicBezTo>
                  <a:cubicBezTo>
                    <a:pt x="2567" y="396"/>
                    <a:pt x="2468" y="396"/>
                    <a:pt x="2388" y="376"/>
                  </a:cubicBezTo>
                  <a:cubicBezTo>
                    <a:pt x="2285" y="312"/>
                    <a:pt x="2178" y="302"/>
                    <a:pt x="2073" y="302"/>
                  </a:cubicBezTo>
                  <a:cubicBezTo>
                    <a:pt x="2028" y="302"/>
                    <a:pt x="1984" y="304"/>
                    <a:pt x="1940" y="304"/>
                  </a:cubicBezTo>
                  <a:cubicBezTo>
                    <a:pt x="1831" y="304"/>
                    <a:pt x="1726" y="293"/>
                    <a:pt x="1632" y="217"/>
                  </a:cubicBezTo>
                  <a:cubicBezTo>
                    <a:pt x="1196" y="200"/>
                    <a:pt x="786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6660;p9">
              <a:extLst>
                <a:ext uri="{FF2B5EF4-FFF2-40B4-BE49-F238E27FC236}">
                  <a16:creationId xmlns:a16="http://schemas.microsoft.com/office/drawing/2014/main" id="{16D0A9F5-83F3-44CD-9432-139C73C0275C}"/>
                </a:ext>
              </a:extLst>
            </p:cNvPr>
            <p:cNvSpPr/>
            <p:nvPr/>
          </p:nvSpPr>
          <p:spPr>
            <a:xfrm>
              <a:off x="4323975" y="3602975"/>
              <a:ext cx="48250" cy="37325"/>
            </a:xfrm>
            <a:custGeom>
              <a:avLst/>
              <a:gdLst/>
              <a:ahLst/>
              <a:cxnLst/>
              <a:rect l="l" t="t" r="r" b="b"/>
              <a:pathLst>
                <a:path w="1930" h="1493" extrusionOk="0">
                  <a:moveTo>
                    <a:pt x="418" y="0"/>
                  </a:moveTo>
                  <a:cubicBezTo>
                    <a:pt x="219" y="60"/>
                    <a:pt x="80" y="199"/>
                    <a:pt x="0" y="398"/>
                  </a:cubicBezTo>
                  <a:cubicBezTo>
                    <a:pt x="497" y="756"/>
                    <a:pt x="1015" y="1114"/>
                    <a:pt x="1532" y="1492"/>
                  </a:cubicBezTo>
                  <a:cubicBezTo>
                    <a:pt x="1611" y="1353"/>
                    <a:pt x="1771" y="1293"/>
                    <a:pt x="1930" y="1273"/>
                  </a:cubicBezTo>
                  <a:cubicBezTo>
                    <a:pt x="1671" y="577"/>
                    <a:pt x="1054" y="27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6661;p9">
              <a:extLst>
                <a:ext uri="{FF2B5EF4-FFF2-40B4-BE49-F238E27FC236}">
                  <a16:creationId xmlns:a16="http://schemas.microsoft.com/office/drawing/2014/main" id="{CCF29EDB-E111-4E3C-BC93-43C8AC96826F}"/>
                </a:ext>
              </a:extLst>
            </p:cNvPr>
            <p:cNvSpPr/>
            <p:nvPr/>
          </p:nvSpPr>
          <p:spPr>
            <a:xfrm>
              <a:off x="4299100" y="3587225"/>
              <a:ext cx="33850" cy="26700"/>
            </a:xfrm>
            <a:custGeom>
              <a:avLst/>
              <a:gdLst/>
              <a:ahLst/>
              <a:cxnLst/>
              <a:rect l="l" t="t" r="r" b="b"/>
              <a:pathLst>
                <a:path w="1354" h="1068" extrusionOk="0">
                  <a:moveTo>
                    <a:pt x="456" y="1"/>
                  </a:moveTo>
                  <a:cubicBezTo>
                    <a:pt x="343" y="1"/>
                    <a:pt x="224" y="13"/>
                    <a:pt x="100" y="33"/>
                  </a:cubicBezTo>
                  <a:cubicBezTo>
                    <a:pt x="0" y="193"/>
                    <a:pt x="0" y="312"/>
                    <a:pt x="100" y="431"/>
                  </a:cubicBezTo>
                  <a:cubicBezTo>
                    <a:pt x="398" y="630"/>
                    <a:pt x="697" y="869"/>
                    <a:pt x="995" y="1068"/>
                  </a:cubicBezTo>
                  <a:cubicBezTo>
                    <a:pt x="1194" y="1068"/>
                    <a:pt x="1353" y="968"/>
                    <a:pt x="1353" y="730"/>
                  </a:cubicBezTo>
                  <a:cubicBezTo>
                    <a:pt x="1227" y="178"/>
                    <a:pt x="888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6662;p9">
              <a:extLst>
                <a:ext uri="{FF2B5EF4-FFF2-40B4-BE49-F238E27FC236}">
                  <a16:creationId xmlns:a16="http://schemas.microsoft.com/office/drawing/2014/main" id="{D8D1C04F-9D7C-4D81-AFAA-B43A97C5841B}"/>
                </a:ext>
              </a:extLst>
            </p:cNvPr>
            <p:cNvSpPr/>
            <p:nvPr/>
          </p:nvSpPr>
          <p:spPr>
            <a:xfrm>
              <a:off x="4277725" y="3572125"/>
              <a:ext cx="24375" cy="25400"/>
            </a:xfrm>
            <a:custGeom>
              <a:avLst/>
              <a:gdLst/>
              <a:ahLst/>
              <a:cxnLst/>
              <a:rect l="l" t="t" r="r" b="b"/>
              <a:pathLst>
                <a:path w="975" h="1016" extrusionOk="0">
                  <a:moveTo>
                    <a:pt x="179" y="1"/>
                  </a:moveTo>
                  <a:cubicBezTo>
                    <a:pt x="159" y="21"/>
                    <a:pt x="100" y="21"/>
                    <a:pt x="80" y="41"/>
                  </a:cubicBezTo>
                  <a:cubicBezTo>
                    <a:pt x="40" y="100"/>
                    <a:pt x="0" y="180"/>
                    <a:pt x="0" y="240"/>
                  </a:cubicBezTo>
                  <a:cubicBezTo>
                    <a:pt x="0" y="319"/>
                    <a:pt x="40" y="399"/>
                    <a:pt x="80" y="438"/>
                  </a:cubicBezTo>
                  <a:cubicBezTo>
                    <a:pt x="159" y="478"/>
                    <a:pt x="199" y="538"/>
                    <a:pt x="259" y="618"/>
                  </a:cubicBezTo>
                  <a:cubicBezTo>
                    <a:pt x="279" y="637"/>
                    <a:pt x="298" y="697"/>
                    <a:pt x="298" y="737"/>
                  </a:cubicBezTo>
                  <a:cubicBezTo>
                    <a:pt x="537" y="816"/>
                    <a:pt x="736" y="916"/>
                    <a:pt x="955" y="1015"/>
                  </a:cubicBezTo>
                  <a:cubicBezTo>
                    <a:pt x="955" y="876"/>
                    <a:pt x="975" y="737"/>
                    <a:pt x="975" y="598"/>
                  </a:cubicBezTo>
                  <a:cubicBezTo>
                    <a:pt x="975" y="578"/>
                    <a:pt x="955" y="538"/>
                    <a:pt x="935" y="498"/>
                  </a:cubicBezTo>
                  <a:cubicBezTo>
                    <a:pt x="875" y="419"/>
                    <a:pt x="796" y="339"/>
                    <a:pt x="736" y="279"/>
                  </a:cubicBezTo>
                  <a:cubicBezTo>
                    <a:pt x="657" y="200"/>
                    <a:pt x="577" y="120"/>
                    <a:pt x="478" y="80"/>
                  </a:cubicBezTo>
                  <a:cubicBezTo>
                    <a:pt x="398" y="41"/>
                    <a:pt x="358" y="2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6663;p9">
              <a:extLst>
                <a:ext uri="{FF2B5EF4-FFF2-40B4-BE49-F238E27FC236}">
                  <a16:creationId xmlns:a16="http://schemas.microsoft.com/office/drawing/2014/main" id="{3CFA18E0-2431-4594-8CBA-675C1A0EA951}"/>
                </a:ext>
              </a:extLst>
            </p:cNvPr>
            <p:cNvSpPr/>
            <p:nvPr/>
          </p:nvSpPr>
          <p:spPr>
            <a:xfrm>
              <a:off x="4346350" y="3657150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141" y="1"/>
                  </a:moveTo>
                  <a:cubicBezTo>
                    <a:pt x="94" y="1"/>
                    <a:pt x="47" y="2"/>
                    <a:pt x="0" y="2"/>
                  </a:cubicBezTo>
                  <a:cubicBezTo>
                    <a:pt x="127" y="152"/>
                    <a:pt x="275" y="188"/>
                    <a:pt x="426" y="188"/>
                  </a:cubicBezTo>
                  <a:cubicBezTo>
                    <a:pt x="536" y="188"/>
                    <a:pt x="648" y="169"/>
                    <a:pt x="756" y="161"/>
                  </a:cubicBezTo>
                  <a:cubicBezTo>
                    <a:pt x="561" y="14"/>
                    <a:pt x="352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6664;p9">
              <a:extLst>
                <a:ext uri="{FF2B5EF4-FFF2-40B4-BE49-F238E27FC236}">
                  <a16:creationId xmlns:a16="http://schemas.microsoft.com/office/drawing/2014/main" id="{F83CA000-6C6E-4C48-8271-1D6EA0D06550}"/>
                </a:ext>
              </a:extLst>
            </p:cNvPr>
            <p:cNvSpPr/>
            <p:nvPr/>
          </p:nvSpPr>
          <p:spPr>
            <a:xfrm>
              <a:off x="4376675" y="36527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1" y="0"/>
                  </a:moveTo>
                  <a:cubicBezTo>
                    <a:pt x="80" y="120"/>
                    <a:pt x="200" y="199"/>
                    <a:pt x="359" y="199"/>
                  </a:cubicBezTo>
                  <a:cubicBezTo>
                    <a:pt x="29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6665;p9">
              <a:extLst>
                <a:ext uri="{FF2B5EF4-FFF2-40B4-BE49-F238E27FC236}">
                  <a16:creationId xmlns:a16="http://schemas.microsoft.com/office/drawing/2014/main" id="{45BADE5B-A788-4E77-84F2-46DCC14B10D6}"/>
                </a:ext>
              </a:extLst>
            </p:cNvPr>
            <p:cNvSpPr/>
            <p:nvPr/>
          </p:nvSpPr>
          <p:spPr>
            <a:xfrm>
              <a:off x="5403150" y="4011200"/>
              <a:ext cx="223325" cy="23475"/>
            </a:xfrm>
            <a:custGeom>
              <a:avLst/>
              <a:gdLst/>
              <a:ahLst/>
              <a:cxnLst/>
              <a:rect l="l" t="t" r="r" b="b"/>
              <a:pathLst>
                <a:path w="8933" h="939" extrusionOk="0">
                  <a:moveTo>
                    <a:pt x="8085" y="1"/>
                  </a:moveTo>
                  <a:cubicBezTo>
                    <a:pt x="8020" y="1"/>
                    <a:pt x="7945" y="19"/>
                    <a:pt x="7858" y="63"/>
                  </a:cubicBezTo>
                  <a:cubicBezTo>
                    <a:pt x="6565" y="63"/>
                    <a:pt x="5292" y="83"/>
                    <a:pt x="3999" y="83"/>
                  </a:cubicBezTo>
                  <a:cubicBezTo>
                    <a:pt x="3936" y="95"/>
                    <a:pt x="3871" y="100"/>
                    <a:pt x="3805" y="100"/>
                  </a:cubicBezTo>
                  <a:cubicBezTo>
                    <a:pt x="3625" y="100"/>
                    <a:pt x="3437" y="65"/>
                    <a:pt x="3257" y="65"/>
                  </a:cubicBezTo>
                  <a:cubicBezTo>
                    <a:pt x="3192" y="65"/>
                    <a:pt x="3127" y="70"/>
                    <a:pt x="3064" y="83"/>
                  </a:cubicBezTo>
                  <a:cubicBezTo>
                    <a:pt x="2873" y="124"/>
                    <a:pt x="2680" y="139"/>
                    <a:pt x="2486" y="139"/>
                  </a:cubicBezTo>
                  <a:cubicBezTo>
                    <a:pt x="2010" y="139"/>
                    <a:pt x="1525" y="51"/>
                    <a:pt x="1047" y="51"/>
                  </a:cubicBezTo>
                  <a:cubicBezTo>
                    <a:pt x="781" y="51"/>
                    <a:pt x="518" y="78"/>
                    <a:pt x="259" y="162"/>
                  </a:cubicBezTo>
                  <a:cubicBezTo>
                    <a:pt x="0" y="341"/>
                    <a:pt x="159" y="481"/>
                    <a:pt x="279" y="640"/>
                  </a:cubicBezTo>
                  <a:cubicBezTo>
                    <a:pt x="365" y="683"/>
                    <a:pt x="451" y="715"/>
                    <a:pt x="552" y="715"/>
                  </a:cubicBezTo>
                  <a:cubicBezTo>
                    <a:pt x="591" y="715"/>
                    <a:pt x="632" y="710"/>
                    <a:pt x="677" y="699"/>
                  </a:cubicBezTo>
                  <a:cubicBezTo>
                    <a:pt x="926" y="647"/>
                    <a:pt x="1170" y="617"/>
                    <a:pt x="1414" y="617"/>
                  </a:cubicBezTo>
                  <a:cubicBezTo>
                    <a:pt x="1638" y="617"/>
                    <a:pt x="1861" y="642"/>
                    <a:pt x="2089" y="699"/>
                  </a:cubicBezTo>
                  <a:cubicBezTo>
                    <a:pt x="2149" y="719"/>
                    <a:pt x="2218" y="729"/>
                    <a:pt x="2288" y="729"/>
                  </a:cubicBezTo>
                  <a:cubicBezTo>
                    <a:pt x="2358" y="729"/>
                    <a:pt x="2427" y="719"/>
                    <a:pt x="2487" y="699"/>
                  </a:cubicBezTo>
                  <a:cubicBezTo>
                    <a:pt x="2708" y="644"/>
                    <a:pt x="2929" y="632"/>
                    <a:pt x="3150" y="632"/>
                  </a:cubicBezTo>
                  <a:cubicBezTo>
                    <a:pt x="3327" y="632"/>
                    <a:pt x="3504" y="640"/>
                    <a:pt x="3680" y="640"/>
                  </a:cubicBezTo>
                  <a:cubicBezTo>
                    <a:pt x="4934" y="759"/>
                    <a:pt x="6147" y="779"/>
                    <a:pt x="7380" y="799"/>
                  </a:cubicBezTo>
                  <a:cubicBezTo>
                    <a:pt x="7453" y="814"/>
                    <a:pt x="7528" y="818"/>
                    <a:pt x="7603" y="818"/>
                  </a:cubicBezTo>
                  <a:cubicBezTo>
                    <a:pt x="7659" y="818"/>
                    <a:pt x="7715" y="816"/>
                    <a:pt x="7772" y="816"/>
                  </a:cubicBezTo>
                  <a:cubicBezTo>
                    <a:pt x="7928" y="816"/>
                    <a:pt x="8085" y="830"/>
                    <a:pt x="8236" y="938"/>
                  </a:cubicBezTo>
                  <a:cubicBezTo>
                    <a:pt x="8292" y="926"/>
                    <a:pt x="8350" y="924"/>
                    <a:pt x="8408" y="924"/>
                  </a:cubicBezTo>
                  <a:cubicBezTo>
                    <a:pt x="8446" y="924"/>
                    <a:pt x="8485" y="925"/>
                    <a:pt x="8522" y="925"/>
                  </a:cubicBezTo>
                  <a:cubicBezTo>
                    <a:pt x="8711" y="925"/>
                    <a:pt x="8879" y="898"/>
                    <a:pt x="8932" y="580"/>
                  </a:cubicBezTo>
                  <a:lnTo>
                    <a:pt x="8932" y="580"/>
                  </a:lnTo>
                  <a:cubicBezTo>
                    <a:pt x="8916" y="582"/>
                    <a:pt x="8901" y="583"/>
                    <a:pt x="8886" y="583"/>
                  </a:cubicBezTo>
                  <a:cubicBezTo>
                    <a:pt x="8519" y="583"/>
                    <a:pt x="8450" y="1"/>
                    <a:pt x="8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6666;p9">
              <a:extLst>
                <a:ext uri="{FF2B5EF4-FFF2-40B4-BE49-F238E27FC236}">
                  <a16:creationId xmlns:a16="http://schemas.microsoft.com/office/drawing/2014/main" id="{AF55AE27-52FB-4C08-927A-C202971152BB}"/>
                </a:ext>
              </a:extLst>
            </p:cNvPr>
            <p:cNvSpPr/>
            <p:nvPr/>
          </p:nvSpPr>
          <p:spPr>
            <a:xfrm>
              <a:off x="5196250" y="4011775"/>
              <a:ext cx="169625" cy="23500"/>
            </a:xfrm>
            <a:custGeom>
              <a:avLst/>
              <a:gdLst/>
              <a:ahLst/>
              <a:cxnLst/>
              <a:rect l="l" t="t" r="r" b="b"/>
              <a:pathLst>
                <a:path w="6785" h="940" extrusionOk="0">
                  <a:moveTo>
                    <a:pt x="5471" y="0"/>
                  </a:moveTo>
                  <a:cubicBezTo>
                    <a:pt x="5352" y="20"/>
                    <a:pt x="5253" y="20"/>
                    <a:pt x="5113" y="20"/>
                  </a:cubicBezTo>
                  <a:cubicBezTo>
                    <a:pt x="4414" y="189"/>
                    <a:pt x="3706" y="233"/>
                    <a:pt x="2996" y="233"/>
                  </a:cubicBezTo>
                  <a:cubicBezTo>
                    <a:pt x="2536" y="233"/>
                    <a:pt x="2074" y="215"/>
                    <a:pt x="1612" y="199"/>
                  </a:cubicBezTo>
                  <a:cubicBezTo>
                    <a:pt x="1395" y="157"/>
                    <a:pt x="1174" y="140"/>
                    <a:pt x="953" y="140"/>
                  </a:cubicBezTo>
                  <a:cubicBezTo>
                    <a:pt x="647" y="140"/>
                    <a:pt x="341" y="173"/>
                    <a:pt x="41" y="219"/>
                  </a:cubicBezTo>
                  <a:cubicBezTo>
                    <a:pt x="1" y="458"/>
                    <a:pt x="200" y="517"/>
                    <a:pt x="339" y="557"/>
                  </a:cubicBezTo>
                  <a:cubicBezTo>
                    <a:pt x="419" y="557"/>
                    <a:pt x="498" y="597"/>
                    <a:pt x="598" y="597"/>
                  </a:cubicBezTo>
                  <a:cubicBezTo>
                    <a:pt x="836" y="597"/>
                    <a:pt x="1095" y="637"/>
                    <a:pt x="1334" y="716"/>
                  </a:cubicBezTo>
                  <a:cubicBezTo>
                    <a:pt x="1635" y="801"/>
                    <a:pt x="1932" y="823"/>
                    <a:pt x="2227" y="823"/>
                  </a:cubicBezTo>
                  <a:cubicBezTo>
                    <a:pt x="2554" y="823"/>
                    <a:pt x="2879" y="796"/>
                    <a:pt x="3204" y="796"/>
                  </a:cubicBezTo>
                  <a:cubicBezTo>
                    <a:pt x="3356" y="796"/>
                    <a:pt x="3505" y="790"/>
                    <a:pt x="3652" y="790"/>
                  </a:cubicBezTo>
                  <a:cubicBezTo>
                    <a:pt x="3911" y="790"/>
                    <a:pt x="4164" y="807"/>
                    <a:pt x="4417" y="895"/>
                  </a:cubicBezTo>
                  <a:cubicBezTo>
                    <a:pt x="4576" y="925"/>
                    <a:pt x="4740" y="940"/>
                    <a:pt x="4904" y="940"/>
                  </a:cubicBezTo>
                  <a:cubicBezTo>
                    <a:pt x="5069" y="940"/>
                    <a:pt x="5233" y="925"/>
                    <a:pt x="5392" y="895"/>
                  </a:cubicBezTo>
                  <a:cubicBezTo>
                    <a:pt x="5670" y="816"/>
                    <a:pt x="5909" y="756"/>
                    <a:pt x="6188" y="756"/>
                  </a:cubicBezTo>
                  <a:cubicBezTo>
                    <a:pt x="6367" y="736"/>
                    <a:pt x="6526" y="716"/>
                    <a:pt x="6685" y="597"/>
                  </a:cubicBezTo>
                  <a:cubicBezTo>
                    <a:pt x="6725" y="537"/>
                    <a:pt x="6784" y="458"/>
                    <a:pt x="6784" y="358"/>
                  </a:cubicBezTo>
                  <a:cubicBezTo>
                    <a:pt x="6667" y="109"/>
                    <a:pt x="6499" y="49"/>
                    <a:pt x="6314" y="49"/>
                  </a:cubicBezTo>
                  <a:cubicBezTo>
                    <a:pt x="6142" y="49"/>
                    <a:pt x="5956" y="101"/>
                    <a:pt x="5785" y="101"/>
                  </a:cubicBezTo>
                  <a:cubicBezTo>
                    <a:pt x="5671" y="101"/>
                    <a:pt x="5563" y="78"/>
                    <a:pt x="5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6667;p9">
              <a:extLst>
                <a:ext uri="{FF2B5EF4-FFF2-40B4-BE49-F238E27FC236}">
                  <a16:creationId xmlns:a16="http://schemas.microsoft.com/office/drawing/2014/main" id="{D458AECF-EA1D-4E7E-BC22-3ADBCF1B59BC}"/>
                </a:ext>
              </a:extLst>
            </p:cNvPr>
            <p:cNvSpPr/>
            <p:nvPr/>
          </p:nvSpPr>
          <p:spPr>
            <a:xfrm>
              <a:off x="5371825" y="4008050"/>
              <a:ext cx="132300" cy="16750"/>
            </a:xfrm>
            <a:custGeom>
              <a:avLst/>
              <a:gdLst/>
              <a:ahLst/>
              <a:cxnLst/>
              <a:rect l="l" t="t" r="r" b="b"/>
              <a:pathLst>
                <a:path w="5292" h="670" extrusionOk="0">
                  <a:moveTo>
                    <a:pt x="625" y="1"/>
                  </a:moveTo>
                  <a:cubicBezTo>
                    <a:pt x="412" y="1"/>
                    <a:pt x="206" y="31"/>
                    <a:pt x="0" y="149"/>
                  </a:cubicBezTo>
                  <a:cubicBezTo>
                    <a:pt x="60" y="288"/>
                    <a:pt x="179" y="348"/>
                    <a:pt x="298" y="408"/>
                  </a:cubicBezTo>
                  <a:cubicBezTo>
                    <a:pt x="358" y="447"/>
                    <a:pt x="438" y="487"/>
                    <a:pt x="477" y="507"/>
                  </a:cubicBezTo>
                  <a:cubicBezTo>
                    <a:pt x="597" y="587"/>
                    <a:pt x="736" y="646"/>
                    <a:pt x="875" y="666"/>
                  </a:cubicBezTo>
                  <a:cubicBezTo>
                    <a:pt x="900" y="668"/>
                    <a:pt x="925" y="669"/>
                    <a:pt x="949" y="669"/>
                  </a:cubicBezTo>
                  <a:cubicBezTo>
                    <a:pt x="1172" y="669"/>
                    <a:pt x="1342" y="583"/>
                    <a:pt x="1432" y="368"/>
                  </a:cubicBezTo>
                  <a:cubicBezTo>
                    <a:pt x="1790" y="323"/>
                    <a:pt x="2126" y="301"/>
                    <a:pt x="2481" y="301"/>
                  </a:cubicBezTo>
                  <a:cubicBezTo>
                    <a:pt x="2600" y="301"/>
                    <a:pt x="2720" y="303"/>
                    <a:pt x="2845" y="308"/>
                  </a:cubicBezTo>
                  <a:cubicBezTo>
                    <a:pt x="3260" y="350"/>
                    <a:pt x="3686" y="413"/>
                    <a:pt x="4115" y="413"/>
                  </a:cubicBezTo>
                  <a:cubicBezTo>
                    <a:pt x="4507" y="413"/>
                    <a:pt x="4902" y="360"/>
                    <a:pt x="5291" y="189"/>
                  </a:cubicBezTo>
                  <a:cubicBezTo>
                    <a:pt x="5060" y="60"/>
                    <a:pt x="4812" y="15"/>
                    <a:pt x="4580" y="15"/>
                  </a:cubicBezTo>
                  <a:cubicBezTo>
                    <a:pt x="4453" y="15"/>
                    <a:pt x="4330" y="28"/>
                    <a:pt x="4217" y="50"/>
                  </a:cubicBezTo>
                  <a:cubicBezTo>
                    <a:pt x="3828" y="84"/>
                    <a:pt x="3441" y="97"/>
                    <a:pt x="3056" y="97"/>
                  </a:cubicBezTo>
                  <a:cubicBezTo>
                    <a:pt x="2319" y="97"/>
                    <a:pt x="1587" y="49"/>
                    <a:pt x="855" y="10"/>
                  </a:cubicBezTo>
                  <a:cubicBezTo>
                    <a:pt x="777" y="5"/>
                    <a:pt x="701" y="1"/>
                    <a:pt x="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6668;p9">
              <a:extLst>
                <a:ext uri="{FF2B5EF4-FFF2-40B4-BE49-F238E27FC236}">
                  <a16:creationId xmlns:a16="http://schemas.microsoft.com/office/drawing/2014/main" id="{4563F6F2-61BF-4CA1-809D-D50A02D6F4D4}"/>
                </a:ext>
              </a:extLst>
            </p:cNvPr>
            <p:cNvSpPr/>
            <p:nvPr/>
          </p:nvSpPr>
          <p:spPr>
            <a:xfrm>
              <a:off x="5236550" y="4009575"/>
              <a:ext cx="87550" cy="12325"/>
            </a:xfrm>
            <a:custGeom>
              <a:avLst/>
              <a:gdLst/>
              <a:ahLst/>
              <a:cxnLst/>
              <a:rect l="l" t="t" r="r" b="b"/>
              <a:pathLst>
                <a:path w="3502" h="493" extrusionOk="0">
                  <a:moveTo>
                    <a:pt x="2982" y="1"/>
                  </a:moveTo>
                  <a:cubicBezTo>
                    <a:pt x="2825" y="1"/>
                    <a:pt x="2666" y="19"/>
                    <a:pt x="2507" y="28"/>
                  </a:cubicBezTo>
                  <a:cubicBezTo>
                    <a:pt x="1671" y="128"/>
                    <a:pt x="856" y="207"/>
                    <a:pt x="0" y="267"/>
                  </a:cubicBezTo>
                  <a:cubicBezTo>
                    <a:pt x="123" y="427"/>
                    <a:pt x="277" y="458"/>
                    <a:pt x="433" y="458"/>
                  </a:cubicBezTo>
                  <a:cubicBezTo>
                    <a:pt x="529" y="458"/>
                    <a:pt x="625" y="446"/>
                    <a:pt x="716" y="446"/>
                  </a:cubicBezTo>
                  <a:cubicBezTo>
                    <a:pt x="1045" y="446"/>
                    <a:pt x="1368" y="436"/>
                    <a:pt x="1689" y="436"/>
                  </a:cubicBezTo>
                  <a:cubicBezTo>
                    <a:pt x="2009" y="436"/>
                    <a:pt x="2328" y="446"/>
                    <a:pt x="2646" y="486"/>
                  </a:cubicBezTo>
                  <a:cubicBezTo>
                    <a:pt x="2691" y="490"/>
                    <a:pt x="2733" y="493"/>
                    <a:pt x="2774" y="493"/>
                  </a:cubicBezTo>
                  <a:cubicBezTo>
                    <a:pt x="3097" y="493"/>
                    <a:pt x="3307" y="355"/>
                    <a:pt x="3501" y="108"/>
                  </a:cubicBezTo>
                  <a:cubicBezTo>
                    <a:pt x="3333" y="24"/>
                    <a:pt x="3159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6669;p9">
              <a:extLst>
                <a:ext uri="{FF2B5EF4-FFF2-40B4-BE49-F238E27FC236}">
                  <a16:creationId xmlns:a16="http://schemas.microsoft.com/office/drawing/2014/main" id="{12E0ABB0-2DAF-458F-8DEC-A2AB6AFB7DA3}"/>
                </a:ext>
              </a:extLst>
            </p:cNvPr>
            <p:cNvSpPr/>
            <p:nvPr/>
          </p:nvSpPr>
          <p:spPr>
            <a:xfrm>
              <a:off x="5119675" y="4017225"/>
              <a:ext cx="87550" cy="15325"/>
            </a:xfrm>
            <a:custGeom>
              <a:avLst/>
              <a:gdLst/>
              <a:ahLst/>
              <a:cxnLst/>
              <a:rect l="l" t="t" r="r" b="b"/>
              <a:pathLst>
                <a:path w="3502" h="613" extrusionOk="0">
                  <a:moveTo>
                    <a:pt x="3084" y="1"/>
                  </a:moveTo>
                  <a:cubicBezTo>
                    <a:pt x="2089" y="1"/>
                    <a:pt x="1095" y="1"/>
                    <a:pt x="100" y="21"/>
                  </a:cubicBezTo>
                  <a:cubicBezTo>
                    <a:pt x="0" y="160"/>
                    <a:pt x="20" y="319"/>
                    <a:pt x="160" y="438"/>
                  </a:cubicBezTo>
                  <a:cubicBezTo>
                    <a:pt x="279" y="538"/>
                    <a:pt x="458" y="558"/>
                    <a:pt x="597" y="598"/>
                  </a:cubicBezTo>
                  <a:cubicBezTo>
                    <a:pt x="935" y="608"/>
                    <a:pt x="1279" y="613"/>
                    <a:pt x="1622" y="613"/>
                  </a:cubicBezTo>
                  <a:cubicBezTo>
                    <a:pt x="1965" y="613"/>
                    <a:pt x="2308" y="608"/>
                    <a:pt x="2646" y="598"/>
                  </a:cubicBezTo>
                  <a:cubicBezTo>
                    <a:pt x="2964" y="558"/>
                    <a:pt x="3342" y="598"/>
                    <a:pt x="3502" y="200"/>
                  </a:cubicBezTo>
                  <a:cubicBezTo>
                    <a:pt x="3362" y="180"/>
                    <a:pt x="3183" y="140"/>
                    <a:pt x="30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6670;p9">
              <a:extLst>
                <a:ext uri="{FF2B5EF4-FFF2-40B4-BE49-F238E27FC236}">
                  <a16:creationId xmlns:a16="http://schemas.microsoft.com/office/drawing/2014/main" id="{86A549EB-317B-4B5F-BD4A-6C11BAED3A35}"/>
                </a:ext>
              </a:extLst>
            </p:cNvPr>
            <p:cNvSpPr/>
            <p:nvPr/>
          </p:nvSpPr>
          <p:spPr>
            <a:xfrm>
              <a:off x="5029150" y="4010600"/>
              <a:ext cx="93025" cy="21375"/>
            </a:xfrm>
            <a:custGeom>
              <a:avLst/>
              <a:gdLst/>
              <a:ahLst/>
              <a:cxnLst/>
              <a:rect l="l" t="t" r="r" b="b"/>
              <a:pathLst>
                <a:path w="3721" h="855" extrusionOk="0">
                  <a:moveTo>
                    <a:pt x="699" y="1"/>
                  </a:moveTo>
                  <a:cubicBezTo>
                    <a:pt x="645" y="1"/>
                    <a:pt x="592" y="3"/>
                    <a:pt x="538" y="7"/>
                  </a:cubicBezTo>
                  <a:cubicBezTo>
                    <a:pt x="299" y="67"/>
                    <a:pt x="1" y="87"/>
                    <a:pt x="1" y="465"/>
                  </a:cubicBezTo>
                  <a:cubicBezTo>
                    <a:pt x="100" y="703"/>
                    <a:pt x="299" y="783"/>
                    <a:pt x="518" y="803"/>
                  </a:cubicBezTo>
                  <a:cubicBezTo>
                    <a:pt x="897" y="841"/>
                    <a:pt x="1283" y="855"/>
                    <a:pt x="1667" y="855"/>
                  </a:cubicBezTo>
                  <a:cubicBezTo>
                    <a:pt x="1889" y="855"/>
                    <a:pt x="2110" y="850"/>
                    <a:pt x="2328" y="843"/>
                  </a:cubicBezTo>
                  <a:cubicBezTo>
                    <a:pt x="2384" y="838"/>
                    <a:pt x="2440" y="836"/>
                    <a:pt x="2496" y="836"/>
                  </a:cubicBezTo>
                  <a:cubicBezTo>
                    <a:pt x="2643" y="836"/>
                    <a:pt x="2793" y="848"/>
                    <a:pt x="2940" y="848"/>
                  </a:cubicBezTo>
                  <a:cubicBezTo>
                    <a:pt x="3220" y="848"/>
                    <a:pt x="3490" y="806"/>
                    <a:pt x="3721" y="564"/>
                  </a:cubicBezTo>
                  <a:lnTo>
                    <a:pt x="3721" y="266"/>
                  </a:lnTo>
                  <a:cubicBezTo>
                    <a:pt x="3698" y="243"/>
                    <a:pt x="3661" y="233"/>
                    <a:pt x="3622" y="233"/>
                  </a:cubicBezTo>
                  <a:cubicBezTo>
                    <a:pt x="3595" y="233"/>
                    <a:pt x="3567" y="238"/>
                    <a:pt x="3542" y="246"/>
                  </a:cubicBezTo>
                  <a:cubicBezTo>
                    <a:pt x="3146" y="278"/>
                    <a:pt x="2739" y="339"/>
                    <a:pt x="2333" y="339"/>
                  </a:cubicBezTo>
                  <a:cubicBezTo>
                    <a:pt x="1984" y="339"/>
                    <a:pt x="1635" y="294"/>
                    <a:pt x="1294" y="146"/>
                  </a:cubicBezTo>
                  <a:cubicBezTo>
                    <a:pt x="1105" y="36"/>
                    <a:pt x="903" y="1"/>
                    <a:pt x="6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6671;p9">
              <a:extLst>
                <a:ext uri="{FF2B5EF4-FFF2-40B4-BE49-F238E27FC236}">
                  <a16:creationId xmlns:a16="http://schemas.microsoft.com/office/drawing/2014/main" id="{AD5EF7A7-C3BC-46A5-9749-E9DD74532919}"/>
                </a:ext>
              </a:extLst>
            </p:cNvPr>
            <p:cNvSpPr/>
            <p:nvPr/>
          </p:nvSpPr>
          <p:spPr>
            <a:xfrm>
              <a:off x="5599575" y="4007800"/>
              <a:ext cx="40325" cy="17925"/>
            </a:xfrm>
            <a:custGeom>
              <a:avLst/>
              <a:gdLst/>
              <a:ahLst/>
              <a:cxnLst/>
              <a:rect l="l" t="t" r="r" b="b"/>
              <a:pathLst>
                <a:path w="1613" h="717" extrusionOk="0">
                  <a:moveTo>
                    <a:pt x="499" y="1"/>
                  </a:moveTo>
                  <a:cubicBezTo>
                    <a:pt x="326" y="1"/>
                    <a:pt x="158" y="38"/>
                    <a:pt x="1" y="179"/>
                  </a:cubicBezTo>
                  <a:cubicBezTo>
                    <a:pt x="120" y="199"/>
                    <a:pt x="379" y="179"/>
                    <a:pt x="379" y="318"/>
                  </a:cubicBezTo>
                  <a:cubicBezTo>
                    <a:pt x="408" y="680"/>
                    <a:pt x="606" y="715"/>
                    <a:pt x="826" y="715"/>
                  </a:cubicBezTo>
                  <a:cubicBezTo>
                    <a:pt x="879" y="715"/>
                    <a:pt x="933" y="713"/>
                    <a:pt x="987" y="713"/>
                  </a:cubicBezTo>
                  <a:cubicBezTo>
                    <a:pt x="1017" y="713"/>
                    <a:pt x="1046" y="714"/>
                    <a:pt x="1075" y="716"/>
                  </a:cubicBezTo>
                  <a:lnTo>
                    <a:pt x="1612" y="716"/>
                  </a:lnTo>
                  <a:cubicBezTo>
                    <a:pt x="1453" y="517"/>
                    <a:pt x="1473" y="219"/>
                    <a:pt x="1254" y="40"/>
                  </a:cubicBezTo>
                  <a:cubicBezTo>
                    <a:pt x="1205" y="46"/>
                    <a:pt x="1156" y="49"/>
                    <a:pt x="1108" y="49"/>
                  </a:cubicBezTo>
                  <a:cubicBezTo>
                    <a:pt x="901" y="49"/>
                    <a:pt x="696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6672;p9">
              <a:extLst>
                <a:ext uri="{FF2B5EF4-FFF2-40B4-BE49-F238E27FC236}">
                  <a16:creationId xmlns:a16="http://schemas.microsoft.com/office/drawing/2014/main" id="{46BFA022-61D9-4880-BC6B-2F075445DA65}"/>
                </a:ext>
              </a:extLst>
            </p:cNvPr>
            <p:cNvSpPr/>
            <p:nvPr/>
          </p:nvSpPr>
          <p:spPr>
            <a:xfrm>
              <a:off x="5333525" y="4009900"/>
              <a:ext cx="47750" cy="12350"/>
            </a:xfrm>
            <a:custGeom>
              <a:avLst/>
              <a:gdLst/>
              <a:ahLst/>
              <a:cxnLst/>
              <a:rect l="l" t="t" r="r" b="b"/>
              <a:pathLst>
                <a:path w="1910" h="494" extrusionOk="0">
                  <a:moveTo>
                    <a:pt x="741" y="0"/>
                  </a:moveTo>
                  <a:cubicBezTo>
                    <a:pt x="488" y="0"/>
                    <a:pt x="239" y="25"/>
                    <a:pt x="0" y="75"/>
                  </a:cubicBezTo>
                  <a:cubicBezTo>
                    <a:pt x="64" y="219"/>
                    <a:pt x="154" y="337"/>
                    <a:pt x="320" y="337"/>
                  </a:cubicBezTo>
                  <a:cubicBezTo>
                    <a:pt x="361" y="337"/>
                    <a:pt x="407" y="329"/>
                    <a:pt x="458" y="314"/>
                  </a:cubicBezTo>
                  <a:cubicBezTo>
                    <a:pt x="566" y="278"/>
                    <a:pt x="687" y="246"/>
                    <a:pt x="807" y="246"/>
                  </a:cubicBezTo>
                  <a:cubicBezTo>
                    <a:pt x="951" y="246"/>
                    <a:pt x="1094" y="292"/>
                    <a:pt x="1214" y="433"/>
                  </a:cubicBezTo>
                  <a:cubicBezTo>
                    <a:pt x="1297" y="475"/>
                    <a:pt x="1376" y="493"/>
                    <a:pt x="1450" y="493"/>
                  </a:cubicBezTo>
                  <a:cubicBezTo>
                    <a:pt x="1622" y="493"/>
                    <a:pt x="1771" y="393"/>
                    <a:pt x="1910" y="254"/>
                  </a:cubicBezTo>
                  <a:cubicBezTo>
                    <a:pt x="1811" y="115"/>
                    <a:pt x="1671" y="95"/>
                    <a:pt x="1512" y="75"/>
                  </a:cubicBezTo>
                  <a:cubicBezTo>
                    <a:pt x="1254" y="25"/>
                    <a:pt x="995" y="0"/>
                    <a:pt x="7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6673;p9">
              <a:extLst>
                <a:ext uri="{FF2B5EF4-FFF2-40B4-BE49-F238E27FC236}">
                  <a16:creationId xmlns:a16="http://schemas.microsoft.com/office/drawing/2014/main" id="{B8089B14-2C5B-40D1-8D95-DCA33BB413F1}"/>
                </a:ext>
              </a:extLst>
            </p:cNvPr>
            <p:cNvSpPr/>
            <p:nvPr/>
          </p:nvSpPr>
          <p:spPr>
            <a:xfrm>
              <a:off x="5580200" y="3968500"/>
              <a:ext cx="26875" cy="29500"/>
            </a:xfrm>
            <a:custGeom>
              <a:avLst/>
              <a:gdLst/>
              <a:ahLst/>
              <a:cxnLst/>
              <a:rect l="l" t="t" r="r" b="b"/>
              <a:pathLst>
                <a:path w="1075" h="1180" extrusionOk="0">
                  <a:moveTo>
                    <a:pt x="796" y="0"/>
                  </a:moveTo>
                  <a:cubicBezTo>
                    <a:pt x="749" y="102"/>
                    <a:pt x="675" y="124"/>
                    <a:pt x="591" y="124"/>
                  </a:cubicBezTo>
                  <a:cubicBezTo>
                    <a:pt x="527" y="124"/>
                    <a:pt x="457" y="111"/>
                    <a:pt x="390" y="111"/>
                  </a:cubicBezTo>
                  <a:cubicBezTo>
                    <a:pt x="321" y="111"/>
                    <a:pt x="254" y="124"/>
                    <a:pt x="199" y="179"/>
                  </a:cubicBezTo>
                  <a:lnTo>
                    <a:pt x="0" y="179"/>
                  </a:lnTo>
                  <a:cubicBezTo>
                    <a:pt x="298" y="458"/>
                    <a:pt x="736" y="657"/>
                    <a:pt x="657" y="1174"/>
                  </a:cubicBezTo>
                  <a:cubicBezTo>
                    <a:pt x="691" y="1177"/>
                    <a:pt x="723" y="1180"/>
                    <a:pt x="753" y="1180"/>
                  </a:cubicBezTo>
                  <a:cubicBezTo>
                    <a:pt x="894" y="1180"/>
                    <a:pt x="978" y="1129"/>
                    <a:pt x="995" y="915"/>
                  </a:cubicBezTo>
                  <a:cubicBezTo>
                    <a:pt x="995" y="617"/>
                    <a:pt x="1074" y="299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6674;p9">
              <a:extLst>
                <a:ext uri="{FF2B5EF4-FFF2-40B4-BE49-F238E27FC236}">
                  <a16:creationId xmlns:a16="http://schemas.microsoft.com/office/drawing/2014/main" id="{21B87C10-C0EF-419A-802A-A55149D67E49}"/>
                </a:ext>
              </a:extLst>
            </p:cNvPr>
            <p:cNvSpPr/>
            <p:nvPr/>
          </p:nvSpPr>
          <p:spPr>
            <a:xfrm>
              <a:off x="5060500" y="4015750"/>
              <a:ext cx="57200" cy="6425"/>
            </a:xfrm>
            <a:custGeom>
              <a:avLst/>
              <a:gdLst/>
              <a:ahLst/>
              <a:cxnLst/>
              <a:rect l="l" t="t" r="r" b="b"/>
              <a:pathLst>
                <a:path w="2288" h="257" extrusionOk="0">
                  <a:moveTo>
                    <a:pt x="134" y="0"/>
                  </a:moveTo>
                  <a:cubicBezTo>
                    <a:pt x="89" y="0"/>
                    <a:pt x="40" y="27"/>
                    <a:pt x="0" y="80"/>
                  </a:cubicBezTo>
                  <a:cubicBezTo>
                    <a:pt x="411" y="185"/>
                    <a:pt x="816" y="257"/>
                    <a:pt x="1219" y="257"/>
                  </a:cubicBezTo>
                  <a:cubicBezTo>
                    <a:pt x="1577" y="257"/>
                    <a:pt x="1932" y="200"/>
                    <a:pt x="2288" y="60"/>
                  </a:cubicBezTo>
                  <a:lnTo>
                    <a:pt x="1592" y="60"/>
                  </a:lnTo>
                  <a:cubicBezTo>
                    <a:pt x="1453" y="78"/>
                    <a:pt x="1314" y="85"/>
                    <a:pt x="1174" y="85"/>
                  </a:cubicBezTo>
                  <a:cubicBezTo>
                    <a:pt x="854" y="85"/>
                    <a:pt x="531" y="48"/>
                    <a:pt x="199" y="20"/>
                  </a:cubicBezTo>
                  <a:cubicBezTo>
                    <a:pt x="179" y="7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6675;p9">
              <a:extLst>
                <a:ext uri="{FF2B5EF4-FFF2-40B4-BE49-F238E27FC236}">
                  <a16:creationId xmlns:a16="http://schemas.microsoft.com/office/drawing/2014/main" id="{99361191-6FFA-4658-924E-4C4FAE9D65C8}"/>
                </a:ext>
              </a:extLst>
            </p:cNvPr>
            <p:cNvSpPr/>
            <p:nvPr/>
          </p:nvSpPr>
          <p:spPr>
            <a:xfrm>
              <a:off x="3870400" y="4884550"/>
              <a:ext cx="33850" cy="85075"/>
            </a:xfrm>
            <a:custGeom>
              <a:avLst/>
              <a:gdLst/>
              <a:ahLst/>
              <a:cxnLst/>
              <a:rect l="l" t="t" r="r" b="b"/>
              <a:pathLst>
                <a:path w="1354" h="3403" extrusionOk="0">
                  <a:moveTo>
                    <a:pt x="120" y="1"/>
                  </a:moveTo>
                  <a:cubicBezTo>
                    <a:pt x="41" y="120"/>
                    <a:pt x="1" y="239"/>
                    <a:pt x="21" y="399"/>
                  </a:cubicBezTo>
                  <a:cubicBezTo>
                    <a:pt x="120" y="1055"/>
                    <a:pt x="220" y="1731"/>
                    <a:pt x="439" y="2388"/>
                  </a:cubicBezTo>
                  <a:cubicBezTo>
                    <a:pt x="498" y="2547"/>
                    <a:pt x="638" y="2766"/>
                    <a:pt x="299" y="2826"/>
                  </a:cubicBezTo>
                  <a:cubicBezTo>
                    <a:pt x="439" y="3024"/>
                    <a:pt x="618" y="3203"/>
                    <a:pt x="757" y="3402"/>
                  </a:cubicBezTo>
                  <a:cubicBezTo>
                    <a:pt x="896" y="3144"/>
                    <a:pt x="1135" y="3203"/>
                    <a:pt x="1354" y="3144"/>
                  </a:cubicBezTo>
                  <a:cubicBezTo>
                    <a:pt x="737" y="2865"/>
                    <a:pt x="618" y="2249"/>
                    <a:pt x="439" y="1692"/>
                  </a:cubicBezTo>
                  <a:cubicBezTo>
                    <a:pt x="299" y="1135"/>
                    <a:pt x="319" y="538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6676;p9">
              <a:extLst>
                <a:ext uri="{FF2B5EF4-FFF2-40B4-BE49-F238E27FC236}">
                  <a16:creationId xmlns:a16="http://schemas.microsoft.com/office/drawing/2014/main" id="{4756415A-09B5-4CAC-B9D4-E579179DC5C1}"/>
                </a:ext>
              </a:extLst>
            </p:cNvPr>
            <p:cNvSpPr/>
            <p:nvPr/>
          </p:nvSpPr>
          <p:spPr>
            <a:xfrm>
              <a:off x="3872900" y="4598600"/>
              <a:ext cx="19425" cy="29375"/>
            </a:xfrm>
            <a:custGeom>
              <a:avLst/>
              <a:gdLst/>
              <a:ahLst/>
              <a:cxnLst/>
              <a:rect l="l" t="t" r="r" b="b"/>
              <a:pathLst>
                <a:path w="777" h="1175" extrusionOk="0">
                  <a:moveTo>
                    <a:pt x="538" y="0"/>
                  </a:moveTo>
                  <a:cubicBezTo>
                    <a:pt x="458" y="0"/>
                    <a:pt x="378" y="20"/>
                    <a:pt x="319" y="40"/>
                  </a:cubicBezTo>
                  <a:cubicBezTo>
                    <a:pt x="179" y="199"/>
                    <a:pt x="339" y="438"/>
                    <a:pt x="140" y="597"/>
                  </a:cubicBezTo>
                  <a:lnTo>
                    <a:pt x="140" y="657"/>
                  </a:lnTo>
                  <a:cubicBezTo>
                    <a:pt x="140" y="756"/>
                    <a:pt x="60" y="816"/>
                    <a:pt x="40" y="916"/>
                  </a:cubicBezTo>
                  <a:cubicBezTo>
                    <a:pt x="20" y="995"/>
                    <a:pt x="20" y="1035"/>
                    <a:pt x="0" y="1114"/>
                  </a:cubicBezTo>
                  <a:lnTo>
                    <a:pt x="319" y="1114"/>
                  </a:lnTo>
                  <a:cubicBezTo>
                    <a:pt x="359" y="1154"/>
                    <a:pt x="393" y="1174"/>
                    <a:pt x="426" y="1174"/>
                  </a:cubicBezTo>
                  <a:cubicBezTo>
                    <a:pt x="458" y="1174"/>
                    <a:pt x="488" y="1154"/>
                    <a:pt x="518" y="1114"/>
                  </a:cubicBezTo>
                  <a:cubicBezTo>
                    <a:pt x="538" y="1055"/>
                    <a:pt x="538" y="1015"/>
                    <a:pt x="518" y="955"/>
                  </a:cubicBezTo>
                  <a:cubicBezTo>
                    <a:pt x="657" y="816"/>
                    <a:pt x="538" y="557"/>
                    <a:pt x="677" y="418"/>
                  </a:cubicBezTo>
                  <a:cubicBezTo>
                    <a:pt x="776" y="319"/>
                    <a:pt x="756" y="219"/>
                    <a:pt x="736" y="100"/>
                  </a:cubicBezTo>
                  <a:cubicBezTo>
                    <a:pt x="677" y="20"/>
                    <a:pt x="61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6677;p9">
              <a:extLst>
                <a:ext uri="{FF2B5EF4-FFF2-40B4-BE49-F238E27FC236}">
                  <a16:creationId xmlns:a16="http://schemas.microsoft.com/office/drawing/2014/main" id="{A47A5F1C-114C-4D9B-A1B3-C1E78E86027E}"/>
                </a:ext>
              </a:extLst>
            </p:cNvPr>
            <p:cNvSpPr/>
            <p:nvPr/>
          </p:nvSpPr>
          <p:spPr>
            <a:xfrm>
              <a:off x="3875875" y="4629500"/>
              <a:ext cx="10475" cy="32275"/>
            </a:xfrm>
            <a:custGeom>
              <a:avLst/>
              <a:gdLst/>
              <a:ahLst/>
              <a:cxnLst/>
              <a:rect l="l" t="t" r="r" b="b"/>
              <a:pathLst>
                <a:path w="419" h="1291" extrusionOk="0">
                  <a:moveTo>
                    <a:pt x="314" y="0"/>
                  </a:moveTo>
                  <a:cubicBezTo>
                    <a:pt x="286" y="0"/>
                    <a:pt x="257" y="20"/>
                    <a:pt x="220" y="57"/>
                  </a:cubicBezTo>
                  <a:cubicBezTo>
                    <a:pt x="1" y="455"/>
                    <a:pt x="41" y="873"/>
                    <a:pt x="80" y="1291"/>
                  </a:cubicBezTo>
                  <a:cubicBezTo>
                    <a:pt x="299" y="913"/>
                    <a:pt x="240" y="475"/>
                    <a:pt x="419" y="77"/>
                  </a:cubicBezTo>
                  <a:cubicBezTo>
                    <a:pt x="377" y="25"/>
                    <a:pt x="346" y="0"/>
                    <a:pt x="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6678;p9">
              <a:extLst>
                <a:ext uri="{FF2B5EF4-FFF2-40B4-BE49-F238E27FC236}">
                  <a16:creationId xmlns:a16="http://schemas.microsoft.com/office/drawing/2014/main" id="{EC17C6B7-0AE5-411F-8315-3FC5478DBAD1}"/>
                </a:ext>
              </a:extLst>
            </p:cNvPr>
            <p:cNvSpPr/>
            <p:nvPr/>
          </p:nvSpPr>
          <p:spPr>
            <a:xfrm>
              <a:off x="3880850" y="462645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" y="0"/>
                  </a:moveTo>
                  <a:cubicBezTo>
                    <a:pt x="21" y="40"/>
                    <a:pt x="21" y="120"/>
                    <a:pt x="21" y="179"/>
                  </a:cubicBezTo>
                  <a:cubicBezTo>
                    <a:pt x="100" y="199"/>
                    <a:pt x="140" y="199"/>
                    <a:pt x="220" y="199"/>
                  </a:cubicBezTo>
                  <a:cubicBezTo>
                    <a:pt x="239" y="120"/>
                    <a:pt x="239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6679;p9">
              <a:extLst>
                <a:ext uri="{FF2B5EF4-FFF2-40B4-BE49-F238E27FC236}">
                  <a16:creationId xmlns:a16="http://schemas.microsoft.com/office/drawing/2014/main" id="{09ACBF31-5E90-41FA-AF66-6E8DA2257E66}"/>
                </a:ext>
              </a:extLst>
            </p:cNvPr>
            <p:cNvSpPr/>
            <p:nvPr/>
          </p:nvSpPr>
          <p:spPr>
            <a:xfrm>
              <a:off x="5109225" y="5223225"/>
              <a:ext cx="149725" cy="38675"/>
            </a:xfrm>
            <a:custGeom>
              <a:avLst/>
              <a:gdLst/>
              <a:ahLst/>
              <a:cxnLst/>
              <a:rect l="l" t="t" r="r" b="b"/>
              <a:pathLst>
                <a:path w="5989" h="1547" extrusionOk="0">
                  <a:moveTo>
                    <a:pt x="5451" y="1"/>
                  </a:moveTo>
                  <a:cubicBezTo>
                    <a:pt x="4675" y="220"/>
                    <a:pt x="3920" y="438"/>
                    <a:pt x="3203" y="737"/>
                  </a:cubicBezTo>
                  <a:cubicBezTo>
                    <a:pt x="2757" y="926"/>
                    <a:pt x="2305" y="1060"/>
                    <a:pt x="1850" y="1060"/>
                  </a:cubicBezTo>
                  <a:cubicBezTo>
                    <a:pt x="1493" y="1060"/>
                    <a:pt x="1135" y="978"/>
                    <a:pt x="776" y="777"/>
                  </a:cubicBezTo>
                  <a:cubicBezTo>
                    <a:pt x="641" y="697"/>
                    <a:pt x="499" y="676"/>
                    <a:pt x="350" y="676"/>
                  </a:cubicBezTo>
                  <a:cubicBezTo>
                    <a:pt x="237" y="676"/>
                    <a:pt x="121" y="688"/>
                    <a:pt x="1" y="697"/>
                  </a:cubicBezTo>
                  <a:cubicBezTo>
                    <a:pt x="80" y="816"/>
                    <a:pt x="200" y="876"/>
                    <a:pt x="319" y="876"/>
                  </a:cubicBezTo>
                  <a:cubicBezTo>
                    <a:pt x="538" y="995"/>
                    <a:pt x="339" y="1274"/>
                    <a:pt x="518" y="1393"/>
                  </a:cubicBezTo>
                  <a:lnTo>
                    <a:pt x="597" y="1413"/>
                  </a:lnTo>
                  <a:lnTo>
                    <a:pt x="657" y="1393"/>
                  </a:lnTo>
                  <a:cubicBezTo>
                    <a:pt x="1072" y="1499"/>
                    <a:pt x="1481" y="1547"/>
                    <a:pt x="1885" y="1547"/>
                  </a:cubicBezTo>
                  <a:cubicBezTo>
                    <a:pt x="2624" y="1547"/>
                    <a:pt x="3344" y="1385"/>
                    <a:pt x="4039" y="1115"/>
                  </a:cubicBezTo>
                  <a:cubicBezTo>
                    <a:pt x="4675" y="876"/>
                    <a:pt x="5272" y="597"/>
                    <a:pt x="5949" y="478"/>
                  </a:cubicBezTo>
                  <a:cubicBezTo>
                    <a:pt x="5949" y="418"/>
                    <a:pt x="5968" y="399"/>
                    <a:pt x="5988" y="339"/>
                  </a:cubicBezTo>
                  <a:cubicBezTo>
                    <a:pt x="5889" y="120"/>
                    <a:pt x="5591" y="180"/>
                    <a:pt x="5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6680;p9">
              <a:extLst>
                <a:ext uri="{FF2B5EF4-FFF2-40B4-BE49-F238E27FC236}">
                  <a16:creationId xmlns:a16="http://schemas.microsoft.com/office/drawing/2014/main" id="{FB863476-3466-4889-9D73-9067513A0E20}"/>
                </a:ext>
              </a:extLst>
            </p:cNvPr>
            <p:cNvSpPr/>
            <p:nvPr/>
          </p:nvSpPr>
          <p:spPr>
            <a:xfrm>
              <a:off x="4835700" y="5163050"/>
              <a:ext cx="90550" cy="30275"/>
            </a:xfrm>
            <a:custGeom>
              <a:avLst/>
              <a:gdLst/>
              <a:ahLst/>
              <a:cxnLst/>
              <a:rect l="l" t="t" r="r" b="b"/>
              <a:pathLst>
                <a:path w="3622" h="1211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677"/>
                    <a:pt x="80" y="896"/>
                    <a:pt x="578" y="995"/>
                  </a:cubicBezTo>
                  <a:lnTo>
                    <a:pt x="597" y="956"/>
                  </a:lnTo>
                  <a:cubicBezTo>
                    <a:pt x="677" y="941"/>
                    <a:pt x="754" y="933"/>
                    <a:pt x="829" y="933"/>
                  </a:cubicBezTo>
                  <a:cubicBezTo>
                    <a:pt x="1055" y="933"/>
                    <a:pt x="1264" y="1000"/>
                    <a:pt x="1473" y="1135"/>
                  </a:cubicBezTo>
                  <a:cubicBezTo>
                    <a:pt x="1532" y="1193"/>
                    <a:pt x="1597" y="1211"/>
                    <a:pt x="1666" y="1211"/>
                  </a:cubicBezTo>
                  <a:cubicBezTo>
                    <a:pt x="1713" y="1211"/>
                    <a:pt x="1762" y="1202"/>
                    <a:pt x="1811" y="1194"/>
                  </a:cubicBezTo>
                  <a:cubicBezTo>
                    <a:pt x="2087" y="1167"/>
                    <a:pt x="2363" y="1043"/>
                    <a:pt x="2645" y="1043"/>
                  </a:cubicBezTo>
                  <a:cubicBezTo>
                    <a:pt x="2770" y="1043"/>
                    <a:pt x="2896" y="1068"/>
                    <a:pt x="3024" y="1135"/>
                  </a:cubicBezTo>
                  <a:cubicBezTo>
                    <a:pt x="3223" y="1135"/>
                    <a:pt x="3422" y="1115"/>
                    <a:pt x="3621" y="1115"/>
                  </a:cubicBezTo>
                  <a:cubicBezTo>
                    <a:pt x="3303" y="836"/>
                    <a:pt x="2865" y="856"/>
                    <a:pt x="2507" y="657"/>
                  </a:cubicBezTo>
                  <a:cubicBezTo>
                    <a:pt x="1771" y="319"/>
                    <a:pt x="936" y="2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6681;p9">
              <a:extLst>
                <a:ext uri="{FF2B5EF4-FFF2-40B4-BE49-F238E27FC236}">
                  <a16:creationId xmlns:a16="http://schemas.microsoft.com/office/drawing/2014/main" id="{16F3BFB0-ABCC-4BCF-A70A-DF348761F955}"/>
                </a:ext>
              </a:extLst>
            </p:cNvPr>
            <p:cNvSpPr/>
            <p:nvPr/>
          </p:nvSpPr>
          <p:spPr>
            <a:xfrm>
              <a:off x="4965000" y="5172625"/>
              <a:ext cx="20925" cy="32950"/>
            </a:xfrm>
            <a:custGeom>
              <a:avLst/>
              <a:gdLst/>
              <a:ahLst/>
              <a:cxnLst/>
              <a:rect l="l" t="t" r="r" b="b"/>
              <a:pathLst>
                <a:path w="837" h="1318" extrusionOk="0">
                  <a:moveTo>
                    <a:pt x="167" y="1"/>
                  </a:moveTo>
                  <a:cubicBezTo>
                    <a:pt x="115" y="1"/>
                    <a:pt x="60" y="25"/>
                    <a:pt x="1" y="75"/>
                  </a:cubicBezTo>
                  <a:cubicBezTo>
                    <a:pt x="41" y="453"/>
                    <a:pt x="478" y="712"/>
                    <a:pt x="319" y="1149"/>
                  </a:cubicBezTo>
                  <a:cubicBezTo>
                    <a:pt x="438" y="1284"/>
                    <a:pt x="580" y="1317"/>
                    <a:pt x="711" y="1317"/>
                  </a:cubicBezTo>
                  <a:cubicBezTo>
                    <a:pt x="754" y="1317"/>
                    <a:pt x="797" y="1314"/>
                    <a:pt x="836" y="1309"/>
                  </a:cubicBezTo>
                  <a:cubicBezTo>
                    <a:pt x="578" y="951"/>
                    <a:pt x="598" y="453"/>
                    <a:pt x="319" y="75"/>
                  </a:cubicBezTo>
                  <a:cubicBezTo>
                    <a:pt x="269" y="25"/>
                    <a:pt x="220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6682;p9">
              <a:extLst>
                <a:ext uri="{FF2B5EF4-FFF2-40B4-BE49-F238E27FC236}">
                  <a16:creationId xmlns:a16="http://schemas.microsoft.com/office/drawing/2014/main" id="{78A32692-8F14-4E2F-8341-D3268FCDBC61}"/>
                </a:ext>
              </a:extLst>
            </p:cNvPr>
            <p:cNvSpPr/>
            <p:nvPr/>
          </p:nvSpPr>
          <p:spPr>
            <a:xfrm>
              <a:off x="5087850" y="5235175"/>
              <a:ext cx="21400" cy="5450"/>
            </a:xfrm>
            <a:custGeom>
              <a:avLst/>
              <a:gdLst/>
              <a:ahLst/>
              <a:cxnLst/>
              <a:rect l="l" t="t" r="r" b="b"/>
              <a:pathLst>
                <a:path w="856" h="218" extrusionOk="0">
                  <a:moveTo>
                    <a:pt x="0" y="0"/>
                  </a:moveTo>
                  <a:cubicBezTo>
                    <a:pt x="109" y="174"/>
                    <a:pt x="266" y="218"/>
                    <a:pt x="434" y="218"/>
                  </a:cubicBezTo>
                  <a:cubicBezTo>
                    <a:pt x="574" y="218"/>
                    <a:pt x="721" y="188"/>
                    <a:pt x="856" y="179"/>
                  </a:cubicBezTo>
                  <a:cubicBezTo>
                    <a:pt x="597" y="20"/>
                    <a:pt x="2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6683;p9">
              <a:extLst>
                <a:ext uri="{FF2B5EF4-FFF2-40B4-BE49-F238E27FC236}">
                  <a16:creationId xmlns:a16="http://schemas.microsoft.com/office/drawing/2014/main" id="{EB4FDDED-EF6D-4469-9013-2BA55803C853}"/>
                </a:ext>
              </a:extLst>
            </p:cNvPr>
            <p:cNvSpPr/>
            <p:nvPr/>
          </p:nvSpPr>
          <p:spPr>
            <a:xfrm>
              <a:off x="5117175" y="5245100"/>
              <a:ext cx="6500" cy="12975"/>
            </a:xfrm>
            <a:custGeom>
              <a:avLst/>
              <a:gdLst/>
              <a:ahLst/>
              <a:cxnLst/>
              <a:rect l="l" t="t" r="r" b="b"/>
              <a:pathLst>
                <a:path w="260" h="519" extrusionOk="0">
                  <a:moveTo>
                    <a:pt x="1" y="1"/>
                  </a:moveTo>
                  <a:cubicBezTo>
                    <a:pt x="1" y="160"/>
                    <a:pt x="21" y="339"/>
                    <a:pt x="21" y="518"/>
                  </a:cubicBezTo>
                  <a:lnTo>
                    <a:pt x="200" y="518"/>
                  </a:lnTo>
                  <a:cubicBezTo>
                    <a:pt x="200" y="319"/>
                    <a:pt x="26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6684;p9">
              <a:extLst>
                <a:ext uri="{FF2B5EF4-FFF2-40B4-BE49-F238E27FC236}">
                  <a16:creationId xmlns:a16="http://schemas.microsoft.com/office/drawing/2014/main" id="{21652FE4-B783-4525-9124-22D5B7C46B35}"/>
                </a:ext>
              </a:extLst>
            </p:cNvPr>
            <p:cNvSpPr/>
            <p:nvPr/>
          </p:nvSpPr>
          <p:spPr>
            <a:xfrm>
              <a:off x="4929700" y="5191675"/>
              <a:ext cx="13450" cy="4750"/>
            </a:xfrm>
            <a:custGeom>
              <a:avLst/>
              <a:gdLst/>
              <a:ahLst/>
              <a:cxnLst/>
              <a:rect l="l" t="t" r="r" b="b"/>
              <a:pathLst>
                <a:path w="538" h="190" extrusionOk="0">
                  <a:moveTo>
                    <a:pt x="149" y="1"/>
                  </a:moveTo>
                  <a:cubicBezTo>
                    <a:pt x="100" y="1"/>
                    <a:pt x="50" y="5"/>
                    <a:pt x="0" y="9"/>
                  </a:cubicBezTo>
                  <a:cubicBezTo>
                    <a:pt x="86" y="156"/>
                    <a:pt x="193" y="190"/>
                    <a:pt x="310" y="190"/>
                  </a:cubicBezTo>
                  <a:cubicBezTo>
                    <a:pt x="383" y="190"/>
                    <a:pt x="460" y="176"/>
                    <a:pt x="538" y="169"/>
                  </a:cubicBezTo>
                  <a:cubicBezTo>
                    <a:pt x="433" y="34"/>
                    <a:pt x="295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6685;p9">
              <a:extLst>
                <a:ext uri="{FF2B5EF4-FFF2-40B4-BE49-F238E27FC236}">
                  <a16:creationId xmlns:a16="http://schemas.microsoft.com/office/drawing/2014/main" id="{2FDB0DA9-3E2B-484B-BDFC-FFFBBA9D37CD}"/>
                </a:ext>
              </a:extLst>
            </p:cNvPr>
            <p:cNvSpPr/>
            <p:nvPr/>
          </p:nvSpPr>
          <p:spPr>
            <a:xfrm>
              <a:off x="5077400" y="524560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1" y="41"/>
                    <a:pt x="20" y="100"/>
                    <a:pt x="60" y="140"/>
                  </a:cubicBezTo>
                  <a:cubicBezTo>
                    <a:pt x="100" y="140"/>
                    <a:pt x="180" y="120"/>
                    <a:pt x="219" y="120"/>
                  </a:cubicBezTo>
                  <a:cubicBezTo>
                    <a:pt x="160" y="2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6686;p9">
              <a:extLst>
                <a:ext uri="{FF2B5EF4-FFF2-40B4-BE49-F238E27FC236}">
                  <a16:creationId xmlns:a16="http://schemas.microsoft.com/office/drawing/2014/main" id="{BC5484EB-7EE4-4299-9174-F0A238822254}"/>
                </a:ext>
              </a:extLst>
            </p:cNvPr>
            <p:cNvSpPr/>
            <p:nvPr/>
          </p:nvSpPr>
          <p:spPr>
            <a:xfrm>
              <a:off x="5407125" y="3903350"/>
              <a:ext cx="88600" cy="28375"/>
            </a:xfrm>
            <a:custGeom>
              <a:avLst/>
              <a:gdLst/>
              <a:ahLst/>
              <a:cxnLst/>
              <a:rect l="l" t="t" r="r" b="b"/>
              <a:pathLst>
                <a:path w="3544" h="1135" extrusionOk="0">
                  <a:moveTo>
                    <a:pt x="358" y="0"/>
                  </a:moveTo>
                  <a:cubicBezTo>
                    <a:pt x="120" y="0"/>
                    <a:pt x="20" y="140"/>
                    <a:pt x="0" y="378"/>
                  </a:cubicBezTo>
                  <a:cubicBezTo>
                    <a:pt x="0" y="498"/>
                    <a:pt x="0" y="637"/>
                    <a:pt x="199" y="677"/>
                  </a:cubicBezTo>
                  <a:cubicBezTo>
                    <a:pt x="276" y="609"/>
                    <a:pt x="358" y="575"/>
                    <a:pt x="440" y="575"/>
                  </a:cubicBezTo>
                  <a:cubicBezTo>
                    <a:pt x="527" y="575"/>
                    <a:pt x="614" y="614"/>
                    <a:pt x="697" y="697"/>
                  </a:cubicBezTo>
                  <a:cubicBezTo>
                    <a:pt x="1313" y="975"/>
                    <a:pt x="2010" y="856"/>
                    <a:pt x="2626" y="1095"/>
                  </a:cubicBezTo>
                  <a:cubicBezTo>
                    <a:pt x="2646" y="1075"/>
                    <a:pt x="2706" y="1075"/>
                    <a:pt x="2726" y="1075"/>
                  </a:cubicBezTo>
                  <a:cubicBezTo>
                    <a:pt x="2885" y="1075"/>
                    <a:pt x="3004" y="1134"/>
                    <a:pt x="3143" y="1134"/>
                  </a:cubicBezTo>
                  <a:cubicBezTo>
                    <a:pt x="3177" y="1126"/>
                    <a:pt x="3216" y="1125"/>
                    <a:pt x="3254" y="1125"/>
                  </a:cubicBezTo>
                  <a:cubicBezTo>
                    <a:pt x="3271" y="1125"/>
                    <a:pt x="3288" y="1125"/>
                    <a:pt x="3304" y="1125"/>
                  </a:cubicBezTo>
                  <a:cubicBezTo>
                    <a:pt x="3430" y="1125"/>
                    <a:pt x="3543" y="1111"/>
                    <a:pt x="3502" y="876"/>
                  </a:cubicBezTo>
                  <a:cubicBezTo>
                    <a:pt x="3382" y="697"/>
                    <a:pt x="3203" y="717"/>
                    <a:pt x="3024" y="697"/>
                  </a:cubicBezTo>
                  <a:cubicBezTo>
                    <a:pt x="2388" y="577"/>
                    <a:pt x="1711" y="438"/>
                    <a:pt x="1055" y="319"/>
                  </a:cubicBezTo>
                  <a:cubicBezTo>
                    <a:pt x="896" y="100"/>
                    <a:pt x="538" y="21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6687;p9">
              <a:extLst>
                <a:ext uri="{FF2B5EF4-FFF2-40B4-BE49-F238E27FC236}">
                  <a16:creationId xmlns:a16="http://schemas.microsoft.com/office/drawing/2014/main" id="{91326BDD-B84F-42AF-B6DC-CCD3D72F0070}"/>
                </a:ext>
              </a:extLst>
            </p:cNvPr>
            <p:cNvSpPr/>
            <p:nvPr/>
          </p:nvSpPr>
          <p:spPr>
            <a:xfrm>
              <a:off x="5285275" y="3905325"/>
              <a:ext cx="30875" cy="10975"/>
            </a:xfrm>
            <a:custGeom>
              <a:avLst/>
              <a:gdLst/>
              <a:ahLst/>
              <a:cxnLst/>
              <a:rect l="l" t="t" r="r" b="b"/>
              <a:pathLst>
                <a:path w="1235" h="439" extrusionOk="0">
                  <a:moveTo>
                    <a:pt x="1125" y="1"/>
                  </a:moveTo>
                  <a:cubicBezTo>
                    <a:pt x="1070" y="1"/>
                    <a:pt x="1005" y="21"/>
                    <a:pt x="956" y="21"/>
                  </a:cubicBezTo>
                  <a:cubicBezTo>
                    <a:pt x="816" y="21"/>
                    <a:pt x="697" y="41"/>
                    <a:pt x="538" y="41"/>
                  </a:cubicBezTo>
                  <a:cubicBezTo>
                    <a:pt x="458" y="100"/>
                    <a:pt x="418" y="140"/>
                    <a:pt x="339" y="200"/>
                  </a:cubicBezTo>
                  <a:lnTo>
                    <a:pt x="160" y="200"/>
                  </a:lnTo>
                  <a:cubicBezTo>
                    <a:pt x="120" y="220"/>
                    <a:pt x="1" y="240"/>
                    <a:pt x="1" y="299"/>
                  </a:cubicBezTo>
                  <a:cubicBezTo>
                    <a:pt x="1" y="419"/>
                    <a:pt x="100" y="379"/>
                    <a:pt x="160" y="399"/>
                  </a:cubicBezTo>
                  <a:cubicBezTo>
                    <a:pt x="239" y="419"/>
                    <a:pt x="319" y="419"/>
                    <a:pt x="399" y="439"/>
                  </a:cubicBezTo>
                  <a:cubicBezTo>
                    <a:pt x="498" y="439"/>
                    <a:pt x="597" y="419"/>
                    <a:pt x="697" y="399"/>
                  </a:cubicBezTo>
                  <a:cubicBezTo>
                    <a:pt x="719" y="366"/>
                    <a:pt x="747" y="351"/>
                    <a:pt x="777" y="351"/>
                  </a:cubicBezTo>
                  <a:cubicBezTo>
                    <a:pt x="802" y="351"/>
                    <a:pt x="829" y="361"/>
                    <a:pt x="856" y="379"/>
                  </a:cubicBezTo>
                  <a:lnTo>
                    <a:pt x="936" y="399"/>
                  </a:lnTo>
                  <a:lnTo>
                    <a:pt x="1015" y="399"/>
                  </a:lnTo>
                  <a:cubicBezTo>
                    <a:pt x="1095" y="319"/>
                    <a:pt x="1234" y="220"/>
                    <a:pt x="1234" y="100"/>
                  </a:cubicBezTo>
                  <a:cubicBezTo>
                    <a:pt x="1224" y="21"/>
                    <a:pt x="1179" y="1"/>
                    <a:pt x="1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6688;p9">
              <a:extLst>
                <a:ext uri="{FF2B5EF4-FFF2-40B4-BE49-F238E27FC236}">
                  <a16:creationId xmlns:a16="http://schemas.microsoft.com/office/drawing/2014/main" id="{161E1CA3-8B35-4F31-8279-46FDB24D5017}"/>
                </a:ext>
              </a:extLst>
            </p:cNvPr>
            <p:cNvSpPr/>
            <p:nvPr/>
          </p:nvSpPr>
          <p:spPr>
            <a:xfrm>
              <a:off x="5417075" y="3902850"/>
              <a:ext cx="21400" cy="8400"/>
            </a:xfrm>
            <a:custGeom>
              <a:avLst/>
              <a:gdLst/>
              <a:ahLst/>
              <a:cxnLst/>
              <a:rect l="l" t="t" r="r" b="b"/>
              <a:pathLst>
                <a:path w="856" h="336" extrusionOk="0">
                  <a:moveTo>
                    <a:pt x="0" y="1"/>
                  </a:moveTo>
                  <a:cubicBezTo>
                    <a:pt x="24" y="283"/>
                    <a:pt x="166" y="336"/>
                    <a:pt x="336" y="336"/>
                  </a:cubicBezTo>
                  <a:cubicBezTo>
                    <a:pt x="436" y="336"/>
                    <a:pt x="547" y="317"/>
                    <a:pt x="648" y="317"/>
                  </a:cubicBezTo>
                  <a:cubicBezTo>
                    <a:pt x="664" y="317"/>
                    <a:pt x="681" y="318"/>
                    <a:pt x="697" y="319"/>
                  </a:cubicBezTo>
                  <a:cubicBezTo>
                    <a:pt x="736" y="219"/>
                    <a:pt x="796" y="120"/>
                    <a:pt x="856" y="20"/>
                  </a:cubicBezTo>
                  <a:cubicBezTo>
                    <a:pt x="557" y="1"/>
                    <a:pt x="29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6689;p9">
              <a:extLst>
                <a:ext uri="{FF2B5EF4-FFF2-40B4-BE49-F238E27FC236}">
                  <a16:creationId xmlns:a16="http://schemas.microsoft.com/office/drawing/2014/main" id="{453B10C3-DBA1-4EFF-99DE-7655FF5BC631}"/>
                </a:ext>
              </a:extLst>
            </p:cNvPr>
            <p:cNvSpPr/>
            <p:nvPr/>
          </p:nvSpPr>
          <p:spPr>
            <a:xfrm>
              <a:off x="5293225" y="39078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20" y="0"/>
                    <a:pt x="41" y="40"/>
                    <a:pt x="1" y="140"/>
                  </a:cubicBezTo>
                  <a:cubicBezTo>
                    <a:pt x="81" y="10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6690;p9">
              <a:extLst>
                <a:ext uri="{FF2B5EF4-FFF2-40B4-BE49-F238E27FC236}">
                  <a16:creationId xmlns:a16="http://schemas.microsoft.com/office/drawing/2014/main" id="{646B2557-5B52-421D-A780-CBD3BB83BE96}"/>
                </a:ext>
              </a:extLst>
            </p:cNvPr>
            <p:cNvSpPr/>
            <p:nvPr/>
          </p:nvSpPr>
          <p:spPr>
            <a:xfrm>
              <a:off x="4094700" y="3679250"/>
              <a:ext cx="71650" cy="70450"/>
            </a:xfrm>
            <a:custGeom>
              <a:avLst/>
              <a:gdLst/>
              <a:ahLst/>
              <a:cxnLst/>
              <a:rect l="l" t="t" r="r" b="b"/>
              <a:pathLst>
                <a:path w="2866" h="2818" extrusionOk="0">
                  <a:moveTo>
                    <a:pt x="279" y="1"/>
                  </a:moveTo>
                  <a:cubicBezTo>
                    <a:pt x="255" y="1"/>
                    <a:pt x="229" y="5"/>
                    <a:pt x="200" y="13"/>
                  </a:cubicBezTo>
                  <a:cubicBezTo>
                    <a:pt x="100" y="92"/>
                    <a:pt x="20" y="152"/>
                    <a:pt x="1" y="291"/>
                  </a:cubicBezTo>
                  <a:cubicBezTo>
                    <a:pt x="1" y="490"/>
                    <a:pt x="120" y="609"/>
                    <a:pt x="239" y="749"/>
                  </a:cubicBezTo>
                  <a:lnTo>
                    <a:pt x="319" y="828"/>
                  </a:lnTo>
                  <a:cubicBezTo>
                    <a:pt x="398" y="848"/>
                    <a:pt x="438" y="908"/>
                    <a:pt x="498" y="948"/>
                  </a:cubicBezTo>
                  <a:cubicBezTo>
                    <a:pt x="518" y="948"/>
                    <a:pt x="538" y="987"/>
                    <a:pt x="577" y="1007"/>
                  </a:cubicBezTo>
                  <a:cubicBezTo>
                    <a:pt x="617" y="1027"/>
                    <a:pt x="637" y="1027"/>
                    <a:pt x="677" y="1047"/>
                  </a:cubicBezTo>
                  <a:cubicBezTo>
                    <a:pt x="796" y="1127"/>
                    <a:pt x="896" y="1206"/>
                    <a:pt x="995" y="1286"/>
                  </a:cubicBezTo>
                  <a:cubicBezTo>
                    <a:pt x="1035" y="1326"/>
                    <a:pt x="1095" y="1346"/>
                    <a:pt x="1134" y="1405"/>
                  </a:cubicBezTo>
                  <a:cubicBezTo>
                    <a:pt x="1154" y="1405"/>
                    <a:pt x="1194" y="1425"/>
                    <a:pt x="1214" y="1445"/>
                  </a:cubicBezTo>
                  <a:lnTo>
                    <a:pt x="1333" y="1584"/>
                  </a:lnTo>
                  <a:cubicBezTo>
                    <a:pt x="1373" y="1624"/>
                    <a:pt x="1413" y="1644"/>
                    <a:pt x="1433" y="1704"/>
                  </a:cubicBezTo>
                  <a:cubicBezTo>
                    <a:pt x="1473" y="1743"/>
                    <a:pt x="1493" y="1803"/>
                    <a:pt x="1493" y="1843"/>
                  </a:cubicBezTo>
                  <a:lnTo>
                    <a:pt x="1493" y="1922"/>
                  </a:lnTo>
                  <a:lnTo>
                    <a:pt x="1493" y="2101"/>
                  </a:lnTo>
                  <a:cubicBezTo>
                    <a:pt x="1532" y="2141"/>
                    <a:pt x="1592" y="2221"/>
                    <a:pt x="1672" y="2280"/>
                  </a:cubicBezTo>
                  <a:cubicBezTo>
                    <a:pt x="1930" y="2459"/>
                    <a:pt x="2229" y="2639"/>
                    <a:pt x="2507" y="2818"/>
                  </a:cubicBezTo>
                  <a:cubicBezTo>
                    <a:pt x="2686" y="2758"/>
                    <a:pt x="2786" y="2619"/>
                    <a:pt x="2865" y="2499"/>
                  </a:cubicBezTo>
                  <a:cubicBezTo>
                    <a:pt x="2129" y="1803"/>
                    <a:pt x="1672" y="888"/>
                    <a:pt x="776" y="391"/>
                  </a:cubicBezTo>
                  <a:cubicBezTo>
                    <a:pt x="697" y="291"/>
                    <a:pt x="498" y="331"/>
                    <a:pt x="438" y="192"/>
                  </a:cubicBezTo>
                  <a:cubicBezTo>
                    <a:pt x="418" y="132"/>
                    <a:pt x="398" y="112"/>
                    <a:pt x="379" y="52"/>
                  </a:cubicBezTo>
                  <a:cubicBezTo>
                    <a:pt x="353" y="15"/>
                    <a:pt x="320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6691;p9">
              <a:extLst>
                <a:ext uri="{FF2B5EF4-FFF2-40B4-BE49-F238E27FC236}">
                  <a16:creationId xmlns:a16="http://schemas.microsoft.com/office/drawing/2014/main" id="{A8C9238D-ABA5-4484-A491-E0B1EF9278CD}"/>
                </a:ext>
              </a:extLst>
            </p:cNvPr>
            <p:cNvSpPr/>
            <p:nvPr/>
          </p:nvSpPr>
          <p:spPr>
            <a:xfrm>
              <a:off x="4047450" y="3657275"/>
              <a:ext cx="59200" cy="47675"/>
            </a:xfrm>
            <a:custGeom>
              <a:avLst/>
              <a:gdLst/>
              <a:ahLst/>
              <a:cxnLst/>
              <a:rect l="l" t="t" r="r" b="b"/>
              <a:pathLst>
                <a:path w="2368" h="1907" extrusionOk="0">
                  <a:moveTo>
                    <a:pt x="436" y="1"/>
                  </a:moveTo>
                  <a:cubicBezTo>
                    <a:pt x="294" y="1"/>
                    <a:pt x="150" y="53"/>
                    <a:pt x="1" y="195"/>
                  </a:cubicBezTo>
                  <a:cubicBezTo>
                    <a:pt x="1" y="255"/>
                    <a:pt x="21" y="295"/>
                    <a:pt x="21" y="355"/>
                  </a:cubicBezTo>
                  <a:cubicBezTo>
                    <a:pt x="100" y="394"/>
                    <a:pt x="140" y="434"/>
                    <a:pt x="220" y="494"/>
                  </a:cubicBezTo>
                  <a:cubicBezTo>
                    <a:pt x="976" y="812"/>
                    <a:pt x="1493" y="1469"/>
                    <a:pt x="2129" y="1906"/>
                  </a:cubicBezTo>
                  <a:cubicBezTo>
                    <a:pt x="2209" y="1866"/>
                    <a:pt x="2308" y="1847"/>
                    <a:pt x="2368" y="1747"/>
                  </a:cubicBezTo>
                  <a:cubicBezTo>
                    <a:pt x="2368" y="1687"/>
                    <a:pt x="2368" y="1608"/>
                    <a:pt x="2308" y="1568"/>
                  </a:cubicBezTo>
                  <a:cubicBezTo>
                    <a:pt x="1811" y="1270"/>
                    <a:pt x="1513" y="812"/>
                    <a:pt x="1234" y="315"/>
                  </a:cubicBezTo>
                  <a:cubicBezTo>
                    <a:pt x="972" y="197"/>
                    <a:pt x="709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6692;p9">
              <a:extLst>
                <a:ext uri="{FF2B5EF4-FFF2-40B4-BE49-F238E27FC236}">
                  <a16:creationId xmlns:a16="http://schemas.microsoft.com/office/drawing/2014/main" id="{515EAF50-2450-4D61-A615-DE46C78CC105}"/>
                </a:ext>
              </a:extLst>
            </p:cNvPr>
            <p:cNvSpPr/>
            <p:nvPr/>
          </p:nvSpPr>
          <p:spPr>
            <a:xfrm>
              <a:off x="4069350" y="3723350"/>
              <a:ext cx="52775" cy="22875"/>
            </a:xfrm>
            <a:custGeom>
              <a:avLst/>
              <a:gdLst/>
              <a:ahLst/>
              <a:cxnLst/>
              <a:rect l="l" t="t" r="r" b="b"/>
              <a:pathLst>
                <a:path w="2111" h="915" extrusionOk="0">
                  <a:moveTo>
                    <a:pt x="1872" y="0"/>
                  </a:moveTo>
                  <a:cubicBezTo>
                    <a:pt x="1837" y="0"/>
                    <a:pt x="1797" y="6"/>
                    <a:pt x="1751" y="19"/>
                  </a:cubicBezTo>
                  <a:cubicBezTo>
                    <a:pt x="1154" y="198"/>
                    <a:pt x="517" y="258"/>
                    <a:pt x="0" y="636"/>
                  </a:cubicBezTo>
                  <a:cubicBezTo>
                    <a:pt x="20" y="795"/>
                    <a:pt x="119" y="855"/>
                    <a:pt x="239" y="914"/>
                  </a:cubicBezTo>
                  <a:cubicBezTo>
                    <a:pt x="816" y="755"/>
                    <a:pt x="1353" y="636"/>
                    <a:pt x="1930" y="497"/>
                  </a:cubicBezTo>
                  <a:cubicBezTo>
                    <a:pt x="2103" y="271"/>
                    <a:pt x="2110" y="0"/>
                    <a:pt x="18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6693;p9">
              <a:extLst>
                <a:ext uri="{FF2B5EF4-FFF2-40B4-BE49-F238E27FC236}">
                  <a16:creationId xmlns:a16="http://schemas.microsoft.com/office/drawing/2014/main" id="{63259F81-92ED-46EB-B4AB-FCD7940A2453}"/>
                </a:ext>
              </a:extLst>
            </p:cNvPr>
            <p:cNvSpPr/>
            <p:nvPr/>
          </p:nvSpPr>
          <p:spPr>
            <a:xfrm>
              <a:off x="4020600" y="3739725"/>
              <a:ext cx="54225" cy="17925"/>
            </a:xfrm>
            <a:custGeom>
              <a:avLst/>
              <a:gdLst/>
              <a:ahLst/>
              <a:cxnLst/>
              <a:rect l="l" t="t" r="r" b="b"/>
              <a:pathLst>
                <a:path w="2169" h="717" extrusionOk="0">
                  <a:moveTo>
                    <a:pt x="1910" y="1"/>
                  </a:moveTo>
                  <a:cubicBezTo>
                    <a:pt x="1274" y="160"/>
                    <a:pt x="577" y="80"/>
                    <a:pt x="1" y="558"/>
                  </a:cubicBezTo>
                  <a:cubicBezTo>
                    <a:pt x="128" y="685"/>
                    <a:pt x="268" y="717"/>
                    <a:pt x="413" y="717"/>
                  </a:cubicBezTo>
                  <a:cubicBezTo>
                    <a:pt x="558" y="717"/>
                    <a:pt x="708" y="685"/>
                    <a:pt x="856" y="685"/>
                  </a:cubicBezTo>
                  <a:cubicBezTo>
                    <a:pt x="930" y="685"/>
                    <a:pt x="1003" y="693"/>
                    <a:pt x="1075" y="717"/>
                  </a:cubicBezTo>
                  <a:cubicBezTo>
                    <a:pt x="1413" y="558"/>
                    <a:pt x="1870" y="558"/>
                    <a:pt x="2169" y="279"/>
                  </a:cubicBezTo>
                  <a:cubicBezTo>
                    <a:pt x="2089" y="180"/>
                    <a:pt x="1990" y="100"/>
                    <a:pt x="1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6694;p9">
              <a:extLst>
                <a:ext uri="{FF2B5EF4-FFF2-40B4-BE49-F238E27FC236}">
                  <a16:creationId xmlns:a16="http://schemas.microsoft.com/office/drawing/2014/main" id="{F9652009-E568-439B-8629-CF4E1925800D}"/>
                </a:ext>
              </a:extLst>
            </p:cNvPr>
            <p:cNvSpPr/>
            <p:nvPr/>
          </p:nvSpPr>
          <p:spPr>
            <a:xfrm>
              <a:off x="4100675" y="3700125"/>
              <a:ext cx="33825" cy="27200"/>
            </a:xfrm>
            <a:custGeom>
              <a:avLst/>
              <a:gdLst/>
              <a:ahLst/>
              <a:cxnLst/>
              <a:rect l="l" t="t" r="r" b="b"/>
              <a:pathLst>
                <a:path w="1353" h="1088" extrusionOk="0">
                  <a:moveTo>
                    <a:pt x="275" y="0"/>
                  </a:moveTo>
                  <a:cubicBezTo>
                    <a:pt x="243" y="0"/>
                    <a:pt x="211" y="21"/>
                    <a:pt x="179" y="53"/>
                  </a:cubicBezTo>
                  <a:cubicBezTo>
                    <a:pt x="100" y="93"/>
                    <a:pt x="60" y="152"/>
                    <a:pt x="0" y="192"/>
                  </a:cubicBezTo>
                  <a:cubicBezTo>
                    <a:pt x="378" y="550"/>
                    <a:pt x="796" y="849"/>
                    <a:pt x="1254" y="1087"/>
                  </a:cubicBezTo>
                  <a:cubicBezTo>
                    <a:pt x="1353" y="968"/>
                    <a:pt x="1353" y="849"/>
                    <a:pt x="1254" y="709"/>
                  </a:cubicBezTo>
                  <a:lnTo>
                    <a:pt x="1254" y="749"/>
                  </a:lnTo>
                  <a:cubicBezTo>
                    <a:pt x="1174" y="670"/>
                    <a:pt x="1094" y="630"/>
                    <a:pt x="1055" y="550"/>
                  </a:cubicBezTo>
                  <a:lnTo>
                    <a:pt x="1055" y="570"/>
                  </a:lnTo>
                  <a:cubicBezTo>
                    <a:pt x="995" y="530"/>
                    <a:pt x="955" y="451"/>
                    <a:pt x="876" y="391"/>
                  </a:cubicBezTo>
                  <a:cubicBezTo>
                    <a:pt x="796" y="192"/>
                    <a:pt x="677" y="93"/>
                    <a:pt x="478" y="73"/>
                  </a:cubicBezTo>
                  <a:lnTo>
                    <a:pt x="398" y="93"/>
                  </a:lnTo>
                  <a:lnTo>
                    <a:pt x="358" y="53"/>
                  </a:lnTo>
                  <a:cubicBezTo>
                    <a:pt x="331" y="16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6695;p9">
              <a:extLst>
                <a:ext uri="{FF2B5EF4-FFF2-40B4-BE49-F238E27FC236}">
                  <a16:creationId xmlns:a16="http://schemas.microsoft.com/office/drawing/2014/main" id="{5CD23C7B-B659-4643-BFCD-4E2C8B3CEAB7}"/>
                </a:ext>
              </a:extLst>
            </p:cNvPr>
            <p:cNvSpPr/>
            <p:nvPr/>
          </p:nvSpPr>
          <p:spPr>
            <a:xfrm>
              <a:off x="3982300" y="3757100"/>
              <a:ext cx="43800" cy="17400"/>
            </a:xfrm>
            <a:custGeom>
              <a:avLst/>
              <a:gdLst/>
              <a:ahLst/>
              <a:cxnLst/>
              <a:rect l="l" t="t" r="r" b="b"/>
              <a:pathLst>
                <a:path w="1752" h="696" extrusionOk="0">
                  <a:moveTo>
                    <a:pt x="1161" y="1"/>
                  </a:moveTo>
                  <a:cubicBezTo>
                    <a:pt x="690" y="1"/>
                    <a:pt x="327" y="252"/>
                    <a:pt x="1" y="559"/>
                  </a:cubicBezTo>
                  <a:cubicBezTo>
                    <a:pt x="113" y="651"/>
                    <a:pt x="226" y="696"/>
                    <a:pt x="344" y="696"/>
                  </a:cubicBezTo>
                  <a:cubicBezTo>
                    <a:pt x="455" y="696"/>
                    <a:pt x="572" y="656"/>
                    <a:pt x="697" y="579"/>
                  </a:cubicBezTo>
                  <a:cubicBezTo>
                    <a:pt x="1015" y="340"/>
                    <a:pt x="1453" y="499"/>
                    <a:pt x="1751" y="241"/>
                  </a:cubicBezTo>
                  <a:cubicBezTo>
                    <a:pt x="1632" y="2"/>
                    <a:pt x="1413" y="62"/>
                    <a:pt x="1214" y="2"/>
                  </a:cubicBezTo>
                  <a:cubicBezTo>
                    <a:pt x="1196" y="1"/>
                    <a:pt x="1178" y="1"/>
                    <a:pt x="1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6696;p9">
              <a:extLst>
                <a:ext uri="{FF2B5EF4-FFF2-40B4-BE49-F238E27FC236}">
                  <a16:creationId xmlns:a16="http://schemas.microsoft.com/office/drawing/2014/main" id="{47670AD8-9AEF-4796-9E4C-FDA6781C79B3}"/>
                </a:ext>
              </a:extLst>
            </p:cNvPr>
            <p:cNvSpPr/>
            <p:nvPr/>
          </p:nvSpPr>
          <p:spPr>
            <a:xfrm>
              <a:off x="4012650" y="3750900"/>
              <a:ext cx="35325" cy="12225"/>
            </a:xfrm>
            <a:custGeom>
              <a:avLst/>
              <a:gdLst/>
              <a:ahLst/>
              <a:cxnLst/>
              <a:rect l="l" t="t" r="r" b="b"/>
              <a:pathLst>
                <a:path w="1413" h="489" extrusionOk="0">
                  <a:moveTo>
                    <a:pt x="1082" y="1"/>
                  </a:moveTo>
                  <a:cubicBezTo>
                    <a:pt x="1038" y="1"/>
                    <a:pt x="990" y="10"/>
                    <a:pt x="935" y="31"/>
                  </a:cubicBezTo>
                  <a:cubicBezTo>
                    <a:pt x="790" y="89"/>
                    <a:pt x="644" y="126"/>
                    <a:pt x="498" y="126"/>
                  </a:cubicBezTo>
                  <a:cubicBezTo>
                    <a:pt x="445" y="126"/>
                    <a:pt x="392" y="121"/>
                    <a:pt x="338" y="111"/>
                  </a:cubicBezTo>
                  <a:cubicBezTo>
                    <a:pt x="299" y="111"/>
                    <a:pt x="239" y="111"/>
                    <a:pt x="199" y="131"/>
                  </a:cubicBezTo>
                  <a:cubicBezTo>
                    <a:pt x="120" y="190"/>
                    <a:pt x="60" y="250"/>
                    <a:pt x="0" y="290"/>
                  </a:cubicBezTo>
                  <a:cubicBezTo>
                    <a:pt x="120" y="489"/>
                    <a:pt x="378" y="409"/>
                    <a:pt x="537" y="489"/>
                  </a:cubicBezTo>
                  <a:cubicBezTo>
                    <a:pt x="617" y="489"/>
                    <a:pt x="677" y="489"/>
                    <a:pt x="736" y="449"/>
                  </a:cubicBezTo>
                  <a:cubicBezTo>
                    <a:pt x="801" y="397"/>
                    <a:pt x="873" y="385"/>
                    <a:pt x="949" y="385"/>
                  </a:cubicBezTo>
                  <a:cubicBezTo>
                    <a:pt x="1014" y="385"/>
                    <a:pt x="1082" y="394"/>
                    <a:pt x="1148" y="394"/>
                  </a:cubicBezTo>
                  <a:cubicBezTo>
                    <a:pt x="1242" y="394"/>
                    <a:pt x="1334" y="376"/>
                    <a:pt x="1413" y="290"/>
                  </a:cubicBezTo>
                  <a:cubicBezTo>
                    <a:pt x="1334" y="133"/>
                    <a:pt x="1243" y="1"/>
                    <a:pt x="1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6697;p9">
              <a:extLst>
                <a:ext uri="{FF2B5EF4-FFF2-40B4-BE49-F238E27FC236}">
                  <a16:creationId xmlns:a16="http://schemas.microsoft.com/office/drawing/2014/main" id="{03C1D073-D3D9-4FD5-B729-ED2AA227DEF4}"/>
                </a:ext>
              </a:extLst>
            </p:cNvPr>
            <p:cNvSpPr/>
            <p:nvPr/>
          </p:nvSpPr>
          <p:spPr>
            <a:xfrm>
              <a:off x="4012650" y="3754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00" y="1"/>
                    <a:pt x="20" y="40"/>
                    <a:pt x="0" y="160"/>
                  </a:cubicBezTo>
                  <a:cubicBezTo>
                    <a:pt x="100" y="160"/>
                    <a:pt x="17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6698;p9">
              <a:extLst>
                <a:ext uri="{FF2B5EF4-FFF2-40B4-BE49-F238E27FC236}">
                  <a16:creationId xmlns:a16="http://schemas.microsoft.com/office/drawing/2014/main" id="{2F4C4C57-FB2D-47FE-8FC9-D07672558635}"/>
                </a:ext>
              </a:extLst>
            </p:cNvPr>
            <p:cNvSpPr/>
            <p:nvPr/>
          </p:nvSpPr>
          <p:spPr>
            <a:xfrm>
              <a:off x="4132000" y="3866050"/>
              <a:ext cx="104950" cy="70425"/>
            </a:xfrm>
            <a:custGeom>
              <a:avLst/>
              <a:gdLst/>
              <a:ahLst/>
              <a:cxnLst/>
              <a:rect l="l" t="t" r="r" b="b"/>
              <a:pathLst>
                <a:path w="4198" h="2817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40"/>
                    <a:pt x="100" y="279"/>
                    <a:pt x="140" y="418"/>
                  </a:cubicBezTo>
                  <a:cubicBezTo>
                    <a:pt x="498" y="1075"/>
                    <a:pt x="1095" y="1293"/>
                    <a:pt x="1731" y="1473"/>
                  </a:cubicBezTo>
                  <a:cubicBezTo>
                    <a:pt x="1791" y="1492"/>
                    <a:pt x="1851" y="1492"/>
                    <a:pt x="1910" y="1512"/>
                  </a:cubicBezTo>
                  <a:cubicBezTo>
                    <a:pt x="1970" y="1532"/>
                    <a:pt x="2030" y="1592"/>
                    <a:pt x="2089" y="1632"/>
                  </a:cubicBezTo>
                  <a:cubicBezTo>
                    <a:pt x="2189" y="1771"/>
                    <a:pt x="2328" y="1731"/>
                    <a:pt x="2447" y="1811"/>
                  </a:cubicBezTo>
                  <a:cubicBezTo>
                    <a:pt x="2507" y="1811"/>
                    <a:pt x="2547" y="1811"/>
                    <a:pt x="2587" y="1870"/>
                  </a:cubicBezTo>
                  <a:cubicBezTo>
                    <a:pt x="2626" y="1970"/>
                    <a:pt x="2746" y="2109"/>
                    <a:pt x="2726" y="2169"/>
                  </a:cubicBezTo>
                  <a:cubicBezTo>
                    <a:pt x="2479" y="2721"/>
                    <a:pt x="2710" y="2796"/>
                    <a:pt x="3007" y="2796"/>
                  </a:cubicBezTo>
                  <a:cubicBezTo>
                    <a:pt x="3117" y="2796"/>
                    <a:pt x="3235" y="2785"/>
                    <a:pt x="3343" y="2785"/>
                  </a:cubicBezTo>
                  <a:cubicBezTo>
                    <a:pt x="3361" y="2784"/>
                    <a:pt x="3380" y="2783"/>
                    <a:pt x="3398" y="2783"/>
                  </a:cubicBezTo>
                  <a:cubicBezTo>
                    <a:pt x="3518" y="2783"/>
                    <a:pt x="3631" y="2817"/>
                    <a:pt x="3748" y="2817"/>
                  </a:cubicBezTo>
                  <a:cubicBezTo>
                    <a:pt x="3804" y="2817"/>
                    <a:pt x="3861" y="2809"/>
                    <a:pt x="3919" y="2785"/>
                  </a:cubicBezTo>
                  <a:cubicBezTo>
                    <a:pt x="4198" y="2686"/>
                    <a:pt x="3840" y="2427"/>
                    <a:pt x="4039" y="2308"/>
                  </a:cubicBezTo>
                  <a:cubicBezTo>
                    <a:pt x="2786" y="1373"/>
                    <a:pt x="1294" y="87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6699;p9">
              <a:extLst>
                <a:ext uri="{FF2B5EF4-FFF2-40B4-BE49-F238E27FC236}">
                  <a16:creationId xmlns:a16="http://schemas.microsoft.com/office/drawing/2014/main" id="{E5583916-6331-402F-B648-E536B2FF370E}"/>
                </a:ext>
              </a:extLst>
            </p:cNvPr>
            <p:cNvSpPr/>
            <p:nvPr/>
          </p:nvSpPr>
          <p:spPr>
            <a:xfrm>
              <a:off x="4122550" y="3876500"/>
              <a:ext cx="52750" cy="30850"/>
            </a:xfrm>
            <a:custGeom>
              <a:avLst/>
              <a:gdLst/>
              <a:ahLst/>
              <a:cxnLst/>
              <a:rect l="l" t="t" r="r" b="b"/>
              <a:pathLst>
                <a:path w="2110" h="1234" extrusionOk="0">
                  <a:moveTo>
                    <a:pt x="518" y="0"/>
                  </a:moveTo>
                  <a:cubicBezTo>
                    <a:pt x="359" y="40"/>
                    <a:pt x="180" y="40"/>
                    <a:pt x="1" y="40"/>
                  </a:cubicBezTo>
                  <a:cubicBezTo>
                    <a:pt x="617" y="498"/>
                    <a:pt x="1174" y="1035"/>
                    <a:pt x="1950" y="1234"/>
                  </a:cubicBezTo>
                  <a:lnTo>
                    <a:pt x="2109" y="1055"/>
                  </a:lnTo>
                  <a:cubicBezTo>
                    <a:pt x="1612" y="657"/>
                    <a:pt x="955" y="498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6700;p9">
              <a:extLst>
                <a:ext uri="{FF2B5EF4-FFF2-40B4-BE49-F238E27FC236}">
                  <a16:creationId xmlns:a16="http://schemas.microsoft.com/office/drawing/2014/main" id="{DDDB5B1C-F243-47A7-9E9C-C55E0E159FB4}"/>
                </a:ext>
              </a:extLst>
            </p:cNvPr>
            <p:cNvSpPr/>
            <p:nvPr/>
          </p:nvSpPr>
          <p:spPr>
            <a:xfrm>
              <a:off x="4097200" y="4151750"/>
              <a:ext cx="171100" cy="49150"/>
            </a:xfrm>
            <a:custGeom>
              <a:avLst/>
              <a:gdLst/>
              <a:ahLst/>
              <a:cxnLst/>
              <a:rect l="l" t="t" r="r" b="b"/>
              <a:pathLst>
                <a:path w="6844" h="1966" extrusionOk="0">
                  <a:moveTo>
                    <a:pt x="6547" y="1"/>
                  </a:moveTo>
                  <a:cubicBezTo>
                    <a:pt x="6510" y="1"/>
                    <a:pt x="6475" y="11"/>
                    <a:pt x="6445" y="31"/>
                  </a:cubicBezTo>
                  <a:cubicBezTo>
                    <a:pt x="6386" y="31"/>
                    <a:pt x="6346" y="51"/>
                    <a:pt x="6286" y="51"/>
                  </a:cubicBezTo>
                  <a:cubicBezTo>
                    <a:pt x="6193" y="118"/>
                    <a:pt x="6089" y="128"/>
                    <a:pt x="5984" y="128"/>
                  </a:cubicBezTo>
                  <a:cubicBezTo>
                    <a:pt x="5939" y="128"/>
                    <a:pt x="5893" y="126"/>
                    <a:pt x="5848" y="126"/>
                  </a:cubicBezTo>
                  <a:cubicBezTo>
                    <a:pt x="5751" y="126"/>
                    <a:pt x="5656" y="135"/>
                    <a:pt x="5570" y="190"/>
                  </a:cubicBezTo>
                  <a:cubicBezTo>
                    <a:pt x="5451" y="230"/>
                    <a:pt x="5351" y="309"/>
                    <a:pt x="5252" y="329"/>
                  </a:cubicBezTo>
                  <a:cubicBezTo>
                    <a:pt x="3601" y="608"/>
                    <a:pt x="1989" y="1085"/>
                    <a:pt x="398" y="1602"/>
                  </a:cubicBezTo>
                  <a:cubicBezTo>
                    <a:pt x="199" y="1642"/>
                    <a:pt x="0" y="1682"/>
                    <a:pt x="0" y="1960"/>
                  </a:cubicBezTo>
                  <a:cubicBezTo>
                    <a:pt x="100" y="1963"/>
                    <a:pt x="201" y="1966"/>
                    <a:pt x="302" y="1966"/>
                  </a:cubicBezTo>
                  <a:cubicBezTo>
                    <a:pt x="842" y="1966"/>
                    <a:pt x="1387" y="1904"/>
                    <a:pt x="1890" y="1602"/>
                  </a:cubicBezTo>
                  <a:cubicBezTo>
                    <a:pt x="2507" y="1363"/>
                    <a:pt x="3123" y="1085"/>
                    <a:pt x="3819" y="1085"/>
                  </a:cubicBezTo>
                  <a:cubicBezTo>
                    <a:pt x="3899" y="1025"/>
                    <a:pt x="3959" y="986"/>
                    <a:pt x="4018" y="926"/>
                  </a:cubicBezTo>
                  <a:cubicBezTo>
                    <a:pt x="4179" y="990"/>
                    <a:pt x="4339" y="1008"/>
                    <a:pt x="4493" y="1008"/>
                  </a:cubicBezTo>
                  <a:cubicBezTo>
                    <a:pt x="4626" y="1008"/>
                    <a:pt x="4754" y="995"/>
                    <a:pt x="4874" y="986"/>
                  </a:cubicBezTo>
                  <a:cubicBezTo>
                    <a:pt x="5053" y="966"/>
                    <a:pt x="5212" y="926"/>
                    <a:pt x="5371" y="886"/>
                  </a:cubicBezTo>
                  <a:cubicBezTo>
                    <a:pt x="5709" y="787"/>
                    <a:pt x="6087" y="707"/>
                    <a:pt x="6445" y="608"/>
                  </a:cubicBezTo>
                  <a:cubicBezTo>
                    <a:pt x="6604" y="548"/>
                    <a:pt x="6764" y="508"/>
                    <a:pt x="6843" y="329"/>
                  </a:cubicBezTo>
                  <a:cubicBezTo>
                    <a:pt x="6843" y="210"/>
                    <a:pt x="6783" y="110"/>
                    <a:pt x="6664" y="31"/>
                  </a:cubicBezTo>
                  <a:cubicBezTo>
                    <a:pt x="6624" y="11"/>
                    <a:pt x="6585" y="1"/>
                    <a:pt x="6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6701;p9">
              <a:extLst>
                <a:ext uri="{FF2B5EF4-FFF2-40B4-BE49-F238E27FC236}">
                  <a16:creationId xmlns:a16="http://schemas.microsoft.com/office/drawing/2014/main" id="{A38CFDC4-43C5-4480-8D0A-629614426C9A}"/>
                </a:ext>
              </a:extLst>
            </p:cNvPr>
            <p:cNvSpPr/>
            <p:nvPr/>
          </p:nvSpPr>
          <p:spPr>
            <a:xfrm>
              <a:off x="4135475" y="4149525"/>
              <a:ext cx="44300" cy="19925"/>
            </a:xfrm>
            <a:custGeom>
              <a:avLst/>
              <a:gdLst/>
              <a:ahLst/>
              <a:cxnLst/>
              <a:rect l="l" t="t" r="r" b="b"/>
              <a:pathLst>
                <a:path w="1772" h="797" extrusionOk="0">
                  <a:moveTo>
                    <a:pt x="1592" y="0"/>
                  </a:moveTo>
                  <a:cubicBezTo>
                    <a:pt x="1194" y="140"/>
                    <a:pt x="777" y="299"/>
                    <a:pt x="359" y="458"/>
                  </a:cubicBezTo>
                  <a:cubicBezTo>
                    <a:pt x="339" y="617"/>
                    <a:pt x="100" y="637"/>
                    <a:pt x="1" y="796"/>
                  </a:cubicBezTo>
                  <a:cubicBezTo>
                    <a:pt x="498" y="776"/>
                    <a:pt x="956" y="677"/>
                    <a:pt x="1393" y="478"/>
                  </a:cubicBezTo>
                  <a:cubicBezTo>
                    <a:pt x="1552" y="358"/>
                    <a:pt x="1771" y="259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6702;p9">
              <a:extLst>
                <a:ext uri="{FF2B5EF4-FFF2-40B4-BE49-F238E27FC236}">
                  <a16:creationId xmlns:a16="http://schemas.microsoft.com/office/drawing/2014/main" id="{01B2C37A-7939-466F-9950-B1286E4D26D0}"/>
                </a:ext>
              </a:extLst>
            </p:cNvPr>
            <p:cNvSpPr/>
            <p:nvPr/>
          </p:nvSpPr>
          <p:spPr>
            <a:xfrm>
              <a:off x="4170300" y="4148525"/>
              <a:ext cx="21900" cy="13075"/>
            </a:xfrm>
            <a:custGeom>
              <a:avLst/>
              <a:gdLst/>
              <a:ahLst/>
              <a:cxnLst/>
              <a:rect l="l" t="t" r="r" b="b"/>
              <a:pathLst>
                <a:path w="876" h="523" extrusionOk="0">
                  <a:moveTo>
                    <a:pt x="358" y="1"/>
                  </a:moveTo>
                  <a:cubicBezTo>
                    <a:pt x="299" y="1"/>
                    <a:pt x="259" y="20"/>
                    <a:pt x="199" y="40"/>
                  </a:cubicBezTo>
                  <a:cubicBezTo>
                    <a:pt x="120" y="199"/>
                    <a:pt x="80" y="359"/>
                    <a:pt x="0" y="518"/>
                  </a:cubicBezTo>
                  <a:cubicBezTo>
                    <a:pt x="31" y="521"/>
                    <a:pt x="60" y="523"/>
                    <a:pt x="89" y="523"/>
                  </a:cubicBezTo>
                  <a:cubicBezTo>
                    <a:pt x="382" y="523"/>
                    <a:pt x="604" y="355"/>
                    <a:pt x="876" y="319"/>
                  </a:cubicBezTo>
                  <a:cubicBezTo>
                    <a:pt x="756" y="100"/>
                    <a:pt x="458" y="219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6703;p9">
              <a:extLst>
                <a:ext uri="{FF2B5EF4-FFF2-40B4-BE49-F238E27FC236}">
                  <a16:creationId xmlns:a16="http://schemas.microsoft.com/office/drawing/2014/main" id="{6E3EA3E2-6AAA-4167-A8FA-187F93C0EACE}"/>
                </a:ext>
              </a:extLst>
            </p:cNvPr>
            <p:cNvSpPr/>
            <p:nvPr/>
          </p:nvSpPr>
          <p:spPr>
            <a:xfrm>
              <a:off x="4205100" y="41439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531" y="1"/>
                  </a:moveTo>
                  <a:cubicBezTo>
                    <a:pt x="473" y="1"/>
                    <a:pt x="414" y="4"/>
                    <a:pt x="359" y="4"/>
                  </a:cubicBezTo>
                  <a:cubicBezTo>
                    <a:pt x="337" y="13"/>
                    <a:pt x="312" y="15"/>
                    <a:pt x="285" y="15"/>
                  </a:cubicBezTo>
                  <a:cubicBezTo>
                    <a:pt x="259" y="15"/>
                    <a:pt x="232" y="13"/>
                    <a:pt x="205" y="13"/>
                  </a:cubicBezTo>
                  <a:cubicBezTo>
                    <a:pt x="127" y="13"/>
                    <a:pt x="47" y="28"/>
                    <a:pt x="1" y="144"/>
                  </a:cubicBezTo>
                  <a:cubicBezTo>
                    <a:pt x="259" y="144"/>
                    <a:pt x="498" y="184"/>
                    <a:pt x="757" y="203"/>
                  </a:cubicBezTo>
                  <a:cubicBezTo>
                    <a:pt x="796" y="203"/>
                    <a:pt x="856" y="184"/>
                    <a:pt x="876" y="144"/>
                  </a:cubicBezTo>
                  <a:cubicBezTo>
                    <a:pt x="793" y="20"/>
                    <a:pt x="663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6704;p9">
              <a:extLst>
                <a:ext uri="{FF2B5EF4-FFF2-40B4-BE49-F238E27FC236}">
                  <a16:creationId xmlns:a16="http://schemas.microsoft.com/office/drawing/2014/main" id="{04704C5F-21EF-4CEE-92E0-B0D31FCD3FBC}"/>
                </a:ext>
              </a:extLst>
            </p:cNvPr>
            <p:cNvSpPr/>
            <p:nvPr/>
          </p:nvSpPr>
          <p:spPr>
            <a:xfrm>
              <a:off x="4262800" y="4147525"/>
              <a:ext cx="19425" cy="12775"/>
            </a:xfrm>
            <a:custGeom>
              <a:avLst/>
              <a:gdLst/>
              <a:ahLst/>
              <a:cxnLst/>
              <a:rect l="l" t="t" r="r" b="b"/>
              <a:pathLst>
                <a:path w="777" h="511" extrusionOk="0">
                  <a:moveTo>
                    <a:pt x="498" y="1"/>
                  </a:moveTo>
                  <a:cubicBezTo>
                    <a:pt x="458" y="1"/>
                    <a:pt x="398" y="41"/>
                    <a:pt x="358" y="41"/>
                  </a:cubicBezTo>
                  <a:cubicBezTo>
                    <a:pt x="279" y="160"/>
                    <a:pt x="80" y="80"/>
                    <a:pt x="0" y="220"/>
                  </a:cubicBezTo>
                  <a:cubicBezTo>
                    <a:pt x="60" y="279"/>
                    <a:pt x="140" y="319"/>
                    <a:pt x="179" y="379"/>
                  </a:cubicBezTo>
                  <a:cubicBezTo>
                    <a:pt x="261" y="472"/>
                    <a:pt x="349" y="511"/>
                    <a:pt x="441" y="511"/>
                  </a:cubicBezTo>
                  <a:cubicBezTo>
                    <a:pt x="505" y="511"/>
                    <a:pt x="571" y="491"/>
                    <a:pt x="637" y="458"/>
                  </a:cubicBezTo>
                  <a:cubicBezTo>
                    <a:pt x="697" y="438"/>
                    <a:pt x="756" y="359"/>
                    <a:pt x="776" y="279"/>
                  </a:cubicBezTo>
                  <a:cubicBezTo>
                    <a:pt x="776" y="180"/>
                    <a:pt x="756" y="140"/>
                    <a:pt x="697" y="60"/>
                  </a:cubicBezTo>
                  <a:cubicBezTo>
                    <a:pt x="637" y="41"/>
                    <a:pt x="577" y="4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6705;p9">
              <a:extLst>
                <a:ext uri="{FF2B5EF4-FFF2-40B4-BE49-F238E27FC236}">
                  <a16:creationId xmlns:a16="http://schemas.microsoft.com/office/drawing/2014/main" id="{3698E06B-9961-440B-A98E-FC1767A0BBE3}"/>
                </a:ext>
              </a:extLst>
            </p:cNvPr>
            <p:cNvSpPr/>
            <p:nvPr/>
          </p:nvSpPr>
          <p:spPr>
            <a:xfrm>
              <a:off x="4236425" y="4152575"/>
              <a:ext cx="17950" cy="4350"/>
            </a:xfrm>
            <a:custGeom>
              <a:avLst/>
              <a:gdLst/>
              <a:ahLst/>
              <a:cxnLst/>
              <a:rect l="l" t="t" r="r" b="b"/>
              <a:pathLst>
                <a:path w="718" h="174" extrusionOk="0">
                  <a:moveTo>
                    <a:pt x="442" y="0"/>
                  </a:moveTo>
                  <a:cubicBezTo>
                    <a:pt x="287" y="0"/>
                    <a:pt x="140" y="30"/>
                    <a:pt x="1" y="157"/>
                  </a:cubicBezTo>
                  <a:cubicBezTo>
                    <a:pt x="88" y="164"/>
                    <a:pt x="178" y="174"/>
                    <a:pt x="267" y="174"/>
                  </a:cubicBezTo>
                  <a:cubicBezTo>
                    <a:pt x="423" y="174"/>
                    <a:pt x="578" y="144"/>
                    <a:pt x="717" y="18"/>
                  </a:cubicBezTo>
                  <a:cubicBezTo>
                    <a:pt x="623" y="10"/>
                    <a:pt x="531" y="0"/>
                    <a:pt x="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6706;p9">
              <a:extLst>
                <a:ext uri="{FF2B5EF4-FFF2-40B4-BE49-F238E27FC236}">
                  <a16:creationId xmlns:a16="http://schemas.microsoft.com/office/drawing/2014/main" id="{CCB52606-5067-48A9-B306-2718F7CEFCCE}"/>
                </a:ext>
              </a:extLst>
            </p:cNvPr>
            <p:cNvSpPr/>
            <p:nvPr/>
          </p:nvSpPr>
          <p:spPr>
            <a:xfrm>
              <a:off x="4258825" y="4148150"/>
              <a:ext cx="12950" cy="4875"/>
            </a:xfrm>
            <a:custGeom>
              <a:avLst/>
              <a:gdLst/>
              <a:ahLst/>
              <a:cxnLst/>
              <a:rect l="l" t="t" r="r" b="b"/>
              <a:pathLst>
                <a:path w="518" h="195" extrusionOk="0">
                  <a:moveTo>
                    <a:pt x="374" y="1"/>
                  </a:moveTo>
                  <a:cubicBezTo>
                    <a:pt x="227" y="1"/>
                    <a:pt x="91" y="49"/>
                    <a:pt x="0" y="155"/>
                  </a:cubicBezTo>
                  <a:cubicBezTo>
                    <a:pt x="40" y="175"/>
                    <a:pt x="120" y="175"/>
                    <a:pt x="179" y="195"/>
                  </a:cubicBezTo>
                  <a:cubicBezTo>
                    <a:pt x="299" y="135"/>
                    <a:pt x="398" y="75"/>
                    <a:pt x="517" y="16"/>
                  </a:cubicBezTo>
                  <a:cubicBezTo>
                    <a:pt x="469" y="6"/>
                    <a:pt x="421" y="1"/>
                    <a:pt x="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6707;p9">
              <a:extLst>
                <a:ext uri="{FF2B5EF4-FFF2-40B4-BE49-F238E27FC236}">
                  <a16:creationId xmlns:a16="http://schemas.microsoft.com/office/drawing/2014/main" id="{801DC047-5970-47C2-8872-8A2C0AD41D22}"/>
                </a:ext>
              </a:extLst>
            </p:cNvPr>
            <p:cNvSpPr/>
            <p:nvPr/>
          </p:nvSpPr>
          <p:spPr>
            <a:xfrm>
              <a:off x="3945500" y="4414600"/>
              <a:ext cx="111925" cy="81275"/>
            </a:xfrm>
            <a:custGeom>
              <a:avLst/>
              <a:gdLst/>
              <a:ahLst/>
              <a:cxnLst/>
              <a:rect l="l" t="t" r="r" b="b"/>
              <a:pathLst>
                <a:path w="4477" h="3251" extrusionOk="0">
                  <a:moveTo>
                    <a:pt x="816" y="0"/>
                  </a:moveTo>
                  <a:cubicBezTo>
                    <a:pt x="717" y="60"/>
                    <a:pt x="598" y="119"/>
                    <a:pt x="498" y="199"/>
                  </a:cubicBezTo>
                  <a:cubicBezTo>
                    <a:pt x="529" y="365"/>
                    <a:pt x="609" y="396"/>
                    <a:pt x="700" y="396"/>
                  </a:cubicBezTo>
                  <a:cubicBezTo>
                    <a:pt x="755" y="396"/>
                    <a:pt x="814" y="385"/>
                    <a:pt x="869" y="385"/>
                  </a:cubicBezTo>
                  <a:cubicBezTo>
                    <a:pt x="900" y="385"/>
                    <a:pt x="929" y="388"/>
                    <a:pt x="956" y="398"/>
                  </a:cubicBezTo>
                  <a:cubicBezTo>
                    <a:pt x="1015" y="438"/>
                    <a:pt x="1055" y="458"/>
                    <a:pt x="1135" y="458"/>
                  </a:cubicBezTo>
                  <a:cubicBezTo>
                    <a:pt x="1214" y="458"/>
                    <a:pt x="1254" y="478"/>
                    <a:pt x="1314" y="537"/>
                  </a:cubicBezTo>
                  <a:lnTo>
                    <a:pt x="1353" y="597"/>
                  </a:lnTo>
                  <a:lnTo>
                    <a:pt x="1413" y="597"/>
                  </a:lnTo>
                  <a:cubicBezTo>
                    <a:pt x="1592" y="657"/>
                    <a:pt x="1791" y="597"/>
                    <a:pt x="1930" y="736"/>
                  </a:cubicBezTo>
                  <a:cubicBezTo>
                    <a:pt x="1983" y="789"/>
                    <a:pt x="2036" y="816"/>
                    <a:pt x="2084" y="816"/>
                  </a:cubicBezTo>
                  <a:cubicBezTo>
                    <a:pt x="2107" y="816"/>
                    <a:pt x="2129" y="809"/>
                    <a:pt x="2149" y="796"/>
                  </a:cubicBezTo>
                  <a:lnTo>
                    <a:pt x="2149" y="796"/>
                  </a:lnTo>
                  <a:cubicBezTo>
                    <a:pt x="2109" y="895"/>
                    <a:pt x="1990" y="856"/>
                    <a:pt x="1930" y="955"/>
                  </a:cubicBezTo>
                  <a:lnTo>
                    <a:pt x="1811" y="1094"/>
                  </a:lnTo>
                  <a:cubicBezTo>
                    <a:pt x="1572" y="1393"/>
                    <a:pt x="1334" y="1691"/>
                    <a:pt x="976" y="1830"/>
                  </a:cubicBezTo>
                  <a:lnTo>
                    <a:pt x="379" y="2427"/>
                  </a:lnTo>
                  <a:cubicBezTo>
                    <a:pt x="279" y="2606"/>
                    <a:pt x="140" y="2725"/>
                    <a:pt x="1" y="2825"/>
                  </a:cubicBezTo>
                  <a:cubicBezTo>
                    <a:pt x="1" y="3119"/>
                    <a:pt x="110" y="3250"/>
                    <a:pt x="319" y="3250"/>
                  </a:cubicBezTo>
                  <a:cubicBezTo>
                    <a:pt x="393" y="3250"/>
                    <a:pt x="479" y="3234"/>
                    <a:pt x="578" y="3203"/>
                  </a:cubicBezTo>
                  <a:cubicBezTo>
                    <a:pt x="1393" y="2507"/>
                    <a:pt x="2269" y="1850"/>
                    <a:pt x="2865" y="915"/>
                  </a:cubicBezTo>
                  <a:cubicBezTo>
                    <a:pt x="2922" y="868"/>
                    <a:pt x="2979" y="843"/>
                    <a:pt x="3034" y="843"/>
                  </a:cubicBezTo>
                  <a:cubicBezTo>
                    <a:pt x="3094" y="843"/>
                    <a:pt x="3151" y="873"/>
                    <a:pt x="3203" y="935"/>
                  </a:cubicBezTo>
                  <a:cubicBezTo>
                    <a:pt x="3311" y="1004"/>
                    <a:pt x="3427" y="1017"/>
                    <a:pt x="3545" y="1017"/>
                  </a:cubicBezTo>
                  <a:cubicBezTo>
                    <a:pt x="3616" y="1017"/>
                    <a:pt x="3687" y="1012"/>
                    <a:pt x="3757" y="1012"/>
                  </a:cubicBezTo>
                  <a:cubicBezTo>
                    <a:pt x="3875" y="1012"/>
                    <a:pt x="3991" y="1025"/>
                    <a:pt x="4099" y="1094"/>
                  </a:cubicBezTo>
                  <a:cubicBezTo>
                    <a:pt x="4148" y="1114"/>
                    <a:pt x="4203" y="1124"/>
                    <a:pt x="4263" y="1124"/>
                  </a:cubicBezTo>
                  <a:cubicBezTo>
                    <a:pt x="4322" y="1124"/>
                    <a:pt x="4387" y="1114"/>
                    <a:pt x="4457" y="1094"/>
                  </a:cubicBezTo>
                  <a:cubicBezTo>
                    <a:pt x="4477" y="517"/>
                    <a:pt x="3959" y="617"/>
                    <a:pt x="3641" y="418"/>
                  </a:cubicBezTo>
                  <a:cubicBezTo>
                    <a:pt x="3581" y="398"/>
                    <a:pt x="3482" y="358"/>
                    <a:pt x="3402" y="358"/>
                  </a:cubicBezTo>
                  <a:cubicBezTo>
                    <a:pt x="3203" y="338"/>
                    <a:pt x="3005" y="338"/>
                    <a:pt x="2806" y="338"/>
                  </a:cubicBezTo>
                  <a:cubicBezTo>
                    <a:pt x="2646" y="338"/>
                    <a:pt x="2507" y="318"/>
                    <a:pt x="2348" y="259"/>
                  </a:cubicBezTo>
                  <a:cubicBezTo>
                    <a:pt x="2229" y="219"/>
                    <a:pt x="2090" y="199"/>
                    <a:pt x="1930" y="199"/>
                  </a:cubicBezTo>
                  <a:cubicBezTo>
                    <a:pt x="1811" y="199"/>
                    <a:pt x="1652" y="139"/>
                    <a:pt x="1533" y="119"/>
                  </a:cubicBezTo>
                  <a:cubicBezTo>
                    <a:pt x="1493" y="100"/>
                    <a:pt x="1449" y="95"/>
                    <a:pt x="1403" y="95"/>
                  </a:cubicBezTo>
                  <a:cubicBezTo>
                    <a:pt x="1366" y="95"/>
                    <a:pt x="1329" y="98"/>
                    <a:pt x="1292" y="98"/>
                  </a:cubicBezTo>
                  <a:cubicBezTo>
                    <a:pt x="1237" y="98"/>
                    <a:pt x="1182" y="92"/>
                    <a:pt x="1135" y="60"/>
                  </a:cubicBezTo>
                  <a:cubicBezTo>
                    <a:pt x="1015" y="40"/>
                    <a:pt x="916" y="20"/>
                    <a:pt x="8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6708;p9">
              <a:extLst>
                <a:ext uri="{FF2B5EF4-FFF2-40B4-BE49-F238E27FC236}">
                  <a16:creationId xmlns:a16="http://schemas.microsoft.com/office/drawing/2014/main" id="{1F24B03F-4B37-4669-8F60-12288779F7E5}"/>
                </a:ext>
              </a:extLst>
            </p:cNvPr>
            <p:cNvSpPr/>
            <p:nvPr/>
          </p:nvSpPr>
          <p:spPr>
            <a:xfrm>
              <a:off x="3945500" y="4607800"/>
              <a:ext cx="178075" cy="26000"/>
            </a:xfrm>
            <a:custGeom>
              <a:avLst/>
              <a:gdLst/>
              <a:ahLst/>
              <a:cxnLst/>
              <a:rect l="l" t="t" r="r" b="b"/>
              <a:pathLst>
                <a:path w="7123" h="1040" extrusionOk="0">
                  <a:moveTo>
                    <a:pt x="431" y="0"/>
                  </a:moveTo>
                  <a:cubicBezTo>
                    <a:pt x="364" y="0"/>
                    <a:pt x="299" y="20"/>
                    <a:pt x="239" y="70"/>
                  </a:cubicBezTo>
                  <a:lnTo>
                    <a:pt x="60" y="70"/>
                  </a:lnTo>
                  <a:cubicBezTo>
                    <a:pt x="41" y="70"/>
                    <a:pt x="41" y="90"/>
                    <a:pt x="21" y="110"/>
                  </a:cubicBezTo>
                  <a:cubicBezTo>
                    <a:pt x="1" y="150"/>
                    <a:pt x="21" y="189"/>
                    <a:pt x="60" y="209"/>
                  </a:cubicBezTo>
                  <a:cubicBezTo>
                    <a:pt x="120" y="269"/>
                    <a:pt x="140" y="269"/>
                    <a:pt x="200" y="269"/>
                  </a:cubicBezTo>
                  <a:cubicBezTo>
                    <a:pt x="319" y="309"/>
                    <a:pt x="458" y="309"/>
                    <a:pt x="598" y="388"/>
                  </a:cubicBezTo>
                  <a:cubicBezTo>
                    <a:pt x="697" y="408"/>
                    <a:pt x="796" y="408"/>
                    <a:pt x="896" y="448"/>
                  </a:cubicBezTo>
                  <a:cubicBezTo>
                    <a:pt x="1005" y="508"/>
                    <a:pt x="1130" y="508"/>
                    <a:pt x="1256" y="508"/>
                  </a:cubicBezTo>
                  <a:cubicBezTo>
                    <a:pt x="1383" y="508"/>
                    <a:pt x="1513" y="508"/>
                    <a:pt x="1632" y="567"/>
                  </a:cubicBezTo>
                  <a:cubicBezTo>
                    <a:pt x="1692" y="567"/>
                    <a:pt x="1751" y="587"/>
                    <a:pt x="1811" y="587"/>
                  </a:cubicBezTo>
                  <a:cubicBezTo>
                    <a:pt x="1868" y="540"/>
                    <a:pt x="1929" y="515"/>
                    <a:pt x="1987" y="515"/>
                  </a:cubicBezTo>
                  <a:cubicBezTo>
                    <a:pt x="2050" y="515"/>
                    <a:pt x="2108" y="545"/>
                    <a:pt x="2149" y="607"/>
                  </a:cubicBezTo>
                  <a:cubicBezTo>
                    <a:pt x="2662" y="728"/>
                    <a:pt x="3164" y="814"/>
                    <a:pt x="3680" y="814"/>
                  </a:cubicBezTo>
                  <a:cubicBezTo>
                    <a:pt x="3844" y="814"/>
                    <a:pt x="4010" y="805"/>
                    <a:pt x="4178" y="786"/>
                  </a:cubicBezTo>
                  <a:cubicBezTo>
                    <a:pt x="4345" y="850"/>
                    <a:pt x="4522" y="859"/>
                    <a:pt x="4701" y="859"/>
                  </a:cubicBezTo>
                  <a:cubicBezTo>
                    <a:pt x="4777" y="859"/>
                    <a:pt x="4854" y="858"/>
                    <a:pt x="4931" y="858"/>
                  </a:cubicBezTo>
                  <a:cubicBezTo>
                    <a:pt x="5122" y="858"/>
                    <a:pt x="5312" y="869"/>
                    <a:pt x="5491" y="945"/>
                  </a:cubicBezTo>
                  <a:cubicBezTo>
                    <a:pt x="5670" y="945"/>
                    <a:pt x="5809" y="965"/>
                    <a:pt x="5988" y="965"/>
                  </a:cubicBezTo>
                  <a:cubicBezTo>
                    <a:pt x="6148" y="1025"/>
                    <a:pt x="6317" y="1040"/>
                    <a:pt x="6488" y="1040"/>
                  </a:cubicBezTo>
                  <a:cubicBezTo>
                    <a:pt x="6660" y="1040"/>
                    <a:pt x="6834" y="1025"/>
                    <a:pt x="7003" y="1025"/>
                  </a:cubicBezTo>
                  <a:cubicBezTo>
                    <a:pt x="7102" y="965"/>
                    <a:pt x="7122" y="866"/>
                    <a:pt x="7102" y="766"/>
                  </a:cubicBezTo>
                  <a:cubicBezTo>
                    <a:pt x="6988" y="685"/>
                    <a:pt x="6861" y="666"/>
                    <a:pt x="6732" y="666"/>
                  </a:cubicBezTo>
                  <a:cubicBezTo>
                    <a:pt x="6617" y="666"/>
                    <a:pt x="6500" y="681"/>
                    <a:pt x="6386" y="681"/>
                  </a:cubicBezTo>
                  <a:cubicBezTo>
                    <a:pt x="6252" y="681"/>
                    <a:pt x="6122" y="660"/>
                    <a:pt x="6008" y="567"/>
                  </a:cubicBezTo>
                  <a:cubicBezTo>
                    <a:pt x="5905" y="501"/>
                    <a:pt x="5797" y="487"/>
                    <a:pt x="5686" y="487"/>
                  </a:cubicBezTo>
                  <a:cubicBezTo>
                    <a:pt x="5602" y="487"/>
                    <a:pt x="5516" y="495"/>
                    <a:pt x="5431" y="495"/>
                  </a:cubicBezTo>
                  <a:cubicBezTo>
                    <a:pt x="5329" y="495"/>
                    <a:pt x="5229" y="483"/>
                    <a:pt x="5133" y="428"/>
                  </a:cubicBezTo>
                  <a:cubicBezTo>
                    <a:pt x="4921" y="375"/>
                    <a:pt x="4709" y="357"/>
                    <a:pt x="4497" y="357"/>
                  </a:cubicBezTo>
                  <a:cubicBezTo>
                    <a:pt x="4390" y="357"/>
                    <a:pt x="4284" y="362"/>
                    <a:pt x="4178" y="368"/>
                  </a:cubicBezTo>
                  <a:cubicBezTo>
                    <a:pt x="4052" y="326"/>
                    <a:pt x="3921" y="315"/>
                    <a:pt x="3789" y="315"/>
                  </a:cubicBezTo>
                  <a:cubicBezTo>
                    <a:pt x="3643" y="315"/>
                    <a:pt x="3494" y="329"/>
                    <a:pt x="3347" y="329"/>
                  </a:cubicBezTo>
                  <a:cubicBezTo>
                    <a:pt x="3190" y="329"/>
                    <a:pt x="3035" y="313"/>
                    <a:pt x="2885" y="249"/>
                  </a:cubicBezTo>
                  <a:cubicBezTo>
                    <a:pt x="2726" y="249"/>
                    <a:pt x="2567" y="209"/>
                    <a:pt x="2408" y="209"/>
                  </a:cubicBezTo>
                  <a:cubicBezTo>
                    <a:pt x="2249" y="160"/>
                    <a:pt x="2084" y="147"/>
                    <a:pt x="1917" y="147"/>
                  </a:cubicBezTo>
                  <a:cubicBezTo>
                    <a:pt x="1722" y="147"/>
                    <a:pt x="1524" y="165"/>
                    <a:pt x="1329" y="165"/>
                  </a:cubicBezTo>
                  <a:cubicBezTo>
                    <a:pt x="1148" y="165"/>
                    <a:pt x="969" y="150"/>
                    <a:pt x="796" y="90"/>
                  </a:cubicBezTo>
                  <a:cubicBezTo>
                    <a:pt x="737" y="50"/>
                    <a:pt x="697" y="50"/>
                    <a:pt x="637" y="50"/>
                  </a:cubicBezTo>
                  <a:cubicBezTo>
                    <a:pt x="568" y="20"/>
                    <a:pt x="49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6709;p9">
              <a:extLst>
                <a:ext uri="{FF2B5EF4-FFF2-40B4-BE49-F238E27FC236}">
                  <a16:creationId xmlns:a16="http://schemas.microsoft.com/office/drawing/2014/main" id="{789CF740-A1BC-47BA-B90F-FE01C2A30602}"/>
                </a:ext>
              </a:extLst>
            </p:cNvPr>
            <p:cNvSpPr/>
            <p:nvPr/>
          </p:nvSpPr>
          <p:spPr>
            <a:xfrm>
              <a:off x="3883850" y="4591475"/>
              <a:ext cx="14050" cy="10075"/>
            </a:xfrm>
            <a:custGeom>
              <a:avLst/>
              <a:gdLst/>
              <a:ahLst/>
              <a:cxnLst/>
              <a:rect l="l" t="t" r="r" b="b"/>
              <a:pathLst>
                <a:path w="562" h="403" extrusionOk="0">
                  <a:moveTo>
                    <a:pt x="270" y="1"/>
                  </a:moveTo>
                  <a:cubicBezTo>
                    <a:pt x="208" y="1"/>
                    <a:pt x="140" y="7"/>
                    <a:pt x="80" y="7"/>
                  </a:cubicBezTo>
                  <a:cubicBezTo>
                    <a:pt x="60" y="27"/>
                    <a:pt x="20" y="47"/>
                    <a:pt x="20" y="106"/>
                  </a:cubicBezTo>
                  <a:cubicBezTo>
                    <a:pt x="0" y="186"/>
                    <a:pt x="0" y="285"/>
                    <a:pt x="20" y="345"/>
                  </a:cubicBezTo>
                  <a:cubicBezTo>
                    <a:pt x="100" y="325"/>
                    <a:pt x="179" y="325"/>
                    <a:pt x="259" y="325"/>
                  </a:cubicBezTo>
                  <a:cubicBezTo>
                    <a:pt x="280" y="378"/>
                    <a:pt x="312" y="403"/>
                    <a:pt x="343" y="403"/>
                  </a:cubicBezTo>
                  <a:cubicBezTo>
                    <a:pt x="371" y="403"/>
                    <a:pt x="399" y="383"/>
                    <a:pt x="418" y="345"/>
                  </a:cubicBezTo>
                  <a:cubicBezTo>
                    <a:pt x="562" y="43"/>
                    <a:pt x="435" y="1"/>
                    <a:pt x="2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6710;p9">
              <a:extLst>
                <a:ext uri="{FF2B5EF4-FFF2-40B4-BE49-F238E27FC236}">
                  <a16:creationId xmlns:a16="http://schemas.microsoft.com/office/drawing/2014/main" id="{0EF4D85B-8ECE-4D85-9C60-CC0E1731485E}"/>
                </a:ext>
              </a:extLst>
            </p:cNvPr>
            <p:cNvSpPr/>
            <p:nvPr/>
          </p:nvSpPr>
          <p:spPr>
            <a:xfrm>
              <a:off x="3938550" y="46090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0" y="0"/>
                  </a:moveTo>
                  <a:cubicBezTo>
                    <a:pt x="61" y="106"/>
                    <a:pt x="144" y="154"/>
                    <a:pt x="250" y="154"/>
                  </a:cubicBezTo>
                  <a:cubicBezTo>
                    <a:pt x="283" y="154"/>
                    <a:pt x="320" y="149"/>
                    <a:pt x="358" y="13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6711;p9">
              <a:extLst>
                <a:ext uri="{FF2B5EF4-FFF2-40B4-BE49-F238E27FC236}">
                  <a16:creationId xmlns:a16="http://schemas.microsoft.com/office/drawing/2014/main" id="{2C914793-A77A-45B4-B693-7E1588220A85}"/>
                </a:ext>
              </a:extLst>
            </p:cNvPr>
            <p:cNvSpPr/>
            <p:nvPr/>
          </p:nvSpPr>
          <p:spPr>
            <a:xfrm>
              <a:off x="3951475" y="4604400"/>
              <a:ext cx="9975" cy="4675"/>
            </a:xfrm>
            <a:custGeom>
              <a:avLst/>
              <a:gdLst/>
              <a:ahLst/>
              <a:cxnLst/>
              <a:rect l="l" t="t" r="r" b="b"/>
              <a:pathLst>
                <a:path w="399" h="187" extrusionOk="0">
                  <a:moveTo>
                    <a:pt x="93" y="1"/>
                  </a:moveTo>
                  <a:cubicBezTo>
                    <a:pt x="63" y="1"/>
                    <a:pt x="32" y="3"/>
                    <a:pt x="0" y="7"/>
                  </a:cubicBezTo>
                  <a:lnTo>
                    <a:pt x="0" y="186"/>
                  </a:lnTo>
                  <a:cubicBezTo>
                    <a:pt x="160" y="186"/>
                    <a:pt x="279" y="166"/>
                    <a:pt x="398" y="166"/>
                  </a:cubicBezTo>
                  <a:cubicBezTo>
                    <a:pt x="319" y="39"/>
                    <a:pt x="214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6712;p9">
              <a:extLst>
                <a:ext uri="{FF2B5EF4-FFF2-40B4-BE49-F238E27FC236}">
                  <a16:creationId xmlns:a16="http://schemas.microsoft.com/office/drawing/2014/main" id="{119F91F5-88C4-415F-8151-5331212D0836}"/>
                </a:ext>
              </a:extLst>
            </p:cNvPr>
            <p:cNvSpPr/>
            <p:nvPr/>
          </p:nvSpPr>
          <p:spPr>
            <a:xfrm>
              <a:off x="4214550" y="3525375"/>
              <a:ext cx="44300" cy="17550"/>
            </a:xfrm>
            <a:custGeom>
              <a:avLst/>
              <a:gdLst/>
              <a:ahLst/>
              <a:cxnLst/>
              <a:rect l="l" t="t" r="r" b="b"/>
              <a:pathLst>
                <a:path w="1772" h="702" extrusionOk="0">
                  <a:moveTo>
                    <a:pt x="1" y="1"/>
                  </a:moveTo>
                  <a:lnTo>
                    <a:pt x="1" y="1"/>
                  </a:lnTo>
                  <a:cubicBezTo>
                    <a:pt x="462" y="463"/>
                    <a:pt x="993" y="701"/>
                    <a:pt x="1623" y="701"/>
                  </a:cubicBezTo>
                  <a:cubicBezTo>
                    <a:pt x="1672" y="701"/>
                    <a:pt x="1721" y="700"/>
                    <a:pt x="1771" y="697"/>
                  </a:cubicBezTo>
                  <a:cubicBezTo>
                    <a:pt x="1194" y="439"/>
                    <a:pt x="657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6713;p9">
              <a:extLst>
                <a:ext uri="{FF2B5EF4-FFF2-40B4-BE49-F238E27FC236}">
                  <a16:creationId xmlns:a16="http://schemas.microsoft.com/office/drawing/2014/main" id="{0F079A17-A74F-4478-ACBB-D0509C554B99}"/>
                </a:ext>
              </a:extLst>
            </p:cNvPr>
            <p:cNvSpPr/>
            <p:nvPr/>
          </p:nvSpPr>
          <p:spPr>
            <a:xfrm>
              <a:off x="4258825" y="3542700"/>
              <a:ext cx="35325" cy="17025"/>
            </a:xfrm>
            <a:custGeom>
              <a:avLst/>
              <a:gdLst/>
              <a:ahLst/>
              <a:cxnLst/>
              <a:rect l="l" t="t" r="r" b="b"/>
              <a:pathLst>
                <a:path w="1413" h="681" extrusionOk="0">
                  <a:moveTo>
                    <a:pt x="59" y="1"/>
                  </a:moveTo>
                  <a:cubicBezTo>
                    <a:pt x="40" y="1"/>
                    <a:pt x="20" y="2"/>
                    <a:pt x="0" y="4"/>
                  </a:cubicBezTo>
                  <a:cubicBezTo>
                    <a:pt x="20" y="303"/>
                    <a:pt x="398" y="303"/>
                    <a:pt x="497" y="581"/>
                  </a:cubicBezTo>
                  <a:cubicBezTo>
                    <a:pt x="537" y="681"/>
                    <a:pt x="617" y="681"/>
                    <a:pt x="696" y="681"/>
                  </a:cubicBezTo>
                  <a:cubicBezTo>
                    <a:pt x="759" y="637"/>
                    <a:pt x="826" y="624"/>
                    <a:pt x="894" y="624"/>
                  </a:cubicBezTo>
                  <a:cubicBezTo>
                    <a:pt x="981" y="624"/>
                    <a:pt x="1070" y="645"/>
                    <a:pt x="1157" y="645"/>
                  </a:cubicBezTo>
                  <a:cubicBezTo>
                    <a:pt x="1217" y="645"/>
                    <a:pt x="1277" y="635"/>
                    <a:pt x="1333" y="601"/>
                  </a:cubicBezTo>
                  <a:cubicBezTo>
                    <a:pt x="1353" y="561"/>
                    <a:pt x="1393" y="521"/>
                    <a:pt x="1413" y="502"/>
                  </a:cubicBezTo>
                  <a:cubicBezTo>
                    <a:pt x="1214" y="422"/>
                    <a:pt x="1035" y="322"/>
                    <a:pt x="836" y="223"/>
                  </a:cubicBezTo>
                  <a:cubicBezTo>
                    <a:pt x="816" y="226"/>
                    <a:pt x="796" y="227"/>
                    <a:pt x="777" y="227"/>
                  </a:cubicBezTo>
                  <a:cubicBezTo>
                    <a:pt x="511" y="227"/>
                    <a:pt x="325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6714;p9">
              <a:extLst>
                <a:ext uri="{FF2B5EF4-FFF2-40B4-BE49-F238E27FC236}">
                  <a16:creationId xmlns:a16="http://schemas.microsoft.com/office/drawing/2014/main" id="{058EC1C8-ED58-4877-98E8-A1CC119E417F}"/>
                </a:ext>
              </a:extLst>
            </p:cNvPr>
            <p:cNvSpPr/>
            <p:nvPr/>
          </p:nvSpPr>
          <p:spPr>
            <a:xfrm>
              <a:off x="4261300" y="3564475"/>
              <a:ext cx="18425" cy="15525"/>
            </a:xfrm>
            <a:custGeom>
              <a:avLst/>
              <a:gdLst/>
              <a:ahLst/>
              <a:cxnLst/>
              <a:rect l="l" t="t" r="r" b="b"/>
              <a:pathLst>
                <a:path w="737" h="621" extrusionOk="0">
                  <a:moveTo>
                    <a:pt x="284" y="1"/>
                  </a:moveTo>
                  <a:cubicBezTo>
                    <a:pt x="270" y="1"/>
                    <a:pt x="255" y="3"/>
                    <a:pt x="239" y="8"/>
                  </a:cubicBezTo>
                  <a:cubicBezTo>
                    <a:pt x="180" y="88"/>
                    <a:pt x="100" y="148"/>
                    <a:pt x="1" y="227"/>
                  </a:cubicBezTo>
                  <a:cubicBezTo>
                    <a:pt x="21" y="287"/>
                    <a:pt x="21" y="327"/>
                    <a:pt x="40" y="386"/>
                  </a:cubicBezTo>
                  <a:cubicBezTo>
                    <a:pt x="140" y="426"/>
                    <a:pt x="279" y="506"/>
                    <a:pt x="398" y="546"/>
                  </a:cubicBezTo>
                  <a:cubicBezTo>
                    <a:pt x="458" y="595"/>
                    <a:pt x="513" y="620"/>
                    <a:pt x="568" y="620"/>
                  </a:cubicBezTo>
                  <a:cubicBezTo>
                    <a:pt x="622" y="620"/>
                    <a:pt x="677" y="595"/>
                    <a:pt x="737" y="546"/>
                  </a:cubicBezTo>
                  <a:lnTo>
                    <a:pt x="737" y="426"/>
                  </a:lnTo>
                  <a:cubicBezTo>
                    <a:pt x="737" y="287"/>
                    <a:pt x="637" y="287"/>
                    <a:pt x="578" y="207"/>
                  </a:cubicBezTo>
                  <a:cubicBezTo>
                    <a:pt x="518" y="148"/>
                    <a:pt x="458" y="108"/>
                    <a:pt x="398" y="48"/>
                  </a:cubicBezTo>
                  <a:cubicBezTo>
                    <a:pt x="355" y="19"/>
                    <a:pt x="322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6715;p9">
              <a:extLst>
                <a:ext uri="{FF2B5EF4-FFF2-40B4-BE49-F238E27FC236}">
                  <a16:creationId xmlns:a16="http://schemas.microsoft.com/office/drawing/2014/main" id="{72DCA853-5A62-4998-A4E7-6AA3A591C101}"/>
                </a:ext>
              </a:extLst>
            </p:cNvPr>
            <p:cNvSpPr/>
            <p:nvPr/>
          </p:nvSpPr>
          <p:spPr>
            <a:xfrm>
              <a:off x="5473275" y="3924725"/>
              <a:ext cx="83075" cy="21925"/>
            </a:xfrm>
            <a:custGeom>
              <a:avLst/>
              <a:gdLst/>
              <a:ahLst/>
              <a:cxnLst/>
              <a:rect l="l" t="t" r="r" b="b"/>
              <a:pathLst>
                <a:path w="3323" h="877" extrusionOk="0">
                  <a:moveTo>
                    <a:pt x="856" y="1"/>
                  </a:moveTo>
                  <a:cubicBezTo>
                    <a:pt x="770" y="143"/>
                    <a:pt x="644" y="163"/>
                    <a:pt x="507" y="163"/>
                  </a:cubicBezTo>
                  <a:cubicBezTo>
                    <a:pt x="452" y="163"/>
                    <a:pt x="395" y="160"/>
                    <a:pt x="338" y="160"/>
                  </a:cubicBezTo>
                  <a:cubicBezTo>
                    <a:pt x="289" y="110"/>
                    <a:pt x="239" y="95"/>
                    <a:pt x="189" y="95"/>
                  </a:cubicBezTo>
                  <a:cubicBezTo>
                    <a:pt x="139" y="95"/>
                    <a:pt x="90" y="110"/>
                    <a:pt x="40" y="120"/>
                  </a:cubicBezTo>
                  <a:lnTo>
                    <a:pt x="0" y="180"/>
                  </a:lnTo>
                  <a:cubicBezTo>
                    <a:pt x="169" y="319"/>
                    <a:pt x="343" y="354"/>
                    <a:pt x="522" y="354"/>
                  </a:cubicBezTo>
                  <a:cubicBezTo>
                    <a:pt x="701" y="354"/>
                    <a:pt x="885" y="319"/>
                    <a:pt x="1074" y="319"/>
                  </a:cubicBezTo>
                  <a:cubicBezTo>
                    <a:pt x="1108" y="297"/>
                    <a:pt x="1154" y="255"/>
                    <a:pt x="1181" y="255"/>
                  </a:cubicBezTo>
                  <a:cubicBezTo>
                    <a:pt x="1202" y="255"/>
                    <a:pt x="1211" y="280"/>
                    <a:pt x="1194" y="359"/>
                  </a:cubicBezTo>
                  <a:cubicBezTo>
                    <a:pt x="1336" y="501"/>
                    <a:pt x="1518" y="521"/>
                    <a:pt x="1706" y="521"/>
                  </a:cubicBezTo>
                  <a:cubicBezTo>
                    <a:pt x="1780" y="521"/>
                    <a:pt x="1856" y="518"/>
                    <a:pt x="1930" y="518"/>
                  </a:cubicBezTo>
                  <a:cubicBezTo>
                    <a:pt x="2367" y="518"/>
                    <a:pt x="2765" y="617"/>
                    <a:pt x="3123" y="876"/>
                  </a:cubicBezTo>
                  <a:cubicBezTo>
                    <a:pt x="3163" y="816"/>
                    <a:pt x="3243" y="757"/>
                    <a:pt x="3322" y="677"/>
                  </a:cubicBezTo>
                  <a:cubicBezTo>
                    <a:pt x="3223" y="538"/>
                    <a:pt x="3123" y="399"/>
                    <a:pt x="2944" y="359"/>
                  </a:cubicBezTo>
                  <a:cubicBezTo>
                    <a:pt x="2248" y="240"/>
                    <a:pt x="1572" y="21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6716;p9">
              <a:extLst>
                <a:ext uri="{FF2B5EF4-FFF2-40B4-BE49-F238E27FC236}">
                  <a16:creationId xmlns:a16="http://schemas.microsoft.com/office/drawing/2014/main" id="{8FA2D2B5-6C12-4FDF-8627-6D446E6D48F2}"/>
                </a:ext>
              </a:extLst>
            </p:cNvPr>
            <p:cNvSpPr/>
            <p:nvPr/>
          </p:nvSpPr>
          <p:spPr>
            <a:xfrm>
              <a:off x="5752750" y="5016450"/>
              <a:ext cx="50250" cy="43275"/>
            </a:xfrm>
            <a:custGeom>
              <a:avLst/>
              <a:gdLst/>
              <a:ahLst/>
              <a:cxnLst/>
              <a:rect l="l" t="t" r="r" b="b"/>
              <a:pathLst>
                <a:path w="2010" h="1731" extrusionOk="0">
                  <a:moveTo>
                    <a:pt x="1106" y="1"/>
                  </a:moveTo>
                  <a:cubicBezTo>
                    <a:pt x="1024" y="1"/>
                    <a:pt x="934" y="6"/>
                    <a:pt x="836" y="16"/>
                  </a:cubicBezTo>
                  <a:cubicBezTo>
                    <a:pt x="779" y="24"/>
                    <a:pt x="720" y="27"/>
                    <a:pt x="661" y="27"/>
                  </a:cubicBezTo>
                  <a:cubicBezTo>
                    <a:pt x="589" y="27"/>
                    <a:pt x="517" y="23"/>
                    <a:pt x="446" y="23"/>
                  </a:cubicBezTo>
                  <a:cubicBezTo>
                    <a:pt x="292" y="23"/>
                    <a:pt x="141" y="39"/>
                    <a:pt x="1" y="136"/>
                  </a:cubicBezTo>
                  <a:cubicBezTo>
                    <a:pt x="1" y="195"/>
                    <a:pt x="21" y="215"/>
                    <a:pt x="21" y="255"/>
                  </a:cubicBezTo>
                  <a:cubicBezTo>
                    <a:pt x="118" y="384"/>
                    <a:pt x="225" y="422"/>
                    <a:pt x="336" y="422"/>
                  </a:cubicBezTo>
                  <a:cubicBezTo>
                    <a:pt x="488" y="422"/>
                    <a:pt x="647" y="353"/>
                    <a:pt x="802" y="353"/>
                  </a:cubicBezTo>
                  <a:cubicBezTo>
                    <a:pt x="813" y="353"/>
                    <a:pt x="825" y="354"/>
                    <a:pt x="836" y="354"/>
                  </a:cubicBezTo>
                  <a:cubicBezTo>
                    <a:pt x="637" y="414"/>
                    <a:pt x="359" y="354"/>
                    <a:pt x="339" y="673"/>
                  </a:cubicBezTo>
                  <a:cubicBezTo>
                    <a:pt x="757" y="911"/>
                    <a:pt x="1254" y="1051"/>
                    <a:pt x="1035" y="1727"/>
                  </a:cubicBezTo>
                  <a:cubicBezTo>
                    <a:pt x="1067" y="1729"/>
                    <a:pt x="1098" y="1731"/>
                    <a:pt x="1127" y="1731"/>
                  </a:cubicBezTo>
                  <a:cubicBezTo>
                    <a:pt x="1357" y="1731"/>
                    <a:pt x="1522" y="1656"/>
                    <a:pt x="1592" y="1409"/>
                  </a:cubicBezTo>
                  <a:cubicBezTo>
                    <a:pt x="1637" y="1256"/>
                    <a:pt x="1679" y="1205"/>
                    <a:pt x="1721" y="1205"/>
                  </a:cubicBezTo>
                  <a:cubicBezTo>
                    <a:pt x="1805" y="1205"/>
                    <a:pt x="1886" y="1411"/>
                    <a:pt x="1974" y="1411"/>
                  </a:cubicBezTo>
                  <a:cubicBezTo>
                    <a:pt x="1980" y="1411"/>
                    <a:pt x="1985" y="1410"/>
                    <a:pt x="1990" y="1409"/>
                  </a:cubicBezTo>
                  <a:cubicBezTo>
                    <a:pt x="1990" y="1250"/>
                    <a:pt x="2010" y="1110"/>
                    <a:pt x="1950" y="951"/>
                  </a:cubicBezTo>
                  <a:cubicBezTo>
                    <a:pt x="1898" y="256"/>
                    <a:pt x="1679" y="1"/>
                    <a:pt x="1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6717;p9">
              <a:extLst>
                <a:ext uri="{FF2B5EF4-FFF2-40B4-BE49-F238E27FC236}">
                  <a16:creationId xmlns:a16="http://schemas.microsoft.com/office/drawing/2014/main" id="{45041045-A16E-4E7E-8D27-6E3792CDF77D}"/>
                </a:ext>
              </a:extLst>
            </p:cNvPr>
            <p:cNvSpPr/>
            <p:nvPr/>
          </p:nvSpPr>
          <p:spPr>
            <a:xfrm>
              <a:off x="5678150" y="5012375"/>
              <a:ext cx="52250" cy="30975"/>
            </a:xfrm>
            <a:custGeom>
              <a:avLst/>
              <a:gdLst/>
              <a:ahLst/>
              <a:cxnLst/>
              <a:rect l="l" t="t" r="r" b="b"/>
              <a:pathLst>
                <a:path w="2090" h="1239" extrusionOk="0">
                  <a:moveTo>
                    <a:pt x="1632" y="0"/>
                  </a:moveTo>
                  <a:cubicBezTo>
                    <a:pt x="1533" y="0"/>
                    <a:pt x="1493" y="80"/>
                    <a:pt x="1433" y="159"/>
                  </a:cubicBezTo>
                  <a:cubicBezTo>
                    <a:pt x="1319" y="208"/>
                    <a:pt x="1406" y="527"/>
                    <a:pt x="1219" y="527"/>
                  </a:cubicBezTo>
                  <a:cubicBezTo>
                    <a:pt x="1178" y="527"/>
                    <a:pt x="1125" y="513"/>
                    <a:pt x="1055" y="478"/>
                  </a:cubicBezTo>
                  <a:cubicBezTo>
                    <a:pt x="916" y="498"/>
                    <a:pt x="737" y="517"/>
                    <a:pt x="598" y="557"/>
                  </a:cubicBezTo>
                  <a:cubicBezTo>
                    <a:pt x="399" y="677"/>
                    <a:pt x="220" y="776"/>
                    <a:pt x="41" y="875"/>
                  </a:cubicBezTo>
                  <a:cubicBezTo>
                    <a:pt x="1" y="1055"/>
                    <a:pt x="100" y="1114"/>
                    <a:pt x="240" y="1174"/>
                  </a:cubicBezTo>
                  <a:cubicBezTo>
                    <a:pt x="384" y="1220"/>
                    <a:pt x="524" y="1239"/>
                    <a:pt x="661" y="1239"/>
                  </a:cubicBezTo>
                  <a:cubicBezTo>
                    <a:pt x="1054" y="1239"/>
                    <a:pt x="1423" y="1088"/>
                    <a:pt x="1791" y="1015"/>
                  </a:cubicBezTo>
                  <a:cubicBezTo>
                    <a:pt x="2090" y="975"/>
                    <a:pt x="1950" y="696"/>
                    <a:pt x="2030" y="517"/>
                  </a:cubicBezTo>
                  <a:cubicBezTo>
                    <a:pt x="2030" y="458"/>
                    <a:pt x="2050" y="398"/>
                    <a:pt x="2030" y="318"/>
                  </a:cubicBezTo>
                  <a:cubicBezTo>
                    <a:pt x="2010" y="279"/>
                    <a:pt x="2010" y="259"/>
                    <a:pt x="1990" y="219"/>
                  </a:cubicBezTo>
                  <a:cubicBezTo>
                    <a:pt x="1891" y="100"/>
                    <a:pt x="1751" y="80"/>
                    <a:pt x="1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6718;p9">
              <a:extLst>
                <a:ext uri="{FF2B5EF4-FFF2-40B4-BE49-F238E27FC236}">
                  <a16:creationId xmlns:a16="http://schemas.microsoft.com/office/drawing/2014/main" id="{D6E10E7A-EE71-4E0D-9782-A30404CB87F7}"/>
                </a:ext>
              </a:extLst>
            </p:cNvPr>
            <p:cNvSpPr/>
            <p:nvPr/>
          </p:nvSpPr>
          <p:spPr>
            <a:xfrm>
              <a:off x="5732375" y="5011375"/>
              <a:ext cx="18925" cy="16925"/>
            </a:xfrm>
            <a:custGeom>
              <a:avLst/>
              <a:gdLst/>
              <a:ahLst/>
              <a:cxnLst/>
              <a:rect l="l" t="t" r="r" b="b"/>
              <a:pathLst>
                <a:path w="757" h="677" extrusionOk="0">
                  <a:moveTo>
                    <a:pt x="219" y="0"/>
                  </a:moveTo>
                  <a:cubicBezTo>
                    <a:pt x="120" y="20"/>
                    <a:pt x="60" y="60"/>
                    <a:pt x="60" y="160"/>
                  </a:cubicBezTo>
                  <a:cubicBezTo>
                    <a:pt x="0" y="518"/>
                    <a:pt x="159" y="677"/>
                    <a:pt x="537" y="677"/>
                  </a:cubicBezTo>
                  <a:cubicBezTo>
                    <a:pt x="597" y="657"/>
                    <a:pt x="677" y="617"/>
                    <a:pt x="736" y="557"/>
                  </a:cubicBezTo>
                  <a:cubicBezTo>
                    <a:pt x="756" y="557"/>
                    <a:pt x="756" y="538"/>
                    <a:pt x="756" y="498"/>
                  </a:cubicBezTo>
                  <a:cubicBezTo>
                    <a:pt x="756" y="438"/>
                    <a:pt x="736" y="418"/>
                    <a:pt x="677" y="358"/>
                  </a:cubicBezTo>
                  <a:cubicBezTo>
                    <a:pt x="537" y="239"/>
                    <a:pt x="358" y="1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6719;p9">
              <a:extLst>
                <a:ext uri="{FF2B5EF4-FFF2-40B4-BE49-F238E27FC236}">
                  <a16:creationId xmlns:a16="http://schemas.microsoft.com/office/drawing/2014/main" id="{D630659B-D47B-4203-B604-F45AF21A731D}"/>
                </a:ext>
              </a:extLst>
            </p:cNvPr>
            <p:cNvSpPr/>
            <p:nvPr/>
          </p:nvSpPr>
          <p:spPr>
            <a:xfrm>
              <a:off x="5704525" y="5016350"/>
              <a:ext cx="10550" cy="10525"/>
            </a:xfrm>
            <a:custGeom>
              <a:avLst/>
              <a:gdLst/>
              <a:ahLst/>
              <a:cxnLst/>
              <a:rect l="l" t="t" r="r" b="b"/>
              <a:pathLst>
                <a:path w="422" h="421" extrusionOk="0">
                  <a:moveTo>
                    <a:pt x="378" y="0"/>
                  </a:moveTo>
                  <a:cubicBezTo>
                    <a:pt x="179" y="20"/>
                    <a:pt x="60" y="120"/>
                    <a:pt x="0" y="319"/>
                  </a:cubicBezTo>
                  <a:cubicBezTo>
                    <a:pt x="118" y="391"/>
                    <a:pt x="201" y="420"/>
                    <a:pt x="258" y="420"/>
                  </a:cubicBezTo>
                  <a:cubicBezTo>
                    <a:pt x="422" y="420"/>
                    <a:pt x="378" y="17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6720;p9">
              <a:extLst>
                <a:ext uri="{FF2B5EF4-FFF2-40B4-BE49-F238E27FC236}">
                  <a16:creationId xmlns:a16="http://schemas.microsoft.com/office/drawing/2014/main" id="{C651B2F4-02B4-4D17-8DC4-68BBD1246BAE}"/>
                </a:ext>
              </a:extLst>
            </p:cNvPr>
            <p:cNvSpPr/>
            <p:nvPr/>
          </p:nvSpPr>
          <p:spPr>
            <a:xfrm>
              <a:off x="5719450" y="5011375"/>
              <a:ext cx="10950" cy="9975"/>
            </a:xfrm>
            <a:custGeom>
              <a:avLst/>
              <a:gdLst/>
              <a:ahLst/>
              <a:cxnLst/>
              <a:rect l="l" t="t" r="r" b="b"/>
              <a:pathLst>
                <a:path w="438" h="399" extrusionOk="0">
                  <a:moveTo>
                    <a:pt x="338" y="0"/>
                  </a:moveTo>
                  <a:cubicBezTo>
                    <a:pt x="259" y="0"/>
                    <a:pt x="179" y="0"/>
                    <a:pt x="139" y="20"/>
                  </a:cubicBezTo>
                  <a:cubicBezTo>
                    <a:pt x="80" y="20"/>
                    <a:pt x="60" y="40"/>
                    <a:pt x="0" y="60"/>
                  </a:cubicBezTo>
                  <a:cubicBezTo>
                    <a:pt x="60" y="219"/>
                    <a:pt x="179" y="339"/>
                    <a:pt x="338" y="398"/>
                  </a:cubicBezTo>
                  <a:cubicBezTo>
                    <a:pt x="398" y="319"/>
                    <a:pt x="438" y="239"/>
                    <a:pt x="438" y="140"/>
                  </a:cubicBezTo>
                  <a:cubicBezTo>
                    <a:pt x="438" y="100"/>
                    <a:pt x="378" y="4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6721;p9">
              <a:extLst>
                <a:ext uri="{FF2B5EF4-FFF2-40B4-BE49-F238E27FC236}">
                  <a16:creationId xmlns:a16="http://schemas.microsoft.com/office/drawing/2014/main" id="{57D3019C-BB7F-438C-B368-5B4BA56D7486}"/>
                </a:ext>
              </a:extLst>
            </p:cNvPr>
            <p:cNvSpPr/>
            <p:nvPr/>
          </p:nvSpPr>
          <p:spPr>
            <a:xfrm>
              <a:off x="5725900" y="5007675"/>
              <a:ext cx="11975" cy="6700"/>
            </a:xfrm>
            <a:custGeom>
              <a:avLst/>
              <a:gdLst/>
              <a:ahLst/>
              <a:cxnLst/>
              <a:rect l="l" t="t" r="r" b="b"/>
              <a:pathLst>
                <a:path w="479" h="268" extrusionOk="0">
                  <a:moveTo>
                    <a:pt x="192" y="0"/>
                  </a:moveTo>
                  <a:cubicBezTo>
                    <a:pt x="154" y="0"/>
                    <a:pt x="117" y="4"/>
                    <a:pt x="80" y="9"/>
                  </a:cubicBezTo>
                  <a:cubicBezTo>
                    <a:pt x="40" y="9"/>
                    <a:pt x="40" y="49"/>
                    <a:pt x="21" y="89"/>
                  </a:cubicBezTo>
                  <a:cubicBezTo>
                    <a:pt x="1" y="109"/>
                    <a:pt x="21" y="129"/>
                    <a:pt x="40" y="188"/>
                  </a:cubicBezTo>
                  <a:lnTo>
                    <a:pt x="80" y="208"/>
                  </a:lnTo>
                  <a:cubicBezTo>
                    <a:pt x="130" y="248"/>
                    <a:pt x="185" y="268"/>
                    <a:pt x="239" y="268"/>
                  </a:cubicBezTo>
                  <a:cubicBezTo>
                    <a:pt x="294" y="268"/>
                    <a:pt x="349" y="248"/>
                    <a:pt x="398" y="208"/>
                  </a:cubicBezTo>
                  <a:lnTo>
                    <a:pt x="478" y="148"/>
                  </a:lnTo>
                  <a:cubicBezTo>
                    <a:pt x="405" y="31"/>
                    <a:pt x="299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6722;p9">
              <a:extLst>
                <a:ext uri="{FF2B5EF4-FFF2-40B4-BE49-F238E27FC236}">
                  <a16:creationId xmlns:a16="http://schemas.microsoft.com/office/drawing/2014/main" id="{3AD13AC0-7A9A-46DE-A931-151DD4AB37C8}"/>
                </a:ext>
              </a:extLst>
            </p:cNvPr>
            <p:cNvSpPr/>
            <p:nvPr/>
          </p:nvSpPr>
          <p:spPr>
            <a:xfrm>
              <a:off x="5721925" y="50079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60" y="60"/>
                    <a:pt x="0" y="139"/>
                  </a:cubicBezTo>
                  <a:cubicBezTo>
                    <a:pt x="80" y="139"/>
                    <a:pt x="140" y="159"/>
                    <a:pt x="199" y="159"/>
                  </a:cubicBezTo>
                  <a:cubicBezTo>
                    <a:pt x="239" y="100"/>
                    <a:pt x="239" y="6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6723;p9">
              <a:extLst>
                <a:ext uri="{FF2B5EF4-FFF2-40B4-BE49-F238E27FC236}">
                  <a16:creationId xmlns:a16="http://schemas.microsoft.com/office/drawing/2014/main" id="{645C4191-7BD0-41DC-AACC-76B90948C3F1}"/>
                </a:ext>
              </a:extLst>
            </p:cNvPr>
            <p:cNvSpPr/>
            <p:nvPr/>
          </p:nvSpPr>
          <p:spPr>
            <a:xfrm>
              <a:off x="5749275" y="5019825"/>
              <a:ext cx="5000" cy="6075"/>
            </a:xfrm>
            <a:custGeom>
              <a:avLst/>
              <a:gdLst/>
              <a:ahLst/>
              <a:cxnLst/>
              <a:rect l="l" t="t" r="r" b="b"/>
              <a:pathLst>
                <a:path w="200" h="243" extrusionOk="0">
                  <a:moveTo>
                    <a:pt x="160" y="1"/>
                  </a:moveTo>
                  <a:cubicBezTo>
                    <a:pt x="100" y="1"/>
                    <a:pt x="60" y="1"/>
                    <a:pt x="1" y="20"/>
                  </a:cubicBezTo>
                  <a:lnTo>
                    <a:pt x="1" y="219"/>
                  </a:lnTo>
                  <a:cubicBezTo>
                    <a:pt x="38" y="235"/>
                    <a:pt x="68" y="243"/>
                    <a:pt x="93" y="243"/>
                  </a:cubicBezTo>
                  <a:cubicBezTo>
                    <a:pt x="160" y="243"/>
                    <a:pt x="185" y="187"/>
                    <a:pt x="200" y="100"/>
                  </a:cubicBezTo>
                  <a:cubicBezTo>
                    <a:pt x="200" y="60"/>
                    <a:pt x="180" y="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6724;p9">
              <a:extLst>
                <a:ext uri="{FF2B5EF4-FFF2-40B4-BE49-F238E27FC236}">
                  <a16:creationId xmlns:a16="http://schemas.microsoft.com/office/drawing/2014/main" id="{C40F43D4-5A1B-4FA8-88F9-4C90D289B41F}"/>
                </a:ext>
              </a:extLst>
            </p:cNvPr>
            <p:cNvSpPr/>
            <p:nvPr/>
          </p:nvSpPr>
          <p:spPr>
            <a:xfrm>
              <a:off x="5416075" y="4046575"/>
              <a:ext cx="202925" cy="24425"/>
            </a:xfrm>
            <a:custGeom>
              <a:avLst/>
              <a:gdLst/>
              <a:ahLst/>
              <a:cxnLst/>
              <a:rect l="l" t="t" r="r" b="b"/>
              <a:pathLst>
                <a:path w="8117" h="977" extrusionOk="0">
                  <a:moveTo>
                    <a:pt x="3437" y="0"/>
                  </a:moveTo>
                  <a:cubicBezTo>
                    <a:pt x="2426" y="0"/>
                    <a:pt x="1414" y="43"/>
                    <a:pt x="394" y="43"/>
                  </a:cubicBezTo>
                  <a:cubicBezTo>
                    <a:pt x="263" y="43"/>
                    <a:pt x="132" y="42"/>
                    <a:pt x="0" y="40"/>
                  </a:cubicBezTo>
                  <a:lnTo>
                    <a:pt x="0" y="40"/>
                  </a:lnTo>
                  <a:cubicBezTo>
                    <a:pt x="27" y="289"/>
                    <a:pt x="139" y="348"/>
                    <a:pt x="275" y="348"/>
                  </a:cubicBezTo>
                  <a:cubicBezTo>
                    <a:pt x="346" y="348"/>
                    <a:pt x="423" y="332"/>
                    <a:pt x="498" y="319"/>
                  </a:cubicBezTo>
                  <a:cubicBezTo>
                    <a:pt x="597" y="299"/>
                    <a:pt x="697" y="292"/>
                    <a:pt x="796" y="292"/>
                  </a:cubicBezTo>
                  <a:cubicBezTo>
                    <a:pt x="887" y="292"/>
                    <a:pt x="977" y="298"/>
                    <a:pt x="1068" y="304"/>
                  </a:cubicBezTo>
                  <a:lnTo>
                    <a:pt x="1068" y="304"/>
                  </a:lnTo>
                  <a:cubicBezTo>
                    <a:pt x="1042" y="303"/>
                    <a:pt x="1017" y="303"/>
                    <a:pt x="995" y="303"/>
                  </a:cubicBezTo>
                  <a:cubicBezTo>
                    <a:pt x="651" y="303"/>
                    <a:pt x="630" y="383"/>
                    <a:pt x="538" y="737"/>
                  </a:cubicBezTo>
                  <a:cubicBezTo>
                    <a:pt x="782" y="925"/>
                    <a:pt x="1051" y="959"/>
                    <a:pt x="1327" y="959"/>
                  </a:cubicBezTo>
                  <a:cubicBezTo>
                    <a:pt x="1482" y="959"/>
                    <a:pt x="1639" y="948"/>
                    <a:pt x="1796" y="948"/>
                  </a:cubicBezTo>
                  <a:cubicBezTo>
                    <a:pt x="1861" y="948"/>
                    <a:pt x="1925" y="950"/>
                    <a:pt x="1990" y="955"/>
                  </a:cubicBezTo>
                  <a:cubicBezTo>
                    <a:pt x="2100" y="944"/>
                    <a:pt x="2212" y="940"/>
                    <a:pt x="2325" y="940"/>
                  </a:cubicBezTo>
                  <a:cubicBezTo>
                    <a:pt x="2660" y="940"/>
                    <a:pt x="3002" y="977"/>
                    <a:pt x="3342" y="977"/>
                  </a:cubicBezTo>
                  <a:cubicBezTo>
                    <a:pt x="3708" y="977"/>
                    <a:pt x="4070" y="934"/>
                    <a:pt x="4417" y="756"/>
                  </a:cubicBezTo>
                  <a:cubicBezTo>
                    <a:pt x="4543" y="750"/>
                    <a:pt x="4669" y="748"/>
                    <a:pt x="4795" y="748"/>
                  </a:cubicBezTo>
                  <a:cubicBezTo>
                    <a:pt x="5192" y="748"/>
                    <a:pt x="5585" y="771"/>
                    <a:pt x="5981" y="771"/>
                  </a:cubicBezTo>
                  <a:cubicBezTo>
                    <a:pt x="6267" y="771"/>
                    <a:pt x="6554" y="759"/>
                    <a:pt x="6844" y="717"/>
                  </a:cubicBezTo>
                  <a:cubicBezTo>
                    <a:pt x="6873" y="687"/>
                    <a:pt x="6903" y="672"/>
                    <a:pt x="6933" y="672"/>
                  </a:cubicBezTo>
                  <a:cubicBezTo>
                    <a:pt x="6963" y="672"/>
                    <a:pt x="6993" y="687"/>
                    <a:pt x="7023" y="717"/>
                  </a:cubicBezTo>
                  <a:lnTo>
                    <a:pt x="7361" y="717"/>
                  </a:lnTo>
                  <a:cubicBezTo>
                    <a:pt x="7391" y="687"/>
                    <a:pt x="7425" y="672"/>
                    <a:pt x="7458" y="672"/>
                  </a:cubicBezTo>
                  <a:cubicBezTo>
                    <a:pt x="7490" y="672"/>
                    <a:pt x="7520" y="687"/>
                    <a:pt x="7540" y="717"/>
                  </a:cubicBezTo>
                  <a:lnTo>
                    <a:pt x="8057" y="717"/>
                  </a:lnTo>
                  <a:cubicBezTo>
                    <a:pt x="8097" y="637"/>
                    <a:pt x="8097" y="538"/>
                    <a:pt x="8117" y="458"/>
                  </a:cubicBezTo>
                  <a:lnTo>
                    <a:pt x="8117" y="458"/>
                  </a:lnTo>
                  <a:cubicBezTo>
                    <a:pt x="8070" y="462"/>
                    <a:pt x="8024" y="463"/>
                    <a:pt x="7978" y="463"/>
                  </a:cubicBezTo>
                  <a:cubicBezTo>
                    <a:pt x="7400" y="463"/>
                    <a:pt x="6852" y="201"/>
                    <a:pt x="6282" y="201"/>
                  </a:cubicBezTo>
                  <a:cubicBezTo>
                    <a:pt x="6140" y="201"/>
                    <a:pt x="5995" y="218"/>
                    <a:pt x="5849" y="259"/>
                  </a:cubicBezTo>
                  <a:cubicBezTo>
                    <a:pt x="5758" y="288"/>
                    <a:pt x="5673" y="301"/>
                    <a:pt x="5594" y="301"/>
                  </a:cubicBezTo>
                  <a:cubicBezTo>
                    <a:pt x="5344" y="301"/>
                    <a:pt x="5140" y="176"/>
                    <a:pt x="4914" y="40"/>
                  </a:cubicBezTo>
                  <a:cubicBezTo>
                    <a:pt x="4422" y="10"/>
                    <a:pt x="3929" y="0"/>
                    <a:pt x="3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6725;p9">
              <a:extLst>
                <a:ext uri="{FF2B5EF4-FFF2-40B4-BE49-F238E27FC236}">
                  <a16:creationId xmlns:a16="http://schemas.microsoft.com/office/drawing/2014/main" id="{ADC3273D-F5B3-430F-BF37-44855D7B13DE}"/>
                </a:ext>
              </a:extLst>
            </p:cNvPr>
            <p:cNvSpPr/>
            <p:nvPr/>
          </p:nvSpPr>
          <p:spPr>
            <a:xfrm>
              <a:off x="5591625" y="4025700"/>
              <a:ext cx="17925" cy="9000"/>
            </a:xfrm>
            <a:custGeom>
              <a:avLst/>
              <a:gdLst/>
              <a:ahLst/>
              <a:cxnLst/>
              <a:rect l="l" t="t" r="r" b="b"/>
              <a:pathLst>
                <a:path w="717" h="360" extrusionOk="0">
                  <a:moveTo>
                    <a:pt x="1" y="0"/>
                  </a:moveTo>
                  <a:cubicBezTo>
                    <a:pt x="39" y="171"/>
                    <a:pt x="76" y="359"/>
                    <a:pt x="287" y="359"/>
                  </a:cubicBezTo>
                  <a:cubicBezTo>
                    <a:pt x="297" y="359"/>
                    <a:pt x="308" y="359"/>
                    <a:pt x="319" y="358"/>
                  </a:cubicBezTo>
                  <a:lnTo>
                    <a:pt x="717" y="358"/>
                  </a:lnTo>
                  <a:cubicBezTo>
                    <a:pt x="538" y="13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6726;p9">
              <a:extLst>
                <a:ext uri="{FF2B5EF4-FFF2-40B4-BE49-F238E27FC236}">
                  <a16:creationId xmlns:a16="http://schemas.microsoft.com/office/drawing/2014/main" id="{F9A5E374-300A-49F8-AA9E-C68EFBD42D24}"/>
                </a:ext>
              </a:extLst>
            </p:cNvPr>
            <p:cNvSpPr/>
            <p:nvPr/>
          </p:nvSpPr>
          <p:spPr>
            <a:xfrm>
              <a:off x="4848150" y="3726825"/>
              <a:ext cx="116875" cy="29850"/>
            </a:xfrm>
            <a:custGeom>
              <a:avLst/>
              <a:gdLst/>
              <a:ahLst/>
              <a:cxnLst/>
              <a:rect l="l" t="t" r="r" b="b"/>
              <a:pathLst>
                <a:path w="4675" h="1194" extrusionOk="0">
                  <a:moveTo>
                    <a:pt x="4409" y="1"/>
                  </a:moveTo>
                  <a:cubicBezTo>
                    <a:pt x="3957" y="1"/>
                    <a:pt x="3537" y="152"/>
                    <a:pt x="3103" y="218"/>
                  </a:cubicBezTo>
                  <a:cubicBezTo>
                    <a:pt x="3024" y="318"/>
                    <a:pt x="2924" y="338"/>
                    <a:pt x="2805" y="377"/>
                  </a:cubicBezTo>
                  <a:cubicBezTo>
                    <a:pt x="1890" y="517"/>
                    <a:pt x="995" y="696"/>
                    <a:pt x="99" y="875"/>
                  </a:cubicBezTo>
                  <a:cubicBezTo>
                    <a:pt x="0" y="974"/>
                    <a:pt x="0" y="1094"/>
                    <a:pt x="99" y="1193"/>
                  </a:cubicBezTo>
                  <a:cubicBezTo>
                    <a:pt x="298" y="1173"/>
                    <a:pt x="497" y="1113"/>
                    <a:pt x="696" y="1094"/>
                  </a:cubicBezTo>
                  <a:cubicBezTo>
                    <a:pt x="1890" y="1014"/>
                    <a:pt x="3024" y="696"/>
                    <a:pt x="4177" y="397"/>
                  </a:cubicBezTo>
                  <a:cubicBezTo>
                    <a:pt x="4177" y="356"/>
                    <a:pt x="4166" y="346"/>
                    <a:pt x="4154" y="346"/>
                  </a:cubicBezTo>
                  <a:cubicBezTo>
                    <a:pt x="4151" y="346"/>
                    <a:pt x="4149" y="346"/>
                    <a:pt x="4146" y="347"/>
                  </a:cubicBezTo>
                  <a:lnTo>
                    <a:pt x="4146" y="347"/>
                  </a:lnTo>
                  <a:cubicBezTo>
                    <a:pt x="4153" y="341"/>
                    <a:pt x="4163" y="332"/>
                    <a:pt x="4177" y="318"/>
                  </a:cubicBezTo>
                  <a:cubicBezTo>
                    <a:pt x="4192" y="289"/>
                    <a:pt x="4209" y="279"/>
                    <a:pt x="4226" y="279"/>
                  </a:cubicBezTo>
                  <a:cubicBezTo>
                    <a:pt x="4258" y="279"/>
                    <a:pt x="4291" y="312"/>
                    <a:pt x="4317" y="338"/>
                  </a:cubicBezTo>
                  <a:lnTo>
                    <a:pt x="4496" y="338"/>
                  </a:lnTo>
                  <a:cubicBezTo>
                    <a:pt x="4555" y="238"/>
                    <a:pt x="4615" y="119"/>
                    <a:pt x="4675" y="19"/>
                  </a:cubicBezTo>
                  <a:cubicBezTo>
                    <a:pt x="4585" y="7"/>
                    <a:pt x="4496" y="1"/>
                    <a:pt x="4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6727;p9">
              <a:extLst>
                <a:ext uri="{FF2B5EF4-FFF2-40B4-BE49-F238E27FC236}">
                  <a16:creationId xmlns:a16="http://schemas.microsoft.com/office/drawing/2014/main" id="{947169D6-6DB0-4C16-9C1F-1F32A9F0E5DA}"/>
                </a:ext>
              </a:extLst>
            </p:cNvPr>
            <p:cNvSpPr/>
            <p:nvPr/>
          </p:nvSpPr>
          <p:spPr>
            <a:xfrm>
              <a:off x="5130125" y="3709400"/>
              <a:ext cx="39300" cy="9000"/>
            </a:xfrm>
            <a:custGeom>
              <a:avLst/>
              <a:gdLst/>
              <a:ahLst/>
              <a:cxnLst/>
              <a:rect l="l" t="t" r="r" b="b"/>
              <a:pathLst>
                <a:path w="1572" h="360" extrusionOk="0">
                  <a:moveTo>
                    <a:pt x="1253" y="0"/>
                  </a:moveTo>
                  <a:cubicBezTo>
                    <a:pt x="816" y="0"/>
                    <a:pt x="438" y="20"/>
                    <a:pt x="0" y="20"/>
                  </a:cubicBezTo>
                  <a:cubicBezTo>
                    <a:pt x="80" y="120"/>
                    <a:pt x="139" y="219"/>
                    <a:pt x="179" y="319"/>
                  </a:cubicBezTo>
                  <a:cubicBezTo>
                    <a:pt x="346" y="350"/>
                    <a:pt x="510" y="360"/>
                    <a:pt x="675" y="360"/>
                  </a:cubicBezTo>
                  <a:cubicBezTo>
                    <a:pt x="922" y="360"/>
                    <a:pt x="1170" y="338"/>
                    <a:pt x="1432" y="338"/>
                  </a:cubicBezTo>
                  <a:cubicBezTo>
                    <a:pt x="1572" y="159"/>
                    <a:pt x="1572" y="2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6728;p9">
              <a:extLst>
                <a:ext uri="{FF2B5EF4-FFF2-40B4-BE49-F238E27FC236}">
                  <a16:creationId xmlns:a16="http://schemas.microsoft.com/office/drawing/2014/main" id="{145196CB-BA08-4FB7-A857-96E93CF6448D}"/>
                </a:ext>
              </a:extLst>
            </p:cNvPr>
            <p:cNvSpPr/>
            <p:nvPr/>
          </p:nvSpPr>
          <p:spPr>
            <a:xfrm>
              <a:off x="5309650" y="5126150"/>
              <a:ext cx="191500" cy="65775"/>
            </a:xfrm>
            <a:custGeom>
              <a:avLst/>
              <a:gdLst/>
              <a:ahLst/>
              <a:cxnLst/>
              <a:rect l="l" t="t" r="r" b="b"/>
              <a:pathLst>
                <a:path w="7660" h="2631" extrusionOk="0">
                  <a:moveTo>
                    <a:pt x="7161" y="0"/>
                  </a:moveTo>
                  <a:cubicBezTo>
                    <a:pt x="6326" y="0"/>
                    <a:pt x="5606" y="485"/>
                    <a:pt x="4814" y="542"/>
                  </a:cubicBezTo>
                  <a:cubicBezTo>
                    <a:pt x="4357" y="741"/>
                    <a:pt x="3860" y="840"/>
                    <a:pt x="3422" y="1019"/>
                  </a:cubicBezTo>
                  <a:cubicBezTo>
                    <a:pt x="2547" y="1397"/>
                    <a:pt x="1572" y="1516"/>
                    <a:pt x="736" y="1934"/>
                  </a:cubicBezTo>
                  <a:cubicBezTo>
                    <a:pt x="478" y="2073"/>
                    <a:pt x="80" y="2014"/>
                    <a:pt x="0" y="2432"/>
                  </a:cubicBezTo>
                  <a:cubicBezTo>
                    <a:pt x="219" y="2491"/>
                    <a:pt x="438" y="2432"/>
                    <a:pt x="557" y="2630"/>
                  </a:cubicBezTo>
                  <a:cubicBezTo>
                    <a:pt x="935" y="2571"/>
                    <a:pt x="1274" y="2511"/>
                    <a:pt x="1652" y="2432"/>
                  </a:cubicBezTo>
                  <a:cubicBezTo>
                    <a:pt x="2427" y="2272"/>
                    <a:pt x="3183" y="2034"/>
                    <a:pt x="3919" y="1715"/>
                  </a:cubicBezTo>
                  <a:cubicBezTo>
                    <a:pt x="4437" y="1337"/>
                    <a:pt x="5053" y="1218"/>
                    <a:pt x="5650" y="1019"/>
                  </a:cubicBezTo>
                  <a:cubicBezTo>
                    <a:pt x="6147" y="940"/>
                    <a:pt x="6664" y="920"/>
                    <a:pt x="7102" y="601"/>
                  </a:cubicBezTo>
                  <a:cubicBezTo>
                    <a:pt x="7162" y="601"/>
                    <a:pt x="7241" y="562"/>
                    <a:pt x="7321" y="542"/>
                  </a:cubicBezTo>
                  <a:cubicBezTo>
                    <a:pt x="7460" y="482"/>
                    <a:pt x="7659" y="422"/>
                    <a:pt x="7619" y="204"/>
                  </a:cubicBezTo>
                  <a:cubicBezTo>
                    <a:pt x="7540" y="104"/>
                    <a:pt x="7420" y="25"/>
                    <a:pt x="7301" y="5"/>
                  </a:cubicBezTo>
                  <a:cubicBezTo>
                    <a:pt x="7254" y="2"/>
                    <a:pt x="7207" y="0"/>
                    <a:pt x="71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6729;p9">
              <a:extLst>
                <a:ext uri="{FF2B5EF4-FFF2-40B4-BE49-F238E27FC236}">
                  <a16:creationId xmlns:a16="http://schemas.microsoft.com/office/drawing/2014/main" id="{F83D6CF1-D3BF-458E-BB33-6C562F1C5B65}"/>
                </a:ext>
              </a:extLst>
            </p:cNvPr>
            <p:cNvSpPr/>
            <p:nvPr/>
          </p:nvSpPr>
          <p:spPr>
            <a:xfrm>
              <a:off x="5245500" y="5214100"/>
              <a:ext cx="34825" cy="18600"/>
            </a:xfrm>
            <a:custGeom>
              <a:avLst/>
              <a:gdLst/>
              <a:ahLst/>
              <a:cxnLst/>
              <a:rect l="l" t="t" r="r" b="b"/>
              <a:pathLst>
                <a:path w="1393" h="744" extrusionOk="0">
                  <a:moveTo>
                    <a:pt x="1273" y="0"/>
                  </a:moveTo>
                  <a:cubicBezTo>
                    <a:pt x="850" y="0"/>
                    <a:pt x="498" y="270"/>
                    <a:pt x="80" y="306"/>
                  </a:cubicBezTo>
                  <a:cubicBezTo>
                    <a:pt x="40" y="306"/>
                    <a:pt x="20" y="306"/>
                    <a:pt x="0" y="366"/>
                  </a:cubicBezTo>
                  <a:cubicBezTo>
                    <a:pt x="20" y="744"/>
                    <a:pt x="299" y="684"/>
                    <a:pt x="537" y="704"/>
                  </a:cubicBezTo>
                  <a:lnTo>
                    <a:pt x="1214" y="485"/>
                  </a:lnTo>
                  <a:cubicBezTo>
                    <a:pt x="1293" y="445"/>
                    <a:pt x="1393" y="445"/>
                    <a:pt x="1393" y="306"/>
                  </a:cubicBezTo>
                  <a:lnTo>
                    <a:pt x="1393" y="8"/>
                  </a:lnTo>
                  <a:cubicBezTo>
                    <a:pt x="1352" y="3"/>
                    <a:pt x="1312" y="0"/>
                    <a:pt x="1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6730;p9">
              <a:extLst>
                <a:ext uri="{FF2B5EF4-FFF2-40B4-BE49-F238E27FC236}">
                  <a16:creationId xmlns:a16="http://schemas.microsoft.com/office/drawing/2014/main" id="{BB19EF06-8645-4F97-9E1D-71235BEDD510}"/>
                </a:ext>
              </a:extLst>
            </p:cNvPr>
            <p:cNvSpPr/>
            <p:nvPr/>
          </p:nvSpPr>
          <p:spPr>
            <a:xfrm>
              <a:off x="5350425" y="5169525"/>
              <a:ext cx="56725" cy="18950"/>
            </a:xfrm>
            <a:custGeom>
              <a:avLst/>
              <a:gdLst/>
              <a:ahLst/>
              <a:cxnLst/>
              <a:rect l="l" t="t" r="r" b="b"/>
              <a:pathLst>
                <a:path w="2269" h="758" extrusionOk="0">
                  <a:moveTo>
                    <a:pt x="2268" y="0"/>
                  </a:moveTo>
                  <a:cubicBezTo>
                    <a:pt x="1473" y="159"/>
                    <a:pt x="717" y="358"/>
                    <a:pt x="1" y="736"/>
                  </a:cubicBezTo>
                  <a:cubicBezTo>
                    <a:pt x="87" y="751"/>
                    <a:pt x="172" y="757"/>
                    <a:pt x="255" y="757"/>
                  </a:cubicBezTo>
                  <a:cubicBezTo>
                    <a:pt x="974" y="757"/>
                    <a:pt x="1573" y="271"/>
                    <a:pt x="2268" y="199"/>
                  </a:cubicBezTo>
                  <a:lnTo>
                    <a:pt x="22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6731;p9">
              <a:extLst>
                <a:ext uri="{FF2B5EF4-FFF2-40B4-BE49-F238E27FC236}">
                  <a16:creationId xmlns:a16="http://schemas.microsoft.com/office/drawing/2014/main" id="{53657A1C-1CFB-46F3-8A13-DF7668749998}"/>
                </a:ext>
              </a:extLst>
            </p:cNvPr>
            <p:cNvSpPr/>
            <p:nvPr/>
          </p:nvSpPr>
          <p:spPr>
            <a:xfrm>
              <a:off x="5248475" y="5208300"/>
              <a:ext cx="40300" cy="13825"/>
            </a:xfrm>
            <a:custGeom>
              <a:avLst/>
              <a:gdLst/>
              <a:ahLst/>
              <a:cxnLst/>
              <a:rect l="l" t="t" r="r" b="b"/>
              <a:pathLst>
                <a:path w="1612" h="553" extrusionOk="0">
                  <a:moveTo>
                    <a:pt x="1612" y="1"/>
                  </a:moveTo>
                  <a:lnTo>
                    <a:pt x="1612" y="1"/>
                  </a:lnTo>
                  <a:cubicBezTo>
                    <a:pt x="1035" y="100"/>
                    <a:pt x="458" y="200"/>
                    <a:pt x="1" y="538"/>
                  </a:cubicBezTo>
                  <a:cubicBezTo>
                    <a:pt x="59" y="548"/>
                    <a:pt x="116" y="552"/>
                    <a:pt x="172" y="552"/>
                  </a:cubicBezTo>
                  <a:cubicBezTo>
                    <a:pt x="576" y="552"/>
                    <a:pt x="927" y="327"/>
                    <a:pt x="1294" y="240"/>
                  </a:cubicBezTo>
                  <a:cubicBezTo>
                    <a:pt x="1413" y="220"/>
                    <a:pt x="1572" y="180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6732;p9">
              <a:extLst>
                <a:ext uri="{FF2B5EF4-FFF2-40B4-BE49-F238E27FC236}">
                  <a16:creationId xmlns:a16="http://schemas.microsoft.com/office/drawing/2014/main" id="{5179C369-230D-497E-B8DC-5639165BFB1C}"/>
                </a:ext>
              </a:extLst>
            </p:cNvPr>
            <p:cNvSpPr/>
            <p:nvPr/>
          </p:nvSpPr>
          <p:spPr>
            <a:xfrm>
              <a:off x="5403150" y="5174500"/>
              <a:ext cx="22900" cy="8475"/>
            </a:xfrm>
            <a:custGeom>
              <a:avLst/>
              <a:gdLst/>
              <a:ahLst/>
              <a:cxnLst/>
              <a:rect l="l" t="t" r="r" b="b"/>
              <a:pathLst>
                <a:path w="916" h="339" extrusionOk="0">
                  <a:moveTo>
                    <a:pt x="179" y="0"/>
                  </a:moveTo>
                  <a:cubicBezTo>
                    <a:pt x="120" y="100"/>
                    <a:pt x="60" y="239"/>
                    <a:pt x="0" y="338"/>
                  </a:cubicBezTo>
                  <a:lnTo>
                    <a:pt x="319" y="338"/>
                  </a:lnTo>
                  <a:cubicBezTo>
                    <a:pt x="478" y="159"/>
                    <a:pt x="677" y="159"/>
                    <a:pt x="876" y="159"/>
                  </a:cubicBezTo>
                  <a:cubicBezTo>
                    <a:pt x="876" y="100"/>
                    <a:pt x="895" y="6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6733;p9">
              <a:extLst>
                <a:ext uri="{FF2B5EF4-FFF2-40B4-BE49-F238E27FC236}">
                  <a16:creationId xmlns:a16="http://schemas.microsoft.com/office/drawing/2014/main" id="{0A7F3C46-844D-46E6-B0CA-A64515B617E0}"/>
                </a:ext>
              </a:extLst>
            </p:cNvPr>
            <p:cNvSpPr/>
            <p:nvPr/>
          </p:nvSpPr>
          <p:spPr>
            <a:xfrm>
              <a:off x="5284275" y="5218600"/>
              <a:ext cx="9475" cy="4225"/>
            </a:xfrm>
            <a:custGeom>
              <a:avLst/>
              <a:gdLst/>
              <a:ahLst/>
              <a:cxnLst/>
              <a:rect l="l" t="t" r="r" b="b"/>
              <a:pathLst>
                <a:path w="379" h="169" extrusionOk="0">
                  <a:moveTo>
                    <a:pt x="294" y="0"/>
                  </a:moveTo>
                  <a:cubicBezTo>
                    <a:pt x="179" y="0"/>
                    <a:pt x="65" y="39"/>
                    <a:pt x="1" y="166"/>
                  </a:cubicBezTo>
                  <a:cubicBezTo>
                    <a:pt x="18" y="168"/>
                    <a:pt x="34" y="169"/>
                    <a:pt x="49" y="169"/>
                  </a:cubicBezTo>
                  <a:cubicBezTo>
                    <a:pt x="185" y="169"/>
                    <a:pt x="290" y="96"/>
                    <a:pt x="379" y="7"/>
                  </a:cubicBezTo>
                  <a:cubicBezTo>
                    <a:pt x="351" y="3"/>
                    <a:pt x="322" y="0"/>
                    <a:pt x="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6734;p9">
              <a:extLst>
                <a:ext uri="{FF2B5EF4-FFF2-40B4-BE49-F238E27FC236}">
                  <a16:creationId xmlns:a16="http://schemas.microsoft.com/office/drawing/2014/main" id="{FD17BCEA-F32B-4795-BADB-A8FE86C2031D}"/>
                </a:ext>
              </a:extLst>
            </p:cNvPr>
            <p:cNvSpPr/>
            <p:nvPr/>
          </p:nvSpPr>
          <p:spPr>
            <a:xfrm>
              <a:off x="5275825" y="5221750"/>
              <a:ext cx="8000" cy="4500"/>
            </a:xfrm>
            <a:custGeom>
              <a:avLst/>
              <a:gdLst/>
              <a:ahLst/>
              <a:cxnLst/>
              <a:rect l="l" t="t" r="r" b="b"/>
              <a:pathLst>
                <a:path w="320" h="180" extrusionOk="0">
                  <a:moveTo>
                    <a:pt x="180" y="0"/>
                  </a:moveTo>
                  <a:lnTo>
                    <a:pt x="1" y="179"/>
                  </a:lnTo>
                  <a:cubicBezTo>
                    <a:pt x="100" y="179"/>
                    <a:pt x="200" y="179"/>
                    <a:pt x="279" y="159"/>
                  </a:cubicBezTo>
                  <a:cubicBezTo>
                    <a:pt x="299" y="139"/>
                    <a:pt x="319" y="80"/>
                    <a:pt x="319" y="40"/>
                  </a:cubicBezTo>
                  <a:cubicBezTo>
                    <a:pt x="279" y="40"/>
                    <a:pt x="220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6735;p9">
              <a:extLst>
                <a:ext uri="{FF2B5EF4-FFF2-40B4-BE49-F238E27FC236}">
                  <a16:creationId xmlns:a16="http://schemas.microsoft.com/office/drawing/2014/main" id="{B4702A54-80FC-459F-9C8E-7261CAB03D4C}"/>
                </a:ext>
              </a:extLst>
            </p:cNvPr>
            <p:cNvSpPr/>
            <p:nvPr/>
          </p:nvSpPr>
          <p:spPr>
            <a:xfrm>
              <a:off x="5390225" y="518327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294" y="1"/>
                  </a:moveTo>
                  <a:cubicBezTo>
                    <a:pt x="170" y="1"/>
                    <a:pt x="79" y="36"/>
                    <a:pt x="0" y="147"/>
                  </a:cubicBezTo>
                  <a:lnTo>
                    <a:pt x="318" y="147"/>
                  </a:lnTo>
                  <a:cubicBezTo>
                    <a:pt x="318" y="107"/>
                    <a:pt x="338" y="47"/>
                    <a:pt x="398" y="7"/>
                  </a:cubicBezTo>
                  <a:cubicBezTo>
                    <a:pt x="361" y="3"/>
                    <a:pt x="326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6736;p9">
              <a:extLst>
                <a:ext uri="{FF2B5EF4-FFF2-40B4-BE49-F238E27FC236}">
                  <a16:creationId xmlns:a16="http://schemas.microsoft.com/office/drawing/2014/main" id="{AC6FC319-D612-4AA3-A9F3-8A3FED680A6D}"/>
                </a:ext>
              </a:extLst>
            </p:cNvPr>
            <p:cNvSpPr/>
            <p:nvPr/>
          </p:nvSpPr>
          <p:spPr>
            <a:xfrm>
              <a:off x="5297725" y="5214950"/>
              <a:ext cx="5975" cy="3825"/>
            </a:xfrm>
            <a:custGeom>
              <a:avLst/>
              <a:gdLst/>
              <a:ahLst/>
              <a:cxnLst/>
              <a:rect l="l" t="t" r="r" b="b"/>
              <a:pathLst>
                <a:path w="239" h="153" extrusionOk="0">
                  <a:moveTo>
                    <a:pt x="178" y="1"/>
                  </a:moveTo>
                  <a:cubicBezTo>
                    <a:pt x="106" y="1"/>
                    <a:pt x="47" y="55"/>
                    <a:pt x="0" y="133"/>
                  </a:cubicBezTo>
                  <a:cubicBezTo>
                    <a:pt x="40" y="133"/>
                    <a:pt x="119" y="153"/>
                    <a:pt x="159" y="153"/>
                  </a:cubicBezTo>
                  <a:lnTo>
                    <a:pt x="239" y="13"/>
                  </a:lnTo>
                  <a:cubicBezTo>
                    <a:pt x="217" y="5"/>
                    <a:pt x="197" y="1"/>
                    <a:pt x="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6737;p9">
              <a:extLst>
                <a:ext uri="{FF2B5EF4-FFF2-40B4-BE49-F238E27FC236}">
                  <a16:creationId xmlns:a16="http://schemas.microsoft.com/office/drawing/2014/main" id="{E886341F-4575-4519-BCAF-E38128E66E88}"/>
                </a:ext>
              </a:extLst>
            </p:cNvPr>
            <p:cNvSpPr/>
            <p:nvPr/>
          </p:nvSpPr>
          <p:spPr>
            <a:xfrm>
              <a:off x="5380775" y="5188425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cubicBezTo>
                    <a:pt x="159" y="0"/>
                    <a:pt x="60" y="40"/>
                    <a:pt x="0" y="120"/>
                  </a:cubicBezTo>
                  <a:cubicBezTo>
                    <a:pt x="60" y="120"/>
                    <a:pt x="119" y="139"/>
                    <a:pt x="179" y="13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6738;p9">
              <a:extLst>
                <a:ext uri="{FF2B5EF4-FFF2-40B4-BE49-F238E27FC236}">
                  <a16:creationId xmlns:a16="http://schemas.microsoft.com/office/drawing/2014/main" id="{8E38EA30-12D2-4045-B5AF-BEBBC3435F29}"/>
                </a:ext>
              </a:extLst>
            </p:cNvPr>
            <p:cNvSpPr/>
            <p:nvPr/>
          </p:nvSpPr>
          <p:spPr>
            <a:xfrm>
              <a:off x="5628425" y="4655225"/>
              <a:ext cx="129825" cy="28925"/>
            </a:xfrm>
            <a:custGeom>
              <a:avLst/>
              <a:gdLst/>
              <a:ahLst/>
              <a:cxnLst/>
              <a:rect l="l" t="t" r="r" b="b"/>
              <a:pathLst>
                <a:path w="5193" h="1157" extrusionOk="0">
                  <a:moveTo>
                    <a:pt x="237" y="1"/>
                  </a:moveTo>
                  <a:cubicBezTo>
                    <a:pt x="160" y="1"/>
                    <a:pt x="90" y="41"/>
                    <a:pt x="21" y="123"/>
                  </a:cubicBezTo>
                  <a:cubicBezTo>
                    <a:pt x="1" y="182"/>
                    <a:pt x="1" y="262"/>
                    <a:pt x="1" y="341"/>
                  </a:cubicBezTo>
                  <a:cubicBezTo>
                    <a:pt x="21" y="421"/>
                    <a:pt x="60" y="461"/>
                    <a:pt x="140" y="481"/>
                  </a:cubicBezTo>
                  <a:cubicBezTo>
                    <a:pt x="259" y="520"/>
                    <a:pt x="359" y="520"/>
                    <a:pt x="438" y="620"/>
                  </a:cubicBezTo>
                  <a:cubicBezTo>
                    <a:pt x="551" y="670"/>
                    <a:pt x="664" y="683"/>
                    <a:pt x="777" y="683"/>
                  </a:cubicBezTo>
                  <a:cubicBezTo>
                    <a:pt x="891" y="683"/>
                    <a:pt x="1006" y="670"/>
                    <a:pt x="1120" y="670"/>
                  </a:cubicBezTo>
                  <a:cubicBezTo>
                    <a:pt x="1251" y="670"/>
                    <a:pt x="1382" y="687"/>
                    <a:pt x="1513" y="759"/>
                  </a:cubicBezTo>
                  <a:cubicBezTo>
                    <a:pt x="1791" y="938"/>
                    <a:pt x="2129" y="938"/>
                    <a:pt x="2428" y="978"/>
                  </a:cubicBezTo>
                  <a:cubicBezTo>
                    <a:pt x="3343" y="1157"/>
                    <a:pt x="4278" y="1117"/>
                    <a:pt x="5193" y="1137"/>
                  </a:cubicBezTo>
                  <a:cubicBezTo>
                    <a:pt x="5093" y="620"/>
                    <a:pt x="4596" y="759"/>
                    <a:pt x="4238" y="560"/>
                  </a:cubicBezTo>
                  <a:cubicBezTo>
                    <a:pt x="3979" y="540"/>
                    <a:pt x="3721" y="461"/>
                    <a:pt x="3482" y="441"/>
                  </a:cubicBezTo>
                  <a:cubicBezTo>
                    <a:pt x="2844" y="359"/>
                    <a:pt x="2220" y="197"/>
                    <a:pt x="1576" y="197"/>
                  </a:cubicBezTo>
                  <a:cubicBezTo>
                    <a:pt x="1437" y="197"/>
                    <a:pt x="1296" y="204"/>
                    <a:pt x="1154" y="222"/>
                  </a:cubicBezTo>
                  <a:cubicBezTo>
                    <a:pt x="1075" y="172"/>
                    <a:pt x="985" y="163"/>
                    <a:pt x="893" y="163"/>
                  </a:cubicBezTo>
                  <a:cubicBezTo>
                    <a:pt x="844" y="163"/>
                    <a:pt x="795" y="165"/>
                    <a:pt x="746" y="165"/>
                  </a:cubicBezTo>
                  <a:cubicBezTo>
                    <a:pt x="630" y="165"/>
                    <a:pt x="516" y="152"/>
                    <a:pt x="418" y="63"/>
                  </a:cubicBezTo>
                  <a:cubicBezTo>
                    <a:pt x="352" y="21"/>
                    <a:pt x="293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6739;p9">
              <a:extLst>
                <a:ext uri="{FF2B5EF4-FFF2-40B4-BE49-F238E27FC236}">
                  <a16:creationId xmlns:a16="http://schemas.microsoft.com/office/drawing/2014/main" id="{02B66B2B-802E-41B9-917C-F8568491877B}"/>
                </a:ext>
              </a:extLst>
            </p:cNvPr>
            <p:cNvSpPr/>
            <p:nvPr/>
          </p:nvSpPr>
          <p:spPr>
            <a:xfrm>
              <a:off x="5547375" y="4641200"/>
              <a:ext cx="85050" cy="28050"/>
            </a:xfrm>
            <a:custGeom>
              <a:avLst/>
              <a:gdLst/>
              <a:ahLst/>
              <a:cxnLst/>
              <a:rect l="l" t="t" r="r" b="b"/>
              <a:pathLst>
                <a:path w="3402" h="1122" extrusionOk="0">
                  <a:moveTo>
                    <a:pt x="224" y="0"/>
                  </a:moveTo>
                  <a:cubicBezTo>
                    <a:pt x="56" y="0"/>
                    <a:pt x="35" y="127"/>
                    <a:pt x="0" y="425"/>
                  </a:cubicBezTo>
                  <a:cubicBezTo>
                    <a:pt x="577" y="644"/>
                    <a:pt x="1154" y="743"/>
                    <a:pt x="1751" y="803"/>
                  </a:cubicBezTo>
                  <a:cubicBezTo>
                    <a:pt x="1824" y="863"/>
                    <a:pt x="1905" y="876"/>
                    <a:pt x="1989" y="876"/>
                  </a:cubicBezTo>
                  <a:cubicBezTo>
                    <a:pt x="2057" y="876"/>
                    <a:pt x="2125" y="867"/>
                    <a:pt x="2192" y="867"/>
                  </a:cubicBezTo>
                  <a:cubicBezTo>
                    <a:pt x="2292" y="867"/>
                    <a:pt x="2387" y="886"/>
                    <a:pt x="2467" y="982"/>
                  </a:cubicBezTo>
                  <a:cubicBezTo>
                    <a:pt x="2550" y="1041"/>
                    <a:pt x="2648" y="1050"/>
                    <a:pt x="2750" y="1050"/>
                  </a:cubicBezTo>
                  <a:cubicBezTo>
                    <a:pt x="2797" y="1050"/>
                    <a:pt x="2845" y="1048"/>
                    <a:pt x="2893" y="1048"/>
                  </a:cubicBezTo>
                  <a:cubicBezTo>
                    <a:pt x="2986" y="1048"/>
                    <a:pt x="3079" y="1056"/>
                    <a:pt x="3163" y="1101"/>
                  </a:cubicBezTo>
                  <a:cubicBezTo>
                    <a:pt x="3203" y="1121"/>
                    <a:pt x="3282" y="1121"/>
                    <a:pt x="3342" y="1121"/>
                  </a:cubicBezTo>
                  <a:lnTo>
                    <a:pt x="3382" y="1081"/>
                  </a:lnTo>
                  <a:cubicBezTo>
                    <a:pt x="3402" y="1042"/>
                    <a:pt x="3382" y="1002"/>
                    <a:pt x="3342" y="982"/>
                  </a:cubicBezTo>
                  <a:lnTo>
                    <a:pt x="3342" y="803"/>
                  </a:lnTo>
                  <a:cubicBezTo>
                    <a:pt x="3263" y="544"/>
                    <a:pt x="2984" y="604"/>
                    <a:pt x="2805" y="445"/>
                  </a:cubicBezTo>
                  <a:cubicBezTo>
                    <a:pt x="2776" y="416"/>
                    <a:pt x="2736" y="397"/>
                    <a:pt x="2701" y="397"/>
                  </a:cubicBezTo>
                  <a:cubicBezTo>
                    <a:pt x="2689" y="397"/>
                    <a:pt x="2676" y="400"/>
                    <a:pt x="2666" y="405"/>
                  </a:cubicBezTo>
                  <a:cubicBezTo>
                    <a:pt x="2527" y="434"/>
                    <a:pt x="2389" y="453"/>
                    <a:pt x="2254" y="453"/>
                  </a:cubicBezTo>
                  <a:cubicBezTo>
                    <a:pt x="2019" y="453"/>
                    <a:pt x="1793" y="397"/>
                    <a:pt x="1592" y="246"/>
                  </a:cubicBezTo>
                  <a:cubicBezTo>
                    <a:pt x="1492" y="192"/>
                    <a:pt x="1384" y="178"/>
                    <a:pt x="1275" y="178"/>
                  </a:cubicBezTo>
                  <a:cubicBezTo>
                    <a:pt x="1174" y="178"/>
                    <a:pt x="1073" y="190"/>
                    <a:pt x="977" y="190"/>
                  </a:cubicBezTo>
                  <a:cubicBezTo>
                    <a:pt x="950" y="190"/>
                    <a:pt x="922" y="189"/>
                    <a:pt x="895" y="186"/>
                  </a:cubicBezTo>
                  <a:cubicBezTo>
                    <a:pt x="550" y="68"/>
                    <a:pt x="347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6740;p9">
              <a:extLst>
                <a:ext uri="{FF2B5EF4-FFF2-40B4-BE49-F238E27FC236}">
                  <a16:creationId xmlns:a16="http://schemas.microsoft.com/office/drawing/2014/main" id="{C70F83F9-0A4D-485D-AC5B-47ADC7CCC2D6}"/>
                </a:ext>
              </a:extLst>
            </p:cNvPr>
            <p:cNvSpPr/>
            <p:nvPr/>
          </p:nvSpPr>
          <p:spPr>
            <a:xfrm>
              <a:off x="5518025" y="4630700"/>
              <a:ext cx="52750" cy="21750"/>
            </a:xfrm>
            <a:custGeom>
              <a:avLst/>
              <a:gdLst/>
              <a:ahLst/>
              <a:cxnLst/>
              <a:rect l="l" t="t" r="r" b="b"/>
              <a:pathLst>
                <a:path w="2110" h="870" extrusionOk="0">
                  <a:moveTo>
                    <a:pt x="235" y="1"/>
                  </a:moveTo>
                  <a:cubicBezTo>
                    <a:pt x="191" y="1"/>
                    <a:pt x="146" y="4"/>
                    <a:pt x="100" y="9"/>
                  </a:cubicBezTo>
                  <a:cubicBezTo>
                    <a:pt x="0" y="109"/>
                    <a:pt x="0" y="228"/>
                    <a:pt x="120" y="328"/>
                  </a:cubicBezTo>
                  <a:cubicBezTo>
                    <a:pt x="476" y="440"/>
                    <a:pt x="673" y="870"/>
                    <a:pt x="1093" y="870"/>
                  </a:cubicBezTo>
                  <a:cubicBezTo>
                    <a:pt x="1119" y="870"/>
                    <a:pt x="1146" y="868"/>
                    <a:pt x="1174" y="865"/>
                  </a:cubicBezTo>
                  <a:cubicBezTo>
                    <a:pt x="1191" y="660"/>
                    <a:pt x="1296" y="558"/>
                    <a:pt x="1476" y="558"/>
                  </a:cubicBezTo>
                  <a:cubicBezTo>
                    <a:pt x="1506" y="558"/>
                    <a:pt x="1538" y="561"/>
                    <a:pt x="1572" y="566"/>
                  </a:cubicBezTo>
                  <a:cubicBezTo>
                    <a:pt x="1751" y="626"/>
                    <a:pt x="1890" y="646"/>
                    <a:pt x="2069" y="706"/>
                  </a:cubicBezTo>
                  <a:cubicBezTo>
                    <a:pt x="2089" y="706"/>
                    <a:pt x="2089" y="666"/>
                    <a:pt x="2089" y="666"/>
                  </a:cubicBezTo>
                  <a:cubicBezTo>
                    <a:pt x="2109" y="646"/>
                    <a:pt x="2089" y="606"/>
                    <a:pt x="2049" y="566"/>
                  </a:cubicBezTo>
                  <a:cubicBezTo>
                    <a:pt x="1990" y="527"/>
                    <a:pt x="1910" y="467"/>
                    <a:pt x="1850" y="427"/>
                  </a:cubicBezTo>
                  <a:cubicBezTo>
                    <a:pt x="1261" y="427"/>
                    <a:pt x="791" y="1"/>
                    <a:pt x="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6741;p9">
              <a:extLst>
                <a:ext uri="{FF2B5EF4-FFF2-40B4-BE49-F238E27FC236}">
                  <a16:creationId xmlns:a16="http://schemas.microsoft.com/office/drawing/2014/main" id="{2CC92084-14B7-4072-8C7B-694BDA71FE05}"/>
                </a:ext>
              </a:extLst>
            </p:cNvPr>
            <p:cNvSpPr/>
            <p:nvPr/>
          </p:nvSpPr>
          <p:spPr>
            <a:xfrm>
              <a:off x="5735850" y="4668600"/>
              <a:ext cx="31850" cy="16650"/>
            </a:xfrm>
            <a:custGeom>
              <a:avLst/>
              <a:gdLst/>
              <a:ahLst/>
              <a:cxnLst/>
              <a:rect l="l" t="t" r="r" b="b"/>
              <a:pathLst>
                <a:path w="1274" h="666" extrusionOk="0">
                  <a:moveTo>
                    <a:pt x="199" y="0"/>
                  </a:moveTo>
                  <a:cubicBezTo>
                    <a:pt x="130" y="0"/>
                    <a:pt x="60" y="15"/>
                    <a:pt x="0" y="45"/>
                  </a:cubicBezTo>
                  <a:cubicBezTo>
                    <a:pt x="199" y="403"/>
                    <a:pt x="677" y="304"/>
                    <a:pt x="896" y="602"/>
                  </a:cubicBezTo>
                  <a:cubicBezTo>
                    <a:pt x="979" y="635"/>
                    <a:pt x="1059" y="665"/>
                    <a:pt x="1124" y="665"/>
                  </a:cubicBezTo>
                  <a:cubicBezTo>
                    <a:pt x="1213" y="665"/>
                    <a:pt x="1274" y="608"/>
                    <a:pt x="1274" y="423"/>
                  </a:cubicBezTo>
                  <a:cubicBezTo>
                    <a:pt x="1234" y="324"/>
                    <a:pt x="1214" y="244"/>
                    <a:pt x="1114" y="224"/>
                  </a:cubicBezTo>
                  <a:cubicBezTo>
                    <a:pt x="935" y="105"/>
                    <a:pt x="717" y="224"/>
                    <a:pt x="538" y="85"/>
                  </a:cubicBezTo>
                  <a:cubicBezTo>
                    <a:pt x="508" y="56"/>
                    <a:pt x="469" y="37"/>
                    <a:pt x="434" y="37"/>
                  </a:cubicBezTo>
                  <a:cubicBezTo>
                    <a:pt x="421" y="37"/>
                    <a:pt x="409" y="40"/>
                    <a:pt x="398" y="45"/>
                  </a:cubicBezTo>
                  <a:cubicBezTo>
                    <a:pt x="339" y="15"/>
                    <a:pt x="26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6742;p9">
              <a:extLst>
                <a:ext uri="{FF2B5EF4-FFF2-40B4-BE49-F238E27FC236}">
                  <a16:creationId xmlns:a16="http://schemas.microsoft.com/office/drawing/2014/main" id="{D07EC2F7-D1AD-4B4C-AEF5-D32E2E857EB0}"/>
                </a:ext>
              </a:extLst>
            </p:cNvPr>
            <p:cNvSpPr/>
            <p:nvPr/>
          </p:nvSpPr>
          <p:spPr>
            <a:xfrm>
              <a:off x="5587150" y="4647450"/>
              <a:ext cx="26875" cy="9750"/>
            </a:xfrm>
            <a:custGeom>
              <a:avLst/>
              <a:gdLst/>
              <a:ahLst/>
              <a:cxnLst/>
              <a:rect l="l" t="t" r="r" b="b"/>
              <a:pathLst>
                <a:path w="1075" h="390" extrusionOk="0">
                  <a:moveTo>
                    <a:pt x="399" y="1"/>
                  </a:moveTo>
                  <a:cubicBezTo>
                    <a:pt x="268" y="1"/>
                    <a:pt x="134" y="15"/>
                    <a:pt x="1" y="36"/>
                  </a:cubicBezTo>
                  <a:cubicBezTo>
                    <a:pt x="196" y="232"/>
                    <a:pt x="400" y="390"/>
                    <a:pt x="625" y="390"/>
                  </a:cubicBezTo>
                  <a:cubicBezTo>
                    <a:pt x="765" y="390"/>
                    <a:pt x="914" y="328"/>
                    <a:pt x="1075" y="175"/>
                  </a:cubicBezTo>
                  <a:cubicBezTo>
                    <a:pt x="869" y="46"/>
                    <a:pt x="639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6743;p9">
              <a:extLst>
                <a:ext uri="{FF2B5EF4-FFF2-40B4-BE49-F238E27FC236}">
                  <a16:creationId xmlns:a16="http://schemas.microsoft.com/office/drawing/2014/main" id="{527F1DC5-D1B1-4CEF-8A51-CBA7530F6E0B}"/>
                </a:ext>
              </a:extLst>
            </p:cNvPr>
            <p:cNvSpPr/>
            <p:nvPr/>
          </p:nvSpPr>
          <p:spPr>
            <a:xfrm>
              <a:off x="5758225" y="4678675"/>
              <a:ext cx="13450" cy="18425"/>
            </a:xfrm>
            <a:custGeom>
              <a:avLst/>
              <a:gdLst/>
              <a:ahLst/>
              <a:cxnLst/>
              <a:rect l="l" t="t" r="r" b="b"/>
              <a:pathLst>
                <a:path w="538" h="737" extrusionOk="0">
                  <a:moveTo>
                    <a:pt x="379" y="0"/>
                  </a:moveTo>
                  <a:cubicBezTo>
                    <a:pt x="299" y="179"/>
                    <a:pt x="140" y="179"/>
                    <a:pt x="1" y="199"/>
                  </a:cubicBezTo>
                  <a:cubicBezTo>
                    <a:pt x="40" y="299"/>
                    <a:pt x="100" y="418"/>
                    <a:pt x="180" y="497"/>
                  </a:cubicBezTo>
                  <a:cubicBezTo>
                    <a:pt x="100" y="637"/>
                    <a:pt x="200" y="716"/>
                    <a:pt x="319" y="736"/>
                  </a:cubicBezTo>
                  <a:cubicBezTo>
                    <a:pt x="498" y="677"/>
                    <a:pt x="538" y="517"/>
                    <a:pt x="538" y="338"/>
                  </a:cubicBezTo>
                  <a:cubicBezTo>
                    <a:pt x="518" y="239"/>
                    <a:pt x="518" y="139"/>
                    <a:pt x="498" y="40"/>
                  </a:cubicBezTo>
                  <a:cubicBezTo>
                    <a:pt x="438" y="20"/>
                    <a:pt x="418" y="2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6744;p9">
              <a:extLst>
                <a:ext uri="{FF2B5EF4-FFF2-40B4-BE49-F238E27FC236}">
                  <a16:creationId xmlns:a16="http://schemas.microsoft.com/office/drawing/2014/main" id="{EAC9B0CB-4A04-4E81-84AF-FE2B004F67DB}"/>
                </a:ext>
              </a:extLst>
            </p:cNvPr>
            <p:cNvSpPr/>
            <p:nvPr/>
          </p:nvSpPr>
          <p:spPr>
            <a:xfrm>
              <a:off x="5617500" y="4652300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0" y="1"/>
                  </a:moveTo>
                  <a:cubicBezTo>
                    <a:pt x="139" y="200"/>
                    <a:pt x="358" y="259"/>
                    <a:pt x="537" y="359"/>
                  </a:cubicBezTo>
                  <a:cubicBezTo>
                    <a:pt x="597" y="240"/>
                    <a:pt x="756" y="200"/>
                    <a:pt x="875" y="160"/>
                  </a:cubicBezTo>
                  <a:cubicBezTo>
                    <a:pt x="727" y="24"/>
                    <a:pt x="541" y="11"/>
                    <a:pt x="349" y="11"/>
                  </a:cubicBezTo>
                  <a:cubicBezTo>
                    <a:pt x="303" y="11"/>
                    <a:pt x="256" y="12"/>
                    <a:pt x="210" y="12"/>
                  </a:cubicBezTo>
                  <a:cubicBezTo>
                    <a:pt x="139" y="12"/>
                    <a:pt x="68" y="1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6745;p9">
              <a:extLst>
                <a:ext uri="{FF2B5EF4-FFF2-40B4-BE49-F238E27FC236}">
                  <a16:creationId xmlns:a16="http://schemas.microsoft.com/office/drawing/2014/main" id="{773691F7-2F95-4C4B-B57E-93B4432412A0}"/>
                </a:ext>
              </a:extLst>
            </p:cNvPr>
            <p:cNvSpPr/>
            <p:nvPr/>
          </p:nvSpPr>
          <p:spPr>
            <a:xfrm>
              <a:off x="5639875" y="46566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165" y="1"/>
                  </a:moveTo>
                  <a:cubicBezTo>
                    <a:pt x="111" y="1"/>
                    <a:pt x="56" y="3"/>
                    <a:pt x="0" y="7"/>
                  </a:cubicBezTo>
                  <a:cubicBezTo>
                    <a:pt x="111" y="161"/>
                    <a:pt x="245" y="200"/>
                    <a:pt x="391" y="200"/>
                  </a:cubicBezTo>
                  <a:cubicBezTo>
                    <a:pt x="508" y="200"/>
                    <a:pt x="632" y="175"/>
                    <a:pt x="756" y="166"/>
                  </a:cubicBezTo>
                  <a:cubicBezTo>
                    <a:pt x="581" y="39"/>
                    <a:pt x="381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6746;p9">
              <a:extLst>
                <a:ext uri="{FF2B5EF4-FFF2-40B4-BE49-F238E27FC236}">
                  <a16:creationId xmlns:a16="http://schemas.microsoft.com/office/drawing/2014/main" id="{3BBFD58A-574C-4846-BFE6-10F4D8F70D91}"/>
                </a:ext>
              </a:extLst>
            </p:cNvPr>
            <p:cNvSpPr/>
            <p:nvPr/>
          </p:nvSpPr>
          <p:spPr>
            <a:xfrm>
              <a:off x="5569750" y="4644325"/>
              <a:ext cx="17425" cy="4025"/>
            </a:xfrm>
            <a:custGeom>
              <a:avLst/>
              <a:gdLst/>
              <a:ahLst/>
              <a:cxnLst/>
              <a:rect l="l" t="t" r="r" b="b"/>
              <a:pathLst>
                <a:path w="697" h="161" extrusionOk="0">
                  <a:moveTo>
                    <a:pt x="139" y="1"/>
                  </a:moveTo>
                  <a:cubicBezTo>
                    <a:pt x="94" y="1"/>
                    <a:pt x="47" y="2"/>
                    <a:pt x="0" y="2"/>
                  </a:cubicBezTo>
                  <a:lnTo>
                    <a:pt x="0" y="161"/>
                  </a:lnTo>
                  <a:lnTo>
                    <a:pt x="697" y="161"/>
                  </a:lnTo>
                  <a:cubicBezTo>
                    <a:pt x="534" y="14"/>
                    <a:pt x="34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6747;p9">
              <a:extLst>
                <a:ext uri="{FF2B5EF4-FFF2-40B4-BE49-F238E27FC236}">
                  <a16:creationId xmlns:a16="http://schemas.microsoft.com/office/drawing/2014/main" id="{9B99A7C4-AE1B-4B02-ADCA-25068C9FA545}"/>
                </a:ext>
              </a:extLst>
            </p:cNvPr>
            <p:cNvSpPr/>
            <p:nvPr/>
          </p:nvSpPr>
          <p:spPr>
            <a:xfrm>
              <a:off x="5749275" y="4669850"/>
              <a:ext cx="14450" cy="4925"/>
            </a:xfrm>
            <a:custGeom>
              <a:avLst/>
              <a:gdLst/>
              <a:ahLst/>
              <a:cxnLst/>
              <a:rect l="l" t="t" r="r" b="b"/>
              <a:pathLst>
                <a:path w="578" h="197" extrusionOk="0">
                  <a:moveTo>
                    <a:pt x="238" y="0"/>
                  </a:moveTo>
                  <a:cubicBezTo>
                    <a:pt x="165" y="0"/>
                    <a:pt x="85" y="14"/>
                    <a:pt x="1" y="35"/>
                  </a:cubicBezTo>
                  <a:cubicBezTo>
                    <a:pt x="95" y="165"/>
                    <a:pt x="211" y="197"/>
                    <a:pt x="332" y="197"/>
                  </a:cubicBezTo>
                  <a:cubicBezTo>
                    <a:pt x="413" y="197"/>
                    <a:pt x="497" y="182"/>
                    <a:pt x="577" y="174"/>
                  </a:cubicBezTo>
                  <a:cubicBezTo>
                    <a:pt x="487" y="46"/>
                    <a:pt x="373" y="0"/>
                    <a:pt x="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6748;p9">
              <a:extLst>
                <a:ext uri="{FF2B5EF4-FFF2-40B4-BE49-F238E27FC236}">
                  <a16:creationId xmlns:a16="http://schemas.microsoft.com/office/drawing/2014/main" id="{2B1A3038-2462-4243-851F-14CC82E2FFDE}"/>
                </a:ext>
              </a:extLst>
            </p:cNvPr>
            <p:cNvSpPr/>
            <p:nvPr/>
          </p:nvSpPr>
          <p:spPr>
            <a:xfrm>
              <a:off x="5735850" y="4667100"/>
              <a:ext cx="9975" cy="2650"/>
            </a:xfrm>
            <a:custGeom>
              <a:avLst/>
              <a:gdLst/>
              <a:ahLst/>
              <a:cxnLst/>
              <a:rect l="l" t="t" r="r" b="b"/>
              <a:pathLst>
                <a:path w="399" h="106" extrusionOk="0">
                  <a:moveTo>
                    <a:pt x="199" y="1"/>
                  </a:moveTo>
                  <a:cubicBezTo>
                    <a:pt x="130" y="1"/>
                    <a:pt x="60" y="35"/>
                    <a:pt x="0" y="105"/>
                  </a:cubicBezTo>
                  <a:lnTo>
                    <a:pt x="398" y="105"/>
                  </a:lnTo>
                  <a:cubicBezTo>
                    <a:pt x="339" y="35"/>
                    <a:pt x="269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6749;p9">
              <a:extLst>
                <a:ext uri="{FF2B5EF4-FFF2-40B4-BE49-F238E27FC236}">
                  <a16:creationId xmlns:a16="http://schemas.microsoft.com/office/drawing/2014/main" id="{1AA371B4-D215-42D6-971D-E5E6F2A0EEF6}"/>
                </a:ext>
              </a:extLst>
            </p:cNvPr>
            <p:cNvSpPr/>
            <p:nvPr/>
          </p:nvSpPr>
          <p:spPr>
            <a:xfrm>
              <a:off x="4210075" y="5027275"/>
              <a:ext cx="107450" cy="33850"/>
            </a:xfrm>
            <a:custGeom>
              <a:avLst/>
              <a:gdLst/>
              <a:ahLst/>
              <a:cxnLst/>
              <a:rect l="l" t="t" r="r" b="b"/>
              <a:pathLst>
                <a:path w="4298" h="1354" extrusionOk="0">
                  <a:moveTo>
                    <a:pt x="279" y="1"/>
                  </a:moveTo>
                  <a:cubicBezTo>
                    <a:pt x="160" y="61"/>
                    <a:pt x="60" y="160"/>
                    <a:pt x="1" y="299"/>
                  </a:cubicBezTo>
                  <a:cubicBezTo>
                    <a:pt x="498" y="618"/>
                    <a:pt x="1095" y="518"/>
                    <a:pt x="1612" y="777"/>
                  </a:cubicBezTo>
                  <a:cubicBezTo>
                    <a:pt x="1950" y="876"/>
                    <a:pt x="2288" y="956"/>
                    <a:pt x="2646" y="1016"/>
                  </a:cubicBezTo>
                  <a:cubicBezTo>
                    <a:pt x="2786" y="1016"/>
                    <a:pt x="2925" y="1055"/>
                    <a:pt x="3004" y="1155"/>
                  </a:cubicBezTo>
                  <a:cubicBezTo>
                    <a:pt x="3047" y="1218"/>
                    <a:pt x="3105" y="1242"/>
                    <a:pt x="3166" y="1242"/>
                  </a:cubicBezTo>
                  <a:cubicBezTo>
                    <a:pt x="3220" y="1242"/>
                    <a:pt x="3276" y="1223"/>
                    <a:pt x="3323" y="1195"/>
                  </a:cubicBezTo>
                  <a:cubicBezTo>
                    <a:pt x="3502" y="1254"/>
                    <a:pt x="3681" y="1274"/>
                    <a:pt x="3880" y="1314"/>
                  </a:cubicBezTo>
                  <a:cubicBezTo>
                    <a:pt x="3979" y="1214"/>
                    <a:pt x="4298" y="1354"/>
                    <a:pt x="4238" y="1016"/>
                  </a:cubicBezTo>
                  <a:cubicBezTo>
                    <a:pt x="2965" y="459"/>
                    <a:pt x="1612" y="20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6750;p9">
              <a:extLst>
                <a:ext uri="{FF2B5EF4-FFF2-40B4-BE49-F238E27FC236}">
                  <a16:creationId xmlns:a16="http://schemas.microsoft.com/office/drawing/2014/main" id="{4B2326AA-0C87-44C5-AD64-F25558693C1A}"/>
                </a:ext>
              </a:extLst>
            </p:cNvPr>
            <p:cNvSpPr/>
            <p:nvPr/>
          </p:nvSpPr>
          <p:spPr>
            <a:xfrm>
              <a:off x="4307050" y="5052450"/>
              <a:ext cx="38825" cy="13850"/>
            </a:xfrm>
            <a:custGeom>
              <a:avLst/>
              <a:gdLst/>
              <a:ahLst/>
              <a:cxnLst/>
              <a:rect l="l" t="t" r="r" b="b"/>
              <a:pathLst>
                <a:path w="1553" h="554" extrusionOk="0">
                  <a:moveTo>
                    <a:pt x="765" y="0"/>
                  </a:moveTo>
                  <a:cubicBezTo>
                    <a:pt x="634" y="0"/>
                    <a:pt x="498" y="32"/>
                    <a:pt x="359" y="108"/>
                  </a:cubicBezTo>
                  <a:cubicBezTo>
                    <a:pt x="220" y="148"/>
                    <a:pt x="80" y="148"/>
                    <a:pt x="1" y="287"/>
                  </a:cubicBezTo>
                  <a:cubicBezTo>
                    <a:pt x="399" y="386"/>
                    <a:pt x="796" y="466"/>
                    <a:pt x="1174" y="506"/>
                  </a:cubicBezTo>
                  <a:cubicBezTo>
                    <a:pt x="1261" y="515"/>
                    <a:pt x="1353" y="553"/>
                    <a:pt x="1419" y="553"/>
                  </a:cubicBezTo>
                  <a:cubicBezTo>
                    <a:pt x="1490" y="553"/>
                    <a:pt x="1533" y="511"/>
                    <a:pt x="1513" y="347"/>
                  </a:cubicBezTo>
                  <a:lnTo>
                    <a:pt x="1552" y="307"/>
                  </a:lnTo>
                  <a:cubicBezTo>
                    <a:pt x="1309" y="144"/>
                    <a:pt x="1046" y="0"/>
                    <a:pt x="7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6751;p9">
              <a:extLst>
                <a:ext uri="{FF2B5EF4-FFF2-40B4-BE49-F238E27FC236}">
                  <a16:creationId xmlns:a16="http://schemas.microsoft.com/office/drawing/2014/main" id="{3EEACF81-71DD-4642-BE4B-C5EBBEAF34B0}"/>
                </a:ext>
              </a:extLst>
            </p:cNvPr>
            <p:cNvSpPr/>
            <p:nvPr/>
          </p:nvSpPr>
          <p:spPr>
            <a:xfrm>
              <a:off x="4403525" y="5074525"/>
              <a:ext cx="29875" cy="13950"/>
            </a:xfrm>
            <a:custGeom>
              <a:avLst/>
              <a:gdLst/>
              <a:ahLst/>
              <a:cxnLst/>
              <a:rect l="l" t="t" r="r" b="b"/>
              <a:pathLst>
                <a:path w="1195" h="558" extrusionOk="0">
                  <a:moveTo>
                    <a:pt x="21" y="1"/>
                  </a:moveTo>
                  <a:cubicBezTo>
                    <a:pt x="1" y="200"/>
                    <a:pt x="120" y="299"/>
                    <a:pt x="319" y="319"/>
                  </a:cubicBezTo>
                  <a:cubicBezTo>
                    <a:pt x="518" y="359"/>
                    <a:pt x="697" y="458"/>
                    <a:pt x="876" y="558"/>
                  </a:cubicBezTo>
                  <a:lnTo>
                    <a:pt x="876" y="498"/>
                  </a:lnTo>
                  <a:cubicBezTo>
                    <a:pt x="976" y="399"/>
                    <a:pt x="1095" y="419"/>
                    <a:pt x="1195" y="359"/>
                  </a:cubicBezTo>
                  <a:cubicBezTo>
                    <a:pt x="876" y="21"/>
                    <a:pt x="399" y="16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6752;p9">
              <a:extLst>
                <a:ext uri="{FF2B5EF4-FFF2-40B4-BE49-F238E27FC236}">
                  <a16:creationId xmlns:a16="http://schemas.microsoft.com/office/drawing/2014/main" id="{A03FB2D6-A006-431E-A975-6909F99D92D9}"/>
                </a:ext>
              </a:extLst>
            </p:cNvPr>
            <p:cNvSpPr/>
            <p:nvPr/>
          </p:nvSpPr>
          <p:spPr>
            <a:xfrm>
              <a:off x="4336900" y="5061600"/>
              <a:ext cx="26875" cy="8300"/>
            </a:xfrm>
            <a:custGeom>
              <a:avLst/>
              <a:gdLst/>
              <a:ahLst/>
              <a:cxnLst/>
              <a:rect l="l" t="t" r="r" b="b"/>
              <a:pathLst>
                <a:path w="1075" h="332" extrusionOk="0">
                  <a:moveTo>
                    <a:pt x="358" y="1"/>
                  </a:moveTo>
                  <a:cubicBezTo>
                    <a:pt x="279" y="120"/>
                    <a:pt x="140" y="120"/>
                    <a:pt x="0" y="180"/>
                  </a:cubicBezTo>
                  <a:cubicBezTo>
                    <a:pt x="191" y="264"/>
                    <a:pt x="376" y="332"/>
                    <a:pt x="564" y="332"/>
                  </a:cubicBezTo>
                  <a:cubicBezTo>
                    <a:pt x="729" y="332"/>
                    <a:pt x="898" y="280"/>
                    <a:pt x="1075" y="140"/>
                  </a:cubicBezTo>
                  <a:cubicBezTo>
                    <a:pt x="836" y="100"/>
                    <a:pt x="597" y="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6753;p9">
              <a:extLst>
                <a:ext uri="{FF2B5EF4-FFF2-40B4-BE49-F238E27FC236}">
                  <a16:creationId xmlns:a16="http://schemas.microsoft.com/office/drawing/2014/main" id="{2CC8CE40-6CD5-45E0-86AF-EA261D437D09}"/>
                </a:ext>
              </a:extLst>
            </p:cNvPr>
            <p:cNvSpPr/>
            <p:nvPr/>
          </p:nvSpPr>
          <p:spPr>
            <a:xfrm>
              <a:off x="4281200" y="5056125"/>
              <a:ext cx="11950" cy="4250"/>
            </a:xfrm>
            <a:custGeom>
              <a:avLst/>
              <a:gdLst/>
              <a:ahLst/>
              <a:cxnLst/>
              <a:rect l="l" t="t" r="r" b="b"/>
              <a:pathLst>
                <a:path w="478" h="170" extrusionOk="0">
                  <a:moveTo>
                    <a:pt x="159" y="1"/>
                  </a:moveTo>
                  <a:cubicBezTo>
                    <a:pt x="120" y="41"/>
                    <a:pt x="40" y="100"/>
                    <a:pt x="0" y="160"/>
                  </a:cubicBezTo>
                  <a:cubicBezTo>
                    <a:pt x="64" y="160"/>
                    <a:pt x="131" y="169"/>
                    <a:pt x="197" y="169"/>
                  </a:cubicBezTo>
                  <a:cubicBezTo>
                    <a:pt x="296" y="169"/>
                    <a:pt x="394" y="148"/>
                    <a:pt x="478" y="41"/>
                  </a:cubicBezTo>
                  <a:cubicBezTo>
                    <a:pt x="358" y="21"/>
                    <a:pt x="259" y="2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6754;p9">
              <a:extLst>
                <a:ext uri="{FF2B5EF4-FFF2-40B4-BE49-F238E27FC236}">
                  <a16:creationId xmlns:a16="http://schemas.microsoft.com/office/drawing/2014/main" id="{01585C6D-785F-4271-B2A9-FD4501870910}"/>
                </a:ext>
              </a:extLst>
            </p:cNvPr>
            <p:cNvSpPr/>
            <p:nvPr/>
          </p:nvSpPr>
          <p:spPr>
            <a:xfrm>
              <a:off x="4599975" y="3717350"/>
              <a:ext cx="109925" cy="82075"/>
            </a:xfrm>
            <a:custGeom>
              <a:avLst/>
              <a:gdLst/>
              <a:ahLst/>
              <a:cxnLst/>
              <a:rect l="l" t="t" r="r" b="b"/>
              <a:pathLst>
                <a:path w="4397" h="3283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" y="339"/>
                    <a:pt x="418" y="478"/>
                    <a:pt x="379" y="756"/>
                  </a:cubicBezTo>
                  <a:cubicBezTo>
                    <a:pt x="1075" y="1393"/>
                    <a:pt x="1970" y="1731"/>
                    <a:pt x="2666" y="2348"/>
                  </a:cubicBezTo>
                  <a:cubicBezTo>
                    <a:pt x="2702" y="2383"/>
                    <a:pt x="2769" y="2450"/>
                    <a:pt x="2853" y="2450"/>
                  </a:cubicBezTo>
                  <a:cubicBezTo>
                    <a:pt x="2864" y="2450"/>
                    <a:pt x="2874" y="2449"/>
                    <a:pt x="2885" y="2447"/>
                  </a:cubicBezTo>
                  <a:cubicBezTo>
                    <a:pt x="2945" y="2447"/>
                    <a:pt x="2984" y="2467"/>
                    <a:pt x="3004" y="2507"/>
                  </a:cubicBezTo>
                  <a:cubicBezTo>
                    <a:pt x="3084" y="2547"/>
                    <a:pt x="3144" y="2587"/>
                    <a:pt x="3183" y="2646"/>
                  </a:cubicBezTo>
                  <a:cubicBezTo>
                    <a:pt x="3243" y="2686"/>
                    <a:pt x="3283" y="2766"/>
                    <a:pt x="3362" y="2825"/>
                  </a:cubicBezTo>
                  <a:cubicBezTo>
                    <a:pt x="3402" y="2965"/>
                    <a:pt x="3482" y="3084"/>
                    <a:pt x="3641" y="3163"/>
                  </a:cubicBezTo>
                  <a:cubicBezTo>
                    <a:pt x="3681" y="3203"/>
                    <a:pt x="3760" y="3243"/>
                    <a:pt x="3840" y="3263"/>
                  </a:cubicBezTo>
                  <a:cubicBezTo>
                    <a:pt x="3880" y="3283"/>
                    <a:pt x="3900" y="3283"/>
                    <a:pt x="3959" y="3283"/>
                  </a:cubicBezTo>
                  <a:cubicBezTo>
                    <a:pt x="3979" y="3283"/>
                    <a:pt x="4039" y="3263"/>
                    <a:pt x="4059" y="3263"/>
                  </a:cubicBezTo>
                  <a:cubicBezTo>
                    <a:pt x="4198" y="3183"/>
                    <a:pt x="4297" y="3084"/>
                    <a:pt x="4377" y="2945"/>
                  </a:cubicBezTo>
                  <a:cubicBezTo>
                    <a:pt x="4377" y="2925"/>
                    <a:pt x="4397" y="2865"/>
                    <a:pt x="4397" y="2845"/>
                  </a:cubicBezTo>
                  <a:cubicBezTo>
                    <a:pt x="3681" y="2348"/>
                    <a:pt x="3004" y="1751"/>
                    <a:pt x="2248" y="1333"/>
                  </a:cubicBezTo>
                  <a:cubicBezTo>
                    <a:pt x="1512" y="935"/>
                    <a:pt x="975" y="27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6755;p9">
              <a:extLst>
                <a:ext uri="{FF2B5EF4-FFF2-40B4-BE49-F238E27FC236}">
                  <a16:creationId xmlns:a16="http://schemas.microsoft.com/office/drawing/2014/main" id="{29E96171-38E2-4B19-B057-80E1BE50D8A9}"/>
                </a:ext>
              </a:extLst>
            </p:cNvPr>
            <p:cNvSpPr/>
            <p:nvPr/>
          </p:nvSpPr>
          <p:spPr>
            <a:xfrm>
              <a:off x="4537800" y="3686200"/>
              <a:ext cx="80100" cy="50075"/>
            </a:xfrm>
            <a:custGeom>
              <a:avLst/>
              <a:gdLst/>
              <a:ahLst/>
              <a:cxnLst/>
              <a:rect l="l" t="t" r="r" b="b"/>
              <a:pathLst>
                <a:path w="3204" h="2003" extrusionOk="0">
                  <a:moveTo>
                    <a:pt x="256" y="1"/>
                  </a:moveTo>
                  <a:cubicBezTo>
                    <a:pt x="190" y="1"/>
                    <a:pt x="132" y="29"/>
                    <a:pt x="100" y="113"/>
                  </a:cubicBezTo>
                  <a:cubicBezTo>
                    <a:pt x="1" y="391"/>
                    <a:pt x="299" y="451"/>
                    <a:pt x="419" y="630"/>
                  </a:cubicBezTo>
                  <a:cubicBezTo>
                    <a:pt x="1234" y="1087"/>
                    <a:pt x="2070" y="1545"/>
                    <a:pt x="2885" y="2002"/>
                  </a:cubicBezTo>
                  <a:cubicBezTo>
                    <a:pt x="3005" y="1983"/>
                    <a:pt x="3204" y="1983"/>
                    <a:pt x="3064" y="1744"/>
                  </a:cubicBezTo>
                  <a:cubicBezTo>
                    <a:pt x="2925" y="1585"/>
                    <a:pt x="2746" y="1485"/>
                    <a:pt x="2706" y="1247"/>
                  </a:cubicBezTo>
                  <a:cubicBezTo>
                    <a:pt x="2567" y="1187"/>
                    <a:pt x="2448" y="1087"/>
                    <a:pt x="2328" y="968"/>
                  </a:cubicBezTo>
                  <a:cubicBezTo>
                    <a:pt x="1891" y="769"/>
                    <a:pt x="1433" y="610"/>
                    <a:pt x="996" y="411"/>
                  </a:cubicBezTo>
                  <a:cubicBezTo>
                    <a:pt x="797" y="312"/>
                    <a:pt x="598" y="212"/>
                    <a:pt x="439" y="53"/>
                  </a:cubicBezTo>
                  <a:cubicBezTo>
                    <a:pt x="382" y="25"/>
                    <a:pt x="316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6756;p9">
              <a:extLst>
                <a:ext uri="{FF2B5EF4-FFF2-40B4-BE49-F238E27FC236}">
                  <a16:creationId xmlns:a16="http://schemas.microsoft.com/office/drawing/2014/main" id="{17ACFF96-E505-4777-9590-25883A9F27F3}"/>
                </a:ext>
              </a:extLst>
            </p:cNvPr>
            <p:cNvSpPr/>
            <p:nvPr/>
          </p:nvSpPr>
          <p:spPr>
            <a:xfrm>
              <a:off x="4709375" y="3788475"/>
              <a:ext cx="26900" cy="28850"/>
            </a:xfrm>
            <a:custGeom>
              <a:avLst/>
              <a:gdLst/>
              <a:ahLst/>
              <a:cxnLst/>
              <a:rect l="l" t="t" r="r" b="b"/>
              <a:pathLst>
                <a:path w="1076" h="1154" extrusionOk="0">
                  <a:moveTo>
                    <a:pt x="379" y="0"/>
                  </a:moveTo>
                  <a:cubicBezTo>
                    <a:pt x="279" y="0"/>
                    <a:pt x="180" y="20"/>
                    <a:pt x="81" y="20"/>
                  </a:cubicBezTo>
                  <a:cubicBezTo>
                    <a:pt x="61" y="40"/>
                    <a:pt x="61" y="80"/>
                    <a:pt x="21" y="100"/>
                  </a:cubicBezTo>
                  <a:cubicBezTo>
                    <a:pt x="1" y="318"/>
                    <a:pt x="61" y="537"/>
                    <a:pt x="1" y="736"/>
                  </a:cubicBezTo>
                  <a:cubicBezTo>
                    <a:pt x="1" y="915"/>
                    <a:pt x="100" y="995"/>
                    <a:pt x="260" y="1074"/>
                  </a:cubicBezTo>
                  <a:cubicBezTo>
                    <a:pt x="359" y="1114"/>
                    <a:pt x="458" y="1134"/>
                    <a:pt x="558" y="1154"/>
                  </a:cubicBezTo>
                  <a:lnTo>
                    <a:pt x="657" y="1154"/>
                  </a:lnTo>
                  <a:cubicBezTo>
                    <a:pt x="677" y="1134"/>
                    <a:pt x="717" y="1134"/>
                    <a:pt x="757" y="1134"/>
                  </a:cubicBezTo>
                  <a:cubicBezTo>
                    <a:pt x="876" y="1094"/>
                    <a:pt x="996" y="1015"/>
                    <a:pt x="1075" y="895"/>
                  </a:cubicBezTo>
                  <a:cubicBezTo>
                    <a:pt x="1035" y="617"/>
                    <a:pt x="538" y="577"/>
                    <a:pt x="717" y="199"/>
                  </a:cubicBezTo>
                  <a:cubicBezTo>
                    <a:pt x="657" y="20"/>
                    <a:pt x="478" y="2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6757;p9">
              <a:extLst>
                <a:ext uri="{FF2B5EF4-FFF2-40B4-BE49-F238E27FC236}">
                  <a16:creationId xmlns:a16="http://schemas.microsoft.com/office/drawing/2014/main" id="{75CEBC6A-E4F4-4CC1-B7F0-896AD88F8275}"/>
                </a:ext>
              </a:extLst>
            </p:cNvPr>
            <p:cNvSpPr/>
            <p:nvPr/>
          </p:nvSpPr>
          <p:spPr>
            <a:xfrm>
              <a:off x="3947500" y="4972500"/>
              <a:ext cx="73625" cy="20175"/>
            </a:xfrm>
            <a:custGeom>
              <a:avLst/>
              <a:gdLst/>
              <a:ahLst/>
              <a:cxnLst/>
              <a:rect l="l" t="t" r="r" b="b"/>
              <a:pathLst>
                <a:path w="2945" h="807" extrusionOk="0">
                  <a:moveTo>
                    <a:pt x="766" y="1"/>
                  </a:moveTo>
                  <a:cubicBezTo>
                    <a:pt x="578" y="1"/>
                    <a:pt x="389" y="7"/>
                    <a:pt x="203" y="7"/>
                  </a:cubicBezTo>
                  <a:cubicBezTo>
                    <a:pt x="135" y="7"/>
                    <a:pt x="68" y="6"/>
                    <a:pt x="0" y="4"/>
                  </a:cubicBezTo>
                  <a:lnTo>
                    <a:pt x="0" y="4"/>
                  </a:lnTo>
                  <a:cubicBezTo>
                    <a:pt x="136" y="174"/>
                    <a:pt x="298" y="202"/>
                    <a:pt x="467" y="202"/>
                  </a:cubicBezTo>
                  <a:cubicBezTo>
                    <a:pt x="550" y="202"/>
                    <a:pt x="636" y="195"/>
                    <a:pt x="721" y="195"/>
                  </a:cubicBezTo>
                  <a:cubicBezTo>
                    <a:pt x="766" y="195"/>
                    <a:pt x="811" y="197"/>
                    <a:pt x="856" y="203"/>
                  </a:cubicBezTo>
                  <a:cubicBezTo>
                    <a:pt x="1114" y="223"/>
                    <a:pt x="1333" y="203"/>
                    <a:pt x="1373" y="521"/>
                  </a:cubicBezTo>
                  <a:lnTo>
                    <a:pt x="1413" y="581"/>
                  </a:lnTo>
                  <a:cubicBezTo>
                    <a:pt x="1472" y="620"/>
                    <a:pt x="1537" y="630"/>
                    <a:pt x="1604" y="630"/>
                  </a:cubicBezTo>
                  <a:cubicBezTo>
                    <a:pt x="1671" y="630"/>
                    <a:pt x="1741" y="620"/>
                    <a:pt x="1811" y="620"/>
                  </a:cubicBezTo>
                  <a:cubicBezTo>
                    <a:pt x="1910" y="620"/>
                    <a:pt x="2010" y="620"/>
                    <a:pt x="2109" y="680"/>
                  </a:cubicBezTo>
                  <a:lnTo>
                    <a:pt x="2129" y="720"/>
                  </a:lnTo>
                  <a:cubicBezTo>
                    <a:pt x="2266" y="781"/>
                    <a:pt x="2402" y="807"/>
                    <a:pt x="2539" y="807"/>
                  </a:cubicBezTo>
                  <a:cubicBezTo>
                    <a:pt x="2581" y="807"/>
                    <a:pt x="2624" y="804"/>
                    <a:pt x="2666" y="799"/>
                  </a:cubicBezTo>
                  <a:cubicBezTo>
                    <a:pt x="2885" y="700"/>
                    <a:pt x="2944" y="561"/>
                    <a:pt x="2825" y="362"/>
                  </a:cubicBezTo>
                  <a:lnTo>
                    <a:pt x="2805" y="362"/>
                  </a:lnTo>
                  <a:cubicBezTo>
                    <a:pt x="2527" y="262"/>
                    <a:pt x="2208" y="362"/>
                    <a:pt x="1930" y="183"/>
                  </a:cubicBezTo>
                  <a:cubicBezTo>
                    <a:pt x="1556" y="26"/>
                    <a:pt x="1161" y="1"/>
                    <a:pt x="7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6758;p9">
              <a:extLst>
                <a:ext uri="{FF2B5EF4-FFF2-40B4-BE49-F238E27FC236}">
                  <a16:creationId xmlns:a16="http://schemas.microsoft.com/office/drawing/2014/main" id="{DB837933-B39A-4943-8444-65DE862BF951}"/>
                </a:ext>
              </a:extLst>
            </p:cNvPr>
            <p:cNvSpPr/>
            <p:nvPr/>
          </p:nvSpPr>
          <p:spPr>
            <a:xfrm>
              <a:off x="3964900" y="4986300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307" y="0"/>
                  </a:moveTo>
                  <a:cubicBezTo>
                    <a:pt x="189" y="0"/>
                    <a:pt x="75" y="24"/>
                    <a:pt x="1" y="148"/>
                  </a:cubicBezTo>
                  <a:lnTo>
                    <a:pt x="60" y="168"/>
                  </a:lnTo>
                  <a:lnTo>
                    <a:pt x="140" y="168"/>
                  </a:lnTo>
                  <a:cubicBezTo>
                    <a:pt x="299" y="128"/>
                    <a:pt x="438" y="128"/>
                    <a:pt x="518" y="9"/>
                  </a:cubicBezTo>
                  <a:cubicBezTo>
                    <a:pt x="451" y="9"/>
                    <a:pt x="378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6759;p9">
              <a:extLst>
                <a:ext uri="{FF2B5EF4-FFF2-40B4-BE49-F238E27FC236}">
                  <a16:creationId xmlns:a16="http://schemas.microsoft.com/office/drawing/2014/main" id="{26CFC156-A0C7-4088-84C8-1EF649904968}"/>
                </a:ext>
              </a:extLst>
            </p:cNvPr>
            <p:cNvSpPr/>
            <p:nvPr/>
          </p:nvSpPr>
          <p:spPr>
            <a:xfrm>
              <a:off x="3876375" y="459960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0"/>
                  </a:moveTo>
                  <a:cubicBezTo>
                    <a:pt x="60" y="159"/>
                    <a:pt x="1" y="358"/>
                    <a:pt x="1" y="557"/>
                  </a:cubicBezTo>
                  <a:cubicBezTo>
                    <a:pt x="220" y="418"/>
                    <a:pt x="200" y="1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6760;p9">
              <a:extLst>
                <a:ext uri="{FF2B5EF4-FFF2-40B4-BE49-F238E27FC236}">
                  <a16:creationId xmlns:a16="http://schemas.microsoft.com/office/drawing/2014/main" id="{E5F9F6ED-1281-4C4D-90D0-DF4EC2D7BE6F}"/>
                </a:ext>
              </a:extLst>
            </p:cNvPr>
            <p:cNvSpPr/>
            <p:nvPr/>
          </p:nvSpPr>
          <p:spPr>
            <a:xfrm>
              <a:off x="3880350" y="459412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60" y="0"/>
                  </a:moveTo>
                  <a:cubicBezTo>
                    <a:pt x="61" y="20"/>
                    <a:pt x="21" y="100"/>
                    <a:pt x="1" y="219"/>
                  </a:cubicBezTo>
                  <a:cubicBezTo>
                    <a:pt x="61" y="219"/>
                    <a:pt x="120" y="239"/>
                    <a:pt x="160" y="23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6761;p9">
              <a:extLst>
                <a:ext uri="{FF2B5EF4-FFF2-40B4-BE49-F238E27FC236}">
                  <a16:creationId xmlns:a16="http://schemas.microsoft.com/office/drawing/2014/main" id="{84E062FC-6305-4205-859C-729E3C638E8E}"/>
                </a:ext>
              </a:extLst>
            </p:cNvPr>
            <p:cNvSpPr/>
            <p:nvPr/>
          </p:nvSpPr>
          <p:spPr>
            <a:xfrm>
              <a:off x="5461825" y="4165525"/>
              <a:ext cx="82525" cy="31625"/>
            </a:xfrm>
            <a:custGeom>
              <a:avLst/>
              <a:gdLst/>
              <a:ahLst/>
              <a:cxnLst/>
              <a:rect l="l" t="t" r="r" b="b"/>
              <a:pathLst>
                <a:path w="3301" h="1265" extrusionOk="0">
                  <a:moveTo>
                    <a:pt x="2937" y="0"/>
                  </a:moveTo>
                  <a:cubicBezTo>
                    <a:pt x="2430" y="0"/>
                    <a:pt x="1951" y="111"/>
                    <a:pt x="1512" y="355"/>
                  </a:cubicBezTo>
                  <a:cubicBezTo>
                    <a:pt x="1394" y="527"/>
                    <a:pt x="1256" y="567"/>
                    <a:pt x="1113" y="567"/>
                  </a:cubicBezTo>
                  <a:cubicBezTo>
                    <a:pt x="991" y="567"/>
                    <a:pt x="865" y="538"/>
                    <a:pt x="747" y="538"/>
                  </a:cubicBezTo>
                  <a:cubicBezTo>
                    <a:pt x="703" y="538"/>
                    <a:pt x="659" y="542"/>
                    <a:pt x="617" y="554"/>
                  </a:cubicBezTo>
                  <a:cubicBezTo>
                    <a:pt x="359" y="614"/>
                    <a:pt x="1" y="554"/>
                    <a:pt x="219" y="1011"/>
                  </a:cubicBezTo>
                  <a:cubicBezTo>
                    <a:pt x="420" y="1117"/>
                    <a:pt x="631" y="1138"/>
                    <a:pt x="848" y="1138"/>
                  </a:cubicBezTo>
                  <a:cubicBezTo>
                    <a:pt x="999" y="1138"/>
                    <a:pt x="1152" y="1128"/>
                    <a:pt x="1306" y="1128"/>
                  </a:cubicBezTo>
                  <a:cubicBezTo>
                    <a:pt x="1348" y="1128"/>
                    <a:pt x="1391" y="1129"/>
                    <a:pt x="1433" y="1131"/>
                  </a:cubicBezTo>
                  <a:cubicBezTo>
                    <a:pt x="1711" y="1131"/>
                    <a:pt x="1990" y="1151"/>
                    <a:pt x="2248" y="1230"/>
                  </a:cubicBezTo>
                  <a:cubicBezTo>
                    <a:pt x="2367" y="1247"/>
                    <a:pt x="2490" y="1264"/>
                    <a:pt x="2611" y="1264"/>
                  </a:cubicBezTo>
                  <a:cubicBezTo>
                    <a:pt x="2774" y="1264"/>
                    <a:pt x="2936" y="1233"/>
                    <a:pt x="3084" y="1131"/>
                  </a:cubicBezTo>
                  <a:cubicBezTo>
                    <a:pt x="3144" y="1051"/>
                    <a:pt x="3144" y="972"/>
                    <a:pt x="3104" y="872"/>
                  </a:cubicBezTo>
                  <a:cubicBezTo>
                    <a:pt x="3024" y="733"/>
                    <a:pt x="2905" y="713"/>
                    <a:pt x="2746" y="713"/>
                  </a:cubicBezTo>
                  <a:cubicBezTo>
                    <a:pt x="2708" y="561"/>
                    <a:pt x="2634" y="373"/>
                    <a:pt x="2885" y="373"/>
                  </a:cubicBezTo>
                  <a:cubicBezTo>
                    <a:pt x="2898" y="373"/>
                    <a:pt x="2911" y="374"/>
                    <a:pt x="2925" y="375"/>
                  </a:cubicBezTo>
                  <a:cubicBezTo>
                    <a:pt x="2952" y="379"/>
                    <a:pt x="2977" y="381"/>
                    <a:pt x="3000" y="381"/>
                  </a:cubicBezTo>
                  <a:cubicBezTo>
                    <a:pt x="3207" y="381"/>
                    <a:pt x="3301" y="231"/>
                    <a:pt x="3283" y="17"/>
                  </a:cubicBezTo>
                  <a:cubicBezTo>
                    <a:pt x="3166" y="6"/>
                    <a:pt x="3051" y="0"/>
                    <a:pt x="2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6762;p9">
              <a:extLst>
                <a:ext uri="{FF2B5EF4-FFF2-40B4-BE49-F238E27FC236}">
                  <a16:creationId xmlns:a16="http://schemas.microsoft.com/office/drawing/2014/main" id="{4706C7FE-947F-46A1-A082-E9EC3C05BF5E}"/>
                </a:ext>
              </a:extLst>
            </p:cNvPr>
            <p:cNvSpPr/>
            <p:nvPr/>
          </p:nvSpPr>
          <p:spPr>
            <a:xfrm>
              <a:off x="5538900" y="4182150"/>
              <a:ext cx="71150" cy="14975"/>
            </a:xfrm>
            <a:custGeom>
              <a:avLst/>
              <a:gdLst/>
              <a:ahLst/>
              <a:cxnLst/>
              <a:rect l="l" t="t" r="r" b="b"/>
              <a:pathLst>
                <a:path w="2846" h="599" extrusionOk="0">
                  <a:moveTo>
                    <a:pt x="2338" y="1"/>
                  </a:moveTo>
                  <a:cubicBezTo>
                    <a:pt x="2208" y="1"/>
                    <a:pt x="2076" y="20"/>
                    <a:pt x="1950" y="28"/>
                  </a:cubicBezTo>
                  <a:cubicBezTo>
                    <a:pt x="1314" y="88"/>
                    <a:pt x="657" y="167"/>
                    <a:pt x="21" y="207"/>
                  </a:cubicBezTo>
                  <a:cubicBezTo>
                    <a:pt x="21" y="287"/>
                    <a:pt x="1" y="327"/>
                    <a:pt x="1" y="386"/>
                  </a:cubicBezTo>
                  <a:cubicBezTo>
                    <a:pt x="299" y="545"/>
                    <a:pt x="598" y="598"/>
                    <a:pt x="897" y="598"/>
                  </a:cubicBezTo>
                  <a:cubicBezTo>
                    <a:pt x="1495" y="598"/>
                    <a:pt x="2096" y="386"/>
                    <a:pt x="2706" y="386"/>
                  </a:cubicBezTo>
                  <a:cubicBezTo>
                    <a:pt x="2786" y="327"/>
                    <a:pt x="2826" y="267"/>
                    <a:pt x="2846" y="187"/>
                  </a:cubicBezTo>
                  <a:cubicBezTo>
                    <a:pt x="2695" y="37"/>
                    <a:pt x="2518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6763;p9">
              <a:extLst>
                <a:ext uri="{FF2B5EF4-FFF2-40B4-BE49-F238E27FC236}">
                  <a16:creationId xmlns:a16="http://schemas.microsoft.com/office/drawing/2014/main" id="{C9ABFC65-3A2B-49AF-8102-60496B054347}"/>
                </a:ext>
              </a:extLst>
            </p:cNvPr>
            <p:cNvSpPr/>
            <p:nvPr/>
          </p:nvSpPr>
          <p:spPr>
            <a:xfrm>
              <a:off x="5542400" y="4156475"/>
              <a:ext cx="15425" cy="12800"/>
            </a:xfrm>
            <a:custGeom>
              <a:avLst/>
              <a:gdLst/>
              <a:ahLst/>
              <a:cxnLst/>
              <a:rect l="l" t="t" r="r" b="b"/>
              <a:pathLst>
                <a:path w="617" h="512" extrusionOk="0">
                  <a:moveTo>
                    <a:pt x="259" y="1"/>
                  </a:moveTo>
                  <a:cubicBezTo>
                    <a:pt x="159" y="60"/>
                    <a:pt x="80" y="140"/>
                    <a:pt x="0" y="220"/>
                  </a:cubicBezTo>
                  <a:cubicBezTo>
                    <a:pt x="0" y="279"/>
                    <a:pt x="20" y="319"/>
                    <a:pt x="20" y="359"/>
                  </a:cubicBezTo>
                  <a:cubicBezTo>
                    <a:pt x="132" y="401"/>
                    <a:pt x="254" y="512"/>
                    <a:pt x="357" y="512"/>
                  </a:cubicBezTo>
                  <a:cubicBezTo>
                    <a:pt x="401" y="512"/>
                    <a:pt x="442" y="492"/>
                    <a:pt x="478" y="438"/>
                  </a:cubicBezTo>
                  <a:cubicBezTo>
                    <a:pt x="617" y="220"/>
                    <a:pt x="378" y="12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6764;p9">
              <a:extLst>
                <a:ext uri="{FF2B5EF4-FFF2-40B4-BE49-F238E27FC236}">
                  <a16:creationId xmlns:a16="http://schemas.microsoft.com/office/drawing/2014/main" id="{FB5D6A0D-D550-4538-BF8A-7615EA70CC8A}"/>
                </a:ext>
              </a:extLst>
            </p:cNvPr>
            <p:cNvSpPr/>
            <p:nvPr/>
          </p:nvSpPr>
          <p:spPr>
            <a:xfrm>
              <a:off x="5607550" y="4186325"/>
              <a:ext cx="14925" cy="15450"/>
            </a:xfrm>
            <a:custGeom>
              <a:avLst/>
              <a:gdLst/>
              <a:ahLst/>
              <a:cxnLst/>
              <a:rect l="l" t="t" r="r" b="b"/>
              <a:pathLst>
                <a:path w="597" h="618" extrusionOk="0">
                  <a:moveTo>
                    <a:pt x="80" y="0"/>
                  </a:moveTo>
                  <a:cubicBezTo>
                    <a:pt x="80" y="20"/>
                    <a:pt x="60" y="40"/>
                    <a:pt x="40" y="80"/>
                  </a:cubicBezTo>
                  <a:cubicBezTo>
                    <a:pt x="0" y="398"/>
                    <a:pt x="179" y="537"/>
                    <a:pt x="478" y="617"/>
                  </a:cubicBezTo>
                  <a:cubicBezTo>
                    <a:pt x="537" y="597"/>
                    <a:pt x="557" y="597"/>
                    <a:pt x="597" y="577"/>
                  </a:cubicBezTo>
                  <a:cubicBezTo>
                    <a:pt x="577" y="478"/>
                    <a:pt x="577" y="378"/>
                    <a:pt x="557" y="279"/>
                  </a:cubicBezTo>
                  <a:cubicBezTo>
                    <a:pt x="497" y="219"/>
                    <a:pt x="438" y="179"/>
                    <a:pt x="378" y="120"/>
                  </a:cubicBezTo>
                  <a:cubicBezTo>
                    <a:pt x="279" y="80"/>
                    <a:pt x="17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6765;p9">
              <a:extLst>
                <a:ext uri="{FF2B5EF4-FFF2-40B4-BE49-F238E27FC236}">
                  <a16:creationId xmlns:a16="http://schemas.microsoft.com/office/drawing/2014/main" id="{E0D4A56D-114D-45A9-9434-DA99E00CF232}"/>
                </a:ext>
              </a:extLst>
            </p:cNvPr>
            <p:cNvSpPr/>
            <p:nvPr/>
          </p:nvSpPr>
          <p:spPr>
            <a:xfrm>
              <a:off x="5402150" y="4370100"/>
              <a:ext cx="152200" cy="29775"/>
            </a:xfrm>
            <a:custGeom>
              <a:avLst/>
              <a:gdLst/>
              <a:ahLst/>
              <a:cxnLst/>
              <a:rect l="l" t="t" r="r" b="b"/>
              <a:pathLst>
                <a:path w="6088" h="1191" extrusionOk="0">
                  <a:moveTo>
                    <a:pt x="5192" y="0"/>
                  </a:moveTo>
                  <a:cubicBezTo>
                    <a:pt x="5109" y="0"/>
                    <a:pt x="5023" y="23"/>
                    <a:pt x="4934" y="89"/>
                  </a:cubicBezTo>
                  <a:cubicBezTo>
                    <a:pt x="3502" y="89"/>
                    <a:pt x="2089" y="348"/>
                    <a:pt x="637" y="348"/>
                  </a:cubicBezTo>
                  <a:cubicBezTo>
                    <a:pt x="418" y="348"/>
                    <a:pt x="219" y="507"/>
                    <a:pt x="0" y="587"/>
                  </a:cubicBezTo>
                  <a:cubicBezTo>
                    <a:pt x="299" y="925"/>
                    <a:pt x="816" y="845"/>
                    <a:pt x="1154" y="1124"/>
                  </a:cubicBezTo>
                  <a:cubicBezTo>
                    <a:pt x="1342" y="1172"/>
                    <a:pt x="1527" y="1191"/>
                    <a:pt x="1710" y="1191"/>
                  </a:cubicBezTo>
                  <a:cubicBezTo>
                    <a:pt x="2360" y="1191"/>
                    <a:pt x="2984" y="947"/>
                    <a:pt x="3621" y="885"/>
                  </a:cubicBezTo>
                  <a:cubicBezTo>
                    <a:pt x="4034" y="842"/>
                    <a:pt x="4416" y="708"/>
                    <a:pt x="4812" y="708"/>
                  </a:cubicBezTo>
                  <a:cubicBezTo>
                    <a:pt x="4969" y="708"/>
                    <a:pt x="5128" y="729"/>
                    <a:pt x="5292" y="786"/>
                  </a:cubicBezTo>
                  <a:cubicBezTo>
                    <a:pt x="5431" y="786"/>
                    <a:pt x="5590" y="746"/>
                    <a:pt x="5670" y="587"/>
                  </a:cubicBezTo>
                  <a:cubicBezTo>
                    <a:pt x="5988" y="388"/>
                    <a:pt x="6088" y="149"/>
                    <a:pt x="5590" y="89"/>
                  </a:cubicBezTo>
                  <a:cubicBezTo>
                    <a:pt x="5465" y="64"/>
                    <a:pt x="5333" y="0"/>
                    <a:pt x="5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6766;p9">
              <a:extLst>
                <a:ext uri="{FF2B5EF4-FFF2-40B4-BE49-F238E27FC236}">
                  <a16:creationId xmlns:a16="http://schemas.microsoft.com/office/drawing/2014/main" id="{3D6F189F-8FAD-415C-9841-6D867944DFF1}"/>
                </a:ext>
              </a:extLst>
            </p:cNvPr>
            <p:cNvSpPr/>
            <p:nvPr/>
          </p:nvSpPr>
          <p:spPr>
            <a:xfrm>
              <a:off x="5387225" y="4397675"/>
              <a:ext cx="111925" cy="41075"/>
            </a:xfrm>
            <a:custGeom>
              <a:avLst/>
              <a:gdLst/>
              <a:ahLst/>
              <a:cxnLst/>
              <a:rect l="l" t="t" r="r" b="b"/>
              <a:pathLst>
                <a:path w="4477" h="1643" extrusionOk="0">
                  <a:moveTo>
                    <a:pt x="3800" y="1"/>
                  </a:moveTo>
                  <a:cubicBezTo>
                    <a:pt x="3522" y="1"/>
                    <a:pt x="3243" y="1"/>
                    <a:pt x="2985" y="21"/>
                  </a:cubicBezTo>
                  <a:lnTo>
                    <a:pt x="2607" y="100"/>
                  </a:lnTo>
                  <a:cubicBezTo>
                    <a:pt x="2115" y="223"/>
                    <a:pt x="1640" y="346"/>
                    <a:pt x="1138" y="346"/>
                  </a:cubicBezTo>
                  <a:cubicBezTo>
                    <a:pt x="1071" y="346"/>
                    <a:pt x="1004" y="344"/>
                    <a:pt x="936" y="339"/>
                  </a:cubicBezTo>
                  <a:cubicBezTo>
                    <a:pt x="757" y="339"/>
                    <a:pt x="558" y="379"/>
                    <a:pt x="418" y="478"/>
                  </a:cubicBezTo>
                  <a:cubicBezTo>
                    <a:pt x="239" y="677"/>
                    <a:pt x="1" y="916"/>
                    <a:pt x="498" y="976"/>
                  </a:cubicBezTo>
                  <a:cubicBezTo>
                    <a:pt x="771" y="993"/>
                    <a:pt x="1015" y="1127"/>
                    <a:pt x="1280" y="1127"/>
                  </a:cubicBezTo>
                  <a:cubicBezTo>
                    <a:pt x="1324" y="1127"/>
                    <a:pt x="1368" y="1123"/>
                    <a:pt x="1413" y="1115"/>
                  </a:cubicBezTo>
                  <a:cubicBezTo>
                    <a:pt x="1432" y="1116"/>
                    <a:pt x="1450" y="1116"/>
                    <a:pt x="1469" y="1116"/>
                  </a:cubicBezTo>
                  <a:cubicBezTo>
                    <a:pt x="1646" y="1116"/>
                    <a:pt x="1836" y="1082"/>
                    <a:pt x="2019" y="1082"/>
                  </a:cubicBezTo>
                  <a:cubicBezTo>
                    <a:pt x="2277" y="1082"/>
                    <a:pt x="2519" y="1149"/>
                    <a:pt x="2686" y="1473"/>
                  </a:cubicBezTo>
                  <a:cubicBezTo>
                    <a:pt x="2786" y="1315"/>
                    <a:pt x="2846" y="1258"/>
                    <a:pt x="2884" y="1258"/>
                  </a:cubicBezTo>
                  <a:cubicBezTo>
                    <a:pt x="2975" y="1258"/>
                    <a:pt x="2940" y="1584"/>
                    <a:pt x="3024" y="1612"/>
                  </a:cubicBezTo>
                  <a:cubicBezTo>
                    <a:pt x="3061" y="1634"/>
                    <a:pt x="3092" y="1643"/>
                    <a:pt x="3120" y="1643"/>
                  </a:cubicBezTo>
                  <a:cubicBezTo>
                    <a:pt x="3168" y="1643"/>
                    <a:pt x="3205" y="1617"/>
                    <a:pt x="3243" y="1592"/>
                  </a:cubicBezTo>
                  <a:cubicBezTo>
                    <a:pt x="3303" y="1473"/>
                    <a:pt x="3243" y="1314"/>
                    <a:pt x="3382" y="1214"/>
                  </a:cubicBezTo>
                  <a:lnTo>
                    <a:pt x="3442" y="617"/>
                  </a:lnTo>
                  <a:cubicBezTo>
                    <a:pt x="3528" y="481"/>
                    <a:pt x="3643" y="454"/>
                    <a:pt x="3763" y="454"/>
                  </a:cubicBezTo>
                  <a:cubicBezTo>
                    <a:pt x="3840" y="454"/>
                    <a:pt x="3918" y="465"/>
                    <a:pt x="3993" y="465"/>
                  </a:cubicBezTo>
                  <a:cubicBezTo>
                    <a:pt x="4075" y="465"/>
                    <a:pt x="4153" y="452"/>
                    <a:pt x="4218" y="399"/>
                  </a:cubicBezTo>
                  <a:cubicBezTo>
                    <a:pt x="4248" y="414"/>
                    <a:pt x="4282" y="420"/>
                    <a:pt x="4316" y="420"/>
                  </a:cubicBezTo>
                  <a:cubicBezTo>
                    <a:pt x="4371" y="420"/>
                    <a:pt x="4427" y="403"/>
                    <a:pt x="4477" y="379"/>
                  </a:cubicBezTo>
                  <a:cubicBezTo>
                    <a:pt x="4317" y="200"/>
                    <a:pt x="4099" y="140"/>
                    <a:pt x="3920" y="21"/>
                  </a:cubicBezTo>
                  <a:cubicBezTo>
                    <a:pt x="3880" y="1"/>
                    <a:pt x="3840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6767;p9">
              <a:extLst>
                <a:ext uri="{FF2B5EF4-FFF2-40B4-BE49-F238E27FC236}">
                  <a16:creationId xmlns:a16="http://schemas.microsoft.com/office/drawing/2014/main" id="{762FCF32-D2B6-4180-8903-76B31C09ACA1}"/>
                </a:ext>
              </a:extLst>
            </p:cNvPr>
            <p:cNvSpPr/>
            <p:nvPr/>
          </p:nvSpPr>
          <p:spPr>
            <a:xfrm>
              <a:off x="5567250" y="4336350"/>
              <a:ext cx="40825" cy="53450"/>
            </a:xfrm>
            <a:custGeom>
              <a:avLst/>
              <a:gdLst/>
              <a:ahLst/>
              <a:cxnLst/>
              <a:rect l="l" t="t" r="r" b="b"/>
              <a:pathLst>
                <a:path w="1633" h="2138" extrusionOk="0">
                  <a:moveTo>
                    <a:pt x="408" y="1"/>
                  </a:moveTo>
                  <a:cubicBezTo>
                    <a:pt x="365" y="1"/>
                    <a:pt x="322" y="11"/>
                    <a:pt x="279" y="47"/>
                  </a:cubicBezTo>
                  <a:cubicBezTo>
                    <a:pt x="299" y="544"/>
                    <a:pt x="578" y="902"/>
                    <a:pt x="1015" y="1240"/>
                  </a:cubicBezTo>
                  <a:cubicBezTo>
                    <a:pt x="637" y="1260"/>
                    <a:pt x="359" y="1260"/>
                    <a:pt x="80" y="1280"/>
                  </a:cubicBezTo>
                  <a:cubicBezTo>
                    <a:pt x="1" y="1579"/>
                    <a:pt x="279" y="1658"/>
                    <a:pt x="458" y="1758"/>
                  </a:cubicBezTo>
                  <a:cubicBezTo>
                    <a:pt x="697" y="1758"/>
                    <a:pt x="797" y="1897"/>
                    <a:pt x="797" y="2136"/>
                  </a:cubicBezTo>
                  <a:cubicBezTo>
                    <a:pt x="810" y="2137"/>
                    <a:pt x="824" y="2138"/>
                    <a:pt x="838" y="2138"/>
                  </a:cubicBezTo>
                  <a:cubicBezTo>
                    <a:pt x="1015" y="2138"/>
                    <a:pt x="1250" y="2029"/>
                    <a:pt x="1194" y="1937"/>
                  </a:cubicBezTo>
                  <a:cubicBezTo>
                    <a:pt x="956" y="1499"/>
                    <a:pt x="1473" y="1638"/>
                    <a:pt x="1493" y="1439"/>
                  </a:cubicBezTo>
                  <a:cubicBezTo>
                    <a:pt x="1493" y="1141"/>
                    <a:pt x="1632" y="803"/>
                    <a:pt x="1314" y="564"/>
                  </a:cubicBezTo>
                  <a:cubicBezTo>
                    <a:pt x="1261" y="578"/>
                    <a:pt x="1214" y="585"/>
                    <a:pt x="1171" y="585"/>
                  </a:cubicBezTo>
                  <a:cubicBezTo>
                    <a:pt x="860" y="585"/>
                    <a:pt x="795" y="234"/>
                    <a:pt x="637" y="7"/>
                  </a:cubicBezTo>
                  <a:cubicBezTo>
                    <a:pt x="615" y="14"/>
                    <a:pt x="594" y="17"/>
                    <a:pt x="572" y="17"/>
                  </a:cubicBezTo>
                  <a:cubicBezTo>
                    <a:pt x="517" y="17"/>
                    <a:pt x="463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6768;p9">
              <a:extLst>
                <a:ext uri="{FF2B5EF4-FFF2-40B4-BE49-F238E27FC236}">
                  <a16:creationId xmlns:a16="http://schemas.microsoft.com/office/drawing/2014/main" id="{0FAC20CA-0644-4170-B9EC-AFA599CDF07B}"/>
                </a:ext>
              </a:extLst>
            </p:cNvPr>
            <p:cNvSpPr/>
            <p:nvPr/>
          </p:nvSpPr>
          <p:spPr>
            <a:xfrm>
              <a:off x="5406625" y="4387400"/>
              <a:ext cx="101475" cy="17825"/>
            </a:xfrm>
            <a:custGeom>
              <a:avLst/>
              <a:gdLst/>
              <a:ahLst/>
              <a:cxnLst/>
              <a:rect l="l" t="t" r="r" b="b"/>
              <a:pathLst>
                <a:path w="4059" h="713" extrusionOk="0">
                  <a:moveTo>
                    <a:pt x="3878" y="1"/>
                  </a:moveTo>
                  <a:cubicBezTo>
                    <a:pt x="3775" y="1"/>
                    <a:pt x="3647" y="72"/>
                    <a:pt x="3541" y="94"/>
                  </a:cubicBezTo>
                  <a:cubicBezTo>
                    <a:pt x="3464" y="88"/>
                    <a:pt x="3386" y="86"/>
                    <a:pt x="3309" y="86"/>
                  </a:cubicBezTo>
                  <a:cubicBezTo>
                    <a:pt x="2619" y="86"/>
                    <a:pt x="1949" y="272"/>
                    <a:pt x="1261" y="272"/>
                  </a:cubicBezTo>
                  <a:cubicBezTo>
                    <a:pt x="1140" y="272"/>
                    <a:pt x="1018" y="266"/>
                    <a:pt x="896" y="253"/>
                  </a:cubicBezTo>
                  <a:cubicBezTo>
                    <a:pt x="731" y="201"/>
                    <a:pt x="562" y="118"/>
                    <a:pt x="403" y="118"/>
                  </a:cubicBezTo>
                  <a:cubicBezTo>
                    <a:pt x="255" y="118"/>
                    <a:pt x="116" y="191"/>
                    <a:pt x="1" y="432"/>
                  </a:cubicBezTo>
                  <a:cubicBezTo>
                    <a:pt x="235" y="644"/>
                    <a:pt x="491" y="681"/>
                    <a:pt x="753" y="681"/>
                  </a:cubicBezTo>
                  <a:cubicBezTo>
                    <a:pt x="889" y="681"/>
                    <a:pt x="1026" y="671"/>
                    <a:pt x="1162" y="671"/>
                  </a:cubicBezTo>
                  <a:cubicBezTo>
                    <a:pt x="1253" y="671"/>
                    <a:pt x="1344" y="675"/>
                    <a:pt x="1433" y="690"/>
                  </a:cubicBezTo>
                  <a:cubicBezTo>
                    <a:pt x="1506" y="699"/>
                    <a:pt x="1588" y="713"/>
                    <a:pt x="1673" y="713"/>
                  </a:cubicBezTo>
                  <a:cubicBezTo>
                    <a:pt x="1772" y="713"/>
                    <a:pt x="1874" y="695"/>
                    <a:pt x="1970" y="631"/>
                  </a:cubicBezTo>
                  <a:cubicBezTo>
                    <a:pt x="2069" y="611"/>
                    <a:pt x="2169" y="611"/>
                    <a:pt x="2268" y="611"/>
                  </a:cubicBezTo>
                  <a:cubicBezTo>
                    <a:pt x="2368" y="539"/>
                    <a:pt x="2481" y="524"/>
                    <a:pt x="2597" y="524"/>
                  </a:cubicBezTo>
                  <a:cubicBezTo>
                    <a:pt x="2680" y="524"/>
                    <a:pt x="2765" y="532"/>
                    <a:pt x="2847" y="532"/>
                  </a:cubicBezTo>
                  <a:cubicBezTo>
                    <a:pt x="2969" y="532"/>
                    <a:pt x="3085" y="515"/>
                    <a:pt x="3183" y="432"/>
                  </a:cubicBezTo>
                  <a:cubicBezTo>
                    <a:pt x="3324" y="301"/>
                    <a:pt x="3489" y="290"/>
                    <a:pt x="3655" y="290"/>
                  </a:cubicBezTo>
                  <a:cubicBezTo>
                    <a:pt x="3692" y="290"/>
                    <a:pt x="3729" y="290"/>
                    <a:pt x="3765" y="290"/>
                  </a:cubicBezTo>
                  <a:cubicBezTo>
                    <a:pt x="3866" y="290"/>
                    <a:pt x="3966" y="286"/>
                    <a:pt x="4059" y="253"/>
                  </a:cubicBezTo>
                  <a:cubicBezTo>
                    <a:pt x="4040" y="57"/>
                    <a:pt x="3969" y="1"/>
                    <a:pt x="3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6769;p9">
              <a:extLst>
                <a:ext uri="{FF2B5EF4-FFF2-40B4-BE49-F238E27FC236}">
                  <a16:creationId xmlns:a16="http://schemas.microsoft.com/office/drawing/2014/main" id="{98B810FC-7197-472E-AEF4-505648C08857}"/>
                </a:ext>
              </a:extLst>
            </p:cNvPr>
            <p:cNvSpPr/>
            <p:nvPr/>
          </p:nvSpPr>
          <p:spPr>
            <a:xfrm>
              <a:off x="5525475" y="4365825"/>
              <a:ext cx="53250" cy="18950"/>
            </a:xfrm>
            <a:custGeom>
              <a:avLst/>
              <a:gdLst/>
              <a:ahLst/>
              <a:cxnLst/>
              <a:rect l="l" t="t" r="r" b="b"/>
              <a:pathLst>
                <a:path w="2130" h="758" extrusionOk="0">
                  <a:moveTo>
                    <a:pt x="1175" y="1"/>
                  </a:moveTo>
                  <a:cubicBezTo>
                    <a:pt x="779" y="1"/>
                    <a:pt x="390" y="126"/>
                    <a:pt x="1" y="260"/>
                  </a:cubicBezTo>
                  <a:cubicBezTo>
                    <a:pt x="164" y="296"/>
                    <a:pt x="343" y="382"/>
                    <a:pt x="509" y="382"/>
                  </a:cubicBezTo>
                  <a:cubicBezTo>
                    <a:pt x="526" y="382"/>
                    <a:pt x="542" y="381"/>
                    <a:pt x="558" y="380"/>
                  </a:cubicBezTo>
                  <a:cubicBezTo>
                    <a:pt x="608" y="374"/>
                    <a:pt x="649" y="371"/>
                    <a:pt x="684" y="371"/>
                  </a:cubicBezTo>
                  <a:cubicBezTo>
                    <a:pt x="998" y="371"/>
                    <a:pt x="751" y="596"/>
                    <a:pt x="697" y="758"/>
                  </a:cubicBezTo>
                  <a:cubicBezTo>
                    <a:pt x="1175" y="698"/>
                    <a:pt x="1652" y="618"/>
                    <a:pt x="2129" y="579"/>
                  </a:cubicBezTo>
                  <a:cubicBezTo>
                    <a:pt x="1990" y="419"/>
                    <a:pt x="1871" y="260"/>
                    <a:pt x="1751" y="101"/>
                  </a:cubicBezTo>
                  <a:cubicBezTo>
                    <a:pt x="1557" y="30"/>
                    <a:pt x="1365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6770;p9">
              <a:extLst>
                <a:ext uri="{FF2B5EF4-FFF2-40B4-BE49-F238E27FC236}">
                  <a16:creationId xmlns:a16="http://schemas.microsoft.com/office/drawing/2014/main" id="{E7F32857-F65C-4B30-B4D6-078F9DEE316B}"/>
                </a:ext>
              </a:extLst>
            </p:cNvPr>
            <p:cNvSpPr/>
            <p:nvPr/>
          </p:nvSpPr>
          <p:spPr>
            <a:xfrm>
              <a:off x="5494650" y="4384050"/>
              <a:ext cx="38825" cy="9175"/>
            </a:xfrm>
            <a:custGeom>
              <a:avLst/>
              <a:gdLst/>
              <a:ahLst/>
              <a:cxnLst/>
              <a:rect l="l" t="t" r="r" b="b"/>
              <a:pathLst>
                <a:path w="1553" h="367" extrusionOk="0">
                  <a:moveTo>
                    <a:pt x="822" y="1"/>
                  </a:moveTo>
                  <a:cubicBezTo>
                    <a:pt x="548" y="1"/>
                    <a:pt x="274" y="72"/>
                    <a:pt x="1" y="188"/>
                  </a:cubicBezTo>
                  <a:cubicBezTo>
                    <a:pt x="180" y="228"/>
                    <a:pt x="398" y="148"/>
                    <a:pt x="518" y="367"/>
                  </a:cubicBezTo>
                  <a:cubicBezTo>
                    <a:pt x="876" y="327"/>
                    <a:pt x="1214" y="267"/>
                    <a:pt x="1552" y="188"/>
                  </a:cubicBezTo>
                  <a:cubicBezTo>
                    <a:pt x="1309" y="57"/>
                    <a:pt x="1066" y="1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6771;p9">
              <a:extLst>
                <a:ext uri="{FF2B5EF4-FFF2-40B4-BE49-F238E27FC236}">
                  <a16:creationId xmlns:a16="http://schemas.microsoft.com/office/drawing/2014/main" id="{17FB2C0A-E3E0-4458-A0BE-21F85186B40D}"/>
                </a:ext>
              </a:extLst>
            </p:cNvPr>
            <p:cNvSpPr/>
            <p:nvPr/>
          </p:nvSpPr>
          <p:spPr>
            <a:xfrm>
              <a:off x="5494150" y="5110825"/>
              <a:ext cx="54725" cy="25775"/>
            </a:xfrm>
            <a:custGeom>
              <a:avLst/>
              <a:gdLst/>
              <a:ahLst/>
              <a:cxnLst/>
              <a:rect l="l" t="t" r="r" b="b"/>
              <a:pathLst>
                <a:path w="2189" h="1031" extrusionOk="0">
                  <a:moveTo>
                    <a:pt x="1910" y="1"/>
                  </a:moveTo>
                  <a:cubicBezTo>
                    <a:pt x="1194" y="41"/>
                    <a:pt x="438" y="1"/>
                    <a:pt x="1" y="757"/>
                  </a:cubicBezTo>
                  <a:cubicBezTo>
                    <a:pt x="60" y="836"/>
                    <a:pt x="140" y="896"/>
                    <a:pt x="219" y="956"/>
                  </a:cubicBezTo>
                  <a:cubicBezTo>
                    <a:pt x="279" y="1006"/>
                    <a:pt x="334" y="1030"/>
                    <a:pt x="394" y="1030"/>
                  </a:cubicBezTo>
                  <a:cubicBezTo>
                    <a:pt x="453" y="1030"/>
                    <a:pt x="518" y="1006"/>
                    <a:pt x="597" y="956"/>
                  </a:cubicBezTo>
                  <a:cubicBezTo>
                    <a:pt x="697" y="856"/>
                    <a:pt x="836" y="916"/>
                    <a:pt x="936" y="817"/>
                  </a:cubicBezTo>
                  <a:cubicBezTo>
                    <a:pt x="955" y="797"/>
                    <a:pt x="1035" y="757"/>
                    <a:pt x="1095" y="757"/>
                  </a:cubicBezTo>
                  <a:cubicBezTo>
                    <a:pt x="1124" y="765"/>
                    <a:pt x="1153" y="769"/>
                    <a:pt x="1181" y="769"/>
                  </a:cubicBezTo>
                  <a:cubicBezTo>
                    <a:pt x="1284" y="769"/>
                    <a:pt x="1375" y="716"/>
                    <a:pt x="1453" y="638"/>
                  </a:cubicBezTo>
                  <a:cubicBezTo>
                    <a:pt x="1652" y="518"/>
                    <a:pt x="1890" y="439"/>
                    <a:pt x="2129" y="439"/>
                  </a:cubicBezTo>
                  <a:cubicBezTo>
                    <a:pt x="2129" y="399"/>
                    <a:pt x="2149" y="339"/>
                    <a:pt x="2189" y="299"/>
                  </a:cubicBezTo>
                  <a:cubicBezTo>
                    <a:pt x="2129" y="140"/>
                    <a:pt x="2050" y="41"/>
                    <a:pt x="1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6772;p9">
              <a:extLst>
                <a:ext uri="{FF2B5EF4-FFF2-40B4-BE49-F238E27FC236}">
                  <a16:creationId xmlns:a16="http://schemas.microsoft.com/office/drawing/2014/main" id="{DD5EEEF2-185B-40C0-AC8F-37E1CBE2AECE}"/>
                </a:ext>
              </a:extLst>
            </p:cNvPr>
            <p:cNvSpPr/>
            <p:nvPr/>
          </p:nvSpPr>
          <p:spPr>
            <a:xfrm>
              <a:off x="5450875" y="5139175"/>
              <a:ext cx="41325" cy="13275"/>
            </a:xfrm>
            <a:custGeom>
              <a:avLst/>
              <a:gdLst/>
              <a:ahLst/>
              <a:cxnLst/>
              <a:rect l="l" t="t" r="r" b="b"/>
              <a:pathLst>
                <a:path w="1653" h="531" extrusionOk="0">
                  <a:moveTo>
                    <a:pt x="1592" y="1"/>
                  </a:moveTo>
                  <a:cubicBezTo>
                    <a:pt x="1055" y="100"/>
                    <a:pt x="538" y="379"/>
                    <a:pt x="1" y="518"/>
                  </a:cubicBezTo>
                  <a:cubicBezTo>
                    <a:pt x="176" y="518"/>
                    <a:pt x="348" y="531"/>
                    <a:pt x="517" y="531"/>
                  </a:cubicBezTo>
                  <a:cubicBezTo>
                    <a:pt x="770" y="531"/>
                    <a:pt x="1015" y="502"/>
                    <a:pt x="1254" y="359"/>
                  </a:cubicBezTo>
                  <a:cubicBezTo>
                    <a:pt x="1314" y="220"/>
                    <a:pt x="1453" y="180"/>
                    <a:pt x="1592" y="180"/>
                  </a:cubicBezTo>
                  <a:cubicBezTo>
                    <a:pt x="1632" y="180"/>
                    <a:pt x="1632" y="160"/>
                    <a:pt x="1652" y="120"/>
                  </a:cubicBezTo>
                  <a:cubicBezTo>
                    <a:pt x="1652" y="80"/>
                    <a:pt x="1652" y="61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6773;p9">
              <a:extLst>
                <a:ext uri="{FF2B5EF4-FFF2-40B4-BE49-F238E27FC236}">
                  <a16:creationId xmlns:a16="http://schemas.microsoft.com/office/drawing/2014/main" id="{ADCD3E80-6D00-441D-9E65-78FEB3259234}"/>
                </a:ext>
              </a:extLst>
            </p:cNvPr>
            <p:cNvSpPr/>
            <p:nvPr/>
          </p:nvSpPr>
          <p:spPr>
            <a:xfrm>
              <a:off x="5521500" y="5126750"/>
              <a:ext cx="8975" cy="7050"/>
            </a:xfrm>
            <a:custGeom>
              <a:avLst/>
              <a:gdLst/>
              <a:ahLst/>
              <a:cxnLst/>
              <a:rect l="l" t="t" r="r" b="b"/>
              <a:pathLst>
                <a:path w="359" h="282" extrusionOk="0">
                  <a:moveTo>
                    <a:pt x="359" y="1"/>
                  </a:moveTo>
                  <a:cubicBezTo>
                    <a:pt x="220" y="1"/>
                    <a:pt x="100" y="1"/>
                    <a:pt x="1" y="120"/>
                  </a:cubicBezTo>
                  <a:cubicBezTo>
                    <a:pt x="85" y="234"/>
                    <a:pt x="148" y="282"/>
                    <a:pt x="198" y="282"/>
                  </a:cubicBezTo>
                  <a:cubicBezTo>
                    <a:pt x="278" y="282"/>
                    <a:pt x="322" y="1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6774;p9">
              <a:extLst>
                <a:ext uri="{FF2B5EF4-FFF2-40B4-BE49-F238E27FC236}">
                  <a16:creationId xmlns:a16="http://schemas.microsoft.com/office/drawing/2014/main" id="{E2FFFFBC-6EBD-4B22-89AA-23676C896367}"/>
                </a:ext>
              </a:extLst>
            </p:cNvPr>
            <p:cNvSpPr/>
            <p:nvPr/>
          </p:nvSpPr>
          <p:spPr>
            <a:xfrm>
              <a:off x="5490175" y="5136950"/>
              <a:ext cx="17425" cy="6950"/>
            </a:xfrm>
            <a:custGeom>
              <a:avLst/>
              <a:gdLst/>
              <a:ahLst/>
              <a:cxnLst/>
              <a:rect l="l" t="t" r="r" b="b"/>
              <a:pathLst>
                <a:path w="697" h="278" extrusionOk="0">
                  <a:moveTo>
                    <a:pt x="349" y="0"/>
                  </a:moveTo>
                  <a:cubicBezTo>
                    <a:pt x="229" y="0"/>
                    <a:pt x="110" y="30"/>
                    <a:pt x="0" y="90"/>
                  </a:cubicBezTo>
                  <a:lnTo>
                    <a:pt x="0" y="269"/>
                  </a:lnTo>
                  <a:cubicBezTo>
                    <a:pt x="23" y="267"/>
                    <a:pt x="45" y="266"/>
                    <a:pt x="67" y="266"/>
                  </a:cubicBezTo>
                  <a:cubicBezTo>
                    <a:pt x="156" y="266"/>
                    <a:pt x="245" y="278"/>
                    <a:pt x="330" y="278"/>
                  </a:cubicBezTo>
                  <a:cubicBezTo>
                    <a:pt x="468" y="278"/>
                    <a:pt x="595" y="248"/>
                    <a:pt x="697" y="90"/>
                  </a:cubicBezTo>
                  <a:cubicBezTo>
                    <a:pt x="587" y="30"/>
                    <a:pt x="468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6775;p9">
              <a:extLst>
                <a:ext uri="{FF2B5EF4-FFF2-40B4-BE49-F238E27FC236}">
                  <a16:creationId xmlns:a16="http://schemas.microsoft.com/office/drawing/2014/main" id="{4A3EDA75-DF29-4E18-B4F6-8A044C031810}"/>
                </a:ext>
              </a:extLst>
            </p:cNvPr>
            <p:cNvSpPr/>
            <p:nvPr/>
          </p:nvSpPr>
          <p:spPr>
            <a:xfrm>
              <a:off x="5490675" y="51347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58" y="1"/>
                  </a:moveTo>
                  <a:cubicBezTo>
                    <a:pt x="239" y="60"/>
                    <a:pt x="80" y="60"/>
                    <a:pt x="0" y="180"/>
                  </a:cubicBezTo>
                  <a:lnTo>
                    <a:pt x="697" y="18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6776;p9">
              <a:extLst>
                <a:ext uri="{FF2B5EF4-FFF2-40B4-BE49-F238E27FC236}">
                  <a16:creationId xmlns:a16="http://schemas.microsoft.com/office/drawing/2014/main" id="{8043FB37-2DA2-4952-B3DA-FD9D1318CBAF}"/>
                </a:ext>
              </a:extLst>
            </p:cNvPr>
            <p:cNvSpPr/>
            <p:nvPr/>
          </p:nvSpPr>
          <p:spPr>
            <a:xfrm>
              <a:off x="5499625" y="5148475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84" y="0"/>
                  </a:moveTo>
                  <a:cubicBezTo>
                    <a:pt x="171" y="0"/>
                    <a:pt x="79" y="36"/>
                    <a:pt x="0" y="146"/>
                  </a:cubicBezTo>
                  <a:cubicBezTo>
                    <a:pt x="26" y="153"/>
                    <a:pt x="51" y="157"/>
                    <a:pt x="75" y="157"/>
                  </a:cubicBezTo>
                  <a:cubicBezTo>
                    <a:pt x="189" y="157"/>
                    <a:pt x="297" y="88"/>
                    <a:pt x="378" y="7"/>
                  </a:cubicBezTo>
                  <a:cubicBezTo>
                    <a:pt x="345" y="3"/>
                    <a:pt x="314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6777;p9">
              <a:extLst>
                <a:ext uri="{FF2B5EF4-FFF2-40B4-BE49-F238E27FC236}">
                  <a16:creationId xmlns:a16="http://schemas.microsoft.com/office/drawing/2014/main" id="{5EA90589-9076-4BD8-A5B8-CE0A64BA5525}"/>
                </a:ext>
              </a:extLst>
            </p:cNvPr>
            <p:cNvSpPr/>
            <p:nvPr/>
          </p:nvSpPr>
          <p:spPr>
            <a:xfrm>
              <a:off x="5591625" y="5122025"/>
              <a:ext cx="9975" cy="3750"/>
            </a:xfrm>
            <a:custGeom>
              <a:avLst/>
              <a:gdLst/>
              <a:ahLst/>
              <a:cxnLst/>
              <a:rect l="l" t="t" r="r" b="b"/>
              <a:pathLst>
                <a:path w="399" h="150" extrusionOk="0">
                  <a:moveTo>
                    <a:pt x="266" y="1"/>
                  </a:moveTo>
                  <a:cubicBezTo>
                    <a:pt x="162" y="1"/>
                    <a:pt x="71" y="25"/>
                    <a:pt x="1" y="110"/>
                  </a:cubicBezTo>
                  <a:cubicBezTo>
                    <a:pt x="100" y="150"/>
                    <a:pt x="219" y="150"/>
                    <a:pt x="319" y="150"/>
                  </a:cubicBezTo>
                  <a:cubicBezTo>
                    <a:pt x="339" y="110"/>
                    <a:pt x="379" y="70"/>
                    <a:pt x="398" y="10"/>
                  </a:cubicBezTo>
                  <a:cubicBezTo>
                    <a:pt x="352" y="5"/>
                    <a:pt x="308" y="1"/>
                    <a:pt x="2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6778;p9">
              <a:extLst>
                <a:ext uri="{FF2B5EF4-FFF2-40B4-BE49-F238E27FC236}">
                  <a16:creationId xmlns:a16="http://schemas.microsoft.com/office/drawing/2014/main" id="{7DA0607C-855F-4062-AAA6-3574B4B6B078}"/>
                </a:ext>
              </a:extLst>
            </p:cNvPr>
            <p:cNvSpPr/>
            <p:nvPr/>
          </p:nvSpPr>
          <p:spPr>
            <a:xfrm>
              <a:off x="5508075" y="5131075"/>
              <a:ext cx="8975" cy="3650"/>
            </a:xfrm>
            <a:custGeom>
              <a:avLst/>
              <a:gdLst/>
              <a:ahLst/>
              <a:cxnLst/>
              <a:rect l="l" t="t" r="r" b="b"/>
              <a:pathLst>
                <a:path w="359" h="146" extrusionOk="0">
                  <a:moveTo>
                    <a:pt x="265" y="0"/>
                  </a:moveTo>
                  <a:cubicBezTo>
                    <a:pt x="152" y="0"/>
                    <a:pt x="64" y="35"/>
                    <a:pt x="1" y="146"/>
                  </a:cubicBezTo>
                  <a:cubicBezTo>
                    <a:pt x="160" y="146"/>
                    <a:pt x="279" y="126"/>
                    <a:pt x="359" y="7"/>
                  </a:cubicBezTo>
                  <a:cubicBezTo>
                    <a:pt x="326" y="2"/>
                    <a:pt x="294" y="0"/>
                    <a:pt x="2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6779;p9">
              <a:extLst>
                <a:ext uri="{FF2B5EF4-FFF2-40B4-BE49-F238E27FC236}">
                  <a16:creationId xmlns:a16="http://schemas.microsoft.com/office/drawing/2014/main" id="{4199CA1E-472D-4DD2-9B69-2BEF2D9C9996}"/>
                </a:ext>
              </a:extLst>
            </p:cNvPr>
            <p:cNvSpPr/>
            <p:nvPr/>
          </p:nvSpPr>
          <p:spPr>
            <a:xfrm>
              <a:off x="5664225" y="5093125"/>
              <a:ext cx="17950" cy="11275"/>
            </a:xfrm>
            <a:custGeom>
              <a:avLst/>
              <a:gdLst/>
              <a:ahLst/>
              <a:cxnLst/>
              <a:rect l="l" t="t" r="r" b="b"/>
              <a:pathLst>
                <a:path w="718" h="451" extrusionOk="0">
                  <a:moveTo>
                    <a:pt x="275" y="0"/>
                  </a:moveTo>
                  <a:cubicBezTo>
                    <a:pt x="208" y="0"/>
                    <a:pt x="144" y="21"/>
                    <a:pt x="81" y="52"/>
                  </a:cubicBezTo>
                  <a:cubicBezTo>
                    <a:pt x="1" y="251"/>
                    <a:pt x="100" y="371"/>
                    <a:pt x="279" y="450"/>
                  </a:cubicBezTo>
                  <a:lnTo>
                    <a:pt x="359" y="450"/>
                  </a:lnTo>
                  <a:lnTo>
                    <a:pt x="419" y="430"/>
                  </a:lnTo>
                  <a:cubicBezTo>
                    <a:pt x="478" y="311"/>
                    <a:pt x="598" y="251"/>
                    <a:pt x="717" y="232"/>
                  </a:cubicBezTo>
                  <a:cubicBezTo>
                    <a:pt x="677" y="72"/>
                    <a:pt x="558" y="72"/>
                    <a:pt x="458" y="52"/>
                  </a:cubicBezTo>
                  <a:cubicBezTo>
                    <a:pt x="394" y="16"/>
                    <a:pt x="33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6780;p9">
              <a:extLst>
                <a:ext uri="{FF2B5EF4-FFF2-40B4-BE49-F238E27FC236}">
                  <a16:creationId xmlns:a16="http://schemas.microsoft.com/office/drawing/2014/main" id="{C292AC34-018E-40BC-B83D-D131D730C105}"/>
                </a:ext>
              </a:extLst>
            </p:cNvPr>
            <p:cNvSpPr/>
            <p:nvPr/>
          </p:nvSpPr>
          <p:spPr>
            <a:xfrm>
              <a:off x="5657275" y="5089950"/>
              <a:ext cx="17425" cy="8125"/>
            </a:xfrm>
            <a:custGeom>
              <a:avLst/>
              <a:gdLst/>
              <a:ahLst/>
              <a:cxnLst/>
              <a:rect l="l" t="t" r="r" b="b"/>
              <a:pathLst>
                <a:path w="697" h="325" extrusionOk="0">
                  <a:moveTo>
                    <a:pt x="677" y="40"/>
                  </a:moveTo>
                  <a:cubicBezTo>
                    <a:pt x="458" y="60"/>
                    <a:pt x="179" y="0"/>
                    <a:pt x="0" y="239"/>
                  </a:cubicBezTo>
                  <a:cubicBezTo>
                    <a:pt x="77" y="294"/>
                    <a:pt x="147" y="324"/>
                    <a:pt x="215" y="324"/>
                  </a:cubicBezTo>
                  <a:cubicBezTo>
                    <a:pt x="271" y="324"/>
                    <a:pt x="325" y="304"/>
                    <a:pt x="378" y="259"/>
                  </a:cubicBezTo>
                  <a:cubicBezTo>
                    <a:pt x="498" y="239"/>
                    <a:pt x="597" y="239"/>
                    <a:pt x="697" y="199"/>
                  </a:cubicBezTo>
                  <a:cubicBezTo>
                    <a:pt x="697" y="140"/>
                    <a:pt x="677" y="80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6781;p9">
              <a:extLst>
                <a:ext uri="{FF2B5EF4-FFF2-40B4-BE49-F238E27FC236}">
                  <a16:creationId xmlns:a16="http://schemas.microsoft.com/office/drawing/2014/main" id="{D073260C-C94B-4C37-8D4F-2BB47D8CC15A}"/>
                </a:ext>
              </a:extLst>
            </p:cNvPr>
            <p:cNvSpPr/>
            <p:nvPr/>
          </p:nvSpPr>
          <p:spPr>
            <a:xfrm>
              <a:off x="4791950" y="37486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2347" y="1"/>
                  </a:moveTo>
                  <a:cubicBezTo>
                    <a:pt x="1472" y="1"/>
                    <a:pt x="756" y="319"/>
                    <a:pt x="0" y="697"/>
                  </a:cubicBezTo>
                  <a:cubicBezTo>
                    <a:pt x="40" y="796"/>
                    <a:pt x="159" y="816"/>
                    <a:pt x="239" y="876"/>
                  </a:cubicBezTo>
                  <a:cubicBezTo>
                    <a:pt x="955" y="697"/>
                    <a:pt x="1651" y="498"/>
                    <a:pt x="2347" y="319"/>
                  </a:cubicBezTo>
                  <a:lnTo>
                    <a:pt x="23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6782;p9">
              <a:extLst>
                <a:ext uri="{FF2B5EF4-FFF2-40B4-BE49-F238E27FC236}">
                  <a16:creationId xmlns:a16="http://schemas.microsoft.com/office/drawing/2014/main" id="{F745DBA4-532F-4959-8F24-642D64CE8B9C}"/>
                </a:ext>
              </a:extLst>
            </p:cNvPr>
            <p:cNvSpPr/>
            <p:nvPr/>
          </p:nvSpPr>
          <p:spPr>
            <a:xfrm>
              <a:off x="4780500" y="3766100"/>
              <a:ext cx="16925" cy="5475"/>
            </a:xfrm>
            <a:custGeom>
              <a:avLst/>
              <a:gdLst/>
              <a:ahLst/>
              <a:cxnLst/>
              <a:rect l="l" t="t" r="r" b="b"/>
              <a:pathLst>
                <a:path w="677" h="219" extrusionOk="0">
                  <a:moveTo>
                    <a:pt x="458" y="0"/>
                  </a:moveTo>
                  <a:cubicBezTo>
                    <a:pt x="319" y="20"/>
                    <a:pt x="160" y="20"/>
                    <a:pt x="1" y="40"/>
                  </a:cubicBezTo>
                  <a:cubicBezTo>
                    <a:pt x="60" y="99"/>
                    <a:pt x="120" y="179"/>
                    <a:pt x="180" y="219"/>
                  </a:cubicBezTo>
                  <a:cubicBezTo>
                    <a:pt x="359" y="199"/>
                    <a:pt x="518" y="199"/>
                    <a:pt x="677" y="179"/>
                  </a:cubicBezTo>
                  <a:cubicBezTo>
                    <a:pt x="617" y="119"/>
                    <a:pt x="53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6783;p9">
              <a:extLst>
                <a:ext uri="{FF2B5EF4-FFF2-40B4-BE49-F238E27FC236}">
                  <a16:creationId xmlns:a16="http://schemas.microsoft.com/office/drawing/2014/main" id="{EE44ED6D-3C62-4FD6-ACEE-0A9DBD170E06}"/>
                </a:ext>
              </a:extLst>
            </p:cNvPr>
            <p:cNvSpPr/>
            <p:nvPr/>
          </p:nvSpPr>
          <p:spPr>
            <a:xfrm>
              <a:off x="5674675" y="4942250"/>
              <a:ext cx="54725" cy="33775"/>
            </a:xfrm>
            <a:custGeom>
              <a:avLst/>
              <a:gdLst/>
              <a:ahLst/>
              <a:cxnLst/>
              <a:rect l="l" t="t" r="r" b="b"/>
              <a:pathLst>
                <a:path w="2189" h="1351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632" y="438"/>
                    <a:pt x="1373" y="617"/>
                    <a:pt x="995" y="697"/>
                  </a:cubicBezTo>
                  <a:cubicBezTo>
                    <a:pt x="677" y="776"/>
                    <a:pt x="319" y="816"/>
                    <a:pt x="1" y="895"/>
                  </a:cubicBezTo>
                  <a:cubicBezTo>
                    <a:pt x="28" y="1256"/>
                    <a:pt x="149" y="1351"/>
                    <a:pt x="302" y="1351"/>
                  </a:cubicBezTo>
                  <a:cubicBezTo>
                    <a:pt x="474" y="1351"/>
                    <a:pt x="688" y="1231"/>
                    <a:pt x="857" y="1231"/>
                  </a:cubicBezTo>
                  <a:cubicBezTo>
                    <a:pt x="870" y="1231"/>
                    <a:pt x="883" y="1232"/>
                    <a:pt x="896" y="1234"/>
                  </a:cubicBezTo>
                  <a:cubicBezTo>
                    <a:pt x="1158" y="1234"/>
                    <a:pt x="1390" y="1064"/>
                    <a:pt x="1645" y="1064"/>
                  </a:cubicBezTo>
                  <a:cubicBezTo>
                    <a:pt x="1680" y="1064"/>
                    <a:pt x="1715" y="1067"/>
                    <a:pt x="1751" y="1075"/>
                  </a:cubicBezTo>
                  <a:cubicBezTo>
                    <a:pt x="1791" y="1075"/>
                    <a:pt x="1871" y="1035"/>
                    <a:pt x="1910" y="1035"/>
                  </a:cubicBezTo>
                  <a:cubicBezTo>
                    <a:pt x="1950" y="1015"/>
                    <a:pt x="1950" y="975"/>
                    <a:pt x="1970" y="935"/>
                  </a:cubicBezTo>
                  <a:cubicBezTo>
                    <a:pt x="1751" y="677"/>
                    <a:pt x="2189" y="140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6784;p9">
              <a:extLst>
                <a:ext uri="{FF2B5EF4-FFF2-40B4-BE49-F238E27FC236}">
                  <a16:creationId xmlns:a16="http://schemas.microsoft.com/office/drawing/2014/main" id="{122E4FED-2DD7-4950-A4EF-EB51115A8A8D}"/>
                </a:ext>
              </a:extLst>
            </p:cNvPr>
            <p:cNvSpPr/>
            <p:nvPr/>
          </p:nvSpPr>
          <p:spPr>
            <a:xfrm>
              <a:off x="5616000" y="5003850"/>
              <a:ext cx="32850" cy="13525"/>
            </a:xfrm>
            <a:custGeom>
              <a:avLst/>
              <a:gdLst/>
              <a:ahLst/>
              <a:cxnLst/>
              <a:rect l="l" t="t" r="r" b="b"/>
              <a:pathLst>
                <a:path w="1314" h="541" extrusionOk="0">
                  <a:moveTo>
                    <a:pt x="720" y="1"/>
                  </a:moveTo>
                  <a:cubicBezTo>
                    <a:pt x="489" y="1"/>
                    <a:pt x="269" y="68"/>
                    <a:pt x="60" y="202"/>
                  </a:cubicBezTo>
                  <a:cubicBezTo>
                    <a:pt x="0" y="401"/>
                    <a:pt x="60" y="461"/>
                    <a:pt x="239" y="540"/>
                  </a:cubicBezTo>
                  <a:cubicBezTo>
                    <a:pt x="319" y="520"/>
                    <a:pt x="358" y="520"/>
                    <a:pt x="438" y="500"/>
                  </a:cubicBezTo>
                  <a:cubicBezTo>
                    <a:pt x="472" y="455"/>
                    <a:pt x="500" y="395"/>
                    <a:pt x="529" y="395"/>
                  </a:cubicBezTo>
                  <a:cubicBezTo>
                    <a:pt x="550" y="395"/>
                    <a:pt x="572" y="427"/>
                    <a:pt x="597" y="520"/>
                  </a:cubicBezTo>
                  <a:cubicBezTo>
                    <a:pt x="701" y="520"/>
                    <a:pt x="812" y="539"/>
                    <a:pt x="921" y="539"/>
                  </a:cubicBezTo>
                  <a:cubicBezTo>
                    <a:pt x="1063" y="539"/>
                    <a:pt x="1201" y="507"/>
                    <a:pt x="1313" y="361"/>
                  </a:cubicBezTo>
                  <a:cubicBezTo>
                    <a:pt x="1154" y="301"/>
                    <a:pt x="1035" y="202"/>
                    <a:pt x="955" y="23"/>
                  </a:cubicBezTo>
                  <a:cubicBezTo>
                    <a:pt x="876" y="8"/>
                    <a:pt x="797" y="1"/>
                    <a:pt x="7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6785;p9">
              <a:extLst>
                <a:ext uri="{FF2B5EF4-FFF2-40B4-BE49-F238E27FC236}">
                  <a16:creationId xmlns:a16="http://schemas.microsoft.com/office/drawing/2014/main" id="{26EA9388-0D59-40E0-B9C7-7C48A00A2B30}"/>
                </a:ext>
              </a:extLst>
            </p:cNvPr>
            <p:cNvSpPr/>
            <p:nvPr/>
          </p:nvSpPr>
          <p:spPr>
            <a:xfrm>
              <a:off x="5718950" y="4966250"/>
              <a:ext cx="13950" cy="23200"/>
            </a:xfrm>
            <a:custGeom>
              <a:avLst/>
              <a:gdLst/>
              <a:ahLst/>
              <a:cxnLst/>
              <a:rect l="l" t="t" r="r" b="b"/>
              <a:pathLst>
                <a:path w="558" h="928" extrusionOk="0">
                  <a:moveTo>
                    <a:pt x="346" y="0"/>
                  </a:moveTo>
                  <a:cubicBezTo>
                    <a:pt x="294" y="0"/>
                    <a:pt x="239" y="25"/>
                    <a:pt x="179" y="75"/>
                  </a:cubicBezTo>
                  <a:lnTo>
                    <a:pt x="119" y="75"/>
                  </a:lnTo>
                  <a:cubicBezTo>
                    <a:pt x="279" y="254"/>
                    <a:pt x="219" y="433"/>
                    <a:pt x="159" y="632"/>
                  </a:cubicBezTo>
                  <a:cubicBezTo>
                    <a:pt x="119" y="711"/>
                    <a:pt x="0" y="851"/>
                    <a:pt x="179" y="910"/>
                  </a:cubicBezTo>
                  <a:cubicBezTo>
                    <a:pt x="207" y="922"/>
                    <a:pt x="236" y="928"/>
                    <a:pt x="263" y="928"/>
                  </a:cubicBezTo>
                  <a:cubicBezTo>
                    <a:pt x="371" y="928"/>
                    <a:pt x="466" y="842"/>
                    <a:pt x="497" y="731"/>
                  </a:cubicBezTo>
                  <a:cubicBezTo>
                    <a:pt x="517" y="632"/>
                    <a:pt x="517" y="492"/>
                    <a:pt x="557" y="413"/>
                  </a:cubicBezTo>
                  <a:cubicBezTo>
                    <a:pt x="517" y="313"/>
                    <a:pt x="517" y="174"/>
                    <a:pt x="497" y="75"/>
                  </a:cubicBezTo>
                  <a:cubicBezTo>
                    <a:pt x="448" y="25"/>
                    <a:pt x="398" y="0"/>
                    <a:pt x="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6786;p9">
              <a:extLst>
                <a:ext uri="{FF2B5EF4-FFF2-40B4-BE49-F238E27FC236}">
                  <a16:creationId xmlns:a16="http://schemas.microsoft.com/office/drawing/2014/main" id="{7F8760FA-1BE8-427D-9A3B-DC51D3CABD41}"/>
                </a:ext>
              </a:extLst>
            </p:cNvPr>
            <p:cNvSpPr/>
            <p:nvPr/>
          </p:nvSpPr>
          <p:spPr>
            <a:xfrm>
              <a:off x="4698450" y="5134700"/>
              <a:ext cx="90025" cy="32775"/>
            </a:xfrm>
            <a:custGeom>
              <a:avLst/>
              <a:gdLst/>
              <a:ahLst/>
              <a:cxnLst/>
              <a:rect l="l" t="t" r="r" b="b"/>
              <a:pathLst>
                <a:path w="3601" h="1311" extrusionOk="0">
                  <a:moveTo>
                    <a:pt x="299" y="1"/>
                  </a:moveTo>
                  <a:cubicBezTo>
                    <a:pt x="0" y="200"/>
                    <a:pt x="20" y="399"/>
                    <a:pt x="259" y="578"/>
                  </a:cubicBezTo>
                  <a:cubicBezTo>
                    <a:pt x="502" y="578"/>
                    <a:pt x="732" y="723"/>
                    <a:pt x="970" y="723"/>
                  </a:cubicBezTo>
                  <a:cubicBezTo>
                    <a:pt x="1024" y="723"/>
                    <a:pt x="1079" y="715"/>
                    <a:pt x="1134" y="697"/>
                  </a:cubicBezTo>
                  <a:cubicBezTo>
                    <a:pt x="1193" y="706"/>
                    <a:pt x="1253" y="708"/>
                    <a:pt x="1311" y="708"/>
                  </a:cubicBezTo>
                  <a:cubicBezTo>
                    <a:pt x="1350" y="708"/>
                    <a:pt x="1388" y="707"/>
                    <a:pt x="1425" y="707"/>
                  </a:cubicBezTo>
                  <a:cubicBezTo>
                    <a:pt x="1581" y="707"/>
                    <a:pt x="1727" y="720"/>
                    <a:pt x="1850" y="856"/>
                  </a:cubicBezTo>
                  <a:cubicBezTo>
                    <a:pt x="1890" y="936"/>
                    <a:pt x="1950" y="976"/>
                    <a:pt x="2029" y="976"/>
                  </a:cubicBezTo>
                  <a:cubicBezTo>
                    <a:pt x="2328" y="1075"/>
                    <a:pt x="2626" y="1174"/>
                    <a:pt x="2925" y="1234"/>
                  </a:cubicBezTo>
                  <a:cubicBezTo>
                    <a:pt x="3044" y="1254"/>
                    <a:pt x="3183" y="1274"/>
                    <a:pt x="3283" y="1294"/>
                  </a:cubicBezTo>
                  <a:cubicBezTo>
                    <a:pt x="3312" y="1305"/>
                    <a:pt x="3336" y="1310"/>
                    <a:pt x="3357" y="1310"/>
                  </a:cubicBezTo>
                  <a:cubicBezTo>
                    <a:pt x="3409" y="1310"/>
                    <a:pt x="3445" y="1282"/>
                    <a:pt x="3501" y="1254"/>
                  </a:cubicBezTo>
                  <a:cubicBezTo>
                    <a:pt x="3581" y="1155"/>
                    <a:pt x="3601" y="1055"/>
                    <a:pt x="3581" y="936"/>
                  </a:cubicBezTo>
                  <a:cubicBezTo>
                    <a:pt x="3541" y="856"/>
                    <a:pt x="3501" y="777"/>
                    <a:pt x="3442" y="737"/>
                  </a:cubicBezTo>
                  <a:cubicBezTo>
                    <a:pt x="2646" y="438"/>
                    <a:pt x="1850" y="299"/>
                    <a:pt x="1035" y="180"/>
                  </a:cubicBezTo>
                  <a:cubicBezTo>
                    <a:pt x="856" y="80"/>
                    <a:pt x="637" y="180"/>
                    <a:pt x="458" y="41"/>
                  </a:cubicBezTo>
                  <a:cubicBezTo>
                    <a:pt x="418" y="1"/>
                    <a:pt x="33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6787;p9">
              <a:extLst>
                <a:ext uri="{FF2B5EF4-FFF2-40B4-BE49-F238E27FC236}">
                  <a16:creationId xmlns:a16="http://schemas.microsoft.com/office/drawing/2014/main" id="{940D31F9-84A4-4BE2-9A6C-2CA885DE0DFC}"/>
                </a:ext>
              </a:extLst>
            </p:cNvPr>
            <p:cNvSpPr/>
            <p:nvPr/>
          </p:nvSpPr>
          <p:spPr>
            <a:xfrm>
              <a:off x="4807350" y="5153100"/>
              <a:ext cx="42800" cy="39500"/>
            </a:xfrm>
            <a:custGeom>
              <a:avLst/>
              <a:gdLst/>
              <a:ahLst/>
              <a:cxnLst/>
              <a:rect l="l" t="t" r="r" b="b"/>
              <a:pathLst>
                <a:path w="1712" h="1580" extrusionOk="0">
                  <a:moveTo>
                    <a:pt x="279" y="1"/>
                  </a:moveTo>
                  <a:cubicBezTo>
                    <a:pt x="200" y="21"/>
                    <a:pt x="140" y="41"/>
                    <a:pt x="80" y="100"/>
                  </a:cubicBezTo>
                  <a:cubicBezTo>
                    <a:pt x="41" y="140"/>
                    <a:pt x="1" y="220"/>
                    <a:pt x="1" y="299"/>
                  </a:cubicBezTo>
                  <a:cubicBezTo>
                    <a:pt x="41" y="438"/>
                    <a:pt x="80" y="558"/>
                    <a:pt x="180" y="657"/>
                  </a:cubicBezTo>
                  <a:cubicBezTo>
                    <a:pt x="259" y="737"/>
                    <a:pt x="339" y="816"/>
                    <a:pt x="438" y="856"/>
                  </a:cubicBezTo>
                  <a:cubicBezTo>
                    <a:pt x="458" y="886"/>
                    <a:pt x="488" y="901"/>
                    <a:pt x="521" y="901"/>
                  </a:cubicBezTo>
                  <a:cubicBezTo>
                    <a:pt x="553" y="901"/>
                    <a:pt x="588" y="886"/>
                    <a:pt x="617" y="856"/>
                  </a:cubicBezTo>
                  <a:lnTo>
                    <a:pt x="836" y="1015"/>
                  </a:lnTo>
                  <a:cubicBezTo>
                    <a:pt x="856" y="1015"/>
                    <a:pt x="856" y="1015"/>
                    <a:pt x="876" y="1055"/>
                  </a:cubicBezTo>
                  <a:cubicBezTo>
                    <a:pt x="916" y="1115"/>
                    <a:pt x="916" y="1135"/>
                    <a:pt x="856" y="1194"/>
                  </a:cubicBezTo>
                  <a:cubicBezTo>
                    <a:pt x="816" y="1194"/>
                    <a:pt x="737" y="1214"/>
                    <a:pt x="677" y="1214"/>
                  </a:cubicBezTo>
                  <a:cubicBezTo>
                    <a:pt x="598" y="1254"/>
                    <a:pt x="598" y="1334"/>
                    <a:pt x="657" y="1393"/>
                  </a:cubicBezTo>
                  <a:cubicBezTo>
                    <a:pt x="834" y="1511"/>
                    <a:pt x="1049" y="1396"/>
                    <a:pt x="1208" y="1546"/>
                  </a:cubicBezTo>
                  <a:lnTo>
                    <a:pt x="1208" y="1546"/>
                  </a:lnTo>
                  <a:cubicBezTo>
                    <a:pt x="1380" y="1521"/>
                    <a:pt x="1581" y="1580"/>
                    <a:pt x="1712" y="1393"/>
                  </a:cubicBezTo>
                  <a:cubicBezTo>
                    <a:pt x="1572" y="1354"/>
                    <a:pt x="1373" y="1294"/>
                    <a:pt x="1453" y="1135"/>
                  </a:cubicBezTo>
                  <a:cubicBezTo>
                    <a:pt x="1632" y="797"/>
                    <a:pt x="1334" y="697"/>
                    <a:pt x="1214" y="498"/>
                  </a:cubicBezTo>
                  <a:cubicBezTo>
                    <a:pt x="1155" y="438"/>
                    <a:pt x="1115" y="399"/>
                    <a:pt x="995" y="319"/>
                  </a:cubicBezTo>
                  <a:cubicBezTo>
                    <a:pt x="896" y="299"/>
                    <a:pt x="836" y="240"/>
                    <a:pt x="737" y="200"/>
                  </a:cubicBezTo>
                  <a:cubicBezTo>
                    <a:pt x="697" y="200"/>
                    <a:pt x="677" y="160"/>
                    <a:pt x="657" y="140"/>
                  </a:cubicBezTo>
                  <a:cubicBezTo>
                    <a:pt x="598" y="120"/>
                    <a:pt x="538" y="61"/>
                    <a:pt x="478" y="41"/>
                  </a:cubicBezTo>
                  <a:cubicBezTo>
                    <a:pt x="438" y="1"/>
                    <a:pt x="359" y="1"/>
                    <a:pt x="279" y="1"/>
                  </a:cubicBezTo>
                  <a:close/>
                  <a:moveTo>
                    <a:pt x="1208" y="1546"/>
                  </a:moveTo>
                  <a:lnTo>
                    <a:pt x="1208" y="1546"/>
                  </a:lnTo>
                  <a:cubicBezTo>
                    <a:pt x="1197" y="1548"/>
                    <a:pt x="1186" y="1550"/>
                    <a:pt x="1174" y="1552"/>
                  </a:cubicBezTo>
                  <a:lnTo>
                    <a:pt x="1214" y="1552"/>
                  </a:lnTo>
                  <a:cubicBezTo>
                    <a:pt x="1212" y="1550"/>
                    <a:pt x="1210" y="1548"/>
                    <a:pt x="1208" y="1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6788;p9">
              <a:extLst>
                <a:ext uri="{FF2B5EF4-FFF2-40B4-BE49-F238E27FC236}">
                  <a16:creationId xmlns:a16="http://schemas.microsoft.com/office/drawing/2014/main" id="{899DA99B-8B9B-4938-BF6B-EC985BE9B0B1}"/>
                </a:ext>
              </a:extLst>
            </p:cNvPr>
            <p:cNvSpPr/>
            <p:nvPr/>
          </p:nvSpPr>
          <p:spPr>
            <a:xfrm>
              <a:off x="4643250" y="5131225"/>
              <a:ext cx="84075" cy="25400"/>
            </a:xfrm>
            <a:custGeom>
              <a:avLst/>
              <a:gdLst/>
              <a:ahLst/>
              <a:cxnLst/>
              <a:rect l="l" t="t" r="r" b="b"/>
              <a:pathLst>
                <a:path w="3363" h="1016" extrusionOk="0">
                  <a:moveTo>
                    <a:pt x="458" y="1"/>
                  </a:moveTo>
                  <a:cubicBezTo>
                    <a:pt x="338" y="1"/>
                    <a:pt x="199" y="20"/>
                    <a:pt x="80" y="100"/>
                  </a:cubicBezTo>
                  <a:cubicBezTo>
                    <a:pt x="0" y="140"/>
                    <a:pt x="0" y="239"/>
                    <a:pt x="60" y="319"/>
                  </a:cubicBezTo>
                  <a:cubicBezTo>
                    <a:pt x="100" y="319"/>
                    <a:pt x="159" y="339"/>
                    <a:pt x="199" y="339"/>
                  </a:cubicBezTo>
                  <a:cubicBezTo>
                    <a:pt x="279" y="339"/>
                    <a:pt x="358" y="398"/>
                    <a:pt x="378" y="478"/>
                  </a:cubicBezTo>
                  <a:cubicBezTo>
                    <a:pt x="955" y="637"/>
                    <a:pt x="1572" y="577"/>
                    <a:pt x="2129" y="876"/>
                  </a:cubicBezTo>
                  <a:cubicBezTo>
                    <a:pt x="2246" y="859"/>
                    <a:pt x="2356" y="839"/>
                    <a:pt x="2460" y="839"/>
                  </a:cubicBezTo>
                  <a:cubicBezTo>
                    <a:pt x="2601" y="839"/>
                    <a:pt x="2730" y="877"/>
                    <a:pt x="2845" y="1015"/>
                  </a:cubicBezTo>
                  <a:cubicBezTo>
                    <a:pt x="2870" y="1012"/>
                    <a:pt x="2897" y="1011"/>
                    <a:pt x="2924" y="1011"/>
                  </a:cubicBezTo>
                  <a:cubicBezTo>
                    <a:pt x="2959" y="1011"/>
                    <a:pt x="2996" y="1013"/>
                    <a:pt x="3032" y="1013"/>
                  </a:cubicBezTo>
                  <a:cubicBezTo>
                    <a:pt x="3159" y="1013"/>
                    <a:pt x="3283" y="995"/>
                    <a:pt x="3362" y="836"/>
                  </a:cubicBezTo>
                  <a:cubicBezTo>
                    <a:pt x="3084" y="697"/>
                    <a:pt x="2805" y="677"/>
                    <a:pt x="2507" y="637"/>
                  </a:cubicBezTo>
                  <a:cubicBezTo>
                    <a:pt x="2328" y="597"/>
                    <a:pt x="2228" y="438"/>
                    <a:pt x="2089" y="379"/>
                  </a:cubicBezTo>
                  <a:cubicBezTo>
                    <a:pt x="1572" y="140"/>
                    <a:pt x="1015" y="10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6789;p9">
              <a:extLst>
                <a:ext uri="{FF2B5EF4-FFF2-40B4-BE49-F238E27FC236}">
                  <a16:creationId xmlns:a16="http://schemas.microsoft.com/office/drawing/2014/main" id="{AC12A9D7-D2F4-476C-9A7A-7129B11D8252}"/>
                </a:ext>
              </a:extLst>
            </p:cNvPr>
            <p:cNvSpPr/>
            <p:nvPr/>
          </p:nvSpPr>
          <p:spPr>
            <a:xfrm>
              <a:off x="4748175" y="5157075"/>
              <a:ext cx="60200" cy="17150"/>
            </a:xfrm>
            <a:custGeom>
              <a:avLst/>
              <a:gdLst/>
              <a:ahLst/>
              <a:cxnLst/>
              <a:rect l="l" t="t" r="r" b="b"/>
              <a:pathLst>
                <a:path w="2408" h="686" extrusionOk="0">
                  <a:moveTo>
                    <a:pt x="60" y="1"/>
                  </a:moveTo>
                  <a:cubicBezTo>
                    <a:pt x="40" y="1"/>
                    <a:pt x="40" y="41"/>
                    <a:pt x="20" y="61"/>
                  </a:cubicBezTo>
                  <a:cubicBezTo>
                    <a:pt x="1" y="81"/>
                    <a:pt x="20" y="140"/>
                    <a:pt x="60" y="160"/>
                  </a:cubicBezTo>
                  <a:cubicBezTo>
                    <a:pt x="750" y="414"/>
                    <a:pt x="1407" y="685"/>
                    <a:pt x="2136" y="685"/>
                  </a:cubicBezTo>
                  <a:cubicBezTo>
                    <a:pt x="2206" y="685"/>
                    <a:pt x="2277" y="683"/>
                    <a:pt x="2348" y="677"/>
                  </a:cubicBezTo>
                  <a:cubicBezTo>
                    <a:pt x="2388" y="657"/>
                    <a:pt x="2388" y="598"/>
                    <a:pt x="2408" y="578"/>
                  </a:cubicBezTo>
                  <a:cubicBezTo>
                    <a:pt x="2408" y="558"/>
                    <a:pt x="2388" y="498"/>
                    <a:pt x="2388" y="478"/>
                  </a:cubicBezTo>
                  <a:cubicBezTo>
                    <a:pt x="2328" y="439"/>
                    <a:pt x="2288" y="379"/>
                    <a:pt x="2209" y="359"/>
                  </a:cubicBezTo>
                  <a:cubicBezTo>
                    <a:pt x="2050" y="299"/>
                    <a:pt x="1930" y="260"/>
                    <a:pt x="1791" y="240"/>
                  </a:cubicBezTo>
                  <a:cubicBezTo>
                    <a:pt x="1758" y="229"/>
                    <a:pt x="1726" y="224"/>
                    <a:pt x="1695" y="224"/>
                  </a:cubicBezTo>
                  <a:cubicBezTo>
                    <a:pt x="1616" y="224"/>
                    <a:pt x="1544" y="256"/>
                    <a:pt x="1473" y="299"/>
                  </a:cubicBezTo>
                  <a:lnTo>
                    <a:pt x="1294" y="299"/>
                  </a:lnTo>
                  <a:cubicBezTo>
                    <a:pt x="1214" y="279"/>
                    <a:pt x="1154" y="240"/>
                    <a:pt x="1115" y="160"/>
                  </a:cubicBezTo>
                  <a:cubicBezTo>
                    <a:pt x="1046" y="178"/>
                    <a:pt x="979" y="186"/>
                    <a:pt x="913" y="186"/>
                  </a:cubicBezTo>
                  <a:cubicBezTo>
                    <a:pt x="619" y="186"/>
                    <a:pt x="353" y="34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6790;p9">
              <a:extLst>
                <a:ext uri="{FF2B5EF4-FFF2-40B4-BE49-F238E27FC236}">
                  <a16:creationId xmlns:a16="http://schemas.microsoft.com/office/drawing/2014/main" id="{0936C59D-4DA0-4270-B780-CF3FB032FECA}"/>
                </a:ext>
              </a:extLst>
            </p:cNvPr>
            <p:cNvSpPr/>
            <p:nvPr/>
          </p:nvSpPr>
          <p:spPr>
            <a:xfrm>
              <a:off x="4806375" y="5172000"/>
              <a:ext cx="16925" cy="7525"/>
            </a:xfrm>
            <a:custGeom>
              <a:avLst/>
              <a:gdLst/>
              <a:ahLst/>
              <a:cxnLst/>
              <a:rect l="l" t="t" r="r" b="b"/>
              <a:pathLst>
                <a:path w="677" h="301" extrusionOk="0">
                  <a:moveTo>
                    <a:pt x="269" y="1"/>
                  </a:moveTo>
                  <a:cubicBezTo>
                    <a:pt x="179" y="1"/>
                    <a:pt x="90" y="31"/>
                    <a:pt x="0" y="100"/>
                  </a:cubicBezTo>
                  <a:cubicBezTo>
                    <a:pt x="118" y="229"/>
                    <a:pt x="243" y="300"/>
                    <a:pt x="367" y="300"/>
                  </a:cubicBezTo>
                  <a:cubicBezTo>
                    <a:pt x="471" y="300"/>
                    <a:pt x="576" y="249"/>
                    <a:pt x="676" y="140"/>
                  </a:cubicBezTo>
                  <a:cubicBezTo>
                    <a:pt x="637" y="100"/>
                    <a:pt x="597" y="100"/>
                    <a:pt x="537" y="80"/>
                  </a:cubicBezTo>
                  <a:cubicBezTo>
                    <a:pt x="448" y="31"/>
                    <a:pt x="358" y="1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6791;p9">
              <a:extLst>
                <a:ext uri="{FF2B5EF4-FFF2-40B4-BE49-F238E27FC236}">
                  <a16:creationId xmlns:a16="http://schemas.microsoft.com/office/drawing/2014/main" id="{C00A6CB4-2BCA-48A6-964E-7A289A61AD1D}"/>
                </a:ext>
              </a:extLst>
            </p:cNvPr>
            <p:cNvSpPr/>
            <p:nvPr/>
          </p:nvSpPr>
          <p:spPr>
            <a:xfrm>
              <a:off x="4739725" y="5156100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219" y="0"/>
                  </a:moveTo>
                  <a:cubicBezTo>
                    <a:pt x="160" y="20"/>
                    <a:pt x="0" y="0"/>
                    <a:pt x="40" y="139"/>
                  </a:cubicBezTo>
                  <a:cubicBezTo>
                    <a:pt x="60" y="179"/>
                    <a:pt x="179" y="199"/>
                    <a:pt x="259" y="199"/>
                  </a:cubicBezTo>
                  <a:lnTo>
                    <a:pt x="398" y="199"/>
                  </a:lnTo>
                  <a:lnTo>
                    <a:pt x="398" y="40"/>
                  </a:lnTo>
                  <a:cubicBezTo>
                    <a:pt x="339" y="40"/>
                    <a:pt x="27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6792;p9">
              <a:extLst>
                <a:ext uri="{FF2B5EF4-FFF2-40B4-BE49-F238E27FC236}">
                  <a16:creationId xmlns:a16="http://schemas.microsoft.com/office/drawing/2014/main" id="{0DD0B54C-E4D6-495C-8667-3C26EF38C241}"/>
                </a:ext>
              </a:extLst>
            </p:cNvPr>
            <p:cNvSpPr/>
            <p:nvPr/>
          </p:nvSpPr>
          <p:spPr>
            <a:xfrm>
              <a:off x="4828750" y="51789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20" y="159"/>
                    <a:pt x="80" y="120"/>
                    <a:pt x="80" y="120"/>
                  </a:cubicBezTo>
                  <a:cubicBezTo>
                    <a:pt x="60" y="8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6793;p9">
              <a:extLst>
                <a:ext uri="{FF2B5EF4-FFF2-40B4-BE49-F238E27FC236}">
                  <a16:creationId xmlns:a16="http://schemas.microsoft.com/office/drawing/2014/main" id="{FA8C640B-AB98-40C3-A163-50F291710B34}"/>
                </a:ext>
              </a:extLst>
            </p:cNvPr>
            <p:cNvSpPr/>
            <p:nvPr/>
          </p:nvSpPr>
          <p:spPr>
            <a:xfrm>
              <a:off x="4820300" y="51839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0"/>
                  </a:moveTo>
                  <a:cubicBezTo>
                    <a:pt x="60" y="0"/>
                    <a:pt x="20" y="80"/>
                    <a:pt x="0" y="179"/>
                  </a:cubicBezTo>
                  <a:lnTo>
                    <a:pt x="60" y="199"/>
                  </a:lnTo>
                  <a:lnTo>
                    <a:pt x="139" y="179"/>
                  </a:lnTo>
                  <a:cubicBezTo>
                    <a:pt x="159" y="100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6794;p9">
              <a:extLst>
                <a:ext uri="{FF2B5EF4-FFF2-40B4-BE49-F238E27FC236}">
                  <a16:creationId xmlns:a16="http://schemas.microsoft.com/office/drawing/2014/main" id="{4DEBC822-9956-4CCB-8F80-A3724F363CBA}"/>
                </a:ext>
              </a:extLst>
            </p:cNvPr>
            <p:cNvSpPr/>
            <p:nvPr/>
          </p:nvSpPr>
          <p:spPr>
            <a:xfrm>
              <a:off x="5161950" y="3704925"/>
              <a:ext cx="35325" cy="14000"/>
            </a:xfrm>
            <a:custGeom>
              <a:avLst/>
              <a:gdLst/>
              <a:ahLst/>
              <a:cxnLst/>
              <a:rect l="l" t="t" r="r" b="b"/>
              <a:pathLst>
                <a:path w="1413" h="560" extrusionOk="0">
                  <a:moveTo>
                    <a:pt x="895" y="0"/>
                  </a:moveTo>
                  <a:cubicBezTo>
                    <a:pt x="830" y="92"/>
                    <a:pt x="756" y="140"/>
                    <a:pt x="668" y="140"/>
                  </a:cubicBezTo>
                  <a:cubicBezTo>
                    <a:pt x="622" y="140"/>
                    <a:pt x="572" y="127"/>
                    <a:pt x="518" y="100"/>
                  </a:cubicBezTo>
                  <a:cubicBezTo>
                    <a:pt x="446" y="55"/>
                    <a:pt x="367" y="26"/>
                    <a:pt x="286" y="26"/>
                  </a:cubicBezTo>
                  <a:cubicBezTo>
                    <a:pt x="188" y="26"/>
                    <a:pt x="88" y="70"/>
                    <a:pt x="0" y="179"/>
                  </a:cubicBezTo>
                  <a:cubicBezTo>
                    <a:pt x="120" y="259"/>
                    <a:pt x="179" y="378"/>
                    <a:pt x="159" y="517"/>
                  </a:cubicBezTo>
                  <a:cubicBezTo>
                    <a:pt x="340" y="535"/>
                    <a:pt x="524" y="559"/>
                    <a:pt x="707" y="559"/>
                  </a:cubicBezTo>
                  <a:cubicBezTo>
                    <a:pt x="948" y="559"/>
                    <a:pt x="1187" y="517"/>
                    <a:pt x="1413" y="358"/>
                  </a:cubicBezTo>
                  <a:cubicBezTo>
                    <a:pt x="1254" y="259"/>
                    <a:pt x="1075" y="139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6795;p9">
              <a:extLst>
                <a:ext uri="{FF2B5EF4-FFF2-40B4-BE49-F238E27FC236}">
                  <a16:creationId xmlns:a16="http://schemas.microsoft.com/office/drawing/2014/main" id="{84693AC7-2F94-47E6-9D49-4513E1AB7129}"/>
                </a:ext>
              </a:extLst>
            </p:cNvPr>
            <p:cNvSpPr/>
            <p:nvPr/>
          </p:nvSpPr>
          <p:spPr>
            <a:xfrm>
              <a:off x="5470775" y="3959550"/>
              <a:ext cx="50750" cy="9350"/>
            </a:xfrm>
            <a:custGeom>
              <a:avLst/>
              <a:gdLst/>
              <a:ahLst/>
              <a:cxnLst/>
              <a:rect l="l" t="t" r="r" b="b"/>
              <a:pathLst>
                <a:path w="2030" h="374" extrusionOk="0">
                  <a:moveTo>
                    <a:pt x="438" y="0"/>
                  </a:moveTo>
                  <a:cubicBezTo>
                    <a:pt x="399" y="159"/>
                    <a:pt x="1" y="20"/>
                    <a:pt x="100" y="338"/>
                  </a:cubicBezTo>
                  <a:cubicBezTo>
                    <a:pt x="239" y="365"/>
                    <a:pt x="379" y="374"/>
                    <a:pt x="517" y="374"/>
                  </a:cubicBezTo>
                  <a:cubicBezTo>
                    <a:pt x="794" y="374"/>
                    <a:pt x="1068" y="338"/>
                    <a:pt x="1333" y="338"/>
                  </a:cubicBezTo>
                  <a:cubicBezTo>
                    <a:pt x="1413" y="289"/>
                    <a:pt x="1498" y="259"/>
                    <a:pt x="1585" y="259"/>
                  </a:cubicBezTo>
                  <a:cubicBezTo>
                    <a:pt x="1672" y="259"/>
                    <a:pt x="1761" y="289"/>
                    <a:pt x="1851" y="358"/>
                  </a:cubicBezTo>
                  <a:lnTo>
                    <a:pt x="2030" y="358"/>
                  </a:lnTo>
                  <a:lnTo>
                    <a:pt x="2030" y="20"/>
                  </a:lnTo>
                  <a:cubicBezTo>
                    <a:pt x="1473" y="0"/>
                    <a:pt x="956" y="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6796;p9">
              <a:extLst>
                <a:ext uri="{FF2B5EF4-FFF2-40B4-BE49-F238E27FC236}">
                  <a16:creationId xmlns:a16="http://schemas.microsoft.com/office/drawing/2014/main" id="{734AA4B0-480A-4E27-92C5-08DDADE91226}"/>
                </a:ext>
              </a:extLst>
            </p:cNvPr>
            <p:cNvSpPr/>
            <p:nvPr/>
          </p:nvSpPr>
          <p:spPr>
            <a:xfrm>
              <a:off x="5585150" y="3965600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178" y="0"/>
                  </a:moveTo>
                  <a:cubicBezTo>
                    <a:pt x="92" y="0"/>
                    <a:pt x="25" y="66"/>
                    <a:pt x="1" y="295"/>
                  </a:cubicBezTo>
                  <a:cubicBezTo>
                    <a:pt x="117" y="295"/>
                    <a:pt x="287" y="438"/>
                    <a:pt x="417" y="438"/>
                  </a:cubicBezTo>
                  <a:cubicBezTo>
                    <a:pt x="509" y="438"/>
                    <a:pt x="581" y="365"/>
                    <a:pt x="598" y="116"/>
                  </a:cubicBezTo>
                  <a:lnTo>
                    <a:pt x="598" y="116"/>
                  </a:lnTo>
                  <a:cubicBezTo>
                    <a:pt x="585" y="120"/>
                    <a:pt x="572" y="122"/>
                    <a:pt x="558" y="122"/>
                  </a:cubicBezTo>
                  <a:cubicBezTo>
                    <a:pt x="442" y="122"/>
                    <a:pt x="294" y="0"/>
                    <a:pt x="1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6797;p9">
              <a:extLst>
                <a:ext uri="{FF2B5EF4-FFF2-40B4-BE49-F238E27FC236}">
                  <a16:creationId xmlns:a16="http://schemas.microsoft.com/office/drawing/2014/main" id="{0371950D-CA28-4F61-AF00-BB533984AAC8}"/>
                </a:ext>
              </a:extLst>
            </p:cNvPr>
            <p:cNvSpPr/>
            <p:nvPr/>
          </p:nvSpPr>
          <p:spPr>
            <a:xfrm>
              <a:off x="5565275" y="3960050"/>
              <a:ext cx="11450" cy="12950"/>
            </a:xfrm>
            <a:custGeom>
              <a:avLst/>
              <a:gdLst/>
              <a:ahLst/>
              <a:cxnLst/>
              <a:rect l="l" t="t" r="r" b="b"/>
              <a:pathLst>
                <a:path w="458" h="518" extrusionOk="0">
                  <a:moveTo>
                    <a:pt x="279" y="0"/>
                  </a:moveTo>
                  <a:cubicBezTo>
                    <a:pt x="100" y="0"/>
                    <a:pt x="0" y="80"/>
                    <a:pt x="80" y="259"/>
                  </a:cubicBezTo>
                  <a:cubicBezTo>
                    <a:pt x="100" y="358"/>
                    <a:pt x="159" y="438"/>
                    <a:pt x="179" y="517"/>
                  </a:cubicBezTo>
                  <a:lnTo>
                    <a:pt x="358" y="517"/>
                  </a:lnTo>
                  <a:cubicBezTo>
                    <a:pt x="358" y="438"/>
                    <a:pt x="378" y="338"/>
                    <a:pt x="398" y="239"/>
                  </a:cubicBezTo>
                  <a:cubicBezTo>
                    <a:pt x="438" y="120"/>
                    <a:pt x="458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6798;p9">
              <a:extLst>
                <a:ext uri="{FF2B5EF4-FFF2-40B4-BE49-F238E27FC236}">
                  <a16:creationId xmlns:a16="http://schemas.microsoft.com/office/drawing/2014/main" id="{73589846-ADDF-48C1-B922-C792FABEE322}"/>
                </a:ext>
              </a:extLst>
            </p:cNvPr>
            <p:cNvSpPr/>
            <p:nvPr/>
          </p:nvSpPr>
          <p:spPr>
            <a:xfrm>
              <a:off x="5538900" y="3960050"/>
              <a:ext cx="15950" cy="8800"/>
            </a:xfrm>
            <a:custGeom>
              <a:avLst/>
              <a:gdLst/>
              <a:ahLst/>
              <a:cxnLst/>
              <a:rect l="l" t="t" r="r" b="b"/>
              <a:pathLst>
                <a:path w="638" h="352" extrusionOk="0">
                  <a:moveTo>
                    <a:pt x="518" y="0"/>
                  </a:moveTo>
                  <a:cubicBezTo>
                    <a:pt x="399" y="20"/>
                    <a:pt x="299" y="20"/>
                    <a:pt x="160" y="20"/>
                  </a:cubicBezTo>
                  <a:cubicBezTo>
                    <a:pt x="120" y="40"/>
                    <a:pt x="61" y="100"/>
                    <a:pt x="1" y="179"/>
                  </a:cubicBezTo>
                  <a:cubicBezTo>
                    <a:pt x="90" y="294"/>
                    <a:pt x="205" y="352"/>
                    <a:pt x="322" y="352"/>
                  </a:cubicBezTo>
                  <a:cubicBezTo>
                    <a:pt x="388" y="352"/>
                    <a:pt x="454" y="334"/>
                    <a:pt x="518" y="299"/>
                  </a:cubicBezTo>
                  <a:cubicBezTo>
                    <a:pt x="638" y="219"/>
                    <a:pt x="538" y="10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6799;p9">
              <a:extLst>
                <a:ext uri="{FF2B5EF4-FFF2-40B4-BE49-F238E27FC236}">
                  <a16:creationId xmlns:a16="http://schemas.microsoft.com/office/drawing/2014/main" id="{EF1515BA-4E2E-4940-9163-318E6080DC9B}"/>
                </a:ext>
              </a:extLst>
            </p:cNvPr>
            <p:cNvSpPr/>
            <p:nvPr/>
          </p:nvSpPr>
          <p:spPr>
            <a:xfrm>
              <a:off x="5567750" y="3949600"/>
              <a:ext cx="14450" cy="5625"/>
            </a:xfrm>
            <a:custGeom>
              <a:avLst/>
              <a:gdLst/>
              <a:ahLst/>
              <a:cxnLst/>
              <a:rect l="l" t="t" r="r" b="b"/>
              <a:pathLst>
                <a:path w="578" h="225" extrusionOk="0">
                  <a:moveTo>
                    <a:pt x="458" y="20"/>
                  </a:moveTo>
                  <a:cubicBezTo>
                    <a:pt x="339" y="100"/>
                    <a:pt x="160" y="0"/>
                    <a:pt x="1" y="160"/>
                  </a:cubicBezTo>
                  <a:cubicBezTo>
                    <a:pt x="108" y="201"/>
                    <a:pt x="201" y="225"/>
                    <a:pt x="284" y="225"/>
                  </a:cubicBezTo>
                  <a:cubicBezTo>
                    <a:pt x="401" y="225"/>
                    <a:pt x="496" y="177"/>
                    <a:pt x="578" y="60"/>
                  </a:cubicBezTo>
                  <a:cubicBezTo>
                    <a:pt x="538" y="40"/>
                    <a:pt x="498" y="20"/>
                    <a:pt x="45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6800;p9">
              <a:extLst>
                <a:ext uri="{FF2B5EF4-FFF2-40B4-BE49-F238E27FC236}">
                  <a16:creationId xmlns:a16="http://schemas.microsoft.com/office/drawing/2014/main" id="{045313CC-D023-4DE0-A83C-197038608202}"/>
                </a:ext>
              </a:extLst>
            </p:cNvPr>
            <p:cNvSpPr/>
            <p:nvPr/>
          </p:nvSpPr>
          <p:spPr>
            <a:xfrm>
              <a:off x="5539400" y="3960175"/>
              <a:ext cx="3525" cy="4375"/>
            </a:xfrm>
            <a:custGeom>
              <a:avLst/>
              <a:gdLst/>
              <a:ahLst/>
              <a:cxnLst/>
              <a:rect l="l" t="t" r="r" b="b"/>
              <a:pathLst>
                <a:path w="141" h="175" extrusionOk="0">
                  <a:moveTo>
                    <a:pt x="70" y="0"/>
                  </a:moveTo>
                  <a:cubicBezTo>
                    <a:pt x="46" y="0"/>
                    <a:pt x="21" y="5"/>
                    <a:pt x="1" y="15"/>
                  </a:cubicBezTo>
                  <a:lnTo>
                    <a:pt x="1" y="174"/>
                  </a:lnTo>
                  <a:lnTo>
                    <a:pt x="140" y="15"/>
                  </a:lnTo>
                  <a:cubicBezTo>
                    <a:pt x="120" y="5"/>
                    <a:pt x="95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6801;p9">
              <a:extLst>
                <a:ext uri="{FF2B5EF4-FFF2-40B4-BE49-F238E27FC236}">
                  <a16:creationId xmlns:a16="http://schemas.microsoft.com/office/drawing/2014/main" id="{0BC8A68E-B15D-43B1-A65C-4FBC773E55C5}"/>
                </a:ext>
              </a:extLst>
            </p:cNvPr>
            <p:cNvSpPr/>
            <p:nvPr/>
          </p:nvSpPr>
          <p:spPr>
            <a:xfrm>
              <a:off x="4850625" y="5183525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406" y="0"/>
                  </a:moveTo>
                  <a:cubicBezTo>
                    <a:pt x="286" y="0"/>
                    <a:pt x="153" y="56"/>
                    <a:pt x="0" y="176"/>
                  </a:cubicBezTo>
                  <a:cubicBezTo>
                    <a:pt x="208" y="295"/>
                    <a:pt x="426" y="358"/>
                    <a:pt x="647" y="358"/>
                  </a:cubicBezTo>
                  <a:cubicBezTo>
                    <a:pt x="723" y="358"/>
                    <a:pt x="800" y="351"/>
                    <a:pt x="876" y="335"/>
                  </a:cubicBezTo>
                  <a:cubicBezTo>
                    <a:pt x="733" y="122"/>
                    <a:pt x="584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6802;p9">
              <a:extLst>
                <a:ext uri="{FF2B5EF4-FFF2-40B4-BE49-F238E27FC236}">
                  <a16:creationId xmlns:a16="http://schemas.microsoft.com/office/drawing/2014/main" id="{AEC43844-F4FA-42AC-A374-3A089A4E9DC7}"/>
                </a:ext>
              </a:extLst>
            </p:cNvPr>
            <p:cNvSpPr/>
            <p:nvPr/>
          </p:nvSpPr>
          <p:spPr>
            <a:xfrm>
              <a:off x="4881450" y="5187225"/>
              <a:ext cx="30875" cy="9175"/>
            </a:xfrm>
            <a:custGeom>
              <a:avLst/>
              <a:gdLst/>
              <a:ahLst/>
              <a:cxnLst/>
              <a:rect l="l" t="t" r="r" b="b"/>
              <a:pathLst>
                <a:path w="1235" h="367" extrusionOk="0">
                  <a:moveTo>
                    <a:pt x="605" y="1"/>
                  </a:moveTo>
                  <a:cubicBezTo>
                    <a:pt x="400" y="1"/>
                    <a:pt x="196" y="61"/>
                    <a:pt x="1" y="187"/>
                  </a:cubicBezTo>
                  <a:cubicBezTo>
                    <a:pt x="80" y="287"/>
                    <a:pt x="240" y="327"/>
                    <a:pt x="359" y="367"/>
                  </a:cubicBezTo>
                  <a:cubicBezTo>
                    <a:pt x="637" y="187"/>
                    <a:pt x="936" y="187"/>
                    <a:pt x="1234" y="187"/>
                  </a:cubicBezTo>
                  <a:cubicBezTo>
                    <a:pt x="1031" y="66"/>
                    <a:pt x="818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6803;p9">
              <a:extLst>
                <a:ext uri="{FF2B5EF4-FFF2-40B4-BE49-F238E27FC236}">
                  <a16:creationId xmlns:a16="http://schemas.microsoft.com/office/drawing/2014/main" id="{486DC5AF-B411-4EF4-98E2-24199E062CA7}"/>
                </a:ext>
              </a:extLst>
            </p:cNvPr>
            <p:cNvSpPr/>
            <p:nvPr/>
          </p:nvSpPr>
          <p:spPr>
            <a:xfrm>
              <a:off x="4872500" y="5191900"/>
              <a:ext cx="17925" cy="6225"/>
            </a:xfrm>
            <a:custGeom>
              <a:avLst/>
              <a:gdLst/>
              <a:ahLst/>
              <a:cxnLst/>
              <a:rect l="l" t="t" r="r" b="b"/>
              <a:pathLst>
                <a:path w="717" h="249" extrusionOk="0">
                  <a:moveTo>
                    <a:pt x="1" y="0"/>
                  </a:moveTo>
                  <a:cubicBezTo>
                    <a:pt x="153" y="139"/>
                    <a:pt x="296" y="249"/>
                    <a:pt x="469" y="249"/>
                  </a:cubicBezTo>
                  <a:cubicBezTo>
                    <a:pt x="545" y="249"/>
                    <a:pt x="626" y="228"/>
                    <a:pt x="717" y="180"/>
                  </a:cubicBezTo>
                  <a:cubicBezTo>
                    <a:pt x="637" y="60"/>
                    <a:pt x="518" y="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6804;p9">
              <a:extLst>
                <a:ext uri="{FF2B5EF4-FFF2-40B4-BE49-F238E27FC236}">
                  <a16:creationId xmlns:a16="http://schemas.microsoft.com/office/drawing/2014/main" id="{2B07E788-2C81-4092-A634-4A40F7D90FDD}"/>
                </a:ext>
              </a:extLst>
            </p:cNvPr>
            <p:cNvSpPr/>
            <p:nvPr/>
          </p:nvSpPr>
          <p:spPr>
            <a:xfrm>
              <a:off x="5446900" y="4128975"/>
              <a:ext cx="87550" cy="14300"/>
            </a:xfrm>
            <a:custGeom>
              <a:avLst/>
              <a:gdLst/>
              <a:ahLst/>
              <a:cxnLst/>
              <a:rect l="l" t="t" r="r" b="b"/>
              <a:pathLst>
                <a:path w="3502" h="572" extrusionOk="0">
                  <a:moveTo>
                    <a:pt x="1633" y="1"/>
                  </a:moveTo>
                  <a:cubicBezTo>
                    <a:pt x="1068" y="1"/>
                    <a:pt x="547" y="245"/>
                    <a:pt x="1" y="245"/>
                  </a:cubicBezTo>
                  <a:cubicBezTo>
                    <a:pt x="97" y="422"/>
                    <a:pt x="232" y="572"/>
                    <a:pt x="416" y="572"/>
                  </a:cubicBezTo>
                  <a:cubicBezTo>
                    <a:pt x="460" y="572"/>
                    <a:pt x="507" y="563"/>
                    <a:pt x="558" y="544"/>
                  </a:cubicBezTo>
                  <a:cubicBezTo>
                    <a:pt x="930" y="415"/>
                    <a:pt x="1305" y="378"/>
                    <a:pt x="1681" y="378"/>
                  </a:cubicBezTo>
                  <a:cubicBezTo>
                    <a:pt x="2164" y="378"/>
                    <a:pt x="2649" y="439"/>
                    <a:pt x="3130" y="439"/>
                  </a:cubicBezTo>
                  <a:cubicBezTo>
                    <a:pt x="3254" y="439"/>
                    <a:pt x="3378" y="435"/>
                    <a:pt x="3502" y="424"/>
                  </a:cubicBezTo>
                  <a:cubicBezTo>
                    <a:pt x="3314" y="224"/>
                    <a:pt x="3094" y="173"/>
                    <a:pt x="2863" y="173"/>
                  </a:cubicBezTo>
                  <a:cubicBezTo>
                    <a:pt x="2727" y="173"/>
                    <a:pt x="2588" y="191"/>
                    <a:pt x="2448" y="206"/>
                  </a:cubicBezTo>
                  <a:cubicBezTo>
                    <a:pt x="2348" y="146"/>
                    <a:pt x="2209" y="206"/>
                    <a:pt x="2109" y="66"/>
                  </a:cubicBezTo>
                  <a:cubicBezTo>
                    <a:pt x="1946" y="19"/>
                    <a:pt x="1788" y="1"/>
                    <a:pt x="1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6805;p9">
              <a:extLst>
                <a:ext uri="{FF2B5EF4-FFF2-40B4-BE49-F238E27FC236}">
                  <a16:creationId xmlns:a16="http://schemas.microsoft.com/office/drawing/2014/main" id="{58532277-6B6C-408A-BA50-548C65EF5426}"/>
                </a:ext>
              </a:extLst>
            </p:cNvPr>
            <p:cNvSpPr/>
            <p:nvPr/>
          </p:nvSpPr>
          <p:spPr>
            <a:xfrm>
              <a:off x="5482225" y="4149025"/>
              <a:ext cx="44275" cy="11950"/>
            </a:xfrm>
            <a:custGeom>
              <a:avLst/>
              <a:gdLst/>
              <a:ahLst/>
              <a:cxnLst/>
              <a:rect l="l" t="t" r="r" b="b"/>
              <a:pathLst>
                <a:path w="1771" h="478" extrusionOk="0">
                  <a:moveTo>
                    <a:pt x="1074" y="0"/>
                  </a:moveTo>
                  <a:cubicBezTo>
                    <a:pt x="969" y="53"/>
                    <a:pt x="868" y="63"/>
                    <a:pt x="769" y="63"/>
                  </a:cubicBezTo>
                  <a:cubicBezTo>
                    <a:pt x="707" y="63"/>
                    <a:pt x="645" y="59"/>
                    <a:pt x="583" y="59"/>
                  </a:cubicBezTo>
                  <a:cubicBezTo>
                    <a:pt x="521" y="59"/>
                    <a:pt x="460" y="63"/>
                    <a:pt x="398" y="80"/>
                  </a:cubicBezTo>
                  <a:cubicBezTo>
                    <a:pt x="0" y="160"/>
                    <a:pt x="60" y="319"/>
                    <a:pt x="378" y="478"/>
                  </a:cubicBezTo>
                  <a:cubicBezTo>
                    <a:pt x="539" y="371"/>
                    <a:pt x="707" y="348"/>
                    <a:pt x="881" y="348"/>
                  </a:cubicBezTo>
                  <a:cubicBezTo>
                    <a:pt x="1011" y="348"/>
                    <a:pt x="1144" y="361"/>
                    <a:pt x="1278" y="361"/>
                  </a:cubicBezTo>
                  <a:cubicBezTo>
                    <a:pt x="1362" y="361"/>
                    <a:pt x="1447" y="356"/>
                    <a:pt x="1532" y="339"/>
                  </a:cubicBezTo>
                  <a:cubicBezTo>
                    <a:pt x="1612" y="319"/>
                    <a:pt x="1771" y="299"/>
                    <a:pt x="1771" y="279"/>
                  </a:cubicBezTo>
                  <a:cubicBezTo>
                    <a:pt x="1771" y="100"/>
                    <a:pt x="1612" y="179"/>
                    <a:pt x="1532" y="120"/>
                  </a:cubicBezTo>
                  <a:cubicBezTo>
                    <a:pt x="1393" y="100"/>
                    <a:pt x="1214" y="40"/>
                    <a:pt x="1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6806;p9">
              <a:extLst>
                <a:ext uri="{FF2B5EF4-FFF2-40B4-BE49-F238E27FC236}">
                  <a16:creationId xmlns:a16="http://schemas.microsoft.com/office/drawing/2014/main" id="{F09576C8-FEFC-48A8-96C8-EC655F6862F5}"/>
                </a:ext>
              </a:extLst>
            </p:cNvPr>
            <p:cNvSpPr/>
            <p:nvPr/>
          </p:nvSpPr>
          <p:spPr>
            <a:xfrm>
              <a:off x="5531950" y="4073800"/>
              <a:ext cx="20025" cy="13575"/>
            </a:xfrm>
            <a:custGeom>
              <a:avLst/>
              <a:gdLst/>
              <a:ahLst/>
              <a:cxnLst/>
              <a:rect l="l" t="t" r="r" b="b"/>
              <a:pathLst>
                <a:path w="801" h="543" extrusionOk="0">
                  <a:moveTo>
                    <a:pt x="423" y="1"/>
                  </a:moveTo>
                  <a:cubicBezTo>
                    <a:pt x="391" y="1"/>
                    <a:pt x="356" y="2"/>
                    <a:pt x="319" y="6"/>
                  </a:cubicBezTo>
                  <a:lnTo>
                    <a:pt x="60" y="6"/>
                  </a:lnTo>
                  <a:cubicBezTo>
                    <a:pt x="20" y="45"/>
                    <a:pt x="0" y="105"/>
                    <a:pt x="0" y="165"/>
                  </a:cubicBezTo>
                  <a:cubicBezTo>
                    <a:pt x="20" y="244"/>
                    <a:pt x="60" y="304"/>
                    <a:pt x="120" y="324"/>
                  </a:cubicBezTo>
                  <a:cubicBezTo>
                    <a:pt x="180" y="403"/>
                    <a:pt x="239" y="463"/>
                    <a:pt x="299" y="543"/>
                  </a:cubicBezTo>
                  <a:cubicBezTo>
                    <a:pt x="418" y="543"/>
                    <a:pt x="518" y="523"/>
                    <a:pt x="617" y="523"/>
                  </a:cubicBezTo>
                  <a:cubicBezTo>
                    <a:pt x="800" y="211"/>
                    <a:pt x="798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6807;p9">
              <a:extLst>
                <a:ext uri="{FF2B5EF4-FFF2-40B4-BE49-F238E27FC236}">
                  <a16:creationId xmlns:a16="http://schemas.microsoft.com/office/drawing/2014/main" id="{81B10E13-5745-4B09-B60A-D3D92C0F47A2}"/>
                </a:ext>
              </a:extLst>
            </p:cNvPr>
            <p:cNvSpPr/>
            <p:nvPr/>
          </p:nvSpPr>
          <p:spPr>
            <a:xfrm>
              <a:off x="5515050" y="4099300"/>
              <a:ext cx="19400" cy="10950"/>
            </a:xfrm>
            <a:custGeom>
              <a:avLst/>
              <a:gdLst/>
              <a:ahLst/>
              <a:cxnLst/>
              <a:rect l="l" t="t" r="r" b="b"/>
              <a:pathLst>
                <a:path w="776" h="438" extrusionOk="0">
                  <a:moveTo>
                    <a:pt x="557" y="0"/>
                  </a:moveTo>
                  <a:cubicBezTo>
                    <a:pt x="517" y="0"/>
                    <a:pt x="478" y="20"/>
                    <a:pt x="418" y="40"/>
                  </a:cubicBezTo>
                  <a:cubicBezTo>
                    <a:pt x="378" y="100"/>
                    <a:pt x="299" y="159"/>
                    <a:pt x="179" y="219"/>
                  </a:cubicBezTo>
                  <a:cubicBezTo>
                    <a:pt x="119" y="219"/>
                    <a:pt x="100" y="219"/>
                    <a:pt x="60" y="239"/>
                  </a:cubicBezTo>
                  <a:lnTo>
                    <a:pt x="0" y="299"/>
                  </a:lnTo>
                  <a:cubicBezTo>
                    <a:pt x="0" y="318"/>
                    <a:pt x="0" y="358"/>
                    <a:pt x="80" y="398"/>
                  </a:cubicBezTo>
                  <a:cubicBezTo>
                    <a:pt x="219" y="418"/>
                    <a:pt x="398" y="418"/>
                    <a:pt x="577" y="438"/>
                  </a:cubicBezTo>
                  <a:cubicBezTo>
                    <a:pt x="617" y="299"/>
                    <a:pt x="776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6808;p9">
              <a:extLst>
                <a:ext uri="{FF2B5EF4-FFF2-40B4-BE49-F238E27FC236}">
                  <a16:creationId xmlns:a16="http://schemas.microsoft.com/office/drawing/2014/main" id="{372FEC5D-545A-4333-B938-11266A6565D2}"/>
                </a:ext>
              </a:extLst>
            </p:cNvPr>
            <p:cNvSpPr/>
            <p:nvPr/>
          </p:nvSpPr>
          <p:spPr>
            <a:xfrm>
              <a:off x="5526975" y="4077950"/>
              <a:ext cx="7975" cy="13900"/>
            </a:xfrm>
            <a:custGeom>
              <a:avLst/>
              <a:gdLst/>
              <a:ahLst/>
              <a:cxnLst/>
              <a:rect l="l" t="t" r="r" b="b"/>
              <a:pathLst>
                <a:path w="319" h="556" extrusionOk="0">
                  <a:moveTo>
                    <a:pt x="204" y="1"/>
                  </a:moveTo>
                  <a:cubicBezTo>
                    <a:pt x="102" y="1"/>
                    <a:pt x="64" y="83"/>
                    <a:pt x="1" y="178"/>
                  </a:cubicBezTo>
                  <a:cubicBezTo>
                    <a:pt x="1" y="337"/>
                    <a:pt x="20" y="436"/>
                    <a:pt x="100" y="556"/>
                  </a:cubicBezTo>
                  <a:lnTo>
                    <a:pt x="120" y="556"/>
                  </a:lnTo>
                  <a:cubicBezTo>
                    <a:pt x="299" y="476"/>
                    <a:pt x="279" y="337"/>
                    <a:pt x="319" y="178"/>
                  </a:cubicBezTo>
                  <a:cubicBezTo>
                    <a:pt x="319" y="118"/>
                    <a:pt x="319" y="78"/>
                    <a:pt x="299" y="19"/>
                  </a:cubicBezTo>
                  <a:cubicBezTo>
                    <a:pt x="262" y="6"/>
                    <a:pt x="231" y="1"/>
                    <a:pt x="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6809;p9">
              <a:extLst>
                <a:ext uri="{FF2B5EF4-FFF2-40B4-BE49-F238E27FC236}">
                  <a16:creationId xmlns:a16="http://schemas.microsoft.com/office/drawing/2014/main" id="{4A0A8A11-0A88-42E5-ADFD-4F951682A56A}"/>
                </a:ext>
              </a:extLst>
            </p:cNvPr>
            <p:cNvSpPr/>
            <p:nvPr/>
          </p:nvSpPr>
          <p:spPr>
            <a:xfrm>
              <a:off x="5499625" y="4130125"/>
              <a:ext cx="8475" cy="4450"/>
            </a:xfrm>
            <a:custGeom>
              <a:avLst/>
              <a:gdLst/>
              <a:ahLst/>
              <a:cxnLst/>
              <a:rect l="l" t="t" r="r" b="b"/>
              <a:pathLst>
                <a:path w="339" h="178" extrusionOk="0">
                  <a:moveTo>
                    <a:pt x="339" y="0"/>
                  </a:moveTo>
                  <a:cubicBezTo>
                    <a:pt x="219" y="0"/>
                    <a:pt x="120" y="40"/>
                    <a:pt x="0" y="40"/>
                  </a:cubicBezTo>
                  <a:cubicBezTo>
                    <a:pt x="57" y="139"/>
                    <a:pt x="133" y="178"/>
                    <a:pt x="223" y="178"/>
                  </a:cubicBezTo>
                  <a:cubicBezTo>
                    <a:pt x="259" y="178"/>
                    <a:pt x="298" y="171"/>
                    <a:pt x="339" y="160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6810;p9">
              <a:extLst>
                <a:ext uri="{FF2B5EF4-FFF2-40B4-BE49-F238E27FC236}">
                  <a16:creationId xmlns:a16="http://schemas.microsoft.com/office/drawing/2014/main" id="{631C20CD-BC1C-4521-99DF-A9DD4A3D4E50}"/>
                </a:ext>
              </a:extLst>
            </p:cNvPr>
            <p:cNvSpPr/>
            <p:nvPr/>
          </p:nvSpPr>
          <p:spPr>
            <a:xfrm>
              <a:off x="5446900" y="4437975"/>
              <a:ext cx="45300" cy="62675"/>
            </a:xfrm>
            <a:custGeom>
              <a:avLst/>
              <a:gdLst/>
              <a:ahLst/>
              <a:cxnLst/>
              <a:rect l="l" t="t" r="r" b="b"/>
              <a:pathLst>
                <a:path w="1812" h="2507" extrusionOk="0">
                  <a:moveTo>
                    <a:pt x="717" y="0"/>
                  </a:moveTo>
                  <a:cubicBezTo>
                    <a:pt x="458" y="60"/>
                    <a:pt x="458" y="318"/>
                    <a:pt x="299" y="418"/>
                  </a:cubicBezTo>
                  <a:cubicBezTo>
                    <a:pt x="220" y="458"/>
                    <a:pt x="160" y="497"/>
                    <a:pt x="120" y="557"/>
                  </a:cubicBezTo>
                  <a:cubicBezTo>
                    <a:pt x="60" y="657"/>
                    <a:pt x="21" y="756"/>
                    <a:pt x="21" y="875"/>
                  </a:cubicBezTo>
                  <a:cubicBezTo>
                    <a:pt x="1" y="995"/>
                    <a:pt x="21" y="1114"/>
                    <a:pt x="41" y="1214"/>
                  </a:cubicBezTo>
                  <a:cubicBezTo>
                    <a:pt x="60" y="1293"/>
                    <a:pt x="120" y="1373"/>
                    <a:pt x="160" y="1412"/>
                  </a:cubicBezTo>
                  <a:cubicBezTo>
                    <a:pt x="438" y="1552"/>
                    <a:pt x="617" y="1850"/>
                    <a:pt x="936" y="1910"/>
                  </a:cubicBezTo>
                  <a:cubicBezTo>
                    <a:pt x="1135" y="1969"/>
                    <a:pt x="1214" y="2109"/>
                    <a:pt x="1214" y="2288"/>
                  </a:cubicBezTo>
                  <a:cubicBezTo>
                    <a:pt x="1272" y="2418"/>
                    <a:pt x="1351" y="2506"/>
                    <a:pt x="1467" y="2506"/>
                  </a:cubicBezTo>
                  <a:cubicBezTo>
                    <a:pt x="1510" y="2506"/>
                    <a:pt x="1558" y="2494"/>
                    <a:pt x="1612" y="2467"/>
                  </a:cubicBezTo>
                  <a:cubicBezTo>
                    <a:pt x="1692" y="2248"/>
                    <a:pt x="1731" y="2049"/>
                    <a:pt x="1811" y="1810"/>
                  </a:cubicBezTo>
                  <a:cubicBezTo>
                    <a:pt x="916" y="1492"/>
                    <a:pt x="956" y="716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6811;p9">
              <a:extLst>
                <a:ext uri="{FF2B5EF4-FFF2-40B4-BE49-F238E27FC236}">
                  <a16:creationId xmlns:a16="http://schemas.microsoft.com/office/drawing/2014/main" id="{C8B41F13-D26A-4605-BB83-F5F7F3C190CC}"/>
                </a:ext>
              </a:extLst>
            </p:cNvPr>
            <p:cNvSpPr/>
            <p:nvPr/>
          </p:nvSpPr>
          <p:spPr>
            <a:xfrm>
              <a:off x="5420050" y="4494650"/>
              <a:ext cx="74125" cy="29625"/>
            </a:xfrm>
            <a:custGeom>
              <a:avLst/>
              <a:gdLst/>
              <a:ahLst/>
              <a:cxnLst/>
              <a:rect l="l" t="t" r="r" b="b"/>
              <a:pathLst>
                <a:path w="2965" h="1185" extrusionOk="0">
                  <a:moveTo>
                    <a:pt x="2169" y="1"/>
                  </a:moveTo>
                  <a:cubicBezTo>
                    <a:pt x="1990" y="100"/>
                    <a:pt x="1771" y="1"/>
                    <a:pt x="1592" y="140"/>
                  </a:cubicBezTo>
                  <a:cubicBezTo>
                    <a:pt x="1577" y="169"/>
                    <a:pt x="1542" y="188"/>
                    <a:pt x="1508" y="188"/>
                  </a:cubicBezTo>
                  <a:cubicBezTo>
                    <a:pt x="1495" y="188"/>
                    <a:pt x="1483" y="185"/>
                    <a:pt x="1473" y="180"/>
                  </a:cubicBezTo>
                  <a:cubicBezTo>
                    <a:pt x="1437" y="181"/>
                    <a:pt x="1401" y="182"/>
                    <a:pt x="1365" y="182"/>
                  </a:cubicBezTo>
                  <a:cubicBezTo>
                    <a:pt x="1221" y="182"/>
                    <a:pt x="1077" y="173"/>
                    <a:pt x="936" y="173"/>
                  </a:cubicBezTo>
                  <a:cubicBezTo>
                    <a:pt x="584" y="173"/>
                    <a:pt x="253" y="226"/>
                    <a:pt x="1" y="598"/>
                  </a:cubicBezTo>
                  <a:cubicBezTo>
                    <a:pt x="34" y="716"/>
                    <a:pt x="154" y="805"/>
                    <a:pt x="263" y="805"/>
                  </a:cubicBezTo>
                  <a:cubicBezTo>
                    <a:pt x="282" y="805"/>
                    <a:pt x="301" y="803"/>
                    <a:pt x="319" y="797"/>
                  </a:cubicBezTo>
                  <a:cubicBezTo>
                    <a:pt x="387" y="769"/>
                    <a:pt x="437" y="758"/>
                    <a:pt x="473" y="758"/>
                  </a:cubicBezTo>
                  <a:cubicBezTo>
                    <a:pt x="651" y="758"/>
                    <a:pt x="515" y="1029"/>
                    <a:pt x="597" y="1095"/>
                  </a:cubicBezTo>
                  <a:cubicBezTo>
                    <a:pt x="694" y="1164"/>
                    <a:pt x="809" y="1185"/>
                    <a:pt x="930" y="1185"/>
                  </a:cubicBezTo>
                  <a:cubicBezTo>
                    <a:pt x="984" y="1185"/>
                    <a:pt x="1039" y="1181"/>
                    <a:pt x="1095" y="1175"/>
                  </a:cubicBezTo>
                  <a:cubicBezTo>
                    <a:pt x="1333" y="1115"/>
                    <a:pt x="1592" y="1075"/>
                    <a:pt x="1791" y="876"/>
                  </a:cubicBezTo>
                  <a:lnTo>
                    <a:pt x="2109" y="876"/>
                  </a:lnTo>
                  <a:cubicBezTo>
                    <a:pt x="2209" y="777"/>
                    <a:pt x="2388" y="797"/>
                    <a:pt x="2487" y="697"/>
                  </a:cubicBezTo>
                  <a:cubicBezTo>
                    <a:pt x="2567" y="518"/>
                    <a:pt x="2965" y="478"/>
                    <a:pt x="2686" y="180"/>
                  </a:cubicBezTo>
                  <a:cubicBezTo>
                    <a:pt x="2567" y="120"/>
                    <a:pt x="2408" y="41"/>
                    <a:pt x="2288" y="1"/>
                  </a:cubicBezTo>
                  <a:cubicBezTo>
                    <a:pt x="2248" y="1"/>
                    <a:pt x="2226" y="10"/>
                    <a:pt x="2204" y="10"/>
                  </a:cubicBezTo>
                  <a:cubicBezTo>
                    <a:pt x="2193" y="10"/>
                    <a:pt x="2182" y="8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6812;p9">
              <a:extLst>
                <a:ext uri="{FF2B5EF4-FFF2-40B4-BE49-F238E27FC236}">
                  <a16:creationId xmlns:a16="http://schemas.microsoft.com/office/drawing/2014/main" id="{04DA0463-C537-4CBF-BD9A-DFC0BF66AD7D}"/>
                </a:ext>
              </a:extLst>
            </p:cNvPr>
            <p:cNvSpPr/>
            <p:nvPr/>
          </p:nvSpPr>
          <p:spPr>
            <a:xfrm>
              <a:off x="5709000" y="4728025"/>
              <a:ext cx="27875" cy="170475"/>
            </a:xfrm>
            <a:custGeom>
              <a:avLst/>
              <a:gdLst/>
              <a:ahLst/>
              <a:cxnLst/>
              <a:rect l="l" t="t" r="r" b="b"/>
              <a:pathLst>
                <a:path w="1115" h="6819" extrusionOk="0">
                  <a:moveTo>
                    <a:pt x="913" y="0"/>
                  </a:moveTo>
                  <a:cubicBezTo>
                    <a:pt x="845" y="0"/>
                    <a:pt x="787" y="69"/>
                    <a:pt x="756" y="234"/>
                  </a:cubicBezTo>
                  <a:cubicBezTo>
                    <a:pt x="716" y="334"/>
                    <a:pt x="617" y="413"/>
                    <a:pt x="577" y="513"/>
                  </a:cubicBezTo>
                  <a:cubicBezTo>
                    <a:pt x="498" y="732"/>
                    <a:pt x="438" y="950"/>
                    <a:pt x="378" y="1189"/>
                  </a:cubicBezTo>
                  <a:cubicBezTo>
                    <a:pt x="0" y="1726"/>
                    <a:pt x="378" y="2403"/>
                    <a:pt x="20" y="2979"/>
                  </a:cubicBezTo>
                  <a:cubicBezTo>
                    <a:pt x="80" y="3397"/>
                    <a:pt x="179" y="3815"/>
                    <a:pt x="60" y="4233"/>
                  </a:cubicBezTo>
                  <a:cubicBezTo>
                    <a:pt x="0" y="4392"/>
                    <a:pt x="0" y="4571"/>
                    <a:pt x="0" y="4710"/>
                  </a:cubicBezTo>
                  <a:lnTo>
                    <a:pt x="0" y="4929"/>
                  </a:lnTo>
                  <a:lnTo>
                    <a:pt x="0" y="5168"/>
                  </a:lnTo>
                  <a:lnTo>
                    <a:pt x="0" y="5386"/>
                  </a:lnTo>
                  <a:lnTo>
                    <a:pt x="0" y="5685"/>
                  </a:lnTo>
                  <a:lnTo>
                    <a:pt x="0" y="5884"/>
                  </a:lnTo>
                  <a:cubicBezTo>
                    <a:pt x="0" y="5963"/>
                    <a:pt x="0" y="6003"/>
                    <a:pt x="20" y="6083"/>
                  </a:cubicBezTo>
                  <a:cubicBezTo>
                    <a:pt x="40" y="6123"/>
                    <a:pt x="80" y="6202"/>
                    <a:pt x="100" y="6262"/>
                  </a:cubicBezTo>
                  <a:lnTo>
                    <a:pt x="179" y="6321"/>
                  </a:lnTo>
                  <a:cubicBezTo>
                    <a:pt x="299" y="6421"/>
                    <a:pt x="40" y="6401"/>
                    <a:pt x="100" y="6481"/>
                  </a:cubicBezTo>
                  <a:cubicBezTo>
                    <a:pt x="100" y="6580"/>
                    <a:pt x="100" y="6680"/>
                    <a:pt x="159" y="6779"/>
                  </a:cubicBezTo>
                  <a:cubicBezTo>
                    <a:pt x="219" y="6819"/>
                    <a:pt x="279" y="6819"/>
                    <a:pt x="358" y="6819"/>
                  </a:cubicBezTo>
                  <a:cubicBezTo>
                    <a:pt x="438" y="6779"/>
                    <a:pt x="478" y="6680"/>
                    <a:pt x="537" y="6600"/>
                  </a:cubicBezTo>
                  <a:cubicBezTo>
                    <a:pt x="617" y="6262"/>
                    <a:pt x="597" y="5904"/>
                    <a:pt x="537" y="5566"/>
                  </a:cubicBezTo>
                  <a:cubicBezTo>
                    <a:pt x="418" y="5426"/>
                    <a:pt x="438" y="5327"/>
                    <a:pt x="577" y="5207"/>
                  </a:cubicBezTo>
                  <a:lnTo>
                    <a:pt x="577" y="5028"/>
                  </a:lnTo>
                  <a:cubicBezTo>
                    <a:pt x="537" y="5028"/>
                    <a:pt x="537" y="5028"/>
                    <a:pt x="517" y="4989"/>
                  </a:cubicBezTo>
                  <a:cubicBezTo>
                    <a:pt x="498" y="4929"/>
                    <a:pt x="517" y="4909"/>
                    <a:pt x="577" y="4869"/>
                  </a:cubicBezTo>
                  <a:lnTo>
                    <a:pt x="577" y="4889"/>
                  </a:lnTo>
                  <a:cubicBezTo>
                    <a:pt x="756" y="4491"/>
                    <a:pt x="517" y="4034"/>
                    <a:pt x="716" y="3636"/>
                  </a:cubicBezTo>
                  <a:cubicBezTo>
                    <a:pt x="816" y="3417"/>
                    <a:pt x="697" y="3139"/>
                    <a:pt x="876" y="2920"/>
                  </a:cubicBezTo>
                  <a:cubicBezTo>
                    <a:pt x="895" y="2522"/>
                    <a:pt x="915" y="2144"/>
                    <a:pt x="935" y="1746"/>
                  </a:cubicBezTo>
                  <a:cubicBezTo>
                    <a:pt x="1114" y="1229"/>
                    <a:pt x="816" y="652"/>
                    <a:pt x="1114" y="155"/>
                  </a:cubicBezTo>
                  <a:cubicBezTo>
                    <a:pt x="1047" y="59"/>
                    <a:pt x="976" y="0"/>
                    <a:pt x="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6813;p9">
              <a:extLst>
                <a:ext uri="{FF2B5EF4-FFF2-40B4-BE49-F238E27FC236}">
                  <a16:creationId xmlns:a16="http://schemas.microsoft.com/office/drawing/2014/main" id="{D88FCC9D-9354-46B0-BA0F-0891A51AC0A7}"/>
                </a:ext>
              </a:extLst>
            </p:cNvPr>
            <p:cNvSpPr/>
            <p:nvPr/>
          </p:nvSpPr>
          <p:spPr>
            <a:xfrm>
              <a:off x="5710475" y="4896825"/>
              <a:ext cx="25400" cy="70800"/>
            </a:xfrm>
            <a:custGeom>
              <a:avLst/>
              <a:gdLst/>
              <a:ahLst/>
              <a:cxnLst/>
              <a:rect l="l" t="t" r="r" b="b"/>
              <a:pathLst>
                <a:path w="1016" h="2832" extrusionOk="0">
                  <a:moveTo>
                    <a:pt x="442" y="1"/>
                  </a:moveTo>
                  <a:cubicBezTo>
                    <a:pt x="408" y="1"/>
                    <a:pt x="374" y="24"/>
                    <a:pt x="339" y="47"/>
                  </a:cubicBezTo>
                  <a:lnTo>
                    <a:pt x="200" y="47"/>
                  </a:lnTo>
                  <a:cubicBezTo>
                    <a:pt x="1" y="305"/>
                    <a:pt x="41" y="544"/>
                    <a:pt x="140" y="743"/>
                  </a:cubicBezTo>
                  <a:cubicBezTo>
                    <a:pt x="100" y="1081"/>
                    <a:pt x="61" y="1419"/>
                    <a:pt x="160" y="1758"/>
                  </a:cubicBezTo>
                  <a:cubicBezTo>
                    <a:pt x="379" y="1917"/>
                    <a:pt x="359" y="2136"/>
                    <a:pt x="319" y="2275"/>
                  </a:cubicBezTo>
                  <a:cubicBezTo>
                    <a:pt x="220" y="2593"/>
                    <a:pt x="419" y="2693"/>
                    <a:pt x="558" y="2832"/>
                  </a:cubicBezTo>
                  <a:lnTo>
                    <a:pt x="856" y="2832"/>
                  </a:lnTo>
                  <a:cubicBezTo>
                    <a:pt x="936" y="2693"/>
                    <a:pt x="1015" y="2533"/>
                    <a:pt x="896" y="2354"/>
                  </a:cubicBezTo>
                  <a:cubicBezTo>
                    <a:pt x="638" y="1996"/>
                    <a:pt x="638" y="1559"/>
                    <a:pt x="657" y="1121"/>
                  </a:cubicBezTo>
                  <a:cubicBezTo>
                    <a:pt x="439" y="803"/>
                    <a:pt x="657" y="405"/>
                    <a:pt x="518" y="47"/>
                  </a:cubicBezTo>
                  <a:cubicBezTo>
                    <a:pt x="493" y="13"/>
                    <a:pt x="468" y="1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6814;p9">
              <a:extLst>
                <a:ext uri="{FF2B5EF4-FFF2-40B4-BE49-F238E27FC236}">
                  <a16:creationId xmlns:a16="http://schemas.microsoft.com/office/drawing/2014/main" id="{54A80F08-FCA4-4F3F-A5E6-E980E7C8E2F8}"/>
                </a:ext>
              </a:extLst>
            </p:cNvPr>
            <p:cNvSpPr/>
            <p:nvPr/>
          </p:nvSpPr>
          <p:spPr>
            <a:xfrm>
              <a:off x="5718950" y="4819900"/>
              <a:ext cx="9950" cy="30875"/>
            </a:xfrm>
            <a:custGeom>
              <a:avLst/>
              <a:gdLst/>
              <a:ahLst/>
              <a:cxnLst/>
              <a:rect l="l" t="t" r="r" b="b"/>
              <a:pathLst>
                <a:path w="398" h="1235" extrusionOk="0">
                  <a:moveTo>
                    <a:pt x="318" y="1"/>
                  </a:moveTo>
                  <a:lnTo>
                    <a:pt x="318" y="1"/>
                  </a:lnTo>
                  <a:cubicBezTo>
                    <a:pt x="0" y="359"/>
                    <a:pt x="199" y="816"/>
                    <a:pt x="179" y="1234"/>
                  </a:cubicBezTo>
                  <a:cubicBezTo>
                    <a:pt x="398" y="836"/>
                    <a:pt x="299" y="399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6815;p9">
              <a:extLst>
                <a:ext uri="{FF2B5EF4-FFF2-40B4-BE49-F238E27FC236}">
                  <a16:creationId xmlns:a16="http://schemas.microsoft.com/office/drawing/2014/main" id="{ED53F50C-9DF2-4B06-A191-95EDF79C9D21}"/>
                </a:ext>
              </a:extLst>
            </p:cNvPr>
            <p:cNvSpPr/>
            <p:nvPr/>
          </p:nvSpPr>
          <p:spPr>
            <a:xfrm>
              <a:off x="5718450" y="485870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219" y="0"/>
                  </a:moveTo>
                  <a:lnTo>
                    <a:pt x="219" y="0"/>
                  </a:lnTo>
                  <a:cubicBezTo>
                    <a:pt x="20" y="100"/>
                    <a:pt x="0" y="239"/>
                    <a:pt x="199" y="358"/>
                  </a:cubicBezTo>
                  <a:cubicBezTo>
                    <a:pt x="199" y="239"/>
                    <a:pt x="199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6816;p9">
              <a:extLst>
                <a:ext uri="{FF2B5EF4-FFF2-40B4-BE49-F238E27FC236}">
                  <a16:creationId xmlns:a16="http://schemas.microsoft.com/office/drawing/2014/main" id="{6943A0D7-AF74-488E-A9D5-2D15F07F59E0}"/>
                </a:ext>
              </a:extLst>
            </p:cNvPr>
            <p:cNvSpPr/>
            <p:nvPr/>
          </p:nvSpPr>
          <p:spPr>
            <a:xfrm>
              <a:off x="5718450" y="48935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99" y="140"/>
                    <a:pt x="19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6817;p9">
              <a:extLst>
                <a:ext uri="{FF2B5EF4-FFF2-40B4-BE49-F238E27FC236}">
                  <a16:creationId xmlns:a16="http://schemas.microsoft.com/office/drawing/2014/main" id="{7E53DDE0-906A-4A90-9BC3-2EF69F699956}"/>
                </a:ext>
              </a:extLst>
            </p:cNvPr>
            <p:cNvSpPr/>
            <p:nvPr/>
          </p:nvSpPr>
          <p:spPr>
            <a:xfrm>
              <a:off x="5719450" y="4850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59" y="0"/>
                  </a:moveTo>
                  <a:cubicBezTo>
                    <a:pt x="0" y="40"/>
                    <a:pt x="40" y="120"/>
                    <a:pt x="159" y="179"/>
                  </a:cubicBezTo>
                  <a:cubicBezTo>
                    <a:pt x="179" y="120"/>
                    <a:pt x="179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6818;p9">
              <a:extLst>
                <a:ext uri="{FF2B5EF4-FFF2-40B4-BE49-F238E27FC236}">
                  <a16:creationId xmlns:a16="http://schemas.microsoft.com/office/drawing/2014/main" id="{18F336DB-3EC6-4562-A2B3-383B7F7E045C}"/>
                </a:ext>
              </a:extLst>
            </p:cNvPr>
            <p:cNvSpPr/>
            <p:nvPr/>
          </p:nvSpPr>
          <p:spPr>
            <a:xfrm>
              <a:off x="4823775" y="5187725"/>
              <a:ext cx="13950" cy="4200"/>
            </a:xfrm>
            <a:custGeom>
              <a:avLst/>
              <a:gdLst/>
              <a:ahLst/>
              <a:cxnLst/>
              <a:rect l="l" t="t" r="r" b="b"/>
              <a:pathLst>
                <a:path w="558" h="168" extrusionOk="0">
                  <a:moveTo>
                    <a:pt x="214" y="1"/>
                  </a:moveTo>
                  <a:cubicBezTo>
                    <a:pt x="143" y="1"/>
                    <a:pt x="70" y="8"/>
                    <a:pt x="0" y="8"/>
                  </a:cubicBezTo>
                  <a:cubicBezTo>
                    <a:pt x="159" y="148"/>
                    <a:pt x="358" y="167"/>
                    <a:pt x="557" y="167"/>
                  </a:cubicBezTo>
                  <a:cubicBezTo>
                    <a:pt x="467" y="26"/>
                    <a:pt x="34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6819;p9">
              <a:extLst>
                <a:ext uri="{FF2B5EF4-FFF2-40B4-BE49-F238E27FC236}">
                  <a16:creationId xmlns:a16="http://schemas.microsoft.com/office/drawing/2014/main" id="{D8A61DD7-B790-40C0-8B33-3DBAB29D71EF}"/>
                </a:ext>
              </a:extLst>
            </p:cNvPr>
            <p:cNvSpPr/>
            <p:nvPr/>
          </p:nvSpPr>
          <p:spPr>
            <a:xfrm>
              <a:off x="3924125" y="3870150"/>
              <a:ext cx="69150" cy="25850"/>
            </a:xfrm>
            <a:custGeom>
              <a:avLst/>
              <a:gdLst/>
              <a:ahLst/>
              <a:cxnLst/>
              <a:rect l="l" t="t" r="r" b="b"/>
              <a:pathLst>
                <a:path w="2766" h="1034" extrusionOk="0">
                  <a:moveTo>
                    <a:pt x="2489" y="1"/>
                  </a:moveTo>
                  <a:cubicBezTo>
                    <a:pt x="2422" y="1"/>
                    <a:pt x="2348" y="25"/>
                    <a:pt x="2268" y="55"/>
                  </a:cubicBezTo>
                  <a:cubicBezTo>
                    <a:pt x="2049" y="55"/>
                    <a:pt x="1850" y="95"/>
                    <a:pt x="1651" y="115"/>
                  </a:cubicBezTo>
                  <a:lnTo>
                    <a:pt x="1274" y="254"/>
                  </a:lnTo>
                  <a:cubicBezTo>
                    <a:pt x="1134" y="413"/>
                    <a:pt x="896" y="314"/>
                    <a:pt x="736" y="413"/>
                  </a:cubicBezTo>
                  <a:cubicBezTo>
                    <a:pt x="637" y="632"/>
                    <a:pt x="358" y="453"/>
                    <a:pt x="239" y="632"/>
                  </a:cubicBezTo>
                  <a:cubicBezTo>
                    <a:pt x="179" y="692"/>
                    <a:pt x="100" y="732"/>
                    <a:pt x="60" y="791"/>
                  </a:cubicBezTo>
                  <a:cubicBezTo>
                    <a:pt x="0" y="851"/>
                    <a:pt x="0" y="931"/>
                    <a:pt x="60" y="1010"/>
                  </a:cubicBezTo>
                  <a:cubicBezTo>
                    <a:pt x="106" y="1022"/>
                    <a:pt x="145" y="1033"/>
                    <a:pt x="186" y="1033"/>
                  </a:cubicBezTo>
                  <a:cubicBezTo>
                    <a:pt x="215" y="1033"/>
                    <a:pt x="245" y="1027"/>
                    <a:pt x="279" y="1010"/>
                  </a:cubicBezTo>
                  <a:cubicBezTo>
                    <a:pt x="339" y="1010"/>
                    <a:pt x="358" y="990"/>
                    <a:pt x="398" y="950"/>
                  </a:cubicBezTo>
                  <a:cubicBezTo>
                    <a:pt x="498" y="831"/>
                    <a:pt x="657" y="871"/>
                    <a:pt x="776" y="811"/>
                  </a:cubicBezTo>
                  <a:cubicBezTo>
                    <a:pt x="1373" y="791"/>
                    <a:pt x="1950" y="592"/>
                    <a:pt x="2527" y="433"/>
                  </a:cubicBezTo>
                  <a:cubicBezTo>
                    <a:pt x="2646" y="334"/>
                    <a:pt x="2765" y="234"/>
                    <a:pt x="2666" y="95"/>
                  </a:cubicBezTo>
                  <a:cubicBezTo>
                    <a:pt x="2616" y="25"/>
                    <a:pt x="2557" y="1"/>
                    <a:pt x="2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6820;p9">
              <a:extLst>
                <a:ext uri="{FF2B5EF4-FFF2-40B4-BE49-F238E27FC236}">
                  <a16:creationId xmlns:a16="http://schemas.microsoft.com/office/drawing/2014/main" id="{5E59129B-5B05-4120-B328-36D6C0D63C5D}"/>
                </a:ext>
              </a:extLst>
            </p:cNvPr>
            <p:cNvSpPr/>
            <p:nvPr/>
          </p:nvSpPr>
          <p:spPr>
            <a:xfrm>
              <a:off x="3886825" y="3892350"/>
              <a:ext cx="44275" cy="20475"/>
            </a:xfrm>
            <a:custGeom>
              <a:avLst/>
              <a:gdLst/>
              <a:ahLst/>
              <a:cxnLst/>
              <a:rect l="l" t="t" r="r" b="b"/>
              <a:pathLst>
                <a:path w="1771" h="819" extrusionOk="0">
                  <a:moveTo>
                    <a:pt x="1435" y="0"/>
                  </a:moveTo>
                  <a:cubicBezTo>
                    <a:pt x="1384" y="0"/>
                    <a:pt x="1336" y="20"/>
                    <a:pt x="1293" y="62"/>
                  </a:cubicBezTo>
                  <a:cubicBezTo>
                    <a:pt x="1251" y="61"/>
                    <a:pt x="1208" y="60"/>
                    <a:pt x="1165" y="60"/>
                  </a:cubicBezTo>
                  <a:cubicBezTo>
                    <a:pt x="751" y="60"/>
                    <a:pt x="343" y="152"/>
                    <a:pt x="0" y="440"/>
                  </a:cubicBezTo>
                  <a:cubicBezTo>
                    <a:pt x="100" y="540"/>
                    <a:pt x="140" y="659"/>
                    <a:pt x="239" y="759"/>
                  </a:cubicBezTo>
                  <a:cubicBezTo>
                    <a:pt x="279" y="798"/>
                    <a:pt x="299" y="798"/>
                    <a:pt x="339" y="818"/>
                  </a:cubicBezTo>
                  <a:lnTo>
                    <a:pt x="438" y="818"/>
                  </a:lnTo>
                  <a:lnTo>
                    <a:pt x="498" y="739"/>
                  </a:lnTo>
                  <a:cubicBezTo>
                    <a:pt x="935" y="520"/>
                    <a:pt x="1472" y="560"/>
                    <a:pt x="1771" y="102"/>
                  </a:cubicBezTo>
                  <a:cubicBezTo>
                    <a:pt x="1691" y="62"/>
                    <a:pt x="1652" y="62"/>
                    <a:pt x="1572" y="43"/>
                  </a:cubicBezTo>
                  <a:cubicBezTo>
                    <a:pt x="1526" y="15"/>
                    <a:pt x="1480" y="0"/>
                    <a:pt x="14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6821;p9">
              <a:extLst>
                <a:ext uri="{FF2B5EF4-FFF2-40B4-BE49-F238E27FC236}">
                  <a16:creationId xmlns:a16="http://schemas.microsoft.com/office/drawing/2014/main" id="{02FD200B-5995-4F3C-8791-49BDF42D1E36}"/>
                </a:ext>
              </a:extLst>
            </p:cNvPr>
            <p:cNvSpPr/>
            <p:nvPr/>
          </p:nvSpPr>
          <p:spPr>
            <a:xfrm>
              <a:off x="3871900" y="3906325"/>
              <a:ext cx="33850" cy="22900"/>
            </a:xfrm>
            <a:custGeom>
              <a:avLst/>
              <a:gdLst/>
              <a:ahLst/>
              <a:cxnLst/>
              <a:rect l="l" t="t" r="r" b="b"/>
              <a:pathLst>
                <a:path w="1354" h="916" extrusionOk="0">
                  <a:moveTo>
                    <a:pt x="538" y="1"/>
                  </a:moveTo>
                  <a:cubicBezTo>
                    <a:pt x="399" y="80"/>
                    <a:pt x="299" y="140"/>
                    <a:pt x="200" y="200"/>
                  </a:cubicBezTo>
                  <a:cubicBezTo>
                    <a:pt x="160" y="279"/>
                    <a:pt x="100" y="339"/>
                    <a:pt x="60" y="399"/>
                  </a:cubicBezTo>
                  <a:cubicBezTo>
                    <a:pt x="60" y="458"/>
                    <a:pt x="40" y="498"/>
                    <a:pt x="1" y="558"/>
                  </a:cubicBezTo>
                  <a:cubicBezTo>
                    <a:pt x="1" y="677"/>
                    <a:pt x="1" y="796"/>
                    <a:pt x="60" y="916"/>
                  </a:cubicBezTo>
                  <a:lnTo>
                    <a:pt x="200" y="916"/>
                  </a:lnTo>
                  <a:cubicBezTo>
                    <a:pt x="299" y="896"/>
                    <a:pt x="379" y="876"/>
                    <a:pt x="438" y="796"/>
                  </a:cubicBezTo>
                  <a:cubicBezTo>
                    <a:pt x="458" y="783"/>
                    <a:pt x="473" y="778"/>
                    <a:pt x="483" y="778"/>
                  </a:cubicBezTo>
                  <a:cubicBezTo>
                    <a:pt x="532" y="778"/>
                    <a:pt x="496" y="897"/>
                    <a:pt x="547" y="897"/>
                  </a:cubicBezTo>
                  <a:cubicBezTo>
                    <a:pt x="550" y="897"/>
                    <a:pt x="554" y="897"/>
                    <a:pt x="558" y="896"/>
                  </a:cubicBezTo>
                  <a:cubicBezTo>
                    <a:pt x="762" y="896"/>
                    <a:pt x="949" y="775"/>
                    <a:pt x="1151" y="775"/>
                  </a:cubicBezTo>
                  <a:cubicBezTo>
                    <a:pt x="1165" y="775"/>
                    <a:pt x="1180" y="775"/>
                    <a:pt x="1194" y="777"/>
                  </a:cubicBezTo>
                  <a:cubicBezTo>
                    <a:pt x="1353" y="657"/>
                    <a:pt x="1274" y="518"/>
                    <a:pt x="1174" y="399"/>
                  </a:cubicBezTo>
                  <a:cubicBezTo>
                    <a:pt x="1095" y="299"/>
                    <a:pt x="995" y="279"/>
                    <a:pt x="896" y="200"/>
                  </a:cubicBezTo>
                  <a:lnTo>
                    <a:pt x="896" y="239"/>
                  </a:lnTo>
                  <a:cubicBezTo>
                    <a:pt x="836" y="80"/>
                    <a:pt x="677" y="4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6822;p9">
              <a:extLst>
                <a:ext uri="{FF2B5EF4-FFF2-40B4-BE49-F238E27FC236}">
                  <a16:creationId xmlns:a16="http://schemas.microsoft.com/office/drawing/2014/main" id="{60D18F8E-8C83-4DEF-B187-F78C2F097836}"/>
                </a:ext>
              </a:extLst>
            </p:cNvPr>
            <p:cNvSpPr/>
            <p:nvPr/>
          </p:nvSpPr>
          <p:spPr>
            <a:xfrm>
              <a:off x="3885325" y="390285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60" y="1"/>
                  </a:moveTo>
                  <a:lnTo>
                    <a:pt x="1" y="140"/>
                  </a:lnTo>
                  <a:cubicBezTo>
                    <a:pt x="60" y="299"/>
                    <a:pt x="200" y="378"/>
                    <a:pt x="359" y="378"/>
                  </a:cubicBezTo>
                  <a:cubicBezTo>
                    <a:pt x="359" y="140"/>
                    <a:pt x="259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6823;p9">
              <a:extLst>
                <a:ext uri="{FF2B5EF4-FFF2-40B4-BE49-F238E27FC236}">
                  <a16:creationId xmlns:a16="http://schemas.microsoft.com/office/drawing/2014/main" id="{B5B8FC7E-CD59-4B40-8211-C47B3A32AD7E}"/>
                </a:ext>
              </a:extLst>
            </p:cNvPr>
            <p:cNvSpPr/>
            <p:nvPr/>
          </p:nvSpPr>
          <p:spPr>
            <a:xfrm>
              <a:off x="3930100" y="3880125"/>
              <a:ext cx="12450" cy="6350"/>
            </a:xfrm>
            <a:custGeom>
              <a:avLst/>
              <a:gdLst/>
              <a:ahLst/>
              <a:cxnLst/>
              <a:rect l="l" t="t" r="r" b="b"/>
              <a:pathLst>
                <a:path w="498" h="254" extrusionOk="0">
                  <a:moveTo>
                    <a:pt x="367" y="1"/>
                  </a:moveTo>
                  <a:cubicBezTo>
                    <a:pt x="216" y="1"/>
                    <a:pt x="78" y="62"/>
                    <a:pt x="0" y="233"/>
                  </a:cubicBezTo>
                  <a:cubicBezTo>
                    <a:pt x="199" y="213"/>
                    <a:pt x="398" y="253"/>
                    <a:pt x="497" y="14"/>
                  </a:cubicBezTo>
                  <a:cubicBezTo>
                    <a:pt x="454" y="6"/>
                    <a:pt x="410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6824;p9">
              <a:extLst>
                <a:ext uri="{FF2B5EF4-FFF2-40B4-BE49-F238E27FC236}">
                  <a16:creationId xmlns:a16="http://schemas.microsoft.com/office/drawing/2014/main" id="{823CAF30-00B1-40E3-BD2F-D6C85073083A}"/>
                </a:ext>
              </a:extLst>
            </p:cNvPr>
            <p:cNvSpPr/>
            <p:nvPr/>
          </p:nvSpPr>
          <p:spPr>
            <a:xfrm>
              <a:off x="3942025" y="3876200"/>
              <a:ext cx="13950" cy="4600"/>
            </a:xfrm>
            <a:custGeom>
              <a:avLst/>
              <a:gdLst/>
              <a:ahLst/>
              <a:cxnLst/>
              <a:rect l="l" t="t" r="r" b="b"/>
              <a:pathLst>
                <a:path w="558" h="184" extrusionOk="0">
                  <a:moveTo>
                    <a:pt x="379" y="0"/>
                  </a:moveTo>
                  <a:cubicBezTo>
                    <a:pt x="242" y="0"/>
                    <a:pt x="112" y="32"/>
                    <a:pt x="1" y="171"/>
                  </a:cubicBezTo>
                  <a:cubicBezTo>
                    <a:pt x="66" y="177"/>
                    <a:pt x="129" y="183"/>
                    <a:pt x="188" y="183"/>
                  </a:cubicBezTo>
                  <a:cubicBezTo>
                    <a:pt x="325" y="183"/>
                    <a:pt x="446" y="151"/>
                    <a:pt x="558" y="12"/>
                  </a:cubicBezTo>
                  <a:cubicBezTo>
                    <a:pt x="498" y="6"/>
                    <a:pt x="438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6825;p9">
              <a:extLst>
                <a:ext uri="{FF2B5EF4-FFF2-40B4-BE49-F238E27FC236}">
                  <a16:creationId xmlns:a16="http://schemas.microsoft.com/office/drawing/2014/main" id="{C01DDD95-C1D8-42FF-8C29-031DB9AB60F5}"/>
                </a:ext>
              </a:extLst>
            </p:cNvPr>
            <p:cNvSpPr/>
            <p:nvPr/>
          </p:nvSpPr>
          <p:spPr>
            <a:xfrm>
              <a:off x="3925625" y="38854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80" y="20"/>
                    <a:pt x="0" y="80"/>
                    <a:pt x="0" y="140"/>
                  </a:cubicBezTo>
                  <a:cubicBezTo>
                    <a:pt x="100" y="140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6826;p9">
              <a:extLst>
                <a:ext uri="{FF2B5EF4-FFF2-40B4-BE49-F238E27FC236}">
                  <a16:creationId xmlns:a16="http://schemas.microsoft.com/office/drawing/2014/main" id="{4443D747-3DAE-49A4-A4B8-8EBC57D29D95}"/>
                </a:ext>
              </a:extLst>
            </p:cNvPr>
            <p:cNvSpPr/>
            <p:nvPr/>
          </p:nvSpPr>
          <p:spPr>
            <a:xfrm>
              <a:off x="3919150" y="3889925"/>
              <a:ext cx="6975" cy="3500"/>
            </a:xfrm>
            <a:custGeom>
              <a:avLst/>
              <a:gdLst/>
              <a:ahLst/>
              <a:cxnLst/>
              <a:rect l="l" t="t" r="r" b="b"/>
              <a:pathLst>
                <a:path w="279" h="140" extrusionOk="0">
                  <a:moveTo>
                    <a:pt x="259" y="0"/>
                  </a:moveTo>
                  <a:cubicBezTo>
                    <a:pt x="140" y="0"/>
                    <a:pt x="60" y="40"/>
                    <a:pt x="0" y="140"/>
                  </a:cubicBezTo>
                  <a:lnTo>
                    <a:pt x="279" y="140"/>
                  </a:lnTo>
                  <a:cubicBezTo>
                    <a:pt x="259" y="80"/>
                    <a:pt x="259" y="4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6827;p9">
              <a:extLst>
                <a:ext uri="{FF2B5EF4-FFF2-40B4-BE49-F238E27FC236}">
                  <a16:creationId xmlns:a16="http://schemas.microsoft.com/office/drawing/2014/main" id="{5F44CC32-49A9-4F42-AEF3-458BF61F0173}"/>
                </a:ext>
              </a:extLst>
            </p:cNvPr>
            <p:cNvSpPr/>
            <p:nvPr/>
          </p:nvSpPr>
          <p:spPr>
            <a:xfrm>
              <a:off x="5437950" y="4069600"/>
              <a:ext cx="96500" cy="19775"/>
            </a:xfrm>
            <a:custGeom>
              <a:avLst/>
              <a:gdLst/>
              <a:ahLst/>
              <a:cxnLst/>
              <a:rect l="l" t="t" r="r" b="b"/>
              <a:pathLst>
                <a:path w="3860" h="791" extrusionOk="0">
                  <a:moveTo>
                    <a:pt x="542" y="1"/>
                  </a:moveTo>
                  <a:cubicBezTo>
                    <a:pt x="348" y="1"/>
                    <a:pt x="156" y="36"/>
                    <a:pt x="1" y="213"/>
                  </a:cubicBezTo>
                  <a:cubicBezTo>
                    <a:pt x="80" y="790"/>
                    <a:pt x="617" y="492"/>
                    <a:pt x="896" y="711"/>
                  </a:cubicBezTo>
                  <a:cubicBezTo>
                    <a:pt x="978" y="741"/>
                    <a:pt x="1067" y="751"/>
                    <a:pt x="1156" y="751"/>
                  </a:cubicBezTo>
                  <a:cubicBezTo>
                    <a:pt x="1304" y="751"/>
                    <a:pt x="1456" y="723"/>
                    <a:pt x="1592" y="711"/>
                  </a:cubicBezTo>
                  <a:cubicBezTo>
                    <a:pt x="1895" y="622"/>
                    <a:pt x="2206" y="608"/>
                    <a:pt x="2518" y="608"/>
                  </a:cubicBezTo>
                  <a:cubicBezTo>
                    <a:pt x="2650" y="608"/>
                    <a:pt x="2782" y="611"/>
                    <a:pt x="2914" y="611"/>
                  </a:cubicBezTo>
                  <a:cubicBezTo>
                    <a:pt x="3166" y="611"/>
                    <a:pt x="3416" y="602"/>
                    <a:pt x="3661" y="552"/>
                  </a:cubicBezTo>
                  <a:cubicBezTo>
                    <a:pt x="3701" y="492"/>
                    <a:pt x="3780" y="432"/>
                    <a:pt x="3860" y="353"/>
                  </a:cubicBezTo>
                  <a:lnTo>
                    <a:pt x="3860" y="194"/>
                  </a:lnTo>
                  <a:cubicBezTo>
                    <a:pt x="3800" y="194"/>
                    <a:pt x="3760" y="174"/>
                    <a:pt x="3701" y="174"/>
                  </a:cubicBezTo>
                  <a:cubicBezTo>
                    <a:pt x="3313" y="36"/>
                    <a:pt x="2922" y="2"/>
                    <a:pt x="2530" y="2"/>
                  </a:cubicBezTo>
                  <a:cubicBezTo>
                    <a:pt x="2162" y="2"/>
                    <a:pt x="1794" y="32"/>
                    <a:pt x="1427" y="32"/>
                  </a:cubicBezTo>
                  <a:cubicBezTo>
                    <a:pt x="1283" y="32"/>
                    <a:pt x="1139" y="27"/>
                    <a:pt x="995" y="14"/>
                  </a:cubicBezTo>
                  <a:cubicBezTo>
                    <a:pt x="972" y="16"/>
                    <a:pt x="949" y="17"/>
                    <a:pt x="925" y="17"/>
                  </a:cubicBezTo>
                  <a:cubicBezTo>
                    <a:pt x="803" y="17"/>
                    <a:pt x="67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6828;p9">
              <a:extLst>
                <a:ext uri="{FF2B5EF4-FFF2-40B4-BE49-F238E27FC236}">
                  <a16:creationId xmlns:a16="http://schemas.microsoft.com/office/drawing/2014/main" id="{8E6A4457-AFA8-4572-8A3E-3BE7A4D55404}"/>
                </a:ext>
              </a:extLst>
            </p:cNvPr>
            <p:cNvSpPr/>
            <p:nvPr/>
          </p:nvSpPr>
          <p:spPr>
            <a:xfrm>
              <a:off x="5458350" y="4065475"/>
              <a:ext cx="72125" cy="8350"/>
            </a:xfrm>
            <a:custGeom>
              <a:avLst/>
              <a:gdLst/>
              <a:ahLst/>
              <a:cxnLst/>
              <a:rect l="l" t="t" r="r" b="b"/>
              <a:pathLst>
                <a:path w="2885" h="334" extrusionOk="0">
                  <a:moveTo>
                    <a:pt x="199" y="0"/>
                  </a:moveTo>
                  <a:cubicBezTo>
                    <a:pt x="100" y="60"/>
                    <a:pt x="0" y="120"/>
                    <a:pt x="40" y="279"/>
                  </a:cubicBezTo>
                  <a:cubicBezTo>
                    <a:pt x="518" y="319"/>
                    <a:pt x="995" y="334"/>
                    <a:pt x="1470" y="334"/>
                  </a:cubicBezTo>
                  <a:cubicBezTo>
                    <a:pt x="1945" y="334"/>
                    <a:pt x="2417" y="319"/>
                    <a:pt x="2885" y="299"/>
                  </a:cubicBezTo>
                  <a:cubicBezTo>
                    <a:pt x="2845" y="199"/>
                    <a:pt x="2765" y="100"/>
                    <a:pt x="2686" y="20"/>
                  </a:cubicBezTo>
                  <a:cubicBezTo>
                    <a:pt x="1870" y="0"/>
                    <a:pt x="1035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6829;p9">
              <a:extLst>
                <a:ext uri="{FF2B5EF4-FFF2-40B4-BE49-F238E27FC236}">
                  <a16:creationId xmlns:a16="http://schemas.microsoft.com/office/drawing/2014/main" id="{7FAD9E3E-DA7A-4707-B309-6BDDC70C0839}"/>
                </a:ext>
              </a:extLst>
            </p:cNvPr>
            <p:cNvSpPr/>
            <p:nvPr/>
          </p:nvSpPr>
          <p:spPr>
            <a:xfrm>
              <a:off x="5600075" y="406262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98" y="0"/>
                  </a:moveTo>
                  <a:cubicBezTo>
                    <a:pt x="65" y="0"/>
                    <a:pt x="31" y="25"/>
                    <a:pt x="1" y="75"/>
                  </a:cubicBezTo>
                  <a:cubicBezTo>
                    <a:pt x="41" y="75"/>
                    <a:pt x="89" y="84"/>
                    <a:pt x="129" y="84"/>
                  </a:cubicBezTo>
                  <a:cubicBezTo>
                    <a:pt x="149" y="84"/>
                    <a:pt x="167" y="81"/>
                    <a:pt x="180" y="7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6830;p9">
              <a:extLst>
                <a:ext uri="{FF2B5EF4-FFF2-40B4-BE49-F238E27FC236}">
                  <a16:creationId xmlns:a16="http://schemas.microsoft.com/office/drawing/2014/main" id="{337004BA-343F-465A-A6CC-8C2A8052C8C1}"/>
                </a:ext>
              </a:extLst>
            </p:cNvPr>
            <p:cNvSpPr/>
            <p:nvPr/>
          </p:nvSpPr>
          <p:spPr>
            <a:xfrm>
              <a:off x="5587150" y="4062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90" y="0"/>
                  </a:moveTo>
                  <a:cubicBezTo>
                    <a:pt x="60" y="0"/>
                    <a:pt x="30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6831;p9">
              <a:extLst>
                <a:ext uri="{FF2B5EF4-FFF2-40B4-BE49-F238E27FC236}">
                  <a16:creationId xmlns:a16="http://schemas.microsoft.com/office/drawing/2014/main" id="{2F079934-9569-4861-B9ED-7AE54B9462A8}"/>
                </a:ext>
              </a:extLst>
            </p:cNvPr>
            <p:cNvSpPr/>
            <p:nvPr/>
          </p:nvSpPr>
          <p:spPr>
            <a:xfrm>
              <a:off x="4160350" y="5016050"/>
              <a:ext cx="43300" cy="17075"/>
            </a:xfrm>
            <a:custGeom>
              <a:avLst/>
              <a:gdLst/>
              <a:ahLst/>
              <a:cxnLst/>
              <a:rect l="l" t="t" r="r" b="b"/>
              <a:pathLst>
                <a:path w="1732" h="683" extrusionOk="0">
                  <a:moveTo>
                    <a:pt x="697" y="0"/>
                  </a:moveTo>
                  <a:cubicBezTo>
                    <a:pt x="506" y="0"/>
                    <a:pt x="306" y="42"/>
                    <a:pt x="100" y="132"/>
                  </a:cubicBezTo>
                  <a:cubicBezTo>
                    <a:pt x="20" y="211"/>
                    <a:pt x="0" y="271"/>
                    <a:pt x="80" y="370"/>
                  </a:cubicBezTo>
                  <a:lnTo>
                    <a:pt x="299" y="530"/>
                  </a:lnTo>
                  <a:cubicBezTo>
                    <a:pt x="685" y="563"/>
                    <a:pt x="1044" y="682"/>
                    <a:pt x="1446" y="682"/>
                  </a:cubicBezTo>
                  <a:cubicBezTo>
                    <a:pt x="1519" y="682"/>
                    <a:pt x="1594" y="678"/>
                    <a:pt x="1671" y="669"/>
                  </a:cubicBezTo>
                  <a:cubicBezTo>
                    <a:pt x="1731" y="569"/>
                    <a:pt x="1731" y="510"/>
                    <a:pt x="1691" y="410"/>
                  </a:cubicBezTo>
                  <a:cubicBezTo>
                    <a:pt x="1392" y="150"/>
                    <a:pt x="1059" y="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6832;p9">
              <a:extLst>
                <a:ext uri="{FF2B5EF4-FFF2-40B4-BE49-F238E27FC236}">
                  <a16:creationId xmlns:a16="http://schemas.microsoft.com/office/drawing/2014/main" id="{53DAC2D5-C1DD-43FD-8A9E-6A0377A622E2}"/>
                </a:ext>
              </a:extLst>
            </p:cNvPr>
            <p:cNvSpPr/>
            <p:nvPr/>
          </p:nvSpPr>
          <p:spPr>
            <a:xfrm>
              <a:off x="4201625" y="5026800"/>
              <a:ext cx="12950" cy="7475"/>
            </a:xfrm>
            <a:custGeom>
              <a:avLst/>
              <a:gdLst/>
              <a:ahLst/>
              <a:cxnLst/>
              <a:rect l="l" t="t" r="r" b="b"/>
              <a:pathLst>
                <a:path w="518" h="299" extrusionOk="0">
                  <a:moveTo>
                    <a:pt x="243" y="1"/>
                  </a:moveTo>
                  <a:cubicBezTo>
                    <a:pt x="154" y="1"/>
                    <a:pt x="70" y="30"/>
                    <a:pt x="1" y="100"/>
                  </a:cubicBezTo>
                  <a:lnTo>
                    <a:pt x="1" y="239"/>
                  </a:lnTo>
                  <a:cubicBezTo>
                    <a:pt x="120" y="279"/>
                    <a:pt x="219" y="298"/>
                    <a:pt x="339" y="298"/>
                  </a:cubicBezTo>
                  <a:lnTo>
                    <a:pt x="518" y="119"/>
                  </a:lnTo>
                  <a:lnTo>
                    <a:pt x="438" y="40"/>
                  </a:lnTo>
                  <a:cubicBezTo>
                    <a:pt x="372" y="15"/>
                    <a:pt x="306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6833;p9">
              <a:extLst>
                <a:ext uri="{FF2B5EF4-FFF2-40B4-BE49-F238E27FC236}">
                  <a16:creationId xmlns:a16="http://schemas.microsoft.com/office/drawing/2014/main" id="{0C5E8733-B4D2-4686-BB73-D3D2FFA03AA4}"/>
                </a:ext>
              </a:extLst>
            </p:cNvPr>
            <p:cNvSpPr/>
            <p:nvPr/>
          </p:nvSpPr>
          <p:spPr>
            <a:xfrm>
              <a:off x="5514550" y="4271375"/>
              <a:ext cx="75125" cy="27675"/>
            </a:xfrm>
            <a:custGeom>
              <a:avLst/>
              <a:gdLst/>
              <a:ahLst/>
              <a:cxnLst/>
              <a:rect l="l" t="t" r="r" b="b"/>
              <a:pathLst>
                <a:path w="3005" h="1107" extrusionOk="0">
                  <a:moveTo>
                    <a:pt x="2188" y="0"/>
                  </a:moveTo>
                  <a:cubicBezTo>
                    <a:pt x="1472" y="20"/>
                    <a:pt x="776" y="179"/>
                    <a:pt x="100" y="477"/>
                  </a:cubicBezTo>
                  <a:cubicBezTo>
                    <a:pt x="20" y="597"/>
                    <a:pt x="0" y="716"/>
                    <a:pt x="120" y="836"/>
                  </a:cubicBezTo>
                  <a:cubicBezTo>
                    <a:pt x="637" y="776"/>
                    <a:pt x="1194" y="816"/>
                    <a:pt x="1711" y="617"/>
                  </a:cubicBezTo>
                  <a:cubicBezTo>
                    <a:pt x="1771" y="598"/>
                    <a:pt x="1825" y="589"/>
                    <a:pt x="1873" y="589"/>
                  </a:cubicBezTo>
                  <a:cubicBezTo>
                    <a:pt x="2083" y="589"/>
                    <a:pt x="2188" y="756"/>
                    <a:pt x="2188" y="1015"/>
                  </a:cubicBezTo>
                  <a:cubicBezTo>
                    <a:pt x="2208" y="1054"/>
                    <a:pt x="2228" y="1074"/>
                    <a:pt x="2288" y="1094"/>
                  </a:cubicBezTo>
                  <a:cubicBezTo>
                    <a:pt x="2339" y="1101"/>
                    <a:pt x="2392" y="1106"/>
                    <a:pt x="2447" y="1106"/>
                  </a:cubicBezTo>
                  <a:cubicBezTo>
                    <a:pt x="2541" y="1106"/>
                    <a:pt x="2637" y="1092"/>
                    <a:pt x="2726" y="1054"/>
                  </a:cubicBezTo>
                  <a:cubicBezTo>
                    <a:pt x="3004" y="796"/>
                    <a:pt x="2885" y="477"/>
                    <a:pt x="2905" y="179"/>
                  </a:cubicBezTo>
                  <a:cubicBezTo>
                    <a:pt x="2686" y="60"/>
                    <a:pt x="2427" y="60"/>
                    <a:pt x="2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6834;p9">
              <a:extLst>
                <a:ext uri="{FF2B5EF4-FFF2-40B4-BE49-F238E27FC236}">
                  <a16:creationId xmlns:a16="http://schemas.microsoft.com/office/drawing/2014/main" id="{684129C0-4FE1-4FC9-98B0-C12BBD82450F}"/>
                </a:ext>
              </a:extLst>
            </p:cNvPr>
            <p:cNvSpPr/>
            <p:nvPr/>
          </p:nvSpPr>
          <p:spPr>
            <a:xfrm>
              <a:off x="5524500" y="4296225"/>
              <a:ext cx="58200" cy="25950"/>
            </a:xfrm>
            <a:custGeom>
              <a:avLst/>
              <a:gdLst/>
              <a:ahLst/>
              <a:cxnLst/>
              <a:rect l="l" t="t" r="r" b="b"/>
              <a:pathLst>
                <a:path w="2328" h="1038" extrusionOk="0">
                  <a:moveTo>
                    <a:pt x="1790" y="1"/>
                  </a:moveTo>
                  <a:cubicBezTo>
                    <a:pt x="1214" y="180"/>
                    <a:pt x="617" y="339"/>
                    <a:pt x="40" y="518"/>
                  </a:cubicBezTo>
                  <a:cubicBezTo>
                    <a:pt x="20" y="518"/>
                    <a:pt x="20" y="538"/>
                    <a:pt x="0" y="597"/>
                  </a:cubicBezTo>
                  <a:cubicBezTo>
                    <a:pt x="0" y="657"/>
                    <a:pt x="0" y="697"/>
                    <a:pt x="80" y="717"/>
                  </a:cubicBezTo>
                  <a:cubicBezTo>
                    <a:pt x="279" y="745"/>
                    <a:pt x="478" y="769"/>
                    <a:pt x="677" y="769"/>
                  </a:cubicBezTo>
                  <a:cubicBezTo>
                    <a:pt x="896" y="769"/>
                    <a:pt x="1114" y="740"/>
                    <a:pt x="1333" y="657"/>
                  </a:cubicBezTo>
                  <a:cubicBezTo>
                    <a:pt x="1418" y="625"/>
                    <a:pt x="1496" y="605"/>
                    <a:pt x="1563" y="605"/>
                  </a:cubicBezTo>
                  <a:cubicBezTo>
                    <a:pt x="1703" y="605"/>
                    <a:pt x="1797" y="688"/>
                    <a:pt x="1810" y="916"/>
                  </a:cubicBezTo>
                  <a:cubicBezTo>
                    <a:pt x="1893" y="998"/>
                    <a:pt x="1975" y="1038"/>
                    <a:pt x="2060" y="1038"/>
                  </a:cubicBezTo>
                  <a:cubicBezTo>
                    <a:pt x="2139" y="1038"/>
                    <a:pt x="2221" y="1003"/>
                    <a:pt x="2308" y="936"/>
                  </a:cubicBezTo>
                  <a:cubicBezTo>
                    <a:pt x="2328" y="697"/>
                    <a:pt x="2328" y="478"/>
                    <a:pt x="2328" y="219"/>
                  </a:cubicBezTo>
                  <a:cubicBezTo>
                    <a:pt x="2253" y="219"/>
                    <a:pt x="2184" y="228"/>
                    <a:pt x="2119" y="228"/>
                  </a:cubicBezTo>
                  <a:cubicBezTo>
                    <a:pt x="2012" y="228"/>
                    <a:pt x="1917" y="205"/>
                    <a:pt x="1830" y="80"/>
                  </a:cubicBezTo>
                  <a:lnTo>
                    <a:pt x="17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6835;p9">
              <a:extLst>
                <a:ext uri="{FF2B5EF4-FFF2-40B4-BE49-F238E27FC236}">
                  <a16:creationId xmlns:a16="http://schemas.microsoft.com/office/drawing/2014/main" id="{F3D994FF-64E0-4F67-9236-E7C163E4873C}"/>
                </a:ext>
              </a:extLst>
            </p:cNvPr>
            <p:cNvSpPr/>
            <p:nvPr/>
          </p:nvSpPr>
          <p:spPr>
            <a:xfrm>
              <a:off x="5523000" y="4319100"/>
              <a:ext cx="60700" cy="19775"/>
            </a:xfrm>
            <a:custGeom>
              <a:avLst/>
              <a:gdLst/>
              <a:ahLst/>
              <a:cxnLst/>
              <a:rect l="l" t="t" r="r" b="b"/>
              <a:pathLst>
                <a:path w="2428" h="791" extrusionOk="0">
                  <a:moveTo>
                    <a:pt x="1870" y="1"/>
                  </a:moveTo>
                  <a:cubicBezTo>
                    <a:pt x="1791" y="80"/>
                    <a:pt x="1751" y="140"/>
                    <a:pt x="1671" y="180"/>
                  </a:cubicBezTo>
                  <a:cubicBezTo>
                    <a:pt x="1194" y="259"/>
                    <a:pt x="756" y="299"/>
                    <a:pt x="279" y="379"/>
                  </a:cubicBezTo>
                  <a:cubicBezTo>
                    <a:pt x="179" y="458"/>
                    <a:pt x="0" y="498"/>
                    <a:pt x="100" y="697"/>
                  </a:cubicBezTo>
                  <a:cubicBezTo>
                    <a:pt x="230" y="718"/>
                    <a:pt x="361" y="729"/>
                    <a:pt x="491" y="729"/>
                  </a:cubicBezTo>
                  <a:cubicBezTo>
                    <a:pt x="739" y="729"/>
                    <a:pt x="986" y="689"/>
                    <a:pt x="1234" y="598"/>
                  </a:cubicBezTo>
                  <a:cubicBezTo>
                    <a:pt x="1359" y="569"/>
                    <a:pt x="1493" y="535"/>
                    <a:pt x="1627" y="535"/>
                  </a:cubicBezTo>
                  <a:cubicBezTo>
                    <a:pt x="1771" y="535"/>
                    <a:pt x="1916" y="574"/>
                    <a:pt x="2049" y="697"/>
                  </a:cubicBezTo>
                  <a:cubicBezTo>
                    <a:pt x="2122" y="721"/>
                    <a:pt x="2195" y="790"/>
                    <a:pt x="2273" y="790"/>
                  </a:cubicBezTo>
                  <a:cubicBezTo>
                    <a:pt x="2322" y="790"/>
                    <a:pt x="2373" y="762"/>
                    <a:pt x="2427" y="677"/>
                  </a:cubicBezTo>
                  <a:cubicBezTo>
                    <a:pt x="2388" y="458"/>
                    <a:pt x="2388" y="239"/>
                    <a:pt x="2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6836;p9">
              <a:extLst>
                <a:ext uri="{FF2B5EF4-FFF2-40B4-BE49-F238E27FC236}">
                  <a16:creationId xmlns:a16="http://schemas.microsoft.com/office/drawing/2014/main" id="{A329E8EC-7B18-4804-9F73-195DC112C171}"/>
                </a:ext>
              </a:extLst>
            </p:cNvPr>
            <p:cNvSpPr/>
            <p:nvPr/>
          </p:nvSpPr>
          <p:spPr>
            <a:xfrm>
              <a:off x="5572225" y="4233575"/>
              <a:ext cx="21425" cy="45850"/>
            </a:xfrm>
            <a:custGeom>
              <a:avLst/>
              <a:gdLst/>
              <a:ahLst/>
              <a:cxnLst/>
              <a:rect l="l" t="t" r="r" b="b"/>
              <a:pathLst>
                <a:path w="857" h="1834" extrusionOk="0">
                  <a:moveTo>
                    <a:pt x="578" y="0"/>
                  </a:moveTo>
                  <a:cubicBezTo>
                    <a:pt x="458" y="0"/>
                    <a:pt x="359" y="20"/>
                    <a:pt x="279" y="100"/>
                  </a:cubicBezTo>
                  <a:cubicBezTo>
                    <a:pt x="180" y="239"/>
                    <a:pt x="220" y="418"/>
                    <a:pt x="220" y="597"/>
                  </a:cubicBezTo>
                  <a:cubicBezTo>
                    <a:pt x="259" y="716"/>
                    <a:pt x="220" y="836"/>
                    <a:pt x="180" y="975"/>
                  </a:cubicBezTo>
                  <a:cubicBezTo>
                    <a:pt x="100" y="1134"/>
                    <a:pt x="60" y="1293"/>
                    <a:pt x="21" y="1472"/>
                  </a:cubicBezTo>
                  <a:cubicBezTo>
                    <a:pt x="1" y="1532"/>
                    <a:pt x="21" y="1592"/>
                    <a:pt x="60" y="1671"/>
                  </a:cubicBezTo>
                  <a:cubicBezTo>
                    <a:pt x="121" y="1793"/>
                    <a:pt x="188" y="1833"/>
                    <a:pt x="257" y="1833"/>
                  </a:cubicBezTo>
                  <a:cubicBezTo>
                    <a:pt x="369" y="1833"/>
                    <a:pt x="487" y="1728"/>
                    <a:pt x="598" y="1691"/>
                  </a:cubicBezTo>
                  <a:cubicBezTo>
                    <a:pt x="657" y="1432"/>
                    <a:pt x="558" y="1174"/>
                    <a:pt x="777" y="975"/>
                  </a:cubicBezTo>
                  <a:cubicBezTo>
                    <a:pt x="856" y="677"/>
                    <a:pt x="617" y="398"/>
                    <a:pt x="777" y="100"/>
                  </a:cubicBezTo>
                  <a:cubicBezTo>
                    <a:pt x="717" y="40"/>
                    <a:pt x="657" y="2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6837;p9">
              <a:extLst>
                <a:ext uri="{FF2B5EF4-FFF2-40B4-BE49-F238E27FC236}">
                  <a16:creationId xmlns:a16="http://schemas.microsoft.com/office/drawing/2014/main" id="{AB966557-B21B-4B86-BA83-D320D83408F9}"/>
                </a:ext>
              </a:extLst>
            </p:cNvPr>
            <p:cNvSpPr/>
            <p:nvPr/>
          </p:nvSpPr>
          <p:spPr>
            <a:xfrm>
              <a:off x="5598600" y="4349675"/>
              <a:ext cx="14925" cy="22675"/>
            </a:xfrm>
            <a:custGeom>
              <a:avLst/>
              <a:gdLst/>
              <a:ahLst/>
              <a:cxnLst/>
              <a:rect l="l" t="t" r="r" b="b"/>
              <a:pathLst>
                <a:path w="597" h="907" extrusionOk="0">
                  <a:moveTo>
                    <a:pt x="245" y="1"/>
                  </a:moveTo>
                  <a:cubicBezTo>
                    <a:pt x="186" y="1"/>
                    <a:pt x="126" y="9"/>
                    <a:pt x="60" y="31"/>
                  </a:cubicBezTo>
                  <a:cubicBezTo>
                    <a:pt x="219" y="309"/>
                    <a:pt x="0" y="648"/>
                    <a:pt x="239" y="906"/>
                  </a:cubicBezTo>
                  <a:cubicBezTo>
                    <a:pt x="298" y="827"/>
                    <a:pt x="358" y="767"/>
                    <a:pt x="398" y="707"/>
                  </a:cubicBezTo>
                  <a:cubicBezTo>
                    <a:pt x="398" y="548"/>
                    <a:pt x="438" y="449"/>
                    <a:pt x="597" y="369"/>
                  </a:cubicBezTo>
                  <a:cubicBezTo>
                    <a:pt x="597" y="270"/>
                    <a:pt x="557" y="150"/>
                    <a:pt x="557" y="51"/>
                  </a:cubicBezTo>
                  <a:cubicBezTo>
                    <a:pt x="444" y="26"/>
                    <a:pt x="347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6838;p9">
              <a:extLst>
                <a:ext uri="{FF2B5EF4-FFF2-40B4-BE49-F238E27FC236}">
                  <a16:creationId xmlns:a16="http://schemas.microsoft.com/office/drawing/2014/main" id="{16562550-5216-4E09-85ED-16F8B6461CA4}"/>
                </a:ext>
              </a:extLst>
            </p:cNvPr>
            <p:cNvSpPr/>
            <p:nvPr/>
          </p:nvSpPr>
          <p:spPr>
            <a:xfrm>
              <a:off x="5569250" y="4296225"/>
              <a:ext cx="13450" cy="15450"/>
            </a:xfrm>
            <a:custGeom>
              <a:avLst/>
              <a:gdLst/>
              <a:ahLst/>
              <a:cxnLst/>
              <a:rect l="l" t="t" r="r" b="b"/>
              <a:pathLst>
                <a:path w="538" h="618" extrusionOk="0">
                  <a:moveTo>
                    <a:pt x="289" y="1"/>
                  </a:moveTo>
                  <a:cubicBezTo>
                    <a:pt x="204" y="1"/>
                    <a:pt x="120" y="31"/>
                    <a:pt x="40" y="100"/>
                  </a:cubicBezTo>
                  <a:cubicBezTo>
                    <a:pt x="0" y="319"/>
                    <a:pt x="120" y="478"/>
                    <a:pt x="279" y="617"/>
                  </a:cubicBezTo>
                  <a:cubicBezTo>
                    <a:pt x="378" y="478"/>
                    <a:pt x="438" y="359"/>
                    <a:pt x="538" y="219"/>
                  </a:cubicBezTo>
                  <a:lnTo>
                    <a:pt x="538" y="80"/>
                  </a:lnTo>
                  <a:cubicBezTo>
                    <a:pt x="458" y="31"/>
                    <a:pt x="373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6839;p9">
              <a:extLst>
                <a:ext uri="{FF2B5EF4-FFF2-40B4-BE49-F238E27FC236}">
                  <a16:creationId xmlns:a16="http://schemas.microsoft.com/office/drawing/2014/main" id="{880D4854-F11C-4265-ACE1-ED04BF920E2A}"/>
                </a:ext>
              </a:extLst>
            </p:cNvPr>
            <p:cNvSpPr/>
            <p:nvPr/>
          </p:nvSpPr>
          <p:spPr>
            <a:xfrm>
              <a:off x="3980325" y="3848775"/>
              <a:ext cx="98000" cy="32225"/>
            </a:xfrm>
            <a:custGeom>
              <a:avLst/>
              <a:gdLst/>
              <a:ahLst/>
              <a:cxnLst/>
              <a:rect l="l" t="t" r="r" b="b"/>
              <a:pathLst>
                <a:path w="3920" h="1289" extrusionOk="0">
                  <a:moveTo>
                    <a:pt x="3534" y="1"/>
                  </a:moveTo>
                  <a:cubicBezTo>
                    <a:pt x="3258" y="1"/>
                    <a:pt x="2982" y="101"/>
                    <a:pt x="2706" y="115"/>
                  </a:cubicBezTo>
                  <a:cubicBezTo>
                    <a:pt x="1870" y="493"/>
                    <a:pt x="995" y="731"/>
                    <a:pt x="80" y="791"/>
                  </a:cubicBezTo>
                  <a:cubicBezTo>
                    <a:pt x="40" y="851"/>
                    <a:pt x="20" y="890"/>
                    <a:pt x="0" y="910"/>
                  </a:cubicBezTo>
                  <a:cubicBezTo>
                    <a:pt x="239" y="950"/>
                    <a:pt x="398" y="1010"/>
                    <a:pt x="239" y="1288"/>
                  </a:cubicBezTo>
                  <a:cubicBezTo>
                    <a:pt x="1492" y="1169"/>
                    <a:pt x="2666" y="711"/>
                    <a:pt x="3800" y="373"/>
                  </a:cubicBezTo>
                  <a:cubicBezTo>
                    <a:pt x="3919" y="313"/>
                    <a:pt x="3879" y="174"/>
                    <a:pt x="3899" y="75"/>
                  </a:cubicBezTo>
                  <a:cubicBezTo>
                    <a:pt x="3778" y="20"/>
                    <a:pt x="3656" y="1"/>
                    <a:pt x="35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6840;p9">
              <a:extLst>
                <a:ext uri="{FF2B5EF4-FFF2-40B4-BE49-F238E27FC236}">
                  <a16:creationId xmlns:a16="http://schemas.microsoft.com/office/drawing/2014/main" id="{985EBC47-16CE-4361-8275-3F5492D4DC2D}"/>
                </a:ext>
              </a:extLst>
            </p:cNvPr>
            <p:cNvSpPr/>
            <p:nvPr/>
          </p:nvSpPr>
          <p:spPr>
            <a:xfrm>
              <a:off x="5621475" y="5095925"/>
              <a:ext cx="49750" cy="19100"/>
            </a:xfrm>
            <a:custGeom>
              <a:avLst/>
              <a:gdLst/>
              <a:ahLst/>
              <a:cxnLst/>
              <a:rect l="l" t="t" r="r" b="b"/>
              <a:pathLst>
                <a:path w="1990" h="764" extrusionOk="0">
                  <a:moveTo>
                    <a:pt x="1432" y="0"/>
                  </a:moveTo>
                  <a:cubicBezTo>
                    <a:pt x="1293" y="139"/>
                    <a:pt x="1074" y="20"/>
                    <a:pt x="875" y="139"/>
                  </a:cubicBezTo>
                  <a:cubicBezTo>
                    <a:pt x="716" y="299"/>
                    <a:pt x="478" y="199"/>
                    <a:pt x="299" y="299"/>
                  </a:cubicBezTo>
                  <a:cubicBezTo>
                    <a:pt x="280" y="286"/>
                    <a:pt x="265" y="282"/>
                    <a:pt x="253" y="282"/>
                  </a:cubicBezTo>
                  <a:cubicBezTo>
                    <a:pt x="225" y="282"/>
                    <a:pt x="207" y="305"/>
                    <a:pt x="179" y="318"/>
                  </a:cubicBezTo>
                  <a:cubicBezTo>
                    <a:pt x="120" y="438"/>
                    <a:pt x="40" y="537"/>
                    <a:pt x="0" y="657"/>
                  </a:cubicBezTo>
                  <a:cubicBezTo>
                    <a:pt x="76" y="745"/>
                    <a:pt x="152" y="761"/>
                    <a:pt x="238" y="761"/>
                  </a:cubicBezTo>
                  <a:cubicBezTo>
                    <a:pt x="288" y="761"/>
                    <a:pt x="340" y="756"/>
                    <a:pt x="398" y="756"/>
                  </a:cubicBezTo>
                  <a:cubicBezTo>
                    <a:pt x="427" y="754"/>
                    <a:pt x="457" y="753"/>
                    <a:pt x="486" y="753"/>
                  </a:cubicBezTo>
                  <a:cubicBezTo>
                    <a:pt x="586" y="753"/>
                    <a:pt x="686" y="764"/>
                    <a:pt x="784" y="764"/>
                  </a:cubicBezTo>
                  <a:cubicBezTo>
                    <a:pt x="891" y="764"/>
                    <a:pt x="995" y="751"/>
                    <a:pt x="1094" y="696"/>
                  </a:cubicBezTo>
                  <a:lnTo>
                    <a:pt x="1174" y="696"/>
                  </a:lnTo>
                  <a:lnTo>
                    <a:pt x="1234" y="657"/>
                  </a:lnTo>
                  <a:cubicBezTo>
                    <a:pt x="1373" y="597"/>
                    <a:pt x="1512" y="617"/>
                    <a:pt x="1631" y="537"/>
                  </a:cubicBezTo>
                  <a:cubicBezTo>
                    <a:pt x="1653" y="543"/>
                    <a:pt x="1673" y="545"/>
                    <a:pt x="1691" y="545"/>
                  </a:cubicBezTo>
                  <a:cubicBezTo>
                    <a:pt x="1740" y="545"/>
                    <a:pt x="1776" y="527"/>
                    <a:pt x="1791" y="497"/>
                  </a:cubicBezTo>
                  <a:cubicBezTo>
                    <a:pt x="1830" y="458"/>
                    <a:pt x="1910" y="418"/>
                    <a:pt x="1989" y="398"/>
                  </a:cubicBezTo>
                  <a:lnTo>
                    <a:pt x="1970" y="358"/>
                  </a:lnTo>
                  <a:cubicBezTo>
                    <a:pt x="1910" y="239"/>
                    <a:pt x="1870" y="139"/>
                    <a:pt x="1810" y="20"/>
                  </a:cubicBezTo>
                  <a:cubicBezTo>
                    <a:pt x="1691" y="20"/>
                    <a:pt x="1572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6841;p9">
              <a:extLst>
                <a:ext uri="{FF2B5EF4-FFF2-40B4-BE49-F238E27FC236}">
                  <a16:creationId xmlns:a16="http://schemas.microsoft.com/office/drawing/2014/main" id="{4CB59760-6D3F-465F-9AFD-3313DB42A4B6}"/>
                </a:ext>
              </a:extLst>
            </p:cNvPr>
            <p:cNvSpPr/>
            <p:nvPr/>
          </p:nvSpPr>
          <p:spPr>
            <a:xfrm>
              <a:off x="5543875" y="5101375"/>
              <a:ext cx="47775" cy="16950"/>
            </a:xfrm>
            <a:custGeom>
              <a:avLst/>
              <a:gdLst/>
              <a:ahLst/>
              <a:cxnLst/>
              <a:rect l="l" t="t" r="r" b="b"/>
              <a:pathLst>
                <a:path w="1911" h="678" extrusionOk="0">
                  <a:moveTo>
                    <a:pt x="1055" y="1"/>
                  </a:moveTo>
                  <a:cubicBezTo>
                    <a:pt x="996" y="1"/>
                    <a:pt x="916" y="1"/>
                    <a:pt x="836" y="21"/>
                  </a:cubicBezTo>
                  <a:cubicBezTo>
                    <a:pt x="657" y="61"/>
                    <a:pt x="498" y="120"/>
                    <a:pt x="319" y="200"/>
                  </a:cubicBezTo>
                  <a:cubicBezTo>
                    <a:pt x="160" y="279"/>
                    <a:pt x="41" y="339"/>
                    <a:pt x="1" y="498"/>
                  </a:cubicBezTo>
                  <a:cubicBezTo>
                    <a:pt x="41" y="578"/>
                    <a:pt x="120" y="618"/>
                    <a:pt x="200" y="677"/>
                  </a:cubicBezTo>
                  <a:cubicBezTo>
                    <a:pt x="737" y="498"/>
                    <a:pt x="1354" y="578"/>
                    <a:pt x="1911" y="299"/>
                  </a:cubicBezTo>
                  <a:cubicBezTo>
                    <a:pt x="1862" y="286"/>
                    <a:pt x="1811" y="283"/>
                    <a:pt x="1759" y="283"/>
                  </a:cubicBezTo>
                  <a:cubicBezTo>
                    <a:pt x="1699" y="283"/>
                    <a:pt x="1638" y="287"/>
                    <a:pt x="1578" y="287"/>
                  </a:cubicBezTo>
                  <a:cubicBezTo>
                    <a:pt x="1448" y="287"/>
                    <a:pt x="1320" y="267"/>
                    <a:pt x="1214" y="140"/>
                  </a:cubicBezTo>
                  <a:cubicBezTo>
                    <a:pt x="1155" y="81"/>
                    <a:pt x="1115" y="21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6842;p9">
              <a:extLst>
                <a:ext uri="{FF2B5EF4-FFF2-40B4-BE49-F238E27FC236}">
                  <a16:creationId xmlns:a16="http://schemas.microsoft.com/office/drawing/2014/main" id="{B1B94F23-C52D-4F4F-B62B-060600046AC7}"/>
                </a:ext>
              </a:extLst>
            </p:cNvPr>
            <p:cNvSpPr/>
            <p:nvPr/>
          </p:nvSpPr>
          <p:spPr>
            <a:xfrm>
              <a:off x="5617500" y="5112325"/>
              <a:ext cx="14925" cy="5000"/>
            </a:xfrm>
            <a:custGeom>
              <a:avLst/>
              <a:gdLst/>
              <a:ahLst/>
              <a:cxnLst/>
              <a:rect l="l" t="t" r="r" b="b"/>
              <a:pathLst>
                <a:path w="597" h="200" extrusionOk="0">
                  <a:moveTo>
                    <a:pt x="179" y="1"/>
                  </a:moveTo>
                  <a:cubicBezTo>
                    <a:pt x="99" y="40"/>
                    <a:pt x="0" y="40"/>
                    <a:pt x="0" y="140"/>
                  </a:cubicBezTo>
                  <a:cubicBezTo>
                    <a:pt x="0" y="160"/>
                    <a:pt x="80" y="180"/>
                    <a:pt x="139" y="180"/>
                  </a:cubicBezTo>
                  <a:cubicBezTo>
                    <a:pt x="199" y="180"/>
                    <a:pt x="298" y="200"/>
                    <a:pt x="378" y="200"/>
                  </a:cubicBezTo>
                  <a:lnTo>
                    <a:pt x="458" y="200"/>
                  </a:lnTo>
                  <a:lnTo>
                    <a:pt x="537" y="180"/>
                  </a:lnTo>
                  <a:lnTo>
                    <a:pt x="577" y="140"/>
                  </a:lnTo>
                  <a:cubicBezTo>
                    <a:pt x="597" y="100"/>
                    <a:pt x="577" y="60"/>
                    <a:pt x="537" y="40"/>
                  </a:cubicBezTo>
                  <a:cubicBezTo>
                    <a:pt x="398" y="40"/>
                    <a:pt x="298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6843;p9">
              <a:extLst>
                <a:ext uri="{FF2B5EF4-FFF2-40B4-BE49-F238E27FC236}">
                  <a16:creationId xmlns:a16="http://schemas.microsoft.com/office/drawing/2014/main" id="{73B5832C-AE25-45AE-9978-6854A7DBFFC1}"/>
                </a:ext>
              </a:extLst>
            </p:cNvPr>
            <p:cNvSpPr/>
            <p:nvPr/>
          </p:nvSpPr>
          <p:spPr>
            <a:xfrm>
              <a:off x="5453375" y="4528975"/>
              <a:ext cx="28875" cy="62200"/>
            </a:xfrm>
            <a:custGeom>
              <a:avLst/>
              <a:gdLst/>
              <a:ahLst/>
              <a:cxnLst/>
              <a:rect l="l" t="t" r="r" b="b"/>
              <a:pathLst>
                <a:path w="1155" h="2488" extrusionOk="0">
                  <a:moveTo>
                    <a:pt x="870" y="1"/>
                  </a:moveTo>
                  <a:cubicBezTo>
                    <a:pt x="832" y="1"/>
                    <a:pt x="788" y="12"/>
                    <a:pt x="736" y="40"/>
                  </a:cubicBezTo>
                  <a:cubicBezTo>
                    <a:pt x="677" y="100"/>
                    <a:pt x="677" y="140"/>
                    <a:pt x="677" y="219"/>
                  </a:cubicBezTo>
                  <a:cubicBezTo>
                    <a:pt x="702" y="294"/>
                    <a:pt x="688" y="313"/>
                    <a:pt x="663" y="313"/>
                  </a:cubicBezTo>
                  <a:cubicBezTo>
                    <a:pt x="636" y="313"/>
                    <a:pt x="595" y="291"/>
                    <a:pt x="573" y="291"/>
                  </a:cubicBezTo>
                  <a:cubicBezTo>
                    <a:pt x="566" y="291"/>
                    <a:pt x="560" y="293"/>
                    <a:pt x="557" y="299"/>
                  </a:cubicBezTo>
                  <a:cubicBezTo>
                    <a:pt x="299" y="339"/>
                    <a:pt x="60" y="359"/>
                    <a:pt x="0" y="697"/>
                  </a:cubicBezTo>
                  <a:cubicBezTo>
                    <a:pt x="100" y="856"/>
                    <a:pt x="279" y="916"/>
                    <a:pt x="378" y="1095"/>
                  </a:cubicBezTo>
                  <a:cubicBezTo>
                    <a:pt x="438" y="1194"/>
                    <a:pt x="498" y="1293"/>
                    <a:pt x="557" y="1393"/>
                  </a:cubicBezTo>
                  <a:cubicBezTo>
                    <a:pt x="876" y="1691"/>
                    <a:pt x="498" y="2328"/>
                    <a:pt x="1134" y="2487"/>
                  </a:cubicBezTo>
                  <a:cubicBezTo>
                    <a:pt x="1154" y="1910"/>
                    <a:pt x="1154" y="1313"/>
                    <a:pt x="1154" y="736"/>
                  </a:cubicBezTo>
                  <a:lnTo>
                    <a:pt x="1154" y="199"/>
                  </a:lnTo>
                  <a:cubicBezTo>
                    <a:pt x="1063" y="123"/>
                    <a:pt x="995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6844;p9">
              <a:extLst>
                <a:ext uri="{FF2B5EF4-FFF2-40B4-BE49-F238E27FC236}">
                  <a16:creationId xmlns:a16="http://schemas.microsoft.com/office/drawing/2014/main" id="{DA261112-E178-4A4A-A841-74BCD523CB0D}"/>
                </a:ext>
              </a:extLst>
            </p:cNvPr>
            <p:cNvSpPr/>
            <p:nvPr/>
          </p:nvSpPr>
          <p:spPr>
            <a:xfrm>
              <a:off x="5461825" y="4560300"/>
              <a:ext cx="23400" cy="46450"/>
            </a:xfrm>
            <a:custGeom>
              <a:avLst/>
              <a:gdLst/>
              <a:ahLst/>
              <a:cxnLst/>
              <a:rect l="l" t="t" r="r" b="b"/>
              <a:pathLst>
                <a:path w="936" h="1858" extrusionOk="0">
                  <a:moveTo>
                    <a:pt x="299" y="1"/>
                  </a:moveTo>
                  <a:cubicBezTo>
                    <a:pt x="100" y="80"/>
                    <a:pt x="20" y="200"/>
                    <a:pt x="1" y="379"/>
                  </a:cubicBezTo>
                  <a:cubicBezTo>
                    <a:pt x="100" y="816"/>
                    <a:pt x="20" y="1314"/>
                    <a:pt x="319" y="1731"/>
                  </a:cubicBezTo>
                  <a:cubicBezTo>
                    <a:pt x="398" y="1771"/>
                    <a:pt x="458" y="1811"/>
                    <a:pt x="538" y="1851"/>
                  </a:cubicBezTo>
                  <a:cubicBezTo>
                    <a:pt x="565" y="1855"/>
                    <a:pt x="592" y="1858"/>
                    <a:pt x="621" y="1858"/>
                  </a:cubicBezTo>
                  <a:cubicBezTo>
                    <a:pt x="718" y="1858"/>
                    <a:pt x="819" y="1828"/>
                    <a:pt x="896" y="1751"/>
                  </a:cubicBezTo>
                  <a:cubicBezTo>
                    <a:pt x="936" y="1572"/>
                    <a:pt x="856" y="1393"/>
                    <a:pt x="816" y="1234"/>
                  </a:cubicBezTo>
                  <a:cubicBezTo>
                    <a:pt x="558" y="1035"/>
                    <a:pt x="637" y="757"/>
                    <a:pt x="637" y="498"/>
                  </a:cubicBezTo>
                  <a:cubicBezTo>
                    <a:pt x="637" y="259"/>
                    <a:pt x="617" y="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6845;p9">
              <a:extLst>
                <a:ext uri="{FF2B5EF4-FFF2-40B4-BE49-F238E27FC236}">
                  <a16:creationId xmlns:a16="http://schemas.microsoft.com/office/drawing/2014/main" id="{CF6DDA88-CC97-4B33-8D02-1E4FD699D987}"/>
                </a:ext>
              </a:extLst>
            </p:cNvPr>
            <p:cNvSpPr/>
            <p:nvPr/>
          </p:nvSpPr>
          <p:spPr>
            <a:xfrm>
              <a:off x="5458350" y="4604575"/>
              <a:ext cx="33350" cy="28050"/>
            </a:xfrm>
            <a:custGeom>
              <a:avLst/>
              <a:gdLst/>
              <a:ahLst/>
              <a:cxnLst/>
              <a:rect l="l" t="t" r="r" b="b"/>
              <a:pathLst>
                <a:path w="1334" h="1122" extrusionOk="0">
                  <a:moveTo>
                    <a:pt x="597" y="0"/>
                  </a:moveTo>
                  <a:cubicBezTo>
                    <a:pt x="299" y="199"/>
                    <a:pt x="140" y="497"/>
                    <a:pt x="0" y="856"/>
                  </a:cubicBezTo>
                  <a:cubicBezTo>
                    <a:pt x="40" y="975"/>
                    <a:pt x="140" y="1074"/>
                    <a:pt x="239" y="1114"/>
                  </a:cubicBezTo>
                  <a:cubicBezTo>
                    <a:pt x="273" y="1119"/>
                    <a:pt x="305" y="1122"/>
                    <a:pt x="336" y="1122"/>
                  </a:cubicBezTo>
                  <a:cubicBezTo>
                    <a:pt x="544" y="1122"/>
                    <a:pt x="697" y="1011"/>
                    <a:pt x="836" y="856"/>
                  </a:cubicBezTo>
                  <a:cubicBezTo>
                    <a:pt x="896" y="597"/>
                    <a:pt x="1094" y="537"/>
                    <a:pt x="1273" y="418"/>
                  </a:cubicBezTo>
                  <a:cubicBezTo>
                    <a:pt x="1293" y="378"/>
                    <a:pt x="1293" y="358"/>
                    <a:pt x="1333" y="318"/>
                  </a:cubicBezTo>
                  <a:cubicBezTo>
                    <a:pt x="1234" y="219"/>
                    <a:pt x="1134" y="10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6846;p9">
              <a:extLst>
                <a:ext uri="{FF2B5EF4-FFF2-40B4-BE49-F238E27FC236}">
                  <a16:creationId xmlns:a16="http://schemas.microsoft.com/office/drawing/2014/main" id="{3A4A0CA8-E44C-4C76-8C55-A85AD391FE84}"/>
                </a:ext>
              </a:extLst>
            </p:cNvPr>
            <p:cNvSpPr/>
            <p:nvPr/>
          </p:nvSpPr>
          <p:spPr>
            <a:xfrm>
              <a:off x="5489675" y="4612525"/>
              <a:ext cx="19925" cy="23950"/>
            </a:xfrm>
            <a:custGeom>
              <a:avLst/>
              <a:gdLst/>
              <a:ahLst/>
              <a:cxnLst/>
              <a:rect l="l" t="t" r="r" b="b"/>
              <a:pathLst>
                <a:path w="797" h="958" extrusionOk="0">
                  <a:moveTo>
                    <a:pt x="80" y="0"/>
                  </a:moveTo>
                  <a:cubicBezTo>
                    <a:pt x="80" y="40"/>
                    <a:pt x="40" y="60"/>
                    <a:pt x="20" y="80"/>
                  </a:cubicBezTo>
                  <a:cubicBezTo>
                    <a:pt x="1" y="259"/>
                    <a:pt x="40" y="398"/>
                    <a:pt x="20" y="557"/>
                  </a:cubicBezTo>
                  <a:cubicBezTo>
                    <a:pt x="120" y="736"/>
                    <a:pt x="239" y="856"/>
                    <a:pt x="398" y="955"/>
                  </a:cubicBezTo>
                  <a:cubicBezTo>
                    <a:pt x="414" y="957"/>
                    <a:pt x="428" y="957"/>
                    <a:pt x="442" y="957"/>
                  </a:cubicBezTo>
                  <a:cubicBezTo>
                    <a:pt x="647" y="957"/>
                    <a:pt x="722" y="823"/>
                    <a:pt x="796" y="637"/>
                  </a:cubicBezTo>
                  <a:lnTo>
                    <a:pt x="796" y="498"/>
                  </a:lnTo>
                  <a:cubicBezTo>
                    <a:pt x="776" y="398"/>
                    <a:pt x="737" y="339"/>
                    <a:pt x="717" y="239"/>
                  </a:cubicBezTo>
                  <a:cubicBezTo>
                    <a:pt x="677" y="160"/>
                    <a:pt x="597" y="100"/>
                    <a:pt x="538" y="60"/>
                  </a:cubicBezTo>
                  <a:cubicBezTo>
                    <a:pt x="379" y="40"/>
                    <a:pt x="21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6847;p9">
              <a:extLst>
                <a:ext uri="{FF2B5EF4-FFF2-40B4-BE49-F238E27FC236}">
                  <a16:creationId xmlns:a16="http://schemas.microsoft.com/office/drawing/2014/main" id="{ADA4E129-5AAA-4E01-BBE4-B53A9CC94157}"/>
                </a:ext>
              </a:extLst>
            </p:cNvPr>
            <p:cNvSpPr/>
            <p:nvPr/>
          </p:nvSpPr>
          <p:spPr>
            <a:xfrm>
              <a:off x="3876875" y="3923225"/>
              <a:ext cx="77100" cy="40325"/>
            </a:xfrm>
            <a:custGeom>
              <a:avLst/>
              <a:gdLst/>
              <a:ahLst/>
              <a:cxnLst/>
              <a:rect l="l" t="t" r="r" b="b"/>
              <a:pathLst>
                <a:path w="3084" h="1613" extrusionOk="0">
                  <a:moveTo>
                    <a:pt x="276" y="0"/>
                  </a:moveTo>
                  <a:cubicBezTo>
                    <a:pt x="253" y="0"/>
                    <a:pt x="228" y="7"/>
                    <a:pt x="200" y="21"/>
                  </a:cubicBezTo>
                  <a:cubicBezTo>
                    <a:pt x="100" y="81"/>
                    <a:pt x="40" y="160"/>
                    <a:pt x="1" y="240"/>
                  </a:cubicBezTo>
                  <a:cubicBezTo>
                    <a:pt x="60" y="300"/>
                    <a:pt x="100" y="379"/>
                    <a:pt x="200" y="419"/>
                  </a:cubicBezTo>
                  <a:cubicBezTo>
                    <a:pt x="299" y="498"/>
                    <a:pt x="458" y="479"/>
                    <a:pt x="558" y="578"/>
                  </a:cubicBezTo>
                  <a:cubicBezTo>
                    <a:pt x="657" y="677"/>
                    <a:pt x="796" y="658"/>
                    <a:pt x="896" y="737"/>
                  </a:cubicBezTo>
                  <a:cubicBezTo>
                    <a:pt x="995" y="837"/>
                    <a:pt x="1154" y="817"/>
                    <a:pt x="1274" y="896"/>
                  </a:cubicBezTo>
                  <a:cubicBezTo>
                    <a:pt x="1353" y="1036"/>
                    <a:pt x="1532" y="996"/>
                    <a:pt x="1632" y="1095"/>
                  </a:cubicBezTo>
                  <a:cubicBezTo>
                    <a:pt x="1731" y="1215"/>
                    <a:pt x="1890" y="1175"/>
                    <a:pt x="1990" y="1274"/>
                  </a:cubicBezTo>
                  <a:cubicBezTo>
                    <a:pt x="2050" y="1274"/>
                    <a:pt x="2089" y="1294"/>
                    <a:pt x="2149" y="1314"/>
                  </a:cubicBezTo>
                  <a:cubicBezTo>
                    <a:pt x="2189" y="1374"/>
                    <a:pt x="2268" y="1414"/>
                    <a:pt x="2348" y="1453"/>
                  </a:cubicBezTo>
                  <a:cubicBezTo>
                    <a:pt x="2427" y="1573"/>
                    <a:pt x="2547" y="1612"/>
                    <a:pt x="2666" y="1612"/>
                  </a:cubicBezTo>
                  <a:cubicBezTo>
                    <a:pt x="2786" y="1612"/>
                    <a:pt x="2925" y="1593"/>
                    <a:pt x="3024" y="1493"/>
                  </a:cubicBezTo>
                  <a:cubicBezTo>
                    <a:pt x="3064" y="1453"/>
                    <a:pt x="3084" y="1354"/>
                    <a:pt x="3064" y="1274"/>
                  </a:cubicBezTo>
                  <a:cubicBezTo>
                    <a:pt x="2845" y="817"/>
                    <a:pt x="2388" y="717"/>
                    <a:pt x="2030" y="498"/>
                  </a:cubicBezTo>
                  <a:cubicBezTo>
                    <a:pt x="1731" y="399"/>
                    <a:pt x="1493" y="200"/>
                    <a:pt x="1194" y="101"/>
                  </a:cubicBezTo>
                  <a:cubicBezTo>
                    <a:pt x="1154" y="81"/>
                    <a:pt x="1134" y="81"/>
                    <a:pt x="1075" y="81"/>
                  </a:cubicBezTo>
                  <a:cubicBezTo>
                    <a:pt x="836" y="61"/>
                    <a:pt x="597" y="61"/>
                    <a:pt x="359" y="61"/>
                  </a:cubicBezTo>
                  <a:cubicBezTo>
                    <a:pt x="346" y="22"/>
                    <a:pt x="316" y="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6848;p9">
              <a:extLst>
                <a:ext uri="{FF2B5EF4-FFF2-40B4-BE49-F238E27FC236}">
                  <a16:creationId xmlns:a16="http://schemas.microsoft.com/office/drawing/2014/main" id="{C95B15CF-C3B9-45AF-9584-CE4A4D846925}"/>
                </a:ext>
              </a:extLst>
            </p:cNvPr>
            <p:cNvSpPr/>
            <p:nvPr/>
          </p:nvSpPr>
          <p:spPr>
            <a:xfrm>
              <a:off x="3925125" y="3959550"/>
              <a:ext cx="27375" cy="14950"/>
            </a:xfrm>
            <a:custGeom>
              <a:avLst/>
              <a:gdLst/>
              <a:ahLst/>
              <a:cxnLst/>
              <a:rect l="l" t="t" r="r" b="b"/>
              <a:pathLst>
                <a:path w="1095" h="598" extrusionOk="0">
                  <a:moveTo>
                    <a:pt x="398" y="0"/>
                  </a:moveTo>
                  <a:cubicBezTo>
                    <a:pt x="318" y="140"/>
                    <a:pt x="139" y="159"/>
                    <a:pt x="0" y="199"/>
                  </a:cubicBezTo>
                  <a:cubicBezTo>
                    <a:pt x="219" y="418"/>
                    <a:pt x="537" y="438"/>
                    <a:pt x="816" y="557"/>
                  </a:cubicBezTo>
                  <a:cubicBezTo>
                    <a:pt x="862" y="584"/>
                    <a:pt x="902" y="597"/>
                    <a:pt x="937" y="597"/>
                  </a:cubicBezTo>
                  <a:cubicBezTo>
                    <a:pt x="1006" y="597"/>
                    <a:pt x="1054" y="544"/>
                    <a:pt x="1094" y="438"/>
                  </a:cubicBezTo>
                  <a:cubicBezTo>
                    <a:pt x="1054" y="199"/>
                    <a:pt x="836" y="140"/>
                    <a:pt x="657" y="40"/>
                  </a:cubicBezTo>
                  <a:cubicBezTo>
                    <a:pt x="557" y="20"/>
                    <a:pt x="478" y="2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6849;p9">
              <a:extLst>
                <a:ext uri="{FF2B5EF4-FFF2-40B4-BE49-F238E27FC236}">
                  <a16:creationId xmlns:a16="http://schemas.microsoft.com/office/drawing/2014/main" id="{AFE27F35-C121-4F02-A63D-5BFBD51EEF66}"/>
                </a:ext>
              </a:extLst>
            </p:cNvPr>
            <p:cNvSpPr/>
            <p:nvPr/>
          </p:nvSpPr>
          <p:spPr>
            <a:xfrm>
              <a:off x="3915175" y="3960600"/>
              <a:ext cx="9975" cy="4450"/>
            </a:xfrm>
            <a:custGeom>
              <a:avLst/>
              <a:gdLst/>
              <a:ahLst/>
              <a:cxnLst/>
              <a:rect l="l" t="t" r="r" b="b"/>
              <a:pathLst>
                <a:path w="399" h="178" extrusionOk="0">
                  <a:moveTo>
                    <a:pt x="136" y="1"/>
                  </a:moveTo>
                  <a:cubicBezTo>
                    <a:pt x="97" y="1"/>
                    <a:pt x="58" y="7"/>
                    <a:pt x="20" y="18"/>
                  </a:cubicBezTo>
                  <a:cubicBezTo>
                    <a:pt x="0" y="78"/>
                    <a:pt x="20" y="117"/>
                    <a:pt x="60" y="157"/>
                  </a:cubicBezTo>
                  <a:cubicBezTo>
                    <a:pt x="159" y="157"/>
                    <a:pt x="299" y="177"/>
                    <a:pt x="398" y="177"/>
                  </a:cubicBezTo>
                  <a:cubicBezTo>
                    <a:pt x="340" y="47"/>
                    <a:pt x="240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6850;p9">
              <a:extLst>
                <a:ext uri="{FF2B5EF4-FFF2-40B4-BE49-F238E27FC236}">
                  <a16:creationId xmlns:a16="http://schemas.microsoft.com/office/drawing/2014/main" id="{7CFDE733-E6B8-47CE-992A-B347DE45EF27}"/>
                </a:ext>
              </a:extLst>
            </p:cNvPr>
            <p:cNvSpPr/>
            <p:nvPr/>
          </p:nvSpPr>
          <p:spPr>
            <a:xfrm>
              <a:off x="3881350" y="39468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95" y="1"/>
                  </a:moveTo>
                  <a:cubicBezTo>
                    <a:pt x="65" y="1"/>
                    <a:pt x="34" y="5"/>
                    <a:pt x="1" y="13"/>
                  </a:cubicBezTo>
                  <a:cubicBezTo>
                    <a:pt x="80" y="132"/>
                    <a:pt x="200" y="152"/>
                    <a:pt x="359" y="152"/>
                  </a:cubicBezTo>
                  <a:cubicBezTo>
                    <a:pt x="296" y="58"/>
                    <a:pt x="208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6851;p9">
              <a:extLst>
                <a:ext uri="{FF2B5EF4-FFF2-40B4-BE49-F238E27FC236}">
                  <a16:creationId xmlns:a16="http://schemas.microsoft.com/office/drawing/2014/main" id="{3CF15D86-8D61-422B-9881-4CAA674E5770}"/>
                </a:ext>
              </a:extLst>
            </p:cNvPr>
            <p:cNvSpPr/>
            <p:nvPr/>
          </p:nvSpPr>
          <p:spPr>
            <a:xfrm>
              <a:off x="3908200" y="39461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41" y="159"/>
                    <a:pt x="180" y="199"/>
                    <a:pt x="339" y="199"/>
                  </a:cubicBezTo>
                  <a:cubicBezTo>
                    <a:pt x="240" y="8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6852;p9">
              <a:extLst>
                <a:ext uri="{FF2B5EF4-FFF2-40B4-BE49-F238E27FC236}">
                  <a16:creationId xmlns:a16="http://schemas.microsoft.com/office/drawing/2014/main" id="{2031A2C7-C82B-4EB9-9CAD-037A14C03B5A}"/>
                </a:ext>
              </a:extLst>
            </p:cNvPr>
            <p:cNvSpPr/>
            <p:nvPr/>
          </p:nvSpPr>
          <p:spPr>
            <a:xfrm>
              <a:off x="3890300" y="3937675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cubicBezTo>
                    <a:pt x="53" y="122"/>
                    <a:pt x="166" y="183"/>
                    <a:pt x="287" y="183"/>
                  </a:cubicBezTo>
                  <a:cubicBezTo>
                    <a:pt x="304" y="183"/>
                    <a:pt x="321" y="182"/>
                    <a:pt x="339" y="179"/>
                  </a:cubicBezTo>
                  <a:cubicBezTo>
                    <a:pt x="25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6853;p9">
              <a:extLst>
                <a:ext uri="{FF2B5EF4-FFF2-40B4-BE49-F238E27FC236}">
                  <a16:creationId xmlns:a16="http://schemas.microsoft.com/office/drawing/2014/main" id="{26111A6F-E3AF-49FB-83BB-377D50249FE5}"/>
                </a:ext>
              </a:extLst>
            </p:cNvPr>
            <p:cNvSpPr/>
            <p:nvPr/>
          </p:nvSpPr>
          <p:spPr>
            <a:xfrm>
              <a:off x="3898750" y="3941650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" y="0"/>
                  </a:moveTo>
                  <a:cubicBezTo>
                    <a:pt x="58" y="128"/>
                    <a:pt x="145" y="185"/>
                    <a:pt x="249" y="185"/>
                  </a:cubicBezTo>
                  <a:cubicBezTo>
                    <a:pt x="290" y="185"/>
                    <a:pt x="334" y="176"/>
                    <a:pt x="379" y="159"/>
                  </a:cubicBezTo>
                  <a:cubicBezTo>
                    <a:pt x="27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6854;p9">
              <a:extLst>
                <a:ext uri="{FF2B5EF4-FFF2-40B4-BE49-F238E27FC236}">
                  <a16:creationId xmlns:a16="http://schemas.microsoft.com/office/drawing/2014/main" id="{187E3430-07A1-4439-858F-B987600E67A3}"/>
                </a:ext>
              </a:extLst>
            </p:cNvPr>
            <p:cNvSpPr/>
            <p:nvPr/>
          </p:nvSpPr>
          <p:spPr>
            <a:xfrm>
              <a:off x="3881350" y="393467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1" y="1"/>
                  </a:moveTo>
                  <a:cubicBezTo>
                    <a:pt x="80" y="120"/>
                    <a:pt x="200" y="140"/>
                    <a:pt x="359" y="14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6855;p9">
              <a:extLst>
                <a:ext uri="{FF2B5EF4-FFF2-40B4-BE49-F238E27FC236}">
                  <a16:creationId xmlns:a16="http://schemas.microsoft.com/office/drawing/2014/main" id="{B0627CF9-98C1-49C0-953E-BBA73AE1592A}"/>
                </a:ext>
              </a:extLst>
            </p:cNvPr>
            <p:cNvSpPr/>
            <p:nvPr/>
          </p:nvSpPr>
          <p:spPr>
            <a:xfrm>
              <a:off x="3890300" y="3951000"/>
              <a:ext cx="8475" cy="4200"/>
            </a:xfrm>
            <a:custGeom>
              <a:avLst/>
              <a:gdLst/>
              <a:ahLst/>
              <a:cxnLst/>
              <a:rect l="l" t="t" r="r" b="b"/>
              <a:pathLst>
                <a:path w="339" h="168" extrusionOk="0">
                  <a:moveTo>
                    <a:pt x="53" y="0"/>
                  </a:moveTo>
                  <a:cubicBezTo>
                    <a:pt x="36" y="0"/>
                    <a:pt x="18" y="2"/>
                    <a:pt x="1" y="4"/>
                  </a:cubicBezTo>
                  <a:cubicBezTo>
                    <a:pt x="53" y="108"/>
                    <a:pt x="166" y="167"/>
                    <a:pt x="286" y="167"/>
                  </a:cubicBezTo>
                  <a:cubicBezTo>
                    <a:pt x="303" y="167"/>
                    <a:pt x="321" y="166"/>
                    <a:pt x="339" y="163"/>
                  </a:cubicBezTo>
                  <a:cubicBezTo>
                    <a:pt x="269" y="59"/>
                    <a:pt x="170" y="0"/>
                    <a:pt x="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6856;p9">
              <a:extLst>
                <a:ext uri="{FF2B5EF4-FFF2-40B4-BE49-F238E27FC236}">
                  <a16:creationId xmlns:a16="http://schemas.microsoft.com/office/drawing/2014/main" id="{1ED1A120-533C-41F9-B074-1C714FB13A76}"/>
                </a:ext>
              </a:extLst>
            </p:cNvPr>
            <p:cNvSpPr/>
            <p:nvPr/>
          </p:nvSpPr>
          <p:spPr>
            <a:xfrm>
              <a:off x="3916650" y="3951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0"/>
                  </a:moveTo>
                  <a:cubicBezTo>
                    <a:pt x="81" y="119"/>
                    <a:pt x="200" y="179"/>
                    <a:pt x="379" y="179"/>
                  </a:cubicBezTo>
                  <a:cubicBezTo>
                    <a:pt x="279" y="6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6857;p9">
              <a:extLst>
                <a:ext uri="{FF2B5EF4-FFF2-40B4-BE49-F238E27FC236}">
                  <a16:creationId xmlns:a16="http://schemas.microsoft.com/office/drawing/2014/main" id="{B3F532A8-1206-424A-9D5C-980FFAF63B8B}"/>
                </a:ext>
              </a:extLst>
            </p:cNvPr>
            <p:cNvSpPr/>
            <p:nvPr/>
          </p:nvSpPr>
          <p:spPr>
            <a:xfrm>
              <a:off x="3911700" y="3960550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0" y="0"/>
                  </a:moveTo>
                  <a:cubicBezTo>
                    <a:pt x="60" y="100"/>
                    <a:pt x="100" y="119"/>
                    <a:pt x="199" y="119"/>
                  </a:cubicBezTo>
                  <a:cubicBezTo>
                    <a:pt x="179" y="100"/>
                    <a:pt x="17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6858;p9">
              <a:extLst>
                <a:ext uri="{FF2B5EF4-FFF2-40B4-BE49-F238E27FC236}">
                  <a16:creationId xmlns:a16="http://schemas.microsoft.com/office/drawing/2014/main" id="{BEC8066E-0757-4CBF-A133-F849CB322DAA}"/>
                </a:ext>
              </a:extLst>
            </p:cNvPr>
            <p:cNvSpPr/>
            <p:nvPr/>
          </p:nvSpPr>
          <p:spPr>
            <a:xfrm>
              <a:off x="3930100" y="39559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1"/>
                    <a:pt x="0" y="4"/>
                  </a:cubicBezTo>
                  <a:cubicBezTo>
                    <a:pt x="20" y="84"/>
                    <a:pt x="100" y="143"/>
                    <a:pt x="199" y="143"/>
                  </a:cubicBezTo>
                  <a:cubicBezTo>
                    <a:pt x="164" y="57"/>
                    <a:pt x="115" y="0"/>
                    <a:pt x="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6859;p9">
              <a:extLst>
                <a:ext uri="{FF2B5EF4-FFF2-40B4-BE49-F238E27FC236}">
                  <a16:creationId xmlns:a16="http://schemas.microsoft.com/office/drawing/2014/main" id="{81AB1B32-3CE8-4CDB-A01D-3F9E61A8DC56}"/>
                </a:ext>
              </a:extLst>
            </p:cNvPr>
            <p:cNvSpPr/>
            <p:nvPr/>
          </p:nvSpPr>
          <p:spPr>
            <a:xfrm>
              <a:off x="3906725" y="3956075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0" y="0"/>
                  </a:moveTo>
                  <a:cubicBezTo>
                    <a:pt x="0" y="60"/>
                    <a:pt x="40" y="100"/>
                    <a:pt x="40" y="159"/>
                  </a:cubicBezTo>
                  <a:lnTo>
                    <a:pt x="219" y="159"/>
                  </a:lnTo>
                  <a:cubicBezTo>
                    <a:pt x="17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6860;p9">
              <a:extLst>
                <a:ext uri="{FF2B5EF4-FFF2-40B4-BE49-F238E27FC236}">
                  <a16:creationId xmlns:a16="http://schemas.microsoft.com/office/drawing/2014/main" id="{B115DC61-E091-4D4B-AB7C-BE98BA5E0AD7}"/>
                </a:ext>
              </a:extLst>
            </p:cNvPr>
            <p:cNvSpPr/>
            <p:nvPr/>
          </p:nvSpPr>
          <p:spPr>
            <a:xfrm>
              <a:off x="3946000" y="4475275"/>
              <a:ext cx="9475" cy="9950"/>
            </a:xfrm>
            <a:custGeom>
              <a:avLst/>
              <a:gdLst/>
              <a:ahLst/>
              <a:cxnLst/>
              <a:rect l="l" t="t" r="r" b="b"/>
              <a:pathLst>
                <a:path w="379" h="398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80" y="80"/>
                    <a:pt x="21" y="179"/>
                    <a:pt x="1" y="398"/>
                  </a:cubicBezTo>
                  <a:cubicBezTo>
                    <a:pt x="219" y="378"/>
                    <a:pt x="359" y="21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6861;p9">
              <a:extLst>
                <a:ext uri="{FF2B5EF4-FFF2-40B4-BE49-F238E27FC236}">
                  <a16:creationId xmlns:a16="http://schemas.microsoft.com/office/drawing/2014/main" id="{0995FB0C-F00D-4FB7-B6D0-26636F85FDFF}"/>
                </a:ext>
              </a:extLst>
            </p:cNvPr>
            <p:cNvSpPr/>
            <p:nvPr/>
          </p:nvSpPr>
          <p:spPr>
            <a:xfrm>
              <a:off x="5630925" y="5113325"/>
              <a:ext cx="17925" cy="4150"/>
            </a:xfrm>
            <a:custGeom>
              <a:avLst/>
              <a:gdLst/>
              <a:ahLst/>
              <a:cxnLst/>
              <a:rect l="l" t="t" r="r" b="b"/>
              <a:pathLst>
                <a:path w="717" h="166" extrusionOk="0">
                  <a:moveTo>
                    <a:pt x="0" y="0"/>
                  </a:moveTo>
                  <a:lnTo>
                    <a:pt x="0" y="140"/>
                  </a:lnTo>
                  <a:cubicBezTo>
                    <a:pt x="76" y="157"/>
                    <a:pt x="151" y="166"/>
                    <a:pt x="225" y="166"/>
                  </a:cubicBezTo>
                  <a:cubicBezTo>
                    <a:pt x="404" y="166"/>
                    <a:pt x="575" y="113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6862;p9">
              <a:extLst>
                <a:ext uri="{FF2B5EF4-FFF2-40B4-BE49-F238E27FC236}">
                  <a16:creationId xmlns:a16="http://schemas.microsoft.com/office/drawing/2014/main" id="{1B3A86F1-AB8E-47B3-8B62-90AA52622836}"/>
                </a:ext>
              </a:extLst>
            </p:cNvPr>
            <p:cNvSpPr/>
            <p:nvPr/>
          </p:nvSpPr>
          <p:spPr>
            <a:xfrm>
              <a:off x="5653300" y="5109100"/>
              <a:ext cx="9975" cy="3625"/>
            </a:xfrm>
            <a:custGeom>
              <a:avLst/>
              <a:gdLst/>
              <a:ahLst/>
              <a:cxnLst/>
              <a:rect l="l" t="t" r="r" b="b"/>
              <a:pathLst>
                <a:path w="399" h="145" extrusionOk="0">
                  <a:moveTo>
                    <a:pt x="263" y="1"/>
                  </a:moveTo>
                  <a:cubicBezTo>
                    <a:pt x="155" y="1"/>
                    <a:pt x="72" y="29"/>
                    <a:pt x="0" y="130"/>
                  </a:cubicBezTo>
                  <a:cubicBezTo>
                    <a:pt x="35" y="140"/>
                    <a:pt x="69" y="145"/>
                    <a:pt x="102" y="145"/>
                  </a:cubicBezTo>
                  <a:cubicBezTo>
                    <a:pt x="200" y="145"/>
                    <a:pt x="294" y="100"/>
                    <a:pt x="398" y="10"/>
                  </a:cubicBezTo>
                  <a:cubicBezTo>
                    <a:pt x="349" y="5"/>
                    <a:pt x="304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6863;p9">
              <a:extLst>
                <a:ext uri="{FF2B5EF4-FFF2-40B4-BE49-F238E27FC236}">
                  <a16:creationId xmlns:a16="http://schemas.microsoft.com/office/drawing/2014/main" id="{EC738155-1512-4324-88A9-A43BAE2FEC04}"/>
                </a:ext>
              </a:extLst>
            </p:cNvPr>
            <p:cNvSpPr/>
            <p:nvPr/>
          </p:nvSpPr>
          <p:spPr>
            <a:xfrm>
              <a:off x="5666225" y="5104775"/>
              <a:ext cx="5000" cy="2600"/>
            </a:xfrm>
            <a:custGeom>
              <a:avLst/>
              <a:gdLst/>
              <a:ahLst/>
              <a:cxnLst/>
              <a:rect l="l" t="t" r="r" b="b"/>
              <a:pathLst>
                <a:path w="200" h="104" extrusionOk="0">
                  <a:moveTo>
                    <a:pt x="162" y="0"/>
                  </a:moveTo>
                  <a:cubicBezTo>
                    <a:pt x="84" y="0"/>
                    <a:pt x="35" y="52"/>
                    <a:pt x="1" y="104"/>
                  </a:cubicBezTo>
                  <a:cubicBezTo>
                    <a:pt x="80" y="84"/>
                    <a:pt x="120" y="44"/>
                    <a:pt x="199" y="4"/>
                  </a:cubicBezTo>
                  <a:cubicBezTo>
                    <a:pt x="186" y="2"/>
                    <a:pt x="173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6864;p9">
              <a:extLst>
                <a:ext uri="{FF2B5EF4-FFF2-40B4-BE49-F238E27FC236}">
                  <a16:creationId xmlns:a16="http://schemas.microsoft.com/office/drawing/2014/main" id="{E9E092EB-E77B-475D-BCD2-FCFD3FD4708C}"/>
                </a:ext>
              </a:extLst>
            </p:cNvPr>
            <p:cNvSpPr/>
            <p:nvPr/>
          </p:nvSpPr>
          <p:spPr>
            <a:xfrm>
              <a:off x="5703025" y="4699050"/>
              <a:ext cx="68650" cy="32575"/>
            </a:xfrm>
            <a:custGeom>
              <a:avLst/>
              <a:gdLst/>
              <a:ahLst/>
              <a:cxnLst/>
              <a:rect l="l" t="t" r="r" b="b"/>
              <a:pathLst>
                <a:path w="2746" h="1303" extrusionOk="0">
                  <a:moveTo>
                    <a:pt x="2607" y="1"/>
                  </a:moveTo>
                  <a:cubicBezTo>
                    <a:pt x="2507" y="21"/>
                    <a:pt x="2398" y="21"/>
                    <a:pt x="2286" y="21"/>
                  </a:cubicBezTo>
                  <a:cubicBezTo>
                    <a:pt x="2174" y="21"/>
                    <a:pt x="2059" y="21"/>
                    <a:pt x="1950" y="41"/>
                  </a:cubicBezTo>
                  <a:cubicBezTo>
                    <a:pt x="1811" y="41"/>
                    <a:pt x="1652" y="41"/>
                    <a:pt x="1512" y="100"/>
                  </a:cubicBezTo>
                  <a:cubicBezTo>
                    <a:pt x="1294" y="180"/>
                    <a:pt x="1035" y="200"/>
                    <a:pt x="816" y="279"/>
                  </a:cubicBezTo>
                  <a:cubicBezTo>
                    <a:pt x="717" y="319"/>
                    <a:pt x="617" y="399"/>
                    <a:pt x="617" y="558"/>
                  </a:cubicBezTo>
                  <a:cubicBezTo>
                    <a:pt x="737" y="578"/>
                    <a:pt x="896" y="598"/>
                    <a:pt x="1194" y="657"/>
                  </a:cubicBezTo>
                  <a:cubicBezTo>
                    <a:pt x="796" y="777"/>
                    <a:pt x="558" y="856"/>
                    <a:pt x="339" y="916"/>
                  </a:cubicBezTo>
                  <a:cubicBezTo>
                    <a:pt x="199" y="976"/>
                    <a:pt x="1" y="976"/>
                    <a:pt x="40" y="1155"/>
                  </a:cubicBezTo>
                  <a:cubicBezTo>
                    <a:pt x="78" y="1279"/>
                    <a:pt x="177" y="1302"/>
                    <a:pt x="280" y="1302"/>
                  </a:cubicBezTo>
                  <a:cubicBezTo>
                    <a:pt x="342" y="1302"/>
                    <a:pt x="406" y="1294"/>
                    <a:pt x="458" y="1294"/>
                  </a:cubicBezTo>
                  <a:cubicBezTo>
                    <a:pt x="1110" y="833"/>
                    <a:pt x="1836" y="577"/>
                    <a:pt x="2636" y="577"/>
                  </a:cubicBezTo>
                  <a:cubicBezTo>
                    <a:pt x="2666" y="577"/>
                    <a:pt x="2696" y="577"/>
                    <a:pt x="2726" y="578"/>
                  </a:cubicBezTo>
                  <a:cubicBezTo>
                    <a:pt x="2746" y="419"/>
                    <a:pt x="2746" y="239"/>
                    <a:pt x="2746" y="100"/>
                  </a:cubicBezTo>
                  <a:cubicBezTo>
                    <a:pt x="2726" y="21"/>
                    <a:pt x="2666" y="1"/>
                    <a:pt x="2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6865;p9">
              <a:extLst>
                <a:ext uri="{FF2B5EF4-FFF2-40B4-BE49-F238E27FC236}">
                  <a16:creationId xmlns:a16="http://schemas.microsoft.com/office/drawing/2014/main" id="{4B95D173-63F5-4FBB-AE0D-4316E5A916BE}"/>
                </a:ext>
              </a:extLst>
            </p:cNvPr>
            <p:cNvSpPr/>
            <p:nvPr/>
          </p:nvSpPr>
          <p:spPr>
            <a:xfrm>
              <a:off x="4433875" y="3626850"/>
              <a:ext cx="116400" cy="75100"/>
            </a:xfrm>
            <a:custGeom>
              <a:avLst/>
              <a:gdLst/>
              <a:ahLst/>
              <a:cxnLst/>
              <a:rect l="l" t="t" r="r" b="b"/>
              <a:pathLst>
                <a:path w="4656" h="3004" extrusionOk="0">
                  <a:moveTo>
                    <a:pt x="339" y="0"/>
                  </a:moveTo>
                  <a:cubicBezTo>
                    <a:pt x="0" y="0"/>
                    <a:pt x="80" y="159"/>
                    <a:pt x="160" y="358"/>
                  </a:cubicBezTo>
                  <a:cubicBezTo>
                    <a:pt x="239" y="398"/>
                    <a:pt x="279" y="458"/>
                    <a:pt x="358" y="517"/>
                  </a:cubicBezTo>
                  <a:cubicBezTo>
                    <a:pt x="537" y="617"/>
                    <a:pt x="776" y="617"/>
                    <a:pt x="876" y="836"/>
                  </a:cubicBezTo>
                  <a:cubicBezTo>
                    <a:pt x="896" y="895"/>
                    <a:pt x="955" y="895"/>
                    <a:pt x="995" y="895"/>
                  </a:cubicBezTo>
                  <a:cubicBezTo>
                    <a:pt x="1094" y="915"/>
                    <a:pt x="1174" y="955"/>
                    <a:pt x="1234" y="1054"/>
                  </a:cubicBezTo>
                  <a:lnTo>
                    <a:pt x="1194" y="1054"/>
                  </a:lnTo>
                  <a:cubicBezTo>
                    <a:pt x="1274" y="1094"/>
                    <a:pt x="1353" y="1154"/>
                    <a:pt x="1393" y="1214"/>
                  </a:cubicBezTo>
                  <a:cubicBezTo>
                    <a:pt x="1433" y="1253"/>
                    <a:pt x="1492" y="1253"/>
                    <a:pt x="1552" y="1253"/>
                  </a:cubicBezTo>
                  <a:cubicBezTo>
                    <a:pt x="1576" y="1247"/>
                    <a:pt x="1599" y="1244"/>
                    <a:pt x="1621" y="1244"/>
                  </a:cubicBezTo>
                  <a:cubicBezTo>
                    <a:pt x="1746" y="1244"/>
                    <a:pt x="1840" y="1334"/>
                    <a:pt x="1890" y="1452"/>
                  </a:cubicBezTo>
                  <a:cubicBezTo>
                    <a:pt x="2765" y="1989"/>
                    <a:pt x="3661" y="2487"/>
                    <a:pt x="4536" y="3004"/>
                  </a:cubicBezTo>
                  <a:cubicBezTo>
                    <a:pt x="4655" y="2805"/>
                    <a:pt x="3959" y="2606"/>
                    <a:pt x="4556" y="2427"/>
                  </a:cubicBezTo>
                  <a:cubicBezTo>
                    <a:pt x="4377" y="2288"/>
                    <a:pt x="4178" y="2109"/>
                    <a:pt x="3979" y="1989"/>
                  </a:cubicBezTo>
                  <a:cubicBezTo>
                    <a:pt x="3561" y="1830"/>
                    <a:pt x="3183" y="1631"/>
                    <a:pt x="2925" y="1293"/>
                  </a:cubicBezTo>
                  <a:cubicBezTo>
                    <a:pt x="2388" y="1233"/>
                    <a:pt x="2029" y="895"/>
                    <a:pt x="1572" y="696"/>
                  </a:cubicBezTo>
                  <a:cubicBezTo>
                    <a:pt x="1532" y="637"/>
                    <a:pt x="1472" y="597"/>
                    <a:pt x="1393" y="557"/>
                  </a:cubicBezTo>
                  <a:cubicBezTo>
                    <a:pt x="1373" y="517"/>
                    <a:pt x="1333" y="497"/>
                    <a:pt x="1274" y="497"/>
                  </a:cubicBezTo>
                  <a:cubicBezTo>
                    <a:pt x="1194" y="458"/>
                    <a:pt x="1134" y="418"/>
                    <a:pt x="1055" y="338"/>
                  </a:cubicBezTo>
                  <a:cubicBezTo>
                    <a:pt x="955" y="239"/>
                    <a:pt x="796" y="298"/>
                    <a:pt x="697" y="159"/>
                  </a:cubicBezTo>
                  <a:cubicBezTo>
                    <a:pt x="685" y="136"/>
                    <a:pt x="673" y="126"/>
                    <a:pt x="654" y="126"/>
                  </a:cubicBezTo>
                  <a:cubicBezTo>
                    <a:pt x="640" y="126"/>
                    <a:pt x="622" y="131"/>
                    <a:pt x="597" y="139"/>
                  </a:cubicBezTo>
                  <a:cubicBezTo>
                    <a:pt x="498" y="119"/>
                    <a:pt x="43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6866;p9">
              <a:extLst>
                <a:ext uri="{FF2B5EF4-FFF2-40B4-BE49-F238E27FC236}">
                  <a16:creationId xmlns:a16="http://schemas.microsoft.com/office/drawing/2014/main" id="{2C208705-D25E-4B8E-91C0-67B80056369C}"/>
                </a:ext>
              </a:extLst>
            </p:cNvPr>
            <p:cNvSpPr/>
            <p:nvPr/>
          </p:nvSpPr>
          <p:spPr>
            <a:xfrm>
              <a:off x="4361750" y="3586450"/>
              <a:ext cx="43300" cy="27475"/>
            </a:xfrm>
            <a:custGeom>
              <a:avLst/>
              <a:gdLst/>
              <a:ahLst/>
              <a:cxnLst/>
              <a:rect l="l" t="t" r="r" b="b"/>
              <a:pathLst>
                <a:path w="1732" h="1099" extrusionOk="0">
                  <a:moveTo>
                    <a:pt x="159" y="0"/>
                  </a:moveTo>
                  <a:cubicBezTo>
                    <a:pt x="140" y="0"/>
                    <a:pt x="120" y="2"/>
                    <a:pt x="100" y="5"/>
                  </a:cubicBezTo>
                  <a:lnTo>
                    <a:pt x="41" y="64"/>
                  </a:lnTo>
                  <a:cubicBezTo>
                    <a:pt x="1" y="263"/>
                    <a:pt x="160" y="422"/>
                    <a:pt x="260" y="562"/>
                  </a:cubicBezTo>
                  <a:cubicBezTo>
                    <a:pt x="478" y="840"/>
                    <a:pt x="757" y="1039"/>
                    <a:pt x="1135" y="1099"/>
                  </a:cubicBezTo>
                  <a:cubicBezTo>
                    <a:pt x="1294" y="1019"/>
                    <a:pt x="1572" y="1099"/>
                    <a:pt x="1732" y="840"/>
                  </a:cubicBezTo>
                  <a:cubicBezTo>
                    <a:pt x="1473" y="522"/>
                    <a:pt x="976" y="562"/>
                    <a:pt x="757" y="224"/>
                  </a:cubicBezTo>
                  <a:cubicBezTo>
                    <a:pt x="555" y="205"/>
                    <a:pt x="387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6867;p9">
              <a:extLst>
                <a:ext uri="{FF2B5EF4-FFF2-40B4-BE49-F238E27FC236}">
                  <a16:creationId xmlns:a16="http://schemas.microsoft.com/office/drawing/2014/main" id="{E930C4F5-87CB-4646-9C9A-D4A95BCB2CF0}"/>
                </a:ext>
              </a:extLst>
            </p:cNvPr>
            <p:cNvSpPr/>
            <p:nvPr/>
          </p:nvSpPr>
          <p:spPr>
            <a:xfrm>
              <a:off x="4390100" y="3607325"/>
              <a:ext cx="32850" cy="19050"/>
            </a:xfrm>
            <a:custGeom>
              <a:avLst/>
              <a:gdLst/>
              <a:ahLst/>
              <a:cxnLst/>
              <a:rect l="l" t="t" r="r" b="b"/>
              <a:pathLst>
                <a:path w="1314" h="762" extrusionOk="0">
                  <a:moveTo>
                    <a:pt x="192" y="1"/>
                  </a:moveTo>
                  <a:cubicBezTo>
                    <a:pt x="89" y="1"/>
                    <a:pt x="10" y="52"/>
                    <a:pt x="1" y="264"/>
                  </a:cubicBezTo>
                  <a:cubicBezTo>
                    <a:pt x="259" y="562"/>
                    <a:pt x="697" y="622"/>
                    <a:pt x="1055" y="761"/>
                  </a:cubicBezTo>
                  <a:lnTo>
                    <a:pt x="1135" y="701"/>
                  </a:lnTo>
                  <a:lnTo>
                    <a:pt x="1155" y="622"/>
                  </a:lnTo>
                  <a:cubicBezTo>
                    <a:pt x="1194" y="582"/>
                    <a:pt x="1234" y="562"/>
                    <a:pt x="1294" y="522"/>
                  </a:cubicBezTo>
                  <a:cubicBezTo>
                    <a:pt x="1294" y="522"/>
                    <a:pt x="1314" y="522"/>
                    <a:pt x="1314" y="483"/>
                  </a:cubicBezTo>
                  <a:cubicBezTo>
                    <a:pt x="1314" y="443"/>
                    <a:pt x="1294" y="403"/>
                    <a:pt x="1254" y="383"/>
                  </a:cubicBezTo>
                  <a:cubicBezTo>
                    <a:pt x="1103" y="194"/>
                    <a:pt x="916" y="24"/>
                    <a:pt x="643" y="24"/>
                  </a:cubicBezTo>
                  <a:cubicBezTo>
                    <a:pt x="628" y="24"/>
                    <a:pt x="613" y="24"/>
                    <a:pt x="598" y="25"/>
                  </a:cubicBezTo>
                  <a:cubicBezTo>
                    <a:pt x="569" y="39"/>
                    <a:pt x="537" y="45"/>
                    <a:pt x="503" y="45"/>
                  </a:cubicBezTo>
                  <a:cubicBezTo>
                    <a:pt x="404" y="45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6868;p9">
              <a:extLst>
                <a:ext uri="{FF2B5EF4-FFF2-40B4-BE49-F238E27FC236}">
                  <a16:creationId xmlns:a16="http://schemas.microsoft.com/office/drawing/2014/main" id="{CA38C5C0-1636-4802-ACFD-F3CF4698E7BC}"/>
                </a:ext>
              </a:extLst>
            </p:cNvPr>
            <p:cNvSpPr/>
            <p:nvPr/>
          </p:nvSpPr>
          <p:spPr>
            <a:xfrm>
              <a:off x="4415975" y="3617400"/>
              <a:ext cx="26375" cy="18925"/>
            </a:xfrm>
            <a:custGeom>
              <a:avLst/>
              <a:gdLst/>
              <a:ahLst/>
              <a:cxnLst/>
              <a:rect l="l" t="t" r="r" b="b"/>
              <a:pathLst>
                <a:path w="1055" h="757" extrusionOk="0">
                  <a:moveTo>
                    <a:pt x="338" y="0"/>
                  </a:moveTo>
                  <a:cubicBezTo>
                    <a:pt x="299" y="139"/>
                    <a:pt x="199" y="298"/>
                    <a:pt x="20" y="318"/>
                  </a:cubicBezTo>
                  <a:lnTo>
                    <a:pt x="0" y="378"/>
                  </a:lnTo>
                  <a:cubicBezTo>
                    <a:pt x="239" y="577"/>
                    <a:pt x="577" y="657"/>
                    <a:pt x="876" y="756"/>
                  </a:cubicBezTo>
                  <a:cubicBezTo>
                    <a:pt x="876" y="597"/>
                    <a:pt x="895" y="458"/>
                    <a:pt x="1055" y="378"/>
                  </a:cubicBezTo>
                  <a:cubicBezTo>
                    <a:pt x="856" y="199"/>
                    <a:pt x="657" y="2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6869;p9">
              <a:extLst>
                <a:ext uri="{FF2B5EF4-FFF2-40B4-BE49-F238E27FC236}">
                  <a16:creationId xmlns:a16="http://schemas.microsoft.com/office/drawing/2014/main" id="{601B801E-6AE1-4680-BAAD-5640F8631083}"/>
                </a:ext>
              </a:extLst>
            </p:cNvPr>
            <p:cNvSpPr/>
            <p:nvPr/>
          </p:nvSpPr>
          <p:spPr>
            <a:xfrm>
              <a:off x="4416475" y="3616825"/>
              <a:ext cx="12050" cy="9575"/>
            </a:xfrm>
            <a:custGeom>
              <a:avLst/>
              <a:gdLst/>
              <a:ahLst/>
              <a:cxnLst/>
              <a:rect l="l" t="t" r="r" b="b"/>
              <a:pathLst>
                <a:path w="482" h="383" extrusionOk="0">
                  <a:moveTo>
                    <a:pt x="250" y="0"/>
                  </a:moveTo>
                  <a:cubicBezTo>
                    <a:pt x="227" y="0"/>
                    <a:pt x="207" y="6"/>
                    <a:pt x="199" y="23"/>
                  </a:cubicBezTo>
                  <a:cubicBezTo>
                    <a:pt x="139" y="63"/>
                    <a:pt x="80" y="142"/>
                    <a:pt x="0" y="222"/>
                  </a:cubicBezTo>
                  <a:cubicBezTo>
                    <a:pt x="0" y="282"/>
                    <a:pt x="0" y="302"/>
                    <a:pt x="40" y="341"/>
                  </a:cubicBezTo>
                  <a:cubicBezTo>
                    <a:pt x="120" y="366"/>
                    <a:pt x="198" y="383"/>
                    <a:pt x="262" y="383"/>
                  </a:cubicBezTo>
                  <a:cubicBezTo>
                    <a:pt x="406" y="383"/>
                    <a:pt x="482" y="298"/>
                    <a:pt x="358" y="23"/>
                  </a:cubicBezTo>
                  <a:cubicBezTo>
                    <a:pt x="324" y="12"/>
                    <a:pt x="283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6870;p9">
              <a:extLst>
                <a:ext uri="{FF2B5EF4-FFF2-40B4-BE49-F238E27FC236}">
                  <a16:creationId xmlns:a16="http://schemas.microsoft.com/office/drawing/2014/main" id="{59020619-83A5-44A0-85CF-1500317F245F}"/>
                </a:ext>
              </a:extLst>
            </p:cNvPr>
            <p:cNvSpPr/>
            <p:nvPr/>
          </p:nvSpPr>
          <p:spPr>
            <a:xfrm>
              <a:off x="4451275" y="3630725"/>
              <a:ext cx="8975" cy="4900"/>
            </a:xfrm>
            <a:custGeom>
              <a:avLst/>
              <a:gdLst/>
              <a:ahLst/>
              <a:cxnLst/>
              <a:rect l="l" t="t" r="r" b="b"/>
              <a:pathLst>
                <a:path w="359" h="196" extrusionOk="0">
                  <a:moveTo>
                    <a:pt x="58" y="0"/>
                  </a:moveTo>
                  <a:cubicBezTo>
                    <a:pt x="40" y="0"/>
                    <a:pt x="21" y="2"/>
                    <a:pt x="1" y="4"/>
                  </a:cubicBezTo>
                  <a:cubicBezTo>
                    <a:pt x="64" y="132"/>
                    <a:pt x="153" y="195"/>
                    <a:pt x="268" y="195"/>
                  </a:cubicBezTo>
                  <a:cubicBezTo>
                    <a:pt x="297" y="195"/>
                    <a:pt x="327" y="191"/>
                    <a:pt x="359" y="183"/>
                  </a:cubicBezTo>
                  <a:cubicBezTo>
                    <a:pt x="289" y="61"/>
                    <a:pt x="189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6871;p9">
              <a:extLst>
                <a:ext uri="{FF2B5EF4-FFF2-40B4-BE49-F238E27FC236}">
                  <a16:creationId xmlns:a16="http://schemas.microsoft.com/office/drawing/2014/main" id="{504F4900-853A-41AA-927C-1F1C7C6D498E}"/>
                </a:ext>
              </a:extLst>
            </p:cNvPr>
            <p:cNvSpPr/>
            <p:nvPr/>
          </p:nvSpPr>
          <p:spPr>
            <a:xfrm>
              <a:off x="4442825" y="36268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0" y="0"/>
                  </a:moveTo>
                  <a:cubicBezTo>
                    <a:pt x="80" y="100"/>
                    <a:pt x="140" y="139"/>
                    <a:pt x="239" y="139"/>
                  </a:cubicBezTo>
                  <a:cubicBezTo>
                    <a:pt x="140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6872;p9">
              <a:extLst>
                <a:ext uri="{FF2B5EF4-FFF2-40B4-BE49-F238E27FC236}">
                  <a16:creationId xmlns:a16="http://schemas.microsoft.com/office/drawing/2014/main" id="{73103041-2CBE-4A1C-B72D-98928F3DB821}"/>
                </a:ext>
              </a:extLst>
            </p:cNvPr>
            <p:cNvSpPr/>
            <p:nvPr/>
          </p:nvSpPr>
          <p:spPr>
            <a:xfrm>
              <a:off x="4460225" y="363480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80" y="0"/>
                  </a:moveTo>
                  <a:cubicBezTo>
                    <a:pt x="120" y="20"/>
                    <a:pt x="40" y="20"/>
                    <a:pt x="1" y="20"/>
                  </a:cubicBezTo>
                  <a:cubicBezTo>
                    <a:pt x="40" y="120"/>
                    <a:pt x="120" y="179"/>
                    <a:pt x="220" y="179"/>
                  </a:cubicBezTo>
                  <a:cubicBezTo>
                    <a:pt x="220" y="120"/>
                    <a:pt x="20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6873;p9">
              <a:extLst>
                <a:ext uri="{FF2B5EF4-FFF2-40B4-BE49-F238E27FC236}">
                  <a16:creationId xmlns:a16="http://schemas.microsoft.com/office/drawing/2014/main" id="{195F5D71-922C-44F8-B322-3F747034FE5A}"/>
                </a:ext>
              </a:extLst>
            </p:cNvPr>
            <p:cNvSpPr/>
            <p:nvPr/>
          </p:nvSpPr>
          <p:spPr>
            <a:xfrm>
              <a:off x="5209200" y="3708900"/>
              <a:ext cx="243200" cy="72125"/>
            </a:xfrm>
            <a:custGeom>
              <a:avLst/>
              <a:gdLst/>
              <a:ahLst/>
              <a:cxnLst/>
              <a:rect l="l" t="t" r="r" b="b"/>
              <a:pathLst>
                <a:path w="9728" h="2885" extrusionOk="0">
                  <a:moveTo>
                    <a:pt x="199" y="0"/>
                  </a:moveTo>
                  <a:cubicBezTo>
                    <a:pt x="139" y="60"/>
                    <a:pt x="80" y="140"/>
                    <a:pt x="0" y="219"/>
                  </a:cubicBezTo>
                  <a:cubicBezTo>
                    <a:pt x="676" y="438"/>
                    <a:pt x="1373" y="677"/>
                    <a:pt x="2069" y="856"/>
                  </a:cubicBezTo>
                  <a:cubicBezTo>
                    <a:pt x="3203" y="1154"/>
                    <a:pt x="4317" y="1453"/>
                    <a:pt x="5391" y="1930"/>
                  </a:cubicBezTo>
                  <a:cubicBezTo>
                    <a:pt x="5610" y="2029"/>
                    <a:pt x="5849" y="2089"/>
                    <a:pt x="6067" y="2129"/>
                  </a:cubicBezTo>
                  <a:cubicBezTo>
                    <a:pt x="7161" y="2348"/>
                    <a:pt x="8236" y="2586"/>
                    <a:pt x="9330" y="2805"/>
                  </a:cubicBezTo>
                  <a:cubicBezTo>
                    <a:pt x="9360" y="2790"/>
                    <a:pt x="9385" y="2784"/>
                    <a:pt x="9406" y="2784"/>
                  </a:cubicBezTo>
                  <a:cubicBezTo>
                    <a:pt x="9440" y="2784"/>
                    <a:pt x="9464" y="2801"/>
                    <a:pt x="9489" y="2825"/>
                  </a:cubicBezTo>
                  <a:cubicBezTo>
                    <a:pt x="9549" y="2845"/>
                    <a:pt x="9628" y="2845"/>
                    <a:pt x="9668" y="2885"/>
                  </a:cubicBezTo>
                  <a:cubicBezTo>
                    <a:pt x="9708" y="2845"/>
                    <a:pt x="9728" y="2825"/>
                    <a:pt x="9668" y="2805"/>
                  </a:cubicBezTo>
                  <a:cubicBezTo>
                    <a:pt x="9688" y="2765"/>
                    <a:pt x="9668" y="2706"/>
                    <a:pt x="9628" y="2666"/>
                  </a:cubicBezTo>
                  <a:cubicBezTo>
                    <a:pt x="8872" y="2288"/>
                    <a:pt x="8037" y="2328"/>
                    <a:pt x="7321" y="1990"/>
                  </a:cubicBezTo>
                  <a:cubicBezTo>
                    <a:pt x="7142" y="1950"/>
                    <a:pt x="6943" y="1950"/>
                    <a:pt x="6784" y="1811"/>
                  </a:cubicBezTo>
                  <a:cubicBezTo>
                    <a:pt x="5868" y="1771"/>
                    <a:pt x="4993" y="1552"/>
                    <a:pt x="4178" y="1094"/>
                  </a:cubicBezTo>
                  <a:cubicBezTo>
                    <a:pt x="3979" y="1055"/>
                    <a:pt x="3780" y="1114"/>
                    <a:pt x="3621" y="935"/>
                  </a:cubicBezTo>
                  <a:cubicBezTo>
                    <a:pt x="3071" y="789"/>
                    <a:pt x="2556" y="491"/>
                    <a:pt x="1950" y="491"/>
                  </a:cubicBezTo>
                  <a:cubicBezTo>
                    <a:pt x="1897" y="491"/>
                    <a:pt x="1844" y="493"/>
                    <a:pt x="1790" y="498"/>
                  </a:cubicBezTo>
                  <a:cubicBezTo>
                    <a:pt x="1780" y="499"/>
                    <a:pt x="1770" y="499"/>
                    <a:pt x="1760" y="499"/>
                  </a:cubicBezTo>
                  <a:cubicBezTo>
                    <a:pt x="1596" y="499"/>
                    <a:pt x="1466" y="350"/>
                    <a:pt x="1373" y="219"/>
                  </a:cubicBezTo>
                  <a:cubicBezTo>
                    <a:pt x="995" y="140"/>
                    <a:pt x="597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6874;p9">
              <a:extLst>
                <a:ext uri="{FF2B5EF4-FFF2-40B4-BE49-F238E27FC236}">
                  <a16:creationId xmlns:a16="http://schemas.microsoft.com/office/drawing/2014/main" id="{C01BBD79-A9D8-410E-A416-AE1B159B5010}"/>
                </a:ext>
              </a:extLst>
            </p:cNvPr>
            <p:cNvSpPr/>
            <p:nvPr/>
          </p:nvSpPr>
          <p:spPr>
            <a:xfrm>
              <a:off x="5450875" y="3776525"/>
              <a:ext cx="70650" cy="27650"/>
            </a:xfrm>
            <a:custGeom>
              <a:avLst/>
              <a:gdLst/>
              <a:ahLst/>
              <a:cxnLst/>
              <a:rect l="l" t="t" r="r" b="b"/>
              <a:pathLst>
                <a:path w="2826" h="1106" extrusionOk="0">
                  <a:moveTo>
                    <a:pt x="339" y="1"/>
                  </a:moveTo>
                  <a:cubicBezTo>
                    <a:pt x="260" y="80"/>
                    <a:pt x="100" y="60"/>
                    <a:pt x="1" y="120"/>
                  </a:cubicBezTo>
                  <a:lnTo>
                    <a:pt x="1" y="180"/>
                  </a:lnTo>
                  <a:cubicBezTo>
                    <a:pt x="260" y="299"/>
                    <a:pt x="478" y="399"/>
                    <a:pt x="737" y="518"/>
                  </a:cubicBezTo>
                  <a:cubicBezTo>
                    <a:pt x="1208" y="754"/>
                    <a:pt x="1647" y="1105"/>
                    <a:pt x="2188" y="1105"/>
                  </a:cubicBezTo>
                  <a:cubicBezTo>
                    <a:pt x="2240" y="1105"/>
                    <a:pt x="2294" y="1102"/>
                    <a:pt x="2348" y="1095"/>
                  </a:cubicBezTo>
                  <a:cubicBezTo>
                    <a:pt x="2488" y="1075"/>
                    <a:pt x="2647" y="995"/>
                    <a:pt x="2766" y="876"/>
                  </a:cubicBezTo>
                  <a:lnTo>
                    <a:pt x="2826" y="816"/>
                  </a:lnTo>
                  <a:cubicBezTo>
                    <a:pt x="2686" y="617"/>
                    <a:pt x="2388" y="717"/>
                    <a:pt x="2269" y="498"/>
                  </a:cubicBezTo>
                  <a:cubicBezTo>
                    <a:pt x="2237" y="495"/>
                    <a:pt x="2205" y="494"/>
                    <a:pt x="2172" y="494"/>
                  </a:cubicBezTo>
                  <a:cubicBezTo>
                    <a:pt x="2127" y="494"/>
                    <a:pt x="2081" y="496"/>
                    <a:pt x="2035" y="496"/>
                  </a:cubicBezTo>
                  <a:cubicBezTo>
                    <a:pt x="1873" y="496"/>
                    <a:pt x="1705" y="478"/>
                    <a:pt x="1572" y="319"/>
                  </a:cubicBezTo>
                  <a:cubicBezTo>
                    <a:pt x="1433" y="319"/>
                    <a:pt x="1294" y="279"/>
                    <a:pt x="1234" y="14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6875;p9">
              <a:extLst>
                <a:ext uri="{FF2B5EF4-FFF2-40B4-BE49-F238E27FC236}">
                  <a16:creationId xmlns:a16="http://schemas.microsoft.com/office/drawing/2014/main" id="{0B496B31-1267-4168-8176-566A80124615}"/>
                </a:ext>
              </a:extLst>
            </p:cNvPr>
            <p:cNvSpPr/>
            <p:nvPr/>
          </p:nvSpPr>
          <p:spPr>
            <a:xfrm>
              <a:off x="5451875" y="3774550"/>
              <a:ext cx="8000" cy="4650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" y="0"/>
                  </a:moveTo>
                  <a:lnTo>
                    <a:pt x="1" y="179"/>
                  </a:lnTo>
                  <a:cubicBezTo>
                    <a:pt x="26" y="184"/>
                    <a:pt x="52" y="186"/>
                    <a:pt x="77" y="186"/>
                  </a:cubicBezTo>
                  <a:cubicBezTo>
                    <a:pt x="170" y="186"/>
                    <a:pt x="257" y="154"/>
                    <a:pt x="319" y="60"/>
                  </a:cubicBezTo>
                  <a:cubicBezTo>
                    <a:pt x="200" y="60"/>
                    <a:pt x="1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6876;p9">
              <a:extLst>
                <a:ext uri="{FF2B5EF4-FFF2-40B4-BE49-F238E27FC236}">
                  <a16:creationId xmlns:a16="http://schemas.microsoft.com/office/drawing/2014/main" id="{1C1758C7-0E8F-4A16-A1AF-A20F4542C255}"/>
                </a:ext>
              </a:extLst>
            </p:cNvPr>
            <p:cNvSpPr/>
            <p:nvPr/>
          </p:nvSpPr>
          <p:spPr>
            <a:xfrm>
              <a:off x="3990775" y="4431750"/>
              <a:ext cx="11450" cy="10725"/>
            </a:xfrm>
            <a:custGeom>
              <a:avLst/>
              <a:gdLst/>
              <a:ahLst/>
              <a:cxnLst/>
              <a:rect l="l" t="t" r="r" b="b"/>
              <a:pathLst>
                <a:path w="458" h="429" extrusionOk="0">
                  <a:moveTo>
                    <a:pt x="108" y="1"/>
                  </a:moveTo>
                  <a:cubicBezTo>
                    <a:pt x="69" y="1"/>
                    <a:pt x="39" y="31"/>
                    <a:pt x="0" y="70"/>
                  </a:cubicBezTo>
                  <a:lnTo>
                    <a:pt x="0" y="428"/>
                  </a:lnTo>
                  <a:cubicBezTo>
                    <a:pt x="80" y="368"/>
                    <a:pt x="159" y="349"/>
                    <a:pt x="219" y="309"/>
                  </a:cubicBezTo>
                  <a:cubicBezTo>
                    <a:pt x="298" y="249"/>
                    <a:pt x="378" y="229"/>
                    <a:pt x="458" y="170"/>
                  </a:cubicBezTo>
                  <a:cubicBezTo>
                    <a:pt x="358" y="130"/>
                    <a:pt x="279" y="70"/>
                    <a:pt x="179" y="30"/>
                  </a:cubicBezTo>
                  <a:cubicBezTo>
                    <a:pt x="151" y="9"/>
                    <a:pt x="128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6877;p9">
              <a:extLst>
                <a:ext uri="{FF2B5EF4-FFF2-40B4-BE49-F238E27FC236}">
                  <a16:creationId xmlns:a16="http://schemas.microsoft.com/office/drawing/2014/main" id="{FCDEF392-15E7-465F-BB10-32827401753B}"/>
                </a:ext>
              </a:extLst>
            </p:cNvPr>
            <p:cNvSpPr/>
            <p:nvPr/>
          </p:nvSpPr>
          <p:spPr>
            <a:xfrm>
              <a:off x="3980325" y="442937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281" y="0"/>
                  </a:moveTo>
                  <a:cubicBezTo>
                    <a:pt x="191" y="0"/>
                    <a:pt x="98" y="17"/>
                    <a:pt x="0" y="26"/>
                  </a:cubicBezTo>
                  <a:cubicBezTo>
                    <a:pt x="140" y="66"/>
                    <a:pt x="259" y="125"/>
                    <a:pt x="418" y="165"/>
                  </a:cubicBezTo>
                  <a:cubicBezTo>
                    <a:pt x="498" y="145"/>
                    <a:pt x="537" y="125"/>
                    <a:pt x="597" y="125"/>
                  </a:cubicBezTo>
                  <a:cubicBezTo>
                    <a:pt x="498" y="26"/>
                    <a:pt x="393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6878;p9">
              <a:extLst>
                <a:ext uri="{FF2B5EF4-FFF2-40B4-BE49-F238E27FC236}">
                  <a16:creationId xmlns:a16="http://schemas.microsoft.com/office/drawing/2014/main" id="{80EAC529-7579-4539-8E83-963F6D1551C7}"/>
                </a:ext>
              </a:extLst>
            </p:cNvPr>
            <p:cNvSpPr/>
            <p:nvPr/>
          </p:nvSpPr>
          <p:spPr>
            <a:xfrm>
              <a:off x="3971375" y="442502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80" y="1"/>
                  </a:moveTo>
                  <a:cubicBezTo>
                    <a:pt x="60" y="1"/>
                    <a:pt x="60" y="1"/>
                    <a:pt x="40" y="41"/>
                  </a:cubicBezTo>
                  <a:cubicBezTo>
                    <a:pt x="0" y="100"/>
                    <a:pt x="40" y="120"/>
                    <a:pt x="80" y="140"/>
                  </a:cubicBezTo>
                  <a:cubicBezTo>
                    <a:pt x="139" y="140"/>
                    <a:pt x="199" y="180"/>
                    <a:pt x="259" y="1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6879;p9">
              <a:extLst>
                <a:ext uri="{FF2B5EF4-FFF2-40B4-BE49-F238E27FC236}">
                  <a16:creationId xmlns:a16="http://schemas.microsoft.com/office/drawing/2014/main" id="{F33F7F5D-97A7-44EB-A88B-81D026CD2297}"/>
                </a:ext>
              </a:extLst>
            </p:cNvPr>
            <p:cNvSpPr/>
            <p:nvPr/>
          </p:nvSpPr>
          <p:spPr>
            <a:xfrm>
              <a:off x="3968875" y="44250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40" y="1"/>
                    <a:pt x="60" y="1"/>
                    <a:pt x="1" y="21"/>
                  </a:cubicBezTo>
                  <a:cubicBezTo>
                    <a:pt x="41" y="41"/>
                    <a:pt x="41" y="100"/>
                    <a:pt x="41" y="140"/>
                  </a:cubicBezTo>
                  <a:lnTo>
                    <a:pt x="100" y="180"/>
                  </a:lnTo>
                  <a:lnTo>
                    <a:pt x="180" y="14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6880;p9">
              <a:extLst>
                <a:ext uri="{FF2B5EF4-FFF2-40B4-BE49-F238E27FC236}">
                  <a16:creationId xmlns:a16="http://schemas.microsoft.com/office/drawing/2014/main" id="{68A84781-7AA5-42B9-99BA-5956B4885C92}"/>
                </a:ext>
              </a:extLst>
            </p:cNvPr>
            <p:cNvSpPr/>
            <p:nvPr/>
          </p:nvSpPr>
          <p:spPr>
            <a:xfrm>
              <a:off x="3952475" y="441607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60"/>
                    <a:pt x="0" y="100"/>
                    <a:pt x="100" y="160"/>
                  </a:cubicBezTo>
                  <a:cubicBezTo>
                    <a:pt x="120" y="100"/>
                    <a:pt x="14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6881;p9">
              <a:extLst>
                <a:ext uri="{FF2B5EF4-FFF2-40B4-BE49-F238E27FC236}">
                  <a16:creationId xmlns:a16="http://schemas.microsoft.com/office/drawing/2014/main" id="{4F81CAD1-0351-4230-992B-D70B76A0758D}"/>
                </a:ext>
              </a:extLst>
            </p:cNvPr>
            <p:cNvSpPr/>
            <p:nvPr/>
          </p:nvSpPr>
          <p:spPr>
            <a:xfrm>
              <a:off x="4547750" y="3687500"/>
              <a:ext cx="13950" cy="9050"/>
            </a:xfrm>
            <a:custGeom>
              <a:avLst/>
              <a:gdLst/>
              <a:ahLst/>
              <a:cxnLst/>
              <a:rect l="l" t="t" r="r" b="b"/>
              <a:pathLst>
                <a:path w="558" h="362" extrusionOk="0">
                  <a:moveTo>
                    <a:pt x="1" y="1"/>
                  </a:moveTo>
                  <a:lnTo>
                    <a:pt x="1" y="1"/>
                  </a:lnTo>
                  <a:cubicBezTo>
                    <a:pt x="93" y="241"/>
                    <a:pt x="254" y="361"/>
                    <a:pt x="500" y="361"/>
                  </a:cubicBezTo>
                  <a:cubicBezTo>
                    <a:pt x="519" y="361"/>
                    <a:pt x="538" y="360"/>
                    <a:pt x="558" y="359"/>
                  </a:cubicBezTo>
                  <a:cubicBezTo>
                    <a:pt x="399" y="180"/>
                    <a:pt x="259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6882;p9">
              <a:extLst>
                <a:ext uri="{FF2B5EF4-FFF2-40B4-BE49-F238E27FC236}">
                  <a16:creationId xmlns:a16="http://schemas.microsoft.com/office/drawing/2014/main" id="{E8CA8301-B565-4A7E-9760-0D3ED6E5930E}"/>
                </a:ext>
              </a:extLst>
            </p:cNvPr>
            <p:cNvSpPr/>
            <p:nvPr/>
          </p:nvSpPr>
          <p:spPr>
            <a:xfrm>
              <a:off x="5430500" y="4515025"/>
              <a:ext cx="51750" cy="30950"/>
            </a:xfrm>
            <a:custGeom>
              <a:avLst/>
              <a:gdLst/>
              <a:ahLst/>
              <a:cxnLst/>
              <a:rect l="l" t="t" r="r" b="b"/>
              <a:pathLst>
                <a:path w="2070" h="1238" extrusionOk="0">
                  <a:moveTo>
                    <a:pt x="1213" y="1"/>
                  </a:moveTo>
                  <a:cubicBezTo>
                    <a:pt x="1010" y="1"/>
                    <a:pt x="803" y="15"/>
                    <a:pt x="637" y="181"/>
                  </a:cubicBezTo>
                  <a:cubicBezTo>
                    <a:pt x="697" y="340"/>
                    <a:pt x="557" y="419"/>
                    <a:pt x="458" y="519"/>
                  </a:cubicBezTo>
                  <a:cubicBezTo>
                    <a:pt x="279" y="678"/>
                    <a:pt x="0" y="797"/>
                    <a:pt x="179" y="1076"/>
                  </a:cubicBezTo>
                  <a:cubicBezTo>
                    <a:pt x="247" y="1192"/>
                    <a:pt x="348" y="1237"/>
                    <a:pt x="457" y="1237"/>
                  </a:cubicBezTo>
                  <a:cubicBezTo>
                    <a:pt x="571" y="1237"/>
                    <a:pt x="694" y="1187"/>
                    <a:pt x="796" y="1115"/>
                  </a:cubicBezTo>
                  <a:cubicBezTo>
                    <a:pt x="1075" y="956"/>
                    <a:pt x="1393" y="956"/>
                    <a:pt x="1671" y="777"/>
                  </a:cubicBezTo>
                  <a:cubicBezTo>
                    <a:pt x="1719" y="699"/>
                    <a:pt x="1772" y="673"/>
                    <a:pt x="1827" y="673"/>
                  </a:cubicBezTo>
                  <a:cubicBezTo>
                    <a:pt x="1910" y="673"/>
                    <a:pt x="1997" y="733"/>
                    <a:pt x="2069" y="757"/>
                  </a:cubicBezTo>
                  <a:cubicBezTo>
                    <a:pt x="2049" y="300"/>
                    <a:pt x="1552" y="360"/>
                    <a:pt x="1333" y="1"/>
                  </a:cubicBezTo>
                  <a:cubicBezTo>
                    <a:pt x="1293" y="1"/>
                    <a:pt x="1253" y="1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6883;p9">
              <a:extLst>
                <a:ext uri="{FF2B5EF4-FFF2-40B4-BE49-F238E27FC236}">
                  <a16:creationId xmlns:a16="http://schemas.microsoft.com/office/drawing/2014/main" id="{9B8711DF-5152-4228-B032-FACBE500FF1A}"/>
                </a:ext>
              </a:extLst>
            </p:cNvPr>
            <p:cNvSpPr/>
            <p:nvPr/>
          </p:nvSpPr>
          <p:spPr>
            <a:xfrm>
              <a:off x="4025575" y="4991300"/>
              <a:ext cx="50250" cy="18350"/>
            </a:xfrm>
            <a:custGeom>
              <a:avLst/>
              <a:gdLst/>
              <a:ahLst/>
              <a:cxnLst/>
              <a:rect l="l" t="t" r="r" b="b"/>
              <a:pathLst>
                <a:path w="2010" h="734" extrusionOk="0">
                  <a:moveTo>
                    <a:pt x="453" y="0"/>
                  </a:moveTo>
                  <a:cubicBezTo>
                    <a:pt x="388" y="0"/>
                    <a:pt x="324" y="8"/>
                    <a:pt x="259" y="28"/>
                  </a:cubicBezTo>
                  <a:cubicBezTo>
                    <a:pt x="100" y="107"/>
                    <a:pt x="20" y="167"/>
                    <a:pt x="0" y="326"/>
                  </a:cubicBezTo>
                  <a:cubicBezTo>
                    <a:pt x="0" y="366"/>
                    <a:pt x="0" y="425"/>
                    <a:pt x="20" y="465"/>
                  </a:cubicBezTo>
                  <a:cubicBezTo>
                    <a:pt x="319" y="525"/>
                    <a:pt x="677" y="406"/>
                    <a:pt x="916" y="644"/>
                  </a:cubicBezTo>
                  <a:cubicBezTo>
                    <a:pt x="1003" y="712"/>
                    <a:pt x="1091" y="733"/>
                    <a:pt x="1179" y="733"/>
                  </a:cubicBezTo>
                  <a:cubicBezTo>
                    <a:pt x="1339" y="733"/>
                    <a:pt x="1501" y="663"/>
                    <a:pt x="1671" y="663"/>
                  </a:cubicBezTo>
                  <a:cubicBezTo>
                    <a:pt x="1684" y="663"/>
                    <a:pt x="1698" y="663"/>
                    <a:pt x="1711" y="664"/>
                  </a:cubicBezTo>
                  <a:cubicBezTo>
                    <a:pt x="1851" y="624"/>
                    <a:pt x="1970" y="565"/>
                    <a:pt x="2010" y="425"/>
                  </a:cubicBezTo>
                  <a:cubicBezTo>
                    <a:pt x="1791" y="8"/>
                    <a:pt x="1373" y="167"/>
                    <a:pt x="1055" y="67"/>
                  </a:cubicBezTo>
                  <a:cubicBezTo>
                    <a:pt x="846" y="67"/>
                    <a:pt x="648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6884;p9">
              <a:extLst>
                <a:ext uri="{FF2B5EF4-FFF2-40B4-BE49-F238E27FC236}">
                  <a16:creationId xmlns:a16="http://schemas.microsoft.com/office/drawing/2014/main" id="{8AA43516-9B38-49A7-92A7-A8DF28FD3234}"/>
                </a:ext>
              </a:extLst>
            </p:cNvPr>
            <p:cNvSpPr/>
            <p:nvPr/>
          </p:nvSpPr>
          <p:spPr>
            <a:xfrm>
              <a:off x="4000200" y="4990475"/>
              <a:ext cx="29875" cy="9475"/>
            </a:xfrm>
            <a:custGeom>
              <a:avLst/>
              <a:gdLst/>
              <a:ahLst/>
              <a:cxnLst/>
              <a:rect l="l" t="t" r="r" b="b"/>
              <a:pathLst>
                <a:path w="1195" h="379" extrusionOk="0">
                  <a:moveTo>
                    <a:pt x="498" y="1"/>
                  </a:moveTo>
                  <a:cubicBezTo>
                    <a:pt x="339" y="1"/>
                    <a:pt x="180" y="41"/>
                    <a:pt x="1" y="41"/>
                  </a:cubicBezTo>
                  <a:cubicBezTo>
                    <a:pt x="279" y="339"/>
                    <a:pt x="638" y="359"/>
                    <a:pt x="1015" y="379"/>
                  </a:cubicBezTo>
                  <a:cubicBezTo>
                    <a:pt x="1075" y="299"/>
                    <a:pt x="1135" y="260"/>
                    <a:pt x="1195" y="200"/>
                  </a:cubicBezTo>
                  <a:cubicBezTo>
                    <a:pt x="1115" y="51"/>
                    <a:pt x="996" y="26"/>
                    <a:pt x="869" y="26"/>
                  </a:cubicBezTo>
                  <a:cubicBezTo>
                    <a:pt x="805" y="26"/>
                    <a:pt x="740" y="32"/>
                    <a:pt x="677" y="32"/>
                  </a:cubicBezTo>
                  <a:cubicBezTo>
                    <a:pt x="614" y="32"/>
                    <a:pt x="553" y="26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6885;p9">
              <a:extLst>
                <a:ext uri="{FF2B5EF4-FFF2-40B4-BE49-F238E27FC236}">
                  <a16:creationId xmlns:a16="http://schemas.microsoft.com/office/drawing/2014/main" id="{8EEC84E9-A607-4B3E-B182-7C4CEF527215}"/>
                </a:ext>
              </a:extLst>
            </p:cNvPr>
            <p:cNvSpPr/>
            <p:nvPr/>
          </p:nvSpPr>
          <p:spPr>
            <a:xfrm>
              <a:off x="3982800" y="4985500"/>
              <a:ext cx="14450" cy="4725"/>
            </a:xfrm>
            <a:custGeom>
              <a:avLst/>
              <a:gdLst/>
              <a:ahLst/>
              <a:cxnLst/>
              <a:rect l="l" t="t" r="r" b="b"/>
              <a:pathLst>
                <a:path w="578" h="189" extrusionOk="0">
                  <a:moveTo>
                    <a:pt x="498" y="1"/>
                  </a:moveTo>
                  <a:cubicBezTo>
                    <a:pt x="319" y="41"/>
                    <a:pt x="180" y="41"/>
                    <a:pt x="1" y="41"/>
                  </a:cubicBezTo>
                  <a:cubicBezTo>
                    <a:pt x="75" y="165"/>
                    <a:pt x="181" y="188"/>
                    <a:pt x="303" y="188"/>
                  </a:cubicBezTo>
                  <a:cubicBezTo>
                    <a:pt x="377" y="188"/>
                    <a:pt x="456" y="180"/>
                    <a:pt x="538" y="180"/>
                  </a:cubicBezTo>
                  <a:cubicBezTo>
                    <a:pt x="538" y="180"/>
                    <a:pt x="578" y="160"/>
                    <a:pt x="578" y="100"/>
                  </a:cubicBezTo>
                  <a:cubicBezTo>
                    <a:pt x="578" y="61"/>
                    <a:pt x="538" y="4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6886;p9">
              <a:extLst>
                <a:ext uri="{FF2B5EF4-FFF2-40B4-BE49-F238E27FC236}">
                  <a16:creationId xmlns:a16="http://schemas.microsoft.com/office/drawing/2014/main" id="{35E0AC40-6811-4441-B2E1-0D9727FA60C4}"/>
                </a:ext>
              </a:extLst>
            </p:cNvPr>
            <p:cNvSpPr/>
            <p:nvPr/>
          </p:nvSpPr>
          <p:spPr>
            <a:xfrm>
              <a:off x="3994750" y="4985500"/>
              <a:ext cx="4500" cy="4525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81"/>
                    <a:pt x="20" y="140"/>
                    <a:pt x="20" y="180"/>
                  </a:cubicBezTo>
                  <a:cubicBezTo>
                    <a:pt x="100" y="180"/>
                    <a:pt x="139" y="180"/>
                    <a:pt x="179" y="140"/>
                  </a:cubicBezTo>
                  <a:cubicBezTo>
                    <a:pt x="120" y="100"/>
                    <a:pt x="6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6887;p9">
              <a:extLst>
                <a:ext uri="{FF2B5EF4-FFF2-40B4-BE49-F238E27FC236}">
                  <a16:creationId xmlns:a16="http://schemas.microsoft.com/office/drawing/2014/main" id="{57586C61-B092-455A-B918-D8034FB8D4BF}"/>
                </a:ext>
              </a:extLst>
            </p:cNvPr>
            <p:cNvSpPr/>
            <p:nvPr/>
          </p:nvSpPr>
          <p:spPr>
            <a:xfrm>
              <a:off x="5473275" y="4406825"/>
              <a:ext cx="19400" cy="6300"/>
            </a:xfrm>
            <a:custGeom>
              <a:avLst/>
              <a:gdLst/>
              <a:ahLst/>
              <a:cxnLst/>
              <a:rect l="l" t="t" r="r" b="b"/>
              <a:pathLst>
                <a:path w="776" h="252" extrusionOk="0">
                  <a:moveTo>
                    <a:pt x="362" y="0"/>
                  </a:moveTo>
                  <a:cubicBezTo>
                    <a:pt x="221" y="0"/>
                    <a:pt x="92" y="47"/>
                    <a:pt x="0" y="251"/>
                  </a:cubicBezTo>
                  <a:cubicBezTo>
                    <a:pt x="259" y="172"/>
                    <a:pt x="557" y="212"/>
                    <a:pt x="776" y="33"/>
                  </a:cubicBezTo>
                  <a:lnTo>
                    <a:pt x="776" y="33"/>
                  </a:lnTo>
                  <a:cubicBezTo>
                    <a:pt x="762" y="34"/>
                    <a:pt x="748" y="34"/>
                    <a:pt x="734" y="34"/>
                  </a:cubicBezTo>
                  <a:cubicBezTo>
                    <a:pt x="611" y="34"/>
                    <a:pt x="482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6888;p9">
              <a:extLst>
                <a:ext uri="{FF2B5EF4-FFF2-40B4-BE49-F238E27FC236}">
                  <a16:creationId xmlns:a16="http://schemas.microsoft.com/office/drawing/2014/main" id="{DBC47D72-BD19-4357-845E-93692F47FE57}"/>
                </a:ext>
              </a:extLst>
            </p:cNvPr>
            <p:cNvSpPr/>
            <p:nvPr/>
          </p:nvSpPr>
          <p:spPr>
            <a:xfrm>
              <a:off x="4043475" y="5003925"/>
              <a:ext cx="40800" cy="14450"/>
            </a:xfrm>
            <a:custGeom>
              <a:avLst/>
              <a:gdLst/>
              <a:ahLst/>
              <a:cxnLst/>
              <a:rect l="l" t="t" r="r" b="b"/>
              <a:pathLst>
                <a:path w="1632" h="578" extrusionOk="0">
                  <a:moveTo>
                    <a:pt x="876" y="0"/>
                  </a:moveTo>
                  <a:lnTo>
                    <a:pt x="200" y="139"/>
                  </a:lnTo>
                  <a:cubicBezTo>
                    <a:pt x="160" y="199"/>
                    <a:pt x="80" y="239"/>
                    <a:pt x="1" y="298"/>
                  </a:cubicBezTo>
                  <a:cubicBezTo>
                    <a:pt x="440" y="318"/>
                    <a:pt x="842" y="538"/>
                    <a:pt x="1296" y="538"/>
                  </a:cubicBezTo>
                  <a:cubicBezTo>
                    <a:pt x="1315" y="538"/>
                    <a:pt x="1334" y="538"/>
                    <a:pt x="1353" y="537"/>
                  </a:cubicBezTo>
                  <a:cubicBezTo>
                    <a:pt x="1404" y="565"/>
                    <a:pt x="1443" y="577"/>
                    <a:pt x="1475" y="577"/>
                  </a:cubicBezTo>
                  <a:cubicBezTo>
                    <a:pt x="1556" y="577"/>
                    <a:pt x="1589" y="498"/>
                    <a:pt x="1632" y="398"/>
                  </a:cubicBezTo>
                  <a:cubicBezTo>
                    <a:pt x="1493" y="40"/>
                    <a:pt x="1095" y="15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6889;p9">
              <a:extLst>
                <a:ext uri="{FF2B5EF4-FFF2-40B4-BE49-F238E27FC236}">
                  <a16:creationId xmlns:a16="http://schemas.microsoft.com/office/drawing/2014/main" id="{414ABFF9-D0C2-404D-99B0-DB59480E23C6}"/>
                </a:ext>
              </a:extLst>
            </p:cNvPr>
            <p:cNvSpPr/>
            <p:nvPr/>
          </p:nvSpPr>
          <p:spPr>
            <a:xfrm>
              <a:off x="4077800" y="5006200"/>
              <a:ext cx="37825" cy="14150"/>
            </a:xfrm>
            <a:custGeom>
              <a:avLst/>
              <a:gdLst/>
              <a:ahLst/>
              <a:cxnLst/>
              <a:rect l="l" t="t" r="r" b="b"/>
              <a:pathLst>
                <a:path w="1513" h="566" extrusionOk="0">
                  <a:moveTo>
                    <a:pt x="820" y="0"/>
                  </a:moveTo>
                  <a:cubicBezTo>
                    <a:pt x="610" y="0"/>
                    <a:pt x="409" y="68"/>
                    <a:pt x="219" y="247"/>
                  </a:cubicBezTo>
                  <a:cubicBezTo>
                    <a:pt x="159" y="327"/>
                    <a:pt x="80" y="367"/>
                    <a:pt x="0" y="446"/>
                  </a:cubicBezTo>
                  <a:cubicBezTo>
                    <a:pt x="0" y="506"/>
                    <a:pt x="20" y="546"/>
                    <a:pt x="80" y="565"/>
                  </a:cubicBezTo>
                  <a:cubicBezTo>
                    <a:pt x="199" y="565"/>
                    <a:pt x="319" y="546"/>
                    <a:pt x="438" y="546"/>
                  </a:cubicBezTo>
                  <a:cubicBezTo>
                    <a:pt x="585" y="417"/>
                    <a:pt x="749" y="386"/>
                    <a:pt x="917" y="386"/>
                  </a:cubicBezTo>
                  <a:cubicBezTo>
                    <a:pt x="1072" y="386"/>
                    <a:pt x="1230" y="412"/>
                    <a:pt x="1379" y="412"/>
                  </a:cubicBezTo>
                  <a:cubicBezTo>
                    <a:pt x="1417" y="412"/>
                    <a:pt x="1455" y="411"/>
                    <a:pt x="1492" y="406"/>
                  </a:cubicBezTo>
                  <a:cubicBezTo>
                    <a:pt x="1512" y="267"/>
                    <a:pt x="1492" y="207"/>
                    <a:pt x="1393" y="128"/>
                  </a:cubicBezTo>
                  <a:cubicBezTo>
                    <a:pt x="1197" y="53"/>
                    <a:pt x="1005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6890;p9">
              <a:extLst>
                <a:ext uri="{FF2B5EF4-FFF2-40B4-BE49-F238E27FC236}">
                  <a16:creationId xmlns:a16="http://schemas.microsoft.com/office/drawing/2014/main" id="{A4194BC0-904D-48F6-BD37-73C74834F7D0}"/>
                </a:ext>
              </a:extLst>
            </p:cNvPr>
            <p:cNvSpPr/>
            <p:nvPr/>
          </p:nvSpPr>
          <p:spPr>
            <a:xfrm>
              <a:off x="5766675" y="4688125"/>
              <a:ext cx="15950" cy="13950"/>
            </a:xfrm>
            <a:custGeom>
              <a:avLst/>
              <a:gdLst/>
              <a:ahLst/>
              <a:cxnLst/>
              <a:rect l="l" t="t" r="r" b="b"/>
              <a:pathLst>
                <a:path w="638" h="558" extrusionOk="0">
                  <a:moveTo>
                    <a:pt x="200" y="0"/>
                  </a:moveTo>
                  <a:cubicBezTo>
                    <a:pt x="61" y="60"/>
                    <a:pt x="41" y="219"/>
                    <a:pt x="1" y="338"/>
                  </a:cubicBezTo>
                  <a:cubicBezTo>
                    <a:pt x="1" y="438"/>
                    <a:pt x="100" y="438"/>
                    <a:pt x="180" y="517"/>
                  </a:cubicBezTo>
                  <a:lnTo>
                    <a:pt x="200" y="557"/>
                  </a:lnTo>
                  <a:cubicBezTo>
                    <a:pt x="339" y="537"/>
                    <a:pt x="438" y="537"/>
                    <a:pt x="558" y="517"/>
                  </a:cubicBezTo>
                  <a:cubicBezTo>
                    <a:pt x="598" y="458"/>
                    <a:pt x="637" y="418"/>
                    <a:pt x="598" y="338"/>
                  </a:cubicBezTo>
                  <a:cubicBezTo>
                    <a:pt x="538" y="219"/>
                    <a:pt x="458" y="10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6891;p9">
              <a:extLst>
                <a:ext uri="{FF2B5EF4-FFF2-40B4-BE49-F238E27FC236}">
                  <a16:creationId xmlns:a16="http://schemas.microsoft.com/office/drawing/2014/main" id="{465D991E-D21B-415E-960B-0D8A871BACE8}"/>
                </a:ext>
              </a:extLst>
            </p:cNvPr>
            <p:cNvSpPr/>
            <p:nvPr/>
          </p:nvSpPr>
          <p:spPr>
            <a:xfrm>
              <a:off x="5780100" y="4696575"/>
              <a:ext cx="3025" cy="7475"/>
            </a:xfrm>
            <a:custGeom>
              <a:avLst/>
              <a:gdLst/>
              <a:ahLst/>
              <a:cxnLst/>
              <a:rect l="l" t="t" r="r" b="b"/>
              <a:pathLst>
                <a:path w="121" h="299" extrusionOk="0">
                  <a:moveTo>
                    <a:pt x="21" y="0"/>
                  </a:moveTo>
                  <a:cubicBezTo>
                    <a:pt x="21" y="60"/>
                    <a:pt x="1" y="120"/>
                    <a:pt x="1" y="179"/>
                  </a:cubicBezTo>
                  <a:cubicBezTo>
                    <a:pt x="41" y="219"/>
                    <a:pt x="100" y="259"/>
                    <a:pt x="120" y="29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6892;p9">
              <a:extLst>
                <a:ext uri="{FF2B5EF4-FFF2-40B4-BE49-F238E27FC236}">
                  <a16:creationId xmlns:a16="http://schemas.microsoft.com/office/drawing/2014/main" id="{084AE5C8-D361-4645-8380-FE5F5697D82D}"/>
                </a:ext>
              </a:extLst>
            </p:cNvPr>
            <p:cNvSpPr/>
            <p:nvPr/>
          </p:nvSpPr>
          <p:spPr>
            <a:xfrm>
              <a:off x="5604550" y="4367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40"/>
                    <a:pt x="60" y="120"/>
                    <a:pt x="1" y="179"/>
                  </a:cubicBezTo>
                  <a:cubicBezTo>
                    <a:pt x="100" y="139"/>
                    <a:pt x="16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6893;p9">
              <a:extLst>
                <a:ext uri="{FF2B5EF4-FFF2-40B4-BE49-F238E27FC236}">
                  <a16:creationId xmlns:a16="http://schemas.microsoft.com/office/drawing/2014/main" id="{340889C1-7EFA-4540-B911-EB954049EDC3}"/>
                </a:ext>
              </a:extLst>
            </p:cNvPr>
            <p:cNvSpPr/>
            <p:nvPr/>
          </p:nvSpPr>
          <p:spPr>
            <a:xfrm>
              <a:off x="4469675" y="3640950"/>
              <a:ext cx="4000" cy="3325"/>
            </a:xfrm>
            <a:custGeom>
              <a:avLst/>
              <a:gdLst/>
              <a:ahLst/>
              <a:cxnLst/>
              <a:rect l="l" t="t" r="r" b="b"/>
              <a:pathLst>
                <a:path w="160" h="133" extrusionOk="0">
                  <a:moveTo>
                    <a:pt x="49" y="0"/>
                  </a:moveTo>
                  <a:cubicBezTo>
                    <a:pt x="34" y="0"/>
                    <a:pt x="18" y="4"/>
                    <a:pt x="1" y="13"/>
                  </a:cubicBezTo>
                  <a:cubicBezTo>
                    <a:pt x="40" y="53"/>
                    <a:pt x="120" y="73"/>
                    <a:pt x="160" y="132"/>
                  </a:cubicBezTo>
                  <a:cubicBezTo>
                    <a:pt x="144" y="54"/>
                    <a:pt x="104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6894;p9">
              <a:extLst>
                <a:ext uri="{FF2B5EF4-FFF2-40B4-BE49-F238E27FC236}">
                  <a16:creationId xmlns:a16="http://schemas.microsoft.com/office/drawing/2014/main" id="{6A7AF5C2-E026-4A2E-A611-0AC32698E36C}"/>
                </a:ext>
              </a:extLst>
            </p:cNvPr>
            <p:cNvSpPr/>
            <p:nvPr/>
          </p:nvSpPr>
          <p:spPr>
            <a:xfrm>
              <a:off x="5507075" y="4624950"/>
              <a:ext cx="14950" cy="14450"/>
            </a:xfrm>
            <a:custGeom>
              <a:avLst/>
              <a:gdLst/>
              <a:ahLst/>
              <a:cxnLst/>
              <a:rect l="l" t="t" r="r" b="b"/>
              <a:pathLst>
                <a:path w="598" h="578" extrusionOk="0">
                  <a:moveTo>
                    <a:pt x="80" y="1"/>
                  </a:moveTo>
                  <a:cubicBezTo>
                    <a:pt x="41" y="41"/>
                    <a:pt x="41" y="60"/>
                    <a:pt x="21" y="80"/>
                  </a:cubicBezTo>
                  <a:cubicBezTo>
                    <a:pt x="1" y="279"/>
                    <a:pt x="41" y="458"/>
                    <a:pt x="220" y="578"/>
                  </a:cubicBezTo>
                  <a:cubicBezTo>
                    <a:pt x="339" y="558"/>
                    <a:pt x="478" y="558"/>
                    <a:pt x="598" y="538"/>
                  </a:cubicBezTo>
                  <a:cubicBezTo>
                    <a:pt x="578" y="438"/>
                    <a:pt x="578" y="299"/>
                    <a:pt x="578" y="200"/>
                  </a:cubicBezTo>
                  <a:cubicBezTo>
                    <a:pt x="498" y="160"/>
                    <a:pt x="438" y="140"/>
                    <a:pt x="379" y="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6895;p9">
              <a:extLst>
                <a:ext uri="{FF2B5EF4-FFF2-40B4-BE49-F238E27FC236}">
                  <a16:creationId xmlns:a16="http://schemas.microsoft.com/office/drawing/2014/main" id="{B6F6C660-BD95-4B0E-8FB0-5394AFBC54FD}"/>
                </a:ext>
              </a:extLst>
            </p:cNvPr>
            <p:cNvSpPr/>
            <p:nvPr/>
          </p:nvSpPr>
          <p:spPr>
            <a:xfrm>
              <a:off x="4292125" y="3560700"/>
              <a:ext cx="72150" cy="31350"/>
            </a:xfrm>
            <a:custGeom>
              <a:avLst/>
              <a:gdLst/>
              <a:ahLst/>
              <a:cxnLst/>
              <a:rect l="l" t="t" r="r" b="b"/>
              <a:pathLst>
                <a:path w="2886" h="1254" extrusionOk="0">
                  <a:moveTo>
                    <a:pt x="478" y="0"/>
                  </a:moveTo>
                  <a:cubicBezTo>
                    <a:pt x="299" y="20"/>
                    <a:pt x="100" y="0"/>
                    <a:pt x="1" y="199"/>
                  </a:cubicBezTo>
                  <a:lnTo>
                    <a:pt x="2328" y="1254"/>
                  </a:lnTo>
                  <a:cubicBezTo>
                    <a:pt x="2527" y="1234"/>
                    <a:pt x="2686" y="1234"/>
                    <a:pt x="2826" y="1094"/>
                  </a:cubicBezTo>
                  <a:lnTo>
                    <a:pt x="2885" y="1055"/>
                  </a:lnTo>
                  <a:cubicBezTo>
                    <a:pt x="2706" y="856"/>
                    <a:pt x="2348" y="915"/>
                    <a:pt x="2269" y="597"/>
                  </a:cubicBezTo>
                  <a:cubicBezTo>
                    <a:pt x="1672" y="478"/>
                    <a:pt x="1195" y="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6896;p9">
              <a:extLst>
                <a:ext uri="{FF2B5EF4-FFF2-40B4-BE49-F238E27FC236}">
                  <a16:creationId xmlns:a16="http://schemas.microsoft.com/office/drawing/2014/main" id="{3F582576-4F73-454A-B42E-0F881DDD6C8B}"/>
                </a:ext>
              </a:extLst>
            </p:cNvPr>
            <p:cNvSpPr/>
            <p:nvPr/>
          </p:nvSpPr>
          <p:spPr>
            <a:xfrm>
              <a:off x="4296125" y="3556225"/>
              <a:ext cx="10950" cy="6225"/>
            </a:xfrm>
            <a:custGeom>
              <a:avLst/>
              <a:gdLst/>
              <a:ahLst/>
              <a:cxnLst/>
              <a:rect l="l" t="t" r="r" b="b"/>
              <a:pathLst>
                <a:path w="438" h="249" extrusionOk="0">
                  <a:moveTo>
                    <a:pt x="60" y="0"/>
                  </a:moveTo>
                  <a:cubicBezTo>
                    <a:pt x="20" y="80"/>
                    <a:pt x="0" y="140"/>
                    <a:pt x="40" y="219"/>
                  </a:cubicBezTo>
                  <a:cubicBezTo>
                    <a:pt x="90" y="239"/>
                    <a:pt x="149" y="249"/>
                    <a:pt x="209" y="249"/>
                  </a:cubicBezTo>
                  <a:cubicBezTo>
                    <a:pt x="269" y="249"/>
                    <a:pt x="328" y="239"/>
                    <a:pt x="378" y="219"/>
                  </a:cubicBezTo>
                  <a:lnTo>
                    <a:pt x="438" y="159"/>
                  </a:lnTo>
                  <a:cubicBezTo>
                    <a:pt x="418" y="100"/>
                    <a:pt x="398" y="80"/>
                    <a:pt x="398" y="40"/>
                  </a:cubicBezTo>
                  <a:cubicBezTo>
                    <a:pt x="259" y="40"/>
                    <a:pt x="15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6897;p9">
              <a:extLst>
                <a:ext uri="{FF2B5EF4-FFF2-40B4-BE49-F238E27FC236}">
                  <a16:creationId xmlns:a16="http://schemas.microsoft.com/office/drawing/2014/main" id="{04F2CADD-99D5-4C38-A6CD-922CB1B0CFDA}"/>
                </a:ext>
              </a:extLst>
            </p:cNvPr>
            <p:cNvSpPr/>
            <p:nvPr/>
          </p:nvSpPr>
          <p:spPr>
            <a:xfrm>
              <a:off x="5731375" y="4731875"/>
              <a:ext cx="5500" cy="39825"/>
            </a:xfrm>
            <a:custGeom>
              <a:avLst/>
              <a:gdLst/>
              <a:ahLst/>
              <a:cxnLst/>
              <a:rect l="l" t="t" r="r" b="b"/>
              <a:pathLst>
                <a:path w="220" h="159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60" y="60"/>
                    <a:pt x="0" y="180"/>
                    <a:pt x="0" y="339"/>
                  </a:cubicBezTo>
                  <a:cubicBezTo>
                    <a:pt x="20" y="757"/>
                    <a:pt x="20" y="1174"/>
                    <a:pt x="60" y="1592"/>
                  </a:cubicBezTo>
                  <a:cubicBezTo>
                    <a:pt x="100" y="1592"/>
                    <a:pt x="160" y="1572"/>
                    <a:pt x="199" y="1552"/>
                  </a:cubicBezTo>
                  <a:cubicBezTo>
                    <a:pt x="199" y="1055"/>
                    <a:pt x="219" y="538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6898;p9">
              <a:extLst>
                <a:ext uri="{FF2B5EF4-FFF2-40B4-BE49-F238E27FC236}">
                  <a16:creationId xmlns:a16="http://schemas.microsoft.com/office/drawing/2014/main" id="{C2DF193E-A9FA-40E3-99FB-E4A692917554}"/>
                </a:ext>
              </a:extLst>
            </p:cNvPr>
            <p:cNvSpPr/>
            <p:nvPr/>
          </p:nvSpPr>
          <p:spPr>
            <a:xfrm>
              <a:off x="4112600" y="5006375"/>
              <a:ext cx="49275" cy="18950"/>
            </a:xfrm>
            <a:custGeom>
              <a:avLst/>
              <a:gdLst/>
              <a:ahLst/>
              <a:cxnLst/>
              <a:rect l="l" t="t" r="r" b="b"/>
              <a:pathLst>
                <a:path w="1971" h="758" extrusionOk="0">
                  <a:moveTo>
                    <a:pt x="648" y="1"/>
                  </a:moveTo>
                  <a:cubicBezTo>
                    <a:pt x="504" y="1"/>
                    <a:pt x="360" y="17"/>
                    <a:pt x="220" y="61"/>
                  </a:cubicBezTo>
                  <a:cubicBezTo>
                    <a:pt x="120" y="121"/>
                    <a:pt x="60" y="161"/>
                    <a:pt x="1" y="240"/>
                  </a:cubicBezTo>
                  <a:cubicBezTo>
                    <a:pt x="1" y="300"/>
                    <a:pt x="21" y="340"/>
                    <a:pt x="60" y="399"/>
                  </a:cubicBezTo>
                  <a:cubicBezTo>
                    <a:pt x="120" y="419"/>
                    <a:pt x="180" y="419"/>
                    <a:pt x="200" y="439"/>
                  </a:cubicBezTo>
                  <a:cubicBezTo>
                    <a:pt x="379" y="539"/>
                    <a:pt x="578" y="439"/>
                    <a:pt x="757" y="558"/>
                  </a:cubicBezTo>
                  <a:cubicBezTo>
                    <a:pt x="796" y="558"/>
                    <a:pt x="856" y="558"/>
                    <a:pt x="896" y="578"/>
                  </a:cubicBezTo>
                  <a:cubicBezTo>
                    <a:pt x="1274" y="638"/>
                    <a:pt x="1612" y="718"/>
                    <a:pt x="1970" y="757"/>
                  </a:cubicBezTo>
                  <a:lnTo>
                    <a:pt x="1970" y="539"/>
                  </a:lnTo>
                  <a:cubicBezTo>
                    <a:pt x="1871" y="141"/>
                    <a:pt x="1473" y="200"/>
                    <a:pt x="1194" y="61"/>
                  </a:cubicBezTo>
                  <a:cubicBezTo>
                    <a:pt x="1016" y="28"/>
                    <a:pt x="832" y="1"/>
                    <a:pt x="6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6899;p9">
              <a:extLst>
                <a:ext uri="{FF2B5EF4-FFF2-40B4-BE49-F238E27FC236}">
                  <a16:creationId xmlns:a16="http://schemas.microsoft.com/office/drawing/2014/main" id="{9A0F0429-966B-49EE-8493-A70272B039EF}"/>
                </a:ext>
              </a:extLst>
            </p:cNvPr>
            <p:cNvSpPr/>
            <p:nvPr/>
          </p:nvSpPr>
          <p:spPr>
            <a:xfrm>
              <a:off x="4118075" y="5017100"/>
              <a:ext cx="13950" cy="3925"/>
            </a:xfrm>
            <a:custGeom>
              <a:avLst/>
              <a:gdLst/>
              <a:ahLst/>
              <a:cxnLst/>
              <a:rect l="l" t="t" r="r" b="b"/>
              <a:pathLst>
                <a:path w="558" h="157" extrusionOk="0">
                  <a:moveTo>
                    <a:pt x="163" y="1"/>
                  </a:moveTo>
                  <a:cubicBezTo>
                    <a:pt x="110" y="1"/>
                    <a:pt x="55" y="5"/>
                    <a:pt x="1" y="10"/>
                  </a:cubicBezTo>
                  <a:cubicBezTo>
                    <a:pt x="100" y="122"/>
                    <a:pt x="216" y="156"/>
                    <a:pt x="337" y="156"/>
                  </a:cubicBezTo>
                  <a:cubicBezTo>
                    <a:pt x="409" y="156"/>
                    <a:pt x="483" y="144"/>
                    <a:pt x="558" y="129"/>
                  </a:cubicBezTo>
                  <a:cubicBezTo>
                    <a:pt x="442" y="28"/>
                    <a:pt x="306" y="1"/>
                    <a:pt x="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6900;p9">
              <a:extLst>
                <a:ext uri="{FF2B5EF4-FFF2-40B4-BE49-F238E27FC236}">
                  <a16:creationId xmlns:a16="http://schemas.microsoft.com/office/drawing/2014/main" id="{4C60D997-4C81-4E00-91E8-C54AA41423ED}"/>
                </a:ext>
              </a:extLst>
            </p:cNvPr>
            <p:cNvSpPr/>
            <p:nvPr/>
          </p:nvSpPr>
          <p:spPr>
            <a:xfrm>
              <a:off x="3925625" y="4088875"/>
              <a:ext cx="40300" cy="28850"/>
            </a:xfrm>
            <a:custGeom>
              <a:avLst/>
              <a:gdLst/>
              <a:ahLst/>
              <a:cxnLst/>
              <a:rect l="l" t="t" r="r" b="b"/>
              <a:pathLst>
                <a:path w="1612" h="1154" extrusionOk="0">
                  <a:moveTo>
                    <a:pt x="373" y="1"/>
                  </a:moveTo>
                  <a:cubicBezTo>
                    <a:pt x="258" y="1"/>
                    <a:pt x="135" y="24"/>
                    <a:pt x="0" y="79"/>
                  </a:cubicBezTo>
                  <a:cubicBezTo>
                    <a:pt x="0" y="139"/>
                    <a:pt x="20" y="178"/>
                    <a:pt x="20" y="238"/>
                  </a:cubicBezTo>
                  <a:cubicBezTo>
                    <a:pt x="438" y="537"/>
                    <a:pt x="836" y="815"/>
                    <a:pt x="1233" y="1113"/>
                  </a:cubicBezTo>
                  <a:cubicBezTo>
                    <a:pt x="1333" y="1113"/>
                    <a:pt x="1432" y="1133"/>
                    <a:pt x="1532" y="1153"/>
                  </a:cubicBezTo>
                  <a:cubicBezTo>
                    <a:pt x="1591" y="1113"/>
                    <a:pt x="1611" y="1034"/>
                    <a:pt x="1611" y="934"/>
                  </a:cubicBezTo>
                  <a:cubicBezTo>
                    <a:pt x="1611" y="875"/>
                    <a:pt x="1611" y="855"/>
                    <a:pt x="1591" y="815"/>
                  </a:cubicBezTo>
                  <a:cubicBezTo>
                    <a:pt x="1552" y="735"/>
                    <a:pt x="1512" y="656"/>
                    <a:pt x="1452" y="576"/>
                  </a:cubicBezTo>
                  <a:cubicBezTo>
                    <a:pt x="1107" y="326"/>
                    <a:pt x="800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6901;p9">
              <a:extLst>
                <a:ext uri="{FF2B5EF4-FFF2-40B4-BE49-F238E27FC236}">
                  <a16:creationId xmlns:a16="http://schemas.microsoft.com/office/drawing/2014/main" id="{8DF50F1C-9558-4ED6-8110-19D63DEABE24}"/>
                </a:ext>
              </a:extLst>
            </p:cNvPr>
            <p:cNvSpPr/>
            <p:nvPr/>
          </p:nvSpPr>
          <p:spPr>
            <a:xfrm>
              <a:off x="4271750" y="3578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80" y="120"/>
                    <a:pt x="179" y="199"/>
                    <a:pt x="319" y="199"/>
                  </a:cubicBezTo>
                  <a:cubicBezTo>
                    <a:pt x="358" y="120"/>
                    <a:pt x="358" y="8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6902;p9">
              <a:extLst>
                <a:ext uri="{FF2B5EF4-FFF2-40B4-BE49-F238E27FC236}">
                  <a16:creationId xmlns:a16="http://schemas.microsoft.com/office/drawing/2014/main" id="{CB7189A9-DC75-4561-BA16-04AD87894589}"/>
                </a:ext>
              </a:extLst>
            </p:cNvPr>
            <p:cNvSpPr/>
            <p:nvPr/>
          </p:nvSpPr>
          <p:spPr>
            <a:xfrm>
              <a:off x="4279700" y="35830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cubicBezTo>
                    <a:pt x="40" y="100"/>
                    <a:pt x="100" y="160"/>
                    <a:pt x="180" y="180"/>
                  </a:cubicBezTo>
                  <a:cubicBezTo>
                    <a:pt x="160" y="80"/>
                    <a:pt x="1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6903;p9">
              <a:extLst>
                <a:ext uri="{FF2B5EF4-FFF2-40B4-BE49-F238E27FC236}">
                  <a16:creationId xmlns:a16="http://schemas.microsoft.com/office/drawing/2014/main" id="{5C458C6B-95E0-4685-83AB-F76A153C4A9B}"/>
                </a:ext>
              </a:extLst>
            </p:cNvPr>
            <p:cNvSpPr/>
            <p:nvPr/>
          </p:nvSpPr>
          <p:spPr>
            <a:xfrm>
              <a:off x="5552350" y="3880475"/>
              <a:ext cx="12450" cy="8500"/>
            </a:xfrm>
            <a:custGeom>
              <a:avLst/>
              <a:gdLst/>
              <a:ahLst/>
              <a:cxnLst/>
              <a:rect l="l" t="t" r="r" b="b"/>
              <a:pathLst>
                <a:path w="498" h="340" extrusionOk="0">
                  <a:moveTo>
                    <a:pt x="0" y="0"/>
                  </a:moveTo>
                  <a:cubicBezTo>
                    <a:pt x="0" y="313"/>
                    <a:pt x="177" y="340"/>
                    <a:pt x="373" y="340"/>
                  </a:cubicBezTo>
                  <a:cubicBezTo>
                    <a:pt x="414" y="340"/>
                    <a:pt x="456" y="339"/>
                    <a:pt x="497" y="339"/>
                  </a:cubicBezTo>
                  <a:cubicBezTo>
                    <a:pt x="497" y="299"/>
                    <a:pt x="477" y="219"/>
                    <a:pt x="477" y="179"/>
                  </a:cubicBezTo>
                  <a:lnTo>
                    <a:pt x="318" y="20"/>
                  </a:lnTo>
                  <a:cubicBezTo>
                    <a:pt x="219" y="2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6904;p9">
              <a:extLst>
                <a:ext uri="{FF2B5EF4-FFF2-40B4-BE49-F238E27FC236}">
                  <a16:creationId xmlns:a16="http://schemas.microsoft.com/office/drawing/2014/main" id="{6C7F373C-CF53-48A9-BCD4-A93B2BF15D7B}"/>
                </a:ext>
              </a:extLst>
            </p:cNvPr>
            <p:cNvSpPr/>
            <p:nvPr/>
          </p:nvSpPr>
          <p:spPr>
            <a:xfrm>
              <a:off x="3866925" y="4052875"/>
              <a:ext cx="163650" cy="96675"/>
            </a:xfrm>
            <a:custGeom>
              <a:avLst/>
              <a:gdLst/>
              <a:ahLst/>
              <a:cxnLst/>
              <a:rect l="l" t="t" r="r" b="b"/>
              <a:pathLst>
                <a:path w="6546" h="3867" extrusionOk="0">
                  <a:moveTo>
                    <a:pt x="298" y="1"/>
                  </a:moveTo>
                  <a:cubicBezTo>
                    <a:pt x="201" y="1"/>
                    <a:pt x="102" y="43"/>
                    <a:pt x="1" y="166"/>
                  </a:cubicBezTo>
                  <a:cubicBezTo>
                    <a:pt x="259" y="345"/>
                    <a:pt x="498" y="485"/>
                    <a:pt x="757" y="664"/>
                  </a:cubicBezTo>
                  <a:cubicBezTo>
                    <a:pt x="1075" y="763"/>
                    <a:pt x="1393" y="882"/>
                    <a:pt x="1652" y="1161"/>
                  </a:cubicBezTo>
                  <a:cubicBezTo>
                    <a:pt x="1751" y="1161"/>
                    <a:pt x="1811" y="1201"/>
                    <a:pt x="1851" y="1300"/>
                  </a:cubicBezTo>
                  <a:cubicBezTo>
                    <a:pt x="1970" y="1340"/>
                    <a:pt x="2089" y="1380"/>
                    <a:pt x="2169" y="1499"/>
                  </a:cubicBezTo>
                  <a:cubicBezTo>
                    <a:pt x="2229" y="1499"/>
                    <a:pt x="2288" y="1499"/>
                    <a:pt x="2348" y="1539"/>
                  </a:cubicBezTo>
                  <a:cubicBezTo>
                    <a:pt x="2885" y="1658"/>
                    <a:pt x="3382" y="1797"/>
                    <a:pt x="3741" y="2255"/>
                  </a:cubicBezTo>
                  <a:cubicBezTo>
                    <a:pt x="3800" y="2295"/>
                    <a:pt x="3860" y="2354"/>
                    <a:pt x="3860" y="2434"/>
                  </a:cubicBezTo>
                  <a:cubicBezTo>
                    <a:pt x="4059" y="2752"/>
                    <a:pt x="4616" y="2553"/>
                    <a:pt x="4735" y="2971"/>
                  </a:cubicBezTo>
                  <a:cubicBezTo>
                    <a:pt x="4832" y="3067"/>
                    <a:pt x="5021" y="2996"/>
                    <a:pt x="5069" y="3154"/>
                  </a:cubicBezTo>
                  <a:lnTo>
                    <a:pt x="5069" y="3154"/>
                  </a:lnTo>
                  <a:cubicBezTo>
                    <a:pt x="5064" y="3152"/>
                    <a:pt x="5059" y="3151"/>
                    <a:pt x="5053" y="3150"/>
                  </a:cubicBezTo>
                  <a:lnTo>
                    <a:pt x="5053" y="3150"/>
                  </a:lnTo>
                  <a:lnTo>
                    <a:pt x="5073" y="3170"/>
                  </a:lnTo>
                  <a:cubicBezTo>
                    <a:pt x="5072" y="3164"/>
                    <a:pt x="5071" y="3159"/>
                    <a:pt x="5069" y="3154"/>
                  </a:cubicBezTo>
                  <a:lnTo>
                    <a:pt x="5069" y="3154"/>
                  </a:lnTo>
                  <a:cubicBezTo>
                    <a:pt x="5159" y="3178"/>
                    <a:pt x="5216" y="3251"/>
                    <a:pt x="5272" y="3270"/>
                  </a:cubicBezTo>
                  <a:cubicBezTo>
                    <a:pt x="5317" y="3314"/>
                    <a:pt x="5351" y="3337"/>
                    <a:pt x="5390" y="3337"/>
                  </a:cubicBezTo>
                  <a:cubicBezTo>
                    <a:pt x="5403" y="3337"/>
                    <a:pt x="5417" y="3334"/>
                    <a:pt x="5431" y="3329"/>
                  </a:cubicBezTo>
                  <a:cubicBezTo>
                    <a:pt x="5551" y="3429"/>
                    <a:pt x="5750" y="3349"/>
                    <a:pt x="5809" y="3528"/>
                  </a:cubicBezTo>
                  <a:lnTo>
                    <a:pt x="5770" y="3528"/>
                  </a:lnTo>
                  <a:cubicBezTo>
                    <a:pt x="5909" y="3568"/>
                    <a:pt x="6068" y="3528"/>
                    <a:pt x="6167" y="3667"/>
                  </a:cubicBezTo>
                  <a:lnTo>
                    <a:pt x="6148" y="3667"/>
                  </a:lnTo>
                  <a:cubicBezTo>
                    <a:pt x="6227" y="3727"/>
                    <a:pt x="6267" y="3747"/>
                    <a:pt x="6346" y="3787"/>
                  </a:cubicBezTo>
                  <a:cubicBezTo>
                    <a:pt x="6426" y="3827"/>
                    <a:pt x="6466" y="3846"/>
                    <a:pt x="6526" y="3866"/>
                  </a:cubicBezTo>
                  <a:cubicBezTo>
                    <a:pt x="6545" y="3667"/>
                    <a:pt x="6446" y="3488"/>
                    <a:pt x="6346" y="3329"/>
                  </a:cubicBezTo>
                  <a:cubicBezTo>
                    <a:pt x="6128" y="3289"/>
                    <a:pt x="6028" y="3170"/>
                    <a:pt x="5969" y="2971"/>
                  </a:cubicBezTo>
                  <a:cubicBezTo>
                    <a:pt x="5849" y="2951"/>
                    <a:pt x="5730" y="2892"/>
                    <a:pt x="5650" y="2772"/>
                  </a:cubicBezTo>
                  <a:lnTo>
                    <a:pt x="5471" y="2593"/>
                  </a:lnTo>
                  <a:lnTo>
                    <a:pt x="5312" y="2434"/>
                  </a:lnTo>
                  <a:cubicBezTo>
                    <a:pt x="5252" y="2354"/>
                    <a:pt x="5173" y="2295"/>
                    <a:pt x="5133" y="2255"/>
                  </a:cubicBezTo>
                  <a:cubicBezTo>
                    <a:pt x="4815" y="2235"/>
                    <a:pt x="4477" y="2136"/>
                    <a:pt x="4258" y="1877"/>
                  </a:cubicBezTo>
                  <a:cubicBezTo>
                    <a:pt x="3780" y="1658"/>
                    <a:pt x="3303" y="1400"/>
                    <a:pt x="2845" y="1161"/>
                  </a:cubicBezTo>
                  <a:cubicBezTo>
                    <a:pt x="2587" y="1042"/>
                    <a:pt x="2288" y="962"/>
                    <a:pt x="2169" y="664"/>
                  </a:cubicBezTo>
                  <a:cubicBezTo>
                    <a:pt x="1990" y="544"/>
                    <a:pt x="1791" y="445"/>
                    <a:pt x="1632" y="306"/>
                  </a:cubicBezTo>
                  <a:cubicBezTo>
                    <a:pt x="1606" y="267"/>
                    <a:pt x="1580" y="236"/>
                    <a:pt x="1543" y="236"/>
                  </a:cubicBezTo>
                  <a:cubicBezTo>
                    <a:pt x="1523" y="236"/>
                    <a:pt x="1501" y="245"/>
                    <a:pt x="1473" y="266"/>
                  </a:cubicBezTo>
                  <a:cubicBezTo>
                    <a:pt x="1353" y="246"/>
                    <a:pt x="1194" y="206"/>
                    <a:pt x="1075" y="186"/>
                  </a:cubicBezTo>
                  <a:cubicBezTo>
                    <a:pt x="1030" y="209"/>
                    <a:pt x="985" y="218"/>
                    <a:pt x="941" y="218"/>
                  </a:cubicBezTo>
                  <a:cubicBezTo>
                    <a:pt x="726" y="218"/>
                    <a:pt x="516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6905;p9">
              <a:extLst>
                <a:ext uri="{FF2B5EF4-FFF2-40B4-BE49-F238E27FC236}">
                  <a16:creationId xmlns:a16="http://schemas.microsoft.com/office/drawing/2014/main" id="{45E59FD7-6437-4A85-BE82-1843F6503DAD}"/>
                </a:ext>
              </a:extLst>
            </p:cNvPr>
            <p:cNvSpPr/>
            <p:nvPr/>
          </p:nvSpPr>
          <p:spPr>
            <a:xfrm>
              <a:off x="3860475" y="4043100"/>
              <a:ext cx="33325" cy="16875"/>
            </a:xfrm>
            <a:custGeom>
              <a:avLst/>
              <a:gdLst/>
              <a:ahLst/>
              <a:cxnLst/>
              <a:rect l="l" t="t" r="r" b="b"/>
              <a:pathLst>
                <a:path w="1333" h="675" extrusionOk="0">
                  <a:moveTo>
                    <a:pt x="318" y="0"/>
                  </a:moveTo>
                  <a:cubicBezTo>
                    <a:pt x="40" y="100"/>
                    <a:pt x="0" y="279"/>
                    <a:pt x="139" y="498"/>
                  </a:cubicBezTo>
                  <a:lnTo>
                    <a:pt x="199" y="557"/>
                  </a:lnTo>
                  <a:lnTo>
                    <a:pt x="259" y="557"/>
                  </a:lnTo>
                  <a:cubicBezTo>
                    <a:pt x="316" y="529"/>
                    <a:pt x="373" y="517"/>
                    <a:pt x="430" y="517"/>
                  </a:cubicBezTo>
                  <a:cubicBezTo>
                    <a:pt x="641" y="517"/>
                    <a:pt x="849" y="675"/>
                    <a:pt x="1065" y="675"/>
                  </a:cubicBezTo>
                  <a:cubicBezTo>
                    <a:pt x="1153" y="675"/>
                    <a:pt x="1242" y="649"/>
                    <a:pt x="1333" y="577"/>
                  </a:cubicBezTo>
                  <a:cubicBezTo>
                    <a:pt x="1233" y="498"/>
                    <a:pt x="1114" y="418"/>
                    <a:pt x="1015" y="358"/>
                  </a:cubicBezTo>
                  <a:cubicBezTo>
                    <a:pt x="856" y="279"/>
                    <a:pt x="696" y="219"/>
                    <a:pt x="537" y="159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6906;p9">
              <a:extLst>
                <a:ext uri="{FF2B5EF4-FFF2-40B4-BE49-F238E27FC236}">
                  <a16:creationId xmlns:a16="http://schemas.microsoft.com/office/drawing/2014/main" id="{150E2752-08E9-4B45-B247-3A7BB384F6B6}"/>
                </a:ext>
              </a:extLst>
            </p:cNvPr>
            <p:cNvSpPr/>
            <p:nvPr/>
          </p:nvSpPr>
          <p:spPr>
            <a:xfrm>
              <a:off x="4021100" y="4144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cubicBezTo>
                    <a:pt x="6" y="4"/>
                    <a:pt x="11" y="8"/>
                    <a:pt x="16" y="12"/>
                  </a:cubicBezTo>
                  <a:lnTo>
                    <a:pt x="16" y="12"/>
                  </a:lnTo>
                  <a:cubicBezTo>
                    <a:pt x="12" y="7"/>
                    <a:pt x="7" y="3"/>
                    <a:pt x="0" y="0"/>
                  </a:cubicBezTo>
                  <a:close/>
                  <a:moveTo>
                    <a:pt x="16" y="12"/>
                  </a:moveTo>
                  <a:cubicBezTo>
                    <a:pt x="41" y="39"/>
                    <a:pt x="43" y="92"/>
                    <a:pt x="60" y="160"/>
                  </a:cubicBezTo>
                  <a:cubicBezTo>
                    <a:pt x="100" y="160"/>
                    <a:pt x="160" y="120"/>
                    <a:pt x="199" y="120"/>
                  </a:cubicBezTo>
                  <a:cubicBezTo>
                    <a:pt x="125" y="101"/>
                    <a:pt x="86" y="65"/>
                    <a:pt x="16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6907;p9">
              <a:extLst>
                <a:ext uri="{FF2B5EF4-FFF2-40B4-BE49-F238E27FC236}">
                  <a16:creationId xmlns:a16="http://schemas.microsoft.com/office/drawing/2014/main" id="{199FCFFC-5EBF-4CF3-8122-A76A78B072E7}"/>
                </a:ext>
              </a:extLst>
            </p:cNvPr>
            <p:cNvSpPr/>
            <p:nvPr/>
          </p:nvSpPr>
          <p:spPr>
            <a:xfrm>
              <a:off x="5537425" y="4212175"/>
              <a:ext cx="86050" cy="28025"/>
            </a:xfrm>
            <a:custGeom>
              <a:avLst/>
              <a:gdLst/>
              <a:ahLst/>
              <a:cxnLst/>
              <a:rect l="l" t="t" r="r" b="b"/>
              <a:pathLst>
                <a:path w="3442" h="1121" extrusionOk="0">
                  <a:moveTo>
                    <a:pt x="2765" y="1"/>
                  </a:moveTo>
                  <a:cubicBezTo>
                    <a:pt x="1811" y="100"/>
                    <a:pt x="876" y="200"/>
                    <a:pt x="0" y="617"/>
                  </a:cubicBezTo>
                  <a:cubicBezTo>
                    <a:pt x="0" y="777"/>
                    <a:pt x="80" y="856"/>
                    <a:pt x="199" y="936"/>
                  </a:cubicBezTo>
                  <a:cubicBezTo>
                    <a:pt x="461" y="1028"/>
                    <a:pt x="735" y="1121"/>
                    <a:pt x="1021" y="1121"/>
                  </a:cubicBezTo>
                  <a:cubicBezTo>
                    <a:pt x="1104" y="1121"/>
                    <a:pt x="1188" y="1113"/>
                    <a:pt x="1273" y="1095"/>
                  </a:cubicBezTo>
                  <a:cubicBezTo>
                    <a:pt x="1393" y="1075"/>
                    <a:pt x="1492" y="995"/>
                    <a:pt x="1572" y="936"/>
                  </a:cubicBezTo>
                  <a:cubicBezTo>
                    <a:pt x="1639" y="902"/>
                    <a:pt x="1712" y="875"/>
                    <a:pt x="1787" y="875"/>
                  </a:cubicBezTo>
                  <a:cubicBezTo>
                    <a:pt x="1847" y="875"/>
                    <a:pt x="1908" y="892"/>
                    <a:pt x="1970" y="936"/>
                  </a:cubicBezTo>
                  <a:cubicBezTo>
                    <a:pt x="2049" y="936"/>
                    <a:pt x="2089" y="956"/>
                    <a:pt x="2149" y="956"/>
                  </a:cubicBezTo>
                  <a:cubicBezTo>
                    <a:pt x="2188" y="936"/>
                    <a:pt x="2248" y="936"/>
                    <a:pt x="2308" y="896"/>
                  </a:cubicBezTo>
                  <a:cubicBezTo>
                    <a:pt x="2368" y="598"/>
                    <a:pt x="2606" y="598"/>
                    <a:pt x="2865" y="578"/>
                  </a:cubicBezTo>
                  <a:cubicBezTo>
                    <a:pt x="2984" y="379"/>
                    <a:pt x="3183" y="419"/>
                    <a:pt x="3382" y="399"/>
                  </a:cubicBezTo>
                  <a:cubicBezTo>
                    <a:pt x="3442" y="359"/>
                    <a:pt x="3442" y="279"/>
                    <a:pt x="3382" y="200"/>
                  </a:cubicBezTo>
                  <a:cubicBezTo>
                    <a:pt x="3322" y="160"/>
                    <a:pt x="3283" y="100"/>
                    <a:pt x="3203" y="80"/>
                  </a:cubicBezTo>
                  <a:lnTo>
                    <a:pt x="29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6908;p9">
              <a:extLst>
                <a:ext uri="{FF2B5EF4-FFF2-40B4-BE49-F238E27FC236}">
                  <a16:creationId xmlns:a16="http://schemas.microsoft.com/office/drawing/2014/main" id="{00C6510B-5742-48F0-BCE0-8D77E9BBEF9A}"/>
                </a:ext>
              </a:extLst>
            </p:cNvPr>
            <p:cNvSpPr/>
            <p:nvPr/>
          </p:nvSpPr>
          <p:spPr>
            <a:xfrm>
              <a:off x="5621975" y="4209200"/>
              <a:ext cx="8975" cy="12950"/>
            </a:xfrm>
            <a:custGeom>
              <a:avLst/>
              <a:gdLst/>
              <a:ahLst/>
              <a:cxnLst/>
              <a:rect l="l" t="t" r="r" b="b"/>
              <a:pathLst>
                <a:path w="359" h="518" extrusionOk="0">
                  <a:moveTo>
                    <a:pt x="199" y="0"/>
                  </a:moveTo>
                  <a:cubicBezTo>
                    <a:pt x="179" y="0"/>
                    <a:pt x="119" y="20"/>
                    <a:pt x="100" y="60"/>
                  </a:cubicBezTo>
                  <a:cubicBezTo>
                    <a:pt x="20" y="160"/>
                    <a:pt x="0" y="239"/>
                    <a:pt x="0" y="378"/>
                  </a:cubicBezTo>
                  <a:lnTo>
                    <a:pt x="0" y="518"/>
                  </a:lnTo>
                  <a:cubicBezTo>
                    <a:pt x="100" y="518"/>
                    <a:pt x="199" y="498"/>
                    <a:pt x="318" y="498"/>
                  </a:cubicBezTo>
                  <a:cubicBezTo>
                    <a:pt x="318" y="319"/>
                    <a:pt x="358" y="179"/>
                    <a:pt x="358" y="20"/>
                  </a:cubicBezTo>
                  <a:cubicBezTo>
                    <a:pt x="298" y="20"/>
                    <a:pt x="259" y="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6909;p9">
              <a:extLst>
                <a:ext uri="{FF2B5EF4-FFF2-40B4-BE49-F238E27FC236}">
                  <a16:creationId xmlns:a16="http://schemas.microsoft.com/office/drawing/2014/main" id="{C165879F-1A02-4261-8A6C-0911919720A3}"/>
                </a:ext>
              </a:extLst>
            </p:cNvPr>
            <p:cNvSpPr/>
            <p:nvPr/>
          </p:nvSpPr>
          <p:spPr>
            <a:xfrm>
              <a:off x="4293275" y="3555225"/>
              <a:ext cx="5350" cy="6075"/>
            </a:xfrm>
            <a:custGeom>
              <a:avLst/>
              <a:gdLst/>
              <a:ahLst/>
              <a:cxnLst/>
              <a:rect l="l" t="t" r="r" b="b"/>
              <a:pathLst>
                <a:path w="214" h="243" extrusionOk="0">
                  <a:moveTo>
                    <a:pt x="35" y="1"/>
                  </a:moveTo>
                  <a:lnTo>
                    <a:pt x="15" y="40"/>
                  </a:lnTo>
                  <a:cubicBezTo>
                    <a:pt x="1" y="166"/>
                    <a:pt x="16" y="243"/>
                    <a:pt x="89" y="243"/>
                  </a:cubicBezTo>
                  <a:cubicBezTo>
                    <a:pt x="119" y="243"/>
                    <a:pt x="160" y="229"/>
                    <a:pt x="214" y="199"/>
                  </a:cubicBezTo>
                  <a:cubicBezTo>
                    <a:pt x="174" y="140"/>
                    <a:pt x="174" y="100"/>
                    <a:pt x="174" y="40"/>
                  </a:cubicBezTo>
                  <a:cubicBezTo>
                    <a:pt x="134" y="20"/>
                    <a:pt x="94" y="1"/>
                    <a:pt x="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6910;p9">
              <a:extLst>
                <a:ext uri="{FF2B5EF4-FFF2-40B4-BE49-F238E27FC236}">
                  <a16:creationId xmlns:a16="http://schemas.microsoft.com/office/drawing/2014/main" id="{45A3B352-F4EC-4107-AD1E-110D108D7302}"/>
                </a:ext>
              </a:extLst>
            </p:cNvPr>
            <p:cNvSpPr/>
            <p:nvPr/>
          </p:nvSpPr>
          <p:spPr>
            <a:xfrm>
              <a:off x="5776125" y="4688125"/>
              <a:ext cx="8000" cy="8475"/>
            </a:xfrm>
            <a:custGeom>
              <a:avLst/>
              <a:gdLst/>
              <a:ahLst/>
              <a:cxnLst/>
              <a:rect l="l" t="t" r="r" b="b"/>
              <a:pathLst>
                <a:path w="320" h="33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39"/>
                    <a:pt x="21" y="299"/>
                    <a:pt x="200" y="338"/>
                  </a:cubicBezTo>
                  <a:lnTo>
                    <a:pt x="299" y="338"/>
                  </a:lnTo>
                  <a:cubicBezTo>
                    <a:pt x="299" y="299"/>
                    <a:pt x="299" y="239"/>
                    <a:pt x="319" y="199"/>
                  </a:cubicBezTo>
                  <a:cubicBezTo>
                    <a:pt x="220" y="119"/>
                    <a:pt x="10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6911;p9">
              <a:extLst>
                <a:ext uri="{FF2B5EF4-FFF2-40B4-BE49-F238E27FC236}">
                  <a16:creationId xmlns:a16="http://schemas.microsoft.com/office/drawing/2014/main" id="{5C078DF0-C8BD-4836-8157-6BD53F7B8CC7}"/>
                </a:ext>
              </a:extLst>
            </p:cNvPr>
            <p:cNvSpPr/>
            <p:nvPr/>
          </p:nvSpPr>
          <p:spPr>
            <a:xfrm>
              <a:off x="4016125" y="3630825"/>
              <a:ext cx="145750" cy="46275"/>
            </a:xfrm>
            <a:custGeom>
              <a:avLst/>
              <a:gdLst/>
              <a:ahLst/>
              <a:cxnLst/>
              <a:rect l="l" t="t" r="r" b="b"/>
              <a:pathLst>
                <a:path w="5830" h="1851" extrusionOk="0">
                  <a:moveTo>
                    <a:pt x="961" y="1"/>
                  </a:moveTo>
                  <a:cubicBezTo>
                    <a:pt x="613" y="1"/>
                    <a:pt x="302" y="142"/>
                    <a:pt x="1" y="378"/>
                  </a:cubicBezTo>
                  <a:cubicBezTo>
                    <a:pt x="160" y="478"/>
                    <a:pt x="279" y="617"/>
                    <a:pt x="398" y="716"/>
                  </a:cubicBezTo>
                  <a:cubicBezTo>
                    <a:pt x="478" y="756"/>
                    <a:pt x="538" y="816"/>
                    <a:pt x="597" y="856"/>
                  </a:cubicBezTo>
                  <a:cubicBezTo>
                    <a:pt x="737" y="875"/>
                    <a:pt x="856" y="935"/>
                    <a:pt x="916" y="1055"/>
                  </a:cubicBezTo>
                  <a:cubicBezTo>
                    <a:pt x="975" y="1134"/>
                    <a:pt x="1055" y="1174"/>
                    <a:pt x="1095" y="1234"/>
                  </a:cubicBezTo>
                  <a:cubicBezTo>
                    <a:pt x="1154" y="1234"/>
                    <a:pt x="1194" y="1234"/>
                    <a:pt x="1254" y="1253"/>
                  </a:cubicBezTo>
                  <a:cubicBezTo>
                    <a:pt x="1338" y="1239"/>
                    <a:pt x="1421" y="1233"/>
                    <a:pt x="1502" y="1233"/>
                  </a:cubicBezTo>
                  <a:cubicBezTo>
                    <a:pt x="1878" y="1233"/>
                    <a:pt x="2216" y="1375"/>
                    <a:pt x="2527" y="1572"/>
                  </a:cubicBezTo>
                  <a:cubicBezTo>
                    <a:pt x="2547" y="1751"/>
                    <a:pt x="2666" y="1830"/>
                    <a:pt x="2845" y="1850"/>
                  </a:cubicBezTo>
                  <a:cubicBezTo>
                    <a:pt x="2905" y="1850"/>
                    <a:pt x="2984" y="1830"/>
                    <a:pt x="3064" y="1771"/>
                  </a:cubicBezTo>
                  <a:cubicBezTo>
                    <a:pt x="3084" y="1711"/>
                    <a:pt x="3084" y="1631"/>
                    <a:pt x="3064" y="1552"/>
                  </a:cubicBezTo>
                  <a:lnTo>
                    <a:pt x="2845" y="1413"/>
                  </a:lnTo>
                  <a:cubicBezTo>
                    <a:pt x="2786" y="1353"/>
                    <a:pt x="2746" y="1313"/>
                    <a:pt x="2666" y="1273"/>
                  </a:cubicBezTo>
                  <a:cubicBezTo>
                    <a:pt x="2646" y="1234"/>
                    <a:pt x="2587" y="1214"/>
                    <a:pt x="2547" y="1214"/>
                  </a:cubicBezTo>
                  <a:cubicBezTo>
                    <a:pt x="2467" y="1214"/>
                    <a:pt x="2388" y="1134"/>
                    <a:pt x="2308" y="1074"/>
                  </a:cubicBezTo>
                  <a:cubicBezTo>
                    <a:pt x="2288" y="1035"/>
                    <a:pt x="2248" y="1035"/>
                    <a:pt x="2189" y="1035"/>
                  </a:cubicBezTo>
                  <a:cubicBezTo>
                    <a:pt x="2069" y="975"/>
                    <a:pt x="1890" y="995"/>
                    <a:pt x="1791" y="875"/>
                  </a:cubicBezTo>
                  <a:cubicBezTo>
                    <a:pt x="1691" y="736"/>
                    <a:pt x="1294" y="577"/>
                    <a:pt x="1791" y="438"/>
                  </a:cubicBezTo>
                  <a:cubicBezTo>
                    <a:pt x="2049" y="370"/>
                    <a:pt x="2307" y="339"/>
                    <a:pt x="2559" y="339"/>
                  </a:cubicBezTo>
                  <a:cubicBezTo>
                    <a:pt x="2676" y="339"/>
                    <a:pt x="2791" y="346"/>
                    <a:pt x="2905" y="358"/>
                  </a:cubicBezTo>
                  <a:cubicBezTo>
                    <a:pt x="3662" y="436"/>
                    <a:pt x="4420" y="549"/>
                    <a:pt x="5177" y="549"/>
                  </a:cubicBezTo>
                  <a:cubicBezTo>
                    <a:pt x="5395" y="549"/>
                    <a:pt x="5612" y="540"/>
                    <a:pt x="5829" y="517"/>
                  </a:cubicBezTo>
                  <a:cubicBezTo>
                    <a:pt x="5113" y="279"/>
                    <a:pt x="4337" y="279"/>
                    <a:pt x="3581" y="159"/>
                  </a:cubicBezTo>
                  <a:cubicBezTo>
                    <a:pt x="3457" y="138"/>
                    <a:pt x="3333" y="130"/>
                    <a:pt x="3209" y="130"/>
                  </a:cubicBezTo>
                  <a:cubicBezTo>
                    <a:pt x="2836" y="130"/>
                    <a:pt x="2465" y="202"/>
                    <a:pt x="2102" y="202"/>
                  </a:cubicBezTo>
                  <a:cubicBezTo>
                    <a:pt x="1910" y="202"/>
                    <a:pt x="1719" y="182"/>
                    <a:pt x="1532" y="120"/>
                  </a:cubicBezTo>
                  <a:cubicBezTo>
                    <a:pt x="1329" y="38"/>
                    <a:pt x="1140" y="1"/>
                    <a:pt x="9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6912;p9">
              <a:extLst>
                <a:ext uri="{FF2B5EF4-FFF2-40B4-BE49-F238E27FC236}">
                  <a16:creationId xmlns:a16="http://schemas.microsoft.com/office/drawing/2014/main" id="{11988F63-EC07-45E1-8EFF-09327E08AB31}"/>
                </a:ext>
              </a:extLst>
            </p:cNvPr>
            <p:cNvSpPr/>
            <p:nvPr/>
          </p:nvSpPr>
          <p:spPr>
            <a:xfrm>
              <a:off x="5619475" y="4200750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120" y="0"/>
                  </a:moveTo>
                  <a:lnTo>
                    <a:pt x="80" y="40"/>
                  </a:lnTo>
                  <a:cubicBezTo>
                    <a:pt x="1" y="239"/>
                    <a:pt x="20" y="358"/>
                    <a:pt x="259" y="398"/>
                  </a:cubicBezTo>
                  <a:lnTo>
                    <a:pt x="299" y="338"/>
                  </a:lnTo>
                  <a:cubicBezTo>
                    <a:pt x="259" y="219"/>
                    <a:pt x="180" y="12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6913;p9">
              <a:extLst>
                <a:ext uri="{FF2B5EF4-FFF2-40B4-BE49-F238E27FC236}">
                  <a16:creationId xmlns:a16="http://schemas.microsoft.com/office/drawing/2014/main" id="{4F54D023-6CF7-4469-9834-88838E991D81}"/>
                </a:ext>
              </a:extLst>
            </p:cNvPr>
            <p:cNvSpPr/>
            <p:nvPr/>
          </p:nvSpPr>
          <p:spPr>
            <a:xfrm>
              <a:off x="4482600" y="360495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21" y="120"/>
                    <a:pt x="61" y="100"/>
                    <a:pt x="120" y="80"/>
                  </a:cubicBezTo>
                  <a:cubicBezTo>
                    <a:pt x="61" y="60"/>
                    <a:pt x="41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6914;p9">
              <a:extLst>
                <a:ext uri="{FF2B5EF4-FFF2-40B4-BE49-F238E27FC236}">
                  <a16:creationId xmlns:a16="http://schemas.microsoft.com/office/drawing/2014/main" id="{010815C0-7238-43D6-9BD6-D6B254C5DCC3}"/>
                </a:ext>
              </a:extLst>
            </p:cNvPr>
            <p:cNvSpPr/>
            <p:nvPr/>
          </p:nvSpPr>
          <p:spPr>
            <a:xfrm>
              <a:off x="3964900" y="4113725"/>
              <a:ext cx="21800" cy="13450"/>
            </a:xfrm>
            <a:custGeom>
              <a:avLst/>
              <a:gdLst/>
              <a:ahLst/>
              <a:cxnLst/>
              <a:rect l="l" t="t" r="r" b="b"/>
              <a:pathLst>
                <a:path w="872" h="538" extrusionOk="0">
                  <a:moveTo>
                    <a:pt x="1" y="0"/>
                  </a:moveTo>
                  <a:lnTo>
                    <a:pt x="1" y="179"/>
                  </a:lnTo>
                  <a:cubicBezTo>
                    <a:pt x="1" y="219"/>
                    <a:pt x="20" y="259"/>
                    <a:pt x="20" y="318"/>
                  </a:cubicBezTo>
                  <a:cubicBezTo>
                    <a:pt x="219" y="338"/>
                    <a:pt x="418" y="318"/>
                    <a:pt x="538" y="477"/>
                  </a:cubicBezTo>
                  <a:cubicBezTo>
                    <a:pt x="637" y="517"/>
                    <a:pt x="757" y="517"/>
                    <a:pt x="856" y="537"/>
                  </a:cubicBezTo>
                  <a:cubicBezTo>
                    <a:pt x="871" y="227"/>
                    <a:pt x="827" y="2"/>
                    <a:pt x="581" y="2"/>
                  </a:cubicBezTo>
                  <a:cubicBezTo>
                    <a:pt x="511" y="2"/>
                    <a:pt x="424" y="20"/>
                    <a:pt x="319" y="60"/>
                  </a:cubicBezTo>
                  <a:cubicBezTo>
                    <a:pt x="308" y="62"/>
                    <a:pt x="295" y="64"/>
                    <a:pt x="282" y="64"/>
                  </a:cubicBezTo>
                  <a:cubicBezTo>
                    <a:pt x="201" y="64"/>
                    <a:pt x="86" y="1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6915;p9">
              <a:extLst>
                <a:ext uri="{FF2B5EF4-FFF2-40B4-BE49-F238E27FC236}">
                  <a16:creationId xmlns:a16="http://schemas.microsoft.com/office/drawing/2014/main" id="{3D1BFFB2-BBFE-47A3-B7F9-C4968F3CCE17}"/>
                </a:ext>
              </a:extLst>
            </p:cNvPr>
            <p:cNvSpPr/>
            <p:nvPr/>
          </p:nvSpPr>
          <p:spPr>
            <a:xfrm>
              <a:off x="3986275" y="4126650"/>
              <a:ext cx="9000" cy="5000"/>
            </a:xfrm>
            <a:custGeom>
              <a:avLst/>
              <a:gdLst/>
              <a:ahLst/>
              <a:cxnLst/>
              <a:rect l="l" t="t" r="r" b="b"/>
              <a:pathLst>
                <a:path w="360" h="200" extrusionOk="0">
                  <a:moveTo>
                    <a:pt x="1" y="0"/>
                  </a:moveTo>
                  <a:cubicBezTo>
                    <a:pt x="1" y="40"/>
                    <a:pt x="1" y="100"/>
                    <a:pt x="41" y="139"/>
                  </a:cubicBezTo>
                  <a:cubicBezTo>
                    <a:pt x="140" y="139"/>
                    <a:pt x="260" y="159"/>
                    <a:pt x="359" y="199"/>
                  </a:cubicBezTo>
                  <a:cubicBezTo>
                    <a:pt x="299" y="2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6916;p9">
              <a:extLst>
                <a:ext uri="{FF2B5EF4-FFF2-40B4-BE49-F238E27FC236}">
                  <a16:creationId xmlns:a16="http://schemas.microsoft.com/office/drawing/2014/main" id="{01577675-6DB2-48F4-AED5-DDC3FA5EB0A4}"/>
                </a:ext>
              </a:extLst>
            </p:cNvPr>
            <p:cNvSpPr/>
            <p:nvPr/>
          </p:nvSpPr>
          <p:spPr>
            <a:xfrm>
              <a:off x="4003200" y="4136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0" y="0"/>
                  </a:moveTo>
                  <a:cubicBezTo>
                    <a:pt x="20" y="20"/>
                    <a:pt x="60" y="60"/>
                    <a:pt x="60" y="120"/>
                  </a:cubicBezTo>
                  <a:cubicBezTo>
                    <a:pt x="179" y="139"/>
                    <a:pt x="279" y="159"/>
                    <a:pt x="378" y="179"/>
                  </a:cubicBezTo>
                  <a:cubicBezTo>
                    <a:pt x="319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6917;p9">
              <a:extLst>
                <a:ext uri="{FF2B5EF4-FFF2-40B4-BE49-F238E27FC236}">
                  <a16:creationId xmlns:a16="http://schemas.microsoft.com/office/drawing/2014/main" id="{52943366-5BB0-4F6B-BE5F-14748CA3E9EB}"/>
                </a:ext>
              </a:extLst>
            </p:cNvPr>
            <p:cNvSpPr/>
            <p:nvPr/>
          </p:nvSpPr>
          <p:spPr>
            <a:xfrm>
              <a:off x="4011650" y="4139850"/>
              <a:ext cx="10475" cy="4225"/>
            </a:xfrm>
            <a:custGeom>
              <a:avLst/>
              <a:gdLst/>
              <a:ahLst/>
              <a:cxnLst/>
              <a:rect l="l" t="t" r="r" b="b"/>
              <a:pathLst>
                <a:path w="419" h="169" extrusionOk="0">
                  <a:moveTo>
                    <a:pt x="127" y="1"/>
                  </a:moveTo>
                  <a:cubicBezTo>
                    <a:pt x="88" y="1"/>
                    <a:pt x="45" y="4"/>
                    <a:pt x="0" y="9"/>
                  </a:cubicBezTo>
                  <a:cubicBezTo>
                    <a:pt x="0" y="69"/>
                    <a:pt x="40" y="109"/>
                    <a:pt x="60" y="149"/>
                  </a:cubicBezTo>
                  <a:cubicBezTo>
                    <a:pt x="180" y="168"/>
                    <a:pt x="279" y="168"/>
                    <a:pt x="418" y="168"/>
                  </a:cubicBezTo>
                  <a:cubicBezTo>
                    <a:pt x="344" y="34"/>
                    <a:pt x="247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6918;p9">
              <a:extLst>
                <a:ext uri="{FF2B5EF4-FFF2-40B4-BE49-F238E27FC236}">
                  <a16:creationId xmlns:a16="http://schemas.microsoft.com/office/drawing/2014/main" id="{E56F08F7-ACD5-4071-B72D-068E06E72418}"/>
                </a:ext>
              </a:extLst>
            </p:cNvPr>
            <p:cNvSpPr/>
            <p:nvPr/>
          </p:nvSpPr>
          <p:spPr>
            <a:xfrm>
              <a:off x="3994750" y="4131625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0"/>
                  </a:moveTo>
                  <a:cubicBezTo>
                    <a:pt x="0" y="40"/>
                    <a:pt x="0" y="100"/>
                    <a:pt x="40" y="139"/>
                  </a:cubicBezTo>
                  <a:cubicBezTo>
                    <a:pt x="100" y="139"/>
                    <a:pt x="159" y="120"/>
                    <a:pt x="219" y="120"/>
                  </a:cubicBezTo>
                  <a:cubicBezTo>
                    <a:pt x="159" y="2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6919;p9">
              <a:extLst>
                <a:ext uri="{FF2B5EF4-FFF2-40B4-BE49-F238E27FC236}">
                  <a16:creationId xmlns:a16="http://schemas.microsoft.com/office/drawing/2014/main" id="{8B5CB837-FBE3-4BDE-A7FF-2810D86460D4}"/>
                </a:ext>
              </a:extLst>
            </p:cNvPr>
            <p:cNvSpPr/>
            <p:nvPr/>
          </p:nvSpPr>
          <p:spPr>
            <a:xfrm>
              <a:off x="3980825" y="3960550"/>
              <a:ext cx="112400" cy="54600"/>
            </a:xfrm>
            <a:custGeom>
              <a:avLst/>
              <a:gdLst/>
              <a:ahLst/>
              <a:cxnLst/>
              <a:rect l="l" t="t" r="r" b="b"/>
              <a:pathLst>
                <a:path w="4496" h="2184" extrusionOk="0">
                  <a:moveTo>
                    <a:pt x="219" y="0"/>
                  </a:moveTo>
                  <a:cubicBezTo>
                    <a:pt x="100" y="20"/>
                    <a:pt x="0" y="100"/>
                    <a:pt x="0" y="239"/>
                  </a:cubicBezTo>
                  <a:cubicBezTo>
                    <a:pt x="20" y="318"/>
                    <a:pt x="40" y="398"/>
                    <a:pt x="100" y="478"/>
                  </a:cubicBezTo>
                  <a:cubicBezTo>
                    <a:pt x="816" y="1015"/>
                    <a:pt x="1651" y="1333"/>
                    <a:pt x="2467" y="1671"/>
                  </a:cubicBezTo>
                  <a:cubicBezTo>
                    <a:pt x="2686" y="1771"/>
                    <a:pt x="2904" y="1790"/>
                    <a:pt x="3103" y="1890"/>
                  </a:cubicBezTo>
                  <a:cubicBezTo>
                    <a:pt x="3121" y="1884"/>
                    <a:pt x="3135" y="1882"/>
                    <a:pt x="3147" y="1882"/>
                  </a:cubicBezTo>
                  <a:cubicBezTo>
                    <a:pt x="3176" y="1882"/>
                    <a:pt x="3195" y="1896"/>
                    <a:pt x="3223" y="1910"/>
                  </a:cubicBezTo>
                  <a:cubicBezTo>
                    <a:pt x="3382" y="2069"/>
                    <a:pt x="3601" y="1910"/>
                    <a:pt x="3760" y="2089"/>
                  </a:cubicBezTo>
                  <a:cubicBezTo>
                    <a:pt x="3800" y="2129"/>
                    <a:pt x="3899" y="2168"/>
                    <a:pt x="3979" y="2168"/>
                  </a:cubicBezTo>
                  <a:cubicBezTo>
                    <a:pt x="4042" y="2175"/>
                    <a:pt x="4108" y="2183"/>
                    <a:pt x="4171" y="2183"/>
                  </a:cubicBezTo>
                  <a:cubicBezTo>
                    <a:pt x="4306" y="2183"/>
                    <a:pt x="4428" y="2145"/>
                    <a:pt x="4496" y="1969"/>
                  </a:cubicBezTo>
                  <a:cubicBezTo>
                    <a:pt x="4436" y="1731"/>
                    <a:pt x="4257" y="1631"/>
                    <a:pt x="4058" y="1572"/>
                  </a:cubicBezTo>
                  <a:cubicBezTo>
                    <a:pt x="4042" y="1572"/>
                    <a:pt x="4026" y="1573"/>
                    <a:pt x="4010" y="1573"/>
                  </a:cubicBezTo>
                  <a:cubicBezTo>
                    <a:pt x="3656" y="1573"/>
                    <a:pt x="3388" y="1367"/>
                    <a:pt x="3084" y="1233"/>
                  </a:cubicBezTo>
                  <a:cubicBezTo>
                    <a:pt x="2109" y="836"/>
                    <a:pt x="1214" y="318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6920;p9">
              <a:extLst>
                <a:ext uri="{FF2B5EF4-FFF2-40B4-BE49-F238E27FC236}">
                  <a16:creationId xmlns:a16="http://schemas.microsoft.com/office/drawing/2014/main" id="{B054A2AE-D82E-4112-97A3-B1EE66D0AB2F}"/>
                </a:ext>
              </a:extLst>
            </p:cNvPr>
            <p:cNvSpPr/>
            <p:nvPr/>
          </p:nvSpPr>
          <p:spPr>
            <a:xfrm>
              <a:off x="4077800" y="4006300"/>
              <a:ext cx="111925" cy="52725"/>
            </a:xfrm>
            <a:custGeom>
              <a:avLst/>
              <a:gdLst/>
              <a:ahLst/>
              <a:cxnLst/>
              <a:rect l="l" t="t" r="r" b="b"/>
              <a:pathLst>
                <a:path w="4477" h="2109" extrusionOk="0">
                  <a:moveTo>
                    <a:pt x="659" y="0"/>
                  </a:moveTo>
                  <a:cubicBezTo>
                    <a:pt x="627" y="0"/>
                    <a:pt x="597" y="20"/>
                    <a:pt x="577" y="60"/>
                  </a:cubicBezTo>
                  <a:cubicBezTo>
                    <a:pt x="458" y="279"/>
                    <a:pt x="219" y="219"/>
                    <a:pt x="60" y="239"/>
                  </a:cubicBezTo>
                  <a:cubicBezTo>
                    <a:pt x="20" y="239"/>
                    <a:pt x="0" y="259"/>
                    <a:pt x="60" y="259"/>
                  </a:cubicBezTo>
                  <a:cubicBezTo>
                    <a:pt x="20" y="279"/>
                    <a:pt x="60" y="318"/>
                    <a:pt x="120" y="338"/>
                  </a:cubicBezTo>
                  <a:lnTo>
                    <a:pt x="199" y="338"/>
                  </a:lnTo>
                  <a:lnTo>
                    <a:pt x="259" y="358"/>
                  </a:lnTo>
                  <a:cubicBezTo>
                    <a:pt x="398" y="517"/>
                    <a:pt x="617" y="577"/>
                    <a:pt x="776" y="736"/>
                  </a:cubicBezTo>
                  <a:cubicBezTo>
                    <a:pt x="856" y="836"/>
                    <a:pt x="1015" y="776"/>
                    <a:pt x="1094" y="915"/>
                  </a:cubicBezTo>
                  <a:cubicBezTo>
                    <a:pt x="1691" y="1134"/>
                    <a:pt x="2288" y="1373"/>
                    <a:pt x="2706" y="1870"/>
                  </a:cubicBezTo>
                  <a:cubicBezTo>
                    <a:pt x="2765" y="1950"/>
                    <a:pt x="2944" y="1930"/>
                    <a:pt x="3044" y="1950"/>
                  </a:cubicBezTo>
                  <a:cubicBezTo>
                    <a:pt x="3481" y="1731"/>
                    <a:pt x="4237" y="2109"/>
                    <a:pt x="4476" y="1353"/>
                  </a:cubicBezTo>
                  <a:cubicBezTo>
                    <a:pt x="4369" y="1198"/>
                    <a:pt x="4249" y="1151"/>
                    <a:pt x="4121" y="1151"/>
                  </a:cubicBezTo>
                  <a:cubicBezTo>
                    <a:pt x="3986" y="1151"/>
                    <a:pt x="3843" y="1203"/>
                    <a:pt x="3700" y="1234"/>
                  </a:cubicBezTo>
                  <a:cubicBezTo>
                    <a:pt x="3675" y="1229"/>
                    <a:pt x="3649" y="1227"/>
                    <a:pt x="3624" y="1227"/>
                  </a:cubicBezTo>
                  <a:cubicBezTo>
                    <a:pt x="3380" y="1227"/>
                    <a:pt x="3137" y="1401"/>
                    <a:pt x="2886" y="1401"/>
                  </a:cubicBezTo>
                  <a:cubicBezTo>
                    <a:pt x="2794" y="1401"/>
                    <a:pt x="2701" y="1378"/>
                    <a:pt x="2606" y="1313"/>
                  </a:cubicBezTo>
                  <a:cubicBezTo>
                    <a:pt x="2069" y="915"/>
                    <a:pt x="1413" y="716"/>
                    <a:pt x="915" y="239"/>
                  </a:cubicBezTo>
                  <a:cubicBezTo>
                    <a:pt x="876" y="159"/>
                    <a:pt x="816" y="120"/>
                    <a:pt x="756" y="60"/>
                  </a:cubicBezTo>
                  <a:cubicBezTo>
                    <a:pt x="726" y="20"/>
                    <a:pt x="691" y="0"/>
                    <a:pt x="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6921;p9">
              <a:extLst>
                <a:ext uri="{FF2B5EF4-FFF2-40B4-BE49-F238E27FC236}">
                  <a16:creationId xmlns:a16="http://schemas.microsoft.com/office/drawing/2014/main" id="{576BAF91-95A1-4989-9874-869831A68862}"/>
                </a:ext>
              </a:extLst>
            </p:cNvPr>
            <p:cNvSpPr/>
            <p:nvPr/>
          </p:nvSpPr>
          <p:spPr>
            <a:xfrm>
              <a:off x="3973350" y="3975750"/>
              <a:ext cx="64175" cy="41500"/>
            </a:xfrm>
            <a:custGeom>
              <a:avLst/>
              <a:gdLst/>
              <a:ahLst/>
              <a:cxnLst/>
              <a:rect l="l" t="t" r="r" b="b"/>
              <a:pathLst>
                <a:path w="2567" h="1660" extrusionOk="0">
                  <a:moveTo>
                    <a:pt x="361" y="1"/>
                  </a:moveTo>
                  <a:cubicBezTo>
                    <a:pt x="312" y="1"/>
                    <a:pt x="256" y="15"/>
                    <a:pt x="200" y="29"/>
                  </a:cubicBezTo>
                  <a:cubicBezTo>
                    <a:pt x="140" y="88"/>
                    <a:pt x="100" y="128"/>
                    <a:pt x="80" y="208"/>
                  </a:cubicBezTo>
                  <a:cubicBezTo>
                    <a:pt x="1" y="327"/>
                    <a:pt x="120" y="486"/>
                    <a:pt x="1" y="586"/>
                  </a:cubicBezTo>
                  <a:lnTo>
                    <a:pt x="1" y="765"/>
                  </a:lnTo>
                  <a:cubicBezTo>
                    <a:pt x="816" y="944"/>
                    <a:pt x="1493" y="1461"/>
                    <a:pt x="2288" y="1660"/>
                  </a:cubicBezTo>
                  <a:cubicBezTo>
                    <a:pt x="2467" y="1600"/>
                    <a:pt x="2527" y="1461"/>
                    <a:pt x="2567" y="1282"/>
                  </a:cubicBezTo>
                  <a:cubicBezTo>
                    <a:pt x="2567" y="1202"/>
                    <a:pt x="2527" y="1123"/>
                    <a:pt x="2487" y="1063"/>
                  </a:cubicBezTo>
                  <a:cubicBezTo>
                    <a:pt x="1970" y="665"/>
                    <a:pt x="1314" y="427"/>
                    <a:pt x="737" y="108"/>
                  </a:cubicBezTo>
                  <a:cubicBezTo>
                    <a:pt x="637" y="88"/>
                    <a:pt x="518" y="29"/>
                    <a:pt x="419" y="9"/>
                  </a:cubicBezTo>
                  <a:cubicBezTo>
                    <a:pt x="401" y="3"/>
                    <a:pt x="382" y="1"/>
                    <a:pt x="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6922;p9">
              <a:extLst>
                <a:ext uri="{FF2B5EF4-FFF2-40B4-BE49-F238E27FC236}">
                  <a16:creationId xmlns:a16="http://schemas.microsoft.com/office/drawing/2014/main" id="{55F237C7-3CC7-44C1-AA8F-5A677C20B538}"/>
                </a:ext>
              </a:extLst>
            </p:cNvPr>
            <p:cNvSpPr/>
            <p:nvPr/>
          </p:nvSpPr>
          <p:spPr>
            <a:xfrm>
              <a:off x="4152900" y="4039250"/>
              <a:ext cx="54725" cy="26750"/>
            </a:xfrm>
            <a:custGeom>
              <a:avLst/>
              <a:gdLst/>
              <a:ahLst/>
              <a:cxnLst/>
              <a:rect l="l" t="t" r="r" b="b"/>
              <a:pathLst>
                <a:path w="2189" h="1070" extrusionOk="0">
                  <a:moveTo>
                    <a:pt x="1805" y="1"/>
                  </a:moveTo>
                  <a:cubicBezTo>
                    <a:pt x="1666" y="1"/>
                    <a:pt x="1533" y="53"/>
                    <a:pt x="1432" y="154"/>
                  </a:cubicBezTo>
                  <a:cubicBezTo>
                    <a:pt x="975" y="393"/>
                    <a:pt x="438" y="333"/>
                    <a:pt x="0" y="691"/>
                  </a:cubicBezTo>
                  <a:cubicBezTo>
                    <a:pt x="239" y="711"/>
                    <a:pt x="497" y="632"/>
                    <a:pt x="497" y="1010"/>
                  </a:cubicBezTo>
                  <a:cubicBezTo>
                    <a:pt x="557" y="1030"/>
                    <a:pt x="577" y="1049"/>
                    <a:pt x="597" y="1069"/>
                  </a:cubicBezTo>
                  <a:cubicBezTo>
                    <a:pt x="1074" y="950"/>
                    <a:pt x="1552" y="771"/>
                    <a:pt x="1989" y="572"/>
                  </a:cubicBezTo>
                  <a:cubicBezTo>
                    <a:pt x="2089" y="512"/>
                    <a:pt x="2168" y="413"/>
                    <a:pt x="2188" y="254"/>
                  </a:cubicBezTo>
                  <a:cubicBezTo>
                    <a:pt x="2168" y="194"/>
                    <a:pt x="2129" y="114"/>
                    <a:pt x="2049" y="55"/>
                  </a:cubicBezTo>
                  <a:cubicBezTo>
                    <a:pt x="1969" y="18"/>
                    <a:pt x="1886" y="1"/>
                    <a:pt x="18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6923;p9">
              <a:extLst>
                <a:ext uri="{FF2B5EF4-FFF2-40B4-BE49-F238E27FC236}">
                  <a16:creationId xmlns:a16="http://schemas.microsoft.com/office/drawing/2014/main" id="{1CBFBE22-80A2-4C78-A584-20C780144136}"/>
                </a:ext>
              </a:extLst>
            </p:cNvPr>
            <p:cNvSpPr/>
            <p:nvPr/>
          </p:nvSpPr>
          <p:spPr>
            <a:xfrm>
              <a:off x="4030550" y="4005050"/>
              <a:ext cx="44775" cy="30825"/>
            </a:xfrm>
            <a:custGeom>
              <a:avLst/>
              <a:gdLst/>
              <a:ahLst/>
              <a:cxnLst/>
              <a:rect l="l" t="t" r="r" b="b"/>
              <a:pathLst>
                <a:path w="1791" h="1233" extrusionOk="0">
                  <a:moveTo>
                    <a:pt x="421" y="1"/>
                  </a:moveTo>
                  <a:cubicBezTo>
                    <a:pt x="360" y="1"/>
                    <a:pt x="293" y="16"/>
                    <a:pt x="219" y="50"/>
                  </a:cubicBezTo>
                  <a:cubicBezTo>
                    <a:pt x="160" y="209"/>
                    <a:pt x="80" y="329"/>
                    <a:pt x="0" y="488"/>
                  </a:cubicBezTo>
                  <a:cubicBezTo>
                    <a:pt x="478" y="687"/>
                    <a:pt x="856" y="1105"/>
                    <a:pt x="1413" y="1164"/>
                  </a:cubicBezTo>
                  <a:cubicBezTo>
                    <a:pt x="1474" y="1208"/>
                    <a:pt x="1536" y="1233"/>
                    <a:pt x="1594" y="1233"/>
                  </a:cubicBezTo>
                  <a:cubicBezTo>
                    <a:pt x="1667" y="1233"/>
                    <a:pt x="1735" y="1193"/>
                    <a:pt x="1791" y="1105"/>
                  </a:cubicBezTo>
                  <a:cubicBezTo>
                    <a:pt x="1791" y="906"/>
                    <a:pt x="1612" y="906"/>
                    <a:pt x="1512" y="826"/>
                  </a:cubicBezTo>
                  <a:lnTo>
                    <a:pt x="1453" y="766"/>
                  </a:lnTo>
                  <a:lnTo>
                    <a:pt x="1293" y="607"/>
                  </a:lnTo>
                  <a:cubicBezTo>
                    <a:pt x="1214" y="528"/>
                    <a:pt x="1114" y="508"/>
                    <a:pt x="1075" y="428"/>
                  </a:cubicBezTo>
                  <a:lnTo>
                    <a:pt x="1055" y="428"/>
                  </a:lnTo>
                  <a:cubicBezTo>
                    <a:pt x="995" y="388"/>
                    <a:pt x="915" y="329"/>
                    <a:pt x="876" y="289"/>
                  </a:cubicBezTo>
                  <a:cubicBezTo>
                    <a:pt x="741" y="139"/>
                    <a:pt x="606" y="1"/>
                    <a:pt x="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6924;p9">
              <a:extLst>
                <a:ext uri="{FF2B5EF4-FFF2-40B4-BE49-F238E27FC236}">
                  <a16:creationId xmlns:a16="http://schemas.microsoft.com/office/drawing/2014/main" id="{2D3AF617-ECF0-4264-AD50-025423D896C7}"/>
                </a:ext>
              </a:extLst>
            </p:cNvPr>
            <p:cNvSpPr/>
            <p:nvPr/>
          </p:nvSpPr>
          <p:spPr>
            <a:xfrm>
              <a:off x="4034400" y="3997425"/>
              <a:ext cx="24025" cy="15350"/>
            </a:xfrm>
            <a:custGeom>
              <a:avLst/>
              <a:gdLst/>
              <a:ahLst/>
              <a:cxnLst/>
              <a:rect l="l" t="t" r="r" b="b"/>
              <a:pathLst>
                <a:path w="961" h="614" extrusionOk="0">
                  <a:moveTo>
                    <a:pt x="199" y="1"/>
                  </a:moveTo>
                  <a:cubicBezTo>
                    <a:pt x="82" y="1"/>
                    <a:pt x="1" y="55"/>
                    <a:pt x="25" y="276"/>
                  </a:cubicBezTo>
                  <a:cubicBezTo>
                    <a:pt x="45" y="315"/>
                    <a:pt x="45" y="335"/>
                    <a:pt x="65" y="395"/>
                  </a:cubicBezTo>
                  <a:cubicBezTo>
                    <a:pt x="264" y="475"/>
                    <a:pt x="503" y="534"/>
                    <a:pt x="722" y="614"/>
                  </a:cubicBezTo>
                  <a:cubicBezTo>
                    <a:pt x="801" y="534"/>
                    <a:pt x="861" y="475"/>
                    <a:pt x="960" y="395"/>
                  </a:cubicBezTo>
                  <a:cubicBezTo>
                    <a:pt x="887" y="139"/>
                    <a:pt x="747" y="34"/>
                    <a:pt x="509" y="34"/>
                  </a:cubicBezTo>
                  <a:cubicBezTo>
                    <a:pt x="488" y="34"/>
                    <a:pt x="466" y="35"/>
                    <a:pt x="443" y="37"/>
                  </a:cubicBezTo>
                  <a:cubicBezTo>
                    <a:pt x="359" y="22"/>
                    <a:pt x="272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6925;p9">
              <a:extLst>
                <a:ext uri="{FF2B5EF4-FFF2-40B4-BE49-F238E27FC236}">
                  <a16:creationId xmlns:a16="http://schemas.microsoft.com/office/drawing/2014/main" id="{2BC68887-3DCA-4BFB-97EA-02A5BABC911B}"/>
                </a:ext>
              </a:extLst>
            </p:cNvPr>
            <p:cNvSpPr/>
            <p:nvPr/>
          </p:nvSpPr>
          <p:spPr>
            <a:xfrm>
              <a:off x="4065350" y="4028175"/>
              <a:ext cx="28375" cy="14450"/>
            </a:xfrm>
            <a:custGeom>
              <a:avLst/>
              <a:gdLst/>
              <a:ahLst/>
              <a:cxnLst/>
              <a:rect l="l" t="t" r="r" b="b"/>
              <a:pathLst>
                <a:path w="1135" h="578" extrusionOk="0">
                  <a:moveTo>
                    <a:pt x="339" y="0"/>
                  </a:moveTo>
                  <a:cubicBezTo>
                    <a:pt x="339" y="60"/>
                    <a:pt x="319" y="80"/>
                    <a:pt x="319" y="100"/>
                  </a:cubicBezTo>
                  <a:cubicBezTo>
                    <a:pt x="260" y="239"/>
                    <a:pt x="120" y="239"/>
                    <a:pt x="1" y="259"/>
                  </a:cubicBezTo>
                  <a:cubicBezTo>
                    <a:pt x="180" y="478"/>
                    <a:pt x="478" y="458"/>
                    <a:pt x="677" y="577"/>
                  </a:cubicBezTo>
                  <a:cubicBezTo>
                    <a:pt x="777" y="438"/>
                    <a:pt x="1135" y="577"/>
                    <a:pt x="1035" y="239"/>
                  </a:cubicBezTo>
                  <a:cubicBezTo>
                    <a:pt x="976" y="180"/>
                    <a:pt x="916" y="140"/>
                    <a:pt x="836" y="80"/>
                  </a:cubicBezTo>
                  <a:cubicBezTo>
                    <a:pt x="757" y="80"/>
                    <a:pt x="618" y="60"/>
                    <a:pt x="518" y="60"/>
                  </a:cubicBezTo>
                  <a:cubicBezTo>
                    <a:pt x="478" y="0"/>
                    <a:pt x="41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6926;p9">
              <a:extLst>
                <a:ext uri="{FF2B5EF4-FFF2-40B4-BE49-F238E27FC236}">
                  <a16:creationId xmlns:a16="http://schemas.microsoft.com/office/drawing/2014/main" id="{2C7990A6-7F66-4AA3-9561-CC4BD5242AF3}"/>
                </a:ext>
              </a:extLst>
            </p:cNvPr>
            <p:cNvSpPr/>
            <p:nvPr/>
          </p:nvSpPr>
          <p:spPr>
            <a:xfrm>
              <a:off x="3947500" y="3986325"/>
              <a:ext cx="21400" cy="13025"/>
            </a:xfrm>
            <a:custGeom>
              <a:avLst/>
              <a:gdLst/>
              <a:ahLst/>
              <a:cxnLst/>
              <a:rect l="l" t="t" r="r" b="b"/>
              <a:pathLst>
                <a:path w="856" h="521" extrusionOk="0">
                  <a:moveTo>
                    <a:pt x="300" y="1"/>
                  </a:moveTo>
                  <a:cubicBezTo>
                    <a:pt x="210" y="1"/>
                    <a:pt x="112" y="45"/>
                    <a:pt x="0" y="163"/>
                  </a:cubicBezTo>
                  <a:cubicBezTo>
                    <a:pt x="339" y="163"/>
                    <a:pt x="557" y="441"/>
                    <a:pt x="856" y="521"/>
                  </a:cubicBezTo>
                  <a:lnTo>
                    <a:pt x="856" y="342"/>
                  </a:lnTo>
                  <a:cubicBezTo>
                    <a:pt x="664" y="218"/>
                    <a:pt x="500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6927;p9">
              <a:extLst>
                <a:ext uri="{FF2B5EF4-FFF2-40B4-BE49-F238E27FC236}">
                  <a16:creationId xmlns:a16="http://schemas.microsoft.com/office/drawing/2014/main" id="{5587A6B0-1C16-4FB6-8F26-46AAB3F19CB3}"/>
                </a:ext>
              </a:extLst>
            </p:cNvPr>
            <p:cNvSpPr/>
            <p:nvPr/>
          </p:nvSpPr>
          <p:spPr>
            <a:xfrm>
              <a:off x="4082775" y="4034150"/>
              <a:ext cx="14925" cy="8850"/>
            </a:xfrm>
            <a:custGeom>
              <a:avLst/>
              <a:gdLst/>
              <a:ahLst/>
              <a:cxnLst/>
              <a:rect l="l" t="t" r="r" b="b"/>
              <a:pathLst>
                <a:path w="597" h="354" extrusionOk="0">
                  <a:moveTo>
                    <a:pt x="378" y="0"/>
                  </a:moveTo>
                  <a:cubicBezTo>
                    <a:pt x="259" y="120"/>
                    <a:pt x="120" y="219"/>
                    <a:pt x="0" y="338"/>
                  </a:cubicBezTo>
                  <a:cubicBezTo>
                    <a:pt x="60" y="348"/>
                    <a:pt x="115" y="353"/>
                    <a:pt x="172" y="353"/>
                  </a:cubicBezTo>
                  <a:cubicBezTo>
                    <a:pt x="229" y="353"/>
                    <a:pt x="289" y="348"/>
                    <a:pt x="358" y="338"/>
                  </a:cubicBezTo>
                  <a:cubicBezTo>
                    <a:pt x="380" y="338"/>
                    <a:pt x="404" y="339"/>
                    <a:pt x="428" y="339"/>
                  </a:cubicBezTo>
                  <a:cubicBezTo>
                    <a:pt x="513" y="339"/>
                    <a:pt x="597" y="327"/>
                    <a:pt x="597" y="219"/>
                  </a:cubicBezTo>
                  <a:cubicBezTo>
                    <a:pt x="597" y="100"/>
                    <a:pt x="478" y="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6928;p9">
              <a:extLst>
                <a:ext uri="{FF2B5EF4-FFF2-40B4-BE49-F238E27FC236}">
                  <a16:creationId xmlns:a16="http://schemas.microsoft.com/office/drawing/2014/main" id="{FC28EDE2-1AA9-44B7-8059-DF524D65558F}"/>
                </a:ext>
              </a:extLst>
            </p:cNvPr>
            <p:cNvSpPr/>
            <p:nvPr/>
          </p:nvSpPr>
          <p:spPr>
            <a:xfrm>
              <a:off x="4083275" y="4016200"/>
              <a:ext cx="13450" cy="9525"/>
            </a:xfrm>
            <a:custGeom>
              <a:avLst/>
              <a:gdLst/>
              <a:ahLst/>
              <a:cxnLst/>
              <a:rect l="l" t="t" r="r" b="b"/>
              <a:pathLst>
                <a:path w="538" h="381" extrusionOk="0">
                  <a:moveTo>
                    <a:pt x="38" y="1"/>
                  </a:moveTo>
                  <a:cubicBezTo>
                    <a:pt x="26" y="1"/>
                    <a:pt x="13" y="1"/>
                    <a:pt x="0" y="2"/>
                  </a:cubicBezTo>
                  <a:cubicBezTo>
                    <a:pt x="80" y="261"/>
                    <a:pt x="259" y="380"/>
                    <a:pt x="537" y="380"/>
                  </a:cubicBezTo>
                  <a:cubicBezTo>
                    <a:pt x="404" y="190"/>
                    <a:pt x="290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6929;p9">
              <a:extLst>
                <a:ext uri="{FF2B5EF4-FFF2-40B4-BE49-F238E27FC236}">
                  <a16:creationId xmlns:a16="http://schemas.microsoft.com/office/drawing/2014/main" id="{6BEED68B-4F63-42FD-9B2D-93895C25DD34}"/>
                </a:ext>
              </a:extLst>
            </p:cNvPr>
            <p:cNvSpPr/>
            <p:nvPr/>
          </p:nvSpPr>
          <p:spPr>
            <a:xfrm>
              <a:off x="4060875" y="4008125"/>
              <a:ext cx="13450" cy="4675"/>
            </a:xfrm>
            <a:custGeom>
              <a:avLst/>
              <a:gdLst/>
              <a:ahLst/>
              <a:cxnLst/>
              <a:rect l="l" t="t" r="r" b="b"/>
              <a:pathLst>
                <a:path w="538" h="187" extrusionOk="0">
                  <a:moveTo>
                    <a:pt x="114" y="1"/>
                  </a:moveTo>
                  <a:cubicBezTo>
                    <a:pt x="77" y="1"/>
                    <a:pt x="39" y="3"/>
                    <a:pt x="1" y="7"/>
                  </a:cubicBezTo>
                  <a:cubicBezTo>
                    <a:pt x="117" y="173"/>
                    <a:pt x="274" y="186"/>
                    <a:pt x="439" y="186"/>
                  </a:cubicBezTo>
                  <a:cubicBezTo>
                    <a:pt x="472" y="186"/>
                    <a:pt x="505" y="186"/>
                    <a:pt x="538" y="186"/>
                  </a:cubicBezTo>
                  <a:cubicBezTo>
                    <a:pt x="410" y="41"/>
                    <a:pt x="268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6930;p9">
              <a:extLst>
                <a:ext uri="{FF2B5EF4-FFF2-40B4-BE49-F238E27FC236}">
                  <a16:creationId xmlns:a16="http://schemas.microsoft.com/office/drawing/2014/main" id="{7D211272-B36D-4F36-ADB2-1DEA4069B2AF}"/>
                </a:ext>
              </a:extLst>
            </p:cNvPr>
            <p:cNvSpPr/>
            <p:nvPr/>
          </p:nvSpPr>
          <p:spPr>
            <a:xfrm>
              <a:off x="4096700" y="4025700"/>
              <a:ext cx="7975" cy="4500"/>
            </a:xfrm>
            <a:custGeom>
              <a:avLst/>
              <a:gdLst/>
              <a:ahLst/>
              <a:cxnLst/>
              <a:rect l="l" t="t" r="r" b="b"/>
              <a:pathLst>
                <a:path w="319" h="180" extrusionOk="0">
                  <a:moveTo>
                    <a:pt x="0" y="0"/>
                  </a:moveTo>
                  <a:cubicBezTo>
                    <a:pt x="40" y="119"/>
                    <a:pt x="159" y="179"/>
                    <a:pt x="318" y="179"/>
                  </a:cubicBezTo>
                  <a:cubicBezTo>
                    <a:pt x="239" y="6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6931;p9">
              <a:extLst>
                <a:ext uri="{FF2B5EF4-FFF2-40B4-BE49-F238E27FC236}">
                  <a16:creationId xmlns:a16="http://schemas.microsoft.com/office/drawing/2014/main" id="{168796D0-E5DE-439A-8FE9-9C667DAFE654}"/>
                </a:ext>
              </a:extLst>
            </p:cNvPr>
            <p:cNvSpPr/>
            <p:nvPr/>
          </p:nvSpPr>
          <p:spPr>
            <a:xfrm>
              <a:off x="4065350" y="4024500"/>
              <a:ext cx="9975" cy="6175"/>
            </a:xfrm>
            <a:custGeom>
              <a:avLst/>
              <a:gdLst/>
              <a:ahLst/>
              <a:cxnLst/>
              <a:rect l="l" t="t" r="r" b="b"/>
              <a:pathLst>
                <a:path w="399" h="247" extrusionOk="0">
                  <a:moveTo>
                    <a:pt x="99" y="0"/>
                  </a:moveTo>
                  <a:cubicBezTo>
                    <a:pt x="67" y="0"/>
                    <a:pt x="34" y="15"/>
                    <a:pt x="1" y="48"/>
                  </a:cubicBezTo>
                  <a:cubicBezTo>
                    <a:pt x="61" y="207"/>
                    <a:pt x="200" y="227"/>
                    <a:pt x="319" y="247"/>
                  </a:cubicBezTo>
                  <a:lnTo>
                    <a:pt x="379" y="207"/>
                  </a:lnTo>
                  <a:cubicBezTo>
                    <a:pt x="379" y="207"/>
                    <a:pt x="399" y="187"/>
                    <a:pt x="399" y="147"/>
                  </a:cubicBezTo>
                  <a:cubicBezTo>
                    <a:pt x="399" y="128"/>
                    <a:pt x="379" y="88"/>
                    <a:pt x="359" y="48"/>
                  </a:cubicBezTo>
                  <a:cubicBezTo>
                    <a:pt x="299" y="28"/>
                    <a:pt x="220" y="28"/>
                    <a:pt x="180" y="28"/>
                  </a:cubicBezTo>
                  <a:cubicBezTo>
                    <a:pt x="153" y="10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6932;p9">
              <a:extLst>
                <a:ext uri="{FF2B5EF4-FFF2-40B4-BE49-F238E27FC236}">
                  <a16:creationId xmlns:a16="http://schemas.microsoft.com/office/drawing/2014/main" id="{DD4F048E-2F51-4F7C-BF5A-E8DADD90C7C5}"/>
                </a:ext>
              </a:extLst>
            </p:cNvPr>
            <p:cNvSpPr/>
            <p:nvPr/>
          </p:nvSpPr>
          <p:spPr>
            <a:xfrm>
              <a:off x="4057400" y="4016250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1" y="0"/>
                  </a:moveTo>
                  <a:cubicBezTo>
                    <a:pt x="40" y="60"/>
                    <a:pt x="100" y="139"/>
                    <a:pt x="140" y="179"/>
                  </a:cubicBezTo>
                  <a:cubicBezTo>
                    <a:pt x="200" y="219"/>
                    <a:pt x="219" y="239"/>
                    <a:pt x="239" y="259"/>
                  </a:cubicBezTo>
                  <a:cubicBezTo>
                    <a:pt x="299" y="239"/>
                    <a:pt x="319" y="219"/>
                    <a:pt x="339" y="179"/>
                  </a:cubicBezTo>
                  <a:cubicBezTo>
                    <a:pt x="279" y="6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6933;p9">
              <a:extLst>
                <a:ext uri="{FF2B5EF4-FFF2-40B4-BE49-F238E27FC236}">
                  <a16:creationId xmlns:a16="http://schemas.microsoft.com/office/drawing/2014/main" id="{0B025783-52DD-43AF-A151-0E3DF036CDAC}"/>
                </a:ext>
              </a:extLst>
            </p:cNvPr>
            <p:cNvSpPr/>
            <p:nvPr/>
          </p:nvSpPr>
          <p:spPr>
            <a:xfrm>
              <a:off x="4087250" y="40306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cubicBezTo>
                    <a:pt x="80" y="61"/>
                    <a:pt x="120" y="100"/>
                    <a:pt x="199" y="160"/>
                  </a:cubicBezTo>
                  <a:cubicBezTo>
                    <a:pt x="139" y="6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6934;p9">
              <a:extLst>
                <a:ext uri="{FF2B5EF4-FFF2-40B4-BE49-F238E27FC236}">
                  <a16:creationId xmlns:a16="http://schemas.microsoft.com/office/drawing/2014/main" id="{42DA922A-2AE9-4259-83DB-A01EB7BE853A}"/>
                </a:ext>
              </a:extLst>
            </p:cNvPr>
            <p:cNvSpPr/>
            <p:nvPr/>
          </p:nvSpPr>
          <p:spPr>
            <a:xfrm>
              <a:off x="4073825" y="40257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60"/>
                    <a:pt x="40" y="99"/>
                    <a:pt x="40" y="159"/>
                  </a:cubicBezTo>
                  <a:lnTo>
                    <a:pt x="179" y="159"/>
                  </a:lnTo>
                  <a:cubicBezTo>
                    <a:pt x="139" y="99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6935;p9">
              <a:extLst>
                <a:ext uri="{FF2B5EF4-FFF2-40B4-BE49-F238E27FC236}">
                  <a16:creationId xmlns:a16="http://schemas.microsoft.com/office/drawing/2014/main" id="{B233CAB4-F141-4961-8C25-1D2331F49160}"/>
                </a:ext>
              </a:extLst>
            </p:cNvPr>
            <p:cNvSpPr/>
            <p:nvPr/>
          </p:nvSpPr>
          <p:spPr>
            <a:xfrm>
              <a:off x="4063875" y="4021700"/>
              <a:ext cx="5975" cy="4025"/>
            </a:xfrm>
            <a:custGeom>
              <a:avLst/>
              <a:gdLst/>
              <a:ahLst/>
              <a:cxnLst/>
              <a:rect l="l" t="t" r="r" b="b"/>
              <a:pathLst>
                <a:path w="239" h="161" extrusionOk="0">
                  <a:moveTo>
                    <a:pt x="80" y="1"/>
                  </a:moveTo>
                  <a:lnTo>
                    <a:pt x="60" y="21"/>
                  </a:lnTo>
                  <a:cubicBezTo>
                    <a:pt x="60" y="21"/>
                    <a:pt x="40" y="21"/>
                    <a:pt x="40" y="61"/>
                  </a:cubicBezTo>
                  <a:cubicBezTo>
                    <a:pt x="0" y="100"/>
                    <a:pt x="40" y="140"/>
                    <a:pt x="60" y="160"/>
                  </a:cubicBezTo>
                  <a:cubicBezTo>
                    <a:pt x="120" y="160"/>
                    <a:pt x="179" y="140"/>
                    <a:pt x="239" y="140"/>
                  </a:cubicBezTo>
                  <a:cubicBezTo>
                    <a:pt x="179" y="100"/>
                    <a:pt x="139" y="2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6936;p9">
              <a:extLst>
                <a:ext uri="{FF2B5EF4-FFF2-40B4-BE49-F238E27FC236}">
                  <a16:creationId xmlns:a16="http://schemas.microsoft.com/office/drawing/2014/main" id="{F85461EB-9A0B-4729-BC77-58120CE61C95}"/>
                </a:ext>
              </a:extLst>
            </p:cNvPr>
            <p:cNvSpPr/>
            <p:nvPr/>
          </p:nvSpPr>
          <p:spPr>
            <a:xfrm>
              <a:off x="4074800" y="401225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41" y="100"/>
                    <a:pt x="120" y="140"/>
                    <a:pt x="220" y="140"/>
                  </a:cubicBezTo>
                  <a:cubicBezTo>
                    <a:pt x="200" y="100"/>
                    <a:pt x="180" y="4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6937;p9">
              <a:extLst>
                <a:ext uri="{FF2B5EF4-FFF2-40B4-BE49-F238E27FC236}">
                  <a16:creationId xmlns:a16="http://schemas.microsoft.com/office/drawing/2014/main" id="{F55E48B7-AAF6-412E-9016-853585A74BB2}"/>
                </a:ext>
              </a:extLst>
            </p:cNvPr>
            <p:cNvSpPr/>
            <p:nvPr/>
          </p:nvSpPr>
          <p:spPr>
            <a:xfrm>
              <a:off x="4052425" y="4012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80" y="140"/>
                    <a:pt x="180" y="14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6938;p9">
              <a:extLst>
                <a:ext uri="{FF2B5EF4-FFF2-40B4-BE49-F238E27FC236}">
                  <a16:creationId xmlns:a16="http://schemas.microsoft.com/office/drawing/2014/main" id="{7910EE5D-18DB-4845-9EA6-1E2DCDBAB187}"/>
                </a:ext>
              </a:extLst>
            </p:cNvPr>
            <p:cNvSpPr/>
            <p:nvPr/>
          </p:nvSpPr>
          <p:spPr>
            <a:xfrm>
              <a:off x="4164325" y="4064975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40" y="1"/>
                  </a:moveTo>
                  <a:cubicBezTo>
                    <a:pt x="20" y="1"/>
                    <a:pt x="1" y="20"/>
                    <a:pt x="1" y="40"/>
                  </a:cubicBezTo>
                  <a:cubicBezTo>
                    <a:pt x="20" y="100"/>
                    <a:pt x="20" y="120"/>
                    <a:pt x="40" y="180"/>
                  </a:cubicBezTo>
                  <a:cubicBezTo>
                    <a:pt x="80" y="180"/>
                    <a:pt x="100" y="180"/>
                    <a:pt x="120" y="219"/>
                  </a:cubicBezTo>
                  <a:cubicBezTo>
                    <a:pt x="120" y="219"/>
                    <a:pt x="140" y="199"/>
                    <a:pt x="140" y="140"/>
                  </a:cubicBezTo>
                  <a:cubicBezTo>
                    <a:pt x="140" y="100"/>
                    <a:pt x="120" y="40"/>
                    <a:pt x="80" y="20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6939;p9">
              <a:extLst>
                <a:ext uri="{FF2B5EF4-FFF2-40B4-BE49-F238E27FC236}">
                  <a16:creationId xmlns:a16="http://schemas.microsoft.com/office/drawing/2014/main" id="{E8DCDD51-19E8-487B-A28D-339876D6A044}"/>
                </a:ext>
              </a:extLst>
            </p:cNvPr>
            <p:cNvSpPr/>
            <p:nvPr/>
          </p:nvSpPr>
          <p:spPr>
            <a:xfrm>
              <a:off x="4655175" y="3958725"/>
              <a:ext cx="80475" cy="40675"/>
            </a:xfrm>
            <a:custGeom>
              <a:avLst/>
              <a:gdLst/>
              <a:ahLst/>
              <a:cxnLst/>
              <a:rect l="l" t="t" r="r" b="b"/>
              <a:pathLst>
                <a:path w="3219" h="1627" extrusionOk="0">
                  <a:moveTo>
                    <a:pt x="2345" y="0"/>
                  </a:moveTo>
                  <a:cubicBezTo>
                    <a:pt x="2177" y="0"/>
                    <a:pt x="1999" y="55"/>
                    <a:pt x="1831" y="93"/>
                  </a:cubicBezTo>
                  <a:cubicBezTo>
                    <a:pt x="1822" y="89"/>
                    <a:pt x="1813" y="88"/>
                    <a:pt x="1804" y="88"/>
                  </a:cubicBezTo>
                  <a:cubicBezTo>
                    <a:pt x="1739" y="88"/>
                    <a:pt x="1690" y="181"/>
                    <a:pt x="1629" y="181"/>
                  </a:cubicBezTo>
                  <a:cubicBezTo>
                    <a:pt x="1611" y="181"/>
                    <a:pt x="1592" y="173"/>
                    <a:pt x="1572" y="153"/>
                  </a:cubicBezTo>
                  <a:cubicBezTo>
                    <a:pt x="1493" y="93"/>
                    <a:pt x="1453" y="73"/>
                    <a:pt x="1373" y="73"/>
                  </a:cubicBezTo>
                  <a:cubicBezTo>
                    <a:pt x="1234" y="73"/>
                    <a:pt x="1135" y="133"/>
                    <a:pt x="1035" y="252"/>
                  </a:cubicBezTo>
                  <a:cubicBezTo>
                    <a:pt x="1035" y="305"/>
                    <a:pt x="1018" y="329"/>
                    <a:pt x="1003" y="329"/>
                  </a:cubicBezTo>
                  <a:cubicBezTo>
                    <a:pt x="989" y="329"/>
                    <a:pt x="975" y="310"/>
                    <a:pt x="975" y="272"/>
                  </a:cubicBezTo>
                  <a:cubicBezTo>
                    <a:pt x="955" y="252"/>
                    <a:pt x="995" y="192"/>
                    <a:pt x="955" y="153"/>
                  </a:cubicBezTo>
                  <a:cubicBezTo>
                    <a:pt x="822" y="122"/>
                    <a:pt x="694" y="80"/>
                    <a:pt x="571" y="80"/>
                  </a:cubicBezTo>
                  <a:cubicBezTo>
                    <a:pt x="456" y="80"/>
                    <a:pt x="345" y="117"/>
                    <a:pt x="239" y="232"/>
                  </a:cubicBezTo>
                  <a:cubicBezTo>
                    <a:pt x="180" y="451"/>
                    <a:pt x="1" y="650"/>
                    <a:pt x="80" y="889"/>
                  </a:cubicBezTo>
                  <a:cubicBezTo>
                    <a:pt x="376" y="1153"/>
                    <a:pt x="695" y="1247"/>
                    <a:pt x="1049" y="1247"/>
                  </a:cubicBezTo>
                  <a:cubicBezTo>
                    <a:pt x="1148" y="1247"/>
                    <a:pt x="1249" y="1240"/>
                    <a:pt x="1353" y="1227"/>
                  </a:cubicBezTo>
                  <a:cubicBezTo>
                    <a:pt x="1361" y="1231"/>
                    <a:pt x="1369" y="1233"/>
                    <a:pt x="1378" y="1233"/>
                  </a:cubicBezTo>
                  <a:cubicBezTo>
                    <a:pt x="1469" y="1233"/>
                    <a:pt x="1580" y="985"/>
                    <a:pt x="1683" y="985"/>
                  </a:cubicBezTo>
                  <a:cubicBezTo>
                    <a:pt x="1736" y="985"/>
                    <a:pt x="1786" y="1050"/>
                    <a:pt x="1831" y="1247"/>
                  </a:cubicBezTo>
                  <a:cubicBezTo>
                    <a:pt x="1967" y="1520"/>
                    <a:pt x="2188" y="1526"/>
                    <a:pt x="2412" y="1526"/>
                  </a:cubicBezTo>
                  <a:cubicBezTo>
                    <a:pt x="2423" y="1526"/>
                    <a:pt x="2434" y="1526"/>
                    <a:pt x="2445" y="1526"/>
                  </a:cubicBezTo>
                  <a:cubicBezTo>
                    <a:pt x="2602" y="1526"/>
                    <a:pt x="2758" y="1529"/>
                    <a:pt x="2885" y="1625"/>
                  </a:cubicBezTo>
                  <a:cubicBezTo>
                    <a:pt x="2902" y="1626"/>
                    <a:pt x="2919" y="1626"/>
                    <a:pt x="2934" y="1626"/>
                  </a:cubicBezTo>
                  <a:cubicBezTo>
                    <a:pt x="3219" y="1626"/>
                    <a:pt x="3177" y="1455"/>
                    <a:pt x="3064" y="1267"/>
                  </a:cubicBezTo>
                  <a:lnTo>
                    <a:pt x="2885" y="1088"/>
                  </a:lnTo>
                  <a:cubicBezTo>
                    <a:pt x="2587" y="869"/>
                    <a:pt x="2885" y="630"/>
                    <a:pt x="2845" y="312"/>
                  </a:cubicBezTo>
                  <a:cubicBezTo>
                    <a:pt x="2709" y="70"/>
                    <a:pt x="2533" y="0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6940;p9">
              <a:extLst>
                <a:ext uri="{FF2B5EF4-FFF2-40B4-BE49-F238E27FC236}">
                  <a16:creationId xmlns:a16="http://schemas.microsoft.com/office/drawing/2014/main" id="{33541844-320F-4B5C-9581-499246B2CBE9}"/>
                </a:ext>
              </a:extLst>
            </p:cNvPr>
            <p:cNvSpPr/>
            <p:nvPr/>
          </p:nvSpPr>
          <p:spPr>
            <a:xfrm>
              <a:off x="4795425" y="3961400"/>
              <a:ext cx="77100" cy="41425"/>
            </a:xfrm>
            <a:custGeom>
              <a:avLst/>
              <a:gdLst/>
              <a:ahLst/>
              <a:cxnLst/>
              <a:rect l="l" t="t" r="r" b="b"/>
              <a:pathLst>
                <a:path w="3084" h="1657" extrusionOk="0">
                  <a:moveTo>
                    <a:pt x="416" y="0"/>
                  </a:moveTo>
                  <a:cubicBezTo>
                    <a:pt x="311" y="0"/>
                    <a:pt x="207" y="21"/>
                    <a:pt x="100" y="66"/>
                  </a:cubicBezTo>
                  <a:cubicBezTo>
                    <a:pt x="0" y="324"/>
                    <a:pt x="199" y="424"/>
                    <a:pt x="319" y="563"/>
                  </a:cubicBezTo>
                  <a:cubicBezTo>
                    <a:pt x="557" y="623"/>
                    <a:pt x="358" y="841"/>
                    <a:pt x="438" y="941"/>
                  </a:cubicBezTo>
                  <a:cubicBezTo>
                    <a:pt x="896" y="1239"/>
                    <a:pt x="1313" y="1557"/>
                    <a:pt x="1850" y="1657"/>
                  </a:cubicBezTo>
                  <a:cubicBezTo>
                    <a:pt x="2328" y="1219"/>
                    <a:pt x="1811" y="1219"/>
                    <a:pt x="1592" y="1060"/>
                  </a:cubicBezTo>
                  <a:cubicBezTo>
                    <a:pt x="1532" y="1020"/>
                    <a:pt x="1453" y="1020"/>
                    <a:pt x="1433" y="941"/>
                  </a:cubicBezTo>
                  <a:lnTo>
                    <a:pt x="1433" y="941"/>
                  </a:lnTo>
                  <a:cubicBezTo>
                    <a:pt x="1492" y="981"/>
                    <a:pt x="1552" y="1040"/>
                    <a:pt x="1632" y="1060"/>
                  </a:cubicBezTo>
                  <a:cubicBezTo>
                    <a:pt x="1661" y="1078"/>
                    <a:pt x="1671" y="1083"/>
                    <a:pt x="1674" y="1083"/>
                  </a:cubicBezTo>
                  <a:cubicBezTo>
                    <a:pt x="1678" y="1083"/>
                    <a:pt x="1661" y="1068"/>
                    <a:pt x="1673" y="1068"/>
                  </a:cubicBezTo>
                  <a:cubicBezTo>
                    <a:pt x="1678" y="1068"/>
                    <a:pt x="1689" y="1071"/>
                    <a:pt x="1711" y="1080"/>
                  </a:cubicBezTo>
                  <a:cubicBezTo>
                    <a:pt x="1766" y="1104"/>
                    <a:pt x="1824" y="1115"/>
                    <a:pt x="1883" y="1115"/>
                  </a:cubicBezTo>
                  <a:cubicBezTo>
                    <a:pt x="1973" y="1115"/>
                    <a:pt x="2064" y="1088"/>
                    <a:pt x="2149" y="1040"/>
                  </a:cubicBezTo>
                  <a:cubicBezTo>
                    <a:pt x="2187" y="896"/>
                    <a:pt x="2248" y="853"/>
                    <a:pt x="2319" y="853"/>
                  </a:cubicBezTo>
                  <a:cubicBezTo>
                    <a:pt x="2423" y="853"/>
                    <a:pt x="2548" y="944"/>
                    <a:pt x="2652" y="944"/>
                  </a:cubicBezTo>
                  <a:cubicBezTo>
                    <a:pt x="2664" y="944"/>
                    <a:pt x="2675" y="943"/>
                    <a:pt x="2686" y="941"/>
                  </a:cubicBezTo>
                  <a:cubicBezTo>
                    <a:pt x="2746" y="941"/>
                    <a:pt x="2825" y="921"/>
                    <a:pt x="2885" y="861"/>
                  </a:cubicBezTo>
                  <a:cubicBezTo>
                    <a:pt x="2925" y="722"/>
                    <a:pt x="2905" y="543"/>
                    <a:pt x="3084" y="444"/>
                  </a:cubicBezTo>
                  <a:cubicBezTo>
                    <a:pt x="2959" y="281"/>
                    <a:pt x="2803" y="205"/>
                    <a:pt x="2636" y="205"/>
                  </a:cubicBezTo>
                  <a:cubicBezTo>
                    <a:pt x="2536" y="205"/>
                    <a:pt x="2432" y="232"/>
                    <a:pt x="2328" y="284"/>
                  </a:cubicBezTo>
                  <a:cubicBezTo>
                    <a:pt x="2189" y="371"/>
                    <a:pt x="2050" y="409"/>
                    <a:pt x="1913" y="409"/>
                  </a:cubicBezTo>
                  <a:cubicBezTo>
                    <a:pt x="1736" y="409"/>
                    <a:pt x="1561" y="346"/>
                    <a:pt x="1393" y="245"/>
                  </a:cubicBezTo>
                  <a:cubicBezTo>
                    <a:pt x="1214" y="125"/>
                    <a:pt x="1015" y="125"/>
                    <a:pt x="816" y="85"/>
                  </a:cubicBezTo>
                  <a:cubicBezTo>
                    <a:pt x="674" y="31"/>
                    <a:pt x="544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6941;p9">
              <a:extLst>
                <a:ext uri="{FF2B5EF4-FFF2-40B4-BE49-F238E27FC236}">
                  <a16:creationId xmlns:a16="http://schemas.microsoft.com/office/drawing/2014/main" id="{890E9967-7CC7-46C0-8171-F3D2889730B6}"/>
                </a:ext>
              </a:extLst>
            </p:cNvPr>
            <p:cNvSpPr/>
            <p:nvPr/>
          </p:nvSpPr>
          <p:spPr>
            <a:xfrm>
              <a:off x="4713375" y="3956000"/>
              <a:ext cx="63675" cy="33625"/>
            </a:xfrm>
            <a:custGeom>
              <a:avLst/>
              <a:gdLst/>
              <a:ahLst/>
              <a:cxnLst/>
              <a:rect l="l" t="t" r="r" b="b"/>
              <a:pathLst>
                <a:path w="2547" h="1345" extrusionOk="0">
                  <a:moveTo>
                    <a:pt x="857" y="0"/>
                  </a:moveTo>
                  <a:cubicBezTo>
                    <a:pt x="770" y="0"/>
                    <a:pt x="671" y="31"/>
                    <a:pt x="577" y="83"/>
                  </a:cubicBezTo>
                  <a:cubicBezTo>
                    <a:pt x="577" y="341"/>
                    <a:pt x="557" y="441"/>
                    <a:pt x="378" y="500"/>
                  </a:cubicBezTo>
                  <a:cubicBezTo>
                    <a:pt x="0" y="1097"/>
                    <a:pt x="0" y="1097"/>
                    <a:pt x="557" y="1197"/>
                  </a:cubicBezTo>
                  <a:cubicBezTo>
                    <a:pt x="803" y="1197"/>
                    <a:pt x="1044" y="1156"/>
                    <a:pt x="1276" y="1156"/>
                  </a:cubicBezTo>
                  <a:cubicBezTo>
                    <a:pt x="1474" y="1156"/>
                    <a:pt x="1666" y="1186"/>
                    <a:pt x="1850" y="1296"/>
                  </a:cubicBezTo>
                  <a:cubicBezTo>
                    <a:pt x="1903" y="1329"/>
                    <a:pt x="1961" y="1345"/>
                    <a:pt x="2018" y="1345"/>
                  </a:cubicBezTo>
                  <a:cubicBezTo>
                    <a:pt x="2133" y="1345"/>
                    <a:pt x="2248" y="1283"/>
                    <a:pt x="2328" y="1177"/>
                  </a:cubicBezTo>
                  <a:cubicBezTo>
                    <a:pt x="2049" y="819"/>
                    <a:pt x="2546" y="679"/>
                    <a:pt x="2526" y="381"/>
                  </a:cubicBezTo>
                  <a:cubicBezTo>
                    <a:pt x="2447" y="202"/>
                    <a:pt x="2308" y="182"/>
                    <a:pt x="2129" y="182"/>
                  </a:cubicBezTo>
                  <a:cubicBezTo>
                    <a:pt x="1930" y="266"/>
                    <a:pt x="1732" y="349"/>
                    <a:pt x="1542" y="349"/>
                  </a:cubicBezTo>
                  <a:cubicBezTo>
                    <a:pt x="1370" y="349"/>
                    <a:pt x="1206" y="281"/>
                    <a:pt x="1054" y="83"/>
                  </a:cubicBezTo>
                  <a:cubicBezTo>
                    <a:pt x="1007" y="26"/>
                    <a:pt x="937" y="0"/>
                    <a:pt x="8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6942;p9">
              <a:extLst>
                <a:ext uri="{FF2B5EF4-FFF2-40B4-BE49-F238E27FC236}">
                  <a16:creationId xmlns:a16="http://schemas.microsoft.com/office/drawing/2014/main" id="{49B3259F-D0DD-45D6-ACF8-902C68C452AC}"/>
                </a:ext>
              </a:extLst>
            </p:cNvPr>
            <p:cNvSpPr/>
            <p:nvPr/>
          </p:nvSpPr>
          <p:spPr>
            <a:xfrm>
              <a:off x="4629825" y="3974625"/>
              <a:ext cx="97500" cy="28700"/>
            </a:xfrm>
            <a:custGeom>
              <a:avLst/>
              <a:gdLst/>
              <a:ahLst/>
              <a:cxnLst/>
              <a:rect l="l" t="t" r="r" b="b"/>
              <a:pathLst>
                <a:path w="3900" h="1148" extrusionOk="0">
                  <a:moveTo>
                    <a:pt x="459" y="0"/>
                  </a:moveTo>
                  <a:cubicBezTo>
                    <a:pt x="282" y="0"/>
                    <a:pt x="120" y="76"/>
                    <a:pt x="0" y="352"/>
                  </a:cubicBezTo>
                  <a:cubicBezTo>
                    <a:pt x="107" y="559"/>
                    <a:pt x="247" y="612"/>
                    <a:pt x="397" y="612"/>
                  </a:cubicBezTo>
                  <a:cubicBezTo>
                    <a:pt x="556" y="612"/>
                    <a:pt x="727" y="551"/>
                    <a:pt x="881" y="551"/>
                  </a:cubicBezTo>
                  <a:cubicBezTo>
                    <a:pt x="957" y="551"/>
                    <a:pt x="1030" y="566"/>
                    <a:pt x="1094" y="611"/>
                  </a:cubicBezTo>
                  <a:cubicBezTo>
                    <a:pt x="1731" y="790"/>
                    <a:pt x="2447" y="730"/>
                    <a:pt x="3044" y="1148"/>
                  </a:cubicBezTo>
                  <a:cubicBezTo>
                    <a:pt x="3303" y="1131"/>
                    <a:pt x="3518" y="978"/>
                    <a:pt x="3779" y="978"/>
                  </a:cubicBezTo>
                  <a:cubicBezTo>
                    <a:pt x="3818" y="978"/>
                    <a:pt x="3858" y="981"/>
                    <a:pt x="3899" y="989"/>
                  </a:cubicBezTo>
                  <a:cubicBezTo>
                    <a:pt x="3601" y="710"/>
                    <a:pt x="3103" y="810"/>
                    <a:pt x="2845" y="491"/>
                  </a:cubicBezTo>
                  <a:cubicBezTo>
                    <a:pt x="2791" y="416"/>
                    <a:pt x="2737" y="381"/>
                    <a:pt x="2677" y="381"/>
                  </a:cubicBezTo>
                  <a:cubicBezTo>
                    <a:pt x="2626" y="381"/>
                    <a:pt x="2570" y="406"/>
                    <a:pt x="2507" y="452"/>
                  </a:cubicBezTo>
                  <a:cubicBezTo>
                    <a:pt x="2460" y="450"/>
                    <a:pt x="2414" y="449"/>
                    <a:pt x="2367" y="449"/>
                  </a:cubicBezTo>
                  <a:cubicBezTo>
                    <a:pt x="2260" y="449"/>
                    <a:pt x="2153" y="453"/>
                    <a:pt x="2047" y="453"/>
                  </a:cubicBezTo>
                  <a:cubicBezTo>
                    <a:pt x="1703" y="453"/>
                    <a:pt x="1370" y="417"/>
                    <a:pt x="1094" y="113"/>
                  </a:cubicBezTo>
                  <a:cubicBezTo>
                    <a:pt x="891" y="103"/>
                    <a:pt x="665" y="0"/>
                    <a:pt x="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6943;p9">
              <a:extLst>
                <a:ext uri="{FF2B5EF4-FFF2-40B4-BE49-F238E27FC236}">
                  <a16:creationId xmlns:a16="http://schemas.microsoft.com/office/drawing/2014/main" id="{8EC36709-79D5-47DF-8127-0EF3ED67ABA6}"/>
                </a:ext>
              </a:extLst>
            </p:cNvPr>
            <p:cNvSpPr/>
            <p:nvPr/>
          </p:nvSpPr>
          <p:spPr>
            <a:xfrm>
              <a:off x="4761600" y="4008275"/>
              <a:ext cx="67175" cy="23900"/>
            </a:xfrm>
            <a:custGeom>
              <a:avLst/>
              <a:gdLst/>
              <a:ahLst/>
              <a:cxnLst/>
              <a:rect l="l" t="t" r="r" b="b"/>
              <a:pathLst>
                <a:path w="2687" h="956" extrusionOk="0">
                  <a:moveTo>
                    <a:pt x="621" y="0"/>
                  </a:moveTo>
                  <a:cubicBezTo>
                    <a:pt x="607" y="0"/>
                    <a:pt x="592" y="0"/>
                    <a:pt x="578" y="1"/>
                  </a:cubicBezTo>
                  <a:cubicBezTo>
                    <a:pt x="299" y="100"/>
                    <a:pt x="1" y="200"/>
                    <a:pt x="100" y="578"/>
                  </a:cubicBezTo>
                  <a:cubicBezTo>
                    <a:pt x="120" y="677"/>
                    <a:pt x="180" y="757"/>
                    <a:pt x="279" y="796"/>
                  </a:cubicBezTo>
                  <a:cubicBezTo>
                    <a:pt x="627" y="906"/>
                    <a:pt x="985" y="921"/>
                    <a:pt x="1343" y="921"/>
                  </a:cubicBezTo>
                  <a:cubicBezTo>
                    <a:pt x="1478" y="921"/>
                    <a:pt x="1612" y="919"/>
                    <a:pt x="1746" y="919"/>
                  </a:cubicBezTo>
                  <a:cubicBezTo>
                    <a:pt x="1969" y="919"/>
                    <a:pt x="2190" y="925"/>
                    <a:pt x="2408" y="956"/>
                  </a:cubicBezTo>
                  <a:cubicBezTo>
                    <a:pt x="2467" y="956"/>
                    <a:pt x="2507" y="916"/>
                    <a:pt x="2567" y="916"/>
                  </a:cubicBezTo>
                  <a:cubicBezTo>
                    <a:pt x="2607" y="896"/>
                    <a:pt x="2646" y="876"/>
                    <a:pt x="2686" y="856"/>
                  </a:cubicBezTo>
                  <a:cubicBezTo>
                    <a:pt x="2686" y="757"/>
                    <a:pt x="2666" y="598"/>
                    <a:pt x="2547" y="578"/>
                  </a:cubicBezTo>
                  <a:cubicBezTo>
                    <a:pt x="1884" y="461"/>
                    <a:pt x="1317" y="0"/>
                    <a:pt x="6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6944;p9">
              <a:extLst>
                <a:ext uri="{FF2B5EF4-FFF2-40B4-BE49-F238E27FC236}">
                  <a16:creationId xmlns:a16="http://schemas.microsoft.com/office/drawing/2014/main" id="{EC719469-42D6-49D2-8013-5E7A6ED4643A}"/>
                </a:ext>
              </a:extLst>
            </p:cNvPr>
            <p:cNvSpPr/>
            <p:nvPr/>
          </p:nvSpPr>
          <p:spPr>
            <a:xfrm>
              <a:off x="4758625" y="3968000"/>
              <a:ext cx="52725" cy="27375"/>
            </a:xfrm>
            <a:custGeom>
              <a:avLst/>
              <a:gdLst/>
              <a:ahLst/>
              <a:cxnLst/>
              <a:rect l="l" t="t" r="r" b="b"/>
              <a:pathLst>
                <a:path w="2109" h="1095" extrusionOk="0">
                  <a:moveTo>
                    <a:pt x="677" y="20"/>
                  </a:moveTo>
                  <a:cubicBezTo>
                    <a:pt x="597" y="100"/>
                    <a:pt x="498" y="160"/>
                    <a:pt x="398" y="219"/>
                  </a:cubicBezTo>
                  <a:cubicBezTo>
                    <a:pt x="0" y="557"/>
                    <a:pt x="0" y="557"/>
                    <a:pt x="518" y="756"/>
                  </a:cubicBezTo>
                  <a:lnTo>
                    <a:pt x="597" y="776"/>
                  </a:lnTo>
                  <a:lnTo>
                    <a:pt x="677" y="776"/>
                  </a:lnTo>
                  <a:cubicBezTo>
                    <a:pt x="876" y="816"/>
                    <a:pt x="1035" y="975"/>
                    <a:pt x="1273" y="995"/>
                  </a:cubicBezTo>
                  <a:cubicBezTo>
                    <a:pt x="1319" y="972"/>
                    <a:pt x="1364" y="963"/>
                    <a:pt x="1409" y="963"/>
                  </a:cubicBezTo>
                  <a:cubicBezTo>
                    <a:pt x="1522" y="963"/>
                    <a:pt x="1632" y="1024"/>
                    <a:pt x="1731" y="1095"/>
                  </a:cubicBezTo>
                  <a:cubicBezTo>
                    <a:pt x="1890" y="995"/>
                    <a:pt x="1890" y="876"/>
                    <a:pt x="1910" y="717"/>
                  </a:cubicBezTo>
                  <a:cubicBezTo>
                    <a:pt x="1930" y="597"/>
                    <a:pt x="2109" y="438"/>
                    <a:pt x="1890" y="359"/>
                  </a:cubicBezTo>
                  <a:cubicBezTo>
                    <a:pt x="1532" y="0"/>
                    <a:pt x="1094" y="60"/>
                    <a:pt x="67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6945;p9">
              <a:extLst>
                <a:ext uri="{FF2B5EF4-FFF2-40B4-BE49-F238E27FC236}">
                  <a16:creationId xmlns:a16="http://schemas.microsoft.com/office/drawing/2014/main" id="{11A73DD4-2EE6-4211-A589-E2E13C2444DE}"/>
                </a:ext>
              </a:extLst>
            </p:cNvPr>
            <p:cNvSpPr/>
            <p:nvPr/>
          </p:nvSpPr>
          <p:spPr>
            <a:xfrm>
              <a:off x="4847650" y="4005075"/>
              <a:ext cx="38800" cy="22350"/>
            </a:xfrm>
            <a:custGeom>
              <a:avLst/>
              <a:gdLst/>
              <a:ahLst/>
              <a:cxnLst/>
              <a:rect l="l" t="t" r="r" b="b"/>
              <a:pathLst>
                <a:path w="1552" h="894" extrusionOk="0">
                  <a:moveTo>
                    <a:pt x="910" y="1"/>
                  </a:moveTo>
                  <a:cubicBezTo>
                    <a:pt x="880" y="1"/>
                    <a:pt x="849" y="3"/>
                    <a:pt x="816" y="9"/>
                  </a:cubicBezTo>
                  <a:cubicBezTo>
                    <a:pt x="557" y="89"/>
                    <a:pt x="299" y="89"/>
                    <a:pt x="139" y="328"/>
                  </a:cubicBezTo>
                  <a:cubicBezTo>
                    <a:pt x="119" y="367"/>
                    <a:pt x="119" y="407"/>
                    <a:pt x="100" y="427"/>
                  </a:cubicBezTo>
                  <a:cubicBezTo>
                    <a:pt x="0" y="706"/>
                    <a:pt x="40" y="885"/>
                    <a:pt x="358" y="885"/>
                  </a:cubicBezTo>
                  <a:cubicBezTo>
                    <a:pt x="458" y="891"/>
                    <a:pt x="555" y="894"/>
                    <a:pt x="651" y="894"/>
                  </a:cubicBezTo>
                  <a:cubicBezTo>
                    <a:pt x="844" y="894"/>
                    <a:pt x="1035" y="885"/>
                    <a:pt x="1233" y="885"/>
                  </a:cubicBezTo>
                  <a:cubicBezTo>
                    <a:pt x="1313" y="885"/>
                    <a:pt x="1393" y="825"/>
                    <a:pt x="1432" y="765"/>
                  </a:cubicBezTo>
                  <a:cubicBezTo>
                    <a:pt x="1552" y="387"/>
                    <a:pt x="1413" y="169"/>
                    <a:pt x="1094" y="9"/>
                  </a:cubicBezTo>
                  <a:cubicBezTo>
                    <a:pt x="1028" y="9"/>
                    <a:pt x="970" y="1"/>
                    <a:pt x="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6946;p9">
              <a:extLst>
                <a:ext uri="{FF2B5EF4-FFF2-40B4-BE49-F238E27FC236}">
                  <a16:creationId xmlns:a16="http://schemas.microsoft.com/office/drawing/2014/main" id="{66B2A519-34FE-41C9-B3F0-BCA2BF0D74E6}"/>
                </a:ext>
              </a:extLst>
            </p:cNvPr>
            <p:cNvSpPr/>
            <p:nvPr/>
          </p:nvSpPr>
          <p:spPr>
            <a:xfrm>
              <a:off x="4843175" y="4015750"/>
              <a:ext cx="37325" cy="27600"/>
            </a:xfrm>
            <a:custGeom>
              <a:avLst/>
              <a:gdLst/>
              <a:ahLst/>
              <a:cxnLst/>
              <a:rect l="l" t="t" r="r" b="b"/>
              <a:pathLst>
                <a:path w="1493" h="1104" extrusionOk="0">
                  <a:moveTo>
                    <a:pt x="279" y="0"/>
                  </a:moveTo>
                  <a:lnTo>
                    <a:pt x="279" y="0"/>
                  </a:lnTo>
                  <a:cubicBezTo>
                    <a:pt x="0" y="378"/>
                    <a:pt x="40" y="557"/>
                    <a:pt x="537" y="597"/>
                  </a:cubicBezTo>
                  <a:cubicBezTo>
                    <a:pt x="915" y="597"/>
                    <a:pt x="716" y="776"/>
                    <a:pt x="617" y="895"/>
                  </a:cubicBezTo>
                  <a:cubicBezTo>
                    <a:pt x="728" y="1040"/>
                    <a:pt x="858" y="1104"/>
                    <a:pt x="997" y="1104"/>
                  </a:cubicBezTo>
                  <a:cubicBezTo>
                    <a:pt x="1106" y="1104"/>
                    <a:pt x="1219" y="1065"/>
                    <a:pt x="1333" y="995"/>
                  </a:cubicBezTo>
                  <a:cubicBezTo>
                    <a:pt x="1492" y="796"/>
                    <a:pt x="1492" y="597"/>
                    <a:pt x="1333" y="398"/>
                  </a:cubicBezTo>
                  <a:cubicBezTo>
                    <a:pt x="1321" y="251"/>
                    <a:pt x="1286" y="187"/>
                    <a:pt x="1210" y="187"/>
                  </a:cubicBezTo>
                  <a:cubicBezTo>
                    <a:pt x="1163" y="187"/>
                    <a:pt x="1099" y="213"/>
                    <a:pt x="1015" y="259"/>
                  </a:cubicBezTo>
                  <a:cubicBezTo>
                    <a:pt x="876" y="346"/>
                    <a:pt x="737" y="410"/>
                    <a:pt x="616" y="410"/>
                  </a:cubicBezTo>
                  <a:cubicBezTo>
                    <a:pt x="460" y="410"/>
                    <a:pt x="335" y="303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6947;p9">
              <a:extLst>
                <a:ext uri="{FF2B5EF4-FFF2-40B4-BE49-F238E27FC236}">
                  <a16:creationId xmlns:a16="http://schemas.microsoft.com/office/drawing/2014/main" id="{B6D6008B-BE03-4AA1-9D14-B1DC65AAA122}"/>
                </a:ext>
              </a:extLst>
            </p:cNvPr>
            <p:cNvSpPr/>
            <p:nvPr/>
          </p:nvSpPr>
          <p:spPr>
            <a:xfrm>
              <a:off x="4833225" y="3989050"/>
              <a:ext cx="34325" cy="25225"/>
            </a:xfrm>
            <a:custGeom>
              <a:avLst/>
              <a:gdLst/>
              <a:ahLst/>
              <a:cxnLst/>
              <a:rect l="l" t="t" r="r" b="b"/>
              <a:pathLst>
                <a:path w="1373" h="1009" extrusionOk="0">
                  <a:moveTo>
                    <a:pt x="441" y="1"/>
                  </a:moveTo>
                  <a:cubicBezTo>
                    <a:pt x="327" y="1"/>
                    <a:pt x="213" y="14"/>
                    <a:pt x="100" y="14"/>
                  </a:cubicBezTo>
                  <a:cubicBezTo>
                    <a:pt x="40" y="34"/>
                    <a:pt x="20" y="54"/>
                    <a:pt x="0" y="74"/>
                  </a:cubicBezTo>
                  <a:cubicBezTo>
                    <a:pt x="40" y="292"/>
                    <a:pt x="617" y="173"/>
                    <a:pt x="338" y="591"/>
                  </a:cubicBezTo>
                  <a:lnTo>
                    <a:pt x="716" y="969"/>
                  </a:lnTo>
                  <a:cubicBezTo>
                    <a:pt x="935" y="929"/>
                    <a:pt x="1214" y="1008"/>
                    <a:pt x="1373" y="750"/>
                  </a:cubicBezTo>
                  <a:cubicBezTo>
                    <a:pt x="1114" y="531"/>
                    <a:pt x="995" y="173"/>
                    <a:pt x="696" y="34"/>
                  </a:cubicBezTo>
                  <a:cubicBezTo>
                    <a:pt x="611" y="8"/>
                    <a:pt x="526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6948;p9">
              <a:extLst>
                <a:ext uri="{FF2B5EF4-FFF2-40B4-BE49-F238E27FC236}">
                  <a16:creationId xmlns:a16="http://schemas.microsoft.com/office/drawing/2014/main" id="{A2956FCD-DCFB-4F72-93FF-F7173AAA0F91}"/>
                </a:ext>
              </a:extLst>
            </p:cNvPr>
            <p:cNvSpPr/>
            <p:nvPr/>
          </p:nvSpPr>
          <p:spPr>
            <a:xfrm>
              <a:off x="4836200" y="4041200"/>
              <a:ext cx="46275" cy="16975"/>
            </a:xfrm>
            <a:custGeom>
              <a:avLst/>
              <a:gdLst/>
              <a:ahLst/>
              <a:cxnLst/>
              <a:rect l="l" t="t" r="r" b="b"/>
              <a:pathLst>
                <a:path w="1851" h="679" extrusionOk="0">
                  <a:moveTo>
                    <a:pt x="1189" y="0"/>
                  </a:moveTo>
                  <a:cubicBezTo>
                    <a:pt x="987" y="0"/>
                    <a:pt x="778" y="47"/>
                    <a:pt x="577" y="56"/>
                  </a:cubicBezTo>
                  <a:cubicBezTo>
                    <a:pt x="478" y="315"/>
                    <a:pt x="219" y="196"/>
                    <a:pt x="20" y="255"/>
                  </a:cubicBezTo>
                  <a:cubicBezTo>
                    <a:pt x="1" y="375"/>
                    <a:pt x="20" y="454"/>
                    <a:pt x="100" y="534"/>
                  </a:cubicBezTo>
                  <a:cubicBezTo>
                    <a:pt x="359" y="633"/>
                    <a:pt x="627" y="678"/>
                    <a:pt x="896" y="678"/>
                  </a:cubicBezTo>
                  <a:cubicBezTo>
                    <a:pt x="1164" y="678"/>
                    <a:pt x="1433" y="633"/>
                    <a:pt x="1691" y="554"/>
                  </a:cubicBezTo>
                  <a:cubicBezTo>
                    <a:pt x="1771" y="514"/>
                    <a:pt x="1811" y="434"/>
                    <a:pt x="1851" y="335"/>
                  </a:cubicBezTo>
                  <a:cubicBezTo>
                    <a:pt x="1657" y="66"/>
                    <a:pt x="1428" y="0"/>
                    <a:pt x="1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6949;p9">
              <a:extLst>
                <a:ext uri="{FF2B5EF4-FFF2-40B4-BE49-F238E27FC236}">
                  <a16:creationId xmlns:a16="http://schemas.microsoft.com/office/drawing/2014/main" id="{BBCAD637-A795-44CA-955A-05DBD0644AB2}"/>
                </a:ext>
              </a:extLst>
            </p:cNvPr>
            <p:cNvSpPr/>
            <p:nvPr/>
          </p:nvSpPr>
          <p:spPr>
            <a:xfrm>
              <a:off x="4851125" y="4035800"/>
              <a:ext cx="42300" cy="13725"/>
            </a:xfrm>
            <a:custGeom>
              <a:avLst/>
              <a:gdLst/>
              <a:ahLst/>
              <a:cxnLst/>
              <a:rect l="l" t="t" r="r" b="b"/>
              <a:pathLst>
                <a:path w="1692" h="549" extrusionOk="0">
                  <a:moveTo>
                    <a:pt x="1288" y="0"/>
                  </a:moveTo>
                  <a:cubicBezTo>
                    <a:pt x="1204" y="0"/>
                    <a:pt x="1129" y="31"/>
                    <a:pt x="1055" y="93"/>
                  </a:cubicBezTo>
                  <a:cubicBezTo>
                    <a:pt x="796" y="73"/>
                    <a:pt x="557" y="73"/>
                    <a:pt x="299" y="73"/>
                  </a:cubicBezTo>
                  <a:cubicBezTo>
                    <a:pt x="160" y="93"/>
                    <a:pt x="0" y="73"/>
                    <a:pt x="0" y="272"/>
                  </a:cubicBezTo>
                  <a:cubicBezTo>
                    <a:pt x="398" y="392"/>
                    <a:pt x="856" y="292"/>
                    <a:pt x="1214" y="491"/>
                  </a:cubicBezTo>
                  <a:cubicBezTo>
                    <a:pt x="1280" y="529"/>
                    <a:pt x="1341" y="549"/>
                    <a:pt x="1402" y="549"/>
                  </a:cubicBezTo>
                  <a:cubicBezTo>
                    <a:pt x="1470" y="549"/>
                    <a:pt x="1538" y="524"/>
                    <a:pt x="1612" y="471"/>
                  </a:cubicBezTo>
                  <a:cubicBezTo>
                    <a:pt x="1691" y="272"/>
                    <a:pt x="1651" y="133"/>
                    <a:pt x="1453" y="34"/>
                  </a:cubicBezTo>
                  <a:cubicBezTo>
                    <a:pt x="1393" y="11"/>
                    <a:pt x="1339" y="0"/>
                    <a:pt x="1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6950;p9">
              <a:extLst>
                <a:ext uri="{FF2B5EF4-FFF2-40B4-BE49-F238E27FC236}">
                  <a16:creationId xmlns:a16="http://schemas.microsoft.com/office/drawing/2014/main" id="{269EB89A-F153-4D22-9C92-B98D8F74B300}"/>
                </a:ext>
              </a:extLst>
            </p:cNvPr>
            <p:cNvSpPr/>
            <p:nvPr/>
          </p:nvSpPr>
          <p:spPr>
            <a:xfrm>
              <a:off x="4754150" y="4007725"/>
              <a:ext cx="21900" cy="16775"/>
            </a:xfrm>
            <a:custGeom>
              <a:avLst/>
              <a:gdLst/>
              <a:ahLst/>
              <a:cxnLst/>
              <a:rect l="l" t="t" r="r" b="b"/>
              <a:pathLst>
                <a:path w="876" h="671" extrusionOk="0">
                  <a:moveTo>
                    <a:pt x="726" y="0"/>
                  </a:moveTo>
                  <a:cubicBezTo>
                    <a:pt x="473" y="0"/>
                    <a:pt x="254" y="182"/>
                    <a:pt x="20" y="182"/>
                  </a:cubicBezTo>
                  <a:cubicBezTo>
                    <a:pt x="20" y="281"/>
                    <a:pt x="0" y="361"/>
                    <a:pt x="0" y="421"/>
                  </a:cubicBezTo>
                  <a:cubicBezTo>
                    <a:pt x="54" y="604"/>
                    <a:pt x="138" y="671"/>
                    <a:pt x="238" y="671"/>
                  </a:cubicBezTo>
                  <a:cubicBezTo>
                    <a:pt x="322" y="671"/>
                    <a:pt x="417" y="624"/>
                    <a:pt x="518" y="560"/>
                  </a:cubicBezTo>
                  <a:cubicBezTo>
                    <a:pt x="498" y="281"/>
                    <a:pt x="776" y="202"/>
                    <a:pt x="876" y="23"/>
                  </a:cubicBezTo>
                  <a:cubicBezTo>
                    <a:pt x="824" y="7"/>
                    <a:pt x="774" y="0"/>
                    <a:pt x="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6951;p9">
              <a:extLst>
                <a:ext uri="{FF2B5EF4-FFF2-40B4-BE49-F238E27FC236}">
                  <a16:creationId xmlns:a16="http://schemas.microsoft.com/office/drawing/2014/main" id="{3C63494A-CAA7-4916-B25A-ADF8E7BF2C83}"/>
                </a:ext>
              </a:extLst>
            </p:cNvPr>
            <p:cNvSpPr/>
            <p:nvPr/>
          </p:nvSpPr>
          <p:spPr>
            <a:xfrm>
              <a:off x="4775525" y="39832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229" y="0"/>
                  </a:moveTo>
                  <a:cubicBezTo>
                    <a:pt x="165" y="0"/>
                    <a:pt x="92" y="39"/>
                    <a:pt x="1" y="146"/>
                  </a:cubicBezTo>
                  <a:cubicBezTo>
                    <a:pt x="65" y="428"/>
                    <a:pt x="227" y="471"/>
                    <a:pt x="415" y="471"/>
                  </a:cubicBezTo>
                  <a:cubicBezTo>
                    <a:pt x="497" y="471"/>
                    <a:pt x="583" y="463"/>
                    <a:pt x="668" y="463"/>
                  </a:cubicBezTo>
                  <a:cubicBezTo>
                    <a:pt x="691" y="463"/>
                    <a:pt x="714" y="463"/>
                    <a:pt x="737" y="465"/>
                  </a:cubicBezTo>
                  <a:cubicBezTo>
                    <a:pt x="737" y="465"/>
                    <a:pt x="757" y="465"/>
                    <a:pt x="757" y="405"/>
                  </a:cubicBezTo>
                  <a:cubicBezTo>
                    <a:pt x="757" y="365"/>
                    <a:pt x="737" y="345"/>
                    <a:pt x="697" y="306"/>
                  </a:cubicBezTo>
                  <a:cubicBezTo>
                    <a:pt x="508" y="291"/>
                    <a:pt x="404" y="0"/>
                    <a:pt x="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6952;p9">
              <a:extLst>
                <a:ext uri="{FF2B5EF4-FFF2-40B4-BE49-F238E27FC236}">
                  <a16:creationId xmlns:a16="http://schemas.microsoft.com/office/drawing/2014/main" id="{7F85FB28-2A02-4754-AC29-0D7260B53F0C}"/>
                </a:ext>
              </a:extLst>
            </p:cNvPr>
            <p:cNvSpPr/>
            <p:nvPr/>
          </p:nvSpPr>
          <p:spPr>
            <a:xfrm>
              <a:off x="4816300" y="4028675"/>
              <a:ext cx="12975" cy="20600"/>
            </a:xfrm>
            <a:custGeom>
              <a:avLst/>
              <a:gdLst/>
              <a:ahLst/>
              <a:cxnLst/>
              <a:rect l="l" t="t" r="r" b="b"/>
              <a:pathLst>
                <a:path w="519" h="824" extrusionOk="0">
                  <a:moveTo>
                    <a:pt x="359" y="0"/>
                  </a:moveTo>
                  <a:cubicBezTo>
                    <a:pt x="61" y="219"/>
                    <a:pt x="1" y="458"/>
                    <a:pt x="220" y="756"/>
                  </a:cubicBezTo>
                  <a:cubicBezTo>
                    <a:pt x="279" y="801"/>
                    <a:pt x="339" y="823"/>
                    <a:pt x="399" y="823"/>
                  </a:cubicBezTo>
                  <a:cubicBezTo>
                    <a:pt x="419" y="823"/>
                    <a:pt x="439" y="821"/>
                    <a:pt x="458" y="816"/>
                  </a:cubicBezTo>
                  <a:cubicBezTo>
                    <a:pt x="478" y="776"/>
                    <a:pt x="498" y="736"/>
                    <a:pt x="518" y="717"/>
                  </a:cubicBezTo>
                  <a:cubicBezTo>
                    <a:pt x="518" y="478"/>
                    <a:pt x="498" y="259"/>
                    <a:pt x="498" y="40"/>
                  </a:cubicBezTo>
                  <a:cubicBezTo>
                    <a:pt x="458" y="0"/>
                    <a:pt x="399" y="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6953;p9">
              <a:extLst>
                <a:ext uri="{FF2B5EF4-FFF2-40B4-BE49-F238E27FC236}">
                  <a16:creationId xmlns:a16="http://schemas.microsoft.com/office/drawing/2014/main" id="{B3D1074B-DDDA-49FB-A218-619278421686}"/>
                </a:ext>
              </a:extLst>
            </p:cNvPr>
            <p:cNvSpPr/>
            <p:nvPr/>
          </p:nvSpPr>
          <p:spPr>
            <a:xfrm>
              <a:off x="4792925" y="3987400"/>
              <a:ext cx="9975" cy="9725"/>
            </a:xfrm>
            <a:custGeom>
              <a:avLst/>
              <a:gdLst/>
              <a:ahLst/>
              <a:cxnLst/>
              <a:rect l="l" t="t" r="r" b="b"/>
              <a:pathLst>
                <a:path w="399" h="389" extrusionOk="0">
                  <a:moveTo>
                    <a:pt x="206" y="0"/>
                  </a:moveTo>
                  <a:cubicBezTo>
                    <a:pt x="153" y="0"/>
                    <a:pt x="87" y="40"/>
                    <a:pt x="1" y="140"/>
                  </a:cubicBezTo>
                  <a:cubicBezTo>
                    <a:pt x="1" y="199"/>
                    <a:pt x="21" y="239"/>
                    <a:pt x="21" y="299"/>
                  </a:cubicBezTo>
                  <a:cubicBezTo>
                    <a:pt x="101" y="312"/>
                    <a:pt x="182" y="389"/>
                    <a:pt x="268" y="389"/>
                  </a:cubicBezTo>
                  <a:cubicBezTo>
                    <a:pt x="310" y="389"/>
                    <a:pt x="353" y="371"/>
                    <a:pt x="399" y="319"/>
                  </a:cubicBezTo>
                  <a:cubicBezTo>
                    <a:pt x="359" y="159"/>
                    <a:pt x="310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6954;p9">
              <a:extLst>
                <a:ext uri="{FF2B5EF4-FFF2-40B4-BE49-F238E27FC236}">
                  <a16:creationId xmlns:a16="http://schemas.microsoft.com/office/drawing/2014/main" id="{26C5D21A-18D4-4D42-9FE3-6846ADEE9F44}"/>
                </a:ext>
              </a:extLst>
            </p:cNvPr>
            <p:cNvSpPr/>
            <p:nvPr/>
          </p:nvSpPr>
          <p:spPr>
            <a:xfrm>
              <a:off x="4727300" y="3990875"/>
              <a:ext cx="10950" cy="11900"/>
            </a:xfrm>
            <a:custGeom>
              <a:avLst/>
              <a:gdLst/>
              <a:ahLst/>
              <a:cxnLst/>
              <a:rect l="l" t="t" r="r" b="b"/>
              <a:pathLst>
                <a:path w="438" h="476" extrusionOk="0">
                  <a:moveTo>
                    <a:pt x="179" y="1"/>
                  </a:moveTo>
                  <a:cubicBezTo>
                    <a:pt x="179" y="160"/>
                    <a:pt x="159" y="279"/>
                    <a:pt x="0" y="359"/>
                  </a:cubicBezTo>
                  <a:cubicBezTo>
                    <a:pt x="54" y="426"/>
                    <a:pt x="126" y="475"/>
                    <a:pt x="192" y="475"/>
                  </a:cubicBezTo>
                  <a:cubicBezTo>
                    <a:pt x="223" y="475"/>
                    <a:pt x="253" y="464"/>
                    <a:pt x="279" y="438"/>
                  </a:cubicBezTo>
                  <a:cubicBezTo>
                    <a:pt x="438" y="259"/>
                    <a:pt x="358" y="1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6955;p9">
              <a:extLst>
                <a:ext uri="{FF2B5EF4-FFF2-40B4-BE49-F238E27FC236}">
                  <a16:creationId xmlns:a16="http://schemas.microsoft.com/office/drawing/2014/main" id="{3897C735-1DCE-40FD-834F-5A84FBCF831A}"/>
                </a:ext>
              </a:extLst>
            </p:cNvPr>
            <p:cNvSpPr/>
            <p:nvPr/>
          </p:nvSpPr>
          <p:spPr>
            <a:xfrm>
              <a:off x="4828250" y="4045575"/>
              <a:ext cx="9975" cy="8050"/>
            </a:xfrm>
            <a:custGeom>
              <a:avLst/>
              <a:gdLst/>
              <a:ahLst/>
              <a:cxnLst/>
              <a:rect l="l" t="t" r="r" b="b"/>
              <a:pathLst>
                <a:path w="399" h="322" extrusionOk="0">
                  <a:moveTo>
                    <a:pt x="40" y="1"/>
                  </a:moveTo>
                  <a:lnTo>
                    <a:pt x="0" y="80"/>
                  </a:lnTo>
                  <a:cubicBezTo>
                    <a:pt x="24" y="256"/>
                    <a:pt x="88" y="321"/>
                    <a:pt x="178" y="321"/>
                  </a:cubicBezTo>
                  <a:cubicBezTo>
                    <a:pt x="241" y="321"/>
                    <a:pt x="316" y="289"/>
                    <a:pt x="398" y="239"/>
                  </a:cubicBezTo>
                  <a:cubicBezTo>
                    <a:pt x="378" y="180"/>
                    <a:pt x="338" y="140"/>
                    <a:pt x="338" y="80"/>
                  </a:cubicBezTo>
                  <a:cubicBezTo>
                    <a:pt x="239" y="80"/>
                    <a:pt x="140" y="6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6956;p9">
              <a:extLst>
                <a:ext uri="{FF2B5EF4-FFF2-40B4-BE49-F238E27FC236}">
                  <a16:creationId xmlns:a16="http://schemas.microsoft.com/office/drawing/2014/main" id="{B6AB7133-B795-4EA8-9F10-A42430BD84EB}"/>
                </a:ext>
              </a:extLst>
            </p:cNvPr>
            <p:cNvSpPr/>
            <p:nvPr/>
          </p:nvSpPr>
          <p:spPr>
            <a:xfrm>
              <a:off x="4714850" y="4010450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69" y="1"/>
                  </a:moveTo>
                  <a:cubicBezTo>
                    <a:pt x="42" y="1"/>
                    <a:pt x="22" y="30"/>
                    <a:pt x="1" y="93"/>
                  </a:cubicBezTo>
                  <a:lnTo>
                    <a:pt x="80" y="93"/>
                  </a:lnTo>
                  <a:lnTo>
                    <a:pt x="160" y="73"/>
                  </a:lnTo>
                  <a:cubicBezTo>
                    <a:pt x="122" y="25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6957;p9">
              <a:extLst>
                <a:ext uri="{FF2B5EF4-FFF2-40B4-BE49-F238E27FC236}">
                  <a16:creationId xmlns:a16="http://schemas.microsoft.com/office/drawing/2014/main" id="{18F5E89A-E5C2-4D47-A32B-5E5C473CE26F}"/>
                </a:ext>
              </a:extLst>
            </p:cNvPr>
            <p:cNvSpPr/>
            <p:nvPr/>
          </p:nvSpPr>
          <p:spPr>
            <a:xfrm>
              <a:off x="4165825" y="4050925"/>
              <a:ext cx="42625" cy="18550"/>
            </a:xfrm>
            <a:custGeom>
              <a:avLst/>
              <a:gdLst/>
              <a:ahLst/>
              <a:cxnLst/>
              <a:rect l="l" t="t" r="r" b="b"/>
              <a:pathLst>
                <a:path w="1705" h="742" extrusionOk="0">
                  <a:moveTo>
                    <a:pt x="1468" y="0"/>
                  </a:moveTo>
                  <a:cubicBezTo>
                    <a:pt x="1446" y="0"/>
                    <a:pt x="1421" y="2"/>
                    <a:pt x="1393" y="6"/>
                  </a:cubicBezTo>
                  <a:cubicBezTo>
                    <a:pt x="895" y="105"/>
                    <a:pt x="458" y="304"/>
                    <a:pt x="0" y="563"/>
                  </a:cubicBezTo>
                  <a:cubicBezTo>
                    <a:pt x="40" y="602"/>
                    <a:pt x="40" y="682"/>
                    <a:pt x="60" y="742"/>
                  </a:cubicBezTo>
                  <a:cubicBezTo>
                    <a:pt x="358" y="682"/>
                    <a:pt x="637" y="642"/>
                    <a:pt x="895" y="582"/>
                  </a:cubicBezTo>
                  <a:cubicBezTo>
                    <a:pt x="1174" y="582"/>
                    <a:pt x="1452" y="543"/>
                    <a:pt x="1651" y="344"/>
                  </a:cubicBezTo>
                  <a:cubicBezTo>
                    <a:pt x="1669" y="180"/>
                    <a:pt x="1704" y="0"/>
                    <a:pt x="14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6958;p9">
              <a:extLst>
                <a:ext uri="{FF2B5EF4-FFF2-40B4-BE49-F238E27FC236}">
                  <a16:creationId xmlns:a16="http://schemas.microsoft.com/office/drawing/2014/main" id="{8629DDA9-A376-4753-802F-CFC641AA3CB0}"/>
                </a:ext>
              </a:extLst>
            </p:cNvPr>
            <p:cNvSpPr/>
            <p:nvPr/>
          </p:nvSpPr>
          <p:spPr>
            <a:xfrm>
              <a:off x="4183950" y="4055400"/>
              <a:ext cx="35600" cy="17300"/>
            </a:xfrm>
            <a:custGeom>
              <a:avLst/>
              <a:gdLst/>
              <a:ahLst/>
              <a:cxnLst/>
              <a:rect l="l" t="t" r="r" b="b"/>
              <a:pathLst>
                <a:path w="1424" h="692" extrusionOk="0">
                  <a:moveTo>
                    <a:pt x="1120" y="0"/>
                  </a:moveTo>
                  <a:cubicBezTo>
                    <a:pt x="1023" y="0"/>
                    <a:pt x="969" y="116"/>
                    <a:pt x="887" y="185"/>
                  </a:cubicBezTo>
                  <a:cubicBezTo>
                    <a:pt x="628" y="185"/>
                    <a:pt x="409" y="284"/>
                    <a:pt x="210" y="403"/>
                  </a:cubicBezTo>
                  <a:cubicBezTo>
                    <a:pt x="192" y="492"/>
                    <a:pt x="1" y="691"/>
                    <a:pt x="171" y="691"/>
                  </a:cubicBezTo>
                  <a:cubicBezTo>
                    <a:pt x="191" y="691"/>
                    <a:pt x="218" y="688"/>
                    <a:pt x="250" y="682"/>
                  </a:cubicBezTo>
                  <a:cubicBezTo>
                    <a:pt x="648" y="602"/>
                    <a:pt x="1026" y="384"/>
                    <a:pt x="1424" y="244"/>
                  </a:cubicBezTo>
                  <a:lnTo>
                    <a:pt x="1284" y="85"/>
                  </a:lnTo>
                  <a:cubicBezTo>
                    <a:pt x="1217" y="23"/>
                    <a:pt x="1164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6959;p9">
              <a:extLst>
                <a:ext uri="{FF2B5EF4-FFF2-40B4-BE49-F238E27FC236}">
                  <a16:creationId xmlns:a16="http://schemas.microsoft.com/office/drawing/2014/main" id="{364DF58D-8E9C-446D-94B2-3B0DBA891A49}"/>
                </a:ext>
              </a:extLst>
            </p:cNvPr>
            <p:cNvSpPr/>
            <p:nvPr/>
          </p:nvSpPr>
          <p:spPr>
            <a:xfrm>
              <a:off x="4612400" y="4017225"/>
              <a:ext cx="154700" cy="43300"/>
            </a:xfrm>
            <a:custGeom>
              <a:avLst/>
              <a:gdLst/>
              <a:ahLst/>
              <a:cxnLst/>
              <a:rect l="l" t="t" r="r" b="b"/>
              <a:pathLst>
                <a:path w="6188" h="1732" extrusionOk="0">
                  <a:moveTo>
                    <a:pt x="5471" y="1"/>
                  </a:moveTo>
                  <a:cubicBezTo>
                    <a:pt x="5392" y="21"/>
                    <a:pt x="5332" y="61"/>
                    <a:pt x="5253" y="100"/>
                  </a:cubicBezTo>
                  <a:cubicBezTo>
                    <a:pt x="5034" y="140"/>
                    <a:pt x="4795" y="200"/>
                    <a:pt x="4576" y="220"/>
                  </a:cubicBezTo>
                  <a:cubicBezTo>
                    <a:pt x="3184" y="419"/>
                    <a:pt x="1891" y="995"/>
                    <a:pt x="518" y="1194"/>
                  </a:cubicBezTo>
                  <a:cubicBezTo>
                    <a:pt x="379" y="1254"/>
                    <a:pt x="200" y="1334"/>
                    <a:pt x="21" y="1413"/>
                  </a:cubicBezTo>
                  <a:cubicBezTo>
                    <a:pt x="1" y="1652"/>
                    <a:pt x="220" y="1692"/>
                    <a:pt x="399" y="1732"/>
                  </a:cubicBezTo>
                  <a:cubicBezTo>
                    <a:pt x="1294" y="1652"/>
                    <a:pt x="2209" y="1533"/>
                    <a:pt x="3084" y="1254"/>
                  </a:cubicBezTo>
                  <a:cubicBezTo>
                    <a:pt x="3383" y="1194"/>
                    <a:pt x="3661" y="1095"/>
                    <a:pt x="3960" y="1015"/>
                  </a:cubicBezTo>
                  <a:cubicBezTo>
                    <a:pt x="4059" y="995"/>
                    <a:pt x="4139" y="956"/>
                    <a:pt x="4198" y="936"/>
                  </a:cubicBezTo>
                  <a:cubicBezTo>
                    <a:pt x="4536" y="836"/>
                    <a:pt x="4875" y="896"/>
                    <a:pt x="5193" y="797"/>
                  </a:cubicBezTo>
                  <a:cubicBezTo>
                    <a:pt x="5531" y="618"/>
                    <a:pt x="6048" y="896"/>
                    <a:pt x="6188" y="339"/>
                  </a:cubicBezTo>
                  <a:lnTo>
                    <a:pt x="6188" y="140"/>
                  </a:lnTo>
                  <a:cubicBezTo>
                    <a:pt x="6113" y="155"/>
                    <a:pt x="6045" y="167"/>
                    <a:pt x="5979" y="167"/>
                  </a:cubicBezTo>
                  <a:cubicBezTo>
                    <a:pt x="5870" y="167"/>
                    <a:pt x="5770" y="133"/>
                    <a:pt x="5670" y="21"/>
                  </a:cubicBezTo>
                  <a:cubicBezTo>
                    <a:pt x="5631" y="21"/>
                    <a:pt x="5571" y="21"/>
                    <a:pt x="5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6960;p9">
              <a:extLst>
                <a:ext uri="{FF2B5EF4-FFF2-40B4-BE49-F238E27FC236}">
                  <a16:creationId xmlns:a16="http://schemas.microsoft.com/office/drawing/2014/main" id="{434D0E52-6F6E-4C2B-B133-BABD069776D6}"/>
                </a:ext>
              </a:extLst>
            </p:cNvPr>
            <p:cNvSpPr/>
            <p:nvPr/>
          </p:nvSpPr>
          <p:spPr>
            <a:xfrm>
              <a:off x="4744700" y="4017600"/>
              <a:ext cx="6000" cy="2650"/>
            </a:xfrm>
            <a:custGeom>
              <a:avLst/>
              <a:gdLst/>
              <a:ahLst/>
              <a:cxnLst/>
              <a:rect l="l" t="t" r="r" b="b"/>
              <a:pathLst>
                <a:path w="240" h="106" extrusionOk="0">
                  <a:moveTo>
                    <a:pt x="190" y="1"/>
                  </a:moveTo>
                  <a:cubicBezTo>
                    <a:pt x="113" y="1"/>
                    <a:pt x="50" y="39"/>
                    <a:pt x="0" y="105"/>
                  </a:cubicBezTo>
                  <a:cubicBezTo>
                    <a:pt x="80" y="85"/>
                    <a:pt x="159" y="26"/>
                    <a:pt x="239" y="6"/>
                  </a:cubicBezTo>
                  <a:cubicBezTo>
                    <a:pt x="222" y="2"/>
                    <a:pt x="205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6961;p9">
              <a:extLst>
                <a:ext uri="{FF2B5EF4-FFF2-40B4-BE49-F238E27FC236}">
                  <a16:creationId xmlns:a16="http://schemas.microsoft.com/office/drawing/2014/main" id="{26740763-1DAC-446D-8AD1-F56BC38D300C}"/>
                </a:ext>
              </a:extLst>
            </p:cNvPr>
            <p:cNvSpPr/>
            <p:nvPr/>
          </p:nvSpPr>
          <p:spPr>
            <a:xfrm>
              <a:off x="4397075" y="4025200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577" y="0"/>
                  </a:moveTo>
                  <a:cubicBezTo>
                    <a:pt x="378" y="0"/>
                    <a:pt x="179" y="20"/>
                    <a:pt x="0" y="139"/>
                  </a:cubicBezTo>
                  <a:cubicBezTo>
                    <a:pt x="92" y="162"/>
                    <a:pt x="177" y="179"/>
                    <a:pt x="256" y="179"/>
                  </a:cubicBezTo>
                  <a:cubicBezTo>
                    <a:pt x="383" y="179"/>
                    <a:pt x="491" y="135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6962;p9">
              <a:extLst>
                <a:ext uri="{FF2B5EF4-FFF2-40B4-BE49-F238E27FC236}">
                  <a16:creationId xmlns:a16="http://schemas.microsoft.com/office/drawing/2014/main" id="{910BCB4C-9A88-4788-94CE-2AC4934A8810}"/>
                </a:ext>
              </a:extLst>
            </p:cNvPr>
            <p:cNvSpPr/>
            <p:nvPr/>
          </p:nvSpPr>
          <p:spPr>
            <a:xfrm>
              <a:off x="4412500" y="4023075"/>
              <a:ext cx="4975" cy="2150"/>
            </a:xfrm>
            <a:custGeom>
              <a:avLst/>
              <a:gdLst/>
              <a:ahLst/>
              <a:cxnLst/>
              <a:rect l="l" t="t" r="r" b="b"/>
              <a:pathLst>
                <a:path w="199" h="86" extrusionOk="0">
                  <a:moveTo>
                    <a:pt x="85" y="1"/>
                  </a:moveTo>
                  <a:cubicBezTo>
                    <a:pt x="50" y="1"/>
                    <a:pt x="20" y="25"/>
                    <a:pt x="0" y="85"/>
                  </a:cubicBezTo>
                  <a:cubicBezTo>
                    <a:pt x="40" y="85"/>
                    <a:pt x="119" y="85"/>
                    <a:pt x="199" y="65"/>
                  </a:cubicBezTo>
                  <a:cubicBezTo>
                    <a:pt x="159" y="25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6963;p9">
              <a:extLst>
                <a:ext uri="{FF2B5EF4-FFF2-40B4-BE49-F238E27FC236}">
                  <a16:creationId xmlns:a16="http://schemas.microsoft.com/office/drawing/2014/main" id="{3A51C8A9-B368-4210-A4E8-6D0DA38DF05A}"/>
                </a:ext>
              </a:extLst>
            </p:cNvPr>
            <p:cNvSpPr/>
            <p:nvPr/>
          </p:nvSpPr>
          <p:spPr>
            <a:xfrm>
              <a:off x="4326450" y="4090550"/>
              <a:ext cx="156675" cy="41100"/>
            </a:xfrm>
            <a:custGeom>
              <a:avLst/>
              <a:gdLst/>
              <a:ahLst/>
              <a:cxnLst/>
              <a:rect l="l" t="t" r="r" b="b"/>
              <a:pathLst>
                <a:path w="6267" h="1644" extrusionOk="0">
                  <a:moveTo>
                    <a:pt x="6077" y="0"/>
                  </a:moveTo>
                  <a:cubicBezTo>
                    <a:pt x="6017" y="0"/>
                    <a:pt x="5946" y="26"/>
                    <a:pt x="5869" y="72"/>
                  </a:cubicBezTo>
                  <a:cubicBezTo>
                    <a:pt x="5153" y="211"/>
                    <a:pt x="4457" y="370"/>
                    <a:pt x="3760" y="609"/>
                  </a:cubicBezTo>
                  <a:cubicBezTo>
                    <a:pt x="3641" y="708"/>
                    <a:pt x="3482" y="668"/>
                    <a:pt x="3362" y="748"/>
                  </a:cubicBezTo>
                  <a:cubicBezTo>
                    <a:pt x="3203" y="748"/>
                    <a:pt x="3044" y="768"/>
                    <a:pt x="2885" y="788"/>
                  </a:cubicBezTo>
                  <a:cubicBezTo>
                    <a:pt x="2805" y="847"/>
                    <a:pt x="2746" y="887"/>
                    <a:pt x="2666" y="927"/>
                  </a:cubicBezTo>
                  <a:cubicBezTo>
                    <a:pt x="2427" y="947"/>
                    <a:pt x="2209" y="947"/>
                    <a:pt x="1990" y="967"/>
                  </a:cubicBezTo>
                  <a:cubicBezTo>
                    <a:pt x="1950" y="1027"/>
                    <a:pt x="1870" y="1066"/>
                    <a:pt x="1791" y="1086"/>
                  </a:cubicBezTo>
                  <a:cubicBezTo>
                    <a:pt x="1751" y="1086"/>
                    <a:pt x="1691" y="1086"/>
                    <a:pt x="1652" y="1126"/>
                  </a:cubicBezTo>
                  <a:cubicBezTo>
                    <a:pt x="1572" y="1166"/>
                    <a:pt x="1493" y="1245"/>
                    <a:pt x="1393" y="1245"/>
                  </a:cubicBezTo>
                  <a:cubicBezTo>
                    <a:pt x="1174" y="1265"/>
                    <a:pt x="975" y="1285"/>
                    <a:pt x="756" y="1325"/>
                  </a:cubicBezTo>
                  <a:cubicBezTo>
                    <a:pt x="677" y="1365"/>
                    <a:pt x="617" y="1385"/>
                    <a:pt x="558" y="1444"/>
                  </a:cubicBezTo>
                  <a:cubicBezTo>
                    <a:pt x="398" y="1424"/>
                    <a:pt x="219" y="1424"/>
                    <a:pt x="60" y="1424"/>
                  </a:cubicBezTo>
                  <a:lnTo>
                    <a:pt x="80" y="1464"/>
                  </a:lnTo>
                  <a:lnTo>
                    <a:pt x="20" y="1524"/>
                  </a:lnTo>
                  <a:cubicBezTo>
                    <a:pt x="1" y="1544"/>
                    <a:pt x="20" y="1583"/>
                    <a:pt x="80" y="1623"/>
                  </a:cubicBezTo>
                  <a:cubicBezTo>
                    <a:pt x="214" y="1637"/>
                    <a:pt x="343" y="1644"/>
                    <a:pt x="469" y="1644"/>
                  </a:cubicBezTo>
                  <a:cubicBezTo>
                    <a:pt x="700" y="1644"/>
                    <a:pt x="923" y="1622"/>
                    <a:pt x="1154" y="1583"/>
                  </a:cubicBezTo>
                  <a:cubicBezTo>
                    <a:pt x="1194" y="1554"/>
                    <a:pt x="1235" y="1542"/>
                    <a:pt x="1277" y="1542"/>
                  </a:cubicBezTo>
                  <a:cubicBezTo>
                    <a:pt x="1402" y="1542"/>
                    <a:pt x="1532" y="1643"/>
                    <a:pt x="1652" y="1643"/>
                  </a:cubicBezTo>
                  <a:cubicBezTo>
                    <a:pt x="1711" y="1603"/>
                    <a:pt x="1771" y="1603"/>
                    <a:pt x="1831" y="1583"/>
                  </a:cubicBezTo>
                  <a:cubicBezTo>
                    <a:pt x="2010" y="1504"/>
                    <a:pt x="2169" y="1484"/>
                    <a:pt x="2328" y="1464"/>
                  </a:cubicBezTo>
                  <a:cubicBezTo>
                    <a:pt x="2408" y="1464"/>
                    <a:pt x="2467" y="1444"/>
                    <a:pt x="2527" y="1404"/>
                  </a:cubicBezTo>
                  <a:cubicBezTo>
                    <a:pt x="2666" y="1365"/>
                    <a:pt x="2805" y="1345"/>
                    <a:pt x="2925" y="1305"/>
                  </a:cubicBezTo>
                  <a:cubicBezTo>
                    <a:pt x="3044" y="1305"/>
                    <a:pt x="3144" y="1285"/>
                    <a:pt x="3243" y="1245"/>
                  </a:cubicBezTo>
                  <a:cubicBezTo>
                    <a:pt x="3313" y="1196"/>
                    <a:pt x="3377" y="1181"/>
                    <a:pt x="3444" y="1181"/>
                  </a:cubicBezTo>
                  <a:cubicBezTo>
                    <a:pt x="3512" y="1181"/>
                    <a:pt x="3581" y="1196"/>
                    <a:pt x="3661" y="1206"/>
                  </a:cubicBezTo>
                  <a:cubicBezTo>
                    <a:pt x="4536" y="887"/>
                    <a:pt x="5531" y="907"/>
                    <a:pt x="6267" y="211"/>
                  </a:cubicBezTo>
                  <a:cubicBezTo>
                    <a:pt x="6242" y="64"/>
                    <a:pt x="6173" y="0"/>
                    <a:pt x="6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6964;p9">
              <a:extLst>
                <a:ext uri="{FF2B5EF4-FFF2-40B4-BE49-F238E27FC236}">
                  <a16:creationId xmlns:a16="http://schemas.microsoft.com/office/drawing/2014/main" id="{E2AE78E0-550A-4192-A36D-7C580974E268}"/>
                </a:ext>
              </a:extLst>
            </p:cNvPr>
            <p:cNvSpPr/>
            <p:nvPr/>
          </p:nvSpPr>
          <p:spPr>
            <a:xfrm>
              <a:off x="4410500" y="4104750"/>
              <a:ext cx="9975" cy="3575"/>
            </a:xfrm>
            <a:custGeom>
              <a:avLst/>
              <a:gdLst/>
              <a:ahLst/>
              <a:cxnLst/>
              <a:rect l="l" t="t" r="r" b="b"/>
              <a:pathLst>
                <a:path w="399" h="143" extrusionOk="0">
                  <a:moveTo>
                    <a:pt x="40" y="1"/>
                  </a:moveTo>
                  <a:cubicBezTo>
                    <a:pt x="40" y="61"/>
                    <a:pt x="20" y="81"/>
                    <a:pt x="0" y="120"/>
                  </a:cubicBezTo>
                  <a:cubicBezTo>
                    <a:pt x="47" y="134"/>
                    <a:pt x="95" y="142"/>
                    <a:pt x="143" y="142"/>
                  </a:cubicBezTo>
                  <a:cubicBezTo>
                    <a:pt x="239" y="142"/>
                    <a:pt x="332" y="107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6965;p9">
              <a:extLst>
                <a:ext uri="{FF2B5EF4-FFF2-40B4-BE49-F238E27FC236}">
                  <a16:creationId xmlns:a16="http://schemas.microsoft.com/office/drawing/2014/main" id="{E20DB60D-9685-4743-8794-454302291E17}"/>
                </a:ext>
              </a:extLst>
            </p:cNvPr>
            <p:cNvSpPr/>
            <p:nvPr/>
          </p:nvSpPr>
          <p:spPr>
            <a:xfrm>
              <a:off x="4340875" y="41226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60"/>
                    <a:pt x="80" y="80"/>
                    <a:pt x="0" y="139"/>
                  </a:cubicBezTo>
                  <a:cubicBezTo>
                    <a:pt x="80" y="100"/>
                    <a:pt x="14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6966;p9">
              <a:extLst>
                <a:ext uri="{FF2B5EF4-FFF2-40B4-BE49-F238E27FC236}">
                  <a16:creationId xmlns:a16="http://schemas.microsoft.com/office/drawing/2014/main" id="{CAC6F383-F0A7-4215-B84D-1A49B366B241}"/>
                </a:ext>
              </a:extLst>
            </p:cNvPr>
            <p:cNvSpPr/>
            <p:nvPr/>
          </p:nvSpPr>
          <p:spPr>
            <a:xfrm>
              <a:off x="4393100" y="4109725"/>
              <a:ext cx="5475" cy="3025"/>
            </a:xfrm>
            <a:custGeom>
              <a:avLst/>
              <a:gdLst/>
              <a:ahLst/>
              <a:cxnLst/>
              <a:rect l="l" t="t" r="r" b="b"/>
              <a:pathLst>
                <a:path w="219" h="121" extrusionOk="0">
                  <a:moveTo>
                    <a:pt x="219" y="1"/>
                  </a:moveTo>
                  <a:cubicBezTo>
                    <a:pt x="139" y="61"/>
                    <a:pt x="80" y="80"/>
                    <a:pt x="0" y="120"/>
                  </a:cubicBezTo>
                  <a:cubicBezTo>
                    <a:pt x="80" y="80"/>
                    <a:pt x="13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6967;p9">
              <a:extLst>
                <a:ext uri="{FF2B5EF4-FFF2-40B4-BE49-F238E27FC236}">
                  <a16:creationId xmlns:a16="http://schemas.microsoft.com/office/drawing/2014/main" id="{68EB76F0-2043-42CB-B690-E43134C671DC}"/>
                </a:ext>
              </a:extLst>
            </p:cNvPr>
            <p:cNvSpPr/>
            <p:nvPr/>
          </p:nvSpPr>
          <p:spPr>
            <a:xfrm>
              <a:off x="4361750" y="41177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60" y="0"/>
                  </a:moveTo>
                  <a:cubicBezTo>
                    <a:pt x="180" y="60"/>
                    <a:pt x="81" y="100"/>
                    <a:pt x="1" y="139"/>
                  </a:cubicBezTo>
                  <a:cubicBezTo>
                    <a:pt x="140" y="139"/>
                    <a:pt x="200" y="10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6968;p9">
              <a:extLst>
                <a:ext uri="{FF2B5EF4-FFF2-40B4-BE49-F238E27FC236}">
                  <a16:creationId xmlns:a16="http://schemas.microsoft.com/office/drawing/2014/main" id="{C1DD5AA7-CE64-4736-B6E9-B902CBF5F5C3}"/>
                </a:ext>
              </a:extLst>
            </p:cNvPr>
            <p:cNvSpPr/>
            <p:nvPr/>
          </p:nvSpPr>
          <p:spPr>
            <a:xfrm>
              <a:off x="4371700" y="41142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41"/>
                    <a:pt x="60" y="61"/>
                    <a:pt x="1" y="120"/>
                  </a:cubicBezTo>
                  <a:cubicBezTo>
                    <a:pt x="60" y="100"/>
                    <a:pt x="14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6969;p9">
              <a:extLst>
                <a:ext uri="{FF2B5EF4-FFF2-40B4-BE49-F238E27FC236}">
                  <a16:creationId xmlns:a16="http://schemas.microsoft.com/office/drawing/2014/main" id="{8968FCD0-7EB8-4ADF-B7D3-1EDAB4F29D34}"/>
                </a:ext>
              </a:extLst>
            </p:cNvPr>
            <p:cNvSpPr/>
            <p:nvPr/>
          </p:nvSpPr>
          <p:spPr>
            <a:xfrm>
              <a:off x="4280700" y="4141350"/>
              <a:ext cx="39800" cy="16925"/>
            </a:xfrm>
            <a:custGeom>
              <a:avLst/>
              <a:gdLst/>
              <a:ahLst/>
              <a:cxnLst/>
              <a:rect l="l" t="t" r="r" b="b"/>
              <a:pathLst>
                <a:path w="1592" h="677" extrusionOk="0">
                  <a:moveTo>
                    <a:pt x="1060" y="1"/>
                  </a:moveTo>
                  <a:cubicBezTo>
                    <a:pt x="980" y="1"/>
                    <a:pt x="904" y="41"/>
                    <a:pt x="836" y="108"/>
                  </a:cubicBezTo>
                  <a:cubicBezTo>
                    <a:pt x="717" y="128"/>
                    <a:pt x="617" y="128"/>
                    <a:pt x="498" y="148"/>
                  </a:cubicBezTo>
                  <a:cubicBezTo>
                    <a:pt x="438" y="208"/>
                    <a:pt x="359" y="248"/>
                    <a:pt x="299" y="268"/>
                  </a:cubicBezTo>
                  <a:cubicBezTo>
                    <a:pt x="179" y="268"/>
                    <a:pt x="100" y="307"/>
                    <a:pt x="0" y="327"/>
                  </a:cubicBezTo>
                  <a:lnTo>
                    <a:pt x="0" y="467"/>
                  </a:lnTo>
                  <a:cubicBezTo>
                    <a:pt x="187" y="639"/>
                    <a:pt x="395" y="677"/>
                    <a:pt x="601" y="677"/>
                  </a:cubicBezTo>
                  <a:cubicBezTo>
                    <a:pt x="680" y="677"/>
                    <a:pt x="759" y="671"/>
                    <a:pt x="836" y="665"/>
                  </a:cubicBezTo>
                  <a:cubicBezTo>
                    <a:pt x="916" y="646"/>
                    <a:pt x="1015" y="626"/>
                    <a:pt x="1095" y="606"/>
                  </a:cubicBezTo>
                  <a:cubicBezTo>
                    <a:pt x="1154" y="566"/>
                    <a:pt x="1234" y="526"/>
                    <a:pt x="1313" y="506"/>
                  </a:cubicBezTo>
                  <a:cubicBezTo>
                    <a:pt x="1433" y="447"/>
                    <a:pt x="1532" y="367"/>
                    <a:pt x="1592" y="248"/>
                  </a:cubicBezTo>
                  <a:cubicBezTo>
                    <a:pt x="1541" y="43"/>
                    <a:pt x="1402" y="29"/>
                    <a:pt x="1250" y="29"/>
                  </a:cubicBezTo>
                  <a:cubicBezTo>
                    <a:pt x="1225" y="29"/>
                    <a:pt x="1200" y="29"/>
                    <a:pt x="1174" y="29"/>
                  </a:cubicBezTo>
                  <a:cubicBezTo>
                    <a:pt x="1136" y="10"/>
                    <a:pt x="1098" y="1"/>
                    <a:pt x="10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6970;p9">
              <a:extLst>
                <a:ext uri="{FF2B5EF4-FFF2-40B4-BE49-F238E27FC236}">
                  <a16:creationId xmlns:a16="http://schemas.microsoft.com/office/drawing/2014/main" id="{D81DF4A5-2EE1-4CCF-A350-CAD0E40B6F48}"/>
                </a:ext>
              </a:extLst>
            </p:cNvPr>
            <p:cNvSpPr/>
            <p:nvPr/>
          </p:nvSpPr>
          <p:spPr>
            <a:xfrm>
              <a:off x="4291650" y="4131375"/>
              <a:ext cx="18900" cy="10575"/>
            </a:xfrm>
            <a:custGeom>
              <a:avLst/>
              <a:gdLst/>
              <a:ahLst/>
              <a:cxnLst/>
              <a:rect l="l" t="t" r="r" b="b"/>
              <a:pathLst>
                <a:path w="756" h="423" extrusionOk="0">
                  <a:moveTo>
                    <a:pt x="353" y="1"/>
                  </a:moveTo>
                  <a:cubicBezTo>
                    <a:pt x="199" y="1"/>
                    <a:pt x="59" y="34"/>
                    <a:pt x="20" y="229"/>
                  </a:cubicBezTo>
                  <a:cubicBezTo>
                    <a:pt x="0" y="408"/>
                    <a:pt x="279" y="348"/>
                    <a:pt x="418" y="408"/>
                  </a:cubicBezTo>
                  <a:cubicBezTo>
                    <a:pt x="467" y="415"/>
                    <a:pt x="514" y="422"/>
                    <a:pt x="557" y="422"/>
                  </a:cubicBezTo>
                  <a:cubicBezTo>
                    <a:pt x="637" y="422"/>
                    <a:pt x="705" y="399"/>
                    <a:pt x="756" y="309"/>
                  </a:cubicBezTo>
                  <a:lnTo>
                    <a:pt x="597" y="10"/>
                  </a:lnTo>
                  <a:cubicBezTo>
                    <a:pt x="521" y="10"/>
                    <a:pt x="435" y="1"/>
                    <a:pt x="3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6971;p9">
              <a:extLst>
                <a:ext uri="{FF2B5EF4-FFF2-40B4-BE49-F238E27FC236}">
                  <a16:creationId xmlns:a16="http://schemas.microsoft.com/office/drawing/2014/main" id="{22B05F67-1047-4098-AFCC-62ED15C24688}"/>
                </a:ext>
              </a:extLst>
            </p:cNvPr>
            <p:cNvSpPr/>
            <p:nvPr/>
          </p:nvSpPr>
          <p:spPr>
            <a:xfrm>
              <a:off x="4302075" y="4138575"/>
              <a:ext cx="10475" cy="4000"/>
            </a:xfrm>
            <a:custGeom>
              <a:avLst/>
              <a:gdLst/>
              <a:ahLst/>
              <a:cxnLst/>
              <a:rect l="l" t="t" r="r" b="b"/>
              <a:pathLst>
                <a:path w="419" h="160" extrusionOk="0">
                  <a:moveTo>
                    <a:pt x="319" y="1"/>
                  </a:moveTo>
                  <a:cubicBezTo>
                    <a:pt x="200" y="40"/>
                    <a:pt x="100" y="60"/>
                    <a:pt x="1" y="80"/>
                  </a:cubicBezTo>
                  <a:lnTo>
                    <a:pt x="1" y="160"/>
                  </a:lnTo>
                  <a:lnTo>
                    <a:pt x="359" y="160"/>
                  </a:lnTo>
                  <a:cubicBezTo>
                    <a:pt x="419" y="140"/>
                    <a:pt x="419" y="120"/>
                    <a:pt x="399" y="40"/>
                  </a:cubicBezTo>
                  <a:cubicBezTo>
                    <a:pt x="379" y="40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6972;p9">
              <a:extLst>
                <a:ext uri="{FF2B5EF4-FFF2-40B4-BE49-F238E27FC236}">
                  <a16:creationId xmlns:a16="http://schemas.microsoft.com/office/drawing/2014/main" id="{0681922E-5265-47C4-A710-5FAD3C3E2D22}"/>
                </a:ext>
              </a:extLst>
            </p:cNvPr>
            <p:cNvSpPr/>
            <p:nvPr/>
          </p:nvSpPr>
          <p:spPr>
            <a:xfrm>
              <a:off x="4288650" y="41450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40"/>
                    <a:pt x="41" y="80"/>
                    <a:pt x="1" y="140"/>
                  </a:cubicBezTo>
                  <a:cubicBezTo>
                    <a:pt x="80" y="8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6973;p9">
              <a:extLst>
                <a:ext uri="{FF2B5EF4-FFF2-40B4-BE49-F238E27FC236}">
                  <a16:creationId xmlns:a16="http://schemas.microsoft.com/office/drawing/2014/main" id="{27C89993-416B-4C04-962A-C118C2A35639}"/>
                </a:ext>
              </a:extLst>
            </p:cNvPr>
            <p:cNvSpPr/>
            <p:nvPr/>
          </p:nvSpPr>
          <p:spPr>
            <a:xfrm>
              <a:off x="4587550" y="3990700"/>
              <a:ext cx="17925" cy="4675"/>
            </a:xfrm>
            <a:custGeom>
              <a:avLst/>
              <a:gdLst/>
              <a:ahLst/>
              <a:cxnLst/>
              <a:rect l="l" t="t" r="r" b="b"/>
              <a:pathLst>
                <a:path w="717" h="187" extrusionOk="0">
                  <a:moveTo>
                    <a:pt x="454" y="0"/>
                  </a:moveTo>
                  <a:cubicBezTo>
                    <a:pt x="291" y="0"/>
                    <a:pt x="129" y="25"/>
                    <a:pt x="0" y="167"/>
                  </a:cubicBezTo>
                  <a:cubicBezTo>
                    <a:pt x="179" y="167"/>
                    <a:pt x="338" y="187"/>
                    <a:pt x="517" y="187"/>
                  </a:cubicBezTo>
                  <a:cubicBezTo>
                    <a:pt x="597" y="127"/>
                    <a:pt x="657" y="67"/>
                    <a:pt x="716" y="8"/>
                  </a:cubicBezTo>
                  <a:cubicBezTo>
                    <a:pt x="632" y="8"/>
                    <a:pt x="543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6974;p9">
              <a:extLst>
                <a:ext uri="{FF2B5EF4-FFF2-40B4-BE49-F238E27FC236}">
                  <a16:creationId xmlns:a16="http://schemas.microsoft.com/office/drawing/2014/main" id="{09FA00B7-EABA-4098-84C8-4C144D55F16A}"/>
                </a:ext>
              </a:extLst>
            </p:cNvPr>
            <p:cNvSpPr/>
            <p:nvPr/>
          </p:nvSpPr>
          <p:spPr>
            <a:xfrm>
              <a:off x="4556700" y="3994500"/>
              <a:ext cx="17950" cy="5000"/>
            </a:xfrm>
            <a:custGeom>
              <a:avLst/>
              <a:gdLst/>
              <a:ahLst/>
              <a:cxnLst/>
              <a:rect l="l" t="t" r="r" b="b"/>
              <a:pathLst>
                <a:path w="718" h="200" extrusionOk="0">
                  <a:moveTo>
                    <a:pt x="389" y="1"/>
                  </a:moveTo>
                  <a:cubicBezTo>
                    <a:pt x="242" y="1"/>
                    <a:pt x="105" y="27"/>
                    <a:pt x="1" y="154"/>
                  </a:cubicBezTo>
                  <a:cubicBezTo>
                    <a:pt x="99" y="178"/>
                    <a:pt x="203" y="199"/>
                    <a:pt x="306" y="199"/>
                  </a:cubicBezTo>
                  <a:cubicBezTo>
                    <a:pt x="454" y="199"/>
                    <a:pt x="600" y="156"/>
                    <a:pt x="717" y="15"/>
                  </a:cubicBezTo>
                  <a:cubicBezTo>
                    <a:pt x="608" y="15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6975;p9">
              <a:extLst>
                <a:ext uri="{FF2B5EF4-FFF2-40B4-BE49-F238E27FC236}">
                  <a16:creationId xmlns:a16="http://schemas.microsoft.com/office/drawing/2014/main" id="{3609A2CF-CC1D-435B-8790-EA0390307F68}"/>
                </a:ext>
              </a:extLst>
            </p:cNvPr>
            <p:cNvSpPr/>
            <p:nvPr/>
          </p:nvSpPr>
          <p:spPr>
            <a:xfrm>
              <a:off x="4494550" y="40127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358" y="1"/>
                  </a:moveTo>
                  <a:cubicBezTo>
                    <a:pt x="219" y="1"/>
                    <a:pt x="80" y="21"/>
                    <a:pt x="0" y="140"/>
                  </a:cubicBezTo>
                  <a:cubicBezTo>
                    <a:pt x="34" y="150"/>
                    <a:pt x="69" y="155"/>
                    <a:pt x="103" y="155"/>
                  </a:cubicBezTo>
                  <a:cubicBezTo>
                    <a:pt x="211" y="155"/>
                    <a:pt x="313" y="106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6976;p9">
              <a:extLst>
                <a:ext uri="{FF2B5EF4-FFF2-40B4-BE49-F238E27FC236}">
                  <a16:creationId xmlns:a16="http://schemas.microsoft.com/office/drawing/2014/main" id="{9A17A275-7081-4FDA-83E3-2AD8FE3A587C}"/>
                </a:ext>
              </a:extLst>
            </p:cNvPr>
            <p:cNvSpPr/>
            <p:nvPr/>
          </p:nvSpPr>
          <p:spPr>
            <a:xfrm>
              <a:off x="4507475" y="4008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1"/>
                  </a:moveTo>
                  <a:cubicBezTo>
                    <a:pt x="219" y="1"/>
                    <a:pt x="100" y="41"/>
                    <a:pt x="1" y="160"/>
                  </a:cubicBezTo>
                  <a:cubicBezTo>
                    <a:pt x="140" y="160"/>
                    <a:pt x="299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6977;p9">
              <a:extLst>
                <a:ext uri="{FF2B5EF4-FFF2-40B4-BE49-F238E27FC236}">
                  <a16:creationId xmlns:a16="http://schemas.microsoft.com/office/drawing/2014/main" id="{23462880-84B3-4856-A125-7730C7E659A5}"/>
                </a:ext>
              </a:extLst>
            </p:cNvPr>
            <p:cNvSpPr/>
            <p:nvPr/>
          </p:nvSpPr>
          <p:spPr>
            <a:xfrm>
              <a:off x="4478125" y="4016500"/>
              <a:ext cx="4500" cy="4250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90" y="0"/>
                  </a:moveTo>
                  <a:cubicBezTo>
                    <a:pt x="61" y="0"/>
                    <a:pt x="31" y="10"/>
                    <a:pt x="1" y="30"/>
                  </a:cubicBezTo>
                  <a:cubicBezTo>
                    <a:pt x="61" y="70"/>
                    <a:pt x="100" y="129"/>
                    <a:pt x="180" y="169"/>
                  </a:cubicBezTo>
                  <a:lnTo>
                    <a:pt x="180" y="30"/>
                  </a:lnTo>
                  <a:cubicBezTo>
                    <a:pt x="150" y="10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6978;p9">
              <a:extLst>
                <a:ext uri="{FF2B5EF4-FFF2-40B4-BE49-F238E27FC236}">
                  <a16:creationId xmlns:a16="http://schemas.microsoft.com/office/drawing/2014/main" id="{78DB3CE6-CE08-41BC-8A84-13027D22FFA4}"/>
                </a:ext>
              </a:extLst>
            </p:cNvPr>
            <p:cNvSpPr/>
            <p:nvPr/>
          </p:nvSpPr>
          <p:spPr>
            <a:xfrm>
              <a:off x="4524875" y="4003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60" y="1"/>
                  </a:moveTo>
                  <a:cubicBezTo>
                    <a:pt x="60" y="60"/>
                    <a:pt x="21" y="100"/>
                    <a:pt x="1" y="160"/>
                  </a:cubicBezTo>
                  <a:cubicBezTo>
                    <a:pt x="80" y="120"/>
                    <a:pt x="140" y="60"/>
                    <a:pt x="220" y="41"/>
                  </a:cubicBezTo>
                  <a:cubicBezTo>
                    <a:pt x="160" y="41"/>
                    <a:pt x="12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6979;p9">
              <a:extLst>
                <a:ext uri="{FF2B5EF4-FFF2-40B4-BE49-F238E27FC236}">
                  <a16:creationId xmlns:a16="http://schemas.microsoft.com/office/drawing/2014/main" id="{E1C3AA17-AE39-428B-AE25-D9630BE43D4A}"/>
                </a:ext>
              </a:extLst>
            </p:cNvPr>
            <p:cNvSpPr/>
            <p:nvPr/>
          </p:nvSpPr>
          <p:spPr>
            <a:xfrm>
              <a:off x="4473150" y="4077925"/>
              <a:ext cx="61700" cy="20375"/>
            </a:xfrm>
            <a:custGeom>
              <a:avLst/>
              <a:gdLst/>
              <a:ahLst/>
              <a:cxnLst/>
              <a:rect l="l" t="t" r="r" b="b"/>
              <a:pathLst>
                <a:path w="2468" h="815" extrusionOk="0">
                  <a:moveTo>
                    <a:pt x="1957" y="0"/>
                  </a:moveTo>
                  <a:cubicBezTo>
                    <a:pt x="1752" y="0"/>
                    <a:pt x="1550" y="81"/>
                    <a:pt x="1354" y="179"/>
                  </a:cubicBezTo>
                  <a:cubicBezTo>
                    <a:pt x="1044" y="293"/>
                    <a:pt x="721" y="393"/>
                    <a:pt x="396" y="393"/>
                  </a:cubicBezTo>
                  <a:cubicBezTo>
                    <a:pt x="324" y="393"/>
                    <a:pt x="252" y="389"/>
                    <a:pt x="180" y="378"/>
                  </a:cubicBezTo>
                  <a:cubicBezTo>
                    <a:pt x="120" y="437"/>
                    <a:pt x="61" y="477"/>
                    <a:pt x="1" y="517"/>
                  </a:cubicBezTo>
                  <a:cubicBezTo>
                    <a:pt x="120" y="557"/>
                    <a:pt x="279" y="557"/>
                    <a:pt x="359" y="696"/>
                  </a:cubicBezTo>
                  <a:cubicBezTo>
                    <a:pt x="505" y="784"/>
                    <a:pt x="646" y="815"/>
                    <a:pt x="785" y="815"/>
                  </a:cubicBezTo>
                  <a:cubicBezTo>
                    <a:pt x="1119" y="815"/>
                    <a:pt x="1440" y="636"/>
                    <a:pt x="1791" y="636"/>
                  </a:cubicBezTo>
                  <a:cubicBezTo>
                    <a:pt x="2050" y="557"/>
                    <a:pt x="2308" y="477"/>
                    <a:pt x="2468" y="199"/>
                  </a:cubicBezTo>
                  <a:cubicBezTo>
                    <a:pt x="2297" y="55"/>
                    <a:pt x="2126" y="0"/>
                    <a:pt x="1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6980;p9">
              <a:extLst>
                <a:ext uri="{FF2B5EF4-FFF2-40B4-BE49-F238E27FC236}">
                  <a16:creationId xmlns:a16="http://schemas.microsoft.com/office/drawing/2014/main" id="{39DF83EB-121D-4051-BAC2-109E159CB821}"/>
                </a:ext>
              </a:extLst>
            </p:cNvPr>
            <p:cNvSpPr/>
            <p:nvPr/>
          </p:nvSpPr>
          <p:spPr>
            <a:xfrm>
              <a:off x="4157850" y="414455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20" y="60"/>
                    <a:pt x="61" y="80"/>
                    <a:pt x="1" y="120"/>
                  </a:cubicBezTo>
                  <a:cubicBezTo>
                    <a:pt x="81" y="8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6981;p9">
              <a:extLst>
                <a:ext uri="{FF2B5EF4-FFF2-40B4-BE49-F238E27FC236}">
                  <a16:creationId xmlns:a16="http://schemas.microsoft.com/office/drawing/2014/main" id="{53A900FC-4226-45B8-A62A-969CACF51242}"/>
                </a:ext>
              </a:extLst>
            </p:cNvPr>
            <p:cNvSpPr/>
            <p:nvPr/>
          </p:nvSpPr>
          <p:spPr>
            <a:xfrm>
              <a:off x="4552225" y="4052550"/>
              <a:ext cx="71650" cy="26375"/>
            </a:xfrm>
            <a:custGeom>
              <a:avLst/>
              <a:gdLst/>
              <a:ahLst/>
              <a:cxnLst/>
              <a:rect l="l" t="t" r="r" b="b"/>
              <a:pathLst>
                <a:path w="2866" h="1055" extrusionOk="0">
                  <a:moveTo>
                    <a:pt x="2487" y="0"/>
                  </a:moveTo>
                  <a:cubicBezTo>
                    <a:pt x="1692" y="159"/>
                    <a:pt x="916" y="358"/>
                    <a:pt x="200" y="677"/>
                  </a:cubicBezTo>
                  <a:cubicBezTo>
                    <a:pt x="140" y="696"/>
                    <a:pt x="100" y="696"/>
                    <a:pt x="41" y="716"/>
                  </a:cubicBezTo>
                  <a:cubicBezTo>
                    <a:pt x="1" y="995"/>
                    <a:pt x="240" y="995"/>
                    <a:pt x="399" y="1055"/>
                  </a:cubicBezTo>
                  <a:cubicBezTo>
                    <a:pt x="1035" y="1015"/>
                    <a:pt x="1672" y="876"/>
                    <a:pt x="2269" y="677"/>
                  </a:cubicBezTo>
                  <a:cubicBezTo>
                    <a:pt x="2487" y="557"/>
                    <a:pt x="2806" y="517"/>
                    <a:pt x="2865" y="179"/>
                  </a:cubicBezTo>
                  <a:cubicBezTo>
                    <a:pt x="2706" y="159"/>
                    <a:pt x="2567" y="15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6982;p9">
              <a:extLst>
                <a:ext uri="{FF2B5EF4-FFF2-40B4-BE49-F238E27FC236}">
                  <a16:creationId xmlns:a16="http://schemas.microsoft.com/office/drawing/2014/main" id="{634CD315-5793-44EF-B5D0-CC68411FBE7C}"/>
                </a:ext>
              </a:extLst>
            </p:cNvPr>
            <p:cNvSpPr/>
            <p:nvPr/>
          </p:nvSpPr>
          <p:spPr>
            <a:xfrm>
              <a:off x="4490075" y="4035800"/>
              <a:ext cx="249675" cy="74725"/>
            </a:xfrm>
            <a:custGeom>
              <a:avLst/>
              <a:gdLst/>
              <a:ahLst/>
              <a:cxnLst/>
              <a:rect l="l" t="t" r="r" b="b"/>
              <a:pathLst>
                <a:path w="9987" h="2989" extrusionOk="0">
                  <a:moveTo>
                    <a:pt x="9335" y="0"/>
                  </a:moveTo>
                  <a:cubicBezTo>
                    <a:pt x="9212" y="0"/>
                    <a:pt x="9086" y="29"/>
                    <a:pt x="8952" y="73"/>
                  </a:cubicBezTo>
                  <a:cubicBezTo>
                    <a:pt x="8713" y="213"/>
                    <a:pt x="8475" y="292"/>
                    <a:pt x="8256" y="451"/>
                  </a:cubicBezTo>
                  <a:cubicBezTo>
                    <a:pt x="8216" y="471"/>
                    <a:pt x="8176" y="471"/>
                    <a:pt x="8156" y="491"/>
                  </a:cubicBezTo>
                  <a:cubicBezTo>
                    <a:pt x="8077" y="531"/>
                    <a:pt x="7997" y="551"/>
                    <a:pt x="7918" y="551"/>
                  </a:cubicBezTo>
                  <a:cubicBezTo>
                    <a:pt x="7848" y="523"/>
                    <a:pt x="7784" y="511"/>
                    <a:pt x="7723" y="511"/>
                  </a:cubicBezTo>
                  <a:cubicBezTo>
                    <a:pt x="7351" y="511"/>
                    <a:pt x="7107" y="949"/>
                    <a:pt x="6726" y="949"/>
                  </a:cubicBezTo>
                  <a:cubicBezTo>
                    <a:pt x="6719" y="949"/>
                    <a:pt x="6711" y="949"/>
                    <a:pt x="6704" y="949"/>
                  </a:cubicBezTo>
                  <a:cubicBezTo>
                    <a:pt x="6605" y="949"/>
                    <a:pt x="6485" y="989"/>
                    <a:pt x="6386" y="1028"/>
                  </a:cubicBezTo>
                  <a:cubicBezTo>
                    <a:pt x="6286" y="1048"/>
                    <a:pt x="6167" y="1088"/>
                    <a:pt x="6068" y="1128"/>
                  </a:cubicBezTo>
                  <a:cubicBezTo>
                    <a:pt x="5849" y="1168"/>
                    <a:pt x="5590" y="1267"/>
                    <a:pt x="5351" y="1267"/>
                  </a:cubicBezTo>
                  <a:cubicBezTo>
                    <a:pt x="5342" y="1268"/>
                    <a:pt x="5332" y="1268"/>
                    <a:pt x="5323" y="1268"/>
                  </a:cubicBezTo>
                  <a:cubicBezTo>
                    <a:pt x="5141" y="1268"/>
                    <a:pt x="5017" y="1123"/>
                    <a:pt x="4862" y="1123"/>
                  </a:cubicBezTo>
                  <a:cubicBezTo>
                    <a:pt x="4828" y="1123"/>
                    <a:pt x="4793" y="1130"/>
                    <a:pt x="4755" y="1148"/>
                  </a:cubicBezTo>
                  <a:cubicBezTo>
                    <a:pt x="4118" y="1287"/>
                    <a:pt x="3481" y="1426"/>
                    <a:pt x="2865" y="1546"/>
                  </a:cubicBezTo>
                  <a:cubicBezTo>
                    <a:pt x="2745" y="1645"/>
                    <a:pt x="2586" y="1565"/>
                    <a:pt x="2447" y="1685"/>
                  </a:cubicBezTo>
                  <a:cubicBezTo>
                    <a:pt x="2318" y="1826"/>
                    <a:pt x="2165" y="1851"/>
                    <a:pt x="2002" y="1851"/>
                  </a:cubicBezTo>
                  <a:cubicBezTo>
                    <a:pt x="1913" y="1851"/>
                    <a:pt x="1822" y="1844"/>
                    <a:pt x="1731" y="1844"/>
                  </a:cubicBezTo>
                  <a:lnTo>
                    <a:pt x="1055" y="2063"/>
                  </a:lnTo>
                  <a:cubicBezTo>
                    <a:pt x="856" y="2262"/>
                    <a:pt x="597" y="2262"/>
                    <a:pt x="338" y="2301"/>
                  </a:cubicBezTo>
                  <a:cubicBezTo>
                    <a:pt x="0" y="2401"/>
                    <a:pt x="140" y="2580"/>
                    <a:pt x="299" y="2759"/>
                  </a:cubicBezTo>
                  <a:cubicBezTo>
                    <a:pt x="369" y="2787"/>
                    <a:pt x="439" y="2815"/>
                    <a:pt x="517" y="2815"/>
                  </a:cubicBezTo>
                  <a:cubicBezTo>
                    <a:pt x="549" y="2815"/>
                    <a:pt x="582" y="2810"/>
                    <a:pt x="617" y="2799"/>
                  </a:cubicBezTo>
                  <a:cubicBezTo>
                    <a:pt x="697" y="2779"/>
                    <a:pt x="716" y="2699"/>
                    <a:pt x="796" y="2679"/>
                  </a:cubicBezTo>
                  <a:lnTo>
                    <a:pt x="796" y="2679"/>
                  </a:lnTo>
                  <a:cubicBezTo>
                    <a:pt x="796" y="2759"/>
                    <a:pt x="617" y="2779"/>
                    <a:pt x="697" y="2898"/>
                  </a:cubicBezTo>
                  <a:cubicBezTo>
                    <a:pt x="770" y="2962"/>
                    <a:pt x="851" y="2988"/>
                    <a:pt x="935" y="2988"/>
                  </a:cubicBezTo>
                  <a:cubicBezTo>
                    <a:pt x="1034" y="2988"/>
                    <a:pt x="1137" y="2952"/>
                    <a:pt x="1234" y="2898"/>
                  </a:cubicBezTo>
                  <a:cubicBezTo>
                    <a:pt x="1393" y="2759"/>
                    <a:pt x="1631" y="2878"/>
                    <a:pt x="1811" y="2759"/>
                  </a:cubicBezTo>
                  <a:cubicBezTo>
                    <a:pt x="2129" y="2679"/>
                    <a:pt x="2487" y="2640"/>
                    <a:pt x="2805" y="2560"/>
                  </a:cubicBezTo>
                  <a:cubicBezTo>
                    <a:pt x="2905" y="2461"/>
                    <a:pt x="3084" y="2500"/>
                    <a:pt x="3183" y="2401"/>
                  </a:cubicBezTo>
                  <a:cubicBezTo>
                    <a:pt x="4834" y="1983"/>
                    <a:pt x="6525" y="1565"/>
                    <a:pt x="8216" y="1148"/>
                  </a:cubicBezTo>
                  <a:cubicBezTo>
                    <a:pt x="8594" y="1068"/>
                    <a:pt x="8972" y="1008"/>
                    <a:pt x="9290" y="790"/>
                  </a:cubicBezTo>
                  <a:cubicBezTo>
                    <a:pt x="9390" y="710"/>
                    <a:pt x="9509" y="670"/>
                    <a:pt x="9589" y="591"/>
                  </a:cubicBezTo>
                  <a:cubicBezTo>
                    <a:pt x="9768" y="491"/>
                    <a:pt x="9986" y="412"/>
                    <a:pt x="9787" y="153"/>
                  </a:cubicBezTo>
                  <a:cubicBezTo>
                    <a:pt x="9634" y="43"/>
                    <a:pt x="9486" y="0"/>
                    <a:pt x="9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6983;p9">
              <a:extLst>
                <a:ext uri="{FF2B5EF4-FFF2-40B4-BE49-F238E27FC236}">
                  <a16:creationId xmlns:a16="http://schemas.microsoft.com/office/drawing/2014/main" id="{049F95FE-2AEF-4504-B31F-449E7A2EF3AB}"/>
                </a:ext>
              </a:extLst>
            </p:cNvPr>
            <p:cNvSpPr/>
            <p:nvPr/>
          </p:nvSpPr>
          <p:spPr>
            <a:xfrm>
              <a:off x="4542775" y="4069950"/>
              <a:ext cx="18925" cy="8975"/>
            </a:xfrm>
            <a:custGeom>
              <a:avLst/>
              <a:gdLst/>
              <a:ahLst/>
              <a:cxnLst/>
              <a:rect l="l" t="t" r="r" b="b"/>
              <a:pathLst>
                <a:path w="757" h="359" extrusionOk="0">
                  <a:moveTo>
                    <a:pt x="419" y="0"/>
                  </a:moveTo>
                  <a:cubicBezTo>
                    <a:pt x="260" y="0"/>
                    <a:pt x="1" y="0"/>
                    <a:pt x="1" y="199"/>
                  </a:cubicBezTo>
                  <a:cubicBezTo>
                    <a:pt x="1" y="318"/>
                    <a:pt x="83" y="331"/>
                    <a:pt x="177" y="331"/>
                  </a:cubicBezTo>
                  <a:cubicBezTo>
                    <a:pt x="204" y="331"/>
                    <a:pt x="232" y="330"/>
                    <a:pt x="259" y="330"/>
                  </a:cubicBezTo>
                  <a:cubicBezTo>
                    <a:pt x="312" y="330"/>
                    <a:pt x="363" y="335"/>
                    <a:pt x="399" y="359"/>
                  </a:cubicBezTo>
                  <a:cubicBezTo>
                    <a:pt x="518" y="319"/>
                    <a:pt x="657" y="299"/>
                    <a:pt x="757" y="180"/>
                  </a:cubicBezTo>
                  <a:cubicBezTo>
                    <a:pt x="618" y="160"/>
                    <a:pt x="478" y="16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6984;p9">
              <a:extLst>
                <a:ext uri="{FF2B5EF4-FFF2-40B4-BE49-F238E27FC236}">
                  <a16:creationId xmlns:a16="http://schemas.microsoft.com/office/drawing/2014/main" id="{3989D088-F0A5-479B-8796-3B6B30F1B3BA}"/>
                </a:ext>
              </a:extLst>
            </p:cNvPr>
            <p:cNvSpPr/>
            <p:nvPr/>
          </p:nvSpPr>
          <p:spPr>
            <a:xfrm>
              <a:off x="4317000" y="4124500"/>
              <a:ext cx="351625" cy="70300"/>
            </a:xfrm>
            <a:custGeom>
              <a:avLst/>
              <a:gdLst/>
              <a:ahLst/>
              <a:cxnLst/>
              <a:rect l="l" t="t" r="r" b="b"/>
              <a:pathLst>
                <a:path w="14065" h="2812" extrusionOk="0">
                  <a:moveTo>
                    <a:pt x="2485" y="0"/>
                  </a:moveTo>
                  <a:cubicBezTo>
                    <a:pt x="2390" y="0"/>
                    <a:pt x="2292" y="15"/>
                    <a:pt x="2209" y="86"/>
                  </a:cubicBezTo>
                  <a:cubicBezTo>
                    <a:pt x="2195" y="100"/>
                    <a:pt x="2181" y="114"/>
                    <a:pt x="2159" y="114"/>
                  </a:cubicBezTo>
                  <a:cubicBezTo>
                    <a:pt x="2151" y="114"/>
                    <a:pt x="2141" y="112"/>
                    <a:pt x="2129" y="106"/>
                  </a:cubicBezTo>
                  <a:cubicBezTo>
                    <a:pt x="1970" y="146"/>
                    <a:pt x="1831" y="126"/>
                    <a:pt x="1691" y="245"/>
                  </a:cubicBezTo>
                  <a:cubicBezTo>
                    <a:pt x="1552" y="424"/>
                    <a:pt x="1353" y="405"/>
                    <a:pt x="1154" y="444"/>
                  </a:cubicBezTo>
                  <a:cubicBezTo>
                    <a:pt x="955" y="524"/>
                    <a:pt x="757" y="484"/>
                    <a:pt x="558" y="504"/>
                  </a:cubicBezTo>
                  <a:cubicBezTo>
                    <a:pt x="379" y="524"/>
                    <a:pt x="200" y="544"/>
                    <a:pt x="319" y="802"/>
                  </a:cubicBezTo>
                  <a:cubicBezTo>
                    <a:pt x="414" y="870"/>
                    <a:pt x="500" y="901"/>
                    <a:pt x="589" y="901"/>
                  </a:cubicBezTo>
                  <a:cubicBezTo>
                    <a:pt x="631" y="901"/>
                    <a:pt x="673" y="895"/>
                    <a:pt x="717" y="882"/>
                  </a:cubicBezTo>
                  <a:cubicBezTo>
                    <a:pt x="816" y="882"/>
                    <a:pt x="677" y="842"/>
                    <a:pt x="796" y="842"/>
                  </a:cubicBezTo>
                  <a:cubicBezTo>
                    <a:pt x="896" y="842"/>
                    <a:pt x="896" y="882"/>
                    <a:pt x="796" y="882"/>
                  </a:cubicBezTo>
                  <a:cubicBezTo>
                    <a:pt x="717" y="902"/>
                    <a:pt x="677" y="902"/>
                    <a:pt x="617" y="922"/>
                  </a:cubicBezTo>
                  <a:cubicBezTo>
                    <a:pt x="498" y="942"/>
                    <a:pt x="359" y="942"/>
                    <a:pt x="219" y="1001"/>
                  </a:cubicBezTo>
                  <a:cubicBezTo>
                    <a:pt x="120" y="1081"/>
                    <a:pt x="1" y="1121"/>
                    <a:pt x="60" y="1280"/>
                  </a:cubicBezTo>
                  <a:cubicBezTo>
                    <a:pt x="136" y="1356"/>
                    <a:pt x="231" y="1382"/>
                    <a:pt x="330" y="1382"/>
                  </a:cubicBezTo>
                  <a:cubicBezTo>
                    <a:pt x="438" y="1382"/>
                    <a:pt x="553" y="1351"/>
                    <a:pt x="657" y="1320"/>
                  </a:cubicBezTo>
                  <a:cubicBezTo>
                    <a:pt x="757" y="1320"/>
                    <a:pt x="856" y="1300"/>
                    <a:pt x="955" y="1280"/>
                  </a:cubicBezTo>
                  <a:cubicBezTo>
                    <a:pt x="1075" y="1200"/>
                    <a:pt x="1214" y="1220"/>
                    <a:pt x="1314" y="1141"/>
                  </a:cubicBezTo>
                  <a:cubicBezTo>
                    <a:pt x="1547" y="1052"/>
                    <a:pt x="1781" y="1015"/>
                    <a:pt x="2012" y="1015"/>
                  </a:cubicBezTo>
                  <a:cubicBezTo>
                    <a:pt x="2352" y="1015"/>
                    <a:pt x="2685" y="1094"/>
                    <a:pt x="3004" y="1200"/>
                  </a:cubicBezTo>
                  <a:cubicBezTo>
                    <a:pt x="3263" y="1320"/>
                    <a:pt x="3482" y="1499"/>
                    <a:pt x="3760" y="1499"/>
                  </a:cubicBezTo>
                  <a:cubicBezTo>
                    <a:pt x="3804" y="1510"/>
                    <a:pt x="3847" y="1514"/>
                    <a:pt x="3890" y="1514"/>
                  </a:cubicBezTo>
                  <a:cubicBezTo>
                    <a:pt x="4096" y="1514"/>
                    <a:pt x="4290" y="1407"/>
                    <a:pt x="4495" y="1407"/>
                  </a:cubicBezTo>
                  <a:cubicBezTo>
                    <a:pt x="4554" y="1407"/>
                    <a:pt x="4614" y="1416"/>
                    <a:pt x="4675" y="1439"/>
                  </a:cubicBezTo>
                  <a:cubicBezTo>
                    <a:pt x="5670" y="1598"/>
                    <a:pt x="6685" y="1618"/>
                    <a:pt x="7659" y="1996"/>
                  </a:cubicBezTo>
                  <a:cubicBezTo>
                    <a:pt x="7691" y="2039"/>
                    <a:pt x="7718" y="2058"/>
                    <a:pt x="7747" y="2058"/>
                  </a:cubicBezTo>
                  <a:cubicBezTo>
                    <a:pt x="7773" y="2058"/>
                    <a:pt x="7801" y="2044"/>
                    <a:pt x="7838" y="2016"/>
                  </a:cubicBezTo>
                  <a:cubicBezTo>
                    <a:pt x="7876" y="2013"/>
                    <a:pt x="7913" y="2012"/>
                    <a:pt x="7950" y="2012"/>
                  </a:cubicBezTo>
                  <a:cubicBezTo>
                    <a:pt x="8211" y="2012"/>
                    <a:pt x="8470" y="2073"/>
                    <a:pt x="8714" y="2195"/>
                  </a:cubicBezTo>
                  <a:cubicBezTo>
                    <a:pt x="8972" y="2414"/>
                    <a:pt x="9251" y="2553"/>
                    <a:pt x="9609" y="2553"/>
                  </a:cubicBezTo>
                  <a:cubicBezTo>
                    <a:pt x="9851" y="2504"/>
                    <a:pt x="10094" y="2443"/>
                    <a:pt x="10347" y="2443"/>
                  </a:cubicBezTo>
                  <a:cubicBezTo>
                    <a:pt x="10405" y="2443"/>
                    <a:pt x="10464" y="2446"/>
                    <a:pt x="10524" y="2453"/>
                  </a:cubicBezTo>
                  <a:cubicBezTo>
                    <a:pt x="10684" y="2413"/>
                    <a:pt x="10844" y="2390"/>
                    <a:pt x="11003" y="2390"/>
                  </a:cubicBezTo>
                  <a:cubicBezTo>
                    <a:pt x="11239" y="2390"/>
                    <a:pt x="11472" y="2442"/>
                    <a:pt x="11698" y="2573"/>
                  </a:cubicBezTo>
                  <a:lnTo>
                    <a:pt x="11658" y="2573"/>
                  </a:lnTo>
                  <a:cubicBezTo>
                    <a:pt x="11751" y="2628"/>
                    <a:pt x="11848" y="2636"/>
                    <a:pt x="11946" y="2636"/>
                  </a:cubicBezTo>
                  <a:cubicBezTo>
                    <a:pt x="11991" y="2636"/>
                    <a:pt x="12036" y="2634"/>
                    <a:pt x="12082" y="2634"/>
                  </a:cubicBezTo>
                  <a:cubicBezTo>
                    <a:pt x="12187" y="2634"/>
                    <a:pt x="12292" y="2644"/>
                    <a:pt x="12394" y="2712"/>
                  </a:cubicBezTo>
                  <a:lnTo>
                    <a:pt x="12434" y="2772"/>
                  </a:lnTo>
                  <a:lnTo>
                    <a:pt x="12513" y="2772"/>
                  </a:lnTo>
                  <a:cubicBezTo>
                    <a:pt x="12575" y="2798"/>
                    <a:pt x="12640" y="2806"/>
                    <a:pt x="12706" y="2806"/>
                  </a:cubicBezTo>
                  <a:cubicBezTo>
                    <a:pt x="12829" y="2806"/>
                    <a:pt x="12957" y="2777"/>
                    <a:pt x="13084" y="2777"/>
                  </a:cubicBezTo>
                  <a:cubicBezTo>
                    <a:pt x="13153" y="2777"/>
                    <a:pt x="13222" y="2786"/>
                    <a:pt x="13289" y="2812"/>
                  </a:cubicBezTo>
                  <a:cubicBezTo>
                    <a:pt x="13408" y="2812"/>
                    <a:pt x="13508" y="2812"/>
                    <a:pt x="13627" y="2792"/>
                  </a:cubicBezTo>
                  <a:cubicBezTo>
                    <a:pt x="13786" y="2772"/>
                    <a:pt x="13926" y="2692"/>
                    <a:pt x="14025" y="2573"/>
                  </a:cubicBezTo>
                  <a:cubicBezTo>
                    <a:pt x="14065" y="2493"/>
                    <a:pt x="14065" y="2414"/>
                    <a:pt x="14005" y="2354"/>
                  </a:cubicBezTo>
                  <a:lnTo>
                    <a:pt x="13985" y="2354"/>
                  </a:lnTo>
                  <a:cubicBezTo>
                    <a:pt x="13891" y="2289"/>
                    <a:pt x="13781" y="2276"/>
                    <a:pt x="13667" y="2276"/>
                  </a:cubicBezTo>
                  <a:cubicBezTo>
                    <a:pt x="13598" y="2276"/>
                    <a:pt x="13527" y="2281"/>
                    <a:pt x="13458" y="2281"/>
                  </a:cubicBezTo>
                  <a:cubicBezTo>
                    <a:pt x="13330" y="2281"/>
                    <a:pt x="13208" y="2265"/>
                    <a:pt x="13110" y="2175"/>
                  </a:cubicBezTo>
                  <a:cubicBezTo>
                    <a:pt x="12215" y="1956"/>
                    <a:pt x="11300" y="1698"/>
                    <a:pt x="10365" y="1698"/>
                  </a:cubicBezTo>
                  <a:cubicBezTo>
                    <a:pt x="9231" y="1698"/>
                    <a:pt x="8117" y="1578"/>
                    <a:pt x="7023" y="1280"/>
                  </a:cubicBezTo>
                  <a:cubicBezTo>
                    <a:pt x="6645" y="1180"/>
                    <a:pt x="6227" y="1180"/>
                    <a:pt x="5829" y="1101"/>
                  </a:cubicBezTo>
                  <a:cubicBezTo>
                    <a:pt x="5073" y="981"/>
                    <a:pt x="4317" y="1001"/>
                    <a:pt x="3522" y="723"/>
                  </a:cubicBezTo>
                  <a:cubicBezTo>
                    <a:pt x="3681" y="603"/>
                    <a:pt x="3760" y="524"/>
                    <a:pt x="3860" y="464"/>
                  </a:cubicBezTo>
                  <a:cubicBezTo>
                    <a:pt x="3780" y="285"/>
                    <a:pt x="3641" y="186"/>
                    <a:pt x="3482" y="86"/>
                  </a:cubicBezTo>
                  <a:cubicBezTo>
                    <a:pt x="3442" y="73"/>
                    <a:pt x="3407" y="66"/>
                    <a:pt x="3378" y="66"/>
                  </a:cubicBezTo>
                  <a:cubicBezTo>
                    <a:pt x="3276" y="66"/>
                    <a:pt x="3230" y="142"/>
                    <a:pt x="3183" y="265"/>
                  </a:cubicBezTo>
                  <a:cubicBezTo>
                    <a:pt x="3064" y="225"/>
                    <a:pt x="3183" y="86"/>
                    <a:pt x="3084" y="66"/>
                  </a:cubicBezTo>
                  <a:cubicBezTo>
                    <a:pt x="3024" y="17"/>
                    <a:pt x="2955" y="7"/>
                    <a:pt x="2883" y="7"/>
                  </a:cubicBezTo>
                  <a:cubicBezTo>
                    <a:pt x="2834" y="7"/>
                    <a:pt x="2785" y="11"/>
                    <a:pt x="2737" y="11"/>
                  </a:cubicBezTo>
                  <a:cubicBezTo>
                    <a:pt x="2713" y="11"/>
                    <a:pt x="2689" y="10"/>
                    <a:pt x="2666" y="7"/>
                  </a:cubicBezTo>
                  <a:cubicBezTo>
                    <a:pt x="2611" y="7"/>
                    <a:pt x="2548" y="0"/>
                    <a:pt x="2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6985;p9">
              <a:extLst>
                <a:ext uri="{FF2B5EF4-FFF2-40B4-BE49-F238E27FC236}">
                  <a16:creationId xmlns:a16="http://schemas.microsoft.com/office/drawing/2014/main" id="{AC944191-660E-4C53-8721-2EF8238D34F9}"/>
                </a:ext>
              </a:extLst>
            </p:cNvPr>
            <p:cNvSpPr/>
            <p:nvPr/>
          </p:nvSpPr>
          <p:spPr>
            <a:xfrm>
              <a:off x="4311025" y="413545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658" y="1"/>
                  </a:moveTo>
                  <a:cubicBezTo>
                    <a:pt x="440" y="1"/>
                    <a:pt x="229" y="46"/>
                    <a:pt x="41" y="225"/>
                  </a:cubicBezTo>
                  <a:cubicBezTo>
                    <a:pt x="21" y="245"/>
                    <a:pt x="21" y="285"/>
                    <a:pt x="1" y="344"/>
                  </a:cubicBezTo>
                  <a:cubicBezTo>
                    <a:pt x="120" y="344"/>
                    <a:pt x="279" y="364"/>
                    <a:pt x="339" y="484"/>
                  </a:cubicBezTo>
                  <a:cubicBezTo>
                    <a:pt x="385" y="575"/>
                    <a:pt x="443" y="607"/>
                    <a:pt x="507" y="607"/>
                  </a:cubicBezTo>
                  <a:cubicBezTo>
                    <a:pt x="555" y="607"/>
                    <a:pt x="606" y="589"/>
                    <a:pt x="657" y="563"/>
                  </a:cubicBezTo>
                  <a:cubicBezTo>
                    <a:pt x="737" y="484"/>
                    <a:pt x="737" y="424"/>
                    <a:pt x="717" y="344"/>
                  </a:cubicBezTo>
                  <a:cubicBezTo>
                    <a:pt x="598" y="165"/>
                    <a:pt x="737" y="165"/>
                    <a:pt x="836" y="165"/>
                  </a:cubicBezTo>
                  <a:cubicBezTo>
                    <a:pt x="916" y="165"/>
                    <a:pt x="996" y="175"/>
                    <a:pt x="1073" y="175"/>
                  </a:cubicBezTo>
                  <a:cubicBezTo>
                    <a:pt x="1188" y="175"/>
                    <a:pt x="1298" y="154"/>
                    <a:pt x="1393" y="46"/>
                  </a:cubicBezTo>
                  <a:lnTo>
                    <a:pt x="1393" y="46"/>
                  </a:lnTo>
                  <a:cubicBezTo>
                    <a:pt x="1373" y="47"/>
                    <a:pt x="1352" y="47"/>
                    <a:pt x="1331" y="47"/>
                  </a:cubicBezTo>
                  <a:cubicBezTo>
                    <a:pt x="1109" y="47"/>
                    <a:pt x="880" y="1"/>
                    <a:pt x="6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6986;p9">
              <a:extLst>
                <a:ext uri="{FF2B5EF4-FFF2-40B4-BE49-F238E27FC236}">
                  <a16:creationId xmlns:a16="http://schemas.microsoft.com/office/drawing/2014/main" id="{C83264B8-387D-4CEB-9D3C-035058D0F1F2}"/>
                </a:ext>
              </a:extLst>
            </p:cNvPr>
            <p:cNvSpPr/>
            <p:nvPr/>
          </p:nvSpPr>
          <p:spPr>
            <a:xfrm>
              <a:off x="4355800" y="4126550"/>
              <a:ext cx="14450" cy="5100"/>
            </a:xfrm>
            <a:custGeom>
              <a:avLst/>
              <a:gdLst/>
              <a:ahLst/>
              <a:cxnLst/>
              <a:rect l="l" t="t" r="r" b="b"/>
              <a:pathLst>
                <a:path w="578" h="204" extrusionOk="0">
                  <a:moveTo>
                    <a:pt x="313" y="0"/>
                  </a:moveTo>
                  <a:cubicBezTo>
                    <a:pt x="194" y="0"/>
                    <a:pt x="80" y="29"/>
                    <a:pt x="0" y="143"/>
                  </a:cubicBezTo>
                  <a:cubicBezTo>
                    <a:pt x="40" y="183"/>
                    <a:pt x="120" y="183"/>
                    <a:pt x="159" y="203"/>
                  </a:cubicBezTo>
                  <a:cubicBezTo>
                    <a:pt x="319" y="183"/>
                    <a:pt x="478" y="143"/>
                    <a:pt x="577" y="24"/>
                  </a:cubicBezTo>
                  <a:cubicBezTo>
                    <a:pt x="493" y="16"/>
                    <a:pt x="401" y="0"/>
                    <a:pt x="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6987;p9">
              <a:extLst>
                <a:ext uri="{FF2B5EF4-FFF2-40B4-BE49-F238E27FC236}">
                  <a16:creationId xmlns:a16="http://schemas.microsoft.com/office/drawing/2014/main" id="{FD2A71DB-B4BF-47E6-9551-5CAF0ED90A0A}"/>
                </a:ext>
              </a:extLst>
            </p:cNvPr>
            <p:cNvSpPr/>
            <p:nvPr/>
          </p:nvSpPr>
          <p:spPr>
            <a:xfrm>
              <a:off x="4323475" y="41266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0"/>
                  </a:moveTo>
                  <a:cubicBezTo>
                    <a:pt x="139" y="20"/>
                    <a:pt x="40" y="40"/>
                    <a:pt x="0" y="80"/>
                  </a:cubicBezTo>
                  <a:lnTo>
                    <a:pt x="219" y="13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6988;p9">
              <a:extLst>
                <a:ext uri="{FF2B5EF4-FFF2-40B4-BE49-F238E27FC236}">
                  <a16:creationId xmlns:a16="http://schemas.microsoft.com/office/drawing/2014/main" id="{4086F09D-1167-4A85-B8E0-30531471CC72}"/>
                </a:ext>
              </a:extLst>
            </p:cNvPr>
            <p:cNvSpPr/>
            <p:nvPr/>
          </p:nvSpPr>
          <p:spPr>
            <a:xfrm>
              <a:off x="3903725" y="4057625"/>
              <a:ext cx="5000" cy="3900"/>
            </a:xfrm>
            <a:custGeom>
              <a:avLst/>
              <a:gdLst/>
              <a:ahLst/>
              <a:cxnLst/>
              <a:rect l="l" t="t" r="r" b="b"/>
              <a:pathLst>
                <a:path w="200" h="156" extrusionOk="0">
                  <a:moveTo>
                    <a:pt x="131" y="0"/>
                  </a:moveTo>
                  <a:cubicBezTo>
                    <a:pt x="77" y="0"/>
                    <a:pt x="44" y="37"/>
                    <a:pt x="1" y="96"/>
                  </a:cubicBezTo>
                  <a:cubicBezTo>
                    <a:pt x="60" y="116"/>
                    <a:pt x="100" y="155"/>
                    <a:pt x="160" y="155"/>
                  </a:cubicBezTo>
                  <a:cubicBezTo>
                    <a:pt x="180" y="96"/>
                    <a:pt x="180" y="56"/>
                    <a:pt x="200" y="16"/>
                  </a:cubicBezTo>
                  <a:cubicBezTo>
                    <a:pt x="173" y="5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6989;p9">
              <a:extLst>
                <a:ext uri="{FF2B5EF4-FFF2-40B4-BE49-F238E27FC236}">
                  <a16:creationId xmlns:a16="http://schemas.microsoft.com/office/drawing/2014/main" id="{B7FC189C-E12C-44B3-99E6-E5791A40CD74}"/>
                </a:ext>
              </a:extLst>
            </p:cNvPr>
            <p:cNvSpPr/>
            <p:nvPr/>
          </p:nvSpPr>
          <p:spPr>
            <a:xfrm>
              <a:off x="3945500" y="3967500"/>
              <a:ext cx="15950" cy="10475"/>
            </a:xfrm>
            <a:custGeom>
              <a:avLst/>
              <a:gdLst/>
              <a:ahLst/>
              <a:cxnLst/>
              <a:rect l="l" t="t" r="r" b="b"/>
              <a:pathLst>
                <a:path w="638" h="419" extrusionOk="0">
                  <a:moveTo>
                    <a:pt x="355" y="1"/>
                  </a:moveTo>
                  <a:cubicBezTo>
                    <a:pt x="314" y="1"/>
                    <a:pt x="269" y="13"/>
                    <a:pt x="220" y="40"/>
                  </a:cubicBezTo>
                  <a:cubicBezTo>
                    <a:pt x="140" y="120"/>
                    <a:pt x="80" y="180"/>
                    <a:pt x="1" y="239"/>
                  </a:cubicBezTo>
                  <a:cubicBezTo>
                    <a:pt x="80" y="299"/>
                    <a:pt x="160" y="339"/>
                    <a:pt x="220" y="398"/>
                  </a:cubicBezTo>
                  <a:cubicBezTo>
                    <a:pt x="319" y="418"/>
                    <a:pt x="438" y="418"/>
                    <a:pt x="578" y="418"/>
                  </a:cubicBezTo>
                  <a:cubicBezTo>
                    <a:pt x="617" y="339"/>
                    <a:pt x="637" y="279"/>
                    <a:pt x="617" y="200"/>
                  </a:cubicBezTo>
                  <a:cubicBezTo>
                    <a:pt x="546" y="84"/>
                    <a:pt x="463" y="1"/>
                    <a:pt x="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6990;p9">
              <a:extLst>
                <a:ext uri="{FF2B5EF4-FFF2-40B4-BE49-F238E27FC236}">
                  <a16:creationId xmlns:a16="http://schemas.microsoft.com/office/drawing/2014/main" id="{096BB4AD-2755-440D-9F17-D144D5FDD4B6}"/>
                </a:ext>
              </a:extLst>
            </p:cNvPr>
            <p:cNvSpPr/>
            <p:nvPr/>
          </p:nvSpPr>
          <p:spPr>
            <a:xfrm>
              <a:off x="4613900" y="3990375"/>
              <a:ext cx="35325" cy="4650"/>
            </a:xfrm>
            <a:custGeom>
              <a:avLst/>
              <a:gdLst/>
              <a:ahLst/>
              <a:cxnLst/>
              <a:rect l="l" t="t" r="r" b="b"/>
              <a:pathLst>
                <a:path w="1413" h="186" extrusionOk="0">
                  <a:moveTo>
                    <a:pt x="1" y="1"/>
                  </a:moveTo>
                  <a:cubicBezTo>
                    <a:pt x="196" y="149"/>
                    <a:pt x="408" y="185"/>
                    <a:pt x="630" y="185"/>
                  </a:cubicBezTo>
                  <a:cubicBezTo>
                    <a:pt x="836" y="185"/>
                    <a:pt x="1050" y="154"/>
                    <a:pt x="1266" y="154"/>
                  </a:cubicBezTo>
                  <a:cubicBezTo>
                    <a:pt x="1315" y="154"/>
                    <a:pt x="1364" y="156"/>
                    <a:pt x="1413" y="160"/>
                  </a:cubicBezTo>
                  <a:lnTo>
                    <a:pt x="14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6991;p9">
              <a:extLst>
                <a:ext uri="{FF2B5EF4-FFF2-40B4-BE49-F238E27FC236}">
                  <a16:creationId xmlns:a16="http://schemas.microsoft.com/office/drawing/2014/main" id="{BBDE10BB-1C05-4E06-B576-33FA309C70B5}"/>
                </a:ext>
              </a:extLst>
            </p:cNvPr>
            <p:cNvSpPr/>
            <p:nvPr/>
          </p:nvSpPr>
          <p:spPr>
            <a:xfrm>
              <a:off x="3960425" y="3971975"/>
              <a:ext cx="17425" cy="18925"/>
            </a:xfrm>
            <a:custGeom>
              <a:avLst/>
              <a:gdLst/>
              <a:ahLst/>
              <a:cxnLst/>
              <a:rect l="l" t="t" r="r" b="b"/>
              <a:pathLst>
                <a:path w="697" h="757" extrusionOk="0">
                  <a:moveTo>
                    <a:pt x="60" y="1"/>
                  </a:moveTo>
                  <a:cubicBezTo>
                    <a:pt x="40" y="1"/>
                    <a:pt x="20" y="21"/>
                    <a:pt x="1" y="40"/>
                  </a:cubicBezTo>
                  <a:lnTo>
                    <a:pt x="1" y="239"/>
                  </a:lnTo>
                  <a:cubicBezTo>
                    <a:pt x="100" y="498"/>
                    <a:pt x="379" y="538"/>
                    <a:pt x="518" y="757"/>
                  </a:cubicBezTo>
                  <a:cubicBezTo>
                    <a:pt x="657" y="697"/>
                    <a:pt x="697" y="558"/>
                    <a:pt x="697" y="418"/>
                  </a:cubicBezTo>
                  <a:cubicBezTo>
                    <a:pt x="637" y="339"/>
                    <a:pt x="617" y="239"/>
                    <a:pt x="538" y="160"/>
                  </a:cubicBezTo>
                  <a:cubicBezTo>
                    <a:pt x="418" y="100"/>
                    <a:pt x="299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6992;p9">
              <a:extLst>
                <a:ext uri="{FF2B5EF4-FFF2-40B4-BE49-F238E27FC236}">
                  <a16:creationId xmlns:a16="http://schemas.microsoft.com/office/drawing/2014/main" id="{11B5C24E-076B-482E-9226-FBF574835618}"/>
                </a:ext>
              </a:extLst>
            </p:cNvPr>
            <p:cNvSpPr/>
            <p:nvPr/>
          </p:nvSpPr>
          <p:spPr>
            <a:xfrm>
              <a:off x="5513050" y="3798050"/>
              <a:ext cx="8475" cy="3875"/>
            </a:xfrm>
            <a:custGeom>
              <a:avLst/>
              <a:gdLst/>
              <a:ahLst/>
              <a:cxnLst/>
              <a:rect l="l" t="t" r="r" b="b"/>
              <a:pathLst>
                <a:path w="339" h="155" extrusionOk="0">
                  <a:moveTo>
                    <a:pt x="213" y="0"/>
                  </a:moveTo>
                  <a:cubicBezTo>
                    <a:pt x="131" y="0"/>
                    <a:pt x="60" y="45"/>
                    <a:pt x="1" y="134"/>
                  </a:cubicBezTo>
                  <a:cubicBezTo>
                    <a:pt x="100" y="134"/>
                    <a:pt x="239" y="154"/>
                    <a:pt x="339" y="154"/>
                  </a:cubicBezTo>
                  <a:cubicBezTo>
                    <a:pt x="339" y="115"/>
                    <a:pt x="339" y="55"/>
                    <a:pt x="299" y="15"/>
                  </a:cubicBezTo>
                  <a:cubicBezTo>
                    <a:pt x="269" y="5"/>
                    <a:pt x="241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6993;p9">
              <a:extLst>
                <a:ext uri="{FF2B5EF4-FFF2-40B4-BE49-F238E27FC236}">
                  <a16:creationId xmlns:a16="http://schemas.microsoft.com/office/drawing/2014/main" id="{A07E6C1A-2B66-4BFF-844F-1A40CCB04DBC}"/>
                </a:ext>
              </a:extLst>
            </p:cNvPr>
            <p:cNvSpPr/>
            <p:nvPr/>
          </p:nvSpPr>
          <p:spPr>
            <a:xfrm>
              <a:off x="5547375" y="38063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40" y="175"/>
                    <a:pt x="61" y="175"/>
                    <a:pt x="83" y="175"/>
                  </a:cubicBezTo>
                  <a:cubicBezTo>
                    <a:pt x="97" y="175"/>
                    <a:pt x="112" y="175"/>
                    <a:pt x="126" y="175"/>
                  </a:cubicBezTo>
                  <a:cubicBezTo>
                    <a:pt x="197" y="175"/>
                    <a:pt x="259" y="166"/>
                    <a:pt x="259" y="60"/>
                  </a:cubicBezTo>
                  <a:cubicBezTo>
                    <a:pt x="259" y="60"/>
                    <a:pt x="10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6994;p9">
              <a:extLst>
                <a:ext uri="{FF2B5EF4-FFF2-40B4-BE49-F238E27FC236}">
                  <a16:creationId xmlns:a16="http://schemas.microsoft.com/office/drawing/2014/main" id="{7DE1DE19-798A-4A5E-AB71-B982D5429928}"/>
                </a:ext>
              </a:extLst>
            </p:cNvPr>
            <p:cNvSpPr/>
            <p:nvPr/>
          </p:nvSpPr>
          <p:spPr>
            <a:xfrm>
              <a:off x="5001800" y="3933675"/>
              <a:ext cx="212400" cy="70900"/>
            </a:xfrm>
            <a:custGeom>
              <a:avLst/>
              <a:gdLst/>
              <a:ahLst/>
              <a:cxnLst/>
              <a:rect l="l" t="t" r="r" b="b"/>
              <a:pathLst>
                <a:path w="8496" h="2836" extrusionOk="0">
                  <a:moveTo>
                    <a:pt x="7978" y="1"/>
                  </a:moveTo>
                  <a:cubicBezTo>
                    <a:pt x="7759" y="41"/>
                    <a:pt x="7500" y="41"/>
                    <a:pt x="7222" y="80"/>
                  </a:cubicBezTo>
                  <a:cubicBezTo>
                    <a:pt x="6585" y="399"/>
                    <a:pt x="5829" y="379"/>
                    <a:pt x="5133" y="578"/>
                  </a:cubicBezTo>
                  <a:cubicBezTo>
                    <a:pt x="4447" y="864"/>
                    <a:pt x="3707" y="1076"/>
                    <a:pt x="2946" y="1076"/>
                  </a:cubicBezTo>
                  <a:cubicBezTo>
                    <a:pt x="2913" y="1076"/>
                    <a:pt x="2879" y="1076"/>
                    <a:pt x="2846" y="1075"/>
                  </a:cubicBezTo>
                  <a:cubicBezTo>
                    <a:pt x="2587" y="1294"/>
                    <a:pt x="2289" y="1473"/>
                    <a:pt x="2010" y="1652"/>
                  </a:cubicBezTo>
                  <a:cubicBezTo>
                    <a:pt x="1393" y="2050"/>
                    <a:pt x="618" y="1990"/>
                    <a:pt x="41" y="2468"/>
                  </a:cubicBezTo>
                  <a:cubicBezTo>
                    <a:pt x="21" y="2468"/>
                    <a:pt x="21" y="2468"/>
                    <a:pt x="1" y="2507"/>
                  </a:cubicBezTo>
                  <a:cubicBezTo>
                    <a:pt x="1" y="2567"/>
                    <a:pt x="1" y="2587"/>
                    <a:pt x="41" y="2647"/>
                  </a:cubicBezTo>
                  <a:cubicBezTo>
                    <a:pt x="120" y="2647"/>
                    <a:pt x="200" y="2666"/>
                    <a:pt x="259" y="2666"/>
                  </a:cubicBezTo>
                  <a:cubicBezTo>
                    <a:pt x="425" y="2791"/>
                    <a:pt x="591" y="2836"/>
                    <a:pt x="755" y="2836"/>
                  </a:cubicBezTo>
                  <a:cubicBezTo>
                    <a:pt x="985" y="2836"/>
                    <a:pt x="1213" y="2748"/>
                    <a:pt x="1433" y="2666"/>
                  </a:cubicBezTo>
                  <a:cubicBezTo>
                    <a:pt x="2527" y="2189"/>
                    <a:pt x="3701" y="1891"/>
                    <a:pt x="4815" y="1473"/>
                  </a:cubicBezTo>
                  <a:cubicBezTo>
                    <a:pt x="5571" y="1214"/>
                    <a:pt x="6367" y="1115"/>
                    <a:pt x="7103" y="896"/>
                  </a:cubicBezTo>
                  <a:cubicBezTo>
                    <a:pt x="7262" y="856"/>
                    <a:pt x="7401" y="777"/>
                    <a:pt x="7560" y="697"/>
                  </a:cubicBezTo>
                  <a:cubicBezTo>
                    <a:pt x="7620" y="657"/>
                    <a:pt x="7699" y="637"/>
                    <a:pt x="7779" y="598"/>
                  </a:cubicBezTo>
                  <a:cubicBezTo>
                    <a:pt x="8018" y="498"/>
                    <a:pt x="8316" y="578"/>
                    <a:pt x="8495" y="319"/>
                  </a:cubicBezTo>
                  <a:cubicBezTo>
                    <a:pt x="8396" y="100"/>
                    <a:pt x="8097" y="200"/>
                    <a:pt x="79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6995;p9">
              <a:extLst>
                <a:ext uri="{FF2B5EF4-FFF2-40B4-BE49-F238E27FC236}">
                  <a16:creationId xmlns:a16="http://schemas.microsoft.com/office/drawing/2014/main" id="{7218683E-3E68-4EEB-BFCC-DA1B40C5C773}"/>
                </a:ext>
              </a:extLst>
            </p:cNvPr>
            <p:cNvSpPr/>
            <p:nvPr/>
          </p:nvSpPr>
          <p:spPr>
            <a:xfrm>
              <a:off x="4990375" y="3964525"/>
              <a:ext cx="135800" cy="57800"/>
            </a:xfrm>
            <a:custGeom>
              <a:avLst/>
              <a:gdLst/>
              <a:ahLst/>
              <a:cxnLst/>
              <a:rect l="l" t="t" r="r" b="b"/>
              <a:pathLst>
                <a:path w="5432" h="2312" extrusionOk="0">
                  <a:moveTo>
                    <a:pt x="5272" y="0"/>
                  </a:moveTo>
                  <a:cubicBezTo>
                    <a:pt x="4854" y="139"/>
                    <a:pt x="4417" y="319"/>
                    <a:pt x="3979" y="438"/>
                  </a:cubicBezTo>
                  <a:cubicBezTo>
                    <a:pt x="2905" y="736"/>
                    <a:pt x="1910" y="1333"/>
                    <a:pt x="776" y="1413"/>
                  </a:cubicBezTo>
                  <a:cubicBezTo>
                    <a:pt x="518" y="1532"/>
                    <a:pt x="279" y="1631"/>
                    <a:pt x="80" y="1731"/>
                  </a:cubicBezTo>
                  <a:cubicBezTo>
                    <a:pt x="60" y="1731"/>
                    <a:pt x="60" y="1751"/>
                    <a:pt x="20" y="1791"/>
                  </a:cubicBezTo>
                  <a:cubicBezTo>
                    <a:pt x="0" y="1830"/>
                    <a:pt x="20" y="1850"/>
                    <a:pt x="60" y="1910"/>
                  </a:cubicBezTo>
                  <a:cubicBezTo>
                    <a:pt x="120" y="1989"/>
                    <a:pt x="179" y="2029"/>
                    <a:pt x="259" y="2089"/>
                  </a:cubicBezTo>
                  <a:lnTo>
                    <a:pt x="398" y="2089"/>
                  </a:lnTo>
                  <a:cubicBezTo>
                    <a:pt x="557" y="1930"/>
                    <a:pt x="796" y="2089"/>
                    <a:pt x="955" y="1910"/>
                  </a:cubicBezTo>
                  <a:lnTo>
                    <a:pt x="1015" y="1890"/>
                  </a:lnTo>
                  <a:lnTo>
                    <a:pt x="1094" y="1890"/>
                  </a:lnTo>
                  <a:cubicBezTo>
                    <a:pt x="1214" y="1910"/>
                    <a:pt x="1353" y="1989"/>
                    <a:pt x="1413" y="2089"/>
                  </a:cubicBezTo>
                  <a:cubicBezTo>
                    <a:pt x="1452" y="2109"/>
                    <a:pt x="1472" y="2149"/>
                    <a:pt x="1472" y="2208"/>
                  </a:cubicBezTo>
                  <a:cubicBezTo>
                    <a:pt x="1484" y="2276"/>
                    <a:pt x="1508" y="2312"/>
                    <a:pt x="1537" y="2312"/>
                  </a:cubicBezTo>
                  <a:cubicBezTo>
                    <a:pt x="1560" y="2312"/>
                    <a:pt x="1586" y="2291"/>
                    <a:pt x="1612" y="2248"/>
                  </a:cubicBezTo>
                  <a:cubicBezTo>
                    <a:pt x="1771" y="2049"/>
                    <a:pt x="1990" y="2109"/>
                    <a:pt x="2189" y="2049"/>
                  </a:cubicBezTo>
                  <a:cubicBezTo>
                    <a:pt x="2606" y="1989"/>
                    <a:pt x="2865" y="1691"/>
                    <a:pt x="3104" y="1393"/>
                  </a:cubicBezTo>
                  <a:cubicBezTo>
                    <a:pt x="3482" y="1154"/>
                    <a:pt x="3979" y="1253"/>
                    <a:pt x="4277" y="895"/>
                  </a:cubicBezTo>
                  <a:cubicBezTo>
                    <a:pt x="4357" y="736"/>
                    <a:pt x="4536" y="796"/>
                    <a:pt x="4596" y="696"/>
                  </a:cubicBezTo>
                  <a:cubicBezTo>
                    <a:pt x="4665" y="647"/>
                    <a:pt x="4725" y="622"/>
                    <a:pt x="4782" y="622"/>
                  </a:cubicBezTo>
                  <a:cubicBezTo>
                    <a:pt x="4839" y="622"/>
                    <a:pt x="4894" y="647"/>
                    <a:pt x="4954" y="696"/>
                  </a:cubicBezTo>
                  <a:cubicBezTo>
                    <a:pt x="4993" y="696"/>
                    <a:pt x="5053" y="657"/>
                    <a:pt x="5093" y="657"/>
                  </a:cubicBezTo>
                  <a:cubicBezTo>
                    <a:pt x="5172" y="617"/>
                    <a:pt x="5232" y="557"/>
                    <a:pt x="5292" y="517"/>
                  </a:cubicBezTo>
                  <a:lnTo>
                    <a:pt x="5272" y="498"/>
                  </a:lnTo>
                  <a:cubicBezTo>
                    <a:pt x="5431" y="319"/>
                    <a:pt x="5431" y="159"/>
                    <a:pt x="5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6996;p9">
              <a:extLst>
                <a:ext uri="{FF2B5EF4-FFF2-40B4-BE49-F238E27FC236}">
                  <a16:creationId xmlns:a16="http://schemas.microsoft.com/office/drawing/2014/main" id="{D77C3BFB-D08C-4204-88AB-70541614917D}"/>
                </a:ext>
              </a:extLst>
            </p:cNvPr>
            <p:cNvSpPr/>
            <p:nvPr/>
          </p:nvSpPr>
          <p:spPr>
            <a:xfrm>
              <a:off x="4961025" y="3963025"/>
              <a:ext cx="48775" cy="31850"/>
            </a:xfrm>
            <a:custGeom>
              <a:avLst/>
              <a:gdLst/>
              <a:ahLst/>
              <a:cxnLst/>
              <a:rect l="l" t="t" r="r" b="b"/>
              <a:pathLst>
                <a:path w="1951" h="1274" extrusionOk="0">
                  <a:moveTo>
                    <a:pt x="1692" y="1"/>
                  </a:moveTo>
                  <a:cubicBezTo>
                    <a:pt x="1174" y="120"/>
                    <a:pt x="776" y="498"/>
                    <a:pt x="359" y="737"/>
                  </a:cubicBezTo>
                  <a:cubicBezTo>
                    <a:pt x="1" y="955"/>
                    <a:pt x="60" y="1194"/>
                    <a:pt x="478" y="1274"/>
                  </a:cubicBezTo>
                  <a:cubicBezTo>
                    <a:pt x="856" y="776"/>
                    <a:pt x="1433" y="577"/>
                    <a:pt x="1950" y="239"/>
                  </a:cubicBezTo>
                  <a:lnTo>
                    <a:pt x="16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6997;p9">
              <a:extLst>
                <a:ext uri="{FF2B5EF4-FFF2-40B4-BE49-F238E27FC236}">
                  <a16:creationId xmlns:a16="http://schemas.microsoft.com/office/drawing/2014/main" id="{F079BE48-0D37-48C1-A2EB-98A5F412CEBC}"/>
                </a:ext>
              </a:extLst>
            </p:cNvPr>
            <p:cNvSpPr/>
            <p:nvPr/>
          </p:nvSpPr>
          <p:spPr>
            <a:xfrm>
              <a:off x="4982425" y="3985400"/>
              <a:ext cx="21900" cy="13950"/>
            </a:xfrm>
            <a:custGeom>
              <a:avLst/>
              <a:gdLst/>
              <a:ahLst/>
              <a:cxnLst/>
              <a:rect l="l" t="t" r="r" b="b"/>
              <a:pathLst>
                <a:path w="876" h="558" extrusionOk="0">
                  <a:moveTo>
                    <a:pt x="696" y="1"/>
                  </a:moveTo>
                  <a:cubicBezTo>
                    <a:pt x="418" y="60"/>
                    <a:pt x="139" y="120"/>
                    <a:pt x="0" y="418"/>
                  </a:cubicBezTo>
                  <a:cubicBezTo>
                    <a:pt x="173" y="526"/>
                    <a:pt x="333" y="541"/>
                    <a:pt x="489" y="541"/>
                  </a:cubicBezTo>
                  <a:cubicBezTo>
                    <a:pt x="545" y="541"/>
                    <a:pt x="601" y="539"/>
                    <a:pt x="656" y="539"/>
                  </a:cubicBezTo>
                  <a:cubicBezTo>
                    <a:pt x="729" y="539"/>
                    <a:pt x="802" y="542"/>
                    <a:pt x="875" y="558"/>
                  </a:cubicBezTo>
                  <a:lnTo>
                    <a:pt x="875" y="379"/>
                  </a:lnTo>
                  <a:cubicBezTo>
                    <a:pt x="875" y="220"/>
                    <a:pt x="816" y="100"/>
                    <a:pt x="6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6998;p9">
              <a:extLst>
                <a:ext uri="{FF2B5EF4-FFF2-40B4-BE49-F238E27FC236}">
                  <a16:creationId xmlns:a16="http://schemas.microsoft.com/office/drawing/2014/main" id="{07FD6D2A-C348-4DD5-AB2F-E6AF4EAFA7BB}"/>
                </a:ext>
              </a:extLst>
            </p:cNvPr>
            <p:cNvSpPr/>
            <p:nvPr/>
          </p:nvSpPr>
          <p:spPr>
            <a:xfrm>
              <a:off x="5534425" y="38856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44" y="1"/>
                  </a:moveTo>
                  <a:cubicBezTo>
                    <a:pt x="221" y="1"/>
                    <a:pt x="198" y="5"/>
                    <a:pt x="180" y="11"/>
                  </a:cubicBezTo>
                  <a:cubicBezTo>
                    <a:pt x="120" y="31"/>
                    <a:pt x="41" y="111"/>
                    <a:pt x="1" y="170"/>
                  </a:cubicBezTo>
                  <a:cubicBezTo>
                    <a:pt x="100" y="170"/>
                    <a:pt x="180" y="170"/>
                    <a:pt x="240" y="131"/>
                  </a:cubicBezTo>
                  <a:cubicBezTo>
                    <a:pt x="299" y="131"/>
                    <a:pt x="379" y="91"/>
                    <a:pt x="379" y="91"/>
                  </a:cubicBezTo>
                  <a:cubicBezTo>
                    <a:pt x="351" y="22"/>
                    <a:pt x="295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6999;p9">
              <a:extLst>
                <a:ext uri="{FF2B5EF4-FFF2-40B4-BE49-F238E27FC236}">
                  <a16:creationId xmlns:a16="http://schemas.microsoft.com/office/drawing/2014/main" id="{06AE96E3-9D79-44F5-8CE9-3F6A23D94B8A}"/>
                </a:ext>
              </a:extLst>
            </p:cNvPr>
            <p:cNvSpPr/>
            <p:nvPr/>
          </p:nvSpPr>
          <p:spPr>
            <a:xfrm>
              <a:off x="5100275" y="39068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1"/>
                  </a:moveTo>
                  <a:cubicBezTo>
                    <a:pt x="200" y="1"/>
                    <a:pt x="80" y="40"/>
                    <a:pt x="1" y="180"/>
                  </a:cubicBezTo>
                  <a:cubicBezTo>
                    <a:pt x="160" y="180"/>
                    <a:pt x="279" y="1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7000;p9">
              <a:extLst>
                <a:ext uri="{FF2B5EF4-FFF2-40B4-BE49-F238E27FC236}">
                  <a16:creationId xmlns:a16="http://schemas.microsoft.com/office/drawing/2014/main" id="{BD37D031-0E55-4C60-8912-CE4810A72F2C}"/>
                </a:ext>
              </a:extLst>
            </p:cNvPr>
            <p:cNvSpPr/>
            <p:nvPr/>
          </p:nvSpPr>
          <p:spPr>
            <a:xfrm>
              <a:off x="5043075" y="39380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293" y="0"/>
                  </a:moveTo>
                  <a:cubicBezTo>
                    <a:pt x="184" y="0"/>
                    <a:pt x="80" y="36"/>
                    <a:pt x="1" y="146"/>
                  </a:cubicBezTo>
                  <a:cubicBezTo>
                    <a:pt x="160" y="146"/>
                    <a:pt x="279" y="126"/>
                    <a:pt x="379" y="7"/>
                  </a:cubicBezTo>
                  <a:cubicBezTo>
                    <a:pt x="350" y="3"/>
                    <a:pt x="321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7001;p9">
              <a:extLst>
                <a:ext uri="{FF2B5EF4-FFF2-40B4-BE49-F238E27FC236}">
                  <a16:creationId xmlns:a16="http://schemas.microsoft.com/office/drawing/2014/main" id="{835DF32E-4D5B-4A04-9E0B-F9E939FB415A}"/>
                </a:ext>
              </a:extLst>
            </p:cNvPr>
            <p:cNvSpPr/>
            <p:nvPr/>
          </p:nvSpPr>
          <p:spPr>
            <a:xfrm>
              <a:off x="4215050" y="5020125"/>
              <a:ext cx="136800" cy="40000"/>
            </a:xfrm>
            <a:custGeom>
              <a:avLst/>
              <a:gdLst/>
              <a:ahLst/>
              <a:cxnLst/>
              <a:rect l="l" t="t" r="r" b="b"/>
              <a:pathLst>
                <a:path w="5472" h="1600" extrusionOk="0">
                  <a:moveTo>
                    <a:pt x="622" y="1"/>
                  </a:moveTo>
                  <a:cubicBezTo>
                    <a:pt x="608" y="1"/>
                    <a:pt x="593" y="3"/>
                    <a:pt x="577" y="8"/>
                  </a:cubicBezTo>
                  <a:cubicBezTo>
                    <a:pt x="526" y="5"/>
                    <a:pt x="474" y="2"/>
                    <a:pt x="425" y="2"/>
                  </a:cubicBezTo>
                  <a:cubicBezTo>
                    <a:pt x="211" y="2"/>
                    <a:pt x="40" y="59"/>
                    <a:pt x="40" y="367"/>
                  </a:cubicBezTo>
                  <a:lnTo>
                    <a:pt x="1" y="386"/>
                  </a:lnTo>
                  <a:cubicBezTo>
                    <a:pt x="1353" y="745"/>
                    <a:pt x="2726" y="1063"/>
                    <a:pt x="4059" y="1401"/>
                  </a:cubicBezTo>
                  <a:cubicBezTo>
                    <a:pt x="4457" y="1461"/>
                    <a:pt x="4854" y="1540"/>
                    <a:pt x="5252" y="1600"/>
                  </a:cubicBezTo>
                  <a:cubicBezTo>
                    <a:pt x="5252" y="1461"/>
                    <a:pt x="5272" y="1341"/>
                    <a:pt x="5471" y="1242"/>
                  </a:cubicBezTo>
                  <a:cubicBezTo>
                    <a:pt x="4079" y="764"/>
                    <a:pt x="2666" y="546"/>
                    <a:pt x="1254" y="188"/>
                  </a:cubicBezTo>
                  <a:cubicBezTo>
                    <a:pt x="1174" y="118"/>
                    <a:pt x="1080" y="118"/>
                    <a:pt x="988" y="118"/>
                  </a:cubicBezTo>
                  <a:cubicBezTo>
                    <a:pt x="896" y="118"/>
                    <a:pt x="806" y="118"/>
                    <a:pt x="737" y="48"/>
                  </a:cubicBezTo>
                  <a:cubicBezTo>
                    <a:pt x="693" y="19"/>
                    <a:pt x="660" y="1"/>
                    <a:pt x="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7002;p9">
              <a:extLst>
                <a:ext uri="{FF2B5EF4-FFF2-40B4-BE49-F238E27FC236}">
                  <a16:creationId xmlns:a16="http://schemas.microsoft.com/office/drawing/2014/main" id="{F8FB6941-3408-4170-B4B9-708D9D03E07A}"/>
                </a:ext>
              </a:extLst>
            </p:cNvPr>
            <p:cNvSpPr/>
            <p:nvPr/>
          </p:nvSpPr>
          <p:spPr>
            <a:xfrm>
              <a:off x="4394075" y="4963675"/>
              <a:ext cx="40325" cy="100925"/>
            </a:xfrm>
            <a:custGeom>
              <a:avLst/>
              <a:gdLst/>
              <a:ahLst/>
              <a:cxnLst/>
              <a:rect l="l" t="t" r="r" b="b"/>
              <a:pathLst>
                <a:path w="1613" h="4037" extrusionOk="0">
                  <a:moveTo>
                    <a:pt x="247" y="0"/>
                  </a:moveTo>
                  <a:cubicBezTo>
                    <a:pt x="36" y="0"/>
                    <a:pt x="140" y="270"/>
                    <a:pt x="1" y="357"/>
                  </a:cubicBezTo>
                  <a:cubicBezTo>
                    <a:pt x="1" y="416"/>
                    <a:pt x="41" y="476"/>
                    <a:pt x="41" y="536"/>
                  </a:cubicBezTo>
                  <a:cubicBezTo>
                    <a:pt x="120" y="715"/>
                    <a:pt x="41" y="914"/>
                    <a:pt x="160" y="1073"/>
                  </a:cubicBezTo>
                  <a:cubicBezTo>
                    <a:pt x="439" y="2068"/>
                    <a:pt x="677" y="3062"/>
                    <a:pt x="1055" y="4037"/>
                  </a:cubicBezTo>
                  <a:cubicBezTo>
                    <a:pt x="1254" y="4037"/>
                    <a:pt x="1433" y="4017"/>
                    <a:pt x="1612" y="4017"/>
                  </a:cubicBezTo>
                  <a:cubicBezTo>
                    <a:pt x="1175" y="2823"/>
                    <a:pt x="856" y="1570"/>
                    <a:pt x="498" y="357"/>
                  </a:cubicBezTo>
                  <a:cubicBezTo>
                    <a:pt x="439" y="257"/>
                    <a:pt x="459" y="118"/>
                    <a:pt x="359" y="19"/>
                  </a:cubicBezTo>
                  <a:cubicBezTo>
                    <a:pt x="314" y="6"/>
                    <a:pt x="277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7003;p9">
              <a:extLst>
                <a:ext uri="{FF2B5EF4-FFF2-40B4-BE49-F238E27FC236}">
                  <a16:creationId xmlns:a16="http://schemas.microsoft.com/office/drawing/2014/main" id="{EBCAB52C-E96D-4D95-9069-1AB9AB4EFFE3}"/>
                </a:ext>
              </a:extLst>
            </p:cNvPr>
            <p:cNvSpPr/>
            <p:nvPr/>
          </p:nvSpPr>
          <p:spPr>
            <a:xfrm>
              <a:off x="4390600" y="5060025"/>
              <a:ext cx="22400" cy="6650"/>
            </a:xfrm>
            <a:custGeom>
              <a:avLst/>
              <a:gdLst/>
              <a:ahLst/>
              <a:cxnLst/>
              <a:rect l="l" t="t" r="r" b="b"/>
              <a:pathLst>
                <a:path w="896" h="266" extrusionOk="0">
                  <a:moveTo>
                    <a:pt x="119" y="0"/>
                  </a:moveTo>
                  <a:cubicBezTo>
                    <a:pt x="80" y="0"/>
                    <a:pt x="41" y="1"/>
                    <a:pt x="1" y="4"/>
                  </a:cubicBezTo>
                  <a:cubicBezTo>
                    <a:pt x="113" y="207"/>
                    <a:pt x="261" y="265"/>
                    <a:pt x="421" y="265"/>
                  </a:cubicBezTo>
                  <a:cubicBezTo>
                    <a:pt x="575" y="265"/>
                    <a:pt x="740" y="212"/>
                    <a:pt x="896" y="183"/>
                  </a:cubicBezTo>
                  <a:cubicBezTo>
                    <a:pt x="652" y="61"/>
                    <a:pt x="39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7004;p9">
              <a:extLst>
                <a:ext uri="{FF2B5EF4-FFF2-40B4-BE49-F238E27FC236}">
                  <a16:creationId xmlns:a16="http://schemas.microsoft.com/office/drawing/2014/main" id="{AC2724AF-FB5C-47DB-A95F-52AA46F6EE39}"/>
                </a:ext>
              </a:extLst>
            </p:cNvPr>
            <p:cNvSpPr/>
            <p:nvPr/>
          </p:nvSpPr>
          <p:spPr>
            <a:xfrm>
              <a:off x="4425425" y="5082500"/>
              <a:ext cx="7975" cy="4075"/>
            </a:xfrm>
            <a:custGeom>
              <a:avLst/>
              <a:gdLst/>
              <a:ahLst/>
              <a:cxnLst/>
              <a:rect l="l" t="t" r="r" b="b"/>
              <a:pathLst>
                <a:path w="319" h="163" extrusionOk="0">
                  <a:moveTo>
                    <a:pt x="319" y="0"/>
                  </a:moveTo>
                  <a:cubicBezTo>
                    <a:pt x="199" y="0"/>
                    <a:pt x="60" y="40"/>
                    <a:pt x="0" y="159"/>
                  </a:cubicBezTo>
                  <a:cubicBezTo>
                    <a:pt x="34" y="159"/>
                    <a:pt x="72" y="162"/>
                    <a:pt x="109" y="162"/>
                  </a:cubicBezTo>
                  <a:cubicBezTo>
                    <a:pt x="201" y="162"/>
                    <a:pt x="290" y="14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7005;p9">
              <a:extLst>
                <a:ext uri="{FF2B5EF4-FFF2-40B4-BE49-F238E27FC236}">
                  <a16:creationId xmlns:a16="http://schemas.microsoft.com/office/drawing/2014/main" id="{9B0EB486-3E74-4A0C-AB01-E5B9EE56144C}"/>
                </a:ext>
              </a:extLst>
            </p:cNvPr>
            <p:cNvSpPr/>
            <p:nvPr/>
          </p:nvSpPr>
          <p:spPr>
            <a:xfrm>
              <a:off x="4416475" y="50642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97" y="0"/>
                  </a:moveTo>
                  <a:cubicBezTo>
                    <a:pt x="65" y="0"/>
                    <a:pt x="30" y="5"/>
                    <a:pt x="0" y="15"/>
                  </a:cubicBezTo>
                  <a:cubicBezTo>
                    <a:pt x="32" y="79"/>
                    <a:pt x="58" y="120"/>
                    <a:pt x="88" y="120"/>
                  </a:cubicBezTo>
                  <a:cubicBezTo>
                    <a:pt x="114" y="120"/>
                    <a:pt x="142" y="89"/>
                    <a:pt x="179" y="15"/>
                  </a:cubicBezTo>
                  <a:cubicBezTo>
                    <a:pt x="159" y="5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7006;p9">
              <a:extLst>
                <a:ext uri="{FF2B5EF4-FFF2-40B4-BE49-F238E27FC236}">
                  <a16:creationId xmlns:a16="http://schemas.microsoft.com/office/drawing/2014/main" id="{B9670808-982F-4A1B-A111-D9636654F9F3}"/>
                </a:ext>
              </a:extLst>
            </p:cNvPr>
            <p:cNvSpPr/>
            <p:nvPr/>
          </p:nvSpPr>
          <p:spPr>
            <a:xfrm>
              <a:off x="4434375" y="5064100"/>
              <a:ext cx="4500" cy="4975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0" y="0"/>
                  </a:moveTo>
                  <a:cubicBezTo>
                    <a:pt x="0" y="119"/>
                    <a:pt x="60" y="179"/>
                    <a:pt x="179" y="199"/>
                  </a:cubicBezTo>
                  <a:cubicBezTo>
                    <a:pt x="15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7007;p9">
              <a:extLst>
                <a:ext uri="{FF2B5EF4-FFF2-40B4-BE49-F238E27FC236}">
                  <a16:creationId xmlns:a16="http://schemas.microsoft.com/office/drawing/2014/main" id="{78513D62-281C-4D1A-BB36-01D955264B84}"/>
                </a:ext>
              </a:extLst>
            </p:cNvPr>
            <p:cNvSpPr/>
            <p:nvPr/>
          </p:nvSpPr>
          <p:spPr>
            <a:xfrm>
              <a:off x="4508475" y="5100700"/>
              <a:ext cx="56725" cy="17200"/>
            </a:xfrm>
            <a:custGeom>
              <a:avLst/>
              <a:gdLst/>
              <a:ahLst/>
              <a:cxnLst/>
              <a:rect l="l" t="t" r="r" b="b"/>
              <a:pathLst>
                <a:path w="2269" h="688" extrusionOk="0">
                  <a:moveTo>
                    <a:pt x="779" y="0"/>
                  </a:moveTo>
                  <a:cubicBezTo>
                    <a:pt x="707" y="0"/>
                    <a:pt x="640" y="12"/>
                    <a:pt x="577" y="48"/>
                  </a:cubicBezTo>
                  <a:cubicBezTo>
                    <a:pt x="521" y="69"/>
                    <a:pt x="464" y="75"/>
                    <a:pt x="408" y="75"/>
                  </a:cubicBezTo>
                  <a:cubicBezTo>
                    <a:pt x="330" y="75"/>
                    <a:pt x="252" y="64"/>
                    <a:pt x="174" y="64"/>
                  </a:cubicBezTo>
                  <a:cubicBezTo>
                    <a:pt x="149" y="64"/>
                    <a:pt x="124" y="65"/>
                    <a:pt x="100" y="68"/>
                  </a:cubicBezTo>
                  <a:cubicBezTo>
                    <a:pt x="60" y="108"/>
                    <a:pt x="20" y="127"/>
                    <a:pt x="0" y="147"/>
                  </a:cubicBezTo>
                  <a:cubicBezTo>
                    <a:pt x="299" y="366"/>
                    <a:pt x="677" y="466"/>
                    <a:pt x="1055" y="525"/>
                  </a:cubicBezTo>
                  <a:cubicBezTo>
                    <a:pt x="1293" y="585"/>
                    <a:pt x="1538" y="687"/>
                    <a:pt x="1782" y="687"/>
                  </a:cubicBezTo>
                  <a:cubicBezTo>
                    <a:pt x="1945" y="687"/>
                    <a:pt x="2108" y="641"/>
                    <a:pt x="2268" y="505"/>
                  </a:cubicBezTo>
                  <a:cubicBezTo>
                    <a:pt x="1970" y="48"/>
                    <a:pt x="1472" y="108"/>
                    <a:pt x="1055" y="28"/>
                  </a:cubicBezTo>
                  <a:cubicBezTo>
                    <a:pt x="957" y="17"/>
                    <a:pt x="865" y="0"/>
                    <a:pt x="7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7008;p9">
              <a:extLst>
                <a:ext uri="{FF2B5EF4-FFF2-40B4-BE49-F238E27FC236}">
                  <a16:creationId xmlns:a16="http://schemas.microsoft.com/office/drawing/2014/main" id="{17887D73-EA48-4C87-8156-0C8BE424AEFB}"/>
                </a:ext>
              </a:extLst>
            </p:cNvPr>
            <p:cNvSpPr/>
            <p:nvPr/>
          </p:nvSpPr>
          <p:spPr>
            <a:xfrm>
              <a:off x="4482100" y="5093050"/>
              <a:ext cx="28875" cy="10850"/>
            </a:xfrm>
            <a:custGeom>
              <a:avLst/>
              <a:gdLst/>
              <a:ahLst/>
              <a:cxnLst/>
              <a:rect l="l" t="t" r="r" b="b"/>
              <a:pathLst>
                <a:path w="1155" h="434" extrusionOk="0">
                  <a:moveTo>
                    <a:pt x="202" y="1"/>
                  </a:moveTo>
                  <a:cubicBezTo>
                    <a:pt x="100" y="1"/>
                    <a:pt x="21" y="55"/>
                    <a:pt x="1" y="254"/>
                  </a:cubicBezTo>
                  <a:cubicBezTo>
                    <a:pt x="283" y="420"/>
                    <a:pt x="565" y="434"/>
                    <a:pt x="869" y="434"/>
                  </a:cubicBezTo>
                  <a:cubicBezTo>
                    <a:pt x="930" y="434"/>
                    <a:pt x="992" y="433"/>
                    <a:pt x="1055" y="433"/>
                  </a:cubicBezTo>
                  <a:cubicBezTo>
                    <a:pt x="1155" y="235"/>
                    <a:pt x="996" y="175"/>
                    <a:pt x="856" y="115"/>
                  </a:cubicBezTo>
                  <a:cubicBezTo>
                    <a:pt x="757" y="115"/>
                    <a:pt x="638" y="75"/>
                    <a:pt x="538" y="75"/>
                  </a:cubicBezTo>
                  <a:cubicBezTo>
                    <a:pt x="429" y="55"/>
                    <a:pt x="304" y="1"/>
                    <a:pt x="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7009;p9">
              <a:extLst>
                <a:ext uri="{FF2B5EF4-FFF2-40B4-BE49-F238E27FC236}">
                  <a16:creationId xmlns:a16="http://schemas.microsoft.com/office/drawing/2014/main" id="{D959482B-978B-40A0-B625-540985D2B023}"/>
                </a:ext>
              </a:extLst>
            </p:cNvPr>
            <p:cNvSpPr/>
            <p:nvPr/>
          </p:nvSpPr>
          <p:spPr>
            <a:xfrm>
              <a:off x="4519900" y="5093375"/>
              <a:ext cx="20425" cy="11725"/>
            </a:xfrm>
            <a:custGeom>
              <a:avLst/>
              <a:gdLst/>
              <a:ahLst/>
              <a:cxnLst/>
              <a:rect l="l" t="t" r="r" b="b"/>
              <a:pathLst>
                <a:path w="817" h="469" extrusionOk="0">
                  <a:moveTo>
                    <a:pt x="320" y="0"/>
                  </a:moveTo>
                  <a:cubicBezTo>
                    <a:pt x="237" y="0"/>
                    <a:pt x="156" y="25"/>
                    <a:pt x="80" y="82"/>
                  </a:cubicBezTo>
                  <a:lnTo>
                    <a:pt x="80" y="261"/>
                  </a:lnTo>
                  <a:cubicBezTo>
                    <a:pt x="41" y="261"/>
                    <a:pt x="41" y="261"/>
                    <a:pt x="21" y="321"/>
                  </a:cubicBezTo>
                  <a:cubicBezTo>
                    <a:pt x="1" y="361"/>
                    <a:pt x="21" y="381"/>
                    <a:pt x="100" y="420"/>
                  </a:cubicBezTo>
                  <a:cubicBezTo>
                    <a:pt x="240" y="420"/>
                    <a:pt x="419" y="440"/>
                    <a:pt x="598" y="440"/>
                  </a:cubicBezTo>
                  <a:cubicBezTo>
                    <a:pt x="641" y="451"/>
                    <a:pt x="679" y="468"/>
                    <a:pt x="710" y="468"/>
                  </a:cubicBezTo>
                  <a:cubicBezTo>
                    <a:pt x="737" y="468"/>
                    <a:pt x="759" y="457"/>
                    <a:pt x="777" y="420"/>
                  </a:cubicBezTo>
                  <a:cubicBezTo>
                    <a:pt x="816" y="241"/>
                    <a:pt x="697" y="162"/>
                    <a:pt x="598" y="82"/>
                  </a:cubicBezTo>
                  <a:cubicBezTo>
                    <a:pt x="504" y="30"/>
                    <a:pt x="410" y="0"/>
                    <a:pt x="3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7010;p9">
              <a:extLst>
                <a:ext uri="{FF2B5EF4-FFF2-40B4-BE49-F238E27FC236}">
                  <a16:creationId xmlns:a16="http://schemas.microsoft.com/office/drawing/2014/main" id="{D4B5B9C6-C892-4946-9018-B6384C4A85DE}"/>
                </a:ext>
              </a:extLst>
            </p:cNvPr>
            <p:cNvSpPr/>
            <p:nvPr/>
          </p:nvSpPr>
          <p:spPr>
            <a:xfrm>
              <a:off x="4475650" y="5091300"/>
              <a:ext cx="19925" cy="8625"/>
            </a:xfrm>
            <a:custGeom>
              <a:avLst/>
              <a:gdLst/>
              <a:ahLst/>
              <a:cxnLst/>
              <a:rect l="l" t="t" r="r" b="b"/>
              <a:pathLst>
                <a:path w="797" h="345" extrusionOk="0">
                  <a:moveTo>
                    <a:pt x="407" y="0"/>
                  </a:moveTo>
                  <a:cubicBezTo>
                    <a:pt x="326" y="0"/>
                    <a:pt x="245" y="9"/>
                    <a:pt x="168" y="9"/>
                  </a:cubicBezTo>
                  <a:cubicBezTo>
                    <a:pt x="145" y="9"/>
                    <a:pt x="122" y="8"/>
                    <a:pt x="100" y="6"/>
                  </a:cubicBezTo>
                  <a:cubicBezTo>
                    <a:pt x="0" y="106"/>
                    <a:pt x="20" y="225"/>
                    <a:pt x="100" y="324"/>
                  </a:cubicBezTo>
                  <a:cubicBezTo>
                    <a:pt x="160" y="344"/>
                    <a:pt x="219" y="344"/>
                    <a:pt x="279" y="344"/>
                  </a:cubicBezTo>
                  <a:cubicBezTo>
                    <a:pt x="378" y="106"/>
                    <a:pt x="597" y="185"/>
                    <a:pt x="796" y="145"/>
                  </a:cubicBezTo>
                  <a:cubicBezTo>
                    <a:pt x="674" y="23"/>
                    <a:pt x="540" y="0"/>
                    <a:pt x="4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7011;p9">
              <a:extLst>
                <a:ext uri="{FF2B5EF4-FFF2-40B4-BE49-F238E27FC236}">
                  <a16:creationId xmlns:a16="http://schemas.microsoft.com/office/drawing/2014/main" id="{87F4FDD8-B366-4C93-B163-E9AE4AEC2BC3}"/>
                </a:ext>
              </a:extLst>
            </p:cNvPr>
            <p:cNvSpPr/>
            <p:nvPr/>
          </p:nvSpPr>
          <p:spPr>
            <a:xfrm>
              <a:off x="4463225" y="5090950"/>
              <a:ext cx="14425" cy="8475"/>
            </a:xfrm>
            <a:custGeom>
              <a:avLst/>
              <a:gdLst/>
              <a:ahLst/>
              <a:cxnLst/>
              <a:rect l="l" t="t" r="r" b="b"/>
              <a:pathLst>
                <a:path w="577" h="339" extrusionOk="0">
                  <a:moveTo>
                    <a:pt x="296" y="0"/>
                  </a:moveTo>
                  <a:cubicBezTo>
                    <a:pt x="199" y="0"/>
                    <a:pt x="100" y="20"/>
                    <a:pt x="0" y="100"/>
                  </a:cubicBezTo>
                  <a:cubicBezTo>
                    <a:pt x="219" y="199"/>
                    <a:pt x="398" y="259"/>
                    <a:pt x="577" y="338"/>
                  </a:cubicBezTo>
                  <a:lnTo>
                    <a:pt x="577" y="20"/>
                  </a:lnTo>
                  <a:cubicBezTo>
                    <a:pt x="487" y="20"/>
                    <a:pt x="393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7012;p9">
              <a:extLst>
                <a:ext uri="{FF2B5EF4-FFF2-40B4-BE49-F238E27FC236}">
                  <a16:creationId xmlns:a16="http://schemas.microsoft.com/office/drawing/2014/main" id="{461F695F-B1B0-426C-A54C-46FFC9EFFCBF}"/>
                </a:ext>
              </a:extLst>
            </p:cNvPr>
            <p:cNvSpPr/>
            <p:nvPr/>
          </p:nvSpPr>
          <p:spPr>
            <a:xfrm>
              <a:off x="4503500" y="5096425"/>
              <a:ext cx="18925" cy="7975"/>
            </a:xfrm>
            <a:custGeom>
              <a:avLst/>
              <a:gdLst/>
              <a:ahLst/>
              <a:cxnLst/>
              <a:rect l="l" t="t" r="r" b="b"/>
              <a:pathLst>
                <a:path w="757" h="319" extrusionOk="0">
                  <a:moveTo>
                    <a:pt x="0" y="0"/>
                  </a:moveTo>
                  <a:cubicBezTo>
                    <a:pt x="80" y="100"/>
                    <a:pt x="140" y="219"/>
                    <a:pt x="199" y="318"/>
                  </a:cubicBezTo>
                  <a:cubicBezTo>
                    <a:pt x="378" y="318"/>
                    <a:pt x="577" y="298"/>
                    <a:pt x="756" y="298"/>
                  </a:cubicBezTo>
                  <a:cubicBezTo>
                    <a:pt x="717" y="239"/>
                    <a:pt x="717" y="199"/>
                    <a:pt x="717" y="139"/>
                  </a:cubicBezTo>
                  <a:cubicBezTo>
                    <a:pt x="478" y="100"/>
                    <a:pt x="21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7013;p9">
              <a:extLst>
                <a:ext uri="{FF2B5EF4-FFF2-40B4-BE49-F238E27FC236}">
                  <a16:creationId xmlns:a16="http://schemas.microsoft.com/office/drawing/2014/main" id="{4FC7672B-2553-43E3-8277-75C6534D56DF}"/>
                </a:ext>
              </a:extLst>
            </p:cNvPr>
            <p:cNvSpPr/>
            <p:nvPr/>
          </p:nvSpPr>
          <p:spPr>
            <a:xfrm>
              <a:off x="4521400" y="5090450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1" y="0"/>
                  </a:moveTo>
                  <a:lnTo>
                    <a:pt x="1" y="179"/>
                  </a:lnTo>
                  <a:lnTo>
                    <a:pt x="538" y="179"/>
                  </a:lnTo>
                  <a:cubicBezTo>
                    <a:pt x="378" y="20"/>
                    <a:pt x="219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7014;p9">
              <a:extLst>
                <a:ext uri="{FF2B5EF4-FFF2-40B4-BE49-F238E27FC236}">
                  <a16:creationId xmlns:a16="http://schemas.microsoft.com/office/drawing/2014/main" id="{1A90BFB1-3ED1-4587-9F9A-CAAC24A50360}"/>
                </a:ext>
              </a:extLst>
            </p:cNvPr>
            <p:cNvSpPr/>
            <p:nvPr/>
          </p:nvSpPr>
          <p:spPr>
            <a:xfrm>
              <a:off x="4504500" y="5087300"/>
              <a:ext cx="9950" cy="3900"/>
            </a:xfrm>
            <a:custGeom>
              <a:avLst/>
              <a:gdLst/>
              <a:ahLst/>
              <a:cxnLst/>
              <a:rect l="l" t="t" r="r" b="b"/>
              <a:pathLst>
                <a:path w="398" h="156" extrusionOk="0">
                  <a:moveTo>
                    <a:pt x="89" y="0"/>
                  </a:moveTo>
                  <a:cubicBezTo>
                    <a:pt x="59" y="0"/>
                    <a:pt x="29" y="3"/>
                    <a:pt x="0" y="7"/>
                  </a:cubicBezTo>
                  <a:cubicBezTo>
                    <a:pt x="74" y="125"/>
                    <a:pt x="158" y="155"/>
                    <a:pt x="269" y="155"/>
                  </a:cubicBezTo>
                  <a:cubicBezTo>
                    <a:pt x="309" y="155"/>
                    <a:pt x="351" y="151"/>
                    <a:pt x="398" y="146"/>
                  </a:cubicBezTo>
                  <a:cubicBezTo>
                    <a:pt x="319" y="36"/>
                    <a:pt x="203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7015;p9">
              <a:extLst>
                <a:ext uri="{FF2B5EF4-FFF2-40B4-BE49-F238E27FC236}">
                  <a16:creationId xmlns:a16="http://schemas.microsoft.com/office/drawing/2014/main" id="{644D6A5B-9F00-4008-95F0-62A9BFA13C2E}"/>
                </a:ext>
              </a:extLst>
            </p:cNvPr>
            <p:cNvSpPr/>
            <p:nvPr/>
          </p:nvSpPr>
          <p:spPr>
            <a:xfrm>
              <a:off x="4534825" y="5094925"/>
              <a:ext cx="73125" cy="22125"/>
            </a:xfrm>
            <a:custGeom>
              <a:avLst/>
              <a:gdLst/>
              <a:ahLst/>
              <a:cxnLst/>
              <a:rect l="l" t="t" r="r" b="b"/>
              <a:pathLst>
                <a:path w="2925" h="885" extrusionOk="0">
                  <a:moveTo>
                    <a:pt x="21" y="0"/>
                  </a:moveTo>
                  <a:cubicBezTo>
                    <a:pt x="21" y="140"/>
                    <a:pt x="200" y="259"/>
                    <a:pt x="1" y="378"/>
                  </a:cubicBezTo>
                  <a:cubicBezTo>
                    <a:pt x="398" y="498"/>
                    <a:pt x="816" y="637"/>
                    <a:pt x="1214" y="697"/>
                  </a:cubicBezTo>
                  <a:cubicBezTo>
                    <a:pt x="1496" y="855"/>
                    <a:pt x="1804" y="885"/>
                    <a:pt x="2111" y="885"/>
                  </a:cubicBezTo>
                  <a:cubicBezTo>
                    <a:pt x="2300" y="885"/>
                    <a:pt x="2489" y="873"/>
                    <a:pt x="2672" y="873"/>
                  </a:cubicBezTo>
                  <a:cubicBezTo>
                    <a:pt x="2717" y="873"/>
                    <a:pt x="2761" y="874"/>
                    <a:pt x="2805" y="876"/>
                  </a:cubicBezTo>
                  <a:cubicBezTo>
                    <a:pt x="2925" y="557"/>
                    <a:pt x="2527" y="697"/>
                    <a:pt x="2447" y="537"/>
                  </a:cubicBezTo>
                  <a:cubicBezTo>
                    <a:pt x="1691" y="239"/>
                    <a:pt x="836" y="179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7016;p9">
              <a:extLst>
                <a:ext uri="{FF2B5EF4-FFF2-40B4-BE49-F238E27FC236}">
                  <a16:creationId xmlns:a16="http://schemas.microsoft.com/office/drawing/2014/main" id="{7B74B133-3F24-453C-B99B-2171EC02095F}"/>
                </a:ext>
              </a:extLst>
            </p:cNvPr>
            <p:cNvSpPr/>
            <p:nvPr/>
          </p:nvSpPr>
          <p:spPr>
            <a:xfrm>
              <a:off x="4596500" y="5108850"/>
              <a:ext cx="62675" cy="25875"/>
            </a:xfrm>
            <a:custGeom>
              <a:avLst/>
              <a:gdLst/>
              <a:ahLst/>
              <a:cxnLst/>
              <a:rect l="l" t="t" r="r" b="b"/>
              <a:pathLst>
                <a:path w="2507" h="1035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00"/>
                    <a:pt x="219" y="219"/>
                    <a:pt x="338" y="339"/>
                  </a:cubicBezTo>
                  <a:cubicBezTo>
                    <a:pt x="557" y="339"/>
                    <a:pt x="697" y="478"/>
                    <a:pt x="697" y="677"/>
                  </a:cubicBezTo>
                  <a:cubicBezTo>
                    <a:pt x="1035" y="935"/>
                    <a:pt x="1472" y="935"/>
                    <a:pt x="1910" y="1035"/>
                  </a:cubicBezTo>
                  <a:cubicBezTo>
                    <a:pt x="2029" y="1035"/>
                    <a:pt x="2129" y="1015"/>
                    <a:pt x="2248" y="1015"/>
                  </a:cubicBezTo>
                  <a:cubicBezTo>
                    <a:pt x="2507" y="876"/>
                    <a:pt x="2109" y="677"/>
                    <a:pt x="2308" y="498"/>
                  </a:cubicBezTo>
                  <a:cubicBezTo>
                    <a:pt x="1532" y="339"/>
                    <a:pt x="756" y="17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7017;p9">
              <a:extLst>
                <a:ext uri="{FF2B5EF4-FFF2-40B4-BE49-F238E27FC236}">
                  <a16:creationId xmlns:a16="http://schemas.microsoft.com/office/drawing/2014/main" id="{5BEDAF00-5925-4191-A966-A7FF8CD6A64F}"/>
                </a:ext>
              </a:extLst>
            </p:cNvPr>
            <p:cNvSpPr/>
            <p:nvPr/>
          </p:nvSpPr>
          <p:spPr>
            <a:xfrm>
              <a:off x="4591525" y="5122075"/>
              <a:ext cx="52725" cy="17625"/>
            </a:xfrm>
            <a:custGeom>
              <a:avLst/>
              <a:gdLst/>
              <a:ahLst/>
              <a:cxnLst/>
              <a:rect l="l" t="t" r="r" b="b"/>
              <a:pathLst>
                <a:path w="2109" h="705" extrusionOk="0">
                  <a:moveTo>
                    <a:pt x="425" y="1"/>
                  </a:moveTo>
                  <a:cubicBezTo>
                    <a:pt x="397" y="1"/>
                    <a:pt x="368" y="3"/>
                    <a:pt x="339" y="8"/>
                  </a:cubicBezTo>
                  <a:cubicBezTo>
                    <a:pt x="239" y="148"/>
                    <a:pt x="60" y="68"/>
                    <a:pt x="0" y="188"/>
                  </a:cubicBezTo>
                  <a:cubicBezTo>
                    <a:pt x="657" y="546"/>
                    <a:pt x="1413" y="486"/>
                    <a:pt x="2109" y="705"/>
                  </a:cubicBezTo>
                  <a:lnTo>
                    <a:pt x="2109" y="546"/>
                  </a:lnTo>
                  <a:cubicBezTo>
                    <a:pt x="1752" y="320"/>
                    <a:pt x="1378" y="166"/>
                    <a:pt x="969" y="166"/>
                  </a:cubicBezTo>
                  <a:cubicBezTo>
                    <a:pt x="945" y="166"/>
                    <a:pt x="920" y="167"/>
                    <a:pt x="896" y="168"/>
                  </a:cubicBezTo>
                  <a:cubicBezTo>
                    <a:pt x="741" y="99"/>
                    <a:pt x="601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7018;p9">
              <a:extLst>
                <a:ext uri="{FF2B5EF4-FFF2-40B4-BE49-F238E27FC236}">
                  <a16:creationId xmlns:a16="http://schemas.microsoft.com/office/drawing/2014/main" id="{25166C54-50B6-460B-9EEC-51BB4ADB2DFC}"/>
                </a:ext>
              </a:extLst>
            </p:cNvPr>
            <p:cNvSpPr/>
            <p:nvPr/>
          </p:nvSpPr>
          <p:spPr>
            <a:xfrm>
              <a:off x="4592025" y="5121575"/>
              <a:ext cx="8475" cy="4700"/>
            </a:xfrm>
            <a:custGeom>
              <a:avLst/>
              <a:gdLst/>
              <a:ahLst/>
              <a:cxnLst/>
              <a:rect l="l" t="t" r="r" b="b"/>
              <a:pathLst>
                <a:path w="339" h="188" extrusionOk="0">
                  <a:moveTo>
                    <a:pt x="149" y="0"/>
                  </a:moveTo>
                  <a:cubicBezTo>
                    <a:pt x="0" y="0"/>
                    <a:pt x="0" y="36"/>
                    <a:pt x="0" y="188"/>
                  </a:cubicBezTo>
                  <a:cubicBezTo>
                    <a:pt x="140" y="168"/>
                    <a:pt x="279" y="168"/>
                    <a:pt x="338" y="9"/>
                  </a:cubicBezTo>
                  <a:cubicBezTo>
                    <a:pt x="257" y="4"/>
                    <a:pt x="195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7019;p9">
              <a:extLst>
                <a:ext uri="{FF2B5EF4-FFF2-40B4-BE49-F238E27FC236}">
                  <a16:creationId xmlns:a16="http://schemas.microsoft.com/office/drawing/2014/main" id="{D9B422CA-1F25-496F-AE08-38108EF16EDE}"/>
                </a:ext>
              </a:extLst>
            </p:cNvPr>
            <p:cNvSpPr/>
            <p:nvPr/>
          </p:nvSpPr>
          <p:spPr>
            <a:xfrm>
              <a:off x="4458975" y="4329800"/>
              <a:ext cx="404600" cy="75475"/>
            </a:xfrm>
            <a:custGeom>
              <a:avLst/>
              <a:gdLst/>
              <a:ahLst/>
              <a:cxnLst/>
              <a:rect l="l" t="t" r="r" b="b"/>
              <a:pathLst>
                <a:path w="16184" h="3019" extrusionOk="0">
                  <a:moveTo>
                    <a:pt x="265" y="0"/>
                  </a:moveTo>
                  <a:cubicBezTo>
                    <a:pt x="110" y="0"/>
                    <a:pt x="1" y="90"/>
                    <a:pt x="31" y="448"/>
                  </a:cubicBezTo>
                  <a:lnTo>
                    <a:pt x="190" y="448"/>
                  </a:lnTo>
                  <a:cubicBezTo>
                    <a:pt x="254" y="393"/>
                    <a:pt x="313" y="368"/>
                    <a:pt x="369" y="368"/>
                  </a:cubicBezTo>
                  <a:cubicBezTo>
                    <a:pt x="435" y="368"/>
                    <a:pt x="494" y="403"/>
                    <a:pt x="548" y="468"/>
                  </a:cubicBezTo>
                  <a:cubicBezTo>
                    <a:pt x="727" y="587"/>
                    <a:pt x="946" y="468"/>
                    <a:pt x="1085" y="627"/>
                  </a:cubicBezTo>
                  <a:lnTo>
                    <a:pt x="1165" y="647"/>
                  </a:lnTo>
                  <a:lnTo>
                    <a:pt x="1244" y="647"/>
                  </a:lnTo>
                  <a:cubicBezTo>
                    <a:pt x="1370" y="713"/>
                    <a:pt x="1503" y="728"/>
                    <a:pt x="1636" y="728"/>
                  </a:cubicBezTo>
                  <a:cubicBezTo>
                    <a:pt x="1738" y="728"/>
                    <a:pt x="1840" y="719"/>
                    <a:pt x="1937" y="719"/>
                  </a:cubicBezTo>
                  <a:cubicBezTo>
                    <a:pt x="2053" y="719"/>
                    <a:pt x="2163" y="732"/>
                    <a:pt x="2259" y="786"/>
                  </a:cubicBezTo>
                  <a:lnTo>
                    <a:pt x="2318" y="846"/>
                  </a:lnTo>
                  <a:lnTo>
                    <a:pt x="2378" y="846"/>
                  </a:lnTo>
                  <a:cubicBezTo>
                    <a:pt x="2577" y="945"/>
                    <a:pt x="2816" y="846"/>
                    <a:pt x="2975" y="985"/>
                  </a:cubicBezTo>
                  <a:cubicBezTo>
                    <a:pt x="3074" y="985"/>
                    <a:pt x="3174" y="1025"/>
                    <a:pt x="3273" y="1025"/>
                  </a:cubicBezTo>
                  <a:cubicBezTo>
                    <a:pt x="3452" y="1085"/>
                    <a:pt x="3671" y="1045"/>
                    <a:pt x="3850" y="1124"/>
                  </a:cubicBezTo>
                  <a:cubicBezTo>
                    <a:pt x="3930" y="1144"/>
                    <a:pt x="3970" y="1144"/>
                    <a:pt x="4049" y="1164"/>
                  </a:cubicBezTo>
                  <a:lnTo>
                    <a:pt x="6516" y="1542"/>
                  </a:lnTo>
                  <a:cubicBezTo>
                    <a:pt x="6615" y="1562"/>
                    <a:pt x="6695" y="1622"/>
                    <a:pt x="6755" y="1642"/>
                  </a:cubicBezTo>
                  <a:cubicBezTo>
                    <a:pt x="8724" y="1960"/>
                    <a:pt x="10713" y="2378"/>
                    <a:pt x="12702" y="2577"/>
                  </a:cubicBezTo>
                  <a:cubicBezTo>
                    <a:pt x="13529" y="2650"/>
                    <a:pt x="14322" y="2961"/>
                    <a:pt x="15160" y="2961"/>
                  </a:cubicBezTo>
                  <a:cubicBezTo>
                    <a:pt x="15229" y="2961"/>
                    <a:pt x="15298" y="2959"/>
                    <a:pt x="15368" y="2955"/>
                  </a:cubicBezTo>
                  <a:cubicBezTo>
                    <a:pt x="15471" y="2972"/>
                    <a:pt x="15573" y="3018"/>
                    <a:pt x="15689" y="3018"/>
                  </a:cubicBezTo>
                  <a:cubicBezTo>
                    <a:pt x="15708" y="3018"/>
                    <a:pt x="15727" y="3017"/>
                    <a:pt x="15746" y="3014"/>
                  </a:cubicBezTo>
                  <a:cubicBezTo>
                    <a:pt x="15905" y="2955"/>
                    <a:pt x="16064" y="2935"/>
                    <a:pt x="16184" y="2775"/>
                  </a:cubicBezTo>
                  <a:cubicBezTo>
                    <a:pt x="16184" y="2676"/>
                    <a:pt x="16184" y="2616"/>
                    <a:pt x="16144" y="2537"/>
                  </a:cubicBezTo>
                  <a:cubicBezTo>
                    <a:pt x="16044" y="2457"/>
                    <a:pt x="15905" y="2417"/>
                    <a:pt x="15786" y="2378"/>
                  </a:cubicBezTo>
                  <a:cubicBezTo>
                    <a:pt x="15706" y="2378"/>
                    <a:pt x="15607" y="2358"/>
                    <a:pt x="15547" y="2358"/>
                  </a:cubicBezTo>
                  <a:cubicBezTo>
                    <a:pt x="14811" y="2258"/>
                    <a:pt x="14115" y="2059"/>
                    <a:pt x="13419" y="1821"/>
                  </a:cubicBezTo>
                  <a:cubicBezTo>
                    <a:pt x="13321" y="1826"/>
                    <a:pt x="13223" y="1828"/>
                    <a:pt x="13126" y="1828"/>
                  </a:cubicBezTo>
                  <a:cubicBezTo>
                    <a:pt x="12139" y="1828"/>
                    <a:pt x="11194" y="1573"/>
                    <a:pt x="10216" y="1482"/>
                  </a:cubicBezTo>
                  <a:cubicBezTo>
                    <a:pt x="10017" y="1482"/>
                    <a:pt x="9937" y="1323"/>
                    <a:pt x="9878" y="1164"/>
                  </a:cubicBezTo>
                  <a:cubicBezTo>
                    <a:pt x="9609" y="1199"/>
                    <a:pt x="9342" y="1219"/>
                    <a:pt x="9079" y="1219"/>
                  </a:cubicBezTo>
                  <a:cubicBezTo>
                    <a:pt x="8583" y="1219"/>
                    <a:pt x="8098" y="1147"/>
                    <a:pt x="7630" y="965"/>
                  </a:cubicBezTo>
                  <a:cubicBezTo>
                    <a:pt x="7534" y="931"/>
                    <a:pt x="7443" y="918"/>
                    <a:pt x="7355" y="918"/>
                  </a:cubicBezTo>
                  <a:cubicBezTo>
                    <a:pt x="7185" y="918"/>
                    <a:pt x="7024" y="966"/>
                    <a:pt x="6854" y="1005"/>
                  </a:cubicBezTo>
                  <a:cubicBezTo>
                    <a:pt x="6834" y="1012"/>
                    <a:pt x="6810" y="1014"/>
                    <a:pt x="6783" y="1014"/>
                  </a:cubicBezTo>
                  <a:cubicBezTo>
                    <a:pt x="6730" y="1014"/>
                    <a:pt x="6668" y="1005"/>
                    <a:pt x="6615" y="1005"/>
                  </a:cubicBezTo>
                  <a:cubicBezTo>
                    <a:pt x="6317" y="906"/>
                    <a:pt x="5999" y="945"/>
                    <a:pt x="5700" y="925"/>
                  </a:cubicBezTo>
                  <a:cubicBezTo>
                    <a:pt x="5103" y="766"/>
                    <a:pt x="4507" y="647"/>
                    <a:pt x="3910" y="547"/>
                  </a:cubicBezTo>
                  <a:cubicBezTo>
                    <a:pt x="2915" y="368"/>
                    <a:pt x="1881" y="468"/>
                    <a:pt x="926" y="130"/>
                  </a:cubicBezTo>
                  <a:cubicBezTo>
                    <a:pt x="888" y="92"/>
                    <a:pt x="858" y="78"/>
                    <a:pt x="826" y="78"/>
                  </a:cubicBezTo>
                  <a:cubicBezTo>
                    <a:pt x="808" y="78"/>
                    <a:pt x="789" y="83"/>
                    <a:pt x="767" y="90"/>
                  </a:cubicBezTo>
                  <a:cubicBezTo>
                    <a:pt x="618" y="90"/>
                    <a:pt x="419" y="0"/>
                    <a:pt x="2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7020;p9">
              <a:extLst>
                <a:ext uri="{FF2B5EF4-FFF2-40B4-BE49-F238E27FC236}">
                  <a16:creationId xmlns:a16="http://schemas.microsoft.com/office/drawing/2014/main" id="{612FF94F-99E8-4A01-8F7D-22897112B006}"/>
                </a:ext>
              </a:extLst>
            </p:cNvPr>
            <p:cNvSpPr/>
            <p:nvPr/>
          </p:nvSpPr>
          <p:spPr>
            <a:xfrm>
              <a:off x="4330925" y="4471350"/>
              <a:ext cx="237625" cy="52175"/>
            </a:xfrm>
            <a:custGeom>
              <a:avLst/>
              <a:gdLst/>
              <a:ahLst/>
              <a:cxnLst/>
              <a:rect l="l" t="t" r="r" b="b"/>
              <a:pathLst>
                <a:path w="9505" h="2087" extrusionOk="0">
                  <a:moveTo>
                    <a:pt x="939" y="1"/>
                  </a:moveTo>
                  <a:cubicBezTo>
                    <a:pt x="787" y="1"/>
                    <a:pt x="634" y="12"/>
                    <a:pt x="478" y="38"/>
                  </a:cubicBezTo>
                  <a:cubicBezTo>
                    <a:pt x="200" y="117"/>
                    <a:pt x="1" y="217"/>
                    <a:pt x="21" y="535"/>
                  </a:cubicBezTo>
                  <a:cubicBezTo>
                    <a:pt x="80" y="674"/>
                    <a:pt x="180" y="774"/>
                    <a:pt x="299" y="853"/>
                  </a:cubicBezTo>
                  <a:cubicBezTo>
                    <a:pt x="577" y="973"/>
                    <a:pt x="836" y="973"/>
                    <a:pt x="1115" y="1012"/>
                  </a:cubicBezTo>
                  <a:cubicBezTo>
                    <a:pt x="1413" y="1032"/>
                    <a:pt x="1711" y="1152"/>
                    <a:pt x="2010" y="1152"/>
                  </a:cubicBezTo>
                  <a:cubicBezTo>
                    <a:pt x="2766" y="1251"/>
                    <a:pt x="3502" y="1351"/>
                    <a:pt x="4218" y="1550"/>
                  </a:cubicBezTo>
                  <a:cubicBezTo>
                    <a:pt x="4293" y="1561"/>
                    <a:pt x="4370" y="1565"/>
                    <a:pt x="4447" y="1565"/>
                  </a:cubicBezTo>
                  <a:cubicBezTo>
                    <a:pt x="4600" y="1565"/>
                    <a:pt x="4756" y="1550"/>
                    <a:pt x="4911" y="1550"/>
                  </a:cubicBezTo>
                  <a:cubicBezTo>
                    <a:pt x="5066" y="1550"/>
                    <a:pt x="5220" y="1565"/>
                    <a:pt x="5372" y="1629"/>
                  </a:cubicBezTo>
                  <a:cubicBezTo>
                    <a:pt x="6247" y="1629"/>
                    <a:pt x="7102" y="1729"/>
                    <a:pt x="7958" y="1928"/>
                  </a:cubicBezTo>
                  <a:cubicBezTo>
                    <a:pt x="8131" y="1956"/>
                    <a:pt x="8326" y="2059"/>
                    <a:pt x="8535" y="2059"/>
                  </a:cubicBezTo>
                  <a:cubicBezTo>
                    <a:pt x="8613" y="2059"/>
                    <a:pt x="8692" y="2045"/>
                    <a:pt x="8773" y="2007"/>
                  </a:cubicBezTo>
                  <a:cubicBezTo>
                    <a:pt x="8907" y="2025"/>
                    <a:pt x="9077" y="2087"/>
                    <a:pt x="9215" y="2087"/>
                  </a:cubicBezTo>
                  <a:cubicBezTo>
                    <a:pt x="9384" y="2087"/>
                    <a:pt x="9504" y="1993"/>
                    <a:pt x="9450" y="1609"/>
                  </a:cubicBezTo>
                  <a:cubicBezTo>
                    <a:pt x="7361" y="1112"/>
                    <a:pt x="5252" y="933"/>
                    <a:pt x="3124" y="555"/>
                  </a:cubicBezTo>
                  <a:cubicBezTo>
                    <a:pt x="2786" y="535"/>
                    <a:pt x="2567" y="237"/>
                    <a:pt x="2209" y="177"/>
                  </a:cubicBezTo>
                  <a:cubicBezTo>
                    <a:pt x="1783" y="89"/>
                    <a:pt x="1367" y="1"/>
                    <a:pt x="9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7021;p9">
              <a:extLst>
                <a:ext uri="{FF2B5EF4-FFF2-40B4-BE49-F238E27FC236}">
                  <a16:creationId xmlns:a16="http://schemas.microsoft.com/office/drawing/2014/main" id="{AA4752BB-6BEC-4059-8D8A-ACC8DABC3E74}"/>
                </a:ext>
              </a:extLst>
            </p:cNvPr>
            <p:cNvSpPr/>
            <p:nvPr/>
          </p:nvSpPr>
          <p:spPr>
            <a:xfrm>
              <a:off x="4550250" y="4511575"/>
              <a:ext cx="269075" cy="48875"/>
            </a:xfrm>
            <a:custGeom>
              <a:avLst/>
              <a:gdLst/>
              <a:ahLst/>
              <a:cxnLst/>
              <a:rect l="l" t="t" r="r" b="b"/>
              <a:pathLst>
                <a:path w="10763" h="1955" extrusionOk="0">
                  <a:moveTo>
                    <a:pt x="617" y="0"/>
                  </a:moveTo>
                  <a:cubicBezTo>
                    <a:pt x="597" y="398"/>
                    <a:pt x="279" y="358"/>
                    <a:pt x="0" y="398"/>
                  </a:cubicBezTo>
                  <a:cubicBezTo>
                    <a:pt x="211" y="525"/>
                    <a:pt x="445" y="545"/>
                    <a:pt x="674" y="545"/>
                  </a:cubicBezTo>
                  <a:cubicBezTo>
                    <a:pt x="782" y="545"/>
                    <a:pt x="888" y="541"/>
                    <a:pt x="991" y="541"/>
                  </a:cubicBezTo>
                  <a:cubicBezTo>
                    <a:pt x="1082" y="541"/>
                    <a:pt x="1170" y="544"/>
                    <a:pt x="1254" y="557"/>
                  </a:cubicBezTo>
                  <a:cubicBezTo>
                    <a:pt x="2785" y="995"/>
                    <a:pt x="4357" y="1194"/>
                    <a:pt x="5908" y="1432"/>
                  </a:cubicBezTo>
                  <a:cubicBezTo>
                    <a:pt x="6883" y="1592"/>
                    <a:pt x="7838" y="1850"/>
                    <a:pt x="8833" y="1910"/>
                  </a:cubicBezTo>
                  <a:cubicBezTo>
                    <a:pt x="8961" y="1850"/>
                    <a:pt x="9091" y="1829"/>
                    <a:pt x="9223" y="1829"/>
                  </a:cubicBezTo>
                  <a:cubicBezTo>
                    <a:pt x="9544" y="1829"/>
                    <a:pt x="9873" y="1955"/>
                    <a:pt x="10206" y="1955"/>
                  </a:cubicBezTo>
                  <a:cubicBezTo>
                    <a:pt x="10371" y="1955"/>
                    <a:pt x="10537" y="1924"/>
                    <a:pt x="10703" y="1830"/>
                  </a:cubicBezTo>
                  <a:cubicBezTo>
                    <a:pt x="10722" y="1810"/>
                    <a:pt x="10742" y="1751"/>
                    <a:pt x="10762" y="1731"/>
                  </a:cubicBezTo>
                  <a:cubicBezTo>
                    <a:pt x="10464" y="1552"/>
                    <a:pt x="10126" y="1512"/>
                    <a:pt x="9768" y="1452"/>
                  </a:cubicBezTo>
                  <a:cubicBezTo>
                    <a:pt x="7540" y="1114"/>
                    <a:pt x="5272" y="736"/>
                    <a:pt x="3024" y="398"/>
                  </a:cubicBezTo>
                  <a:cubicBezTo>
                    <a:pt x="2956" y="432"/>
                    <a:pt x="2889" y="498"/>
                    <a:pt x="2832" y="498"/>
                  </a:cubicBezTo>
                  <a:cubicBezTo>
                    <a:pt x="2789" y="498"/>
                    <a:pt x="2751" y="459"/>
                    <a:pt x="2726" y="338"/>
                  </a:cubicBezTo>
                  <a:cubicBezTo>
                    <a:pt x="2610" y="237"/>
                    <a:pt x="2474" y="210"/>
                    <a:pt x="2331" y="210"/>
                  </a:cubicBezTo>
                  <a:cubicBezTo>
                    <a:pt x="2278" y="210"/>
                    <a:pt x="2223" y="214"/>
                    <a:pt x="2169" y="219"/>
                  </a:cubicBezTo>
                  <a:cubicBezTo>
                    <a:pt x="2042" y="243"/>
                    <a:pt x="1914" y="256"/>
                    <a:pt x="1786" y="256"/>
                  </a:cubicBezTo>
                  <a:cubicBezTo>
                    <a:pt x="1491" y="256"/>
                    <a:pt x="1199" y="187"/>
                    <a:pt x="935" y="20"/>
                  </a:cubicBezTo>
                  <a:cubicBezTo>
                    <a:pt x="836" y="20"/>
                    <a:pt x="716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7022;p9">
              <a:extLst>
                <a:ext uri="{FF2B5EF4-FFF2-40B4-BE49-F238E27FC236}">
                  <a16:creationId xmlns:a16="http://schemas.microsoft.com/office/drawing/2014/main" id="{4FFB772A-6F7D-46E6-8DB8-84BE613597F8}"/>
                </a:ext>
              </a:extLst>
            </p:cNvPr>
            <p:cNvSpPr/>
            <p:nvPr/>
          </p:nvSpPr>
          <p:spPr>
            <a:xfrm>
              <a:off x="5218150" y="4385250"/>
              <a:ext cx="211375" cy="35525"/>
            </a:xfrm>
            <a:custGeom>
              <a:avLst/>
              <a:gdLst/>
              <a:ahLst/>
              <a:cxnLst/>
              <a:rect l="l" t="t" r="r" b="b"/>
              <a:pathLst>
                <a:path w="8455" h="1421" extrusionOk="0">
                  <a:moveTo>
                    <a:pt x="7321" y="0"/>
                  </a:moveTo>
                  <a:cubicBezTo>
                    <a:pt x="6644" y="20"/>
                    <a:pt x="5988" y="20"/>
                    <a:pt x="5312" y="80"/>
                  </a:cubicBezTo>
                  <a:cubicBezTo>
                    <a:pt x="3720" y="180"/>
                    <a:pt x="2168" y="677"/>
                    <a:pt x="557" y="776"/>
                  </a:cubicBezTo>
                  <a:cubicBezTo>
                    <a:pt x="458" y="776"/>
                    <a:pt x="338" y="816"/>
                    <a:pt x="239" y="876"/>
                  </a:cubicBezTo>
                  <a:cubicBezTo>
                    <a:pt x="120" y="916"/>
                    <a:pt x="0" y="995"/>
                    <a:pt x="20" y="1174"/>
                  </a:cubicBezTo>
                  <a:cubicBezTo>
                    <a:pt x="40" y="1293"/>
                    <a:pt x="139" y="1333"/>
                    <a:pt x="259" y="1373"/>
                  </a:cubicBezTo>
                  <a:cubicBezTo>
                    <a:pt x="418" y="1393"/>
                    <a:pt x="557" y="1393"/>
                    <a:pt x="716" y="1393"/>
                  </a:cubicBezTo>
                  <a:cubicBezTo>
                    <a:pt x="856" y="1343"/>
                    <a:pt x="995" y="1326"/>
                    <a:pt x="1135" y="1326"/>
                  </a:cubicBezTo>
                  <a:cubicBezTo>
                    <a:pt x="1461" y="1326"/>
                    <a:pt x="1791" y="1421"/>
                    <a:pt x="2132" y="1421"/>
                  </a:cubicBezTo>
                  <a:cubicBezTo>
                    <a:pt x="2229" y="1421"/>
                    <a:pt x="2328" y="1413"/>
                    <a:pt x="2427" y="1393"/>
                  </a:cubicBezTo>
                  <a:cubicBezTo>
                    <a:pt x="3839" y="1075"/>
                    <a:pt x="5292" y="836"/>
                    <a:pt x="6744" y="776"/>
                  </a:cubicBezTo>
                  <a:cubicBezTo>
                    <a:pt x="7022" y="737"/>
                    <a:pt x="7360" y="776"/>
                    <a:pt x="7559" y="498"/>
                  </a:cubicBezTo>
                  <a:cubicBezTo>
                    <a:pt x="7818" y="279"/>
                    <a:pt x="8136" y="418"/>
                    <a:pt x="8455" y="319"/>
                  </a:cubicBezTo>
                  <a:cubicBezTo>
                    <a:pt x="8315" y="50"/>
                    <a:pt x="8112" y="2"/>
                    <a:pt x="7891" y="2"/>
                  </a:cubicBezTo>
                  <a:cubicBezTo>
                    <a:pt x="7768" y="2"/>
                    <a:pt x="7640" y="17"/>
                    <a:pt x="7514" y="17"/>
                  </a:cubicBezTo>
                  <a:cubicBezTo>
                    <a:pt x="7448" y="17"/>
                    <a:pt x="7384" y="13"/>
                    <a:pt x="73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7023;p9">
              <a:extLst>
                <a:ext uri="{FF2B5EF4-FFF2-40B4-BE49-F238E27FC236}">
                  <a16:creationId xmlns:a16="http://schemas.microsoft.com/office/drawing/2014/main" id="{C722E06E-26D3-49BA-8E95-9B2A8538FA83}"/>
                </a:ext>
              </a:extLst>
            </p:cNvPr>
            <p:cNvSpPr/>
            <p:nvPr/>
          </p:nvSpPr>
          <p:spPr>
            <a:xfrm>
              <a:off x="4237425" y="4290250"/>
              <a:ext cx="219850" cy="49075"/>
            </a:xfrm>
            <a:custGeom>
              <a:avLst/>
              <a:gdLst/>
              <a:ahLst/>
              <a:cxnLst/>
              <a:rect l="l" t="t" r="r" b="b"/>
              <a:pathLst>
                <a:path w="8794" h="1963" extrusionOk="0">
                  <a:moveTo>
                    <a:pt x="584" y="53"/>
                  </a:moveTo>
                  <a:cubicBezTo>
                    <a:pt x="523" y="53"/>
                    <a:pt x="461" y="55"/>
                    <a:pt x="399" y="61"/>
                  </a:cubicBezTo>
                  <a:cubicBezTo>
                    <a:pt x="239" y="100"/>
                    <a:pt x="1" y="1"/>
                    <a:pt x="1" y="260"/>
                  </a:cubicBezTo>
                  <a:cubicBezTo>
                    <a:pt x="1" y="439"/>
                    <a:pt x="200" y="458"/>
                    <a:pt x="339" y="518"/>
                  </a:cubicBezTo>
                  <a:cubicBezTo>
                    <a:pt x="1135" y="896"/>
                    <a:pt x="2030" y="936"/>
                    <a:pt x="2865" y="1115"/>
                  </a:cubicBezTo>
                  <a:cubicBezTo>
                    <a:pt x="4039" y="1334"/>
                    <a:pt x="5173" y="1612"/>
                    <a:pt x="6366" y="1712"/>
                  </a:cubicBezTo>
                  <a:cubicBezTo>
                    <a:pt x="6484" y="1766"/>
                    <a:pt x="6610" y="1775"/>
                    <a:pt x="6738" y="1775"/>
                  </a:cubicBezTo>
                  <a:cubicBezTo>
                    <a:pt x="6798" y="1775"/>
                    <a:pt x="6858" y="1773"/>
                    <a:pt x="6918" y="1773"/>
                  </a:cubicBezTo>
                  <a:cubicBezTo>
                    <a:pt x="7057" y="1773"/>
                    <a:pt x="7195" y="1783"/>
                    <a:pt x="7321" y="1851"/>
                  </a:cubicBezTo>
                  <a:cubicBezTo>
                    <a:pt x="7473" y="1898"/>
                    <a:pt x="7631" y="1917"/>
                    <a:pt x="7792" y="1917"/>
                  </a:cubicBezTo>
                  <a:cubicBezTo>
                    <a:pt x="7906" y="1917"/>
                    <a:pt x="8022" y="1907"/>
                    <a:pt x="8137" y="1891"/>
                  </a:cubicBezTo>
                  <a:cubicBezTo>
                    <a:pt x="8248" y="1902"/>
                    <a:pt x="8383" y="1962"/>
                    <a:pt x="8498" y="1962"/>
                  </a:cubicBezTo>
                  <a:cubicBezTo>
                    <a:pt x="8590" y="1962"/>
                    <a:pt x="8670" y="1924"/>
                    <a:pt x="8714" y="1791"/>
                  </a:cubicBezTo>
                  <a:cubicBezTo>
                    <a:pt x="8793" y="1592"/>
                    <a:pt x="8455" y="1632"/>
                    <a:pt x="8376" y="1493"/>
                  </a:cubicBezTo>
                  <a:cubicBezTo>
                    <a:pt x="8243" y="1440"/>
                    <a:pt x="8106" y="1429"/>
                    <a:pt x="7968" y="1429"/>
                  </a:cubicBezTo>
                  <a:cubicBezTo>
                    <a:pt x="7870" y="1429"/>
                    <a:pt x="7771" y="1434"/>
                    <a:pt x="7673" y="1434"/>
                  </a:cubicBezTo>
                  <a:cubicBezTo>
                    <a:pt x="7497" y="1434"/>
                    <a:pt x="7324" y="1416"/>
                    <a:pt x="7162" y="1314"/>
                  </a:cubicBezTo>
                  <a:cubicBezTo>
                    <a:pt x="7051" y="1252"/>
                    <a:pt x="6928" y="1236"/>
                    <a:pt x="6800" y="1236"/>
                  </a:cubicBezTo>
                  <a:cubicBezTo>
                    <a:pt x="6669" y="1236"/>
                    <a:pt x="6532" y="1253"/>
                    <a:pt x="6398" y="1253"/>
                  </a:cubicBezTo>
                  <a:cubicBezTo>
                    <a:pt x="6242" y="1253"/>
                    <a:pt x="6089" y="1231"/>
                    <a:pt x="5949" y="1135"/>
                  </a:cubicBezTo>
                  <a:cubicBezTo>
                    <a:pt x="4775" y="757"/>
                    <a:pt x="3562" y="657"/>
                    <a:pt x="2368" y="419"/>
                  </a:cubicBezTo>
                  <a:cubicBezTo>
                    <a:pt x="1788" y="310"/>
                    <a:pt x="1209" y="53"/>
                    <a:pt x="584" y="5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7024;p9">
              <a:extLst>
                <a:ext uri="{FF2B5EF4-FFF2-40B4-BE49-F238E27FC236}">
                  <a16:creationId xmlns:a16="http://schemas.microsoft.com/office/drawing/2014/main" id="{9078D94E-7ABB-49E9-AF1C-D4243E4BB18F}"/>
                </a:ext>
              </a:extLst>
            </p:cNvPr>
            <p:cNvSpPr/>
            <p:nvPr/>
          </p:nvSpPr>
          <p:spPr>
            <a:xfrm>
              <a:off x="5233050" y="4398175"/>
              <a:ext cx="209400" cy="36475"/>
            </a:xfrm>
            <a:custGeom>
              <a:avLst/>
              <a:gdLst/>
              <a:ahLst/>
              <a:cxnLst/>
              <a:rect l="l" t="t" r="r" b="b"/>
              <a:pathLst>
                <a:path w="8376" h="1459" extrusionOk="0">
                  <a:moveTo>
                    <a:pt x="6963" y="1"/>
                  </a:moveTo>
                  <a:cubicBezTo>
                    <a:pt x="5989" y="100"/>
                    <a:pt x="4994" y="21"/>
                    <a:pt x="4019" y="200"/>
                  </a:cubicBezTo>
                  <a:cubicBezTo>
                    <a:pt x="3243" y="319"/>
                    <a:pt x="2488" y="478"/>
                    <a:pt x="1712" y="657"/>
                  </a:cubicBezTo>
                  <a:cubicBezTo>
                    <a:pt x="1550" y="695"/>
                    <a:pt x="1380" y="701"/>
                    <a:pt x="1208" y="701"/>
                  </a:cubicBezTo>
                  <a:cubicBezTo>
                    <a:pt x="1123" y="701"/>
                    <a:pt x="1038" y="699"/>
                    <a:pt x="953" y="699"/>
                  </a:cubicBezTo>
                  <a:cubicBezTo>
                    <a:pt x="658" y="699"/>
                    <a:pt x="365" y="717"/>
                    <a:pt x="100" y="876"/>
                  </a:cubicBezTo>
                  <a:cubicBezTo>
                    <a:pt x="240" y="896"/>
                    <a:pt x="359" y="896"/>
                    <a:pt x="578" y="956"/>
                  </a:cubicBezTo>
                  <a:cubicBezTo>
                    <a:pt x="359" y="1095"/>
                    <a:pt x="81" y="995"/>
                    <a:pt x="1" y="1254"/>
                  </a:cubicBezTo>
                  <a:cubicBezTo>
                    <a:pt x="130" y="1415"/>
                    <a:pt x="325" y="1459"/>
                    <a:pt x="511" y="1459"/>
                  </a:cubicBezTo>
                  <a:cubicBezTo>
                    <a:pt x="554" y="1459"/>
                    <a:pt x="596" y="1457"/>
                    <a:pt x="638" y="1453"/>
                  </a:cubicBezTo>
                  <a:cubicBezTo>
                    <a:pt x="1831" y="1254"/>
                    <a:pt x="3045" y="1194"/>
                    <a:pt x="4278" y="1015"/>
                  </a:cubicBezTo>
                  <a:cubicBezTo>
                    <a:pt x="5074" y="916"/>
                    <a:pt x="5909" y="1015"/>
                    <a:pt x="6625" y="558"/>
                  </a:cubicBezTo>
                  <a:cubicBezTo>
                    <a:pt x="6728" y="519"/>
                    <a:pt x="6822" y="497"/>
                    <a:pt x="6919" y="497"/>
                  </a:cubicBezTo>
                  <a:cubicBezTo>
                    <a:pt x="6973" y="497"/>
                    <a:pt x="7026" y="504"/>
                    <a:pt x="7083" y="518"/>
                  </a:cubicBezTo>
                  <a:cubicBezTo>
                    <a:pt x="7501" y="379"/>
                    <a:pt x="8018" y="597"/>
                    <a:pt x="8376" y="180"/>
                  </a:cubicBezTo>
                  <a:cubicBezTo>
                    <a:pt x="8172" y="38"/>
                    <a:pt x="7961" y="7"/>
                    <a:pt x="7749" y="7"/>
                  </a:cubicBezTo>
                  <a:cubicBezTo>
                    <a:pt x="7579" y="7"/>
                    <a:pt x="7409" y="27"/>
                    <a:pt x="7242" y="27"/>
                  </a:cubicBezTo>
                  <a:cubicBezTo>
                    <a:pt x="7148" y="27"/>
                    <a:pt x="7055" y="21"/>
                    <a:pt x="6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7025;p9">
              <a:extLst>
                <a:ext uri="{FF2B5EF4-FFF2-40B4-BE49-F238E27FC236}">
                  <a16:creationId xmlns:a16="http://schemas.microsoft.com/office/drawing/2014/main" id="{D710A84D-F4FD-4117-B2AE-1997CC652BA0}"/>
                </a:ext>
              </a:extLst>
            </p:cNvPr>
            <p:cNvSpPr/>
            <p:nvPr/>
          </p:nvSpPr>
          <p:spPr>
            <a:xfrm>
              <a:off x="5020200" y="4546975"/>
              <a:ext cx="208400" cy="48200"/>
            </a:xfrm>
            <a:custGeom>
              <a:avLst/>
              <a:gdLst/>
              <a:ahLst/>
              <a:cxnLst/>
              <a:rect l="l" t="t" r="r" b="b"/>
              <a:pathLst>
                <a:path w="8336" h="1928" extrusionOk="0">
                  <a:moveTo>
                    <a:pt x="5441" y="0"/>
                  </a:moveTo>
                  <a:cubicBezTo>
                    <a:pt x="5226" y="0"/>
                    <a:pt x="5000" y="88"/>
                    <a:pt x="4775" y="136"/>
                  </a:cubicBezTo>
                  <a:cubicBezTo>
                    <a:pt x="3243" y="454"/>
                    <a:pt x="1672" y="613"/>
                    <a:pt x="220" y="1270"/>
                  </a:cubicBezTo>
                  <a:cubicBezTo>
                    <a:pt x="180" y="1310"/>
                    <a:pt x="100" y="1349"/>
                    <a:pt x="61" y="1409"/>
                  </a:cubicBezTo>
                  <a:cubicBezTo>
                    <a:pt x="1" y="1727"/>
                    <a:pt x="259" y="1807"/>
                    <a:pt x="478" y="1906"/>
                  </a:cubicBezTo>
                  <a:cubicBezTo>
                    <a:pt x="593" y="1921"/>
                    <a:pt x="706" y="1927"/>
                    <a:pt x="817" y="1927"/>
                  </a:cubicBezTo>
                  <a:cubicBezTo>
                    <a:pt x="1461" y="1927"/>
                    <a:pt x="2059" y="1713"/>
                    <a:pt x="2686" y="1628"/>
                  </a:cubicBezTo>
                  <a:cubicBezTo>
                    <a:pt x="2786" y="1608"/>
                    <a:pt x="2865" y="1588"/>
                    <a:pt x="2965" y="1548"/>
                  </a:cubicBezTo>
                  <a:cubicBezTo>
                    <a:pt x="4377" y="1190"/>
                    <a:pt x="5849" y="1031"/>
                    <a:pt x="7321" y="892"/>
                  </a:cubicBezTo>
                  <a:cubicBezTo>
                    <a:pt x="7719" y="832"/>
                    <a:pt x="8137" y="852"/>
                    <a:pt x="8336" y="414"/>
                  </a:cubicBezTo>
                  <a:cubicBezTo>
                    <a:pt x="8135" y="133"/>
                    <a:pt x="7879" y="68"/>
                    <a:pt x="7600" y="68"/>
                  </a:cubicBezTo>
                  <a:cubicBezTo>
                    <a:pt x="7465" y="68"/>
                    <a:pt x="7325" y="83"/>
                    <a:pt x="7182" y="96"/>
                  </a:cubicBezTo>
                  <a:cubicBezTo>
                    <a:pt x="6909" y="109"/>
                    <a:pt x="6628" y="216"/>
                    <a:pt x="6338" y="216"/>
                  </a:cubicBezTo>
                  <a:cubicBezTo>
                    <a:pt x="6184" y="216"/>
                    <a:pt x="6028" y="186"/>
                    <a:pt x="5869" y="96"/>
                  </a:cubicBezTo>
                  <a:cubicBezTo>
                    <a:pt x="5770" y="36"/>
                    <a:pt x="5690" y="16"/>
                    <a:pt x="5591" y="16"/>
                  </a:cubicBezTo>
                  <a:cubicBezTo>
                    <a:pt x="5541" y="5"/>
                    <a:pt x="5491" y="0"/>
                    <a:pt x="5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7026;p9">
              <a:extLst>
                <a:ext uri="{FF2B5EF4-FFF2-40B4-BE49-F238E27FC236}">
                  <a16:creationId xmlns:a16="http://schemas.microsoft.com/office/drawing/2014/main" id="{EDF59EED-AE18-4AA5-81B1-D804CAA03F27}"/>
                </a:ext>
              </a:extLst>
            </p:cNvPr>
            <p:cNvSpPr/>
            <p:nvPr/>
          </p:nvSpPr>
          <p:spPr>
            <a:xfrm>
              <a:off x="4984400" y="4500125"/>
              <a:ext cx="217850" cy="59700"/>
            </a:xfrm>
            <a:custGeom>
              <a:avLst/>
              <a:gdLst/>
              <a:ahLst/>
              <a:cxnLst/>
              <a:rect l="l" t="t" r="r" b="b"/>
              <a:pathLst>
                <a:path w="8714" h="2388" extrusionOk="0">
                  <a:moveTo>
                    <a:pt x="697" y="1"/>
                  </a:moveTo>
                  <a:cubicBezTo>
                    <a:pt x="558" y="1"/>
                    <a:pt x="438" y="21"/>
                    <a:pt x="319" y="80"/>
                  </a:cubicBezTo>
                  <a:cubicBezTo>
                    <a:pt x="140" y="200"/>
                    <a:pt x="60" y="339"/>
                    <a:pt x="40" y="538"/>
                  </a:cubicBezTo>
                  <a:cubicBezTo>
                    <a:pt x="1" y="1791"/>
                    <a:pt x="160" y="2070"/>
                    <a:pt x="1214" y="2388"/>
                  </a:cubicBezTo>
                  <a:cubicBezTo>
                    <a:pt x="2985" y="2169"/>
                    <a:pt x="4735" y="1990"/>
                    <a:pt x="6486" y="1731"/>
                  </a:cubicBezTo>
                  <a:cubicBezTo>
                    <a:pt x="7182" y="1532"/>
                    <a:pt x="7958" y="1692"/>
                    <a:pt x="8594" y="1294"/>
                  </a:cubicBezTo>
                  <a:cubicBezTo>
                    <a:pt x="8694" y="1234"/>
                    <a:pt x="8714" y="1135"/>
                    <a:pt x="8674" y="1035"/>
                  </a:cubicBezTo>
                  <a:cubicBezTo>
                    <a:pt x="8561" y="1012"/>
                    <a:pt x="8449" y="1002"/>
                    <a:pt x="8336" y="1002"/>
                  </a:cubicBezTo>
                  <a:cubicBezTo>
                    <a:pt x="7872" y="1002"/>
                    <a:pt x="7411" y="1166"/>
                    <a:pt x="6963" y="1214"/>
                  </a:cubicBezTo>
                  <a:cubicBezTo>
                    <a:pt x="5909" y="1334"/>
                    <a:pt x="4894" y="1493"/>
                    <a:pt x="3840" y="1652"/>
                  </a:cubicBezTo>
                  <a:cubicBezTo>
                    <a:pt x="3635" y="1675"/>
                    <a:pt x="3437" y="1688"/>
                    <a:pt x="3243" y="1688"/>
                  </a:cubicBezTo>
                  <a:cubicBezTo>
                    <a:pt x="2758" y="1688"/>
                    <a:pt x="2300" y="1606"/>
                    <a:pt x="1831" y="1393"/>
                  </a:cubicBezTo>
                  <a:cubicBezTo>
                    <a:pt x="1785" y="1374"/>
                    <a:pt x="1741" y="1366"/>
                    <a:pt x="1697" y="1366"/>
                  </a:cubicBezTo>
                  <a:cubicBezTo>
                    <a:pt x="1523" y="1366"/>
                    <a:pt x="1362" y="1489"/>
                    <a:pt x="1198" y="1489"/>
                  </a:cubicBezTo>
                  <a:cubicBezTo>
                    <a:pt x="1150" y="1489"/>
                    <a:pt x="1103" y="1479"/>
                    <a:pt x="1055" y="1453"/>
                  </a:cubicBezTo>
                  <a:lnTo>
                    <a:pt x="1055" y="1453"/>
                  </a:lnTo>
                  <a:cubicBezTo>
                    <a:pt x="1101" y="1470"/>
                    <a:pt x="1148" y="1477"/>
                    <a:pt x="1194" y="1477"/>
                  </a:cubicBezTo>
                  <a:cubicBezTo>
                    <a:pt x="1435" y="1477"/>
                    <a:pt x="1671" y="1279"/>
                    <a:pt x="1919" y="1279"/>
                  </a:cubicBezTo>
                  <a:cubicBezTo>
                    <a:pt x="2007" y="1279"/>
                    <a:pt x="2097" y="1304"/>
                    <a:pt x="2189" y="1373"/>
                  </a:cubicBezTo>
                  <a:cubicBezTo>
                    <a:pt x="2447" y="1373"/>
                    <a:pt x="2726" y="1373"/>
                    <a:pt x="2905" y="1075"/>
                  </a:cubicBezTo>
                  <a:cubicBezTo>
                    <a:pt x="2796" y="1026"/>
                    <a:pt x="2682" y="1013"/>
                    <a:pt x="2565" y="1013"/>
                  </a:cubicBezTo>
                  <a:cubicBezTo>
                    <a:pt x="2425" y="1013"/>
                    <a:pt x="2282" y="1032"/>
                    <a:pt x="2142" y="1032"/>
                  </a:cubicBezTo>
                  <a:cubicBezTo>
                    <a:pt x="1970" y="1032"/>
                    <a:pt x="1803" y="1003"/>
                    <a:pt x="1652" y="876"/>
                  </a:cubicBezTo>
                  <a:cubicBezTo>
                    <a:pt x="1555" y="696"/>
                    <a:pt x="1401" y="680"/>
                    <a:pt x="1249" y="680"/>
                  </a:cubicBezTo>
                  <a:cubicBezTo>
                    <a:pt x="1215" y="680"/>
                    <a:pt x="1180" y="681"/>
                    <a:pt x="1147" y="681"/>
                  </a:cubicBezTo>
                  <a:cubicBezTo>
                    <a:pt x="1115" y="681"/>
                    <a:pt x="1084" y="680"/>
                    <a:pt x="1055" y="677"/>
                  </a:cubicBezTo>
                  <a:cubicBezTo>
                    <a:pt x="995" y="657"/>
                    <a:pt x="955" y="597"/>
                    <a:pt x="936" y="558"/>
                  </a:cubicBezTo>
                  <a:cubicBezTo>
                    <a:pt x="936" y="418"/>
                    <a:pt x="1035" y="299"/>
                    <a:pt x="995" y="180"/>
                  </a:cubicBezTo>
                  <a:cubicBezTo>
                    <a:pt x="916" y="80"/>
                    <a:pt x="816" y="21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7027;p9">
              <a:extLst>
                <a:ext uri="{FF2B5EF4-FFF2-40B4-BE49-F238E27FC236}">
                  <a16:creationId xmlns:a16="http://schemas.microsoft.com/office/drawing/2014/main" id="{EC76D770-9345-43C1-99AD-806E9F966537}"/>
                </a:ext>
              </a:extLst>
            </p:cNvPr>
            <p:cNvSpPr/>
            <p:nvPr/>
          </p:nvSpPr>
          <p:spPr>
            <a:xfrm>
              <a:off x="5246500" y="4181350"/>
              <a:ext cx="184525" cy="42975"/>
            </a:xfrm>
            <a:custGeom>
              <a:avLst/>
              <a:gdLst/>
              <a:ahLst/>
              <a:cxnLst/>
              <a:rect l="l" t="t" r="r" b="b"/>
              <a:pathLst>
                <a:path w="7381" h="1719" extrusionOk="0">
                  <a:moveTo>
                    <a:pt x="7142" y="0"/>
                  </a:moveTo>
                  <a:cubicBezTo>
                    <a:pt x="7022" y="0"/>
                    <a:pt x="6883" y="0"/>
                    <a:pt x="6764" y="80"/>
                  </a:cubicBezTo>
                  <a:cubicBezTo>
                    <a:pt x="5868" y="80"/>
                    <a:pt x="5033" y="438"/>
                    <a:pt x="4158" y="617"/>
                  </a:cubicBezTo>
                  <a:cubicBezTo>
                    <a:pt x="3696" y="706"/>
                    <a:pt x="3250" y="842"/>
                    <a:pt x="2778" y="842"/>
                  </a:cubicBezTo>
                  <a:cubicBezTo>
                    <a:pt x="2721" y="842"/>
                    <a:pt x="2664" y="840"/>
                    <a:pt x="2606" y="836"/>
                  </a:cubicBezTo>
                  <a:cubicBezTo>
                    <a:pt x="2538" y="833"/>
                    <a:pt x="2471" y="831"/>
                    <a:pt x="2403" y="831"/>
                  </a:cubicBezTo>
                  <a:cubicBezTo>
                    <a:pt x="1638" y="831"/>
                    <a:pt x="887" y="1028"/>
                    <a:pt x="119" y="1174"/>
                  </a:cubicBezTo>
                  <a:cubicBezTo>
                    <a:pt x="0" y="1293"/>
                    <a:pt x="20" y="1413"/>
                    <a:pt x="80" y="1572"/>
                  </a:cubicBezTo>
                  <a:cubicBezTo>
                    <a:pt x="159" y="1612"/>
                    <a:pt x="219" y="1671"/>
                    <a:pt x="318" y="1691"/>
                  </a:cubicBezTo>
                  <a:cubicBezTo>
                    <a:pt x="415" y="1711"/>
                    <a:pt x="511" y="1718"/>
                    <a:pt x="607" y="1718"/>
                  </a:cubicBezTo>
                  <a:cubicBezTo>
                    <a:pt x="1040" y="1718"/>
                    <a:pt x="1473" y="1559"/>
                    <a:pt x="1905" y="1559"/>
                  </a:cubicBezTo>
                  <a:cubicBezTo>
                    <a:pt x="1973" y="1559"/>
                    <a:pt x="2041" y="1563"/>
                    <a:pt x="2109" y="1572"/>
                  </a:cubicBezTo>
                  <a:cubicBezTo>
                    <a:pt x="2146" y="1573"/>
                    <a:pt x="2183" y="1574"/>
                    <a:pt x="2220" y="1574"/>
                  </a:cubicBezTo>
                  <a:cubicBezTo>
                    <a:pt x="2677" y="1574"/>
                    <a:pt x="3119" y="1465"/>
                    <a:pt x="3561" y="1373"/>
                  </a:cubicBezTo>
                  <a:cubicBezTo>
                    <a:pt x="3660" y="1333"/>
                    <a:pt x="3740" y="1313"/>
                    <a:pt x="3800" y="1293"/>
                  </a:cubicBezTo>
                  <a:cubicBezTo>
                    <a:pt x="4058" y="1194"/>
                    <a:pt x="4277" y="1194"/>
                    <a:pt x="4536" y="1194"/>
                  </a:cubicBezTo>
                  <a:cubicBezTo>
                    <a:pt x="4695" y="1194"/>
                    <a:pt x="4854" y="1174"/>
                    <a:pt x="5033" y="1134"/>
                  </a:cubicBezTo>
                  <a:cubicBezTo>
                    <a:pt x="5232" y="1095"/>
                    <a:pt x="5451" y="1015"/>
                    <a:pt x="5650" y="1015"/>
                  </a:cubicBezTo>
                  <a:cubicBezTo>
                    <a:pt x="6226" y="916"/>
                    <a:pt x="6783" y="876"/>
                    <a:pt x="7281" y="518"/>
                  </a:cubicBezTo>
                  <a:cubicBezTo>
                    <a:pt x="7360" y="438"/>
                    <a:pt x="7380" y="378"/>
                    <a:pt x="7380" y="279"/>
                  </a:cubicBezTo>
                  <a:cubicBezTo>
                    <a:pt x="7360" y="120"/>
                    <a:pt x="7281" y="20"/>
                    <a:pt x="71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7028;p9">
              <a:extLst>
                <a:ext uri="{FF2B5EF4-FFF2-40B4-BE49-F238E27FC236}">
                  <a16:creationId xmlns:a16="http://schemas.microsoft.com/office/drawing/2014/main" id="{13575C9A-D701-4CF4-927F-00C186AE7F28}"/>
                </a:ext>
              </a:extLst>
            </p:cNvPr>
            <p:cNvSpPr/>
            <p:nvPr/>
          </p:nvSpPr>
          <p:spPr>
            <a:xfrm>
              <a:off x="5230575" y="4411100"/>
              <a:ext cx="196475" cy="26450"/>
            </a:xfrm>
            <a:custGeom>
              <a:avLst/>
              <a:gdLst/>
              <a:ahLst/>
              <a:cxnLst/>
              <a:rect l="l" t="t" r="r" b="b"/>
              <a:pathLst>
                <a:path w="7859" h="1058" extrusionOk="0">
                  <a:moveTo>
                    <a:pt x="4417" y="578"/>
                  </a:moveTo>
                  <a:lnTo>
                    <a:pt x="4417" y="578"/>
                  </a:lnTo>
                  <a:cubicBezTo>
                    <a:pt x="4460" y="610"/>
                    <a:pt x="4509" y="625"/>
                    <a:pt x="4552" y="641"/>
                  </a:cubicBezTo>
                  <a:lnTo>
                    <a:pt x="4552" y="641"/>
                  </a:lnTo>
                  <a:cubicBezTo>
                    <a:pt x="4494" y="632"/>
                    <a:pt x="4429" y="639"/>
                    <a:pt x="4417" y="578"/>
                  </a:cubicBezTo>
                  <a:close/>
                  <a:moveTo>
                    <a:pt x="6724" y="1"/>
                  </a:moveTo>
                  <a:cubicBezTo>
                    <a:pt x="6645" y="21"/>
                    <a:pt x="6560" y="21"/>
                    <a:pt x="6473" y="21"/>
                  </a:cubicBezTo>
                  <a:cubicBezTo>
                    <a:pt x="6386" y="21"/>
                    <a:pt x="6297" y="21"/>
                    <a:pt x="6207" y="41"/>
                  </a:cubicBezTo>
                  <a:cubicBezTo>
                    <a:pt x="4178" y="359"/>
                    <a:pt x="2109" y="498"/>
                    <a:pt x="60" y="737"/>
                  </a:cubicBezTo>
                  <a:cubicBezTo>
                    <a:pt x="0" y="797"/>
                    <a:pt x="20" y="876"/>
                    <a:pt x="100" y="956"/>
                  </a:cubicBezTo>
                  <a:cubicBezTo>
                    <a:pt x="216" y="1036"/>
                    <a:pt x="340" y="1057"/>
                    <a:pt x="467" y="1057"/>
                  </a:cubicBezTo>
                  <a:cubicBezTo>
                    <a:pt x="615" y="1057"/>
                    <a:pt x="765" y="1028"/>
                    <a:pt x="910" y="1028"/>
                  </a:cubicBezTo>
                  <a:cubicBezTo>
                    <a:pt x="980" y="1028"/>
                    <a:pt x="1049" y="1035"/>
                    <a:pt x="1114" y="1055"/>
                  </a:cubicBezTo>
                  <a:cubicBezTo>
                    <a:pt x="1154" y="1056"/>
                    <a:pt x="1193" y="1056"/>
                    <a:pt x="1232" y="1056"/>
                  </a:cubicBezTo>
                  <a:cubicBezTo>
                    <a:pt x="2324" y="1056"/>
                    <a:pt x="3382" y="797"/>
                    <a:pt x="4496" y="797"/>
                  </a:cubicBezTo>
                  <a:cubicBezTo>
                    <a:pt x="4536" y="797"/>
                    <a:pt x="4596" y="737"/>
                    <a:pt x="4635" y="697"/>
                  </a:cubicBezTo>
                  <a:cubicBezTo>
                    <a:pt x="5133" y="697"/>
                    <a:pt x="5670" y="677"/>
                    <a:pt x="6167" y="677"/>
                  </a:cubicBezTo>
                  <a:cubicBezTo>
                    <a:pt x="6277" y="608"/>
                    <a:pt x="6406" y="608"/>
                    <a:pt x="6535" y="608"/>
                  </a:cubicBezTo>
                  <a:cubicBezTo>
                    <a:pt x="6665" y="608"/>
                    <a:pt x="6794" y="608"/>
                    <a:pt x="6903" y="538"/>
                  </a:cubicBezTo>
                  <a:lnTo>
                    <a:pt x="7082" y="538"/>
                  </a:lnTo>
                  <a:cubicBezTo>
                    <a:pt x="7198" y="631"/>
                    <a:pt x="7321" y="683"/>
                    <a:pt x="7446" y="683"/>
                  </a:cubicBezTo>
                  <a:cubicBezTo>
                    <a:pt x="7536" y="683"/>
                    <a:pt x="7627" y="656"/>
                    <a:pt x="7719" y="598"/>
                  </a:cubicBezTo>
                  <a:cubicBezTo>
                    <a:pt x="7818" y="538"/>
                    <a:pt x="7858" y="458"/>
                    <a:pt x="7798" y="359"/>
                  </a:cubicBezTo>
                  <a:lnTo>
                    <a:pt x="7798" y="359"/>
                  </a:lnTo>
                  <a:cubicBezTo>
                    <a:pt x="7763" y="363"/>
                    <a:pt x="7727" y="365"/>
                    <a:pt x="7691" y="365"/>
                  </a:cubicBezTo>
                  <a:cubicBezTo>
                    <a:pt x="7444" y="365"/>
                    <a:pt x="7194" y="273"/>
                    <a:pt x="6923" y="273"/>
                  </a:cubicBezTo>
                  <a:cubicBezTo>
                    <a:pt x="6884" y="273"/>
                    <a:pt x="6844" y="275"/>
                    <a:pt x="6804" y="279"/>
                  </a:cubicBezTo>
                  <a:cubicBezTo>
                    <a:pt x="6774" y="286"/>
                    <a:pt x="6749" y="289"/>
                    <a:pt x="6729" y="289"/>
                  </a:cubicBezTo>
                  <a:cubicBezTo>
                    <a:pt x="6566" y="289"/>
                    <a:pt x="6724" y="90"/>
                    <a:pt x="6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7029;p9">
              <a:extLst>
                <a:ext uri="{FF2B5EF4-FFF2-40B4-BE49-F238E27FC236}">
                  <a16:creationId xmlns:a16="http://schemas.microsoft.com/office/drawing/2014/main" id="{BB3C3038-DF4A-47C0-9609-22BCBC2B1E12}"/>
                </a:ext>
              </a:extLst>
            </p:cNvPr>
            <p:cNvSpPr/>
            <p:nvPr/>
          </p:nvSpPr>
          <p:spPr>
            <a:xfrm>
              <a:off x="5001800" y="4211900"/>
              <a:ext cx="244225" cy="43700"/>
            </a:xfrm>
            <a:custGeom>
              <a:avLst/>
              <a:gdLst/>
              <a:ahLst/>
              <a:cxnLst/>
              <a:rect l="l" t="t" r="r" b="b"/>
              <a:pathLst>
                <a:path w="9769" h="1748" extrusionOk="0">
                  <a:moveTo>
                    <a:pt x="9130" y="0"/>
                  </a:moveTo>
                  <a:cubicBezTo>
                    <a:pt x="8668" y="0"/>
                    <a:pt x="8209" y="257"/>
                    <a:pt x="7759" y="270"/>
                  </a:cubicBezTo>
                  <a:cubicBezTo>
                    <a:pt x="7628" y="241"/>
                    <a:pt x="7501" y="229"/>
                    <a:pt x="7376" y="229"/>
                  </a:cubicBezTo>
                  <a:cubicBezTo>
                    <a:pt x="7083" y="229"/>
                    <a:pt x="6804" y="294"/>
                    <a:pt x="6526" y="350"/>
                  </a:cubicBezTo>
                  <a:cubicBezTo>
                    <a:pt x="4477" y="728"/>
                    <a:pt x="2348" y="867"/>
                    <a:pt x="259" y="1166"/>
                  </a:cubicBezTo>
                  <a:cubicBezTo>
                    <a:pt x="1" y="1345"/>
                    <a:pt x="1" y="1504"/>
                    <a:pt x="299" y="1663"/>
                  </a:cubicBezTo>
                  <a:cubicBezTo>
                    <a:pt x="445" y="1724"/>
                    <a:pt x="607" y="1747"/>
                    <a:pt x="764" y="1747"/>
                  </a:cubicBezTo>
                  <a:cubicBezTo>
                    <a:pt x="864" y="1747"/>
                    <a:pt x="963" y="1738"/>
                    <a:pt x="1055" y="1723"/>
                  </a:cubicBezTo>
                  <a:cubicBezTo>
                    <a:pt x="1314" y="1723"/>
                    <a:pt x="1533" y="1663"/>
                    <a:pt x="1751" y="1603"/>
                  </a:cubicBezTo>
                  <a:cubicBezTo>
                    <a:pt x="1891" y="1583"/>
                    <a:pt x="2030" y="1583"/>
                    <a:pt x="2149" y="1563"/>
                  </a:cubicBezTo>
                  <a:cubicBezTo>
                    <a:pt x="2786" y="1384"/>
                    <a:pt x="3403" y="1404"/>
                    <a:pt x="4039" y="1365"/>
                  </a:cubicBezTo>
                  <a:lnTo>
                    <a:pt x="4934" y="1126"/>
                  </a:lnTo>
                  <a:cubicBezTo>
                    <a:pt x="5173" y="1046"/>
                    <a:pt x="5412" y="987"/>
                    <a:pt x="5670" y="947"/>
                  </a:cubicBezTo>
                  <a:cubicBezTo>
                    <a:pt x="5785" y="893"/>
                    <a:pt x="5893" y="875"/>
                    <a:pt x="6001" y="875"/>
                  </a:cubicBezTo>
                  <a:cubicBezTo>
                    <a:pt x="6173" y="875"/>
                    <a:pt x="6342" y="922"/>
                    <a:pt x="6526" y="947"/>
                  </a:cubicBezTo>
                  <a:cubicBezTo>
                    <a:pt x="7162" y="867"/>
                    <a:pt x="7819" y="887"/>
                    <a:pt x="8455" y="708"/>
                  </a:cubicBezTo>
                  <a:cubicBezTo>
                    <a:pt x="8913" y="609"/>
                    <a:pt x="9490" y="847"/>
                    <a:pt x="9768" y="211"/>
                  </a:cubicBezTo>
                  <a:cubicBezTo>
                    <a:pt x="9555" y="54"/>
                    <a:pt x="9343" y="0"/>
                    <a:pt x="9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7030;p9">
              <a:extLst>
                <a:ext uri="{FF2B5EF4-FFF2-40B4-BE49-F238E27FC236}">
                  <a16:creationId xmlns:a16="http://schemas.microsoft.com/office/drawing/2014/main" id="{EFA3F6FC-DFDA-45A2-8299-86B53F649B79}"/>
                </a:ext>
              </a:extLst>
            </p:cNvPr>
            <p:cNvSpPr/>
            <p:nvPr/>
          </p:nvSpPr>
          <p:spPr>
            <a:xfrm>
              <a:off x="4752150" y="4203225"/>
              <a:ext cx="186875" cy="39050"/>
            </a:xfrm>
            <a:custGeom>
              <a:avLst/>
              <a:gdLst/>
              <a:ahLst/>
              <a:cxnLst/>
              <a:rect l="l" t="t" r="r" b="b"/>
              <a:pathLst>
                <a:path w="7475" h="1562" extrusionOk="0">
                  <a:moveTo>
                    <a:pt x="598" y="1"/>
                  </a:moveTo>
                  <a:cubicBezTo>
                    <a:pt x="538" y="1"/>
                    <a:pt x="478" y="1"/>
                    <a:pt x="399" y="21"/>
                  </a:cubicBezTo>
                  <a:cubicBezTo>
                    <a:pt x="259" y="60"/>
                    <a:pt x="140" y="120"/>
                    <a:pt x="41" y="239"/>
                  </a:cubicBezTo>
                  <a:cubicBezTo>
                    <a:pt x="1" y="239"/>
                    <a:pt x="1" y="259"/>
                    <a:pt x="1" y="319"/>
                  </a:cubicBezTo>
                  <a:cubicBezTo>
                    <a:pt x="1" y="359"/>
                    <a:pt x="21" y="418"/>
                    <a:pt x="80" y="438"/>
                  </a:cubicBezTo>
                  <a:lnTo>
                    <a:pt x="140" y="458"/>
                  </a:lnTo>
                  <a:lnTo>
                    <a:pt x="180" y="458"/>
                  </a:lnTo>
                  <a:cubicBezTo>
                    <a:pt x="379" y="558"/>
                    <a:pt x="598" y="458"/>
                    <a:pt x="777" y="617"/>
                  </a:cubicBezTo>
                  <a:lnTo>
                    <a:pt x="816" y="637"/>
                  </a:lnTo>
                  <a:lnTo>
                    <a:pt x="876" y="637"/>
                  </a:lnTo>
                  <a:cubicBezTo>
                    <a:pt x="995" y="701"/>
                    <a:pt x="1121" y="711"/>
                    <a:pt x="1248" y="711"/>
                  </a:cubicBezTo>
                  <a:cubicBezTo>
                    <a:pt x="1303" y="711"/>
                    <a:pt x="1357" y="709"/>
                    <a:pt x="1412" y="709"/>
                  </a:cubicBezTo>
                  <a:cubicBezTo>
                    <a:pt x="1548" y="709"/>
                    <a:pt x="1683" y="720"/>
                    <a:pt x="1811" y="796"/>
                  </a:cubicBezTo>
                  <a:lnTo>
                    <a:pt x="1811" y="816"/>
                  </a:lnTo>
                  <a:cubicBezTo>
                    <a:pt x="2010" y="916"/>
                    <a:pt x="2249" y="836"/>
                    <a:pt x="2448" y="936"/>
                  </a:cubicBezTo>
                  <a:cubicBezTo>
                    <a:pt x="2490" y="955"/>
                    <a:pt x="2532" y="962"/>
                    <a:pt x="2574" y="962"/>
                  </a:cubicBezTo>
                  <a:cubicBezTo>
                    <a:pt x="2696" y="962"/>
                    <a:pt x="2813" y="899"/>
                    <a:pt x="2929" y="899"/>
                  </a:cubicBezTo>
                  <a:cubicBezTo>
                    <a:pt x="2974" y="899"/>
                    <a:pt x="3019" y="909"/>
                    <a:pt x="3064" y="936"/>
                  </a:cubicBezTo>
                  <a:cubicBezTo>
                    <a:pt x="4357" y="956"/>
                    <a:pt x="5591" y="1294"/>
                    <a:pt x="6864" y="1513"/>
                  </a:cubicBezTo>
                  <a:cubicBezTo>
                    <a:pt x="6970" y="1542"/>
                    <a:pt x="7068" y="1561"/>
                    <a:pt x="7153" y="1561"/>
                  </a:cubicBezTo>
                  <a:cubicBezTo>
                    <a:pt x="7351" y="1561"/>
                    <a:pt x="7474" y="1456"/>
                    <a:pt x="7460" y="1135"/>
                  </a:cubicBezTo>
                  <a:cubicBezTo>
                    <a:pt x="6327" y="856"/>
                    <a:pt x="5173" y="598"/>
                    <a:pt x="3999" y="598"/>
                  </a:cubicBezTo>
                  <a:cubicBezTo>
                    <a:pt x="2945" y="399"/>
                    <a:pt x="1851" y="319"/>
                    <a:pt x="796" y="41"/>
                  </a:cubicBezTo>
                  <a:cubicBezTo>
                    <a:pt x="757" y="21"/>
                    <a:pt x="677" y="1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7031;p9">
              <a:extLst>
                <a:ext uri="{FF2B5EF4-FFF2-40B4-BE49-F238E27FC236}">
                  <a16:creationId xmlns:a16="http://schemas.microsoft.com/office/drawing/2014/main" id="{85F9CFDD-4E55-4871-A2CF-ED3CD82F69B5}"/>
                </a:ext>
              </a:extLst>
            </p:cNvPr>
            <p:cNvSpPr/>
            <p:nvPr/>
          </p:nvSpPr>
          <p:spPr>
            <a:xfrm>
              <a:off x="4672575" y="4216500"/>
              <a:ext cx="43800" cy="119550"/>
            </a:xfrm>
            <a:custGeom>
              <a:avLst/>
              <a:gdLst/>
              <a:ahLst/>
              <a:cxnLst/>
              <a:rect l="l" t="t" r="r" b="b"/>
              <a:pathLst>
                <a:path w="1752" h="4782" extrusionOk="0">
                  <a:moveTo>
                    <a:pt x="763" y="1"/>
                  </a:moveTo>
                  <a:cubicBezTo>
                    <a:pt x="714" y="1"/>
                    <a:pt x="672" y="20"/>
                    <a:pt x="637" y="67"/>
                  </a:cubicBezTo>
                  <a:cubicBezTo>
                    <a:pt x="498" y="405"/>
                    <a:pt x="399" y="783"/>
                    <a:pt x="279" y="1121"/>
                  </a:cubicBezTo>
                  <a:cubicBezTo>
                    <a:pt x="1" y="1996"/>
                    <a:pt x="1" y="2871"/>
                    <a:pt x="279" y="3707"/>
                  </a:cubicBezTo>
                  <a:cubicBezTo>
                    <a:pt x="399" y="4085"/>
                    <a:pt x="558" y="4463"/>
                    <a:pt x="996" y="4781"/>
                  </a:cubicBezTo>
                  <a:cubicBezTo>
                    <a:pt x="876" y="3249"/>
                    <a:pt x="1135" y="1897"/>
                    <a:pt x="1692" y="604"/>
                  </a:cubicBezTo>
                  <a:cubicBezTo>
                    <a:pt x="1751" y="524"/>
                    <a:pt x="1751" y="425"/>
                    <a:pt x="1672" y="325"/>
                  </a:cubicBezTo>
                  <a:cubicBezTo>
                    <a:pt x="1614" y="238"/>
                    <a:pt x="1534" y="182"/>
                    <a:pt x="1441" y="182"/>
                  </a:cubicBezTo>
                  <a:cubicBezTo>
                    <a:pt x="1407" y="182"/>
                    <a:pt x="1371" y="190"/>
                    <a:pt x="1334" y="206"/>
                  </a:cubicBezTo>
                  <a:cubicBezTo>
                    <a:pt x="677" y="1061"/>
                    <a:pt x="657" y="2096"/>
                    <a:pt x="518" y="2991"/>
                  </a:cubicBezTo>
                  <a:cubicBezTo>
                    <a:pt x="518" y="2155"/>
                    <a:pt x="797" y="1260"/>
                    <a:pt x="1075" y="365"/>
                  </a:cubicBezTo>
                  <a:cubicBezTo>
                    <a:pt x="1075" y="226"/>
                    <a:pt x="996" y="106"/>
                    <a:pt x="876" y="27"/>
                  </a:cubicBezTo>
                  <a:cubicBezTo>
                    <a:pt x="835" y="1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7032;p9">
              <a:extLst>
                <a:ext uri="{FF2B5EF4-FFF2-40B4-BE49-F238E27FC236}">
                  <a16:creationId xmlns:a16="http://schemas.microsoft.com/office/drawing/2014/main" id="{891A90FA-791C-4B24-A3FB-8B3728C190F8}"/>
                </a:ext>
              </a:extLst>
            </p:cNvPr>
            <p:cNvSpPr/>
            <p:nvPr/>
          </p:nvSpPr>
          <p:spPr>
            <a:xfrm>
              <a:off x="4384150" y="4088850"/>
              <a:ext cx="135525" cy="47775"/>
            </a:xfrm>
            <a:custGeom>
              <a:avLst/>
              <a:gdLst/>
              <a:ahLst/>
              <a:cxnLst/>
              <a:rect l="l" t="t" r="r" b="b"/>
              <a:pathLst>
                <a:path w="5421" h="1911" extrusionOk="0">
                  <a:moveTo>
                    <a:pt x="5331" y="0"/>
                  </a:moveTo>
                  <a:lnTo>
                    <a:pt x="3919" y="299"/>
                  </a:lnTo>
                  <a:cubicBezTo>
                    <a:pt x="2964" y="577"/>
                    <a:pt x="2049" y="856"/>
                    <a:pt x="1094" y="1134"/>
                  </a:cubicBezTo>
                  <a:cubicBezTo>
                    <a:pt x="1061" y="1126"/>
                    <a:pt x="1035" y="1121"/>
                    <a:pt x="1013" y="1121"/>
                  </a:cubicBezTo>
                  <a:cubicBezTo>
                    <a:pt x="982" y="1121"/>
                    <a:pt x="958" y="1131"/>
                    <a:pt x="935" y="1154"/>
                  </a:cubicBezTo>
                  <a:cubicBezTo>
                    <a:pt x="836" y="1154"/>
                    <a:pt x="756" y="1194"/>
                    <a:pt x="657" y="1194"/>
                  </a:cubicBezTo>
                  <a:cubicBezTo>
                    <a:pt x="517" y="1234"/>
                    <a:pt x="358" y="1234"/>
                    <a:pt x="219" y="1333"/>
                  </a:cubicBezTo>
                  <a:cubicBezTo>
                    <a:pt x="208" y="1366"/>
                    <a:pt x="191" y="1381"/>
                    <a:pt x="168" y="1381"/>
                  </a:cubicBezTo>
                  <a:cubicBezTo>
                    <a:pt x="149" y="1381"/>
                    <a:pt x="126" y="1371"/>
                    <a:pt x="100" y="1353"/>
                  </a:cubicBezTo>
                  <a:cubicBezTo>
                    <a:pt x="20" y="1393"/>
                    <a:pt x="0" y="1413"/>
                    <a:pt x="0" y="1492"/>
                  </a:cubicBezTo>
                  <a:cubicBezTo>
                    <a:pt x="159" y="1512"/>
                    <a:pt x="338" y="1532"/>
                    <a:pt x="398" y="1691"/>
                  </a:cubicBezTo>
                  <a:cubicBezTo>
                    <a:pt x="398" y="1691"/>
                    <a:pt x="378" y="1711"/>
                    <a:pt x="378" y="1771"/>
                  </a:cubicBezTo>
                  <a:cubicBezTo>
                    <a:pt x="358" y="1831"/>
                    <a:pt x="358" y="1850"/>
                    <a:pt x="398" y="1910"/>
                  </a:cubicBezTo>
                  <a:lnTo>
                    <a:pt x="756" y="1552"/>
                  </a:lnTo>
                  <a:cubicBezTo>
                    <a:pt x="776" y="1572"/>
                    <a:pt x="836" y="1572"/>
                    <a:pt x="856" y="1572"/>
                  </a:cubicBezTo>
                  <a:cubicBezTo>
                    <a:pt x="935" y="1612"/>
                    <a:pt x="975" y="1632"/>
                    <a:pt x="1054" y="1651"/>
                  </a:cubicBezTo>
                  <a:cubicBezTo>
                    <a:pt x="1253" y="1731"/>
                    <a:pt x="1452" y="1731"/>
                    <a:pt x="1651" y="1751"/>
                  </a:cubicBezTo>
                  <a:cubicBezTo>
                    <a:pt x="2347" y="1671"/>
                    <a:pt x="3064" y="1632"/>
                    <a:pt x="3740" y="1353"/>
                  </a:cubicBezTo>
                  <a:cubicBezTo>
                    <a:pt x="3760" y="1333"/>
                    <a:pt x="3760" y="1274"/>
                    <a:pt x="3780" y="1254"/>
                  </a:cubicBezTo>
                  <a:cubicBezTo>
                    <a:pt x="3760" y="1214"/>
                    <a:pt x="3720" y="1154"/>
                    <a:pt x="3640" y="1114"/>
                  </a:cubicBezTo>
                  <a:cubicBezTo>
                    <a:pt x="3633" y="1092"/>
                    <a:pt x="3609" y="1089"/>
                    <a:pt x="3583" y="1089"/>
                  </a:cubicBezTo>
                  <a:cubicBezTo>
                    <a:pt x="3575" y="1089"/>
                    <a:pt x="3567" y="1090"/>
                    <a:pt x="3558" y="1090"/>
                  </a:cubicBezTo>
                  <a:cubicBezTo>
                    <a:pt x="3527" y="1090"/>
                    <a:pt x="3502" y="1085"/>
                    <a:pt x="3520" y="1038"/>
                  </a:cubicBezTo>
                  <a:lnTo>
                    <a:pt x="3520" y="1038"/>
                  </a:lnTo>
                  <a:cubicBezTo>
                    <a:pt x="3523" y="1040"/>
                    <a:pt x="3528" y="1041"/>
                    <a:pt x="3533" y="1041"/>
                  </a:cubicBezTo>
                  <a:cubicBezTo>
                    <a:pt x="3540" y="1041"/>
                    <a:pt x="3549" y="1039"/>
                    <a:pt x="3561" y="1035"/>
                  </a:cubicBezTo>
                  <a:cubicBezTo>
                    <a:pt x="3919" y="1015"/>
                    <a:pt x="4237" y="935"/>
                    <a:pt x="4556" y="756"/>
                  </a:cubicBezTo>
                  <a:cubicBezTo>
                    <a:pt x="4575" y="736"/>
                    <a:pt x="4615" y="677"/>
                    <a:pt x="4635" y="657"/>
                  </a:cubicBezTo>
                  <a:cubicBezTo>
                    <a:pt x="4471" y="344"/>
                    <a:pt x="4620" y="321"/>
                    <a:pt x="4789" y="321"/>
                  </a:cubicBezTo>
                  <a:cubicBezTo>
                    <a:pt x="4817" y="321"/>
                    <a:pt x="4846" y="322"/>
                    <a:pt x="4874" y="322"/>
                  </a:cubicBezTo>
                  <a:cubicBezTo>
                    <a:pt x="4902" y="322"/>
                    <a:pt x="4929" y="321"/>
                    <a:pt x="4953" y="319"/>
                  </a:cubicBezTo>
                  <a:cubicBezTo>
                    <a:pt x="4967" y="317"/>
                    <a:pt x="4981" y="317"/>
                    <a:pt x="4997" y="317"/>
                  </a:cubicBezTo>
                  <a:cubicBezTo>
                    <a:pt x="5053" y="317"/>
                    <a:pt x="5117" y="325"/>
                    <a:pt x="5177" y="325"/>
                  </a:cubicBezTo>
                  <a:cubicBezTo>
                    <a:pt x="5313" y="325"/>
                    <a:pt x="5421" y="282"/>
                    <a:pt x="5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7033;p9">
              <a:extLst>
                <a:ext uri="{FF2B5EF4-FFF2-40B4-BE49-F238E27FC236}">
                  <a16:creationId xmlns:a16="http://schemas.microsoft.com/office/drawing/2014/main" id="{F840A3AF-88D4-4480-A5A8-BAD63FE13BA9}"/>
                </a:ext>
              </a:extLst>
            </p:cNvPr>
            <p:cNvSpPr/>
            <p:nvPr/>
          </p:nvSpPr>
          <p:spPr>
            <a:xfrm>
              <a:off x="4871025" y="4564775"/>
              <a:ext cx="103700" cy="32800"/>
            </a:xfrm>
            <a:custGeom>
              <a:avLst/>
              <a:gdLst/>
              <a:ahLst/>
              <a:cxnLst/>
              <a:rect l="l" t="t" r="r" b="b"/>
              <a:pathLst>
                <a:path w="4148" h="1312" extrusionOk="0">
                  <a:moveTo>
                    <a:pt x="60" y="1"/>
                  </a:moveTo>
                  <a:cubicBezTo>
                    <a:pt x="20" y="21"/>
                    <a:pt x="20" y="80"/>
                    <a:pt x="0" y="100"/>
                  </a:cubicBezTo>
                  <a:cubicBezTo>
                    <a:pt x="0" y="259"/>
                    <a:pt x="20" y="399"/>
                    <a:pt x="20" y="558"/>
                  </a:cubicBezTo>
                  <a:cubicBezTo>
                    <a:pt x="279" y="796"/>
                    <a:pt x="657" y="697"/>
                    <a:pt x="915" y="896"/>
                  </a:cubicBezTo>
                  <a:cubicBezTo>
                    <a:pt x="1194" y="1115"/>
                    <a:pt x="1552" y="1155"/>
                    <a:pt x="1870" y="1254"/>
                  </a:cubicBezTo>
                  <a:cubicBezTo>
                    <a:pt x="2231" y="1275"/>
                    <a:pt x="2592" y="1311"/>
                    <a:pt x="2953" y="1311"/>
                  </a:cubicBezTo>
                  <a:cubicBezTo>
                    <a:pt x="3289" y="1311"/>
                    <a:pt x="3624" y="1280"/>
                    <a:pt x="3959" y="1174"/>
                  </a:cubicBezTo>
                  <a:cubicBezTo>
                    <a:pt x="3999" y="1155"/>
                    <a:pt x="4038" y="1095"/>
                    <a:pt x="4078" y="1075"/>
                  </a:cubicBezTo>
                  <a:cubicBezTo>
                    <a:pt x="3890" y="868"/>
                    <a:pt x="4148" y="374"/>
                    <a:pt x="3650" y="374"/>
                  </a:cubicBezTo>
                  <a:cubicBezTo>
                    <a:pt x="3623" y="374"/>
                    <a:pt x="3593" y="376"/>
                    <a:pt x="3561" y="379"/>
                  </a:cubicBezTo>
                  <a:cubicBezTo>
                    <a:pt x="3409" y="389"/>
                    <a:pt x="3258" y="393"/>
                    <a:pt x="3107" y="393"/>
                  </a:cubicBezTo>
                  <a:cubicBezTo>
                    <a:pt x="2074" y="393"/>
                    <a:pt x="1067" y="174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7034;p9">
              <a:extLst>
                <a:ext uri="{FF2B5EF4-FFF2-40B4-BE49-F238E27FC236}">
                  <a16:creationId xmlns:a16="http://schemas.microsoft.com/office/drawing/2014/main" id="{59E7FF1E-57F5-418A-8FE9-651BDC734EA1}"/>
                </a:ext>
              </a:extLst>
            </p:cNvPr>
            <p:cNvSpPr/>
            <p:nvPr/>
          </p:nvSpPr>
          <p:spPr>
            <a:xfrm>
              <a:off x="4875500" y="4390925"/>
              <a:ext cx="111900" cy="27325"/>
            </a:xfrm>
            <a:custGeom>
              <a:avLst/>
              <a:gdLst/>
              <a:ahLst/>
              <a:cxnLst/>
              <a:rect l="l" t="t" r="r" b="b"/>
              <a:pathLst>
                <a:path w="4476" h="1093" extrusionOk="0">
                  <a:moveTo>
                    <a:pt x="322" y="0"/>
                  </a:moveTo>
                  <a:cubicBezTo>
                    <a:pt x="254" y="0"/>
                    <a:pt x="183" y="14"/>
                    <a:pt x="119" y="52"/>
                  </a:cubicBezTo>
                  <a:cubicBezTo>
                    <a:pt x="40" y="72"/>
                    <a:pt x="0" y="151"/>
                    <a:pt x="0" y="211"/>
                  </a:cubicBezTo>
                  <a:cubicBezTo>
                    <a:pt x="20" y="350"/>
                    <a:pt x="80" y="410"/>
                    <a:pt x="179" y="490"/>
                  </a:cubicBezTo>
                  <a:cubicBezTo>
                    <a:pt x="239" y="549"/>
                    <a:pt x="338" y="589"/>
                    <a:pt x="418" y="669"/>
                  </a:cubicBezTo>
                  <a:cubicBezTo>
                    <a:pt x="1432" y="868"/>
                    <a:pt x="2487" y="947"/>
                    <a:pt x="3501" y="1007"/>
                  </a:cubicBezTo>
                  <a:cubicBezTo>
                    <a:pt x="3680" y="1086"/>
                    <a:pt x="3859" y="1086"/>
                    <a:pt x="4018" y="1086"/>
                  </a:cubicBezTo>
                  <a:cubicBezTo>
                    <a:pt x="4034" y="1085"/>
                    <a:pt x="4050" y="1084"/>
                    <a:pt x="4067" y="1084"/>
                  </a:cubicBezTo>
                  <a:cubicBezTo>
                    <a:pt x="4127" y="1084"/>
                    <a:pt x="4193" y="1092"/>
                    <a:pt x="4254" y="1092"/>
                  </a:cubicBezTo>
                  <a:cubicBezTo>
                    <a:pt x="4374" y="1092"/>
                    <a:pt x="4476" y="1060"/>
                    <a:pt x="4476" y="868"/>
                  </a:cubicBezTo>
                  <a:cubicBezTo>
                    <a:pt x="4476" y="629"/>
                    <a:pt x="4377" y="490"/>
                    <a:pt x="4118" y="450"/>
                  </a:cubicBezTo>
                  <a:cubicBezTo>
                    <a:pt x="3800" y="370"/>
                    <a:pt x="3481" y="450"/>
                    <a:pt x="3203" y="291"/>
                  </a:cubicBezTo>
                  <a:cubicBezTo>
                    <a:pt x="2706" y="92"/>
                    <a:pt x="2188" y="92"/>
                    <a:pt x="1671" y="92"/>
                  </a:cubicBezTo>
                  <a:cubicBezTo>
                    <a:pt x="1605" y="59"/>
                    <a:pt x="1540" y="47"/>
                    <a:pt x="1476" y="47"/>
                  </a:cubicBezTo>
                  <a:cubicBezTo>
                    <a:pt x="1320" y="47"/>
                    <a:pt x="1170" y="117"/>
                    <a:pt x="1028" y="117"/>
                  </a:cubicBezTo>
                  <a:cubicBezTo>
                    <a:pt x="983" y="117"/>
                    <a:pt x="939" y="110"/>
                    <a:pt x="895" y="92"/>
                  </a:cubicBezTo>
                  <a:lnTo>
                    <a:pt x="438" y="12"/>
                  </a:lnTo>
                  <a:cubicBezTo>
                    <a:pt x="401" y="5"/>
                    <a:pt x="36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7035;p9">
              <a:extLst>
                <a:ext uri="{FF2B5EF4-FFF2-40B4-BE49-F238E27FC236}">
                  <a16:creationId xmlns:a16="http://schemas.microsoft.com/office/drawing/2014/main" id="{FF43A356-5745-4A58-B45B-44D80236C6E8}"/>
                </a:ext>
              </a:extLst>
            </p:cNvPr>
            <p:cNvSpPr/>
            <p:nvPr/>
          </p:nvSpPr>
          <p:spPr>
            <a:xfrm>
              <a:off x="5318600" y="4229450"/>
              <a:ext cx="183050" cy="44125"/>
            </a:xfrm>
            <a:custGeom>
              <a:avLst/>
              <a:gdLst/>
              <a:ahLst/>
              <a:cxnLst/>
              <a:rect l="l" t="t" r="r" b="b"/>
              <a:pathLst>
                <a:path w="7322" h="1765" extrusionOk="0">
                  <a:moveTo>
                    <a:pt x="6562" y="1"/>
                  </a:moveTo>
                  <a:cubicBezTo>
                    <a:pt x="6337" y="1"/>
                    <a:pt x="6109" y="58"/>
                    <a:pt x="5889" y="106"/>
                  </a:cubicBezTo>
                  <a:cubicBezTo>
                    <a:pt x="5471" y="205"/>
                    <a:pt x="5073" y="384"/>
                    <a:pt x="4655" y="444"/>
                  </a:cubicBezTo>
                  <a:cubicBezTo>
                    <a:pt x="4297" y="563"/>
                    <a:pt x="3959" y="563"/>
                    <a:pt x="3581" y="563"/>
                  </a:cubicBezTo>
                  <a:cubicBezTo>
                    <a:pt x="3402" y="563"/>
                    <a:pt x="3223" y="563"/>
                    <a:pt x="3064" y="583"/>
                  </a:cubicBezTo>
                  <a:cubicBezTo>
                    <a:pt x="2805" y="603"/>
                    <a:pt x="2587" y="702"/>
                    <a:pt x="2368" y="842"/>
                  </a:cubicBezTo>
                  <a:cubicBezTo>
                    <a:pt x="2214" y="996"/>
                    <a:pt x="2035" y="1054"/>
                    <a:pt x="1843" y="1054"/>
                  </a:cubicBezTo>
                  <a:cubicBezTo>
                    <a:pt x="1787" y="1054"/>
                    <a:pt x="1730" y="1049"/>
                    <a:pt x="1671" y="1040"/>
                  </a:cubicBezTo>
                  <a:cubicBezTo>
                    <a:pt x="1612" y="1040"/>
                    <a:pt x="1532" y="1060"/>
                    <a:pt x="1473" y="1080"/>
                  </a:cubicBezTo>
                  <a:cubicBezTo>
                    <a:pt x="1335" y="1149"/>
                    <a:pt x="1227" y="1247"/>
                    <a:pt x="1073" y="1247"/>
                  </a:cubicBezTo>
                  <a:cubicBezTo>
                    <a:pt x="1048" y="1247"/>
                    <a:pt x="1022" y="1245"/>
                    <a:pt x="995" y="1239"/>
                  </a:cubicBezTo>
                  <a:cubicBezTo>
                    <a:pt x="916" y="1200"/>
                    <a:pt x="836" y="1200"/>
                    <a:pt x="776" y="1200"/>
                  </a:cubicBezTo>
                  <a:cubicBezTo>
                    <a:pt x="722" y="1200"/>
                    <a:pt x="668" y="1199"/>
                    <a:pt x="615" y="1199"/>
                  </a:cubicBezTo>
                  <a:cubicBezTo>
                    <a:pt x="336" y="1199"/>
                    <a:pt x="84" y="1227"/>
                    <a:pt x="1" y="1578"/>
                  </a:cubicBezTo>
                  <a:cubicBezTo>
                    <a:pt x="1" y="1677"/>
                    <a:pt x="80" y="1737"/>
                    <a:pt x="140" y="1757"/>
                  </a:cubicBezTo>
                  <a:cubicBezTo>
                    <a:pt x="219" y="1757"/>
                    <a:pt x="299" y="1764"/>
                    <a:pt x="375" y="1764"/>
                  </a:cubicBezTo>
                  <a:cubicBezTo>
                    <a:pt x="470" y="1764"/>
                    <a:pt x="560" y="1752"/>
                    <a:pt x="637" y="1697"/>
                  </a:cubicBezTo>
                  <a:lnTo>
                    <a:pt x="1294" y="1697"/>
                  </a:lnTo>
                  <a:cubicBezTo>
                    <a:pt x="1695" y="1536"/>
                    <a:pt x="2110" y="1466"/>
                    <a:pt x="2527" y="1466"/>
                  </a:cubicBezTo>
                  <a:cubicBezTo>
                    <a:pt x="2626" y="1466"/>
                    <a:pt x="2726" y="1470"/>
                    <a:pt x="2825" y="1478"/>
                  </a:cubicBezTo>
                  <a:cubicBezTo>
                    <a:pt x="3621" y="1160"/>
                    <a:pt x="4496" y="1200"/>
                    <a:pt x="5312" y="961"/>
                  </a:cubicBezTo>
                  <a:cubicBezTo>
                    <a:pt x="5451" y="861"/>
                    <a:pt x="5590" y="861"/>
                    <a:pt x="5749" y="802"/>
                  </a:cubicBezTo>
                  <a:lnTo>
                    <a:pt x="5789" y="842"/>
                  </a:lnTo>
                  <a:lnTo>
                    <a:pt x="5849" y="802"/>
                  </a:lnTo>
                  <a:cubicBezTo>
                    <a:pt x="5986" y="675"/>
                    <a:pt x="6152" y="655"/>
                    <a:pt x="6324" y="655"/>
                  </a:cubicBezTo>
                  <a:cubicBezTo>
                    <a:pt x="6405" y="655"/>
                    <a:pt x="6487" y="659"/>
                    <a:pt x="6569" y="659"/>
                  </a:cubicBezTo>
                  <a:cubicBezTo>
                    <a:pt x="6642" y="659"/>
                    <a:pt x="6714" y="656"/>
                    <a:pt x="6784" y="643"/>
                  </a:cubicBezTo>
                  <a:lnTo>
                    <a:pt x="6844" y="663"/>
                  </a:lnTo>
                  <a:lnTo>
                    <a:pt x="6883" y="643"/>
                  </a:lnTo>
                  <a:cubicBezTo>
                    <a:pt x="6943" y="464"/>
                    <a:pt x="7321" y="603"/>
                    <a:pt x="7261" y="285"/>
                  </a:cubicBezTo>
                  <a:cubicBezTo>
                    <a:pt x="7044" y="67"/>
                    <a:pt x="6806" y="1"/>
                    <a:pt x="65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7036;p9">
              <a:extLst>
                <a:ext uri="{FF2B5EF4-FFF2-40B4-BE49-F238E27FC236}">
                  <a16:creationId xmlns:a16="http://schemas.microsoft.com/office/drawing/2014/main" id="{022F0BF0-26F0-477D-BDB7-ADFB82997FF5}"/>
                </a:ext>
              </a:extLst>
            </p:cNvPr>
            <p:cNvSpPr/>
            <p:nvPr/>
          </p:nvSpPr>
          <p:spPr>
            <a:xfrm>
              <a:off x="5263400" y="4495150"/>
              <a:ext cx="131800" cy="35700"/>
            </a:xfrm>
            <a:custGeom>
              <a:avLst/>
              <a:gdLst/>
              <a:ahLst/>
              <a:cxnLst/>
              <a:rect l="l" t="t" r="r" b="b"/>
              <a:pathLst>
                <a:path w="5272" h="1428" extrusionOk="0">
                  <a:moveTo>
                    <a:pt x="4516" y="1"/>
                  </a:moveTo>
                  <a:cubicBezTo>
                    <a:pt x="4198" y="21"/>
                    <a:pt x="3919" y="200"/>
                    <a:pt x="3601" y="200"/>
                  </a:cubicBezTo>
                  <a:cubicBezTo>
                    <a:pt x="2487" y="200"/>
                    <a:pt x="1413" y="598"/>
                    <a:pt x="339" y="856"/>
                  </a:cubicBezTo>
                  <a:cubicBezTo>
                    <a:pt x="295" y="845"/>
                    <a:pt x="258" y="840"/>
                    <a:pt x="227" y="840"/>
                  </a:cubicBezTo>
                  <a:cubicBezTo>
                    <a:pt x="25" y="840"/>
                    <a:pt x="35" y="1040"/>
                    <a:pt x="0" y="1194"/>
                  </a:cubicBezTo>
                  <a:cubicBezTo>
                    <a:pt x="20" y="1274"/>
                    <a:pt x="80" y="1353"/>
                    <a:pt x="120" y="1393"/>
                  </a:cubicBezTo>
                  <a:cubicBezTo>
                    <a:pt x="175" y="1418"/>
                    <a:pt x="225" y="1427"/>
                    <a:pt x="272" y="1427"/>
                  </a:cubicBezTo>
                  <a:cubicBezTo>
                    <a:pt x="377" y="1427"/>
                    <a:pt x="468" y="1381"/>
                    <a:pt x="577" y="1353"/>
                  </a:cubicBezTo>
                  <a:cubicBezTo>
                    <a:pt x="637" y="1314"/>
                    <a:pt x="697" y="1294"/>
                    <a:pt x="776" y="1274"/>
                  </a:cubicBezTo>
                  <a:cubicBezTo>
                    <a:pt x="876" y="1274"/>
                    <a:pt x="975" y="1314"/>
                    <a:pt x="1075" y="1314"/>
                  </a:cubicBezTo>
                  <a:cubicBezTo>
                    <a:pt x="1373" y="1294"/>
                    <a:pt x="1691" y="1254"/>
                    <a:pt x="1990" y="1214"/>
                  </a:cubicBezTo>
                  <a:cubicBezTo>
                    <a:pt x="2586" y="1095"/>
                    <a:pt x="3183" y="1055"/>
                    <a:pt x="3720" y="816"/>
                  </a:cubicBezTo>
                  <a:cubicBezTo>
                    <a:pt x="3798" y="739"/>
                    <a:pt x="3863" y="698"/>
                    <a:pt x="3930" y="698"/>
                  </a:cubicBezTo>
                  <a:cubicBezTo>
                    <a:pt x="3983" y="698"/>
                    <a:pt x="4037" y="724"/>
                    <a:pt x="4098" y="777"/>
                  </a:cubicBezTo>
                  <a:cubicBezTo>
                    <a:pt x="4496" y="717"/>
                    <a:pt x="4974" y="856"/>
                    <a:pt x="5272" y="458"/>
                  </a:cubicBezTo>
                  <a:cubicBezTo>
                    <a:pt x="5252" y="180"/>
                    <a:pt x="4993" y="220"/>
                    <a:pt x="4814" y="160"/>
                  </a:cubicBezTo>
                  <a:cubicBezTo>
                    <a:pt x="4715" y="100"/>
                    <a:pt x="4616" y="80"/>
                    <a:pt x="4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7037;p9">
              <a:extLst>
                <a:ext uri="{FF2B5EF4-FFF2-40B4-BE49-F238E27FC236}">
                  <a16:creationId xmlns:a16="http://schemas.microsoft.com/office/drawing/2014/main" id="{FA863F5C-AC56-4DF2-A8EA-AE6B61A24672}"/>
                </a:ext>
              </a:extLst>
            </p:cNvPr>
            <p:cNvSpPr/>
            <p:nvPr/>
          </p:nvSpPr>
          <p:spPr>
            <a:xfrm>
              <a:off x="5310650" y="4484700"/>
              <a:ext cx="146725" cy="45675"/>
            </a:xfrm>
            <a:custGeom>
              <a:avLst/>
              <a:gdLst/>
              <a:ahLst/>
              <a:cxnLst/>
              <a:rect l="l" t="t" r="r" b="b"/>
              <a:pathLst>
                <a:path w="5869" h="1827" extrusionOk="0">
                  <a:moveTo>
                    <a:pt x="5337" y="1"/>
                  </a:moveTo>
                  <a:cubicBezTo>
                    <a:pt x="5288" y="1"/>
                    <a:pt x="5233" y="7"/>
                    <a:pt x="5172" y="21"/>
                  </a:cubicBezTo>
                  <a:cubicBezTo>
                    <a:pt x="5013" y="41"/>
                    <a:pt x="4894" y="41"/>
                    <a:pt x="4735" y="41"/>
                  </a:cubicBezTo>
                  <a:cubicBezTo>
                    <a:pt x="4516" y="598"/>
                    <a:pt x="3979" y="439"/>
                    <a:pt x="3541" y="598"/>
                  </a:cubicBezTo>
                  <a:cubicBezTo>
                    <a:pt x="3481" y="618"/>
                    <a:pt x="3422" y="677"/>
                    <a:pt x="3382" y="737"/>
                  </a:cubicBezTo>
                  <a:cubicBezTo>
                    <a:pt x="3004" y="1075"/>
                    <a:pt x="2487" y="797"/>
                    <a:pt x="2109" y="1075"/>
                  </a:cubicBezTo>
                  <a:lnTo>
                    <a:pt x="2029" y="1016"/>
                  </a:lnTo>
                  <a:lnTo>
                    <a:pt x="1950" y="1075"/>
                  </a:lnTo>
                  <a:cubicBezTo>
                    <a:pt x="1293" y="1095"/>
                    <a:pt x="637" y="1294"/>
                    <a:pt x="20" y="1473"/>
                  </a:cubicBezTo>
                  <a:cubicBezTo>
                    <a:pt x="0" y="1732"/>
                    <a:pt x="199" y="1771"/>
                    <a:pt x="438" y="1811"/>
                  </a:cubicBezTo>
                  <a:cubicBezTo>
                    <a:pt x="498" y="1821"/>
                    <a:pt x="567" y="1826"/>
                    <a:pt x="639" y="1826"/>
                  </a:cubicBezTo>
                  <a:cubicBezTo>
                    <a:pt x="711" y="1826"/>
                    <a:pt x="786" y="1821"/>
                    <a:pt x="856" y="1811"/>
                  </a:cubicBezTo>
                  <a:cubicBezTo>
                    <a:pt x="1731" y="1672"/>
                    <a:pt x="2626" y="1533"/>
                    <a:pt x="3521" y="1493"/>
                  </a:cubicBezTo>
                  <a:cubicBezTo>
                    <a:pt x="3859" y="1433"/>
                    <a:pt x="4198" y="1394"/>
                    <a:pt x="4416" y="1095"/>
                  </a:cubicBezTo>
                  <a:cubicBezTo>
                    <a:pt x="4834" y="737"/>
                    <a:pt x="5411" y="837"/>
                    <a:pt x="5869" y="598"/>
                  </a:cubicBezTo>
                  <a:cubicBezTo>
                    <a:pt x="5789" y="538"/>
                    <a:pt x="5670" y="498"/>
                    <a:pt x="5670" y="439"/>
                  </a:cubicBezTo>
                  <a:cubicBezTo>
                    <a:pt x="5670" y="158"/>
                    <a:pt x="5574" y="1"/>
                    <a:pt x="53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7038;p9">
              <a:extLst>
                <a:ext uri="{FF2B5EF4-FFF2-40B4-BE49-F238E27FC236}">
                  <a16:creationId xmlns:a16="http://schemas.microsoft.com/office/drawing/2014/main" id="{467B024E-E7AD-474C-8A18-B00C320B5770}"/>
                </a:ext>
              </a:extLst>
            </p:cNvPr>
            <p:cNvSpPr/>
            <p:nvPr/>
          </p:nvSpPr>
          <p:spPr>
            <a:xfrm>
              <a:off x="4192175" y="4364925"/>
              <a:ext cx="54225" cy="77575"/>
            </a:xfrm>
            <a:custGeom>
              <a:avLst/>
              <a:gdLst/>
              <a:ahLst/>
              <a:cxnLst/>
              <a:rect l="l" t="t" r="r" b="b"/>
              <a:pathLst>
                <a:path w="2169" h="3103" extrusionOk="0">
                  <a:moveTo>
                    <a:pt x="1353" y="0"/>
                  </a:moveTo>
                  <a:cubicBezTo>
                    <a:pt x="1078" y="0"/>
                    <a:pt x="810" y="79"/>
                    <a:pt x="518" y="117"/>
                  </a:cubicBezTo>
                  <a:cubicBezTo>
                    <a:pt x="398" y="256"/>
                    <a:pt x="120" y="97"/>
                    <a:pt x="1" y="296"/>
                  </a:cubicBezTo>
                  <a:cubicBezTo>
                    <a:pt x="20" y="336"/>
                    <a:pt x="20" y="396"/>
                    <a:pt x="60" y="436"/>
                  </a:cubicBezTo>
                  <a:cubicBezTo>
                    <a:pt x="213" y="630"/>
                    <a:pt x="406" y="660"/>
                    <a:pt x="589" y="660"/>
                  </a:cubicBezTo>
                  <a:cubicBezTo>
                    <a:pt x="668" y="660"/>
                    <a:pt x="745" y="654"/>
                    <a:pt x="816" y="654"/>
                  </a:cubicBezTo>
                  <a:cubicBezTo>
                    <a:pt x="1055" y="674"/>
                    <a:pt x="1214" y="754"/>
                    <a:pt x="1294" y="993"/>
                  </a:cubicBezTo>
                  <a:cubicBezTo>
                    <a:pt x="1473" y="1530"/>
                    <a:pt x="1095" y="2345"/>
                    <a:pt x="558" y="2624"/>
                  </a:cubicBezTo>
                  <a:cubicBezTo>
                    <a:pt x="398" y="2743"/>
                    <a:pt x="299" y="2882"/>
                    <a:pt x="379" y="3081"/>
                  </a:cubicBezTo>
                  <a:cubicBezTo>
                    <a:pt x="737" y="3081"/>
                    <a:pt x="1115" y="3081"/>
                    <a:pt x="1492" y="3101"/>
                  </a:cubicBezTo>
                  <a:cubicBezTo>
                    <a:pt x="1508" y="3102"/>
                    <a:pt x="1522" y="3102"/>
                    <a:pt x="1537" y="3102"/>
                  </a:cubicBezTo>
                  <a:cubicBezTo>
                    <a:pt x="1914" y="3102"/>
                    <a:pt x="1970" y="2851"/>
                    <a:pt x="1970" y="2544"/>
                  </a:cubicBezTo>
                  <a:cubicBezTo>
                    <a:pt x="1612" y="1848"/>
                    <a:pt x="1930" y="1231"/>
                    <a:pt x="2169" y="615"/>
                  </a:cubicBezTo>
                  <a:cubicBezTo>
                    <a:pt x="2149" y="396"/>
                    <a:pt x="2109" y="217"/>
                    <a:pt x="1831" y="97"/>
                  </a:cubicBezTo>
                  <a:cubicBezTo>
                    <a:pt x="1665" y="26"/>
                    <a:pt x="1508" y="0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7039;p9">
              <a:extLst>
                <a:ext uri="{FF2B5EF4-FFF2-40B4-BE49-F238E27FC236}">
                  <a16:creationId xmlns:a16="http://schemas.microsoft.com/office/drawing/2014/main" id="{5F858545-BEC0-4C16-BD56-54F10B9204D7}"/>
                </a:ext>
              </a:extLst>
            </p:cNvPr>
            <p:cNvSpPr/>
            <p:nvPr/>
          </p:nvSpPr>
          <p:spPr>
            <a:xfrm>
              <a:off x="5011250" y="4546550"/>
              <a:ext cx="133800" cy="32175"/>
            </a:xfrm>
            <a:custGeom>
              <a:avLst/>
              <a:gdLst/>
              <a:ahLst/>
              <a:cxnLst/>
              <a:rect l="l" t="t" r="r" b="b"/>
              <a:pathLst>
                <a:path w="5352" h="1287" extrusionOk="0">
                  <a:moveTo>
                    <a:pt x="4791" y="1"/>
                  </a:moveTo>
                  <a:cubicBezTo>
                    <a:pt x="4664" y="1"/>
                    <a:pt x="4535" y="14"/>
                    <a:pt x="4397" y="14"/>
                  </a:cubicBezTo>
                  <a:cubicBezTo>
                    <a:pt x="4327" y="10"/>
                    <a:pt x="4257" y="9"/>
                    <a:pt x="4188" y="9"/>
                  </a:cubicBezTo>
                  <a:cubicBezTo>
                    <a:pt x="2934" y="9"/>
                    <a:pt x="1763" y="492"/>
                    <a:pt x="538" y="511"/>
                  </a:cubicBezTo>
                  <a:cubicBezTo>
                    <a:pt x="379" y="511"/>
                    <a:pt x="259" y="551"/>
                    <a:pt x="140" y="630"/>
                  </a:cubicBezTo>
                  <a:cubicBezTo>
                    <a:pt x="41" y="710"/>
                    <a:pt x="1" y="789"/>
                    <a:pt x="60" y="889"/>
                  </a:cubicBezTo>
                  <a:lnTo>
                    <a:pt x="956" y="889"/>
                  </a:lnTo>
                  <a:cubicBezTo>
                    <a:pt x="916" y="1128"/>
                    <a:pt x="637" y="1088"/>
                    <a:pt x="617" y="1287"/>
                  </a:cubicBezTo>
                  <a:cubicBezTo>
                    <a:pt x="757" y="1287"/>
                    <a:pt x="876" y="1287"/>
                    <a:pt x="1035" y="1247"/>
                  </a:cubicBezTo>
                  <a:cubicBezTo>
                    <a:pt x="2249" y="988"/>
                    <a:pt x="3462" y="650"/>
                    <a:pt x="4735" y="511"/>
                  </a:cubicBezTo>
                  <a:cubicBezTo>
                    <a:pt x="4934" y="491"/>
                    <a:pt x="5113" y="392"/>
                    <a:pt x="5312" y="332"/>
                  </a:cubicBezTo>
                  <a:cubicBezTo>
                    <a:pt x="5352" y="232"/>
                    <a:pt x="5312" y="153"/>
                    <a:pt x="5233" y="93"/>
                  </a:cubicBezTo>
                  <a:cubicBezTo>
                    <a:pt x="5083" y="18"/>
                    <a:pt x="4938" y="1"/>
                    <a:pt x="4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7040;p9">
              <a:extLst>
                <a:ext uri="{FF2B5EF4-FFF2-40B4-BE49-F238E27FC236}">
                  <a16:creationId xmlns:a16="http://schemas.microsoft.com/office/drawing/2014/main" id="{8DF3E069-6DAB-432A-B855-46ED2E12C7ED}"/>
                </a:ext>
              </a:extLst>
            </p:cNvPr>
            <p:cNvSpPr/>
            <p:nvPr/>
          </p:nvSpPr>
          <p:spPr>
            <a:xfrm>
              <a:off x="4795925" y="4372950"/>
              <a:ext cx="121850" cy="26050"/>
            </a:xfrm>
            <a:custGeom>
              <a:avLst/>
              <a:gdLst/>
              <a:ahLst/>
              <a:cxnLst/>
              <a:rect l="l" t="t" r="r" b="b"/>
              <a:pathLst>
                <a:path w="4874" h="1042" extrusionOk="0">
                  <a:moveTo>
                    <a:pt x="182" y="0"/>
                  </a:moveTo>
                  <a:cubicBezTo>
                    <a:pt x="149" y="0"/>
                    <a:pt x="120" y="5"/>
                    <a:pt x="100" y="15"/>
                  </a:cubicBezTo>
                  <a:cubicBezTo>
                    <a:pt x="80" y="15"/>
                    <a:pt x="40" y="15"/>
                    <a:pt x="20" y="75"/>
                  </a:cubicBezTo>
                  <a:cubicBezTo>
                    <a:pt x="0" y="115"/>
                    <a:pt x="20" y="134"/>
                    <a:pt x="80" y="194"/>
                  </a:cubicBezTo>
                  <a:cubicBezTo>
                    <a:pt x="697" y="612"/>
                    <a:pt x="1433" y="691"/>
                    <a:pt x="2169" y="870"/>
                  </a:cubicBezTo>
                  <a:cubicBezTo>
                    <a:pt x="2198" y="841"/>
                    <a:pt x="2228" y="826"/>
                    <a:pt x="2261" y="826"/>
                  </a:cubicBezTo>
                  <a:cubicBezTo>
                    <a:pt x="2293" y="826"/>
                    <a:pt x="2328" y="841"/>
                    <a:pt x="2368" y="870"/>
                  </a:cubicBezTo>
                  <a:lnTo>
                    <a:pt x="2706" y="870"/>
                  </a:lnTo>
                  <a:cubicBezTo>
                    <a:pt x="2795" y="940"/>
                    <a:pt x="2885" y="975"/>
                    <a:pt x="2972" y="975"/>
                  </a:cubicBezTo>
                  <a:cubicBezTo>
                    <a:pt x="3059" y="975"/>
                    <a:pt x="3143" y="940"/>
                    <a:pt x="3223" y="870"/>
                  </a:cubicBezTo>
                  <a:lnTo>
                    <a:pt x="3581" y="870"/>
                  </a:lnTo>
                  <a:cubicBezTo>
                    <a:pt x="3700" y="930"/>
                    <a:pt x="3859" y="910"/>
                    <a:pt x="3979" y="1030"/>
                  </a:cubicBezTo>
                  <a:cubicBezTo>
                    <a:pt x="4023" y="1038"/>
                    <a:pt x="4067" y="1042"/>
                    <a:pt x="4110" y="1042"/>
                  </a:cubicBezTo>
                  <a:cubicBezTo>
                    <a:pt x="4375" y="1042"/>
                    <a:pt x="4617" y="902"/>
                    <a:pt x="4874" y="851"/>
                  </a:cubicBezTo>
                  <a:cubicBezTo>
                    <a:pt x="3720" y="453"/>
                    <a:pt x="2566" y="294"/>
                    <a:pt x="1373" y="274"/>
                  </a:cubicBezTo>
                  <a:cubicBezTo>
                    <a:pt x="1114" y="274"/>
                    <a:pt x="915" y="174"/>
                    <a:pt x="697" y="134"/>
                  </a:cubicBezTo>
                  <a:cubicBezTo>
                    <a:pt x="537" y="115"/>
                    <a:pt x="398" y="115"/>
                    <a:pt x="279" y="15"/>
                  </a:cubicBezTo>
                  <a:cubicBezTo>
                    <a:pt x="249" y="5"/>
                    <a:pt x="21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7041;p9">
              <a:extLst>
                <a:ext uri="{FF2B5EF4-FFF2-40B4-BE49-F238E27FC236}">
                  <a16:creationId xmlns:a16="http://schemas.microsoft.com/office/drawing/2014/main" id="{EFBFD1B4-11BE-4FD0-BE51-6F49E28D7828}"/>
                </a:ext>
              </a:extLst>
            </p:cNvPr>
            <p:cNvSpPr/>
            <p:nvPr/>
          </p:nvSpPr>
          <p:spPr>
            <a:xfrm>
              <a:off x="4519400" y="4179050"/>
              <a:ext cx="41325" cy="115050"/>
            </a:xfrm>
            <a:custGeom>
              <a:avLst/>
              <a:gdLst/>
              <a:ahLst/>
              <a:cxnLst/>
              <a:rect l="l" t="t" r="r" b="b"/>
              <a:pathLst>
                <a:path w="1653" h="4602" extrusionOk="0">
                  <a:moveTo>
                    <a:pt x="750" y="1"/>
                  </a:moveTo>
                  <a:cubicBezTo>
                    <a:pt x="706" y="1"/>
                    <a:pt x="662" y="4"/>
                    <a:pt x="618" y="13"/>
                  </a:cubicBezTo>
                  <a:lnTo>
                    <a:pt x="618" y="371"/>
                  </a:lnTo>
                  <a:cubicBezTo>
                    <a:pt x="856" y="590"/>
                    <a:pt x="618" y="789"/>
                    <a:pt x="538" y="948"/>
                  </a:cubicBezTo>
                  <a:cubicBezTo>
                    <a:pt x="279" y="1505"/>
                    <a:pt x="81" y="2042"/>
                    <a:pt x="81" y="2679"/>
                  </a:cubicBezTo>
                  <a:cubicBezTo>
                    <a:pt x="120" y="3295"/>
                    <a:pt x="1" y="3912"/>
                    <a:pt x="180" y="4509"/>
                  </a:cubicBezTo>
                  <a:cubicBezTo>
                    <a:pt x="230" y="4571"/>
                    <a:pt x="279" y="4602"/>
                    <a:pt x="334" y="4602"/>
                  </a:cubicBezTo>
                  <a:cubicBezTo>
                    <a:pt x="367" y="4602"/>
                    <a:pt x="401" y="4591"/>
                    <a:pt x="439" y="4568"/>
                  </a:cubicBezTo>
                  <a:cubicBezTo>
                    <a:pt x="498" y="4270"/>
                    <a:pt x="339" y="3932"/>
                    <a:pt x="578" y="3693"/>
                  </a:cubicBezTo>
                  <a:cubicBezTo>
                    <a:pt x="896" y="2619"/>
                    <a:pt x="1075" y="1505"/>
                    <a:pt x="1612" y="490"/>
                  </a:cubicBezTo>
                  <a:cubicBezTo>
                    <a:pt x="1652" y="391"/>
                    <a:pt x="1572" y="271"/>
                    <a:pt x="1513" y="172"/>
                  </a:cubicBezTo>
                  <a:cubicBezTo>
                    <a:pt x="1256" y="138"/>
                    <a:pt x="1015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7042;p9">
              <a:extLst>
                <a:ext uri="{FF2B5EF4-FFF2-40B4-BE49-F238E27FC236}">
                  <a16:creationId xmlns:a16="http://schemas.microsoft.com/office/drawing/2014/main" id="{763D928D-BBD9-4DC8-BF10-553DBE9949B9}"/>
                </a:ext>
              </a:extLst>
            </p:cNvPr>
            <p:cNvSpPr/>
            <p:nvPr/>
          </p:nvSpPr>
          <p:spPr>
            <a:xfrm>
              <a:off x="4682025" y="4202225"/>
              <a:ext cx="51750" cy="96025"/>
            </a:xfrm>
            <a:custGeom>
              <a:avLst/>
              <a:gdLst/>
              <a:ahLst/>
              <a:cxnLst/>
              <a:rect l="l" t="t" r="r" b="b"/>
              <a:pathLst>
                <a:path w="2070" h="3841" extrusionOk="0">
                  <a:moveTo>
                    <a:pt x="1095" y="1"/>
                  </a:moveTo>
                  <a:cubicBezTo>
                    <a:pt x="976" y="1"/>
                    <a:pt x="876" y="41"/>
                    <a:pt x="797" y="140"/>
                  </a:cubicBezTo>
                  <a:cubicBezTo>
                    <a:pt x="717" y="180"/>
                    <a:pt x="677" y="260"/>
                    <a:pt x="598" y="299"/>
                  </a:cubicBezTo>
                  <a:cubicBezTo>
                    <a:pt x="598" y="478"/>
                    <a:pt x="578" y="638"/>
                    <a:pt x="618" y="797"/>
                  </a:cubicBezTo>
                  <a:cubicBezTo>
                    <a:pt x="618" y="1135"/>
                    <a:pt x="419" y="1354"/>
                    <a:pt x="319" y="1632"/>
                  </a:cubicBezTo>
                  <a:cubicBezTo>
                    <a:pt x="41" y="2368"/>
                    <a:pt x="1" y="2965"/>
                    <a:pt x="220" y="3840"/>
                  </a:cubicBezTo>
                  <a:cubicBezTo>
                    <a:pt x="299" y="3462"/>
                    <a:pt x="359" y="3144"/>
                    <a:pt x="419" y="2846"/>
                  </a:cubicBezTo>
                  <a:cubicBezTo>
                    <a:pt x="598" y="2149"/>
                    <a:pt x="677" y="1433"/>
                    <a:pt x="1095" y="797"/>
                  </a:cubicBezTo>
                  <a:cubicBezTo>
                    <a:pt x="1214" y="797"/>
                    <a:pt x="1254" y="876"/>
                    <a:pt x="1294" y="956"/>
                  </a:cubicBezTo>
                  <a:cubicBezTo>
                    <a:pt x="1314" y="1035"/>
                    <a:pt x="1314" y="1075"/>
                    <a:pt x="1334" y="1155"/>
                  </a:cubicBezTo>
                  <a:cubicBezTo>
                    <a:pt x="1513" y="1055"/>
                    <a:pt x="1632" y="896"/>
                    <a:pt x="1692" y="697"/>
                  </a:cubicBezTo>
                  <a:cubicBezTo>
                    <a:pt x="1712" y="498"/>
                    <a:pt x="1891" y="478"/>
                    <a:pt x="2070" y="439"/>
                  </a:cubicBezTo>
                  <a:lnTo>
                    <a:pt x="2070" y="299"/>
                  </a:lnTo>
                  <a:cubicBezTo>
                    <a:pt x="2030" y="279"/>
                    <a:pt x="2010" y="240"/>
                    <a:pt x="1990" y="200"/>
                  </a:cubicBezTo>
                  <a:cubicBezTo>
                    <a:pt x="1970" y="200"/>
                    <a:pt x="1911" y="180"/>
                    <a:pt x="1891" y="160"/>
                  </a:cubicBezTo>
                  <a:cubicBezTo>
                    <a:pt x="1811" y="140"/>
                    <a:pt x="1732" y="100"/>
                    <a:pt x="1672" y="100"/>
                  </a:cubicBezTo>
                  <a:cubicBezTo>
                    <a:pt x="1473" y="81"/>
                    <a:pt x="1294" y="41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7043;p9">
              <a:extLst>
                <a:ext uri="{FF2B5EF4-FFF2-40B4-BE49-F238E27FC236}">
                  <a16:creationId xmlns:a16="http://schemas.microsoft.com/office/drawing/2014/main" id="{A760463A-9DAE-4FF1-92F2-C60FC3CB97CF}"/>
                </a:ext>
              </a:extLst>
            </p:cNvPr>
            <p:cNvSpPr/>
            <p:nvPr/>
          </p:nvSpPr>
          <p:spPr>
            <a:xfrm>
              <a:off x="4400050" y="4156950"/>
              <a:ext cx="34850" cy="123075"/>
            </a:xfrm>
            <a:custGeom>
              <a:avLst/>
              <a:gdLst/>
              <a:ahLst/>
              <a:cxnLst/>
              <a:rect l="l" t="t" r="r" b="b"/>
              <a:pathLst>
                <a:path w="1394" h="4923" extrusionOk="0">
                  <a:moveTo>
                    <a:pt x="1001" y="1"/>
                  </a:moveTo>
                  <a:cubicBezTo>
                    <a:pt x="888" y="1"/>
                    <a:pt x="774" y="16"/>
                    <a:pt x="662" y="16"/>
                  </a:cubicBezTo>
                  <a:cubicBezTo>
                    <a:pt x="607" y="16"/>
                    <a:pt x="552" y="13"/>
                    <a:pt x="498" y="2"/>
                  </a:cubicBezTo>
                  <a:cubicBezTo>
                    <a:pt x="239" y="280"/>
                    <a:pt x="120" y="618"/>
                    <a:pt x="100" y="976"/>
                  </a:cubicBezTo>
                  <a:cubicBezTo>
                    <a:pt x="21" y="2210"/>
                    <a:pt x="1" y="3483"/>
                    <a:pt x="140" y="4756"/>
                  </a:cubicBezTo>
                  <a:cubicBezTo>
                    <a:pt x="210" y="4808"/>
                    <a:pt x="249" y="4922"/>
                    <a:pt x="365" y="4922"/>
                  </a:cubicBezTo>
                  <a:cubicBezTo>
                    <a:pt x="381" y="4922"/>
                    <a:pt x="399" y="4920"/>
                    <a:pt x="418" y="4915"/>
                  </a:cubicBezTo>
                  <a:cubicBezTo>
                    <a:pt x="339" y="3921"/>
                    <a:pt x="558" y="2926"/>
                    <a:pt x="538" y="1931"/>
                  </a:cubicBezTo>
                  <a:cubicBezTo>
                    <a:pt x="538" y="1553"/>
                    <a:pt x="657" y="1155"/>
                    <a:pt x="757" y="758"/>
                  </a:cubicBezTo>
                  <a:cubicBezTo>
                    <a:pt x="836" y="419"/>
                    <a:pt x="995" y="161"/>
                    <a:pt x="1393" y="121"/>
                  </a:cubicBezTo>
                  <a:cubicBezTo>
                    <a:pt x="1268" y="23"/>
                    <a:pt x="1136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7044;p9">
              <a:extLst>
                <a:ext uri="{FF2B5EF4-FFF2-40B4-BE49-F238E27FC236}">
                  <a16:creationId xmlns:a16="http://schemas.microsoft.com/office/drawing/2014/main" id="{DDCE23BC-3958-412E-9A3C-EC1ECA5A0C4E}"/>
                </a:ext>
              </a:extLst>
            </p:cNvPr>
            <p:cNvSpPr/>
            <p:nvPr/>
          </p:nvSpPr>
          <p:spPr>
            <a:xfrm>
              <a:off x="4629825" y="4459400"/>
              <a:ext cx="71625" cy="39750"/>
            </a:xfrm>
            <a:custGeom>
              <a:avLst/>
              <a:gdLst/>
              <a:ahLst/>
              <a:cxnLst/>
              <a:rect l="l" t="t" r="r" b="b"/>
              <a:pathLst>
                <a:path w="2865" h="1590" extrusionOk="0">
                  <a:moveTo>
                    <a:pt x="1582" y="1"/>
                  </a:moveTo>
                  <a:cubicBezTo>
                    <a:pt x="1359" y="1"/>
                    <a:pt x="1135" y="29"/>
                    <a:pt x="915" y="58"/>
                  </a:cubicBezTo>
                  <a:cubicBezTo>
                    <a:pt x="517" y="138"/>
                    <a:pt x="239" y="416"/>
                    <a:pt x="119" y="794"/>
                  </a:cubicBezTo>
                  <a:cubicBezTo>
                    <a:pt x="0" y="1192"/>
                    <a:pt x="378" y="1311"/>
                    <a:pt x="617" y="1510"/>
                  </a:cubicBezTo>
                  <a:lnTo>
                    <a:pt x="776" y="1590"/>
                  </a:lnTo>
                  <a:cubicBezTo>
                    <a:pt x="796" y="1411"/>
                    <a:pt x="676" y="1292"/>
                    <a:pt x="577" y="1132"/>
                  </a:cubicBezTo>
                  <a:cubicBezTo>
                    <a:pt x="478" y="914"/>
                    <a:pt x="577" y="735"/>
                    <a:pt x="776" y="615"/>
                  </a:cubicBezTo>
                  <a:cubicBezTo>
                    <a:pt x="939" y="509"/>
                    <a:pt x="1102" y="477"/>
                    <a:pt x="1265" y="477"/>
                  </a:cubicBezTo>
                  <a:cubicBezTo>
                    <a:pt x="1500" y="477"/>
                    <a:pt x="1735" y="544"/>
                    <a:pt x="1969" y="555"/>
                  </a:cubicBezTo>
                  <a:cubicBezTo>
                    <a:pt x="2367" y="595"/>
                    <a:pt x="2268" y="953"/>
                    <a:pt x="2367" y="1212"/>
                  </a:cubicBezTo>
                  <a:cubicBezTo>
                    <a:pt x="2865" y="655"/>
                    <a:pt x="2845" y="396"/>
                    <a:pt x="2288" y="138"/>
                  </a:cubicBezTo>
                  <a:cubicBezTo>
                    <a:pt x="2060" y="34"/>
                    <a:pt x="1822" y="1"/>
                    <a:pt x="1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7045;p9">
              <a:extLst>
                <a:ext uri="{FF2B5EF4-FFF2-40B4-BE49-F238E27FC236}">
                  <a16:creationId xmlns:a16="http://schemas.microsoft.com/office/drawing/2014/main" id="{6FE78648-989D-40AB-A5A3-4BA1AC58E597}"/>
                </a:ext>
              </a:extLst>
            </p:cNvPr>
            <p:cNvSpPr/>
            <p:nvPr/>
          </p:nvSpPr>
          <p:spPr>
            <a:xfrm>
              <a:off x="5220625" y="4257325"/>
              <a:ext cx="113425" cy="28700"/>
            </a:xfrm>
            <a:custGeom>
              <a:avLst/>
              <a:gdLst/>
              <a:ahLst/>
              <a:cxnLst/>
              <a:rect l="l" t="t" r="r" b="b"/>
              <a:pathLst>
                <a:path w="4537" h="1148" extrusionOk="0">
                  <a:moveTo>
                    <a:pt x="4477" y="718"/>
                  </a:moveTo>
                  <a:cubicBezTo>
                    <a:pt x="4477" y="719"/>
                    <a:pt x="4477" y="720"/>
                    <a:pt x="4477" y="721"/>
                  </a:cubicBezTo>
                  <a:lnTo>
                    <a:pt x="4496" y="721"/>
                  </a:lnTo>
                  <a:cubicBezTo>
                    <a:pt x="4490" y="720"/>
                    <a:pt x="4484" y="719"/>
                    <a:pt x="4477" y="718"/>
                  </a:cubicBezTo>
                  <a:close/>
                  <a:moveTo>
                    <a:pt x="1517" y="1"/>
                  </a:moveTo>
                  <a:cubicBezTo>
                    <a:pt x="1390" y="1"/>
                    <a:pt x="1262" y="19"/>
                    <a:pt x="1135" y="45"/>
                  </a:cubicBezTo>
                  <a:cubicBezTo>
                    <a:pt x="995" y="85"/>
                    <a:pt x="836" y="144"/>
                    <a:pt x="657" y="164"/>
                  </a:cubicBezTo>
                  <a:lnTo>
                    <a:pt x="299" y="244"/>
                  </a:lnTo>
                  <a:cubicBezTo>
                    <a:pt x="200" y="264"/>
                    <a:pt x="140" y="323"/>
                    <a:pt x="60" y="363"/>
                  </a:cubicBezTo>
                  <a:cubicBezTo>
                    <a:pt x="40" y="443"/>
                    <a:pt x="1" y="522"/>
                    <a:pt x="1" y="582"/>
                  </a:cubicBezTo>
                  <a:cubicBezTo>
                    <a:pt x="17" y="969"/>
                    <a:pt x="243" y="1147"/>
                    <a:pt x="519" y="1147"/>
                  </a:cubicBezTo>
                  <a:cubicBezTo>
                    <a:pt x="583" y="1147"/>
                    <a:pt x="649" y="1138"/>
                    <a:pt x="717" y="1119"/>
                  </a:cubicBezTo>
                  <a:cubicBezTo>
                    <a:pt x="871" y="1055"/>
                    <a:pt x="1026" y="1042"/>
                    <a:pt x="1179" y="1042"/>
                  </a:cubicBezTo>
                  <a:cubicBezTo>
                    <a:pt x="1295" y="1042"/>
                    <a:pt x="1411" y="1050"/>
                    <a:pt x="1524" y="1050"/>
                  </a:cubicBezTo>
                  <a:cubicBezTo>
                    <a:pt x="1587" y="1050"/>
                    <a:pt x="1650" y="1047"/>
                    <a:pt x="1711" y="1039"/>
                  </a:cubicBezTo>
                  <a:cubicBezTo>
                    <a:pt x="1781" y="1058"/>
                    <a:pt x="1851" y="1066"/>
                    <a:pt x="1921" y="1066"/>
                  </a:cubicBezTo>
                  <a:cubicBezTo>
                    <a:pt x="2263" y="1066"/>
                    <a:pt x="2604" y="877"/>
                    <a:pt x="2946" y="877"/>
                  </a:cubicBezTo>
                  <a:cubicBezTo>
                    <a:pt x="2972" y="877"/>
                    <a:pt x="2998" y="878"/>
                    <a:pt x="3024" y="880"/>
                  </a:cubicBezTo>
                  <a:cubicBezTo>
                    <a:pt x="3083" y="889"/>
                    <a:pt x="3140" y="893"/>
                    <a:pt x="3197" y="893"/>
                  </a:cubicBezTo>
                  <a:cubicBezTo>
                    <a:pt x="3588" y="893"/>
                    <a:pt x="3950" y="708"/>
                    <a:pt x="4330" y="708"/>
                  </a:cubicBezTo>
                  <a:cubicBezTo>
                    <a:pt x="4379" y="708"/>
                    <a:pt x="4428" y="711"/>
                    <a:pt x="4477" y="718"/>
                  </a:cubicBezTo>
                  <a:lnTo>
                    <a:pt x="4477" y="718"/>
                  </a:lnTo>
                  <a:cubicBezTo>
                    <a:pt x="4497" y="661"/>
                    <a:pt x="4517" y="641"/>
                    <a:pt x="4536" y="582"/>
                  </a:cubicBezTo>
                  <a:cubicBezTo>
                    <a:pt x="4377" y="562"/>
                    <a:pt x="4178" y="562"/>
                    <a:pt x="3979" y="542"/>
                  </a:cubicBezTo>
                  <a:cubicBezTo>
                    <a:pt x="3920" y="482"/>
                    <a:pt x="3880" y="443"/>
                    <a:pt x="3880" y="403"/>
                  </a:cubicBezTo>
                  <a:cubicBezTo>
                    <a:pt x="3820" y="363"/>
                    <a:pt x="3780" y="343"/>
                    <a:pt x="3701" y="343"/>
                  </a:cubicBezTo>
                  <a:cubicBezTo>
                    <a:pt x="3601" y="363"/>
                    <a:pt x="3502" y="383"/>
                    <a:pt x="3422" y="443"/>
                  </a:cubicBezTo>
                  <a:cubicBezTo>
                    <a:pt x="3402" y="443"/>
                    <a:pt x="3382" y="443"/>
                    <a:pt x="3343" y="463"/>
                  </a:cubicBezTo>
                  <a:cubicBezTo>
                    <a:pt x="3303" y="482"/>
                    <a:pt x="3223" y="482"/>
                    <a:pt x="3183" y="482"/>
                  </a:cubicBezTo>
                  <a:cubicBezTo>
                    <a:pt x="3004" y="443"/>
                    <a:pt x="2845" y="383"/>
                    <a:pt x="2686" y="383"/>
                  </a:cubicBezTo>
                  <a:cubicBezTo>
                    <a:pt x="2607" y="383"/>
                    <a:pt x="2527" y="383"/>
                    <a:pt x="2447" y="423"/>
                  </a:cubicBezTo>
                  <a:cubicBezTo>
                    <a:pt x="2266" y="423"/>
                    <a:pt x="2113" y="586"/>
                    <a:pt x="1930" y="586"/>
                  </a:cubicBezTo>
                  <a:cubicBezTo>
                    <a:pt x="1891" y="586"/>
                    <a:pt x="1852" y="579"/>
                    <a:pt x="1811" y="562"/>
                  </a:cubicBezTo>
                  <a:cubicBezTo>
                    <a:pt x="1930" y="522"/>
                    <a:pt x="2050" y="463"/>
                    <a:pt x="2109" y="343"/>
                  </a:cubicBezTo>
                  <a:cubicBezTo>
                    <a:pt x="2109" y="244"/>
                    <a:pt x="2089" y="164"/>
                    <a:pt x="2010" y="124"/>
                  </a:cubicBezTo>
                  <a:cubicBezTo>
                    <a:pt x="1851" y="33"/>
                    <a:pt x="1685" y="1"/>
                    <a:pt x="1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7046;p9">
              <a:extLst>
                <a:ext uri="{FF2B5EF4-FFF2-40B4-BE49-F238E27FC236}">
                  <a16:creationId xmlns:a16="http://schemas.microsoft.com/office/drawing/2014/main" id="{A64DEF7B-104B-46F3-A248-EEFDF0C052FF}"/>
                </a:ext>
              </a:extLst>
            </p:cNvPr>
            <p:cNvSpPr/>
            <p:nvPr/>
          </p:nvSpPr>
          <p:spPr>
            <a:xfrm>
              <a:off x="4994350" y="4436350"/>
              <a:ext cx="104450" cy="38950"/>
            </a:xfrm>
            <a:custGeom>
              <a:avLst/>
              <a:gdLst/>
              <a:ahLst/>
              <a:cxnLst/>
              <a:rect l="l" t="t" r="r" b="b"/>
              <a:pathLst>
                <a:path w="4178" h="1558" extrusionOk="0">
                  <a:moveTo>
                    <a:pt x="4009" y="0"/>
                  </a:moveTo>
                  <a:cubicBezTo>
                    <a:pt x="3974" y="0"/>
                    <a:pt x="3939" y="15"/>
                    <a:pt x="3899" y="45"/>
                  </a:cubicBezTo>
                  <a:cubicBezTo>
                    <a:pt x="3840" y="45"/>
                    <a:pt x="3800" y="45"/>
                    <a:pt x="3740" y="65"/>
                  </a:cubicBezTo>
                  <a:cubicBezTo>
                    <a:pt x="3631" y="155"/>
                    <a:pt x="3507" y="160"/>
                    <a:pt x="3380" y="160"/>
                  </a:cubicBezTo>
                  <a:cubicBezTo>
                    <a:pt x="3364" y="160"/>
                    <a:pt x="3348" y="160"/>
                    <a:pt x="3332" y="160"/>
                  </a:cubicBezTo>
                  <a:cubicBezTo>
                    <a:pt x="3221" y="160"/>
                    <a:pt x="3109" y="163"/>
                    <a:pt x="3004" y="224"/>
                  </a:cubicBezTo>
                  <a:cubicBezTo>
                    <a:pt x="2986" y="212"/>
                    <a:pt x="2969" y="207"/>
                    <a:pt x="2954" y="207"/>
                  </a:cubicBezTo>
                  <a:cubicBezTo>
                    <a:pt x="2922" y="207"/>
                    <a:pt x="2899" y="230"/>
                    <a:pt x="2885" y="244"/>
                  </a:cubicBezTo>
                  <a:cubicBezTo>
                    <a:pt x="2706" y="383"/>
                    <a:pt x="2447" y="284"/>
                    <a:pt x="2288" y="383"/>
                  </a:cubicBezTo>
                  <a:cubicBezTo>
                    <a:pt x="1691" y="383"/>
                    <a:pt x="1134" y="562"/>
                    <a:pt x="597" y="761"/>
                  </a:cubicBezTo>
                  <a:cubicBezTo>
                    <a:pt x="339" y="920"/>
                    <a:pt x="20" y="940"/>
                    <a:pt x="0" y="1318"/>
                  </a:cubicBezTo>
                  <a:cubicBezTo>
                    <a:pt x="0" y="1438"/>
                    <a:pt x="100" y="1537"/>
                    <a:pt x="219" y="1557"/>
                  </a:cubicBezTo>
                  <a:cubicBezTo>
                    <a:pt x="299" y="1557"/>
                    <a:pt x="359" y="1537"/>
                    <a:pt x="438" y="1477"/>
                  </a:cubicBezTo>
                  <a:cubicBezTo>
                    <a:pt x="457" y="1490"/>
                    <a:pt x="473" y="1495"/>
                    <a:pt x="488" y="1495"/>
                  </a:cubicBezTo>
                  <a:cubicBezTo>
                    <a:pt x="521" y="1495"/>
                    <a:pt x="544" y="1471"/>
                    <a:pt x="557" y="1458"/>
                  </a:cubicBezTo>
                  <a:cubicBezTo>
                    <a:pt x="717" y="1318"/>
                    <a:pt x="935" y="1438"/>
                    <a:pt x="1114" y="1318"/>
                  </a:cubicBezTo>
                  <a:cubicBezTo>
                    <a:pt x="1433" y="1040"/>
                    <a:pt x="1811" y="920"/>
                    <a:pt x="2209" y="841"/>
                  </a:cubicBezTo>
                  <a:cubicBezTo>
                    <a:pt x="2487" y="781"/>
                    <a:pt x="2805" y="841"/>
                    <a:pt x="3024" y="622"/>
                  </a:cubicBezTo>
                  <a:cubicBezTo>
                    <a:pt x="3163" y="423"/>
                    <a:pt x="3422" y="562"/>
                    <a:pt x="3601" y="443"/>
                  </a:cubicBezTo>
                  <a:cubicBezTo>
                    <a:pt x="3701" y="423"/>
                    <a:pt x="3800" y="423"/>
                    <a:pt x="3899" y="383"/>
                  </a:cubicBezTo>
                  <a:cubicBezTo>
                    <a:pt x="4019" y="324"/>
                    <a:pt x="4178" y="224"/>
                    <a:pt x="4118" y="45"/>
                  </a:cubicBezTo>
                  <a:cubicBezTo>
                    <a:pt x="4078" y="15"/>
                    <a:pt x="4044" y="0"/>
                    <a:pt x="4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7047;p9">
              <a:extLst>
                <a:ext uri="{FF2B5EF4-FFF2-40B4-BE49-F238E27FC236}">
                  <a16:creationId xmlns:a16="http://schemas.microsoft.com/office/drawing/2014/main" id="{CE1FD730-BBE4-4D3A-819B-96AA143304B8}"/>
                </a:ext>
              </a:extLst>
            </p:cNvPr>
            <p:cNvSpPr/>
            <p:nvPr/>
          </p:nvSpPr>
          <p:spPr>
            <a:xfrm>
              <a:off x="4704425" y="4358400"/>
              <a:ext cx="93500" cy="21350"/>
            </a:xfrm>
            <a:custGeom>
              <a:avLst/>
              <a:gdLst/>
              <a:ahLst/>
              <a:cxnLst/>
              <a:rect l="l" t="t" r="r" b="b"/>
              <a:pathLst>
                <a:path w="3740" h="854" extrusionOk="0">
                  <a:moveTo>
                    <a:pt x="577" y="0"/>
                  </a:moveTo>
                  <a:cubicBezTo>
                    <a:pt x="497" y="259"/>
                    <a:pt x="0" y="80"/>
                    <a:pt x="80" y="498"/>
                  </a:cubicBezTo>
                  <a:cubicBezTo>
                    <a:pt x="398" y="557"/>
                    <a:pt x="716" y="517"/>
                    <a:pt x="1015" y="597"/>
                  </a:cubicBezTo>
                  <a:cubicBezTo>
                    <a:pt x="1592" y="725"/>
                    <a:pt x="2170" y="854"/>
                    <a:pt x="2759" y="854"/>
                  </a:cubicBezTo>
                  <a:cubicBezTo>
                    <a:pt x="3082" y="854"/>
                    <a:pt x="3408" y="815"/>
                    <a:pt x="3740" y="716"/>
                  </a:cubicBezTo>
                  <a:lnTo>
                    <a:pt x="3740" y="557"/>
                  </a:lnTo>
                  <a:cubicBezTo>
                    <a:pt x="2686" y="299"/>
                    <a:pt x="1631" y="80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7048;p9">
              <a:extLst>
                <a:ext uri="{FF2B5EF4-FFF2-40B4-BE49-F238E27FC236}">
                  <a16:creationId xmlns:a16="http://schemas.microsoft.com/office/drawing/2014/main" id="{DEDC896C-310C-4FF7-BA38-D7BE64CA65AA}"/>
                </a:ext>
              </a:extLst>
            </p:cNvPr>
            <p:cNvSpPr/>
            <p:nvPr/>
          </p:nvSpPr>
          <p:spPr>
            <a:xfrm>
              <a:off x="4378175" y="4160350"/>
              <a:ext cx="29900" cy="119500"/>
            </a:xfrm>
            <a:custGeom>
              <a:avLst/>
              <a:gdLst/>
              <a:ahLst/>
              <a:cxnLst/>
              <a:rect l="l" t="t" r="r" b="b"/>
              <a:pathLst>
                <a:path w="1196" h="4780" extrusionOk="0">
                  <a:moveTo>
                    <a:pt x="940" y="0"/>
                  </a:moveTo>
                  <a:cubicBezTo>
                    <a:pt x="876" y="0"/>
                    <a:pt x="795" y="20"/>
                    <a:pt x="697" y="65"/>
                  </a:cubicBezTo>
                  <a:cubicBezTo>
                    <a:pt x="418" y="482"/>
                    <a:pt x="538" y="980"/>
                    <a:pt x="358" y="1397"/>
                  </a:cubicBezTo>
                  <a:cubicBezTo>
                    <a:pt x="0" y="2253"/>
                    <a:pt x="120" y="3148"/>
                    <a:pt x="140" y="4043"/>
                  </a:cubicBezTo>
                  <a:cubicBezTo>
                    <a:pt x="140" y="4322"/>
                    <a:pt x="239" y="4600"/>
                    <a:pt x="498" y="4779"/>
                  </a:cubicBezTo>
                  <a:cubicBezTo>
                    <a:pt x="617" y="4560"/>
                    <a:pt x="597" y="4322"/>
                    <a:pt x="498" y="4103"/>
                  </a:cubicBezTo>
                  <a:lnTo>
                    <a:pt x="498" y="3745"/>
                  </a:lnTo>
                  <a:cubicBezTo>
                    <a:pt x="557" y="3625"/>
                    <a:pt x="557" y="3526"/>
                    <a:pt x="498" y="3407"/>
                  </a:cubicBezTo>
                  <a:cubicBezTo>
                    <a:pt x="458" y="3148"/>
                    <a:pt x="438" y="2909"/>
                    <a:pt x="518" y="2671"/>
                  </a:cubicBezTo>
                  <a:cubicBezTo>
                    <a:pt x="637" y="2452"/>
                    <a:pt x="498" y="2173"/>
                    <a:pt x="637" y="1954"/>
                  </a:cubicBezTo>
                  <a:cubicBezTo>
                    <a:pt x="677" y="1855"/>
                    <a:pt x="677" y="1756"/>
                    <a:pt x="697" y="1656"/>
                  </a:cubicBezTo>
                  <a:cubicBezTo>
                    <a:pt x="995" y="1318"/>
                    <a:pt x="1015" y="860"/>
                    <a:pt x="1134" y="462"/>
                  </a:cubicBezTo>
                  <a:cubicBezTo>
                    <a:pt x="1196" y="231"/>
                    <a:pt x="1162" y="0"/>
                    <a:pt x="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7049;p9">
              <a:extLst>
                <a:ext uri="{FF2B5EF4-FFF2-40B4-BE49-F238E27FC236}">
                  <a16:creationId xmlns:a16="http://schemas.microsoft.com/office/drawing/2014/main" id="{5669BAF6-103F-45BB-AB99-AE24BEBD3F49}"/>
                </a:ext>
              </a:extLst>
            </p:cNvPr>
            <p:cNvSpPr/>
            <p:nvPr/>
          </p:nvSpPr>
          <p:spPr>
            <a:xfrm>
              <a:off x="4995850" y="4201250"/>
              <a:ext cx="126325" cy="20900"/>
            </a:xfrm>
            <a:custGeom>
              <a:avLst/>
              <a:gdLst/>
              <a:ahLst/>
              <a:cxnLst/>
              <a:rect l="l" t="t" r="r" b="b"/>
              <a:pathLst>
                <a:path w="5053" h="836" extrusionOk="0">
                  <a:moveTo>
                    <a:pt x="4536" y="0"/>
                  </a:moveTo>
                  <a:cubicBezTo>
                    <a:pt x="4499" y="25"/>
                    <a:pt x="4470" y="42"/>
                    <a:pt x="4434" y="42"/>
                  </a:cubicBezTo>
                  <a:cubicBezTo>
                    <a:pt x="4412" y="42"/>
                    <a:pt x="4387" y="35"/>
                    <a:pt x="4357" y="20"/>
                  </a:cubicBezTo>
                  <a:cubicBezTo>
                    <a:pt x="3044" y="100"/>
                    <a:pt x="1771" y="378"/>
                    <a:pt x="458" y="398"/>
                  </a:cubicBezTo>
                  <a:cubicBezTo>
                    <a:pt x="358" y="398"/>
                    <a:pt x="239" y="478"/>
                    <a:pt x="139" y="517"/>
                  </a:cubicBezTo>
                  <a:cubicBezTo>
                    <a:pt x="0" y="696"/>
                    <a:pt x="179" y="776"/>
                    <a:pt x="279" y="836"/>
                  </a:cubicBezTo>
                  <a:cubicBezTo>
                    <a:pt x="1532" y="677"/>
                    <a:pt x="2745" y="517"/>
                    <a:pt x="3959" y="338"/>
                  </a:cubicBezTo>
                  <a:cubicBezTo>
                    <a:pt x="4014" y="333"/>
                    <a:pt x="4069" y="331"/>
                    <a:pt x="4124" y="331"/>
                  </a:cubicBezTo>
                  <a:cubicBezTo>
                    <a:pt x="4250" y="331"/>
                    <a:pt x="4377" y="341"/>
                    <a:pt x="4501" y="341"/>
                  </a:cubicBezTo>
                  <a:cubicBezTo>
                    <a:pt x="4697" y="341"/>
                    <a:pt x="4886" y="315"/>
                    <a:pt x="5053" y="179"/>
                  </a:cubicBezTo>
                  <a:cubicBezTo>
                    <a:pt x="4973" y="20"/>
                    <a:pt x="4814" y="120"/>
                    <a:pt x="4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7050;p9">
              <a:extLst>
                <a:ext uri="{FF2B5EF4-FFF2-40B4-BE49-F238E27FC236}">
                  <a16:creationId xmlns:a16="http://schemas.microsoft.com/office/drawing/2014/main" id="{BF284E87-24BF-4F8B-BA90-660EFF17C49F}"/>
                </a:ext>
              </a:extLst>
            </p:cNvPr>
            <p:cNvSpPr/>
            <p:nvPr/>
          </p:nvSpPr>
          <p:spPr>
            <a:xfrm>
              <a:off x="5177350" y="4297000"/>
              <a:ext cx="36350" cy="98875"/>
            </a:xfrm>
            <a:custGeom>
              <a:avLst/>
              <a:gdLst/>
              <a:ahLst/>
              <a:cxnLst/>
              <a:rect l="l" t="t" r="r" b="b"/>
              <a:pathLst>
                <a:path w="1454" h="3955" extrusionOk="0">
                  <a:moveTo>
                    <a:pt x="1166" y="0"/>
                  </a:moveTo>
                  <a:cubicBezTo>
                    <a:pt x="1122" y="0"/>
                    <a:pt x="1073" y="15"/>
                    <a:pt x="1016" y="49"/>
                  </a:cubicBezTo>
                  <a:cubicBezTo>
                    <a:pt x="478" y="745"/>
                    <a:pt x="279" y="1561"/>
                    <a:pt x="120" y="2416"/>
                  </a:cubicBezTo>
                  <a:cubicBezTo>
                    <a:pt x="61" y="2755"/>
                    <a:pt x="1" y="3153"/>
                    <a:pt x="180" y="3511"/>
                  </a:cubicBezTo>
                  <a:cubicBezTo>
                    <a:pt x="180" y="3570"/>
                    <a:pt x="220" y="3650"/>
                    <a:pt x="279" y="3710"/>
                  </a:cubicBezTo>
                  <a:cubicBezTo>
                    <a:pt x="279" y="3769"/>
                    <a:pt x="319" y="3849"/>
                    <a:pt x="399" y="3908"/>
                  </a:cubicBezTo>
                  <a:cubicBezTo>
                    <a:pt x="432" y="3942"/>
                    <a:pt x="463" y="3955"/>
                    <a:pt x="492" y="3955"/>
                  </a:cubicBezTo>
                  <a:cubicBezTo>
                    <a:pt x="551" y="3955"/>
                    <a:pt x="604" y="3902"/>
                    <a:pt x="657" y="3849"/>
                  </a:cubicBezTo>
                  <a:cubicBezTo>
                    <a:pt x="677" y="3769"/>
                    <a:pt x="677" y="3729"/>
                    <a:pt x="657" y="3650"/>
                  </a:cubicBezTo>
                  <a:cubicBezTo>
                    <a:pt x="618" y="3550"/>
                    <a:pt x="598" y="3471"/>
                    <a:pt x="558" y="3371"/>
                  </a:cubicBezTo>
                  <a:cubicBezTo>
                    <a:pt x="538" y="3332"/>
                    <a:pt x="498" y="3252"/>
                    <a:pt x="478" y="3212"/>
                  </a:cubicBezTo>
                  <a:cubicBezTo>
                    <a:pt x="459" y="3113"/>
                    <a:pt x="498" y="3033"/>
                    <a:pt x="538" y="2934"/>
                  </a:cubicBezTo>
                  <a:cubicBezTo>
                    <a:pt x="538" y="2834"/>
                    <a:pt x="578" y="2735"/>
                    <a:pt x="598" y="2635"/>
                  </a:cubicBezTo>
                  <a:cubicBezTo>
                    <a:pt x="638" y="2516"/>
                    <a:pt x="657" y="2377"/>
                    <a:pt x="737" y="2257"/>
                  </a:cubicBezTo>
                  <a:cubicBezTo>
                    <a:pt x="797" y="2158"/>
                    <a:pt x="936" y="2058"/>
                    <a:pt x="996" y="1959"/>
                  </a:cubicBezTo>
                  <a:cubicBezTo>
                    <a:pt x="1035" y="1959"/>
                    <a:pt x="1035" y="1939"/>
                    <a:pt x="1035" y="1879"/>
                  </a:cubicBezTo>
                  <a:cubicBezTo>
                    <a:pt x="1035" y="1859"/>
                    <a:pt x="996" y="1820"/>
                    <a:pt x="956" y="1780"/>
                  </a:cubicBezTo>
                  <a:cubicBezTo>
                    <a:pt x="797" y="1661"/>
                    <a:pt x="896" y="1541"/>
                    <a:pt x="976" y="1442"/>
                  </a:cubicBezTo>
                  <a:cubicBezTo>
                    <a:pt x="1075" y="1362"/>
                    <a:pt x="1075" y="1322"/>
                    <a:pt x="976" y="1243"/>
                  </a:cubicBezTo>
                  <a:cubicBezTo>
                    <a:pt x="876" y="925"/>
                    <a:pt x="1095" y="745"/>
                    <a:pt x="1334" y="566"/>
                  </a:cubicBezTo>
                  <a:cubicBezTo>
                    <a:pt x="1393" y="447"/>
                    <a:pt x="1433" y="348"/>
                    <a:pt x="1453" y="188"/>
                  </a:cubicBezTo>
                  <a:cubicBezTo>
                    <a:pt x="1354" y="89"/>
                    <a:pt x="127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7051;p9">
              <a:extLst>
                <a:ext uri="{FF2B5EF4-FFF2-40B4-BE49-F238E27FC236}">
                  <a16:creationId xmlns:a16="http://schemas.microsoft.com/office/drawing/2014/main" id="{421D40B6-E042-4199-9EBB-0B62F1E7AEEA}"/>
                </a:ext>
              </a:extLst>
            </p:cNvPr>
            <p:cNvSpPr/>
            <p:nvPr/>
          </p:nvSpPr>
          <p:spPr>
            <a:xfrm>
              <a:off x="4532850" y="4183350"/>
              <a:ext cx="51725" cy="105700"/>
            </a:xfrm>
            <a:custGeom>
              <a:avLst/>
              <a:gdLst/>
              <a:ahLst/>
              <a:cxnLst/>
              <a:rect l="l" t="t" r="r" b="b"/>
              <a:pathLst>
                <a:path w="2069" h="4228" extrusionOk="0">
                  <a:moveTo>
                    <a:pt x="975" y="0"/>
                  </a:moveTo>
                  <a:cubicBezTo>
                    <a:pt x="995" y="318"/>
                    <a:pt x="875" y="557"/>
                    <a:pt x="716" y="816"/>
                  </a:cubicBezTo>
                  <a:cubicBezTo>
                    <a:pt x="239" y="1651"/>
                    <a:pt x="0" y="2546"/>
                    <a:pt x="40" y="3521"/>
                  </a:cubicBezTo>
                  <a:cubicBezTo>
                    <a:pt x="119" y="3740"/>
                    <a:pt x="179" y="3998"/>
                    <a:pt x="279" y="4197"/>
                  </a:cubicBezTo>
                  <a:cubicBezTo>
                    <a:pt x="318" y="4217"/>
                    <a:pt x="348" y="4227"/>
                    <a:pt x="378" y="4227"/>
                  </a:cubicBezTo>
                  <a:cubicBezTo>
                    <a:pt x="408" y="4227"/>
                    <a:pt x="438" y="4217"/>
                    <a:pt x="477" y="4197"/>
                  </a:cubicBezTo>
                  <a:cubicBezTo>
                    <a:pt x="378" y="3004"/>
                    <a:pt x="557" y="1830"/>
                    <a:pt x="1094" y="736"/>
                  </a:cubicBezTo>
                  <a:cubicBezTo>
                    <a:pt x="1303" y="337"/>
                    <a:pt x="1566" y="138"/>
                    <a:pt x="1988" y="138"/>
                  </a:cubicBezTo>
                  <a:cubicBezTo>
                    <a:pt x="2008" y="138"/>
                    <a:pt x="2028" y="138"/>
                    <a:pt x="2049" y="139"/>
                  </a:cubicBezTo>
                  <a:cubicBezTo>
                    <a:pt x="2049" y="139"/>
                    <a:pt x="2069" y="119"/>
                    <a:pt x="2069" y="99"/>
                  </a:cubicBezTo>
                  <a:cubicBezTo>
                    <a:pt x="2069" y="40"/>
                    <a:pt x="2069" y="20"/>
                    <a:pt x="2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7052;p9">
              <a:extLst>
                <a:ext uri="{FF2B5EF4-FFF2-40B4-BE49-F238E27FC236}">
                  <a16:creationId xmlns:a16="http://schemas.microsoft.com/office/drawing/2014/main" id="{BDBFFF9C-B8B3-4238-BD77-584B4B7C2625}"/>
                </a:ext>
              </a:extLst>
            </p:cNvPr>
            <p:cNvSpPr/>
            <p:nvPr/>
          </p:nvSpPr>
          <p:spPr>
            <a:xfrm>
              <a:off x="4739225" y="4026700"/>
              <a:ext cx="86550" cy="25450"/>
            </a:xfrm>
            <a:custGeom>
              <a:avLst/>
              <a:gdLst/>
              <a:ahLst/>
              <a:cxnLst/>
              <a:rect l="l" t="t" r="r" b="b"/>
              <a:pathLst>
                <a:path w="3462" h="1018" extrusionOk="0">
                  <a:moveTo>
                    <a:pt x="2371" y="1"/>
                  </a:moveTo>
                  <a:cubicBezTo>
                    <a:pt x="2119" y="1"/>
                    <a:pt x="1865" y="20"/>
                    <a:pt x="1612" y="79"/>
                  </a:cubicBezTo>
                  <a:cubicBezTo>
                    <a:pt x="1552" y="119"/>
                    <a:pt x="1473" y="119"/>
                    <a:pt x="1393" y="139"/>
                  </a:cubicBezTo>
                  <a:cubicBezTo>
                    <a:pt x="1261" y="189"/>
                    <a:pt x="1122" y="197"/>
                    <a:pt x="982" y="197"/>
                  </a:cubicBezTo>
                  <a:cubicBezTo>
                    <a:pt x="910" y="197"/>
                    <a:pt x="838" y="195"/>
                    <a:pt x="766" y="195"/>
                  </a:cubicBezTo>
                  <a:cubicBezTo>
                    <a:pt x="641" y="195"/>
                    <a:pt x="517" y="202"/>
                    <a:pt x="398" y="239"/>
                  </a:cubicBezTo>
                  <a:cubicBezTo>
                    <a:pt x="359" y="517"/>
                    <a:pt x="1" y="656"/>
                    <a:pt x="60" y="994"/>
                  </a:cubicBezTo>
                  <a:cubicBezTo>
                    <a:pt x="135" y="1011"/>
                    <a:pt x="208" y="1018"/>
                    <a:pt x="280" y="1018"/>
                  </a:cubicBezTo>
                  <a:cubicBezTo>
                    <a:pt x="680" y="1018"/>
                    <a:pt x="1052" y="804"/>
                    <a:pt x="1443" y="804"/>
                  </a:cubicBezTo>
                  <a:cubicBezTo>
                    <a:pt x="1492" y="804"/>
                    <a:pt x="1542" y="808"/>
                    <a:pt x="1592" y="815"/>
                  </a:cubicBezTo>
                  <a:cubicBezTo>
                    <a:pt x="1886" y="733"/>
                    <a:pt x="2179" y="616"/>
                    <a:pt x="2469" y="616"/>
                  </a:cubicBezTo>
                  <a:cubicBezTo>
                    <a:pt x="2670" y="616"/>
                    <a:pt x="2869" y="672"/>
                    <a:pt x="3064" y="835"/>
                  </a:cubicBezTo>
                  <a:cubicBezTo>
                    <a:pt x="3104" y="915"/>
                    <a:pt x="3183" y="935"/>
                    <a:pt x="3183" y="975"/>
                  </a:cubicBezTo>
                  <a:cubicBezTo>
                    <a:pt x="3223" y="994"/>
                    <a:pt x="3263" y="1004"/>
                    <a:pt x="3300" y="1004"/>
                  </a:cubicBezTo>
                  <a:cubicBezTo>
                    <a:pt x="3338" y="1004"/>
                    <a:pt x="3372" y="994"/>
                    <a:pt x="3402" y="975"/>
                  </a:cubicBezTo>
                  <a:cubicBezTo>
                    <a:pt x="3402" y="975"/>
                    <a:pt x="3442" y="955"/>
                    <a:pt x="3442" y="915"/>
                  </a:cubicBezTo>
                  <a:cubicBezTo>
                    <a:pt x="3462" y="855"/>
                    <a:pt x="3442" y="835"/>
                    <a:pt x="3382" y="776"/>
                  </a:cubicBezTo>
                  <a:cubicBezTo>
                    <a:pt x="3203" y="517"/>
                    <a:pt x="3362" y="278"/>
                    <a:pt x="3402" y="40"/>
                  </a:cubicBezTo>
                  <a:lnTo>
                    <a:pt x="3402" y="40"/>
                  </a:lnTo>
                  <a:lnTo>
                    <a:pt x="3382" y="59"/>
                  </a:lnTo>
                  <a:cubicBezTo>
                    <a:pt x="3050" y="37"/>
                    <a:pt x="2712" y="1"/>
                    <a:pt x="2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7053;p9">
              <a:extLst>
                <a:ext uri="{FF2B5EF4-FFF2-40B4-BE49-F238E27FC236}">
                  <a16:creationId xmlns:a16="http://schemas.microsoft.com/office/drawing/2014/main" id="{57CF9857-D599-4728-809A-FDA24C96387C}"/>
                </a:ext>
              </a:extLst>
            </p:cNvPr>
            <p:cNvSpPr/>
            <p:nvPr/>
          </p:nvSpPr>
          <p:spPr>
            <a:xfrm>
              <a:off x="5011250" y="4407125"/>
              <a:ext cx="97500" cy="21300"/>
            </a:xfrm>
            <a:custGeom>
              <a:avLst/>
              <a:gdLst/>
              <a:ahLst/>
              <a:cxnLst/>
              <a:rect l="l" t="t" r="r" b="b"/>
              <a:pathLst>
                <a:path w="3900" h="852" extrusionOk="0">
                  <a:moveTo>
                    <a:pt x="936" y="1"/>
                  </a:moveTo>
                  <a:cubicBezTo>
                    <a:pt x="832" y="75"/>
                    <a:pt x="715" y="88"/>
                    <a:pt x="594" y="88"/>
                  </a:cubicBezTo>
                  <a:cubicBezTo>
                    <a:pt x="525" y="88"/>
                    <a:pt x="455" y="84"/>
                    <a:pt x="385" y="84"/>
                  </a:cubicBezTo>
                  <a:cubicBezTo>
                    <a:pt x="249" y="84"/>
                    <a:pt x="116" y="101"/>
                    <a:pt x="1" y="200"/>
                  </a:cubicBezTo>
                  <a:cubicBezTo>
                    <a:pt x="498" y="598"/>
                    <a:pt x="1095" y="598"/>
                    <a:pt x="1652" y="598"/>
                  </a:cubicBezTo>
                  <a:cubicBezTo>
                    <a:pt x="1840" y="598"/>
                    <a:pt x="2029" y="592"/>
                    <a:pt x="2217" y="592"/>
                  </a:cubicBezTo>
                  <a:cubicBezTo>
                    <a:pt x="2624" y="592"/>
                    <a:pt x="3028" y="620"/>
                    <a:pt x="3422" y="796"/>
                  </a:cubicBezTo>
                  <a:cubicBezTo>
                    <a:pt x="3487" y="824"/>
                    <a:pt x="3568" y="852"/>
                    <a:pt x="3643" y="852"/>
                  </a:cubicBezTo>
                  <a:cubicBezTo>
                    <a:pt x="3730" y="852"/>
                    <a:pt x="3808" y="815"/>
                    <a:pt x="3840" y="697"/>
                  </a:cubicBezTo>
                  <a:cubicBezTo>
                    <a:pt x="3900" y="458"/>
                    <a:pt x="3701" y="399"/>
                    <a:pt x="3522" y="359"/>
                  </a:cubicBezTo>
                  <a:cubicBezTo>
                    <a:pt x="2647" y="200"/>
                    <a:pt x="1811" y="21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7054;p9">
              <a:extLst>
                <a:ext uri="{FF2B5EF4-FFF2-40B4-BE49-F238E27FC236}">
                  <a16:creationId xmlns:a16="http://schemas.microsoft.com/office/drawing/2014/main" id="{7E0B64F6-73D5-47B8-83AF-87F75775DB3F}"/>
                </a:ext>
              </a:extLst>
            </p:cNvPr>
            <p:cNvSpPr/>
            <p:nvPr/>
          </p:nvSpPr>
          <p:spPr>
            <a:xfrm>
              <a:off x="4210575" y="4152150"/>
              <a:ext cx="123850" cy="36675"/>
            </a:xfrm>
            <a:custGeom>
              <a:avLst/>
              <a:gdLst/>
              <a:ahLst/>
              <a:cxnLst/>
              <a:rect l="l" t="t" r="r" b="b"/>
              <a:pathLst>
                <a:path w="4954" h="1467" extrusionOk="0">
                  <a:moveTo>
                    <a:pt x="4211" y="0"/>
                  </a:moveTo>
                  <a:cubicBezTo>
                    <a:pt x="4070" y="0"/>
                    <a:pt x="3930" y="100"/>
                    <a:pt x="3820" y="114"/>
                  </a:cubicBezTo>
                  <a:cubicBezTo>
                    <a:pt x="3561" y="114"/>
                    <a:pt x="3323" y="214"/>
                    <a:pt x="3064" y="214"/>
                  </a:cubicBezTo>
                  <a:cubicBezTo>
                    <a:pt x="2686" y="293"/>
                    <a:pt x="2348" y="472"/>
                    <a:pt x="1970" y="492"/>
                  </a:cubicBezTo>
                  <a:cubicBezTo>
                    <a:pt x="1672" y="611"/>
                    <a:pt x="1353" y="651"/>
                    <a:pt x="1035" y="771"/>
                  </a:cubicBezTo>
                  <a:cubicBezTo>
                    <a:pt x="876" y="870"/>
                    <a:pt x="717" y="850"/>
                    <a:pt x="558" y="870"/>
                  </a:cubicBezTo>
                  <a:cubicBezTo>
                    <a:pt x="379" y="950"/>
                    <a:pt x="160" y="970"/>
                    <a:pt x="1" y="1109"/>
                  </a:cubicBezTo>
                  <a:cubicBezTo>
                    <a:pt x="339" y="1367"/>
                    <a:pt x="737" y="1347"/>
                    <a:pt x="1075" y="1467"/>
                  </a:cubicBezTo>
                  <a:cubicBezTo>
                    <a:pt x="1333" y="1009"/>
                    <a:pt x="1831" y="1089"/>
                    <a:pt x="2229" y="970"/>
                  </a:cubicBezTo>
                  <a:cubicBezTo>
                    <a:pt x="3124" y="691"/>
                    <a:pt x="4059" y="572"/>
                    <a:pt x="4954" y="253"/>
                  </a:cubicBezTo>
                  <a:cubicBezTo>
                    <a:pt x="4755" y="194"/>
                    <a:pt x="4536" y="253"/>
                    <a:pt x="4397" y="74"/>
                  </a:cubicBezTo>
                  <a:cubicBezTo>
                    <a:pt x="4336" y="20"/>
                    <a:pt x="4273" y="0"/>
                    <a:pt x="4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7055;p9">
              <a:extLst>
                <a:ext uri="{FF2B5EF4-FFF2-40B4-BE49-F238E27FC236}">
                  <a16:creationId xmlns:a16="http://schemas.microsoft.com/office/drawing/2014/main" id="{B285D7D3-E00F-40EA-AD5C-527808E2DD71}"/>
                </a:ext>
              </a:extLst>
            </p:cNvPr>
            <p:cNvSpPr/>
            <p:nvPr/>
          </p:nvSpPr>
          <p:spPr>
            <a:xfrm>
              <a:off x="5032650" y="4476900"/>
              <a:ext cx="90500" cy="31800"/>
            </a:xfrm>
            <a:custGeom>
              <a:avLst/>
              <a:gdLst/>
              <a:ahLst/>
              <a:cxnLst/>
              <a:rect l="l" t="t" r="r" b="b"/>
              <a:pathLst>
                <a:path w="3620" h="1272" extrusionOk="0">
                  <a:moveTo>
                    <a:pt x="2845" y="233"/>
                  </a:moveTo>
                  <a:lnTo>
                    <a:pt x="2845" y="233"/>
                  </a:lnTo>
                  <a:cubicBezTo>
                    <a:pt x="2870" y="259"/>
                    <a:pt x="2900" y="266"/>
                    <a:pt x="2931" y="266"/>
                  </a:cubicBezTo>
                  <a:cubicBezTo>
                    <a:pt x="2936" y="266"/>
                    <a:pt x="2940" y="266"/>
                    <a:pt x="2945" y="266"/>
                  </a:cubicBezTo>
                  <a:lnTo>
                    <a:pt x="2945" y="266"/>
                  </a:lnTo>
                  <a:cubicBezTo>
                    <a:pt x="2925" y="272"/>
                    <a:pt x="2905" y="281"/>
                    <a:pt x="2885" y="293"/>
                  </a:cubicBezTo>
                  <a:lnTo>
                    <a:pt x="2845" y="233"/>
                  </a:lnTo>
                  <a:close/>
                  <a:moveTo>
                    <a:pt x="2719" y="0"/>
                  </a:moveTo>
                  <a:cubicBezTo>
                    <a:pt x="1951" y="0"/>
                    <a:pt x="1191" y="238"/>
                    <a:pt x="418" y="353"/>
                  </a:cubicBezTo>
                  <a:cubicBezTo>
                    <a:pt x="398" y="452"/>
                    <a:pt x="418" y="532"/>
                    <a:pt x="498" y="552"/>
                  </a:cubicBezTo>
                  <a:cubicBezTo>
                    <a:pt x="603" y="594"/>
                    <a:pt x="707" y="606"/>
                    <a:pt x="810" y="606"/>
                  </a:cubicBezTo>
                  <a:cubicBezTo>
                    <a:pt x="951" y="606"/>
                    <a:pt x="1092" y="583"/>
                    <a:pt x="1235" y="583"/>
                  </a:cubicBezTo>
                  <a:cubicBezTo>
                    <a:pt x="1245" y="583"/>
                    <a:pt x="1255" y="583"/>
                    <a:pt x="1264" y="583"/>
                  </a:cubicBezTo>
                  <a:lnTo>
                    <a:pt x="1264" y="583"/>
                  </a:lnTo>
                  <a:cubicBezTo>
                    <a:pt x="830" y="666"/>
                    <a:pt x="350" y="548"/>
                    <a:pt x="20" y="930"/>
                  </a:cubicBezTo>
                  <a:cubicBezTo>
                    <a:pt x="0" y="1009"/>
                    <a:pt x="20" y="1109"/>
                    <a:pt x="60" y="1168"/>
                  </a:cubicBezTo>
                  <a:cubicBezTo>
                    <a:pt x="135" y="1243"/>
                    <a:pt x="205" y="1272"/>
                    <a:pt x="271" y="1272"/>
                  </a:cubicBezTo>
                  <a:cubicBezTo>
                    <a:pt x="399" y="1272"/>
                    <a:pt x="512" y="1167"/>
                    <a:pt x="617" y="1089"/>
                  </a:cubicBezTo>
                  <a:cubicBezTo>
                    <a:pt x="1572" y="731"/>
                    <a:pt x="2586" y="651"/>
                    <a:pt x="3581" y="512"/>
                  </a:cubicBezTo>
                  <a:cubicBezTo>
                    <a:pt x="3619" y="282"/>
                    <a:pt x="3526" y="241"/>
                    <a:pt x="3402" y="241"/>
                  </a:cubicBezTo>
                  <a:cubicBezTo>
                    <a:pt x="3333" y="241"/>
                    <a:pt x="3254" y="253"/>
                    <a:pt x="3183" y="253"/>
                  </a:cubicBezTo>
                  <a:cubicBezTo>
                    <a:pt x="3149" y="253"/>
                    <a:pt x="3115" y="251"/>
                    <a:pt x="3081" y="250"/>
                  </a:cubicBezTo>
                  <a:lnTo>
                    <a:pt x="3081" y="250"/>
                  </a:lnTo>
                  <a:cubicBezTo>
                    <a:pt x="3190" y="229"/>
                    <a:pt x="3260" y="186"/>
                    <a:pt x="3203" y="35"/>
                  </a:cubicBezTo>
                  <a:cubicBezTo>
                    <a:pt x="3041" y="10"/>
                    <a:pt x="2880" y="0"/>
                    <a:pt x="27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7056;p9">
              <a:extLst>
                <a:ext uri="{FF2B5EF4-FFF2-40B4-BE49-F238E27FC236}">
                  <a16:creationId xmlns:a16="http://schemas.microsoft.com/office/drawing/2014/main" id="{BB786C87-2CBE-4198-A01F-F50CFE103999}"/>
                </a:ext>
              </a:extLst>
            </p:cNvPr>
            <p:cNvSpPr/>
            <p:nvPr/>
          </p:nvSpPr>
          <p:spPr>
            <a:xfrm>
              <a:off x="4981200" y="4510825"/>
              <a:ext cx="47000" cy="60175"/>
            </a:xfrm>
            <a:custGeom>
              <a:avLst/>
              <a:gdLst/>
              <a:ahLst/>
              <a:cxnLst/>
              <a:rect l="l" t="t" r="r" b="b"/>
              <a:pathLst>
                <a:path w="1880" h="2407" extrusionOk="0">
                  <a:moveTo>
                    <a:pt x="173" y="0"/>
                  </a:moveTo>
                  <a:cubicBezTo>
                    <a:pt x="44" y="0"/>
                    <a:pt x="1" y="104"/>
                    <a:pt x="29" y="289"/>
                  </a:cubicBezTo>
                  <a:cubicBezTo>
                    <a:pt x="69" y="687"/>
                    <a:pt x="49" y="1065"/>
                    <a:pt x="49" y="1462"/>
                  </a:cubicBezTo>
                  <a:cubicBezTo>
                    <a:pt x="89" y="1582"/>
                    <a:pt x="168" y="1721"/>
                    <a:pt x="188" y="1860"/>
                  </a:cubicBezTo>
                  <a:cubicBezTo>
                    <a:pt x="245" y="2284"/>
                    <a:pt x="261" y="2407"/>
                    <a:pt x="472" y="2407"/>
                  </a:cubicBezTo>
                  <a:cubicBezTo>
                    <a:pt x="559" y="2407"/>
                    <a:pt x="678" y="2387"/>
                    <a:pt x="845" y="2358"/>
                  </a:cubicBezTo>
                  <a:cubicBezTo>
                    <a:pt x="924" y="2358"/>
                    <a:pt x="1024" y="2338"/>
                    <a:pt x="1083" y="2318"/>
                  </a:cubicBezTo>
                  <a:cubicBezTo>
                    <a:pt x="1163" y="2278"/>
                    <a:pt x="1223" y="2238"/>
                    <a:pt x="1282" y="2179"/>
                  </a:cubicBezTo>
                  <a:cubicBezTo>
                    <a:pt x="1382" y="2159"/>
                    <a:pt x="1521" y="2159"/>
                    <a:pt x="1621" y="2139"/>
                  </a:cubicBezTo>
                  <a:cubicBezTo>
                    <a:pt x="1740" y="2059"/>
                    <a:pt x="1879" y="1960"/>
                    <a:pt x="1780" y="1821"/>
                  </a:cubicBezTo>
                  <a:cubicBezTo>
                    <a:pt x="1717" y="1748"/>
                    <a:pt x="1641" y="1725"/>
                    <a:pt x="1559" y="1725"/>
                  </a:cubicBezTo>
                  <a:cubicBezTo>
                    <a:pt x="1460" y="1725"/>
                    <a:pt x="1351" y="1759"/>
                    <a:pt x="1243" y="1781"/>
                  </a:cubicBezTo>
                  <a:cubicBezTo>
                    <a:pt x="447" y="1443"/>
                    <a:pt x="268" y="826"/>
                    <a:pt x="367" y="50"/>
                  </a:cubicBezTo>
                  <a:cubicBezTo>
                    <a:pt x="288" y="16"/>
                    <a:pt x="224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7057;p9">
              <a:extLst>
                <a:ext uri="{FF2B5EF4-FFF2-40B4-BE49-F238E27FC236}">
                  <a16:creationId xmlns:a16="http://schemas.microsoft.com/office/drawing/2014/main" id="{280282F5-B0E9-4259-AC56-FC4139A0C373}"/>
                </a:ext>
              </a:extLst>
            </p:cNvPr>
            <p:cNvSpPr/>
            <p:nvPr/>
          </p:nvSpPr>
          <p:spPr>
            <a:xfrm>
              <a:off x="4498025" y="4417750"/>
              <a:ext cx="103475" cy="39325"/>
            </a:xfrm>
            <a:custGeom>
              <a:avLst/>
              <a:gdLst/>
              <a:ahLst/>
              <a:cxnLst/>
              <a:rect l="l" t="t" r="r" b="b"/>
              <a:pathLst>
                <a:path w="4139" h="1573" extrusionOk="0">
                  <a:moveTo>
                    <a:pt x="1050" y="0"/>
                  </a:moveTo>
                  <a:cubicBezTo>
                    <a:pt x="739" y="0"/>
                    <a:pt x="426" y="10"/>
                    <a:pt x="100" y="33"/>
                  </a:cubicBezTo>
                  <a:cubicBezTo>
                    <a:pt x="1" y="511"/>
                    <a:pt x="478" y="431"/>
                    <a:pt x="677" y="610"/>
                  </a:cubicBezTo>
                  <a:cubicBezTo>
                    <a:pt x="1552" y="1008"/>
                    <a:pt x="2487" y="809"/>
                    <a:pt x="3362" y="1028"/>
                  </a:cubicBezTo>
                  <a:cubicBezTo>
                    <a:pt x="3541" y="1127"/>
                    <a:pt x="3581" y="1326"/>
                    <a:pt x="3681" y="1485"/>
                  </a:cubicBezTo>
                  <a:cubicBezTo>
                    <a:pt x="3726" y="1546"/>
                    <a:pt x="3772" y="1572"/>
                    <a:pt x="3826" y="1572"/>
                  </a:cubicBezTo>
                  <a:cubicBezTo>
                    <a:pt x="3843" y="1572"/>
                    <a:pt x="3861" y="1570"/>
                    <a:pt x="3880" y="1565"/>
                  </a:cubicBezTo>
                  <a:cubicBezTo>
                    <a:pt x="4138" y="1366"/>
                    <a:pt x="3959" y="1028"/>
                    <a:pt x="4098" y="809"/>
                  </a:cubicBezTo>
                  <a:lnTo>
                    <a:pt x="4098" y="630"/>
                  </a:lnTo>
                  <a:cubicBezTo>
                    <a:pt x="3541" y="113"/>
                    <a:pt x="2766" y="411"/>
                    <a:pt x="2189" y="113"/>
                  </a:cubicBezTo>
                  <a:cubicBezTo>
                    <a:pt x="2150" y="81"/>
                    <a:pt x="2113" y="67"/>
                    <a:pt x="2079" y="67"/>
                  </a:cubicBezTo>
                  <a:cubicBezTo>
                    <a:pt x="2007" y="67"/>
                    <a:pt x="1944" y="125"/>
                    <a:pt x="1890" y="192"/>
                  </a:cubicBezTo>
                  <a:cubicBezTo>
                    <a:pt x="1918" y="158"/>
                    <a:pt x="1910" y="145"/>
                    <a:pt x="1892" y="145"/>
                  </a:cubicBezTo>
                  <a:cubicBezTo>
                    <a:pt x="1857" y="145"/>
                    <a:pt x="1785" y="193"/>
                    <a:pt x="1851" y="232"/>
                  </a:cubicBezTo>
                  <a:cubicBezTo>
                    <a:pt x="1851" y="232"/>
                    <a:pt x="1811" y="212"/>
                    <a:pt x="1811" y="192"/>
                  </a:cubicBezTo>
                  <a:cubicBezTo>
                    <a:pt x="1851" y="93"/>
                    <a:pt x="1791" y="33"/>
                    <a:pt x="1711" y="13"/>
                  </a:cubicBezTo>
                  <a:cubicBezTo>
                    <a:pt x="1489" y="5"/>
                    <a:pt x="1270" y="0"/>
                    <a:pt x="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7058;p9">
              <a:extLst>
                <a:ext uri="{FF2B5EF4-FFF2-40B4-BE49-F238E27FC236}">
                  <a16:creationId xmlns:a16="http://schemas.microsoft.com/office/drawing/2014/main" id="{DC7E131B-957E-4301-96FE-187FBB44A939}"/>
                </a:ext>
              </a:extLst>
            </p:cNvPr>
            <p:cNvSpPr/>
            <p:nvPr/>
          </p:nvSpPr>
          <p:spPr>
            <a:xfrm>
              <a:off x="5004300" y="4102300"/>
              <a:ext cx="114900" cy="20050"/>
            </a:xfrm>
            <a:custGeom>
              <a:avLst/>
              <a:gdLst/>
              <a:ahLst/>
              <a:cxnLst/>
              <a:rect l="l" t="t" r="r" b="b"/>
              <a:pathLst>
                <a:path w="4596" h="802" extrusionOk="0">
                  <a:moveTo>
                    <a:pt x="1711" y="497"/>
                  </a:moveTo>
                  <a:cubicBezTo>
                    <a:pt x="1772" y="522"/>
                    <a:pt x="1836" y="529"/>
                    <a:pt x="1900" y="529"/>
                  </a:cubicBezTo>
                  <a:cubicBezTo>
                    <a:pt x="1924" y="529"/>
                    <a:pt x="1948" y="528"/>
                    <a:pt x="1972" y="527"/>
                  </a:cubicBezTo>
                  <a:lnTo>
                    <a:pt x="1972" y="527"/>
                  </a:lnTo>
                  <a:cubicBezTo>
                    <a:pt x="1883" y="536"/>
                    <a:pt x="1795" y="560"/>
                    <a:pt x="1711" y="576"/>
                  </a:cubicBezTo>
                  <a:cubicBezTo>
                    <a:pt x="1716" y="604"/>
                    <a:pt x="1712" y="615"/>
                    <a:pt x="1705" y="615"/>
                  </a:cubicBezTo>
                  <a:cubicBezTo>
                    <a:pt x="1680" y="615"/>
                    <a:pt x="1619" y="497"/>
                    <a:pt x="1711" y="497"/>
                  </a:cubicBezTo>
                  <a:close/>
                  <a:moveTo>
                    <a:pt x="2895" y="1"/>
                  </a:moveTo>
                  <a:cubicBezTo>
                    <a:pt x="2674" y="1"/>
                    <a:pt x="2455" y="44"/>
                    <a:pt x="2248" y="218"/>
                  </a:cubicBezTo>
                  <a:lnTo>
                    <a:pt x="1910" y="218"/>
                  </a:lnTo>
                  <a:cubicBezTo>
                    <a:pt x="1671" y="169"/>
                    <a:pt x="1443" y="134"/>
                    <a:pt x="1214" y="134"/>
                  </a:cubicBezTo>
                  <a:cubicBezTo>
                    <a:pt x="985" y="134"/>
                    <a:pt x="756" y="169"/>
                    <a:pt x="518" y="258"/>
                  </a:cubicBezTo>
                  <a:cubicBezTo>
                    <a:pt x="358" y="377"/>
                    <a:pt x="120" y="258"/>
                    <a:pt x="0" y="457"/>
                  </a:cubicBezTo>
                  <a:cubicBezTo>
                    <a:pt x="49" y="636"/>
                    <a:pt x="151" y="802"/>
                    <a:pt x="306" y="802"/>
                  </a:cubicBezTo>
                  <a:cubicBezTo>
                    <a:pt x="341" y="802"/>
                    <a:pt x="378" y="793"/>
                    <a:pt x="418" y="775"/>
                  </a:cubicBezTo>
                  <a:cubicBezTo>
                    <a:pt x="551" y="722"/>
                    <a:pt x="681" y="705"/>
                    <a:pt x="811" y="705"/>
                  </a:cubicBezTo>
                  <a:cubicBezTo>
                    <a:pt x="1070" y="705"/>
                    <a:pt x="1327" y="775"/>
                    <a:pt x="1592" y="775"/>
                  </a:cubicBezTo>
                  <a:cubicBezTo>
                    <a:pt x="1665" y="775"/>
                    <a:pt x="1742" y="779"/>
                    <a:pt x="1820" y="779"/>
                  </a:cubicBezTo>
                  <a:cubicBezTo>
                    <a:pt x="1996" y="779"/>
                    <a:pt x="2176" y="760"/>
                    <a:pt x="2328" y="636"/>
                  </a:cubicBezTo>
                  <a:cubicBezTo>
                    <a:pt x="2233" y="551"/>
                    <a:pt x="2133" y="524"/>
                    <a:pt x="2033" y="524"/>
                  </a:cubicBezTo>
                  <a:cubicBezTo>
                    <a:pt x="2026" y="524"/>
                    <a:pt x="2019" y="524"/>
                    <a:pt x="2012" y="524"/>
                  </a:cubicBezTo>
                  <a:lnTo>
                    <a:pt x="2012" y="524"/>
                  </a:lnTo>
                  <a:cubicBezTo>
                    <a:pt x="2060" y="521"/>
                    <a:pt x="2109" y="517"/>
                    <a:pt x="2157" y="517"/>
                  </a:cubicBezTo>
                  <a:cubicBezTo>
                    <a:pt x="2259" y="517"/>
                    <a:pt x="2358" y="535"/>
                    <a:pt x="2447" y="616"/>
                  </a:cubicBezTo>
                  <a:lnTo>
                    <a:pt x="2527" y="656"/>
                  </a:lnTo>
                  <a:lnTo>
                    <a:pt x="2606" y="616"/>
                  </a:lnTo>
                  <a:cubicBezTo>
                    <a:pt x="2651" y="572"/>
                    <a:pt x="2695" y="556"/>
                    <a:pt x="2739" y="556"/>
                  </a:cubicBezTo>
                  <a:cubicBezTo>
                    <a:pt x="2832" y="556"/>
                    <a:pt x="2923" y="629"/>
                    <a:pt x="3004" y="656"/>
                  </a:cubicBezTo>
                  <a:cubicBezTo>
                    <a:pt x="3177" y="616"/>
                    <a:pt x="3356" y="610"/>
                    <a:pt x="3536" y="610"/>
                  </a:cubicBezTo>
                  <a:cubicBezTo>
                    <a:pt x="3626" y="610"/>
                    <a:pt x="3717" y="611"/>
                    <a:pt x="3807" y="611"/>
                  </a:cubicBezTo>
                  <a:cubicBezTo>
                    <a:pt x="4078" y="611"/>
                    <a:pt x="4347" y="596"/>
                    <a:pt x="4596" y="477"/>
                  </a:cubicBezTo>
                  <a:cubicBezTo>
                    <a:pt x="4297" y="99"/>
                    <a:pt x="3820" y="258"/>
                    <a:pt x="3442" y="39"/>
                  </a:cubicBezTo>
                  <a:cubicBezTo>
                    <a:pt x="3262" y="30"/>
                    <a:pt x="3078" y="1"/>
                    <a:pt x="2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7059;p9">
              <a:extLst>
                <a:ext uri="{FF2B5EF4-FFF2-40B4-BE49-F238E27FC236}">
                  <a16:creationId xmlns:a16="http://schemas.microsoft.com/office/drawing/2014/main" id="{CBDA461C-067D-4568-BE6E-448821DDF32E}"/>
                </a:ext>
              </a:extLst>
            </p:cNvPr>
            <p:cNvSpPr/>
            <p:nvPr/>
          </p:nvSpPr>
          <p:spPr>
            <a:xfrm>
              <a:off x="4304575" y="4394700"/>
              <a:ext cx="98975" cy="28375"/>
            </a:xfrm>
            <a:custGeom>
              <a:avLst/>
              <a:gdLst/>
              <a:ahLst/>
              <a:cxnLst/>
              <a:rect l="l" t="t" r="r" b="b"/>
              <a:pathLst>
                <a:path w="3959" h="1135" extrusionOk="0">
                  <a:moveTo>
                    <a:pt x="80" y="0"/>
                  </a:moveTo>
                  <a:cubicBezTo>
                    <a:pt x="0" y="199"/>
                    <a:pt x="100" y="319"/>
                    <a:pt x="199" y="458"/>
                  </a:cubicBezTo>
                  <a:cubicBezTo>
                    <a:pt x="454" y="674"/>
                    <a:pt x="741" y="728"/>
                    <a:pt x="1035" y="728"/>
                  </a:cubicBezTo>
                  <a:cubicBezTo>
                    <a:pt x="1200" y="728"/>
                    <a:pt x="1367" y="711"/>
                    <a:pt x="1532" y="697"/>
                  </a:cubicBezTo>
                  <a:cubicBezTo>
                    <a:pt x="1654" y="685"/>
                    <a:pt x="1775" y="679"/>
                    <a:pt x="1895" y="679"/>
                  </a:cubicBezTo>
                  <a:cubicBezTo>
                    <a:pt x="2381" y="679"/>
                    <a:pt x="2848" y="783"/>
                    <a:pt x="3263" y="1055"/>
                  </a:cubicBezTo>
                  <a:cubicBezTo>
                    <a:pt x="3342" y="1095"/>
                    <a:pt x="3442" y="1134"/>
                    <a:pt x="3521" y="1134"/>
                  </a:cubicBezTo>
                  <a:cubicBezTo>
                    <a:pt x="3621" y="1134"/>
                    <a:pt x="3680" y="1114"/>
                    <a:pt x="3760" y="1055"/>
                  </a:cubicBezTo>
                  <a:cubicBezTo>
                    <a:pt x="3780" y="1015"/>
                    <a:pt x="3780" y="935"/>
                    <a:pt x="3780" y="896"/>
                  </a:cubicBezTo>
                  <a:cubicBezTo>
                    <a:pt x="3760" y="717"/>
                    <a:pt x="3879" y="617"/>
                    <a:pt x="3959" y="498"/>
                  </a:cubicBezTo>
                  <a:cubicBezTo>
                    <a:pt x="3243" y="160"/>
                    <a:pt x="2467" y="140"/>
                    <a:pt x="1691" y="140"/>
                  </a:cubicBezTo>
                  <a:cubicBezTo>
                    <a:pt x="1557" y="140"/>
                    <a:pt x="1420" y="148"/>
                    <a:pt x="1282" y="148"/>
                  </a:cubicBezTo>
                  <a:cubicBezTo>
                    <a:pt x="1052" y="148"/>
                    <a:pt x="821" y="125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7060;p9">
              <a:extLst>
                <a:ext uri="{FF2B5EF4-FFF2-40B4-BE49-F238E27FC236}">
                  <a16:creationId xmlns:a16="http://schemas.microsoft.com/office/drawing/2014/main" id="{64BB06DE-2D1A-4F33-AEC0-6853BBECD7B2}"/>
                </a:ext>
              </a:extLst>
            </p:cNvPr>
            <p:cNvSpPr/>
            <p:nvPr/>
          </p:nvSpPr>
          <p:spPr>
            <a:xfrm>
              <a:off x="4647225" y="4187050"/>
              <a:ext cx="104950" cy="25400"/>
            </a:xfrm>
            <a:custGeom>
              <a:avLst/>
              <a:gdLst/>
              <a:ahLst/>
              <a:cxnLst/>
              <a:rect l="l" t="t" r="r" b="b"/>
              <a:pathLst>
                <a:path w="4198" h="1016" extrusionOk="0">
                  <a:moveTo>
                    <a:pt x="1293" y="0"/>
                  </a:moveTo>
                  <a:cubicBezTo>
                    <a:pt x="1254" y="0"/>
                    <a:pt x="1214" y="5"/>
                    <a:pt x="1174" y="11"/>
                  </a:cubicBezTo>
                  <a:cubicBezTo>
                    <a:pt x="935" y="131"/>
                    <a:pt x="677" y="111"/>
                    <a:pt x="438" y="230"/>
                  </a:cubicBezTo>
                  <a:lnTo>
                    <a:pt x="80" y="230"/>
                  </a:lnTo>
                  <a:lnTo>
                    <a:pt x="20" y="290"/>
                  </a:lnTo>
                  <a:cubicBezTo>
                    <a:pt x="0" y="310"/>
                    <a:pt x="20" y="369"/>
                    <a:pt x="80" y="389"/>
                  </a:cubicBezTo>
                  <a:cubicBezTo>
                    <a:pt x="179" y="389"/>
                    <a:pt x="279" y="409"/>
                    <a:pt x="378" y="409"/>
                  </a:cubicBezTo>
                  <a:cubicBezTo>
                    <a:pt x="697" y="508"/>
                    <a:pt x="1055" y="469"/>
                    <a:pt x="1373" y="588"/>
                  </a:cubicBezTo>
                  <a:cubicBezTo>
                    <a:pt x="1512" y="668"/>
                    <a:pt x="1691" y="628"/>
                    <a:pt x="1850" y="727"/>
                  </a:cubicBezTo>
                  <a:cubicBezTo>
                    <a:pt x="1930" y="727"/>
                    <a:pt x="2069" y="767"/>
                    <a:pt x="2169" y="767"/>
                  </a:cubicBezTo>
                  <a:lnTo>
                    <a:pt x="2487" y="767"/>
                  </a:lnTo>
                  <a:cubicBezTo>
                    <a:pt x="2576" y="827"/>
                    <a:pt x="2671" y="827"/>
                    <a:pt x="2763" y="827"/>
                  </a:cubicBezTo>
                  <a:cubicBezTo>
                    <a:pt x="2855" y="827"/>
                    <a:pt x="2944" y="827"/>
                    <a:pt x="3024" y="886"/>
                  </a:cubicBezTo>
                  <a:lnTo>
                    <a:pt x="3203" y="886"/>
                  </a:lnTo>
                  <a:cubicBezTo>
                    <a:pt x="3236" y="870"/>
                    <a:pt x="3266" y="860"/>
                    <a:pt x="3297" y="860"/>
                  </a:cubicBezTo>
                  <a:cubicBezTo>
                    <a:pt x="3342" y="860"/>
                    <a:pt x="3392" y="880"/>
                    <a:pt x="3462" y="926"/>
                  </a:cubicBezTo>
                  <a:cubicBezTo>
                    <a:pt x="3531" y="996"/>
                    <a:pt x="3611" y="1016"/>
                    <a:pt x="3695" y="1016"/>
                  </a:cubicBezTo>
                  <a:cubicBezTo>
                    <a:pt x="3780" y="1016"/>
                    <a:pt x="3869" y="996"/>
                    <a:pt x="3959" y="986"/>
                  </a:cubicBezTo>
                  <a:cubicBezTo>
                    <a:pt x="4078" y="926"/>
                    <a:pt x="4158" y="827"/>
                    <a:pt x="4198" y="707"/>
                  </a:cubicBezTo>
                  <a:cubicBezTo>
                    <a:pt x="4146" y="525"/>
                    <a:pt x="4033" y="494"/>
                    <a:pt x="3908" y="494"/>
                  </a:cubicBezTo>
                  <a:cubicBezTo>
                    <a:pt x="3844" y="494"/>
                    <a:pt x="3776" y="503"/>
                    <a:pt x="3711" y="503"/>
                  </a:cubicBezTo>
                  <a:cubicBezTo>
                    <a:pt x="3613" y="503"/>
                    <a:pt x="3523" y="484"/>
                    <a:pt x="3462" y="389"/>
                  </a:cubicBezTo>
                  <a:cubicBezTo>
                    <a:pt x="3364" y="326"/>
                    <a:pt x="3258" y="312"/>
                    <a:pt x="3151" y="312"/>
                  </a:cubicBezTo>
                  <a:cubicBezTo>
                    <a:pt x="3068" y="312"/>
                    <a:pt x="2983" y="321"/>
                    <a:pt x="2900" y="321"/>
                  </a:cubicBezTo>
                  <a:cubicBezTo>
                    <a:pt x="2785" y="321"/>
                    <a:pt x="2671" y="305"/>
                    <a:pt x="2567" y="230"/>
                  </a:cubicBezTo>
                  <a:cubicBezTo>
                    <a:pt x="2467" y="230"/>
                    <a:pt x="2387" y="210"/>
                    <a:pt x="2288" y="210"/>
                  </a:cubicBezTo>
                  <a:cubicBezTo>
                    <a:pt x="2089" y="131"/>
                    <a:pt x="1870" y="210"/>
                    <a:pt x="1691" y="91"/>
                  </a:cubicBezTo>
                  <a:cubicBezTo>
                    <a:pt x="1650" y="77"/>
                    <a:pt x="1618" y="54"/>
                    <a:pt x="1583" y="54"/>
                  </a:cubicBezTo>
                  <a:cubicBezTo>
                    <a:pt x="1567" y="54"/>
                    <a:pt x="1551" y="59"/>
                    <a:pt x="1532" y="71"/>
                  </a:cubicBezTo>
                  <a:cubicBezTo>
                    <a:pt x="1453" y="18"/>
                    <a:pt x="1373" y="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7061;p9">
              <a:extLst>
                <a:ext uri="{FF2B5EF4-FFF2-40B4-BE49-F238E27FC236}">
                  <a16:creationId xmlns:a16="http://schemas.microsoft.com/office/drawing/2014/main" id="{3169C689-2F79-4EDA-8B22-EEC3B5DD5A1F}"/>
                </a:ext>
              </a:extLst>
            </p:cNvPr>
            <p:cNvSpPr/>
            <p:nvPr/>
          </p:nvSpPr>
          <p:spPr>
            <a:xfrm>
              <a:off x="4687000" y="4400525"/>
              <a:ext cx="73625" cy="24850"/>
            </a:xfrm>
            <a:custGeom>
              <a:avLst/>
              <a:gdLst/>
              <a:ahLst/>
              <a:cxnLst/>
              <a:rect l="l" t="t" r="r" b="b"/>
              <a:pathLst>
                <a:path w="2945" h="994" extrusionOk="0">
                  <a:moveTo>
                    <a:pt x="304" y="1"/>
                  </a:moveTo>
                  <a:cubicBezTo>
                    <a:pt x="171" y="1"/>
                    <a:pt x="58" y="65"/>
                    <a:pt x="1" y="305"/>
                  </a:cubicBezTo>
                  <a:cubicBezTo>
                    <a:pt x="55" y="412"/>
                    <a:pt x="76" y="569"/>
                    <a:pt x="226" y="569"/>
                  </a:cubicBezTo>
                  <a:cubicBezTo>
                    <a:pt x="242" y="569"/>
                    <a:pt x="260" y="567"/>
                    <a:pt x="279" y="563"/>
                  </a:cubicBezTo>
                  <a:cubicBezTo>
                    <a:pt x="370" y="538"/>
                    <a:pt x="450" y="524"/>
                    <a:pt x="528" y="524"/>
                  </a:cubicBezTo>
                  <a:cubicBezTo>
                    <a:pt x="637" y="524"/>
                    <a:pt x="740" y="553"/>
                    <a:pt x="856" y="623"/>
                  </a:cubicBezTo>
                  <a:cubicBezTo>
                    <a:pt x="1257" y="912"/>
                    <a:pt x="1684" y="993"/>
                    <a:pt x="2147" y="993"/>
                  </a:cubicBezTo>
                  <a:cubicBezTo>
                    <a:pt x="2258" y="993"/>
                    <a:pt x="2372" y="989"/>
                    <a:pt x="2487" y="981"/>
                  </a:cubicBezTo>
                  <a:cubicBezTo>
                    <a:pt x="2547" y="961"/>
                    <a:pt x="2567" y="961"/>
                    <a:pt x="2587" y="961"/>
                  </a:cubicBezTo>
                  <a:cubicBezTo>
                    <a:pt x="2647" y="921"/>
                    <a:pt x="2686" y="901"/>
                    <a:pt x="2746" y="862"/>
                  </a:cubicBezTo>
                  <a:cubicBezTo>
                    <a:pt x="2786" y="802"/>
                    <a:pt x="2845" y="762"/>
                    <a:pt x="2865" y="702"/>
                  </a:cubicBezTo>
                  <a:cubicBezTo>
                    <a:pt x="2905" y="623"/>
                    <a:pt x="2945" y="523"/>
                    <a:pt x="2865" y="464"/>
                  </a:cubicBezTo>
                  <a:cubicBezTo>
                    <a:pt x="2553" y="412"/>
                    <a:pt x="2271" y="254"/>
                    <a:pt x="1953" y="254"/>
                  </a:cubicBezTo>
                  <a:cubicBezTo>
                    <a:pt x="1907" y="254"/>
                    <a:pt x="1859" y="257"/>
                    <a:pt x="1811" y="265"/>
                  </a:cubicBezTo>
                  <a:cubicBezTo>
                    <a:pt x="1734" y="342"/>
                    <a:pt x="1663" y="368"/>
                    <a:pt x="1594" y="368"/>
                  </a:cubicBezTo>
                  <a:cubicBezTo>
                    <a:pt x="1483" y="368"/>
                    <a:pt x="1376" y="301"/>
                    <a:pt x="1254" y="265"/>
                  </a:cubicBezTo>
                  <a:cubicBezTo>
                    <a:pt x="1075" y="205"/>
                    <a:pt x="916" y="126"/>
                    <a:pt x="757" y="86"/>
                  </a:cubicBezTo>
                  <a:cubicBezTo>
                    <a:pt x="612" y="75"/>
                    <a:pt x="446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7062;p9">
              <a:extLst>
                <a:ext uri="{FF2B5EF4-FFF2-40B4-BE49-F238E27FC236}">
                  <a16:creationId xmlns:a16="http://schemas.microsoft.com/office/drawing/2014/main" id="{0C8CF810-6B44-4716-A8F1-F6F379CE8042}"/>
                </a:ext>
              </a:extLst>
            </p:cNvPr>
            <p:cNvSpPr/>
            <p:nvPr/>
          </p:nvSpPr>
          <p:spPr>
            <a:xfrm>
              <a:off x="4980425" y="4285300"/>
              <a:ext cx="36325" cy="82800"/>
            </a:xfrm>
            <a:custGeom>
              <a:avLst/>
              <a:gdLst/>
              <a:ahLst/>
              <a:cxnLst/>
              <a:rect l="l" t="t" r="r" b="b"/>
              <a:pathLst>
                <a:path w="1453" h="3312" extrusionOk="0">
                  <a:moveTo>
                    <a:pt x="1293" y="0"/>
                  </a:moveTo>
                  <a:cubicBezTo>
                    <a:pt x="1194" y="99"/>
                    <a:pt x="1015" y="40"/>
                    <a:pt x="916" y="139"/>
                  </a:cubicBezTo>
                  <a:cubicBezTo>
                    <a:pt x="597" y="458"/>
                    <a:pt x="478" y="895"/>
                    <a:pt x="398" y="1333"/>
                  </a:cubicBezTo>
                  <a:cubicBezTo>
                    <a:pt x="100" y="1751"/>
                    <a:pt x="0" y="2248"/>
                    <a:pt x="60" y="2785"/>
                  </a:cubicBezTo>
                  <a:cubicBezTo>
                    <a:pt x="76" y="2991"/>
                    <a:pt x="67" y="3311"/>
                    <a:pt x="325" y="3311"/>
                  </a:cubicBezTo>
                  <a:cubicBezTo>
                    <a:pt x="390" y="3311"/>
                    <a:pt x="473" y="3291"/>
                    <a:pt x="577" y="3243"/>
                  </a:cubicBezTo>
                  <a:cubicBezTo>
                    <a:pt x="657" y="2606"/>
                    <a:pt x="697" y="1950"/>
                    <a:pt x="796" y="1313"/>
                  </a:cubicBezTo>
                  <a:cubicBezTo>
                    <a:pt x="856" y="955"/>
                    <a:pt x="995" y="637"/>
                    <a:pt x="1293" y="438"/>
                  </a:cubicBezTo>
                  <a:lnTo>
                    <a:pt x="1453" y="298"/>
                  </a:lnTo>
                  <a:cubicBezTo>
                    <a:pt x="1453" y="159"/>
                    <a:pt x="1413" y="4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7063;p9">
              <a:extLst>
                <a:ext uri="{FF2B5EF4-FFF2-40B4-BE49-F238E27FC236}">
                  <a16:creationId xmlns:a16="http://schemas.microsoft.com/office/drawing/2014/main" id="{EF64FE15-0EAE-4320-8F33-91ABB1863B37}"/>
                </a:ext>
              </a:extLst>
            </p:cNvPr>
            <p:cNvSpPr/>
            <p:nvPr/>
          </p:nvSpPr>
          <p:spPr>
            <a:xfrm>
              <a:off x="4131500" y="4332525"/>
              <a:ext cx="88050" cy="18625"/>
            </a:xfrm>
            <a:custGeom>
              <a:avLst/>
              <a:gdLst/>
              <a:ahLst/>
              <a:cxnLst/>
              <a:rect l="l" t="t" r="r" b="b"/>
              <a:pathLst>
                <a:path w="3522" h="745" extrusionOk="0">
                  <a:moveTo>
                    <a:pt x="160" y="1"/>
                  </a:moveTo>
                  <a:cubicBezTo>
                    <a:pt x="120" y="100"/>
                    <a:pt x="40" y="220"/>
                    <a:pt x="1" y="339"/>
                  </a:cubicBezTo>
                  <a:cubicBezTo>
                    <a:pt x="200" y="399"/>
                    <a:pt x="398" y="339"/>
                    <a:pt x="538" y="518"/>
                  </a:cubicBezTo>
                  <a:cubicBezTo>
                    <a:pt x="570" y="561"/>
                    <a:pt x="596" y="580"/>
                    <a:pt x="623" y="580"/>
                  </a:cubicBezTo>
                  <a:cubicBezTo>
                    <a:pt x="646" y="580"/>
                    <a:pt x="669" y="566"/>
                    <a:pt x="697" y="538"/>
                  </a:cubicBezTo>
                  <a:cubicBezTo>
                    <a:pt x="1052" y="515"/>
                    <a:pt x="1408" y="380"/>
                    <a:pt x="1756" y="380"/>
                  </a:cubicBezTo>
                  <a:cubicBezTo>
                    <a:pt x="2011" y="380"/>
                    <a:pt x="2263" y="453"/>
                    <a:pt x="2507" y="697"/>
                  </a:cubicBezTo>
                  <a:cubicBezTo>
                    <a:pt x="2541" y="731"/>
                    <a:pt x="2585" y="745"/>
                    <a:pt x="2634" y="745"/>
                  </a:cubicBezTo>
                  <a:cubicBezTo>
                    <a:pt x="2786" y="745"/>
                    <a:pt x="2993" y="613"/>
                    <a:pt x="3144" y="538"/>
                  </a:cubicBezTo>
                  <a:cubicBezTo>
                    <a:pt x="3223" y="399"/>
                    <a:pt x="3442" y="498"/>
                    <a:pt x="3522" y="339"/>
                  </a:cubicBezTo>
                  <a:cubicBezTo>
                    <a:pt x="2753" y="170"/>
                    <a:pt x="1983" y="19"/>
                    <a:pt x="1181" y="19"/>
                  </a:cubicBezTo>
                  <a:cubicBezTo>
                    <a:pt x="1132" y="19"/>
                    <a:pt x="1084" y="20"/>
                    <a:pt x="1035" y="21"/>
                  </a:cubicBezTo>
                  <a:cubicBezTo>
                    <a:pt x="946" y="90"/>
                    <a:pt x="861" y="120"/>
                    <a:pt x="776" y="120"/>
                  </a:cubicBezTo>
                  <a:cubicBezTo>
                    <a:pt x="692" y="120"/>
                    <a:pt x="607" y="90"/>
                    <a:pt x="518" y="41"/>
                  </a:cubicBezTo>
                  <a:cubicBezTo>
                    <a:pt x="398" y="21"/>
                    <a:pt x="299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7064;p9">
              <a:extLst>
                <a:ext uri="{FF2B5EF4-FFF2-40B4-BE49-F238E27FC236}">
                  <a16:creationId xmlns:a16="http://schemas.microsoft.com/office/drawing/2014/main" id="{9F54CD51-5F4C-414F-9971-999B5445061A}"/>
                </a:ext>
              </a:extLst>
            </p:cNvPr>
            <p:cNvSpPr/>
            <p:nvPr/>
          </p:nvSpPr>
          <p:spPr>
            <a:xfrm>
              <a:off x="4602950" y="4350425"/>
              <a:ext cx="102975" cy="15050"/>
            </a:xfrm>
            <a:custGeom>
              <a:avLst/>
              <a:gdLst/>
              <a:ahLst/>
              <a:cxnLst/>
              <a:rect l="l" t="t" r="r" b="b"/>
              <a:pathLst>
                <a:path w="4119" h="602" extrusionOk="0">
                  <a:moveTo>
                    <a:pt x="493" y="1"/>
                  </a:moveTo>
                  <a:cubicBezTo>
                    <a:pt x="349" y="1"/>
                    <a:pt x="205" y="1"/>
                    <a:pt x="61" y="1"/>
                  </a:cubicBezTo>
                  <a:cubicBezTo>
                    <a:pt x="41" y="1"/>
                    <a:pt x="41" y="1"/>
                    <a:pt x="1" y="41"/>
                  </a:cubicBezTo>
                  <a:cubicBezTo>
                    <a:pt x="1" y="100"/>
                    <a:pt x="1" y="120"/>
                    <a:pt x="80" y="140"/>
                  </a:cubicBezTo>
                  <a:cubicBezTo>
                    <a:pt x="379" y="140"/>
                    <a:pt x="677" y="180"/>
                    <a:pt x="916" y="319"/>
                  </a:cubicBezTo>
                  <a:cubicBezTo>
                    <a:pt x="956" y="289"/>
                    <a:pt x="996" y="275"/>
                    <a:pt x="1035" y="275"/>
                  </a:cubicBezTo>
                  <a:cubicBezTo>
                    <a:pt x="1075" y="275"/>
                    <a:pt x="1115" y="289"/>
                    <a:pt x="1155" y="319"/>
                  </a:cubicBezTo>
                  <a:cubicBezTo>
                    <a:pt x="1289" y="234"/>
                    <a:pt x="1422" y="201"/>
                    <a:pt x="1554" y="201"/>
                  </a:cubicBezTo>
                  <a:cubicBezTo>
                    <a:pt x="1851" y="201"/>
                    <a:pt x="2145" y="368"/>
                    <a:pt x="2448" y="478"/>
                  </a:cubicBezTo>
                  <a:cubicBezTo>
                    <a:pt x="2709" y="550"/>
                    <a:pt x="2965" y="602"/>
                    <a:pt x="3218" y="602"/>
                  </a:cubicBezTo>
                  <a:cubicBezTo>
                    <a:pt x="3524" y="602"/>
                    <a:pt x="3825" y="526"/>
                    <a:pt x="4119" y="319"/>
                  </a:cubicBezTo>
                  <a:cubicBezTo>
                    <a:pt x="2926" y="17"/>
                    <a:pt x="1718" y="1"/>
                    <a:pt x="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7065;p9">
              <a:extLst>
                <a:ext uri="{FF2B5EF4-FFF2-40B4-BE49-F238E27FC236}">
                  <a16:creationId xmlns:a16="http://schemas.microsoft.com/office/drawing/2014/main" id="{575C4785-85B2-4F9B-AA9B-9F99CCAC7F82}"/>
                </a:ext>
              </a:extLst>
            </p:cNvPr>
            <p:cNvSpPr/>
            <p:nvPr/>
          </p:nvSpPr>
          <p:spPr>
            <a:xfrm>
              <a:off x="5420550" y="4148450"/>
              <a:ext cx="88550" cy="12525"/>
            </a:xfrm>
            <a:custGeom>
              <a:avLst/>
              <a:gdLst/>
              <a:ahLst/>
              <a:cxnLst/>
              <a:rect l="l" t="t" r="r" b="b"/>
              <a:pathLst>
                <a:path w="3542" h="501" extrusionOk="0">
                  <a:moveTo>
                    <a:pt x="3020" y="1"/>
                  </a:moveTo>
                  <a:cubicBezTo>
                    <a:pt x="2165" y="1"/>
                    <a:pt x="1320" y="164"/>
                    <a:pt x="477" y="164"/>
                  </a:cubicBezTo>
                  <a:cubicBezTo>
                    <a:pt x="437" y="164"/>
                    <a:pt x="398" y="163"/>
                    <a:pt x="359" y="163"/>
                  </a:cubicBezTo>
                  <a:cubicBezTo>
                    <a:pt x="219" y="262"/>
                    <a:pt x="1" y="242"/>
                    <a:pt x="1" y="501"/>
                  </a:cubicBezTo>
                  <a:lnTo>
                    <a:pt x="2845" y="501"/>
                  </a:lnTo>
                  <a:cubicBezTo>
                    <a:pt x="2706" y="302"/>
                    <a:pt x="2746" y="202"/>
                    <a:pt x="2984" y="163"/>
                  </a:cubicBezTo>
                  <a:cubicBezTo>
                    <a:pt x="3183" y="163"/>
                    <a:pt x="3382" y="163"/>
                    <a:pt x="3541" y="23"/>
                  </a:cubicBezTo>
                  <a:cubicBezTo>
                    <a:pt x="3367" y="7"/>
                    <a:pt x="3193" y="1"/>
                    <a:pt x="30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7066;p9">
              <a:extLst>
                <a:ext uri="{FF2B5EF4-FFF2-40B4-BE49-F238E27FC236}">
                  <a16:creationId xmlns:a16="http://schemas.microsoft.com/office/drawing/2014/main" id="{88F79EC1-63F7-42FC-AEEB-D03828513620}"/>
                </a:ext>
              </a:extLst>
            </p:cNvPr>
            <p:cNvSpPr/>
            <p:nvPr/>
          </p:nvSpPr>
          <p:spPr>
            <a:xfrm>
              <a:off x="5074425" y="4252275"/>
              <a:ext cx="122350" cy="27075"/>
            </a:xfrm>
            <a:custGeom>
              <a:avLst/>
              <a:gdLst/>
              <a:ahLst/>
              <a:cxnLst/>
              <a:rect l="l" t="t" r="r" b="b"/>
              <a:pathLst>
                <a:path w="4894" h="1083" extrusionOk="0">
                  <a:moveTo>
                    <a:pt x="470" y="0"/>
                  </a:moveTo>
                  <a:cubicBezTo>
                    <a:pt x="276" y="0"/>
                    <a:pt x="105" y="73"/>
                    <a:pt x="0" y="366"/>
                  </a:cubicBezTo>
                  <a:cubicBezTo>
                    <a:pt x="100" y="386"/>
                    <a:pt x="219" y="406"/>
                    <a:pt x="338" y="446"/>
                  </a:cubicBezTo>
                  <a:cubicBezTo>
                    <a:pt x="617" y="645"/>
                    <a:pt x="955" y="585"/>
                    <a:pt x="1234" y="744"/>
                  </a:cubicBezTo>
                  <a:cubicBezTo>
                    <a:pt x="1293" y="744"/>
                    <a:pt x="1333" y="744"/>
                    <a:pt x="1393" y="764"/>
                  </a:cubicBezTo>
                  <a:cubicBezTo>
                    <a:pt x="2029" y="863"/>
                    <a:pt x="2666" y="1082"/>
                    <a:pt x="3322" y="1082"/>
                  </a:cubicBezTo>
                  <a:cubicBezTo>
                    <a:pt x="3445" y="1014"/>
                    <a:pt x="3572" y="991"/>
                    <a:pt x="3702" y="991"/>
                  </a:cubicBezTo>
                  <a:cubicBezTo>
                    <a:pt x="3956" y="991"/>
                    <a:pt x="4219" y="1077"/>
                    <a:pt x="4473" y="1077"/>
                  </a:cubicBezTo>
                  <a:cubicBezTo>
                    <a:pt x="4617" y="1077"/>
                    <a:pt x="4758" y="1050"/>
                    <a:pt x="4894" y="963"/>
                  </a:cubicBezTo>
                  <a:cubicBezTo>
                    <a:pt x="4839" y="552"/>
                    <a:pt x="4605" y="509"/>
                    <a:pt x="4354" y="509"/>
                  </a:cubicBezTo>
                  <a:cubicBezTo>
                    <a:pt x="4288" y="509"/>
                    <a:pt x="4220" y="512"/>
                    <a:pt x="4154" y="512"/>
                  </a:cubicBezTo>
                  <a:cubicBezTo>
                    <a:pt x="4107" y="512"/>
                    <a:pt x="4062" y="511"/>
                    <a:pt x="4019" y="505"/>
                  </a:cubicBezTo>
                  <a:cubicBezTo>
                    <a:pt x="3004" y="466"/>
                    <a:pt x="2009" y="366"/>
                    <a:pt x="1015" y="68"/>
                  </a:cubicBezTo>
                  <a:cubicBezTo>
                    <a:pt x="836" y="58"/>
                    <a:pt x="644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7067;p9">
              <a:extLst>
                <a:ext uri="{FF2B5EF4-FFF2-40B4-BE49-F238E27FC236}">
                  <a16:creationId xmlns:a16="http://schemas.microsoft.com/office/drawing/2014/main" id="{DB5CBBC2-D4ED-41E9-A3A7-8FD420D8B87F}"/>
                </a:ext>
              </a:extLst>
            </p:cNvPr>
            <p:cNvSpPr/>
            <p:nvPr/>
          </p:nvSpPr>
          <p:spPr>
            <a:xfrm>
              <a:off x="4994850" y="4174875"/>
              <a:ext cx="82075" cy="21125"/>
            </a:xfrm>
            <a:custGeom>
              <a:avLst/>
              <a:gdLst/>
              <a:ahLst/>
              <a:cxnLst/>
              <a:rect l="l" t="t" r="r" b="b"/>
              <a:pathLst>
                <a:path w="3283" h="845" extrusionOk="0">
                  <a:moveTo>
                    <a:pt x="3124" y="1"/>
                  </a:moveTo>
                  <a:cubicBezTo>
                    <a:pt x="2666" y="80"/>
                    <a:pt x="2169" y="100"/>
                    <a:pt x="1691" y="240"/>
                  </a:cubicBezTo>
                  <a:cubicBezTo>
                    <a:pt x="1194" y="359"/>
                    <a:pt x="716" y="299"/>
                    <a:pt x="219" y="359"/>
                  </a:cubicBezTo>
                  <a:cubicBezTo>
                    <a:pt x="100" y="359"/>
                    <a:pt x="0" y="438"/>
                    <a:pt x="0" y="558"/>
                  </a:cubicBezTo>
                  <a:cubicBezTo>
                    <a:pt x="0" y="677"/>
                    <a:pt x="80" y="777"/>
                    <a:pt x="199" y="797"/>
                  </a:cubicBezTo>
                  <a:cubicBezTo>
                    <a:pt x="258" y="826"/>
                    <a:pt x="326" y="844"/>
                    <a:pt x="383" y="844"/>
                  </a:cubicBezTo>
                  <a:cubicBezTo>
                    <a:pt x="403" y="844"/>
                    <a:pt x="422" y="842"/>
                    <a:pt x="438" y="836"/>
                  </a:cubicBezTo>
                  <a:cubicBezTo>
                    <a:pt x="1313" y="677"/>
                    <a:pt x="2169" y="498"/>
                    <a:pt x="3004" y="359"/>
                  </a:cubicBezTo>
                  <a:cubicBezTo>
                    <a:pt x="3004" y="200"/>
                    <a:pt x="3283" y="180"/>
                    <a:pt x="3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7068;p9">
              <a:extLst>
                <a:ext uri="{FF2B5EF4-FFF2-40B4-BE49-F238E27FC236}">
                  <a16:creationId xmlns:a16="http://schemas.microsoft.com/office/drawing/2014/main" id="{76E2A287-B8C7-42DD-9186-E96D7D53A440}"/>
                </a:ext>
              </a:extLst>
            </p:cNvPr>
            <p:cNvSpPr/>
            <p:nvPr/>
          </p:nvSpPr>
          <p:spPr>
            <a:xfrm>
              <a:off x="4482600" y="4332525"/>
              <a:ext cx="122375" cy="21425"/>
            </a:xfrm>
            <a:custGeom>
              <a:avLst/>
              <a:gdLst/>
              <a:ahLst/>
              <a:cxnLst/>
              <a:rect l="l" t="t" r="r" b="b"/>
              <a:pathLst>
                <a:path w="4895" h="857" extrusionOk="0">
                  <a:moveTo>
                    <a:pt x="1" y="1"/>
                  </a:moveTo>
                  <a:lnTo>
                    <a:pt x="1" y="1"/>
                  </a:lnTo>
                  <a:cubicBezTo>
                    <a:pt x="299" y="240"/>
                    <a:pt x="677" y="319"/>
                    <a:pt x="1035" y="339"/>
                  </a:cubicBezTo>
                  <a:cubicBezTo>
                    <a:pt x="1413" y="359"/>
                    <a:pt x="1791" y="419"/>
                    <a:pt x="2169" y="438"/>
                  </a:cubicBezTo>
                  <a:cubicBezTo>
                    <a:pt x="3084" y="518"/>
                    <a:pt x="3960" y="836"/>
                    <a:pt x="4894" y="856"/>
                  </a:cubicBezTo>
                  <a:cubicBezTo>
                    <a:pt x="4894" y="816"/>
                    <a:pt x="4875" y="757"/>
                    <a:pt x="4875" y="717"/>
                  </a:cubicBezTo>
                  <a:cubicBezTo>
                    <a:pt x="3303" y="160"/>
                    <a:pt x="1612" y="2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7069;p9">
              <a:extLst>
                <a:ext uri="{FF2B5EF4-FFF2-40B4-BE49-F238E27FC236}">
                  <a16:creationId xmlns:a16="http://schemas.microsoft.com/office/drawing/2014/main" id="{320A1BC4-E74E-40D6-8EF1-AE62D7F63262}"/>
                </a:ext>
              </a:extLst>
            </p:cNvPr>
            <p:cNvSpPr/>
            <p:nvPr/>
          </p:nvSpPr>
          <p:spPr>
            <a:xfrm>
              <a:off x="5138575" y="4524425"/>
              <a:ext cx="81075" cy="24650"/>
            </a:xfrm>
            <a:custGeom>
              <a:avLst/>
              <a:gdLst/>
              <a:ahLst/>
              <a:cxnLst/>
              <a:rect l="l" t="t" r="r" b="b"/>
              <a:pathLst>
                <a:path w="3243" h="986" extrusionOk="0">
                  <a:moveTo>
                    <a:pt x="2944" y="0"/>
                  </a:moveTo>
                  <a:cubicBezTo>
                    <a:pt x="2909" y="0"/>
                    <a:pt x="2869" y="7"/>
                    <a:pt x="2825" y="23"/>
                  </a:cubicBezTo>
                  <a:cubicBezTo>
                    <a:pt x="2785" y="23"/>
                    <a:pt x="2726" y="43"/>
                    <a:pt x="2686" y="83"/>
                  </a:cubicBezTo>
                  <a:cubicBezTo>
                    <a:pt x="2606" y="103"/>
                    <a:pt x="2527" y="143"/>
                    <a:pt x="2487" y="202"/>
                  </a:cubicBezTo>
                  <a:cubicBezTo>
                    <a:pt x="1791" y="302"/>
                    <a:pt x="1094" y="421"/>
                    <a:pt x="398" y="521"/>
                  </a:cubicBezTo>
                  <a:cubicBezTo>
                    <a:pt x="0" y="799"/>
                    <a:pt x="0" y="799"/>
                    <a:pt x="219" y="978"/>
                  </a:cubicBezTo>
                  <a:cubicBezTo>
                    <a:pt x="278" y="984"/>
                    <a:pt x="336" y="986"/>
                    <a:pt x="395" y="986"/>
                  </a:cubicBezTo>
                  <a:cubicBezTo>
                    <a:pt x="557" y="986"/>
                    <a:pt x="721" y="968"/>
                    <a:pt x="896" y="938"/>
                  </a:cubicBezTo>
                  <a:cubicBezTo>
                    <a:pt x="1552" y="938"/>
                    <a:pt x="2208" y="799"/>
                    <a:pt x="2845" y="700"/>
                  </a:cubicBezTo>
                  <a:cubicBezTo>
                    <a:pt x="2984" y="640"/>
                    <a:pt x="3104" y="600"/>
                    <a:pt x="3183" y="481"/>
                  </a:cubicBezTo>
                  <a:cubicBezTo>
                    <a:pt x="3223" y="401"/>
                    <a:pt x="3243" y="322"/>
                    <a:pt x="3223" y="222"/>
                  </a:cubicBezTo>
                  <a:cubicBezTo>
                    <a:pt x="3159" y="111"/>
                    <a:pt x="3083" y="0"/>
                    <a:pt x="29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7070;p9">
              <a:extLst>
                <a:ext uri="{FF2B5EF4-FFF2-40B4-BE49-F238E27FC236}">
                  <a16:creationId xmlns:a16="http://schemas.microsoft.com/office/drawing/2014/main" id="{61447B73-9054-4F1D-8B0E-CDF42D880F45}"/>
                </a:ext>
              </a:extLst>
            </p:cNvPr>
            <p:cNvSpPr/>
            <p:nvPr/>
          </p:nvSpPr>
          <p:spPr>
            <a:xfrm>
              <a:off x="5003300" y="4504575"/>
              <a:ext cx="79100" cy="17250"/>
            </a:xfrm>
            <a:custGeom>
              <a:avLst/>
              <a:gdLst/>
              <a:ahLst/>
              <a:cxnLst/>
              <a:rect l="l" t="t" r="r" b="b"/>
              <a:pathLst>
                <a:path w="3164" h="690" extrusionOk="0">
                  <a:moveTo>
                    <a:pt x="774" y="1"/>
                  </a:moveTo>
                  <a:cubicBezTo>
                    <a:pt x="466" y="1"/>
                    <a:pt x="201" y="151"/>
                    <a:pt x="1" y="499"/>
                  </a:cubicBezTo>
                  <a:cubicBezTo>
                    <a:pt x="113" y="572"/>
                    <a:pt x="233" y="590"/>
                    <a:pt x="353" y="590"/>
                  </a:cubicBezTo>
                  <a:cubicBezTo>
                    <a:pt x="467" y="590"/>
                    <a:pt x="582" y="574"/>
                    <a:pt x="694" y="574"/>
                  </a:cubicBezTo>
                  <a:cubicBezTo>
                    <a:pt x="820" y="574"/>
                    <a:pt x="943" y="594"/>
                    <a:pt x="1055" y="678"/>
                  </a:cubicBezTo>
                  <a:cubicBezTo>
                    <a:pt x="1229" y="683"/>
                    <a:pt x="1404" y="689"/>
                    <a:pt x="1580" y="689"/>
                  </a:cubicBezTo>
                  <a:cubicBezTo>
                    <a:pt x="2108" y="689"/>
                    <a:pt x="2641" y="633"/>
                    <a:pt x="3163" y="320"/>
                  </a:cubicBezTo>
                  <a:cubicBezTo>
                    <a:pt x="2990" y="211"/>
                    <a:pt x="2843" y="172"/>
                    <a:pt x="2704" y="172"/>
                  </a:cubicBezTo>
                  <a:cubicBezTo>
                    <a:pt x="2540" y="172"/>
                    <a:pt x="2390" y="226"/>
                    <a:pt x="2229" y="280"/>
                  </a:cubicBezTo>
                  <a:cubicBezTo>
                    <a:pt x="2168" y="295"/>
                    <a:pt x="2112" y="304"/>
                    <a:pt x="2062" y="304"/>
                  </a:cubicBezTo>
                  <a:cubicBezTo>
                    <a:pt x="1917" y="304"/>
                    <a:pt x="1821" y="229"/>
                    <a:pt x="1791" y="22"/>
                  </a:cubicBezTo>
                  <a:cubicBezTo>
                    <a:pt x="1632" y="42"/>
                    <a:pt x="1433" y="81"/>
                    <a:pt x="1254" y="101"/>
                  </a:cubicBezTo>
                  <a:cubicBezTo>
                    <a:pt x="1085" y="36"/>
                    <a:pt x="924" y="1"/>
                    <a:pt x="7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7071;p9">
              <a:extLst>
                <a:ext uri="{FF2B5EF4-FFF2-40B4-BE49-F238E27FC236}">
                  <a16:creationId xmlns:a16="http://schemas.microsoft.com/office/drawing/2014/main" id="{7F11BEC8-7443-4C5B-87CC-AF0303062B0F}"/>
                </a:ext>
              </a:extLst>
            </p:cNvPr>
            <p:cNvSpPr/>
            <p:nvPr/>
          </p:nvSpPr>
          <p:spPr>
            <a:xfrm>
              <a:off x="5201225" y="4266325"/>
              <a:ext cx="62200" cy="37275"/>
            </a:xfrm>
            <a:custGeom>
              <a:avLst/>
              <a:gdLst/>
              <a:ahLst/>
              <a:cxnLst/>
              <a:rect l="l" t="t" r="r" b="b"/>
              <a:pathLst>
                <a:path w="2488" h="1491" extrusionOk="0">
                  <a:moveTo>
                    <a:pt x="769" y="1"/>
                  </a:moveTo>
                  <a:cubicBezTo>
                    <a:pt x="560" y="1"/>
                    <a:pt x="454" y="204"/>
                    <a:pt x="319" y="321"/>
                  </a:cubicBezTo>
                  <a:cubicBezTo>
                    <a:pt x="518" y="719"/>
                    <a:pt x="41" y="560"/>
                    <a:pt x="1" y="759"/>
                  </a:cubicBezTo>
                  <a:cubicBezTo>
                    <a:pt x="140" y="819"/>
                    <a:pt x="279" y="918"/>
                    <a:pt x="419" y="998"/>
                  </a:cubicBezTo>
                  <a:cubicBezTo>
                    <a:pt x="299" y="1097"/>
                    <a:pt x="80" y="1077"/>
                    <a:pt x="21" y="1276"/>
                  </a:cubicBezTo>
                  <a:cubicBezTo>
                    <a:pt x="120" y="1316"/>
                    <a:pt x="240" y="1376"/>
                    <a:pt x="339" y="1415"/>
                  </a:cubicBezTo>
                  <a:cubicBezTo>
                    <a:pt x="419" y="1465"/>
                    <a:pt x="488" y="1490"/>
                    <a:pt x="550" y="1490"/>
                  </a:cubicBezTo>
                  <a:cubicBezTo>
                    <a:pt x="613" y="1490"/>
                    <a:pt x="667" y="1465"/>
                    <a:pt x="717" y="1415"/>
                  </a:cubicBezTo>
                  <a:cubicBezTo>
                    <a:pt x="816" y="918"/>
                    <a:pt x="1234" y="938"/>
                    <a:pt x="1592" y="918"/>
                  </a:cubicBezTo>
                  <a:cubicBezTo>
                    <a:pt x="1911" y="898"/>
                    <a:pt x="2229" y="918"/>
                    <a:pt x="2487" y="699"/>
                  </a:cubicBezTo>
                  <a:cubicBezTo>
                    <a:pt x="2300" y="574"/>
                    <a:pt x="2112" y="504"/>
                    <a:pt x="1909" y="504"/>
                  </a:cubicBezTo>
                  <a:cubicBezTo>
                    <a:pt x="1790" y="504"/>
                    <a:pt x="1665" y="528"/>
                    <a:pt x="1533" y="580"/>
                  </a:cubicBezTo>
                  <a:cubicBezTo>
                    <a:pt x="1426" y="616"/>
                    <a:pt x="1339" y="636"/>
                    <a:pt x="1269" y="636"/>
                  </a:cubicBezTo>
                  <a:cubicBezTo>
                    <a:pt x="1063" y="636"/>
                    <a:pt x="985" y="467"/>
                    <a:pt x="896" y="23"/>
                  </a:cubicBezTo>
                  <a:cubicBezTo>
                    <a:pt x="850" y="8"/>
                    <a:pt x="808" y="1"/>
                    <a:pt x="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7072;p9">
              <a:extLst>
                <a:ext uri="{FF2B5EF4-FFF2-40B4-BE49-F238E27FC236}">
                  <a16:creationId xmlns:a16="http://schemas.microsoft.com/office/drawing/2014/main" id="{5EAF5DA7-C00D-4B2D-B5C0-ED2241349BD7}"/>
                </a:ext>
              </a:extLst>
            </p:cNvPr>
            <p:cNvSpPr/>
            <p:nvPr/>
          </p:nvSpPr>
          <p:spPr>
            <a:xfrm>
              <a:off x="5189300" y="4430100"/>
              <a:ext cx="68650" cy="19000"/>
            </a:xfrm>
            <a:custGeom>
              <a:avLst/>
              <a:gdLst/>
              <a:ahLst/>
              <a:cxnLst/>
              <a:rect l="l" t="t" r="r" b="b"/>
              <a:pathLst>
                <a:path w="2746" h="760" extrusionOk="0">
                  <a:moveTo>
                    <a:pt x="1140" y="0"/>
                  </a:moveTo>
                  <a:cubicBezTo>
                    <a:pt x="919" y="0"/>
                    <a:pt x="699" y="57"/>
                    <a:pt x="478" y="156"/>
                  </a:cubicBezTo>
                  <a:cubicBezTo>
                    <a:pt x="319" y="255"/>
                    <a:pt x="0" y="216"/>
                    <a:pt x="60" y="494"/>
                  </a:cubicBezTo>
                  <a:cubicBezTo>
                    <a:pt x="94" y="719"/>
                    <a:pt x="229" y="760"/>
                    <a:pt x="387" y="760"/>
                  </a:cubicBezTo>
                  <a:cubicBezTo>
                    <a:pt x="477" y="760"/>
                    <a:pt x="573" y="746"/>
                    <a:pt x="663" y="746"/>
                  </a:cubicBezTo>
                  <a:cubicBezTo>
                    <a:pt x="695" y="746"/>
                    <a:pt x="727" y="748"/>
                    <a:pt x="756" y="753"/>
                  </a:cubicBezTo>
                  <a:cubicBezTo>
                    <a:pt x="1393" y="554"/>
                    <a:pt x="2109" y="633"/>
                    <a:pt x="2746" y="315"/>
                  </a:cubicBezTo>
                  <a:cubicBezTo>
                    <a:pt x="2607" y="158"/>
                    <a:pt x="2439" y="126"/>
                    <a:pt x="2265" y="126"/>
                  </a:cubicBezTo>
                  <a:cubicBezTo>
                    <a:pt x="2139" y="126"/>
                    <a:pt x="2010" y="143"/>
                    <a:pt x="1887" y="143"/>
                  </a:cubicBezTo>
                  <a:cubicBezTo>
                    <a:pt x="1812" y="143"/>
                    <a:pt x="1740" y="136"/>
                    <a:pt x="1671" y="116"/>
                  </a:cubicBezTo>
                  <a:cubicBezTo>
                    <a:pt x="1494" y="36"/>
                    <a:pt x="131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7073;p9">
              <a:extLst>
                <a:ext uri="{FF2B5EF4-FFF2-40B4-BE49-F238E27FC236}">
                  <a16:creationId xmlns:a16="http://schemas.microsoft.com/office/drawing/2014/main" id="{F6447CBF-B210-435B-BB11-A0512E837A03}"/>
                </a:ext>
              </a:extLst>
            </p:cNvPr>
            <p:cNvSpPr/>
            <p:nvPr/>
          </p:nvSpPr>
          <p:spPr>
            <a:xfrm>
              <a:off x="5187300" y="4349950"/>
              <a:ext cx="97500" cy="20650"/>
            </a:xfrm>
            <a:custGeom>
              <a:avLst/>
              <a:gdLst/>
              <a:ahLst/>
              <a:cxnLst/>
              <a:rect l="l" t="t" r="r" b="b"/>
              <a:pathLst>
                <a:path w="3900" h="826" extrusionOk="0">
                  <a:moveTo>
                    <a:pt x="180" y="0"/>
                  </a:moveTo>
                  <a:cubicBezTo>
                    <a:pt x="1" y="139"/>
                    <a:pt x="41" y="338"/>
                    <a:pt x="61" y="537"/>
                  </a:cubicBezTo>
                  <a:cubicBezTo>
                    <a:pt x="80" y="637"/>
                    <a:pt x="160" y="696"/>
                    <a:pt x="200" y="736"/>
                  </a:cubicBezTo>
                  <a:cubicBezTo>
                    <a:pt x="513" y="800"/>
                    <a:pt x="822" y="826"/>
                    <a:pt x="1128" y="826"/>
                  </a:cubicBezTo>
                  <a:cubicBezTo>
                    <a:pt x="2069" y="826"/>
                    <a:pt x="2984" y="578"/>
                    <a:pt x="3900" y="398"/>
                  </a:cubicBezTo>
                  <a:cubicBezTo>
                    <a:pt x="3880" y="259"/>
                    <a:pt x="3820" y="199"/>
                    <a:pt x="3721" y="139"/>
                  </a:cubicBezTo>
                  <a:cubicBezTo>
                    <a:pt x="3688" y="131"/>
                    <a:pt x="3655" y="126"/>
                    <a:pt x="3625" y="126"/>
                  </a:cubicBezTo>
                  <a:cubicBezTo>
                    <a:pt x="3582" y="126"/>
                    <a:pt x="3545" y="136"/>
                    <a:pt x="3522" y="159"/>
                  </a:cubicBezTo>
                  <a:cubicBezTo>
                    <a:pt x="3124" y="318"/>
                    <a:pt x="2686" y="318"/>
                    <a:pt x="2288" y="358"/>
                  </a:cubicBezTo>
                  <a:cubicBezTo>
                    <a:pt x="2183" y="439"/>
                    <a:pt x="2061" y="454"/>
                    <a:pt x="1934" y="454"/>
                  </a:cubicBezTo>
                  <a:cubicBezTo>
                    <a:pt x="1861" y="454"/>
                    <a:pt x="1786" y="449"/>
                    <a:pt x="1713" y="449"/>
                  </a:cubicBezTo>
                  <a:cubicBezTo>
                    <a:pt x="1602" y="449"/>
                    <a:pt x="1492" y="461"/>
                    <a:pt x="1393" y="517"/>
                  </a:cubicBezTo>
                  <a:lnTo>
                    <a:pt x="757" y="517"/>
                  </a:lnTo>
                  <a:cubicBezTo>
                    <a:pt x="657" y="438"/>
                    <a:pt x="677" y="338"/>
                    <a:pt x="657" y="239"/>
                  </a:cubicBezTo>
                  <a:cubicBezTo>
                    <a:pt x="637" y="199"/>
                    <a:pt x="578" y="139"/>
                    <a:pt x="538" y="119"/>
                  </a:cubicBezTo>
                  <a:cubicBezTo>
                    <a:pt x="531" y="118"/>
                    <a:pt x="523" y="117"/>
                    <a:pt x="516" y="117"/>
                  </a:cubicBezTo>
                  <a:cubicBezTo>
                    <a:pt x="457" y="117"/>
                    <a:pt x="398" y="169"/>
                    <a:pt x="340" y="169"/>
                  </a:cubicBezTo>
                  <a:cubicBezTo>
                    <a:pt x="326" y="169"/>
                    <a:pt x="313" y="166"/>
                    <a:pt x="299" y="159"/>
                  </a:cubicBezTo>
                  <a:cubicBezTo>
                    <a:pt x="299" y="100"/>
                    <a:pt x="279" y="60"/>
                    <a:pt x="259" y="20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7074;p9">
              <a:extLst>
                <a:ext uri="{FF2B5EF4-FFF2-40B4-BE49-F238E27FC236}">
                  <a16:creationId xmlns:a16="http://schemas.microsoft.com/office/drawing/2014/main" id="{E44B19BA-10E3-4F88-B12C-713652B6F7F7}"/>
                </a:ext>
              </a:extLst>
            </p:cNvPr>
            <p:cNvSpPr/>
            <p:nvPr/>
          </p:nvSpPr>
          <p:spPr>
            <a:xfrm>
              <a:off x="4820775" y="4248475"/>
              <a:ext cx="29875" cy="75125"/>
            </a:xfrm>
            <a:custGeom>
              <a:avLst/>
              <a:gdLst/>
              <a:ahLst/>
              <a:cxnLst/>
              <a:rect l="l" t="t" r="r" b="b"/>
              <a:pathLst>
                <a:path w="1195" h="3005" extrusionOk="0">
                  <a:moveTo>
                    <a:pt x="976" y="1"/>
                  </a:moveTo>
                  <a:cubicBezTo>
                    <a:pt x="578" y="717"/>
                    <a:pt x="240" y="1433"/>
                    <a:pt x="279" y="2289"/>
                  </a:cubicBezTo>
                  <a:cubicBezTo>
                    <a:pt x="240" y="2567"/>
                    <a:pt x="1" y="2885"/>
                    <a:pt x="478" y="3005"/>
                  </a:cubicBezTo>
                  <a:cubicBezTo>
                    <a:pt x="717" y="2686"/>
                    <a:pt x="518" y="2209"/>
                    <a:pt x="817" y="1911"/>
                  </a:cubicBezTo>
                  <a:cubicBezTo>
                    <a:pt x="836" y="1374"/>
                    <a:pt x="1035" y="876"/>
                    <a:pt x="1194" y="379"/>
                  </a:cubicBezTo>
                  <a:cubicBezTo>
                    <a:pt x="1175" y="220"/>
                    <a:pt x="1175" y="8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7075;p9">
              <a:extLst>
                <a:ext uri="{FF2B5EF4-FFF2-40B4-BE49-F238E27FC236}">
                  <a16:creationId xmlns:a16="http://schemas.microsoft.com/office/drawing/2014/main" id="{FDED9FA5-56EF-4984-BE6E-6571C2714D93}"/>
                </a:ext>
              </a:extLst>
            </p:cNvPr>
            <p:cNvSpPr/>
            <p:nvPr/>
          </p:nvSpPr>
          <p:spPr>
            <a:xfrm>
              <a:off x="4442825" y="4434975"/>
              <a:ext cx="59700" cy="41900"/>
            </a:xfrm>
            <a:custGeom>
              <a:avLst/>
              <a:gdLst/>
              <a:ahLst/>
              <a:cxnLst/>
              <a:rect l="l" t="t" r="r" b="b"/>
              <a:pathLst>
                <a:path w="2388" h="1676" extrusionOk="0">
                  <a:moveTo>
                    <a:pt x="756" y="1"/>
                  </a:moveTo>
                  <a:cubicBezTo>
                    <a:pt x="657" y="1"/>
                    <a:pt x="597" y="1"/>
                    <a:pt x="518" y="41"/>
                  </a:cubicBezTo>
                  <a:cubicBezTo>
                    <a:pt x="418" y="299"/>
                    <a:pt x="239" y="498"/>
                    <a:pt x="140" y="717"/>
                  </a:cubicBezTo>
                  <a:cubicBezTo>
                    <a:pt x="100" y="916"/>
                    <a:pt x="0" y="1135"/>
                    <a:pt x="199" y="1314"/>
                  </a:cubicBezTo>
                  <a:cubicBezTo>
                    <a:pt x="239" y="1393"/>
                    <a:pt x="299" y="1433"/>
                    <a:pt x="339" y="1513"/>
                  </a:cubicBezTo>
                  <a:cubicBezTo>
                    <a:pt x="400" y="1556"/>
                    <a:pt x="461" y="1573"/>
                    <a:pt x="526" y="1573"/>
                  </a:cubicBezTo>
                  <a:cubicBezTo>
                    <a:pt x="608" y="1573"/>
                    <a:pt x="696" y="1546"/>
                    <a:pt x="796" y="1513"/>
                  </a:cubicBezTo>
                  <a:cubicBezTo>
                    <a:pt x="924" y="1498"/>
                    <a:pt x="1031" y="1434"/>
                    <a:pt x="1147" y="1434"/>
                  </a:cubicBezTo>
                  <a:cubicBezTo>
                    <a:pt x="1194" y="1434"/>
                    <a:pt x="1242" y="1444"/>
                    <a:pt x="1293" y="1473"/>
                  </a:cubicBezTo>
                  <a:cubicBezTo>
                    <a:pt x="1326" y="1467"/>
                    <a:pt x="1358" y="1465"/>
                    <a:pt x="1390" y="1465"/>
                  </a:cubicBezTo>
                  <a:cubicBezTo>
                    <a:pt x="1682" y="1465"/>
                    <a:pt x="1928" y="1675"/>
                    <a:pt x="2238" y="1675"/>
                  </a:cubicBezTo>
                  <a:cubicBezTo>
                    <a:pt x="2261" y="1675"/>
                    <a:pt x="2284" y="1674"/>
                    <a:pt x="2308" y="1672"/>
                  </a:cubicBezTo>
                  <a:cubicBezTo>
                    <a:pt x="2388" y="1493"/>
                    <a:pt x="2308" y="1314"/>
                    <a:pt x="2308" y="1135"/>
                  </a:cubicBezTo>
                  <a:cubicBezTo>
                    <a:pt x="1711" y="876"/>
                    <a:pt x="955" y="816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7076;p9">
              <a:extLst>
                <a:ext uri="{FF2B5EF4-FFF2-40B4-BE49-F238E27FC236}">
                  <a16:creationId xmlns:a16="http://schemas.microsoft.com/office/drawing/2014/main" id="{F508E507-EB5F-4274-AFF1-4E9F4783E436}"/>
                </a:ext>
              </a:extLst>
            </p:cNvPr>
            <p:cNvSpPr/>
            <p:nvPr/>
          </p:nvSpPr>
          <p:spPr>
            <a:xfrm>
              <a:off x="5010275" y="4245500"/>
              <a:ext cx="92025" cy="20925"/>
            </a:xfrm>
            <a:custGeom>
              <a:avLst/>
              <a:gdLst/>
              <a:ahLst/>
              <a:cxnLst/>
              <a:rect l="l" t="t" r="r" b="b"/>
              <a:pathLst>
                <a:path w="3681" h="837" extrusionOk="0">
                  <a:moveTo>
                    <a:pt x="3103" y="1"/>
                  </a:moveTo>
                  <a:cubicBezTo>
                    <a:pt x="3044" y="21"/>
                    <a:pt x="2944" y="21"/>
                    <a:pt x="2865" y="40"/>
                  </a:cubicBezTo>
                  <a:cubicBezTo>
                    <a:pt x="2646" y="120"/>
                    <a:pt x="2387" y="120"/>
                    <a:pt x="2148" y="160"/>
                  </a:cubicBezTo>
                  <a:lnTo>
                    <a:pt x="1512" y="160"/>
                  </a:lnTo>
                  <a:cubicBezTo>
                    <a:pt x="1492" y="158"/>
                    <a:pt x="1472" y="157"/>
                    <a:pt x="1453" y="157"/>
                  </a:cubicBezTo>
                  <a:cubicBezTo>
                    <a:pt x="1257" y="157"/>
                    <a:pt x="1076" y="239"/>
                    <a:pt x="895" y="239"/>
                  </a:cubicBezTo>
                  <a:cubicBezTo>
                    <a:pt x="816" y="239"/>
                    <a:pt x="716" y="239"/>
                    <a:pt x="656" y="259"/>
                  </a:cubicBezTo>
                  <a:cubicBezTo>
                    <a:pt x="398" y="398"/>
                    <a:pt x="0" y="458"/>
                    <a:pt x="458" y="836"/>
                  </a:cubicBezTo>
                  <a:cubicBezTo>
                    <a:pt x="1154" y="717"/>
                    <a:pt x="1850" y="697"/>
                    <a:pt x="2546" y="657"/>
                  </a:cubicBezTo>
                  <a:cubicBezTo>
                    <a:pt x="2734" y="547"/>
                    <a:pt x="2934" y="522"/>
                    <a:pt x="3140" y="522"/>
                  </a:cubicBezTo>
                  <a:cubicBezTo>
                    <a:pt x="3304" y="522"/>
                    <a:pt x="3472" y="538"/>
                    <a:pt x="3640" y="538"/>
                  </a:cubicBezTo>
                  <a:cubicBezTo>
                    <a:pt x="3640" y="498"/>
                    <a:pt x="3660" y="438"/>
                    <a:pt x="3680" y="418"/>
                  </a:cubicBezTo>
                  <a:cubicBezTo>
                    <a:pt x="3660" y="279"/>
                    <a:pt x="3581" y="160"/>
                    <a:pt x="3481" y="100"/>
                  </a:cubicBezTo>
                  <a:cubicBezTo>
                    <a:pt x="3362" y="21"/>
                    <a:pt x="3243" y="1"/>
                    <a:pt x="3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7077;p9">
              <a:extLst>
                <a:ext uri="{FF2B5EF4-FFF2-40B4-BE49-F238E27FC236}">
                  <a16:creationId xmlns:a16="http://schemas.microsoft.com/office/drawing/2014/main" id="{BBAE215F-32EB-427F-AB31-DBC12722E191}"/>
                </a:ext>
              </a:extLst>
            </p:cNvPr>
            <p:cNvSpPr/>
            <p:nvPr/>
          </p:nvSpPr>
          <p:spPr>
            <a:xfrm>
              <a:off x="5064475" y="4167425"/>
              <a:ext cx="73125" cy="16425"/>
            </a:xfrm>
            <a:custGeom>
              <a:avLst/>
              <a:gdLst/>
              <a:ahLst/>
              <a:cxnLst/>
              <a:rect l="l" t="t" r="r" b="b"/>
              <a:pathLst>
                <a:path w="2925" h="657" extrusionOk="0">
                  <a:moveTo>
                    <a:pt x="2825" y="0"/>
                  </a:moveTo>
                  <a:lnTo>
                    <a:pt x="378" y="299"/>
                  </a:lnTo>
                  <a:cubicBezTo>
                    <a:pt x="398" y="458"/>
                    <a:pt x="0" y="398"/>
                    <a:pt x="219" y="657"/>
                  </a:cubicBezTo>
                  <a:cubicBezTo>
                    <a:pt x="1114" y="657"/>
                    <a:pt x="1990" y="557"/>
                    <a:pt x="2825" y="299"/>
                  </a:cubicBezTo>
                  <a:cubicBezTo>
                    <a:pt x="2925" y="199"/>
                    <a:pt x="2925" y="100"/>
                    <a:pt x="2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7078;p9">
              <a:extLst>
                <a:ext uri="{FF2B5EF4-FFF2-40B4-BE49-F238E27FC236}">
                  <a16:creationId xmlns:a16="http://schemas.microsoft.com/office/drawing/2014/main" id="{E4AD8FCC-3DA0-4A13-959E-6A0876ECD13C}"/>
                </a:ext>
              </a:extLst>
            </p:cNvPr>
            <p:cNvSpPr/>
            <p:nvPr/>
          </p:nvSpPr>
          <p:spPr>
            <a:xfrm>
              <a:off x="4910800" y="4439275"/>
              <a:ext cx="84075" cy="20675"/>
            </a:xfrm>
            <a:custGeom>
              <a:avLst/>
              <a:gdLst/>
              <a:ahLst/>
              <a:cxnLst/>
              <a:rect l="l" t="t" r="r" b="b"/>
              <a:pathLst>
                <a:path w="3363" h="827" extrusionOk="0">
                  <a:moveTo>
                    <a:pt x="545" y="1"/>
                  </a:moveTo>
                  <a:cubicBezTo>
                    <a:pt x="355" y="1"/>
                    <a:pt x="171" y="71"/>
                    <a:pt x="0" y="306"/>
                  </a:cubicBezTo>
                  <a:cubicBezTo>
                    <a:pt x="76" y="354"/>
                    <a:pt x="159" y="364"/>
                    <a:pt x="244" y="364"/>
                  </a:cubicBezTo>
                  <a:cubicBezTo>
                    <a:pt x="305" y="364"/>
                    <a:pt x="368" y="359"/>
                    <a:pt x="430" y="359"/>
                  </a:cubicBezTo>
                  <a:cubicBezTo>
                    <a:pt x="530" y="359"/>
                    <a:pt x="628" y="373"/>
                    <a:pt x="717" y="445"/>
                  </a:cubicBezTo>
                  <a:cubicBezTo>
                    <a:pt x="1356" y="521"/>
                    <a:pt x="1924" y="827"/>
                    <a:pt x="2555" y="827"/>
                  </a:cubicBezTo>
                  <a:cubicBezTo>
                    <a:pt x="2592" y="827"/>
                    <a:pt x="2629" y="826"/>
                    <a:pt x="2666" y="823"/>
                  </a:cubicBezTo>
                  <a:cubicBezTo>
                    <a:pt x="2710" y="823"/>
                    <a:pt x="2755" y="824"/>
                    <a:pt x="2801" y="824"/>
                  </a:cubicBezTo>
                  <a:cubicBezTo>
                    <a:pt x="2984" y="824"/>
                    <a:pt x="3171" y="811"/>
                    <a:pt x="3283" y="684"/>
                  </a:cubicBezTo>
                  <a:cubicBezTo>
                    <a:pt x="3303" y="664"/>
                    <a:pt x="3342" y="624"/>
                    <a:pt x="3362" y="605"/>
                  </a:cubicBezTo>
                  <a:cubicBezTo>
                    <a:pt x="2885" y="266"/>
                    <a:pt x="2288" y="326"/>
                    <a:pt x="1771" y="107"/>
                  </a:cubicBezTo>
                  <a:lnTo>
                    <a:pt x="1652" y="107"/>
                  </a:lnTo>
                  <a:cubicBezTo>
                    <a:pt x="1572" y="127"/>
                    <a:pt x="1473" y="127"/>
                    <a:pt x="1393" y="147"/>
                  </a:cubicBezTo>
                  <a:cubicBezTo>
                    <a:pt x="1111" y="147"/>
                    <a:pt x="821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7079;p9">
              <a:extLst>
                <a:ext uri="{FF2B5EF4-FFF2-40B4-BE49-F238E27FC236}">
                  <a16:creationId xmlns:a16="http://schemas.microsoft.com/office/drawing/2014/main" id="{CB9BBE92-2B91-413E-B220-CA38013994E1}"/>
                </a:ext>
              </a:extLst>
            </p:cNvPr>
            <p:cNvSpPr/>
            <p:nvPr/>
          </p:nvSpPr>
          <p:spPr>
            <a:xfrm>
              <a:off x="4968500" y="4301200"/>
              <a:ext cx="18900" cy="79600"/>
            </a:xfrm>
            <a:custGeom>
              <a:avLst/>
              <a:gdLst/>
              <a:ahLst/>
              <a:cxnLst/>
              <a:rect l="l" t="t" r="r" b="b"/>
              <a:pathLst>
                <a:path w="756" h="3184" extrusionOk="0">
                  <a:moveTo>
                    <a:pt x="358" y="1"/>
                  </a:moveTo>
                  <a:cubicBezTo>
                    <a:pt x="0" y="975"/>
                    <a:pt x="199" y="1970"/>
                    <a:pt x="219" y="2945"/>
                  </a:cubicBezTo>
                  <a:cubicBezTo>
                    <a:pt x="219" y="3084"/>
                    <a:pt x="378" y="3164"/>
                    <a:pt x="537" y="3183"/>
                  </a:cubicBezTo>
                  <a:cubicBezTo>
                    <a:pt x="756" y="2368"/>
                    <a:pt x="597" y="1552"/>
                    <a:pt x="676" y="717"/>
                  </a:cubicBezTo>
                  <a:cubicBezTo>
                    <a:pt x="657" y="657"/>
                    <a:pt x="637" y="558"/>
                    <a:pt x="637" y="458"/>
                  </a:cubicBezTo>
                  <a:cubicBezTo>
                    <a:pt x="577" y="279"/>
                    <a:pt x="557" y="10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7080;p9">
              <a:extLst>
                <a:ext uri="{FF2B5EF4-FFF2-40B4-BE49-F238E27FC236}">
                  <a16:creationId xmlns:a16="http://schemas.microsoft.com/office/drawing/2014/main" id="{BACDB1E0-0CB9-4AEF-B83E-CF44EC5AC3C5}"/>
                </a:ext>
              </a:extLst>
            </p:cNvPr>
            <p:cNvSpPr/>
            <p:nvPr/>
          </p:nvSpPr>
          <p:spPr>
            <a:xfrm>
              <a:off x="4377675" y="4420050"/>
              <a:ext cx="32850" cy="65900"/>
            </a:xfrm>
            <a:custGeom>
              <a:avLst/>
              <a:gdLst/>
              <a:ahLst/>
              <a:cxnLst/>
              <a:rect l="l" t="t" r="r" b="b"/>
              <a:pathLst>
                <a:path w="1314" h="2636" extrusionOk="0">
                  <a:moveTo>
                    <a:pt x="458" y="1"/>
                  </a:moveTo>
                  <a:cubicBezTo>
                    <a:pt x="1" y="180"/>
                    <a:pt x="219" y="498"/>
                    <a:pt x="319" y="797"/>
                  </a:cubicBezTo>
                  <a:cubicBezTo>
                    <a:pt x="398" y="1115"/>
                    <a:pt x="637" y="1413"/>
                    <a:pt x="438" y="1791"/>
                  </a:cubicBezTo>
                  <a:cubicBezTo>
                    <a:pt x="398" y="1831"/>
                    <a:pt x="339" y="1911"/>
                    <a:pt x="319" y="1990"/>
                  </a:cubicBezTo>
                  <a:cubicBezTo>
                    <a:pt x="299" y="2010"/>
                    <a:pt x="299" y="2070"/>
                    <a:pt x="259" y="2090"/>
                  </a:cubicBezTo>
                  <a:cubicBezTo>
                    <a:pt x="259" y="2129"/>
                    <a:pt x="239" y="2169"/>
                    <a:pt x="239" y="2209"/>
                  </a:cubicBezTo>
                  <a:cubicBezTo>
                    <a:pt x="239" y="2309"/>
                    <a:pt x="279" y="2388"/>
                    <a:pt x="339" y="2428"/>
                  </a:cubicBezTo>
                  <a:cubicBezTo>
                    <a:pt x="587" y="2428"/>
                    <a:pt x="822" y="2635"/>
                    <a:pt x="1078" y="2635"/>
                  </a:cubicBezTo>
                  <a:cubicBezTo>
                    <a:pt x="1129" y="2635"/>
                    <a:pt x="1181" y="2627"/>
                    <a:pt x="1234" y="2607"/>
                  </a:cubicBezTo>
                  <a:cubicBezTo>
                    <a:pt x="1134" y="2488"/>
                    <a:pt x="856" y="2408"/>
                    <a:pt x="935" y="2309"/>
                  </a:cubicBezTo>
                  <a:cubicBezTo>
                    <a:pt x="1313" y="1692"/>
                    <a:pt x="856" y="1135"/>
                    <a:pt x="836" y="538"/>
                  </a:cubicBezTo>
                  <a:cubicBezTo>
                    <a:pt x="697" y="399"/>
                    <a:pt x="776" y="200"/>
                    <a:pt x="717" y="21"/>
                  </a:cubicBezTo>
                  <a:cubicBezTo>
                    <a:pt x="637" y="21"/>
                    <a:pt x="538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7081;p9">
              <a:extLst>
                <a:ext uri="{FF2B5EF4-FFF2-40B4-BE49-F238E27FC236}">
                  <a16:creationId xmlns:a16="http://schemas.microsoft.com/office/drawing/2014/main" id="{91E0598B-AEAF-45EA-8A05-AB3A340ECFDF}"/>
                </a:ext>
              </a:extLst>
            </p:cNvPr>
            <p:cNvSpPr/>
            <p:nvPr/>
          </p:nvSpPr>
          <p:spPr>
            <a:xfrm>
              <a:off x="4973450" y="4484200"/>
              <a:ext cx="25900" cy="63200"/>
            </a:xfrm>
            <a:custGeom>
              <a:avLst/>
              <a:gdLst/>
              <a:ahLst/>
              <a:cxnLst/>
              <a:rect l="l" t="t" r="r" b="b"/>
              <a:pathLst>
                <a:path w="1036" h="2528" extrusionOk="0">
                  <a:moveTo>
                    <a:pt x="682" y="1"/>
                  </a:moveTo>
                  <a:cubicBezTo>
                    <a:pt x="595" y="1"/>
                    <a:pt x="499" y="24"/>
                    <a:pt x="399" y="41"/>
                  </a:cubicBezTo>
                  <a:cubicBezTo>
                    <a:pt x="379" y="61"/>
                    <a:pt x="339" y="61"/>
                    <a:pt x="299" y="61"/>
                  </a:cubicBezTo>
                  <a:cubicBezTo>
                    <a:pt x="61" y="697"/>
                    <a:pt x="1" y="1334"/>
                    <a:pt x="180" y="2010"/>
                  </a:cubicBezTo>
                  <a:cubicBezTo>
                    <a:pt x="299" y="2150"/>
                    <a:pt x="180" y="2388"/>
                    <a:pt x="339" y="2527"/>
                  </a:cubicBezTo>
                  <a:cubicBezTo>
                    <a:pt x="638" y="2189"/>
                    <a:pt x="478" y="1791"/>
                    <a:pt x="459" y="1414"/>
                  </a:cubicBezTo>
                  <a:cubicBezTo>
                    <a:pt x="459" y="1215"/>
                    <a:pt x="478" y="1135"/>
                    <a:pt x="657" y="1115"/>
                  </a:cubicBezTo>
                  <a:cubicBezTo>
                    <a:pt x="697" y="996"/>
                    <a:pt x="697" y="837"/>
                    <a:pt x="836" y="737"/>
                  </a:cubicBezTo>
                  <a:cubicBezTo>
                    <a:pt x="996" y="618"/>
                    <a:pt x="1035" y="419"/>
                    <a:pt x="976" y="220"/>
                  </a:cubicBezTo>
                  <a:cubicBezTo>
                    <a:pt x="906" y="46"/>
                    <a:pt x="803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7082;p9">
              <a:extLst>
                <a:ext uri="{FF2B5EF4-FFF2-40B4-BE49-F238E27FC236}">
                  <a16:creationId xmlns:a16="http://schemas.microsoft.com/office/drawing/2014/main" id="{9EAC6D19-3D5C-4BBF-B478-50C9B22CE8A0}"/>
                </a:ext>
              </a:extLst>
            </p:cNvPr>
            <p:cNvSpPr/>
            <p:nvPr/>
          </p:nvSpPr>
          <p:spPr>
            <a:xfrm>
              <a:off x="4376675" y="4358900"/>
              <a:ext cx="66175" cy="15125"/>
            </a:xfrm>
            <a:custGeom>
              <a:avLst/>
              <a:gdLst/>
              <a:ahLst/>
              <a:cxnLst/>
              <a:rect l="l" t="t" r="r" b="b"/>
              <a:pathLst>
                <a:path w="2647" h="605" extrusionOk="0">
                  <a:moveTo>
                    <a:pt x="180" y="0"/>
                  </a:moveTo>
                  <a:cubicBezTo>
                    <a:pt x="180" y="40"/>
                    <a:pt x="160" y="60"/>
                    <a:pt x="160" y="80"/>
                  </a:cubicBezTo>
                  <a:cubicBezTo>
                    <a:pt x="100" y="100"/>
                    <a:pt x="80" y="100"/>
                    <a:pt x="60" y="100"/>
                  </a:cubicBezTo>
                  <a:cubicBezTo>
                    <a:pt x="41" y="139"/>
                    <a:pt x="41" y="159"/>
                    <a:pt x="1" y="179"/>
                  </a:cubicBezTo>
                  <a:cubicBezTo>
                    <a:pt x="47" y="488"/>
                    <a:pt x="285" y="605"/>
                    <a:pt x="491" y="605"/>
                  </a:cubicBezTo>
                  <a:cubicBezTo>
                    <a:pt x="551" y="605"/>
                    <a:pt x="608" y="595"/>
                    <a:pt x="657" y="577"/>
                  </a:cubicBezTo>
                  <a:cubicBezTo>
                    <a:pt x="859" y="512"/>
                    <a:pt x="1059" y="491"/>
                    <a:pt x="1258" y="491"/>
                  </a:cubicBezTo>
                  <a:cubicBezTo>
                    <a:pt x="1617" y="491"/>
                    <a:pt x="1973" y="560"/>
                    <a:pt x="2327" y="560"/>
                  </a:cubicBezTo>
                  <a:cubicBezTo>
                    <a:pt x="2434" y="560"/>
                    <a:pt x="2540" y="553"/>
                    <a:pt x="2646" y="537"/>
                  </a:cubicBezTo>
                  <a:cubicBezTo>
                    <a:pt x="2487" y="199"/>
                    <a:pt x="2229" y="179"/>
                    <a:pt x="1950" y="159"/>
                  </a:cubicBezTo>
                  <a:cubicBezTo>
                    <a:pt x="1353" y="139"/>
                    <a:pt x="777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7083;p9">
              <a:extLst>
                <a:ext uri="{FF2B5EF4-FFF2-40B4-BE49-F238E27FC236}">
                  <a16:creationId xmlns:a16="http://schemas.microsoft.com/office/drawing/2014/main" id="{17FFAC7D-6A6F-45C0-9824-74E7D65EB5A8}"/>
                </a:ext>
              </a:extLst>
            </p:cNvPr>
            <p:cNvSpPr/>
            <p:nvPr/>
          </p:nvSpPr>
          <p:spPr>
            <a:xfrm>
              <a:off x="4970975" y="4581575"/>
              <a:ext cx="59200" cy="20575"/>
            </a:xfrm>
            <a:custGeom>
              <a:avLst/>
              <a:gdLst/>
              <a:ahLst/>
              <a:cxnLst/>
              <a:rect l="l" t="t" r="r" b="b"/>
              <a:pathLst>
                <a:path w="2368" h="823" extrusionOk="0">
                  <a:moveTo>
                    <a:pt x="1682" y="0"/>
                  </a:moveTo>
                  <a:cubicBezTo>
                    <a:pt x="1119" y="0"/>
                    <a:pt x="593" y="188"/>
                    <a:pt x="80" y="403"/>
                  </a:cubicBezTo>
                  <a:lnTo>
                    <a:pt x="80" y="383"/>
                  </a:lnTo>
                  <a:lnTo>
                    <a:pt x="80" y="383"/>
                  </a:lnTo>
                  <a:cubicBezTo>
                    <a:pt x="1" y="622"/>
                    <a:pt x="160" y="821"/>
                    <a:pt x="359" y="821"/>
                  </a:cubicBezTo>
                  <a:cubicBezTo>
                    <a:pt x="414" y="819"/>
                    <a:pt x="469" y="819"/>
                    <a:pt x="525" y="819"/>
                  </a:cubicBezTo>
                  <a:cubicBezTo>
                    <a:pt x="675" y="819"/>
                    <a:pt x="825" y="823"/>
                    <a:pt x="975" y="823"/>
                  </a:cubicBezTo>
                  <a:cubicBezTo>
                    <a:pt x="1472" y="823"/>
                    <a:pt x="1960" y="777"/>
                    <a:pt x="2368" y="383"/>
                  </a:cubicBezTo>
                  <a:lnTo>
                    <a:pt x="2030" y="25"/>
                  </a:lnTo>
                  <a:cubicBezTo>
                    <a:pt x="1912" y="8"/>
                    <a:pt x="1796" y="0"/>
                    <a:pt x="16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7084;p9">
              <a:extLst>
                <a:ext uri="{FF2B5EF4-FFF2-40B4-BE49-F238E27FC236}">
                  <a16:creationId xmlns:a16="http://schemas.microsoft.com/office/drawing/2014/main" id="{E6BDB2D3-E721-4C3E-A88B-2F5A9DB6860E}"/>
                </a:ext>
              </a:extLst>
            </p:cNvPr>
            <p:cNvSpPr/>
            <p:nvPr/>
          </p:nvSpPr>
          <p:spPr>
            <a:xfrm>
              <a:off x="4265275" y="4345800"/>
              <a:ext cx="71650" cy="17100"/>
            </a:xfrm>
            <a:custGeom>
              <a:avLst/>
              <a:gdLst/>
              <a:ahLst/>
              <a:cxnLst/>
              <a:rect l="l" t="t" r="r" b="b"/>
              <a:pathLst>
                <a:path w="2866" h="684" extrusionOk="0">
                  <a:moveTo>
                    <a:pt x="237" y="0"/>
                  </a:moveTo>
                  <a:cubicBezTo>
                    <a:pt x="185" y="0"/>
                    <a:pt x="133" y="2"/>
                    <a:pt x="80" y="7"/>
                  </a:cubicBezTo>
                  <a:cubicBezTo>
                    <a:pt x="1" y="67"/>
                    <a:pt x="1" y="126"/>
                    <a:pt x="60" y="206"/>
                  </a:cubicBezTo>
                  <a:cubicBezTo>
                    <a:pt x="160" y="464"/>
                    <a:pt x="558" y="186"/>
                    <a:pt x="578" y="524"/>
                  </a:cubicBezTo>
                  <a:cubicBezTo>
                    <a:pt x="617" y="584"/>
                    <a:pt x="617" y="624"/>
                    <a:pt x="637" y="683"/>
                  </a:cubicBezTo>
                  <a:lnTo>
                    <a:pt x="2169" y="683"/>
                  </a:lnTo>
                  <a:cubicBezTo>
                    <a:pt x="2217" y="614"/>
                    <a:pt x="2287" y="596"/>
                    <a:pt x="2365" y="596"/>
                  </a:cubicBezTo>
                  <a:cubicBezTo>
                    <a:pt x="2451" y="596"/>
                    <a:pt x="2546" y="619"/>
                    <a:pt x="2631" y="619"/>
                  </a:cubicBezTo>
                  <a:cubicBezTo>
                    <a:pt x="2756" y="619"/>
                    <a:pt x="2857" y="570"/>
                    <a:pt x="2865" y="325"/>
                  </a:cubicBezTo>
                  <a:cubicBezTo>
                    <a:pt x="2610" y="219"/>
                    <a:pt x="2360" y="158"/>
                    <a:pt x="2109" y="158"/>
                  </a:cubicBezTo>
                  <a:cubicBezTo>
                    <a:pt x="1892" y="158"/>
                    <a:pt x="1675" y="204"/>
                    <a:pt x="1453" y="305"/>
                  </a:cubicBezTo>
                  <a:cubicBezTo>
                    <a:pt x="1423" y="345"/>
                    <a:pt x="1398" y="365"/>
                    <a:pt x="1373" y="365"/>
                  </a:cubicBezTo>
                  <a:cubicBezTo>
                    <a:pt x="1349" y="365"/>
                    <a:pt x="1324" y="345"/>
                    <a:pt x="1294" y="305"/>
                  </a:cubicBezTo>
                  <a:cubicBezTo>
                    <a:pt x="977" y="129"/>
                    <a:pt x="629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7085;p9">
              <a:extLst>
                <a:ext uri="{FF2B5EF4-FFF2-40B4-BE49-F238E27FC236}">
                  <a16:creationId xmlns:a16="http://schemas.microsoft.com/office/drawing/2014/main" id="{C3D9DCF4-378E-429E-A083-4B65C6CCE291}"/>
                </a:ext>
              </a:extLst>
            </p:cNvPr>
            <p:cNvSpPr/>
            <p:nvPr/>
          </p:nvSpPr>
          <p:spPr>
            <a:xfrm>
              <a:off x="4955050" y="4397450"/>
              <a:ext cx="79600" cy="22250"/>
            </a:xfrm>
            <a:custGeom>
              <a:avLst/>
              <a:gdLst/>
              <a:ahLst/>
              <a:cxnLst/>
              <a:rect l="l" t="t" r="r" b="b"/>
              <a:pathLst>
                <a:path w="3184" h="890" extrusionOk="0">
                  <a:moveTo>
                    <a:pt x="408" y="1"/>
                  </a:moveTo>
                  <a:cubicBezTo>
                    <a:pt x="274" y="1"/>
                    <a:pt x="139" y="9"/>
                    <a:pt x="1" y="30"/>
                  </a:cubicBezTo>
                  <a:cubicBezTo>
                    <a:pt x="260" y="328"/>
                    <a:pt x="677" y="129"/>
                    <a:pt x="936" y="308"/>
                  </a:cubicBezTo>
                  <a:cubicBezTo>
                    <a:pt x="1135" y="428"/>
                    <a:pt x="1334" y="646"/>
                    <a:pt x="896" y="726"/>
                  </a:cubicBezTo>
                  <a:lnTo>
                    <a:pt x="836" y="786"/>
                  </a:lnTo>
                  <a:cubicBezTo>
                    <a:pt x="817" y="805"/>
                    <a:pt x="836" y="845"/>
                    <a:pt x="896" y="885"/>
                  </a:cubicBezTo>
                  <a:cubicBezTo>
                    <a:pt x="922" y="888"/>
                    <a:pt x="947" y="890"/>
                    <a:pt x="971" y="890"/>
                  </a:cubicBezTo>
                  <a:cubicBezTo>
                    <a:pt x="1355" y="890"/>
                    <a:pt x="1649" y="544"/>
                    <a:pt x="2023" y="544"/>
                  </a:cubicBezTo>
                  <a:cubicBezTo>
                    <a:pt x="2095" y="544"/>
                    <a:pt x="2170" y="556"/>
                    <a:pt x="2249" y="587"/>
                  </a:cubicBezTo>
                  <a:cubicBezTo>
                    <a:pt x="2301" y="561"/>
                    <a:pt x="2355" y="551"/>
                    <a:pt x="2409" y="551"/>
                  </a:cubicBezTo>
                  <a:cubicBezTo>
                    <a:pt x="2564" y="551"/>
                    <a:pt x="2727" y="627"/>
                    <a:pt x="2873" y="627"/>
                  </a:cubicBezTo>
                  <a:cubicBezTo>
                    <a:pt x="2993" y="627"/>
                    <a:pt x="3101" y="576"/>
                    <a:pt x="3184" y="388"/>
                  </a:cubicBezTo>
                  <a:cubicBezTo>
                    <a:pt x="3120" y="334"/>
                    <a:pt x="3050" y="315"/>
                    <a:pt x="2977" y="315"/>
                  </a:cubicBezTo>
                  <a:cubicBezTo>
                    <a:pt x="2915" y="315"/>
                    <a:pt x="2850" y="330"/>
                    <a:pt x="2786" y="348"/>
                  </a:cubicBezTo>
                  <a:cubicBezTo>
                    <a:pt x="2488" y="328"/>
                    <a:pt x="2209" y="288"/>
                    <a:pt x="1931" y="229"/>
                  </a:cubicBezTo>
                  <a:cubicBezTo>
                    <a:pt x="1424" y="134"/>
                    <a:pt x="929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7086;p9">
              <a:extLst>
                <a:ext uri="{FF2B5EF4-FFF2-40B4-BE49-F238E27FC236}">
                  <a16:creationId xmlns:a16="http://schemas.microsoft.com/office/drawing/2014/main" id="{F027FBB0-45FE-49C2-986E-0087BF7B487E}"/>
                </a:ext>
              </a:extLst>
            </p:cNvPr>
            <p:cNvSpPr/>
            <p:nvPr/>
          </p:nvSpPr>
          <p:spPr>
            <a:xfrm>
              <a:off x="4797900" y="4223625"/>
              <a:ext cx="26400" cy="62550"/>
            </a:xfrm>
            <a:custGeom>
              <a:avLst/>
              <a:gdLst/>
              <a:ahLst/>
              <a:cxnLst/>
              <a:rect l="l" t="t" r="r" b="b"/>
              <a:pathLst>
                <a:path w="1056" h="2502" extrusionOk="0">
                  <a:moveTo>
                    <a:pt x="1" y="0"/>
                  </a:moveTo>
                  <a:cubicBezTo>
                    <a:pt x="419" y="140"/>
                    <a:pt x="657" y="418"/>
                    <a:pt x="558" y="915"/>
                  </a:cubicBezTo>
                  <a:cubicBezTo>
                    <a:pt x="438" y="1413"/>
                    <a:pt x="339" y="1910"/>
                    <a:pt x="240" y="2427"/>
                  </a:cubicBezTo>
                  <a:cubicBezTo>
                    <a:pt x="289" y="2477"/>
                    <a:pt x="339" y="2502"/>
                    <a:pt x="389" y="2502"/>
                  </a:cubicBezTo>
                  <a:cubicBezTo>
                    <a:pt x="438" y="2502"/>
                    <a:pt x="488" y="2477"/>
                    <a:pt x="538" y="2427"/>
                  </a:cubicBezTo>
                  <a:cubicBezTo>
                    <a:pt x="737" y="1930"/>
                    <a:pt x="995" y="1413"/>
                    <a:pt x="856" y="836"/>
                  </a:cubicBezTo>
                  <a:cubicBezTo>
                    <a:pt x="836" y="796"/>
                    <a:pt x="717" y="716"/>
                    <a:pt x="896" y="697"/>
                  </a:cubicBezTo>
                  <a:cubicBezTo>
                    <a:pt x="1055" y="577"/>
                    <a:pt x="1035" y="378"/>
                    <a:pt x="1055" y="179"/>
                  </a:cubicBezTo>
                  <a:cubicBezTo>
                    <a:pt x="956" y="20"/>
                    <a:pt x="797" y="8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7087;p9">
              <a:extLst>
                <a:ext uri="{FF2B5EF4-FFF2-40B4-BE49-F238E27FC236}">
                  <a16:creationId xmlns:a16="http://schemas.microsoft.com/office/drawing/2014/main" id="{CF48AD72-5BF2-4DCF-98C8-52CC36D96D93}"/>
                </a:ext>
              </a:extLst>
            </p:cNvPr>
            <p:cNvSpPr/>
            <p:nvPr/>
          </p:nvSpPr>
          <p:spPr>
            <a:xfrm>
              <a:off x="4792925" y="4284300"/>
              <a:ext cx="17950" cy="64175"/>
            </a:xfrm>
            <a:custGeom>
              <a:avLst/>
              <a:gdLst/>
              <a:ahLst/>
              <a:cxnLst/>
              <a:rect l="l" t="t" r="r" b="b"/>
              <a:pathLst>
                <a:path w="718" h="2567" extrusionOk="0">
                  <a:moveTo>
                    <a:pt x="419" y="0"/>
                  </a:moveTo>
                  <a:cubicBezTo>
                    <a:pt x="1" y="1273"/>
                    <a:pt x="21" y="1930"/>
                    <a:pt x="538" y="2566"/>
                  </a:cubicBezTo>
                  <a:cubicBezTo>
                    <a:pt x="419" y="1651"/>
                    <a:pt x="618" y="816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7088;p9">
              <a:extLst>
                <a:ext uri="{FF2B5EF4-FFF2-40B4-BE49-F238E27FC236}">
                  <a16:creationId xmlns:a16="http://schemas.microsoft.com/office/drawing/2014/main" id="{4B18DC09-A496-4CEE-AA6F-F1EF57815C32}"/>
                </a:ext>
              </a:extLst>
            </p:cNvPr>
            <p:cNvSpPr/>
            <p:nvPr/>
          </p:nvSpPr>
          <p:spPr>
            <a:xfrm>
              <a:off x="4965000" y="4148175"/>
              <a:ext cx="25400" cy="66525"/>
            </a:xfrm>
            <a:custGeom>
              <a:avLst/>
              <a:gdLst/>
              <a:ahLst/>
              <a:cxnLst/>
              <a:rect l="l" t="t" r="r" b="b"/>
              <a:pathLst>
                <a:path w="1016" h="2661" extrusionOk="0">
                  <a:moveTo>
                    <a:pt x="719" y="1"/>
                  </a:moveTo>
                  <a:cubicBezTo>
                    <a:pt x="635" y="1"/>
                    <a:pt x="556" y="112"/>
                    <a:pt x="498" y="213"/>
                  </a:cubicBezTo>
                  <a:cubicBezTo>
                    <a:pt x="379" y="770"/>
                    <a:pt x="279" y="1347"/>
                    <a:pt x="279" y="1924"/>
                  </a:cubicBezTo>
                  <a:cubicBezTo>
                    <a:pt x="220" y="2223"/>
                    <a:pt x="1" y="2541"/>
                    <a:pt x="478" y="2660"/>
                  </a:cubicBezTo>
                  <a:cubicBezTo>
                    <a:pt x="697" y="2223"/>
                    <a:pt x="637" y="1686"/>
                    <a:pt x="816" y="1248"/>
                  </a:cubicBezTo>
                  <a:cubicBezTo>
                    <a:pt x="836" y="1248"/>
                    <a:pt x="876" y="1228"/>
                    <a:pt x="896" y="1188"/>
                  </a:cubicBezTo>
                  <a:cubicBezTo>
                    <a:pt x="916" y="1148"/>
                    <a:pt x="916" y="1129"/>
                    <a:pt x="836" y="1069"/>
                  </a:cubicBezTo>
                  <a:cubicBezTo>
                    <a:pt x="876" y="969"/>
                    <a:pt x="876" y="850"/>
                    <a:pt x="876" y="751"/>
                  </a:cubicBezTo>
                  <a:cubicBezTo>
                    <a:pt x="976" y="512"/>
                    <a:pt x="1015" y="233"/>
                    <a:pt x="816" y="54"/>
                  </a:cubicBezTo>
                  <a:cubicBezTo>
                    <a:pt x="784" y="16"/>
                    <a:pt x="751" y="1"/>
                    <a:pt x="7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7089;p9">
              <a:extLst>
                <a:ext uri="{FF2B5EF4-FFF2-40B4-BE49-F238E27FC236}">
                  <a16:creationId xmlns:a16="http://schemas.microsoft.com/office/drawing/2014/main" id="{63AB21D5-2C1F-4D63-A9A2-2EBDA60297B6}"/>
                </a:ext>
              </a:extLst>
            </p:cNvPr>
            <p:cNvSpPr/>
            <p:nvPr/>
          </p:nvSpPr>
          <p:spPr>
            <a:xfrm>
              <a:off x="5423025" y="4174375"/>
              <a:ext cx="81600" cy="19450"/>
            </a:xfrm>
            <a:custGeom>
              <a:avLst/>
              <a:gdLst/>
              <a:ahLst/>
              <a:cxnLst/>
              <a:rect l="l" t="t" r="r" b="b"/>
              <a:pathLst>
                <a:path w="3264" h="778" extrusionOk="0">
                  <a:moveTo>
                    <a:pt x="3025" y="1"/>
                  </a:moveTo>
                  <a:cubicBezTo>
                    <a:pt x="2726" y="1"/>
                    <a:pt x="2468" y="21"/>
                    <a:pt x="2169" y="21"/>
                  </a:cubicBezTo>
                  <a:cubicBezTo>
                    <a:pt x="1982" y="90"/>
                    <a:pt x="1794" y="106"/>
                    <a:pt x="1607" y="106"/>
                  </a:cubicBezTo>
                  <a:cubicBezTo>
                    <a:pt x="1446" y="106"/>
                    <a:pt x="1286" y="94"/>
                    <a:pt x="1126" y="94"/>
                  </a:cubicBezTo>
                  <a:cubicBezTo>
                    <a:pt x="942" y="94"/>
                    <a:pt x="758" y="111"/>
                    <a:pt x="578" y="180"/>
                  </a:cubicBezTo>
                  <a:cubicBezTo>
                    <a:pt x="399" y="200"/>
                    <a:pt x="260" y="200"/>
                    <a:pt x="81" y="220"/>
                  </a:cubicBezTo>
                  <a:lnTo>
                    <a:pt x="21" y="279"/>
                  </a:lnTo>
                  <a:cubicBezTo>
                    <a:pt x="1" y="299"/>
                    <a:pt x="21" y="339"/>
                    <a:pt x="81" y="379"/>
                  </a:cubicBezTo>
                  <a:lnTo>
                    <a:pt x="260" y="558"/>
                  </a:lnTo>
                  <a:cubicBezTo>
                    <a:pt x="399" y="677"/>
                    <a:pt x="598" y="757"/>
                    <a:pt x="777" y="777"/>
                  </a:cubicBezTo>
                  <a:cubicBezTo>
                    <a:pt x="817" y="777"/>
                    <a:pt x="856" y="777"/>
                    <a:pt x="895" y="777"/>
                  </a:cubicBezTo>
                  <a:cubicBezTo>
                    <a:pt x="1168" y="777"/>
                    <a:pt x="1421" y="762"/>
                    <a:pt x="1612" y="518"/>
                  </a:cubicBezTo>
                  <a:cubicBezTo>
                    <a:pt x="1804" y="388"/>
                    <a:pt x="2013" y="358"/>
                    <a:pt x="2229" y="358"/>
                  </a:cubicBezTo>
                  <a:cubicBezTo>
                    <a:pt x="2412" y="358"/>
                    <a:pt x="2598" y="379"/>
                    <a:pt x="2783" y="379"/>
                  </a:cubicBezTo>
                  <a:cubicBezTo>
                    <a:pt x="2947" y="379"/>
                    <a:pt x="3108" y="363"/>
                    <a:pt x="3263" y="299"/>
                  </a:cubicBezTo>
                  <a:cubicBezTo>
                    <a:pt x="3164" y="180"/>
                    <a:pt x="3104" y="100"/>
                    <a:pt x="30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7090;p9">
              <a:extLst>
                <a:ext uri="{FF2B5EF4-FFF2-40B4-BE49-F238E27FC236}">
                  <a16:creationId xmlns:a16="http://schemas.microsoft.com/office/drawing/2014/main" id="{32DCE4B8-D19C-444C-BE09-D7FDA53C588F}"/>
                </a:ext>
              </a:extLst>
            </p:cNvPr>
            <p:cNvSpPr/>
            <p:nvPr/>
          </p:nvSpPr>
          <p:spPr>
            <a:xfrm>
              <a:off x="4863050" y="4082375"/>
              <a:ext cx="80100" cy="12675"/>
            </a:xfrm>
            <a:custGeom>
              <a:avLst/>
              <a:gdLst/>
              <a:ahLst/>
              <a:cxnLst/>
              <a:rect l="l" t="t" r="r" b="b"/>
              <a:pathLst>
                <a:path w="3204" h="507" extrusionOk="0">
                  <a:moveTo>
                    <a:pt x="717" y="1"/>
                  </a:moveTo>
                  <a:cubicBezTo>
                    <a:pt x="639" y="79"/>
                    <a:pt x="543" y="92"/>
                    <a:pt x="443" y="92"/>
                  </a:cubicBezTo>
                  <a:cubicBezTo>
                    <a:pt x="387" y="92"/>
                    <a:pt x="330" y="88"/>
                    <a:pt x="275" y="88"/>
                  </a:cubicBezTo>
                  <a:cubicBezTo>
                    <a:pt x="175" y="88"/>
                    <a:pt x="79" y="102"/>
                    <a:pt x="1" y="180"/>
                  </a:cubicBezTo>
                  <a:cubicBezTo>
                    <a:pt x="80" y="259"/>
                    <a:pt x="120" y="299"/>
                    <a:pt x="200" y="339"/>
                  </a:cubicBezTo>
                  <a:cubicBezTo>
                    <a:pt x="304" y="329"/>
                    <a:pt x="408" y="325"/>
                    <a:pt x="512" y="325"/>
                  </a:cubicBezTo>
                  <a:cubicBezTo>
                    <a:pt x="1199" y="325"/>
                    <a:pt x="1879" y="506"/>
                    <a:pt x="2579" y="506"/>
                  </a:cubicBezTo>
                  <a:cubicBezTo>
                    <a:pt x="2661" y="506"/>
                    <a:pt x="2743" y="504"/>
                    <a:pt x="2826" y="498"/>
                  </a:cubicBezTo>
                  <a:cubicBezTo>
                    <a:pt x="2925" y="379"/>
                    <a:pt x="3204" y="498"/>
                    <a:pt x="3204" y="220"/>
                  </a:cubicBezTo>
                  <a:cubicBezTo>
                    <a:pt x="3097" y="106"/>
                    <a:pt x="2967" y="79"/>
                    <a:pt x="2830" y="79"/>
                  </a:cubicBezTo>
                  <a:cubicBezTo>
                    <a:pt x="2703" y="79"/>
                    <a:pt x="2570" y="102"/>
                    <a:pt x="2443" y="102"/>
                  </a:cubicBezTo>
                  <a:cubicBezTo>
                    <a:pt x="2323" y="102"/>
                    <a:pt x="2208" y="81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7091;p9">
              <a:extLst>
                <a:ext uri="{FF2B5EF4-FFF2-40B4-BE49-F238E27FC236}">
                  <a16:creationId xmlns:a16="http://schemas.microsoft.com/office/drawing/2014/main" id="{8ADCBAEA-5192-4019-9F19-49451B609106}"/>
                </a:ext>
              </a:extLst>
            </p:cNvPr>
            <p:cNvSpPr/>
            <p:nvPr/>
          </p:nvSpPr>
          <p:spPr>
            <a:xfrm>
              <a:off x="5372300" y="4446550"/>
              <a:ext cx="79600" cy="30225"/>
            </a:xfrm>
            <a:custGeom>
              <a:avLst/>
              <a:gdLst/>
              <a:ahLst/>
              <a:cxnLst/>
              <a:rect l="l" t="t" r="r" b="b"/>
              <a:pathLst>
                <a:path w="3184" h="1209" extrusionOk="0">
                  <a:moveTo>
                    <a:pt x="2739" y="0"/>
                  </a:moveTo>
                  <a:cubicBezTo>
                    <a:pt x="2622" y="0"/>
                    <a:pt x="2507" y="25"/>
                    <a:pt x="2388" y="75"/>
                  </a:cubicBezTo>
                  <a:cubicBezTo>
                    <a:pt x="2328" y="95"/>
                    <a:pt x="2308" y="135"/>
                    <a:pt x="2289" y="154"/>
                  </a:cubicBezTo>
                  <a:cubicBezTo>
                    <a:pt x="1791" y="493"/>
                    <a:pt x="1194" y="532"/>
                    <a:pt x="618" y="672"/>
                  </a:cubicBezTo>
                  <a:cubicBezTo>
                    <a:pt x="359" y="751"/>
                    <a:pt x="120" y="751"/>
                    <a:pt x="1" y="1030"/>
                  </a:cubicBezTo>
                  <a:cubicBezTo>
                    <a:pt x="61" y="1149"/>
                    <a:pt x="200" y="1209"/>
                    <a:pt x="339" y="1209"/>
                  </a:cubicBezTo>
                  <a:cubicBezTo>
                    <a:pt x="574" y="1209"/>
                    <a:pt x="793" y="1127"/>
                    <a:pt x="1040" y="1127"/>
                  </a:cubicBezTo>
                  <a:cubicBezTo>
                    <a:pt x="1065" y="1127"/>
                    <a:pt x="1090" y="1127"/>
                    <a:pt x="1115" y="1129"/>
                  </a:cubicBezTo>
                  <a:cubicBezTo>
                    <a:pt x="1194" y="1129"/>
                    <a:pt x="1254" y="1109"/>
                    <a:pt x="1334" y="1050"/>
                  </a:cubicBezTo>
                  <a:cubicBezTo>
                    <a:pt x="1911" y="771"/>
                    <a:pt x="2587" y="831"/>
                    <a:pt x="3144" y="532"/>
                  </a:cubicBezTo>
                  <a:cubicBezTo>
                    <a:pt x="3184" y="413"/>
                    <a:pt x="3184" y="314"/>
                    <a:pt x="3184" y="174"/>
                  </a:cubicBezTo>
                  <a:cubicBezTo>
                    <a:pt x="3144" y="135"/>
                    <a:pt x="3124" y="115"/>
                    <a:pt x="3104" y="75"/>
                  </a:cubicBezTo>
                  <a:cubicBezTo>
                    <a:pt x="2975" y="25"/>
                    <a:pt x="2856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7092;p9">
              <a:extLst>
                <a:ext uri="{FF2B5EF4-FFF2-40B4-BE49-F238E27FC236}">
                  <a16:creationId xmlns:a16="http://schemas.microsoft.com/office/drawing/2014/main" id="{4EEF824D-EBFD-4BBD-9F78-295239489525}"/>
                </a:ext>
              </a:extLst>
            </p:cNvPr>
            <p:cNvSpPr/>
            <p:nvPr/>
          </p:nvSpPr>
          <p:spPr>
            <a:xfrm>
              <a:off x="4756125" y="4117200"/>
              <a:ext cx="77125" cy="18725"/>
            </a:xfrm>
            <a:custGeom>
              <a:avLst/>
              <a:gdLst/>
              <a:ahLst/>
              <a:cxnLst/>
              <a:rect l="l" t="t" r="r" b="b"/>
              <a:pathLst>
                <a:path w="3085" h="749" extrusionOk="0">
                  <a:moveTo>
                    <a:pt x="419" y="0"/>
                  </a:moveTo>
                  <a:cubicBezTo>
                    <a:pt x="319" y="0"/>
                    <a:pt x="200" y="20"/>
                    <a:pt x="100" y="20"/>
                  </a:cubicBezTo>
                  <a:cubicBezTo>
                    <a:pt x="1" y="120"/>
                    <a:pt x="1" y="259"/>
                    <a:pt x="100" y="358"/>
                  </a:cubicBezTo>
                  <a:cubicBezTo>
                    <a:pt x="179" y="353"/>
                    <a:pt x="257" y="350"/>
                    <a:pt x="336" y="350"/>
                  </a:cubicBezTo>
                  <a:cubicBezTo>
                    <a:pt x="799" y="350"/>
                    <a:pt x="1270" y="447"/>
                    <a:pt x="1712" y="617"/>
                  </a:cubicBezTo>
                  <a:cubicBezTo>
                    <a:pt x="1917" y="709"/>
                    <a:pt x="2128" y="749"/>
                    <a:pt x="2361" y="749"/>
                  </a:cubicBezTo>
                  <a:cubicBezTo>
                    <a:pt x="2578" y="749"/>
                    <a:pt x="2815" y="714"/>
                    <a:pt x="3084" y="657"/>
                  </a:cubicBezTo>
                  <a:cubicBezTo>
                    <a:pt x="2428" y="418"/>
                    <a:pt x="1811" y="378"/>
                    <a:pt x="1314" y="20"/>
                  </a:cubicBezTo>
                  <a:lnTo>
                    <a:pt x="976" y="20"/>
                  </a:lnTo>
                  <a:cubicBezTo>
                    <a:pt x="909" y="63"/>
                    <a:pt x="848" y="77"/>
                    <a:pt x="790" y="77"/>
                  </a:cubicBezTo>
                  <a:cubicBezTo>
                    <a:pt x="658" y="77"/>
                    <a:pt x="543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7093;p9">
              <a:extLst>
                <a:ext uri="{FF2B5EF4-FFF2-40B4-BE49-F238E27FC236}">
                  <a16:creationId xmlns:a16="http://schemas.microsoft.com/office/drawing/2014/main" id="{B131457D-6F00-4A1C-87BE-F1D7C63414A8}"/>
                </a:ext>
              </a:extLst>
            </p:cNvPr>
            <p:cNvSpPr/>
            <p:nvPr/>
          </p:nvSpPr>
          <p:spPr>
            <a:xfrm>
              <a:off x="4977450" y="4127550"/>
              <a:ext cx="40800" cy="40550"/>
            </a:xfrm>
            <a:custGeom>
              <a:avLst/>
              <a:gdLst/>
              <a:ahLst/>
              <a:cxnLst/>
              <a:rect l="l" t="t" r="r" b="b"/>
              <a:pathLst>
                <a:path w="1632" h="1622" extrusionOk="0">
                  <a:moveTo>
                    <a:pt x="436" y="1"/>
                  </a:moveTo>
                  <a:cubicBezTo>
                    <a:pt x="319" y="1"/>
                    <a:pt x="237" y="76"/>
                    <a:pt x="219" y="183"/>
                  </a:cubicBezTo>
                  <a:cubicBezTo>
                    <a:pt x="139" y="481"/>
                    <a:pt x="80" y="760"/>
                    <a:pt x="0" y="1019"/>
                  </a:cubicBezTo>
                  <a:cubicBezTo>
                    <a:pt x="68" y="999"/>
                    <a:pt x="159" y="956"/>
                    <a:pt x="224" y="956"/>
                  </a:cubicBezTo>
                  <a:cubicBezTo>
                    <a:pt x="292" y="956"/>
                    <a:pt x="330" y="1004"/>
                    <a:pt x="279" y="1178"/>
                  </a:cubicBezTo>
                  <a:cubicBezTo>
                    <a:pt x="239" y="1337"/>
                    <a:pt x="318" y="1456"/>
                    <a:pt x="378" y="1576"/>
                  </a:cubicBezTo>
                  <a:cubicBezTo>
                    <a:pt x="450" y="1608"/>
                    <a:pt x="518" y="1622"/>
                    <a:pt x="585" y="1622"/>
                  </a:cubicBezTo>
                  <a:cubicBezTo>
                    <a:pt x="887" y="1622"/>
                    <a:pt x="1145" y="1344"/>
                    <a:pt x="1457" y="1344"/>
                  </a:cubicBezTo>
                  <a:cubicBezTo>
                    <a:pt x="1494" y="1344"/>
                    <a:pt x="1533" y="1348"/>
                    <a:pt x="1572" y="1357"/>
                  </a:cubicBezTo>
                  <a:cubicBezTo>
                    <a:pt x="1572" y="1357"/>
                    <a:pt x="1592" y="1357"/>
                    <a:pt x="1611" y="1297"/>
                  </a:cubicBezTo>
                  <a:cubicBezTo>
                    <a:pt x="1631" y="1257"/>
                    <a:pt x="1611" y="1237"/>
                    <a:pt x="1572" y="1178"/>
                  </a:cubicBezTo>
                  <a:lnTo>
                    <a:pt x="1393" y="1178"/>
                  </a:lnTo>
                  <a:cubicBezTo>
                    <a:pt x="1284" y="1180"/>
                    <a:pt x="1191" y="1183"/>
                    <a:pt x="1111" y="1183"/>
                  </a:cubicBezTo>
                  <a:cubicBezTo>
                    <a:pt x="618" y="1183"/>
                    <a:pt x="625" y="1092"/>
                    <a:pt x="676" y="442"/>
                  </a:cubicBezTo>
                  <a:cubicBezTo>
                    <a:pt x="696" y="382"/>
                    <a:pt x="676" y="302"/>
                    <a:pt x="676" y="263"/>
                  </a:cubicBezTo>
                  <a:cubicBezTo>
                    <a:pt x="637" y="123"/>
                    <a:pt x="597" y="24"/>
                    <a:pt x="478" y="4"/>
                  </a:cubicBezTo>
                  <a:cubicBezTo>
                    <a:pt x="463" y="2"/>
                    <a:pt x="449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7094;p9">
              <a:extLst>
                <a:ext uri="{FF2B5EF4-FFF2-40B4-BE49-F238E27FC236}">
                  <a16:creationId xmlns:a16="http://schemas.microsoft.com/office/drawing/2014/main" id="{60E39175-A5AA-45B4-BCA7-81A0E564581A}"/>
                </a:ext>
              </a:extLst>
            </p:cNvPr>
            <p:cNvSpPr/>
            <p:nvPr/>
          </p:nvSpPr>
          <p:spPr>
            <a:xfrm>
              <a:off x="5129625" y="4094075"/>
              <a:ext cx="72625" cy="20150"/>
            </a:xfrm>
            <a:custGeom>
              <a:avLst/>
              <a:gdLst/>
              <a:ahLst/>
              <a:cxnLst/>
              <a:rect l="l" t="t" r="r" b="b"/>
              <a:pathLst>
                <a:path w="2905" h="806" extrusionOk="0">
                  <a:moveTo>
                    <a:pt x="731" y="0"/>
                  </a:moveTo>
                  <a:cubicBezTo>
                    <a:pt x="522" y="0"/>
                    <a:pt x="319" y="30"/>
                    <a:pt x="120" y="130"/>
                  </a:cubicBezTo>
                  <a:cubicBezTo>
                    <a:pt x="60" y="169"/>
                    <a:pt x="0" y="249"/>
                    <a:pt x="0" y="348"/>
                  </a:cubicBezTo>
                  <a:cubicBezTo>
                    <a:pt x="25" y="488"/>
                    <a:pt x="107" y="512"/>
                    <a:pt x="200" y="512"/>
                  </a:cubicBezTo>
                  <a:cubicBezTo>
                    <a:pt x="249" y="512"/>
                    <a:pt x="301" y="506"/>
                    <a:pt x="349" y="506"/>
                  </a:cubicBezTo>
                  <a:cubicBezTo>
                    <a:pt x="428" y="506"/>
                    <a:pt x="496" y="525"/>
                    <a:pt x="517" y="627"/>
                  </a:cubicBezTo>
                  <a:cubicBezTo>
                    <a:pt x="959" y="770"/>
                    <a:pt x="1394" y="777"/>
                    <a:pt x="1825" y="777"/>
                  </a:cubicBezTo>
                  <a:cubicBezTo>
                    <a:pt x="1873" y="777"/>
                    <a:pt x="1921" y="777"/>
                    <a:pt x="1969" y="777"/>
                  </a:cubicBezTo>
                  <a:cubicBezTo>
                    <a:pt x="2208" y="777"/>
                    <a:pt x="2447" y="779"/>
                    <a:pt x="2686" y="806"/>
                  </a:cubicBezTo>
                  <a:cubicBezTo>
                    <a:pt x="2765" y="746"/>
                    <a:pt x="2845" y="687"/>
                    <a:pt x="2905" y="627"/>
                  </a:cubicBezTo>
                  <a:cubicBezTo>
                    <a:pt x="2785" y="408"/>
                    <a:pt x="2547" y="348"/>
                    <a:pt x="2308" y="249"/>
                  </a:cubicBezTo>
                  <a:cubicBezTo>
                    <a:pt x="2009" y="189"/>
                    <a:pt x="1671" y="149"/>
                    <a:pt x="1373" y="50"/>
                  </a:cubicBezTo>
                  <a:cubicBezTo>
                    <a:pt x="1154" y="30"/>
                    <a:pt x="940" y="0"/>
                    <a:pt x="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7095;p9">
              <a:extLst>
                <a:ext uri="{FF2B5EF4-FFF2-40B4-BE49-F238E27FC236}">
                  <a16:creationId xmlns:a16="http://schemas.microsoft.com/office/drawing/2014/main" id="{13A19A45-CFB2-4205-96AA-3BC40D378DCE}"/>
                </a:ext>
              </a:extLst>
            </p:cNvPr>
            <p:cNvSpPr/>
            <p:nvPr/>
          </p:nvSpPr>
          <p:spPr>
            <a:xfrm>
              <a:off x="4750675" y="4149025"/>
              <a:ext cx="57200" cy="25875"/>
            </a:xfrm>
            <a:custGeom>
              <a:avLst/>
              <a:gdLst/>
              <a:ahLst/>
              <a:cxnLst/>
              <a:rect l="l" t="t" r="r" b="b"/>
              <a:pathLst>
                <a:path w="2288" h="1035" extrusionOk="0">
                  <a:moveTo>
                    <a:pt x="119" y="0"/>
                  </a:moveTo>
                  <a:cubicBezTo>
                    <a:pt x="40" y="80"/>
                    <a:pt x="0" y="199"/>
                    <a:pt x="20" y="339"/>
                  </a:cubicBezTo>
                  <a:cubicBezTo>
                    <a:pt x="40" y="418"/>
                    <a:pt x="60" y="478"/>
                    <a:pt x="119" y="538"/>
                  </a:cubicBezTo>
                  <a:cubicBezTo>
                    <a:pt x="344" y="867"/>
                    <a:pt x="625" y="1027"/>
                    <a:pt x="962" y="1027"/>
                  </a:cubicBezTo>
                  <a:cubicBezTo>
                    <a:pt x="1073" y="1027"/>
                    <a:pt x="1190" y="1010"/>
                    <a:pt x="1313" y="975"/>
                  </a:cubicBezTo>
                  <a:cubicBezTo>
                    <a:pt x="1379" y="951"/>
                    <a:pt x="1441" y="942"/>
                    <a:pt x="1501" y="942"/>
                  </a:cubicBezTo>
                  <a:cubicBezTo>
                    <a:pt x="1640" y="942"/>
                    <a:pt x="1765" y="993"/>
                    <a:pt x="1890" y="1035"/>
                  </a:cubicBezTo>
                  <a:cubicBezTo>
                    <a:pt x="1950" y="876"/>
                    <a:pt x="2208" y="935"/>
                    <a:pt x="2288" y="717"/>
                  </a:cubicBezTo>
                  <a:cubicBezTo>
                    <a:pt x="1994" y="651"/>
                    <a:pt x="1727" y="492"/>
                    <a:pt x="1465" y="492"/>
                  </a:cubicBezTo>
                  <a:cubicBezTo>
                    <a:pt x="1407" y="492"/>
                    <a:pt x="1350" y="500"/>
                    <a:pt x="1293" y="518"/>
                  </a:cubicBezTo>
                  <a:cubicBezTo>
                    <a:pt x="1167" y="561"/>
                    <a:pt x="1054" y="581"/>
                    <a:pt x="950" y="581"/>
                  </a:cubicBezTo>
                  <a:cubicBezTo>
                    <a:pt x="579" y="581"/>
                    <a:pt x="337" y="327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7096;p9">
              <a:extLst>
                <a:ext uri="{FF2B5EF4-FFF2-40B4-BE49-F238E27FC236}">
                  <a16:creationId xmlns:a16="http://schemas.microsoft.com/office/drawing/2014/main" id="{948B8383-1C10-4F26-84E8-9AF90EDB15B1}"/>
                </a:ext>
              </a:extLst>
            </p:cNvPr>
            <p:cNvSpPr/>
            <p:nvPr/>
          </p:nvSpPr>
          <p:spPr>
            <a:xfrm>
              <a:off x="4923225" y="4231550"/>
              <a:ext cx="54250" cy="18950"/>
            </a:xfrm>
            <a:custGeom>
              <a:avLst/>
              <a:gdLst/>
              <a:ahLst/>
              <a:cxnLst/>
              <a:rect l="l" t="t" r="r" b="b"/>
              <a:pathLst>
                <a:path w="2170" h="758" extrusionOk="0">
                  <a:moveTo>
                    <a:pt x="651" y="0"/>
                  </a:moveTo>
                  <a:cubicBezTo>
                    <a:pt x="633" y="0"/>
                    <a:pt x="616" y="1"/>
                    <a:pt x="598" y="2"/>
                  </a:cubicBezTo>
                  <a:cubicBezTo>
                    <a:pt x="498" y="280"/>
                    <a:pt x="259" y="320"/>
                    <a:pt x="1" y="380"/>
                  </a:cubicBezTo>
                  <a:cubicBezTo>
                    <a:pt x="558" y="579"/>
                    <a:pt x="1115" y="718"/>
                    <a:pt x="1672" y="758"/>
                  </a:cubicBezTo>
                  <a:cubicBezTo>
                    <a:pt x="1911" y="758"/>
                    <a:pt x="2169" y="718"/>
                    <a:pt x="2109" y="380"/>
                  </a:cubicBezTo>
                  <a:cubicBezTo>
                    <a:pt x="1990" y="181"/>
                    <a:pt x="1771" y="320"/>
                    <a:pt x="1612" y="201"/>
                  </a:cubicBezTo>
                  <a:cubicBezTo>
                    <a:pt x="1290" y="182"/>
                    <a:pt x="1004" y="0"/>
                    <a:pt x="6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7097;p9">
              <a:extLst>
                <a:ext uri="{FF2B5EF4-FFF2-40B4-BE49-F238E27FC236}">
                  <a16:creationId xmlns:a16="http://schemas.microsoft.com/office/drawing/2014/main" id="{CA0997A6-A2A3-47D6-971F-0848A4A242FC}"/>
                </a:ext>
              </a:extLst>
            </p:cNvPr>
            <p:cNvSpPr/>
            <p:nvPr/>
          </p:nvSpPr>
          <p:spPr>
            <a:xfrm>
              <a:off x="5117675" y="4189800"/>
              <a:ext cx="86575" cy="14950"/>
            </a:xfrm>
            <a:custGeom>
              <a:avLst/>
              <a:gdLst/>
              <a:ahLst/>
              <a:cxnLst/>
              <a:rect l="l" t="t" r="r" b="b"/>
              <a:pathLst>
                <a:path w="3463" h="598" extrusionOk="0">
                  <a:moveTo>
                    <a:pt x="3462" y="1"/>
                  </a:moveTo>
                  <a:lnTo>
                    <a:pt x="3462" y="1"/>
                  </a:lnTo>
                  <a:cubicBezTo>
                    <a:pt x="2328" y="359"/>
                    <a:pt x="1294" y="219"/>
                    <a:pt x="299" y="279"/>
                  </a:cubicBezTo>
                  <a:cubicBezTo>
                    <a:pt x="200" y="279"/>
                    <a:pt x="100" y="379"/>
                    <a:pt x="1" y="438"/>
                  </a:cubicBezTo>
                  <a:cubicBezTo>
                    <a:pt x="131" y="521"/>
                    <a:pt x="272" y="541"/>
                    <a:pt x="414" y="541"/>
                  </a:cubicBezTo>
                  <a:cubicBezTo>
                    <a:pt x="557" y="541"/>
                    <a:pt x="703" y="520"/>
                    <a:pt x="843" y="520"/>
                  </a:cubicBezTo>
                  <a:cubicBezTo>
                    <a:pt x="966" y="520"/>
                    <a:pt x="1085" y="537"/>
                    <a:pt x="1194" y="597"/>
                  </a:cubicBezTo>
                  <a:cubicBezTo>
                    <a:pt x="2945" y="458"/>
                    <a:pt x="2945" y="458"/>
                    <a:pt x="34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7098;p9">
              <a:extLst>
                <a:ext uri="{FF2B5EF4-FFF2-40B4-BE49-F238E27FC236}">
                  <a16:creationId xmlns:a16="http://schemas.microsoft.com/office/drawing/2014/main" id="{83347F5F-E267-4ED7-A1EE-7379B46B133C}"/>
                </a:ext>
              </a:extLst>
            </p:cNvPr>
            <p:cNvSpPr/>
            <p:nvPr/>
          </p:nvSpPr>
          <p:spPr>
            <a:xfrm>
              <a:off x="4852625" y="4427150"/>
              <a:ext cx="48750" cy="18475"/>
            </a:xfrm>
            <a:custGeom>
              <a:avLst/>
              <a:gdLst/>
              <a:ahLst/>
              <a:cxnLst/>
              <a:rect l="l" t="t" r="r" b="b"/>
              <a:pathLst>
                <a:path w="1950" h="739" extrusionOk="0">
                  <a:moveTo>
                    <a:pt x="987" y="0"/>
                  </a:moveTo>
                  <a:cubicBezTo>
                    <a:pt x="756" y="0"/>
                    <a:pt x="527" y="25"/>
                    <a:pt x="298" y="55"/>
                  </a:cubicBezTo>
                  <a:cubicBezTo>
                    <a:pt x="119" y="135"/>
                    <a:pt x="0" y="234"/>
                    <a:pt x="119" y="433"/>
                  </a:cubicBezTo>
                  <a:cubicBezTo>
                    <a:pt x="668" y="451"/>
                    <a:pt x="1149" y="739"/>
                    <a:pt x="1702" y="739"/>
                  </a:cubicBezTo>
                  <a:cubicBezTo>
                    <a:pt x="1751" y="739"/>
                    <a:pt x="1800" y="736"/>
                    <a:pt x="1850" y="731"/>
                  </a:cubicBezTo>
                  <a:cubicBezTo>
                    <a:pt x="1950" y="493"/>
                    <a:pt x="1850" y="294"/>
                    <a:pt x="1691" y="95"/>
                  </a:cubicBezTo>
                  <a:cubicBezTo>
                    <a:pt x="1452" y="25"/>
                    <a:pt x="1218" y="0"/>
                    <a:pt x="9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7099;p9">
              <a:extLst>
                <a:ext uri="{FF2B5EF4-FFF2-40B4-BE49-F238E27FC236}">
                  <a16:creationId xmlns:a16="http://schemas.microsoft.com/office/drawing/2014/main" id="{AC21056B-8CF9-4E40-B8C3-EA616BCAD055}"/>
                </a:ext>
              </a:extLst>
            </p:cNvPr>
            <p:cNvSpPr/>
            <p:nvPr/>
          </p:nvSpPr>
          <p:spPr>
            <a:xfrm>
              <a:off x="4637775" y="4396325"/>
              <a:ext cx="68650" cy="15325"/>
            </a:xfrm>
            <a:custGeom>
              <a:avLst/>
              <a:gdLst/>
              <a:ahLst/>
              <a:cxnLst/>
              <a:rect l="l" t="t" r="r" b="b"/>
              <a:pathLst>
                <a:path w="2746" h="613" extrusionOk="0">
                  <a:moveTo>
                    <a:pt x="371" y="0"/>
                  </a:moveTo>
                  <a:cubicBezTo>
                    <a:pt x="279" y="0"/>
                    <a:pt x="189" y="25"/>
                    <a:pt x="100" y="75"/>
                  </a:cubicBezTo>
                  <a:cubicBezTo>
                    <a:pt x="0" y="274"/>
                    <a:pt x="179" y="333"/>
                    <a:pt x="279" y="413"/>
                  </a:cubicBezTo>
                  <a:cubicBezTo>
                    <a:pt x="573" y="451"/>
                    <a:pt x="866" y="613"/>
                    <a:pt x="1165" y="613"/>
                  </a:cubicBezTo>
                  <a:cubicBezTo>
                    <a:pt x="1332" y="613"/>
                    <a:pt x="1501" y="562"/>
                    <a:pt x="1671" y="413"/>
                  </a:cubicBezTo>
                  <a:cubicBezTo>
                    <a:pt x="1771" y="413"/>
                    <a:pt x="1890" y="453"/>
                    <a:pt x="1990" y="453"/>
                  </a:cubicBezTo>
                  <a:cubicBezTo>
                    <a:pt x="2104" y="262"/>
                    <a:pt x="2276" y="242"/>
                    <a:pt x="2452" y="242"/>
                  </a:cubicBezTo>
                  <a:cubicBezTo>
                    <a:pt x="2499" y="242"/>
                    <a:pt x="2546" y="243"/>
                    <a:pt x="2592" y="243"/>
                  </a:cubicBezTo>
                  <a:cubicBezTo>
                    <a:pt x="2644" y="243"/>
                    <a:pt x="2696" y="241"/>
                    <a:pt x="2746" y="234"/>
                  </a:cubicBezTo>
                  <a:cubicBezTo>
                    <a:pt x="2459" y="109"/>
                    <a:pt x="2176" y="50"/>
                    <a:pt x="1901" y="50"/>
                  </a:cubicBezTo>
                  <a:cubicBezTo>
                    <a:pt x="1603" y="50"/>
                    <a:pt x="1314" y="119"/>
                    <a:pt x="1035" y="254"/>
                  </a:cubicBezTo>
                  <a:cubicBezTo>
                    <a:pt x="955" y="194"/>
                    <a:pt x="876" y="154"/>
                    <a:pt x="836" y="75"/>
                  </a:cubicBezTo>
                  <a:lnTo>
                    <a:pt x="657" y="75"/>
                  </a:lnTo>
                  <a:cubicBezTo>
                    <a:pt x="557" y="25"/>
                    <a:pt x="463" y="0"/>
                    <a:pt x="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7100;p9">
              <a:extLst>
                <a:ext uri="{FF2B5EF4-FFF2-40B4-BE49-F238E27FC236}">
                  <a16:creationId xmlns:a16="http://schemas.microsoft.com/office/drawing/2014/main" id="{AE6E97F2-5521-40B5-84C7-4FC8D6FDBA79}"/>
                </a:ext>
              </a:extLst>
            </p:cNvPr>
            <p:cNvSpPr/>
            <p:nvPr/>
          </p:nvSpPr>
          <p:spPr>
            <a:xfrm>
              <a:off x="4598025" y="4392850"/>
              <a:ext cx="46225" cy="17475"/>
            </a:xfrm>
            <a:custGeom>
              <a:avLst/>
              <a:gdLst/>
              <a:ahLst/>
              <a:cxnLst/>
              <a:rect l="l" t="t" r="r" b="b"/>
              <a:pathLst>
                <a:path w="1849" h="699" extrusionOk="0">
                  <a:moveTo>
                    <a:pt x="1206" y="0"/>
                  </a:moveTo>
                  <a:cubicBezTo>
                    <a:pt x="968" y="0"/>
                    <a:pt x="728" y="244"/>
                    <a:pt x="477" y="244"/>
                  </a:cubicBezTo>
                  <a:cubicBezTo>
                    <a:pt x="360" y="244"/>
                    <a:pt x="241" y="190"/>
                    <a:pt x="118" y="35"/>
                  </a:cubicBezTo>
                  <a:cubicBezTo>
                    <a:pt x="117" y="33"/>
                    <a:pt x="115" y="32"/>
                    <a:pt x="113" y="32"/>
                  </a:cubicBezTo>
                  <a:cubicBezTo>
                    <a:pt x="84" y="32"/>
                    <a:pt x="0" y="142"/>
                    <a:pt x="19" y="234"/>
                  </a:cubicBezTo>
                  <a:cubicBezTo>
                    <a:pt x="98" y="393"/>
                    <a:pt x="178" y="492"/>
                    <a:pt x="337" y="532"/>
                  </a:cubicBezTo>
                  <a:cubicBezTo>
                    <a:pt x="629" y="625"/>
                    <a:pt x="928" y="698"/>
                    <a:pt x="1225" y="698"/>
                  </a:cubicBezTo>
                  <a:cubicBezTo>
                    <a:pt x="1435" y="698"/>
                    <a:pt x="1644" y="662"/>
                    <a:pt x="1849" y="572"/>
                  </a:cubicBezTo>
                  <a:cubicBezTo>
                    <a:pt x="1789" y="472"/>
                    <a:pt x="1730" y="333"/>
                    <a:pt x="1670" y="214"/>
                  </a:cubicBezTo>
                  <a:cubicBezTo>
                    <a:pt x="1571" y="174"/>
                    <a:pt x="1451" y="114"/>
                    <a:pt x="1352" y="35"/>
                  </a:cubicBezTo>
                  <a:cubicBezTo>
                    <a:pt x="1303" y="10"/>
                    <a:pt x="1255" y="0"/>
                    <a:pt x="1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7101;p9">
              <a:extLst>
                <a:ext uri="{FF2B5EF4-FFF2-40B4-BE49-F238E27FC236}">
                  <a16:creationId xmlns:a16="http://schemas.microsoft.com/office/drawing/2014/main" id="{77D7DF10-30EF-4C71-8B19-DC8A2CF4558B}"/>
                </a:ext>
              </a:extLst>
            </p:cNvPr>
            <p:cNvSpPr/>
            <p:nvPr/>
          </p:nvSpPr>
          <p:spPr>
            <a:xfrm>
              <a:off x="5310850" y="4472775"/>
              <a:ext cx="79875" cy="19625"/>
            </a:xfrm>
            <a:custGeom>
              <a:avLst/>
              <a:gdLst/>
              <a:ahLst/>
              <a:cxnLst/>
              <a:rect l="l" t="t" r="r" b="b"/>
              <a:pathLst>
                <a:path w="3195" h="785" extrusionOk="0">
                  <a:moveTo>
                    <a:pt x="2459" y="1"/>
                  </a:moveTo>
                  <a:cubicBezTo>
                    <a:pt x="1663" y="259"/>
                    <a:pt x="828" y="418"/>
                    <a:pt x="12" y="518"/>
                  </a:cubicBezTo>
                  <a:cubicBezTo>
                    <a:pt x="1" y="723"/>
                    <a:pt x="55" y="785"/>
                    <a:pt x="140" y="785"/>
                  </a:cubicBezTo>
                  <a:cubicBezTo>
                    <a:pt x="204" y="785"/>
                    <a:pt x="285" y="751"/>
                    <a:pt x="370" y="717"/>
                  </a:cubicBezTo>
                  <a:cubicBezTo>
                    <a:pt x="1325" y="617"/>
                    <a:pt x="2260" y="418"/>
                    <a:pt x="3195" y="200"/>
                  </a:cubicBezTo>
                  <a:cubicBezTo>
                    <a:pt x="3115" y="60"/>
                    <a:pt x="2916" y="160"/>
                    <a:pt x="2857" y="20"/>
                  </a:cubicBezTo>
                  <a:cubicBezTo>
                    <a:pt x="2718" y="20"/>
                    <a:pt x="2578" y="1"/>
                    <a:pt x="2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7102;p9">
              <a:extLst>
                <a:ext uri="{FF2B5EF4-FFF2-40B4-BE49-F238E27FC236}">
                  <a16:creationId xmlns:a16="http://schemas.microsoft.com/office/drawing/2014/main" id="{ECE306C6-EBE7-4510-92C7-71E22B8CE5BF}"/>
                </a:ext>
              </a:extLst>
            </p:cNvPr>
            <p:cNvSpPr/>
            <p:nvPr/>
          </p:nvSpPr>
          <p:spPr>
            <a:xfrm>
              <a:off x="4946100" y="4088725"/>
              <a:ext cx="56225" cy="19300"/>
            </a:xfrm>
            <a:custGeom>
              <a:avLst/>
              <a:gdLst/>
              <a:ahLst/>
              <a:cxnLst/>
              <a:rect l="l" t="t" r="r" b="b"/>
              <a:pathLst>
                <a:path w="2249" h="772" extrusionOk="0">
                  <a:moveTo>
                    <a:pt x="1325" y="1"/>
                  </a:moveTo>
                  <a:cubicBezTo>
                    <a:pt x="1137" y="1"/>
                    <a:pt x="942" y="28"/>
                    <a:pt x="750" y="28"/>
                  </a:cubicBezTo>
                  <a:cubicBezTo>
                    <a:pt x="719" y="28"/>
                    <a:pt x="688" y="27"/>
                    <a:pt x="657" y="25"/>
                  </a:cubicBezTo>
                  <a:cubicBezTo>
                    <a:pt x="439" y="105"/>
                    <a:pt x="160" y="65"/>
                    <a:pt x="1" y="304"/>
                  </a:cubicBezTo>
                  <a:cubicBezTo>
                    <a:pt x="120" y="503"/>
                    <a:pt x="439" y="403"/>
                    <a:pt x="558" y="622"/>
                  </a:cubicBezTo>
                  <a:cubicBezTo>
                    <a:pt x="705" y="498"/>
                    <a:pt x="846" y="453"/>
                    <a:pt x="981" y="453"/>
                  </a:cubicBezTo>
                  <a:cubicBezTo>
                    <a:pt x="1193" y="453"/>
                    <a:pt x="1390" y="565"/>
                    <a:pt x="1572" y="662"/>
                  </a:cubicBezTo>
                  <a:cubicBezTo>
                    <a:pt x="1689" y="732"/>
                    <a:pt x="1790" y="771"/>
                    <a:pt x="1872" y="771"/>
                  </a:cubicBezTo>
                  <a:cubicBezTo>
                    <a:pt x="2002" y="771"/>
                    <a:pt x="2085" y="674"/>
                    <a:pt x="2110" y="443"/>
                  </a:cubicBezTo>
                  <a:cubicBezTo>
                    <a:pt x="2249" y="85"/>
                    <a:pt x="1851" y="244"/>
                    <a:pt x="1771" y="85"/>
                  </a:cubicBezTo>
                  <a:cubicBezTo>
                    <a:pt x="1631" y="19"/>
                    <a:pt x="1481" y="1"/>
                    <a:pt x="1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7103;p9">
              <a:extLst>
                <a:ext uri="{FF2B5EF4-FFF2-40B4-BE49-F238E27FC236}">
                  <a16:creationId xmlns:a16="http://schemas.microsoft.com/office/drawing/2014/main" id="{5B68BEBB-EBDD-400F-AA04-8EE87A692B07}"/>
                </a:ext>
              </a:extLst>
            </p:cNvPr>
            <p:cNvSpPr/>
            <p:nvPr/>
          </p:nvSpPr>
          <p:spPr>
            <a:xfrm>
              <a:off x="4514925" y="4185550"/>
              <a:ext cx="33350" cy="54500"/>
            </a:xfrm>
            <a:custGeom>
              <a:avLst/>
              <a:gdLst/>
              <a:ahLst/>
              <a:cxnLst/>
              <a:rect l="l" t="t" r="r" b="b"/>
              <a:pathLst>
                <a:path w="1334" h="2180" extrusionOk="0">
                  <a:moveTo>
                    <a:pt x="1057" y="0"/>
                  </a:moveTo>
                  <a:cubicBezTo>
                    <a:pt x="961" y="0"/>
                    <a:pt x="879" y="70"/>
                    <a:pt x="797" y="111"/>
                  </a:cubicBezTo>
                  <a:cubicBezTo>
                    <a:pt x="578" y="608"/>
                    <a:pt x="240" y="1046"/>
                    <a:pt x="240" y="1623"/>
                  </a:cubicBezTo>
                  <a:cubicBezTo>
                    <a:pt x="240" y="1842"/>
                    <a:pt x="1" y="2120"/>
                    <a:pt x="419" y="2180"/>
                  </a:cubicBezTo>
                  <a:cubicBezTo>
                    <a:pt x="598" y="1543"/>
                    <a:pt x="717" y="887"/>
                    <a:pt x="1194" y="389"/>
                  </a:cubicBezTo>
                  <a:cubicBezTo>
                    <a:pt x="1294" y="290"/>
                    <a:pt x="1334" y="171"/>
                    <a:pt x="1194" y="51"/>
                  </a:cubicBezTo>
                  <a:cubicBezTo>
                    <a:pt x="1145" y="14"/>
                    <a:pt x="1100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7104;p9">
              <a:extLst>
                <a:ext uri="{FF2B5EF4-FFF2-40B4-BE49-F238E27FC236}">
                  <a16:creationId xmlns:a16="http://schemas.microsoft.com/office/drawing/2014/main" id="{EA5A9D20-81BA-4BB4-A147-C88A3CF4F7C8}"/>
                </a:ext>
              </a:extLst>
            </p:cNvPr>
            <p:cNvSpPr/>
            <p:nvPr/>
          </p:nvSpPr>
          <p:spPr>
            <a:xfrm>
              <a:off x="4975950" y="4251400"/>
              <a:ext cx="49750" cy="16625"/>
            </a:xfrm>
            <a:custGeom>
              <a:avLst/>
              <a:gdLst/>
              <a:ahLst/>
              <a:cxnLst/>
              <a:rect l="l" t="t" r="r" b="b"/>
              <a:pathLst>
                <a:path w="1990" h="665" extrusionOk="0">
                  <a:moveTo>
                    <a:pt x="1550" y="1"/>
                  </a:moveTo>
                  <a:cubicBezTo>
                    <a:pt x="1348" y="1"/>
                    <a:pt x="1142" y="49"/>
                    <a:pt x="935" y="83"/>
                  </a:cubicBezTo>
                  <a:cubicBezTo>
                    <a:pt x="867" y="107"/>
                    <a:pt x="797" y="114"/>
                    <a:pt x="725" y="114"/>
                  </a:cubicBezTo>
                  <a:cubicBezTo>
                    <a:pt x="641" y="114"/>
                    <a:pt x="555" y="105"/>
                    <a:pt x="467" y="105"/>
                  </a:cubicBezTo>
                  <a:cubicBezTo>
                    <a:pt x="317" y="105"/>
                    <a:pt x="161" y="130"/>
                    <a:pt x="0" y="262"/>
                  </a:cubicBezTo>
                  <a:cubicBezTo>
                    <a:pt x="355" y="579"/>
                    <a:pt x="724" y="665"/>
                    <a:pt x="1103" y="665"/>
                  </a:cubicBezTo>
                  <a:cubicBezTo>
                    <a:pt x="1342" y="665"/>
                    <a:pt x="1585" y="631"/>
                    <a:pt x="1831" y="600"/>
                  </a:cubicBezTo>
                  <a:cubicBezTo>
                    <a:pt x="1592" y="322"/>
                    <a:pt x="1890" y="262"/>
                    <a:pt x="1990" y="103"/>
                  </a:cubicBezTo>
                  <a:cubicBezTo>
                    <a:pt x="1846" y="27"/>
                    <a:pt x="1699" y="1"/>
                    <a:pt x="1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7105;p9">
              <a:extLst>
                <a:ext uri="{FF2B5EF4-FFF2-40B4-BE49-F238E27FC236}">
                  <a16:creationId xmlns:a16="http://schemas.microsoft.com/office/drawing/2014/main" id="{739A87B0-BD7A-493A-B152-09677C687910}"/>
                </a:ext>
              </a:extLst>
            </p:cNvPr>
            <p:cNvSpPr/>
            <p:nvPr/>
          </p:nvSpPr>
          <p:spPr>
            <a:xfrm>
              <a:off x="5244000" y="4370000"/>
              <a:ext cx="75125" cy="15800"/>
            </a:xfrm>
            <a:custGeom>
              <a:avLst/>
              <a:gdLst/>
              <a:ahLst/>
              <a:cxnLst/>
              <a:rect l="l" t="t" r="r" b="b"/>
              <a:pathLst>
                <a:path w="3005" h="632" extrusionOk="0">
                  <a:moveTo>
                    <a:pt x="2824" y="1"/>
                  </a:moveTo>
                  <a:cubicBezTo>
                    <a:pt x="2721" y="1"/>
                    <a:pt x="2593" y="72"/>
                    <a:pt x="2487" y="93"/>
                  </a:cubicBezTo>
                  <a:cubicBezTo>
                    <a:pt x="1652" y="113"/>
                    <a:pt x="816" y="213"/>
                    <a:pt x="1" y="412"/>
                  </a:cubicBezTo>
                  <a:cubicBezTo>
                    <a:pt x="80" y="591"/>
                    <a:pt x="299" y="491"/>
                    <a:pt x="398" y="630"/>
                  </a:cubicBezTo>
                  <a:cubicBezTo>
                    <a:pt x="427" y="631"/>
                    <a:pt x="456" y="631"/>
                    <a:pt x="485" y="631"/>
                  </a:cubicBezTo>
                  <a:cubicBezTo>
                    <a:pt x="1349" y="631"/>
                    <a:pt x="2176" y="349"/>
                    <a:pt x="3004" y="252"/>
                  </a:cubicBezTo>
                  <a:cubicBezTo>
                    <a:pt x="2986" y="56"/>
                    <a:pt x="2915" y="1"/>
                    <a:pt x="28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7106;p9">
              <a:extLst>
                <a:ext uri="{FF2B5EF4-FFF2-40B4-BE49-F238E27FC236}">
                  <a16:creationId xmlns:a16="http://schemas.microsoft.com/office/drawing/2014/main" id="{CA023AB2-7488-4A9E-B09C-E10A0FCB0867}"/>
                </a:ext>
              </a:extLst>
            </p:cNvPr>
            <p:cNvSpPr/>
            <p:nvPr/>
          </p:nvSpPr>
          <p:spPr>
            <a:xfrm>
              <a:off x="4893400" y="4429500"/>
              <a:ext cx="62175" cy="17725"/>
            </a:xfrm>
            <a:custGeom>
              <a:avLst/>
              <a:gdLst/>
              <a:ahLst/>
              <a:cxnLst/>
              <a:rect l="l" t="t" r="r" b="b"/>
              <a:pathLst>
                <a:path w="2487" h="709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20"/>
                    <a:pt x="80" y="439"/>
                    <a:pt x="199" y="637"/>
                  </a:cubicBezTo>
                  <a:cubicBezTo>
                    <a:pt x="300" y="682"/>
                    <a:pt x="400" y="708"/>
                    <a:pt x="494" y="708"/>
                  </a:cubicBezTo>
                  <a:cubicBezTo>
                    <a:pt x="567" y="708"/>
                    <a:pt x="635" y="692"/>
                    <a:pt x="696" y="657"/>
                  </a:cubicBezTo>
                  <a:cubicBezTo>
                    <a:pt x="823" y="520"/>
                    <a:pt x="975" y="468"/>
                    <a:pt x="1135" y="468"/>
                  </a:cubicBezTo>
                  <a:cubicBezTo>
                    <a:pt x="1253" y="468"/>
                    <a:pt x="1374" y="496"/>
                    <a:pt x="1492" y="538"/>
                  </a:cubicBezTo>
                  <a:cubicBezTo>
                    <a:pt x="1684" y="620"/>
                    <a:pt x="1867" y="665"/>
                    <a:pt x="2060" y="665"/>
                  </a:cubicBezTo>
                  <a:cubicBezTo>
                    <a:pt x="2147" y="665"/>
                    <a:pt x="2235" y="656"/>
                    <a:pt x="2328" y="637"/>
                  </a:cubicBezTo>
                  <a:lnTo>
                    <a:pt x="2487" y="498"/>
                  </a:lnTo>
                  <a:cubicBezTo>
                    <a:pt x="2423" y="328"/>
                    <a:pt x="2286" y="289"/>
                    <a:pt x="2157" y="289"/>
                  </a:cubicBezTo>
                  <a:cubicBezTo>
                    <a:pt x="2044" y="289"/>
                    <a:pt x="1936" y="319"/>
                    <a:pt x="1890" y="319"/>
                  </a:cubicBezTo>
                  <a:cubicBezTo>
                    <a:pt x="1792" y="331"/>
                    <a:pt x="1695" y="336"/>
                    <a:pt x="1600" y="336"/>
                  </a:cubicBezTo>
                  <a:cubicBezTo>
                    <a:pt x="1040" y="336"/>
                    <a:pt x="530" y="154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7107;p9">
              <a:extLst>
                <a:ext uri="{FF2B5EF4-FFF2-40B4-BE49-F238E27FC236}">
                  <a16:creationId xmlns:a16="http://schemas.microsoft.com/office/drawing/2014/main" id="{F55C9CB1-32D3-4251-A6BA-FE18884D3F35}"/>
                </a:ext>
              </a:extLst>
            </p:cNvPr>
            <p:cNvSpPr/>
            <p:nvPr/>
          </p:nvSpPr>
          <p:spPr>
            <a:xfrm>
              <a:off x="4556700" y="4465825"/>
              <a:ext cx="43300" cy="25150"/>
            </a:xfrm>
            <a:custGeom>
              <a:avLst/>
              <a:gdLst/>
              <a:ahLst/>
              <a:cxnLst/>
              <a:rect l="l" t="t" r="r" b="b"/>
              <a:pathLst>
                <a:path w="1732" h="1006" extrusionOk="0">
                  <a:moveTo>
                    <a:pt x="1553" y="0"/>
                  </a:moveTo>
                  <a:cubicBezTo>
                    <a:pt x="1493" y="0"/>
                    <a:pt x="1433" y="40"/>
                    <a:pt x="1354" y="60"/>
                  </a:cubicBezTo>
                  <a:cubicBezTo>
                    <a:pt x="1254" y="139"/>
                    <a:pt x="1155" y="199"/>
                    <a:pt x="1015" y="239"/>
                  </a:cubicBezTo>
                  <a:cubicBezTo>
                    <a:pt x="757" y="259"/>
                    <a:pt x="518" y="239"/>
                    <a:pt x="259" y="338"/>
                  </a:cubicBezTo>
                  <a:cubicBezTo>
                    <a:pt x="180" y="378"/>
                    <a:pt x="140" y="438"/>
                    <a:pt x="80" y="478"/>
                  </a:cubicBezTo>
                  <a:cubicBezTo>
                    <a:pt x="21" y="597"/>
                    <a:pt x="1" y="696"/>
                    <a:pt x="1" y="836"/>
                  </a:cubicBezTo>
                  <a:cubicBezTo>
                    <a:pt x="335" y="947"/>
                    <a:pt x="594" y="1006"/>
                    <a:pt x="812" y="1006"/>
                  </a:cubicBezTo>
                  <a:cubicBezTo>
                    <a:pt x="1180" y="1006"/>
                    <a:pt x="1432" y="839"/>
                    <a:pt x="1732" y="478"/>
                  </a:cubicBezTo>
                  <a:cubicBezTo>
                    <a:pt x="1672" y="398"/>
                    <a:pt x="1672" y="358"/>
                    <a:pt x="1732" y="279"/>
                  </a:cubicBezTo>
                  <a:lnTo>
                    <a:pt x="1732" y="139"/>
                  </a:lnTo>
                  <a:cubicBezTo>
                    <a:pt x="1692" y="60"/>
                    <a:pt x="1632" y="40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7108;p9">
              <a:extLst>
                <a:ext uri="{FF2B5EF4-FFF2-40B4-BE49-F238E27FC236}">
                  <a16:creationId xmlns:a16="http://schemas.microsoft.com/office/drawing/2014/main" id="{2BBC6030-7081-44BF-AC59-7B25D4998F04}"/>
                </a:ext>
              </a:extLst>
            </p:cNvPr>
            <p:cNvSpPr/>
            <p:nvPr/>
          </p:nvSpPr>
          <p:spPr>
            <a:xfrm>
              <a:off x="4319500" y="4353925"/>
              <a:ext cx="61175" cy="13200"/>
            </a:xfrm>
            <a:custGeom>
              <a:avLst/>
              <a:gdLst/>
              <a:ahLst/>
              <a:cxnLst/>
              <a:rect l="l" t="t" r="r" b="b"/>
              <a:pathLst>
                <a:path w="2447" h="528" extrusionOk="0">
                  <a:moveTo>
                    <a:pt x="696" y="0"/>
                  </a:moveTo>
                  <a:cubicBezTo>
                    <a:pt x="557" y="279"/>
                    <a:pt x="159" y="80"/>
                    <a:pt x="0" y="358"/>
                  </a:cubicBezTo>
                  <a:cubicBezTo>
                    <a:pt x="291" y="485"/>
                    <a:pt x="578" y="528"/>
                    <a:pt x="863" y="528"/>
                  </a:cubicBezTo>
                  <a:cubicBezTo>
                    <a:pt x="1339" y="528"/>
                    <a:pt x="1807" y="408"/>
                    <a:pt x="2268" y="358"/>
                  </a:cubicBezTo>
                  <a:lnTo>
                    <a:pt x="2447" y="358"/>
                  </a:lnTo>
                  <a:lnTo>
                    <a:pt x="2447" y="199"/>
                  </a:lnTo>
                  <a:cubicBezTo>
                    <a:pt x="2259" y="76"/>
                    <a:pt x="2067" y="35"/>
                    <a:pt x="1875" y="35"/>
                  </a:cubicBezTo>
                  <a:cubicBezTo>
                    <a:pt x="1600" y="35"/>
                    <a:pt x="1324" y="121"/>
                    <a:pt x="1054" y="179"/>
                  </a:cubicBezTo>
                  <a:cubicBezTo>
                    <a:pt x="975" y="40"/>
                    <a:pt x="855" y="0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7109;p9">
              <a:extLst>
                <a:ext uri="{FF2B5EF4-FFF2-40B4-BE49-F238E27FC236}">
                  <a16:creationId xmlns:a16="http://schemas.microsoft.com/office/drawing/2014/main" id="{ED209453-A3EE-4AB4-BF70-FCE7017D6257}"/>
                </a:ext>
              </a:extLst>
            </p:cNvPr>
            <p:cNvSpPr/>
            <p:nvPr/>
          </p:nvSpPr>
          <p:spPr>
            <a:xfrm>
              <a:off x="4512950" y="4226100"/>
              <a:ext cx="14450" cy="68675"/>
            </a:xfrm>
            <a:custGeom>
              <a:avLst/>
              <a:gdLst/>
              <a:ahLst/>
              <a:cxnLst/>
              <a:rect l="l" t="t" r="r" b="b"/>
              <a:pathLst>
                <a:path w="578" h="274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0" y="896"/>
                    <a:pt x="80" y="1791"/>
                    <a:pt x="358" y="2686"/>
                  </a:cubicBezTo>
                  <a:cubicBezTo>
                    <a:pt x="385" y="2730"/>
                    <a:pt x="415" y="2747"/>
                    <a:pt x="447" y="2747"/>
                  </a:cubicBezTo>
                  <a:cubicBezTo>
                    <a:pt x="488" y="2747"/>
                    <a:pt x="533" y="2720"/>
                    <a:pt x="577" y="2686"/>
                  </a:cubicBezTo>
                  <a:cubicBezTo>
                    <a:pt x="557" y="1990"/>
                    <a:pt x="518" y="1254"/>
                    <a:pt x="498" y="558"/>
                  </a:cubicBezTo>
                  <a:cubicBezTo>
                    <a:pt x="299" y="419"/>
                    <a:pt x="378" y="20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7110;p9">
              <a:extLst>
                <a:ext uri="{FF2B5EF4-FFF2-40B4-BE49-F238E27FC236}">
                  <a16:creationId xmlns:a16="http://schemas.microsoft.com/office/drawing/2014/main" id="{80554CF6-82E3-46AD-A670-18BDC614F2A0}"/>
                </a:ext>
              </a:extLst>
            </p:cNvPr>
            <p:cNvSpPr/>
            <p:nvPr/>
          </p:nvSpPr>
          <p:spPr>
            <a:xfrm>
              <a:off x="4703925" y="4146950"/>
              <a:ext cx="50250" cy="15025"/>
            </a:xfrm>
            <a:custGeom>
              <a:avLst/>
              <a:gdLst/>
              <a:ahLst/>
              <a:cxnLst/>
              <a:rect l="l" t="t" r="r" b="b"/>
              <a:pathLst>
                <a:path w="2010" h="601" extrusionOk="0">
                  <a:moveTo>
                    <a:pt x="694" y="0"/>
                  </a:moveTo>
                  <a:cubicBezTo>
                    <a:pt x="452" y="0"/>
                    <a:pt x="253" y="209"/>
                    <a:pt x="0" y="382"/>
                  </a:cubicBezTo>
                  <a:cubicBezTo>
                    <a:pt x="696" y="501"/>
                    <a:pt x="1333" y="601"/>
                    <a:pt x="1989" y="601"/>
                  </a:cubicBezTo>
                  <a:cubicBezTo>
                    <a:pt x="2009" y="521"/>
                    <a:pt x="2009" y="481"/>
                    <a:pt x="2009" y="402"/>
                  </a:cubicBezTo>
                  <a:cubicBezTo>
                    <a:pt x="1890" y="322"/>
                    <a:pt x="1930" y="163"/>
                    <a:pt x="1830" y="83"/>
                  </a:cubicBezTo>
                  <a:cubicBezTo>
                    <a:pt x="1662" y="140"/>
                    <a:pt x="1463" y="255"/>
                    <a:pt x="1291" y="255"/>
                  </a:cubicBezTo>
                  <a:cubicBezTo>
                    <a:pt x="1220" y="255"/>
                    <a:pt x="1153" y="235"/>
                    <a:pt x="1094" y="183"/>
                  </a:cubicBezTo>
                  <a:cubicBezTo>
                    <a:pt x="943" y="51"/>
                    <a:pt x="813" y="0"/>
                    <a:pt x="6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7111;p9">
              <a:extLst>
                <a:ext uri="{FF2B5EF4-FFF2-40B4-BE49-F238E27FC236}">
                  <a16:creationId xmlns:a16="http://schemas.microsoft.com/office/drawing/2014/main" id="{816A17D6-35B0-437A-9E6E-8788A2C29E78}"/>
                </a:ext>
              </a:extLst>
            </p:cNvPr>
            <p:cNvSpPr/>
            <p:nvPr/>
          </p:nvSpPr>
          <p:spPr>
            <a:xfrm>
              <a:off x="4766075" y="4064975"/>
              <a:ext cx="69150" cy="17650"/>
            </a:xfrm>
            <a:custGeom>
              <a:avLst/>
              <a:gdLst/>
              <a:ahLst/>
              <a:cxnLst/>
              <a:rect l="l" t="t" r="r" b="b"/>
              <a:pathLst>
                <a:path w="2766" h="706" extrusionOk="0">
                  <a:moveTo>
                    <a:pt x="916" y="1"/>
                  </a:moveTo>
                  <a:cubicBezTo>
                    <a:pt x="717" y="259"/>
                    <a:pt x="379" y="1"/>
                    <a:pt x="1" y="319"/>
                  </a:cubicBezTo>
                  <a:cubicBezTo>
                    <a:pt x="68" y="316"/>
                    <a:pt x="134" y="314"/>
                    <a:pt x="198" y="314"/>
                  </a:cubicBezTo>
                  <a:cubicBezTo>
                    <a:pt x="1000" y="314"/>
                    <a:pt x="1646" y="531"/>
                    <a:pt x="2308" y="697"/>
                  </a:cubicBezTo>
                  <a:cubicBezTo>
                    <a:pt x="2341" y="703"/>
                    <a:pt x="2377" y="706"/>
                    <a:pt x="2414" y="706"/>
                  </a:cubicBezTo>
                  <a:cubicBezTo>
                    <a:pt x="2490" y="706"/>
                    <a:pt x="2574" y="697"/>
                    <a:pt x="2666" y="697"/>
                  </a:cubicBezTo>
                  <a:cubicBezTo>
                    <a:pt x="2766" y="577"/>
                    <a:pt x="2766" y="478"/>
                    <a:pt x="2666" y="359"/>
                  </a:cubicBezTo>
                  <a:cubicBezTo>
                    <a:pt x="2612" y="364"/>
                    <a:pt x="2559" y="366"/>
                    <a:pt x="2507" y="366"/>
                  </a:cubicBezTo>
                  <a:cubicBezTo>
                    <a:pt x="1942" y="366"/>
                    <a:pt x="1462" y="92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7112;p9">
              <a:extLst>
                <a:ext uri="{FF2B5EF4-FFF2-40B4-BE49-F238E27FC236}">
                  <a16:creationId xmlns:a16="http://schemas.microsoft.com/office/drawing/2014/main" id="{891E8C52-D2A6-4632-933C-15BA67AA62F4}"/>
                </a:ext>
              </a:extLst>
            </p:cNvPr>
            <p:cNvSpPr/>
            <p:nvPr/>
          </p:nvSpPr>
          <p:spPr>
            <a:xfrm>
              <a:off x="4771550" y="4204225"/>
              <a:ext cx="80100" cy="14600"/>
            </a:xfrm>
            <a:custGeom>
              <a:avLst/>
              <a:gdLst/>
              <a:ahLst/>
              <a:cxnLst/>
              <a:rect l="l" t="t" r="r" b="b"/>
              <a:pathLst>
                <a:path w="3204" h="584" extrusionOk="0">
                  <a:moveTo>
                    <a:pt x="1" y="1"/>
                  </a:moveTo>
                  <a:lnTo>
                    <a:pt x="1" y="1"/>
                  </a:lnTo>
                  <a:cubicBezTo>
                    <a:pt x="884" y="306"/>
                    <a:pt x="1782" y="583"/>
                    <a:pt x="2719" y="583"/>
                  </a:cubicBezTo>
                  <a:cubicBezTo>
                    <a:pt x="2879" y="583"/>
                    <a:pt x="3041" y="575"/>
                    <a:pt x="3203" y="558"/>
                  </a:cubicBezTo>
                  <a:cubicBezTo>
                    <a:pt x="2189" y="100"/>
                    <a:pt x="1095" y="1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7113;p9">
              <a:extLst>
                <a:ext uri="{FF2B5EF4-FFF2-40B4-BE49-F238E27FC236}">
                  <a16:creationId xmlns:a16="http://schemas.microsoft.com/office/drawing/2014/main" id="{3AD04B2C-93BD-4472-BAFF-B621EDF382E3}"/>
                </a:ext>
              </a:extLst>
            </p:cNvPr>
            <p:cNvSpPr/>
            <p:nvPr/>
          </p:nvSpPr>
          <p:spPr>
            <a:xfrm>
              <a:off x="4754650" y="4410725"/>
              <a:ext cx="59200" cy="18800"/>
            </a:xfrm>
            <a:custGeom>
              <a:avLst/>
              <a:gdLst/>
              <a:ahLst/>
              <a:cxnLst/>
              <a:rect l="l" t="t" r="r" b="b"/>
              <a:pathLst>
                <a:path w="2368" h="752" extrusionOk="0">
                  <a:moveTo>
                    <a:pt x="241" y="1"/>
                  </a:moveTo>
                  <a:cubicBezTo>
                    <a:pt x="209" y="1"/>
                    <a:pt x="179" y="6"/>
                    <a:pt x="159" y="16"/>
                  </a:cubicBezTo>
                  <a:cubicBezTo>
                    <a:pt x="100" y="115"/>
                    <a:pt x="60" y="255"/>
                    <a:pt x="0" y="354"/>
                  </a:cubicBezTo>
                  <a:cubicBezTo>
                    <a:pt x="132" y="587"/>
                    <a:pt x="305" y="650"/>
                    <a:pt x="494" y="650"/>
                  </a:cubicBezTo>
                  <a:cubicBezTo>
                    <a:pt x="675" y="650"/>
                    <a:pt x="869" y="592"/>
                    <a:pt x="1054" y="573"/>
                  </a:cubicBezTo>
                  <a:lnTo>
                    <a:pt x="1353" y="573"/>
                  </a:lnTo>
                  <a:cubicBezTo>
                    <a:pt x="1572" y="752"/>
                    <a:pt x="1850" y="652"/>
                    <a:pt x="2069" y="752"/>
                  </a:cubicBezTo>
                  <a:cubicBezTo>
                    <a:pt x="2348" y="752"/>
                    <a:pt x="2367" y="593"/>
                    <a:pt x="2248" y="374"/>
                  </a:cubicBezTo>
                  <a:cubicBezTo>
                    <a:pt x="2095" y="313"/>
                    <a:pt x="1943" y="228"/>
                    <a:pt x="1763" y="228"/>
                  </a:cubicBezTo>
                  <a:cubicBezTo>
                    <a:pt x="1709" y="228"/>
                    <a:pt x="1652" y="236"/>
                    <a:pt x="1592" y="255"/>
                  </a:cubicBezTo>
                  <a:cubicBezTo>
                    <a:pt x="1474" y="296"/>
                    <a:pt x="1351" y="314"/>
                    <a:pt x="1227" y="314"/>
                  </a:cubicBezTo>
                  <a:cubicBezTo>
                    <a:pt x="995" y="314"/>
                    <a:pt x="758" y="253"/>
                    <a:pt x="537" y="175"/>
                  </a:cubicBezTo>
                  <a:cubicBezTo>
                    <a:pt x="458" y="155"/>
                    <a:pt x="378" y="95"/>
                    <a:pt x="338" y="16"/>
                  </a:cubicBezTo>
                  <a:cubicBezTo>
                    <a:pt x="309" y="6"/>
                    <a:pt x="274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7114;p9">
              <a:extLst>
                <a:ext uri="{FF2B5EF4-FFF2-40B4-BE49-F238E27FC236}">
                  <a16:creationId xmlns:a16="http://schemas.microsoft.com/office/drawing/2014/main" id="{632CC67E-019C-4281-BBE0-3B134080E294}"/>
                </a:ext>
              </a:extLst>
            </p:cNvPr>
            <p:cNvSpPr/>
            <p:nvPr/>
          </p:nvSpPr>
          <p:spPr>
            <a:xfrm>
              <a:off x="5146525" y="4161450"/>
              <a:ext cx="54725" cy="12950"/>
            </a:xfrm>
            <a:custGeom>
              <a:avLst/>
              <a:gdLst/>
              <a:ahLst/>
              <a:cxnLst/>
              <a:rect l="l" t="t" r="r" b="b"/>
              <a:pathLst>
                <a:path w="2189" h="518" extrusionOk="0">
                  <a:moveTo>
                    <a:pt x="617" y="1"/>
                  </a:moveTo>
                  <a:cubicBezTo>
                    <a:pt x="418" y="80"/>
                    <a:pt x="239" y="120"/>
                    <a:pt x="60" y="140"/>
                  </a:cubicBezTo>
                  <a:cubicBezTo>
                    <a:pt x="1" y="339"/>
                    <a:pt x="160" y="399"/>
                    <a:pt x="259" y="498"/>
                  </a:cubicBezTo>
                  <a:lnTo>
                    <a:pt x="438" y="498"/>
                  </a:lnTo>
                  <a:cubicBezTo>
                    <a:pt x="491" y="456"/>
                    <a:pt x="543" y="431"/>
                    <a:pt x="596" y="431"/>
                  </a:cubicBezTo>
                  <a:cubicBezTo>
                    <a:pt x="643" y="431"/>
                    <a:pt x="690" y="451"/>
                    <a:pt x="737" y="498"/>
                  </a:cubicBezTo>
                  <a:cubicBezTo>
                    <a:pt x="1095" y="518"/>
                    <a:pt x="1433" y="518"/>
                    <a:pt x="1791" y="518"/>
                  </a:cubicBezTo>
                  <a:cubicBezTo>
                    <a:pt x="2030" y="518"/>
                    <a:pt x="2149" y="418"/>
                    <a:pt x="2189" y="180"/>
                  </a:cubicBezTo>
                  <a:cubicBezTo>
                    <a:pt x="2097" y="166"/>
                    <a:pt x="2004" y="161"/>
                    <a:pt x="1910" y="161"/>
                  </a:cubicBezTo>
                  <a:cubicBezTo>
                    <a:pt x="1720" y="161"/>
                    <a:pt x="1528" y="180"/>
                    <a:pt x="1337" y="180"/>
                  </a:cubicBezTo>
                  <a:cubicBezTo>
                    <a:pt x="1091" y="180"/>
                    <a:pt x="848" y="148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7115;p9">
              <a:extLst>
                <a:ext uri="{FF2B5EF4-FFF2-40B4-BE49-F238E27FC236}">
                  <a16:creationId xmlns:a16="http://schemas.microsoft.com/office/drawing/2014/main" id="{0C822A59-3882-48AC-8180-BB4F72BA3BFF}"/>
                </a:ext>
              </a:extLst>
            </p:cNvPr>
            <p:cNvSpPr/>
            <p:nvPr/>
          </p:nvSpPr>
          <p:spPr>
            <a:xfrm>
              <a:off x="4800400" y="4469300"/>
              <a:ext cx="40800" cy="26875"/>
            </a:xfrm>
            <a:custGeom>
              <a:avLst/>
              <a:gdLst/>
              <a:ahLst/>
              <a:cxnLst/>
              <a:rect l="l" t="t" r="r" b="b"/>
              <a:pathLst>
                <a:path w="1632" h="1075" extrusionOk="0">
                  <a:moveTo>
                    <a:pt x="239" y="0"/>
                  </a:moveTo>
                  <a:cubicBezTo>
                    <a:pt x="140" y="60"/>
                    <a:pt x="0" y="120"/>
                    <a:pt x="100" y="319"/>
                  </a:cubicBezTo>
                  <a:cubicBezTo>
                    <a:pt x="498" y="597"/>
                    <a:pt x="1015" y="617"/>
                    <a:pt x="1313" y="1035"/>
                  </a:cubicBezTo>
                  <a:cubicBezTo>
                    <a:pt x="1375" y="1047"/>
                    <a:pt x="1445" y="1075"/>
                    <a:pt x="1513" y="1075"/>
                  </a:cubicBezTo>
                  <a:cubicBezTo>
                    <a:pt x="1554" y="1075"/>
                    <a:pt x="1594" y="1065"/>
                    <a:pt x="1632" y="1035"/>
                  </a:cubicBezTo>
                  <a:cubicBezTo>
                    <a:pt x="1632" y="617"/>
                    <a:pt x="1333" y="438"/>
                    <a:pt x="1035" y="299"/>
                  </a:cubicBezTo>
                  <a:cubicBezTo>
                    <a:pt x="796" y="159"/>
                    <a:pt x="518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7116;p9">
              <a:extLst>
                <a:ext uri="{FF2B5EF4-FFF2-40B4-BE49-F238E27FC236}">
                  <a16:creationId xmlns:a16="http://schemas.microsoft.com/office/drawing/2014/main" id="{0B6837A2-D025-42FF-A666-89F47C8E3B04}"/>
                </a:ext>
              </a:extLst>
            </p:cNvPr>
            <p:cNvSpPr/>
            <p:nvPr/>
          </p:nvSpPr>
          <p:spPr>
            <a:xfrm>
              <a:off x="5388225" y="4486700"/>
              <a:ext cx="42300" cy="17100"/>
            </a:xfrm>
            <a:custGeom>
              <a:avLst/>
              <a:gdLst/>
              <a:ahLst/>
              <a:cxnLst/>
              <a:rect l="l" t="t" r="r" b="b"/>
              <a:pathLst>
                <a:path w="1692" h="684" extrusionOk="0">
                  <a:moveTo>
                    <a:pt x="1612" y="1"/>
                  </a:moveTo>
                  <a:cubicBezTo>
                    <a:pt x="1154" y="239"/>
                    <a:pt x="577" y="120"/>
                    <a:pt x="80" y="339"/>
                  </a:cubicBezTo>
                  <a:cubicBezTo>
                    <a:pt x="20" y="398"/>
                    <a:pt x="0" y="438"/>
                    <a:pt x="20" y="518"/>
                  </a:cubicBezTo>
                  <a:cubicBezTo>
                    <a:pt x="120" y="617"/>
                    <a:pt x="299" y="558"/>
                    <a:pt x="398" y="657"/>
                  </a:cubicBezTo>
                  <a:cubicBezTo>
                    <a:pt x="505" y="674"/>
                    <a:pt x="613" y="683"/>
                    <a:pt x="720" y="683"/>
                  </a:cubicBezTo>
                  <a:cubicBezTo>
                    <a:pt x="871" y="683"/>
                    <a:pt x="1023" y="664"/>
                    <a:pt x="1174" y="617"/>
                  </a:cubicBezTo>
                  <a:cubicBezTo>
                    <a:pt x="1473" y="518"/>
                    <a:pt x="1691" y="359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7117;p9">
              <a:extLst>
                <a:ext uri="{FF2B5EF4-FFF2-40B4-BE49-F238E27FC236}">
                  <a16:creationId xmlns:a16="http://schemas.microsoft.com/office/drawing/2014/main" id="{1650676B-4F5E-4FE1-84EB-BDAA22190739}"/>
                </a:ext>
              </a:extLst>
            </p:cNvPr>
            <p:cNvSpPr/>
            <p:nvPr/>
          </p:nvSpPr>
          <p:spPr>
            <a:xfrm>
              <a:off x="4981925" y="4309475"/>
              <a:ext cx="13950" cy="71325"/>
            </a:xfrm>
            <a:custGeom>
              <a:avLst/>
              <a:gdLst/>
              <a:ahLst/>
              <a:cxnLst/>
              <a:rect l="l" t="t" r="r" b="b"/>
              <a:pathLst>
                <a:path w="558" h="2853" extrusionOk="0">
                  <a:moveTo>
                    <a:pt x="115" y="0"/>
                  </a:moveTo>
                  <a:cubicBezTo>
                    <a:pt x="72" y="0"/>
                    <a:pt x="35" y="23"/>
                    <a:pt x="20" y="67"/>
                  </a:cubicBezTo>
                  <a:cubicBezTo>
                    <a:pt x="20" y="983"/>
                    <a:pt x="0" y="1937"/>
                    <a:pt x="0" y="2852"/>
                  </a:cubicBezTo>
                  <a:cubicBezTo>
                    <a:pt x="40" y="2852"/>
                    <a:pt x="80" y="2844"/>
                    <a:pt x="137" y="2844"/>
                  </a:cubicBezTo>
                  <a:cubicBezTo>
                    <a:pt x="166" y="2844"/>
                    <a:pt x="199" y="2846"/>
                    <a:pt x="239" y="2852"/>
                  </a:cubicBezTo>
                  <a:cubicBezTo>
                    <a:pt x="318" y="2693"/>
                    <a:pt x="418" y="2594"/>
                    <a:pt x="557" y="2534"/>
                  </a:cubicBezTo>
                  <a:cubicBezTo>
                    <a:pt x="537" y="2455"/>
                    <a:pt x="537" y="2375"/>
                    <a:pt x="537" y="2295"/>
                  </a:cubicBezTo>
                  <a:cubicBezTo>
                    <a:pt x="515" y="2298"/>
                    <a:pt x="495" y="2299"/>
                    <a:pt x="476" y="2299"/>
                  </a:cubicBezTo>
                  <a:cubicBezTo>
                    <a:pt x="204" y="2299"/>
                    <a:pt x="238" y="2043"/>
                    <a:pt x="219" y="1838"/>
                  </a:cubicBezTo>
                  <a:cubicBezTo>
                    <a:pt x="139" y="1341"/>
                    <a:pt x="458" y="883"/>
                    <a:pt x="338" y="386"/>
                  </a:cubicBezTo>
                  <a:cubicBezTo>
                    <a:pt x="219" y="286"/>
                    <a:pt x="199" y="147"/>
                    <a:pt x="159" y="8"/>
                  </a:cubicBezTo>
                  <a:cubicBezTo>
                    <a:pt x="144" y="3"/>
                    <a:pt x="129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7118;p9">
              <a:extLst>
                <a:ext uri="{FF2B5EF4-FFF2-40B4-BE49-F238E27FC236}">
                  <a16:creationId xmlns:a16="http://schemas.microsoft.com/office/drawing/2014/main" id="{20C1D283-0D0F-4AD4-AC58-7E4494AFC771}"/>
                </a:ext>
              </a:extLst>
            </p:cNvPr>
            <p:cNvSpPr/>
            <p:nvPr/>
          </p:nvSpPr>
          <p:spPr>
            <a:xfrm>
              <a:off x="4817800" y="4555275"/>
              <a:ext cx="53725" cy="18975"/>
            </a:xfrm>
            <a:custGeom>
              <a:avLst/>
              <a:gdLst/>
              <a:ahLst/>
              <a:cxnLst/>
              <a:rect l="l" t="t" r="r" b="b"/>
              <a:pathLst>
                <a:path w="2149" h="759" extrusionOk="0">
                  <a:moveTo>
                    <a:pt x="199" y="1"/>
                  </a:moveTo>
                  <a:cubicBezTo>
                    <a:pt x="153" y="1"/>
                    <a:pt x="107" y="2"/>
                    <a:pt x="60" y="3"/>
                  </a:cubicBezTo>
                  <a:lnTo>
                    <a:pt x="40" y="62"/>
                  </a:lnTo>
                  <a:cubicBezTo>
                    <a:pt x="1" y="460"/>
                    <a:pt x="518" y="301"/>
                    <a:pt x="538" y="600"/>
                  </a:cubicBezTo>
                  <a:cubicBezTo>
                    <a:pt x="756" y="759"/>
                    <a:pt x="1035" y="739"/>
                    <a:pt x="1294" y="759"/>
                  </a:cubicBezTo>
                  <a:cubicBezTo>
                    <a:pt x="1592" y="600"/>
                    <a:pt x="1930" y="659"/>
                    <a:pt x="2129" y="401"/>
                  </a:cubicBezTo>
                  <a:lnTo>
                    <a:pt x="2149" y="381"/>
                  </a:lnTo>
                  <a:cubicBezTo>
                    <a:pt x="1534" y="138"/>
                    <a:pt x="884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7119;p9">
              <a:extLst>
                <a:ext uri="{FF2B5EF4-FFF2-40B4-BE49-F238E27FC236}">
                  <a16:creationId xmlns:a16="http://schemas.microsoft.com/office/drawing/2014/main" id="{B90A0FD0-2FC1-4F64-AEFD-05F25D7B5F74}"/>
                </a:ext>
              </a:extLst>
            </p:cNvPr>
            <p:cNvSpPr/>
            <p:nvPr/>
          </p:nvSpPr>
          <p:spPr>
            <a:xfrm>
              <a:off x="5050550" y="4092200"/>
              <a:ext cx="55725" cy="19125"/>
            </a:xfrm>
            <a:custGeom>
              <a:avLst/>
              <a:gdLst/>
              <a:ahLst/>
              <a:cxnLst/>
              <a:rect l="l" t="t" r="r" b="b"/>
              <a:pathLst>
                <a:path w="2229" h="765" extrusionOk="0">
                  <a:moveTo>
                    <a:pt x="896" y="284"/>
                  </a:moveTo>
                  <a:lnTo>
                    <a:pt x="896" y="284"/>
                  </a:lnTo>
                  <a:cubicBezTo>
                    <a:pt x="1000" y="321"/>
                    <a:pt x="1097" y="358"/>
                    <a:pt x="1179" y="378"/>
                  </a:cubicBezTo>
                  <a:lnTo>
                    <a:pt x="1179" y="378"/>
                  </a:lnTo>
                  <a:cubicBezTo>
                    <a:pt x="1087" y="370"/>
                    <a:pt x="992" y="343"/>
                    <a:pt x="896" y="284"/>
                  </a:cubicBezTo>
                  <a:close/>
                  <a:moveTo>
                    <a:pt x="779" y="1"/>
                  </a:moveTo>
                  <a:cubicBezTo>
                    <a:pt x="562" y="1"/>
                    <a:pt x="348" y="26"/>
                    <a:pt x="140" y="65"/>
                  </a:cubicBezTo>
                  <a:cubicBezTo>
                    <a:pt x="40" y="125"/>
                    <a:pt x="0" y="205"/>
                    <a:pt x="60" y="304"/>
                  </a:cubicBezTo>
                  <a:cubicBezTo>
                    <a:pt x="239" y="384"/>
                    <a:pt x="339" y="483"/>
                    <a:pt x="398" y="662"/>
                  </a:cubicBezTo>
                  <a:cubicBezTo>
                    <a:pt x="836" y="682"/>
                    <a:pt x="1234" y="682"/>
                    <a:pt x="1651" y="682"/>
                  </a:cubicBezTo>
                  <a:cubicBezTo>
                    <a:pt x="1737" y="739"/>
                    <a:pt x="1818" y="764"/>
                    <a:pt x="1901" y="764"/>
                  </a:cubicBezTo>
                  <a:cubicBezTo>
                    <a:pt x="1991" y="764"/>
                    <a:pt x="2085" y="734"/>
                    <a:pt x="2189" y="682"/>
                  </a:cubicBezTo>
                  <a:cubicBezTo>
                    <a:pt x="2228" y="583"/>
                    <a:pt x="2189" y="503"/>
                    <a:pt x="2129" y="423"/>
                  </a:cubicBezTo>
                  <a:cubicBezTo>
                    <a:pt x="2029" y="340"/>
                    <a:pt x="1924" y="314"/>
                    <a:pt x="1814" y="314"/>
                  </a:cubicBezTo>
                  <a:cubicBezTo>
                    <a:pt x="1675" y="314"/>
                    <a:pt x="1528" y="356"/>
                    <a:pt x="1375" y="374"/>
                  </a:cubicBezTo>
                  <a:lnTo>
                    <a:pt x="1375" y="374"/>
                  </a:lnTo>
                  <a:cubicBezTo>
                    <a:pt x="1432" y="338"/>
                    <a:pt x="1455" y="253"/>
                    <a:pt x="1433" y="85"/>
                  </a:cubicBezTo>
                  <a:cubicBezTo>
                    <a:pt x="1214" y="26"/>
                    <a:pt x="995" y="1"/>
                    <a:pt x="7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7120;p9">
              <a:extLst>
                <a:ext uri="{FF2B5EF4-FFF2-40B4-BE49-F238E27FC236}">
                  <a16:creationId xmlns:a16="http://schemas.microsoft.com/office/drawing/2014/main" id="{93DC2389-CB11-4A08-A727-583AFAC7A064}"/>
                </a:ext>
              </a:extLst>
            </p:cNvPr>
            <p:cNvSpPr/>
            <p:nvPr/>
          </p:nvSpPr>
          <p:spPr>
            <a:xfrm>
              <a:off x="4674575" y="4096225"/>
              <a:ext cx="42800" cy="18225"/>
            </a:xfrm>
            <a:custGeom>
              <a:avLst/>
              <a:gdLst/>
              <a:ahLst/>
              <a:cxnLst/>
              <a:rect l="l" t="t" r="r" b="b"/>
              <a:pathLst>
                <a:path w="1712" h="729" extrusionOk="0">
                  <a:moveTo>
                    <a:pt x="1172" y="0"/>
                  </a:moveTo>
                  <a:cubicBezTo>
                    <a:pt x="1136" y="0"/>
                    <a:pt x="1097" y="8"/>
                    <a:pt x="1055" y="24"/>
                  </a:cubicBezTo>
                  <a:cubicBezTo>
                    <a:pt x="717" y="143"/>
                    <a:pt x="438" y="322"/>
                    <a:pt x="0" y="541"/>
                  </a:cubicBezTo>
                  <a:cubicBezTo>
                    <a:pt x="76" y="565"/>
                    <a:pt x="150" y="575"/>
                    <a:pt x="221" y="575"/>
                  </a:cubicBezTo>
                  <a:cubicBezTo>
                    <a:pt x="490" y="575"/>
                    <a:pt x="726" y="439"/>
                    <a:pt x="928" y="439"/>
                  </a:cubicBezTo>
                  <a:cubicBezTo>
                    <a:pt x="1066" y="439"/>
                    <a:pt x="1189" y="503"/>
                    <a:pt x="1293" y="720"/>
                  </a:cubicBezTo>
                  <a:cubicBezTo>
                    <a:pt x="1297" y="726"/>
                    <a:pt x="1302" y="729"/>
                    <a:pt x="1308" y="729"/>
                  </a:cubicBezTo>
                  <a:cubicBezTo>
                    <a:pt x="1344" y="729"/>
                    <a:pt x="1422" y="648"/>
                    <a:pt x="1473" y="581"/>
                  </a:cubicBezTo>
                  <a:cubicBezTo>
                    <a:pt x="1512" y="521"/>
                    <a:pt x="1711" y="481"/>
                    <a:pt x="1592" y="342"/>
                  </a:cubicBezTo>
                  <a:cubicBezTo>
                    <a:pt x="1475" y="192"/>
                    <a:pt x="1359" y="0"/>
                    <a:pt x="11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7121;p9">
              <a:extLst>
                <a:ext uri="{FF2B5EF4-FFF2-40B4-BE49-F238E27FC236}">
                  <a16:creationId xmlns:a16="http://schemas.microsoft.com/office/drawing/2014/main" id="{3E651180-E643-481A-8EAB-CEBB90BADDCB}"/>
                </a:ext>
              </a:extLst>
            </p:cNvPr>
            <p:cNvSpPr/>
            <p:nvPr/>
          </p:nvSpPr>
          <p:spPr>
            <a:xfrm>
              <a:off x="5157475" y="4272625"/>
              <a:ext cx="59200" cy="15675"/>
            </a:xfrm>
            <a:custGeom>
              <a:avLst/>
              <a:gdLst/>
              <a:ahLst/>
              <a:cxnLst/>
              <a:rect l="l" t="t" r="r" b="b"/>
              <a:pathLst>
                <a:path w="2368" h="627" extrusionOk="0">
                  <a:moveTo>
                    <a:pt x="1825" y="1"/>
                  </a:moveTo>
                  <a:cubicBezTo>
                    <a:pt x="1750" y="1"/>
                    <a:pt x="1671" y="25"/>
                    <a:pt x="1592" y="69"/>
                  </a:cubicBezTo>
                  <a:cubicBezTo>
                    <a:pt x="1459" y="115"/>
                    <a:pt x="1323" y="128"/>
                    <a:pt x="1185" y="128"/>
                  </a:cubicBezTo>
                  <a:cubicBezTo>
                    <a:pt x="996" y="128"/>
                    <a:pt x="805" y="104"/>
                    <a:pt x="617" y="104"/>
                  </a:cubicBezTo>
                  <a:cubicBezTo>
                    <a:pt x="404" y="104"/>
                    <a:pt x="196" y="135"/>
                    <a:pt x="0" y="268"/>
                  </a:cubicBezTo>
                  <a:cubicBezTo>
                    <a:pt x="597" y="348"/>
                    <a:pt x="1174" y="427"/>
                    <a:pt x="1751" y="507"/>
                  </a:cubicBezTo>
                  <a:cubicBezTo>
                    <a:pt x="1930" y="427"/>
                    <a:pt x="2368" y="626"/>
                    <a:pt x="2089" y="129"/>
                  </a:cubicBezTo>
                  <a:cubicBezTo>
                    <a:pt x="2011" y="40"/>
                    <a:pt x="1921" y="1"/>
                    <a:pt x="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7122;p9">
              <a:extLst>
                <a:ext uri="{FF2B5EF4-FFF2-40B4-BE49-F238E27FC236}">
                  <a16:creationId xmlns:a16="http://schemas.microsoft.com/office/drawing/2014/main" id="{2C419663-C71A-4389-9D12-678AA784FF23}"/>
                </a:ext>
              </a:extLst>
            </p:cNvPr>
            <p:cNvSpPr/>
            <p:nvPr/>
          </p:nvSpPr>
          <p:spPr>
            <a:xfrm>
              <a:off x="5209700" y="4301200"/>
              <a:ext cx="71125" cy="9975"/>
            </a:xfrm>
            <a:custGeom>
              <a:avLst/>
              <a:gdLst/>
              <a:ahLst/>
              <a:cxnLst/>
              <a:rect l="l" t="t" r="r" b="b"/>
              <a:pathLst>
                <a:path w="2845" h="399" extrusionOk="0">
                  <a:moveTo>
                    <a:pt x="378" y="1"/>
                  </a:moveTo>
                  <a:cubicBezTo>
                    <a:pt x="259" y="1"/>
                    <a:pt x="139" y="20"/>
                    <a:pt x="0" y="20"/>
                  </a:cubicBezTo>
                  <a:lnTo>
                    <a:pt x="0" y="398"/>
                  </a:lnTo>
                  <a:cubicBezTo>
                    <a:pt x="935" y="180"/>
                    <a:pt x="1890" y="259"/>
                    <a:pt x="2845" y="120"/>
                  </a:cubicBezTo>
                  <a:cubicBezTo>
                    <a:pt x="2463" y="27"/>
                    <a:pt x="2077" y="8"/>
                    <a:pt x="1690" y="8"/>
                  </a:cubicBezTo>
                  <a:cubicBezTo>
                    <a:pt x="1424" y="8"/>
                    <a:pt x="1157" y="17"/>
                    <a:pt x="891" y="17"/>
                  </a:cubicBezTo>
                  <a:cubicBezTo>
                    <a:pt x="720" y="17"/>
                    <a:pt x="548" y="13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7123;p9">
              <a:extLst>
                <a:ext uri="{FF2B5EF4-FFF2-40B4-BE49-F238E27FC236}">
                  <a16:creationId xmlns:a16="http://schemas.microsoft.com/office/drawing/2014/main" id="{811904D1-F4FC-4A2F-BB22-CC3E391C9888}"/>
                </a:ext>
              </a:extLst>
            </p:cNvPr>
            <p:cNvSpPr/>
            <p:nvPr/>
          </p:nvSpPr>
          <p:spPr>
            <a:xfrm>
              <a:off x="4806375" y="4419750"/>
              <a:ext cx="31350" cy="16750"/>
            </a:xfrm>
            <a:custGeom>
              <a:avLst/>
              <a:gdLst/>
              <a:ahLst/>
              <a:cxnLst/>
              <a:rect l="l" t="t" r="r" b="b"/>
              <a:pathLst>
                <a:path w="1254" h="670" extrusionOk="0">
                  <a:moveTo>
                    <a:pt x="705" y="0"/>
                  </a:moveTo>
                  <a:cubicBezTo>
                    <a:pt x="565" y="0"/>
                    <a:pt x="421" y="15"/>
                    <a:pt x="274" y="15"/>
                  </a:cubicBezTo>
                  <a:cubicBezTo>
                    <a:pt x="242" y="15"/>
                    <a:pt x="211" y="15"/>
                    <a:pt x="179" y="13"/>
                  </a:cubicBezTo>
                  <a:cubicBezTo>
                    <a:pt x="179" y="152"/>
                    <a:pt x="159" y="311"/>
                    <a:pt x="0" y="391"/>
                  </a:cubicBezTo>
                  <a:cubicBezTo>
                    <a:pt x="161" y="587"/>
                    <a:pt x="229" y="669"/>
                    <a:pt x="412" y="669"/>
                  </a:cubicBezTo>
                  <a:cubicBezTo>
                    <a:pt x="545" y="669"/>
                    <a:pt x="739" y="625"/>
                    <a:pt x="1074" y="550"/>
                  </a:cubicBezTo>
                  <a:cubicBezTo>
                    <a:pt x="1094" y="411"/>
                    <a:pt x="1213" y="311"/>
                    <a:pt x="1253" y="152"/>
                  </a:cubicBezTo>
                  <a:cubicBezTo>
                    <a:pt x="1076" y="27"/>
                    <a:pt x="893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7124;p9">
              <a:extLst>
                <a:ext uri="{FF2B5EF4-FFF2-40B4-BE49-F238E27FC236}">
                  <a16:creationId xmlns:a16="http://schemas.microsoft.com/office/drawing/2014/main" id="{C50254C7-86C4-41C9-8376-72D64E489692}"/>
                </a:ext>
              </a:extLst>
            </p:cNvPr>
            <p:cNvSpPr/>
            <p:nvPr/>
          </p:nvSpPr>
          <p:spPr>
            <a:xfrm>
              <a:off x="5248475" y="4317950"/>
              <a:ext cx="57725" cy="10125"/>
            </a:xfrm>
            <a:custGeom>
              <a:avLst/>
              <a:gdLst/>
              <a:ahLst/>
              <a:cxnLst/>
              <a:rect l="l" t="t" r="r" b="b"/>
              <a:pathLst>
                <a:path w="2309" h="405" extrusionOk="0">
                  <a:moveTo>
                    <a:pt x="1260" y="1"/>
                  </a:moveTo>
                  <a:cubicBezTo>
                    <a:pt x="842" y="1"/>
                    <a:pt x="424" y="65"/>
                    <a:pt x="1" y="206"/>
                  </a:cubicBezTo>
                  <a:cubicBezTo>
                    <a:pt x="70" y="315"/>
                    <a:pt x="170" y="320"/>
                    <a:pt x="269" y="320"/>
                  </a:cubicBezTo>
                  <a:cubicBezTo>
                    <a:pt x="279" y="320"/>
                    <a:pt x="289" y="320"/>
                    <a:pt x="299" y="320"/>
                  </a:cubicBezTo>
                  <a:cubicBezTo>
                    <a:pt x="388" y="320"/>
                    <a:pt x="475" y="324"/>
                    <a:pt x="538" y="405"/>
                  </a:cubicBezTo>
                  <a:cubicBezTo>
                    <a:pt x="1135" y="325"/>
                    <a:pt x="1711" y="186"/>
                    <a:pt x="2308" y="126"/>
                  </a:cubicBezTo>
                  <a:cubicBezTo>
                    <a:pt x="1956" y="45"/>
                    <a:pt x="1608" y="1"/>
                    <a:pt x="1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7125;p9">
              <a:extLst>
                <a:ext uri="{FF2B5EF4-FFF2-40B4-BE49-F238E27FC236}">
                  <a16:creationId xmlns:a16="http://schemas.microsoft.com/office/drawing/2014/main" id="{EE51921A-2124-4E1A-994B-F50D1CC858E3}"/>
                </a:ext>
              </a:extLst>
            </p:cNvPr>
            <p:cNvSpPr/>
            <p:nvPr/>
          </p:nvSpPr>
          <p:spPr>
            <a:xfrm>
              <a:off x="5271350" y="4485700"/>
              <a:ext cx="48775" cy="12950"/>
            </a:xfrm>
            <a:custGeom>
              <a:avLst/>
              <a:gdLst/>
              <a:ahLst/>
              <a:cxnLst/>
              <a:rect l="l" t="t" r="r" b="b"/>
              <a:pathLst>
                <a:path w="1951" h="518" extrusionOk="0">
                  <a:moveTo>
                    <a:pt x="1592" y="1"/>
                  </a:moveTo>
                  <a:cubicBezTo>
                    <a:pt x="1015" y="41"/>
                    <a:pt x="478" y="100"/>
                    <a:pt x="1" y="518"/>
                  </a:cubicBezTo>
                  <a:cubicBezTo>
                    <a:pt x="637" y="359"/>
                    <a:pt x="1314" y="458"/>
                    <a:pt x="1950" y="200"/>
                  </a:cubicBezTo>
                  <a:cubicBezTo>
                    <a:pt x="1811" y="160"/>
                    <a:pt x="1672" y="1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7126;p9">
              <a:extLst>
                <a:ext uri="{FF2B5EF4-FFF2-40B4-BE49-F238E27FC236}">
                  <a16:creationId xmlns:a16="http://schemas.microsoft.com/office/drawing/2014/main" id="{877A554D-4D15-48F6-830F-B71E8E2C34F4}"/>
                </a:ext>
              </a:extLst>
            </p:cNvPr>
            <p:cNvSpPr/>
            <p:nvPr/>
          </p:nvSpPr>
          <p:spPr>
            <a:xfrm>
              <a:off x="4761600" y="4467225"/>
              <a:ext cx="44800" cy="13525"/>
            </a:xfrm>
            <a:custGeom>
              <a:avLst/>
              <a:gdLst/>
              <a:ahLst/>
              <a:cxnLst/>
              <a:rect l="l" t="t" r="r" b="b"/>
              <a:pathLst>
                <a:path w="1792" h="541" extrusionOk="0">
                  <a:moveTo>
                    <a:pt x="905" y="1"/>
                  </a:moveTo>
                  <a:cubicBezTo>
                    <a:pt x="582" y="1"/>
                    <a:pt x="272" y="79"/>
                    <a:pt x="1" y="382"/>
                  </a:cubicBezTo>
                  <a:cubicBezTo>
                    <a:pt x="21" y="441"/>
                    <a:pt x="80" y="481"/>
                    <a:pt x="120" y="501"/>
                  </a:cubicBezTo>
                  <a:cubicBezTo>
                    <a:pt x="152" y="501"/>
                    <a:pt x="187" y="498"/>
                    <a:pt x="223" y="498"/>
                  </a:cubicBezTo>
                  <a:cubicBezTo>
                    <a:pt x="276" y="498"/>
                    <a:pt x="331" y="505"/>
                    <a:pt x="379" y="541"/>
                  </a:cubicBezTo>
                  <a:cubicBezTo>
                    <a:pt x="776" y="382"/>
                    <a:pt x="1194" y="441"/>
                    <a:pt x="1612" y="382"/>
                  </a:cubicBezTo>
                  <a:cubicBezTo>
                    <a:pt x="1692" y="282"/>
                    <a:pt x="1751" y="183"/>
                    <a:pt x="1791" y="83"/>
                  </a:cubicBezTo>
                  <a:cubicBezTo>
                    <a:pt x="1498" y="64"/>
                    <a:pt x="1197" y="1"/>
                    <a:pt x="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7127;p9">
              <a:extLst>
                <a:ext uri="{FF2B5EF4-FFF2-40B4-BE49-F238E27FC236}">
                  <a16:creationId xmlns:a16="http://schemas.microsoft.com/office/drawing/2014/main" id="{0ED09D6A-4763-48FD-9254-5FEC487CE230}"/>
                </a:ext>
              </a:extLst>
            </p:cNvPr>
            <p:cNvSpPr/>
            <p:nvPr/>
          </p:nvSpPr>
          <p:spPr>
            <a:xfrm>
              <a:off x="5106750" y="4473150"/>
              <a:ext cx="46775" cy="17050"/>
            </a:xfrm>
            <a:custGeom>
              <a:avLst/>
              <a:gdLst/>
              <a:ahLst/>
              <a:cxnLst/>
              <a:rect l="l" t="t" r="r" b="b"/>
              <a:pathLst>
                <a:path w="1871" h="682" extrusionOk="0">
                  <a:moveTo>
                    <a:pt x="650" y="0"/>
                  </a:moveTo>
                  <a:cubicBezTo>
                    <a:pt x="530" y="0"/>
                    <a:pt x="375" y="128"/>
                    <a:pt x="239" y="185"/>
                  </a:cubicBezTo>
                  <a:lnTo>
                    <a:pt x="80" y="364"/>
                  </a:lnTo>
                  <a:cubicBezTo>
                    <a:pt x="80" y="364"/>
                    <a:pt x="40" y="383"/>
                    <a:pt x="20" y="383"/>
                  </a:cubicBezTo>
                  <a:cubicBezTo>
                    <a:pt x="0" y="443"/>
                    <a:pt x="0" y="463"/>
                    <a:pt x="40" y="483"/>
                  </a:cubicBezTo>
                  <a:cubicBezTo>
                    <a:pt x="239" y="543"/>
                    <a:pt x="478" y="483"/>
                    <a:pt x="597" y="682"/>
                  </a:cubicBezTo>
                  <a:lnTo>
                    <a:pt x="1870" y="463"/>
                  </a:lnTo>
                  <a:lnTo>
                    <a:pt x="1870" y="304"/>
                  </a:lnTo>
                  <a:lnTo>
                    <a:pt x="836" y="304"/>
                  </a:lnTo>
                  <a:cubicBezTo>
                    <a:pt x="810" y="73"/>
                    <a:pt x="740" y="0"/>
                    <a:pt x="6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7128;p9">
              <a:extLst>
                <a:ext uri="{FF2B5EF4-FFF2-40B4-BE49-F238E27FC236}">
                  <a16:creationId xmlns:a16="http://schemas.microsoft.com/office/drawing/2014/main" id="{5C2608B2-B37C-4A8F-AD44-B8F26F2FC929}"/>
                </a:ext>
              </a:extLst>
            </p:cNvPr>
            <p:cNvSpPr/>
            <p:nvPr/>
          </p:nvSpPr>
          <p:spPr>
            <a:xfrm>
              <a:off x="5476750" y="4284300"/>
              <a:ext cx="40800" cy="11150"/>
            </a:xfrm>
            <a:custGeom>
              <a:avLst/>
              <a:gdLst/>
              <a:ahLst/>
              <a:cxnLst/>
              <a:rect l="l" t="t" r="r" b="b"/>
              <a:pathLst>
                <a:path w="1632" h="446" extrusionOk="0">
                  <a:moveTo>
                    <a:pt x="557" y="0"/>
                  </a:moveTo>
                  <a:cubicBezTo>
                    <a:pt x="358" y="80"/>
                    <a:pt x="199" y="179"/>
                    <a:pt x="0" y="299"/>
                  </a:cubicBezTo>
                  <a:cubicBezTo>
                    <a:pt x="225" y="411"/>
                    <a:pt x="450" y="446"/>
                    <a:pt x="672" y="446"/>
                  </a:cubicBezTo>
                  <a:cubicBezTo>
                    <a:pt x="1001" y="446"/>
                    <a:pt x="1323" y="370"/>
                    <a:pt x="1632" y="358"/>
                  </a:cubicBezTo>
                  <a:lnTo>
                    <a:pt x="1632" y="40"/>
                  </a:lnTo>
                  <a:cubicBezTo>
                    <a:pt x="1293" y="0"/>
                    <a:pt x="915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7129;p9">
              <a:extLst>
                <a:ext uri="{FF2B5EF4-FFF2-40B4-BE49-F238E27FC236}">
                  <a16:creationId xmlns:a16="http://schemas.microsoft.com/office/drawing/2014/main" id="{CC399E13-C8C2-4539-8250-1729D3FADE57}"/>
                </a:ext>
              </a:extLst>
            </p:cNvPr>
            <p:cNvSpPr/>
            <p:nvPr/>
          </p:nvSpPr>
          <p:spPr>
            <a:xfrm>
              <a:off x="4963525" y="4196275"/>
              <a:ext cx="18925" cy="44775"/>
            </a:xfrm>
            <a:custGeom>
              <a:avLst/>
              <a:gdLst/>
              <a:ahLst/>
              <a:cxnLst/>
              <a:rect l="l" t="t" r="r" b="b"/>
              <a:pathLst>
                <a:path w="757" h="1791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40"/>
                    <a:pt x="259" y="120"/>
                    <a:pt x="199" y="199"/>
                  </a:cubicBezTo>
                  <a:cubicBezTo>
                    <a:pt x="100" y="299"/>
                    <a:pt x="80" y="418"/>
                    <a:pt x="179" y="537"/>
                  </a:cubicBezTo>
                  <a:cubicBezTo>
                    <a:pt x="199" y="796"/>
                    <a:pt x="199" y="1074"/>
                    <a:pt x="259" y="1293"/>
                  </a:cubicBezTo>
                  <a:cubicBezTo>
                    <a:pt x="299" y="1532"/>
                    <a:pt x="159" y="1552"/>
                    <a:pt x="0" y="1612"/>
                  </a:cubicBezTo>
                  <a:cubicBezTo>
                    <a:pt x="159" y="1751"/>
                    <a:pt x="338" y="1751"/>
                    <a:pt x="497" y="1791"/>
                  </a:cubicBezTo>
                  <a:cubicBezTo>
                    <a:pt x="657" y="1711"/>
                    <a:pt x="756" y="1612"/>
                    <a:pt x="657" y="1472"/>
                  </a:cubicBezTo>
                  <a:cubicBezTo>
                    <a:pt x="557" y="1214"/>
                    <a:pt x="557" y="975"/>
                    <a:pt x="557" y="716"/>
                  </a:cubicBezTo>
                  <a:cubicBezTo>
                    <a:pt x="299" y="537"/>
                    <a:pt x="438" y="23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7130;p9">
              <a:extLst>
                <a:ext uri="{FF2B5EF4-FFF2-40B4-BE49-F238E27FC236}">
                  <a16:creationId xmlns:a16="http://schemas.microsoft.com/office/drawing/2014/main" id="{0A8DCB38-B5FE-4518-9ADF-6E4A6C56E855}"/>
                </a:ext>
              </a:extLst>
            </p:cNvPr>
            <p:cNvSpPr/>
            <p:nvPr/>
          </p:nvSpPr>
          <p:spPr>
            <a:xfrm>
              <a:off x="4227475" y="4345475"/>
              <a:ext cx="46775" cy="14025"/>
            </a:xfrm>
            <a:custGeom>
              <a:avLst/>
              <a:gdLst/>
              <a:ahLst/>
              <a:cxnLst/>
              <a:rect l="l" t="t" r="r" b="b"/>
              <a:pathLst>
                <a:path w="1871" h="561" extrusionOk="0">
                  <a:moveTo>
                    <a:pt x="896" y="0"/>
                  </a:moveTo>
                  <a:cubicBezTo>
                    <a:pt x="817" y="100"/>
                    <a:pt x="757" y="139"/>
                    <a:pt x="657" y="179"/>
                  </a:cubicBezTo>
                  <a:cubicBezTo>
                    <a:pt x="541" y="179"/>
                    <a:pt x="420" y="151"/>
                    <a:pt x="311" y="151"/>
                  </a:cubicBezTo>
                  <a:cubicBezTo>
                    <a:pt x="180" y="151"/>
                    <a:pt x="66" y="193"/>
                    <a:pt x="1" y="378"/>
                  </a:cubicBezTo>
                  <a:cubicBezTo>
                    <a:pt x="263" y="523"/>
                    <a:pt x="530" y="561"/>
                    <a:pt x="799" y="561"/>
                  </a:cubicBezTo>
                  <a:cubicBezTo>
                    <a:pt x="1092" y="561"/>
                    <a:pt x="1387" y="516"/>
                    <a:pt x="1683" y="516"/>
                  </a:cubicBezTo>
                  <a:cubicBezTo>
                    <a:pt x="1712" y="516"/>
                    <a:pt x="1742" y="516"/>
                    <a:pt x="1771" y="517"/>
                  </a:cubicBezTo>
                  <a:cubicBezTo>
                    <a:pt x="1871" y="318"/>
                    <a:pt x="1592" y="318"/>
                    <a:pt x="1572" y="179"/>
                  </a:cubicBezTo>
                  <a:cubicBezTo>
                    <a:pt x="1572" y="119"/>
                    <a:pt x="1592" y="80"/>
                    <a:pt x="1592" y="20"/>
                  </a:cubicBezTo>
                  <a:cubicBezTo>
                    <a:pt x="1374" y="20"/>
                    <a:pt x="1135" y="20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7131;p9">
              <a:extLst>
                <a:ext uri="{FF2B5EF4-FFF2-40B4-BE49-F238E27FC236}">
                  <a16:creationId xmlns:a16="http://schemas.microsoft.com/office/drawing/2014/main" id="{AF167A4E-1CC4-4043-9515-747FCAA84F71}"/>
                </a:ext>
              </a:extLst>
            </p:cNvPr>
            <p:cNvSpPr/>
            <p:nvPr/>
          </p:nvSpPr>
          <p:spPr>
            <a:xfrm>
              <a:off x="4210075" y="4340925"/>
              <a:ext cx="37825" cy="14000"/>
            </a:xfrm>
            <a:custGeom>
              <a:avLst/>
              <a:gdLst/>
              <a:ahLst/>
              <a:cxnLst/>
              <a:rect l="l" t="t" r="r" b="b"/>
              <a:pathLst>
                <a:path w="1513" h="560" extrusionOk="0">
                  <a:moveTo>
                    <a:pt x="664" y="0"/>
                  </a:moveTo>
                  <a:cubicBezTo>
                    <a:pt x="570" y="0"/>
                    <a:pt x="474" y="3"/>
                    <a:pt x="379" y="3"/>
                  </a:cubicBezTo>
                  <a:cubicBezTo>
                    <a:pt x="239" y="23"/>
                    <a:pt x="80" y="63"/>
                    <a:pt x="1" y="202"/>
                  </a:cubicBezTo>
                  <a:cubicBezTo>
                    <a:pt x="279" y="202"/>
                    <a:pt x="458" y="461"/>
                    <a:pt x="697" y="560"/>
                  </a:cubicBezTo>
                  <a:cubicBezTo>
                    <a:pt x="786" y="491"/>
                    <a:pt x="871" y="470"/>
                    <a:pt x="954" y="470"/>
                  </a:cubicBezTo>
                  <a:cubicBezTo>
                    <a:pt x="1089" y="470"/>
                    <a:pt x="1219" y="526"/>
                    <a:pt x="1360" y="526"/>
                  </a:cubicBezTo>
                  <a:cubicBezTo>
                    <a:pt x="1384" y="526"/>
                    <a:pt x="1408" y="524"/>
                    <a:pt x="1433" y="520"/>
                  </a:cubicBezTo>
                  <a:cubicBezTo>
                    <a:pt x="1493" y="401"/>
                    <a:pt x="1513" y="301"/>
                    <a:pt x="1393" y="182"/>
                  </a:cubicBezTo>
                  <a:cubicBezTo>
                    <a:pt x="1174" y="22"/>
                    <a:pt x="923" y="0"/>
                    <a:pt x="6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7132;p9">
              <a:extLst>
                <a:ext uri="{FF2B5EF4-FFF2-40B4-BE49-F238E27FC236}">
                  <a16:creationId xmlns:a16="http://schemas.microsoft.com/office/drawing/2014/main" id="{9700D927-FA58-407D-A95E-11DDF6CAE1BD}"/>
                </a:ext>
              </a:extLst>
            </p:cNvPr>
            <p:cNvSpPr/>
            <p:nvPr/>
          </p:nvSpPr>
          <p:spPr>
            <a:xfrm>
              <a:off x="4560700" y="4355775"/>
              <a:ext cx="61675" cy="12650"/>
            </a:xfrm>
            <a:custGeom>
              <a:avLst/>
              <a:gdLst/>
              <a:ahLst/>
              <a:cxnLst/>
              <a:rect l="l" t="t" r="r" b="b"/>
              <a:pathLst>
                <a:path w="2467" h="506" extrusionOk="0">
                  <a:moveTo>
                    <a:pt x="227" y="1"/>
                  </a:moveTo>
                  <a:cubicBezTo>
                    <a:pt x="148" y="1"/>
                    <a:pt x="72" y="32"/>
                    <a:pt x="0" y="125"/>
                  </a:cubicBezTo>
                  <a:cubicBezTo>
                    <a:pt x="739" y="384"/>
                    <a:pt x="1513" y="505"/>
                    <a:pt x="2289" y="505"/>
                  </a:cubicBezTo>
                  <a:cubicBezTo>
                    <a:pt x="2348" y="505"/>
                    <a:pt x="2407" y="505"/>
                    <a:pt x="2467" y="503"/>
                  </a:cubicBezTo>
                  <a:cubicBezTo>
                    <a:pt x="1870" y="205"/>
                    <a:pt x="1233" y="264"/>
                    <a:pt x="637" y="125"/>
                  </a:cubicBezTo>
                  <a:cubicBezTo>
                    <a:pt x="509" y="100"/>
                    <a:pt x="366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7133;p9">
              <a:extLst>
                <a:ext uri="{FF2B5EF4-FFF2-40B4-BE49-F238E27FC236}">
                  <a16:creationId xmlns:a16="http://schemas.microsoft.com/office/drawing/2014/main" id="{788DC9AA-FA68-429E-A04E-141EE42EC2A8}"/>
                </a:ext>
              </a:extLst>
            </p:cNvPr>
            <p:cNvSpPr/>
            <p:nvPr/>
          </p:nvSpPr>
          <p:spPr>
            <a:xfrm>
              <a:off x="5423525" y="4417575"/>
              <a:ext cx="34350" cy="22100"/>
            </a:xfrm>
            <a:custGeom>
              <a:avLst/>
              <a:gdLst/>
              <a:ahLst/>
              <a:cxnLst/>
              <a:rect l="l" t="t" r="r" b="b"/>
              <a:pathLst>
                <a:path w="1374" h="884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916" y="40"/>
                    <a:pt x="498" y="60"/>
                    <a:pt x="80" y="120"/>
                  </a:cubicBezTo>
                  <a:cubicBezTo>
                    <a:pt x="61" y="180"/>
                    <a:pt x="41" y="199"/>
                    <a:pt x="1" y="239"/>
                  </a:cubicBezTo>
                  <a:cubicBezTo>
                    <a:pt x="61" y="398"/>
                    <a:pt x="180" y="478"/>
                    <a:pt x="339" y="518"/>
                  </a:cubicBezTo>
                  <a:cubicBezTo>
                    <a:pt x="458" y="557"/>
                    <a:pt x="598" y="518"/>
                    <a:pt x="737" y="617"/>
                  </a:cubicBezTo>
                  <a:lnTo>
                    <a:pt x="1095" y="776"/>
                  </a:lnTo>
                  <a:cubicBezTo>
                    <a:pt x="1095" y="796"/>
                    <a:pt x="1135" y="836"/>
                    <a:pt x="1135" y="876"/>
                  </a:cubicBezTo>
                  <a:cubicBezTo>
                    <a:pt x="1151" y="881"/>
                    <a:pt x="1167" y="884"/>
                    <a:pt x="1183" y="884"/>
                  </a:cubicBezTo>
                  <a:cubicBezTo>
                    <a:pt x="1228" y="884"/>
                    <a:pt x="1275" y="865"/>
                    <a:pt x="1334" y="836"/>
                  </a:cubicBezTo>
                  <a:cubicBezTo>
                    <a:pt x="1354" y="776"/>
                    <a:pt x="1354" y="697"/>
                    <a:pt x="1294" y="637"/>
                  </a:cubicBezTo>
                  <a:cubicBezTo>
                    <a:pt x="876" y="398"/>
                    <a:pt x="1373" y="199"/>
                    <a:pt x="13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7134;p9">
              <a:extLst>
                <a:ext uri="{FF2B5EF4-FFF2-40B4-BE49-F238E27FC236}">
                  <a16:creationId xmlns:a16="http://schemas.microsoft.com/office/drawing/2014/main" id="{0A5F9509-C329-4A5B-940C-54A9553341EF}"/>
                </a:ext>
              </a:extLst>
            </p:cNvPr>
            <p:cNvSpPr/>
            <p:nvPr/>
          </p:nvSpPr>
          <p:spPr>
            <a:xfrm>
              <a:off x="4977450" y="4272950"/>
              <a:ext cx="16925" cy="37725"/>
            </a:xfrm>
            <a:custGeom>
              <a:avLst/>
              <a:gdLst/>
              <a:ahLst/>
              <a:cxnLst/>
              <a:rect l="l" t="t" r="r" b="b"/>
              <a:pathLst>
                <a:path w="677" h="1509" extrusionOk="0">
                  <a:moveTo>
                    <a:pt x="324" y="0"/>
                  </a:moveTo>
                  <a:cubicBezTo>
                    <a:pt x="116" y="0"/>
                    <a:pt x="172" y="318"/>
                    <a:pt x="119" y="494"/>
                  </a:cubicBezTo>
                  <a:cubicBezTo>
                    <a:pt x="40" y="653"/>
                    <a:pt x="20" y="812"/>
                    <a:pt x="0" y="991"/>
                  </a:cubicBezTo>
                  <a:cubicBezTo>
                    <a:pt x="139" y="1111"/>
                    <a:pt x="0" y="1330"/>
                    <a:pt x="139" y="1449"/>
                  </a:cubicBezTo>
                  <a:lnTo>
                    <a:pt x="179" y="1509"/>
                  </a:lnTo>
                  <a:cubicBezTo>
                    <a:pt x="219" y="1489"/>
                    <a:pt x="279" y="1489"/>
                    <a:pt x="318" y="1449"/>
                  </a:cubicBezTo>
                  <a:cubicBezTo>
                    <a:pt x="398" y="1170"/>
                    <a:pt x="478" y="912"/>
                    <a:pt x="478" y="633"/>
                  </a:cubicBezTo>
                  <a:cubicBezTo>
                    <a:pt x="497" y="414"/>
                    <a:pt x="676" y="96"/>
                    <a:pt x="418" y="17"/>
                  </a:cubicBezTo>
                  <a:cubicBezTo>
                    <a:pt x="382" y="5"/>
                    <a:pt x="351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7135;p9">
              <a:extLst>
                <a:ext uri="{FF2B5EF4-FFF2-40B4-BE49-F238E27FC236}">
                  <a16:creationId xmlns:a16="http://schemas.microsoft.com/office/drawing/2014/main" id="{C539CD03-7BA2-4B3A-A650-ECC9F7688190}"/>
                </a:ext>
              </a:extLst>
            </p:cNvPr>
            <p:cNvSpPr/>
            <p:nvPr/>
          </p:nvSpPr>
          <p:spPr>
            <a:xfrm>
              <a:off x="5091325" y="4432000"/>
              <a:ext cx="53250" cy="10475"/>
            </a:xfrm>
            <a:custGeom>
              <a:avLst/>
              <a:gdLst/>
              <a:ahLst/>
              <a:cxnLst/>
              <a:rect l="l" t="t" r="r" b="b"/>
              <a:pathLst>
                <a:path w="2130" h="419" extrusionOk="0">
                  <a:moveTo>
                    <a:pt x="2129" y="0"/>
                  </a:moveTo>
                  <a:lnTo>
                    <a:pt x="2129" y="0"/>
                  </a:lnTo>
                  <a:cubicBezTo>
                    <a:pt x="1632" y="60"/>
                    <a:pt x="1154" y="60"/>
                    <a:pt x="657" y="60"/>
                  </a:cubicBezTo>
                  <a:cubicBezTo>
                    <a:pt x="597" y="55"/>
                    <a:pt x="539" y="51"/>
                    <a:pt x="482" y="51"/>
                  </a:cubicBezTo>
                  <a:cubicBezTo>
                    <a:pt x="310" y="51"/>
                    <a:pt x="150" y="85"/>
                    <a:pt x="1" y="219"/>
                  </a:cubicBezTo>
                  <a:cubicBezTo>
                    <a:pt x="40" y="219"/>
                    <a:pt x="120" y="239"/>
                    <a:pt x="160" y="259"/>
                  </a:cubicBezTo>
                  <a:cubicBezTo>
                    <a:pt x="223" y="323"/>
                    <a:pt x="297" y="332"/>
                    <a:pt x="372" y="332"/>
                  </a:cubicBezTo>
                  <a:cubicBezTo>
                    <a:pt x="404" y="332"/>
                    <a:pt x="436" y="330"/>
                    <a:pt x="469" y="330"/>
                  </a:cubicBezTo>
                  <a:cubicBezTo>
                    <a:pt x="549" y="330"/>
                    <a:pt x="629" y="341"/>
                    <a:pt x="697" y="418"/>
                  </a:cubicBezTo>
                  <a:cubicBezTo>
                    <a:pt x="955" y="358"/>
                    <a:pt x="1214" y="299"/>
                    <a:pt x="1453" y="259"/>
                  </a:cubicBezTo>
                  <a:cubicBezTo>
                    <a:pt x="1711" y="219"/>
                    <a:pt x="1990" y="299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7136;p9">
              <a:extLst>
                <a:ext uri="{FF2B5EF4-FFF2-40B4-BE49-F238E27FC236}">
                  <a16:creationId xmlns:a16="http://schemas.microsoft.com/office/drawing/2014/main" id="{888EC673-B9C4-4485-AABE-42CAA521251B}"/>
                </a:ext>
              </a:extLst>
            </p:cNvPr>
            <p:cNvSpPr/>
            <p:nvPr/>
          </p:nvSpPr>
          <p:spPr>
            <a:xfrm>
              <a:off x="5191775" y="4342850"/>
              <a:ext cx="35350" cy="20050"/>
            </a:xfrm>
            <a:custGeom>
              <a:avLst/>
              <a:gdLst/>
              <a:ahLst/>
              <a:cxnLst/>
              <a:rect l="l" t="t" r="r" b="b"/>
              <a:pathLst>
                <a:path w="1414" h="802" extrusionOk="0">
                  <a:moveTo>
                    <a:pt x="930" y="0"/>
                  </a:moveTo>
                  <a:cubicBezTo>
                    <a:pt x="742" y="0"/>
                    <a:pt x="550" y="43"/>
                    <a:pt x="359" y="85"/>
                  </a:cubicBezTo>
                  <a:cubicBezTo>
                    <a:pt x="220" y="105"/>
                    <a:pt x="80" y="145"/>
                    <a:pt x="1" y="284"/>
                  </a:cubicBezTo>
                  <a:lnTo>
                    <a:pt x="80" y="304"/>
                  </a:lnTo>
                  <a:cubicBezTo>
                    <a:pt x="180" y="384"/>
                    <a:pt x="299" y="384"/>
                    <a:pt x="379" y="443"/>
                  </a:cubicBezTo>
                  <a:cubicBezTo>
                    <a:pt x="379" y="602"/>
                    <a:pt x="379" y="742"/>
                    <a:pt x="578" y="801"/>
                  </a:cubicBezTo>
                  <a:cubicBezTo>
                    <a:pt x="876" y="582"/>
                    <a:pt x="1175" y="344"/>
                    <a:pt x="1413" y="125"/>
                  </a:cubicBezTo>
                  <a:cubicBezTo>
                    <a:pt x="1256" y="32"/>
                    <a:pt x="1094" y="0"/>
                    <a:pt x="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7137;p9">
              <a:extLst>
                <a:ext uri="{FF2B5EF4-FFF2-40B4-BE49-F238E27FC236}">
                  <a16:creationId xmlns:a16="http://schemas.microsoft.com/office/drawing/2014/main" id="{B51E747A-40B8-4A50-902A-2C4A33ED079F}"/>
                </a:ext>
              </a:extLst>
            </p:cNvPr>
            <p:cNvSpPr/>
            <p:nvPr/>
          </p:nvSpPr>
          <p:spPr>
            <a:xfrm>
              <a:off x="4600975" y="4127150"/>
              <a:ext cx="44775" cy="14975"/>
            </a:xfrm>
            <a:custGeom>
              <a:avLst/>
              <a:gdLst/>
              <a:ahLst/>
              <a:cxnLst/>
              <a:rect l="l" t="t" r="r" b="b"/>
              <a:pathLst>
                <a:path w="1791" h="599" extrusionOk="0">
                  <a:moveTo>
                    <a:pt x="1552" y="0"/>
                  </a:moveTo>
                  <a:cubicBezTo>
                    <a:pt x="1482" y="53"/>
                    <a:pt x="1474" y="166"/>
                    <a:pt x="1392" y="166"/>
                  </a:cubicBezTo>
                  <a:cubicBezTo>
                    <a:pt x="1380" y="166"/>
                    <a:pt x="1368" y="164"/>
                    <a:pt x="1353" y="159"/>
                  </a:cubicBezTo>
                  <a:cubicBezTo>
                    <a:pt x="1182" y="273"/>
                    <a:pt x="1020" y="324"/>
                    <a:pt x="861" y="324"/>
                  </a:cubicBezTo>
                  <a:cubicBezTo>
                    <a:pt x="687" y="324"/>
                    <a:pt x="515" y="263"/>
                    <a:pt x="339" y="159"/>
                  </a:cubicBezTo>
                  <a:cubicBezTo>
                    <a:pt x="259" y="259"/>
                    <a:pt x="80" y="219"/>
                    <a:pt x="0" y="318"/>
                  </a:cubicBezTo>
                  <a:cubicBezTo>
                    <a:pt x="260" y="535"/>
                    <a:pt x="543" y="598"/>
                    <a:pt x="831" y="598"/>
                  </a:cubicBezTo>
                  <a:cubicBezTo>
                    <a:pt x="1072" y="598"/>
                    <a:pt x="1316" y="554"/>
                    <a:pt x="1552" y="517"/>
                  </a:cubicBezTo>
                  <a:cubicBezTo>
                    <a:pt x="1589" y="554"/>
                    <a:pt x="1626" y="570"/>
                    <a:pt x="1659" y="570"/>
                  </a:cubicBezTo>
                  <a:cubicBezTo>
                    <a:pt x="1697" y="570"/>
                    <a:pt x="1730" y="549"/>
                    <a:pt x="1751" y="517"/>
                  </a:cubicBezTo>
                  <a:cubicBezTo>
                    <a:pt x="1731" y="318"/>
                    <a:pt x="1791" y="100"/>
                    <a:pt x="15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7138;p9">
              <a:extLst>
                <a:ext uri="{FF2B5EF4-FFF2-40B4-BE49-F238E27FC236}">
                  <a16:creationId xmlns:a16="http://schemas.microsoft.com/office/drawing/2014/main" id="{26DAED2A-1BD9-42F2-A57A-B1050558D6A3}"/>
                </a:ext>
              </a:extLst>
            </p:cNvPr>
            <p:cNvSpPr/>
            <p:nvPr/>
          </p:nvSpPr>
          <p:spPr>
            <a:xfrm>
              <a:off x="4524875" y="4471350"/>
              <a:ext cx="35850" cy="15375"/>
            </a:xfrm>
            <a:custGeom>
              <a:avLst/>
              <a:gdLst/>
              <a:ahLst/>
              <a:cxnLst/>
              <a:rect l="l" t="t" r="r" b="b"/>
              <a:pathLst>
                <a:path w="1434" h="615" extrusionOk="0">
                  <a:moveTo>
                    <a:pt x="748" y="0"/>
                  </a:moveTo>
                  <a:cubicBezTo>
                    <a:pt x="509" y="0"/>
                    <a:pt x="279" y="71"/>
                    <a:pt x="41" y="177"/>
                  </a:cubicBezTo>
                  <a:cubicBezTo>
                    <a:pt x="1" y="257"/>
                    <a:pt x="1" y="336"/>
                    <a:pt x="41" y="416"/>
                  </a:cubicBezTo>
                  <a:cubicBezTo>
                    <a:pt x="199" y="549"/>
                    <a:pt x="367" y="578"/>
                    <a:pt x="540" y="578"/>
                  </a:cubicBezTo>
                  <a:cubicBezTo>
                    <a:pt x="672" y="578"/>
                    <a:pt x="806" y="561"/>
                    <a:pt x="940" y="561"/>
                  </a:cubicBezTo>
                  <a:cubicBezTo>
                    <a:pt x="1052" y="561"/>
                    <a:pt x="1163" y="572"/>
                    <a:pt x="1274" y="615"/>
                  </a:cubicBezTo>
                  <a:cubicBezTo>
                    <a:pt x="1314" y="535"/>
                    <a:pt x="1393" y="475"/>
                    <a:pt x="1433" y="416"/>
                  </a:cubicBezTo>
                  <a:cubicBezTo>
                    <a:pt x="1314" y="316"/>
                    <a:pt x="1274" y="157"/>
                    <a:pt x="1115" y="58"/>
                  </a:cubicBezTo>
                  <a:cubicBezTo>
                    <a:pt x="989" y="18"/>
                    <a:pt x="867" y="0"/>
                    <a:pt x="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7139;p9">
              <a:extLst>
                <a:ext uri="{FF2B5EF4-FFF2-40B4-BE49-F238E27FC236}">
                  <a16:creationId xmlns:a16="http://schemas.microsoft.com/office/drawing/2014/main" id="{22468C51-C57E-447F-A3FE-A933CCB8AFE2}"/>
                </a:ext>
              </a:extLst>
            </p:cNvPr>
            <p:cNvSpPr/>
            <p:nvPr/>
          </p:nvSpPr>
          <p:spPr>
            <a:xfrm>
              <a:off x="5400650" y="4464450"/>
              <a:ext cx="50250" cy="12850"/>
            </a:xfrm>
            <a:custGeom>
              <a:avLst/>
              <a:gdLst/>
              <a:ahLst/>
              <a:cxnLst/>
              <a:rect l="l" t="t" r="r" b="b"/>
              <a:pathLst>
                <a:path w="2010" h="514" extrusionOk="0">
                  <a:moveTo>
                    <a:pt x="1366" y="1"/>
                  </a:moveTo>
                  <a:cubicBezTo>
                    <a:pt x="950" y="1"/>
                    <a:pt x="534" y="148"/>
                    <a:pt x="100" y="174"/>
                  </a:cubicBezTo>
                  <a:lnTo>
                    <a:pt x="100" y="353"/>
                  </a:lnTo>
                  <a:cubicBezTo>
                    <a:pt x="80" y="353"/>
                    <a:pt x="60" y="353"/>
                    <a:pt x="21" y="413"/>
                  </a:cubicBezTo>
                  <a:cubicBezTo>
                    <a:pt x="1" y="433"/>
                    <a:pt x="21" y="473"/>
                    <a:pt x="80" y="513"/>
                  </a:cubicBezTo>
                  <a:cubicBezTo>
                    <a:pt x="106" y="513"/>
                    <a:pt x="131" y="514"/>
                    <a:pt x="156" y="514"/>
                  </a:cubicBezTo>
                  <a:cubicBezTo>
                    <a:pt x="713" y="514"/>
                    <a:pt x="1231" y="338"/>
                    <a:pt x="1755" y="338"/>
                  </a:cubicBezTo>
                  <a:cubicBezTo>
                    <a:pt x="1840" y="338"/>
                    <a:pt x="1925" y="343"/>
                    <a:pt x="2010" y="353"/>
                  </a:cubicBezTo>
                  <a:lnTo>
                    <a:pt x="2010" y="155"/>
                  </a:lnTo>
                  <a:cubicBezTo>
                    <a:pt x="1794" y="40"/>
                    <a:pt x="1580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7140;p9">
              <a:extLst>
                <a:ext uri="{FF2B5EF4-FFF2-40B4-BE49-F238E27FC236}">
                  <a16:creationId xmlns:a16="http://schemas.microsoft.com/office/drawing/2014/main" id="{113B9501-79CD-4EAD-AEB2-DF719D01C704}"/>
                </a:ext>
              </a:extLst>
            </p:cNvPr>
            <p:cNvSpPr/>
            <p:nvPr/>
          </p:nvSpPr>
          <p:spPr>
            <a:xfrm>
              <a:off x="4748675" y="4492850"/>
              <a:ext cx="27375" cy="28700"/>
            </a:xfrm>
            <a:custGeom>
              <a:avLst/>
              <a:gdLst/>
              <a:ahLst/>
              <a:cxnLst/>
              <a:rect l="l" t="t" r="r" b="b"/>
              <a:pathLst>
                <a:path w="1095" h="1148" extrusionOk="0">
                  <a:moveTo>
                    <a:pt x="212" y="1"/>
                  </a:moveTo>
                  <a:cubicBezTo>
                    <a:pt x="151" y="1"/>
                    <a:pt x="83" y="30"/>
                    <a:pt x="20" y="93"/>
                  </a:cubicBezTo>
                  <a:cubicBezTo>
                    <a:pt x="0" y="690"/>
                    <a:pt x="438" y="908"/>
                    <a:pt x="896" y="1147"/>
                  </a:cubicBezTo>
                  <a:cubicBezTo>
                    <a:pt x="955" y="1068"/>
                    <a:pt x="1095" y="1068"/>
                    <a:pt x="1095" y="948"/>
                  </a:cubicBezTo>
                  <a:cubicBezTo>
                    <a:pt x="916" y="590"/>
                    <a:pt x="359" y="570"/>
                    <a:pt x="359" y="73"/>
                  </a:cubicBezTo>
                  <a:cubicBezTo>
                    <a:pt x="321" y="25"/>
                    <a:pt x="269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7141;p9">
              <a:extLst>
                <a:ext uri="{FF2B5EF4-FFF2-40B4-BE49-F238E27FC236}">
                  <a16:creationId xmlns:a16="http://schemas.microsoft.com/office/drawing/2014/main" id="{31A0BB4C-9BD3-4F14-9FF5-7F7E1206D91C}"/>
                </a:ext>
              </a:extLst>
            </p:cNvPr>
            <p:cNvSpPr/>
            <p:nvPr/>
          </p:nvSpPr>
          <p:spPr>
            <a:xfrm>
              <a:off x="5306175" y="4367000"/>
              <a:ext cx="44275" cy="9250"/>
            </a:xfrm>
            <a:custGeom>
              <a:avLst/>
              <a:gdLst/>
              <a:ahLst/>
              <a:cxnLst/>
              <a:rect l="l" t="t" r="r" b="b"/>
              <a:pathLst>
                <a:path w="1771" h="370" extrusionOk="0">
                  <a:moveTo>
                    <a:pt x="797" y="1"/>
                  </a:moveTo>
                  <a:cubicBezTo>
                    <a:pt x="529" y="1"/>
                    <a:pt x="262" y="38"/>
                    <a:pt x="0" y="173"/>
                  </a:cubicBezTo>
                  <a:cubicBezTo>
                    <a:pt x="179" y="233"/>
                    <a:pt x="398" y="154"/>
                    <a:pt x="517" y="353"/>
                  </a:cubicBezTo>
                  <a:cubicBezTo>
                    <a:pt x="603" y="364"/>
                    <a:pt x="687" y="369"/>
                    <a:pt x="769" y="369"/>
                  </a:cubicBezTo>
                  <a:cubicBezTo>
                    <a:pt x="1124" y="369"/>
                    <a:pt x="1447" y="264"/>
                    <a:pt x="1771" y="54"/>
                  </a:cubicBezTo>
                  <a:cubicBezTo>
                    <a:pt x="1445" y="54"/>
                    <a:pt x="1120" y="1"/>
                    <a:pt x="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7142;p9">
              <a:extLst>
                <a:ext uri="{FF2B5EF4-FFF2-40B4-BE49-F238E27FC236}">
                  <a16:creationId xmlns:a16="http://schemas.microsoft.com/office/drawing/2014/main" id="{56903B72-0465-461C-A013-27B2F86CABBA}"/>
                </a:ext>
              </a:extLst>
            </p:cNvPr>
            <p:cNvSpPr/>
            <p:nvPr/>
          </p:nvSpPr>
          <p:spPr>
            <a:xfrm>
              <a:off x="4639750" y="4139575"/>
              <a:ext cx="37825" cy="11125"/>
            </a:xfrm>
            <a:custGeom>
              <a:avLst/>
              <a:gdLst/>
              <a:ahLst/>
              <a:cxnLst/>
              <a:rect l="l" t="t" r="r" b="b"/>
              <a:pathLst>
                <a:path w="1513" h="445" extrusionOk="0">
                  <a:moveTo>
                    <a:pt x="220" y="0"/>
                  </a:moveTo>
                  <a:cubicBezTo>
                    <a:pt x="160" y="20"/>
                    <a:pt x="81" y="20"/>
                    <a:pt x="1" y="20"/>
                  </a:cubicBezTo>
                  <a:cubicBezTo>
                    <a:pt x="234" y="376"/>
                    <a:pt x="528" y="444"/>
                    <a:pt x="859" y="444"/>
                  </a:cubicBezTo>
                  <a:cubicBezTo>
                    <a:pt x="1064" y="444"/>
                    <a:pt x="1284" y="418"/>
                    <a:pt x="1513" y="418"/>
                  </a:cubicBezTo>
                  <a:cubicBezTo>
                    <a:pt x="1377" y="222"/>
                    <a:pt x="1264" y="38"/>
                    <a:pt x="1079" y="38"/>
                  </a:cubicBezTo>
                  <a:cubicBezTo>
                    <a:pt x="1020" y="38"/>
                    <a:pt x="953" y="57"/>
                    <a:pt x="876" y="100"/>
                  </a:cubicBezTo>
                  <a:cubicBezTo>
                    <a:pt x="799" y="136"/>
                    <a:pt x="727" y="150"/>
                    <a:pt x="659" y="150"/>
                  </a:cubicBezTo>
                  <a:cubicBezTo>
                    <a:pt x="499" y="150"/>
                    <a:pt x="359" y="7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7143;p9">
              <a:extLst>
                <a:ext uri="{FF2B5EF4-FFF2-40B4-BE49-F238E27FC236}">
                  <a16:creationId xmlns:a16="http://schemas.microsoft.com/office/drawing/2014/main" id="{29295E2C-79BC-46EB-96AC-34B9C8E5341F}"/>
                </a:ext>
              </a:extLst>
            </p:cNvPr>
            <p:cNvSpPr/>
            <p:nvPr/>
          </p:nvSpPr>
          <p:spPr>
            <a:xfrm>
              <a:off x="4833225" y="4073925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0" y="1"/>
                  </a:moveTo>
                  <a:lnTo>
                    <a:pt x="0" y="339"/>
                  </a:lnTo>
                  <a:cubicBezTo>
                    <a:pt x="398" y="418"/>
                    <a:pt x="796" y="458"/>
                    <a:pt x="1214" y="518"/>
                  </a:cubicBezTo>
                  <a:cubicBezTo>
                    <a:pt x="1273" y="504"/>
                    <a:pt x="1332" y="501"/>
                    <a:pt x="1390" y="501"/>
                  </a:cubicBezTo>
                  <a:cubicBezTo>
                    <a:pt x="1444" y="501"/>
                    <a:pt x="1497" y="504"/>
                    <a:pt x="1549" y="504"/>
                  </a:cubicBezTo>
                  <a:cubicBezTo>
                    <a:pt x="1688" y="504"/>
                    <a:pt x="1818" y="484"/>
                    <a:pt x="1930" y="339"/>
                  </a:cubicBezTo>
                  <a:lnTo>
                    <a:pt x="1930" y="339"/>
                  </a:lnTo>
                  <a:cubicBezTo>
                    <a:pt x="1843" y="354"/>
                    <a:pt x="1758" y="360"/>
                    <a:pt x="1675" y="360"/>
                  </a:cubicBezTo>
                  <a:cubicBezTo>
                    <a:pt x="1085" y="360"/>
                    <a:pt x="558" y="35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7144;p9">
              <a:extLst>
                <a:ext uri="{FF2B5EF4-FFF2-40B4-BE49-F238E27FC236}">
                  <a16:creationId xmlns:a16="http://schemas.microsoft.com/office/drawing/2014/main" id="{E5B9FE03-1310-42DF-B8E6-B58781A2910B}"/>
                </a:ext>
              </a:extLst>
            </p:cNvPr>
            <p:cNvSpPr/>
            <p:nvPr/>
          </p:nvSpPr>
          <p:spPr>
            <a:xfrm>
              <a:off x="5485200" y="4328375"/>
              <a:ext cx="44775" cy="10925"/>
            </a:xfrm>
            <a:custGeom>
              <a:avLst/>
              <a:gdLst/>
              <a:ahLst/>
              <a:cxnLst/>
              <a:rect l="l" t="t" r="r" b="b"/>
              <a:pathLst>
                <a:path w="1791" h="437" extrusionOk="0">
                  <a:moveTo>
                    <a:pt x="1580" y="1"/>
                  </a:moveTo>
                  <a:cubicBezTo>
                    <a:pt x="1042" y="1"/>
                    <a:pt x="529" y="132"/>
                    <a:pt x="1" y="326"/>
                  </a:cubicBezTo>
                  <a:cubicBezTo>
                    <a:pt x="65" y="401"/>
                    <a:pt x="142" y="436"/>
                    <a:pt x="217" y="436"/>
                  </a:cubicBezTo>
                  <a:cubicBezTo>
                    <a:pt x="281" y="436"/>
                    <a:pt x="344" y="411"/>
                    <a:pt x="398" y="366"/>
                  </a:cubicBezTo>
                  <a:cubicBezTo>
                    <a:pt x="508" y="402"/>
                    <a:pt x="617" y="416"/>
                    <a:pt x="724" y="416"/>
                  </a:cubicBezTo>
                  <a:cubicBezTo>
                    <a:pt x="1005" y="416"/>
                    <a:pt x="1280" y="325"/>
                    <a:pt x="1554" y="325"/>
                  </a:cubicBezTo>
                  <a:cubicBezTo>
                    <a:pt x="1573" y="325"/>
                    <a:pt x="1593" y="325"/>
                    <a:pt x="1612" y="326"/>
                  </a:cubicBezTo>
                  <a:cubicBezTo>
                    <a:pt x="1672" y="227"/>
                    <a:pt x="1751" y="107"/>
                    <a:pt x="1791" y="8"/>
                  </a:cubicBezTo>
                  <a:cubicBezTo>
                    <a:pt x="1720" y="3"/>
                    <a:pt x="1650" y="1"/>
                    <a:pt x="1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7145;p9">
              <a:extLst>
                <a:ext uri="{FF2B5EF4-FFF2-40B4-BE49-F238E27FC236}">
                  <a16:creationId xmlns:a16="http://schemas.microsoft.com/office/drawing/2014/main" id="{DAC8F082-CBF7-409D-B570-9DE1F2F96A74}"/>
                </a:ext>
              </a:extLst>
            </p:cNvPr>
            <p:cNvSpPr/>
            <p:nvPr/>
          </p:nvSpPr>
          <p:spPr>
            <a:xfrm>
              <a:off x="4549250" y="4096000"/>
              <a:ext cx="23400" cy="29175"/>
            </a:xfrm>
            <a:custGeom>
              <a:avLst/>
              <a:gdLst/>
              <a:ahLst/>
              <a:cxnLst/>
              <a:rect l="l" t="t" r="r" b="b"/>
              <a:pathLst>
                <a:path w="936" h="1167" extrusionOk="0">
                  <a:moveTo>
                    <a:pt x="749" y="1"/>
                  </a:moveTo>
                  <a:cubicBezTo>
                    <a:pt x="640" y="1"/>
                    <a:pt x="537" y="58"/>
                    <a:pt x="458" y="152"/>
                  </a:cubicBezTo>
                  <a:cubicBezTo>
                    <a:pt x="737" y="649"/>
                    <a:pt x="1" y="729"/>
                    <a:pt x="40" y="1167"/>
                  </a:cubicBezTo>
                  <a:cubicBezTo>
                    <a:pt x="697" y="968"/>
                    <a:pt x="935" y="629"/>
                    <a:pt x="836" y="13"/>
                  </a:cubicBezTo>
                  <a:cubicBezTo>
                    <a:pt x="807" y="4"/>
                    <a:pt x="778" y="1"/>
                    <a:pt x="7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7146;p9">
              <a:extLst>
                <a:ext uri="{FF2B5EF4-FFF2-40B4-BE49-F238E27FC236}">
                  <a16:creationId xmlns:a16="http://schemas.microsoft.com/office/drawing/2014/main" id="{117D5ADE-374E-4FF1-8AAA-DD4CA4D11E76}"/>
                </a:ext>
              </a:extLst>
            </p:cNvPr>
            <p:cNvSpPr/>
            <p:nvPr/>
          </p:nvSpPr>
          <p:spPr>
            <a:xfrm>
              <a:off x="5195775" y="4210700"/>
              <a:ext cx="53225" cy="8525"/>
            </a:xfrm>
            <a:custGeom>
              <a:avLst/>
              <a:gdLst/>
              <a:ahLst/>
              <a:cxnLst/>
              <a:rect l="l" t="t" r="r" b="b"/>
              <a:pathLst>
                <a:path w="2129" h="341" extrusionOk="0">
                  <a:moveTo>
                    <a:pt x="2129" y="0"/>
                  </a:moveTo>
                  <a:cubicBezTo>
                    <a:pt x="2042" y="3"/>
                    <a:pt x="1954" y="3"/>
                    <a:pt x="1866" y="3"/>
                  </a:cubicBezTo>
                  <a:cubicBezTo>
                    <a:pt x="1762" y="3"/>
                    <a:pt x="1657" y="2"/>
                    <a:pt x="1552" y="2"/>
                  </a:cubicBezTo>
                  <a:cubicBezTo>
                    <a:pt x="1018" y="2"/>
                    <a:pt x="482" y="26"/>
                    <a:pt x="0" y="318"/>
                  </a:cubicBezTo>
                  <a:cubicBezTo>
                    <a:pt x="76" y="323"/>
                    <a:pt x="151" y="325"/>
                    <a:pt x="226" y="325"/>
                  </a:cubicBezTo>
                  <a:cubicBezTo>
                    <a:pt x="483" y="325"/>
                    <a:pt x="737" y="296"/>
                    <a:pt x="1015" y="219"/>
                  </a:cubicBezTo>
                  <a:cubicBezTo>
                    <a:pt x="1169" y="171"/>
                    <a:pt x="1334" y="127"/>
                    <a:pt x="1496" y="127"/>
                  </a:cubicBezTo>
                  <a:cubicBezTo>
                    <a:pt x="1667" y="127"/>
                    <a:pt x="1836" y="175"/>
                    <a:pt x="1989" y="318"/>
                  </a:cubicBezTo>
                  <a:cubicBezTo>
                    <a:pt x="2004" y="334"/>
                    <a:pt x="2025" y="340"/>
                    <a:pt x="2047" y="340"/>
                  </a:cubicBezTo>
                  <a:cubicBezTo>
                    <a:pt x="2081" y="340"/>
                    <a:pt x="2116" y="323"/>
                    <a:pt x="2129" y="299"/>
                  </a:cubicBezTo>
                  <a:lnTo>
                    <a:pt x="21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7147;p9">
              <a:extLst>
                <a:ext uri="{FF2B5EF4-FFF2-40B4-BE49-F238E27FC236}">
                  <a16:creationId xmlns:a16="http://schemas.microsoft.com/office/drawing/2014/main" id="{CA7DA6F2-30EA-4F17-9058-31BAB640CDED}"/>
                </a:ext>
              </a:extLst>
            </p:cNvPr>
            <p:cNvSpPr/>
            <p:nvPr/>
          </p:nvSpPr>
          <p:spPr>
            <a:xfrm>
              <a:off x="4574625" y="4512450"/>
              <a:ext cx="31850" cy="10575"/>
            </a:xfrm>
            <a:custGeom>
              <a:avLst/>
              <a:gdLst/>
              <a:ahLst/>
              <a:cxnLst/>
              <a:rect l="l" t="t" r="r" b="b"/>
              <a:pathLst>
                <a:path w="1274" h="423" extrusionOk="0">
                  <a:moveTo>
                    <a:pt x="193" y="0"/>
                  </a:moveTo>
                  <a:cubicBezTo>
                    <a:pt x="129" y="0"/>
                    <a:pt x="65" y="2"/>
                    <a:pt x="0" y="5"/>
                  </a:cubicBezTo>
                  <a:cubicBezTo>
                    <a:pt x="125" y="329"/>
                    <a:pt x="349" y="378"/>
                    <a:pt x="597" y="378"/>
                  </a:cubicBezTo>
                  <a:cubicBezTo>
                    <a:pt x="707" y="378"/>
                    <a:pt x="821" y="369"/>
                    <a:pt x="934" y="369"/>
                  </a:cubicBezTo>
                  <a:cubicBezTo>
                    <a:pt x="1051" y="369"/>
                    <a:pt x="1167" y="379"/>
                    <a:pt x="1273" y="423"/>
                  </a:cubicBezTo>
                  <a:cubicBezTo>
                    <a:pt x="1233" y="323"/>
                    <a:pt x="1233" y="244"/>
                    <a:pt x="1213" y="184"/>
                  </a:cubicBezTo>
                  <a:cubicBezTo>
                    <a:pt x="877" y="50"/>
                    <a:pt x="541" y="0"/>
                    <a:pt x="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7148;p9">
              <a:extLst>
                <a:ext uri="{FF2B5EF4-FFF2-40B4-BE49-F238E27FC236}">
                  <a16:creationId xmlns:a16="http://schemas.microsoft.com/office/drawing/2014/main" id="{D87F11DF-D8C1-43F8-A283-9BF1AD4A2D01}"/>
                </a:ext>
              </a:extLst>
            </p:cNvPr>
            <p:cNvSpPr/>
            <p:nvPr/>
          </p:nvSpPr>
          <p:spPr>
            <a:xfrm>
              <a:off x="4995350" y="4481225"/>
              <a:ext cx="48750" cy="15950"/>
            </a:xfrm>
            <a:custGeom>
              <a:avLst/>
              <a:gdLst/>
              <a:ahLst/>
              <a:cxnLst/>
              <a:rect l="l" t="t" r="r" b="b"/>
              <a:pathLst>
                <a:path w="1950" h="638" extrusionOk="0">
                  <a:moveTo>
                    <a:pt x="299" y="1"/>
                  </a:moveTo>
                  <a:cubicBezTo>
                    <a:pt x="199" y="1"/>
                    <a:pt x="120" y="41"/>
                    <a:pt x="80" y="100"/>
                  </a:cubicBezTo>
                  <a:cubicBezTo>
                    <a:pt x="80" y="319"/>
                    <a:pt x="0" y="538"/>
                    <a:pt x="279" y="637"/>
                  </a:cubicBezTo>
                  <a:cubicBezTo>
                    <a:pt x="616" y="637"/>
                    <a:pt x="897" y="437"/>
                    <a:pt x="1217" y="437"/>
                  </a:cubicBezTo>
                  <a:cubicBezTo>
                    <a:pt x="1274" y="437"/>
                    <a:pt x="1332" y="443"/>
                    <a:pt x="1393" y="458"/>
                  </a:cubicBezTo>
                  <a:cubicBezTo>
                    <a:pt x="1472" y="458"/>
                    <a:pt x="1552" y="478"/>
                    <a:pt x="1612" y="478"/>
                  </a:cubicBezTo>
                  <a:cubicBezTo>
                    <a:pt x="1691" y="478"/>
                    <a:pt x="1771" y="478"/>
                    <a:pt x="1850" y="458"/>
                  </a:cubicBezTo>
                  <a:cubicBezTo>
                    <a:pt x="1890" y="438"/>
                    <a:pt x="1910" y="419"/>
                    <a:pt x="1950" y="379"/>
                  </a:cubicBezTo>
                  <a:cubicBezTo>
                    <a:pt x="1910" y="319"/>
                    <a:pt x="1910" y="259"/>
                    <a:pt x="1910" y="180"/>
                  </a:cubicBezTo>
                  <a:cubicBezTo>
                    <a:pt x="1709" y="61"/>
                    <a:pt x="1486" y="6"/>
                    <a:pt x="1251" y="6"/>
                  </a:cubicBezTo>
                  <a:cubicBezTo>
                    <a:pt x="1091" y="6"/>
                    <a:pt x="925" y="32"/>
                    <a:pt x="756" y="80"/>
                  </a:cubicBezTo>
                  <a:cubicBezTo>
                    <a:pt x="674" y="108"/>
                    <a:pt x="597" y="131"/>
                    <a:pt x="525" y="131"/>
                  </a:cubicBezTo>
                  <a:cubicBezTo>
                    <a:pt x="440" y="131"/>
                    <a:pt x="363" y="98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7149;p9">
              <a:extLst>
                <a:ext uri="{FF2B5EF4-FFF2-40B4-BE49-F238E27FC236}">
                  <a16:creationId xmlns:a16="http://schemas.microsoft.com/office/drawing/2014/main" id="{08DC3436-4A24-49D5-A356-030E66F72142}"/>
                </a:ext>
              </a:extLst>
            </p:cNvPr>
            <p:cNvSpPr/>
            <p:nvPr/>
          </p:nvSpPr>
          <p:spPr>
            <a:xfrm>
              <a:off x="4818800" y="4305675"/>
              <a:ext cx="15450" cy="47775"/>
            </a:xfrm>
            <a:custGeom>
              <a:avLst/>
              <a:gdLst/>
              <a:ahLst/>
              <a:cxnLst/>
              <a:rect l="l" t="t" r="r" b="b"/>
              <a:pathLst>
                <a:path w="618" h="1911" extrusionOk="0">
                  <a:moveTo>
                    <a:pt x="378" y="1"/>
                  </a:moveTo>
                  <a:cubicBezTo>
                    <a:pt x="0" y="617"/>
                    <a:pt x="279" y="1194"/>
                    <a:pt x="498" y="1910"/>
                  </a:cubicBezTo>
                  <a:cubicBezTo>
                    <a:pt x="617" y="1433"/>
                    <a:pt x="597" y="1055"/>
                    <a:pt x="577" y="717"/>
                  </a:cubicBezTo>
                  <a:cubicBezTo>
                    <a:pt x="299" y="518"/>
                    <a:pt x="458" y="239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7150;p9">
              <a:extLst>
                <a:ext uri="{FF2B5EF4-FFF2-40B4-BE49-F238E27FC236}">
                  <a16:creationId xmlns:a16="http://schemas.microsoft.com/office/drawing/2014/main" id="{1A347442-4E52-4EB3-9ED5-22BDB0BF5BF7}"/>
                </a:ext>
              </a:extLst>
            </p:cNvPr>
            <p:cNvSpPr/>
            <p:nvPr/>
          </p:nvSpPr>
          <p:spPr>
            <a:xfrm>
              <a:off x="4981925" y="4455000"/>
              <a:ext cx="26375" cy="28900"/>
            </a:xfrm>
            <a:custGeom>
              <a:avLst/>
              <a:gdLst/>
              <a:ahLst/>
              <a:cxnLst/>
              <a:rect l="l" t="t" r="r" b="b"/>
              <a:pathLst>
                <a:path w="1055" h="1156" extrusionOk="0">
                  <a:moveTo>
                    <a:pt x="803" y="0"/>
                  </a:moveTo>
                  <a:cubicBezTo>
                    <a:pt x="716" y="0"/>
                    <a:pt x="627" y="5"/>
                    <a:pt x="537" y="15"/>
                  </a:cubicBezTo>
                  <a:lnTo>
                    <a:pt x="458" y="95"/>
                  </a:lnTo>
                  <a:cubicBezTo>
                    <a:pt x="318" y="194"/>
                    <a:pt x="100" y="194"/>
                    <a:pt x="0" y="393"/>
                  </a:cubicBezTo>
                  <a:cubicBezTo>
                    <a:pt x="0" y="612"/>
                    <a:pt x="20" y="871"/>
                    <a:pt x="20" y="1090"/>
                  </a:cubicBezTo>
                  <a:cubicBezTo>
                    <a:pt x="43" y="1136"/>
                    <a:pt x="80" y="1155"/>
                    <a:pt x="123" y="1155"/>
                  </a:cubicBezTo>
                  <a:cubicBezTo>
                    <a:pt x="153" y="1155"/>
                    <a:pt x="186" y="1146"/>
                    <a:pt x="219" y="1129"/>
                  </a:cubicBezTo>
                  <a:cubicBezTo>
                    <a:pt x="438" y="1010"/>
                    <a:pt x="358" y="731"/>
                    <a:pt x="517" y="572"/>
                  </a:cubicBezTo>
                  <a:lnTo>
                    <a:pt x="1054" y="15"/>
                  </a:lnTo>
                  <a:cubicBezTo>
                    <a:pt x="975" y="5"/>
                    <a:pt x="890" y="0"/>
                    <a:pt x="8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7151;p9">
              <a:extLst>
                <a:ext uri="{FF2B5EF4-FFF2-40B4-BE49-F238E27FC236}">
                  <a16:creationId xmlns:a16="http://schemas.microsoft.com/office/drawing/2014/main" id="{5764D78C-632E-4B58-97F2-59CBAFAD1A39}"/>
                </a:ext>
              </a:extLst>
            </p:cNvPr>
            <p:cNvSpPr/>
            <p:nvPr/>
          </p:nvSpPr>
          <p:spPr>
            <a:xfrm>
              <a:off x="4425425" y="4455375"/>
              <a:ext cx="25875" cy="12950"/>
            </a:xfrm>
            <a:custGeom>
              <a:avLst/>
              <a:gdLst/>
              <a:ahLst/>
              <a:cxnLst/>
              <a:rect l="l" t="t" r="r" b="b"/>
              <a:pathLst>
                <a:path w="1035" h="518" extrusionOk="0">
                  <a:moveTo>
                    <a:pt x="0" y="0"/>
                  </a:moveTo>
                  <a:cubicBezTo>
                    <a:pt x="139" y="398"/>
                    <a:pt x="517" y="458"/>
                    <a:pt x="895" y="518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7152;p9">
              <a:extLst>
                <a:ext uri="{FF2B5EF4-FFF2-40B4-BE49-F238E27FC236}">
                  <a16:creationId xmlns:a16="http://schemas.microsoft.com/office/drawing/2014/main" id="{2776679C-C1D1-41BF-9C81-2921BDACF066}"/>
                </a:ext>
              </a:extLst>
            </p:cNvPr>
            <p:cNvSpPr/>
            <p:nvPr/>
          </p:nvSpPr>
          <p:spPr>
            <a:xfrm>
              <a:off x="5221125" y="4380275"/>
              <a:ext cx="32350" cy="10100"/>
            </a:xfrm>
            <a:custGeom>
              <a:avLst/>
              <a:gdLst/>
              <a:ahLst/>
              <a:cxnLst/>
              <a:rect l="l" t="t" r="r" b="b"/>
              <a:pathLst>
                <a:path w="1294" h="404" extrusionOk="0">
                  <a:moveTo>
                    <a:pt x="916" y="1"/>
                  </a:moveTo>
                  <a:cubicBezTo>
                    <a:pt x="865" y="19"/>
                    <a:pt x="809" y="24"/>
                    <a:pt x="751" y="24"/>
                  </a:cubicBezTo>
                  <a:cubicBezTo>
                    <a:pt x="659" y="24"/>
                    <a:pt x="560" y="10"/>
                    <a:pt x="463" y="10"/>
                  </a:cubicBezTo>
                  <a:cubicBezTo>
                    <a:pt x="287" y="10"/>
                    <a:pt x="116" y="57"/>
                    <a:pt x="1" y="319"/>
                  </a:cubicBezTo>
                  <a:cubicBezTo>
                    <a:pt x="147" y="380"/>
                    <a:pt x="286" y="403"/>
                    <a:pt x="420" y="403"/>
                  </a:cubicBezTo>
                  <a:cubicBezTo>
                    <a:pt x="724" y="403"/>
                    <a:pt x="1004" y="282"/>
                    <a:pt x="1294" y="199"/>
                  </a:cubicBezTo>
                  <a:cubicBezTo>
                    <a:pt x="1214" y="20"/>
                    <a:pt x="1075" y="20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7153;p9">
              <a:extLst>
                <a:ext uri="{FF2B5EF4-FFF2-40B4-BE49-F238E27FC236}">
                  <a16:creationId xmlns:a16="http://schemas.microsoft.com/office/drawing/2014/main" id="{62AF81AD-A630-4D2A-8B85-1616AE19E9FF}"/>
                </a:ext>
              </a:extLst>
            </p:cNvPr>
            <p:cNvSpPr/>
            <p:nvPr/>
          </p:nvSpPr>
          <p:spPr>
            <a:xfrm>
              <a:off x="5379775" y="4427175"/>
              <a:ext cx="46275" cy="14800"/>
            </a:xfrm>
            <a:custGeom>
              <a:avLst/>
              <a:gdLst/>
              <a:ahLst/>
              <a:cxnLst/>
              <a:rect l="l" t="t" r="r" b="b"/>
              <a:pathLst>
                <a:path w="1851" h="592" extrusionOk="0">
                  <a:moveTo>
                    <a:pt x="1613" y="0"/>
                  </a:moveTo>
                  <a:cubicBezTo>
                    <a:pt x="1415" y="0"/>
                    <a:pt x="1221" y="114"/>
                    <a:pt x="1055" y="213"/>
                  </a:cubicBezTo>
                  <a:cubicBezTo>
                    <a:pt x="736" y="313"/>
                    <a:pt x="398" y="432"/>
                    <a:pt x="40" y="432"/>
                  </a:cubicBezTo>
                  <a:cubicBezTo>
                    <a:pt x="20" y="432"/>
                    <a:pt x="20" y="452"/>
                    <a:pt x="0" y="492"/>
                  </a:cubicBezTo>
                  <a:cubicBezTo>
                    <a:pt x="0" y="512"/>
                    <a:pt x="0" y="532"/>
                    <a:pt x="40" y="591"/>
                  </a:cubicBezTo>
                  <a:lnTo>
                    <a:pt x="915" y="591"/>
                  </a:lnTo>
                  <a:cubicBezTo>
                    <a:pt x="995" y="532"/>
                    <a:pt x="1035" y="452"/>
                    <a:pt x="1094" y="452"/>
                  </a:cubicBezTo>
                  <a:cubicBezTo>
                    <a:pt x="1313" y="452"/>
                    <a:pt x="1532" y="432"/>
                    <a:pt x="1751" y="412"/>
                  </a:cubicBezTo>
                  <a:cubicBezTo>
                    <a:pt x="1811" y="353"/>
                    <a:pt x="1850" y="293"/>
                    <a:pt x="1850" y="213"/>
                  </a:cubicBezTo>
                  <a:cubicBezTo>
                    <a:pt x="1850" y="114"/>
                    <a:pt x="1811" y="54"/>
                    <a:pt x="1731" y="14"/>
                  </a:cubicBezTo>
                  <a:cubicBezTo>
                    <a:pt x="1692" y="5"/>
                    <a:pt x="1652" y="0"/>
                    <a:pt x="1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7154;p9">
              <a:extLst>
                <a:ext uri="{FF2B5EF4-FFF2-40B4-BE49-F238E27FC236}">
                  <a16:creationId xmlns:a16="http://schemas.microsoft.com/office/drawing/2014/main" id="{7222AF0F-745C-4DAE-A55C-435668FE187D}"/>
                </a:ext>
              </a:extLst>
            </p:cNvPr>
            <p:cNvSpPr/>
            <p:nvPr/>
          </p:nvSpPr>
          <p:spPr>
            <a:xfrm>
              <a:off x="5209700" y="4521525"/>
              <a:ext cx="33325" cy="15925"/>
            </a:xfrm>
            <a:custGeom>
              <a:avLst/>
              <a:gdLst/>
              <a:ahLst/>
              <a:cxnLst/>
              <a:rect l="l" t="t" r="r" b="b"/>
              <a:pathLst>
                <a:path w="1333" h="637" extrusionOk="0">
                  <a:moveTo>
                    <a:pt x="619" y="0"/>
                  </a:moveTo>
                  <a:cubicBezTo>
                    <a:pt x="408" y="0"/>
                    <a:pt x="199" y="30"/>
                    <a:pt x="0" y="159"/>
                  </a:cubicBezTo>
                  <a:cubicBezTo>
                    <a:pt x="159" y="239"/>
                    <a:pt x="279" y="338"/>
                    <a:pt x="358" y="517"/>
                  </a:cubicBezTo>
                  <a:cubicBezTo>
                    <a:pt x="398" y="557"/>
                    <a:pt x="477" y="597"/>
                    <a:pt x="557" y="637"/>
                  </a:cubicBezTo>
                  <a:cubicBezTo>
                    <a:pt x="736" y="637"/>
                    <a:pt x="855" y="557"/>
                    <a:pt x="975" y="458"/>
                  </a:cubicBezTo>
                  <a:cubicBezTo>
                    <a:pt x="1094" y="338"/>
                    <a:pt x="1333" y="259"/>
                    <a:pt x="1253" y="20"/>
                  </a:cubicBezTo>
                  <a:lnTo>
                    <a:pt x="1253" y="20"/>
                  </a:lnTo>
                  <a:cubicBezTo>
                    <a:pt x="1223" y="21"/>
                    <a:pt x="1193" y="22"/>
                    <a:pt x="1163" y="22"/>
                  </a:cubicBezTo>
                  <a:cubicBezTo>
                    <a:pt x="983" y="22"/>
                    <a:pt x="800" y="0"/>
                    <a:pt x="6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7155;p9">
              <a:extLst>
                <a:ext uri="{FF2B5EF4-FFF2-40B4-BE49-F238E27FC236}">
                  <a16:creationId xmlns:a16="http://schemas.microsoft.com/office/drawing/2014/main" id="{33285736-AF3D-44BA-A80B-93453B488387}"/>
                </a:ext>
              </a:extLst>
            </p:cNvPr>
            <p:cNvSpPr/>
            <p:nvPr/>
          </p:nvSpPr>
          <p:spPr>
            <a:xfrm>
              <a:off x="4476150" y="4104400"/>
              <a:ext cx="45775" cy="15125"/>
            </a:xfrm>
            <a:custGeom>
              <a:avLst/>
              <a:gdLst/>
              <a:ahLst/>
              <a:cxnLst/>
              <a:rect l="l" t="t" r="r" b="b"/>
              <a:pathLst>
                <a:path w="1831" h="605" extrusionOk="0">
                  <a:moveTo>
                    <a:pt x="1124" y="0"/>
                  </a:moveTo>
                  <a:cubicBezTo>
                    <a:pt x="1070" y="0"/>
                    <a:pt x="1015" y="5"/>
                    <a:pt x="955" y="15"/>
                  </a:cubicBezTo>
                  <a:lnTo>
                    <a:pt x="915" y="35"/>
                  </a:lnTo>
                  <a:cubicBezTo>
                    <a:pt x="816" y="134"/>
                    <a:pt x="697" y="95"/>
                    <a:pt x="577" y="134"/>
                  </a:cubicBezTo>
                  <a:cubicBezTo>
                    <a:pt x="498" y="174"/>
                    <a:pt x="398" y="214"/>
                    <a:pt x="299" y="234"/>
                  </a:cubicBezTo>
                  <a:cubicBezTo>
                    <a:pt x="199" y="274"/>
                    <a:pt x="100" y="293"/>
                    <a:pt x="20" y="373"/>
                  </a:cubicBezTo>
                  <a:cubicBezTo>
                    <a:pt x="0" y="433"/>
                    <a:pt x="20" y="492"/>
                    <a:pt x="80" y="532"/>
                  </a:cubicBezTo>
                  <a:cubicBezTo>
                    <a:pt x="144" y="586"/>
                    <a:pt x="208" y="605"/>
                    <a:pt x="278" y="605"/>
                  </a:cubicBezTo>
                  <a:cubicBezTo>
                    <a:pt x="339" y="605"/>
                    <a:pt x="404" y="590"/>
                    <a:pt x="478" y="572"/>
                  </a:cubicBezTo>
                  <a:cubicBezTo>
                    <a:pt x="577" y="532"/>
                    <a:pt x="677" y="532"/>
                    <a:pt x="776" y="512"/>
                  </a:cubicBezTo>
                  <a:cubicBezTo>
                    <a:pt x="876" y="413"/>
                    <a:pt x="1055" y="433"/>
                    <a:pt x="1154" y="373"/>
                  </a:cubicBezTo>
                  <a:cubicBezTo>
                    <a:pt x="1373" y="333"/>
                    <a:pt x="1631" y="373"/>
                    <a:pt x="1830" y="194"/>
                  </a:cubicBezTo>
                  <a:cubicBezTo>
                    <a:pt x="1651" y="174"/>
                    <a:pt x="1433" y="214"/>
                    <a:pt x="1293" y="15"/>
                  </a:cubicBezTo>
                  <a:cubicBezTo>
                    <a:pt x="1234" y="5"/>
                    <a:pt x="1179" y="0"/>
                    <a:pt x="1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7156;p9">
              <a:extLst>
                <a:ext uri="{FF2B5EF4-FFF2-40B4-BE49-F238E27FC236}">
                  <a16:creationId xmlns:a16="http://schemas.microsoft.com/office/drawing/2014/main" id="{4B4E12E4-EA7F-41C1-9866-31EEDA3618F7}"/>
                </a:ext>
              </a:extLst>
            </p:cNvPr>
            <p:cNvSpPr/>
            <p:nvPr/>
          </p:nvSpPr>
          <p:spPr>
            <a:xfrm>
              <a:off x="4985900" y="4169825"/>
              <a:ext cx="48250" cy="9050"/>
            </a:xfrm>
            <a:custGeom>
              <a:avLst/>
              <a:gdLst/>
              <a:ahLst/>
              <a:cxnLst/>
              <a:rect l="l" t="t" r="r" b="b"/>
              <a:pathLst>
                <a:path w="1930" h="362" extrusionOk="0">
                  <a:moveTo>
                    <a:pt x="1246" y="0"/>
                  </a:moveTo>
                  <a:cubicBezTo>
                    <a:pt x="788" y="0"/>
                    <a:pt x="394" y="129"/>
                    <a:pt x="0" y="183"/>
                  </a:cubicBezTo>
                  <a:lnTo>
                    <a:pt x="0" y="362"/>
                  </a:lnTo>
                  <a:cubicBezTo>
                    <a:pt x="597" y="282"/>
                    <a:pt x="1194" y="203"/>
                    <a:pt x="1930" y="103"/>
                  </a:cubicBezTo>
                  <a:cubicBezTo>
                    <a:pt x="1684" y="28"/>
                    <a:pt x="1458" y="0"/>
                    <a:pt x="12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7157;p9">
              <a:extLst>
                <a:ext uri="{FF2B5EF4-FFF2-40B4-BE49-F238E27FC236}">
                  <a16:creationId xmlns:a16="http://schemas.microsoft.com/office/drawing/2014/main" id="{96DE2997-D728-4A37-91A9-0A5181CBB14C}"/>
                </a:ext>
              </a:extLst>
            </p:cNvPr>
            <p:cNvSpPr/>
            <p:nvPr/>
          </p:nvSpPr>
          <p:spPr>
            <a:xfrm>
              <a:off x="5231575" y="4517050"/>
              <a:ext cx="31850" cy="19150"/>
            </a:xfrm>
            <a:custGeom>
              <a:avLst/>
              <a:gdLst/>
              <a:ahLst/>
              <a:cxnLst/>
              <a:rect l="l" t="t" r="r" b="b"/>
              <a:pathLst>
                <a:path w="1274" h="766" extrusionOk="0">
                  <a:moveTo>
                    <a:pt x="1074" y="0"/>
                  </a:moveTo>
                  <a:cubicBezTo>
                    <a:pt x="975" y="0"/>
                    <a:pt x="856" y="20"/>
                    <a:pt x="756" y="20"/>
                  </a:cubicBezTo>
                  <a:cubicBezTo>
                    <a:pt x="677" y="40"/>
                    <a:pt x="597" y="100"/>
                    <a:pt x="517" y="119"/>
                  </a:cubicBezTo>
                  <a:cubicBezTo>
                    <a:pt x="478" y="119"/>
                    <a:pt x="418" y="139"/>
                    <a:pt x="378" y="179"/>
                  </a:cubicBezTo>
                  <a:cubicBezTo>
                    <a:pt x="259" y="298"/>
                    <a:pt x="120" y="398"/>
                    <a:pt x="0" y="517"/>
                  </a:cubicBezTo>
                  <a:cubicBezTo>
                    <a:pt x="20" y="537"/>
                    <a:pt x="20" y="597"/>
                    <a:pt x="40" y="617"/>
                  </a:cubicBezTo>
                  <a:cubicBezTo>
                    <a:pt x="100" y="676"/>
                    <a:pt x="140" y="716"/>
                    <a:pt x="219" y="736"/>
                  </a:cubicBezTo>
                  <a:cubicBezTo>
                    <a:pt x="259" y="756"/>
                    <a:pt x="299" y="766"/>
                    <a:pt x="336" y="766"/>
                  </a:cubicBezTo>
                  <a:cubicBezTo>
                    <a:pt x="373" y="766"/>
                    <a:pt x="408" y="756"/>
                    <a:pt x="438" y="736"/>
                  </a:cubicBezTo>
                  <a:cubicBezTo>
                    <a:pt x="597" y="716"/>
                    <a:pt x="736" y="676"/>
                    <a:pt x="876" y="617"/>
                  </a:cubicBezTo>
                  <a:cubicBezTo>
                    <a:pt x="915" y="597"/>
                    <a:pt x="995" y="537"/>
                    <a:pt x="1055" y="497"/>
                  </a:cubicBezTo>
                  <a:cubicBezTo>
                    <a:pt x="1134" y="338"/>
                    <a:pt x="1273" y="179"/>
                    <a:pt x="1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7158;p9">
              <a:extLst>
                <a:ext uri="{FF2B5EF4-FFF2-40B4-BE49-F238E27FC236}">
                  <a16:creationId xmlns:a16="http://schemas.microsoft.com/office/drawing/2014/main" id="{76763BA2-3B2C-4E39-8BB2-8D35AF1B78D5}"/>
                </a:ext>
              </a:extLst>
            </p:cNvPr>
            <p:cNvSpPr/>
            <p:nvPr/>
          </p:nvSpPr>
          <p:spPr>
            <a:xfrm>
              <a:off x="5012750" y="4086400"/>
              <a:ext cx="27075" cy="14300"/>
            </a:xfrm>
            <a:custGeom>
              <a:avLst/>
              <a:gdLst/>
              <a:ahLst/>
              <a:cxnLst/>
              <a:rect l="l" t="t" r="r" b="b"/>
              <a:pathLst>
                <a:path w="1083" h="572" extrusionOk="0">
                  <a:moveTo>
                    <a:pt x="874" y="1"/>
                  </a:moveTo>
                  <a:cubicBezTo>
                    <a:pt x="548" y="1"/>
                    <a:pt x="253" y="172"/>
                    <a:pt x="0" y="357"/>
                  </a:cubicBezTo>
                  <a:cubicBezTo>
                    <a:pt x="186" y="502"/>
                    <a:pt x="367" y="571"/>
                    <a:pt x="548" y="571"/>
                  </a:cubicBezTo>
                  <a:cubicBezTo>
                    <a:pt x="715" y="571"/>
                    <a:pt x="883" y="512"/>
                    <a:pt x="1055" y="397"/>
                  </a:cubicBezTo>
                  <a:cubicBezTo>
                    <a:pt x="1015" y="238"/>
                    <a:pt x="796" y="397"/>
                    <a:pt x="776" y="218"/>
                  </a:cubicBezTo>
                  <a:lnTo>
                    <a:pt x="776" y="218"/>
                  </a:lnTo>
                  <a:cubicBezTo>
                    <a:pt x="843" y="248"/>
                    <a:pt x="899" y="264"/>
                    <a:pt x="943" y="264"/>
                  </a:cubicBezTo>
                  <a:cubicBezTo>
                    <a:pt x="1043" y="264"/>
                    <a:pt x="1082" y="184"/>
                    <a:pt x="1055" y="19"/>
                  </a:cubicBezTo>
                  <a:cubicBezTo>
                    <a:pt x="994" y="7"/>
                    <a:pt x="933" y="1"/>
                    <a:pt x="8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7159;p9">
              <a:extLst>
                <a:ext uri="{FF2B5EF4-FFF2-40B4-BE49-F238E27FC236}">
                  <a16:creationId xmlns:a16="http://schemas.microsoft.com/office/drawing/2014/main" id="{6D30A8EE-A56D-4900-ABD7-0353D78315F8}"/>
                </a:ext>
              </a:extLst>
            </p:cNvPr>
            <p:cNvSpPr/>
            <p:nvPr/>
          </p:nvSpPr>
          <p:spPr>
            <a:xfrm>
              <a:off x="5404625" y="4435975"/>
              <a:ext cx="48775" cy="14450"/>
            </a:xfrm>
            <a:custGeom>
              <a:avLst/>
              <a:gdLst/>
              <a:ahLst/>
              <a:cxnLst/>
              <a:rect l="l" t="t" r="r" b="b"/>
              <a:pathLst>
                <a:path w="1951" h="578" extrusionOk="0">
                  <a:moveTo>
                    <a:pt x="1831" y="1"/>
                  </a:moveTo>
                  <a:lnTo>
                    <a:pt x="1692" y="80"/>
                  </a:lnTo>
                  <a:cubicBezTo>
                    <a:pt x="1632" y="140"/>
                    <a:pt x="1553" y="180"/>
                    <a:pt x="1453" y="239"/>
                  </a:cubicBezTo>
                  <a:cubicBezTo>
                    <a:pt x="1234" y="239"/>
                    <a:pt x="1015" y="259"/>
                    <a:pt x="777" y="259"/>
                  </a:cubicBezTo>
                  <a:cubicBezTo>
                    <a:pt x="657" y="359"/>
                    <a:pt x="518" y="299"/>
                    <a:pt x="419" y="398"/>
                  </a:cubicBezTo>
                  <a:cubicBezTo>
                    <a:pt x="319" y="398"/>
                    <a:pt x="180" y="438"/>
                    <a:pt x="100" y="438"/>
                  </a:cubicBezTo>
                  <a:cubicBezTo>
                    <a:pt x="61" y="438"/>
                    <a:pt x="41" y="458"/>
                    <a:pt x="21" y="478"/>
                  </a:cubicBezTo>
                  <a:cubicBezTo>
                    <a:pt x="1" y="498"/>
                    <a:pt x="1" y="558"/>
                    <a:pt x="61" y="577"/>
                  </a:cubicBezTo>
                  <a:lnTo>
                    <a:pt x="936" y="577"/>
                  </a:lnTo>
                  <a:cubicBezTo>
                    <a:pt x="1042" y="502"/>
                    <a:pt x="1156" y="484"/>
                    <a:pt x="1273" y="484"/>
                  </a:cubicBezTo>
                  <a:cubicBezTo>
                    <a:pt x="1380" y="484"/>
                    <a:pt x="1490" y="499"/>
                    <a:pt x="1596" y="499"/>
                  </a:cubicBezTo>
                  <a:cubicBezTo>
                    <a:pt x="1677" y="499"/>
                    <a:pt x="1756" y="490"/>
                    <a:pt x="1831" y="458"/>
                  </a:cubicBezTo>
                  <a:cubicBezTo>
                    <a:pt x="1931" y="359"/>
                    <a:pt x="1950" y="239"/>
                    <a:pt x="1851" y="100"/>
                  </a:cubicBezTo>
                  <a:cubicBezTo>
                    <a:pt x="1851" y="60"/>
                    <a:pt x="1851" y="40"/>
                    <a:pt x="18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7160;p9">
              <a:extLst>
                <a:ext uri="{FF2B5EF4-FFF2-40B4-BE49-F238E27FC236}">
                  <a16:creationId xmlns:a16="http://schemas.microsoft.com/office/drawing/2014/main" id="{C10085DB-90CE-4C21-813A-1E864037A0FA}"/>
                </a:ext>
              </a:extLst>
            </p:cNvPr>
            <p:cNvSpPr/>
            <p:nvPr/>
          </p:nvSpPr>
          <p:spPr>
            <a:xfrm>
              <a:off x="4826250" y="4424525"/>
              <a:ext cx="33850" cy="14075"/>
            </a:xfrm>
            <a:custGeom>
              <a:avLst/>
              <a:gdLst/>
              <a:ahLst/>
              <a:cxnLst/>
              <a:rect l="l" t="t" r="r" b="b"/>
              <a:pathLst>
                <a:path w="1354" h="563" extrusionOk="0">
                  <a:moveTo>
                    <a:pt x="478" y="1"/>
                  </a:moveTo>
                  <a:cubicBezTo>
                    <a:pt x="259" y="41"/>
                    <a:pt x="1" y="100"/>
                    <a:pt x="299" y="399"/>
                  </a:cubicBezTo>
                  <a:cubicBezTo>
                    <a:pt x="530" y="399"/>
                    <a:pt x="733" y="562"/>
                    <a:pt x="988" y="562"/>
                  </a:cubicBezTo>
                  <a:cubicBezTo>
                    <a:pt x="1041" y="562"/>
                    <a:pt x="1096" y="555"/>
                    <a:pt x="1155" y="538"/>
                  </a:cubicBezTo>
                  <a:cubicBezTo>
                    <a:pt x="1214" y="419"/>
                    <a:pt x="1274" y="299"/>
                    <a:pt x="1353" y="160"/>
                  </a:cubicBezTo>
                  <a:cubicBezTo>
                    <a:pt x="1277" y="116"/>
                    <a:pt x="1194" y="104"/>
                    <a:pt x="1110" y="104"/>
                  </a:cubicBezTo>
                  <a:cubicBezTo>
                    <a:pt x="1004" y="104"/>
                    <a:pt x="896" y="123"/>
                    <a:pt x="793" y="123"/>
                  </a:cubicBezTo>
                  <a:cubicBezTo>
                    <a:pt x="678" y="123"/>
                    <a:pt x="569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7161;p9">
              <a:extLst>
                <a:ext uri="{FF2B5EF4-FFF2-40B4-BE49-F238E27FC236}">
                  <a16:creationId xmlns:a16="http://schemas.microsoft.com/office/drawing/2014/main" id="{1D0042F2-76B5-417F-A287-565301CBEB1B}"/>
                </a:ext>
              </a:extLst>
            </p:cNvPr>
            <p:cNvSpPr/>
            <p:nvPr/>
          </p:nvSpPr>
          <p:spPr>
            <a:xfrm>
              <a:off x="4440825" y="4326925"/>
              <a:ext cx="37825" cy="13825"/>
            </a:xfrm>
            <a:custGeom>
              <a:avLst/>
              <a:gdLst/>
              <a:ahLst/>
              <a:cxnLst/>
              <a:rect l="l" t="t" r="r" b="b"/>
              <a:pathLst>
                <a:path w="1513" h="553" extrusionOk="0">
                  <a:moveTo>
                    <a:pt x="691" y="1"/>
                  </a:moveTo>
                  <a:cubicBezTo>
                    <a:pt x="542" y="1"/>
                    <a:pt x="391" y="12"/>
                    <a:pt x="240" y="26"/>
                  </a:cubicBezTo>
                  <a:cubicBezTo>
                    <a:pt x="677" y="483"/>
                    <a:pt x="220" y="364"/>
                    <a:pt x="1" y="424"/>
                  </a:cubicBezTo>
                  <a:cubicBezTo>
                    <a:pt x="174" y="525"/>
                    <a:pt x="368" y="553"/>
                    <a:pt x="561" y="553"/>
                  </a:cubicBezTo>
                  <a:cubicBezTo>
                    <a:pt x="633" y="553"/>
                    <a:pt x="706" y="549"/>
                    <a:pt x="777" y="543"/>
                  </a:cubicBezTo>
                  <a:cubicBezTo>
                    <a:pt x="816" y="225"/>
                    <a:pt x="1007" y="207"/>
                    <a:pt x="1211" y="207"/>
                  </a:cubicBezTo>
                  <a:cubicBezTo>
                    <a:pt x="1237" y="207"/>
                    <a:pt x="1263" y="207"/>
                    <a:pt x="1289" y="207"/>
                  </a:cubicBezTo>
                  <a:cubicBezTo>
                    <a:pt x="1366" y="207"/>
                    <a:pt x="1443" y="205"/>
                    <a:pt x="1513" y="185"/>
                  </a:cubicBezTo>
                  <a:cubicBezTo>
                    <a:pt x="1252" y="42"/>
                    <a:pt x="975" y="1"/>
                    <a:pt x="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7162;p9">
              <a:extLst>
                <a:ext uri="{FF2B5EF4-FFF2-40B4-BE49-F238E27FC236}">
                  <a16:creationId xmlns:a16="http://schemas.microsoft.com/office/drawing/2014/main" id="{22F995B4-8D76-4AAB-A956-2D333F2DC7A2}"/>
                </a:ext>
              </a:extLst>
            </p:cNvPr>
            <p:cNvSpPr/>
            <p:nvPr/>
          </p:nvSpPr>
          <p:spPr>
            <a:xfrm>
              <a:off x="4998575" y="4240825"/>
              <a:ext cx="33100" cy="14675"/>
            </a:xfrm>
            <a:custGeom>
              <a:avLst/>
              <a:gdLst/>
              <a:ahLst/>
              <a:cxnLst/>
              <a:rect l="l" t="t" r="r" b="b"/>
              <a:pathLst>
                <a:path w="1324" h="587" extrusionOk="0">
                  <a:moveTo>
                    <a:pt x="294" y="1"/>
                  </a:moveTo>
                  <a:cubicBezTo>
                    <a:pt x="0" y="1"/>
                    <a:pt x="49" y="270"/>
                    <a:pt x="30" y="506"/>
                  </a:cubicBezTo>
                  <a:cubicBezTo>
                    <a:pt x="145" y="567"/>
                    <a:pt x="265" y="586"/>
                    <a:pt x="386" y="586"/>
                  </a:cubicBezTo>
                  <a:cubicBezTo>
                    <a:pt x="602" y="586"/>
                    <a:pt x="822" y="524"/>
                    <a:pt x="1029" y="524"/>
                  </a:cubicBezTo>
                  <a:cubicBezTo>
                    <a:pt x="1048" y="524"/>
                    <a:pt x="1066" y="525"/>
                    <a:pt x="1085" y="526"/>
                  </a:cubicBezTo>
                  <a:cubicBezTo>
                    <a:pt x="1144" y="506"/>
                    <a:pt x="1184" y="506"/>
                    <a:pt x="1224" y="506"/>
                  </a:cubicBezTo>
                  <a:cubicBezTo>
                    <a:pt x="1244" y="506"/>
                    <a:pt x="1264" y="506"/>
                    <a:pt x="1284" y="446"/>
                  </a:cubicBezTo>
                  <a:cubicBezTo>
                    <a:pt x="1323" y="406"/>
                    <a:pt x="1284" y="387"/>
                    <a:pt x="1224" y="347"/>
                  </a:cubicBezTo>
                  <a:cubicBezTo>
                    <a:pt x="965" y="347"/>
                    <a:pt x="727" y="347"/>
                    <a:pt x="468" y="327"/>
                  </a:cubicBezTo>
                  <a:cubicBezTo>
                    <a:pt x="170" y="307"/>
                    <a:pt x="329" y="148"/>
                    <a:pt x="388" y="9"/>
                  </a:cubicBezTo>
                  <a:cubicBezTo>
                    <a:pt x="354" y="3"/>
                    <a:pt x="322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7163;p9">
              <a:extLst>
                <a:ext uri="{FF2B5EF4-FFF2-40B4-BE49-F238E27FC236}">
                  <a16:creationId xmlns:a16="http://schemas.microsoft.com/office/drawing/2014/main" id="{8B16A975-8462-4C6B-AD38-90218297BF95}"/>
                </a:ext>
              </a:extLst>
            </p:cNvPr>
            <p:cNvSpPr/>
            <p:nvPr/>
          </p:nvSpPr>
          <p:spPr>
            <a:xfrm>
              <a:off x="4442825" y="4372000"/>
              <a:ext cx="35325" cy="8450"/>
            </a:xfrm>
            <a:custGeom>
              <a:avLst/>
              <a:gdLst/>
              <a:ahLst/>
              <a:cxnLst/>
              <a:rect l="l" t="t" r="r" b="b"/>
              <a:pathLst>
                <a:path w="1413" h="338" extrusionOk="0">
                  <a:moveTo>
                    <a:pt x="164" y="0"/>
                  </a:moveTo>
                  <a:cubicBezTo>
                    <a:pt x="110" y="0"/>
                    <a:pt x="56" y="4"/>
                    <a:pt x="0" y="13"/>
                  </a:cubicBezTo>
                  <a:cubicBezTo>
                    <a:pt x="227" y="263"/>
                    <a:pt x="486" y="338"/>
                    <a:pt x="763" y="338"/>
                  </a:cubicBezTo>
                  <a:cubicBezTo>
                    <a:pt x="971" y="338"/>
                    <a:pt x="1190" y="295"/>
                    <a:pt x="1413" y="252"/>
                  </a:cubicBezTo>
                  <a:cubicBezTo>
                    <a:pt x="971" y="252"/>
                    <a:pt x="592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7164;p9">
              <a:extLst>
                <a:ext uri="{FF2B5EF4-FFF2-40B4-BE49-F238E27FC236}">
                  <a16:creationId xmlns:a16="http://schemas.microsoft.com/office/drawing/2014/main" id="{B718E4FA-A30A-47FE-944F-75BB6B5B18E2}"/>
                </a:ext>
              </a:extLst>
            </p:cNvPr>
            <p:cNvSpPr/>
            <p:nvPr/>
          </p:nvSpPr>
          <p:spPr>
            <a:xfrm>
              <a:off x="4495550" y="4466200"/>
              <a:ext cx="30350" cy="14550"/>
            </a:xfrm>
            <a:custGeom>
              <a:avLst/>
              <a:gdLst/>
              <a:ahLst/>
              <a:cxnLst/>
              <a:rect l="l" t="t" r="r" b="b"/>
              <a:pathLst>
                <a:path w="1214" h="582" extrusionOk="0">
                  <a:moveTo>
                    <a:pt x="522" y="1"/>
                  </a:moveTo>
                  <a:cubicBezTo>
                    <a:pt x="427" y="1"/>
                    <a:pt x="326" y="16"/>
                    <a:pt x="219" y="45"/>
                  </a:cubicBezTo>
                  <a:cubicBezTo>
                    <a:pt x="0" y="144"/>
                    <a:pt x="139" y="283"/>
                    <a:pt x="179" y="423"/>
                  </a:cubicBezTo>
                  <a:cubicBezTo>
                    <a:pt x="517" y="463"/>
                    <a:pt x="875" y="542"/>
                    <a:pt x="1214" y="582"/>
                  </a:cubicBezTo>
                  <a:lnTo>
                    <a:pt x="1214" y="443"/>
                  </a:lnTo>
                  <a:cubicBezTo>
                    <a:pt x="1048" y="142"/>
                    <a:pt x="815" y="1"/>
                    <a:pt x="5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7165;p9">
              <a:extLst>
                <a:ext uri="{FF2B5EF4-FFF2-40B4-BE49-F238E27FC236}">
                  <a16:creationId xmlns:a16="http://schemas.microsoft.com/office/drawing/2014/main" id="{BD74204C-C2E3-4C9A-9BF0-F1A5DCED8D17}"/>
                </a:ext>
              </a:extLst>
            </p:cNvPr>
            <p:cNvSpPr/>
            <p:nvPr/>
          </p:nvSpPr>
          <p:spPr>
            <a:xfrm>
              <a:off x="4403050" y="4122675"/>
              <a:ext cx="22400" cy="13450"/>
            </a:xfrm>
            <a:custGeom>
              <a:avLst/>
              <a:gdLst/>
              <a:ahLst/>
              <a:cxnLst/>
              <a:rect l="l" t="t" r="r" b="b"/>
              <a:pathLst>
                <a:path w="896" h="538" extrusionOk="0">
                  <a:moveTo>
                    <a:pt x="199" y="0"/>
                  </a:moveTo>
                  <a:cubicBezTo>
                    <a:pt x="119" y="60"/>
                    <a:pt x="80" y="100"/>
                    <a:pt x="0" y="159"/>
                  </a:cubicBezTo>
                  <a:cubicBezTo>
                    <a:pt x="20" y="398"/>
                    <a:pt x="179" y="497"/>
                    <a:pt x="398" y="537"/>
                  </a:cubicBezTo>
                  <a:cubicBezTo>
                    <a:pt x="577" y="537"/>
                    <a:pt x="736" y="478"/>
                    <a:pt x="895" y="358"/>
                  </a:cubicBezTo>
                  <a:cubicBezTo>
                    <a:pt x="736" y="80"/>
                    <a:pt x="41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7166;p9">
              <a:extLst>
                <a:ext uri="{FF2B5EF4-FFF2-40B4-BE49-F238E27FC236}">
                  <a16:creationId xmlns:a16="http://schemas.microsoft.com/office/drawing/2014/main" id="{557B4EF3-FC84-4889-A11C-737C5BC01CA2}"/>
                </a:ext>
              </a:extLst>
            </p:cNvPr>
            <p:cNvSpPr/>
            <p:nvPr/>
          </p:nvSpPr>
          <p:spPr>
            <a:xfrm>
              <a:off x="5104250" y="4099875"/>
              <a:ext cx="45350" cy="11575"/>
            </a:xfrm>
            <a:custGeom>
              <a:avLst/>
              <a:gdLst/>
              <a:ahLst/>
              <a:cxnLst/>
              <a:rect l="l" t="t" r="r" b="b"/>
              <a:pathLst>
                <a:path w="1814" h="463" extrusionOk="0">
                  <a:moveTo>
                    <a:pt x="570" y="0"/>
                  </a:moveTo>
                  <a:cubicBezTo>
                    <a:pt x="432" y="0"/>
                    <a:pt x="290" y="35"/>
                    <a:pt x="140" y="97"/>
                  </a:cubicBezTo>
                  <a:lnTo>
                    <a:pt x="41" y="196"/>
                  </a:lnTo>
                  <a:cubicBezTo>
                    <a:pt x="21" y="256"/>
                    <a:pt x="21" y="295"/>
                    <a:pt x="1" y="355"/>
                  </a:cubicBezTo>
                  <a:cubicBezTo>
                    <a:pt x="118" y="439"/>
                    <a:pt x="241" y="459"/>
                    <a:pt x="371" y="459"/>
                  </a:cubicBezTo>
                  <a:cubicBezTo>
                    <a:pt x="495" y="459"/>
                    <a:pt x="624" y="440"/>
                    <a:pt x="757" y="440"/>
                  </a:cubicBezTo>
                  <a:cubicBezTo>
                    <a:pt x="816" y="440"/>
                    <a:pt x="875" y="444"/>
                    <a:pt x="936" y="455"/>
                  </a:cubicBezTo>
                  <a:cubicBezTo>
                    <a:pt x="1024" y="455"/>
                    <a:pt x="1113" y="462"/>
                    <a:pt x="1201" y="462"/>
                  </a:cubicBezTo>
                  <a:cubicBezTo>
                    <a:pt x="1311" y="462"/>
                    <a:pt x="1422" y="450"/>
                    <a:pt x="1532" y="395"/>
                  </a:cubicBezTo>
                  <a:lnTo>
                    <a:pt x="1592" y="395"/>
                  </a:lnTo>
                  <a:cubicBezTo>
                    <a:pt x="1672" y="375"/>
                    <a:pt x="1771" y="355"/>
                    <a:pt x="1791" y="295"/>
                  </a:cubicBezTo>
                  <a:cubicBezTo>
                    <a:pt x="1814" y="204"/>
                    <a:pt x="1778" y="185"/>
                    <a:pt x="1732" y="185"/>
                  </a:cubicBezTo>
                  <a:cubicBezTo>
                    <a:pt x="1698" y="185"/>
                    <a:pt x="1658" y="196"/>
                    <a:pt x="1632" y="196"/>
                  </a:cubicBezTo>
                  <a:cubicBezTo>
                    <a:pt x="1433" y="176"/>
                    <a:pt x="1274" y="176"/>
                    <a:pt x="1075" y="176"/>
                  </a:cubicBezTo>
                  <a:cubicBezTo>
                    <a:pt x="909" y="54"/>
                    <a:pt x="743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7167;p9">
              <a:extLst>
                <a:ext uri="{FF2B5EF4-FFF2-40B4-BE49-F238E27FC236}">
                  <a16:creationId xmlns:a16="http://schemas.microsoft.com/office/drawing/2014/main" id="{B14EF78B-0BF1-421A-8793-780CA44ECF74}"/>
                </a:ext>
              </a:extLst>
            </p:cNvPr>
            <p:cNvSpPr/>
            <p:nvPr/>
          </p:nvSpPr>
          <p:spPr>
            <a:xfrm>
              <a:off x="5017225" y="4152675"/>
              <a:ext cx="44275" cy="8800"/>
            </a:xfrm>
            <a:custGeom>
              <a:avLst/>
              <a:gdLst/>
              <a:ahLst/>
              <a:cxnLst/>
              <a:rect l="l" t="t" r="r" b="b"/>
              <a:pathLst>
                <a:path w="1771" h="352" extrusionOk="0">
                  <a:moveTo>
                    <a:pt x="979" y="1"/>
                  </a:moveTo>
                  <a:cubicBezTo>
                    <a:pt x="621" y="1"/>
                    <a:pt x="311" y="65"/>
                    <a:pt x="1" y="173"/>
                  </a:cubicBezTo>
                  <a:lnTo>
                    <a:pt x="1" y="352"/>
                  </a:lnTo>
                  <a:cubicBezTo>
                    <a:pt x="518" y="272"/>
                    <a:pt x="1035" y="193"/>
                    <a:pt x="1771" y="93"/>
                  </a:cubicBezTo>
                  <a:cubicBezTo>
                    <a:pt x="1477" y="29"/>
                    <a:pt x="1217" y="1"/>
                    <a:pt x="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7168;p9">
              <a:extLst>
                <a:ext uri="{FF2B5EF4-FFF2-40B4-BE49-F238E27FC236}">
                  <a16:creationId xmlns:a16="http://schemas.microsoft.com/office/drawing/2014/main" id="{13FFB651-9A7C-4FE2-9238-135813C715A3}"/>
                </a:ext>
              </a:extLst>
            </p:cNvPr>
            <p:cNvSpPr/>
            <p:nvPr/>
          </p:nvSpPr>
          <p:spPr>
            <a:xfrm>
              <a:off x="5275825" y="4348075"/>
              <a:ext cx="35125" cy="10875"/>
            </a:xfrm>
            <a:custGeom>
              <a:avLst/>
              <a:gdLst/>
              <a:ahLst/>
              <a:cxnLst/>
              <a:rect l="l" t="t" r="r" b="b"/>
              <a:pathLst>
                <a:path w="1405" h="435" extrusionOk="0">
                  <a:moveTo>
                    <a:pt x="1258" y="0"/>
                  </a:moveTo>
                  <a:cubicBezTo>
                    <a:pt x="1192" y="0"/>
                    <a:pt x="1112" y="30"/>
                    <a:pt x="1035" y="55"/>
                  </a:cubicBezTo>
                  <a:cubicBezTo>
                    <a:pt x="951" y="65"/>
                    <a:pt x="864" y="66"/>
                    <a:pt x="776" y="66"/>
                  </a:cubicBezTo>
                  <a:cubicBezTo>
                    <a:pt x="746" y="66"/>
                    <a:pt x="717" y="66"/>
                    <a:pt x="687" y="66"/>
                  </a:cubicBezTo>
                  <a:cubicBezTo>
                    <a:pt x="452" y="66"/>
                    <a:pt x="213" y="75"/>
                    <a:pt x="1" y="234"/>
                  </a:cubicBezTo>
                  <a:cubicBezTo>
                    <a:pt x="41" y="274"/>
                    <a:pt x="120" y="274"/>
                    <a:pt x="200" y="294"/>
                  </a:cubicBezTo>
                  <a:cubicBezTo>
                    <a:pt x="299" y="373"/>
                    <a:pt x="438" y="334"/>
                    <a:pt x="518" y="433"/>
                  </a:cubicBezTo>
                  <a:cubicBezTo>
                    <a:pt x="535" y="434"/>
                    <a:pt x="551" y="435"/>
                    <a:pt x="567" y="435"/>
                  </a:cubicBezTo>
                  <a:cubicBezTo>
                    <a:pt x="863" y="435"/>
                    <a:pt x="1110" y="272"/>
                    <a:pt x="1393" y="234"/>
                  </a:cubicBezTo>
                  <a:cubicBezTo>
                    <a:pt x="1405" y="52"/>
                    <a:pt x="1345" y="0"/>
                    <a:pt x="1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7169;p9">
              <a:extLst>
                <a:ext uri="{FF2B5EF4-FFF2-40B4-BE49-F238E27FC236}">
                  <a16:creationId xmlns:a16="http://schemas.microsoft.com/office/drawing/2014/main" id="{3B2240F8-445D-4130-A6BD-D0DCC87F54A5}"/>
                </a:ext>
              </a:extLst>
            </p:cNvPr>
            <p:cNvSpPr/>
            <p:nvPr/>
          </p:nvSpPr>
          <p:spPr>
            <a:xfrm>
              <a:off x="5374800" y="4446500"/>
              <a:ext cx="32850" cy="10400"/>
            </a:xfrm>
            <a:custGeom>
              <a:avLst/>
              <a:gdLst/>
              <a:ahLst/>
              <a:cxnLst/>
              <a:rect l="l" t="t" r="r" b="b"/>
              <a:pathLst>
                <a:path w="1314" h="416" extrusionOk="0">
                  <a:moveTo>
                    <a:pt x="1093" y="1"/>
                  </a:moveTo>
                  <a:cubicBezTo>
                    <a:pt x="757" y="1"/>
                    <a:pt x="426" y="121"/>
                    <a:pt x="0" y="415"/>
                  </a:cubicBezTo>
                  <a:cubicBezTo>
                    <a:pt x="557" y="355"/>
                    <a:pt x="955" y="375"/>
                    <a:pt x="1313" y="156"/>
                  </a:cubicBezTo>
                  <a:lnTo>
                    <a:pt x="1313" y="17"/>
                  </a:lnTo>
                  <a:cubicBezTo>
                    <a:pt x="1239" y="7"/>
                    <a:pt x="1166" y="1"/>
                    <a:pt x="1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7170;p9">
              <a:extLst>
                <a:ext uri="{FF2B5EF4-FFF2-40B4-BE49-F238E27FC236}">
                  <a16:creationId xmlns:a16="http://schemas.microsoft.com/office/drawing/2014/main" id="{B9F1AD90-002D-4A56-BE4E-624CFC45D52B}"/>
                </a:ext>
              </a:extLst>
            </p:cNvPr>
            <p:cNvSpPr/>
            <p:nvPr/>
          </p:nvSpPr>
          <p:spPr>
            <a:xfrm>
              <a:off x="5186800" y="4433400"/>
              <a:ext cx="21925" cy="17475"/>
            </a:xfrm>
            <a:custGeom>
              <a:avLst/>
              <a:gdLst/>
              <a:ahLst/>
              <a:cxnLst/>
              <a:rect l="l" t="t" r="r" b="b"/>
              <a:pathLst>
                <a:path w="877" h="699" extrusionOk="0">
                  <a:moveTo>
                    <a:pt x="395" y="0"/>
                  </a:moveTo>
                  <a:cubicBezTo>
                    <a:pt x="197" y="0"/>
                    <a:pt x="1" y="33"/>
                    <a:pt x="1" y="283"/>
                  </a:cubicBezTo>
                  <a:cubicBezTo>
                    <a:pt x="1" y="588"/>
                    <a:pt x="195" y="698"/>
                    <a:pt x="438" y="698"/>
                  </a:cubicBezTo>
                  <a:cubicBezTo>
                    <a:pt x="495" y="698"/>
                    <a:pt x="556" y="692"/>
                    <a:pt x="618" y="680"/>
                  </a:cubicBezTo>
                  <a:cubicBezTo>
                    <a:pt x="697" y="680"/>
                    <a:pt x="797" y="661"/>
                    <a:pt x="876" y="641"/>
                  </a:cubicBezTo>
                  <a:cubicBezTo>
                    <a:pt x="757" y="541"/>
                    <a:pt x="618" y="541"/>
                    <a:pt x="478" y="501"/>
                  </a:cubicBezTo>
                  <a:cubicBezTo>
                    <a:pt x="399" y="481"/>
                    <a:pt x="299" y="462"/>
                    <a:pt x="279" y="402"/>
                  </a:cubicBezTo>
                  <a:cubicBezTo>
                    <a:pt x="220" y="263"/>
                    <a:pt x="359" y="243"/>
                    <a:pt x="458" y="183"/>
                  </a:cubicBezTo>
                  <a:cubicBezTo>
                    <a:pt x="498" y="163"/>
                    <a:pt x="558" y="64"/>
                    <a:pt x="598" y="4"/>
                  </a:cubicBezTo>
                  <a:cubicBezTo>
                    <a:pt x="535" y="4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7171;p9">
              <a:extLst>
                <a:ext uri="{FF2B5EF4-FFF2-40B4-BE49-F238E27FC236}">
                  <a16:creationId xmlns:a16="http://schemas.microsoft.com/office/drawing/2014/main" id="{A0BA00AC-77F8-430D-8605-994558168E5D}"/>
                </a:ext>
              </a:extLst>
            </p:cNvPr>
            <p:cNvSpPr/>
            <p:nvPr/>
          </p:nvSpPr>
          <p:spPr>
            <a:xfrm>
              <a:off x="4590025" y="4437475"/>
              <a:ext cx="15950" cy="31850"/>
            </a:xfrm>
            <a:custGeom>
              <a:avLst/>
              <a:gdLst/>
              <a:ahLst/>
              <a:cxnLst/>
              <a:rect l="l" t="t" r="r" b="b"/>
              <a:pathLst>
                <a:path w="638" h="1274" extrusionOk="0">
                  <a:moveTo>
                    <a:pt x="418" y="0"/>
                  </a:moveTo>
                  <a:cubicBezTo>
                    <a:pt x="140" y="139"/>
                    <a:pt x="339" y="537"/>
                    <a:pt x="80" y="696"/>
                  </a:cubicBezTo>
                  <a:cubicBezTo>
                    <a:pt x="21" y="776"/>
                    <a:pt x="1" y="816"/>
                    <a:pt x="1" y="895"/>
                  </a:cubicBezTo>
                  <a:cubicBezTo>
                    <a:pt x="1" y="915"/>
                    <a:pt x="21" y="975"/>
                    <a:pt x="21" y="995"/>
                  </a:cubicBezTo>
                  <a:cubicBezTo>
                    <a:pt x="80" y="1094"/>
                    <a:pt x="160" y="1174"/>
                    <a:pt x="220" y="1234"/>
                  </a:cubicBezTo>
                  <a:cubicBezTo>
                    <a:pt x="279" y="1234"/>
                    <a:pt x="339" y="1273"/>
                    <a:pt x="399" y="1273"/>
                  </a:cubicBezTo>
                  <a:cubicBezTo>
                    <a:pt x="478" y="895"/>
                    <a:pt x="299" y="478"/>
                    <a:pt x="597" y="100"/>
                  </a:cubicBezTo>
                  <a:cubicBezTo>
                    <a:pt x="637" y="40"/>
                    <a:pt x="498" y="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7172;p9">
              <a:extLst>
                <a:ext uri="{FF2B5EF4-FFF2-40B4-BE49-F238E27FC236}">
                  <a16:creationId xmlns:a16="http://schemas.microsoft.com/office/drawing/2014/main" id="{E35CA125-E06F-4ACB-B237-EA0A737BD9E2}"/>
                </a:ext>
              </a:extLst>
            </p:cNvPr>
            <p:cNvSpPr/>
            <p:nvPr/>
          </p:nvSpPr>
          <p:spPr>
            <a:xfrm>
              <a:off x="5220625" y="4322575"/>
              <a:ext cx="41300" cy="7650"/>
            </a:xfrm>
            <a:custGeom>
              <a:avLst/>
              <a:gdLst/>
              <a:ahLst/>
              <a:cxnLst/>
              <a:rect l="l" t="t" r="r" b="b"/>
              <a:pathLst>
                <a:path w="1652" h="306" extrusionOk="0">
                  <a:moveTo>
                    <a:pt x="1115" y="21"/>
                  </a:moveTo>
                  <a:cubicBezTo>
                    <a:pt x="737" y="61"/>
                    <a:pt x="339" y="1"/>
                    <a:pt x="1" y="120"/>
                  </a:cubicBezTo>
                  <a:cubicBezTo>
                    <a:pt x="108" y="263"/>
                    <a:pt x="227" y="306"/>
                    <a:pt x="353" y="306"/>
                  </a:cubicBezTo>
                  <a:cubicBezTo>
                    <a:pt x="507" y="306"/>
                    <a:pt x="672" y="242"/>
                    <a:pt x="836" y="220"/>
                  </a:cubicBezTo>
                  <a:cubicBezTo>
                    <a:pt x="961" y="238"/>
                    <a:pt x="1087" y="248"/>
                    <a:pt x="1210" y="248"/>
                  </a:cubicBezTo>
                  <a:cubicBezTo>
                    <a:pt x="1361" y="248"/>
                    <a:pt x="1509" y="233"/>
                    <a:pt x="1652" y="200"/>
                  </a:cubicBezTo>
                  <a:cubicBezTo>
                    <a:pt x="1532" y="1"/>
                    <a:pt x="1294" y="61"/>
                    <a:pt x="111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7173;p9">
              <a:extLst>
                <a:ext uri="{FF2B5EF4-FFF2-40B4-BE49-F238E27FC236}">
                  <a16:creationId xmlns:a16="http://schemas.microsoft.com/office/drawing/2014/main" id="{A603E8DF-BB7C-47C0-AD17-5388E2538C52}"/>
                </a:ext>
              </a:extLst>
            </p:cNvPr>
            <p:cNvSpPr/>
            <p:nvPr/>
          </p:nvSpPr>
          <p:spPr>
            <a:xfrm>
              <a:off x="5201225" y="4326075"/>
              <a:ext cx="39825" cy="7475"/>
            </a:xfrm>
            <a:custGeom>
              <a:avLst/>
              <a:gdLst/>
              <a:ahLst/>
              <a:cxnLst/>
              <a:rect l="l" t="t" r="r" b="b"/>
              <a:pathLst>
                <a:path w="1593" h="299" extrusionOk="0">
                  <a:moveTo>
                    <a:pt x="737" y="0"/>
                  </a:moveTo>
                  <a:cubicBezTo>
                    <a:pt x="498" y="20"/>
                    <a:pt x="240" y="60"/>
                    <a:pt x="1" y="100"/>
                  </a:cubicBezTo>
                  <a:lnTo>
                    <a:pt x="1" y="299"/>
                  </a:lnTo>
                  <a:cubicBezTo>
                    <a:pt x="140" y="277"/>
                    <a:pt x="284" y="273"/>
                    <a:pt x="430" y="273"/>
                  </a:cubicBezTo>
                  <a:cubicBezTo>
                    <a:pt x="519" y="273"/>
                    <a:pt x="610" y="275"/>
                    <a:pt x="700" y="275"/>
                  </a:cubicBezTo>
                  <a:cubicBezTo>
                    <a:pt x="1006" y="275"/>
                    <a:pt x="1312" y="257"/>
                    <a:pt x="1592" y="100"/>
                  </a:cubicBezTo>
                  <a:cubicBezTo>
                    <a:pt x="1537" y="92"/>
                    <a:pt x="1480" y="89"/>
                    <a:pt x="1423" y="89"/>
                  </a:cubicBezTo>
                  <a:cubicBezTo>
                    <a:pt x="1338" y="89"/>
                    <a:pt x="1251" y="95"/>
                    <a:pt x="1165" y="95"/>
                  </a:cubicBezTo>
                  <a:cubicBezTo>
                    <a:pt x="1020" y="95"/>
                    <a:pt x="876" y="8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7174;p9">
              <a:extLst>
                <a:ext uri="{FF2B5EF4-FFF2-40B4-BE49-F238E27FC236}">
                  <a16:creationId xmlns:a16="http://schemas.microsoft.com/office/drawing/2014/main" id="{A6144685-762A-40B5-8719-91D229B872E2}"/>
                </a:ext>
              </a:extLst>
            </p:cNvPr>
            <p:cNvSpPr/>
            <p:nvPr/>
          </p:nvSpPr>
          <p:spPr>
            <a:xfrm>
              <a:off x="5301700" y="4344975"/>
              <a:ext cx="29350" cy="9275"/>
            </a:xfrm>
            <a:custGeom>
              <a:avLst/>
              <a:gdLst/>
              <a:ahLst/>
              <a:cxnLst/>
              <a:rect l="l" t="t" r="r" b="b"/>
              <a:pathLst>
                <a:path w="1174" h="371" extrusionOk="0">
                  <a:moveTo>
                    <a:pt x="1174" y="0"/>
                  </a:moveTo>
                  <a:lnTo>
                    <a:pt x="1174" y="0"/>
                  </a:lnTo>
                  <a:cubicBezTo>
                    <a:pt x="1070" y="14"/>
                    <a:pt x="968" y="17"/>
                    <a:pt x="869" y="17"/>
                  </a:cubicBezTo>
                  <a:cubicBezTo>
                    <a:pt x="798" y="17"/>
                    <a:pt x="728" y="16"/>
                    <a:pt x="659" y="16"/>
                  </a:cubicBezTo>
                  <a:cubicBezTo>
                    <a:pt x="422" y="16"/>
                    <a:pt x="200" y="34"/>
                    <a:pt x="0" y="199"/>
                  </a:cubicBezTo>
                  <a:cubicBezTo>
                    <a:pt x="139" y="219"/>
                    <a:pt x="279" y="219"/>
                    <a:pt x="358" y="358"/>
                  </a:cubicBezTo>
                  <a:cubicBezTo>
                    <a:pt x="416" y="366"/>
                    <a:pt x="473" y="371"/>
                    <a:pt x="529" y="371"/>
                  </a:cubicBezTo>
                  <a:cubicBezTo>
                    <a:pt x="763" y="371"/>
                    <a:pt x="981" y="289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7175;p9">
              <a:extLst>
                <a:ext uri="{FF2B5EF4-FFF2-40B4-BE49-F238E27FC236}">
                  <a16:creationId xmlns:a16="http://schemas.microsoft.com/office/drawing/2014/main" id="{A6F5C07A-A9D4-4FBF-BD24-7A1066E19E58}"/>
                </a:ext>
              </a:extLst>
            </p:cNvPr>
            <p:cNvSpPr/>
            <p:nvPr/>
          </p:nvSpPr>
          <p:spPr>
            <a:xfrm>
              <a:off x="4350825" y="4147350"/>
              <a:ext cx="43275" cy="5500"/>
            </a:xfrm>
            <a:custGeom>
              <a:avLst/>
              <a:gdLst/>
              <a:ahLst/>
              <a:cxnLst/>
              <a:rect l="l" t="t" r="r" b="b"/>
              <a:pathLst>
                <a:path w="1731" h="220" extrusionOk="0">
                  <a:moveTo>
                    <a:pt x="841" y="0"/>
                  </a:moveTo>
                  <a:cubicBezTo>
                    <a:pt x="561" y="0"/>
                    <a:pt x="283" y="60"/>
                    <a:pt x="0" y="207"/>
                  </a:cubicBezTo>
                  <a:cubicBezTo>
                    <a:pt x="60" y="216"/>
                    <a:pt x="119" y="219"/>
                    <a:pt x="178" y="219"/>
                  </a:cubicBezTo>
                  <a:cubicBezTo>
                    <a:pt x="427" y="219"/>
                    <a:pt x="677" y="156"/>
                    <a:pt x="933" y="156"/>
                  </a:cubicBezTo>
                  <a:cubicBezTo>
                    <a:pt x="1026" y="156"/>
                    <a:pt x="1119" y="164"/>
                    <a:pt x="1214" y="187"/>
                  </a:cubicBezTo>
                  <a:cubicBezTo>
                    <a:pt x="1393" y="187"/>
                    <a:pt x="1552" y="167"/>
                    <a:pt x="1731" y="167"/>
                  </a:cubicBezTo>
                  <a:cubicBezTo>
                    <a:pt x="1427" y="65"/>
                    <a:pt x="1133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7176;p9">
              <a:extLst>
                <a:ext uri="{FF2B5EF4-FFF2-40B4-BE49-F238E27FC236}">
                  <a16:creationId xmlns:a16="http://schemas.microsoft.com/office/drawing/2014/main" id="{797A70B4-9746-4972-957B-1AD0C794B3EE}"/>
                </a:ext>
              </a:extLst>
            </p:cNvPr>
            <p:cNvSpPr/>
            <p:nvPr/>
          </p:nvSpPr>
          <p:spPr>
            <a:xfrm>
              <a:off x="4776025" y="4516575"/>
              <a:ext cx="23400" cy="10375"/>
            </a:xfrm>
            <a:custGeom>
              <a:avLst/>
              <a:gdLst/>
              <a:ahLst/>
              <a:cxnLst/>
              <a:rect l="l" t="t" r="r" b="b"/>
              <a:pathLst>
                <a:path w="936" h="415" extrusionOk="0">
                  <a:moveTo>
                    <a:pt x="358" y="0"/>
                  </a:moveTo>
                  <a:cubicBezTo>
                    <a:pt x="301" y="0"/>
                    <a:pt x="242" y="7"/>
                    <a:pt x="180" y="19"/>
                  </a:cubicBezTo>
                  <a:cubicBezTo>
                    <a:pt x="100" y="99"/>
                    <a:pt x="1" y="99"/>
                    <a:pt x="1" y="218"/>
                  </a:cubicBezTo>
                  <a:cubicBezTo>
                    <a:pt x="167" y="308"/>
                    <a:pt x="359" y="414"/>
                    <a:pt x="571" y="414"/>
                  </a:cubicBezTo>
                  <a:cubicBezTo>
                    <a:pt x="687" y="414"/>
                    <a:pt x="809" y="382"/>
                    <a:pt x="936" y="298"/>
                  </a:cubicBezTo>
                  <a:cubicBezTo>
                    <a:pt x="762" y="93"/>
                    <a:pt x="576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7177;p9">
              <a:extLst>
                <a:ext uri="{FF2B5EF4-FFF2-40B4-BE49-F238E27FC236}">
                  <a16:creationId xmlns:a16="http://schemas.microsoft.com/office/drawing/2014/main" id="{C68DFBA3-7260-405A-8EB9-BEFEC0A37CAC}"/>
                </a:ext>
              </a:extLst>
            </p:cNvPr>
            <p:cNvSpPr/>
            <p:nvPr/>
          </p:nvSpPr>
          <p:spPr>
            <a:xfrm>
              <a:off x="4728275" y="4033275"/>
              <a:ext cx="29375" cy="21025"/>
            </a:xfrm>
            <a:custGeom>
              <a:avLst/>
              <a:gdLst/>
              <a:ahLst/>
              <a:cxnLst/>
              <a:rect l="l" t="t" r="r" b="b"/>
              <a:pathLst>
                <a:path w="1175" h="841" extrusionOk="0">
                  <a:moveTo>
                    <a:pt x="751" y="1"/>
                  </a:moveTo>
                  <a:cubicBezTo>
                    <a:pt x="732" y="1"/>
                    <a:pt x="713" y="12"/>
                    <a:pt x="697" y="35"/>
                  </a:cubicBezTo>
                  <a:lnTo>
                    <a:pt x="458" y="254"/>
                  </a:lnTo>
                  <a:cubicBezTo>
                    <a:pt x="419" y="294"/>
                    <a:pt x="359" y="353"/>
                    <a:pt x="339" y="433"/>
                  </a:cubicBezTo>
                  <a:cubicBezTo>
                    <a:pt x="220" y="533"/>
                    <a:pt x="120" y="652"/>
                    <a:pt x="1" y="751"/>
                  </a:cubicBezTo>
                  <a:cubicBezTo>
                    <a:pt x="24" y="809"/>
                    <a:pt x="54" y="840"/>
                    <a:pt x="95" y="840"/>
                  </a:cubicBezTo>
                  <a:cubicBezTo>
                    <a:pt x="124" y="840"/>
                    <a:pt x="158" y="824"/>
                    <a:pt x="200" y="791"/>
                  </a:cubicBezTo>
                  <a:cubicBezTo>
                    <a:pt x="319" y="771"/>
                    <a:pt x="419" y="771"/>
                    <a:pt x="518" y="751"/>
                  </a:cubicBezTo>
                  <a:cubicBezTo>
                    <a:pt x="618" y="513"/>
                    <a:pt x="1175" y="513"/>
                    <a:pt x="836" y="75"/>
                  </a:cubicBezTo>
                  <a:cubicBezTo>
                    <a:pt x="812" y="27"/>
                    <a:pt x="781" y="1"/>
                    <a:pt x="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7178;p9">
              <a:extLst>
                <a:ext uri="{FF2B5EF4-FFF2-40B4-BE49-F238E27FC236}">
                  <a16:creationId xmlns:a16="http://schemas.microsoft.com/office/drawing/2014/main" id="{A2CF4A2B-FBD0-4812-9A3F-74589A087F63}"/>
                </a:ext>
              </a:extLst>
            </p:cNvPr>
            <p:cNvSpPr/>
            <p:nvPr/>
          </p:nvSpPr>
          <p:spPr>
            <a:xfrm>
              <a:off x="5437450" y="4173900"/>
              <a:ext cx="39825" cy="5425"/>
            </a:xfrm>
            <a:custGeom>
              <a:avLst/>
              <a:gdLst/>
              <a:ahLst/>
              <a:cxnLst/>
              <a:rect l="l" t="t" r="r" b="b"/>
              <a:pathLst>
                <a:path w="1593" h="217" extrusionOk="0">
                  <a:moveTo>
                    <a:pt x="1592" y="40"/>
                  </a:moveTo>
                  <a:lnTo>
                    <a:pt x="1592" y="40"/>
                  </a:lnTo>
                  <a:cubicBezTo>
                    <a:pt x="1075" y="119"/>
                    <a:pt x="518" y="0"/>
                    <a:pt x="1" y="199"/>
                  </a:cubicBezTo>
                  <a:cubicBezTo>
                    <a:pt x="58" y="195"/>
                    <a:pt x="116" y="193"/>
                    <a:pt x="174" y="193"/>
                  </a:cubicBezTo>
                  <a:cubicBezTo>
                    <a:pt x="390" y="193"/>
                    <a:pt x="613" y="217"/>
                    <a:pt x="834" y="217"/>
                  </a:cubicBezTo>
                  <a:cubicBezTo>
                    <a:pt x="1095" y="217"/>
                    <a:pt x="1353" y="184"/>
                    <a:pt x="1592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7179;p9">
              <a:extLst>
                <a:ext uri="{FF2B5EF4-FFF2-40B4-BE49-F238E27FC236}">
                  <a16:creationId xmlns:a16="http://schemas.microsoft.com/office/drawing/2014/main" id="{EA0A9CE5-1C33-4EA5-AB81-0C5DBF846EB5}"/>
                </a:ext>
              </a:extLst>
            </p:cNvPr>
            <p:cNvSpPr/>
            <p:nvPr/>
          </p:nvSpPr>
          <p:spPr>
            <a:xfrm>
              <a:off x="5253950" y="4514000"/>
              <a:ext cx="17925" cy="18925"/>
            </a:xfrm>
            <a:custGeom>
              <a:avLst/>
              <a:gdLst/>
              <a:ahLst/>
              <a:cxnLst/>
              <a:rect l="l" t="t" r="r" b="b"/>
              <a:pathLst>
                <a:path w="717" h="757" extrusionOk="0">
                  <a:moveTo>
                    <a:pt x="493" y="0"/>
                  </a:moveTo>
                  <a:cubicBezTo>
                    <a:pt x="373" y="0"/>
                    <a:pt x="259" y="73"/>
                    <a:pt x="160" y="122"/>
                  </a:cubicBezTo>
                  <a:lnTo>
                    <a:pt x="0" y="639"/>
                  </a:lnTo>
                  <a:cubicBezTo>
                    <a:pt x="97" y="716"/>
                    <a:pt x="189" y="756"/>
                    <a:pt x="274" y="756"/>
                  </a:cubicBezTo>
                  <a:cubicBezTo>
                    <a:pt x="364" y="756"/>
                    <a:pt x="446" y="712"/>
                    <a:pt x="518" y="619"/>
                  </a:cubicBezTo>
                  <a:cubicBezTo>
                    <a:pt x="518" y="420"/>
                    <a:pt x="498" y="222"/>
                    <a:pt x="717" y="102"/>
                  </a:cubicBezTo>
                  <a:cubicBezTo>
                    <a:pt x="641" y="27"/>
                    <a:pt x="566" y="0"/>
                    <a:pt x="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7180;p9">
              <a:extLst>
                <a:ext uri="{FF2B5EF4-FFF2-40B4-BE49-F238E27FC236}">
                  <a16:creationId xmlns:a16="http://schemas.microsoft.com/office/drawing/2014/main" id="{3FEDF317-FF91-4BBB-9CF9-43365162785B}"/>
                </a:ext>
              </a:extLst>
            </p:cNvPr>
            <p:cNvSpPr/>
            <p:nvPr/>
          </p:nvSpPr>
          <p:spPr>
            <a:xfrm>
              <a:off x="4538300" y="4288775"/>
              <a:ext cx="13950" cy="23900"/>
            </a:xfrm>
            <a:custGeom>
              <a:avLst/>
              <a:gdLst/>
              <a:ahLst/>
              <a:cxnLst/>
              <a:rect l="l" t="t" r="r" b="b"/>
              <a:pathLst>
                <a:path w="558" h="956" extrusionOk="0">
                  <a:moveTo>
                    <a:pt x="41" y="0"/>
                  </a:moveTo>
                  <a:cubicBezTo>
                    <a:pt x="1" y="319"/>
                    <a:pt x="80" y="617"/>
                    <a:pt x="558" y="955"/>
                  </a:cubicBezTo>
                  <a:cubicBezTo>
                    <a:pt x="359" y="517"/>
                    <a:pt x="458" y="21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7181;p9">
              <a:extLst>
                <a:ext uri="{FF2B5EF4-FFF2-40B4-BE49-F238E27FC236}">
                  <a16:creationId xmlns:a16="http://schemas.microsoft.com/office/drawing/2014/main" id="{5F10803B-4A20-4BF6-B0E1-D80E107A0707}"/>
                </a:ext>
              </a:extLst>
            </p:cNvPr>
            <p:cNvSpPr/>
            <p:nvPr/>
          </p:nvSpPr>
          <p:spPr>
            <a:xfrm>
              <a:off x="4582575" y="4179425"/>
              <a:ext cx="26375" cy="8900"/>
            </a:xfrm>
            <a:custGeom>
              <a:avLst/>
              <a:gdLst/>
              <a:ahLst/>
              <a:cxnLst/>
              <a:rect l="l" t="t" r="r" b="b"/>
              <a:pathLst>
                <a:path w="1055" h="356" extrusionOk="0">
                  <a:moveTo>
                    <a:pt x="381" y="1"/>
                  </a:moveTo>
                  <a:cubicBezTo>
                    <a:pt x="263" y="1"/>
                    <a:pt x="138" y="45"/>
                    <a:pt x="0" y="157"/>
                  </a:cubicBezTo>
                  <a:cubicBezTo>
                    <a:pt x="20" y="197"/>
                    <a:pt x="20" y="256"/>
                    <a:pt x="20" y="296"/>
                  </a:cubicBezTo>
                  <a:cubicBezTo>
                    <a:pt x="378" y="316"/>
                    <a:pt x="716" y="356"/>
                    <a:pt x="1055" y="356"/>
                  </a:cubicBezTo>
                  <a:cubicBezTo>
                    <a:pt x="828" y="183"/>
                    <a:pt x="62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7182;p9">
              <a:extLst>
                <a:ext uri="{FF2B5EF4-FFF2-40B4-BE49-F238E27FC236}">
                  <a16:creationId xmlns:a16="http://schemas.microsoft.com/office/drawing/2014/main" id="{10317862-AB0C-4697-88F2-457FAAD9E199}"/>
                </a:ext>
              </a:extLst>
            </p:cNvPr>
            <p:cNvSpPr/>
            <p:nvPr/>
          </p:nvSpPr>
          <p:spPr>
            <a:xfrm>
              <a:off x="4843650" y="4399325"/>
              <a:ext cx="41800" cy="8350"/>
            </a:xfrm>
            <a:custGeom>
              <a:avLst/>
              <a:gdLst/>
              <a:ahLst/>
              <a:cxnLst/>
              <a:rect l="l" t="t" r="r" b="b"/>
              <a:pathLst>
                <a:path w="1672" h="334" extrusionOk="0">
                  <a:moveTo>
                    <a:pt x="1040" y="1"/>
                  </a:moveTo>
                  <a:cubicBezTo>
                    <a:pt x="851" y="1"/>
                    <a:pt x="655" y="50"/>
                    <a:pt x="459" y="94"/>
                  </a:cubicBezTo>
                  <a:cubicBezTo>
                    <a:pt x="299" y="134"/>
                    <a:pt x="160" y="134"/>
                    <a:pt x="1" y="154"/>
                  </a:cubicBezTo>
                  <a:cubicBezTo>
                    <a:pt x="306" y="306"/>
                    <a:pt x="611" y="333"/>
                    <a:pt x="915" y="333"/>
                  </a:cubicBezTo>
                  <a:cubicBezTo>
                    <a:pt x="1086" y="333"/>
                    <a:pt x="1256" y="325"/>
                    <a:pt x="1426" y="325"/>
                  </a:cubicBezTo>
                  <a:cubicBezTo>
                    <a:pt x="1508" y="325"/>
                    <a:pt x="1590" y="327"/>
                    <a:pt x="1672" y="333"/>
                  </a:cubicBezTo>
                  <a:cubicBezTo>
                    <a:pt x="1612" y="253"/>
                    <a:pt x="1553" y="213"/>
                    <a:pt x="1493" y="134"/>
                  </a:cubicBezTo>
                  <a:cubicBezTo>
                    <a:pt x="1349" y="35"/>
                    <a:pt x="1197" y="1"/>
                    <a:pt x="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7183;p9">
              <a:extLst>
                <a:ext uri="{FF2B5EF4-FFF2-40B4-BE49-F238E27FC236}">
                  <a16:creationId xmlns:a16="http://schemas.microsoft.com/office/drawing/2014/main" id="{760C0C45-06EF-4930-9C59-516E35BFA789}"/>
                </a:ext>
              </a:extLst>
            </p:cNvPr>
            <p:cNvSpPr/>
            <p:nvPr/>
          </p:nvSpPr>
          <p:spPr>
            <a:xfrm>
              <a:off x="5029150" y="4087350"/>
              <a:ext cx="25900" cy="12950"/>
            </a:xfrm>
            <a:custGeom>
              <a:avLst/>
              <a:gdLst/>
              <a:ahLst/>
              <a:cxnLst/>
              <a:rect l="l" t="t" r="r" b="b"/>
              <a:pathLst>
                <a:path w="1036" h="518" extrusionOk="0">
                  <a:moveTo>
                    <a:pt x="399" y="1"/>
                  </a:moveTo>
                  <a:cubicBezTo>
                    <a:pt x="319" y="180"/>
                    <a:pt x="61" y="100"/>
                    <a:pt x="1" y="279"/>
                  </a:cubicBezTo>
                  <a:cubicBezTo>
                    <a:pt x="120" y="379"/>
                    <a:pt x="260" y="319"/>
                    <a:pt x="399" y="359"/>
                  </a:cubicBezTo>
                  <a:lnTo>
                    <a:pt x="598" y="359"/>
                  </a:lnTo>
                  <a:cubicBezTo>
                    <a:pt x="618" y="319"/>
                    <a:pt x="642" y="299"/>
                    <a:pt x="667" y="299"/>
                  </a:cubicBezTo>
                  <a:cubicBezTo>
                    <a:pt x="692" y="299"/>
                    <a:pt x="717" y="319"/>
                    <a:pt x="737" y="359"/>
                  </a:cubicBezTo>
                  <a:cubicBezTo>
                    <a:pt x="817" y="418"/>
                    <a:pt x="856" y="478"/>
                    <a:pt x="936" y="518"/>
                  </a:cubicBezTo>
                  <a:lnTo>
                    <a:pt x="936" y="359"/>
                  </a:lnTo>
                  <a:cubicBezTo>
                    <a:pt x="1035" y="259"/>
                    <a:pt x="1035" y="120"/>
                    <a:pt x="936" y="21"/>
                  </a:cubicBezTo>
                  <a:cubicBezTo>
                    <a:pt x="737" y="21"/>
                    <a:pt x="55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7184;p9">
              <a:extLst>
                <a:ext uri="{FF2B5EF4-FFF2-40B4-BE49-F238E27FC236}">
                  <a16:creationId xmlns:a16="http://schemas.microsoft.com/office/drawing/2014/main" id="{E0FA6679-8521-492C-B4D1-FF8DD989BEF4}"/>
                </a:ext>
              </a:extLst>
            </p:cNvPr>
            <p:cNvSpPr/>
            <p:nvPr/>
          </p:nvSpPr>
          <p:spPr>
            <a:xfrm>
              <a:off x="5201225" y="4426450"/>
              <a:ext cx="30875" cy="8050"/>
            </a:xfrm>
            <a:custGeom>
              <a:avLst/>
              <a:gdLst/>
              <a:ahLst/>
              <a:cxnLst/>
              <a:rect l="l" t="t" r="r" b="b"/>
              <a:pathLst>
                <a:path w="1235" h="322" extrusionOk="0">
                  <a:moveTo>
                    <a:pt x="609" y="1"/>
                  </a:moveTo>
                  <a:cubicBezTo>
                    <a:pt x="389" y="1"/>
                    <a:pt x="178" y="82"/>
                    <a:pt x="1" y="322"/>
                  </a:cubicBezTo>
                  <a:cubicBezTo>
                    <a:pt x="399" y="282"/>
                    <a:pt x="797" y="282"/>
                    <a:pt x="1194" y="262"/>
                  </a:cubicBezTo>
                  <a:cubicBezTo>
                    <a:pt x="1214" y="222"/>
                    <a:pt x="1234" y="163"/>
                    <a:pt x="1214" y="143"/>
                  </a:cubicBezTo>
                  <a:cubicBezTo>
                    <a:pt x="1016" y="67"/>
                    <a:pt x="808" y="1"/>
                    <a:pt x="6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7185;p9">
              <a:extLst>
                <a:ext uri="{FF2B5EF4-FFF2-40B4-BE49-F238E27FC236}">
                  <a16:creationId xmlns:a16="http://schemas.microsoft.com/office/drawing/2014/main" id="{B98D1428-C87C-431B-A5C9-1DC5E2A2AF5B}"/>
                </a:ext>
              </a:extLst>
            </p:cNvPr>
            <p:cNvSpPr/>
            <p:nvPr/>
          </p:nvSpPr>
          <p:spPr>
            <a:xfrm>
              <a:off x="4749675" y="4476750"/>
              <a:ext cx="18425" cy="17925"/>
            </a:xfrm>
            <a:custGeom>
              <a:avLst/>
              <a:gdLst/>
              <a:ahLst/>
              <a:cxnLst/>
              <a:rect l="l" t="t" r="r" b="b"/>
              <a:pathLst>
                <a:path w="737" h="717" extrusionOk="0">
                  <a:moveTo>
                    <a:pt x="478" y="1"/>
                  </a:moveTo>
                  <a:cubicBezTo>
                    <a:pt x="239" y="160"/>
                    <a:pt x="0" y="359"/>
                    <a:pt x="0" y="717"/>
                  </a:cubicBezTo>
                  <a:lnTo>
                    <a:pt x="319" y="717"/>
                  </a:lnTo>
                  <a:cubicBezTo>
                    <a:pt x="478" y="558"/>
                    <a:pt x="597" y="399"/>
                    <a:pt x="736" y="239"/>
                  </a:cubicBezTo>
                  <a:cubicBezTo>
                    <a:pt x="736" y="120"/>
                    <a:pt x="597" y="120"/>
                    <a:pt x="557" y="41"/>
                  </a:cubicBezTo>
                  <a:cubicBezTo>
                    <a:pt x="537" y="21"/>
                    <a:pt x="49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7186;p9">
              <a:extLst>
                <a:ext uri="{FF2B5EF4-FFF2-40B4-BE49-F238E27FC236}">
                  <a16:creationId xmlns:a16="http://schemas.microsoft.com/office/drawing/2014/main" id="{1B75C866-1767-4CA6-81E6-1A655E0C5AF2}"/>
                </a:ext>
              </a:extLst>
            </p:cNvPr>
            <p:cNvSpPr/>
            <p:nvPr/>
          </p:nvSpPr>
          <p:spPr>
            <a:xfrm>
              <a:off x="5186800" y="4388225"/>
              <a:ext cx="16450" cy="17925"/>
            </a:xfrm>
            <a:custGeom>
              <a:avLst/>
              <a:gdLst/>
              <a:ahLst/>
              <a:cxnLst/>
              <a:rect l="l" t="t" r="r" b="b"/>
              <a:pathLst>
                <a:path w="658" h="717" extrusionOk="0">
                  <a:moveTo>
                    <a:pt x="317" y="1"/>
                  </a:moveTo>
                  <a:cubicBezTo>
                    <a:pt x="284" y="1"/>
                    <a:pt x="250" y="21"/>
                    <a:pt x="220" y="61"/>
                  </a:cubicBezTo>
                  <a:lnTo>
                    <a:pt x="1" y="279"/>
                  </a:lnTo>
                  <a:cubicBezTo>
                    <a:pt x="100" y="558"/>
                    <a:pt x="299" y="717"/>
                    <a:pt x="657" y="717"/>
                  </a:cubicBezTo>
                  <a:cubicBezTo>
                    <a:pt x="618" y="419"/>
                    <a:pt x="498" y="259"/>
                    <a:pt x="399" y="61"/>
                  </a:cubicBezTo>
                  <a:cubicBezTo>
                    <a:pt x="379" y="21"/>
                    <a:pt x="349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7187;p9">
              <a:extLst>
                <a:ext uri="{FF2B5EF4-FFF2-40B4-BE49-F238E27FC236}">
                  <a16:creationId xmlns:a16="http://schemas.microsoft.com/office/drawing/2014/main" id="{09F85D1E-8246-4BE1-8985-6A7C966F4D29}"/>
                </a:ext>
              </a:extLst>
            </p:cNvPr>
            <p:cNvSpPr/>
            <p:nvPr/>
          </p:nvSpPr>
          <p:spPr>
            <a:xfrm>
              <a:off x="4732275" y="4196225"/>
              <a:ext cx="36325" cy="11775"/>
            </a:xfrm>
            <a:custGeom>
              <a:avLst/>
              <a:gdLst/>
              <a:ahLst/>
              <a:cxnLst/>
              <a:rect l="l" t="t" r="r" b="b"/>
              <a:pathLst>
                <a:path w="1453" h="471" extrusionOk="0">
                  <a:moveTo>
                    <a:pt x="106" y="0"/>
                  </a:moveTo>
                  <a:cubicBezTo>
                    <a:pt x="70" y="0"/>
                    <a:pt x="35" y="1"/>
                    <a:pt x="0" y="2"/>
                  </a:cubicBezTo>
                  <a:cubicBezTo>
                    <a:pt x="139" y="301"/>
                    <a:pt x="517" y="102"/>
                    <a:pt x="696" y="340"/>
                  </a:cubicBezTo>
                  <a:cubicBezTo>
                    <a:pt x="783" y="438"/>
                    <a:pt x="869" y="470"/>
                    <a:pt x="959" y="470"/>
                  </a:cubicBezTo>
                  <a:cubicBezTo>
                    <a:pt x="1034" y="470"/>
                    <a:pt x="1112" y="447"/>
                    <a:pt x="1194" y="420"/>
                  </a:cubicBezTo>
                  <a:cubicBezTo>
                    <a:pt x="1253" y="400"/>
                    <a:pt x="1333" y="400"/>
                    <a:pt x="1393" y="400"/>
                  </a:cubicBezTo>
                  <a:lnTo>
                    <a:pt x="1452" y="321"/>
                  </a:lnTo>
                  <a:lnTo>
                    <a:pt x="1393" y="241"/>
                  </a:lnTo>
                  <a:cubicBezTo>
                    <a:pt x="987" y="112"/>
                    <a:pt x="548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7188;p9">
              <a:extLst>
                <a:ext uri="{FF2B5EF4-FFF2-40B4-BE49-F238E27FC236}">
                  <a16:creationId xmlns:a16="http://schemas.microsoft.com/office/drawing/2014/main" id="{E16FDA56-3796-48E3-A7A1-134D2F53EBD2}"/>
                </a:ext>
              </a:extLst>
            </p:cNvPr>
            <p:cNvSpPr/>
            <p:nvPr/>
          </p:nvSpPr>
          <p:spPr>
            <a:xfrm>
              <a:off x="5092325" y="4108750"/>
              <a:ext cx="36325" cy="5475"/>
            </a:xfrm>
            <a:custGeom>
              <a:avLst/>
              <a:gdLst/>
              <a:ahLst/>
              <a:cxnLst/>
              <a:rect l="l" t="t" r="r" b="b"/>
              <a:pathLst>
                <a:path w="1453" h="219" extrusionOk="0">
                  <a:moveTo>
                    <a:pt x="478" y="0"/>
                  </a:moveTo>
                  <a:cubicBezTo>
                    <a:pt x="299" y="0"/>
                    <a:pt x="120" y="0"/>
                    <a:pt x="0" y="20"/>
                  </a:cubicBezTo>
                  <a:cubicBezTo>
                    <a:pt x="146" y="166"/>
                    <a:pt x="313" y="195"/>
                    <a:pt x="485" y="195"/>
                  </a:cubicBezTo>
                  <a:cubicBezTo>
                    <a:pt x="598" y="195"/>
                    <a:pt x="714" y="182"/>
                    <a:pt x="828" y="182"/>
                  </a:cubicBezTo>
                  <a:cubicBezTo>
                    <a:pt x="919" y="182"/>
                    <a:pt x="1008" y="190"/>
                    <a:pt x="1094" y="219"/>
                  </a:cubicBezTo>
                  <a:cubicBezTo>
                    <a:pt x="1194" y="199"/>
                    <a:pt x="1293" y="199"/>
                    <a:pt x="1393" y="159"/>
                  </a:cubicBezTo>
                  <a:lnTo>
                    <a:pt x="1452" y="119"/>
                  </a:lnTo>
                  <a:cubicBezTo>
                    <a:pt x="1452" y="100"/>
                    <a:pt x="1413" y="40"/>
                    <a:pt x="1373" y="20"/>
                  </a:cubicBezTo>
                  <a:cubicBezTo>
                    <a:pt x="1075" y="20"/>
                    <a:pt x="776" y="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7189;p9">
              <a:extLst>
                <a:ext uri="{FF2B5EF4-FFF2-40B4-BE49-F238E27FC236}">
                  <a16:creationId xmlns:a16="http://schemas.microsoft.com/office/drawing/2014/main" id="{118C4CDB-E53A-45AB-AED0-1F47E7ACB84B}"/>
                </a:ext>
              </a:extLst>
            </p:cNvPr>
            <p:cNvSpPr/>
            <p:nvPr/>
          </p:nvSpPr>
          <p:spPr>
            <a:xfrm>
              <a:off x="5017225" y="4103950"/>
              <a:ext cx="34850" cy="5300"/>
            </a:xfrm>
            <a:custGeom>
              <a:avLst/>
              <a:gdLst/>
              <a:ahLst/>
              <a:cxnLst/>
              <a:rect l="l" t="t" r="r" b="b"/>
              <a:pathLst>
                <a:path w="1394" h="212" extrusionOk="0">
                  <a:moveTo>
                    <a:pt x="684" y="1"/>
                  </a:moveTo>
                  <a:cubicBezTo>
                    <a:pt x="460" y="1"/>
                    <a:pt x="235" y="66"/>
                    <a:pt x="1" y="212"/>
                  </a:cubicBezTo>
                  <a:cubicBezTo>
                    <a:pt x="478" y="212"/>
                    <a:pt x="916" y="192"/>
                    <a:pt x="1393" y="192"/>
                  </a:cubicBezTo>
                  <a:cubicBezTo>
                    <a:pt x="1150" y="71"/>
                    <a:pt x="917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7190;p9">
              <a:extLst>
                <a:ext uri="{FF2B5EF4-FFF2-40B4-BE49-F238E27FC236}">
                  <a16:creationId xmlns:a16="http://schemas.microsoft.com/office/drawing/2014/main" id="{C1B05532-788F-4919-8B7D-407E7BFE3B07}"/>
                </a:ext>
              </a:extLst>
            </p:cNvPr>
            <p:cNvSpPr/>
            <p:nvPr/>
          </p:nvSpPr>
          <p:spPr>
            <a:xfrm>
              <a:off x="4741700" y="4115325"/>
              <a:ext cx="16950" cy="11350"/>
            </a:xfrm>
            <a:custGeom>
              <a:avLst/>
              <a:gdLst/>
              <a:ahLst/>
              <a:cxnLst/>
              <a:rect l="l" t="t" r="r" b="b"/>
              <a:pathLst>
                <a:path w="678" h="454" extrusionOk="0">
                  <a:moveTo>
                    <a:pt x="197" y="0"/>
                  </a:moveTo>
                  <a:cubicBezTo>
                    <a:pt x="137" y="0"/>
                    <a:pt x="72" y="15"/>
                    <a:pt x="1" y="55"/>
                  </a:cubicBezTo>
                  <a:cubicBezTo>
                    <a:pt x="140" y="354"/>
                    <a:pt x="399" y="433"/>
                    <a:pt x="677" y="453"/>
                  </a:cubicBezTo>
                  <a:lnTo>
                    <a:pt x="677" y="95"/>
                  </a:lnTo>
                  <a:cubicBezTo>
                    <a:pt x="660" y="98"/>
                    <a:pt x="643" y="100"/>
                    <a:pt x="626" y="100"/>
                  </a:cubicBezTo>
                  <a:cubicBezTo>
                    <a:pt x="484" y="100"/>
                    <a:pt x="355" y="0"/>
                    <a:pt x="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7191;p9">
              <a:extLst>
                <a:ext uri="{FF2B5EF4-FFF2-40B4-BE49-F238E27FC236}">
                  <a16:creationId xmlns:a16="http://schemas.microsoft.com/office/drawing/2014/main" id="{0D20A0BA-B9DF-4828-8D0D-6E3FFDDFF3DE}"/>
                </a:ext>
              </a:extLst>
            </p:cNvPr>
            <p:cNvSpPr/>
            <p:nvPr/>
          </p:nvSpPr>
          <p:spPr>
            <a:xfrm>
              <a:off x="4845225" y="4236525"/>
              <a:ext cx="13875" cy="21425"/>
            </a:xfrm>
            <a:custGeom>
              <a:avLst/>
              <a:gdLst/>
              <a:ahLst/>
              <a:cxnLst/>
              <a:rect l="l" t="t" r="r" b="b"/>
              <a:pathLst>
                <a:path w="555" h="857" extrusionOk="0">
                  <a:moveTo>
                    <a:pt x="232" y="1"/>
                  </a:moveTo>
                  <a:cubicBezTo>
                    <a:pt x="0" y="1"/>
                    <a:pt x="37" y="286"/>
                    <a:pt x="18" y="459"/>
                  </a:cubicBezTo>
                  <a:cubicBezTo>
                    <a:pt x="57" y="598"/>
                    <a:pt x="57" y="777"/>
                    <a:pt x="216" y="857"/>
                  </a:cubicBezTo>
                  <a:cubicBezTo>
                    <a:pt x="316" y="777"/>
                    <a:pt x="256" y="598"/>
                    <a:pt x="356" y="479"/>
                  </a:cubicBezTo>
                  <a:cubicBezTo>
                    <a:pt x="396" y="300"/>
                    <a:pt x="555" y="21"/>
                    <a:pt x="256" y="2"/>
                  </a:cubicBezTo>
                  <a:cubicBezTo>
                    <a:pt x="248" y="1"/>
                    <a:pt x="240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7192;p9">
              <a:extLst>
                <a:ext uri="{FF2B5EF4-FFF2-40B4-BE49-F238E27FC236}">
                  <a16:creationId xmlns:a16="http://schemas.microsoft.com/office/drawing/2014/main" id="{5D2B7577-804C-48EF-987F-44FDD67FB23C}"/>
                </a:ext>
              </a:extLst>
            </p:cNvPr>
            <p:cNvSpPr/>
            <p:nvPr/>
          </p:nvSpPr>
          <p:spPr>
            <a:xfrm>
              <a:off x="5114200" y="4200275"/>
              <a:ext cx="34350" cy="5475"/>
            </a:xfrm>
            <a:custGeom>
              <a:avLst/>
              <a:gdLst/>
              <a:ahLst/>
              <a:cxnLst/>
              <a:rect l="l" t="t" r="r" b="b"/>
              <a:pathLst>
                <a:path w="1374" h="219" extrusionOk="0">
                  <a:moveTo>
                    <a:pt x="827" y="1"/>
                  </a:moveTo>
                  <a:cubicBezTo>
                    <a:pt x="651" y="1"/>
                    <a:pt x="473" y="30"/>
                    <a:pt x="302" y="30"/>
                  </a:cubicBezTo>
                  <a:cubicBezTo>
                    <a:pt x="247" y="30"/>
                    <a:pt x="193" y="27"/>
                    <a:pt x="140" y="19"/>
                  </a:cubicBezTo>
                  <a:cubicBezTo>
                    <a:pt x="100" y="19"/>
                    <a:pt x="20" y="39"/>
                    <a:pt x="1" y="39"/>
                  </a:cubicBezTo>
                  <a:cubicBezTo>
                    <a:pt x="80" y="178"/>
                    <a:pt x="200" y="178"/>
                    <a:pt x="339" y="218"/>
                  </a:cubicBezTo>
                  <a:cubicBezTo>
                    <a:pt x="697" y="218"/>
                    <a:pt x="1015" y="178"/>
                    <a:pt x="1373" y="178"/>
                  </a:cubicBezTo>
                  <a:cubicBezTo>
                    <a:pt x="1203" y="35"/>
                    <a:pt x="1017" y="1"/>
                    <a:pt x="8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7193;p9">
              <a:extLst>
                <a:ext uri="{FF2B5EF4-FFF2-40B4-BE49-F238E27FC236}">
                  <a16:creationId xmlns:a16="http://schemas.microsoft.com/office/drawing/2014/main" id="{3BCFA352-5C24-4C71-9D6C-3E80BC2E7A28}"/>
                </a:ext>
              </a:extLst>
            </p:cNvPr>
            <p:cNvSpPr/>
            <p:nvPr/>
          </p:nvSpPr>
          <p:spPr>
            <a:xfrm>
              <a:off x="4416475" y="4323575"/>
              <a:ext cx="30350" cy="6400"/>
            </a:xfrm>
            <a:custGeom>
              <a:avLst/>
              <a:gdLst/>
              <a:ahLst/>
              <a:cxnLst/>
              <a:rect l="l" t="t" r="r" b="b"/>
              <a:pathLst>
                <a:path w="1214" h="256" extrusionOk="0">
                  <a:moveTo>
                    <a:pt x="217" y="0"/>
                  </a:moveTo>
                  <a:cubicBezTo>
                    <a:pt x="145" y="0"/>
                    <a:pt x="73" y="1"/>
                    <a:pt x="0" y="1"/>
                  </a:cubicBezTo>
                  <a:cubicBezTo>
                    <a:pt x="196" y="197"/>
                    <a:pt x="416" y="256"/>
                    <a:pt x="644" y="256"/>
                  </a:cubicBezTo>
                  <a:cubicBezTo>
                    <a:pt x="832" y="256"/>
                    <a:pt x="1025" y="216"/>
                    <a:pt x="1214" y="180"/>
                  </a:cubicBezTo>
                  <a:cubicBezTo>
                    <a:pt x="915" y="14"/>
                    <a:pt x="575" y="0"/>
                    <a:pt x="2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7194;p9">
              <a:extLst>
                <a:ext uri="{FF2B5EF4-FFF2-40B4-BE49-F238E27FC236}">
                  <a16:creationId xmlns:a16="http://schemas.microsoft.com/office/drawing/2014/main" id="{AA2817DA-B610-4E9A-BD5A-6B48ABC5507A}"/>
                </a:ext>
              </a:extLst>
            </p:cNvPr>
            <p:cNvSpPr/>
            <p:nvPr/>
          </p:nvSpPr>
          <p:spPr>
            <a:xfrm>
              <a:off x="4697450" y="4357825"/>
              <a:ext cx="22400" cy="13025"/>
            </a:xfrm>
            <a:custGeom>
              <a:avLst/>
              <a:gdLst/>
              <a:ahLst/>
              <a:cxnLst/>
              <a:rect l="l" t="t" r="r" b="b"/>
              <a:pathLst>
                <a:path w="896" h="521" extrusionOk="0">
                  <a:moveTo>
                    <a:pt x="566" y="0"/>
                  </a:moveTo>
                  <a:cubicBezTo>
                    <a:pt x="496" y="0"/>
                    <a:pt x="423" y="6"/>
                    <a:pt x="339" y="23"/>
                  </a:cubicBezTo>
                  <a:cubicBezTo>
                    <a:pt x="299" y="182"/>
                    <a:pt x="1" y="381"/>
                    <a:pt x="359" y="521"/>
                  </a:cubicBezTo>
                  <a:cubicBezTo>
                    <a:pt x="478" y="322"/>
                    <a:pt x="896" y="401"/>
                    <a:pt x="856" y="23"/>
                  </a:cubicBezTo>
                  <a:cubicBezTo>
                    <a:pt x="753" y="12"/>
                    <a:pt x="662" y="0"/>
                    <a:pt x="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7195;p9">
              <a:extLst>
                <a:ext uri="{FF2B5EF4-FFF2-40B4-BE49-F238E27FC236}">
                  <a16:creationId xmlns:a16="http://schemas.microsoft.com/office/drawing/2014/main" id="{784F5804-60AE-45D0-B11E-585C2B7F3866}"/>
                </a:ext>
              </a:extLst>
            </p:cNvPr>
            <p:cNvSpPr/>
            <p:nvPr/>
          </p:nvSpPr>
          <p:spPr>
            <a:xfrm>
              <a:off x="5407125" y="442355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657" y="0"/>
                  </a:moveTo>
                  <a:cubicBezTo>
                    <a:pt x="438" y="20"/>
                    <a:pt x="239" y="20"/>
                    <a:pt x="20" y="60"/>
                  </a:cubicBezTo>
                  <a:cubicBezTo>
                    <a:pt x="0" y="159"/>
                    <a:pt x="0" y="259"/>
                    <a:pt x="0" y="358"/>
                  </a:cubicBezTo>
                  <a:cubicBezTo>
                    <a:pt x="239" y="318"/>
                    <a:pt x="498" y="279"/>
                    <a:pt x="736" y="259"/>
                  </a:cubicBezTo>
                  <a:cubicBezTo>
                    <a:pt x="786" y="292"/>
                    <a:pt x="832" y="311"/>
                    <a:pt x="876" y="311"/>
                  </a:cubicBezTo>
                  <a:cubicBezTo>
                    <a:pt x="938" y="311"/>
                    <a:pt x="996" y="272"/>
                    <a:pt x="1055" y="179"/>
                  </a:cubicBezTo>
                  <a:cubicBezTo>
                    <a:pt x="955" y="60"/>
                    <a:pt x="816" y="6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7196;p9">
              <a:extLst>
                <a:ext uri="{FF2B5EF4-FFF2-40B4-BE49-F238E27FC236}">
                  <a16:creationId xmlns:a16="http://schemas.microsoft.com/office/drawing/2014/main" id="{D8F20A5D-1DE3-45A3-BCE6-55AE05B73685}"/>
                </a:ext>
              </a:extLst>
            </p:cNvPr>
            <p:cNvSpPr/>
            <p:nvPr/>
          </p:nvSpPr>
          <p:spPr>
            <a:xfrm>
              <a:off x="4749675" y="4419575"/>
              <a:ext cx="31350" cy="9725"/>
            </a:xfrm>
            <a:custGeom>
              <a:avLst/>
              <a:gdLst/>
              <a:ahLst/>
              <a:cxnLst/>
              <a:rect l="l" t="t" r="r" b="b"/>
              <a:pathLst>
                <a:path w="1254" h="389" extrusionOk="0">
                  <a:moveTo>
                    <a:pt x="199" y="0"/>
                  </a:moveTo>
                  <a:lnTo>
                    <a:pt x="159" y="40"/>
                  </a:lnTo>
                  <a:lnTo>
                    <a:pt x="0" y="199"/>
                  </a:lnTo>
                  <a:cubicBezTo>
                    <a:pt x="207" y="323"/>
                    <a:pt x="420" y="388"/>
                    <a:pt x="638" y="388"/>
                  </a:cubicBezTo>
                  <a:cubicBezTo>
                    <a:pt x="839" y="388"/>
                    <a:pt x="1044" y="333"/>
                    <a:pt x="1253" y="219"/>
                  </a:cubicBezTo>
                  <a:cubicBezTo>
                    <a:pt x="895" y="199"/>
                    <a:pt x="517" y="21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7197;p9">
              <a:extLst>
                <a:ext uri="{FF2B5EF4-FFF2-40B4-BE49-F238E27FC236}">
                  <a16:creationId xmlns:a16="http://schemas.microsoft.com/office/drawing/2014/main" id="{E12FE467-ECA3-4DCA-8976-1D9B7489C3E6}"/>
                </a:ext>
              </a:extLst>
            </p:cNvPr>
            <p:cNvSpPr/>
            <p:nvPr/>
          </p:nvSpPr>
          <p:spPr>
            <a:xfrm>
              <a:off x="5010275" y="4530050"/>
              <a:ext cx="27875" cy="8500"/>
            </a:xfrm>
            <a:custGeom>
              <a:avLst/>
              <a:gdLst/>
              <a:ahLst/>
              <a:cxnLst/>
              <a:rect l="l" t="t" r="r" b="b"/>
              <a:pathLst>
                <a:path w="1115" h="340" extrusionOk="0">
                  <a:moveTo>
                    <a:pt x="765" y="1"/>
                  </a:moveTo>
                  <a:cubicBezTo>
                    <a:pt x="526" y="1"/>
                    <a:pt x="281" y="189"/>
                    <a:pt x="0" y="216"/>
                  </a:cubicBezTo>
                  <a:cubicBezTo>
                    <a:pt x="113" y="308"/>
                    <a:pt x="216" y="339"/>
                    <a:pt x="312" y="339"/>
                  </a:cubicBezTo>
                  <a:cubicBezTo>
                    <a:pt x="488" y="339"/>
                    <a:pt x="642" y="235"/>
                    <a:pt x="796" y="196"/>
                  </a:cubicBezTo>
                  <a:cubicBezTo>
                    <a:pt x="915" y="176"/>
                    <a:pt x="1015" y="176"/>
                    <a:pt x="1114" y="176"/>
                  </a:cubicBezTo>
                  <a:cubicBezTo>
                    <a:pt x="997" y="46"/>
                    <a:pt x="881" y="1"/>
                    <a:pt x="7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7198;p9">
              <a:extLst>
                <a:ext uri="{FF2B5EF4-FFF2-40B4-BE49-F238E27FC236}">
                  <a16:creationId xmlns:a16="http://schemas.microsoft.com/office/drawing/2014/main" id="{6A4B279F-27DE-44FB-B22F-4001655E9661}"/>
                </a:ext>
              </a:extLst>
            </p:cNvPr>
            <p:cNvSpPr/>
            <p:nvPr/>
          </p:nvSpPr>
          <p:spPr>
            <a:xfrm>
              <a:off x="5480225" y="4310650"/>
              <a:ext cx="25400" cy="6900"/>
            </a:xfrm>
            <a:custGeom>
              <a:avLst/>
              <a:gdLst/>
              <a:ahLst/>
              <a:cxnLst/>
              <a:rect l="l" t="t" r="r" b="b"/>
              <a:pathLst>
                <a:path w="1016" h="276" extrusionOk="0">
                  <a:moveTo>
                    <a:pt x="1" y="1"/>
                  </a:moveTo>
                  <a:cubicBezTo>
                    <a:pt x="125" y="215"/>
                    <a:pt x="255" y="276"/>
                    <a:pt x="389" y="276"/>
                  </a:cubicBezTo>
                  <a:cubicBezTo>
                    <a:pt x="560" y="276"/>
                    <a:pt x="735" y="177"/>
                    <a:pt x="906" y="177"/>
                  </a:cubicBezTo>
                  <a:cubicBezTo>
                    <a:pt x="922" y="177"/>
                    <a:pt x="939" y="178"/>
                    <a:pt x="955" y="180"/>
                  </a:cubicBezTo>
                  <a:cubicBezTo>
                    <a:pt x="975" y="180"/>
                    <a:pt x="995" y="140"/>
                    <a:pt x="995" y="120"/>
                  </a:cubicBezTo>
                  <a:cubicBezTo>
                    <a:pt x="1015" y="60"/>
                    <a:pt x="995" y="40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7199;p9">
              <a:extLst>
                <a:ext uri="{FF2B5EF4-FFF2-40B4-BE49-F238E27FC236}">
                  <a16:creationId xmlns:a16="http://schemas.microsoft.com/office/drawing/2014/main" id="{37FD1E0E-8E96-468A-93D8-BEE1F99DFCEF}"/>
                </a:ext>
              </a:extLst>
            </p:cNvPr>
            <p:cNvSpPr/>
            <p:nvPr/>
          </p:nvSpPr>
          <p:spPr>
            <a:xfrm>
              <a:off x="4653675" y="4499025"/>
              <a:ext cx="18925" cy="8725"/>
            </a:xfrm>
            <a:custGeom>
              <a:avLst/>
              <a:gdLst/>
              <a:ahLst/>
              <a:cxnLst/>
              <a:rect l="l" t="t" r="r" b="b"/>
              <a:pathLst>
                <a:path w="757" h="349" extrusionOk="0">
                  <a:moveTo>
                    <a:pt x="353" y="0"/>
                  </a:moveTo>
                  <a:cubicBezTo>
                    <a:pt x="290" y="0"/>
                    <a:pt x="225" y="5"/>
                    <a:pt x="160" y="5"/>
                  </a:cubicBezTo>
                  <a:cubicBezTo>
                    <a:pt x="100" y="65"/>
                    <a:pt x="1" y="104"/>
                    <a:pt x="1" y="164"/>
                  </a:cubicBezTo>
                  <a:cubicBezTo>
                    <a:pt x="117" y="301"/>
                    <a:pt x="238" y="348"/>
                    <a:pt x="370" y="348"/>
                  </a:cubicBezTo>
                  <a:cubicBezTo>
                    <a:pt x="489" y="348"/>
                    <a:pt x="616" y="310"/>
                    <a:pt x="757" y="264"/>
                  </a:cubicBezTo>
                  <a:cubicBezTo>
                    <a:pt x="670" y="32"/>
                    <a:pt x="520" y="0"/>
                    <a:pt x="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7200;p9">
              <a:extLst>
                <a:ext uri="{FF2B5EF4-FFF2-40B4-BE49-F238E27FC236}">
                  <a16:creationId xmlns:a16="http://schemas.microsoft.com/office/drawing/2014/main" id="{64C1BBB3-4B20-4DC1-81AA-51E61F34B315}"/>
                </a:ext>
              </a:extLst>
            </p:cNvPr>
            <p:cNvSpPr/>
            <p:nvPr/>
          </p:nvSpPr>
          <p:spPr>
            <a:xfrm>
              <a:off x="4386125" y="4317625"/>
              <a:ext cx="30375" cy="6750"/>
            </a:xfrm>
            <a:custGeom>
              <a:avLst/>
              <a:gdLst/>
              <a:ahLst/>
              <a:cxnLst/>
              <a:rect l="l" t="t" r="r" b="b"/>
              <a:pathLst>
                <a:path w="1215" h="270" extrusionOk="0">
                  <a:moveTo>
                    <a:pt x="1" y="60"/>
                  </a:moveTo>
                  <a:lnTo>
                    <a:pt x="1" y="60"/>
                  </a:lnTo>
                  <a:cubicBezTo>
                    <a:pt x="169" y="228"/>
                    <a:pt x="356" y="269"/>
                    <a:pt x="549" y="269"/>
                  </a:cubicBezTo>
                  <a:cubicBezTo>
                    <a:pt x="730" y="269"/>
                    <a:pt x="916" y="234"/>
                    <a:pt x="1101" y="234"/>
                  </a:cubicBezTo>
                  <a:cubicBezTo>
                    <a:pt x="1139" y="234"/>
                    <a:pt x="1177" y="235"/>
                    <a:pt x="1214" y="239"/>
                  </a:cubicBezTo>
                  <a:cubicBezTo>
                    <a:pt x="816" y="0"/>
                    <a:pt x="399" y="119"/>
                    <a:pt x="1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7201;p9">
              <a:extLst>
                <a:ext uri="{FF2B5EF4-FFF2-40B4-BE49-F238E27FC236}">
                  <a16:creationId xmlns:a16="http://schemas.microsoft.com/office/drawing/2014/main" id="{1EB1C540-EF64-4240-91A2-CCF7CEA91FB2}"/>
                </a:ext>
              </a:extLst>
            </p:cNvPr>
            <p:cNvSpPr/>
            <p:nvPr/>
          </p:nvSpPr>
          <p:spPr>
            <a:xfrm>
              <a:off x="5504100" y="4307750"/>
              <a:ext cx="22400" cy="7400"/>
            </a:xfrm>
            <a:custGeom>
              <a:avLst/>
              <a:gdLst/>
              <a:ahLst/>
              <a:cxnLst/>
              <a:rect l="l" t="t" r="r" b="b"/>
              <a:pathLst>
                <a:path w="896" h="296" extrusionOk="0">
                  <a:moveTo>
                    <a:pt x="279" y="0"/>
                  </a:moveTo>
                  <a:cubicBezTo>
                    <a:pt x="182" y="0"/>
                    <a:pt x="89" y="28"/>
                    <a:pt x="0" y="117"/>
                  </a:cubicBezTo>
                  <a:lnTo>
                    <a:pt x="0" y="296"/>
                  </a:lnTo>
                  <a:cubicBezTo>
                    <a:pt x="299" y="296"/>
                    <a:pt x="557" y="256"/>
                    <a:pt x="896" y="256"/>
                  </a:cubicBezTo>
                  <a:cubicBezTo>
                    <a:pt x="856" y="216"/>
                    <a:pt x="856" y="136"/>
                    <a:pt x="856" y="77"/>
                  </a:cubicBezTo>
                  <a:cubicBezTo>
                    <a:pt x="834" y="80"/>
                    <a:pt x="812" y="81"/>
                    <a:pt x="789" y="81"/>
                  </a:cubicBezTo>
                  <a:cubicBezTo>
                    <a:pt x="616" y="81"/>
                    <a:pt x="443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7202;p9">
              <a:extLst>
                <a:ext uri="{FF2B5EF4-FFF2-40B4-BE49-F238E27FC236}">
                  <a16:creationId xmlns:a16="http://schemas.microsoft.com/office/drawing/2014/main" id="{D9E3661E-BE57-466A-9143-9ED45E699CF5}"/>
                </a:ext>
              </a:extLst>
            </p:cNvPr>
            <p:cNvSpPr/>
            <p:nvPr/>
          </p:nvSpPr>
          <p:spPr>
            <a:xfrm>
              <a:off x="4821775" y="4497400"/>
              <a:ext cx="19925" cy="10800"/>
            </a:xfrm>
            <a:custGeom>
              <a:avLst/>
              <a:gdLst/>
              <a:ahLst/>
              <a:cxnLst/>
              <a:rect l="l" t="t" r="r" b="b"/>
              <a:pathLst>
                <a:path w="797" h="432" extrusionOk="0">
                  <a:moveTo>
                    <a:pt x="612" y="0"/>
                  </a:moveTo>
                  <a:cubicBezTo>
                    <a:pt x="548" y="0"/>
                    <a:pt x="478" y="30"/>
                    <a:pt x="399" y="90"/>
                  </a:cubicBezTo>
                  <a:cubicBezTo>
                    <a:pt x="259" y="110"/>
                    <a:pt x="1" y="130"/>
                    <a:pt x="60" y="329"/>
                  </a:cubicBezTo>
                  <a:cubicBezTo>
                    <a:pt x="91" y="405"/>
                    <a:pt x="140" y="432"/>
                    <a:pt x="196" y="432"/>
                  </a:cubicBezTo>
                  <a:cubicBezTo>
                    <a:pt x="285" y="432"/>
                    <a:pt x="393" y="365"/>
                    <a:pt x="478" y="329"/>
                  </a:cubicBezTo>
                  <a:cubicBezTo>
                    <a:pt x="597" y="289"/>
                    <a:pt x="757" y="229"/>
                    <a:pt x="796" y="90"/>
                  </a:cubicBezTo>
                  <a:cubicBezTo>
                    <a:pt x="737" y="30"/>
                    <a:pt x="677" y="0"/>
                    <a:pt x="6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7203;p9">
              <a:extLst>
                <a:ext uri="{FF2B5EF4-FFF2-40B4-BE49-F238E27FC236}">
                  <a16:creationId xmlns:a16="http://schemas.microsoft.com/office/drawing/2014/main" id="{DB21E9C8-F3DB-4E25-9665-36C77E2E3AC2}"/>
                </a:ext>
              </a:extLst>
            </p:cNvPr>
            <p:cNvSpPr/>
            <p:nvPr/>
          </p:nvSpPr>
          <p:spPr>
            <a:xfrm>
              <a:off x="5004300" y="4516450"/>
              <a:ext cx="25875" cy="6150"/>
            </a:xfrm>
            <a:custGeom>
              <a:avLst/>
              <a:gdLst/>
              <a:ahLst/>
              <a:cxnLst/>
              <a:rect l="l" t="t" r="r" b="b"/>
              <a:pathLst>
                <a:path w="1035" h="246" extrusionOk="0">
                  <a:moveTo>
                    <a:pt x="580" y="1"/>
                  </a:moveTo>
                  <a:cubicBezTo>
                    <a:pt x="430" y="1"/>
                    <a:pt x="275" y="34"/>
                    <a:pt x="127" y="34"/>
                  </a:cubicBezTo>
                  <a:cubicBezTo>
                    <a:pt x="84" y="34"/>
                    <a:pt x="42" y="31"/>
                    <a:pt x="0" y="24"/>
                  </a:cubicBezTo>
                  <a:lnTo>
                    <a:pt x="0" y="24"/>
                  </a:lnTo>
                  <a:cubicBezTo>
                    <a:pt x="0" y="151"/>
                    <a:pt x="17" y="245"/>
                    <a:pt x="187" y="245"/>
                  </a:cubicBezTo>
                  <a:cubicBezTo>
                    <a:pt x="203" y="245"/>
                    <a:pt x="220" y="245"/>
                    <a:pt x="239" y="243"/>
                  </a:cubicBezTo>
                  <a:cubicBezTo>
                    <a:pt x="458" y="223"/>
                    <a:pt x="657" y="223"/>
                    <a:pt x="895" y="223"/>
                  </a:cubicBezTo>
                  <a:cubicBezTo>
                    <a:pt x="935" y="203"/>
                    <a:pt x="995" y="203"/>
                    <a:pt x="1035" y="203"/>
                  </a:cubicBezTo>
                  <a:cubicBezTo>
                    <a:pt x="899" y="40"/>
                    <a:pt x="742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7204;p9">
              <a:extLst>
                <a:ext uri="{FF2B5EF4-FFF2-40B4-BE49-F238E27FC236}">
                  <a16:creationId xmlns:a16="http://schemas.microsoft.com/office/drawing/2014/main" id="{8D3A7B45-F92F-4762-906D-642453CB6D0D}"/>
                </a:ext>
              </a:extLst>
            </p:cNvPr>
            <p:cNvSpPr/>
            <p:nvPr/>
          </p:nvSpPr>
          <p:spPr>
            <a:xfrm>
              <a:off x="4977450" y="4455550"/>
              <a:ext cx="15925" cy="8800"/>
            </a:xfrm>
            <a:custGeom>
              <a:avLst/>
              <a:gdLst/>
              <a:ahLst/>
              <a:cxnLst/>
              <a:rect l="l" t="t" r="r" b="b"/>
              <a:pathLst>
                <a:path w="637" h="352" extrusionOk="0">
                  <a:moveTo>
                    <a:pt x="315" y="1"/>
                  </a:moveTo>
                  <a:cubicBezTo>
                    <a:pt x="201" y="1"/>
                    <a:pt x="93" y="39"/>
                    <a:pt x="0" y="172"/>
                  </a:cubicBezTo>
                  <a:cubicBezTo>
                    <a:pt x="80" y="212"/>
                    <a:pt x="119" y="292"/>
                    <a:pt x="179" y="351"/>
                  </a:cubicBezTo>
                  <a:cubicBezTo>
                    <a:pt x="378" y="351"/>
                    <a:pt x="577" y="292"/>
                    <a:pt x="637" y="53"/>
                  </a:cubicBezTo>
                  <a:cubicBezTo>
                    <a:pt x="531" y="34"/>
                    <a:pt x="421" y="1"/>
                    <a:pt x="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7205;p9">
              <a:extLst>
                <a:ext uri="{FF2B5EF4-FFF2-40B4-BE49-F238E27FC236}">
                  <a16:creationId xmlns:a16="http://schemas.microsoft.com/office/drawing/2014/main" id="{E84B3F0A-D3C3-479C-AE7A-9D2A31113548}"/>
                </a:ext>
              </a:extLst>
            </p:cNvPr>
            <p:cNvSpPr/>
            <p:nvPr/>
          </p:nvSpPr>
          <p:spPr>
            <a:xfrm>
              <a:off x="5136075" y="4166425"/>
              <a:ext cx="17450" cy="9475"/>
            </a:xfrm>
            <a:custGeom>
              <a:avLst/>
              <a:gdLst/>
              <a:ahLst/>
              <a:cxnLst/>
              <a:rect l="l" t="t" r="r" b="b"/>
              <a:pathLst>
                <a:path w="698" h="379" extrusionOk="0">
                  <a:moveTo>
                    <a:pt x="498" y="1"/>
                  </a:moveTo>
                  <a:cubicBezTo>
                    <a:pt x="319" y="21"/>
                    <a:pt x="140" y="21"/>
                    <a:pt x="1" y="60"/>
                  </a:cubicBezTo>
                  <a:lnTo>
                    <a:pt x="1" y="379"/>
                  </a:lnTo>
                  <a:cubicBezTo>
                    <a:pt x="220" y="339"/>
                    <a:pt x="458" y="339"/>
                    <a:pt x="697" y="339"/>
                  </a:cubicBezTo>
                  <a:cubicBezTo>
                    <a:pt x="618" y="219"/>
                    <a:pt x="558" y="12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7206;p9">
              <a:extLst>
                <a:ext uri="{FF2B5EF4-FFF2-40B4-BE49-F238E27FC236}">
                  <a16:creationId xmlns:a16="http://schemas.microsoft.com/office/drawing/2014/main" id="{0146E04C-0CD3-41F5-8AAE-B62E2E071ECA}"/>
                </a:ext>
              </a:extLst>
            </p:cNvPr>
            <p:cNvSpPr/>
            <p:nvPr/>
          </p:nvSpPr>
          <p:spPr>
            <a:xfrm>
              <a:off x="4488575" y="4378200"/>
              <a:ext cx="12450" cy="7575"/>
            </a:xfrm>
            <a:custGeom>
              <a:avLst/>
              <a:gdLst/>
              <a:ahLst/>
              <a:cxnLst/>
              <a:rect l="l" t="t" r="r" b="b"/>
              <a:pathLst>
                <a:path w="498" h="303" extrusionOk="0">
                  <a:moveTo>
                    <a:pt x="148" y="1"/>
                  </a:moveTo>
                  <a:cubicBezTo>
                    <a:pt x="132" y="1"/>
                    <a:pt x="116" y="2"/>
                    <a:pt x="100" y="4"/>
                  </a:cubicBezTo>
                  <a:cubicBezTo>
                    <a:pt x="60" y="4"/>
                    <a:pt x="1" y="84"/>
                    <a:pt x="1" y="103"/>
                  </a:cubicBezTo>
                  <a:cubicBezTo>
                    <a:pt x="20" y="302"/>
                    <a:pt x="200" y="263"/>
                    <a:pt x="319" y="282"/>
                  </a:cubicBezTo>
                  <a:cubicBezTo>
                    <a:pt x="379" y="263"/>
                    <a:pt x="498" y="282"/>
                    <a:pt x="458" y="183"/>
                  </a:cubicBezTo>
                  <a:cubicBezTo>
                    <a:pt x="387" y="76"/>
                    <a:pt x="283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7207;p9">
              <a:extLst>
                <a:ext uri="{FF2B5EF4-FFF2-40B4-BE49-F238E27FC236}">
                  <a16:creationId xmlns:a16="http://schemas.microsoft.com/office/drawing/2014/main" id="{5AE0E8B3-D8F9-4836-93F9-557698AAEB53}"/>
                </a:ext>
              </a:extLst>
            </p:cNvPr>
            <p:cNvSpPr/>
            <p:nvPr/>
          </p:nvSpPr>
          <p:spPr>
            <a:xfrm>
              <a:off x="4687500" y="4135400"/>
              <a:ext cx="7500" cy="11225"/>
            </a:xfrm>
            <a:custGeom>
              <a:avLst/>
              <a:gdLst/>
              <a:ahLst/>
              <a:cxnLst/>
              <a:rect l="l" t="t" r="r" b="b"/>
              <a:pathLst>
                <a:path w="300" h="449" extrusionOk="0">
                  <a:moveTo>
                    <a:pt x="90" y="0"/>
                  </a:moveTo>
                  <a:cubicBezTo>
                    <a:pt x="1" y="0"/>
                    <a:pt x="1" y="99"/>
                    <a:pt x="1" y="167"/>
                  </a:cubicBezTo>
                  <a:cubicBezTo>
                    <a:pt x="1" y="287"/>
                    <a:pt x="40" y="406"/>
                    <a:pt x="160" y="446"/>
                  </a:cubicBezTo>
                  <a:cubicBezTo>
                    <a:pt x="170" y="448"/>
                    <a:pt x="179" y="449"/>
                    <a:pt x="188" y="449"/>
                  </a:cubicBezTo>
                  <a:cubicBezTo>
                    <a:pt x="267" y="449"/>
                    <a:pt x="299" y="372"/>
                    <a:pt x="299" y="247"/>
                  </a:cubicBezTo>
                  <a:cubicBezTo>
                    <a:pt x="279" y="167"/>
                    <a:pt x="239" y="48"/>
                    <a:pt x="140" y="8"/>
                  </a:cubicBezTo>
                  <a:cubicBezTo>
                    <a:pt x="121" y="3"/>
                    <a:pt x="104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7208;p9">
              <a:extLst>
                <a:ext uri="{FF2B5EF4-FFF2-40B4-BE49-F238E27FC236}">
                  <a16:creationId xmlns:a16="http://schemas.microsoft.com/office/drawing/2014/main" id="{72E40C66-2505-47D9-B225-A475F15036D1}"/>
                </a:ext>
              </a:extLst>
            </p:cNvPr>
            <p:cNvSpPr/>
            <p:nvPr/>
          </p:nvSpPr>
          <p:spPr>
            <a:xfrm>
              <a:off x="4990875" y="4091450"/>
              <a:ext cx="21900" cy="8850"/>
            </a:xfrm>
            <a:custGeom>
              <a:avLst/>
              <a:gdLst/>
              <a:ahLst/>
              <a:cxnLst/>
              <a:rect l="l" t="t" r="r" b="b"/>
              <a:pathLst>
                <a:path w="876" h="354" extrusionOk="0">
                  <a:moveTo>
                    <a:pt x="425" y="0"/>
                  </a:moveTo>
                  <a:cubicBezTo>
                    <a:pt x="306" y="0"/>
                    <a:pt x="183" y="18"/>
                    <a:pt x="66" y="18"/>
                  </a:cubicBezTo>
                  <a:cubicBezTo>
                    <a:pt x="44" y="18"/>
                    <a:pt x="22" y="17"/>
                    <a:pt x="0" y="16"/>
                  </a:cubicBezTo>
                  <a:lnTo>
                    <a:pt x="0" y="16"/>
                  </a:lnTo>
                  <a:lnTo>
                    <a:pt x="358" y="354"/>
                  </a:lnTo>
                  <a:cubicBezTo>
                    <a:pt x="516" y="302"/>
                    <a:pt x="642" y="188"/>
                    <a:pt x="805" y="188"/>
                  </a:cubicBezTo>
                  <a:cubicBezTo>
                    <a:pt x="828" y="188"/>
                    <a:pt x="851" y="190"/>
                    <a:pt x="875" y="195"/>
                  </a:cubicBezTo>
                  <a:cubicBezTo>
                    <a:pt x="747" y="34"/>
                    <a:pt x="589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7209;p9">
              <a:extLst>
                <a:ext uri="{FF2B5EF4-FFF2-40B4-BE49-F238E27FC236}">
                  <a16:creationId xmlns:a16="http://schemas.microsoft.com/office/drawing/2014/main" id="{4B03F3F4-FD08-480F-970C-ECC365BCFBF6}"/>
                </a:ext>
              </a:extLst>
            </p:cNvPr>
            <p:cNvSpPr/>
            <p:nvPr/>
          </p:nvSpPr>
          <p:spPr>
            <a:xfrm>
              <a:off x="4788450" y="4424450"/>
              <a:ext cx="17950" cy="7525"/>
            </a:xfrm>
            <a:custGeom>
              <a:avLst/>
              <a:gdLst/>
              <a:ahLst/>
              <a:cxnLst/>
              <a:rect l="l" t="t" r="r" b="b"/>
              <a:pathLst>
                <a:path w="718" h="301" extrusionOk="0">
                  <a:moveTo>
                    <a:pt x="339" y="0"/>
                  </a:moveTo>
                  <a:cubicBezTo>
                    <a:pt x="225" y="0"/>
                    <a:pt x="107" y="24"/>
                    <a:pt x="1" y="24"/>
                  </a:cubicBezTo>
                  <a:cubicBezTo>
                    <a:pt x="110" y="217"/>
                    <a:pt x="240" y="300"/>
                    <a:pt x="393" y="300"/>
                  </a:cubicBezTo>
                  <a:cubicBezTo>
                    <a:pt x="492" y="300"/>
                    <a:pt x="600" y="265"/>
                    <a:pt x="717" y="203"/>
                  </a:cubicBezTo>
                  <a:cubicBezTo>
                    <a:pt x="618" y="37"/>
                    <a:pt x="481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7210;p9">
              <a:extLst>
                <a:ext uri="{FF2B5EF4-FFF2-40B4-BE49-F238E27FC236}">
                  <a16:creationId xmlns:a16="http://schemas.microsoft.com/office/drawing/2014/main" id="{F983BDAC-6F6C-40A4-80E9-C65A56F93502}"/>
                </a:ext>
              </a:extLst>
            </p:cNvPr>
            <p:cNvSpPr/>
            <p:nvPr/>
          </p:nvSpPr>
          <p:spPr>
            <a:xfrm>
              <a:off x="5043075" y="4113275"/>
              <a:ext cx="21925" cy="5425"/>
            </a:xfrm>
            <a:custGeom>
              <a:avLst/>
              <a:gdLst/>
              <a:ahLst/>
              <a:cxnLst/>
              <a:rect l="l" t="t" r="r" b="b"/>
              <a:pathLst>
                <a:path w="877" h="217" extrusionOk="0">
                  <a:moveTo>
                    <a:pt x="456" y="1"/>
                  </a:moveTo>
                  <a:cubicBezTo>
                    <a:pt x="306" y="1"/>
                    <a:pt x="154" y="56"/>
                    <a:pt x="1" y="137"/>
                  </a:cubicBezTo>
                  <a:lnTo>
                    <a:pt x="757" y="217"/>
                  </a:lnTo>
                  <a:cubicBezTo>
                    <a:pt x="797" y="217"/>
                    <a:pt x="856" y="217"/>
                    <a:pt x="876" y="177"/>
                  </a:cubicBezTo>
                  <a:cubicBezTo>
                    <a:pt x="740" y="51"/>
                    <a:pt x="600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7211;p9">
              <a:extLst>
                <a:ext uri="{FF2B5EF4-FFF2-40B4-BE49-F238E27FC236}">
                  <a16:creationId xmlns:a16="http://schemas.microsoft.com/office/drawing/2014/main" id="{A02AD1CE-A122-427F-B6C3-B3F02B2CDD40}"/>
                </a:ext>
              </a:extLst>
            </p:cNvPr>
            <p:cNvSpPr/>
            <p:nvPr/>
          </p:nvSpPr>
          <p:spPr>
            <a:xfrm>
              <a:off x="4656175" y="4196400"/>
              <a:ext cx="27875" cy="6850"/>
            </a:xfrm>
            <a:custGeom>
              <a:avLst/>
              <a:gdLst/>
              <a:ahLst/>
              <a:cxnLst/>
              <a:rect l="l" t="t" r="r" b="b"/>
              <a:pathLst>
                <a:path w="1115" h="274" extrusionOk="0">
                  <a:moveTo>
                    <a:pt x="557" y="0"/>
                  </a:moveTo>
                  <a:cubicBezTo>
                    <a:pt x="368" y="0"/>
                    <a:pt x="179" y="35"/>
                    <a:pt x="0" y="35"/>
                  </a:cubicBezTo>
                  <a:cubicBezTo>
                    <a:pt x="20" y="75"/>
                    <a:pt x="60" y="115"/>
                    <a:pt x="80" y="174"/>
                  </a:cubicBezTo>
                  <a:cubicBezTo>
                    <a:pt x="155" y="149"/>
                    <a:pt x="226" y="138"/>
                    <a:pt x="296" y="138"/>
                  </a:cubicBezTo>
                  <a:cubicBezTo>
                    <a:pt x="392" y="138"/>
                    <a:pt x="485" y="159"/>
                    <a:pt x="577" y="194"/>
                  </a:cubicBezTo>
                  <a:cubicBezTo>
                    <a:pt x="667" y="244"/>
                    <a:pt x="756" y="274"/>
                    <a:pt x="846" y="274"/>
                  </a:cubicBezTo>
                  <a:cubicBezTo>
                    <a:pt x="935" y="274"/>
                    <a:pt x="1025" y="244"/>
                    <a:pt x="1114" y="174"/>
                  </a:cubicBezTo>
                  <a:cubicBezTo>
                    <a:pt x="935" y="35"/>
                    <a:pt x="746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7212;p9">
              <a:extLst>
                <a:ext uri="{FF2B5EF4-FFF2-40B4-BE49-F238E27FC236}">
                  <a16:creationId xmlns:a16="http://schemas.microsoft.com/office/drawing/2014/main" id="{A0D066EC-7B21-433E-8BD4-EC92FEE08E6B}"/>
                </a:ext>
              </a:extLst>
            </p:cNvPr>
            <p:cNvSpPr/>
            <p:nvPr/>
          </p:nvSpPr>
          <p:spPr>
            <a:xfrm>
              <a:off x="5201225" y="4340300"/>
              <a:ext cx="28375" cy="5675"/>
            </a:xfrm>
            <a:custGeom>
              <a:avLst/>
              <a:gdLst/>
              <a:ahLst/>
              <a:cxnLst/>
              <a:rect l="l" t="t" r="r" b="b"/>
              <a:pathLst>
                <a:path w="1135" h="227" extrusionOk="0">
                  <a:moveTo>
                    <a:pt x="586" y="0"/>
                  </a:moveTo>
                  <a:cubicBezTo>
                    <a:pt x="385" y="0"/>
                    <a:pt x="187" y="15"/>
                    <a:pt x="1" y="48"/>
                  </a:cubicBezTo>
                  <a:lnTo>
                    <a:pt x="1" y="167"/>
                  </a:lnTo>
                  <a:cubicBezTo>
                    <a:pt x="339" y="207"/>
                    <a:pt x="717" y="207"/>
                    <a:pt x="1075" y="227"/>
                  </a:cubicBezTo>
                  <a:cubicBezTo>
                    <a:pt x="1095" y="227"/>
                    <a:pt x="1095" y="207"/>
                    <a:pt x="1115" y="147"/>
                  </a:cubicBezTo>
                  <a:cubicBezTo>
                    <a:pt x="1135" y="127"/>
                    <a:pt x="1115" y="88"/>
                    <a:pt x="1075" y="28"/>
                  </a:cubicBezTo>
                  <a:cubicBezTo>
                    <a:pt x="914" y="10"/>
                    <a:pt x="749" y="0"/>
                    <a:pt x="5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7213;p9">
              <a:extLst>
                <a:ext uri="{FF2B5EF4-FFF2-40B4-BE49-F238E27FC236}">
                  <a16:creationId xmlns:a16="http://schemas.microsoft.com/office/drawing/2014/main" id="{A3C00AAE-07FD-46A9-8C76-DF937AAB1D36}"/>
                </a:ext>
              </a:extLst>
            </p:cNvPr>
            <p:cNvSpPr/>
            <p:nvPr/>
          </p:nvSpPr>
          <p:spPr>
            <a:xfrm>
              <a:off x="4490075" y="4345350"/>
              <a:ext cx="27375" cy="4625"/>
            </a:xfrm>
            <a:custGeom>
              <a:avLst/>
              <a:gdLst/>
              <a:ahLst/>
              <a:cxnLst/>
              <a:rect l="l" t="t" r="r" b="b"/>
              <a:pathLst>
                <a:path w="1095" h="185" extrusionOk="0">
                  <a:moveTo>
                    <a:pt x="570" y="0"/>
                  </a:moveTo>
                  <a:cubicBezTo>
                    <a:pt x="407" y="0"/>
                    <a:pt x="238" y="27"/>
                    <a:pt x="71" y="27"/>
                  </a:cubicBezTo>
                  <a:cubicBezTo>
                    <a:pt x="48" y="27"/>
                    <a:pt x="24" y="26"/>
                    <a:pt x="0" y="25"/>
                  </a:cubicBezTo>
                  <a:lnTo>
                    <a:pt x="0" y="25"/>
                  </a:lnTo>
                  <a:cubicBezTo>
                    <a:pt x="277" y="171"/>
                    <a:pt x="580" y="185"/>
                    <a:pt x="888" y="185"/>
                  </a:cubicBezTo>
                  <a:cubicBezTo>
                    <a:pt x="957" y="185"/>
                    <a:pt x="1026" y="184"/>
                    <a:pt x="1094" y="184"/>
                  </a:cubicBezTo>
                  <a:cubicBezTo>
                    <a:pt x="935" y="35"/>
                    <a:pt x="756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7214;p9">
              <a:extLst>
                <a:ext uri="{FF2B5EF4-FFF2-40B4-BE49-F238E27FC236}">
                  <a16:creationId xmlns:a16="http://schemas.microsoft.com/office/drawing/2014/main" id="{C7D40B5D-7A7D-4D93-8E30-014CEB15A826}"/>
                </a:ext>
              </a:extLst>
            </p:cNvPr>
            <p:cNvSpPr/>
            <p:nvPr/>
          </p:nvSpPr>
          <p:spPr>
            <a:xfrm>
              <a:off x="5228100" y="4339175"/>
              <a:ext cx="15925" cy="6975"/>
            </a:xfrm>
            <a:custGeom>
              <a:avLst/>
              <a:gdLst/>
              <a:ahLst/>
              <a:cxnLst/>
              <a:rect l="l" t="t" r="r" b="b"/>
              <a:pathLst>
                <a:path w="637" h="279" extrusionOk="0">
                  <a:moveTo>
                    <a:pt x="304" y="1"/>
                  </a:moveTo>
                  <a:cubicBezTo>
                    <a:pt x="204" y="1"/>
                    <a:pt x="104" y="26"/>
                    <a:pt x="0" y="73"/>
                  </a:cubicBezTo>
                  <a:lnTo>
                    <a:pt x="0" y="272"/>
                  </a:lnTo>
                  <a:cubicBezTo>
                    <a:pt x="73" y="272"/>
                    <a:pt x="146" y="279"/>
                    <a:pt x="218" y="279"/>
                  </a:cubicBezTo>
                  <a:cubicBezTo>
                    <a:pt x="363" y="279"/>
                    <a:pt x="504" y="252"/>
                    <a:pt x="637" y="93"/>
                  </a:cubicBezTo>
                  <a:cubicBezTo>
                    <a:pt x="522" y="31"/>
                    <a:pt x="413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7215;p9">
              <a:extLst>
                <a:ext uri="{FF2B5EF4-FFF2-40B4-BE49-F238E27FC236}">
                  <a16:creationId xmlns:a16="http://schemas.microsoft.com/office/drawing/2014/main" id="{E615C8D0-F4F5-47AA-A783-282E70C1E776}"/>
                </a:ext>
              </a:extLst>
            </p:cNvPr>
            <p:cNvSpPr/>
            <p:nvPr/>
          </p:nvSpPr>
          <p:spPr>
            <a:xfrm>
              <a:off x="4629325" y="4190400"/>
              <a:ext cx="19425" cy="6100"/>
            </a:xfrm>
            <a:custGeom>
              <a:avLst/>
              <a:gdLst/>
              <a:ahLst/>
              <a:cxnLst/>
              <a:rect l="l" t="t" r="r" b="b"/>
              <a:pathLst>
                <a:path w="777" h="244" extrusionOk="0">
                  <a:moveTo>
                    <a:pt x="506" y="1"/>
                  </a:moveTo>
                  <a:cubicBezTo>
                    <a:pt x="343" y="1"/>
                    <a:pt x="180" y="63"/>
                    <a:pt x="0" y="76"/>
                  </a:cubicBezTo>
                  <a:cubicBezTo>
                    <a:pt x="179" y="210"/>
                    <a:pt x="369" y="244"/>
                    <a:pt x="571" y="244"/>
                  </a:cubicBezTo>
                  <a:cubicBezTo>
                    <a:pt x="638" y="244"/>
                    <a:pt x="706" y="240"/>
                    <a:pt x="776" y="235"/>
                  </a:cubicBezTo>
                  <a:lnTo>
                    <a:pt x="776" y="76"/>
                  </a:lnTo>
                  <a:cubicBezTo>
                    <a:pt x="684" y="20"/>
                    <a:pt x="595" y="1"/>
                    <a:pt x="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7216;p9">
              <a:extLst>
                <a:ext uri="{FF2B5EF4-FFF2-40B4-BE49-F238E27FC236}">
                  <a16:creationId xmlns:a16="http://schemas.microsoft.com/office/drawing/2014/main" id="{925C5064-A3F3-469F-A87E-683681CD5CC9}"/>
                </a:ext>
              </a:extLst>
            </p:cNvPr>
            <p:cNvSpPr/>
            <p:nvPr/>
          </p:nvSpPr>
          <p:spPr>
            <a:xfrm>
              <a:off x="5091825" y="4438200"/>
              <a:ext cx="16925" cy="7875"/>
            </a:xfrm>
            <a:custGeom>
              <a:avLst/>
              <a:gdLst/>
              <a:ahLst/>
              <a:cxnLst/>
              <a:rect l="l" t="t" r="r" b="b"/>
              <a:pathLst>
                <a:path w="677" h="315" extrusionOk="0">
                  <a:moveTo>
                    <a:pt x="376" y="0"/>
                  </a:moveTo>
                  <a:cubicBezTo>
                    <a:pt x="297" y="0"/>
                    <a:pt x="216" y="11"/>
                    <a:pt x="140" y="11"/>
                  </a:cubicBezTo>
                  <a:lnTo>
                    <a:pt x="0" y="309"/>
                  </a:lnTo>
                  <a:cubicBezTo>
                    <a:pt x="22" y="313"/>
                    <a:pt x="43" y="315"/>
                    <a:pt x="64" y="315"/>
                  </a:cubicBezTo>
                  <a:cubicBezTo>
                    <a:pt x="275" y="315"/>
                    <a:pt x="460" y="147"/>
                    <a:pt x="677" y="110"/>
                  </a:cubicBezTo>
                  <a:cubicBezTo>
                    <a:pt x="586" y="20"/>
                    <a:pt x="482" y="0"/>
                    <a:pt x="3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7217;p9">
              <a:extLst>
                <a:ext uri="{FF2B5EF4-FFF2-40B4-BE49-F238E27FC236}">
                  <a16:creationId xmlns:a16="http://schemas.microsoft.com/office/drawing/2014/main" id="{4F95F125-DF68-4FA8-90DB-C5F57DD98900}"/>
                </a:ext>
              </a:extLst>
            </p:cNvPr>
            <p:cNvSpPr/>
            <p:nvPr/>
          </p:nvSpPr>
          <p:spPr>
            <a:xfrm>
              <a:off x="5382250" y="4473275"/>
              <a:ext cx="20925" cy="5000"/>
            </a:xfrm>
            <a:custGeom>
              <a:avLst/>
              <a:gdLst/>
              <a:ahLst/>
              <a:cxnLst/>
              <a:rect l="l" t="t" r="r" b="b"/>
              <a:pathLst>
                <a:path w="837" h="200" extrusionOk="0">
                  <a:moveTo>
                    <a:pt x="836" y="0"/>
                  </a:moveTo>
                  <a:cubicBezTo>
                    <a:pt x="538" y="0"/>
                    <a:pt x="259" y="0"/>
                    <a:pt x="1" y="40"/>
                  </a:cubicBezTo>
                  <a:cubicBezTo>
                    <a:pt x="60" y="180"/>
                    <a:pt x="220" y="160"/>
                    <a:pt x="339" y="199"/>
                  </a:cubicBezTo>
                  <a:cubicBezTo>
                    <a:pt x="518" y="180"/>
                    <a:pt x="657" y="180"/>
                    <a:pt x="836" y="160"/>
                  </a:cubicBezTo>
                  <a:lnTo>
                    <a:pt x="8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7218;p9">
              <a:extLst>
                <a:ext uri="{FF2B5EF4-FFF2-40B4-BE49-F238E27FC236}">
                  <a16:creationId xmlns:a16="http://schemas.microsoft.com/office/drawing/2014/main" id="{47F8FB08-C62E-4492-8BBF-72D80CD5F5AF}"/>
                </a:ext>
              </a:extLst>
            </p:cNvPr>
            <p:cNvSpPr/>
            <p:nvPr/>
          </p:nvSpPr>
          <p:spPr>
            <a:xfrm>
              <a:off x="4766575" y="4113425"/>
              <a:ext cx="13950" cy="8350"/>
            </a:xfrm>
            <a:custGeom>
              <a:avLst/>
              <a:gdLst/>
              <a:ahLst/>
              <a:cxnLst/>
              <a:rect l="l" t="t" r="r" b="b"/>
              <a:pathLst>
                <a:path w="558" h="334" extrusionOk="0">
                  <a:moveTo>
                    <a:pt x="217" y="0"/>
                  </a:moveTo>
                  <a:cubicBezTo>
                    <a:pt x="147" y="0"/>
                    <a:pt x="75" y="39"/>
                    <a:pt x="1" y="151"/>
                  </a:cubicBezTo>
                  <a:cubicBezTo>
                    <a:pt x="96" y="268"/>
                    <a:pt x="191" y="334"/>
                    <a:pt x="290" y="334"/>
                  </a:cubicBezTo>
                  <a:cubicBezTo>
                    <a:pt x="376" y="334"/>
                    <a:pt x="465" y="283"/>
                    <a:pt x="558" y="171"/>
                  </a:cubicBezTo>
                  <a:cubicBezTo>
                    <a:pt x="446" y="109"/>
                    <a:pt x="334" y="0"/>
                    <a:pt x="2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7219;p9">
              <a:extLst>
                <a:ext uri="{FF2B5EF4-FFF2-40B4-BE49-F238E27FC236}">
                  <a16:creationId xmlns:a16="http://schemas.microsoft.com/office/drawing/2014/main" id="{398B8205-FF49-4D84-82A4-A4DD49E9F87D}"/>
                </a:ext>
              </a:extLst>
            </p:cNvPr>
            <p:cNvSpPr/>
            <p:nvPr/>
          </p:nvSpPr>
          <p:spPr>
            <a:xfrm>
              <a:off x="4644725" y="41788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1" y="1"/>
                  </a:moveTo>
                  <a:cubicBezTo>
                    <a:pt x="122" y="167"/>
                    <a:pt x="287" y="204"/>
                    <a:pt x="460" y="204"/>
                  </a:cubicBezTo>
                  <a:cubicBezTo>
                    <a:pt x="599" y="204"/>
                    <a:pt x="744" y="180"/>
                    <a:pt x="876" y="180"/>
                  </a:cubicBezTo>
                  <a:cubicBezTo>
                    <a:pt x="598" y="1"/>
                    <a:pt x="29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7220;p9">
              <a:extLst>
                <a:ext uri="{FF2B5EF4-FFF2-40B4-BE49-F238E27FC236}">
                  <a16:creationId xmlns:a16="http://schemas.microsoft.com/office/drawing/2014/main" id="{6E982C65-1517-473F-9439-BC1A32558C7C}"/>
                </a:ext>
              </a:extLst>
            </p:cNvPr>
            <p:cNvSpPr/>
            <p:nvPr/>
          </p:nvSpPr>
          <p:spPr>
            <a:xfrm>
              <a:off x="4709875" y="4191775"/>
              <a:ext cx="22400" cy="5150"/>
            </a:xfrm>
            <a:custGeom>
              <a:avLst/>
              <a:gdLst/>
              <a:ahLst/>
              <a:cxnLst/>
              <a:rect l="l" t="t" r="r" b="b"/>
              <a:pathLst>
                <a:path w="896" h="206" extrusionOk="0">
                  <a:moveTo>
                    <a:pt x="303" y="0"/>
                  </a:moveTo>
                  <a:cubicBezTo>
                    <a:pt x="206" y="0"/>
                    <a:pt x="105" y="9"/>
                    <a:pt x="1" y="21"/>
                  </a:cubicBezTo>
                  <a:cubicBezTo>
                    <a:pt x="151" y="171"/>
                    <a:pt x="312" y="206"/>
                    <a:pt x="476" y="206"/>
                  </a:cubicBezTo>
                  <a:cubicBezTo>
                    <a:pt x="616" y="206"/>
                    <a:pt x="758" y="180"/>
                    <a:pt x="896" y="180"/>
                  </a:cubicBezTo>
                  <a:cubicBezTo>
                    <a:pt x="717" y="43"/>
                    <a:pt x="520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7221;p9">
              <a:extLst>
                <a:ext uri="{FF2B5EF4-FFF2-40B4-BE49-F238E27FC236}">
                  <a16:creationId xmlns:a16="http://schemas.microsoft.com/office/drawing/2014/main" id="{48054BFB-D19E-4563-A72A-6F140BA3C104}"/>
                </a:ext>
              </a:extLst>
            </p:cNvPr>
            <p:cNvSpPr/>
            <p:nvPr/>
          </p:nvSpPr>
          <p:spPr>
            <a:xfrm>
              <a:off x="4670600" y="4200750"/>
              <a:ext cx="22900" cy="4000"/>
            </a:xfrm>
            <a:custGeom>
              <a:avLst/>
              <a:gdLst/>
              <a:ahLst/>
              <a:cxnLst/>
              <a:rect l="l" t="t" r="r" b="b"/>
              <a:pathLst>
                <a:path w="916" h="160" extrusionOk="0">
                  <a:moveTo>
                    <a:pt x="537" y="0"/>
                  </a:moveTo>
                  <a:cubicBezTo>
                    <a:pt x="358" y="0"/>
                    <a:pt x="179" y="20"/>
                    <a:pt x="0" y="20"/>
                  </a:cubicBezTo>
                  <a:lnTo>
                    <a:pt x="0" y="159"/>
                  </a:lnTo>
                  <a:lnTo>
                    <a:pt x="915" y="159"/>
                  </a:lnTo>
                  <a:cubicBezTo>
                    <a:pt x="816" y="40"/>
                    <a:pt x="657" y="4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7222;p9">
              <a:extLst>
                <a:ext uri="{FF2B5EF4-FFF2-40B4-BE49-F238E27FC236}">
                  <a16:creationId xmlns:a16="http://schemas.microsoft.com/office/drawing/2014/main" id="{79B6242E-333F-4F58-A940-2F93E0311B6D}"/>
                </a:ext>
              </a:extLst>
            </p:cNvPr>
            <p:cNvSpPr/>
            <p:nvPr/>
          </p:nvSpPr>
          <p:spPr>
            <a:xfrm>
              <a:off x="4614900" y="4520025"/>
              <a:ext cx="11950" cy="8200"/>
            </a:xfrm>
            <a:custGeom>
              <a:avLst/>
              <a:gdLst/>
              <a:ahLst/>
              <a:cxnLst/>
              <a:rect l="l" t="t" r="r" b="b"/>
              <a:pathLst>
                <a:path w="478" h="328" extrusionOk="0">
                  <a:moveTo>
                    <a:pt x="179" y="0"/>
                  </a:moveTo>
                  <a:cubicBezTo>
                    <a:pt x="0" y="100"/>
                    <a:pt x="20" y="219"/>
                    <a:pt x="179" y="299"/>
                  </a:cubicBezTo>
                  <a:cubicBezTo>
                    <a:pt x="227" y="319"/>
                    <a:pt x="267" y="327"/>
                    <a:pt x="300" y="327"/>
                  </a:cubicBezTo>
                  <a:cubicBezTo>
                    <a:pt x="433" y="327"/>
                    <a:pt x="462" y="187"/>
                    <a:pt x="478" y="60"/>
                  </a:cubicBezTo>
                  <a:cubicBezTo>
                    <a:pt x="378" y="60"/>
                    <a:pt x="279" y="2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7223;p9">
              <a:extLst>
                <a:ext uri="{FF2B5EF4-FFF2-40B4-BE49-F238E27FC236}">
                  <a16:creationId xmlns:a16="http://schemas.microsoft.com/office/drawing/2014/main" id="{762A6D8C-ABF1-4D82-8887-2DA5F617915A}"/>
                </a:ext>
              </a:extLst>
            </p:cNvPr>
            <p:cNvSpPr/>
            <p:nvPr/>
          </p:nvSpPr>
          <p:spPr>
            <a:xfrm>
              <a:off x="4718825" y="4405475"/>
              <a:ext cx="13450" cy="8400"/>
            </a:xfrm>
            <a:custGeom>
              <a:avLst/>
              <a:gdLst/>
              <a:ahLst/>
              <a:cxnLst/>
              <a:rect l="l" t="t" r="r" b="b"/>
              <a:pathLst>
                <a:path w="538" h="336" extrusionOk="0">
                  <a:moveTo>
                    <a:pt x="173" y="0"/>
                  </a:moveTo>
                  <a:cubicBezTo>
                    <a:pt x="115" y="0"/>
                    <a:pt x="57" y="17"/>
                    <a:pt x="1" y="67"/>
                  </a:cubicBezTo>
                  <a:cubicBezTo>
                    <a:pt x="90" y="246"/>
                    <a:pt x="175" y="335"/>
                    <a:pt x="262" y="335"/>
                  </a:cubicBezTo>
                  <a:cubicBezTo>
                    <a:pt x="349" y="335"/>
                    <a:pt x="439" y="246"/>
                    <a:pt x="538" y="67"/>
                  </a:cubicBezTo>
                  <a:lnTo>
                    <a:pt x="538" y="67"/>
                  </a:lnTo>
                  <a:cubicBezTo>
                    <a:pt x="529" y="68"/>
                    <a:pt x="521" y="68"/>
                    <a:pt x="512" y="68"/>
                  </a:cubicBezTo>
                  <a:cubicBezTo>
                    <a:pt x="409" y="68"/>
                    <a:pt x="291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7224;p9">
              <a:extLst>
                <a:ext uri="{FF2B5EF4-FFF2-40B4-BE49-F238E27FC236}">
                  <a16:creationId xmlns:a16="http://schemas.microsoft.com/office/drawing/2014/main" id="{E2AD1BD8-4298-4C44-B9DA-C498CD5A93CA}"/>
                </a:ext>
              </a:extLst>
            </p:cNvPr>
            <p:cNvSpPr/>
            <p:nvPr/>
          </p:nvSpPr>
          <p:spPr>
            <a:xfrm>
              <a:off x="4774050" y="4218500"/>
              <a:ext cx="23375" cy="4725"/>
            </a:xfrm>
            <a:custGeom>
              <a:avLst/>
              <a:gdLst/>
              <a:ahLst/>
              <a:cxnLst/>
              <a:rect l="l" t="t" r="r" b="b"/>
              <a:pathLst>
                <a:path w="935" h="189" extrusionOk="0">
                  <a:moveTo>
                    <a:pt x="452" y="1"/>
                  </a:moveTo>
                  <a:cubicBezTo>
                    <a:pt x="302" y="1"/>
                    <a:pt x="147" y="26"/>
                    <a:pt x="0" y="26"/>
                  </a:cubicBezTo>
                  <a:cubicBezTo>
                    <a:pt x="213" y="168"/>
                    <a:pt x="436" y="189"/>
                    <a:pt x="663" y="189"/>
                  </a:cubicBezTo>
                  <a:cubicBezTo>
                    <a:pt x="753" y="189"/>
                    <a:pt x="844" y="185"/>
                    <a:pt x="935" y="185"/>
                  </a:cubicBezTo>
                  <a:cubicBezTo>
                    <a:pt x="796" y="35"/>
                    <a:pt x="628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7225;p9">
              <a:extLst>
                <a:ext uri="{FF2B5EF4-FFF2-40B4-BE49-F238E27FC236}">
                  <a16:creationId xmlns:a16="http://schemas.microsoft.com/office/drawing/2014/main" id="{B6C1706B-BC48-488F-90D0-051A3FAB1E4C}"/>
                </a:ext>
              </a:extLst>
            </p:cNvPr>
            <p:cNvSpPr/>
            <p:nvPr/>
          </p:nvSpPr>
          <p:spPr>
            <a:xfrm>
              <a:off x="5223125" y="4358700"/>
              <a:ext cx="22400" cy="4625"/>
            </a:xfrm>
            <a:custGeom>
              <a:avLst/>
              <a:gdLst/>
              <a:ahLst/>
              <a:cxnLst/>
              <a:rect l="l" t="t" r="r" b="b"/>
              <a:pathLst>
                <a:path w="896" h="185" extrusionOk="0">
                  <a:moveTo>
                    <a:pt x="547" y="1"/>
                  </a:moveTo>
                  <a:cubicBezTo>
                    <a:pt x="342" y="1"/>
                    <a:pt x="155" y="26"/>
                    <a:pt x="0" y="167"/>
                  </a:cubicBezTo>
                  <a:cubicBezTo>
                    <a:pt x="22" y="166"/>
                    <a:pt x="43" y="165"/>
                    <a:pt x="65" y="165"/>
                  </a:cubicBezTo>
                  <a:cubicBezTo>
                    <a:pt x="188" y="165"/>
                    <a:pt x="313" y="185"/>
                    <a:pt x="437" y="185"/>
                  </a:cubicBezTo>
                  <a:cubicBezTo>
                    <a:pt x="595" y="185"/>
                    <a:pt x="750" y="153"/>
                    <a:pt x="895" y="8"/>
                  </a:cubicBezTo>
                  <a:cubicBezTo>
                    <a:pt x="776" y="8"/>
                    <a:pt x="659" y="1"/>
                    <a:pt x="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7226;p9">
              <a:extLst>
                <a:ext uri="{FF2B5EF4-FFF2-40B4-BE49-F238E27FC236}">
                  <a16:creationId xmlns:a16="http://schemas.microsoft.com/office/drawing/2014/main" id="{A45125F3-288D-489A-9CCB-3F867EADB933}"/>
                </a:ext>
              </a:extLst>
            </p:cNvPr>
            <p:cNvSpPr/>
            <p:nvPr/>
          </p:nvSpPr>
          <p:spPr>
            <a:xfrm>
              <a:off x="4396575" y="4332150"/>
              <a:ext cx="24400" cy="4375"/>
            </a:xfrm>
            <a:custGeom>
              <a:avLst/>
              <a:gdLst/>
              <a:ahLst/>
              <a:cxnLst/>
              <a:rect l="l" t="t" r="r" b="b"/>
              <a:pathLst>
                <a:path w="976" h="175" extrusionOk="0">
                  <a:moveTo>
                    <a:pt x="535" y="0"/>
                  </a:moveTo>
                  <a:cubicBezTo>
                    <a:pt x="379" y="0"/>
                    <a:pt x="218" y="37"/>
                    <a:pt x="56" y="37"/>
                  </a:cubicBezTo>
                  <a:cubicBezTo>
                    <a:pt x="38" y="37"/>
                    <a:pt x="19" y="37"/>
                    <a:pt x="0" y="36"/>
                  </a:cubicBezTo>
                  <a:lnTo>
                    <a:pt x="0" y="36"/>
                  </a:lnTo>
                  <a:cubicBezTo>
                    <a:pt x="299" y="155"/>
                    <a:pt x="637" y="175"/>
                    <a:pt x="975" y="175"/>
                  </a:cubicBezTo>
                  <a:cubicBezTo>
                    <a:pt x="836" y="36"/>
                    <a:pt x="688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7227;p9">
              <a:extLst>
                <a:ext uri="{FF2B5EF4-FFF2-40B4-BE49-F238E27FC236}">
                  <a16:creationId xmlns:a16="http://schemas.microsoft.com/office/drawing/2014/main" id="{A56EB0A4-B602-4FAD-9E55-00766A3968E9}"/>
                </a:ext>
              </a:extLst>
            </p:cNvPr>
            <p:cNvSpPr/>
            <p:nvPr/>
          </p:nvSpPr>
          <p:spPr>
            <a:xfrm>
              <a:off x="4837700" y="4424275"/>
              <a:ext cx="21400" cy="5075"/>
            </a:xfrm>
            <a:custGeom>
              <a:avLst/>
              <a:gdLst/>
              <a:ahLst/>
              <a:cxnLst/>
              <a:rect l="l" t="t" r="r" b="b"/>
              <a:pathLst>
                <a:path w="856" h="203" extrusionOk="0">
                  <a:moveTo>
                    <a:pt x="491" y="0"/>
                  </a:moveTo>
                  <a:cubicBezTo>
                    <a:pt x="376" y="0"/>
                    <a:pt x="254" y="23"/>
                    <a:pt x="134" y="23"/>
                  </a:cubicBezTo>
                  <a:cubicBezTo>
                    <a:pt x="89" y="23"/>
                    <a:pt x="44" y="20"/>
                    <a:pt x="0" y="11"/>
                  </a:cubicBezTo>
                  <a:lnTo>
                    <a:pt x="0" y="11"/>
                  </a:lnTo>
                  <a:cubicBezTo>
                    <a:pt x="106" y="165"/>
                    <a:pt x="240" y="203"/>
                    <a:pt x="384" y="203"/>
                  </a:cubicBezTo>
                  <a:cubicBezTo>
                    <a:pt x="521" y="203"/>
                    <a:pt x="666" y="169"/>
                    <a:pt x="806" y="169"/>
                  </a:cubicBezTo>
                  <a:cubicBezTo>
                    <a:pt x="822" y="169"/>
                    <a:pt x="839" y="169"/>
                    <a:pt x="856" y="170"/>
                  </a:cubicBezTo>
                  <a:cubicBezTo>
                    <a:pt x="754" y="32"/>
                    <a:pt x="628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7228;p9">
              <a:extLst>
                <a:ext uri="{FF2B5EF4-FFF2-40B4-BE49-F238E27FC236}">
                  <a16:creationId xmlns:a16="http://schemas.microsoft.com/office/drawing/2014/main" id="{48C2D450-55D6-475B-BC9F-F4394F9F8CD5}"/>
                </a:ext>
              </a:extLst>
            </p:cNvPr>
            <p:cNvSpPr/>
            <p:nvPr/>
          </p:nvSpPr>
          <p:spPr>
            <a:xfrm>
              <a:off x="4731775" y="4207850"/>
              <a:ext cx="22400" cy="6350"/>
            </a:xfrm>
            <a:custGeom>
              <a:avLst/>
              <a:gdLst/>
              <a:ahLst/>
              <a:cxnLst/>
              <a:rect l="l" t="t" r="r" b="b"/>
              <a:pathLst>
                <a:path w="896" h="254" extrusionOk="0">
                  <a:moveTo>
                    <a:pt x="722" y="1"/>
                  </a:moveTo>
                  <a:cubicBezTo>
                    <a:pt x="676" y="1"/>
                    <a:pt x="628" y="20"/>
                    <a:pt x="577" y="54"/>
                  </a:cubicBezTo>
                  <a:cubicBezTo>
                    <a:pt x="378" y="54"/>
                    <a:pt x="199" y="74"/>
                    <a:pt x="0" y="74"/>
                  </a:cubicBezTo>
                  <a:lnTo>
                    <a:pt x="80" y="233"/>
                  </a:lnTo>
                  <a:cubicBezTo>
                    <a:pt x="338" y="233"/>
                    <a:pt x="617" y="253"/>
                    <a:pt x="895" y="253"/>
                  </a:cubicBezTo>
                  <a:lnTo>
                    <a:pt x="895" y="114"/>
                  </a:lnTo>
                  <a:cubicBezTo>
                    <a:pt x="839" y="35"/>
                    <a:pt x="782" y="1"/>
                    <a:pt x="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7229;p9">
              <a:extLst>
                <a:ext uri="{FF2B5EF4-FFF2-40B4-BE49-F238E27FC236}">
                  <a16:creationId xmlns:a16="http://schemas.microsoft.com/office/drawing/2014/main" id="{DC11CC81-8EBA-47DC-B003-E97C1AE58E62}"/>
                </a:ext>
              </a:extLst>
            </p:cNvPr>
            <p:cNvSpPr/>
            <p:nvPr/>
          </p:nvSpPr>
          <p:spPr>
            <a:xfrm>
              <a:off x="4390600" y="4406125"/>
              <a:ext cx="18925" cy="9975"/>
            </a:xfrm>
            <a:custGeom>
              <a:avLst/>
              <a:gdLst/>
              <a:ahLst/>
              <a:cxnLst/>
              <a:rect l="l" t="t" r="r" b="b"/>
              <a:pathLst>
                <a:path w="757" h="399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19" y="81"/>
                    <a:pt x="1" y="81"/>
                    <a:pt x="339" y="399"/>
                  </a:cubicBezTo>
                  <a:cubicBezTo>
                    <a:pt x="498" y="299"/>
                    <a:pt x="757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7230;p9">
              <a:extLst>
                <a:ext uri="{FF2B5EF4-FFF2-40B4-BE49-F238E27FC236}">
                  <a16:creationId xmlns:a16="http://schemas.microsoft.com/office/drawing/2014/main" id="{68B94948-3EE7-474D-A675-2B008AC4A209}"/>
                </a:ext>
              </a:extLst>
            </p:cNvPr>
            <p:cNvSpPr/>
            <p:nvPr/>
          </p:nvSpPr>
          <p:spPr>
            <a:xfrm>
              <a:off x="4991175" y="4213850"/>
              <a:ext cx="12150" cy="9475"/>
            </a:xfrm>
            <a:custGeom>
              <a:avLst/>
              <a:gdLst/>
              <a:ahLst/>
              <a:cxnLst/>
              <a:rect l="l" t="t" r="r" b="b"/>
              <a:pathLst>
                <a:path w="486" h="379" extrusionOk="0">
                  <a:moveTo>
                    <a:pt x="192" y="1"/>
                  </a:moveTo>
                  <a:cubicBezTo>
                    <a:pt x="85" y="1"/>
                    <a:pt x="1" y="30"/>
                    <a:pt x="28" y="153"/>
                  </a:cubicBezTo>
                  <a:cubicBezTo>
                    <a:pt x="39" y="331"/>
                    <a:pt x="119" y="378"/>
                    <a:pt x="222" y="378"/>
                  </a:cubicBezTo>
                  <a:cubicBezTo>
                    <a:pt x="303" y="378"/>
                    <a:pt x="398" y="349"/>
                    <a:pt x="486" y="332"/>
                  </a:cubicBezTo>
                  <a:cubicBezTo>
                    <a:pt x="446" y="232"/>
                    <a:pt x="386" y="113"/>
                    <a:pt x="346" y="13"/>
                  </a:cubicBezTo>
                  <a:cubicBezTo>
                    <a:pt x="296" y="7"/>
                    <a:pt x="242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7231;p9">
              <a:extLst>
                <a:ext uri="{FF2B5EF4-FFF2-40B4-BE49-F238E27FC236}">
                  <a16:creationId xmlns:a16="http://schemas.microsoft.com/office/drawing/2014/main" id="{AFE7548B-CDD1-4F5C-AA94-014878816B8D}"/>
                </a:ext>
              </a:extLst>
            </p:cNvPr>
            <p:cNvSpPr/>
            <p:nvPr/>
          </p:nvSpPr>
          <p:spPr>
            <a:xfrm>
              <a:off x="4521400" y="4293250"/>
              <a:ext cx="10475" cy="8975"/>
            </a:xfrm>
            <a:custGeom>
              <a:avLst/>
              <a:gdLst/>
              <a:ahLst/>
              <a:cxnLst/>
              <a:rect l="l" t="t" r="r" b="b"/>
              <a:pathLst>
                <a:path w="419" h="359" extrusionOk="0">
                  <a:moveTo>
                    <a:pt x="1" y="0"/>
                  </a:moveTo>
                  <a:cubicBezTo>
                    <a:pt x="60" y="140"/>
                    <a:pt x="120" y="358"/>
                    <a:pt x="279" y="358"/>
                  </a:cubicBezTo>
                  <a:cubicBezTo>
                    <a:pt x="418" y="338"/>
                    <a:pt x="359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7232;p9">
              <a:extLst>
                <a:ext uri="{FF2B5EF4-FFF2-40B4-BE49-F238E27FC236}">
                  <a16:creationId xmlns:a16="http://schemas.microsoft.com/office/drawing/2014/main" id="{145F61E8-0461-4195-8854-AAF002C2A300}"/>
                </a:ext>
              </a:extLst>
            </p:cNvPr>
            <p:cNvSpPr/>
            <p:nvPr/>
          </p:nvSpPr>
          <p:spPr>
            <a:xfrm>
              <a:off x="5004300" y="4106975"/>
              <a:ext cx="12950" cy="7250"/>
            </a:xfrm>
            <a:custGeom>
              <a:avLst/>
              <a:gdLst/>
              <a:ahLst/>
              <a:cxnLst/>
              <a:rect l="l" t="t" r="r" b="b"/>
              <a:pathLst>
                <a:path w="518" h="290" extrusionOk="0">
                  <a:moveTo>
                    <a:pt x="258" y="0"/>
                  </a:moveTo>
                  <a:cubicBezTo>
                    <a:pt x="130" y="0"/>
                    <a:pt x="38" y="90"/>
                    <a:pt x="0" y="290"/>
                  </a:cubicBezTo>
                  <a:cubicBezTo>
                    <a:pt x="159" y="210"/>
                    <a:pt x="358" y="230"/>
                    <a:pt x="518" y="91"/>
                  </a:cubicBezTo>
                  <a:cubicBezTo>
                    <a:pt x="421" y="32"/>
                    <a:pt x="333" y="0"/>
                    <a:pt x="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7233;p9">
              <a:extLst>
                <a:ext uri="{FF2B5EF4-FFF2-40B4-BE49-F238E27FC236}">
                  <a16:creationId xmlns:a16="http://schemas.microsoft.com/office/drawing/2014/main" id="{5859B809-1B65-48FC-BD99-7C165C0AAA95}"/>
                </a:ext>
              </a:extLst>
            </p:cNvPr>
            <p:cNvSpPr/>
            <p:nvPr/>
          </p:nvSpPr>
          <p:spPr>
            <a:xfrm>
              <a:off x="5384750" y="4424375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502" y="1"/>
                  </a:moveTo>
                  <a:cubicBezTo>
                    <a:pt x="320" y="1"/>
                    <a:pt x="155" y="53"/>
                    <a:pt x="0" y="166"/>
                  </a:cubicBezTo>
                  <a:cubicBezTo>
                    <a:pt x="101" y="183"/>
                    <a:pt x="209" y="203"/>
                    <a:pt x="316" y="203"/>
                  </a:cubicBezTo>
                  <a:cubicBezTo>
                    <a:pt x="463" y="203"/>
                    <a:pt x="610" y="165"/>
                    <a:pt x="736" y="27"/>
                  </a:cubicBezTo>
                  <a:cubicBezTo>
                    <a:pt x="655" y="9"/>
                    <a:pt x="577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7234;p9">
              <a:extLst>
                <a:ext uri="{FF2B5EF4-FFF2-40B4-BE49-F238E27FC236}">
                  <a16:creationId xmlns:a16="http://schemas.microsoft.com/office/drawing/2014/main" id="{99706E3B-A327-4E11-B828-0C554209F89F}"/>
                </a:ext>
              </a:extLst>
            </p:cNvPr>
            <p:cNvSpPr/>
            <p:nvPr/>
          </p:nvSpPr>
          <p:spPr>
            <a:xfrm>
              <a:off x="4690000" y="4209700"/>
              <a:ext cx="10950" cy="13450"/>
            </a:xfrm>
            <a:custGeom>
              <a:avLst/>
              <a:gdLst/>
              <a:ahLst/>
              <a:cxnLst/>
              <a:rect l="l" t="t" r="r" b="b"/>
              <a:pathLst>
                <a:path w="438" h="538" extrusionOk="0">
                  <a:moveTo>
                    <a:pt x="139" y="0"/>
                  </a:moveTo>
                  <a:cubicBezTo>
                    <a:pt x="40" y="80"/>
                    <a:pt x="0" y="179"/>
                    <a:pt x="60" y="299"/>
                  </a:cubicBezTo>
                  <a:lnTo>
                    <a:pt x="279" y="537"/>
                  </a:lnTo>
                  <a:cubicBezTo>
                    <a:pt x="438" y="358"/>
                    <a:pt x="378" y="199"/>
                    <a:pt x="259" y="40"/>
                  </a:cubicBezTo>
                  <a:cubicBezTo>
                    <a:pt x="199" y="40"/>
                    <a:pt x="179" y="4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7235;p9">
              <a:extLst>
                <a:ext uri="{FF2B5EF4-FFF2-40B4-BE49-F238E27FC236}">
                  <a16:creationId xmlns:a16="http://schemas.microsoft.com/office/drawing/2014/main" id="{A89BF94B-3E0E-44DD-93B4-E620651816DD}"/>
                </a:ext>
              </a:extLst>
            </p:cNvPr>
            <p:cNvSpPr/>
            <p:nvPr/>
          </p:nvSpPr>
          <p:spPr>
            <a:xfrm>
              <a:off x="5425025" y="4428525"/>
              <a:ext cx="16925" cy="7000"/>
            </a:xfrm>
            <a:custGeom>
              <a:avLst/>
              <a:gdLst/>
              <a:ahLst/>
              <a:cxnLst/>
              <a:rect l="l" t="t" r="r" b="b"/>
              <a:pathLst>
                <a:path w="677" h="280" extrusionOk="0">
                  <a:moveTo>
                    <a:pt x="339" y="0"/>
                  </a:moveTo>
                  <a:cubicBezTo>
                    <a:pt x="239" y="0"/>
                    <a:pt x="120" y="40"/>
                    <a:pt x="20" y="60"/>
                  </a:cubicBezTo>
                  <a:cubicBezTo>
                    <a:pt x="1" y="100"/>
                    <a:pt x="1" y="139"/>
                    <a:pt x="1" y="199"/>
                  </a:cubicBezTo>
                  <a:cubicBezTo>
                    <a:pt x="57" y="255"/>
                    <a:pt x="119" y="280"/>
                    <a:pt x="184" y="280"/>
                  </a:cubicBezTo>
                  <a:cubicBezTo>
                    <a:pt x="235" y="280"/>
                    <a:pt x="287" y="265"/>
                    <a:pt x="339" y="239"/>
                  </a:cubicBezTo>
                  <a:cubicBezTo>
                    <a:pt x="478" y="199"/>
                    <a:pt x="577" y="199"/>
                    <a:pt x="677" y="179"/>
                  </a:cubicBezTo>
                  <a:cubicBezTo>
                    <a:pt x="617" y="40"/>
                    <a:pt x="478" y="6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7236;p9">
              <a:extLst>
                <a:ext uri="{FF2B5EF4-FFF2-40B4-BE49-F238E27FC236}">
                  <a16:creationId xmlns:a16="http://schemas.microsoft.com/office/drawing/2014/main" id="{B10F5B03-5BB4-4584-A9A2-BE1CB209FAC5}"/>
                </a:ext>
              </a:extLst>
            </p:cNvPr>
            <p:cNvSpPr/>
            <p:nvPr/>
          </p:nvSpPr>
          <p:spPr>
            <a:xfrm>
              <a:off x="4911300" y="4446125"/>
              <a:ext cx="18425" cy="4800"/>
            </a:xfrm>
            <a:custGeom>
              <a:avLst/>
              <a:gdLst/>
              <a:ahLst/>
              <a:cxnLst/>
              <a:rect l="l" t="t" r="r" b="b"/>
              <a:pathLst>
                <a:path w="737" h="192" extrusionOk="0">
                  <a:moveTo>
                    <a:pt x="308" y="1"/>
                  </a:moveTo>
                  <a:cubicBezTo>
                    <a:pt x="206" y="1"/>
                    <a:pt x="102" y="17"/>
                    <a:pt x="0" y="32"/>
                  </a:cubicBezTo>
                  <a:cubicBezTo>
                    <a:pt x="109" y="162"/>
                    <a:pt x="241" y="192"/>
                    <a:pt x="381" y="192"/>
                  </a:cubicBezTo>
                  <a:cubicBezTo>
                    <a:pt x="497" y="192"/>
                    <a:pt x="619" y="171"/>
                    <a:pt x="736" y="171"/>
                  </a:cubicBezTo>
                  <a:cubicBezTo>
                    <a:pt x="616" y="38"/>
                    <a:pt x="465" y="1"/>
                    <a:pt x="3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7237;p9">
              <a:extLst>
                <a:ext uri="{FF2B5EF4-FFF2-40B4-BE49-F238E27FC236}">
                  <a16:creationId xmlns:a16="http://schemas.microsoft.com/office/drawing/2014/main" id="{E2F6A614-CBFB-40E3-B85E-2067E3081D01}"/>
                </a:ext>
              </a:extLst>
            </p:cNvPr>
            <p:cNvSpPr/>
            <p:nvPr/>
          </p:nvSpPr>
          <p:spPr>
            <a:xfrm>
              <a:off x="5068950" y="4437950"/>
              <a:ext cx="18425" cy="4500"/>
            </a:xfrm>
            <a:custGeom>
              <a:avLst/>
              <a:gdLst/>
              <a:ahLst/>
              <a:cxnLst/>
              <a:rect l="l" t="t" r="r" b="b"/>
              <a:pathLst>
                <a:path w="737" h="180" extrusionOk="0">
                  <a:moveTo>
                    <a:pt x="588" y="0"/>
                  </a:moveTo>
                  <a:cubicBezTo>
                    <a:pt x="372" y="0"/>
                    <a:pt x="179" y="14"/>
                    <a:pt x="0" y="160"/>
                  </a:cubicBezTo>
                  <a:cubicBezTo>
                    <a:pt x="104" y="160"/>
                    <a:pt x="215" y="179"/>
                    <a:pt x="326" y="179"/>
                  </a:cubicBezTo>
                  <a:cubicBezTo>
                    <a:pt x="470" y="179"/>
                    <a:pt x="613" y="147"/>
                    <a:pt x="736" y="1"/>
                  </a:cubicBezTo>
                  <a:cubicBezTo>
                    <a:pt x="686" y="1"/>
                    <a:pt x="636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7238;p9">
              <a:extLst>
                <a:ext uri="{FF2B5EF4-FFF2-40B4-BE49-F238E27FC236}">
                  <a16:creationId xmlns:a16="http://schemas.microsoft.com/office/drawing/2014/main" id="{BFEC61AD-D650-4B0D-8EBF-26650B7D650E}"/>
                </a:ext>
              </a:extLst>
            </p:cNvPr>
            <p:cNvSpPr/>
            <p:nvPr/>
          </p:nvSpPr>
          <p:spPr>
            <a:xfrm>
              <a:off x="5251950" y="4498050"/>
              <a:ext cx="9475" cy="5100"/>
            </a:xfrm>
            <a:custGeom>
              <a:avLst/>
              <a:gdLst/>
              <a:ahLst/>
              <a:cxnLst/>
              <a:rect l="l" t="t" r="r" b="b"/>
              <a:pathLst>
                <a:path w="379" h="204" extrusionOk="0">
                  <a:moveTo>
                    <a:pt x="301" y="1"/>
                  </a:moveTo>
                  <a:cubicBezTo>
                    <a:pt x="300" y="1"/>
                    <a:pt x="299" y="2"/>
                    <a:pt x="299" y="4"/>
                  </a:cubicBezTo>
                  <a:cubicBezTo>
                    <a:pt x="240" y="4"/>
                    <a:pt x="140" y="44"/>
                    <a:pt x="80" y="84"/>
                  </a:cubicBezTo>
                  <a:cubicBezTo>
                    <a:pt x="1" y="183"/>
                    <a:pt x="100" y="203"/>
                    <a:pt x="180" y="203"/>
                  </a:cubicBezTo>
                  <a:cubicBezTo>
                    <a:pt x="259" y="183"/>
                    <a:pt x="299" y="143"/>
                    <a:pt x="379" y="104"/>
                  </a:cubicBezTo>
                  <a:cubicBezTo>
                    <a:pt x="343" y="68"/>
                    <a:pt x="308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7239;p9">
              <a:extLst>
                <a:ext uri="{FF2B5EF4-FFF2-40B4-BE49-F238E27FC236}">
                  <a16:creationId xmlns:a16="http://schemas.microsoft.com/office/drawing/2014/main" id="{22621722-43A7-401F-83AC-3F0681489A34}"/>
                </a:ext>
              </a:extLst>
            </p:cNvPr>
            <p:cNvSpPr/>
            <p:nvPr/>
          </p:nvSpPr>
          <p:spPr>
            <a:xfrm>
              <a:off x="5184825" y="4363375"/>
              <a:ext cx="7475" cy="19100"/>
            </a:xfrm>
            <a:custGeom>
              <a:avLst/>
              <a:gdLst/>
              <a:ahLst/>
              <a:cxnLst/>
              <a:rect l="l" t="t" r="r" b="b"/>
              <a:pathLst>
                <a:path w="299" h="764" extrusionOk="0">
                  <a:moveTo>
                    <a:pt x="160" y="0"/>
                  </a:moveTo>
                  <a:cubicBezTo>
                    <a:pt x="160" y="120"/>
                    <a:pt x="140" y="219"/>
                    <a:pt x="100" y="358"/>
                  </a:cubicBezTo>
                  <a:cubicBezTo>
                    <a:pt x="0" y="458"/>
                    <a:pt x="40" y="577"/>
                    <a:pt x="100" y="696"/>
                  </a:cubicBezTo>
                  <a:cubicBezTo>
                    <a:pt x="130" y="741"/>
                    <a:pt x="160" y="764"/>
                    <a:pt x="206" y="764"/>
                  </a:cubicBezTo>
                  <a:cubicBezTo>
                    <a:pt x="222" y="764"/>
                    <a:pt x="239" y="761"/>
                    <a:pt x="259" y="756"/>
                  </a:cubicBezTo>
                  <a:cubicBezTo>
                    <a:pt x="279" y="716"/>
                    <a:pt x="279" y="696"/>
                    <a:pt x="299" y="677"/>
                  </a:cubicBezTo>
                  <a:lnTo>
                    <a:pt x="299" y="179"/>
                  </a:lnTo>
                  <a:cubicBezTo>
                    <a:pt x="259" y="120"/>
                    <a:pt x="199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7240;p9">
              <a:extLst>
                <a:ext uri="{FF2B5EF4-FFF2-40B4-BE49-F238E27FC236}">
                  <a16:creationId xmlns:a16="http://schemas.microsoft.com/office/drawing/2014/main" id="{DEC9A8EF-170C-4F3C-8913-D58FB7DC9CF6}"/>
                </a:ext>
              </a:extLst>
            </p:cNvPr>
            <p:cNvSpPr/>
            <p:nvPr/>
          </p:nvSpPr>
          <p:spPr>
            <a:xfrm>
              <a:off x="4666625" y="4182975"/>
              <a:ext cx="17925" cy="6925"/>
            </a:xfrm>
            <a:custGeom>
              <a:avLst/>
              <a:gdLst/>
              <a:ahLst/>
              <a:cxnLst/>
              <a:rect l="l" t="t" r="r" b="b"/>
              <a:pathLst>
                <a:path w="717" h="277" extrusionOk="0">
                  <a:moveTo>
                    <a:pt x="286" y="0"/>
                  </a:moveTo>
                  <a:cubicBezTo>
                    <a:pt x="201" y="0"/>
                    <a:pt x="112" y="14"/>
                    <a:pt x="20" y="35"/>
                  </a:cubicBezTo>
                  <a:cubicBezTo>
                    <a:pt x="0" y="75"/>
                    <a:pt x="0" y="154"/>
                    <a:pt x="0" y="214"/>
                  </a:cubicBezTo>
                  <a:cubicBezTo>
                    <a:pt x="43" y="257"/>
                    <a:pt x="97" y="276"/>
                    <a:pt x="153" y="276"/>
                  </a:cubicBezTo>
                  <a:cubicBezTo>
                    <a:pt x="202" y="276"/>
                    <a:pt x="252" y="262"/>
                    <a:pt x="299" y="234"/>
                  </a:cubicBezTo>
                  <a:cubicBezTo>
                    <a:pt x="438" y="214"/>
                    <a:pt x="577" y="214"/>
                    <a:pt x="716" y="174"/>
                  </a:cubicBezTo>
                  <a:cubicBezTo>
                    <a:pt x="588" y="46"/>
                    <a:pt x="443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7241;p9">
              <a:extLst>
                <a:ext uri="{FF2B5EF4-FFF2-40B4-BE49-F238E27FC236}">
                  <a16:creationId xmlns:a16="http://schemas.microsoft.com/office/drawing/2014/main" id="{67EB2CE0-A001-4678-86C7-B285EC68AD77}"/>
                </a:ext>
              </a:extLst>
            </p:cNvPr>
            <p:cNvSpPr/>
            <p:nvPr/>
          </p:nvSpPr>
          <p:spPr>
            <a:xfrm>
              <a:off x="4608425" y="4188100"/>
              <a:ext cx="18425" cy="4300"/>
            </a:xfrm>
            <a:custGeom>
              <a:avLst/>
              <a:gdLst/>
              <a:ahLst/>
              <a:cxnLst/>
              <a:rect l="l" t="t" r="r" b="b"/>
              <a:pathLst>
                <a:path w="737" h="172" extrusionOk="0">
                  <a:moveTo>
                    <a:pt x="342" y="0"/>
                  </a:moveTo>
                  <a:cubicBezTo>
                    <a:pt x="230" y="0"/>
                    <a:pt x="114" y="20"/>
                    <a:pt x="1" y="29"/>
                  </a:cubicBezTo>
                  <a:cubicBezTo>
                    <a:pt x="166" y="153"/>
                    <a:pt x="331" y="172"/>
                    <a:pt x="503" y="172"/>
                  </a:cubicBezTo>
                  <a:cubicBezTo>
                    <a:pt x="580" y="172"/>
                    <a:pt x="657" y="168"/>
                    <a:pt x="737" y="168"/>
                  </a:cubicBezTo>
                  <a:cubicBezTo>
                    <a:pt x="625" y="34"/>
                    <a:pt x="487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7242;p9">
              <a:extLst>
                <a:ext uri="{FF2B5EF4-FFF2-40B4-BE49-F238E27FC236}">
                  <a16:creationId xmlns:a16="http://schemas.microsoft.com/office/drawing/2014/main" id="{09735213-4C18-4506-AD9E-AC8A93A5826F}"/>
                </a:ext>
              </a:extLst>
            </p:cNvPr>
            <p:cNvSpPr/>
            <p:nvPr/>
          </p:nvSpPr>
          <p:spPr>
            <a:xfrm>
              <a:off x="4451275" y="4469300"/>
              <a:ext cx="9475" cy="12450"/>
            </a:xfrm>
            <a:custGeom>
              <a:avLst/>
              <a:gdLst/>
              <a:ahLst/>
              <a:cxnLst/>
              <a:rect l="l" t="t" r="r" b="b"/>
              <a:pathLst>
                <a:path w="379" h="498" extrusionOk="0">
                  <a:moveTo>
                    <a:pt x="379" y="0"/>
                  </a:moveTo>
                  <a:lnTo>
                    <a:pt x="1" y="140"/>
                  </a:lnTo>
                  <a:cubicBezTo>
                    <a:pt x="1" y="299"/>
                    <a:pt x="40" y="418"/>
                    <a:pt x="180" y="498"/>
                  </a:cubicBezTo>
                  <a:cubicBezTo>
                    <a:pt x="259" y="319"/>
                    <a:pt x="299" y="15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7243;p9">
              <a:extLst>
                <a:ext uri="{FF2B5EF4-FFF2-40B4-BE49-F238E27FC236}">
                  <a16:creationId xmlns:a16="http://schemas.microsoft.com/office/drawing/2014/main" id="{9CDD20C2-354C-4A3F-8CE8-B098134E3C10}"/>
                </a:ext>
              </a:extLst>
            </p:cNvPr>
            <p:cNvSpPr/>
            <p:nvPr/>
          </p:nvSpPr>
          <p:spPr>
            <a:xfrm>
              <a:off x="4599975" y="4124650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60" y="1"/>
                  </a:moveTo>
                  <a:cubicBezTo>
                    <a:pt x="1" y="120"/>
                    <a:pt x="1" y="279"/>
                    <a:pt x="60" y="399"/>
                  </a:cubicBezTo>
                  <a:cubicBezTo>
                    <a:pt x="180" y="399"/>
                    <a:pt x="319" y="379"/>
                    <a:pt x="379" y="219"/>
                  </a:cubicBezTo>
                  <a:cubicBezTo>
                    <a:pt x="279" y="180"/>
                    <a:pt x="180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7244;p9">
              <a:extLst>
                <a:ext uri="{FF2B5EF4-FFF2-40B4-BE49-F238E27FC236}">
                  <a16:creationId xmlns:a16="http://schemas.microsoft.com/office/drawing/2014/main" id="{80884811-4B46-40A0-8FAE-322401056BEF}"/>
                </a:ext>
              </a:extLst>
            </p:cNvPr>
            <p:cNvSpPr/>
            <p:nvPr/>
          </p:nvSpPr>
          <p:spPr>
            <a:xfrm>
              <a:off x="4639750" y="4394250"/>
              <a:ext cx="13950" cy="3950"/>
            </a:xfrm>
            <a:custGeom>
              <a:avLst/>
              <a:gdLst/>
              <a:ahLst/>
              <a:cxnLst/>
              <a:rect l="l" t="t" r="r" b="b"/>
              <a:pathLst>
                <a:path w="558" h="158" extrusionOk="0">
                  <a:moveTo>
                    <a:pt x="273" y="1"/>
                  </a:moveTo>
                  <a:cubicBezTo>
                    <a:pt x="180" y="1"/>
                    <a:pt x="88" y="51"/>
                    <a:pt x="1" y="158"/>
                  </a:cubicBezTo>
                  <a:lnTo>
                    <a:pt x="558" y="158"/>
                  </a:lnTo>
                  <a:cubicBezTo>
                    <a:pt x="466" y="56"/>
                    <a:pt x="369" y="1"/>
                    <a:pt x="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7245;p9">
              <a:extLst>
                <a:ext uri="{FF2B5EF4-FFF2-40B4-BE49-F238E27FC236}">
                  <a16:creationId xmlns:a16="http://schemas.microsoft.com/office/drawing/2014/main" id="{4C85160F-0F6E-4CFF-8452-3663B8D63FEF}"/>
                </a:ext>
              </a:extLst>
            </p:cNvPr>
            <p:cNvSpPr/>
            <p:nvPr/>
          </p:nvSpPr>
          <p:spPr>
            <a:xfrm>
              <a:off x="4986900" y="4372150"/>
              <a:ext cx="7975" cy="8150"/>
            </a:xfrm>
            <a:custGeom>
              <a:avLst/>
              <a:gdLst/>
              <a:ahLst/>
              <a:cxnLst/>
              <a:rect l="l" t="t" r="r" b="b"/>
              <a:pathLst>
                <a:path w="319" h="326" extrusionOk="0">
                  <a:moveTo>
                    <a:pt x="248" y="0"/>
                  </a:moveTo>
                  <a:cubicBezTo>
                    <a:pt x="78" y="0"/>
                    <a:pt x="0" y="132"/>
                    <a:pt x="0" y="326"/>
                  </a:cubicBezTo>
                  <a:cubicBezTo>
                    <a:pt x="159" y="266"/>
                    <a:pt x="259" y="166"/>
                    <a:pt x="318" y="7"/>
                  </a:cubicBezTo>
                  <a:cubicBezTo>
                    <a:pt x="293" y="3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7246;p9">
              <a:extLst>
                <a:ext uri="{FF2B5EF4-FFF2-40B4-BE49-F238E27FC236}">
                  <a16:creationId xmlns:a16="http://schemas.microsoft.com/office/drawing/2014/main" id="{1887135A-42A8-43DC-86F1-B96891BC618A}"/>
                </a:ext>
              </a:extLst>
            </p:cNvPr>
            <p:cNvSpPr/>
            <p:nvPr/>
          </p:nvSpPr>
          <p:spPr>
            <a:xfrm>
              <a:off x="4963025" y="4415575"/>
              <a:ext cx="14925" cy="4025"/>
            </a:xfrm>
            <a:custGeom>
              <a:avLst/>
              <a:gdLst/>
              <a:ahLst/>
              <a:cxnLst/>
              <a:rect l="l" t="t" r="r" b="b"/>
              <a:pathLst>
                <a:path w="597" h="161" extrusionOk="0">
                  <a:moveTo>
                    <a:pt x="597" y="1"/>
                  </a:moveTo>
                  <a:cubicBezTo>
                    <a:pt x="378" y="21"/>
                    <a:pt x="179" y="21"/>
                    <a:pt x="0" y="21"/>
                  </a:cubicBezTo>
                  <a:cubicBezTo>
                    <a:pt x="179" y="120"/>
                    <a:pt x="398" y="160"/>
                    <a:pt x="597" y="160"/>
                  </a:cubicBezTo>
                  <a:lnTo>
                    <a:pt x="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7247;p9">
              <a:extLst>
                <a:ext uri="{FF2B5EF4-FFF2-40B4-BE49-F238E27FC236}">
                  <a16:creationId xmlns:a16="http://schemas.microsoft.com/office/drawing/2014/main" id="{33160021-86EA-4A06-B0BE-F8B7F883E730}"/>
                </a:ext>
              </a:extLst>
            </p:cNvPr>
            <p:cNvSpPr/>
            <p:nvPr/>
          </p:nvSpPr>
          <p:spPr>
            <a:xfrm>
              <a:off x="4519900" y="4350400"/>
              <a:ext cx="14950" cy="4700"/>
            </a:xfrm>
            <a:custGeom>
              <a:avLst/>
              <a:gdLst/>
              <a:ahLst/>
              <a:cxnLst/>
              <a:rect l="l" t="t" r="r" b="b"/>
              <a:pathLst>
                <a:path w="598" h="188" extrusionOk="0">
                  <a:moveTo>
                    <a:pt x="252" y="1"/>
                  </a:moveTo>
                  <a:cubicBezTo>
                    <a:pt x="170" y="1"/>
                    <a:pt x="86" y="14"/>
                    <a:pt x="1" y="22"/>
                  </a:cubicBezTo>
                  <a:cubicBezTo>
                    <a:pt x="144" y="149"/>
                    <a:pt x="300" y="187"/>
                    <a:pt x="469" y="187"/>
                  </a:cubicBezTo>
                  <a:cubicBezTo>
                    <a:pt x="511" y="187"/>
                    <a:pt x="554" y="185"/>
                    <a:pt x="598" y="181"/>
                  </a:cubicBezTo>
                  <a:cubicBezTo>
                    <a:pt x="500" y="35"/>
                    <a:pt x="380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7248;p9">
              <a:extLst>
                <a:ext uri="{FF2B5EF4-FFF2-40B4-BE49-F238E27FC236}">
                  <a16:creationId xmlns:a16="http://schemas.microsoft.com/office/drawing/2014/main" id="{D8E2BC63-3128-481C-A21E-C49D53641F3F}"/>
                </a:ext>
              </a:extLst>
            </p:cNvPr>
            <p:cNvSpPr/>
            <p:nvPr/>
          </p:nvSpPr>
          <p:spPr>
            <a:xfrm>
              <a:off x="4244900" y="4345475"/>
              <a:ext cx="9025" cy="8600"/>
            </a:xfrm>
            <a:custGeom>
              <a:avLst/>
              <a:gdLst/>
              <a:ahLst/>
              <a:cxnLst/>
              <a:rect l="l" t="t" r="r" b="b"/>
              <a:pathLst>
                <a:path w="361" h="344" extrusionOk="0">
                  <a:moveTo>
                    <a:pt x="0" y="0"/>
                  </a:moveTo>
                  <a:cubicBezTo>
                    <a:pt x="40" y="119"/>
                    <a:pt x="40" y="219"/>
                    <a:pt x="40" y="338"/>
                  </a:cubicBezTo>
                  <a:cubicBezTo>
                    <a:pt x="70" y="342"/>
                    <a:pt x="96" y="343"/>
                    <a:pt x="119" y="343"/>
                  </a:cubicBezTo>
                  <a:cubicBezTo>
                    <a:pt x="361" y="343"/>
                    <a:pt x="270" y="16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7249;p9">
              <a:extLst>
                <a:ext uri="{FF2B5EF4-FFF2-40B4-BE49-F238E27FC236}">
                  <a16:creationId xmlns:a16="http://schemas.microsoft.com/office/drawing/2014/main" id="{C9D002D3-2171-4EC4-A55F-CA522D546F40}"/>
                </a:ext>
              </a:extLst>
            </p:cNvPr>
            <p:cNvSpPr/>
            <p:nvPr/>
          </p:nvSpPr>
          <p:spPr>
            <a:xfrm>
              <a:off x="4472675" y="4341175"/>
              <a:ext cx="13450" cy="4325"/>
            </a:xfrm>
            <a:custGeom>
              <a:avLst/>
              <a:gdLst/>
              <a:ahLst/>
              <a:cxnLst/>
              <a:rect l="l" t="t" r="r" b="b"/>
              <a:pathLst>
                <a:path w="538" h="173" extrusionOk="0">
                  <a:moveTo>
                    <a:pt x="178" y="1"/>
                  </a:moveTo>
                  <a:cubicBezTo>
                    <a:pt x="120" y="1"/>
                    <a:pt x="60" y="7"/>
                    <a:pt x="0" y="13"/>
                  </a:cubicBezTo>
                  <a:cubicBezTo>
                    <a:pt x="114" y="159"/>
                    <a:pt x="268" y="173"/>
                    <a:pt x="429" y="173"/>
                  </a:cubicBezTo>
                  <a:cubicBezTo>
                    <a:pt x="465" y="173"/>
                    <a:pt x="501" y="172"/>
                    <a:pt x="537" y="172"/>
                  </a:cubicBezTo>
                  <a:cubicBezTo>
                    <a:pt x="440" y="33"/>
                    <a:pt x="313" y="1"/>
                    <a:pt x="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7250;p9">
              <a:extLst>
                <a:ext uri="{FF2B5EF4-FFF2-40B4-BE49-F238E27FC236}">
                  <a16:creationId xmlns:a16="http://schemas.microsoft.com/office/drawing/2014/main" id="{B8F3ECF0-B1F1-4D5D-A335-6EAFE8746ECC}"/>
                </a:ext>
              </a:extLst>
            </p:cNvPr>
            <p:cNvSpPr/>
            <p:nvPr/>
          </p:nvSpPr>
          <p:spPr>
            <a:xfrm>
              <a:off x="5483200" y="4336500"/>
              <a:ext cx="12475" cy="4625"/>
            </a:xfrm>
            <a:custGeom>
              <a:avLst/>
              <a:gdLst/>
              <a:ahLst/>
              <a:cxnLst/>
              <a:rect l="l" t="t" r="r" b="b"/>
              <a:pathLst>
                <a:path w="499" h="185" extrusionOk="0">
                  <a:moveTo>
                    <a:pt x="100" y="1"/>
                  </a:moveTo>
                  <a:cubicBezTo>
                    <a:pt x="1" y="81"/>
                    <a:pt x="41" y="160"/>
                    <a:pt x="160" y="180"/>
                  </a:cubicBezTo>
                  <a:cubicBezTo>
                    <a:pt x="182" y="183"/>
                    <a:pt x="203" y="185"/>
                    <a:pt x="224" y="185"/>
                  </a:cubicBezTo>
                  <a:cubicBezTo>
                    <a:pt x="341" y="185"/>
                    <a:pt x="448" y="136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7251;p9">
              <a:extLst>
                <a:ext uri="{FF2B5EF4-FFF2-40B4-BE49-F238E27FC236}">
                  <a16:creationId xmlns:a16="http://schemas.microsoft.com/office/drawing/2014/main" id="{551AA7E7-AE9B-4D7F-BF23-F59E6A2EFF61}"/>
                </a:ext>
              </a:extLst>
            </p:cNvPr>
            <p:cNvSpPr/>
            <p:nvPr/>
          </p:nvSpPr>
          <p:spPr>
            <a:xfrm>
              <a:off x="4144425" y="4332525"/>
              <a:ext cx="12975" cy="4200"/>
            </a:xfrm>
            <a:custGeom>
              <a:avLst/>
              <a:gdLst/>
              <a:ahLst/>
              <a:cxnLst/>
              <a:rect l="l" t="t" r="r" b="b"/>
              <a:pathLst>
                <a:path w="519" h="16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39" y="21"/>
                    <a:pt x="160" y="21"/>
                    <a:pt x="1" y="21"/>
                  </a:cubicBezTo>
                  <a:cubicBezTo>
                    <a:pt x="88" y="118"/>
                    <a:pt x="171" y="168"/>
                    <a:pt x="253" y="168"/>
                  </a:cubicBezTo>
                  <a:cubicBezTo>
                    <a:pt x="340" y="168"/>
                    <a:pt x="426" y="113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7252;p9">
              <a:extLst>
                <a:ext uri="{FF2B5EF4-FFF2-40B4-BE49-F238E27FC236}">
                  <a16:creationId xmlns:a16="http://schemas.microsoft.com/office/drawing/2014/main" id="{935538AF-C897-4B0C-8C0B-8E688BEFC711}"/>
                </a:ext>
              </a:extLst>
            </p:cNvPr>
            <p:cNvSpPr/>
            <p:nvPr/>
          </p:nvSpPr>
          <p:spPr>
            <a:xfrm>
              <a:off x="4542300" y="4354075"/>
              <a:ext cx="14425" cy="3600"/>
            </a:xfrm>
            <a:custGeom>
              <a:avLst/>
              <a:gdLst/>
              <a:ahLst/>
              <a:cxnLst/>
              <a:rect l="l" t="t" r="r" b="b"/>
              <a:pathLst>
                <a:path w="577" h="144" extrusionOk="0">
                  <a:moveTo>
                    <a:pt x="253" y="0"/>
                  </a:moveTo>
                  <a:cubicBezTo>
                    <a:pt x="170" y="0"/>
                    <a:pt x="85" y="17"/>
                    <a:pt x="0" y="34"/>
                  </a:cubicBezTo>
                  <a:cubicBezTo>
                    <a:pt x="113" y="119"/>
                    <a:pt x="256" y="143"/>
                    <a:pt x="401" y="143"/>
                  </a:cubicBezTo>
                  <a:cubicBezTo>
                    <a:pt x="460" y="143"/>
                    <a:pt x="519" y="139"/>
                    <a:pt x="577" y="133"/>
                  </a:cubicBezTo>
                  <a:cubicBezTo>
                    <a:pt x="474" y="31"/>
                    <a:pt x="36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7253;p9">
              <a:extLst>
                <a:ext uri="{FF2B5EF4-FFF2-40B4-BE49-F238E27FC236}">
                  <a16:creationId xmlns:a16="http://schemas.microsoft.com/office/drawing/2014/main" id="{E6931573-8BCE-4CD8-AB02-D2F6E209DE94}"/>
                </a:ext>
              </a:extLst>
            </p:cNvPr>
            <p:cNvSpPr/>
            <p:nvPr/>
          </p:nvSpPr>
          <p:spPr>
            <a:xfrm>
              <a:off x="5008275" y="4468650"/>
              <a:ext cx="13950" cy="4175"/>
            </a:xfrm>
            <a:custGeom>
              <a:avLst/>
              <a:gdLst/>
              <a:ahLst/>
              <a:cxnLst/>
              <a:rect l="l" t="t" r="r" b="b"/>
              <a:pathLst>
                <a:path w="558" h="167" extrusionOk="0">
                  <a:moveTo>
                    <a:pt x="345" y="0"/>
                  </a:moveTo>
                  <a:cubicBezTo>
                    <a:pt x="221" y="0"/>
                    <a:pt x="103" y="38"/>
                    <a:pt x="0" y="166"/>
                  </a:cubicBezTo>
                  <a:cubicBezTo>
                    <a:pt x="40" y="166"/>
                    <a:pt x="80" y="166"/>
                    <a:pt x="119" y="166"/>
                  </a:cubicBezTo>
                  <a:cubicBezTo>
                    <a:pt x="277" y="166"/>
                    <a:pt x="430" y="154"/>
                    <a:pt x="557" y="26"/>
                  </a:cubicBezTo>
                  <a:cubicBezTo>
                    <a:pt x="486" y="12"/>
                    <a:pt x="415" y="0"/>
                    <a:pt x="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7254;p9">
              <a:extLst>
                <a:ext uri="{FF2B5EF4-FFF2-40B4-BE49-F238E27FC236}">
                  <a16:creationId xmlns:a16="http://schemas.microsoft.com/office/drawing/2014/main" id="{F2133493-5E34-4F67-8B6C-259BDCBE2469}"/>
                </a:ext>
              </a:extLst>
            </p:cNvPr>
            <p:cNvSpPr/>
            <p:nvPr/>
          </p:nvSpPr>
          <p:spPr>
            <a:xfrm>
              <a:off x="5459850" y="4495075"/>
              <a:ext cx="14425" cy="4500"/>
            </a:xfrm>
            <a:custGeom>
              <a:avLst/>
              <a:gdLst/>
              <a:ahLst/>
              <a:cxnLst/>
              <a:rect l="l" t="t" r="r" b="b"/>
              <a:pathLst>
                <a:path w="577" h="180" extrusionOk="0">
                  <a:moveTo>
                    <a:pt x="400" y="1"/>
                  </a:moveTo>
                  <a:cubicBezTo>
                    <a:pt x="250" y="1"/>
                    <a:pt x="99" y="21"/>
                    <a:pt x="0" y="163"/>
                  </a:cubicBezTo>
                  <a:cubicBezTo>
                    <a:pt x="69" y="170"/>
                    <a:pt x="141" y="179"/>
                    <a:pt x="212" y="179"/>
                  </a:cubicBezTo>
                  <a:cubicBezTo>
                    <a:pt x="344" y="179"/>
                    <a:pt x="473" y="146"/>
                    <a:pt x="577" y="4"/>
                  </a:cubicBezTo>
                  <a:cubicBezTo>
                    <a:pt x="520" y="4"/>
                    <a:pt x="460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7255;p9">
              <a:extLst>
                <a:ext uri="{FF2B5EF4-FFF2-40B4-BE49-F238E27FC236}">
                  <a16:creationId xmlns:a16="http://schemas.microsoft.com/office/drawing/2014/main" id="{7E953772-5DB9-4B94-A616-47BC4795D56E}"/>
                </a:ext>
              </a:extLst>
            </p:cNvPr>
            <p:cNvSpPr/>
            <p:nvPr/>
          </p:nvSpPr>
          <p:spPr>
            <a:xfrm>
              <a:off x="5376300" y="4495150"/>
              <a:ext cx="13950" cy="6575"/>
            </a:xfrm>
            <a:custGeom>
              <a:avLst/>
              <a:gdLst/>
              <a:ahLst/>
              <a:cxnLst/>
              <a:rect l="l" t="t" r="r" b="b"/>
              <a:pathLst>
                <a:path w="558" h="263" extrusionOk="0">
                  <a:moveTo>
                    <a:pt x="557" y="1"/>
                  </a:moveTo>
                  <a:cubicBezTo>
                    <a:pt x="378" y="1"/>
                    <a:pt x="179" y="1"/>
                    <a:pt x="0" y="21"/>
                  </a:cubicBezTo>
                  <a:cubicBezTo>
                    <a:pt x="80" y="80"/>
                    <a:pt x="139" y="160"/>
                    <a:pt x="199" y="200"/>
                  </a:cubicBezTo>
                  <a:cubicBezTo>
                    <a:pt x="265" y="238"/>
                    <a:pt x="327" y="262"/>
                    <a:pt x="383" y="262"/>
                  </a:cubicBezTo>
                  <a:cubicBezTo>
                    <a:pt x="443" y="262"/>
                    <a:pt x="496" y="233"/>
                    <a:pt x="537" y="160"/>
                  </a:cubicBezTo>
                  <a:cubicBezTo>
                    <a:pt x="537" y="100"/>
                    <a:pt x="557" y="6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7256;p9">
              <a:extLst>
                <a:ext uri="{FF2B5EF4-FFF2-40B4-BE49-F238E27FC236}">
                  <a16:creationId xmlns:a16="http://schemas.microsoft.com/office/drawing/2014/main" id="{7ECF0FFA-8D62-40C6-A714-90A12B29437D}"/>
                </a:ext>
              </a:extLst>
            </p:cNvPr>
            <p:cNvSpPr/>
            <p:nvPr/>
          </p:nvSpPr>
          <p:spPr>
            <a:xfrm>
              <a:off x="4976950" y="4534450"/>
              <a:ext cx="5975" cy="12950"/>
            </a:xfrm>
            <a:custGeom>
              <a:avLst/>
              <a:gdLst/>
              <a:ahLst/>
              <a:cxnLst/>
              <a:rect l="l" t="t" r="r" b="b"/>
              <a:pathLst>
                <a:path w="239" h="51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398"/>
                    <a:pt x="219" y="517"/>
                  </a:cubicBezTo>
                  <a:cubicBezTo>
                    <a:pt x="219" y="338"/>
                    <a:pt x="239" y="1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7257;p9">
              <a:extLst>
                <a:ext uri="{FF2B5EF4-FFF2-40B4-BE49-F238E27FC236}">
                  <a16:creationId xmlns:a16="http://schemas.microsoft.com/office/drawing/2014/main" id="{EAA43FD0-7344-4EF5-923E-2479EF82D4EF}"/>
                </a:ext>
              </a:extLst>
            </p:cNvPr>
            <p:cNvSpPr/>
            <p:nvPr/>
          </p:nvSpPr>
          <p:spPr>
            <a:xfrm>
              <a:off x="4832725" y="449282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130" y="1"/>
                  </a:moveTo>
                  <a:cubicBezTo>
                    <a:pt x="92" y="1"/>
                    <a:pt x="55" y="24"/>
                    <a:pt x="20" y="94"/>
                  </a:cubicBezTo>
                  <a:cubicBezTo>
                    <a:pt x="20" y="153"/>
                    <a:pt x="0" y="213"/>
                    <a:pt x="0" y="273"/>
                  </a:cubicBezTo>
                  <a:lnTo>
                    <a:pt x="358" y="273"/>
                  </a:lnTo>
                  <a:cubicBezTo>
                    <a:pt x="339" y="193"/>
                    <a:pt x="339" y="153"/>
                    <a:pt x="339" y="94"/>
                  </a:cubicBezTo>
                  <a:cubicBezTo>
                    <a:pt x="274" y="81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7258;p9">
              <a:extLst>
                <a:ext uri="{FF2B5EF4-FFF2-40B4-BE49-F238E27FC236}">
                  <a16:creationId xmlns:a16="http://schemas.microsoft.com/office/drawing/2014/main" id="{0B692EF1-9A24-49A2-BA6D-1DF9C8C30B57}"/>
                </a:ext>
              </a:extLst>
            </p:cNvPr>
            <p:cNvSpPr/>
            <p:nvPr/>
          </p:nvSpPr>
          <p:spPr>
            <a:xfrm>
              <a:off x="5050550" y="4442325"/>
              <a:ext cx="14950" cy="4400"/>
            </a:xfrm>
            <a:custGeom>
              <a:avLst/>
              <a:gdLst/>
              <a:ahLst/>
              <a:cxnLst/>
              <a:rect l="l" t="t" r="r" b="b"/>
              <a:pathLst>
                <a:path w="598" h="176" extrusionOk="0">
                  <a:moveTo>
                    <a:pt x="492" y="0"/>
                  </a:moveTo>
                  <a:cubicBezTo>
                    <a:pt x="314" y="0"/>
                    <a:pt x="150" y="44"/>
                    <a:pt x="0" y="144"/>
                  </a:cubicBezTo>
                  <a:cubicBezTo>
                    <a:pt x="94" y="160"/>
                    <a:pt x="185" y="176"/>
                    <a:pt x="268" y="176"/>
                  </a:cubicBezTo>
                  <a:cubicBezTo>
                    <a:pt x="398" y="176"/>
                    <a:pt x="512" y="138"/>
                    <a:pt x="597" y="5"/>
                  </a:cubicBezTo>
                  <a:cubicBezTo>
                    <a:pt x="562" y="2"/>
                    <a:pt x="527" y="0"/>
                    <a:pt x="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7259;p9">
              <a:extLst>
                <a:ext uri="{FF2B5EF4-FFF2-40B4-BE49-F238E27FC236}">
                  <a16:creationId xmlns:a16="http://schemas.microsoft.com/office/drawing/2014/main" id="{B31643E3-302E-41B2-B882-98D598A7D631}"/>
                </a:ext>
              </a:extLst>
            </p:cNvPr>
            <p:cNvSpPr/>
            <p:nvPr/>
          </p:nvSpPr>
          <p:spPr>
            <a:xfrm>
              <a:off x="5069950" y="44469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332" y="1"/>
                  </a:moveTo>
                  <a:cubicBezTo>
                    <a:pt x="197" y="1"/>
                    <a:pt x="75" y="38"/>
                    <a:pt x="0" y="200"/>
                  </a:cubicBezTo>
                  <a:cubicBezTo>
                    <a:pt x="199" y="160"/>
                    <a:pt x="418" y="160"/>
                    <a:pt x="577" y="21"/>
                  </a:cubicBezTo>
                  <a:cubicBezTo>
                    <a:pt x="496" y="14"/>
                    <a:pt x="412" y="1"/>
                    <a:pt x="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7260;p9">
              <a:extLst>
                <a:ext uri="{FF2B5EF4-FFF2-40B4-BE49-F238E27FC236}">
                  <a16:creationId xmlns:a16="http://schemas.microsoft.com/office/drawing/2014/main" id="{F3FC72AB-02D3-4D4B-B5F5-6794F1324FD0}"/>
                </a:ext>
              </a:extLst>
            </p:cNvPr>
            <p:cNvSpPr/>
            <p:nvPr/>
          </p:nvSpPr>
          <p:spPr>
            <a:xfrm>
              <a:off x="5069450" y="4114425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87" y="0"/>
                  </a:moveTo>
                  <a:cubicBezTo>
                    <a:pt x="126" y="0"/>
                    <a:pt x="63" y="42"/>
                    <a:pt x="0" y="131"/>
                  </a:cubicBezTo>
                  <a:cubicBezTo>
                    <a:pt x="120" y="191"/>
                    <a:pt x="239" y="231"/>
                    <a:pt x="338" y="290"/>
                  </a:cubicBezTo>
                  <a:cubicBezTo>
                    <a:pt x="338" y="231"/>
                    <a:pt x="378" y="211"/>
                    <a:pt x="398" y="171"/>
                  </a:cubicBezTo>
                  <a:cubicBezTo>
                    <a:pt x="333" y="62"/>
                    <a:pt x="261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7261;p9">
              <a:extLst>
                <a:ext uri="{FF2B5EF4-FFF2-40B4-BE49-F238E27FC236}">
                  <a16:creationId xmlns:a16="http://schemas.microsoft.com/office/drawing/2014/main" id="{5C3EAF52-EF97-4BD9-9621-2B3CD7786123}"/>
                </a:ext>
              </a:extLst>
            </p:cNvPr>
            <p:cNvSpPr/>
            <p:nvPr/>
          </p:nvSpPr>
          <p:spPr>
            <a:xfrm>
              <a:off x="5126625" y="4109250"/>
              <a:ext cx="14950" cy="4275"/>
            </a:xfrm>
            <a:custGeom>
              <a:avLst/>
              <a:gdLst/>
              <a:ahLst/>
              <a:cxnLst/>
              <a:rect l="l" t="t" r="r" b="b"/>
              <a:pathLst>
                <a:path w="598" h="171" extrusionOk="0">
                  <a:moveTo>
                    <a:pt x="1" y="0"/>
                  </a:moveTo>
                  <a:lnTo>
                    <a:pt x="1" y="139"/>
                  </a:lnTo>
                  <a:cubicBezTo>
                    <a:pt x="74" y="159"/>
                    <a:pt x="145" y="170"/>
                    <a:pt x="213" y="170"/>
                  </a:cubicBezTo>
                  <a:cubicBezTo>
                    <a:pt x="350" y="170"/>
                    <a:pt x="478" y="126"/>
                    <a:pt x="598" y="20"/>
                  </a:cubicBezTo>
                  <a:cubicBezTo>
                    <a:pt x="399" y="20"/>
                    <a:pt x="2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7262;p9">
              <a:extLst>
                <a:ext uri="{FF2B5EF4-FFF2-40B4-BE49-F238E27FC236}">
                  <a16:creationId xmlns:a16="http://schemas.microsoft.com/office/drawing/2014/main" id="{7C41EDFF-F53F-4545-81B5-04649EC37712}"/>
                </a:ext>
              </a:extLst>
            </p:cNvPr>
            <p:cNvSpPr/>
            <p:nvPr/>
          </p:nvSpPr>
          <p:spPr>
            <a:xfrm>
              <a:off x="4521400" y="410485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57" y="1"/>
                  </a:moveTo>
                  <a:cubicBezTo>
                    <a:pt x="225" y="1"/>
                    <a:pt x="104" y="33"/>
                    <a:pt x="1" y="176"/>
                  </a:cubicBezTo>
                  <a:cubicBezTo>
                    <a:pt x="219" y="176"/>
                    <a:pt x="418" y="176"/>
                    <a:pt x="577" y="17"/>
                  </a:cubicBezTo>
                  <a:cubicBezTo>
                    <a:pt x="501" y="10"/>
                    <a:pt x="427" y="1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7263;p9">
              <a:extLst>
                <a:ext uri="{FF2B5EF4-FFF2-40B4-BE49-F238E27FC236}">
                  <a16:creationId xmlns:a16="http://schemas.microsoft.com/office/drawing/2014/main" id="{67FBFC5F-80D3-4FBB-A6E9-914D201334B1}"/>
                </a:ext>
              </a:extLst>
            </p:cNvPr>
            <p:cNvSpPr/>
            <p:nvPr/>
          </p:nvSpPr>
          <p:spPr>
            <a:xfrm>
              <a:off x="4976950" y="4297725"/>
              <a:ext cx="5500" cy="11450"/>
            </a:xfrm>
            <a:custGeom>
              <a:avLst/>
              <a:gdLst/>
              <a:ahLst/>
              <a:cxnLst/>
              <a:rect l="l" t="t" r="r" b="b"/>
              <a:pathLst>
                <a:path w="220" h="458" extrusionOk="0">
                  <a:moveTo>
                    <a:pt x="40" y="0"/>
                  </a:moveTo>
                  <a:cubicBezTo>
                    <a:pt x="20" y="40"/>
                    <a:pt x="0" y="100"/>
                    <a:pt x="0" y="120"/>
                  </a:cubicBezTo>
                  <a:cubicBezTo>
                    <a:pt x="40" y="239"/>
                    <a:pt x="20" y="418"/>
                    <a:pt x="199" y="458"/>
                  </a:cubicBezTo>
                  <a:cubicBezTo>
                    <a:pt x="199" y="299"/>
                    <a:pt x="219" y="1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7264;p9">
              <a:extLst>
                <a:ext uri="{FF2B5EF4-FFF2-40B4-BE49-F238E27FC236}">
                  <a16:creationId xmlns:a16="http://schemas.microsoft.com/office/drawing/2014/main" id="{B2F57F0D-DB0B-4738-971B-25AD75153611}"/>
                </a:ext>
              </a:extLst>
            </p:cNvPr>
            <p:cNvSpPr/>
            <p:nvPr/>
          </p:nvSpPr>
          <p:spPr>
            <a:xfrm>
              <a:off x="4688500" y="41881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192" y="1"/>
                  </a:moveTo>
                  <a:cubicBezTo>
                    <a:pt x="130" y="1"/>
                    <a:pt x="66" y="10"/>
                    <a:pt x="0" y="28"/>
                  </a:cubicBezTo>
                  <a:cubicBezTo>
                    <a:pt x="81" y="142"/>
                    <a:pt x="187" y="171"/>
                    <a:pt x="309" y="171"/>
                  </a:cubicBezTo>
                  <a:cubicBezTo>
                    <a:pt x="398" y="171"/>
                    <a:pt x="496" y="156"/>
                    <a:pt x="597" y="147"/>
                  </a:cubicBezTo>
                  <a:cubicBezTo>
                    <a:pt x="472" y="50"/>
                    <a:pt x="337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7265;p9">
              <a:extLst>
                <a:ext uri="{FF2B5EF4-FFF2-40B4-BE49-F238E27FC236}">
                  <a16:creationId xmlns:a16="http://schemas.microsoft.com/office/drawing/2014/main" id="{C0F336D9-E76D-46DF-BBC2-D0CFE2B94BA7}"/>
                </a:ext>
              </a:extLst>
            </p:cNvPr>
            <p:cNvSpPr/>
            <p:nvPr/>
          </p:nvSpPr>
          <p:spPr>
            <a:xfrm>
              <a:off x="4815325" y="4234075"/>
              <a:ext cx="5000" cy="10450"/>
            </a:xfrm>
            <a:custGeom>
              <a:avLst/>
              <a:gdLst/>
              <a:ahLst/>
              <a:cxnLst/>
              <a:rect l="l" t="t" r="r" b="b"/>
              <a:pathLst>
                <a:path w="200" h="418" extrusionOk="0">
                  <a:moveTo>
                    <a:pt x="100" y="0"/>
                  </a:moveTo>
                  <a:cubicBezTo>
                    <a:pt x="0" y="100"/>
                    <a:pt x="40" y="199"/>
                    <a:pt x="60" y="298"/>
                  </a:cubicBezTo>
                  <a:cubicBezTo>
                    <a:pt x="60" y="358"/>
                    <a:pt x="139" y="378"/>
                    <a:pt x="159" y="418"/>
                  </a:cubicBezTo>
                  <a:cubicBezTo>
                    <a:pt x="179" y="378"/>
                    <a:pt x="179" y="318"/>
                    <a:pt x="199" y="279"/>
                  </a:cubicBezTo>
                  <a:cubicBezTo>
                    <a:pt x="159" y="179"/>
                    <a:pt x="119" y="10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7266;p9">
              <a:extLst>
                <a:ext uri="{FF2B5EF4-FFF2-40B4-BE49-F238E27FC236}">
                  <a16:creationId xmlns:a16="http://schemas.microsoft.com/office/drawing/2014/main" id="{5B7A4714-F37E-40B0-A7F9-4CF0F705F655}"/>
                </a:ext>
              </a:extLst>
            </p:cNvPr>
            <p:cNvSpPr/>
            <p:nvPr/>
          </p:nvSpPr>
          <p:spPr>
            <a:xfrm>
              <a:off x="4814325" y="4222950"/>
              <a:ext cx="13950" cy="4675"/>
            </a:xfrm>
            <a:custGeom>
              <a:avLst/>
              <a:gdLst/>
              <a:ahLst/>
              <a:cxnLst/>
              <a:rect l="l" t="t" r="r" b="b"/>
              <a:pathLst>
                <a:path w="558" h="187" extrusionOk="0">
                  <a:moveTo>
                    <a:pt x="221" y="0"/>
                  </a:moveTo>
                  <a:cubicBezTo>
                    <a:pt x="149" y="0"/>
                    <a:pt x="75" y="12"/>
                    <a:pt x="0" y="27"/>
                  </a:cubicBezTo>
                  <a:cubicBezTo>
                    <a:pt x="140" y="107"/>
                    <a:pt x="279" y="147"/>
                    <a:pt x="398" y="186"/>
                  </a:cubicBezTo>
                  <a:cubicBezTo>
                    <a:pt x="458" y="186"/>
                    <a:pt x="498" y="167"/>
                    <a:pt x="557" y="147"/>
                  </a:cubicBezTo>
                  <a:cubicBezTo>
                    <a:pt x="458" y="34"/>
                    <a:pt x="342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7267;p9">
              <a:extLst>
                <a:ext uri="{FF2B5EF4-FFF2-40B4-BE49-F238E27FC236}">
                  <a16:creationId xmlns:a16="http://schemas.microsoft.com/office/drawing/2014/main" id="{A0C0E105-8D32-41D6-8CF7-8C31E561F19F}"/>
                </a:ext>
              </a:extLst>
            </p:cNvPr>
            <p:cNvSpPr/>
            <p:nvPr/>
          </p:nvSpPr>
          <p:spPr>
            <a:xfrm>
              <a:off x="4756625" y="4214275"/>
              <a:ext cx="14950" cy="4625"/>
            </a:xfrm>
            <a:custGeom>
              <a:avLst/>
              <a:gdLst/>
              <a:ahLst/>
              <a:cxnLst/>
              <a:rect l="l" t="t" r="r" b="b"/>
              <a:pathLst>
                <a:path w="598" h="185" extrusionOk="0">
                  <a:moveTo>
                    <a:pt x="231" y="0"/>
                  </a:moveTo>
                  <a:cubicBezTo>
                    <a:pt x="155" y="0"/>
                    <a:pt x="77" y="9"/>
                    <a:pt x="1" y="16"/>
                  </a:cubicBezTo>
                  <a:cubicBezTo>
                    <a:pt x="135" y="151"/>
                    <a:pt x="280" y="184"/>
                    <a:pt x="437" y="184"/>
                  </a:cubicBezTo>
                  <a:cubicBezTo>
                    <a:pt x="489" y="184"/>
                    <a:pt x="543" y="180"/>
                    <a:pt x="598" y="175"/>
                  </a:cubicBezTo>
                  <a:cubicBezTo>
                    <a:pt x="507" y="33"/>
                    <a:pt x="37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7268;p9">
              <a:extLst>
                <a:ext uri="{FF2B5EF4-FFF2-40B4-BE49-F238E27FC236}">
                  <a16:creationId xmlns:a16="http://schemas.microsoft.com/office/drawing/2014/main" id="{B075AA8B-4140-48BE-A170-9CA05679F09C}"/>
                </a:ext>
              </a:extLst>
            </p:cNvPr>
            <p:cNvSpPr/>
            <p:nvPr/>
          </p:nvSpPr>
          <p:spPr>
            <a:xfrm>
              <a:off x="4772050" y="4516550"/>
              <a:ext cx="8475" cy="5475"/>
            </a:xfrm>
            <a:custGeom>
              <a:avLst/>
              <a:gdLst/>
              <a:ahLst/>
              <a:cxnLst/>
              <a:rect l="l" t="t" r="r" b="b"/>
              <a:pathLst>
                <a:path w="339" h="219" extrusionOk="0">
                  <a:moveTo>
                    <a:pt x="199" y="0"/>
                  </a:moveTo>
                  <a:lnTo>
                    <a:pt x="0" y="179"/>
                  </a:lnTo>
                  <a:cubicBezTo>
                    <a:pt x="60" y="179"/>
                    <a:pt x="100" y="219"/>
                    <a:pt x="160" y="219"/>
                  </a:cubicBezTo>
                  <a:cubicBezTo>
                    <a:pt x="199" y="139"/>
                    <a:pt x="279" y="80"/>
                    <a:pt x="339" y="20"/>
                  </a:cubicBezTo>
                  <a:cubicBezTo>
                    <a:pt x="279" y="20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7269;p9">
              <a:extLst>
                <a:ext uri="{FF2B5EF4-FFF2-40B4-BE49-F238E27FC236}">
                  <a16:creationId xmlns:a16="http://schemas.microsoft.com/office/drawing/2014/main" id="{A83F8C3D-188C-4B48-A61A-646ECB720C34}"/>
                </a:ext>
              </a:extLst>
            </p:cNvPr>
            <p:cNvSpPr/>
            <p:nvPr/>
          </p:nvSpPr>
          <p:spPr>
            <a:xfrm>
              <a:off x="4389600" y="427932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" y="0"/>
                  </a:moveTo>
                  <a:cubicBezTo>
                    <a:pt x="1" y="140"/>
                    <a:pt x="41" y="239"/>
                    <a:pt x="41" y="338"/>
                  </a:cubicBezTo>
                  <a:cubicBezTo>
                    <a:pt x="81" y="299"/>
                    <a:pt x="140" y="259"/>
                    <a:pt x="180" y="199"/>
                  </a:cubicBezTo>
                  <a:cubicBezTo>
                    <a:pt x="180" y="159"/>
                    <a:pt x="160" y="100"/>
                    <a:pt x="180" y="40"/>
                  </a:cubicBezTo>
                  <a:cubicBezTo>
                    <a:pt x="100" y="40"/>
                    <a:pt x="6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7270;p9">
              <a:extLst>
                <a:ext uri="{FF2B5EF4-FFF2-40B4-BE49-F238E27FC236}">
                  <a16:creationId xmlns:a16="http://schemas.microsoft.com/office/drawing/2014/main" id="{D7E038F0-7E8C-4249-8EB5-DB671D5BC794}"/>
                </a:ext>
              </a:extLst>
            </p:cNvPr>
            <p:cNvSpPr/>
            <p:nvPr/>
          </p:nvSpPr>
          <p:spPr>
            <a:xfrm>
              <a:off x="5002800" y="4283725"/>
              <a:ext cx="9475" cy="4600"/>
            </a:xfrm>
            <a:custGeom>
              <a:avLst/>
              <a:gdLst/>
              <a:ahLst/>
              <a:cxnLst/>
              <a:rect l="l" t="t" r="r" b="b"/>
              <a:pathLst>
                <a:path w="379" h="184" extrusionOk="0">
                  <a:moveTo>
                    <a:pt x="253" y="1"/>
                  </a:moveTo>
                  <a:cubicBezTo>
                    <a:pt x="141" y="1"/>
                    <a:pt x="60" y="64"/>
                    <a:pt x="1" y="182"/>
                  </a:cubicBezTo>
                  <a:cubicBezTo>
                    <a:pt x="30" y="182"/>
                    <a:pt x="58" y="183"/>
                    <a:pt x="85" y="183"/>
                  </a:cubicBezTo>
                  <a:cubicBezTo>
                    <a:pt x="208" y="183"/>
                    <a:pt x="313" y="170"/>
                    <a:pt x="379" y="23"/>
                  </a:cubicBezTo>
                  <a:cubicBezTo>
                    <a:pt x="333" y="8"/>
                    <a:pt x="291" y="1"/>
                    <a:pt x="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7271;p9">
              <a:extLst>
                <a:ext uri="{FF2B5EF4-FFF2-40B4-BE49-F238E27FC236}">
                  <a16:creationId xmlns:a16="http://schemas.microsoft.com/office/drawing/2014/main" id="{7644FB07-C1AE-4964-B4CD-722D4CA385B6}"/>
                </a:ext>
              </a:extLst>
            </p:cNvPr>
            <p:cNvSpPr/>
            <p:nvPr/>
          </p:nvSpPr>
          <p:spPr>
            <a:xfrm>
              <a:off x="4850125" y="42489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60" y="1"/>
                  </a:moveTo>
                  <a:cubicBezTo>
                    <a:pt x="40" y="80"/>
                    <a:pt x="1" y="200"/>
                    <a:pt x="20" y="359"/>
                  </a:cubicBezTo>
                  <a:lnTo>
                    <a:pt x="160" y="359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7272;p9">
              <a:extLst>
                <a:ext uri="{FF2B5EF4-FFF2-40B4-BE49-F238E27FC236}">
                  <a16:creationId xmlns:a16="http://schemas.microsoft.com/office/drawing/2014/main" id="{B1D3FBAF-5D61-4158-B163-AFC1AEB5138C}"/>
                </a:ext>
              </a:extLst>
            </p:cNvPr>
            <p:cNvSpPr/>
            <p:nvPr/>
          </p:nvSpPr>
          <p:spPr>
            <a:xfrm>
              <a:off x="5280800" y="435517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08" y="1"/>
                  </a:moveTo>
                  <a:cubicBezTo>
                    <a:pt x="73" y="1"/>
                    <a:pt x="37" y="5"/>
                    <a:pt x="1" y="10"/>
                  </a:cubicBezTo>
                  <a:cubicBezTo>
                    <a:pt x="40" y="50"/>
                    <a:pt x="120" y="109"/>
                    <a:pt x="200" y="189"/>
                  </a:cubicBezTo>
                  <a:lnTo>
                    <a:pt x="279" y="189"/>
                  </a:lnTo>
                  <a:lnTo>
                    <a:pt x="339" y="149"/>
                  </a:lnTo>
                  <a:cubicBezTo>
                    <a:pt x="295" y="32"/>
                    <a:pt x="207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7273;p9">
              <a:extLst>
                <a:ext uri="{FF2B5EF4-FFF2-40B4-BE49-F238E27FC236}">
                  <a16:creationId xmlns:a16="http://schemas.microsoft.com/office/drawing/2014/main" id="{E75F9609-D658-4097-8FB0-F0B1896DE00C}"/>
                </a:ext>
              </a:extLst>
            </p:cNvPr>
            <p:cNvSpPr/>
            <p:nvPr/>
          </p:nvSpPr>
          <p:spPr>
            <a:xfrm>
              <a:off x="4464700" y="4337700"/>
              <a:ext cx="8475" cy="3800"/>
            </a:xfrm>
            <a:custGeom>
              <a:avLst/>
              <a:gdLst/>
              <a:ahLst/>
              <a:cxnLst/>
              <a:rect l="l" t="t" r="r" b="b"/>
              <a:pathLst>
                <a:path w="339" h="152" extrusionOk="0">
                  <a:moveTo>
                    <a:pt x="173" y="0"/>
                  </a:moveTo>
                  <a:cubicBezTo>
                    <a:pt x="117" y="0"/>
                    <a:pt x="59" y="45"/>
                    <a:pt x="1" y="132"/>
                  </a:cubicBezTo>
                  <a:cubicBezTo>
                    <a:pt x="120" y="152"/>
                    <a:pt x="220" y="152"/>
                    <a:pt x="339" y="152"/>
                  </a:cubicBezTo>
                  <a:cubicBezTo>
                    <a:pt x="288" y="50"/>
                    <a:pt x="232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7274;p9">
              <a:extLst>
                <a:ext uri="{FF2B5EF4-FFF2-40B4-BE49-F238E27FC236}">
                  <a16:creationId xmlns:a16="http://schemas.microsoft.com/office/drawing/2014/main" id="{4DF2C221-3151-40C1-A57D-858564431120}"/>
                </a:ext>
              </a:extLst>
            </p:cNvPr>
            <p:cNvSpPr/>
            <p:nvPr/>
          </p:nvSpPr>
          <p:spPr>
            <a:xfrm>
              <a:off x="5415575" y="4179200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288" y="1"/>
                  </a:moveTo>
                  <a:cubicBezTo>
                    <a:pt x="172" y="1"/>
                    <a:pt x="80" y="39"/>
                    <a:pt x="1" y="166"/>
                  </a:cubicBezTo>
                  <a:lnTo>
                    <a:pt x="379" y="166"/>
                  </a:lnTo>
                  <a:lnTo>
                    <a:pt x="379" y="7"/>
                  </a:lnTo>
                  <a:cubicBezTo>
                    <a:pt x="347" y="3"/>
                    <a:pt x="316" y="1"/>
                    <a:pt x="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7275;p9">
              <a:extLst>
                <a:ext uri="{FF2B5EF4-FFF2-40B4-BE49-F238E27FC236}">
                  <a16:creationId xmlns:a16="http://schemas.microsoft.com/office/drawing/2014/main" id="{30EDC0D2-53F2-44B1-A7B3-547C1E14C61A}"/>
                </a:ext>
              </a:extLst>
            </p:cNvPr>
            <p:cNvSpPr/>
            <p:nvPr/>
          </p:nvSpPr>
          <p:spPr>
            <a:xfrm>
              <a:off x="4635275" y="412665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80" y="0"/>
                  </a:moveTo>
                  <a:cubicBezTo>
                    <a:pt x="81" y="0"/>
                    <a:pt x="41" y="60"/>
                    <a:pt x="1" y="139"/>
                  </a:cubicBezTo>
                  <a:cubicBezTo>
                    <a:pt x="21" y="179"/>
                    <a:pt x="81" y="219"/>
                    <a:pt x="120" y="239"/>
                  </a:cubicBezTo>
                  <a:cubicBezTo>
                    <a:pt x="120" y="179"/>
                    <a:pt x="16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7276;p9">
              <a:extLst>
                <a:ext uri="{FF2B5EF4-FFF2-40B4-BE49-F238E27FC236}">
                  <a16:creationId xmlns:a16="http://schemas.microsoft.com/office/drawing/2014/main" id="{6858849F-BA13-4C59-8D49-1A42E34C1587}"/>
                </a:ext>
              </a:extLst>
            </p:cNvPr>
            <p:cNvSpPr/>
            <p:nvPr/>
          </p:nvSpPr>
          <p:spPr>
            <a:xfrm>
              <a:off x="4749675" y="41486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110" y="1"/>
                  </a:moveTo>
                  <a:cubicBezTo>
                    <a:pt x="85" y="1"/>
                    <a:pt x="60" y="5"/>
                    <a:pt x="40" y="15"/>
                  </a:cubicBezTo>
                  <a:cubicBezTo>
                    <a:pt x="0" y="135"/>
                    <a:pt x="0" y="274"/>
                    <a:pt x="179" y="334"/>
                  </a:cubicBezTo>
                  <a:cubicBezTo>
                    <a:pt x="179" y="234"/>
                    <a:pt x="159" y="115"/>
                    <a:pt x="179" y="15"/>
                  </a:cubicBezTo>
                  <a:cubicBezTo>
                    <a:pt x="159" y="5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7277;p9">
              <a:extLst>
                <a:ext uri="{FF2B5EF4-FFF2-40B4-BE49-F238E27FC236}">
                  <a16:creationId xmlns:a16="http://schemas.microsoft.com/office/drawing/2014/main" id="{155EF152-1ABC-496C-BA97-659AFAC8F123}"/>
                </a:ext>
              </a:extLst>
            </p:cNvPr>
            <p:cNvSpPr/>
            <p:nvPr/>
          </p:nvSpPr>
          <p:spPr>
            <a:xfrm>
              <a:off x="5157475" y="4170850"/>
              <a:ext cx="7475" cy="3550"/>
            </a:xfrm>
            <a:custGeom>
              <a:avLst/>
              <a:gdLst/>
              <a:ahLst/>
              <a:cxnLst/>
              <a:rect l="l" t="t" r="r" b="b"/>
              <a:pathLst>
                <a:path w="299" h="142" extrusionOk="0">
                  <a:moveTo>
                    <a:pt x="153" y="0"/>
                  </a:moveTo>
                  <a:cubicBezTo>
                    <a:pt x="102" y="0"/>
                    <a:pt x="51" y="50"/>
                    <a:pt x="0" y="142"/>
                  </a:cubicBezTo>
                  <a:lnTo>
                    <a:pt x="299" y="142"/>
                  </a:lnTo>
                  <a:cubicBezTo>
                    <a:pt x="250" y="45"/>
                    <a:pt x="202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7278;p9">
              <a:extLst>
                <a:ext uri="{FF2B5EF4-FFF2-40B4-BE49-F238E27FC236}">
                  <a16:creationId xmlns:a16="http://schemas.microsoft.com/office/drawing/2014/main" id="{99C133CB-70E5-467C-A2FE-398562EBFD48}"/>
                </a:ext>
              </a:extLst>
            </p:cNvPr>
            <p:cNvSpPr/>
            <p:nvPr/>
          </p:nvSpPr>
          <p:spPr>
            <a:xfrm>
              <a:off x="4341875" y="4152850"/>
              <a:ext cx="9475" cy="3825"/>
            </a:xfrm>
            <a:custGeom>
              <a:avLst/>
              <a:gdLst/>
              <a:ahLst/>
              <a:cxnLst/>
              <a:rect l="l" t="t" r="r" b="b"/>
              <a:pathLst>
                <a:path w="379" h="153" extrusionOk="0">
                  <a:moveTo>
                    <a:pt x="284" y="0"/>
                  </a:moveTo>
                  <a:cubicBezTo>
                    <a:pt x="170" y="0"/>
                    <a:pt x="79" y="35"/>
                    <a:pt x="0" y="146"/>
                  </a:cubicBezTo>
                  <a:cubicBezTo>
                    <a:pt x="33" y="150"/>
                    <a:pt x="64" y="152"/>
                    <a:pt x="94" y="152"/>
                  </a:cubicBezTo>
                  <a:cubicBezTo>
                    <a:pt x="208" y="152"/>
                    <a:pt x="299" y="117"/>
                    <a:pt x="378" y="7"/>
                  </a:cubicBezTo>
                  <a:cubicBezTo>
                    <a:pt x="345" y="2"/>
                    <a:pt x="314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7279;p9">
              <a:extLst>
                <a:ext uri="{FF2B5EF4-FFF2-40B4-BE49-F238E27FC236}">
                  <a16:creationId xmlns:a16="http://schemas.microsoft.com/office/drawing/2014/main" id="{45396E47-6144-44E0-9F46-93A6ACF8D05C}"/>
                </a:ext>
              </a:extLst>
            </p:cNvPr>
            <p:cNvSpPr/>
            <p:nvPr/>
          </p:nvSpPr>
          <p:spPr>
            <a:xfrm>
              <a:off x="4477625" y="4117700"/>
              <a:ext cx="9975" cy="4175"/>
            </a:xfrm>
            <a:custGeom>
              <a:avLst/>
              <a:gdLst/>
              <a:ahLst/>
              <a:cxnLst/>
              <a:rect l="l" t="t" r="r" b="b"/>
              <a:pathLst>
                <a:path w="399" h="167" extrusionOk="0">
                  <a:moveTo>
                    <a:pt x="1" y="0"/>
                  </a:moveTo>
                  <a:lnTo>
                    <a:pt x="1" y="159"/>
                  </a:lnTo>
                  <a:cubicBezTo>
                    <a:pt x="31" y="164"/>
                    <a:pt x="62" y="166"/>
                    <a:pt x="93" y="166"/>
                  </a:cubicBezTo>
                  <a:cubicBezTo>
                    <a:pt x="206" y="166"/>
                    <a:pt x="321" y="134"/>
                    <a:pt x="399" y="40"/>
                  </a:cubicBezTo>
                  <a:cubicBezTo>
                    <a:pt x="279" y="4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7280;p9">
              <a:extLst>
                <a:ext uri="{FF2B5EF4-FFF2-40B4-BE49-F238E27FC236}">
                  <a16:creationId xmlns:a16="http://schemas.microsoft.com/office/drawing/2014/main" id="{EEB91CA1-A1D2-4BBC-BDB1-B9B2E6C6B811}"/>
                </a:ext>
              </a:extLst>
            </p:cNvPr>
            <p:cNvSpPr/>
            <p:nvPr/>
          </p:nvSpPr>
          <p:spPr>
            <a:xfrm>
              <a:off x="4495550" y="4113400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283" y="1"/>
                  </a:moveTo>
                  <a:cubicBezTo>
                    <a:pt x="170" y="1"/>
                    <a:pt x="79" y="58"/>
                    <a:pt x="0" y="152"/>
                  </a:cubicBezTo>
                  <a:cubicBezTo>
                    <a:pt x="17" y="154"/>
                    <a:pt x="33" y="155"/>
                    <a:pt x="49" y="155"/>
                  </a:cubicBezTo>
                  <a:cubicBezTo>
                    <a:pt x="180" y="155"/>
                    <a:pt x="271" y="84"/>
                    <a:pt x="378" y="13"/>
                  </a:cubicBezTo>
                  <a:cubicBezTo>
                    <a:pt x="345" y="5"/>
                    <a:pt x="313" y="1"/>
                    <a:pt x="2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7281;p9">
              <a:extLst>
                <a:ext uri="{FF2B5EF4-FFF2-40B4-BE49-F238E27FC236}">
                  <a16:creationId xmlns:a16="http://schemas.microsoft.com/office/drawing/2014/main" id="{227EEF0B-D4CB-44CC-821F-233C7E1409BD}"/>
                </a:ext>
              </a:extLst>
            </p:cNvPr>
            <p:cNvSpPr/>
            <p:nvPr/>
          </p:nvSpPr>
          <p:spPr>
            <a:xfrm>
              <a:off x="4688500" y="42097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0" y="60"/>
                    <a:pt x="0" y="199"/>
                    <a:pt x="0" y="358"/>
                  </a:cubicBezTo>
                  <a:cubicBezTo>
                    <a:pt x="40" y="358"/>
                    <a:pt x="60" y="339"/>
                    <a:pt x="120" y="29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7282;p9">
              <a:extLst>
                <a:ext uri="{FF2B5EF4-FFF2-40B4-BE49-F238E27FC236}">
                  <a16:creationId xmlns:a16="http://schemas.microsoft.com/office/drawing/2014/main" id="{03E00F98-1837-4556-BF61-2BE125B7DFD6}"/>
                </a:ext>
              </a:extLst>
            </p:cNvPr>
            <p:cNvSpPr/>
            <p:nvPr/>
          </p:nvSpPr>
          <p:spPr>
            <a:xfrm>
              <a:off x="5424525" y="44330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21" y="0"/>
                  </a:moveTo>
                  <a:cubicBezTo>
                    <a:pt x="21" y="80"/>
                    <a:pt x="21" y="120"/>
                    <a:pt x="1" y="159"/>
                  </a:cubicBezTo>
                  <a:cubicBezTo>
                    <a:pt x="29" y="163"/>
                    <a:pt x="57" y="166"/>
                    <a:pt x="85" y="166"/>
                  </a:cubicBezTo>
                  <a:cubicBezTo>
                    <a:pt x="188" y="166"/>
                    <a:pt x="280" y="130"/>
                    <a:pt x="359" y="20"/>
                  </a:cubicBezTo>
                  <a:cubicBezTo>
                    <a:pt x="259" y="20"/>
                    <a:pt x="14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7283;p9">
              <a:extLst>
                <a:ext uri="{FF2B5EF4-FFF2-40B4-BE49-F238E27FC236}">
                  <a16:creationId xmlns:a16="http://schemas.microsoft.com/office/drawing/2014/main" id="{22023CF0-D9F3-41E5-92F3-DE02D17D9C55}"/>
                </a:ext>
              </a:extLst>
            </p:cNvPr>
            <p:cNvSpPr/>
            <p:nvPr/>
          </p:nvSpPr>
          <p:spPr>
            <a:xfrm>
              <a:off x="5415575" y="444245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379" y="0"/>
                  </a:moveTo>
                  <a:cubicBezTo>
                    <a:pt x="219" y="0"/>
                    <a:pt x="100" y="20"/>
                    <a:pt x="1" y="139"/>
                  </a:cubicBezTo>
                  <a:cubicBezTo>
                    <a:pt x="160" y="139"/>
                    <a:pt x="279" y="11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7284;p9">
              <a:extLst>
                <a:ext uri="{FF2B5EF4-FFF2-40B4-BE49-F238E27FC236}">
                  <a16:creationId xmlns:a16="http://schemas.microsoft.com/office/drawing/2014/main" id="{104DA963-A3FE-4D54-AA65-34939D3C3BA0}"/>
                </a:ext>
              </a:extLst>
            </p:cNvPr>
            <p:cNvSpPr/>
            <p:nvPr/>
          </p:nvSpPr>
          <p:spPr>
            <a:xfrm>
              <a:off x="5376300" y="4437975"/>
              <a:ext cx="4975" cy="5000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99" y="0"/>
                  </a:moveTo>
                  <a:cubicBezTo>
                    <a:pt x="80" y="20"/>
                    <a:pt x="0" y="80"/>
                    <a:pt x="80" y="199"/>
                  </a:cubicBezTo>
                  <a:cubicBezTo>
                    <a:pt x="139" y="179"/>
                    <a:pt x="159" y="179"/>
                    <a:pt x="199" y="15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7285;p9">
              <a:extLst>
                <a:ext uri="{FF2B5EF4-FFF2-40B4-BE49-F238E27FC236}">
                  <a16:creationId xmlns:a16="http://schemas.microsoft.com/office/drawing/2014/main" id="{3F08756B-37F6-455F-8FDB-3FA6F58677B1}"/>
                </a:ext>
              </a:extLst>
            </p:cNvPr>
            <p:cNvSpPr/>
            <p:nvPr/>
          </p:nvSpPr>
          <p:spPr>
            <a:xfrm>
              <a:off x="4649200" y="4499125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1" y="1"/>
                  </a:moveTo>
                  <a:lnTo>
                    <a:pt x="1" y="21"/>
                  </a:lnTo>
                  <a:cubicBezTo>
                    <a:pt x="2" y="21"/>
                    <a:pt x="4" y="21"/>
                    <a:pt x="6" y="21"/>
                  </a:cubicBezTo>
                  <a:lnTo>
                    <a:pt x="6" y="21"/>
                  </a:lnTo>
                  <a:cubicBezTo>
                    <a:pt x="29" y="108"/>
                    <a:pt x="87" y="163"/>
                    <a:pt x="180" y="200"/>
                  </a:cubicBezTo>
                  <a:cubicBezTo>
                    <a:pt x="220" y="120"/>
                    <a:pt x="299" y="61"/>
                    <a:pt x="339" y="1"/>
                  </a:cubicBezTo>
                  <a:cubicBezTo>
                    <a:pt x="222" y="1"/>
                    <a:pt x="104" y="20"/>
                    <a:pt x="6" y="21"/>
                  </a:cubicBezTo>
                  <a:lnTo>
                    <a:pt x="6" y="21"/>
                  </a:lnTo>
                  <a:cubicBezTo>
                    <a:pt x="4" y="14"/>
                    <a:pt x="2" y="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7286;p9">
              <a:extLst>
                <a:ext uri="{FF2B5EF4-FFF2-40B4-BE49-F238E27FC236}">
                  <a16:creationId xmlns:a16="http://schemas.microsoft.com/office/drawing/2014/main" id="{C8F0198B-DC03-463B-BBB9-A9B6139C7AE1}"/>
                </a:ext>
              </a:extLst>
            </p:cNvPr>
            <p:cNvSpPr/>
            <p:nvPr/>
          </p:nvSpPr>
          <p:spPr>
            <a:xfrm>
              <a:off x="4996825" y="4472775"/>
              <a:ext cx="8500" cy="9475"/>
            </a:xfrm>
            <a:custGeom>
              <a:avLst/>
              <a:gdLst/>
              <a:ahLst/>
              <a:cxnLst/>
              <a:rect l="l" t="t" r="r" b="b"/>
              <a:pathLst>
                <a:path w="340" h="379" extrusionOk="0">
                  <a:moveTo>
                    <a:pt x="120" y="1"/>
                  </a:moveTo>
                  <a:cubicBezTo>
                    <a:pt x="21" y="80"/>
                    <a:pt x="1" y="180"/>
                    <a:pt x="41" y="299"/>
                  </a:cubicBezTo>
                  <a:lnTo>
                    <a:pt x="120" y="379"/>
                  </a:lnTo>
                  <a:cubicBezTo>
                    <a:pt x="160" y="359"/>
                    <a:pt x="220" y="319"/>
                    <a:pt x="260" y="319"/>
                  </a:cubicBezTo>
                  <a:lnTo>
                    <a:pt x="339" y="20"/>
                  </a:lnTo>
                  <a:cubicBezTo>
                    <a:pt x="260" y="20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7287;p9">
              <a:extLst>
                <a:ext uri="{FF2B5EF4-FFF2-40B4-BE49-F238E27FC236}">
                  <a16:creationId xmlns:a16="http://schemas.microsoft.com/office/drawing/2014/main" id="{ADB0971A-4D19-4947-B5AC-BB153DF9CAD5}"/>
                </a:ext>
              </a:extLst>
            </p:cNvPr>
            <p:cNvSpPr/>
            <p:nvPr/>
          </p:nvSpPr>
          <p:spPr>
            <a:xfrm>
              <a:off x="4763600" y="4477750"/>
              <a:ext cx="7475" cy="5000"/>
            </a:xfrm>
            <a:custGeom>
              <a:avLst/>
              <a:gdLst/>
              <a:ahLst/>
              <a:cxnLst/>
              <a:rect l="l" t="t" r="r" b="b"/>
              <a:pathLst>
                <a:path w="299" h="200" extrusionOk="0">
                  <a:moveTo>
                    <a:pt x="0" y="1"/>
                  </a:moveTo>
                  <a:cubicBezTo>
                    <a:pt x="80" y="80"/>
                    <a:pt x="120" y="120"/>
                    <a:pt x="179" y="199"/>
                  </a:cubicBezTo>
                  <a:cubicBezTo>
                    <a:pt x="219" y="180"/>
                    <a:pt x="259" y="160"/>
                    <a:pt x="299" y="120"/>
                  </a:cubicBezTo>
                  <a:cubicBezTo>
                    <a:pt x="21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7288;p9">
              <a:extLst>
                <a:ext uri="{FF2B5EF4-FFF2-40B4-BE49-F238E27FC236}">
                  <a16:creationId xmlns:a16="http://schemas.microsoft.com/office/drawing/2014/main" id="{BE55C0B7-CF11-45FA-9304-81C54D408093}"/>
                </a:ext>
              </a:extLst>
            </p:cNvPr>
            <p:cNvSpPr/>
            <p:nvPr/>
          </p:nvSpPr>
          <p:spPr>
            <a:xfrm>
              <a:off x="5189800" y="4380275"/>
              <a:ext cx="7475" cy="9475"/>
            </a:xfrm>
            <a:custGeom>
              <a:avLst/>
              <a:gdLst/>
              <a:ahLst/>
              <a:cxnLst/>
              <a:rect l="l" t="t" r="r" b="b"/>
              <a:pathLst>
                <a:path w="299" h="379" extrusionOk="0">
                  <a:moveTo>
                    <a:pt x="140" y="1"/>
                  </a:moveTo>
                  <a:lnTo>
                    <a:pt x="80" y="40"/>
                  </a:lnTo>
                  <a:cubicBezTo>
                    <a:pt x="0" y="180"/>
                    <a:pt x="40" y="279"/>
                    <a:pt x="100" y="379"/>
                  </a:cubicBezTo>
                  <a:lnTo>
                    <a:pt x="279" y="379"/>
                  </a:lnTo>
                  <a:cubicBezTo>
                    <a:pt x="299" y="219"/>
                    <a:pt x="239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7289;p9">
              <a:extLst>
                <a:ext uri="{FF2B5EF4-FFF2-40B4-BE49-F238E27FC236}">
                  <a16:creationId xmlns:a16="http://schemas.microsoft.com/office/drawing/2014/main" id="{198705BB-7309-4036-89A8-0E591525C2DC}"/>
                </a:ext>
              </a:extLst>
            </p:cNvPr>
            <p:cNvSpPr/>
            <p:nvPr/>
          </p:nvSpPr>
          <p:spPr>
            <a:xfrm>
              <a:off x="5025175" y="4404200"/>
              <a:ext cx="9475" cy="2950"/>
            </a:xfrm>
            <a:custGeom>
              <a:avLst/>
              <a:gdLst/>
              <a:ahLst/>
              <a:cxnLst/>
              <a:rect l="l" t="t" r="r" b="b"/>
              <a:pathLst>
                <a:path w="379" h="118" extrusionOk="0">
                  <a:moveTo>
                    <a:pt x="182" y="1"/>
                  </a:moveTo>
                  <a:cubicBezTo>
                    <a:pt x="120" y="1"/>
                    <a:pt x="58" y="30"/>
                    <a:pt x="1" y="78"/>
                  </a:cubicBezTo>
                  <a:cubicBezTo>
                    <a:pt x="120" y="78"/>
                    <a:pt x="259" y="118"/>
                    <a:pt x="379" y="118"/>
                  </a:cubicBezTo>
                  <a:cubicBezTo>
                    <a:pt x="317" y="35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7290;p9">
              <a:extLst>
                <a:ext uri="{FF2B5EF4-FFF2-40B4-BE49-F238E27FC236}">
                  <a16:creationId xmlns:a16="http://schemas.microsoft.com/office/drawing/2014/main" id="{6E772B2F-3F2D-4B40-8078-3C2A1C8A6DB2}"/>
                </a:ext>
              </a:extLst>
            </p:cNvPr>
            <p:cNvSpPr/>
            <p:nvPr/>
          </p:nvSpPr>
          <p:spPr>
            <a:xfrm>
              <a:off x="4722825" y="40515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0"/>
                  </a:moveTo>
                  <a:cubicBezTo>
                    <a:pt x="159" y="40"/>
                    <a:pt x="80" y="120"/>
                    <a:pt x="0" y="160"/>
                  </a:cubicBezTo>
                  <a:cubicBezTo>
                    <a:pt x="40" y="170"/>
                    <a:pt x="80" y="175"/>
                    <a:pt x="118" y="175"/>
                  </a:cubicBezTo>
                  <a:cubicBezTo>
                    <a:pt x="234" y="175"/>
                    <a:pt x="338" y="130"/>
                    <a:pt x="398" y="40"/>
                  </a:cubicBezTo>
                  <a:cubicBezTo>
                    <a:pt x="338" y="40"/>
                    <a:pt x="27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7291;p9">
              <a:extLst>
                <a:ext uri="{FF2B5EF4-FFF2-40B4-BE49-F238E27FC236}">
                  <a16:creationId xmlns:a16="http://schemas.microsoft.com/office/drawing/2014/main" id="{BB3F893C-8876-4866-95D4-6EB32F1193A0}"/>
                </a:ext>
              </a:extLst>
            </p:cNvPr>
            <p:cNvSpPr/>
            <p:nvPr/>
          </p:nvSpPr>
          <p:spPr>
            <a:xfrm>
              <a:off x="4801875" y="4372225"/>
              <a:ext cx="10975" cy="3825"/>
            </a:xfrm>
            <a:custGeom>
              <a:avLst/>
              <a:gdLst/>
              <a:ahLst/>
              <a:cxnLst/>
              <a:rect l="l" t="t" r="r" b="b"/>
              <a:pathLst>
                <a:path w="439" h="153" extrusionOk="0">
                  <a:moveTo>
                    <a:pt x="134" y="1"/>
                  </a:moveTo>
                  <a:cubicBezTo>
                    <a:pt x="93" y="1"/>
                    <a:pt x="49" y="8"/>
                    <a:pt x="1" y="24"/>
                  </a:cubicBezTo>
                  <a:cubicBezTo>
                    <a:pt x="73" y="125"/>
                    <a:pt x="177" y="153"/>
                    <a:pt x="297" y="153"/>
                  </a:cubicBezTo>
                  <a:cubicBezTo>
                    <a:pt x="342" y="153"/>
                    <a:pt x="390" y="149"/>
                    <a:pt x="439" y="144"/>
                  </a:cubicBezTo>
                  <a:cubicBezTo>
                    <a:pt x="337" y="56"/>
                    <a:pt x="245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7292;p9">
              <a:extLst>
                <a:ext uri="{FF2B5EF4-FFF2-40B4-BE49-F238E27FC236}">
                  <a16:creationId xmlns:a16="http://schemas.microsoft.com/office/drawing/2014/main" id="{8DA8C827-9058-43FC-80AC-B2BA53AF72A6}"/>
                </a:ext>
              </a:extLst>
            </p:cNvPr>
            <p:cNvSpPr/>
            <p:nvPr/>
          </p:nvSpPr>
          <p:spPr>
            <a:xfrm>
              <a:off x="5104750" y="4201025"/>
              <a:ext cx="4500" cy="2375"/>
            </a:xfrm>
            <a:custGeom>
              <a:avLst/>
              <a:gdLst/>
              <a:ahLst/>
              <a:cxnLst/>
              <a:rect l="l" t="t" r="r" b="b"/>
              <a:pathLst>
                <a:path w="180" h="95" extrusionOk="0">
                  <a:moveTo>
                    <a:pt x="131" y="1"/>
                  </a:moveTo>
                  <a:cubicBezTo>
                    <a:pt x="93" y="1"/>
                    <a:pt x="57" y="15"/>
                    <a:pt x="1" y="29"/>
                  </a:cubicBezTo>
                  <a:cubicBezTo>
                    <a:pt x="36" y="74"/>
                    <a:pt x="64" y="94"/>
                    <a:pt x="89" y="94"/>
                  </a:cubicBezTo>
                  <a:cubicBezTo>
                    <a:pt x="120" y="94"/>
                    <a:pt x="147" y="64"/>
                    <a:pt x="180" y="9"/>
                  </a:cubicBezTo>
                  <a:cubicBezTo>
                    <a:pt x="162" y="3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7293;p9">
              <a:extLst>
                <a:ext uri="{FF2B5EF4-FFF2-40B4-BE49-F238E27FC236}">
                  <a16:creationId xmlns:a16="http://schemas.microsoft.com/office/drawing/2014/main" id="{96EA2081-1911-4F83-8DBA-0F59A2E9082F}"/>
                </a:ext>
              </a:extLst>
            </p:cNvPr>
            <p:cNvSpPr/>
            <p:nvPr/>
          </p:nvSpPr>
          <p:spPr>
            <a:xfrm>
              <a:off x="4767075" y="4202075"/>
              <a:ext cx="5000" cy="3675"/>
            </a:xfrm>
            <a:custGeom>
              <a:avLst/>
              <a:gdLst/>
              <a:ahLst/>
              <a:cxnLst/>
              <a:rect l="l" t="t" r="r" b="b"/>
              <a:pathLst>
                <a:path w="200" h="147" extrusionOk="0">
                  <a:moveTo>
                    <a:pt x="64" y="0"/>
                  </a:moveTo>
                  <a:cubicBezTo>
                    <a:pt x="44" y="0"/>
                    <a:pt x="23" y="2"/>
                    <a:pt x="1" y="7"/>
                  </a:cubicBezTo>
                  <a:lnTo>
                    <a:pt x="1" y="146"/>
                  </a:lnTo>
                  <a:cubicBezTo>
                    <a:pt x="80" y="106"/>
                    <a:pt x="120" y="106"/>
                    <a:pt x="199" y="106"/>
                  </a:cubicBezTo>
                  <a:cubicBezTo>
                    <a:pt x="184" y="29"/>
                    <a:pt x="133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7294;p9">
              <a:extLst>
                <a:ext uri="{FF2B5EF4-FFF2-40B4-BE49-F238E27FC236}">
                  <a16:creationId xmlns:a16="http://schemas.microsoft.com/office/drawing/2014/main" id="{93E1A3F2-5D6B-4117-829C-C9C22DAA3F98}"/>
                </a:ext>
              </a:extLst>
            </p:cNvPr>
            <p:cNvSpPr/>
            <p:nvPr/>
          </p:nvSpPr>
          <p:spPr>
            <a:xfrm>
              <a:off x="5008275" y="45652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40" y="1"/>
                    <a:pt x="60" y="60"/>
                    <a:pt x="0" y="140"/>
                  </a:cubicBezTo>
                  <a:cubicBezTo>
                    <a:pt x="60" y="160"/>
                    <a:pt x="100" y="160"/>
                    <a:pt x="160" y="160"/>
                  </a:cubicBezTo>
                  <a:cubicBezTo>
                    <a:pt x="179" y="100"/>
                    <a:pt x="17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7295;p9">
              <a:extLst>
                <a:ext uri="{FF2B5EF4-FFF2-40B4-BE49-F238E27FC236}">
                  <a16:creationId xmlns:a16="http://schemas.microsoft.com/office/drawing/2014/main" id="{5723DADB-D25F-46B1-8D0E-314F0C821214}"/>
                </a:ext>
              </a:extLst>
            </p:cNvPr>
            <p:cNvSpPr/>
            <p:nvPr/>
          </p:nvSpPr>
          <p:spPr>
            <a:xfrm>
              <a:off x="4597000" y="4472775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120" y="1"/>
                  </a:moveTo>
                  <a:cubicBezTo>
                    <a:pt x="0" y="80"/>
                    <a:pt x="20" y="120"/>
                    <a:pt x="120" y="20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7296;p9">
              <a:extLst>
                <a:ext uri="{FF2B5EF4-FFF2-40B4-BE49-F238E27FC236}">
                  <a16:creationId xmlns:a16="http://schemas.microsoft.com/office/drawing/2014/main" id="{7391B265-10AA-469E-B25D-88F894791ABE}"/>
                </a:ext>
              </a:extLst>
            </p:cNvPr>
            <p:cNvSpPr/>
            <p:nvPr/>
          </p:nvSpPr>
          <p:spPr>
            <a:xfrm>
              <a:off x="5441925" y="4437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61" y="100"/>
                    <a:pt x="1" y="159"/>
                  </a:cubicBezTo>
                  <a:cubicBezTo>
                    <a:pt x="61" y="10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7297;p9">
              <a:extLst>
                <a:ext uri="{FF2B5EF4-FFF2-40B4-BE49-F238E27FC236}">
                  <a16:creationId xmlns:a16="http://schemas.microsoft.com/office/drawing/2014/main" id="{0B6B3C9B-DFF7-4C2F-A33D-895093587196}"/>
                </a:ext>
              </a:extLst>
            </p:cNvPr>
            <p:cNvSpPr/>
            <p:nvPr/>
          </p:nvSpPr>
          <p:spPr>
            <a:xfrm>
              <a:off x="5402650" y="44384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20" y="1"/>
                    <a:pt x="40" y="61"/>
                    <a:pt x="0" y="140"/>
                  </a:cubicBezTo>
                  <a:cubicBezTo>
                    <a:pt x="80" y="100"/>
                    <a:pt x="140" y="6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7298;p9">
              <a:extLst>
                <a:ext uri="{FF2B5EF4-FFF2-40B4-BE49-F238E27FC236}">
                  <a16:creationId xmlns:a16="http://schemas.microsoft.com/office/drawing/2014/main" id="{198F02B7-156C-4CA5-9190-BC71AA65B63F}"/>
                </a:ext>
              </a:extLst>
            </p:cNvPr>
            <p:cNvSpPr/>
            <p:nvPr/>
          </p:nvSpPr>
          <p:spPr>
            <a:xfrm>
              <a:off x="5200725" y="45255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1" y="0"/>
                  </a:moveTo>
                  <a:cubicBezTo>
                    <a:pt x="21" y="60"/>
                    <a:pt x="1" y="100"/>
                    <a:pt x="1" y="159"/>
                  </a:cubicBezTo>
                  <a:cubicBezTo>
                    <a:pt x="61" y="139"/>
                    <a:pt x="120" y="80"/>
                    <a:pt x="200" y="40"/>
                  </a:cubicBezTo>
                  <a:cubicBezTo>
                    <a:pt x="140" y="0"/>
                    <a:pt x="10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7299;p9">
              <a:extLst>
                <a:ext uri="{FF2B5EF4-FFF2-40B4-BE49-F238E27FC236}">
                  <a16:creationId xmlns:a16="http://schemas.microsoft.com/office/drawing/2014/main" id="{B716CA7A-CBDA-4BF3-9CAA-A81095E6F06B}"/>
                </a:ext>
              </a:extLst>
            </p:cNvPr>
            <p:cNvSpPr/>
            <p:nvPr/>
          </p:nvSpPr>
          <p:spPr>
            <a:xfrm>
              <a:off x="5244000" y="4517525"/>
              <a:ext cx="5500" cy="2650"/>
            </a:xfrm>
            <a:custGeom>
              <a:avLst/>
              <a:gdLst/>
              <a:ahLst/>
              <a:cxnLst/>
              <a:rect l="l" t="t" r="r" b="b"/>
              <a:pathLst>
                <a:path w="220" h="106" extrusionOk="0">
                  <a:moveTo>
                    <a:pt x="219" y="1"/>
                  </a:moveTo>
                  <a:cubicBezTo>
                    <a:pt x="160" y="1"/>
                    <a:pt x="80" y="61"/>
                    <a:pt x="1" y="100"/>
                  </a:cubicBezTo>
                  <a:cubicBezTo>
                    <a:pt x="18" y="104"/>
                    <a:pt x="34" y="105"/>
                    <a:pt x="50" y="105"/>
                  </a:cubicBezTo>
                  <a:cubicBezTo>
                    <a:pt x="126" y="105"/>
                    <a:pt x="186" y="67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7300;p9">
              <a:extLst>
                <a:ext uri="{FF2B5EF4-FFF2-40B4-BE49-F238E27FC236}">
                  <a16:creationId xmlns:a16="http://schemas.microsoft.com/office/drawing/2014/main" id="{764FD535-63AC-4C91-A2A1-D8D146212303}"/>
                </a:ext>
              </a:extLst>
            </p:cNvPr>
            <p:cNvSpPr/>
            <p:nvPr/>
          </p:nvSpPr>
          <p:spPr>
            <a:xfrm>
              <a:off x="4980925" y="4481725"/>
              <a:ext cx="6975" cy="5500"/>
            </a:xfrm>
            <a:custGeom>
              <a:avLst/>
              <a:gdLst/>
              <a:ahLst/>
              <a:cxnLst/>
              <a:rect l="l" t="t" r="r" b="b"/>
              <a:pathLst>
                <a:path w="279" h="220" extrusionOk="0">
                  <a:moveTo>
                    <a:pt x="60" y="1"/>
                  </a:moveTo>
                  <a:cubicBezTo>
                    <a:pt x="40" y="40"/>
                    <a:pt x="0" y="120"/>
                    <a:pt x="40" y="160"/>
                  </a:cubicBezTo>
                  <a:cubicBezTo>
                    <a:pt x="60" y="200"/>
                    <a:pt x="80" y="200"/>
                    <a:pt x="100" y="219"/>
                  </a:cubicBezTo>
                  <a:cubicBezTo>
                    <a:pt x="239" y="200"/>
                    <a:pt x="27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7301;p9">
              <a:extLst>
                <a:ext uri="{FF2B5EF4-FFF2-40B4-BE49-F238E27FC236}">
                  <a16:creationId xmlns:a16="http://schemas.microsoft.com/office/drawing/2014/main" id="{DE304FBF-14F8-415F-9244-BC78718FE8F3}"/>
                </a:ext>
              </a:extLst>
            </p:cNvPr>
            <p:cNvSpPr/>
            <p:nvPr/>
          </p:nvSpPr>
          <p:spPr>
            <a:xfrm>
              <a:off x="4298600" y="4353425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" y="0"/>
                  </a:moveTo>
                  <a:cubicBezTo>
                    <a:pt x="20" y="80"/>
                    <a:pt x="45" y="120"/>
                    <a:pt x="70" y="120"/>
                  </a:cubicBezTo>
                  <a:cubicBezTo>
                    <a:pt x="95" y="120"/>
                    <a:pt x="12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7302;p9">
              <a:extLst>
                <a:ext uri="{FF2B5EF4-FFF2-40B4-BE49-F238E27FC236}">
                  <a16:creationId xmlns:a16="http://schemas.microsoft.com/office/drawing/2014/main" id="{49F0F167-C42B-4C12-9A44-7043792C9214}"/>
                </a:ext>
              </a:extLst>
            </p:cNvPr>
            <p:cNvSpPr/>
            <p:nvPr/>
          </p:nvSpPr>
          <p:spPr>
            <a:xfrm>
              <a:off x="4763100" y="441110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60"/>
                    <a:pt x="199" y="16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7303;p9">
              <a:extLst>
                <a:ext uri="{FF2B5EF4-FFF2-40B4-BE49-F238E27FC236}">
                  <a16:creationId xmlns:a16="http://schemas.microsoft.com/office/drawing/2014/main" id="{F079A183-B685-4D33-A68B-9F98B84E58FB}"/>
                </a:ext>
              </a:extLst>
            </p:cNvPr>
            <p:cNvSpPr/>
            <p:nvPr/>
          </p:nvSpPr>
          <p:spPr>
            <a:xfrm>
              <a:off x="4657175" y="43981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80" y="80"/>
                    <a:pt x="120" y="120"/>
                    <a:pt x="199" y="180"/>
                  </a:cubicBezTo>
                  <a:cubicBezTo>
                    <a:pt x="159" y="12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7304;p9">
              <a:extLst>
                <a:ext uri="{FF2B5EF4-FFF2-40B4-BE49-F238E27FC236}">
                  <a16:creationId xmlns:a16="http://schemas.microsoft.com/office/drawing/2014/main" id="{69C15EB3-C190-4B27-8FF6-2A773DC5A1D0}"/>
                </a:ext>
              </a:extLst>
            </p:cNvPr>
            <p:cNvSpPr/>
            <p:nvPr/>
          </p:nvSpPr>
          <p:spPr>
            <a:xfrm>
              <a:off x="5180850" y="4385250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0" y="0"/>
                  </a:moveTo>
                  <a:cubicBezTo>
                    <a:pt x="0" y="80"/>
                    <a:pt x="40" y="140"/>
                    <a:pt x="100" y="199"/>
                  </a:cubicBezTo>
                  <a:cubicBezTo>
                    <a:pt x="120" y="10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7305;p9">
              <a:extLst>
                <a:ext uri="{FF2B5EF4-FFF2-40B4-BE49-F238E27FC236}">
                  <a16:creationId xmlns:a16="http://schemas.microsoft.com/office/drawing/2014/main" id="{8790521C-AB8F-43F3-A5FF-0544E1F95088}"/>
                </a:ext>
              </a:extLst>
            </p:cNvPr>
            <p:cNvSpPr/>
            <p:nvPr/>
          </p:nvSpPr>
          <p:spPr>
            <a:xfrm>
              <a:off x="5043075" y="4094450"/>
              <a:ext cx="4025" cy="1875"/>
            </a:xfrm>
            <a:custGeom>
              <a:avLst/>
              <a:gdLst/>
              <a:ahLst/>
              <a:cxnLst/>
              <a:rect l="l" t="t" r="r" b="b"/>
              <a:pathLst>
                <a:path w="161" h="75" extrusionOk="0">
                  <a:moveTo>
                    <a:pt x="81" y="0"/>
                  </a:moveTo>
                  <a:cubicBezTo>
                    <a:pt x="56" y="0"/>
                    <a:pt x="31" y="25"/>
                    <a:pt x="1" y="75"/>
                  </a:cubicBezTo>
                  <a:lnTo>
                    <a:pt x="160" y="75"/>
                  </a:lnTo>
                  <a:cubicBezTo>
                    <a:pt x="130" y="25"/>
                    <a:pt x="105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7306;p9">
              <a:extLst>
                <a:ext uri="{FF2B5EF4-FFF2-40B4-BE49-F238E27FC236}">
                  <a16:creationId xmlns:a16="http://schemas.microsoft.com/office/drawing/2014/main" id="{D6CCDA37-8BCC-40A7-A9B3-48460822C90B}"/>
                </a:ext>
              </a:extLst>
            </p:cNvPr>
            <p:cNvSpPr/>
            <p:nvPr/>
          </p:nvSpPr>
          <p:spPr>
            <a:xfrm>
              <a:off x="4197650" y="417040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876" y="1"/>
                  </a:moveTo>
                  <a:cubicBezTo>
                    <a:pt x="640" y="102"/>
                    <a:pt x="390" y="189"/>
                    <a:pt x="137" y="189"/>
                  </a:cubicBezTo>
                  <a:cubicBezTo>
                    <a:pt x="92" y="189"/>
                    <a:pt x="46" y="186"/>
                    <a:pt x="0" y="180"/>
                  </a:cubicBezTo>
                  <a:lnTo>
                    <a:pt x="0" y="180"/>
                  </a:lnTo>
                  <a:cubicBezTo>
                    <a:pt x="67" y="339"/>
                    <a:pt x="186" y="357"/>
                    <a:pt x="311" y="357"/>
                  </a:cubicBezTo>
                  <a:cubicBezTo>
                    <a:pt x="347" y="357"/>
                    <a:pt x="383" y="355"/>
                    <a:pt x="419" y="355"/>
                  </a:cubicBezTo>
                  <a:cubicBezTo>
                    <a:pt x="446" y="355"/>
                    <a:pt x="472" y="356"/>
                    <a:pt x="498" y="359"/>
                  </a:cubicBezTo>
                  <a:cubicBezTo>
                    <a:pt x="697" y="339"/>
                    <a:pt x="896" y="359"/>
                    <a:pt x="1055" y="220"/>
                  </a:cubicBezTo>
                  <a:cubicBezTo>
                    <a:pt x="1055" y="80"/>
                    <a:pt x="955" y="8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7307;p9">
              <a:extLst>
                <a:ext uri="{FF2B5EF4-FFF2-40B4-BE49-F238E27FC236}">
                  <a16:creationId xmlns:a16="http://schemas.microsoft.com/office/drawing/2014/main" id="{ACF2EB8B-B105-4ACD-8727-8359D8CC0827}"/>
                </a:ext>
              </a:extLst>
            </p:cNvPr>
            <p:cNvSpPr/>
            <p:nvPr/>
          </p:nvSpPr>
          <p:spPr>
            <a:xfrm>
              <a:off x="4095200" y="4332600"/>
              <a:ext cx="19425" cy="4675"/>
            </a:xfrm>
            <a:custGeom>
              <a:avLst/>
              <a:gdLst/>
              <a:ahLst/>
              <a:cxnLst/>
              <a:rect l="l" t="t" r="r" b="b"/>
              <a:pathLst>
                <a:path w="777" h="187" extrusionOk="0">
                  <a:moveTo>
                    <a:pt x="410" y="0"/>
                  </a:moveTo>
                  <a:cubicBezTo>
                    <a:pt x="278" y="0"/>
                    <a:pt x="148" y="24"/>
                    <a:pt x="0" y="97"/>
                  </a:cubicBezTo>
                  <a:cubicBezTo>
                    <a:pt x="140" y="147"/>
                    <a:pt x="264" y="187"/>
                    <a:pt x="388" y="187"/>
                  </a:cubicBezTo>
                  <a:cubicBezTo>
                    <a:pt x="513" y="187"/>
                    <a:pt x="637" y="147"/>
                    <a:pt x="776" y="38"/>
                  </a:cubicBezTo>
                  <a:cubicBezTo>
                    <a:pt x="645" y="19"/>
                    <a:pt x="527" y="0"/>
                    <a:pt x="4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7308;p9">
              <a:extLst>
                <a:ext uri="{FF2B5EF4-FFF2-40B4-BE49-F238E27FC236}">
                  <a16:creationId xmlns:a16="http://schemas.microsoft.com/office/drawing/2014/main" id="{203D8E74-050D-4D97-8F60-6208ADD2EA17}"/>
                </a:ext>
              </a:extLst>
            </p:cNvPr>
            <p:cNvSpPr/>
            <p:nvPr/>
          </p:nvSpPr>
          <p:spPr>
            <a:xfrm>
              <a:off x="4064875" y="43280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1"/>
                  </a:moveTo>
                  <a:lnTo>
                    <a:pt x="0" y="80"/>
                  </a:lnTo>
                  <a:cubicBezTo>
                    <a:pt x="40" y="150"/>
                    <a:pt x="85" y="175"/>
                    <a:pt x="132" y="175"/>
                  </a:cubicBezTo>
                  <a:cubicBezTo>
                    <a:pt x="179" y="175"/>
                    <a:pt x="229" y="150"/>
                    <a:pt x="279" y="120"/>
                  </a:cubicBezTo>
                  <a:cubicBezTo>
                    <a:pt x="318" y="100"/>
                    <a:pt x="338" y="4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7309;p9">
              <a:extLst>
                <a:ext uri="{FF2B5EF4-FFF2-40B4-BE49-F238E27FC236}">
                  <a16:creationId xmlns:a16="http://schemas.microsoft.com/office/drawing/2014/main" id="{4B654B84-1019-460F-B1E4-1D8DAA2BADFA}"/>
                </a:ext>
              </a:extLst>
            </p:cNvPr>
            <p:cNvSpPr/>
            <p:nvPr/>
          </p:nvSpPr>
          <p:spPr>
            <a:xfrm>
              <a:off x="4085750" y="4267875"/>
              <a:ext cx="3500" cy="2525"/>
            </a:xfrm>
            <a:custGeom>
              <a:avLst/>
              <a:gdLst/>
              <a:ahLst/>
              <a:cxnLst/>
              <a:rect l="l" t="t" r="r" b="b"/>
              <a:pathLst>
                <a:path w="140" h="101" extrusionOk="0">
                  <a:moveTo>
                    <a:pt x="60" y="1"/>
                  </a:moveTo>
                  <a:cubicBezTo>
                    <a:pt x="1" y="41"/>
                    <a:pt x="1" y="60"/>
                    <a:pt x="80" y="100"/>
                  </a:cubicBezTo>
                  <a:cubicBezTo>
                    <a:pt x="80" y="100"/>
                    <a:pt x="100" y="60"/>
                    <a:pt x="140" y="60"/>
                  </a:cubicBezTo>
                  <a:cubicBezTo>
                    <a:pt x="100" y="41"/>
                    <a:pt x="140" y="21"/>
                    <a:pt x="120" y="21"/>
                  </a:cubicBezTo>
                  <a:cubicBezTo>
                    <a:pt x="100" y="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7310;p9">
              <a:extLst>
                <a:ext uri="{FF2B5EF4-FFF2-40B4-BE49-F238E27FC236}">
                  <a16:creationId xmlns:a16="http://schemas.microsoft.com/office/drawing/2014/main" id="{96E05760-3450-4054-9A4B-CC7CFA651A34}"/>
                </a:ext>
              </a:extLst>
            </p:cNvPr>
            <p:cNvSpPr/>
            <p:nvPr/>
          </p:nvSpPr>
          <p:spPr>
            <a:xfrm>
              <a:off x="3973850" y="4415575"/>
              <a:ext cx="17425" cy="7275"/>
            </a:xfrm>
            <a:custGeom>
              <a:avLst/>
              <a:gdLst/>
              <a:ahLst/>
              <a:cxnLst/>
              <a:rect l="l" t="t" r="r" b="b"/>
              <a:pathLst>
                <a:path w="697" h="291" extrusionOk="0">
                  <a:moveTo>
                    <a:pt x="180" y="1"/>
                  </a:moveTo>
                  <a:cubicBezTo>
                    <a:pt x="100" y="1"/>
                    <a:pt x="60" y="21"/>
                    <a:pt x="1" y="80"/>
                  </a:cubicBezTo>
                  <a:cubicBezTo>
                    <a:pt x="80" y="180"/>
                    <a:pt x="219" y="200"/>
                    <a:pt x="359" y="220"/>
                  </a:cubicBezTo>
                  <a:cubicBezTo>
                    <a:pt x="425" y="273"/>
                    <a:pt x="491" y="290"/>
                    <a:pt x="558" y="290"/>
                  </a:cubicBezTo>
                  <a:cubicBezTo>
                    <a:pt x="591" y="290"/>
                    <a:pt x="624" y="286"/>
                    <a:pt x="657" y="279"/>
                  </a:cubicBezTo>
                  <a:cubicBezTo>
                    <a:pt x="657" y="220"/>
                    <a:pt x="677" y="200"/>
                    <a:pt x="697" y="180"/>
                  </a:cubicBezTo>
                  <a:cubicBezTo>
                    <a:pt x="558" y="61"/>
                    <a:pt x="3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7311;p9">
              <a:extLst>
                <a:ext uri="{FF2B5EF4-FFF2-40B4-BE49-F238E27FC236}">
                  <a16:creationId xmlns:a16="http://schemas.microsoft.com/office/drawing/2014/main" id="{F6022F44-0DAD-4780-B8F8-91255D766BBF}"/>
                </a:ext>
              </a:extLst>
            </p:cNvPr>
            <p:cNvSpPr/>
            <p:nvPr/>
          </p:nvSpPr>
          <p:spPr>
            <a:xfrm>
              <a:off x="4063875" y="4360875"/>
              <a:ext cx="8475" cy="24400"/>
            </a:xfrm>
            <a:custGeom>
              <a:avLst/>
              <a:gdLst/>
              <a:ahLst/>
              <a:cxnLst/>
              <a:rect l="l" t="t" r="r" b="b"/>
              <a:pathLst>
                <a:path w="339" h="976" extrusionOk="0">
                  <a:moveTo>
                    <a:pt x="219" y="1"/>
                  </a:moveTo>
                  <a:cubicBezTo>
                    <a:pt x="0" y="100"/>
                    <a:pt x="120" y="319"/>
                    <a:pt x="60" y="478"/>
                  </a:cubicBezTo>
                  <a:cubicBezTo>
                    <a:pt x="60" y="657"/>
                    <a:pt x="80" y="796"/>
                    <a:pt x="80" y="975"/>
                  </a:cubicBezTo>
                  <a:cubicBezTo>
                    <a:pt x="338" y="677"/>
                    <a:pt x="239" y="31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7312;p9">
              <a:extLst>
                <a:ext uri="{FF2B5EF4-FFF2-40B4-BE49-F238E27FC236}">
                  <a16:creationId xmlns:a16="http://schemas.microsoft.com/office/drawing/2014/main" id="{56D3991B-DB7F-41C9-8C7B-C141EE266313}"/>
                </a:ext>
              </a:extLst>
            </p:cNvPr>
            <p:cNvSpPr/>
            <p:nvPr/>
          </p:nvSpPr>
          <p:spPr>
            <a:xfrm>
              <a:off x="4436350" y="3683525"/>
              <a:ext cx="33850" cy="37825"/>
            </a:xfrm>
            <a:custGeom>
              <a:avLst/>
              <a:gdLst/>
              <a:ahLst/>
              <a:cxnLst/>
              <a:rect l="l" t="t" r="r" b="b"/>
              <a:pathLst>
                <a:path w="1354" h="1513" extrusionOk="0">
                  <a:moveTo>
                    <a:pt x="259" y="1"/>
                  </a:moveTo>
                  <a:cubicBezTo>
                    <a:pt x="259" y="160"/>
                    <a:pt x="200" y="319"/>
                    <a:pt x="1" y="399"/>
                  </a:cubicBezTo>
                  <a:cubicBezTo>
                    <a:pt x="379" y="697"/>
                    <a:pt x="737" y="1015"/>
                    <a:pt x="956" y="1413"/>
                  </a:cubicBezTo>
                  <a:cubicBezTo>
                    <a:pt x="995" y="1493"/>
                    <a:pt x="1075" y="1513"/>
                    <a:pt x="1155" y="1513"/>
                  </a:cubicBezTo>
                  <a:cubicBezTo>
                    <a:pt x="1254" y="1453"/>
                    <a:pt x="1354" y="1413"/>
                    <a:pt x="1274" y="1254"/>
                  </a:cubicBezTo>
                  <a:cubicBezTo>
                    <a:pt x="1075" y="737"/>
                    <a:pt x="836" y="2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7313;p9">
              <a:extLst>
                <a:ext uri="{FF2B5EF4-FFF2-40B4-BE49-F238E27FC236}">
                  <a16:creationId xmlns:a16="http://schemas.microsoft.com/office/drawing/2014/main" id="{E9D79B4C-3FD4-4247-BBF6-953065D7F9E9}"/>
                </a:ext>
              </a:extLst>
            </p:cNvPr>
            <p:cNvSpPr/>
            <p:nvPr/>
          </p:nvSpPr>
          <p:spPr>
            <a:xfrm>
              <a:off x="4403050" y="3666125"/>
              <a:ext cx="17925" cy="17425"/>
            </a:xfrm>
            <a:custGeom>
              <a:avLst/>
              <a:gdLst/>
              <a:ahLst/>
              <a:cxnLst/>
              <a:rect l="l" t="t" r="r" b="b"/>
              <a:pathLst>
                <a:path w="717" h="697" extrusionOk="0">
                  <a:moveTo>
                    <a:pt x="0" y="1"/>
                  </a:moveTo>
                  <a:cubicBezTo>
                    <a:pt x="0" y="398"/>
                    <a:pt x="358" y="458"/>
                    <a:pt x="537" y="697"/>
                  </a:cubicBezTo>
                  <a:lnTo>
                    <a:pt x="716" y="697"/>
                  </a:lnTo>
                  <a:cubicBezTo>
                    <a:pt x="637" y="259"/>
                    <a:pt x="239" y="2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7314;p9">
              <a:extLst>
                <a:ext uri="{FF2B5EF4-FFF2-40B4-BE49-F238E27FC236}">
                  <a16:creationId xmlns:a16="http://schemas.microsoft.com/office/drawing/2014/main" id="{39D237F8-C6A7-4181-87D4-FF7282D26DCA}"/>
                </a:ext>
              </a:extLst>
            </p:cNvPr>
            <p:cNvSpPr/>
            <p:nvPr/>
          </p:nvSpPr>
          <p:spPr>
            <a:xfrm>
              <a:off x="4420950" y="3666125"/>
              <a:ext cx="16925" cy="13450"/>
            </a:xfrm>
            <a:custGeom>
              <a:avLst/>
              <a:gdLst/>
              <a:ahLst/>
              <a:cxnLst/>
              <a:rect l="l" t="t" r="r" b="b"/>
              <a:pathLst>
                <a:path w="677" h="538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259"/>
                    <a:pt x="318" y="498"/>
                    <a:pt x="677" y="538"/>
                  </a:cubicBezTo>
                  <a:cubicBezTo>
                    <a:pt x="557" y="239"/>
                    <a:pt x="358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7315;p9">
              <a:extLst>
                <a:ext uri="{FF2B5EF4-FFF2-40B4-BE49-F238E27FC236}">
                  <a16:creationId xmlns:a16="http://schemas.microsoft.com/office/drawing/2014/main" id="{559EF407-67A7-41D0-9017-8035B3438142}"/>
                </a:ext>
              </a:extLst>
            </p:cNvPr>
            <p:cNvSpPr/>
            <p:nvPr/>
          </p:nvSpPr>
          <p:spPr>
            <a:xfrm>
              <a:off x="4423925" y="3684250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22" y="0"/>
                  </a:moveTo>
                  <a:cubicBezTo>
                    <a:pt x="85" y="0"/>
                    <a:pt x="44" y="4"/>
                    <a:pt x="1" y="12"/>
                  </a:cubicBezTo>
                  <a:cubicBezTo>
                    <a:pt x="140" y="91"/>
                    <a:pt x="279" y="191"/>
                    <a:pt x="398" y="290"/>
                  </a:cubicBezTo>
                  <a:cubicBezTo>
                    <a:pt x="382" y="79"/>
                    <a:pt x="286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7316;p9">
              <a:extLst>
                <a:ext uri="{FF2B5EF4-FFF2-40B4-BE49-F238E27FC236}">
                  <a16:creationId xmlns:a16="http://schemas.microsoft.com/office/drawing/2014/main" id="{E561F3C7-3D4F-4896-BCF8-7834ACE6F075}"/>
                </a:ext>
              </a:extLst>
            </p:cNvPr>
            <p:cNvSpPr/>
            <p:nvPr/>
          </p:nvSpPr>
          <p:spPr>
            <a:xfrm>
              <a:off x="4412500" y="36611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60"/>
                    <a:pt x="199" y="200"/>
                    <a:pt x="338" y="200"/>
                  </a:cubicBezTo>
                  <a:cubicBezTo>
                    <a:pt x="259" y="40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7317;p9">
              <a:extLst>
                <a:ext uri="{FF2B5EF4-FFF2-40B4-BE49-F238E27FC236}">
                  <a16:creationId xmlns:a16="http://schemas.microsoft.com/office/drawing/2014/main" id="{3B26A868-81C9-4309-9ACE-E785047C5848}"/>
                </a:ext>
              </a:extLst>
            </p:cNvPr>
            <p:cNvSpPr/>
            <p:nvPr/>
          </p:nvSpPr>
          <p:spPr>
            <a:xfrm>
              <a:off x="4372200" y="36353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80" y="139"/>
                    <a:pt x="180" y="179"/>
                    <a:pt x="339" y="199"/>
                  </a:cubicBezTo>
                  <a:cubicBezTo>
                    <a:pt x="259" y="6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7318;p9">
              <a:extLst>
                <a:ext uri="{FF2B5EF4-FFF2-40B4-BE49-F238E27FC236}">
                  <a16:creationId xmlns:a16="http://schemas.microsoft.com/office/drawing/2014/main" id="{BD2A8830-E75D-42AC-BB65-F39F31044FE0}"/>
                </a:ext>
              </a:extLst>
            </p:cNvPr>
            <p:cNvSpPr/>
            <p:nvPr/>
          </p:nvSpPr>
          <p:spPr>
            <a:xfrm>
              <a:off x="4398575" y="3653375"/>
              <a:ext cx="8975" cy="3950"/>
            </a:xfrm>
            <a:custGeom>
              <a:avLst/>
              <a:gdLst/>
              <a:ahLst/>
              <a:cxnLst/>
              <a:rect l="l" t="t" r="r" b="b"/>
              <a:pathLst>
                <a:path w="359" h="158" extrusionOk="0">
                  <a:moveTo>
                    <a:pt x="94" y="1"/>
                  </a:moveTo>
                  <a:cubicBezTo>
                    <a:pt x="65" y="1"/>
                    <a:pt x="33" y="5"/>
                    <a:pt x="0" y="13"/>
                  </a:cubicBezTo>
                  <a:cubicBezTo>
                    <a:pt x="67" y="113"/>
                    <a:pt x="161" y="157"/>
                    <a:pt x="284" y="157"/>
                  </a:cubicBezTo>
                  <a:cubicBezTo>
                    <a:pt x="307" y="157"/>
                    <a:pt x="332" y="156"/>
                    <a:pt x="358" y="153"/>
                  </a:cubicBezTo>
                  <a:cubicBezTo>
                    <a:pt x="295" y="58"/>
                    <a:pt x="207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7319;p9">
              <a:extLst>
                <a:ext uri="{FF2B5EF4-FFF2-40B4-BE49-F238E27FC236}">
                  <a16:creationId xmlns:a16="http://schemas.microsoft.com/office/drawing/2014/main" id="{7ED16A89-3CD8-41BD-A256-1C24D2C81002}"/>
                </a:ext>
              </a:extLst>
            </p:cNvPr>
            <p:cNvSpPr/>
            <p:nvPr/>
          </p:nvSpPr>
          <p:spPr>
            <a:xfrm>
              <a:off x="4390600" y="3647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21" y="100"/>
                    <a:pt x="100" y="160"/>
                    <a:pt x="200" y="180"/>
                  </a:cubicBezTo>
                  <a:cubicBezTo>
                    <a:pt x="180" y="80"/>
                    <a:pt x="10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7320;p9">
              <a:extLst>
                <a:ext uri="{FF2B5EF4-FFF2-40B4-BE49-F238E27FC236}">
                  <a16:creationId xmlns:a16="http://schemas.microsoft.com/office/drawing/2014/main" id="{A9D965A6-134B-439F-A751-C9CCC85DD9D5}"/>
                </a:ext>
              </a:extLst>
            </p:cNvPr>
            <p:cNvSpPr/>
            <p:nvPr/>
          </p:nvSpPr>
          <p:spPr>
            <a:xfrm>
              <a:off x="4408000" y="3657175"/>
              <a:ext cx="5000" cy="3325"/>
            </a:xfrm>
            <a:custGeom>
              <a:avLst/>
              <a:gdLst/>
              <a:ahLst/>
              <a:cxnLst/>
              <a:rect l="l" t="t" r="r" b="b"/>
              <a:pathLst>
                <a:path w="200" h="133" extrusionOk="0">
                  <a:moveTo>
                    <a:pt x="1" y="1"/>
                  </a:moveTo>
                  <a:cubicBezTo>
                    <a:pt x="17" y="79"/>
                    <a:pt x="45" y="132"/>
                    <a:pt x="123" y="132"/>
                  </a:cubicBezTo>
                  <a:cubicBezTo>
                    <a:pt x="145" y="132"/>
                    <a:pt x="170" y="128"/>
                    <a:pt x="200" y="120"/>
                  </a:cubicBez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7321;p9">
              <a:extLst>
                <a:ext uri="{FF2B5EF4-FFF2-40B4-BE49-F238E27FC236}">
                  <a16:creationId xmlns:a16="http://schemas.microsoft.com/office/drawing/2014/main" id="{CC71794B-788C-482F-80B3-4EB77B5C051A}"/>
                </a:ext>
              </a:extLst>
            </p:cNvPr>
            <p:cNvSpPr/>
            <p:nvPr/>
          </p:nvSpPr>
          <p:spPr>
            <a:xfrm>
              <a:off x="4438350" y="3679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60" y="40"/>
                    <a:pt x="120" y="100"/>
                    <a:pt x="199" y="160"/>
                  </a:cubicBezTo>
                  <a:cubicBezTo>
                    <a:pt x="160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7322;p9">
              <a:extLst>
                <a:ext uri="{FF2B5EF4-FFF2-40B4-BE49-F238E27FC236}">
                  <a16:creationId xmlns:a16="http://schemas.microsoft.com/office/drawing/2014/main" id="{62E99038-A047-4070-96EC-7B889EE06940}"/>
                </a:ext>
              </a:extLst>
            </p:cNvPr>
            <p:cNvSpPr/>
            <p:nvPr/>
          </p:nvSpPr>
          <p:spPr>
            <a:xfrm>
              <a:off x="4350825" y="36671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69" y="0"/>
                  </a:moveTo>
                  <a:cubicBezTo>
                    <a:pt x="115" y="0"/>
                    <a:pt x="60" y="40"/>
                    <a:pt x="0" y="120"/>
                  </a:cubicBezTo>
                  <a:lnTo>
                    <a:pt x="338" y="120"/>
                  </a:lnTo>
                  <a:cubicBezTo>
                    <a:pt x="279" y="40"/>
                    <a:pt x="224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7323;p9">
              <a:extLst>
                <a:ext uri="{FF2B5EF4-FFF2-40B4-BE49-F238E27FC236}">
                  <a16:creationId xmlns:a16="http://schemas.microsoft.com/office/drawing/2014/main" id="{E29DE288-4B39-410C-B68D-C28C3BF04D9E}"/>
                </a:ext>
              </a:extLst>
            </p:cNvPr>
            <p:cNvSpPr/>
            <p:nvPr/>
          </p:nvSpPr>
          <p:spPr>
            <a:xfrm>
              <a:off x="4294125" y="3582075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40"/>
                    <a:pt x="180" y="200"/>
                    <a:pt x="319" y="220"/>
                  </a:cubicBezTo>
                  <a:cubicBezTo>
                    <a:pt x="279" y="60"/>
                    <a:pt x="12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7324;p9">
              <a:extLst>
                <a:ext uri="{FF2B5EF4-FFF2-40B4-BE49-F238E27FC236}">
                  <a16:creationId xmlns:a16="http://schemas.microsoft.com/office/drawing/2014/main" id="{CCE5A02A-D67D-4F4C-9033-3C3A9C19676E}"/>
                </a:ext>
              </a:extLst>
            </p:cNvPr>
            <p:cNvSpPr/>
            <p:nvPr/>
          </p:nvSpPr>
          <p:spPr>
            <a:xfrm>
              <a:off x="4275225" y="3569400"/>
              <a:ext cx="8475" cy="5750"/>
            </a:xfrm>
            <a:custGeom>
              <a:avLst/>
              <a:gdLst/>
              <a:ahLst/>
              <a:cxnLst/>
              <a:rect l="l" t="t" r="r" b="b"/>
              <a:pathLst>
                <a:path w="339" h="230" extrusionOk="0">
                  <a:moveTo>
                    <a:pt x="79" y="0"/>
                  </a:moveTo>
                  <a:cubicBezTo>
                    <a:pt x="54" y="0"/>
                    <a:pt x="28" y="4"/>
                    <a:pt x="1" y="10"/>
                  </a:cubicBezTo>
                  <a:cubicBezTo>
                    <a:pt x="80" y="70"/>
                    <a:pt x="140" y="150"/>
                    <a:pt x="180" y="229"/>
                  </a:cubicBezTo>
                  <a:cubicBezTo>
                    <a:pt x="259" y="209"/>
                    <a:pt x="319" y="209"/>
                    <a:pt x="339" y="209"/>
                  </a:cubicBezTo>
                  <a:cubicBezTo>
                    <a:pt x="289" y="77"/>
                    <a:pt x="199" y="0"/>
                    <a:pt x="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7325;p9">
              <a:extLst>
                <a:ext uri="{FF2B5EF4-FFF2-40B4-BE49-F238E27FC236}">
                  <a16:creationId xmlns:a16="http://schemas.microsoft.com/office/drawing/2014/main" id="{539C78B6-6214-402D-AF8B-81D8AE333E89}"/>
                </a:ext>
              </a:extLst>
            </p:cNvPr>
            <p:cNvSpPr/>
            <p:nvPr/>
          </p:nvSpPr>
          <p:spPr>
            <a:xfrm>
              <a:off x="4284675" y="35746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20" y="100"/>
                    <a:pt x="100" y="140"/>
                    <a:pt x="200" y="140"/>
                  </a:cubicBezTo>
                  <a:cubicBezTo>
                    <a:pt x="16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7326;p9">
              <a:extLst>
                <a:ext uri="{FF2B5EF4-FFF2-40B4-BE49-F238E27FC236}">
                  <a16:creationId xmlns:a16="http://schemas.microsoft.com/office/drawing/2014/main" id="{E2C566BF-1104-4D45-A1B2-13E5667C0B40}"/>
                </a:ext>
              </a:extLst>
            </p:cNvPr>
            <p:cNvSpPr/>
            <p:nvPr/>
          </p:nvSpPr>
          <p:spPr>
            <a:xfrm>
              <a:off x="5193275" y="3938600"/>
              <a:ext cx="149725" cy="15500"/>
            </a:xfrm>
            <a:custGeom>
              <a:avLst/>
              <a:gdLst/>
              <a:ahLst/>
              <a:cxnLst/>
              <a:rect l="l" t="t" r="r" b="b"/>
              <a:pathLst>
                <a:path w="5989" h="620" extrusionOk="0">
                  <a:moveTo>
                    <a:pt x="4485" y="394"/>
                  </a:moveTo>
                  <a:cubicBezTo>
                    <a:pt x="4490" y="394"/>
                    <a:pt x="4495" y="394"/>
                    <a:pt x="4499" y="394"/>
                  </a:cubicBezTo>
                  <a:lnTo>
                    <a:pt x="4499" y="394"/>
                  </a:lnTo>
                  <a:cubicBezTo>
                    <a:pt x="4434" y="404"/>
                    <a:pt x="4367" y="416"/>
                    <a:pt x="4304" y="416"/>
                  </a:cubicBezTo>
                  <a:cubicBezTo>
                    <a:pt x="4291" y="416"/>
                    <a:pt x="4278" y="415"/>
                    <a:pt x="4266" y="414"/>
                  </a:cubicBezTo>
                  <a:lnTo>
                    <a:pt x="4266" y="414"/>
                  </a:lnTo>
                  <a:cubicBezTo>
                    <a:pt x="4339" y="400"/>
                    <a:pt x="4412" y="394"/>
                    <a:pt x="4485" y="394"/>
                  </a:cubicBezTo>
                  <a:close/>
                  <a:moveTo>
                    <a:pt x="4135" y="450"/>
                  </a:moveTo>
                  <a:cubicBezTo>
                    <a:pt x="4136" y="453"/>
                    <a:pt x="4137" y="457"/>
                    <a:pt x="4138" y="460"/>
                  </a:cubicBezTo>
                  <a:cubicBezTo>
                    <a:pt x="4169" y="499"/>
                    <a:pt x="4158" y="510"/>
                    <a:pt x="4136" y="510"/>
                  </a:cubicBezTo>
                  <a:cubicBezTo>
                    <a:pt x="4100" y="510"/>
                    <a:pt x="4034" y="480"/>
                    <a:pt x="4059" y="480"/>
                  </a:cubicBezTo>
                  <a:cubicBezTo>
                    <a:pt x="4084" y="469"/>
                    <a:pt x="4109" y="459"/>
                    <a:pt x="4135" y="450"/>
                  </a:cubicBezTo>
                  <a:close/>
                  <a:moveTo>
                    <a:pt x="3500" y="0"/>
                  </a:moveTo>
                  <a:cubicBezTo>
                    <a:pt x="3428" y="0"/>
                    <a:pt x="3357" y="88"/>
                    <a:pt x="3303" y="142"/>
                  </a:cubicBezTo>
                  <a:cubicBezTo>
                    <a:pt x="3267" y="232"/>
                    <a:pt x="3223" y="265"/>
                    <a:pt x="3174" y="265"/>
                  </a:cubicBezTo>
                  <a:cubicBezTo>
                    <a:pt x="3115" y="265"/>
                    <a:pt x="3050" y="216"/>
                    <a:pt x="2984" y="162"/>
                  </a:cubicBezTo>
                  <a:cubicBezTo>
                    <a:pt x="2288" y="162"/>
                    <a:pt x="1552" y="142"/>
                    <a:pt x="856" y="142"/>
                  </a:cubicBezTo>
                  <a:cubicBezTo>
                    <a:pt x="823" y="147"/>
                    <a:pt x="789" y="148"/>
                    <a:pt x="754" y="148"/>
                  </a:cubicBezTo>
                  <a:cubicBezTo>
                    <a:pt x="641" y="148"/>
                    <a:pt x="525" y="129"/>
                    <a:pt x="414" y="129"/>
                  </a:cubicBezTo>
                  <a:cubicBezTo>
                    <a:pt x="259" y="129"/>
                    <a:pt x="114" y="166"/>
                    <a:pt x="1" y="341"/>
                  </a:cubicBezTo>
                  <a:cubicBezTo>
                    <a:pt x="41" y="477"/>
                    <a:pt x="129" y="539"/>
                    <a:pt x="243" y="539"/>
                  </a:cubicBezTo>
                  <a:cubicBezTo>
                    <a:pt x="296" y="539"/>
                    <a:pt x="355" y="525"/>
                    <a:pt x="418" y="500"/>
                  </a:cubicBezTo>
                  <a:cubicBezTo>
                    <a:pt x="955" y="460"/>
                    <a:pt x="1512" y="500"/>
                    <a:pt x="2049" y="440"/>
                  </a:cubicBezTo>
                  <a:cubicBezTo>
                    <a:pt x="2169" y="440"/>
                    <a:pt x="1950" y="560"/>
                    <a:pt x="2049" y="619"/>
                  </a:cubicBezTo>
                  <a:lnTo>
                    <a:pt x="4894" y="619"/>
                  </a:lnTo>
                  <a:cubicBezTo>
                    <a:pt x="4869" y="512"/>
                    <a:pt x="4826" y="451"/>
                    <a:pt x="4773" y="418"/>
                  </a:cubicBezTo>
                  <a:lnTo>
                    <a:pt x="4773" y="418"/>
                  </a:lnTo>
                  <a:cubicBezTo>
                    <a:pt x="4986" y="448"/>
                    <a:pt x="5197" y="497"/>
                    <a:pt x="5400" y="497"/>
                  </a:cubicBezTo>
                  <a:cubicBezTo>
                    <a:pt x="5605" y="497"/>
                    <a:pt x="5803" y="448"/>
                    <a:pt x="5988" y="281"/>
                  </a:cubicBezTo>
                  <a:cubicBezTo>
                    <a:pt x="5849" y="182"/>
                    <a:pt x="5730" y="142"/>
                    <a:pt x="5590" y="142"/>
                  </a:cubicBezTo>
                  <a:cubicBezTo>
                    <a:pt x="5329" y="142"/>
                    <a:pt x="5068" y="150"/>
                    <a:pt x="4808" y="150"/>
                  </a:cubicBezTo>
                  <a:cubicBezTo>
                    <a:pt x="4375" y="150"/>
                    <a:pt x="3944" y="127"/>
                    <a:pt x="3522" y="3"/>
                  </a:cubicBezTo>
                  <a:cubicBezTo>
                    <a:pt x="3515" y="1"/>
                    <a:pt x="3507" y="0"/>
                    <a:pt x="35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7327;p9">
              <a:extLst>
                <a:ext uri="{FF2B5EF4-FFF2-40B4-BE49-F238E27FC236}">
                  <a16:creationId xmlns:a16="http://schemas.microsoft.com/office/drawing/2014/main" id="{85EB0F11-86B5-42B7-B5EF-B151A0331ABD}"/>
                </a:ext>
              </a:extLst>
            </p:cNvPr>
            <p:cNvSpPr/>
            <p:nvPr/>
          </p:nvSpPr>
          <p:spPr>
            <a:xfrm>
              <a:off x="5378825" y="3948600"/>
              <a:ext cx="102925" cy="19425"/>
            </a:xfrm>
            <a:custGeom>
              <a:avLst/>
              <a:gdLst/>
              <a:ahLst/>
              <a:cxnLst/>
              <a:rect l="l" t="t" r="r" b="b"/>
              <a:pathLst>
                <a:path w="4117" h="777" extrusionOk="0">
                  <a:moveTo>
                    <a:pt x="237" y="0"/>
                  </a:moveTo>
                  <a:cubicBezTo>
                    <a:pt x="90" y="0"/>
                    <a:pt x="0" y="83"/>
                    <a:pt x="78" y="438"/>
                  </a:cubicBezTo>
                  <a:cubicBezTo>
                    <a:pt x="1331" y="458"/>
                    <a:pt x="2565" y="558"/>
                    <a:pt x="3778" y="776"/>
                  </a:cubicBezTo>
                  <a:cubicBezTo>
                    <a:pt x="3878" y="657"/>
                    <a:pt x="4017" y="558"/>
                    <a:pt x="4116" y="438"/>
                  </a:cubicBezTo>
                  <a:cubicBezTo>
                    <a:pt x="2982" y="160"/>
                    <a:pt x="1829" y="60"/>
                    <a:pt x="635" y="60"/>
                  </a:cubicBezTo>
                  <a:cubicBezTo>
                    <a:pt x="503" y="52"/>
                    <a:pt x="352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7328;p9">
              <a:extLst>
                <a:ext uri="{FF2B5EF4-FFF2-40B4-BE49-F238E27FC236}">
                  <a16:creationId xmlns:a16="http://schemas.microsoft.com/office/drawing/2014/main" id="{23B01BD9-DBC4-4564-BE20-4C3091FA9DE4}"/>
                </a:ext>
              </a:extLst>
            </p:cNvPr>
            <p:cNvSpPr/>
            <p:nvPr/>
          </p:nvSpPr>
          <p:spPr>
            <a:xfrm>
              <a:off x="5122650" y="3947100"/>
              <a:ext cx="83975" cy="30200"/>
            </a:xfrm>
            <a:custGeom>
              <a:avLst/>
              <a:gdLst/>
              <a:ahLst/>
              <a:cxnLst/>
              <a:rect l="l" t="t" r="r" b="b"/>
              <a:pathLst>
                <a:path w="3359" h="1208" extrusionOk="0">
                  <a:moveTo>
                    <a:pt x="2826" y="1"/>
                  </a:moveTo>
                  <a:cubicBezTo>
                    <a:pt x="2686" y="100"/>
                    <a:pt x="2547" y="41"/>
                    <a:pt x="2467" y="160"/>
                  </a:cubicBezTo>
                  <a:cubicBezTo>
                    <a:pt x="1652" y="319"/>
                    <a:pt x="796" y="419"/>
                    <a:pt x="1" y="697"/>
                  </a:cubicBezTo>
                  <a:lnTo>
                    <a:pt x="1" y="1195"/>
                  </a:lnTo>
                  <a:cubicBezTo>
                    <a:pt x="104" y="1195"/>
                    <a:pt x="204" y="1207"/>
                    <a:pt x="300" y="1207"/>
                  </a:cubicBezTo>
                  <a:cubicBezTo>
                    <a:pt x="444" y="1207"/>
                    <a:pt x="578" y="1179"/>
                    <a:pt x="697" y="1035"/>
                  </a:cubicBezTo>
                  <a:cubicBezTo>
                    <a:pt x="1572" y="777"/>
                    <a:pt x="2467" y="558"/>
                    <a:pt x="3343" y="339"/>
                  </a:cubicBezTo>
                  <a:cubicBezTo>
                    <a:pt x="3359" y="195"/>
                    <a:pt x="3349" y="128"/>
                    <a:pt x="3241" y="128"/>
                  </a:cubicBezTo>
                  <a:cubicBezTo>
                    <a:pt x="3215" y="128"/>
                    <a:pt x="3183" y="132"/>
                    <a:pt x="3144" y="140"/>
                  </a:cubicBezTo>
                  <a:cubicBezTo>
                    <a:pt x="3044" y="100"/>
                    <a:pt x="2925" y="41"/>
                    <a:pt x="28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7329;p9">
              <a:extLst>
                <a:ext uri="{FF2B5EF4-FFF2-40B4-BE49-F238E27FC236}">
                  <a16:creationId xmlns:a16="http://schemas.microsoft.com/office/drawing/2014/main" id="{F9816D58-2934-4642-9374-37784AE93BFB}"/>
                </a:ext>
              </a:extLst>
            </p:cNvPr>
            <p:cNvSpPr/>
            <p:nvPr/>
          </p:nvSpPr>
          <p:spPr>
            <a:xfrm>
              <a:off x="5216650" y="3965575"/>
              <a:ext cx="86050" cy="19850"/>
            </a:xfrm>
            <a:custGeom>
              <a:avLst/>
              <a:gdLst/>
              <a:ahLst/>
              <a:cxnLst/>
              <a:rect l="l" t="t" r="r" b="b"/>
              <a:pathLst>
                <a:path w="3442" h="794" extrusionOk="0">
                  <a:moveTo>
                    <a:pt x="1863" y="0"/>
                  </a:moveTo>
                  <a:cubicBezTo>
                    <a:pt x="1444" y="0"/>
                    <a:pt x="999" y="95"/>
                    <a:pt x="418" y="277"/>
                  </a:cubicBezTo>
                  <a:cubicBezTo>
                    <a:pt x="319" y="475"/>
                    <a:pt x="1" y="495"/>
                    <a:pt x="100" y="794"/>
                  </a:cubicBezTo>
                  <a:cubicBezTo>
                    <a:pt x="1013" y="794"/>
                    <a:pt x="1885" y="340"/>
                    <a:pt x="2816" y="340"/>
                  </a:cubicBezTo>
                  <a:cubicBezTo>
                    <a:pt x="3022" y="340"/>
                    <a:pt x="3230" y="362"/>
                    <a:pt x="3442" y="416"/>
                  </a:cubicBezTo>
                  <a:cubicBezTo>
                    <a:pt x="2826" y="135"/>
                    <a:pt x="2362" y="0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7330;p9">
              <a:extLst>
                <a:ext uri="{FF2B5EF4-FFF2-40B4-BE49-F238E27FC236}">
                  <a16:creationId xmlns:a16="http://schemas.microsoft.com/office/drawing/2014/main" id="{D3231DE3-12F9-42C4-A318-B41834FB7046}"/>
                </a:ext>
              </a:extLst>
            </p:cNvPr>
            <p:cNvSpPr/>
            <p:nvPr/>
          </p:nvSpPr>
          <p:spPr>
            <a:xfrm>
              <a:off x="5110725" y="3980900"/>
              <a:ext cx="66175" cy="19700"/>
            </a:xfrm>
            <a:custGeom>
              <a:avLst/>
              <a:gdLst/>
              <a:ahLst/>
              <a:cxnLst/>
              <a:rect l="l" t="t" r="r" b="b"/>
              <a:pathLst>
                <a:path w="2647" h="788" extrusionOk="0">
                  <a:moveTo>
                    <a:pt x="2453" y="0"/>
                  </a:moveTo>
                  <a:cubicBezTo>
                    <a:pt x="1890" y="0"/>
                    <a:pt x="1344" y="163"/>
                    <a:pt x="816" y="201"/>
                  </a:cubicBezTo>
                  <a:cubicBezTo>
                    <a:pt x="716" y="340"/>
                    <a:pt x="537" y="280"/>
                    <a:pt x="378" y="320"/>
                  </a:cubicBezTo>
                  <a:cubicBezTo>
                    <a:pt x="179" y="419"/>
                    <a:pt x="0" y="499"/>
                    <a:pt x="60" y="758"/>
                  </a:cubicBezTo>
                  <a:cubicBezTo>
                    <a:pt x="100" y="777"/>
                    <a:pt x="140" y="787"/>
                    <a:pt x="177" y="787"/>
                  </a:cubicBezTo>
                  <a:cubicBezTo>
                    <a:pt x="214" y="787"/>
                    <a:pt x="249" y="777"/>
                    <a:pt x="279" y="758"/>
                  </a:cubicBezTo>
                  <a:cubicBezTo>
                    <a:pt x="1035" y="598"/>
                    <a:pt x="1811" y="658"/>
                    <a:pt x="2547" y="400"/>
                  </a:cubicBezTo>
                  <a:cubicBezTo>
                    <a:pt x="2586" y="360"/>
                    <a:pt x="2646" y="280"/>
                    <a:pt x="2646" y="201"/>
                  </a:cubicBezTo>
                  <a:cubicBezTo>
                    <a:pt x="2646" y="141"/>
                    <a:pt x="2606" y="61"/>
                    <a:pt x="2547" y="2"/>
                  </a:cubicBezTo>
                  <a:cubicBezTo>
                    <a:pt x="2515" y="1"/>
                    <a:pt x="2484" y="0"/>
                    <a:pt x="2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7331;p9">
              <a:extLst>
                <a:ext uri="{FF2B5EF4-FFF2-40B4-BE49-F238E27FC236}">
                  <a16:creationId xmlns:a16="http://schemas.microsoft.com/office/drawing/2014/main" id="{3BE55405-F539-4363-BD8B-184423E37130}"/>
                </a:ext>
              </a:extLst>
            </p:cNvPr>
            <p:cNvSpPr/>
            <p:nvPr/>
          </p:nvSpPr>
          <p:spPr>
            <a:xfrm>
              <a:off x="5174875" y="3971800"/>
              <a:ext cx="54225" cy="18600"/>
            </a:xfrm>
            <a:custGeom>
              <a:avLst/>
              <a:gdLst/>
              <a:ahLst/>
              <a:cxnLst/>
              <a:rect l="l" t="t" r="r" b="b"/>
              <a:pathLst>
                <a:path w="2169" h="744" extrusionOk="0">
                  <a:moveTo>
                    <a:pt x="1762" y="1"/>
                  </a:moveTo>
                  <a:cubicBezTo>
                    <a:pt x="1702" y="1"/>
                    <a:pt x="1645" y="8"/>
                    <a:pt x="1592" y="28"/>
                  </a:cubicBezTo>
                  <a:cubicBezTo>
                    <a:pt x="1455" y="75"/>
                    <a:pt x="1311" y="86"/>
                    <a:pt x="1165" y="86"/>
                  </a:cubicBezTo>
                  <a:cubicBezTo>
                    <a:pt x="1035" y="86"/>
                    <a:pt x="904" y="77"/>
                    <a:pt x="774" y="77"/>
                  </a:cubicBezTo>
                  <a:cubicBezTo>
                    <a:pt x="498" y="77"/>
                    <a:pt x="229" y="117"/>
                    <a:pt x="1" y="366"/>
                  </a:cubicBezTo>
                  <a:lnTo>
                    <a:pt x="1" y="565"/>
                  </a:lnTo>
                  <a:cubicBezTo>
                    <a:pt x="60" y="644"/>
                    <a:pt x="100" y="704"/>
                    <a:pt x="199" y="744"/>
                  </a:cubicBezTo>
                  <a:cubicBezTo>
                    <a:pt x="498" y="664"/>
                    <a:pt x="836" y="664"/>
                    <a:pt x="1075" y="545"/>
                  </a:cubicBezTo>
                  <a:cubicBezTo>
                    <a:pt x="1176" y="498"/>
                    <a:pt x="1272" y="482"/>
                    <a:pt x="1363" y="482"/>
                  </a:cubicBezTo>
                  <a:cubicBezTo>
                    <a:pt x="1505" y="482"/>
                    <a:pt x="1638" y="521"/>
                    <a:pt x="1771" y="545"/>
                  </a:cubicBezTo>
                  <a:cubicBezTo>
                    <a:pt x="1890" y="366"/>
                    <a:pt x="2169" y="306"/>
                    <a:pt x="2129" y="28"/>
                  </a:cubicBezTo>
                  <a:cubicBezTo>
                    <a:pt x="2010" y="28"/>
                    <a:pt x="1881" y="1"/>
                    <a:pt x="1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7332;p9">
              <a:extLst>
                <a:ext uri="{FF2B5EF4-FFF2-40B4-BE49-F238E27FC236}">
                  <a16:creationId xmlns:a16="http://schemas.microsoft.com/office/drawing/2014/main" id="{1616A95F-BBB2-4BD0-9A5B-841C52B62E7B}"/>
                </a:ext>
              </a:extLst>
            </p:cNvPr>
            <p:cNvSpPr/>
            <p:nvPr/>
          </p:nvSpPr>
          <p:spPr>
            <a:xfrm>
              <a:off x="5200725" y="3945625"/>
              <a:ext cx="51250" cy="12075"/>
            </a:xfrm>
            <a:custGeom>
              <a:avLst/>
              <a:gdLst/>
              <a:ahLst/>
              <a:cxnLst/>
              <a:rect l="l" t="t" r="r" b="b"/>
              <a:pathLst>
                <a:path w="2050" h="483" extrusionOk="0">
                  <a:moveTo>
                    <a:pt x="2050" y="0"/>
                  </a:moveTo>
                  <a:lnTo>
                    <a:pt x="2050" y="0"/>
                  </a:lnTo>
                  <a:cubicBezTo>
                    <a:pt x="1887" y="27"/>
                    <a:pt x="1728" y="35"/>
                    <a:pt x="1571" y="35"/>
                  </a:cubicBezTo>
                  <a:cubicBezTo>
                    <a:pt x="1334" y="35"/>
                    <a:pt x="1102" y="16"/>
                    <a:pt x="877" y="16"/>
                  </a:cubicBezTo>
                  <a:cubicBezTo>
                    <a:pt x="576" y="16"/>
                    <a:pt x="284" y="49"/>
                    <a:pt x="1" y="199"/>
                  </a:cubicBezTo>
                  <a:lnTo>
                    <a:pt x="200" y="398"/>
                  </a:lnTo>
                  <a:cubicBezTo>
                    <a:pt x="353" y="461"/>
                    <a:pt x="503" y="482"/>
                    <a:pt x="650" y="482"/>
                  </a:cubicBezTo>
                  <a:cubicBezTo>
                    <a:pt x="1002" y="482"/>
                    <a:pt x="1341" y="357"/>
                    <a:pt x="1679" y="357"/>
                  </a:cubicBezTo>
                  <a:cubicBezTo>
                    <a:pt x="1697" y="357"/>
                    <a:pt x="1714" y="358"/>
                    <a:pt x="1732" y="358"/>
                  </a:cubicBezTo>
                  <a:cubicBezTo>
                    <a:pt x="1811" y="279"/>
                    <a:pt x="1871" y="199"/>
                    <a:pt x="2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7333;p9">
              <a:extLst>
                <a:ext uri="{FF2B5EF4-FFF2-40B4-BE49-F238E27FC236}">
                  <a16:creationId xmlns:a16="http://schemas.microsoft.com/office/drawing/2014/main" id="{C055846B-792E-4722-B517-CA010BB0A9C2}"/>
                </a:ext>
              </a:extLst>
            </p:cNvPr>
            <p:cNvSpPr/>
            <p:nvPr/>
          </p:nvSpPr>
          <p:spPr>
            <a:xfrm>
              <a:off x="5064475" y="3986900"/>
              <a:ext cx="45775" cy="21250"/>
            </a:xfrm>
            <a:custGeom>
              <a:avLst/>
              <a:gdLst/>
              <a:ahLst/>
              <a:cxnLst/>
              <a:rect l="l" t="t" r="r" b="b"/>
              <a:pathLst>
                <a:path w="1831" h="850" extrusionOk="0">
                  <a:moveTo>
                    <a:pt x="1293" y="0"/>
                  </a:moveTo>
                  <a:cubicBezTo>
                    <a:pt x="856" y="100"/>
                    <a:pt x="418" y="40"/>
                    <a:pt x="40" y="339"/>
                  </a:cubicBezTo>
                  <a:cubicBezTo>
                    <a:pt x="0" y="418"/>
                    <a:pt x="0" y="498"/>
                    <a:pt x="40" y="537"/>
                  </a:cubicBezTo>
                  <a:cubicBezTo>
                    <a:pt x="76" y="609"/>
                    <a:pt x="147" y="619"/>
                    <a:pt x="224" y="619"/>
                  </a:cubicBezTo>
                  <a:cubicBezTo>
                    <a:pt x="255" y="619"/>
                    <a:pt x="287" y="617"/>
                    <a:pt x="319" y="617"/>
                  </a:cubicBezTo>
                  <a:cubicBezTo>
                    <a:pt x="428" y="617"/>
                    <a:pt x="527" y="637"/>
                    <a:pt x="537" y="816"/>
                  </a:cubicBezTo>
                  <a:cubicBezTo>
                    <a:pt x="648" y="833"/>
                    <a:pt x="762" y="850"/>
                    <a:pt x="873" y="850"/>
                  </a:cubicBezTo>
                  <a:cubicBezTo>
                    <a:pt x="1023" y="850"/>
                    <a:pt x="1168" y="819"/>
                    <a:pt x="1293" y="717"/>
                  </a:cubicBezTo>
                  <a:cubicBezTo>
                    <a:pt x="1293" y="637"/>
                    <a:pt x="1313" y="597"/>
                    <a:pt x="1353" y="537"/>
                  </a:cubicBezTo>
                  <a:cubicBezTo>
                    <a:pt x="1532" y="438"/>
                    <a:pt x="1791" y="458"/>
                    <a:pt x="1830" y="179"/>
                  </a:cubicBezTo>
                  <a:lnTo>
                    <a:pt x="1771" y="120"/>
                  </a:lnTo>
                  <a:cubicBezTo>
                    <a:pt x="1699" y="120"/>
                    <a:pt x="1628" y="129"/>
                    <a:pt x="1560" y="129"/>
                  </a:cubicBezTo>
                  <a:cubicBezTo>
                    <a:pt x="1458" y="129"/>
                    <a:pt x="1365" y="108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7334;p9">
              <a:extLst>
                <a:ext uri="{FF2B5EF4-FFF2-40B4-BE49-F238E27FC236}">
                  <a16:creationId xmlns:a16="http://schemas.microsoft.com/office/drawing/2014/main" id="{61CC56F8-DB49-40FF-990C-5ECAF5699042}"/>
                </a:ext>
              </a:extLst>
            </p:cNvPr>
            <p:cNvSpPr/>
            <p:nvPr/>
          </p:nvSpPr>
          <p:spPr>
            <a:xfrm>
              <a:off x="5343475" y="3946400"/>
              <a:ext cx="51725" cy="14300"/>
            </a:xfrm>
            <a:custGeom>
              <a:avLst/>
              <a:gdLst/>
              <a:ahLst/>
              <a:cxnLst/>
              <a:rect l="l" t="t" r="r" b="b"/>
              <a:pathLst>
                <a:path w="2069" h="572" extrusionOk="0">
                  <a:moveTo>
                    <a:pt x="1184" y="0"/>
                  </a:moveTo>
                  <a:cubicBezTo>
                    <a:pt x="887" y="0"/>
                    <a:pt x="590" y="34"/>
                    <a:pt x="293" y="34"/>
                  </a:cubicBezTo>
                  <a:cubicBezTo>
                    <a:pt x="229" y="34"/>
                    <a:pt x="164" y="33"/>
                    <a:pt x="100" y="29"/>
                  </a:cubicBezTo>
                  <a:cubicBezTo>
                    <a:pt x="0" y="148"/>
                    <a:pt x="0" y="268"/>
                    <a:pt x="100" y="387"/>
                  </a:cubicBezTo>
                  <a:cubicBezTo>
                    <a:pt x="346" y="537"/>
                    <a:pt x="604" y="572"/>
                    <a:pt x="861" y="572"/>
                  </a:cubicBezTo>
                  <a:cubicBezTo>
                    <a:pt x="1081" y="572"/>
                    <a:pt x="1301" y="546"/>
                    <a:pt x="1512" y="546"/>
                  </a:cubicBezTo>
                  <a:cubicBezTo>
                    <a:pt x="1552" y="168"/>
                    <a:pt x="1810" y="188"/>
                    <a:pt x="2069" y="168"/>
                  </a:cubicBezTo>
                  <a:cubicBezTo>
                    <a:pt x="1774" y="34"/>
                    <a:pt x="1479" y="0"/>
                    <a:pt x="1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7335;p9">
              <a:extLst>
                <a:ext uri="{FF2B5EF4-FFF2-40B4-BE49-F238E27FC236}">
                  <a16:creationId xmlns:a16="http://schemas.microsoft.com/office/drawing/2014/main" id="{545408AB-1A86-40A0-8EF1-9A65F398B3C8}"/>
                </a:ext>
              </a:extLst>
            </p:cNvPr>
            <p:cNvSpPr/>
            <p:nvPr/>
          </p:nvSpPr>
          <p:spPr>
            <a:xfrm>
              <a:off x="5288750" y="3946125"/>
              <a:ext cx="57225" cy="9975"/>
            </a:xfrm>
            <a:custGeom>
              <a:avLst/>
              <a:gdLst/>
              <a:ahLst/>
              <a:cxnLst/>
              <a:rect l="l" t="t" r="r" b="b"/>
              <a:pathLst>
                <a:path w="2289" h="399" extrusionOk="0">
                  <a:moveTo>
                    <a:pt x="2149" y="0"/>
                  </a:moveTo>
                  <a:cubicBezTo>
                    <a:pt x="1493" y="0"/>
                    <a:pt x="856" y="20"/>
                    <a:pt x="1" y="60"/>
                  </a:cubicBezTo>
                  <a:cubicBezTo>
                    <a:pt x="478" y="299"/>
                    <a:pt x="817" y="80"/>
                    <a:pt x="1075" y="358"/>
                  </a:cubicBezTo>
                  <a:cubicBezTo>
                    <a:pt x="1473" y="378"/>
                    <a:pt x="1891" y="378"/>
                    <a:pt x="2289" y="398"/>
                  </a:cubicBezTo>
                  <a:lnTo>
                    <a:pt x="2289" y="40"/>
                  </a:lnTo>
                  <a:cubicBezTo>
                    <a:pt x="2249" y="0"/>
                    <a:pt x="2189" y="0"/>
                    <a:pt x="2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7336;p9">
              <a:extLst>
                <a:ext uri="{FF2B5EF4-FFF2-40B4-BE49-F238E27FC236}">
                  <a16:creationId xmlns:a16="http://schemas.microsoft.com/office/drawing/2014/main" id="{41FC3741-BB0C-47A4-9045-7719D828AFDC}"/>
                </a:ext>
              </a:extLst>
            </p:cNvPr>
            <p:cNvSpPr/>
            <p:nvPr/>
          </p:nvSpPr>
          <p:spPr>
            <a:xfrm>
              <a:off x="5044575" y="3994850"/>
              <a:ext cx="27875" cy="22400"/>
            </a:xfrm>
            <a:custGeom>
              <a:avLst/>
              <a:gdLst/>
              <a:ahLst/>
              <a:cxnLst/>
              <a:rect l="l" t="t" r="r" b="b"/>
              <a:pathLst>
                <a:path w="1115" h="896" extrusionOk="0">
                  <a:moveTo>
                    <a:pt x="836" y="21"/>
                  </a:moveTo>
                  <a:cubicBezTo>
                    <a:pt x="637" y="80"/>
                    <a:pt x="379" y="1"/>
                    <a:pt x="498" y="399"/>
                  </a:cubicBezTo>
                  <a:cubicBezTo>
                    <a:pt x="538" y="538"/>
                    <a:pt x="40" y="538"/>
                    <a:pt x="1" y="836"/>
                  </a:cubicBezTo>
                  <a:cubicBezTo>
                    <a:pt x="200" y="836"/>
                    <a:pt x="418" y="856"/>
                    <a:pt x="637" y="896"/>
                  </a:cubicBezTo>
                  <a:cubicBezTo>
                    <a:pt x="717" y="896"/>
                    <a:pt x="776" y="856"/>
                    <a:pt x="836" y="836"/>
                  </a:cubicBezTo>
                  <a:cubicBezTo>
                    <a:pt x="836" y="717"/>
                    <a:pt x="896" y="597"/>
                    <a:pt x="1015" y="518"/>
                  </a:cubicBezTo>
                  <a:cubicBezTo>
                    <a:pt x="1115" y="339"/>
                    <a:pt x="936" y="279"/>
                    <a:pt x="836" y="200"/>
                  </a:cubicBezTo>
                  <a:lnTo>
                    <a:pt x="836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7337;p9">
              <a:extLst>
                <a:ext uri="{FF2B5EF4-FFF2-40B4-BE49-F238E27FC236}">
                  <a16:creationId xmlns:a16="http://schemas.microsoft.com/office/drawing/2014/main" id="{0A1A646C-C830-4EC7-BF50-2AD2BA2E5620}"/>
                </a:ext>
              </a:extLst>
            </p:cNvPr>
            <p:cNvSpPr/>
            <p:nvPr/>
          </p:nvSpPr>
          <p:spPr>
            <a:xfrm>
              <a:off x="5065475" y="3998325"/>
              <a:ext cx="21400" cy="9475"/>
            </a:xfrm>
            <a:custGeom>
              <a:avLst/>
              <a:gdLst/>
              <a:ahLst/>
              <a:cxnLst/>
              <a:rect l="l" t="t" r="r" b="b"/>
              <a:pathLst>
                <a:path w="856" h="379" extrusionOk="0">
                  <a:moveTo>
                    <a:pt x="776" y="1"/>
                  </a:moveTo>
                  <a:lnTo>
                    <a:pt x="776" y="1"/>
                  </a:lnTo>
                  <a:cubicBezTo>
                    <a:pt x="537" y="41"/>
                    <a:pt x="259" y="41"/>
                    <a:pt x="0" y="61"/>
                  </a:cubicBezTo>
                  <a:cubicBezTo>
                    <a:pt x="60" y="160"/>
                    <a:pt x="139" y="279"/>
                    <a:pt x="179" y="379"/>
                  </a:cubicBezTo>
                  <a:lnTo>
                    <a:pt x="497" y="379"/>
                  </a:lnTo>
                  <a:cubicBezTo>
                    <a:pt x="577" y="220"/>
                    <a:pt x="856" y="260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7338;p9">
              <a:extLst>
                <a:ext uri="{FF2B5EF4-FFF2-40B4-BE49-F238E27FC236}">
                  <a16:creationId xmlns:a16="http://schemas.microsoft.com/office/drawing/2014/main" id="{943B9086-01F8-441A-8A67-E0A7310C0656}"/>
                </a:ext>
              </a:extLst>
            </p:cNvPr>
            <p:cNvSpPr/>
            <p:nvPr/>
          </p:nvSpPr>
          <p:spPr>
            <a:xfrm>
              <a:off x="5107750" y="3985775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467" y="1"/>
                  </a:moveTo>
                  <a:cubicBezTo>
                    <a:pt x="308" y="1"/>
                    <a:pt x="149" y="26"/>
                    <a:pt x="0" y="145"/>
                  </a:cubicBezTo>
                  <a:lnTo>
                    <a:pt x="60" y="185"/>
                  </a:lnTo>
                  <a:cubicBezTo>
                    <a:pt x="149" y="234"/>
                    <a:pt x="229" y="259"/>
                    <a:pt x="308" y="259"/>
                  </a:cubicBezTo>
                  <a:cubicBezTo>
                    <a:pt x="388" y="259"/>
                    <a:pt x="467" y="234"/>
                    <a:pt x="557" y="185"/>
                  </a:cubicBezTo>
                  <a:cubicBezTo>
                    <a:pt x="696" y="185"/>
                    <a:pt x="835" y="145"/>
                    <a:pt x="935" y="6"/>
                  </a:cubicBezTo>
                  <a:lnTo>
                    <a:pt x="935" y="6"/>
                  </a:lnTo>
                  <a:cubicBezTo>
                    <a:pt x="892" y="11"/>
                    <a:pt x="849" y="13"/>
                    <a:pt x="805" y="13"/>
                  </a:cubicBezTo>
                  <a:cubicBezTo>
                    <a:pt x="695" y="13"/>
                    <a:pt x="581" y="1"/>
                    <a:pt x="4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7339;p9">
              <a:extLst>
                <a:ext uri="{FF2B5EF4-FFF2-40B4-BE49-F238E27FC236}">
                  <a16:creationId xmlns:a16="http://schemas.microsoft.com/office/drawing/2014/main" id="{4603C3C2-7660-412D-97B7-B662B7FF556A}"/>
                </a:ext>
              </a:extLst>
            </p:cNvPr>
            <p:cNvSpPr/>
            <p:nvPr/>
          </p:nvSpPr>
          <p:spPr>
            <a:xfrm>
              <a:off x="5096300" y="3996400"/>
              <a:ext cx="22400" cy="9425"/>
            </a:xfrm>
            <a:custGeom>
              <a:avLst/>
              <a:gdLst/>
              <a:ahLst/>
              <a:cxnLst/>
              <a:rect l="l" t="t" r="r" b="b"/>
              <a:pathLst>
                <a:path w="896" h="377" extrusionOk="0">
                  <a:moveTo>
                    <a:pt x="268" y="0"/>
                  </a:moveTo>
                  <a:cubicBezTo>
                    <a:pt x="153" y="0"/>
                    <a:pt x="57" y="60"/>
                    <a:pt x="0" y="257"/>
                  </a:cubicBezTo>
                  <a:lnTo>
                    <a:pt x="40" y="337"/>
                  </a:lnTo>
                  <a:cubicBezTo>
                    <a:pt x="319" y="257"/>
                    <a:pt x="637" y="376"/>
                    <a:pt x="896" y="138"/>
                  </a:cubicBezTo>
                  <a:cubicBezTo>
                    <a:pt x="816" y="138"/>
                    <a:pt x="756" y="118"/>
                    <a:pt x="697" y="118"/>
                  </a:cubicBezTo>
                  <a:cubicBezTo>
                    <a:pt x="549" y="76"/>
                    <a:pt x="397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7340;p9">
              <a:extLst>
                <a:ext uri="{FF2B5EF4-FFF2-40B4-BE49-F238E27FC236}">
                  <a16:creationId xmlns:a16="http://schemas.microsoft.com/office/drawing/2014/main" id="{FFB975F9-F23B-44E9-B964-D5DE7C38C14E}"/>
                </a:ext>
              </a:extLst>
            </p:cNvPr>
            <p:cNvSpPr/>
            <p:nvPr/>
          </p:nvSpPr>
          <p:spPr>
            <a:xfrm>
              <a:off x="5504100" y="3964325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260" y="1"/>
                  </a:moveTo>
                  <a:cubicBezTo>
                    <a:pt x="175" y="1"/>
                    <a:pt x="88" y="50"/>
                    <a:pt x="0" y="147"/>
                  </a:cubicBezTo>
                  <a:cubicBezTo>
                    <a:pt x="160" y="147"/>
                    <a:pt x="339" y="167"/>
                    <a:pt x="518" y="167"/>
                  </a:cubicBezTo>
                  <a:cubicBezTo>
                    <a:pt x="436" y="55"/>
                    <a:pt x="350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7341;p9">
              <a:extLst>
                <a:ext uri="{FF2B5EF4-FFF2-40B4-BE49-F238E27FC236}">
                  <a16:creationId xmlns:a16="http://schemas.microsoft.com/office/drawing/2014/main" id="{7FC2AD7E-F506-4275-A712-78A3C232349B}"/>
                </a:ext>
              </a:extLst>
            </p:cNvPr>
            <p:cNvSpPr/>
            <p:nvPr/>
          </p:nvSpPr>
          <p:spPr>
            <a:xfrm>
              <a:off x="5104750" y="3978750"/>
              <a:ext cx="8975" cy="3200"/>
            </a:xfrm>
            <a:custGeom>
              <a:avLst/>
              <a:gdLst/>
              <a:ahLst/>
              <a:cxnLst/>
              <a:rect l="l" t="t" r="r" b="b"/>
              <a:pathLst>
                <a:path w="359" h="128" extrusionOk="0">
                  <a:moveTo>
                    <a:pt x="167" y="1"/>
                  </a:moveTo>
                  <a:cubicBezTo>
                    <a:pt x="112" y="1"/>
                    <a:pt x="59" y="41"/>
                    <a:pt x="1" y="127"/>
                  </a:cubicBezTo>
                  <a:lnTo>
                    <a:pt x="359" y="127"/>
                  </a:lnTo>
                  <a:cubicBezTo>
                    <a:pt x="287" y="46"/>
                    <a:pt x="226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7342;p9">
              <a:extLst>
                <a:ext uri="{FF2B5EF4-FFF2-40B4-BE49-F238E27FC236}">
                  <a16:creationId xmlns:a16="http://schemas.microsoft.com/office/drawing/2014/main" id="{BFDBFA86-F327-4E2F-A09F-C5609F52EF8C}"/>
                </a:ext>
              </a:extLst>
            </p:cNvPr>
            <p:cNvSpPr/>
            <p:nvPr/>
          </p:nvSpPr>
          <p:spPr>
            <a:xfrm>
              <a:off x="5096800" y="3981925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0"/>
                  </a:moveTo>
                  <a:cubicBezTo>
                    <a:pt x="179" y="0"/>
                    <a:pt x="40" y="40"/>
                    <a:pt x="0" y="199"/>
                  </a:cubicBezTo>
                  <a:cubicBezTo>
                    <a:pt x="140" y="160"/>
                    <a:pt x="279" y="14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7343;p9">
              <a:extLst>
                <a:ext uri="{FF2B5EF4-FFF2-40B4-BE49-F238E27FC236}">
                  <a16:creationId xmlns:a16="http://schemas.microsoft.com/office/drawing/2014/main" id="{23AA3D8B-959E-4C86-9FC1-E36EE368613C}"/>
                </a:ext>
              </a:extLst>
            </p:cNvPr>
            <p:cNvSpPr/>
            <p:nvPr/>
          </p:nvSpPr>
          <p:spPr>
            <a:xfrm>
              <a:off x="5174875" y="39859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cubicBezTo>
                    <a:pt x="1" y="80"/>
                    <a:pt x="1" y="140"/>
                    <a:pt x="40" y="200"/>
                  </a:cubicBezTo>
                  <a:lnTo>
                    <a:pt x="100" y="20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7344;p9">
              <a:extLst>
                <a:ext uri="{FF2B5EF4-FFF2-40B4-BE49-F238E27FC236}">
                  <a16:creationId xmlns:a16="http://schemas.microsoft.com/office/drawing/2014/main" id="{AFE7EC23-6DBA-4222-9F8B-AEE426A27235}"/>
                </a:ext>
              </a:extLst>
            </p:cNvPr>
            <p:cNvSpPr/>
            <p:nvPr/>
          </p:nvSpPr>
          <p:spPr>
            <a:xfrm>
              <a:off x="5117175" y="39774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20"/>
                    <a:pt x="61" y="80"/>
                    <a:pt x="1" y="140"/>
                  </a:cubicBezTo>
                  <a:cubicBezTo>
                    <a:pt x="100" y="140"/>
                    <a:pt x="18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7345;p9">
              <a:extLst>
                <a:ext uri="{FF2B5EF4-FFF2-40B4-BE49-F238E27FC236}">
                  <a16:creationId xmlns:a16="http://schemas.microsoft.com/office/drawing/2014/main" id="{22AC7B6A-E136-41A7-9B0E-7A3946D4872A}"/>
                </a:ext>
              </a:extLst>
            </p:cNvPr>
            <p:cNvSpPr/>
            <p:nvPr/>
          </p:nvSpPr>
          <p:spPr>
            <a:xfrm>
              <a:off x="5363350" y="4017175"/>
              <a:ext cx="48775" cy="10025"/>
            </a:xfrm>
            <a:custGeom>
              <a:avLst/>
              <a:gdLst/>
              <a:ahLst/>
              <a:cxnLst/>
              <a:rect l="l" t="t" r="r" b="b"/>
              <a:pathLst>
                <a:path w="1951" h="401" extrusionOk="0">
                  <a:moveTo>
                    <a:pt x="635" y="0"/>
                  </a:moveTo>
                  <a:cubicBezTo>
                    <a:pt x="417" y="0"/>
                    <a:pt x="201" y="91"/>
                    <a:pt x="1" y="182"/>
                  </a:cubicBezTo>
                  <a:lnTo>
                    <a:pt x="1" y="341"/>
                  </a:lnTo>
                  <a:cubicBezTo>
                    <a:pt x="41" y="371"/>
                    <a:pt x="70" y="386"/>
                    <a:pt x="100" y="386"/>
                  </a:cubicBezTo>
                  <a:cubicBezTo>
                    <a:pt x="130" y="386"/>
                    <a:pt x="160" y="371"/>
                    <a:pt x="200" y="341"/>
                  </a:cubicBezTo>
                  <a:cubicBezTo>
                    <a:pt x="451" y="383"/>
                    <a:pt x="698" y="400"/>
                    <a:pt x="943" y="400"/>
                  </a:cubicBezTo>
                  <a:cubicBezTo>
                    <a:pt x="1281" y="400"/>
                    <a:pt x="1616" y="367"/>
                    <a:pt x="1950" y="321"/>
                  </a:cubicBezTo>
                  <a:cubicBezTo>
                    <a:pt x="1871" y="222"/>
                    <a:pt x="1811" y="102"/>
                    <a:pt x="1751" y="3"/>
                  </a:cubicBezTo>
                  <a:cubicBezTo>
                    <a:pt x="1563" y="81"/>
                    <a:pt x="1386" y="160"/>
                    <a:pt x="1203" y="160"/>
                  </a:cubicBezTo>
                  <a:cubicBezTo>
                    <a:pt x="1154" y="160"/>
                    <a:pt x="1105" y="155"/>
                    <a:pt x="1055" y="142"/>
                  </a:cubicBezTo>
                  <a:cubicBezTo>
                    <a:pt x="956" y="63"/>
                    <a:pt x="797" y="102"/>
                    <a:pt x="697" y="3"/>
                  </a:cubicBezTo>
                  <a:cubicBezTo>
                    <a:pt x="676" y="1"/>
                    <a:pt x="655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7346;p9">
              <a:extLst>
                <a:ext uri="{FF2B5EF4-FFF2-40B4-BE49-F238E27FC236}">
                  <a16:creationId xmlns:a16="http://schemas.microsoft.com/office/drawing/2014/main" id="{5E19D9D9-76B9-46C7-B39A-F05383643EA5}"/>
                </a:ext>
              </a:extLst>
            </p:cNvPr>
            <p:cNvSpPr/>
            <p:nvPr/>
          </p:nvSpPr>
          <p:spPr>
            <a:xfrm>
              <a:off x="5420550" y="4020600"/>
              <a:ext cx="34825" cy="5275"/>
            </a:xfrm>
            <a:custGeom>
              <a:avLst/>
              <a:gdLst/>
              <a:ahLst/>
              <a:cxnLst/>
              <a:rect l="l" t="t" r="r" b="b"/>
              <a:pathLst>
                <a:path w="1393" h="211" extrusionOk="0">
                  <a:moveTo>
                    <a:pt x="697" y="0"/>
                  </a:moveTo>
                  <a:cubicBezTo>
                    <a:pt x="468" y="0"/>
                    <a:pt x="239" y="55"/>
                    <a:pt x="1" y="164"/>
                  </a:cubicBezTo>
                  <a:cubicBezTo>
                    <a:pt x="276" y="187"/>
                    <a:pt x="539" y="210"/>
                    <a:pt x="803" y="210"/>
                  </a:cubicBezTo>
                  <a:cubicBezTo>
                    <a:pt x="997" y="210"/>
                    <a:pt x="1191" y="198"/>
                    <a:pt x="1393" y="164"/>
                  </a:cubicBezTo>
                  <a:cubicBezTo>
                    <a:pt x="1154" y="55"/>
                    <a:pt x="926" y="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7347;p9">
              <a:extLst>
                <a:ext uri="{FF2B5EF4-FFF2-40B4-BE49-F238E27FC236}">
                  <a16:creationId xmlns:a16="http://schemas.microsoft.com/office/drawing/2014/main" id="{D3432AA4-F331-4225-BC47-22B2EA3C521D}"/>
                </a:ext>
              </a:extLst>
            </p:cNvPr>
            <p:cNvSpPr/>
            <p:nvPr/>
          </p:nvSpPr>
          <p:spPr>
            <a:xfrm>
              <a:off x="5464325" y="4021000"/>
              <a:ext cx="32350" cy="4725"/>
            </a:xfrm>
            <a:custGeom>
              <a:avLst/>
              <a:gdLst/>
              <a:ahLst/>
              <a:cxnLst/>
              <a:rect l="l" t="t" r="r" b="b"/>
              <a:pathLst>
                <a:path w="1294" h="189" extrusionOk="0">
                  <a:moveTo>
                    <a:pt x="572" y="0"/>
                  </a:moveTo>
                  <a:cubicBezTo>
                    <a:pt x="379" y="0"/>
                    <a:pt x="187" y="32"/>
                    <a:pt x="0" y="148"/>
                  </a:cubicBezTo>
                  <a:cubicBezTo>
                    <a:pt x="219" y="158"/>
                    <a:pt x="433" y="188"/>
                    <a:pt x="647" y="188"/>
                  </a:cubicBezTo>
                  <a:cubicBezTo>
                    <a:pt x="860" y="188"/>
                    <a:pt x="1074" y="158"/>
                    <a:pt x="1293" y="49"/>
                  </a:cubicBezTo>
                  <a:cubicBezTo>
                    <a:pt x="1052" y="49"/>
                    <a:pt x="810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7348;p9">
              <a:extLst>
                <a:ext uri="{FF2B5EF4-FFF2-40B4-BE49-F238E27FC236}">
                  <a16:creationId xmlns:a16="http://schemas.microsoft.com/office/drawing/2014/main" id="{829DDDCD-39C1-4254-A517-2FFF12FE7FF1}"/>
                </a:ext>
              </a:extLst>
            </p:cNvPr>
            <p:cNvSpPr/>
            <p:nvPr/>
          </p:nvSpPr>
          <p:spPr>
            <a:xfrm>
              <a:off x="5273850" y="4025100"/>
              <a:ext cx="32350" cy="4000"/>
            </a:xfrm>
            <a:custGeom>
              <a:avLst/>
              <a:gdLst/>
              <a:ahLst/>
              <a:cxnLst/>
              <a:rect l="l" t="t" r="r" b="b"/>
              <a:pathLst>
                <a:path w="1294" h="160" extrusionOk="0">
                  <a:moveTo>
                    <a:pt x="731" y="0"/>
                  </a:moveTo>
                  <a:cubicBezTo>
                    <a:pt x="533" y="0"/>
                    <a:pt x="331" y="30"/>
                    <a:pt x="138" y="30"/>
                  </a:cubicBezTo>
                  <a:cubicBezTo>
                    <a:pt x="92" y="30"/>
                    <a:pt x="46" y="28"/>
                    <a:pt x="0" y="24"/>
                  </a:cubicBezTo>
                  <a:lnTo>
                    <a:pt x="0" y="24"/>
                  </a:lnTo>
                  <a:cubicBezTo>
                    <a:pt x="232" y="135"/>
                    <a:pt x="470" y="159"/>
                    <a:pt x="711" y="159"/>
                  </a:cubicBezTo>
                  <a:cubicBezTo>
                    <a:pt x="904" y="159"/>
                    <a:pt x="1099" y="143"/>
                    <a:pt x="1293" y="143"/>
                  </a:cubicBezTo>
                  <a:cubicBezTo>
                    <a:pt x="1117" y="29"/>
                    <a:pt x="926" y="0"/>
                    <a:pt x="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7349;p9">
              <a:extLst>
                <a:ext uri="{FF2B5EF4-FFF2-40B4-BE49-F238E27FC236}">
                  <a16:creationId xmlns:a16="http://schemas.microsoft.com/office/drawing/2014/main" id="{46CFCE91-6713-4A81-A732-E0131B3C5D19}"/>
                </a:ext>
              </a:extLst>
            </p:cNvPr>
            <p:cNvSpPr/>
            <p:nvPr/>
          </p:nvSpPr>
          <p:spPr>
            <a:xfrm>
              <a:off x="5208200" y="4021200"/>
              <a:ext cx="18925" cy="4100"/>
            </a:xfrm>
            <a:custGeom>
              <a:avLst/>
              <a:gdLst/>
              <a:ahLst/>
              <a:cxnLst/>
              <a:rect l="l" t="t" r="r" b="b"/>
              <a:pathLst>
                <a:path w="757" h="164" extrusionOk="0">
                  <a:moveTo>
                    <a:pt x="378" y="1"/>
                  </a:moveTo>
                  <a:cubicBezTo>
                    <a:pt x="249" y="1"/>
                    <a:pt x="120" y="31"/>
                    <a:pt x="0" y="41"/>
                  </a:cubicBezTo>
                  <a:cubicBezTo>
                    <a:pt x="156" y="132"/>
                    <a:pt x="320" y="163"/>
                    <a:pt x="487" y="163"/>
                  </a:cubicBezTo>
                  <a:cubicBezTo>
                    <a:pt x="576" y="163"/>
                    <a:pt x="666" y="154"/>
                    <a:pt x="756" y="140"/>
                  </a:cubicBezTo>
                  <a:cubicBezTo>
                    <a:pt x="637" y="31"/>
                    <a:pt x="508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7350;p9">
              <a:extLst>
                <a:ext uri="{FF2B5EF4-FFF2-40B4-BE49-F238E27FC236}">
                  <a16:creationId xmlns:a16="http://schemas.microsoft.com/office/drawing/2014/main" id="{A3FBF9A5-EB2F-4CB6-8C5F-79DEB44EDEE4}"/>
                </a:ext>
              </a:extLst>
            </p:cNvPr>
            <p:cNvSpPr/>
            <p:nvPr/>
          </p:nvSpPr>
          <p:spPr>
            <a:xfrm>
              <a:off x="5333025" y="40257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66" y="0"/>
                  </a:moveTo>
                  <a:cubicBezTo>
                    <a:pt x="239" y="0"/>
                    <a:pt x="115" y="33"/>
                    <a:pt x="0" y="157"/>
                  </a:cubicBezTo>
                  <a:cubicBezTo>
                    <a:pt x="60" y="161"/>
                    <a:pt x="118" y="164"/>
                    <a:pt x="175" y="164"/>
                  </a:cubicBezTo>
                  <a:cubicBezTo>
                    <a:pt x="383" y="164"/>
                    <a:pt x="573" y="131"/>
                    <a:pt x="776" y="38"/>
                  </a:cubicBezTo>
                  <a:cubicBezTo>
                    <a:pt x="642" y="38"/>
                    <a:pt x="503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7351;p9">
              <a:extLst>
                <a:ext uri="{FF2B5EF4-FFF2-40B4-BE49-F238E27FC236}">
                  <a16:creationId xmlns:a16="http://schemas.microsoft.com/office/drawing/2014/main" id="{E5DC06EB-43B1-4926-ABB8-AC07241DEABD}"/>
                </a:ext>
              </a:extLst>
            </p:cNvPr>
            <p:cNvSpPr/>
            <p:nvPr/>
          </p:nvSpPr>
          <p:spPr>
            <a:xfrm>
              <a:off x="5380775" y="4017225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0" y="1"/>
                  </a:moveTo>
                  <a:cubicBezTo>
                    <a:pt x="80" y="140"/>
                    <a:pt x="199" y="140"/>
                    <a:pt x="358" y="140"/>
                  </a:cubicBezTo>
                  <a:cubicBezTo>
                    <a:pt x="279" y="2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7352;p9">
              <a:extLst>
                <a:ext uri="{FF2B5EF4-FFF2-40B4-BE49-F238E27FC236}">
                  <a16:creationId xmlns:a16="http://schemas.microsoft.com/office/drawing/2014/main" id="{ABF5626A-3F01-42A4-8FED-0DA66704E8B5}"/>
                </a:ext>
              </a:extLst>
            </p:cNvPr>
            <p:cNvSpPr/>
            <p:nvPr/>
          </p:nvSpPr>
          <p:spPr>
            <a:xfrm>
              <a:off x="5011750" y="4024700"/>
              <a:ext cx="119375" cy="14950"/>
            </a:xfrm>
            <a:custGeom>
              <a:avLst/>
              <a:gdLst/>
              <a:ahLst/>
              <a:cxnLst/>
              <a:rect l="l" t="t" r="r" b="b"/>
              <a:pathLst>
                <a:path w="4775" h="598" extrusionOk="0">
                  <a:moveTo>
                    <a:pt x="4417" y="0"/>
                  </a:moveTo>
                  <a:cubicBezTo>
                    <a:pt x="3323" y="20"/>
                    <a:pt x="2209" y="40"/>
                    <a:pt x="1095" y="80"/>
                  </a:cubicBezTo>
                  <a:cubicBezTo>
                    <a:pt x="1044" y="111"/>
                    <a:pt x="988" y="119"/>
                    <a:pt x="929" y="119"/>
                  </a:cubicBezTo>
                  <a:cubicBezTo>
                    <a:pt x="876" y="119"/>
                    <a:pt x="821" y="113"/>
                    <a:pt x="767" y="113"/>
                  </a:cubicBezTo>
                  <a:cubicBezTo>
                    <a:pt x="693" y="113"/>
                    <a:pt x="620" y="124"/>
                    <a:pt x="558" y="179"/>
                  </a:cubicBezTo>
                  <a:cubicBezTo>
                    <a:pt x="399" y="179"/>
                    <a:pt x="220" y="139"/>
                    <a:pt x="40" y="139"/>
                  </a:cubicBezTo>
                  <a:cubicBezTo>
                    <a:pt x="1" y="239"/>
                    <a:pt x="1" y="319"/>
                    <a:pt x="60" y="398"/>
                  </a:cubicBezTo>
                  <a:cubicBezTo>
                    <a:pt x="259" y="597"/>
                    <a:pt x="538" y="577"/>
                    <a:pt x="796" y="597"/>
                  </a:cubicBezTo>
                  <a:lnTo>
                    <a:pt x="1035" y="597"/>
                  </a:lnTo>
                  <a:cubicBezTo>
                    <a:pt x="1254" y="577"/>
                    <a:pt x="1473" y="577"/>
                    <a:pt x="1632" y="378"/>
                  </a:cubicBezTo>
                  <a:cubicBezTo>
                    <a:pt x="1805" y="215"/>
                    <a:pt x="1993" y="177"/>
                    <a:pt x="2185" y="177"/>
                  </a:cubicBezTo>
                  <a:cubicBezTo>
                    <a:pt x="2350" y="177"/>
                    <a:pt x="2519" y="205"/>
                    <a:pt x="2686" y="205"/>
                  </a:cubicBezTo>
                  <a:cubicBezTo>
                    <a:pt x="2726" y="205"/>
                    <a:pt x="2766" y="203"/>
                    <a:pt x="2806" y="199"/>
                  </a:cubicBezTo>
                  <a:cubicBezTo>
                    <a:pt x="2917" y="185"/>
                    <a:pt x="3030" y="180"/>
                    <a:pt x="3144" y="180"/>
                  </a:cubicBezTo>
                  <a:cubicBezTo>
                    <a:pt x="3391" y="180"/>
                    <a:pt x="3642" y="203"/>
                    <a:pt x="3895" y="203"/>
                  </a:cubicBezTo>
                  <a:cubicBezTo>
                    <a:pt x="4189" y="203"/>
                    <a:pt x="4484" y="172"/>
                    <a:pt x="4775" y="40"/>
                  </a:cubicBezTo>
                  <a:cubicBezTo>
                    <a:pt x="4636" y="40"/>
                    <a:pt x="4536" y="20"/>
                    <a:pt x="4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7353;p9">
              <a:extLst>
                <a:ext uri="{FF2B5EF4-FFF2-40B4-BE49-F238E27FC236}">
                  <a16:creationId xmlns:a16="http://schemas.microsoft.com/office/drawing/2014/main" id="{B45586E1-FE63-4152-A3E1-EFACA7BA4AF5}"/>
                </a:ext>
              </a:extLst>
            </p:cNvPr>
            <p:cNvSpPr/>
            <p:nvPr/>
          </p:nvSpPr>
          <p:spPr>
            <a:xfrm>
              <a:off x="5025675" y="4019725"/>
              <a:ext cx="13450" cy="9850"/>
            </a:xfrm>
            <a:custGeom>
              <a:avLst/>
              <a:gdLst/>
              <a:ahLst/>
              <a:cxnLst/>
              <a:rect l="l" t="t" r="r" b="b"/>
              <a:pathLst>
                <a:path w="538" h="394" extrusionOk="0">
                  <a:moveTo>
                    <a:pt x="40" y="0"/>
                  </a:moveTo>
                  <a:cubicBezTo>
                    <a:pt x="40" y="120"/>
                    <a:pt x="1" y="239"/>
                    <a:pt x="1" y="358"/>
                  </a:cubicBezTo>
                  <a:cubicBezTo>
                    <a:pt x="90" y="376"/>
                    <a:pt x="175" y="394"/>
                    <a:pt x="256" y="394"/>
                  </a:cubicBezTo>
                  <a:cubicBezTo>
                    <a:pt x="356" y="394"/>
                    <a:pt x="450" y="367"/>
                    <a:pt x="538" y="279"/>
                  </a:cubicBezTo>
                  <a:cubicBezTo>
                    <a:pt x="399" y="219"/>
                    <a:pt x="259" y="199"/>
                    <a:pt x="180" y="40"/>
                  </a:cubicBezTo>
                  <a:cubicBezTo>
                    <a:pt x="140" y="20"/>
                    <a:pt x="80" y="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7354;p9">
              <a:extLst>
                <a:ext uri="{FF2B5EF4-FFF2-40B4-BE49-F238E27FC236}">
                  <a16:creationId xmlns:a16="http://schemas.microsoft.com/office/drawing/2014/main" id="{1EAE761F-EAA0-4044-A897-EFBD1EE7BF47}"/>
                </a:ext>
              </a:extLst>
            </p:cNvPr>
            <p:cNvSpPr/>
            <p:nvPr/>
          </p:nvSpPr>
          <p:spPr>
            <a:xfrm>
              <a:off x="4024075" y="4686625"/>
              <a:ext cx="28375" cy="90050"/>
            </a:xfrm>
            <a:custGeom>
              <a:avLst/>
              <a:gdLst/>
              <a:ahLst/>
              <a:cxnLst/>
              <a:rect l="l" t="t" r="r" b="b"/>
              <a:pathLst>
                <a:path w="1135" h="3602" extrusionOk="0">
                  <a:moveTo>
                    <a:pt x="737" y="0"/>
                  </a:moveTo>
                  <a:cubicBezTo>
                    <a:pt x="478" y="1114"/>
                    <a:pt x="1" y="2189"/>
                    <a:pt x="80" y="3362"/>
                  </a:cubicBezTo>
                  <a:cubicBezTo>
                    <a:pt x="200" y="3462"/>
                    <a:pt x="299" y="3561"/>
                    <a:pt x="458" y="3601"/>
                  </a:cubicBezTo>
                  <a:cubicBezTo>
                    <a:pt x="677" y="2487"/>
                    <a:pt x="916" y="1353"/>
                    <a:pt x="1135" y="219"/>
                  </a:cubicBezTo>
                  <a:cubicBezTo>
                    <a:pt x="1035" y="100"/>
                    <a:pt x="936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7355;p9">
              <a:extLst>
                <a:ext uri="{FF2B5EF4-FFF2-40B4-BE49-F238E27FC236}">
                  <a16:creationId xmlns:a16="http://schemas.microsoft.com/office/drawing/2014/main" id="{BAF930EF-CA0F-4558-9AFF-3273DA7C3421}"/>
                </a:ext>
              </a:extLst>
            </p:cNvPr>
            <p:cNvSpPr/>
            <p:nvPr/>
          </p:nvSpPr>
          <p:spPr>
            <a:xfrm>
              <a:off x="4030550" y="4888050"/>
              <a:ext cx="32850" cy="102450"/>
            </a:xfrm>
            <a:custGeom>
              <a:avLst/>
              <a:gdLst/>
              <a:ahLst/>
              <a:cxnLst/>
              <a:rect l="l" t="t" r="r" b="b"/>
              <a:pathLst>
                <a:path w="1314" h="4098" extrusionOk="0">
                  <a:moveTo>
                    <a:pt x="398" y="0"/>
                  </a:moveTo>
                  <a:cubicBezTo>
                    <a:pt x="219" y="80"/>
                    <a:pt x="199" y="219"/>
                    <a:pt x="219" y="378"/>
                  </a:cubicBezTo>
                  <a:cubicBezTo>
                    <a:pt x="166" y="396"/>
                    <a:pt x="349" y="524"/>
                    <a:pt x="236" y="524"/>
                  </a:cubicBezTo>
                  <a:cubicBezTo>
                    <a:pt x="222" y="524"/>
                    <a:pt x="204" y="522"/>
                    <a:pt x="179" y="517"/>
                  </a:cubicBezTo>
                  <a:cubicBezTo>
                    <a:pt x="120" y="517"/>
                    <a:pt x="80" y="517"/>
                    <a:pt x="20" y="577"/>
                  </a:cubicBezTo>
                  <a:cubicBezTo>
                    <a:pt x="20" y="855"/>
                    <a:pt x="60" y="1094"/>
                    <a:pt x="120" y="1353"/>
                  </a:cubicBezTo>
                  <a:cubicBezTo>
                    <a:pt x="279" y="1950"/>
                    <a:pt x="398" y="2507"/>
                    <a:pt x="518" y="3103"/>
                  </a:cubicBezTo>
                  <a:cubicBezTo>
                    <a:pt x="595" y="3488"/>
                    <a:pt x="486" y="3761"/>
                    <a:pt x="47" y="3761"/>
                  </a:cubicBezTo>
                  <a:cubicBezTo>
                    <a:pt x="32" y="3761"/>
                    <a:pt x="16" y="3760"/>
                    <a:pt x="0" y="3760"/>
                  </a:cubicBezTo>
                  <a:lnTo>
                    <a:pt x="0" y="3760"/>
                  </a:lnTo>
                  <a:cubicBezTo>
                    <a:pt x="0" y="4078"/>
                    <a:pt x="279" y="4058"/>
                    <a:pt x="478" y="4098"/>
                  </a:cubicBezTo>
                  <a:cubicBezTo>
                    <a:pt x="617" y="4098"/>
                    <a:pt x="736" y="4098"/>
                    <a:pt x="876" y="4058"/>
                  </a:cubicBezTo>
                  <a:cubicBezTo>
                    <a:pt x="935" y="4038"/>
                    <a:pt x="1015" y="3979"/>
                    <a:pt x="1075" y="3899"/>
                  </a:cubicBezTo>
                  <a:cubicBezTo>
                    <a:pt x="1114" y="3740"/>
                    <a:pt x="1313" y="3561"/>
                    <a:pt x="1075" y="3382"/>
                  </a:cubicBezTo>
                  <a:cubicBezTo>
                    <a:pt x="876" y="3143"/>
                    <a:pt x="836" y="2845"/>
                    <a:pt x="876" y="2507"/>
                  </a:cubicBezTo>
                  <a:cubicBezTo>
                    <a:pt x="697" y="1671"/>
                    <a:pt x="557" y="855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7356;p9">
              <a:extLst>
                <a:ext uri="{FF2B5EF4-FFF2-40B4-BE49-F238E27FC236}">
                  <a16:creationId xmlns:a16="http://schemas.microsoft.com/office/drawing/2014/main" id="{54EDAF08-0AC5-44F2-B17E-16E332E01E11}"/>
                </a:ext>
              </a:extLst>
            </p:cNvPr>
            <p:cNvSpPr/>
            <p:nvPr/>
          </p:nvSpPr>
          <p:spPr>
            <a:xfrm>
              <a:off x="4021100" y="4769800"/>
              <a:ext cx="14950" cy="71525"/>
            </a:xfrm>
            <a:custGeom>
              <a:avLst/>
              <a:gdLst/>
              <a:ahLst/>
              <a:cxnLst/>
              <a:rect l="l" t="t" r="r" b="b"/>
              <a:pathLst>
                <a:path w="598" h="2861" extrusionOk="0">
                  <a:moveTo>
                    <a:pt x="412" y="0"/>
                  </a:moveTo>
                  <a:cubicBezTo>
                    <a:pt x="366" y="0"/>
                    <a:pt x="309" y="17"/>
                    <a:pt x="239" y="55"/>
                  </a:cubicBezTo>
                  <a:cubicBezTo>
                    <a:pt x="100" y="970"/>
                    <a:pt x="0" y="1925"/>
                    <a:pt x="80" y="2860"/>
                  </a:cubicBezTo>
                  <a:cubicBezTo>
                    <a:pt x="251" y="2860"/>
                    <a:pt x="333" y="2685"/>
                    <a:pt x="479" y="2685"/>
                  </a:cubicBezTo>
                  <a:cubicBezTo>
                    <a:pt x="503" y="2685"/>
                    <a:pt x="529" y="2690"/>
                    <a:pt x="557" y="2701"/>
                  </a:cubicBezTo>
                  <a:cubicBezTo>
                    <a:pt x="557" y="1905"/>
                    <a:pt x="577" y="1110"/>
                    <a:pt x="597" y="314"/>
                  </a:cubicBezTo>
                  <a:cubicBezTo>
                    <a:pt x="583" y="125"/>
                    <a:pt x="537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7357;p9">
              <a:extLst>
                <a:ext uri="{FF2B5EF4-FFF2-40B4-BE49-F238E27FC236}">
                  <a16:creationId xmlns:a16="http://schemas.microsoft.com/office/drawing/2014/main" id="{D4912237-CC4A-4653-8EE9-95848CCB6ACC}"/>
                </a:ext>
              </a:extLst>
            </p:cNvPr>
            <p:cNvSpPr/>
            <p:nvPr/>
          </p:nvSpPr>
          <p:spPr>
            <a:xfrm>
              <a:off x="4022600" y="4857700"/>
              <a:ext cx="19400" cy="45900"/>
            </a:xfrm>
            <a:custGeom>
              <a:avLst/>
              <a:gdLst/>
              <a:ahLst/>
              <a:cxnLst/>
              <a:rect l="l" t="t" r="r" b="b"/>
              <a:pathLst>
                <a:path w="776" h="1836" extrusionOk="0">
                  <a:moveTo>
                    <a:pt x="497" y="1"/>
                  </a:moveTo>
                  <a:cubicBezTo>
                    <a:pt x="358" y="20"/>
                    <a:pt x="338" y="120"/>
                    <a:pt x="239" y="199"/>
                  </a:cubicBezTo>
                  <a:cubicBezTo>
                    <a:pt x="0" y="458"/>
                    <a:pt x="119" y="756"/>
                    <a:pt x="139" y="1055"/>
                  </a:cubicBezTo>
                  <a:cubicBezTo>
                    <a:pt x="159" y="1055"/>
                    <a:pt x="199" y="1055"/>
                    <a:pt x="219" y="1115"/>
                  </a:cubicBezTo>
                  <a:cubicBezTo>
                    <a:pt x="259" y="1194"/>
                    <a:pt x="239" y="1234"/>
                    <a:pt x="159" y="1274"/>
                  </a:cubicBezTo>
                  <a:cubicBezTo>
                    <a:pt x="139" y="1333"/>
                    <a:pt x="139" y="1393"/>
                    <a:pt x="159" y="1433"/>
                  </a:cubicBezTo>
                  <a:cubicBezTo>
                    <a:pt x="239" y="1532"/>
                    <a:pt x="219" y="1691"/>
                    <a:pt x="318" y="1791"/>
                  </a:cubicBezTo>
                  <a:lnTo>
                    <a:pt x="497" y="1791"/>
                  </a:lnTo>
                  <a:cubicBezTo>
                    <a:pt x="517" y="1821"/>
                    <a:pt x="547" y="1836"/>
                    <a:pt x="577" y="1836"/>
                  </a:cubicBezTo>
                  <a:cubicBezTo>
                    <a:pt x="607" y="1836"/>
                    <a:pt x="637" y="1821"/>
                    <a:pt x="657" y="1791"/>
                  </a:cubicBezTo>
                  <a:cubicBezTo>
                    <a:pt x="696" y="1612"/>
                    <a:pt x="696" y="1413"/>
                    <a:pt x="716" y="1214"/>
                  </a:cubicBezTo>
                  <a:cubicBezTo>
                    <a:pt x="617" y="816"/>
                    <a:pt x="776" y="398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7358;p9">
              <a:extLst>
                <a:ext uri="{FF2B5EF4-FFF2-40B4-BE49-F238E27FC236}">
                  <a16:creationId xmlns:a16="http://schemas.microsoft.com/office/drawing/2014/main" id="{E84197A1-EA75-4ABA-ACCE-AE95429F471B}"/>
                </a:ext>
              </a:extLst>
            </p:cNvPr>
            <p:cNvSpPr/>
            <p:nvPr/>
          </p:nvSpPr>
          <p:spPr>
            <a:xfrm>
              <a:off x="4050950" y="4629550"/>
              <a:ext cx="28850" cy="46150"/>
            </a:xfrm>
            <a:custGeom>
              <a:avLst/>
              <a:gdLst/>
              <a:ahLst/>
              <a:cxnLst/>
              <a:rect l="l" t="t" r="r" b="b"/>
              <a:pathLst>
                <a:path w="1154" h="1846" extrusionOk="0">
                  <a:moveTo>
                    <a:pt x="1037" y="1"/>
                  </a:moveTo>
                  <a:cubicBezTo>
                    <a:pt x="1000" y="1"/>
                    <a:pt x="965" y="26"/>
                    <a:pt x="935" y="75"/>
                  </a:cubicBezTo>
                  <a:cubicBezTo>
                    <a:pt x="497" y="453"/>
                    <a:pt x="0" y="772"/>
                    <a:pt x="60" y="1448"/>
                  </a:cubicBezTo>
                  <a:cubicBezTo>
                    <a:pt x="80" y="1607"/>
                    <a:pt x="99" y="1766"/>
                    <a:pt x="279" y="1846"/>
                  </a:cubicBezTo>
                  <a:cubicBezTo>
                    <a:pt x="577" y="1249"/>
                    <a:pt x="855" y="672"/>
                    <a:pt x="1154" y="75"/>
                  </a:cubicBezTo>
                  <a:cubicBezTo>
                    <a:pt x="1114" y="26"/>
                    <a:pt x="1074" y="1"/>
                    <a:pt x="10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7359;p9">
              <a:extLst>
                <a:ext uri="{FF2B5EF4-FFF2-40B4-BE49-F238E27FC236}">
                  <a16:creationId xmlns:a16="http://schemas.microsoft.com/office/drawing/2014/main" id="{48AD06EF-90A9-48F3-88CE-FB150536B947}"/>
                </a:ext>
              </a:extLst>
            </p:cNvPr>
            <p:cNvSpPr/>
            <p:nvPr/>
          </p:nvSpPr>
          <p:spPr>
            <a:xfrm>
              <a:off x="3913675" y="4845275"/>
              <a:ext cx="43575" cy="30500"/>
            </a:xfrm>
            <a:custGeom>
              <a:avLst/>
              <a:gdLst/>
              <a:ahLst/>
              <a:cxnLst/>
              <a:rect l="l" t="t" r="r" b="b"/>
              <a:pathLst>
                <a:path w="1743" h="1220" extrusionOk="0">
                  <a:moveTo>
                    <a:pt x="279" y="0"/>
                  </a:moveTo>
                  <a:cubicBezTo>
                    <a:pt x="40" y="139"/>
                    <a:pt x="1" y="319"/>
                    <a:pt x="80" y="577"/>
                  </a:cubicBezTo>
                  <a:cubicBezTo>
                    <a:pt x="160" y="617"/>
                    <a:pt x="299" y="617"/>
                    <a:pt x="239" y="776"/>
                  </a:cubicBezTo>
                  <a:cubicBezTo>
                    <a:pt x="478" y="915"/>
                    <a:pt x="677" y="1174"/>
                    <a:pt x="896" y="1214"/>
                  </a:cubicBezTo>
                  <a:cubicBezTo>
                    <a:pt x="920" y="1218"/>
                    <a:pt x="944" y="1220"/>
                    <a:pt x="967" y="1220"/>
                  </a:cubicBezTo>
                  <a:cubicBezTo>
                    <a:pt x="1276" y="1220"/>
                    <a:pt x="1432" y="865"/>
                    <a:pt x="1692" y="716"/>
                  </a:cubicBezTo>
                  <a:cubicBezTo>
                    <a:pt x="1742" y="564"/>
                    <a:pt x="1693" y="513"/>
                    <a:pt x="1555" y="513"/>
                  </a:cubicBezTo>
                  <a:cubicBezTo>
                    <a:pt x="1530" y="513"/>
                    <a:pt x="1503" y="514"/>
                    <a:pt x="1473" y="517"/>
                  </a:cubicBezTo>
                  <a:cubicBezTo>
                    <a:pt x="1214" y="621"/>
                    <a:pt x="1051" y="686"/>
                    <a:pt x="924" y="686"/>
                  </a:cubicBezTo>
                  <a:cubicBezTo>
                    <a:pt x="708" y="686"/>
                    <a:pt x="592" y="50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7360;p9">
              <a:extLst>
                <a:ext uri="{FF2B5EF4-FFF2-40B4-BE49-F238E27FC236}">
                  <a16:creationId xmlns:a16="http://schemas.microsoft.com/office/drawing/2014/main" id="{D7BC9AD0-E39E-40D4-8575-422C84915445}"/>
                </a:ext>
              </a:extLst>
            </p:cNvPr>
            <p:cNvSpPr/>
            <p:nvPr/>
          </p:nvSpPr>
          <p:spPr>
            <a:xfrm>
              <a:off x="4012650" y="4981525"/>
              <a:ext cx="39800" cy="15950"/>
            </a:xfrm>
            <a:custGeom>
              <a:avLst/>
              <a:gdLst/>
              <a:ahLst/>
              <a:cxnLst/>
              <a:rect l="l" t="t" r="r" b="b"/>
              <a:pathLst>
                <a:path w="1592" h="638" extrusionOk="0">
                  <a:moveTo>
                    <a:pt x="199" y="1"/>
                  </a:moveTo>
                  <a:cubicBezTo>
                    <a:pt x="179" y="120"/>
                    <a:pt x="140" y="259"/>
                    <a:pt x="0" y="339"/>
                  </a:cubicBezTo>
                  <a:cubicBezTo>
                    <a:pt x="199" y="558"/>
                    <a:pt x="478" y="498"/>
                    <a:pt x="697" y="538"/>
                  </a:cubicBezTo>
                  <a:cubicBezTo>
                    <a:pt x="935" y="558"/>
                    <a:pt x="1174" y="618"/>
                    <a:pt x="1413" y="637"/>
                  </a:cubicBezTo>
                  <a:cubicBezTo>
                    <a:pt x="1592" y="419"/>
                    <a:pt x="1433" y="299"/>
                    <a:pt x="1234" y="200"/>
                  </a:cubicBezTo>
                  <a:cubicBezTo>
                    <a:pt x="1035" y="160"/>
                    <a:pt x="836" y="200"/>
                    <a:pt x="697" y="21"/>
                  </a:cubicBezTo>
                  <a:cubicBezTo>
                    <a:pt x="517" y="21"/>
                    <a:pt x="37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7361;p9">
              <a:extLst>
                <a:ext uri="{FF2B5EF4-FFF2-40B4-BE49-F238E27FC236}">
                  <a16:creationId xmlns:a16="http://schemas.microsoft.com/office/drawing/2014/main" id="{571BAF46-5EC0-49E8-ACEB-1E764C88E614}"/>
                </a:ext>
              </a:extLst>
            </p:cNvPr>
            <p:cNvSpPr/>
            <p:nvPr/>
          </p:nvSpPr>
          <p:spPr>
            <a:xfrm>
              <a:off x="3909200" y="4799850"/>
              <a:ext cx="13950" cy="38350"/>
            </a:xfrm>
            <a:custGeom>
              <a:avLst/>
              <a:gdLst/>
              <a:ahLst/>
              <a:cxnLst/>
              <a:rect l="l" t="t" r="r" b="b"/>
              <a:pathLst>
                <a:path w="558" h="1534" extrusionOk="0">
                  <a:moveTo>
                    <a:pt x="327" y="1"/>
                  </a:moveTo>
                  <a:cubicBezTo>
                    <a:pt x="312" y="1"/>
                    <a:pt x="296" y="3"/>
                    <a:pt x="279" y="7"/>
                  </a:cubicBezTo>
                  <a:cubicBezTo>
                    <a:pt x="140" y="7"/>
                    <a:pt x="100" y="146"/>
                    <a:pt x="100" y="246"/>
                  </a:cubicBezTo>
                  <a:cubicBezTo>
                    <a:pt x="80" y="644"/>
                    <a:pt x="1" y="1061"/>
                    <a:pt x="140" y="1459"/>
                  </a:cubicBezTo>
                  <a:cubicBezTo>
                    <a:pt x="164" y="1507"/>
                    <a:pt x="203" y="1534"/>
                    <a:pt x="247" y="1534"/>
                  </a:cubicBezTo>
                  <a:cubicBezTo>
                    <a:pt x="276" y="1534"/>
                    <a:pt x="307" y="1522"/>
                    <a:pt x="339" y="1499"/>
                  </a:cubicBezTo>
                  <a:cubicBezTo>
                    <a:pt x="558" y="1101"/>
                    <a:pt x="379" y="644"/>
                    <a:pt x="478" y="226"/>
                  </a:cubicBezTo>
                  <a:cubicBezTo>
                    <a:pt x="496" y="137"/>
                    <a:pt x="450" y="1"/>
                    <a:pt x="3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7362;p9">
              <a:extLst>
                <a:ext uri="{FF2B5EF4-FFF2-40B4-BE49-F238E27FC236}">
                  <a16:creationId xmlns:a16="http://schemas.microsoft.com/office/drawing/2014/main" id="{F81CC65C-3349-4486-8623-C7F5AD2480AE}"/>
                </a:ext>
              </a:extLst>
            </p:cNvPr>
            <p:cNvSpPr/>
            <p:nvPr/>
          </p:nvSpPr>
          <p:spPr>
            <a:xfrm>
              <a:off x="4020100" y="4834575"/>
              <a:ext cx="15450" cy="28125"/>
            </a:xfrm>
            <a:custGeom>
              <a:avLst/>
              <a:gdLst/>
              <a:ahLst/>
              <a:cxnLst/>
              <a:rect l="l" t="t" r="r" b="b"/>
              <a:pathLst>
                <a:path w="618" h="1125" extrusionOk="0">
                  <a:moveTo>
                    <a:pt x="410" y="0"/>
                  </a:moveTo>
                  <a:cubicBezTo>
                    <a:pt x="268" y="0"/>
                    <a:pt x="189" y="175"/>
                    <a:pt x="100" y="249"/>
                  </a:cubicBezTo>
                  <a:cubicBezTo>
                    <a:pt x="1" y="607"/>
                    <a:pt x="140" y="866"/>
                    <a:pt x="379" y="1124"/>
                  </a:cubicBezTo>
                  <a:cubicBezTo>
                    <a:pt x="438" y="1045"/>
                    <a:pt x="538" y="1005"/>
                    <a:pt x="617" y="926"/>
                  </a:cubicBezTo>
                  <a:cubicBezTo>
                    <a:pt x="597" y="647"/>
                    <a:pt x="597" y="369"/>
                    <a:pt x="578" y="70"/>
                  </a:cubicBezTo>
                  <a:cubicBezTo>
                    <a:pt x="512" y="20"/>
                    <a:pt x="457" y="0"/>
                    <a:pt x="4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7363;p9">
              <a:extLst>
                <a:ext uri="{FF2B5EF4-FFF2-40B4-BE49-F238E27FC236}">
                  <a16:creationId xmlns:a16="http://schemas.microsoft.com/office/drawing/2014/main" id="{CAB90BFF-E7FA-4A76-A173-176C8E98B61A}"/>
                </a:ext>
              </a:extLst>
            </p:cNvPr>
            <p:cNvSpPr/>
            <p:nvPr/>
          </p:nvSpPr>
          <p:spPr>
            <a:xfrm>
              <a:off x="3951475" y="4831350"/>
              <a:ext cx="24400" cy="31850"/>
            </a:xfrm>
            <a:custGeom>
              <a:avLst/>
              <a:gdLst/>
              <a:ahLst/>
              <a:cxnLst/>
              <a:rect l="l" t="t" r="r" b="b"/>
              <a:pathLst>
                <a:path w="976" h="1274" extrusionOk="0">
                  <a:moveTo>
                    <a:pt x="975" y="0"/>
                  </a:moveTo>
                  <a:cubicBezTo>
                    <a:pt x="856" y="40"/>
                    <a:pt x="756" y="100"/>
                    <a:pt x="677" y="179"/>
                  </a:cubicBezTo>
                  <a:lnTo>
                    <a:pt x="0" y="1074"/>
                  </a:lnTo>
                  <a:cubicBezTo>
                    <a:pt x="60" y="1154"/>
                    <a:pt x="120" y="1194"/>
                    <a:pt x="180" y="1273"/>
                  </a:cubicBezTo>
                  <a:cubicBezTo>
                    <a:pt x="737" y="1035"/>
                    <a:pt x="737" y="458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7364;p9">
              <a:extLst>
                <a:ext uri="{FF2B5EF4-FFF2-40B4-BE49-F238E27FC236}">
                  <a16:creationId xmlns:a16="http://schemas.microsoft.com/office/drawing/2014/main" id="{B12CA75B-A270-46E2-BF6A-92A2071FCBBE}"/>
                </a:ext>
              </a:extLst>
            </p:cNvPr>
            <p:cNvSpPr/>
            <p:nvPr/>
          </p:nvSpPr>
          <p:spPr>
            <a:xfrm>
              <a:off x="3924625" y="4761600"/>
              <a:ext cx="44275" cy="15925"/>
            </a:xfrm>
            <a:custGeom>
              <a:avLst/>
              <a:gdLst/>
              <a:ahLst/>
              <a:cxnLst/>
              <a:rect l="l" t="t" r="r" b="b"/>
              <a:pathLst>
                <a:path w="1771" h="637" extrusionOk="0">
                  <a:moveTo>
                    <a:pt x="963" y="0"/>
                  </a:moveTo>
                  <a:cubicBezTo>
                    <a:pt x="724" y="0"/>
                    <a:pt x="491" y="178"/>
                    <a:pt x="0" y="562"/>
                  </a:cubicBezTo>
                  <a:cubicBezTo>
                    <a:pt x="70" y="612"/>
                    <a:pt x="135" y="637"/>
                    <a:pt x="197" y="637"/>
                  </a:cubicBezTo>
                  <a:cubicBezTo>
                    <a:pt x="259" y="637"/>
                    <a:pt x="319" y="612"/>
                    <a:pt x="378" y="562"/>
                  </a:cubicBezTo>
                  <a:cubicBezTo>
                    <a:pt x="635" y="411"/>
                    <a:pt x="892" y="375"/>
                    <a:pt x="1158" y="375"/>
                  </a:cubicBezTo>
                  <a:cubicBezTo>
                    <a:pt x="1242" y="375"/>
                    <a:pt x="1327" y="378"/>
                    <a:pt x="1413" y="383"/>
                  </a:cubicBezTo>
                  <a:cubicBezTo>
                    <a:pt x="1482" y="433"/>
                    <a:pt x="1547" y="458"/>
                    <a:pt x="1607" y="458"/>
                  </a:cubicBezTo>
                  <a:cubicBezTo>
                    <a:pt x="1666" y="458"/>
                    <a:pt x="1721" y="433"/>
                    <a:pt x="1771" y="383"/>
                  </a:cubicBezTo>
                  <a:cubicBezTo>
                    <a:pt x="1383" y="134"/>
                    <a:pt x="1171" y="0"/>
                    <a:pt x="9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7365;p9">
              <a:extLst>
                <a:ext uri="{FF2B5EF4-FFF2-40B4-BE49-F238E27FC236}">
                  <a16:creationId xmlns:a16="http://schemas.microsoft.com/office/drawing/2014/main" id="{A7554898-66E4-4DEF-85EE-28FA305E06A1}"/>
                </a:ext>
              </a:extLst>
            </p:cNvPr>
            <p:cNvSpPr/>
            <p:nvPr/>
          </p:nvSpPr>
          <p:spPr>
            <a:xfrm>
              <a:off x="4043475" y="4665725"/>
              <a:ext cx="14450" cy="26400"/>
            </a:xfrm>
            <a:custGeom>
              <a:avLst/>
              <a:gdLst/>
              <a:ahLst/>
              <a:cxnLst/>
              <a:rect l="l" t="t" r="r" b="b"/>
              <a:pathLst>
                <a:path w="578" h="1056" extrusionOk="0">
                  <a:moveTo>
                    <a:pt x="359" y="1"/>
                  </a:moveTo>
                  <a:cubicBezTo>
                    <a:pt x="140" y="240"/>
                    <a:pt x="80" y="558"/>
                    <a:pt x="1" y="856"/>
                  </a:cubicBezTo>
                  <a:cubicBezTo>
                    <a:pt x="80" y="1015"/>
                    <a:pt x="200" y="1055"/>
                    <a:pt x="379" y="1055"/>
                  </a:cubicBezTo>
                  <a:cubicBezTo>
                    <a:pt x="418" y="836"/>
                    <a:pt x="498" y="618"/>
                    <a:pt x="578" y="399"/>
                  </a:cubicBezTo>
                  <a:cubicBezTo>
                    <a:pt x="538" y="240"/>
                    <a:pt x="538" y="61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7366;p9">
              <a:extLst>
                <a:ext uri="{FF2B5EF4-FFF2-40B4-BE49-F238E27FC236}">
                  <a16:creationId xmlns:a16="http://schemas.microsoft.com/office/drawing/2014/main" id="{27FD072D-3E72-46E1-9359-12453E07F265}"/>
                </a:ext>
              </a:extLst>
            </p:cNvPr>
            <p:cNvSpPr/>
            <p:nvPr/>
          </p:nvSpPr>
          <p:spPr>
            <a:xfrm>
              <a:off x="3906225" y="4836325"/>
              <a:ext cx="14950" cy="22400"/>
            </a:xfrm>
            <a:custGeom>
              <a:avLst/>
              <a:gdLst/>
              <a:ahLst/>
              <a:cxnLst/>
              <a:rect l="l" t="t" r="r" b="b"/>
              <a:pathLst>
                <a:path w="598" h="896" extrusionOk="0">
                  <a:moveTo>
                    <a:pt x="259" y="0"/>
                  </a:moveTo>
                  <a:cubicBezTo>
                    <a:pt x="20" y="358"/>
                    <a:pt x="0" y="677"/>
                    <a:pt x="398" y="895"/>
                  </a:cubicBezTo>
                  <a:cubicBezTo>
                    <a:pt x="458" y="696"/>
                    <a:pt x="517" y="537"/>
                    <a:pt x="597" y="338"/>
                  </a:cubicBezTo>
                  <a:cubicBezTo>
                    <a:pt x="557" y="239"/>
                    <a:pt x="478" y="139"/>
                    <a:pt x="418" y="40"/>
                  </a:cubicBezTo>
                  <a:cubicBezTo>
                    <a:pt x="378" y="40"/>
                    <a:pt x="29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7367;p9">
              <a:extLst>
                <a:ext uri="{FF2B5EF4-FFF2-40B4-BE49-F238E27FC236}">
                  <a16:creationId xmlns:a16="http://schemas.microsoft.com/office/drawing/2014/main" id="{71AA9895-DEAA-42BC-B21C-79B967B86229}"/>
                </a:ext>
              </a:extLst>
            </p:cNvPr>
            <p:cNvSpPr/>
            <p:nvPr/>
          </p:nvSpPr>
          <p:spPr>
            <a:xfrm>
              <a:off x="3911200" y="4775650"/>
              <a:ext cx="22900" cy="15325"/>
            </a:xfrm>
            <a:custGeom>
              <a:avLst/>
              <a:gdLst/>
              <a:ahLst/>
              <a:cxnLst/>
              <a:rect l="l" t="t" r="r" b="b"/>
              <a:pathLst>
                <a:path w="916" h="613" extrusionOk="0">
                  <a:moveTo>
                    <a:pt x="577" y="0"/>
                  </a:moveTo>
                  <a:cubicBezTo>
                    <a:pt x="458" y="179"/>
                    <a:pt x="0" y="239"/>
                    <a:pt x="318" y="537"/>
                  </a:cubicBezTo>
                  <a:cubicBezTo>
                    <a:pt x="377" y="591"/>
                    <a:pt x="423" y="612"/>
                    <a:pt x="460" y="612"/>
                  </a:cubicBezTo>
                  <a:cubicBezTo>
                    <a:pt x="591" y="612"/>
                    <a:pt x="624" y="356"/>
                    <a:pt x="716" y="279"/>
                  </a:cubicBezTo>
                  <a:cubicBezTo>
                    <a:pt x="816" y="199"/>
                    <a:pt x="836" y="10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7368;p9">
              <a:extLst>
                <a:ext uri="{FF2B5EF4-FFF2-40B4-BE49-F238E27FC236}">
                  <a16:creationId xmlns:a16="http://schemas.microsoft.com/office/drawing/2014/main" id="{FDF5C8B2-81EE-488D-AE41-38FFE18827C0}"/>
                </a:ext>
              </a:extLst>
            </p:cNvPr>
            <p:cNvSpPr/>
            <p:nvPr/>
          </p:nvSpPr>
          <p:spPr>
            <a:xfrm>
              <a:off x="4050450" y="4625950"/>
              <a:ext cx="32850" cy="5500"/>
            </a:xfrm>
            <a:custGeom>
              <a:avLst/>
              <a:gdLst/>
              <a:ahLst/>
              <a:cxnLst/>
              <a:rect l="l" t="t" r="r" b="b"/>
              <a:pathLst>
                <a:path w="1314" h="220" extrusionOk="0">
                  <a:moveTo>
                    <a:pt x="710" y="0"/>
                  </a:moveTo>
                  <a:cubicBezTo>
                    <a:pt x="501" y="0"/>
                    <a:pt x="287" y="42"/>
                    <a:pt x="68" y="42"/>
                  </a:cubicBezTo>
                  <a:cubicBezTo>
                    <a:pt x="46" y="42"/>
                    <a:pt x="23" y="41"/>
                    <a:pt x="0" y="40"/>
                  </a:cubicBezTo>
                  <a:lnTo>
                    <a:pt x="0" y="40"/>
                  </a:lnTo>
                  <a:cubicBezTo>
                    <a:pt x="299" y="199"/>
                    <a:pt x="657" y="120"/>
                    <a:pt x="955" y="219"/>
                  </a:cubicBezTo>
                  <a:lnTo>
                    <a:pt x="1174" y="219"/>
                  </a:lnTo>
                  <a:cubicBezTo>
                    <a:pt x="1214" y="219"/>
                    <a:pt x="1273" y="219"/>
                    <a:pt x="1313" y="199"/>
                  </a:cubicBezTo>
                  <a:cubicBezTo>
                    <a:pt x="1116" y="40"/>
                    <a:pt x="915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7369;p9">
              <a:extLst>
                <a:ext uri="{FF2B5EF4-FFF2-40B4-BE49-F238E27FC236}">
                  <a16:creationId xmlns:a16="http://schemas.microsoft.com/office/drawing/2014/main" id="{3B6EAC50-6FA8-446E-8E78-3272BBD86710}"/>
                </a:ext>
              </a:extLst>
            </p:cNvPr>
            <p:cNvSpPr/>
            <p:nvPr/>
          </p:nvSpPr>
          <p:spPr>
            <a:xfrm>
              <a:off x="3995250" y="4977050"/>
              <a:ext cx="21900" cy="6325"/>
            </a:xfrm>
            <a:custGeom>
              <a:avLst/>
              <a:gdLst/>
              <a:ahLst/>
              <a:cxnLst/>
              <a:rect l="l" t="t" r="r" b="b"/>
              <a:pathLst>
                <a:path w="876" h="253" extrusionOk="0">
                  <a:moveTo>
                    <a:pt x="0" y="1"/>
                  </a:moveTo>
                  <a:cubicBezTo>
                    <a:pt x="163" y="150"/>
                    <a:pt x="353" y="253"/>
                    <a:pt x="565" y="253"/>
                  </a:cubicBezTo>
                  <a:cubicBezTo>
                    <a:pt x="664" y="253"/>
                    <a:pt x="768" y="231"/>
                    <a:pt x="875" y="180"/>
                  </a:cubicBezTo>
                  <a:cubicBezTo>
                    <a:pt x="617" y="1"/>
                    <a:pt x="31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7370;p9">
              <a:extLst>
                <a:ext uri="{FF2B5EF4-FFF2-40B4-BE49-F238E27FC236}">
                  <a16:creationId xmlns:a16="http://schemas.microsoft.com/office/drawing/2014/main" id="{3F95EAEF-77D9-46CE-8594-8AB65483809E}"/>
                </a:ext>
              </a:extLst>
            </p:cNvPr>
            <p:cNvSpPr/>
            <p:nvPr/>
          </p:nvSpPr>
          <p:spPr>
            <a:xfrm>
              <a:off x="3959925" y="4770675"/>
              <a:ext cx="14450" cy="9450"/>
            </a:xfrm>
            <a:custGeom>
              <a:avLst/>
              <a:gdLst/>
              <a:ahLst/>
              <a:cxnLst/>
              <a:rect l="l" t="t" r="r" b="b"/>
              <a:pathLst>
                <a:path w="578" h="378" extrusionOk="0">
                  <a:moveTo>
                    <a:pt x="399" y="0"/>
                  </a:moveTo>
                  <a:cubicBezTo>
                    <a:pt x="259" y="20"/>
                    <a:pt x="120" y="20"/>
                    <a:pt x="1" y="20"/>
                  </a:cubicBezTo>
                  <a:cubicBezTo>
                    <a:pt x="60" y="100"/>
                    <a:pt x="120" y="179"/>
                    <a:pt x="180" y="179"/>
                  </a:cubicBezTo>
                  <a:cubicBezTo>
                    <a:pt x="291" y="195"/>
                    <a:pt x="326" y="377"/>
                    <a:pt x="418" y="377"/>
                  </a:cubicBezTo>
                  <a:cubicBezTo>
                    <a:pt x="440" y="377"/>
                    <a:pt x="466" y="366"/>
                    <a:pt x="498" y="339"/>
                  </a:cubicBezTo>
                  <a:cubicBezTo>
                    <a:pt x="578" y="279"/>
                    <a:pt x="518" y="10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7371;p9">
              <a:extLst>
                <a:ext uri="{FF2B5EF4-FFF2-40B4-BE49-F238E27FC236}">
                  <a16:creationId xmlns:a16="http://schemas.microsoft.com/office/drawing/2014/main" id="{730342D0-61F2-4ABE-A050-836EE18F311A}"/>
                </a:ext>
              </a:extLst>
            </p:cNvPr>
            <p:cNvSpPr/>
            <p:nvPr/>
          </p:nvSpPr>
          <p:spPr>
            <a:xfrm>
              <a:off x="3967875" y="4617175"/>
              <a:ext cx="18425" cy="4725"/>
            </a:xfrm>
            <a:custGeom>
              <a:avLst/>
              <a:gdLst/>
              <a:ahLst/>
              <a:cxnLst/>
              <a:rect l="l" t="t" r="r" b="b"/>
              <a:pathLst>
                <a:path w="737" h="189" extrusionOk="0">
                  <a:moveTo>
                    <a:pt x="363" y="1"/>
                  </a:moveTo>
                  <a:cubicBezTo>
                    <a:pt x="241" y="1"/>
                    <a:pt x="116" y="34"/>
                    <a:pt x="1" y="53"/>
                  </a:cubicBezTo>
                  <a:cubicBezTo>
                    <a:pt x="123" y="164"/>
                    <a:pt x="262" y="188"/>
                    <a:pt x="404" y="188"/>
                  </a:cubicBezTo>
                  <a:cubicBezTo>
                    <a:pt x="517" y="188"/>
                    <a:pt x="631" y="173"/>
                    <a:pt x="737" y="173"/>
                  </a:cubicBezTo>
                  <a:cubicBezTo>
                    <a:pt x="624" y="39"/>
                    <a:pt x="495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7372;p9">
              <a:extLst>
                <a:ext uri="{FF2B5EF4-FFF2-40B4-BE49-F238E27FC236}">
                  <a16:creationId xmlns:a16="http://schemas.microsoft.com/office/drawing/2014/main" id="{216E01A0-A32D-4FE2-B07A-67EAFD3A4A1B}"/>
                </a:ext>
              </a:extLst>
            </p:cNvPr>
            <p:cNvSpPr/>
            <p:nvPr/>
          </p:nvSpPr>
          <p:spPr>
            <a:xfrm>
              <a:off x="3884325" y="4609050"/>
              <a:ext cx="7000" cy="13450"/>
            </a:xfrm>
            <a:custGeom>
              <a:avLst/>
              <a:gdLst/>
              <a:ahLst/>
              <a:cxnLst/>
              <a:rect l="l" t="t" r="r" b="b"/>
              <a:pathLst>
                <a:path w="280" h="538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120"/>
                    <a:pt x="61" y="338"/>
                    <a:pt x="61" y="537"/>
                  </a:cubicBezTo>
                  <a:cubicBezTo>
                    <a:pt x="279" y="418"/>
                    <a:pt x="279" y="19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7373;p9">
              <a:extLst>
                <a:ext uri="{FF2B5EF4-FFF2-40B4-BE49-F238E27FC236}">
                  <a16:creationId xmlns:a16="http://schemas.microsoft.com/office/drawing/2014/main" id="{A9083E68-A340-4D04-9F6A-617F23CBBA83}"/>
                </a:ext>
              </a:extLst>
            </p:cNvPr>
            <p:cNvSpPr/>
            <p:nvPr/>
          </p:nvSpPr>
          <p:spPr>
            <a:xfrm>
              <a:off x="3949475" y="4613775"/>
              <a:ext cx="10475" cy="3475"/>
            </a:xfrm>
            <a:custGeom>
              <a:avLst/>
              <a:gdLst/>
              <a:ahLst/>
              <a:cxnLst/>
              <a:rect l="l" t="t" r="r" b="b"/>
              <a:pathLst>
                <a:path w="419" h="139" extrusionOk="0">
                  <a:moveTo>
                    <a:pt x="131" y="1"/>
                  </a:moveTo>
                  <a:cubicBezTo>
                    <a:pt x="88" y="1"/>
                    <a:pt x="45" y="5"/>
                    <a:pt x="1" y="10"/>
                  </a:cubicBezTo>
                  <a:cubicBezTo>
                    <a:pt x="102" y="111"/>
                    <a:pt x="193" y="139"/>
                    <a:pt x="295" y="139"/>
                  </a:cubicBezTo>
                  <a:cubicBezTo>
                    <a:pt x="334" y="139"/>
                    <a:pt x="375" y="135"/>
                    <a:pt x="419" y="129"/>
                  </a:cubicBezTo>
                  <a:cubicBezTo>
                    <a:pt x="346" y="28"/>
                    <a:pt x="243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7374;p9">
              <a:extLst>
                <a:ext uri="{FF2B5EF4-FFF2-40B4-BE49-F238E27FC236}">
                  <a16:creationId xmlns:a16="http://schemas.microsoft.com/office/drawing/2014/main" id="{34568CBC-4B05-41BF-B99E-55C2DD92A0CB}"/>
                </a:ext>
              </a:extLst>
            </p:cNvPr>
            <p:cNvSpPr/>
            <p:nvPr/>
          </p:nvSpPr>
          <p:spPr>
            <a:xfrm>
              <a:off x="3890300" y="4599600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" y="0"/>
                  </a:moveTo>
                  <a:lnTo>
                    <a:pt x="1" y="378"/>
                  </a:lnTo>
                  <a:cubicBezTo>
                    <a:pt x="120" y="299"/>
                    <a:pt x="120" y="159"/>
                    <a:pt x="160" y="20"/>
                  </a:cubicBezTo>
                  <a:cubicBezTo>
                    <a:pt x="120" y="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7375;p9">
              <a:extLst>
                <a:ext uri="{FF2B5EF4-FFF2-40B4-BE49-F238E27FC236}">
                  <a16:creationId xmlns:a16="http://schemas.microsoft.com/office/drawing/2014/main" id="{51E4EAFB-AE52-413D-B3C7-78B5DF65E874}"/>
                </a:ext>
              </a:extLst>
            </p:cNvPr>
            <p:cNvSpPr/>
            <p:nvPr/>
          </p:nvSpPr>
          <p:spPr>
            <a:xfrm>
              <a:off x="3990775" y="4618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74" y="1"/>
                  </a:moveTo>
                  <a:cubicBezTo>
                    <a:pt x="117" y="1"/>
                    <a:pt x="56" y="41"/>
                    <a:pt x="0" y="126"/>
                  </a:cubicBezTo>
                  <a:cubicBezTo>
                    <a:pt x="119" y="145"/>
                    <a:pt x="259" y="145"/>
                    <a:pt x="338" y="145"/>
                  </a:cubicBezTo>
                  <a:cubicBezTo>
                    <a:pt x="296" y="51"/>
                    <a:pt x="238" y="1"/>
                    <a:pt x="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7376;p9">
              <a:extLst>
                <a:ext uri="{FF2B5EF4-FFF2-40B4-BE49-F238E27FC236}">
                  <a16:creationId xmlns:a16="http://schemas.microsoft.com/office/drawing/2014/main" id="{6EFAAE19-5168-4151-B828-BDC2ECB5011A}"/>
                </a:ext>
              </a:extLst>
            </p:cNvPr>
            <p:cNvSpPr/>
            <p:nvPr/>
          </p:nvSpPr>
          <p:spPr>
            <a:xfrm>
              <a:off x="4026075" y="4893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40" y="1"/>
                  </a:moveTo>
                  <a:cubicBezTo>
                    <a:pt x="0" y="160"/>
                    <a:pt x="60" y="279"/>
                    <a:pt x="179" y="359"/>
                  </a:cubicBezTo>
                  <a:cubicBezTo>
                    <a:pt x="179" y="200"/>
                    <a:pt x="160" y="10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7377;p9">
              <a:extLst>
                <a:ext uri="{FF2B5EF4-FFF2-40B4-BE49-F238E27FC236}">
                  <a16:creationId xmlns:a16="http://schemas.microsoft.com/office/drawing/2014/main" id="{357F2DD0-216B-46C8-9A3E-B6A15676840F}"/>
                </a:ext>
              </a:extLst>
            </p:cNvPr>
            <p:cNvSpPr/>
            <p:nvPr/>
          </p:nvSpPr>
          <p:spPr>
            <a:xfrm>
              <a:off x="3916175" y="4857200"/>
              <a:ext cx="8475" cy="6500"/>
            </a:xfrm>
            <a:custGeom>
              <a:avLst/>
              <a:gdLst/>
              <a:ahLst/>
              <a:cxnLst/>
              <a:rect l="l" t="t" r="r" b="b"/>
              <a:pathLst>
                <a:path w="339" h="260" extrusionOk="0">
                  <a:moveTo>
                    <a:pt x="0" y="60"/>
                  </a:moveTo>
                  <a:cubicBezTo>
                    <a:pt x="60" y="140"/>
                    <a:pt x="100" y="200"/>
                    <a:pt x="179" y="259"/>
                  </a:cubicBezTo>
                  <a:cubicBezTo>
                    <a:pt x="338" y="1"/>
                    <a:pt x="80" y="120"/>
                    <a:pt x="0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7378;p9">
              <a:extLst>
                <a:ext uri="{FF2B5EF4-FFF2-40B4-BE49-F238E27FC236}">
                  <a16:creationId xmlns:a16="http://schemas.microsoft.com/office/drawing/2014/main" id="{98260EAC-17BA-46AF-9801-4F320216DF39}"/>
                </a:ext>
              </a:extLst>
            </p:cNvPr>
            <p:cNvSpPr/>
            <p:nvPr/>
          </p:nvSpPr>
          <p:spPr>
            <a:xfrm>
              <a:off x="4027075" y="4885050"/>
              <a:ext cx="5475" cy="5000"/>
            </a:xfrm>
            <a:custGeom>
              <a:avLst/>
              <a:gdLst/>
              <a:ahLst/>
              <a:cxnLst/>
              <a:rect l="l" t="t" r="r" b="b"/>
              <a:pathLst>
                <a:path w="219" h="200" extrusionOk="0">
                  <a:moveTo>
                    <a:pt x="0" y="1"/>
                  </a:moveTo>
                  <a:cubicBezTo>
                    <a:pt x="0" y="40"/>
                    <a:pt x="0" y="120"/>
                    <a:pt x="20" y="200"/>
                  </a:cubicBezTo>
                  <a:cubicBezTo>
                    <a:pt x="60" y="180"/>
                    <a:pt x="139" y="120"/>
                    <a:pt x="219" y="100"/>
                  </a:cubicBezTo>
                  <a:cubicBezTo>
                    <a:pt x="139" y="80"/>
                    <a:pt x="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7379;p9">
              <a:extLst>
                <a:ext uri="{FF2B5EF4-FFF2-40B4-BE49-F238E27FC236}">
                  <a16:creationId xmlns:a16="http://schemas.microsoft.com/office/drawing/2014/main" id="{8E8BDA1C-42D8-43DC-A843-145BBD79D129}"/>
                </a:ext>
              </a:extLst>
            </p:cNvPr>
            <p:cNvSpPr/>
            <p:nvPr/>
          </p:nvSpPr>
          <p:spPr>
            <a:xfrm>
              <a:off x="3885825" y="4626450"/>
              <a:ext cx="2025" cy="5000"/>
            </a:xfrm>
            <a:custGeom>
              <a:avLst/>
              <a:gdLst/>
              <a:ahLst/>
              <a:cxnLst/>
              <a:rect l="l" t="t" r="r" b="b"/>
              <a:pathLst>
                <a:path w="81" h="200" extrusionOk="0">
                  <a:moveTo>
                    <a:pt x="1" y="0"/>
                  </a:moveTo>
                  <a:lnTo>
                    <a:pt x="1" y="199"/>
                  </a:lnTo>
                  <a:cubicBezTo>
                    <a:pt x="21" y="179"/>
                    <a:pt x="80" y="140"/>
                    <a:pt x="80" y="120"/>
                  </a:cubicBezTo>
                  <a:cubicBezTo>
                    <a:pt x="40" y="100"/>
                    <a:pt x="2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7380;p9">
              <a:extLst>
                <a:ext uri="{FF2B5EF4-FFF2-40B4-BE49-F238E27FC236}">
                  <a16:creationId xmlns:a16="http://schemas.microsoft.com/office/drawing/2014/main" id="{6C51367E-D965-4821-B2BC-25D4A3F5A398}"/>
                </a:ext>
              </a:extLst>
            </p:cNvPr>
            <p:cNvSpPr/>
            <p:nvPr/>
          </p:nvSpPr>
          <p:spPr>
            <a:xfrm>
              <a:off x="5397175" y="4694950"/>
              <a:ext cx="362575" cy="80225"/>
            </a:xfrm>
            <a:custGeom>
              <a:avLst/>
              <a:gdLst/>
              <a:ahLst/>
              <a:cxnLst/>
              <a:rect l="l" t="t" r="r" b="b"/>
              <a:pathLst>
                <a:path w="14503" h="3209" extrusionOk="0">
                  <a:moveTo>
                    <a:pt x="14246" y="1"/>
                  </a:moveTo>
                  <a:cubicBezTo>
                    <a:pt x="14179" y="1"/>
                    <a:pt x="14104" y="26"/>
                    <a:pt x="14045" y="65"/>
                  </a:cubicBezTo>
                  <a:lnTo>
                    <a:pt x="13727" y="65"/>
                  </a:lnTo>
                  <a:cubicBezTo>
                    <a:pt x="13628" y="149"/>
                    <a:pt x="13518" y="166"/>
                    <a:pt x="13403" y="166"/>
                  </a:cubicBezTo>
                  <a:cubicBezTo>
                    <a:pt x="13326" y="166"/>
                    <a:pt x="13247" y="158"/>
                    <a:pt x="13168" y="158"/>
                  </a:cubicBezTo>
                  <a:cubicBezTo>
                    <a:pt x="13059" y="158"/>
                    <a:pt x="12951" y="173"/>
                    <a:pt x="12851" y="244"/>
                  </a:cubicBezTo>
                  <a:cubicBezTo>
                    <a:pt x="12762" y="334"/>
                    <a:pt x="12662" y="344"/>
                    <a:pt x="12563" y="344"/>
                  </a:cubicBezTo>
                  <a:cubicBezTo>
                    <a:pt x="12534" y="344"/>
                    <a:pt x="12506" y="343"/>
                    <a:pt x="12478" y="343"/>
                  </a:cubicBezTo>
                  <a:cubicBezTo>
                    <a:pt x="12407" y="343"/>
                    <a:pt x="12338" y="348"/>
                    <a:pt x="12274" y="384"/>
                  </a:cubicBezTo>
                  <a:cubicBezTo>
                    <a:pt x="11538" y="384"/>
                    <a:pt x="10842" y="762"/>
                    <a:pt x="10086" y="781"/>
                  </a:cubicBezTo>
                  <a:cubicBezTo>
                    <a:pt x="9450" y="1060"/>
                    <a:pt x="8753" y="1140"/>
                    <a:pt x="8077" y="1259"/>
                  </a:cubicBezTo>
                  <a:cubicBezTo>
                    <a:pt x="5332" y="1716"/>
                    <a:pt x="2706" y="2472"/>
                    <a:pt x="1" y="3009"/>
                  </a:cubicBezTo>
                  <a:cubicBezTo>
                    <a:pt x="60" y="3129"/>
                    <a:pt x="165" y="3139"/>
                    <a:pt x="269" y="3139"/>
                  </a:cubicBezTo>
                  <a:cubicBezTo>
                    <a:pt x="290" y="3139"/>
                    <a:pt x="311" y="3138"/>
                    <a:pt x="331" y="3138"/>
                  </a:cubicBezTo>
                  <a:cubicBezTo>
                    <a:pt x="414" y="3138"/>
                    <a:pt x="490" y="3145"/>
                    <a:pt x="538" y="3208"/>
                  </a:cubicBezTo>
                  <a:cubicBezTo>
                    <a:pt x="737" y="3169"/>
                    <a:pt x="936" y="3169"/>
                    <a:pt x="1134" y="3149"/>
                  </a:cubicBezTo>
                  <a:cubicBezTo>
                    <a:pt x="3124" y="2830"/>
                    <a:pt x="5033" y="2254"/>
                    <a:pt x="7023" y="1915"/>
                  </a:cubicBezTo>
                  <a:cubicBezTo>
                    <a:pt x="8674" y="1637"/>
                    <a:pt x="10285" y="1259"/>
                    <a:pt x="11896" y="941"/>
                  </a:cubicBezTo>
                  <a:cubicBezTo>
                    <a:pt x="11984" y="877"/>
                    <a:pt x="12084" y="867"/>
                    <a:pt x="12188" y="867"/>
                  </a:cubicBezTo>
                  <a:cubicBezTo>
                    <a:pt x="12233" y="867"/>
                    <a:pt x="12278" y="869"/>
                    <a:pt x="12323" y="869"/>
                  </a:cubicBezTo>
                  <a:cubicBezTo>
                    <a:pt x="12437" y="869"/>
                    <a:pt x="12550" y="858"/>
                    <a:pt x="12652" y="781"/>
                  </a:cubicBezTo>
                  <a:cubicBezTo>
                    <a:pt x="12672" y="762"/>
                    <a:pt x="12712" y="762"/>
                    <a:pt x="12772" y="762"/>
                  </a:cubicBezTo>
                  <a:lnTo>
                    <a:pt x="12990" y="622"/>
                  </a:lnTo>
                  <a:cubicBezTo>
                    <a:pt x="13209" y="443"/>
                    <a:pt x="13508" y="583"/>
                    <a:pt x="13746" y="463"/>
                  </a:cubicBezTo>
                  <a:cubicBezTo>
                    <a:pt x="13906" y="443"/>
                    <a:pt x="14065" y="443"/>
                    <a:pt x="14244" y="403"/>
                  </a:cubicBezTo>
                  <a:cubicBezTo>
                    <a:pt x="14383" y="344"/>
                    <a:pt x="14502" y="244"/>
                    <a:pt x="14403" y="85"/>
                  </a:cubicBezTo>
                  <a:cubicBezTo>
                    <a:pt x="14373" y="26"/>
                    <a:pt x="14313" y="1"/>
                    <a:pt x="1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7381;p9">
              <a:extLst>
                <a:ext uri="{FF2B5EF4-FFF2-40B4-BE49-F238E27FC236}">
                  <a16:creationId xmlns:a16="http://schemas.microsoft.com/office/drawing/2014/main" id="{0F582B9D-5C62-47AD-A4F0-EB7595ADB0D9}"/>
                </a:ext>
              </a:extLst>
            </p:cNvPr>
            <p:cNvSpPr/>
            <p:nvPr/>
          </p:nvSpPr>
          <p:spPr>
            <a:xfrm>
              <a:off x="4197650" y="4638625"/>
              <a:ext cx="320300" cy="52300"/>
            </a:xfrm>
            <a:custGeom>
              <a:avLst/>
              <a:gdLst/>
              <a:ahLst/>
              <a:cxnLst/>
              <a:rect l="l" t="t" r="r" b="b"/>
              <a:pathLst>
                <a:path w="12812" h="2092" extrusionOk="0">
                  <a:moveTo>
                    <a:pt x="202" y="0"/>
                  </a:moveTo>
                  <a:cubicBezTo>
                    <a:pt x="170" y="0"/>
                    <a:pt x="136" y="9"/>
                    <a:pt x="100" y="31"/>
                  </a:cubicBezTo>
                  <a:cubicBezTo>
                    <a:pt x="0" y="150"/>
                    <a:pt x="0" y="269"/>
                    <a:pt x="100" y="409"/>
                  </a:cubicBezTo>
                  <a:cubicBezTo>
                    <a:pt x="199" y="409"/>
                    <a:pt x="299" y="429"/>
                    <a:pt x="398" y="429"/>
                  </a:cubicBezTo>
                  <a:cubicBezTo>
                    <a:pt x="557" y="508"/>
                    <a:pt x="697" y="508"/>
                    <a:pt x="856" y="508"/>
                  </a:cubicBezTo>
                  <a:cubicBezTo>
                    <a:pt x="975" y="508"/>
                    <a:pt x="1075" y="508"/>
                    <a:pt x="1174" y="568"/>
                  </a:cubicBezTo>
                  <a:cubicBezTo>
                    <a:pt x="1333" y="608"/>
                    <a:pt x="1472" y="608"/>
                    <a:pt x="1632" y="627"/>
                  </a:cubicBezTo>
                  <a:cubicBezTo>
                    <a:pt x="1786" y="694"/>
                    <a:pt x="1947" y="708"/>
                    <a:pt x="2109" y="708"/>
                  </a:cubicBezTo>
                  <a:cubicBezTo>
                    <a:pt x="2235" y="708"/>
                    <a:pt x="2362" y="700"/>
                    <a:pt x="2489" y="700"/>
                  </a:cubicBezTo>
                  <a:cubicBezTo>
                    <a:pt x="2642" y="700"/>
                    <a:pt x="2794" y="712"/>
                    <a:pt x="2944" y="767"/>
                  </a:cubicBezTo>
                  <a:cubicBezTo>
                    <a:pt x="3362" y="846"/>
                    <a:pt x="3760" y="906"/>
                    <a:pt x="4158" y="966"/>
                  </a:cubicBezTo>
                  <a:cubicBezTo>
                    <a:pt x="5550" y="1244"/>
                    <a:pt x="6983" y="1204"/>
                    <a:pt x="8395" y="1523"/>
                  </a:cubicBezTo>
                  <a:cubicBezTo>
                    <a:pt x="8554" y="1622"/>
                    <a:pt x="8793" y="1523"/>
                    <a:pt x="8932" y="1642"/>
                  </a:cubicBezTo>
                  <a:cubicBezTo>
                    <a:pt x="9085" y="1728"/>
                    <a:pt x="9242" y="1750"/>
                    <a:pt x="9399" y="1750"/>
                  </a:cubicBezTo>
                  <a:cubicBezTo>
                    <a:pt x="9565" y="1750"/>
                    <a:pt x="9732" y="1726"/>
                    <a:pt x="9895" y="1726"/>
                  </a:cubicBezTo>
                  <a:cubicBezTo>
                    <a:pt x="10042" y="1726"/>
                    <a:pt x="10186" y="1746"/>
                    <a:pt x="10325" y="1821"/>
                  </a:cubicBezTo>
                  <a:cubicBezTo>
                    <a:pt x="10643" y="1821"/>
                    <a:pt x="10981" y="1841"/>
                    <a:pt x="11299" y="1841"/>
                  </a:cubicBezTo>
                  <a:cubicBezTo>
                    <a:pt x="11498" y="1920"/>
                    <a:pt x="11697" y="1881"/>
                    <a:pt x="11896" y="1980"/>
                  </a:cubicBezTo>
                  <a:cubicBezTo>
                    <a:pt x="11976" y="2000"/>
                    <a:pt x="12075" y="2000"/>
                    <a:pt x="12175" y="2020"/>
                  </a:cubicBezTo>
                  <a:cubicBezTo>
                    <a:pt x="12285" y="2031"/>
                    <a:pt x="12414" y="2091"/>
                    <a:pt x="12524" y="2091"/>
                  </a:cubicBezTo>
                  <a:cubicBezTo>
                    <a:pt x="12612" y="2091"/>
                    <a:pt x="12688" y="2053"/>
                    <a:pt x="12732" y="1920"/>
                  </a:cubicBezTo>
                  <a:cubicBezTo>
                    <a:pt x="12811" y="1702"/>
                    <a:pt x="12493" y="1741"/>
                    <a:pt x="12413" y="1622"/>
                  </a:cubicBezTo>
                  <a:cubicBezTo>
                    <a:pt x="12402" y="1599"/>
                    <a:pt x="12390" y="1589"/>
                    <a:pt x="12370" y="1589"/>
                  </a:cubicBezTo>
                  <a:cubicBezTo>
                    <a:pt x="12357" y="1589"/>
                    <a:pt x="12339" y="1594"/>
                    <a:pt x="12314" y="1602"/>
                  </a:cubicBezTo>
                  <a:cubicBezTo>
                    <a:pt x="12195" y="1543"/>
                    <a:pt x="12069" y="1527"/>
                    <a:pt x="11941" y="1527"/>
                  </a:cubicBezTo>
                  <a:cubicBezTo>
                    <a:pt x="11804" y="1527"/>
                    <a:pt x="11665" y="1545"/>
                    <a:pt x="11531" y="1545"/>
                  </a:cubicBezTo>
                  <a:cubicBezTo>
                    <a:pt x="11416" y="1545"/>
                    <a:pt x="11304" y="1532"/>
                    <a:pt x="11200" y="1483"/>
                  </a:cubicBezTo>
                  <a:cubicBezTo>
                    <a:pt x="10902" y="1403"/>
                    <a:pt x="10603" y="1304"/>
                    <a:pt x="10285" y="1244"/>
                  </a:cubicBezTo>
                  <a:cubicBezTo>
                    <a:pt x="8455" y="926"/>
                    <a:pt x="6625" y="767"/>
                    <a:pt x="4775" y="588"/>
                  </a:cubicBezTo>
                  <a:cubicBezTo>
                    <a:pt x="4606" y="519"/>
                    <a:pt x="4434" y="501"/>
                    <a:pt x="4260" y="501"/>
                  </a:cubicBezTo>
                  <a:cubicBezTo>
                    <a:pt x="4075" y="501"/>
                    <a:pt x="3889" y="522"/>
                    <a:pt x="3706" y="522"/>
                  </a:cubicBezTo>
                  <a:cubicBezTo>
                    <a:pt x="3514" y="522"/>
                    <a:pt x="3325" y="499"/>
                    <a:pt x="3143" y="409"/>
                  </a:cubicBezTo>
                  <a:cubicBezTo>
                    <a:pt x="2911" y="328"/>
                    <a:pt x="2666" y="324"/>
                    <a:pt x="2420" y="324"/>
                  </a:cubicBezTo>
                  <a:cubicBezTo>
                    <a:pt x="2392" y="324"/>
                    <a:pt x="2365" y="324"/>
                    <a:pt x="2338" y="324"/>
                  </a:cubicBezTo>
                  <a:cubicBezTo>
                    <a:pt x="2064" y="324"/>
                    <a:pt x="1791" y="319"/>
                    <a:pt x="1532" y="210"/>
                  </a:cubicBezTo>
                  <a:lnTo>
                    <a:pt x="1472" y="170"/>
                  </a:lnTo>
                  <a:lnTo>
                    <a:pt x="1433" y="210"/>
                  </a:lnTo>
                  <a:cubicBezTo>
                    <a:pt x="1305" y="153"/>
                    <a:pt x="1173" y="142"/>
                    <a:pt x="1040" y="142"/>
                  </a:cubicBezTo>
                  <a:cubicBezTo>
                    <a:pt x="953" y="142"/>
                    <a:pt x="866" y="147"/>
                    <a:pt x="780" y="147"/>
                  </a:cubicBezTo>
                  <a:cubicBezTo>
                    <a:pt x="632" y="147"/>
                    <a:pt x="488" y="132"/>
                    <a:pt x="358" y="51"/>
                  </a:cubicBezTo>
                  <a:cubicBezTo>
                    <a:pt x="308" y="25"/>
                    <a:pt x="258" y="0"/>
                    <a:pt x="2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7382;p9">
              <a:extLst>
                <a:ext uri="{FF2B5EF4-FFF2-40B4-BE49-F238E27FC236}">
                  <a16:creationId xmlns:a16="http://schemas.microsoft.com/office/drawing/2014/main" id="{FED4CCF7-C5E3-4B26-A4D5-2BCE67DF5CBD}"/>
                </a:ext>
              </a:extLst>
            </p:cNvPr>
            <p:cNvSpPr/>
            <p:nvPr/>
          </p:nvSpPr>
          <p:spPr>
            <a:xfrm>
              <a:off x="5104750" y="4949700"/>
              <a:ext cx="51750" cy="264275"/>
            </a:xfrm>
            <a:custGeom>
              <a:avLst/>
              <a:gdLst/>
              <a:ahLst/>
              <a:cxnLst/>
              <a:rect l="l" t="t" r="r" b="b"/>
              <a:pathLst>
                <a:path w="2070" h="10571" extrusionOk="0">
                  <a:moveTo>
                    <a:pt x="578" y="1"/>
                  </a:moveTo>
                  <a:cubicBezTo>
                    <a:pt x="478" y="41"/>
                    <a:pt x="458" y="140"/>
                    <a:pt x="379" y="220"/>
                  </a:cubicBezTo>
                  <a:lnTo>
                    <a:pt x="359" y="239"/>
                  </a:lnTo>
                  <a:lnTo>
                    <a:pt x="379" y="299"/>
                  </a:lnTo>
                  <a:cubicBezTo>
                    <a:pt x="259" y="538"/>
                    <a:pt x="379" y="836"/>
                    <a:pt x="219" y="1095"/>
                  </a:cubicBezTo>
                  <a:cubicBezTo>
                    <a:pt x="180" y="1154"/>
                    <a:pt x="180" y="1254"/>
                    <a:pt x="200" y="1353"/>
                  </a:cubicBezTo>
                  <a:cubicBezTo>
                    <a:pt x="21" y="1851"/>
                    <a:pt x="239" y="2388"/>
                    <a:pt x="60" y="2845"/>
                  </a:cubicBezTo>
                  <a:lnTo>
                    <a:pt x="60" y="3024"/>
                  </a:lnTo>
                  <a:cubicBezTo>
                    <a:pt x="239" y="3880"/>
                    <a:pt x="1" y="4715"/>
                    <a:pt x="180" y="5571"/>
                  </a:cubicBezTo>
                  <a:cubicBezTo>
                    <a:pt x="120" y="5670"/>
                    <a:pt x="120" y="5770"/>
                    <a:pt x="200" y="5849"/>
                  </a:cubicBezTo>
                  <a:cubicBezTo>
                    <a:pt x="219" y="5849"/>
                    <a:pt x="219" y="5849"/>
                    <a:pt x="259" y="5889"/>
                  </a:cubicBezTo>
                  <a:cubicBezTo>
                    <a:pt x="259" y="5949"/>
                    <a:pt x="259" y="5969"/>
                    <a:pt x="200" y="6008"/>
                  </a:cubicBezTo>
                  <a:cubicBezTo>
                    <a:pt x="160" y="7063"/>
                    <a:pt x="359" y="8037"/>
                    <a:pt x="717" y="8992"/>
                  </a:cubicBezTo>
                  <a:cubicBezTo>
                    <a:pt x="776" y="9072"/>
                    <a:pt x="856" y="9131"/>
                    <a:pt x="936" y="9171"/>
                  </a:cubicBezTo>
                  <a:cubicBezTo>
                    <a:pt x="916" y="9211"/>
                    <a:pt x="936" y="9251"/>
                    <a:pt x="995" y="9271"/>
                  </a:cubicBezTo>
                  <a:cubicBezTo>
                    <a:pt x="1035" y="9350"/>
                    <a:pt x="1095" y="9410"/>
                    <a:pt x="1115" y="9490"/>
                  </a:cubicBezTo>
                  <a:cubicBezTo>
                    <a:pt x="1095" y="9549"/>
                    <a:pt x="1115" y="9589"/>
                    <a:pt x="1174" y="9609"/>
                  </a:cubicBezTo>
                  <a:cubicBezTo>
                    <a:pt x="1214" y="9688"/>
                    <a:pt x="1274" y="9768"/>
                    <a:pt x="1294" y="9848"/>
                  </a:cubicBezTo>
                  <a:cubicBezTo>
                    <a:pt x="1274" y="9907"/>
                    <a:pt x="1294" y="9967"/>
                    <a:pt x="1333" y="9987"/>
                  </a:cubicBezTo>
                  <a:cubicBezTo>
                    <a:pt x="1393" y="10047"/>
                    <a:pt x="1413" y="10106"/>
                    <a:pt x="1473" y="10186"/>
                  </a:cubicBezTo>
                  <a:cubicBezTo>
                    <a:pt x="1433" y="10245"/>
                    <a:pt x="1473" y="10265"/>
                    <a:pt x="1493" y="10305"/>
                  </a:cubicBezTo>
                  <a:cubicBezTo>
                    <a:pt x="1532" y="10365"/>
                    <a:pt x="1592" y="10444"/>
                    <a:pt x="1632" y="10484"/>
                  </a:cubicBezTo>
                  <a:cubicBezTo>
                    <a:pt x="1693" y="10545"/>
                    <a:pt x="1777" y="10571"/>
                    <a:pt x="1857" y="10571"/>
                  </a:cubicBezTo>
                  <a:cubicBezTo>
                    <a:pt x="1882" y="10571"/>
                    <a:pt x="1907" y="10568"/>
                    <a:pt x="1930" y="10564"/>
                  </a:cubicBezTo>
                  <a:cubicBezTo>
                    <a:pt x="1990" y="10564"/>
                    <a:pt x="2010" y="10544"/>
                    <a:pt x="2030" y="10504"/>
                  </a:cubicBezTo>
                  <a:cubicBezTo>
                    <a:pt x="2030" y="10484"/>
                    <a:pt x="2069" y="10444"/>
                    <a:pt x="2069" y="10405"/>
                  </a:cubicBezTo>
                  <a:cubicBezTo>
                    <a:pt x="2030" y="10385"/>
                    <a:pt x="2030" y="10345"/>
                    <a:pt x="2030" y="10305"/>
                  </a:cubicBezTo>
                  <a:cubicBezTo>
                    <a:pt x="2010" y="10265"/>
                    <a:pt x="1990" y="10186"/>
                    <a:pt x="1930" y="10146"/>
                  </a:cubicBezTo>
                  <a:cubicBezTo>
                    <a:pt x="1930" y="10106"/>
                    <a:pt x="1910" y="10086"/>
                    <a:pt x="1890" y="10066"/>
                  </a:cubicBezTo>
                  <a:cubicBezTo>
                    <a:pt x="1871" y="10007"/>
                    <a:pt x="1811" y="9947"/>
                    <a:pt x="1791" y="9887"/>
                  </a:cubicBezTo>
                  <a:cubicBezTo>
                    <a:pt x="1711" y="9768"/>
                    <a:pt x="1672" y="9649"/>
                    <a:pt x="1612" y="9509"/>
                  </a:cubicBezTo>
                  <a:cubicBezTo>
                    <a:pt x="1592" y="9470"/>
                    <a:pt x="1532" y="9390"/>
                    <a:pt x="1512" y="9350"/>
                  </a:cubicBezTo>
                  <a:cubicBezTo>
                    <a:pt x="1433" y="9191"/>
                    <a:pt x="1473" y="9012"/>
                    <a:pt x="1413" y="8853"/>
                  </a:cubicBezTo>
                  <a:cubicBezTo>
                    <a:pt x="1393" y="8773"/>
                    <a:pt x="1373" y="8714"/>
                    <a:pt x="1333" y="8654"/>
                  </a:cubicBezTo>
                  <a:cubicBezTo>
                    <a:pt x="1314" y="8574"/>
                    <a:pt x="1294" y="8515"/>
                    <a:pt x="1274" y="8455"/>
                  </a:cubicBezTo>
                  <a:cubicBezTo>
                    <a:pt x="1254" y="8395"/>
                    <a:pt x="1214" y="8316"/>
                    <a:pt x="1194" y="8256"/>
                  </a:cubicBezTo>
                  <a:cubicBezTo>
                    <a:pt x="1055" y="7560"/>
                    <a:pt x="1055" y="6864"/>
                    <a:pt x="955" y="6167"/>
                  </a:cubicBezTo>
                  <a:cubicBezTo>
                    <a:pt x="955" y="6088"/>
                    <a:pt x="916" y="6008"/>
                    <a:pt x="896" y="5929"/>
                  </a:cubicBezTo>
                  <a:cubicBezTo>
                    <a:pt x="816" y="5829"/>
                    <a:pt x="737" y="5730"/>
                    <a:pt x="836" y="5610"/>
                  </a:cubicBezTo>
                  <a:lnTo>
                    <a:pt x="836" y="5412"/>
                  </a:lnTo>
                  <a:cubicBezTo>
                    <a:pt x="796" y="5272"/>
                    <a:pt x="776" y="5093"/>
                    <a:pt x="776" y="4914"/>
                  </a:cubicBezTo>
                  <a:cubicBezTo>
                    <a:pt x="776" y="4874"/>
                    <a:pt x="776" y="4795"/>
                    <a:pt x="737" y="4715"/>
                  </a:cubicBezTo>
                  <a:cubicBezTo>
                    <a:pt x="697" y="4516"/>
                    <a:pt x="617" y="4317"/>
                    <a:pt x="717" y="4119"/>
                  </a:cubicBezTo>
                  <a:cubicBezTo>
                    <a:pt x="717" y="4059"/>
                    <a:pt x="737" y="3979"/>
                    <a:pt x="737" y="3900"/>
                  </a:cubicBezTo>
                  <a:cubicBezTo>
                    <a:pt x="737" y="3760"/>
                    <a:pt x="737" y="3601"/>
                    <a:pt x="697" y="3482"/>
                  </a:cubicBezTo>
                  <a:cubicBezTo>
                    <a:pt x="597" y="3382"/>
                    <a:pt x="578" y="3283"/>
                    <a:pt x="677" y="3184"/>
                  </a:cubicBezTo>
                  <a:cubicBezTo>
                    <a:pt x="697" y="3084"/>
                    <a:pt x="697" y="2985"/>
                    <a:pt x="697" y="2885"/>
                  </a:cubicBezTo>
                  <a:cubicBezTo>
                    <a:pt x="697" y="2806"/>
                    <a:pt x="697" y="2746"/>
                    <a:pt x="677" y="2686"/>
                  </a:cubicBezTo>
                  <a:cubicBezTo>
                    <a:pt x="637" y="2487"/>
                    <a:pt x="697" y="2328"/>
                    <a:pt x="796" y="2189"/>
                  </a:cubicBezTo>
                  <a:cubicBezTo>
                    <a:pt x="816" y="2089"/>
                    <a:pt x="816" y="1990"/>
                    <a:pt x="816" y="1891"/>
                  </a:cubicBezTo>
                  <a:cubicBezTo>
                    <a:pt x="796" y="1751"/>
                    <a:pt x="717" y="1632"/>
                    <a:pt x="796" y="1513"/>
                  </a:cubicBezTo>
                  <a:cubicBezTo>
                    <a:pt x="816" y="1473"/>
                    <a:pt x="816" y="1433"/>
                    <a:pt x="836" y="1413"/>
                  </a:cubicBezTo>
                  <a:cubicBezTo>
                    <a:pt x="836" y="1373"/>
                    <a:pt x="876" y="1334"/>
                    <a:pt x="876" y="1314"/>
                  </a:cubicBezTo>
                  <a:cubicBezTo>
                    <a:pt x="896" y="1234"/>
                    <a:pt x="896" y="1135"/>
                    <a:pt x="876" y="1035"/>
                  </a:cubicBezTo>
                  <a:cubicBezTo>
                    <a:pt x="836" y="995"/>
                    <a:pt x="836" y="916"/>
                    <a:pt x="816" y="856"/>
                  </a:cubicBezTo>
                  <a:cubicBezTo>
                    <a:pt x="796" y="757"/>
                    <a:pt x="796" y="657"/>
                    <a:pt x="816" y="597"/>
                  </a:cubicBezTo>
                  <a:cubicBezTo>
                    <a:pt x="836" y="538"/>
                    <a:pt x="876" y="458"/>
                    <a:pt x="876" y="418"/>
                  </a:cubicBezTo>
                  <a:cubicBezTo>
                    <a:pt x="876" y="299"/>
                    <a:pt x="876" y="160"/>
                    <a:pt x="776" y="41"/>
                  </a:cubicBezTo>
                  <a:cubicBezTo>
                    <a:pt x="697" y="1"/>
                    <a:pt x="657" y="1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7383;p9">
              <a:extLst>
                <a:ext uri="{FF2B5EF4-FFF2-40B4-BE49-F238E27FC236}">
                  <a16:creationId xmlns:a16="http://schemas.microsoft.com/office/drawing/2014/main" id="{13A4C072-2331-49CE-A324-E2562B825252}"/>
                </a:ext>
              </a:extLst>
            </p:cNvPr>
            <p:cNvSpPr/>
            <p:nvPr/>
          </p:nvSpPr>
          <p:spPr>
            <a:xfrm>
              <a:off x="4717350" y="4709350"/>
              <a:ext cx="173075" cy="30575"/>
            </a:xfrm>
            <a:custGeom>
              <a:avLst/>
              <a:gdLst/>
              <a:ahLst/>
              <a:cxnLst/>
              <a:rect l="l" t="t" r="r" b="b"/>
              <a:pathLst>
                <a:path w="6923" h="1223" extrusionOk="0">
                  <a:moveTo>
                    <a:pt x="657" y="0"/>
                  </a:moveTo>
                  <a:cubicBezTo>
                    <a:pt x="571" y="0"/>
                    <a:pt x="484" y="2"/>
                    <a:pt x="398" y="7"/>
                  </a:cubicBezTo>
                  <a:cubicBezTo>
                    <a:pt x="259" y="186"/>
                    <a:pt x="80" y="345"/>
                    <a:pt x="0" y="544"/>
                  </a:cubicBezTo>
                  <a:cubicBezTo>
                    <a:pt x="1691" y="882"/>
                    <a:pt x="3422" y="1041"/>
                    <a:pt x="5133" y="1200"/>
                  </a:cubicBezTo>
                  <a:cubicBezTo>
                    <a:pt x="5232" y="1213"/>
                    <a:pt x="5329" y="1222"/>
                    <a:pt x="5424" y="1222"/>
                  </a:cubicBezTo>
                  <a:cubicBezTo>
                    <a:pt x="5614" y="1222"/>
                    <a:pt x="5796" y="1187"/>
                    <a:pt x="5968" y="1081"/>
                  </a:cubicBezTo>
                  <a:cubicBezTo>
                    <a:pt x="6038" y="1062"/>
                    <a:pt x="6113" y="1058"/>
                    <a:pt x="6190" y="1058"/>
                  </a:cubicBezTo>
                  <a:cubicBezTo>
                    <a:pt x="6262" y="1058"/>
                    <a:pt x="6336" y="1062"/>
                    <a:pt x="6410" y="1062"/>
                  </a:cubicBezTo>
                  <a:cubicBezTo>
                    <a:pt x="6597" y="1062"/>
                    <a:pt x="6781" y="1037"/>
                    <a:pt x="6923" y="862"/>
                  </a:cubicBezTo>
                  <a:cubicBezTo>
                    <a:pt x="5948" y="544"/>
                    <a:pt x="4934" y="544"/>
                    <a:pt x="3939" y="444"/>
                  </a:cubicBezTo>
                  <a:cubicBezTo>
                    <a:pt x="2850" y="333"/>
                    <a:pt x="1761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7384;p9">
              <a:extLst>
                <a:ext uri="{FF2B5EF4-FFF2-40B4-BE49-F238E27FC236}">
                  <a16:creationId xmlns:a16="http://schemas.microsoft.com/office/drawing/2014/main" id="{5EAC559B-E5FC-4888-A2DE-8961DF7446C6}"/>
                </a:ext>
              </a:extLst>
            </p:cNvPr>
            <p:cNvSpPr/>
            <p:nvPr/>
          </p:nvSpPr>
          <p:spPr>
            <a:xfrm>
              <a:off x="5151500" y="4590400"/>
              <a:ext cx="68150" cy="164775"/>
            </a:xfrm>
            <a:custGeom>
              <a:avLst/>
              <a:gdLst/>
              <a:ahLst/>
              <a:cxnLst/>
              <a:rect l="l" t="t" r="r" b="b"/>
              <a:pathLst>
                <a:path w="2726" h="6591" extrusionOk="0">
                  <a:moveTo>
                    <a:pt x="1880" y="0"/>
                  </a:moveTo>
                  <a:cubicBezTo>
                    <a:pt x="1826" y="0"/>
                    <a:pt x="1771" y="10"/>
                    <a:pt x="1711" y="30"/>
                  </a:cubicBezTo>
                  <a:cubicBezTo>
                    <a:pt x="1632" y="30"/>
                    <a:pt x="1552" y="50"/>
                    <a:pt x="1493" y="70"/>
                  </a:cubicBezTo>
                  <a:cubicBezTo>
                    <a:pt x="1413" y="130"/>
                    <a:pt x="1333" y="149"/>
                    <a:pt x="1294" y="189"/>
                  </a:cubicBezTo>
                  <a:cubicBezTo>
                    <a:pt x="1214" y="249"/>
                    <a:pt x="1174" y="289"/>
                    <a:pt x="1115" y="348"/>
                  </a:cubicBezTo>
                  <a:cubicBezTo>
                    <a:pt x="995" y="448"/>
                    <a:pt x="816" y="527"/>
                    <a:pt x="677" y="587"/>
                  </a:cubicBezTo>
                  <a:lnTo>
                    <a:pt x="518" y="746"/>
                  </a:lnTo>
                  <a:cubicBezTo>
                    <a:pt x="498" y="826"/>
                    <a:pt x="518" y="885"/>
                    <a:pt x="577" y="945"/>
                  </a:cubicBezTo>
                  <a:cubicBezTo>
                    <a:pt x="597" y="1602"/>
                    <a:pt x="498" y="2258"/>
                    <a:pt x="299" y="2915"/>
                  </a:cubicBezTo>
                  <a:cubicBezTo>
                    <a:pt x="1" y="3849"/>
                    <a:pt x="180" y="4765"/>
                    <a:pt x="359" y="5660"/>
                  </a:cubicBezTo>
                  <a:cubicBezTo>
                    <a:pt x="438" y="5998"/>
                    <a:pt x="538" y="6356"/>
                    <a:pt x="916" y="6535"/>
                  </a:cubicBezTo>
                  <a:cubicBezTo>
                    <a:pt x="962" y="6570"/>
                    <a:pt x="995" y="6591"/>
                    <a:pt x="1030" y="6591"/>
                  </a:cubicBezTo>
                  <a:cubicBezTo>
                    <a:pt x="1055" y="6591"/>
                    <a:pt x="1081" y="6580"/>
                    <a:pt x="1115" y="6555"/>
                  </a:cubicBezTo>
                  <a:cubicBezTo>
                    <a:pt x="1234" y="6356"/>
                    <a:pt x="1174" y="6137"/>
                    <a:pt x="1214" y="5938"/>
                  </a:cubicBezTo>
                  <a:cubicBezTo>
                    <a:pt x="1214" y="5859"/>
                    <a:pt x="1214" y="5799"/>
                    <a:pt x="1194" y="5719"/>
                  </a:cubicBezTo>
                  <a:cubicBezTo>
                    <a:pt x="1174" y="5660"/>
                    <a:pt x="1115" y="5600"/>
                    <a:pt x="1075" y="5540"/>
                  </a:cubicBezTo>
                  <a:cubicBezTo>
                    <a:pt x="597" y="5202"/>
                    <a:pt x="737" y="4645"/>
                    <a:pt x="637" y="4168"/>
                  </a:cubicBezTo>
                  <a:cubicBezTo>
                    <a:pt x="617" y="3849"/>
                    <a:pt x="717" y="3551"/>
                    <a:pt x="776" y="3253"/>
                  </a:cubicBezTo>
                  <a:cubicBezTo>
                    <a:pt x="796" y="3113"/>
                    <a:pt x="737" y="2915"/>
                    <a:pt x="856" y="2855"/>
                  </a:cubicBezTo>
                  <a:cubicBezTo>
                    <a:pt x="877" y="2844"/>
                    <a:pt x="896" y="2840"/>
                    <a:pt x="913" y="2840"/>
                  </a:cubicBezTo>
                  <a:cubicBezTo>
                    <a:pt x="1027" y="2840"/>
                    <a:pt x="1073" y="3036"/>
                    <a:pt x="1194" y="3054"/>
                  </a:cubicBezTo>
                  <a:cubicBezTo>
                    <a:pt x="1240" y="3062"/>
                    <a:pt x="1283" y="3066"/>
                    <a:pt x="1323" y="3066"/>
                  </a:cubicBezTo>
                  <a:cubicBezTo>
                    <a:pt x="1657" y="3066"/>
                    <a:pt x="1768" y="2783"/>
                    <a:pt x="1910" y="2517"/>
                  </a:cubicBezTo>
                  <a:cubicBezTo>
                    <a:pt x="1930" y="2377"/>
                    <a:pt x="1930" y="2278"/>
                    <a:pt x="1890" y="2159"/>
                  </a:cubicBezTo>
                  <a:cubicBezTo>
                    <a:pt x="1791" y="1920"/>
                    <a:pt x="1532" y="1840"/>
                    <a:pt x="1313" y="1741"/>
                  </a:cubicBezTo>
                  <a:cubicBezTo>
                    <a:pt x="1254" y="1681"/>
                    <a:pt x="1234" y="1641"/>
                    <a:pt x="1254" y="1582"/>
                  </a:cubicBezTo>
                  <a:cubicBezTo>
                    <a:pt x="1294" y="1542"/>
                    <a:pt x="1313" y="1482"/>
                    <a:pt x="1353" y="1462"/>
                  </a:cubicBezTo>
                  <a:cubicBezTo>
                    <a:pt x="1393" y="1442"/>
                    <a:pt x="1433" y="1383"/>
                    <a:pt x="1493" y="1363"/>
                  </a:cubicBezTo>
                  <a:lnTo>
                    <a:pt x="1632" y="1283"/>
                  </a:lnTo>
                  <a:cubicBezTo>
                    <a:pt x="1731" y="1263"/>
                    <a:pt x="1811" y="1244"/>
                    <a:pt x="1910" y="1224"/>
                  </a:cubicBezTo>
                  <a:cubicBezTo>
                    <a:pt x="1950" y="1184"/>
                    <a:pt x="2030" y="1164"/>
                    <a:pt x="2089" y="1144"/>
                  </a:cubicBezTo>
                  <a:lnTo>
                    <a:pt x="2527" y="846"/>
                  </a:lnTo>
                  <a:cubicBezTo>
                    <a:pt x="2587" y="786"/>
                    <a:pt x="2626" y="726"/>
                    <a:pt x="2686" y="667"/>
                  </a:cubicBezTo>
                  <a:cubicBezTo>
                    <a:pt x="2726" y="587"/>
                    <a:pt x="2726" y="527"/>
                    <a:pt x="2726" y="448"/>
                  </a:cubicBezTo>
                  <a:cubicBezTo>
                    <a:pt x="2607" y="149"/>
                    <a:pt x="2328" y="70"/>
                    <a:pt x="2050" y="30"/>
                  </a:cubicBezTo>
                  <a:cubicBezTo>
                    <a:pt x="1990" y="10"/>
                    <a:pt x="1935" y="0"/>
                    <a:pt x="18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7385;p9">
              <a:extLst>
                <a:ext uri="{FF2B5EF4-FFF2-40B4-BE49-F238E27FC236}">
                  <a16:creationId xmlns:a16="http://schemas.microsoft.com/office/drawing/2014/main" id="{2A40DE00-1740-4A7A-993F-B39D4E465F4B}"/>
                </a:ext>
              </a:extLst>
            </p:cNvPr>
            <p:cNvSpPr/>
            <p:nvPr/>
          </p:nvSpPr>
          <p:spPr>
            <a:xfrm>
              <a:off x="4867525" y="4731050"/>
              <a:ext cx="216875" cy="37950"/>
            </a:xfrm>
            <a:custGeom>
              <a:avLst/>
              <a:gdLst/>
              <a:ahLst/>
              <a:cxnLst/>
              <a:rect l="l" t="t" r="r" b="b"/>
              <a:pathLst>
                <a:path w="8675" h="1518" extrusionOk="0">
                  <a:moveTo>
                    <a:pt x="1143" y="1"/>
                  </a:moveTo>
                  <a:cubicBezTo>
                    <a:pt x="1077" y="1"/>
                    <a:pt x="1010" y="6"/>
                    <a:pt x="936" y="14"/>
                  </a:cubicBezTo>
                  <a:cubicBezTo>
                    <a:pt x="866" y="32"/>
                    <a:pt x="791" y="37"/>
                    <a:pt x="714" y="37"/>
                  </a:cubicBezTo>
                  <a:cubicBezTo>
                    <a:pt x="642" y="37"/>
                    <a:pt x="568" y="33"/>
                    <a:pt x="495" y="33"/>
                  </a:cubicBezTo>
                  <a:cubicBezTo>
                    <a:pt x="311" y="33"/>
                    <a:pt x="132" y="58"/>
                    <a:pt x="1" y="233"/>
                  </a:cubicBezTo>
                  <a:cubicBezTo>
                    <a:pt x="220" y="312"/>
                    <a:pt x="498" y="233"/>
                    <a:pt x="717" y="412"/>
                  </a:cubicBezTo>
                  <a:cubicBezTo>
                    <a:pt x="1950" y="730"/>
                    <a:pt x="3223" y="889"/>
                    <a:pt x="4516" y="929"/>
                  </a:cubicBezTo>
                  <a:cubicBezTo>
                    <a:pt x="4696" y="1028"/>
                    <a:pt x="4914" y="929"/>
                    <a:pt x="5093" y="1068"/>
                  </a:cubicBezTo>
                  <a:cubicBezTo>
                    <a:pt x="5232" y="1106"/>
                    <a:pt x="5371" y="1120"/>
                    <a:pt x="5510" y="1120"/>
                  </a:cubicBezTo>
                  <a:cubicBezTo>
                    <a:pt x="5590" y="1120"/>
                    <a:pt x="5670" y="1115"/>
                    <a:pt x="5750" y="1108"/>
                  </a:cubicBezTo>
                  <a:cubicBezTo>
                    <a:pt x="5855" y="1171"/>
                    <a:pt x="5967" y="1185"/>
                    <a:pt x="6081" y="1185"/>
                  </a:cubicBezTo>
                  <a:cubicBezTo>
                    <a:pt x="6169" y="1185"/>
                    <a:pt x="6257" y="1176"/>
                    <a:pt x="6344" y="1176"/>
                  </a:cubicBezTo>
                  <a:cubicBezTo>
                    <a:pt x="6464" y="1176"/>
                    <a:pt x="6580" y="1192"/>
                    <a:pt x="6685" y="1267"/>
                  </a:cubicBezTo>
                  <a:lnTo>
                    <a:pt x="6725" y="1307"/>
                  </a:lnTo>
                  <a:lnTo>
                    <a:pt x="6784" y="1307"/>
                  </a:lnTo>
                  <a:cubicBezTo>
                    <a:pt x="6943" y="1360"/>
                    <a:pt x="7111" y="1369"/>
                    <a:pt x="7276" y="1369"/>
                  </a:cubicBezTo>
                  <a:cubicBezTo>
                    <a:pt x="7359" y="1369"/>
                    <a:pt x="7441" y="1367"/>
                    <a:pt x="7520" y="1367"/>
                  </a:cubicBezTo>
                  <a:cubicBezTo>
                    <a:pt x="7754" y="1367"/>
                    <a:pt x="8008" y="1517"/>
                    <a:pt x="8238" y="1517"/>
                  </a:cubicBezTo>
                  <a:cubicBezTo>
                    <a:pt x="8400" y="1517"/>
                    <a:pt x="8551" y="1442"/>
                    <a:pt x="8674" y="1187"/>
                  </a:cubicBezTo>
                  <a:cubicBezTo>
                    <a:pt x="8654" y="1028"/>
                    <a:pt x="8515" y="1008"/>
                    <a:pt x="8455" y="909"/>
                  </a:cubicBezTo>
                  <a:cubicBezTo>
                    <a:pt x="8415" y="899"/>
                    <a:pt x="8381" y="894"/>
                    <a:pt x="8348" y="894"/>
                  </a:cubicBezTo>
                  <a:cubicBezTo>
                    <a:pt x="8316" y="894"/>
                    <a:pt x="8286" y="899"/>
                    <a:pt x="8256" y="909"/>
                  </a:cubicBezTo>
                  <a:cubicBezTo>
                    <a:pt x="8167" y="960"/>
                    <a:pt x="8079" y="976"/>
                    <a:pt x="7990" y="976"/>
                  </a:cubicBezTo>
                  <a:cubicBezTo>
                    <a:pt x="7829" y="976"/>
                    <a:pt x="7669" y="923"/>
                    <a:pt x="7508" y="923"/>
                  </a:cubicBezTo>
                  <a:cubicBezTo>
                    <a:pt x="7479" y="923"/>
                    <a:pt x="7450" y="925"/>
                    <a:pt x="7421" y="929"/>
                  </a:cubicBezTo>
                  <a:cubicBezTo>
                    <a:pt x="7321" y="909"/>
                    <a:pt x="7222" y="909"/>
                    <a:pt x="7122" y="889"/>
                  </a:cubicBezTo>
                  <a:cubicBezTo>
                    <a:pt x="7083" y="869"/>
                    <a:pt x="7063" y="869"/>
                    <a:pt x="7023" y="829"/>
                  </a:cubicBezTo>
                  <a:cubicBezTo>
                    <a:pt x="6963" y="810"/>
                    <a:pt x="6904" y="770"/>
                    <a:pt x="6884" y="710"/>
                  </a:cubicBezTo>
                  <a:cubicBezTo>
                    <a:pt x="6750" y="652"/>
                    <a:pt x="6613" y="636"/>
                    <a:pt x="6475" y="636"/>
                  </a:cubicBezTo>
                  <a:cubicBezTo>
                    <a:pt x="6314" y="636"/>
                    <a:pt x="6151" y="658"/>
                    <a:pt x="5991" y="658"/>
                  </a:cubicBezTo>
                  <a:cubicBezTo>
                    <a:pt x="5820" y="658"/>
                    <a:pt x="5652" y="633"/>
                    <a:pt x="5491" y="531"/>
                  </a:cubicBezTo>
                  <a:cubicBezTo>
                    <a:pt x="4516" y="332"/>
                    <a:pt x="3542" y="272"/>
                    <a:pt x="2587" y="193"/>
                  </a:cubicBezTo>
                  <a:cubicBezTo>
                    <a:pt x="2436" y="129"/>
                    <a:pt x="2281" y="120"/>
                    <a:pt x="2126" y="120"/>
                  </a:cubicBezTo>
                  <a:cubicBezTo>
                    <a:pt x="2060" y="120"/>
                    <a:pt x="1993" y="121"/>
                    <a:pt x="1927" y="121"/>
                  </a:cubicBezTo>
                  <a:cubicBezTo>
                    <a:pt x="1761" y="121"/>
                    <a:pt x="1595" y="110"/>
                    <a:pt x="1433" y="34"/>
                  </a:cubicBezTo>
                  <a:cubicBezTo>
                    <a:pt x="1328" y="10"/>
                    <a:pt x="1237" y="1"/>
                    <a:pt x="1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7386;p9">
              <a:extLst>
                <a:ext uri="{FF2B5EF4-FFF2-40B4-BE49-F238E27FC236}">
                  <a16:creationId xmlns:a16="http://schemas.microsoft.com/office/drawing/2014/main" id="{2949FC7E-D4AF-470D-A74A-7B70CBCB0AD7}"/>
                </a:ext>
              </a:extLst>
            </p:cNvPr>
            <p:cNvSpPr/>
            <p:nvPr/>
          </p:nvSpPr>
          <p:spPr>
            <a:xfrm>
              <a:off x="5217150" y="5150700"/>
              <a:ext cx="181050" cy="56700"/>
            </a:xfrm>
            <a:custGeom>
              <a:avLst/>
              <a:gdLst/>
              <a:ahLst/>
              <a:cxnLst/>
              <a:rect l="l" t="t" r="r" b="b"/>
              <a:pathLst>
                <a:path w="7242" h="2268" extrusionOk="0">
                  <a:moveTo>
                    <a:pt x="7062" y="1"/>
                  </a:moveTo>
                  <a:cubicBezTo>
                    <a:pt x="6988" y="1"/>
                    <a:pt x="6902" y="28"/>
                    <a:pt x="6824" y="37"/>
                  </a:cubicBezTo>
                  <a:cubicBezTo>
                    <a:pt x="6028" y="216"/>
                    <a:pt x="5232" y="355"/>
                    <a:pt x="4456" y="634"/>
                  </a:cubicBezTo>
                  <a:cubicBezTo>
                    <a:pt x="3462" y="1091"/>
                    <a:pt x="2427" y="1330"/>
                    <a:pt x="1353" y="1509"/>
                  </a:cubicBezTo>
                  <a:cubicBezTo>
                    <a:pt x="995" y="1549"/>
                    <a:pt x="677" y="1688"/>
                    <a:pt x="339" y="1748"/>
                  </a:cubicBezTo>
                  <a:cubicBezTo>
                    <a:pt x="199" y="1768"/>
                    <a:pt x="140" y="1847"/>
                    <a:pt x="60" y="1947"/>
                  </a:cubicBezTo>
                  <a:cubicBezTo>
                    <a:pt x="0" y="2026"/>
                    <a:pt x="0" y="2106"/>
                    <a:pt x="60" y="2166"/>
                  </a:cubicBezTo>
                  <a:cubicBezTo>
                    <a:pt x="146" y="2242"/>
                    <a:pt x="236" y="2268"/>
                    <a:pt x="324" y="2268"/>
                  </a:cubicBezTo>
                  <a:cubicBezTo>
                    <a:pt x="420" y="2268"/>
                    <a:pt x="514" y="2237"/>
                    <a:pt x="597" y="2205"/>
                  </a:cubicBezTo>
                  <a:cubicBezTo>
                    <a:pt x="677" y="2110"/>
                    <a:pt x="772" y="2091"/>
                    <a:pt x="873" y="2091"/>
                  </a:cubicBezTo>
                  <a:cubicBezTo>
                    <a:pt x="941" y="2091"/>
                    <a:pt x="1011" y="2099"/>
                    <a:pt x="1080" y="2099"/>
                  </a:cubicBezTo>
                  <a:cubicBezTo>
                    <a:pt x="1167" y="2099"/>
                    <a:pt x="1254" y="2086"/>
                    <a:pt x="1333" y="2026"/>
                  </a:cubicBezTo>
                  <a:cubicBezTo>
                    <a:pt x="2149" y="2007"/>
                    <a:pt x="2885" y="1569"/>
                    <a:pt x="3720" y="1450"/>
                  </a:cubicBezTo>
                  <a:cubicBezTo>
                    <a:pt x="4914" y="1052"/>
                    <a:pt x="6068" y="634"/>
                    <a:pt x="7241" y="236"/>
                  </a:cubicBezTo>
                  <a:cubicBezTo>
                    <a:pt x="7230" y="46"/>
                    <a:pt x="7156" y="1"/>
                    <a:pt x="70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7387;p9">
              <a:extLst>
                <a:ext uri="{FF2B5EF4-FFF2-40B4-BE49-F238E27FC236}">
                  <a16:creationId xmlns:a16="http://schemas.microsoft.com/office/drawing/2014/main" id="{ED230C6D-CF93-4690-8B29-C8D0CBA48D21}"/>
                </a:ext>
              </a:extLst>
            </p:cNvPr>
            <p:cNvSpPr/>
            <p:nvPr/>
          </p:nvSpPr>
          <p:spPr>
            <a:xfrm>
              <a:off x="5271850" y="4670225"/>
              <a:ext cx="136800" cy="65650"/>
            </a:xfrm>
            <a:custGeom>
              <a:avLst/>
              <a:gdLst/>
              <a:ahLst/>
              <a:cxnLst/>
              <a:rect l="l" t="t" r="r" b="b"/>
              <a:pathLst>
                <a:path w="5472" h="2626" extrusionOk="0">
                  <a:moveTo>
                    <a:pt x="4954" y="0"/>
                  </a:moveTo>
                  <a:cubicBezTo>
                    <a:pt x="4874" y="0"/>
                    <a:pt x="4775" y="0"/>
                    <a:pt x="4715" y="40"/>
                  </a:cubicBezTo>
                  <a:cubicBezTo>
                    <a:pt x="4616" y="60"/>
                    <a:pt x="4476" y="99"/>
                    <a:pt x="4357" y="139"/>
                  </a:cubicBezTo>
                  <a:cubicBezTo>
                    <a:pt x="3362" y="398"/>
                    <a:pt x="2527" y="995"/>
                    <a:pt x="1592" y="1392"/>
                  </a:cubicBezTo>
                  <a:cubicBezTo>
                    <a:pt x="1473" y="1452"/>
                    <a:pt x="1333" y="1532"/>
                    <a:pt x="1174" y="1572"/>
                  </a:cubicBezTo>
                  <a:lnTo>
                    <a:pt x="737" y="1731"/>
                  </a:lnTo>
                  <a:cubicBezTo>
                    <a:pt x="558" y="1770"/>
                    <a:pt x="379" y="1870"/>
                    <a:pt x="239" y="2029"/>
                  </a:cubicBezTo>
                  <a:cubicBezTo>
                    <a:pt x="80" y="2248"/>
                    <a:pt x="1" y="2467"/>
                    <a:pt x="339" y="2626"/>
                  </a:cubicBezTo>
                  <a:cubicBezTo>
                    <a:pt x="379" y="2626"/>
                    <a:pt x="458" y="2606"/>
                    <a:pt x="498" y="2566"/>
                  </a:cubicBezTo>
                  <a:cubicBezTo>
                    <a:pt x="577" y="2546"/>
                    <a:pt x="637" y="2506"/>
                    <a:pt x="677" y="2467"/>
                  </a:cubicBezTo>
                  <a:cubicBezTo>
                    <a:pt x="796" y="2308"/>
                    <a:pt x="1055" y="2447"/>
                    <a:pt x="1194" y="2308"/>
                  </a:cubicBezTo>
                  <a:cubicBezTo>
                    <a:pt x="1532" y="2308"/>
                    <a:pt x="1791" y="2129"/>
                    <a:pt x="2089" y="1989"/>
                  </a:cubicBezTo>
                  <a:cubicBezTo>
                    <a:pt x="2965" y="1651"/>
                    <a:pt x="3780" y="1094"/>
                    <a:pt x="4715" y="875"/>
                  </a:cubicBezTo>
                  <a:cubicBezTo>
                    <a:pt x="4874" y="875"/>
                    <a:pt x="5073" y="875"/>
                    <a:pt x="5173" y="676"/>
                  </a:cubicBezTo>
                  <a:cubicBezTo>
                    <a:pt x="5252" y="597"/>
                    <a:pt x="5332" y="557"/>
                    <a:pt x="5411" y="497"/>
                  </a:cubicBezTo>
                  <a:cubicBezTo>
                    <a:pt x="5471" y="139"/>
                    <a:pt x="5232" y="60"/>
                    <a:pt x="49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7388;p9">
              <a:extLst>
                <a:ext uri="{FF2B5EF4-FFF2-40B4-BE49-F238E27FC236}">
                  <a16:creationId xmlns:a16="http://schemas.microsoft.com/office/drawing/2014/main" id="{2D4A018C-8326-4E9A-A8D5-D018C395F739}"/>
                </a:ext>
              </a:extLst>
            </p:cNvPr>
            <p:cNvSpPr/>
            <p:nvPr/>
          </p:nvSpPr>
          <p:spPr>
            <a:xfrm>
              <a:off x="4940650" y="4985600"/>
              <a:ext cx="21575" cy="154600"/>
            </a:xfrm>
            <a:custGeom>
              <a:avLst/>
              <a:gdLst/>
              <a:ahLst/>
              <a:cxnLst/>
              <a:rect l="l" t="t" r="r" b="b"/>
              <a:pathLst>
                <a:path w="863" h="6184" extrusionOk="0">
                  <a:moveTo>
                    <a:pt x="498" y="1"/>
                  </a:moveTo>
                  <a:cubicBezTo>
                    <a:pt x="454" y="1"/>
                    <a:pt x="413" y="22"/>
                    <a:pt x="378" y="57"/>
                  </a:cubicBezTo>
                  <a:cubicBezTo>
                    <a:pt x="159" y="355"/>
                    <a:pt x="398" y="773"/>
                    <a:pt x="100" y="1071"/>
                  </a:cubicBezTo>
                  <a:cubicBezTo>
                    <a:pt x="80" y="1648"/>
                    <a:pt x="0" y="2225"/>
                    <a:pt x="20" y="2782"/>
                  </a:cubicBezTo>
                  <a:cubicBezTo>
                    <a:pt x="100" y="3936"/>
                    <a:pt x="100" y="5109"/>
                    <a:pt x="577" y="6164"/>
                  </a:cubicBezTo>
                  <a:cubicBezTo>
                    <a:pt x="620" y="6177"/>
                    <a:pt x="659" y="6183"/>
                    <a:pt x="692" y="6183"/>
                  </a:cubicBezTo>
                  <a:cubicBezTo>
                    <a:pt x="812" y="6183"/>
                    <a:pt x="862" y="6101"/>
                    <a:pt x="816" y="5945"/>
                  </a:cubicBezTo>
                  <a:cubicBezTo>
                    <a:pt x="796" y="5686"/>
                    <a:pt x="756" y="5428"/>
                    <a:pt x="716" y="5169"/>
                  </a:cubicBezTo>
                  <a:cubicBezTo>
                    <a:pt x="657" y="4274"/>
                    <a:pt x="438" y="3379"/>
                    <a:pt x="497" y="2484"/>
                  </a:cubicBezTo>
                  <a:cubicBezTo>
                    <a:pt x="537" y="1668"/>
                    <a:pt x="597" y="852"/>
                    <a:pt x="597" y="37"/>
                  </a:cubicBezTo>
                  <a:cubicBezTo>
                    <a:pt x="564" y="12"/>
                    <a:pt x="530" y="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7389;p9">
              <a:extLst>
                <a:ext uri="{FF2B5EF4-FFF2-40B4-BE49-F238E27FC236}">
                  <a16:creationId xmlns:a16="http://schemas.microsoft.com/office/drawing/2014/main" id="{3D73E53F-507C-4895-BB2C-6CFBD5B318FC}"/>
                </a:ext>
              </a:extLst>
            </p:cNvPr>
            <p:cNvSpPr/>
            <p:nvPr/>
          </p:nvSpPr>
          <p:spPr>
            <a:xfrm>
              <a:off x="5230575" y="4748800"/>
              <a:ext cx="140275" cy="42950"/>
            </a:xfrm>
            <a:custGeom>
              <a:avLst/>
              <a:gdLst/>
              <a:ahLst/>
              <a:cxnLst/>
              <a:rect l="l" t="t" r="r" b="b"/>
              <a:pathLst>
                <a:path w="5611" h="1718" extrusionOk="0">
                  <a:moveTo>
                    <a:pt x="5511" y="0"/>
                  </a:moveTo>
                  <a:lnTo>
                    <a:pt x="5511" y="0"/>
                  </a:lnTo>
                  <a:cubicBezTo>
                    <a:pt x="3939" y="219"/>
                    <a:pt x="2447" y="676"/>
                    <a:pt x="935" y="1054"/>
                  </a:cubicBezTo>
                  <a:cubicBezTo>
                    <a:pt x="914" y="1087"/>
                    <a:pt x="886" y="1102"/>
                    <a:pt x="852" y="1102"/>
                  </a:cubicBezTo>
                  <a:cubicBezTo>
                    <a:pt x="824" y="1102"/>
                    <a:pt x="792" y="1092"/>
                    <a:pt x="756" y="1074"/>
                  </a:cubicBezTo>
                  <a:lnTo>
                    <a:pt x="438" y="1074"/>
                  </a:lnTo>
                  <a:cubicBezTo>
                    <a:pt x="359" y="1114"/>
                    <a:pt x="299" y="1174"/>
                    <a:pt x="219" y="1194"/>
                  </a:cubicBezTo>
                  <a:cubicBezTo>
                    <a:pt x="160" y="1194"/>
                    <a:pt x="120" y="1194"/>
                    <a:pt x="60" y="1214"/>
                  </a:cubicBezTo>
                  <a:cubicBezTo>
                    <a:pt x="0" y="1293"/>
                    <a:pt x="0" y="1373"/>
                    <a:pt x="40" y="1452"/>
                  </a:cubicBezTo>
                  <a:cubicBezTo>
                    <a:pt x="160" y="1572"/>
                    <a:pt x="319" y="1651"/>
                    <a:pt x="498" y="1691"/>
                  </a:cubicBezTo>
                  <a:cubicBezTo>
                    <a:pt x="569" y="1709"/>
                    <a:pt x="637" y="1717"/>
                    <a:pt x="704" y="1717"/>
                  </a:cubicBezTo>
                  <a:cubicBezTo>
                    <a:pt x="936" y="1717"/>
                    <a:pt x="1139" y="1609"/>
                    <a:pt x="1294" y="1393"/>
                  </a:cubicBezTo>
                  <a:cubicBezTo>
                    <a:pt x="1374" y="1320"/>
                    <a:pt x="1464" y="1306"/>
                    <a:pt x="1559" y="1306"/>
                  </a:cubicBezTo>
                  <a:cubicBezTo>
                    <a:pt x="1617" y="1306"/>
                    <a:pt x="1678" y="1312"/>
                    <a:pt x="1738" y="1312"/>
                  </a:cubicBezTo>
                  <a:cubicBezTo>
                    <a:pt x="1822" y="1312"/>
                    <a:pt x="1907" y="1301"/>
                    <a:pt x="1990" y="1253"/>
                  </a:cubicBezTo>
                  <a:cubicBezTo>
                    <a:pt x="2248" y="1214"/>
                    <a:pt x="2507" y="1074"/>
                    <a:pt x="2805" y="1054"/>
                  </a:cubicBezTo>
                  <a:cubicBezTo>
                    <a:pt x="3601" y="955"/>
                    <a:pt x="4377" y="716"/>
                    <a:pt x="5133" y="497"/>
                  </a:cubicBezTo>
                  <a:cubicBezTo>
                    <a:pt x="5272" y="358"/>
                    <a:pt x="5610" y="358"/>
                    <a:pt x="55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7390;p9">
              <a:extLst>
                <a:ext uri="{FF2B5EF4-FFF2-40B4-BE49-F238E27FC236}">
                  <a16:creationId xmlns:a16="http://schemas.microsoft.com/office/drawing/2014/main" id="{C6FEFB8D-9165-485A-9882-E9ADDCEC6479}"/>
                </a:ext>
              </a:extLst>
            </p:cNvPr>
            <p:cNvSpPr/>
            <p:nvPr/>
          </p:nvSpPr>
          <p:spPr>
            <a:xfrm>
              <a:off x="4579100" y="4847750"/>
              <a:ext cx="22900" cy="143625"/>
            </a:xfrm>
            <a:custGeom>
              <a:avLst/>
              <a:gdLst/>
              <a:ahLst/>
              <a:cxnLst/>
              <a:rect l="l" t="t" r="r" b="b"/>
              <a:pathLst>
                <a:path w="916" h="5745" extrusionOk="0">
                  <a:moveTo>
                    <a:pt x="756" y="1"/>
                  </a:moveTo>
                  <a:cubicBezTo>
                    <a:pt x="617" y="21"/>
                    <a:pt x="597" y="140"/>
                    <a:pt x="517" y="239"/>
                  </a:cubicBezTo>
                  <a:cubicBezTo>
                    <a:pt x="497" y="339"/>
                    <a:pt x="497" y="438"/>
                    <a:pt x="458" y="538"/>
                  </a:cubicBezTo>
                  <a:cubicBezTo>
                    <a:pt x="398" y="737"/>
                    <a:pt x="458" y="956"/>
                    <a:pt x="338" y="1135"/>
                  </a:cubicBezTo>
                  <a:lnTo>
                    <a:pt x="338" y="1314"/>
                  </a:lnTo>
                  <a:cubicBezTo>
                    <a:pt x="358" y="1314"/>
                    <a:pt x="358" y="1334"/>
                    <a:pt x="358" y="1334"/>
                  </a:cubicBezTo>
                  <a:cubicBezTo>
                    <a:pt x="358" y="1393"/>
                    <a:pt x="358" y="1433"/>
                    <a:pt x="318" y="1473"/>
                  </a:cubicBezTo>
                  <a:cubicBezTo>
                    <a:pt x="0" y="2865"/>
                    <a:pt x="119" y="4278"/>
                    <a:pt x="318" y="5670"/>
                  </a:cubicBezTo>
                  <a:cubicBezTo>
                    <a:pt x="368" y="5720"/>
                    <a:pt x="423" y="5745"/>
                    <a:pt x="480" y="5745"/>
                  </a:cubicBezTo>
                  <a:cubicBezTo>
                    <a:pt x="537" y="5745"/>
                    <a:pt x="597" y="5720"/>
                    <a:pt x="657" y="5670"/>
                  </a:cubicBezTo>
                  <a:cubicBezTo>
                    <a:pt x="637" y="5610"/>
                    <a:pt x="637" y="5551"/>
                    <a:pt x="617" y="5491"/>
                  </a:cubicBezTo>
                  <a:cubicBezTo>
                    <a:pt x="537" y="5312"/>
                    <a:pt x="537" y="5153"/>
                    <a:pt x="617" y="4974"/>
                  </a:cubicBezTo>
                  <a:cubicBezTo>
                    <a:pt x="676" y="4278"/>
                    <a:pt x="676" y="3562"/>
                    <a:pt x="637" y="2865"/>
                  </a:cubicBezTo>
                  <a:cubicBezTo>
                    <a:pt x="537" y="2507"/>
                    <a:pt x="477" y="2169"/>
                    <a:pt x="657" y="1811"/>
                  </a:cubicBezTo>
                  <a:cubicBezTo>
                    <a:pt x="676" y="1791"/>
                    <a:pt x="716" y="1771"/>
                    <a:pt x="676" y="1711"/>
                  </a:cubicBezTo>
                  <a:cubicBezTo>
                    <a:pt x="776" y="1473"/>
                    <a:pt x="657" y="1174"/>
                    <a:pt x="816" y="936"/>
                  </a:cubicBezTo>
                  <a:cubicBezTo>
                    <a:pt x="836" y="836"/>
                    <a:pt x="836" y="737"/>
                    <a:pt x="855" y="637"/>
                  </a:cubicBezTo>
                  <a:cubicBezTo>
                    <a:pt x="915" y="458"/>
                    <a:pt x="915" y="319"/>
                    <a:pt x="915" y="140"/>
                  </a:cubicBezTo>
                  <a:cubicBezTo>
                    <a:pt x="915" y="60"/>
                    <a:pt x="836" y="2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7391;p9">
              <a:extLst>
                <a:ext uri="{FF2B5EF4-FFF2-40B4-BE49-F238E27FC236}">
                  <a16:creationId xmlns:a16="http://schemas.microsoft.com/office/drawing/2014/main" id="{0E99646C-2743-4592-9329-72649F14A995}"/>
                </a:ext>
              </a:extLst>
            </p:cNvPr>
            <p:cNvSpPr/>
            <p:nvPr/>
          </p:nvSpPr>
          <p:spPr>
            <a:xfrm>
              <a:off x="4620375" y="4559650"/>
              <a:ext cx="59700" cy="113075"/>
            </a:xfrm>
            <a:custGeom>
              <a:avLst/>
              <a:gdLst/>
              <a:ahLst/>
              <a:cxnLst/>
              <a:rect l="l" t="t" r="r" b="b"/>
              <a:pathLst>
                <a:path w="2388" h="4523" extrusionOk="0">
                  <a:moveTo>
                    <a:pt x="632" y="0"/>
                  </a:moveTo>
                  <a:cubicBezTo>
                    <a:pt x="449" y="0"/>
                    <a:pt x="265" y="7"/>
                    <a:pt x="80" y="27"/>
                  </a:cubicBezTo>
                  <a:cubicBezTo>
                    <a:pt x="60" y="27"/>
                    <a:pt x="20" y="66"/>
                    <a:pt x="40" y="106"/>
                  </a:cubicBezTo>
                  <a:cubicBezTo>
                    <a:pt x="0" y="126"/>
                    <a:pt x="40" y="186"/>
                    <a:pt x="80" y="206"/>
                  </a:cubicBezTo>
                  <a:cubicBezTo>
                    <a:pt x="537" y="345"/>
                    <a:pt x="975" y="405"/>
                    <a:pt x="1452" y="405"/>
                  </a:cubicBezTo>
                  <a:cubicBezTo>
                    <a:pt x="1989" y="405"/>
                    <a:pt x="2029" y="444"/>
                    <a:pt x="1989" y="1021"/>
                  </a:cubicBezTo>
                  <a:cubicBezTo>
                    <a:pt x="1989" y="1220"/>
                    <a:pt x="1989" y="1419"/>
                    <a:pt x="1950" y="1618"/>
                  </a:cubicBezTo>
                  <a:cubicBezTo>
                    <a:pt x="1751" y="2235"/>
                    <a:pt x="1830" y="2871"/>
                    <a:pt x="1830" y="3508"/>
                  </a:cubicBezTo>
                  <a:cubicBezTo>
                    <a:pt x="1791" y="3886"/>
                    <a:pt x="1950" y="4204"/>
                    <a:pt x="2248" y="4522"/>
                  </a:cubicBezTo>
                  <a:cubicBezTo>
                    <a:pt x="2387" y="3886"/>
                    <a:pt x="2149" y="3369"/>
                    <a:pt x="2188" y="2812"/>
                  </a:cubicBezTo>
                  <a:cubicBezTo>
                    <a:pt x="2248" y="2255"/>
                    <a:pt x="2328" y="1678"/>
                    <a:pt x="2387" y="1101"/>
                  </a:cubicBezTo>
                  <a:cubicBezTo>
                    <a:pt x="2367" y="1081"/>
                    <a:pt x="2367" y="1021"/>
                    <a:pt x="2367" y="1001"/>
                  </a:cubicBezTo>
                  <a:cubicBezTo>
                    <a:pt x="2347" y="822"/>
                    <a:pt x="2347" y="623"/>
                    <a:pt x="2367" y="444"/>
                  </a:cubicBezTo>
                  <a:cubicBezTo>
                    <a:pt x="2387" y="425"/>
                    <a:pt x="2387" y="385"/>
                    <a:pt x="2387" y="345"/>
                  </a:cubicBezTo>
                  <a:cubicBezTo>
                    <a:pt x="2248" y="86"/>
                    <a:pt x="1989" y="27"/>
                    <a:pt x="1731" y="27"/>
                  </a:cubicBezTo>
                  <a:cubicBezTo>
                    <a:pt x="1359" y="27"/>
                    <a:pt x="997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7392;p9">
              <a:extLst>
                <a:ext uri="{FF2B5EF4-FFF2-40B4-BE49-F238E27FC236}">
                  <a16:creationId xmlns:a16="http://schemas.microsoft.com/office/drawing/2014/main" id="{92D95D9E-BDCE-472F-BABD-17A257FABEDE}"/>
                </a:ext>
              </a:extLst>
            </p:cNvPr>
            <p:cNvSpPr/>
            <p:nvPr/>
          </p:nvSpPr>
          <p:spPr>
            <a:xfrm>
              <a:off x="4570125" y="4689150"/>
              <a:ext cx="114925" cy="26850"/>
            </a:xfrm>
            <a:custGeom>
              <a:avLst/>
              <a:gdLst/>
              <a:ahLst/>
              <a:cxnLst/>
              <a:rect l="l" t="t" r="r" b="b"/>
              <a:pathLst>
                <a:path w="4597" h="1074" extrusionOk="0">
                  <a:moveTo>
                    <a:pt x="318" y="1"/>
                  </a:moveTo>
                  <a:cubicBezTo>
                    <a:pt x="160" y="1"/>
                    <a:pt x="37" y="87"/>
                    <a:pt x="1" y="417"/>
                  </a:cubicBezTo>
                  <a:cubicBezTo>
                    <a:pt x="399" y="496"/>
                    <a:pt x="817" y="576"/>
                    <a:pt x="1214" y="655"/>
                  </a:cubicBezTo>
                  <a:cubicBezTo>
                    <a:pt x="1349" y="739"/>
                    <a:pt x="1483" y="824"/>
                    <a:pt x="1642" y="824"/>
                  </a:cubicBezTo>
                  <a:cubicBezTo>
                    <a:pt x="1671" y="824"/>
                    <a:pt x="1701" y="821"/>
                    <a:pt x="1732" y="815"/>
                  </a:cubicBezTo>
                  <a:cubicBezTo>
                    <a:pt x="1799" y="809"/>
                    <a:pt x="1865" y="807"/>
                    <a:pt x="1932" y="807"/>
                  </a:cubicBezTo>
                  <a:cubicBezTo>
                    <a:pt x="2565" y="807"/>
                    <a:pt x="3166" y="1021"/>
                    <a:pt x="3800" y="1021"/>
                  </a:cubicBezTo>
                  <a:cubicBezTo>
                    <a:pt x="3866" y="1021"/>
                    <a:pt x="3932" y="1019"/>
                    <a:pt x="3999" y="1013"/>
                  </a:cubicBezTo>
                  <a:cubicBezTo>
                    <a:pt x="4238" y="954"/>
                    <a:pt x="4596" y="1073"/>
                    <a:pt x="4556" y="616"/>
                  </a:cubicBezTo>
                  <a:cubicBezTo>
                    <a:pt x="3980" y="417"/>
                    <a:pt x="3323" y="576"/>
                    <a:pt x="2766" y="317"/>
                  </a:cubicBezTo>
                  <a:cubicBezTo>
                    <a:pt x="2717" y="320"/>
                    <a:pt x="2669" y="322"/>
                    <a:pt x="2621" y="322"/>
                  </a:cubicBezTo>
                  <a:cubicBezTo>
                    <a:pt x="2044" y="322"/>
                    <a:pt x="1525" y="117"/>
                    <a:pt x="956" y="98"/>
                  </a:cubicBezTo>
                  <a:cubicBezTo>
                    <a:pt x="934" y="102"/>
                    <a:pt x="911" y="104"/>
                    <a:pt x="888" y="104"/>
                  </a:cubicBezTo>
                  <a:cubicBezTo>
                    <a:pt x="704" y="104"/>
                    <a:pt x="490" y="1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7393;p9">
              <a:extLst>
                <a:ext uri="{FF2B5EF4-FFF2-40B4-BE49-F238E27FC236}">
                  <a16:creationId xmlns:a16="http://schemas.microsoft.com/office/drawing/2014/main" id="{AA58FEBF-9756-47A7-8A5C-C4D2D16BD63F}"/>
                </a:ext>
              </a:extLst>
            </p:cNvPr>
            <p:cNvSpPr/>
            <p:nvPr/>
          </p:nvSpPr>
          <p:spPr>
            <a:xfrm>
              <a:off x="4777025" y="5077650"/>
              <a:ext cx="49250" cy="87375"/>
            </a:xfrm>
            <a:custGeom>
              <a:avLst/>
              <a:gdLst/>
              <a:ahLst/>
              <a:cxnLst/>
              <a:rect l="l" t="t" r="r" b="b"/>
              <a:pathLst>
                <a:path w="1970" h="3495" extrusionOk="0">
                  <a:moveTo>
                    <a:pt x="267" y="1"/>
                  </a:moveTo>
                  <a:cubicBezTo>
                    <a:pt x="238" y="1"/>
                    <a:pt x="208" y="11"/>
                    <a:pt x="179" y="35"/>
                  </a:cubicBezTo>
                  <a:cubicBezTo>
                    <a:pt x="0" y="174"/>
                    <a:pt x="40" y="373"/>
                    <a:pt x="159" y="552"/>
                  </a:cubicBezTo>
                  <a:cubicBezTo>
                    <a:pt x="60" y="970"/>
                    <a:pt x="299" y="1328"/>
                    <a:pt x="458" y="1686"/>
                  </a:cubicBezTo>
                  <a:lnTo>
                    <a:pt x="1055" y="2880"/>
                  </a:lnTo>
                  <a:cubicBezTo>
                    <a:pt x="932" y="2985"/>
                    <a:pt x="821" y="3013"/>
                    <a:pt x="716" y="3013"/>
                  </a:cubicBezTo>
                  <a:cubicBezTo>
                    <a:pt x="598" y="3013"/>
                    <a:pt x="488" y="2977"/>
                    <a:pt x="379" y="2977"/>
                  </a:cubicBezTo>
                  <a:cubicBezTo>
                    <a:pt x="366" y="2977"/>
                    <a:pt x="352" y="2978"/>
                    <a:pt x="339" y="2979"/>
                  </a:cubicBezTo>
                  <a:lnTo>
                    <a:pt x="339" y="3178"/>
                  </a:lnTo>
                  <a:cubicBezTo>
                    <a:pt x="497" y="3399"/>
                    <a:pt x="718" y="3495"/>
                    <a:pt x="961" y="3495"/>
                  </a:cubicBezTo>
                  <a:cubicBezTo>
                    <a:pt x="1024" y="3495"/>
                    <a:pt x="1089" y="3489"/>
                    <a:pt x="1154" y="3476"/>
                  </a:cubicBezTo>
                  <a:cubicBezTo>
                    <a:pt x="1214" y="3456"/>
                    <a:pt x="1293" y="3417"/>
                    <a:pt x="1353" y="3337"/>
                  </a:cubicBezTo>
                  <a:cubicBezTo>
                    <a:pt x="1353" y="3277"/>
                    <a:pt x="1353" y="3238"/>
                    <a:pt x="1373" y="3178"/>
                  </a:cubicBezTo>
                  <a:cubicBezTo>
                    <a:pt x="1403" y="3148"/>
                    <a:pt x="1433" y="3133"/>
                    <a:pt x="1465" y="3133"/>
                  </a:cubicBezTo>
                  <a:cubicBezTo>
                    <a:pt x="1497" y="3133"/>
                    <a:pt x="1532" y="3148"/>
                    <a:pt x="1572" y="3178"/>
                  </a:cubicBezTo>
                  <a:cubicBezTo>
                    <a:pt x="1651" y="3178"/>
                    <a:pt x="1691" y="3178"/>
                    <a:pt x="1751" y="3218"/>
                  </a:cubicBezTo>
                  <a:cubicBezTo>
                    <a:pt x="1781" y="3238"/>
                    <a:pt x="1811" y="3248"/>
                    <a:pt x="1843" y="3248"/>
                  </a:cubicBezTo>
                  <a:cubicBezTo>
                    <a:pt x="1875" y="3248"/>
                    <a:pt x="1910" y="3238"/>
                    <a:pt x="1950" y="3218"/>
                  </a:cubicBezTo>
                  <a:cubicBezTo>
                    <a:pt x="1950" y="3218"/>
                    <a:pt x="1970" y="3178"/>
                    <a:pt x="1970" y="3138"/>
                  </a:cubicBezTo>
                  <a:cubicBezTo>
                    <a:pt x="1970" y="3079"/>
                    <a:pt x="1950" y="3039"/>
                    <a:pt x="1890" y="3019"/>
                  </a:cubicBezTo>
                  <a:cubicBezTo>
                    <a:pt x="1174" y="2183"/>
                    <a:pt x="716" y="1268"/>
                    <a:pt x="498" y="194"/>
                  </a:cubicBezTo>
                  <a:cubicBezTo>
                    <a:pt x="452" y="103"/>
                    <a:pt x="361" y="1"/>
                    <a:pt x="2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7394;p9">
              <a:extLst>
                <a:ext uri="{FF2B5EF4-FFF2-40B4-BE49-F238E27FC236}">
                  <a16:creationId xmlns:a16="http://schemas.microsoft.com/office/drawing/2014/main" id="{4034ACE0-B94A-4348-ABAF-A2AE88E5C83C}"/>
                </a:ext>
              </a:extLst>
            </p:cNvPr>
            <p:cNvSpPr/>
            <p:nvPr/>
          </p:nvSpPr>
          <p:spPr>
            <a:xfrm>
              <a:off x="5042100" y="4598250"/>
              <a:ext cx="124350" cy="18050"/>
            </a:xfrm>
            <a:custGeom>
              <a:avLst/>
              <a:gdLst/>
              <a:ahLst/>
              <a:cxnLst/>
              <a:rect l="l" t="t" r="r" b="b"/>
              <a:pathLst>
                <a:path w="4974" h="722" extrusionOk="0">
                  <a:moveTo>
                    <a:pt x="3760" y="1"/>
                  </a:moveTo>
                  <a:cubicBezTo>
                    <a:pt x="3439" y="1"/>
                    <a:pt x="3139" y="122"/>
                    <a:pt x="2823" y="122"/>
                  </a:cubicBezTo>
                  <a:cubicBezTo>
                    <a:pt x="2720" y="122"/>
                    <a:pt x="2614" y="109"/>
                    <a:pt x="2507" y="74"/>
                  </a:cubicBezTo>
                  <a:cubicBezTo>
                    <a:pt x="2156" y="110"/>
                    <a:pt x="1806" y="169"/>
                    <a:pt x="1460" y="169"/>
                  </a:cubicBezTo>
                  <a:cubicBezTo>
                    <a:pt x="1236" y="169"/>
                    <a:pt x="1014" y="144"/>
                    <a:pt x="796" y="74"/>
                  </a:cubicBezTo>
                  <a:cubicBezTo>
                    <a:pt x="743" y="62"/>
                    <a:pt x="692" y="56"/>
                    <a:pt x="641" y="56"/>
                  </a:cubicBezTo>
                  <a:cubicBezTo>
                    <a:pt x="441" y="56"/>
                    <a:pt x="254" y="142"/>
                    <a:pt x="80" y="253"/>
                  </a:cubicBezTo>
                  <a:cubicBezTo>
                    <a:pt x="40" y="253"/>
                    <a:pt x="20" y="273"/>
                    <a:pt x="0" y="313"/>
                  </a:cubicBezTo>
                  <a:cubicBezTo>
                    <a:pt x="0" y="333"/>
                    <a:pt x="0" y="373"/>
                    <a:pt x="80" y="412"/>
                  </a:cubicBezTo>
                  <a:cubicBezTo>
                    <a:pt x="239" y="472"/>
                    <a:pt x="458" y="432"/>
                    <a:pt x="637" y="571"/>
                  </a:cubicBezTo>
                  <a:cubicBezTo>
                    <a:pt x="1671" y="611"/>
                    <a:pt x="2666" y="611"/>
                    <a:pt x="3680" y="671"/>
                  </a:cubicBezTo>
                  <a:cubicBezTo>
                    <a:pt x="3914" y="693"/>
                    <a:pt x="4147" y="722"/>
                    <a:pt x="4383" y="722"/>
                  </a:cubicBezTo>
                  <a:cubicBezTo>
                    <a:pt x="4571" y="722"/>
                    <a:pt x="4760" y="704"/>
                    <a:pt x="4953" y="651"/>
                  </a:cubicBezTo>
                  <a:cubicBezTo>
                    <a:pt x="4973" y="571"/>
                    <a:pt x="4973" y="512"/>
                    <a:pt x="4973" y="432"/>
                  </a:cubicBezTo>
                  <a:cubicBezTo>
                    <a:pt x="4715" y="54"/>
                    <a:pt x="4317" y="54"/>
                    <a:pt x="3939" y="14"/>
                  </a:cubicBezTo>
                  <a:cubicBezTo>
                    <a:pt x="3878" y="5"/>
                    <a:pt x="3819" y="1"/>
                    <a:pt x="37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7395;p9">
              <a:extLst>
                <a:ext uri="{FF2B5EF4-FFF2-40B4-BE49-F238E27FC236}">
                  <a16:creationId xmlns:a16="http://schemas.microsoft.com/office/drawing/2014/main" id="{AB4B989E-41C7-4FB2-BF97-08EEF9389B97}"/>
                </a:ext>
              </a:extLst>
            </p:cNvPr>
            <p:cNvSpPr/>
            <p:nvPr/>
          </p:nvSpPr>
          <p:spPr>
            <a:xfrm>
              <a:off x="4128025" y="4999425"/>
              <a:ext cx="100475" cy="29875"/>
            </a:xfrm>
            <a:custGeom>
              <a:avLst/>
              <a:gdLst/>
              <a:ahLst/>
              <a:cxnLst/>
              <a:rect l="l" t="t" r="r" b="b"/>
              <a:pathLst>
                <a:path w="4019" h="1195" extrusionOk="0">
                  <a:moveTo>
                    <a:pt x="100" y="1"/>
                  </a:moveTo>
                  <a:cubicBezTo>
                    <a:pt x="0" y="439"/>
                    <a:pt x="557" y="260"/>
                    <a:pt x="637" y="518"/>
                  </a:cubicBezTo>
                  <a:cubicBezTo>
                    <a:pt x="876" y="618"/>
                    <a:pt x="1094" y="717"/>
                    <a:pt x="1353" y="817"/>
                  </a:cubicBezTo>
                  <a:cubicBezTo>
                    <a:pt x="1890" y="817"/>
                    <a:pt x="2407" y="936"/>
                    <a:pt x="2905" y="1195"/>
                  </a:cubicBezTo>
                  <a:lnTo>
                    <a:pt x="3462" y="1195"/>
                  </a:lnTo>
                  <a:cubicBezTo>
                    <a:pt x="3621" y="996"/>
                    <a:pt x="3840" y="936"/>
                    <a:pt x="4019" y="836"/>
                  </a:cubicBezTo>
                  <a:cubicBezTo>
                    <a:pt x="2746" y="439"/>
                    <a:pt x="1453" y="1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7396;p9">
              <a:extLst>
                <a:ext uri="{FF2B5EF4-FFF2-40B4-BE49-F238E27FC236}">
                  <a16:creationId xmlns:a16="http://schemas.microsoft.com/office/drawing/2014/main" id="{48D30448-9AF3-4C03-BF6D-FC1B482F9399}"/>
                </a:ext>
              </a:extLst>
            </p:cNvPr>
            <p:cNvSpPr/>
            <p:nvPr/>
          </p:nvSpPr>
          <p:spPr>
            <a:xfrm>
              <a:off x="4543275" y="4835125"/>
              <a:ext cx="23900" cy="103175"/>
            </a:xfrm>
            <a:custGeom>
              <a:avLst/>
              <a:gdLst/>
              <a:ahLst/>
              <a:cxnLst/>
              <a:rect l="l" t="t" r="r" b="b"/>
              <a:pathLst>
                <a:path w="956" h="4127" extrusionOk="0">
                  <a:moveTo>
                    <a:pt x="677" y="1"/>
                  </a:moveTo>
                  <a:cubicBezTo>
                    <a:pt x="627" y="1"/>
                    <a:pt x="587" y="19"/>
                    <a:pt x="558" y="48"/>
                  </a:cubicBezTo>
                  <a:cubicBezTo>
                    <a:pt x="458" y="347"/>
                    <a:pt x="339" y="645"/>
                    <a:pt x="240" y="943"/>
                  </a:cubicBezTo>
                  <a:cubicBezTo>
                    <a:pt x="279" y="1202"/>
                    <a:pt x="180" y="1421"/>
                    <a:pt x="180" y="1640"/>
                  </a:cubicBezTo>
                  <a:cubicBezTo>
                    <a:pt x="120" y="2475"/>
                    <a:pt x="1" y="3311"/>
                    <a:pt x="180" y="4126"/>
                  </a:cubicBezTo>
                  <a:cubicBezTo>
                    <a:pt x="379" y="4067"/>
                    <a:pt x="399" y="3828"/>
                    <a:pt x="558" y="3728"/>
                  </a:cubicBezTo>
                  <a:lnTo>
                    <a:pt x="558" y="3569"/>
                  </a:lnTo>
                  <a:cubicBezTo>
                    <a:pt x="399" y="3350"/>
                    <a:pt x="578" y="3191"/>
                    <a:pt x="558" y="3012"/>
                  </a:cubicBezTo>
                  <a:cubicBezTo>
                    <a:pt x="796" y="2356"/>
                    <a:pt x="578" y="1679"/>
                    <a:pt x="856" y="1023"/>
                  </a:cubicBezTo>
                  <a:cubicBezTo>
                    <a:pt x="876" y="1023"/>
                    <a:pt x="896" y="1023"/>
                    <a:pt x="936" y="1003"/>
                  </a:cubicBezTo>
                  <a:cubicBezTo>
                    <a:pt x="956" y="983"/>
                    <a:pt x="936" y="943"/>
                    <a:pt x="876" y="923"/>
                  </a:cubicBezTo>
                  <a:lnTo>
                    <a:pt x="876" y="227"/>
                  </a:lnTo>
                  <a:lnTo>
                    <a:pt x="737" y="8"/>
                  </a:lnTo>
                  <a:cubicBezTo>
                    <a:pt x="715" y="3"/>
                    <a:pt x="696" y="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7397;p9">
              <a:extLst>
                <a:ext uri="{FF2B5EF4-FFF2-40B4-BE49-F238E27FC236}">
                  <a16:creationId xmlns:a16="http://schemas.microsoft.com/office/drawing/2014/main" id="{C5E80A69-4E45-4427-889E-58E0B5837195}"/>
                </a:ext>
              </a:extLst>
            </p:cNvPr>
            <p:cNvSpPr/>
            <p:nvPr/>
          </p:nvSpPr>
          <p:spPr>
            <a:xfrm>
              <a:off x="4043475" y="4987000"/>
              <a:ext cx="102975" cy="27375"/>
            </a:xfrm>
            <a:custGeom>
              <a:avLst/>
              <a:gdLst/>
              <a:ahLst/>
              <a:cxnLst/>
              <a:rect l="l" t="t" r="r" b="b"/>
              <a:pathLst>
                <a:path w="4119" h="1095" extrusionOk="0">
                  <a:moveTo>
                    <a:pt x="1" y="1"/>
                  </a:moveTo>
                  <a:cubicBezTo>
                    <a:pt x="60" y="140"/>
                    <a:pt x="140" y="299"/>
                    <a:pt x="180" y="438"/>
                  </a:cubicBezTo>
                  <a:cubicBezTo>
                    <a:pt x="313" y="498"/>
                    <a:pt x="452" y="507"/>
                    <a:pt x="591" y="507"/>
                  </a:cubicBezTo>
                  <a:cubicBezTo>
                    <a:pt x="658" y="507"/>
                    <a:pt x="724" y="505"/>
                    <a:pt x="790" y="505"/>
                  </a:cubicBezTo>
                  <a:cubicBezTo>
                    <a:pt x="958" y="505"/>
                    <a:pt x="1122" y="519"/>
                    <a:pt x="1274" y="617"/>
                  </a:cubicBezTo>
                  <a:cubicBezTo>
                    <a:pt x="1791" y="1095"/>
                    <a:pt x="2467" y="796"/>
                    <a:pt x="3044" y="995"/>
                  </a:cubicBezTo>
                  <a:cubicBezTo>
                    <a:pt x="3362" y="995"/>
                    <a:pt x="3721" y="1015"/>
                    <a:pt x="4039" y="1015"/>
                  </a:cubicBezTo>
                  <a:cubicBezTo>
                    <a:pt x="4118" y="936"/>
                    <a:pt x="4118" y="876"/>
                    <a:pt x="4019" y="816"/>
                  </a:cubicBezTo>
                  <a:cubicBezTo>
                    <a:pt x="3840" y="717"/>
                    <a:pt x="3621" y="697"/>
                    <a:pt x="3522" y="498"/>
                  </a:cubicBezTo>
                  <a:cubicBezTo>
                    <a:pt x="2657" y="332"/>
                    <a:pt x="1826" y="116"/>
                    <a:pt x="934" y="116"/>
                  </a:cubicBezTo>
                  <a:cubicBezTo>
                    <a:pt x="862" y="116"/>
                    <a:pt x="790" y="117"/>
                    <a:pt x="717" y="120"/>
                  </a:cubicBezTo>
                  <a:cubicBezTo>
                    <a:pt x="637" y="40"/>
                    <a:pt x="478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7398;p9">
              <a:extLst>
                <a:ext uri="{FF2B5EF4-FFF2-40B4-BE49-F238E27FC236}">
                  <a16:creationId xmlns:a16="http://schemas.microsoft.com/office/drawing/2014/main" id="{58C2A40C-A359-4A9D-891D-632A96836514}"/>
                </a:ext>
              </a:extLst>
            </p:cNvPr>
            <p:cNvSpPr/>
            <p:nvPr/>
          </p:nvSpPr>
          <p:spPr>
            <a:xfrm>
              <a:off x="4545775" y="4945225"/>
              <a:ext cx="23400" cy="106450"/>
            </a:xfrm>
            <a:custGeom>
              <a:avLst/>
              <a:gdLst/>
              <a:ahLst/>
              <a:cxnLst/>
              <a:rect l="l" t="t" r="r" b="b"/>
              <a:pathLst>
                <a:path w="936" h="4258" extrusionOk="0">
                  <a:moveTo>
                    <a:pt x="367" y="1184"/>
                  </a:moveTo>
                  <a:cubicBezTo>
                    <a:pt x="375" y="1276"/>
                    <a:pt x="369" y="1366"/>
                    <a:pt x="338" y="1453"/>
                  </a:cubicBezTo>
                  <a:cubicBezTo>
                    <a:pt x="313" y="1378"/>
                    <a:pt x="352" y="1278"/>
                    <a:pt x="367" y="1184"/>
                  </a:cubicBezTo>
                  <a:close/>
                  <a:moveTo>
                    <a:pt x="458" y="1"/>
                  </a:moveTo>
                  <a:lnTo>
                    <a:pt x="458" y="1"/>
                  </a:lnTo>
                  <a:cubicBezTo>
                    <a:pt x="127" y="318"/>
                    <a:pt x="274" y="673"/>
                    <a:pt x="342" y="1013"/>
                  </a:cubicBezTo>
                  <a:lnTo>
                    <a:pt x="342" y="1013"/>
                  </a:lnTo>
                  <a:cubicBezTo>
                    <a:pt x="304" y="964"/>
                    <a:pt x="227" y="928"/>
                    <a:pt x="80" y="916"/>
                  </a:cubicBezTo>
                  <a:cubicBezTo>
                    <a:pt x="80" y="1254"/>
                    <a:pt x="0" y="1572"/>
                    <a:pt x="80" y="1871"/>
                  </a:cubicBezTo>
                  <a:cubicBezTo>
                    <a:pt x="259" y="2666"/>
                    <a:pt x="80" y="3542"/>
                    <a:pt x="597" y="4258"/>
                  </a:cubicBezTo>
                  <a:cubicBezTo>
                    <a:pt x="736" y="4079"/>
                    <a:pt x="935" y="3999"/>
                    <a:pt x="856" y="3681"/>
                  </a:cubicBezTo>
                  <a:cubicBezTo>
                    <a:pt x="657" y="2806"/>
                    <a:pt x="577" y="1910"/>
                    <a:pt x="577" y="1015"/>
                  </a:cubicBezTo>
                  <a:cubicBezTo>
                    <a:pt x="577" y="677"/>
                    <a:pt x="637" y="319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7399;p9">
              <a:extLst>
                <a:ext uri="{FF2B5EF4-FFF2-40B4-BE49-F238E27FC236}">
                  <a16:creationId xmlns:a16="http://schemas.microsoft.com/office/drawing/2014/main" id="{31AE9351-D9F6-49F3-8C7A-944E69672E4D}"/>
                </a:ext>
              </a:extLst>
            </p:cNvPr>
            <p:cNvSpPr/>
            <p:nvPr/>
          </p:nvSpPr>
          <p:spPr>
            <a:xfrm>
              <a:off x="4729775" y="4945225"/>
              <a:ext cx="14950" cy="111250"/>
            </a:xfrm>
            <a:custGeom>
              <a:avLst/>
              <a:gdLst/>
              <a:ahLst/>
              <a:cxnLst/>
              <a:rect l="l" t="t" r="r" b="b"/>
              <a:pathLst>
                <a:path w="598" h="4450" extrusionOk="0">
                  <a:moveTo>
                    <a:pt x="259" y="1"/>
                  </a:moveTo>
                  <a:cubicBezTo>
                    <a:pt x="100" y="180"/>
                    <a:pt x="160" y="399"/>
                    <a:pt x="140" y="597"/>
                  </a:cubicBezTo>
                  <a:cubicBezTo>
                    <a:pt x="1" y="1811"/>
                    <a:pt x="60" y="3044"/>
                    <a:pt x="100" y="4258"/>
                  </a:cubicBezTo>
                  <a:cubicBezTo>
                    <a:pt x="201" y="4369"/>
                    <a:pt x="302" y="4449"/>
                    <a:pt x="382" y="4449"/>
                  </a:cubicBezTo>
                  <a:cubicBezTo>
                    <a:pt x="460" y="4449"/>
                    <a:pt x="518" y="4374"/>
                    <a:pt x="538" y="4178"/>
                  </a:cubicBezTo>
                  <a:cubicBezTo>
                    <a:pt x="558" y="3800"/>
                    <a:pt x="597" y="3402"/>
                    <a:pt x="478" y="3004"/>
                  </a:cubicBezTo>
                  <a:lnTo>
                    <a:pt x="478" y="2885"/>
                  </a:lnTo>
                  <a:cubicBezTo>
                    <a:pt x="558" y="2646"/>
                    <a:pt x="558" y="2388"/>
                    <a:pt x="478" y="2149"/>
                  </a:cubicBezTo>
                  <a:cubicBezTo>
                    <a:pt x="498" y="1572"/>
                    <a:pt x="558" y="975"/>
                    <a:pt x="597" y="399"/>
                  </a:cubicBezTo>
                  <a:cubicBezTo>
                    <a:pt x="478" y="279"/>
                    <a:pt x="458" y="6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7400;p9">
              <a:extLst>
                <a:ext uri="{FF2B5EF4-FFF2-40B4-BE49-F238E27FC236}">
                  <a16:creationId xmlns:a16="http://schemas.microsoft.com/office/drawing/2014/main" id="{BEC0414F-25E4-4E47-90A0-8BBD7D42F317}"/>
                </a:ext>
              </a:extLst>
            </p:cNvPr>
            <p:cNvSpPr/>
            <p:nvPr/>
          </p:nvSpPr>
          <p:spPr>
            <a:xfrm>
              <a:off x="4736750" y="4840800"/>
              <a:ext cx="29850" cy="101475"/>
            </a:xfrm>
            <a:custGeom>
              <a:avLst/>
              <a:gdLst/>
              <a:ahLst/>
              <a:cxnLst/>
              <a:rect l="l" t="t" r="r" b="b"/>
              <a:pathLst>
                <a:path w="1194" h="4059" extrusionOk="0">
                  <a:moveTo>
                    <a:pt x="875" y="0"/>
                  </a:moveTo>
                  <a:cubicBezTo>
                    <a:pt x="259" y="1293"/>
                    <a:pt x="100" y="2666"/>
                    <a:pt x="0" y="4058"/>
                  </a:cubicBezTo>
                  <a:cubicBezTo>
                    <a:pt x="497" y="4058"/>
                    <a:pt x="199" y="3501"/>
                    <a:pt x="477" y="3342"/>
                  </a:cubicBezTo>
                  <a:cubicBezTo>
                    <a:pt x="716" y="2288"/>
                    <a:pt x="935" y="1214"/>
                    <a:pt x="1194" y="179"/>
                  </a:cubicBezTo>
                  <a:lnTo>
                    <a:pt x="1194" y="179"/>
                  </a:lnTo>
                  <a:cubicBezTo>
                    <a:pt x="1166" y="187"/>
                    <a:pt x="1138" y="191"/>
                    <a:pt x="1111" y="191"/>
                  </a:cubicBezTo>
                  <a:cubicBezTo>
                    <a:pt x="1003" y="191"/>
                    <a:pt x="907" y="128"/>
                    <a:pt x="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7401;p9">
              <a:extLst>
                <a:ext uri="{FF2B5EF4-FFF2-40B4-BE49-F238E27FC236}">
                  <a16:creationId xmlns:a16="http://schemas.microsoft.com/office/drawing/2014/main" id="{B79B46A9-33B1-4DA7-95FA-4D815E5727EB}"/>
                </a:ext>
              </a:extLst>
            </p:cNvPr>
            <p:cNvSpPr/>
            <p:nvPr/>
          </p:nvSpPr>
          <p:spPr>
            <a:xfrm>
              <a:off x="5221625" y="4712300"/>
              <a:ext cx="58700" cy="41000"/>
            </a:xfrm>
            <a:custGeom>
              <a:avLst/>
              <a:gdLst/>
              <a:ahLst/>
              <a:cxnLst/>
              <a:rect l="l" t="t" r="r" b="b"/>
              <a:pathLst>
                <a:path w="2348" h="1640" extrusionOk="0">
                  <a:moveTo>
                    <a:pt x="1532" y="0"/>
                  </a:moveTo>
                  <a:cubicBezTo>
                    <a:pt x="1421" y="0"/>
                    <a:pt x="1312" y="48"/>
                    <a:pt x="1194" y="87"/>
                  </a:cubicBezTo>
                  <a:cubicBezTo>
                    <a:pt x="1095" y="147"/>
                    <a:pt x="995" y="227"/>
                    <a:pt x="915" y="266"/>
                  </a:cubicBezTo>
                  <a:cubicBezTo>
                    <a:pt x="876" y="286"/>
                    <a:pt x="796" y="346"/>
                    <a:pt x="736" y="366"/>
                  </a:cubicBezTo>
                  <a:cubicBezTo>
                    <a:pt x="637" y="386"/>
                    <a:pt x="538" y="446"/>
                    <a:pt x="438" y="465"/>
                  </a:cubicBezTo>
                  <a:cubicBezTo>
                    <a:pt x="279" y="545"/>
                    <a:pt x="100" y="625"/>
                    <a:pt x="0" y="764"/>
                  </a:cubicBezTo>
                  <a:cubicBezTo>
                    <a:pt x="0" y="843"/>
                    <a:pt x="0" y="883"/>
                    <a:pt x="20" y="963"/>
                  </a:cubicBezTo>
                  <a:cubicBezTo>
                    <a:pt x="120" y="1082"/>
                    <a:pt x="279" y="1182"/>
                    <a:pt x="319" y="1361"/>
                  </a:cubicBezTo>
                  <a:cubicBezTo>
                    <a:pt x="398" y="1579"/>
                    <a:pt x="617" y="1540"/>
                    <a:pt x="756" y="1639"/>
                  </a:cubicBezTo>
                  <a:cubicBezTo>
                    <a:pt x="1274" y="1420"/>
                    <a:pt x="1870" y="1321"/>
                    <a:pt x="2348" y="963"/>
                  </a:cubicBezTo>
                  <a:cubicBezTo>
                    <a:pt x="2248" y="784"/>
                    <a:pt x="2209" y="625"/>
                    <a:pt x="2348" y="446"/>
                  </a:cubicBezTo>
                  <a:cubicBezTo>
                    <a:pt x="2286" y="368"/>
                    <a:pt x="2200" y="339"/>
                    <a:pt x="2100" y="339"/>
                  </a:cubicBezTo>
                  <a:cubicBezTo>
                    <a:pt x="2071" y="339"/>
                    <a:pt x="2041" y="342"/>
                    <a:pt x="2010" y="346"/>
                  </a:cubicBezTo>
                  <a:cubicBezTo>
                    <a:pt x="1632" y="545"/>
                    <a:pt x="1293" y="784"/>
                    <a:pt x="816" y="863"/>
                  </a:cubicBezTo>
                  <a:cubicBezTo>
                    <a:pt x="1254" y="764"/>
                    <a:pt x="1592" y="625"/>
                    <a:pt x="1870" y="346"/>
                  </a:cubicBezTo>
                  <a:cubicBezTo>
                    <a:pt x="1890" y="227"/>
                    <a:pt x="1811" y="127"/>
                    <a:pt x="1711" y="48"/>
                  </a:cubicBezTo>
                  <a:cubicBezTo>
                    <a:pt x="1650" y="14"/>
                    <a:pt x="1591" y="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7402;p9">
              <a:extLst>
                <a:ext uri="{FF2B5EF4-FFF2-40B4-BE49-F238E27FC236}">
                  <a16:creationId xmlns:a16="http://schemas.microsoft.com/office/drawing/2014/main" id="{3FEFF39E-C8A3-4CAA-A4A8-9AD07814743C}"/>
                </a:ext>
              </a:extLst>
            </p:cNvPr>
            <p:cNvSpPr/>
            <p:nvPr/>
          </p:nvSpPr>
          <p:spPr>
            <a:xfrm>
              <a:off x="4982900" y="4866150"/>
              <a:ext cx="38825" cy="99500"/>
            </a:xfrm>
            <a:custGeom>
              <a:avLst/>
              <a:gdLst/>
              <a:ahLst/>
              <a:cxnLst/>
              <a:rect l="l" t="t" r="r" b="b"/>
              <a:pathLst>
                <a:path w="1553" h="3980" extrusionOk="0">
                  <a:moveTo>
                    <a:pt x="1294" y="1"/>
                  </a:moveTo>
                  <a:cubicBezTo>
                    <a:pt x="518" y="1174"/>
                    <a:pt x="1" y="3024"/>
                    <a:pt x="220" y="3979"/>
                  </a:cubicBezTo>
                  <a:cubicBezTo>
                    <a:pt x="598" y="3064"/>
                    <a:pt x="697" y="2089"/>
                    <a:pt x="1175" y="1274"/>
                  </a:cubicBezTo>
                  <a:cubicBezTo>
                    <a:pt x="1194" y="876"/>
                    <a:pt x="1553" y="598"/>
                    <a:pt x="1493" y="239"/>
                  </a:cubicBezTo>
                  <a:cubicBezTo>
                    <a:pt x="1453" y="140"/>
                    <a:pt x="1453" y="4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7403;p9">
              <a:extLst>
                <a:ext uri="{FF2B5EF4-FFF2-40B4-BE49-F238E27FC236}">
                  <a16:creationId xmlns:a16="http://schemas.microsoft.com/office/drawing/2014/main" id="{C8A610BE-BF11-463C-B246-FC11EF6277B9}"/>
                </a:ext>
              </a:extLst>
            </p:cNvPr>
            <p:cNvSpPr/>
            <p:nvPr/>
          </p:nvSpPr>
          <p:spPr>
            <a:xfrm>
              <a:off x="4502500" y="4678675"/>
              <a:ext cx="91525" cy="20900"/>
            </a:xfrm>
            <a:custGeom>
              <a:avLst/>
              <a:gdLst/>
              <a:ahLst/>
              <a:cxnLst/>
              <a:rect l="l" t="t" r="r" b="b"/>
              <a:pathLst>
                <a:path w="3661" h="836" extrusionOk="0">
                  <a:moveTo>
                    <a:pt x="239" y="0"/>
                  </a:moveTo>
                  <a:lnTo>
                    <a:pt x="239" y="0"/>
                  </a:lnTo>
                  <a:cubicBezTo>
                    <a:pt x="299" y="60"/>
                    <a:pt x="438" y="199"/>
                    <a:pt x="418" y="239"/>
                  </a:cubicBezTo>
                  <a:cubicBezTo>
                    <a:pt x="375" y="347"/>
                    <a:pt x="297" y="361"/>
                    <a:pt x="212" y="361"/>
                  </a:cubicBezTo>
                  <a:cubicBezTo>
                    <a:pt x="182" y="361"/>
                    <a:pt x="150" y="359"/>
                    <a:pt x="119" y="359"/>
                  </a:cubicBezTo>
                  <a:cubicBezTo>
                    <a:pt x="78" y="359"/>
                    <a:pt x="37" y="363"/>
                    <a:pt x="1" y="378"/>
                  </a:cubicBezTo>
                  <a:cubicBezTo>
                    <a:pt x="876" y="696"/>
                    <a:pt x="1811" y="696"/>
                    <a:pt x="2706" y="836"/>
                  </a:cubicBezTo>
                  <a:cubicBezTo>
                    <a:pt x="2776" y="577"/>
                    <a:pt x="2930" y="527"/>
                    <a:pt x="3109" y="527"/>
                  </a:cubicBezTo>
                  <a:cubicBezTo>
                    <a:pt x="3221" y="527"/>
                    <a:pt x="3342" y="547"/>
                    <a:pt x="3459" y="547"/>
                  </a:cubicBezTo>
                  <a:cubicBezTo>
                    <a:pt x="3529" y="547"/>
                    <a:pt x="3597" y="540"/>
                    <a:pt x="3661" y="517"/>
                  </a:cubicBezTo>
                  <a:cubicBezTo>
                    <a:pt x="2527" y="199"/>
                    <a:pt x="1393" y="13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7404;p9">
              <a:extLst>
                <a:ext uri="{FF2B5EF4-FFF2-40B4-BE49-F238E27FC236}">
                  <a16:creationId xmlns:a16="http://schemas.microsoft.com/office/drawing/2014/main" id="{F7EB68A7-B7B5-41DF-BD72-F3A82DA191DB}"/>
                </a:ext>
              </a:extLst>
            </p:cNvPr>
            <p:cNvSpPr/>
            <p:nvPr/>
          </p:nvSpPr>
          <p:spPr>
            <a:xfrm>
              <a:off x="4368225" y="4703550"/>
              <a:ext cx="40600" cy="90525"/>
            </a:xfrm>
            <a:custGeom>
              <a:avLst/>
              <a:gdLst/>
              <a:ahLst/>
              <a:cxnLst/>
              <a:rect l="l" t="t" r="r" b="b"/>
              <a:pathLst>
                <a:path w="1624" h="3621" extrusionOk="0">
                  <a:moveTo>
                    <a:pt x="1488" y="0"/>
                  </a:moveTo>
                  <a:cubicBezTo>
                    <a:pt x="1424" y="0"/>
                    <a:pt x="1341" y="36"/>
                    <a:pt x="1254" y="79"/>
                  </a:cubicBezTo>
                  <a:cubicBezTo>
                    <a:pt x="1134" y="179"/>
                    <a:pt x="1194" y="338"/>
                    <a:pt x="1075" y="418"/>
                  </a:cubicBezTo>
                  <a:cubicBezTo>
                    <a:pt x="1015" y="477"/>
                    <a:pt x="995" y="517"/>
                    <a:pt x="936" y="597"/>
                  </a:cubicBezTo>
                  <a:cubicBezTo>
                    <a:pt x="677" y="1412"/>
                    <a:pt x="199" y="2168"/>
                    <a:pt x="1" y="3004"/>
                  </a:cubicBezTo>
                  <a:cubicBezTo>
                    <a:pt x="1" y="3083"/>
                    <a:pt x="20" y="3123"/>
                    <a:pt x="20" y="3203"/>
                  </a:cubicBezTo>
                  <a:cubicBezTo>
                    <a:pt x="40" y="3382"/>
                    <a:pt x="40" y="3561"/>
                    <a:pt x="219" y="3620"/>
                  </a:cubicBezTo>
                  <a:cubicBezTo>
                    <a:pt x="597" y="2765"/>
                    <a:pt x="936" y="1890"/>
                    <a:pt x="1234" y="975"/>
                  </a:cubicBezTo>
                  <a:cubicBezTo>
                    <a:pt x="1313" y="875"/>
                    <a:pt x="1294" y="696"/>
                    <a:pt x="1433" y="597"/>
                  </a:cubicBezTo>
                  <a:cubicBezTo>
                    <a:pt x="1532" y="497"/>
                    <a:pt x="1512" y="338"/>
                    <a:pt x="1612" y="239"/>
                  </a:cubicBezTo>
                  <a:cubicBezTo>
                    <a:pt x="1623" y="59"/>
                    <a:pt x="1571" y="0"/>
                    <a:pt x="14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7405;p9">
              <a:extLst>
                <a:ext uri="{FF2B5EF4-FFF2-40B4-BE49-F238E27FC236}">
                  <a16:creationId xmlns:a16="http://schemas.microsoft.com/office/drawing/2014/main" id="{EA00D2D6-9A0A-4214-9EA1-A1F9CE3E9CD8}"/>
                </a:ext>
              </a:extLst>
            </p:cNvPr>
            <p:cNvSpPr/>
            <p:nvPr/>
          </p:nvSpPr>
          <p:spPr>
            <a:xfrm>
              <a:off x="4346850" y="4813975"/>
              <a:ext cx="20900" cy="95175"/>
            </a:xfrm>
            <a:custGeom>
              <a:avLst/>
              <a:gdLst/>
              <a:ahLst/>
              <a:cxnLst/>
              <a:rect l="l" t="t" r="r" b="b"/>
              <a:pathLst>
                <a:path w="836" h="3807" extrusionOk="0">
                  <a:moveTo>
                    <a:pt x="710" y="1"/>
                  </a:moveTo>
                  <a:cubicBezTo>
                    <a:pt x="535" y="1"/>
                    <a:pt x="632" y="339"/>
                    <a:pt x="463" y="339"/>
                  </a:cubicBezTo>
                  <a:cubicBezTo>
                    <a:pt x="455" y="339"/>
                    <a:pt x="447" y="339"/>
                    <a:pt x="438" y="337"/>
                  </a:cubicBezTo>
                  <a:cubicBezTo>
                    <a:pt x="139" y="1093"/>
                    <a:pt x="159" y="1948"/>
                    <a:pt x="100" y="2764"/>
                  </a:cubicBezTo>
                  <a:cubicBezTo>
                    <a:pt x="100" y="3062"/>
                    <a:pt x="179" y="3381"/>
                    <a:pt x="0" y="3679"/>
                  </a:cubicBezTo>
                  <a:cubicBezTo>
                    <a:pt x="92" y="3771"/>
                    <a:pt x="164" y="3807"/>
                    <a:pt x="223" y="3807"/>
                  </a:cubicBezTo>
                  <a:cubicBezTo>
                    <a:pt x="342" y="3807"/>
                    <a:pt x="404" y="3660"/>
                    <a:pt x="458" y="3540"/>
                  </a:cubicBezTo>
                  <a:lnTo>
                    <a:pt x="836" y="39"/>
                  </a:lnTo>
                  <a:cubicBezTo>
                    <a:pt x="783" y="12"/>
                    <a:pt x="742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7406;p9">
              <a:extLst>
                <a:ext uri="{FF2B5EF4-FFF2-40B4-BE49-F238E27FC236}">
                  <a16:creationId xmlns:a16="http://schemas.microsoft.com/office/drawing/2014/main" id="{57FDCCC9-CB9E-4656-ACFC-D3C46D0AE58D}"/>
                </a:ext>
              </a:extLst>
            </p:cNvPr>
            <p:cNvSpPr/>
            <p:nvPr/>
          </p:nvSpPr>
          <p:spPr>
            <a:xfrm>
              <a:off x="4945125" y="4885050"/>
              <a:ext cx="34325" cy="102000"/>
            </a:xfrm>
            <a:custGeom>
              <a:avLst/>
              <a:gdLst/>
              <a:ahLst/>
              <a:cxnLst/>
              <a:rect l="l" t="t" r="r" b="b"/>
              <a:pathLst>
                <a:path w="1373" h="4080" extrusionOk="0">
                  <a:moveTo>
                    <a:pt x="935" y="1"/>
                  </a:moveTo>
                  <a:cubicBezTo>
                    <a:pt x="915" y="40"/>
                    <a:pt x="895" y="80"/>
                    <a:pt x="915" y="120"/>
                  </a:cubicBezTo>
                  <a:cubicBezTo>
                    <a:pt x="836" y="239"/>
                    <a:pt x="875" y="399"/>
                    <a:pt x="776" y="518"/>
                  </a:cubicBezTo>
                  <a:cubicBezTo>
                    <a:pt x="736" y="538"/>
                    <a:pt x="716" y="597"/>
                    <a:pt x="736" y="637"/>
                  </a:cubicBezTo>
                  <a:cubicBezTo>
                    <a:pt x="617" y="816"/>
                    <a:pt x="736" y="1035"/>
                    <a:pt x="597" y="1214"/>
                  </a:cubicBezTo>
                  <a:cubicBezTo>
                    <a:pt x="398" y="1612"/>
                    <a:pt x="497" y="2089"/>
                    <a:pt x="239" y="2467"/>
                  </a:cubicBezTo>
                  <a:cubicBezTo>
                    <a:pt x="298" y="2925"/>
                    <a:pt x="0" y="3363"/>
                    <a:pt x="40" y="3820"/>
                  </a:cubicBezTo>
                  <a:cubicBezTo>
                    <a:pt x="0" y="3900"/>
                    <a:pt x="0" y="3979"/>
                    <a:pt x="20" y="4059"/>
                  </a:cubicBezTo>
                  <a:cubicBezTo>
                    <a:pt x="48" y="4073"/>
                    <a:pt x="71" y="4079"/>
                    <a:pt x="93" y="4079"/>
                  </a:cubicBezTo>
                  <a:cubicBezTo>
                    <a:pt x="133" y="4079"/>
                    <a:pt x="168" y="4058"/>
                    <a:pt x="219" y="4019"/>
                  </a:cubicBezTo>
                  <a:lnTo>
                    <a:pt x="398" y="4019"/>
                  </a:lnTo>
                  <a:cubicBezTo>
                    <a:pt x="676" y="3124"/>
                    <a:pt x="915" y="2209"/>
                    <a:pt x="975" y="1274"/>
                  </a:cubicBezTo>
                  <a:cubicBezTo>
                    <a:pt x="1074" y="1095"/>
                    <a:pt x="975" y="876"/>
                    <a:pt x="1114" y="697"/>
                  </a:cubicBezTo>
                  <a:cubicBezTo>
                    <a:pt x="1134" y="677"/>
                    <a:pt x="1174" y="617"/>
                    <a:pt x="1134" y="578"/>
                  </a:cubicBezTo>
                  <a:cubicBezTo>
                    <a:pt x="1174" y="339"/>
                    <a:pt x="1373" y="80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7407;p9">
              <a:extLst>
                <a:ext uri="{FF2B5EF4-FFF2-40B4-BE49-F238E27FC236}">
                  <a16:creationId xmlns:a16="http://schemas.microsoft.com/office/drawing/2014/main" id="{5A7DAC51-A2E6-4F98-967A-43DEE4DBF2C7}"/>
                </a:ext>
              </a:extLst>
            </p:cNvPr>
            <p:cNvSpPr/>
            <p:nvPr/>
          </p:nvSpPr>
          <p:spPr>
            <a:xfrm>
              <a:off x="4968500" y="4808475"/>
              <a:ext cx="38300" cy="91025"/>
            </a:xfrm>
            <a:custGeom>
              <a:avLst/>
              <a:gdLst/>
              <a:ahLst/>
              <a:cxnLst/>
              <a:rect l="l" t="t" r="r" b="b"/>
              <a:pathLst>
                <a:path w="1532" h="3641" extrusionOk="0">
                  <a:moveTo>
                    <a:pt x="1253" y="0"/>
                  </a:moveTo>
                  <a:cubicBezTo>
                    <a:pt x="557" y="895"/>
                    <a:pt x="179" y="1950"/>
                    <a:pt x="0" y="3064"/>
                  </a:cubicBezTo>
                  <a:cubicBezTo>
                    <a:pt x="239" y="3203"/>
                    <a:pt x="159" y="3442"/>
                    <a:pt x="199" y="3641"/>
                  </a:cubicBezTo>
                  <a:cubicBezTo>
                    <a:pt x="637" y="2546"/>
                    <a:pt x="836" y="1353"/>
                    <a:pt x="1452" y="318"/>
                  </a:cubicBezTo>
                  <a:cubicBezTo>
                    <a:pt x="1532" y="199"/>
                    <a:pt x="1492" y="6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7408;p9">
              <a:extLst>
                <a:ext uri="{FF2B5EF4-FFF2-40B4-BE49-F238E27FC236}">
                  <a16:creationId xmlns:a16="http://schemas.microsoft.com/office/drawing/2014/main" id="{FB606FF5-41D1-4FF9-8FA4-EA89F597469D}"/>
                </a:ext>
              </a:extLst>
            </p:cNvPr>
            <p:cNvSpPr/>
            <p:nvPr/>
          </p:nvSpPr>
          <p:spPr>
            <a:xfrm>
              <a:off x="4529850" y="4556550"/>
              <a:ext cx="53250" cy="93050"/>
            </a:xfrm>
            <a:custGeom>
              <a:avLst/>
              <a:gdLst/>
              <a:ahLst/>
              <a:cxnLst/>
              <a:rect l="l" t="t" r="r" b="b"/>
              <a:pathLst>
                <a:path w="2130" h="3722" extrusionOk="0">
                  <a:moveTo>
                    <a:pt x="1583" y="1"/>
                  </a:moveTo>
                  <a:cubicBezTo>
                    <a:pt x="1427" y="1"/>
                    <a:pt x="1269" y="22"/>
                    <a:pt x="1115" y="31"/>
                  </a:cubicBezTo>
                  <a:cubicBezTo>
                    <a:pt x="836" y="31"/>
                    <a:pt x="498" y="151"/>
                    <a:pt x="418" y="449"/>
                  </a:cubicBezTo>
                  <a:cubicBezTo>
                    <a:pt x="200" y="1285"/>
                    <a:pt x="1" y="2120"/>
                    <a:pt x="160" y="2995"/>
                  </a:cubicBezTo>
                  <a:cubicBezTo>
                    <a:pt x="140" y="3035"/>
                    <a:pt x="140" y="3095"/>
                    <a:pt x="160" y="3135"/>
                  </a:cubicBezTo>
                  <a:cubicBezTo>
                    <a:pt x="379" y="3274"/>
                    <a:pt x="239" y="3493"/>
                    <a:pt x="319" y="3692"/>
                  </a:cubicBezTo>
                  <a:cubicBezTo>
                    <a:pt x="359" y="3712"/>
                    <a:pt x="389" y="3721"/>
                    <a:pt x="418" y="3721"/>
                  </a:cubicBezTo>
                  <a:cubicBezTo>
                    <a:pt x="448" y="3721"/>
                    <a:pt x="478" y="3712"/>
                    <a:pt x="518" y="3692"/>
                  </a:cubicBezTo>
                  <a:lnTo>
                    <a:pt x="518" y="2737"/>
                  </a:lnTo>
                  <a:cubicBezTo>
                    <a:pt x="518" y="2140"/>
                    <a:pt x="418" y="1563"/>
                    <a:pt x="617" y="1006"/>
                  </a:cubicBezTo>
                  <a:cubicBezTo>
                    <a:pt x="717" y="728"/>
                    <a:pt x="697" y="409"/>
                    <a:pt x="1075" y="350"/>
                  </a:cubicBezTo>
                  <a:cubicBezTo>
                    <a:pt x="1152" y="292"/>
                    <a:pt x="1236" y="274"/>
                    <a:pt x="1323" y="274"/>
                  </a:cubicBezTo>
                  <a:cubicBezTo>
                    <a:pt x="1471" y="274"/>
                    <a:pt x="1629" y="326"/>
                    <a:pt x="1779" y="326"/>
                  </a:cubicBezTo>
                  <a:cubicBezTo>
                    <a:pt x="1905" y="326"/>
                    <a:pt x="2026" y="289"/>
                    <a:pt x="2129" y="151"/>
                  </a:cubicBezTo>
                  <a:cubicBezTo>
                    <a:pt x="1956" y="32"/>
                    <a:pt x="1771" y="1"/>
                    <a:pt x="15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7409;p9">
              <a:extLst>
                <a:ext uri="{FF2B5EF4-FFF2-40B4-BE49-F238E27FC236}">
                  <a16:creationId xmlns:a16="http://schemas.microsoft.com/office/drawing/2014/main" id="{F92BF9EB-80AD-4333-872F-4C5272BDF332}"/>
                </a:ext>
              </a:extLst>
            </p:cNvPr>
            <p:cNvSpPr/>
            <p:nvPr/>
          </p:nvSpPr>
          <p:spPr>
            <a:xfrm>
              <a:off x="4578100" y="4705000"/>
              <a:ext cx="35825" cy="80125"/>
            </a:xfrm>
            <a:custGeom>
              <a:avLst/>
              <a:gdLst/>
              <a:ahLst/>
              <a:cxnLst/>
              <a:rect l="l" t="t" r="r" b="b"/>
              <a:pathLst>
                <a:path w="1433" h="3205" extrusionOk="0">
                  <a:moveTo>
                    <a:pt x="1078" y="1"/>
                  </a:moveTo>
                  <a:cubicBezTo>
                    <a:pt x="1018" y="1"/>
                    <a:pt x="957" y="9"/>
                    <a:pt x="895" y="21"/>
                  </a:cubicBezTo>
                  <a:cubicBezTo>
                    <a:pt x="1134" y="260"/>
                    <a:pt x="975" y="459"/>
                    <a:pt x="836" y="678"/>
                  </a:cubicBezTo>
                  <a:cubicBezTo>
                    <a:pt x="398" y="1334"/>
                    <a:pt x="60" y="2011"/>
                    <a:pt x="0" y="2806"/>
                  </a:cubicBezTo>
                  <a:cubicBezTo>
                    <a:pt x="40" y="2946"/>
                    <a:pt x="60" y="3125"/>
                    <a:pt x="239" y="3204"/>
                  </a:cubicBezTo>
                  <a:cubicBezTo>
                    <a:pt x="776" y="2249"/>
                    <a:pt x="895" y="1155"/>
                    <a:pt x="1433" y="181"/>
                  </a:cubicBezTo>
                  <a:cubicBezTo>
                    <a:pt x="1336" y="43"/>
                    <a:pt x="1212" y="1"/>
                    <a:pt x="10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7410;p9">
              <a:extLst>
                <a:ext uri="{FF2B5EF4-FFF2-40B4-BE49-F238E27FC236}">
                  <a16:creationId xmlns:a16="http://schemas.microsoft.com/office/drawing/2014/main" id="{DD73C8B1-7D45-4F63-8482-5A1C100E52B9}"/>
                </a:ext>
              </a:extLst>
            </p:cNvPr>
            <p:cNvSpPr/>
            <p:nvPr/>
          </p:nvSpPr>
          <p:spPr>
            <a:xfrm>
              <a:off x="5118675" y="4830875"/>
              <a:ext cx="37825" cy="120425"/>
            </a:xfrm>
            <a:custGeom>
              <a:avLst/>
              <a:gdLst/>
              <a:ahLst/>
              <a:cxnLst/>
              <a:rect l="l" t="t" r="r" b="b"/>
              <a:pathLst>
                <a:path w="1513" h="4817" extrusionOk="0">
                  <a:moveTo>
                    <a:pt x="1322" y="0"/>
                  </a:moveTo>
                  <a:cubicBezTo>
                    <a:pt x="1295" y="0"/>
                    <a:pt x="1265" y="7"/>
                    <a:pt x="1234" y="19"/>
                  </a:cubicBezTo>
                  <a:cubicBezTo>
                    <a:pt x="1214" y="79"/>
                    <a:pt x="1214" y="119"/>
                    <a:pt x="1214" y="178"/>
                  </a:cubicBezTo>
                  <a:cubicBezTo>
                    <a:pt x="1135" y="278"/>
                    <a:pt x="1154" y="457"/>
                    <a:pt x="1055" y="556"/>
                  </a:cubicBezTo>
                  <a:cubicBezTo>
                    <a:pt x="1035" y="576"/>
                    <a:pt x="1015" y="596"/>
                    <a:pt x="1035" y="656"/>
                  </a:cubicBezTo>
                  <a:cubicBezTo>
                    <a:pt x="1035" y="755"/>
                    <a:pt x="955" y="815"/>
                    <a:pt x="916" y="895"/>
                  </a:cubicBezTo>
                  <a:cubicBezTo>
                    <a:pt x="856" y="954"/>
                    <a:pt x="836" y="994"/>
                    <a:pt x="856" y="1054"/>
                  </a:cubicBezTo>
                  <a:cubicBezTo>
                    <a:pt x="796" y="1173"/>
                    <a:pt x="816" y="1312"/>
                    <a:pt x="717" y="1452"/>
                  </a:cubicBezTo>
                  <a:cubicBezTo>
                    <a:pt x="697" y="1491"/>
                    <a:pt x="657" y="1551"/>
                    <a:pt x="697" y="1591"/>
                  </a:cubicBezTo>
                  <a:cubicBezTo>
                    <a:pt x="617" y="1710"/>
                    <a:pt x="637" y="1889"/>
                    <a:pt x="518" y="1989"/>
                  </a:cubicBezTo>
                  <a:cubicBezTo>
                    <a:pt x="458" y="2009"/>
                    <a:pt x="458" y="2048"/>
                    <a:pt x="498" y="2088"/>
                  </a:cubicBezTo>
                  <a:cubicBezTo>
                    <a:pt x="438" y="2247"/>
                    <a:pt x="458" y="2386"/>
                    <a:pt x="339" y="2506"/>
                  </a:cubicBezTo>
                  <a:cubicBezTo>
                    <a:pt x="299" y="2546"/>
                    <a:pt x="299" y="2566"/>
                    <a:pt x="319" y="2605"/>
                  </a:cubicBezTo>
                  <a:cubicBezTo>
                    <a:pt x="200" y="2864"/>
                    <a:pt x="359" y="3162"/>
                    <a:pt x="160" y="3381"/>
                  </a:cubicBezTo>
                  <a:cubicBezTo>
                    <a:pt x="120" y="3381"/>
                    <a:pt x="120" y="3441"/>
                    <a:pt x="140" y="3461"/>
                  </a:cubicBezTo>
                  <a:cubicBezTo>
                    <a:pt x="60" y="3660"/>
                    <a:pt x="120" y="3878"/>
                    <a:pt x="21" y="4077"/>
                  </a:cubicBezTo>
                  <a:cubicBezTo>
                    <a:pt x="1" y="4157"/>
                    <a:pt x="1" y="4197"/>
                    <a:pt x="1" y="4276"/>
                  </a:cubicBezTo>
                  <a:cubicBezTo>
                    <a:pt x="100" y="4435"/>
                    <a:pt x="120" y="4634"/>
                    <a:pt x="259" y="4754"/>
                  </a:cubicBezTo>
                  <a:cubicBezTo>
                    <a:pt x="291" y="4796"/>
                    <a:pt x="329" y="4816"/>
                    <a:pt x="366" y="4816"/>
                  </a:cubicBezTo>
                  <a:cubicBezTo>
                    <a:pt x="398" y="4816"/>
                    <a:pt x="430" y="4801"/>
                    <a:pt x="458" y="4774"/>
                  </a:cubicBezTo>
                  <a:cubicBezTo>
                    <a:pt x="518" y="4754"/>
                    <a:pt x="518" y="4734"/>
                    <a:pt x="538" y="4674"/>
                  </a:cubicBezTo>
                  <a:cubicBezTo>
                    <a:pt x="597" y="4555"/>
                    <a:pt x="657" y="4455"/>
                    <a:pt x="657" y="4276"/>
                  </a:cubicBezTo>
                  <a:cubicBezTo>
                    <a:pt x="657" y="4157"/>
                    <a:pt x="617" y="4057"/>
                    <a:pt x="617" y="3918"/>
                  </a:cubicBezTo>
                  <a:cubicBezTo>
                    <a:pt x="697" y="3699"/>
                    <a:pt x="717" y="3461"/>
                    <a:pt x="757" y="3222"/>
                  </a:cubicBezTo>
                  <a:lnTo>
                    <a:pt x="757" y="3003"/>
                  </a:lnTo>
                  <a:cubicBezTo>
                    <a:pt x="617" y="2506"/>
                    <a:pt x="896" y="2168"/>
                    <a:pt x="1135" y="1810"/>
                  </a:cubicBezTo>
                  <a:cubicBezTo>
                    <a:pt x="1294" y="1591"/>
                    <a:pt x="1214" y="1292"/>
                    <a:pt x="1393" y="1074"/>
                  </a:cubicBezTo>
                  <a:cubicBezTo>
                    <a:pt x="1413" y="1014"/>
                    <a:pt x="1433" y="994"/>
                    <a:pt x="1413" y="934"/>
                  </a:cubicBezTo>
                  <a:cubicBezTo>
                    <a:pt x="1512" y="676"/>
                    <a:pt x="1453" y="397"/>
                    <a:pt x="1453" y="99"/>
                  </a:cubicBezTo>
                  <a:cubicBezTo>
                    <a:pt x="1426" y="31"/>
                    <a:pt x="1380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7411;p9">
              <a:extLst>
                <a:ext uri="{FF2B5EF4-FFF2-40B4-BE49-F238E27FC236}">
                  <a16:creationId xmlns:a16="http://schemas.microsoft.com/office/drawing/2014/main" id="{668451E9-4420-4A3A-A959-C7A37E2DC74D}"/>
                </a:ext>
              </a:extLst>
            </p:cNvPr>
            <p:cNvSpPr/>
            <p:nvPr/>
          </p:nvSpPr>
          <p:spPr>
            <a:xfrm>
              <a:off x="4767075" y="4937275"/>
              <a:ext cx="19925" cy="105450"/>
            </a:xfrm>
            <a:custGeom>
              <a:avLst/>
              <a:gdLst/>
              <a:ahLst/>
              <a:cxnLst/>
              <a:rect l="l" t="t" r="r" b="b"/>
              <a:pathLst>
                <a:path w="797" h="4218" extrusionOk="0">
                  <a:moveTo>
                    <a:pt x="697" y="0"/>
                  </a:moveTo>
                  <a:cubicBezTo>
                    <a:pt x="299" y="637"/>
                    <a:pt x="359" y="1373"/>
                    <a:pt x="279" y="2069"/>
                  </a:cubicBezTo>
                  <a:cubicBezTo>
                    <a:pt x="239" y="2467"/>
                    <a:pt x="1" y="2905"/>
                    <a:pt x="299" y="3322"/>
                  </a:cubicBezTo>
                  <a:cubicBezTo>
                    <a:pt x="458" y="3621"/>
                    <a:pt x="160" y="4098"/>
                    <a:pt x="677" y="4218"/>
                  </a:cubicBezTo>
                  <a:lnTo>
                    <a:pt x="677" y="3203"/>
                  </a:lnTo>
                  <a:cubicBezTo>
                    <a:pt x="657" y="3124"/>
                    <a:pt x="657" y="3064"/>
                    <a:pt x="597" y="2984"/>
                  </a:cubicBezTo>
                  <a:cubicBezTo>
                    <a:pt x="557" y="2885"/>
                    <a:pt x="697" y="2905"/>
                    <a:pt x="737" y="2825"/>
                  </a:cubicBezTo>
                  <a:cubicBezTo>
                    <a:pt x="776" y="2706"/>
                    <a:pt x="796" y="2586"/>
                    <a:pt x="697" y="2487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7412;p9">
              <a:extLst>
                <a:ext uri="{FF2B5EF4-FFF2-40B4-BE49-F238E27FC236}">
                  <a16:creationId xmlns:a16="http://schemas.microsoft.com/office/drawing/2014/main" id="{04B93F4E-3B03-4B90-BDBD-DCCB0B068BF8}"/>
                </a:ext>
              </a:extLst>
            </p:cNvPr>
            <p:cNvSpPr/>
            <p:nvPr/>
          </p:nvSpPr>
          <p:spPr>
            <a:xfrm>
              <a:off x="5061475" y="4953175"/>
              <a:ext cx="19925" cy="116425"/>
            </a:xfrm>
            <a:custGeom>
              <a:avLst/>
              <a:gdLst/>
              <a:ahLst/>
              <a:cxnLst/>
              <a:rect l="l" t="t" r="r" b="b"/>
              <a:pathLst>
                <a:path w="797" h="4657" extrusionOk="0">
                  <a:moveTo>
                    <a:pt x="459" y="1"/>
                  </a:moveTo>
                  <a:cubicBezTo>
                    <a:pt x="100" y="1553"/>
                    <a:pt x="1" y="3084"/>
                    <a:pt x="140" y="4656"/>
                  </a:cubicBezTo>
                  <a:cubicBezTo>
                    <a:pt x="153" y="4657"/>
                    <a:pt x="166" y="4657"/>
                    <a:pt x="178" y="4657"/>
                  </a:cubicBezTo>
                  <a:cubicBezTo>
                    <a:pt x="491" y="4657"/>
                    <a:pt x="400" y="4411"/>
                    <a:pt x="419" y="4258"/>
                  </a:cubicBezTo>
                  <a:cubicBezTo>
                    <a:pt x="459" y="3860"/>
                    <a:pt x="339" y="3462"/>
                    <a:pt x="478" y="3064"/>
                  </a:cubicBezTo>
                  <a:cubicBezTo>
                    <a:pt x="538" y="2289"/>
                    <a:pt x="618" y="1553"/>
                    <a:pt x="657" y="777"/>
                  </a:cubicBezTo>
                  <a:cubicBezTo>
                    <a:pt x="598" y="538"/>
                    <a:pt x="797" y="200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7413;p9">
              <a:extLst>
                <a:ext uri="{FF2B5EF4-FFF2-40B4-BE49-F238E27FC236}">
                  <a16:creationId xmlns:a16="http://schemas.microsoft.com/office/drawing/2014/main" id="{90CD272A-50C5-40A3-93A3-696942606587}"/>
                </a:ext>
              </a:extLst>
            </p:cNvPr>
            <p:cNvSpPr/>
            <p:nvPr/>
          </p:nvSpPr>
          <p:spPr>
            <a:xfrm>
              <a:off x="5410100" y="4722925"/>
              <a:ext cx="82575" cy="28025"/>
            </a:xfrm>
            <a:custGeom>
              <a:avLst/>
              <a:gdLst/>
              <a:ahLst/>
              <a:cxnLst/>
              <a:rect l="l" t="t" r="r" b="b"/>
              <a:pathLst>
                <a:path w="3303" h="1121" extrusionOk="0">
                  <a:moveTo>
                    <a:pt x="3203" y="1"/>
                  </a:moveTo>
                  <a:cubicBezTo>
                    <a:pt x="2129" y="160"/>
                    <a:pt x="1115" y="597"/>
                    <a:pt x="41" y="717"/>
                  </a:cubicBezTo>
                  <a:cubicBezTo>
                    <a:pt x="21" y="757"/>
                    <a:pt x="21" y="796"/>
                    <a:pt x="1" y="836"/>
                  </a:cubicBezTo>
                  <a:cubicBezTo>
                    <a:pt x="21" y="896"/>
                    <a:pt x="21" y="916"/>
                    <a:pt x="41" y="955"/>
                  </a:cubicBezTo>
                  <a:cubicBezTo>
                    <a:pt x="180" y="1072"/>
                    <a:pt x="320" y="1120"/>
                    <a:pt x="468" y="1120"/>
                  </a:cubicBezTo>
                  <a:cubicBezTo>
                    <a:pt x="573" y="1120"/>
                    <a:pt x="681" y="1096"/>
                    <a:pt x="796" y="1055"/>
                  </a:cubicBezTo>
                  <a:cubicBezTo>
                    <a:pt x="1572" y="836"/>
                    <a:pt x="2308" y="617"/>
                    <a:pt x="3064" y="398"/>
                  </a:cubicBezTo>
                  <a:cubicBezTo>
                    <a:pt x="3184" y="299"/>
                    <a:pt x="3303" y="200"/>
                    <a:pt x="3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7414;p9">
              <a:extLst>
                <a:ext uri="{FF2B5EF4-FFF2-40B4-BE49-F238E27FC236}">
                  <a16:creationId xmlns:a16="http://schemas.microsoft.com/office/drawing/2014/main" id="{5E794000-8480-4D5F-B972-7047C6D7B7EB}"/>
                </a:ext>
              </a:extLst>
            </p:cNvPr>
            <p:cNvSpPr/>
            <p:nvPr/>
          </p:nvSpPr>
          <p:spPr>
            <a:xfrm>
              <a:off x="4729775" y="5020325"/>
              <a:ext cx="24400" cy="93550"/>
            </a:xfrm>
            <a:custGeom>
              <a:avLst/>
              <a:gdLst/>
              <a:ahLst/>
              <a:cxnLst/>
              <a:rect l="l" t="t" r="r" b="b"/>
              <a:pathLst>
                <a:path w="976" h="3742" extrusionOk="0">
                  <a:moveTo>
                    <a:pt x="478" y="0"/>
                  </a:moveTo>
                  <a:cubicBezTo>
                    <a:pt x="478" y="378"/>
                    <a:pt x="458" y="737"/>
                    <a:pt x="458" y="1095"/>
                  </a:cubicBezTo>
                  <a:cubicBezTo>
                    <a:pt x="447" y="1262"/>
                    <a:pt x="392" y="1310"/>
                    <a:pt x="315" y="1310"/>
                  </a:cubicBezTo>
                  <a:cubicBezTo>
                    <a:pt x="254" y="1310"/>
                    <a:pt x="179" y="1280"/>
                    <a:pt x="100" y="1254"/>
                  </a:cubicBezTo>
                  <a:lnTo>
                    <a:pt x="100" y="1254"/>
                  </a:lnTo>
                  <a:cubicBezTo>
                    <a:pt x="120" y="1552"/>
                    <a:pt x="1" y="1870"/>
                    <a:pt x="239" y="2129"/>
                  </a:cubicBezTo>
                  <a:cubicBezTo>
                    <a:pt x="279" y="2089"/>
                    <a:pt x="299" y="2049"/>
                    <a:pt x="339" y="2030"/>
                  </a:cubicBezTo>
                  <a:lnTo>
                    <a:pt x="339" y="2030"/>
                  </a:lnTo>
                  <a:cubicBezTo>
                    <a:pt x="299" y="2069"/>
                    <a:pt x="279" y="2129"/>
                    <a:pt x="259" y="2149"/>
                  </a:cubicBezTo>
                  <a:cubicBezTo>
                    <a:pt x="199" y="2567"/>
                    <a:pt x="478" y="2905"/>
                    <a:pt x="458" y="3342"/>
                  </a:cubicBezTo>
                  <a:cubicBezTo>
                    <a:pt x="652" y="3381"/>
                    <a:pt x="562" y="3741"/>
                    <a:pt x="834" y="3741"/>
                  </a:cubicBezTo>
                  <a:cubicBezTo>
                    <a:pt x="841" y="3741"/>
                    <a:pt x="848" y="3741"/>
                    <a:pt x="856" y="3740"/>
                  </a:cubicBezTo>
                  <a:cubicBezTo>
                    <a:pt x="896" y="3661"/>
                    <a:pt x="975" y="3581"/>
                    <a:pt x="955" y="3521"/>
                  </a:cubicBezTo>
                  <a:cubicBezTo>
                    <a:pt x="697" y="2408"/>
                    <a:pt x="597" y="1313"/>
                    <a:pt x="597" y="239"/>
                  </a:cubicBezTo>
                  <a:cubicBezTo>
                    <a:pt x="597" y="160"/>
                    <a:pt x="538" y="8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7415;p9">
              <a:extLst>
                <a:ext uri="{FF2B5EF4-FFF2-40B4-BE49-F238E27FC236}">
                  <a16:creationId xmlns:a16="http://schemas.microsoft.com/office/drawing/2014/main" id="{B175C77D-18C3-4374-83C2-3A2DFFA5A45D}"/>
                </a:ext>
              </a:extLst>
            </p:cNvPr>
            <p:cNvSpPr/>
            <p:nvPr/>
          </p:nvSpPr>
          <p:spPr>
            <a:xfrm>
              <a:off x="5059000" y="4755500"/>
              <a:ext cx="78600" cy="16575"/>
            </a:xfrm>
            <a:custGeom>
              <a:avLst/>
              <a:gdLst/>
              <a:ahLst/>
              <a:cxnLst/>
              <a:rect l="l" t="t" r="r" b="b"/>
              <a:pathLst>
                <a:path w="3144" h="663" extrusionOk="0">
                  <a:moveTo>
                    <a:pt x="1466" y="0"/>
                  </a:moveTo>
                  <a:cubicBezTo>
                    <a:pt x="1288" y="0"/>
                    <a:pt x="1109" y="28"/>
                    <a:pt x="935" y="110"/>
                  </a:cubicBezTo>
                  <a:cubicBezTo>
                    <a:pt x="838" y="325"/>
                    <a:pt x="707" y="386"/>
                    <a:pt x="564" y="386"/>
                  </a:cubicBezTo>
                  <a:cubicBezTo>
                    <a:pt x="415" y="386"/>
                    <a:pt x="252" y="319"/>
                    <a:pt x="100" y="289"/>
                  </a:cubicBezTo>
                  <a:cubicBezTo>
                    <a:pt x="60" y="289"/>
                    <a:pt x="40" y="309"/>
                    <a:pt x="20" y="329"/>
                  </a:cubicBezTo>
                  <a:cubicBezTo>
                    <a:pt x="1" y="389"/>
                    <a:pt x="20" y="408"/>
                    <a:pt x="60" y="448"/>
                  </a:cubicBezTo>
                  <a:cubicBezTo>
                    <a:pt x="465" y="604"/>
                    <a:pt x="864" y="662"/>
                    <a:pt x="1263" y="662"/>
                  </a:cubicBezTo>
                  <a:cubicBezTo>
                    <a:pt x="1883" y="662"/>
                    <a:pt x="2502" y="522"/>
                    <a:pt x="3144" y="389"/>
                  </a:cubicBezTo>
                  <a:cubicBezTo>
                    <a:pt x="2928" y="106"/>
                    <a:pt x="2676" y="60"/>
                    <a:pt x="2430" y="60"/>
                  </a:cubicBezTo>
                  <a:cubicBezTo>
                    <a:pt x="2314" y="60"/>
                    <a:pt x="2198" y="70"/>
                    <a:pt x="2089" y="70"/>
                  </a:cubicBezTo>
                  <a:cubicBezTo>
                    <a:pt x="1885" y="38"/>
                    <a:pt x="1675" y="0"/>
                    <a:pt x="1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7416;p9">
              <a:extLst>
                <a:ext uri="{FF2B5EF4-FFF2-40B4-BE49-F238E27FC236}">
                  <a16:creationId xmlns:a16="http://schemas.microsoft.com/office/drawing/2014/main" id="{FC6361CD-8CA1-478F-B4FF-2477B3A633AE}"/>
                </a:ext>
              </a:extLst>
            </p:cNvPr>
            <p:cNvSpPr/>
            <p:nvPr/>
          </p:nvSpPr>
          <p:spPr>
            <a:xfrm>
              <a:off x="5071925" y="4876075"/>
              <a:ext cx="27700" cy="96525"/>
            </a:xfrm>
            <a:custGeom>
              <a:avLst/>
              <a:gdLst/>
              <a:ahLst/>
              <a:cxnLst/>
              <a:rect l="l" t="t" r="r" b="b"/>
              <a:pathLst>
                <a:path w="1108" h="3861" extrusionOk="0">
                  <a:moveTo>
                    <a:pt x="821" y="0"/>
                  </a:moveTo>
                  <a:cubicBezTo>
                    <a:pt x="807" y="0"/>
                    <a:pt x="792" y="1"/>
                    <a:pt x="777" y="2"/>
                  </a:cubicBezTo>
                  <a:cubicBezTo>
                    <a:pt x="677" y="101"/>
                    <a:pt x="697" y="260"/>
                    <a:pt x="617" y="360"/>
                  </a:cubicBezTo>
                  <a:cubicBezTo>
                    <a:pt x="598" y="399"/>
                    <a:pt x="578" y="459"/>
                    <a:pt x="598" y="499"/>
                  </a:cubicBezTo>
                  <a:cubicBezTo>
                    <a:pt x="478" y="658"/>
                    <a:pt x="598" y="897"/>
                    <a:pt x="438" y="1056"/>
                  </a:cubicBezTo>
                  <a:cubicBezTo>
                    <a:pt x="200" y="1732"/>
                    <a:pt x="120" y="2389"/>
                    <a:pt x="41" y="3085"/>
                  </a:cubicBezTo>
                  <a:cubicBezTo>
                    <a:pt x="120" y="3344"/>
                    <a:pt x="1" y="3662"/>
                    <a:pt x="239" y="3861"/>
                  </a:cubicBezTo>
                  <a:cubicBezTo>
                    <a:pt x="438" y="2946"/>
                    <a:pt x="617" y="2031"/>
                    <a:pt x="796" y="1096"/>
                  </a:cubicBezTo>
                  <a:cubicBezTo>
                    <a:pt x="896" y="937"/>
                    <a:pt x="796" y="698"/>
                    <a:pt x="916" y="539"/>
                  </a:cubicBezTo>
                  <a:cubicBezTo>
                    <a:pt x="975" y="479"/>
                    <a:pt x="975" y="439"/>
                    <a:pt x="975" y="380"/>
                  </a:cubicBezTo>
                  <a:cubicBezTo>
                    <a:pt x="1032" y="190"/>
                    <a:pt x="1107" y="0"/>
                    <a:pt x="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7417;p9">
              <a:extLst>
                <a:ext uri="{FF2B5EF4-FFF2-40B4-BE49-F238E27FC236}">
                  <a16:creationId xmlns:a16="http://schemas.microsoft.com/office/drawing/2014/main" id="{C4204A0A-69A6-4AC2-8C19-D299B46B6E0B}"/>
                </a:ext>
              </a:extLst>
            </p:cNvPr>
            <p:cNvSpPr/>
            <p:nvPr/>
          </p:nvSpPr>
          <p:spPr>
            <a:xfrm>
              <a:off x="5452875" y="4626950"/>
              <a:ext cx="59700" cy="33850"/>
            </a:xfrm>
            <a:custGeom>
              <a:avLst/>
              <a:gdLst/>
              <a:ahLst/>
              <a:cxnLst/>
              <a:rect l="l" t="t" r="r" b="b"/>
              <a:pathLst>
                <a:path w="2388" h="1354" extrusionOk="0">
                  <a:moveTo>
                    <a:pt x="2189" y="0"/>
                  </a:moveTo>
                  <a:lnTo>
                    <a:pt x="1811" y="299"/>
                  </a:lnTo>
                  <a:cubicBezTo>
                    <a:pt x="1715" y="281"/>
                    <a:pt x="1621" y="273"/>
                    <a:pt x="1529" y="273"/>
                  </a:cubicBezTo>
                  <a:cubicBezTo>
                    <a:pt x="992" y="273"/>
                    <a:pt x="522" y="550"/>
                    <a:pt x="80" y="856"/>
                  </a:cubicBezTo>
                  <a:cubicBezTo>
                    <a:pt x="1" y="1174"/>
                    <a:pt x="359" y="1174"/>
                    <a:pt x="458" y="1353"/>
                  </a:cubicBezTo>
                  <a:cubicBezTo>
                    <a:pt x="1174" y="1194"/>
                    <a:pt x="1870" y="1075"/>
                    <a:pt x="2388" y="498"/>
                  </a:cubicBezTo>
                  <a:cubicBezTo>
                    <a:pt x="2368" y="299"/>
                    <a:pt x="2288" y="159"/>
                    <a:pt x="2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7418;p9">
              <a:extLst>
                <a:ext uri="{FF2B5EF4-FFF2-40B4-BE49-F238E27FC236}">
                  <a16:creationId xmlns:a16="http://schemas.microsoft.com/office/drawing/2014/main" id="{EE14F20C-D8C9-42C3-BB09-1B2227423843}"/>
                </a:ext>
              </a:extLst>
            </p:cNvPr>
            <p:cNvSpPr/>
            <p:nvPr/>
          </p:nvSpPr>
          <p:spPr>
            <a:xfrm>
              <a:off x="5157475" y="5198800"/>
              <a:ext cx="75600" cy="27025"/>
            </a:xfrm>
            <a:custGeom>
              <a:avLst/>
              <a:gdLst/>
              <a:ahLst/>
              <a:cxnLst/>
              <a:rect l="l" t="t" r="r" b="b"/>
              <a:pathLst>
                <a:path w="3024" h="1081" extrusionOk="0">
                  <a:moveTo>
                    <a:pt x="2199" y="0"/>
                  </a:moveTo>
                  <a:cubicBezTo>
                    <a:pt x="2115" y="0"/>
                    <a:pt x="2042" y="30"/>
                    <a:pt x="1990" y="102"/>
                  </a:cubicBezTo>
                  <a:cubicBezTo>
                    <a:pt x="1850" y="222"/>
                    <a:pt x="1592" y="102"/>
                    <a:pt x="1452" y="262"/>
                  </a:cubicBezTo>
                  <a:cubicBezTo>
                    <a:pt x="1393" y="281"/>
                    <a:pt x="1373" y="281"/>
                    <a:pt x="1333" y="281"/>
                  </a:cubicBezTo>
                  <a:cubicBezTo>
                    <a:pt x="1254" y="301"/>
                    <a:pt x="1174" y="361"/>
                    <a:pt x="1094" y="401"/>
                  </a:cubicBezTo>
                  <a:cubicBezTo>
                    <a:pt x="1055" y="421"/>
                    <a:pt x="995" y="421"/>
                    <a:pt x="955" y="421"/>
                  </a:cubicBezTo>
                  <a:cubicBezTo>
                    <a:pt x="861" y="502"/>
                    <a:pt x="762" y="523"/>
                    <a:pt x="661" y="523"/>
                  </a:cubicBezTo>
                  <a:cubicBezTo>
                    <a:pt x="548" y="523"/>
                    <a:pt x="432" y="496"/>
                    <a:pt x="320" y="496"/>
                  </a:cubicBezTo>
                  <a:cubicBezTo>
                    <a:pt x="238" y="496"/>
                    <a:pt x="157" y="510"/>
                    <a:pt x="80" y="560"/>
                  </a:cubicBezTo>
                  <a:cubicBezTo>
                    <a:pt x="0" y="600"/>
                    <a:pt x="0" y="699"/>
                    <a:pt x="40" y="779"/>
                  </a:cubicBezTo>
                  <a:lnTo>
                    <a:pt x="199" y="958"/>
                  </a:lnTo>
                  <a:cubicBezTo>
                    <a:pt x="270" y="1011"/>
                    <a:pt x="341" y="1080"/>
                    <a:pt x="441" y="1080"/>
                  </a:cubicBezTo>
                  <a:cubicBezTo>
                    <a:pt x="453" y="1080"/>
                    <a:pt x="465" y="1079"/>
                    <a:pt x="478" y="1077"/>
                  </a:cubicBezTo>
                  <a:cubicBezTo>
                    <a:pt x="597" y="918"/>
                    <a:pt x="776" y="958"/>
                    <a:pt x="955" y="898"/>
                  </a:cubicBezTo>
                  <a:cubicBezTo>
                    <a:pt x="1651" y="719"/>
                    <a:pt x="2368" y="580"/>
                    <a:pt x="3024" y="262"/>
                  </a:cubicBezTo>
                  <a:cubicBezTo>
                    <a:pt x="2785" y="222"/>
                    <a:pt x="2566" y="281"/>
                    <a:pt x="2447" y="63"/>
                  </a:cubicBezTo>
                  <a:cubicBezTo>
                    <a:pt x="2362" y="25"/>
                    <a:pt x="2276" y="0"/>
                    <a:pt x="2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7419;p9">
              <a:extLst>
                <a:ext uri="{FF2B5EF4-FFF2-40B4-BE49-F238E27FC236}">
                  <a16:creationId xmlns:a16="http://schemas.microsoft.com/office/drawing/2014/main" id="{D55184BA-09E6-4B86-B25D-04C207ED1CBF}"/>
                </a:ext>
              </a:extLst>
            </p:cNvPr>
            <p:cNvSpPr/>
            <p:nvPr/>
          </p:nvSpPr>
          <p:spPr>
            <a:xfrm>
              <a:off x="4555725" y="4775150"/>
              <a:ext cx="27875" cy="62175"/>
            </a:xfrm>
            <a:custGeom>
              <a:avLst/>
              <a:gdLst/>
              <a:ahLst/>
              <a:cxnLst/>
              <a:rect l="l" t="t" r="r" b="b"/>
              <a:pathLst>
                <a:path w="1115" h="2487" extrusionOk="0">
                  <a:moveTo>
                    <a:pt x="895" y="0"/>
                  </a:moveTo>
                  <a:cubicBezTo>
                    <a:pt x="497" y="796"/>
                    <a:pt x="0" y="1532"/>
                    <a:pt x="60" y="2427"/>
                  </a:cubicBezTo>
                  <a:lnTo>
                    <a:pt x="239" y="2427"/>
                  </a:lnTo>
                  <a:lnTo>
                    <a:pt x="298" y="2368"/>
                  </a:lnTo>
                  <a:lnTo>
                    <a:pt x="298" y="2308"/>
                  </a:lnTo>
                  <a:lnTo>
                    <a:pt x="279" y="2228"/>
                  </a:lnTo>
                  <a:lnTo>
                    <a:pt x="338" y="2308"/>
                  </a:lnTo>
                  <a:cubicBezTo>
                    <a:pt x="338" y="2387"/>
                    <a:pt x="358" y="2427"/>
                    <a:pt x="378" y="2487"/>
                  </a:cubicBezTo>
                  <a:lnTo>
                    <a:pt x="458" y="2487"/>
                  </a:lnTo>
                  <a:cubicBezTo>
                    <a:pt x="657" y="2089"/>
                    <a:pt x="577" y="1592"/>
                    <a:pt x="935" y="1234"/>
                  </a:cubicBezTo>
                  <a:cubicBezTo>
                    <a:pt x="995" y="955"/>
                    <a:pt x="1054" y="657"/>
                    <a:pt x="1114" y="398"/>
                  </a:cubicBezTo>
                  <a:cubicBezTo>
                    <a:pt x="1094" y="239"/>
                    <a:pt x="1074" y="6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7420;p9">
              <a:extLst>
                <a:ext uri="{FF2B5EF4-FFF2-40B4-BE49-F238E27FC236}">
                  <a16:creationId xmlns:a16="http://schemas.microsoft.com/office/drawing/2014/main" id="{33654945-763E-43EC-9AD8-8F8AA0C68084}"/>
                </a:ext>
              </a:extLst>
            </p:cNvPr>
            <p:cNvSpPr/>
            <p:nvPr/>
          </p:nvSpPr>
          <p:spPr>
            <a:xfrm>
              <a:off x="4746200" y="4621725"/>
              <a:ext cx="77600" cy="36575"/>
            </a:xfrm>
            <a:custGeom>
              <a:avLst/>
              <a:gdLst/>
              <a:ahLst/>
              <a:cxnLst/>
              <a:rect l="l" t="t" r="r" b="b"/>
              <a:pathLst>
                <a:path w="3104" h="1463" extrusionOk="0">
                  <a:moveTo>
                    <a:pt x="1681" y="0"/>
                  </a:moveTo>
                  <a:cubicBezTo>
                    <a:pt x="996" y="0"/>
                    <a:pt x="536" y="329"/>
                    <a:pt x="0" y="1085"/>
                  </a:cubicBezTo>
                  <a:cubicBezTo>
                    <a:pt x="60" y="1204"/>
                    <a:pt x="0" y="1383"/>
                    <a:pt x="159" y="1463"/>
                  </a:cubicBezTo>
                  <a:cubicBezTo>
                    <a:pt x="530" y="800"/>
                    <a:pt x="1014" y="328"/>
                    <a:pt x="1839" y="328"/>
                  </a:cubicBezTo>
                  <a:cubicBezTo>
                    <a:pt x="1856" y="328"/>
                    <a:pt x="1873" y="328"/>
                    <a:pt x="1890" y="329"/>
                  </a:cubicBezTo>
                  <a:cubicBezTo>
                    <a:pt x="2288" y="329"/>
                    <a:pt x="2586" y="587"/>
                    <a:pt x="2924" y="707"/>
                  </a:cubicBezTo>
                  <a:cubicBezTo>
                    <a:pt x="2964" y="736"/>
                    <a:pt x="2994" y="751"/>
                    <a:pt x="3021" y="751"/>
                  </a:cubicBezTo>
                  <a:cubicBezTo>
                    <a:pt x="3049" y="751"/>
                    <a:pt x="3073" y="736"/>
                    <a:pt x="3103" y="707"/>
                  </a:cubicBezTo>
                  <a:cubicBezTo>
                    <a:pt x="3024" y="587"/>
                    <a:pt x="2984" y="488"/>
                    <a:pt x="2904" y="368"/>
                  </a:cubicBezTo>
                  <a:cubicBezTo>
                    <a:pt x="2865" y="309"/>
                    <a:pt x="2805" y="229"/>
                    <a:pt x="2765" y="189"/>
                  </a:cubicBezTo>
                  <a:cubicBezTo>
                    <a:pt x="2340" y="66"/>
                    <a:pt x="1988" y="0"/>
                    <a:pt x="16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7421;p9">
              <a:extLst>
                <a:ext uri="{FF2B5EF4-FFF2-40B4-BE49-F238E27FC236}">
                  <a16:creationId xmlns:a16="http://schemas.microsoft.com/office/drawing/2014/main" id="{0DE61226-736D-46B6-AD45-8FFFACB49DC7}"/>
                </a:ext>
              </a:extLst>
            </p:cNvPr>
            <p:cNvSpPr/>
            <p:nvPr/>
          </p:nvSpPr>
          <p:spPr>
            <a:xfrm>
              <a:off x="4670100" y="4704525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57" y="1"/>
                  </a:moveTo>
                  <a:cubicBezTo>
                    <a:pt x="458" y="259"/>
                    <a:pt x="100" y="160"/>
                    <a:pt x="0" y="398"/>
                  </a:cubicBezTo>
                  <a:cubicBezTo>
                    <a:pt x="637" y="657"/>
                    <a:pt x="1274" y="737"/>
                    <a:pt x="1930" y="757"/>
                  </a:cubicBezTo>
                  <a:cubicBezTo>
                    <a:pt x="2268" y="737"/>
                    <a:pt x="2348" y="498"/>
                    <a:pt x="2328" y="200"/>
                  </a:cubicBezTo>
                  <a:cubicBezTo>
                    <a:pt x="2293" y="176"/>
                    <a:pt x="2265" y="167"/>
                    <a:pt x="2235" y="167"/>
                  </a:cubicBezTo>
                  <a:cubicBezTo>
                    <a:pt x="2215" y="167"/>
                    <a:pt x="2193" y="171"/>
                    <a:pt x="2169" y="180"/>
                  </a:cubicBezTo>
                  <a:cubicBezTo>
                    <a:pt x="2061" y="123"/>
                    <a:pt x="1948" y="108"/>
                    <a:pt x="1832" y="108"/>
                  </a:cubicBezTo>
                  <a:cubicBezTo>
                    <a:pt x="1707" y="108"/>
                    <a:pt x="1578" y="125"/>
                    <a:pt x="1451" y="125"/>
                  </a:cubicBezTo>
                  <a:cubicBezTo>
                    <a:pt x="1323" y="125"/>
                    <a:pt x="1197" y="108"/>
                    <a:pt x="1075" y="40"/>
                  </a:cubicBezTo>
                  <a:cubicBezTo>
                    <a:pt x="896" y="40"/>
                    <a:pt x="736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7422;p9">
              <a:extLst>
                <a:ext uri="{FF2B5EF4-FFF2-40B4-BE49-F238E27FC236}">
                  <a16:creationId xmlns:a16="http://schemas.microsoft.com/office/drawing/2014/main" id="{41298C81-1CF1-479B-8CBA-F45298DF4D1D}"/>
                </a:ext>
              </a:extLst>
            </p:cNvPr>
            <p:cNvSpPr/>
            <p:nvPr/>
          </p:nvSpPr>
          <p:spPr>
            <a:xfrm>
              <a:off x="4376175" y="4835825"/>
              <a:ext cx="19425" cy="73325"/>
            </a:xfrm>
            <a:custGeom>
              <a:avLst/>
              <a:gdLst/>
              <a:ahLst/>
              <a:cxnLst/>
              <a:rect l="l" t="t" r="r" b="b"/>
              <a:pathLst>
                <a:path w="777" h="2933" extrusionOk="0">
                  <a:moveTo>
                    <a:pt x="478" y="0"/>
                  </a:moveTo>
                  <a:cubicBezTo>
                    <a:pt x="319" y="955"/>
                    <a:pt x="1" y="1910"/>
                    <a:pt x="419" y="2865"/>
                  </a:cubicBezTo>
                  <a:cubicBezTo>
                    <a:pt x="466" y="2912"/>
                    <a:pt x="513" y="2932"/>
                    <a:pt x="560" y="2932"/>
                  </a:cubicBezTo>
                  <a:cubicBezTo>
                    <a:pt x="612" y="2932"/>
                    <a:pt x="665" y="2907"/>
                    <a:pt x="717" y="2865"/>
                  </a:cubicBezTo>
                  <a:cubicBezTo>
                    <a:pt x="777" y="1890"/>
                    <a:pt x="598" y="955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7423;p9">
              <a:extLst>
                <a:ext uri="{FF2B5EF4-FFF2-40B4-BE49-F238E27FC236}">
                  <a16:creationId xmlns:a16="http://schemas.microsoft.com/office/drawing/2014/main" id="{398F67C6-7D36-4E73-9C50-A119A0DBEF39}"/>
                </a:ext>
              </a:extLst>
            </p:cNvPr>
            <p:cNvSpPr/>
            <p:nvPr/>
          </p:nvSpPr>
          <p:spPr>
            <a:xfrm>
              <a:off x="4120075" y="4625075"/>
              <a:ext cx="81575" cy="23275"/>
            </a:xfrm>
            <a:custGeom>
              <a:avLst/>
              <a:gdLst/>
              <a:ahLst/>
              <a:cxnLst/>
              <a:rect l="l" t="t" r="r" b="b"/>
              <a:pathLst>
                <a:path w="3263" h="931" extrusionOk="0">
                  <a:moveTo>
                    <a:pt x="174" y="1"/>
                  </a:moveTo>
                  <a:cubicBezTo>
                    <a:pt x="135" y="1"/>
                    <a:pt x="104" y="27"/>
                    <a:pt x="80" y="75"/>
                  </a:cubicBezTo>
                  <a:lnTo>
                    <a:pt x="80" y="234"/>
                  </a:lnTo>
                  <a:lnTo>
                    <a:pt x="20" y="274"/>
                  </a:lnTo>
                  <a:cubicBezTo>
                    <a:pt x="0" y="294"/>
                    <a:pt x="20" y="354"/>
                    <a:pt x="80" y="374"/>
                  </a:cubicBezTo>
                  <a:lnTo>
                    <a:pt x="139" y="394"/>
                  </a:lnTo>
                  <a:lnTo>
                    <a:pt x="219" y="394"/>
                  </a:lnTo>
                  <a:cubicBezTo>
                    <a:pt x="378" y="473"/>
                    <a:pt x="517" y="473"/>
                    <a:pt x="676" y="473"/>
                  </a:cubicBezTo>
                  <a:cubicBezTo>
                    <a:pt x="776" y="473"/>
                    <a:pt x="895" y="473"/>
                    <a:pt x="975" y="573"/>
                  </a:cubicBezTo>
                  <a:cubicBezTo>
                    <a:pt x="1711" y="851"/>
                    <a:pt x="2487" y="931"/>
                    <a:pt x="3263" y="931"/>
                  </a:cubicBezTo>
                  <a:lnTo>
                    <a:pt x="3263" y="593"/>
                  </a:lnTo>
                  <a:cubicBezTo>
                    <a:pt x="3183" y="453"/>
                    <a:pt x="2984" y="533"/>
                    <a:pt x="2865" y="374"/>
                  </a:cubicBezTo>
                  <a:cubicBezTo>
                    <a:pt x="2781" y="321"/>
                    <a:pt x="2697" y="296"/>
                    <a:pt x="2610" y="296"/>
                  </a:cubicBezTo>
                  <a:cubicBezTo>
                    <a:pt x="2532" y="296"/>
                    <a:pt x="2452" y="316"/>
                    <a:pt x="2367" y="354"/>
                  </a:cubicBezTo>
                  <a:cubicBezTo>
                    <a:pt x="2137" y="354"/>
                    <a:pt x="1908" y="291"/>
                    <a:pt x="1678" y="291"/>
                  </a:cubicBezTo>
                  <a:cubicBezTo>
                    <a:pt x="1649" y="291"/>
                    <a:pt x="1620" y="292"/>
                    <a:pt x="1592" y="294"/>
                  </a:cubicBezTo>
                  <a:cubicBezTo>
                    <a:pt x="1472" y="294"/>
                    <a:pt x="1373" y="294"/>
                    <a:pt x="1293" y="195"/>
                  </a:cubicBezTo>
                  <a:cubicBezTo>
                    <a:pt x="1196" y="134"/>
                    <a:pt x="1091" y="118"/>
                    <a:pt x="984" y="118"/>
                  </a:cubicBezTo>
                  <a:cubicBezTo>
                    <a:pt x="861" y="118"/>
                    <a:pt x="734" y="139"/>
                    <a:pt x="611" y="139"/>
                  </a:cubicBezTo>
                  <a:cubicBezTo>
                    <a:pt x="488" y="139"/>
                    <a:pt x="369" y="118"/>
                    <a:pt x="259" y="36"/>
                  </a:cubicBezTo>
                  <a:cubicBezTo>
                    <a:pt x="227" y="12"/>
                    <a:pt x="199" y="1"/>
                    <a:pt x="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7424;p9">
              <a:extLst>
                <a:ext uri="{FF2B5EF4-FFF2-40B4-BE49-F238E27FC236}">
                  <a16:creationId xmlns:a16="http://schemas.microsoft.com/office/drawing/2014/main" id="{17804161-152E-48E3-8B5C-45E12D9113E7}"/>
                </a:ext>
              </a:extLst>
            </p:cNvPr>
            <p:cNvSpPr/>
            <p:nvPr/>
          </p:nvSpPr>
          <p:spPr>
            <a:xfrm>
              <a:off x="4768575" y="5020325"/>
              <a:ext cx="20900" cy="71150"/>
            </a:xfrm>
            <a:custGeom>
              <a:avLst/>
              <a:gdLst/>
              <a:ahLst/>
              <a:cxnLst/>
              <a:rect l="l" t="t" r="r" b="b"/>
              <a:pathLst>
                <a:path w="836" h="2846" extrusionOk="0">
                  <a:moveTo>
                    <a:pt x="279" y="0"/>
                  </a:moveTo>
                  <a:cubicBezTo>
                    <a:pt x="0" y="975"/>
                    <a:pt x="219" y="1890"/>
                    <a:pt x="497" y="2845"/>
                  </a:cubicBezTo>
                  <a:cubicBezTo>
                    <a:pt x="529" y="2703"/>
                    <a:pt x="435" y="2423"/>
                    <a:pt x="624" y="2423"/>
                  </a:cubicBezTo>
                  <a:cubicBezTo>
                    <a:pt x="673" y="2423"/>
                    <a:pt x="741" y="2442"/>
                    <a:pt x="836" y="2487"/>
                  </a:cubicBezTo>
                  <a:cubicBezTo>
                    <a:pt x="776" y="1970"/>
                    <a:pt x="716" y="1433"/>
                    <a:pt x="637" y="896"/>
                  </a:cubicBezTo>
                  <a:cubicBezTo>
                    <a:pt x="338" y="677"/>
                    <a:pt x="637" y="19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7425;p9">
              <a:extLst>
                <a:ext uri="{FF2B5EF4-FFF2-40B4-BE49-F238E27FC236}">
                  <a16:creationId xmlns:a16="http://schemas.microsoft.com/office/drawing/2014/main" id="{0D02946F-BE5E-4CF1-AC0D-03DBA2189B72}"/>
                </a:ext>
              </a:extLst>
            </p:cNvPr>
            <p:cNvSpPr/>
            <p:nvPr/>
          </p:nvSpPr>
          <p:spPr>
            <a:xfrm>
              <a:off x="4229475" y="4713200"/>
              <a:ext cx="19425" cy="72075"/>
            </a:xfrm>
            <a:custGeom>
              <a:avLst/>
              <a:gdLst/>
              <a:ahLst/>
              <a:cxnLst/>
              <a:rect l="l" t="t" r="r" b="b"/>
              <a:pathLst>
                <a:path w="777" h="2883" extrusionOk="0">
                  <a:moveTo>
                    <a:pt x="568" y="0"/>
                  </a:moveTo>
                  <a:cubicBezTo>
                    <a:pt x="538" y="0"/>
                    <a:pt x="502" y="10"/>
                    <a:pt x="458" y="32"/>
                  </a:cubicBezTo>
                  <a:cubicBezTo>
                    <a:pt x="160" y="827"/>
                    <a:pt x="0" y="1623"/>
                    <a:pt x="279" y="2478"/>
                  </a:cubicBezTo>
                  <a:cubicBezTo>
                    <a:pt x="180" y="2598"/>
                    <a:pt x="199" y="2717"/>
                    <a:pt x="219" y="2876"/>
                  </a:cubicBezTo>
                  <a:cubicBezTo>
                    <a:pt x="253" y="2880"/>
                    <a:pt x="284" y="2882"/>
                    <a:pt x="311" y="2882"/>
                  </a:cubicBezTo>
                  <a:cubicBezTo>
                    <a:pt x="430" y="2882"/>
                    <a:pt x="487" y="2839"/>
                    <a:pt x="438" y="2677"/>
                  </a:cubicBezTo>
                  <a:cubicBezTo>
                    <a:pt x="597" y="2399"/>
                    <a:pt x="677" y="2100"/>
                    <a:pt x="617" y="1782"/>
                  </a:cubicBezTo>
                  <a:cubicBezTo>
                    <a:pt x="557" y="1225"/>
                    <a:pt x="657" y="728"/>
                    <a:pt x="776" y="211"/>
                  </a:cubicBezTo>
                  <a:cubicBezTo>
                    <a:pt x="714" y="118"/>
                    <a:pt x="676" y="0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7426;p9">
              <a:extLst>
                <a:ext uri="{FF2B5EF4-FFF2-40B4-BE49-F238E27FC236}">
                  <a16:creationId xmlns:a16="http://schemas.microsoft.com/office/drawing/2014/main" id="{1C258175-CD0A-4E2F-A506-6690C3E33671}"/>
                </a:ext>
              </a:extLst>
            </p:cNvPr>
            <p:cNvSpPr/>
            <p:nvPr/>
          </p:nvSpPr>
          <p:spPr>
            <a:xfrm>
              <a:off x="5393700" y="4653800"/>
              <a:ext cx="63175" cy="29375"/>
            </a:xfrm>
            <a:custGeom>
              <a:avLst/>
              <a:gdLst/>
              <a:ahLst/>
              <a:cxnLst/>
              <a:rect l="l" t="t" r="r" b="b"/>
              <a:pathLst>
                <a:path w="2527" h="1175" extrusionOk="0">
                  <a:moveTo>
                    <a:pt x="1930" y="1"/>
                  </a:moveTo>
                  <a:cubicBezTo>
                    <a:pt x="1194" y="100"/>
                    <a:pt x="478" y="180"/>
                    <a:pt x="0" y="816"/>
                  </a:cubicBezTo>
                  <a:cubicBezTo>
                    <a:pt x="259" y="836"/>
                    <a:pt x="458" y="916"/>
                    <a:pt x="557" y="1174"/>
                  </a:cubicBezTo>
                  <a:cubicBezTo>
                    <a:pt x="1254" y="1015"/>
                    <a:pt x="1870" y="677"/>
                    <a:pt x="2527" y="319"/>
                  </a:cubicBezTo>
                  <a:cubicBezTo>
                    <a:pt x="2368" y="100"/>
                    <a:pt x="2149" y="40"/>
                    <a:pt x="19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7427;p9">
              <a:extLst>
                <a:ext uri="{FF2B5EF4-FFF2-40B4-BE49-F238E27FC236}">
                  <a16:creationId xmlns:a16="http://schemas.microsoft.com/office/drawing/2014/main" id="{4FCEEC35-3D27-4060-A168-272CC4F760B3}"/>
                </a:ext>
              </a:extLst>
            </p:cNvPr>
            <p:cNvSpPr/>
            <p:nvPr/>
          </p:nvSpPr>
          <p:spPr>
            <a:xfrm>
              <a:off x="4644725" y="5120775"/>
              <a:ext cx="59225" cy="22400"/>
            </a:xfrm>
            <a:custGeom>
              <a:avLst/>
              <a:gdLst/>
              <a:ahLst/>
              <a:cxnLst/>
              <a:rect l="l" t="t" r="r" b="b"/>
              <a:pathLst>
                <a:path w="2369" h="896" extrusionOk="0">
                  <a:moveTo>
                    <a:pt x="379" y="1"/>
                  </a:moveTo>
                  <a:cubicBezTo>
                    <a:pt x="200" y="41"/>
                    <a:pt x="1" y="60"/>
                    <a:pt x="260" y="299"/>
                  </a:cubicBezTo>
                  <a:cubicBezTo>
                    <a:pt x="319" y="339"/>
                    <a:pt x="319" y="458"/>
                    <a:pt x="359" y="538"/>
                  </a:cubicBezTo>
                  <a:cubicBezTo>
                    <a:pt x="896" y="737"/>
                    <a:pt x="1493" y="816"/>
                    <a:pt x="2090" y="896"/>
                  </a:cubicBezTo>
                  <a:cubicBezTo>
                    <a:pt x="2368" y="458"/>
                    <a:pt x="1851" y="538"/>
                    <a:pt x="1751" y="339"/>
                  </a:cubicBezTo>
                  <a:cubicBezTo>
                    <a:pt x="1314" y="140"/>
                    <a:pt x="856" y="2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7428;p9">
              <a:extLst>
                <a:ext uri="{FF2B5EF4-FFF2-40B4-BE49-F238E27FC236}">
                  <a16:creationId xmlns:a16="http://schemas.microsoft.com/office/drawing/2014/main" id="{7576A5D2-7381-4906-9A30-6DA0D4A42C09}"/>
                </a:ext>
              </a:extLst>
            </p:cNvPr>
            <p:cNvSpPr/>
            <p:nvPr/>
          </p:nvSpPr>
          <p:spPr>
            <a:xfrm>
              <a:off x="4342875" y="4902450"/>
              <a:ext cx="18900" cy="71100"/>
            </a:xfrm>
            <a:custGeom>
              <a:avLst/>
              <a:gdLst/>
              <a:ahLst/>
              <a:cxnLst/>
              <a:rect l="l" t="t" r="r" b="b"/>
              <a:pathLst>
                <a:path w="756" h="2844" extrusionOk="0">
                  <a:moveTo>
                    <a:pt x="373" y="736"/>
                  </a:moveTo>
                  <a:cubicBezTo>
                    <a:pt x="408" y="929"/>
                    <a:pt x="353" y="1121"/>
                    <a:pt x="398" y="1314"/>
                  </a:cubicBezTo>
                  <a:cubicBezTo>
                    <a:pt x="341" y="1114"/>
                    <a:pt x="396" y="914"/>
                    <a:pt x="373" y="736"/>
                  </a:cubicBezTo>
                  <a:close/>
                  <a:moveTo>
                    <a:pt x="637" y="1"/>
                  </a:moveTo>
                  <a:lnTo>
                    <a:pt x="637" y="1"/>
                  </a:lnTo>
                  <a:cubicBezTo>
                    <a:pt x="519" y="68"/>
                    <a:pt x="388" y="149"/>
                    <a:pt x="242" y="149"/>
                  </a:cubicBezTo>
                  <a:cubicBezTo>
                    <a:pt x="215" y="149"/>
                    <a:pt x="187" y="146"/>
                    <a:pt x="159" y="140"/>
                  </a:cubicBezTo>
                  <a:lnTo>
                    <a:pt x="159" y="140"/>
                  </a:lnTo>
                  <a:cubicBezTo>
                    <a:pt x="219" y="279"/>
                    <a:pt x="259" y="399"/>
                    <a:pt x="298" y="538"/>
                  </a:cubicBezTo>
                  <a:cubicBezTo>
                    <a:pt x="0" y="1294"/>
                    <a:pt x="99" y="2050"/>
                    <a:pt x="298" y="2826"/>
                  </a:cubicBezTo>
                  <a:cubicBezTo>
                    <a:pt x="341" y="2838"/>
                    <a:pt x="376" y="2844"/>
                    <a:pt x="405" y="2844"/>
                  </a:cubicBezTo>
                  <a:cubicBezTo>
                    <a:pt x="606" y="2844"/>
                    <a:pt x="512" y="2572"/>
                    <a:pt x="617" y="2468"/>
                  </a:cubicBezTo>
                  <a:cubicBezTo>
                    <a:pt x="557" y="2289"/>
                    <a:pt x="458" y="2090"/>
                    <a:pt x="517" y="1970"/>
                  </a:cubicBezTo>
                  <a:cubicBezTo>
                    <a:pt x="756" y="1314"/>
                    <a:pt x="637" y="637"/>
                    <a:pt x="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7429;p9">
              <a:extLst>
                <a:ext uri="{FF2B5EF4-FFF2-40B4-BE49-F238E27FC236}">
                  <a16:creationId xmlns:a16="http://schemas.microsoft.com/office/drawing/2014/main" id="{A8681657-16F1-446F-AD3B-56491531AD1E}"/>
                </a:ext>
              </a:extLst>
            </p:cNvPr>
            <p:cNvSpPr/>
            <p:nvPr/>
          </p:nvSpPr>
          <p:spPr>
            <a:xfrm>
              <a:off x="5358375" y="4740825"/>
              <a:ext cx="72150" cy="20425"/>
            </a:xfrm>
            <a:custGeom>
              <a:avLst/>
              <a:gdLst/>
              <a:ahLst/>
              <a:cxnLst/>
              <a:rect l="l" t="t" r="r" b="b"/>
              <a:pathLst>
                <a:path w="2886" h="817" extrusionOk="0">
                  <a:moveTo>
                    <a:pt x="2110" y="1"/>
                  </a:moveTo>
                  <a:cubicBezTo>
                    <a:pt x="1553" y="100"/>
                    <a:pt x="956" y="220"/>
                    <a:pt x="379" y="319"/>
                  </a:cubicBezTo>
                  <a:cubicBezTo>
                    <a:pt x="279" y="498"/>
                    <a:pt x="1" y="538"/>
                    <a:pt x="21" y="816"/>
                  </a:cubicBezTo>
                  <a:cubicBezTo>
                    <a:pt x="885" y="701"/>
                    <a:pt x="1750" y="437"/>
                    <a:pt x="2650" y="437"/>
                  </a:cubicBezTo>
                  <a:cubicBezTo>
                    <a:pt x="2682" y="437"/>
                    <a:pt x="2714" y="438"/>
                    <a:pt x="2746" y="438"/>
                  </a:cubicBezTo>
                  <a:cubicBezTo>
                    <a:pt x="2786" y="438"/>
                    <a:pt x="2846" y="379"/>
                    <a:pt x="2885" y="339"/>
                  </a:cubicBezTo>
                  <a:cubicBezTo>
                    <a:pt x="2607" y="339"/>
                    <a:pt x="2368" y="279"/>
                    <a:pt x="2149" y="140"/>
                  </a:cubicBezTo>
                  <a:cubicBezTo>
                    <a:pt x="2149" y="100"/>
                    <a:pt x="2149" y="41"/>
                    <a:pt x="2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7430;p9">
              <a:extLst>
                <a:ext uri="{FF2B5EF4-FFF2-40B4-BE49-F238E27FC236}">
                  <a16:creationId xmlns:a16="http://schemas.microsoft.com/office/drawing/2014/main" id="{ABDF78EF-9A12-4E46-9975-9D957CE57589}"/>
                </a:ext>
              </a:extLst>
            </p:cNvPr>
            <p:cNvSpPr/>
            <p:nvPr/>
          </p:nvSpPr>
          <p:spPr>
            <a:xfrm>
              <a:off x="5055525" y="4624800"/>
              <a:ext cx="31350" cy="54400"/>
            </a:xfrm>
            <a:custGeom>
              <a:avLst/>
              <a:gdLst/>
              <a:ahLst/>
              <a:cxnLst/>
              <a:rect l="l" t="t" r="r" b="b"/>
              <a:pathLst>
                <a:path w="1254" h="2176" extrusionOk="0">
                  <a:moveTo>
                    <a:pt x="778" y="0"/>
                  </a:moveTo>
                  <a:cubicBezTo>
                    <a:pt x="527" y="0"/>
                    <a:pt x="366" y="199"/>
                    <a:pt x="279" y="504"/>
                  </a:cubicBezTo>
                  <a:cubicBezTo>
                    <a:pt x="140" y="1041"/>
                    <a:pt x="0" y="1598"/>
                    <a:pt x="60" y="2175"/>
                  </a:cubicBezTo>
                  <a:cubicBezTo>
                    <a:pt x="70" y="2176"/>
                    <a:pt x="80" y="2176"/>
                    <a:pt x="90" y="2176"/>
                  </a:cubicBezTo>
                  <a:cubicBezTo>
                    <a:pt x="438" y="2176"/>
                    <a:pt x="443" y="1833"/>
                    <a:pt x="637" y="1678"/>
                  </a:cubicBezTo>
                  <a:cubicBezTo>
                    <a:pt x="895" y="1479"/>
                    <a:pt x="498" y="922"/>
                    <a:pt x="1035" y="822"/>
                  </a:cubicBezTo>
                  <a:cubicBezTo>
                    <a:pt x="1194" y="763"/>
                    <a:pt x="1254" y="604"/>
                    <a:pt x="1254" y="425"/>
                  </a:cubicBezTo>
                  <a:cubicBezTo>
                    <a:pt x="1214" y="285"/>
                    <a:pt x="1174" y="186"/>
                    <a:pt x="1094" y="86"/>
                  </a:cubicBezTo>
                  <a:cubicBezTo>
                    <a:pt x="976" y="27"/>
                    <a:pt x="871" y="0"/>
                    <a:pt x="7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7431;p9">
              <a:extLst>
                <a:ext uri="{FF2B5EF4-FFF2-40B4-BE49-F238E27FC236}">
                  <a16:creationId xmlns:a16="http://schemas.microsoft.com/office/drawing/2014/main" id="{0D84E6D9-D5ED-4F06-941C-B6D0F8DE7C8E}"/>
                </a:ext>
              </a:extLst>
            </p:cNvPr>
            <p:cNvSpPr/>
            <p:nvPr/>
          </p:nvSpPr>
          <p:spPr>
            <a:xfrm>
              <a:off x="5091325" y="4822400"/>
              <a:ext cx="29875" cy="63175"/>
            </a:xfrm>
            <a:custGeom>
              <a:avLst/>
              <a:gdLst/>
              <a:ahLst/>
              <a:cxnLst/>
              <a:rect l="l" t="t" r="r" b="b"/>
              <a:pathLst>
                <a:path w="1195" h="2527" extrusionOk="0">
                  <a:moveTo>
                    <a:pt x="1154" y="0"/>
                  </a:moveTo>
                  <a:lnTo>
                    <a:pt x="1154" y="0"/>
                  </a:lnTo>
                  <a:cubicBezTo>
                    <a:pt x="498" y="517"/>
                    <a:pt x="359" y="1234"/>
                    <a:pt x="40" y="1830"/>
                  </a:cubicBezTo>
                  <a:cubicBezTo>
                    <a:pt x="20" y="1930"/>
                    <a:pt x="20" y="2049"/>
                    <a:pt x="1" y="2149"/>
                  </a:cubicBezTo>
                  <a:cubicBezTo>
                    <a:pt x="160" y="2228"/>
                    <a:pt x="160" y="2387"/>
                    <a:pt x="199" y="2527"/>
                  </a:cubicBezTo>
                  <a:cubicBezTo>
                    <a:pt x="458" y="2188"/>
                    <a:pt x="538" y="1731"/>
                    <a:pt x="697" y="1333"/>
                  </a:cubicBezTo>
                  <a:cubicBezTo>
                    <a:pt x="836" y="935"/>
                    <a:pt x="1194" y="597"/>
                    <a:pt x="1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7432;p9">
              <a:extLst>
                <a:ext uri="{FF2B5EF4-FFF2-40B4-BE49-F238E27FC236}">
                  <a16:creationId xmlns:a16="http://schemas.microsoft.com/office/drawing/2014/main" id="{E8EC26DB-E6F0-4484-A892-4E629AF20BE1}"/>
                </a:ext>
              </a:extLst>
            </p:cNvPr>
            <p:cNvSpPr/>
            <p:nvPr/>
          </p:nvSpPr>
          <p:spPr>
            <a:xfrm>
              <a:off x="5203725" y="4790050"/>
              <a:ext cx="90525" cy="22925"/>
            </a:xfrm>
            <a:custGeom>
              <a:avLst/>
              <a:gdLst/>
              <a:ahLst/>
              <a:cxnLst/>
              <a:rect l="l" t="t" r="r" b="b"/>
              <a:pathLst>
                <a:path w="3621" h="917" extrusionOk="0">
                  <a:moveTo>
                    <a:pt x="2504" y="0"/>
                  </a:moveTo>
                  <a:cubicBezTo>
                    <a:pt x="1983" y="0"/>
                    <a:pt x="1451" y="92"/>
                    <a:pt x="955" y="339"/>
                  </a:cubicBezTo>
                  <a:cubicBezTo>
                    <a:pt x="816" y="558"/>
                    <a:pt x="557" y="538"/>
                    <a:pt x="358" y="618"/>
                  </a:cubicBezTo>
                  <a:cubicBezTo>
                    <a:pt x="259" y="638"/>
                    <a:pt x="159" y="638"/>
                    <a:pt x="60" y="658"/>
                  </a:cubicBezTo>
                  <a:cubicBezTo>
                    <a:pt x="20" y="717"/>
                    <a:pt x="0" y="757"/>
                    <a:pt x="20" y="837"/>
                  </a:cubicBezTo>
                  <a:cubicBezTo>
                    <a:pt x="60" y="896"/>
                    <a:pt x="120" y="916"/>
                    <a:pt x="199" y="916"/>
                  </a:cubicBezTo>
                  <a:cubicBezTo>
                    <a:pt x="299" y="916"/>
                    <a:pt x="398" y="857"/>
                    <a:pt x="498" y="857"/>
                  </a:cubicBezTo>
                  <a:cubicBezTo>
                    <a:pt x="716" y="837"/>
                    <a:pt x="915" y="817"/>
                    <a:pt x="1134" y="797"/>
                  </a:cubicBezTo>
                  <a:cubicBezTo>
                    <a:pt x="1254" y="737"/>
                    <a:pt x="1413" y="717"/>
                    <a:pt x="1572" y="697"/>
                  </a:cubicBezTo>
                  <a:cubicBezTo>
                    <a:pt x="1890" y="697"/>
                    <a:pt x="2228" y="697"/>
                    <a:pt x="2527" y="498"/>
                  </a:cubicBezTo>
                  <a:cubicBezTo>
                    <a:pt x="2765" y="300"/>
                    <a:pt x="3084" y="439"/>
                    <a:pt x="3322" y="319"/>
                  </a:cubicBezTo>
                  <a:cubicBezTo>
                    <a:pt x="3402" y="319"/>
                    <a:pt x="3501" y="300"/>
                    <a:pt x="3581" y="300"/>
                  </a:cubicBezTo>
                  <a:cubicBezTo>
                    <a:pt x="3621" y="200"/>
                    <a:pt x="3621" y="121"/>
                    <a:pt x="3501" y="41"/>
                  </a:cubicBezTo>
                  <a:cubicBezTo>
                    <a:pt x="3412" y="21"/>
                    <a:pt x="3317" y="16"/>
                    <a:pt x="3223" y="16"/>
                  </a:cubicBezTo>
                  <a:cubicBezTo>
                    <a:pt x="3128" y="16"/>
                    <a:pt x="3034" y="21"/>
                    <a:pt x="2944" y="21"/>
                  </a:cubicBezTo>
                  <a:cubicBezTo>
                    <a:pt x="2799" y="8"/>
                    <a:pt x="2652" y="0"/>
                    <a:pt x="2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7433;p9">
              <a:extLst>
                <a:ext uri="{FF2B5EF4-FFF2-40B4-BE49-F238E27FC236}">
                  <a16:creationId xmlns:a16="http://schemas.microsoft.com/office/drawing/2014/main" id="{8A745C43-027D-4E58-8B6A-3C6438727682}"/>
                </a:ext>
              </a:extLst>
            </p:cNvPr>
            <p:cNvSpPr/>
            <p:nvPr/>
          </p:nvSpPr>
          <p:spPr>
            <a:xfrm>
              <a:off x="5063975" y="5029775"/>
              <a:ext cx="9975" cy="83575"/>
            </a:xfrm>
            <a:custGeom>
              <a:avLst/>
              <a:gdLst/>
              <a:ahLst/>
              <a:cxnLst/>
              <a:rect l="l" t="t" r="r" b="b"/>
              <a:pathLst>
                <a:path w="399" h="3343" extrusionOk="0">
                  <a:moveTo>
                    <a:pt x="398" y="0"/>
                  </a:moveTo>
                  <a:cubicBezTo>
                    <a:pt x="140" y="279"/>
                    <a:pt x="239" y="597"/>
                    <a:pt x="219" y="896"/>
                  </a:cubicBezTo>
                  <a:cubicBezTo>
                    <a:pt x="199" y="1154"/>
                    <a:pt x="319" y="1413"/>
                    <a:pt x="40" y="1592"/>
                  </a:cubicBezTo>
                  <a:cubicBezTo>
                    <a:pt x="0" y="2865"/>
                    <a:pt x="0" y="2865"/>
                    <a:pt x="398" y="3342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7434;p9">
              <a:extLst>
                <a:ext uri="{FF2B5EF4-FFF2-40B4-BE49-F238E27FC236}">
                  <a16:creationId xmlns:a16="http://schemas.microsoft.com/office/drawing/2014/main" id="{72B407C9-EA9B-4494-9EB4-8DD31B2B6C5B}"/>
                </a:ext>
              </a:extLst>
            </p:cNvPr>
            <p:cNvSpPr/>
            <p:nvPr/>
          </p:nvSpPr>
          <p:spPr>
            <a:xfrm>
              <a:off x="5015725" y="4815625"/>
              <a:ext cx="33550" cy="56525"/>
            </a:xfrm>
            <a:custGeom>
              <a:avLst/>
              <a:gdLst/>
              <a:ahLst/>
              <a:cxnLst/>
              <a:rect l="l" t="t" r="r" b="b"/>
              <a:pathLst>
                <a:path w="1342" h="2261" extrusionOk="0">
                  <a:moveTo>
                    <a:pt x="1189" y="1"/>
                  </a:moveTo>
                  <a:cubicBezTo>
                    <a:pt x="1161" y="1"/>
                    <a:pt x="1130" y="5"/>
                    <a:pt x="1095" y="13"/>
                  </a:cubicBezTo>
                  <a:cubicBezTo>
                    <a:pt x="1055" y="72"/>
                    <a:pt x="995" y="112"/>
                    <a:pt x="956" y="192"/>
                  </a:cubicBezTo>
                  <a:cubicBezTo>
                    <a:pt x="836" y="271"/>
                    <a:pt x="876" y="430"/>
                    <a:pt x="757" y="510"/>
                  </a:cubicBezTo>
                  <a:cubicBezTo>
                    <a:pt x="438" y="987"/>
                    <a:pt x="160" y="1485"/>
                    <a:pt x="1" y="2022"/>
                  </a:cubicBezTo>
                  <a:cubicBezTo>
                    <a:pt x="80" y="2101"/>
                    <a:pt x="140" y="2181"/>
                    <a:pt x="200" y="2260"/>
                  </a:cubicBezTo>
                  <a:cubicBezTo>
                    <a:pt x="498" y="1723"/>
                    <a:pt x="797" y="1206"/>
                    <a:pt x="1095" y="729"/>
                  </a:cubicBezTo>
                  <a:cubicBezTo>
                    <a:pt x="1194" y="609"/>
                    <a:pt x="1155" y="470"/>
                    <a:pt x="1254" y="371"/>
                  </a:cubicBezTo>
                  <a:cubicBezTo>
                    <a:pt x="1274" y="311"/>
                    <a:pt x="1294" y="271"/>
                    <a:pt x="1294" y="211"/>
                  </a:cubicBezTo>
                  <a:cubicBezTo>
                    <a:pt x="1342" y="68"/>
                    <a:pt x="1300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7435;p9">
              <a:extLst>
                <a:ext uri="{FF2B5EF4-FFF2-40B4-BE49-F238E27FC236}">
                  <a16:creationId xmlns:a16="http://schemas.microsoft.com/office/drawing/2014/main" id="{B3AD9DFA-C626-4FF9-98D2-C7A11ED01A78}"/>
                </a:ext>
              </a:extLst>
            </p:cNvPr>
            <p:cNvSpPr/>
            <p:nvPr/>
          </p:nvSpPr>
          <p:spPr>
            <a:xfrm>
              <a:off x="4382650" y="4907425"/>
              <a:ext cx="20900" cy="65675"/>
            </a:xfrm>
            <a:custGeom>
              <a:avLst/>
              <a:gdLst/>
              <a:ahLst/>
              <a:cxnLst/>
              <a:rect l="l" t="t" r="r" b="b"/>
              <a:pathLst>
                <a:path w="836" h="2627" extrusionOk="0">
                  <a:moveTo>
                    <a:pt x="160" y="1"/>
                  </a:moveTo>
                  <a:cubicBezTo>
                    <a:pt x="140" y="41"/>
                    <a:pt x="120" y="100"/>
                    <a:pt x="140" y="200"/>
                  </a:cubicBezTo>
                  <a:cubicBezTo>
                    <a:pt x="299" y="419"/>
                    <a:pt x="0" y="637"/>
                    <a:pt x="120" y="896"/>
                  </a:cubicBezTo>
                  <a:cubicBezTo>
                    <a:pt x="140" y="896"/>
                    <a:pt x="140" y="916"/>
                    <a:pt x="160" y="936"/>
                  </a:cubicBezTo>
                  <a:cubicBezTo>
                    <a:pt x="199" y="995"/>
                    <a:pt x="199" y="1015"/>
                    <a:pt x="140" y="1075"/>
                  </a:cubicBezTo>
                  <a:cubicBezTo>
                    <a:pt x="259" y="1592"/>
                    <a:pt x="359" y="2109"/>
                    <a:pt x="498" y="2627"/>
                  </a:cubicBezTo>
                  <a:cubicBezTo>
                    <a:pt x="617" y="2527"/>
                    <a:pt x="717" y="2408"/>
                    <a:pt x="836" y="2288"/>
                  </a:cubicBezTo>
                  <a:cubicBezTo>
                    <a:pt x="756" y="1811"/>
                    <a:pt x="717" y="1373"/>
                    <a:pt x="637" y="896"/>
                  </a:cubicBezTo>
                  <a:cubicBezTo>
                    <a:pt x="538" y="777"/>
                    <a:pt x="597" y="618"/>
                    <a:pt x="498" y="518"/>
                  </a:cubicBezTo>
                  <a:cubicBezTo>
                    <a:pt x="458" y="339"/>
                    <a:pt x="458" y="18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7436;p9">
              <a:extLst>
                <a:ext uri="{FF2B5EF4-FFF2-40B4-BE49-F238E27FC236}">
                  <a16:creationId xmlns:a16="http://schemas.microsoft.com/office/drawing/2014/main" id="{B0CC50DB-6A5D-4F4F-ABD1-58C9949D9A4D}"/>
                </a:ext>
              </a:extLst>
            </p:cNvPr>
            <p:cNvSpPr/>
            <p:nvPr/>
          </p:nvSpPr>
          <p:spPr>
            <a:xfrm>
              <a:off x="5213675" y="4784100"/>
              <a:ext cx="68150" cy="18950"/>
            </a:xfrm>
            <a:custGeom>
              <a:avLst/>
              <a:gdLst/>
              <a:ahLst/>
              <a:cxnLst/>
              <a:rect l="l" t="t" r="r" b="b"/>
              <a:pathLst>
                <a:path w="2726" h="758" extrusionOk="0">
                  <a:moveTo>
                    <a:pt x="1970" y="0"/>
                  </a:moveTo>
                  <a:cubicBezTo>
                    <a:pt x="1714" y="0"/>
                    <a:pt x="1473" y="176"/>
                    <a:pt x="1208" y="176"/>
                  </a:cubicBezTo>
                  <a:cubicBezTo>
                    <a:pt x="1164" y="176"/>
                    <a:pt x="1120" y="171"/>
                    <a:pt x="1074" y="160"/>
                  </a:cubicBezTo>
                  <a:cubicBezTo>
                    <a:pt x="929" y="101"/>
                    <a:pt x="783" y="64"/>
                    <a:pt x="622" y="64"/>
                  </a:cubicBezTo>
                  <a:cubicBezTo>
                    <a:pt x="563" y="64"/>
                    <a:pt x="502" y="69"/>
                    <a:pt x="438" y="80"/>
                  </a:cubicBezTo>
                  <a:cubicBezTo>
                    <a:pt x="279" y="179"/>
                    <a:pt x="0" y="199"/>
                    <a:pt x="20" y="498"/>
                  </a:cubicBezTo>
                  <a:cubicBezTo>
                    <a:pt x="139" y="538"/>
                    <a:pt x="299" y="557"/>
                    <a:pt x="378" y="697"/>
                  </a:cubicBezTo>
                  <a:cubicBezTo>
                    <a:pt x="404" y="735"/>
                    <a:pt x="438" y="757"/>
                    <a:pt x="475" y="757"/>
                  </a:cubicBezTo>
                  <a:cubicBezTo>
                    <a:pt x="495" y="757"/>
                    <a:pt x="516" y="751"/>
                    <a:pt x="537" y="736"/>
                  </a:cubicBezTo>
                  <a:cubicBezTo>
                    <a:pt x="1188" y="588"/>
                    <a:pt x="1821" y="335"/>
                    <a:pt x="2486" y="335"/>
                  </a:cubicBezTo>
                  <a:cubicBezTo>
                    <a:pt x="2532" y="335"/>
                    <a:pt x="2579" y="336"/>
                    <a:pt x="2626" y="339"/>
                  </a:cubicBezTo>
                  <a:cubicBezTo>
                    <a:pt x="2706" y="339"/>
                    <a:pt x="2725" y="279"/>
                    <a:pt x="2706" y="199"/>
                  </a:cubicBezTo>
                  <a:cubicBezTo>
                    <a:pt x="2649" y="185"/>
                    <a:pt x="2589" y="182"/>
                    <a:pt x="2528" y="182"/>
                  </a:cubicBezTo>
                  <a:cubicBezTo>
                    <a:pt x="2484" y="182"/>
                    <a:pt x="2439" y="184"/>
                    <a:pt x="2394" y="184"/>
                  </a:cubicBezTo>
                  <a:cubicBezTo>
                    <a:pt x="2240" y="184"/>
                    <a:pt x="2087" y="165"/>
                    <a:pt x="19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7437;p9">
              <a:extLst>
                <a:ext uri="{FF2B5EF4-FFF2-40B4-BE49-F238E27FC236}">
                  <a16:creationId xmlns:a16="http://schemas.microsoft.com/office/drawing/2014/main" id="{CAA2C0B2-A74B-4F7F-ACEE-313C280E48AA}"/>
                </a:ext>
              </a:extLst>
            </p:cNvPr>
            <p:cNvSpPr/>
            <p:nvPr/>
          </p:nvSpPr>
          <p:spPr>
            <a:xfrm>
              <a:off x="4617875" y="4736850"/>
              <a:ext cx="29875" cy="51750"/>
            </a:xfrm>
            <a:custGeom>
              <a:avLst/>
              <a:gdLst/>
              <a:ahLst/>
              <a:cxnLst/>
              <a:rect l="l" t="t" r="r" b="b"/>
              <a:pathLst>
                <a:path w="1195" h="2070" extrusionOk="0">
                  <a:moveTo>
                    <a:pt x="717" y="1"/>
                  </a:moveTo>
                  <a:cubicBezTo>
                    <a:pt x="498" y="637"/>
                    <a:pt x="60" y="1174"/>
                    <a:pt x="1" y="1890"/>
                  </a:cubicBezTo>
                  <a:cubicBezTo>
                    <a:pt x="80" y="2030"/>
                    <a:pt x="200" y="2069"/>
                    <a:pt x="359" y="2069"/>
                  </a:cubicBezTo>
                  <a:cubicBezTo>
                    <a:pt x="399" y="2050"/>
                    <a:pt x="458" y="2050"/>
                    <a:pt x="498" y="2030"/>
                  </a:cubicBezTo>
                  <a:cubicBezTo>
                    <a:pt x="498" y="1552"/>
                    <a:pt x="796" y="1154"/>
                    <a:pt x="896" y="697"/>
                  </a:cubicBezTo>
                  <a:cubicBezTo>
                    <a:pt x="936" y="458"/>
                    <a:pt x="1194" y="140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7438;p9">
              <a:extLst>
                <a:ext uri="{FF2B5EF4-FFF2-40B4-BE49-F238E27FC236}">
                  <a16:creationId xmlns:a16="http://schemas.microsoft.com/office/drawing/2014/main" id="{0B57129A-A9F6-47AE-84A7-5AB1B4D64F2C}"/>
                </a:ext>
              </a:extLst>
            </p:cNvPr>
            <p:cNvSpPr/>
            <p:nvPr/>
          </p:nvSpPr>
          <p:spPr>
            <a:xfrm>
              <a:off x="4732275" y="4648825"/>
              <a:ext cx="37300" cy="42800"/>
            </a:xfrm>
            <a:custGeom>
              <a:avLst/>
              <a:gdLst/>
              <a:ahLst/>
              <a:cxnLst/>
              <a:rect l="l" t="t" r="r" b="b"/>
              <a:pathLst>
                <a:path w="1492" h="1712" extrusionOk="0">
                  <a:moveTo>
                    <a:pt x="557" y="1"/>
                  </a:moveTo>
                  <a:cubicBezTo>
                    <a:pt x="0" y="916"/>
                    <a:pt x="20" y="1015"/>
                    <a:pt x="855" y="1572"/>
                  </a:cubicBezTo>
                  <a:cubicBezTo>
                    <a:pt x="955" y="1672"/>
                    <a:pt x="1134" y="1612"/>
                    <a:pt x="1233" y="1711"/>
                  </a:cubicBezTo>
                  <a:lnTo>
                    <a:pt x="1393" y="1711"/>
                  </a:lnTo>
                  <a:cubicBezTo>
                    <a:pt x="1492" y="1592"/>
                    <a:pt x="1492" y="1493"/>
                    <a:pt x="1393" y="1393"/>
                  </a:cubicBezTo>
                  <a:cubicBezTo>
                    <a:pt x="975" y="1194"/>
                    <a:pt x="537" y="995"/>
                    <a:pt x="736" y="379"/>
                  </a:cubicBezTo>
                  <a:cubicBezTo>
                    <a:pt x="696" y="239"/>
                    <a:pt x="696" y="10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7439;p9">
              <a:extLst>
                <a:ext uri="{FF2B5EF4-FFF2-40B4-BE49-F238E27FC236}">
                  <a16:creationId xmlns:a16="http://schemas.microsoft.com/office/drawing/2014/main" id="{06700903-D54E-4CC4-813C-E1E2F0F5C78B}"/>
                </a:ext>
              </a:extLst>
            </p:cNvPr>
            <p:cNvSpPr/>
            <p:nvPr/>
          </p:nvSpPr>
          <p:spPr>
            <a:xfrm>
              <a:off x="4962525" y="4652300"/>
              <a:ext cx="54725" cy="35850"/>
            </a:xfrm>
            <a:custGeom>
              <a:avLst/>
              <a:gdLst/>
              <a:ahLst/>
              <a:cxnLst/>
              <a:rect l="l" t="t" r="r" b="b"/>
              <a:pathLst>
                <a:path w="2189" h="1434" extrusionOk="0">
                  <a:moveTo>
                    <a:pt x="239" y="1"/>
                  </a:moveTo>
                  <a:cubicBezTo>
                    <a:pt x="179" y="100"/>
                    <a:pt x="0" y="140"/>
                    <a:pt x="80" y="339"/>
                  </a:cubicBezTo>
                  <a:cubicBezTo>
                    <a:pt x="160" y="348"/>
                    <a:pt x="241" y="351"/>
                    <a:pt x="323" y="351"/>
                  </a:cubicBezTo>
                  <a:cubicBezTo>
                    <a:pt x="512" y="351"/>
                    <a:pt x="703" y="334"/>
                    <a:pt x="891" y="334"/>
                  </a:cubicBezTo>
                  <a:cubicBezTo>
                    <a:pt x="1159" y="334"/>
                    <a:pt x="1423" y="369"/>
                    <a:pt x="1671" y="538"/>
                  </a:cubicBezTo>
                  <a:cubicBezTo>
                    <a:pt x="1970" y="757"/>
                    <a:pt x="1433" y="1294"/>
                    <a:pt x="2009" y="1433"/>
                  </a:cubicBezTo>
                  <a:cubicBezTo>
                    <a:pt x="2069" y="1354"/>
                    <a:pt x="2129" y="1294"/>
                    <a:pt x="2189" y="1254"/>
                  </a:cubicBezTo>
                  <a:cubicBezTo>
                    <a:pt x="2069" y="240"/>
                    <a:pt x="1811" y="1"/>
                    <a:pt x="776" y="1"/>
                  </a:cubicBezTo>
                  <a:cubicBezTo>
                    <a:pt x="722" y="55"/>
                    <a:pt x="657" y="91"/>
                    <a:pt x="589" y="91"/>
                  </a:cubicBezTo>
                  <a:cubicBezTo>
                    <a:pt x="532" y="91"/>
                    <a:pt x="473" y="65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7440;p9">
              <a:extLst>
                <a:ext uri="{FF2B5EF4-FFF2-40B4-BE49-F238E27FC236}">
                  <a16:creationId xmlns:a16="http://schemas.microsoft.com/office/drawing/2014/main" id="{0F4AA650-F7AA-4884-9EA0-0B1599845789}"/>
                </a:ext>
              </a:extLst>
            </p:cNvPr>
            <p:cNvSpPr/>
            <p:nvPr/>
          </p:nvSpPr>
          <p:spPr>
            <a:xfrm>
              <a:off x="4231475" y="4779625"/>
              <a:ext cx="11950" cy="63175"/>
            </a:xfrm>
            <a:custGeom>
              <a:avLst/>
              <a:gdLst/>
              <a:ahLst/>
              <a:cxnLst/>
              <a:rect l="l" t="t" r="r" b="b"/>
              <a:pathLst>
                <a:path w="478" h="2527" extrusionOk="0">
                  <a:moveTo>
                    <a:pt x="378" y="0"/>
                  </a:moveTo>
                  <a:lnTo>
                    <a:pt x="199" y="179"/>
                  </a:lnTo>
                  <a:cubicBezTo>
                    <a:pt x="139" y="239"/>
                    <a:pt x="80" y="279"/>
                    <a:pt x="0" y="339"/>
                  </a:cubicBezTo>
                  <a:lnTo>
                    <a:pt x="0" y="2527"/>
                  </a:lnTo>
                  <a:cubicBezTo>
                    <a:pt x="259" y="2407"/>
                    <a:pt x="259" y="2149"/>
                    <a:pt x="298" y="1990"/>
                  </a:cubicBezTo>
                  <a:cubicBezTo>
                    <a:pt x="398" y="1373"/>
                    <a:pt x="418" y="756"/>
                    <a:pt x="477" y="140"/>
                  </a:cubicBezTo>
                  <a:cubicBezTo>
                    <a:pt x="477" y="100"/>
                    <a:pt x="39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7441;p9">
              <a:extLst>
                <a:ext uri="{FF2B5EF4-FFF2-40B4-BE49-F238E27FC236}">
                  <a16:creationId xmlns:a16="http://schemas.microsoft.com/office/drawing/2014/main" id="{BBEA6782-E8DA-41A6-8925-0D86962275B4}"/>
                </a:ext>
              </a:extLst>
            </p:cNvPr>
            <p:cNvSpPr/>
            <p:nvPr/>
          </p:nvSpPr>
          <p:spPr>
            <a:xfrm>
              <a:off x="4766575" y="4780125"/>
              <a:ext cx="28875" cy="53225"/>
            </a:xfrm>
            <a:custGeom>
              <a:avLst/>
              <a:gdLst/>
              <a:ahLst/>
              <a:cxnLst/>
              <a:rect l="l" t="t" r="r" b="b"/>
              <a:pathLst>
                <a:path w="1155" h="2129" extrusionOk="0">
                  <a:moveTo>
                    <a:pt x="717" y="0"/>
                  </a:moveTo>
                  <a:cubicBezTo>
                    <a:pt x="498" y="597"/>
                    <a:pt x="21" y="1055"/>
                    <a:pt x="1" y="1731"/>
                  </a:cubicBezTo>
                  <a:cubicBezTo>
                    <a:pt x="21" y="1890"/>
                    <a:pt x="60" y="2029"/>
                    <a:pt x="180" y="2129"/>
                  </a:cubicBezTo>
                  <a:cubicBezTo>
                    <a:pt x="418" y="1612"/>
                    <a:pt x="657" y="1094"/>
                    <a:pt x="896" y="557"/>
                  </a:cubicBezTo>
                  <a:cubicBezTo>
                    <a:pt x="955" y="338"/>
                    <a:pt x="1154" y="6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7442;p9">
              <a:extLst>
                <a:ext uri="{FF2B5EF4-FFF2-40B4-BE49-F238E27FC236}">
                  <a16:creationId xmlns:a16="http://schemas.microsoft.com/office/drawing/2014/main" id="{1005B258-86A5-4383-ADE5-4C8B3F9C099B}"/>
                </a:ext>
              </a:extLst>
            </p:cNvPr>
            <p:cNvSpPr/>
            <p:nvPr/>
          </p:nvSpPr>
          <p:spPr>
            <a:xfrm>
              <a:off x="5068950" y="4647325"/>
              <a:ext cx="19925" cy="80100"/>
            </a:xfrm>
            <a:custGeom>
              <a:avLst/>
              <a:gdLst/>
              <a:ahLst/>
              <a:cxnLst/>
              <a:rect l="l" t="t" r="r" b="b"/>
              <a:pathLst>
                <a:path w="797" h="3204" extrusionOk="0">
                  <a:moveTo>
                    <a:pt x="736" y="1"/>
                  </a:moveTo>
                  <a:cubicBezTo>
                    <a:pt x="40" y="379"/>
                    <a:pt x="259" y="1095"/>
                    <a:pt x="140" y="1672"/>
                  </a:cubicBezTo>
                  <a:cubicBezTo>
                    <a:pt x="140" y="1751"/>
                    <a:pt x="120" y="1811"/>
                    <a:pt x="120" y="1891"/>
                  </a:cubicBezTo>
                  <a:cubicBezTo>
                    <a:pt x="120" y="2010"/>
                    <a:pt x="120" y="2149"/>
                    <a:pt x="20" y="2249"/>
                  </a:cubicBezTo>
                  <a:cubicBezTo>
                    <a:pt x="20" y="2289"/>
                    <a:pt x="0" y="2308"/>
                    <a:pt x="0" y="2348"/>
                  </a:cubicBezTo>
                  <a:cubicBezTo>
                    <a:pt x="120" y="2607"/>
                    <a:pt x="140" y="2905"/>
                    <a:pt x="398" y="3204"/>
                  </a:cubicBezTo>
                  <a:cubicBezTo>
                    <a:pt x="438" y="2965"/>
                    <a:pt x="498" y="2806"/>
                    <a:pt x="518" y="2647"/>
                  </a:cubicBezTo>
                  <a:cubicBezTo>
                    <a:pt x="537" y="2388"/>
                    <a:pt x="518" y="2169"/>
                    <a:pt x="537" y="1950"/>
                  </a:cubicBezTo>
                  <a:cubicBezTo>
                    <a:pt x="597" y="1592"/>
                    <a:pt x="458" y="1195"/>
                    <a:pt x="717" y="876"/>
                  </a:cubicBezTo>
                  <a:cubicBezTo>
                    <a:pt x="796" y="856"/>
                    <a:pt x="796" y="797"/>
                    <a:pt x="736" y="697"/>
                  </a:cubicBezTo>
                  <a:lnTo>
                    <a:pt x="73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7443;p9">
              <a:extLst>
                <a:ext uri="{FF2B5EF4-FFF2-40B4-BE49-F238E27FC236}">
                  <a16:creationId xmlns:a16="http://schemas.microsoft.com/office/drawing/2014/main" id="{C39C803E-03D0-43BB-88B6-B4F62562D832}"/>
                </a:ext>
              </a:extLst>
            </p:cNvPr>
            <p:cNvSpPr/>
            <p:nvPr/>
          </p:nvSpPr>
          <p:spPr>
            <a:xfrm>
              <a:off x="4972475" y="4665725"/>
              <a:ext cx="40300" cy="52250"/>
            </a:xfrm>
            <a:custGeom>
              <a:avLst/>
              <a:gdLst/>
              <a:ahLst/>
              <a:cxnLst/>
              <a:rect l="l" t="t" r="r" b="b"/>
              <a:pathLst>
                <a:path w="1612" h="2090" extrusionOk="0">
                  <a:moveTo>
                    <a:pt x="1273" y="1"/>
                  </a:moveTo>
                  <a:cubicBezTo>
                    <a:pt x="1234" y="399"/>
                    <a:pt x="1373" y="817"/>
                    <a:pt x="1035" y="1155"/>
                  </a:cubicBezTo>
                  <a:cubicBezTo>
                    <a:pt x="776" y="1453"/>
                    <a:pt x="239" y="1453"/>
                    <a:pt x="0" y="2090"/>
                  </a:cubicBezTo>
                  <a:cubicBezTo>
                    <a:pt x="696" y="1692"/>
                    <a:pt x="1432" y="1692"/>
                    <a:pt x="1611" y="856"/>
                  </a:cubicBezTo>
                  <a:cubicBezTo>
                    <a:pt x="1293" y="657"/>
                    <a:pt x="1592" y="200"/>
                    <a:pt x="1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7444;p9">
              <a:extLst>
                <a:ext uri="{FF2B5EF4-FFF2-40B4-BE49-F238E27FC236}">
                  <a16:creationId xmlns:a16="http://schemas.microsoft.com/office/drawing/2014/main" id="{9F887CB1-E740-40BE-A6D7-19369ADD40B6}"/>
                </a:ext>
              </a:extLst>
            </p:cNvPr>
            <p:cNvSpPr/>
            <p:nvPr/>
          </p:nvSpPr>
          <p:spPr>
            <a:xfrm>
              <a:off x="5544875" y="4701050"/>
              <a:ext cx="48775" cy="17925"/>
            </a:xfrm>
            <a:custGeom>
              <a:avLst/>
              <a:gdLst/>
              <a:ahLst/>
              <a:cxnLst/>
              <a:rect l="l" t="t" r="r" b="b"/>
              <a:pathLst>
                <a:path w="1951" h="717" extrusionOk="0">
                  <a:moveTo>
                    <a:pt x="1950" y="0"/>
                  </a:moveTo>
                  <a:cubicBezTo>
                    <a:pt x="1274" y="80"/>
                    <a:pt x="677" y="120"/>
                    <a:pt x="80" y="339"/>
                  </a:cubicBezTo>
                  <a:cubicBezTo>
                    <a:pt x="80" y="478"/>
                    <a:pt x="1" y="597"/>
                    <a:pt x="100" y="716"/>
                  </a:cubicBezTo>
                  <a:cubicBezTo>
                    <a:pt x="220" y="716"/>
                    <a:pt x="319" y="697"/>
                    <a:pt x="458" y="697"/>
                  </a:cubicBezTo>
                  <a:cubicBezTo>
                    <a:pt x="486" y="669"/>
                    <a:pt x="514" y="654"/>
                    <a:pt x="539" y="654"/>
                  </a:cubicBezTo>
                  <a:cubicBezTo>
                    <a:pt x="569" y="654"/>
                    <a:pt x="596" y="674"/>
                    <a:pt x="617" y="716"/>
                  </a:cubicBezTo>
                  <a:lnTo>
                    <a:pt x="776" y="716"/>
                  </a:lnTo>
                  <a:cubicBezTo>
                    <a:pt x="956" y="577"/>
                    <a:pt x="1174" y="697"/>
                    <a:pt x="1314" y="577"/>
                  </a:cubicBezTo>
                  <a:cubicBezTo>
                    <a:pt x="1513" y="418"/>
                    <a:pt x="1851" y="418"/>
                    <a:pt x="19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7445;p9">
              <a:extLst>
                <a:ext uri="{FF2B5EF4-FFF2-40B4-BE49-F238E27FC236}">
                  <a16:creationId xmlns:a16="http://schemas.microsoft.com/office/drawing/2014/main" id="{2A71A8C6-EA68-4880-9E6C-186E9BA82F1B}"/>
                </a:ext>
              </a:extLst>
            </p:cNvPr>
            <p:cNvSpPr/>
            <p:nvPr/>
          </p:nvSpPr>
          <p:spPr>
            <a:xfrm>
              <a:off x="4965000" y="4766775"/>
              <a:ext cx="61825" cy="18050"/>
            </a:xfrm>
            <a:custGeom>
              <a:avLst/>
              <a:gdLst/>
              <a:ahLst/>
              <a:cxnLst/>
              <a:rect l="l" t="t" r="r" b="b"/>
              <a:pathLst>
                <a:path w="2473" h="722" extrusionOk="0">
                  <a:moveTo>
                    <a:pt x="224" y="0"/>
                  </a:moveTo>
                  <a:cubicBezTo>
                    <a:pt x="159" y="0"/>
                    <a:pt x="106" y="32"/>
                    <a:pt x="80" y="136"/>
                  </a:cubicBezTo>
                  <a:cubicBezTo>
                    <a:pt x="1" y="355"/>
                    <a:pt x="299" y="355"/>
                    <a:pt x="379" y="495"/>
                  </a:cubicBezTo>
                  <a:cubicBezTo>
                    <a:pt x="442" y="557"/>
                    <a:pt x="505" y="597"/>
                    <a:pt x="573" y="597"/>
                  </a:cubicBezTo>
                  <a:cubicBezTo>
                    <a:pt x="612" y="597"/>
                    <a:pt x="653" y="583"/>
                    <a:pt x="697" y="554"/>
                  </a:cubicBezTo>
                  <a:cubicBezTo>
                    <a:pt x="1035" y="676"/>
                    <a:pt x="1391" y="715"/>
                    <a:pt x="1754" y="715"/>
                  </a:cubicBezTo>
                  <a:cubicBezTo>
                    <a:pt x="1924" y="715"/>
                    <a:pt x="2096" y="706"/>
                    <a:pt x="2269" y="693"/>
                  </a:cubicBezTo>
                  <a:cubicBezTo>
                    <a:pt x="2317" y="713"/>
                    <a:pt x="2354" y="721"/>
                    <a:pt x="2383" y="721"/>
                  </a:cubicBezTo>
                  <a:cubicBezTo>
                    <a:pt x="2472" y="721"/>
                    <a:pt x="2473" y="635"/>
                    <a:pt x="2428" y="514"/>
                  </a:cubicBezTo>
                  <a:cubicBezTo>
                    <a:pt x="1771" y="495"/>
                    <a:pt x="1135" y="256"/>
                    <a:pt x="518" y="77"/>
                  </a:cubicBezTo>
                  <a:cubicBezTo>
                    <a:pt x="417" y="54"/>
                    <a:pt x="31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7446;p9">
              <a:extLst>
                <a:ext uri="{FF2B5EF4-FFF2-40B4-BE49-F238E27FC236}">
                  <a16:creationId xmlns:a16="http://schemas.microsoft.com/office/drawing/2014/main" id="{5EA8422D-3B31-489A-9971-CC4FA2779E6F}"/>
                </a:ext>
              </a:extLst>
            </p:cNvPr>
            <p:cNvSpPr/>
            <p:nvPr/>
          </p:nvSpPr>
          <p:spPr>
            <a:xfrm>
              <a:off x="4545275" y="4927825"/>
              <a:ext cx="12950" cy="58700"/>
            </a:xfrm>
            <a:custGeom>
              <a:avLst/>
              <a:gdLst/>
              <a:ahLst/>
              <a:cxnLst/>
              <a:rect l="l" t="t" r="r" b="b"/>
              <a:pathLst>
                <a:path w="518" h="2348" extrusionOk="0">
                  <a:moveTo>
                    <a:pt x="458" y="0"/>
                  </a:moveTo>
                  <a:cubicBezTo>
                    <a:pt x="199" y="0"/>
                    <a:pt x="120" y="199"/>
                    <a:pt x="80" y="398"/>
                  </a:cubicBezTo>
                  <a:cubicBezTo>
                    <a:pt x="20" y="796"/>
                    <a:pt x="0" y="1194"/>
                    <a:pt x="100" y="1592"/>
                  </a:cubicBezTo>
                  <a:cubicBezTo>
                    <a:pt x="398" y="1711"/>
                    <a:pt x="140" y="2109"/>
                    <a:pt x="458" y="2348"/>
                  </a:cubicBezTo>
                  <a:cubicBezTo>
                    <a:pt x="478" y="1751"/>
                    <a:pt x="378" y="1214"/>
                    <a:pt x="478" y="697"/>
                  </a:cubicBezTo>
                  <a:cubicBezTo>
                    <a:pt x="498" y="498"/>
                    <a:pt x="518" y="27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7447;p9">
              <a:extLst>
                <a:ext uri="{FF2B5EF4-FFF2-40B4-BE49-F238E27FC236}">
                  <a16:creationId xmlns:a16="http://schemas.microsoft.com/office/drawing/2014/main" id="{DA2D555E-14A8-4379-98B7-26B4FFDFD2FA}"/>
                </a:ext>
              </a:extLst>
            </p:cNvPr>
            <p:cNvSpPr/>
            <p:nvPr/>
          </p:nvSpPr>
          <p:spPr>
            <a:xfrm>
              <a:off x="5021700" y="4779625"/>
              <a:ext cx="60700" cy="17425"/>
            </a:xfrm>
            <a:custGeom>
              <a:avLst/>
              <a:gdLst/>
              <a:ahLst/>
              <a:cxnLst/>
              <a:rect l="l" t="t" r="r" b="b"/>
              <a:pathLst>
                <a:path w="2428" h="697" extrusionOk="0">
                  <a:moveTo>
                    <a:pt x="160" y="0"/>
                  </a:moveTo>
                  <a:cubicBezTo>
                    <a:pt x="100" y="60"/>
                    <a:pt x="40" y="140"/>
                    <a:pt x="1" y="179"/>
                  </a:cubicBezTo>
                  <a:cubicBezTo>
                    <a:pt x="100" y="319"/>
                    <a:pt x="219" y="319"/>
                    <a:pt x="398" y="358"/>
                  </a:cubicBezTo>
                  <a:cubicBezTo>
                    <a:pt x="955" y="597"/>
                    <a:pt x="1592" y="398"/>
                    <a:pt x="2129" y="697"/>
                  </a:cubicBezTo>
                  <a:lnTo>
                    <a:pt x="2288" y="697"/>
                  </a:lnTo>
                  <a:cubicBezTo>
                    <a:pt x="2308" y="577"/>
                    <a:pt x="2427" y="418"/>
                    <a:pt x="2209" y="358"/>
                  </a:cubicBezTo>
                  <a:cubicBezTo>
                    <a:pt x="1532" y="239"/>
                    <a:pt x="836" y="1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7448;p9">
              <a:extLst>
                <a:ext uri="{FF2B5EF4-FFF2-40B4-BE49-F238E27FC236}">
                  <a16:creationId xmlns:a16="http://schemas.microsoft.com/office/drawing/2014/main" id="{D67C88F6-6E58-4522-BC5A-99F144AB8905}"/>
                </a:ext>
              </a:extLst>
            </p:cNvPr>
            <p:cNvSpPr/>
            <p:nvPr/>
          </p:nvSpPr>
          <p:spPr>
            <a:xfrm>
              <a:off x="5050050" y="4686975"/>
              <a:ext cx="25375" cy="46425"/>
            </a:xfrm>
            <a:custGeom>
              <a:avLst/>
              <a:gdLst/>
              <a:ahLst/>
              <a:cxnLst/>
              <a:rect l="l" t="t" r="r" b="b"/>
              <a:pathLst>
                <a:path w="1015" h="1857" extrusionOk="0">
                  <a:moveTo>
                    <a:pt x="327" y="1"/>
                  </a:moveTo>
                  <a:cubicBezTo>
                    <a:pt x="307" y="1"/>
                    <a:pt x="285" y="14"/>
                    <a:pt x="259" y="46"/>
                  </a:cubicBezTo>
                  <a:cubicBezTo>
                    <a:pt x="319" y="603"/>
                    <a:pt x="0" y="1220"/>
                    <a:pt x="299" y="1856"/>
                  </a:cubicBezTo>
                  <a:cubicBezTo>
                    <a:pt x="617" y="1538"/>
                    <a:pt x="498" y="1081"/>
                    <a:pt x="756" y="782"/>
                  </a:cubicBezTo>
                  <a:lnTo>
                    <a:pt x="796" y="722"/>
                  </a:lnTo>
                  <a:cubicBezTo>
                    <a:pt x="896" y="623"/>
                    <a:pt x="856" y="484"/>
                    <a:pt x="935" y="384"/>
                  </a:cubicBezTo>
                  <a:cubicBezTo>
                    <a:pt x="995" y="325"/>
                    <a:pt x="1015" y="265"/>
                    <a:pt x="975" y="185"/>
                  </a:cubicBezTo>
                  <a:cubicBezTo>
                    <a:pt x="899" y="125"/>
                    <a:pt x="823" y="99"/>
                    <a:pt x="738" y="99"/>
                  </a:cubicBezTo>
                  <a:cubicBezTo>
                    <a:pt x="712" y="99"/>
                    <a:pt x="685" y="101"/>
                    <a:pt x="657" y="106"/>
                  </a:cubicBezTo>
                  <a:cubicBezTo>
                    <a:pt x="610" y="166"/>
                    <a:pt x="572" y="188"/>
                    <a:pt x="540" y="188"/>
                  </a:cubicBezTo>
                  <a:cubicBezTo>
                    <a:pt x="447" y="188"/>
                    <a:pt x="404" y="1"/>
                    <a:pt x="3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7449;p9">
              <a:extLst>
                <a:ext uri="{FF2B5EF4-FFF2-40B4-BE49-F238E27FC236}">
                  <a16:creationId xmlns:a16="http://schemas.microsoft.com/office/drawing/2014/main" id="{627522C8-0B59-45B2-A06C-417EFEC9A02C}"/>
                </a:ext>
              </a:extLst>
            </p:cNvPr>
            <p:cNvSpPr/>
            <p:nvPr/>
          </p:nvSpPr>
          <p:spPr>
            <a:xfrm>
              <a:off x="5166425" y="4749275"/>
              <a:ext cx="31350" cy="27050"/>
            </a:xfrm>
            <a:custGeom>
              <a:avLst/>
              <a:gdLst/>
              <a:ahLst/>
              <a:cxnLst/>
              <a:rect l="l" t="t" r="r" b="b"/>
              <a:pathLst>
                <a:path w="1254" h="1082" extrusionOk="0">
                  <a:moveTo>
                    <a:pt x="833" y="0"/>
                  </a:moveTo>
                  <a:cubicBezTo>
                    <a:pt x="710" y="0"/>
                    <a:pt x="594" y="45"/>
                    <a:pt x="478" y="140"/>
                  </a:cubicBezTo>
                  <a:cubicBezTo>
                    <a:pt x="418" y="140"/>
                    <a:pt x="378" y="160"/>
                    <a:pt x="319" y="180"/>
                  </a:cubicBezTo>
                  <a:cubicBezTo>
                    <a:pt x="279" y="439"/>
                    <a:pt x="0" y="677"/>
                    <a:pt x="140" y="876"/>
                  </a:cubicBezTo>
                  <a:cubicBezTo>
                    <a:pt x="248" y="1017"/>
                    <a:pt x="404" y="1081"/>
                    <a:pt x="572" y="1081"/>
                  </a:cubicBezTo>
                  <a:cubicBezTo>
                    <a:pt x="712" y="1081"/>
                    <a:pt x="859" y="1037"/>
                    <a:pt x="995" y="956"/>
                  </a:cubicBezTo>
                  <a:cubicBezTo>
                    <a:pt x="1015" y="936"/>
                    <a:pt x="1015" y="896"/>
                    <a:pt x="1035" y="876"/>
                  </a:cubicBezTo>
                  <a:cubicBezTo>
                    <a:pt x="1035" y="777"/>
                    <a:pt x="1015" y="677"/>
                    <a:pt x="1094" y="578"/>
                  </a:cubicBezTo>
                  <a:cubicBezTo>
                    <a:pt x="1174" y="498"/>
                    <a:pt x="1234" y="419"/>
                    <a:pt x="1254" y="299"/>
                  </a:cubicBezTo>
                  <a:cubicBezTo>
                    <a:pt x="1254" y="220"/>
                    <a:pt x="1214" y="160"/>
                    <a:pt x="1174" y="100"/>
                  </a:cubicBezTo>
                  <a:cubicBezTo>
                    <a:pt x="1053" y="35"/>
                    <a:pt x="940" y="0"/>
                    <a:pt x="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7450;p9">
              <a:extLst>
                <a:ext uri="{FF2B5EF4-FFF2-40B4-BE49-F238E27FC236}">
                  <a16:creationId xmlns:a16="http://schemas.microsoft.com/office/drawing/2014/main" id="{40E909AA-B5EC-4CF0-B8C6-DEA00B884ED6}"/>
                </a:ext>
              </a:extLst>
            </p:cNvPr>
            <p:cNvSpPr/>
            <p:nvPr/>
          </p:nvSpPr>
          <p:spPr>
            <a:xfrm>
              <a:off x="5067950" y="4626450"/>
              <a:ext cx="29875" cy="70150"/>
            </a:xfrm>
            <a:custGeom>
              <a:avLst/>
              <a:gdLst/>
              <a:ahLst/>
              <a:cxnLst/>
              <a:rect l="l" t="t" r="r" b="b"/>
              <a:pathLst>
                <a:path w="1195" h="2806" extrusionOk="0">
                  <a:moveTo>
                    <a:pt x="796" y="0"/>
                  </a:moveTo>
                  <a:cubicBezTo>
                    <a:pt x="677" y="100"/>
                    <a:pt x="757" y="279"/>
                    <a:pt x="637" y="339"/>
                  </a:cubicBezTo>
                  <a:cubicBezTo>
                    <a:pt x="637" y="498"/>
                    <a:pt x="597" y="617"/>
                    <a:pt x="478" y="717"/>
                  </a:cubicBezTo>
                  <a:cubicBezTo>
                    <a:pt x="180" y="935"/>
                    <a:pt x="259" y="1333"/>
                    <a:pt x="140" y="1632"/>
                  </a:cubicBezTo>
                  <a:cubicBezTo>
                    <a:pt x="1" y="1990"/>
                    <a:pt x="1" y="2328"/>
                    <a:pt x="259" y="2626"/>
                  </a:cubicBezTo>
                  <a:lnTo>
                    <a:pt x="259" y="2805"/>
                  </a:lnTo>
                  <a:cubicBezTo>
                    <a:pt x="458" y="2626"/>
                    <a:pt x="398" y="2407"/>
                    <a:pt x="458" y="2169"/>
                  </a:cubicBezTo>
                  <a:cubicBezTo>
                    <a:pt x="458" y="1711"/>
                    <a:pt x="577" y="1274"/>
                    <a:pt x="796" y="876"/>
                  </a:cubicBezTo>
                  <a:cubicBezTo>
                    <a:pt x="876" y="577"/>
                    <a:pt x="1194" y="299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7451;p9">
              <a:extLst>
                <a:ext uri="{FF2B5EF4-FFF2-40B4-BE49-F238E27FC236}">
                  <a16:creationId xmlns:a16="http://schemas.microsoft.com/office/drawing/2014/main" id="{1811189E-7AB6-4D34-AC07-9DFE7B296973}"/>
                </a:ext>
              </a:extLst>
            </p:cNvPr>
            <p:cNvSpPr/>
            <p:nvPr/>
          </p:nvSpPr>
          <p:spPr>
            <a:xfrm>
              <a:off x="4556700" y="4559800"/>
              <a:ext cx="65675" cy="9425"/>
            </a:xfrm>
            <a:custGeom>
              <a:avLst/>
              <a:gdLst/>
              <a:ahLst/>
              <a:cxnLst/>
              <a:rect l="l" t="t" r="r" b="b"/>
              <a:pathLst>
                <a:path w="2627" h="377" extrusionOk="0">
                  <a:moveTo>
                    <a:pt x="1055" y="1"/>
                  </a:moveTo>
                  <a:cubicBezTo>
                    <a:pt x="981" y="27"/>
                    <a:pt x="902" y="35"/>
                    <a:pt x="822" y="35"/>
                  </a:cubicBezTo>
                  <a:cubicBezTo>
                    <a:pt x="700" y="35"/>
                    <a:pt x="575" y="17"/>
                    <a:pt x="453" y="17"/>
                  </a:cubicBezTo>
                  <a:cubicBezTo>
                    <a:pt x="290" y="17"/>
                    <a:pt x="134" y="49"/>
                    <a:pt x="1" y="200"/>
                  </a:cubicBezTo>
                  <a:cubicBezTo>
                    <a:pt x="320" y="330"/>
                    <a:pt x="659" y="376"/>
                    <a:pt x="1013" y="376"/>
                  </a:cubicBezTo>
                  <a:cubicBezTo>
                    <a:pt x="1144" y="376"/>
                    <a:pt x="1278" y="370"/>
                    <a:pt x="1413" y="359"/>
                  </a:cubicBezTo>
                  <a:cubicBezTo>
                    <a:pt x="1529" y="298"/>
                    <a:pt x="1649" y="283"/>
                    <a:pt x="1771" y="283"/>
                  </a:cubicBezTo>
                  <a:cubicBezTo>
                    <a:pt x="1884" y="283"/>
                    <a:pt x="1997" y="296"/>
                    <a:pt x="2110" y="296"/>
                  </a:cubicBezTo>
                  <a:cubicBezTo>
                    <a:pt x="2232" y="296"/>
                    <a:pt x="2352" y="281"/>
                    <a:pt x="2468" y="220"/>
                  </a:cubicBezTo>
                  <a:cubicBezTo>
                    <a:pt x="2527" y="220"/>
                    <a:pt x="2567" y="220"/>
                    <a:pt x="2627" y="200"/>
                  </a:cubicBezTo>
                  <a:lnTo>
                    <a:pt x="2627" y="21"/>
                  </a:lnTo>
                  <a:cubicBezTo>
                    <a:pt x="2110" y="21"/>
                    <a:pt x="1572" y="1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7452;p9">
              <a:extLst>
                <a:ext uri="{FF2B5EF4-FFF2-40B4-BE49-F238E27FC236}">
                  <a16:creationId xmlns:a16="http://schemas.microsoft.com/office/drawing/2014/main" id="{F3B0C423-70BB-4C05-A8CA-63C8F3EE6C9C}"/>
                </a:ext>
              </a:extLst>
            </p:cNvPr>
            <p:cNvSpPr/>
            <p:nvPr/>
          </p:nvSpPr>
          <p:spPr>
            <a:xfrm>
              <a:off x="4600975" y="4795525"/>
              <a:ext cx="21400" cy="41150"/>
            </a:xfrm>
            <a:custGeom>
              <a:avLst/>
              <a:gdLst/>
              <a:ahLst/>
              <a:cxnLst/>
              <a:rect l="l" t="t" r="r" b="b"/>
              <a:pathLst>
                <a:path w="856" h="1646" extrusionOk="0">
                  <a:moveTo>
                    <a:pt x="478" y="1"/>
                  </a:moveTo>
                  <a:cubicBezTo>
                    <a:pt x="259" y="419"/>
                    <a:pt x="80" y="836"/>
                    <a:pt x="0" y="1294"/>
                  </a:cubicBezTo>
                  <a:cubicBezTo>
                    <a:pt x="71" y="1400"/>
                    <a:pt x="17" y="1645"/>
                    <a:pt x="210" y="1645"/>
                  </a:cubicBezTo>
                  <a:cubicBezTo>
                    <a:pt x="235" y="1645"/>
                    <a:pt x="264" y="1641"/>
                    <a:pt x="299" y="1632"/>
                  </a:cubicBezTo>
                  <a:cubicBezTo>
                    <a:pt x="478" y="1115"/>
                    <a:pt x="677" y="598"/>
                    <a:pt x="856" y="81"/>
                  </a:cubicBezTo>
                  <a:cubicBezTo>
                    <a:pt x="807" y="40"/>
                    <a:pt x="752" y="32"/>
                    <a:pt x="696" y="32"/>
                  </a:cubicBezTo>
                  <a:cubicBezTo>
                    <a:pt x="664" y="32"/>
                    <a:pt x="633" y="35"/>
                    <a:pt x="602" y="35"/>
                  </a:cubicBezTo>
                  <a:cubicBezTo>
                    <a:pt x="556" y="35"/>
                    <a:pt x="513" y="29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7453;p9">
              <a:extLst>
                <a:ext uri="{FF2B5EF4-FFF2-40B4-BE49-F238E27FC236}">
                  <a16:creationId xmlns:a16="http://schemas.microsoft.com/office/drawing/2014/main" id="{6F372822-646B-4621-BD23-6EAD3A11EBA0}"/>
                </a:ext>
              </a:extLst>
            </p:cNvPr>
            <p:cNvSpPr/>
            <p:nvPr/>
          </p:nvSpPr>
          <p:spPr>
            <a:xfrm>
              <a:off x="4586550" y="4990000"/>
              <a:ext cx="14450" cy="39800"/>
            </a:xfrm>
            <a:custGeom>
              <a:avLst/>
              <a:gdLst/>
              <a:ahLst/>
              <a:cxnLst/>
              <a:rect l="l" t="t" r="r" b="b"/>
              <a:pathLst>
                <a:path w="578" h="1592" extrusionOk="0">
                  <a:moveTo>
                    <a:pt x="40" y="0"/>
                  </a:moveTo>
                  <a:cubicBezTo>
                    <a:pt x="0" y="597"/>
                    <a:pt x="20" y="1154"/>
                    <a:pt x="518" y="1591"/>
                  </a:cubicBezTo>
                  <a:cubicBezTo>
                    <a:pt x="319" y="1074"/>
                    <a:pt x="577" y="51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7454;p9">
              <a:extLst>
                <a:ext uri="{FF2B5EF4-FFF2-40B4-BE49-F238E27FC236}">
                  <a16:creationId xmlns:a16="http://schemas.microsoft.com/office/drawing/2014/main" id="{ED1085C1-BDC2-4BEB-A9F3-CE49A36C2054}"/>
                </a:ext>
              </a:extLst>
            </p:cNvPr>
            <p:cNvSpPr/>
            <p:nvPr/>
          </p:nvSpPr>
          <p:spPr>
            <a:xfrm>
              <a:off x="4933175" y="4652300"/>
              <a:ext cx="36325" cy="30875"/>
            </a:xfrm>
            <a:custGeom>
              <a:avLst/>
              <a:gdLst/>
              <a:ahLst/>
              <a:cxnLst/>
              <a:rect l="l" t="t" r="r" b="b"/>
              <a:pathLst>
                <a:path w="1453" h="1235" extrusionOk="0">
                  <a:moveTo>
                    <a:pt x="1453" y="1"/>
                  </a:moveTo>
                  <a:lnTo>
                    <a:pt x="1453" y="1"/>
                  </a:lnTo>
                  <a:cubicBezTo>
                    <a:pt x="299" y="61"/>
                    <a:pt x="1" y="339"/>
                    <a:pt x="80" y="1234"/>
                  </a:cubicBezTo>
                  <a:cubicBezTo>
                    <a:pt x="359" y="1155"/>
                    <a:pt x="299" y="797"/>
                    <a:pt x="558" y="697"/>
                  </a:cubicBezTo>
                  <a:cubicBezTo>
                    <a:pt x="677" y="379"/>
                    <a:pt x="995" y="379"/>
                    <a:pt x="1274" y="339"/>
                  </a:cubicBezTo>
                  <a:cubicBezTo>
                    <a:pt x="1314" y="240"/>
                    <a:pt x="1393" y="100"/>
                    <a:pt x="1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7455;p9">
              <a:extLst>
                <a:ext uri="{FF2B5EF4-FFF2-40B4-BE49-F238E27FC236}">
                  <a16:creationId xmlns:a16="http://schemas.microsoft.com/office/drawing/2014/main" id="{40DCD9BC-9C4D-44EA-90A5-5E7047C9BE15}"/>
                </a:ext>
              </a:extLst>
            </p:cNvPr>
            <p:cNvSpPr/>
            <p:nvPr/>
          </p:nvSpPr>
          <p:spPr>
            <a:xfrm>
              <a:off x="5199250" y="4742325"/>
              <a:ext cx="37825" cy="23900"/>
            </a:xfrm>
            <a:custGeom>
              <a:avLst/>
              <a:gdLst/>
              <a:ahLst/>
              <a:cxnLst/>
              <a:rect l="l" t="t" r="r" b="b"/>
              <a:pathLst>
                <a:path w="1513" h="956" extrusionOk="0">
                  <a:moveTo>
                    <a:pt x="438" y="0"/>
                  </a:moveTo>
                  <a:cubicBezTo>
                    <a:pt x="378" y="0"/>
                    <a:pt x="299" y="40"/>
                    <a:pt x="219" y="60"/>
                  </a:cubicBezTo>
                  <a:cubicBezTo>
                    <a:pt x="80" y="219"/>
                    <a:pt x="0" y="378"/>
                    <a:pt x="20" y="577"/>
                  </a:cubicBezTo>
                  <a:cubicBezTo>
                    <a:pt x="80" y="816"/>
                    <a:pt x="279" y="856"/>
                    <a:pt x="418" y="955"/>
                  </a:cubicBezTo>
                  <a:cubicBezTo>
                    <a:pt x="856" y="955"/>
                    <a:pt x="1174" y="677"/>
                    <a:pt x="1512" y="478"/>
                  </a:cubicBezTo>
                  <a:cubicBezTo>
                    <a:pt x="1393" y="319"/>
                    <a:pt x="1174" y="279"/>
                    <a:pt x="1015" y="160"/>
                  </a:cubicBezTo>
                  <a:cubicBezTo>
                    <a:pt x="816" y="100"/>
                    <a:pt x="637" y="4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7456;p9">
              <a:extLst>
                <a:ext uri="{FF2B5EF4-FFF2-40B4-BE49-F238E27FC236}">
                  <a16:creationId xmlns:a16="http://schemas.microsoft.com/office/drawing/2014/main" id="{21F32342-2D09-48D4-9EAC-1878D974A29B}"/>
                </a:ext>
              </a:extLst>
            </p:cNvPr>
            <p:cNvSpPr/>
            <p:nvPr/>
          </p:nvSpPr>
          <p:spPr>
            <a:xfrm>
              <a:off x="5142550" y="4808650"/>
              <a:ext cx="64675" cy="13275"/>
            </a:xfrm>
            <a:custGeom>
              <a:avLst/>
              <a:gdLst/>
              <a:ahLst/>
              <a:cxnLst/>
              <a:rect l="l" t="t" r="r" b="b"/>
              <a:pathLst>
                <a:path w="2587" h="531" extrusionOk="0">
                  <a:moveTo>
                    <a:pt x="2183" y="0"/>
                  </a:moveTo>
                  <a:cubicBezTo>
                    <a:pt x="2056" y="0"/>
                    <a:pt x="1926" y="31"/>
                    <a:pt x="1791" y="73"/>
                  </a:cubicBezTo>
                  <a:cubicBezTo>
                    <a:pt x="1274" y="113"/>
                    <a:pt x="776" y="172"/>
                    <a:pt x="259" y="252"/>
                  </a:cubicBezTo>
                  <a:cubicBezTo>
                    <a:pt x="160" y="252"/>
                    <a:pt x="0" y="311"/>
                    <a:pt x="180" y="451"/>
                  </a:cubicBezTo>
                  <a:cubicBezTo>
                    <a:pt x="239" y="471"/>
                    <a:pt x="299" y="471"/>
                    <a:pt x="359" y="471"/>
                  </a:cubicBezTo>
                  <a:cubicBezTo>
                    <a:pt x="408" y="510"/>
                    <a:pt x="463" y="530"/>
                    <a:pt x="518" y="530"/>
                  </a:cubicBezTo>
                  <a:cubicBezTo>
                    <a:pt x="572" y="530"/>
                    <a:pt x="627" y="510"/>
                    <a:pt x="677" y="471"/>
                  </a:cubicBezTo>
                  <a:cubicBezTo>
                    <a:pt x="815" y="492"/>
                    <a:pt x="951" y="501"/>
                    <a:pt x="1085" y="501"/>
                  </a:cubicBezTo>
                  <a:cubicBezTo>
                    <a:pt x="1585" y="501"/>
                    <a:pt x="2056" y="369"/>
                    <a:pt x="2527" y="212"/>
                  </a:cubicBezTo>
                  <a:cubicBezTo>
                    <a:pt x="2547" y="212"/>
                    <a:pt x="2567" y="192"/>
                    <a:pt x="2567" y="192"/>
                  </a:cubicBezTo>
                  <a:cubicBezTo>
                    <a:pt x="2587" y="172"/>
                    <a:pt x="2567" y="113"/>
                    <a:pt x="2527" y="93"/>
                  </a:cubicBezTo>
                  <a:cubicBezTo>
                    <a:pt x="2413" y="26"/>
                    <a:pt x="2299" y="0"/>
                    <a:pt x="21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7457;p9">
              <a:extLst>
                <a:ext uri="{FF2B5EF4-FFF2-40B4-BE49-F238E27FC236}">
                  <a16:creationId xmlns:a16="http://schemas.microsoft.com/office/drawing/2014/main" id="{08E84742-404E-4DDE-A737-FD4E2C823173}"/>
                </a:ext>
              </a:extLst>
            </p:cNvPr>
            <p:cNvSpPr/>
            <p:nvPr/>
          </p:nvSpPr>
          <p:spPr>
            <a:xfrm>
              <a:off x="4358275" y="4778625"/>
              <a:ext cx="14450" cy="46175"/>
            </a:xfrm>
            <a:custGeom>
              <a:avLst/>
              <a:gdLst/>
              <a:ahLst/>
              <a:cxnLst/>
              <a:rect l="l" t="t" r="r" b="b"/>
              <a:pathLst>
                <a:path w="578" h="1847" extrusionOk="0">
                  <a:moveTo>
                    <a:pt x="379" y="1"/>
                  </a:moveTo>
                  <a:cubicBezTo>
                    <a:pt x="120" y="558"/>
                    <a:pt x="1" y="1154"/>
                    <a:pt x="1" y="1751"/>
                  </a:cubicBezTo>
                  <a:cubicBezTo>
                    <a:pt x="27" y="1790"/>
                    <a:pt x="62" y="1847"/>
                    <a:pt x="105" y="1847"/>
                  </a:cubicBezTo>
                  <a:cubicBezTo>
                    <a:pt x="128" y="1847"/>
                    <a:pt x="153" y="1832"/>
                    <a:pt x="180" y="1791"/>
                  </a:cubicBezTo>
                  <a:cubicBezTo>
                    <a:pt x="239" y="1672"/>
                    <a:pt x="239" y="1512"/>
                    <a:pt x="399" y="1453"/>
                  </a:cubicBezTo>
                  <a:cubicBezTo>
                    <a:pt x="518" y="1214"/>
                    <a:pt x="558" y="995"/>
                    <a:pt x="578" y="757"/>
                  </a:cubicBezTo>
                  <a:cubicBezTo>
                    <a:pt x="399" y="578"/>
                    <a:pt x="578" y="299"/>
                    <a:pt x="418" y="100"/>
                  </a:cubicBezTo>
                  <a:cubicBezTo>
                    <a:pt x="399" y="80"/>
                    <a:pt x="399" y="2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7458;p9">
              <a:extLst>
                <a:ext uri="{FF2B5EF4-FFF2-40B4-BE49-F238E27FC236}">
                  <a16:creationId xmlns:a16="http://schemas.microsoft.com/office/drawing/2014/main" id="{41AD13D3-A849-44A9-ABE6-E9C3074C91A7}"/>
                </a:ext>
              </a:extLst>
            </p:cNvPr>
            <p:cNvSpPr/>
            <p:nvPr/>
          </p:nvSpPr>
          <p:spPr>
            <a:xfrm>
              <a:off x="4784975" y="4759225"/>
              <a:ext cx="21900" cy="34850"/>
            </a:xfrm>
            <a:custGeom>
              <a:avLst/>
              <a:gdLst/>
              <a:ahLst/>
              <a:cxnLst/>
              <a:rect l="l" t="t" r="r" b="b"/>
              <a:pathLst>
                <a:path w="876" h="1394" extrusionOk="0">
                  <a:moveTo>
                    <a:pt x="876" y="1"/>
                  </a:moveTo>
                  <a:lnTo>
                    <a:pt x="876" y="1"/>
                  </a:lnTo>
                  <a:cubicBezTo>
                    <a:pt x="319" y="80"/>
                    <a:pt x="140" y="438"/>
                    <a:pt x="1" y="836"/>
                  </a:cubicBezTo>
                  <a:cubicBezTo>
                    <a:pt x="219" y="976"/>
                    <a:pt x="160" y="1194"/>
                    <a:pt x="180" y="1393"/>
                  </a:cubicBezTo>
                  <a:cubicBezTo>
                    <a:pt x="438" y="976"/>
                    <a:pt x="677" y="558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7459;p9">
              <a:extLst>
                <a:ext uri="{FF2B5EF4-FFF2-40B4-BE49-F238E27FC236}">
                  <a16:creationId xmlns:a16="http://schemas.microsoft.com/office/drawing/2014/main" id="{A0FD8BF6-9763-4EEE-AA88-66EE815B59A0}"/>
                </a:ext>
              </a:extLst>
            </p:cNvPr>
            <p:cNvSpPr/>
            <p:nvPr/>
          </p:nvSpPr>
          <p:spPr>
            <a:xfrm>
              <a:off x="4955050" y="5134200"/>
              <a:ext cx="18425" cy="40325"/>
            </a:xfrm>
            <a:custGeom>
              <a:avLst/>
              <a:gdLst/>
              <a:ahLst/>
              <a:cxnLst/>
              <a:rect l="l" t="t" r="r" b="b"/>
              <a:pathLst>
                <a:path w="737" h="1613" extrusionOk="0">
                  <a:moveTo>
                    <a:pt x="240" y="1"/>
                  </a:moveTo>
                  <a:cubicBezTo>
                    <a:pt x="140" y="80"/>
                    <a:pt x="81" y="160"/>
                    <a:pt x="1" y="220"/>
                  </a:cubicBezTo>
                  <a:cubicBezTo>
                    <a:pt x="41" y="697"/>
                    <a:pt x="220" y="1155"/>
                    <a:pt x="419" y="1612"/>
                  </a:cubicBezTo>
                  <a:lnTo>
                    <a:pt x="737" y="1612"/>
                  </a:lnTo>
                  <a:cubicBezTo>
                    <a:pt x="737" y="1572"/>
                    <a:pt x="717" y="1493"/>
                    <a:pt x="717" y="1453"/>
                  </a:cubicBezTo>
                  <a:cubicBezTo>
                    <a:pt x="638" y="1354"/>
                    <a:pt x="677" y="1194"/>
                    <a:pt x="598" y="1075"/>
                  </a:cubicBezTo>
                  <a:cubicBezTo>
                    <a:pt x="538" y="697"/>
                    <a:pt x="478" y="319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7460;p9">
              <a:extLst>
                <a:ext uri="{FF2B5EF4-FFF2-40B4-BE49-F238E27FC236}">
                  <a16:creationId xmlns:a16="http://schemas.microsoft.com/office/drawing/2014/main" id="{37F89185-D5B9-48F2-B357-0192B5C7095B}"/>
                </a:ext>
              </a:extLst>
            </p:cNvPr>
            <p:cNvSpPr/>
            <p:nvPr/>
          </p:nvSpPr>
          <p:spPr>
            <a:xfrm>
              <a:off x="4635775" y="4723425"/>
              <a:ext cx="19425" cy="30850"/>
            </a:xfrm>
            <a:custGeom>
              <a:avLst/>
              <a:gdLst/>
              <a:ahLst/>
              <a:cxnLst/>
              <a:rect l="l" t="t" r="r" b="b"/>
              <a:pathLst>
                <a:path w="777" h="1234" extrusionOk="0">
                  <a:moveTo>
                    <a:pt x="697" y="1"/>
                  </a:moveTo>
                  <a:cubicBezTo>
                    <a:pt x="319" y="1"/>
                    <a:pt x="140" y="239"/>
                    <a:pt x="1" y="538"/>
                  </a:cubicBezTo>
                  <a:cubicBezTo>
                    <a:pt x="259" y="717"/>
                    <a:pt x="120" y="1015"/>
                    <a:pt x="180" y="1234"/>
                  </a:cubicBezTo>
                  <a:cubicBezTo>
                    <a:pt x="259" y="1174"/>
                    <a:pt x="319" y="1095"/>
                    <a:pt x="339" y="1035"/>
                  </a:cubicBezTo>
                  <a:cubicBezTo>
                    <a:pt x="399" y="697"/>
                    <a:pt x="777" y="438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7461;p9">
              <a:extLst>
                <a:ext uri="{FF2B5EF4-FFF2-40B4-BE49-F238E27FC236}">
                  <a16:creationId xmlns:a16="http://schemas.microsoft.com/office/drawing/2014/main" id="{20A25503-634E-4A02-A572-F6D3E4093DE2}"/>
                </a:ext>
              </a:extLst>
            </p:cNvPr>
            <p:cNvSpPr/>
            <p:nvPr/>
          </p:nvSpPr>
          <p:spPr>
            <a:xfrm>
              <a:off x="4243400" y="4674700"/>
              <a:ext cx="16425" cy="40800"/>
            </a:xfrm>
            <a:custGeom>
              <a:avLst/>
              <a:gdLst/>
              <a:ahLst/>
              <a:cxnLst/>
              <a:rect l="l" t="t" r="r" b="b"/>
              <a:pathLst>
                <a:path w="657" h="1632" extrusionOk="0">
                  <a:moveTo>
                    <a:pt x="418" y="0"/>
                  </a:moveTo>
                  <a:cubicBezTo>
                    <a:pt x="219" y="199"/>
                    <a:pt x="100" y="438"/>
                    <a:pt x="100" y="736"/>
                  </a:cubicBezTo>
                  <a:cubicBezTo>
                    <a:pt x="120" y="1034"/>
                    <a:pt x="0" y="1373"/>
                    <a:pt x="299" y="1631"/>
                  </a:cubicBezTo>
                  <a:cubicBezTo>
                    <a:pt x="518" y="1174"/>
                    <a:pt x="557" y="696"/>
                    <a:pt x="657" y="239"/>
                  </a:cubicBezTo>
                  <a:cubicBezTo>
                    <a:pt x="657" y="159"/>
                    <a:pt x="657" y="100"/>
                    <a:pt x="617" y="100"/>
                  </a:cubicBezTo>
                  <a:cubicBezTo>
                    <a:pt x="597" y="6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7462;p9">
              <a:extLst>
                <a:ext uri="{FF2B5EF4-FFF2-40B4-BE49-F238E27FC236}">
                  <a16:creationId xmlns:a16="http://schemas.microsoft.com/office/drawing/2014/main" id="{163A3B5E-19A3-4057-9835-A141418B0263}"/>
                </a:ext>
              </a:extLst>
            </p:cNvPr>
            <p:cNvSpPr/>
            <p:nvPr/>
          </p:nvSpPr>
          <p:spPr>
            <a:xfrm>
              <a:off x="4407025" y="4678675"/>
              <a:ext cx="48750" cy="17425"/>
            </a:xfrm>
            <a:custGeom>
              <a:avLst/>
              <a:gdLst/>
              <a:ahLst/>
              <a:cxnLst/>
              <a:rect l="l" t="t" r="r" b="b"/>
              <a:pathLst>
                <a:path w="1950" h="697" extrusionOk="0">
                  <a:moveTo>
                    <a:pt x="557" y="0"/>
                  </a:moveTo>
                  <a:cubicBezTo>
                    <a:pt x="458" y="219"/>
                    <a:pt x="139" y="120"/>
                    <a:pt x="0" y="299"/>
                  </a:cubicBezTo>
                  <a:cubicBezTo>
                    <a:pt x="40" y="338"/>
                    <a:pt x="40" y="378"/>
                    <a:pt x="40" y="398"/>
                  </a:cubicBezTo>
                  <a:cubicBezTo>
                    <a:pt x="80" y="478"/>
                    <a:pt x="139" y="537"/>
                    <a:pt x="199" y="597"/>
                  </a:cubicBezTo>
                  <a:cubicBezTo>
                    <a:pt x="259" y="637"/>
                    <a:pt x="299" y="677"/>
                    <a:pt x="358" y="696"/>
                  </a:cubicBezTo>
                  <a:cubicBezTo>
                    <a:pt x="594" y="343"/>
                    <a:pt x="914" y="161"/>
                    <a:pt x="1308" y="161"/>
                  </a:cubicBezTo>
                  <a:cubicBezTo>
                    <a:pt x="1380" y="161"/>
                    <a:pt x="1455" y="167"/>
                    <a:pt x="1532" y="179"/>
                  </a:cubicBezTo>
                  <a:cubicBezTo>
                    <a:pt x="1572" y="186"/>
                    <a:pt x="1616" y="188"/>
                    <a:pt x="1662" y="188"/>
                  </a:cubicBezTo>
                  <a:cubicBezTo>
                    <a:pt x="1755" y="188"/>
                    <a:pt x="1857" y="179"/>
                    <a:pt x="1950" y="179"/>
                  </a:cubicBezTo>
                  <a:cubicBezTo>
                    <a:pt x="1658" y="20"/>
                    <a:pt x="1348" y="11"/>
                    <a:pt x="1033" y="11"/>
                  </a:cubicBezTo>
                  <a:cubicBezTo>
                    <a:pt x="994" y="11"/>
                    <a:pt x="954" y="11"/>
                    <a:pt x="915" y="11"/>
                  </a:cubicBezTo>
                  <a:cubicBezTo>
                    <a:pt x="796" y="11"/>
                    <a:pt x="677" y="1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7463;p9">
              <a:extLst>
                <a:ext uri="{FF2B5EF4-FFF2-40B4-BE49-F238E27FC236}">
                  <a16:creationId xmlns:a16="http://schemas.microsoft.com/office/drawing/2014/main" id="{ECD8D9F0-D60A-4B86-9731-F2CB7C648F00}"/>
                </a:ext>
              </a:extLst>
            </p:cNvPr>
            <p:cNvSpPr/>
            <p:nvPr/>
          </p:nvSpPr>
          <p:spPr>
            <a:xfrm>
              <a:off x="4346850" y="4964125"/>
              <a:ext cx="14925" cy="34850"/>
            </a:xfrm>
            <a:custGeom>
              <a:avLst/>
              <a:gdLst/>
              <a:ahLst/>
              <a:cxnLst/>
              <a:rect l="l" t="t" r="r" b="b"/>
              <a:pathLst>
                <a:path w="597" h="1394" extrusionOk="0">
                  <a:moveTo>
                    <a:pt x="458" y="1"/>
                  </a:moveTo>
                  <a:lnTo>
                    <a:pt x="458" y="1"/>
                  </a:lnTo>
                  <a:cubicBezTo>
                    <a:pt x="358" y="120"/>
                    <a:pt x="239" y="239"/>
                    <a:pt x="139" y="359"/>
                  </a:cubicBezTo>
                  <a:cubicBezTo>
                    <a:pt x="0" y="697"/>
                    <a:pt x="100" y="995"/>
                    <a:pt x="259" y="1393"/>
                  </a:cubicBezTo>
                  <a:cubicBezTo>
                    <a:pt x="597" y="896"/>
                    <a:pt x="458" y="438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7464;p9">
              <a:extLst>
                <a:ext uri="{FF2B5EF4-FFF2-40B4-BE49-F238E27FC236}">
                  <a16:creationId xmlns:a16="http://schemas.microsoft.com/office/drawing/2014/main" id="{4AB8D8B5-343E-4B5A-98B0-76A3440B1E8F}"/>
                </a:ext>
              </a:extLst>
            </p:cNvPr>
            <p:cNvSpPr/>
            <p:nvPr/>
          </p:nvSpPr>
          <p:spPr>
            <a:xfrm>
              <a:off x="5102775" y="5025300"/>
              <a:ext cx="9950" cy="63675"/>
            </a:xfrm>
            <a:custGeom>
              <a:avLst/>
              <a:gdLst/>
              <a:ahLst/>
              <a:cxnLst/>
              <a:rect l="l" t="t" r="r" b="b"/>
              <a:pathLst>
                <a:path w="398" h="2547" extrusionOk="0">
                  <a:moveTo>
                    <a:pt x="100" y="0"/>
                  </a:moveTo>
                  <a:cubicBezTo>
                    <a:pt x="139" y="856"/>
                    <a:pt x="0" y="1691"/>
                    <a:pt x="239" y="2547"/>
                  </a:cubicBezTo>
                  <a:cubicBezTo>
                    <a:pt x="259" y="2129"/>
                    <a:pt x="279" y="1671"/>
                    <a:pt x="259" y="1254"/>
                  </a:cubicBezTo>
                  <a:cubicBezTo>
                    <a:pt x="239" y="836"/>
                    <a:pt x="398" y="378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7465;p9">
              <a:extLst>
                <a:ext uri="{FF2B5EF4-FFF2-40B4-BE49-F238E27FC236}">
                  <a16:creationId xmlns:a16="http://schemas.microsoft.com/office/drawing/2014/main" id="{E8B6AEA8-77E7-4566-AF6C-908E450EE188}"/>
                </a:ext>
              </a:extLst>
            </p:cNvPr>
            <p:cNvSpPr/>
            <p:nvPr/>
          </p:nvSpPr>
          <p:spPr>
            <a:xfrm>
              <a:off x="4758000" y="4823375"/>
              <a:ext cx="13575" cy="24150"/>
            </a:xfrm>
            <a:custGeom>
              <a:avLst/>
              <a:gdLst/>
              <a:ahLst/>
              <a:cxnLst/>
              <a:rect l="l" t="t" r="r" b="b"/>
              <a:pathLst>
                <a:path w="543" h="966" extrusionOk="0">
                  <a:moveTo>
                    <a:pt x="344" y="1"/>
                  </a:moveTo>
                  <a:cubicBezTo>
                    <a:pt x="145" y="200"/>
                    <a:pt x="105" y="458"/>
                    <a:pt x="25" y="717"/>
                  </a:cubicBezTo>
                  <a:cubicBezTo>
                    <a:pt x="0" y="893"/>
                    <a:pt x="46" y="965"/>
                    <a:pt x="138" y="965"/>
                  </a:cubicBezTo>
                  <a:cubicBezTo>
                    <a:pt x="193" y="965"/>
                    <a:pt x="263" y="940"/>
                    <a:pt x="344" y="896"/>
                  </a:cubicBezTo>
                  <a:cubicBezTo>
                    <a:pt x="403" y="817"/>
                    <a:pt x="463" y="777"/>
                    <a:pt x="523" y="697"/>
                  </a:cubicBezTo>
                  <a:cubicBezTo>
                    <a:pt x="523" y="578"/>
                    <a:pt x="543" y="478"/>
                    <a:pt x="543" y="379"/>
                  </a:cubicBezTo>
                  <a:cubicBezTo>
                    <a:pt x="523" y="220"/>
                    <a:pt x="523" y="81"/>
                    <a:pt x="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7466;p9">
              <a:extLst>
                <a:ext uri="{FF2B5EF4-FFF2-40B4-BE49-F238E27FC236}">
                  <a16:creationId xmlns:a16="http://schemas.microsoft.com/office/drawing/2014/main" id="{15622300-DF3A-4D41-B80B-D2A0010E68CC}"/>
                </a:ext>
              </a:extLst>
            </p:cNvPr>
            <p:cNvSpPr/>
            <p:nvPr/>
          </p:nvSpPr>
          <p:spPr>
            <a:xfrm>
              <a:off x="5486700" y="4717700"/>
              <a:ext cx="27875" cy="16700"/>
            </a:xfrm>
            <a:custGeom>
              <a:avLst/>
              <a:gdLst/>
              <a:ahLst/>
              <a:cxnLst/>
              <a:rect l="l" t="t" r="r" b="b"/>
              <a:pathLst>
                <a:path w="1115" h="668" extrusionOk="0">
                  <a:moveTo>
                    <a:pt x="918" y="1"/>
                  </a:moveTo>
                  <a:cubicBezTo>
                    <a:pt x="890" y="1"/>
                    <a:pt x="866" y="11"/>
                    <a:pt x="836" y="31"/>
                  </a:cubicBezTo>
                  <a:cubicBezTo>
                    <a:pt x="657" y="170"/>
                    <a:pt x="438" y="70"/>
                    <a:pt x="259" y="170"/>
                  </a:cubicBezTo>
                  <a:cubicBezTo>
                    <a:pt x="219" y="170"/>
                    <a:pt x="199" y="170"/>
                    <a:pt x="139" y="210"/>
                  </a:cubicBezTo>
                  <a:cubicBezTo>
                    <a:pt x="100" y="329"/>
                    <a:pt x="40" y="468"/>
                    <a:pt x="0" y="607"/>
                  </a:cubicBezTo>
                  <a:cubicBezTo>
                    <a:pt x="338" y="528"/>
                    <a:pt x="736" y="667"/>
                    <a:pt x="1035" y="409"/>
                  </a:cubicBezTo>
                  <a:cubicBezTo>
                    <a:pt x="1114" y="269"/>
                    <a:pt x="1114" y="150"/>
                    <a:pt x="1015" y="31"/>
                  </a:cubicBezTo>
                  <a:cubicBezTo>
                    <a:pt x="975" y="11"/>
                    <a:pt x="945" y="1"/>
                    <a:pt x="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7467;p9">
              <a:extLst>
                <a:ext uri="{FF2B5EF4-FFF2-40B4-BE49-F238E27FC236}">
                  <a16:creationId xmlns:a16="http://schemas.microsoft.com/office/drawing/2014/main" id="{9694F4ED-E4D3-49FB-9B5C-C3CBF29D5E6B}"/>
                </a:ext>
              </a:extLst>
            </p:cNvPr>
            <p:cNvSpPr/>
            <p:nvPr/>
          </p:nvSpPr>
          <p:spPr>
            <a:xfrm>
              <a:off x="4735750" y="4923675"/>
              <a:ext cx="13950" cy="31525"/>
            </a:xfrm>
            <a:custGeom>
              <a:avLst/>
              <a:gdLst/>
              <a:ahLst/>
              <a:cxnLst/>
              <a:rect l="l" t="t" r="r" b="b"/>
              <a:pathLst>
                <a:path w="558" h="1261" extrusionOk="0">
                  <a:moveTo>
                    <a:pt x="357" y="0"/>
                  </a:moveTo>
                  <a:cubicBezTo>
                    <a:pt x="268" y="0"/>
                    <a:pt x="219" y="60"/>
                    <a:pt x="219" y="226"/>
                  </a:cubicBezTo>
                  <a:cubicBezTo>
                    <a:pt x="219" y="385"/>
                    <a:pt x="239" y="624"/>
                    <a:pt x="40" y="743"/>
                  </a:cubicBezTo>
                  <a:cubicBezTo>
                    <a:pt x="20" y="763"/>
                    <a:pt x="0" y="823"/>
                    <a:pt x="40" y="863"/>
                  </a:cubicBezTo>
                  <a:cubicBezTo>
                    <a:pt x="60" y="1082"/>
                    <a:pt x="140" y="1261"/>
                    <a:pt x="378" y="1261"/>
                  </a:cubicBezTo>
                  <a:cubicBezTo>
                    <a:pt x="418" y="1161"/>
                    <a:pt x="418" y="1062"/>
                    <a:pt x="438" y="962"/>
                  </a:cubicBezTo>
                  <a:cubicBezTo>
                    <a:pt x="557" y="743"/>
                    <a:pt x="418" y="445"/>
                    <a:pt x="557" y="226"/>
                  </a:cubicBezTo>
                  <a:cubicBezTo>
                    <a:pt x="537" y="166"/>
                    <a:pt x="537" y="87"/>
                    <a:pt x="537" y="47"/>
                  </a:cubicBezTo>
                  <a:cubicBezTo>
                    <a:pt x="466" y="19"/>
                    <a:pt x="406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7468;p9">
              <a:extLst>
                <a:ext uri="{FF2B5EF4-FFF2-40B4-BE49-F238E27FC236}">
                  <a16:creationId xmlns:a16="http://schemas.microsoft.com/office/drawing/2014/main" id="{A401AD9B-EBF6-4369-A01D-59F668A0541A}"/>
                </a:ext>
              </a:extLst>
            </p:cNvPr>
            <p:cNvSpPr/>
            <p:nvPr/>
          </p:nvSpPr>
          <p:spPr>
            <a:xfrm>
              <a:off x="5042100" y="4748275"/>
              <a:ext cx="31850" cy="10100"/>
            </a:xfrm>
            <a:custGeom>
              <a:avLst/>
              <a:gdLst/>
              <a:ahLst/>
              <a:cxnLst/>
              <a:rect l="l" t="t" r="r" b="b"/>
              <a:pathLst>
                <a:path w="1274" h="404" extrusionOk="0">
                  <a:moveTo>
                    <a:pt x="427" y="1"/>
                  </a:moveTo>
                  <a:cubicBezTo>
                    <a:pt x="300" y="1"/>
                    <a:pt x="171" y="9"/>
                    <a:pt x="40" y="21"/>
                  </a:cubicBezTo>
                  <a:cubicBezTo>
                    <a:pt x="20" y="21"/>
                    <a:pt x="20" y="41"/>
                    <a:pt x="0" y="101"/>
                  </a:cubicBezTo>
                  <a:cubicBezTo>
                    <a:pt x="0" y="140"/>
                    <a:pt x="0" y="160"/>
                    <a:pt x="40" y="220"/>
                  </a:cubicBezTo>
                  <a:lnTo>
                    <a:pt x="219" y="399"/>
                  </a:lnTo>
                  <a:cubicBezTo>
                    <a:pt x="273" y="390"/>
                    <a:pt x="327" y="387"/>
                    <a:pt x="382" y="387"/>
                  </a:cubicBezTo>
                  <a:cubicBezTo>
                    <a:pt x="511" y="387"/>
                    <a:pt x="641" y="404"/>
                    <a:pt x="769" y="404"/>
                  </a:cubicBezTo>
                  <a:cubicBezTo>
                    <a:pt x="950" y="404"/>
                    <a:pt x="1124" y="369"/>
                    <a:pt x="1273" y="200"/>
                  </a:cubicBezTo>
                  <a:cubicBezTo>
                    <a:pt x="1008" y="47"/>
                    <a:pt x="724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7469;p9">
              <a:extLst>
                <a:ext uri="{FF2B5EF4-FFF2-40B4-BE49-F238E27FC236}">
                  <a16:creationId xmlns:a16="http://schemas.microsoft.com/office/drawing/2014/main" id="{2C1881CE-0665-4239-A190-8BEE953D88D0}"/>
                </a:ext>
              </a:extLst>
            </p:cNvPr>
            <p:cNvSpPr/>
            <p:nvPr/>
          </p:nvSpPr>
          <p:spPr>
            <a:xfrm>
              <a:off x="5512050" y="4713475"/>
              <a:ext cx="25400" cy="14450"/>
            </a:xfrm>
            <a:custGeom>
              <a:avLst/>
              <a:gdLst/>
              <a:ahLst/>
              <a:cxnLst/>
              <a:rect l="l" t="t" r="r" b="b"/>
              <a:pathLst>
                <a:path w="1016" h="578" extrusionOk="0">
                  <a:moveTo>
                    <a:pt x="578" y="0"/>
                  </a:moveTo>
                  <a:cubicBezTo>
                    <a:pt x="361" y="0"/>
                    <a:pt x="152" y="14"/>
                    <a:pt x="1" y="200"/>
                  </a:cubicBezTo>
                  <a:cubicBezTo>
                    <a:pt x="21" y="319"/>
                    <a:pt x="21" y="438"/>
                    <a:pt x="21" y="578"/>
                  </a:cubicBezTo>
                  <a:cubicBezTo>
                    <a:pt x="140" y="538"/>
                    <a:pt x="239" y="518"/>
                    <a:pt x="359" y="498"/>
                  </a:cubicBezTo>
                  <a:cubicBezTo>
                    <a:pt x="518" y="399"/>
                    <a:pt x="717" y="438"/>
                    <a:pt x="896" y="379"/>
                  </a:cubicBezTo>
                  <a:cubicBezTo>
                    <a:pt x="995" y="140"/>
                    <a:pt x="1015" y="1"/>
                    <a:pt x="697" y="1"/>
                  </a:cubicBezTo>
                  <a:cubicBezTo>
                    <a:pt x="657" y="1"/>
                    <a:pt x="617" y="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7470;p9">
              <a:extLst>
                <a:ext uri="{FF2B5EF4-FFF2-40B4-BE49-F238E27FC236}">
                  <a16:creationId xmlns:a16="http://schemas.microsoft.com/office/drawing/2014/main" id="{08DF6B1E-30AD-4933-92E4-4712BC4791E7}"/>
                </a:ext>
              </a:extLst>
            </p:cNvPr>
            <p:cNvSpPr/>
            <p:nvPr/>
          </p:nvSpPr>
          <p:spPr>
            <a:xfrm>
              <a:off x="5529475" y="4708500"/>
              <a:ext cx="22400" cy="14675"/>
            </a:xfrm>
            <a:custGeom>
              <a:avLst/>
              <a:gdLst/>
              <a:ahLst/>
              <a:cxnLst/>
              <a:rect l="l" t="t" r="r" b="b"/>
              <a:pathLst>
                <a:path w="896" h="587" extrusionOk="0">
                  <a:moveTo>
                    <a:pt x="696" y="21"/>
                  </a:moveTo>
                  <a:cubicBezTo>
                    <a:pt x="477" y="80"/>
                    <a:pt x="199" y="1"/>
                    <a:pt x="0" y="200"/>
                  </a:cubicBezTo>
                  <a:cubicBezTo>
                    <a:pt x="139" y="279"/>
                    <a:pt x="199" y="418"/>
                    <a:pt x="199" y="578"/>
                  </a:cubicBezTo>
                  <a:cubicBezTo>
                    <a:pt x="247" y="582"/>
                    <a:pt x="295" y="586"/>
                    <a:pt x="341" y="586"/>
                  </a:cubicBezTo>
                  <a:cubicBezTo>
                    <a:pt x="489" y="586"/>
                    <a:pt x="625" y="550"/>
                    <a:pt x="716" y="399"/>
                  </a:cubicBezTo>
                  <a:cubicBezTo>
                    <a:pt x="736" y="279"/>
                    <a:pt x="895" y="140"/>
                    <a:pt x="696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7471;p9">
              <a:extLst>
                <a:ext uri="{FF2B5EF4-FFF2-40B4-BE49-F238E27FC236}">
                  <a16:creationId xmlns:a16="http://schemas.microsoft.com/office/drawing/2014/main" id="{1710EC98-1C50-4B89-AEB2-9E9F33BE3A88}"/>
                </a:ext>
              </a:extLst>
            </p:cNvPr>
            <p:cNvSpPr/>
            <p:nvPr/>
          </p:nvSpPr>
          <p:spPr>
            <a:xfrm>
              <a:off x="5198750" y="4783100"/>
              <a:ext cx="25375" cy="13275"/>
            </a:xfrm>
            <a:custGeom>
              <a:avLst/>
              <a:gdLst/>
              <a:ahLst/>
              <a:cxnLst/>
              <a:rect l="l" t="t" r="r" b="b"/>
              <a:pathLst>
                <a:path w="1015" h="531" extrusionOk="0">
                  <a:moveTo>
                    <a:pt x="975" y="1"/>
                  </a:moveTo>
                  <a:cubicBezTo>
                    <a:pt x="637" y="60"/>
                    <a:pt x="319" y="140"/>
                    <a:pt x="0" y="239"/>
                  </a:cubicBezTo>
                  <a:cubicBezTo>
                    <a:pt x="101" y="483"/>
                    <a:pt x="253" y="531"/>
                    <a:pt x="412" y="531"/>
                  </a:cubicBezTo>
                  <a:cubicBezTo>
                    <a:pt x="473" y="531"/>
                    <a:pt x="536" y="523"/>
                    <a:pt x="597" y="518"/>
                  </a:cubicBezTo>
                  <a:cubicBezTo>
                    <a:pt x="717" y="418"/>
                    <a:pt x="836" y="299"/>
                    <a:pt x="975" y="200"/>
                  </a:cubicBezTo>
                  <a:cubicBezTo>
                    <a:pt x="995" y="180"/>
                    <a:pt x="1015" y="140"/>
                    <a:pt x="1015" y="100"/>
                  </a:cubicBezTo>
                  <a:cubicBezTo>
                    <a:pt x="1015" y="60"/>
                    <a:pt x="995" y="21"/>
                    <a:pt x="9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7472;p9">
              <a:extLst>
                <a:ext uri="{FF2B5EF4-FFF2-40B4-BE49-F238E27FC236}">
                  <a16:creationId xmlns:a16="http://schemas.microsoft.com/office/drawing/2014/main" id="{D14F2E6F-C113-4D1F-8866-DF6DBCD59D2B}"/>
                </a:ext>
              </a:extLst>
            </p:cNvPr>
            <p:cNvSpPr/>
            <p:nvPr/>
          </p:nvSpPr>
          <p:spPr>
            <a:xfrm>
              <a:off x="5183325" y="4756625"/>
              <a:ext cx="26375" cy="15075"/>
            </a:xfrm>
            <a:custGeom>
              <a:avLst/>
              <a:gdLst/>
              <a:ahLst/>
              <a:cxnLst/>
              <a:rect l="l" t="t" r="r" b="b"/>
              <a:pathLst>
                <a:path w="1055" h="603" extrusionOk="0">
                  <a:moveTo>
                    <a:pt x="620" y="0"/>
                  </a:moveTo>
                  <a:cubicBezTo>
                    <a:pt x="592" y="0"/>
                    <a:pt x="568" y="15"/>
                    <a:pt x="538" y="45"/>
                  </a:cubicBezTo>
                  <a:cubicBezTo>
                    <a:pt x="498" y="105"/>
                    <a:pt x="418" y="164"/>
                    <a:pt x="359" y="204"/>
                  </a:cubicBezTo>
                  <a:cubicBezTo>
                    <a:pt x="239" y="264"/>
                    <a:pt x="120" y="284"/>
                    <a:pt x="1" y="304"/>
                  </a:cubicBezTo>
                  <a:cubicBezTo>
                    <a:pt x="100" y="383"/>
                    <a:pt x="220" y="483"/>
                    <a:pt x="319" y="562"/>
                  </a:cubicBezTo>
                  <a:cubicBezTo>
                    <a:pt x="339" y="582"/>
                    <a:pt x="359" y="582"/>
                    <a:pt x="399" y="602"/>
                  </a:cubicBezTo>
                  <a:cubicBezTo>
                    <a:pt x="438" y="582"/>
                    <a:pt x="498" y="582"/>
                    <a:pt x="538" y="562"/>
                  </a:cubicBezTo>
                  <a:cubicBezTo>
                    <a:pt x="637" y="483"/>
                    <a:pt x="796" y="503"/>
                    <a:pt x="916" y="443"/>
                  </a:cubicBezTo>
                  <a:cubicBezTo>
                    <a:pt x="956" y="443"/>
                    <a:pt x="1015" y="403"/>
                    <a:pt x="1055" y="383"/>
                  </a:cubicBezTo>
                  <a:cubicBezTo>
                    <a:pt x="995" y="204"/>
                    <a:pt x="856" y="105"/>
                    <a:pt x="717" y="45"/>
                  </a:cubicBezTo>
                  <a:cubicBezTo>
                    <a:pt x="677" y="15"/>
                    <a:pt x="647" y="0"/>
                    <a:pt x="6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7473;p9">
              <a:extLst>
                <a:ext uri="{FF2B5EF4-FFF2-40B4-BE49-F238E27FC236}">
                  <a16:creationId xmlns:a16="http://schemas.microsoft.com/office/drawing/2014/main" id="{C9DCD345-D239-43C0-BF0A-0847D798E812}"/>
                </a:ext>
              </a:extLst>
            </p:cNvPr>
            <p:cNvSpPr/>
            <p:nvPr/>
          </p:nvSpPr>
          <p:spPr>
            <a:xfrm>
              <a:off x="4593025" y="4828350"/>
              <a:ext cx="16425" cy="23775"/>
            </a:xfrm>
            <a:custGeom>
              <a:avLst/>
              <a:gdLst/>
              <a:ahLst/>
              <a:cxnLst/>
              <a:rect l="l" t="t" r="r" b="b"/>
              <a:pathLst>
                <a:path w="657" h="951" extrusionOk="0">
                  <a:moveTo>
                    <a:pt x="298" y="1"/>
                  </a:moveTo>
                  <a:cubicBezTo>
                    <a:pt x="259" y="180"/>
                    <a:pt x="179" y="319"/>
                    <a:pt x="80" y="518"/>
                  </a:cubicBezTo>
                  <a:cubicBezTo>
                    <a:pt x="0" y="657"/>
                    <a:pt x="0" y="757"/>
                    <a:pt x="100" y="876"/>
                  </a:cubicBezTo>
                  <a:lnTo>
                    <a:pt x="279" y="876"/>
                  </a:lnTo>
                  <a:cubicBezTo>
                    <a:pt x="308" y="926"/>
                    <a:pt x="333" y="951"/>
                    <a:pt x="358" y="951"/>
                  </a:cubicBezTo>
                  <a:cubicBezTo>
                    <a:pt x="383" y="951"/>
                    <a:pt x="408" y="926"/>
                    <a:pt x="438" y="876"/>
                  </a:cubicBezTo>
                  <a:cubicBezTo>
                    <a:pt x="537" y="717"/>
                    <a:pt x="657" y="538"/>
                    <a:pt x="597" y="359"/>
                  </a:cubicBezTo>
                  <a:cubicBezTo>
                    <a:pt x="497" y="220"/>
                    <a:pt x="398" y="120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7474;p9">
              <a:extLst>
                <a:ext uri="{FF2B5EF4-FFF2-40B4-BE49-F238E27FC236}">
                  <a16:creationId xmlns:a16="http://schemas.microsoft.com/office/drawing/2014/main" id="{B57B3DAB-AE25-419F-B41C-748514406E86}"/>
                </a:ext>
              </a:extLst>
            </p:cNvPr>
            <p:cNvSpPr/>
            <p:nvPr/>
          </p:nvSpPr>
          <p:spPr>
            <a:xfrm>
              <a:off x="4399050" y="4686625"/>
              <a:ext cx="17450" cy="22900"/>
            </a:xfrm>
            <a:custGeom>
              <a:avLst/>
              <a:gdLst/>
              <a:ahLst/>
              <a:cxnLst/>
              <a:rect l="l" t="t" r="r" b="b"/>
              <a:pathLst>
                <a:path w="698" h="916" extrusionOk="0">
                  <a:moveTo>
                    <a:pt x="359" y="0"/>
                  </a:moveTo>
                  <a:cubicBezTo>
                    <a:pt x="100" y="199"/>
                    <a:pt x="160" y="518"/>
                    <a:pt x="1" y="756"/>
                  </a:cubicBezTo>
                  <a:cubicBezTo>
                    <a:pt x="160" y="756"/>
                    <a:pt x="279" y="796"/>
                    <a:pt x="359" y="916"/>
                  </a:cubicBezTo>
                  <a:cubicBezTo>
                    <a:pt x="478" y="756"/>
                    <a:pt x="578" y="577"/>
                    <a:pt x="697" y="398"/>
                  </a:cubicBezTo>
                  <a:cubicBezTo>
                    <a:pt x="697" y="359"/>
                    <a:pt x="677" y="279"/>
                    <a:pt x="677" y="219"/>
                  </a:cubicBezTo>
                  <a:cubicBezTo>
                    <a:pt x="558" y="179"/>
                    <a:pt x="419" y="179"/>
                    <a:pt x="359" y="100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7475;p9">
              <a:extLst>
                <a:ext uri="{FF2B5EF4-FFF2-40B4-BE49-F238E27FC236}">
                  <a16:creationId xmlns:a16="http://schemas.microsoft.com/office/drawing/2014/main" id="{919FD7EB-25F6-4896-97F2-589A6274AA6C}"/>
                </a:ext>
              </a:extLst>
            </p:cNvPr>
            <p:cNvSpPr/>
            <p:nvPr/>
          </p:nvSpPr>
          <p:spPr>
            <a:xfrm>
              <a:off x="5057000" y="4666225"/>
              <a:ext cx="15450" cy="27100"/>
            </a:xfrm>
            <a:custGeom>
              <a:avLst/>
              <a:gdLst/>
              <a:ahLst/>
              <a:cxnLst/>
              <a:rect l="l" t="t" r="r" b="b"/>
              <a:pathLst>
                <a:path w="618" h="1084" extrusionOk="0">
                  <a:moveTo>
                    <a:pt x="473" y="0"/>
                  </a:moveTo>
                  <a:cubicBezTo>
                    <a:pt x="125" y="0"/>
                    <a:pt x="215" y="401"/>
                    <a:pt x="1" y="518"/>
                  </a:cubicBezTo>
                  <a:lnTo>
                    <a:pt x="1" y="876"/>
                  </a:lnTo>
                  <a:cubicBezTo>
                    <a:pt x="8" y="874"/>
                    <a:pt x="15" y="873"/>
                    <a:pt x="21" y="873"/>
                  </a:cubicBezTo>
                  <a:cubicBezTo>
                    <a:pt x="113" y="873"/>
                    <a:pt x="116" y="1084"/>
                    <a:pt x="218" y="1084"/>
                  </a:cubicBezTo>
                  <a:cubicBezTo>
                    <a:pt x="244" y="1084"/>
                    <a:pt x="277" y="1070"/>
                    <a:pt x="319" y="1035"/>
                  </a:cubicBezTo>
                  <a:cubicBezTo>
                    <a:pt x="618" y="777"/>
                    <a:pt x="439" y="419"/>
                    <a:pt x="538" y="120"/>
                  </a:cubicBezTo>
                  <a:cubicBezTo>
                    <a:pt x="518" y="61"/>
                    <a:pt x="518" y="41"/>
                    <a:pt x="498" y="1"/>
                  </a:cubicBezTo>
                  <a:cubicBezTo>
                    <a:pt x="490" y="0"/>
                    <a:pt x="481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7476;p9">
              <a:extLst>
                <a:ext uri="{FF2B5EF4-FFF2-40B4-BE49-F238E27FC236}">
                  <a16:creationId xmlns:a16="http://schemas.microsoft.com/office/drawing/2014/main" id="{2859AAE5-FBC5-4428-9F1A-32AFC1425AD0}"/>
                </a:ext>
              </a:extLst>
            </p:cNvPr>
            <p:cNvSpPr/>
            <p:nvPr/>
          </p:nvSpPr>
          <p:spPr>
            <a:xfrm>
              <a:off x="4044475" y="4949200"/>
              <a:ext cx="12950" cy="23400"/>
            </a:xfrm>
            <a:custGeom>
              <a:avLst/>
              <a:gdLst/>
              <a:ahLst/>
              <a:cxnLst/>
              <a:rect l="l" t="t" r="r" b="b"/>
              <a:pathLst>
                <a:path w="518" h="936" extrusionOk="0">
                  <a:moveTo>
                    <a:pt x="60" y="1"/>
                  </a:moveTo>
                  <a:lnTo>
                    <a:pt x="60" y="1"/>
                  </a:lnTo>
                  <a:cubicBezTo>
                    <a:pt x="299" y="299"/>
                    <a:pt x="0" y="816"/>
                    <a:pt x="518" y="936"/>
                  </a:cubicBezTo>
                  <a:cubicBezTo>
                    <a:pt x="518" y="637"/>
                    <a:pt x="498" y="339"/>
                    <a:pt x="319" y="61"/>
                  </a:cubicBezTo>
                  <a:cubicBezTo>
                    <a:pt x="219" y="41"/>
                    <a:pt x="140" y="2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7477;p9">
              <a:extLst>
                <a:ext uri="{FF2B5EF4-FFF2-40B4-BE49-F238E27FC236}">
                  <a16:creationId xmlns:a16="http://schemas.microsoft.com/office/drawing/2014/main" id="{D50A55A1-6F81-453D-9860-5F6DD30EC7B4}"/>
                </a:ext>
              </a:extLst>
            </p:cNvPr>
            <p:cNvSpPr/>
            <p:nvPr/>
          </p:nvSpPr>
          <p:spPr>
            <a:xfrm>
              <a:off x="5442425" y="4650825"/>
              <a:ext cx="25900" cy="10950"/>
            </a:xfrm>
            <a:custGeom>
              <a:avLst/>
              <a:gdLst/>
              <a:ahLst/>
              <a:cxnLst/>
              <a:rect l="l" t="t" r="r" b="b"/>
              <a:pathLst>
                <a:path w="1036" h="438" extrusionOk="0">
                  <a:moveTo>
                    <a:pt x="339" y="0"/>
                  </a:moveTo>
                  <a:cubicBezTo>
                    <a:pt x="239" y="20"/>
                    <a:pt x="140" y="60"/>
                    <a:pt x="80" y="139"/>
                  </a:cubicBezTo>
                  <a:lnTo>
                    <a:pt x="1" y="219"/>
                  </a:lnTo>
                  <a:cubicBezTo>
                    <a:pt x="120" y="438"/>
                    <a:pt x="379" y="398"/>
                    <a:pt x="578" y="438"/>
                  </a:cubicBezTo>
                  <a:cubicBezTo>
                    <a:pt x="677" y="438"/>
                    <a:pt x="777" y="418"/>
                    <a:pt x="916" y="398"/>
                  </a:cubicBezTo>
                  <a:cubicBezTo>
                    <a:pt x="1035" y="112"/>
                    <a:pt x="933" y="76"/>
                    <a:pt x="797" y="76"/>
                  </a:cubicBezTo>
                  <a:cubicBezTo>
                    <a:pt x="752" y="76"/>
                    <a:pt x="703" y="80"/>
                    <a:pt x="657" y="80"/>
                  </a:cubicBezTo>
                  <a:cubicBezTo>
                    <a:pt x="612" y="80"/>
                    <a:pt x="570" y="76"/>
                    <a:pt x="538" y="60"/>
                  </a:cubicBezTo>
                  <a:cubicBezTo>
                    <a:pt x="498" y="0"/>
                    <a:pt x="41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7478;p9">
              <a:extLst>
                <a:ext uri="{FF2B5EF4-FFF2-40B4-BE49-F238E27FC236}">
                  <a16:creationId xmlns:a16="http://schemas.microsoft.com/office/drawing/2014/main" id="{4BA53B19-15F3-40CA-95C2-B5911F3E1C6E}"/>
                </a:ext>
              </a:extLst>
            </p:cNvPr>
            <p:cNvSpPr/>
            <p:nvPr/>
          </p:nvSpPr>
          <p:spPr>
            <a:xfrm>
              <a:off x="4559700" y="5051650"/>
              <a:ext cx="15425" cy="20925"/>
            </a:xfrm>
            <a:custGeom>
              <a:avLst/>
              <a:gdLst/>
              <a:ahLst/>
              <a:cxnLst/>
              <a:rect l="l" t="t" r="r" b="b"/>
              <a:pathLst>
                <a:path w="617" h="837" extrusionOk="0">
                  <a:moveTo>
                    <a:pt x="40" y="1"/>
                  </a:moveTo>
                  <a:cubicBezTo>
                    <a:pt x="40" y="279"/>
                    <a:pt x="0" y="578"/>
                    <a:pt x="338" y="836"/>
                  </a:cubicBezTo>
                  <a:cubicBezTo>
                    <a:pt x="319" y="438"/>
                    <a:pt x="617" y="10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7479;p9">
              <a:extLst>
                <a:ext uri="{FF2B5EF4-FFF2-40B4-BE49-F238E27FC236}">
                  <a16:creationId xmlns:a16="http://schemas.microsoft.com/office/drawing/2014/main" id="{3D7039F1-B486-4C81-8448-DA9A1A3755AE}"/>
                </a:ext>
              </a:extLst>
            </p:cNvPr>
            <p:cNvSpPr/>
            <p:nvPr/>
          </p:nvSpPr>
          <p:spPr>
            <a:xfrm>
              <a:off x="5603575" y="4696550"/>
              <a:ext cx="25875" cy="10625"/>
            </a:xfrm>
            <a:custGeom>
              <a:avLst/>
              <a:gdLst/>
              <a:ahLst/>
              <a:cxnLst/>
              <a:rect l="l" t="t" r="r" b="b"/>
              <a:pathLst>
                <a:path w="1035" h="425" extrusionOk="0">
                  <a:moveTo>
                    <a:pt x="629" y="0"/>
                  </a:moveTo>
                  <a:cubicBezTo>
                    <a:pt x="406" y="0"/>
                    <a:pt x="219" y="78"/>
                    <a:pt x="40" y="180"/>
                  </a:cubicBezTo>
                  <a:cubicBezTo>
                    <a:pt x="20" y="180"/>
                    <a:pt x="20" y="200"/>
                    <a:pt x="20" y="220"/>
                  </a:cubicBezTo>
                  <a:cubicBezTo>
                    <a:pt x="0" y="280"/>
                    <a:pt x="20" y="320"/>
                    <a:pt x="60" y="359"/>
                  </a:cubicBezTo>
                  <a:cubicBezTo>
                    <a:pt x="143" y="405"/>
                    <a:pt x="218" y="424"/>
                    <a:pt x="288" y="424"/>
                  </a:cubicBezTo>
                  <a:cubicBezTo>
                    <a:pt x="549" y="424"/>
                    <a:pt x="736" y="159"/>
                    <a:pt x="1034" y="81"/>
                  </a:cubicBezTo>
                  <a:cubicBezTo>
                    <a:pt x="885" y="24"/>
                    <a:pt x="752" y="0"/>
                    <a:pt x="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7480;p9">
              <a:extLst>
                <a:ext uri="{FF2B5EF4-FFF2-40B4-BE49-F238E27FC236}">
                  <a16:creationId xmlns:a16="http://schemas.microsoft.com/office/drawing/2014/main" id="{6F5BD841-6FB6-4BE1-A392-06513C1ECF98}"/>
                </a:ext>
              </a:extLst>
            </p:cNvPr>
            <p:cNvSpPr/>
            <p:nvPr/>
          </p:nvSpPr>
          <p:spPr>
            <a:xfrm>
              <a:off x="5748775" y="4691600"/>
              <a:ext cx="22400" cy="13400"/>
            </a:xfrm>
            <a:custGeom>
              <a:avLst/>
              <a:gdLst/>
              <a:ahLst/>
              <a:cxnLst/>
              <a:rect l="l" t="t" r="r" b="b"/>
              <a:pathLst>
                <a:path w="896" h="536" extrusionOk="0">
                  <a:moveTo>
                    <a:pt x="558" y="0"/>
                  </a:moveTo>
                  <a:cubicBezTo>
                    <a:pt x="359" y="60"/>
                    <a:pt x="160" y="0"/>
                    <a:pt x="1" y="179"/>
                  </a:cubicBezTo>
                  <a:cubicBezTo>
                    <a:pt x="220" y="199"/>
                    <a:pt x="379" y="279"/>
                    <a:pt x="200" y="518"/>
                  </a:cubicBezTo>
                  <a:cubicBezTo>
                    <a:pt x="254" y="530"/>
                    <a:pt x="306" y="536"/>
                    <a:pt x="357" y="536"/>
                  </a:cubicBezTo>
                  <a:cubicBezTo>
                    <a:pt x="550" y="536"/>
                    <a:pt x="723" y="457"/>
                    <a:pt x="896" y="378"/>
                  </a:cubicBezTo>
                  <a:cubicBezTo>
                    <a:pt x="876" y="279"/>
                    <a:pt x="816" y="219"/>
                    <a:pt x="717" y="199"/>
                  </a:cubicBezTo>
                  <a:cubicBezTo>
                    <a:pt x="677" y="120"/>
                    <a:pt x="597" y="8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7481;p9">
              <a:extLst>
                <a:ext uri="{FF2B5EF4-FFF2-40B4-BE49-F238E27FC236}">
                  <a16:creationId xmlns:a16="http://schemas.microsoft.com/office/drawing/2014/main" id="{22D90686-C098-4F94-846D-CDB644A3E978}"/>
                </a:ext>
              </a:extLst>
            </p:cNvPr>
            <p:cNvSpPr/>
            <p:nvPr/>
          </p:nvSpPr>
          <p:spPr>
            <a:xfrm>
              <a:off x="5103750" y="4984025"/>
              <a:ext cx="8975" cy="37325"/>
            </a:xfrm>
            <a:custGeom>
              <a:avLst/>
              <a:gdLst/>
              <a:ahLst/>
              <a:cxnLst/>
              <a:rect l="l" t="t" r="r" b="b"/>
              <a:pathLst>
                <a:path w="359" h="1493" extrusionOk="0">
                  <a:moveTo>
                    <a:pt x="200" y="0"/>
                  </a:moveTo>
                  <a:cubicBezTo>
                    <a:pt x="1" y="458"/>
                    <a:pt x="41" y="995"/>
                    <a:pt x="41" y="1492"/>
                  </a:cubicBezTo>
                  <a:cubicBezTo>
                    <a:pt x="359" y="1015"/>
                    <a:pt x="160" y="498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7482;p9">
              <a:extLst>
                <a:ext uri="{FF2B5EF4-FFF2-40B4-BE49-F238E27FC236}">
                  <a16:creationId xmlns:a16="http://schemas.microsoft.com/office/drawing/2014/main" id="{9B4E409E-CF17-4BD8-84C8-8A82913DBAEA}"/>
                </a:ext>
              </a:extLst>
            </p:cNvPr>
            <p:cNvSpPr/>
            <p:nvPr/>
          </p:nvSpPr>
          <p:spPr>
            <a:xfrm>
              <a:off x="4688500" y="5129525"/>
              <a:ext cx="17425" cy="17950"/>
            </a:xfrm>
            <a:custGeom>
              <a:avLst/>
              <a:gdLst/>
              <a:ahLst/>
              <a:cxnLst/>
              <a:rect l="l" t="t" r="r" b="b"/>
              <a:pathLst>
                <a:path w="697" h="718" extrusionOk="0">
                  <a:moveTo>
                    <a:pt x="114" y="0"/>
                  </a:moveTo>
                  <a:cubicBezTo>
                    <a:pt x="77" y="0"/>
                    <a:pt x="40" y="3"/>
                    <a:pt x="0" y="9"/>
                  </a:cubicBezTo>
                  <a:cubicBezTo>
                    <a:pt x="60" y="208"/>
                    <a:pt x="359" y="287"/>
                    <a:pt x="339" y="566"/>
                  </a:cubicBezTo>
                  <a:cubicBezTo>
                    <a:pt x="402" y="660"/>
                    <a:pt x="489" y="717"/>
                    <a:pt x="602" y="717"/>
                  </a:cubicBezTo>
                  <a:cubicBezTo>
                    <a:pt x="632" y="717"/>
                    <a:pt x="663" y="713"/>
                    <a:pt x="697" y="705"/>
                  </a:cubicBezTo>
                  <a:cubicBezTo>
                    <a:pt x="557" y="526"/>
                    <a:pt x="597" y="387"/>
                    <a:pt x="697" y="208"/>
                  </a:cubicBezTo>
                  <a:cubicBezTo>
                    <a:pt x="494" y="90"/>
                    <a:pt x="320" y="0"/>
                    <a:pt x="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7483;p9">
              <a:extLst>
                <a:ext uri="{FF2B5EF4-FFF2-40B4-BE49-F238E27FC236}">
                  <a16:creationId xmlns:a16="http://schemas.microsoft.com/office/drawing/2014/main" id="{4C63107A-05B4-49FF-B84F-F93FB6048DDA}"/>
                </a:ext>
              </a:extLst>
            </p:cNvPr>
            <p:cNvSpPr/>
            <p:nvPr/>
          </p:nvSpPr>
          <p:spPr>
            <a:xfrm>
              <a:off x="5004800" y="4743825"/>
              <a:ext cx="34825" cy="5950"/>
            </a:xfrm>
            <a:custGeom>
              <a:avLst/>
              <a:gdLst/>
              <a:ahLst/>
              <a:cxnLst/>
              <a:rect l="l" t="t" r="r" b="b"/>
              <a:pathLst>
                <a:path w="1393" h="238" extrusionOk="0">
                  <a:moveTo>
                    <a:pt x="0" y="20"/>
                  </a:moveTo>
                  <a:lnTo>
                    <a:pt x="0" y="20"/>
                  </a:lnTo>
                  <a:cubicBezTo>
                    <a:pt x="192" y="194"/>
                    <a:pt x="401" y="237"/>
                    <a:pt x="618" y="237"/>
                  </a:cubicBezTo>
                  <a:cubicBezTo>
                    <a:pt x="833" y="237"/>
                    <a:pt x="1055" y="194"/>
                    <a:pt x="1274" y="194"/>
                  </a:cubicBezTo>
                  <a:cubicBezTo>
                    <a:pt x="1314" y="194"/>
                    <a:pt x="1353" y="196"/>
                    <a:pt x="1393" y="199"/>
                  </a:cubicBezTo>
                  <a:cubicBezTo>
                    <a:pt x="935" y="0"/>
                    <a:pt x="438" y="60"/>
                    <a:pt x="0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7484;p9">
              <a:extLst>
                <a:ext uri="{FF2B5EF4-FFF2-40B4-BE49-F238E27FC236}">
                  <a16:creationId xmlns:a16="http://schemas.microsoft.com/office/drawing/2014/main" id="{89791691-8328-4304-889C-E5E51D4FF69A}"/>
                </a:ext>
              </a:extLst>
            </p:cNvPr>
            <p:cNvSpPr/>
            <p:nvPr/>
          </p:nvSpPr>
          <p:spPr>
            <a:xfrm>
              <a:off x="4612400" y="4784100"/>
              <a:ext cx="14450" cy="15000"/>
            </a:xfrm>
            <a:custGeom>
              <a:avLst/>
              <a:gdLst/>
              <a:ahLst/>
              <a:cxnLst/>
              <a:rect l="l" t="t" r="r" b="b"/>
              <a:pathLst>
                <a:path w="578" h="600" extrusionOk="0">
                  <a:moveTo>
                    <a:pt x="220" y="0"/>
                  </a:moveTo>
                  <a:cubicBezTo>
                    <a:pt x="160" y="160"/>
                    <a:pt x="80" y="319"/>
                    <a:pt x="1" y="478"/>
                  </a:cubicBezTo>
                  <a:cubicBezTo>
                    <a:pt x="43" y="571"/>
                    <a:pt x="97" y="599"/>
                    <a:pt x="155" y="599"/>
                  </a:cubicBezTo>
                  <a:cubicBezTo>
                    <a:pt x="233" y="599"/>
                    <a:pt x="319" y="549"/>
                    <a:pt x="399" y="538"/>
                  </a:cubicBezTo>
                  <a:cubicBezTo>
                    <a:pt x="478" y="398"/>
                    <a:pt x="518" y="299"/>
                    <a:pt x="578" y="179"/>
                  </a:cubicBezTo>
                  <a:cubicBezTo>
                    <a:pt x="498" y="60"/>
                    <a:pt x="379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7485;p9">
              <a:extLst>
                <a:ext uri="{FF2B5EF4-FFF2-40B4-BE49-F238E27FC236}">
                  <a16:creationId xmlns:a16="http://schemas.microsoft.com/office/drawing/2014/main" id="{1F1F8C76-6568-4640-8DC8-101721AC19BD}"/>
                </a:ext>
              </a:extLst>
            </p:cNvPr>
            <p:cNvSpPr/>
            <p:nvPr/>
          </p:nvSpPr>
          <p:spPr>
            <a:xfrm>
              <a:off x="4767075" y="4683150"/>
              <a:ext cx="19425" cy="9150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187" y="1"/>
                  </a:moveTo>
                  <a:cubicBezTo>
                    <a:pt x="127" y="1"/>
                    <a:pt x="64" y="7"/>
                    <a:pt x="1" y="20"/>
                  </a:cubicBezTo>
                  <a:lnTo>
                    <a:pt x="1" y="338"/>
                  </a:lnTo>
                  <a:cubicBezTo>
                    <a:pt x="122" y="348"/>
                    <a:pt x="240" y="366"/>
                    <a:pt x="359" y="366"/>
                  </a:cubicBezTo>
                  <a:cubicBezTo>
                    <a:pt x="493" y="366"/>
                    <a:pt x="629" y="343"/>
                    <a:pt x="776" y="259"/>
                  </a:cubicBezTo>
                  <a:cubicBezTo>
                    <a:pt x="604" y="87"/>
                    <a:pt x="408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7486;p9">
              <a:extLst>
                <a:ext uri="{FF2B5EF4-FFF2-40B4-BE49-F238E27FC236}">
                  <a16:creationId xmlns:a16="http://schemas.microsoft.com/office/drawing/2014/main" id="{AE1B05EE-6202-4F09-9E13-B788B89CACA2}"/>
                </a:ext>
              </a:extLst>
            </p:cNvPr>
            <p:cNvSpPr/>
            <p:nvPr/>
          </p:nvSpPr>
          <p:spPr>
            <a:xfrm>
              <a:off x="5078900" y="4753250"/>
              <a:ext cx="32350" cy="5000"/>
            </a:xfrm>
            <a:custGeom>
              <a:avLst/>
              <a:gdLst/>
              <a:ahLst/>
              <a:cxnLst/>
              <a:rect l="l" t="t" r="r" b="b"/>
              <a:pathLst>
                <a:path w="1294" h="200" extrusionOk="0">
                  <a:moveTo>
                    <a:pt x="220" y="1"/>
                  </a:moveTo>
                  <a:cubicBezTo>
                    <a:pt x="147" y="1"/>
                    <a:pt x="73" y="1"/>
                    <a:pt x="0" y="1"/>
                  </a:cubicBezTo>
                  <a:cubicBezTo>
                    <a:pt x="0" y="101"/>
                    <a:pt x="60" y="140"/>
                    <a:pt x="139" y="200"/>
                  </a:cubicBezTo>
                  <a:cubicBezTo>
                    <a:pt x="517" y="200"/>
                    <a:pt x="915" y="180"/>
                    <a:pt x="1293" y="180"/>
                  </a:cubicBezTo>
                  <a:cubicBezTo>
                    <a:pt x="962" y="14"/>
                    <a:pt x="589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7487;p9">
              <a:extLst>
                <a:ext uri="{FF2B5EF4-FFF2-40B4-BE49-F238E27FC236}">
                  <a16:creationId xmlns:a16="http://schemas.microsoft.com/office/drawing/2014/main" id="{333B5A69-58A9-45BF-AFD7-DE1369ED3678}"/>
                </a:ext>
              </a:extLst>
            </p:cNvPr>
            <p:cNvSpPr/>
            <p:nvPr/>
          </p:nvSpPr>
          <p:spPr>
            <a:xfrm>
              <a:off x="5044075" y="4804950"/>
              <a:ext cx="10975" cy="15475"/>
            </a:xfrm>
            <a:custGeom>
              <a:avLst/>
              <a:gdLst/>
              <a:ahLst/>
              <a:cxnLst/>
              <a:rect l="l" t="t" r="r" b="b"/>
              <a:pathLst>
                <a:path w="439" h="619" extrusionOk="0">
                  <a:moveTo>
                    <a:pt x="230" y="1"/>
                  </a:moveTo>
                  <a:cubicBezTo>
                    <a:pt x="164" y="1"/>
                    <a:pt x="115" y="61"/>
                    <a:pt x="100" y="121"/>
                  </a:cubicBezTo>
                  <a:cubicBezTo>
                    <a:pt x="41" y="201"/>
                    <a:pt x="21" y="320"/>
                    <a:pt x="1" y="420"/>
                  </a:cubicBezTo>
                  <a:cubicBezTo>
                    <a:pt x="41" y="499"/>
                    <a:pt x="120" y="539"/>
                    <a:pt x="200" y="619"/>
                  </a:cubicBezTo>
                  <a:cubicBezTo>
                    <a:pt x="319" y="519"/>
                    <a:pt x="339" y="360"/>
                    <a:pt x="399" y="300"/>
                  </a:cubicBezTo>
                  <a:cubicBezTo>
                    <a:pt x="438" y="161"/>
                    <a:pt x="418" y="62"/>
                    <a:pt x="299" y="22"/>
                  </a:cubicBezTo>
                  <a:cubicBezTo>
                    <a:pt x="275" y="7"/>
                    <a:pt x="252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7488;p9">
              <a:extLst>
                <a:ext uri="{FF2B5EF4-FFF2-40B4-BE49-F238E27FC236}">
                  <a16:creationId xmlns:a16="http://schemas.microsoft.com/office/drawing/2014/main" id="{C5D5C575-D05E-4AA8-947F-134E9C8D37DD}"/>
                </a:ext>
              </a:extLst>
            </p:cNvPr>
            <p:cNvSpPr/>
            <p:nvPr/>
          </p:nvSpPr>
          <p:spPr>
            <a:xfrm>
              <a:off x="4534325" y="4646850"/>
              <a:ext cx="13450" cy="15750"/>
            </a:xfrm>
            <a:custGeom>
              <a:avLst/>
              <a:gdLst/>
              <a:ahLst/>
              <a:cxnLst/>
              <a:rect l="l" t="t" r="r" b="b"/>
              <a:pathLst>
                <a:path w="538" h="630" extrusionOk="0">
                  <a:moveTo>
                    <a:pt x="123" y="0"/>
                  </a:moveTo>
                  <a:cubicBezTo>
                    <a:pt x="100" y="0"/>
                    <a:pt x="80" y="20"/>
                    <a:pt x="60" y="60"/>
                  </a:cubicBezTo>
                  <a:cubicBezTo>
                    <a:pt x="127" y="242"/>
                    <a:pt x="0" y="630"/>
                    <a:pt x="299" y="630"/>
                  </a:cubicBezTo>
                  <a:cubicBezTo>
                    <a:pt x="359" y="630"/>
                    <a:pt x="437" y="614"/>
                    <a:pt x="538" y="577"/>
                  </a:cubicBezTo>
                  <a:cubicBezTo>
                    <a:pt x="458" y="398"/>
                    <a:pt x="418" y="219"/>
                    <a:pt x="339" y="60"/>
                  </a:cubicBezTo>
                  <a:lnTo>
                    <a:pt x="200" y="60"/>
                  </a:lnTo>
                  <a:cubicBezTo>
                    <a:pt x="170" y="20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7489;p9">
              <a:extLst>
                <a:ext uri="{FF2B5EF4-FFF2-40B4-BE49-F238E27FC236}">
                  <a16:creationId xmlns:a16="http://schemas.microsoft.com/office/drawing/2014/main" id="{31F0A25B-DCC5-43D2-8E5E-794BD4F7FF6E}"/>
                </a:ext>
              </a:extLst>
            </p:cNvPr>
            <p:cNvSpPr/>
            <p:nvPr/>
          </p:nvSpPr>
          <p:spPr>
            <a:xfrm>
              <a:off x="4253850" y="4663675"/>
              <a:ext cx="13450" cy="16000"/>
            </a:xfrm>
            <a:custGeom>
              <a:avLst/>
              <a:gdLst/>
              <a:ahLst/>
              <a:cxnLst/>
              <a:rect l="l" t="t" r="r" b="b"/>
              <a:pathLst>
                <a:path w="538" h="640" extrusionOk="0">
                  <a:moveTo>
                    <a:pt x="299" y="1"/>
                  </a:moveTo>
                  <a:cubicBezTo>
                    <a:pt x="183" y="1"/>
                    <a:pt x="183" y="192"/>
                    <a:pt x="100" y="242"/>
                  </a:cubicBezTo>
                  <a:cubicBezTo>
                    <a:pt x="40" y="302"/>
                    <a:pt x="20" y="342"/>
                    <a:pt x="0" y="401"/>
                  </a:cubicBezTo>
                  <a:lnTo>
                    <a:pt x="40" y="441"/>
                  </a:lnTo>
                  <a:cubicBezTo>
                    <a:pt x="100" y="481"/>
                    <a:pt x="120" y="521"/>
                    <a:pt x="179" y="580"/>
                  </a:cubicBezTo>
                  <a:lnTo>
                    <a:pt x="239" y="640"/>
                  </a:lnTo>
                  <a:cubicBezTo>
                    <a:pt x="319" y="580"/>
                    <a:pt x="418" y="501"/>
                    <a:pt x="478" y="401"/>
                  </a:cubicBezTo>
                  <a:cubicBezTo>
                    <a:pt x="537" y="242"/>
                    <a:pt x="517" y="103"/>
                    <a:pt x="378" y="23"/>
                  </a:cubicBezTo>
                  <a:cubicBezTo>
                    <a:pt x="347" y="8"/>
                    <a:pt x="321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7490;p9">
              <a:extLst>
                <a:ext uri="{FF2B5EF4-FFF2-40B4-BE49-F238E27FC236}">
                  <a16:creationId xmlns:a16="http://schemas.microsoft.com/office/drawing/2014/main" id="{2B693B11-F271-4EEB-83BF-D774C849D56D}"/>
                </a:ext>
              </a:extLst>
            </p:cNvPr>
            <p:cNvSpPr/>
            <p:nvPr/>
          </p:nvSpPr>
          <p:spPr>
            <a:xfrm>
              <a:off x="4238925" y="4652225"/>
              <a:ext cx="32850" cy="4800"/>
            </a:xfrm>
            <a:custGeom>
              <a:avLst/>
              <a:gdLst/>
              <a:ahLst/>
              <a:cxnLst/>
              <a:rect l="l" t="t" r="r" b="b"/>
              <a:pathLst>
                <a:path w="1314" h="192" extrusionOk="0">
                  <a:moveTo>
                    <a:pt x="724" y="0"/>
                  </a:moveTo>
                  <a:cubicBezTo>
                    <a:pt x="505" y="0"/>
                    <a:pt x="283" y="45"/>
                    <a:pt x="66" y="45"/>
                  </a:cubicBezTo>
                  <a:cubicBezTo>
                    <a:pt x="44" y="45"/>
                    <a:pt x="22" y="45"/>
                    <a:pt x="0" y="44"/>
                  </a:cubicBezTo>
                  <a:lnTo>
                    <a:pt x="0" y="44"/>
                  </a:lnTo>
                  <a:cubicBezTo>
                    <a:pt x="262" y="168"/>
                    <a:pt x="530" y="191"/>
                    <a:pt x="807" y="191"/>
                  </a:cubicBezTo>
                  <a:cubicBezTo>
                    <a:pt x="973" y="191"/>
                    <a:pt x="1142" y="183"/>
                    <a:pt x="1313" y="183"/>
                  </a:cubicBezTo>
                  <a:cubicBezTo>
                    <a:pt x="1123" y="38"/>
                    <a:pt x="925" y="0"/>
                    <a:pt x="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7491;p9">
              <a:extLst>
                <a:ext uri="{FF2B5EF4-FFF2-40B4-BE49-F238E27FC236}">
                  <a16:creationId xmlns:a16="http://schemas.microsoft.com/office/drawing/2014/main" id="{B686C942-9A22-4F5D-9CBE-4222D7546CDD}"/>
                </a:ext>
              </a:extLst>
            </p:cNvPr>
            <p:cNvSpPr/>
            <p:nvPr/>
          </p:nvSpPr>
          <p:spPr>
            <a:xfrm>
              <a:off x="4240425" y="4692100"/>
              <a:ext cx="12950" cy="25875"/>
            </a:xfrm>
            <a:custGeom>
              <a:avLst/>
              <a:gdLst/>
              <a:ahLst/>
              <a:cxnLst/>
              <a:rect l="l" t="t" r="r" b="b"/>
              <a:pathLst>
                <a:path w="518" h="1035" extrusionOk="0">
                  <a:moveTo>
                    <a:pt x="219" y="0"/>
                  </a:moveTo>
                  <a:cubicBezTo>
                    <a:pt x="20" y="199"/>
                    <a:pt x="219" y="498"/>
                    <a:pt x="40" y="677"/>
                  </a:cubicBezTo>
                  <a:cubicBezTo>
                    <a:pt x="0" y="736"/>
                    <a:pt x="0" y="796"/>
                    <a:pt x="40" y="856"/>
                  </a:cubicBezTo>
                  <a:cubicBezTo>
                    <a:pt x="139" y="935"/>
                    <a:pt x="259" y="975"/>
                    <a:pt x="358" y="1035"/>
                  </a:cubicBezTo>
                  <a:cubicBezTo>
                    <a:pt x="378" y="995"/>
                    <a:pt x="398" y="955"/>
                    <a:pt x="398" y="895"/>
                  </a:cubicBezTo>
                  <a:cubicBezTo>
                    <a:pt x="299" y="597"/>
                    <a:pt x="517" y="25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7492;p9">
              <a:extLst>
                <a:ext uri="{FF2B5EF4-FFF2-40B4-BE49-F238E27FC236}">
                  <a16:creationId xmlns:a16="http://schemas.microsoft.com/office/drawing/2014/main" id="{8E8C8939-71C5-4862-8894-61C058507243}"/>
                </a:ext>
              </a:extLst>
            </p:cNvPr>
            <p:cNvSpPr/>
            <p:nvPr/>
          </p:nvSpPr>
          <p:spPr>
            <a:xfrm>
              <a:off x="4095200" y="4630925"/>
              <a:ext cx="27375" cy="4650"/>
            </a:xfrm>
            <a:custGeom>
              <a:avLst/>
              <a:gdLst/>
              <a:ahLst/>
              <a:cxnLst/>
              <a:rect l="l" t="t" r="r" b="b"/>
              <a:pathLst>
                <a:path w="1095" h="186" extrusionOk="0">
                  <a:moveTo>
                    <a:pt x="1095" y="0"/>
                  </a:moveTo>
                  <a:cubicBezTo>
                    <a:pt x="717" y="0"/>
                    <a:pt x="378" y="20"/>
                    <a:pt x="0" y="20"/>
                  </a:cubicBezTo>
                  <a:cubicBezTo>
                    <a:pt x="230" y="148"/>
                    <a:pt x="460" y="186"/>
                    <a:pt x="695" y="186"/>
                  </a:cubicBezTo>
                  <a:cubicBezTo>
                    <a:pt x="826" y="186"/>
                    <a:pt x="959" y="174"/>
                    <a:pt x="1095" y="160"/>
                  </a:cubicBezTo>
                  <a:lnTo>
                    <a:pt x="10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7493;p9">
              <a:extLst>
                <a:ext uri="{FF2B5EF4-FFF2-40B4-BE49-F238E27FC236}">
                  <a16:creationId xmlns:a16="http://schemas.microsoft.com/office/drawing/2014/main" id="{4FB6D870-55C5-4CE2-98E1-211434CF3579}"/>
                </a:ext>
              </a:extLst>
            </p:cNvPr>
            <p:cNvSpPr/>
            <p:nvPr/>
          </p:nvSpPr>
          <p:spPr>
            <a:xfrm>
              <a:off x="4378175" y="4910925"/>
              <a:ext cx="15450" cy="17425"/>
            </a:xfrm>
            <a:custGeom>
              <a:avLst/>
              <a:gdLst/>
              <a:ahLst/>
              <a:cxnLst/>
              <a:rect l="l" t="t" r="r" b="b"/>
              <a:pathLst>
                <a:path w="618" h="697" extrusionOk="0">
                  <a:moveTo>
                    <a:pt x="319" y="0"/>
                  </a:moveTo>
                  <a:lnTo>
                    <a:pt x="319" y="0"/>
                  </a:lnTo>
                  <a:cubicBezTo>
                    <a:pt x="219" y="259"/>
                    <a:pt x="0" y="478"/>
                    <a:pt x="299" y="696"/>
                  </a:cubicBezTo>
                  <a:cubicBezTo>
                    <a:pt x="398" y="478"/>
                    <a:pt x="617" y="25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7494;p9">
              <a:extLst>
                <a:ext uri="{FF2B5EF4-FFF2-40B4-BE49-F238E27FC236}">
                  <a16:creationId xmlns:a16="http://schemas.microsoft.com/office/drawing/2014/main" id="{27B92AEF-2B72-4D56-9A2E-6E2A2899D834}"/>
                </a:ext>
              </a:extLst>
            </p:cNvPr>
            <p:cNvSpPr/>
            <p:nvPr/>
          </p:nvSpPr>
          <p:spPr>
            <a:xfrm>
              <a:off x="4696950" y="4704875"/>
              <a:ext cx="27375" cy="5025"/>
            </a:xfrm>
            <a:custGeom>
              <a:avLst/>
              <a:gdLst/>
              <a:ahLst/>
              <a:cxnLst/>
              <a:rect l="l" t="t" r="r" b="b"/>
              <a:pathLst>
                <a:path w="1095" h="201" extrusionOk="0">
                  <a:moveTo>
                    <a:pt x="405" y="0"/>
                  </a:moveTo>
                  <a:cubicBezTo>
                    <a:pt x="271" y="0"/>
                    <a:pt x="136" y="12"/>
                    <a:pt x="1" y="26"/>
                  </a:cubicBezTo>
                  <a:cubicBezTo>
                    <a:pt x="149" y="166"/>
                    <a:pt x="315" y="201"/>
                    <a:pt x="488" y="201"/>
                  </a:cubicBezTo>
                  <a:cubicBezTo>
                    <a:pt x="666" y="201"/>
                    <a:pt x="850" y="164"/>
                    <a:pt x="1032" y="164"/>
                  </a:cubicBezTo>
                  <a:cubicBezTo>
                    <a:pt x="1053" y="164"/>
                    <a:pt x="1074" y="165"/>
                    <a:pt x="1095" y="166"/>
                  </a:cubicBezTo>
                  <a:cubicBezTo>
                    <a:pt x="878" y="38"/>
                    <a:pt x="644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7495;p9">
              <a:extLst>
                <a:ext uri="{FF2B5EF4-FFF2-40B4-BE49-F238E27FC236}">
                  <a16:creationId xmlns:a16="http://schemas.microsoft.com/office/drawing/2014/main" id="{9529BE5D-9212-4ED5-A1A3-65E471833B0C}"/>
                </a:ext>
              </a:extLst>
            </p:cNvPr>
            <p:cNvSpPr/>
            <p:nvPr/>
          </p:nvSpPr>
          <p:spPr>
            <a:xfrm>
              <a:off x="5639375" y="4669650"/>
              <a:ext cx="26875" cy="5125"/>
            </a:xfrm>
            <a:custGeom>
              <a:avLst/>
              <a:gdLst/>
              <a:ahLst/>
              <a:cxnLst/>
              <a:rect l="l" t="t" r="r" b="b"/>
              <a:pathLst>
                <a:path w="1075" h="205" extrusionOk="0">
                  <a:moveTo>
                    <a:pt x="577" y="1"/>
                  </a:moveTo>
                  <a:cubicBezTo>
                    <a:pt x="390" y="1"/>
                    <a:pt x="195" y="43"/>
                    <a:pt x="0" y="43"/>
                  </a:cubicBezTo>
                  <a:cubicBezTo>
                    <a:pt x="190" y="173"/>
                    <a:pt x="401" y="205"/>
                    <a:pt x="620" y="205"/>
                  </a:cubicBezTo>
                  <a:cubicBezTo>
                    <a:pt x="769" y="205"/>
                    <a:pt x="922" y="190"/>
                    <a:pt x="1075" y="182"/>
                  </a:cubicBezTo>
                  <a:cubicBezTo>
                    <a:pt x="920" y="38"/>
                    <a:pt x="753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7496;p9">
              <a:extLst>
                <a:ext uri="{FF2B5EF4-FFF2-40B4-BE49-F238E27FC236}">
                  <a16:creationId xmlns:a16="http://schemas.microsoft.com/office/drawing/2014/main" id="{2A2C8374-9EE8-4EDC-8654-5788055400E9}"/>
                </a:ext>
              </a:extLst>
            </p:cNvPr>
            <p:cNvSpPr/>
            <p:nvPr/>
          </p:nvSpPr>
          <p:spPr>
            <a:xfrm>
              <a:off x="4902850" y="4731175"/>
              <a:ext cx="28375" cy="5025"/>
            </a:xfrm>
            <a:custGeom>
              <a:avLst/>
              <a:gdLst/>
              <a:ahLst/>
              <a:cxnLst/>
              <a:rect l="l" t="t" r="r" b="b"/>
              <a:pathLst>
                <a:path w="1135" h="201" extrusionOk="0">
                  <a:moveTo>
                    <a:pt x="298" y="0"/>
                  </a:moveTo>
                  <a:cubicBezTo>
                    <a:pt x="199" y="0"/>
                    <a:pt x="100" y="4"/>
                    <a:pt x="0" y="9"/>
                  </a:cubicBezTo>
                  <a:cubicBezTo>
                    <a:pt x="175" y="163"/>
                    <a:pt x="377" y="200"/>
                    <a:pt x="580" y="200"/>
                  </a:cubicBezTo>
                  <a:cubicBezTo>
                    <a:pt x="770" y="200"/>
                    <a:pt x="961" y="168"/>
                    <a:pt x="1134" y="168"/>
                  </a:cubicBezTo>
                  <a:cubicBezTo>
                    <a:pt x="880" y="34"/>
                    <a:pt x="593" y="0"/>
                    <a:pt x="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7497;p9">
              <a:extLst>
                <a:ext uri="{FF2B5EF4-FFF2-40B4-BE49-F238E27FC236}">
                  <a16:creationId xmlns:a16="http://schemas.microsoft.com/office/drawing/2014/main" id="{6D0DF004-2E73-4231-8874-CE210FE55736}"/>
                </a:ext>
              </a:extLst>
            </p:cNvPr>
            <p:cNvSpPr/>
            <p:nvPr/>
          </p:nvSpPr>
          <p:spPr>
            <a:xfrm>
              <a:off x="4589525" y="4893500"/>
              <a:ext cx="7000" cy="26400"/>
            </a:xfrm>
            <a:custGeom>
              <a:avLst/>
              <a:gdLst/>
              <a:ahLst/>
              <a:cxnLst/>
              <a:rect l="l" t="t" r="r" b="b"/>
              <a:pathLst>
                <a:path w="280" h="1056" extrusionOk="0">
                  <a:moveTo>
                    <a:pt x="279" y="1"/>
                  </a:moveTo>
                  <a:cubicBezTo>
                    <a:pt x="1" y="359"/>
                    <a:pt x="21" y="697"/>
                    <a:pt x="240" y="1055"/>
                  </a:cubicBezTo>
                  <a:cubicBezTo>
                    <a:pt x="240" y="697"/>
                    <a:pt x="259" y="359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7498;p9">
              <a:extLst>
                <a:ext uri="{FF2B5EF4-FFF2-40B4-BE49-F238E27FC236}">
                  <a16:creationId xmlns:a16="http://schemas.microsoft.com/office/drawing/2014/main" id="{41792594-2ADC-44EB-BF0D-FEC719818BA5}"/>
                </a:ext>
              </a:extLst>
            </p:cNvPr>
            <p:cNvSpPr/>
            <p:nvPr/>
          </p:nvSpPr>
          <p:spPr>
            <a:xfrm>
              <a:off x="4592025" y="4564225"/>
              <a:ext cx="26875" cy="5475"/>
            </a:xfrm>
            <a:custGeom>
              <a:avLst/>
              <a:gdLst/>
              <a:ahLst/>
              <a:cxnLst/>
              <a:rect l="l" t="t" r="r" b="b"/>
              <a:pathLst>
                <a:path w="1075" h="219" extrusionOk="0">
                  <a:moveTo>
                    <a:pt x="541" y="0"/>
                  </a:moveTo>
                  <a:cubicBezTo>
                    <a:pt x="351" y="0"/>
                    <a:pt x="165" y="38"/>
                    <a:pt x="0" y="182"/>
                  </a:cubicBezTo>
                  <a:cubicBezTo>
                    <a:pt x="143" y="199"/>
                    <a:pt x="292" y="219"/>
                    <a:pt x="445" y="219"/>
                  </a:cubicBezTo>
                  <a:cubicBezTo>
                    <a:pt x="654" y="219"/>
                    <a:pt x="867" y="181"/>
                    <a:pt x="1074" y="43"/>
                  </a:cubicBezTo>
                  <a:cubicBezTo>
                    <a:pt x="902" y="33"/>
                    <a:pt x="719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7499;p9">
              <a:extLst>
                <a:ext uri="{FF2B5EF4-FFF2-40B4-BE49-F238E27FC236}">
                  <a16:creationId xmlns:a16="http://schemas.microsoft.com/office/drawing/2014/main" id="{8E25E233-43D6-49F9-9777-26DB8E28EC79}"/>
                </a:ext>
              </a:extLst>
            </p:cNvPr>
            <p:cNvSpPr/>
            <p:nvPr/>
          </p:nvSpPr>
          <p:spPr>
            <a:xfrm>
              <a:off x="4227975" y="4852225"/>
              <a:ext cx="8975" cy="11525"/>
            </a:xfrm>
            <a:custGeom>
              <a:avLst/>
              <a:gdLst/>
              <a:ahLst/>
              <a:cxnLst/>
              <a:rect l="l" t="t" r="r" b="b"/>
              <a:pathLst>
                <a:path w="359" h="461" extrusionOk="0">
                  <a:moveTo>
                    <a:pt x="220" y="1"/>
                  </a:moveTo>
                  <a:cubicBezTo>
                    <a:pt x="160" y="1"/>
                    <a:pt x="80" y="21"/>
                    <a:pt x="60" y="41"/>
                  </a:cubicBezTo>
                  <a:cubicBezTo>
                    <a:pt x="1" y="200"/>
                    <a:pt x="80" y="319"/>
                    <a:pt x="180" y="418"/>
                  </a:cubicBezTo>
                  <a:cubicBezTo>
                    <a:pt x="204" y="448"/>
                    <a:pt x="227" y="460"/>
                    <a:pt x="249" y="460"/>
                  </a:cubicBezTo>
                  <a:cubicBezTo>
                    <a:pt x="300" y="460"/>
                    <a:pt x="339" y="395"/>
                    <a:pt x="339" y="339"/>
                  </a:cubicBezTo>
                  <a:cubicBezTo>
                    <a:pt x="359" y="220"/>
                    <a:pt x="359" y="6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7500;p9">
              <a:extLst>
                <a:ext uri="{FF2B5EF4-FFF2-40B4-BE49-F238E27FC236}">
                  <a16:creationId xmlns:a16="http://schemas.microsoft.com/office/drawing/2014/main" id="{6BCD63C1-DAE5-4968-9435-034C1FD4223E}"/>
                </a:ext>
              </a:extLst>
            </p:cNvPr>
            <p:cNvSpPr/>
            <p:nvPr/>
          </p:nvSpPr>
          <p:spPr>
            <a:xfrm>
              <a:off x="5223125" y="4743325"/>
              <a:ext cx="17425" cy="11950"/>
            </a:xfrm>
            <a:custGeom>
              <a:avLst/>
              <a:gdLst/>
              <a:ahLst/>
              <a:cxnLst/>
              <a:rect l="l" t="t" r="r" b="b"/>
              <a:pathLst>
                <a:path w="697" h="478" extrusionOk="0">
                  <a:moveTo>
                    <a:pt x="159" y="0"/>
                  </a:moveTo>
                  <a:cubicBezTo>
                    <a:pt x="119" y="20"/>
                    <a:pt x="60" y="80"/>
                    <a:pt x="20" y="120"/>
                  </a:cubicBezTo>
                  <a:cubicBezTo>
                    <a:pt x="20" y="139"/>
                    <a:pt x="0" y="199"/>
                    <a:pt x="0" y="219"/>
                  </a:cubicBezTo>
                  <a:cubicBezTo>
                    <a:pt x="119" y="478"/>
                    <a:pt x="358" y="398"/>
                    <a:pt x="557" y="438"/>
                  </a:cubicBezTo>
                  <a:cubicBezTo>
                    <a:pt x="617" y="438"/>
                    <a:pt x="657" y="418"/>
                    <a:pt x="696" y="378"/>
                  </a:cubicBezTo>
                  <a:cubicBezTo>
                    <a:pt x="557" y="279"/>
                    <a:pt x="458" y="179"/>
                    <a:pt x="338" y="80"/>
                  </a:cubicBezTo>
                  <a:cubicBezTo>
                    <a:pt x="298" y="20"/>
                    <a:pt x="23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7501;p9">
              <a:extLst>
                <a:ext uri="{FF2B5EF4-FFF2-40B4-BE49-F238E27FC236}">
                  <a16:creationId xmlns:a16="http://schemas.microsoft.com/office/drawing/2014/main" id="{6C353FC5-613D-472A-9EE5-471523E4A8A3}"/>
                </a:ext>
              </a:extLst>
            </p:cNvPr>
            <p:cNvSpPr/>
            <p:nvPr/>
          </p:nvSpPr>
          <p:spPr>
            <a:xfrm>
              <a:off x="4867525" y="4735600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356" y="0"/>
                  </a:moveTo>
                  <a:cubicBezTo>
                    <a:pt x="237" y="0"/>
                    <a:pt x="112" y="31"/>
                    <a:pt x="1" y="31"/>
                  </a:cubicBezTo>
                  <a:cubicBezTo>
                    <a:pt x="127" y="195"/>
                    <a:pt x="277" y="239"/>
                    <a:pt x="437" y="239"/>
                  </a:cubicBezTo>
                  <a:cubicBezTo>
                    <a:pt x="528" y="239"/>
                    <a:pt x="623" y="224"/>
                    <a:pt x="717" y="210"/>
                  </a:cubicBezTo>
                  <a:cubicBezTo>
                    <a:pt x="621" y="40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7502;p9">
              <a:extLst>
                <a:ext uri="{FF2B5EF4-FFF2-40B4-BE49-F238E27FC236}">
                  <a16:creationId xmlns:a16="http://schemas.microsoft.com/office/drawing/2014/main" id="{FB9B1D24-4483-4525-B436-91C329D0F564}"/>
                </a:ext>
              </a:extLst>
            </p:cNvPr>
            <p:cNvSpPr/>
            <p:nvPr/>
          </p:nvSpPr>
          <p:spPr>
            <a:xfrm>
              <a:off x="4550750" y="491092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259" y="0"/>
                  </a:moveTo>
                  <a:cubicBezTo>
                    <a:pt x="0" y="199"/>
                    <a:pt x="0" y="378"/>
                    <a:pt x="259" y="557"/>
                  </a:cubicBezTo>
                  <a:cubicBezTo>
                    <a:pt x="318" y="378"/>
                    <a:pt x="398" y="17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7503;p9">
              <a:extLst>
                <a:ext uri="{FF2B5EF4-FFF2-40B4-BE49-F238E27FC236}">
                  <a16:creationId xmlns:a16="http://schemas.microsoft.com/office/drawing/2014/main" id="{3AB2428E-4FC7-42AB-A189-CB4DD60DC0AF}"/>
                </a:ext>
              </a:extLst>
            </p:cNvPr>
            <p:cNvSpPr/>
            <p:nvPr/>
          </p:nvSpPr>
          <p:spPr>
            <a:xfrm>
              <a:off x="5012250" y="47575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55" y="1"/>
                  </a:moveTo>
                  <a:cubicBezTo>
                    <a:pt x="306" y="1"/>
                    <a:pt x="153" y="28"/>
                    <a:pt x="1" y="28"/>
                  </a:cubicBezTo>
                  <a:cubicBezTo>
                    <a:pt x="212" y="133"/>
                    <a:pt x="434" y="182"/>
                    <a:pt x="676" y="182"/>
                  </a:cubicBezTo>
                  <a:cubicBezTo>
                    <a:pt x="754" y="182"/>
                    <a:pt x="834" y="177"/>
                    <a:pt x="916" y="167"/>
                  </a:cubicBezTo>
                  <a:cubicBezTo>
                    <a:pt x="771" y="33"/>
                    <a:pt x="615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7504;p9">
              <a:extLst>
                <a:ext uri="{FF2B5EF4-FFF2-40B4-BE49-F238E27FC236}">
                  <a16:creationId xmlns:a16="http://schemas.microsoft.com/office/drawing/2014/main" id="{720B0B33-3BDC-44AA-B01B-13CBA78ABADD}"/>
                </a:ext>
              </a:extLst>
            </p:cNvPr>
            <p:cNvSpPr/>
            <p:nvPr/>
          </p:nvSpPr>
          <p:spPr>
            <a:xfrm>
              <a:off x="5037625" y="4762725"/>
              <a:ext cx="23875" cy="4000"/>
            </a:xfrm>
            <a:custGeom>
              <a:avLst/>
              <a:gdLst/>
              <a:ahLst/>
              <a:cxnLst/>
              <a:rect l="l" t="t" r="r" b="b"/>
              <a:pathLst>
                <a:path w="955" h="160" extrusionOk="0">
                  <a:moveTo>
                    <a:pt x="955" y="0"/>
                  </a:moveTo>
                  <a:cubicBezTo>
                    <a:pt x="617" y="0"/>
                    <a:pt x="299" y="0"/>
                    <a:pt x="0" y="20"/>
                  </a:cubicBezTo>
                  <a:cubicBezTo>
                    <a:pt x="299" y="159"/>
                    <a:pt x="617" y="139"/>
                    <a:pt x="955" y="15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7505;p9">
              <a:extLst>
                <a:ext uri="{FF2B5EF4-FFF2-40B4-BE49-F238E27FC236}">
                  <a16:creationId xmlns:a16="http://schemas.microsoft.com/office/drawing/2014/main" id="{B8045A73-1DA9-4FD6-A150-4CDB5E3B8225}"/>
                </a:ext>
              </a:extLst>
            </p:cNvPr>
            <p:cNvSpPr/>
            <p:nvPr/>
          </p:nvSpPr>
          <p:spPr>
            <a:xfrm>
              <a:off x="5718950" y="4695575"/>
              <a:ext cx="21900" cy="6075"/>
            </a:xfrm>
            <a:custGeom>
              <a:avLst/>
              <a:gdLst/>
              <a:ahLst/>
              <a:cxnLst/>
              <a:rect l="l" t="t" r="r" b="b"/>
              <a:pathLst>
                <a:path w="876" h="243" extrusionOk="0">
                  <a:moveTo>
                    <a:pt x="875" y="40"/>
                  </a:moveTo>
                  <a:lnTo>
                    <a:pt x="875" y="40"/>
                  </a:lnTo>
                  <a:cubicBezTo>
                    <a:pt x="577" y="60"/>
                    <a:pt x="259" y="1"/>
                    <a:pt x="0" y="219"/>
                  </a:cubicBezTo>
                  <a:cubicBezTo>
                    <a:pt x="133" y="219"/>
                    <a:pt x="269" y="243"/>
                    <a:pt x="403" y="243"/>
                  </a:cubicBezTo>
                  <a:cubicBezTo>
                    <a:pt x="570" y="243"/>
                    <a:pt x="732" y="206"/>
                    <a:pt x="875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7506;p9">
              <a:extLst>
                <a:ext uri="{FF2B5EF4-FFF2-40B4-BE49-F238E27FC236}">
                  <a16:creationId xmlns:a16="http://schemas.microsoft.com/office/drawing/2014/main" id="{9807ED93-E4BC-4A5C-9F6D-8BCA47F66B79}"/>
                </a:ext>
              </a:extLst>
            </p:cNvPr>
            <p:cNvSpPr/>
            <p:nvPr/>
          </p:nvSpPr>
          <p:spPr>
            <a:xfrm>
              <a:off x="5114700" y="4937775"/>
              <a:ext cx="12450" cy="14450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160" y="0"/>
                  </a:moveTo>
                  <a:cubicBezTo>
                    <a:pt x="100" y="20"/>
                    <a:pt x="100" y="80"/>
                    <a:pt x="100" y="100"/>
                  </a:cubicBezTo>
                  <a:cubicBezTo>
                    <a:pt x="20" y="239"/>
                    <a:pt x="0" y="378"/>
                    <a:pt x="120" y="498"/>
                  </a:cubicBezTo>
                  <a:cubicBezTo>
                    <a:pt x="180" y="518"/>
                    <a:pt x="259" y="518"/>
                    <a:pt x="299" y="518"/>
                  </a:cubicBezTo>
                  <a:cubicBezTo>
                    <a:pt x="319" y="557"/>
                    <a:pt x="378" y="557"/>
                    <a:pt x="398" y="577"/>
                  </a:cubicBezTo>
                  <a:lnTo>
                    <a:pt x="478" y="498"/>
                  </a:lnTo>
                  <a:cubicBezTo>
                    <a:pt x="498" y="259"/>
                    <a:pt x="378" y="10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7507;p9">
              <a:extLst>
                <a:ext uri="{FF2B5EF4-FFF2-40B4-BE49-F238E27FC236}">
                  <a16:creationId xmlns:a16="http://schemas.microsoft.com/office/drawing/2014/main" id="{6689F3FC-E3F2-4CF9-B5D6-9DF56AD4A7C5}"/>
                </a:ext>
              </a:extLst>
            </p:cNvPr>
            <p:cNvSpPr/>
            <p:nvPr/>
          </p:nvSpPr>
          <p:spPr>
            <a:xfrm>
              <a:off x="5187300" y="4805775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555" y="0"/>
                  </a:moveTo>
                  <a:cubicBezTo>
                    <a:pt x="359" y="0"/>
                    <a:pt x="180" y="34"/>
                    <a:pt x="1" y="168"/>
                  </a:cubicBezTo>
                  <a:cubicBezTo>
                    <a:pt x="240" y="168"/>
                    <a:pt x="478" y="188"/>
                    <a:pt x="737" y="188"/>
                  </a:cubicBezTo>
                  <a:cubicBezTo>
                    <a:pt x="737" y="128"/>
                    <a:pt x="737" y="88"/>
                    <a:pt x="757" y="9"/>
                  </a:cubicBezTo>
                  <a:cubicBezTo>
                    <a:pt x="687" y="4"/>
                    <a:pt x="620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7508;p9">
              <a:extLst>
                <a:ext uri="{FF2B5EF4-FFF2-40B4-BE49-F238E27FC236}">
                  <a16:creationId xmlns:a16="http://schemas.microsoft.com/office/drawing/2014/main" id="{74A39360-CF3B-4BFB-B37B-2A0AF6EBD9AA}"/>
                </a:ext>
              </a:extLst>
            </p:cNvPr>
            <p:cNvSpPr/>
            <p:nvPr/>
          </p:nvSpPr>
          <p:spPr>
            <a:xfrm>
              <a:off x="5232075" y="5200750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382" y="1"/>
                  </a:moveTo>
                  <a:cubicBezTo>
                    <a:pt x="236" y="1"/>
                    <a:pt x="100" y="38"/>
                    <a:pt x="0" y="203"/>
                  </a:cubicBezTo>
                  <a:cubicBezTo>
                    <a:pt x="259" y="184"/>
                    <a:pt x="497" y="184"/>
                    <a:pt x="736" y="24"/>
                  </a:cubicBezTo>
                  <a:cubicBezTo>
                    <a:pt x="621" y="24"/>
                    <a:pt x="498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7509;p9">
              <a:extLst>
                <a:ext uri="{FF2B5EF4-FFF2-40B4-BE49-F238E27FC236}">
                  <a16:creationId xmlns:a16="http://schemas.microsoft.com/office/drawing/2014/main" id="{4CD93BCC-4DE7-4C27-9EF0-01F8397A4FD2}"/>
                </a:ext>
              </a:extLst>
            </p:cNvPr>
            <p:cNvSpPr/>
            <p:nvPr/>
          </p:nvSpPr>
          <p:spPr>
            <a:xfrm>
              <a:off x="4594000" y="4872125"/>
              <a:ext cx="8000" cy="18925"/>
            </a:xfrm>
            <a:custGeom>
              <a:avLst/>
              <a:gdLst/>
              <a:ahLst/>
              <a:cxnLst/>
              <a:rect l="l" t="t" r="r" b="b"/>
              <a:pathLst>
                <a:path w="320" h="757" extrusionOk="0">
                  <a:moveTo>
                    <a:pt x="240" y="0"/>
                  </a:moveTo>
                  <a:cubicBezTo>
                    <a:pt x="1" y="219"/>
                    <a:pt x="120" y="498"/>
                    <a:pt x="120" y="756"/>
                  </a:cubicBezTo>
                  <a:cubicBezTo>
                    <a:pt x="319" y="538"/>
                    <a:pt x="240" y="25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7510;p9">
              <a:extLst>
                <a:ext uri="{FF2B5EF4-FFF2-40B4-BE49-F238E27FC236}">
                  <a16:creationId xmlns:a16="http://schemas.microsoft.com/office/drawing/2014/main" id="{47F8DC78-A9CB-4272-93AE-69E76623E98E}"/>
                </a:ext>
              </a:extLst>
            </p:cNvPr>
            <p:cNvSpPr/>
            <p:nvPr/>
          </p:nvSpPr>
          <p:spPr>
            <a:xfrm>
              <a:off x="5121650" y="4896000"/>
              <a:ext cx="7500" cy="19425"/>
            </a:xfrm>
            <a:custGeom>
              <a:avLst/>
              <a:gdLst/>
              <a:ahLst/>
              <a:cxnLst/>
              <a:rect l="l" t="t" r="r" b="b"/>
              <a:pathLst>
                <a:path w="300" h="777" extrusionOk="0">
                  <a:moveTo>
                    <a:pt x="180" y="0"/>
                  </a:moveTo>
                  <a:cubicBezTo>
                    <a:pt x="1" y="259"/>
                    <a:pt x="41" y="537"/>
                    <a:pt x="21" y="776"/>
                  </a:cubicBezTo>
                  <a:cubicBezTo>
                    <a:pt x="299" y="577"/>
                    <a:pt x="180" y="27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7511;p9">
              <a:extLst>
                <a:ext uri="{FF2B5EF4-FFF2-40B4-BE49-F238E27FC236}">
                  <a16:creationId xmlns:a16="http://schemas.microsoft.com/office/drawing/2014/main" id="{2D138294-B04A-4064-986A-AB79953B9607}"/>
                </a:ext>
              </a:extLst>
            </p:cNvPr>
            <p:cNvSpPr/>
            <p:nvPr/>
          </p:nvSpPr>
          <p:spPr>
            <a:xfrm>
              <a:off x="4741700" y="4998950"/>
              <a:ext cx="5000" cy="18425"/>
            </a:xfrm>
            <a:custGeom>
              <a:avLst/>
              <a:gdLst/>
              <a:ahLst/>
              <a:cxnLst/>
              <a:rect l="l" t="t" r="r" b="b"/>
              <a:pathLst>
                <a:path w="200" h="737" extrusionOk="0">
                  <a:moveTo>
                    <a:pt x="1" y="0"/>
                  </a:moveTo>
                  <a:lnTo>
                    <a:pt x="1" y="736"/>
                  </a:lnTo>
                  <a:cubicBezTo>
                    <a:pt x="200" y="497"/>
                    <a:pt x="140" y="23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7512;p9">
              <a:extLst>
                <a:ext uri="{FF2B5EF4-FFF2-40B4-BE49-F238E27FC236}">
                  <a16:creationId xmlns:a16="http://schemas.microsoft.com/office/drawing/2014/main" id="{3801E378-A2BF-4E45-94B8-386CD2E1DBE1}"/>
                </a:ext>
              </a:extLst>
            </p:cNvPr>
            <p:cNvSpPr/>
            <p:nvPr/>
          </p:nvSpPr>
          <p:spPr>
            <a:xfrm>
              <a:off x="4676575" y="4568750"/>
              <a:ext cx="8475" cy="18425"/>
            </a:xfrm>
            <a:custGeom>
              <a:avLst/>
              <a:gdLst/>
              <a:ahLst/>
              <a:cxnLst/>
              <a:rect l="l" t="t" r="r" b="b"/>
              <a:pathLst>
                <a:path w="339" h="737" extrusionOk="0">
                  <a:moveTo>
                    <a:pt x="139" y="1"/>
                  </a:moveTo>
                  <a:lnTo>
                    <a:pt x="99" y="41"/>
                  </a:lnTo>
                  <a:cubicBezTo>
                    <a:pt x="20" y="240"/>
                    <a:pt x="0" y="458"/>
                    <a:pt x="99" y="657"/>
                  </a:cubicBezTo>
                  <a:lnTo>
                    <a:pt x="139" y="737"/>
                  </a:lnTo>
                  <a:cubicBezTo>
                    <a:pt x="179" y="717"/>
                    <a:pt x="219" y="717"/>
                    <a:pt x="259" y="697"/>
                  </a:cubicBezTo>
                  <a:cubicBezTo>
                    <a:pt x="298" y="458"/>
                    <a:pt x="338" y="2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7513;p9">
              <a:extLst>
                <a:ext uri="{FF2B5EF4-FFF2-40B4-BE49-F238E27FC236}">
                  <a16:creationId xmlns:a16="http://schemas.microsoft.com/office/drawing/2014/main" id="{F6B070A5-DECD-48EA-B685-D901DABAEFFD}"/>
                </a:ext>
              </a:extLst>
            </p:cNvPr>
            <p:cNvSpPr/>
            <p:nvPr/>
          </p:nvSpPr>
          <p:spPr>
            <a:xfrm>
              <a:off x="4743700" y="4929325"/>
              <a:ext cx="7000" cy="18425"/>
            </a:xfrm>
            <a:custGeom>
              <a:avLst/>
              <a:gdLst/>
              <a:ahLst/>
              <a:cxnLst/>
              <a:rect l="l" t="t" r="r" b="b"/>
              <a:pathLst>
                <a:path w="280" h="73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" y="219"/>
                    <a:pt x="60" y="497"/>
                    <a:pt x="100" y="736"/>
                  </a:cubicBezTo>
                  <a:cubicBezTo>
                    <a:pt x="279" y="517"/>
                    <a:pt x="239" y="2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7514;p9">
              <a:extLst>
                <a:ext uri="{FF2B5EF4-FFF2-40B4-BE49-F238E27FC236}">
                  <a16:creationId xmlns:a16="http://schemas.microsoft.com/office/drawing/2014/main" id="{01C7EEFB-D7D4-4281-8926-77136AEE6219}"/>
                </a:ext>
              </a:extLst>
            </p:cNvPr>
            <p:cNvSpPr/>
            <p:nvPr/>
          </p:nvSpPr>
          <p:spPr>
            <a:xfrm>
              <a:off x="5609025" y="4665850"/>
              <a:ext cx="17450" cy="3425"/>
            </a:xfrm>
            <a:custGeom>
              <a:avLst/>
              <a:gdLst/>
              <a:ahLst/>
              <a:cxnLst/>
              <a:rect l="l" t="t" r="r" b="b"/>
              <a:pathLst>
                <a:path w="698" h="137" extrusionOk="0">
                  <a:moveTo>
                    <a:pt x="324" y="0"/>
                  </a:moveTo>
                  <a:cubicBezTo>
                    <a:pt x="217" y="0"/>
                    <a:pt x="107" y="16"/>
                    <a:pt x="1" y="16"/>
                  </a:cubicBezTo>
                  <a:cubicBezTo>
                    <a:pt x="156" y="124"/>
                    <a:pt x="334" y="136"/>
                    <a:pt x="528" y="136"/>
                  </a:cubicBezTo>
                  <a:cubicBezTo>
                    <a:pt x="583" y="136"/>
                    <a:pt x="640" y="135"/>
                    <a:pt x="697" y="135"/>
                  </a:cubicBezTo>
                  <a:cubicBezTo>
                    <a:pt x="587" y="25"/>
                    <a:pt x="458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7515;p9">
              <a:extLst>
                <a:ext uri="{FF2B5EF4-FFF2-40B4-BE49-F238E27FC236}">
                  <a16:creationId xmlns:a16="http://schemas.microsoft.com/office/drawing/2014/main" id="{4F299292-7679-4638-998A-1DC45AF49653}"/>
                </a:ext>
              </a:extLst>
            </p:cNvPr>
            <p:cNvSpPr/>
            <p:nvPr/>
          </p:nvSpPr>
          <p:spPr>
            <a:xfrm>
              <a:off x="5591125" y="4661325"/>
              <a:ext cx="17925" cy="5100"/>
            </a:xfrm>
            <a:custGeom>
              <a:avLst/>
              <a:gdLst/>
              <a:ahLst/>
              <a:cxnLst/>
              <a:rect l="l" t="t" r="r" b="b"/>
              <a:pathLst>
                <a:path w="717" h="204" extrusionOk="0">
                  <a:moveTo>
                    <a:pt x="311" y="1"/>
                  </a:moveTo>
                  <a:cubicBezTo>
                    <a:pt x="207" y="1"/>
                    <a:pt x="100" y="18"/>
                    <a:pt x="1" y="18"/>
                  </a:cubicBezTo>
                  <a:cubicBezTo>
                    <a:pt x="177" y="162"/>
                    <a:pt x="366" y="203"/>
                    <a:pt x="569" y="203"/>
                  </a:cubicBezTo>
                  <a:cubicBezTo>
                    <a:pt x="617" y="203"/>
                    <a:pt x="667" y="201"/>
                    <a:pt x="717" y="197"/>
                  </a:cubicBezTo>
                  <a:cubicBezTo>
                    <a:pt x="601" y="34"/>
                    <a:pt x="458" y="1"/>
                    <a:pt x="3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7516;p9">
              <a:extLst>
                <a:ext uri="{FF2B5EF4-FFF2-40B4-BE49-F238E27FC236}">
                  <a16:creationId xmlns:a16="http://schemas.microsoft.com/office/drawing/2014/main" id="{765446D1-4D16-41BE-A0DF-392C7368AC51}"/>
                </a:ext>
              </a:extLst>
            </p:cNvPr>
            <p:cNvSpPr/>
            <p:nvPr/>
          </p:nvSpPr>
          <p:spPr>
            <a:xfrm>
              <a:off x="4239425" y="4692100"/>
              <a:ext cx="7475" cy="17425"/>
            </a:xfrm>
            <a:custGeom>
              <a:avLst/>
              <a:gdLst/>
              <a:ahLst/>
              <a:cxnLst/>
              <a:rect l="l" t="t" r="r" b="b"/>
              <a:pathLst>
                <a:path w="299" h="69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79"/>
                    <a:pt x="60" y="458"/>
                    <a:pt x="40" y="697"/>
                  </a:cubicBezTo>
                  <a:cubicBezTo>
                    <a:pt x="299" y="537"/>
                    <a:pt x="219" y="25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7517;p9">
              <a:extLst>
                <a:ext uri="{FF2B5EF4-FFF2-40B4-BE49-F238E27FC236}">
                  <a16:creationId xmlns:a16="http://schemas.microsoft.com/office/drawing/2014/main" id="{0A416673-11BF-4224-B816-9F9CC52F2E95}"/>
                </a:ext>
              </a:extLst>
            </p:cNvPr>
            <p:cNvSpPr/>
            <p:nvPr/>
          </p:nvSpPr>
          <p:spPr>
            <a:xfrm>
              <a:off x="4366225" y="4781125"/>
              <a:ext cx="8500" cy="16425"/>
            </a:xfrm>
            <a:custGeom>
              <a:avLst/>
              <a:gdLst/>
              <a:ahLst/>
              <a:cxnLst/>
              <a:rect l="l" t="t" r="r" b="b"/>
              <a:pathLst>
                <a:path w="340" h="657" extrusionOk="0">
                  <a:moveTo>
                    <a:pt x="100" y="0"/>
                  </a:moveTo>
                  <a:cubicBezTo>
                    <a:pt x="100" y="219"/>
                    <a:pt x="1" y="478"/>
                    <a:pt x="240" y="657"/>
                  </a:cubicBezTo>
                  <a:cubicBezTo>
                    <a:pt x="279" y="617"/>
                    <a:pt x="299" y="577"/>
                    <a:pt x="299" y="517"/>
                  </a:cubicBezTo>
                  <a:cubicBezTo>
                    <a:pt x="220" y="358"/>
                    <a:pt x="33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7518;p9">
              <a:extLst>
                <a:ext uri="{FF2B5EF4-FFF2-40B4-BE49-F238E27FC236}">
                  <a16:creationId xmlns:a16="http://schemas.microsoft.com/office/drawing/2014/main" id="{FE5A84E9-5565-4897-BC44-D7F90CCA72B5}"/>
                </a:ext>
              </a:extLst>
            </p:cNvPr>
            <p:cNvSpPr/>
            <p:nvPr/>
          </p:nvSpPr>
          <p:spPr>
            <a:xfrm>
              <a:off x="5108725" y="4957650"/>
              <a:ext cx="7500" cy="19925"/>
            </a:xfrm>
            <a:custGeom>
              <a:avLst/>
              <a:gdLst/>
              <a:ahLst/>
              <a:cxnLst/>
              <a:rect l="l" t="t" r="r" b="b"/>
              <a:pathLst>
                <a:path w="300" h="797" extrusionOk="0">
                  <a:moveTo>
                    <a:pt x="160" y="1"/>
                  </a:moveTo>
                  <a:cubicBezTo>
                    <a:pt x="1" y="220"/>
                    <a:pt x="100" y="518"/>
                    <a:pt x="21" y="797"/>
                  </a:cubicBezTo>
                  <a:cubicBezTo>
                    <a:pt x="299" y="578"/>
                    <a:pt x="160" y="279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7519;p9">
              <a:extLst>
                <a:ext uri="{FF2B5EF4-FFF2-40B4-BE49-F238E27FC236}">
                  <a16:creationId xmlns:a16="http://schemas.microsoft.com/office/drawing/2014/main" id="{E7E68454-88FA-4CFC-A96F-CD1150EE4099}"/>
                </a:ext>
              </a:extLst>
            </p:cNvPr>
            <p:cNvSpPr/>
            <p:nvPr/>
          </p:nvSpPr>
          <p:spPr>
            <a:xfrm>
              <a:off x="4232450" y="5021000"/>
              <a:ext cx="13450" cy="4250"/>
            </a:xfrm>
            <a:custGeom>
              <a:avLst/>
              <a:gdLst/>
              <a:ahLst/>
              <a:cxnLst/>
              <a:rect l="l" t="t" r="r" b="b"/>
              <a:pathLst>
                <a:path w="538" h="170" extrusionOk="0">
                  <a:moveTo>
                    <a:pt x="115" y="1"/>
                  </a:moveTo>
                  <a:cubicBezTo>
                    <a:pt x="76" y="1"/>
                    <a:pt x="38" y="5"/>
                    <a:pt x="1" y="13"/>
                  </a:cubicBezTo>
                  <a:cubicBezTo>
                    <a:pt x="77" y="140"/>
                    <a:pt x="193" y="170"/>
                    <a:pt x="318" y="170"/>
                  </a:cubicBezTo>
                  <a:cubicBezTo>
                    <a:pt x="390" y="170"/>
                    <a:pt x="465" y="160"/>
                    <a:pt x="538" y="153"/>
                  </a:cubicBezTo>
                  <a:cubicBezTo>
                    <a:pt x="412" y="58"/>
                    <a:pt x="261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7520;p9">
              <a:extLst>
                <a:ext uri="{FF2B5EF4-FFF2-40B4-BE49-F238E27FC236}">
                  <a16:creationId xmlns:a16="http://schemas.microsoft.com/office/drawing/2014/main" id="{497E54B5-C821-4A78-A1FE-BB790D375717}"/>
                </a:ext>
              </a:extLst>
            </p:cNvPr>
            <p:cNvSpPr/>
            <p:nvPr/>
          </p:nvSpPr>
          <p:spPr>
            <a:xfrm>
              <a:off x="4709875" y="5135325"/>
              <a:ext cx="14450" cy="4225"/>
            </a:xfrm>
            <a:custGeom>
              <a:avLst/>
              <a:gdLst/>
              <a:ahLst/>
              <a:cxnLst/>
              <a:rect l="l" t="t" r="r" b="b"/>
              <a:pathLst>
                <a:path w="578" h="169" extrusionOk="0">
                  <a:moveTo>
                    <a:pt x="165" y="1"/>
                  </a:moveTo>
                  <a:cubicBezTo>
                    <a:pt x="113" y="1"/>
                    <a:pt x="59" y="6"/>
                    <a:pt x="1" y="16"/>
                  </a:cubicBezTo>
                  <a:cubicBezTo>
                    <a:pt x="93" y="142"/>
                    <a:pt x="205" y="169"/>
                    <a:pt x="322" y="169"/>
                  </a:cubicBezTo>
                  <a:cubicBezTo>
                    <a:pt x="407" y="169"/>
                    <a:pt x="494" y="155"/>
                    <a:pt x="578" y="155"/>
                  </a:cubicBezTo>
                  <a:cubicBezTo>
                    <a:pt x="457" y="49"/>
                    <a:pt x="325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7521;p9">
              <a:extLst>
                <a:ext uri="{FF2B5EF4-FFF2-40B4-BE49-F238E27FC236}">
                  <a16:creationId xmlns:a16="http://schemas.microsoft.com/office/drawing/2014/main" id="{068637C6-8D78-443F-86F3-84B33BEBB24C}"/>
                </a:ext>
              </a:extLst>
            </p:cNvPr>
            <p:cNvSpPr/>
            <p:nvPr/>
          </p:nvSpPr>
          <p:spPr>
            <a:xfrm>
              <a:off x="4408000" y="4675125"/>
              <a:ext cx="13475" cy="3900"/>
            </a:xfrm>
            <a:custGeom>
              <a:avLst/>
              <a:gdLst/>
              <a:ahLst/>
              <a:cxnLst/>
              <a:rect l="l" t="t" r="r" b="b"/>
              <a:pathLst>
                <a:path w="539" h="156" extrusionOk="0">
                  <a:moveTo>
                    <a:pt x="198" y="1"/>
                  </a:moveTo>
                  <a:cubicBezTo>
                    <a:pt x="134" y="1"/>
                    <a:pt x="67" y="10"/>
                    <a:pt x="1" y="23"/>
                  </a:cubicBezTo>
                  <a:cubicBezTo>
                    <a:pt x="81" y="129"/>
                    <a:pt x="195" y="155"/>
                    <a:pt x="328" y="155"/>
                  </a:cubicBezTo>
                  <a:cubicBezTo>
                    <a:pt x="394" y="155"/>
                    <a:pt x="465" y="149"/>
                    <a:pt x="538" y="142"/>
                  </a:cubicBezTo>
                  <a:cubicBezTo>
                    <a:pt x="445" y="36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7522;p9">
              <a:extLst>
                <a:ext uri="{FF2B5EF4-FFF2-40B4-BE49-F238E27FC236}">
                  <a16:creationId xmlns:a16="http://schemas.microsoft.com/office/drawing/2014/main" id="{91F5CCDA-A8B5-4435-B67B-C9005234CB3D}"/>
                </a:ext>
              </a:extLst>
            </p:cNvPr>
            <p:cNvSpPr/>
            <p:nvPr/>
          </p:nvSpPr>
          <p:spPr>
            <a:xfrm>
              <a:off x="4125525" y="4634900"/>
              <a:ext cx="15950" cy="4375"/>
            </a:xfrm>
            <a:custGeom>
              <a:avLst/>
              <a:gdLst/>
              <a:ahLst/>
              <a:cxnLst/>
              <a:rect l="l" t="t" r="r" b="b"/>
              <a:pathLst>
                <a:path w="638" h="175" extrusionOk="0">
                  <a:moveTo>
                    <a:pt x="578" y="1"/>
                  </a:moveTo>
                  <a:cubicBezTo>
                    <a:pt x="379" y="40"/>
                    <a:pt x="200" y="40"/>
                    <a:pt x="1" y="40"/>
                  </a:cubicBezTo>
                  <a:cubicBezTo>
                    <a:pt x="135" y="130"/>
                    <a:pt x="281" y="175"/>
                    <a:pt x="437" y="175"/>
                  </a:cubicBezTo>
                  <a:cubicBezTo>
                    <a:pt x="490" y="175"/>
                    <a:pt x="543" y="170"/>
                    <a:pt x="598" y="160"/>
                  </a:cubicBezTo>
                  <a:cubicBezTo>
                    <a:pt x="598" y="160"/>
                    <a:pt x="637" y="140"/>
                    <a:pt x="637" y="100"/>
                  </a:cubicBezTo>
                  <a:cubicBezTo>
                    <a:pt x="637" y="80"/>
                    <a:pt x="637" y="40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7523;p9">
              <a:extLst>
                <a:ext uri="{FF2B5EF4-FFF2-40B4-BE49-F238E27FC236}">
                  <a16:creationId xmlns:a16="http://schemas.microsoft.com/office/drawing/2014/main" id="{6792A26D-1167-4783-8B67-45CDF631715B}"/>
                </a:ext>
              </a:extLst>
            </p:cNvPr>
            <p:cNvSpPr/>
            <p:nvPr/>
          </p:nvSpPr>
          <p:spPr>
            <a:xfrm>
              <a:off x="4209075" y="4648325"/>
              <a:ext cx="15450" cy="3675"/>
            </a:xfrm>
            <a:custGeom>
              <a:avLst/>
              <a:gdLst/>
              <a:ahLst/>
              <a:cxnLst/>
              <a:rect l="l" t="t" r="r" b="b"/>
              <a:pathLst>
                <a:path w="618" h="147" extrusionOk="0">
                  <a:moveTo>
                    <a:pt x="558" y="1"/>
                  </a:moveTo>
                  <a:cubicBezTo>
                    <a:pt x="379" y="21"/>
                    <a:pt x="200" y="21"/>
                    <a:pt x="1" y="21"/>
                  </a:cubicBezTo>
                  <a:cubicBezTo>
                    <a:pt x="141" y="114"/>
                    <a:pt x="294" y="147"/>
                    <a:pt x="440" y="147"/>
                  </a:cubicBezTo>
                  <a:cubicBezTo>
                    <a:pt x="480" y="147"/>
                    <a:pt x="519" y="144"/>
                    <a:pt x="558" y="140"/>
                  </a:cubicBezTo>
                  <a:lnTo>
                    <a:pt x="618" y="6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7524;p9">
              <a:extLst>
                <a:ext uri="{FF2B5EF4-FFF2-40B4-BE49-F238E27FC236}">
                  <a16:creationId xmlns:a16="http://schemas.microsoft.com/office/drawing/2014/main" id="{1614DCAE-4E44-4A93-9EE1-6F3A22DBFC26}"/>
                </a:ext>
              </a:extLst>
            </p:cNvPr>
            <p:cNvSpPr/>
            <p:nvPr/>
          </p:nvSpPr>
          <p:spPr>
            <a:xfrm>
              <a:off x="5494150" y="4718225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399" y="1"/>
                  </a:moveTo>
                  <a:cubicBezTo>
                    <a:pt x="250" y="1"/>
                    <a:pt x="104" y="31"/>
                    <a:pt x="1" y="149"/>
                  </a:cubicBezTo>
                  <a:cubicBezTo>
                    <a:pt x="72" y="163"/>
                    <a:pt x="146" y="175"/>
                    <a:pt x="218" y="175"/>
                  </a:cubicBezTo>
                  <a:cubicBezTo>
                    <a:pt x="346" y="175"/>
                    <a:pt x="468" y="137"/>
                    <a:pt x="558" y="10"/>
                  </a:cubicBezTo>
                  <a:cubicBezTo>
                    <a:pt x="506" y="4"/>
                    <a:pt x="452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7525;p9">
              <a:extLst>
                <a:ext uri="{FF2B5EF4-FFF2-40B4-BE49-F238E27FC236}">
                  <a16:creationId xmlns:a16="http://schemas.microsoft.com/office/drawing/2014/main" id="{77FE2579-9E9C-4C93-9CDD-753FE14A3A0F}"/>
                </a:ext>
              </a:extLst>
            </p:cNvPr>
            <p:cNvSpPr/>
            <p:nvPr/>
          </p:nvSpPr>
          <p:spPr>
            <a:xfrm>
              <a:off x="5289250" y="4727275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326" y="0"/>
                  </a:moveTo>
                  <a:cubicBezTo>
                    <a:pt x="200" y="0"/>
                    <a:pt x="92" y="41"/>
                    <a:pt x="1" y="185"/>
                  </a:cubicBezTo>
                  <a:cubicBezTo>
                    <a:pt x="180" y="165"/>
                    <a:pt x="379" y="165"/>
                    <a:pt x="538" y="26"/>
                  </a:cubicBezTo>
                  <a:cubicBezTo>
                    <a:pt x="462" y="12"/>
                    <a:pt x="392" y="0"/>
                    <a:pt x="3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7526;p9">
              <a:extLst>
                <a:ext uri="{FF2B5EF4-FFF2-40B4-BE49-F238E27FC236}">
                  <a16:creationId xmlns:a16="http://schemas.microsoft.com/office/drawing/2014/main" id="{CEC48C6B-1B12-4604-905E-750863EBD555}"/>
                </a:ext>
              </a:extLst>
            </p:cNvPr>
            <p:cNvSpPr/>
            <p:nvPr/>
          </p:nvSpPr>
          <p:spPr>
            <a:xfrm>
              <a:off x="4480125" y="4683750"/>
              <a:ext cx="14950" cy="3975"/>
            </a:xfrm>
            <a:custGeom>
              <a:avLst/>
              <a:gdLst/>
              <a:ahLst/>
              <a:cxnLst/>
              <a:rect l="l" t="t" r="r" b="b"/>
              <a:pathLst>
                <a:path w="598" h="159" extrusionOk="0">
                  <a:moveTo>
                    <a:pt x="272" y="0"/>
                  </a:moveTo>
                  <a:cubicBezTo>
                    <a:pt x="181" y="0"/>
                    <a:pt x="89" y="16"/>
                    <a:pt x="0" y="16"/>
                  </a:cubicBezTo>
                  <a:cubicBezTo>
                    <a:pt x="117" y="103"/>
                    <a:pt x="265" y="159"/>
                    <a:pt x="422" y="159"/>
                  </a:cubicBezTo>
                  <a:cubicBezTo>
                    <a:pt x="480" y="159"/>
                    <a:pt x="539" y="151"/>
                    <a:pt x="597" y="135"/>
                  </a:cubicBezTo>
                  <a:cubicBezTo>
                    <a:pt x="498" y="25"/>
                    <a:pt x="386" y="0"/>
                    <a:pt x="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7527;p9">
              <a:extLst>
                <a:ext uri="{FF2B5EF4-FFF2-40B4-BE49-F238E27FC236}">
                  <a16:creationId xmlns:a16="http://schemas.microsoft.com/office/drawing/2014/main" id="{DB0D1B3C-969E-46EB-90F9-EEA3BE4F7223}"/>
                </a:ext>
              </a:extLst>
            </p:cNvPr>
            <p:cNvSpPr/>
            <p:nvPr/>
          </p:nvSpPr>
          <p:spPr>
            <a:xfrm>
              <a:off x="5704025" y="4700825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422" y="0"/>
                  </a:moveTo>
                  <a:cubicBezTo>
                    <a:pt x="276" y="0"/>
                    <a:pt x="133" y="31"/>
                    <a:pt x="0" y="149"/>
                  </a:cubicBezTo>
                  <a:cubicBezTo>
                    <a:pt x="78" y="164"/>
                    <a:pt x="159" y="180"/>
                    <a:pt x="239" y="180"/>
                  </a:cubicBezTo>
                  <a:cubicBezTo>
                    <a:pt x="362" y="180"/>
                    <a:pt x="481" y="142"/>
                    <a:pt x="577" y="9"/>
                  </a:cubicBezTo>
                  <a:cubicBezTo>
                    <a:pt x="525" y="4"/>
                    <a:pt x="473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7528;p9">
              <a:extLst>
                <a:ext uri="{FF2B5EF4-FFF2-40B4-BE49-F238E27FC236}">
                  <a16:creationId xmlns:a16="http://schemas.microsoft.com/office/drawing/2014/main" id="{3F9AD891-64A1-44D1-B59A-610BF510EF74}"/>
                </a:ext>
              </a:extLst>
            </p:cNvPr>
            <p:cNvSpPr/>
            <p:nvPr/>
          </p:nvSpPr>
          <p:spPr>
            <a:xfrm>
              <a:off x="5117675" y="4917875"/>
              <a:ext cx="5500" cy="15450"/>
            </a:xfrm>
            <a:custGeom>
              <a:avLst/>
              <a:gdLst/>
              <a:ahLst/>
              <a:cxnLst/>
              <a:rect l="l" t="t" r="r" b="b"/>
              <a:pathLst>
                <a:path w="220" h="61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41" y="180"/>
                    <a:pt x="1" y="398"/>
                    <a:pt x="41" y="617"/>
                  </a:cubicBezTo>
                  <a:cubicBezTo>
                    <a:pt x="220" y="438"/>
                    <a:pt x="180" y="219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7529;p9">
              <a:extLst>
                <a:ext uri="{FF2B5EF4-FFF2-40B4-BE49-F238E27FC236}">
                  <a16:creationId xmlns:a16="http://schemas.microsoft.com/office/drawing/2014/main" id="{6C4F00AB-09FF-4A5C-967E-EA46B347D8EF}"/>
                </a:ext>
              </a:extLst>
            </p:cNvPr>
            <p:cNvSpPr/>
            <p:nvPr/>
          </p:nvSpPr>
          <p:spPr>
            <a:xfrm>
              <a:off x="5112225" y="49407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60"/>
                    <a:pt x="60" y="379"/>
                    <a:pt x="20" y="578"/>
                  </a:cubicBezTo>
                  <a:cubicBezTo>
                    <a:pt x="99" y="538"/>
                    <a:pt x="159" y="458"/>
                    <a:pt x="219" y="399"/>
                  </a:cubicBezTo>
                  <a:cubicBezTo>
                    <a:pt x="219" y="259"/>
                    <a:pt x="199" y="1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7530;p9">
              <a:extLst>
                <a:ext uri="{FF2B5EF4-FFF2-40B4-BE49-F238E27FC236}">
                  <a16:creationId xmlns:a16="http://schemas.microsoft.com/office/drawing/2014/main" id="{B18134AD-18FA-4561-9C63-F960B74EF876}"/>
                </a:ext>
              </a:extLst>
            </p:cNvPr>
            <p:cNvSpPr/>
            <p:nvPr/>
          </p:nvSpPr>
          <p:spPr>
            <a:xfrm>
              <a:off x="5082375" y="4888525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0" y="180"/>
                    <a:pt x="0" y="359"/>
                    <a:pt x="20" y="558"/>
                  </a:cubicBezTo>
                  <a:cubicBezTo>
                    <a:pt x="219" y="399"/>
                    <a:pt x="180" y="2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7531;p9">
              <a:extLst>
                <a:ext uri="{FF2B5EF4-FFF2-40B4-BE49-F238E27FC236}">
                  <a16:creationId xmlns:a16="http://schemas.microsoft.com/office/drawing/2014/main" id="{D0697796-27DF-4EE2-9EA6-B17D9E5CD118}"/>
                </a:ext>
              </a:extLst>
            </p:cNvPr>
            <p:cNvSpPr/>
            <p:nvPr/>
          </p:nvSpPr>
          <p:spPr>
            <a:xfrm>
              <a:off x="5091325" y="4889525"/>
              <a:ext cx="5000" cy="13950"/>
            </a:xfrm>
            <a:custGeom>
              <a:avLst/>
              <a:gdLst/>
              <a:ahLst/>
              <a:cxnLst/>
              <a:rect l="l" t="t" r="r" b="b"/>
              <a:pathLst>
                <a:path w="200" h="558" extrusionOk="0">
                  <a:moveTo>
                    <a:pt x="160" y="1"/>
                  </a:moveTo>
                  <a:cubicBezTo>
                    <a:pt x="1" y="160"/>
                    <a:pt x="20" y="359"/>
                    <a:pt x="40" y="558"/>
                  </a:cubicBezTo>
                  <a:cubicBezTo>
                    <a:pt x="160" y="399"/>
                    <a:pt x="199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7532;p9">
              <a:extLst>
                <a:ext uri="{FF2B5EF4-FFF2-40B4-BE49-F238E27FC236}">
                  <a16:creationId xmlns:a16="http://schemas.microsoft.com/office/drawing/2014/main" id="{BB8A917E-5742-4F23-92DD-D13CA519818E}"/>
                </a:ext>
              </a:extLst>
            </p:cNvPr>
            <p:cNvSpPr/>
            <p:nvPr/>
          </p:nvSpPr>
          <p:spPr>
            <a:xfrm>
              <a:off x="4960025" y="4901975"/>
              <a:ext cx="6000" cy="13925"/>
            </a:xfrm>
            <a:custGeom>
              <a:avLst/>
              <a:gdLst/>
              <a:ahLst/>
              <a:cxnLst/>
              <a:rect l="l" t="t" r="r" b="b"/>
              <a:pathLst>
                <a:path w="240" h="557" extrusionOk="0">
                  <a:moveTo>
                    <a:pt x="180" y="0"/>
                  </a:moveTo>
                  <a:lnTo>
                    <a:pt x="180" y="0"/>
                  </a:lnTo>
                  <a:cubicBezTo>
                    <a:pt x="21" y="139"/>
                    <a:pt x="1" y="338"/>
                    <a:pt x="21" y="557"/>
                  </a:cubicBezTo>
                  <a:cubicBezTo>
                    <a:pt x="240" y="418"/>
                    <a:pt x="200" y="1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7533;p9">
              <a:extLst>
                <a:ext uri="{FF2B5EF4-FFF2-40B4-BE49-F238E27FC236}">
                  <a16:creationId xmlns:a16="http://schemas.microsoft.com/office/drawing/2014/main" id="{6790B2B1-D2D2-4024-97EB-0953B4B41D3F}"/>
                </a:ext>
              </a:extLst>
            </p:cNvPr>
            <p:cNvSpPr/>
            <p:nvPr/>
          </p:nvSpPr>
          <p:spPr>
            <a:xfrm>
              <a:off x="4968000" y="49024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40"/>
                    <a:pt x="20" y="379"/>
                    <a:pt x="60" y="578"/>
                  </a:cubicBezTo>
                  <a:cubicBezTo>
                    <a:pt x="219" y="419"/>
                    <a:pt x="219" y="2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7534;p9">
              <a:extLst>
                <a:ext uri="{FF2B5EF4-FFF2-40B4-BE49-F238E27FC236}">
                  <a16:creationId xmlns:a16="http://schemas.microsoft.com/office/drawing/2014/main" id="{10C61714-5A71-499D-9BB5-064D9B09CD0E}"/>
                </a:ext>
              </a:extLst>
            </p:cNvPr>
            <p:cNvSpPr/>
            <p:nvPr/>
          </p:nvSpPr>
          <p:spPr>
            <a:xfrm>
              <a:off x="4395075" y="4977050"/>
              <a:ext cx="5000" cy="13450"/>
            </a:xfrm>
            <a:custGeom>
              <a:avLst/>
              <a:gdLst/>
              <a:ahLst/>
              <a:cxnLst/>
              <a:rect l="l" t="t" r="r" b="b"/>
              <a:pathLst>
                <a:path w="200" h="538" extrusionOk="0">
                  <a:moveTo>
                    <a:pt x="21" y="1"/>
                  </a:moveTo>
                  <a:lnTo>
                    <a:pt x="21" y="1"/>
                  </a:lnTo>
                  <a:cubicBezTo>
                    <a:pt x="1" y="200"/>
                    <a:pt x="1" y="399"/>
                    <a:pt x="140" y="538"/>
                  </a:cubicBezTo>
                  <a:cubicBezTo>
                    <a:pt x="160" y="339"/>
                    <a:pt x="20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7535;p9">
              <a:extLst>
                <a:ext uri="{FF2B5EF4-FFF2-40B4-BE49-F238E27FC236}">
                  <a16:creationId xmlns:a16="http://schemas.microsoft.com/office/drawing/2014/main" id="{1CD3E0B8-846F-4B48-9506-022149F38557}"/>
                </a:ext>
              </a:extLst>
            </p:cNvPr>
            <p:cNvSpPr/>
            <p:nvPr/>
          </p:nvSpPr>
          <p:spPr>
            <a:xfrm>
              <a:off x="4590525" y="497257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00" y="1"/>
                  </a:moveTo>
                  <a:cubicBezTo>
                    <a:pt x="1" y="180"/>
                    <a:pt x="40" y="359"/>
                    <a:pt x="200" y="518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7536;p9">
              <a:extLst>
                <a:ext uri="{FF2B5EF4-FFF2-40B4-BE49-F238E27FC236}">
                  <a16:creationId xmlns:a16="http://schemas.microsoft.com/office/drawing/2014/main" id="{CEAC514F-6148-4B7F-8C3A-6E6D108BF8A2}"/>
                </a:ext>
              </a:extLst>
            </p:cNvPr>
            <p:cNvSpPr/>
            <p:nvPr/>
          </p:nvSpPr>
          <p:spPr>
            <a:xfrm>
              <a:off x="4228975" y="4775150"/>
              <a:ext cx="7475" cy="13450"/>
            </a:xfrm>
            <a:custGeom>
              <a:avLst/>
              <a:gdLst/>
              <a:ahLst/>
              <a:cxnLst/>
              <a:rect l="l" t="t" r="r" b="b"/>
              <a:pathLst>
                <a:path w="299" h="538" extrusionOk="0">
                  <a:moveTo>
                    <a:pt x="259" y="0"/>
                  </a:moveTo>
                  <a:cubicBezTo>
                    <a:pt x="1" y="120"/>
                    <a:pt x="120" y="339"/>
                    <a:pt x="120" y="537"/>
                  </a:cubicBezTo>
                  <a:lnTo>
                    <a:pt x="299" y="358"/>
                  </a:lnTo>
                  <a:cubicBezTo>
                    <a:pt x="299" y="239"/>
                    <a:pt x="299" y="1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7537;p9">
              <a:extLst>
                <a:ext uri="{FF2B5EF4-FFF2-40B4-BE49-F238E27FC236}">
                  <a16:creationId xmlns:a16="http://schemas.microsoft.com/office/drawing/2014/main" id="{FDB0189D-19FB-451B-A895-F07CB2265266}"/>
                </a:ext>
              </a:extLst>
            </p:cNvPr>
            <p:cNvSpPr/>
            <p:nvPr/>
          </p:nvSpPr>
          <p:spPr>
            <a:xfrm>
              <a:off x="5213175" y="4801500"/>
              <a:ext cx="13950" cy="4350"/>
            </a:xfrm>
            <a:custGeom>
              <a:avLst/>
              <a:gdLst/>
              <a:ahLst/>
              <a:cxnLst/>
              <a:rect l="l" t="t" r="r" b="b"/>
              <a:pathLst>
                <a:path w="558" h="174" extrusionOk="0">
                  <a:moveTo>
                    <a:pt x="398" y="1"/>
                  </a:moveTo>
                  <a:cubicBezTo>
                    <a:pt x="259" y="60"/>
                    <a:pt x="140" y="100"/>
                    <a:pt x="0" y="160"/>
                  </a:cubicBezTo>
                  <a:cubicBezTo>
                    <a:pt x="67" y="166"/>
                    <a:pt x="135" y="173"/>
                    <a:pt x="202" y="173"/>
                  </a:cubicBezTo>
                  <a:cubicBezTo>
                    <a:pt x="336" y="173"/>
                    <a:pt x="464" y="147"/>
                    <a:pt x="557" y="40"/>
                  </a:cubicBezTo>
                  <a:cubicBezTo>
                    <a:pt x="517" y="40"/>
                    <a:pt x="438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7538;p9">
              <a:extLst>
                <a:ext uri="{FF2B5EF4-FFF2-40B4-BE49-F238E27FC236}">
                  <a16:creationId xmlns:a16="http://schemas.microsoft.com/office/drawing/2014/main" id="{C41647D6-C32F-479E-ADDD-B4789862A34B}"/>
                </a:ext>
              </a:extLst>
            </p:cNvPr>
            <p:cNvSpPr/>
            <p:nvPr/>
          </p:nvSpPr>
          <p:spPr>
            <a:xfrm>
              <a:off x="4980425" y="4753150"/>
              <a:ext cx="14450" cy="4000"/>
            </a:xfrm>
            <a:custGeom>
              <a:avLst/>
              <a:gdLst/>
              <a:ahLst/>
              <a:cxnLst/>
              <a:rect l="l" t="t" r="r" b="b"/>
              <a:pathLst>
                <a:path w="578" h="160" extrusionOk="0">
                  <a:moveTo>
                    <a:pt x="258" y="1"/>
                  </a:moveTo>
                  <a:cubicBezTo>
                    <a:pt x="173" y="1"/>
                    <a:pt x="85" y="17"/>
                    <a:pt x="0" y="25"/>
                  </a:cubicBezTo>
                  <a:cubicBezTo>
                    <a:pt x="135" y="114"/>
                    <a:pt x="280" y="159"/>
                    <a:pt x="428" y="159"/>
                  </a:cubicBezTo>
                  <a:cubicBezTo>
                    <a:pt x="478" y="159"/>
                    <a:pt x="528" y="154"/>
                    <a:pt x="577" y="144"/>
                  </a:cubicBezTo>
                  <a:cubicBezTo>
                    <a:pt x="486" y="30"/>
                    <a:pt x="374" y="1"/>
                    <a:pt x="2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7539;p9">
              <a:extLst>
                <a:ext uri="{FF2B5EF4-FFF2-40B4-BE49-F238E27FC236}">
                  <a16:creationId xmlns:a16="http://schemas.microsoft.com/office/drawing/2014/main" id="{0887820B-FA31-477A-9DF3-573170AE9E6D}"/>
                </a:ext>
              </a:extLst>
            </p:cNvPr>
            <p:cNvSpPr/>
            <p:nvPr/>
          </p:nvSpPr>
          <p:spPr>
            <a:xfrm>
              <a:off x="4600475" y="4850250"/>
              <a:ext cx="5000" cy="14925"/>
            </a:xfrm>
            <a:custGeom>
              <a:avLst/>
              <a:gdLst/>
              <a:ahLst/>
              <a:cxnLst/>
              <a:rect l="l" t="t" r="r" b="b"/>
              <a:pathLst>
                <a:path w="200" h="597" extrusionOk="0">
                  <a:moveTo>
                    <a:pt x="0" y="0"/>
                  </a:moveTo>
                  <a:cubicBezTo>
                    <a:pt x="0" y="199"/>
                    <a:pt x="40" y="378"/>
                    <a:pt x="40" y="597"/>
                  </a:cubicBezTo>
                  <a:cubicBezTo>
                    <a:pt x="199" y="418"/>
                    <a:pt x="160" y="19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7540;p9">
              <a:extLst>
                <a:ext uri="{FF2B5EF4-FFF2-40B4-BE49-F238E27FC236}">
                  <a16:creationId xmlns:a16="http://schemas.microsoft.com/office/drawing/2014/main" id="{9027D51E-7169-497F-81E0-C6AE2492E4A2}"/>
                </a:ext>
              </a:extLst>
            </p:cNvPr>
            <p:cNvSpPr/>
            <p:nvPr/>
          </p:nvSpPr>
          <p:spPr>
            <a:xfrm>
              <a:off x="4587550" y="4861175"/>
              <a:ext cx="5500" cy="14950"/>
            </a:xfrm>
            <a:custGeom>
              <a:avLst/>
              <a:gdLst/>
              <a:ahLst/>
              <a:cxnLst/>
              <a:rect l="l" t="t" r="r" b="b"/>
              <a:pathLst>
                <a:path w="220" h="598" extrusionOk="0">
                  <a:moveTo>
                    <a:pt x="159" y="1"/>
                  </a:moveTo>
                  <a:cubicBezTo>
                    <a:pt x="0" y="180"/>
                    <a:pt x="0" y="379"/>
                    <a:pt x="20" y="598"/>
                  </a:cubicBezTo>
                  <a:cubicBezTo>
                    <a:pt x="219" y="438"/>
                    <a:pt x="179" y="2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7541;p9">
              <a:extLst>
                <a:ext uri="{FF2B5EF4-FFF2-40B4-BE49-F238E27FC236}">
                  <a16:creationId xmlns:a16="http://schemas.microsoft.com/office/drawing/2014/main" id="{B99184AD-6D7F-40E1-85FC-F853D6F81340}"/>
                </a:ext>
              </a:extLst>
            </p:cNvPr>
            <p:cNvSpPr/>
            <p:nvPr/>
          </p:nvSpPr>
          <p:spPr>
            <a:xfrm>
              <a:off x="4591525" y="484080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60" y="0"/>
                  </a:moveTo>
                  <a:cubicBezTo>
                    <a:pt x="0" y="159"/>
                    <a:pt x="0" y="358"/>
                    <a:pt x="20" y="517"/>
                  </a:cubicBezTo>
                  <a:lnTo>
                    <a:pt x="199" y="358"/>
                  </a:lnTo>
                  <a:cubicBezTo>
                    <a:pt x="160" y="259"/>
                    <a:pt x="160" y="1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7542;p9">
              <a:extLst>
                <a:ext uri="{FF2B5EF4-FFF2-40B4-BE49-F238E27FC236}">
                  <a16:creationId xmlns:a16="http://schemas.microsoft.com/office/drawing/2014/main" id="{122214DE-DBE1-489E-B97B-1919F6CA8DA7}"/>
                </a:ext>
              </a:extLst>
            </p:cNvPr>
            <p:cNvSpPr/>
            <p:nvPr/>
          </p:nvSpPr>
          <p:spPr>
            <a:xfrm>
              <a:off x="5034625" y="481990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0" y="1"/>
                  </a:moveTo>
                  <a:lnTo>
                    <a:pt x="200" y="1"/>
                  </a:lnTo>
                  <a:cubicBezTo>
                    <a:pt x="41" y="60"/>
                    <a:pt x="1" y="160"/>
                    <a:pt x="1" y="319"/>
                  </a:cubicBezTo>
                  <a:cubicBezTo>
                    <a:pt x="120" y="239"/>
                    <a:pt x="200" y="14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7543;p9">
              <a:extLst>
                <a:ext uri="{FF2B5EF4-FFF2-40B4-BE49-F238E27FC236}">
                  <a16:creationId xmlns:a16="http://schemas.microsoft.com/office/drawing/2014/main" id="{149BD137-711D-4FE1-9450-C871791CED79}"/>
                </a:ext>
              </a:extLst>
            </p:cNvPr>
            <p:cNvSpPr/>
            <p:nvPr/>
          </p:nvSpPr>
          <p:spPr>
            <a:xfrm>
              <a:off x="5151500" y="4819900"/>
              <a:ext cx="7975" cy="9375"/>
            </a:xfrm>
            <a:custGeom>
              <a:avLst/>
              <a:gdLst/>
              <a:ahLst/>
              <a:cxnLst/>
              <a:rect l="l" t="t" r="r" b="b"/>
              <a:pathLst>
                <a:path w="319" h="375" extrusionOk="0">
                  <a:moveTo>
                    <a:pt x="1" y="1"/>
                  </a:moveTo>
                  <a:cubicBezTo>
                    <a:pt x="1" y="100"/>
                    <a:pt x="20" y="200"/>
                    <a:pt x="20" y="259"/>
                  </a:cubicBezTo>
                  <a:cubicBezTo>
                    <a:pt x="40" y="299"/>
                    <a:pt x="40" y="339"/>
                    <a:pt x="80" y="359"/>
                  </a:cubicBezTo>
                  <a:cubicBezTo>
                    <a:pt x="97" y="370"/>
                    <a:pt x="113" y="375"/>
                    <a:pt x="130" y="375"/>
                  </a:cubicBezTo>
                  <a:cubicBezTo>
                    <a:pt x="172" y="375"/>
                    <a:pt x="211" y="342"/>
                    <a:pt x="239" y="29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7544;p9">
              <a:extLst>
                <a:ext uri="{FF2B5EF4-FFF2-40B4-BE49-F238E27FC236}">
                  <a16:creationId xmlns:a16="http://schemas.microsoft.com/office/drawing/2014/main" id="{9948737E-D498-4CDD-ACD2-8CD70B329F3E}"/>
                </a:ext>
              </a:extLst>
            </p:cNvPr>
            <p:cNvSpPr/>
            <p:nvPr/>
          </p:nvSpPr>
          <p:spPr>
            <a:xfrm>
              <a:off x="5044075" y="482337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21" y="100"/>
                    <a:pt x="1" y="220"/>
                    <a:pt x="1" y="379"/>
                  </a:cubicBezTo>
                  <a:cubicBezTo>
                    <a:pt x="120" y="279"/>
                    <a:pt x="160" y="16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7545;p9">
              <a:extLst>
                <a:ext uri="{FF2B5EF4-FFF2-40B4-BE49-F238E27FC236}">
                  <a16:creationId xmlns:a16="http://schemas.microsoft.com/office/drawing/2014/main" id="{89E49036-EF5B-4A11-AD63-EB782C02B67A}"/>
                </a:ext>
              </a:extLst>
            </p:cNvPr>
            <p:cNvSpPr/>
            <p:nvPr/>
          </p:nvSpPr>
          <p:spPr>
            <a:xfrm>
              <a:off x="5223600" y="4780125"/>
              <a:ext cx="8500" cy="6475"/>
            </a:xfrm>
            <a:custGeom>
              <a:avLst/>
              <a:gdLst/>
              <a:ahLst/>
              <a:cxnLst/>
              <a:rect l="l" t="t" r="r" b="b"/>
              <a:pathLst>
                <a:path w="340" h="259" extrusionOk="0">
                  <a:moveTo>
                    <a:pt x="339" y="0"/>
                  </a:moveTo>
                  <a:cubicBezTo>
                    <a:pt x="200" y="0"/>
                    <a:pt x="81" y="20"/>
                    <a:pt x="1" y="140"/>
                  </a:cubicBezTo>
                  <a:lnTo>
                    <a:pt x="1" y="239"/>
                  </a:lnTo>
                  <a:cubicBezTo>
                    <a:pt x="49" y="247"/>
                    <a:pt x="98" y="258"/>
                    <a:pt x="144" y="258"/>
                  </a:cubicBezTo>
                  <a:cubicBezTo>
                    <a:pt x="211" y="258"/>
                    <a:pt x="272" y="234"/>
                    <a:pt x="319" y="140"/>
                  </a:cubicBezTo>
                  <a:cubicBezTo>
                    <a:pt x="319" y="100"/>
                    <a:pt x="339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7546;p9">
              <a:extLst>
                <a:ext uri="{FF2B5EF4-FFF2-40B4-BE49-F238E27FC236}">
                  <a16:creationId xmlns:a16="http://schemas.microsoft.com/office/drawing/2014/main" id="{744E0413-ECF9-4C8B-9CF9-E0251A48FA61}"/>
                </a:ext>
              </a:extLst>
            </p:cNvPr>
            <p:cNvSpPr/>
            <p:nvPr/>
          </p:nvSpPr>
          <p:spPr>
            <a:xfrm>
              <a:off x="5196750" y="4766525"/>
              <a:ext cx="9475" cy="4125"/>
            </a:xfrm>
            <a:custGeom>
              <a:avLst/>
              <a:gdLst/>
              <a:ahLst/>
              <a:cxnLst/>
              <a:rect l="l" t="t" r="r" b="b"/>
              <a:pathLst>
                <a:path w="379" h="165" extrusionOk="0">
                  <a:moveTo>
                    <a:pt x="285" y="1"/>
                  </a:moveTo>
                  <a:cubicBezTo>
                    <a:pt x="171" y="1"/>
                    <a:pt x="80" y="36"/>
                    <a:pt x="1" y="146"/>
                  </a:cubicBezTo>
                  <a:cubicBezTo>
                    <a:pt x="45" y="158"/>
                    <a:pt x="87" y="164"/>
                    <a:pt x="126" y="164"/>
                  </a:cubicBezTo>
                  <a:cubicBezTo>
                    <a:pt x="225" y="164"/>
                    <a:pt x="307" y="122"/>
                    <a:pt x="379" y="7"/>
                  </a:cubicBezTo>
                  <a:cubicBezTo>
                    <a:pt x="346" y="3"/>
                    <a:pt x="315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7547;p9">
              <a:extLst>
                <a:ext uri="{FF2B5EF4-FFF2-40B4-BE49-F238E27FC236}">
                  <a16:creationId xmlns:a16="http://schemas.microsoft.com/office/drawing/2014/main" id="{B96A2EF4-8A5C-4AA9-A594-65B10E850779}"/>
                </a:ext>
              </a:extLst>
            </p:cNvPr>
            <p:cNvSpPr/>
            <p:nvPr/>
          </p:nvSpPr>
          <p:spPr>
            <a:xfrm>
              <a:off x="4973450" y="4652300"/>
              <a:ext cx="9000" cy="3575"/>
            </a:xfrm>
            <a:custGeom>
              <a:avLst/>
              <a:gdLst/>
              <a:ahLst/>
              <a:cxnLst/>
              <a:rect l="l" t="t" r="r" b="b"/>
              <a:pathLst>
                <a:path w="360" h="143" extrusionOk="0">
                  <a:moveTo>
                    <a:pt x="1" y="1"/>
                  </a:moveTo>
                  <a:cubicBezTo>
                    <a:pt x="72" y="93"/>
                    <a:pt x="133" y="143"/>
                    <a:pt x="192" y="143"/>
                  </a:cubicBezTo>
                  <a:cubicBezTo>
                    <a:pt x="248" y="143"/>
                    <a:pt x="301" y="98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7548;p9">
              <a:extLst>
                <a:ext uri="{FF2B5EF4-FFF2-40B4-BE49-F238E27FC236}">
                  <a16:creationId xmlns:a16="http://schemas.microsoft.com/office/drawing/2014/main" id="{99B1A010-955F-453A-B61D-5E77E4C02002}"/>
                </a:ext>
              </a:extLst>
            </p:cNvPr>
            <p:cNvSpPr/>
            <p:nvPr/>
          </p:nvSpPr>
          <p:spPr>
            <a:xfrm>
              <a:off x="4819300" y="4639375"/>
              <a:ext cx="6975" cy="4000"/>
            </a:xfrm>
            <a:custGeom>
              <a:avLst/>
              <a:gdLst/>
              <a:ahLst/>
              <a:cxnLst/>
              <a:rect l="l" t="t" r="r" b="b"/>
              <a:pathLst>
                <a:path w="279" h="160" extrusionOk="0">
                  <a:moveTo>
                    <a:pt x="0" y="1"/>
                  </a:moveTo>
                  <a:cubicBezTo>
                    <a:pt x="13" y="107"/>
                    <a:pt x="53" y="160"/>
                    <a:pt x="120" y="160"/>
                  </a:cubicBezTo>
                  <a:cubicBezTo>
                    <a:pt x="153" y="160"/>
                    <a:pt x="193" y="147"/>
                    <a:pt x="239" y="120"/>
                  </a:cubicBezTo>
                  <a:cubicBezTo>
                    <a:pt x="279" y="100"/>
                    <a:pt x="259" y="2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7549;p9">
              <a:extLst>
                <a:ext uri="{FF2B5EF4-FFF2-40B4-BE49-F238E27FC236}">
                  <a16:creationId xmlns:a16="http://schemas.microsoft.com/office/drawing/2014/main" id="{BF1FAD59-62D0-4A63-91FB-A8A708AB8531}"/>
                </a:ext>
              </a:extLst>
            </p:cNvPr>
            <p:cNvSpPr/>
            <p:nvPr/>
          </p:nvSpPr>
          <p:spPr>
            <a:xfrm>
              <a:off x="5082875" y="4626125"/>
              <a:ext cx="4500" cy="8800"/>
            </a:xfrm>
            <a:custGeom>
              <a:avLst/>
              <a:gdLst/>
              <a:ahLst/>
              <a:cxnLst/>
              <a:rect l="l" t="t" r="r" b="b"/>
              <a:pathLst>
                <a:path w="180" h="352" extrusionOk="0">
                  <a:moveTo>
                    <a:pt x="100" y="0"/>
                  </a:moveTo>
                  <a:cubicBezTo>
                    <a:pt x="70" y="0"/>
                    <a:pt x="52" y="10"/>
                    <a:pt x="40" y="33"/>
                  </a:cubicBezTo>
                  <a:cubicBezTo>
                    <a:pt x="0" y="133"/>
                    <a:pt x="0" y="252"/>
                    <a:pt x="0" y="352"/>
                  </a:cubicBezTo>
                  <a:cubicBezTo>
                    <a:pt x="179" y="292"/>
                    <a:pt x="179" y="153"/>
                    <a:pt x="179" y="13"/>
                  </a:cubicBezTo>
                  <a:cubicBezTo>
                    <a:pt x="146" y="5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7550;p9">
              <a:extLst>
                <a:ext uri="{FF2B5EF4-FFF2-40B4-BE49-F238E27FC236}">
                  <a16:creationId xmlns:a16="http://schemas.microsoft.com/office/drawing/2014/main" id="{CEABA570-991B-4378-A775-26317A6E8B67}"/>
                </a:ext>
              </a:extLst>
            </p:cNvPr>
            <p:cNvSpPr/>
            <p:nvPr/>
          </p:nvSpPr>
          <p:spPr>
            <a:xfrm>
              <a:off x="4393600" y="4705525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80" y="60"/>
                    <a:pt x="20" y="199"/>
                    <a:pt x="0" y="339"/>
                  </a:cubicBezTo>
                  <a:cubicBezTo>
                    <a:pt x="179" y="259"/>
                    <a:pt x="19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7551;p9">
              <a:extLst>
                <a:ext uri="{FF2B5EF4-FFF2-40B4-BE49-F238E27FC236}">
                  <a16:creationId xmlns:a16="http://schemas.microsoft.com/office/drawing/2014/main" id="{B9D19E35-A8D5-4F5A-9828-4A78713979C8}"/>
                </a:ext>
              </a:extLst>
            </p:cNvPr>
            <p:cNvSpPr/>
            <p:nvPr/>
          </p:nvSpPr>
          <p:spPr>
            <a:xfrm>
              <a:off x="4403525" y="4709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80"/>
                    <a:pt x="1" y="199"/>
                    <a:pt x="1" y="359"/>
                  </a:cubicBezTo>
                  <a:cubicBezTo>
                    <a:pt x="100" y="279"/>
                    <a:pt x="180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7552;p9">
              <a:extLst>
                <a:ext uri="{FF2B5EF4-FFF2-40B4-BE49-F238E27FC236}">
                  <a16:creationId xmlns:a16="http://schemas.microsoft.com/office/drawing/2014/main" id="{3BAE87B9-AA34-4249-BF25-95BD021DAA96}"/>
                </a:ext>
              </a:extLst>
            </p:cNvPr>
            <p:cNvSpPr/>
            <p:nvPr/>
          </p:nvSpPr>
          <p:spPr>
            <a:xfrm>
              <a:off x="4399050" y="47184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41" y="100"/>
                    <a:pt x="1" y="219"/>
                    <a:pt x="1" y="379"/>
                  </a:cubicBezTo>
                  <a:cubicBezTo>
                    <a:pt x="100" y="279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7553;p9">
              <a:extLst>
                <a:ext uri="{FF2B5EF4-FFF2-40B4-BE49-F238E27FC236}">
                  <a16:creationId xmlns:a16="http://schemas.microsoft.com/office/drawing/2014/main" id="{67436A30-CE43-4ADC-8DDC-EF9095AC8756}"/>
                </a:ext>
              </a:extLst>
            </p:cNvPr>
            <p:cNvSpPr/>
            <p:nvPr/>
          </p:nvSpPr>
          <p:spPr>
            <a:xfrm>
              <a:off x="4753650" y="4688125"/>
              <a:ext cx="9475" cy="3600"/>
            </a:xfrm>
            <a:custGeom>
              <a:avLst/>
              <a:gdLst/>
              <a:ahLst/>
              <a:cxnLst/>
              <a:rect l="l" t="t" r="r" b="b"/>
              <a:pathLst>
                <a:path w="379" h="144" extrusionOk="0">
                  <a:moveTo>
                    <a:pt x="0" y="0"/>
                  </a:moveTo>
                  <a:cubicBezTo>
                    <a:pt x="87" y="87"/>
                    <a:pt x="189" y="143"/>
                    <a:pt x="319" y="143"/>
                  </a:cubicBezTo>
                  <a:cubicBezTo>
                    <a:pt x="338" y="143"/>
                    <a:pt x="358" y="142"/>
                    <a:pt x="378" y="139"/>
                  </a:cubicBezTo>
                  <a:cubicBezTo>
                    <a:pt x="279" y="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7554;p9">
              <a:extLst>
                <a:ext uri="{FF2B5EF4-FFF2-40B4-BE49-F238E27FC236}">
                  <a16:creationId xmlns:a16="http://schemas.microsoft.com/office/drawing/2014/main" id="{C28B32A3-8540-4346-BD05-EB3B33E668AA}"/>
                </a:ext>
              </a:extLst>
            </p:cNvPr>
            <p:cNvSpPr/>
            <p:nvPr/>
          </p:nvSpPr>
          <p:spPr>
            <a:xfrm>
              <a:off x="5599575" y="4701050"/>
              <a:ext cx="5000" cy="5625"/>
            </a:xfrm>
            <a:custGeom>
              <a:avLst/>
              <a:gdLst/>
              <a:ahLst/>
              <a:cxnLst/>
              <a:rect l="l" t="t" r="r" b="b"/>
              <a:pathLst>
                <a:path w="200" h="225" extrusionOk="0">
                  <a:moveTo>
                    <a:pt x="200" y="0"/>
                  </a:moveTo>
                  <a:cubicBezTo>
                    <a:pt x="80" y="40"/>
                    <a:pt x="1" y="120"/>
                    <a:pt x="80" y="219"/>
                  </a:cubicBezTo>
                  <a:cubicBezTo>
                    <a:pt x="80" y="223"/>
                    <a:pt x="83" y="225"/>
                    <a:pt x="88" y="225"/>
                  </a:cubicBezTo>
                  <a:cubicBezTo>
                    <a:pt x="109" y="225"/>
                    <a:pt x="168" y="195"/>
                    <a:pt x="200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7555;p9">
              <a:extLst>
                <a:ext uri="{FF2B5EF4-FFF2-40B4-BE49-F238E27FC236}">
                  <a16:creationId xmlns:a16="http://schemas.microsoft.com/office/drawing/2014/main" id="{AB847C35-C47A-41AA-A7E0-2806E95C5A8E}"/>
                </a:ext>
              </a:extLst>
            </p:cNvPr>
            <p:cNvSpPr/>
            <p:nvPr/>
          </p:nvSpPr>
          <p:spPr>
            <a:xfrm>
              <a:off x="4968500" y="51610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19"/>
                    <a:pt x="40" y="279"/>
                    <a:pt x="159" y="378"/>
                  </a:cubicBezTo>
                  <a:cubicBezTo>
                    <a:pt x="179" y="219"/>
                    <a:pt x="159" y="10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7556;p9">
              <a:extLst>
                <a:ext uri="{FF2B5EF4-FFF2-40B4-BE49-F238E27FC236}">
                  <a16:creationId xmlns:a16="http://schemas.microsoft.com/office/drawing/2014/main" id="{E731637D-E3FE-4839-A81B-0C1EBA7368CE}"/>
                </a:ext>
              </a:extLst>
            </p:cNvPr>
            <p:cNvSpPr/>
            <p:nvPr/>
          </p:nvSpPr>
          <p:spPr>
            <a:xfrm>
              <a:off x="5144050" y="52137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0" y="1"/>
                  </a:moveTo>
                  <a:cubicBezTo>
                    <a:pt x="80" y="200"/>
                    <a:pt x="219" y="160"/>
                    <a:pt x="338" y="180"/>
                  </a:cubicBezTo>
                  <a:cubicBezTo>
                    <a:pt x="378" y="180"/>
                    <a:pt x="378" y="180"/>
                    <a:pt x="398" y="120"/>
                  </a:cubicBezTo>
                  <a:cubicBezTo>
                    <a:pt x="418" y="80"/>
                    <a:pt x="398" y="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7557;p9">
              <a:extLst>
                <a:ext uri="{FF2B5EF4-FFF2-40B4-BE49-F238E27FC236}">
                  <a16:creationId xmlns:a16="http://schemas.microsoft.com/office/drawing/2014/main" id="{B295E8D1-E86E-4B99-8134-06D30A7E4542}"/>
                </a:ext>
              </a:extLst>
            </p:cNvPr>
            <p:cNvSpPr/>
            <p:nvPr/>
          </p:nvSpPr>
          <p:spPr>
            <a:xfrm>
              <a:off x="4394075" y="491987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41" y="0"/>
                  </a:moveTo>
                  <a:lnTo>
                    <a:pt x="41" y="0"/>
                  </a:lnTo>
                  <a:cubicBezTo>
                    <a:pt x="1" y="139"/>
                    <a:pt x="61" y="279"/>
                    <a:pt x="180" y="378"/>
                  </a:cubicBezTo>
                  <a:cubicBezTo>
                    <a:pt x="200" y="219"/>
                    <a:pt x="120" y="10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7558;p9">
              <a:extLst>
                <a:ext uri="{FF2B5EF4-FFF2-40B4-BE49-F238E27FC236}">
                  <a16:creationId xmlns:a16="http://schemas.microsoft.com/office/drawing/2014/main" id="{C505F2B7-8DF5-4973-B920-5E7529B717CE}"/>
                </a:ext>
              </a:extLst>
            </p:cNvPr>
            <p:cNvSpPr/>
            <p:nvPr/>
          </p:nvSpPr>
          <p:spPr>
            <a:xfrm>
              <a:off x="5144050" y="48363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40" y="100"/>
                    <a:pt x="0" y="239"/>
                    <a:pt x="20" y="378"/>
                  </a:cubicBezTo>
                  <a:cubicBezTo>
                    <a:pt x="179" y="299"/>
                    <a:pt x="199" y="15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7559;p9">
              <a:extLst>
                <a:ext uri="{FF2B5EF4-FFF2-40B4-BE49-F238E27FC236}">
                  <a16:creationId xmlns:a16="http://schemas.microsoft.com/office/drawing/2014/main" id="{106799C9-B9BD-4FBA-B4FC-44F0C9BB91C8}"/>
                </a:ext>
              </a:extLst>
            </p:cNvPr>
            <p:cNvSpPr/>
            <p:nvPr/>
          </p:nvSpPr>
          <p:spPr>
            <a:xfrm>
              <a:off x="5126625" y="4883075"/>
              <a:ext cx="4500" cy="10450"/>
            </a:xfrm>
            <a:custGeom>
              <a:avLst/>
              <a:gdLst/>
              <a:ahLst/>
              <a:cxnLst/>
              <a:rect l="l" t="t" r="r" b="b"/>
              <a:pathLst>
                <a:path w="180" h="41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119"/>
                    <a:pt x="1" y="279"/>
                    <a:pt x="1" y="418"/>
                  </a:cubicBezTo>
                  <a:cubicBezTo>
                    <a:pt x="180" y="318"/>
                    <a:pt x="180" y="17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7560;p9">
              <a:extLst>
                <a:ext uri="{FF2B5EF4-FFF2-40B4-BE49-F238E27FC236}">
                  <a16:creationId xmlns:a16="http://schemas.microsoft.com/office/drawing/2014/main" id="{7CFEE559-FD9A-4D99-9D04-E52B45ACF57D}"/>
                </a:ext>
              </a:extLst>
            </p:cNvPr>
            <p:cNvSpPr/>
            <p:nvPr/>
          </p:nvSpPr>
          <p:spPr>
            <a:xfrm>
              <a:off x="4964500" y="4888050"/>
              <a:ext cx="4025" cy="9950"/>
            </a:xfrm>
            <a:custGeom>
              <a:avLst/>
              <a:gdLst/>
              <a:ahLst/>
              <a:cxnLst/>
              <a:rect l="l" t="t" r="r" b="b"/>
              <a:pathLst>
                <a:path w="161" h="39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99"/>
                    <a:pt x="1" y="259"/>
                    <a:pt x="1" y="398"/>
                  </a:cubicBezTo>
                  <a:cubicBezTo>
                    <a:pt x="160" y="298"/>
                    <a:pt x="160" y="15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7561;p9">
              <a:extLst>
                <a:ext uri="{FF2B5EF4-FFF2-40B4-BE49-F238E27FC236}">
                  <a16:creationId xmlns:a16="http://schemas.microsoft.com/office/drawing/2014/main" id="{696DF180-70D7-45A2-9D05-9B07190E34A7}"/>
                </a:ext>
              </a:extLst>
            </p:cNvPr>
            <p:cNvSpPr/>
            <p:nvPr/>
          </p:nvSpPr>
          <p:spPr>
            <a:xfrm>
              <a:off x="5135100" y="485770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cubicBezTo>
                    <a:pt x="80" y="120"/>
                    <a:pt x="0" y="239"/>
                    <a:pt x="40" y="398"/>
                  </a:cubicBezTo>
                  <a:cubicBezTo>
                    <a:pt x="179" y="299"/>
                    <a:pt x="199" y="1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7562;p9">
              <a:extLst>
                <a:ext uri="{FF2B5EF4-FFF2-40B4-BE49-F238E27FC236}">
                  <a16:creationId xmlns:a16="http://schemas.microsoft.com/office/drawing/2014/main" id="{9CE5420A-D134-424B-BD6D-042BBF5B42D0}"/>
                </a:ext>
              </a:extLst>
            </p:cNvPr>
            <p:cNvSpPr/>
            <p:nvPr/>
          </p:nvSpPr>
          <p:spPr>
            <a:xfrm>
              <a:off x="5130125" y="4870625"/>
              <a:ext cx="5975" cy="9975"/>
            </a:xfrm>
            <a:custGeom>
              <a:avLst/>
              <a:gdLst/>
              <a:ahLst/>
              <a:cxnLst/>
              <a:rect l="l" t="t" r="r" b="b"/>
              <a:pathLst>
                <a:path w="239" h="39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80" y="100"/>
                    <a:pt x="0" y="259"/>
                    <a:pt x="40" y="399"/>
                  </a:cubicBezTo>
                  <a:cubicBezTo>
                    <a:pt x="199" y="299"/>
                    <a:pt x="239" y="1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7563;p9">
              <a:extLst>
                <a:ext uri="{FF2B5EF4-FFF2-40B4-BE49-F238E27FC236}">
                  <a16:creationId xmlns:a16="http://schemas.microsoft.com/office/drawing/2014/main" id="{39FD3320-1486-4675-A0C7-A9FE9219A1D7}"/>
                </a:ext>
              </a:extLst>
            </p:cNvPr>
            <p:cNvSpPr/>
            <p:nvPr/>
          </p:nvSpPr>
          <p:spPr>
            <a:xfrm>
              <a:off x="5087350" y="48761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1"/>
                  </a:moveTo>
                  <a:cubicBezTo>
                    <a:pt x="60" y="100"/>
                    <a:pt x="0" y="200"/>
                    <a:pt x="20" y="359"/>
                  </a:cubicBezTo>
                  <a:cubicBezTo>
                    <a:pt x="160" y="27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7564;p9">
              <a:extLst>
                <a:ext uri="{FF2B5EF4-FFF2-40B4-BE49-F238E27FC236}">
                  <a16:creationId xmlns:a16="http://schemas.microsoft.com/office/drawing/2014/main" id="{9845AFFE-0D15-4D29-8454-72C562625DCD}"/>
                </a:ext>
              </a:extLst>
            </p:cNvPr>
            <p:cNvSpPr/>
            <p:nvPr/>
          </p:nvSpPr>
          <p:spPr>
            <a:xfrm>
              <a:off x="4402050" y="496412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40" y="1"/>
                  </a:moveTo>
                  <a:lnTo>
                    <a:pt x="40" y="1"/>
                  </a:lnTo>
                  <a:cubicBezTo>
                    <a:pt x="0" y="120"/>
                    <a:pt x="40" y="259"/>
                    <a:pt x="179" y="339"/>
                  </a:cubicBezTo>
                  <a:cubicBezTo>
                    <a:pt x="219" y="200"/>
                    <a:pt x="179" y="6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7565;p9">
              <a:extLst>
                <a:ext uri="{FF2B5EF4-FFF2-40B4-BE49-F238E27FC236}">
                  <a16:creationId xmlns:a16="http://schemas.microsoft.com/office/drawing/2014/main" id="{3D0B7FC2-D884-423A-8173-085D2D973737}"/>
                </a:ext>
              </a:extLst>
            </p:cNvPr>
            <p:cNvSpPr/>
            <p:nvPr/>
          </p:nvSpPr>
          <p:spPr>
            <a:xfrm>
              <a:off x="4052925" y="49865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79" y="114"/>
                    <a:pt x="169" y="147"/>
                    <a:pt x="281" y="147"/>
                  </a:cubicBezTo>
                  <a:cubicBezTo>
                    <a:pt x="312" y="147"/>
                    <a:pt x="344" y="144"/>
                    <a:pt x="379" y="140"/>
                  </a:cubicBezTo>
                  <a:cubicBezTo>
                    <a:pt x="299" y="100"/>
                    <a:pt x="219" y="2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7566;p9">
              <a:extLst>
                <a:ext uri="{FF2B5EF4-FFF2-40B4-BE49-F238E27FC236}">
                  <a16:creationId xmlns:a16="http://schemas.microsoft.com/office/drawing/2014/main" id="{BE04C6C5-3B15-49E2-8D43-92CE7FE45DFA}"/>
                </a:ext>
              </a:extLst>
            </p:cNvPr>
            <p:cNvSpPr/>
            <p:nvPr/>
          </p:nvSpPr>
          <p:spPr>
            <a:xfrm>
              <a:off x="5235550" y="47761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60" y="20"/>
                    <a:pt x="100" y="80"/>
                    <a:pt x="0" y="120"/>
                  </a:cubicBezTo>
                  <a:cubicBezTo>
                    <a:pt x="100" y="120"/>
                    <a:pt x="160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7567;p9">
              <a:extLst>
                <a:ext uri="{FF2B5EF4-FFF2-40B4-BE49-F238E27FC236}">
                  <a16:creationId xmlns:a16="http://schemas.microsoft.com/office/drawing/2014/main" id="{12E83DB8-CCC7-4279-9AC5-5A97CA65E849}"/>
                </a:ext>
              </a:extLst>
            </p:cNvPr>
            <p:cNvSpPr/>
            <p:nvPr/>
          </p:nvSpPr>
          <p:spPr>
            <a:xfrm>
              <a:off x="5249475" y="4775650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79" y="0"/>
                  </a:moveTo>
                  <a:cubicBezTo>
                    <a:pt x="100" y="0"/>
                    <a:pt x="60" y="0"/>
                    <a:pt x="0" y="20"/>
                  </a:cubicBezTo>
                  <a:cubicBezTo>
                    <a:pt x="38" y="68"/>
                    <a:pt x="72" y="92"/>
                    <a:pt x="101" y="92"/>
                  </a:cubicBezTo>
                  <a:cubicBezTo>
                    <a:pt x="132" y="92"/>
                    <a:pt x="159" y="6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7568;p9">
              <a:extLst>
                <a:ext uri="{FF2B5EF4-FFF2-40B4-BE49-F238E27FC236}">
                  <a16:creationId xmlns:a16="http://schemas.microsoft.com/office/drawing/2014/main" id="{BCE84CC1-A0A0-4A24-920E-F92E122BAC1C}"/>
                </a:ext>
              </a:extLst>
            </p:cNvPr>
            <p:cNvSpPr/>
            <p:nvPr/>
          </p:nvSpPr>
          <p:spPr>
            <a:xfrm>
              <a:off x="5149025" y="4827375"/>
              <a:ext cx="5975" cy="5475"/>
            </a:xfrm>
            <a:custGeom>
              <a:avLst/>
              <a:gdLst/>
              <a:ahLst/>
              <a:cxnLst/>
              <a:rect l="l" t="t" r="r" b="b"/>
              <a:pathLst>
                <a:path w="239" h="219" extrusionOk="0">
                  <a:moveTo>
                    <a:pt x="139" y="0"/>
                  </a:moveTo>
                  <a:cubicBezTo>
                    <a:pt x="40" y="40"/>
                    <a:pt x="0" y="119"/>
                    <a:pt x="20" y="219"/>
                  </a:cubicBezTo>
                  <a:lnTo>
                    <a:pt x="179" y="219"/>
                  </a:lnTo>
                  <a:cubicBezTo>
                    <a:pt x="179" y="219"/>
                    <a:pt x="199" y="199"/>
                    <a:pt x="219" y="139"/>
                  </a:cubicBezTo>
                  <a:cubicBezTo>
                    <a:pt x="239" y="119"/>
                    <a:pt x="219" y="100"/>
                    <a:pt x="199" y="40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7569;p9">
              <a:extLst>
                <a:ext uri="{FF2B5EF4-FFF2-40B4-BE49-F238E27FC236}">
                  <a16:creationId xmlns:a16="http://schemas.microsoft.com/office/drawing/2014/main" id="{11FD6614-7299-4E06-98A0-C654644B53A2}"/>
                </a:ext>
              </a:extLst>
            </p:cNvPr>
            <p:cNvSpPr/>
            <p:nvPr/>
          </p:nvSpPr>
          <p:spPr>
            <a:xfrm>
              <a:off x="5039600" y="48149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1"/>
                  </a:moveTo>
                  <a:cubicBezTo>
                    <a:pt x="80" y="41"/>
                    <a:pt x="21" y="100"/>
                    <a:pt x="1" y="160"/>
                  </a:cubicBezTo>
                  <a:cubicBezTo>
                    <a:pt x="80" y="140"/>
                    <a:pt x="140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7570;p9">
              <a:extLst>
                <a:ext uri="{FF2B5EF4-FFF2-40B4-BE49-F238E27FC236}">
                  <a16:creationId xmlns:a16="http://schemas.microsoft.com/office/drawing/2014/main" id="{8006B7F8-7AD0-48B3-B05F-F641CB9E5D6F}"/>
                </a:ext>
              </a:extLst>
            </p:cNvPr>
            <p:cNvSpPr/>
            <p:nvPr/>
          </p:nvSpPr>
          <p:spPr>
            <a:xfrm>
              <a:off x="5284275" y="4731375"/>
              <a:ext cx="4500" cy="3325"/>
            </a:xfrm>
            <a:custGeom>
              <a:avLst/>
              <a:gdLst/>
              <a:ahLst/>
              <a:cxnLst/>
              <a:rect l="l" t="t" r="r" b="b"/>
              <a:pathLst>
                <a:path w="180" h="133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60"/>
                    <a:pt x="61" y="80"/>
                    <a:pt x="1" y="120"/>
                  </a:cubicBezTo>
                  <a:cubicBezTo>
                    <a:pt x="22" y="129"/>
                    <a:pt x="43" y="133"/>
                    <a:pt x="61" y="133"/>
                  </a:cubicBezTo>
                  <a:cubicBezTo>
                    <a:pt x="131" y="133"/>
                    <a:pt x="180" y="79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7571;p9">
              <a:extLst>
                <a:ext uri="{FF2B5EF4-FFF2-40B4-BE49-F238E27FC236}">
                  <a16:creationId xmlns:a16="http://schemas.microsoft.com/office/drawing/2014/main" id="{ECCF6C0F-05BA-4084-9BA0-781DDA2A59D8}"/>
                </a:ext>
              </a:extLst>
            </p:cNvPr>
            <p:cNvSpPr/>
            <p:nvPr/>
          </p:nvSpPr>
          <p:spPr>
            <a:xfrm>
              <a:off x="4391100" y="47139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cubicBezTo>
                    <a:pt x="60" y="20"/>
                    <a:pt x="1" y="80"/>
                    <a:pt x="1" y="180"/>
                  </a:cubicBezTo>
                  <a:cubicBezTo>
                    <a:pt x="21" y="120"/>
                    <a:pt x="8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7572;p9">
              <a:extLst>
                <a:ext uri="{FF2B5EF4-FFF2-40B4-BE49-F238E27FC236}">
                  <a16:creationId xmlns:a16="http://schemas.microsoft.com/office/drawing/2014/main" id="{C017A8BD-74A3-4EA3-A2EA-C63D770D8AED}"/>
                </a:ext>
              </a:extLst>
            </p:cNvPr>
            <p:cNvSpPr/>
            <p:nvPr/>
          </p:nvSpPr>
          <p:spPr>
            <a:xfrm>
              <a:off x="5039600" y="4748050"/>
              <a:ext cx="3500" cy="5725"/>
            </a:xfrm>
            <a:custGeom>
              <a:avLst/>
              <a:gdLst/>
              <a:ahLst/>
              <a:cxnLst/>
              <a:rect l="l" t="t" r="r" b="b"/>
              <a:pathLst>
                <a:path w="140" h="229" extrusionOk="0">
                  <a:moveTo>
                    <a:pt x="70" y="0"/>
                  </a:moveTo>
                  <a:cubicBezTo>
                    <a:pt x="45" y="0"/>
                    <a:pt x="21" y="10"/>
                    <a:pt x="1" y="30"/>
                  </a:cubicBezTo>
                  <a:cubicBezTo>
                    <a:pt x="1" y="130"/>
                    <a:pt x="40" y="209"/>
                    <a:pt x="140" y="229"/>
                  </a:cubicBezTo>
                  <a:lnTo>
                    <a:pt x="140" y="30"/>
                  </a:lnTo>
                  <a:cubicBezTo>
                    <a:pt x="120" y="10"/>
                    <a:pt x="95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7573;p9">
              <a:extLst>
                <a:ext uri="{FF2B5EF4-FFF2-40B4-BE49-F238E27FC236}">
                  <a16:creationId xmlns:a16="http://schemas.microsoft.com/office/drawing/2014/main" id="{C99E44B5-58B8-43CA-8253-94FD250ABEA4}"/>
                </a:ext>
              </a:extLst>
            </p:cNvPr>
            <p:cNvSpPr/>
            <p:nvPr/>
          </p:nvSpPr>
          <p:spPr>
            <a:xfrm>
              <a:off x="5073925" y="47510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0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199" y="90"/>
                  </a:lnTo>
                  <a:cubicBezTo>
                    <a:pt x="169" y="30"/>
                    <a:pt x="135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7574;p9">
              <a:extLst>
                <a:ext uri="{FF2B5EF4-FFF2-40B4-BE49-F238E27FC236}">
                  <a16:creationId xmlns:a16="http://schemas.microsoft.com/office/drawing/2014/main" id="{9865D9FF-0BA2-4FEA-957D-35F0A3F30CB3}"/>
                </a:ext>
              </a:extLst>
            </p:cNvPr>
            <p:cNvSpPr/>
            <p:nvPr/>
          </p:nvSpPr>
          <p:spPr>
            <a:xfrm>
              <a:off x="4385625" y="49293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cubicBezTo>
                    <a:pt x="1" y="40"/>
                    <a:pt x="1" y="119"/>
                    <a:pt x="21" y="159"/>
                  </a:cubicBez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7575;p9">
              <a:extLst>
                <a:ext uri="{FF2B5EF4-FFF2-40B4-BE49-F238E27FC236}">
                  <a16:creationId xmlns:a16="http://schemas.microsoft.com/office/drawing/2014/main" id="{F4A16A13-556D-4409-9873-4846714E8B78}"/>
                </a:ext>
              </a:extLst>
            </p:cNvPr>
            <p:cNvSpPr/>
            <p:nvPr/>
          </p:nvSpPr>
          <p:spPr>
            <a:xfrm>
              <a:off x="5140075" y="48477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60" y="80"/>
                    <a:pt x="0" y="140"/>
                    <a:pt x="0" y="239"/>
                  </a:cubicBezTo>
                  <a:cubicBezTo>
                    <a:pt x="99" y="20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7576;p9">
              <a:extLst>
                <a:ext uri="{FF2B5EF4-FFF2-40B4-BE49-F238E27FC236}">
                  <a16:creationId xmlns:a16="http://schemas.microsoft.com/office/drawing/2014/main" id="{6C6AC731-6AF1-41C7-95CF-349562BD8CDC}"/>
                </a:ext>
              </a:extLst>
            </p:cNvPr>
            <p:cNvSpPr/>
            <p:nvPr/>
          </p:nvSpPr>
          <p:spPr>
            <a:xfrm>
              <a:off x="4560700" y="4835200"/>
              <a:ext cx="5975" cy="5625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82" y="0"/>
                  </a:moveTo>
                  <a:cubicBezTo>
                    <a:pt x="55" y="0"/>
                    <a:pt x="30" y="15"/>
                    <a:pt x="0" y="45"/>
                  </a:cubicBezTo>
                  <a:lnTo>
                    <a:pt x="179" y="224"/>
                  </a:lnTo>
                  <a:cubicBezTo>
                    <a:pt x="239" y="204"/>
                    <a:pt x="239" y="125"/>
                    <a:pt x="239" y="45"/>
                  </a:cubicBezTo>
                  <a:lnTo>
                    <a:pt x="179" y="45"/>
                  </a:lnTo>
                  <a:cubicBezTo>
                    <a:pt x="139" y="15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7577;p9">
              <a:extLst>
                <a:ext uri="{FF2B5EF4-FFF2-40B4-BE49-F238E27FC236}">
                  <a16:creationId xmlns:a16="http://schemas.microsoft.com/office/drawing/2014/main" id="{2869177D-3329-4710-A556-2BDA4961BA18}"/>
                </a:ext>
              </a:extLst>
            </p:cNvPr>
            <p:cNvSpPr/>
            <p:nvPr/>
          </p:nvSpPr>
          <p:spPr>
            <a:xfrm>
              <a:off x="4587050" y="48805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20" y="1"/>
                  </a:moveTo>
                  <a:cubicBezTo>
                    <a:pt x="20" y="60"/>
                    <a:pt x="20" y="120"/>
                    <a:pt x="0" y="180"/>
                  </a:cubicBezTo>
                  <a:cubicBezTo>
                    <a:pt x="20" y="160"/>
                    <a:pt x="80" y="120"/>
                    <a:pt x="80" y="120"/>
                  </a:cubicBezTo>
                  <a:cubicBezTo>
                    <a:pt x="80" y="80"/>
                    <a:pt x="40" y="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7578;p9">
              <a:extLst>
                <a:ext uri="{FF2B5EF4-FFF2-40B4-BE49-F238E27FC236}">
                  <a16:creationId xmlns:a16="http://schemas.microsoft.com/office/drawing/2014/main" id="{CA19B865-A3F2-4201-9030-2C8173121D16}"/>
                </a:ext>
              </a:extLst>
            </p:cNvPr>
            <p:cNvSpPr/>
            <p:nvPr/>
          </p:nvSpPr>
          <p:spPr>
            <a:xfrm>
              <a:off x="5630925" y="466622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0" y="1"/>
                  </a:moveTo>
                  <a:lnTo>
                    <a:pt x="0" y="140"/>
                  </a:lnTo>
                  <a:cubicBezTo>
                    <a:pt x="60" y="140"/>
                    <a:pt x="119" y="180"/>
                    <a:pt x="159" y="180"/>
                  </a:cubicBezTo>
                  <a:cubicBezTo>
                    <a:pt x="199" y="180"/>
                    <a:pt x="199" y="180"/>
                    <a:pt x="219" y="120"/>
                  </a:cubicBezTo>
                  <a:cubicBezTo>
                    <a:pt x="219" y="61"/>
                    <a:pt x="21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7579;p9">
              <a:extLst>
                <a:ext uri="{FF2B5EF4-FFF2-40B4-BE49-F238E27FC236}">
                  <a16:creationId xmlns:a16="http://schemas.microsoft.com/office/drawing/2014/main" id="{ECEC7A19-BDA4-4C0F-96E6-E034BC418132}"/>
                </a:ext>
              </a:extLst>
            </p:cNvPr>
            <p:cNvSpPr/>
            <p:nvPr/>
          </p:nvSpPr>
          <p:spPr>
            <a:xfrm>
              <a:off x="5634900" y="46662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lnTo>
                    <a:pt x="0" y="180"/>
                  </a:lnTo>
                  <a:cubicBezTo>
                    <a:pt x="80" y="180"/>
                    <a:pt x="140" y="180"/>
                    <a:pt x="179" y="200"/>
                  </a:cubicBezTo>
                  <a:cubicBezTo>
                    <a:pt x="140" y="120"/>
                    <a:pt x="6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7580;p9">
              <a:extLst>
                <a:ext uri="{FF2B5EF4-FFF2-40B4-BE49-F238E27FC236}">
                  <a16:creationId xmlns:a16="http://schemas.microsoft.com/office/drawing/2014/main" id="{BE9486A4-64F5-4F57-BD70-368069628C12}"/>
                </a:ext>
              </a:extLst>
            </p:cNvPr>
            <p:cNvSpPr/>
            <p:nvPr/>
          </p:nvSpPr>
          <p:spPr>
            <a:xfrm>
              <a:off x="4139950" y="4634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60"/>
                  </a:lnTo>
                  <a:cubicBezTo>
                    <a:pt x="80" y="180"/>
                    <a:pt x="120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7581;p9">
              <a:extLst>
                <a:ext uri="{FF2B5EF4-FFF2-40B4-BE49-F238E27FC236}">
                  <a16:creationId xmlns:a16="http://schemas.microsoft.com/office/drawing/2014/main" id="{BCB34DB1-C4BA-4F80-ACE8-3A5B0572FA45}"/>
                </a:ext>
              </a:extLst>
            </p:cNvPr>
            <p:cNvSpPr/>
            <p:nvPr/>
          </p:nvSpPr>
          <p:spPr>
            <a:xfrm>
              <a:off x="4223000" y="46488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lnTo>
                    <a:pt x="1" y="120"/>
                  </a:lnTo>
                  <a:cubicBezTo>
                    <a:pt x="80" y="120"/>
                    <a:pt x="140" y="120"/>
                    <a:pt x="180" y="140"/>
                  </a:cubicBezTo>
                  <a:cubicBezTo>
                    <a:pt x="140" y="100"/>
                    <a:pt x="6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7582;p9">
              <a:extLst>
                <a:ext uri="{FF2B5EF4-FFF2-40B4-BE49-F238E27FC236}">
                  <a16:creationId xmlns:a16="http://schemas.microsoft.com/office/drawing/2014/main" id="{6CB8D64D-2ABD-44FE-B2DB-F316952F3A26}"/>
                </a:ext>
              </a:extLst>
            </p:cNvPr>
            <p:cNvSpPr/>
            <p:nvPr/>
          </p:nvSpPr>
          <p:spPr>
            <a:xfrm>
              <a:off x="5152500" y="52118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80" y="0"/>
                  </a:moveTo>
                  <a:lnTo>
                    <a:pt x="0" y="80"/>
                  </a:lnTo>
                  <a:cubicBezTo>
                    <a:pt x="40" y="139"/>
                    <a:pt x="40" y="199"/>
                    <a:pt x="0" y="259"/>
                  </a:cubicBezTo>
                  <a:lnTo>
                    <a:pt x="100" y="239"/>
                  </a:lnTo>
                  <a:lnTo>
                    <a:pt x="179" y="239"/>
                  </a:lnTo>
                  <a:lnTo>
                    <a:pt x="179" y="60"/>
                  </a:lnTo>
                  <a:cubicBezTo>
                    <a:pt x="140" y="60"/>
                    <a:pt x="100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7583;p9">
              <a:extLst>
                <a:ext uri="{FF2B5EF4-FFF2-40B4-BE49-F238E27FC236}">
                  <a16:creationId xmlns:a16="http://schemas.microsoft.com/office/drawing/2014/main" id="{3D29F3A5-D5A2-4E64-BEDF-F9A57A6EDED5}"/>
                </a:ext>
              </a:extLst>
            </p:cNvPr>
            <p:cNvSpPr/>
            <p:nvPr/>
          </p:nvSpPr>
          <p:spPr>
            <a:xfrm>
              <a:off x="5157475" y="5218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59" y="8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7584;p9">
              <a:extLst>
                <a:ext uri="{FF2B5EF4-FFF2-40B4-BE49-F238E27FC236}">
                  <a16:creationId xmlns:a16="http://schemas.microsoft.com/office/drawing/2014/main" id="{72B9A17E-F1D0-4961-8D85-4A57B30E049A}"/>
                </a:ext>
              </a:extLst>
            </p:cNvPr>
            <p:cNvSpPr/>
            <p:nvPr/>
          </p:nvSpPr>
          <p:spPr>
            <a:xfrm>
              <a:off x="5161950" y="5222725"/>
              <a:ext cx="6975" cy="3150"/>
            </a:xfrm>
            <a:custGeom>
              <a:avLst/>
              <a:gdLst/>
              <a:ahLst/>
              <a:cxnLst/>
              <a:rect l="l" t="t" r="r" b="b"/>
              <a:pathLst>
                <a:path w="279" h="126" extrusionOk="0">
                  <a:moveTo>
                    <a:pt x="0" y="1"/>
                  </a:moveTo>
                  <a:lnTo>
                    <a:pt x="0" y="1"/>
                  </a:lnTo>
                  <a:cubicBezTo>
                    <a:pt x="50" y="84"/>
                    <a:pt x="127" y="125"/>
                    <a:pt x="221" y="125"/>
                  </a:cubicBezTo>
                  <a:cubicBezTo>
                    <a:pt x="240" y="125"/>
                    <a:pt x="259" y="123"/>
                    <a:pt x="279" y="120"/>
                  </a:cubicBezTo>
                  <a:cubicBezTo>
                    <a:pt x="179" y="61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7585;p9">
              <a:extLst>
                <a:ext uri="{FF2B5EF4-FFF2-40B4-BE49-F238E27FC236}">
                  <a16:creationId xmlns:a16="http://schemas.microsoft.com/office/drawing/2014/main" id="{4E97D652-93FD-4F97-AF59-B19759BE7B6A}"/>
                </a:ext>
              </a:extLst>
            </p:cNvPr>
            <p:cNvSpPr/>
            <p:nvPr/>
          </p:nvSpPr>
          <p:spPr>
            <a:xfrm>
              <a:off x="5122150" y="51745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00"/>
                    <a:pt x="61" y="199"/>
                    <a:pt x="160" y="259"/>
                  </a:cubicBezTo>
                  <a:cubicBezTo>
                    <a:pt x="180" y="159"/>
                    <a:pt x="120" y="6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7586;p9">
              <a:extLst>
                <a:ext uri="{FF2B5EF4-FFF2-40B4-BE49-F238E27FC236}">
                  <a16:creationId xmlns:a16="http://schemas.microsoft.com/office/drawing/2014/main" id="{4EAF8D52-7EF5-4837-8650-ABB9E1687C89}"/>
                </a:ext>
              </a:extLst>
            </p:cNvPr>
            <p:cNvSpPr/>
            <p:nvPr/>
          </p:nvSpPr>
          <p:spPr>
            <a:xfrm>
              <a:off x="5136575" y="5200850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" y="1"/>
                  </a:moveTo>
                  <a:cubicBezTo>
                    <a:pt x="1" y="100"/>
                    <a:pt x="41" y="180"/>
                    <a:pt x="120" y="199"/>
                  </a:cubicBezTo>
                  <a:cubicBezTo>
                    <a:pt x="120" y="120"/>
                    <a:pt x="8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7587;p9">
              <a:extLst>
                <a:ext uri="{FF2B5EF4-FFF2-40B4-BE49-F238E27FC236}">
                  <a16:creationId xmlns:a16="http://schemas.microsoft.com/office/drawing/2014/main" id="{3C7283F5-D865-4CAE-9EE1-10B788290088}"/>
                </a:ext>
              </a:extLst>
            </p:cNvPr>
            <p:cNvSpPr/>
            <p:nvPr/>
          </p:nvSpPr>
          <p:spPr>
            <a:xfrm>
              <a:off x="5140075" y="52093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0" y="100"/>
                    <a:pt x="60" y="180"/>
                    <a:pt x="159" y="180"/>
                  </a:cubicBezTo>
                  <a:cubicBezTo>
                    <a:pt x="159" y="80"/>
                    <a:pt x="99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7588;p9">
              <a:extLst>
                <a:ext uri="{FF2B5EF4-FFF2-40B4-BE49-F238E27FC236}">
                  <a16:creationId xmlns:a16="http://schemas.microsoft.com/office/drawing/2014/main" id="{88F1AD68-7752-4D95-86F1-9C464AC87CC0}"/>
                </a:ext>
              </a:extLst>
            </p:cNvPr>
            <p:cNvSpPr/>
            <p:nvPr/>
          </p:nvSpPr>
          <p:spPr>
            <a:xfrm>
              <a:off x="5127125" y="5183450"/>
              <a:ext cx="3025" cy="5500"/>
            </a:xfrm>
            <a:custGeom>
              <a:avLst/>
              <a:gdLst/>
              <a:ahLst/>
              <a:cxnLst/>
              <a:rect l="l" t="t" r="r" b="b"/>
              <a:pathLst>
                <a:path w="121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80"/>
                    <a:pt x="100" y="140"/>
                    <a:pt x="120" y="219"/>
                  </a:cubicBezTo>
                  <a:cubicBezTo>
                    <a:pt x="120" y="12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7589;p9">
              <a:extLst>
                <a:ext uri="{FF2B5EF4-FFF2-40B4-BE49-F238E27FC236}">
                  <a16:creationId xmlns:a16="http://schemas.microsoft.com/office/drawing/2014/main" id="{A0ADB01E-6573-4D33-8992-E1DB7E677F4B}"/>
                </a:ext>
              </a:extLst>
            </p:cNvPr>
            <p:cNvSpPr/>
            <p:nvPr/>
          </p:nvSpPr>
          <p:spPr>
            <a:xfrm>
              <a:off x="5132100" y="5191900"/>
              <a:ext cx="3025" cy="6000"/>
            </a:xfrm>
            <a:custGeom>
              <a:avLst/>
              <a:gdLst/>
              <a:ahLst/>
              <a:cxnLst/>
              <a:rect l="l" t="t" r="r" b="b"/>
              <a:pathLst>
                <a:path w="121" h="240" extrusionOk="0">
                  <a:moveTo>
                    <a:pt x="1" y="0"/>
                  </a:moveTo>
                  <a:cubicBezTo>
                    <a:pt x="1" y="100"/>
                    <a:pt x="21" y="180"/>
                    <a:pt x="120" y="239"/>
                  </a:cubicBezTo>
                  <a:cubicBezTo>
                    <a:pt x="120" y="14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7590;p9">
              <a:extLst>
                <a:ext uri="{FF2B5EF4-FFF2-40B4-BE49-F238E27FC236}">
                  <a16:creationId xmlns:a16="http://schemas.microsoft.com/office/drawing/2014/main" id="{5A3FA5ED-0C15-45AA-84A3-AA6D3D2CE43A}"/>
                </a:ext>
              </a:extLst>
            </p:cNvPr>
            <p:cNvSpPr/>
            <p:nvPr/>
          </p:nvSpPr>
          <p:spPr>
            <a:xfrm>
              <a:off x="5109225" y="50959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lnTo>
                    <a:pt x="1" y="159"/>
                  </a:ln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7591;p9">
              <a:extLst>
                <a:ext uri="{FF2B5EF4-FFF2-40B4-BE49-F238E27FC236}">
                  <a16:creationId xmlns:a16="http://schemas.microsoft.com/office/drawing/2014/main" id="{9B875EC5-D6C4-4882-9498-5DAEC814A793}"/>
                </a:ext>
              </a:extLst>
            </p:cNvPr>
            <p:cNvSpPr/>
            <p:nvPr/>
          </p:nvSpPr>
          <p:spPr>
            <a:xfrm>
              <a:off x="4822275" y="5152600"/>
              <a:ext cx="76125" cy="27400"/>
            </a:xfrm>
            <a:custGeom>
              <a:avLst/>
              <a:gdLst/>
              <a:ahLst/>
              <a:cxnLst/>
              <a:rect l="l" t="t" r="r" b="b"/>
              <a:pathLst>
                <a:path w="3045" h="1096" extrusionOk="0">
                  <a:moveTo>
                    <a:pt x="60" y="1"/>
                  </a:moveTo>
                  <a:lnTo>
                    <a:pt x="60" y="180"/>
                  </a:lnTo>
                  <a:cubicBezTo>
                    <a:pt x="40" y="180"/>
                    <a:pt x="40" y="220"/>
                    <a:pt x="1" y="260"/>
                  </a:cubicBezTo>
                  <a:cubicBezTo>
                    <a:pt x="1" y="319"/>
                    <a:pt x="60" y="339"/>
                    <a:pt x="100" y="339"/>
                  </a:cubicBezTo>
                  <a:lnTo>
                    <a:pt x="80" y="339"/>
                  </a:lnTo>
                  <a:cubicBezTo>
                    <a:pt x="180" y="498"/>
                    <a:pt x="359" y="478"/>
                    <a:pt x="498" y="538"/>
                  </a:cubicBezTo>
                  <a:lnTo>
                    <a:pt x="558" y="498"/>
                  </a:lnTo>
                  <a:lnTo>
                    <a:pt x="597" y="538"/>
                  </a:lnTo>
                  <a:cubicBezTo>
                    <a:pt x="1453" y="598"/>
                    <a:pt x="2189" y="1075"/>
                    <a:pt x="3044" y="1095"/>
                  </a:cubicBezTo>
                  <a:cubicBezTo>
                    <a:pt x="2945" y="797"/>
                    <a:pt x="2746" y="697"/>
                    <a:pt x="2447" y="697"/>
                  </a:cubicBezTo>
                  <a:cubicBezTo>
                    <a:pt x="2406" y="701"/>
                    <a:pt x="2364" y="702"/>
                    <a:pt x="2323" y="702"/>
                  </a:cubicBezTo>
                  <a:cubicBezTo>
                    <a:pt x="1897" y="702"/>
                    <a:pt x="1516" y="522"/>
                    <a:pt x="1134" y="359"/>
                  </a:cubicBezTo>
                  <a:cubicBezTo>
                    <a:pt x="776" y="200"/>
                    <a:pt x="438" y="6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7592;p9">
              <a:extLst>
                <a:ext uri="{FF2B5EF4-FFF2-40B4-BE49-F238E27FC236}">
                  <a16:creationId xmlns:a16="http://schemas.microsoft.com/office/drawing/2014/main" id="{9975D463-0062-49C3-A61F-291231E6E490}"/>
                </a:ext>
              </a:extLst>
            </p:cNvPr>
            <p:cNvSpPr/>
            <p:nvPr/>
          </p:nvSpPr>
          <p:spPr>
            <a:xfrm>
              <a:off x="4941125" y="4985500"/>
              <a:ext cx="9975" cy="26400"/>
            </a:xfrm>
            <a:custGeom>
              <a:avLst/>
              <a:gdLst/>
              <a:ahLst/>
              <a:cxnLst/>
              <a:rect l="l" t="t" r="r" b="b"/>
              <a:pathLst>
                <a:path w="399" h="1056" extrusionOk="0">
                  <a:moveTo>
                    <a:pt x="399" y="1"/>
                  </a:moveTo>
                  <a:cubicBezTo>
                    <a:pt x="359" y="1"/>
                    <a:pt x="299" y="1"/>
                    <a:pt x="260" y="41"/>
                  </a:cubicBezTo>
                  <a:cubicBezTo>
                    <a:pt x="1" y="279"/>
                    <a:pt x="260" y="638"/>
                    <a:pt x="81" y="876"/>
                  </a:cubicBezTo>
                  <a:cubicBezTo>
                    <a:pt x="61" y="936"/>
                    <a:pt x="61" y="996"/>
                    <a:pt x="81" y="1055"/>
                  </a:cubicBezTo>
                  <a:cubicBezTo>
                    <a:pt x="339" y="1035"/>
                    <a:pt x="399" y="876"/>
                    <a:pt x="399" y="657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7593;p9">
              <a:extLst>
                <a:ext uri="{FF2B5EF4-FFF2-40B4-BE49-F238E27FC236}">
                  <a16:creationId xmlns:a16="http://schemas.microsoft.com/office/drawing/2014/main" id="{E673547D-CD21-4470-8C46-ADA67010AE47}"/>
                </a:ext>
              </a:extLst>
            </p:cNvPr>
            <p:cNvSpPr/>
            <p:nvPr/>
          </p:nvSpPr>
          <p:spPr>
            <a:xfrm>
              <a:off x="4939150" y="4980050"/>
              <a:ext cx="10975" cy="27375"/>
            </a:xfrm>
            <a:custGeom>
              <a:avLst/>
              <a:gdLst/>
              <a:ahLst/>
              <a:cxnLst/>
              <a:rect l="l" t="t" r="r" b="b"/>
              <a:pathLst>
                <a:path w="439" h="1095" extrusionOk="0">
                  <a:moveTo>
                    <a:pt x="279" y="0"/>
                  </a:moveTo>
                  <a:cubicBezTo>
                    <a:pt x="0" y="358"/>
                    <a:pt x="140" y="716"/>
                    <a:pt x="160" y="1094"/>
                  </a:cubicBezTo>
                  <a:cubicBezTo>
                    <a:pt x="438" y="856"/>
                    <a:pt x="259" y="517"/>
                    <a:pt x="339" y="259"/>
                  </a:cubicBezTo>
                  <a:cubicBezTo>
                    <a:pt x="319" y="179"/>
                    <a:pt x="319" y="10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7594;p9">
              <a:extLst>
                <a:ext uri="{FF2B5EF4-FFF2-40B4-BE49-F238E27FC236}">
                  <a16:creationId xmlns:a16="http://schemas.microsoft.com/office/drawing/2014/main" id="{92E193E9-4D03-4B62-810F-19B3F37FC62C}"/>
                </a:ext>
              </a:extLst>
            </p:cNvPr>
            <p:cNvSpPr/>
            <p:nvPr/>
          </p:nvSpPr>
          <p:spPr>
            <a:xfrm>
              <a:off x="5126150" y="5255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159" y="1"/>
                  </a:moveTo>
                  <a:cubicBezTo>
                    <a:pt x="99" y="41"/>
                    <a:pt x="40" y="100"/>
                    <a:pt x="0" y="140"/>
                  </a:cubicBezTo>
                  <a:lnTo>
                    <a:pt x="219" y="61"/>
                  </a:lnTo>
                  <a:cubicBezTo>
                    <a:pt x="219" y="41"/>
                    <a:pt x="199" y="2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7595;p9">
              <a:extLst>
                <a:ext uri="{FF2B5EF4-FFF2-40B4-BE49-F238E27FC236}">
                  <a16:creationId xmlns:a16="http://schemas.microsoft.com/office/drawing/2014/main" id="{35D5D6EF-0EC1-4BEE-ABDF-5B239225D8DA}"/>
                </a:ext>
              </a:extLst>
            </p:cNvPr>
            <p:cNvSpPr/>
            <p:nvPr/>
          </p:nvSpPr>
          <p:spPr>
            <a:xfrm>
              <a:off x="5267875" y="3941650"/>
              <a:ext cx="14950" cy="9050"/>
            </a:xfrm>
            <a:custGeom>
              <a:avLst/>
              <a:gdLst/>
              <a:ahLst/>
              <a:cxnLst/>
              <a:rect l="l" t="t" r="r" b="b"/>
              <a:pathLst>
                <a:path w="598" h="362" extrusionOk="0">
                  <a:moveTo>
                    <a:pt x="319" y="0"/>
                  </a:moveTo>
                  <a:cubicBezTo>
                    <a:pt x="199" y="40"/>
                    <a:pt x="100" y="40"/>
                    <a:pt x="0" y="40"/>
                  </a:cubicBezTo>
                  <a:cubicBezTo>
                    <a:pt x="0" y="274"/>
                    <a:pt x="130" y="361"/>
                    <a:pt x="332" y="361"/>
                  </a:cubicBezTo>
                  <a:cubicBezTo>
                    <a:pt x="353" y="361"/>
                    <a:pt x="375" y="360"/>
                    <a:pt x="398" y="358"/>
                  </a:cubicBezTo>
                  <a:cubicBezTo>
                    <a:pt x="458" y="358"/>
                    <a:pt x="597" y="358"/>
                    <a:pt x="557" y="239"/>
                  </a:cubicBezTo>
                  <a:cubicBezTo>
                    <a:pt x="538" y="100"/>
                    <a:pt x="418" y="6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7596;p9">
              <a:extLst>
                <a:ext uri="{FF2B5EF4-FFF2-40B4-BE49-F238E27FC236}">
                  <a16:creationId xmlns:a16="http://schemas.microsoft.com/office/drawing/2014/main" id="{4E54A5BB-BABC-4C8B-A721-231A029F98AA}"/>
                </a:ext>
              </a:extLst>
            </p:cNvPr>
            <p:cNvSpPr/>
            <p:nvPr/>
          </p:nvSpPr>
          <p:spPr>
            <a:xfrm>
              <a:off x="5412100" y="3916350"/>
              <a:ext cx="12450" cy="4675"/>
            </a:xfrm>
            <a:custGeom>
              <a:avLst/>
              <a:gdLst/>
              <a:ahLst/>
              <a:cxnLst/>
              <a:rect l="l" t="t" r="r" b="b"/>
              <a:pathLst>
                <a:path w="498" h="187" extrusionOk="0">
                  <a:moveTo>
                    <a:pt x="255" y="0"/>
                  </a:moveTo>
                  <a:cubicBezTo>
                    <a:pt x="168" y="0"/>
                    <a:pt x="82" y="55"/>
                    <a:pt x="0" y="157"/>
                  </a:cubicBezTo>
                  <a:cubicBezTo>
                    <a:pt x="80" y="177"/>
                    <a:pt x="164" y="187"/>
                    <a:pt x="249" y="187"/>
                  </a:cubicBezTo>
                  <a:cubicBezTo>
                    <a:pt x="334" y="187"/>
                    <a:pt x="418" y="177"/>
                    <a:pt x="498" y="157"/>
                  </a:cubicBezTo>
                  <a:cubicBezTo>
                    <a:pt x="420" y="50"/>
                    <a:pt x="338" y="0"/>
                    <a:pt x="2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7597;p9">
              <a:extLst>
                <a:ext uri="{FF2B5EF4-FFF2-40B4-BE49-F238E27FC236}">
                  <a16:creationId xmlns:a16="http://schemas.microsoft.com/office/drawing/2014/main" id="{88FA7FC5-70BA-4BAF-9A7E-D59E50C1BC78}"/>
                </a:ext>
              </a:extLst>
            </p:cNvPr>
            <p:cNvSpPr/>
            <p:nvPr/>
          </p:nvSpPr>
          <p:spPr>
            <a:xfrm>
              <a:off x="5500125" y="39302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26" y="0"/>
                  </a:moveTo>
                  <a:cubicBezTo>
                    <a:pt x="77" y="0"/>
                    <a:pt x="39" y="56"/>
                    <a:pt x="0" y="120"/>
                  </a:cubicBezTo>
                  <a:cubicBezTo>
                    <a:pt x="20" y="140"/>
                    <a:pt x="80" y="140"/>
                    <a:pt x="120" y="160"/>
                  </a:cubicBezTo>
                  <a:lnTo>
                    <a:pt x="219" y="60"/>
                  </a:lnTo>
                  <a:cubicBezTo>
                    <a:pt x="184" y="18"/>
                    <a:pt x="153" y="0"/>
                    <a:pt x="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7598;p9">
              <a:extLst>
                <a:ext uri="{FF2B5EF4-FFF2-40B4-BE49-F238E27FC236}">
                  <a16:creationId xmlns:a16="http://schemas.microsoft.com/office/drawing/2014/main" id="{79136060-5B86-411C-BE2E-889CFE4ACCAA}"/>
                </a:ext>
              </a:extLst>
            </p:cNvPr>
            <p:cNvSpPr/>
            <p:nvPr/>
          </p:nvSpPr>
          <p:spPr>
            <a:xfrm>
              <a:off x="5301700" y="39129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86" y="1"/>
                  </a:moveTo>
                  <a:cubicBezTo>
                    <a:pt x="57" y="1"/>
                    <a:pt x="31" y="30"/>
                    <a:pt x="0" y="93"/>
                  </a:cubicBezTo>
                  <a:cubicBezTo>
                    <a:pt x="80" y="93"/>
                    <a:pt x="139" y="93"/>
                    <a:pt x="179" y="73"/>
                  </a:cubicBezTo>
                  <a:cubicBezTo>
                    <a:pt x="141" y="25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7599;p9">
              <a:extLst>
                <a:ext uri="{FF2B5EF4-FFF2-40B4-BE49-F238E27FC236}">
                  <a16:creationId xmlns:a16="http://schemas.microsoft.com/office/drawing/2014/main" id="{836D0B4D-DB92-4BB9-B28A-33F24AB81A80}"/>
                </a:ext>
              </a:extLst>
            </p:cNvPr>
            <p:cNvSpPr/>
            <p:nvPr/>
          </p:nvSpPr>
          <p:spPr>
            <a:xfrm>
              <a:off x="5473275" y="3925650"/>
              <a:ext cx="8475" cy="3075"/>
            </a:xfrm>
            <a:custGeom>
              <a:avLst/>
              <a:gdLst/>
              <a:ahLst/>
              <a:cxnLst/>
              <a:rect l="l" t="t" r="r" b="b"/>
              <a:pathLst>
                <a:path w="339" h="123" extrusionOk="0">
                  <a:moveTo>
                    <a:pt x="186" y="1"/>
                  </a:moveTo>
                  <a:cubicBezTo>
                    <a:pt x="130" y="1"/>
                    <a:pt x="67" y="36"/>
                    <a:pt x="0" y="103"/>
                  </a:cubicBezTo>
                  <a:cubicBezTo>
                    <a:pt x="100" y="103"/>
                    <a:pt x="239" y="123"/>
                    <a:pt x="338" y="123"/>
                  </a:cubicBezTo>
                  <a:cubicBezTo>
                    <a:pt x="297" y="41"/>
                    <a:pt x="245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7600;p9">
              <a:extLst>
                <a:ext uri="{FF2B5EF4-FFF2-40B4-BE49-F238E27FC236}">
                  <a16:creationId xmlns:a16="http://schemas.microsoft.com/office/drawing/2014/main" id="{2AF7BBCE-C7F8-40AF-ABAD-E542719E5134}"/>
                </a:ext>
              </a:extLst>
            </p:cNvPr>
            <p:cNvSpPr/>
            <p:nvPr/>
          </p:nvSpPr>
          <p:spPr>
            <a:xfrm>
              <a:off x="4218025" y="3788475"/>
              <a:ext cx="284500" cy="41575"/>
            </a:xfrm>
            <a:custGeom>
              <a:avLst/>
              <a:gdLst/>
              <a:ahLst/>
              <a:cxnLst/>
              <a:rect l="l" t="t" r="r" b="b"/>
              <a:pathLst>
                <a:path w="11380" h="1663" extrusionOk="0">
                  <a:moveTo>
                    <a:pt x="1652" y="0"/>
                  </a:moveTo>
                  <a:cubicBezTo>
                    <a:pt x="1612" y="40"/>
                    <a:pt x="1572" y="100"/>
                    <a:pt x="1612" y="179"/>
                  </a:cubicBezTo>
                  <a:cubicBezTo>
                    <a:pt x="1652" y="219"/>
                    <a:pt x="1692" y="239"/>
                    <a:pt x="1732" y="299"/>
                  </a:cubicBezTo>
                  <a:cubicBezTo>
                    <a:pt x="1652" y="279"/>
                    <a:pt x="1553" y="219"/>
                    <a:pt x="1473" y="179"/>
                  </a:cubicBezTo>
                  <a:cubicBezTo>
                    <a:pt x="1393" y="120"/>
                    <a:pt x="1354" y="80"/>
                    <a:pt x="1294" y="20"/>
                  </a:cubicBezTo>
                  <a:lnTo>
                    <a:pt x="777" y="20"/>
                  </a:lnTo>
                  <a:cubicBezTo>
                    <a:pt x="558" y="100"/>
                    <a:pt x="279" y="40"/>
                    <a:pt x="61" y="139"/>
                  </a:cubicBezTo>
                  <a:cubicBezTo>
                    <a:pt x="1" y="219"/>
                    <a:pt x="1" y="299"/>
                    <a:pt x="61" y="378"/>
                  </a:cubicBezTo>
                  <a:cubicBezTo>
                    <a:pt x="120" y="408"/>
                    <a:pt x="180" y="423"/>
                    <a:pt x="242" y="423"/>
                  </a:cubicBezTo>
                  <a:cubicBezTo>
                    <a:pt x="304" y="423"/>
                    <a:pt x="369" y="408"/>
                    <a:pt x="439" y="378"/>
                  </a:cubicBezTo>
                  <a:cubicBezTo>
                    <a:pt x="876" y="378"/>
                    <a:pt x="1274" y="517"/>
                    <a:pt x="1732" y="537"/>
                  </a:cubicBezTo>
                  <a:cubicBezTo>
                    <a:pt x="1975" y="546"/>
                    <a:pt x="2220" y="549"/>
                    <a:pt x="2464" y="549"/>
                  </a:cubicBezTo>
                  <a:cubicBezTo>
                    <a:pt x="2895" y="549"/>
                    <a:pt x="3326" y="540"/>
                    <a:pt x="3757" y="540"/>
                  </a:cubicBezTo>
                  <a:cubicBezTo>
                    <a:pt x="4756" y="540"/>
                    <a:pt x="5751" y="587"/>
                    <a:pt x="6725" y="895"/>
                  </a:cubicBezTo>
                  <a:cubicBezTo>
                    <a:pt x="6885" y="822"/>
                    <a:pt x="7032" y="787"/>
                    <a:pt x="7156" y="787"/>
                  </a:cubicBezTo>
                  <a:cubicBezTo>
                    <a:pt x="7370" y="787"/>
                    <a:pt x="7515" y="893"/>
                    <a:pt x="7540" y="1094"/>
                  </a:cubicBezTo>
                  <a:cubicBezTo>
                    <a:pt x="7729" y="1216"/>
                    <a:pt x="7936" y="1264"/>
                    <a:pt x="8155" y="1264"/>
                  </a:cubicBezTo>
                  <a:cubicBezTo>
                    <a:pt x="8259" y="1264"/>
                    <a:pt x="8366" y="1253"/>
                    <a:pt x="8475" y="1234"/>
                  </a:cubicBezTo>
                  <a:cubicBezTo>
                    <a:pt x="8535" y="1194"/>
                    <a:pt x="8615" y="1114"/>
                    <a:pt x="8714" y="1094"/>
                  </a:cubicBezTo>
                  <a:lnTo>
                    <a:pt x="8714" y="1094"/>
                  </a:lnTo>
                  <a:cubicBezTo>
                    <a:pt x="8694" y="1134"/>
                    <a:pt x="8634" y="1154"/>
                    <a:pt x="8615" y="1214"/>
                  </a:cubicBezTo>
                  <a:cubicBezTo>
                    <a:pt x="8868" y="1325"/>
                    <a:pt x="9147" y="1410"/>
                    <a:pt x="9441" y="1410"/>
                  </a:cubicBezTo>
                  <a:cubicBezTo>
                    <a:pt x="9516" y="1410"/>
                    <a:pt x="9592" y="1405"/>
                    <a:pt x="9669" y="1393"/>
                  </a:cubicBezTo>
                  <a:cubicBezTo>
                    <a:pt x="9758" y="1465"/>
                    <a:pt x="9860" y="1476"/>
                    <a:pt x="9964" y="1476"/>
                  </a:cubicBezTo>
                  <a:cubicBezTo>
                    <a:pt x="10006" y="1476"/>
                    <a:pt x="10048" y="1474"/>
                    <a:pt x="10090" y="1474"/>
                  </a:cubicBezTo>
                  <a:cubicBezTo>
                    <a:pt x="10201" y="1474"/>
                    <a:pt x="10310" y="1486"/>
                    <a:pt x="10405" y="1572"/>
                  </a:cubicBezTo>
                  <a:cubicBezTo>
                    <a:pt x="10504" y="1572"/>
                    <a:pt x="10584" y="1592"/>
                    <a:pt x="10683" y="1592"/>
                  </a:cubicBezTo>
                  <a:cubicBezTo>
                    <a:pt x="10805" y="1603"/>
                    <a:pt x="10951" y="1663"/>
                    <a:pt x="11071" y="1663"/>
                  </a:cubicBezTo>
                  <a:cubicBezTo>
                    <a:pt x="11166" y="1663"/>
                    <a:pt x="11245" y="1625"/>
                    <a:pt x="11280" y="1492"/>
                  </a:cubicBezTo>
                  <a:cubicBezTo>
                    <a:pt x="11380" y="1134"/>
                    <a:pt x="10982" y="1174"/>
                    <a:pt x="10783" y="1035"/>
                  </a:cubicBezTo>
                  <a:lnTo>
                    <a:pt x="10604" y="1035"/>
                  </a:lnTo>
                  <a:cubicBezTo>
                    <a:pt x="10546" y="1093"/>
                    <a:pt x="10494" y="1120"/>
                    <a:pt x="10449" y="1120"/>
                  </a:cubicBezTo>
                  <a:cubicBezTo>
                    <a:pt x="10385" y="1120"/>
                    <a:pt x="10332" y="1068"/>
                    <a:pt x="10285" y="975"/>
                  </a:cubicBezTo>
                  <a:cubicBezTo>
                    <a:pt x="9629" y="796"/>
                    <a:pt x="8992" y="677"/>
                    <a:pt x="8376" y="438"/>
                  </a:cubicBezTo>
                  <a:cubicBezTo>
                    <a:pt x="7640" y="199"/>
                    <a:pt x="6904" y="80"/>
                    <a:pt x="6148" y="40"/>
                  </a:cubicBezTo>
                  <a:cubicBezTo>
                    <a:pt x="5402" y="10"/>
                    <a:pt x="4651" y="5"/>
                    <a:pt x="3900" y="5"/>
                  </a:cubicBezTo>
                  <a:cubicBezTo>
                    <a:pt x="3524" y="5"/>
                    <a:pt x="3149" y="6"/>
                    <a:pt x="2774" y="6"/>
                  </a:cubicBezTo>
                  <a:cubicBezTo>
                    <a:pt x="2399" y="6"/>
                    <a:pt x="2025" y="5"/>
                    <a:pt x="16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7601;p9">
              <a:extLst>
                <a:ext uri="{FF2B5EF4-FFF2-40B4-BE49-F238E27FC236}">
                  <a16:creationId xmlns:a16="http://schemas.microsoft.com/office/drawing/2014/main" id="{DCBBD3F1-11BF-49B9-B577-47227278A484}"/>
                </a:ext>
              </a:extLst>
            </p:cNvPr>
            <p:cNvSpPr/>
            <p:nvPr/>
          </p:nvSpPr>
          <p:spPr>
            <a:xfrm>
              <a:off x="4375675" y="3762100"/>
              <a:ext cx="225825" cy="58000"/>
            </a:xfrm>
            <a:custGeom>
              <a:avLst/>
              <a:gdLst/>
              <a:ahLst/>
              <a:cxnLst/>
              <a:rect l="l" t="t" r="r" b="b"/>
              <a:pathLst>
                <a:path w="9033" h="2320" extrusionOk="0">
                  <a:moveTo>
                    <a:pt x="81" y="1"/>
                  </a:moveTo>
                  <a:cubicBezTo>
                    <a:pt x="41" y="1"/>
                    <a:pt x="41" y="1"/>
                    <a:pt x="21" y="61"/>
                  </a:cubicBezTo>
                  <a:cubicBezTo>
                    <a:pt x="1" y="100"/>
                    <a:pt x="21" y="140"/>
                    <a:pt x="81" y="180"/>
                  </a:cubicBezTo>
                  <a:cubicBezTo>
                    <a:pt x="1195" y="598"/>
                    <a:pt x="2348" y="677"/>
                    <a:pt x="3522" y="876"/>
                  </a:cubicBezTo>
                  <a:cubicBezTo>
                    <a:pt x="4497" y="1055"/>
                    <a:pt x="5471" y="1214"/>
                    <a:pt x="6387" y="1493"/>
                  </a:cubicBezTo>
                  <a:cubicBezTo>
                    <a:pt x="7182" y="1751"/>
                    <a:pt x="8018" y="1950"/>
                    <a:pt x="8813" y="2289"/>
                  </a:cubicBezTo>
                  <a:cubicBezTo>
                    <a:pt x="8860" y="2309"/>
                    <a:pt x="8897" y="2319"/>
                    <a:pt x="8926" y="2319"/>
                  </a:cubicBezTo>
                  <a:cubicBezTo>
                    <a:pt x="9010" y="2319"/>
                    <a:pt x="9032" y="2237"/>
                    <a:pt x="9032" y="2090"/>
                  </a:cubicBezTo>
                  <a:cubicBezTo>
                    <a:pt x="8197" y="1692"/>
                    <a:pt x="7341" y="1473"/>
                    <a:pt x="6466" y="1254"/>
                  </a:cubicBezTo>
                  <a:cubicBezTo>
                    <a:pt x="4377" y="677"/>
                    <a:pt x="2209" y="319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7602;p9">
              <a:extLst>
                <a:ext uri="{FF2B5EF4-FFF2-40B4-BE49-F238E27FC236}">
                  <a16:creationId xmlns:a16="http://schemas.microsoft.com/office/drawing/2014/main" id="{5DA39E0B-35AC-438B-ABC8-6DF541974918}"/>
                </a:ext>
              </a:extLst>
            </p:cNvPr>
            <p:cNvSpPr/>
            <p:nvPr/>
          </p:nvSpPr>
          <p:spPr>
            <a:xfrm>
              <a:off x="4503425" y="3822175"/>
              <a:ext cx="103550" cy="30400"/>
            </a:xfrm>
            <a:custGeom>
              <a:avLst/>
              <a:gdLst/>
              <a:ahLst/>
              <a:cxnLst/>
              <a:rect l="l" t="t" r="r" b="b"/>
              <a:pathLst>
                <a:path w="4142" h="1216" extrusionOk="0">
                  <a:moveTo>
                    <a:pt x="322" y="0"/>
                  </a:moveTo>
                  <a:cubicBezTo>
                    <a:pt x="133" y="0"/>
                    <a:pt x="0" y="113"/>
                    <a:pt x="43" y="443"/>
                  </a:cubicBezTo>
                  <a:cubicBezTo>
                    <a:pt x="1157" y="821"/>
                    <a:pt x="2351" y="940"/>
                    <a:pt x="3485" y="1159"/>
                  </a:cubicBezTo>
                  <a:cubicBezTo>
                    <a:pt x="3596" y="1159"/>
                    <a:pt x="3727" y="1215"/>
                    <a:pt x="3842" y="1215"/>
                  </a:cubicBezTo>
                  <a:cubicBezTo>
                    <a:pt x="3930" y="1215"/>
                    <a:pt x="4009" y="1181"/>
                    <a:pt x="4061" y="1059"/>
                  </a:cubicBezTo>
                  <a:cubicBezTo>
                    <a:pt x="4141" y="860"/>
                    <a:pt x="3803" y="920"/>
                    <a:pt x="3743" y="781"/>
                  </a:cubicBezTo>
                  <a:cubicBezTo>
                    <a:pt x="3112" y="582"/>
                    <a:pt x="2513" y="253"/>
                    <a:pt x="1842" y="253"/>
                  </a:cubicBezTo>
                  <a:cubicBezTo>
                    <a:pt x="1774" y="253"/>
                    <a:pt x="1705" y="256"/>
                    <a:pt x="1635" y="264"/>
                  </a:cubicBezTo>
                  <a:cubicBezTo>
                    <a:pt x="1257" y="224"/>
                    <a:pt x="899" y="144"/>
                    <a:pt x="560" y="45"/>
                  </a:cubicBezTo>
                  <a:cubicBezTo>
                    <a:pt x="477" y="17"/>
                    <a:pt x="395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7603;p9">
              <a:extLst>
                <a:ext uri="{FF2B5EF4-FFF2-40B4-BE49-F238E27FC236}">
                  <a16:creationId xmlns:a16="http://schemas.microsoft.com/office/drawing/2014/main" id="{BDEC0D79-8A08-46B2-91BC-0D41BEACEFED}"/>
                </a:ext>
              </a:extLst>
            </p:cNvPr>
            <p:cNvSpPr/>
            <p:nvPr/>
          </p:nvSpPr>
          <p:spPr>
            <a:xfrm>
              <a:off x="4283925" y="3718150"/>
              <a:ext cx="191750" cy="18125"/>
            </a:xfrm>
            <a:custGeom>
              <a:avLst/>
              <a:gdLst/>
              <a:ahLst/>
              <a:cxnLst/>
              <a:rect l="l" t="t" r="r" b="b"/>
              <a:pathLst>
                <a:path w="7670" h="725" extrusionOk="0">
                  <a:moveTo>
                    <a:pt x="103" y="0"/>
                  </a:moveTo>
                  <a:cubicBezTo>
                    <a:pt x="16" y="0"/>
                    <a:pt x="0" y="87"/>
                    <a:pt x="31" y="207"/>
                  </a:cubicBezTo>
                  <a:cubicBezTo>
                    <a:pt x="402" y="196"/>
                    <a:pt x="773" y="190"/>
                    <a:pt x="1143" y="190"/>
                  </a:cubicBezTo>
                  <a:cubicBezTo>
                    <a:pt x="3308" y="190"/>
                    <a:pt x="5446" y="385"/>
                    <a:pt x="7570" y="724"/>
                  </a:cubicBezTo>
                  <a:cubicBezTo>
                    <a:pt x="7669" y="366"/>
                    <a:pt x="7391" y="227"/>
                    <a:pt x="7192" y="48"/>
                  </a:cubicBezTo>
                  <a:cubicBezTo>
                    <a:pt x="7152" y="28"/>
                    <a:pt x="7092" y="28"/>
                    <a:pt x="7053" y="28"/>
                  </a:cubicBezTo>
                  <a:cubicBezTo>
                    <a:pt x="7021" y="266"/>
                    <a:pt x="6914" y="339"/>
                    <a:pt x="6720" y="339"/>
                  </a:cubicBezTo>
                  <a:cubicBezTo>
                    <a:pt x="6671" y="339"/>
                    <a:pt x="6616" y="335"/>
                    <a:pt x="6555" y="327"/>
                  </a:cubicBezTo>
                  <a:cubicBezTo>
                    <a:pt x="5686" y="122"/>
                    <a:pt x="4787" y="20"/>
                    <a:pt x="3896" y="20"/>
                  </a:cubicBezTo>
                  <a:cubicBezTo>
                    <a:pt x="3748" y="20"/>
                    <a:pt x="3600" y="23"/>
                    <a:pt x="3452" y="28"/>
                  </a:cubicBezTo>
                  <a:lnTo>
                    <a:pt x="210" y="28"/>
                  </a:lnTo>
                  <a:cubicBezTo>
                    <a:pt x="166" y="9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7604;p9">
              <a:extLst>
                <a:ext uri="{FF2B5EF4-FFF2-40B4-BE49-F238E27FC236}">
                  <a16:creationId xmlns:a16="http://schemas.microsoft.com/office/drawing/2014/main" id="{E5DE7806-22F0-47AE-A974-A773960B162B}"/>
                </a:ext>
              </a:extLst>
            </p:cNvPr>
            <p:cNvSpPr/>
            <p:nvPr/>
          </p:nvSpPr>
          <p:spPr>
            <a:xfrm>
              <a:off x="4221025" y="3910550"/>
              <a:ext cx="104950" cy="28050"/>
            </a:xfrm>
            <a:custGeom>
              <a:avLst/>
              <a:gdLst/>
              <a:ahLst/>
              <a:cxnLst/>
              <a:rect l="l" t="t" r="r" b="b"/>
              <a:pathLst>
                <a:path w="4198" h="1122" extrusionOk="0">
                  <a:moveTo>
                    <a:pt x="3683" y="1"/>
                  </a:moveTo>
                  <a:cubicBezTo>
                    <a:pt x="3651" y="1"/>
                    <a:pt x="3621" y="11"/>
                    <a:pt x="3601" y="31"/>
                  </a:cubicBezTo>
                  <a:cubicBezTo>
                    <a:pt x="3468" y="121"/>
                    <a:pt x="3328" y="144"/>
                    <a:pt x="3185" y="144"/>
                  </a:cubicBezTo>
                  <a:cubicBezTo>
                    <a:pt x="3049" y="144"/>
                    <a:pt x="2909" y="123"/>
                    <a:pt x="2771" y="123"/>
                  </a:cubicBezTo>
                  <a:cubicBezTo>
                    <a:pt x="2641" y="123"/>
                    <a:pt x="2512" y="141"/>
                    <a:pt x="2387" y="210"/>
                  </a:cubicBezTo>
                  <a:cubicBezTo>
                    <a:pt x="1731" y="289"/>
                    <a:pt x="1075" y="289"/>
                    <a:pt x="498" y="528"/>
                  </a:cubicBezTo>
                  <a:cubicBezTo>
                    <a:pt x="0" y="608"/>
                    <a:pt x="398" y="747"/>
                    <a:pt x="458" y="886"/>
                  </a:cubicBezTo>
                  <a:cubicBezTo>
                    <a:pt x="574" y="1063"/>
                    <a:pt x="692" y="1121"/>
                    <a:pt x="810" y="1121"/>
                  </a:cubicBezTo>
                  <a:cubicBezTo>
                    <a:pt x="1039" y="1121"/>
                    <a:pt x="1270" y="906"/>
                    <a:pt x="1492" y="906"/>
                  </a:cubicBezTo>
                  <a:cubicBezTo>
                    <a:pt x="2109" y="687"/>
                    <a:pt x="2785" y="687"/>
                    <a:pt x="3422" y="528"/>
                  </a:cubicBezTo>
                  <a:cubicBezTo>
                    <a:pt x="3479" y="471"/>
                    <a:pt x="3560" y="457"/>
                    <a:pt x="3647" y="457"/>
                  </a:cubicBezTo>
                  <a:cubicBezTo>
                    <a:pt x="3727" y="457"/>
                    <a:pt x="3812" y="468"/>
                    <a:pt x="3892" y="468"/>
                  </a:cubicBezTo>
                  <a:cubicBezTo>
                    <a:pt x="4058" y="468"/>
                    <a:pt x="4198" y="419"/>
                    <a:pt x="4198" y="110"/>
                  </a:cubicBezTo>
                  <a:cubicBezTo>
                    <a:pt x="4178" y="90"/>
                    <a:pt x="4138" y="31"/>
                    <a:pt x="4118" y="11"/>
                  </a:cubicBezTo>
                  <a:cubicBezTo>
                    <a:pt x="4078" y="11"/>
                    <a:pt x="3999" y="31"/>
                    <a:pt x="3939" y="31"/>
                  </a:cubicBezTo>
                  <a:cubicBezTo>
                    <a:pt x="3909" y="70"/>
                    <a:pt x="3879" y="90"/>
                    <a:pt x="3852" y="90"/>
                  </a:cubicBezTo>
                  <a:cubicBezTo>
                    <a:pt x="3825" y="90"/>
                    <a:pt x="3800" y="70"/>
                    <a:pt x="3780" y="31"/>
                  </a:cubicBezTo>
                  <a:cubicBezTo>
                    <a:pt x="3750" y="11"/>
                    <a:pt x="3715" y="1"/>
                    <a:pt x="3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7605;p9">
              <a:extLst>
                <a:ext uri="{FF2B5EF4-FFF2-40B4-BE49-F238E27FC236}">
                  <a16:creationId xmlns:a16="http://schemas.microsoft.com/office/drawing/2014/main" id="{3D1A22BC-DEED-4031-B5DB-0143CD21C21D}"/>
                </a:ext>
              </a:extLst>
            </p:cNvPr>
            <p:cNvSpPr/>
            <p:nvPr/>
          </p:nvSpPr>
          <p:spPr>
            <a:xfrm>
              <a:off x="4390100" y="3858350"/>
              <a:ext cx="159675" cy="17675"/>
            </a:xfrm>
            <a:custGeom>
              <a:avLst/>
              <a:gdLst/>
              <a:ahLst/>
              <a:cxnLst/>
              <a:rect l="l" t="t" r="r" b="b"/>
              <a:pathLst>
                <a:path w="6387" h="707" extrusionOk="0">
                  <a:moveTo>
                    <a:pt x="1141" y="1"/>
                  </a:moveTo>
                  <a:cubicBezTo>
                    <a:pt x="947" y="1"/>
                    <a:pt x="752" y="4"/>
                    <a:pt x="558" y="10"/>
                  </a:cubicBezTo>
                  <a:cubicBezTo>
                    <a:pt x="359" y="30"/>
                    <a:pt x="140" y="10"/>
                    <a:pt x="1" y="189"/>
                  </a:cubicBezTo>
                  <a:cubicBezTo>
                    <a:pt x="109" y="270"/>
                    <a:pt x="229" y="289"/>
                    <a:pt x="352" y="289"/>
                  </a:cubicBezTo>
                  <a:cubicBezTo>
                    <a:pt x="462" y="289"/>
                    <a:pt x="574" y="274"/>
                    <a:pt x="684" y="274"/>
                  </a:cubicBezTo>
                  <a:cubicBezTo>
                    <a:pt x="814" y="274"/>
                    <a:pt x="941" y="295"/>
                    <a:pt x="1055" y="388"/>
                  </a:cubicBezTo>
                  <a:cubicBezTo>
                    <a:pt x="1234" y="348"/>
                    <a:pt x="1433" y="348"/>
                    <a:pt x="1612" y="348"/>
                  </a:cubicBezTo>
                  <a:cubicBezTo>
                    <a:pt x="1830" y="305"/>
                    <a:pt x="2049" y="273"/>
                    <a:pt x="2267" y="273"/>
                  </a:cubicBezTo>
                  <a:cubicBezTo>
                    <a:pt x="2447" y="273"/>
                    <a:pt x="2626" y="294"/>
                    <a:pt x="2806" y="348"/>
                  </a:cubicBezTo>
                  <a:cubicBezTo>
                    <a:pt x="3959" y="706"/>
                    <a:pt x="5173" y="388"/>
                    <a:pt x="6386" y="686"/>
                  </a:cubicBezTo>
                  <a:cubicBezTo>
                    <a:pt x="6307" y="388"/>
                    <a:pt x="6168" y="388"/>
                    <a:pt x="6008" y="348"/>
                  </a:cubicBezTo>
                  <a:cubicBezTo>
                    <a:pt x="4392" y="206"/>
                    <a:pt x="2761" y="1"/>
                    <a:pt x="1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7606;p9">
              <a:extLst>
                <a:ext uri="{FF2B5EF4-FFF2-40B4-BE49-F238E27FC236}">
                  <a16:creationId xmlns:a16="http://schemas.microsoft.com/office/drawing/2014/main" id="{07EAA6CB-DE5D-4C33-AC06-E313C388A4AD}"/>
                </a:ext>
              </a:extLst>
            </p:cNvPr>
            <p:cNvSpPr/>
            <p:nvPr/>
          </p:nvSpPr>
          <p:spPr>
            <a:xfrm>
              <a:off x="4768075" y="3851025"/>
              <a:ext cx="57200" cy="47375"/>
            </a:xfrm>
            <a:custGeom>
              <a:avLst/>
              <a:gdLst/>
              <a:ahLst/>
              <a:cxnLst/>
              <a:rect l="l" t="t" r="r" b="b"/>
              <a:pathLst>
                <a:path w="2288" h="1895" extrusionOk="0">
                  <a:moveTo>
                    <a:pt x="1333" y="1178"/>
                  </a:moveTo>
                  <a:lnTo>
                    <a:pt x="1333" y="1178"/>
                  </a:lnTo>
                  <a:cubicBezTo>
                    <a:pt x="1323" y="1220"/>
                    <a:pt x="1296" y="1250"/>
                    <a:pt x="1267" y="1282"/>
                  </a:cubicBezTo>
                  <a:lnTo>
                    <a:pt x="1267" y="1282"/>
                  </a:lnTo>
                  <a:cubicBezTo>
                    <a:pt x="1289" y="1240"/>
                    <a:pt x="1311" y="1200"/>
                    <a:pt x="1333" y="1178"/>
                  </a:cubicBezTo>
                  <a:close/>
                  <a:moveTo>
                    <a:pt x="402" y="0"/>
                  </a:moveTo>
                  <a:cubicBezTo>
                    <a:pt x="387" y="0"/>
                    <a:pt x="373" y="2"/>
                    <a:pt x="358" y="5"/>
                  </a:cubicBezTo>
                  <a:cubicBezTo>
                    <a:pt x="299" y="5"/>
                    <a:pt x="219" y="64"/>
                    <a:pt x="159" y="104"/>
                  </a:cubicBezTo>
                  <a:cubicBezTo>
                    <a:pt x="299" y="303"/>
                    <a:pt x="259" y="462"/>
                    <a:pt x="0" y="482"/>
                  </a:cubicBezTo>
                  <a:cubicBezTo>
                    <a:pt x="295" y="915"/>
                    <a:pt x="707" y="1192"/>
                    <a:pt x="1197" y="1371"/>
                  </a:cubicBezTo>
                  <a:lnTo>
                    <a:pt x="1197" y="1371"/>
                  </a:lnTo>
                  <a:cubicBezTo>
                    <a:pt x="1196" y="1373"/>
                    <a:pt x="1195" y="1375"/>
                    <a:pt x="1194" y="1377"/>
                  </a:cubicBezTo>
                  <a:cubicBezTo>
                    <a:pt x="1393" y="1696"/>
                    <a:pt x="1751" y="1755"/>
                    <a:pt x="2049" y="1894"/>
                  </a:cubicBezTo>
                  <a:lnTo>
                    <a:pt x="2129" y="1815"/>
                  </a:lnTo>
                  <a:lnTo>
                    <a:pt x="2288" y="1158"/>
                  </a:lnTo>
                  <a:cubicBezTo>
                    <a:pt x="1850" y="820"/>
                    <a:pt x="1452" y="482"/>
                    <a:pt x="1035" y="124"/>
                  </a:cubicBezTo>
                  <a:cubicBezTo>
                    <a:pt x="989" y="140"/>
                    <a:pt x="946" y="147"/>
                    <a:pt x="904" y="147"/>
                  </a:cubicBezTo>
                  <a:cubicBezTo>
                    <a:pt x="710" y="147"/>
                    <a:pt x="554" y="0"/>
                    <a:pt x="4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7607;p9">
              <a:extLst>
                <a:ext uri="{FF2B5EF4-FFF2-40B4-BE49-F238E27FC236}">
                  <a16:creationId xmlns:a16="http://schemas.microsoft.com/office/drawing/2014/main" id="{27B3E038-2C7B-4A26-A8B9-546CE956121B}"/>
                </a:ext>
              </a:extLst>
            </p:cNvPr>
            <p:cNvSpPr/>
            <p:nvPr/>
          </p:nvSpPr>
          <p:spPr>
            <a:xfrm>
              <a:off x="4590525" y="3841175"/>
              <a:ext cx="82575" cy="32850"/>
            </a:xfrm>
            <a:custGeom>
              <a:avLst/>
              <a:gdLst/>
              <a:ahLst/>
              <a:cxnLst/>
              <a:rect l="l" t="t" r="r" b="b"/>
              <a:pathLst>
                <a:path w="3303" h="1314" extrusionOk="0">
                  <a:moveTo>
                    <a:pt x="219" y="1"/>
                  </a:moveTo>
                  <a:cubicBezTo>
                    <a:pt x="697" y="458"/>
                    <a:pt x="200" y="359"/>
                    <a:pt x="1" y="399"/>
                  </a:cubicBezTo>
                  <a:cubicBezTo>
                    <a:pt x="697" y="598"/>
                    <a:pt x="1433" y="816"/>
                    <a:pt x="2149" y="1055"/>
                  </a:cubicBezTo>
                  <a:cubicBezTo>
                    <a:pt x="2248" y="1095"/>
                    <a:pt x="2348" y="1174"/>
                    <a:pt x="2447" y="1194"/>
                  </a:cubicBezTo>
                  <a:cubicBezTo>
                    <a:pt x="2587" y="1254"/>
                    <a:pt x="2706" y="1294"/>
                    <a:pt x="2865" y="1314"/>
                  </a:cubicBezTo>
                  <a:cubicBezTo>
                    <a:pt x="2945" y="1314"/>
                    <a:pt x="3024" y="1294"/>
                    <a:pt x="3084" y="1274"/>
                  </a:cubicBezTo>
                  <a:cubicBezTo>
                    <a:pt x="3183" y="1174"/>
                    <a:pt x="3303" y="1075"/>
                    <a:pt x="3203" y="896"/>
                  </a:cubicBezTo>
                  <a:cubicBezTo>
                    <a:pt x="3164" y="856"/>
                    <a:pt x="3104" y="797"/>
                    <a:pt x="3044" y="777"/>
                  </a:cubicBezTo>
                  <a:cubicBezTo>
                    <a:pt x="2129" y="419"/>
                    <a:pt x="1214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7608;p9">
              <a:extLst>
                <a:ext uri="{FF2B5EF4-FFF2-40B4-BE49-F238E27FC236}">
                  <a16:creationId xmlns:a16="http://schemas.microsoft.com/office/drawing/2014/main" id="{F2895675-09D9-434A-A488-B8D78EEAE3A6}"/>
                </a:ext>
              </a:extLst>
            </p:cNvPr>
            <p:cNvSpPr/>
            <p:nvPr/>
          </p:nvSpPr>
          <p:spPr>
            <a:xfrm>
              <a:off x="4556700" y="3865800"/>
              <a:ext cx="114925" cy="15675"/>
            </a:xfrm>
            <a:custGeom>
              <a:avLst/>
              <a:gdLst/>
              <a:ahLst/>
              <a:cxnLst/>
              <a:rect l="l" t="t" r="r" b="b"/>
              <a:pathLst>
                <a:path w="4597" h="627" extrusionOk="0">
                  <a:moveTo>
                    <a:pt x="3592" y="0"/>
                  </a:moveTo>
                  <a:cubicBezTo>
                    <a:pt x="3563" y="0"/>
                    <a:pt x="3533" y="14"/>
                    <a:pt x="3502" y="50"/>
                  </a:cubicBezTo>
                  <a:cubicBezTo>
                    <a:pt x="3447" y="196"/>
                    <a:pt x="3326" y="291"/>
                    <a:pt x="3169" y="291"/>
                  </a:cubicBezTo>
                  <a:cubicBezTo>
                    <a:pt x="3154" y="291"/>
                    <a:pt x="3139" y="291"/>
                    <a:pt x="3124" y="289"/>
                  </a:cubicBezTo>
                  <a:cubicBezTo>
                    <a:pt x="2929" y="265"/>
                    <a:pt x="2732" y="258"/>
                    <a:pt x="2533" y="258"/>
                  </a:cubicBezTo>
                  <a:cubicBezTo>
                    <a:pt x="2275" y="258"/>
                    <a:pt x="2014" y="270"/>
                    <a:pt x="1754" y="270"/>
                  </a:cubicBezTo>
                  <a:cubicBezTo>
                    <a:pt x="1379" y="270"/>
                    <a:pt x="1004" y="246"/>
                    <a:pt x="637" y="130"/>
                  </a:cubicBezTo>
                  <a:cubicBezTo>
                    <a:pt x="532" y="111"/>
                    <a:pt x="432" y="82"/>
                    <a:pt x="332" y="82"/>
                  </a:cubicBezTo>
                  <a:cubicBezTo>
                    <a:pt x="223" y="82"/>
                    <a:pt x="115" y="116"/>
                    <a:pt x="1" y="229"/>
                  </a:cubicBezTo>
                  <a:cubicBezTo>
                    <a:pt x="359" y="495"/>
                    <a:pt x="744" y="512"/>
                    <a:pt x="1119" y="512"/>
                  </a:cubicBezTo>
                  <a:cubicBezTo>
                    <a:pt x="1177" y="512"/>
                    <a:pt x="1235" y="512"/>
                    <a:pt x="1292" y="512"/>
                  </a:cubicBezTo>
                  <a:cubicBezTo>
                    <a:pt x="1421" y="512"/>
                    <a:pt x="1548" y="514"/>
                    <a:pt x="1672" y="528"/>
                  </a:cubicBezTo>
                  <a:cubicBezTo>
                    <a:pt x="2231" y="598"/>
                    <a:pt x="2797" y="627"/>
                    <a:pt x="3358" y="627"/>
                  </a:cubicBezTo>
                  <a:cubicBezTo>
                    <a:pt x="3755" y="627"/>
                    <a:pt x="4149" y="612"/>
                    <a:pt x="4536" y="587"/>
                  </a:cubicBezTo>
                  <a:cubicBezTo>
                    <a:pt x="4596" y="289"/>
                    <a:pt x="4318" y="329"/>
                    <a:pt x="4158" y="269"/>
                  </a:cubicBezTo>
                  <a:cubicBezTo>
                    <a:pt x="4099" y="130"/>
                    <a:pt x="3920" y="189"/>
                    <a:pt x="3820" y="90"/>
                  </a:cubicBezTo>
                  <a:cubicBezTo>
                    <a:pt x="3815" y="91"/>
                    <a:pt x="3811" y="91"/>
                    <a:pt x="3806" y="91"/>
                  </a:cubicBezTo>
                  <a:cubicBezTo>
                    <a:pt x="3737" y="91"/>
                    <a:pt x="3668" y="0"/>
                    <a:pt x="3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7609;p9">
              <a:extLst>
                <a:ext uri="{FF2B5EF4-FFF2-40B4-BE49-F238E27FC236}">
                  <a16:creationId xmlns:a16="http://schemas.microsoft.com/office/drawing/2014/main" id="{BEC1C61E-892A-4340-AD8C-24C0619B9434}"/>
                </a:ext>
              </a:extLst>
            </p:cNvPr>
            <p:cNvSpPr/>
            <p:nvPr/>
          </p:nvSpPr>
          <p:spPr>
            <a:xfrm>
              <a:off x="4202125" y="3674925"/>
              <a:ext cx="119875" cy="13875"/>
            </a:xfrm>
            <a:custGeom>
              <a:avLst/>
              <a:gdLst/>
              <a:ahLst/>
              <a:cxnLst/>
              <a:rect l="l" t="t" r="r" b="b"/>
              <a:pathLst>
                <a:path w="4795" h="555" extrusionOk="0">
                  <a:moveTo>
                    <a:pt x="345" y="1"/>
                  </a:moveTo>
                  <a:cubicBezTo>
                    <a:pt x="216" y="1"/>
                    <a:pt x="94" y="45"/>
                    <a:pt x="0" y="186"/>
                  </a:cubicBezTo>
                  <a:cubicBezTo>
                    <a:pt x="80" y="265"/>
                    <a:pt x="219" y="225"/>
                    <a:pt x="319" y="345"/>
                  </a:cubicBezTo>
                  <a:cubicBezTo>
                    <a:pt x="1382" y="517"/>
                    <a:pt x="2446" y="555"/>
                    <a:pt x="3510" y="555"/>
                  </a:cubicBezTo>
                  <a:cubicBezTo>
                    <a:pt x="3918" y="555"/>
                    <a:pt x="4327" y="549"/>
                    <a:pt x="4735" y="544"/>
                  </a:cubicBezTo>
                  <a:lnTo>
                    <a:pt x="4775" y="484"/>
                  </a:lnTo>
                  <a:cubicBezTo>
                    <a:pt x="4795" y="464"/>
                    <a:pt x="4775" y="405"/>
                    <a:pt x="4735" y="385"/>
                  </a:cubicBezTo>
                  <a:cubicBezTo>
                    <a:pt x="4714" y="386"/>
                    <a:pt x="4693" y="386"/>
                    <a:pt x="4672" y="386"/>
                  </a:cubicBezTo>
                  <a:cubicBezTo>
                    <a:pt x="4295" y="386"/>
                    <a:pt x="3918" y="225"/>
                    <a:pt x="3541" y="225"/>
                  </a:cubicBezTo>
                  <a:cubicBezTo>
                    <a:pt x="2547" y="225"/>
                    <a:pt x="1592" y="206"/>
                    <a:pt x="617" y="46"/>
                  </a:cubicBezTo>
                  <a:cubicBezTo>
                    <a:pt x="527" y="22"/>
                    <a:pt x="434" y="1"/>
                    <a:pt x="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7610;p9">
              <a:extLst>
                <a:ext uri="{FF2B5EF4-FFF2-40B4-BE49-F238E27FC236}">
                  <a16:creationId xmlns:a16="http://schemas.microsoft.com/office/drawing/2014/main" id="{55512C87-1E27-4F5A-AD5D-CC17452D8925}"/>
                </a:ext>
              </a:extLst>
            </p:cNvPr>
            <p:cNvSpPr/>
            <p:nvPr/>
          </p:nvSpPr>
          <p:spPr>
            <a:xfrm>
              <a:off x="4592025" y="3764825"/>
              <a:ext cx="70650" cy="33625"/>
            </a:xfrm>
            <a:custGeom>
              <a:avLst/>
              <a:gdLst/>
              <a:ahLst/>
              <a:cxnLst/>
              <a:rect l="l" t="t" r="r" b="b"/>
              <a:pathLst>
                <a:path w="2826" h="1345" extrusionOk="0">
                  <a:moveTo>
                    <a:pt x="215" y="1"/>
                  </a:moveTo>
                  <a:cubicBezTo>
                    <a:pt x="107" y="1"/>
                    <a:pt x="21" y="61"/>
                    <a:pt x="0" y="290"/>
                  </a:cubicBezTo>
                  <a:cubicBezTo>
                    <a:pt x="756" y="747"/>
                    <a:pt x="1631" y="966"/>
                    <a:pt x="2427" y="1344"/>
                  </a:cubicBezTo>
                  <a:cubicBezTo>
                    <a:pt x="2467" y="1344"/>
                    <a:pt x="2507" y="1324"/>
                    <a:pt x="2527" y="1324"/>
                  </a:cubicBezTo>
                  <a:cubicBezTo>
                    <a:pt x="2626" y="1245"/>
                    <a:pt x="2726" y="1145"/>
                    <a:pt x="2805" y="1026"/>
                  </a:cubicBezTo>
                  <a:cubicBezTo>
                    <a:pt x="2825" y="1026"/>
                    <a:pt x="2825" y="986"/>
                    <a:pt x="2825" y="946"/>
                  </a:cubicBezTo>
                  <a:cubicBezTo>
                    <a:pt x="2825" y="887"/>
                    <a:pt x="2825" y="847"/>
                    <a:pt x="2785" y="827"/>
                  </a:cubicBezTo>
                  <a:lnTo>
                    <a:pt x="2805" y="827"/>
                  </a:lnTo>
                  <a:cubicBezTo>
                    <a:pt x="2686" y="628"/>
                    <a:pt x="2407" y="767"/>
                    <a:pt x="2288" y="628"/>
                  </a:cubicBezTo>
                  <a:cubicBezTo>
                    <a:pt x="2109" y="449"/>
                    <a:pt x="1890" y="568"/>
                    <a:pt x="1711" y="449"/>
                  </a:cubicBezTo>
                  <a:cubicBezTo>
                    <a:pt x="1313" y="330"/>
                    <a:pt x="935" y="190"/>
                    <a:pt x="537" y="71"/>
                  </a:cubicBezTo>
                  <a:cubicBezTo>
                    <a:pt x="433" y="52"/>
                    <a:pt x="31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7611;p9">
              <a:extLst>
                <a:ext uri="{FF2B5EF4-FFF2-40B4-BE49-F238E27FC236}">
                  <a16:creationId xmlns:a16="http://schemas.microsoft.com/office/drawing/2014/main" id="{123D9D5C-3551-4177-84E2-39BAC5106B9F}"/>
                </a:ext>
              </a:extLst>
            </p:cNvPr>
            <p:cNvSpPr/>
            <p:nvPr/>
          </p:nvSpPr>
          <p:spPr>
            <a:xfrm>
              <a:off x="4391100" y="3901825"/>
              <a:ext cx="90550" cy="18900"/>
            </a:xfrm>
            <a:custGeom>
              <a:avLst/>
              <a:gdLst/>
              <a:ahLst/>
              <a:cxnLst/>
              <a:rect l="l" t="t" r="r" b="b"/>
              <a:pathLst>
                <a:path w="3622" h="756" extrusionOk="0">
                  <a:moveTo>
                    <a:pt x="863" y="0"/>
                  </a:moveTo>
                  <a:cubicBezTo>
                    <a:pt x="607" y="0"/>
                    <a:pt x="352" y="47"/>
                    <a:pt x="100" y="181"/>
                  </a:cubicBezTo>
                  <a:cubicBezTo>
                    <a:pt x="21" y="221"/>
                    <a:pt x="1" y="260"/>
                    <a:pt x="21" y="340"/>
                  </a:cubicBezTo>
                  <a:cubicBezTo>
                    <a:pt x="40" y="419"/>
                    <a:pt x="100" y="459"/>
                    <a:pt x="140" y="479"/>
                  </a:cubicBezTo>
                  <a:cubicBezTo>
                    <a:pt x="200" y="519"/>
                    <a:pt x="239" y="559"/>
                    <a:pt x="299" y="579"/>
                  </a:cubicBezTo>
                  <a:cubicBezTo>
                    <a:pt x="319" y="638"/>
                    <a:pt x="379" y="658"/>
                    <a:pt x="418" y="718"/>
                  </a:cubicBezTo>
                  <a:cubicBezTo>
                    <a:pt x="582" y="740"/>
                    <a:pt x="746" y="756"/>
                    <a:pt x="909" y="756"/>
                  </a:cubicBezTo>
                  <a:cubicBezTo>
                    <a:pt x="1044" y="756"/>
                    <a:pt x="1179" y="745"/>
                    <a:pt x="1314" y="718"/>
                  </a:cubicBezTo>
                  <a:cubicBezTo>
                    <a:pt x="1433" y="618"/>
                    <a:pt x="1592" y="638"/>
                    <a:pt x="1692" y="559"/>
                  </a:cubicBezTo>
                  <a:cubicBezTo>
                    <a:pt x="1731" y="519"/>
                    <a:pt x="1761" y="499"/>
                    <a:pt x="1788" y="499"/>
                  </a:cubicBezTo>
                  <a:cubicBezTo>
                    <a:pt x="1816" y="499"/>
                    <a:pt x="1841" y="519"/>
                    <a:pt x="1871" y="559"/>
                  </a:cubicBezTo>
                  <a:cubicBezTo>
                    <a:pt x="2053" y="632"/>
                    <a:pt x="2232" y="659"/>
                    <a:pt x="2410" y="659"/>
                  </a:cubicBezTo>
                  <a:cubicBezTo>
                    <a:pt x="2620" y="659"/>
                    <a:pt x="2829" y="622"/>
                    <a:pt x="3044" y="579"/>
                  </a:cubicBezTo>
                  <a:cubicBezTo>
                    <a:pt x="3151" y="588"/>
                    <a:pt x="3262" y="636"/>
                    <a:pt x="3362" y="636"/>
                  </a:cubicBezTo>
                  <a:cubicBezTo>
                    <a:pt x="3468" y="636"/>
                    <a:pt x="3560" y="583"/>
                    <a:pt x="3621" y="380"/>
                  </a:cubicBezTo>
                  <a:cubicBezTo>
                    <a:pt x="3497" y="300"/>
                    <a:pt x="3366" y="284"/>
                    <a:pt x="3233" y="284"/>
                  </a:cubicBezTo>
                  <a:cubicBezTo>
                    <a:pt x="3143" y="284"/>
                    <a:pt x="3052" y="291"/>
                    <a:pt x="2963" y="291"/>
                  </a:cubicBezTo>
                  <a:cubicBezTo>
                    <a:pt x="2824" y="291"/>
                    <a:pt x="2690" y="273"/>
                    <a:pt x="2567" y="181"/>
                  </a:cubicBezTo>
                  <a:cubicBezTo>
                    <a:pt x="2525" y="167"/>
                    <a:pt x="2472" y="153"/>
                    <a:pt x="2431" y="153"/>
                  </a:cubicBezTo>
                  <a:cubicBezTo>
                    <a:pt x="2414" y="153"/>
                    <a:pt x="2399" y="155"/>
                    <a:pt x="2388" y="161"/>
                  </a:cubicBezTo>
                  <a:cubicBezTo>
                    <a:pt x="2321" y="174"/>
                    <a:pt x="2245" y="242"/>
                    <a:pt x="2159" y="242"/>
                  </a:cubicBezTo>
                  <a:cubicBezTo>
                    <a:pt x="2118" y="242"/>
                    <a:pt x="2075" y="226"/>
                    <a:pt x="2030" y="181"/>
                  </a:cubicBezTo>
                  <a:cubicBezTo>
                    <a:pt x="1645" y="109"/>
                    <a:pt x="1253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7612;p9">
              <a:extLst>
                <a:ext uri="{FF2B5EF4-FFF2-40B4-BE49-F238E27FC236}">
                  <a16:creationId xmlns:a16="http://schemas.microsoft.com/office/drawing/2014/main" id="{8141D7A2-B56C-45B4-BF32-E4CFC5F3288E}"/>
                </a:ext>
              </a:extLst>
            </p:cNvPr>
            <p:cNvSpPr/>
            <p:nvPr/>
          </p:nvSpPr>
          <p:spPr>
            <a:xfrm>
              <a:off x="4544775" y="3744150"/>
              <a:ext cx="60700" cy="27425"/>
            </a:xfrm>
            <a:custGeom>
              <a:avLst/>
              <a:gdLst/>
              <a:ahLst/>
              <a:cxnLst/>
              <a:rect l="l" t="t" r="r" b="b"/>
              <a:pathLst>
                <a:path w="2428" h="1097" extrusionOk="0">
                  <a:moveTo>
                    <a:pt x="223" y="1"/>
                  </a:moveTo>
                  <a:cubicBezTo>
                    <a:pt x="189" y="1"/>
                    <a:pt x="155" y="1"/>
                    <a:pt x="120" y="3"/>
                  </a:cubicBezTo>
                  <a:cubicBezTo>
                    <a:pt x="0" y="142"/>
                    <a:pt x="0" y="281"/>
                    <a:pt x="100" y="420"/>
                  </a:cubicBezTo>
                  <a:cubicBezTo>
                    <a:pt x="637" y="779"/>
                    <a:pt x="1214" y="997"/>
                    <a:pt x="1870" y="1097"/>
                  </a:cubicBezTo>
                  <a:cubicBezTo>
                    <a:pt x="2010" y="878"/>
                    <a:pt x="2228" y="918"/>
                    <a:pt x="2427" y="898"/>
                  </a:cubicBezTo>
                  <a:cubicBezTo>
                    <a:pt x="2169" y="759"/>
                    <a:pt x="1870" y="600"/>
                    <a:pt x="1592" y="420"/>
                  </a:cubicBezTo>
                  <a:cubicBezTo>
                    <a:pt x="1163" y="141"/>
                    <a:pt x="734" y="1"/>
                    <a:pt x="2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7613;p9">
              <a:extLst>
                <a:ext uri="{FF2B5EF4-FFF2-40B4-BE49-F238E27FC236}">
                  <a16:creationId xmlns:a16="http://schemas.microsoft.com/office/drawing/2014/main" id="{F44C3A90-69EC-452E-8E49-F6B85C7DA853}"/>
                </a:ext>
              </a:extLst>
            </p:cNvPr>
            <p:cNvSpPr/>
            <p:nvPr/>
          </p:nvSpPr>
          <p:spPr>
            <a:xfrm>
              <a:off x="4464700" y="3715350"/>
              <a:ext cx="83075" cy="40325"/>
            </a:xfrm>
            <a:custGeom>
              <a:avLst/>
              <a:gdLst/>
              <a:ahLst/>
              <a:cxnLst/>
              <a:rect l="l" t="t" r="r" b="b"/>
              <a:pathLst>
                <a:path w="3323" h="1613" extrusionOk="0">
                  <a:moveTo>
                    <a:pt x="160" y="1"/>
                  </a:moveTo>
                  <a:lnTo>
                    <a:pt x="1" y="180"/>
                  </a:lnTo>
                  <a:cubicBezTo>
                    <a:pt x="21" y="458"/>
                    <a:pt x="259" y="598"/>
                    <a:pt x="359" y="856"/>
                  </a:cubicBezTo>
                  <a:cubicBezTo>
                    <a:pt x="936" y="976"/>
                    <a:pt x="1493" y="1095"/>
                    <a:pt x="2050" y="1234"/>
                  </a:cubicBezTo>
                  <a:cubicBezTo>
                    <a:pt x="2229" y="1334"/>
                    <a:pt x="2448" y="1234"/>
                    <a:pt x="2627" y="1374"/>
                  </a:cubicBezTo>
                  <a:cubicBezTo>
                    <a:pt x="2686" y="1413"/>
                    <a:pt x="2706" y="1413"/>
                    <a:pt x="2746" y="1413"/>
                  </a:cubicBezTo>
                  <a:cubicBezTo>
                    <a:pt x="2845" y="1433"/>
                    <a:pt x="2905" y="1473"/>
                    <a:pt x="2985" y="1553"/>
                  </a:cubicBezTo>
                  <a:cubicBezTo>
                    <a:pt x="3084" y="1572"/>
                    <a:pt x="3203" y="1572"/>
                    <a:pt x="3303" y="1612"/>
                  </a:cubicBezTo>
                  <a:cubicBezTo>
                    <a:pt x="3303" y="1453"/>
                    <a:pt x="3323" y="1334"/>
                    <a:pt x="3323" y="1175"/>
                  </a:cubicBezTo>
                  <a:cubicBezTo>
                    <a:pt x="3313" y="1155"/>
                    <a:pt x="3293" y="1145"/>
                    <a:pt x="3271" y="1145"/>
                  </a:cubicBezTo>
                  <a:cubicBezTo>
                    <a:pt x="3248" y="1145"/>
                    <a:pt x="3223" y="1155"/>
                    <a:pt x="3203" y="1175"/>
                  </a:cubicBezTo>
                  <a:cubicBezTo>
                    <a:pt x="3084" y="1135"/>
                    <a:pt x="2925" y="1155"/>
                    <a:pt x="2806" y="1055"/>
                  </a:cubicBezTo>
                  <a:cubicBezTo>
                    <a:pt x="2746" y="1035"/>
                    <a:pt x="2706" y="1035"/>
                    <a:pt x="2646" y="1035"/>
                  </a:cubicBezTo>
                  <a:cubicBezTo>
                    <a:pt x="2229" y="936"/>
                    <a:pt x="1831" y="836"/>
                    <a:pt x="1413" y="697"/>
                  </a:cubicBezTo>
                  <a:cubicBezTo>
                    <a:pt x="995" y="478"/>
                    <a:pt x="418" y="538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7614;p9">
              <a:extLst>
                <a:ext uri="{FF2B5EF4-FFF2-40B4-BE49-F238E27FC236}">
                  <a16:creationId xmlns:a16="http://schemas.microsoft.com/office/drawing/2014/main" id="{053C2E14-A61A-44AF-BA71-FBB6F76368EE}"/>
                </a:ext>
              </a:extLst>
            </p:cNvPr>
            <p:cNvSpPr/>
            <p:nvPr/>
          </p:nvSpPr>
          <p:spPr>
            <a:xfrm>
              <a:off x="4166325" y="3814150"/>
              <a:ext cx="88550" cy="17100"/>
            </a:xfrm>
            <a:custGeom>
              <a:avLst/>
              <a:gdLst/>
              <a:ahLst/>
              <a:cxnLst/>
              <a:rect l="l" t="t" r="r" b="b"/>
              <a:pathLst>
                <a:path w="3542" h="684" extrusionOk="0">
                  <a:moveTo>
                    <a:pt x="3170" y="0"/>
                  </a:moveTo>
                  <a:cubicBezTo>
                    <a:pt x="1856" y="0"/>
                    <a:pt x="637" y="284"/>
                    <a:pt x="0" y="684"/>
                  </a:cubicBezTo>
                  <a:cubicBezTo>
                    <a:pt x="1313" y="664"/>
                    <a:pt x="2407" y="167"/>
                    <a:pt x="3541" y="8"/>
                  </a:cubicBezTo>
                  <a:cubicBezTo>
                    <a:pt x="3417" y="3"/>
                    <a:pt x="3293" y="0"/>
                    <a:pt x="3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7615;p9">
              <a:extLst>
                <a:ext uri="{FF2B5EF4-FFF2-40B4-BE49-F238E27FC236}">
                  <a16:creationId xmlns:a16="http://schemas.microsoft.com/office/drawing/2014/main" id="{3CC820FE-DB95-48AD-BACC-A3A934FEBFD9}"/>
                </a:ext>
              </a:extLst>
            </p:cNvPr>
            <p:cNvSpPr/>
            <p:nvPr/>
          </p:nvSpPr>
          <p:spPr>
            <a:xfrm>
              <a:off x="4620875" y="3924800"/>
              <a:ext cx="107925" cy="27675"/>
            </a:xfrm>
            <a:custGeom>
              <a:avLst/>
              <a:gdLst/>
              <a:ahLst/>
              <a:cxnLst/>
              <a:rect l="l" t="t" r="r" b="b"/>
              <a:pathLst>
                <a:path w="4317" h="1107" extrusionOk="0">
                  <a:moveTo>
                    <a:pt x="391" y="0"/>
                  </a:moveTo>
                  <a:cubicBezTo>
                    <a:pt x="274" y="0"/>
                    <a:pt x="158" y="6"/>
                    <a:pt x="40" y="18"/>
                  </a:cubicBezTo>
                  <a:cubicBezTo>
                    <a:pt x="0" y="97"/>
                    <a:pt x="0" y="157"/>
                    <a:pt x="40" y="256"/>
                  </a:cubicBezTo>
                  <a:cubicBezTo>
                    <a:pt x="80" y="316"/>
                    <a:pt x="159" y="356"/>
                    <a:pt x="239" y="376"/>
                  </a:cubicBezTo>
                  <a:cubicBezTo>
                    <a:pt x="676" y="435"/>
                    <a:pt x="1134" y="435"/>
                    <a:pt x="1512" y="674"/>
                  </a:cubicBezTo>
                  <a:cubicBezTo>
                    <a:pt x="2129" y="833"/>
                    <a:pt x="2745" y="893"/>
                    <a:pt x="3362" y="1092"/>
                  </a:cubicBezTo>
                  <a:cubicBezTo>
                    <a:pt x="3451" y="1102"/>
                    <a:pt x="3536" y="1107"/>
                    <a:pt x="3618" y="1107"/>
                  </a:cubicBezTo>
                  <a:cubicBezTo>
                    <a:pt x="3700" y="1107"/>
                    <a:pt x="3780" y="1102"/>
                    <a:pt x="3859" y="1092"/>
                  </a:cubicBezTo>
                  <a:cubicBezTo>
                    <a:pt x="3959" y="1052"/>
                    <a:pt x="4038" y="1032"/>
                    <a:pt x="4118" y="1012"/>
                  </a:cubicBezTo>
                  <a:cubicBezTo>
                    <a:pt x="4237" y="953"/>
                    <a:pt x="4317" y="893"/>
                    <a:pt x="4317" y="734"/>
                  </a:cubicBezTo>
                  <a:cubicBezTo>
                    <a:pt x="4257" y="654"/>
                    <a:pt x="4217" y="614"/>
                    <a:pt x="4138" y="595"/>
                  </a:cubicBezTo>
                  <a:cubicBezTo>
                    <a:pt x="3959" y="535"/>
                    <a:pt x="3760" y="475"/>
                    <a:pt x="3601" y="416"/>
                  </a:cubicBezTo>
                  <a:cubicBezTo>
                    <a:pt x="3422" y="356"/>
                    <a:pt x="3262" y="217"/>
                    <a:pt x="3064" y="177"/>
                  </a:cubicBezTo>
                  <a:cubicBezTo>
                    <a:pt x="2886" y="354"/>
                    <a:pt x="2705" y="413"/>
                    <a:pt x="2525" y="413"/>
                  </a:cubicBezTo>
                  <a:cubicBezTo>
                    <a:pt x="2281" y="413"/>
                    <a:pt x="2039" y="305"/>
                    <a:pt x="1810" y="237"/>
                  </a:cubicBezTo>
                  <a:cubicBezTo>
                    <a:pt x="1331" y="93"/>
                    <a:pt x="865" y="0"/>
                    <a:pt x="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7616;p9">
              <a:extLst>
                <a:ext uri="{FF2B5EF4-FFF2-40B4-BE49-F238E27FC236}">
                  <a16:creationId xmlns:a16="http://schemas.microsoft.com/office/drawing/2014/main" id="{C26F39CC-81E9-4532-BA44-0786BFA92F82}"/>
                </a:ext>
              </a:extLst>
            </p:cNvPr>
            <p:cNvSpPr/>
            <p:nvPr/>
          </p:nvSpPr>
          <p:spPr>
            <a:xfrm>
              <a:off x="4262800" y="3862300"/>
              <a:ext cx="88050" cy="18175"/>
            </a:xfrm>
            <a:custGeom>
              <a:avLst/>
              <a:gdLst/>
              <a:ahLst/>
              <a:cxnLst/>
              <a:rect l="l" t="t" r="r" b="b"/>
              <a:pathLst>
                <a:path w="3522" h="727" extrusionOk="0">
                  <a:moveTo>
                    <a:pt x="2722" y="1"/>
                  </a:moveTo>
                  <a:cubicBezTo>
                    <a:pt x="1806" y="1"/>
                    <a:pt x="950" y="332"/>
                    <a:pt x="0" y="528"/>
                  </a:cubicBezTo>
                  <a:cubicBezTo>
                    <a:pt x="138" y="679"/>
                    <a:pt x="260" y="726"/>
                    <a:pt x="371" y="726"/>
                  </a:cubicBezTo>
                  <a:cubicBezTo>
                    <a:pt x="436" y="726"/>
                    <a:pt x="498" y="710"/>
                    <a:pt x="557" y="688"/>
                  </a:cubicBezTo>
                  <a:cubicBezTo>
                    <a:pt x="1254" y="429"/>
                    <a:pt x="1970" y="429"/>
                    <a:pt x="2706" y="329"/>
                  </a:cubicBezTo>
                  <a:cubicBezTo>
                    <a:pt x="2725" y="327"/>
                    <a:pt x="2745" y="325"/>
                    <a:pt x="2765" y="325"/>
                  </a:cubicBezTo>
                  <a:cubicBezTo>
                    <a:pt x="2908" y="325"/>
                    <a:pt x="3070" y="391"/>
                    <a:pt x="3220" y="391"/>
                  </a:cubicBezTo>
                  <a:cubicBezTo>
                    <a:pt x="3331" y="391"/>
                    <a:pt x="3435" y="355"/>
                    <a:pt x="3521" y="230"/>
                  </a:cubicBezTo>
                  <a:cubicBezTo>
                    <a:pt x="3501" y="131"/>
                    <a:pt x="3382" y="111"/>
                    <a:pt x="3322" y="51"/>
                  </a:cubicBezTo>
                  <a:cubicBezTo>
                    <a:pt x="3118" y="16"/>
                    <a:pt x="2919" y="1"/>
                    <a:pt x="2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7617;p9">
              <a:extLst>
                <a:ext uri="{FF2B5EF4-FFF2-40B4-BE49-F238E27FC236}">
                  <a16:creationId xmlns:a16="http://schemas.microsoft.com/office/drawing/2014/main" id="{38FBE1B3-71D4-41AD-8CDD-902DFB236405}"/>
                </a:ext>
              </a:extLst>
            </p:cNvPr>
            <p:cNvSpPr/>
            <p:nvPr/>
          </p:nvSpPr>
          <p:spPr>
            <a:xfrm>
              <a:off x="4652200" y="3791950"/>
              <a:ext cx="66175" cy="41300"/>
            </a:xfrm>
            <a:custGeom>
              <a:avLst/>
              <a:gdLst/>
              <a:ahLst/>
              <a:cxnLst/>
              <a:rect l="l" t="t" r="r" b="b"/>
              <a:pathLst>
                <a:path w="2647" h="1652" extrusionOk="0">
                  <a:moveTo>
                    <a:pt x="597" y="0"/>
                  </a:moveTo>
                  <a:cubicBezTo>
                    <a:pt x="398" y="20"/>
                    <a:pt x="219" y="60"/>
                    <a:pt x="100" y="199"/>
                  </a:cubicBezTo>
                  <a:cubicBezTo>
                    <a:pt x="80" y="219"/>
                    <a:pt x="20" y="259"/>
                    <a:pt x="0" y="259"/>
                  </a:cubicBezTo>
                  <a:cubicBezTo>
                    <a:pt x="418" y="498"/>
                    <a:pt x="796" y="796"/>
                    <a:pt x="1273" y="935"/>
                  </a:cubicBezTo>
                  <a:cubicBezTo>
                    <a:pt x="1691" y="1154"/>
                    <a:pt x="2049" y="1473"/>
                    <a:pt x="2487" y="1652"/>
                  </a:cubicBezTo>
                  <a:cubicBezTo>
                    <a:pt x="2586" y="1572"/>
                    <a:pt x="2646" y="1453"/>
                    <a:pt x="2626" y="1333"/>
                  </a:cubicBezTo>
                  <a:cubicBezTo>
                    <a:pt x="2606" y="1234"/>
                    <a:pt x="2586" y="1154"/>
                    <a:pt x="2566" y="1075"/>
                  </a:cubicBezTo>
                  <a:cubicBezTo>
                    <a:pt x="2228" y="756"/>
                    <a:pt x="1910" y="478"/>
                    <a:pt x="1492" y="339"/>
                  </a:cubicBezTo>
                  <a:cubicBezTo>
                    <a:pt x="1443" y="319"/>
                    <a:pt x="1388" y="309"/>
                    <a:pt x="1333" y="309"/>
                  </a:cubicBezTo>
                  <a:cubicBezTo>
                    <a:pt x="1278" y="309"/>
                    <a:pt x="1224" y="319"/>
                    <a:pt x="1174" y="339"/>
                  </a:cubicBezTo>
                  <a:cubicBezTo>
                    <a:pt x="1114" y="359"/>
                    <a:pt x="1094" y="398"/>
                    <a:pt x="1094" y="458"/>
                  </a:cubicBezTo>
                  <a:cubicBezTo>
                    <a:pt x="1074" y="398"/>
                    <a:pt x="1074" y="359"/>
                    <a:pt x="1114" y="299"/>
                  </a:cubicBezTo>
                  <a:cubicBezTo>
                    <a:pt x="1015" y="100"/>
                    <a:pt x="796" y="6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7618;p9">
              <a:extLst>
                <a:ext uri="{FF2B5EF4-FFF2-40B4-BE49-F238E27FC236}">
                  <a16:creationId xmlns:a16="http://schemas.microsoft.com/office/drawing/2014/main" id="{2DA97755-E424-4E65-B272-C2E975D4C223}"/>
                </a:ext>
              </a:extLst>
            </p:cNvPr>
            <p:cNvSpPr/>
            <p:nvPr/>
          </p:nvSpPr>
          <p:spPr>
            <a:xfrm>
              <a:off x="4738225" y="3939025"/>
              <a:ext cx="77600" cy="29000"/>
            </a:xfrm>
            <a:custGeom>
              <a:avLst/>
              <a:gdLst/>
              <a:ahLst/>
              <a:cxnLst/>
              <a:rect l="l" t="t" r="r" b="b"/>
              <a:pathLst>
                <a:path w="3104" h="1160" extrusionOk="0">
                  <a:moveTo>
                    <a:pt x="358" y="0"/>
                  </a:moveTo>
                  <a:cubicBezTo>
                    <a:pt x="254" y="0"/>
                    <a:pt x="163" y="48"/>
                    <a:pt x="100" y="185"/>
                  </a:cubicBezTo>
                  <a:cubicBezTo>
                    <a:pt x="1" y="443"/>
                    <a:pt x="200" y="543"/>
                    <a:pt x="359" y="642"/>
                  </a:cubicBezTo>
                  <a:cubicBezTo>
                    <a:pt x="498" y="722"/>
                    <a:pt x="637" y="742"/>
                    <a:pt x="757" y="782"/>
                  </a:cubicBezTo>
                  <a:cubicBezTo>
                    <a:pt x="790" y="779"/>
                    <a:pt x="822" y="778"/>
                    <a:pt x="854" y="778"/>
                  </a:cubicBezTo>
                  <a:cubicBezTo>
                    <a:pt x="1406" y="778"/>
                    <a:pt x="1863" y="1084"/>
                    <a:pt x="2408" y="1159"/>
                  </a:cubicBezTo>
                  <a:cubicBezTo>
                    <a:pt x="2502" y="1013"/>
                    <a:pt x="2617" y="988"/>
                    <a:pt x="2744" y="988"/>
                  </a:cubicBezTo>
                  <a:cubicBezTo>
                    <a:pt x="2812" y="988"/>
                    <a:pt x="2884" y="995"/>
                    <a:pt x="2956" y="995"/>
                  </a:cubicBezTo>
                  <a:cubicBezTo>
                    <a:pt x="3005" y="995"/>
                    <a:pt x="3055" y="992"/>
                    <a:pt x="3104" y="980"/>
                  </a:cubicBezTo>
                  <a:cubicBezTo>
                    <a:pt x="2428" y="602"/>
                    <a:pt x="1731" y="324"/>
                    <a:pt x="975" y="225"/>
                  </a:cubicBezTo>
                  <a:cubicBezTo>
                    <a:pt x="856" y="225"/>
                    <a:pt x="757" y="145"/>
                    <a:pt x="657" y="85"/>
                  </a:cubicBezTo>
                  <a:cubicBezTo>
                    <a:pt x="554" y="38"/>
                    <a:pt x="451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7619;p9">
              <a:extLst>
                <a:ext uri="{FF2B5EF4-FFF2-40B4-BE49-F238E27FC236}">
                  <a16:creationId xmlns:a16="http://schemas.microsoft.com/office/drawing/2014/main" id="{0963A5DD-A204-40D3-A995-77A68BDD3772}"/>
                </a:ext>
              </a:extLst>
            </p:cNvPr>
            <p:cNvSpPr/>
            <p:nvPr/>
          </p:nvSpPr>
          <p:spPr>
            <a:xfrm>
              <a:off x="4501150" y="3907875"/>
              <a:ext cx="56075" cy="16925"/>
            </a:xfrm>
            <a:custGeom>
              <a:avLst/>
              <a:gdLst/>
              <a:ahLst/>
              <a:cxnLst/>
              <a:rect l="l" t="t" r="r" b="b"/>
              <a:pathLst>
                <a:path w="2243" h="677" extrusionOk="0">
                  <a:moveTo>
                    <a:pt x="709" y="1"/>
                  </a:moveTo>
                  <a:cubicBezTo>
                    <a:pt x="500" y="1"/>
                    <a:pt x="366" y="105"/>
                    <a:pt x="94" y="317"/>
                  </a:cubicBezTo>
                  <a:cubicBezTo>
                    <a:pt x="1" y="523"/>
                    <a:pt x="48" y="676"/>
                    <a:pt x="305" y="676"/>
                  </a:cubicBezTo>
                  <a:cubicBezTo>
                    <a:pt x="320" y="676"/>
                    <a:pt x="336" y="676"/>
                    <a:pt x="353" y="675"/>
                  </a:cubicBezTo>
                  <a:cubicBezTo>
                    <a:pt x="641" y="645"/>
                    <a:pt x="920" y="630"/>
                    <a:pt x="1198" y="630"/>
                  </a:cubicBezTo>
                  <a:cubicBezTo>
                    <a:pt x="1477" y="630"/>
                    <a:pt x="1755" y="645"/>
                    <a:pt x="2044" y="675"/>
                  </a:cubicBezTo>
                  <a:cubicBezTo>
                    <a:pt x="2123" y="615"/>
                    <a:pt x="2223" y="595"/>
                    <a:pt x="2243" y="476"/>
                  </a:cubicBezTo>
                  <a:cubicBezTo>
                    <a:pt x="2143" y="337"/>
                    <a:pt x="1984" y="337"/>
                    <a:pt x="1845" y="337"/>
                  </a:cubicBezTo>
                  <a:cubicBezTo>
                    <a:pt x="1813" y="369"/>
                    <a:pt x="1769" y="407"/>
                    <a:pt x="1742" y="407"/>
                  </a:cubicBezTo>
                  <a:cubicBezTo>
                    <a:pt x="1718" y="407"/>
                    <a:pt x="1707" y="379"/>
                    <a:pt x="1726" y="297"/>
                  </a:cubicBezTo>
                  <a:cubicBezTo>
                    <a:pt x="1185" y="100"/>
                    <a:pt x="912" y="1"/>
                    <a:pt x="7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7620;p9">
              <a:extLst>
                <a:ext uri="{FF2B5EF4-FFF2-40B4-BE49-F238E27FC236}">
                  <a16:creationId xmlns:a16="http://schemas.microsoft.com/office/drawing/2014/main" id="{E3D7C97E-525D-4F55-B05A-82BCE64BFFA5}"/>
                </a:ext>
              </a:extLst>
            </p:cNvPr>
            <p:cNvSpPr/>
            <p:nvPr/>
          </p:nvSpPr>
          <p:spPr>
            <a:xfrm>
              <a:off x="4168800" y="3749675"/>
              <a:ext cx="52250" cy="50250"/>
            </a:xfrm>
            <a:custGeom>
              <a:avLst/>
              <a:gdLst/>
              <a:ahLst/>
              <a:cxnLst/>
              <a:rect l="l" t="t" r="r" b="b"/>
              <a:pathLst>
                <a:path w="2090" h="2010" extrusionOk="0">
                  <a:moveTo>
                    <a:pt x="239" y="1"/>
                  </a:moveTo>
                  <a:cubicBezTo>
                    <a:pt x="160" y="1"/>
                    <a:pt x="100" y="60"/>
                    <a:pt x="40" y="100"/>
                  </a:cubicBezTo>
                  <a:cubicBezTo>
                    <a:pt x="1" y="180"/>
                    <a:pt x="1" y="259"/>
                    <a:pt x="1" y="319"/>
                  </a:cubicBezTo>
                  <a:cubicBezTo>
                    <a:pt x="20" y="359"/>
                    <a:pt x="20" y="398"/>
                    <a:pt x="40" y="418"/>
                  </a:cubicBezTo>
                  <a:cubicBezTo>
                    <a:pt x="100" y="478"/>
                    <a:pt x="140" y="558"/>
                    <a:pt x="200" y="597"/>
                  </a:cubicBezTo>
                  <a:lnTo>
                    <a:pt x="259" y="677"/>
                  </a:lnTo>
                  <a:cubicBezTo>
                    <a:pt x="319" y="717"/>
                    <a:pt x="359" y="776"/>
                    <a:pt x="438" y="816"/>
                  </a:cubicBezTo>
                  <a:cubicBezTo>
                    <a:pt x="856" y="1194"/>
                    <a:pt x="1194" y="1592"/>
                    <a:pt x="1532" y="2010"/>
                  </a:cubicBezTo>
                  <a:cubicBezTo>
                    <a:pt x="1711" y="1990"/>
                    <a:pt x="1851" y="1950"/>
                    <a:pt x="2010" y="1910"/>
                  </a:cubicBezTo>
                  <a:cubicBezTo>
                    <a:pt x="2010" y="1851"/>
                    <a:pt x="2030" y="1791"/>
                    <a:pt x="2030" y="1711"/>
                  </a:cubicBezTo>
                  <a:cubicBezTo>
                    <a:pt x="2030" y="1711"/>
                    <a:pt x="2050" y="1711"/>
                    <a:pt x="2089" y="1672"/>
                  </a:cubicBezTo>
                  <a:cubicBezTo>
                    <a:pt x="2089" y="1652"/>
                    <a:pt x="2050" y="1592"/>
                    <a:pt x="2010" y="1572"/>
                  </a:cubicBezTo>
                  <a:cubicBezTo>
                    <a:pt x="1333" y="1134"/>
                    <a:pt x="916" y="438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7621;p9">
              <a:extLst>
                <a:ext uri="{FF2B5EF4-FFF2-40B4-BE49-F238E27FC236}">
                  <a16:creationId xmlns:a16="http://schemas.microsoft.com/office/drawing/2014/main" id="{CA0F9204-796C-4782-A86D-62702833F34F}"/>
                </a:ext>
              </a:extLst>
            </p:cNvPr>
            <p:cNvSpPr/>
            <p:nvPr/>
          </p:nvSpPr>
          <p:spPr>
            <a:xfrm>
              <a:off x="4160850" y="3752750"/>
              <a:ext cx="48750" cy="49175"/>
            </a:xfrm>
            <a:custGeom>
              <a:avLst/>
              <a:gdLst/>
              <a:ahLst/>
              <a:cxnLst/>
              <a:rect l="l" t="t" r="r" b="b"/>
              <a:pathLst>
                <a:path w="1950" h="1967" extrusionOk="0">
                  <a:moveTo>
                    <a:pt x="121" y="1"/>
                  </a:moveTo>
                  <a:cubicBezTo>
                    <a:pt x="76" y="1"/>
                    <a:pt x="43" y="33"/>
                    <a:pt x="0" y="76"/>
                  </a:cubicBezTo>
                  <a:cubicBezTo>
                    <a:pt x="40" y="236"/>
                    <a:pt x="80" y="355"/>
                    <a:pt x="179" y="454"/>
                  </a:cubicBezTo>
                  <a:cubicBezTo>
                    <a:pt x="617" y="872"/>
                    <a:pt x="1114" y="1210"/>
                    <a:pt x="1313" y="1827"/>
                  </a:cubicBezTo>
                  <a:cubicBezTo>
                    <a:pt x="1343" y="1936"/>
                    <a:pt x="1423" y="1966"/>
                    <a:pt x="1520" y="1966"/>
                  </a:cubicBezTo>
                  <a:cubicBezTo>
                    <a:pt x="1617" y="1966"/>
                    <a:pt x="1731" y="1936"/>
                    <a:pt x="1830" y="1927"/>
                  </a:cubicBezTo>
                  <a:cubicBezTo>
                    <a:pt x="1811" y="1728"/>
                    <a:pt x="1950" y="1549"/>
                    <a:pt x="1711" y="1370"/>
                  </a:cubicBezTo>
                  <a:cubicBezTo>
                    <a:pt x="1353" y="1151"/>
                    <a:pt x="1055" y="832"/>
                    <a:pt x="736" y="554"/>
                  </a:cubicBezTo>
                  <a:cubicBezTo>
                    <a:pt x="677" y="514"/>
                    <a:pt x="637" y="454"/>
                    <a:pt x="557" y="415"/>
                  </a:cubicBezTo>
                  <a:cubicBezTo>
                    <a:pt x="498" y="335"/>
                    <a:pt x="458" y="275"/>
                    <a:pt x="378" y="236"/>
                  </a:cubicBezTo>
                  <a:cubicBezTo>
                    <a:pt x="358" y="176"/>
                    <a:pt x="319" y="136"/>
                    <a:pt x="279" y="57"/>
                  </a:cubicBezTo>
                  <a:cubicBezTo>
                    <a:pt x="239" y="57"/>
                    <a:pt x="219" y="37"/>
                    <a:pt x="179" y="17"/>
                  </a:cubicBezTo>
                  <a:cubicBezTo>
                    <a:pt x="157" y="6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7622;p9">
              <a:extLst>
                <a:ext uri="{FF2B5EF4-FFF2-40B4-BE49-F238E27FC236}">
                  <a16:creationId xmlns:a16="http://schemas.microsoft.com/office/drawing/2014/main" id="{24F1A1F0-8F66-477C-968D-05D5B4DADB26}"/>
                </a:ext>
              </a:extLst>
            </p:cNvPr>
            <p:cNvSpPr/>
            <p:nvPr/>
          </p:nvSpPr>
          <p:spPr>
            <a:xfrm>
              <a:off x="4721825" y="3933175"/>
              <a:ext cx="42800" cy="31675"/>
            </a:xfrm>
            <a:custGeom>
              <a:avLst/>
              <a:gdLst/>
              <a:ahLst/>
              <a:cxnLst/>
              <a:rect l="l" t="t" r="r" b="b"/>
              <a:pathLst>
                <a:path w="1712" h="1267" extrusionOk="0">
                  <a:moveTo>
                    <a:pt x="194" y="1"/>
                  </a:moveTo>
                  <a:cubicBezTo>
                    <a:pt x="156" y="1"/>
                    <a:pt x="118" y="1"/>
                    <a:pt x="80" y="1"/>
                  </a:cubicBezTo>
                  <a:cubicBezTo>
                    <a:pt x="20" y="61"/>
                    <a:pt x="20" y="100"/>
                    <a:pt x="20" y="180"/>
                  </a:cubicBezTo>
                  <a:cubicBezTo>
                    <a:pt x="60" y="220"/>
                    <a:pt x="100" y="260"/>
                    <a:pt x="179" y="260"/>
                  </a:cubicBezTo>
                  <a:cubicBezTo>
                    <a:pt x="259" y="260"/>
                    <a:pt x="279" y="279"/>
                    <a:pt x="259" y="359"/>
                  </a:cubicBezTo>
                  <a:cubicBezTo>
                    <a:pt x="179" y="419"/>
                    <a:pt x="100" y="478"/>
                    <a:pt x="20" y="558"/>
                  </a:cubicBezTo>
                  <a:cubicBezTo>
                    <a:pt x="0" y="677"/>
                    <a:pt x="60" y="777"/>
                    <a:pt x="159" y="876"/>
                  </a:cubicBezTo>
                  <a:cubicBezTo>
                    <a:pt x="219" y="916"/>
                    <a:pt x="299" y="936"/>
                    <a:pt x="378" y="936"/>
                  </a:cubicBezTo>
                  <a:cubicBezTo>
                    <a:pt x="406" y="930"/>
                    <a:pt x="433" y="927"/>
                    <a:pt x="460" y="927"/>
                  </a:cubicBezTo>
                  <a:cubicBezTo>
                    <a:pt x="754" y="927"/>
                    <a:pt x="1016" y="1266"/>
                    <a:pt x="1319" y="1266"/>
                  </a:cubicBezTo>
                  <a:cubicBezTo>
                    <a:pt x="1430" y="1266"/>
                    <a:pt x="1546" y="1220"/>
                    <a:pt x="1671" y="1095"/>
                  </a:cubicBezTo>
                  <a:cubicBezTo>
                    <a:pt x="1671" y="1095"/>
                    <a:pt x="1691" y="1075"/>
                    <a:pt x="1691" y="1016"/>
                  </a:cubicBezTo>
                  <a:cubicBezTo>
                    <a:pt x="1711" y="976"/>
                    <a:pt x="1691" y="956"/>
                    <a:pt x="1651" y="896"/>
                  </a:cubicBezTo>
                  <a:cubicBezTo>
                    <a:pt x="1492" y="836"/>
                    <a:pt x="1313" y="777"/>
                    <a:pt x="1174" y="717"/>
                  </a:cubicBezTo>
                  <a:cubicBezTo>
                    <a:pt x="1055" y="677"/>
                    <a:pt x="816" y="717"/>
                    <a:pt x="876" y="518"/>
                  </a:cubicBezTo>
                  <a:cubicBezTo>
                    <a:pt x="900" y="397"/>
                    <a:pt x="997" y="379"/>
                    <a:pt x="1102" y="379"/>
                  </a:cubicBezTo>
                  <a:cubicBezTo>
                    <a:pt x="1146" y="379"/>
                    <a:pt x="1191" y="382"/>
                    <a:pt x="1233" y="382"/>
                  </a:cubicBezTo>
                  <a:cubicBezTo>
                    <a:pt x="1254" y="382"/>
                    <a:pt x="1275" y="382"/>
                    <a:pt x="1293" y="379"/>
                  </a:cubicBezTo>
                  <a:cubicBezTo>
                    <a:pt x="968" y="17"/>
                    <a:pt x="576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7623;p9">
              <a:extLst>
                <a:ext uri="{FF2B5EF4-FFF2-40B4-BE49-F238E27FC236}">
                  <a16:creationId xmlns:a16="http://schemas.microsoft.com/office/drawing/2014/main" id="{51CB1FAE-F9D0-4E3F-B869-DC4D881DCD27}"/>
                </a:ext>
              </a:extLst>
            </p:cNvPr>
            <p:cNvSpPr/>
            <p:nvPr/>
          </p:nvSpPr>
          <p:spPr>
            <a:xfrm>
              <a:off x="4596000" y="3815325"/>
              <a:ext cx="71150" cy="24900"/>
            </a:xfrm>
            <a:custGeom>
              <a:avLst/>
              <a:gdLst/>
              <a:ahLst/>
              <a:cxnLst/>
              <a:rect l="l" t="t" r="r" b="b"/>
              <a:pathLst>
                <a:path w="2846" h="996" extrusionOk="0">
                  <a:moveTo>
                    <a:pt x="179" y="0"/>
                  </a:moveTo>
                  <a:lnTo>
                    <a:pt x="0" y="160"/>
                  </a:lnTo>
                  <a:cubicBezTo>
                    <a:pt x="915" y="617"/>
                    <a:pt x="1870" y="736"/>
                    <a:pt x="2845" y="995"/>
                  </a:cubicBezTo>
                  <a:cubicBezTo>
                    <a:pt x="2029" y="458"/>
                    <a:pt x="1134" y="1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7624;p9">
              <a:extLst>
                <a:ext uri="{FF2B5EF4-FFF2-40B4-BE49-F238E27FC236}">
                  <a16:creationId xmlns:a16="http://schemas.microsoft.com/office/drawing/2014/main" id="{345A79C5-04A9-48F6-B32C-45B535F101B2}"/>
                </a:ext>
              </a:extLst>
            </p:cNvPr>
            <p:cNvSpPr/>
            <p:nvPr/>
          </p:nvSpPr>
          <p:spPr>
            <a:xfrm>
              <a:off x="4662150" y="3863075"/>
              <a:ext cx="41300" cy="22400"/>
            </a:xfrm>
            <a:custGeom>
              <a:avLst/>
              <a:gdLst/>
              <a:ahLst/>
              <a:cxnLst/>
              <a:rect l="l" t="t" r="r" b="b"/>
              <a:pathLst>
                <a:path w="1652" h="896" extrusionOk="0">
                  <a:moveTo>
                    <a:pt x="378" y="0"/>
                  </a:moveTo>
                  <a:cubicBezTo>
                    <a:pt x="299" y="179"/>
                    <a:pt x="179" y="298"/>
                    <a:pt x="0" y="378"/>
                  </a:cubicBezTo>
                  <a:cubicBezTo>
                    <a:pt x="60" y="577"/>
                    <a:pt x="299" y="537"/>
                    <a:pt x="378" y="696"/>
                  </a:cubicBezTo>
                  <a:cubicBezTo>
                    <a:pt x="776" y="776"/>
                    <a:pt x="1154" y="836"/>
                    <a:pt x="1592" y="895"/>
                  </a:cubicBezTo>
                  <a:cubicBezTo>
                    <a:pt x="1592" y="836"/>
                    <a:pt x="1611" y="816"/>
                    <a:pt x="1651" y="796"/>
                  </a:cubicBezTo>
                  <a:cubicBezTo>
                    <a:pt x="1592" y="577"/>
                    <a:pt x="1333" y="517"/>
                    <a:pt x="1253" y="318"/>
                  </a:cubicBezTo>
                  <a:cubicBezTo>
                    <a:pt x="995" y="100"/>
                    <a:pt x="696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7625;p9">
              <a:extLst>
                <a:ext uri="{FF2B5EF4-FFF2-40B4-BE49-F238E27FC236}">
                  <a16:creationId xmlns:a16="http://schemas.microsoft.com/office/drawing/2014/main" id="{79F226D5-B54C-4280-BDBC-E88BB57CA977}"/>
                </a:ext>
              </a:extLst>
            </p:cNvPr>
            <p:cNvSpPr/>
            <p:nvPr/>
          </p:nvSpPr>
          <p:spPr>
            <a:xfrm>
              <a:off x="4484100" y="3816825"/>
              <a:ext cx="59200" cy="16925"/>
            </a:xfrm>
            <a:custGeom>
              <a:avLst/>
              <a:gdLst/>
              <a:ahLst/>
              <a:cxnLst/>
              <a:rect l="l" t="t" r="r" b="b"/>
              <a:pathLst>
                <a:path w="2368" h="677" extrusionOk="0">
                  <a:moveTo>
                    <a:pt x="80" y="0"/>
                  </a:moveTo>
                  <a:cubicBezTo>
                    <a:pt x="160" y="179"/>
                    <a:pt x="498" y="159"/>
                    <a:pt x="458" y="398"/>
                  </a:cubicBezTo>
                  <a:cubicBezTo>
                    <a:pt x="418" y="577"/>
                    <a:pt x="160" y="478"/>
                    <a:pt x="1" y="537"/>
                  </a:cubicBezTo>
                  <a:cubicBezTo>
                    <a:pt x="146" y="658"/>
                    <a:pt x="298" y="676"/>
                    <a:pt x="458" y="676"/>
                  </a:cubicBezTo>
                  <a:cubicBezTo>
                    <a:pt x="526" y="676"/>
                    <a:pt x="595" y="673"/>
                    <a:pt x="665" y="673"/>
                  </a:cubicBezTo>
                  <a:cubicBezTo>
                    <a:pt x="702" y="673"/>
                    <a:pt x="739" y="674"/>
                    <a:pt x="776" y="676"/>
                  </a:cubicBezTo>
                  <a:cubicBezTo>
                    <a:pt x="883" y="448"/>
                    <a:pt x="1002" y="383"/>
                    <a:pt x="1203" y="383"/>
                  </a:cubicBezTo>
                  <a:cubicBezTo>
                    <a:pt x="1265" y="383"/>
                    <a:pt x="1334" y="389"/>
                    <a:pt x="1413" y="398"/>
                  </a:cubicBezTo>
                  <a:cubicBezTo>
                    <a:pt x="1635" y="426"/>
                    <a:pt x="1848" y="599"/>
                    <a:pt x="2072" y="599"/>
                  </a:cubicBezTo>
                  <a:cubicBezTo>
                    <a:pt x="2168" y="599"/>
                    <a:pt x="2266" y="567"/>
                    <a:pt x="2368" y="478"/>
                  </a:cubicBezTo>
                  <a:cubicBezTo>
                    <a:pt x="1652" y="100"/>
                    <a:pt x="856" y="13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7626;p9">
              <a:extLst>
                <a:ext uri="{FF2B5EF4-FFF2-40B4-BE49-F238E27FC236}">
                  <a16:creationId xmlns:a16="http://schemas.microsoft.com/office/drawing/2014/main" id="{6675CF31-4276-4125-BD1A-94C60197B2E6}"/>
                </a:ext>
              </a:extLst>
            </p:cNvPr>
            <p:cNvSpPr/>
            <p:nvPr/>
          </p:nvSpPr>
          <p:spPr>
            <a:xfrm>
              <a:off x="4455750" y="3907325"/>
              <a:ext cx="48775" cy="13075"/>
            </a:xfrm>
            <a:custGeom>
              <a:avLst/>
              <a:gdLst/>
              <a:ahLst/>
              <a:cxnLst/>
              <a:rect l="l" t="t" r="r" b="b"/>
              <a:pathLst>
                <a:path w="1951" h="523" extrusionOk="0">
                  <a:moveTo>
                    <a:pt x="1" y="1"/>
                  </a:moveTo>
                  <a:cubicBezTo>
                    <a:pt x="200" y="319"/>
                    <a:pt x="617" y="40"/>
                    <a:pt x="956" y="319"/>
                  </a:cubicBezTo>
                  <a:cubicBezTo>
                    <a:pt x="717" y="339"/>
                    <a:pt x="597" y="339"/>
                    <a:pt x="458" y="359"/>
                  </a:cubicBezTo>
                  <a:cubicBezTo>
                    <a:pt x="681" y="474"/>
                    <a:pt x="903" y="522"/>
                    <a:pt x="1125" y="522"/>
                  </a:cubicBezTo>
                  <a:cubicBezTo>
                    <a:pt x="1400" y="522"/>
                    <a:pt x="1675" y="449"/>
                    <a:pt x="1950" y="339"/>
                  </a:cubicBezTo>
                  <a:cubicBezTo>
                    <a:pt x="1804" y="120"/>
                    <a:pt x="1625" y="18"/>
                    <a:pt x="1366" y="18"/>
                  </a:cubicBezTo>
                  <a:cubicBezTo>
                    <a:pt x="1342" y="18"/>
                    <a:pt x="1318" y="19"/>
                    <a:pt x="1294" y="20"/>
                  </a:cubicBezTo>
                  <a:cubicBezTo>
                    <a:pt x="1210" y="24"/>
                    <a:pt x="1125" y="26"/>
                    <a:pt x="1039" y="26"/>
                  </a:cubicBezTo>
                  <a:cubicBezTo>
                    <a:pt x="695" y="26"/>
                    <a:pt x="33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7627;p9">
              <a:extLst>
                <a:ext uri="{FF2B5EF4-FFF2-40B4-BE49-F238E27FC236}">
                  <a16:creationId xmlns:a16="http://schemas.microsoft.com/office/drawing/2014/main" id="{0BD093BF-42F6-4DC3-A0AC-2A766F72D514}"/>
                </a:ext>
              </a:extLst>
            </p:cNvPr>
            <p:cNvSpPr/>
            <p:nvPr/>
          </p:nvSpPr>
          <p:spPr>
            <a:xfrm>
              <a:off x="4867525" y="3932700"/>
              <a:ext cx="30875" cy="27950"/>
            </a:xfrm>
            <a:custGeom>
              <a:avLst/>
              <a:gdLst/>
              <a:ahLst/>
              <a:cxnLst/>
              <a:rect l="l" t="t" r="r" b="b"/>
              <a:pathLst>
                <a:path w="1235" h="1118" extrusionOk="0">
                  <a:moveTo>
                    <a:pt x="518" y="40"/>
                  </a:moveTo>
                  <a:cubicBezTo>
                    <a:pt x="339" y="119"/>
                    <a:pt x="120" y="0"/>
                    <a:pt x="1" y="219"/>
                  </a:cubicBezTo>
                  <a:cubicBezTo>
                    <a:pt x="299" y="517"/>
                    <a:pt x="518" y="855"/>
                    <a:pt x="896" y="1094"/>
                  </a:cubicBezTo>
                  <a:cubicBezTo>
                    <a:pt x="936" y="1110"/>
                    <a:pt x="971" y="1117"/>
                    <a:pt x="1001" y="1117"/>
                  </a:cubicBezTo>
                  <a:cubicBezTo>
                    <a:pt x="1120" y="1117"/>
                    <a:pt x="1171" y="1006"/>
                    <a:pt x="1234" y="895"/>
                  </a:cubicBezTo>
                  <a:cubicBezTo>
                    <a:pt x="1055" y="577"/>
                    <a:pt x="936" y="179"/>
                    <a:pt x="51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7628;p9">
              <a:extLst>
                <a:ext uri="{FF2B5EF4-FFF2-40B4-BE49-F238E27FC236}">
                  <a16:creationId xmlns:a16="http://schemas.microsoft.com/office/drawing/2014/main" id="{414E38E0-3B46-4218-AC7E-7E489C454E16}"/>
                </a:ext>
              </a:extLst>
            </p:cNvPr>
            <p:cNvSpPr/>
            <p:nvPr/>
          </p:nvSpPr>
          <p:spPr>
            <a:xfrm>
              <a:off x="4818800" y="3892900"/>
              <a:ext cx="40300" cy="29000"/>
            </a:xfrm>
            <a:custGeom>
              <a:avLst/>
              <a:gdLst/>
              <a:ahLst/>
              <a:cxnLst/>
              <a:rect l="l" t="t" r="r" b="b"/>
              <a:pathLst>
                <a:path w="1612" h="1160" extrusionOk="0">
                  <a:moveTo>
                    <a:pt x="955" y="1"/>
                  </a:moveTo>
                  <a:cubicBezTo>
                    <a:pt x="896" y="21"/>
                    <a:pt x="816" y="40"/>
                    <a:pt x="756" y="60"/>
                  </a:cubicBezTo>
                  <a:cubicBezTo>
                    <a:pt x="663" y="113"/>
                    <a:pt x="571" y="122"/>
                    <a:pt x="484" y="122"/>
                  </a:cubicBezTo>
                  <a:cubicBezTo>
                    <a:pt x="440" y="122"/>
                    <a:pt x="398" y="120"/>
                    <a:pt x="358" y="120"/>
                  </a:cubicBezTo>
                  <a:cubicBezTo>
                    <a:pt x="335" y="115"/>
                    <a:pt x="311" y="113"/>
                    <a:pt x="288" y="113"/>
                  </a:cubicBezTo>
                  <a:cubicBezTo>
                    <a:pt x="212" y="113"/>
                    <a:pt x="136" y="139"/>
                    <a:pt x="60" y="200"/>
                  </a:cubicBezTo>
                  <a:lnTo>
                    <a:pt x="0" y="239"/>
                  </a:lnTo>
                  <a:cubicBezTo>
                    <a:pt x="319" y="637"/>
                    <a:pt x="796" y="876"/>
                    <a:pt x="1254" y="1095"/>
                  </a:cubicBezTo>
                  <a:cubicBezTo>
                    <a:pt x="1338" y="1133"/>
                    <a:pt x="1410" y="1160"/>
                    <a:pt x="1467" y="1160"/>
                  </a:cubicBezTo>
                  <a:cubicBezTo>
                    <a:pt x="1559" y="1160"/>
                    <a:pt x="1612" y="1092"/>
                    <a:pt x="1612" y="896"/>
                  </a:cubicBezTo>
                  <a:cubicBezTo>
                    <a:pt x="1273" y="697"/>
                    <a:pt x="1154" y="319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7629;p9">
              <a:extLst>
                <a:ext uri="{FF2B5EF4-FFF2-40B4-BE49-F238E27FC236}">
                  <a16:creationId xmlns:a16="http://schemas.microsoft.com/office/drawing/2014/main" id="{1FAF7609-4E5F-439B-A778-79415B400D1F}"/>
                </a:ext>
              </a:extLst>
            </p:cNvPr>
            <p:cNvSpPr/>
            <p:nvPr/>
          </p:nvSpPr>
          <p:spPr>
            <a:xfrm>
              <a:off x="4380150" y="3802425"/>
              <a:ext cx="43800" cy="15900"/>
            </a:xfrm>
            <a:custGeom>
              <a:avLst/>
              <a:gdLst/>
              <a:ahLst/>
              <a:cxnLst/>
              <a:rect l="l" t="t" r="r" b="b"/>
              <a:pathLst>
                <a:path w="1752" h="636" extrusionOk="0">
                  <a:moveTo>
                    <a:pt x="301" y="1"/>
                  </a:moveTo>
                  <a:cubicBezTo>
                    <a:pt x="203" y="1"/>
                    <a:pt x="104" y="6"/>
                    <a:pt x="1" y="19"/>
                  </a:cubicBezTo>
                  <a:cubicBezTo>
                    <a:pt x="100" y="158"/>
                    <a:pt x="140" y="238"/>
                    <a:pt x="220" y="337"/>
                  </a:cubicBezTo>
                  <a:cubicBezTo>
                    <a:pt x="359" y="477"/>
                    <a:pt x="598" y="357"/>
                    <a:pt x="737" y="477"/>
                  </a:cubicBezTo>
                  <a:cubicBezTo>
                    <a:pt x="836" y="516"/>
                    <a:pt x="936" y="516"/>
                    <a:pt x="1035" y="536"/>
                  </a:cubicBezTo>
                  <a:cubicBezTo>
                    <a:pt x="1254" y="437"/>
                    <a:pt x="1592" y="636"/>
                    <a:pt x="1752" y="218"/>
                  </a:cubicBezTo>
                  <a:cubicBezTo>
                    <a:pt x="1251" y="151"/>
                    <a:pt x="807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7630;p9">
              <a:extLst>
                <a:ext uri="{FF2B5EF4-FFF2-40B4-BE49-F238E27FC236}">
                  <a16:creationId xmlns:a16="http://schemas.microsoft.com/office/drawing/2014/main" id="{5D5C43AF-064B-4874-9E70-782AFB680E30}"/>
                </a:ext>
              </a:extLst>
            </p:cNvPr>
            <p:cNvSpPr/>
            <p:nvPr/>
          </p:nvSpPr>
          <p:spPr>
            <a:xfrm>
              <a:off x="4728275" y="3831225"/>
              <a:ext cx="33350" cy="28875"/>
            </a:xfrm>
            <a:custGeom>
              <a:avLst/>
              <a:gdLst/>
              <a:ahLst/>
              <a:cxnLst/>
              <a:rect l="l" t="t" r="r" b="b"/>
              <a:pathLst>
                <a:path w="1334" h="1155" extrusionOk="0">
                  <a:moveTo>
                    <a:pt x="180" y="1"/>
                  </a:moveTo>
                  <a:cubicBezTo>
                    <a:pt x="41" y="81"/>
                    <a:pt x="1" y="220"/>
                    <a:pt x="1" y="399"/>
                  </a:cubicBezTo>
                  <a:cubicBezTo>
                    <a:pt x="339" y="757"/>
                    <a:pt x="657" y="1095"/>
                    <a:pt x="1175" y="1155"/>
                  </a:cubicBezTo>
                  <a:cubicBezTo>
                    <a:pt x="1314" y="1075"/>
                    <a:pt x="1334" y="936"/>
                    <a:pt x="1334" y="797"/>
                  </a:cubicBezTo>
                  <a:cubicBezTo>
                    <a:pt x="1314" y="717"/>
                    <a:pt x="1294" y="638"/>
                    <a:pt x="1234" y="578"/>
                  </a:cubicBezTo>
                  <a:cubicBezTo>
                    <a:pt x="916" y="359"/>
                    <a:pt x="637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7631;p9">
              <a:extLst>
                <a:ext uri="{FF2B5EF4-FFF2-40B4-BE49-F238E27FC236}">
                  <a16:creationId xmlns:a16="http://schemas.microsoft.com/office/drawing/2014/main" id="{ACAA6934-7A3B-4F0B-9A36-BDF93BA9EF76}"/>
                </a:ext>
              </a:extLst>
            </p:cNvPr>
            <p:cNvSpPr/>
            <p:nvPr/>
          </p:nvSpPr>
          <p:spPr>
            <a:xfrm>
              <a:off x="4749175" y="3902850"/>
              <a:ext cx="49250" cy="22900"/>
            </a:xfrm>
            <a:custGeom>
              <a:avLst/>
              <a:gdLst/>
              <a:ahLst/>
              <a:cxnLst/>
              <a:rect l="l" t="t" r="r" b="b"/>
              <a:pathLst>
                <a:path w="1970" h="916" extrusionOk="0">
                  <a:moveTo>
                    <a:pt x="378" y="1"/>
                  </a:moveTo>
                  <a:cubicBezTo>
                    <a:pt x="219" y="1"/>
                    <a:pt x="80" y="20"/>
                    <a:pt x="0" y="219"/>
                  </a:cubicBezTo>
                  <a:cubicBezTo>
                    <a:pt x="577" y="538"/>
                    <a:pt x="1214" y="737"/>
                    <a:pt x="1970" y="916"/>
                  </a:cubicBezTo>
                  <a:cubicBezTo>
                    <a:pt x="1512" y="339"/>
                    <a:pt x="876" y="279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7632;p9">
              <a:extLst>
                <a:ext uri="{FF2B5EF4-FFF2-40B4-BE49-F238E27FC236}">
                  <a16:creationId xmlns:a16="http://schemas.microsoft.com/office/drawing/2014/main" id="{28C6F0A2-BE14-44B3-AB62-F346A8914DF6}"/>
                </a:ext>
              </a:extLst>
            </p:cNvPr>
            <p:cNvSpPr/>
            <p:nvPr/>
          </p:nvSpPr>
          <p:spPr>
            <a:xfrm>
              <a:off x="4323975" y="3904225"/>
              <a:ext cx="70125" cy="13325"/>
            </a:xfrm>
            <a:custGeom>
              <a:avLst/>
              <a:gdLst/>
              <a:ahLst/>
              <a:cxnLst/>
              <a:rect l="l" t="t" r="r" b="b"/>
              <a:pathLst>
                <a:path w="2805" h="533" extrusionOk="0">
                  <a:moveTo>
                    <a:pt x="1957" y="0"/>
                  </a:moveTo>
                  <a:cubicBezTo>
                    <a:pt x="1305" y="0"/>
                    <a:pt x="652" y="181"/>
                    <a:pt x="0" y="264"/>
                  </a:cubicBezTo>
                  <a:lnTo>
                    <a:pt x="0" y="343"/>
                  </a:lnTo>
                  <a:cubicBezTo>
                    <a:pt x="344" y="482"/>
                    <a:pt x="688" y="533"/>
                    <a:pt x="1032" y="533"/>
                  </a:cubicBezTo>
                  <a:cubicBezTo>
                    <a:pt x="1623" y="533"/>
                    <a:pt x="2214" y="384"/>
                    <a:pt x="2805" y="284"/>
                  </a:cubicBezTo>
                  <a:lnTo>
                    <a:pt x="2805" y="125"/>
                  </a:lnTo>
                  <a:cubicBezTo>
                    <a:pt x="2522" y="34"/>
                    <a:pt x="2239" y="0"/>
                    <a:pt x="1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7633;p9">
              <a:extLst>
                <a:ext uri="{FF2B5EF4-FFF2-40B4-BE49-F238E27FC236}">
                  <a16:creationId xmlns:a16="http://schemas.microsoft.com/office/drawing/2014/main" id="{4D08EA27-A5F8-44D2-96B9-5BC1427F91B9}"/>
                </a:ext>
              </a:extLst>
            </p:cNvPr>
            <p:cNvSpPr/>
            <p:nvPr/>
          </p:nvSpPr>
          <p:spPr>
            <a:xfrm>
              <a:off x="4231475" y="3714650"/>
              <a:ext cx="57700" cy="8700"/>
            </a:xfrm>
            <a:custGeom>
              <a:avLst/>
              <a:gdLst/>
              <a:ahLst/>
              <a:cxnLst/>
              <a:rect l="l" t="t" r="r" b="b"/>
              <a:pathLst>
                <a:path w="2308" h="348" extrusionOk="0">
                  <a:moveTo>
                    <a:pt x="2051" y="0"/>
                  </a:moveTo>
                  <a:cubicBezTo>
                    <a:pt x="2032" y="0"/>
                    <a:pt x="2011" y="3"/>
                    <a:pt x="1989" y="9"/>
                  </a:cubicBezTo>
                  <a:cubicBezTo>
                    <a:pt x="1688" y="75"/>
                    <a:pt x="1391" y="96"/>
                    <a:pt x="1097" y="96"/>
                  </a:cubicBezTo>
                  <a:cubicBezTo>
                    <a:pt x="769" y="96"/>
                    <a:pt x="444" y="70"/>
                    <a:pt x="119" y="49"/>
                  </a:cubicBezTo>
                  <a:cubicBezTo>
                    <a:pt x="100" y="49"/>
                    <a:pt x="40" y="109"/>
                    <a:pt x="0" y="148"/>
                  </a:cubicBezTo>
                  <a:cubicBezTo>
                    <a:pt x="60" y="288"/>
                    <a:pt x="259" y="208"/>
                    <a:pt x="358" y="347"/>
                  </a:cubicBezTo>
                  <a:lnTo>
                    <a:pt x="2129" y="347"/>
                  </a:lnTo>
                  <a:lnTo>
                    <a:pt x="2308" y="168"/>
                  </a:lnTo>
                  <a:cubicBezTo>
                    <a:pt x="2240" y="84"/>
                    <a:pt x="2159" y="0"/>
                    <a:pt x="2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7634;p9">
              <a:extLst>
                <a:ext uri="{FF2B5EF4-FFF2-40B4-BE49-F238E27FC236}">
                  <a16:creationId xmlns:a16="http://schemas.microsoft.com/office/drawing/2014/main" id="{B60AAAF1-A3A6-4D7A-9AFC-409DCE1EFE70}"/>
                </a:ext>
              </a:extLst>
            </p:cNvPr>
            <p:cNvSpPr/>
            <p:nvPr/>
          </p:nvSpPr>
          <p:spPr>
            <a:xfrm>
              <a:off x="4319500" y="3683375"/>
              <a:ext cx="57200" cy="9600"/>
            </a:xfrm>
            <a:custGeom>
              <a:avLst/>
              <a:gdLst/>
              <a:ahLst/>
              <a:cxnLst/>
              <a:rect l="l" t="t" r="r" b="b"/>
              <a:pathLst>
                <a:path w="2288" h="384" extrusionOk="0">
                  <a:moveTo>
                    <a:pt x="525" y="0"/>
                  </a:moveTo>
                  <a:cubicBezTo>
                    <a:pt x="352" y="0"/>
                    <a:pt x="177" y="9"/>
                    <a:pt x="0" y="27"/>
                  </a:cubicBezTo>
                  <a:lnTo>
                    <a:pt x="0" y="206"/>
                  </a:lnTo>
                  <a:cubicBezTo>
                    <a:pt x="58" y="201"/>
                    <a:pt x="116" y="199"/>
                    <a:pt x="174" y="199"/>
                  </a:cubicBezTo>
                  <a:cubicBezTo>
                    <a:pt x="727" y="199"/>
                    <a:pt x="1279" y="384"/>
                    <a:pt x="1815" y="384"/>
                  </a:cubicBezTo>
                  <a:cubicBezTo>
                    <a:pt x="1974" y="384"/>
                    <a:pt x="2132" y="367"/>
                    <a:pt x="2288" y="325"/>
                  </a:cubicBezTo>
                  <a:cubicBezTo>
                    <a:pt x="1715" y="109"/>
                    <a:pt x="1131" y="0"/>
                    <a:pt x="5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7635;p9">
              <a:extLst>
                <a:ext uri="{FF2B5EF4-FFF2-40B4-BE49-F238E27FC236}">
                  <a16:creationId xmlns:a16="http://schemas.microsoft.com/office/drawing/2014/main" id="{CB603B64-941A-416D-9E94-1E43FB7EBFD6}"/>
                </a:ext>
              </a:extLst>
            </p:cNvPr>
            <p:cNvSpPr/>
            <p:nvPr/>
          </p:nvSpPr>
          <p:spPr>
            <a:xfrm>
              <a:off x="4213550" y="3837950"/>
              <a:ext cx="48775" cy="12200"/>
            </a:xfrm>
            <a:custGeom>
              <a:avLst/>
              <a:gdLst/>
              <a:ahLst/>
              <a:cxnLst/>
              <a:rect l="l" t="t" r="r" b="b"/>
              <a:pathLst>
                <a:path w="1951" h="488" extrusionOk="0">
                  <a:moveTo>
                    <a:pt x="1264" y="1"/>
                  </a:moveTo>
                  <a:cubicBezTo>
                    <a:pt x="826" y="1"/>
                    <a:pt x="409" y="111"/>
                    <a:pt x="1" y="309"/>
                  </a:cubicBezTo>
                  <a:cubicBezTo>
                    <a:pt x="21" y="349"/>
                    <a:pt x="41" y="408"/>
                    <a:pt x="41" y="488"/>
                  </a:cubicBezTo>
                  <a:cubicBezTo>
                    <a:pt x="697" y="329"/>
                    <a:pt x="1314" y="209"/>
                    <a:pt x="1950" y="90"/>
                  </a:cubicBezTo>
                  <a:cubicBezTo>
                    <a:pt x="1715" y="30"/>
                    <a:pt x="1487" y="1"/>
                    <a:pt x="1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7636;p9">
              <a:extLst>
                <a:ext uri="{FF2B5EF4-FFF2-40B4-BE49-F238E27FC236}">
                  <a16:creationId xmlns:a16="http://schemas.microsoft.com/office/drawing/2014/main" id="{DBC8F2CB-53BA-49D6-A744-BAC12476CEF5}"/>
                </a:ext>
              </a:extLst>
            </p:cNvPr>
            <p:cNvSpPr/>
            <p:nvPr/>
          </p:nvSpPr>
          <p:spPr>
            <a:xfrm>
              <a:off x="4701425" y="3880475"/>
              <a:ext cx="42300" cy="22400"/>
            </a:xfrm>
            <a:custGeom>
              <a:avLst/>
              <a:gdLst/>
              <a:ahLst/>
              <a:cxnLst/>
              <a:rect l="l" t="t" r="r" b="b"/>
              <a:pathLst>
                <a:path w="1692" h="896" extrusionOk="0">
                  <a:moveTo>
                    <a:pt x="578" y="0"/>
                  </a:moveTo>
                  <a:cubicBezTo>
                    <a:pt x="399" y="40"/>
                    <a:pt x="200" y="20"/>
                    <a:pt x="40" y="159"/>
                  </a:cubicBezTo>
                  <a:lnTo>
                    <a:pt x="1" y="219"/>
                  </a:lnTo>
                  <a:cubicBezTo>
                    <a:pt x="538" y="418"/>
                    <a:pt x="1095" y="577"/>
                    <a:pt x="1592" y="896"/>
                  </a:cubicBezTo>
                  <a:cubicBezTo>
                    <a:pt x="1692" y="776"/>
                    <a:pt x="1692" y="637"/>
                    <a:pt x="1612" y="498"/>
                  </a:cubicBezTo>
                  <a:cubicBezTo>
                    <a:pt x="1294" y="259"/>
                    <a:pt x="975" y="4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7637;p9">
              <a:extLst>
                <a:ext uri="{FF2B5EF4-FFF2-40B4-BE49-F238E27FC236}">
                  <a16:creationId xmlns:a16="http://schemas.microsoft.com/office/drawing/2014/main" id="{95CC22CE-05F2-443C-8BD7-F2F960A36BDF}"/>
                </a:ext>
              </a:extLst>
            </p:cNvPr>
            <p:cNvSpPr/>
            <p:nvPr/>
          </p:nvSpPr>
          <p:spPr>
            <a:xfrm>
              <a:off x="4850625" y="3915275"/>
              <a:ext cx="30350" cy="23400"/>
            </a:xfrm>
            <a:custGeom>
              <a:avLst/>
              <a:gdLst/>
              <a:ahLst/>
              <a:cxnLst/>
              <a:rect l="l" t="t" r="r" b="b"/>
              <a:pathLst>
                <a:path w="1214" h="936" extrusionOk="0">
                  <a:moveTo>
                    <a:pt x="378" y="1"/>
                  </a:moveTo>
                  <a:cubicBezTo>
                    <a:pt x="299" y="160"/>
                    <a:pt x="140" y="160"/>
                    <a:pt x="0" y="200"/>
                  </a:cubicBezTo>
                  <a:cubicBezTo>
                    <a:pt x="140" y="518"/>
                    <a:pt x="398" y="737"/>
                    <a:pt x="697" y="916"/>
                  </a:cubicBezTo>
                  <a:cubicBezTo>
                    <a:pt x="876" y="896"/>
                    <a:pt x="1095" y="936"/>
                    <a:pt x="1214" y="737"/>
                  </a:cubicBezTo>
                  <a:cubicBezTo>
                    <a:pt x="916" y="518"/>
                    <a:pt x="737" y="14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7638;p9">
              <a:extLst>
                <a:ext uri="{FF2B5EF4-FFF2-40B4-BE49-F238E27FC236}">
                  <a16:creationId xmlns:a16="http://schemas.microsoft.com/office/drawing/2014/main" id="{C079B211-E02A-48D9-8CC5-C0C49BF90AE9}"/>
                </a:ext>
              </a:extLst>
            </p:cNvPr>
            <p:cNvSpPr/>
            <p:nvPr/>
          </p:nvSpPr>
          <p:spPr>
            <a:xfrm>
              <a:off x="4293125" y="3753125"/>
              <a:ext cx="40325" cy="9250"/>
            </a:xfrm>
            <a:custGeom>
              <a:avLst/>
              <a:gdLst/>
              <a:ahLst/>
              <a:cxnLst/>
              <a:rect l="l" t="t" r="r" b="b"/>
              <a:pathLst>
                <a:path w="1613" h="370" extrusionOk="0">
                  <a:moveTo>
                    <a:pt x="849" y="1"/>
                  </a:moveTo>
                  <a:cubicBezTo>
                    <a:pt x="561" y="1"/>
                    <a:pt x="278" y="81"/>
                    <a:pt x="1" y="241"/>
                  </a:cubicBezTo>
                  <a:cubicBezTo>
                    <a:pt x="251" y="348"/>
                    <a:pt x="502" y="369"/>
                    <a:pt x="753" y="369"/>
                  </a:cubicBezTo>
                  <a:cubicBezTo>
                    <a:pt x="920" y="369"/>
                    <a:pt x="1087" y="360"/>
                    <a:pt x="1254" y="360"/>
                  </a:cubicBezTo>
                  <a:cubicBezTo>
                    <a:pt x="1334" y="241"/>
                    <a:pt x="1533" y="340"/>
                    <a:pt x="1612" y="181"/>
                  </a:cubicBezTo>
                  <a:cubicBezTo>
                    <a:pt x="1353" y="61"/>
                    <a:pt x="1099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7639;p9">
              <a:extLst>
                <a:ext uri="{FF2B5EF4-FFF2-40B4-BE49-F238E27FC236}">
                  <a16:creationId xmlns:a16="http://schemas.microsoft.com/office/drawing/2014/main" id="{DF51BBFF-64DE-45BD-828B-F5E1901CBE5B}"/>
                </a:ext>
              </a:extLst>
            </p:cNvPr>
            <p:cNvSpPr/>
            <p:nvPr/>
          </p:nvSpPr>
          <p:spPr>
            <a:xfrm>
              <a:off x="4100675" y="3785025"/>
              <a:ext cx="34325" cy="9750"/>
            </a:xfrm>
            <a:custGeom>
              <a:avLst/>
              <a:gdLst/>
              <a:ahLst/>
              <a:cxnLst/>
              <a:rect l="l" t="t" r="r" b="b"/>
              <a:pathLst>
                <a:path w="1373" h="390" extrusionOk="0">
                  <a:moveTo>
                    <a:pt x="795" y="0"/>
                  </a:moveTo>
                  <a:cubicBezTo>
                    <a:pt x="512" y="0"/>
                    <a:pt x="238" y="68"/>
                    <a:pt x="0" y="377"/>
                  </a:cubicBezTo>
                  <a:cubicBezTo>
                    <a:pt x="61" y="386"/>
                    <a:pt x="120" y="390"/>
                    <a:pt x="177" y="390"/>
                  </a:cubicBezTo>
                  <a:cubicBezTo>
                    <a:pt x="644" y="390"/>
                    <a:pt x="1001" y="127"/>
                    <a:pt x="1373" y="39"/>
                  </a:cubicBezTo>
                  <a:cubicBezTo>
                    <a:pt x="1181" y="31"/>
                    <a:pt x="986" y="0"/>
                    <a:pt x="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7640;p9">
              <a:extLst>
                <a:ext uri="{FF2B5EF4-FFF2-40B4-BE49-F238E27FC236}">
                  <a16:creationId xmlns:a16="http://schemas.microsoft.com/office/drawing/2014/main" id="{F12D4A43-4A49-40B1-BADA-BC9DDD349080}"/>
                </a:ext>
              </a:extLst>
            </p:cNvPr>
            <p:cNvSpPr/>
            <p:nvPr/>
          </p:nvSpPr>
          <p:spPr>
            <a:xfrm>
              <a:off x="4403525" y="3695475"/>
              <a:ext cx="27400" cy="10950"/>
            </a:xfrm>
            <a:custGeom>
              <a:avLst/>
              <a:gdLst/>
              <a:ahLst/>
              <a:cxnLst/>
              <a:rect l="l" t="t" r="r" b="b"/>
              <a:pathLst>
                <a:path w="1096" h="438" extrusionOk="0">
                  <a:moveTo>
                    <a:pt x="1" y="0"/>
                  </a:moveTo>
                  <a:cubicBezTo>
                    <a:pt x="148" y="352"/>
                    <a:pt x="373" y="393"/>
                    <a:pt x="602" y="393"/>
                  </a:cubicBezTo>
                  <a:cubicBezTo>
                    <a:pt x="672" y="393"/>
                    <a:pt x="743" y="389"/>
                    <a:pt x="812" y="389"/>
                  </a:cubicBezTo>
                  <a:cubicBezTo>
                    <a:pt x="912" y="389"/>
                    <a:pt x="1009" y="397"/>
                    <a:pt x="1095" y="438"/>
                  </a:cubicBezTo>
                  <a:cubicBezTo>
                    <a:pt x="856" y="20"/>
                    <a:pt x="458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7641;p9">
              <a:extLst>
                <a:ext uri="{FF2B5EF4-FFF2-40B4-BE49-F238E27FC236}">
                  <a16:creationId xmlns:a16="http://schemas.microsoft.com/office/drawing/2014/main" id="{5BB49A09-A826-441E-88B2-10FCAA238DBD}"/>
                </a:ext>
              </a:extLst>
            </p:cNvPr>
            <p:cNvSpPr/>
            <p:nvPr/>
          </p:nvSpPr>
          <p:spPr>
            <a:xfrm>
              <a:off x="4889900" y="3955075"/>
              <a:ext cx="21425" cy="27375"/>
            </a:xfrm>
            <a:custGeom>
              <a:avLst/>
              <a:gdLst/>
              <a:ahLst/>
              <a:cxnLst/>
              <a:rect l="l" t="t" r="r" b="b"/>
              <a:pathLst>
                <a:path w="857" h="1095" extrusionOk="0">
                  <a:moveTo>
                    <a:pt x="339" y="0"/>
                  </a:moveTo>
                  <a:cubicBezTo>
                    <a:pt x="220" y="80"/>
                    <a:pt x="120" y="120"/>
                    <a:pt x="1" y="199"/>
                  </a:cubicBezTo>
                  <a:cubicBezTo>
                    <a:pt x="240" y="498"/>
                    <a:pt x="459" y="776"/>
                    <a:pt x="697" y="1035"/>
                  </a:cubicBezTo>
                  <a:cubicBezTo>
                    <a:pt x="717" y="1074"/>
                    <a:pt x="747" y="1094"/>
                    <a:pt x="777" y="1094"/>
                  </a:cubicBezTo>
                  <a:cubicBezTo>
                    <a:pt x="807" y="1094"/>
                    <a:pt x="836" y="1074"/>
                    <a:pt x="856" y="1035"/>
                  </a:cubicBezTo>
                  <a:cubicBezTo>
                    <a:pt x="856" y="617"/>
                    <a:pt x="558" y="3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7642;p9">
              <a:extLst>
                <a:ext uri="{FF2B5EF4-FFF2-40B4-BE49-F238E27FC236}">
                  <a16:creationId xmlns:a16="http://schemas.microsoft.com/office/drawing/2014/main" id="{67B94FA2-2DA4-4D89-A316-EDFA854F0EF4}"/>
                </a:ext>
              </a:extLst>
            </p:cNvPr>
            <p:cNvSpPr/>
            <p:nvPr/>
          </p:nvSpPr>
          <p:spPr>
            <a:xfrm>
              <a:off x="4552225" y="3918525"/>
              <a:ext cx="30875" cy="10225"/>
            </a:xfrm>
            <a:custGeom>
              <a:avLst/>
              <a:gdLst/>
              <a:ahLst/>
              <a:cxnLst/>
              <a:rect l="l" t="t" r="r" b="b"/>
              <a:pathLst>
                <a:path w="1235" h="409" extrusionOk="0">
                  <a:moveTo>
                    <a:pt x="557" y="1"/>
                  </a:moveTo>
                  <a:cubicBezTo>
                    <a:pt x="442" y="1"/>
                    <a:pt x="324" y="17"/>
                    <a:pt x="200" y="50"/>
                  </a:cubicBezTo>
                  <a:lnTo>
                    <a:pt x="1" y="249"/>
                  </a:lnTo>
                  <a:cubicBezTo>
                    <a:pt x="344" y="281"/>
                    <a:pt x="661" y="408"/>
                    <a:pt x="994" y="408"/>
                  </a:cubicBezTo>
                  <a:cubicBezTo>
                    <a:pt x="1067" y="408"/>
                    <a:pt x="1140" y="402"/>
                    <a:pt x="1214" y="388"/>
                  </a:cubicBezTo>
                  <a:cubicBezTo>
                    <a:pt x="1234" y="249"/>
                    <a:pt x="1175" y="169"/>
                    <a:pt x="1035" y="90"/>
                  </a:cubicBezTo>
                  <a:cubicBezTo>
                    <a:pt x="873" y="32"/>
                    <a:pt x="718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7643;p9">
              <a:extLst>
                <a:ext uri="{FF2B5EF4-FFF2-40B4-BE49-F238E27FC236}">
                  <a16:creationId xmlns:a16="http://schemas.microsoft.com/office/drawing/2014/main" id="{F37FFC5A-061E-457A-9804-12647AFF4334}"/>
                </a:ext>
              </a:extLst>
            </p:cNvPr>
            <p:cNvSpPr/>
            <p:nvPr/>
          </p:nvSpPr>
          <p:spPr>
            <a:xfrm>
              <a:off x="4883950" y="3985150"/>
              <a:ext cx="32350" cy="21850"/>
            </a:xfrm>
            <a:custGeom>
              <a:avLst/>
              <a:gdLst/>
              <a:ahLst/>
              <a:cxnLst/>
              <a:rect l="l" t="t" r="r" b="b"/>
              <a:pathLst>
                <a:path w="1294" h="874" extrusionOk="0">
                  <a:moveTo>
                    <a:pt x="1052" y="1"/>
                  </a:moveTo>
                  <a:cubicBezTo>
                    <a:pt x="1025" y="1"/>
                    <a:pt x="995" y="11"/>
                    <a:pt x="955" y="31"/>
                  </a:cubicBezTo>
                  <a:cubicBezTo>
                    <a:pt x="856" y="31"/>
                    <a:pt x="736" y="70"/>
                    <a:pt x="637" y="70"/>
                  </a:cubicBezTo>
                  <a:cubicBezTo>
                    <a:pt x="438" y="110"/>
                    <a:pt x="239" y="170"/>
                    <a:pt x="100" y="329"/>
                  </a:cubicBezTo>
                  <a:cubicBezTo>
                    <a:pt x="0" y="428"/>
                    <a:pt x="60" y="568"/>
                    <a:pt x="140" y="667"/>
                  </a:cubicBezTo>
                  <a:cubicBezTo>
                    <a:pt x="289" y="771"/>
                    <a:pt x="451" y="874"/>
                    <a:pt x="616" y="874"/>
                  </a:cubicBezTo>
                  <a:cubicBezTo>
                    <a:pt x="736" y="874"/>
                    <a:pt x="857" y="819"/>
                    <a:pt x="975" y="667"/>
                  </a:cubicBezTo>
                  <a:cubicBezTo>
                    <a:pt x="677" y="389"/>
                    <a:pt x="1293" y="289"/>
                    <a:pt x="1134" y="31"/>
                  </a:cubicBezTo>
                  <a:cubicBezTo>
                    <a:pt x="1104" y="1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7644;p9">
              <a:extLst>
                <a:ext uri="{FF2B5EF4-FFF2-40B4-BE49-F238E27FC236}">
                  <a16:creationId xmlns:a16="http://schemas.microsoft.com/office/drawing/2014/main" id="{F7F108C6-BBC4-4D71-B1E9-23F09B08C457}"/>
                </a:ext>
              </a:extLst>
            </p:cNvPr>
            <p:cNvSpPr/>
            <p:nvPr/>
          </p:nvSpPr>
          <p:spPr>
            <a:xfrm>
              <a:off x="4675075" y="3916700"/>
              <a:ext cx="21900" cy="10775"/>
            </a:xfrm>
            <a:custGeom>
              <a:avLst/>
              <a:gdLst/>
              <a:ahLst/>
              <a:cxnLst/>
              <a:rect l="l" t="t" r="r" b="b"/>
              <a:pathLst>
                <a:path w="876" h="431" extrusionOk="0">
                  <a:moveTo>
                    <a:pt x="475" y="1"/>
                  </a:moveTo>
                  <a:cubicBezTo>
                    <a:pt x="323" y="1"/>
                    <a:pt x="157" y="74"/>
                    <a:pt x="0" y="143"/>
                  </a:cubicBezTo>
                  <a:cubicBezTo>
                    <a:pt x="87" y="367"/>
                    <a:pt x="206" y="430"/>
                    <a:pt x="339" y="430"/>
                  </a:cubicBezTo>
                  <a:cubicBezTo>
                    <a:pt x="512" y="430"/>
                    <a:pt x="707" y="322"/>
                    <a:pt x="876" y="322"/>
                  </a:cubicBezTo>
                  <a:cubicBezTo>
                    <a:pt x="775" y="79"/>
                    <a:pt x="632" y="1"/>
                    <a:pt x="4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7645;p9">
              <a:extLst>
                <a:ext uri="{FF2B5EF4-FFF2-40B4-BE49-F238E27FC236}">
                  <a16:creationId xmlns:a16="http://schemas.microsoft.com/office/drawing/2014/main" id="{78198EB5-55AF-4026-93EE-C62BC3D9890F}"/>
                </a:ext>
              </a:extLst>
            </p:cNvPr>
            <p:cNvSpPr/>
            <p:nvPr/>
          </p:nvSpPr>
          <p:spPr>
            <a:xfrm>
              <a:off x="4714350" y="3822850"/>
              <a:ext cx="17450" cy="18350"/>
            </a:xfrm>
            <a:custGeom>
              <a:avLst/>
              <a:gdLst/>
              <a:ahLst/>
              <a:cxnLst/>
              <a:rect l="l" t="t" r="r" b="b"/>
              <a:pathLst>
                <a:path w="698" h="734" extrusionOk="0">
                  <a:moveTo>
                    <a:pt x="212" y="0"/>
                  </a:moveTo>
                  <a:cubicBezTo>
                    <a:pt x="148" y="0"/>
                    <a:pt x="77" y="12"/>
                    <a:pt x="1" y="38"/>
                  </a:cubicBezTo>
                  <a:lnTo>
                    <a:pt x="1" y="416"/>
                  </a:lnTo>
                  <a:cubicBezTo>
                    <a:pt x="160" y="595"/>
                    <a:pt x="359" y="634"/>
                    <a:pt x="558" y="734"/>
                  </a:cubicBezTo>
                  <a:cubicBezTo>
                    <a:pt x="677" y="654"/>
                    <a:pt x="697" y="535"/>
                    <a:pt x="697" y="396"/>
                  </a:cubicBezTo>
                  <a:cubicBezTo>
                    <a:pt x="603" y="161"/>
                    <a:pt x="448" y="0"/>
                    <a:pt x="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7646;p9">
              <a:extLst>
                <a:ext uri="{FF2B5EF4-FFF2-40B4-BE49-F238E27FC236}">
                  <a16:creationId xmlns:a16="http://schemas.microsoft.com/office/drawing/2014/main" id="{8AE714A7-1A0B-4DEB-9D3D-1561431B0F05}"/>
                </a:ext>
              </a:extLst>
            </p:cNvPr>
            <p:cNvSpPr/>
            <p:nvPr/>
          </p:nvSpPr>
          <p:spPr>
            <a:xfrm>
              <a:off x="4757625" y="3848125"/>
              <a:ext cx="20425" cy="16200"/>
            </a:xfrm>
            <a:custGeom>
              <a:avLst/>
              <a:gdLst/>
              <a:ahLst/>
              <a:cxnLst/>
              <a:rect l="l" t="t" r="r" b="b"/>
              <a:pathLst>
                <a:path w="817" h="648" extrusionOk="0">
                  <a:moveTo>
                    <a:pt x="222" y="0"/>
                  </a:moveTo>
                  <a:cubicBezTo>
                    <a:pt x="166" y="0"/>
                    <a:pt x="106" y="14"/>
                    <a:pt x="40" y="41"/>
                  </a:cubicBezTo>
                  <a:cubicBezTo>
                    <a:pt x="40" y="180"/>
                    <a:pt x="1" y="320"/>
                    <a:pt x="1" y="479"/>
                  </a:cubicBezTo>
                  <a:cubicBezTo>
                    <a:pt x="120" y="598"/>
                    <a:pt x="239" y="578"/>
                    <a:pt x="339" y="638"/>
                  </a:cubicBezTo>
                  <a:cubicBezTo>
                    <a:pt x="398" y="638"/>
                    <a:pt x="478" y="648"/>
                    <a:pt x="550" y="648"/>
                  </a:cubicBezTo>
                  <a:cubicBezTo>
                    <a:pt x="622" y="648"/>
                    <a:pt x="687" y="638"/>
                    <a:pt x="717" y="598"/>
                  </a:cubicBezTo>
                  <a:cubicBezTo>
                    <a:pt x="816" y="439"/>
                    <a:pt x="577" y="419"/>
                    <a:pt x="538" y="300"/>
                  </a:cubicBezTo>
                  <a:cubicBezTo>
                    <a:pt x="480" y="97"/>
                    <a:pt x="370" y="0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7647;p9">
              <a:extLst>
                <a:ext uri="{FF2B5EF4-FFF2-40B4-BE49-F238E27FC236}">
                  <a16:creationId xmlns:a16="http://schemas.microsoft.com/office/drawing/2014/main" id="{E94668AB-1D4A-4C15-9289-12FA1980B0B3}"/>
                </a:ext>
              </a:extLst>
            </p:cNvPr>
            <p:cNvSpPr/>
            <p:nvPr/>
          </p:nvSpPr>
          <p:spPr>
            <a:xfrm>
              <a:off x="4377100" y="3861775"/>
              <a:ext cx="39400" cy="6300"/>
            </a:xfrm>
            <a:custGeom>
              <a:avLst/>
              <a:gdLst/>
              <a:ahLst/>
              <a:cxnLst/>
              <a:rect l="l" t="t" r="r" b="b"/>
              <a:pathLst>
                <a:path w="1576" h="252" extrusionOk="0">
                  <a:moveTo>
                    <a:pt x="140" y="0"/>
                  </a:moveTo>
                  <a:cubicBezTo>
                    <a:pt x="53" y="0"/>
                    <a:pt x="0" y="64"/>
                    <a:pt x="24" y="251"/>
                  </a:cubicBezTo>
                  <a:lnTo>
                    <a:pt x="1575" y="251"/>
                  </a:lnTo>
                  <a:cubicBezTo>
                    <a:pt x="1440" y="89"/>
                    <a:pt x="1282" y="53"/>
                    <a:pt x="1117" y="53"/>
                  </a:cubicBezTo>
                  <a:cubicBezTo>
                    <a:pt x="984" y="53"/>
                    <a:pt x="847" y="77"/>
                    <a:pt x="716" y="77"/>
                  </a:cubicBezTo>
                  <a:cubicBezTo>
                    <a:pt x="649" y="77"/>
                    <a:pt x="584" y="71"/>
                    <a:pt x="521" y="52"/>
                  </a:cubicBezTo>
                  <a:cubicBezTo>
                    <a:pt x="461" y="52"/>
                    <a:pt x="421" y="52"/>
                    <a:pt x="362" y="72"/>
                  </a:cubicBezTo>
                  <a:cubicBezTo>
                    <a:pt x="280" y="31"/>
                    <a:pt x="202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7648;p9">
              <a:extLst>
                <a:ext uri="{FF2B5EF4-FFF2-40B4-BE49-F238E27FC236}">
                  <a16:creationId xmlns:a16="http://schemas.microsoft.com/office/drawing/2014/main" id="{D1B63ECE-EA34-43B9-A03C-AB02E8D4CA4D}"/>
                </a:ext>
              </a:extLst>
            </p:cNvPr>
            <p:cNvSpPr/>
            <p:nvPr/>
          </p:nvSpPr>
          <p:spPr>
            <a:xfrm>
              <a:off x="4865550" y="3972975"/>
              <a:ext cx="22900" cy="14950"/>
            </a:xfrm>
            <a:custGeom>
              <a:avLst/>
              <a:gdLst/>
              <a:ahLst/>
              <a:cxnLst/>
              <a:rect l="l" t="t" r="r" b="b"/>
              <a:pathLst>
                <a:path w="916" h="598" extrusionOk="0">
                  <a:moveTo>
                    <a:pt x="279" y="0"/>
                  </a:moveTo>
                  <a:cubicBezTo>
                    <a:pt x="0" y="0"/>
                    <a:pt x="0" y="160"/>
                    <a:pt x="100" y="358"/>
                  </a:cubicBezTo>
                  <a:cubicBezTo>
                    <a:pt x="239" y="557"/>
                    <a:pt x="438" y="577"/>
                    <a:pt x="677" y="597"/>
                  </a:cubicBezTo>
                  <a:cubicBezTo>
                    <a:pt x="876" y="498"/>
                    <a:pt x="915" y="378"/>
                    <a:pt x="776" y="199"/>
                  </a:cubicBezTo>
                  <a:cubicBezTo>
                    <a:pt x="617" y="120"/>
                    <a:pt x="438" y="8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7649;p9">
              <a:extLst>
                <a:ext uri="{FF2B5EF4-FFF2-40B4-BE49-F238E27FC236}">
                  <a16:creationId xmlns:a16="http://schemas.microsoft.com/office/drawing/2014/main" id="{408A4F3C-9392-4256-A016-963A81450D26}"/>
                </a:ext>
              </a:extLst>
            </p:cNvPr>
            <p:cNvSpPr/>
            <p:nvPr/>
          </p:nvSpPr>
          <p:spPr>
            <a:xfrm>
              <a:off x="4741225" y="3892900"/>
              <a:ext cx="17925" cy="14950"/>
            </a:xfrm>
            <a:custGeom>
              <a:avLst/>
              <a:gdLst/>
              <a:ahLst/>
              <a:cxnLst/>
              <a:rect l="l" t="t" r="r" b="b"/>
              <a:pathLst>
                <a:path w="717" h="598" extrusionOk="0">
                  <a:moveTo>
                    <a:pt x="20" y="1"/>
                  </a:moveTo>
                  <a:cubicBezTo>
                    <a:pt x="20" y="140"/>
                    <a:pt x="0" y="279"/>
                    <a:pt x="0" y="399"/>
                  </a:cubicBezTo>
                  <a:cubicBezTo>
                    <a:pt x="40" y="518"/>
                    <a:pt x="199" y="578"/>
                    <a:pt x="338" y="597"/>
                  </a:cubicBezTo>
                  <a:cubicBezTo>
                    <a:pt x="497" y="578"/>
                    <a:pt x="637" y="578"/>
                    <a:pt x="716" y="399"/>
                  </a:cubicBezTo>
                  <a:cubicBezTo>
                    <a:pt x="617" y="279"/>
                    <a:pt x="497" y="219"/>
                    <a:pt x="338" y="219"/>
                  </a:cubicBezTo>
                  <a:cubicBezTo>
                    <a:pt x="298" y="60"/>
                    <a:pt x="179" y="2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7650;p9">
              <a:extLst>
                <a:ext uri="{FF2B5EF4-FFF2-40B4-BE49-F238E27FC236}">
                  <a16:creationId xmlns:a16="http://schemas.microsoft.com/office/drawing/2014/main" id="{93DC1588-B2E4-4A73-AB34-D330A388C0F6}"/>
                </a:ext>
              </a:extLst>
            </p:cNvPr>
            <p:cNvSpPr/>
            <p:nvPr/>
          </p:nvSpPr>
          <p:spPr>
            <a:xfrm>
              <a:off x="4691475" y="3871525"/>
              <a:ext cx="23400" cy="13725"/>
            </a:xfrm>
            <a:custGeom>
              <a:avLst/>
              <a:gdLst/>
              <a:ahLst/>
              <a:cxnLst/>
              <a:rect l="l" t="t" r="r" b="b"/>
              <a:pathLst>
                <a:path w="936" h="549" extrusionOk="0">
                  <a:moveTo>
                    <a:pt x="41" y="0"/>
                  </a:moveTo>
                  <a:cubicBezTo>
                    <a:pt x="1" y="299"/>
                    <a:pt x="240" y="378"/>
                    <a:pt x="419" y="537"/>
                  </a:cubicBezTo>
                  <a:cubicBezTo>
                    <a:pt x="476" y="543"/>
                    <a:pt x="533" y="549"/>
                    <a:pt x="589" y="549"/>
                  </a:cubicBezTo>
                  <a:cubicBezTo>
                    <a:pt x="726" y="549"/>
                    <a:pt x="851" y="514"/>
                    <a:pt x="936" y="358"/>
                  </a:cubicBezTo>
                  <a:cubicBezTo>
                    <a:pt x="797" y="239"/>
                    <a:pt x="617" y="199"/>
                    <a:pt x="438" y="179"/>
                  </a:cubicBezTo>
                  <a:cubicBezTo>
                    <a:pt x="339" y="179"/>
                    <a:pt x="299" y="100"/>
                    <a:pt x="220" y="60"/>
                  </a:cubicBezTo>
                  <a:cubicBezTo>
                    <a:pt x="160" y="40"/>
                    <a:pt x="100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7651;p9">
              <a:extLst>
                <a:ext uri="{FF2B5EF4-FFF2-40B4-BE49-F238E27FC236}">
                  <a16:creationId xmlns:a16="http://schemas.microsoft.com/office/drawing/2014/main" id="{2C80F9B7-3319-4C08-972B-61BEEF3A5948}"/>
                </a:ext>
              </a:extLst>
            </p:cNvPr>
            <p:cNvSpPr/>
            <p:nvPr/>
          </p:nvSpPr>
          <p:spPr>
            <a:xfrm>
              <a:off x="4587050" y="3920650"/>
              <a:ext cx="35825" cy="11475"/>
            </a:xfrm>
            <a:custGeom>
              <a:avLst/>
              <a:gdLst/>
              <a:ahLst/>
              <a:cxnLst/>
              <a:rect l="l" t="t" r="r" b="b"/>
              <a:pathLst>
                <a:path w="1433" h="459" extrusionOk="0">
                  <a:moveTo>
                    <a:pt x="203" y="1"/>
                  </a:moveTo>
                  <a:cubicBezTo>
                    <a:pt x="137" y="1"/>
                    <a:pt x="69" y="8"/>
                    <a:pt x="0" y="25"/>
                  </a:cubicBezTo>
                  <a:cubicBezTo>
                    <a:pt x="20" y="422"/>
                    <a:pt x="478" y="204"/>
                    <a:pt x="617" y="422"/>
                  </a:cubicBezTo>
                  <a:cubicBezTo>
                    <a:pt x="644" y="419"/>
                    <a:pt x="671" y="417"/>
                    <a:pt x="699" y="417"/>
                  </a:cubicBezTo>
                  <a:cubicBezTo>
                    <a:pt x="837" y="417"/>
                    <a:pt x="978" y="458"/>
                    <a:pt x="1113" y="458"/>
                  </a:cubicBezTo>
                  <a:cubicBezTo>
                    <a:pt x="1226" y="458"/>
                    <a:pt x="1334" y="429"/>
                    <a:pt x="1433" y="323"/>
                  </a:cubicBezTo>
                  <a:cubicBezTo>
                    <a:pt x="1413" y="283"/>
                    <a:pt x="1413" y="223"/>
                    <a:pt x="1393" y="184"/>
                  </a:cubicBezTo>
                  <a:cubicBezTo>
                    <a:pt x="1336" y="195"/>
                    <a:pt x="1281" y="201"/>
                    <a:pt x="1225" y="201"/>
                  </a:cubicBezTo>
                  <a:cubicBezTo>
                    <a:pt x="880" y="201"/>
                    <a:pt x="558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7652;p9">
              <a:extLst>
                <a:ext uri="{FF2B5EF4-FFF2-40B4-BE49-F238E27FC236}">
                  <a16:creationId xmlns:a16="http://schemas.microsoft.com/office/drawing/2014/main" id="{A8D733B9-AED0-42C0-8691-0A7154927694}"/>
                </a:ext>
              </a:extLst>
            </p:cNvPr>
            <p:cNvSpPr/>
            <p:nvPr/>
          </p:nvSpPr>
          <p:spPr>
            <a:xfrm>
              <a:off x="4157375" y="3740725"/>
              <a:ext cx="17425" cy="14575"/>
            </a:xfrm>
            <a:custGeom>
              <a:avLst/>
              <a:gdLst/>
              <a:ahLst/>
              <a:cxnLst/>
              <a:rect l="l" t="t" r="r" b="b"/>
              <a:pathLst>
                <a:path w="697" h="583" extrusionOk="0">
                  <a:moveTo>
                    <a:pt x="338" y="0"/>
                  </a:moveTo>
                  <a:cubicBezTo>
                    <a:pt x="100" y="20"/>
                    <a:pt x="20" y="140"/>
                    <a:pt x="0" y="359"/>
                  </a:cubicBezTo>
                  <a:cubicBezTo>
                    <a:pt x="100" y="438"/>
                    <a:pt x="239" y="418"/>
                    <a:pt x="338" y="538"/>
                  </a:cubicBezTo>
                  <a:cubicBezTo>
                    <a:pt x="368" y="567"/>
                    <a:pt x="403" y="582"/>
                    <a:pt x="435" y="582"/>
                  </a:cubicBezTo>
                  <a:cubicBezTo>
                    <a:pt x="468" y="582"/>
                    <a:pt x="497" y="567"/>
                    <a:pt x="517" y="538"/>
                  </a:cubicBezTo>
                  <a:cubicBezTo>
                    <a:pt x="577" y="458"/>
                    <a:pt x="637" y="418"/>
                    <a:pt x="696" y="359"/>
                  </a:cubicBezTo>
                  <a:cubicBezTo>
                    <a:pt x="617" y="199"/>
                    <a:pt x="497" y="8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7653;p9">
              <a:extLst>
                <a:ext uri="{FF2B5EF4-FFF2-40B4-BE49-F238E27FC236}">
                  <a16:creationId xmlns:a16="http://schemas.microsoft.com/office/drawing/2014/main" id="{02B8B332-1556-41A9-90E6-E39EFB566344}"/>
                </a:ext>
              </a:extLst>
            </p:cNvPr>
            <p:cNvSpPr/>
            <p:nvPr/>
          </p:nvSpPr>
          <p:spPr>
            <a:xfrm>
              <a:off x="4696950" y="3927450"/>
              <a:ext cx="26375" cy="12800"/>
            </a:xfrm>
            <a:custGeom>
              <a:avLst/>
              <a:gdLst/>
              <a:ahLst/>
              <a:cxnLst/>
              <a:rect l="l" t="t" r="r" b="b"/>
              <a:pathLst>
                <a:path w="1055" h="512" extrusionOk="0">
                  <a:moveTo>
                    <a:pt x="158" y="1"/>
                  </a:moveTo>
                  <a:cubicBezTo>
                    <a:pt x="106" y="1"/>
                    <a:pt x="55" y="27"/>
                    <a:pt x="1" y="91"/>
                  </a:cubicBezTo>
                  <a:cubicBezTo>
                    <a:pt x="100" y="310"/>
                    <a:pt x="299" y="409"/>
                    <a:pt x="518" y="429"/>
                  </a:cubicBezTo>
                  <a:cubicBezTo>
                    <a:pt x="611" y="481"/>
                    <a:pt x="705" y="511"/>
                    <a:pt x="799" y="511"/>
                  </a:cubicBezTo>
                  <a:cubicBezTo>
                    <a:pt x="884" y="511"/>
                    <a:pt x="969" y="486"/>
                    <a:pt x="1055" y="429"/>
                  </a:cubicBezTo>
                  <a:lnTo>
                    <a:pt x="1055" y="250"/>
                  </a:lnTo>
                  <a:cubicBezTo>
                    <a:pt x="975" y="160"/>
                    <a:pt x="881" y="155"/>
                    <a:pt x="784" y="155"/>
                  </a:cubicBezTo>
                  <a:cubicBezTo>
                    <a:pt x="772" y="155"/>
                    <a:pt x="760" y="155"/>
                    <a:pt x="747" y="155"/>
                  </a:cubicBezTo>
                  <a:cubicBezTo>
                    <a:pt x="662" y="155"/>
                    <a:pt x="576" y="152"/>
                    <a:pt x="498" y="91"/>
                  </a:cubicBezTo>
                  <a:lnTo>
                    <a:pt x="359" y="91"/>
                  </a:lnTo>
                  <a:cubicBezTo>
                    <a:pt x="283" y="37"/>
                    <a:pt x="220" y="1"/>
                    <a:pt x="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7654;p9">
              <a:extLst>
                <a:ext uri="{FF2B5EF4-FFF2-40B4-BE49-F238E27FC236}">
                  <a16:creationId xmlns:a16="http://schemas.microsoft.com/office/drawing/2014/main" id="{D129C942-84DC-42A3-9C47-AD08C5C104E5}"/>
                </a:ext>
              </a:extLst>
            </p:cNvPr>
            <p:cNvSpPr/>
            <p:nvPr/>
          </p:nvSpPr>
          <p:spPr>
            <a:xfrm>
              <a:off x="4880475" y="3977950"/>
              <a:ext cx="19400" cy="16925"/>
            </a:xfrm>
            <a:custGeom>
              <a:avLst/>
              <a:gdLst/>
              <a:ahLst/>
              <a:cxnLst/>
              <a:rect l="l" t="t" r="r" b="b"/>
              <a:pathLst>
                <a:path w="776" h="677" extrusionOk="0">
                  <a:moveTo>
                    <a:pt x="199" y="0"/>
                  </a:moveTo>
                  <a:cubicBezTo>
                    <a:pt x="199" y="120"/>
                    <a:pt x="179" y="259"/>
                    <a:pt x="40" y="319"/>
                  </a:cubicBezTo>
                  <a:cubicBezTo>
                    <a:pt x="20" y="358"/>
                    <a:pt x="0" y="398"/>
                    <a:pt x="0" y="458"/>
                  </a:cubicBezTo>
                  <a:cubicBezTo>
                    <a:pt x="40" y="657"/>
                    <a:pt x="219" y="617"/>
                    <a:pt x="378" y="677"/>
                  </a:cubicBezTo>
                  <a:cubicBezTo>
                    <a:pt x="537" y="657"/>
                    <a:pt x="676" y="518"/>
                    <a:pt x="776" y="378"/>
                  </a:cubicBezTo>
                  <a:cubicBezTo>
                    <a:pt x="577" y="259"/>
                    <a:pt x="398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7655;p9">
              <a:extLst>
                <a:ext uri="{FF2B5EF4-FFF2-40B4-BE49-F238E27FC236}">
                  <a16:creationId xmlns:a16="http://schemas.microsoft.com/office/drawing/2014/main" id="{A5485A78-DAFA-4C8F-986A-9E9F6C6E52EC}"/>
                </a:ext>
              </a:extLst>
            </p:cNvPr>
            <p:cNvSpPr/>
            <p:nvPr/>
          </p:nvSpPr>
          <p:spPr>
            <a:xfrm>
              <a:off x="4429900" y="3812700"/>
              <a:ext cx="18425" cy="8125"/>
            </a:xfrm>
            <a:custGeom>
              <a:avLst/>
              <a:gdLst/>
              <a:ahLst/>
              <a:cxnLst/>
              <a:rect l="l" t="t" r="r" b="b"/>
              <a:pathLst>
                <a:path w="737" h="325" extrusionOk="0">
                  <a:moveTo>
                    <a:pt x="426" y="1"/>
                  </a:moveTo>
                  <a:cubicBezTo>
                    <a:pt x="282" y="1"/>
                    <a:pt x="210" y="68"/>
                    <a:pt x="0" y="265"/>
                  </a:cubicBezTo>
                  <a:lnTo>
                    <a:pt x="60" y="304"/>
                  </a:lnTo>
                  <a:lnTo>
                    <a:pt x="140" y="304"/>
                  </a:lnTo>
                  <a:cubicBezTo>
                    <a:pt x="338" y="225"/>
                    <a:pt x="617" y="324"/>
                    <a:pt x="736" y="46"/>
                  </a:cubicBezTo>
                  <a:cubicBezTo>
                    <a:pt x="594" y="19"/>
                    <a:pt x="500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7656;p9">
              <a:extLst>
                <a:ext uri="{FF2B5EF4-FFF2-40B4-BE49-F238E27FC236}">
                  <a16:creationId xmlns:a16="http://schemas.microsoft.com/office/drawing/2014/main" id="{B17BBC39-4268-4C73-8E9D-DADA2BADFFC5}"/>
                </a:ext>
              </a:extLst>
            </p:cNvPr>
            <p:cNvSpPr/>
            <p:nvPr/>
          </p:nvSpPr>
          <p:spPr>
            <a:xfrm>
              <a:off x="4324475" y="3756650"/>
              <a:ext cx="26375" cy="5475"/>
            </a:xfrm>
            <a:custGeom>
              <a:avLst/>
              <a:gdLst/>
              <a:ahLst/>
              <a:cxnLst/>
              <a:rect l="l" t="t" r="r" b="b"/>
              <a:pathLst>
                <a:path w="1055" h="219" extrusionOk="0">
                  <a:moveTo>
                    <a:pt x="358" y="40"/>
                  </a:moveTo>
                  <a:cubicBezTo>
                    <a:pt x="199" y="40"/>
                    <a:pt x="80" y="80"/>
                    <a:pt x="0" y="219"/>
                  </a:cubicBezTo>
                  <a:lnTo>
                    <a:pt x="1054" y="219"/>
                  </a:lnTo>
                  <a:cubicBezTo>
                    <a:pt x="796" y="0"/>
                    <a:pt x="557" y="80"/>
                    <a:pt x="35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7657;p9">
              <a:extLst>
                <a:ext uri="{FF2B5EF4-FFF2-40B4-BE49-F238E27FC236}">
                  <a16:creationId xmlns:a16="http://schemas.microsoft.com/office/drawing/2014/main" id="{65690CB7-7DDD-4B40-BB49-97B4C3A61FEA}"/>
                </a:ext>
              </a:extLst>
            </p:cNvPr>
            <p:cNvSpPr/>
            <p:nvPr/>
          </p:nvSpPr>
          <p:spPr>
            <a:xfrm>
              <a:off x="4430400" y="3862500"/>
              <a:ext cx="29850" cy="5575"/>
            </a:xfrm>
            <a:custGeom>
              <a:avLst/>
              <a:gdLst/>
              <a:ahLst/>
              <a:cxnLst/>
              <a:rect l="l" t="t" r="r" b="b"/>
              <a:pathLst>
                <a:path w="1194" h="223" extrusionOk="0">
                  <a:moveTo>
                    <a:pt x="586" y="1"/>
                  </a:moveTo>
                  <a:cubicBezTo>
                    <a:pt x="391" y="1"/>
                    <a:pt x="195" y="65"/>
                    <a:pt x="0" y="182"/>
                  </a:cubicBezTo>
                  <a:cubicBezTo>
                    <a:pt x="398" y="182"/>
                    <a:pt x="796" y="222"/>
                    <a:pt x="1194" y="222"/>
                  </a:cubicBezTo>
                  <a:cubicBezTo>
                    <a:pt x="991" y="70"/>
                    <a:pt x="788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7658;p9">
              <a:extLst>
                <a:ext uri="{FF2B5EF4-FFF2-40B4-BE49-F238E27FC236}">
                  <a16:creationId xmlns:a16="http://schemas.microsoft.com/office/drawing/2014/main" id="{6BA154C6-95C0-48AB-BF4C-DAC3893A4856}"/>
                </a:ext>
              </a:extLst>
            </p:cNvPr>
            <p:cNvSpPr/>
            <p:nvPr/>
          </p:nvSpPr>
          <p:spPr>
            <a:xfrm>
              <a:off x="4280700" y="3911125"/>
              <a:ext cx="30350" cy="5050"/>
            </a:xfrm>
            <a:custGeom>
              <a:avLst/>
              <a:gdLst/>
              <a:ahLst/>
              <a:cxnLst/>
              <a:rect l="l" t="t" r="r" b="b"/>
              <a:pathLst>
                <a:path w="1214" h="202" extrusionOk="0">
                  <a:moveTo>
                    <a:pt x="610" y="0"/>
                  </a:moveTo>
                  <a:cubicBezTo>
                    <a:pt x="395" y="0"/>
                    <a:pt x="187" y="31"/>
                    <a:pt x="0" y="187"/>
                  </a:cubicBezTo>
                  <a:cubicBezTo>
                    <a:pt x="45" y="182"/>
                    <a:pt x="89" y="181"/>
                    <a:pt x="134" y="181"/>
                  </a:cubicBezTo>
                  <a:cubicBezTo>
                    <a:pt x="292" y="181"/>
                    <a:pt x="454" y="202"/>
                    <a:pt x="615" y="202"/>
                  </a:cubicBezTo>
                  <a:cubicBezTo>
                    <a:pt x="821" y="202"/>
                    <a:pt x="1025" y="167"/>
                    <a:pt x="1214" y="8"/>
                  </a:cubicBezTo>
                  <a:lnTo>
                    <a:pt x="1214" y="8"/>
                  </a:lnTo>
                  <a:cubicBezTo>
                    <a:pt x="1161" y="13"/>
                    <a:pt x="1108" y="15"/>
                    <a:pt x="1055" y="15"/>
                  </a:cubicBezTo>
                  <a:cubicBezTo>
                    <a:pt x="906" y="15"/>
                    <a:pt x="756" y="0"/>
                    <a:pt x="6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7659;p9">
              <a:extLst>
                <a:ext uri="{FF2B5EF4-FFF2-40B4-BE49-F238E27FC236}">
                  <a16:creationId xmlns:a16="http://schemas.microsoft.com/office/drawing/2014/main" id="{B206C892-2E6C-4A74-91E7-42DE4F0E37DC}"/>
                </a:ext>
              </a:extLst>
            </p:cNvPr>
            <p:cNvSpPr/>
            <p:nvPr/>
          </p:nvSpPr>
          <p:spPr>
            <a:xfrm>
              <a:off x="4373700" y="3824100"/>
              <a:ext cx="24400" cy="2675"/>
            </a:xfrm>
            <a:custGeom>
              <a:avLst/>
              <a:gdLst/>
              <a:ahLst/>
              <a:cxnLst/>
              <a:rect l="l" t="t" r="r" b="b"/>
              <a:pathLst>
                <a:path w="976" h="107" extrusionOk="0">
                  <a:moveTo>
                    <a:pt x="467" y="0"/>
                  </a:moveTo>
                  <a:cubicBezTo>
                    <a:pt x="326" y="0"/>
                    <a:pt x="172" y="30"/>
                    <a:pt x="0" y="107"/>
                  </a:cubicBezTo>
                  <a:lnTo>
                    <a:pt x="975" y="107"/>
                  </a:lnTo>
                  <a:cubicBezTo>
                    <a:pt x="817" y="50"/>
                    <a:pt x="653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7660;p9">
              <a:extLst>
                <a:ext uri="{FF2B5EF4-FFF2-40B4-BE49-F238E27FC236}">
                  <a16:creationId xmlns:a16="http://schemas.microsoft.com/office/drawing/2014/main" id="{A633D593-B849-48D2-8B45-97A8548D655C}"/>
                </a:ext>
              </a:extLst>
            </p:cNvPr>
            <p:cNvSpPr/>
            <p:nvPr/>
          </p:nvSpPr>
          <p:spPr>
            <a:xfrm>
              <a:off x="4358775" y="3763100"/>
              <a:ext cx="17925" cy="5350"/>
            </a:xfrm>
            <a:custGeom>
              <a:avLst/>
              <a:gdLst/>
              <a:ahLst/>
              <a:cxnLst/>
              <a:rect l="l" t="t" r="r" b="b"/>
              <a:pathLst>
                <a:path w="717" h="214" extrusionOk="0">
                  <a:moveTo>
                    <a:pt x="1" y="1"/>
                  </a:moveTo>
                  <a:cubicBezTo>
                    <a:pt x="189" y="102"/>
                    <a:pt x="356" y="214"/>
                    <a:pt x="524" y="214"/>
                  </a:cubicBezTo>
                  <a:cubicBezTo>
                    <a:pt x="588" y="214"/>
                    <a:pt x="652" y="198"/>
                    <a:pt x="717" y="160"/>
                  </a:cubicBezTo>
                  <a:lnTo>
                    <a:pt x="7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7661;p9">
              <a:extLst>
                <a:ext uri="{FF2B5EF4-FFF2-40B4-BE49-F238E27FC236}">
                  <a16:creationId xmlns:a16="http://schemas.microsoft.com/office/drawing/2014/main" id="{B8B92A9A-ED02-45B0-A5A9-D6C499859220}"/>
                </a:ext>
              </a:extLst>
            </p:cNvPr>
            <p:cNvSpPr/>
            <p:nvPr/>
          </p:nvSpPr>
          <p:spPr>
            <a:xfrm>
              <a:off x="4578100" y="3920250"/>
              <a:ext cx="22400" cy="10475"/>
            </a:xfrm>
            <a:custGeom>
              <a:avLst/>
              <a:gdLst/>
              <a:ahLst/>
              <a:cxnLst/>
              <a:rect l="l" t="t" r="r" b="b"/>
              <a:pathLst>
                <a:path w="896" h="419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100"/>
                    <a:pt x="120" y="200"/>
                    <a:pt x="179" y="299"/>
                  </a:cubicBezTo>
                  <a:cubicBezTo>
                    <a:pt x="289" y="360"/>
                    <a:pt x="384" y="384"/>
                    <a:pt x="482" y="384"/>
                  </a:cubicBezTo>
                  <a:cubicBezTo>
                    <a:pt x="544" y="384"/>
                    <a:pt x="607" y="374"/>
                    <a:pt x="677" y="359"/>
                  </a:cubicBezTo>
                  <a:cubicBezTo>
                    <a:pt x="716" y="399"/>
                    <a:pt x="796" y="399"/>
                    <a:pt x="856" y="419"/>
                  </a:cubicBezTo>
                  <a:cubicBezTo>
                    <a:pt x="876" y="399"/>
                    <a:pt x="876" y="359"/>
                    <a:pt x="895" y="339"/>
                  </a:cubicBezTo>
                  <a:cubicBezTo>
                    <a:pt x="796" y="140"/>
                    <a:pt x="498" y="220"/>
                    <a:pt x="378" y="21"/>
                  </a:cubicBezTo>
                  <a:cubicBezTo>
                    <a:pt x="259" y="21"/>
                    <a:pt x="14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7662;p9">
              <a:extLst>
                <a:ext uri="{FF2B5EF4-FFF2-40B4-BE49-F238E27FC236}">
                  <a16:creationId xmlns:a16="http://schemas.microsoft.com/office/drawing/2014/main" id="{5B9857FB-A262-45E4-AE64-79CB9A94C741}"/>
                </a:ext>
              </a:extLst>
            </p:cNvPr>
            <p:cNvSpPr/>
            <p:nvPr/>
          </p:nvSpPr>
          <p:spPr>
            <a:xfrm>
              <a:off x="4366225" y="3858950"/>
              <a:ext cx="19425" cy="9125"/>
            </a:xfrm>
            <a:custGeom>
              <a:avLst/>
              <a:gdLst/>
              <a:ahLst/>
              <a:cxnLst/>
              <a:rect l="l" t="t" r="r" b="b"/>
              <a:pathLst>
                <a:path w="777" h="365" extrusionOk="0">
                  <a:moveTo>
                    <a:pt x="429" y="1"/>
                  </a:moveTo>
                  <a:cubicBezTo>
                    <a:pt x="309" y="1"/>
                    <a:pt x="190" y="56"/>
                    <a:pt x="81" y="165"/>
                  </a:cubicBezTo>
                  <a:cubicBezTo>
                    <a:pt x="61" y="165"/>
                    <a:pt x="61" y="185"/>
                    <a:pt x="21" y="245"/>
                  </a:cubicBezTo>
                  <a:cubicBezTo>
                    <a:pt x="1" y="284"/>
                    <a:pt x="21" y="304"/>
                    <a:pt x="81" y="364"/>
                  </a:cubicBezTo>
                  <a:cubicBezTo>
                    <a:pt x="180" y="344"/>
                    <a:pt x="299" y="344"/>
                    <a:pt x="419" y="344"/>
                  </a:cubicBezTo>
                  <a:cubicBezTo>
                    <a:pt x="498" y="205"/>
                    <a:pt x="657" y="185"/>
                    <a:pt x="777" y="165"/>
                  </a:cubicBezTo>
                  <a:cubicBezTo>
                    <a:pt x="667" y="56"/>
                    <a:pt x="548" y="1"/>
                    <a:pt x="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7663;p9">
              <a:extLst>
                <a:ext uri="{FF2B5EF4-FFF2-40B4-BE49-F238E27FC236}">
                  <a16:creationId xmlns:a16="http://schemas.microsoft.com/office/drawing/2014/main" id="{5A4B6B43-3EEE-43D6-937F-B9AA54DB7F54}"/>
                </a:ext>
              </a:extLst>
            </p:cNvPr>
            <p:cNvSpPr/>
            <p:nvPr/>
          </p:nvSpPr>
          <p:spPr>
            <a:xfrm>
              <a:off x="4219025" y="3786050"/>
              <a:ext cx="17425" cy="7100"/>
            </a:xfrm>
            <a:custGeom>
              <a:avLst/>
              <a:gdLst/>
              <a:ahLst/>
              <a:cxnLst/>
              <a:rect l="l" t="t" r="r" b="b"/>
              <a:pathLst>
                <a:path w="697" h="284" extrusionOk="0">
                  <a:moveTo>
                    <a:pt x="403" y="1"/>
                  </a:moveTo>
                  <a:cubicBezTo>
                    <a:pt x="271" y="1"/>
                    <a:pt x="136" y="52"/>
                    <a:pt x="1" y="97"/>
                  </a:cubicBezTo>
                  <a:cubicBezTo>
                    <a:pt x="1" y="137"/>
                    <a:pt x="21" y="217"/>
                    <a:pt x="21" y="256"/>
                  </a:cubicBezTo>
                  <a:cubicBezTo>
                    <a:pt x="126" y="256"/>
                    <a:pt x="244" y="284"/>
                    <a:pt x="359" y="284"/>
                  </a:cubicBezTo>
                  <a:cubicBezTo>
                    <a:pt x="484" y="284"/>
                    <a:pt x="604" y="252"/>
                    <a:pt x="697" y="117"/>
                  </a:cubicBezTo>
                  <a:cubicBezTo>
                    <a:pt x="602" y="31"/>
                    <a:pt x="503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7664;p9">
              <a:extLst>
                <a:ext uri="{FF2B5EF4-FFF2-40B4-BE49-F238E27FC236}">
                  <a16:creationId xmlns:a16="http://schemas.microsoft.com/office/drawing/2014/main" id="{1EA5B8DE-E31A-4D97-811E-0F82E6C9934F}"/>
                </a:ext>
              </a:extLst>
            </p:cNvPr>
            <p:cNvSpPr/>
            <p:nvPr/>
          </p:nvSpPr>
          <p:spPr>
            <a:xfrm>
              <a:off x="4346350" y="3861200"/>
              <a:ext cx="21900" cy="8375"/>
            </a:xfrm>
            <a:custGeom>
              <a:avLst/>
              <a:gdLst/>
              <a:ahLst/>
              <a:cxnLst/>
              <a:rect l="l" t="t" r="r" b="b"/>
              <a:pathLst>
                <a:path w="876" h="335" extrusionOk="0">
                  <a:moveTo>
                    <a:pt x="440" y="1"/>
                  </a:moveTo>
                  <a:cubicBezTo>
                    <a:pt x="353" y="1"/>
                    <a:pt x="269" y="25"/>
                    <a:pt x="179" y="75"/>
                  </a:cubicBezTo>
                  <a:cubicBezTo>
                    <a:pt x="120" y="95"/>
                    <a:pt x="60" y="95"/>
                    <a:pt x="0" y="95"/>
                  </a:cubicBezTo>
                  <a:lnTo>
                    <a:pt x="179" y="274"/>
                  </a:lnTo>
                  <a:lnTo>
                    <a:pt x="517" y="274"/>
                  </a:lnTo>
                  <a:cubicBezTo>
                    <a:pt x="579" y="318"/>
                    <a:pt x="632" y="335"/>
                    <a:pt x="683" y="335"/>
                  </a:cubicBezTo>
                  <a:cubicBezTo>
                    <a:pt x="748" y="335"/>
                    <a:pt x="809" y="307"/>
                    <a:pt x="876" y="274"/>
                  </a:cubicBezTo>
                  <a:lnTo>
                    <a:pt x="876" y="75"/>
                  </a:lnTo>
                  <a:lnTo>
                    <a:pt x="716" y="75"/>
                  </a:lnTo>
                  <a:cubicBezTo>
                    <a:pt x="617" y="25"/>
                    <a:pt x="527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7665;p9">
              <a:extLst>
                <a:ext uri="{FF2B5EF4-FFF2-40B4-BE49-F238E27FC236}">
                  <a16:creationId xmlns:a16="http://schemas.microsoft.com/office/drawing/2014/main" id="{03D4B06E-9913-48A0-8168-0A943563D225}"/>
                </a:ext>
              </a:extLst>
            </p:cNvPr>
            <p:cNvSpPr/>
            <p:nvPr/>
          </p:nvSpPr>
          <p:spPr>
            <a:xfrm>
              <a:off x="4459225" y="3823850"/>
              <a:ext cx="18925" cy="4925"/>
            </a:xfrm>
            <a:custGeom>
              <a:avLst/>
              <a:gdLst/>
              <a:ahLst/>
              <a:cxnLst/>
              <a:rect l="l" t="t" r="r" b="b"/>
              <a:pathLst>
                <a:path w="757" h="197" extrusionOk="0">
                  <a:moveTo>
                    <a:pt x="335" y="0"/>
                  </a:moveTo>
                  <a:cubicBezTo>
                    <a:pt x="223" y="0"/>
                    <a:pt x="109" y="17"/>
                    <a:pt x="1" y="17"/>
                  </a:cubicBezTo>
                  <a:cubicBezTo>
                    <a:pt x="240" y="177"/>
                    <a:pt x="478" y="157"/>
                    <a:pt x="757" y="197"/>
                  </a:cubicBezTo>
                  <a:cubicBezTo>
                    <a:pt x="641" y="34"/>
                    <a:pt x="491" y="0"/>
                    <a:pt x="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7666;p9">
              <a:extLst>
                <a:ext uri="{FF2B5EF4-FFF2-40B4-BE49-F238E27FC236}">
                  <a16:creationId xmlns:a16="http://schemas.microsoft.com/office/drawing/2014/main" id="{18C63D66-61CD-4A59-85D1-619883FD1DE3}"/>
                </a:ext>
              </a:extLst>
            </p:cNvPr>
            <p:cNvSpPr/>
            <p:nvPr/>
          </p:nvSpPr>
          <p:spPr>
            <a:xfrm>
              <a:off x="4088300" y="3673900"/>
              <a:ext cx="13400" cy="10200"/>
            </a:xfrm>
            <a:custGeom>
              <a:avLst/>
              <a:gdLst/>
              <a:ahLst/>
              <a:cxnLst/>
              <a:rect l="l" t="t" r="r" b="b"/>
              <a:pathLst>
                <a:path w="536" h="408" extrusionOk="0">
                  <a:moveTo>
                    <a:pt x="273" y="0"/>
                  </a:moveTo>
                  <a:cubicBezTo>
                    <a:pt x="217" y="0"/>
                    <a:pt x="166" y="19"/>
                    <a:pt x="137" y="48"/>
                  </a:cubicBezTo>
                  <a:cubicBezTo>
                    <a:pt x="25" y="271"/>
                    <a:pt x="1" y="408"/>
                    <a:pt x="276" y="408"/>
                  </a:cubicBezTo>
                  <a:cubicBezTo>
                    <a:pt x="295" y="408"/>
                    <a:pt x="315" y="407"/>
                    <a:pt x="336" y="406"/>
                  </a:cubicBezTo>
                  <a:lnTo>
                    <a:pt x="495" y="227"/>
                  </a:lnTo>
                  <a:cubicBezTo>
                    <a:pt x="495" y="227"/>
                    <a:pt x="535" y="207"/>
                    <a:pt x="515" y="187"/>
                  </a:cubicBezTo>
                  <a:cubicBezTo>
                    <a:pt x="515" y="127"/>
                    <a:pt x="495" y="107"/>
                    <a:pt x="456" y="87"/>
                  </a:cubicBezTo>
                  <a:cubicBezTo>
                    <a:pt x="396" y="48"/>
                    <a:pt x="376" y="28"/>
                    <a:pt x="336" y="8"/>
                  </a:cubicBezTo>
                  <a:cubicBezTo>
                    <a:pt x="315" y="3"/>
                    <a:pt x="294" y="0"/>
                    <a:pt x="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7667;p9">
              <a:extLst>
                <a:ext uri="{FF2B5EF4-FFF2-40B4-BE49-F238E27FC236}">
                  <a16:creationId xmlns:a16="http://schemas.microsoft.com/office/drawing/2014/main" id="{EC1A850F-79CA-421A-A5B5-2ACF9AE6FB03}"/>
                </a:ext>
              </a:extLst>
            </p:cNvPr>
            <p:cNvSpPr/>
            <p:nvPr/>
          </p:nvSpPr>
          <p:spPr>
            <a:xfrm>
              <a:off x="4030550" y="3756650"/>
              <a:ext cx="16925" cy="5925"/>
            </a:xfrm>
            <a:custGeom>
              <a:avLst/>
              <a:gdLst/>
              <a:ahLst/>
              <a:cxnLst/>
              <a:rect l="l" t="t" r="r" b="b"/>
              <a:pathLst>
                <a:path w="677" h="237" extrusionOk="0">
                  <a:moveTo>
                    <a:pt x="677" y="40"/>
                  </a:moveTo>
                  <a:lnTo>
                    <a:pt x="677" y="40"/>
                  </a:lnTo>
                  <a:cubicBezTo>
                    <a:pt x="438" y="80"/>
                    <a:pt x="179" y="0"/>
                    <a:pt x="0" y="219"/>
                  </a:cubicBezTo>
                  <a:cubicBezTo>
                    <a:pt x="92" y="219"/>
                    <a:pt x="193" y="236"/>
                    <a:pt x="294" y="236"/>
                  </a:cubicBezTo>
                  <a:cubicBezTo>
                    <a:pt x="434" y="236"/>
                    <a:pt x="572" y="202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7668;p9">
              <a:extLst>
                <a:ext uri="{FF2B5EF4-FFF2-40B4-BE49-F238E27FC236}">
                  <a16:creationId xmlns:a16="http://schemas.microsoft.com/office/drawing/2014/main" id="{806721B6-39CB-474F-B929-8A8728EA7227}"/>
                </a:ext>
              </a:extLst>
            </p:cNvPr>
            <p:cNvSpPr/>
            <p:nvPr/>
          </p:nvSpPr>
          <p:spPr>
            <a:xfrm>
              <a:off x="4709375" y="392822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1" y="20"/>
                  </a:moveTo>
                  <a:lnTo>
                    <a:pt x="1" y="20"/>
                  </a:lnTo>
                  <a:cubicBezTo>
                    <a:pt x="134" y="186"/>
                    <a:pt x="294" y="200"/>
                    <a:pt x="459" y="200"/>
                  </a:cubicBezTo>
                  <a:cubicBezTo>
                    <a:pt x="492" y="200"/>
                    <a:pt x="525" y="199"/>
                    <a:pt x="558" y="199"/>
                  </a:cubicBezTo>
                  <a:cubicBezTo>
                    <a:pt x="419" y="0"/>
                    <a:pt x="220" y="40"/>
                    <a:pt x="1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7669;p9">
              <a:extLst>
                <a:ext uri="{FF2B5EF4-FFF2-40B4-BE49-F238E27FC236}">
                  <a16:creationId xmlns:a16="http://schemas.microsoft.com/office/drawing/2014/main" id="{AAFEC76B-129D-47E2-BEB5-22A59E88D7DD}"/>
                </a:ext>
              </a:extLst>
            </p:cNvPr>
            <p:cNvSpPr/>
            <p:nvPr/>
          </p:nvSpPr>
          <p:spPr>
            <a:xfrm>
              <a:off x="4385625" y="3810425"/>
              <a:ext cx="12950" cy="4475"/>
            </a:xfrm>
            <a:custGeom>
              <a:avLst/>
              <a:gdLst/>
              <a:ahLst/>
              <a:cxnLst/>
              <a:rect l="l" t="t" r="r" b="b"/>
              <a:pathLst>
                <a:path w="518" h="179" extrusionOk="0">
                  <a:moveTo>
                    <a:pt x="215" y="0"/>
                  </a:moveTo>
                  <a:cubicBezTo>
                    <a:pt x="146" y="0"/>
                    <a:pt x="73" y="10"/>
                    <a:pt x="1" y="17"/>
                  </a:cubicBezTo>
                  <a:cubicBezTo>
                    <a:pt x="95" y="139"/>
                    <a:pt x="208" y="178"/>
                    <a:pt x="334" y="178"/>
                  </a:cubicBezTo>
                  <a:cubicBezTo>
                    <a:pt x="393" y="178"/>
                    <a:pt x="454" y="169"/>
                    <a:pt x="518" y="157"/>
                  </a:cubicBezTo>
                  <a:cubicBezTo>
                    <a:pt x="442" y="30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7670;p9">
              <a:extLst>
                <a:ext uri="{FF2B5EF4-FFF2-40B4-BE49-F238E27FC236}">
                  <a16:creationId xmlns:a16="http://schemas.microsoft.com/office/drawing/2014/main" id="{E27B1718-AD1E-4187-987F-73CC1D05CC34}"/>
                </a:ext>
              </a:extLst>
            </p:cNvPr>
            <p:cNvSpPr/>
            <p:nvPr/>
          </p:nvSpPr>
          <p:spPr>
            <a:xfrm>
              <a:off x="4349825" y="3859325"/>
              <a:ext cx="13950" cy="3775"/>
            </a:xfrm>
            <a:custGeom>
              <a:avLst/>
              <a:gdLst/>
              <a:ahLst/>
              <a:cxnLst/>
              <a:rect l="l" t="t" r="r" b="b"/>
              <a:pathLst>
                <a:path w="558" h="151" extrusionOk="0">
                  <a:moveTo>
                    <a:pt x="294" y="1"/>
                  </a:moveTo>
                  <a:cubicBezTo>
                    <a:pt x="204" y="1"/>
                    <a:pt x="110" y="51"/>
                    <a:pt x="1" y="150"/>
                  </a:cubicBezTo>
                  <a:lnTo>
                    <a:pt x="558" y="150"/>
                  </a:lnTo>
                  <a:cubicBezTo>
                    <a:pt x="468" y="51"/>
                    <a:pt x="383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7671;p9">
              <a:extLst>
                <a:ext uri="{FF2B5EF4-FFF2-40B4-BE49-F238E27FC236}">
                  <a16:creationId xmlns:a16="http://schemas.microsoft.com/office/drawing/2014/main" id="{423365B6-3840-4C12-BD46-E622A6298793}"/>
                </a:ext>
              </a:extLst>
            </p:cNvPr>
            <p:cNvSpPr/>
            <p:nvPr/>
          </p:nvSpPr>
          <p:spPr>
            <a:xfrm>
              <a:off x="4442825" y="3904825"/>
              <a:ext cx="8475" cy="5625"/>
            </a:xfrm>
            <a:custGeom>
              <a:avLst/>
              <a:gdLst/>
              <a:ahLst/>
              <a:cxnLst/>
              <a:rect l="l" t="t" r="r" b="b"/>
              <a:pathLst>
                <a:path w="339" h="225" extrusionOk="0">
                  <a:moveTo>
                    <a:pt x="229" y="0"/>
                  </a:moveTo>
                  <a:cubicBezTo>
                    <a:pt x="154" y="0"/>
                    <a:pt x="82" y="73"/>
                    <a:pt x="0" y="101"/>
                  </a:cubicBezTo>
                  <a:cubicBezTo>
                    <a:pt x="52" y="187"/>
                    <a:pt x="104" y="225"/>
                    <a:pt x="155" y="225"/>
                  </a:cubicBezTo>
                  <a:cubicBezTo>
                    <a:pt x="220" y="225"/>
                    <a:pt x="283" y="162"/>
                    <a:pt x="339" y="61"/>
                  </a:cubicBezTo>
                  <a:cubicBezTo>
                    <a:pt x="301" y="16"/>
                    <a:pt x="264" y="0"/>
                    <a:pt x="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7672;p9">
              <a:extLst>
                <a:ext uri="{FF2B5EF4-FFF2-40B4-BE49-F238E27FC236}">
                  <a16:creationId xmlns:a16="http://schemas.microsoft.com/office/drawing/2014/main" id="{840FA4A7-A9C6-467C-8C10-B2EEBFBB1778}"/>
                </a:ext>
              </a:extLst>
            </p:cNvPr>
            <p:cNvSpPr/>
            <p:nvPr/>
          </p:nvSpPr>
          <p:spPr>
            <a:xfrm>
              <a:off x="4515425" y="3744925"/>
              <a:ext cx="14450" cy="4275"/>
            </a:xfrm>
            <a:custGeom>
              <a:avLst/>
              <a:gdLst/>
              <a:ahLst/>
              <a:cxnLst/>
              <a:rect l="l" t="t" r="r" b="b"/>
              <a:pathLst>
                <a:path w="578" h="171" extrusionOk="0">
                  <a:moveTo>
                    <a:pt x="239" y="0"/>
                  </a:moveTo>
                  <a:cubicBezTo>
                    <a:pt x="160" y="0"/>
                    <a:pt x="79" y="16"/>
                    <a:pt x="1" y="31"/>
                  </a:cubicBezTo>
                  <a:cubicBezTo>
                    <a:pt x="180" y="171"/>
                    <a:pt x="379" y="171"/>
                    <a:pt x="578" y="171"/>
                  </a:cubicBezTo>
                  <a:cubicBezTo>
                    <a:pt x="481" y="38"/>
                    <a:pt x="362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7673;p9">
              <a:extLst>
                <a:ext uri="{FF2B5EF4-FFF2-40B4-BE49-F238E27FC236}">
                  <a16:creationId xmlns:a16="http://schemas.microsoft.com/office/drawing/2014/main" id="{F55F417A-F6D5-4225-A4B9-FA170C5E3D77}"/>
                </a:ext>
              </a:extLst>
            </p:cNvPr>
            <p:cNvSpPr/>
            <p:nvPr/>
          </p:nvSpPr>
          <p:spPr>
            <a:xfrm>
              <a:off x="4231500" y="3717850"/>
              <a:ext cx="9925" cy="5500"/>
            </a:xfrm>
            <a:custGeom>
              <a:avLst/>
              <a:gdLst/>
              <a:ahLst/>
              <a:cxnLst/>
              <a:rect l="l" t="t" r="r" b="b"/>
              <a:pathLst>
                <a:path w="397" h="220" extrusionOk="0">
                  <a:moveTo>
                    <a:pt x="19" y="0"/>
                  </a:moveTo>
                  <a:lnTo>
                    <a:pt x="19" y="0"/>
                  </a:lnTo>
                  <a:cubicBezTo>
                    <a:pt x="0" y="179"/>
                    <a:pt x="48" y="220"/>
                    <a:pt x="120" y="220"/>
                  </a:cubicBezTo>
                  <a:cubicBezTo>
                    <a:pt x="182" y="220"/>
                    <a:pt x="262" y="189"/>
                    <a:pt x="334" y="189"/>
                  </a:cubicBezTo>
                  <a:cubicBezTo>
                    <a:pt x="356" y="189"/>
                    <a:pt x="377" y="192"/>
                    <a:pt x="397" y="199"/>
                  </a:cubicBezTo>
                  <a:cubicBezTo>
                    <a:pt x="317" y="40"/>
                    <a:pt x="178" y="4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7674;p9">
              <a:extLst>
                <a:ext uri="{FF2B5EF4-FFF2-40B4-BE49-F238E27FC236}">
                  <a16:creationId xmlns:a16="http://schemas.microsoft.com/office/drawing/2014/main" id="{3DF55A10-9C06-46E2-81EC-768EC534D257}"/>
                </a:ext>
              </a:extLst>
            </p:cNvPr>
            <p:cNvSpPr/>
            <p:nvPr/>
          </p:nvSpPr>
          <p:spPr>
            <a:xfrm>
              <a:off x="4359275" y="38680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0" y="0"/>
                  </a:moveTo>
                  <a:cubicBezTo>
                    <a:pt x="70" y="90"/>
                    <a:pt x="130" y="134"/>
                    <a:pt x="187" y="134"/>
                  </a:cubicBezTo>
                  <a:cubicBezTo>
                    <a:pt x="244" y="134"/>
                    <a:pt x="299" y="9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7675;p9">
              <a:extLst>
                <a:ext uri="{FF2B5EF4-FFF2-40B4-BE49-F238E27FC236}">
                  <a16:creationId xmlns:a16="http://schemas.microsoft.com/office/drawing/2014/main" id="{45BDED77-8F76-4AA7-8FEC-AC986FE8B972}"/>
                </a:ext>
              </a:extLst>
            </p:cNvPr>
            <p:cNvSpPr/>
            <p:nvPr/>
          </p:nvSpPr>
          <p:spPr>
            <a:xfrm>
              <a:off x="4105650" y="36835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40"/>
                    <a:pt x="179" y="200"/>
                    <a:pt x="338" y="200"/>
                  </a:cubicBezTo>
                  <a:cubicBezTo>
                    <a:pt x="259" y="4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7676;p9">
              <a:extLst>
                <a:ext uri="{FF2B5EF4-FFF2-40B4-BE49-F238E27FC236}">
                  <a16:creationId xmlns:a16="http://schemas.microsoft.com/office/drawing/2014/main" id="{CAE2FFBD-6964-4CA1-87C9-D7A8BB5B0635}"/>
                </a:ext>
              </a:extLst>
            </p:cNvPr>
            <p:cNvSpPr/>
            <p:nvPr/>
          </p:nvSpPr>
          <p:spPr>
            <a:xfrm>
              <a:off x="4202125" y="36795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1"/>
                  </a:moveTo>
                  <a:cubicBezTo>
                    <a:pt x="17" y="147"/>
                    <a:pt x="126" y="160"/>
                    <a:pt x="242" y="160"/>
                  </a:cubicBezTo>
                  <a:cubicBezTo>
                    <a:pt x="267" y="160"/>
                    <a:pt x="293" y="160"/>
                    <a:pt x="319" y="160"/>
                  </a:cubicBezTo>
                  <a:cubicBezTo>
                    <a:pt x="25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7677;p9">
              <a:extLst>
                <a:ext uri="{FF2B5EF4-FFF2-40B4-BE49-F238E27FC236}">
                  <a16:creationId xmlns:a16="http://schemas.microsoft.com/office/drawing/2014/main" id="{129C45DB-77D8-40F7-8DAC-CE3374B8C41F}"/>
                </a:ext>
              </a:extLst>
            </p:cNvPr>
            <p:cNvSpPr/>
            <p:nvPr/>
          </p:nvSpPr>
          <p:spPr>
            <a:xfrm>
              <a:off x="4696950" y="39252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lnTo>
                    <a:pt x="1" y="160"/>
                  </a:lnTo>
                  <a:lnTo>
                    <a:pt x="359" y="160"/>
                  </a:lnTo>
                  <a:cubicBezTo>
                    <a:pt x="279" y="2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7678;p9">
              <a:extLst>
                <a:ext uri="{FF2B5EF4-FFF2-40B4-BE49-F238E27FC236}">
                  <a16:creationId xmlns:a16="http://schemas.microsoft.com/office/drawing/2014/main" id="{191A138B-8EA4-453E-A9AB-6DCF1F8AFC4B}"/>
                </a:ext>
              </a:extLst>
            </p:cNvPr>
            <p:cNvSpPr/>
            <p:nvPr/>
          </p:nvSpPr>
          <p:spPr>
            <a:xfrm>
              <a:off x="4060875" y="3652700"/>
              <a:ext cx="9975" cy="4150"/>
            </a:xfrm>
            <a:custGeom>
              <a:avLst/>
              <a:gdLst/>
              <a:ahLst/>
              <a:cxnLst/>
              <a:rect l="l" t="t" r="r" b="b"/>
              <a:pathLst>
                <a:path w="399" h="166" extrusionOk="0">
                  <a:moveTo>
                    <a:pt x="1" y="0"/>
                  </a:moveTo>
                  <a:cubicBezTo>
                    <a:pt x="65" y="128"/>
                    <a:pt x="166" y="166"/>
                    <a:pt x="296" y="166"/>
                  </a:cubicBezTo>
                  <a:cubicBezTo>
                    <a:pt x="329" y="166"/>
                    <a:pt x="363" y="164"/>
                    <a:pt x="399" y="160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7679;p9">
              <a:extLst>
                <a:ext uri="{FF2B5EF4-FFF2-40B4-BE49-F238E27FC236}">
                  <a16:creationId xmlns:a16="http://schemas.microsoft.com/office/drawing/2014/main" id="{C96952CE-5765-462E-A673-8BB07AD83F06}"/>
                </a:ext>
              </a:extLst>
            </p:cNvPr>
            <p:cNvSpPr/>
            <p:nvPr/>
          </p:nvSpPr>
          <p:spPr>
            <a:xfrm>
              <a:off x="4669600" y="3916875"/>
              <a:ext cx="5500" cy="3400"/>
            </a:xfrm>
            <a:custGeom>
              <a:avLst/>
              <a:gdLst/>
              <a:ahLst/>
              <a:cxnLst/>
              <a:rect l="l" t="t" r="r" b="b"/>
              <a:pathLst>
                <a:path w="220" h="136" extrusionOk="0">
                  <a:moveTo>
                    <a:pt x="86" y="1"/>
                  </a:moveTo>
                  <a:cubicBezTo>
                    <a:pt x="63" y="1"/>
                    <a:pt x="35" y="16"/>
                    <a:pt x="1" y="56"/>
                  </a:cubicBezTo>
                  <a:lnTo>
                    <a:pt x="219" y="136"/>
                  </a:lnTo>
                  <a:cubicBezTo>
                    <a:pt x="177" y="93"/>
                    <a:pt x="145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7680;p9">
              <a:extLst>
                <a:ext uri="{FF2B5EF4-FFF2-40B4-BE49-F238E27FC236}">
                  <a16:creationId xmlns:a16="http://schemas.microsoft.com/office/drawing/2014/main" id="{B85240AD-2B7C-4753-A73F-56A08B537A20}"/>
                </a:ext>
              </a:extLst>
            </p:cNvPr>
            <p:cNvSpPr/>
            <p:nvPr/>
          </p:nvSpPr>
          <p:spPr>
            <a:xfrm>
              <a:off x="4539800" y="3915275"/>
              <a:ext cx="7475" cy="4575"/>
            </a:xfrm>
            <a:custGeom>
              <a:avLst/>
              <a:gdLst/>
              <a:ahLst/>
              <a:cxnLst/>
              <a:rect l="l" t="t" r="r" b="b"/>
              <a:pathLst>
                <a:path w="299" h="183" extrusionOk="0">
                  <a:moveTo>
                    <a:pt x="180" y="1"/>
                  </a:moveTo>
                  <a:cubicBezTo>
                    <a:pt x="120" y="41"/>
                    <a:pt x="1" y="100"/>
                    <a:pt x="120" y="180"/>
                  </a:cubicBezTo>
                  <a:cubicBezTo>
                    <a:pt x="128" y="182"/>
                    <a:pt x="136" y="183"/>
                    <a:pt x="144" y="183"/>
                  </a:cubicBezTo>
                  <a:cubicBezTo>
                    <a:pt x="212" y="183"/>
                    <a:pt x="263" y="112"/>
                    <a:pt x="299" y="41"/>
                  </a:cubicBezTo>
                  <a:cubicBezTo>
                    <a:pt x="259" y="21"/>
                    <a:pt x="21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7681;p9">
              <a:extLst>
                <a:ext uri="{FF2B5EF4-FFF2-40B4-BE49-F238E27FC236}">
                  <a16:creationId xmlns:a16="http://schemas.microsoft.com/office/drawing/2014/main" id="{D653B566-6D8C-428A-907D-29018F822373}"/>
                </a:ext>
              </a:extLst>
            </p:cNvPr>
            <p:cNvSpPr/>
            <p:nvPr/>
          </p:nvSpPr>
          <p:spPr>
            <a:xfrm>
              <a:off x="4219025" y="3797925"/>
              <a:ext cx="9475" cy="3425"/>
            </a:xfrm>
            <a:custGeom>
              <a:avLst/>
              <a:gdLst/>
              <a:ahLst/>
              <a:cxnLst/>
              <a:rect l="l" t="t" r="r" b="b"/>
              <a:pathLst>
                <a:path w="379" h="137" extrusionOk="0">
                  <a:moveTo>
                    <a:pt x="1" y="0"/>
                  </a:moveTo>
                  <a:cubicBezTo>
                    <a:pt x="54" y="98"/>
                    <a:pt x="107" y="136"/>
                    <a:pt x="162" y="136"/>
                  </a:cubicBezTo>
                  <a:cubicBezTo>
                    <a:pt x="231" y="136"/>
                    <a:pt x="302" y="7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7682;p9">
              <a:extLst>
                <a:ext uri="{FF2B5EF4-FFF2-40B4-BE49-F238E27FC236}">
                  <a16:creationId xmlns:a16="http://schemas.microsoft.com/office/drawing/2014/main" id="{A1C84AD1-E38D-4D24-A445-8DA369151246}"/>
                </a:ext>
              </a:extLst>
            </p:cNvPr>
            <p:cNvSpPr/>
            <p:nvPr/>
          </p:nvSpPr>
          <p:spPr>
            <a:xfrm>
              <a:off x="4157375" y="3749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60" y="60"/>
                    <a:pt x="100" y="140"/>
                    <a:pt x="159" y="199"/>
                  </a:cubicBezTo>
                  <a:cubicBezTo>
                    <a:pt x="219" y="199"/>
                    <a:pt x="279" y="180"/>
                    <a:pt x="358" y="180"/>
                  </a:cubicBezTo>
                  <a:cubicBezTo>
                    <a:pt x="298" y="40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7683;p9">
              <a:extLst>
                <a:ext uri="{FF2B5EF4-FFF2-40B4-BE49-F238E27FC236}">
                  <a16:creationId xmlns:a16="http://schemas.microsoft.com/office/drawing/2014/main" id="{8AD6E9A5-2BDA-4AA2-B817-60FD111AAFBB}"/>
                </a:ext>
              </a:extLst>
            </p:cNvPr>
            <p:cNvSpPr/>
            <p:nvPr/>
          </p:nvSpPr>
          <p:spPr>
            <a:xfrm>
              <a:off x="4249875" y="3788975"/>
              <a:ext cx="8975" cy="6350"/>
            </a:xfrm>
            <a:custGeom>
              <a:avLst/>
              <a:gdLst/>
              <a:ahLst/>
              <a:cxnLst/>
              <a:rect l="l" t="t" r="r" b="b"/>
              <a:pathLst>
                <a:path w="359" h="254" extrusionOk="0">
                  <a:moveTo>
                    <a:pt x="358" y="0"/>
                  </a:moveTo>
                  <a:cubicBezTo>
                    <a:pt x="239" y="0"/>
                    <a:pt x="100" y="0"/>
                    <a:pt x="0" y="20"/>
                  </a:cubicBezTo>
                  <a:lnTo>
                    <a:pt x="0" y="179"/>
                  </a:lnTo>
                  <a:cubicBezTo>
                    <a:pt x="70" y="229"/>
                    <a:pt x="129" y="254"/>
                    <a:pt x="187" y="254"/>
                  </a:cubicBezTo>
                  <a:cubicBezTo>
                    <a:pt x="244" y="254"/>
                    <a:pt x="298" y="22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7684;p9">
              <a:extLst>
                <a:ext uri="{FF2B5EF4-FFF2-40B4-BE49-F238E27FC236}">
                  <a16:creationId xmlns:a16="http://schemas.microsoft.com/office/drawing/2014/main" id="{DB73B6AB-5E57-4CD7-A0B7-DC9720CA3C5F}"/>
                </a:ext>
              </a:extLst>
            </p:cNvPr>
            <p:cNvSpPr/>
            <p:nvPr/>
          </p:nvSpPr>
          <p:spPr>
            <a:xfrm>
              <a:off x="4473650" y="3813325"/>
              <a:ext cx="8475" cy="4850"/>
            </a:xfrm>
            <a:custGeom>
              <a:avLst/>
              <a:gdLst/>
              <a:ahLst/>
              <a:cxnLst/>
              <a:rect l="l" t="t" r="r" b="b"/>
              <a:pathLst>
                <a:path w="339" h="194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27"/>
                    <a:pt x="89" y="193"/>
                    <a:pt x="159" y="193"/>
                  </a:cubicBezTo>
                  <a:cubicBezTo>
                    <a:pt x="211" y="193"/>
                    <a:pt x="271" y="157"/>
                    <a:pt x="339" y="80"/>
                  </a:cubicBezTo>
                  <a:cubicBezTo>
                    <a:pt x="240" y="41"/>
                    <a:pt x="14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7685;p9">
              <a:extLst>
                <a:ext uri="{FF2B5EF4-FFF2-40B4-BE49-F238E27FC236}">
                  <a16:creationId xmlns:a16="http://schemas.microsoft.com/office/drawing/2014/main" id="{F2984D8A-C5FF-4B48-8075-4A39A78F81A8}"/>
                </a:ext>
              </a:extLst>
            </p:cNvPr>
            <p:cNvSpPr/>
            <p:nvPr/>
          </p:nvSpPr>
          <p:spPr>
            <a:xfrm>
              <a:off x="4533325" y="37496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240" y="160"/>
                  </a:ln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7686;p9">
              <a:extLst>
                <a:ext uri="{FF2B5EF4-FFF2-40B4-BE49-F238E27FC236}">
                  <a16:creationId xmlns:a16="http://schemas.microsoft.com/office/drawing/2014/main" id="{96FBC12F-0FFE-4C88-9ADA-189C3062E621}"/>
                </a:ext>
              </a:extLst>
            </p:cNvPr>
            <p:cNvSpPr/>
            <p:nvPr/>
          </p:nvSpPr>
          <p:spPr>
            <a:xfrm>
              <a:off x="4074800" y="36576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cubicBezTo>
                    <a:pt x="41" y="80"/>
                    <a:pt x="120" y="140"/>
                    <a:pt x="220" y="140"/>
                  </a:cubicBezTo>
                  <a:cubicBezTo>
                    <a:pt x="14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7687;p9">
              <a:extLst>
                <a:ext uri="{FF2B5EF4-FFF2-40B4-BE49-F238E27FC236}">
                  <a16:creationId xmlns:a16="http://schemas.microsoft.com/office/drawing/2014/main" id="{78655FDB-AF4A-4573-BD16-2BD0CA1E2AEE}"/>
                </a:ext>
              </a:extLst>
            </p:cNvPr>
            <p:cNvSpPr/>
            <p:nvPr/>
          </p:nvSpPr>
          <p:spPr>
            <a:xfrm>
              <a:off x="4082775" y="36626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60"/>
                    <a:pt x="120" y="100"/>
                    <a:pt x="179" y="140"/>
                  </a:cubicBezTo>
                  <a:cubicBezTo>
                    <a:pt x="120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7688;p9">
              <a:extLst>
                <a:ext uri="{FF2B5EF4-FFF2-40B4-BE49-F238E27FC236}">
                  <a16:creationId xmlns:a16="http://schemas.microsoft.com/office/drawing/2014/main" id="{58BEFCFE-987B-4F29-97DF-931DB5FA62C9}"/>
                </a:ext>
              </a:extLst>
            </p:cNvPr>
            <p:cNvSpPr/>
            <p:nvPr/>
          </p:nvSpPr>
          <p:spPr>
            <a:xfrm>
              <a:off x="4100175" y="36760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40"/>
                    <a:pt x="20" y="100"/>
                    <a:pt x="20" y="140"/>
                  </a:cubicBezTo>
                  <a:cubicBezTo>
                    <a:pt x="80" y="140"/>
                    <a:pt x="100" y="140"/>
                    <a:pt x="179" y="160"/>
                  </a:cubicBezTo>
                  <a:cubicBezTo>
                    <a:pt x="160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7689;p9">
              <a:extLst>
                <a:ext uri="{FF2B5EF4-FFF2-40B4-BE49-F238E27FC236}">
                  <a16:creationId xmlns:a16="http://schemas.microsoft.com/office/drawing/2014/main" id="{BAFDD595-6B73-4A64-A057-7FD3B897F183}"/>
                </a:ext>
              </a:extLst>
            </p:cNvPr>
            <p:cNvSpPr/>
            <p:nvPr/>
          </p:nvSpPr>
          <p:spPr>
            <a:xfrm>
              <a:off x="4092225" y="3670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0" y="1"/>
                  </a:moveTo>
                  <a:cubicBezTo>
                    <a:pt x="20" y="80"/>
                    <a:pt x="0" y="140"/>
                    <a:pt x="0" y="200"/>
                  </a:cubicBezTo>
                  <a:cubicBezTo>
                    <a:pt x="80" y="180"/>
                    <a:pt x="119" y="180"/>
                    <a:pt x="199" y="160"/>
                  </a:cubicBezTo>
                  <a:cubicBezTo>
                    <a:pt x="139" y="80"/>
                    <a:pt x="80" y="4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7690;p9">
              <a:extLst>
                <a:ext uri="{FF2B5EF4-FFF2-40B4-BE49-F238E27FC236}">
                  <a16:creationId xmlns:a16="http://schemas.microsoft.com/office/drawing/2014/main" id="{64EA1891-1A22-4992-B843-4F45A6099A3A}"/>
                </a:ext>
              </a:extLst>
            </p:cNvPr>
            <p:cNvSpPr/>
            <p:nvPr/>
          </p:nvSpPr>
          <p:spPr>
            <a:xfrm>
              <a:off x="4696950" y="38725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cubicBezTo>
                    <a:pt x="40" y="100"/>
                    <a:pt x="120" y="119"/>
                    <a:pt x="219" y="119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7691;p9">
              <a:extLst>
                <a:ext uri="{FF2B5EF4-FFF2-40B4-BE49-F238E27FC236}">
                  <a16:creationId xmlns:a16="http://schemas.microsoft.com/office/drawing/2014/main" id="{EF9E6F2E-8B42-43C7-99C9-60AFE794459D}"/>
                </a:ext>
              </a:extLst>
            </p:cNvPr>
            <p:cNvSpPr/>
            <p:nvPr/>
          </p:nvSpPr>
          <p:spPr>
            <a:xfrm>
              <a:off x="4666625" y="386007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0" y="1"/>
                  </a:moveTo>
                  <a:cubicBezTo>
                    <a:pt x="40" y="41"/>
                    <a:pt x="120" y="60"/>
                    <a:pt x="159" y="120"/>
                  </a:cubicBezTo>
                  <a:cubicBezTo>
                    <a:pt x="120" y="4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7692;p9">
              <a:extLst>
                <a:ext uri="{FF2B5EF4-FFF2-40B4-BE49-F238E27FC236}">
                  <a16:creationId xmlns:a16="http://schemas.microsoft.com/office/drawing/2014/main" id="{D64FE05B-8E4B-4222-8EAE-3C09083E555B}"/>
                </a:ext>
              </a:extLst>
            </p:cNvPr>
            <p:cNvSpPr/>
            <p:nvPr/>
          </p:nvSpPr>
          <p:spPr>
            <a:xfrm>
              <a:off x="4315025" y="3910925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04" y="1"/>
                  </a:moveTo>
                  <a:cubicBezTo>
                    <a:pt x="75" y="1"/>
                    <a:pt x="40" y="6"/>
                    <a:pt x="0" y="16"/>
                  </a:cubicBezTo>
                  <a:cubicBezTo>
                    <a:pt x="30" y="85"/>
                    <a:pt x="65" y="120"/>
                    <a:pt x="97" y="120"/>
                  </a:cubicBezTo>
                  <a:cubicBezTo>
                    <a:pt x="129" y="120"/>
                    <a:pt x="159" y="85"/>
                    <a:pt x="179" y="16"/>
                  </a:cubicBezTo>
                  <a:cubicBezTo>
                    <a:pt x="159" y="6"/>
                    <a:pt x="134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7693;p9">
              <a:extLst>
                <a:ext uri="{FF2B5EF4-FFF2-40B4-BE49-F238E27FC236}">
                  <a16:creationId xmlns:a16="http://schemas.microsoft.com/office/drawing/2014/main" id="{AFADCE46-70B6-47DA-8EFC-20D7C3878971}"/>
                </a:ext>
              </a:extLst>
            </p:cNvPr>
            <p:cNvSpPr/>
            <p:nvPr/>
          </p:nvSpPr>
          <p:spPr>
            <a:xfrm>
              <a:off x="4311525" y="3909550"/>
              <a:ext cx="4000" cy="2775"/>
            </a:xfrm>
            <a:custGeom>
              <a:avLst/>
              <a:gdLst/>
              <a:ahLst/>
              <a:cxnLst/>
              <a:rect l="l" t="t" r="r" b="b"/>
              <a:pathLst>
                <a:path w="160" h="111" extrusionOk="0">
                  <a:moveTo>
                    <a:pt x="87" y="0"/>
                  </a:moveTo>
                  <a:cubicBezTo>
                    <a:pt x="60" y="0"/>
                    <a:pt x="33" y="35"/>
                    <a:pt x="1" y="110"/>
                  </a:cubicBezTo>
                  <a:lnTo>
                    <a:pt x="80" y="110"/>
                  </a:lnTo>
                  <a:lnTo>
                    <a:pt x="160" y="71"/>
                  </a:lnTo>
                  <a:cubicBezTo>
                    <a:pt x="133" y="25"/>
                    <a:pt x="109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7694;p9">
              <a:extLst>
                <a:ext uri="{FF2B5EF4-FFF2-40B4-BE49-F238E27FC236}">
                  <a16:creationId xmlns:a16="http://schemas.microsoft.com/office/drawing/2014/main" id="{03B8D72D-5AB5-4652-B026-4BBFBD37D8E5}"/>
                </a:ext>
              </a:extLst>
            </p:cNvPr>
            <p:cNvSpPr/>
            <p:nvPr/>
          </p:nvSpPr>
          <p:spPr>
            <a:xfrm>
              <a:off x="4907825" y="3981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7695;p9">
              <a:extLst>
                <a:ext uri="{FF2B5EF4-FFF2-40B4-BE49-F238E27FC236}">
                  <a16:creationId xmlns:a16="http://schemas.microsoft.com/office/drawing/2014/main" id="{DB6F3150-F622-43DB-9D58-CFFF30FB6893}"/>
                </a:ext>
              </a:extLst>
            </p:cNvPr>
            <p:cNvSpPr/>
            <p:nvPr/>
          </p:nvSpPr>
          <p:spPr>
            <a:xfrm>
              <a:off x="4076300" y="3669600"/>
              <a:ext cx="29375" cy="26900"/>
            </a:xfrm>
            <a:custGeom>
              <a:avLst/>
              <a:gdLst/>
              <a:ahLst/>
              <a:cxnLst/>
              <a:rect l="l" t="t" r="r" b="b"/>
              <a:pathLst>
                <a:path w="1175" h="1076" extrusionOk="0">
                  <a:moveTo>
                    <a:pt x="140" y="1"/>
                  </a:moveTo>
                  <a:cubicBezTo>
                    <a:pt x="80" y="80"/>
                    <a:pt x="1" y="200"/>
                    <a:pt x="1" y="200"/>
                  </a:cubicBezTo>
                  <a:cubicBezTo>
                    <a:pt x="398" y="498"/>
                    <a:pt x="617" y="1015"/>
                    <a:pt x="1174" y="1075"/>
                  </a:cubicBezTo>
                  <a:cubicBezTo>
                    <a:pt x="1154" y="856"/>
                    <a:pt x="936" y="737"/>
                    <a:pt x="836" y="538"/>
                  </a:cubicBezTo>
                  <a:cubicBezTo>
                    <a:pt x="657" y="478"/>
                    <a:pt x="637" y="359"/>
                    <a:pt x="637" y="200"/>
                  </a:cubicBezTo>
                  <a:cubicBezTo>
                    <a:pt x="622" y="201"/>
                    <a:pt x="608" y="202"/>
                    <a:pt x="593" y="202"/>
                  </a:cubicBezTo>
                  <a:cubicBezTo>
                    <a:pt x="415" y="202"/>
                    <a:pt x="269" y="93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7696;p9">
              <a:extLst>
                <a:ext uri="{FF2B5EF4-FFF2-40B4-BE49-F238E27FC236}">
                  <a16:creationId xmlns:a16="http://schemas.microsoft.com/office/drawing/2014/main" id="{56BBD4DB-9402-494B-9CF1-10A5BEFD818D}"/>
                </a:ext>
              </a:extLst>
            </p:cNvPr>
            <p:cNvSpPr/>
            <p:nvPr/>
          </p:nvSpPr>
          <p:spPr>
            <a:xfrm>
              <a:off x="4105150" y="36969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59" y="8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7697;p9">
              <a:extLst>
                <a:ext uri="{FF2B5EF4-FFF2-40B4-BE49-F238E27FC236}">
                  <a16:creationId xmlns:a16="http://schemas.microsoft.com/office/drawing/2014/main" id="{D3435C48-E717-4DFC-9BC3-46EF7F0F5A64}"/>
                </a:ext>
              </a:extLst>
            </p:cNvPr>
            <p:cNvSpPr/>
            <p:nvPr/>
          </p:nvSpPr>
          <p:spPr>
            <a:xfrm>
              <a:off x="4580575" y="3963825"/>
              <a:ext cx="88550" cy="18625"/>
            </a:xfrm>
            <a:custGeom>
              <a:avLst/>
              <a:gdLst/>
              <a:ahLst/>
              <a:cxnLst/>
              <a:rect l="l" t="t" r="r" b="b"/>
              <a:pathLst>
                <a:path w="3542" h="745" extrusionOk="0">
                  <a:moveTo>
                    <a:pt x="2901" y="1"/>
                  </a:moveTo>
                  <a:cubicBezTo>
                    <a:pt x="2719" y="1"/>
                    <a:pt x="2540" y="129"/>
                    <a:pt x="2368" y="227"/>
                  </a:cubicBezTo>
                  <a:cubicBezTo>
                    <a:pt x="1879" y="200"/>
                    <a:pt x="1399" y="136"/>
                    <a:pt x="922" y="136"/>
                  </a:cubicBezTo>
                  <a:cubicBezTo>
                    <a:pt x="701" y="136"/>
                    <a:pt x="480" y="150"/>
                    <a:pt x="259" y="187"/>
                  </a:cubicBezTo>
                  <a:cubicBezTo>
                    <a:pt x="160" y="267"/>
                    <a:pt x="1" y="347"/>
                    <a:pt x="100" y="526"/>
                  </a:cubicBezTo>
                  <a:cubicBezTo>
                    <a:pt x="130" y="521"/>
                    <a:pt x="160" y="519"/>
                    <a:pt x="190" y="519"/>
                  </a:cubicBezTo>
                  <a:cubicBezTo>
                    <a:pt x="443" y="519"/>
                    <a:pt x="697" y="662"/>
                    <a:pt x="962" y="662"/>
                  </a:cubicBezTo>
                  <a:cubicBezTo>
                    <a:pt x="1083" y="662"/>
                    <a:pt x="1207" y="632"/>
                    <a:pt x="1334" y="545"/>
                  </a:cubicBezTo>
                  <a:cubicBezTo>
                    <a:pt x="1393" y="685"/>
                    <a:pt x="1552" y="685"/>
                    <a:pt x="1672" y="744"/>
                  </a:cubicBezTo>
                  <a:cubicBezTo>
                    <a:pt x="1791" y="744"/>
                    <a:pt x="1891" y="724"/>
                    <a:pt x="2030" y="724"/>
                  </a:cubicBezTo>
                  <a:cubicBezTo>
                    <a:pt x="2113" y="690"/>
                    <a:pt x="2200" y="680"/>
                    <a:pt x="2288" y="680"/>
                  </a:cubicBezTo>
                  <a:cubicBezTo>
                    <a:pt x="2416" y="680"/>
                    <a:pt x="2547" y="702"/>
                    <a:pt x="2674" y="702"/>
                  </a:cubicBezTo>
                  <a:cubicBezTo>
                    <a:pt x="2813" y="702"/>
                    <a:pt x="2946" y="675"/>
                    <a:pt x="3064" y="565"/>
                  </a:cubicBezTo>
                  <a:cubicBezTo>
                    <a:pt x="3323" y="526"/>
                    <a:pt x="3542" y="466"/>
                    <a:pt x="3243" y="187"/>
                  </a:cubicBezTo>
                  <a:cubicBezTo>
                    <a:pt x="3129" y="50"/>
                    <a:pt x="3015" y="1"/>
                    <a:pt x="2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7698;p9">
              <a:extLst>
                <a:ext uri="{FF2B5EF4-FFF2-40B4-BE49-F238E27FC236}">
                  <a16:creationId xmlns:a16="http://schemas.microsoft.com/office/drawing/2014/main" id="{9AD8AF9C-7923-4F7C-AE4C-26664430F481}"/>
                </a:ext>
              </a:extLst>
            </p:cNvPr>
            <p:cNvSpPr/>
            <p:nvPr/>
          </p:nvSpPr>
          <p:spPr>
            <a:xfrm>
              <a:off x="4306550" y="3910425"/>
              <a:ext cx="96525" cy="13350"/>
            </a:xfrm>
            <a:custGeom>
              <a:avLst/>
              <a:gdLst/>
              <a:ahLst/>
              <a:cxnLst/>
              <a:rect l="l" t="t" r="r" b="b"/>
              <a:pathLst>
                <a:path w="3861" h="534" extrusionOk="0">
                  <a:moveTo>
                    <a:pt x="2786" y="0"/>
                  </a:moveTo>
                  <a:cubicBezTo>
                    <a:pt x="2095" y="0"/>
                    <a:pt x="1390" y="81"/>
                    <a:pt x="697" y="95"/>
                  </a:cubicBezTo>
                  <a:cubicBezTo>
                    <a:pt x="677" y="533"/>
                    <a:pt x="180" y="294"/>
                    <a:pt x="1" y="533"/>
                  </a:cubicBezTo>
                  <a:cubicBezTo>
                    <a:pt x="1055" y="493"/>
                    <a:pt x="2109" y="414"/>
                    <a:pt x="3164" y="374"/>
                  </a:cubicBezTo>
                  <a:cubicBezTo>
                    <a:pt x="3234" y="327"/>
                    <a:pt x="3297" y="308"/>
                    <a:pt x="3361" y="308"/>
                  </a:cubicBezTo>
                  <a:cubicBezTo>
                    <a:pt x="3407" y="308"/>
                    <a:pt x="3453" y="318"/>
                    <a:pt x="3502" y="334"/>
                  </a:cubicBezTo>
                  <a:cubicBezTo>
                    <a:pt x="3565" y="372"/>
                    <a:pt x="3644" y="386"/>
                    <a:pt x="3724" y="386"/>
                  </a:cubicBezTo>
                  <a:cubicBezTo>
                    <a:pt x="3770" y="386"/>
                    <a:pt x="3816" y="381"/>
                    <a:pt x="3860" y="374"/>
                  </a:cubicBezTo>
                  <a:lnTo>
                    <a:pt x="3860" y="215"/>
                  </a:lnTo>
                  <a:lnTo>
                    <a:pt x="3681" y="36"/>
                  </a:lnTo>
                  <a:lnTo>
                    <a:pt x="3502" y="36"/>
                  </a:lnTo>
                  <a:cubicBezTo>
                    <a:pt x="3266" y="10"/>
                    <a:pt x="3026" y="0"/>
                    <a:pt x="27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7699;p9">
              <a:extLst>
                <a:ext uri="{FF2B5EF4-FFF2-40B4-BE49-F238E27FC236}">
                  <a16:creationId xmlns:a16="http://schemas.microsoft.com/office/drawing/2014/main" id="{1D1BBB3F-539A-4A29-83C5-8F28F394C85C}"/>
                </a:ext>
              </a:extLst>
            </p:cNvPr>
            <p:cNvSpPr/>
            <p:nvPr/>
          </p:nvSpPr>
          <p:spPr>
            <a:xfrm>
              <a:off x="3923125" y="3930200"/>
              <a:ext cx="63175" cy="37450"/>
            </a:xfrm>
            <a:custGeom>
              <a:avLst/>
              <a:gdLst/>
              <a:ahLst/>
              <a:cxnLst/>
              <a:rect l="l" t="t" r="r" b="b"/>
              <a:pathLst>
                <a:path w="2527" h="1498" extrusionOk="0">
                  <a:moveTo>
                    <a:pt x="100" y="1"/>
                  </a:moveTo>
                  <a:cubicBezTo>
                    <a:pt x="40" y="40"/>
                    <a:pt x="1" y="80"/>
                    <a:pt x="1" y="140"/>
                  </a:cubicBezTo>
                  <a:cubicBezTo>
                    <a:pt x="1" y="200"/>
                    <a:pt x="20" y="239"/>
                    <a:pt x="80" y="299"/>
                  </a:cubicBezTo>
                  <a:cubicBezTo>
                    <a:pt x="379" y="617"/>
                    <a:pt x="816" y="717"/>
                    <a:pt x="1134" y="1015"/>
                  </a:cubicBezTo>
                  <a:cubicBezTo>
                    <a:pt x="1234" y="1135"/>
                    <a:pt x="1373" y="1274"/>
                    <a:pt x="1512" y="1333"/>
                  </a:cubicBezTo>
                  <a:cubicBezTo>
                    <a:pt x="1685" y="1408"/>
                    <a:pt x="1851" y="1497"/>
                    <a:pt x="2027" y="1497"/>
                  </a:cubicBezTo>
                  <a:cubicBezTo>
                    <a:pt x="2135" y="1497"/>
                    <a:pt x="2247" y="1464"/>
                    <a:pt x="2368" y="1373"/>
                  </a:cubicBezTo>
                  <a:cubicBezTo>
                    <a:pt x="2408" y="1314"/>
                    <a:pt x="2487" y="1274"/>
                    <a:pt x="2527" y="1214"/>
                  </a:cubicBezTo>
                  <a:cubicBezTo>
                    <a:pt x="1711" y="816"/>
                    <a:pt x="896" y="398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7700;p9">
              <a:extLst>
                <a:ext uri="{FF2B5EF4-FFF2-40B4-BE49-F238E27FC236}">
                  <a16:creationId xmlns:a16="http://schemas.microsoft.com/office/drawing/2014/main" id="{A072D55E-BE0A-46FA-893A-0AD7F92650D0}"/>
                </a:ext>
              </a:extLst>
            </p:cNvPr>
            <p:cNvSpPr/>
            <p:nvPr/>
          </p:nvSpPr>
          <p:spPr>
            <a:xfrm>
              <a:off x="4297100" y="4005475"/>
              <a:ext cx="76125" cy="21225"/>
            </a:xfrm>
            <a:custGeom>
              <a:avLst/>
              <a:gdLst/>
              <a:ahLst/>
              <a:cxnLst/>
              <a:rect l="l" t="t" r="r" b="b"/>
              <a:pathLst>
                <a:path w="3045" h="849" extrusionOk="0">
                  <a:moveTo>
                    <a:pt x="2815" y="1"/>
                  </a:moveTo>
                  <a:cubicBezTo>
                    <a:pt x="2710" y="1"/>
                    <a:pt x="2589" y="54"/>
                    <a:pt x="2491" y="54"/>
                  </a:cubicBezTo>
                  <a:cubicBezTo>
                    <a:pt x="2483" y="54"/>
                    <a:pt x="2475" y="54"/>
                    <a:pt x="2468" y="53"/>
                  </a:cubicBezTo>
                  <a:cubicBezTo>
                    <a:pt x="1891" y="212"/>
                    <a:pt x="1334" y="312"/>
                    <a:pt x="737" y="391"/>
                  </a:cubicBezTo>
                  <a:cubicBezTo>
                    <a:pt x="478" y="411"/>
                    <a:pt x="240" y="371"/>
                    <a:pt x="1" y="570"/>
                  </a:cubicBezTo>
                  <a:cubicBezTo>
                    <a:pt x="140" y="849"/>
                    <a:pt x="399" y="690"/>
                    <a:pt x="578" y="789"/>
                  </a:cubicBezTo>
                  <a:cubicBezTo>
                    <a:pt x="662" y="806"/>
                    <a:pt x="745" y="813"/>
                    <a:pt x="827" y="813"/>
                  </a:cubicBezTo>
                  <a:cubicBezTo>
                    <a:pt x="1034" y="813"/>
                    <a:pt x="1234" y="767"/>
                    <a:pt x="1433" y="710"/>
                  </a:cubicBezTo>
                  <a:cubicBezTo>
                    <a:pt x="1950" y="570"/>
                    <a:pt x="2487" y="451"/>
                    <a:pt x="3044" y="292"/>
                  </a:cubicBezTo>
                  <a:cubicBezTo>
                    <a:pt x="3015" y="58"/>
                    <a:pt x="2924" y="1"/>
                    <a:pt x="2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7701;p9">
              <a:extLst>
                <a:ext uri="{FF2B5EF4-FFF2-40B4-BE49-F238E27FC236}">
                  <a16:creationId xmlns:a16="http://schemas.microsoft.com/office/drawing/2014/main" id="{0BCE613C-C8B5-447D-BB4B-EE57280FB393}"/>
                </a:ext>
              </a:extLst>
            </p:cNvPr>
            <p:cNvSpPr/>
            <p:nvPr/>
          </p:nvSpPr>
          <p:spPr>
            <a:xfrm>
              <a:off x="4652300" y="3936975"/>
              <a:ext cx="76000" cy="23950"/>
            </a:xfrm>
            <a:custGeom>
              <a:avLst/>
              <a:gdLst/>
              <a:ahLst/>
              <a:cxnLst/>
              <a:rect l="l" t="t" r="r" b="b"/>
              <a:pathLst>
                <a:path w="3040" h="958" extrusionOk="0">
                  <a:moveTo>
                    <a:pt x="146" y="1"/>
                  </a:moveTo>
                  <a:cubicBezTo>
                    <a:pt x="32" y="1"/>
                    <a:pt x="1" y="95"/>
                    <a:pt x="16" y="247"/>
                  </a:cubicBezTo>
                  <a:cubicBezTo>
                    <a:pt x="275" y="505"/>
                    <a:pt x="593" y="466"/>
                    <a:pt x="891" y="545"/>
                  </a:cubicBezTo>
                  <a:cubicBezTo>
                    <a:pt x="1250" y="625"/>
                    <a:pt x="1608" y="565"/>
                    <a:pt x="1966" y="744"/>
                  </a:cubicBezTo>
                  <a:cubicBezTo>
                    <a:pt x="2180" y="857"/>
                    <a:pt x="2382" y="957"/>
                    <a:pt x="2582" y="957"/>
                  </a:cubicBezTo>
                  <a:cubicBezTo>
                    <a:pt x="2734" y="957"/>
                    <a:pt x="2885" y="899"/>
                    <a:pt x="3040" y="744"/>
                  </a:cubicBezTo>
                  <a:cubicBezTo>
                    <a:pt x="2960" y="645"/>
                    <a:pt x="2881" y="525"/>
                    <a:pt x="2801" y="426"/>
                  </a:cubicBezTo>
                  <a:lnTo>
                    <a:pt x="2702" y="426"/>
                  </a:lnTo>
                  <a:cubicBezTo>
                    <a:pt x="2598" y="467"/>
                    <a:pt x="2494" y="498"/>
                    <a:pt x="2396" y="498"/>
                  </a:cubicBezTo>
                  <a:cubicBezTo>
                    <a:pt x="2306" y="498"/>
                    <a:pt x="2221" y="472"/>
                    <a:pt x="2145" y="406"/>
                  </a:cubicBezTo>
                  <a:cubicBezTo>
                    <a:pt x="1566" y="352"/>
                    <a:pt x="1052" y="18"/>
                    <a:pt x="455" y="18"/>
                  </a:cubicBezTo>
                  <a:cubicBezTo>
                    <a:pt x="396" y="18"/>
                    <a:pt x="336" y="21"/>
                    <a:pt x="275" y="28"/>
                  </a:cubicBezTo>
                  <a:cubicBezTo>
                    <a:pt x="223" y="9"/>
                    <a:pt x="181" y="1"/>
                    <a:pt x="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7702;p9">
              <a:extLst>
                <a:ext uri="{FF2B5EF4-FFF2-40B4-BE49-F238E27FC236}">
                  <a16:creationId xmlns:a16="http://schemas.microsoft.com/office/drawing/2014/main" id="{65F08D48-9314-4A0B-9172-0B3CC67D429F}"/>
                </a:ext>
              </a:extLst>
            </p:cNvPr>
            <p:cNvSpPr/>
            <p:nvPr/>
          </p:nvSpPr>
          <p:spPr>
            <a:xfrm>
              <a:off x="4229975" y="3946125"/>
              <a:ext cx="86050" cy="26375"/>
            </a:xfrm>
            <a:custGeom>
              <a:avLst/>
              <a:gdLst/>
              <a:ahLst/>
              <a:cxnLst/>
              <a:rect l="l" t="t" r="r" b="b"/>
              <a:pathLst>
                <a:path w="3442" h="1055" extrusionOk="0">
                  <a:moveTo>
                    <a:pt x="3243" y="0"/>
                  </a:moveTo>
                  <a:cubicBezTo>
                    <a:pt x="2567" y="179"/>
                    <a:pt x="1890" y="398"/>
                    <a:pt x="1234" y="498"/>
                  </a:cubicBezTo>
                  <a:cubicBezTo>
                    <a:pt x="796" y="577"/>
                    <a:pt x="458" y="736"/>
                    <a:pt x="80" y="895"/>
                  </a:cubicBezTo>
                  <a:cubicBezTo>
                    <a:pt x="60" y="895"/>
                    <a:pt x="60" y="935"/>
                    <a:pt x="40" y="955"/>
                  </a:cubicBezTo>
                  <a:cubicBezTo>
                    <a:pt x="0" y="975"/>
                    <a:pt x="40" y="1015"/>
                    <a:pt x="80" y="1055"/>
                  </a:cubicBezTo>
                  <a:cubicBezTo>
                    <a:pt x="1194" y="776"/>
                    <a:pt x="2348" y="557"/>
                    <a:pt x="3442" y="199"/>
                  </a:cubicBezTo>
                  <a:cubicBezTo>
                    <a:pt x="3422" y="80"/>
                    <a:pt x="3322" y="80"/>
                    <a:pt x="3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7703;p9">
              <a:extLst>
                <a:ext uri="{FF2B5EF4-FFF2-40B4-BE49-F238E27FC236}">
                  <a16:creationId xmlns:a16="http://schemas.microsoft.com/office/drawing/2014/main" id="{7097EFD1-B6AB-4558-A896-6EE4BF26F931}"/>
                </a:ext>
              </a:extLst>
            </p:cNvPr>
            <p:cNvSpPr/>
            <p:nvPr/>
          </p:nvSpPr>
          <p:spPr>
            <a:xfrm>
              <a:off x="4358775" y="3998350"/>
              <a:ext cx="72150" cy="14425"/>
            </a:xfrm>
            <a:custGeom>
              <a:avLst/>
              <a:gdLst/>
              <a:ahLst/>
              <a:cxnLst/>
              <a:rect l="l" t="t" r="r" b="b"/>
              <a:pathLst>
                <a:path w="2886" h="577" extrusionOk="0">
                  <a:moveTo>
                    <a:pt x="2274" y="0"/>
                  </a:moveTo>
                  <a:cubicBezTo>
                    <a:pt x="1508" y="0"/>
                    <a:pt x="767" y="198"/>
                    <a:pt x="1" y="358"/>
                  </a:cubicBezTo>
                  <a:cubicBezTo>
                    <a:pt x="200" y="398"/>
                    <a:pt x="458" y="358"/>
                    <a:pt x="577" y="577"/>
                  </a:cubicBezTo>
                  <a:cubicBezTo>
                    <a:pt x="617" y="577"/>
                    <a:pt x="677" y="577"/>
                    <a:pt x="757" y="537"/>
                  </a:cubicBezTo>
                  <a:cubicBezTo>
                    <a:pt x="776" y="507"/>
                    <a:pt x="806" y="492"/>
                    <a:pt x="836" y="492"/>
                  </a:cubicBezTo>
                  <a:cubicBezTo>
                    <a:pt x="866" y="492"/>
                    <a:pt x="896" y="507"/>
                    <a:pt x="916" y="537"/>
                  </a:cubicBezTo>
                  <a:cubicBezTo>
                    <a:pt x="1413" y="398"/>
                    <a:pt x="1970" y="358"/>
                    <a:pt x="2487" y="358"/>
                  </a:cubicBezTo>
                  <a:cubicBezTo>
                    <a:pt x="2567" y="298"/>
                    <a:pt x="2607" y="239"/>
                    <a:pt x="2686" y="199"/>
                  </a:cubicBezTo>
                  <a:lnTo>
                    <a:pt x="2845" y="199"/>
                  </a:lnTo>
                  <a:cubicBezTo>
                    <a:pt x="2865" y="199"/>
                    <a:pt x="2865" y="199"/>
                    <a:pt x="2885" y="159"/>
                  </a:cubicBezTo>
                  <a:cubicBezTo>
                    <a:pt x="2885" y="99"/>
                    <a:pt x="2885" y="79"/>
                    <a:pt x="2845" y="40"/>
                  </a:cubicBezTo>
                  <a:cubicBezTo>
                    <a:pt x="2653" y="12"/>
                    <a:pt x="2463" y="0"/>
                    <a:pt x="2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7704;p9">
              <a:extLst>
                <a:ext uri="{FF2B5EF4-FFF2-40B4-BE49-F238E27FC236}">
                  <a16:creationId xmlns:a16="http://schemas.microsoft.com/office/drawing/2014/main" id="{E37016B3-E2B3-42F1-922B-CF0BD3483946}"/>
                </a:ext>
              </a:extLst>
            </p:cNvPr>
            <p:cNvSpPr/>
            <p:nvPr/>
          </p:nvSpPr>
          <p:spPr>
            <a:xfrm>
              <a:off x="4530350" y="3955825"/>
              <a:ext cx="57225" cy="21100"/>
            </a:xfrm>
            <a:custGeom>
              <a:avLst/>
              <a:gdLst/>
              <a:ahLst/>
              <a:cxnLst/>
              <a:rect l="l" t="t" r="r" b="b"/>
              <a:pathLst>
                <a:path w="2289" h="844" extrusionOk="0">
                  <a:moveTo>
                    <a:pt x="566" y="1"/>
                  </a:moveTo>
                  <a:cubicBezTo>
                    <a:pt x="377" y="1"/>
                    <a:pt x="172" y="88"/>
                    <a:pt x="1" y="249"/>
                  </a:cubicBezTo>
                  <a:cubicBezTo>
                    <a:pt x="100" y="313"/>
                    <a:pt x="209" y="323"/>
                    <a:pt x="320" y="323"/>
                  </a:cubicBezTo>
                  <a:cubicBezTo>
                    <a:pt x="376" y="323"/>
                    <a:pt x="432" y="321"/>
                    <a:pt x="487" y="321"/>
                  </a:cubicBezTo>
                  <a:cubicBezTo>
                    <a:pt x="629" y="321"/>
                    <a:pt x="765" y="339"/>
                    <a:pt x="876" y="468"/>
                  </a:cubicBezTo>
                  <a:cubicBezTo>
                    <a:pt x="1117" y="752"/>
                    <a:pt x="1420" y="843"/>
                    <a:pt x="1740" y="843"/>
                  </a:cubicBezTo>
                  <a:cubicBezTo>
                    <a:pt x="1868" y="843"/>
                    <a:pt x="1998" y="828"/>
                    <a:pt x="2129" y="806"/>
                  </a:cubicBezTo>
                  <a:cubicBezTo>
                    <a:pt x="2189" y="706"/>
                    <a:pt x="2229" y="587"/>
                    <a:pt x="2288" y="487"/>
                  </a:cubicBezTo>
                  <a:cubicBezTo>
                    <a:pt x="1811" y="408"/>
                    <a:pt x="1353" y="547"/>
                    <a:pt x="936" y="149"/>
                  </a:cubicBezTo>
                  <a:cubicBezTo>
                    <a:pt x="834" y="48"/>
                    <a:pt x="705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7705;p9">
              <a:extLst>
                <a:ext uri="{FF2B5EF4-FFF2-40B4-BE49-F238E27FC236}">
                  <a16:creationId xmlns:a16="http://schemas.microsoft.com/office/drawing/2014/main" id="{0EAEBDDB-B107-4D47-966A-56CC6B57A57C}"/>
                </a:ext>
              </a:extLst>
            </p:cNvPr>
            <p:cNvSpPr/>
            <p:nvPr/>
          </p:nvSpPr>
          <p:spPr>
            <a:xfrm>
              <a:off x="4063375" y="3903850"/>
              <a:ext cx="58700" cy="16950"/>
            </a:xfrm>
            <a:custGeom>
              <a:avLst/>
              <a:gdLst/>
              <a:ahLst/>
              <a:cxnLst/>
              <a:rect l="l" t="t" r="r" b="b"/>
              <a:pathLst>
                <a:path w="2348" h="678" extrusionOk="0">
                  <a:moveTo>
                    <a:pt x="2348" y="0"/>
                  </a:moveTo>
                  <a:cubicBezTo>
                    <a:pt x="1532" y="140"/>
                    <a:pt x="677" y="159"/>
                    <a:pt x="0" y="677"/>
                  </a:cubicBezTo>
                  <a:cubicBezTo>
                    <a:pt x="24" y="677"/>
                    <a:pt x="48" y="677"/>
                    <a:pt x="72" y="677"/>
                  </a:cubicBezTo>
                  <a:cubicBezTo>
                    <a:pt x="897" y="677"/>
                    <a:pt x="1613" y="348"/>
                    <a:pt x="2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7706;p9">
              <a:extLst>
                <a:ext uri="{FF2B5EF4-FFF2-40B4-BE49-F238E27FC236}">
                  <a16:creationId xmlns:a16="http://schemas.microsoft.com/office/drawing/2014/main" id="{DCFDB2A3-EC91-452F-AA7C-EA238DD2EABC}"/>
                </a:ext>
              </a:extLst>
            </p:cNvPr>
            <p:cNvSpPr/>
            <p:nvPr/>
          </p:nvSpPr>
          <p:spPr>
            <a:xfrm>
              <a:off x="4179250" y="3912800"/>
              <a:ext cx="37325" cy="25375"/>
            </a:xfrm>
            <a:custGeom>
              <a:avLst/>
              <a:gdLst/>
              <a:ahLst/>
              <a:cxnLst/>
              <a:rect l="l" t="t" r="r" b="b"/>
              <a:pathLst>
                <a:path w="1493" h="1015" extrusionOk="0">
                  <a:moveTo>
                    <a:pt x="697" y="0"/>
                  </a:moveTo>
                  <a:cubicBezTo>
                    <a:pt x="518" y="219"/>
                    <a:pt x="179" y="20"/>
                    <a:pt x="0" y="299"/>
                  </a:cubicBezTo>
                  <a:cubicBezTo>
                    <a:pt x="40" y="378"/>
                    <a:pt x="100" y="418"/>
                    <a:pt x="179" y="478"/>
                  </a:cubicBezTo>
                  <a:cubicBezTo>
                    <a:pt x="915" y="1015"/>
                    <a:pt x="915" y="1015"/>
                    <a:pt x="1413" y="1015"/>
                  </a:cubicBezTo>
                  <a:lnTo>
                    <a:pt x="1472" y="975"/>
                  </a:lnTo>
                  <a:cubicBezTo>
                    <a:pt x="1492" y="935"/>
                    <a:pt x="1472" y="896"/>
                    <a:pt x="1413" y="876"/>
                  </a:cubicBezTo>
                  <a:cubicBezTo>
                    <a:pt x="1234" y="836"/>
                    <a:pt x="1075" y="816"/>
                    <a:pt x="876" y="796"/>
                  </a:cubicBezTo>
                  <a:cubicBezTo>
                    <a:pt x="1015" y="617"/>
                    <a:pt x="1273" y="776"/>
                    <a:pt x="1333" y="518"/>
                  </a:cubicBezTo>
                  <a:cubicBezTo>
                    <a:pt x="1214" y="239"/>
                    <a:pt x="935" y="12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7707;p9">
              <a:extLst>
                <a:ext uri="{FF2B5EF4-FFF2-40B4-BE49-F238E27FC236}">
                  <a16:creationId xmlns:a16="http://schemas.microsoft.com/office/drawing/2014/main" id="{1CE67FA2-4AB9-4D8B-85CA-1F7FA077D46B}"/>
                </a:ext>
              </a:extLst>
            </p:cNvPr>
            <p:cNvSpPr/>
            <p:nvPr/>
          </p:nvSpPr>
          <p:spPr>
            <a:xfrm>
              <a:off x="4637275" y="3951100"/>
              <a:ext cx="57225" cy="17550"/>
            </a:xfrm>
            <a:custGeom>
              <a:avLst/>
              <a:gdLst/>
              <a:ahLst/>
              <a:cxnLst/>
              <a:rect l="l" t="t" r="r" b="b"/>
              <a:pathLst>
                <a:path w="2289" h="702" extrusionOk="0">
                  <a:moveTo>
                    <a:pt x="100" y="0"/>
                  </a:moveTo>
                  <a:cubicBezTo>
                    <a:pt x="1" y="100"/>
                    <a:pt x="1" y="199"/>
                    <a:pt x="100" y="338"/>
                  </a:cubicBezTo>
                  <a:cubicBezTo>
                    <a:pt x="299" y="458"/>
                    <a:pt x="120" y="577"/>
                    <a:pt x="100" y="696"/>
                  </a:cubicBezTo>
                  <a:cubicBezTo>
                    <a:pt x="128" y="700"/>
                    <a:pt x="156" y="702"/>
                    <a:pt x="184" y="702"/>
                  </a:cubicBezTo>
                  <a:cubicBezTo>
                    <a:pt x="372" y="702"/>
                    <a:pt x="554" y="626"/>
                    <a:pt x="740" y="626"/>
                  </a:cubicBezTo>
                  <a:cubicBezTo>
                    <a:pt x="818" y="626"/>
                    <a:pt x="896" y="639"/>
                    <a:pt x="975" y="676"/>
                  </a:cubicBezTo>
                  <a:cubicBezTo>
                    <a:pt x="1095" y="577"/>
                    <a:pt x="1214" y="522"/>
                    <a:pt x="1333" y="522"/>
                  </a:cubicBezTo>
                  <a:cubicBezTo>
                    <a:pt x="1453" y="522"/>
                    <a:pt x="1572" y="577"/>
                    <a:pt x="1691" y="696"/>
                  </a:cubicBezTo>
                  <a:cubicBezTo>
                    <a:pt x="1870" y="657"/>
                    <a:pt x="2030" y="577"/>
                    <a:pt x="2209" y="537"/>
                  </a:cubicBezTo>
                  <a:cubicBezTo>
                    <a:pt x="2248" y="537"/>
                    <a:pt x="2248" y="537"/>
                    <a:pt x="2268" y="478"/>
                  </a:cubicBezTo>
                  <a:cubicBezTo>
                    <a:pt x="2288" y="438"/>
                    <a:pt x="2268" y="398"/>
                    <a:pt x="2209" y="358"/>
                  </a:cubicBezTo>
                  <a:cubicBezTo>
                    <a:pt x="2163" y="359"/>
                    <a:pt x="2118" y="360"/>
                    <a:pt x="2073" y="360"/>
                  </a:cubicBezTo>
                  <a:cubicBezTo>
                    <a:pt x="1404" y="360"/>
                    <a:pt x="752" y="224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7708;p9">
              <a:extLst>
                <a:ext uri="{FF2B5EF4-FFF2-40B4-BE49-F238E27FC236}">
                  <a16:creationId xmlns:a16="http://schemas.microsoft.com/office/drawing/2014/main" id="{2DCD5BF8-A29E-4B1E-9F92-4C65ABA45052}"/>
                </a:ext>
              </a:extLst>
            </p:cNvPr>
            <p:cNvSpPr/>
            <p:nvPr/>
          </p:nvSpPr>
          <p:spPr>
            <a:xfrm>
              <a:off x="4144925" y="3947050"/>
              <a:ext cx="61200" cy="18000"/>
            </a:xfrm>
            <a:custGeom>
              <a:avLst/>
              <a:gdLst/>
              <a:ahLst/>
              <a:cxnLst/>
              <a:rect l="l" t="t" r="r" b="b"/>
              <a:pathLst>
                <a:path w="2448" h="720" extrusionOk="0">
                  <a:moveTo>
                    <a:pt x="2355" y="1"/>
                  </a:moveTo>
                  <a:cubicBezTo>
                    <a:pt x="1647" y="1"/>
                    <a:pt x="1000" y="403"/>
                    <a:pt x="275" y="403"/>
                  </a:cubicBezTo>
                  <a:cubicBezTo>
                    <a:pt x="243" y="403"/>
                    <a:pt x="212" y="402"/>
                    <a:pt x="180" y="401"/>
                  </a:cubicBezTo>
                  <a:cubicBezTo>
                    <a:pt x="1" y="401"/>
                    <a:pt x="60" y="600"/>
                    <a:pt x="140" y="719"/>
                  </a:cubicBezTo>
                  <a:cubicBezTo>
                    <a:pt x="167" y="719"/>
                    <a:pt x="184" y="710"/>
                    <a:pt x="199" y="710"/>
                  </a:cubicBezTo>
                  <a:cubicBezTo>
                    <a:pt x="206" y="710"/>
                    <a:pt x="213" y="712"/>
                    <a:pt x="220" y="719"/>
                  </a:cubicBezTo>
                  <a:lnTo>
                    <a:pt x="518" y="719"/>
                  </a:lnTo>
                  <a:cubicBezTo>
                    <a:pt x="1174" y="520"/>
                    <a:pt x="1910" y="520"/>
                    <a:pt x="2448" y="3"/>
                  </a:cubicBezTo>
                  <a:cubicBezTo>
                    <a:pt x="2416" y="1"/>
                    <a:pt x="2385" y="1"/>
                    <a:pt x="2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7709;p9">
              <a:extLst>
                <a:ext uri="{FF2B5EF4-FFF2-40B4-BE49-F238E27FC236}">
                  <a16:creationId xmlns:a16="http://schemas.microsoft.com/office/drawing/2014/main" id="{CDAAD3B9-F0EB-4316-B3B7-782A80DA1B07}"/>
                </a:ext>
              </a:extLst>
            </p:cNvPr>
            <p:cNvSpPr/>
            <p:nvPr/>
          </p:nvSpPr>
          <p:spPr>
            <a:xfrm>
              <a:off x="4114100" y="3920250"/>
              <a:ext cx="70150" cy="21425"/>
            </a:xfrm>
            <a:custGeom>
              <a:avLst/>
              <a:gdLst/>
              <a:ahLst/>
              <a:cxnLst/>
              <a:rect l="l" t="t" r="r" b="b"/>
              <a:pathLst>
                <a:path w="2806" h="857" extrusionOk="0">
                  <a:moveTo>
                    <a:pt x="2626" y="1"/>
                  </a:moveTo>
                  <a:cubicBezTo>
                    <a:pt x="1731" y="239"/>
                    <a:pt x="816" y="299"/>
                    <a:pt x="0" y="697"/>
                  </a:cubicBezTo>
                  <a:cubicBezTo>
                    <a:pt x="60" y="836"/>
                    <a:pt x="239" y="777"/>
                    <a:pt x="339" y="856"/>
                  </a:cubicBezTo>
                  <a:cubicBezTo>
                    <a:pt x="1154" y="637"/>
                    <a:pt x="1990" y="399"/>
                    <a:pt x="2805" y="180"/>
                  </a:cubicBezTo>
                  <a:cubicBezTo>
                    <a:pt x="2746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7710;p9">
              <a:extLst>
                <a:ext uri="{FF2B5EF4-FFF2-40B4-BE49-F238E27FC236}">
                  <a16:creationId xmlns:a16="http://schemas.microsoft.com/office/drawing/2014/main" id="{F4E8CCAF-20E1-4779-9FEC-305565695B0E}"/>
                </a:ext>
              </a:extLst>
            </p:cNvPr>
            <p:cNvSpPr/>
            <p:nvPr/>
          </p:nvSpPr>
          <p:spPr>
            <a:xfrm>
              <a:off x="4206100" y="4021675"/>
              <a:ext cx="57725" cy="28700"/>
            </a:xfrm>
            <a:custGeom>
              <a:avLst/>
              <a:gdLst/>
              <a:ahLst/>
              <a:cxnLst/>
              <a:rect l="l" t="t" r="r" b="b"/>
              <a:pathLst>
                <a:path w="2309" h="1148" extrusionOk="0">
                  <a:moveTo>
                    <a:pt x="1409" y="1"/>
                  </a:moveTo>
                  <a:cubicBezTo>
                    <a:pt x="1340" y="1"/>
                    <a:pt x="1273" y="46"/>
                    <a:pt x="1214" y="141"/>
                  </a:cubicBezTo>
                  <a:cubicBezTo>
                    <a:pt x="896" y="360"/>
                    <a:pt x="498" y="360"/>
                    <a:pt x="160" y="559"/>
                  </a:cubicBezTo>
                  <a:cubicBezTo>
                    <a:pt x="60" y="638"/>
                    <a:pt x="1" y="738"/>
                    <a:pt x="1" y="857"/>
                  </a:cubicBezTo>
                  <a:lnTo>
                    <a:pt x="1" y="1016"/>
                  </a:lnTo>
                  <a:cubicBezTo>
                    <a:pt x="71" y="1113"/>
                    <a:pt x="149" y="1148"/>
                    <a:pt x="231" y="1148"/>
                  </a:cubicBezTo>
                  <a:cubicBezTo>
                    <a:pt x="335" y="1148"/>
                    <a:pt x="446" y="1092"/>
                    <a:pt x="558" y="1036"/>
                  </a:cubicBezTo>
                  <a:lnTo>
                    <a:pt x="796" y="957"/>
                  </a:lnTo>
                  <a:cubicBezTo>
                    <a:pt x="1254" y="778"/>
                    <a:pt x="1751" y="718"/>
                    <a:pt x="2209" y="539"/>
                  </a:cubicBezTo>
                  <a:cubicBezTo>
                    <a:pt x="2288" y="499"/>
                    <a:pt x="2308" y="420"/>
                    <a:pt x="2288" y="320"/>
                  </a:cubicBezTo>
                  <a:cubicBezTo>
                    <a:pt x="2010" y="320"/>
                    <a:pt x="1751" y="241"/>
                    <a:pt x="1552" y="62"/>
                  </a:cubicBezTo>
                  <a:cubicBezTo>
                    <a:pt x="1504" y="21"/>
                    <a:pt x="1456" y="1"/>
                    <a:pt x="1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7711;p9">
              <a:extLst>
                <a:ext uri="{FF2B5EF4-FFF2-40B4-BE49-F238E27FC236}">
                  <a16:creationId xmlns:a16="http://schemas.microsoft.com/office/drawing/2014/main" id="{153532DC-9851-4FBC-8B12-55EF7E5FABDC}"/>
                </a:ext>
              </a:extLst>
            </p:cNvPr>
            <p:cNvSpPr/>
            <p:nvPr/>
          </p:nvSpPr>
          <p:spPr>
            <a:xfrm>
              <a:off x="4205100" y="3932700"/>
              <a:ext cx="53250" cy="14575"/>
            </a:xfrm>
            <a:custGeom>
              <a:avLst/>
              <a:gdLst/>
              <a:ahLst/>
              <a:cxnLst/>
              <a:rect l="l" t="t" r="r" b="b"/>
              <a:pathLst>
                <a:path w="2130" h="583" extrusionOk="0">
                  <a:moveTo>
                    <a:pt x="1075" y="0"/>
                  </a:moveTo>
                  <a:cubicBezTo>
                    <a:pt x="856" y="20"/>
                    <a:pt x="598" y="40"/>
                    <a:pt x="379" y="80"/>
                  </a:cubicBezTo>
                  <a:lnTo>
                    <a:pt x="379" y="219"/>
                  </a:lnTo>
                  <a:cubicBezTo>
                    <a:pt x="438" y="219"/>
                    <a:pt x="498" y="219"/>
                    <a:pt x="498" y="279"/>
                  </a:cubicBezTo>
                  <a:cubicBezTo>
                    <a:pt x="598" y="378"/>
                    <a:pt x="498" y="398"/>
                    <a:pt x="438" y="398"/>
                  </a:cubicBezTo>
                  <a:cubicBezTo>
                    <a:pt x="259" y="398"/>
                    <a:pt x="100" y="398"/>
                    <a:pt x="1" y="577"/>
                  </a:cubicBezTo>
                  <a:cubicBezTo>
                    <a:pt x="71" y="581"/>
                    <a:pt x="141" y="582"/>
                    <a:pt x="210" y="582"/>
                  </a:cubicBezTo>
                  <a:cubicBezTo>
                    <a:pt x="903" y="582"/>
                    <a:pt x="1532" y="402"/>
                    <a:pt x="2129" y="40"/>
                  </a:cubicBezTo>
                  <a:cubicBezTo>
                    <a:pt x="2083" y="27"/>
                    <a:pt x="2037" y="22"/>
                    <a:pt x="1991" y="22"/>
                  </a:cubicBezTo>
                  <a:cubicBezTo>
                    <a:pt x="1789" y="22"/>
                    <a:pt x="1588" y="122"/>
                    <a:pt x="1392" y="122"/>
                  </a:cubicBezTo>
                  <a:cubicBezTo>
                    <a:pt x="1285" y="122"/>
                    <a:pt x="1179" y="92"/>
                    <a:pt x="10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7712;p9">
              <a:extLst>
                <a:ext uri="{FF2B5EF4-FFF2-40B4-BE49-F238E27FC236}">
                  <a16:creationId xmlns:a16="http://schemas.microsoft.com/office/drawing/2014/main" id="{CC6F2FDC-EE56-4395-B4D5-F5EB24B2E793}"/>
                </a:ext>
              </a:extLst>
            </p:cNvPr>
            <p:cNvSpPr/>
            <p:nvPr/>
          </p:nvSpPr>
          <p:spPr>
            <a:xfrm>
              <a:off x="4429900" y="3994850"/>
              <a:ext cx="43775" cy="11025"/>
            </a:xfrm>
            <a:custGeom>
              <a:avLst/>
              <a:gdLst/>
              <a:ahLst/>
              <a:cxnLst/>
              <a:rect l="l" t="t" r="r" b="b"/>
              <a:pathLst>
                <a:path w="1751" h="441" extrusionOk="0">
                  <a:moveTo>
                    <a:pt x="1035" y="1"/>
                  </a:moveTo>
                  <a:cubicBezTo>
                    <a:pt x="716" y="140"/>
                    <a:pt x="338" y="140"/>
                    <a:pt x="0" y="200"/>
                  </a:cubicBezTo>
                  <a:lnTo>
                    <a:pt x="0" y="359"/>
                  </a:lnTo>
                  <a:cubicBezTo>
                    <a:pt x="148" y="418"/>
                    <a:pt x="293" y="440"/>
                    <a:pt x="436" y="440"/>
                  </a:cubicBezTo>
                  <a:cubicBezTo>
                    <a:pt x="869" y="440"/>
                    <a:pt x="1287" y="234"/>
                    <a:pt x="1751" y="219"/>
                  </a:cubicBezTo>
                  <a:cubicBezTo>
                    <a:pt x="1512" y="140"/>
                    <a:pt x="1293" y="60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7713;p9">
              <a:extLst>
                <a:ext uri="{FF2B5EF4-FFF2-40B4-BE49-F238E27FC236}">
                  <a16:creationId xmlns:a16="http://schemas.microsoft.com/office/drawing/2014/main" id="{31615D34-47AC-42EC-B9FF-4D65675C2D44}"/>
                </a:ext>
              </a:extLst>
            </p:cNvPr>
            <p:cNvSpPr/>
            <p:nvPr/>
          </p:nvSpPr>
          <p:spPr>
            <a:xfrm>
              <a:off x="4692475" y="3955175"/>
              <a:ext cx="41300" cy="13925"/>
            </a:xfrm>
            <a:custGeom>
              <a:avLst/>
              <a:gdLst/>
              <a:ahLst/>
              <a:cxnLst/>
              <a:rect l="l" t="t" r="r" b="b"/>
              <a:pathLst>
                <a:path w="1652" h="557" extrusionOk="0">
                  <a:moveTo>
                    <a:pt x="502" y="0"/>
                  </a:moveTo>
                  <a:cubicBezTo>
                    <a:pt x="454" y="0"/>
                    <a:pt x="406" y="5"/>
                    <a:pt x="359" y="16"/>
                  </a:cubicBezTo>
                  <a:cubicBezTo>
                    <a:pt x="279" y="155"/>
                    <a:pt x="160" y="195"/>
                    <a:pt x="1" y="195"/>
                  </a:cubicBezTo>
                  <a:lnTo>
                    <a:pt x="1" y="374"/>
                  </a:lnTo>
                  <a:cubicBezTo>
                    <a:pt x="60" y="414"/>
                    <a:pt x="120" y="414"/>
                    <a:pt x="219" y="414"/>
                  </a:cubicBezTo>
                  <a:cubicBezTo>
                    <a:pt x="315" y="457"/>
                    <a:pt x="406" y="476"/>
                    <a:pt x="493" y="476"/>
                  </a:cubicBezTo>
                  <a:cubicBezTo>
                    <a:pt x="569" y="476"/>
                    <a:pt x="643" y="462"/>
                    <a:pt x="717" y="434"/>
                  </a:cubicBezTo>
                  <a:cubicBezTo>
                    <a:pt x="790" y="412"/>
                    <a:pt x="862" y="398"/>
                    <a:pt x="933" y="398"/>
                  </a:cubicBezTo>
                  <a:cubicBezTo>
                    <a:pt x="1056" y="398"/>
                    <a:pt x="1173" y="440"/>
                    <a:pt x="1274" y="553"/>
                  </a:cubicBezTo>
                  <a:cubicBezTo>
                    <a:pt x="1289" y="551"/>
                    <a:pt x="1305" y="550"/>
                    <a:pt x="1322" y="550"/>
                  </a:cubicBezTo>
                  <a:cubicBezTo>
                    <a:pt x="1366" y="550"/>
                    <a:pt x="1414" y="556"/>
                    <a:pt x="1461" y="556"/>
                  </a:cubicBezTo>
                  <a:cubicBezTo>
                    <a:pt x="1537" y="556"/>
                    <a:pt x="1609" y="540"/>
                    <a:pt x="1652" y="454"/>
                  </a:cubicBezTo>
                  <a:cubicBezTo>
                    <a:pt x="1652" y="394"/>
                    <a:pt x="1512" y="295"/>
                    <a:pt x="1453" y="195"/>
                  </a:cubicBezTo>
                  <a:cubicBezTo>
                    <a:pt x="1453" y="195"/>
                    <a:pt x="1473" y="195"/>
                    <a:pt x="1493" y="136"/>
                  </a:cubicBezTo>
                  <a:cubicBezTo>
                    <a:pt x="1493" y="96"/>
                    <a:pt x="1493" y="36"/>
                    <a:pt x="1413" y="16"/>
                  </a:cubicBezTo>
                  <a:cubicBezTo>
                    <a:pt x="1317" y="64"/>
                    <a:pt x="1221" y="81"/>
                    <a:pt x="1125" y="81"/>
                  </a:cubicBezTo>
                  <a:cubicBezTo>
                    <a:pt x="914" y="81"/>
                    <a:pt x="705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7714;p9">
              <a:extLst>
                <a:ext uri="{FF2B5EF4-FFF2-40B4-BE49-F238E27FC236}">
                  <a16:creationId xmlns:a16="http://schemas.microsoft.com/office/drawing/2014/main" id="{12E5059C-0E95-4117-8F9F-C07D085FDBF9}"/>
                </a:ext>
              </a:extLst>
            </p:cNvPr>
            <p:cNvSpPr/>
            <p:nvPr/>
          </p:nvSpPr>
          <p:spPr>
            <a:xfrm>
              <a:off x="4483600" y="3934050"/>
              <a:ext cx="35825" cy="8050"/>
            </a:xfrm>
            <a:custGeom>
              <a:avLst/>
              <a:gdLst/>
              <a:ahLst/>
              <a:cxnLst/>
              <a:rect l="l" t="t" r="r" b="b"/>
              <a:pathLst>
                <a:path w="1433" h="322" extrusionOk="0">
                  <a:moveTo>
                    <a:pt x="574" y="0"/>
                  </a:moveTo>
                  <a:cubicBezTo>
                    <a:pt x="386" y="0"/>
                    <a:pt x="195" y="63"/>
                    <a:pt x="1" y="264"/>
                  </a:cubicBezTo>
                  <a:cubicBezTo>
                    <a:pt x="238" y="298"/>
                    <a:pt x="449" y="321"/>
                    <a:pt x="650" y="321"/>
                  </a:cubicBezTo>
                  <a:cubicBezTo>
                    <a:pt x="920" y="321"/>
                    <a:pt x="1170" y="279"/>
                    <a:pt x="1433" y="165"/>
                  </a:cubicBezTo>
                  <a:cubicBezTo>
                    <a:pt x="1154" y="153"/>
                    <a:pt x="867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7715;p9">
              <a:extLst>
                <a:ext uri="{FF2B5EF4-FFF2-40B4-BE49-F238E27FC236}">
                  <a16:creationId xmlns:a16="http://schemas.microsoft.com/office/drawing/2014/main" id="{BAFC9B13-9932-47CE-AF73-1F6A756B9CDC}"/>
                </a:ext>
              </a:extLst>
            </p:cNvPr>
            <p:cNvSpPr/>
            <p:nvPr/>
          </p:nvSpPr>
          <p:spPr>
            <a:xfrm>
              <a:off x="4612400" y="3927725"/>
              <a:ext cx="46775" cy="14925"/>
            </a:xfrm>
            <a:custGeom>
              <a:avLst/>
              <a:gdLst/>
              <a:ahLst/>
              <a:cxnLst/>
              <a:rect l="l" t="t" r="r" b="b"/>
              <a:pathLst>
                <a:path w="1871" h="597" extrusionOk="0">
                  <a:moveTo>
                    <a:pt x="578" y="60"/>
                  </a:moveTo>
                  <a:cubicBezTo>
                    <a:pt x="511" y="119"/>
                    <a:pt x="436" y="129"/>
                    <a:pt x="360" y="129"/>
                  </a:cubicBezTo>
                  <a:cubicBezTo>
                    <a:pt x="324" y="129"/>
                    <a:pt x="287" y="127"/>
                    <a:pt x="251" y="127"/>
                  </a:cubicBezTo>
                  <a:cubicBezTo>
                    <a:pt x="160" y="127"/>
                    <a:pt x="72" y="140"/>
                    <a:pt x="1" y="239"/>
                  </a:cubicBezTo>
                  <a:cubicBezTo>
                    <a:pt x="498" y="537"/>
                    <a:pt x="1095" y="398"/>
                    <a:pt x="1612" y="597"/>
                  </a:cubicBezTo>
                  <a:cubicBezTo>
                    <a:pt x="1712" y="517"/>
                    <a:pt x="1791" y="438"/>
                    <a:pt x="1871" y="378"/>
                  </a:cubicBezTo>
                  <a:cubicBezTo>
                    <a:pt x="1493" y="0"/>
                    <a:pt x="996" y="219"/>
                    <a:pt x="578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7716;p9">
              <a:extLst>
                <a:ext uri="{FF2B5EF4-FFF2-40B4-BE49-F238E27FC236}">
                  <a16:creationId xmlns:a16="http://schemas.microsoft.com/office/drawing/2014/main" id="{4083724C-663B-4065-93B5-3347DF508CF6}"/>
                </a:ext>
              </a:extLst>
            </p:cNvPr>
            <p:cNvSpPr/>
            <p:nvPr/>
          </p:nvSpPr>
          <p:spPr>
            <a:xfrm>
              <a:off x="4381150" y="3928925"/>
              <a:ext cx="53750" cy="8750"/>
            </a:xfrm>
            <a:custGeom>
              <a:avLst/>
              <a:gdLst/>
              <a:ahLst/>
              <a:cxnLst/>
              <a:rect l="l" t="t" r="r" b="b"/>
              <a:pathLst>
                <a:path w="2150" h="350" extrusionOk="0">
                  <a:moveTo>
                    <a:pt x="860" y="1"/>
                  </a:moveTo>
                  <a:cubicBezTo>
                    <a:pt x="570" y="1"/>
                    <a:pt x="284" y="42"/>
                    <a:pt x="1" y="171"/>
                  </a:cubicBezTo>
                  <a:cubicBezTo>
                    <a:pt x="78" y="257"/>
                    <a:pt x="178" y="269"/>
                    <a:pt x="283" y="269"/>
                  </a:cubicBezTo>
                  <a:cubicBezTo>
                    <a:pt x="323" y="269"/>
                    <a:pt x="364" y="267"/>
                    <a:pt x="404" y="267"/>
                  </a:cubicBezTo>
                  <a:cubicBezTo>
                    <a:pt x="506" y="267"/>
                    <a:pt x="608" y="277"/>
                    <a:pt x="697" y="350"/>
                  </a:cubicBezTo>
                  <a:cubicBezTo>
                    <a:pt x="1194" y="270"/>
                    <a:pt x="1672" y="191"/>
                    <a:pt x="2149" y="111"/>
                  </a:cubicBezTo>
                  <a:cubicBezTo>
                    <a:pt x="1712" y="88"/>
                    <a:pt x="1282" y="1"/>
                    <a:pt x="8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7717;p9">
              <a:extLst>
                <a:ext uri="{FF2B5EF4-FFF2-40B4-BE49-F238E27FC236}">
                  <a16:creationId xmlns:a16="http://schemas.microsoft.com/office/drawing/2014/main" id="{8045B20B-D2C6-4A80-9910-71CB7BC2C13B}"/>
                </a:ext>
              </a:extLst>
            </p:cNvPr>
            <p:cNvSpPr/>
            <p:nvPr/>
          </p:nvSpPr>
          <p:spPr>
            <a:xfrm>
              <a:off x="4348825" y="3933025"/>
              <a:ext cx="49750" cy="9975"/>
            </a:xfrm>
            <a:custGeom>
              <a:avLst/>
              <a:gdLst/>
              <a:ahLst/>
              <a:cxnLst/>
              <a:rect l="l" t="t" r="r" b="b"/>
              <a:pathLst>
                <a:path w="1990" h="399" extrusionOk="0">
                  <a:moveTo>
                    <a:pt x="1144" y="0"/>
                  </a:moveTo>
                  <a:cubicBezTo>
                    <a:pt x="781" y="0"/>
                    <a:pt x="430" y="118"/>
                    <a:pt x="80" y="206"/>
                  </a:cubicBezTo>
                  <a:cubicBezTo>
                    <a:pt x="80" y="206"/>
                    <a:pt x="41" y="206"/>
                    <a:pt x="21" y="266"/>
                  </a:cubicBezTo>
                  <a:cubicBezTo>
                    <a:pt x="1" y="305"/>
                    <a:pt x="21" y="325"/>
                    <a:pt x="80" y="385"/>
                  </a:cubicBezTo>
                  <a:cubicBezTo>
                    <a:pt x="156" y="394"/>
                    <a:pt x="231" y="398"/>
                    <a:pt x="306" y="398"/>
                  </a:cubicBezTo>
                  <a:cubicBezTo>
                    <a:pt x="847" y="398"/>
                    <a:pt x="1387" y="185"/>
                    <a:pt x="1928" y="185"/>
                  </a:cubicBezTo>
                  <a:cubicBezTo>
                    <a:pt x="1949" y="185"/>
                    <a:pt x="1969" y="185"/>
                    <a:pt x="1990" y="186"/>
                  </a:cubicBezTo>
                  <a:cubicBezTo>
                    <a:pt x="1890" y="41"/>
                    <a:pt x="1751" y="21"/>
                    <a:pt x="1611" y="21"/>
                  </a:cubicBezTo>
                  <a:cubicBezTo>
                    <a:pt x="1558" y="21"/>
                    <a:pt x="1505" y="24"/>
                    <a:pt x="1453" y="24"/>
                  </a:cubicBezTo>
                  <a:cubicBezTo>
                    <a:pt x="1398" y="24"/>
                    <a:pt x="1344" y="21"/>
                    <a:pt x="1294" y="7"/>
                  </a:cubicBezTo>
                  <a:cubicBezTo>
                    <a:pt x="1244" y="2"/>
                    <a:pt x="1194" y="0"/>
                    <a:pt x="1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7718;p9">
              <a:extLst>
                <a:ext uri="{FF2B5EF4-FFF2-40B4-BE49-F238E27FC236}">
                  <a16:creationId xmlns:a16="http://schemas.microsoft.com/office/drawing/2014/main" id="{60FAE516-FE60-42C8-A40E-EDCA6319E7BD}"/>
                </a:ext>
              </a:extLst>
            </p:cNvPr>
            <p:cNvSpPr/>
            <p:nvPr/>
          </p:nvSpPr>
          <p:spPr>
            <a:xfrm>
              <a:off x="4262300" y="4021150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910" y="1"/>
                  </a:moveTo>
                  <a:cubicBezTo>
                    <a:pt x="585" y="1"/>
                    <a:pt x="330" y="209"/>
                    <a:pt x="60" y="361"/>
                  </a:cubicBezTo>
                  <a:cubicBezTo>
                    <a:pt x="40" y="381"/>
                    <a:pt x="40" y="441"/>
                    <a:pt x="0" y="480"/>
                  </a:cubicBezTo>
                  <a:cubicBezTo>
                    <a:pt x="0" y="540"/>
                    <a:pt x="0" y="560"/>
                    <a:pt x="60" y="580"/>
                  </a:cubicBezTo>
                  <a:cubicBezTo>
                    <a:pt x="80" y="640"/>
                    <a:pt x="140" y="679"/>
                    <a:pt x="179" y="719"/>
                  </a:cubicBezTo>
                  <a:cubicBezTo>
                    <a:pt x="199" y="739"/>
                    <a:pt x="239" y="739"/>
                    <a:pt x="259" y="739"/>
                  </a:cubicBezTo>
                  <a:cubicBezTo>
                    <a:pt x="538" y="620"/>
                    <a:pt x="836" y="520"/>
                    <a:pt x="1134" y="381"/>
                  </a:cubicBezTo>
                  <a:cubicBezTo>
                    <a:pt x="1095" y="262"/>
                    <a:pt x="1194" y="142"/>
                    <a:pt x="1095" y="23"/>
                  </a:cubicBezTo>
                  <a:cubicBezTo>
                    <a:pt x="1030" y="8"/>
                    <a:pt x="969" y="1"/>
                    <a:pt x="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7719;p9">
              <a:extLst>
                <a:ext uri="{FF2B5EF4-FFF2-40B4-BE49-F238E27FC236}">
                  <a16:creationId xmlns:a16="http://schemas.microsoft.com/office/drawing/2014/main" id="{DE9EBA9E-E68E-45AF-BA4E-F9FA76C163F1}"/>
                </a:ext>
              </a:extLst>
            </p:cNvPr>
            <p:cNvSpPr/>
            <p:nvPr/>
          </p:nvSpPr>
          <p:spPr>
            <a:xfrm>
              <a:off x="4169300" y="4033075"/>
              <a:ext cx="42150" cy="10050"/>
            </a:xfrm>
            <a:custGeom>
              <a:avLst/>
              <a:gdLst/>
              <a:ahLst/>
              <a:cxnLst/>
              <a:rect l="l" t="t" r="r" b="b"/>
              <a:pathLst>
                <a:path w="1686" h="402" extrusionOk="0">
                  <a:moveTo>
                    <a:pt x="1474" y="0"/>
                  </a:moveTo>
                  <a:cubicBezTo>
                    <a:pt x="1455" y="0"/>
                    <a:pt x="1435" y="1"/>
                    <a:pt x="1413" y="3"/>
                  </a:cubicBezTo>
                  <a:cubicBezTo>
                    <a:pt x="1294" y="13"/>
                    <a:pt x="1173" y="15"/>
                    <a:pt x="1052" y="15"/>
                  </a:cubicBezTo>
                  <a:cubicBezTo>
                    <a:pt x="1012" y="15"/>
                    <a:pt x="972" y="14"/>
                    <a:pt x="932" y="14"/>
                  </a:cubicBezTo>
                  <a:cubicBezTo>
                    <a:pt x="611" y="14"/>
                    <a:pt x="292" y="23"/>
                    <a:pt x="0" y="182"/>
                  </a:cubicBezTo>
                  <a:cubicBezTo>
                    <a:pt x="65" y="204"/>
                    <a:pt x="134" y="208"/>
                    <a:pt x="204" y="208"/>
                  </a:cubicBezTo>
                  <a:cubicBezTo>
                    <a:pt x="247" y="208"/>
                    <a:pt x="290" y="206"/>
                    <a:pt x="334" y="206"/>
                  </a:cubicBezTo>
                  <a:cubicBezTo>
                    <a:pt x="481" y="206"/>
                    <a:pt x="624" y="224"/>
                    <a:pt x="737" y="381"/>
                  </a:cubicBezTo>
                  <a:cubicBezTo>
                    <a:pt x="975" y="401"/>
                    <a:pt x="1214" y="401"/>
                    <a:pt x="1433" y="401"/>
                  </a:cubicBezTo>
                  <a:cubicBezTo>
                    <a:pt x="1512" y="361"/>
                    <a:pt x="1572" y="282"/>
                    <a:pt x="1632" y="242"/>
                  </a:cubicBezTo>
                  <a:cubicBezTo>
                    <a:pt x="1685" y="81"/>
                    <a:pt x="1642" y="0"/>
                    <a:pt x="1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7720;p9">
              <a:extLst>
                <a:ext uri="{FF2B5EF4-FFF2-40B4-BE49-F238E27FC236}">
                  <a16:creationId xmlns:a16="http://schemas.microsoft.com/office/drawing/2014/main" id="{BB82DAE8-DEC4-424D-8675-E9AA56B27180}"/>
                </a:ext>
              </a:extLst>
            </p:cNvPr>
            <p:cNvSpPr/>
            <p:nvPr/>
          </p:nvSpPr>
          <p:spPr>
            <a:xfrm>
              <a:off x="4017625" y="3894425"/>
              <a:ext cx="41800" cy="12925"/>
            </a:xfrm>
            <a:custGeom>
              <a:avLst/>
              <a:gdLst/>
              <a:ahLst/>
              <a:cxnLst/>
              <a:rect l="l" t="t" r="r" b="b"/>
              <a:pathLst>
                <a:path w="1672" h="517" extrusionOk="0">
                  <a:moveTo>
                    <a:pt x="1284" y="1"/>
                  </a:moveTo>
                  <a:cubicBezTo>
                    <a:pt x="790" y="1"/>
                    <a:pt x="382" y="103"/>
                    <a:pt x="0" y="357"/>
                  </a:cubicBezTo>
                  <a:cubicBezTo>
                    <a:pt x="100" y="437"/>
                    <a:pt x="219" y="397"/>
                    <a:pt x="299" y="517"/>
                  </a:cubicBezTo>
                  <a:cubicBezTo>
                    <a:pt x="716" y="338"/>
                    <a:pt x="1194" y="357"/>
                    <a:pt x="1671" y="19"/>
                  </a:cubicBezTo>
                  <a:cubicBezTo>
                    <a:pt x="1536" y="7"/>
                    <a:pt x="1407" y="1"/>
                    <a:pt x="1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7721;p9">
              <a:extLst>
                <a:ext uri="{FF2B5EF4-FFF2-40B4-BE49-F238E27FC236}">
                  <a16:creationId xmlns:a16="http://schemas.microsoft.com/office/drawing/2014/main" id="{DF5BBEE4-5F46-434A-8B41-B59E9CEC8234}"/>
                </a:ext>
              </a:extLst>
            </p:cNvPr>
            <p:cNvSpPr/>
            <p:nvPr/>
          </p:nvSpPr>
          <p:spPr>
            <a:xfrm>
              <a:off x="4190175" y="3968500"/>
              <a:ext cx="41800" cy="16425"/>
            </a:xfrm>
            <a:custGeom>
              <a:avLst/>
              <a:gdLst/>
              <a:ahLst/>
              <a:cxnLst/>
              <a:rect l="l" t="t" r="r" b="b"/>
              <a:pathLst>
                <a:path w="1672" h="657" extrusionOk="0">
                  <a:moveTo>
                    <a:pt x="1672" y="0"/>
                  </a:moveTo>
                  <a:cubicBezTo>
                    <a:pt x="1466" y="52"/>
                    <a:pt x="1246" y="148"/>
                    <a:pt x="1036" y="148"/>
                  </a:cubicBezTo>
                  <a:cubicBezTo>
                    <a:pt x="1002" y="148"/>
                    <a:pt x="969" y="145"/>
                    <a:pt x="936" y="140"/>
                  </a:cubicBezTo>
                  <a:cubicBezTo>
                    <a:pt x="875" y="127"/>
                    <a:pt x="818" y="122"/>
                    <a:pt x="764" y="122"/>
                  </a:cubicBezTo>
                  <a:cubicBezTo>
                    <a:pt x="466" y="122"/>
                    <a:pt x="266" y="295"/>
                    <a:pt x="81" y="498"/>
                  </a:cubicBezTo>
                  <a:lnTo>
                    <a:pt x="41" y="557"/>
                  </a:lnTo>
                  <a:cubicBezTo>
                    <a:pt x="1" y="577"/>
                    <a:pt x="41" y="597"/>
                    <a:pt x="81" y="657"/>
                  </a:cubicBezTo>
                  <a:cubicBezTo>
                    <a:pt x="598" y="498"/>
                    <a:pt x="1155" y="339"/>
                    <a:pt x="1672" y="160"/>
                  </a:cubicBezTo>
                  <a:lnTo>
                    <a:pt x="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7722;p9">
              <a:extLst>
                <a:ext uri="{FF2B5EF4-FFF2-40B4-BE49-F238E27FC236}">
                  <a16:creationId xmlns:a16="http://schemas.microsoft.com/office/drawing/2014/main" id="{4585D2FD-8081-4287-9F28-09B9D5AC889C}"/>
                </a:ext>
              </a:extLst>
            </p:cNvPr>
            <p:cNvSpPr/>
            <p:nvPr/>
          </p:nvSpPr>
          <p:spPr>
            <a:xfrm>
              <a:off x="4311025" y="3937675"/>
              <a:ext cx="39825" cy="13725"/>
            </a:xfrm>
            <a:custGeom>
              <a:avLst/>
              <a:gdLst/>
              <a:ahLst/>
              <a:cxnLst/>
              <a:rect l="l" t="t" r="r" b="b"/>
              <a:pathLst>
                <a:path w="1593" h="549" extrusionOk="0">
                  <a:moveTo>
                    <a:pt x="1592" y="0"/>
                  </a:moveTo>
                  <a:cubicBezTo>
                    <a:pt x="1035" y="20"/>
                    <a:pt x="518" y="239"/>
                    <a:pt x="1" y="338"/>
                  </a:cubicBezTo>
                  <a:lnTo>
                    <a:pt x="200" y="537"/>
                  </a:lnTo>
                  <a:cubicBezTo>
                    <a:pt x="249" y="545"/>
                    <a:pt x="297" y="548"/>
                    <a:pt x="343" y="548"/>
                  </a:cubicBezTo>
                  <a:cubicBezTo>
                    <a:pt x="793" y="548"/>
                    <a:pt x="1160" y="233"/>
                    <a:pt x="1592" y="179"/>
                  </a:cubicBezTo>
                  <a:lnTo>
                    <a:pt x="15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7723;p9">
              <a:extLst>
                <a:ext uri="{FF2B5EF4-FFF2-40B4-BE49-F238E27FC236}">
                  <a16:creationId xmlns:a16="http://schemas.microsoft.com/office/drawing/2014/main" id="{90D1D40F-4341-4BFF-8A9B-B0F2583E5339}"/>
                </a:ext>
              </a:extLst>
            </p:cNvPr>
            <p:cNvSpPr/>
            <p:nvPr/>
          </p:nvSpPr>
          <p:spPr>
            <a:xfrm>
              <a:off x="4486100" y="3959825"/>
              <a:ext cx="36825" cy="9000"/>
            </a:xfrm>
            <a:custGeom>
              <a:avLst/>
              <a:gdLst/>
              <a:ahLst/>
              <a:cxnLst/>
              <a:rect l="l" t="t" r="r" b="b"/>
              <a:pathLst>
                <a:path w="1473" h="360" extrusionOk="0">
                  <a:moveTo>
                    <a:pt x="632" y="1"/>
                  </a:moveTo>
                  <a:cubicBezTo>
                    <a:pt x="438" y="1"/>
                    <a:pt x="234" y="52"/>
                    <a:pt x="0" y="148"/>
                  </a:cubicBezTo>
                  <a:cubicBezTo>
                    <a:pt x="463" y="217"/>
                    <a:pt x="793" y="359"/>
                    <a:pt x="1244" y="359"/>
                  </a:cubicBezTo>
                  <a:cubicBezTo>
                    <a:pt x="1316" y="359"/>
                    <a:pt x="1392" y="356"/>
                    <a:pt x="1472" y="347"/>
                  </a:cubicBezTo>
                  <a:cubicBezTo>
                    <a:pt x="1176" y="111"/>
                    <a:pt x="916" y="1"/>
                    <a:pt x="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7724;p9">
              <a:extLst>
                <a:ext uri="{FF2B5EF4-FFF2-40B4-BE49-F238E27FC236}">
                  <a16:creationId xmlns:a16="http://schemas.microsoft.com/office/drawing/2014/main" id="{7FA3F497-BF76-4521-AEA7-32F5DC2E7363}"/>
                </a:ext>
              </a:extLst>
            </p:cNvPr>
            <p:cNvSpPr/>
            <p:nvPr/>
          </p:nvSpPr>
          <p:spPr>
            <a:xfrm>
              <a:off x="4205100" y="4025625"/>
              <a:ext cx="31350" cy="13525"/>
            </a:xfrm>
            <a:custGeom>
              <a:avLst/>
              <a:gdLst/>
              <a:ahLst/>
              <a:cxnLst/>
              <a:rect l="l" t="t" r="r" b="b"/>
              <a:pathLst>
                <a:path w="1254" h="541" extrusionOk="0">
                  <a:moveTo>
                    <a:pt x="1124" y="0"/>
                  </a:moveTo>
                  <a:cubicBezTo>
                    <a:pt x="717" y="0"/>
                    <a:pt x="343" y="89"/>
                    <a:pt x="1" y="341"/>
                  </a:cubicBezTo>
                  <a:lnTo>
                    <a:pt x="200" y="540"/>
                  </a:lnTo>
                  <a:cubicBezTo>
                    <a:pt x="578" y="401"/>
                    <a:pt x="1035" y="441"/>
                    <a:pt x="1254" y="3"/>
                  </a:cubicBezTo>
                  <a:cubicBezTo>
                    <a:pt x="1210" y="1"/>
                    <a:pt x="1167" y="0"/>
                    <a:pt x="1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7725;p9">
              <a:extLst>
                <a:ext uri="{FF2B5EF4-FFF2-40B4-BE49-F238E27FC236}">
                  <a16:creationId xmlns:a16="http://schemas.microsoft.com/office/drawing/2014/main" id="{A251867C-AF6A-4CE7-848B-9966A0290D89}"/>
                </a:ext>
              </a:extLst>
            </p:cNvPr>
            <p:cNvSpPr/>
            <p:nvPr/>
          </p:nvSpPr>
          <p:spPr>
            <a:xfrm>
              <a:off x="4582575" y="3947925"/>
              <a:ext cx="32850" cy="11650"/>
            </a:xfrm>
            <a:custGeom>
              <a:avLst/>
              <a:gdLst/>
              <a:ahLst/>
              <a:cxnLst/>
              <a:rect l="l" t="t" r="r" b="b"/>
              <a:pathLst>
                <a:path w="1314" h="466" extrusionOk="0">
                  <a:moveTo>
                    <a:pt x="864" y="0"/>
                  </a:moveTo>
                  <a:cubicBezTo>
                    <a:pt x="836" y="0"/>
                    <a:pt x="807" y="3"/>
                    <a:pt x="776" y="8"/>
                  </a:cubicBezTo>
                  <a:cubicBezTo>
                    <a:pt x="518" y="67"/>
                    <a:pt x="259" y="87"/>
                    <a:pt x="0" y="127"/>
                  </a:cubicBezTo>
                  <a:cubicBezTo>
                    <a:pt x="378" y="465"/>
                    <a:pt x="856" y="306"/>
                    <a:pt x="1254" y="465"/>
                  </a:cubicBezTo>
                  <a:cubicBezTo>
                    <a:pt x="1273" y="465"/>
                    <a:pt x="1293" y="426"/>
                    <a:pt x="1293" y="406"/>
                  </a:cubicBezTo>
                  <a:cubicBezTo>
                    <a:pt x="1313" y="366"/>
                    <a:pt x="1293" y="326"/>
                    <a:pt x="1254" y="286"/>
                  </a:cubicBezTo>
                  <a:cubicBezTo>
                    <a:pt x="1167" y="113"/>
                    <a:pt x="1050" y="0"/>
                    <a:pt x="8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7726;p9">
              <a:extLst>
                <a:ext uri="{FF2B5EF4-FFF2-40B4-BE49-F238E27FC236}">
                  <a16:creationId xmlns:a16="http://schemas.microsoft.com/office/drawing/2014/main" id="{3CF160F4-62C7-4745-80D8-1EAF08F5EDD6}"/>
                </a:ext>
              </a:extLst>
            </p:cNvPr>
            <p:cNvSpPr/>
            <p:nvPr/>
          </p:nvSpPr>
          <p:spPr>
            <a:xfrm>
              <a:off x="4084750" y="3938150"/>
              <a:ext cx="29375" cy="8950"/>
            </a:xfrm>
            <a:custGeom>
              <a:avLst/>
              <a:gdLst/>
              <a:ahLst/>
              <a:cxnLst/>
              <a:rect l="l" t="t" r="r" b="b"/>
              <a:pathLst>
                <a:path w="1175" h="358" extrusionOk="0">
                  <a:moveTo>
                    <a:pt x="816" y="1"/>
                  </a:moveTo>
                  <a:cubicBezTo>
                    <a:pt x="538" y="100"/>
                    <a:pt x="279" y="180"/>
                    <a:pt x="1" y="279"/>
                  </a:cubicBezTo>
                  <a:cubicBezTo>
                    <a:pt x="191" y="325"/>
                    <a:pt x="376" y="357"/>
                    <a:pt x="556" y="357"/>
                  </a:cubicBezTo>
                  <a:cubicBezTo>
                    <a:pt x="772" y="357"/>
                    <a:pt x="979" y="310"/>
                    <a:pt x="1174" y="180"/>
                  </a:cubicBezTo>
                  <a:cubicBezTo>
                    <a:pt x="1095" y="21"/>
                    <a:pt x="916" y="120"/>
                    <a:pt x="8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7727;p9">
              <a:extLst>
                <a:ext uri="{FF2B5EF4-FFF2-40B4-BE49-F238E27FC236}">
                  <a16:creationId xmlns:a16="http://schemas.microsoft.com/office/drawing/2014/main" id="{9BE03316-94AB-4965-B844-57CC057844B9}"/>
                </a:ext>
              </a:extLst>
            </p:cNvPr>
            <p:cNvSpPr/>
            <p:nvPr/>
          </p:nvSpPr>
          <p:spPr>
            <a:xfrm>
              <a:off x="4284675" y="4020225"/>
              <a:ext cx="26375" cy="10450"/>
            </a:xfrm>
            <a:custGeom>
              <a:avLst/>
              <a:gdLst/>
              <a:ahLst/>
              <a:cxnLst/>
              <a:rect l="l" t="t" r="r" b="b"/>
              <a:pathLst>
                <a:path w="1055" h="418" extrusionOk="0">
                  <a:moveTo>
                    <a:pt x="478" y="0"/>
                  </a:moveTo>
                  <a:cubicBezTo>
                    <a:pt x="379" y="20"/>
                    <a:pt x="279" y="20"/>
                    <a:pt x="180" y="60"/>
                  </a:cubicBezTo>
                  <a:cubicBezTo>
                    <a:pt x="140" y="179"/>
                    <a:pt x="1" y="318"/>
                    <a:pt x="200" y="418"/>
                  </a:cubicBezTo>
                  <a:cubicBezTo>
                    <a:pt x="498" y="418"/>
                    <a:pt x="796" y="338"/>
                    <a:pt x="1055" y="219"/>
                  </a:cubicBezTo>
                  <a:cubicBezTo>
                    <a:pt x="896" y="0"/>
                    <a:pt x="677" y="6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7728;p9">
              <a:extLst>
                <a:ext uri="{FF2B5EF4-FFF2-40B4-BE49-F238E27FC236}">
                  <a16:creationId xmlns:a16="http://schemas.microsoft.com/office/drawing/2014/main" id="{07E72786-E7FC-4D08-8552-0946533467E1}"/>
                </a:ext>
              </a:extLst>
            </p:cNvPr>
            <p:cNvSpPr/>
            <p:nvPr/>
          </p:nvSpPr>
          <p:spPr>
            <a:xfrm>
              <a:off x="4613900" y="3951100"/>
              <a:ext cx="25875" cy="10150"/>
            </a:xfrm>
            <a:custGeom>
              <a:avLst/>
              <a:gdLst/>
              <a:ahLst/>
              <a:cxnLst/>
              <a:rect l="l" t="t" r="r" b="b"/>
              <a:pathLst>
                <a:path w="1035" h="406" extrusionOk="0">
                  <a:moveTo>
                    <a:pt x="1035" y="0"/>
                  </a:moveTo>
                  <a:lnTo>
                    <a:pt x="1" y="159"/>
                  </a:lnTo>
                  <a:lnTo>
                    <a:pt x="1" y="338"/>
                  </a:lnTo>
                  <a:cubicBezTo>
                    <a:pt x="199" y="362"/>
                    <a:pt x="405" y="406"/>
                    <a:pt x="609" y="406"/>
                  </a:cubicBezTo>
                  <a:cubicBezTo>
                    <a:pt x="753" y="406"/>
                    <a:pt x="896" y="384"/>
                    <a:pt x="1035" y="318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7729;p9">
              <a:extLst>
                <a:ext uri="{FF2B5EF4-FFF2-40B4-BE49-F238E27FC236}">
                  <a16:creationId xmlns:a16="http://schemas.microsoft.com/office/drawing/2014/main" id="{93405CDD-2DD4-49B5-B1F6-9F71F134144A}"/>
                </a:ext>
              </a:extLst>
            </p:cNvPr>
            <p:cNvSpPr/>
            <p:nvPr/>
          </p:nvSpPr>
          <p:spPr>
            <a:xfrm>
              <a:off x="3898750" y="3911300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21" y="1"/>
                  </a:moveTo>
                  <a:cubicBezTo>
                    <a:pt x="21" y="40"/>
                    <a:pt x="21" y="80"/>
                    <a:pt x="1" y="100"/>
                  </a:cubicBezTo>
                  <a:lnTo>
                    <a:pt x="21" y="180"/>
                  </a:lnTo>
                  <a:cubicBezTo>
                    <a:pt x="80" y="299"/>
                    <a:pt x="160" y="438"/>
                    <a:pt x="200" y="558"/>
                  </a:cubicBezTo>
                  <a:cubicBezTo>
                    <a:pt x="379" y="657"/>
                    <a:pt x="558" y="796"/>
                    <a:pt x="777" y="836"/>
                  </a:cubicBezTo>
                  <a:cubicBezTo>
                    <a:pt x="856" y="796"/>
                    <a:pt x="896" y="757"/>
                    <a:pt x="916" y="677"/>
                  </a:cubicBezTo>
                  <a:cubicBezTo>
                    <a:pt x="717" y="339"/>
                    <a:pt x="299" y="259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7730;p9">
              <a:extLst>
                <a:ext uri="{FF2B5EF4-FFF2-40B4-BE49-F238E27FC236}">
                  <a16:creationId xmlns:a16="http://schemas.microsoft.com/office/drawing/2014/main" id="{6D702C88-CD56-4166-BA6A-E69AC8825EBA}"/>
                </a:ext>
              </a:extLst>
            </p:cNvPr>
            <p:cNvSpPr/>
            <p:nvPr/>
          </p:nvSpPr>
          <p:spPr>
            <a:xfrm>
              <a:off x="4544275" y="3947100"/>
              <a:ext cx="22900" cy="7950"/>
            </a:xfrm>
            <a:custGeom>
              <a:avLst/>
              <a:gdLst/>
              <a:ahLst/>
              <a:cxnLst/>
              <a:rect l="l" t="t" r="r" b="b"/>
              <a:pathLst>
                <a:path w="916" h="318" extrusionOk="0">
                  <a:moveTo>
                    <a:pt x="448" y="1"/>
                  </a:moveTo>
                  <a:cubicBezTo>
                    <a:pt x="314" y="1"/>
                    <a:pt x="170" y="21"/>
                    <a:pt x="1" y="100"/>
                  </a:cubicBezTo>
                  <a:cubicBezTo>
                    <a:pt x="216" y="189"/>
                    <a:pt x="383" y="318"/>
                    <a:pt x="547" y="318"/>
                  </a:cubicBezTo>
                  <a:cubicBezTo>
                    <a:pt x="641" y="318"/>
                    <a:pt x="735" y="276"/>
                    <a:pt x="836" y="160"/>
                  </a:cubicBezTo>
                  <a:cubicBezTo>
                    <a:pt x="856" y="160"/>
                    <a:pt x="896" y="140"/>
                    <a:pt x="896" y="120"/>
                  </a:cubicBezTo>
                  <a:cubicBezTo>
                    <a:pt x="916" y="100"/>
                    <a:pt x="896" y="41"/>
                    <a:pt x="836" y="21"/>
                  </a:cubicBezTo>
                  <a:cubicBezTo>
                    <a:pt x="707" y="21"/>
                    <a:pt x="582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7731;p9">
              <a:extLst>
                <a:ext uri="{FF2B5EF4-FFF2-40B4-BE49-F238E27FC236}">
                  <a16:creationId xmlns:a16="http://schemas.microsoft.com/office/drawing/2014/main" id="{1125A339-6DD4-4AF1-AC13-ADE09EC90454}"/>
                </a:ext>
              </a:extLst>
            </p:cNvPr>
            <p:cNvSpPr/>
            <p:nvPr/>
          </p:nvSpPr>
          <p:spPr>
            <a:xfrm>
              <a:off x="4437850" y="3916275"/>
              <a:ext cx="28375" cy="4625"/>
            </a:xfrm>
            <a:custGeom>
              <a:avLst/>
              <a:gdLst/>
              <a:ahLst/>
              <a:cxnLst/>
              <a:rect l="l" t="t" r="r" b="b"/>
              <a:pathLst>
                <a:path w="1135" h="185" extrusionOk="0">
                  <a:moveTo>
                    <a:pt x="1" y="1"/>
                  </a:moveTo>
                  <a:cubicBezTo>
                    <a:pt x="209" y="125"/>
                    <a:pt x="411" y="185"/>
                    <a:pt x="608" y="185"/>
                  </a:cubicBezTo>
                  <a:cubicBezTo>
                    <a:pt x="788" y="185"/>
                    <a:pt x="964" y="135"/>
                    <a:pt x="1134" y="40"/>
                  </a:cubicBezTo>
                  <a:cubicBezTo>
                    <a:pt x="776" y="1"/>
                    <a:pt x="35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7732;p9">
              <a:extLst>
                <a:ext uri="{FF2B5EF4-FFF2-40B4-BE49-F238E27FC236}">
                  <a16:creationId xmlns:a16="http://schemas.microsoft.com/office/drawing/2014/main" id="{98C21310-BA37-4AD6-AA65-E6B1A7636259}"/>
                </a:ext>
              </a:extLst>
            </p:cNvPr>
            <p:cNvSpPr/>
            <p:nvPr/>
          </p:nvSpPr>
          <p:spPr>
            <a:xfrm>
              <a:off x="4599475" y="3928225"/>
              <a:ext cx="27375" cy="5975"/>
            </a:xfrm>
            <a:custGeom>
              <a:avLst/>
              <a:gdLst/>
              <a:ahLst/>
              <a:cxnLst/>
              <a:rect l="l" t="t" r="r" b="b"/>
              <a:pathLst>
                <a:path w="1095" h="239" extrusionOk="0">
                  <a:moveTo>
                    <a:pt x="975" y="0"/>
                  </a:moveTo>
                  <a:cubicBezTo>
                    <a:pt x="637" y="0"/>
                    <a:pt x="339" y="20"/>
                    <a:pt x="40" y="20"/>
                  </a:cubicBezTo>
                  <a:cubicBezTo>
                    <a:pt x="21" y="20"/>
                    <a:pt x="21" y="40"/>
                    <a:pt x="1" y="80"/>
                  </a:cubicBezTo>
                  <a:cubicBezTo>
                    <a:pt x="1" y="119"/>
                    <a:pt x="1" y="139"/>
                    <a:pt x="40" y="179"/>
                  </a:cubicBezTo>
                  <a:cubicBezTo>
                    <a:pt x="200" y="179"/>
                    <a:pt x="379" y="199"/>
                    <a:pt x="518" y="219"/>
                  </a:cubicBezTo>
                  <a:cubicBezTo>
                    <a:pt x="717" y="199"/>
                    <a:pt x="936" y="239"/>
                    <a:pt x="1095" y="40"/>
                  </a:cubicBezTo>
                  <a:cubicBezTo>
                    <a:pt x="1035" y="20"/>
                    <a:pt x="995" y="2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7733;p9">
              <a:extLst>
                <a:ext uri="{FF2B5EF4-FFF2-40B4-BE49-F238E27FC236}">
                  <a16:creationId xmlns:a16="http://schemas.microsoft.com/office/drawing/2014/main" id="{759DB951-1514-4B3D-9B6D-223695C59513}"/>
                </a:ext>
              </a:extLst>
            </p:cNvPr>
            <p:cNvSpPr/>
            <p:nvPr/>
          </p:nvSpPr>
          <p:spPr>
            <a:xfrm>
              <a:off x="4565175" y="3944000"/>
              <a:ext cx="17425" cy="8100"/>
            </a:xfrm>
            <a:custGeom>
              <a:avLst/>
              <a:gdLst/>
              <a:ahLst/>
              <a:cxnLst/>
              <a:rect l="l" t="t" r="r" b="b"/>
              <a:pathLst>
                <a:path w="697" h="324" extrusionOk="0">
                  <a:moveTo>
                    <a:pt x="365" y="0"/>
                  </a:moveTo>
                  <a:cubicBezTo>
                    <a:pt x="256" y="0"/>
                    <a:pt x="132" y="57"/>
                    <a:pt x="0" y="145"/>
                  </a:cubicBezTo>
                  <a:lnTo>
                    <a:pt x="0" y="284"/>
                  </a:lnTo>
                  <a:cubicBezTo>
                    <a:pt x="239" y="284"/>
                    <a:pt x="477" y="284"/>
                    <a:pt x="696" y="324"/>
                  </a:cubicBezTo>
                  <a:cubicBezTo>
                    <a:pt x="619" y="91"/>
                    <a:pt x="504" y="0"/>
                    <a:pt x="3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7734;p9">
              <a:extLst>
                <a:ext uri="{FF2B5EF4-FFF2-40B4-BE49-F238E27FC236}">
                  <a16:creationId xmlns:a16="http://schemas.microsoft.com/office/drawing/2014/main" id="{4A473B73-82EE-4931-B67A-65EC900989EA}"/>
                </a:ext>
              </a:extLst>
            </p:cNvPr>
            <p:cNvSpPr/>
            <p:nvPr/>
          </p:nvSpPr>
          <p:spPr>
            <a:xfrm>
              <a:off x="4081275" y="3999775"/>
              <a:ext cx="14450" cy="8525"/>
            </a:xfrm>
            <a:custGeom>
              <a:avLst/>
              <a:gdLst/>
              <a:ahLst/>
              <a:cxnLst/>
              <a:rect l="l" t="t" r="r" b="b"/>
              <a:pathLst>
                <a:path w="578" h="341" extrusionOk="0">
                  <a:moveTo>
                    <a:pt x="77" y="0"/>
                  </a:moveTo>
                  <a:cubicBezTo>
                    <a:pt x="52" y="0"/>
                    <a:pt x="27" y="1"/>
                    <a:pt x="0" y="3"/>
                  </a:cubicBezTo>
                  <a:cubicBezTo>
                    <a:pt x="140" y="122"/>
                    <a:pt x="279" y="221"/>
                    <a:pt x="398" y="341"/>
                  </a:cubicBezTo>
                  <a:lnTo>
                    <a:pt x="577" y="341"/>
                  </a:lnTo>
                  <a:cubicBezTo>
                    <a:pt x="523" y="103"/>
                    <a:pt x="351" y="0"/>
                    <a:pt x="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7735;p9">
              <a:extLst>
                <a:ext uri="{FF2B5EF4-FFF2-40B4-BE49-F238E27FC236}">
                  <a16:creationId xmlns:a16="http://schemas.microsoft.com/office/drawing/2014/main" id="{B5946211-2F08-495D-BC7F-EFF978A2494D}"/>
                </a:ext>
              </a:extLst>
            </p:cNvPr>
            <p:cNvSpPr/>
            <p:nvPr/>
          </p:nvSpPr>
          <p:spPr>
            <a:xfrm>
              <a:off x="4105150" y="3937675"/>
              <a:ext cx="16925" cy="4975"/>
            </a:xfrm>
            <a:custGeom>
              <a:avLst/>
              <a:gdLst/>
              <a:ahLst/>
              <a:cxnLst/>
              <a:rect l="l" t="t" r="r" b="b"/>
              <a:pathLst>
                <a:path w="677" h="199" extrusionOk="0">
                  <a:moveTo>
                    <a:pt x="319" y="0"/>
                  </a:moveTo>
                  <a:cubicBezTo>
                    <a:pt x="219" y="0"/>
                    <a:pt x="100" y="20"/>
                    <a:pt x="0" y="20"/>
                  </a:cubicBezTo>
                  <a:cubicBezTo>
                    <a:pt x="80" y="159"/>
                    <a:pt x="219" y="159"/>
                    <a:pt x="358" y="199"/>
                  </a:cubicBezTo>
                  <a:cubicBezTo>
                    <a:pt x="478" y="199"/>
                    <a:pt x="577" y="159"/>
                    <a:pt x="677" y="159"/>
                  </a:cubicBezTo>
                  <a:cubicBezTo>
                    <a:pt x="597" y="20"/>
                    <a:pt x="458" y="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7736;p9">
              <a:extLst>
                <a:ext uri="{FF2B5EF4-FFF2-40B4-BE49-F238E27FC236}">
                  <a16:creationId xmlns:a16="http://schemas.microsoft.com/office/drawing/2014/main" id="{5AFD59B0-A119-40F5-9D8C-8A02FD0EC505}"/>
                </a:ext>
              </a:extLst>
            </p:cNvPr>
            <p:cNvSpPr/>
            <p:nvPr/>
          </p:nvSpPr>
          <p:spPr>
            <a:xfrm>
              <a:off x="3934075" y="3890250"/>
              <a:ext cx="8975" cy="3925"/>
            </a:xfrm>
            <a:custGeom>
              <a:avLst/>
              <a:gdLst/>
              <a:ahLst/>
              <a:cxnLst/>
              <a:rect l="l" t="t" r="r" b="b"/>
              <a:pathLst>
                <a:path w="359" h="157" extrusionOk="0">
                  <a:moveTo>
                    <a:pt x="265" y="1"/>
                  </a:moveTo>
                  <a:cubicBezTo>
                    <a:pt x="151" y="1"/>
                    <a:pt x="63" y="36"/>
                    <a:pt x="0" y="146"/>
                  </a:cubicBezTo>
                  <a:cubicBezTo>
                    <a:pt x="29" y="154"/>
                    <a:pt x="56" y="157"/>
                    <a:pt x="81" y="157"/>
                  </a:cubicBezTo>
                  <a:cubicBezTo>
                    <a:pt x="195" y="157"/>
                    <a:pt x="277" y="89"/>
                    <a:pt x="358" y="7"/>
                  </a:cubicBezTo>
                  <a:cubicBezTo>
                    <a:pt x="325" y="3"/>
                    <a:pt x="294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7737;p9">
              <a:extLst>
                <a:ext uri="{FF2B5EF4-FFF2-40B4-BE49-F238E27FC236}">
                  <a16:creationId xmlns:a16="http://schemas.microsoft.com/office/drawing/2014/main" id="{2A57ABD0-5E66-4FE0-8A09-D21ED4B8E71A}"/>
                </a:ext>
              </a:extLst>
            </p:cNvPr>
            <p:cNvSpPr/>
            <p:nvPr/>
          </p:nvSpPr>
          <p:spPr>
            <a:xfrm>
              <a:off x="4017625" y="39033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0"/>
                  </a:moveTo>
                  <a:cubicBezTo>
                    <a:pt x="33" y="147"/>
                    <a:pt x="132" y="160"/>
                    <a:pt x="243" y="160"/>
                  </a:cubicBezTo>
                  <a:cubicBezTo>
                    <a:pt x="268" y="160"/>
                    <a:pt x="293" y="160"/>
                    <a:pt x="318" y="160"/>
                  </a:cubicBezTo>
                  <a:cubicBezTo>
                    <a:pt x="239" y="0"/>
                    <a:pt x="1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7738;p9">
              <a:extLst>
                <a:ext uri="{FF2B5EF4-FFF2-40B4-BE49-F238E27FC236}">
                  <a16:creationId xmlns:a16="http://schemas.microsoft.com/office/drawing/2014/main" id="{7E003A8E-AA70-4EC5-81E7-16CC84871412}"/>
                </a:ext>
              </a:extLst>
            </p:cNvPr>
            <p:cNvSpPr/>
            <p:nvPr/>
          </p:nvSpPr>
          <p:spPr>
            <a:xfrm>
              <a:off x="4148400" y="3962875"/>
              <a:ext cx="9475" cy="4525"/>
            </a:xfrm>
            <a:custGeom>
              <a:avLst/>
              <a:gdLst/>
              <a:ahLst/>
              <a:cxnLst/>
              <a:rect l="l" t="t" r="r" b="b"/>
              <a:pathLst>
                <a:path w="379" h="181" extrusionOk="0">
                  <a:moveTo>
                    <a:pt x="216" y="0"/>
                  </a:moveTo>
                  <a:cubicBezTo>
                    <a:pt x="157" y="0"/>
                    <a:pt x="99" y="20"/>
                    <a:pt x="41" y="66"/>
                  </a:cubicBezTo>
                  <a:lnTo>
                    <a:pt x="1" y="86"/>
                  </a:lnTo>
                  <a:cubicBezTo>
                    <a:pt x="71" y="146"/>
                    <a:pt x="135" y="181"/>
                    <a:pt x="197" y="181"/>
                  </a:cubicBezTo>
                  <a:cubicBezTo>
                    <a:pt x="260" y="181"/>
                    <a:pt x="319" y="146"/>
                    <a:pt x="379" y="66"/>
                  </a:cubicBezTo>
                  <a:lnTo>
                    <a:pt x="339" y="26"/>
                  </a:lnTo>
                  <a:cubicBezTo>
                    <a:pt x="298" y="10"/>
                    <a:pt x="257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7739;p9">
              <a:extLst>
                <a:ext uri="{FF2B5EF4-FFF2-40B4-BE49-F238E27FC236}">
                  <a16:creationId xmlns:a16="http://schemas.microsoft.com/office/drawing/2014/main" id="{B0949C8C-BD12-4FDB-973F-F349717DDC88}"/>
                </a:ext>
              </a:extLst>
            </p:cNvPr>
            <p:cNvSpPr/>
            <p:nvPr/>
          </p:nvSpPr>
          <p:spPr>
            <a:xfrm>
              <a:off x="4184225" y="3906325"/>
              <a:ext cx="9475" cy="4675"/>
            </a:xfrm>
            <a:custGeom>
              <a:avLst/>
              <a:gdLst/>
              <a:ahLst/>
              <a:cxnLst/>
              <a:rect l="l" t="t" r="r" b="b"/>
              <a:pathLst>
                <a:path w="379" h="187" extrusionOk="0">
                  <a:moveTo>
                    <a:pt x="0" y="1"/>
                  </a:moveTo>
                  <a:cubicBezTo>
                    <a:pt x="48" y="145"/>
                    <a:pt x="161" y="186"/>
                    <a:pt x="286" y="186"/>
                  </a:cubicBezTo>
                  <a:cubicBezTo>
                    <a:pt x="317" y="186"/>
                    <a:pt x="347" y="184"/>
                    <a:pt x="378" y="180"/>
                  </a:cubicBezTo>
                  <a:cubicBezTo>
                    <a:pt x="279" y="6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7740;p9">
              <a:extLst>
                <a:ext uri="{FF2B5EF4-FFF2-40B4-BE49-F238E27FC236}">
                  <a16:creationId xmlns:a16="http://schemas.microsoft.com/office/drawing/2014/main" id="{AC480944-EAC8-46F6-B90E-1A382E448A70}"/>
                </a:ext>
              </a:extLst>
            </p:cNvPr>
            <p:cNvSpPr/>
            <p:nvPr/>
          </p:nvSpPr>
          <p:spPr>
            <a:xfrm>
              <a:off x="4425425" y="391627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8" y="1"/>
                  </a:moveTo>
                  <a:cubicBezTo>
                    <a:pt x="219" y="1"/>
                    <a:pt x="60" y="21"/>
                    <a:pt x="0" y="160"/>
                  </a:cubicBezTo>
                  <a:cubicBezTo>
                    <a:pt x="139" y="160"/>
                    <a:pt x="279" y="1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7741;p9">
              <a:extLst>
                <a:ext uri="{FF2B5EF4-FFF2-40B4-BE49-F238E27FC236}">
                  <a16:creationId xmlns:a16="http://schemas.microsoft.com/office/drawing/2014/main" id="{9FE92F3B-F6CA-4F56-945D-92CBFFD18AEF}"/>
                </a:ext>
              </a:extLst>
            </p:cNvPr>
            <p:cNvSpPr/>
            <p:nvPr/>
          </p:nvSpPr>
          <p:spPr>
            <a:xfrm>
              <a:off x="4385625" y="3916925"/>
              <a:ext cx="8475" cy="3350"/>
            </a:xfrm>
            <a:custGeom>
              <a:avLst/>
              <a:gdLst/>
              <a:ahLst/>
              <a:cxnLst/>
              <a:rect l="l" t="t" r="r" b="b"/>
              <a:pathLst>
                <a:path w="339" h="134" extrusionOk="0">
                  <a:moveTo>
                    <a:pt x="180" y="1"/>
                  </a:moveTo>
                  <a:cubicBezTo>
                    <a:pt x="116" y="1"/>
                    <a:pt x="55" y="46"/>
                    <a:pt x="1" y="134"/>
                  </a:cubicBezTo>
                  <a:cubicBezTo>
                    <a:pt x="120" y="114"/>
                    <a:pt x="220" y="114"/>
                    <a:pt x="339" y="94"/>
                  </a:cubicBezTo>
                  <a:cubicBezTo>
                    <a:pt x="285" y="31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7742;p9">
              <a:extLst>
                <a:ext uri="{FF2B5EF4-FFF2-40B4-BE49-F238E27FC236}">
                  <a16:creationId xmlns:a16="http://schemas.microsoft.com/office/drawing/2014/main" id="{2C50C3BA-90B9-4B4B-81E1-A58192341753}"/>
                </a:ext>
              </a:extLst>
            </p:cNvPr>
            <p:cNvSpPr/>
            <p:nvPr/>
          </p:nvSpPr>
          <p:spPr>
            <a:xfrm>
              <a:off x="4185700" y="3981925"/>
              <a:ext cx="7000" cy="4025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79" y="0"/>
                  </a:moveTo>
                  <a:cubicBezTo>
                    <a:pt x="180" y="0"/>
                    <a:pt x="1" y="0"/>
                    <a:pt x="41" y="60"/>
                  </a:cubicBezTo>
                  <a:cubicBezTo>
                    <a:pt x="41" y="139"/>
                    <a:pt x="86" y="161"/>
                    <a:pt x="143" y="161"/>
                  </a:cubicBezTo>
                  <a:cubicBezTo>
                    <a:pt x="186" y="161"/>
                    <a:pt x="237" y="148"/>
                    <a:pt x="279" y="14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7743;p9">
              <a:extLst>
                <a:ext uri="{FF2B5EF4-FFF2-40B4-BE49-F238E27FC236}">
                  <a16:creationId xmlns:a16="http://schemas.microsoft.com/office/drawing/2014/main" id="{A1660EA0-8228-47E4-B8AB-E5C6CE465BD0}"/>
                </a:ext>
              </a:extLst>
            </p:cNvPr>
            <p:cNvSpPr/>
            <p:nvPr/>
          </p:nvSpPr>
          <p:spPr>
            <a:xfrm>
              <a:off x="4433875" y="391385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86" y="1"/>
                  </a:moveTo>
                  <a:cubicBezTo>
                    <a:pt x="57" y="1"/>
                    <a:pt x="31" y="36"/>
                    <a:pt x="0" y="98"/>
                  </a:cubicBezTo>
                  <a:lnTo>
                    <a:pt x="179" y="98"/>
                  </a:lnTo>
                  <a:cubicBezTo>
                    <a:pt x="141" y="31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7744;p9">
              <a:extLst>
                <a:ext uri="{FF2B5EF4-FFF2-40B4-BE49-F238E27FC236}">
                  <a16:creationId xmlns:a16="http://schemas.microsoft.com/office/drawing/2014/main" id="{CE0E4A6B-6C66-401D-A721-AA2891031474}"/>
                </a:ext>
              </a:extLst>
            </p:cNvPr>
            <p:cNvSpPr/>
            <p:nvPr/>
          </p:nvSpPr>
          <p:spPr>
            <a:xfrm>
              <a:off x="4170300" y="3907325"/>
              <a:ext cx="2000" cy="1625"/>
            </a:xfrm>
            <a:custGeom>
              <a:avLst/>
              <a:gdLst/>
              <a:ahLst/>
              <a:cxnLst/>
              <a:rect l="l" t="t" r="r" b="b"/>
              <a:pathLst>
                <a:path w="80" h="65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36"/>
                    <a:pt x="58" y="65"/>
                    <a:pt x="69" y="65"/>
                  </a:cubicBezTo>
                  <a:cubicBezTo>
                    <a:pt x="77" y="65"/>
                    <a:pt x="80" y="52"/>
                    <a:pt x="80" y="20"/>
                  </a:cubicBezTo>
                  <a:cubicBezTo>
                    <a:pt x="80" y="20"/>
                    <a:pt x="4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7745;p9">
              <a:extLst>
                <a:ext uri="{FF2B5EF4-FFF2-40B4-BE49-F238E27FC236}">
                  <a16:creationId xmlns:a16="http://schemas.microsoft.com/office/drawing/2014/main" id="{7F31086E-1776-4BEA-9C36-867281B7BCDE}"/>
                </a:ext>
              </a:extLst>
            </p:cNvPr>
            <p:cNvSpPr/>
            <p:nvPr/>
          </p:nvSpPr>
          <p:spPr>
            <a:xfrm>
              <a:off x="4179750" y="3903750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2"/>
                    <a:pt x="0" y="4"/>
                  </a:cubicBezTo>
                  <a:cubicBezTo>
                    <a:pt x="20" y="84"/>
                    <a:pt x="100" y="144"/>
                    <a:pt x="199" y="144"/>
                  </a:cubicBezTo>
                  <a:cubicBezTo>
                    <a:pt x="165" y="57"/>
                    <a:pt x="115" y="0"/>
                    <a:pt x="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7746;p9">
              <a:extLst>
                <a:ext uri="{FF2B5EF4-FFF2-40B4-BE49-F238E27FC236}">
                  <a16:creationId xmlns:a16="http://schemas.microsoft.com/office/drawing/2014/main" id="{1261CB25-B9E0-405E-A2B0-B1DC8F6D5645}"/>
                </a:ext>
              </a:extLst>
            </p:cNvPr>
            <p:cNvSpPr/>
            <p:nvPr/>
          </p:nvSpPr>
          <p:spPr>
            <a:xfrm>
              <a:off x="4095700" y="40082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00"/>
                    <a:pt x="80" y="160"/>
                    <a:pt x="179" y="180"/>
                  </a:cubicBezTo>
                  <a:cubicBezTo>
                    <a:pt x="160" y="80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7747;p9">
              <a:extLst>
                <a:ext uri="{FF2B5EF4-FFF2-40B4-BE49-F238E27FC236}">
                  <a16:creationId xmlns:a16="http://schemas.microsoft.com/office/drawing/2014/main" id="{73C13AF8-7B75-4225-89C5-B0893AA8CA0D}"/>
                </a:ext>
              </a:extLst>
            </p:cNvPr>
            <p:cNvSpPr/>
            <p:nvPr/>
          </p:nvSpPr>
          <p:spPr>
            <a:xfrm>
              <a:off x="4595000" y="392870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19" y="1"/>
                  </a:moveTo>
                  <a:cubicBezTo>
                    <a:pt x="160" y="21"/>
                    <a:pt x="80" y="21"/>
                    <a:pt x="1" y="41"/>
                  </a:cubicBezTo>
                  <a:cubicBezTo>
                    <a:pt x="80" y="81"/>
                    <a:pt x="160" y="100"/>
                    <a:pt x="219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7748;p9">
              <a:extLst>
                <a:ext uri="{FF2B5EF4-FFF2-40B4-BE49-F238E27FC236}">
                  <a16:creationId xmlns:a16="http://schemas.microsoft.com/office/drawing/2014/main" id="{D0415DC0-B750-4BC9-B55A-3847680C5B61}"/>
                </a:ext>
              </a:extLst>
            </p:cNvPr>
            <p:cNvSpPr/>
            <p:nvPr/>
          </p:nvSpPr>
          <p:spPr>
            <a:xfrm>
              <a:off x="3919150" y="3927725"/>
              <a:ext cx="6000" cy="6175"/>
            </a:xfrm>
            <a:custGeom>
              <a:avLst/>
              <a:gdLst/>
              <a:ahLst/>
              <a:cxnLst/>
              <a:rect l="l" t="t" r="r" b="b"/>
              <a:pathLst>
                <a:path w="240" h="247" extrusionOk="0">
                  <a:moveTo>
                    <a:pt x="80" y="0"/>
                  </a:moveTo>
                  <a:lnTo>
                    <a:pt x="60" y="40"/>
                  </a:lnTo>
                  <a:cubicBezTo>
                    <a:pt x="40" y="120"/>
                    <a:pt x="0" y="199"/>
                    <a:pt x="100" y="239"/>
                  </a:cubicBezTo>
                  <a:cubicBezTo>
                    <a:pt x="111" y="244"/>
                    <a:pt x="121" y="247"/>
                    <a:pt x="132" y="247"/>
                  </a:cubicBezTo>
                  <a:cubicBezTo>
                    <a:pt x="162" y="247"/>
                    <a:pt x="195" y="228"/>
                    <a:pt x="239" y="199"/>
                  </a:cubicBezTo>
                  <a:lnTo>
                    <a:pt x="239" y="100"/>
                  </a:lnTo>
                  <a:cubicBezTo>
                    <a:pt x="199" y="40"/>
                    <a:pt x="160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7749;p9">
              <a:extLst>
                <a:ext uri="{FF2B5EF4-FFF2-40B4-BE49-F238E27FC236}">
                  <a16:creationId xmlns:a16="http://schemas.microsoft.com/office/drawing/2014/main" id="{4604C974-94AF-4BA7-A2D1-3E79DE3A7D8A}"/>
                </a:ext>
              </a:extLst>
            </p:cNvPr>
            <p:cNvSpPr/>
            <p:nvPr/>
          </p:nvSpPr>
          <p:spPr>
            <a:xfrm>
              <a:off x="4256825" y="4155200"/>
              <a:ext cx="32150" cy="11375"/>
            </a:xfrm>
            <a:custGeom>
              <a:avLst/>
              <a:gdLst/>
              <a:ahLst/>
              <a:cxnLst/>
              <a:rect l="l" t="t" r="r" b="b"/>
              <a:pathLst>
                <a:path w="1286" h="455" extrusionOk="0">
                  <a:moveTo>
                    <a:pt x="1114" y="0"/>
                  </a:moveTo>
                  <a:cubicBezTo>
                    <a:pt x="1050" y="0"/>
                    <a:pt x="971" y="14"/>
                    <a:pt x="888" y="14"/>
                  </a:cubicBezTo>
                  <a:cubicBezTo>
                    <a:pt x="871" y="14"/>
                    <a:pt x="854" y="13"/>
                    <a:pt x="836" y="12"/>
                  </a:cubicBezTo>
                  <a:cubicBezTo>
                    <a:pt x="697" y="52"/>
                    <a:pt x="558" y="52"/>
                    <a:pt x="398" y="72"/>
                  </a:cubicBezTo>
                  <a:cubicBezTo>
                    <a:pt x="299" y="131"/>
                    <a:pt x="180" y="191"/>
                    <a:pt x="60" y="251"/>
                  </a:cubicBezTo>
                  <a:cubicBezTo>
                    <a:pt x="20" y="251"/>
                    <a:pt x="20" y="271"/>
                    <a:pt x="1" y="330"/>
                  </a:cubicBezTo>
                  <a:cubicBezTo>
                    <a:pt x="1" y="350"/>
                    <a:pt x="1" y="390"/>
                    <a:pt x="60" y="450"/>
                  </a:cubicBezTo>
                  <a:cubicBezTo>
                    <a:pt x="95" y="453"/>
                    <a:pt x="129" y="454"/>
                    <a:pt x="164" y="454"/>
                  </a:cubicBezTo>
                  <a:cubicBezTo>
                    <a:pt x="544" y="454"/>
                    <a:pt x="909" y="267"/>
                    <a:pt x="1274" y="231"/>
                  </a:cubicBezTo>
                  <a:cubicBezTo>
                    <a:pt x="1285" y="37"/>
                    <a:pt x="1218" y="0"/>
                    <a:pt x="1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7750;p9">
              <a:extLst>
                <a:ext uri="{FF2B5EF4-FFF2-40B4-BE49-F238E27FC236}">
                  <a16:creationId xmlns:a16="http://schemas.microsoft.com/office/drawing/2014/main" id="{E642F14F-82A0-48E4-807F-ABB34C24E3EB}"/>
                </a:ext>
              </a:extLst>
            </p:cNvPr>
            <p:cNvSpPr/>
            <p:nvPr/>
          </p:nvSpPr>
          <p:spPr>
            <a:xfrm>
              <a:off x="4231950" y="4161950"/>
              <a:ext cx="26900" cy="11975"/>
            </a:xfrm>
            <a:custGeom>
              <a:avLst/>
              <a:gdLst/>
              <a:ahLst/>
              <a:cxnLst/>
              <a:rect l="l" t="t" r="r" b="b"/>
              <a:pathLst>
                <a:path w="1076" h="479" extrusionOk="0">
                  <a:moveTo>
                    <a:pt x="1075" y="1"/>
                  </a:moveTo>
                  <a:cubicBezTo>
                    <a:pt x="697" y="100"/>
                    <a:pt x="319" y="100"/>
                    <a:pt x="1" y="319"/>
                  </a:cubicBezTo>
                  <a:cubicBezTo>
                    <a:pt x="61" y="398"/>
                    <a:pt x="100" y="458"/>
                    <a:pt x="180" y="478"/>
                  </a:cubicBezTo>
                  <a:cubicBezTo>
                    <a:pt x="478" y="379"/>
                    <a:pt x="797" y="398"/>
                    <a:pt x="1075" y="200"/>
                  </a:cubicBezTo>
                  <a:lnTo>
                    <a:pt x="10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7751;p9">
              <a:extLst>
                <a:ext uri="{FF2B5EF4-FFF2-40B4-BE49-F238E27FC236}">
                  <a16:creationId xmlns:a16="http://schemas.microsoft.com/office/drawing/2014/main" id="{C1B26485-23EB-4F1B-BDEE-8BC88BDE32E0}"/>
                </a:ext>
              </a:extLst>
            </p:cNvPr>
            <p:cNvSpPr/>
            <p:nvPr/>
          </p:nvSpPr>
          <p:spPr>
            <a:xfrm>
              <a:off x="4220025" y="4169900"/>
              <a:ext cx="16425" cy="6000"/>
            </a:xfrm>
            <a:custGeom>
              <a:avLst/>
              <a:gdLst/>
              <a:ahLst/>
              <a:cxnLst/>
              <a:rect l="l" t="t" r="r" b="b"/>
              <a:pathLst>
                <a:path w="657" h="240" extrusionOk="0">
                  <a:moveTo>
                    <a:pt x="478" y="1"/>
                  </a:moveTo>
                  <a:cubicBezTo>
                    <a:pt x="299" y="1"/>
                    <a:pt x="160" y="41"/>
                    <a:pt x="1" y="61"/>
                  </a:cubicBezTo>
                  <a:lnTo>
                    <a:pt x="180" y="240"/>
                  </a:lnTo>
                  <a:cubicBezTo>
                    <a:pt x="339" y="200"/>
                    <a:pt x="498" y="180"/>
                    <a:pt x="657" y="160"/>
                  </a:cubicBezTo>
                  <a:cubicBezTo>
                    <a:pt x="577" y="100"/>
                    <a:pt x="538" y="6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7752;p9">
              <a:extLst>
                <a:ext uri="{FF2B5EF4-FFF2-40B4-BE49-F238E27FC236}">
                  <a16:creationId xmlns:a16="http://schemas.microsoft.com/office/drawing/2014/main" id="{574B939D-E498-4214-8358-9A6386889C79}"/>
                </a:ext>
              </a:extLst>
            </p:cNvPr>
            <p:cNvSpPr/>
            <p:nvPr/>
          </p:nvSpPr>
          <p:spPr>
            <a:xfrm>
              <a:off x="4278700" y="4152500"/>
              <a:ext cx="29375" cy="8475"/>
            </a:xfrm>
            <a:custGeom>
              <a:avLst/>
              <a:gdLst/>
              <a:ahLst/>
              <a:cxnLst/>
              <a:rect l="l" t="t" r="r" b="b"/>
              <a:pathLst>
                <a:path w="1175" h="339" extrusionOk="0">
                  <a:moveTo>
                    <a:pt x="61" y="1"/>
                  </a:moveTo>
                  <a:cubicBezTo>
                    <a:pt x="41" y="60"/>
                    <a:pt x="21" y="100"/>
                    <a:pt x="1" y="140"/>
                  </a:cubicBezTo>
                  <a:cubicBezTo>
                    <a:pt x="140" y="180"/>
                    <a:pt x="319" y="180"/>
                    <a:pt x="399" y="339"/>
                  </a:cubicBezTo>
                  <a:cubicBezTo>
                    <a:pt x="637" y="279"/>
                    <a:pt x="876" y="239"/>
                    <a:pt x="1095" y="160"/>
                  </a:cubicBezTo>
                  <a:cubicBezTo>
                    <a:pt x="1115" y="160"/>
                    <a:pt x="1115" y="140"/>
                    <a:pt x="1135" y="100"/>
                  </a:cubicBezTo>
                  <a:cubicBezTo>
                    <a:pt x="1175" y="80"/>
                    <a:pt x="1175" y="6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7753;p9">
              <a:extLst>
                <a:ext uri="{FF2B5EF4-FFF2-40B4-BE49-F238E27FC236}">
                  <a16:creationId xmlns:a16="http://schemas.microsoft.com/office/drawing/2014/main" id="{56B00272-3A08-4277-A434-EC6C4D4A3DC9}"/>
                </a:ext>
              </a:extLst>
            </p:cNvPr>
            <p:cNvSpPr/>
            <p:nvPr/>
          </p:nvSpPr>
          <p:spPr>
            <a:xfrm>
              <a:off x="4169800" y="4452875"/>
              <a:ext cx="174075" cy="38050"/>
            </a:xfrm>
            <a:custGeom>
              <a:avLst/>
              <a:gdLst/>
              <a:ahLst/>
              <a:cxnLst/>
              <a:rect l="l" t="t" r="r" b="b"/>
              <a:pathLst>
                <a:path w="6963" h="1522" extrusionOk="0">
                  <a:moveTo>
                    <a:pt x="915" y="1"/>
                  </a:moveTo>
                  <a:cubicBezTo>
                    <a:pt x="657" y="220"/>
                    <a:pt x="219" y="21"/>
                    <a:pt x="0" y="359"/>
                  </a:cubicBezTo>
                  <a:cubicBezTo>
                    <a:pt x="458" y="578"/>
                    <a:pt x="975" y="518"/>
                    <a:pt x="1453" y="598"/>
                  </a:cubicBezTo>
                  <a:cubicBezTo>
                    <a:pt x="2109" y="677"/>
                    <a:pt x="2765" y="777"/>
                    <a:pt x="3382" y="1015"/>
                  </a:cubicBezTo>
                  <a:cubicBezTo>
                    <a:pt x="4277" y="1393"/>
                    <a:pt x="5232" y="1373"/>
                    <a:pt x="6167" y="1513"/>
                  </a:cubicBezTo>
                  <a:cubicBezTo>
                    <a:pt x="6191" y="1519"/>
                    <a:pt x="6214" y="1522"/>
                    <a:pt x="6237" y="1522"/>
                  </a:cubicBezTo>
                  <a:cubicBezTo>
                    <a:pt x="6362" y="1522"/>
                    <a:pt x="6461" y="1432"/>
                    <a:pt x="6545" y="1314"/>
                  </a:cubicBezTo>
                  <a:cubicBezTo>
                    <a:pt x="6565" y="1075"/>
                    <a:pt x="6724" y="996"/>
                    <a:pt x="6943" y="976"/>
                  </a:cubicBezTo>
                  <a:cubicBezTo>
                    <a:pt x="6963" y="896"/>
                    <a:pt x="6943" y="856"/>
                    <a:pt x="6883" y="816"/>
                  </a:cubicBezTo>
                  <a:cubicBezTo>
                    <a:pt x="5869" y="657"/>
                    <a:pt x="4854" y="458"/>
                    <a:pt x="3800" y="399"/>
                  </a:cubicBezTo>
                  <a:cubicBezTo>
                    <a:pt x="3402" y="379"/>
                    <a:pt x="2984" y="359"/>
                    <a:pt x="2626" y="120"/>
                  </a:cubicBezTo>
                  <a:cubicBezTo>
                    <a:pt x="2069" y="61"/>
                    <a:pt x="1492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7754;p9">
              <a:extLst>
                <a:ext uri="{FF2B5EF4-FFF2-40B4-BE49-F238E27FC236}">
                  <a16:creationId xmlns:a16="http://schemas.microsoft.com/office/drawing/2014/main" id="{57977532-27D9-4D59-A149-E635E65B0EA1}"/>
                </a:ext>
              </a:extLst>
            </p:cNvPr>
            <p:cNvSpPr/>
            <p:nvPr/>
          </p:nvSpPr>
          <p:spPr>
            <a:xfrm>
              <a:off x="4035025" y="4429500"/>
              <a:ext cx="157675" cy="32350"/>
            </a:xfrm>
            <a:custGeom>
              <a:avLst/>
              <a:gdLst/>
              <a:ahLst/>
              <a:cxnLst/>
              <a:rect l="l" t="t" r="r" b="b"/>
              <a:pathLst>
                <a:path w="6307" h="1294" extrusionOk="0">
                  <a:moveTo>
                    <a:pt x="0" y="1"/>
                  </a:moveTo>
                  <a:cubicBezTo>
                    <a:pt x="199" y="299"/>
                    <a:pt x="736" y="61"/>
                    <a:pt x="856" y="518"/>
                  </a:cubicBezTo>
                  <a:cubicBezTo>
                    <a:pt x="2348" y="836"/>
                    <a:pt x="3880" y="1035"/>
                    <a:pt x="5391" y="1234"/>
                  </a:cubicBezTo>
                  <a:cubicBezTo>
                    <a:pt x="5749" y="1194"/>
                    <a:pt x="6108" y="1294"/>
                    <a:pt x="6306" y="896"/>
                  </a:cubicBezTo>
                  <a:cubicBezTo>
                    <a:pt x="6187" y="896"/>
                    <a:pt x="6068" y="856"/>
                    <a:pt x="5988" y="856"/>
                  </a:cubicBezTo>
                  <a:cubicBezTo>
                    <a:pt x="5769" y="757"/>
                    <a:pt x="5511" y="817"/>
                    <a:pt x="5292" y="717"/>
                  </a:cubicBezTo>
                  <a:cubicBezTo>
                    <a:pt x="4476" y="458"/>
                    <a:pt x="3601" y="518"/>
                    <a:pt x="2785" y="319"/>
                  </a:cubicBezTo>
                  <a:cubicBezTo>
                    <a:pt x="1850" y="80"/>
                    <a:pt x="93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7755;p9">
              <a:extLst>
                <a:ext uri="{FF2B5EF4-FFF2-40B4-BE49-F238E27FC236}">
                  <a16:creationId xmlns:a16="http://schemas.microsoft.com/office/drawing/2014/main" id="{99AEBAC3-8BD1-4CDF-9585-3FEFEE39FF2B}"/>
                </a:ext>
              </a:extLst>
            </p:cNvPr>
            <p:cNvSpPr/>
            <p:nvPr/>
          </p:nvSpPr>
          <p:spPr>
            <a:xfrm>
              <a:off x="4003700" y="4472925"/>
              <a:ext cx="155675" cy="29075"/>
            </a:xfrm>
            <a:custGeom>
              <a:avLst/>
              <a:gdLst/>
              <a:ahLst/>
              <a:cxnLst/>
              <a:rect l="l" t="t" r="r" b="b"/>
              <a:pathLst>
                <a:path w="6227" h="1163" extrusionOk="0">
                  <a:moveTo>
                    <a:pt x="720" y="0"/>
                  </a:moveTo>
                  <a:cubicBezTo>
                    <a:pt x="450" y="0"/>
                    <a:pt x="215" y="155"/>
                    <a:pt x="0" y="412"/>
                  </a:cubicBezTo>
                  <a:cubicBezTo>
                    <a:pt x="299" y="711"/>
                    <a:pt x="657" y="751"/>
                    <a:pt x="995" y="751"/>
                  </a:cubicBezTo>
                  <a:cubicBezTo>
                    <a:pt x="1174" y="744"/>
                    <a:pt x="1351" y="742"/>
                    <a:pt x="1528" y="742"/>
                  </a:cubicBezTo>
                  <a:cubicBezTo>
                    <a:pt x="2494" y="742"/>
                    <a:pt x="3435" y="826"/>
                    <a:pt x="4377" y="910"/>
                  </a:cubicBezTo>
                  <a:cubicBezTo>
                    <a:pt x="4814" y="1069"/>
                    <a:pt x="5232" y="969"/>
                    <a:pt x="5650" y="1109"/>
                  </a:cubicBezTo>
                  <a:cubicBezTo>
                    <a:pt x="5723" y="1145"/>
                    <a:pt x="5792" y="1162"/>
                    <a:pt x="5855" y="1162"/>
                  </a:cubicBezTo>
                  <a:cubicBezTo>
                    <a:pt x="6033" y="1162"/>
                    <a:pt x="6168" y="1025"/>
                    <a:pt x="6227" y="790"/>
                  </a:cubicBezTo>
                  <a:cubicBezTo>
                    <a:pt x="6137" y="671"/>
                    <a:pt x="6033" y="646"/>
                    <a:pt x="5921" y="646"/>
                  </a:cubicBezTo>
                  <a:cubicBezTo>
                    <a:pt x="5841" y="646"/>
                    <a:pt x="5757" y="659"/>
                    <a:pt x="5672" y="659"/>
                  </a:cubicBezTo>
                  <a:cubicBezTo>
                    <a:pt x="5638" y="659"/>
                    <a:pt x="5604" y="657"/>
                    <a:pt x="5570" y="651"/>
                  </a:cubicBezTo>
                  <a:cubicBezTo>
                    <a:pt x="5526" y="643"/>
                    <a:pt x="5483" y="641"/>
                    <a:pt x="5439" y="641"/>
                  </a:cubicBezTo>
                  <a:cubicBezTo>
                    <a:pt x="5374" y="641"/>
                    <a:pt x="5309" y="646"/>
                    <a:pt x="5244" y="646"/>
                  </a:cubicBezTo>
                  <a:cubicBezTo>
                    <a:pt x="5138" y="646"/>
                    <a:pt x="5033" y="631"/>
                    <a:pt x="4934" y="552"/>
                  </a:cubicBezTo>
                  <a:cubicBezTo>
                    <a:pt x="4896" y="514"/>
                    <a:pt x="4866" y="500"/>
                    <a:pt x="4834" y="500"/>
                  </a:cubicBezTo>
                  <a:cubicBezTo>
                    <a:pt x="4815" y="500"/>
                    <a:pt x="4796" y="505"/>
                    <a:pt x="4774" y="512"/>
                  </a:cubicBezTo>
                  <a:cubicBezTo>
                    <a:pt x="4562" y="451"/>
                    <a:pt x="4347" y="435"/>
                    <a:pt x="4132" y="435"/>
                  </a:cubicBezTo>
                  <a:cubicBezTo>
                    <a:pt x="3886" y="435"/>
                    <a:pt x="3639" y="456"/>
                    <a:pt x="3393" y="456"/>
                  </a:cubicBezTo>
                  <a:cubicBezTo>
                    <a:pt x="3150" y="456"/>
                    <a:pt x="2906" y="435"/>
                    <a:pt x="2666" y="353"/>
                  </a:cubicBezTo>
                  <a:cubicBezTo>
                    <a:pt x="2129" y="293"/>
                    <a:pt x="1572" y="293"/>
                    <a:pt x="1055" y="74"/>
                  </a:cubicBezTo>
                  <a:cubicBezTo>
                    <a:pt x="937" y="24"/>
                    <a:pt x="826" y="0"/>
                    <a:pt x="7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7756;p9">
              <a:extLst>
                <a:ext uri="{FF2B5EF4-FFF2-40B4-BE49-F238E27FC236}">
                  <a16:creationId xmlns:a16="http://schemas.microsoft.com/office/drawing/2014/main" id="{EA5D6068-6861-4DDB-86C2-7175BDDC946F}"/>
                </a:ext>
              </a:extLst>
            </p:cNvPr>
            <p:cNvSpPr/>
            <p:nvPr/>
          </p:nvSpPr>
          <p:spPr>
            <a:xfrm>
              <a:off x="4182725" y="4478250"/>
              <a:ext cx="160175" cy="31300"/>
            </a:xfrm>
            <a:custGeom>
              <a:avLst/>
              <a:gdLst/>
              <a:ahLst/>
              <a:cxnLst/>
              <a:rect l="l" t="t" r="r" b="b"/>
              <a:pathLst>
                <a:path w="6407" h="1252" extrusionOk="0">
                  <a:moveTo>
                    <a:pt x="1" y="0"/>
                  </a:moveTo>
                  <a:cubicBezTo>
                    <a:pt x="60" y="259"/>
                    <a:pt x="200" y="299"/>
                    <a:pt x="379" y="339"/>
                  </a:cubicBezTo>
                  <a:cubicBezTo>
                    <a:pt x="955" y="776"/>
                    <a:pt x="1691" y="657"/>
                    <a:pt x="2288" y="876"/>
                  </a:cubicBezTo>
                  <a:cubicBezTo>
                    <a:pt x="3164" y="995"/>
                    <a:pt x="4039" y="1075"/>
                    <a:pt x="4914" y="1194"/>
                  </a:cubicBezTo>
                  <a:cubicBezTo>
                    <a:pt x="5074" y="1232"/>
                    <a:pt x="5238" y="1251"/>
                    <a:pt x="5402" y="1251"/>
                  </a:cubicBezTo>
                  <a:cubicBezTo>
                    <a:pt x="5586" y="1251"/>
                    <a:pt x="5770" y="1227"/>
                    <a:pt x="5949" y="1174"/>
                  </a:cubicBezTo>
                  <a:cubicBezTo>
                    <a:pt x="6147" y="1095"/>
                    <a:pt x="6326" y="995"/>
                    <a:pt x="6406" y="796"/>
                  </a:cubicBezTo>
                  <a:cubicBezTo>
                    <a:pt x="6406" y="677"/>
                    <a:pt x="6346" y="637"/>
                    <a:pt x="6227" y="597"/>
                  </a:cubicBezTo>
                  <a:cubicBezTo>
                    <a:pt x="5153" y="458"/>
                    <a:pt x="4098" y="358"/>
                    <a:pt x="3044" y="199"/>
                  </a:cubicBezTo>
                  <a:cubicBezTo>
                    <a:pt x="2787" y="223"/>
                    <a:pt x="2537" y="267"/>
                    <a:pt x="2289" y="267"/>
                  </a:cubicBezTo>
                  <a:cubicBezTo>
                    <a:pt x="2116" y="267"/>
                    <a:pt x="1943" y="245"/>
                    <a:pt x="1771" y="179"/>
                  </a:cubicBezTo>
                  <a:cubicBezTo>
                    <a:pt x="1743" y="180"/>
                    <a:pt x="1714" y="181"/>
                    <a:pt x="1686" y="181"/>
                  </a:cubicBezTo>
                  <a:cubicBezTo>
                    <a:pt x="1119" y="181"/>
                    <a:pt x="56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7757;p9">
              <a:extLst>
                <a:ext uri="{FF2B5EF4-FFF2-40B4-BE49-F238E27FC236}">
                  <a16:creationId xmlns:a16="http://schemas.microsoft.com/office/drawing/2014/main" id="{D2451AAD-9F14-4568-8BD5-011472AE19B0}"/>
                </a:ext>
              </a:extLst>
            </p:cNvPr>
            <p:cNvSpPr/>
            <p:nvPr/>
          </p:nvSpPr>
          <p:spPr>
            <a:xfrm>
              <a:off x="4165325" y="4493175"/>
              <a:ext cx="146725" cy="21725"/>
            </a:xfrm>
            <a:custGeom>
              <a:avLst/>
              <a:gdLst/>
              <a:ahLst/>
              <a:cxnLst/>
              <a:rect l="l" t="t" r="r" b="b"/>
              <a:pathLst>
                <a:path w="5869" h="869" extrusionOk="0">
                  <a:moveTo>
                    <a:pt x="2268" y="0"/>
                  </a:moveTo>
                  <a:cubicBezTo>
                    <a:pt x="2169" y="0"/>
                    <a:pt x="2089" y="0"/>
                    <a:pt x="2029" y="60"/>
                  </a:cubicBezTo>
                  <a:cubicBezTo>
                    <a:pt x="1950" y="100"/>
                    <a:pt x="1870" y="139"/>
                    <a:pt x="1791" y="159"/>
                  </a:cubicBezTo>
                  <a:cubicBezTo>
                    <a:pt x="1670" y="189"/>
                    <a:pt x="1544" y="198"/>
                    <a:pt x="1415" y="198"/>
                  </a:cubicBezTo>
                  <a:cubicBezTo>
                    <a:pt x="1237" y="198"/>
                    <a:pt x="1053" y="182"/>
                    <a:pt x="870" y="182"/>
                  </a:cubicBezTo>
                  <a:cubicBezTo>
                    <a:pt x="570" y="182"/>
                    <a:pt x="271" y="226"/>
                    <a:pt x="0" y="458"/>
                  </a:cubicBezTo>
                  <a:cubicBezTo>
                    <a:pt x="159" y="478"/>
                    <a:pt x="279" y="557"/>
                    <a:pt x="438" y="557"/>
                  </a:cubicBezTo>
                  <a:cubicBezTo>
                    <a:pt x="535" y="556"/>
                    <a:pt x="631" y="555"/>
                    <a:pt x="728" y="555"/>
                  </a:cubicBezTo>
                  <a:cubicBezTo>
                    <a:pt x="2118" y="555"/>
                    <a:pt x="3479" y="684"/>
                    <a:pt x="4874" y="796"/>
                  </a:cubicBezTo>
                  <a:cubicBezTo>
                    <a:pt x="4984" y="851"/>
                    <a:pt x="5098" y="869"/>
                    <a:pt x="5212" y="869"/>
                  </a:cubicBezTo>
                  <a:cubicBezTo>
                    <a:pt x="5386" y="869"/>
                    <a:pt x="5561" y="828"/>
                    <a:pt x="5729" y="816"/>
                  </a:cubicBezTo>
                  <a:cubicBezTo>
                    <a:pt x="5829" y="796"/>
                    <a:pt x="5869" y="696"/>
                    <a:pt x="5849" y="597"/>
                  </a:cubicBezTo>
                  <a:cubicBezTo>
                    <a:pt x="5769" y="517"/>
                    <a:pt x="5710" y="498"/>
                    <a:pt x="5610" y="478"/>
                  </a:cubicBezTo>
                  <a:cubicBezTo>
                    <a:pt x="4775" y="338"/>
                    <a:pt x="3959" y="299"/>
                    <a:pt x="3143" y="159"/>
                  </a:cubicBezTo>
                  <a:cubicBezTo>
                    <a:pt x="3112" y="163"/>
                    <a:pt x="3081" y="165"/>
                    <a:pt x="3052" y="165"/>
                  </a:cubicBezTo>
                  <a:cubicBezTo>
                    <a:pt x="2914" y="165"/>
                    <a:pt x="2793" y="129"/>
                    <a:pt x="2646" y="80"/>
                  </a:cubicBezTo>
                  <a:cubicBezTo>
                    <a:pt x="2527" y="60"/>
                    <a:pt x="2387" y="60"/>
                    <a:pt x="2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7758;p9">
              <a:extLst>
                <a:ext uri="{FF2B5EF4-FFF2-40B4-BE49-F238E27FC236}">
                  <a16:creationId xmlns:a16="http://schemas.microsoft.com/office/drawing/2014/main" id="{4DF30E53-4566-4406-96FC-4AF0538F6790}"/>
                </a:ext>
              </a:extLst>
            </p:cNvPr>
            <p:cNvSpPr/>
            <p:nvPr/>
          </p:nvSpPr>
          <p:spPr>
            <a:xfrm>
              <a:off x="4194175" y="4512575"/>
              <a:ext cx="117875" cy="23500"/>
            </a:xfrm>
            <a:custGeom>
              <a:avLst/>
              <a:gdLst/>
              <a:ahLst/>
              <a:cxnLst/>
              <a:rect l="l" t="t" r="r" b="b"/>
              <a:pathLst>
                <a:path w="4715" h="940" extrusionOk="0">
                  <a:moveTo>
                    <a:pt x="4675" y="0"/>
                  </a:moveTo>
                  <a:cubicBezTo>
                    <a:pt x="4377" y="0"/>
                    <a:pt x="4058" y="20"/>
                    <a:pt x="3720" y="20"/>
                  </a:cubicBezTo>
                  <a:cubicBezTo>
                    <a:pt x="3601" y="199"/>
                    <a:pt x="3422" y="179"/>
                    <a:pt x="3282" y="199"/>
                  </a:cubicBezTo>
                  <a:cubicBezTo>
                    <a:pt x="2407" y="199"/>
                    <a:pt x="1572" y="259"/>
                    <a:pt x="696" y="358"/>
                  </a:cubicBezTo>
                  <a:cubicBezTo>
                    <a:pt x="552" y="358"/>
                    <a:pt x="388" y="271"/>
                    <a:pt x="251" y="271"/>
                  </a:cubicBezTo>
                  <a:cubicBezTo>
                    <a:pt x="144" y="271"/>
                    <a:pt x="53" y="325"/>
                    <a:pt x="0" y="517"/>
                  </a:cubicBezTo>
                  <a:cubicBezTo>
                    <a:pt x="270" y="585"/>
                    <a:pt x="522" y="625"/>
                    <a:pt x="793" y="625"/>
                  </a:cubicBezTo>
                  <a:cubicBezTo>
                    <a:pt x="921" y="625"/>
                    <a:pt x="1053" y="616"/>
                    <a:pt x="1194" y="597"/>
                  </a:cubicBezTo>
                  <a:cubicBezTo>
                    <a:pt x="1711" y="517"/>
                    <a:pt x="2228" y="557"/>
                    <a:pt x="2745" y="517"/>
                  </a:cubicBezTo>
                  <a:cubicBezTo>
                    <a:pt x="3024" y="517"/>
                    <a:pt x="3282" y="517"/>
                    <a:pt x="3302" y="895"/>
                  </a:cubicBezTo>
                  <a:cubicBezTo>
                    <a:pt x="3332" y="925"/>
                    <a:pt x="3362" y="940"/>
                    <a:pt x="3392" y="940"/>
                  </a:cubicBezTo>
                  <a:cubicBezTo>
                    <a:pt x="3422" y="940"/>
                    <a:pt x="3451" y="925"/>
                    <a:pt x="3481" y="895"/>
                  </a:cubicBezTo>
                  <a:cubicBezTo>
                    <a:pt x="3544" y="864"/>
                    <a:pt x="3533" y="746"/>
                    <a:pt x="3603" y="746"/>
                  </a:cubicBezTo>
                  <a:cubicBezTo>
                    <a:pt x="3622" y="746"/>
                    <a:pt x="3646" y="755"/>
                    <a:pt x="3680" y="776"/>
                  </a:cubicBezTo>
                  <a:cubicBezTo>
                    <a:pt x="3929" y="491"/>
                    <a:pt x="4130" y="144"/>
                    <a:pt x="4539" y="144"/>
                  </a:cubicBezTo>
                  <a:cubicBezTo>
                    <a:pt x="4588" y="144"/>
                    <a:pt x="4640" y="149"/>
                    <a:pt x="4695" y="159"/>
                  </a:cubicBezTo>
                  <a:cubicBezTo>
                    <a:pt x="4695" y="159"/>
                    <a:pt x="4715" y="119"/>
                    <a:pt x="4715" y="99"/>
                  </a:cubicBezTo>
                  <a:cubicBezTo>
                    <a:pt x="4715" y="60"/>
                    <a:pt x="4715" y="20"/>
                    <a:pt x="4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7759;p9">
              <a:extLst>
                <a:ext uri="{FF2B5EF4-FFF2-40B4-BE49-F238E27FC236}">
                  <a16:creationId xmlns:a16="http://schemas.microsoft.com/office/drawing/2014/main" id="{1B3D75E5-71A5-42BB-88D5-DDD2986169B9}"/>
                </a:ext>
              </a:extLst>
            </p:cNvPr>
            <p:cNvSpPr/>
            <p:nvPr/>
          </p:nvSpPr>
          <p:spPr>
            <a:xfrm>
              <a:off x="4166325" y="4514000"/>
              <a:ext cx="44275" cy="88600"/>
            </a:xfrm>
            <a:custGeom>
              <a:avLst/>
              <a:gdLst/>
              <a:ahLst/>
              <a:cxnLst/>
              <a:rect l="l" t="t" r="r" b="b"/>
              <a:pathLst>
                <a:path w="1771" h="3544" extrusionOk="0">
                  <a:moveTo>
                    <a:pt x="805" y="0"/>
                  </a:moveTo>
                  <a:cubicBezTo>
                    <a:pt x="607" y="0"/>
                    <a:pt x="491" y="152"/>
                    <a:pt x="418" y="401"/>
                  </a:cubicBezTo>
                  <a:cubicBezTo>
                    <a:pt x="299" y="898"/>
                    <a:pt x="20" y="1335"/>
                    <a:pt x="40" y="1892"/>
                  </a:cubicBezTo>
                  <a:cubicBezTo>
                    <a:pt x="139" y="2012"/>
                    <a:pt x="119" y="2131"/>
                    <a:pt x="20" y="2231"/>
                  </a:cubicBezTo>
                  <a:lnTo>
                    <a:pt x="20" y="2410"/>
                  </a:lnTo>
                  <a:cubicBezTo>
                    <a:pt x="139" y="2589"/>
                    <a:pt x="139" y="2748"/>
                    <a:pt x="20" y="2927"/>
                  </a:cubicBezTo>
                  <a:cubicBezTo>
                    <a:pt x="0" y="3186"/>
                    <a:pt x="60" y="3345"/>
                    <a:pt x="338" y="3544"/>
                  </a:cubicBezTo>
                  <a:lnTo>
                    <a:pt x="338" y="2191"/>
                  </a:lnTo>
                  <a:cubicBezTo>
                    <a:pt x="338" y="1694"/>
                    <a:pt x="458" y="1216"/>
                    <a:pt x="597" y="739"/>
                  </a:cubicBezTo>
                  <a:cubicBezTo>
                    <a:pt x="644" y="549"/>
                    <a:pt x="754" y="410"/>
                    <a:pt x="936" y="410"/>
                  </a:cubicBezTo>
                  <a:cubicBezTo>
                    <a:pt x="984" y="410"/>
                    <a:pt x="1037" y="420"/>
                    <a:pt x="1094" y="440"/>
                  </a:cubicBezTo>
                  <a:cubicBezTo>
                    <a:pt x="1273" y="222"/>
                    <a:pt x="1552" y="341"/>
                    <a:pt x="1771" y="261"/>
                  </a:cubicBezTo>
                  <a:cubicBezTo>
                    <a:pt x="1552" y="62"/>
                    <a:pt x="1253" y="162"/>
                    <a:pt x="1054" y="62"/>
                  </a:cubicBezTo>
                  <a:cubicBezTo>
                    <a:pt x="959" y="20"/>
                    <a:pt x="877" y="0"/>
                    <a:pt x="8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7760;p9">
              <a:extLst>
                <a:ext uri="{FF2B5EF4-FFF2-40B4-BE49-F238E27FC236}">
                  <a16:creationId xmlns:a16="http://schemas.microsoft.com/office/drawing/2014/main" id="{6A7C904D-971A-420D-8DDF-81AEA517EE39}"/>
                </a:ext>
              </a:extLst>
            </p:cNvPr>
            <p:cNvSpPr/>
            <p:nvPr/>
          </p:nvSpPr>
          <p:spPr>
            <a:xfrm>
              <a:off x="4227475" y="4477475"/>
              <a:ext cx="111925" cy="15550"/>
            </a:xfrm>
            <a:custGeom>
              <a:avLst/>
              <a:gdLst/>
              <a:ahLst/>
              <a:cxnLst/>
              <a:rect l="l" t="t" r="r" b="b"/>
              <a:pathLst>
                <a:path w="4477" h="622" extrusionOk="0">
                  <a:moveTo>
                    <a:pt x="1367" y="1"/>
                  </a:moveTo>
                  <a:cubicBezTo>
                    <a:pt x="1270" y="1"/>
                    <a:pt x="1173" y="4"/>
                    <a:pt x="1075" y="12"/>
                  </a:cubicBezTo>
                  <a:cubicBezTo>
                    <a:pt x="929" y="148"/>
                    <a:pt x="767" y="176"/>
                    <a:pt x="600" y="176"/>
                  </a:cubicBezTo>
                  <a:cubicBezTo>
                    <a:pt x="481" y="176"/>
                    <a:pt x="361" y="162"/>
                    <a:pt x="241" y="162"/>
                  </a:cubicBezTo>
                  <a:cubicBezTo>
                    <a:pt x="160" y="162"/>
                    <a:pt x="80" y="169"/>
                    <a:pt x="1" y="191"/>
                  </a:cubicBezTo>
                  <a:cubicBezTo>
                    <a:pt x="180" y="330"/>
                    <a:pt x="379" y="355"/>
                    <a:pt x="583" y="355"/>
                  </a:cubicBezTo>
                  <a:cubicBezTo>
                    <a:pt x="696" y="355"/>
                    <a:pt x="811" y="347"/>
                    <a:pt x="925" y="347"/>
                  </a:cubicBezTo>
                  <a:cubicBezTo>
                    <a:pt x="1016" y="347"/>
                    <a:pt x="1106" y="352"/>
                    <a:pt x="1194" y="370"/>
                  </a:cubicBezTo>
                  <a:cubicBezTo>
                    <a:pt x="2006" y="370"/>
                    <a:pt x="2807" y="621"/>
                    <a:pt x="3621" y="621"/>
                  </a:cubicBezTo>
                  <a:cubicBezTo>
                    <a:pt x="3904" y="621"/>
                    <a:pt x="4189" y="591"/>
                    <a:pt x="4477" y="509"/>
                  </a:cubicBezTo>
                  <a:cubicBezTo>
                    <a:pt x="4377" y="449"/>
                    <a:pt x="4298" y="389"/>
                    <a:pt x="4238" y="330"/>
                  </a:cubicBezTo>
                  <a:cubicBezTo>
                    <a:pt x="3262" y="330"/>
                    <a:pt x="2334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7761;p9">
              <a:extLst>
                <a:ext uri="{FF2B5EF4-FFF2-40B4-BE49-F238E27FC236}">
                  <a16:creationId xmlns:a16="http://schemas.microsoft.com/office/drawing/2014/main" id="{D14B5FD9-50BD-4E1F-BC3C-D352FB5709F8}"/>
                </a:ext>
              </a:extLst>
            </p:cNvPr>
            <p:cNvSpPr/>
            <p:nvPr/>
          </p:nvSpPr>
          <p:spPr>
            <a:xfrm>
              <a:off x="4449775" y="4547800"/>
              <a:ext cx="46275" cy="49075"/>
            </a:xfrm>
            <a:custGeom>
              <a:avLst/>
              <a:gdLst/>
              <a:ahLst/>
              <a:cxnLst/>
              <a:rect l="l" t="t" r="r" b="b"/>
              <a:pathLst>
                <a:path w="1851" h="1963" extrusionOk="0">
                  <a:moveTo>
                    <a:pt x="750" y="1"/>
                  </a:moveTo>
                  <a:cubicBezTo>
                    <a:pt x="719" y="1"/>
                    <a:pt x="688" y="2"/>
                    <a:pt x="657" y="3"/>
                  </a:cubicBezTo>
                  <a:cubicBezTo>
                    <a:pt x="419" y="43"/>
                    <a:pt x="160" y="63"/>
                    <a:pt x="1" y="282"/>
                  </a:cubicBezTo>
                  <a:cubicBezTo>
                    <a:pt x="120" y="380"/>
                    <a:pt x="236" y="409"/>
                    <a:pt x="350" y="409"/>
                  </a:cubicBezTo>
                  <a:cubicBezTo>
                    <a:pt x="517" y="409"/>
                    <a:pt x="678" y="347"/>
                    <a:pt x="835" y="347"/>
                  </a:cubicBezTo>
                  <a:cubicBezTo>
                    <a:pt x="875" y="347"/>
                    <a:pt x="916" y="351"/>
                    <a:pt x="956" y="361"/>
                  </a:cubicBezTo>
                  <a:cubicBezTo>
                    <a:pt x="1214" y="401"/>
                    <a:pt x="1413" y="481"/>
                    <a:pt x="1334" y="799"/>
                  </a:cubicBezTo>
                  <a:cubicBezTo>
                    <a:pt x="1254" y="1177"/>
                    <a:pt x="1234" y="1555"/>
                    <a:pt x="1294" y="1933"/>
                  </a:cubicBezTo>
                  <a:cubicBezTo>
                    <a:pt x="1324" y="1953"/>
                    <a:pt x="1354" y="1963"/>
                    <a:pt x="1386" y="1963"/>
                  </a:cubicBezTo>
                  <a:cubicBezTo>
                    <a:pt x="1418" y="1963"/>
                    <a:pt x="1453" y="1953"/>
                    <a:pt x="1493" y="1933"/>
                  </a:cubicBezTo>
                  <a:cubicBezTo>
                    <a:pt x="1752" y="1495"/>
                    <a:pt x="1592" y="958"/>
                    <a:pt x="1811" y="501"/>
                  </a:cubicBezTo>
                  <a:cubicBezTo>
                    <a:pt x="1851" y="381"/>
                    <a:pt x="1791" y="262"/>
                    <a:pt x="1692" y="202"/>
                  </a:cubicBezTo>
                  <a:cubicBezTo>
                    <a:pt x="1383" y="93"/>
                    <a:pt x="1074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7762;p9">
              <a:extLst>
                <a:ext uri="{FF2B5EF4-FFF2-40B4-BE49-F238E27FC236}">
                  <a16:creationId xmlns:a16="http://schemas.microsoft.com/office/drawing/2014/main" id="{FABAF216-5195-4DB2-AF38-A201C4D66BF3}"/>
                </a:ext>
              </a:extLst>
            </p:cNvPr>
            <p:cNvSpPr/>
            <p:nvPr/>
          </p:nvSpPr>
          <p:spPr>
            <a:xfrm>
              <a:off x="4473650" y="4596100"/>
              <a:ext cx="16950" cy="62725"/>
            </a:xfrm>
            <a:custGeom>
              <a:avLst/>
              <a:gdLst/>
              <a:ahLst/>
              <a:cxnLst/>
              <a:rect l="l" t="t" r="r" b="b"/>
              <a:pathLst>
                <a:path w="678" h="2509" extrusionOk="0">
                  <a:moveTo>
                    <a:pt x="339" y="1"/>
                  </a:moveTo>
                  <a:cubicBezTo>
                    <a:pt x="1" y="618"/>
                    <a:pt x="180" y="1294"/>
                    <a:pt x="160" y="1950"/>
                  </a:cubicBezTo>
                  <a:cubicBezTo>
                    <a:pt x="160" y="2182"/>
                    <a:pt x="104" y="2508"/>
                    <a:pt x="374" y="2508"/>
                  </a:cubicBezTo>
                  <a:cubicBezTo>
                    <a:pt x="382" y="2508"/>
                    <a:pt x="390" y="2508"/>
                    <a:pt x="399" y="2507"/>
                  </a:cubicBezTo>
                  <a:cubicBezTo>
                    <a:pt x="677" y="2488"/>
                    <a:pt x="657" y="2149"/>
                    <a:pt x="598" y="1931"/>
                  </a:cubicBezTo>
                  <a:cubicBezTo>
                    <a:pt x="458" y="1354"/>
                    <a:pt x="458" y="797"/>
                    <a:pt x="598" y="220"/>
                  </a:cubicBezTo>
                  <a:cubicBezTo>
                    <a:pt x="637" y="140"/>
                    <a:pt x="558" y="6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7763;p9">
              <a:extLst>
                <a:ext uri="{FF2B5EF4-FFF2-40B4-BE49-F238E27FC236}">
                  <a16:creationId xmlns:a16="http://schemas.microsoft.com/office/drawing/2014/main" id="{60FB7E08-876A-4852-AE6D-E29C54BB553B}"/>
                </a:ext>
              </a:extLst>
            </p:cNvPr>
            <p:cNvSpPr/>
            <p:nvPr/>
          </p:nvSpPr>
          <p:spPr>
            <a:xfrm>
              <a:off x="4422925" y="4577225"/>
              <a:ext cx="20425" cy="72625"/>
            </a:xfrm>
            <a:custGeom>
              <a:avLst/>
              <a:gdLst/>
              <a:ahLst/>
              <a:cxnLst/>
              <a:rect l="l" t="t" r="r" b="b"/>
              <a:pathLst>
                <a:path w="817" h="2905" extrusionOk="0">
                  <a:moveTo>
                    <a:pt x="578" y="0"/>
                  </a:moveTo>
                  <a:cubicBezTo>
                    <a:pt x="299" y="995"/>
                    <a:pt x="1" y="1989"/>
                    <a:pt x="816" y="2904"/>
                  </a:cubicBezTo>
                  <a:cubicBezTo>
                    <a:pt x="538" y="2069"/>
                    <a:pt x="737" y="1214"/>
                    <a:pt x="777" y="378"/>
                  </a:cubicBezTo>
                  <a:cubicBezTo>
                    <a:pt x="637" y="279"/>
                    <a:pt x="777" y="8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7764;p9">
              <a:extLst>
                <a:ext uri="{FF2B5EF4-FFF2-40B4-BE49-F238E27FC236}">
                  <a16:creationId xmlns:a16="http://schemas.microsoft.com/office/drawing/2014/main" id="{3D7997A1-0BCD-43F4-B092-C6769CCD769B}"/>
                </a:ext>
              </a:extLst>
            </p:cNvPr>
            <p:cNvSpPr/>
            <p:nvPr/>
          </p:nvSpPr>
          <p:spPr>
            <a:xfrm>
              <a:off x="4268275" y="4537925"/>
              <a:ext cx="12950" cy="77100"/>
            </a:xfrm>
            <a:custGeom>
              <a:avLst/>
              <a:gdLst/>
              <a:ahLst/>
              <a:cxnLst/>
              <a:rect l="l" t="t" r="r" b="b"/>
              <a:pathLst>
                <a:path w="518" h="3084" extrusionOk="0">
                  <a:moveTo>
                    <a:pt x="299" y="1"/>
                  </a:moveTo>
                  <a:lnTo>
                    <a:pt x="299" y="1"/>
                  </a:lnTo>
                  <a:cubicBezTo>
                    <a:pt x="0" y="856"/>
                    <a:pt x="20" y="2547"/>
                    <a:pt x="398" y="3084"/>
                  </a:cubicBezTo>
                  <a:cubicBezTo>
                    <a:pt x="358" y="2129"/>
                    <a:pt x="517" y="1174"/>
                    <a:pt x="497" y="199"/>
                  </a:cubicBezTo>
                  <a:cubicBezTo>
                    <a:pt x="458" y="100"/>
                    <a:pt x="398" y="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7765;p9">
              <a:extLst>
                <a:ext uri="{FF2B5EF4-FFF2-40B4-BE49-F238E27FC236}">
                  <a16:creationId xmlns:a16="http://schemas.microsoft.com/office/drawing/2014/main" id="{31A33792-4CF7-46A4-9AD2-A9D29463FAC5}"/>
                </a:ext>
              </a:extLst>
            </p:cNvPr>
            <p:cNvSpPr/>
            <p:nvPr/>
          </p:nvSpPr>
          <p:spPr>
            <a:xfrm>
              <a:off x="4771550" y="4552525"/>
              <a:ext cx="66675" cy="17250"/>
            </a:xfrm>
            <a:custGeom>
              <a:avLst/>
              <a:gdLst/>
              <a:ahLst/>
              <a:cxnLst/>
              <a:rect l="l" t="t" r="r" b="b"/>
              <a:pathLst>
                <a:path w="2667" h="690" extrusionOk="0">
                  <a:moveTo>
                    <a:pt x="263" y="0"/>
                  </a:moveTo>
                  <a:cubicBezTo>
                    <a:pt x="145" y="0"/>
                    <a:pt x="38" y="57"/>
                    <a:pt x="1" y="272"/>
                  </a:cubicBezTo>
                  <a:cubicBezTo>
                    <a:pt x="796" y="411"/>
                    <a:pt x="1592" y="650"/>
                    <a:pt x="2408" y="690"/>
                  </a:cubicBezTo>
                  <a:cubicBezTo>
                    <a:pt x="2587" y="570"/>
                    <a:pt x="2666" y="451"/>
                    <a:pt x="2388" y="351"/>
                  </a:cubicBezTo>
                  <a:cubicBezTo>
                    <a:pt x="2248" y="292"/>
                    <a:pt x="2049" y="312"/>
                    <a:pt x="1910" y="172"/>
                  </a:cubicBezTo>
                  <a:cubicBezTo>
                    <a:pt x="1492" y="113"/>
                    <a:pt x="1055" y="153"/>
                    <a:pt x="617" y="73"/>
                  </a:cubicBezTo>
                  <a:cubicBezTo>
                    <a:pt x="543" y="73"/>
                    <a:pt x="397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7766;p9">
              <a:extLst>
                <a:ext uri="{FF2B5EF4-FFF2-40B4-BE49-F238E27FC236}">
                  <a16:creationId xmlns:a16="http://schemas.microsoft.com/office/drawing/2014/main" id="{F051BCCC-6671-45E8-840E-BD1D3654C163}"/>
                </a:ext>
              </a:extLst>
            </p:cNvPr>
            <p:cNvSpPr/>
            <p:nvPr/>
          </p:nvSpPr>
          <p:spPr>
            <a:xfrm>
              <a:off x="4371200" y="4503125"/>
              <a:ext cx="93525" cy="19900"/>
            </a:xfrm>
            <a:custGeom>
              <a:avLst/>
              <a:gdLst/>
              <a:ahLst/>
              <a:cxnLst/>
              <a:rect l="l" t="t" r="r" b="b"/>
              <a:pathLst>
                <a:path w="3741" h="796" extrusionOk="0">
                  <a:moveTo>
                    <a:pt x="1694" y="53"/>
                  </a:moveTo>
                  <a:cubicBezTo>
                    <a:pt x="1619" y="53"/>
                    <a:pt x="1546" y="55"/>
                    <a:pt x="1473" y="60"/>
                  </a:cubicBezTo>
                  <a:cubicBezTo>
                    <a:pt x="996" y="239"/>
                    <a:pt x="458" y="0"/>
                    <a:pt x="21" y="358"/>
                  </a:cubicBezTo>
                  <a:cubicBezTo>
                    <a:pt x="1" y="676"/>
                    <a:pt x="240" y="597"/>
                    <a:pt x="419" y="637"/>
                  </a:cubicBezTo>
                  <a:cubicBezTo>
                    <a:pt x="448" y="638"/>
                    <a:pt x="477" y="639"/>
                    <a:pt x="506" y="639"/>
                  </a:cubicBezTo>
                  <a:cubicBezTo>
                    <a:pt x="685" y="639"/>
                    <a:pt x="859" y="612"/>
                    <a:pt x="1031" y="612"/>
                  </a:cubicBezTo>
                  <a:cubicBezTo>
                    <a:pt x="1173" y="612"/>
                    <a:pt x="1313" y="630"/>
                    <a:pt x="1453" y="696"/>
                  </a:cubicBezTo>
                  <a:cubicBezTo>
                    <a:pt x="1493" y="736"/>
                    <a:pt x="1572" y="736"/>
                    <a:pt x="1612" y="736"/>
                  </a:cubicBezTo>
                  <a:cubicBezTo>
                    <a:pt x="1692" y="796"/>
                    <a:pt x="1811" y="796"/>
                    <a:pt x="1911" y="796"/>
                  </a:cubicBezTo>
                  <a:cubicBezTo>
                    <a:pt x="2090" y="736"/>
                    <a:pt x="2010" y="497"/>
                    <a:pt x="2169" y="398"/>
                  </a:cubicBezTo>
                  <a:cubicBezTo>
                    <a:pt x="2686" y="378"/>
                    <a:pt x="3204" y="378"/>
                    <a:pt x="3741" y="358"/>
                  </a:cubicBezTo>
                  <a:cubicBezTo>
                    <a:pt x="3552" y="229"/>
                    <a:pt x="3343" y="209"/>
                    <a:pt x="3132" y="209"/>
                  </a:cubicBezTo>
                  <a:cubicBezTo>
                    <a:pt x="3038" y="209"/>
                    <a:pt x="2943" y="213"/>
                    <a:pt x="2850" y="213"/>
                  </a:cubicBezTo>
                  <a:cubicBezTo>
                    <a:pt x="2733" y="213"/>
                    <a:pt x="2618" y="207"/>
                    <a:pt x="2507" y="179"/>
                  </a:cubicBezTo>
                  <a:cubicBezTo>
                    <a:pt x="2242" y="85"/>
                    <a:pt x="1964" y="53"/>
                    <a:pt x="1694" y="5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7767;p9">
              <a:extLst>
                <a:ext uri="{FF2B5EF4-FFF2-40B4-BE49-F238E27FC236}">
                  <a16:creationId xmlns:a16="http://schemas.microsoft.com/office/drawing/2014/main" id="{3C8FECAB-053D-412F-B61D-8F9B527CA342}"/>
                </a:ext>
              </a:extLst>
            </p:cNvPr>
            <p:cNvSpPr/>
            <p:nvPr/>
          </p:nvSpPr>
          <p:spPr>
            <a:xfrm>
              <a:off x="4174275" y="4613850"/>
              <a:ext cx="64175" cy="11125"/>
            </a:xfrm>
            <a:custGeom>
              <a:avLst/>
              <a:gdLst/>
              <a:ahLst/>
              <a:cxnLst/>
              <a:rect l="l" t="t" r="r" b="b"/>
              <a:pathLst>
                <a:path w="2567" h="445" extrusionOk="0">
                  <a:moveTo>
                    <a:pt x="1381" y="1"/>
                  </a:moveTo>
                  <a:cubicBezTo>
                    <a:pt x="1285" y="1"/>
                    <a:pt x="1189" y="3"/>
                    <a:pt x="1095" y="7"/>
                  </a:cubicBezTo>
                  <a:cubicBezTo>
                    <a:pt x="1020" y="50"/>
                    <a:pt x="951" y="70"/>
                    <a:pt x="888" y="70"/>
                  </a:cubicBezTo>
                  <a:cubicBezTo>
                    <a:pt x="833" y="70"/>
                    <a:pt x="783" y="55"/>
                    <a:pt x="736" y="27"/>
                  </a:cubicBezTo>
                  <a:cubicBezTo>
                    <a:pt x="617" y="7"/>
                    <a:pt x="518" y="7"/>
                    <a:pt x="398" y="7"/>
                  </a:cubicBezTo>
                  <a:cubicBezTo>
                    <a:pt x="299" y="146"/>
                    <a:pt x="60" y="47"/>
                    <a:pt x="0" y="206"/>
                  </a:cubicBezTo>
                  <a:cubicBezTo>
                    <a:pt x="736" y="445"/>
                    <a:pt x="1512" y="306"/>
                    <a:pt x="2288" y="405"/>
                  </a:cubicBezTo>
                  <a:cubicBezTo>
                    <a:pt x="2487" y="405"/>
                    <a:pt x="2567" y="325"/>
                    <a:pt x="2507" y="146"/>
                  </a:cubicBezTo>
                  <a:cubicBezTo>
                    <a:pt x="2128" y="36"/>
                    <a:pt x="1750" y="1"/>
                    <a:pt x="1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7768;p9">
              <a:extLst>
                <a:ext uri="{FF2B5EF4-FFF2-40B4-BE49-F238E27FC236}">
                  <a16:creationId xmlns:a16="http://schemas.microsoft.com/office/drawing/2014/main" id="{269B1D7C-C142-43AF-BC63-96B7FFBE8930}"/>
                </a:ext>
              </a:extLst>
            </p:cNvPr>
            <p:cNvSpPr/>
            <p:nvPr/>
          </p:nvSpPr>
          <p:spPr>
            <a:xfrm>
              <a:off x="4336900" y="4510075"/>
              <a:ext cx="71125" cy="12150"/>
            </a:xfrm>
            <a:custGeom>
              <a:avLst/>
              <a:gdLst/>
              <a:ahLst/>
              <a:cxnLst/>
              <a:rect l="l" t="t" r="r" b="b"/>
              <a:pathLst>
                <a:path w="2845" h="486" extrusionOk="0">
                  <a:moveTo>
                    <a:pt x="915" y="1"/>
                  </a:moveTo>
                  <a:cubicBezTo>
                    <a:pt x="876" y="1"/>
                    <a:pt x="796" y="1"/>
                    <a:pt x="736" y="20"/>
                  </a:cubicBezTo>
                  <a:cubicBezTo>
                    <a:pt x="478" y="100"/>
                    <a:pt x="179" y="20"/>
                    <a:pt x="0" y="299"/>
                  </a:cubicBezTo>
                  <a:cubicBezTo>
                    <a:pt x="555" y="449"/>
                    <a:pt x="1103" y="485"/>
                    <a:pt x="1652" y="485"/>
                  </a:cubicBezTo>
                  <a:cubicBezTo>
                    <a:pt x="2048" y="485"/>
                    <a:pt x="2445" y="466"/>
                    <a:pt x="2845" y="458"/>
                  </a:cubicBezTo>
                  <a:cubicBezTo>
                    <a:pt x="2726" y="299"/>
                    <a:pt x="2589" y="281"/>
                    <a:pt x="2446" y="281"/>
                  </a:cubicBezTo>
                  <a:cubicBezTo>
                    <a:pt x="2405" y="281"/>
                    <a:pt x="2363" y="283"/>
                    <a:pt x="2322" y="283"/>
                  </a:cubicBezTo>
                  <a:cubicBezTo>
                    <a:pt x="2291" y="283"/>
                    <a:pt x="2260" y="282"/>
                    <a:pt x="2228" y="279"/>
                  </a:cubicBezTo>
                  <a:cubicBezTo>
                    <a:pt x="1950" y="259"/>
                    <a:pt x="1651" y="319"/>
                    <a:pt x="1413" y="100"/>
                  </a:cubicBezTo>
                  <a:cubicBezTo>
                    <a:pt x="1373" y="60"/>
                    <a:pt x="1333" y="20"/>
                    <a:pt x="1273" y="20"/>
                  </a:cubicBezTo>
                  <a:cubicBezTo>
                    <a:pt x="1234" y="20"/>
                    <a:pt x="1194" y="60"/>
                    <a:pt x="1174" y="60"/>
                  </a:cubicBezTo>
                  <a:cubicBezTo>
                    <a:pt x="1157" y="67"/>
                    <a:pt x="1142" y="70"/>
                    <a:pt x="1127" y="70"/>
                  </a:cubicBezTo>
                  <a:cubicBezTo>
                    <a:pt x="1054" y="70"/>
                    <a:pt x="998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7769;p9">
              <a:extLst>
                <a:ext uri="{FF2B5EF4-FFF2-40B4-BE49-F238E27FC236}">
                  <a16:creationId xmlns:a16="http://schemas.microsoft.com/office/drawing/2014/main" id="{64EF2791-F59A-4833-A146-CDCAB681F8CA}"/>
                </a:ext>
              </a:extLst>
            </p:cNvPr>
            <p:cNvSpPr/>
            <p:nvPr/>
          </p:nvSpPr>
          <p:spPr>
            <a:xfrm>
              <a:off x="4112600" y="4488425"/>
              <a:ext cx="56725" cy="15100"/>
            </a:xfrm>
            <a:custGeom>
              <a:avLst/>
              <a:gdLst/>
              <a:ahLst/>
              <a:cxnLst/>
              <a:rect l="l" t="t" r="r" b="b"/>
              <a:pathLst>
                <a:path w="2269" h="604" extrusionOk="0">
                  <a:moveTo>
                    <a:pt x="1979" y="0"/>
                  </a:moveTo>
                  <a:cubicBezTo>
                    <a:pt x="1910" y="0"/>
                    <a:pt x="1847" y="23"/>
                    <a:pt x="1791" y="91"/>
                  </a:cubicBezTo>
                  <a:cubicBezTo>
                    <a:pt x="1699" y="260"/>
                    <a:pt x="1582" y="382"/>
                    <a:pt x="1414" y="382"/>
                  </a:cubicBezTo>
                  <a:cubicBezTo>
                    <a:pt x="1365" y="382"/>
                    <a:pt x="1312" y="372"/>
                    <a:pt x="1254" y="349"/>
                  </a:cubicBezTo>
                  <a:cubicBezTo>
                    <a:pt x="1043" y="265"/>
                    <a:pt x="822" y="242"/>
                    <a:pt x="598" y="242"/>
                  </a:cubicBezTo>
                  <a:cubicBezTo>
                    <a:pt x="399" y="242"/>
                    <a:pt x="197" y="260"/>
                    <a:pt x="1" y="270"/>
                  </a:cubicBezTo>
                  <a:cubicBezTo>
                    <a:pt x="546" y="484"/>
                    <a:pt x="1077" y="603"/>
                    <a:pt x="1640" y="603"/>
                  </a:cubicBezTo>
                  <a:cubicBezTo>
                    <a:pt x="1755" y="603"/>
                    <a:pt x="1872" y="598"/>
                    <a:pt x="1990" y="588"/>
                  </a:cubicBezTo>
                  <a:cubicBezTo>
                    <a:pt x="2089" y="528"/>
                    <a:pt x="2209" y="469"/>
                    <a:pt x="2268" y="349"/>
                  </a:cubicBezTo>
                  <a:cubicBezTo>
                    <a:pt x="2268" y="210"/>
                    <a:pt x="2268" y="91"/>
                    <a:pt x="2149" y="31"/>
                  </a:cubicBezTo>
                  <a:cubicBezTo>
                    <a:pt x="2089" y="14"/>
                    <a:pt x="2032" y="0"/>
                    <a:pt x="19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7770;p9">
              <a:extLst>
                <a:ext uri="{FF2B5EF4-FFF2-40B4-BE49-F238E27FC236}">
                  <a16:creationId xmlns:a16="http://schemas.microsoft.com/office/drawing/2014/main" id="{ECB0405A-B8B3-4985-AEC5-34D0A909DE6F}"/>
                </a:ext>
              </a:extLst>
            </p:cNvPr>
            <p:cNvSpPr/>
            <p:nvPr/>
          </p:nvSpPr>
          <p:spPr>
            <a:xfrm>
              <a:off x="4166325" y="4488125"/>
              <a:ext cx="53225" cy="13350"/>
            </a:xfrm>
            <a:custGeom>
              <a:avLst/>
              <a:gdLst/>
              <a:ahLst/>
              <a:cxnLst/>
              <a:rect l="l" t="t" r="r" b="b"/>
              <a:pathLst>
                <a:path w="2129" h="534" extrusionOk="0">
                  <a:moveTo>
                    <a:pt x="270" y="1"/>
                  </a:moveTo>
                  <a:cubicBezTo>
                    <a:pt x="170" y="1"/>
                    <a:pt x="76" y="27"/>
                    <a:pt x="0" y="103"/>
                  </a:cubicBezTo>
                  <a:cubicBezTo>
                    <a:pt x="0" y="202"/>
                    <a:pt x="20" y="341"/>
                    <a:pt x="20" y="441"/>
                  </a:cubicBezTo>
                  <a:cubicBezTo>
                    <a:pt x="353" y="507"/>
                    <a:pt x="685" y="533"/>
                    <a:pt x="1020" y="533"/>
                  </a:cubicBezTo>
                  <a:cubicBezTo>
                    <a:pt x="1386" y="533"/>
                    <a:pt x="1755" y="502"/>
                    <a:pt x="2129" y="461"/>
                  </a:cubicBezTo>
                  <a:lnTo>
                    <a:pt x="2129" y="282"/>
                  </a:lnTo>
                  <a:cubicBezTo>
                    <a:pt x="1825" y="130"/>
                    <a:pt x="1535" y="78"/>
                    <a:pt x="1224" y="78"/>
                  </a:cubicBezTo>
                  <a:cubicBezTo>
                    <a:pt x="1168" y="78"/>
                    <a:pt x="1112" y="80"/>
                    <a:pt x="1054" y="83"/>
                  </a:cubicBezTo>
                  <a:cubicBezTo>
                    <a:pt x="915" y="83"/>
                    <a:pt x="736" y="63"/>
                    <a:pt x="597" y="63"/>
                  </a:cubicBezTo>
                  <a:cubicBezTo>
                    <a:pt x="493" y="32"/>
                    <a:pt x="378" y="1"/>
                    <a:pt x="2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7771;p9">
              <a:extLst>
                <a:ext uri="{FF2B5EF4-FFF2-40B4-BE49-F238E27FC236}">
                  <a16:creationId xmlns:a16="http://schemas.microsoft.com/office/drawing/2014/main" id="{38A0E1E1-520F-4BDD-8E7A-F8F3CD811C03}"/>
                </a:ext>
              </a:extLst>
            </p:cNvPr>
            <p:cNvSpPr/>
            <p:nvPr/>
          </p:nvSpPr>
          <p:spPr>
            <a:xfrm>
              <a:off x="4191675" y="4485700"/>
              <a:ext cx="50750" cy="12475"/>
            </a:xfrm>
            <a:custGeom>
              <a:avLst/>
              <a:gdLst/>
              <a:ahLst/>
              <a:cxnLst/>
              <a:rect l="l" t="t" r="r" b="b"/>
              <a:pathLst>
                <a:path w="2030" h="499" extrusionOk="0">
                  <a:moveTo>
                    <a:pt x="1" y="1"/>
                  </a:moveTo>
                  <a:cubicBezTo>
                    <a:pt x="21" y="80"/>
                    <a:pt x="21" y="140"/>
                    <a:pt x="21" y="180"/>
                  </a:cubicBezTo>
                  <a:cubicBezTo>
                    <a:pt x="238" y="357"/>
                    <a:pt x="484" y="385"/>
                    <a:pt x="739" y="385"/>
                  </a:cubicBezTo>
                  <a:cubicBezTo>
                    <a:pt x="856" y="385"/>
                    <a:pt x="975" y="379"/>
                    <a:pt x="1095" y="379"/>
                  </a:cubicBezTo>
                  <a:lnTo>
                    <a:pt x="1174" y="359"/>
                  </a:lnTo>
                  <a:lnTo>
                    <a:pt x="1234" y="359"/>
                  </a:lnTo>
                  <a:cubicBezTo>
                    <a:pt x="1314" y="399"/>
                    <a:pt x="1373" y="458"/>
                    <a:pt x="1433" y="498"/>
                  </a:cubicBezTo>
                  <a:lnTo>
                    <a:pt x="1970" y="498"/>
                  </a:lnTo>
                  <a:cubicBezTo>
                    <a:pt x="1990" y="498"/>
                    <a:pt x="1990" y="478"/>
                    <a:pt x="2010" y="458"/>
                  </a:cubicBezTo>
                  <a:cubicBezTo>
                    <a:pt x="2030" y="419"/>
                    <a:pt x="2010" y="379"/>
                    <a:pt x="1970" y="359"/>
                  </a:cubicBezTo>
                  <a:cubicBezTo>
                    <a:pt x="1314" y="160"/>
                    <a:pt x="677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7772;p9">
              <a:extLst>
                <a:ext uri="{FF2B5EF4-FFF2-40B4-BE49-F238E27FC236}">
                  <a16:creationId xmlns:a16="http://schemas.microsoft.com/office/drawing/2014/main" id="{46307066-9D36-42DE-B76E-9723A60741FB}"/>
                </a:ext>
              </a:extLst>
            </p:cNvPr>
            <p:cNvSpPr/>
            <p:nvPr/>
          </p:nvSpPr>
          <p:spPr>
            <a:xfrm>
              <a:off x="4850125" y="4564875"/>
              <a:ext cx="30850" cy="13850"/>
            </a:xfrm>
            <a:custGeom>
              <a:avLst/>
              <a:gdLst/>
              <a:ahLst/>
              <a:cxnLst/>
              <a:rect l="l" t="t" r="r" b="b"/>
              <a:pathLst>
                <a:path w="1234" h="554" extrusionOk="0">
                  <a:moveTo>
                    <a:pt x="395" y="0"/>
                  </a:moveTo>
                  <a:cubicBezTo>
                    <a:pt x="218" y="0"/>
                    <a:pt x="65" y="62"/>
                    <a:pt x="1" y="375"/>
                  </a:cubicBezTo>
                  <a:cubicBezTo>
                    <a:pt x="160" y="494"/>
                    <a:pt x="359" y="395"/>
                    <a:pt x="538" y="494"/>
                  </a:cubicBezTo>
                  <a:cubicBezTo>
                    <a:pt x="637" y="514"/>
                    <a:pt x="757" y="514"/>
                    <a:pt x="856" y="554"/>
                  </a:cubicBezTo>
                  <a:cubicBezTo>
                    <a:pt x="1234" y="375"/>
                    <a:pt x="1134" y="196"/>
                    <a:pt x="856" y="17"/>
                  </a:cubicBezTo>
                  <a:cubicBezTo>
                    <a:pt x="821" y="23"/>
                    <a:pt x="785" y="26"/>
                    <a:pt x="749" y="26"/>
                  </a:cubicBezTo>
                  <a:cubicBezTo>
                    <a:pt x="632" y="26"/>
                    <a:pt x="508" y="0"/>
                    <a:pt x="3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7773;p9">
              <a:extLst>
                <a:ext uri="{FF2B5EF4-FFF2-40B4-BE49-F238E27FC236}">
                  <a16:creationId xmlns:a16="http://schemas.microsoft.com/office/drawing/2014/main" id="{0B4E447C-26ED-4FAC-BDB7-F88307BDCE87}"/>
                </a:ext>
              </a:extLst>
            </p:cNvPr>
            <p:cNvSpPr/>
            <p:nvPr/>
          </p:nvSpPr>
          <p:spPr>
            <a:xfrm>
              <a:off x="4161850" y="4499125"/>
              <a:ext cx="57200" cy="5500"/>
            </a:xfrm>
            <a:custGeom>
              <a:avLst/>
              <a:gdLst/>
              <a:ahLst/>
              <a:cxnLst/>
              <a:rect l="l" t="t" r="r" b="b"/>
              <a:pathLst>
                <a:path w="2288" h="220" extrusionOk="0">
                  <a:moveTo>
                    <a:pt x="199" y="1"/>
                  </a:moveTo>
                  <a:cubicBezTo>
                    <a:pt x="119" y="41"/>
                    <a:pt x="80" y="120"/>
                    <a:pt x="0" y="200"/>
                  </a:cubicBezTo>
                  <a:lnTo>
                    <a:pt x="80" y="220"/>
                  </a:lnTo>
                  <a:lnTo>
                    <a:pt x="139" y="220"/>
                  </a:lnTo>
                  <a:cubicBezTo>
                    <a:pt x="497" y="200"/>
                    <a:pt x="836" y="200"/>
                    <a:pt x="1194" y="160"/>
                  </a:cubicBezTo>
                  <a:cubicBezTo>
                    <a:pt x="1231" y="156"/>
                    <a:pt x="1268" y="155"/>
                    <a:pt x="1305" y="155"/>
                  </a:cubicBezTo>
                  <a:cubicBezTo>
                    <a:pt x="1478" y="155"/>
                    <a:pt x="1652" y="189"/>
                    <a:pt x="1819" y="189"/>
                  </a:cubicBezTo>
                  <a:cubicBezTo>
                    <a:pt x="1986" y="189"/>
                    <a:pt x="2145" y="155"/>
                    <a:pt x="2288" y="21"/>
                  </a:cubicBezTo>
                  <a:cubicBezTo>
                    <a:pt x="1592" y="21"/>
                    <a:pt x="895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7774;p9">
              <a:extLst>
                <a:ext uri="{FF2B5EF4-FFF2-40B4-BE49-F238E27FC236}">
                  <a16:creationId xmlns:a16="http://schemas.microsoft.com/office/drawing/2014/main" id="{D604B985-1ADB-4C1D-816C-502881CEA583}"/>
                </a:ext>
              </a:extLst>
            </p:cNvPr>
            <p:cNvSpPr/>
            <p:nvPr/>
          </p:nvSpPr>
          <p:spPr>
            <a:xfrm>
              <a:off x="4231475" y="4616825"/>
              <a:ext cx="31850" cy="9825"/>
            </a:xfrm>
            <a:custGeom>
              <a:avLst/>
              <a:gdLst/>
              <a:ahLst/>
              <a:cxnLst/>
              <a:rect l="l" t="t" r="r" b="b"/>
              <a:pathLst>
                <a:path w="1274" h="393" extrusionOk="0">
                  <a:moveTo>
                    <a:pt x="354" y="1"/>
                  </a:moveTo>
                  <a:cubicBezTo>
                    <a:pt x="310" y="1"/>
                    <a:pt x="265" y="3"/>
                    <a:pt x="219" y="7"/>
                  </a:cubicBezTo>
                  <a:cubicBezTo>
                    <a:pt x="139" y="107"/>
                    <a:pt x="80" y="187"/>
                    <a:pt x="0" y="266"/>
                  </a:cubicBezTo>
                  <a:cubicBezTo>
                    <a:pt x="182" y="361"/>
                    <a:pt x="363" y="392"/>
                    <a:pt x="546" y="392"/>
                  </a:cubicBezTo>
                  <a:cubicBezTo>
                    <a:pt x="785" y="392"/>
                    <a:pt x="1026" y="340"/>
                    <a:pt x="1273" y="306"/>
                  </a:cubicBezTo>
                  <a:cubicBezTo>
                    <a:pt x="974" y="130"/>
                    <a:pt x="691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7775;p9">
              <a:extLst>
                <a:ext uri="{FF2B5EF4-FFF2-40B4-BE49-F238E27FC236}">
                  <a16:creationId xmlns:a16="http://schemas.microsoft.com/office/drawing/2014/main" id="{E8B51C9F-A291-49B1-8843-6D55375E6EDC}"/>
                </a:ext>
              </a:extLst>
            </p:cNvPr>
            <p:cNvSpPr/>
            <p:nvPr/>
          </p:nvSpPr>
          <p:spPr>
            <a:xfrm>
              <a:off x="4069825" y="4481500"/>
              <a:ext cx="53250" cy="5325"/>
            </a:xfrm>
            <a:custGeom>
              <a:avLst/>
              <a:gdLst/>
              <a:ahLst/>
              <a:cxnLst/>
              <a:rect l="l" t="t" r="r" b="b"/>
              <a:pathLst>
                <a:path w="2130" h="213" extrusionOk="0">
                  <a:moveTo>
                    <a:pt x="937" y="1"/>
                  </a:moveTo>
                  <a:cubicBezTo>
                    <a:pt x="626" y="1"/>
                    <a:pt x="313" y="21"/>
                    <a:pt x="1" y="30"/>
                  </a:cubicBezTo>
                  <a:cubicBezTo>
                    <a:pt x="318" y="174"/>
                    <a:pt x="639" y="212"/>
                    <a:pt x="962" y="212"/>
                  </a:cubicBezTo>
                  <a:cubicBezTo>
                    <a:pt x="1314" y="212"/>
                    <a:pt x="1668" y="167"/>
                    <a:pt x="2023" y="167"/>
                  </a:cubicBezTo>
                  <a:cubicBezTo>
                    <a:pt x="2058" y="167"/>
                    <a:pt x="2094" y="168"/>
                    <a:pt x="2129" y="169"/>
                  </a:cubicBezTo>
                  <a:cubicBezTo>
                    <a:pt x="1737" y="34"/>
                    <a:pt x="1338" y="1"/>
                    <a:pt x="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7776;p9">
              <a:extLst>
                <a:ext uri="{FF2B5EF4-FFF2-40B4-BE49-F238E27FC236}">
                  <a16:creationId xmlns:a16="http://schemas.microsoft.com/office/drawing/2014/main" id="{EF3269B2-4ADF-43C5-A412-18195E91392B}"/>
                </a:ext>
              </a:extLst>
            </p:cNvPr>
            <p:cNvSpPr/>
            <p:nvPr/>
          </p:nvSpPr>
          <p:spPr>
            <a:xfrm>
              <a:off x="4235450" y="4642550"/>
              <a:ext cx="40800" cy="6350"/>
            </a:xfrm>
            <a:custGeom>
              <a:avLst/>
              <a:gdLst/>
              <a:ahLst/>
              <a:cxnLst/>
              <a:rect l="l" t="t" r="r" b="b"/>
              <a:pathLst>
                <a:path w="1632" h="254" extrusionOk="0">
                  <a:moveTo>
                    <a:pt x="554" y="0"/>
                  </a:moveTo>
                  <a:cubicBezTo>
                    <a:pt x="373" y="0"/>
                    <a:pt x="187" y="13"/>
                    <a:pt x="0" y="33"/>
                  </a:cubicBezTo>
                  <a:cubicBezTo>
                    <a:pt x="222" y="211"/>
                    <a:pt x="460" y="253"/>
                    <a:pt x="705" y="253"/>
                  </a:cubicBezTo>
                  <a:cubicBezTo>
                    <a:pt x="933" y="253"/>
                    <a:pt x="1166" y="217"/>
                    <a:pt x="1398" y="217"/>
                  </a:cubicBezTo>
                  <a:cubicBezTo>
                    <a:pt x="1476" y="217"/>
                    <a:pt x="1554" y="221"/>
                    <a:pt x="1631" y="232"/>
                  </a:cubicBezTo>
                  <a:cubicBezTo>
                    <a:pt x="1295" y="57"/>
                    <a:pt x="932" y="0"/>
                    <a:pt x="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7777;p9">
              <a:extLst>
                <a:ext uri="{FF2B5EF4-FFF2-40B4-BE49-F238E27FC236}">
                  <a16:creationId xmlns:a16="http://schemas.microsoft.com/office/drawing/2014/main" id="{02B9FCEF-D840-40D1-996B-F6DA593457C9}"/>
                </a:ext>
              </a:extLst>
            </p:cNvPr>
            <p:cNvSpPr/>
            <p:nvPr/>
          </p:nvSpPr>
          <p:spPr>
            <a:xfrm>
              <a:off x="4316000" y="4506450"/>
              <a:ext cx="42800" cy="11100"/>
            </a:xfrm>
            <a:custGeom>
              <a:avLst/>
              <a:gdLst/>
              <a:ahLst/>
              <a:cxnLst/>
              <a:rect l="l" t="t" r="r" b="b"/>
              <a:pathLst>
                <a:path w="1712" h="444" extrusionOk="0">
                  <a:moveTo>
                    <a:pt x="1123" y="1"/>
                  </a:moveTo>
                  <a:cubicBezTo>
                    <a:pt x="896" y="1"/>
                    <a:pt x="657" y="66"/>
                    <a:pt x="419" y="66"/>
                  </a:cubicBezTo>
                  <a:cubicBezTo>
                    <a:pt x="220" y="126"/>
                    <a:pt x="1" y="106"/>
                    <a:pt x="1" y="404"/>
                  </a:cubicBezTo>
                  <a:cubicBezTo>
                    <a:pt x="259" y="404"/>
                    <a:pt x="538" y="424"/>
                    <a:pt x="816" y="444"/>
                  </a:cubicBezTo>
                  <a:cubicBezTo>
                    <a:pt x="899" y="416"/>
                    <a:pt x="987" y="410"/>
                    <a:pt x="1075" y="410"/>
                  </a:cubicBezTo>
                  <a:cubicBezTo>
                    <a:pt x="1146" y="410"/>
                    <a:pt x="1217" y="414"/>
                    <a:pt x="1286" y="414"/>
                  </a:cubicBezTo>
                  <a:cubicBezTo>
                    <a:pt x="1443" y="414"/>
                    <a:pt x="1592" y="394"/>
                    <a:pt x="1712" y="265"/>
                  </a:cubicBezTo>
                  <a:cubicBezTo>
                    <a:pt x="1531" y="56"/>
                    <a:pt x="1332" y="1"/>
                    <a:pt x="1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7778;p9">
              <a:extLst>
                <a:ext uri="{FF2B5EF4-FFF2-40B4-BE49-F238E27FC236}">
                  <a16:creationId xmlns:a16="http://schemas.microsoft.com/office/drawing/2014/main" id="{D81A7EC7-71AC-4FE6-9BB6-2C9672513F4C}"/>
                </a:ext>
              </a:extLst>
            </p:cNvPr>
            <p:cNvSpPr/>
            <p:nvPr/>
          </p:nvSpPr>
          <p:spPr>
            <a:xfrm>
              <a:off x="3964900" y="4608975"/>
              <a:ext cx="40300" cy="4700"/>
            </a:xfrm>
            <a:custGeom>
              <a:avLst/>
              <a:gdLst/>
              <a:ahLst/>
              <a:cxnLst/>
              <a:rect l="l" t="t" r="r" b="b"/>
              <a:pathLst>
                <a:path w="1612" h="188" extrusionOk="0">
                  <a:moveTo>
                    <a:pt x="775" y="1"/>
                  </a:moveTo>
                  <a:cubicBezTo>
                    <a:pt x="517" y="1"/>
                    <a:pt x="256" y="23"/>
                    <a:pt x="1" y="23"/>
                  </a:cubicBezTo>
                  <a:cubicBezTo>
                    <a:pt x="242" y="153"/>
                    <a:pt x="488" y="188"/>
                    <a:pt x="738" y="188"/>
                  </a:cubicBezTo>
                  <a:cubicBezTo>
                    <a:pt x="1023" y="188"/>
                    <a:pt x="1315" y="142"/>
                    <a:pt x="1612" y="142"/>
                  </a:cubicBezTo>
                  <a:cubicBezTo>
                    <a:pt x="1341" y="28"/>
                    <a:pt x="1059" y="1"/>
                    <a:pt x="7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7779;p9">
              <a:extLst>
                <a:ext uri="{FF2B5EF4-FFF2-40B4-BE49-F238E27FC236}">
                  <a16:creationId xmlns:a16="http://schemas.microsoft.com/office/drawing/2014/main" id="{CD195F63-483B-4CCF-814B-A27C43429F07}"/>
                </a:ext>
              </a:extLst>
            </p:cNvPr>
            <p:cNvSpPr/>
            <p:nvPr/>
          </p:nvSpPr>
          <p:spPr>
            <a:xfrm>
              <a:off x="4435375" y="4560300"/>
              <a:ext cx="12950" cy="26400"/>
            </a:xfrm>
            <a:custGeom>
              <a:avLst/>
              <a:gdLst/>
              <a:ahLst/>
              <a:cxnLst/>
              <a:rect l="l" t="t" r="r" b="b"/>
              <a:pathLst>
                <a:path w="518" h="1056" extrusionOk="0">
                  <a:moveTo>
                    <a:pt x="398" y="1"/>
                  </a:moveTo>
                  <a:cubicBezTo>
                    <a:pt x="0" y="160"/>
                    <a:pt x="199" y="478"/>
                    <a:pt x="100" y="677"/>
                  </a:cubicBezTo>
                  <a:cubicBezTo>
                    <a:pt x="119" y="836"/>
                    <a:pt x="119" y="975"/>
                    <a:pt x="279" y="1055"/>
                  </a:cubicBezTo>
                  <a:cubicBezTo>
                    <a:pt x="338" y="737"/>
                    <a:pt x="517" y="379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7780;p9">
              <a:extLst>
                <a:ext uri="{FF2B5EF4-FFF2-40B4-BE49-F238E27FC236}">
                  <a16:creationId xmlns:a16="http://schemas.microsoft.com/office/drawing/2014/main" id="{FFBEC99F-7D7C-429D-896E-D7DBD9F0FC86}"/>
                </a:ext>
              </a:extLst>
            </p:cNvPr>
            <p:cNvSpPr/>
            <p:nvPr/>
          </p:nvSpPr>
          <p:spPr>
            <a:xfrm>
              <a:off x="4137475" y="4485775"/>
              <a:ext cx="42800" cy="4925"/>
            </a:xfrm>
            <a:custGeom>
              <a:avLst/>
              <a:gdLst/>
              <a:ahLst/>
              <a:cxnLst/>
              <a:rect l="l" t="t" r="r" b="b"/>
              <a:pathLst>
                <a:path w="1712" h="197" extrusionOk="0">
                  <a:moveTo>
                    <a:pt x="948" y="0"/>
                  </a:moveTo>
                  <a:cubicBezTo>
                    <a:pt x="667" y="0"/>
                    <a:pt x="379" y="38"/>
                    <a:pt x="80" y="38"/>
                  </a:cubicBezTo>
                  <a:cubicBezTo>
                    <a:pt x="60" y="38"/>
                    <a:pt x="20" y="38"/>
                    <a:pt x="20" y="77"/>
                  </a:cubicBezTo>
                  <a:cubicBezTo>
                    <a:pt x="0" y="97"/>
                    <a:pt x="20" y="137"/>
                    <a:pt x="100" y="157"/>
                  </a:cubicBezTo>
                  <a:cubicBezTo>
                    <a:pt x="319" y="177"/>
                    <a:pt x="557" y="177"/>
                    <a:pt x="776" y="197"/>
                  </a:cubicBezTo>
                  <a:lnTo>
                    <a:pt x="1114" y="197"/>
                  </a:lnTo>
                  <a:cubicBezTo>
                    <a:pt x="1313" y="177"/>
                    <a:pt x="1512" y="177"/>
                    <a:pt x="1711" y="157"/>
                  </a:cubicBezTo>
                  <a:cubicBezTo>
                    <a:pt x="1462" y="32"/>
                    <a:pt x="1208" y="0"/>
                    <a:pt x="9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7781;p9">
              <a:extLst>
                <a:ext uri="{FF2B5EF4-FFF2-40B4-BE49-F238E27FC236}">
                  <a16:creationId xmlns:a16="http://schemas.microsoft.com/office/drawing/2014/main" id="{00152A5E-0F8A-496A-A5A2-61A212A7774E}"/>
                </a:ext>
              </a:extLst>
            </p:cNvPr>
            <p:cNvSpPr/>
            <p:nvPr/>
          </p:nvSpPr>
          <p:spPr>
            <a:xfrm>
              <a:off x="4276225" y="4648250"/>
              <a:ext cx="40800" cy="5125"/>
            </a:xfrm>
            <a:custGeom>
              <a:avLst/>
              <a:gdLst/>
              <a:ahLst/>
              <a:cxnLst/>
              <a:rect l="l" t="t" r="r" b="b"/>
              <a:pathLst>
                <a:path w="1632" h="205" extrusionOk="0">
                  <a:moveTo>
                    <a:pt x="465" y="0"/>
                  </a:moveTo>
                  <a:cubicBezTo>
                    <a:pt x="309" y="0"/>
                    <a:pt x="154" y="4"/>
                    <a:pt x="0" y="4"/>
                  </a:cubicBezTo>
                  <a:cubicBezTo>
                    <a:pt x="231" y="163"/>
                    <a:pt x="473" y="204"/>
                    <a:pt x="719" y="204"/>
                  </a:cubicBezTo>
                  <a:cubicBezTo>
                    <a:pt x="979" y="204"/>
                    <a:pt x="1242" y="158"/>
                    <a:pt x="1499" y="158"/>
                  </a:cubicBezTo>
                  <a:cubicBezTo>
                    <a:pt x="1543" y="158"/>
                    <a:pt x="1588" y="160"/>
                    <a:pt x="1632" y="163"/>
                  </a:cubicBezTo>
                  <a:cubicBezTo>
                    <a:pt x="1248" y="21"/>
                    <a:pt x="854" y="0"/>
                    <a:pt x="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7782;p9">
              <a:extLst>
                <a:ext uri="{FF2B5EF4-FFF2-40B4-BE49-F238E27FC236}">
                  <a16:creationId xmlns:a16="http://schemas.microsoft.com/office/drawing/2014/main" id="{1473B31C-D2AA-4F93-B17E-CDB0E7EA0DF8}"/>
                </a:ext>
              </a:extLst>
            </p:cNvPr>
            <p:cNvSpPr/>
            <p:nvPr/>
          </p:nvSpPr>
          <p:spPr>
            <a:xfrm>
              <a:off x="4162825" y="4609875"/>
              <a:ext cx="21425" cy="8150"/>
            </a:xfrm>
            <a:custGeom>
              <a:avLst/>
              <a:gdLst/>
              <a:ahLst/>
              <a:cxnLst/>
              <a:rect l="l" t="t" r="r" b="b"/>
              <a:pathLst>
                <a:path w="857" h="326" extrusionOk="0">
                  <a:moveTo>
                    <a:pt x="230" y="0"/>
                  </a:moveTo>
                  <a:cubicBezTo>
                    <a:pt x="71" y="0"/>
                    <a:pt x="36" y="127"/>
                    <a:pt x="1" y="285"/>
                  </a:cubicBezTo>
                  <a:cubicBezTo>
                    <a:pt x="160" y="305"/>
                    <a:pt x="299" y="305"/>
                    <a:pt x="458" y="325"/>
                  </a:cubicBezTo>
                  <a:cubicBezTo>
                    <a:pt x="598" y="305"/>
                    <a:pt x="777" y="285"/>
                    <a:pt x="856" y="146"/>
                  </a:cubicBezTo>
                  <a:cubicBezTo>
                    <a:pt x="657" y="87"/>
                    <a:pt x="478" y="47"/>
                    <a:pt x="299" y="7"/>
                  </a:cubicBezTo>
                  <a:cubicBezTo>
                    <a:pt x="274" y="2"/>
                    <a:pt x="251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7783;p9">
              <a:extLst>
                <a:ext uri="{FF2B5EF4-FFF2-40B4-BE49-F238E27FC236}">
                  <a16:creationId xmlns:a16="http://schemas.microsoft.com/office/drawing/2014/main" id="{EB1CA285-1D67-4D86-9005-1E008B6B15B3}"/>
                </a:ext>
              </a:extLst>
            </p:cNvPr>
            <p:cNvSpPr/>
            <p:nvPr/>
          </p:nvSpPr>
          <p:spPr>
            <a:xfrm>
              <a:off x="4096200" y="4621750"/>
              <a:ext cx="30850" cy="5725"/>
            </a:xfrm>
            <a:custGeom>
              <a:avLst/>
              <a:gdLst/>
              <a:ahLst/>
              <a:cxnLst/>
              <a:rect l="l" t="t" r="r" b="b"/>
              <a:pathLst>
                <a:path w="1234" h="229" extrusionOk="0">
                  <a:moveTo>
                    <a:pt x="556" y="1"/>
                  </a:moveTo>
                  <a:cubicBezTo>
                    <a:pt x="411" y="1"/>
                    <a:pt x="263" y="12"/>
                    <a:pt x="112" y="12"/>
                  </a:cubicBezTo>
                  <a:cubicBezTo>
                    <a:pt x="75" y="12"/>
                    <a:pt x="38" y="11"/>
                    <a:pt x="0" y="9"/>
                  </a:cubicBezTo>
                  <a:lnTo>
                    <a:pt x="0" y="9"/>
                  </a:lnTo>
                  <a:cubicBezTo>
                    <a:pt x="134" y="182"/>
                    <a:pt x="301" y="216"/>
                    <a:pt x="478" y="216"/>
                  </a:cubicBezTo>
                  <a:cubicBezTo>
                    <a:pt x="592" y="216"/>
                    <a:pt x="711" y="202"/>
                    <a:pt x="828" y="202"/>
                  </a:cubicBezTo>
                  <a:cubicBezTo>
                    <a:pt x="905" y="202"/>
                    <a:pt x="981" y="208"/>
                    <a:pt x="1055" y="228"/>
                  </a:cubicBezTo>
                  <a:cubicBezTo>
                    <a:pt x="1094" y="208"/>
                    <a:pt x="1174" y="208"/>
                    <a:pt x="1234" y="188"/>
                  </a:cubicBezTo>
                  <a:cubicBezTo>
                    <a:pt x="1019" y="31"/>
                    <a:pt x="792" y="1"/>
                    <a:pt x="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7784;p9">
              <a:extLst>
                <a:ext uri="{FF2B5EF4-FFF2-40B4-BE49-F238E27FC236}">
                  <a16:creationId xmlns:a16="http://schemas.microsoft.com/office/drawing/2014/main" id="{C50A0207-D117-4A68-83C7-5FCBD384C97A}"/>
                </a:ext>
              </a:extLst>
            </p:cNvPr>
            <p:cNvSpPr/>
            <p:nvPr/>
          </p:nvSpPr>
          <p:spPr>
            <a:xfrm>
              <a:off x="4017125" y="4612775"/>
              <a:ext cx="32850" cy="5375"/>
            </a:xfrm>
            <a:custGeom>
              <a:avLst/>
              <a:gdLst/>
              <a:ahLst/>
              <a:cxnLst/>
              <a:rect l="l" t="t" r="r" b="b"/>
              <a:pathLst>
                <a:path w="1314" h="215" extrusionOk="0">
                  <a:moveTo>
                    <a:pt x="523" y="0"/>
                  </a:moveTo>
                  <a:cubicBezTo>
                    <a:pt x="352" y="0"/>
                    <a:pt x="178" y="19"/>
                    <a:pt x="0" y="50"/>
                  </a:cubicBezTo>
                  <a:cubicBezTo>
                    <a:pt x="195" y="180"/>
                    <a:pt x="395" y="215"/>
                    <a:pt x="598" y="215"/>
                  </a:cubicBezTo>
                  <a:cubicBezTo>
                    <a:pt x="831" y="215"/>
                    <a:pt x="1069" y="169"/>
                    <a:pt x="1313" y="169"/>
                  </a:cubicBezTo>
                  <a:cubicBezTo>
                    <a:pt x="1057" y="48"/>
                    <a:pt x="794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7785;p9">
              <a:extLst>
                <a:ext uri="{FF2B5EF4-FFF2-40B4-BE49-F238E27FC236}">
                  <a16:creationId xmlns:a16="http://schemas.microsoft.com/office/drawing/2014/main" id="{062DD929-6DC0-42A6-BD51-A507EDABC6BD}"/>
                </a:ext>
              </a:extLst>
            </p:cNvPr>
            <p:cNvSpPr/>
            <p:nvPr/>
          </p:nvSpPr>
          <p:spPr>
            <a:xfrm>
              <a:off x="4155875" y="4630650"/>
              <a:ext cx="23900" cy="5800"/>
            </a:xfrm>
            <a:custGeom>
              <a:avLst/>
              <a:gdLst/>
              <a:ahLst/>
              <a:cxnLst/>
              <a:rect l="l" t="t" r="r" b="b"/>
              <a:pathLst>
                <a:path w="956" h="232" extrusionOk="0">
                  <a:moveTo>
                    <a:pt x="482" y="1"/>
                  </a:moveTo>
                  <a:cubicBezTo>
                    <a:pt x="346" y="1"/>
                    <a:pt x="205" y="22"/>
                    <a:pt x="60" y="31"/>
                  </a:cubicBezTo>
                  <a:cubicBezTo>
                    <a:pt x="40" y="31"/>
                    <a:pt x="0" y="31"/>
                    <a:pt x="0" y="71"/>
                  </a:cubicBezTo>
                  <a:cubicBezTo>
                    <a:pt x="0" y="111"/>
                    <a:pt x="0" y="151"/>
                    <a:pt x="60" y="171"/>
                  </a:cubicBezTo>
                  <a:cubicBezTo>
                    <a:pt x="95" y="164"/>
                    <a:pt x="130" y="161"/>
                    <a:pt x="165" y="161"/>
                  </a:cubicBezTo>
                  <a:cubicBezTo>
                    <a:pt x="337" y="161"/>
                    <a:pt x="509" y="231"/>
                    <a:pt x="681" y="231"/>
                  </a:cubicBezTo>
                  <a:cubicBezTo>
                    <a:pt x="773" y="231"/>
                    <a:pt x="864" y="212"/>
                    <a:pt x="955" y="151"/>
                  </a:cubicBezTo>
                  <a:cubicBezTo>
                    <a:pt x="804" y="32"/>
                    <a:pt x="646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7786;p9">
              <a:extLst>
                <a:ext uri="{FF2B5EF4-FFF2-40B4-BE49-F238E27FC236}">
                  <a16:creationId xmlns:a16="http://schemas.microsoft.com/office/drawing/2014/main" id="{93D6FC3B-B2D9-4C73-9526-C4CD0D02B3D8}"/>
                </a:ext>
              </a:extLst>
            </p:cNvPr>
            <p:cNvSpPr/>
            <p:nvPr/>
          </p:nvSpPr>
          <p:spPr>
            <a:xfrm>
              <a:off x="4205100" y="4637650"/>
              <a:ext cx="28875" cy="6250"/>
            </a:xfrm>
            <a:custGeom>
              <a:avLst/>
              <a:gdLst/>
              <a:ahLst/>
              <a:cxnLst/>
              <a:rect l="l" t="t" r="r" b="b"/>
              <a:pathLst>
                <a:path w="1155" h="250" extrusionOk="0">
                  <a:moveTo>
                    <a:pt x="144" y="1"/>
                  </a:moveTo>
                  <a:cubicBezTo>
                    <a:pt x="93" y="1"/>
                    <a:pt x="47" y="32"/>
                    <a:pt x="1" y="90"/>
                  </a:cubicBezTo>
                  <a:cubicBezTo>
                    <a:pt x="166" y="218"/>
                    <a:pt x="345" y="249"/>
                    <a:pt x="526" y="249"/>
                  </a:cubicBezTo>
                  <a:cubicBezTo>
                    <a:pt x="694" y="249"/>
                    <a:pt x="864" y="223"/>
                    <a:pt x="1029" y="223"/>
                  </a:cubicBezTo>
                  <a:cubicBezTo>
                    <a:pt x="1071" y="223"/>
                    <a:pt x="1113" y="224"/>
                    <a:pt x="1155" y="229"/>
                  </a:cubicBezTo>
                  <a:cubicBezTo>
                    <a:pt x="939" y="105"/>
                    <a:pt x="711" y="30"/>
                    <a:pt x="471" y="30"/>
                  </a:cubicBezTo>
                  <a:cubicBezTo>
                    <a:pt x="402" y="30"/>
                    <a:pt x="331" y="36"/>
                    <a:pt x="259" y="50"/>
                  </a:cubicBezTo>
                  <a:cubicBezTo>
                    <a:pt x="218" y="17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7787;p9">
              <a:extLst>
                <a:ext uri="{FF2B5EF4-FFF2-40B4-BE49-F238E27FC236}">
                  <a16:creationId xmlns:a16="http://schemas.microsoft.com/office/drawing/2014/main" id="{2A99EEE0-F05F-45B4-9B83-2D52164940FC}"/>
                </a:ext>
              </a:extLst>
            </p:cNvPr>
            <p:cNvSpPr/>
            <p:nvPr/>
          </p:nvSpPr>
          <p:spPr>
            <a:xfrm>
              <a:off x="4127525" y="4626300"/>
              <a:ext cx="26375" cy="5025"/>
            </a:xfrm>
            <a:custGeom>
              <a:avLst/>
              <a:gdLst/>
              <a:ahLst/>
              <a:cxnLst/>
              <a:rect l="l" t="t" r="r" b="b"/>
              <a:pathLst>
                <a:path w="1055" h="201" extrusionOk="0">
                  <a:moveTo>
                    <a:pt x="199" y="0"/>
                  </a:moveTo>
                  <a:cubicBezTo>
                    <a:pt x="132" y="0"/>
                    <a:pt x="66" y="3"/>
                    <a:pt x="0" y="6"/>
                  </a:cubicBezTo>
                  <a:cubicBezTo>
                    <a:pt x="150" y="166"/>
                    <a:pt x="324" y="200"/>
                    <a:pt x="505" y="200"/>
                  </a:cubicBezTo>
                  <a:cubicBezTo>
                    <a:pt x="646" y="200"/>
                    <a:pt x="792" y="179"/>
                    <a:pt x="934" y="179"/>
                  </a:cubicBezTo>
                  <a:cubicBezTo>
                    <a:pt x="975" y="179"/>
                    <a:pt x="1015" y="181"/>
                    <a:pt x="1055" y="185"/>
                  </a:cubicBezTo>
                  <a:cubicBezTo>
                    <a:pt x="766" y="41"/>
                    <a:pt x="477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7788;p9">
              <a:extLst>
                <a:ext uri="{FF2B5EF4-FFF2-40B4-BE49-F238E27FC236}">
                  <a16:creationId xmlns:a16="http://schemas.microsoft.com/office/drawing/2014/main" id="{A43CEE9E-3D30-4DF9-951E-D8D63AE34F2F}"/>
                </a:ext>
              </a:extLst>
            </p:cNvPr>
            <p:cNvSpPr/>
            <p:nvPr/>
          </p:nvSpPr>
          <p:spPr>
            <a:xfrm>
              <a:off x="4477625" y="4674475"/>
              <a:ext cx="27875" cy="5225"/>
            </a:xfrm>
            <a:custGeom>
              <a:avLst/>
              <a:gdLst/>
              <a:ahLst/>
              <a:cxnLst/>
              <a:rect l="l" t="t" r="r" b="b"/>
              <a:pathLst>
                <a:path w="1115" h="209" extrusionOk="0">
                  <a:moveTo>
                    <a:pt x="293" y="0"/>
                  </a:moveTo>
                  <a:cubicBezTo>
                    <a:pt x="197" y="0"/>
                    <a:pt x="100" y="4"/>
                    <a:pt x="1" y="9"/>
                  </a:cubicBezTo>
                  <a:cubicBezTo>
                    <a:pt x="160" y="168"/>
                    <a:pt x="333" y="208"/>
                    <a:pt x="510" y="208"/>
                  </a:cubicBezTo>
                  <a:cubicBezTo>
                    <a:pt x="691" y="208"/>
                    <a:pt x="876" y="167"/>
                    <a:pt x="1058" y="167"/>
                  </a:cubicBezTo>
                  <a:cubicBezTo>
                    <a:pt x="1077" y="167"/>
                    <a:pt x="1096" y="167"/>
                    <a:pt x="1115" y="168"/>
                  </a:cubicBezTo>
                  <a:cubicBezTo>
                    <a:pt x="846" y="34"/>
                    <a:pt x="578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7789;p9">
              <a:extLst>
                <a:ext uri="{FF2B5EF4-FFF2-40B4-BE49-F238E27FC236}">
                  <a16:creationId xmlns:a16="http://schemas.microsoft.com/office/drawing/2014/main" id="{D2287E2C-A359-40C0-902A-99957A7615E4}"/>
                </a:ext>
              </a:extLst>
            </p:cNvPr>
            <p:cNvSpPr/>
            <p:nvPr/>
          </p:nvSpPr>
          <p:spPr>
            <a:xfrm>
              <a:off x="4411500" y="4518650"/>
              <a:ext cx="24875" cy="7625"/>
            </a:xfrm>
            <a:custGeom>
              <a:avLst/>
              <a:gdLst/>
              <a:ahLst/>
              <a:cxnLst/>
              <a:rect l="l" t="t" r="r" b="b"/>
              <a:pathLst>
                <a:path w="995" h="305" extrusionOk="0">
                  <a:moveTo>
                    <a:pt x="550" y="1"/>
                  </a:moveTo>
                  <a:cubicBezTo>
                    <a:pt x="493" y="1"/>
                    <a:pt x="438" y="26"/>
                    <a:pt x="378" y="75"/>
                  </a:cubicBezTo>
                  <a:cubicBezTo>
                    <a:pt x="259" y="115"/>
                    <a:pt x="139" y="115"/>
                    <a:pt x="0" y="115"/>
                  </a:cubicBezTo>
                  <a:cubicBezTo>
                    <a:pt x="149" y="253"/>
                    <a:pt x="325" y="304"/>
                    <a:pt x="500" y="304"/>
                  </a:cubicBezTo>
                  <a:cubicBezTo>
                    <a:pt x="629" y="304"/>
                    <a:pt x="758" y="277"/>
                    <a:pt x="876" y="234"/>
                  </a:cubicBezTo>
                  <a:cubicBezTo>
                    <a:pt x="995" y="175"/>
                    <a:pt x="796" y="115"/>
                    <a:pt x="736" y="75"/>
                  </a:cubicBezTo>
                  <a:cubicBezTo>
                    <a:pt x="667" y="26"/>
                    <a:pt x="60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7790;p9">
              <a:extLst>
                <a:ext uri="{FF2B5EF4-FFF2-40B4-BE49-F238E27FC236}">
                  <a16:creationId xmlns:a16="http://schemas.microsoft.com/office/drawing/2014/main" id="{202A3109-83F6-4287-AA51-A93FA880EE0E}"/>
                </a:ext>
              </a:extLst>
            </p:cNvPr>
            <p:cNvSpPr/>
            <p:nvPr/>
          </p:nvSpPr>
          <p:spPr>
            <a:xfrm>
              <a:off x="4074800" y="4617700"/>
              <a:ext cx="21925" cy="4800"/>
            </a:xfrm>
            <a:custGeom>
              <a:avLst/>
              <a:gdLst/>
              <a:ahLst/>
              <a:cxnLst/>
              <a:rect l="l" t="t" r="r" b="b"/>
              <a:pathLst>
                <a:path w="877" h="192" extrusionOk="0">
                  <a:moveTo>
                    <a:pt x="351" y="1"/>
                  </a:moveTo>
                  <a:cubicBezTo>
                    <a:pt x="235" y="1"/>
                    <a:pt x="118" y="17"/>
                    <a:pt x="1" y="32"/>
                  </a:cubicBezTo>
                  <a:cubicBezTo>
                    <a:pt x="120" y="161"/>
                    <a:pt x="259" y="191"/>
                    <a:pt x="409" y="191"/>
                  </a:cubicBezTo>
                  <a:cubicBezTo>
                    <a:pt x="537" y="191"/>
                    <a:pt x="672" y="169"/>
                    <a:pt x="808" y="169"/>
                  </a:cubicBezTo>
                  <a:cubicBezTo>
                    <a:pt x="831" y="169"/>
                    <a:pt x="853" y="170"/>
                    <a:pt x="876" y="171"/>
                  </a:cubicBezTo>
                  <a:cubicBezTo>
                    <a:pt x="707" y="38"/>
                    <a:pt x="530" y="1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7791;p9">
              <a:extLst>
                <a:ext uri="{FF2B5EF4-FFF2-40B4-BE49-F238E27FC236}">
                  <a16:creationId xmlns:a16="http://schemas.microsoft.com/office/drawing/2014/main" id="{B4136EA6-E1C5-435B-BBDC-4971AFBA99A5}"/>
                </a:ext>
              </a:extLst>
            </p:cNvPr>
            <p:cNvSpPr/>
            <p:nvPr/>
          </p:nvSpPr>
          <p:spPr>
            <a:xfrm>
              <a:off x="4025575" y="4437525"/>
              <a:ext cx="22400" cy="5125"/>
            </a:xfrm>
            <a:custGeom>
              <a:avLst/>
              <a:gdLst/>
              <a:ahLst/>
              <a:cxnLst/>
              <a:rect l="l" t="t" r="r" b="b"/>
              <a:pathLst>
                <a:path w="896" h="205" extrusionOk="0">
                  <a:moveTo>
                    <a:pt x="437" y="1"/>
                  </a:moveTo>
                  <a:cubicBezTo>
                    <a:pt x="313" y="1"/>
                    <a:pt x="188" y="20"/>
                    <a:pt x="65" y="20"/>
                  </a:cubicBezTo>
                  <a:cubicBezTo>
                    <a:pt x="43" y="20"/>
                    <a:pt x="22" y="20"/>
                    <a:pt x="0" y="18"/>
                  </a:cubicBezTo>
                  <a:lnTo>
                    <a:pt x="0" y="18"/>
                  </a:lnTo>
                  <a:cubicBezTo>
                    <a:pt x="162" y="168"/>
                    <a:pt x="337" y="204"/>
                    <a:pt x="514" y="204"/>
                  </a:cubicBezTo>
                  <a:cubicBezTo>
                    <a:pt x="642" y="204"/>
                    <a:pt x="771" y="186"/>
                    <a:pt x="896" y="177"/>
                  </a:cubicBezTo>
                  <a:cubicBezTo>
                    <a:pt x="751" y="32"/>
                    <a:pt x="595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7792;p9">
              <a:extLst>
                <a:ext uri="{FF2B5EF4-FFF2-40B4-BE49-F238E27FC236}">
                  <a16:creationId xmlns:a16="http://schemas.microsoft.com/office/drawing/2014/main" id="{8A600206-8C8B-4FB5-8995-EA3876961256}"/>
                </a:ext>
              </a:extLst>
            </p:cNvPr>
            <p:cNvSpPr/>
            <p:nvPr/>
          </p:nvSpPr>
          <p:spPr>
            <a:xfrm>
              <a:off x="4416875" y="4512400"/>
              <a:ext cx="13050" cy="8150"/>
            </a:xfrm>
            <a:custGeom>
              <a:avLst/>
              <a:gdLst/>
              <a:ahLst/>
              <a:cxnLst/>
              <a:rect l="l" t="t" r="r" b="b"/>
              <a:pathLst>
                <a:path w="522" h="326" extrusionOk="0">
                  <a:moveTo>
                    <a:pt x="244" y="1"/>
                  </a:moveTo>
                  <a:cubicBezTo>
                    <a:pt x="1" y="1"/>
                    <a:pt x="74" y="147"/>
                    <a:pt x="163" y="325"/>
                  </a:cubicBezTo>
                  <a:lnTo>
                    <a:pt x="521" y="325"/>
                  </a:lnTo>
                  <a:cubicBezTo>
                    <a:pt x="462" y="226"/>
                    <a:pt x="382" y="126"/>
                    <a:pt x="342" y="7"/>
                  </a:cubicBezTo>
                  <a:cubicBezTo>
                    <a:pt x="305" y="3"/>
                    <a:pt x="272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7793;p9">
              <a:extLst>
                <a:ext uri="{FF2B5EF4-FFF2-40B4-BE49-F238E27FC236}">
                  <a16:creationId xmlns:a16="http://schemas.microsoft.com/office/drawing/2014/main" id="{F1181EE2-BC2B-4642-8A8B-3C3D5ED7A9F1}"/>
                </a:ext>
              </a:extLst>
            </p:cNvPr>
            <p:cNvSpPr/>
            <p:nvPr/>
          </p:nvSpPr>
          <p:spPr>
            <a:xfrm>
              <a:off x="4311025" y="4506150"/>
              <a:ext cx="14950" cy="10425"/>
            </a:xfrm>
            <a:custGeom>
              <a:avLst/>
              <a:gdLst/>
              <a:ahLst/>
              <a:cxnLst/>
              <a:rect l="l" t="t" r="r" b="b"/>
              <a:pathLst>
                <a:path w="598" h="417" extrusionOk="0">
                  <a:moveTo>
                    <a:pt x="243" y="1"/>
                  </a:moveTo>
                  <a:cubicBezTo>
                    <a:pt x="150" y="1"/>
                    <a:pt x="64" y="23"/>
                    <a:pt x="1" y="118"/>
                  </a:cubicBezTo>
                  <a:lnTo>
                    <a:pt x="1" y="257"/>
                  </a:lnTo>
                  <a:lnTo>
                    <a:pt x="1" y="416"/>
                  </a:lnTo>
                  <a:lnTo>
                    <a:pt x="180" y="416"/>
                  </a:lnTo>
                  <a:cubicBezTo>
                    <a:pt x="279" y="257"/>
                    <a:pt x="399" y="257"/>
                    <a:pt x="538" y="237"/>
                  </a:cubicBezTo>
                  <a:cubicBezTo>
                    <a:pt x="598" y="138"/>
                    <a:pt x="578" y="58"/>
                    <a:pt x="498" y="18"/>
                  </a:cubicBezTo>
                  <a:cubicBezTo>
                    <a:pt x="414" y="18"/>
                    <a:pt x="325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7794;p9">
              <a:extLst>
                <a:ext uri="{FF2B5EF4-FFF2-40B4-BE49-F238E27FC236}">
                  <a16:creationId xmlns:a16="http://schemas.microsoft.com/office/drawing/2014/main" id="{2E593B35-1598-4444-A0B8-1EB9DCC18875}"/>
                </a:ext>
              </a:extLst>
            </p:cNvPr>
            <p:cNvSpPr/>
            <p:nvPr/>
          </p:nvSpPr>
          <p:spPr>
            <a:xfrm>
              <a:off x="4192675" y="4634875"/>
              <a:ext cx="18925" cy="5025"/>
            </a:xfrm>
            <a:custGeom>
              <a:avLst/>
              <a:gdLst/>
              <a:ahLst/>
              <a:cxnLst/>
              <a:rect l="l" t="t" r="r" b="b"/>
              <a:pathLst>
                <a:path w="757" h="201" extrusionOk="0">
                  <a:moveTo>
                    <a:pt x="143" y="1"/>
                  </a:moveTo>
                  <a:cubicBezTo>
                    <a:pt x="95" y="1"/>
                    <a:pt x="47" y="2"/>
                    <a:pt x="0" y="2"/>
                  </a:cubicBezTo>
                  <a:cubicBezTo>
                    <a:pt x="80" y="161"/>
                    <a:pt x="199" y="181"/>
                    <a:pt x="359" y="201"/>
                  </a:cubicBezTo>
                  <a:lnTo>
                    <a:pt x="498" y="201"/>
                  </a:lnTo>
                  <a:cubicBezTo>
                    <a:pt x="577" y="181"/>
                    <a:pt x="677" y="181"/>
                    <a:pt x="756" y="161"/>
                  </a:cubicBezTo>
                  <a:cubicBezTo>
                    <a:pt x="577" y="14"/>
                    <a:pt x="358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7795;p9">
              <a:extLst>
                <a:ext uri="{FF2B5EF4-FFF2-40B4-BE49-F238E27FC236}">
                  <a16:creationId xmlns:a16="http://schemas.microsoft.com/office/drawing/2014/main" id="{6321D9BE-3D55-424C-B41B-C068CC21E7AD}"/>
                </a:ext>
              </a:extLst>
            </p:cNvPr>
            <p:cNvSpPr/>
            <p:nvPr/>
          </p:nvSpPr>
          <p:spPr>
            <a:xfrm>
              <a:off x="4533825" y="463490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180"/>
                    <a:pt x="41" y="359"/>
                    <a:pt x="61" y="538"/>
                  </a:cubicBezTo>
                  <a:lnTo>
                    <a:pt x="220" y="538"/>
                  </a:lnTo>
                  <a:cubicBezTo>
                    <a:pt x="220" y="339"/>
                    <a:pt x="240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7796;p9">
              <a:extLst>
                <a:ext uri="{FF2B5EF4-FFF2-40B4-BE49-F238E27FC236}">
                  <a16:creationId xmlns:a16="http://schemas.microsoft.com/office/drawing/2014/main" id="{44D7BA96-EA0B-4A71-97DF-E03A79A834EF}"/>
                </a:ext>
              </a:extLst>
            </p:cNvPr>
            <p:cNvSpPr/>
            <p:nvPr/>
          </p:nvSpPr>
          <p:spPr>
            <a:xfrm>
              <a:off x="4127525" y="4486250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160" y="1"/>
                  </a:moveTo>
                  <a:cubicBezTo>
                    <a:pt x="107" y="1"/>
                    <a:pt x="54" y="5"/>
                    <a:pt x="0" y="19"/>
                  </a:cubicBezTo>
                  <a:cubicBezTo>
                    <a:pt x="76" y="145"/>
                    <a:pt x="200" y="175"/>
                    <a:pt x="332" y="175"/>
                  </a:cubicBezTo>
                  <a:cubicBezTo>
                    <a:pt x="407" y="175"/>
                    <a:pt x="485" y="165"/>
                    <a:pt x="557" y="158"/>
                  </a:cubicBezTo>
                  <a:cubicBezTo>
                    <a:pt x="518" y="118"/>
                    <a:pt x="498" y="58"/>
                    <a:pt x="498" y="19"/>
                  </a:cubicBezTo>
                  <a:cubicBezTo>
                    <a:pt x="378" y="19"/>
                    <a:pt x="268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7797;p9">
              <a:extLst>
                <a:ext uri="{FF2B5EF4-FFF2-40B4-BE49-F238E27FC236}">
                  <a16:creationId xmlns:a16="http://schemas.microsoft.com/office/drawing/2014/main" id="{F98B6B9A-C038-41D6-8110-36B239EAFE35}"/>
                </a:ext>
              </a:extLst>
            </p:cNvPr>
            <p:cNvSpPr/>
            <p:nvPr/>
          </p:nvSpPr>
          <p:spPr>
            <a:xfrm>
              <a:off x="4279700" y="4525450"/>
              <a:ext cx="5500" cy="11500"/>
            </a:xfrm>
            <a:custGeom>
              <a:avLst/>
              <a:gdLst/>
              <a:ahLst/>
              <a:cxnLst/>
              <a:rect l="l" t="t" r="r" b="b"/>
              <a:pathLst>
                <a:path w="220" h="460" extrusionOk="0">
                  <a:moveTo>
                    <a:pt x="115" y="1"/>
                  </a:moveTo>
                  <a:cubicBezTo>
                    <a:pt x="110" y="1"/>
                    <a:pt x="105" y="1"/>
                    <a:pt x="100" y="2"/>
                  </a:cubicBezTo>
                  <a:cubicBezTo>
                    <a:pt x="1" y="2"/>
                    <a:pt x="40" y="181"/>
                    <a:pt x="40" y="281"/>
                  </a:cubicBezTo>
                  <a:lnTo>
                    <a:pt x="40" y="360"/>
                  </a:lnTo>
                  <a:lnTo>
                    <a:pt x="140" y="460"/>
                  </a:lnTo>
                  <a:lnTo>
                    <a:pt x="200" y="380"/>
                  </a:lnTo>
                  <a:cubicBezTo>
                    <a:pt x="200" y="340"/>
                    <a:pt x="219" y="301"/>
                    <a:pt x="219" y="261"/>
                  </a:cubicBezTo>
                  <a:cubicBezTo>
                    <a:pt x="201" y="167"/>
                    <a:pt x="20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7798;p9">
              <a:extLst>
                <a:ext uri="{FF2B5EF4-FFF2-40B4-BE49-F238E27FC236}">
                  <a16:creationId xmlns:a16="http://schemas.microsoft.com/office/drawing/2014/main" id="{E79DDE9D-50AB-440A-89F2-8965574E3638}"/>
                </a:ext>
              </a:extLst>
            </p:cNvPr>
            <p:cNvSpPr/>
            <p:nvPr/>
          </p:nvSpPr>
          <p:spPr>
            <a:xfrm>
              <a:off x="4166825" y="4573725"/>
              <a:ext cx="5475" cy="12975"/>
            </a:xfrm>
            <a:custGeom>
              <a:avLst/>
              <a:gdLst/>
              <a:ahLst/>
              <a:cxnLst/>
              <a:rect l="l" t="t" r="r" b="b"/>
              <a:pathLst>
                <a:path w="219" h="519" extrusionOk="0">
                  <a:moveTo>
                    <a:pt x="0" y="1"/>
                  </a:moveTo>
                  <a:lnTo>
                    <a:pt x="0" y="518"/>
                  </a:lnTo>
                  <a:cubicBezTo>
                    <a:pt x="219" y="339"/>
                    <a:pt x="219" y="1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7799;p9">
              <a:extLst>
                <a:ext uri="{FF2B5EF4-FFF2-40B4-BE49-F238E27FC236}">
                  <a16:creationId xmlns:a16="http://schemas.microsoft.com/office/drawing/2014/main" id="{551600F5-C8E0-4657-9915-375D0FECB36C}"/>
                </a:ext>
              </a:extLst>
            </p:cNvPr>
            <p:cNvSpPr/>
            <p:nvPr/>
          </p:nvSpPr>
          <p:spPr>
            <a:xfrm>
              <a:off x="4850125" y="4574000"/>
              <a:ext cx="12950" cy="3400"/>
            </a:xfrm>
            <a:custGeom>
              <a:avLst/>
              <a:gdLst/>
              <a:ahLst/>
              <a:cxnLst/>
              <a:rect l="l" t="t" r="r" b="b"/>
              <a:pathLst>
                <a:path w="518" h="136" extrusionOk="0">
                  <a:moveTo>
                    <a:pt x="234" y="0"/>
                  </a:moveTo>
                  <a:cubicBezTo>
                    <a:pt x="160" y="0"/>
                    <a:pt x="80" y="10"/>
                    <a:pt x="1" y="10"/>
                  </a:cubicBezTo>
                  <a:cubicBezTo>
                    <a:pt x="125" y="103"/>
                    <a:pt x="263" y="136"/>
                    <a:pt x="402" y="136"/>
                  </a:cubicBezTo>
                  <a:cubicBezTo>
                    <a:pt x="441" y="136"/>
                    <a:pt x="479" y="133"/>
                    <a:pt x="518" y="129"/>
                  </a:cubicBezTo>
                  <a:cubicBezTo>
                    <a:pt x="446" y="22"/>
                    <a:pt x="346" y="0"/>
                    <a:pt x="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7800;p9">
              <a:extLst>
                <a:ext uri="{FF2B5EF4-FFF2-40B4-BE49-F238E27FC236}">
                  <a16:creationId xmlns:a16="http://schemas.microsoft.com/office/drawing/2014/main" id="{1E414056-2443-48CB-8AC7-B591BFE5F5A6}"/>
                </a:ext>
              </a:extLst>
            </p:cNvPr>
            <p:cNvSpPr/>
            <p:nvPr/>
          </p:nvSpPr>
          <p:spPr>
            <a:xfrm>
              <a:off x="4166825" y="4561300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0" y="219"/>
                    <a:pt x="0" y="339"/>
                  </a:cubicBezTo>
                  <a:cubicBezTo>
                    <a:pt x="179" y="219"/>
                    <a:pt x="199" y="1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7801;p9">
              <a:extLst>
                <a:ext uri="{FF2B5EF4-FFF2-40B4-BE49-F238E27FC236}">
                  <a16:creationId xmlns:a16="http://schemas.microsoft.com/office/drawing/2014/main" id="{489433E1-5B29-4673-B41A-56E304F4A9DE}"/>
                </a:ext>
              </a:extLst>
            </p:cNvPr>
            <p:cNvSpPr/>
            <p:nvPr/>
          </p:nvSpPr>
          <p:spPr>
            <a:xfrm>
              <a:off x="4275725" y="4534450"/>
              <a:ext cx="7475" cy="8475"/>
            </a:xfrm>
            <a:custGeom>
              <a:avLst/>
              <a:gdLst/>
              <a:ahLst/>
              <a:cxnLst/>
              <a:rect l="l" t="t" r="r" b="b"/>
              <a:pathLst>
                <a:path w="299" h="339" extrusionOk="0">
                  <a:moveTo>
                    <a:pt x="20" y="0"/>
                  </a:moveTo>
                  <a:cubicBezTo>
                    <a:pt x="1" y="40"/>
                    <a:pt x="1" y="100"/>
                    <a:pt x="1" y="140"/>
                  </a:cubicBezTo>
                  <a:lnTo>
                    <a:pt x="199" y="338"/>
                  </a:lnTo>
                  <a:cubicBezTo>
                    <a:pt x="299" y="219"/>
                    <a:pt x="299" y="1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7802;p9">
              <a:extLst>
                <a:ext uri="{FF2B5EF4-FFF2-40B4-BE49-F238E27FC236}">
                  <a16:creationId xmlns:a16="http://schemas.microsoft.com/office/drawing/2014/main" id="{CE8F4334-6D86-43EA-B4AC-943BC8D12262}"/>
                </a:ext>
              </a:extLst>
            </p:cNvPr>
            <p:cNvSpPr/>
            <p:nvPr/>
          </p:nvSpPr>
          <p:spPr>
            <a:xfrm>
              <a:off x="4280700" y="4534450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0" y="0"/>
                  </a:moveTo>
                  <a:lnTo>
                    <a:pt x="0" y="338"/>
                  </a:lnTo>
                  <a:cubicBezTo>
                    <a:pt x="120" y="279"/>
                    <a:pt x="160" y="1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7803;p9">
              <a:extLst>
                <a:ext uri="{FF2B5EF4-FFF2-40B4-BE49-F238E27FC236}">
                  <a16:creationId xmlns:a16="http://schemas.microsoft.com/office/drawing/2014/main" id="{47B84BE5-4BA8-42F8-B6B0-23F803C779F5}"/>
                </a:ext>
              </a:extLst>
            </p:cNvPr>
            <p:cNvSpPr/>
            <p:nvPr/>
          </p:nvSpPr>
          <p:spPr>
            <a:xfrm>
              <a:off x="4192675" y="46136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179" y="0"/>
                  </a:moveTo>
                  <a:cubicBezTo>
                    <a:pt x="125" y="0"/>
                    <a:pt x="70" y="5"/>
                    <a:pt x="0" y="15"/>
                  </a:cubicBezTo>
                  <a:cubicBezTo>
                    <a:pt x="74" y="89"/>
                    <a:pt x="131" y="135"/>
                    <a:pt x="190" y="135"/>
                  </a:cubicBezTo>
                  <a:cubicBezTo>
                    <a:pt x="241" y="135"/>
                    <a:pt x="293" y="99"/>
                    <a:pt x="359" y="15"/>
                  </a:cubicBezTo>
                  <a:cubicBezTo>
                    <a:pt x="289" y="5"/>
                    <a:pt x="234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7804;p9">
              <a:extLst>
                <a:ext uri="{FF2B5EF4-FFF2-40B4-BE49-F238E27FC236}">
                  <a16:creationId xmlns:a16="http://schemas.microsoft.com/office/drawing/2014/main" id="{43413D19-DFF2-4750-8B6D-F3369B8007C5}"/>
                </a:ext>
              </a:extLst>
            </p:cNvPr>
            <p:cNvSpPr/>
            <p:nvPr/>
          </p:nvSpPr>
          <p:spPr>
            <a:xfrm>
              <a:off x="4017625" y="4434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67" y="0"/>
                  </a:moveTo>
                  <a:cubicBezTo>
                    <a:pt x="113" y="0"/>
                    <a:pt x="57" y="41"/>
                    <a:pt x="0" y="125"/>
                  </a:cubicBezTo>
                  <a:cubicBezTo>
                    <a:pt x="100" y="125"/>
                    <a:pt x="219" y="145"/>
                    <a:pt x="338" y="145"/>
                  </a:cubicBezTo>
                  <a:cubicBezTo>
                    <a:pt x="286" y="51"/>
                    <a:pt x="228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7805;p9">
              <a:extLst>
                <a:ext uri="{FF2B5EF4-FFF2-40B4-BE49-F238E27FC236}">
                  <a16:creationId xmlns:a16="http://schemas.microsoft.com/office/drawing/2014/main" id="{60BEF18E-6B7A-4938-98CC-10258B4496BC}"/>
                </a:ext>
              </a:extLst>
            </p:cNvPr>
            <p:cNvSpPr/>
            <p:nvPr/>
          </p:nvSpPr>
          <p:spPr>
            <a:xfrm>
              <a:off x="4152900" y="4629800"/>
              <a:ext cx="4500" cy="5125"/>
            </a:xfrm>
            <a:custGeom>
              <a:avLst/>
              <a:gdLst/>
              <a:ahLst/>
              <a:cxnLst/>
              <a:rect l="l" t="t" r="r" b="b"/>
              <a:pathLst>
                <a:path w="180" h="205" extrusionOk="0">
                  <a:moveTo>
                    <a:pt x="104" y="1"/>
                  </a:moveTo>
                  <a:cubicBezTo>
                    <a:pt x="75" y="1"/>
                    <a:pt x="40" y="16"/>
                    <a:pt x="0" y="45"/>
                  </a:cubicBezTo>
                  <a:cubicBezTo>
                    <a:pt x="40" y="145"/>
                    <a:pt x="80" y="185"/>
                    <a:pt x="179" y="205"/>
                  </a:cubicBezTo>
                  <a:lnTo>
                    <a:pt x="179" y="45"/>
                  </a:lnTo>
                  <a:cubicBezTo>
                    <a:pt x="159" y="16"/>
                    <a:pt x="134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7806;p9">
              <a:extLst>
                <a:ext uri="{FF2B5EF4-FFF2-40B4-BE49-F238E27FC236}">
                  <a16:creationId xmlns:a16="http://schemas.microsoft.com/office/drawing/2014/main" id="{9A1DC949-3A02-4C04-BC74-5C51A598E636}"/>
                </a:ext>
              </a:extLst>
            </p:cNvPr>
            <p:cNvSpPr/>
            <p:nvPr/>
          </p:nvSpPr>
          <p:spPr>
            <a:xfrm>
              <a:off x="3990775" y="4420050"/>
              <a:ext cx="22400" cy="7275"/>
            </a:xfrm>
            <a:custGeom>
              <a:avLst/>
              <a:gdLst/>
              <a:ahLst/>
              <a:cxnLst/>
              <a:rect l="l" t="t" r="r" b="b"/>
              <a:pathLst>
                <a:path w="896" h="291" extrusionOk="0">
                  <a:moveTo>
                    <a:pt x="20" y="1"/>
                  </a:moveTo>
                  <a:lnTo>
                    <a:pt x="0" y="81"/>
                  </a:lnTo>
                  <a:cubicBezTo>
                    <a:pt x="20" y="120"/>
                    <a:pt x="20" y="140"/>
                    <a:pt x="20" y="200"/>
                  </a:cubicBezTo>
                  <a:cubicBezTo>
                    <a:pt x="199" y="200"/>
                    <a:pt x="378" y="220"/>
                    <a:pt x="537" y="220"/>
                  </a:cubicBezTo>
                  <a:cubicBezTo>
                    <a:pt x="590" y="273"/>
                    <a:pt x="670" y="291"/>
                    <a:pt x="740" y="291"/>
                  </a:cubicBezTo>
                  <a:cubicBezTo>
                    <a:pt x="776" y="291"/>
                    <a:pt x="809" y="286"/>
                    <a:pt x="835" y="279"/>
                  </a:cubicBezTo>
                  <a:cubicBezTo>
                    <a:pt x="835" y="220"/>
                    <a:pt x="875" y="200"/>
                    <a:pt x="895" y="180"/>
                  </a:cubicBezTo>
                  <a:cubicBezTo>
                    <a:pt x="617" y="1"/>
                    <a:pt x="318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7807;p9">
              <a:extLst>
                <a:ext uri="{FF2B5EF4-FFF2-40B4-BE49-F238E27FC236}">
                  <a16:creationId xmlns:a16="http://schemas.microsoft.com/office/drawing/2014/main" id="{370A3934-B622-4C4B-9C82-A403FE1D8184}"/>
                </a:ext>
              </a:extLst>
            </p:cNvPr>
            <p:cNvSpPr/>
            <p:nvPr/>
          </p:nvSpPr>
          <p:spPr>
            <a:xfrm>
              <a:off x="4010650" y="4424525"/>
              <a:ext cx="21425" cy="5000"/>
            </a:xfrm>
            <a:custGeom>
              <a:avLst/>
              <a:gdLst/>
              <a:ahLst/>
              <a:cxnLst/>
              <a:rect l="l" t="t" r="r" b="b"/>
              <a:pathLst>
                <a:path w="857" h="200" extrusionOk="0">
                  <a:moveTo>
                    <a:pt x="100" y="1"/>
                  </a:moveTo>
                  <a:lnTo>
                    <a:pt x="21" y="61"/>
                  </a:lnTo>
                  <a:cubicBezTo>
                    <a:pt x="21" y="61"/>
                    <a:pt x="1" y="100"/>
                    <a:pt x="1" y="120"/>
                  </a:cubicBezTo>
                  <a:cubicBezTo>
                    <a:pt x="1" y="140"/>
                    <a:pt x="21" y="160"/>
                    <a:pt x="80" y="200"/>
                  </a:cubicBezTo>
                  <a:cubicBezTo>
                    <a:pt x="319" y="160"/>
                    <a:pt x="597" y="160"/>
                    <a:pt x="856" y="160"/>
                  </a:cubicBezTo>
                  <a:cubicBezTo>
                    <a:pt x="617" y="21"/>
                    <a:pt x="379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7808;p9">
              <a:extLst>
                <a:ext uri="{FF2B5EF4-FFF2-40B4-BE49-F238E27FC236}">
                  <a16:creationId xmlns:a16="http://schemas.microsoft.com/office/drawing/2014/main" id="{53A8E8F2-5FC9-4AB2-B13D-27608B18D5F3}"/>
                </a:ext>
              </a:extLst>
            </p:cNvPr>
            <p:cNvSpPr/>
            <p:nvPr/>
          </p:nvSpPr>
          <p:spPr>
            <a:xfrm>
              <a:off x="4004675" y="4425150"/>
              <a:ext cx="8500" cy="4375"/>
            </a:xfrm>
            <a:custGeom>
              <a:avLst/>
              <a:gdLst/>
              <a:ahLst/>
              <a:cxnLst/>
              <a:rect l="l" t="t" r="r" b="b"/>
              <a:pathLst>
                <a:path w="340" h="175" extrusionOk="0">
                  <a:moveTo>
                    <a:pt x="153" y="1"/>
                  </a:moveTo>
                  <a:cubicBezTo>
                    <a:pt x="100" y="1"/>
                    <a:pt x="51" y="6"/>
                    <a:pt x="1" y="16"/>
                  </a:cubicBezTo>
                  <a:cubicBezTo>
                    <a:pt x="61" y="135"/>
                    <a:pt x="200" y="175"/>
                    <a:pt x="339" y="175"/>
                  </a:cubicBezTo>
                  <a:cubicBezTo>
                    <a:pt x="339" y="115"/>
                    <a:pt x="339" y="75"/>
                    <a:pt x="319" y="16"/>
                  </a:cubicBezTo>
                  <a:cubicBezTo>
                    <a:pt x="260" y="6"/>
                    <a:pt x="205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7809;p9">
              <a:extLst>
                <a:ext uri="{FF2B5EF4-FFF2-40B4-BE49-F238E27FC236}">
                  <a16:creationId xmlns:a16="http://schemas.microsoft.com/office/drawing/2014/main" id="{216F2270-6A44-40ED-AE2F-830A257FC572}"/>
                </a:ext>
              </a:extLst>
            </p:cNvPr>
            <p:cNvSpPr/>
            <p:nvPr/>
          </p:nvSpPr>
          <p:spPr>
            <a:xfrm>
              <a:off x="3982800" y="442055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0"/>
                    <a:pt x="200" y="160"/>
                    <a:pt x="339" y="160"/>
                  </a:cubicBezTo>
                  <a:cubicBezTo>
                    <a:pt x="339" y="100"/>
                    <a:pt x="319" y="80"/>
                    <a:pt x="319" y="21"/>
                  </a:cubicBezTo>
                  <a:cubicBezTo>
                    <a:pt x="200" y="21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7810;p9">
              <a:extLst>
                <a:ext uri="{FF2B5EF4-FFF2-40B4-BE49-F238E27FC236}">
                  <a16:creationId xmlns:a16="http://schemas.microsoft.com/office/drawing/2014/main" id="{55A4ACAA-5BF4-4600-A2A5-439545509E79}"/>
                </a:ext>
              </a:extLst>
            </p:cNvPr>
            <p:cNvSpPr/>
            <p:nvPr/>
          </p:nvSpPr>
          <p:spPr>
            <a:xfrm>
              <a:off x="4665125" y="3787900"/>
              <a:ext cx="32350" cy="16200"/>
            </a:xfrm>
            <a:custGeom>
              <a:avLst/>
              <a:gdLst/>
              <a:ahLst/>
              <a:cxnLst/>
              <a:rect l="l" t="t" r="r" b="b"/>
              <a:pathLst>
                <a:path w="1294" h="648" extrusionOk="0">
                  <a:moveTo>
                    <a:pt x="114" y="0"/>
                  </a:moveTo>
                  <a:cubicBezTo>
                    <a:pt x="102" y="0"/>
                    <a:pt x="91" y="1"/>
                    <a:pt x="80" y="3"/>
                  </a:cubicBezTo>
                  <a:cubicBezTo>
                    <a:pt x="60" y="23"/>
                    <a:pt x="20" y="23"/>
                    <a:pt x="1" y="43"/>
                  </a:cubicBezTo>
                  <a:lnTo>
                    <a:pt x="1" y="143"/>
                  </a:lnTo>
                  <a:cubicBezTo>
                    <a:pt x="1" y="162"/>
                    <a:pt x="20" y="182"/>
                    <a:pt x="60" y="222"/>
                  </a:cubicBezTo>
                  <a:cubicBezTo>
                    <a:pt x="199" y="361"/>
                    <a:pt x="478" y="341"/>
                    <a:pt x="597" y="540"/>
                  </a:cubicBezTo>
                  <a:cubicBezTo>
                    <a:pt x="697" y="560"/>
                    <a:pt x="796" y="560"/>
                    <a:pt x="896" y="600"/>
                  </a:cubicBezTo>
                  <a:cubicBezTo>
                    <a:pt x="967" y="624"/>
                    <a:pt x="1041" y="648"/>
                    <a:pt x="1106" y="648"/>
                  </a:cubicBezTo>
                  <a:cubicBezTo>
                    <a:pt x="1205" y="648"/>
                    <a:pt x="1282" y="593"/>
                    <a:pt x="1294" y="401"/>
                  </a:cubicBezTo>
                  <a:cubicBezTo>
                    <a:pt x="1254" y="322"/>
                    <a:pt x="1194" y="262"/>
                    <a:pt x="1114" y="242"/>
                  </a:cubicBezTo>
                  <a:cubicBezTo>
                    <a:pt x="995" y="162"/>
                    <a:pt x="896" y="103"/>
                    <a:pt x="776" y="23"/>
                  </a:cubicBezTo>
                  <a:cubicBezTo>
                    <a:pt x="698" y="119"/>
                    <a:pt x="624" y="152"/>
                    <a:pt x="552" y="152"/>
                  </a:cubicBezTo>
                  <a:cubicBezTo>
                    <a:pt x="398" y="152"/>
                    <a:pt x="255" y="0"/>
                    <a:pt x="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7811;p9">
              <a:extLst>
                <a:ext uri="{FF2B5EF4-FFF2-40B4-BE49-F238E27FC236}">
                  <a16:creationId xmlns:a16="http://schemas.microsoft.com/office/drawing/2014/main" id="{4C0C16A7-9718-4F3A-8590-3012A169C1C1}"/>
                </a:ext>
              </a:extLst>
            </p:cNvPr>
            <p:cNvSpPr/>
            <p:nvPr/>
          </p:nvSpPr>
          <p:spPr>
            <a:xfrm>
              <a:off x="4350325" y="3587350"/>
              <a:ext cx="17925" cy="14150"/>
            </a:xfrm>
            <a:custGeom>
              <a:avLst/>
              <a:gdLst/>
              <a:ahLst/>
              <a:cxnLst/>
              <a:rect l="l" t="t" r="r" b="b"/>
              <a:pathLst>
                <a:path w="717" h="566" extrusionOk="0">
                  <a:moveTo>
                    <a:pt x="358" y="0"/>
                  </a:moveTo>
                  <a:cubicBezTo>
                    <a:pt x="216" y="0"/>
                    <a:pt x="91" y="36"/>
                    <a:pt x="0" y="188"/>
                  </a:cubicBezTo>
                  <a:cubicBezTo>
                    <a:pt x="60" y="307"/>
                    <a:pt x="199" y="367"/>
                    <a:pt x="299" y="386"/>
                  </a:cubicBezTo>
                  <a:cubicBezTo>
                    <a:pt x="378" y="406"/>
                    <a:pt x="438" y="446"/>
                    <a:pt x="518" y="506"/>
                  </a:cubicBezTo>
                  <a:cubicBezTo>
                    <a:pt x="557" y="506"/>
                    <a:pt x="637" y="526"/>
                    <a:pt x="697" y="566"/>
                  </a:cubicBezTo>
                  <a:cubicBezTo>
                    <a:pt x="717" y="327"/>
                    <a:pt x="617" y="168"/>
                    <a:pt x="498" y="9"/>
                  </a:cubicBezTo>
                  <a:cubicBezTo>
                    <a:pt x="450" y="4"/>
                    <a:pt x="403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7812;p9">
              <a:extLst>
                <a:ext uri="{FF2B5EF4-FFF2-40B4-BE49-F238E27FC236}">
                  <a16:creationId xmlns:a16="http://schemas.microsoft.com/office/drawing/2014/main" id="{387060B8-9AA4-47AA-BEB1-24B2FBCB9278}"/>
                </a:ext>
              </a:extLst>
            </p:cNvPr>
            <p:cNvSpPr/>
            <p:nvPr/>
          </p:nvSpPr>
          <p:spPr>
            <a:xfrm>
              <a:off x="4276725" y="3556600"/>
              <a:ext cx="28875" cy="9100"/>
            </a:xfrm>
            <a:custGeom>
              <a:avLst/>
              <a:gdLst/>
              <a:ahLst/>
              <a:cxnLst/>
              <a:rect l="l" t="t" r="r" b="b"/>
              <a:pathLst>
                <a:path w="1155" h="364" extrusionOk="0">
                  <a:moveTo>
                    <a:pt x="309" y="0"/>
                  </a:moveTo>
                  <a:cubicBezTo>
                    <a:pt x="194" y="0"/>
                    <a:pt x="90" y="25"/>
                    <a:pt x="0" y="125"/>
                  </a:cubicBezTo>
                  <a:cubicBezTo>
                    <a:pt x="80" y="144"/>
                    <a:pt x="179" y="164"/>
                    <a:pt x="259" y="204"/>
                  </a:cubicBezTo>
                  <a:cubicBezTo>
                    <a:pt x="338" y="204"/>
                    <a:pt x="418" y="264"/>
                    <a:pt x="498" y="323"/>
                  </a:cubicBezTo>
                  <a:cubicBezTo>
                    <a:pt x="557" y="363"/>
                    <a:pt x="597" y="363"/>
                    <a:pt x="657" y="363"/>
                  </a:cubicBezTo>
                  <a:cubicBezTo>
                    <a:pt x="680" y="356"/>
                    <a:pt x="707" y="354"/>
                    <a:pt x="734" y="354"/>
                  </a:cubicBezTo>
                  <a:cubicBezTo>
                    <a:pt x="782" y="354"/>
                    <a:pt x="836" y="361"/>
                    <a:pt x="889" y="361"/>
                  </a:cubicBezTo>
                  <a:cubicBezTo>
                    <a:pt x="984" y="361"/>
                    <a:pt x="1080" y="340"/>
                    <a:pt x="1154" y="224"/>
                  </a:cubicBezTo>
                  <a:cubicBezTo>
                    <a:pt x="1055" y="204"/>
                    <a:pt x="975" y="204"/>
                    <a:pt x="876" y="164"/>
                  </a:cubicBezTo>
                  <a:cubicBezTo>
                    <a:pt x="816" y="125"/>
                    <a:pt x="756" y="65"/>
                    <a:pt x="677" y="25"/>
                  </a:cubicBezTo>
                  <a:cubicBezTo>
                    <a:pt x="547" y="25"/>
                    <a:pt x="423" y="0"/>
                    <a:pt x="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7813;p9">
              <a:extLst>
                <a:ext uri="{FF2B5EF4-FFF2-40B4-BE49-F238E27FC236}">
                  <a16:creationId xmlns:a16="http://schemas.microsoft.com/office/drawing/2014/main" id="{36281213-A0E0-4449-916B-DD0F3F53D0F4}"/>
                </a:ext>
              </a:extLst>
            </p:cNvPr>
            <p:cNvSpPr/>
            <p:nvPr/>
          </p:nvSpPr>
          <p:spPr>
            <a:xfrm>
              <a:off x="4500025" y="3731450"/>
              <a:ext cx="30850" cy="8725"/>
            </a:xfrm>
            <a:custGeom>
              <a:avLst/>
              <a:gdLst/>
              <a:ahLst/>
              <a:cxnLst/>
              <a:rect l="l" t="t" r="r" b="b"/>
              <a:pathLst>
                <a:path w="1234" h="349" extrusionOk="0">
                  <a:moveTo>
                    <a:pt x="188" y="1"/>
                  </a:moveTo>
                  <a:cubicBezTo>
                    <a:pt x="126" y="1"/>
                    <a:pt x="63" y="5"/>
                    <a:pt x="0" y="13"/>
                  </a:cubicBezTo>
                  <a:cubicBezTo>
                    <a:pt x="292" y="240"/>
                    <a:pt x="636" y="348"/>
                    <a:pt x="991" y="348"/>
                  </a:cubicBezTo>
                  <a:cubicBezTo>
                    <a:pt x="1071" y="348"/>
                    <a:pt x="1152" y="343"/>
                    <a:pt x="1233" y="332"/>
                  </a:cubicBezTo>
                  <a:cubicBezTo>
                    <a:pt x="910" y="144"/>
                    <a:pt x="557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7814;p9">
              <a:extLst>
                <a:ext uri="{FF2B5EF4-FFF2-40B4-BE49-F238E27FC236}">
                  <a16:creationId xmlns:a16="http://schemas.microsoft.com/office/drawing/2014/main" id="{CBE9EA41-821A-4CA1-BE3F-ACF6C6A964DD}"/>
                </a:ext>
              </a:extLst>
            </p:cNvPr>
            <p:cNvSpPr/>
            <p:nvPr/>
          </p:nvSpPr>
          <p:spPr>
            <a:xfrm>
              <a:off x="4442825" y="3639775"/>
              <a:ext cx="12950" cy="7975"/>
            </a:xfrm>
            <a:custGeom>
              <a:avLst/>
              <a:gdLst/>
              <a:ahLst/>
              <a:cxnLst/>
              <a:rect l="l" t="t" r="r" b="b"/>
              <a:pathLst>
                <a:path w="518" h="319" extrusionOk="0">
                  <a:moveTo>
                    <a:pt x="0" y="0"/>
                  </a:moveTo>
                  <a:cubicBezTo>
                    <a:pt x="140" y="179"/>
                    <a:pt x="319" y="279"/>
                    <a:pt x="518" y="319"/>
                  </a:cubicBezTo>
                  <a:cubicBezTo>
                    <a:pt x="498" y="0"/>
                    <a:pt x="2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7815;p9">
              <a:extLst>
                <a:ext uri="{FF2B5EF4-FFF2-40B4-BE49-F238E27FC236}">
                  <a16:creationId xmlns:a16="http://schemas.microsoft.com/office/drawing/2014/main" id="{3F4A15C6-58C0-45DA-B334-13816FBA5A74}"/>
                </a:ext>
              </a:extLst>
            </p:cNvPr>
            <p:cNvSpPr/>
            <p:nvPr/>
          </p:nvSpPr>
          <p:spPr>
            <a:xfrm>
              <a:off x="4472675" y="3655950"/>
              <a:ext cx="8475" cy="7725"/>
            </a:xfrm>
            <a:custGeom>
              <a:avLst/>
              <a:gdLst/>
              <a:ahLst/>
              <a:cxnLst/>
              <a:rect l="l" t="t" r="r" b="b"/>
              <a:pathLst>
                <a:path w="339" h="309" extrusionOk="0">
                  <a:moveTo>
                    <a:pt x="188" y="1"/>
                  </a:moveTo>
                  <a:cubicBezTo>
                    <a:pt x="144" y="1"/>
                    <a:pt x="84" y="32"/>
                    <a:pt x="0" y="109"/>
                  </a:cubicBezTo>
                  <a:cubicBezTo>
                    <a:pt x="119" y="169"/>
                    <a:pt x="239" y="229"/>
                    <a:pt x="338" y="308"/>
                  </a:cubicBezTo>
                  <a:cubicBezTo>
                    <a:pt x="310" y="169"/>
                    <a:pt x="292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7816;p9">
              <a:extLst>
                <a:ext uri="{FF2B5EF4-FFF2-40B4-BE49-F238E27FC236}">
                  <a16:creationId xmlns:a16="http://schemas.microsoft.com/office/drawing/2014/main" id="{CFF7B030-1C83-47D1-BAAE-A744F6D17A2B}"/>
                </a:ext>
              </a:extLst>
            </p:cNvPr>
            <p:cNvSpPr/>
            <p:nvPr/>
          </p:nvSpPr>
          <p:spPr>
            <a:xfrm>
              <a:off x="4648225" y="3780150"/>
              <a:ext cx="13450" cy="5350"/>
            </a:xfrm>
            <a:custGeom>
              <a:avLst/>
              <a:gdLst/>
              <a:ahLst/>
              <a:cxnLst/>
              <a:rect l="l" t="t" r="r" b="b"/>
              <a:pathLst>
                <a:path w="538" h="214" extrusionOk="0">
                  <a:moveTo>
                    <a:pt x="206" y="0"/>
                  </a:moveTo>
                  <a:cubicBezTo>
                    <a:pt x="140" y="0"/>
                    <a:pt x="70" y="9"/>
                    <a:pt x="0" y="15"/>
                  </a:cubicBezTo>
                  <a:cubicBezTo>
                    <a:pt x="139" y="214"/>
                    <a:pt x="338" y="214"/>
                    <a:pt x="537" y="214"/>
                  </a:cubicBezTo>
                  <a:cubicBezTo>
                    <a:pt x="470" y="38"/>
                    <a:pt x="347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7817;p9">
              <a:extLst>
                <a:ext uri="{FF2B5EF4-FFF2-40B4-BE49-F238E27FC236}">
                  <a16:creationId xmlns:a16="http://schemas.microsoft.com/office/drawing/2014/main" id="{7ED218A7-F79C-471A-9502-F188C2415356}"/>
                </a:ext>
              </a:extLst>
            </p:cNvPr>
            <p:cNvSpPr/>
            <p:nvPr/>
          </p:nvSpPr>
          <p:spPr>
            <a:xfrm>
              <a:off x="4634300" y="3775625"/>
              <a:ext cx="14450" cy="4425"/>
            </a:xfrm>
            <a:custGeom>
              <a:avLst/>
              <a:gdLst/>
              <a:ahLst/>
              <a:cxnLst/>
              <a:rect l="l" t="t" r="r" b="b"/>
              <a:pathLst>
                <a:path w="578" h="177" extrusionOk="0">
                  <a:moveTo>
                    <a:pt x="225" y="1"/>
                  </a:moveTo>
                  <a:cubicBezTo>
                    <a:pt x="152" y="1"/>
                    <a:pt x="76" y="10"/>
                    <a:pt x="0" y="17"/>
                  </a:cubicBezTo>
                  <a:cubicBezTo>
                    <a:pt x="179" y="156"/>
                    <a:pt x="378" y="176"/>
                    <a:pt x="577" y="176"/>
                  </a:cubicBezTo>
                  <a:cubicBezTo>
                    <a:pt x="486" y="33"/>
                    <a:pt x="362" y="1"/>
                    <a:pt x="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7818;p9">
              <a:extLst>
                <a:ext uri="{FF2B5EF4-FFF2-40B4-BE49-F238E27FC236}">
                  <a16:creationId xmlns:a16="http://schemas.microsoft.com/office/drawing/2014/main" id="{05AAC019-99AD-4A1E-A295-1387D9C1B87D}"/>
                </a:ext>
              </a:extLst>
            </p:cNvPr>
            <p:cNvSpPr/>
            <p:nvPr/>
          </p:nvSpPr>
          <p:spPr>
            <a:xfrm>
              <a:off x="4535325" y="3741125"/>
              <a:ext cx="9975" cy="3350"/>
            </a:xfrm>
            <a:custGeom>
              <a:avLst/>
              <a:gdLst/>
              <a:ahLst/>
              <a:cxnLst/>
              <a:rect l="l" t="t" r="r" b="b"/>
              <a:pathLst>
                <a:path w="399" h="134" extrusionOk="0">
                  <a:moveTo>
                    <a:pt x="61" y="1"/>
                  </a:moveTo>
                  <a:cubicBezTo>
                    <a:pt x="42" y="1"/>
                    <a:pt x="21" y="2"/>
                    <a:pt x="1" y="4"/>
                  </a:cubicBezTo>
                  <a:cubicBezTo>
                    <a:pt x="73" y="105"/>
                    <a:pt x="176" y="133"/>
                    <a:pt x="281" y="133"/>
                  </a:cubicBezTo>
                  <a:cubicBezTo>
                    <a:pt x="320" y="133"/>
                    <a:pt x="360" y="129"/>
                    <a:pt x="398" y="124"/>
                  </a:cubicBezTo>
                  <a:cubicBezTo>
                    <a:pt x="295" y="55"/>
                    <a:pt x="191" y="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7819;p9">
              <a:extLst>
                <a:ext uri="{FF2B5EF4-FFF2-40B4-BE49-F238E27FC236}">
                  <a16:creationId xmlns:a16="http://schemas.microsoft.com/office/drawing/2014/main" id="{3F7DA825-A427-488C-9DC3-7A97F90D5E1C}"/>
                </a:ext>
              </a:extLst>
            </p:cNvPr>
            <p:cNvSpPr/>
            <p:nvPr/>
          </p:nvSpPr>
          <p:spPr>
            <a:xfrm>
              <a:off x="4358275" y="3596500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" y="1"/>
                  </a:moveTo>
                  <a:cubicBezTo>
                    <a:pt x="34" y="83"/>
                    <a:pt x="95" y="125"/>
                    <a:pt x="172" y="125"/>
                  </a:cubicBezTo>
                  <a:cubicBezTo>
                    <a:pt x="187" y="125"/>
                    <a:pt x="203" y="123"/>
                    <a:pt x="220" y="120"/>
                  </a:cubicBezTo>
                  <a:cubicBezTo>
                    <a:pt x="180" y="4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7820;p9">
              <a:extLst>
                <a:ext uri="{FF2B5EF4-FFF2-40B4-BE49-F238E27FC236}">
                  <a16:creationId xmlns:a16="http://schemas.microsoft.com/office/drawing/2014/main" id="{0489E34E-FB77-4ACB-846B-B5B5C402156E}"/>
                </a:ext>
              </a:extLst>
            </p:cNvPr>
            <p:cNvSpPr/>
            <p:nvPr/>
          </p:nvSpPr>
          <p:spPr>
            <a:xfrm>
              <a:off x="4458750" y="3649225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40"/>
                    <a:pt x="159" y="120"/>
                    <a:pt x="239" y="179"/>
                  </a:cubicBezTo>
                  <a:cubicBezTo>
                    <a:pt x="179" y="80"/>
                    <a:pt x="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7821;p9">
              <a:extLst>
                <a:ext uri="{FF2B5EF4-FFF2-40B4-BE49-F238E27FC236}">
                  <a16:creationId xmlns:a16="http://schemas.microsoft.com/office/drawing/2014/main" id="{CFC10A23-5D75-4726-A855-46003B3C3B8B}"/>
                </a:ext>
              </a:extLst>
            </p:cNvPr>
            <p:cNvSpPr/>
            <p:nvPr/>
          </p:nvSpPr>
          <p:spPr>
            <a:xfrm>
              <a:off x="4463700" y="3653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00" y="120"/>
                    <a:pt x="200" y="140"/>
                  </a:cubicBezTo>
                  <a:cubicBezTo>
                    <a:pt x="140" y="80"/>
                    <a:pt x="8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7822;p9">
              <a:extLst>
                <a:ext uri="{FF2B5EF4-FFF2-40B4-BE49-F238E27FC236}">
                  <a16:creationId xmlns:a16="http://schemas.microsoft.com/office/drawing/2014/main" id="{E6B5DA58-2231-40B4-98F4-12D36D978BC3}"/>
                </a:ext>
              </a:extLst>
            </p:cNvPr>
            <p:cNvSpPr/>
            <p:nvPr/>
          </p:nvSpPr>
          <p:spPr>
            <a:xfrm>
              <a:off x="4437850" y="3635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20" y="100"/>
                    <a:pt x="199" y="159"/>
                  </a:cubicBezTo>
                  <a:cubicBezTo>
                    <a:pt x="120" y="10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7823;p9">
              <a:extLst>
                <a:ext uri="{FF2B5EF4-FFF2-40B4-BE49-F238E27FC236}">
                  <a16:creationId xmlns:a16="http://schemas.microsoft.com/office/drawing/2014/main" id="{5B415DF6-E795-4E81-8AFA-3B1DDF29D20D}"/>
                </a:ext>
              </a:extLst>
            </p:cNvPr>
            <p:cNvSpPr/>
            <p:nvPr/>
          </p:nvSpPr>
          <p:spPr>
            <a:xfrm>
              <a:off x="4271750" y="3565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20" y="80"/>
                    <a:pt x="80" y="159"/>
                    <a:pt x="179" y="159"/>
                  </a:cubicBezTo>
                  <a:cubicBezTo>
                    <a:pt x="160" y="6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7824;p9">
              <a:extLst>
                <a:ext uri="{FF2B5EF4-FFF2-40B4-BE49-F238E27FC236}">
                  <a16:creationId xmlns:a16="http://schemas.microsoft.com/office/drawing/2014/main" id="{224CD512-A354-4E2A-82E9-3EF8E24CE6B2}"/>
                </a:ext>
              </a:extLst>
            </p:cNvPr>
            <p:cNvSpPr/>
            <p:nvPr/>
          </p:nvSpPr>
          <p:spPr>
            <a:xfrm>
              <a:off x="4283175" y="356170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1" y="0"/>
                  </a:moveTo>
                  <a:cubicBezTo>
                    <a:pt x="41" y="60"/>
                    <a:pt x="120" y="119"/>
                    <a:pt x="240" y="119"/>
                  </a:cubicBezTo>
                  <a:cubicBezTo>
                    <a:pt x="180" y="4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7825;p9">
              <a:extLst>
                <a:ext uri="{FF2B5EF4-FFF2-40B4-BE49-F238E27FC236}">
                  <a16:creationId xmlns:a16="http://schemas.microsoft.com/office/drawing/2014/main" id="{9B92CD47-48FE-43BD-9796-E01A502E8408}"/>
                </a:ext>
              </a:extLst>
            </p:cNvPr>
            <p:cNvSpPr/>
            <p:nvPr/>
          </p:nvSpPr>
          <p:spPr>
            <a:xfrm>
              <a:off x="4679550" y="3784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60"/>
                    <a:pt x="120" y="100"/>
                    <a:pt x="179" y="179"/>
                  </a:cubicBezTo>
                  <a:cubicBezTo>
                    <a:pt x="160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7826;p9">
              <a:extLst>
                <a:ext uri="{FF2B5EF4-FFF2-40B4-BE49-F238E27FC236}">
                  <a16:creationId xmlns:a16="http://schemas.microsoft.com/office/drawing/2014/main" id="{BB53B85B-B44C-4F7E-BFD7-595893E0BCCB}"/>
                </a:ext>
              </a:extLst>
            </p:cNvPr>
            <p:cNvSpPr/>
            <p:nvPr/>
          </p:nvSpPr>
          <p:spPr>
            <a:xfrm>
              <a:off x="4661150" y="3784500"/>
              <a:ext cx="5500" cy="5400"/>
            </a:xfrm>
            <a:custGeom>
              <a:avLst/>
              <a:gdLst/>
              <a:ahLst/>
              <a:cxnLst/>
              <a:rect l="l" t="t" r="r" b="b"/>
              <a:pathLst>
                <a:path w="220" h="216" extrusionOk="0">
                  <a:moveTo>
                    <a:pt x="0" y="0"/>
                  </a:moveTo>
                  <a:lnTo>
                    <a:pt x="0" y="179"/>
                  </a:lnTo>
                  <a:cubicBezTo>
                    <a:pt x="28" y="193"/>
                    <a:pt x="46" y="216"/>
                    <a:pt x="67" y="216"/>
                  </a:cubicBezTo>
                  <a:cubicBezTo>
                    <a:pt x="77" y="216"/>
                    <a:pt x="87" y="211"/>
                    <a:pt x="100" y="199"/>
                  </a:cubicBezTo>
                  <a:cubicBezTo>
                    <a:pt x="120" y="199"/>
                    <a:pt x="160" y="179"/>
                    <a:pt x="199" y="159"/>
                  </a:cubicBezTo>
                  <a:lnTo>
                    <a:pt x="219" y="139"/>
                  </a:lnTo>
                  <a:cubicBezTo>
                    <a:pt x="140" y="8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7827;p9">
              <a:extLst>
                <a:ext uri="{FF2B5EF4-FFF2-40B4-BE49-F238E27FC236}">
                  <a16:creationId xmlns:a16="http://schemas.microsoft.com/office/drawing/2014/main" id="{2683A30E-9000-4E62-8270-A527C8DF844A}"/>
                </a:ext>
              </a:extLst>
            </p:cNvPr>
            <p:cNvSpPr/>
            <p:nvPr/>
          </p:nvSpPr>
          <p:spPr>
            <a:xfrm>
              <a:off x="4675075" y="378150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0" y="1"/>
                  </a:moveTo>
                  <a:cubicBezTo>
                    <a:pt x="60" y="21"/>
                    <a:pt x="100" y="80"/>
                    <a:pt x="179" y="120"/>
                  </a:cubicBezTo>
                  <a:cubicBezTo>
                    <a:pt x="159" y="60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7828;p9">
              <a:extLst>
                <a:ext uri="{FF2B5EF4-FFF2-40B4-BE49-F238E27FC236}">
                  <a16:creationId xmlns:a16="http://schemas.microsoft.com/office/drawing/2014/main" id="{14430631-82C4-44B0-95E0-D1F58582ADF7}"/>
                </a:ext>
              </a:extLst>
            </p:cNvPr>
            <p:cNvSpPr/>
            <p:nvPr/>
          </p:nvSpPr>
          <p:spPr>
            <a:xfrm>
              <a:off x="4666625" y="3776025"/>
              <a:ext cx="5475" cy="3150"/>
            </a:xfrm>
            <a:custGeom>
              <a:avLst/>
              <a:gdLst/>
              <a:ahLst/>
              <a:cxnLst/>
              <a:rect l="l" t="t" r="r" b="b"/>
              <a:pathLst>
                <a:path w="219" h="126" extrusionOk="0">
                  <a:moveTo>
                    <a:pt x="0" y="1"/>
                  </a:moveTo>
                  <a:cubicBezTo>
                    <a:pt x="33" y="84"/>
                    <a:pt x="94" y="125"/>
                    <a:pt x="171" y="125"/>
                  </a:cubicBezTo>
                  <a:cubicBezTo>
                    <a:pt x="186" y="125"/>
                    <a:pt x="202" y="124"/>
                    <a:pt x="219" y="120"/>
                  </a:cubicBezTo>
                  <a:cubicBezTo>
                    <a:pt x="17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7829;p9">
              <a:extLst>
                <a:ext uri="{FF2B5EF4-FFF2-40B4-BE49-F238E27FC236}">
                  <a16:creationId xmlns:a16="http://schemas.microsoft.com/office/drawing/2014/main" id="{484DD26E-24A5-48E7-9E34-66E3E280C973}"/>
                </a:ext>
              </a:extLst>
            </p:cNvPr>
            <p:cNvSpPr/>
            <p:nvPr/>
          </p:nvSpPr>
          <p:spPr>
            <a:xfrm>
              <a:off x="5653300" y="4793050"/>
              <a:ext cx="61200" cy="97000"/>
            </a:xfrm>
            <a:custGeom>
              <a:avLst/>
              <a:gdLst/>
              <a:ahLst/>
              <a:cxnLst/>
              <a:rect l="l" t="t" r="r" b="b"/>
              <a:pathLst>
                <a:path w="2448" h="3880" extrusionOk="0">
                  <a:moveTo>
                    <a:pt x="2248" y="1"/>
                  </a:moveTo>
                  <a:cubicBezTo>
                    <a:pt x="1532" y="1"/>
                    <a:pt x="836" y="40"/>
                    <a:pt x="159" y="697"/>
                  </a:cubicBezTo>
                  <a:cubicBezTo>
                    <a:pt x="756" y="617"/>
                    <a:pt x="1214" y="558"/>
                    <a:pt x="1651" y="498"/>
                  </a:cubicBezTo>
                  <a:cubicBezTo>
                    <a:pt x="1730" y="474"/>
                    <a:pt x="1809" y="450"/>
                    <a:pt x="1879" y="450"/>
                  </a:cubicBezTo>
                  <a:cubicBezTo>
                    <a:pt x="1983" y="450"/>
                    <a:pt x="2065" y="505"/>
                    <a:pt x="2089" y="697"/>
                  </a:cubicBezTo>
                  <a:cubicBezTo>
                    <a:pt x="2089" y="955"/>
                    <a:pt x="1950" y="1055"/>
                    <a:pt x="1711" y="1055"/>
                  </a:cubicBezTo>
                  <a:cubicBezTo>
                    <a:pt x="1114" y="1055"/>
                    <a:pt x="537" y="1313"/>
                    <a:pt x="0" y="1552"/>
                  </a:cubicBezTo>
                  <a:cubicBezTo>
                    <a:pt x="93" y="1697"/>
                    <a:pt x="203" y="1743"/>
                    <a:pt x="322" y="1743"/>
                  </a:cubicBezTo>
                  <a:cubicBezTo>
                    <a:pt x="516" y="1743"/>
                    <a:pt x="733" y="1621"/>
                    <a:pt x="936" y="1621"/>
                  </a:cubicBezTo>
                  <a:cubicBezTo>
                    <a:pt x="1033" y="1621"/>
                    <a:pt x="1127" y="1649"/>
                    <a:pt x="1214" y="1731"/>
                  </a:cubicBezTo>
                  <a:cubicBezTo>
                    <a:pt x="1490" y="1676"/>
                    <a:pt x="1680" y="1638"/>
                    <a:pt x="1810" y="1638"/>
                  </a:cubicBezTo>
                  <a:cubicBezTo>
                    <a:pt x="2100" y="1638"/>
                    <a:pt x="2095" y="1829"/>
                    <a:pt x="2109" y="2447"/>
                  </a:cubicBezTo>
                  <a:cubicBezTo>
                    <a:pt x="2129" y="2925"/>
                    <a:pt x="1930" y="3422"/>
                    <a:pt x="2248" y="3880"/>
                  </a:cubicBezTo>
                  <a:cubicBezTo>
                    <a:pt x="2308" y="3820"/>
                    <a:pt x="2348" y="3780"/>
                    <a:pt x="2328" y="3701"/>
                  </a:cubicBezTo>
                  <a:lnTo>
                    <a:pt x="2328" y="3502"/>
                  </a:lnTo>
                  <a:lnTo>
                    <a:pt x="2328" y="3303"/>
                  </a:lnTo>
                  <a:lnTo>
                    <a:pt x="2328" y="3104"/>
                  </a:lnTo>
                  <a:lnTo>
                    <a:pt x="2328" y="2785"/>
                  </a:lnTo>
                  <a:lnTo>
                    <a:pt x="2328" y="2567"/>
                  </a:lnTo>
                  <a:lnTo>
                    <a:pt x="2328" y="2328"/>
                  </a:lnTo>
                  <a:lnTo>
                    <a:pt x="2328" y="2089"/>
                  </a:lnTo>
                  <a:cubicBezTo>
                    <a:pt x="2308" y="1791"/>
                    <a:pt x="2447" y="1492"/>
                    <a:pt x="2427" y="1194"/>
                  </a:cubicBezTo>
                  <a:lnTo>
                    <a:pt x="2427" y="916"/>
                  </a:lnTo>
                  <a:cubicBezTo>
                    <a:pt x="2348" y="617"/>
                    <a:pt x="2427" y="299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7830;p9">
              <a:extLst>
                <a:ext uri="{FF2B5EF4-FFF2-40B4-BE49-F238E27FC236}">
                  <a16:creationId xmlns:a16="http://schemas.microsoft.com/office/drawing/2014/main" id="{980464B4-2228-47B4-B5B5-0988A41CD18F}"/>
                </a:ext>
              </a:extLst>
            </p:cNvPr>
            <p:cNvSpPr/>
            <p:nvPr/>
          </p:nvSpPr>
          <p:spPr>
            <a:xfrm>
              <a:off x="5558800" y="4827925"/>
              <a:ext cx="124850" cy="35275"/>
            </a:xfrm>
            <a:custGeom>
              <a:avLst/>
              <a:gdLst/>
              <a:ahLst/>
              <a:cxnLst/>
              <a:rect l="l" t="t" r="r" b="b"/>
              <a:pathLst>
                <a:path w="4994" h="1411" extrusionOk="0">
                  <a:moveTo>
                    <a:pt x="4749" y="0"/>
                  </a:moveTo>
                  <a:cubicBezTo>
                    <a:pt x="4703" y="0"/>
                    <a:pt x="4651" y="13"/>
                    <a:pt x="4596" y="38"/>
                  </a:cubicBezTo>
                  <a:cubicBezTo>
                    <a:pt x="4414" y="129"/>
                    <a:pt x="4231" y="169"/>
                    <a:pt x="4043" y="169"/>
                  </a:cubicBezTo>
                  <a:cubicBezTo>
                    <a:pt x="3944" y="169"/>
                    <a:pt x="3844" y="158"/>
                    <a:pt x="3741" y="137"/>
                  </a:cubicBezTo>
                  <a:cubicBezTo>
                    <a:pt x="3382" y="237"/>
                    <a:pt x="3024" y="396"/>
                    <a:pt x="2646" y="396"/>
                  </a:cubicBezTo>
                  <a:cubicBezTo>
                    <a:pt x="1751" y="475"/>
                    <a:pt x="936" y="794"/>
                    <a:pt x="60" y="993"/>
                  </a:cubicBezTo>
                  <a:cubicBezTo>
                    <a:pt x="1" y="1132"/>
                    <a:pt x="1" y="1291"/>
                    <a:pt x="100" y="1410"/>
                  </a:cubicBezTo>
                  <a:cubicBezTo>
                    <a:pt x="339" y="1390"/>
                    <a:pt x="558" y="1410"/>
                    <a:pt x="796" y="1331"/>
                  </a:cubicBezTo>
                  <a:cubicBezTo>
                    <a:pt x="2149" y="893"/>
                    <a:pt x="3601" y="694"/>
                    <a:pt x="4994" y="316"/>
                  </a:cubicBezTo>
                  <a:cubicBezTo>
                    <a:pt x="4979" y="108"/>
                    <a:pt x="4886" y="0"/>
                    <a:pt x="4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7831;p9">
              <a:extLst>
                <a:ext uri="{FF2B5EF4-FFF2-40B4-BE49-F238E27FC236}">
                  <a16:creationId xmlns:a16="http://schemas.microsoft.com/office/drawing/2014/main" id="{F6C780E8-C9A2-43D4-94F4-F54D9135616B}"/>
                </a:ext>
              </a:extLst>
            </p:cNvPr>
            <p:cNvSpPr/>
            <p:nvPr/>
          </p:nvSpPr>
          <p:spPr>
            <a:xfrm>
              <a:off x="5127625" y="5110950"/>
              <a:ext cx="127850" cy="41275"/>
            </a:xfrm>
            <a:custGeom>
              <a:avLst/>
              <a:gdLst/>
              <a:ahLst/>
              <a:cxnLst/>
              <a:rect l="l" t="t" r="r" b="b"/>
              <a:pathLst>
                <a:path w="5114" h="1651" extrusionOk="0">
                  <a:moveTo>
                    <a:pt x="4596" y="1"/>
                  </a:moveTo>
                  <a:cubicBezTo>
                    <a:pt x="4556" y="1"/>
                    <a:pt x="4516" y="6"/>
                    <a:pt x="4477" y="16"/>
                  </a:cubicBezTo>
                  <a:cubicBezTo>
                    <a:pt x="4417" y="56"/>
                    <a:pt x="4317" y="135"/>
                    <a:pt x="4178" y="135"/>
                  </a:cubicBezTo>
                  <a:cubicBezTo>
                    <a:pt x="4158" y="137"/>
                    <a:pt x="4138" y="138"/>
                    <a:pt x="4119" y="138"/>
                  </a:cubicBezTo>
                  <a:cubicBezTo>
                    <a:pt x="4039" y="138"/>
                    <a:pt x="3961" y="125"/>
                    <a:pt x="3887" y="125"/>
                  </a:cubicBezTo>
                  <a:cubicBezTo>
                    <a:pt x="3795" y="125"/>
                    <a:pt x="3711" y="145"/>
                    <a:pt x="3641" y="235"/>
                  </a:cubicBezTo>
                  <a:cubicBezTo>
                    <a:pt x="3542" y="334"/>
                    <a:pt x="3382" y="314"/>
                    <a:pt x="3283" y="414"/>
                  </a:cubicBezTo>
                  <a:cubicBezTo>
                    <a:pt x="3203" y="480"/>
                    <a:pt x="3108" y="495"/>
                    <a:pt x="3008" y="495"/>
                  </a:cubicBezTo>
                  <a:cubicBezTo>
                    <a:pt x="2921" y="495"/>
                    <a:pt x="2829" y="484"/>
                    <a:pt x="2740" y="484"/>
                  </a:cubicBezTo>
                  <a:cubicBezTo>
                    <a:pt x="2626" y="484"/>
                    <a:pt x="2517" y="503"/>
                    <a:pt x="2428" y="593"/>
                  </a:cubicBezTo>
                  <a:cubicBezTo>
                    <a:pt x="2169" y="712"/>
                    <a:pt x="1891" y="752"/>
                    <a:pt x="1692" y="931"/>
                  </a:cubicBezTo>
                  <a:cubicBezTo>
                    <a:pt x="1550" y="1010"/>
                    <a:pt x="1410" y="1037"/>
                    <a:pt x="1270" y="1037"/>
                  </a:cubicBezTo>
                  <a:cubicBezTo>
                    <a:pt x="947" y="1037"/>
                    <a:pt x="627" y="890"/>
                    <a:pt x="301" y="890"/>
                  </a:cubicBezTo>
                  <a:cubicBezTo>
                    <a:pt x="235" y="890"/>
                    <a:pt x="168" y="896"/>
                    <a:pt x="100" y="911"/>
                  </a:cubicBezTo>
                  <a:cubicBezTo>
                    <a:pt x="1" y="1150"/>
                    <a:pt x="1" y="1408"/>
                    <a:pt x="140" y="1647"/>
                  </a:cubicBezTo>
                  <a:cubicBezTo>
                    <a:pt x="168" y="1650"/>
                    <a:pt x="196" y="1651"/>
                    <a:pt x="224" y="1651"/>
                  </a:cubicBezTo>
                  <a:cubicBezTo>
                    <a:pt x="546" y="1651"/>
                    <a:pt x="846" y="1486"/>
                    <a:pt x="1164" y="1486"/>
                  </a:cubicBezTo>
                  <a:cubicBezTo>
                    <a:pt x="1226" y="1486"/>
                    <a:pt x="1289" y="1493"/>
                    <a:pt x="1353" y="1508"/>
                  </a:cubicBezTo>
                  <a:cubicBezTo>
                    <a:pt x="1473" y="1508"/>
                    <a:pt x="1572" y="1488"/>
                    <a:pt x="1692" y="1488"/>
                  </a:cubicBezTo>
                  <a:cubicBezTo>
                    <a:pt x="1851" y="1329"/>
                    <a:pt x="2089" y="1448"/>
                    <a:pt x="2249" y="1309"/>
                  </a:cubicBezTo>
                  <a:cubicBezTo>
                    <a:pt x="3164" y="1010"/>
                    <a:pt x="4079" y="692"/>
                    <a:pt x="5034" y="394"/>
                  </a:cubicBezTo>
                  <a:cubicBezTo>
                    <a:pt x="5113" y="115"/>
                    <a:pt x="4855" y="95"/>
                    <a:pt x="4715" y="16"/>
                  </a:cubicBezTo>
                  <a:cubicBezTo>
                    <a:pt x="4675" y="6"/>
                    <a:pt x="4636" y="1"/>
                    <a:pt x="4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7832;p9">
              <a:extLst>
                <a:ext uri="{FF2B5EF4-FFF2-40B4-BE49-F238E27FC236}">
                  <a16:creationId xmlns:a16="http://schemas.microsoft.com/office/drawing/2014/main" id="{64F920BA-C2AF-4271-A465-AA136E6E55AF}"/>
                </a:ext>
              </a:extLst>
            </p:cNvPr>
            <p:cNvSpPr/>
            <p:nvPr/>
          </p:nvSpPr>
          <p:spPr>
            <a:xfrm>
              <a:off x="5128625" y="5148625"/>
              <a:ext cx="92525" cy="57400"/>
            </a:xfrm>
            <a:custGeom>
              <a:avLst/>
              <a:gdLst/>
              <a:ahLst/>
              <a:cxnLst/>
              <a:rect l="l" t="t" r="r" b="b"/>
              <a:pathLst>
                <a:path w="3701" h="2296" extrusionOk="0">
                  <a:moveTo>
                    <a:pt x="3601" y="1"/>
                  </a:moveTo>
                  <a:lnTo>
                    <a:pt x="3601" y="1"/>
                  </a:lnTo>
                  <a:cubicBezTo>
                    <a:pt x="2778" y="162"/>
                    <a:pt x="1938" y="388"/>
                    <a:pt x="1097" y="388"/>
                  </a:cubicBezTo>
                  <a:cubicBezTo>
                    <a:pt x="1003" y="388"/>
                    <a:pt x="910" y="385"/>
                    <a:pt x="816" y="379"/>
                  </a:cubicBezTo>
                  <a:cubicBezTo>
                    <a:pt x="774" y="402"/>
                    <a:pt x="734" y="411"/>
                    <a:pt x="694" y="411"/>
                  </a:cubicBezTo>
                  <a:cubicBezTo>
                    <a:pt x="549" y="411"/>
                    <a:pt x="416" y="290"/>
                    <a:pt x="268" y="290"/>
                  </a:cubicBezTo>
                  <a:cubicBezTo>
                    <a:pt x="245" y="290"/>
                    <a:pt x="223" y="293"/>
                    <a:pt x="199" y="299"/>
                  </a:cubicBezTo>
                  <a:cubicBezTo>
                    <a:pt x="100" y="339"/>
                    <a:pt x="0" y="399"/>
                    <a:pt x="120" y="518"/>
                  </a:cubicBezTo>
                  <a:cubicBezTo>
                    <a:pt x="140" y="578"/>
                    <a:pt x="140" y="598"/>
                    <a:pt x="120" y="637"/>
                  </a:cubicBezTo>
                  <a:cubicBezTo>
                    <a:pt x="140" y="717"/>
                    <a:pt x="219" y="797"/>
                    <a:pt x="239" y="816"/>
                  </a:cubicBezTo>
                  <a:cubicBezTo>
                    <a:pt x="438" y="995"/>
                    <a:pt x="180" y="1314"/>
                    <a:pt x="438" y="1493"/>
                  </a:cubicBezTo>
                  <a:cubicBezTo>
                    <a:pt x="518" y="1692"/>
                    <a:pt x="677" y="1811"/>
                    <a:pt x="677" y="2010"/>
                  </a:cubicBezTo>
                  <a:cubicBezTo>
                    <a:pt x="677" y="2090"/>
                    <a:pt x="737" y="2149"/>
                    <a:pt x="776" y="2209"/>
                  </a:cubicBezTo>
                  <a:cubicBezTo>
                    <a:pt x="822" y="2270"/>
                    <a:pt x="856" y="2296"/>
                    <a:pt x="905" y="2296"/>
                  </a:cubicBezTo>
                  <a:cubicBezTo>
                    <a:pt x="920" y="2296"/>
                    <a:pt x="937" y="2293"/>
                    <a:pt x="955" y="2288"/>
                  </a:cubicBezTo>
                  <a:cubicBezTo>
                    <a:pt x="1055" y="2229"/>
                    <a:pt x="1055" y="2149"/>
                    <a:pt x="1114" y="2070"/>
                  </a:cubicBezTo>
                  <a:cubicBezTo>
                    <a:pt x="1174" y="2030"/>
                    <a:pt x="1234" y="1970"/>
                    <a:pt x="1313" y="1911"/>
                  </a:cubicBezTo>
                  <a:cubicBezTo>
                    <a:pt x="1343" y="1881"/>
                    <a:pt x="1373" y="1866"/>
                    <a:pt x="1400" y="1866"/>
                  </a:cubicBezTo>
                  <a:cubicBezTo>
                    <a:pt x="1428" y="1866"/>
                    <a:pt x="1453" y="1881"/>
                    <a:pt x="1473" y="1911"/>
                  </a:cubicBezTo>
                  <a:cubicBezTo>
                    <a:pt x="1502" y="1940"/>
                    <a:pt x="1537" y="1955"/>
                    <a:pt x="1570" y="1955"/>
                  </a:cubicBezTo>
                  <a:cubicBezTo>
                    <a:pt x="1602" y="1955"/>
                    <a:pt x="1632" y="1940"/>
                    <a:pt x="1652" y="1911"/>
                  </a:cubicBezTo>
                  <a:lnTo>
                    <a:pt x="1652" y="1891"/>
                  </a:lnTo>
                  <a:cubicBezTo>
                    <a:pt x="1751" y="1791"/>
                    <a:pt x="1751" y="1692"/>
                    <a:pt x="1652" y="1572"/>
                  </a:cubicBezTo>
                  <a:lnTo>
                    <a:pt x="1134" y="1572"/>
                  </a:lnTo>
                  <a:cubicBezTo>
                    <a:pt x="916" y="1572"/>
                    <a:pt x="717" y="1493"/>
                    <a:pt x="697" y="1234"/>
                  </a:cubicBezTo>
                  <a:cubicBezTo>
                    <a:pt x="657" y="976"/>
                    <a:pt x="896" y="916"/>
                    <a:pt x="1095" y="896"/>
                  </a:cubicBezTo>
                  <a:cubicBezTo>
                    <a:pt x="1910" y="836"/>
                    <a:pt x="2686" y="637"/>
                    <a:pt x="3422" y="339"/>
                  </a:cubicBezTo>
                  <a:cubicBezTo>
                    <a:pt x="3522" y="240"/>
                    <a:pt x="3701" y="200"/>
                    <a:pt x="3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7833;p9">
              <a:extLst>
                <a:ext uri="{FF2B5EF4-FFF2-40B4-BE49-F238E27FC236}">
                  <a16:creationId xmlns:a16="http://schemas.microsoft.com/office/drawing/2014/main" id="{2F9F5A7E-6E3D-45FE-A710-E639FB238DB9}"/>
                </a:ext>
              </a:extLst>
            </p:cNvPr>
            <p:cNvSpPr/>
            <p:nvPr/>
          </p:nvSpPr>
          <p:spPr>
            <a:xfrm>
              <a:off x="5118675" y="5055100"/>
              <a:ext cx="89550" cy="43450"/>
            </a:xfrm>
            <a:custGeom>
              <a:avLst/>
              <a:gdLst/>
              <a:ahLst/>
              <a:cxnLst/>
              <a:rect l="l" t="t" r="r" b="b"/>
              <a:pathLst>
                <a:path w="3582" h="1738" extrusionOk="0">
                  <a:moveTo>
                    <a:pt x="3373" y="0"/>
                  </a:moveTo>
                  <a:cubicBezTo>
                    <a:pt x="2699" y="0"/>
                    <a:pt x="2076" y="173"/>
                    <a:pt x="1453" y="400"/>
                  </a:cubicBezTo>
                  <a:cubicBezTo>
                    <a:pt x="1213" y="504"/>
                    <a:pt x="1035" y="556"/>
                    <a:pt x="884" y="556"/>
                  </a:cubicBezTo>
                  <a:cubicBezTo>
                    <a:pt x="658" y="556"/>
                    <a:pt x="494" y="439"/>
                    <a:pt x="279" y="201"/>
                  </a:cubicBezTo>
                  <a:cubicBezTo>
                    <a:pt x="242" y="176"/>
                    <a:pt x="205" y="159"/>
                    <a:pt x="168" y="159"/>
                  </a:cubicBezTo>
                  <a:cubicBezTo>
                    <a:pt x="146" y="159"/>
                    <a:pt x="123" y="166"/>
                    <a:pt x="100" y="181"/>
                  </a:cubicBezTo>
                  <a:cubicBezTo>
                    <a:pt x="40" y="340"/>
                    <a:pt x="40" y="479"/>
                    <a:pt x="1" y="599"/>
                  </a:cubicBezTo>
                  <a:lnTo>
                    <a:pt x="1" y="678"/>
                  </a:lnTo>
                  <a:cubicBezTo>
                    <a:pt x="100" y="857"/>
                    <a:pt x="21" y="1096"/>
                    <a:pt x="120" y="1215"/>
                  </a:cubicBezTo>
                  <a:cubicBezTo>
                    <a:pt x="140" y="1275"/>
                    <a:pt x="140" y="1355"/>
                    <a:pt x="140" y="1394"/>
                  </a:cubicBezTo>
                  <a:cubicBezTo>
                    <a:pt x="120" y="1394"/>
                    <a:pt x="120" y="1394"/>
                    <a:pt x="100" y="1454"/>
                  </a:cubicBezTo>
                  <a:cubicBezTo>
                    <a:pt x="60" y="1494"/>
                    <a:pt x="100" y="1514"/>
                    <a:pt x="140" y="1573"/>
                  </a:cubicBezTo>
                  <a:cubicBezTo>
                    <a:pt x="160" y="1633"/>
                    <a:pt x="160" y="1653"/>
                    <a:pt x="160" y="1693"/>
                  </a:cubicBezTo>
                  <a:cubicBezTo>
                    <a:pt x="200" y="1723"/>
                    <a:pt x="234" y="1738"/>
                    <a:pt x="267" y="1738"/>
                  </a:cubicBezTo>
                  <a:cubicBezTo>
                    <a:pt x="299" y="1738"/>
                    <a:pt x="329" y="1723"/>
                    <a:pt x="359" y="1693"/>
                  </a:cubicBezTo>
                  <a:cubicBezTo>
                    <a:pt x="498" y="1494"/>
                    <a:pt x="299" y="1235"/>
                    <a:pt x="498" y="1056"/>
                  </a:cubicBezTo>
                  <a:cubicBezTo>
                    <a:pt x="1493" y="857"/>
                    <a:pt x="2507" y="658"/>
                    <a:pt x="3482" y="340"/>
                  </a:cubicBezTo>
                  <a:cubicBezTo>
                    <a:pt x="3581" y="241"/>
                    <a:pt x="3581" y="101"/>
                    <a:pt x="3482" y="2"/>
                  </a:cubicBezTo>
                  <a:cubicBezTo>
                    <a:pt x="3445" y="1"/>
                    <a:pt x="3409" y="0"/>
                    <a:pt x="33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7834;p9">
              <a:extLst>
                <a:ext uri="{FF2B5EF4-FFF2-40B4-BE49-F238E27FC236}">
                  <a16:creationId xmlns:a16="http://schemas.microsoft.com/office/drawing/2014/main" id="{22732705-BDA5-4A84-A7AB-ACFA1750C9BD}"/>
                </a:ext>
              </a:extLst>
            </p:cNvPr>
            <p:cNvSpPr/>
            <p:nvPr/>
          </p:nvSpPr>
          <p:spPr>
            <a:xfrm>
              <a:off x="5411100" y="4964125"/>
              <a:ext cx="131825" cy="32550"/>
            </a:xfrm>
            <a:custGeom>
              <a:avLst/>
              <a:gdLst/>
              <a:ahLst/>
              <a:cxnLst/>
              <a:rect l="l" t="t" r="r" b="b"/>
              <a:pathLst>
                <a:path w="5273" h="1302" extrusionOk="0">
                  <a:moveTo>
                    <a:pt x="4755" y="1"/>
                  </a:moveTo>
                  <a:cubicBezTo>
                    <a:pt x="3323" y="100"/>
                    <a:pt x="1890" y="200"/>
                    <a:pt x="577" y="836"/>
                  </a:cubicBezTo>
                  <a:cubicBezTo>
                    <a:pt x="398" y="936"/>
                    <a:pt x="199" y="955"/>
                    <a:pt x="1" y="1035"/>
                  </a:cubicBezTo>
                  <a:cubicBezTo>
                    <a:pt x="1" y="1240"/>
                    <a:pt x="59" y="1302"/>
                    <a:pt x="147" y="1302"/>
                  </a:cubicBezTo>
                  <a:cubicBezTo>
                    <a:pt x="212" y="1302"/>
                    <a:pt x="294" y="1268"/>
                    <a:pt x="379" y="1234"/>
                  </a:cubicBezTo>
                  <a:cubicBezTo>
                    <a:pt x="836" y="1134"/>
                    <a:pt x="1333" y="1115"/>
                    <a:pt x="1731" y="916"/>
                  </a:cubicBezTo>
                  <a:cubicBezTo>
                    <a:pt x="1939" y="812"/>
                    <a:pt x="2104" y="683"/>
                    <a:pt x="2299" y="683"/>
                  </a:cubicBezTo>
                  <a:cubicBezTo>
                    <a:pt x="2403" y="683"/>
                    <a:pt x="2515" y="719"/>
                    <a:pt x="2646" y="816"/>
                  </a:cubicBezTo>
                  <a:cubicBezTo>
                    <a:pt x="2700" y="860"/>
                    <a:pt x="2753" y="879"/>
                    <a:pt x="2803" y="879"/>
                  </a:cubicBezTo>
                  <a:cubicBezTo>
                    <a:pt x="2958" y="879"/>
                    <a:pt x="3093" y="703"/>
                    <a:pt x="3183" y="538"/>
                  </a:cubicBezTo>
                  <a:cubicBezTo>
                    <a:pt x="3270" y="443"/>
                    <a:pt x="3383" y="430"/>
                    <a:pt x="3497" y="430"/>
                  </a:cubicBezTo>
                  <a:cubicBezTo>
                    <a:pt x="3538" y="430"/>
                    <a:pt x="3579" y="432"/>
                    <a:pt x="3619" y="432"/>
                  </a:cubicBezTo>
                  <a:cubicBezTo>
                    <a:pt x="3725" y="432"/>
                    <a:pt x="3826" y="421"/>
                    <a:pt x="3900" y="339"/>
                  </a:cubicBezTo>
                  <a:cubicBezTo>
                    <a:pt x="3962" y="297"/>
                    <a:pt x="4020" y="271"/>
                    <a:pt x="4075" y="271"/>
                  </a:cubicBezTo>
                  <a:cubicBezTo>
                    <a:pt x="4124" y="271"/>
                    <a:pt x="4171" y="292"/>
                    <a:pt x="4218" y="339"/>
                  </a:cubicBezTo>
                  <a:cubicBezTo>
                    <a:pt x="4253" y="335"/>
                    <a:pt x="4289" y="333"/>
                    <a:pt x="4326" y="333"/>
                  </a:cubicBezTo>
                  <a:cubicBezTo>
                    <a:pt x="4477" y="333"/>
                    <a:pt x="4634" y="361"/>
                    <a:pt x="4785" y="361"/>
                  </a:cubicBezTo>
                  <a:cubicBezTo>
                    <a:pt x="4960" y="361"/>
                    <a:pt x="5128" y="323"/>
                    <a:pt x="5272" y="160"/>
                  </a:cubicBezTo>
                  <a:cubicBezTo>
                    <a:pt x="5223" y="78"/>
                    <a:pt x="5151" y="64"/>
                    <a:pt x="5074" y="64"/>
                  </a:cubicBezTo>
                  <a:cubicBezTo>
                    <a:pt x="5029" y="64"/>
                    <a:pt x="4982" y="69"/>
                    <a:pt x="4937" y="69"/>
                  </a:cubicBezTo>
                  <a:cubicBezTo>
                    <a:pt x="4869" y="69"/>
                    <a:pt x="4804" y="57"/>
                    <a:pt x="4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7835;p9">
              <a:extLst>
                <a:ext uri="{FF2B5EF4-FFF2-40B4-BE49-F238E27FC236}">
                  <a16:creationId xmlns:a16="http://schemas.microsoft.com/office/drawing/2014/main" id="{5F55388D-A898-47F2-BCFF-8EC4FAD6A64D}"/>
                </a:ext>
              </a:extLst>
            </p:cNvPr>
            <p:cNvSpPr/>
            <p:nvPr/>
          </p:nvSpPr>
          <p:spPr>
            <a:xfrm>
              <a:off x="5128625" y="5091950"/>
              <a:ext cx="118375" cy="40075"/>
            </a:xfrm>
            <a:custGeom>
              <a:avLst/>
              <a:gdLst/>
              <a:ahLst/>
              <a:cxnLst/>
              <a:rect l="l" t="t" r="r" b="b"/>
              <a:pathLst>
                <a:path w="4735" h="1603" extrusionOk="0">
                  <a:moveTo>
                    <a:pt x="4337" y="0"/>
                  </a:moveTo>
                  <a:cubicBezTo>
                    <a:pt x="4246" y="63"/>
                    <a:pt x="4143" y="77"/>
                    <a:pt x="4035" y="77"/>
                  </a:cubicBezTo>
                  <a:cubicBezTo>
                    <a:pt x="3952" y="77"/>
                    <a:pt x="3866" y="69"/>
                    <a:pt x="3781" y="69"/>
                  </a:cubicBezTo>
                  <a:cubicBezTo>
                    <a:pt x="3663" y="69"/>
                    <a:pt x="3547" y="84"/>
                    <a:pt x="3442" y="159"/>
                  </a:cubicBezTo>
                  <a:cubicBezTo>
                    <a:pt x="2544" y="354"/>
                    <a:pt x="1685" y="856"/>
                    <a:pt x="713" y="856"/>
                  </a:cubicBezTo>
                  <a:cubicBezTo>
                    <a:pt x="694" y="856"/>
                    <a:pt x="676" y="856"/>
                    <a:pt x="657" y="855"/>
                  </a:cubicBezTo>
                  <a:cubicBezTo>
                    <a:pt x="617" y="796"/>
                    <a:pt x="538" y="756"/>
                    <a:pt x="458" y="716"/>
                  </a:cubicBezTo>
                  <a:cubicBezTo>
                    <a:pt x="359" y="716"/>
                    <a:pt x="299" y="716"/>
                    <a:pt x="219" y="756"/>
                  </a:cubicBezTo>
                  <a:cubicBezTo>
                    <a:pt x="140" y="776"/>
                    <a:pt x="100" y="816"/>
                    <a:pt x="40" y="895"/>
                  </a:cubicBezTo>
                  <a:cubicBezTo>
                    <a:pt x="0" y="975"/>
                    <a:pt x="0" y="1054"/>
                    <a:pt x="0" y="1114"/>
                  </a:cubicBezTo>
                  <a:cubicBezTo>
                    <a:pt x="40" y="1273"/>
                    <a:pt x="0" y="1452"/>
                    <a:pt x="120" y="1572"/>
                  </a:cubicBezTo>
                  <a:cubicBezTo>
                    <a:pt x="177" y="1592"/>
                    <a:pt x="232" y="1602"/>
                    <a:pt x="284" y="1602"/>
                  </a:cubicBezTo>
                  <a:cubicBezTo>
                    <a:pt x="430" y="1602"/>
                    <a:pt x="554" y="1524"/>
                    <a:pt x="657" y="1393"/>
                  </a:cubicBezTo>
                  <a:cubicBezTo>
                    <a:pt x="756" y="1393"/>
                    <a:pt x="896" y="1373"/>
                    <a:pt x="995" y="1373"/>
                  </a:cubicBezTo>
                  <a:cubicBezTo>
                    <a:pt x="1114" y="1273"/>
                    <a:pt x="1254" y="1293"/>
                    <a:pt x="1353" y="1213"/>
                  </a:cubicBezTo>
                  <a:cubicBezTo>
                    <a:pt x="1413" y="1194"/>
                    <a:pt x="1492" y="1194"/>
                    <a:pt x="1532" y="1194"/>
                  </a:cubicBezTo>
                  <a:cubicBezTo>
                    <a:pt x="1691" y="1054"/>
                    <a:pt x="1910" y="1154"/>
                    <a:pt x="2049" y="1054"/>
                  </a:cubicBezTo>
                  <a:cubicBezTo>
                    <a:pt x="2149" y="1015"/>
                    <a:pt x="2288" y="1015"/>
                    <a:pt x="2388" y="995"/>
                  </a:cubicBezTo>
                  <a:cubicBezTo>
                    <a:pt x="2447" y="975"/>
                    <a:pt x="2507" y="895"/>
                    <a:pt x="2587" y="855"/>
                  </a:cubicBezTo>
                  <a:cubicBezTo>
                    <a:pt x="2626" y="816"/>
                    <a:pt x="2686" y="816"/>
                    <a:pt x="2726" y="816"/>
                  </a:cubicBezTo>
                  <a:cubicBezTo>
                    <a:pt x="2885" y="696"/>
                    <a:pt x="3124" y="796"/>
                    <a:pt x="3283" y="676"/>
                  </a:cubicBezTo>
                  <a:cubicBezTo>
                    <a:pt x="3323" y="656"/>
                    <a:pt x="3382" y="656"/>
                    <a:pt x="3422" y="656"/>
                  </a:cubicBezTo>
                  <a:cubicBezTo>
                    <a:pt x="3502" y="587"/>
                    <a:pt x="3596" y="587"/>
                    <a:pt x="3693" y="587"/>
                  </a:cubicBezTo>
                  <a:cubicBezTo>
                    <a:pt x="3790" y="587"/>
                    <a:pt x="3890" y="587"/>
                    <a:pt x="3979" y="517"/>
                  </a:cubicBezTo>
                  <a:lnTo>
                    <a:pt x="4039" y="497"/>
                  </a:lnTo>
                  <a:lnTo>
                    <a:pt x="4118" y="497"/>
                  </a:lnTo>
                  <a:cubicBezTo>
                    <a:pt x="4297" y="378"/>
                    <a:pt x="4735" y="458"/>
                    <a:pt x="44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7836;p9">
              <a:extLst>
                <a:ext uri="{FF2B5EF4-FFF2-40B4-BE49-F238E27FC236}">
                  <a16:creationId xmlns:a16="http://schemas.microsoft.com/office/drawing/2014/main" id="{9CE78FB9-36D2-488E-A7D9-4413FA34AE4E}"/>
                </a:ext>
              </a:extLst>
            </p:cNvPr>
            <p:cNvSpPr/>
            <p:nvPr/>
          </p:nvSpPr>
          <p:spPr>
            <a:xfrm>
              <a:off x="5595100" y="4924350"/>
              <a:ext cx="96025" cy="33825"/>
            </a:xfrm>
            <a:custGeom>
              <a:avLst/>
              <a:gdLst/>
              <a:ahLst/>
              <a:cxnLst/>
              <a:rect l="l" t="t" r="r" b="b"/>
              <a:pathLst>
                <a:path w="3841" h="1353" extrusionOk="0">
                  <a:moveTo>
                    <a:pt x="3721" y="0"/>
                  </a:moveTo>
                  <a:lnTo>
                    <a:pt x="3721" y="0"/>
                  </a:lnTo>
                  <a:cubicBezTo>
                    <a:pt x="3064" y="239"/>
                    <a:pt x="2388" y="338"/>
                    <a:pt x="1732" y="537"/>
                  </a:cubicBezTo>
                  <a:cubicBezTo>
                    <a:pt x="1155" y="716"/>
                    <a:pt x="538" y="657"/>
                    <a:pt x="1" y="1035"/>
                  </a:cubicBezTo>
                  <a:cubicBezTo>
                    <a:pt x="1" y="1194"/>
                    <a:pt x="100" y="1293"/>
                    <a:pt x="200" y="1353"/>
                  </a:cubicBezTo>
                  <a:cubicBezTo>
                    <a:pt x="598" y="1214"/>
                    <a:pt x="1075" y="1313"/>
                    <a:pt x="1453" y="1035"/>
                  </a:cubicBezTo>
                  <a:cubicBezTo>
                    <a:pt x="1510" y="1039"/>
                    <a:pt x="1568" y="1042"/>
                    <a:pt x="1624" y="1042"/>
                  </a:cubicBezTo>
                  <a:cubicBezTo>
                    <a:pt x="2278" y="1042"/>
                    <a:pt x="2901" y="748"/>
                    <a:pt x="3542" y="657"/>
                  </a:cubicBezTo>
                  <a:cubicBezTo>
                    <a:pt x="3661" y="458"/>
                    <a:pt x="3840" y="259"/>
                    <a:pt x="3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7837;p9">
              <a:extLst>
                <a:ext uri="{FF2B5EF4-FFF2-40B4-BE49-F238E27FC236}">
                  <a16:creationId xmlns:a16="http://schemas.microsoft.com/office/drawing/2014/main" id="{F571B9F8-4EC5-49D3-B4B0-D238E378AF5C}"/>
                </a:ext>
              </a:extLst>
            </p:cNvPr>
            <p:cNvSpPr/>
            <p:nvPr/>
          </p:nvSpPr>
          <p:spPr>
            <a:xfrm>
              <a:off x="5119675" y="5014950"/>
              <a:ext cx="122375" cy="46175"/>
            </a:xfrm>
            <a:custGeom>
              <a:avLst/>
              <a:gdLst/>
              <a:ahLst/>
              <a:cxnLst/>
              <a:rect l="l" t="t" r="r" b="b"/>
              <a:pathLst>
                <a:path w="4895" h="1847" extrusionOk="0">
                  <a:moveTo>
                    <a:pt x="4756" y="0"/>
                  </a:moveTo>
                  <a:cubicBezTo>
                    <a:pt x="4724" y="0"/>
                    <a:pt x="4688" y="8"/>
                    <a:pt x="4655" y="17"/>
                  </a:cubicBezTo>
                  <a:cubicBezTo>
                    <a:pt x="3999" y="215"/>
                    <a:pt x="3382" y="395"/>
                    <a:pt x="2746" y="574"/>
                  </a:cubicBezTo>
                  <a:cubicBezTo>
                    <a:pt x="1990" y="792"/>
                    <a:pt x="1214" y="1031"/>
                    <a:pt x="458" y="1270"/>
                  </a:cubicBezTo>
                  <a:cubicBezTo>
                    <a:pt x="378" y="1449"/>
                    <a:pt x="100" y="1310"/>
                    <a:pt x="60" y="1509"/>
                  </a:cubicBezTo>
                  <a:cubicBezTo>
                    <a:pt x="0" y="1628"/>
                    <a:pt x="0" y="1747"/>
                    <a:pt x="100" y="1807"/>
                  </a:cubicBezTo>
                  <a:cubicBezTo>
                    <a:pt x="160" y="1847"/>
                    <a:pt x="199" y="1847"/>
                    <a:pt x="259" y="1847"/>
                  </a:cubicBezTo>
                  <a:cubicBezTo>
                    <a:pt x="478" y="1588"/>
                    <a:pt x="816" y="1568"/>
                    <a:pt x="1114" y="1469"/>
                  </a:cubicBezTo>
                  <a:cubicBezTo>
                    <a:pt x="2308" y="1091"/>
                    <a:pt x="3482" y="733"/>
                    <a:pt x="4675" y="395"/>
                  </a:cubicBezTo>
                  <a:cubicBezTo>
                    <a:pt x="4775" y="295"/>
                    <a:pt x="4894" y="215"/>
                    <a:pt x="4854" y="76"/>
                  </a:cubicBezTo>
                  <a:cubicBezTo>
                    <a:pt x="4842" y="17"/>
                    <a:pt x="4803" y="0"/>
                    <a:pt x="4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7838;p9">
              <a:extLst>
                <a:ext uri="{FF2B5EF4-FFF2-40B4-BE49-F238E27FC236}">
                  <a16:creationId xmlns:a16="http://schemas.microsoft.com/office/drawing/2014/main" id="{78B979A5-4FA2-4407-8DBE-F21C77CD1E96}"/>
                </a:ext>
              </a:extLst>
            </p:cNvPr>
            <p:cNvSpPr/>
            <p:nvPr/>
          </p:nvSpPr>
          <p:spPr>
            <a:xfrm>
              <a:off x="5429625" y="4893425"/>
              <a:ext cx="103350" cy="27050"/>
            </a:xfrm>
            <a:custGeom>
              <a:avLst/>
              <a:gdLst/>
              <a:ahLst/>
              <a:cxnLst/>
              <a:rect l="l" t="t" r="r" b="b"/>
              <a:pathLst>
                <a:path w="4134" h="1082" extrusionOk="0">
                  <a:moveTo>
                    <a:pt x="3905" y="1"/>
                  </a:moveTo>
                  <a:cubicBezTo>
                    <a:pt x="3534" y="1"/>
                    <a:pt x="3179" y="76"/>
                    <a:pt x="2840" y="183"/>
                  </a:cubicBezTo>
                  <a:cubicBezTo>
                    <a:pt x="1925" y="501"/>
                    <a:pt x="950" y="561"/>
                    <a:pt x="15" y="740"/>
                  </a:cubicBezTo>
                  <a:cubicBezTo>
                    <a:pt x="0" y="1046"/>
                    <a:pt x="150" y="1081"/>
                    <a:pt x="346" y="1081"/>
                  </a:cubicBezTo>
                  <a:cubicBezTo>
                    <a:pt x="405" y="1081"/>
                    <a:pt x="468" y="1078"/>
                    <a:pt x="533" y="1078"/>
                  </a:cubicBezTo>
                  <a:cubicBezTo>
                    <a:pt x="1647" y="919"/>
                    <a:pt x="2761" y="621"/>
                    <a:pt x="3855" y="382"/>
                  </a:cubicBezTo>
                  <a:cubicBezTo>
                    <a:pt x="3934" y="262"/>
                    <a:pt x="4133" y="203"/>
                    <a:pt x="4034" y="4"/>
                  </a:cubicBezTo>
                  <a:cubicBezTo>
                    <a:pt x="3991" y="2"/>
                    <a:pt x="3948" y="1"/>
                    <a:pt x="3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7839;p9">
              <a:extLst>
                <a:ext uri="{FF2B5EF4-FFF2-40B4-BE49-F238E27FC236}">
                  <a16:creationId xmlns:a16="http://schemas.microsoft.com/office/drawing/2014/main" id="{6361A0AA-41F0-4A2C-B887-A8791A81CD94}"/>
                </a:ext>
              </a:extLst>
            </p:cNvPr>
            <p:cNvSpPr/>
            <p:nvPr/>
          </p:nvSpPr>
          <p:spPr>
            <a:xfrm>
              <a:off x="5119175" y="4950200"/>
              <a:ext cx="93025" cy="36325"/>
            </a:xfrm>
            <a:custGeom>
              <a:avLst/>
              <a:gdLst/>
              <a:ahLst/>
              <a:cxnLst/>
              <a:rect l="l" t="t" r="r" b="b"/>
              <a:pathLst>
                <a:path w="3721" h="1453" extrusionOk="0">
                  <a:moveTo>
                    <a:pt x="299" y="1"/>
                  </a:moveTo>
                  <a:cubicBezTo>
                    <a:pt x="140" y="180"/>
                    <a:pt x="299" y="398"/>
                    <a:pt x="100" y="518"/>
                  </a:cubicBezTo>
                  <a:cubicBezTo>
                    <a:pt x="1" y="657"/>
                    <a:pt x="1" y="776"/>
                    <a:pt x="120" y="876"/>
                  </a:cubicBezTo>
                  <a:cubicBezTo>
                    <a:pt x="199" y="955"/>
                    <a:pt x="199" y="1075"/>
                    <a:pt x="199" y="1174"/>
                  </a:cubicBezTo>
                  <a:cubicBezTo>
                    <a:pt x="199" y="1254"/>
                    <a:pt x="199" y="1314"/>
                    <a:pt x="219" y="1393"/>
                  </a:cubicBezTo>
                  <a:cubicBezTo>
                    <a:pt x="239" y="1413"/>
                    <a:pt x="299" y="1413"/>
                    <a:pt x="319" y="1453"/>
                  </a:cubicBezTo>
                  <a:cubicBezTo>
                    <a:pt x="796" y="1274"/>
                    <a:pt x="1274" y="1174"/>
                    <a:pt x="1731" y="1075"/>
                  </a:cubicBezTo>
                  <a:cubicBezTo>
                    <a:pt x="2388" y="975"/>
                    <a:pt x="3024" y="796"/>
                    <a:pt x="3621" y="518"/>
                  </a:cubicBezTo>
                  <a:cubicBezTo>
                    <a:pt x="3720" y="418"/>
                    <a:pt x="3720" y="359"/>
                    <a:pt x="3621" y="259"/>
                  </a:cubicBezTo>
                  <a:cubicBezTo>
                    <a:pt x="2623" y="317"/>
                    <a:pt x="1681" y="818"/>
                    <a:pt x="652" y="818"/>
                  </a:cubicBezTo>
                  <a:cubicBezTo>
                    <a:pt x="614" y="818"/>
                    <a:pt x="576" y="818"/>
                    <a:pt x="538" y="816"/>
                  </a:cubicBezTo>
                  <a:cubicBezTo>
                    <a:pt x="398" y="518"/>
                    <a:pt x="478" y="259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7840;p9">
              <a:extLst>
                <a:ext uri="{FF2B5EF4-FFF2-40B4-BE49-F238E27FC236}">
                  <a16:creationId xmlns:a16="http://schemas.microsoft.com/office/drawing/2014/main" id="{9B3B946F-86FE-4AE3-922D-85A988CC5CCB}"/>
                </a:ext>
              </a:extLst>
            </p:cNvPr>
            <p:cNvSpPr/>
            <p:nvPr/>
          </p:nvSpPr>
          <p:spPr>
            <a:xfrm>
              <a:off x="5593625" y="4863675"/>
              <a:ext cx="78100" cy="25875"/>
            </a:xfrm>
            <a:custGeom>
              <a:avLst/>
              <a:gdLst/>
              <a:ahLst/>
              <a:cxnLst/>
              <a:rect l="l" t="t" r="r" b="b"/>
              <a:pathLst>
                <a:path w="3124" h="1035" extrusionOk="0">
                  <a:moveTo>
                    <a:pt x="2905" y="0"/>
                  </a:moveTo>
                  <a:cubicBezTo>
                    <a:pt x="1950" y="179"/>
                    <a:pt x="1015" y="398"/>
                    <a:pt x="80" y="677"/>
                  </a:cubicBezTo>
                  <a:cubicBezTo>
                    <a:pt x="0" y="876"/>
                    <a:pt x="120" y="955"/>
                    <a:pt x="259" y="1035"/>
                  </a:cubicBezTo>
                  <a:cubicBezTo>
                    <a:pt x="1253" y="955"/>
                    <a:pt x="2208" y="736"/>
                    <a:pt x="3123" y="378"/>
                  </a:cubicBezTo>
                  <a:cubicBezTo>
                    <a:pt x="3123" y="199"/>
                    <a:pt x="3024" y="100"/>
                    <a:pt x="2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7841;p9">
              <a:extLst>
                <a:ext uri="{FF2B5EF4-FFF2-40B4-BE49-F238E27FC236}">
                  <a16:creationId xmlns:a16="http://schemas.microsoft.com/office/drawing/2014/main" id="{CA5DA96D-8EF2-4B86-8341-C97DDF9B3ABB}"/>
                </a:ext>
              </a:extLst>
            </p:cNvPr>
            <p:cNvSpPr/>
            <p:nvPr/>
          </p:nvSpPr>
          <p:spPr>
            <a:xfrm>
              <a:off x="5306175" y="4922775"/>
              <a:ext cx="94000" cy="23975"/>
            </a:xfrm>
            <a:custGeom>
              <a:avLst/>
              <a:gdLst/>
              <a:ahLst/>
              <a:cxnLst/>
              <a:rect l="l" t="t" r="r" b="b"/>
              <a:pathLst>
                <a:path w="3760" h="959" extrusionOk="0">
                  <a:moveTo>
                    <a:pt x="3495" y="1"/>
                  </a:moveTo>
                  <a:cubicBezTo>
                    <a:pt x="3435" y="1"/>
                    <a:pt x="3369" y="25"/>
                    <a:pt x="3302" y="63"/>
                  </a:cubicBezTo>
                  <a:cubicBezTo>
                    <a:pt x="2208" y="63"/>
                    <a:pt x="1273" y="600"/>
                    <a:pt x="199" y="700"/>
                  </a:cubicBezTo>
                  <a:cubicBezTo>
                    <a:pt x="120" y="700"/>
                    <a:pt x="80" y="859"/>
                    <a:pt x="0" y="958"/>
                  </a:cubicBezTo>
                  <a:cubicBezTo>
                    <a:pt x="895" y="839"/>
                    <a:pt x="1810" y="899"/>
                    <a:pt x="2666" y="521"/>
                  </a:cubicBezTo>
                  <a:cubicBezTo>
                    <a:pt x="2905" y="421"/>
                    <a:pt x="3243" y="461"/>
                    <a:pt x="3501" y="421"/>
                  </a:cubicBezTo>
                  <a:cubicBezTo>
                    <a:pt x="3641" y="362"/>
                    <a:pt x="3760" y="262"/>
                    <a:pt x="3660" y="103"/>
                  </a:cubicBezTo>
                  <a:cubicBezTo>
                    <a:pt x="3619" y="30"/>
                    <a:pt x="3561" y="1"/>
                    <a:pt x="34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7842;p9">
              <a:extLst>
                <a:ext uri="{FF2B5EF4-FFF2-40B4-BE49-F238E27FC236}">
                  <a16:creationId xmlns:a16="http://schemas.microsoft.com/office/drawing/2014/main" id="{98EBD7DB-83F2-4197-B1A5-557024B179B0}"/>
                </a:ext>
              </a:extLst>
            </p:cNvPr>
            <p:cNvSpPr/>
            <p:nvPr/>
          </p:nvSpPr>
          <p:spPr>
            <a:xfrm>
              <a:off x="5618975" y="4964625"/>
              <a:ext cx="78100" cy="22400"/>
            </a:xfrm>
            <a:custGeom>
              <a:avLst/>
              <a:gdLst/>
              <a:ahLst/>
              <a:cxnLst/>
              <a:rect l="l" t="t" r="r" b="b"/>
              <a:pathLst>
                <a:path w="3124" h="896" extrusionOk="0">
                  <a:moveTo>
                    <a:pt x="2229" y="0"/>
                  </a:moveTo>
                  <a:cubicBezTo>
                    <a:pt x="1572" y="219"/>
                    <a:pt x="816" y="199"/>
                    <a:pt x="120" y="498"/>
                  </a:cubicBezTo>
                  <a:cubicBezTo>
                    <a:pt x="1" y="717"/>
                    <a:pt x="1" y="896"/>
                    <a:pt x="319" y="896"/>
                  </a:cubicBezTo>
                  <a:cubicBezTo>
                    <a:pt x="1294" y="796"/>
                    <a:pt x="2209" y="597"/>
                    <a:pt x="3124" y="339"/>
                  </a:cubicBezTo>
                  <a:cubicBezTo>
                    <a:pt x="3071" y="318"/>
                    <a:pt x="3014" y="311"/>
                    <a:pt x="2954" y="311"/>
                  </a:cubicBezTo>
                  <a:cubicBezTo>
                    <a:pt x="2844" y="311"/>
                    <a:pt x="2726" y="334"/>
                    <a:pt x="2617" y="334"/>
                  </a:cubicBezTo>
                  <a:cubicBezTo>
                    <a:pt x="2447" y="334"/>
                    <a:pt x="2298" y="279"/>
                    <a:pt x="2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7843;p9">
              <a:extLst>
                <a:ext uri="{FF2B5EF4-FFF2-40B4-BE49-F238E27FC236}">
                  <a16:creationId xmlns:a16="http://schemas.microsoft.com/office/drawing/2014/main" id="{4CC47E0A-B6DC-4796-836C-E610D28D7392}"/>
                </a:ext>
              </a:extLst>
            </p:cNvPr>
            <p:cNvSpPr/>
            <p:nvPr/>
          </p:nvSpPr>
          <p:spPr>
            <a:xfrm>
              <a:off x="5484200" y="4853725"/>
              <a:ext cx="77125" cy="25875"/>
            </a:xfrm>
            <a:custGeom>
              <a:avLst/>
              <a:gdLst/>
              <a:ahLst/>
              <a:cxnLst/>
              <a:rect l="l" t="t" r="r" b="b"/>
              <a:pathLst>
                <a:path w="3085" h="1035" extrusionOk="0">
                  <a:moveTo>
                    <a:pt x="3044" y="0"/>
                  </a:moveTo>
                  <a:cubicBezTo>
                    <a:pt x="2487" y="140"/>
                    <a:pt x="1891" y="259"/>
                    <a:pt x="1334" y="398"/>
                  </a:cubicBezTo>
                  <a:cubicBezTo>
                    <a:pt x="1155" y="498"/>
                    <a:pt x="956" y="538"/>
                    <a:pt x="796" y="557"/>
                  </a:cubicBezTo>
                  <a:cubicBezTo>
                    <a:pt x="538" y="597"/>
                    <a:pt x="319" y="677"/>
                    <a:pt x="100" y="756"/>
                  </a:cubicBezTo>
                  <a:cubicBezTo>
                    <a:pt x="1" y="856"/>
                    <a:pt x="1" y="935"/>
                    <a:pt x="120" y="1035"/>
                  </a:cubicBezTo>
                  <a:cubicBezTo>
                    <a:pt x="1115" y="896"/>
                    <a:pt x="2109" y="776"/>
                    <a:pt x="3084" y="438"/>
                  </a:cubicBezTo>
                  <a:cubicBezTo>
                    <a:pt x="3044" y="279"/>
                    <a:pt x="3044" y="160"/>
                    <a:pt x="3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7844;p9">
              <a:extLst>
                <a:ext uri="{FF2B5EF4-FFF2-40B4-BE49-F238E27FC236}">
                  <a16:creationId xmlns:a16="http://schemas.microsoft.com/office/drawing/2014/main" id="{67F9C7BD-AE97-4B74-82B5-E3DB853383FA}"/>
                </a:ext>
              </a:extLst>
            </p:cNvPr>
            <p:cNvSpPr/>
            <p:nvPr/>
          </p:nvSpPr>
          <p:spPr>
            <a:xfrm>
              <a:off x="5279300" y="4775650"/>
              <a:ext cx="94525" cy="20900"/>
            </a:xfrm>
            <a:custGeom>
              <a:avLst/>
              <a:gdLst/>
              <a:ahLst/>
              <a:cxnLst/>
              <a:rect l="l" t="t" r="r" b="b"/>
              <a:pathLst>
                <a:path w="3781" h="836" extrusionOk="0">
                  <a:moveTo>
                    <a:pt x="3363" y="0"/>
                  </a:moveTo>
                  <a:cubicBezTo>
                    <a:pt x="2686" y="120"/>
                    <a:pt x="1990" y="239"/>
                    <a:pt x="1294" y="378"/>
                  </a:cubicBezTo>
                  <a:cubicBezTo>
                    <a:pt x="1195" y="425"/>
                    <a:pt x="1093" y="436"/>
                    <a:pt x="990" y="436"/>
                  </a:cubicBezTo>
                  <a:cubicBezTo>
                    <a:pt x="897" y="436"/>
                    <a:pt x="804" y="427"/>
                    <a:pt x="710" y="427"/>
                  </a:cubicBezTo>
                  <a:cubicBezTo>
                    <a:pt x="599" y="427"/>
                    <a:pt x="487" y="440"/>
                    <a:pt x="379" y="498"/>
                  </a:cubicBezTo>
                  <a:cubicBezTo>
                    <a:pt x="279" y="498"/>
                    <a:pt x="180" y="517"/>
                    <a:pt x="81" y="537"/>
                  </a:cubicBezTo>
                  <a:cubicBezTo>
                    <a:pt x="61" y="597"/>
                    <a:pt x="41" y="617"/>
                    <a:pt x="1" y="677"/>
                  </a:cubicBezTo>
                  <a:cubicBezTo>
                    <a:pt x="180" y="697"/>
                    <a:pt x="379" y="697"/>
                    <a:pt x="558" y="697"/>
                  </a:cubicBezTo>
                  <a:cubicBezTo>
                    <a:pt x="598" y="736"/>
                    <a:pt x="657" y="796"/>
                    <a:pt x="737" y="836"/>
                  </a:cubicBezTo>
                  <a:cubicBezTo>
                    <a:pt x="1752" y="617"/>
                    <a:pt x="2826" y="617"/>
                    <a:pt x="3781" y="199"/>
                  </a:cubicBezTo>
                  <a:cubicBezTo>
                    <a:pt x="3721" y="0"/>
                    <a:pt x="3482" y="100"/>
                    <a:pt x="3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7845;p9">
              <a:extLst>
                <a:ext uri="{FF2B5EF4-FFF2-40B4-BE49-F238E27FC236}">
                  <a16:creationId xmlns:a16="http://schemas.microsoft.com/office/drawing/2014/main" id="{9FC39635-BC7F-4A84-AAA4-956AC3398E36}"/>
                </a:ext>
              </a:extLst>
            </p:cNvPr>
            <p:cNvSpPr/>
            <p:nvPr/>
          </p:nvSpPr>
          <p:spPr>
            <a:xfrm>
              <a:off x="5530450" y="4950200"/>
              <a:ext cx="69650" cy="18075"/>
            </a:xfrm>
            <a:custGeom>
              <a:avLst/>
              <a:gdLst/>
              <a:ahLst/>
              <a:cxnLst/>
              <a:rect l="l" t="t" r="r" b="b"/>
              <a:pathLst>
                <a:path w="2786" h="723" extrusionOk="0">
                  <a:moveTo>
                    <a:pt x="2587" y="1"/>
                  </a:moveTo>
                  <a:cubicBezTo>
                    <a:pt x="1692" y="1"/>
                    <a:pt x="836" y="279"/>
                    <a:pt x="1" y="558"/>
                  </a:cubicBezTo>
                  <a:cubicBezTo>
                    <a:pt x="86" y="700"/>
                    <a:pt x="222" y="720"/>
                    <a:pt x="365" y="720"/>
                  </a:cubicBezTo>
                  <a:cubicBezTo>
                    <a:pt x="423" y="720"/>
                    <a:pt x="481" y="717"/>
                    <a:pt x="538" y="717"/>
                  </a:cubicBezTo>
                  <a:cubicBezTo>
                    <a:pt x="613" y="663"/>
                    <a:pt x="699" y="644"/>
                    <a:pt x="790" y="644"/>
                  </a:cubicBezTo>
                  <a:cubicBezTo>
                    <a:pt x="869" y="644"/>
                    <a:pt x="952" y="659"/>
                    <a:pt x="1035" y="677"/>
                  </a:cubicBezTo>
                  <a:cubicBezTo>
                    <a:pt x="1146" y="695"/>
                    <a:pt x="1265" y="722"/>
                    <a:pt x="1380" y="722"/>
                  </a:cubicBezTo>
                  <a:cubicBezTo>
                    <a:pt x="1515" y="722"/>
                    <a:pt x="1644" y="686"/>
                    <a:pt x="1751" y="558"/>
                  </a:cubicBezTo>
                  <a:cubicBezTo>
                    <a:pt x="1778" y="559"/>
                    <a:pt x="1805" y="560"/>
                    <a:pt x="1831" y="560"/>
                  </a:cubicBezTo>
                  <a:cubicBezTo>
                    <a:pt x="2160" y="560"/>
                    <a:pt x="2473" y="451"/>
                    <a:pt x="2786" y="359"/>
                  </a:cubicBezTo>
                  <a:cubicBezTo>
                    <a:pt x="2786" y="200"/>
                    <a:pt x="2746" y="80"/>
                    <a:pt x="25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7846;p9">
              <a:extLst>
                <a:ext uri="{FF2B5EF4-FFF2-40B4-BE49-F238E27FC236}">
                  <a16:creationId xmlns:a16="http://schemas.microsoft.com/office/drawing/2014/main" id="{E4690402-57E0-46D5-8267-260547F5AB12}"/>
                </a:ext>
              </a:extLst>
            </p:cNvPr>
            <p:cNvSpPr/>
            <p:nvPr/>
          </p:nvSpPr>
          <p:spPr>
            <a:xfrm>
              <a:off x="5499125" y="4911900"/>
              <a:ext cx="88050" cy="21725"/>
            </a:xfrm>
            <a:custGeom>
              <a:avLst/>
              <a:gdLst/>
              <a:ahLst/>
              <a:cxnLst/>
              <a:rect l="l" t="t" r="r" b="b"/>
              <a:pathLst>
                <a:path w="3522" h="869" extrusionOk="0">
                  <a:moveTo>
                    <a:pt x="3183" y="1"/>
                  </a:moveTo>
                  <a:cubicBezTo>
                    <a:pt x="2694" y="204"/>
                    <a:pt x="2247" y="421"/>
                    <a:pt x="1697" y="421"/>
                  </a:cubicBezTo>
                  <a:cubicBezTo>
                    <a:pt x="1599" y="421"/>
                    <a:pt x="1498" y="414"/>
                    <a:pt x="1393" y="399"/>
                  </a:cubicBezTo>
                  <a:cubicBezTo>
                    <a:pt x="1278" y="381"/>
                    <a:pt x="1140" y="366"/>
                    <a:pt x="994" y="366"/>
                  </a:cubicBezTo>
                  <a:cubicBezTo>
                    <a:pt x="634" y="366"/>
                    <a:pt x="227" y="460"/>
                    <a:pt x="1" y="856"/>
                  </a:cubicBezTo>
                  <a:cubicBezTo>
                    <a:pt x="79" y="864"/>
                    <a:pt x="157" y="868"/>
                    <a:pt x="234" y="868"/>
                  </a:cubicBezTo>
                  <a:cubicBezTo>
                    <a:pt x="553" y="868"/>
                    <a:pt x="866" y="801"/>
                    <a:pt x="1154" y="657"/>
                  </a:cubicBezTo>
                  <a:cubicBezTo>
                    <a:pt x="1228" y="628"/>
                    <a:pt x="1324" y="576"/>
                    <a:pt x="1409" y="576"/>
                  </a:cubicBezTo>
                  <a:cubicBezTo>
                    <a:pt x="1439" y="576"/>
                    <a:pt x="1467" y="582"/>
                    <a:pt x="1493" y="598"/>
                  </a:cubicBezTo>
                  <a:cubicBezTo>
                    <a:pt x="1737" y="732"/>
                    <a:pt x="1964" y="788"/>
                    <a:pt x="2179" y="788"/>
                  </a:cubicBezTo>
                  <a:cubicBezTo>
                    <a:pt x="2666" y="788"/>
                    <a:pt x="3094" y="503"/>
                    <a:pt x="3522" y="200"/>
                  </a:cubicBezTo>
                  <a:cubicBezTo>
                    <a:pt x="3482" y="21"/>
                    <a:pt x="3283" y="120"/>
                    <a:pt x="3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7847;p9">
              <a:extLst>
                <a:ext uri="{FF2B5EF4-FFF2-40B4-BE49-F238E27FC236}">
                  <a16:creationId xmlns:a16="http://schemas.microsoft.com/office/drawing/2014/main" id="{A864ADA9-5937-4430-A78E-ADDA576A4B79}"/>
                </a:ext>
              </a:extLst>
            </p:cNvPr>
            <p:cNvSpPr/>
            <p:nvPr/>
          </p:nvSpPr>
          <p:spPr>
            <a:xfrm>
              <a:off x="5116200" y="4984225"/>
              <a:ext cx="38300" cy="68050"/>
            </a:xfrm>
            <a:custGeom>
              <a:avLst/>
              <a:gdLst/>
              <a:ahLst/>
              <a:cxnLst/>
              <a:rect l="l" t="t" r="r" b="b"/>
              <a:pathLst>
                <a:path w="1532" h="2722" extrusionOk="0">
                  <a:moveTo>
                    <a:pt x="281" y="0"/>
                  </a:moveTo>
                  <a:cubicBezTo>
                    <a:pt x="252" y="0"/>
                    <a:pt x="232" y="14"/>
                    <a:pt x="219" y="52"/>
                  </a:cubicBezTo>
                  <a:cubicBezTo>
                    <a:pt x="139" y="151"/>
                    <a:pt x="139" y="291"/>
                    <a:pt x="199" y="410"/>
                  </a:cubicBezTo>
                  <a:cubicBezTo>
                    <a:pt x="219" y="510"/>
                    <a:pt x="219" y="629"/>
                    <a:pt x="219" y="748"/>
                  </a:cubicBezTo>
                  <a:cubicBezTo>
                    <a:pt x="139" y="987"/>
                    <a:pt x="0" y="1206"/>
                    <a:pt x="100" y="1444"/>
                  </a:cubicBezTo>
                  <a:cubicBezTo>
                    <a:pt x="239" y="1783"/>
                    <a:pt x="139" y="2101"/>
                    <a:pt x="159" y="2419"/>
                  </a:cubicBezTo>
                  <a:cubicBezTo>
                    <a:pt x="159" y="2499"/>
                    <a:pt x="159" y="2598"/>
                    <a:pt x="199" y="2678"/>
                  </a:cubicBezTo>
                  <a:cubicBezTo>
                    <a:pt x="239" y="2678"/>
                    <a:pt x="259" y="2698"/>
                    <a:pt x="318" y="2698"/>
                  </a:cubicBezTo>
                  <a:cubicBezTo>
                    <a:pt x="328" y="2690"/>
                    <a:pt x="341" y="2688"/>
                    <a:pt x="355" y="2688"/>
                  </a:cubicBezTo>
                  <a:cubicBezTo>
                    <a:pt x="404" y="2688"/>
                    <a:pt x="474" y="2721"/>
                    <a:pt x="527" y="2721"/>
                  </a:cubicBezTo>
                  <a:cubicBezTo>
                    <a:pt x="585" y="2721"/>
                    <a:pt x="624" y="2682"/>
                    <a:pt x="597" y="2519"/>
                  </a:cubicBezTo>
                  <a:cubicBezTo>
                    <a:pt x="338" y="2340"/>
                    <a:pt x="318" y="2021"/>
                    <a:pt x="438" y="1902"/>
                  </a:cubicBezTo>
                  <a:cubicBezTo>
                    <a:pt x="816" y="1683"/>
                    <a:pt x="816" y="1524"/>
                    <a:pt x="458" y="1305"/>
                  </a:cubicBezTo>
                  <a:cubicBezTo>
                    <a:pt x="557" y="1226"/>
                    <a:pt x="637" y="1146"/>
                    <a:pt x="716" y="1086"/>
                  </a:cubicBezTo>
                  <a:cubicBezTo>
                    <a:pt x="776" y="1027"/>
                    <a:pt x="836" y="987"/>
                    <a:pt x="915" y="927"/>
                  </a:cubicBezTo>
                  <a:cubicBezTo>
                    <a:pt x="995" y="927"/>
                    <a:pt x="1035" y="927"/>
                    <a:pt x="1094" y="907"/>
                  </a:cubicBezTo>
                  <a:cubicBezTo>
                    <a:pt x="1194" y="788"/>
                    <a:pt x="1532" y="927"/>
                    <a:pt x="1432" y="589"/>
                  </a:cubicBezTo>
                  <a:cubicBezTo>
                    <a:pt x="1253" y="589"/>
                    <a:pt x="1094" y="609"/>
                    <a:pt x="915" y="609"/>
                  </a:cubicBezTo>
                  <a:cubicBezTo>
                    <a:pt x="776" y="689"/>
                    <a:pt x="637" y="689"/>
                    <a:pt x="517" y="728"/>
                  </a:cubicBezTo>
                  <a:cubicBezTo>
                    <a:pt x="338" y="529"/>
                    <a:pt x="378" y="311"/>
                    <a:pt x="418" y="92"/>
                  </a:cubicBezTo>
                  <a:lnTo>
                    <a:pt x="338" y="12"/>
                  </a:lnTo>
                  <a:cubicBezTo>
                    <a:pt x="317" y="5"/>
                    <a:pt x="297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7848;p9">
              <a:extLst>
                <a:ext uri="{FF2B5EF4-FFF2-40B4-BE49-F238E27FC236}">
                  <a16:creationId xmlns:a16="http://schemas.microsoft.com/office/drawing/2014/main" id="{29329532-8655-4905-8FD7-8666F5B7BAAA}"/>
                </a:ext>
              </a:extLst>
            </p:cNvPr>
            <p:cNvSpPr/>
            <p:nvPr/>
          </p:nvSpPr>
          <p:spPr>
            <a:xfrm>
              <a:off x="5388725" y="4911900"/>
              <a:ext cx="53725" cy="21425"/>
            </a:xfrm>
            <a:custGeom>
              <a:avLst/>
              <a:gdLst/>
              <a:ahLst/>
              <a:cxnLst/>
              <a:rect l="l" t="t" r="r" b="b"/>
              <a:pathLst>
                <a:path w="2149" h="857" extrusionOk="0">
                  <a:moveTo>
                    <a:pt x="1632" y="1"/>
                  </a:moveTo>
                  <a:cubicBezTo>
                    <a:pt x="1291" y="19"/>
                    <a:pt x="999" y="166"/>
                    <a:pt x="668" y="166"/>
                  </a:cubicBezTo>
                  <a:cubicBezTo>
                    <a:pt x="632" y="166"/>
                    <a:pt x="595" y="164"/>
                    <a:pt x="557" y="160"/>
                  </a:cubicBezTo>
                  <a:cubicBezTo>
                    <a:pt x="543" y="159"/>
                    <a:pt x="528" y="158"/>
                    <a:pt x="514" y="158"/>
                  </a:cubicBezTo>
                  <a:cubicBezTo>
                    <a:pt x="281" y="158"/>
                    <a:pt x="132" y="311"/>
                    <a:pt x="0" y="498"/>
                  </a:cubicBezTo>
                  <a:cubicBezTo>
                    <a:pt x="279" y="518"/>
                    <a:pt x="339" y="637"/>
                    <a:pt x="199" y="856"/>
                  </a:cubicBezTo>
                  <a:cubicBezTo>
                    <a:pt x="896" y="797"/>
                    <a:pt x="1532" y="598"/>
                    <a:pt x="2149" y="339"/>
                  </a:cubicBezTo>
                  <a:cubicBezTo>
                    <a:pt x="1970" y="220"/>
                    <a:pt x="1751" y="180"/>
                    <a:pt x="1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7849;p9">
              <a:extLst>
                <a:ext uri="{FF2B5EF4-FFF2-40B4-BE49-F238E27FC236}">
                  <a16:creationId xmlns:a16="http://schemas.microsoft.com/office/drawing/2014/main" id="{870BC240-6264-4D72-814D-F190A74F111F}"/>
                </a:ext>
              </a:extLst>
            </p:cNvPr>
            <p:cNvSpPr/>
            <p:nvPr/>
          </p:nvSpPr>
          <p:spPr>
            <a:xfrm>
              <a:off x="5592125" y="4767600"/>
              <a:ext cx="72125" cy="21800"/>
            </a:xfrm>
            <a:custGeom>
              <a:avLst/>
              <a:gdLst/>
              <a:ahLst/>
              <a:cxnLst/>
              <a:rect l="l" t="t" r="r" b="b"/>
              <a:pathLst>
                <a:path w="2885" h="872" extrusionOk="0">
                  <a:moveTo>
                    <a:pt x="2579" y="0"/>
                  </a:moveTo>
                  <a:cubicBezTo>
                    <a:pt x="2550" y="0"/>
                    <a:pt x="2519" y="8"/>
                    <a:pt x="2487" y="24"/>
                  </a:cubicBezTo>
                  <a:cubicBezTo>
                    <a:pt x="1711" y="322"/>
                    <a:pt x="856" y="342"/>
                    <a:pt x="0" y="859"/>
                  </a:cubicBezTo>
                  <a:cubicBezTo>
                    <a:pt x="101" y="868"/>
                    <a:pt x="200" y="871"/>
                    <a:pt x="296" y="871"/>
                  </a:cubicBezTo>
                  <a:cubicBezTo>
                    <a:pt x="1140" y="871"/>
                    <a:pt x="1857" y="586"/>
                    <a:pt x="2606" y="462"/>
                  </a:cubicBezTo>
                  <a:cubicBezTo>
                    <a:pt x="2706" y="402"/>
                    <a:pt x="2885" y="342"/>
                    <a:pt x="2785" y="143"/>
                  </a:cubicBezTo>
                  <a:cubicBezTo>
                    <a:pt x="2727" y="56"/>
                    <a:pt x="2658" y="0"/>
                    <a:pt x="25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7850;p9">
              <a:extLst>
                <a:ext uri="{FF2B5EF4-FFF2-40B4-BE49-F238E27FC236}">
                  <a16:creationId xmlns:a16="http://schemas.microsoft.com/office/drawing/2014/main" id="{76D3EBC6-9144-451A-91CF-665C88B5522A}"/>
                </a:ext>
              </a:extLst>
            </p:cNvPr>
            <p:cNvSpPr/>
            <p:nvPr/>
          </p:nvSpPr>
          <p:spPr>
            <a:xfrm>
              <a:off x="5657275" y="4757275"/>
              <a:ext cx="64175" cy="31325"/>
            </a:xfrm>
            <a:custGeom>
              <a:avLst/>
              <a:gdLst/>
              <a:ahLst/>
              <a:cxnLst/>
              <a:rect l="l" t="t" r="r" b="b"/>
              <a:pathLst>
                <a:path w="2567" h="1253" extrusionOk="0">
                  <a:moveTo>
                    <a:pt x="2131" y="1"/>
                  </a:moveTo>
                  <a:cubicBezTo>
                    <a:pt x="1964" y="1"/>
                    <a:pt x="1804" y="76"/>
                    <a:pt x="1632" y="138"/>
                  </a:cubicBezTo>
                  <a:cubicBezTo>
                    <a:pt x="1134" y="278"/>
                    <a:pt x="677" y="536"/>
                    <a:pt x="160" y="556"/>
                  </a:cubicBezTo>
                  <a:cubicBezTo>
                    <a:pt x="100" y="656"/>
                    <a:pt x="60" y="775"/>
                    <a:pt x="0" y="875"/>
                  </a:cubicBezTo>
                  <a:cubicBezTo>
                    <a:pt x="458" y="835"/>
                    <a:pt x="876" y="755"/>
                    <a:pt x="1293" y="656"/>
                  </a:cubicBezTo>
                  <a:cubicBezTo>
                    <a:pt x="1517" y="613"/>
                    <a:pt x="1672" y="584"/>
                    <a:pt x="1783" y="584"/>
                  </a:cubicBezTo>
                  <a:cubicBezTo>
                    <a:pt x="2039" y="584"/>
                    <a:pt x="2060" y="740"/>
                    <a:pt x="2129" y="1252"/>
                  </a:cubicBezTo>
                  <a:cubicBezTo>
                    <a:pt x="2567" y="914"/>
                    <a:pt x="2328" y="437"/>
                    <a:pt x="2268" y="19"/>
                  </a:cubicBezTo>
                  <a:cubicBezTo>
                    <a:pt x="2222" y="6"/>
                    <a:pt x="2176" y="1"/>
                    <a:pt x="2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7851;p9">
              <a:extLst>
                <a:ext uri="{FF2B5EF4-FFF2-40B4-BE49-F238E27FC236}">
                  <a16:creationId xmlns:a16="http://schemas.microsoft.com/office/drawing/2014/main" id="{54DB93F0-CFC9-4EAB-8F6E-B74500731922}"/>
                </a:ext>
              </a:extLst>
            </p:cNvPr>
            <p:cNvSpPr/>
            <p:nvPr/>
          </p:nvSpPr>
          <p:spPr>
            <a:xfrm>
              <a:off x="5353900" y="4990000"/>
              <a:ext cx="67175" cy="27375"/>
            </a:xfrm>
            <a:custGeom>
              <a:avLst/>
              <a:gdLst/>
              <a:ahLst/>
              <a:cxnLst/>
              <a:rect l="l" t="t" r="r" b="b"/>
              <a:pathLst>
                <a:path w="2687" h="1095" extrusionOk="0">
                  <a:moveTo>
                    <a:pt x="2328" y="0"/>
                  </a:moveTo>
                  <a:cubicBezTo>
                    <a:pt x="2051" y="16"/>
                    <a:pt x="1841" y="140"/>
                    <a:pt x="1598" y="140"/>
                  </a:cubicBezTo>
                  <a:cubicBezTo>
                    <a:pt x="1545" y="140"/>
                    <a:pt x="1490" y="134"/>
                    <a:pt x="1433" y="119"/>
                  </a:cubicBezTo>
                  <a:cubicBezTo>
                    <a:pt x="1365" y="101"/>
                    <a:pt x="1296" y="93"/>
                    <a:pt x="1227" y="93"/>
                  </a:cubicBezTo>
                  <a:cubicBezTo>
                    <a:pt x="913" y="93"/>
                    <a:pt x="593" y="262"/>
                    <a:pt x="299" y="458"/>
                  </a:cubicBezTo>
                  <a:cubicBezTo>
                    <a:pt x="100" y="577"/>
                    <a:pt x="1" y="776"/>
                    <a:pt x="41" y="1094"/>
                  </a:cubicBezTo>
                  <a:cubicBezTo>
                    <a:pt x="578" y="676"/>
                    <a:pt x="1075" y="458"/>
                    <a:pt x="1732" y="458"/>
                  </a:cubicBezTo>
                  <a:cubicBezTo>
                    <a:pt x="1794" y="458"/>
                    <a:pt x="1862" y="459"/>
                    <a:pt x="1931" y="459"/>
                  </a:cubicBezTo>
                  <a:cubicBezTo>
                    <a:pt x="2191" y="459"/>
                    <a:pt x="2482" y="435"/>
                    <a:pt x="2686" y="199"/>
                  </a:cubicBezTo>
                  <a:cubicBezTo>
                    <a:pt x="2547" y="179"/>
                    <a:pt x="2388" y="159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7852;p9">
              <a:extLst>
                <a:ext uri="{FF2B5EF4-FFF2-40B4-BE49-F238E27FC236}">
                  <a16:creationId xmlns:a16="http://schemas.microsoft.com/office/drawing/2014/main" id="{2E516F5E-3483-4BD2-A565-0E14B027066C}"/>
                </a:ext>
              </a:extLst>
            </p:cNvPr>
            <p:cNvSpPr/>
            <p:nvPr/>
          </p:nvSpPr>
          <p:spPr>
            <a:xfrm>
              <a:off x="5587150" y="4902450"/>
              <a:ext cx="71150" cy="13450"/>
            </a:xfrm>
            <a:custGeom>
              <a:avLst/>
              <a:gdLst/>
              <a:ahLst/>
              <a:cxnLst/>
              <a:rect l="l" t="t" r="r" b="b"/>
              <a:pathLst>
                <a:path w="2846" h="538" extrusionOk="0">
                  <a:moveTo>
                    <a:pt x="2288" y="1"/>
                  </a:moveTo>
                  <a:cubicBezTo>
                    <a:pt x="1512" y="1"/>
                    <a:pt x="756" y="61"/>
                    <a:pt x="1" y="339"/>
                  </a:cubicBezTo>
                  <a:cubicBezTo>
                    <a:pt x="1" y="439"/>
                    <a:pt x="120" y="478"/>
                    <a:pt x="180" y="518"/>
                  </a:cubicBezTo>
                  <a:cubicBezTo>
                    <a:pt x="1075" y="498"/>
                    <a:pt x="1990" y="538"/>
                    <a:pt x="2845" y="200"/>
                  </a:cubicBezTo>
                  <a:cubicBezTo>
                    <a:pt x="2686" y="1"/>
                    <a:pt x="2408" y="140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7853;p9">
              <a:extLst>
                <a:ext uri="{FF2B5EF4-FFF2-40B4-BE49-F238E27FC236}">
                  <a16:creationId xmlns:a16="http://schemas.microsoft.com/office/drawing/2014/main" id="{720180F3-D5DA-4981-829A-EE45E5720459}"/>
                </a:ext>
              </a:extLst>
            </p:cNvPr>
            <p:cNvSpPr/>
            <p:nvPr/>
          </p:nvSpPr>
          <p:spPr>
            <a:xfrm>
              <a:off x="5421050" y="4872350"/>
              <a:ext cx="66175" cy="20350"/>
            </a:xfrm>
            <a:custGeom>
              <a:avLst/>
              <a:gdLst/>
              <a:ahLst/>
              <a:cxnLst/>
              <a:rect l="l" t="t" r="r" b="b"/>
              <a:pathLst>
                <a:path w="2647" h="814" extrusionOk="0">
                  <a:moveTo>
                    <a:pt x="2379" y="1"/>
                  </a:moveTo>
                  <a:cubicBezTo>
                    <a:pt x="1543" y="1"/>
                    <a:pt x="780" y="347"/>
                    <a:pt x="0" y="529"/>
                  </a:cubicBezTo>
                  <a:cubicBezTo>
                    <a:pt x="65" y="750"/>
                    <a:pt x="168" y="813"/>
                    <a:pt x="284" y="813"/>
                  </a:cubicBezTo>
                  <a:cubicBezTo>
                    <a:pt x="418" y="813"/>
                    <a:pt x="569" y="729"/>
                    <a:pt x="697" y="708"/>
                  </a:cubicBezTo>
                  <a:cubicBezTo>
                    <a:pt x="1353" y="548"/>
                    <a:pt x="1990" y="429"/>
                    <a:pt x="2646" y="290"/>
                  </a:cubicBezTo>
                  <a:cubicBezTo>
                    <a:pt x="2626" y="190"/>
                    <a:pt x="2626" y="111"/>
                    <a:pt x="2626" y="11"/>
                  </a:cubicBezTo>
                  <a:cubicBezTo>
                    <a:pt x="2543" y="4"/>
                    <a:pt x="2461" y="1"/>
                    <a:pt x="2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7854;p9">
              <a:extLst>
                <a:ext uri="{FF2B5EF4-FFF2-40B4-BE49-F238E27FC236}">
                  <a16:creationId xmlns:a16="http://schemas.microsoft.com/office/drawing/2014/main" id="{1877F9E7-F6E1-4D11-B7D3-B8763A52A15A}"/>
                </a:ext>
              </a:extLst>
            </p:cNvPr>
            <p:cNvSpPr/>
            <p:nvPr/>
          </p:nvSpPr>
          <p:spPr>
            <a:xfrm>
              <a:off x="5132100" y="4925325"/>
              <a:ext cx="71650" cy="22425"/>
            </a:xfrm>
            <a:custGeom>
              <a:avLst/>
              <a:gdLst/>
              <a:ahLst/>
              <a:cxnLst/>
              <a:rect l="l" t="t" r="r" b="b"/>
              <a:pathLst>
                <a:path w="2866" h="897" extrusionOk="0">
                  <a:moveTo>
                    <a:pt x="2448" y="1"/>
                  </a:moveTo>
                  <a:cubicBezTo>
                    <a:pt x="2269" y="100"/>
                    <a:pt x="2050" y="21"/>
                    <a:pt x="1871" y="100"/>
                  </a:cubicBezTo>
                  <a:cubicBezTo>
                    <a:pt x="1771" y="120"/>
                    <a:pt x="1652" y="120"/>
                    <a:pt x="1552" y="140"/>
                  </a:cubicBezTo>
                  <a:cubicBezTo>
                    <a:pt x="1393" y="299"/>
                    <a:pt x="1174" y="200"/>
                    <a:pt x="995" y="299"/>
                  </a:cubicBezTo>
                  <a:cubicBezTo>
                    <a:pt x="896" y="319"/>
                    <a:pt x="777" y="319"/>
                    <a:pt x="677" y="359"/>
                  </a:cubicBezTo>
                  <a:cubicBezTo>
                    <a:pt x="593" y="418"/>
                    <a:pt x="496" y="427"/>
                    <a:pt x="396" y="427"/>
                  </a:cubicBezTo>
                  <a:cubicBezTo>
                    <a:pt x="349" y="427"/>
                    <a:pt x="302" y="425"/>
                    <a:pt x="256" y="425"/>
                  </a:cubicBezTo>
                  <a:cubicBezTo>
                    <a:pt x="165" y="425"/>
                    <a:pt x="77" y="433"/>
                    <a:pt x="1" y="478"/>
                  </a:cubicBezTo>
                  <a:lnTo>
                    <a:pt x="1" y="896"/>
                  </a:lnTo>
                  <a:cubicBezTo>
                    <a:pt x="160" y="876"/>
                    <a:pt x="299" y="856"/>
                    <a:pt x="478" y="817"/>
                  </a:cubicBezTo>
                  <a:cubicBezTo>
                    <a:pt x="637" y="697"/>
                    <a:pt x="836" y="797"/>
                    <a:pt x="1015" y="697"/>
                  </a:cubicBezTo>
                  <a:cubicBezTo>
                    <a:pt x="1592" y="578"/>
                    <a:pt x="2189" y="439"/>
                    <a:pt x="2766" y="319"/>
                  </a:cubicBezTo>
                  <a:cubicBezTo>
                    <a:pt x="2865" y="120"/>
                    <a:pt x="2686" y="81"/>
                    <a:pt x="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7855;p9">
              <a:extLst>
                <a:ext uri="{FF2B5EF4-FFF2-40B4-BE49-F238E27FC236}">
                  <a16:creationId xmlns:a16="http://schemas.microsoft.com/office/drawing/2014/main" id="{8B16EAE9-BB40-4F41-B73A-B8DB29AE60C2}"/>
                </a:ext>
              </a:extLst>
            </p:cNvPr>
            <p:cNvSpPr/>
            <p:nvPr/>
          </p:nvSpPr>
          <p:spPr>
            <a:xfrm>
              <a:off x="5578700" y="4975075"/>
              <a:ext cx="48250" cy="18950"/>
            </a:xfrm>
            <a:custGeom>
              <a:avLst/>
              <a:gdLst/>
              <a:ahLst/>
              <a:cxnLst/>
              <a:rect l="l" t="t" r="r" b="b"/>
              <a:pathLst>
                <a:path w="1930" h="758" extrusionOk="0">
                  <a:moveTo>
                    <a:pt x="1731" y="80"/>
                  </a:moveTo>
                  <a:cubicBezTo>
                    <a:pt x="1134" y="159"/>
                    <a:pt x="518" y="0"/>
                    <a:pt x="0" y="418"/>
                  </a:cubicBezTo>
                  <a:cubicBezTo>
                    <a:pt x="40" y="716"/>
                    <a:pt x="319" y="657"/>
                    <a:pt x="498" y="756"/>
                  </a:cubicBezTo>
                  <a:cubicBezTo>
                    <a:pt x="504" y="757"/>
                    <a:pt x="510" y="757"/>
                    <a:pt x="515" y="757"/>
                  </a:cubicBezTo>
                  <a:cubicBezTo>
                    <a:pt x="628" y="757"/>
                    <a:pt x="659" y="592"/>
                    <a:pt x="794" y="592"/>
                  </a:cubicBezTo>
                  <a:cubicBezTo>
                    <a:pt x="807" y="592"/>
                    <a:pt x="821" y="594"/>
                    <a:pt x="836" y="597"/>
                  </a:cubicBezTo>
                  <a:cubicBezTo>
                    <a:pt x="950" y="645"/>
                    <a:pt x="1063" y="664"/>
                    <a:pt x="1176" y="664"/>
                  </a:cubicBezTo>
                  <a:cubicBezTo>
                    <a:pt x="1438" y="664"/>
                    <a:pt x="1694" y="561"/>
                    <a:pt x="1930" y="478"/>
                  </a:cubicBezTo>
                  <a:cubicBezTo>
                    <a:pt x="1791" y="378"/>
                    <a:pt x="1731" y="259"/>
                    <a:pt x="1731" y="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7856;p9">
              <a:extLst>
                <a:ext uri="{FF2B5EF4-FFF2-40B4-BE49-F238E27FC236}">
                  <a16:creationId xmlns:a16="http://schemas.microsoft.com/office/drawing/2014/main" id="{1B436B81-A2F4-47A3-9E3E-A7BD7DE92AE1}"/>
                </a:ext>
              </a:extLst>
            </p:cNvPr>
            <p:cNvSpPr/>
            <p:nvPr/>
          </p:nvSpPr>
          <p:spPr>
            <a:xfrm>
              <a:off x="5214175" y="5138175"/>
              <a:ext cx="67150" cy="19550"/>
            </a:xfrm>
            <a:custGeom>
              <a:avLst/>
              <a:gdLst/>
              <a:ahLst/>
              <a:cxnLst/>
              <a:rect l="l" t="t" r="r" b="b"/>
              <a:pathLst>
                <a:path w="2686" h="782" extrusionOk="0">
                  <a:moveTo>
                    <a:pt x="2195" y="0"/>
                  </a:moveTo>
                  <a:cubicBezTo>
                    <a:pt x="1795" y="0"/>
                    <a:pt x="1425" y="171"/>
                    <a:pt x="1054" y="200"/>
                  </a:cubicBezTo>
                  <a:cubicBezTo>
                    <a:pt x="960" y="238"/>
                    <a:pt x="973" y="400"/>
                    <a:pt x="839" y="400"/>
                  </a:cubicBezTo>
                  <a:cubicBezTo>
                    <a:pt x="832" y="400"/>
                    <a:pt x="824" y="400"/>
                    <a:pt x="816" y="399"/>
                  </a:cubicBezTo>
                  <a:cubicBezTo>
                    <a:pt x="915" y="359"/>
                    <a:pt x="915" y="299"/>
                    <a:pt x="875" y="220"/>
                  </a:cubicBezTo>
                  <a:lnTo>
                    <a:pt x="875" y="220"/>
                  </a:lnTo>
                  <a:cubicBezTo>
                    <a:pt x="848" y="222"/>
                    <a:pt x="821" y="223"/>
                    <a:pt x="794" y="223"/>
                  </a:cubicBezTo>
                  <a:cubicBezTo>
                    <a:pt x="721" y="223"/>
                    <a:pt x="649" y="217"/>
                    <a:pt x="580" y="217"/>
                  </a:cubicBezTo>
                  <a:cubicBezTo>
                    <a:pt x="435" y="217"/>
                    <a:pt x="300" y="242"/>
                    <a:pt x="179" y="399"/>
                  </a:cubicBezTo>
                  <a:cubicBezTo>
                    <a:pt x="119" y="518"/>
                    <a:pt x="60" y="618"/>
                    <a:pt x="0" y="737"/>
                  </a:cubicBezTo>
                  <a:cubicBezTo>
                    <a:pt x="139" y="768"/>
                    <a:pt x="274" y="781"/>
                    <a:pt x="406" y="781"/>
                  </a:cubicBezTo>
                  <a:cubicBezTo>
                    <a:pt x="1214" y="781"/>
                    <a:pt x="1899" y="272"/>
                    <a:pt x="2686" y="101"/>
                  </a:cubicBezTo>
                  <a:cubicBezTo>
                    <a:pt x="2516" y="27"/>
                    <a:pt x="2353" y="0"/>
                    <a:pt x="2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7857;p9">
              <a:extLst>
                <a:ext uri="{FF2B5EF4-FFF2-40B4-BE49-F238E27FC236}">
                  <a16:creationId xmlns:a16="http://schemas.microsoft.com/office/drawing/2014/main" id="{F10F05A6-CF82-4B3F-B554-21D69AF7C609}"/>
                </a:ext>
              </a:extLst>
            </p:cNvPr>
            <p:cNvSpPr/>
            <p:nvPr/>
          </p:nvSpPr>
          <p:spPr>
            <a:xfrm>
              <a:off x="5124650" y="5082500"/>
              <a:ext cx="40300" cy="30850"/>
            </a:xfrm>
            <a:custGeom>
              <a:avLst/>
              <a:gdLst/>
              <a:ahLst/>
              <a:cxnLst/>
              <a:rect l="l" t="t" r="r" b="b"/>
              <a:pathLst>
                <a:path w="1612" h="1234" extrusionOk="0">
                  <a:moveTo>
                    <a:pt x="279" y="0"/>
                  </a:moveTo>
                  <a:cubicBezTo>
                    <a:pt x="0" y="179"/>
                    <a:pt x="199" y="477"/>
                    <a:pt x="100" y="696"/>
                  </a:cubicBezTo>
                  <a:lnTo>
                    <a:pt x="100" y="836"/>
                  </a:lnTo>
                  <a:cubicBezTo>
                    <a:pt x="100" y="975"/>
                    <a:pt x="120" y="1134"/>
                    <a:pt x="279" y="1233"/>
                  </a:cubicBezTo>
                  <a:lnTo>
                    <a:pt x="458" y="1233"/>
                  </a:lnTo>
                  <a:cubicBezTo>
                    <a:pt x="481" y="1187"/>
                    <a:pt x="511" y="1168"/>
                    <a:pt x="544" y="1168"/>
                  </a:cubicBezTo>
                  <a:cubicBezTo>
                    <a:pt x="568" y="1168"/>
                    <a:pt x="592" y="1177"/>
                    <a:pt x="617" y="1194"/>
                  </a:cubicBezTo>
                  <a:lnTo>
                    <a:pt x="816" y="1194"/>
                  </a:lnTo>
                  <a:cubicBezTo>
                    <a:pt x="816" y="696"/>
                    <a:pt x="1413" y="855"/>
                    <a:pt x="1612" y="458"/>
                  </a:cubicBezTo>
                  <a:cubicBezTo>
                    <a:pt x="1441" y="362"/>
                    <a:pt x="1276" y="323"/>
                    <a:pt x="1114" y="323"/>
                  </a:cubicBezTo>
                  <a:cubicBezTo>
                    <a:pt x="973" y="323"/>
                    <a:pt x="835" y="352"/>
                    <a:pt x="697" y="398"/>
                  </a:cubicBezTo>
                  <a:cubicBezTo>
                    <a:pt x="612" y="430"/>
                    <a:pt x="545" y="444"/>
                    <a:pt x="491" y="444"/>
                  </a:cubicBezTo>
                  <a:cubicBezTo>
                    <a:pt x="279" y="444"/>
                    <a:pt x="279" y="222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7858;p9">
              <a:extLst>
                <a:ext uri="{FF2B5EF4-FFF2-40B4-BE49-F238E27FC236}">
                  <a16:creationId xmlns:a16="http://schemas.microsoft.com/office/drawing/2014/main" id="{2445D763-F75F-42E9-8A5D-1DD7E6D5222A}"/>
                </a:ext>
              </a:extLst>
            </p:cNvPr>
            <p:cNvSpPr/>
            <p:nvPr/>
          </p:nvSpPr>
          <p:spPr>
            <a:xfrm>
              <a:off x="5244500" y="5098675"/>
              <a:ext cx="68150" cy="23125"/>
            </a:xfrm>
            <a:custGeom>
              <a:avLst/>
              <a:gdLst/>
              <a:ahLst/>
              <a:cxnLst/>
              <a:rect l="l" t="t" r="r" b="b"/>
              <a:pathLst>
                <a:path w="2726" h="925" extrusionOk="0">
                  <a:moveTo>
                    <a:pt x="2474" y="1"/>
                  </a:moveTo>
                  <a:cubicBezTo>
                    <a:pt x="2415" y="1"/>
                    <a:pt x="2350" y="25"/>
                    <a:pt x="2288" y="69"/>
                  </a:cubicBezTo>
                  <a:cubicBezTo>
                    <a:pt x="2030" y="208"/>
                    <a:pt x="1691" y="69"/>
                    <a:pt x="1433" y="248"/>
                  </a:cubicBezTo>
                  <a:lnTo>
                    <a:pt x="1254" y="248"/>
                  </a:lnTo>
                  <a:cubicBezTo>
                    <a:pt x="1075" y="328"/>
                    <a:pt x="876" y="308"/>
                    <a:pt x="737" y="427"/>
                  </a:cubicBezTo>
                  <a:cubicBezTo>
                    <a:pt x="650" y="493"/>
                    <a:pt x="555" y="505"/>
                    <a:pt x="459" y="505"/>
                  </a:cubicBezTo>
                  <a:cubicBezTo>
                    <a:pt x="401" y="505"/>
                    <a:pt x="343" y="500"/>
                    <a:pt x="286" y="500"/>
                  </a:cubicBezTo>
                  <a:cubicBezTo>
                    <a:pt x="181" y="500"/>
                    <a:pt x="82" y="516"/>
                    <a:pt x="0" y="606"/>
                  </a:cubicBezTo>
                  <a:cubicBezTo>
                    <a:pt x="140" y="706"/>
                    <a:pt x="239" y="805"/>
                    <a:pt x="359" y="905"/>
                  </a:cubicBezTo>
                  <a:cubicBezTo>
                    <a:pt x="419" y="919"/>
                    <a:pt x="478" y="925"/>
                    <a:pt x="536" y="925"/>
                  </a:cubicBezTo>
                  <a:cubicBezTo>
                    <a:pt x="803" y="925"/>
                    <a:pt x="1045" y="798"/>
                    <a:pt x="1274" y="765"/>
                  </a:cubicBezTo>
                  <a:cubicBezTo>
                    <a:pt x="1658" y="708"/>
                    <a:pt x="2005" y="446"/>
                    <a:pt x="2404" y="446"/>
                  </a:cubicBezTo>
                  <a:cubicBezTo>
                    <a:pt x="2419" y="446"/>
                    <a:pt x="2433" y="446"/>
                    <a:pt x="2447" y="447"/>
                  </a:cubicBezTo>
                  <a:cubicBezTo>
                    <a:pt x="2567" y="368"/>
                    <a:pt x="2726" y="268"/>
                    <a:pt x="2646" y="129"/>
                  </a:cubicBezTo>
                  <a:cubicBezTo>
                    <a:pt x="2613" y="40"/>
                    <a:pt x="2549" y="1"/>
                    <a:pt x="2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7859;p9">
              <a:extLst>
                <a:ext uri="{FF2B5EF4-FFF2-40B4-BE49-F238E27FC236}">
                  <a16:creationId xmlns:a16="http://schemas.microsoft.com/office/drawing/2014/main" id="{63217B93-EB03-4D4E-B6B6-212E7981EBAE}"/>
                </a:ext>
              </a:extLst>
            </p:cNvPr>
            <p:cNvSpPr/>
            <p:nvPr/>
          </p:nvSpPr>
          <p:spPr>
            <a:xfrm>
              <a:off x="5236550" y="5005400"/>
              <a:ext cx="44775" cy="19925"/>
            </a:xfrm>
            <a:custGeom>
              <a:avLst/>
              <a:gdLst/>
              <a:ahLst/>
              <a:cxnLst/>
              <a:rect l="l" t="t" r="r" b="b"/>
              <a:pathLst>
                <a:path w="1791" h="797" extrusionOk="0">
                  <a:moveTo>
                    <a:pt x="1791" y="1"/>
                  </a:moveTo>
                  <a:lnTo>
                    <a:pt x="1791" y="1"/>
                  </a:lnTo>
                  <a:cubicBezTo>
                    <a:pt x="1174" y="80"/>
                    <a:pt x="577" y="140"/>
                    <a:pt x="0" y="438"/>
                  </a:cubicBezTo>
                  <a:cubicBezTo>
                    <a:pt x="199" y="558"/>
                    <a:pt x="20" y="677"/>
                    <a:pt x="0" y="796"/>
                  </a:cubicBezTo>
                  <a:cubicBezTo>
                    <a:pt x="617" y="637"/>
                    <a:pt x="1373" y="677"/>
                    <a:pt x="1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7860;p9">
              <a:extLst>
                <a:ext uri="{FF2B5EF4-FFF2-40B4-BE49-F238E27FC236}">
                  <a16:creationId xmlns:a16="http://schemas.microsoft.com/office/drawing/2014/main" id="{9E9C3BCC-B18B-45AB-AA3B-FFD51BEA377D}"/>
                </a:ext>
              </a:extLst>
            </p:cNvPr>
            <p:cNvSpPr/>
            <p:nvPr/>
          </p:nvSpPr>
          <p:spPr>
            <a:xfrm>
              <a:off x="5209200" y="5042700"/>
              <a:ext cx="51725" cy="17075"/>
            </a:xfrm>
            <a:custGeom>
              <a:avLst/>
              <a:gdLst/>
              <a:ahLst/>
              <a:cxnLst/>
              <a:rect l="l" t="t" r="r" b="b"/>
              <a:pathLst>
                <a:path w="2069" h="683" extrusionOk="0">
                  <a:moveTo>
                    <a:pt x="1989" y="1"/>
                  </a:moveTo>
                  <a:lnTo>
                    <a:pt x="1989" y="1"/>
                  </a:lnTo>
                  <a:cubicBezTo>
                    <a:pt x="1293" y="80"/>
                    <a:pt x="657" y="259"/>
                    <a:pt x="0" y="498"/>
                  </a:cubicBezTo>
                  <a:cubicBezTo>
                    <a:pt x="68" y="611"/>
                    <a:pt x="159" y="639"/>
                    <a:pt x="257" y="639"/>
                  </a:cubicBezTo>
                  <a:cubicBezTo>
                    <a:pt x="347" y="639"/>
                    <a:pt x="443" y="615"/>
                    <a:pt x="531" y="615"/>
                  </a:cubicBezTo>
                  <a:cubicBezTo>
                    <a:pt x="599" y="615"/>
                    <a:pt x="663" y="629"/>
                    <a:pt x="716" y="677"/>
                  </a:cubicBezTo>
                  <a:cubicBezTo>
                    <a:pt x="764" y="680"/>
                    <a:pt x="811" y="682"/>
                    <a:pt x="858" y="682"/>
                  </a:cubicBezTo>
                  <a:cubicBezTo>
                    <a:pt x="1083" y="682"/>
                    <a:pt x="1294" y="643"/>
                    <a:pt x="1492" y="578"/>
                  </a:cubicBezTo>
                  <a:cubicBezTo>
                    <a:pt x="1771" y="498"/>
                    <a:pt x="2069" y="478"/>
                    <a:pt x="19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7861;p9">
              <a:extLst>
                <a:ext uri="{FF2B5EF4-FFF2-40B4-BE49-F238E27FC236}">
                  <a16:creationId xmlns:a16="http://schemas.microsoft.com/office/drawing/2014/main" id="{B5A55C99-1165-4596-8BDE-532D6931AA07}"/>
                </a:ext>
              </a:extLst>
            </p:cNvPr>
            <p:cNvSpPr/>
            <p:nvPr/>
          </p:nvSpPr>
          <p:spPr>
            <a:xfrm>
              <a:off x="5130125" y="4904750"/>
              <a:ext cx="46775" cy="21100"/>
            </a:xfrm>
            <a:custGeom>
              <a:avLst/>
              <a:gdLst/>
              <a:ahLst/>
              <a:cxnLst/>
              <a:rect l="l" t="t" r="r" b="b"/>
              <a:pathLst>
                <a:path w="1871" h="844" extrusionOk="0">
                  <a:moveTo>
                    <a:pt x="818" y="0"/>
                  </a:moveTo>
                  <a:cubicBezTo>
                    <a:pt x="679" y="0"/>
                    <a:pt x="542" y="68"/>
                    <a:pt x="398" y="128"/>
                  </a:cubicBezTo>
                  <a:cubicBezTo>
                    <a:pt x="338" y="187"/>
                    <a:pt x="279" y="227"/>
                    <a:pt x="239" y="307"/>
                  </a:cubicBezTo>
                  <a:cubicBezTo>
                    <a:pt x="0" y="605"/>
                    <a:pt x="199" y="725"/>
                    <a:pt x="478" y="824"/>
                  </a:cubicBezTo>
                  <a:cubicBezTo>
                    <a:pt x="537" y="824"/>
                    <a:pt x="557" y="844"/>
                    <a:pt x="597" y="844"/>
                  </a:cubicBezTo>
                  <a:cubicBezTo>
                    <a:pt x="1054" y="824"/>
                    <a:pt x="1452" y="705"/>
                    <a:pt x="1870" y="545"/>
                  </a:cubicBezTo>
                  <a:cubicBezTo>
                    <a:pt x="1671" y="187"/>
                    <a:pt x="1273" y="386"/>
                    <a:pt x="1094" y="108"/>
                  </a:cubicBezTo>
                  <a:cubicBezTo>
                    <a:pt x="1000" y="29"/>
                    <a:pt x="908" y="0"/>
                    <a:pt x="8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7862;p9">
              <a:extLst>
                <a:ext uri="{FF2B5EF4-FFF2-40B4-BE49-F238E27FC236}">
                  <a16:creationId xmlns:a16="http://schemas.microsoft.com/office/drawing/2014/main" id="{103CC340-DDD1-4E39-AE7C-C6FF12246D62}"/>
                </a:ext>
              </a:extLst>
            </p:cNvPr>
            <p:cNvSpPr/>
            <p:nvPr/>
          </p:nvSpPr>
          <p:spPr>
            <a:xfrm>
              <a:off x="5525475" y="4885475"/>
              <a:ext cx="49775" cy="18000"/>
            </a:xfrm>
            <a:custGeom>
              <a:avLst/>
              <a:gdLst/>
              <a:ahLst/>
              <a:cxnLst/>
              <a:rect l="l" t="t" r="r" b="b"/>
              <a:pathLst>
                <a:path w="1991" h="720" extrusionOk="0">
                  <a:moveTo>
                    <a:pt x="1845" y="1"/>
                  </a:moveTo>
                  <a:cubicBezTo>
                    <a:pt x="1281" y="1"/>
                    <a:pt x="748" y="362"/>
                    <a:pt x="180" y="362"/>
                  </a:cubicBezTo>
                  <a:cubicBezTo>
                    <a:pt x="140" y="481"/>
                    <a:pt x="61" y="600"/>
                    <a:pt x="1" y="720"/>
                  </a:cubicBezTo>
                  <a:cubicBezTo>
                    <a:pt x="677" y="680"/>
                    <a:pt x="1334" y="580"/>
                    <a:pt x="1930" y="322"/>
                  </a:cubicBezTo>
                  <a:lnTo>
                    <a:pt x="1930" y="262"/>
                  </a:lnTo>
                  <a:cubicBezTo>
                    <a:pt x="1950" y="202"/>
                    <a:pt x="1970" y="183"/>
                    <a:pt x="1990" y="123"/>
                  </a:cubicBezTo>
                  <a:lnTo>
                    <a:pt x="1990" y="63"/>
                  </a:lnTo>
                  <a:lnTo>
                    <a:pt x="1930" y="4"/>
                  </a:lnTo>
                  <a:cubicBezTo>
                    <a:pt x="1902" y="2"/>
                    <a:pt x="1874" y="1"/>
                    <a:pt x="1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7863;p9">
              <a:extLst>
                <a:ext uri="{FF2B5EF4-FFF2-40B4-BE49-F238E27FC236}">
                  <a16:creationId xmlns:a16="http://schemas.microsoft.com/office/drawing/2014/main" id="{57743CE4-4DD5-42C3-B3B0-90A8C301E3D9}"/>
                </a:ext>
              </a:extLst>
            </p:cNvPr>
            <p:cNvSpPr/>
            <p:nvPr/>
          </p:nvSpPr>
          <p:spPr>
            <a:xfrm>
              <a:off x="5503100" y="4990000"/>
              <a:ext cx="46775" cy="18075"/>
            </a:xfrm>
            <a:custGeom>
              <a:avLst/>
              <a:gdLst/>
              <a:ahLst/>
              <a:cxnLst/>
              <a:rect l="l" t="t" r="r" b="b"/>
              <a:pathLst>
                <a:path w="1871" h="723" extrusionOk="0">
                  <a:moveTo>
                    <a:pt x="1771" y="0"/>
                  </a:moveTo>
                  <a:lnTo>
                    <a:pt x="1771" y="0"/>
                  </a:lnTo>
                  <a:cubicBezTo>
                    <a:pt x="697" y="119"/>
                    <a:pt x="697" y="119"/>
                    <a:pt x="1" y="577"/>
                  </a:cubicBezTo>
                  <a:cubicBezTo>
                    <a:pt x="150" y="685"/>
                    <a:pt x="296" y="722"/>
                    <a:pt x="440" y="722"/>
                  </a:cubicBezTo>
                  <a:cubicBezTo>
                    <a:pt x="720" y="722"/>
                    <a:pt x="991" y="583"/>
                    <a:pt x="1254" y="557"/>
                  </a:cubicBezTo>
                  <a:cubicBezTo>
                    <a:pt x="1373" y="318"/>
                    <a:pt x="1871" y="458"/>
                    <a:pt x="1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7864;p9">
              <a:extLst>
                <a:ext uri="{FF2B5EF4-FFF2-40B4-BE49-F238E27FC236}">
                  <a16:creationId xmlns:a16="http://schemas.microsoft.com/office/drawing/2014/main" id="{ABC857C9-D4E0-4109-BB4A-D1A0F902DA69}"/>
                </a:ext>
              </a:extLst>
            </p:cNvPr>
            <p:cNvSpPr/>
            <p:nvPr/>
          </p:nvSpPr>
          <p:spPr>
            <a:xfrm>
              <a:off x="5604550" y="5043700"/>
              <a:ext cx="47775" cy="17600"/>
            </a:xfrm>
            <a:custGeom>
              <a:avLst/>
              <a:gdLst/>
              <a:ahLst/>
              <a:cxnLst/>
              <a:rect l="l" t="t" r="r" b="b"/>
              <a:pathLst>
                <a:path w="1911" h="704" extrusionOk="0">
                  <a:moveTo>
                    <a:pt x="1254" y="0"/>
                  </a:moveTo>
                  <a:cubicBezTo>
                    <a:pt x="757" y="100"/>
                    <a:pt x="379" y="398"/>
                    <a:pt x="1" y="697"/>
                  </a:cubicBezTo>
                  <a:cubicBezTo>
                    <a:pt x="126" y="700"/>
                    <a:pt x="251" y="704"/>
                    <a:pt x="375" y="704"/>
                  </a:cubicBezTo>
                  <a:cubicBezTo>
                    <a:pt x="941" y="704"/>
                    <a:pt x="1486" y="629"/>
                    <a:pt x="1911" y="140"/>
                  </a:cubicBezTo>
                  <a:cubicBezTo>
                    <a:pt x="1854" y="54"/>
                    <a:pt x="1779" y="33"/>
                    <a:pt x="1697" y="33"/>
                  </a:cubicBezTo>
                  <a:cubicBezTo>
                    <a:pt x="1612" y="33"/>
                    <a:pt x="1520" y="56"/>
                    <a:pt x="1433" y="56"/>
                  </a:cubicBezTo>
                  <a:cubicBezTo>
                    <a:pt x="1369" y="56"/>
                    <a:pt x="1308" y="44"/>
                    <a:pt x="1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7865;p9">
              <a:extLst>
                <a:ext uri="{FF2B5EF4-FFF2-40B4-BE49-F238E27FC236}">
                  <a16:creationId xmlns:a16="http://schemas.microsoft.com/office/drawing/2014/main" id="{FAF21311-F5DF-44F6-8EB8-8885D143AA31}"/>
                </a:ext>
              </a:extLst>
            </p:cNvPr>
            <p:cNvSpPr/>
            <p:nvPr/>
          </p:nvSpPr>
          <p:spPr>
            <a:xfrm>
              <a:off x="5664225" y="4886875"/>
              <a:ext cx="34850" cy="19600"/>
            </a:xfrm>
            <a:custGeom>
              <a:avLst/>
              <a:gdLst/>
              <a:ahLst/>
              <a:cxnLst/>
              <a:rect l="l" t="t" r="r" b="b"/>
              <a:pathLst>
                <a:path w="1394" h="784" extrusionOk="0">
                  <a:moveTo>
                    <a:pt x="1117" y="0"/>
                  </a:moveTo>
                  <a:cubicBezTo>
                    <a:pt x="1103" y="0"/>
                    <a:pt x="1090" y="2"/>
                    <a:pt x="1075" y="7"/>
                  </a:cubicBezTo>
                  <a:cubicBezTo>
                    <a:pt x="677" y="107"/>
                    <a:pt x="220" y="127"/>
                    <a:pt x="81" y="624"/>
                  </a:cubicBezTo>
                  <a:cubicBezTo>
                    <a:pt x="61" y="624"/>
                    <a:pt x="21" y="644"/>
                    <a:pt x="21" y="684"/>
                  </a:cubicBezTo>
                  <a:cubicBezTo>
                    <a:pt x="1" y="723"/>
                    <a:pt x="21" y="763"/>
                    <a:pt x="81" y="783"/>
                  </a:cubicBezTo>
                  <a:cubicBezTo>
                    <a:pt x="419" y="684"/>
                    <a:pt x="797" y="624"/>
                    <a:pt x="1155" y="524"/>
                  </a:cubicBezTo>
                  <a:cubicBezTo>
                    <a:pt x="1294" y="465"/>
                    <a:pt x="1393" y="365"/>
                    <a:pt x="1314" y="186"/>
                  </a:cubicBezTo>
                  <a:cubicBezTo>
                    <a:pt x="1279" y="116"/>
                    <a:pt x="1213" y="0"/>
                    <a:pt x="1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7866;p9">
              <a:extLst>
                <a:ext uri="{FF2B5EF4-FFF2-40B4-BE49-F238E27FC236}">
                  <a16:creationId xmlns:a16="http://schemas.microsoft.com/office/drawing/2014/main" id="{D4CC45C9-6F9A-4B06-945C-28CA19C82AD4}"/>
                </a:ext>
              </a:extLst>
            </p:cNvPr>
            <p:cNvSpPr/>
            <p:nvPr/>
          </p:nvSpPr>
          <p:spPr>
            <a:xfrm>
              <a:off x="5144550" y="4858200"/>
              <a:ext cx="48450" cy="22900"/>
            </a:xfrm>
            <a:custGeom>
              <a:avLst/>
              <a:gdLst/>
              <a:ahLst/>
              <a:cxnLst/>
              <a:rect l="l" t="t" r="r" b="b"/>
              <a:pathLst>
                <a:path w="1938" h="916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00" y="179"/>
                    <a:pt x="0" y="418"/>
                    <a:pt x="0" y="697"/>
                  </a:cubicBezTo>
                  <a:cubicBezTo>
                    <a:pt x="119" y="916"/>
                    <a:pt x="378" y="756"/>
                    <a:pt x="477" y="876"/>
                  </a:cubicBezTo>
                  <a:cubicBezTo>
                    <a:pt x="955" y="816"/>
                    <a:pt x="1412" y="697"/>
                    <a:pt x="1890" y="557"/>
                  </a:cubicBezTo>
                  <a:cubicBezTo>
                    <a:pt x="1938" y="397"/>
                    <a:pt x="1909" y="302"/>
                    <a:pt x="1781" y="302"/>
                  </a:cubicBezTo>
                  <a:cubicBezTo>
                    <a:pt x="1750" y="302"/>
                    <a:pt x="1714" y="307"/>
                    <a:pt x="1671" y="319"/>
                  </a:cubicBezTo>
                  <a:cubicBezTo>
                    <a:pt x="1353" y="319"/>
                    <a:pt x="1054" y="378"/>
                    <a:pt x="756" y="478"/>
                  </a:cubicBezTo>
                  <a:cubicBezTo>
                    <a:pt x="685" y="496"/>
                    <a:pt x="626" y="505"/>
                    <a:pt x="576" y="505"/>
                  </a:cubicBezTo>
                  <a:cubicBezTo>
                    <a:pt x="304" y="505"/>
                    <a:pt x="318" y="253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7867;p9">
              <a:extLst>
                <a:ext uri="{FF2B5EF4-FFF2-40B4-BE49-F238E27FC236}">
                  <a16:creationId xmlns:a16="http://schemas.microsoft.com/office/drawing/2014/main" id="{B9B1D7D9-238B-4ED4-BD84-9A409109AC8C}"/>
                </a:ext>
              </a:extLst>
            </p:cNvPr>
            <p:cNvSpPr/>
            <p:nvPr/>
          </p:nvSpPr>
          <p:spPr>
            <a:xfrm>
              <a:off x="5231575" y="5084350"/>
              <a:ext cx="43775" cy="19550"/>
            </a:xfrm>
            <a:custGeom>
              <a:avLst/>
              <a:gdLst/>
              <a:ahLst/>
              <a:cxnLst/>
              <a:rect l="l" t="t" r="r" b="b"/>
              <a:pathLst>
                <a:path w="1751" h="782" extrusionOk="0">
                  <a:moveTo>
                    <a:pt x="1510" y="1"/>
                  </a:moveTo>
                  <a:cubicBezTo>
                    <a:pt x="1457" y="1"/>
                    <a:pt x="1403" y="26"/>
                    <a:pt x="1353" y="65"/>
                  </a:cubicBezTo>
                  <a:cubicBezTo>
                    <a:pt x="1055" y="304"/>
                    <a:pt x="697" y="185"/>
                    <a:pt x="378" y="284"/>
                  </a:cubicBezTo>
                  <a:cubicBezTo>
                    <a:pt x="398" y="563"/>
                    <a:pt x="120" y="602"/>
                    <a:pt x="0" y="781"/>
                  </a:cubicBezTo>
                  <a:cubicBezTo>
                    <a:pt x="498" y="722"/>
                    <a:pt x="1015" y="682"/>
                    <a:pt x="1492" y="423"/>
                  </a:cubicBezTo>
                  <a:cubicBezTo>
                    <a:pt x="1612" y="384"/>
                    <a:pt x="1751" y="264"/>
                    <a:pt x="1651" y="85"/>
                  </a:cubicBezTo>
                  <a:cubicBezTo>
                    <a:pt x="1612" y="26"/>
                    <a:pt x="1562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7868;p9">
              <a:extLst>
                <a:ext uri="{FF2B5EF4-FFF2-40B4-BE49-F238E27FC236}">
                  <a16:creationId xmlns:a16="http://schemas.microsoft.com/office/drawing/2014/main" id="{A3AE01D2-A337-4D4A-8338-2E01049F243A}"/>
                </a:ext>
              </a:extLst>
            </p:cNvPr>
            <p:cNvSpPr/>
            <p:nvPr/>
          </p:nvSpPr>
          <p:spPr>
            <a:xfrm>
              <a:off x="5419550" y="4932800"/>
              <a:ext cx="46275" cy="21475"/>
            </a:xfrm>
            <a:custGeom>
              <a:avLst/>
              <a:gdLst/>
              <a:ahLst/>
              <a:cxnLst/>
              <a:rect l="l" t="t" r="r" b="b"/>
              <a:pathLst>
                <a:path w="1851" h="859" extrusionOk="0">
                  <a:moveTo>
                    <a:pt x="1791" y="0"/>
                  </a:moveTo>
                  <a:cubicBezTo>
                    <a:pt x="1194" y="179"/>
                    <a:pt x="617" y="518"/>
                    <a:pt x="1" y="597"/>
                  </a:cubicBezTo>
                  <a:cubicBezTo>
                    <a:pt x="19" y="776"/>
                    <a:pt x="117" y="859"/>
                    <a:pt x="209" y="859"/>
                  </a:cubicBezTo>
                  <a:cubicBezTo>
                    <a:pt x="220" y="859"/>
                    <a:pt x="230" y="858"/>
                    <a:pt x="239" y="856"/>
                  </a:cubicBezTo>
                  <a:cubicBezTo>
                    <a:pt x="737" y="717"/>
                    <a:pt x="1234" y="577"/>
                    <a:pt x="1711" y="418"/>
                  </a:cubicBezTo>
                  <a:cubicBezTo>
                    <a:pt x="1751" y="418"/>
                    <a:pt x="1791" y="279"/>
                    <a:pt x="1811" y="199"/>
                  </a:cubicBezTo>
                  <a:cubicBezTo>
                    <a:pt x="1811" y="199"/>
                    <a:pt x="1831" y="179"/>
                    <a:pt x="1851" y="120"/>
                  </a:cubicBezTo>
                  <a:cubicBezTo>
                    <a:pt x="1851" y="80"/>
                    <a:pt x="1831" y="60"/>
                    <a:pt x="1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7869;p9">
              <a:extLst>
                <a:ext uri="{FF2B5EF4-FFF2-40B4-BE49-F238E27FC236}">
                  <a16:creationId xmlns:a16="http://schemas.microsoft.com/office/drawing/2014/main" id="{35D24A65-1C93-4C46-9935-9815EF13DDD0}"/>
                </a:ext>
              </a:extLst>
            </p:cNvPr>
            <p:cNvSpPr/>
            <p:nvPr/>
          </p:nvSpPr>
          <p:spPr>
            <a:xfrm>
              <a:off x="5518025" y="5016850"/>
              <a:ext cx="54225" cy="20900"/>
            </a:xfrm>
            <a:custGeom>
              <a:avLst/>
              <a:gdLst/>
              <a:ahLst/>
              <a:cxnLst/>
              <a:rect l="l" t="t" r="r" b="b"/>
              <a:pathLst>
                <a:path w="2169" h="836" extrusionOk="0">
                  <a:moveTo>
                    <a:pt x="2049" y="0"/>
                  </a:moveTo>
                  <a:cubicBezTo>
                    <a:pt x="1313" y="80"/>
                    <a:pt x="617" y="279"/>
                    <a:pt x="0" y="677"/>
                  </a:cubicBezTo>
                  <a:cubicBezTo>
                    <a:pt x="40" y="716"/>
                    <a:pt x="40" y="796"/>
                    <a:pt x="60" y="836"/>
                  </a:cubicBezTo>
                  <a:cubicBezTo>
                    <a:pt x="597" y="677"/>
                    <a:pt x="1154" y="517"/>
                    <a:pt x="1691" y="338"/>
                  </a:cubicBezTo>
                  <a:cubicBezTo>
                    <a:pt x="1791" y="199"/>
                    <a:pt x="2169" y="338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7870;p9">
              <a:extLst>
                <a:ext uri="{FF2B5EF4-FFF2-40B4-BE49-F238E27FC236}">
                  <a16:creationId xmlns:a16="http://schemas.microsoft.com/office/drawing/2014/main" id="{2C9DE527-E0CB-4A34-8009-332C37EB3CC0}"/>
                </a:ext>
              </a:extLst>
            </p:cNvPr>
            <p:cNvSpPr/>
            <p:nvPr/>
          </p:nvSpPr>
          <p:spPr>
            <a:xfrm>
              <a:off x="5301700" y="5089950"/>
              <a:ext cx="36325" cy="19000"/>
            </a:xfrm>
            <a:custGeom>
              <a:avLst/>
              <a:gdLst/>
              <a:ahLst/>
              <a:cxnLst/>
              <a:rect l="l" t="t" r="r" b="b"/>
              <a:pathLst>
                <a:path w="1453" h="760" extrusionOk="0">
                  <a:moveTo>
                    <a:pt x="1452" y="0"/>
                  </a:moveTo>
                  <a:cubicBezTo>
                    <a:pt x="875" y="339"/>
                    <a:pt x="398" y="80"/>
                    <a:pt x="0" y="398"/>
                  </a:cubicBezTo>
                  <a:cubicBezTo>
                    <a:pt x="299" y="398"/>
                    <a:pt x="299" y="557"/>
                    <a:pt x="179" y="756"/>
                  </a:cubicBezTo>
                  <a:cubicBezTo>
                    <a:pt x="232" y="759"/>
                    <a:pt x="285" y="760"/>
                    <a:pt x="336" y="760"/>
                  </a:cubicBezTo>
                  <a:cubicBezTo>
                    <a:pt x="772" y="760"/>
                    <a:pt x="1168" y="658"/>
                    <a:pt x="14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7871;p9">
              <a:extLst>
                <a:ext uri="{FF2B5EF4-FFF2-40B4-BE49-F238E27FC236}">
                  <a16:creationId xmlns:a16="http://schemas.microsoft.com/office/drawing/2014/main" id="{9E29022E-C890-4901-BC61-2E90E78D3A4B}"/>
                </a:ext>
              </a:extLst>
            </p:cNvPr>
            <p:cNvSpPr/>
            <p:nvPr/>
          </p:nvSpPr>
          <p:spPr>
            <a:xfrm>
              <a:off x="5385250" y="4885550"/>
              <a:ext cx="52725" cy="16925"/>
            </a:xfrm>
            <a:custGeom>
              <a:avLst/>
              <a:gdLst/>
              <a:ahLst/>
              <a:cxnLst/>
              <a:rect l="l" t="t" r="r" b="b"/>
              <a:pathLst>
                <a:path w="2109" h="677" extrusionOk="0">
                  <a:moveTo>
                    <a:pt x="1413" y="1"/>
                  </a:moveTo>
                  <a:cubicBezTo>
                    <a:pt x="875" y="60"/>
                    <a:pt x="438" y="319"/>
                    <a:pt x="0" y="677"/>
                  </a:cubicBezTo>
                  <a:cubicBezTo>
                    <a:pt x="696" y="458"/>
                    <a:pt x="1413" y="398"/>
                    <a:pt x="2109" y="180"/>
                  </a:cubicBezTo>
                  <a:cubicBezTo>
                    <a:pt x="2054" y="166"/>
                    <a:pt x="1998" y="163"/>
                    <a:pt x="1941" y="163"/>
                  </a:cubicBezTo>
                  <a:cubicBezTo>
                    <a:pt x="1888" y="163"/>
                    <a:pt x="1835" y="166"/>
                    <a:pt x="1783" y="166"/>
                  </a:cubicBezTo>
                  <a:cubicBezTo>
                    <a:pt x="1645" y="166"/>
                    <a:pt x="1513" y="146"/>
                    <a:pt x="14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7872;p9">
              <a:extLst>
                <a:ext uri="{FF2B5EF4-FFF2-40B4-BE49-F238E27FC236}">
                  <a16:creationId xmlns:a16="http://schemas.microsoft.com/office/drawing/2014/main" id="{FF747EFC-54E9-4FB2-8B78-F269773D1D72}"/>
                </a:ext>
              </a:extLst>
            </p:cNvPr>
            <p:cNvSpPr/>
            <p:nvPr/>
          </p:nvSpPr>
          <p:spPr>
            <a:xfrm>
              <a:off x="5204725" y="48557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790" y="1"/>
                  </a:moveTo>
                  <a:lnTo>
                    <a:pt x="1790" y="1"/>
                  </a:lnTo>
                  <a:cubicBezTo>
                    <a:pt x="1194" y="120"/>
                    <a:pt x="577" y="21"/>
                    <a:pt x="0" y="279"/>
                  </a:cubicBezTo>
                  <a:cubicBezTo>
                    <a:pt x="80" y="459"/>
                    <a:pt x="298" y="359"/>
                    <a:pt x="398" y="478"/>
                  </a:cubicBezTo>
                  <a:cubicBezTo>
                    <a:pt x="435" y="480"/>
                    <a:pt x="472" y="481"/>
                    <a:pt x="509" y="481"/>
                  </a:cubicBezTo>
                  <a:cubicBezTo>
                    <a:pt x="998" y="481"/>
                    <a:pt x="1420" y="353"/>
                    <a:pt x="17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7873;p9">
              <a:extLst>
                <a:ext uri="{FF2B5EF4-FFF2-40B4-BE49-F238E27FC236}">
                  <a16:creationId xmlns:a16="http://schemas.microsoft.com/office/drawing/2014/main" id="{5A88AA49-8A2E-4643-8007-478B4184BD90}"/>
                </a:ext>
              </a:extLst>
            </p:cNvPr>
            <p:cNvSpPr/>
            <p:nvPr/>
          </p:nvSpPr>
          <p:spPr>
            <a:xfrm>
              <a:off x="5211175" y="4950400"/>
              <a:ext cx="43300" cy="13750"/>
            </a:xfrm>
            <a:custGeom>
              <a:avLst/>
              <a:gdLst/>
              <a:ahLst/>
              <a:cxnLst/>
              <a:rect l="l" t="t" r="r" b="b"/>
              <a:pathLst>
                <a:path w="1732" h="550" extrusionOk="0">
                  <a:moveTo>
                    <a:pt x="1359" y="0"/>
                  </a:moveTo>
                  <a:cubicBezTo>
                    <a:pt x="1061" y="0"/>
                    <a:pt x="775" y="121"/>
                    <a:pt x="478" y="192"/>
                  </a:cubicBezTo>
                  <a:cubicBezTo>
                    <a:pt x="418" y="371"/>
                    <a:pt x="1" y="192"/>
                    <a:pt x="120" y="550"/>
                  </a:cubicBezTo>
                  <a:cubicBezTo>
                    <a:pt x="975" y="490"/>
                    <a:pt x="1413" y="351"/>
                    <a:pt x="1731" y="72"/>
                  </a:cubicBezTo>
                  <a:cubicBezTo>
                    <a:pt x="1604" y="20"/>
                    <a:pt x="1481" y="0"/>
                    <a:pt x="1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7874;p9">
              <a:extLst>
                <a:ext uri="{FF2B5EF4-FFF2-40B4-BE49-F238E27FC236}">
                  <a16:creationId xmlns:a16="http://schemas.microsoft.com/office/drawing/2014/main" id="{B2317AA9-4A14-4074-9180-263BEB27D764}"/>
                </a:ext>
              </a:extLst>
            </p:cNvPr>
            <p:cNvSpPr/>
            <p:nvPr/>
          </p:nvSpPr>
          <p:spPr>
            <a:xfrm>
              <a:off x="5683125" y="4918000"/>
              <a:ext cx="22425" cy="23775"/>
            </a:xfrm>
            <a:custGeom>
              <a:avLst/>
              <a:gdLst/>
              <a:ahLst/>
              <a:cxnLst/>
              <a:rect l="l" t="t" r="r" b="b"/>
              <a:pathLst>
                <a:path w="897" h="951" extrusionOk="0">
                  <a:moveTo>
                    <a:pt x="626" y="0"/>
                  </a:moveTo>
                  <a:cubicBezTo>
                    <a:pt x="598" y="0"/>
                    <a:pt x="569" y="5"/>
                    <a:pt x="538" y="15"/>
                  </a:cubicBezTo>
                  <a:cubicBezTo>
                    <a:pt x="419" y="95"/>
                    <a:pt x="319" y="195"/>
                    <a:pt x="200" y="274"/>
                  </a:cubicBezTo>
                  <a:cubicBezTo>
                    <a:pt x="100" y="473"/>
                    <a:pt x="1" y="692"/>
                    <a:pt x="21" y="950"/>
                  </a:cubicBezTo>
                  <a:cubicBezTo>
                    <a:pt x="259" y="771"/>
                    <a:pt x="538" y="612"/>
                    <a:pt x="797" y="413"/>
                  </a:cubicBezTo>
                  <a:cubicBezTo>
                    <a:pt x="856" y="374"/>
                    <a:pt x="896" y="214"/>
                    <a:pt x="816" y="115"/>
                  </a:cubicBezTo>
                  <a:cubicBezTo>
                    <a:pt x="772" y="41"/>
                    <a:pt x="706" y="0"/>
                    <a:pt x="6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7875;p9">
              <a:extLst>
                <a:ext uri="{FF2B5EF4-FFF2-40B4-BE49-F238E27FC236}">
                  <a16:creationId xmlns:a16="http://schemas.microsoft.com/office/drawing/2014/main" id="{4CDAD3BD-AF86-4951-BB1B-BEFF412332AC}"/>
                </a:ext>
              </a:extLst>
            </p:cNvPr>
            <p:cNvSpPr/>
            <p:nvPr/>
          </p:nvSpPr>
          <p:spPr>
            <a:xfrm>
              <a:off x="5709000" y="4757750"/>
              <a:ext cx="11450" cy="62175"/>
            </a:xfrm>
            <a:custGeom>
              <a:avLst/>
              <a:gdLst/>
              <a:ahLst/>
              <a:cxnLst/>
              <a:rect l="l" t="t" r="r" b="b"/>
              <a:pathLst>
                <a:path w="458" h="2487" extrusionOk="0">
                  <a:moveTo>
                    <a:pt x="358" y="0"/>
                  </a:moveTo>
                  <a:cubicBezTo>
                    <a:pt x="299" y="0"/>
                    <a:pt x="259" y="0"/>
                    <a:pt x="199" y="20"/>
                  </a:cubicBezTo>
                  <a:cubicBezTo>
                    <a:pt x="159" y="418"/>
                    <a:pt x="378" y="856"/>
                    <a:pt x="60" y="1253"/>
                  </a:cubicBezTo>
                  <a:cubicBezTo>
                    <a:pt x="60" y="1313"/>
                    <a:pt x="60" y="1353"/>
                    <a:pt x="0" y="1413"/>
                  </a:cubicBezTo>
                  <a:cubicBezTo>
                    <a:pt x="20" y="1790"/>
                    <a:pt x="20" y="2129"/>
                    <a:pt x="20" y="2487"/>
                  </a:cubicBezTo>
                  <a:cubicBezTo>
                    <a:pt x="458" y="2427"/>
                    <a:pt x="259" y="2188"/>
                    <a:pt x="199" y="1950"/>
                  </a:cubicBezTo>
                  <a:cubicBezTo>
                    <a:pt x="398" y="1313"/>
                    <a:pt x="378" y="657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7876;p9">
              <a:extLst>
                <a:ext uri="{FF2B5EF4-FFF2-40B4-BE49-F238E27FC236}">
                  <a16:creationId xmlns:a16="http://schemas.microsoft.com/office/drawing/2014/main" id="{103EB38B-4E4A-4CFA-AA05-1DE8AF90B0D5}"/>
                </a:ext>
              </a:extLst>
            </p:cNvPr>
            <p:cNvSpPr/>
            <p:nvPr/>
          </p:nvSpPr>
          <p:spPr>
            <a:xfrm>
              <a:off x="5560300" y="5012300"/>
              <a:ext cx="41800" cy="13025"/>
            </a:xfrm>
            <a:custGeom>
              <a:avLst/>
              <a:gdLst/>
              <a:ahLst/>
              <a:cxnLst/>
              <a:rect l="l" t="t" r="r" b="b"/>
              <a:pathLst>
                <a:path w="1672" h="521" extrusionOk="0">
                  <a:moveTo>
                    <a:pt x="1116" y="0"/>
                  </a:moveTo>
                  <a:cubicBezTo>
                    <a:pt x="857" y="0"/>
                    <a:pt x="592" y="22"/>
                    <a:pt x="358" y="182"/>
                  </a:cubicBezTo>
                  <a:cubicBezTo>
                    <a:pt x="259" y="302"/>
                    <a:pt x="140" y="401"/>
                    <a:pt x="0" y="520"/>
                  </a:cubicBezTo>
                  <a:cubicBezTo>
                    <a:pt x="438" y="421"/>
                    <a:pt x="856" y="520"/>
                    <a:pt x="1234" y="381"/>
                  </a:cubicBezTo>
                  <a:cubicBezTo>
                    <a:pt x="1353" y="381"/>
                    <a:pt x="1453" y="361"/>
                    <a:pt x="1572" y="361"/>
                  </a:cubicBezTo>
                  <a:cubicBezTo>
                    <a:pt x="1671" y="162"/>
                    <a:pt x="1472" y="103"/>
                    <a:pt x="1393" y="3"/>
                  </a:cubicBezTo>
                  <a:cubicBezTo>
                    <a:pt x="1303" y="3"/>
                    <a:pt x="1210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7877;p9">
              <a:extLst>
                <a:ext uri="{FF2B5EF4-FFF2-40B4-BE49-F238E27FC236}">
                  <a16:creationId xmlns:a16="http://schemas.microsoft.com/office/drawing/2014/main" id="{1461F483-47DE-44A9-9335-3841DAF5C845}"/>
                </a:ext>
              </a:extLst>
            </p:cNvPr>
            <p:cNvSpPr/>
            <p:nvPr/>
          </p:nvSpPr>
          <p:spPr>
            <a:xfrm>
              <a:off x="5169900" y="5183450"/>
              <a:ext cx="33350" cy="13050"/>
            </a:xfrm>
            <a:custGeom>
              <a:avLst/>
              <a:gdLst/>
              <a:ahLst/>
              <a:cxnLst/>
              <a:rect l="l" t="t" r="r" b="b"/>
              <a:pathLst>
                <a:path w="1334" h="522" extrusionOk="0">
                  <a:moveTo>
                    <a:pt x="1234" y="0"/>
                  </a:moveTo>
                  <a:cubicBezTo>
                    <a:pt x="836" y="40"/>
                    <a:pt x="398" y="120"/>
                    <a:pt x="1" y="179"/>
                  </a:cubicBezTo>
                  <a:lnTo>
                    <a:pt x="1" y="498"/>
                  </a:lnTo>
                  <a:cubicBezTo>
                    <a:pt x="95" y="514"/>
                    <a:pt x="188" y="521"/>
                    <a:pt x="278" y="521"/>
                  </a:cubicBezTo>
                  <a:cubicBezTo>
                    <a:pt x="622" y="521"/>
                    <a:pt x="934" y="417"/>
                    <a:pt x="1234" y="338"/>
                  </a:cubicBezTo>
                  <a:cubicBezTo>
                    <a:pt x="1333" y="219"/>
                    <a:pt x="1333" y="1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7878;p9">
              <a:extLst>
                <a:ext uri="{FF2B5EF4-FFF2-40B4-BE49-F238E27FC236}">
                  <a16:creationId xmlns:a16="http://schemas.microsoft.com/office/drawing/2014/main" id="{C24EA87F-4350-4ECE-9C62-C190E65A2BD3}"/>
                </a:ext>
              </a:extLst>
            </p:cNvPr>
            <p:cNvSpPr/>
            <p:nvPr/>
          </p:nvSpPr>
          <p:spPr>
            <a:xfrm>
              <a:off x="5363350" y="4770675"/>
              <a:ext cx="47775" cy="10475"/>
            </a:xfrm>
            <a:custGeom>
              <a:avLst/>
              <a:gdLst/>
              <a:ahLst/>
              <a:cxnLst/>
              <a:rect l="l" t="t" r="r" b="b"/>
              <a:pathLst>
                <a:path w="1911" h="419" extrusionOk="0">
                  <a:moveTo>
                    <a:pt x="1334" y="0"/>
                  </a:moveTo>
                  <a:cubicBezTo>
                    <a:pt x="1194" y="20"/>
                    <a:pt x="1015" y="40"/>
                    <a:pt x="876" y="80"/>
                  </a:cubicBezTo>
                  <a:cubicBezTo>
                    <a:pt x="803" y="120"/>
                    <a:pt x="724" y="129"/>
                    <a:pt x="642" y="129"/>
                  </a:cubicBezTo>
                  <a:cubicBezTo>
                    <a:pt x="576" y="129"/>
                    <a:pt x="510" y="123"/>
                    <a:pt x="444" y="123"/>
                  </a:cubicBezTo>
                  <a:cubicBezTo>
                    <a:pt x="345" y="123"/>
                    <a:pt x="248" y="136"/>
                    <a:pt x="160" y="199"/>
                  </a:cubicBezTo>
                  <a:cubicBezTo>
                    <a:pt x="143" y="193"/>
                    <a:pt x="127" y="191"/>
                    <a:pt x="112" y="191"/>
                  </a:cubicBezTo>
                  <a:cubicBezTo>
                    <a:pt x="75" y="191"/>
                    <a:pt x="43" y="205"/>
                    <a:pt x="1" y="219"/>
                  </a:cubicBezTo>
                  <a:cubicBezTo>
                    <a:pt x="100" y="358"/>
                    <a:pt x="279" y="358"/>
                    <a:pt x="419" y="418"/>
                  </a:cubicBezTo>
                  <a:cubicBezTo>
                    <a:pt x="956" y="398"/>
                    <a:pt x="1453" y="339"/>
                    <a:pt x="1911" y="199"/>
                  </a:cubicBezTo>
                  <a:cubicBezTo>
                    <a:pt x="1791" y="0"/>
                    <a:pt x="1533" y="4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7879;p9">
              <a:extLst>
                <a:ext uri="{FF2B5EF4-FFF2-40B4-BE49-F238E27FC236}">
                  <a16:creationId xmlns:a16="http://schemas.microsoft.com/office/drawing/2014/main" id="{FCF4A5E1-87E4-45FB-A3BA-582EC3BCEBA1}"/>
                </a:ext>
              </a:extLst>
            </p:cNvPr>
            <p:cNvSpPr/>
            <p:nvPr/>
          </p:nvSpPr>
          <p:spPr>
            <a:xfrm>
              <a:off x="5129125" y="4875600"/>
              <a:ext cx="27875" cy="36325"/>
            </a:xfrm>
            <a:custGeom>
              <a:avLst/>
              <a:gdLst/>
              <a:ahLst/>
              <a:cxnLst/>
              <a:rect l="l" t="t" r="r" b="b"/>
              <a:pathLst>
                <a:path w="1115" h="1453" extrusionOk="0">
                  <a:moveTo>
                    <a:pt x="617" y="1"/>
                  </a:moveTo>
                  <a:cubicBezTo>
                    <a:pt x="279" y="418"/>
                    <a:pt x="0" y="876"/>
                    <a:pt x="259" y="1453"/>
                  </a:cubicBezTo>
                  <a:cubicBezTo>
                    <a:pt x="319" y="1453"/>
                    <a:pt x="339" y="1413"/>
                    <a:pt x="398" y="1393"/>
                  </a:cubicBezTo>
                  <a:cubicBezTo>
                    <a:pt x="518" y="1294"/>
                    <a:pt x="518" y="1174"/>
                    <a:pt x="438" y="1055"/>
                  </a:cubicBezTo>
                  <a:cubicBezTo>
                    <a:pt x="398" y="558"/>
                    <a:pt x="617" y="259"/>
                    <a:pt x="1114" y="180"/>
                  </a:cubicBezTo>
                  <a:cubicBezTo>
                    <a:pt x="995" y="1"/>
                    <a:pt x="796" y="21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7880;p9">
              <a:extLst>
                <a:ext uri="{FF2B5EF4-FFF2-40B4-BE49-F238E27FC236}">
                  <a16:creationId xmlns:a16="http://schemas.microsoft.com/office/drawing/2014/main" id="{21C39BFE-ADF1-4F1B-851E-6FB35769CC50}"/>
                </a:ext>
              </a:extLst>
            </p:cNvPr>
            <p:cNvSpPr/>
            <p:nvPr/>
          </p:nvSpPr>
          <p:spPr>
            <a:xfrm>
              <a:off x="5572725" y="4880450"/>
              <a:ext cx="27375" cy="13300"/>
            </a:xfrm>
            <a:custGeom>
              <a:avLst/>
              <a:gdLst/>
              <a:ahLst/>
              <a:cxnLst/>
              <a:rect l="l" t="t" r="r" b="b"/>
              <a:pathLst>
                <a:path w="1095" h="532" extrusionOk="0">
                  <a:moveTo>
                    <a:pt x="800" y="1"/>
                  </a:moveTo>
                  <a:cubicBezTo>
                    <a:pt x="547" y="1"/>
                    <a:pt x="297" y="53"/>
                    <a:pt x="60" y="205"/>
                  </a:cubicBezTo>
                  <a:lnTo>
                    <a:pt x="60" y="384"/>
                  </a:lnTo>
                  <a:cubicBezTo>
                    <a:pt x="40" y="384"/>
                    <a:pt x="40" y="403"/>
                    <a:pt x="1" y="423"/>
                  </a:cubicBezTo>
                  <a:cubicBezTo>
                    <a:pt x="1" y="463"/>
                    <a:pt x="1" y="503"/>
                    <a:pt x="60" y="523"/>
                  </a:cubicBezTo>
                  <a:cubicBezTo>
                    <a:pt x="145" y="528"/>
                    <a:pt x="232" y="532"/>
                    <a:pt x="320" y="532"/>
                  </a:cubicBezTo>
                  <a:cubicBezTo>
                    <a:pt x="584" y="532"/>
                    <a:pt x="856" y="498"/>
                    <a:pt x="1095" y="364"/>
                  </a:cubicBezTo>
                  <a:cubicBezTo>
                    <a:pt x="1055" y="224"/>
                    <a:pt x="975" y="125"/>
                    <a:pt x="936" y="6"/>
                  </a:cubicBezTo>
                  <a:cubicBezTo>
                    <a:pt x="890" y="3"/>
                    <a:pt x="845" y="1"/>
                    <a:pt x="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7881;p9">
              <a:extLst>
                <a:ext uri="{FF2B5EF4-FFF2-40B4-BE49-F238E27FC236}">
                  <a16:creationId xmlns:a16="http://schemas.microsoft.com/office/drawing/2014/main" id="{B189DFAD-16D7-4C75-97C0-84E3AD3C8AFE}"/>
                </a:ext>
              </a:extLst>
            </p:cNvPr>
            <p:cNvSpPr/>
            <p:nvPr/>
          </p:nvSpPr>
          <p:spPr>
            <a:xfrm>
              <a:off x="5635900" y="5034750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1731" y="0"/>
                  </a:moveTo>
                  <a:cubicBezTo>
                    <a:pt x="1134" y="60"/>
                    <a:pt x="557" y="199"/>
                    <a:pt x="0" y="358"/>
                  </a:cubicBezTo>
                  <a:cubicBezTo>
                    <a:pt x="80" y="488"/>
                    <a:pt x="189" y="518"/>
                    <a:pt x="306" y="518"/>
                  </a:cubicBezTo>
                  <a:cubicBezTo>
                    <a:pt x="406" y="518"/>
                    <a:pt x="512" y="496"/>
                    <a:pt x="609" y="496"/>
                  </a:cubicBezTo>
                  <a:cubicBezTo>
                    <a:pt x="625" y="496"/>
                    <a:pt x="641" y="496"/>
                    <a:pt x="657" y="498"/>
                  </a:cubicBezTo>
                  <a:cubicBezTo>
                    <a:pt x="1034" y="160"/>
                    <a:pt x="1532" y="398"/>
                    <a:pt x="1930" y="179"/>
                  </a:cubicBezTo>
                  <a:cubicBezTo>
                    <a:pt x="1850" y="120"/>
                    <a:pt x="1810" y="60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7882;p9">
              <a:extLst>
                <a:ext uri="{FF2B5EF4-FFF2-40B4-BE49-F238E27FC236}">
                  <a16:creationId xmlns:a16="http://schemas.microsoft.com/office/drawing/2014/main" id="{4944E51C-753C-4AB0-A33D-4E953310967A}"/>
                </a:ext>
              </a:extLst>
            </p:cNvPr>
            <p:cNvSpPr/>
            <p:nvPr/>
          </p:nvSpPr>
          <p:spPr>
            <a:xfrm>
              <a:off x="5130125" y="5126550"/>
              <a:ext cx="40800" cy="13350"/>
            </a:xfrm>
            <a:custGeom>
              <a:avLst/>
              <a:gdLst/>
              <a:ahLst/>
              <a:cxnLst/>
              <a:rect l="l" t="t" r="r" b="b"/>
              <a:pathLst>
                <a:path w="1632" h="534" extrusionOk="0">
                  <a:moveTo>
                    <a:pt x="499" y="1"/>
                  </a:moveTo>
                  <a:cubicBezTo>
                    <a:pt x="339" y="1"/>
                    <a:pt x="214" y="99"/>
                    <a:pt x="60" y="168"/>
                  </a:cubicBezTo>
                  <a:cubicBezTo>
                    <a:pt x="40" y="168"/>
                    <a:pt x="40" y="188"/>
                    <a:pt x="0" y="207"/>
                  </a:cubicBezTo>
                  <a:cubicBezTo>
                    <a:pt x="0" y="227"/>
                    <a:pt x="0" y="287"/>
                    <a:pt x="60" y="307"/>
                  </a:cubicBezTo>
                  <a:cubicBezTo>
                    <a:pt x="323" y="459"/>
                    <a:pt x="586" y="533"/>
                    <a:pt x="852" y="533"/>
                  </a:cubicBezTo>
                  <a:cubicBezTo>
                    <a:pt x="1108" y="533"/>
                    <a:pt x="1367" y="464"/>
                    <a:pt x="1631" y="327"/>
                  </a:cubicBezTo>
                  <a:cubicBezTo>
                    <a:pt x="1546" y="276"/>
                    <a:pt x="1450" y="263"/>
                    <a:pt x="1351" y="263"/>
                  </a:cubicBezTo>
                  <a:cubicBezTo>
                    <a:pt x="1239" y="263"/>
                    <a:pt x="1122" y="281"/>
                    <a:pt x="1011" y="281"/>
                  </a:cubicBezTo>
                  <a:cubicBezTo>
                    <a:pt x="836" y="281"/>
                    <a:pt x="677" y="237"/>
                    <a:pt x="577" y="9"/>
                  </a:cubicBezTo>
                  <a:cubicBezTo>
                    <a:pt x="550" y="3"/>
                    <a:pt x="524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7883;p9">
              <a:extLst>
                <a:ext uri="{FF2B5EF4-FFF2-40B4-BE49-F238E27FC236}">
                  <a16:creationId xmlns:a16="http://schemas.microsoft.com/office/drawing/2014/main" id="{8EFE1C88-5BF7-4A2A-B744-D9DB948928BD}"/>
                </a:ext>
              </a:extLst>
            </p:cNvPr>
            <p:cNvSpPr/>
            <p:nvPr/>
          </p:nvSpPr>
          <p:spPr>
            <a:xfrm>
              <a:off x="5464800" y="4931050"/>
              <a:ext cx="34850" cy="11000"/>
            </a:xfrm>
            <a:custGeom>
              <a:avLst/>
              <a:gdLst/>
              <a:ahLst/>
              <a:cxnLst/>
              <a:rect l="l" t="t" r="r" b="b"/>
              <a:pathLst>
                <a:path w="1394" h="440" extrusionOk="0">
                  <a:moveTo>
                    <a:pt x="365" y="1"/>
                  </a:moveTo>
                  <a:cubicBezTo>
                    <a:pt x="245" y="1"/>
                    <a:pt x="124" y="24"/>
                    <a:pt x="1" y="90"/>
                  </a:cubicBezTo>
                  <a:lnTo>
                    <a:pt x="1" y="269"/>
                  </a:lnTo>
                  <a:cubicBezTo>
                    <a:pt x="279" y="269"/>
                    <a:pt x="538" y="289"/>
                    <a:pt x="817" y="389"/>
                  </a:cubicBezTo>
                  <a:cubicBezTo>
                    <a:pt x="905" y="420"/>
                    <a:pt x="989" y="440"/>
                    <a:pt x="1065" y="440"/>
                  </a:cubicBezTo>
                  <a:cubicBezTo>
                    <a:pt x="1228" y="440"/>
                    <a:pt x="1353" y="349"/>
                    <a:pt x="1393" y="90"/>
                  </a:cubicBezTo>
                  <a:lnTo>
                    <a:pt x="1393" y="90"/>
                  </a:lnTo>
                  <a:cubicBezTo>
                    <a:pt x="1322" y="112"/>
                    <a:pt x="1250" y="121"/>
                    <a:pt x="1178" y="121"/>
                  </a:cubicBezTo>
                  <a:cubicBezTo>
                    <a:pt x="909" y="121"/>
                    <a:pt x="640" y="1"/>
                    <a:pt x="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7884;p9">
              <a:extLst>
                <a:ext uri="{FF2B5EF4-FFF2-40B4-BE49-F238E27FC236}">
                  <a16:creationId xmlns:a16="http://schemas.microsoft.com/office/drawing/2014/main" id="{78E06041-C241-42C8-BB50-4B69D00EF70C}"/>
                </a:ext>
              </a:extLst>
            </p:cNvPr>
            <p:cNvSpPr/>
            <p:nvPr/>
          </p:nvSpPr>
          <p:spPr>
            <a:xfrm>
              <a:off x="5534425" y="4990000"/>
              <a:ext cx="35850" cy="14475"/>
            </a:xfrm>
            <a:custGeom>
              <a:avLst/>
              <a:gdLst/>
              <a:ahLst/>
              <a:cxnLst/>
              <a:rect l="l" t="t" r="r" b="b"/>
              <a:pathLst>
                <a:path w="1434" h="579" extrusionOk="0">
                  <a:moveTo>
                    <a:pt x="538" y="0"/>
                  </a:moveTo>
                  <a:cubicBezTo>
                    <a:pt x="399" y="219"/>
                    <a:pt x="81" y="259"/>
                    <a:pt x="1" y="557"/>
                  </a:cubicBezTo>
                  <a:cubicBezTo>
                    <a:pt x="76" y="572"/>
                    <a:pt x="149" y="578"/>
                    <a:pt x="222" y="578"/>
                  </a:cubicBezTo>
                  <a:cubicBezTo>
                    <a:pt x="632" y="578"/>
                    <a:pt x="1011" y="375"/>
                    <a:pt x="1433" y="358"/>
                  </a:cubicBezTo>
                  <a:cubicBezTo>
                    <a:pt x="1433" y="100"/>
                    <a:pt x="1294" y="89"/>
                    <a:pt x="1154" y="89"/>
                  </a:cubicBezTo>
                  <a:cubicBezTo>
                    <a:pt x="1141" y="89"/>
                    <a:pt x="1128" y="89"/>
                    <a:pt x="1116" y="89"/>
                  </a:cubicBezTo>
                  <a:cubicBezTo>
                    <a:pt x="1022" y="89"/>
                    <a:pt x="934" y="84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7885;p9">
              <a:extLst>
                <a:ext uri="{FF2B5EF4-FFF2-40B4-BE49-F238E27FC236}">
                  <a16:creationId xmlns:a16="http://schemas.microsoft.com/office/drawing/2014/main" id="{69A4406A-7E2B-4A7B-B741-B92D5EF73B2A}"/>
                </a:ext>
              </a:extLst>
            </p:cNvPr>
            <p:cNvSpPr/>
            <p:nvPr/>
          </p:nvSpPr>
          <p:spPr>
            <a:xfrm>
              <a:off x="5133600" y="5144800"/>
              <a:ext cx="27875" cy="16200"/>
            </a:xfrm>
            <a:custGeom>
              <a:avLst/>
              <a:gdLst/>
              <a:ahLst/>
              <a:cxnLst/>
              <a:rect l="l" t="t" r="r" b="b"/>
              <a:pathLst>
                <a:path w="1115" h="648" extrusionOk="0">
                  <a:moveTo>
                    <a:pt x="585" y="1"/>
                  </a:moveTo>
                  <a:cubicBezTo>
                    <a:pt x="387" y="1"/>
                    <a:pt x="202" y="87"/>
                    <a:pt x="40" y="313"/>
                  </a:cubicBezTo>
                  <a:cubicBezTo>
                    <a:pt x="40" y="313"/>
                    <a:pt x="20" y="353"/>
                    <a:pt x="20" y="373"/>
                  </a:cubicBezTo>
                  <a:cubicBezTo>
                    <a:pt x="0" y="412"/>
                    <a:pt x="20" y="452"/>
                    <a:pt x="60" y="472"/>
                  </a:cubicBezTo>
                  <a:cubicBezTo>
                    <a:pt x="158" y="580"/>
                    <a:pt x="255" y="647"/>
                    <a:pt x="356" y="647"/>
                  </a:cubicBezTo>
                  <a:cubicBezTo>
                    <a:pt x="440" y="647"/>
                    <a:pt x="527" y="601"/>
                    <a:pt x="617" y="492"/>
                  </a:cubicBezTo>
                  <a:cubicBezTo>
                    <a:pt x="498" y="353"/>
                    <a:pt x="617" y="333"/>
                    <a:pt x="717" y="293"/>
                  </a:cubicBezTo>
                  <a:cubicBezTo>
                    <a:pt x="856" y="293"/>
                    <a:pt x="1015" y="293"/>
                    <a:pt x="1114" y="154"/>
                  </a:cubicBezTo>
                  <a:cubicBezTo>
                    <a:pt x="932" y="63"/>
                    <a:pt x="754" y="1"/>
                    <a:pt x="5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7886;p9">
              <a:extLst>
                <a:ext uri="{FF2B5EF4-FFF2-40B4-BE49-F238E27FC236}">
                  <a16:creationId xmlns:a16="http://schemas.microsoft.com/office/drawing/2014/main" id="{D41CFCD5-5665-4876-AB9B-BB03D15E76AD}"/>
                </a:ext>
              </a:extLst>
            </p:cNvPr>
            <p:cNvSpPr/>
            <p:nvPr/>
          </p:nvSpPr>
          <p:spPr>
            <a:xfrm>
              <a:off x="5556325" y="4985500"/>
              <a:ext cx="34825" cy="13600"/>
            </a:xfrm>
            <a:custGeom>
              <a:avLst/>
              <a:gdLst/>
              <a:ahLst/>
              <a:cxnLst/>
              <a:rect l="l" t="t" r="r" b="b"/>
              <a:pathLst>
                <a:path w="1393" h="544" extrusionOk="0">
                  <a:moveTo>
                    <a:pt x="895" y="1"/>
                  </a:moveTo>
                  <a:cubicBezTo>
                    <a:pt x="617" y="200"/>
                    <a:pt x="299" y="160"/>
                    <a:pt x="0" y="180"/>
                  </a:cubicBezTo>
                  <a:cubicBezTo>
                    <a:pt x="120" y="439"/>
                    <a:pt x="418" y="299"/>
                    <a:pt x="537" y="538"/>
                  </a:cubicBezTo>
                  <a:cubicBezTo>
                    <a:pt x="567" y="542"/>
                    <a:pt x="596" y="544"/>
                    <a:pt x="624" y="544"/>
                  </a:cubicBezTo>
                  <a:cubicBezTo>
                    <a:pt x="890" y="544"/>
                    <a:pt x="1141" y="391"/>
                    <a:pt x="1393" y="319"/>
                  </a:cubicBezTo>
                  <a:cubicBezTo>
                    <a:pt x="1253" y="160"/>
                    <a:pt x="1055" y="100"/>
                    <a:pt x="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7887;p9">
              <a:extLst>
                <a:ext uri="{FF2B5EF4-FFF2-40B4-BE49-F238E27FC236}">
                  <a16:creationId xmlns:a16="http://schemas.microsoft.com/office/drawing/2014/main" id="{F84546A1-AC5E-487A-B728-A3CF858B6489}"/>
                </a:ext>
              </a:extLst>
            </p:cNvPr>
            <p:cNvSpPr/>
            <p:nvPr/>
          </p:nvSpPr>
          <p:spPr>
            <a:xfrm>
              <a:off x="5595600" y="5007900"/>
              <a:ext cx="26400" cy="13375"/>
            </a:xfrm>
            <a:custGeom>
              <a:avLst/>
              <a:gdLst/>
              <a:ahLst/>
              <a:cxnLst/>
              <a:rect l="l" t="t" r="r" b="b"/>
              <a:pathLst>
                <a:path w="1056" h="535" extrusionOk="0">
                  <a:moveTo>
                    <a:pt x="876" y="0"/>
                  </a:moveTo>
                  <a:cubicBezTo>
                    <a:pt x="605" y="0"/>
                    <a:pt x="383" y="165"/>
                    <a:pt x="91" y="165"/>
                  </a:cubicBezTo>
                  <a:cubicBezTo>
                    <a:pt x="61" y="165"/>
                    <a:pt x="31" y="163"/>
                    <a:pt x="1" y="159"/>
                  </a:cubicBezTo>
                  <a:lnTo>
                    <a:pt x="1" y="159"/>
                  </a:lnTo>
                  <a:cubicBezTo>
                    <a:pt x="60" y="279"/>
                    <a:pt x="140" y="378"/>
                    <a:pt x="180" y="497"/>
                  </a:cubicBezTo>
                  <a:cubicBezTo>
                    <a:pt x="306" y="514"/>
                    <a:pt x="438" y="535"/>
                    <a:pt x="568" y="535"/>
                  </a:cubicBezTo>
                  <a:cubicBezTo>
                    <a:pt x="746" y="535"/>
                    <a:pt x="917" y="496"/>
                    <a:pt x="1055" y="358"/>
                  </a:cubicBezTo>
                  <a:cubicBezTo>
                    <a:pt x="995" y="239"/>
                    <a:pt x="936" y="13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7888;p9">
              <a:extLst>
                <a:ext uri="{FF2B5EF4-FFF2-40B4-BE49-F238E27FC236}">
                  <a16:creationId xmlns:a16="http://schemas.microsoft.com/office/drawing/2014/main" id="{2A25C83B-8AB7-462D-A645-8A87C6848B43}"/>
                </a:ext>
              </a:extLst>
            </p:cNvPr>
            <p:cNvSpPr/>
            <p:nvPr/>
          </p:nvSpPr>
          <p:spPr>
            <a:xfrm>
              <a:off x="5666225" y="4856625"/>
              <a:ext cx="21900" cy="16525"/>
            </a:xfrm>
            <a:custGeom>
              <a:avLst/>
              <a:gdLst/>
              <a:ahLst/>
              <a:cxnLst/>
              <a:rect l="l" t="t" r="r" b="b"/>
              <a:pathLst>
                <a:path w="876" h="661" extrusionOk="0">
                  <a:moveTo>
                    <a:pt x="585" y="0"/>
                  </a:moveTo>
                  <a:cubicBezTo>
                    <a:pt x="507" y="0"/>
                    <a:pt x="426" y="51"/>
                    <a:pt x="339" y="83"/>
                  </a:cubicBezTo>
                  <a:cubicBezTo>
                    <a:pt x="279" y="163"/>
                    <a:pt x="219" y="223"/>
                    <a:pt x="120" y="242"/>
                  </a:cubicBezTo>
                  <a:cubicBezTo>
                    <a:pt x="80" y="242"/>
                    <a:pt x="40" y="242"/>
                    <a:pt x="1" y="262"/>
                  </a:cubicBezTo>
                  <a:cubicBezTo>
                    <a:pt x="1" y="441"/>
                    <a:pt x="40" y="581"/>
                    <a:pt x="219" y="660"/>
                  </a:cubicBezTo>
                  <a:cubicBezTo>
                    <a:pt x="339" y="620"/>
                    <a:pt x="498" y="581"/>
                    <a:pt x="617" y="541"/>
                  </a:cubicBezTo>
                  <a:cubicBezTo>
                    <a:pt x="796" y="461"/>
                    <a:pt x="876" y="342"/>
                    <a:pt x="776" y="143"/>
                  </a:cubicBezTo>
                  <a:cubicBezTo>
                    <a:pt x="713" y="35"/>
                    <a:pt x="650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7889;p9">
              <a:extLst>
                <a:ext uri="{FF2B5EF4-FFF2-40B4-BE49-F238E27FC236}">
                  <a16:creationId xmlns:a16="http://schemas.microsoft.com/office/drawing/2014/main" id="{F8DAA43E-2B2F-47A3-B2B6-A001E5C1C512}"/>
                </a:ext>
              </a:extLst>
            </p:cNvPr>
            <p:cNvSpPr/>
            <p:nvPr/>
          </p:nvSpPr>
          <p:spPr>
            <a:xfrm>
              <a:off x="5208700" y="4920250"/>
              <a:ext cx="34325" cy="9650"/>
            </a:xfrm>
            <a:custGeom>
              <a:avLst/>
              <a:gdLst/>
              <a:ahLst/>
              <a:cxnLst/>
              <a:rect l="l" t="t" r="r" b="b"/>
              <a:pathLst>
                <a:path w="1373" h="386" extrusionOk="0">
                  <a:moveTo>
                    <a:pt x="562" y="0"/>
                  </a:moveTo>
                  <a:cubicBezTo>
                    <a:pt x="400" y="0"/>
                    <a:pt x="242" y="10"/>
                    <a:pt x="80" y="25"/>
                  </a:cubicBezTo>
                  <a:cubicBezTo>
                    <a:pt x="0" y="85"/>
                    <a:pt x="0" y="124"/>
                    <a:pt x="20" y="204"/>
                  </a:cubicBezTo>
                  <a:cubicBezTo>
                    <a:pt x="120" y="323"/>
                    <a:pt x="319" y="264"/>
                    <a:pt x="418" y="383"/>
                  </a:cubicBezTo>
                  <a:cubicBezTo>
                    <a:pt x="445" y="381"/>
                    <a:pt x="473" y="381"/>
                    <a:pt x="501" y="381"/>
                  </a:cubicBezTo>
                  <a:cubicBezTo>
                    <a:pt x="577" y="381"/>
                    <a:pt x="656" y="385"/>
                    <a:pt x="736" y="385"/>
                  </a:cubicBezTo>
                  <a:cubicBezTo>
                    <a:pt x="957" y="385"/>
                    <a:pt x="1187" y="350"/>
                    <a:pt x="1373" y="85"/>
                  </a:cubicBezTo>
                  <a:cubicBezTo>
                    <a:pt x="1080" y="24"/>
                    <a:pt x="818" y="0"/>
                    <a:pt x="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7890;p9">
              <a:extLst>
                <a:ext uri="{FF2B5EF4-FFF2-40B4-BE49-F238E27FC236}">
                  <a16:creationId xmlns:a16="http://schemas.microsoft.com/office/drawing/2014/main" id="{4EDEAC41-AFCB-493D-8CDC-4E879DEB5D0E}"/>
                </a:ext>
              </a:extLst>
            </p:cNvPr>
            <p:cNvSpPr/>
            <p:nvPr/>
          </p:nvSpPr>
          <p:spPr>
            <a:xfrm>
              <a:off x="5144550" y="4995425"/>
              <a:ext cx="26875" cy="12000"/>
            </a:xfrm>
            <a:custGeom>
              <a:avLst/>
              <a:gdLst/>
              <a:ahLst/>
              <a:cxnLst/>
              <a:rect l="l" t="t" r="r" b="b"/>
              <a:pathLst>
                <a:path w="1075" h="480" extrusionOk="0">
                  <a:moveTo>
                    <a:pt x="907" y="0"/>
                  </a:moveTo>
                  <a:cubicBezTo>
                    <a:pt x="710" y="0"/>
                    <a:pt x="546" y="161"/>
                    <a:pt x="358" y="161"/>
                  </a:cubicBezTo>
                  <a:cubicBezTo>
                    <a:pt x="219" y="260"/>
                    <a:pt x="119" y="380"/>
                    <a:pt x="0" y="479"/>
                  </a:cubicBezTo>
                  <a:cubicBezTo>
                    <a:pt x="756" y="479"/>
                    <a:pt x="756" y="479"/>
                    <a:pt x="1074" y="42"/>
                  </a:cubicBezTo>
                  <a:cubicBezTo>
                    <a:pt x="1015" y="12"/>
                    <a:pt x="960" y="0"/>
                    <a:pt x="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7891;p9">
              <a:extLst>
                <a:ext uri="{FF2B5EF4-FFF2-40B4-BE49-F238E27FC236}">
                  <a16:creationId xmlns:a16="http://schemas.microsoft.com/office/drawing/2014/main" id="{8B5B6E67-A005-4AF2-AEFD-0FBFC590B77C}"/>
                </a:ext>
              </a:extLst>
            </p:cNvPr>
            <p:cNvSpPr/>
            <p:nvPr/>
          </p:nvSpPr>
          <p:spPr>
            <a:xfrm>
              <a:off x="5151500" y="5200850"/>
              <a:ext cx="28375" cy="13275"/>
            </a:xfrm>
            <a:custGeom>
              <a:avLst/>
              <a:gdLst/>
              <a:ahLst/>
              <a:cxnLst/>
              <a:rect l="l" t="t" r="r" b="b"/>
              <a:pathLst>
                <a:path w="1135" h="531" extrusionOk="0">
                  <a:moveTo>
                    <a:pt x="219" y="1"/>
                  </a:moveTo>
                  <a:cubicBezTo>
                    <a:pt x="180" y="40"/>
                    <a:pt x="120" y="120"/>
                    <a:pt x="80" y="180"/>
                  </a:cubicBezTo>
                  <a:cubicBezTo>
                    <a:pt x="40" y="180"/>
                    <a:pt x="20" y="199"/>
                    <a:pt x="20" y="219"/>
                  </a:cubicBezTo>
                  <a:cubicBezTo>
                    <a:pt x="1" y="239"/>
                    <a:pt x="20" y="299"/>
                    <a:pt x="80" y="319"/>
                  </a:cubicBezTo>
                  <a:cubicBezTo>
                    <a:pt x="120" y="418"/>
                    <a:pt x="199" y="478"/>
                    <a:pt x="239" y="518"/>
                  </a:cubicBezTo>
                  <a:cubicBezTo>
                    <a:pt x="334" y="524"/>
                    <a:pt x="432" y="530"/>
                    <a:pt x="531" y="530"/>
                  </a:cubicBezTo>
                  <a:cubicBezTo>
                    <a:pt x="744" y="530"/>
                    <a:pt x="958" y="501"/>
                    <a:pt x="1134" y="379"/>
                  </a:cubicBezTo>
                  <a:cubicBezTo>
                    <a:pt x="796" y="339"/>
                    <a:pt x="478" y="29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7892;p9">
              <a:extLst>
                <a:ext uri="{FF2B5EF4-FFF2-40B4-BE49-F238E27FC236}">
                  <a16:creationId xmlns:a16="http://schemas.microsoft.com/office/drawing/2014/main" id="{D9D181BF-F398-4159-927F-08FFA1E1CF65}"/>
                </a:ext>
              </a:extLst>
            </p:cNvPr>
            <p:cNvSpPr/>
            <p:nvPr/>
          </p:nvSpPr>
          <p:spPr>
            <a:xfrm>
              <a:off x="5205700" y="5053650"/>
              <a:ext cx="21425" cy="11000"/>
            </a:xfrm>
            <a:custGeom>
              <a:avLst/>
              <a:gdLst/>
              <a:ahLst/>
              <a:cxnLst/>
              <a:rect l="l" t="t" r="r" b="b"/>
              <a:pathLst>
                <a:path w="857" h="440" extrusionOk="0">
                  <a:moveTo>
                    <a:pt x="140" y="60"/>
                  </a:moveTo>
                  <a:cubicBezTo>
                    <a:pt x="100" y="60"/>
                    <a:pt x="41" y="100"/>
                    <a:pt x="1" y="120"/>
                  </a:cubicBezTo>
                  <a:lnTo>
                    <a:pt x="1" y="438"/>
                  </a:lnTo>
                  <a:cubicBezTo>
                    <a:pt x="20" y="439"/>
                    <a:pt x="40" y="440"/>
                    <a:pt x="59" y="440"/>
                  </a:cubicBezTo>
                  <a:cubicBezTo>
                    <a:pt x="333" y="440"/>
                    <a:pt x="577" y="315"/>
                    <a:pt x="856" y="259"/>
                  </a:cubicBezTo>
                  <a:cubicBezTo>
                    <a:pt x="697" y="0"/>
                    <a:pt x="399" y="140"/>
                    <a:pt x="140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7893;p9">
              <a:extLst>
                <a:ext uri="{FF2B5EF4-FFF2-40B4-BE49-F238E27FC236}">
                  <a16:creationId xmlns:a16="http://schemas.microsoft.com/office/drawing/2014/main" id="{B745459F-1D61-4234-85D3-198E42365C4E}"/>
                </a:ext>
              </a:extLst>
            </p:cNvPr>
            <p:cNvSpPr/>
            <p:nvPr/>
          </p:nvSpPr>
          <p:spPr>
            <a:xfrm>
              <a:off x="5218650" y="5187800"/>
              <a:ext cx="32350" cy="10600"/>
            </a:xfrm>
            <a:custGeom>
              <a:avLst/>
              <a:gdLst/>
              <a:ahLst/>
              <a:cxnLst/>
              <a:rect l="l" t="t" r="r" b="b"/>
              <a:pathLst>
                <a:path w="1294" h="424" extrusionOk="0">
                  <a:moveTo>
                    <a:pt x="1005" y="1"/>
                  </a:moveTo>
                  <a:cubicBezTo>
                    <a:pt x="644" y="1"/>
                    <a:pt x="316" y="118"/>
                    <a:pt x="0" y="324"/>
                  </a:cubicBezTo>
                  <a:cubicBezTo>
                    <a:pt x="20" y="344"/>
                    <a:pt x="40" y="403"/>
                    <a:pt x="80" y="423"/>
                  </a:cubicBezTo>
                  <a:cubicBezTo>
                    <a:pt x="119" y="423"/>
                    <a:pt x="139" y="403"/>
                    <a:pt x="199" y="403"/>
                  </a:cubicBezTo>
                  <a:cubicBezTo>
                    <a:pt x="537" y="244"/>
                    <a:pt x="975" y="264"/>
                    <a:pt x="1293" y="25"/>
                  </a:cubicBezTo>
                  <a:cubicBezTo>
                    <a:pt x="1195" y="9"/>
                    <a:pt x="1099" y="1"/>
                    <a:pt x="1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7894;p9">
              <a:extLst>
                <a:ext uri="{FF2B5EF4-FFF2-40B4-BE49-F238E27FC236}">
                  <a16:creationId xmlns:a16="http://schemas.microsoft.com/office/drawing/2014/main" id="{6B0BB6DF-B6F0-462A-8080-E2E7974A623C}"/>
                </a:ext>
              </a:extLst>
            </p:cNvPr>
            <p:cNvSpPr/>
            <p:nvPr/>
          </p:nvSpPr>
          <p:spPr>
            <a:xfrm>
              <a:off x="5201225" y="5179500"/>
              <a:ext cx="14450" cy="12425"/>
            </a:xfrm>
            <a:custGeom>
              <a:avLst/>
              <a:gdLst/>
              <a:ahLst/>
              <a:cxnLst/>
              <a:rect l="l" t="t" r="r" b="b"/>
              <a:pathLst>
                <a:path w="578" h="497" extrusionOk="0">
                  <a:moveTo>
                    <a:pt x="251" y="1"/>
                  </a:moveTo>
                  <a:cubicBezTo>
                    <a:pt x="162" y="1"/>
                    <a:pt x="74" y="61"/>
                    <a:pt x="1" y="158"/>
                  </a:cubicBezTo>
                  <a:lnTo>
                    <a:pt x="1" y="496"/>
                  </a:lnTo>
                  <a:lnTo>
                    <a:pt x="180" y="496"/>
                  </a:lnTo>
                  <a:cubicBezTo>
                    <a:pt x="200" y="477"/>
                    <a:pt x="225" y="467"/>
                    <a:pt x="249" y="467"/>
                  </a:cubicBezTo>
                  <a:cubicBezTo>
                    <a:pt x="274" y="467"/>
                    <a:pt x="299" y="477"/>
                    <a:pt x="319" y="496"/>
                  </a:cubicBezTo>
                  <a:cubicBezTo>
                    <a:pt x="498" y="377"/>
                    <a:pt x="578" y="238"/>
                    <a:pt x="419" y="79"/>
                  </a:cubicBezTo>
                  <a:cubicBezTo>
                    <a:pt x="365" y="25"/>
                    <a:pt x="308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7895;p9">
              <a:extLst>
                <a:ext uri="{FF2B5EF4-FFF2-40B4-BE49-F238E27FC236}">
                  <a16:creationId xmlns:a16="http://schemas.microsoft.com/office/drawing/2014/main" id="{3D584190-62D6-478A-888B-0914629FD526}"/>
                </a:ext>
              </a:extLst>
            </p:cNvPr>
            <p:cNvSpPr/>
            <p:nvPr/>
          </p:nvSpPr>
          <p:spPr>
            <a:xfrm>
              <a:off x="5139075" y="4900475"/>
              <a:ext cx="24375" cy="9975"/>
            </a:xfrm>
            <a:custGeom>
              <a:avLst/>
              <a:gdLst/>
              <a:ahLst/>
              <a:cxnLst/>
              <a:rect l="l" t="t" r="r" b="b"/>
              <a:pathLst>
                <a:path w="975" h="399" extrusionOk="0">
                  <a:moveTo>
                    <a:pt x="796" y="0"/>
                  </a:moveTo>
                  <a:cubicBezTo>
                    <a:pt x="537" y="20"/>
                    <a:pt x="299" y="20"/>
                    <a:pt x="40" y="60"/>
                  </a:cubicBezTo>
                  <a:cubicBezTo>
                    <a:pt x="40" y="179"/>
                    <a:pt x="20" y="279"/>
                    <a:pt x="0" y="398"/>
                  </a:cubicBezTo>
                  <a:cubicBezTo>
                    <a:pt x="201" y="331"/>
                    <a:pt x="403" y="250"/>
                    <a:pt x="616" y="250"/>
                  </a:cubicBezTo>
                  <a:cubicBezTo>
                    <a:pt x="656" y="250"/>
                    <a:pt x="696" y="253"/>
                    <a:pt x="736" y="259"/>
                  </a:cubicBezTo>
                  <a:cubicBezTo>
                    <a:pt x="816" y="219"/>
                    <a:pt x="915" y="199"/>
                    <a:pt x="935" y="159"/>
                  </a:cubicBezTo>
                  <a:cubicBezTo>
                    <a:pt x="975" y="60"/>
                    <a:pt x="876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7896;p9">
              <a:extLst>
                <a:ext uri="{FF2B5EF4-FFF2-40B4-BE49-F238E27FC236}">
                  <a16:creationId xmlns:a16="http://schemas.microsoft.com/office/drawing/2014/main" id="{655F60EB-333F-4CEE-876A-1BBC45439714}"/>
                </a:ext>
              </a:extLst>
            </p:cNvPr>
            <p:cNvSpPr/>
            <p:nvPr/>
          </p:nvSpPr>
          <p:spPr>
            <a:xfrm>
              <a:off x="5187300" y="4862175"/>
              <a:ext cx="27375" cy="10475"/>
            </a:xfrm>
            <a:custGeom>
              <a:avLst/>
              <a:gdLst/>
              <a:ahLst/>
              <a:cxnLst/>
              <a:rect l="l" t="t" r="r" b="b"/>
              <a:pathLst>
                <a:path w="1095" h="419" extrusionOk="0">
                  <a:moveTo>
                    <a:pt x="697" y="20"/>
                  </a:moveTo>
                  <a:cubicBezTo>
                    <a:pt x="458" y="40"/>
                    <a:pt x="180" y="1"/>
                    <a:pt x="1" y="200"/>
                  </a:cubicBezTo>
                  <a:lnTo>
                    <a:pt x="240" y="418"/>
                  </a:lnTo>
                  <a:cubicBezTo>
                    <a:pt x="538" y="359"/>
                    <a:pt x="797" y="299"/>
                    <a:pt x="1095" y="239"/>
                  </a:cubicBezTo>
                  <a:cubicBezTo>
                    <a:pt x="1035" y="40"/>
                    <a:pt x="856" y="60"/>
                    <a:pt x="69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7897;p9">
              <a:extLst>
                <a:ext uri="{FF2B5EF4-FFF2-40B4-BE49-F238E27FC236}">
                  <a16:creationId xmlns:a16="http://schemas.microsoft.com/office/drawing/2014/main" id="{A9BA8C03-6235-4F2A-BFA3-094037BDA801}"/>
                </a:ext>
              </a:extLst>
            </p:cNvPr>
            <p:cNvSpPr/>
            <p:nvPr/>
          </p:nvSpPr>
          <p:spPr>
            <a:xfrm>
              <a:off x="5708500" y="4883550"/>
              <a:ext cx="7475" cy="33350"/>
            </a:xfrm>
            <a:custGeom>
              <a:avLst/>
              <a:gdLst/>
              <a:ahLst/>
              <a:cxnLst/>
              <a:rect l="l" t="t" r="r" b="b"/>
              <a:pathLst>
                <a:path w="299" h="1334" extrusionOk="0">
                  <a:moveTo>
                    <a:pt x="169" y="1"/>
                  </a:moveTo>
                  <a:cubicBezTo>
                    <a:pt x="145" y="1"/>
                    <a:pt x="120" y="21"/>
                    <a:pt x="100" y="61"/>
                  </a:cubicBezTo>
                  <a:cubicBezTo>
                    <a:pt x="80" y="140"/>
                    <a:pt x="80" y="180"/>
                    <a:pt x="40" y="260"/>
                  </a:cubicBezTo>
                  <a:cubicBezTo>
                    <a:pt x="140" y="598"/>
                    <a:pt x="0" y="976"/>
                    <a:pt x="239" y="1334"/>
                  </a:cubicBezTo>
                  <a:cubicBezTo>
                    <a:pt x="279" y="1075"/>
                    <a:pt x="279" y="836"/>
                    <a:pt x="299" y="578"/>
                  </a:cubicBezTo>
                  <a:cubicBezTo>
                    <a:pt x="279" y="459"/>
                    <a:pt x="279" y="359"/>
                    <a:pt x="279" y="240"/>
                  </a:cubicBezTo>
                  <a:cubicBezTo>
                    <a:pt x="279" y="240"/>
                    <a:pt x="299" y="240"/>
                    <a:pt x="299" y="180"/>
                  </a:cubicBezTo>
                  <a:cubicBezTo>
                    <a:pt x="299" y="140"/>
                    <a:pt x="299" y="81"/>
                    <a:pt x="239" y="61"/>
                  </a:cubicBezTo>
                  <a:cubicBezTo>
                    <a:pt x="219" y="21"/>
                    <a:pt x="194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7898;p9">
              <a:extLst>
                <a:ext uri="{FF2B5EF4-FFF2-40B4-BE49-F238E27FC236}">
                  <a16:creationId xmlns:a16="http://schemas.microsoft.com/office/drawing/2014/main" id="{1EBB2E9E-92C4-47A0-8EC0-451218F56342}"/>
                </a:ext>
              </a:extLst>
            </p:cNvPr>
            <p:cNvSpPr/>
            <p:nvPr/>
          </p:nvSpPr>
          <p:spPr>
            <a:xfrm>
              <a:off x="5153500" y="4827850"/>
              <a:ext cx="5975" cy="27875"/>
            </a:xfrm>
            <a:custGeom>
              <a:avLst/>
              <a:gdLst/>
              <a:ahLst/>
              <a:cxnLst/>
              <a:rect l="l" t="t" r="r" b="b"/>
              <a:pathLst>
                <a:path w="239" h="1115" extrusionOk="0">
                  <a:moveTo>
                    <a:pt x="199" y="1"/>
                  </a:moveTo>
                  <a:cubicBezTo>
                    <a:pt x="139" y="21"/>
                    <a:pt x="60" y="21"/>
                    <a:pt x="20" y="41"/>
                  </a:cubicBezTo>
                  <a:cubicBezTo>
                    <a:pt x="0" y="100"/>
                    <a:pt x="0" y="140"/>
                    <a:pt x="0" y="200"/>
                  </a:cubicBezTo>
                  <a:cubicBezTo>
                    <a:pt x="0" y="498"/>
                    <a:pt x="0" y="817"/>
                    <a:pt x="20" y="1115"/>
                  </a:cubicBezTo>
                  <a:cubicBezTo>
                    <a:pt x="219" y="876"/>
                    <a:pt x="159" y="538"/>
                    <a:pt x="199" y="240"/>
                  </a:cubicBezTo>
                  <a:cubicBezTo>
                    <a:pt x="239" y="180"/>
                    <a:pt x="239" y="6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7899;p9">
              <a:extLst>
                <a:ext uri="{FF2B5EF4-FFF2-40B4-BE49-F238E27FC236}">
                  <a16:creationId xmlns:a16="http://schemas.microsoft.com/office/drawing/2014/main" id="{1A32D6B4-2E7A-431A-AB90-CE04AC3E7748}"/>
                </a:ext>
              </a:extLst>
            </p:cNvPr>
            <p:cNvSpPr/>
            <p:nvPr/>
          </p:nvSpPr>
          <p:spPr>
            <a:xfrm>
              <a:off x="5236050" y="5108275"/>
              <a:ext cx="26875" cy="6575"/>
            </a:xfrm>
            <a:custGeom>
              <a:avLst/>
              <a:gdLst/>
              <a:ahLst/>
              <a:cxnLst/>
              <a:rect l="l" t="t" r="r" b="b"/>
              <a:pathLst>
                <a:path w="1075" h="263" extrusionOk="0">
                  <a:moveTo>
                    <a:pt x="499" y="1"/>
                  </a:moveTo>
                  <a:cubicBezTo>
                    <a:pt x="323" y="1"/>
                    <a:pt x="153" y="29"/>
                    <a:pt x="0" y="143"/>
                  </a:cubicBezTo>
                  <a:cubicBezTo>
                    <a:pt x="20" y="163"/>
                    <a:pt x="40" y="222"/>
                    <a:pt x="80" y="242"/>
                  </a:cubicBezTo>
                  <a:cubicBezTo>
                    <a:pt x="120" y="242"/>
                    <a:pt x="140" y="222"/>
                    <a:pt x="199" y="202"/>
                  </a:cubicBezTo>
                  <a:lnTo>
                    <a:pt x="338" y="202"/>
                  </a:lnTo>
                  <a:cubicBezTo>
                    <a:pt x="597" y="143"/>
                    <a:pt x="876" y="262"/>
                    <a:pt x="1075" y="23"/>
                  </a:cubicBezTo>
                  <a:lnTo>
                    <a:pt x="1075" y="23"/>
                  </a:lnTo>
                  <a:cubicBezTo>
                    <a:pt x="1049" y="25"/>
                    <a:pt x="1023" y="25"/>
                    <a:pt x="998" y="25"/>
                  </a:cubicBezTo>
                  <a:cubicBezTo>
                    <a:pt x="834" y="25"/>
                    <a:pt x="664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7900;p9">
              <a:extLst>
                <a:ext uri="{FF2B5EF4-FFF2-40B4-BE49-F238E27FC236}">
                  <a16:creationId xmlns:a16="http://schemas.microsoft.com/office/drawing/2014/main" id="{F69352D1-ED08-4988-9819-AB3AB8B90D61}"/>
                </a:ext>
              </a:extLst>
            </p:cNvPr>
            <p:cNvSpPr/>
            <p:nvPr/>
          </p:nvSpPr>
          <p:spPr>
            <a:xfrm>
              <a:off x="5644350" y="4900725"/>
              <a:ext cx="21900" cy="7725"/>
            </a:xfrm>
            <a:custGeom>
              <a:avLst/>
              <a:gdLst/>
              <a:ahLst/>
              <a:cxnLst/>
              <a:rect l="l" t="t" r="r" b="b"/>
              <a:pathLst>
                <a:path w="876" h="309" extrusionOk="0">
                  <a:moveTo>
                    <a:pt x="290" y="1"/>
                  </a:moveTo>
                  <a:cubicBezTo>
                    <a:pt x="191" y="1"/>
                    <a:pt x="95" y="22"/>
                    <a:pt x="0" y="90"/>
                  </a:cubicBezTo>
                  <a:cubicBezTo>
                    <a:pt x="120" y="309"/>
                    <a:pt x="358" y="249"/>
                    <a:pt x="557" y="289"/>
                  </a:cubicBezTo>
                  <a:cubicBezTo>
                    <a:pt x="657" y="269"/>
                    <a:pt x="776" y="269"/>
                    <a:pt x="876" y="249"/>
                  </a:cubicBezTo>
                  <a:lnTo>
                    <a:pt x="876" y="70"/>
                  </a:lnTo>
                  <a:cubicBezTo>
                    <a:pt x="861" y="71"/>
                    <a:pt x="846" y="71"/>
                    <a:pt x="832" y="71"/>
                  </a:cubicBezTo>
                  <a:cubicBezTo>
                    <a:pt x="649" y="71"/>
                    <a:pt x="467" y="1"/>
                    <a:pt x="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7901;p9">
              <a:extLst>
                <a:ext uri="{FF2B5EF4-FFF2-40B4-BE49-F238E27FC236}">
                  <a16:creationId xmlns:a16="http://schemas.microsoft.com/office/drawing/2014/main" id="{80253751-D68A-47BD-96C7-5DB41E8BE7D7}"/>
                </a:ext>
              </a:extLst>
            </p:cNvPr>
            <p:cNvSpPr/>
            <p:nvPr/>
          </p:nvSpPr>
          <p:spPr>
            <a:xfrm>
              <a:off x="5490675" y="4969100"/>
              <a:ext cx="23900" cy="8675"/>
            </a:xfrm>
            <a:custGeom>
              <a:avLst/>
              <a:gdLst/>
              <a:ahLst/>
              <a:cxnLst/>
              <a:rect l="l" t="t" r="r" b="b"/>
              <a:pathLst>
                <a:path w="956" h="347" extrusionOk="0">
                  <a:moveTo>
                    <a:pt x="876" y="1"/>
                  </a:moveTo>
                  <a:cubicBezTo>
                    <a:pt x="637" y="219"/>
                    <a:pt x="239" y="40"/>
                    <a:pt x="0" y="339"/>
                  </a:cubicBezTo>
                  <a:cubicBezTo>
                    <a:pt x="42" y="333"/>
                    <a:pt x="85" y="331"/>
                    <a:pt x="129" y="331"/>
                  </a:cubicBezTo>
                  <a:cubicBezTo>
                    <a:pt x="247" y="331"/>
                    <a:pt x="368" y="346"/>
                    <a:pt x="487" y="346"/>
                  </a:cubicBezTo>
                  <a:cubicBezTo>
                    <a:pt x="632" y="346"/>
                    <a:pt x="773" y="323"/>
                    <a:pt x="896" y="219"/>
                  </a:cubicBezTo>
                  <a:cubicBezTo>
                    <a:pt x="896" y="219"/>
                    <a:pt x="935" y="199"/>
                    <a:pt x="935" y="140"/>
                  </a:cubicBezTo>
                  <a:cubicBezTo>
                    <a:pt x="955" y="100"/>
                    <a:pt x="935" y="4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7902;p9">
              <a:extLst>
                <a:ext uri="{FF2B5EF4-FFF2-40B4-BE49-F238E27FC236}">
                  <a16:creationId xmlns:a16="http://schemas.microsoft.com/office/drawing/2014/main" id="{F5677E67-E200-4099-9CB3-C0E724E07582}"/>
                </a:ext>
              </a:extLst>
            </p:cNvPr>
            <p:cNvSpPr/>
            <p:nvPr/>
          </p:nvSpPr>
          <p:spPr>
            <a:xfrm>
              <a:off x="5280300" y="5098300"/>
              <a:ext cx="21425" cy="6475"/>
            </a:xfrm>
            <a:custGeom>
              <a:avLst/>
              <a:gdLst/>
              <a:ahLst/>
              <a:cxnLst/>
              <a:rect l="l" t="t" r="r" b="b"/>
              <a:pathLst>
                <a:path w="857" h="259" extrusionOk="0">
                  <a:moveTo>
                    <a:pt x="561" y="0"/>
                  </a:moveTo>
                  <a:cubicBezTo>
                    <a:pt x="355" y="0"/>
                    <a:pt x="164" y="94"/>
                    <a:pt x="1" y="243"/>
                  </a:cubicBezTo>
                  <a:cubicBezTo>
                    <a:pt x="22" y="242"/>
                    <a:pt x="44" y="241"/>
                    <a:pt x="66" y="241"/>
                  </a:cubicBezTo>
                  <a:cubicBezTo>
                    <a:pt x="183" y="241"/>
                    <a:pt x="302" y="259"/>
                    <a:pt x="416" y="259"/>
                  </a:cubicBezTo>
                  <a:cubicBezTo>
                    <a:pt x="576" y="259"/>
                    <a:pt x="727" y="225"/>
                    <a:pt x="856" y="64"/>
                  </a:cubicBezTo>
                  <a:cubicBezTo>
                    <a:pt x="755" y="20"/>
                    <a:pt x="65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7903;p9">
              <a:extLst>
                <a:ext uri="{FF2B5EF4-FFF2-40B4-BE49-F238E27FC236}">
                  <a16:creationId xmlns:a16="http://schemas.microsoft.com/office/drawing/2014/main" id="{D9D0718A-96E4-4ECB-85FE-DC55B25441F4}"/>
                </a:ext>
              </a:extLst>
            </p:cNvPr>
            <p:cNvSpPr/>
            <p:nvPr/>
          </p:nvSpPr>
          <p:spPr>
            <a:xfrm>
              <a:off x="5188300" y="5121775"/>
              <a:ext cx="21400" cy="5100"/>
            </a:xfrm>
            <a:custGeom>
              <a:avLst/>
              <a:gdLst/>
              <a:ahLst/>
              <a:cxnLst/>
              <a:rect l="l" t="t" r="r" b="b"/>
              <a:pathLst>
                <a:path w="856" h="204" extrusionOk="0">
                  <a:moveTo>
                    <a:pt x="406" y="1"/>
                  </a:moveTo>
                  <a:cubicBezTo>
                    <a:pt x="259" y="1"/>
                    <a:pt x="120" y="30"/>
                    <a:pt x="1" y="180"/>
                  </a:cubicBezTo>
                  <a:cubicBezTo>
                    <a:pt x="133" y="180"/>
                    <a:pt x="270" y="203"/>
                    <a:pt x="402" y="203"/>
                  </a:cubicBezTo>
                  <a:cubicBezTo>
                    <a:pt x="566" y="203"/>
                    <a:pt x="723" y="166"/>
                    <a:pt x="856" y="1"/>
                  </a:cubicBezTo>
                  <a:lnTo>
                    <a:pt x="856" y="1"/>
                  </a:lnTo>
                  <a:cubicBezTo>
                    <a:pt x="806" y="11"/>
                    <a:pt x="756" y="14"/>
                    <a:pt x="706" y="14"/>
                  </a:cubicBezTo>
                  <a:cubicBezTo>
                    <a:pt x="605" y="14"/>
                    <a:pt x="504" y="1"/>
                    <a:pt x="4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7904;p9">
              <a:extLst>
                <a:ext uri="{FF2B5EF4-FFF2-40B4-BE49-F238E27FC236}">
                  <a16:creationId xmlns:a16="http://schemas.microsoft.com/office/drawing/2014/main" id="{A8439479-AB9B-4A8A-B72B-209FA9D0E434}"/>
                </a:ext>
              </a:extLst>
            </p:cNvPr>
            <p:cNvSpPr/>
            <p:nvPr/>
          </p:nvSpPr>
          <p:spPr>
            <a:xfrm>
              <a:off x="5214175" y="5090950"/>
              <a:ext cx="22400" cy="4500"/>
            </a:xfrm>
            <a:custGeom>
              <a:avLst/>
              <a:gdLst/>
              <a:ahLst/>
              <a:cxnLst/>
              <a:rect l="l" t="t" r="r" b="b"/>
              <a:pathLst>
                <a:path w="896" h="180" extrusionOk="0">
                  <a:moveTo>
                    <a:pt x="440" y="0"/>
                  </a:moveTo>
                  <a:cubicBezTo>
                    <a:pt x="288" y="0"/>
                    <a:pt x="139" y="30"/>
                    <a:pt x="0" y="159"/>
                  </a:cubicBezTo>
                  <a:cubicBezTo>
                    <a:pt x="136" y="159"/>
                    <a:pt x="275" y="180"/>
                    <a:pt x="414" y="180"/>
                  </a:cubicBezTo>
                  <a:cubicBezTo>
                    <a:pt x="580" y="180"/>
                    <a:pt x="743" y="150"/>
                    <a:pt x="895" y="20"/>
                  </a:cubicBezTo>
                  <a:lnTo>
                    <a:pt x="895" y="20"/>
                  </a:lnTo>
                  <a:cubicBezTo>
                    <a:pt x="874" y="22"/>
                    <a:pt x="852" y="22"/>
                    <a:pt x="831" y="22"/>
                  </a:cubicBezTo>
                  <a:cubicBezTo>
                    <a:pt x="702" y="22"/>
                    <a:pt x="570" y="0"/>
                    <a:pt x="4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7905;p9">
              <a:extLst>
                <a:ext uri="{FF2B5EF4-FFF2-40B4-BE49-F238E27FC236}">
                  <a16:creationId xmlns:a16="http://schemas.microsoft.com/office/drawing/2014/main" id="{0AB20693-079D-4727-8192-149B6547DB98}"/>
                </a:ext>
              </a:extLst>
            </p:cNvPr>
            <p:cNvSpPr/>
            <p:nvPr/>
          </p:nvSpPr>
          <p:spPr>
            <a:xfrm>
              <a:off x="5227100" y="5143650"/>
              <a:ext cx="13950" cy="8550"/>
            </a:xfrm>
            <a:custGeom>
              <a:avLst/>
              <a:gdLst/>
              <a:ahLst/>
              <a:cxnLst/>
              <a:rect l="l" t="t" r="r" b="b"/>
              <a:pathLst>
                <a:path w="558" h="342" extrusionOk="0">
                  <a:moveTo>
                    <a:pt x="398" y="1"/>
                  </a:moveTo>
                  <a:cubicBezTo>
                    <a:pt x="279" y="100"/>
                    <a:pt x="159" y="200"/>
                    <a:pt x="0" y="299"/>
                  </a:cubicBezTo>
                  <a:cubicBezTo>
                    <a:pt x="94" y="324"/>
                    <a:pt x="182" y="341"/>
                    <a:pt x="259" y="341"/>
                  </a:cubicBezTo>
                  <a:cubicBezTo>
                    <a:pt x="427" y="341"/>
                    <a:pt x="544" y="26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7906;p9">
              <a:extLst>
                <a:ext uri="{FF2B5EF4-FFF2-40B4-BE49-F238E27FC236}">
                  <a16:creationId xmlns:a16="http://schemas.microsoft.com/office/drawing/2014/main" id="{06366939-B998-44FE-B6B5-B38FB6A4787A}"/>
                </a:ext>
              </a:extLst>
            </p:cNvPr>
            <p:cNvSpPr/>
            <p:nvPr/>
          </p:nvSpPr>
          <p:spPr>
            <a:xfrm>
              <a:off x="5169900" y="5126150"/>
              <a:ext cx="18425" cy="8575"/>
            </a:xfrm>
            <a:custGeom>
              <a:avLst/>
              <a:gdLst/>
              <a:ahLst/>
              <a:cxnLst/>
              <a:rect l="l" t="t" r="r" b="b"/>
              <a:pathLst>
                <a:path w="737" h="343" extrusionOk="0">
                  <a:moveTo>
                    <a:pt x="618" y="0"/>
                  </a:moveTo>
                  <a:cubicBezTo>
                    <a:pt x="366" y="0"/>
                    <a:pt x="138" y="67"/>
                    <a:pt x="1" y="343"/>
                  </a:cubicBezTo>
                  <a:cubicBezTo>
                    <a:pt x="279" y="303"/>
                    <a:pt x="558" y="223"/>
                    <a:pt x="737" y="5"/>
                  </a:cubicBezTo>
                  <a:cubicBezTo>
                    <a:pt x="697" y="2"/>
                    <a:pt x="657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7907;p9">
              <a:extLst>
                <a:ext uri="{FF2B5EF4-FFF2-40B4-BE49-F238E27FC236}">
                  <a16:creationId xmlns:a16="http://schemas.microsoft.com/office/drawing/2014/main" id="{A569824A-7796-471D-A406-AC5B23B8795D}"/>
                </a:ext>
              </a:extLst>
            </p:cNvPr>
            <p:cNvSpPr/>
            <p:nvPr/>
          </p:nvSpPr>
          <p:spPr>
            <a:xfrm>
              <a:off x="5131600" y="4927425"/>
              <a:ext cx="17450" cy="10300"/>
            </a:xfrm>
            <a:custGeom>
              <a:avLst/>
              <a:gdLst/>
              <a:ahLst/>
              <a:cxnLst/>
              <a:rect l="l" t="t" r="r" b="b"/>
              <a:pathLst>
                <a:path w="698" h="412" extrusionOk="0">
                  <a:moveTo>
                    <a:pt x="93" y="1"/>
                  </a:moveTo>
                  <a:cubicBezTo>
                    <a:pt x="51" y="1"/>
                    <a:pt x="15" y="38"/>
                    <a:pt x="1" y="96"/>
                  </a:cubicBezTo>
                  <a:cubicBezTo>
                    <a:pt x="1" y="176"/>
                    <a:pt x="21" y="275"/>
                    <a:pt x="21" y="375"/>
                  </a:cubicBezTo>
                  <a:cubicBezTo>
                    <a:pt x="113" y="391"/>
                    <a:pt x="212" y="412"/>
                    <a:pt x="311" y="412"/>
                  </a:cubicBezTo>
                  <a:cubicBezTo>
                    <a:pt x="447" y="412"/>
                    <a:pt x="582" y="373"/>
                    <a:pt x="697" y="235"/>
                  </a:cubicBezTo>
                  <a:cubicBezTo>
                    <a:pt x="664" y="227"/>
                    <a:pt x="629" y="225"/>
                    <a:pt x="592" y="225"/>
                  </a:cubicBezTo>
                  <a:cubicBezTo>
                    <a:pt x="547" y="225"/>
                    <a:pt x="501" y="228"/>
                    <a:pt x="455" y="228"/>
                  </a:cubicBezTo>
                  <a:cubicBezTo>
                    <a:pt x="358" y="228"/>
                    <a:pt x="264" y="213"/>
                    <a:pt x="200" y="116"/>
                  </a:cubicBezTo>
                  <a:cubicBezTo>
                    <a:pt x="180" y="96"/>
                    <a:pt x="180" y="36"/>
                    <a:pt x="140" y="16"/>
                  </a:cubicBezTo>
                  <a:cubicBezTo>
                    <a:pt x="124" y="6"/>
                    <a:pt x="108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7908;p9">
              <a:extLst>
                <a:ext uri="{FF2B5EF4-FFF2-40B4-BE49-F238E27FC236}">
                  <a16:creationId xmlns:a16="http://schemas.microsoft.com/office/drawing/2014/main" id="{2A52A44E-F783-4AA4-83E4-B306E5AB7302}"/>
                </a:ext>
              </a:extLst>
            </p:cNvPr>
            <p:cNvSpPr/>
            <p:nvPr/>
          </p:nvSpPr>
          <p:spPr>
            <a:xfrm>
              <a:off x="5203725" y="4923350"/>
              <a:ext cx="15925" cy="9475"/>
            </a:xfrm>
            <a:custGeom>
              <a:avLst/>
              <a:gdLst/>
              <a:ahLst/>
              <a:cxnLst/>
              <a:rect l="l" t="t" r="r" b="b"/>
              <a:pathLst>
                <a:path w="637" h="379" extrusionOk="0">
                  <a:moveTo>
                    <a:pt x="174" y="0"/>
                  </a:moveTo>
                  <a:cubicBezTo>
                    <a:pt x="145" y="0"/>
                    <a:pt x="120" y="20"/>
                    <a:pt x="100" y="60"/>
                  </a:cubicBezTo>
                  <a:cubicBezTo>
                    <a:pt x="0" y="179"/>
                    <a:pt x="0" y="279"/>
                    <a:pt x="120" y="378"/>
                  </a:cubicBezTo>
                  <a:cubicBezTo>
                    <a:pt x="299" y="358"/>
                    <a:pt x="478" y="299"/>
                    <a:pt x="637" y="259"/>
                  </a:cubicBezTo>
                  <a:cubicBezTo>
                    <a:pt x="577" y="80"/>
                    <a:pt x="418" y="60"/>
                    <a:pt x="279" y="60"/>
                  </a:cubicBezTo>
                  <a:cubicBezTo>
                    <a:pt x="239" y="20"/>
                    <a:pt x="204" y="0"/>
                    <a:pt x="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7909;p9">
              <a:extLst>
                <a:ext uri="{FF2B5EF4-FFF2-40B4-BE49-F238E27FC236}">
                  <a16:creationId xmlns:a16="http://schemas.microsoft.com/office/drawing/2014/main" id="{D9F68159-6099-44B5-9F11-7BE0D979E0A1}"/>
                </a:ext>
              </a:extLst>
            </p:cNvPr>
            <p:cNvSpPr/>
            <p:nvPr/>
          </p:nvSpPr>
          <p:spPr>
            <a:xfrm>
              <a:off x="5266875" y="4797625"/>
              <a:ext cx="19925" cy="4900"/>
            </a:xfrm>
            <a:custGeom>
              <a:avLst/>
              <a:gdLst/>
              <a:ahLst/>
              <a:cxnLst/>
              <a:rect l="l" t="t" r="r" b="b"/>
              <a:pathLst>
                <a:path w="797" h="196" extrusionOk="0">
                  <a:moveTo>
                    <a:pt x="423" y="1"/>
                  </a:moveTo>
                  <a:cubicBezTo>
                    <a:pt x="275" y="1"/>
                    <a:pt x="129" y="35"/>
                    <a:pt x="1" y="195"/>
                  </a:cubicBezTo>
                  <a:cubicBezTo>
                    <a:pt x="279" y="156"/>
                    <a:pt x="558" y="195"/>
                    <a:pt x="796" y="16"/>
                  </a:cubicBezTo>
                  <a:lnTo>
                    <a:pt x="796" y="16"/>
                  </a:lnTo>
                  <a:cubicBezTo>
                    <a:pt x="778" y="18"/>
                    <a:pt x="759" y="18"/>
                    <a:pt x="740" y="18"/>
                  </a:cubicBezTo>
                  <a:cubicBezTo>
                    <a:pt x="637" y="18"/>
                    <a:pt x="530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7910;p9">
              <a:extLst>
                <a:ext uri="{FF2B5EF4-FFF2-40B4-BE49-F238E27FC236}">
                  <a16:creationId xmlns:a16="http://schemas.microsoft.com/office/drawing/2014/main" id="{41AEA396-5016-498E-905E-762E426DC002}"/>
                </a:ext>
              </a:extLst>
            </p:cNvPr>
            <p:cNvSpPr/>
            <p:nvPr/>
          </p:nvSpPr>
          <p:spPr>
            <a:xfrm>
              <a:off x="5262900" y="5102600"/>
              <a:ext cx="12950" cy="6275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330" y="1"/>
                  </a:moveTo>
                  <a:cubicBezTo>
                    <a:pt x="191" y="1"/>
                    <a:pt x="101" y="136"/>
                    <a:pt x="1" y="250"/>
                  </a:cubicBezTo>
                  <a:cubicBezTo>
                    <a:pt x="199" y="250"/>
                    <a:pt x="359" y="250"/>
                    <a:pt x="518" y="71"/>
                  </a:cubicBezTo>
                  <a:cubicBezTo>
                    <a:pt x="445" y="21"/>
                    <a:pt x="384" y="1"/>
                    <a:pt x="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7911;p9">
              <a:extLst>
                <a:ext uri="{FF2B5EF4-FFF2-40B4-BE49-F238E27FC236}">
                  <a16:creationId xmlns:a16="http://schemas.microsoft.com/office/drawing/2014/main" id="{BE9F7034-BE0B-447E-AAB0-260683EDBBD8}"/>
                </a:ext>
              </a:extLst>
            </p:cNvPr>
            <p:cNvSpPr/>
            <p:nvPr/>
          </p:nvSpPr>
          <p:spPr>
            <a:xfrm>
              <a:off x="5503100" y="4863150"/>
              <a:ext cx="13950" cy="5925"/>
            </a:xfrm>
            <a:custGeom>
              <a:avLst/>
              <a:gdLst/>
              <a:ahLst/>
              <a:cxnLst/>
              <a:rect l="l" t="t" r="r" b="b"/>
              <a:pathLst>
                <a:path w="558" h="237" extrusionOk="0">
                  <a:moveTo>
                    <a:pt x="449" y="1"/>
                  </a:moveTo>
                  <a:cubicBezTo>
                    <a:pt x="288" y="1"/>
                    <a:pt x="131" y="14"/>
                    <a:pt x="1" y="161"/>
                  </a:cubicBezTo>
                  <a:cubicBezTo>
                    <a:pt x="72" y="215"/>
                    <a:pt x="134" y="237"/>
                    <a:pt x="190" y="237"/>
                  </a:cubicBezTo>
                  <a:cubicBezTo>
                    <a:pt x="338" y="237"/>
                    <a:pt x="442" y="88"/>
                    <a:pt x="558" y="1"/>
                  </a:cubicBezTo>
                  <a:cubicBezTo>
                    <a:pt x="522" y="1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7912;p9">
              <a:extLst>
                <a:ext uri="{FF2B5EF4-FFF2-40B4-BE49-F238E27FC236}">
                  <a16:creationId xmlns:a16="http://schemas.microsoft.com/office/drawing/2014/main" id="{6BD258FD-A0B7-4475-95C7-F721C181D6B2}"/>
                </a:ext>
              </a:extLst>
            </p:cNvPr>
            <p:cNvSpPr/>
            <p:nvPr/>
          </p:nvSpPr>
          <p:spPr>
            <a:xfrm>
              <a:off x="5219125" y="51133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677" y="0"/>
                  </a:moveTo>
                  <a:cubicBezTo>
                    <a:pt x="637" y="8"/>
                    <a:pt x="594" y="10"/>
                    <a:pt x="549" y="10"/>
                  </a:cubicBezTo>
                  <a:cubicBezTo>
                    <a:pt x="501" y="10"/>
                    <a:pt x="450" y="7"/>
                    <a:pt x="400" y="7"/>
                  </a:cubicBezTo>
                  <a:cubicBezTo>
                    <a:pt x="249" y="7"/>
                    <a:pt x="99" y="29"/>
                    <a:pt x="1" y="199"/>
                  </a:cubicBezTo>
                  <a:cubicBezTo>
                    <a:pt x="220" y="160"/>
                    <a:pt x="419" y="160"/>
                    <a:pt x="657" y="140"/>
                  </a:cubicBezTo>
                  <a:cubicBezTo>
                    <a:pt x="717" y="120"/>
                    <a:pt x="757" y="60"/>
                    <a:pt x="697" y="20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7913;p9">
              <a:extLst>
                <a:ext uri="{FF2B5EF4-FFF2-40B4-BE49-F238E27FC236}">
                  <a16:creationId xmlns:a16="http://schemas.microsoft.com/office/drawing/2014/main" id="{16B65AA1-7A45-40FE-80DC-6E4B825A7539}"/>
                </a:ext>
              </a:extLst>
            </p:cNvPr>
            <p:cNvSpPr/>
            <p:nvPr/>
          </p:nvSpPr>
          <p:spPr>
            <a:xfrm>
              <a:off x="5294225" y="4946725"/>
              <a:ext cx="11975" cy="8300"/>
            </a:xfrm>
            <a:custGeom>
              <a:avLst/>
              <a:gdLst/>
              <a:ahLst/>
              <a:cxnLst/>
              <a:rect l="l" t="t" r="r" b="b"/>
              <a:pathLst>
                <a:path w="479" h="332" extrusionOk="0">
                  <a:moveTo>
                    <a:pt x="478" y="0"/>
                  </a:moveTo>
                  <a:lnTo>
                    <a:pt x="478" y="0"/>
                  </a:lnTo>
                  <a:cubicBezTo>
                    <a:pt x="438" y="20"/>
                    <a:pt x="339" y="40"/>
                    <a:pt x="259" y="120"/>
                  </a:cubicBezTo>
                  <a:cubicBezTo>
                    <a:pt x="200" y="160"/>
                    <a:pt x="1" y="160"/>
                    <a:pt x="160" y="319"/>
                  </a:cubicBezTo>
                  <a:cubicBezTo>
                    <a:pt x="176" y="327"/>
                    <a:pt x="213" y="332"/>
                    <a:pt x="252" y="332"/>
                  </a:cubicBezTo>
                  <a:cubicBezTo>
                    <a:pt x="308" y="332"/>
                    <a:pt x="367" y="322"/>
                    <a:pt x="379" y="299"/>
                  </a:cubicBezTo>
                  <a:cubicBezTo>
                    <a:pt x="438" y="219"/>
                    <a:pt x="458" y="10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7914;p9">
              <a:extLst>
                <a:ext uri="{FF2B5EF4-FFF2-40B4-BE49-F238E27FC236}">
                  <a16:creationId xmlns:a16="http://schemas.microsoft.com/office/drawing/2014/main" id="{73752C85-53C5-40C5-BBB4-D61EDBB2C380}"/>
                </a:ext>
              </a:extLst>
            </p:cNvPr>
            <p:cNvSpPr/>
            <p:nvPr/>
          </p:nvSpPr>
          <p:spPr>
            <a:xfrm>
              <a:off x="5696075" y="4713675"/>
              <a:ext cx="18425" cy="4975"/>
            </a:xfrm>
            <a:custGeom>
              <a:avLst/>
              <a:gdLst/>
              <a:ahLst/>
              <a:cxnLst/>
              <a:rect l="l" t="t" r="r" b="b"/>
              <a:pathLst>
                <a:path w="737" h="199" extrusionOk="0">
                  <a:moveTo>
                    <a:pt x="503" y="1"/>
                  </a:moveTo>
                  <a:cubicBezTo>
                    <a:pt x="325" y="1"/>
                    <a:pt x="153" y="33"/>
                    <a:pt x="0" y="172"/>
                  </a:cubicBezTo>
                  <a:cubicBezTo>
                    <a:pt x="100" y="180"/>
                    <a:pt x="207" y="199"/>
                    <a:pt x="314" y="199"/>
                  </a:cubicBezTo>
                  <a:cubicBezTo>
                    <a:pt x="462" y="199"/>
                    <a:pt x="609" y="163"/>
                    <a:pt x="736" y="13"/>
                  </a:cubicBezTo>
                  <a:cubicBezTo>
                    <a:pt x="658" y="7"/>
                    <a:pt x="580" y="1"/>
                    <a:pt x="5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7915;p9">
              <a:extLst>
                <a:ext uri="{FF2B5EF4-FFF2-40B4-BE49-F238E27FC236}">
                  <a16:creationId xmlns:a16="http://schemas.microsoft.com/office/drawing/2014/main" id="{D86880B4-9885-4249-B02D-C1F3538504A0}"/>
                </a:ext>
              </a:extLst>
            </p:cNvPr>
            <p:cNvSpPr/>
            <p:nvPr/>
          </p:nvSpPr>
          <p:spPr>
            <a:xfrm>
              <a:off x="5209700" y="4954875"/>
              <a:ext cx="13450" cy="9275"/>
            </a:xfrm>
            <a:custGeom>
              <a:avLst/>
              <a:gdLst/>
              <a:ahLst/>
              <a:cxnLst/>
              <a:rect l="l" t="t" r="r" b="b"/>
              <a:pathLst>
                <a:path w="538" h="371" extrusionOk="0">
                  <a:moveTo>
                    <a:pt x="341" y="1"/>
                  </a:moveTo>
                  <a:cubicBezTo>
                    <a:pt x="227" y="1"/>
                    <a:pt x="114" y="14"/>
                    <a:pt x="0" y="52"/>
                  </a:cubicBezTo>
                  <a:lnTo>
                    <a:pt x="0" y="331"/>
                  </a:lnTo>
                  <a:cubicBezTo>
                    <a:pt x="60" y="331"/>
                    <a:pt x="139" y="371"/>
                    <a:pt x="179" y="371"/>
                  </a:cubicBezTo>
                  <a:lnTo>
                    <a:pt x="537" y="13"/>
                  </a:lnTo>
                  <a:cubicBezTo>
                    <a:pt x="472" y="5"/>
                    <a:pt x="406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7916;p9">
              <a:extLst>
                <a:ext uri="{FF2B5EF4-FFF2-40B4-BE49-F238E27FC236}">
                  <a16:creationId xmlns:a16="http://schemas.microsoft.com/office/drawing/2014/main" id="{EC643816-5E15-47C0-8669-824B60245CB1}"/>
                </a:ext>
              </a:extLst>
            </p:cNvPr>
            <p:cNvSpPr/>
            <p:nvPr/>
          </p:nvSpPr>
          <p:spPr>
            <a:xfrm>
              <a:off x="5222125" y="5179375"/>
              <a:ext cx="6475" cy="3700"/>
            </a:xfrm>
            <a:custGeom>
              <a:avLst/>
              <a:gdLst/>
              <a:ahLst/>
              <a:cxnLst/>
              <a:rect l="l" t="t" r="r" b="b"/>
              <a:pathLst>
                <a:path w="259" h="148" extrusionOk="0">
                  <a:moveTo>
                    <a:pt x="123" y="0"/>
                  </a:moveTo>
                  <a:cubicBezTo>
                    <a:pt x="88" y="0"/>
                    <a:pt x="52" y="47"/>
                    <a:pt x="0" y="64"/>
                  </a:cubicBezTo>
                  <a:cubicBezTo>
                    <a:pt x="60" y="84"/>
                    <a:pt x="80" y="143"/>
                    <a:pt x="140" y="143"/>
                  </a:cubicBezTo>
                  <a:cubicBezTo>
                    <a:pt x="142" y="146"/>
                    <a:pt x="146" y="147"/>
                    <a:pt x="149" y="147"/>
                  </a:cubicBezTo>
                  <a:cubicBezTo>
                    <a:pt x="171" y="147"/>
                    <a:pt x="208" y="101"/>
                    <a:pt x="259" y="84"/>
                  </a:cubicBezTo>
                  <a:cubicBezTo>
                    <a:pt x="239" y="44"/>
                    <a:pt x="179" y="4"/>
                    <a:pt x="140" y="4"/>
                  </a:cubicBezTo>
                  <a:cubicBezTo>
                    <a:pt x="134" y="1"/>
                    <a:pt x="128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7917;p9">
              <a:extLst>
                <a:ext uri="{FF2B5EF4-FFF2-40B4-BE49-F238E27FC236}">
                  <a16:creationId xmlns:a16="http://schemas.microsoft.com/office/drawing/2014/main" id="{AF66295C-D2F5-4141-A7FA-742F94B09CFE}"/>
                </a:ext>
              </a:extLst>
            </p:cNvPr>
            <p:cNvSpPr/>
            <p:nvPr/>
          </p:nvSpPr>
          <p:spPr>
            <a:xfrm>
              <a:off x="5169900" y="51439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409" y="0"/>
                  </a:moveTo>
                  <a:cubicBezTo>
                    <a:pt x="262" y="0"/>
                    <a:pt x="120" y="34"/>
                    <a:pt x="1" y="168"/>
                  </a:cubicBezTo>
                  <a:cubicBezTo>
                    <a:pt x="57" y="168"/>
                    <a:pt x="114" y="171"/>
                    <a:pt x="170" y="171"/>
                  </a:cubicBezTo>
                  <a:cubicBezTo>
                    <a:pt x="310" y="171"/>
                    <a:pt x="444" y="151"/>
                    <a:pt x="558" y="9"/>
                  </a:cubicBezTo>
                  <a:cubicBezTo>
                    <a:pt x="508" y="4"/>
                    <a:pt x="458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7918;p9">
              <a:extLst>
                <a:ext uri="{FF2B5EF4-FFF2-40B4-BE49-F238E27FC236}">
                  <a16:creationId xmlns:a16="http://schemas.microsoft.com/office/drawing/2014/main" id="{7A317E3B-F268-4304-89EB-ACC1E338C4AD}"/>
                </a:ext>
              </a:extLst>
            </p:cNvPr>
            <p:cNvSpPr/>
            <p:nvPr/>
          </p:nvSpPr>
          <p:spPr>
            <a:xfrm>
              <a:off x="5165925" y="5118200"/>
              <a:ext cx="12950" cy="3625"/>
            </a:xfrm>
            <a:custGeom>
              <a:avLst/>
              <a:gdLst/>
              <a:ahLst/>
              <a:cxnLst/>
              <a:rect l="l" t="t" r="r" b="b"/>
              <a:pathLst>
                <a:path w="518" h="145" extrusionOk="0">
                  <a:moveTo>
                    <a:pt x="340" y="1"/>
                  </a:moveTo>
                  <a:cubicBezTo>
                    <a:pt x="212" y="1"/>
                    <a:pt x="97" y="20"/>
                    <a:pt x="0" y="144"/>
                  </a:cubicBezTo>
                  <a:cubicBezTo>
                    <a:pt x="40" y="144"/>
                    <a:pt x="80" y="144"/>
                    <a:pt x="119" y="144"/>
                  </a:cubicBezTo>
                  <a:cubicBezTo>
                    <a:pt x="276" y="144"/>
                    <a:pt x="422" y="132"/>
                    <a:pt x="518" y="4"/>
                  </a:cubicBezTo>
                  <a:cubicBezTo>
                    <a:pt x="456" y="4"/>
                    <a:pt x="397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7919;p9">
              <a:extLst>
                <a:ext uri="{FF2B5EF4-FFF2-40B4-BE49-F238E27FC236}">
                  <a16:creationId xmlns:a16="http://schemas.microsoft.com/office/drawing/2014/main" id="{0D6650CF-963F-4FF3-B397-15B2415D632B}"/>
                </a:ext>
              </a:extLst>
            </p:cNvPr>
            <p:cNvSpPr/>
            <p:nvPr/>
          </p:nvSpPr>
          <p:spPr>
            <a:xfrm>
              <a:off x="5192275" y="5201050"/>
              <a:ext cx="13950" cy="4525"/>
            </a:xfrm>
            <a:custGeom>
              <a:avLst/>
              <a:gdLst/>
              <a:ahLst/>
              <a:cxnLst/>
              <a:rect l="l" t="t" r="r" b="b"/>
              <a:pathLst>
                <a:path w="558" h="181" extrusionOk="0">
                  <a:moveTo>
                    <a:pt x="375" y="0"/>
                  </a:moveTo>
                  <a:cubicBezTo>
                    <a:pt x="234" y="0"/>
                    <a:pt x="98" y="33"/>
                    <a:pt x="1" y="172"/>
                  </a:cubicBezTo>
                  <a:cubicBezTo>
                    <a:pt x="50" y="177"/>
                    <a:pt x="100" y="180"/>
                    <a:pt x="149" y="180"/>
                  </a:cubicBezTo>
                  <a:cubicBezTo>
                    <a:pt x="297" y="180"/>
                    <a:pt x="438" y="147"/>
                    <a:pt x="558" y="12"/>
                  </a:cubicBezTo>
                  <a:cubicBezTo>
                    <a:pt x="498" y="6"/>
                    <a:pt x="436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7920;p9">
              <a:extLst>
                <a:ext uri="{FF2B5EF4-FFF2-40B4-BE49-F238E27FC236}">
                  <a16:creationId xmlns:a16="http://schemas.microsoft.com/office/drawing/2014/main" id="{555EE659-635E-4588-B09B-233BAFF9AEAD}"/>
                </a:ext>
              </a:extLst>
            </p:cNvPr>
            <p:cNvSpPr/>
            <p:nvPr/>
          </p:nvSpPr>
          <p:spPr>
            <a:xfrm>
              <a:off x="5196250" y="5108825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19" y="1"/>
                  </a:moveTo>
                  <a:cubicBezTo>
                    <a:pt x="262" y="1"/>
                    <a:pt x="112" y="13"/>
                    <a:pt x="1" y="141"/>
                  </a:cubicBezTo>
                  <a:cubicBezTo>
                    <a:pt x="72" y="155"/>
                    <a:pt x="143" y="167"/>
                    <a:pt x="212" y="167"/>
                  </a:cubicBezTo>
                  <a:cubicBezTo>
                    <a:pt x="335" y="167"/>
                    <a:pt x="449" y="129"/>
                    <a:pt x="538" y="1"/>
                  </a:cubicBezTo>
                  <a:cubicBezTo>
                    <a:pt x="498" y="1"/>
                    <a:pt x="458" y="1"/>
                    <a:pt x="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7921;p9">
              <a:extLst>
                <a:ext uri="{FF2B5EF4-FFF2-40B4-BE49-F238E27FC236}">
                  <a16:creationId xmlns:a16="http://schemas.microsoft.com/office/drawing/2014/main" id="{A09A3047-0B36-417F-A60E-7FED98ABD1FB}"/>
                </a:ext>
              </a:extLst>
            </p:cNvPr>
            <p:cNvSpPr/>
            <p:nvPr/>
          </p:nvSpPr>
          <p:spPr>
            <a:xfrm>
              <a:off x="5214175" y="5103875"/>
              <a:ext cx="13950" cy="4775"/>
            </a:xfrm>
            <a:custGeom>
              <a:avLst/>
              <a:gdLst/>
              <a:ahLst/>
              <a:cxnLst/>
              <a:rect l="l" t="t" r="r" b="b"/>
              <a:pathLst>
                <a:path w="558" h="191" extrusionOk="0">
                  <a:moveTo>
                    <a:pt x="557" y="0"/>
                  </a:moveTo>
                  <a:cubicBezTo>
                    <a:pt x="358" y="0"/>
                    <a:pt x="159" y="0"/>
                    <a:pt x="0" y="179"/>
                  </a:cubicBezTo>
                  <a:cubicBezTo>
                    <a:pt x="57" y="185"/>
                    <a:pt x="115" y="191"/>
                    <a:pt x="171" y="191"/>
                  </a:cubicBezTo>
                  <a:cubicBezTo>
                    <a:pt x="311" y="191"/>
                    <a:pt x="444" y="156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7922;p9">
              <a:extLst>
                <a:ext uri="{FF2B5EF4-FFF2-40B4-BE49-F238E27FC236}">
                  <a16:creationId xmlns:a16="http://schemas.microsoft.com/office/drawing/2014/main" id="{1BE05311-AC60-4777-BE12-FAB99B8AD657}"/>
                </a:ext>
              </a:extLst>
            </p:cNvPr>
            <p:cNvSpPr/>
            <p:nvPr/>
          </p:nvSpPr>
          <p:spPr>
            <a:xfrm>
              <a:off x="5206200" y="5195375"/>
              <a:ext cx="14450" cy="5500"/>
            </a:xfrm>
            <a:custGeom>
              <a:avLst/>
              <a:gdLst/>
              <a:ahLst/>
              <a:cxnLst/>
              <a:rect l="l" t="t" r="r" b="b"/>
              <a:pathLst>
                <a:path w="578" h="220" extrusionOk="0">
                  <a:moveTo>
                    <a:pt x="498" y="1"/>
                  </a:moveTo>
                  <a:cubicBezTo>
                    <a:pt x="319" y="41"/>
                    <a:pt x="100" y="1"/>
                    <a:pt x="1" y="220"/>
                  </a:cubicBezTo>
                  <a:cubicBezTo>
                    <a:pt x="180" y="220"/>
                    <a:pt x="319" y="200"/>
                    <a:pt x="498" y="200"/>
                  </a:cubicBezTo>
                  <a:lnTo>
                    <a:pt x="578" y="120"/>
                  </a:lnTo>
                  <a:lnTo>
                    <a:pt x="538" y="4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7923;p9">
              <a:extLst>
                <a:ext uri="{FF2B5EF4-FFF2-40B4-BE49-F238E27FC236}">
                  <a16:creationId xmlns:a16="http://schemas.microsoft.com/office/drawing/2014/main" id="{A722B2F8-9A2F-4B5A-96D6-C1E151A018EB}"/>
                </a:ext>
              </a:extLst>
            </p:cNvPr>
            <p:cNvSpPr/>
            <p:nvPr/>
          </p:nvSpPr>
          <p:spPr>
            <a:xfrm>
              <a:off x="5178850" y="492450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25" y="0"/>
                  </a:moveTo>
                  <a:cubicBezTo>
                    <a:pt x="213" y="0"/>
                    <a:pt x="103" y="31"/>
                    <a:pt x="1" y="133"/>
                  </a:cubicBezTo>
                  <a:cubicBezTo>
                    <a:pt x="83" y="158"/>
                    <a:pt x="164" y="176"/>
                    <a:pt x="245" y="176"/>
                  </a:cubicBezTo>
                  <a:cubicBezTo>
                    <a:pt x="360" y="176"/>
                    <a:pt x="472" y="139"/>
                    <a:pt x="578" y="34"/>
                  </a:cubicBezTo>
                  <a:cubicBezTo>
                    <a:pt x="493" y="17"/>
                    <a:pt x="408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7924;p9">
              <a:extLst>
                <a:ext uri="{FF2B5EF4-FFF2-40B4-BE49-F238E27FC236}">
                  <a16:creationId xmlns:a16="http://schemas.microsoft.com/office/drawing/2014/main" id="{A71240E0-7B9B-4614-9E89-C024ADC5C8C6}"/>
                </a:ext>
              </a:extLst>
            </p:cNvPr>
            <p:cNvSpPr/>
            <p:nvPr/>
          </p:nvSpPr>
          <p:spPr>
            <a:xfrm>
              <a:off x="5196250" y="4924850"/>
              <a:ext cx="9975" cy="8475"/>
            </a:xfrm>
            <a:custGeom>
              <a:avLst/>
              <a:gdLst/>
              <a:ahLst/>
              <a:cxnLst/>
              <a:rect l="l" t="t" r="r" b="b"/>
              <a:pathLst>
                <a:path w="399" h="339" extrusionOk="0">
                  <a:moveTo>
                    <a:pt x="379" y="0"/>
                  </a:moveTo>
                  <a:cubicBezTo>
                    <a:pt x="240" y="0"/>
                    <a:pt x="120" y="0"/>
                    <a:pt x="1" y="20"/>
                  </a:cubicBezTo>
                  <a:cubicBezTo>
                    <a:pt x="80" y="119"/>
                    <a:pt x="120" y="239"/>
                    <a:pt x="200" y="338"/>
                  </a:cubicBezTo>
                  <a:cubicBezTo>
                    <a:pt x="279" y="318"/>
                    <a:pt x="319" y="318"/>
                    <a:pt x="399" y="318"/>
                  </a:cubicBezTo>
                  <a:cubicBezTo>
                    <a:pt x="379" y="219"/>
                    <a:pt x="379" y="10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7925;p9">
              <a:extLst>
                <a:ext uri="{FF2B5EF4-FFF2-40B4-BE49-F238E27FC236}">
                  <a16:creationId xmlns:a16="http://schemas.microsoft.com/office/drawing/2014/main" id="{6CB41F30-DBA1-4FD9-85FC-A49CF560AC3E}"/>
                </a:ext>
              </a:extLst>
            </p:cNvPr>
            <p:cNvSpPr/>
            <p:nvPr/>
          </p:nvSpPr>
          <p:spPr>
            <a:xfrm>
              <a:off x="5156975" y="4928775"/>
              <a:ext cx="13950" cy="4275"/>
            </a:xfrm>
            <a:custGeom>
              <a:avLst/>
              <a:gdLst/>
              <a:ahLst/>
              <a:cxnLst/>
              <a:rect l="l" t="t" r="r" b="b"/>
              <a:pathLst>
                <a:path w="558" h="171" extrusionOk="0">
                  <a:moveTo>
                    <a:pt x="367" y="1"/>
                  </a:moveTo>
                  <a:cubicBezTo>
                    <a:pt x="235" y="1"/>
                    <a:pt x="109" y="40"/>
                    <a:pt x="0" y="161"/>
                  </a:cubicBezTo>
                  <a:cubicBezTo>
                    <a:pt x="52" y="167"/>
                    <a:pt x="104" y="170"/>
                    <a:pt x="156" y="170"/>
                  </a:cubicBezTo>
                  <a:cubicBezTo>
                    <a:pt x="301" y="170"/>
                    <a:pt x="440" y="140"/>
                    <a:pt x="557" y="22"/>
                  </a:cubicBezTo>
                  <a:cubicBezTo>
                    <a:pt x="494" y="9"/>
                    <a:pt x="430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7926;p9">
              <a:extLst>
                <a:ext uri="{FF2B5EF4-FFF2-40B4-BE49-F238E27FC236}">
                  <a16:creationId xmlns:a16="http://schemas.microsoft.com/office/drawing/2014/main" id="{D331A477-63C8-4945-9A6C-B15198B9F227}"/>
                </a:ext>
              </a:extLst>
            </p:cNvPr>
            <p:cNvSpPr/>
            <p:nvPr/>
          </p:nvSpPr>
          <p:spPr>
            <a:xfrm>
              <a:off x="5144050" y="4942500"/>
              <a:ext cx="13450" cy="4150"/>
            </a:xfrm>
            <a:custGeom>
              <a:avLst/>
              <a:gdLst/>
              <a:ahLst/>
              <a:cxnLst/>
              <a:rect l="l" t="t" r="r" b="b"/>
              <a:pathLst>
                <a:path w="538" h="166" extrusionOk="0">
                  <a:moveTo>
                    <a:pt x="375" y="1"/>
                  </a:moveTo>
                  <a:cubicBezTo>
                    <a:pt x="234" y="1"/>
                    <a:pt x="101" y="29"/>
                    <a:pt x="0" y="130"/>
                  </a:cubicBezTo>
                  <a:cubicBezTo>
                    <a:pt x="73" y="151"/>
                    <a:pt x="146" y="165"/>
                    <a:pt x="216" y="165"/>
                  </a:cubicBezTo>
                  <a:cubicBezTo>
                    <a:pt x="337" y="165"/>
                    <a:pt x="449" y="124"/>
                    <a:pt x="537" y="10"/>
                  </a:cubicBezTo>
                  <a:cubicBezTo>
                    <a:pt x="483" y="5"/>
                    <a:pt x="428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7927;p9">
              <a:extLst>
                <a:ext uri="{FF2B5EF4-FFF2-40B4-BE49-F238E27FC236}">
                  <a16:creationId xmlns:a16="http://schemas.microsoft.com/office/drawing/2014/main" id="{112423BC-BD3C-4CCB-A951-B9265A13079D}"/>
                </a:ext>
              </a:extLst>
            </p:cNvPr>
            <p:cNvSpPr/>
            <p:nvPr/>
          </p:nvSpPr>
          <p:spPr>
            <a:xfrm>
              <a:off x="5578700" y="4910925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319" y="0"/>
                  </a:moveTo>
                  <a:cubicBezTo>
                    <a:pt x="219" y="0"/>
                    <a:pt x="120" y="0"/>
                    <a:pt x="0" y="40"/>
                  </a:cubicBezTo>
                  <a:cubicBezTo>
                    <a:pt x="60" y="179"/>
                    <a:pt x="219" y="199"/>
                    <a:pt x="339" y="239"/>
                  </a:cubicBezTo>
                  <a:cubicBezTo>
                    <a:pt x="398" y="199"/>
                    <a:pt x="438" y="199"/>
                    <a:pt x="498" y="17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7928;p9">
              <a:extLst>
                <a:ext uri="{FF2B5EF4-FFF2-40B4-BE49-F238E27FC236}">
                  <a16:creationId xmlns:a16="http://schemas.microsoft.com/office/drawing/2014/main" id="{AC0933A3-9951-48CC-BBDC-0F855EAD6CF4}"/>
                </a:ext>
              </a:extLst>
            </p:cNvPr>
            <p:cNvSpPr/>
            <p:nvPr/>
          </p:nvSpPr>
          <p:spPr>
            <a:xfrm>
              <a:off x="5626925" y="5009425"/>
              <a:ext cx="7500" cy="6950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08" y="1"/>
                  </a:moveTo>
                  <a:cubicBezTo>
                    <a:pt x="1" y="1"/>
                    <a:pt x="1" y="160"/>
                    <a:pt x="1" y="277"/>
                  </a:cubicBezTo>
                  <a:lnTo>
                    <a:pt x="120" y="277"/>
                  </a:lnTo>
                  <a:cubicBezTo>
                    <a:pt x="160" y="198"/>
                    <a:pt x="299" y="78"/>
                    <a:pt x="180" y="19"/>
                  </a:cubicBezTo>
                  <a:cubicBezTo>
                    <a:pt x="152" y="6"/>
                    <a:pt x="128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7929;p9">
              <a:extLst>
                <a:ext uri="{FF2B5EF4-FFF2-40B4-BE49-F238E27FC236}">
                  <a16:creationId xmlns:a16="http://schemas.microsoft.com/office/drawing/2014/main" id="{7B9DB12A-18DB-4EC3-A6F7-57DC423CE0FD}"/>
                </a:ext>
              </a:extLst>
            </p:cNvPr>
            <p:cNvSpPr/>
            <p:nvPr/>
          </p:nvSpPr>
          <p:spPr>
            <a:xfrm>
              <a:off x="5232075" y="4806775"/>
              <a:ext cx="10950" cy="3375"/>
            </a:xfrm>
            <a:custGeom>
              <a:avLst/>
              <a:gdLst/>
              <a:ahLst/>
              <a:cxnLst/>
              <a:rect l="l" t="t" r="r" b="b"/>
              <a:pathLst>
                <a:path w="438" h="135" extrusionOk="0">
                  <a:moveTo>
                    <a:pt x="259" y="0"/>
                  </a:moveTo>
                  <a:cubicBezTo>
                    <a:pt x="170" y="0"/>
                    <a:pt x="85" y="31"/>
                    <a:pt x="0" y="128"/>
                  </a:cubicBezTo>
                  <a:cubicBezTo>
                    <a:pt x="36" y="132"/>
                    <a:pt x="71" y="135"/>
                    <a:pt x="105" y="135"/>
                  </a:cubicBezTo>
                  <a:cubicBezTo>
                    <a:pt x="222" y="135"/>
                    <a:pt x="330" y="106"/>
                    <a:pt x="438" y="28"/>
                  </a:cubicBezTo>
                  <a:cubicBezTo>
                    <a:pt x="376" y="13"/>
                    <a:pt x="317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7930;p9">
              <a:extLst>
                <a:ext uri="{FF2B5EF4-FFF2-40B4-BE49-F238E27FC236}">
                  <a16:creationId xmlns:a16="http://schemas.microsoft.com/office/drawing/2014/main" id="{EF611E6E-8300-4D8C-9507-9AE1FC1BB3A2}"/>
                </a:ext>
              </a:extLst>
            </p:cNvPr>
            <p:cNvSpPr/>
            <p:nvPr/>
          </p:nvSpPr>
          <p:spPr>
            <a:xfrm>
              <a:off x="5205700" y="4810450"/>
              <a:ext cx="10475" cy="3875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1" y="1"/>
                  </a:moveTo>
                  <a:lnTo>
                    <a:pt x="1" y="140"/>
                  </a:lnTo>
                  <a:cubicBezTo>
                    <a:pt x="36" y="150"/>
                    <a:pt x="72" y="155"/>
                    <a:pt x="108" y="155"/>
                  </a:cubicBezTo>
                  <a:cubicBezTo>
                    <a:pt x="217" y="155"/>
                    <a:pt x="329" y="110"/>
                    <a:pt x="419" y="21"/>
                  </a:cubicBezTo>
                  <a:cubicBezTo>
                    <a:pt x="259" y="21"/>
                    <a:pt x="14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7931;p9">
              <a:extLst>
                <a:ext uri="{FF2B5EF4-FFF2-40B4-BE49-F238E27FC236}">
                  <a16:creationId xmlns:a16="http://schemas.microsoft.com/office/drawing/2014/main" id="{15B11F64-B1CC-4D9F-931C-EA06C12CFFF2}"/>
                </a:ext>
              </a:extLst>
            </p:cNvPr>
            <p:cNvSpPr/>
            <p:nvPr/>
          </p:nvSpPr>
          <p:spPr>
            <a:xfrm>
              <a:off x="5152500" y="5122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39" y="0"/>
                    <a:pt x="100" y="40"/>
                    <a:pt x="0" y="160"/>
                  </a:cubicBezTo>
                  <a:cubicBezTo>
                    <a:pt x="159" y="160"/>
                    <a:pt x="279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7932;p9">
              <a:extLst>
                <a:ext uri="{FF2B5EF4-FFF2-40B4-BE49-F238E27FC236}">
                  <a16:creationId xmlns:a16="http://schemas.microsoft.com/office/drawing/2014/main" id="{047431E4-66B4-4616-BC9B-2402F912D6BC}"/>
                </a:ext>
              </a:extLst>
            </p:cNvPr>
            <p:cNvSpPr/>
            <p:nvPr/>
          </p:nvSpPr>
          <p:spPr>
            <a:xfrm>
              <a:off x="5210675" y="5117950"/>
              <a:ext cx="8475" cy="4350"/>
            </a:xfrm>
            <a:custGeom>
              <a:avLst/>
              <a:gdLst/>
              <a:ahLst/>
              <a:cxnLst/>
              <a:rect l="l" t="t" r="r" b="b"/>
              <a:pathLst>
                <a:path w="339" h="174" extrusionOk="0">
                  <a:moveTo>
                    <a:pt x="241" y="0"/>
                  </a:moveTo>
                  <a:cubicBezTo>
                    <a:pt x="138" y="0"/>
                    <a:pt x="46" y="52"/>
                    <a:pt x="1" y="173"/>
                  </a:cubicBezTo>
                  <a:cubicBezTo>
                    <a:pt x="120" y="154"/>
                    <a:pt x="259" y="134"/>
                    <a:pt x="339" y="14"/>
                  </a:cubicBezTo>
                  <a:cubicBezTo>
                    <a:pt x="306" y="5"/>
                    <a:pt x="273" y="0"/>
                    <a:pt x="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7933;p9">
              <a:extLst>
                <a:ext uri="{FF2B5EF4-FFF2-40B4-BE49-F238E27FC236}">
                  <a16:creationId xmlns:a16="http://schemas.microsoft.com/office/drawing/2014/main" id="{C407D217-B093-4232-8BDB-1E661369F2E7}"/>
                </a:ext>
              </a:extLst>
            </p:cNvPr>
            <p:cNvSpPr/>
            <p:nvPr/>
          </p:nvSpPr>
          <p:spPr>
            <a:xfrm>
              <a:off x="5134775" y="4922150"/>
              <a:ext cx="10275" cy="7675"/>
            </a:xfrm>
            <a:custGeom>
              <a:avLst/>
              <a:gdLst/>
              <a:ahLst/>
              <a:cxnLst/>
              <a:rect l="l" t="t" r="r" b="b"/>
              <a:pathLst>
                <a:path w="411" h="307" extrusionOk="0">
                  <a:moveTo>
                    <a:pt x="170" y="0"/>
                  </a:moveTo>
                  <a:cubicBezTo>
                    <a:pt x="71" y="0"/>
                    <a:pt x="0" y="47"/>
                    <a:pt x="13" y="227"/>
                  </a:cubicBezTo>
                  <a:lnTo>
                    <a:pt x="73" y="307"/>
                  </a:lnTo>
                  <a:cubicBezTo>
                    <a:pt x="192" y="247"/>
                    <a:pt x="292" y="188"/>
                    <a:pt x="411" y="128"/>
                  </a:cubicBezTo>
                  <a:cubicBezTo>
                    <a:pt x="391" y="108"/>
                    <a:pt x="371" y="88"/>
                    <a:pt x="351" y="29"/>
                  </a:cubicBezTo>
                  <a:cubicBezTo>
                    <a:pt x="288" y="14"/>
                    <a:pt x="225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7934;p9">
              <a:extLst>
                <a:ext uri="{FF2B5EF4-FFF2-40B4-BE49-F238E27FC236}">
                  <a16:creationId xmlns:a16="http://schemas.microsoft.com/office/drawing/2014/main" id="{352FD6B6-F7A9-4C21-99C6-3975C8E12D4D}"/>
                </a:ext>
              </a:extLst>
            </p:cNvPr>
            <p:cNvSpPr/>
            <p:nvPr/>
          </p:nvSpPr>
          <p:spPr>
            <a:xfrm>
              <a:off x="5597100" y="5054650"/>
              <a:ext cx="2500" cy="2625"/>
            </a:xfrm>
            <a:custGeom>
              <a:avLst/>
              <a:gdLst/>
              <a:ahLst/>
              <a:cxnLst/>
              <a:rect l="l" t="t" r="r" b="b"/>
              <a:pathLst>
                <a:path w="100" h="105" extrusionOk="0">
                  <a:moveTo>
                    <a:pt x="20" y="0"/>
                  </a:moveTo>
                  <a:cubicBezTo>
                    <a:pt x="0" y="20"/>
                    <a:pt x="0" y="60"/>
                    <a:pt x="20" y="60"/>
                  </a:cubicBezTo>
                  <a:cubicBezTo>
                    <a:pt x="20" y="90"/>
                    <a:pt x="35" y="105"/>
                    <a:pt x="53" y="105"/>
                  </a:cubicBezTo>
                  <a:cubicBezTo>
                    <a:pt x="70" y="105"/>
                    <a:pt x="90" y="90"/>
                    <a:pt x="100" y="60"/>
                  </a:cubicBezTo>
                  <a:cubicBezTo>
                    <a:pt x="100" y="6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7935;p9">
              <a:extLst>
                <a:ext uri="{FF2B5EF4-FFF2-40B4-BE49-F238E27FC236}">
                  <a16:creationId xmlns:a16="http://schemas.microsoft.com/office/drawing/2014/main" id="{72B071E8-7337-4B61-9442-93D1E5CB726A}"/>
                </a:ext>
              </a:extLst>
            </p:cNvPr>
            <p:cNvSpPr/>
            <p:nvPr/>
          </p:nvSpPr>
          <p:spPr>
            <a:xfrm>
              <a:off x="5129625" y="49997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308" y="0"/>
                  </a:moveTo>
                  <a:cubicBezTo>
                    <a:pt x="200" y="0"/>
                    <a:pt x="94" y="33"/>
                    <a:pt x="0" y="126"/>
                  </a:cubicBezTo>
                  <a:cubicBezTo>
                    <a:pt x="40" y="136"/>
                    <a:pt x="79" y="141"/>
                    <a:pt x="116" y="141"/>
                  </a:cubicBezTo>
                  <a:cubicBezTo>
                    <a:pt x="227" y="141"/>
                    <a:pt x="324" y="96"/>
                    <a:pt x="398" y="7"/>
                  </a:cubicBezTo>
                  <a:cubicBezTo>
                    <a:pt x="368" y="3"/>
                    <a:pt x="338" y="0"/>
                    <a:pt x="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7936;p9">
              <a:extLst>
                <a:ext uri="{FF2B5EF4-FFF2-40B4-BE49-F238E27FC236}">
                  <a16:creationId xmlns:a16="http://schemas.microsoft.com/office/drawing/2014/main" id="{8D2BF695-E7FD-4639-AB27-A919F7B10DB9}"/>
                </a:ext>
              </a:extLst>
            </p:cNvPr>
            <p:cNvSpPr/>
            <p:nvPr/>
          </p:nvSpPr>
          <p:spPr>
            <a:xfrm>
              <a:off x="5293225" y="4793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1" y="40"/>
                    <a:pt x="1" y="100"/>
                    <a:pt x="21" y="140"/>
                  </a:cubicBezTo>
                  <a:lnTo>
                    <a:pt x="100" y="180"/>
                  </a:lnTo>
                  <a:lnTo>
                    <a:pt x="180" y="140"/>
                  </a:lnTo>
                  <a:cubicBezTo>
                    <a:pt x="12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7937;p9">
              <a:extLst>
                <a:ext uri="{FF2B5EF4-FFF2-40B4-BE49-F238E27FC236}">
                  <a16:creationId xmlns:a16="http://schemas.microsoft.com/office/drawing/2014/main" id="{60D63F1F-4169-4924-A515-23DBBC2814CA}"/>
                </a:ext>
              </a:extLst>
            </p:cNvPr>
            <p:cNvSpPr/>
            <p:nvPr/>
          </p:nvSpPr>
          <p:spPr>
            <a:xfrm>
              <a:off x="5158475" y="48278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0" y="1"/>
                  </a:moveTo>
                  <a:lnTo>
                    <a:pt x="0" y="240"/>
                  </a:lnTo>
                  <a:cubicBezTo>
                    <a:pt x="100" y="140"/>
                    <a:pt x="139" y="8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7938;p9">
              <a:extLst>
                <a:ext uri="{FF2B5EF4-FFF2-40B4-BE49-F238E27FC236}">
                  <a16:creationId xmlns:a16="http://schemas.microsoft.com/office/drawing/2014/main" id="{7FA8F71A-E68C-4834-9DD6-D616063C4CD2}"/>
                </a:ext>
              </a:extLst>
            </p:cNvPr>
            <p:cNvSpPr/>
            <p:nvPr/>
          </p:nvSpPr>
          <p:spPr>
            <a:xfrm>
              <a:off x="5206200" y="49208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100" y="1"/>
                    <a:pt x="21" y="61"/>
                    <a:pt x="1" y="160"/>
                  </a:cubicBezTo>
                  <a:lnTo>
                    <a:pt x="180" y="160"/>
                  </a:lnTo>
                  <a:cubicBezTo>
                    <a:pt x="180" y="100"/>
                    <a:pt x="18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7939;p9">
              <a:extLst>
                <a:ext uri="{FF2B5EF4-FFF2-40B4-BE49-F238E27FC236}">
                  <a16:creationId xmlns:a16="http://schemas.microsoft.com/office/drawing/2014/main" id="{E6550280-2F1F-47D1-AD54-A6ECACBBB0FD}"/>
                </a:ext>
              </a:extLst>
            </p:cNvPr>
            <p:cNvSpPr/>
            <p:nvPr/>
          </p:nvSpPr>
          <p:spPr>
            <a:xfrm>
              <a:off x="5669200" y="48587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20" y="0"/>
                  </a:moveTo>
                  <a:lnTo>
                    <a:pt x="1" y="159"/>
                  </a:lnTo>
                  <a:cubicBezTo>
                    <a:pt x="100" y="159"/>
                    <a:pt x="180" y="10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7940;p9">
              <a:extLst>
                <a:ext uri="{FF2B5EF4-FFF2-40B4-BE49-F238E27FC236}">
                  <a16:creationId xmlns:a16="http://schemas.microsoft.com/office/drawing/2014/main" id="{293F3620-8514-4719-932A-D3FD0C62D798}"/>
                </a:ext>
              </a:extLst>
            </p:cNvPr>
            <p:cNvSpPr/>
            <p:nvPr/>
          </p:nvSpPr>
          <p:spPr>
            <a:xfrm>
              <a:off x="5183825" y="52058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40" y="40"/>
                    <a:pt x="1" y="120"/>
                  </a:cubicBezTo>
                  <a:cubicBezTo>
                    <a:pt x="100" y="120"/>
                    <a:pt x="180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7941;p9">
              <a:extLst>
                <a:ext uri="{FF2B5EF4-FFF2-40B4-BE49-F238E27FC236}">
                  <a16:creationId xmlns:a16="http://schemas.microsoft.com/office/drawing/2014/main" id="{4AEFFB74-B1F8-443B-AF72-783256F02E3D}"/>
                </a:ext>
              </a:extLst>
            </p:cNvPr>
            <p:cNvSpPr/>
            <p:nvPr/>
          </p:nvSpPr>
          <p:spPr>
            <a:xfrm>
              <a:off x="5206200" y="5190025"/>
              <a:ext cx="3500" cy="1900"/>
            </a:xfrm>
            <a:custGeom>
              <a:avLst/>
              <a:gdLst/>
              <a:ahLst/>
              <a:cxnLst/>
              <a:rect l="l" t="t" r="r" b="b"/>
              <a:pathLst>
                <a:path w="140" h="76" extrusionOk="0">
                  <a:moveTo>
                    <a:pt x="70" y="1"/>
                  </a:moveTo>
                  <a:cubicBezTo>
                    <a:pt x="46" y="1"/>
                    <a:pt x="21" y="26"/>
                    <a:pt x="1" y="75"/>
                  </a:cubicBezTo>
                  <a:lnTo>
                    <a:pt x="140" y="75"/>
                  </a:lnTo>
                  <a:cubicBezTo>
                    <a:pt x="120" y="26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7942;p9">
              <a:extLst>
                <a:ext uri="{FF2B5EF4-FFF2-40B4-BE49-F238E27FC236}">
                  <a16:creationId xmlns:a16="http://schemas.microsoft.com/office/drawing/2014/main" id="{F3A11A6A-2504-4DA1-8B52-9320D40769BE}"/>
                </a:ext>
              </a:extLst>
            </p:cNvPr>
            <p:cNvSpPr/>
            <p:nvPr/>
          </p:nvSpPr>
          <p:spPr>
            <a:xfrm>
              <a:off x="5161950" y="51945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2" y="1"/>
                  </a:moveTo>
                  <a:cubicBezTo>
                    <a:pt x="55" y="1"/>
                    <a:pt x="30" y="26"/>
                    <a:pt x="0" y="76"/>
                  </a:cubicBezTo>
                  <a:lnTo>
                    <a:pt x="179" y="76"/>
                  </a:lnTo>
                  <a:cubicBezTo>
                    <a:pt x="140" y="2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7943;p9">
              <a:extLst>
                <a:ext uri="{FF2B5EF4-FFF2-40B4-BE49-F238E27FC236}">
                  <a16:creationId xmlns:a16="http://schemas.microsoft.com/office/drawing/2014/main" id="{39C905DA-7729-4763-BF04-A3CFBCF51DC4}"/>
                </a:ext>
              </a:extLst>
            </p:cNvPr>
            <p:cNvSpPr/>
            <p:nvPr/>
          </p:nvSpPr>
          <p:spPr>
            <a:xfrm>
              <a:off x="5156975" y="5196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20" y="60"/>
                    <a:pt x="0" y="160"/>
                  </a:cubicBezTo>
                  <a:cubicBezTo>
                    <a:pt x="80" y="100"/>
                    <a:pt x="120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7944;p9">
              <a:extLst>
                <a:ext uri="{FF2B5EF4-FFF2-40B4-BE49-F238E27FC236}">
                  <a16:creationId xmlns:a16="http://schemas.microsoft.com/office/drawing/2014/main" id="{6F31D8CC-55F8-41F7-8ECB-6B7EBBF74D3E}"/>
                </a:ext>
              </a:extLst>
            </p:cNvPr>
            <p:cNvSpPr/>
            <p:nvPr/>
          </p:nvSpPr>
          <p:spPr>
            <a:xfrm>
              <a:off x="5166425" y="51963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20" y="50"/>
                    <a:pt x="45" y="75"/>
                    <a:pt x="75" y="75"/>
                  </a:cubicBezTo>
                  <a:cubicBezTo>
                    <a:pt x="105" y="75"/>
                    <a:pt x="140" y="5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7945;p9">
              <a:extLst>
                <a:ext uri="{FF2B5EF4-FFF2-40B4-BE49-F238E27FC236}">
                  <a16:creationId xmlns:a16="http://schemas.microsoft.com/office/drawing/2014/main" id="{37F504E0-FB3E-434A-BDA9-D6970D8C6948}"/>
                </a:ext>
              </a:extLst>
            </p:cNvPr>
            <p:cNvSpPr/>
            <p:nvPr/>
          </p:nvSpPr>
          <p:spPr>
            <a:xfrm>
              <a:off x="5135100" y="5007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59"/>
                  </a:moveTo>
                  <a:cubicBezTo>
                    <a:pt x="80" y="100"/>
                    <a:pt x="139" y="60"/>
                    <a:pt x="199" y="0"/>
                  </a:cubicBezTo>
                  <a:cubicBezTo>
                    <a:pt x="139" y="60"/>
                    <a:pt x="80" y="100"/>
                    <a:pt x="0" y="1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7946;p9">
              <a:extLst>
                <a:ext uri="{FF2B5EF4-FFF2-40B4-BE49-F238E27FC236}">
                  <a16:creationId xmlns:a16="http://schemas.microsoft.com/office/drawing/2014/main" id="{A3939689-A5E8-4CFD-B2BD-B789653F557B}"/>
                </a:ext>
              </a:extLst>
            </p:cNvPr>
            <p:cNvSpPr/>
            <p:nvPr/>
          </p:nvSpPr>
          <p:spPr>
            <a:xfrm>
              <a:off x="5512550" y="49681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21" y="160"/>
                    <a:pt x="21" y="239"/>
                  </a:cubicBezTo>
                  <a:cubicBezTo>
                    <a:pt x="80" y="200"/>
                    <a:pt x="120" y="20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7947;p9">
              <a:extLst>
                <a:ext uri="{FF2B5EF4-FFF2-40B4-BE49-F238E27FC236}">
                  <a16:creationId xmlns:a16="http://schemas.microsoft.com/office/drawing/2014/main" id="{BD71D373-5EEE-4DEC-8B89-B09654E5139E}"/>
                </a:ext>
              </a:extLst>
            </p:cNvPr>
            <p:cNvSpPr/>
            <p:nvPr/>
          </p:nvSpPr>
          <p:spPr>
            <a:xfrm>
              <a:off x="5187300" y="51133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76" y="16"/>
                    <a:pt x="153" y="35"/>
                    <a:pt x="128" y="55"/>
                  </a:cubicBezTo>
                  <a:lnTo>
                    <a:pt x="128" y="55"/>
                  </a:lnTo>
                  <a:cubicBezTo>
                    <a:pt x="157" y="35"/>
                    <a:pt x="182" y="18"/>
                    <a:pt x="200" y="0"/>
                  </a:cubicBezTo>
                  <a:close/>
                  <a:moveTo>
                    <a:pt x="128" y="55"/>
                  </a:moveTo>
                  <a:cubicBezTo>
                    <a:pt x="90" y="79"/>
                    <a:pt x="45" y="106"/>
                    <a:pt x="1" y="140"/>
                  </a:cubicBezTo>
                  <a:cubicBezTo>
                    <a:pt x="49" y="116"/>
                    <a:pt x="90" y="84"/>
                    <a:pt x="128" y="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7948;p9">
              <a:extLst>
                <a:ext uri="{FF2B5EF4-FFF2-40B4-BE49-F238E27FC236}">
                  <a16:creationId xmlns:a16="http://schemas.microsoft.com/office/drawing/2014/main" id="{054D3E6B-F3EE-4673-AE4E-9BA8FD90E40A}"/>
                </a:ext>
              </a:extLst>
            </p:cNvPr>
            <p:cNvSpPr/>
            <p:nvPr/>
          </p:nvSpPr>
          <p:spPr>
            <a:xfrm>
              <a:off x="5746800" y="5020525"/>
              <a:ext cx="43775" cy="13250"/>
            </a:xfrm>
            <a:custGeom>
              <a:avLst/>
              <a:gdLst/>
              <a:ahLst/>
              <a:cxnLst/>
              <a:rect l="l" t="t" r="r" b="b"/>
              <a:pathLst>
                <a:path w="1751" h="530" extrusionOk="0">
                  <a:moveTo>
                    <a:pt x="1264" y="0"/>
                  </a:moveTo>
                  <a:cubicBezTo>
                    <a:pt x="1163" y="0"/>
                    <a:pt x="1061" y="22"/>
                    <a:pt x="955" y="52"/>
                  </a:cubicBezTo>
                  <a:cubicBezTo>
                    <a:pt x="840" y="94"/>
                    <a:pt x="724" y="120"/>
                    <a:pt x="609" y="120"/>
                  </a:cubicBezTo>
                  <a:cubicBezTo>
                    <a:pt x="505" y="120"/>
                    <a:pt x="402" y="99"/>
                    <a:pt x="299" y="52"/>
                  </a:cubicBezTo>
                  <a:cubicBezTo>
                    <a:pt x="239" y="92"/>
                    <a:pt x="179" y="132"/>
                    <a:pt x="100" y="172"/>
                  </a:cubicBezTo>
                  <a:cubicBezTo>
                    <a:pt x="0" y="291"/>
                    <a:pt x="0" y="390"/>
                    <a:pt x="100" y="530"/>
                  </a:cubicBezTo>
                  <a:lnTo>
                    <a:pt x="637" y="530"/>
                  </a:lnTo>
                  <a:cubicBezTo>
                    <a:pt x="764" y="385"/>
                    <a:pt x="920" y="364"/>
                    <a:pt x="1086" y="364"/>
                  </a:cubicBezTo>
                  <a:cubicBezTo>
                    <a:pt x="1154" y="364"/>
                    <a:pt x="1224" y="368"/>
                    <a:pt x="1294" y="368"/>
                  </a:cubicBezTo>
                  <a:cubicBezTo>
                    <a:pt x="1451" y="368"/>
                    <a:pt x="1609" y="350"/>
                    <a:pt x="1751" y="231"/>
                  </a:cubicBezTo>
                  <a:cubicBezTo>
                    <a:pt x="1590" y="58"/>
                    <a:pt x="1430" y="0"/>
                    <a:pt x="12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7949;p9">
              <a:extLst>
                <a:ext uri="{FF2B5EF4-FFF2-40B4-BE49-F238E27FC236}">
                  <a16:creationId xmlns:a16="http://schemas.microsoft.com/office/drawing/2014/main" id="{76A9B408-E228-4A66-B5BD-6BBE6C6C47DA}"/>
                </a:ext>
              </a:extLst>
            </p:cNvPr>
            <p:cNvSpPr/>
            <p:nvPr/>
          </p:nvSpPr>
          <p:spPr>
            <a:xfrm>
              <a:off x="5713475" y="5012875"/>
              <a:ext cx="35825" cy="22825"/>
            </a:xfrm>
            <a:custGeom>
              <a:avLst/>
              <a:gdLst/>
              <a:ahLst/>
              <a:cxnLst/>
              <a:rect l="l" t="t" r="r" b="b"/>
              <a:pathLst>
                <a:path w="1433" h="913" extrusionOk="0">
                  <a:moveTo>
                    <a:pt x="577" y="0"/>
                  </a:moveTo>
                  <a:cubicBezTo>
                    <a:pt x="537" y="139"/>
                    <a:pt x="537" y="239"/>
                    <a:pt x="537" y="358"/>
                  </a:cubicBezTo>
                  <a:cubicBezTo>
                    <a:pt x="577" y="358"/>
                    <a:pt x="577" y="358"/>
                    <a:pt x="597" y="398"/>
                  </a:cubicBezTo>
                  <a:cubicBezTo>
                    <a:pt x="617" y="438"/>
                    <a:pt x="597" y="478"/>
                    <a:pt x="537" y="497"/>
                  </a:cubicBezTo>
                  <a:cubicBezTo>
                    <a:pt x="0" y="657"/>
                    <a:pt x="736" y="696"/>
                    <a:pt x="577" y="836"/>
                  </a:cubicBezTo>
                  <a:cubicBezTo>
                    <a:pt x="735" y="888"/>
                    <a:pt x="881" y="913"/>
                    <a:pt x="1028" y="913"/>
                  </a:cubicBezTo>
                  <a:cubicBezTo>
                    <a:pt x="1160" y="913"/>
                    <a:pt x="1292" y="893"/>
                    <a:pt x="1433" y="855"/>
                  </a:cubicBezTo>
                  <a:lnTo>
                    <a:pt x="1433" y="497"/>
                  </a:lnTo>
                  <a:cubicBezTo>
                    <a:pt x="1386" y="504"/>
                    <a:pt x="1342" y="508"/>
                    <a:pt x="1302" y="508"/>
                  </a:cubicBezTo>
                  <a:cubicBezTo>
                    <a:pt x="1004" y="508"/>
                    <a:pt x="895" y="316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7950;p9">
              <a:extLst>
                <a:ext uri="{FF2B5EF4-FFF2-40B4-BE49-F238E27FC236}">
                  <a16:creationId xmlns:a16="http://schemas.microsoft.com/office/drawing/2014/main" id="{024ABB4F-06DA-444A-AB0B-7258D0C0CC80}"/>
                </a:ext>
              </a:extLst>
            </p:cNvPr>
            <p:cNvSpPr/>
            <p:nvPr/>
          </p:nvSpPr>
          <p:spPr>
            <a:xfrm>
              <a:off x="5726400" y="50213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0"/>
                  </a:moveTo>
                  <a:cubicBezTo>
                    <a:pt x="20" y="40"/>
                    <a:pt x="20" y="100"/>
                    <a:pt x="1" y="159"/>
                  </a:cubicBezTo>
                  <a:cubicBezTo>
                    <a:pt x="160" y="120"/>
                    <a:pt x="16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7951;p9">
              <a:extLst>
                <a:ext uri="{FF2B5EF4-FFF2-40B4-BE49-F238E27FC236}">
                  <a16:creationId xmlns:a16="http://schemas.microsoft.com/office/drawing/2014/main" id="{56B0C751-EEC5-4819-8EE5-9F13D3497123}"/>
                </a:ext>
              </a:extLst>
            </p:cNvPr>
            <p:cNvSpPr/>
            <p:nvPr/>
          </p:nvSpPr>
          <p:spPr>
            <a:xfrm>
              <a:off x="5042100" y="4036075"/>
              <a:ext cx="313825" cy="31775"/>
            </a:xfrm>
            <a:custGeom>
              <a:avLst/>
              <a:gdLst/>
              <a:ahLst/>
              <a:cxnLst/>
              <a:rect l="l" t="t" r="r" b="b"/>
              <a:pathLst>
                <a:path w="12553" h="1271" extrusionOk="0">
                  <a:moveTo>
                    <a:pt x="437" y="0"/>
                  </a:moveTo>
                  <a:cubicBezTo>
                    <a:pt x="316" y="0"/>
                    <a:pt x="202" y="39"/>
                    <a:pt x="100" y="142"/>
                  </a:cubicBezTo>
                  <a:cubicBezTo>
                    <a:pt x="0" y="261"/>
                    <a:pt x="139" y="381"/>
                    <a:pt x="239" y="480"/>
                  </a:cubicBezTo>
                  <a:cubicBezTo>
                    <a:pt x="418" y="639"/>
                    <a:pt x="617" y="619"/>
                    <a:pt x="816" y="639"/>
                  </a:cubicBezTo>
                  <a:cubicBezTo>
                    <a:pt x="1775" y="717"/>
                    <a:pt x="2747" y="770"/>
                    <a:pt x="3720" y="770"/>
                  </a:cubicBezTo>
                  <a:cubicBezTo>
                    <a:pt x="4483" y="770"/>
                    <a:pt x="5247" y="738"/>
                    <a:pt x="6008" y="659"/>
                  </a:cubicBezTo>
                  <a:cubicBezTo>
                    <a:pt x="6317" y="712"/>
                    <a:pt x="6631" y="723"/>
                    <a:pt x="6947" y="723"/>
                  </a:cubicBezTo>
                  <a:cubicBezTo>
                    <a:pt x="7192" y="723"/>
                    <a:pt x="7438" y="716"/>
                    <a:pt x="7683" y="716"/>
                  </a:cubicBezTo>
                  <a:cubicBezTo>
                    <a:pt x="8200" y="716"/>
                    <a:pt x="8714" y="747"/>
                    <a:pt x="9210" y="938"/>
                  </a:cubicBezTo>
                  <a:cubicBezTo>
                    <a:pt x="9847" y="1137"/>
                    <a:pt x="10523" y="938"/>
                    <a:pt x="11120" y="1256"/>
                  </a:cubicBezTo>
                  <a:cubicBezTo>
                    <a:pt x="11160" y="1266"/>
                    <a:pt x="11200" y="1271"/>
                    <a:pt x="11242" y="1271"/>
                  </a:cubicBezTo>
                  <a:cubicBezTo>
                    <a:pt x="11284" y="1271"/>
                    <a:pt x="11329" y="1266"/>
                    <a:pt x="11379" y="1256"/>
                  </a:cubicBezTo>
                  <a:cubicBezTo>
                    <a:pt x="11584" y="1000"/>
                    <a:pt x="11701" y="670"/>
                    <a:pt x="12057" y="670"/>
                  </a:cubicBezTo>
                  <a:cubicBezTo>
                    <a:pt x="12116" y="670"/>
                    <a:pt x="12181" y="679"/>
                    <a:pt x="12254" y="699"/>
                  </a:cubicBezTo>
                  <a:cubicBezTo>
                    <a:pt x="12271" y="703"/>
                    <a:pt x="12287" y="705"/>
                    <a:pt x="12303" y="705"/>
                  </a:cubicBezTo>
                  <a:cubicBezTo>
                    <a:pt x="12434" y="705"/>
                    <a:pt x="12517" y="565"/>
                    <a:pt x="12552" y="440"/>
                  </a:cubicBezTo>
                  <a:cubicBezTo>
                    <a:pt x="12456" y="316"/>
                    <a:pt x="12312" y="297"/>
                    <a:pt x="12166" y="297"/>
                  </a:cubicBezTo>
                  <a:cubicBezTo>
                    <a:pt x="12102" y="297"/>
                    <a:pt x="12037" y="301"/>
                    <a:pt x="11976" y="301"/>
                  </a:cubicBezTo>
                  <a:lnTo>
                    <a:pt x="796" y="82"/>
                  </a:lnTo>
                  <a:cubicBezTo>
                    <a:pt x="671" y="34"/>
                    <a:pt x="551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7952;p9">
              <a:extLst>
                <a:ext uri="{FF2B5EF4-FFF2-40B4-BE49-F238E27FC236}">
                  <a16:creationId xmlns:a16="http://schemas.microsoft.com/office/drawing/2014/main" id="{126EB8DD-FE0F-4CC9-A86D-4276BEBF87FD}"/>
                </a:ext>
              </a:extLst>
            </p:cNvPr>
            <p:cNvSpPr/>
            <p:nvPr/>
          </p:nvSpPr>
          <p:spPr>
            <a:xfrm>
              <a:off x="5321575" y="4044800"/>
              <a:ext cx="142775" cy="24250"/>
            </a:xfrm>
            <a:custGeom>
              <a:avLst/>
              <a:gdLst/>
              <a:ahLst/>
              <a:cxnLst/>
              <a:rect l="l" t="t" r="r" b="b"/>
              <a:pathLst>
                <a:path w="5711" h="970" extrusionOk="0">
                  <a:moveTo>
                    <a:pt x="2280" y="1"/>
                  </a:moveTo>
                  <a:cubicBezTo>
                    <a:pt x="1979" y="1"/>
                    <a:pt x="1677" y="20"/>
                    <a:pt x="1373" y="72"/>
                  </a:cubicBezTo>
                  <a:cubicBezTo>
                    <a:pt x="1257" y="181"/>
                    <a:pt x="1136" y="215"/>
                    <a:pt x="1008" y="215"/>
                  </a:cubicBezTo>
                  <a:cubicBezTo>
                    <a:pt x="799" y="215"/>
                    <a:pt x="572" y="124"/>
                    <a:pt x="321" y="124"/>
                  </a:cubicBezTo>
                  <a:cubicBezTo>
                    <a:pt x="281" y="124"/>
                    <a:pt x="241" y="126"/>
                    <a:pt x="200" y="131"/>
                  </a:cubicBezTo>
                  <a:cubicBezTo>
                    <a:pt x="578" y="330"/>
                    <a:pt x="1" y="529"/>
                    <a:pt x="279" y="768"/>
                  </a:cubicBezTo>
                  <a:cubicBezTo>
                    <a:pt x="367" y="914"/>
                    <a:pt x="478" y="969"/>
                    <a:pt x="600" y="969"/>
                  </a:cubicBezTo>
                  <a:cubicBezTo>
                    <a:pt x="726" y="969"/>
                    <a:pt x="863" y="909"/>
                    <a:pt x="995" y="827"/>
                  </a:cubicBezTo>
                  <a:cubicBezTo>
                    <a:pt x="1160" y="691"/>
                    <a:pt x="1332" y="650"/>
                    <a:pt x="1508" y="650"/>
                  </a:cubicBezTo>
                  <a:cubicBezTo>
                    <a:pt x="1714" y="650"/>
                    <a:pt x="1925" y="706"/>
                    <a:pt x="2129" y="728"/>
                  </a:cubicBezTo>
                  <a:cubicBezTo>
                    <a:pt x="2189" y="728"/>
                    <a:pt x="2269" y="708"/>
                    <a:pt x="2348" y="688"/>
                  </a:cubicBezTo>
                  <a:cubicBezTo>
                    <a:pt x="2388" y="629"/>
                    <a:pt x="2433" y="599"/>
                    <a:pt x="2480" y="599"/>
                  </a:cubicBezTo>
                  <a:cubicBezTo>
                    <a:pt x="2527" y="599"/>
                    <a:pt x="2577" y="629"/>
                    <a:pt x="2627" y="688"/>
                  </a:cubicBezTo>
                  <a:cubicBezTo>
                    <a:pt x="2697" y="712"/>
                    <a:pt x="2760" y="721"/>
                    <a:pt x="2824" y="721"/>
                  </a:cubicBezTo>
                  <a:cubicBezTo>
                    <a:pt x="2869" y="721"/>
                    <a:pt x="2915" y="716"/>
                    <a:pt x="2965" y="708"/>
                  </a:cubicBezTo>
                  <a:cubicBezTo>
                    <a:pt x="3071" y="671"/>
                    <a:pt x="3175" y="658"/>
                    <a:pt x="3279" y="658"/>
                  </a:cubicBezTo>
                  <a:cubicBezTo>
                    <a:pt x="3528" y="658"/>
                    <a:pt x="3770" y="733"/>
                    <a:pt x="4012" y="733"/>
                  </a:cubicBezTo>
                  <a:cubicBezTo>
                    <a:pt x="4048" y="733"/>
                    <a:pt x="4083" y="732"/>
                    <a:pt x="4119" y="728"/>
                  </a:cubicBezTo>
                  <a:cubicBezTo>
                    <a:pt x="4178" y="728"/>
                    <a:pt x="4258" y="688"/>
                    <a:pt x="4318" y="629"/>
                  </a:cubicBezTo>
                  <a:cubicBezTo>
                    <a:pt x="4455" y="468"/>
                    <a:pt x="4613" y="428"/>
                    <a:pt x="4785" y="428"/>
                  </a:cubicBezTo>
                  <a:cubicBezTo>
                    <a:pt x="4960" y="428"/>
                    <a:pt x="5150" y="469"/>
                    <a:pt x="5349" y="469"/>
                  </a:cubicBezTo>
                  <a:cubicBezTo>
                    <a:pt x="5467" y="469"/>
                    <a:pt x="5587" y="455"/>
                    <a:pt x="5710" y="410"/>
                  </a:cubicBezTo>
                  <a:cubicBezTo>
                    <a:pt x="5499" y="288"/>
                    <a:pt x="5307" y="265"/>
                    <a:pt x="5127" y="265"/>
                  </a:cubicBezTo>
                  <a:cubicBezTo>
                    <a:pt x="5017" y="265"/>
                    <a:pt x="4911" y="273"/>
                    <a:pt x="4808" y="273"/>
                  </a:cubicBezTo>
                  <a:cubicBezTo>
                    <a:pt x="4777" y="273"/>
                    <a:pt x="4746" y="272"/>
                    <a:pt x="4715" y="270"/>
                  </a:cubicBezTo>
                  <a:cubicBezTo>
                    <a:pt x="4658" y="259"/>
                    <a:pt x="4599" y="256"/>
                    <a:pt x="4539" y="256"/>
                  </a:cubicBezTo>
                  <a:cubicBezTo>
                    <a:pt x="4450" y="256"/>
                    <a:pt x="4358" y="263"/>
                    <a:pt x="4269" y="263"/>
                  </a:cubicBezTo>
                  <a:cubicBezTo>
                    <a:pt x="4104" y="263"/>
                    <a:pt x="3945" y="237"/>
                    <a:pt x="3820" y="91"/>
                  </a:cubicBezTo>
                  <a:cubicBezTo>
                    <a:pt x="3296" y="54"/>
                    <a:pt x="2788" y="1"/>
                    <a:pt x="2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7953;p9">
              <a:extLst>
                <a:ext uri="{FF2B5EF4-FFF2-40B4-BE49-F238E27FC236}">
                  <a16:creationId xmlns:a16="http://schemas.microsoft.com/office/drawing/2014/main" id="{6D4EA05D-CE1B-4ECB-9245-D2FC7055BBBB}"/>
                </a:ext>
              </a:extLst>
            </p:cNvPr>
            <p:cNvSpPr/>
            <p:nvPr/>
          </p:nvSpPr>
          <p:spPr>
            <a:xfrm>
              <a:off x="5031650" y="4033650"/>
              <a:ext cx="29850" cy="14450"/>
            </a:xfrm>
            <a:custGeom>
              <a:avLst/>
              <a:gdLst/>
              <a:ahLst/>
              <a:cxnLst/>
              <a:rect l="l" t="t" r="r" b="b"/>
              <a:pathLst>
                <a:path w="1194" h="578" extrusionOk="0">
                  <a:moveTo>
                    <a:pt x="836" y="0"/>
                  </a:moveTo>
                  <a:cubicBezTo>
                    <a:pt x="597" y="0"/>
                    <a:pt x="358" y="40"/>
                    <a:pt x="120" y="40"/>
                  </a:cubicBezTo>
                  <a:cubicBezTo>
                    <a:pt x="20" y="80"/>
                    <a:pt x="0" y="179"/>
                    <a:pt x="20" y="279"/>
                  </a:cubicBezTo>
                  <a:cubicBezTo>
                    <a:pt x="20" y="358"/>
                    <a:pt x="60" y="398"/>
                    <a:pt x="120" y="438"/>
                  </a:cubicBezTo>
                  <a:cubicBezTo>
                    <a:pt x="199" y="458"/>
                    <a:pt x="239" y="478"/>
                    <a:pt x="299" y="537"/>
                  </a:cubicBezTo>
                  <a:cubicBezTo>
                    <a:pt x="418" y="557"/>
                    <a:pt x="518" y="557"/>
                    <a:pt x="637" y="577"/>
                  </a:cubicBezTo>
                  <a:cubicBezTo>
                    <a:pt x="544" y="246"/>
                    <a:pt x="645" y="184"/>
                    <a:pt x="791" y="184"/>
                  </a:cubicBezTo>
                  <a:cubicBezTo>
                    <a:pt x="878" y="184"/>
                    <a:pt x="981" y="206"/>
                    <a:pt x="1069" y="206"/>
                  </a:cubicBezTo>
                  <a:cubicBezTo>
                    <a:pt x="1117" y="206"/>
                    <a:pt x="1160" y="200"/>
                    <a:pt x="1194" y="179"/>
                  </a:cubicBezTo>
                  <a:cubicBezTo>
                    <a:pt x="1055" y="140"/>
                    <a:pt x="935" y="8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7954;p9">
              <a:extLst>
                <a:ext uri="{FF2B5EF4-FFF2-40B4-BE49-F238E27FC236}">
                  <a16:creationId xmlns:a16="http://schemas.microsoft.com/office/drawing/2014/main" id="{05499A8D-AB3F-43B0-8497-1030E9D847C5}"/>
                </a:ext>
              </a:extLst>
            </p:cNvPr>
            <p:cNvSpPr/>
            <p:nvPr/>
          </p:nvSpPr>
          <p:spPr>
            <a:xfrm>
              <a:off x="5363350" y="40257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7955;p9">
              <a:extLst>
                <a:ext uri="{FF2B5EF4-FFF2-40B4-BE49-F238E27FC236}">
                  <a16:creationId xmlns:a16="http://schemas.microsoft.com/office/drawing/2014/main" id="{C08F83EE-7900-410C-9D90-90741504B945}"/>
                </a:ext>
              </a:extLst>
            </p:cNvPr>
            <p:cNvSpPr/>
            <p:nvPr/>
          </p:nvSpPr>
          <p:spPr>
            <a:xfrm>
              <a:off x="5013250" y="3828750"/>
              <a:ext cx="154200" cy="44975"/>
            </a:xfrm>
            <a:custGeom>
              <a:avLst/>
              <a:gdLst/>
              <a:ahLst/>
              <a:cxnLst/>
              <a:rect l="l" t="t" r="r" b="b"/>
              <a:pathLst>
                <a:path w="6168" h="1799" extrusionOk="0">
                  <a:moveTo>
                    <a:pt x="5769" y="1"/>
                  </a:moveTo>
                  <a:cubicBezTo>
                    <a:pt x="4874" y="199"/>
                    <a:pt x="3979" y="339"/>
                    <a:pt x="3124" y="617"/>
                  </a:cubicBezTo>
                  <a:cubicBezTo>
                    <a:pt x="2646" y="776"/>
                    <a:pt x="2129" y="776"/>
                    <a:pt x="1731" y="1075"/>
                  </a:cubicBezTo>
                  <a:cubicBezTo>
                    <a:pt x="1651" y="1114"/>
                    <a:pt x="1592" y="1194"/>
                    <a:pt x="1492" y="1194"/>
                  </a:cubicBezTo>
                  <a:cubicBezTo>
                    <a:pt x="1353" y="1214"/>
                    <a:pt x="1174" y="1214"/>
                    <a:pt x="1035" y="1234"/>
                  </a:cubicBezTo>
                  <a:cubicBezTo>
                    <a:pt x="955" y="1294"/>
                    <a:pt x="896" y="1373"/>
                    <a:pt x="796" y="1373"/>
                  </a:cubicBezTo>
                  <a:cubicBezTo>
                    <a:pt x="657" y="1373"/>
                    <a:pt x="478" y="1393"/>
                    <a:pt x="339" y="1413"/>
                  </a:cubicBezTo>
                  <a:cubicBezTo>
                    <a:pt x="259" y="1473"/>
                    <a:pt x="179" y="1512"/>
                    <a:pt x="160" y="1512"/>
                  </a:cubicBezTo>
                  <a:cubicBezTo>
                    <a:pt x="100" y="1512"/>
                    <a:pt x="60" y="1512"/>
                    <a:pt x="0" y="1532"/>
                  </a:cubicBezTo>
                  <a:cubicBezTo>
                    <a:pt x="31" y="1735"/>
                    <a:pt x="103" y="1798"/>
                    <a:pt x="195" y="1798"/>
                  </a:cubicBezTo>
                  <a:cubicBezTo>
                    <a:pt x="283" y="1798"/>
                    <a:pt x="391" y="1740"/>
                    <a:pt x="498" y="1691"/>
                  </a:cubicBezTo>
                  <a:lnTo>
                    <a:pt x="537" y="1691"/>
                  </a:lnTo>
                  <a:cubicBezTo>
                    <a:pt x="697" y="1572"/>
                    <a:pt x="915" y="1671"/>
                    <a:pt x="1094" y="1572"/>
                  </a:cubicBezTo>
                  <a:lnTo>
                    <a:pt x="1174" y="1572"/>
                  </a:lnTo>
                  <a:cubicBezTo>
                    <a:pt x="1224" y="1592"/>
                    <a:pt x="1269" y="1602"/>
                    <a:pt x="1313" y="1602"/>
                  </a:cubicBezTo>
                  <a:cubicBezTo>
                    <a:pt x="1358" y="1602"/>
                    <a:pt x="1403" y="1592"/>
                    <a:pt x="1453" y="1572"/>
                  </a:cubicBezTo>
                  <a:cubicBezTo>
                    <a:pt x="1463" y="1577"/>
                    <a:pt x="1475" y="1580"/>
                    <a:pt x="1488" y="1580"/>
                  </a:cubicBezTo>
                  <a:cubicBezTo>
                    <a:pt x="1523" y="1580"/>
                    <a:pt x="1563" y="1561"/>
                    <a:pt x="1592" y="1532"/>
                  </a:cubicBezTo>
                  <a:cubicBezTo>
                    <a:pt x="1651" y="1492"/>
                    <a:pt x="1691" y="1433"/>
                    <a:pt x="1771" y="1393"/>
                  </a:cubicBezTo>
                  <a:cubicBezTo>
                    <a:pt x="3243" y="1035"/>
                    <a:pt x="4715" y="637"/>
                    <a:pt x="6167" y="199"/>
                  </a:cubicBezTo>
                  <a:cubicBezTo>
                    <a:pt x="6068" y="20"/>
                    <a:pt x="5869" y="120"/>
                    <a:pt x="5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7956;p9">
              <a:extLst>
                <a:ext uri="{FF2B5EF4-FFF2-40B4-BE49-F238E27FC236}">
                  <a16:creationId xmlns:a16="http://schemas.microsoft.com/office/drawing/2014/main" id="{0A08AF2C-1348-4C53-8E5F-E529C609FFAB}"/>
                </a:ext>
              </a:extLst>
            </p:cNvPr>
            <p:cNvSpPr/>
            <p:nvPr/>
          </p:nvSpPr>
          <p:spPr>
            <a:xfrm>
              <a:off x="4879475" y="3988925"/>
              <a:ext cx="83575" cy="40275"/>
            </a:xfrm>
            <a:custGeom>
              <a:avLst/>
              <a:gdLst/>
              <a:ahLst/>
              <a:cxnLst/>
              <a:rect l="l" t="t" r="r" b="b"/>
              <a:pathLst>
                <a:path w="3343" h="1611" extrusionOk="0">
                  <a:moveTo>
                    <a:pt x="1586" y="1"/>
                  </a:moveTo>
                  <a:cubicBezTo>
                    <a:pt x="1355" y="1"/>
                    <a:pt x="1241" y="263"/>
                    <a:pt x="1114" y="437"/>
                  </a:cubicBezTo>
                  <a:cubicBezTo>
                    <a:pt x="1018" y="539"/>
                    <a:pt x="927" y="574"/>
                    <a:pt x="839" y="574"/>
                  </a:cubicBezTo>
                  <a:cubicBezTo>
                    <a:pt x="650" y="574"/>
                    <a:pt x="473" y="414"/>
                    <a:pt x="282" y="414"/>
                  </a:cubicBezTo>
                  <a:cubicBezTo>
                    <a:pt x="268" y="414"/>
                    <a:pt x="253" y="415"/>
                    <a:pt x="239" y="417"/>
                  </a:cubicBezTo>
                  <a:cubicBezTo>
                    <a:pt x="219" y="437"/>
                    <a:pt x="219" y="476"/>
                    <a:pt x="140" y="516"/>
                  </a:cubicBezTo>
                  <a:cubicBezTo>
                    <a:pt x="120" y="874"/>
                    <a:pt x="0" y="1312"/>
                    <a:pt x="438" y="1551"/>
                  </a:cubicBezTo>
                  <a:lnTo>
                    <a:pt x="677" y="1551"/>
                  </a:lnTo>
                  <a:cubicBezTo>
                    <a:pt x="995" y="1451"/>
                    <a:pt x="1433" y="1610"/>
                    <a:pt x="1651" y="1173"/>
                  </a:cubicBezTo>
                  <a:lnTo>
                    <a:pt x="1572" y="1033"/>
                  </a:lnTo>
                  <a:cubicBezTo>
                    <a:pt x="1505" y="922"/>
                    <a:pt x="1532" y="885"/>
                    <a:pt x="1582" y="885"/>
                  </a:cubicBezTo>
                  <a:cubicBezTo>
                    <a:pt x="1622" y="885"/>
                    <a:pt x="1676" y="908"/>
                    <a:pt x="1711" y="934"/>
                  </a:cubicBezTo>
                  <a:cubicBezTo>
                    <a:pt x="1970" y="1113"/>
                    <a:pt x="2169" y="1431"/>
                    <a:pt x="2507" y="1531"/>
                  </a:cubicBezTo>
                  <a:cubicBezTo>
                    <a:pt x="2785" y="1431"/>
                    <a:pt x="3342" y="1471"/>
                    <a:pt x="2845" y="934"/>
                  </a:cubicBezTo>
                  <a:cubicBezTo>
                    <a:pt x="2785" y="874"/>
                    <a:pt x="2726" y="834"/>
                    <a:pt x="2666" y="775"/>
                  </a:cubicBezTo>
                  <a:cubicBezTo>
                    <a:pt x="2527" y="516"/>
                    <a:pt x="2129" y="516"/>
                    <a:pt x="1970" y="238"/>
                  </a:cubicBezTo>
                  <a:cubicBezTo>
                    <a:pt x="1890" y="178"/>
                    <a:pt x="1850" y="118"/>
                    <a:pt x="1791" y="59"/>
                  </a:cubicBezTo>
                  <a:cubicBezTo>
                    <a:pt x="1713" y="18"/>
                    <a:pt x="1646" y="1"/>
                    <a:pt x="1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7957;p9">
              <a:extLst>
                <a:ext uri="{FF2B5EF4-FFF2-40B4-BE49-F238E27FC236}">
                  <a16:creationId xmlns:a16="http://schemas.microsoft.com/office/drawing/2014/main" id="{3EBDAA74-AC06-4BDB-9353-96CA939CF5CA}"/>
                </a:ext>
              </a:extLst>
            </p:cNvPr>
            <p:cNvSpPr/>
            <p:nvPr/>
          </p:nvSpPr>
          <p:spPr>
            <a:xfrm>
              <a:off x="5069450" y="3797925"/>
              <a:ext cx="94500" cy="25875"/>
            </a:xfrm>
            <a:custGeom>
              <a:avLst/>
              <a:gdLst/>
              <a:ahLst/>
              <a:cxnLst/>
              <a:rect l="l" t="t" r="r" b="b"/>
              <a:pathLst>
                <a:path w="3780" h="1035" extrusionOk="0">
                  <a:moveTo>
                    <a:pt x="3700" y="0"/>
                  </a:moveTo>
                  <a:cubicBezTo>
                    <a:pt x="2427" y="100"/>
                    <a:pt x="1234" y="557"/>
                    <a:pt x="0" y="836"/>
                  </a:cubicBezTo>
                  <a:cubicBezTo>
                    <a:pt x="20" y="915"/>
                    <a:pt x="80" y="955"/>
                    <a:pt x="140" y="975"/>
                  </a:cubicBezTo>
                  <a:cubicBezTo>
                    <a:pt x="176" y="988"/>
                    <a:pt x="210" y="993"/>
                    <a:pt x="242" y="993"/>
                  </a:cubicBezTo>
                  <a:cubicBezTo>
                    <a:pt x="300" y="993"/>
                    <a:pt x="353" y="979"/>
                    <a:pt x="403" y="979"/>
                  </a:cubicBezTo>
                  <a:cubicBezTo>
                    <a:pt x="449" y="979"/>
                    <a:pt x="493" y="990"/>
                    <a:pt x="537" y="1035"/>
                  </a:cubicBezTo>
                  <a:cubicBezTo>
                    <a:pt x="1612" y="1015"/>
                    <a:pt x="2566" y="458"/>
                    <a:pt x="3601" y="318"/>
                  </a:cubicBezTo>
                  <a:cubicBezTo>
                    <a:pt x="3621" y="318"/>
                    <a:pt x="3680" y="239"/>
                    <a:pt x="3700" y="199"/>
                  </a:cubicBezTo>
                  <a:cubicBezTo>
                    <a:pt x="3720" y="199"/>
                    <a:pt x="3720" y="159"/>
                    <a:pt x="3760" y="120"/>
                  </a:cubicBezTo>
                  <a:cubicBezTo>
                    <a:pt x="3780" y="60"/>
                    <a:pt x="3760" y="40"/>
                    <a:pt x="3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7958;p9">
              <a:extLst>
                <a:ext uri="{FF2B5EF4-FFF2-40B4-BE49-F238E27FC236}">
                  <a16:creationId xmlns:a16="http://schemas.microsoft.com/office/drawing/2014/main" id="{51EAC07D-4ACA-496F-AAB0-1A02F71C5987}"/>
                </a:ext>
              </a:extLst>
            </p:cNvPr>
            <p:cNvSpPr/>
            <p:nvPr/>
          </p:nvSpPr>
          <p:spPr>
            <a:xfrm>
              <a:off x="5025175" y="3775625"/>
              <a:ext cx="94525" cy="18375"/>
            </a:xfrm>
            <a:custGeom>
              <a:avLst/>
              <a:gdLst/>
              <a:ahLst/>
              <a:cxnLst/>
              <a:rect l="l" t="t" r="r" b="b"/>
              <a:pathLst>
                <a:path w="3781" h="735" extrusionOk="0">
                  <a:moveTo>
                    <a:pt x="3278" y="1"/>
                  </a:moveTo>
                  <a:cubicBezTo>
                    <a:pt x="2170" y="1"/>
                    <a:pt x="1078" y="320"/>
                    <a:pt x="1" y="514"/>
                  </a:cubicBezTo>
                  <a:cubicBezTo>
                    <a:pt x="21" y="634"/>
                    <a:pt x="100" y="713"/>
                    <a:pt x="220" y="733"/>
                  </a:cubicBezTo>
                  <a:cubicBezTo>
                    <a:pt x="273" y="734"/>
                    <a:pt x="326" y="735"/>
                    <a:pt x="379" y="735"/>
                  </a:cubicBezTo>
                  <a:cubicBezTo>
                    <a:pt x="1157" y="735"/>
                    <a:pt x="1902" y="601"/>
                    <a:pt x="2647" y="415"/>
                  </a:cubicBezTo>
                  <a:cubicBezTo>
                    <a:pt x="2985" y="315"/>
                    <a:pt x="3383" y="395"/>
                    <a:pt x="3701" y="156"/>
                  </a:cubicBezTo>
                  <a:cubicBezTo>
                    <a:pt x="3741" y="156"/>
                    <a:pt x="3761" y="136"/>
                    <a:pt x="3761" y="116"/>
                  </a:cubicBezTo>
                  <a:cubicBezTo>
                    <a:pt x="3780" y="96"/>
                    <a:pt x="3761" y="37"/>
                    <a:pt x="3701" y="17"/>
                  </a:cubicBezTo>
                  <a:cubicBezTo>
                    <a:pt x="3560" y="6"/>
                    <a:pt x="3419" y="1"/>
                    <a:pt x="3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7959;p9">
              <a:extLst>
                <a:ext uri="{FF2B5EF4-FFF2-40B4-BE49-F238E27FC236}">
                  <a16:creationId xmlns:a16="http://schemas.microsoft.com/office/drawing/2014/main" id="{4108CF49-231B-4BC6-B0AB-86199DD91E5F}"/>
                </a:ext>
              </a:extLst>
            </p:cNvPr>
            <p:cNvSpPr/>
            <p:nvPr/>
          </p:nvSpPr>
          <p:spPr>
            <a:xfrm>
              <a:off x="4927700" y="4012250"/>
              <a:ext cx="69150" cy="35850"/>
            </a:xfrm>
            <a:custGeom>
              <a:avLst/>
              <a:gdLst/>
              <a:ahLst/>
              <a:cxnLst/>
              <a:rect l="l" t="t" r="r" b="b"/>
              <a:pathLst>
                <a:path w="2766" h="1434" extrusionOk="0">
                  <a:moveTo>
                    <a:pt x="936" y="1"/>
                  </a:moveTo>
                  <a:cubicBezTo>
                    <a:pt x="1175" y="379"/>
                    <a:pt x="816" y="399"/>
                    <a:pt x="637" y="518"/>
                  </a:cubicBezTo>
                  <a:cubicBezTo>
                    <a:pt x="419" y="518"/>
                    <a:pt x="200" y="518"/>
                    <a:pt x="80" y="677"/>
                  </a:cubicBezTo>
                  <a:cubicBezTo>
                    <a:pt x="1" y="876"/>
                    <a:pt x="100" y="996"/>
                    <a:pt x="240" y="1115"/>
                  </a:cubicBezTo>
                  <a:cubicBezTo>
                    <a:pt x="319" y="1135"/>
                    <a:pt x="419" y="1194"/>
                    <a:pt x="498" y="1194"/>
                  </a:cubicBezTo>
                  <a:cubicBezTo>
                    <a:pt x="584" y="1208"/>
                    <a:pt x="671" y="1213"/>
                    <a:pt x="758" y="1213"/>
                  </a:cubicBezTo>
                  <a:cubicBezTo>
                    <a:pt x="1036" y="1213"/>
                    <a:pt x="1321" y="1162"/>
                    <a:pt x="1600" y="1162"/>
                  </a:cubicBezTo>
                  <a:cubicBezTo>
                    <a:pt x="1886" y="1162"/>
                    <a:pt x="2166" y="1215"/>
                    <a:pt x="2428" y="1433"/>
                  </a:cubicBezTo>
                  <a:cubicBezTo>
                    <a:pt x="2766" y="1294"/>
                    <a:pt x="2706" y="1035"/>
                    <a:pt x="2666" y="777"/>
                  </a:cubicBezTo>
                  <a:cubicBezTo>
                    <a:pt x="2607" y="637"/>
                    <a:pt x="2487" y="578"/>
                    <a:pt x="2368" y="518"/>
                  </a:cubicBezTo>
                  <a:cubicBezTo>
                    <a:pt x="2070" y="200"/>
                    <a:pt x="1592" y="299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7960;p9">
              <a:extLst>
                <a:ext uri="{FF2B5EF4-FFF2-40B4-BE49-F238E27FC236}">
                  <a16:creationId xmlns:a16="http://schemas.microsoft.com/office/drawing/2014/main" id="{685C5D34-5F05-413B-80FE-BF653F75339B}"/>
                </a:ext>
              </a:extLst>
            </p:cNvPr>
            <p:cNvSpPr/>
            <p:nvPr/>
          </p:nvSpPr>
          <p:spPr>
            <a:xfrm>
              <a:off x="4903350" y="3792450"/>
              <a:ext cx="109925" cy="30900"/>
            </a:xfrm>
            <a:custGeom>
              <a:avLst/>
              <a:gdLst/>
              <a:ahLst/>
              <a:cxnLst/>
              <a:rect l="l" t="t" r="r" b="b"/>
              <a:pathLst>
                <a:path w="4397" h="1236" extrusionOk="0">
                  <a:moveTo>
                    <a:pt x="3879" y="0"/>
                  </a:moveTo>
                  <a:cubicBezTo>
                    <a:pt x="2586" y="319"/>
                    <a:pt x="1273" y="657"/>
                    <a:pt x="0" y="1055"/>
                  </a:cubicBezTo>
                  <a:cubicBezTo>
                    <a:pt x="0" y="1154"/>
                    <a:pt x="100" y="1174"/>
                    <a:pt x="179" y="1234"/>
                  </a:cubicBezTo>
                  <a:cubicBezTo>
                    <a:pt x="206" y="1235"/>
                    <a:pt x="233" y="1236"/>
                    <a:pt x="259" y="1236"/>
                  </a:cubicBezTo>
                  <a:cubicBezTo>
                    <a:pt x="921" y="1236"/>
                    <a:pt x="1499" y="775"/>
                    <a:pt x="2168" y="756"/>
                  </a:cubicBezTo>
                  <a:cubicBezTo>
                    <a:pt x="2964" y="716"/>
                    <a:pt x="3660" y="358"/>
                    <a:pt x="4396" y="219"/>
                  </a:cubicBezTo>
                  <a:cubicBezTo>
                    <a:pt x="4327" y="110"/>
                    <a:pt x="4227" y="110"/>
                    <a:pt x="4130" y="110"/>
                  </a:cubicBezTo>
                  <a:cubicBezTo>
                    <a:pt x="4033" y="110"/>
                    <a:pt x="3939" y="110"/>
                    <a:pt x="3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7961;p9">
              <a:extLst>
                <a:ext uri="{FF2B5EF4-FFF2-40B4-BE49-F238E27FC236}">
                  <a16:creationId xmlns:a16="http://schemas.microsoft.com/office/drawing/2014/main" id="{A31D443C-EC87-448C-A14A-8E95D0BDDCF3}"/>
                </a:ext>
              </a:extLst>
            </p:cNvPr>
            <p:cNvSpPr/>
            <p:nvPr/>
          </p:nvSpPr>
          <p:spPr>
            <a:xfrm>
              <a:off x="4727300" y="3810850"/>
              <a:ext cx="66650" cy="49400"/>
            </a:xfrm>
            <a:custGeom>
              <a:avLst/>
              <a:gdLst/>
              <a:ahLst/>
              <a:cxnLst/>
              <a:rect l="l" t="t" r="r" b="b"/>
              <a:pathLst>
                <a:path w="2666" h="1976" extrusionOk="0">
                  <a:moveTo>
                    <a:pt x="358" y="0"/>
                  </a:moveTo>
                  <a:cubicBezTo>
                    <a:pt x="199" y="0"/>
                    <a:pt x="80" y="20"/>
                    <a:pt x="0" y="179"/>
                  </a:cubicBezTo>
                  <a:cubicBezTo>
                    <a:pt x="0" y="199"/>
                    <a:pt x="20" y="239"/>
                    <a:pt x="20" y="259"/>
                  </a:cubicBezTo>
                  <a:cubicBezTo>
                    <a:pt x="60" y="339"/>
                    <a:pt x="100" y="398"/>
                    <a:pt x="159" y="438"/>
                  </a:cubicBezTo>
                  <a:cubicBezTo>
                    <a:pt x="279" y="537"/>
                    <a:pt x="418" y="677"/>
                    <a:pt x="557" y="796"/>
                  </a:cubicBezTo>
                  <a:lnTo>
                    <a:pt x="696" y="935"/>
                  </a:lnTo>
                  <a:cubicBezTo>
                    <a:pt x="855" y="1114"/>
                    <a:pt x="1054" y="1194"/>
                    <a:pt x="1253" y="1234"/>
                  </a:cubicBezTo>
                  <a:cubicBezTo>
                    <a:pt x="1293" y="1293"/>
                    <a:pt x="1373" y="1313"/>
                    <a:pt x="1432" y="1333"/>
                  </a:cubicBezTo>
                  <a:cubicBezTo>
                    <a:pt x="1492" y="1393"/>
                    <a:pt x="1592" y="1433"/>
                    <a:pt x="1651" y="1512"/>
                  </a:cubicBezTo>
                  <a:cubicBezTo>
                    <a:pt x="1731" y="1632"/>
                    <a:pt x="1850" y="1691"/>
                    <a:pt x="1950" y="1771"/>
                  </a:cubicBezTo>
                  <a:cubicBezTo>
                    <a:pt x="1967" y="1763"/>
                    <a:pt x="1986" y="1760"/>
                    <a:pt x="2004" y="1760"/>
                  </a:cubicBezTo>
                  <a:cubicBezTo>
                    <a:pt x="2150" y="1760"/>
                    <a:pt x="2301" y="1976"/>
                    <a:pt x="2445" y="1976"/>
                  </a:cubicBezTo>
                  <a:cubicBezTo>
                    <a:pt x="2522" y="1976"/>
                    <a:pt x="2596" y="1916"/>
                    <a:pt x="2666" y="1731"/>
                  </a:cubicBezTo>
                  <a:cubicBezTo>
                    <a:pt x="2586" y="1691"/>
                    <a:pt x="2546" y="1632"/>
                    <a:pt x="2467" y="1592"/>
                  </a:cubicBezTo>
                  <a:lnTo>
                    <a:pt x="2268" y="1393"/>
                  </a:lnTo>
                  <a:cubicBezTo>
                    <a:pt x="2109" y="1293"/>
                    <a:pt x="2009" y="1194"/>
                    <a:pt x="1910" y="1075"/>
                  </a:cubicBezTo>
                  <a:lnTo>
                    <a:pt x="1890" y="1035"/>
                  </a:lnTo>
                  <a:cubicBezTo>
                    <a:pt x="1810" y="935"/>
                    <a:pt x="1651" y="975"/>
                    <a:pt x="1592" y="816"/>
                  </a:cubicBezTo>
                  <a:cubicBezTo>
                    <a:pt x="1273" y="577"/>
                    <a:pt x="975" y="299"/>
                    <a:pt x="597" y="140"/>
                  </a:cubicBezTo>
                  <a:cubicBezTo>
                    <a:pt x="497" y="140"/>
                    <a:pt x="41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7962;p9">
              <a:extLst>
                <a:ext uri="{FF2B5EF4-FFF2-40B4-BE49-F238E27FC236}">
                  <a16:creationId xmlns:a16="http://schemas.microsoft.com/office/drawing/2014/main" id="{5D0A0115-D48C-46D2-9220-3286BA46BB4A}"/>
                </a:ext>
              </a:extLst>
            </p:cNvPr>
            <p:cNvSpPr/>
            <p:nvPr/>
          </p:nvSpPr>
          <p:spPr>
            <a:xfrm>
              <a:off x="5256925" y="3794425"/>
              <a:ext cx="71150" cy="20000"/>
            </a:xfrm>
            <a:custGeom>
              <a:avLst/>
              <a:gdLst/>
              <a:ahLst/>
              <a:cxnLst/>
              <a:rect l="l" t="t" r="r" b="b"/>
              <a:pathLst>
                <a:path w="2846" h="800" extrusionOk="0">
                  <a:moveTo>
                    <a:pt x="2647" y="1"/>
                  </a:moveTo>
                  <a:cubicBezTo>
                    <a:pt x="1771" y="180"/>
                    <a:pt x="856" y="299"/>
                    <a:pt x="1" y="637"/>
                  </a:cubicBezTo>
                  <a:cubicBezTo>
                    <a:pt x="77" y="736"/>
                    <a:pt x="173" y="760"/>
                    <a:pt x="274" y="760"/>
                  </a:cubicBezTo>
                  <a:cubicBezTo>
                    <a:pt x="365" y="760"/>
                    <a:pt x="459" y="741"/>
                    <a:pt x="547" y="741"/>
                  </a:cubicBezTo>
                  <a:cubicBezTo>
                    <a:pt x="617" y="741"/>
                    <a:pt x="682" y="753"/>
                    <a:pt x="737" y="797"/>
                  </a:cubicBezTo>
                  <a:cubicBezTo>
                    <a:pt x="767" y="799"/>
                    <a:pt x="796" y="800"/>
                    <a:pt x="826" y="800"/>
                  </a:cubicBezTo>
                  <a:cubicBezTo>
                    <a:pt x="1372" y="800"/>
                    <a:pt x="1874" y="478"/>
                    <a:pt x="2440" y="478"/>
                  </a:cubicBezTo>
                  <a:cubicBezTo>
                    <a:pt x="2456" y="478"/>
                    <a:pt x="2472" y="478"/>
                    <a:pt x="2487" y="478"/>
                  </a:cubicBezTo>
                  <a:cubicBezTo>
                    <a:pt x="2587" y="379"/>
                    <a:pt x="2826" y="359"/>
                    <a:pt x="2845" y="140"/>
                  </a:cubicBezTo>
                  <a:cubicBezTo>
                    <a:pt x="2766" y="80"/>
                    <a:pt x="2686" y="1"/>
                    <a:pt x="2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7963;p9">
              <a:extLst>
                <a:ext uri="{FF2B5EF4-FFF2-40B4-BE49-F238E27FC236}">
                  <a16:creationId xmlns:a16="http://schemas.microsoft.com/office/drawing/2014/main" id="{B9FCC480-75F1-4D7D-A52F-9AA22898B413}"/>
                </a:ext>
              </a:extLst>
            </p:cNvPr>
            <p:cNvSpPr/>
            <p:nvPr/>
          </p:nvSpPr>
          <p:spPr>
            <a:xfrm>
              <a:off x="4924225" y="3766375"/>
              <a:ext cx="78100" cy="17650"/>
            </a:xfrm>
            <a:custGeom>
              <a:avLst/>
              <a:gdLst/>
              <a:ahLst/>
              <a:cxnLst/>
              <a:rect l="l" t="t" r="r" b="b"/>
              <a:pathLst>
                <a:path w="3124" h="706" extrusionOk="0">
                  <a:moveTo>
                    <a:pt x="2717" y="0"/>
                  </a:moveTo>
                  <a:cubicBezTo>
                    <a:pt x="2100" y="0"/>
                    <a:pt x="1481" y="103"/>
                    <a:pt x="936" y="307"/>
                  </a:cubicBezTo>
                  <a:cubicBezTo>
                    <a:pt x="888" y="321"/>
                    <a:pt x="839" y="327"/>
                    <a:pt x="789" y="327"/>
                  </a:cubicBezTo>
                  <a:cubicBezTo>
                    <a:pt x="636" y="327"/>
                    <a:pt x="478" y="275"/>
                    <a:pt x="337" y="275"/>
                  </a:cubicBezTo>
                  <a:cubicBezTo>
                    <a:pt x="203" y="275"/>
                    <a:pt x="84" y="322"/>
                    <a:pt x="1" y="506"/>
                  </a:cubicBezTo>
                  <a:cubicBezTo>
                    <a:pt x="60" y="586"/>
                    <a:pt x="120" y="626"/>
                    <a:pt x="180" y="626"/>
                  </a:cubicBezTo>
                  <a:cubicBezTo>
                    <a:pt x="214" y="629"/>
                    <a:pt x="248" y="630"/>
                    <a:pt x="282" y="630"/>
                  </a:cubicBezTo>
                  <a:cubicBezTo>
                    <a:pt x="333" y="630"/>
                    <a:pt x="384" y="628"/>
                    <a:pt x="433" y="628"/>
                  </a:cubicBezTo>
                  <a:cubicBezTo>
                    <a:pt x="536" y="628"/>
                    <a:pt x="637" y="638"/>
                    <a:pt x="737" y="705"/>
                  </a:cubicBezTo>
                  <a:cubicBezTo>
                    <a:pt x="1373" y="606"/>
                    <a:pt x="1990" y="327"/>
                    <a:pt x="2666" y="327"/>
                  </a:cubicBezTo>
                  <a:cubicBezTo>
                    <a:pt x="2766" y="228"/>
                    <a:pt x="3124" y="367"/>
                    <a:pt x="3024" y="9"/>
                  </a:cubicBezTo>
                  <a:cubicBezTo>
                    <a:pt x="2922" y="3"/>
                    <a:pt x="2819" y="0"/>
                    <a:pt x="2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7964;p9">
              <a:extLst>
                <a:ext uri="{FF2B5EF4-FFF2-40B4-BE49-F238E27FC236}">
                  <a16:creationId xmlns:a16="http://schemas.microsoft.com/office/drawing/2014/main" id="{F1777F3E-A41A-4C3C-9C06-64216F287B33}"/>
                </a:ext>
              </a:extLst>
            </p:cNvPr>
            <p:cNvSpPr/>
            <p:nvPr/>
          </p:nvSpPr>
          <p:spPr>
            <a:xfrm>
              <a:off x="4990875" y="3761400"/>
              <a:ext cx="74625" cy="14225"/>
            </a:xfrm>
            <a:custGeom>
              <a:avLst/>
              <a:gdLst/>
              <a:ahLst/>
              <a:cxnLst/>
              <a:rect l="l" t="t" r="r" b="b"/>
              <a:pathLst>
                <a:path w="2985" h="569" extrusionOk="0">
                  <a:moveTo>
                    <a:pt x="2389" y="0"/>
                  </a:moveTo>
                  <a:cubicBezTo>
                    <a:pt x="1994" y="0"/>
                    <a:pt x="1605" y="36"/>
                    <a:pt x="1234" y="89"/>
                  </a:cubicBezTo>
                  <a:cubicBezTo>
                    <a:pt x="1211" y="92"/>
                    <a:pt x="1188" y="93"/>
                    <a:pt x="1164" y="93"/>
                  </a:cubicBezTo>
                  <a:cubicBezTo>
                    <a:pt x="1018" y="93"/>
                    <a:pt x="856" y="40"/>
                    <a:pt x="703" y="40"/>
                  </a:cubicBezTo>
                  <a:cubicBezTo>
                    <a:pt x="577" y="40"/>
                    <a:pt x="457" y="76"/>
                    <a:pt x="358" y="208"/>
                  </a:cubicBezTo>
                  <a:cubicBezTo>
                    <a:pt x="239" y="307"/>
                    <a:pt x="139" y="427"/>
                    <a:pt x="0" y="526"/>
                  </a:cubicBezTo>
                  <a:cubicBezTo>
                    <a:pt x="137" y="556"/>
                    <a:pt x="272" y="569"/>
                    <a:pt x="407" y="569"/>
                  </a:cubicBezTo>
                  <a:cubicBezTo>
                    <a:pt x="901" y="569"/>
                    <a:pt x="1386" y="401"/>
                    <a:pt x="1870" y="307"/>
                  </a:cubicBezTo>
                  <a:cubicBezTo>
                    <a:pt x="2228" y="228"/>
                    <a:pt x="2666" y="387"/>
                    <a:pt x="2984" y="29"/>
                  </a:cubicBezTo>
                  <a:cubicBezTo>
                    <a:pt x="2785" y="9"/>
                    <a:pt x="2586" y="0"/>
                    <a:pt x="2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7965;p9">
              <a:extLst>
                <a:ext uri="{FF2B5EF4-FFF2-40B4-BE49-F238E27FC236}">
                  <a16:creationId xmlns:a16="http://schemas.microsoft.com/office/drawing/2014/main" id="{1225AAF9-2632-411F-8DAA-4A7F021F2F15}"/>
                </a:ext>
              </a:extLst>
            </p:cNvPr>
            <p:cNvSpPr/>
            <p:nvPr/>
          </p:nvSpPr>
          <p:spPr>
            <a:xfrm>
              <a:off x="5065475" y="3750000"/>
              <a:ext cx="70125" cy="12225"/>
            </a:xfrm>
            <a:custGeom>
              <a:avLst/>
              <a:gdLst/>
              <a:ahLst/>
              <a:cxnLst/>
              <a:rect l="l" t="t" r="r" b="b"/>
              <a:pathLst>
                <a:path w="2805" h="489" extrusionOk="0">
                  <a:moveTo>
                    <a:pt x="2182" y="1"/>
                  </a:moveTo>
                  <a:cubicBezTo>
                    <a:pt x="1454" y="1"/>
                    <a:pt x="727" y="109"/>
                    <a:pt x="0" y="326"/>
                  </a:cubicBezTo>
                  <a:cubicBezTo>
                    <a:pt x="139" y="485"/>
                    <a:pt x="378" y="346"/>
                    <a:pt x="517" y="485"/>
                  </a:cubicBezTo>
                  <a:cubicBezTo>
                    <a:pt x="572" y="488"/>
                    <a:pt x="627" y="489"/>
                    <a:pt x="682" y="489"/>
                  </a:cubicBezTo>
                  <a:cubicBezTo>
                    <a:pt x="1418" y="489"/>
                    <a:pt x="2120" y="250"/>
                    <a:pt x="2805" y="27"/>
                  </a:cubicBezTo>
                  <a:cubicBezTo>
                    <a:pt x="2597" y="10"/>
                    <a:pt x="2389" y="1"/>
                    <a:pt x="2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7966;p9">
              <a:extLst>
                <a:ext uri="{FF2B5EF4-FFF2-40B4-BE49-F238E27FC236}">
                  <a16:creationId xmlns:a16="http://schemas.microsoft.com/office/drawing/2014/main" id="{87A4F10B-4541-46A3-9F1A-530942F0900B}"/>
                </a:ext>
              </a:extLst>
            </p:cNvPr>
            <p:cNvSpPr/>
            <p:nvPr/>
          </p:nvSpPr>
          <p:spPr>
            <a:xfrm>
              <a:off x="5194275" y="3781000"/>
              <a:ext cx="53725" cy="17175"/>
            </a:xfrm>
            <a:custGeom>
              <a:avLst/>
              <a:gdLst/>
              <a:ahLst/>
              <a:cxnLst/>
              <a:rect l="l" t="t" r="r" b="b"/>
              <a:pathLst>
                <a:path w="2149" h="687" extrusionOk="0">
                  <a:moveTo>
                    <a:pt x="2049" y="1"/>
                  </a:moveTo>
                  <a:cubicBezTo>
                    <a:pt x="1393" y="180"/>
                    <a:pt x="716" y="180"/>
                    <a:pt x="100" y="399"/>
                  </a:cubicBezTo>
                  <a:cubicBezTo>
                    <a:pt x="0" y="498"/>
                    <a:pt x="0" y="578"/>
                    <a:pt x="100" y="677"/>
                  </a:cubicBezTo>
                  <a:cubicBezTo>
                    <a:pt x="174" y="684"/>
                    <a:pt x="248" y="687"/>
                    <a:pt x="320" y="687"/>
                  </a:cubicBezTo>
                  <a:cubicBezTo>
                    <a:pt x="928" y="687"/>
                    <a:pt x="1481" y="479"/>
                    <a:pt x="2049" y="319"/>
                  </a:cubicBezTo>
                  <a:cubicBezTo>
                    <a:pt x="2149" y="200"/>
                    <a:pt x="2149" y="100"/>
                    <a:pt x="2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7967;p9">
              <a:extLst>
                <a:ext uri="{FF2B5EF4-FFF2-40B4-BE49-F238E27FC236}">
                  <a16:creationId xmlns:a16="http://schemas.microsoft.com/office/drawing/2014/main" id="{5658AC89-D006-487F-B818-578B5027F4EC}"/>
                </a:ext>
              </a:extLst>
            </p:cNvPr>
            <p:cNvSpPr/>
            <p:nvPr/>
          </p:nvSpPr>
          <p:spPr>
            <a:xfrm>
              <a:off x="4798400" y="3802900"/>
              <a:ext cx="57725" cy="29850"/>
            </a:xfrm>
            <a:custGeom>
              <a:avLst/>
              <a:gdLst/>
              <a:ahLst/>
              <a:cxnLst/>
              <a:rect l="l" t="t" r="r" b="b"/>
              <a:pathLst>
                <a:path w="2309" h="1194" extrusionOk="0">
                  <a:moveTo>
                    <a:pt x="1930" y="0"/>
                  </a:moveTo>
                  <a:cubicBezTo>
                    <a:pt x="1234" y="259"/>
                    <a:pt x="498" y="517"/>
                    <a:pt x="1" y="1194"/>
                  </a:cubicBezTo>
                  <a:cubicBezTo>
                    <a:pt x="777" y="855"/>
                    <a:pt x="1532" y="517"/>
                    <a:pt x="2308" y="159"/>
                  </a:cubicBezTo>
                  <a:cubicBezTo>
                    <a:pt x="2229" y="0"/>
                    <a:pt x="2030" y="80"/>
                    <a:pt x="1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7968;p9">
              <a:extLst>
                <a:ext uri="{FF2B5EF4-FFF2-40B4-BE49-F238E27FC236}">
                  <a16:creationId xmlns:a16="http://schemas.microsoft.com/office/drawing/2014/main" id="{1ED8864C-6332-467B-B31B-FF7C6787C280}"/>
                </a:ext>
              </a:extLst>
            </p:cNvPr>
            <p:cNvSpPr/>
            <p:nvPr/>
          </p:nvSpPr>
          <p:spPr>
            <a:xfrm>
              <a:off x="4929700" y="3889925"/>
              <a:ext cx="34825" cy="23900"/>
            </a:xfrm>
            <a:custGeom>
              <a:avLst/>
              <a:gdLst/>
              <a:ahLst/>
              <a:cxnLst/>
              <a:rect l="l" t="t" r="r" b="b"/>
              <a:pathLst>
                <a:path w="1393" h="956" extrusionOk="0">
                  <a:moveTo>
                    <a:pt x="1214" y="0"/>
                  </a:moveTo>
                  <a:cubicBezTo>
                    <a:pt x="299" y="140"/>
                    <a:pt x="60" y="319"/>
                    <a:pt x="0" y="955"/>
                  </a:cubicBezTo>
                  <a:cubicBezTo>
                    <a:pt x="458" y="756"/>
                    <a:pt x="935" y="557"/>
                    <a:pt x="1393" y="358"/>
                  </a:cubicBezTo>
                  <a:cubicBezTo>
                    <a:pt x="1393" y="319"/>
                    <a:pt x="1393" y="299"/>
                    <a:pt x="1353" y="259"/>
                  </a:cubicBezTo>
                  <a:cubicBezTo>
                    <a:pt x="1333" y="159"/>
                    <a:pt x="1254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7969;p9">
              <a:extLst>
                <a:ext uri="{FF2B5EF4-FFF2-40B4-BE49-F238E27FC236}">
                  <a16:creationId xmlns:a16="http://schemas.microsoft.com/office/drawing/2014/main" id="{A9EF790F-8EFC-4F1B-BB7B-EDF71EEE465C}"/>
                </a:ext>
              </a:extLst>
            </p:cNvPr>
            <p:cNvSpPr/>
            <p:nvPr/>
          </p:nvSpPr>
          <p:spPr>
            <a:xfrm>
              <a:off x="5025175" y="3818800"/>
              <a:ext cx="53750" cy="18925"/>
            </a:xfrm>
            <a:custGeom>
              <a:avLst/>
              <a:gdLst/>
              <a:ahLst/>
              <a:cxnLst/>
              <a:rect l="l" t="t" r="r" b="b"/>
              <a:pathLst>
                <a:path w="2150" h="757" extrusionOk="0">
                  <a:moveTo>
                    <a:pt x="1771" y="1"/>
                  </a:moveTo>
                  <a:cubicBezTo>
                    <a:pt x="1155" y="80"/>
                    <a:pt x="518" y="120"/>
                    <a:pt x="1" y="518"/>
                  </a:cubicBezTo>
                  <a:cubicBezTo>
                    <a:pt x="21" y="657"/>
                    <a:pt x="120" y="677"/>
                    <a:pt x="200" y="757"/>
                  </a:cubicBezTo>
                  <a:cubicBezTo>
                    <a:pt x="816" y="518"/>
                    <a:pt x="1513" y="498"/>
                    <a:pt x="2149" y="219"/>
                  </a:cubicBezTo>
                  <a:cubicBezTo>
                    <a:pt x="2090" y="80"/>
                    <a:pt x="1891" y="160"/>
                    <a:pt x="1811" y="60"/>
                  </a:cubicBezTo>
                  <a:lnTo>
                    <a:pt x="17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7970;p9">
              <a:extLst>
                <a:ext uri="{FF2B5EF4-FFF2-40B4-BE49-F238E27FC236}">
                  <a16:creationId xmlns:a16="http://schemas.microsoft.com/office/drawing/2014/main" id="{CA4B4F31-79B6-4A84-B07D-DD10ECBD28DE}"/>
                </a:ext>
              </a:extLst>
            </p:cNvPr>
            <p:cNvSpPr/>
            <p:nvPr/>
          </p:nvSpPr>
          <p:spPr>
            <a:xfrm>
              <a:off x="4897875" y="3850625"/>
              <a:ext cx="60200" cy="21925"/>
            </a:xfrm>
            <a:custGeom>
              <a:avLst/>
              <a:gdLst/>
              <a:ahLst/>
              <a:cxnLst/>
              <a:rect l="l" t="t" r="r" b="b"/>
              <a:pathLst>
                <a:path w="2408" h="877" extrusionOk="0">
                  <a:moveTo>
                    <a:pt x="2109" y="1"/>
                  </a:moveTo>
                  <a:cubicBezTo>
                    <a:pt x="1433" y="299"/>
                    <a:pt x="637" y="299"/>
                    <a:pt x="0" y="697"/>
                  </a:cubicBezTo>
                  <a:cubicBezTo>
                    <a:pt x="80" y="836"/>
                    <a:pt x="239" y="796"/>
                    <a:pt x="378" y="876"/>
                  </a:cubicBezTo>
                  <a:cubicBezTo>
                    <a:pt x="975" y="518"/>
                    <a:pt x="1691" y="578"/>
                    <a:pt x="2308" y="319"/>
                  </a:cubicBezTo>
                  <a:cubicBezTo>
                    <a:pt x="2407" y="120"/>
                    <a:pt x="2208" y="80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7971;p9">
              <a:extLst>
                <a:ext uri="{FF2B5EF4-FFF2-40B4-BE49-F238E27FC236}">
                  <a16:creationId xmlns:a16="http://schemas.microsoft.com/office/drawing/2014/main" id="{7104D415-9E5B-4942-BF86-AA10FD6D7FE2}"/>
                </a:ext>
              </a:extLst>
            </p:cNvPr>
            <p:cNvSpPr/>
            <p:nvPr/>
          </p:nvSpPr>
          <p:spPr>
            <a:xfrm>
              <a:off x="4962025" y="3873000"/>
              <a:ext cx="45275" cy="25900"/>
            </a:xfrm>
            <a:custGeom>
              <a:avLst/>
              <a:gdLst/>
              <a:ahLst/>
              <a:cxnLst/>
              <a:rect l="l" t="t" r="r" b="b"/>
              <a:pathLst>
                <a:path w="1811" h="1036" extrusionOk="0">
                  <a:moveTo>
                    <a:pt x="1532" y="1"/>
                  </a:moveTo>
                  <a:cubicBezTo>
                    <a:pt x="995" y="61"/>
                    <a:pt x="557" y="399"/>
                    <a:pt x="120" y="697"/>
                  </a:cubicBezTo>
                  <a:cubicBezTo>
                    <a:pt x="0" y="797"/>
                    <a:pt x="20" y="896"/>
                    <a:pt x="100" y="996"/>
                  </a:cubicBezTo>
                  <a:lnTo>
                    <a:pt x="120" y="1035"/>
                  </a:lnTo>
                  <a:cubicBezTo>
                    <a:pt x="637" y="797"/>
                    <a:pt x="1154" y="578"/>
                    <a:pt x="1691" y="319"/>
                  </a:cubicBezTo>
                  <a:cubicBezTo>
                    <a:pt x="1811" y="120"/>
                    <a:pt x="1612" y="81"/>
                    <a:pt x="15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7972;p9">
              <a:extLst>
                <a:ext uri="{FF2B5EF4-FFF2-40B4-BE49-F238E27FC236}">
                  <a16:creationId xmlns:a16="http://schemas.microsoft.com/office/drawing/2014/main" id="{5D46C2FC-3061-42AF-94E8-FBC7D54B0CD1}"/>
                </a:ext>
              </a:extLst>
            </p:cNvPr>
            <p:cNvSpPr/>
            <p:nvPr/>
          </p:nvSpPr>
          <p:spPr>
            <a:xfrm>
              <a:off x="5213675" y="3810050"/>
              <a:ext cx="53225" cy="13725"/>
            </a:xfrm>
            <a:custGeom>
              <a:avLst/>
              <a:gdLst/>
              <a:ahLst/>
              <a:cxnLst/>
              <a:rect l="l" t="t" r="r" b="b"/>
              <a:pathLst>
                <a:path w="2129" h="549" extrusionOk="0">
                  <a:moveTo>
                    <a:pt x="1228" y="1"/>
                  </a:moveTo>
                  <a:cubicBezTo>
                    <a:pt x="789" y="1"/>
                    <a:pt x="380" y="158"/>
                    <a:pt x="0" y="331"/>
                  </a:cubicBezTo>
                  <a:cubicBezTo>
                    <a:pt x="20" y="450"/>
                    <a:pt x="120" y="450"/>
                    <a:pt x="199" y="530"/>
                  </a:cubicBezTo>
                  <a:cubicBezTo>
                    <a:pt x="311" y="543"/>
                    <a:pt x="422" y="549"/>
                    <a:pt x="532" y="549"/>
                  </a:cubicBezTo>
                  <a:cubicBezTo>
                    <a:pt x="1085" y="549"/>
                    <a:pt x="1614" y="394"/>
                    <a:pt x="2129" y="211"/>
                  </a:cubicBezTo>
                  <a:cubicBezTo>
                    <a:pt x="2047" y="130"/>
                    <a:pt x="1948" y="118"/>
                    <a:pt x="1847" y="118"/>
                  </a:cubicBezTo>
                  <a:cubicBezTo>
                    <a:pt x="1808" y="118"/>
                    <a:pt x="1770" y="120"/>
                    <a:pt x="1732" y="120"/>
                  </a:cubicBezTo>
                  <a:cubicBezTo>
                    <a:pt x="1624" y="120"/>
                    <a:pt x="1519" y="108"/>
                    <a:pt x="1432" y="12"/>
                  </a:cubicBezTo>
                  <a:cubicBezTo>
                    <a:pt x="1364" y="5"/>
                    <a:pt x="1295" y="1"/>
                    <a:pt x="12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7973;p9">
              <a:extLst>
                <a:ext uri="{FF2B5EF4-FFF2-40B4-BE49-F238E27FC236}">
                  <a16:creationId xmlns:a16="http://schemas.microsoft.com/office/drawing/2014/main" id="{E6402363-A877-469C-9973-67EC0EDC91E1}"/>
                </a:ext>
              </a:extLst>
            </p:cNvPr>
            <p:cNvSpPr/>
            <p:nvPr/>
          </p:nvSpPr>
          <p:spPr>
            <a:xfrm>
              <a:off x="5165925" y="3818425"/>
              <a:ext cx="52750" cy="15325"/>
            </a:xfrm>
            <a:custGeom>
              <a:avLst/>
              <a:gdLst/>
              <a:ahLst/>
              <a:cxnLst/>
              <a:rect l="l" t="t" r="r" b="b"/>
              <a:pathLst>
                <a:path w="2110" h="613" extrusionOk="0">
                  <a:moveTo>
                    <a:pt x="1654" y="1"/>
                  </a:moveTo>
                  <a:cubicBezTo>
                    <a:pt x="1076" y="1"/>
                    <a:pt x="538" y="218"/>
                    <a:pt x="0" y="374"/>
                  </a:cubicBezTo>
                  <a:cubicBezTo>
                    <a:pt x="20" y="493"/>
                    <a:pt x="140" y="513"/>
                    <a:pt x="219" y="593"/>
                  </a:cubicBezTo>
                  <a:lnTo>
                    <a:pt x="299" y="612"/>
                  </a:lnTo>
                  <a:lnTo>
                    <a:pt x="359" y="612"/>
                  </a:lnTo>
                  <a:cubicBezTo>
                    <a:pt x="390" y="570"/>
                    <a:pt x="417" y="550"/>
                    <a:pt x="447" y="550"/>
                  </a:cubicBezTo>
                  <a:cubicBezTo>
                    <a:pt x="472" y="550"/>
                    <a:pt x="501" y="565"/>
                    <a:pt x="538" y="593"/>
                  </a:cubicBezTo>
                  <a:cubicBezTo>
                    <a:pt x="1095" y="593"/>
                    <a:pt x="1552" y="234"/>
                    <a:pt x="2109" y="215"/>
                  </a:cubicBezTo>
                  <a:lnTo>
                    <a:pt x="1910" y="16"/>
                  </a:lnTo>
                  <a:cubicBezTo>
                    <a:pt x="1824" y="5"/>
                    <a:pt x="1738" y="1"/>
                    <a:pt x="16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7974;p9">
              <a:extLst>
                <a:ext uri="{FF2B5EF4-FFF2-40B4-BE49-F238E27FC236}">
                  <a16:creationId xmlns:a16="http://schemas.microsoft.com/office/drawing/2014/main" id="{2CE25265-DA78-4216-B4CA-74A8018192C7}"/>
                </a:ext>
              </a:extLst>
            </p:cNvPr>
            <p:cNvSpPr/>
            <p:nvPr/>
          </p:nvSpPr>
          <p:spPr>
            <a:xfrm>
              <a:off x="4848150" y="3819800"/>
              <a:ext cx="48250" cy="21900"/>
            </a:xfrm>
            <a:custGeom>
              <a:avLst/>
              <a:gdLst/>
              <a:ahLst/>
              <a:cxnLst/>
              <a:rect l="l" t="t" r="r" b="b"/>
              <a:pathLst>
                <a:path w="1930" h="876" extrusionOk="0">
                  <a:moveTo>
                    <a:pt x="1870" y="0"/>
                  </a:moveTo>
                  <a:cubicBezTo>
                    <a:pt x="1233" y="179"/>
                    <a:pt x="637" y="359"/>
                    <a:pt x="99" y="677"/>
                  </a:cubicBezTo>
                  <a:cubicBezTo>
                    <a:pt x="20" y="717"/>
                    <a:pt x="0" y="756"/>
                    <a:pt x="20" y="816"/>
                  </a:cubicBezTo>
                  <a:lnTo>
                    <a:pt x="99" y="876"/>
                  </a:lnTo>
                  <a:cubicBezTo>
                    <a:pt x="696" y="677"/>
                    <a:pt x="1373" y="657"/>
                    <a:pt x="1870" y="160"/>
                  </a:cubicBezTo>
                  <a:lnTo>
                    <a:pt x="1910" y="100"/>
                  </a:lnTo>
                  <a:cubicBezTo>
                    <a:pt x="1930" y="80"/>
                    <a:pt x="1910" y="40"/>
                    <a:pt x="18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7975;p9">
              <a:extLst>
                <a:ext uri="{FF2B5EF4-FFF2-40B4-BE49-F238E27FC236}">
                  <a16:creationId xmlns:a16="http://schemas.microsoft.com/office/drawing/2014/main" id="{0692A446-99C6-4CB9-AC6D-3181FF1CFC04}"/>
                </a:ext>
              </a:extLst>
            </p:cNvPr>
            <p:cNvSpPr/>
            <p:nvPr/>
          </p:nvSpPr>
          <p:spPr>
            <a:xfrm>
              <a:off x="4983900" y="3831725"/>
              <a:ext cx="46275" cy="17550"/>
            </a:xfrm>
            <a:custGeom>
              <a:avLst/>
              <a:gdLst/>
              <a:ahLst/>
              <a:cxnLst/>
              <a:rect l="l" t="t" r="r" b="b"/>
              <a:pathLst>
                <a:path w="1851" h="702" extrusionOk="0">
                  <a:moveTo>
                    <a:pt x="1652" y="1"/>
                  </a:moveTo>
                  <a:cubicBezTo>
                    <a:pt x="1154" y="200"/>
                    <a:pt x="578" y="100"/>
                    <a:pt x="100" y="359"/>
                  </a:cubicBezTo>
                  <a:cubicBezTo>
                    <a:pt x="1" y="478"/>
                    <a:pt x="1" y="578"/>
                    <a:pt x="100" y="697"/>
                  </a:cubicBezTo>
                  <a:cubicBezTo>
                    <a:pt x="166" y="697"/>
                    <a:pt x="233" y="702"/>
                    <a:pt x="298" y="702"/>
                  </a:cubicBezTo>
                  <a:cubicBezTo>
                    <a:pt x="427" y="702"/>
                    <a:pt x="551" y="684"/>
                    <a:pt x="657" y="578"/>
                  </a:cubicBezTo>
                  <a:cubicBezTo>
                    <a:pt x="675" y="481"/>
                    <a:pt x="715" y="455"/>
                    <a:pt x="764" y="455"/>
                  </a:cubicBezTo>
                  <a:cubicBezTo>
                    <a:pt x="825" y="455"/>
                    <a:pt x="900" y="498"/>
                    <a:pt x="956" y="498"/>
                  </a:cubicBezTo>
                  <a:lnTo>
                    <a:pt x="1851" y="200"/>
                  </a:lnTo>
                  <a:lnTo>
                    <a:pt x="16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7976;p9">
              <a:extLst>
                <a:ext uri="{FF2B5EF4-FFF2-40B4-BE49-F238E27FC236}">
                  <a16:creationId xmlns:a16="http://schemas.microsoft.com/office/drawing/2014/main" id="{FA0E72E9-2AA7-4B3F-835F-F3B74752D446}"/>
                </a:ext>
              </a:extLst>
            </p:cNvPr>
            <p:cNvSpPr/>
            <p:nvPr/>
          </p:nvSpPr>
          <p:spPr>
            <a:xfrm>
              <a:off x="4885925" y="3779025"/>
              <a:ext cx="41300" cy="14925"/>
            </a:xfrm>
            <a:custGeom>
              <a:avLst/>
              <a:gdLst/>
              <a:ahLst/>
              <a:cxnLst/>
              <a:rect l="l" t="t" r="r" b="b"/>
              <a:pathLst>
                <a:path w="1652" h="597" extrusionOk="0">
                  <a:moveTo>
                    <a:pt x="1552" y="0"/>
                  </a:moveTo>
                  <a:cubicBezTo>
                    <a:pt x="1115" y="299"/>
                    <a:pt x="498" y="80"/>
                    <a:pt x="1" y="597"/>
                  </a:cubicBezTo>
                  <a:cubicBezTo>
                    <a:pt x="110" y="576"/>
                    <a:pt x="217" y="569"/>
                    <a:pt x="321" y="569"/>
                  </a:cubicBezTo>
                  <a:cubicBezTo>
                    <a:pt x="513" y="569"/>
                    <a:pt x="697" y="592"/>
                    <a:pt x="869" y="592"/>
                  </a:cubicBezTo>
                  <a:cubicBezTo>
                    <a:pt x="1135" y="592"/>
                    <a:pt x="1373" y="537"/>
                    <a:pt x="1572" y="259"/>
                  </a:cubicBezTo>
                  <a:cubicBezTo>
                    <a:pt x="1592" y="259"/>
                    <a:pt x="1592" y="219"/>
                    <a:pt x="1612" y="199"/>
                  </a:cubicBezTo>
                  <a:cubicBezTo>
                    <a:pt x="1652" y="139"/>
                    <a:pt x="1652" y="120"/>
                    <a:pt x="1592" y="80"/>
                  </a:cubicBezTo>
                  <a:lnTo>
                    <a:pt x="15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7977;p9">
              <a:extLst>
                <a:ext uri="{FF2B5EF4-FFF2-40B4-BE49-F238E27FC236}">
                  <a16:creationId xmlns:a16="http://schemas.microsoft.com/office/drawing/2014/main" id="{FC456C9D-37DB-440A-AB0D-96B6A9E55B51}"/>
                </a:ext>
              </a:extLst>
            </p:cNvPr>
            <p:cNvSpPr/>
            <p:nvPr/>
          </p:nvSpPr>
          <p:spPr>
            <a:xfrm>
              <a:off x="5161950" y="3790450"/>
              <a:ext cx="34825" cy="12500"/>
            </a:xfrm>
            <a:custGeom>
              <a:avLst/>
              <a:gdLst/>
              <a:ahLst/>
              <a:cxnLst/>
              <a:rect l="l" t="t" r="r" b="b"/>
              <a:pathLst>
                <a:path w="1393" h="500" extrusionOk="0">
                  <a:moveTo>
                    <a:pt x="1393" y="1"/>
                  </a:moveTo>
                  <a:cubicBezTo>
                    <a:pt x="915" y="80"/>
                    <a:pt x="418" y="21"/>
                    <a:pt x="0" y="279"/>
                  </a:cubicBezTo>
                  <a:lnTo>
                    <a:pt x="0" y="458"/>
                  </a:lnTo>
                  <a:cubicBezTo>
                    <a:pt x="156" y="484"/>
                    <a:pt x="311" y="500"/>
                    <a:pt x="465" y="500"/>
                  </a:cubicBezTo>
                  <a:cubicBezTo>
                    <a:pt x="785" y="500"/>
                    <a:pt x="1098" y="434"/>
                    <a:pt x="1393" y="259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7978;p9">
              <a:extLst>
                <a:ext uri="{FF2B5EF4-FFF2-40B4-BE49-F238E27FC236}">
                  <a16:creationId xmlns:a16="http://schemas.microsoft.com/office/drawing/2014/main" id="{169F04ED-454A-4982-AAFD-D55315A5CC4F}"/>
                </a:ext>
              </a:extLst>
            </p:cNvPr>
            <p:cNvSpPr/>
            <p:nvPr/>
          </p:nvSpPr>
          <p:spPr>
            <a:xfrm>
              <a:off x="4951075" y="3841175"/>
              <a:ext cx="34850" cy="17450"/>
            </a:xfrm>
            <a:custGeom>
              <a:avLst/>
              <a:gdLst/>
              <a:ahLst/>
              <a:cxnLst/>
              <a:rect l="l" t="t" r="r" b="b"/>
              <a:pathLst>
                <a:path w="1394" h="698" extrusionOk="0">
                  <a:moveTo>
                    <a:pt x="1393" y="1"/>
                  </a:moveTo>
                  <a:cubicBezTo>
                    <a:pt x="936" y="100"/>
                    <a:pt x="478" y="220"/>
                    <a:pt x="1" y="359"/>
                  </a:cubicBezTo>
                  <a:cubicBezTo>
                    <a:pt x="60" y="478"/>
                    <a:pt x="140" y="578"/>
                    <a:pt x="180" y="697"/>
                  </a:cubicBezTo>
                  <a:cubicBezTo>
                    <a:pt x="578" y="578"/>
                    <a:pt x="995" y="478"/>
                    <a:pt x="1393" y="359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7979;p9">
              <a:extLst>
                <a:ext uri="{FF2B5EF4-FFF2-40B4-BE49-F238E27FC236}">
                  <a16:creationId xmlns:a16="http://schemas.microsoft.com/office/drawing/2014/main" id="{01977B19-2DBF-4621-9BC2-EB85D02A6E1C}"/>
                </a:ext>
              </a:extLst>
            </p:cNvPr>
            <p:cNvSpPr/>
            <p:nvPr/>
          </p:nvSpPr>
          <p:spPr>
            <a:xfrm>
              <a:off x="5320100" y="3795025"/>
              <a:ext cx="33825" cy="11375"/>
            </a:xfrm>
            <a:custGeom>
              <a:avLst/>
              <a:gdLst/>
              <a:ahLst/>
              <a:cxnLst/>
              <a:rect l="l" t="t" r="r" b="b"/>
              <a:pathLst>
                <a:path w="1353" h="455" extrusionOk="0">
                  <a:moveTo>
                    <a:pt x="662" y="1"/>
                  </a:moveTo>
                  <a:cubicBezTo>
                    <a:pt x="557" y="1"/>
                    <a:pt x="450" y="30"/>
                    <a:pt x="338" y="116"/>
                  </a:cubicBezTo>
                  <a:cubicBezTo>
                    <a:pt x="199" y="156"/>
                    <a:pt x="60" y="275"/>
                    <a:pt x="0" y="454"/>
                  </a:cubicBezTo>
                  <a:cubicBezTo>
                    <a:pt x="458" y="454"/>
                    <a:pt x="915" y="315"/>
                    <a:pt x="1353" y="116"/>
                  </a:cubicBezTo>
                  <a:lnTo>
                    <a:pt x="1353" y="116"/>
                  </a:lnTo>
                  <a:cubicBezTo>
                    <a:pt x="1332" y="119"/>
                    <a:pt x="1312" y="120"/>
                    <a:pt x="1292" y="120"/>
                  </a:cubicBezTo>
                  <a:cubicBezTo>
                    <a:pt x="1080" y="120"/>
                    <a:pt x="875" y="1"/>
                    <a:pt x="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7980;p9">
              <a:extLst>
                <a:ext uri="{FF2B5EF4-FFF2-40B4-BE49-F238E27FC236}">
                  <a16:creationId xmlns:a16="http://schemas.microsoft.com/office/drawing/2014/main" id="{E6FC14EF-A254-49A2-9783-ACA638A5206C}"/>
                </a:ext>
              </a:extLst>
            </p:cNvPr>
            <p:cNvSpPr/>
            <p:nvPr/>
          </p:nvSpPr>
          <p:spPr>
            <a:xfrm>
              <a:off x="5272850" y="3775775"/>
              <a:ext cx="37825" cy="7300"/>
            </a:xfrm>
            <a:custGeom>
              <a:avLst/>
              <a:gdLst/>
              <a:ahLst/>
              <a:cxnLst/>
              <a:rect l="l" t="t" r="r" b="b"/>
              <a:pathLst>
                <a:path w="1513" h="292" extrusionOk="0">
                  <a:moveTo>
                    <a:pt x="823" y="1"/>
                  </a:moveTo>
                  <a:cubicBezTo>
                    <a:pt x="582" y="1"/>
                    <a:pt x="319" y="31"/>
                    <a:pt x="0" y="130"/>
                  </a:cubicBezTo>
                  <a:cubicBezTo>
                    <a:pt x="219" y="249"/>
                    <a:pt x="409" y="291"/>
                    <a:pt x="579" y="291"/>
                  </a:cubicBezTo>
                  <a:cubicBezTo>
                    <a:pt x="949" y="291"/>
                    <a:pt x="1226" y="92"/>
                    <a:pt x="1512" y="51"/>
                  </a:cubicBezTo>
                  <a:cubicBezTo>
                    <a:pt x="1283" y="31"/>
                    <a:pt x="1065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7981;p9">
              <a:extLst>
                <a:ext uri="{FF2B5EF4-FFF2-40B4-BE49-F238E27FC236}">
                  <a16:creationId xmlns:a16="http://schemas.microsoft.com/office/drawing/2014/main" id="{48D8CD7E-3A7D-4218-932E-679C39562EA1}"/>
                </a:ext>
              </a:extLst>
            </p:cNvPr>
            <p:cNvSpPr/>
            <p:nvPr/>
          </p:nvSpPr>
          <p:spPr>
            <a:xfrm>
              <a:off x="4846650" y="3796525"/>
              <a:ext cx="35825" cy="10375"/>
            </a:xfrm>
            <a:custGeom>
              <a:avLst/>
              <a:gdLst/>
              <a:ahLst/>
              <a:cxnLst/>
              <a:rect l="l" t="t" r="r" b="b"/>
              <a:pathLst>
                <a:path w="1433" h="415" extrusionOk="0">
                  <a:moveTo>
                    <a:pt x="1201" y="0"/>
                  </a:moveTo>
                  <a:cubicBezTo>
                    <a:pt x="743" y="0"/>
                    <a:pt x="394" y="187"/>
                    <a:pt x="0" y="255"/>
                  </a:cubicBezTo>
                  <a:cubicBezTo>
                    <a:pt x="100" y="374"/>
                    <a:pt x="239" y="394"/>
                    <a:pt x="378" y="414"/>
                  </a:cubicBezTo>
                  <a:cubicBezTo>
                    <a:pt x="697" y="374"/>
                    <a:pt x="1094" y="414"/>
                    <a:pt x="1433" y="16"/>
                  </a:cubicBezTo>
                  <a:cubicBezTo>
                    <a:pt x="1352" y="5"/>
                    <a:pt x="1275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7982;p9">
              <a:extLst>
                <a:ext uri="{FF2B5EF4-FFF2-40B4-BE49-F238E27FC236}">
                  <a16:creationId xmlns:a16="http://schemas.microsoft.com/office/drawing/2014/main" id="{17710C3F-27CB-49CC-B73A-3CECDCDB0ABE}"/>
                </a:ext>
              </a:extLst>
            </p:cNvPr>
            <p:cNvSpPr/>
            <p:nvPr/>
          </p:nvSpPr>
          <p:spPr>
            <a:xfrm>
              <a:off x="4813825" y="3879475"/>
              <a:ext cx="21400" cy="18925"/>
            </a:xfrm>
            <a:custGeom>
              <a:avLst/>
              <a:gdLst/>
              <a:ahLst/>
              <a:cxnLst/>
              <a:rect l="l" t="t" r="r" b="b"/>
              <a:pathLst>
                <a:path w="856" h="757" extrusionOk="0">
                  <a:moveTo>
                    <a:pt x="478" y="1"/>
                  </a:moveTo>
                  <a:cubicBezTo>
                    <a:pt x="120" y="160"/>
                    <a:pt x="0" y="379"/>
                    <a:pt x="279" y="697"/>
                  </a:cubicBezTo>
                  <a:cubicBezTo>
                    <a:pt x="378" y="737"/>
                    <a:pt x="478" y="737"/>
                    <a:pt x="577" y="756"/>
                  </a:cubicBezTo>
                  <a:cubicBezTo>
                    <a:pt x="697" y="756"/>
                    <a:pt x="776" y="677"/>
                    <a:pt x="856" y="558"/>
                  </a:cubicBezTo>
                  <a:cubicBezTo>
                    <a:pt x="856" y="359"/>
                    <a:pt x="717" y="239"/>
                    <a:pt x="597" y="80"/>
                  </a:cubicBezTo>
                  <a:cubicBezTo>
                    <a:pt x="577" y="40"/>
                    <a:pt x="51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7983;p9">
              <a:extLst>
                <a:ext uri="{FF2B5EF4-FFF2-40B4-BE49-F238E27FC236}">
                  <a16:creationId xmlns:a16="http://schemas.microsoft.com/office/drawing/2014/main" id="{7E48D961-EAFF-47B7-B40D-E67A022061F0}"/>
                </a:ext>
              </a:extLst>
            </p:cNvPr>
            <p:cNvSpPr/>
            <p:nvPr/>
          </p:nvSpPr>
          <p:spPr>
            <a:xfrm>
              <a:off x="4986400" y="4020750"/>
              <a:ext cx="26875" cy="13825"/>
            </a:xfrm>
            <a:custGeom>
              <a:avLst/>
              <a:gdLst/>
              <a:ahLst/>
              <a:cxnLst/>
              <a:rect l="l" t="t" r="r" b="b"/>
              <a:pathLst>
                <a:path w="1075" h="553" extrusionOk="0">
                  <a:moveTo>
                    <a:pt x="627" y="1"/>
                  </a:moveTo>
                  <a:cubicBezTo>
                    <a:pt x="426" y="1"/>
                    <a:pt x="210" y="121"/>
                    <a:pt x="0" y="198"/>
                  </a:cubicBezTo>
                  <a:lnTo>
                    <a:pt x="179" y="377"/>
                  </a:lnTo>
                  <a:cubicBezTo>
                    <a:pt x="331" y="485"/>
                    <a:pt x="489" y="552"/>
                    <a:pt x="652" y="552"/>
                  </a:cubicBezTo>
                  <a:cubicBezTo>
                    <a:pt x="789" y="552"/>
                    <a:pt x="929" y="506"/>
                    <a:pt x="1074" y="397"/>
                  </a:cubicBezTo>
                  <a:lnTo>
                    <a:pt x="1074" y="317"/>
                  </a:lnTo>
                  <a:cubicBezTo>
                    <a:pt x="941" y="78"/>
                    <a:pt x="789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7984;p9">
              <a:extLst>
                <a:ext uri="{FF2B5EF4-FFF2-40B4-BE49-F238E27FC236}">
                  <a16:creationId xmlns:a16="http://schemas.microsoft.com/office/drawing/2014/main" id="{C20B315E-E47A-4070-A5D3-411373F87672}"/>
                </a:ext>
              </a:extLst>
            </p:cNvPr>
            <p:cNvSpPr/>
            <p:nvPr/>
          </p:nvSpPr>
          <p:spPr>
            <a:xfrm>
              <a:off x="4999825" y="3868050"/>
              <a:ext cx="25375" cy="13000"/>
            </a:xfrm>
            <a:custGeom>
              <a:avLst/>
              <a:gdLst/>
              <a:ahLst/>
              <a:cxnLst/>
              <a:rect l="l" t="t" r="r" b="b"/>
              <a:pathLst>
                <a:path w="1015" h="520" extrusionOk="0">
                  <a:moveTo>
                    <a:pt x="517" y="0"/>
                  </a:moveTo>
                  <a:cubicBezTo>
                    <a:pt x="338" y="40"/>
                    <a:pt x="179" y="119"/>
                    <a:pt x="0" y="179"/>
                  </a:cubicBezTo>
                  <a:cubicBezTo>
                    <a:pt x="80" y="298"/>
                    <a:pt x="120" y="398"/>
                    <a:pt x="179" y="517"/>
                  </a:cubicBezTo>
                  <a:cubicBezTo>
                    <a:pt x="203" y="519"/>
                    <a:pt x="227" y="519"/>
                    <a:pt x="251" y="519"/>
                  </a:cubicBezTo>
                  <a:cubicBezTo>
                    <a:pt x="557" y="519"/>
                    <a:pt x="812" y="398"/>
                    <a:pt x="1015" y="139"/>
                  </a:cubicBezTo>
                  <a:cubicBezTo>
                    <a:pt x="948" y="139"/>
                    <a:pt x="878" y="148"/>
                    <a:pt x="810" y="148"/>
                  </a:cubicBezTo>
                  <a:cubicBezTo>
                    <a:pt x="698" y="148"/>
                    <a:pt x="592" y="124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7985;p9">
              <a:extLst>
                <a:ext uri="{FF2B5EF4-FFF2-40B4-BE49-F238E27FC236}">
                  <a16:creationId xmlns:a16="http://schemas.microsoft.com/office/drawing/2014/main" id="{E819659F-5A33-445B-9742-84495BD2EC63}"/>
                </a:ext>
              </a:extLst>
            </p:cNvPr>
            <p:cNvSpPr/>
            <p:nvPr/>
          </p:nvSpPr>
          <p:spPr>
            <a:xfrm>
              <a:off x="4895875" y="3985825"/>
              <a:ext cx="29375" cy="14025"/>
            </a:xfrm>
            <a:custGeom>
              <a:avLst/>
              <a:gdLst/>
              <a:ahLst/>
              <a:cxnLst/>
              <a:rect l="l" t="t" r="r" b="b"/>
              <a:pathLst>
                <a:path w="1175" h="561" extrusionOk="0">
                  <a:moveTo>
                    <a:pt x="815" y="1"/>
                  </a:moveTo>
                  <a:cubicBezTo>
                    <a:pt x="763" y="1"/>
                    <a:pt x="710" y="4"/>
                    <a:pt x="657" y="4"/>
                  </a:cubicBezTo>
                  <a:cubicBezTo>
                    <a:pt x="597" y="163"/>
                    <a:pt x="418" y="163"/>
                    <a:pt x="319" y="262"/>
                  </a:cubicBezTo>
                  <a:cubicBezTo>
                    <a:pt x="1" y="541"/>
                    <a:pt x="279" y="501"/>
                    <a:pt x="478" y="561"/>
                  </a:cubicBezTo>
                  <a:cubicBezTo>
                    <a:pt x="757" y="541"/>
                    <a:pt x="876" y="183"/>
                    <a:pt x="1174" y="183"/>
                  </a:cubicBezTo>
                  <a:cubicBezTo>
                    <a:pt x="1087" y="22"/>
                    <a:pt x="957" y="1"/>
                    <a:pt x="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7986;p9">
              <a:extLst>
                <a:ext uri="{FF2B5EF4-FFF2-40B4-BE49-F238E27FC236}">
                  <a16:creationId xmlns:a16="http://schemas.microsoft.com/office/drawing/2014/main" id="{C52DD3A4-3DCE-4C16-931A-37A01102A076}"/>
                </a:ext>
              </a:extLst>
            </p:cNvPr>
            <p:cNvSpPr/>
            <p:nvPr/>
          </p:nvSpPr>
          <p:spPr>
            <a:xfrm>
              <a:off x="4999825" y="3788175"/>
              <a:ext cx="30850" cy="10275"/>
            </a:xfrm>
            <a:custGeom>
              <a:avLst/>
              <a:gdLst/>
              <a:ahLst/>
              <a:cxnLst/>
              <a:rect l="l" t="t" r="r" b="b"/>
              <a:pathLst>
                <a:path w="1234" h="411" extrusionOk="0">
                  <a:moveTo>
                    <a:pt x="874" y="0"/>
                  </a:moveTo>
                  <a:cubicBezTo>
                    <a:pt x="583" y="0"/>
                    <a:pt x="292" y="143"/>
                    <a:pt x="0" y="211"/>
                  </a:cubicBezTo>
                  <a:cubicBezTo>
                    <a:pt x="140" y="410"/>
                    <a:pt x="338" y="350"/>
                    <a:pt x="537" y="390"/>
                  </a:cubicBezTo>
                  <a:lnTo>
                    <a:pt x="697" y="390"/>
                  </a:lnTo>
                  <a:cubicBezTo>
                    <a:pt x="876" y="231"/>
                    <a:pt x="1094" y="350"/>
                    <a:pt x="1234" y="231"/>
                  </a:cubicBezTo>
                  <a:lnTo>
                    <a:pt x="1015" y="12"/>
                  </a:lnTo>
                  <a:cubicBezTo>
                    <a:pt x="968" y="4"/>
                    <a:pt x="921" y="0"/>
                    <a:pt x="8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7987;p9">
              <a:extLst>
                <a:ext uri="{FF2B5EF4-FFF2-40B4-BE49-F238E27FC236}">
                  <a16:creationId xmlns:a16="http://schemas.microsoft.com/office/drawing/2014/main" id="{F4590A56-CEFD-4818-978C-702ADC46AB82}"/>
                </a:ext>
              </a:extLst>
            </p:cNvPr>
            <p:cNvSpPr/>
            <p:nvPr/>
          </p:nvSpPr>
          <p:spPr>
            <a:xfrm>
              <a:off x="4959525" y="4012750"/>
              <a:ext cx="26400" cy="12975"/>
            </a:xfrm>
            <a:custGeom>
              <a:avLst/>
              <a:gdLst/>
              <a:ahLst/>
              <a:cxnLst/>
              <a:rect l="l" t="t" r="r" b="b"/>
              <a:pathLst>
                <a:path w="1056" h="519" extrusionOk="0">
                  <a:moveTo>
                    <a:pt x="1" y="1"/>
                  </a:moveTo>
                  <a:lnTo>
                    <a:pt x="1" y="1"/>
                  </a:lnTo>
                  <a:cubicBezTo>
                    <a:pt x="260" y="379"/>
                    <a:pt x="697" y="379"/>
                    <a:pt x="1055" y="518"/>
                  </a:cubicBezTo>
                  <a:cubicBezTo>
                    <a:pt x="1055" y="379"/>
                    <a:pt x="1016" y="220"/>
                    <a:pt x="836" y="200"/>
                  </a:cubicBezTo>
                  <a:cubicBezTo>
                    <a:pt x="538" y="120"/>
                    <a:pt x="260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7988;p9">
              <a:extLst>
                <a:ext uri="{FF2B5EF4-FFF2-40B4-BE49-F238E27FC236}">
                  <a16:creationId xmlns:a16="http://schemas.microsoft.com/office/drawing/2014/main" id="{CBF66871-EB18-4BFB-B2F1-FA9351CC5418}"/>
                </a:ext>
              </a:extLst>
            </p:cNvPr>
            <p:cNvSpPr/>
            <p:nvPr/>
          </p:nvSpPr>
          <p:spPr>
            <a:xfrm>
              <a:off x="4865050" y="3872525"/>
              <a:ext cx="22900" cy="11650"/>
            </a:xfrm>
            <a:custGeom>
              <a:avLst/>
              <a:gdLst/>
              <a:ahLst/>
              <a:cxnLst/>
              <a:rect l="l" t="t" r="r" b="b"/>
              <a:pathLst>
                <a:path w="916" h="466" extrusionOk="0">
                  <a:moveTo>
                    <a:pt x="657" y="0"/>
                  </a:moveTo>
                  <a:cubicBezTo>
                    <a:pt x="458" y="119"/>
                    <a:pt x="160" y="100"/>
                    <a:pt x="0" y="358"/>
                  </a:cubicBezTo>
                  <a:cubicBezTo>
                    <a:pt x="97" y="437"/>
                    <a:pt x="183" y="465"/>
                    <a:pt x="264" y="465"/>
                  </a:cubicBezTo>
                  <a:cubicBezTo>
                    <a:pt x="453" y="465"/>
                    <a:pt x="611" y="315"/>
                    <a:pt x="791" y="315"/>
                  </a:cubicBezTo>
                  <a:cubicBezTo>
                    <a:pt x="806" y="315"/>
                    <a:pt x="821" y="316"/>
                    <a:pt x="836" y="318"/>
                  </a:cubicBezTo>
                  <a:cubicBezTo>
                    <a:pt x="915" y="139"/>
                    <a:pt x="756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7989;p9">
              <a:extLst>
                <a:ext uri="{FF2B5EF4-FFF2-40B4-BE49-F238E27FC236}">
                  <a16:creationId xmlns:a16="http://schemas.microsoft.com/office/drawing/2014/main" id="{4EFF32F0-087E-4A59-A4C7-438F8F85636D}"/>
                </a:ext>
              </a:extLst>
            </p:cNvPr>
            <p:cNvSpPr/>
            <p:nvPr/>
          </p:nvSpPr>
          <p:spPr>
            <a:xfrm>
              <a:off x="4881450" y="3867050"/>
              <a:ext cx="25900" cy="13450"/>
            </a:xfrm>
            <a:custGeom>
              <a:avLst/>
              <a:gdLst/>
              <a:ahLst/>
              <a:cxnLst/>
              <a:rect l="l" t="t" r="r" b="b"/>
              <a:pathLst>
                <a:path w="1036" h="538" extrusionOk="0">
                  <a:moveTo>
                    <a:pt x="657" y="0"/>
                  </a:moveTo>
                  <a:cubicBezTo>
                    <a:pt x="458" y="159"/>
                    <a:pt x="220" y="179"/>
                    <a:pt x="1" y="239"/>
                  </a:cubicBezTo>
                  <a:cubicBezTo>
                    <a:pt x="80" y="338"/>
                    <a:pt x="140" y="438"/>
                    <a:pt x="180" y="537"/>
                  </a:cubicBezTo>
                  <a:lnTo>
                    <a:pt x="339" y="537"/>
                  </a:lnTo>
                  <a:cubicBezTo>
                    <a:pt x="379" y="478"/>
                    <a:pt x="458" y="458"/>
                    <a:pt x="538" y="418"/>
                  </a:cubicBezTo>
                  <a:cubicBezTo>
                    <a:pt x="697" y="338"/>
                    <a:pt x="856" y="259"/>
                    <a:pt x="1035" y="179"/>
                  </a:cubicBezTo>
                  <a:cubicBezTo>
                    <a:pt x="956" y="60"/>
                    <a:pt x="797" y="4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7990;p9">
              <a:extLst>
                <a:ext uri="{FF2B5EF4-FFF2-40B4-BE49-F238E27FC236}">
                  <a16:creationId xmlns:a16="http://schemas.microsoft.com/office/drawing/2014/main" id="{A95FA077-5B96-4F7D-AC27-ED97F450C527}"/>
                </a:ext>
              </a:extLst>
            </p:cNvPr>
            <p:cNvSpPr/>
            <p:nvPr/>
          </p:nvSpPr>
          <p:spPr>
            <a:xfrm>
              <a:off x="5245500" y="3781000"/>
              <a:ext cx="25375" cy="8000"/>
            </a:xfrm>
            <a:custGeom>
              <a:avLst/>
              <a:gdLst/>
              <a:ahLst/>
              <a:cxnLst/>
              <a:rect l="l" t="t" r="r" b="b"/>
              <a:pathLst>
                <a:path w="1015" h="320" extrusionOk="0">
                  <a:moveTo>
                    <a:pt x="0" y="1"/>
                  </a:moveTo>
                  <a:lnTo>
                    <a:pt x="0" y="319"/>
                  </a:lnTo>
                  <a:cubicBezTo>
                    <a:pt x="299" y="200"/>
                    <a:pt x="657" y="279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7991;p9">
              <a:extLst>
                <a:ext uri="{FF2B5EF4-FFF2-40B4-BE49-F238E27FC236}">
                  <a16:creationId xmlns:a16="http://schemas.microsoft.com/office/drawing/2014/main" id="{54F2A257-DA1E-4D4A-B415-FD5C9AC5B0A5}"/>
                </a:ext>
              </a:extLst>
            </p:cNvPr>
            <p:cNvSpPr/>
            <p:nvPr/>
          </p:nvSpPr>
          <p:spPr>
            <a:xfrm>
              <a:off x="4835200" y="3836700"/>
              <a:ext cx="15950" cy="10125"/>
            </a:xfrm>
            <a:custGeom>
              <a:avLst/>
              <a:gdLst/>
              <a:ahLst/>
              <a:cxnLst/>
              <a:rect l="l" t="t" r="r" b="b"/>
              <a:pathLst>
                <a:path w="638" h="405" extrusionOk="0">
                  <a:moveTo>
                    <a:pt x="458" y="1"/>
                  </a:moveTo>
                  <a:cubicBezTo>
                    <a:pt x="220" y="41"/>
                    <a:pt x="21" y="80"/>
                    <a:pt x="1" y="399"/>
                  </a:cubicBezTo>
                  <a:cubicBezTo>
                    <a:pt x="43" y="402"/>
                    <a:pt x="86" y="405"/>
                    <a:pt x="128" y="405"/>
                  </a:cubicBezTo>
                  <a:cubicBezTo>
                    <a:pt x="303" y="405"/>
                    <a:pt x="473" y="364"/>
                    <a:pt x="617" y="220"/>
                  </a:cubicBezTo>
                  <a:lnTo>
                    <a:pt x="637" y="160"/>
                  </a:lnTo>
                  <a:cubicBezTo>
                    <a:pt x="598" y="100"/>
                    <a:pt x="518" y="6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7992;p9">
              <a:extLst>
                <a:ext uri="{FF2B5EF4-FFF2-40B4-BE49-F238E27FC236}">
                  <a16:creationId xmlns:a16="http://schemas.microsoft.com/office/drawing/2014/main" id="{CB7D6A04-E8B7-4998-A06A-8FADBCBD3B8F}"/>
                </a:ext>
              </a:extLst>
            </p:cNvPr>
            <p:cNvSpPr/>
            <p:nvPr/>
          </p:nvSpPr>
          <p:spPr>
            <a:xfrm>
              <a:off x="5117675" y="3771425"/>
              <a:ext cx="20925" cy="8125"/>
            </a:xfrm>
            <a:custGeom>
              <a:avLst/>
              <a:gdLst/>
              <a:ahLst/>
              <a:cxnLst/>
              <a:rect l="l" t="t" r="r" b="b"/>
              <a:pathLst>
                <a:path w="837" h="325" extrusionOk="0">
                  <a:moveTo>
                    <a:pt x="375" y="0"/>
                  </a:moveTo>
                  <a:cubicBezTo>
                    <a:pt x="228" y="0"/>
                    <a:pt x="106" y="48"/>
                    <a:pt x="1" y="185"/>
                  </a:cubicBezTo>
                  <a:lnTo>
                    <a:pt x="1" y="324"/>
                  </a:lnTo>
                  <a:cubicBezTo>
                    <a:pt x="259" y="264"/>
                    <a:pt x="478" y="185"/>
                    <a:pt x="836" y="85"/>
                  </a:cubicBezTo>
                  <a:cubicBezTo>
                    <a:pt x="658" y="39"/>
                    <a:pt x="506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7993;p9">
              <a:extLst>
                <a:ext uri="{FF2B5EF4-FFF2-40B4-BE49-F238E27FC236}">
                  <a16:creationId xmlns:a16="http://schemas.microsoft.com/office/drawing/2014/main" id="{D23236C4-9855-46C0-9FC2-85454D815DA3}"/>
                </a:ext>
              </a:extLst>
            </p:cNvPr>
            <p:cNvSpPr/>
            <p:nvPr/>
          </p:nvSpPr>
          <p:spPr>
            <a:xfrm>
              <a:off x="5248975" y="3808850"/>
              <a:ext cx="26375" cy="6500"/>
            </a:xfrm>
            <a:custGeom>
              <a:avLst/>
              <a:gdLst/>
              <a:ahLst/>
              <a:cxnLst/>
              <a:rect l="l" t="t" r="r" b="b"/>
              <a:pathLst>
                <a:path w="1055" h="260" extrusionOk="0">
                  <a:moveTo>
                    <a:pt x="319" y="41"/>
                  </a:moveTo>
                  <a:cubicBezTo>
                    <a:pt x="199" y="41"/>
                    <a:pt x="100" y="80"/>
                    <a:pt x="1" y="80"/>
                  </a:cubicBezTo>
                  <a:cubicBezTo>
                    <a:pt x="86" y="223"/>
                    <a:pt x="204" y="252"/>
                    <a:pt x="327" y="252"/>
                  </a:cubicBezTo>
                  <a:cubicBezTo>
                    <a:pt x="411" y="252"/>
                    <a:pt x="497" y="239"/>
                    <a:pt x="578" y="239"/>
                  </a:cubicBezTo>
                  <a:cubicBezTo>
                    <a:pt x="627" y="239"/>
                    <a:pt x="674" y="244"/>
                    <a:pt x="717" y="259"/>
                  </a:cubicBezTo>
                  <a:lnTo>
                    <a:pt x="1055" y="240"/>
                  </a:lnTo>
                  <a:cubicBezTo>
                    <a:pt x="856" y="1"/>
                    <a:pt x="558" y="140"/>
                    <a:pt x="319" y="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7994;p9">
              <a:extLst>
                <a:ext uri="{FF2B5EF4-FFF2-40B4-BE49-F238E27FC236}">
                  <a16:creationId xmlns:a16="http://schemas.microsoft.com/office/drawing/2014/main" id="{E010F07F-4AED-4133-809B-B1CED49765BC}"/>
                </a:ext>
              </a:extLst>
            </p:cNvPr>
            <p:cNvSpPr/>
            <p:nvPr/>
          </p:nvSpPr>
          <p:spPr>
            <a:xfrm>
              <a:off x="4828750" y="3882450"/>
              <a:ext cx="14450" cy="13575"/>
            </a:xfrm>
            <a:custGeom>
              <a:avLst/>
              <a:gdLst/>
              <a:ahLst/>
              <a:cxnLst/>
              <a:rect l="l" t="t" r="r" b="b"/>
              <a:pathLst>
                <a:path w="578" h="54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140"/>
                    <a:pt x="120" y="319"/>
                    <a:pt x="179" y="458"/>
                  </a:cubicBezTo>
                  <a:cubicBezTo>
                    <a:pt x="240" y="519"/>
                    <a:pt x="301" y="543"/>
                    <a:pt x="367" y="543"/>
                  </a:cubicBezTo>
                  <a:cubicBezTo>
                    <a:pt x="408" y="543"/>
                    <a:pt x="451" y="534"/>
                    <a:pt x="498" y="518"/>
                  </a:cubicBezTo>
                  <a:lnTo>
                    <a:pt x="577" y="439"/>
                  </a:lnTo>
                  <a:cubicBezTo>
                    <a:pt x="438" y="200"/>
                    <a:pt x="279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7995;p9">
              <a:extLst>
                <a:ext uri="{FF2B5EF4-FFF2-40B4-BE49-F238E27FC236}">
                  <a16:creationId xmlns:a16="http://schemas.microsoft.com/office/drawing/2014/main" id="{FDA59BB1-DF79-4F62-B27F-CB26316A7278}"/>
                </a:ext>
              </a:extLst>
            </p:cNvPr>
            <p:cNvSpPr/>
            <p:nvPr/>
          </p:nvSpPr>
          <p:spPr>
            <a:xfrm>
              <a:off x="4925225" y="3780250"/>
              <a:ext cx="16925" cy="5250"/>
            </a:xfrm>
            <a:custGeom>
              <a:avLst/>
              <a:gdLst/>
              <a:ahLst/>
              <a:cxnLst/>
              <a:rect l="l" t="t" r="r" b="b"/>
              <a:pathLst>
                <a:path w="677" h="210" extrusionOk="0">
                  <a:moveTo>
                    <a:pt x="363" y="1"/>
                  </a:moveTo>
                  <a:cubicBezTo>
                    <a:pt x="249" y="1"/>
                    <a:pt x="130" y="31"/>
                    <a:pt x="20" y="31"/>
                  </a:cubicBezTo>
                  <a:cubicBezTo>
                    <a:pt x="0" y="71"/>
                    <a:pt x="0" y="150"/>
                    <a:pt x="0" y="210"/>
                  </a:cubicBezTo>
                  <a:cubicBezTo>
                    <a:pt x="219" y="170"/>
                    <a:pt x="438" y="170"/>
                    <a:pt x="677" y="150"/>
                  </a:cubicBezTo>
                  <a:cubicBezTo>
                    <a:pt x="587" y="31"/>
                    <a:pt x="478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7996;p9">
              <a:extLst>
                <a:ext uri="{FF2B5EF4-FFF2-40B4-BE49-F238E27FC236}">
                  <a16:creationId xmlns:a16="http://schemas.microsoft.com/office/drawing/2014/main" id="{C2651050-EDD0-42F0-91D9-78011F005CF0}"/>
                </a:ext>
              </a:extLst>
            </p:cNvPr>
            <p:cNvSpPr/>
            <p:nvPr/>
          </p:nvSpPr>
          <p:spPr>
            <a:xfrm>
              <a:off x="5362375" y="3792050"/>
              <a:ext cx="7975" cy="5950"/>
            </a:xfrm>
            <a:custGeom>
              <a:avLst/>
              <a:gdLst/>
              <a:ahLst/>
              <a:cxnLst/>
              <a:rect l="l" t="t" r="r" b="b"/>
              <a:pathLst>
                <a:path w="319" h="238" extrusionOk="0">
                  <a:moveTo>
                    <a:pt x="239" y="0"/>
                  </a:moveTo>
                  <a:cubicBezTo>
                    <a:pt x="208" y="0"/>
                    <a:pt x="172" y="8"/>
                    <a:pt x="139" y="16"/>
                  </a:cubicBezTo>
                  <a:cubicBezTo>
                    <a:pt x="60" y="56"/>
                    <a:pt x="0" y="76"/>
                    <a:pt x="0" y="175"/>
                  </a:cubicBezTo>
                  <a:cubicBezTo>
                    <a:pt x="32" y="218"/>
                    <a:pt x="70" y="238"/>
                    <a:pt x="110" y="238"/>
                  </a:cubicBezTo>
                  <a:cubicBezTo>
                    <a:pt x="145" y="238"/>
                    <a:pt x="182" y="223"/>
                    <a:pt x="219" y="195"/>
                  </a:cubicBezTo>
                  <a:cubicBezTo>
                    <a:pt x="259" y="175"/>
                    <a:pt x="318" y="96"/>
                    <a:pt x="318" y="76"/>
                  </a:cubicBezTo>
                  <a:cubicBezTo>
                    <a:pt x="318" y="17"/>
                    <a:pt x="284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7997;p9">
              <a:extLst>
                <a:ext uri="{FF2B5EF4-FFF2-40B4-BE49-F238E27FC236}">
                  <a16:creationId xmlns:a16="http://schemas.microsoft.com/office/drawing/2014/main" id="{1A182CF0-5F6B-460D-BFE1-94F1638526E4}"/>
                </a:ext>
              </a:extLst>
            </p:cNvPr>
            <p:cNvSpPr/>
            <p:nvPr/>
          </p:nvSpPr>
          <p:spPr>
            <a:xfrm>
              <a:off x="5070450" y="3819475"/>
              <a:ext cx="11950" cy="4825"/>
            </a:xfrm>
            <a:custGeom>
              <a:avLst/>
              <a:gdLst/>
              <a:ahLst/>
              <a:cxnLst/>
              <a:rect l="l" t="t" r="r" b="b"/>
              <a:pathLst>
                <a:path w="478" h="193" extrusionOk="0">
                  <a:moveTo>
                    <a:pt x="172" y="1"/>
                  </a:moveTo>
                  <a:cubicBezTo>
                    <a:pt x="115" y="1"/>
                    <a:pt x="57" y="7"/>
                    <a:pt x="0" y="13"/>
                  </a:cubicBezTo>
                  <a:cubicBezTo>
                    <a:pt x="60" y="173"/>
                    <a:pt x="199" y="173"/>
                    <a:pt x="338" y="192"/>
                  </a:cubicBezTo>
                  <a:cubicBezTo>
                    <a:pt x="378" y="192"/>
                    <a:pt x="438" y="173"/>
                    <a:pt x="477" y="153"/>
                  </a:cubicBezTo>
                  <a:cubicBezTo>
                    <a:pt x="409" y="30"/>
                    <a:pt x="295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7998;p9">
              <a:extLst>
                <a:ext uri="{FF2B5EF4-FFF2-40B4-BE49-F238E27FC236}">
                  <a16:creationId xmlns:a16="http://schemas.microsoft.com/office/drawing/2014/main" id="{0F303413-EC81-42C2-B683-CEF5279D5BB6}"/>
                </a:ext>
              </a:extLst>
            </p:cNvPr>
            <p:cNvSpPr/>
            <p:nvPr/>
          </p:nvSpPr>
          <p:spPr>
            <a:xfrm>
              <a:off x="4894875" y="3819300"/>
              <a:ext cx="12475" cy="5000"/>
            </a:xfrm>
            <a:custGeom>
              <a:avLst/>
              <a:gdLst/>
              <a:ahLst/>
              <a:cxnLst/>
              <a:rect l="l" t="t" r="r" b="b"/>
              <a:pathLst>
                <a:path w="499" h="200" extrusionOk="0">
                  <a:moveTo>
                    <a:pt x="319" y="1"/>
                  </a:moveTo>
                  <a:cubicBezTo>
                    <a:pt x="220" y="1"/>
                    <a:pt x="100" y="20"/>
                    <a:pt x="1" y="20"/>
                  </a:cubicBezTo>
                  <a:lnTo>
                    <a:pt x="1" y="199"/>
                  </a:lnTo>
                  <a:cubicBezTo>
                    <a:pt x="140" y="180"/>
                    <a:pt x="319" y="180"/>
                    <a:pt x="498" y="180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7999;p9">
              <a:extLst>
                <a:ext uri="{FF2B5EF4-FFF2-40B4-BE49-F238E27FC236}">
                  <a16:creationId xmlns:a16="http://schemas.microsoft.com/office/drawing/2014/main" id="{2E820B4E-93DB-4D5D-874F-5623ADBFC05C}"/>
                </a:ext>
              </a:extLst>
            </p:cNvPr>
            <p:cNvSpPr/>
            <p:nvPr/>
          </p:nvSpPr>
          <p:spPr>
            <a:xfrm>
              <a:off x="5017225" y="4010700"/>
              <a:ext cx="7975" cy="5575"/>
            </a:xfrm>
            <a:custGeom>
              <a:avLst/>
              <a:gdLst/>
              <a:ahLst/>
              <a:cxnLst/>
              <a:rect l="l" t="t" r="r" b="b"/>
              <a:pathLst>
                <a:path w="319" h="223" extrusionOk="0">
                  <a:moveTo>
                    <a:pt x="118" y="0"/>
                  </a:moveTo>
                  <a:cubicBezTo>
                    <a:pt x="86" y="0"/>
                    <a:pt x="48" y="13"/>
                    <a:pt x="1" y="43"/>
                  </a:cubicBezTo>
                  <a:cubicBezTo>
                    <a:pt x="40" y="182"/>
                    <a:pt x="180" y="222"/>
                    <a:pt x="319" y="222"/>
                  </a:cubicBezTo>
                  <a:cubicBezTo>
                    <a:pt x="257" y="160"/>
                    <a:pt x="231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8000;p9">
              <a:extLst>
                <a:ext uri="{FF2B5EF4-FFF2-40B4-BE49-F238E27FC236}">
                  <a16:creationId xmlns:a16="http://schemas.microsoft.com/office/drawing/2014/main" id="{3F7FCEE3-F845-49AD-89E1-1887A509808A}"/>
                </a:ext>
              </a:extLst>
            </p:cNvPr>
            <p:cNvSpPr/>
            <p:nvPr/>
          </p:nvSpPr>
          <p:spPr>
            <a:xfrm>
              <a:off x="5156975" y="382775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319" y="1"/>
                  </a:moveTo>
                  <a:cubicBezTo>
                    <a:pt x="219" y="1"/>
                    <a:pt x="120" y="21"/>
                    <a:pt x="0" y="41"/>
                  </a:cubicBezTo>
                  <a:cubicBezTo>
                    <a:pt x="100" y="220"/>
                    <a:pt x="259" y="220"/>
                    <a:pt x="398" y="239"/>
                  </a:cubicBezTo>
                  <a:lnTo>
                    <a:pt x="478" y="239"/>
                  </a:lnTo>
                  <a:lnTo>
                    <a:pt x="557" y="220"/>
                  </a:ln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8001;p9">
              <a:extLst>
                <a:ext uri="{FF2B5EF4-FFF2-40B4-BE49-F238E27FC236}">
                  <a16:creationId xmlns:a16="http://schemas.microsoft.com/office/drawing/2014/main" id="{3786C5EF-BC75-4EDC-821A-2A40A22BDFFB}"/>
                </a:ext>
              </a:extLst>
            </p:cNvPr>
            <p:cNvSpPr/>
            <p:nvPr/>
          </p:nvSpPr>
          <p:spPr>
            <a:xfrm>
              <a:off x="4999325" y="4011700"/>
              <a:ext cx="13450" cy="5200"/>
            </a:xfrm>
            <a:custGeom>
              <a:avLst/>
              <a:gdLst/>
              <a:ahLst/>
              <a:cxnLst/>
              <a:rect l="l" t="t" r="r" b="b"/>
              <a:pathLst>
                <a:path w="538" h="208" extrusionOk="0">
                  <a:moveTo>
                    <a:pt x="378" y="0"/>
                  </a:moveTo>
                  <a:cubicBezTo>
                    <a:pt x="230" y="0"/>
                    <a:pt x="104" y="64"/>
                    <a:pt x="0" y="182"/>
                  </a:cubicBezTo>
                  <a:cubicBezTo>
                    <a:pt x="69" y="196"/>
                    <a:pt x="140" y="207"/>
                    <a:pt x="209" y="207"/>
                  </a:cubicBezTo>
                  <a:cubicBezTo>
                    <a:pt x="338" y="207"/>
                    <a:pt x="459" y="166"/>
                    <a:pt x="537" y="23"/>
                  </a:cubicBezTo>
                  <a:cubicBezTo>
                    <a:pt x="482" y="8"/>
                    <a:pt x="428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8002;p9">
              <a:extLst>
                <a:ext uri="{FF2B5EF4-FFF2-40B4-BE49-F238E27FC236}">
                  <a16:creationId xmlns:a16="http://schemas.microsoft.com/office/drawing/2014/main" id="{3EDD8291-B647-45FD-9C78-FD139588DF2B}"/>
                </a:ext>
              </a:extLst>
            </p:cNvPr>
            <p:cNvSpPr/>
            <p:nvPr/>
          </p:nvSpPr>
          <p:spPr>
            <a:xfrm>
              <a:off x="4955150" y="3888925"/>
              <a:ext cx="9375" cy="8600"/>
            </a:xfrm>
            <a:custGeom>
              <a:avLst/>
              <a:gdLst/>
              <a:ahLst/>
              <a:cxnLst/>
              <a:rect l="l" t="t" r="r" b="b"/>
              <a:pathLst>
                <a:path w="375" h="344" extrusionOk="0">
                  <a:moveTo>
                    <a:pt x="176" y="1"/>
                  </a:moveTo>
                  <a:cubicBezTo>
                    <a:pt x="122" y="164"/>
                    <a:pt x="1" y="344"/>
                    <a:pt x="252" y="344"/>
                  </a:cubicBezTo>
                  <a:cubicBezTo>
                    <a:pt x="276" y="344"/>
                    <a:pt x="304" y="342"/>
                    <a:pt x="335" y="339"/>
                  </a:cubicBezTo>
                  <a:cubicBezTo>
                    <a:pt x="375" y="219"/>
                    <a:pt x="375" y="120"/>
                    <a:pt x="375" y="40"/>
                  </a:cubicBezTo>
                  <a:cubicBezTo>
                    <a:pt x="315" y="40"/>
                    <a:pt x="236" y="40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8003;p9">
              <a:extLst>
                <a:ext uri="{FF2B5EF4-FFF2-40B4-BE49-F238E27FC236}">
                  <a16:creationId xmlns:a16="http://schemas.microsoft.com/office/drawing/2014/main" id="{CBA24E7A-8E44-4FC5-927B-58D530AF0377}"/>
                </a:ext>
              </a:extLst>
            </p:cNvPr>
            <p:cNvSpPr/>
            <p:nvPr/>
          </p:nvSpPr>
          <p:spPr>
            <a:xfrm>
              <a:off x="5025675" y="3867925"/>
              <a:ext cx="14450" cy="3725"/>
            </a:xfrm>
            <a:custGeom>
              <a:avLst/>
              <a:gdLst/>
              <a:ahLst/>
              <a:cxnLst/>
              <a:rect l="l" t="t" r="r" b="b"/>
              <a:pathLst>
                <a:path w="578" h="149" extrusionOk="0">
                  <a:moveTo>
                    <a:pt x="320" y="1"/>
                  </a:moveTo>
                  <a:cubicBezTo>
                    <a:pt x="204" y="1"/>
                    <a:pt x="92" y="30"/>
                    <a:pt x="1" y="144"/>
                  </a:cubicBezTo>
                  <a:cubicBezTo>
                    <a:pt x="67" y="144"/>
                    <a:pt x="138" y="149"/>
                    <a:pt x="208" y="149"/>
                  </a:cubicBezTo>
                  <a:cubicBezTo>
                    <a:pt x="348" y="149"/>
                    <a:pt x="485" y="131"/>
                    <a:pt x="578" y="25"/>
                  </a:cubicBezTo>
                  <a:cubicBezTo>
                    <a:pt x="493" y="16"/>
                    <a:pt x="405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8004;p9">
              <a:extLst>
                <a:ext uri="{FF2B5EF4-FFF2-40B4-BE49-F238E27FC236}">
                  <a16:creationId xmlns:a16="http://schemas.microsoft.com/office/drawing/2014/main" id="{D424B308-E6FA-4783-A4ED-6B805C238C0C}"/>
                </a:ext>
              </a:extLst>
            </p:cNvPr>
            <p:cNvSpPr/>
            <p:nvPr/>
          </p:nvSpPr>
          <p:spPr>
            <a:xfrm>
              <a:off x="4998325" y="3841775"/>
              <a:ext cx="9475" cy="4400"/>
            </a:xfrm>
            <a:custGeom>
              <a:avLst/>
              <a:gdLst/>
              <a:ahLst/>
              <a:cxnLst/>
              <a:rect l="l" t="t" r="r" b="b"/>
              <a:pathLst>
                <a:path w="379" h="176" extrusionOk="0">
                  <a:moveTo>
                    <a:pt x="170" y="0"/>
                  </a:moveTo>
                  <a:cubicBezTo>
                    <a:pt x="119" y="0"/>
                    <a:pt x="63" y="18"/>
                    <a:pt x="1" y="56"/>
                  </a:cubicBezTo>
                  <a:cubicBezTo>
                    <a:pt x="1" y="56"/>
                    <a:pt x="60" y="116"/>
                    <a:pt x="80" y="176"/>
                  </a:cubicBezTo>
                  <a:cubicBezTo>
                    <a:pt x="180" y="156"/>
                    <a:pt x="279" y="156"/>
                    <a:pt x="379" y="116"/>
                  </a:cubicBezTo>
                  <a:cubicBezTo>
                    <a:pt x="318" y="43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8005;p9">
              <a:extLst>
                <a:ext uri="{FF2B5EF4-FFF2-40B4-BE49-F238E27FC236}">
                  <a16:creationId xmlns:a16="http://schemas.microsoft.com/office/drawing/2014/main" id="{0AC1D266-2B14-4E46-9012-082DBFF0D3B2}"/>
                </a:ext>
              </a:extLst>
            </p:cNvPr>
            <p:cNvSpPr/>
            <p:nvPr/>
          </p:nvSpPr>
          <p:spPr>
            <a:xfrm>
              <a:off x="4775525" y="3837700"/>
              <a:ext cx="8475" cy="7975"/>
            </a:xfrm>
            <a:custGeom>
              <a:avLst/>
              <a:gdLst/>
              <a:ahLst/>
              <a:cxnLst/>
              <a:rect l="l" t="t" r="r" b="b"/>
              <a:pathLst>
                <a:path w="339" h="319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219"/>
                    <a:pt x="140" y="319"/>
                    <a:pt x="339" y="319"/>
                  </a:cubicBezTo>
                  <a:cubicBezTo>
                    <a:pt x="319" y="140"/>
                    <a:pt x="14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8006;p9">
              <a:extLst>
                <a:ext uri="{FF2B5EF4-FFF2-40B4-BE49-F238E27FC236}">
                  <a16:creationId xmlns:a16="http://schemas.microsoft.com/office/drawing/2014/main" id="{1801AA22-4FE2-492B-AB7C-92A9119CE03D}"/>
                </a:ext>
              </a:extLst>
            </p:cNvPr>
            <p:cNvSpPr/>
            <p:nvPr/>
          </p:nvSpPr>
          <p:spPr>
            <a:xfrm>
              <a:off x="4946100" y="3732200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143" y="0"/>
                  </a:moveTo>
                  <a:cubicBezTo>
                    <a:pt x="129" y="0"/>
                    <a:pt x="115" y="1"/>
                    <a:pt x="100" y="3"/>
                  </a:cubicBezTo>
                  <a:cubicBezTo>
                    <a:pt x="61" y="3"/>
                    <a:pt x="41" y="83"/>
                    <a:pt x="1" y="103"/>
                  </a:cubicBezTo>
                  <a:cubicBezTo>
                    <a:pt x="100" y="123"/>
                    <a:pt x="180" y="162"/>
                    <a:pt x="259" y="182"/>
                  </a:cubicBezTo>
                  <a:lnTo>
                    <a:pt x="299" y="182"/>
                  </a:lnTo>
                  <a:lnTo>
                    <a:pt x="379" y="162"/>
                  </a:lnTo>
                  <a:cubicBezTo>
                    <a:pt x="343" y="73"/>
                    <a:pt x="260" y="0"/>
                    <a:pt x="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8007;p9">
              <a:extLst>
                <a:ext uri="{FF2B5EF4-FFF2-40B4-BE49-F238E27FC236}">
                  <a16:creationId xmlns:a16="http://schemas.microsoft.com/office/drawing/2014/main" id="{9CE0AD69-5518-4BD5-9C51-A8F0CA1B56E0}"/>
                </a:ext>
              </a:extLst>
            </p:cNvPr>
            <p:cNvSpPr/>
            <p:nvPr/>
          </p:nvSpPr>
          <p:spPr>
            <a:xfrm>
              <a:off x="5065475" y="3757950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208" y="0"/>
                  </a:moveTo>
                  <a:cubicBezTo>
                    <a:pt x="141" y="0"/>
                    <a:pt x="70" y="8"/>
                    <a:pt x="0" y="8"/>
                  </a:cubicBezTo>
                  <a:lnTo>
                    <a:pt x="0" y="167"/>
                  </a:lnTo>
                  <a:lnTo>
                    <a:pt x="537" y="167"/>
                  </a:lnTo>
                  <a:cubicBezTo>
                    <a:pt x="447" y="25"/>
                    <a:pt x="332" y="0"/>
                    <a:pt x="2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8008;p9">
              <a:extLst>
                <a:ext uri="{FF2B5EF4-FFF2-40B4-BE49-F238E27FC236}">
                  <a16:creationId xmlns:a16="http://schemas.microsoft.com/office/drawing/2014/main" id="{28A1BA6F-13CE-4516-820A-2FDCFE8679B6}"/>
                </a:ext>
              </a:extLst>
            </p:cNvPr>
            <p:cNvSpPr/>
            <p:nvPr/>
          </p:nvSpPr>
          <p:spPr>
            <a:xfrm>
              <a:off x="5148525" y="3749175"/>
              <a:ext cx="8975" cy="4275"/>
            </a:xfrm>
            <a:custGeom>
              <a:avLst/>
              <a:gdLst/>
              <a:ahLst/>
              <a:cxnLst/>
              <a:rect l="l" t="t" r="r" b="b"/>
              <a:pathLst>
                <a:path w="359" h="171" extrusionOk="0">
                  <a:moveTo>
                    <a:pt x="358" y="1"/>
                  </a:moveTo>
                  <a:cubicBezTo>
                    <a:pt x="259" y="1"/>
                    <a:pt x="199" y="1"/>
                    <a:pt x="120" y="21"/>
                  </a:cubicBezTo>
                  <a:cubicBezTo>
                    <a:pt x="60" y="21"/>
                    <a:pt x="0" y="80"/>
                    <a:pt x="0" y="80"/>
                  </a:cubicBezTo>
                  <a:cubicBezTo>
                    <a:pt x="14" y="149"/>
                    <a:pt x="66" y="170"/>
                    <a:pt x="123" y="170"/>
                  </a:cubicBezTo>
                  <a:cubicBezTo>
                    <a:pt x="148" y="170"/>
                    <a:pt x="175" y="166"/>
                    <a:pt x="199" y="160"/>
                  </a:cubicBezTo>
                  <a:cubicBezTo>
                    <a:pt x="239" y="120"/>
                    <a:pt x="318" y="6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8009;p9">
              <a:extLst>
                <a:ext uri="{FF2B5EF4-FFF2-40B4-BE49-F238E27FC236}">
                  <a16:creationId xmlns:a16="http://schemas.microsoft.com/office/drawing/2014/main" id="{35BC2F01-2A85-49FD-87FA-AC418400BFDE}"/>
                </a:ext>
              </a:extLst>
            </p:cNvPr>
            <p:cNvSpPr/>
            <p:nvPr/>
          </p:nvSpPr>
          <p:spPr>
            <a:xfrm>
              <a:off x="5017225" y="3793225"/>
              <a:ext cx="13450" cy="4375"/>
            </a:xfrm>
            <a:custGeom>
              <a:avLst/>
              <a:gdLst/>
              <a:ahLst/>
              <a:cxnLst/>
              <a:rect l="l" t="t" r="r" b="b"/>
              <a:pathLst>
                <a:path w="538" h="175" extrusionOk="0">
                  <a:moveTo>
                    <a:pt x="317" y="1"/>
                  </a:moveTo>
                  <a:cubicBezTo>
                    <a:pt x="198" y="1"/>
                    <a:pt x="88" y="24"/>
                    <a:pt x="1" y="148"/>
                  </a:cubicBezTo>
                  <a:cubicBezTo>
                    <a:pt x="72" y="163"/>
                    <a:pt x="143" y="174"/>
                    <a:pt x="212" y="174"/>
                  </a:cubicBezTo>
                  <a:cubicBezTo>
                    <a:pt x="334" y="174"/>
                    <a:pt x="448" y="137"/>
                    <a:pt x="538" y="9"/>
                  </a:cubicBezTo>
                  <a:cubicBezTo>
                    <a:pt x="463" y="9"/>
                    <a:pt x="388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8010;p9">
              <a:extLst>
                <a:ext uri="{FF2B5EF4-FFF2-40B4-BE49-F238E27FC236}">
                  <a16:creationId xmlns:a16="http://schemas.microsoft.com/office/drawing/2014/main" id="{1AE5CAB7-CABB-498C-8811-F651E1D853B0}"/>
                </a:ext>
              </a:extLst>
            </p:cNvPr>
            <p:cNvSpPr/>
            <p:nvPr/>
          </p:nvSpPr>
          <p:spPr>
            <a:xfrm>
              <a:off x="4768075" y="3831725"/>
              <a:ext cx="7475" cy="6000"/>
            </a:xfrm>
            <a:custGeom>
              <a:avLst/>
              <a:gdLst/>
              <a:ahLst/>
              <a:cxnLst/>
              <a:rect l="l" t="t" r="r" b="b"/>
              <a:pathLst>
                <a:path w="299" h="240" extrusionOk="0">
                  <a:moveTo>
                    <a:pt x="0" y="1"/>
                  </a:moveTo>
                  <a:cubicBezTo>
                    <a:pt x="20" y="160"/>
                    <a:pt x="140" y="200"/>
                    <a:pt x="299" y="240"/>
                  </a:cubicBezTo>
                  <a:cubicBezTo>
                    <a:pt x="239" y="6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8011;p9">
              <a:extLst>
                <a:ext uri="{FF2B5EF4-FFF2-40B4-BE49-F238E27FC236}">
                  <a16:creationId xmlns:a16="http://schemas.microsoft.com/office/drawing/2014/main" id="{240F369D-CE06-4492-8E1A-3C5545DAF24B}"/>
                </a:ext>
              </a:extLst>
            </p:cNvPr>
            <p:cNvSpPr/>
            <p:nvPr/>
          </p:nvSpPr>
          <p:spPr>
            <a:xfrm>
              <a:off x="5157475" y="3747200"/>
              <a:ext cx="2500" cy="2000"/>
            </a:xfrm>
            <a:custGeom>
              <a:avLst/>
              <a:gdLst/>
              <a:ahLst/>
              <a:cxnLst/>
              <a:rect l="l" t="t" r="r" b="b"/>
              <a:pathLst>
                <a:path w="100" h="80" extrusionOk="0">
                  <a:moveTo>
                    <a:pt x="60" y="0"/>
                  </a:moveTo>
                  <a:cubicBezTo>
                    <a:pt x="40" y="0"/>
                    <a:pt x="40" y="60"/>
                    <a:pt x="0" y="80"/>
                  </a:cubicBezTo>
                  <a:cubicBezTo>
                    <a:pt x="80" y="60"/>
                    <a:pt x="100" y="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8012;p9">
              <a:extLst>
                <a:ext uri="{FF2B5EF4-FFF2-40B4-BE49-F238E27FC236}">
                  <a16:creationId xmlns:a16="http://schemas.microsoft.com/office/drawing/2014/main" id="{2E5FE056-22DC-44E4-9D34-DA7D437EA349}"/>
                </a:ext>
              </a:extLst>
            </p:cNvPr>
            <p:cNvSpPr/>
            <p:nvPr/>
          </p:nvSpPr>
          <p:spPr>
            <a:xfrm>
              <a:off x="4889900" y="38774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cubicBezTo>
                    <a:pt x="140" y="41"/>
                    <a:pt x="61" y="61"/>
                    <a:pt x="1" y="120"/>
                  </a:cubicBezTo>
                  <a:cubicBezTo>
                    <a:pt x="100" y="120"/>
                    <a:pt x="14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8013;p9">
              <a:extLst>
                <a:ext uri="{FF2B5EF4-FFF2-40B4-BE49-F238E27FC236}">
                  <a16:creationId xmlns:a16="http://schemas.microsoft.com/office/drawing/2014/main" id="{5799C9C4-06F7-4933-98D8-4FE6D6740801}"/>
                </a:ext>
              </a:extLst>
            </p:cNvPr>
            <p:cNvSpPr/>
            <p:nvPr/>
          </p:nvSpPr>
          <p:spPr>
            <a:xfrm>
              <a:off x="5042100" y="3868525"/>
              <a:ext cx="6975" cy="1725"/>
            </a:xfrm>
            <a:custGeom>
              <a:avLst/>
              <a:gdLst/>
              <a:ahLst/>
              <a:cxnLst/>
              <a:rect l="l" t="t" r="r" b="b"/>
              <a:pathLst>
                <a:path w="279" h="69" extrusionOk="0">
                  <a:moveTo>
                    <a:pt x="0" y="1"/>
                  </a:moveTo>
                  <a:cubicBezTo>
                    <a:pt x="47" y="48"/>
                    <a:pt x="90" y="68"/>
                    <a:pt x="132" y="68"/>
                  </a:cubicBezTo>
                  <a:cubicBezTo>
                    <a:pt x="179" y="68"/>
                    <a:pt x="226" y="43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8014;p9">
              <a:extLst>
                <a:ext uri="{FF2B5EF4-FFF2-40B4-BE49-F238E27FC236}">
                  <a16:creationId xmlns:a16="http://schemas.microsoft.com/office/drawing/2014/main" id="{7AAF61B1-0EDF-468A-A0E9-E63F36746A7E}"/>
                </a:ext>
              </a:extLst>
            </p:cNvPr>
            <p:cNvSpPr/>
            <p:nvPr/>
          </p:nvSpPr>
          <p:spPr>
            <a:xfrm>
              <a:off x="5033150" y="3860075"/>
              <a:ext cx="5975" cy="3025"/>
            </a:xfrm>
            <a:custGeom>
              <a:avLst/>
              <a:gdLst/>
              <a:ahLst/>
              <a:cxnLst/>
              <a:rect l="l" t="t" r="r" b="b"/>
              <a:pathLst>
                <a:path w="239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6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8015;p9">
              <a:extLst>
                <a:ext uri="{FF2B5EF4-FFF2-40B4-BE49-F238E27FC236}">
                  <a16:creationId xmlns:a16="http://schemas.microsoft.com/office/drawing/2014/main" id="{7C01D9C0-A06A-4FB1-89BC-A3B7E8D27B06}"/>
                </a:ext>
              </a:extLst>
            </p:cNvPr>
            <p:cNvSpPr/>
            <p:nvPr/>
          </p:nvSpPr>
          <p:spPr>
            <a:xfrm>
              <a:off x="5050550" y="3855600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8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8016;p9">
              <a:extLst>
                <a:ext uri="{FF2B5EF4-FFF2-40B4-BE49-F238E27FC236}">
                  <a16:creationId xmlns:a16="http://schemas.microsoft.com/office/drawing/2014/main" id="{558D1732-F140-4701-A4F6-C1E92D067586}"/>
                </a:ext>
              </a:extLst>
            </p:cNvPr>
            <p:cNvSpPr/>
            <p:nvPr/>
          </p:nvSpPr>
          <p:spPr>
            <a:xfrm>
              <a:off x="4788950" y="385062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" y="1"/>
                  </a:moveTo>
                  <a:cubicBezTo>
                    <a:pt x="80" y="41"/>
                    <a:pt x="120" y="100"/>
                    <a:pt x="200" y="140"/>
                  </a:cubicBezTo>
                  <a:cubicBezTo>
                    <a:pt x="180" y="4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8017;p9">
              <a:extLst>
                <a:ext uri="{FF2B5EF4-FFF2-40B4-BE49-F238E27FC236}">
                  <a16:creationId xmlns:a16="http://schemas.microsoft.com/office/drawing/2014/main" id="{7A84D660-0518-4783-88C3-2BC87AA912D7}"/>
                </a:ext>
              </a:extLst>
            </p:cNvPr>
            <p:cNvSpPr/>
            <p:nvPr/>
          </p:nvSpPr>
          <p:spPr>
            <a:xfrm>
              <a:off x="4846150" y="3837250"/>
              <a:ext cx="4500" cy="3950"/>
            </a:xfrm>
            <a:custGeom>
              <a:avLst/>
              <a:gdLst/>
              <a:ahLst/>
              <a:cxnLst/>
              <a:rect l="l" t="t" r="r" b="b"/>
              <a:pathLst>
                <a:path w="180" h="158" extrusionOk="0">
                  <a:moveTo>
                    <a:pt x="120" y="1"/>
                  </a:moveTo>
                  <a:cubicBezTo>
                    <a:pt x="80" y="1"/>
                    <a:pt x="40" y="19"/>
                    <a:pt x="0" y="19"/>
                  </a:cubicBezTo>
                  <a:cubicBezTo>
                    <a:pt x="20" y="78"/>
                    <a:pt x="80" y="158"/>
                    <a:pt x="179" y="158"/>
                  </a:cubicBezTo>
                  <a:lnTo>
                    <a:pt x="179" y="19"/>
                  </a:lnTo>
                  <a:cubicBezTo>
                    <a:pt x="160" y="5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8018;p9">
              <a:extLst>
                <a:ext uri="{FF2B5EF4-FFF2-40B4-BE49-F238E27FC236}">
                  <a16:creationId xmlns:a16="http://schemas.microsoft.com/office/drawing/2014/main" id="{0F346076-4E59-4A55-B49C-AFB88F30128C}"/>
                </a:ext>
              </a:extLst>
            </p:cNvPr>
            <p:cNvSpPr/>
            <p:nvPr/>
          </p:nvSpPr>
          <p:spPr>
            <a:xfrm>
              <a:off x="5052050" y="38635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19" y="61"/>
                    <a:pt x="40" y="100"/>
                    <a:pt x="0" y="140"/>
                  </a:cubicBezTo>
                  <a:cubicBezTo>
                    <a:pt x="99" y="140"/>
                    <a:pt x="179" y="8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8019;p9">
              <a:extLst>
                <a:ext uri="{FF2B5EF4-FFF2-40B4-BE49-F238E27FC236}">
                  <a16:creationId xmlns:a16="http://schemas.microsoft.com/office/drawing/2014/main" id="{BE5A3252-D7AF-4BAC-AD4A-4BB8B4E70E33}"/>
                </a:ext>
              </a:extLst>
            </p:cNvPr>
            <p:cNvSpPr/>
            <p:nvPr/>
          </p:nvSpPr>
          <p:spPr>
            <a:xfrm>
              <a:off x="5016725" y="38640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20" y="60"/>
                    <a:pt x="60" y="80"/>
                    <a:pt x="1" y="119"/>
                  </a:cubicBezTo>
                  <a:cubicBezTo>
                    <a:pt x="40" y="9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8020;p9">
              <a:extLst>
                <a:ext uri="{FF2B5EF4-FFF2-40B4-BE49-F238E27FC236}">
                  <a16:creationId xmlns:a16="http://schemas.microsoft.com/office/drawing/2014/main" id="{CE6FB6C5-621A-4B9E-B0DC-0A28BE812F60}"/>
                </a:ext>
              </a:extLst>
            </p:cNvPr>
            <p:cNvSpPr/>
            <p:nvPr/>
          </p:nvSpPr>
          <p:spPr>
            <a:xfrm>
              <a:off x="5442925" y="3777900"/>
              <a:ext cx="4500" cy="1650"/>
            </a:xfrm>
            <a:custGeom>
              <a:avLst/>
              <a:gdLst/>
              <a:ahLst/>
              <a:cxnLst/>
              <a:rect l="l" t="t" r="r" b="b"/>
              <a:pathLst>
                <a:path w="180" h="66" extrusionOk="0">
                  <a:moveTo>
                    <a:pt x="81" y="1"/>
                  </a:moveTo>
                  <a:cubicBezTo>
                    <a:pt x="58" y="1"/>
                    <a:pt x="33" y="13"/>
                    <a:pt x="1" y="45"/>
                  </a:cubicBezTo>
                  <a:lnTo>
                    <a:pt x="100" y="65"/>
                  </a:lnTo>
                  <a:lnTo>
                    <a:pt x="180" y="65"/>
                  </a:lnTo>
                  <a:cubicBezTo>
                    <a:pt x="144" y="29"/>
                    <a:pt x="115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8021;p9">
              <a:extLst>
                <a:ext uri="{FF2B5EF4-FFF2-40B4-BE49-F238E27FC236}">
                  <a16:creationId xmlns:a16="http://schemas.microsoft.com/office/drawing/2014/main" id="{FA2DD54B-D7CE-4606-8865-342430C39EF4}"/>
                </a:ext>
              </a:extLst>
            </p:cNvPr>
            <p:cNvSpPr/>
            <p:nvPr/>
          </p:nvSpPr>
          <p:spPr>
            <a:xfrm>
              <a:off x="5174875" y="3830275"/>
              <a:ext cx="4500" cy="2975"/>
            </a:xfrm>
            <a:custGeom>
              <a:avLst/>
              <a:gdLst/>
              <a:ahLst/>
              <a:cxnLst/>
              <a:rect l="l" t="t" r="r" b="b"/>
              <a:pathLst>
                <a:path w="180" h="119" extrusionOk="0">
                  <a:moveTo>
                    <a:pt x="92" y="0"/>
                  </a:moveTo>
                  <a:cubicBezTo>
                    <a:pt x="61" y="0"/>
                    <a:pt x="34" y="41"/>
                    <a:pt x="1" y="119"/>
                  </a:cubicBezTo>
                  <a:cubicBezTo>
                    <a:pt x="60" y="119"/>
                    <a:pt x="140" y="119"/>
                    <a:pt x="180" y="79"/>
                  </a:cubicBezTo>
                  <a:cubicBezTo>
                    <a:pt x="144" y="26"/>
                    <a:pt x="117" y="0"/>
                    <a:pt x="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8022;p9">
              <a:extLst>
                <a:ext uri="{FF2B5EF4-FFF2-40B4-BE49-F238E27FC236}">
                  <a16:creationId xmlns:a16="http://schemas.microsoft.com/office/drawing/2014/main" id="{88F1057B-14BF-46FC-A689-10251472C632}"/>
                </a:ext>
              </a:extLst>
            </p:cNvPr>
            <p:cNvSpPr/>
            <p:nvPr/>
          </p:nvSpPr>
          <p:spPr>
            <a:xfrm>
              <a:off x="4736750" y="381085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0" y="0"/>
                  </a:moveTo>
                  <a:cubicBezTo>
                    <a:pt x="60" y="100"/>
                    <a:pt x="159" y="140"/>
                    <a:pt x="259" y="140"/>
                  </a:cubicBezTo>
                  <a:cubicBezTo>
                    <a:pt x="159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8023;p9">
              <a:extLst>
                <a:ext uri="{FF2B5EF4-FFF2-40B4-BE49-F238E27FC236}">
                  <a16:creationId xmlns:a16="http://schemas.microsoft.com/office/drawing/2014/main" id="{404254AF-7B19-42A8-90F3-C37AA24BDE4F}"/>
                </a:ext>
              </a:extLst>
            </p:cNvPr>
            <p:cNvSpPr/>
            <p:nvPr/>
          </p:nvSpPr>
          <p:spPr>
            <a:xfrm>
              <a:off x="4987875" y="4008275"/>
              <a:ext cx="3025" cy="4500"/>
            </a:xfrm>
            <a:custGeom>
              <a:avLst/>
              <a:gdLst/>
              <a:ahLst/>
              <a:cxnLst/>
              <a:rect l="l" t="t" r="r" b="b"/>
              <a:pathLst>
                <a:path w="121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"/>
                    <a:pt x="1" y="100"/>
                    <a:pt x="100" y="180"/>
                  </a:cubicBezTo>
                  <a:cubicBezTo>
                    <a:pt x="120" y="140"/>
                    <a:pt x="12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8024;p9">
              <a:extLst>
                <a:ext uri="{FF2B5EF4-FFF2-40B4-BE49-F238E27FC236}">
                  <a16:creationId xmlns:a16="http://schemas.microsoft.com/office/drawing/2014/main" id="{1BE089AC-A3EC-4787-856E-0A56FCE7DF51}"/>
                </a:ext>
              </a:extLst>
            </p:cNvPr>
            <p:cNvSpPr/>
            <p:nvPr/>
          </p:nvSpPr>
          <p:spPr>
            <a:xfrm>
              <a:off x="4947100" y="40082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60" y="160"/>
                    <a:pt x="160" y="16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8025;p9">
              <a:extLst>
                <a:ext uri="{FF2B5EF4-FFF2-40B4-BE49-F238E27FC236}">
                  <a16:creationId xmlns:a16="http://schemas.microsoft.com/office/drawing/2014/main" id="{09E58F7E-75F5-42E8-93DE-D5C9DDD88832}"/>
                </a:ext>
              </a:extLst>
            </p:cNvPr>
            <p:cNvSpPr/>
            <p:nvPr/>
          </p:nvSpPr>
          <p:spPr>
            <a:xfrm>
              <a:off x="4990875" y="40122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40"/>
                    <a:pt x="199" y="180"/>
                  </a:cubicBezTo>
                  <a:cubicBezTo>
                    <a:pt x="139" y="120"/>
                    <a:pt x="8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8026;p9">
              <a:extLst>
                <a:ext uri="{FF2B5EF4-FFF2-40B4-BE49-F238E27FC236}">
                  <a16:creationId xmlns:a16="http://schemas.microsoft.com/office/drawing/2014/main" id="{F6DD49BA-8959-4E19-AFEC-C5A3AB44D374}"/>
                </a:ext>
              </a:extLst>
            </p:cNvPr>
            <p:cNvSpPr/>
            <p:nvPr/>
          </p:nvSpPr>
          <p:spPr>
            <a:xfrm>
              <a:off x="5054525" y="3931425"/>
              <a:ext cx="2025" cy="1775"/>
            </a:xfrm>
            <a:custGeom>
              <a:avLst/>
              <a:gdLst/>
              <a:ahLst/>
              <a:cxnLst/>
              <a:rect l="l" t="t" r="r" b="b"/>
              <a:pathLst>
                <a:path w="81" h="71" extrusionOk="0">
                  <a:moveTo>
                    <a:pt x="21" y="0"/>
                  </a:moveTo>
                  <a:cubicBezTo>
                    <a:pt x="14" y="0"/>
                    <a:pt x="7" y="5"/>
                    <a:pt x="0" y="11"/>
                  </a:cubicBezTo>
                  <a:cubicBezTo>
                    <a:pt x="0" y="51"/>
                    <a:pt x="40" y="51"/>
                    <a:pt x="80" y="71"/>
                  </a:cubicBezTo>
                  <a:cubicBezTo>
                    <a:pt x="54" y="18"/>
                    <a:pt x="3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8027;p9">
              <a:extLst>
                <a:ext uri="{FF2B5EF4-FFF2-40B4-BE49-F238E27FC236}">
                  <a16:creationId xmlns:a16="http://schemas.microsoft.com/office/drawing/2014/main" id="{D226B665-41CC-45CD-9519-19D913AD3CC7}"/>
                </a:ext>
              </a:extLst>
            </p:cNvPr>
            <p:cNvSpPr/>
            <p:nvPr/>
          </p:nvSpPr>
          <p:spPr>
            <a:xfrm>
              <a:off x="4925225" y="39903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20"/>
                    <a:pt x="80" y="140"/>
                    <a:pt x="179" y="180"/>
                  </a:cubicBezTo>
                  <a:cubicBezTo>
                    <a:pt x="140" y="8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8028;p9">
              <a:extLst>
                <a:ext uri="{FF2B5EF4-FFF2-40B4-BE49-F238E27FC236}">
                  <a16:creationId xmlns:a16="http://schemas.microsoft.com/office/drawing/2014/main" id="{B3812B45-CEA2-4A9F-8383-46A7A7FE2DEE}"/>
                </a:ext>
              </a:extLst>
            </p:cNvPr>
            <p:cNvSpPr/>
            <p:nvPr/>
          </p:nvSpPr>
          <p:spPr>
            <a:xfrm>
              <a:off x="5427525" y="5099125"/>
              <a:ext cx="134775" cy="46550"/>
            </a:xfrm>
            <a:custGeom>
              <a:avLst/>
              <a:gdLst/>
              <a:ahLst/>
              <a:cxnLst/>
              <a:rect l="l" t="t" r="r" b="b"/>
              <a:pathLst>
                <a:path w="5391" h="1862" extrusionOk="0">
                  <a:moveTo>
                    <a:pt x="5173" y="0"/>
                  </a:moveTo>
                  <a:cubicBezTo>
                    <a:pt x="5095" y="0"/>
                    <a:pt x="5020" y="18"/>
                    <a:pt x="4953" y="71"/>
                  </a:cubicBezTo>
                  <a:cubicBezTo>
                    <a:pt x="4926" y="53"/>
                    <a:pt x="4904" y="43"/>
                    <a:pt x="4881" y="43"/>
                  </a:cubicBezTo>
                  <a:cubicBezTo>
                    <a:pt x="4854" y="43"/>
                    <a:pt x="4827" y="58"/>
                    <a:pt x="4794" y="91"/>
                  </a:cubicBezTo>
                  <a:cubicBezTo>
                    <a:pt x="4613" y="124"/>
                    <a:pt x="4445" y="294"/>
                    <a:pt x="4234" y="294"/>
                  </a:cubicBezTo>
                  <a:cubicBezTo>
                    <a:pt x="4190" y="294"/>
                    <a:pt x="4145" y="287"/>
                    <a:pt x="4098" y="270"/>
                  </a:cubicBezTo>
                  <a:cubicBezTo>
                    <a:pt x="3262" y="429"/>
                    <a:pt x="2427" y="708"/>
                    <a:pt x="1631" y="1006"/>
                  </a:cubicBezTo>
                  <a:cubicBezTo>
                    <a:pt x="1114" y="1205"/>
                    <a:pt x="497" y="1185"/>
                    <a:pt x="80" y="1623"/>
                  </a:cubicBezTo>
                  <a:cubicBezTo>
                    <a:pt x="0" y="1702"/>
                    <a:pt x="0" y="1782"/>
                    <a:pt x="80" y="1861"/>
                  </a:cubicBezTo>
                  <a:cubicBezTo>
                    <a:pt x="995" y="1822"/>
                    <a:pt x="1790" y="1364"/>
                    <a:pt x="2666" y="1265"/>
                  </a:cubicBezTo>
                  <a:cubicBezTo>
                    <a:pt x="3282" y="867"/>
                    <a:pt x="3959" y="728"/>
                    <a:pt x="4655" y="608"/>
                  </a:cubicBezTo>
                  <a:cubicBezTo>
                    <a:pt x="4754" y="529"/>
                    <a:pt x="4874" y="489"/>
                    <a:pt x="4993" y="409"/>
                  </a:cubicBezTo>
                  <a:cubicBezTo>
                    <a:pt x="5073" y="230"/>
                    <a:pt x="5291" y="330"/>
                    <a:pt x="5371" y="210"/>
                  </a:cubicBezTo>
                  <a:cubicBezTo>
                    <a:pt x="5391" y="131"/>
                    <a:pt x="5371" y="71"/>
                    <a:pt x="5291" y="11"/>
                  </a:cubicBezTo>
                  <a:cubicBezTo>
                    <a:pt x="5252" y="5"/>
                    <a:pt x="5212" y="0"/>
                    <a:pt x="5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8029;p9">
              <a:extLst>
                <a:ext uri="{FF2B5EF4-FFF2-40B4-BE49-F238E27FC236}">
                  <a16:creationId xmlns:a16="http://schemas.microsoft.com/office/drawing/2014/main" id="{711B3D58-C999-4729-863F-CBDB20B223A3}"/>
                </a:ext>
              </a:extLst>
            </p:cNvPr>
            <p:cNvSpPr/>
            <p:nvPr/>
          </p:nvSpPr>
          <p:spPr>
            <a:xfrm>
              <a:off x="5387725" y="5139175"/>
              <a:ext cx="41800" cy="17450"/>
            </a:xfrm>
            <a:custGeom>
              <a:avLst/>
              <a:gdLst/>
              <a:ahLst/>
              <a:cxnLst/>
              <a:rect l="l" t="t" r="r" b="b"/>
              <a:pathLst>
                <a:path w="1672" h="698" extrusionOk="0">
                  <a:moveTo>
                    <a:pt x="1672" y="1"/>
                  </a:moveTo>
                  <a:cubicBezTo>
                    <a:pt x="1075" y="1"/>
                    <a:pt x="478" y="61"/>
                    <a:pt x="1" y="498"/>
                  </a:cubicBezTo>
                  <a:cubicBezTo>
                    <a:pt x="140" y="518"/>
                    <a:pt x="319" y="538"/>
                    <a:pt x="418" y="697"/>
                  </a:cubicBezTo>
                  <a:cubicBezTo>
                    <a:pt x="816" y="498"/>
                    <a:pt x="1314" y="538"/>
                    <a:pt x="1672" y="220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8030;p9">
              <a:extLst>
                <a:ext uri="{FF2B5EF4-FFF2-40B4-BE49-F238E27FC236}">
                  <a16:creationId xmlns:a16="http://schemas.microsoft.com/office/drawing/2014/main" id="{77AB0663-3051-4E59-9D25-D0732515C310}"/>
                </a:ext>
              </a:extLst>
            </p:cNvPr>
            <p:cNvSpPr/>
            <p:nvPr/>
          </p:nvSpPr>
          <p:spPr>
            <a:xfrm>
              <a:off x="4687500" y="3798425"/>
              <a:ext cx="35825" cy="23575"/>
            </a:xfrm>
            <a:custGeom>
              <a:avLst/>
              <a:gdLst/>
              <a:ahLst/>
              <a:cxnLst/>
              <a:rect l="l" t="t" r="r" b="b"/>
              <a:pathLst>
                <a:path w="1433" h="943" extrusionOk="0">
                  <a:moveTo>
                    <a:pt x="379" y="0"/>
                  </a:moveTo>
                  <a:cubicBezTo>
                    <a:pt x="299" y="119"/>
                    <a:pt x="160" y="139"/>
                    <a:pt x="1" y="179"/>
                  </a:cubicBezTo>
                  <a:cubicBezTo>
                    <a:pt x="299" y="477"/>
                    <a:pt x="776" y="517"/>
                    <a:pt x="1055" y="895"/>
                  </a:cubicBezTo>
                  <a:cubicBezTo>
                    <a:pt x="1134" y="919"/>
                    <a:pt x="1210" y="943"/>
                    <a:pt x="1273" y="943"/>
                  </a:cubicBezTo>
                  <a:cubicBezTo>
                    <a:pt x="1368" y="943"/>
                    <a:pt x="1433" y="888"/>
                    <a:pt x="1433" y="696"/>
                  </a:cubicBezTo>
                  <a:cubicBezTo>
                    <a:pt x="1373" y="617"/>
                    <a:pt x="1314" y="557"/>
                    <a:pt x="1254" y="537"/>
                  </a:cubicBezTo>
                  <a:cubicBezTo>
                    <a:pt x="1135" y="497"/>
                    <a:pt x="975" y="458"/>
                    <a:pt x="936" y="318"/>
                  </a:cubicBezTo>
                  <a:cubicBezTo>
                    <a:pt x="876" y="139"/>
                    <a:pt x="757" y="2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8031;p9">
              <a:extLst>
                <a:ext uri="{FF2B5EF4-FFF2-40B4-BE49-F238E27FC236}">
                  <a16:creationId xmlns:a16="http://schemas.microsoft.com/office/drawing/2014/main" id="{5ECA8811-129C-4A2F-8828-4E9C47E11EE5}"/>
                </a:ext>
              </a:extLst>
            </p:cNvPr>
            <p:cNvSpPr/>
            <p:nvPr/>
          </p:nvSpPr>
          <p:spPr>
            <a:xfrm>
              <a:off x="4701425" y="3790950"/>
              <a:ext cx="20425" cy="15450"/>
            </a:xfrm>
            <a:custGeom>
              <a:avLst/>
              <a:gdLst/>
              <a:ahLst/>
              <a:cxnLst/>
              <a:rect l="l" t="t" r="r" b="b"/>
              <a:pathLst>
                <a:path w="817" h="618" extrusionOk="0">
                  <a:moveTo>
                    <a:pt x="319" y="1"/>
                  </a:moveTo>
                  <a:cubicBezTo>
                    <a:pt x="140" y="21"/>
                    <a:pt x="40" y="140"/>
                    <a:pt x="1" y="299"/>
                  </a:cubicBezTo>
                  <a:cubicBezTo>
                    <a:pt x="120" y="399"/>
                    <a:pt x="239" y="518"/>
                    <a:pt x="379" y="617"/>
                  </a:cubicBezTo>
                  <a:cubicBezTo>
                    <a:pt x="816" y="379"/>
                    <a:pt x="518" y="18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8032;p9">
              <a:extLst>
                <a:ext uri="{FF2B5EF4-FFF2-40B4-BE49-F238E27FC236}">
                  <a16:creationId xmlns:a16="http://schemas.microsoft.com/office/drawing/2014/main" id="{DB14D707-3218-4CA9-8A5B-05279234F36A}"/>
                </a:ext>
              </a:extLst>
            </p:cNvPr>
            <p:cNvSpPr/>
            <p:nvPr/>
          </p:nvSpPr>
          <p:spPr>
            <a:xfrm>
              <a:off x="4691975" y="37939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60"/>
                    <a:pt x="120" y="99"/>
                    <a:pt x="180" y="159"/>
                  </a:cubicBezTo>
                  <a:cubicBezTo>
                    <a:pt x="18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8033;p9">
              <a:extLst>
                <a:ext uri="{FF2B5EF4-FFF2-40B4-BE49-F238E27FC236}">
                  <a16:creationId xmlns:a16="http://schemas.microsoft.com/office/drawing/2014/main" id="{9C232BE7-0383-47B3-8683-6F111D1440B8}"/>
                </a:ext>
              </a:extLst>
            </p:cNvPr>
            <p:cNvSpPr/>
            <p:nvPr/>
          </p:nvSpPr>
          <p:spPr>
            <a:xfrm>
              <a:off x="4713850" y="3815325"/>
              <a:ext cx="49275" cy="31050"/>
            </a:xfrm>
            <a:custGeom>
              <a:avLst/>
              <a:gdLst/>
              <a:ahLst/>
              <a:cxnLst/>
              <a:rect l="l" t="t" r="r" b="b"/>
              <a:pathLst>
                <a:path w="1971" h="1242" extrusionOk="0">
                  <a:moveTo>
                    <a:pt x="379" y="0"/>
                  </a:moveTo>
                  <a:cubicBezTo>
                    <a:pt x="299" y="140"/>
                    <a:pt x="140" y="160"/>
                    <a:pt x="1" y="199"/>
                  </a:cubicBezTo>
                  <a:cubicBezTo>
                    <a:pt x="21" y="239"/>
                    <a:pt x="21" y="299"/>
                    <a:pt x="21" y="339"/>
                  </a:cubicBezTo>
                  <a:cubicBezTo>
                    <a:pt x="240" y="458"/>
                    <a:pt x="498" y="557"/>
                    <a:pt x="717" y="697"/>
                  </a:cubicBezTo>
                  <a:cubicBezTo>
                    <a:pt x="1089" y="752"/>
                    <a:pt x="1269" y="1242"/>
                    <a:pt x="1680" y="1242"/>
                  </a:cubicBezTo>
                  <a:cubicBezTo>
                    <a:pt x="1709" y="1242"/>
                    <a:pt x="1740" y="1239"/>
                    <a:pt x="1771" y="1234"/>
                  </a:cubicBezTo>
                  <a:lnTo>
                    <a:pt x="1831" y="1214"/>
                  </a:lnTo>
                  <a:cubicBezTo>
                    <a:pt x="1871" y="1154"/>
                    <a:pt x="1911" y="1134"/>
                    <a:pt x="1931" y="1095"/>
                  </a:cubicBezTo>
                  <a:lnTo>
                    <a:pt x="1970" y="1015"/>
                  </a:lnTo>
                  <a:cubicBezTo>
                    <a:pt x="1771" y="836"/>
                    <a:pt x="1473" y="816"/>
                    <a:pt x="1234" y="697"/>
                  </a:cubicBezTo>
                  <a:cubicBezTo>
                    <a:pt x="1175" y="657"/>
                    <a:pt x="1175" y="597"/>
                    <a:pt x="1214" y="538"/>
                  </a:cubicBezTo>
                  <a:cubicBezTo>
                    <a:pt x="1135" y="319"/>
                    <a:pt x="876" y="319"/>
                    <a:pt x="717" y="160"/>
                  </a:cubicBezTo>
                  <a:cubicBezTo>
                    <a:pt x="677" y="100"/>
                    <a:pt x="598" y="4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8034;p9">
              <a:extLst>
                <a:ext uri="{FF2B5EF4-FFF2-40B4-BE49-F238E27FC236}">
                  <a16:creationId xmlns:a16="http://schemas.microsoft.com/office/drawing/2014/main" id="{07A0D3EA-25C4-4A4B-89CF-EAF9BE93DA54}"/>
                </a:ext>
              </a:extLst>
            </p:cNvPr>
            <p:cNvSpPr/>
            <p:nvPr/>
          </p:nvSpPr>
          <p:spPr>
            <a:xfrm>
              <a:off x="4718825" y="3811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41" y="60"/>
                    <a:pt x="120" y="100"/>
                    <a:pt x="180" y="159"/>
                  </a:cubicBezTo>
                  <a:cubicBezTo>
                    <a:pt x="14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8035;p9">
              <a:extLst>
                <a:ext uri="{FF2B5EF4-FFF2-40B4-BE49-F238E27FC236}">
                  <a16:creationId xmlns:a16="http://schemas.microsoft.com/office/drawing/2014/main" id="{EA42CF3D-1C18-47AF-A50A-7ACE6E386E9C}"/>
                </a:ext>
              </a:extLst>
            </p:cNvPr>
            <p:cNvSpPr/>
            <p:nvPr/>
          </p:nvSpPr>
          <p:spPr>
            <a:xfrm>
              <a:off x="5427025" y="4187150"/>
              <a:ext cx="199450" cy="33625"/>
            </a:xfrm>
            <a:custGeom>
              <a:avLst/>
              <a:gdLst/>
              <a:ahLst/>
              <a:cxnLst/>
              <a:rect l="l" t="t" r="r" b="b"/>
              <a:pathLst>
                <a:path w="7978" h="1345" extrusionOk="0">
                  <a:moveTo>
                    <a:pt x="6824" y="0"/>
                  </a:moveTo>
                  <a:cubicBezTo>
                    <a:pt x="6114" y="0"/>
                    <a:pt x="5421" y="174"/>
                    <a:pt x="4720" y="174"/>
                  </a:cubicBezTo>
                  <a:cubicBezTo>
                    <a:pt x="4639" y="174"/>
                    <a:pt x="4557" y="172"/>
                    <a:pt x="4476" y="166"/>
                  </a:cubicBezTo>
                  <a:lnTo>
                    <a:pt x="3601" y="166"/>
                  </a:lnTo>
                  <a:cubicBezTo>
                    <a:pt x="3491" y="97"/>
                    <a:pt x="3372" y="82"/>
                    <a:pt x="3250" y="82"/>
                  </a:cubicBezTo>
                  <a:cubicBezTo>
                    <a:pt x="3159" y="82"/>
                    <a:pt x="3066" y="90"/>
                    <a:pt x="2975" y="90"/>
                  </a:cubicBezTo>
                  <a:cubicBezTo>
                    <a:pt x="2945" y="90"/>
                    <a:pt x="2914" y="89"/>
                    <a:pt x="2885" y="87"/>
                  </a:cubicBezTo>
                  <a:cubicBezTo>
                    <a:pt x="2308" y="266"/>
                    <a:pt x="1691" y="286"/>
                    <a:pt x="1094" y="286"/>
                  </a:cubicBezTo>
                  <a:cubicBezTo>
                    <a:pt x="716" y="306"/>
                    <a:pt x="318" y="226"/>
                    <a:pt x="40" y="584"/>
                  </a:cubicBezTo>
                  <a:cubicBezTo>
                    <a:pt x="20" y="684"/>
                    <a:pt x="0" y="783"/>
                    <a:pt x="0" y="882"/>
                  </a:cubicBezTo>
                  <a:cubicBezTo>
                    <a:pt x="20" y="1101"/>
                    <a:pt x="139" y="1260"/>
                    <a:pt x="338" y="1320"/>
                  </a:cubicBezTo>
                  <a:cubicBezTo>
                    <a:pt x="538" y="1337"/>
                    <a:pt x="737" y="1344"/>
                    <a:pt x="935" y="1344"/>
                  </a:cubicBezTo>
                  <a:cubicBezTo>
                    <a:pt x="2632" y="1344"/>
                    <a:pt x="4276" y="795"/>
                    <a:pt x="5968" y="723"/>
                  </a:cubicBezTo>
                  <a:cubicBezTo>
                    <a:pt x="6054" y="720"/>
                    <a:pt x="6138" y="718"/>
                    <a:pt x="6222" y="718"/>
                  </a:cubicBezTo>
                  <a:cubicBezTo>
                    <a:pt x="6657" y="718"/>
                    <a:pt x="7053" y="777"/>
                    <a:pt x="7420" y="1061"/>
                  </a:cubicBezTo>
                  <a:lnTo>
                    <a:pt x="7480" y="1061"/>
                  </a:lnTo>
                  <a:cubicBezTo>
                    <a:pt x="7520" y="1121"/>
                    <a:pt x="7579" y="1181"/>
                    <a:pt x="7659" y="1221"/>
                  </a:cubicBezTo>
                  <a:cubicBezTo>
                    <a:pt x="7699" y="1221"/>
                    <a:pt x="7758" y="1221"/>
                    <a:pt x="7798" y="1260"/>
                  </a:cubicBezTo>
                  <a:cubicBezTo>
                    <a:pt x="7957" y="1201"/>
                    <a:pt x="7977" y="1081"/>
                    <a:pt x="7957" y="942"/>
                  </a:cubicBezTo>
                  <a:cubicBezTo>
                    <a:pt x="7898" y="803"/>
                    <a:pt x="7818" y="703"/>
                    <a:pt x="7778" y="584"/>
                  </a:cubicBezTo>
                  <a:cubicBezTo>
                    <a:pt x="7599" y="405"/>
                    <a:pt x="7420" y="246"/>
                    <a:pt x="7281" y="27"/>
                  </a:cubicBezTo>
                  <a:cubicBezTo>
                    <a:pt x="7128" y="8"/>
                    <a:pt x="6976" y="0"/>
                    <a:pt x="6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8036;p9">
              <a:extLst>
                <a:ext uri="{FF2B5EF4-FFF2-40B4-BE49-F238E27FC236}">
                  <a16:creationId xmlns:a16="http://schemas.microsoft.com/office/drawing/2014/main" id="{D2360808-B417-4101-8726-D75ADDFB0457}"/>
                </a:ext>
              </a:extLst>
            </p:cNvPr>
            <p:cNvSpPr/>
            <p:nvPr/>
          </p:nvSpPr>
          <p:spPr>
            <a:xfrm>
              <a:off x="5385250" y="4186825"/>
              <a:ext cx="116400" cy="24375"/>
            </a:xfrm>
            <a:custGeom>
              <a:avLst/>
              <a:gdLst/>
              <a:ahLst/>
              <a:cxnLst/>
              <a:rect l="l" t="t" r="r" b="b"/>
              <a:pathLst>
                <a:path w="4656" h="975" extrusionOk="0">
                  <a:moveTo>
                    <a:pt x="3163" y="0"/>
                  </a:moveTo>
                  <a:cubicBezTo>
                    <a:pt x="2885" y="20"/>
                    <a:pt x="2586" y="20"/>
                    <a:pt x="2308" y="60"/>
                  </a:cubicBezTo>
                  <a:cubicBezTo>
                    <a:pt x="2129" y="179"/>
                    <a:pt x="1910" y="80"/>
                    <a:pt x="1731" y="179"/>
                  </a:cubicBezTo>
                  <a:cubicBezTo>
                    <a:pt x="1174" y="319"/>
                    <a:pt x="577" y="458"/>
                    <a:pt x="0" y="597"/>
                  </a:cubicBezTo>
                  <a:cubicBezTo>
                    <a:pt x="127" y="928"/>
                    <a:pt x="368" y="966"/>
                    <a:pt x="619" y="966"/>
                  </a:cubicBezTo>
                  <a:cubicBezTo>
                    <a:pt x="694" y="966"/>
                    <a:pt x="770" y="962"/>
                    <a:pt x="844" y="962"/>
                  </a:cubicBezTo>
                  <a:cubicBezTo>
                    <a:pt x="910" y="962"/>
                    <a:pt x="974" y="965"/>
                    <a:pt x="1035" y="975"/>
                  </a:cubicBezTo>
                  <a:cubicBezTo>
                    <a:pt x="1293" y="975"/>
                    <a:pt x="1532" y="915"/>
                    <a:pt x="1731" y="716"/>
                  </a:cubicBezTo>
                  <a:cubicBezTo>
                    <a:pt x="1903" y="601"/>
                    <a:pt x="2085" y="570"/>
                    <a:pt x="2264" y="570"/>
                  </a:cubicBezTo>
                  <a:cubicBezTo>
                    <a:pt x="2458" y="570"/>
                    <a:pt x="2650" y="607"/>
                    <a:pt x="2825" y="617"/>
                  </a:cubicBezTo>
                  <a:cubicBezTo>
                    <a:pt x="2929" y="627"/>
                    <a:pt x="3032" y="632"/>
                    <a:pt x="3134" y="632"/>
                  </a:cubicBezTo>
                  <a:cubicBezTo>
                    <a:pt x="3655" y="632"/>
                    <a:pt x="4143" y="502"/>
                    <a:pt x="4575" y="219"/>
                  </a:cubicBezTo>
                  <a:cubicBezTo>
                    <a:pt x="4595" y="219"/>
                    <a:pt x="4595" y="199"/>
                    <a:pt x="4615" y="179"/>
                  </a:cubicBezTo>
                  <a:cubicBezTo>
                    <a:pt x="4655" y="120"/>
                    <a:pt x="4615" y="100"/>
                    <a:pt x="4556" y="80"/>
                  </a:cubicBezTo>
                  <a:cubicBezTo>
                    <a:pt x="4078" y="60"/>
                    <a:pt x="3621" y="20"/>
                    <a:pt x="3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8037;p9">
              <a:extLst>
                <a:ext uri="{FF2B5EF4-FFF2-40B4-BE49-F238E27FC236}">
                  <a16:creationId xmlns:a16="http://schemas.microsoft.com/office/drawing/2014/main" id="{86799725-F30A-40AA-8BB0-7FCB201E0F25}"/>
                </a:ext>
              </a:extLst>
            </p:cNvPr>
            <p:cNvSpPr/>
            <p:nvPr/>
          </p:nvSpPr>
          <p:spPr>
            <a:xfrm>
              <a:off x="5499125" y="4187875"/>
              <a:ext cx="17425" cy="4450"/>
            </a:xfrm>
            <a:custGeom>
              <a:avLst/>
              <a:gdLst/>
              <a:ahLst/>
              <a:cxnLst/>
              <a:rect l="l" t="t" r="r" b="b"/>
              <a:pathLst>
                <a:path w="697" h="178" extrusionOk="0">
                  <a:moveTo>
                    <a:pt x="356" y="0"/>
                  </a:moveTo>
                  <a:cubicBezTo>
                    <a:pt x="239" y="0"/>
                    <a:pt x="115" y="28"/>
                    <a:pt x="1" y="38"/>
                  </a:cubicBezTo>
                  <a:cubicBezTo>
                    <a:pt x="20" y="78"/>
                    <a:pt x="20" y="137"/>
                    <a:pt x="20" y="177"/>
                  </a:cubicBezTo>
                  <a:cubicBezTo>
                    <a:pt x="239" y="177"/>
                    <a:pt x="458" y="157"/>
                    <a:pt x="697" y="157"/>
                  </a:cubicBezTo>
                  <a:cubicBezTo>
                    <a:pt x="604" y="33"/>
                    <a:pt x="484" y="0"/>
                    <a:pt x="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8038;p9">
              <a:extLst>
                <a:ext uri="{FF2B5EF4-FFF2-40B4-BE49-F238E27FC236}">
                  <a16:creationId xmlns:a16="http://schemas.microsoft.com/office/drawing/2014/main" id="{8BA51C11-D8CB-4CA0-8923-E079945363A6}"/>
                </a:ext>
              </a:extLst>
            </p:cNvPr>
            <p:cNvSpPr/>
            <p:nvPr/>
          </p:nvSpPr>
          <p:spPr>
            <a:xfrm>
              <a:off x="5410100" y="4402150"/>
              <a:ext cx="45775" cy="9275"/>
            </a:xfrm>
            <a:custGeom>
              <a:avLst/>
              <a:gdLst/>
              <a:ahLst/>
              <a:cxnLst/>
              <a:rect l="l" t="t" r="r" b="b"/>
              <a:pathLst>
                <a:path w="1831" h="371" extrusionOk="0">
                  <a:moveTo>
                    <a:pt x="1294" y="1"/>
                  </a:moveTo>
                  <a:cubicBezTo>
                    <a:pt x="876" y="200"/>
                    <a:pt x="399" y="120"/>
                    <a:pt x="1" y="339"/>
                  </a:cubicBezTo>
                  <a:cubicBezTo>
                    <a:pt x="162" y="359"/>
                    <a:pt x="321" y="370"/>
                    <a:pt x="478" y="370"/>
                  </a:cubicBezTo>
                  <a:cubicBezTo>
                    <a:pt x="940" y="370"/>
                    <a:pt x="1385" y="273"/>
                    <a:pt x="1831" y="21"/>
                  </a:cubicBezTo>
                  <a:cubicBezTo>
                    <a:pt x="1632" y="21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8039;p9">
              <a:extLst>
                <a:ext uri="{FF2B5EF4-FFF2-40B4-BE49-F238E27FC236}">
                  <a16:creationId xmlns:a16="http://schemas.microsoft.com/office/drawing/2014/main" id="{97B8A879-DE79-4F63-AA66-BFBC2B84489E}"/>
                </a:ext>
              </a:extLst>
            </p:cNvPr>
            <p:cNvSpPr/>
            <p:nvPr/>
          </p:nvSpPr>
          <p:spPr>
            <a:xfrm>
              <a:off x="5452875" y="4428475"/>
              <a:ext cx="12950" cy="25650"/>
            </a:xfrm>
            <a:custGeom>
              <a:avLst/>
              <a:gdLst/>
              <a:ahLst/>
              <a:cxnLst/>
              <a:rect l="l" t="t" r="r" b="b"/>
              <a:pathLst>
                <a:path w="518" h="1026" extrusionOk="0">
                  <a:moveTo>
                    <a:pt x="367" y="0"/>
                  </a:moveTo>
                  <a:cubicBezTo>
                    <a:pt x="305" y="0"/>
                    <a:pt x="195" y="145"/>
                    <a:pt x="120" y="201"/>
                  </a:cubicBezTo>
                  <a:cubicBezTo>
                    <a:pt x="120" y="261"/>
                    <a:pt x="100" y="301"/>
                    <a:pt x="100" y="360"/>
                  </a:cubicBezTo>
                  <a:cubicBezTo>
                    <a:pt x="1" y="539"/>
                    <a:pt x="1" y="738"/>
                    <a:pt x="100" y="897"/>
                  </a:cubicBezTo>
                  <a:cubicBezTo>
                    <a:pt x="169" y="955"/>
                    <a:pt x="251" y="1025"/>
                    <a:pt x="312" y="1025"/>
                  </a:cubicBezTo>
                  <a:cubicBezTo>
                    <a:pt x="357" y="1025"/>
                    <a:pt x="390" y="987"/>
                    <a:pt x="398" y="877"/>
                  </a:cubicBezTo>
                  <a:cubicBezTo>
                    <a:pt x="418" y="698"/>
                    <a:pt x="378" y="539"/>
                    <a:pt x="478" y="380"/>
                  </a:cubicBezTo>
                  <a:cubicBezTo>
                    <a:pt x="458" y="261"/>
                    <a:pt x="518" y="82"/>
                    <a:pt x="378" y="2"/>
                  </a:cubicBezTo>
                  <a:cubicBezTo>
                    <a:pt x="375" y="1"/>
                    <a:pt x="371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8040;p9">
              <a:extLst>
                <a:ext uri="{FF2B5EF4-FFF2-40B4-BE49-F238E27FC236}">
                  <a16:creationId xmlns:a16="http://schemas.microsoft.com/office/drawing/2014/main" id="{33D09E6F-29D2-4653-9EB6-AC97E64B4C16}"/>
                </a:ext>
              </a:extLst>
            </p:cNvPr>
            <p:cNvSpPr/>
            <p:nvPr/>
          </p:nvSpPr>
          <p:spPr>
            <a:xfrm>
              <a:off x="5463325" y="4398175"/>
              <a:ext cx="23400" cy="5075"/>
            </a:xfrm>
            <a:custGeom>
              <a:avLst/>
              <a:gdLst/>
              <a:ahLst/>
              <a:cxnLst/>
              <a:rect l="l" t="t" r="r" b="b"/>
              <a:pathLst>
                <a:path w="936" h="203" extrusionOk="0">
                  <a:moveTo>
                    <a:pt x="768" y="0"/>
                  </a:moveTo>
                  <a:cubicBezTo>
                    <a:pt x="492" y="0"/>
                    <a:pt x="232" y="14"/>
                    <a:pt x="0" y="180"/>
                  </a:cubicBezTo>
                  <a:cubicBezTo>
                    <a:pt x="19" y="178"/>
                    <a:pt x="38" y="178"/>
                    <a:pt x="57" y="178"/>
                  </a:cubicBezTo>
                  <a:cubicBezTo>
                    <a:pt x="185" y="178"/>
                    <a:pt x="323" y="202"/>
                    <a:pt x="458" y="202"/>
                  </a:cubicBezTo>
                  <a:cubicBezTo>
                    <a:pt x="626" y="202"/>
                    <a:pt x="791" y="165"/>
                    <a:pt x="935" y="1"/>
                  </a:cubicBezTo>
                  <a:cubicBezTo>
                    <a:pt x="879" y="1"/>
                    <a:pt x="823" y="0"/>
                    <a:pt x="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8041;p9">
              <a:extLst>
                <a:ext uri="{FF2B5EF4-FFF2-40B4-BE49-F238E27FC236}">
                  <a16:creationId xmlns:a16="http://schemas.microsoft.com/office/drawing/2014/main" id="{FDE61800-8DF6-43BF-8E13-602C0CD6B02A}"/>
                </a:ext>
              </a:extLst>
            </p:cNvPr>
            <p:cNvSpPr/>
            <p:nvPr/>
          </p:nvSpPr>
          <p:spPr>
            <a:xfrm>
              <a:off x="5600075" y="5067850"/>
              <a:ext cx="48275" cy="21625"/>
            </a:xfrm>
            <a:custGeom>
              <a:avLst/>
              <a:gdLst/>
              <a:ahLst/>
              <a:cxnLst/>
              <a:rect l="l" t="t" r="r" b="b"/>
              <a:pathLst>
                <a:path w="1931" h="865" extrusionOk="0">
                  <a:moveTo>
                    <a:pt x="1679" y="1"/>
                  </a:moveTo>
                  <a:cubicBezTo>
                    <a:pt x="1601" y="1"/>
                    <a:pt x="1506" y="25"/>
                    <a:pt x="1393" y="69"/>
                  </a:cubicBezTo>
                  <a:cubicBezTo>
                    <a:pt x="936" y="228"/>
                    <a:pt x="399" y="228"/>
                    <a:pt x="1" y="586"/>
                  </a:cubicBezTo>
                  <a:cubicBezTo>
                    <a:pt x="31" y="805"/>
                    <a:pt x="120" y="865"/>
                    <a:pt x="230" y="865"/>
                  </a:cubicBezTo>
                  <a:cubicBezTo>
                    <a:pt x="339" y="865"/>
                    <a:pt x="468" y="805"/>
                    <a:pt x="578" y="785"/>
                  </a:cubicBezTo>
                  <a:cubicBezTo>
                    <a:pt x="621" y="788"/>
                    <a:pt x="663" y="790"/>
                    <a:pt x="705" y="790"/>
                  </a:cubicBezTo>
                  <a:cubicBezTo>
                    <a:pt x="1147" y="790"/>
                    <a:pt x="1531" y="605"/>
                    <a:pt x="1930" y="387"/>
                  </a:cubicBezTo>
                  <a:cubicBezTo>
                    <a:pt x="1930" y="115"/>
                    <a:pt x="1846" y="1"/>
                    <a:pt x="1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8042;p9">
              <a:extLst>
                <a:ext uri="{FF2B5EF4-FFF2-40B4-BE49-F238E27FC236}">
                  <a16:creationId xmlns:a16="http://schemas.microsoft.com/office/drawing/2014/main" id="{CD5A6AEF-6D36-4422-AE3E-F8C46F897B14}"/>
                </a:ext>
              </a:extLst>
            </p:cNvPr>
            <p:cNvSpPr/>
            <p:nvPr/>
          </p:nvSpPr>
          <p:spPr>
            <a:xfrm>
              <a:off x="5564775" y="5082000"/>
              <a:ext cx="49750" cy="22400"/>
            </a:xfrm>
            <a:custGeom>
              <a:avLst/>
              <a:gdLst/>
              <a:ahLst/>
              <a:cxnLst/>
              <a:rect l="l" t="t" r="r" b="b"/>
              <a:pathLst>
                <a:path w="1990" h="896" extrusionOk="0">
                  <a:moveTo>
                    <a:pt x="1413" y="0"/>
                  </a:moveTo>
                  <a:cubicBezTo>
                    <a:pt x="896" y="60"/>
                    <a:pt x="458" y="279"/>
                    <a:pt x="0" y="478"/>
                  </a:cubicBezTo>
                  <a:cubicBezTo>
                    <a:pt x="0" y="517"/>
                    <a:pt x="0" y="597"/>
                    <a:pt x="20" y="657"/>
                  </a:cubicBezTo>
                  <a:cubicBezTo>
                    <a:pt x="80" y="716"/>
                    <a:pt x="120" y="796"/>
                    <a:pt x="199" y="836"/>
                  </a:cubicBezTo>
                  <a:cubicBezTo>
                    <a:pt x="239" y="875"/>
                    <a:pt x="319" y="875"/>
                    <a:pt x="378" y="895"/>
                  </a:cubicBezTo>
                  <a:cubicBezTo>
                    <a:pt x="915" y="677"/>
                    <a:pt x="1433" y="418"/>
                    <a:pt x="1990" y="199"/>
                  </a:cubicBezTo>
                  <a:cubicBezTo>
                    <a:pt x="1791" y="179"/>
                    <a:pt x="1552" y="219"/>
                    <a:pt x="1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8043;p9">
              <a:extLst>
                <a:ext uri="{FF2B5EF4-FFF2-40B4-BE49-F238E27FC236}">
                  <a16:creationId xmlns:a16="http://schemas.microsoft.com/office/drawing/2014/main" id="{6F75D1F6-260E-4EC4-BDE7-4DBD7D5D0597}"/>
                </a:ext>
              </a:extLst>
            </p:cNvPr>
            <p:cNvSpPr/>
            <p:nvPr/>
          </p:nvSpPr>
          <p:spPr>
            <a:xfrm>
              <a:off x="5663750" y="5053150"/>
              <a:ext cx="33325" cy="19425"/>
            </a:xfrm>
            <a:custGeom>
              <a:avLst/>
              <a:gdLst/>
              <a:ahLst/>
              <a:cxnLst/>
              <a:rect l="l" t="t" r="r" b="b"/>
              <a:pathLst>
                <a:path w="1333" h="777" extrusionOk="0">
                  <a:moveTo>
                    <a:pt x="1050" y="0"/>
                  </a:moveTo>
                  <a:cubicBezTo>
                    <a:pt x="917" y="0"/>
                    <a:pt x="762" y="70"/>
                    <a:pt x="617" y="80"/>
                  </a:cubicBezTo>
                  <a:cubicBezTo>
                    <a:pt x="418" y="160"/>
                    <a:pt x="100" y="60"/>
                    <a:pt x="80" y="438"/>
                  </a:cubicBezTo>
                  <a:cubicBezTo>
                    <a:pt x="100" y="557"/>
                    <a:pt x="0" y="677"/>
                    <a:pt x="100" y="776"/>
                  </a:cubicBezTo>
                  <a:cubicBezTo>
                    <a:pt x="577" y="736"/>
                    <a:pt x="915" y="458"/>
                    <a:pt x="1333" y="279"/>
                  </a:cubicBezTo>
                  <a:cubicBezTo>
                    <a:pt x="1276" y="59"/>
                    <a:pt x="1172" y="0"/>
                    <a:pt x="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8044;p9">
              <a:extLst>
                <a:ext uri="{FF2B5EF4-FFF2-40B4-BE49-F238E27FC236}">
                  <a16:creationId xmlns:a16="http://schemas.microsoft.com/office/drawing/2014/main" id="{F37280B5-8940-44F1-B916-5F9C5164D0B9}"/>
                </a:ext>
              </a:extLst>
            </p:cNvPr>
            <p:cNvSpPr/>
            <p:nvPr/>
          </p:nvSpPr>
          <p:spPr>
            <a:xfrm>
              <a:off x="5679150" y="5051150"/>
              <a:ext cx="41300" cy="8975"/>
            </a:xfrm>
            <a:custGeom>
              <a:avLst/>
              <a:gdLst/>
              <a:ahLst/>
              <a:cxnLst/>
              <a:rect l="l" t="t" r="r" b="b"/>
              <a:pathLst>
                <a:path w="1652" h="359" extrusionOk="0">
                  <a:moveTo>
                    <a:pt x="621" y="1"/>
                  </a:moveTo>
                  <a:cubicBezTo>
                    <a:pt x="408" y="1"/>
                    <a:pt x="200" y="33"/>
                    <a:pt x="1" y="160"/>
                  </a:cubicBezTo>
                  <a:cubicBezTo>
                    <a:pt x="259" y="240"/>
                    <a:pt x="558" y="100"/>
                    <a:pt x="717" y="359"/>
                  </a:cubicBezTo>
                  <a:lnTo>
                    <a:pt x="1075" y="359"/>
                  </a:lnTo>
                  <a:cubicBezTo>
                    <a:pt x="1093" y="332"/>
                    <a:pt x="1119" y="321"/>
                    <a:pt x="1148" y="321"/>
                  </a:cubicBezTo>
                  <a:cubicBezTo>
                    <a:pt x="1182" y="321"/>
                    <a:pt x="1221" y="337"/>
                    <a:pt x="1254" y="359"/>
                  </a:cubicBezTo>
                  <a:cubicBezTo>
                    <a:pt x="1413" y="339"/>
                    <a:pt x="1652" y="359"/>
                    <a:pt x="1592" y="1"/>
                  </a:cubicBezTo>
                  <a:lnTo>
                    <a:pt x="1592" y="1"/>
                  </a:lnTo>
                  <a:cubicBezTo>
                    <a:pt x="1485" y="25"/>
                    <a:pt x="1376" y="33"/>
                    <a:pt x="1268" y="33"/>
                  </a:cubicBezTo>
                  <a:cubicBezTo>
                    <a:pt x="1051" y="33"/>
                    <a:pt x="834" y="1"/>
                    <a:pt x="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8045;p9">
              <a:extLst>
                <a:ext uri="{FF2B5EF4-FFF2-40B4-BE49-F238E27FC236}">
                  <a16:creationId xmlns:a16="http://schemas.microsoft.com/office/drawing/2014/main" id="{BFBE5B8C-B7D8-48BB-B28C-8F46B86C888F}"/>
                </a:ext>
              </a:extLst>
            </p:cNvPr>
            <p:cNvSpPr/>
            <p:nvPr/>
          </p:nvSpPr>
          <p:spPr>
            <a:xfrm>
              <a:off x="5635900" y="5064100"/>
              <a:ext cx="34325" cy="13450"/>
            </a:xfrm>
            <a:custGeom>
              <a:avLst/>
              <a:gdLst/>
              <a:ahLst/>
              <a:cxnLst/>
              <a:rect l="l" t="t" r="r" b="b"/>
              <a:pathLst>
                <a:path w="1373" h="538" extrusionOk="0">
                  <a:moveTo>
                    <a:pt x="1194" y="0"/>
                  </a:moveTo>
                  <a:cubicBezTo>
                    <a:pt x="1113" y="7"/>
                    <a:pt x="1033" y="9"/>
                    <a:pt x="954" y="9"/>
                  </a:cubicBezTo>
                  <a:cubicBezTo>
                    <a:pt x="867" y="9"/>
                    <a:pt x="782" y="7"/>
                    <a:pt x="698" y="7"/>
                  </a:cubicBezTo>
                  <a:cubicBezTo>
                    <a:pt x="445" y="7"/>
                    <a:pt x="207" y="28"/>
                    <a:pt x="0" y="199"/>
                  </a:cubicBezTo>
                  <a:cubicBezTo>
                    <a:pt x="219" y="219"/>
                    <a:pt x="418" y="298"/>
                    <a:pt x="517" y="537"/>
                  </a:cubicBezTo>
                  <a:cubicBezTo>
                    <a:pt x="736" y="497"/>
                    <a:pt x="995" y="418"/>
                    <a:pt x="1214" y="378"/>
                  </a:cubicBezTo>
                  <a:cubicBezTo>
                    <a:pt x="1253" y="239"/>
                    <a:pt x="1373" y="100"/>
                    <a:pt x="1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8046;p9">
              <a:extLst>
                <a:ext uri="{FF2B5EF4-FFF2-40B4-BE49-F238E27FC236}">
                  <a16:creationId xmlns:a16="http://schemas.microsoft.com/office/drawing/2014/main" id="{1CB8F1E1-7B82-4612-A6A6-51F8DBF40B01}"/>
                </a:ext>
              </a:extLst>
            </p:cNvPr>
            <p:cNvSpPr/>
            <p:nvPr/>
          </p:nvSpPr>
          <p:spPr>
            <a:xfrm>
              <a:off x="5529950" y="5100625"/>
              <a:ext cx="17450" cy="7125"/>
            </a:xfrm>
            <a:custGeom>
              <a:avLst/>
              <a:gdLst/>
              <a:ahLst/>
              <a:cxnLst/>
              <a:rect l="l" t="t" r="r" b="b"/>
              <a:pathLst>
                <a:path w="698" h="285" extrusionOk="0">
                  <a:moveTo>
                    <a:pt x="570" y="1"/>
                  </a:moveTo>
                  <a:cubicBezTo>
                    <a:pt x="374" y="1"/>
                    <a:pt x="181" y="72"/>
                    <a:pt x="1" y="170"/>
                  </a:cubicBezTo>
                  <a:cubicBezTo>
                    <a:pt x="90" y="253"/>
                    <a:pt x="170" y="285"/>
                    <a:pt x="244" y="285"/>
                  </a:cubicBezTo>
                  <a:cubicBezTo>
                    <a:pt x="418" y="285"/>
                    <a:pt x="558" y="109"/>
                    <a:pt x="697" y="11"/>
                  </a:cubicBezTo>
                  <a:cubicBezTo>
                    <a:pt x="655" y="4"/>
                    <a:pt x="613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8047;p9">
              <a:extLst>
                <a:ext uri="{FF2B5EF4-FFF2-40B4-BE49-F238E27FC236}">
                  <a16:creationId xmlns:a16="http://schemas.microsoft.com/office/drawing/2014/main" id="{00E194C2-2C56-4F50-ADFD-B32C7EEAA8C7}"/>
                </a:ext>
              </a:extLst>
            </p:cNvPr>
            <p:cNvSpPr/>
            <p:nvPr/>
          </p:nvSpPr>
          <p:spPr>
            <a:xfrm>
              <a:off x="5551350" y="5094425"/>
              <a:ext cx="13950" cy="6300"/>
            </a:xfrm>
            <a:custGeom>
              <a:avLst/>
              <a:gdLst/>
              <a:ahLst/>
              <a:cxnLst/>
              <a:rect l="l" t="t" r="r" b="b"/>
              <a:pathLst>
                <a:path w="558" h="252" extrusionOk="0">
                  <a:moveTo>
                    <a:pt x="517" y="0"/>
                  </a:moveTo>
                  <a:cubicBezTo>
                    <a:pt x="319" y="20"/>
                    <a:pt x="140" y="60"/>
                    <a:pt x="0" y="199"/>
                  </a:cubicBezTo>
                  <a:cubicBezTo>
                    <a:pt x="140" y="199"/>
                    <a:pt x="259" y="219"/>
                    <a:pt x="398" y="219"/>
                  </a:cubicBezTo>
                  <a:cubicBezTo>
                    <a:pt x="437" y="242"/>
                    <a:pt x="467" y="251"/>
                    <a:pt x="489" y="251"/>
                  </a:cubicBezTo>
                  <a:cubicBezTo>
                    <a:pt x="547" y="251"/>
                    <a:pt x="557" y="186"/>
                    <a:pt x="557" y="100"/>
                  </a:cubicBezTo>
                  <a:cubicBezTo>
                    <a:pt x="557" y="60"/>
                    <a:pt x="537" y="2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8048;p9">
              <a:extLst>
                <a:ext uri="{FF2B5EF4-FFF2-40B4-BE49-F238E27FC236}">
                  <a16:creationId xmlns:a16="http://schemas.microsoft.com/office/drawing/2014/main" id="{5CAF15A7-AF2F-490C-9308-2912201F0D43}"/>
                </a:ext>
              </a:extLst>
            </p:cNvPr>
            <p:cNvSpPr/>
            <p:nvPr/>
          </p:nvSpPr>
          <p:spPr>
            <a:xfrm>
              <a:off x="5644350" y="5095925"/>
              <a:ext cx="12950" cy="3925"/>
            </a:xfrm>
            <a:custGeom>
              <a:avLst/>
              <a:gdLst/>
              <a:ahLst/>
              <a:cxnLst/>
              <a:rect l="l" t="t" r="r" b="b"/>
              <a:pathLst>
                <a:path w="518" h="157" extrusionOk="0">
                  <a:moveTo>
                    <a:pt x="517" y="0"/>
                  </a:moveTo>
                  <a:cubicBezTo>
                    <a:pt x="319" y="0"/>
                    <a:pt x="120" y="0"/>
                    <a:pt x="0" y="139"/>
                  </a:cubicBezTo>
                  <a:cubicBezTo>
                    <a:pt x="73" y="147"/>
                    <a:pt x="145" y="157"/>
                    <a:pt x="214" y="157"/>
                  </a:cubicBezTo>
                  <a:cubicBezTo>
                    <a:pt x="334" y="157"/>
                    <a:pt x="442" y="127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8049;p9">
              <a:extLst>
                <a:ext uri="{FF2B5EF4-FFF2-40B4-BE49-F238E27FC236}">
                  <a16:creationId xmlns:a16="http://schemas.microsoft.com/office/drawing/2014/main" id="{CF864E43-A984-48CE-A4BD-47825A16B9F2}"/>
                </a:ext>
              </a:extLst>
            </p:cNvPr>
            <p:cNvSpPr/>
            <p:nvPr/>
          </p:nvSpPr>
          <p:spPr>
            <a:xfrm>
              <a:off x="5629425" y="5099800"/>
              <a:ext cx="14450" cy="4625"/>
            </a:xfrm>
            <a:custGeom>
              <a:avLst/>
              <a:gdLst/>
              <a:ahLst/>
              <a:cxnLst/>
              <a:rect l="l" t="t" r="r" b="b"/>
              <a:pathLst>
                <a:path w="578" h="185" extrusionOk="0">
                  <a:moveTo>
                    <a:pt x="502" y="1"/>
                  </a:moveTo>
                  <a:cubicBezTo>
                    <a:pt x="328" y="1"/>
                    <a:pt x="157" y="59"/>
                    <a:pt x="0" y="163"/>
                  </a:cubicBezTo>
                  <a:cubicBezTo>
                    <a:pt x="85" y="171"/>
                    <a:pt x="167" y="185"/>
                    <a:pt x="245" y="185"/>
                  </a:cubicBezTo>
                  <a:cubicBezTo>
                    <a:pt x="367" y="185"/>
                    <a:pt x="480" y="151"/>
                    <a:pt x="577" y="4"/>
                  </a:cubicBezTo>
                  <a:cubicBezTo>
                    <a:pt x="552" y="2"/>
                    <a:pt x="527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8050;p9">
              <a:extLst>
                <a:ext uri="{FF2B5EF4-FFF2-40B4-BE49-F238E27FC236}">
                  <a16:creationId xmlns:a16="http://schemas.microsoft.com/office/drawing/2014/main" id="{EA2E0C19-8A1E-42BE-A1BF-DB6F5A50ED83}"/>
                </a:ext>
              </a:extLst>
            </p:cNvPr>
            <p:cNvSpPr/>
            <p:nvPr/>
          </p:nvSpPr>
          <p:spPr>
            <a:xfrm>
              <a:off x="5705525" y="505750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72" y="0"/>
                  </a:moveTo>
                  <a:cubicBezTo>
                    <a:pt x="45" y="0"/>
                    <a:pt x="20" y="35"/>
                    <a:pt x="0" y="105"/>
                  </a:cubicBezTo>
                  <a:lnTo>
                    <a:pt x="159" y="105"/>
                  </a:lnTo>
                  <a:cubicBezTo>
                    <a:pt x="129" y="35"/>
                    <a:pt x="99" y="0"/>
                    <a:pt x="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8051;p9">
              <a:extLst>
                <a:ext uri="{FF2B5EF4-FFF2-40B4-BE49-F238E27FC236}">
                  <a16:creationId xmlns:a16="http://schemas.microsoft.com/office/drawing/2014/main" id="{B30D2BA6-85FA-4E48-AF76-3E4D4CF24F1B}"/>
                </a:ext>
              </a:extLst>
            </p:cNvPr>
            <p:cNvSpPr/>
            <p:nvPr/>
          </p:nvSpPr>
          <p:spPr>
            <a:xfrm>
              <a:off x="4784475" y="5157075"/>
              <a:ext cx="23900" cy="10550"/>
            </a:xfrm>
            <a:custGeom>
              <a:avLst/>
              <a:gdLst/>
              <a:ahLst/>
              <a:cxnLst/>
              <a:rect l="l" t="t" r="r" b="b"/>
              <a:pathLst>
                <a:path w="956" h="422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319"/>
                    <a:pt x="239" y="319"/>
                    <a:pt x="339" y="359"/>
                  </a:cubicBezTo>
                  <a:cubicBezTo>
                    <a:pt x="424" y="402"/>
                    <a:pt x="515" y="421"/>
                    <a:pt x="609" y="421"/>
                  </a:cubicBezTo>
                  <a:cubicBezTo>
                    <a:pt x="690" y="421"/>
                    <a:pt x="773" y="407"/>
                    <a:pt x="856" y="379"/>
                  </a:cubicBezTo>
                  <a:cubicBezTo>
                    <a:pt x="956" y="299"/>
                    <a:pt x="956" y="240"/>
                    <a:pt x="876" y="160"/>
                  </a:cubicBezTo>
                  <a:cubicBezTo>
                    <a:pt x="578" y="160"/>
                    <a:pt x="279" y="1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8052;p9">
              <a:extLst>
                <a:ext uri="{FF2B5EF4-FFF2-40B4-BE49-F238E27FC236}">
                  <a16:creationId xmlns:a16="http://schemas.microsoft.com/office/drawing/2014/main" id="{9DA04F11-F36C-432F-A798-A4D3E42751AC}"/>
                </a:ext>
              </a:extLst>
            </p:cNvPr>
            <p:cNvSpPr/>
            <p:nvPr/>
          </p:nvSpPr>
          <p:spPr>
            <a:xfrm>
              <a:off x="4776025" y="51615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60"/>
                    <a:pt x="100" y="80"/>
                    <a:pt x="180" y="119"/>
                  </a:cubicBezTo>
                  <a:cubicBezTo>
                    <a:pt x="120" y="80"/>
                    <a:pt x="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8053;p9">
              <a:extLst>
                <a:ext uri="{FF2B5EF4-FFF2-40B4-BE49-F238E27FC236}">
                  <a16:creationId xmlns:a16="http://schemas.microsoft.com/office/drawing/2014/main" id="{C7F58D56-52ED-4554-B896-C65207B85B43}"/>
                </a:ext>
              </a:extLst>
            </p:cNvPr>
            <p:cNvSpPr/>
            <p:nvPr/>
          </p:nvSpPr>
          <p:spPr>
            <a:xfrm>
              <a:off x="4806375" y="5167650"/>
              <a:ext cx="13450" cy="6875"/>
            </a:xfrm>
            <a:custGeom>
              <a:avLst/>
              <a:gdLst/>
              <a:ahLst/>
              <a:cxnLst/>
              <a:rect l="l" t="t" r="r" b="b"/>
              <a:pathLst>
                <a:path w="538" h="275" extrusionOk="0">
                  <a:moveTo>
                    <a:pt x="179" y="1"/>
                  </a:moveTo>
                  <a:cubicBezTo>
                    <a:pt x="124" y="1"/>
                    <a:pt x="70" y="26"/>
                    <a:pt x="20" y="75"/>
                  </a:cubicBezTo>
                  <a:cubicBezTo>
                    <a:pt x="20" y="155"/>
                    <a:pt x="0" y="215"/>
                    <a:pt x="0" y="274"/>
                  </a:cubicBezTo>
                  <a:cubicBezTo>
                    <a:pt x="199" y="274"/>
                    <a:pt x="378" y="254"/>
                    <a:pt x="537" y="254"/>
                  </a:cubicBezTo>
                  <a:cubicBezTo>
                    <a:pt x="477" y="215"/>
                    <a:pt x="418" y="135"/>
                    <a:pt x="338" y="75"/>
                  </a:cubicBezTo>
                  <a:cubicBezTo>
                    <a:pt x="288" y="26"/>
                    <a:pt x="234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8054;p9">
              <a:extLst>
                <a:ext uri="{FF2B5EF4-FFF2-40B4-BE49-F238E27FC236}">
                  <a16:creationId xmlns:a16="http://schemas.microsoft.com/office/drawing/2014/main" id="{336DA906-DAB9-44DE-9457-E06078B0897F}"/>
                </a:ext>
              </a:extLst>
            </p:cNvPr>
            <p:cNvSpPr/>
            <p:nvPr/>
          </p:nvSpPr>
          <p:spPr>
            <a:xfrm>
              <a:off x="4804375" y="5161075"/>
              <a:ext cx="10975" cy="8475"/>
            </a:xfrm>
            <a:custGeom>
              <a:avLst/>
              <a:gdLst/>
              <a:ahLst/>
              <a:cxnLst/>
              <a:rect l="l" t="t" r="r" b="b"/>
              <a:pathLst>
                <a:path w="439" h="339" extrusionOk="0">
                  <a:moveTo>
                    <a:pt x="239" y="0"/>
                  </a:moveTo>
                  <a:cubicBezTo>
                    <a:pt x="179" y="0"/>
                    <a:pt x="140" y="20"/>
                    <a:pt x="80" y="20"/>
                  </a:cubicBezTo>
                  <a:lnTo>
                    <a:pt x="80" y="199"/>
                  </a:lnTo>
                  <a:cubicBezTo>
                    <a:pt x="80" y="199"/>
                    <a:pt x="60" y="199"/>
                    <a:pt x="40" y="239"/>
                  </a:cubicBezTo>
                  <a:cubicBezTo>
                    <a:pt x="0" y="279"/>
                    <a:pt x="40" y="318"/>
                    <a:pt x="100" y="338"/>
                  </a:cubicBezTo>
                  <a:lnTo>
                    <a:pt x="438" y="338"/>
                  </a:lnTo>
                  <a:cubicBezTo>
                    <a:pt x="378" y="219"/>
                    <a:pt x="299" y="1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8055;p9">
              <a:extLst>
                <a:ext uri="{FF2B5EF4-FFF2-40B4-BE49-F238E27FC236}">
                  <a16:creationId xmlns:a16="http://schemas.microsoft.com/office/drawing/2014/main" id="{8E8C8ABD-3112-4AD5-A729-69454EDE11C7}"/>
                </a:ext>
              </a:extLst>
            </p:cNvPr>
            <p:cNvSpPr/>
            <p:nvPr/>
          </p:nvSpPr>
          <p:spPr>
            <a:xfrm>
              <a:off x="4825250" y="5160575"/>
              <a:ext cx="10475" cy="4700"/>
            </a:xfrm>
            <a:custGeom>
              <a:avLst/>
              <a:gdLst/>
              <a:ahLst/>
              <a:cxnLst/>
              <a:rect l="l" t="t" r="r" b="b"/>
              <a:pathLst>
                <a:path w="419" h="188" extrusionOk="0">
                  <a:moveTo>
                    <a:pt x="1" y="0"/>
                  </a:moveTo>
                  <a:lnTo>
                    <a:pt x="1" y="0"/>
                  </a:lnTo>
                  <a:cubicBezTo>
                    <a:pt x="31" y="151"/>
                    <a:pt x="142" y="188"/>
                    <a:pt x="280" y="188"/>
                  </a:cubicBezTo>
                  <a:cubicBezTo>
                    <a:pt x="324" y="188"/>
                    <a:pt x="371" y="184"/>
                    <a:pt x="419" y="179"/>
                  </a:cubicBezTo>
                  <a:cubicBezTo>
                    <a:pt x="260" y="120"/>
                    <a:pt x="14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8056;p9">
              <a:extLst>
                <a:ext uri="{FF2B5EF4-FFF2-40B4-BE49-F238E27FC236}">
                  <a16:creationId xmlns:a16="http://schemas.microsoft.com/office/drawing/2014/main" id="{9EB1A172-75D3-48D1-8651-75FA82471052}"/>
                </a:ext>
              </a:extLst>
            </p:cNvPr>
            <p:cNvSpPr/>
            <p:nvPr/>
          </p:nvSpPr>
          <p:spPr>
            <a:xfrm>
              <a:off x="4819800" y="5157075"/>
              <a:ext cx="5975" cy="3525"/>
            </a:xfrm>
            <a:custGeom>
              <a:avLst/>
              <a:gdLst/>
              <a:ahLst/>
              <a:cxnLst/>
              <a:rect l="l" t="t" r="r" b="b"/>
              <a:pathLst>
                <a:path w="239" h="141" extrusionOk="0">
                  <a:moveTo>
                    <a:pt x="0" y="1"/>
                  </a:moveTo>
                  <a:cubicBezTo>
                    <a:pt x="60" y="100"/>
                    <a:pt x="139" y="140"/>
                    <a:pt x="239" y="140"/>
                  </a:cubicBezTo>
                  <a:cubicBezTo>
                    <a:pt x="239" y="81"/>
                    <a:pt x="21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8057;p9">
              <a:extLst>
                <a:ext uri="{FF2B5EF4-FFF2-40B4-BE49-F238E27FC236}">
                  <a16:creationId xmlns:a16="http://schemas.microsoft.com/office/drawing/2014/main" id="{359E6D0C-1344-43D8-8FC5-21302B47BE3B}"/>
                </a:ext>
              </a:extLst>
            </p:cNvPr>
            <p:cNvSpPr/>
            <p:nvPr/>
          </p:nvSpPr>
          <p:spPr>
            <a:xfrm>
              <a:off x="4811325" y="51552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6" y="0"/>
                    <a:pt x="31" y="25"/>
                    <a:pt x="1" y="75"/>
                  </a:cubicBezTo>
                  <a:cubicBezTo>
                    <a:pt x="41" y="75"/>
                    <a:pt x="81" y="66"/>
                    <a:pt x="120" y="66"/>
                  </a:cubicBezTo>
                  <a:cubicBezTo>
                    <a:pt x="140" y="66"/>
                    <a:pt x="160" y="68"/>
                    <a:pt x="180" y="75"/>
                  </a:cubicBez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8058;p9">
              <a:extLst>
                <a:ext uri="{FF2B5EF4-FFF2-40B4-BE49-F238E27FC236}">
                  <a16:creationId xmlns:a16="http://schemas.microsoft.com/office/drawing/2014/main" id="{58096723-D619-4772-B35A-A064DB4D1FF7}"/>
                </a:ext>
              </a:extLst>
            </p:cNvPr>
            <p:cNvSpPr/>
            <p:nvPr/>
          </p:nvSpPr>
          <p:spPr>
            <a:xfrm>
              <a:off x="4792925" y="5166050"/>
              <a:ext cx="13475" cy="4800"/>
            </a:xfrm>
            <a:custGeom>
              <a:avLst/>
              <a:gdLst/>
              <a:ahLst/>
              <a:cxnLst/>
              <a:rect l="l" t="t" r="r" b="b"/>
              <a:pathLst>
                <a:path w="539" h="192" extrusionOk="0">
                  <a:moveTo>
                    <a:pt x="538" y="0"/>
                  </a:moveTo>
                  <a:cubicBezTo>
                    <a:pt x="359" y="0"/>
                    <a:pt x="200" y="0"/>
                    <a:pt x="1" y="20"/>
                  </a:cubicBezTo>
                  <a:cubicBezTo>
                    <a:pt x="98" y="159"/>
                    <a:pt x="225" y="191"/>
                    <a:pt x="360" y="191"/>
                  </a:cubicBezTo>
                  <a:cubicBezTo>
                    <a:pt x="418" y="191"/>
                    <a:pt x="478" y="185"/>
                    <a:pt x="538" y="179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8059;p9">
              <a:extLst>
                <a:ext uri="{FF2B5EF4-FFF2-40B4-BE49-F238E27FC236}">
                  <a16:creationId xmlns:a16="http://schemas.microsoft.com/office/drawing/2014/main" id="{A65D045A-226D-49B9-AED6-7C5D1BDC4BFD}"/>
                </a:ext>
              </a:extLst>
            </p:cNvPr>
            <p:cNvSpPr/>
            <p:nvPr/>
          </p:nvSpPr>
          <p:spPr>
            <a:xfrm>
              <a:off x="5188800" y="4088600"/>
              <a:ext cx="129325" cy="21650"/>
            </a:xfrm>
            <a:custGeom>
              <a:avLst/>
              <a:gdLst/>
              <a:ahLst/>
              <a:cxnLst/>
              <a:rect l="l" t="t" r="r" b="b"/>
              <a:pathLst>
                <a:path w="5173" h="866" extrusionOk="0">
                  <a:moveTo>
                    <a:pt x="4267" y="0"/>
                  </a:moveTo>
                  <a:cubicBezTo>
                    <a:pt x="4118" y="0"/>
                    <a:pt x="3969" y="30"/>
                    <a:pt x="3820" y="90"/>
                  </a:cubicBezTo>
                  <a:cubicBezTo>
                    <a:pt x="3661" y="130"/>
                    <a:pt x="3482" y="130"/>
                    <a:pt x="3303" y="150"/>
                  </a:cubicBezTo>
                  <a:cubicBezTo>
                    <a:pt x="3183" y="229"/>
                    <a:pt x="3064" y="209"/>
                    <a:pt x="2965" y="249"/>
                  </a:cubicBezTo>
                  <a:cubicBezTo>
                    <a:pt x="2870" y="241"/>
                    <a:pt x="2776" y="238"/>
                    <a:pt x="2683" y="238"/>
                  </a:cubicBezTo>
                  <a:cubicBezTo>
                    <a:pt x="1921" y="238"/>
                    <a:pt x="1182" y="475"/>
                    <a:pt x="432" y="475"/>
                  </a:cubicBezTo>
                  <a:cubicBezTo>
                    <a:pt x="361" y="475"/>
                    <a:pt x="290" y="473"/>
                    <a:pt x="219" y="468"/>
                  </a:cubicBezTo>
                  <a:cubicBezTo>
                    <a:pt x="120" y="508"/>
                    <a:pt x="20" y="528"/>
                    <a:pt x="1" y="647"/>
                  </a:cubicBezTo>
                  <a:cubicBezTo>
                    <a:pt x="140" y="866"/>
                    <a:pt x="378" y="786"/>
                    <a:pt x="577" y="846"/>
                  </a:cubicBezTo>
                  <a:cubicBezTo>
                    <a:pt x="774" y="858"/>
                    <a:pt x="968" y="863"/>
                    <a:pt x="1162" y="863"/>
                  </a:cubicBezTo>
                  <a:cubicBezTo>
                    <a:pt x="1949" y="863"/>
                    <a:pt x="2719" y="771"/>
                    <a:pt x="3502" y="627"/>
                  </a:cubicBezTo>
                  <a:cubicBezTo>
                    <a:pt x="3586" y="581"/>
                    <a:pt x="3678" y="574"/>
                    <a:pt x="3773" y="574"/>
                  </a:cubicBezTo>
                  <a:cubicBezTo>
                    <a:pt x="3821" y="574"/>
                    <a:pt x="3870" y="576"/>
                    <a:pt x="3919" y="576"/>
                  </a:cubicBezTo>
                  <a:cubicBezTo>
                    <a:pt x="4023" y="576"/>
                    <a:pt x="4126" y="566"/>
                    <a:pt x="4218" y="508"/>
                  </a:cubicBezTo>
                  <a:cubicBezTo>
                    <a:pt x="4307" y="418"/>
                    <a:pt x="4392" y="373"/>
                    <a:pt x="4474" y="373"/>
                  </a:cubicBezTo>
                  <a:cubicBezTo>
                    <a:pt x="4556" y="373"/>
                    <a:pt x="4636" y="418"/>
                    <a:pt x="4715" y="508"/>
                  </a:cubicBezTo>
                  <a:lnTo>
                    <a:pt x="4755" y="468"/>
                  </a:lnTo>
                  <a:cubicBezTo>
                    <a:pt x="4795" y="528"/>
                    <a:pt x="4874" y="548"/>
                    <a:pt x="4954" y="548"/>
                  </a:cubicBezTo>
                  <a:cubicBezTo>
                    <a:pt x="5013" y="548"/>
                    <a:pt x="5093" y="508"/>
                    <a:pt x="5153" y="448"/>
                  </a:cubicBezTo>
                  <a:cubicBezTo>
                    <a:pt x="5173" y="329"/>
                    <a:pt x="5173" y="229"/>
                    <a:pt x="5073" y="130"/>
                  </a:cubicBezTo>
                  <a:cubicBezTo>
                    <a:pt x="4954" y="130"/>
                    <a:pt x="4854" y="90"/>
                    <a:pt x="4715" y="90"/>
                  </a:cubicBezTo>
                  <a:cubicBezTo>
                    <a:pt x="4566" y="30"/>
                    <a:pt x="4417" y="0"/>
                    <a:pt x="4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8060;p9">
              <a:extLst>
                <a:ext uri="{FF2B5EF4-FFF2-40B4-BE49-F238E27FC236}">
                  <a16:creationId xmlns:a16="http://schemas.microsoft.com/office/drawing/2014/main" id="{CF3A88C7-69F0-43E3-94D2-4E8DBDBB6371}"/>
                </a:ext>
              </a:extLst>
            </p:cNvPr>
            <p:cNvSpPr/>
            <p:nvPr/>
          </p:nvSpPr>
          <p:spPr>
            <a:xfrm>
              <a:off x="5333525" y="4082875"/>
              <a:ext cx="87550" cy="17500"/>
            </a:xfrm>
            <a:custGeom>
              <a:avLst/>
              <a:gdLst/>
              <a:ahLst/>
              <a:cxnLst/>
              <a:rect l="l" t="t" r="r" b="b"/>
              <a:pathLst>
                <a:path w="3502" h="700" extrusionOk="0">
                  <a:moveTo>
                    <a:pt x="2447" y="21"/>
                  </a:moveTo>
                  <a:cubicBezTo>
                    <a:pt x="1671" y="80"/>
                    <a:pt x="915" y="160"/>
                    <a:pt x="159" y="200"/>
                  </a:cubicBezTo>
                  <a:cubicBezTo>
                    <a:pt x="100" y="239"/>
                    <a:pt x="60" y="279"/>
                    <a:pt x="0" y="359"/>
                  </a:cubicBezTo>
                  <a:lnTo>
                    <a:pt x="0" y="558"/>
                  </a:lnTo>
                  <a:cubicBezTo>
                    <a:pt x="20" y="597"/>
                    <a:pt x="80" y="657"/>
                    <a:pt x="120" y="697"/>
                  </a:cubicBezTo>
                  <a:cubicBezTo>
                    <a:pt x="203" y="698"/>
                    <a:pt x="286" y="699"/>
                    <a:pt x="369" y="699"/>
                  </a:cubicBezTo>
                  <a:cubicBezTo>
                    <a:pt x="1434" y="699"/>
                    <a:pt x="2468" y="582"/>
                    <a:pt x="3501" y="379"/>
                  </a:cubicBezTo>
                  <a:cubicBezTo>
                    <a:pt x="3243" y="1"/>
                    <a:pt x="2765" y="220"/>
                    <a:pt x="2447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8061;p9">
              <a:extLst>
                <a:ext uri="{FF2B5EF4-FFF2-40B4-BE49-F238E27FC236}">
                  <a16:creationId xmlns:a16="http://schemas.microsoft.com/office/drawing/2014/main" id="{8168AFDB-33E5-474D-AC41-2C44B2736890}"/>
                </a:ext>
              </a:extLst>
            </p:cNvPr>
            <p:cNvSpPr/>
            <p:nvPr/>
          </p:nvSpPr>
          <p:spPr>
            <a:xfrm>
              <a:off x="5395175" y="4076900"/>
              <a:ext cx="65175" cy="14950"/>
            </a:xfrm>
            <a:custGeom>
              <a:avLst/>
              <a:gdLst/>
              <a:ahLst/>
              <a:cxnLst/>
              <a:rect l="l" t="t" r="r" b="b"/>
              <a:pathLst>
                <a:path w="2607" h="598" extrusionOk="0">
                  <a:moveTo>
                    <a:pt x="1712" y="1"/>
                  </a:moveTo>
                  <a:cubicBezTo>
                    <a:pt x="1672" y="1"/>
                    <a:pt x="1612" y="1"/>
                    <a:pt x="1573" y="21"/>
                  </a:cubicBezTo>
                  <a:cubicBezTo>
                    <a:pt x="1445" y="156"/>
                    <a:pt x="1309" y="192"/>
                    <a:pt x="1171" y="192"/>
                  </a:cubicBezTo>
                  <a:cubicBezTo>
                    <a:pt x="1013" y="192"/>
                    <a:pt x="851" y="144"/>
                    <a:pt x="697" y="144"/>
                  </a:cubicBezTo>
                  <a:cubicBezTo>
                    <a:pt x="629" y="144"/>
                    <a:pt x="563" y="154"/>
                    <a:pt x="498" y="180"/>
                  </a:cubicBezTo>
                  <a:cubicBezTo>
                    <a:pt x="319" y="200"/>
                    <a:pt x="180" y="220"/>
                    <a:pt x="1" y="240"/>
                  </a:cubicBezTo>
                  <a:cubicBezTo>
                    <a:pt x="279" y="558"/>
                    <a:pt x="677" y="558"/>
                    <a:pt x="1075" y="598"/>
                  </a:cubicBezTo>
                  <a:cubicBezTo>
                    <a:pt x="1573" y="538"/>
                    <a:pt x="2090" y="478"/>
                    <a:pt x="2607" y="379"/>
                  </a:cubicBezTo>
                  <a:cubicBezTo>
                    <a:pt x="2368" y="140"/>
                    <a:pt x="2010" y="100"/>
                    <a:pt x="1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8062;p9">
              <a:extLst>
                <a:ext uri="{FF2B5EF4-FFF2-40B4-BE49-F238E27FC236}">
                  <a16:creationId xmlns:a16="http://schemas.microsoft.com/office/drawing/2014/main" id="{BC5AF89C-4947-46EE-90C1-4E66B2285FB0}"/>
                </a:ext>
              </a:extLst>
            </p:cNvPr>
            <p:cNvSpPr/>
            <p:nvPr/>
          </p:nvSpPr>
          <p:spPr>
            <a:xfrm>
              <a:off x="5477750" y="4081775"/>
              <a:ext cx="52225" cy="9075"/>
            </a:xfrm>
            <a:custGeom>
              <a:avLst/>
              <a:gdLst/>
              <a:ahLst/>
              <a:cxnLst/>
              <a:rect l="l" t="t" r="r" b="b"/>
              <a:pathLst>
                <a:path w="2089" h="363" extrusionOk="0">
                  <a:moveTo>
                    <a:pt x="1241" y="0"/>
                  </a:moveTo>
                  <a:cubicBezTo>
                    <a:pt x="823" y="0"/>
                    <a:pt x="408" y="48"/>
                    <a:pt x="0" y="204"/>
                  </a:cubicBezTo>
                  <a:cubicBezTo>
                    <a:pt x="299" y="204"/>
                    <a:pt x="617" y="204"/>
                    <a:pt x="955" y="184"/>
                  </a:cubicBezTo>
                  <a:cubicBezTo>
                    <a:pt x="997" y="186"/>
                    <a:pt x="1039" y="187"/>
                    <a:pt x="1081" y="187"/>
                  </a:cubicBezTo>
                  <a:cubicBezTo>
                    <a:pt x="1196" y="187"/>
                    <a:pt x="1310" y="181"/>
                    <a:pt x="1422" y="181"/>
                  </a:cubicBezTo>
                  <a:cubicBezTo>
                    <a:pt x="1657" y="181"/>
                    <a:pt x="1884" y="206"/>
                    <a:pt x="2089" y="363"/>
                  </a:cubicBezTo>
                  <a:cubicBezTo>
                    <a:pt x="2089" y="283"/>
                    <a:pt x="2069" y="144"/>
                    <a:pt x="2069" y="45"/>
                  </a:cubicBezTo>
                  <a:cubicBezTo>
                    <a:pt x="1793" y="21"/>
                    <a:pt x="1516" y="0"/>
                    <a:pt x="1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8063;p9">
              <a:extLst>
                <a:ext uri="{FF2B5EF4-FFF2-40B4-BE49-F238E27FC236}">
                  <a16:creationId xmlns:a16="http://schemas.microsoft.com/office/drawing/2014/main" id="{DFE224C8-9E0D-419F-8A04-27206AC7C19E}"/>
                </a:ext>
              </a:extLst>
            </p:cNvPr>
            <p:cNvSpPr/>
            <p:nvPr/>
          </p:nvSpPr>
          <p:spPr>
            <a:xfrm>
              <a:off x="5462825" y="4104275"/>
              <a:ext cx="39300" cy="10325"/>
            </a:xfrm>
            <a:custGeom>
              <a:avLst/>
              <a:gdLst/>
              <a:ahLst/>
              <a:cxnLst/>
              <a:rect l="l" t="t" r="r" b="b"/>
              <a:pathLst>
                <a:path w="1572" h="413" extrusionOk="0">
                  <a:moveTo>
                    <a:pt x="1472" y="0"/>
                  </a:moveTo>
                  <a:cubicBezTo>
                    <a:pt x="1075" y="298"/>
                    <a:pt x="518" y="20"/>
                    <a:pt x="0" y="338"/>
                  </a:cubicBezTo>
                  <a:cubicBezTo>
                    <a:pt x="177" y="393"/>
                    <a:pt x="340" y="412"/>
                    <a:pt x="495" y="412"/>
                  </a:cubicBezTo>
                  <a:cubicBezTo>
                    <a:pt x="847" y="412"/>
                    <a:pt x="1155" y="312"/>
                    <a:pt x="1472" y="298"/>
                  </a:cubicBezTo>
                  <a:cubicBezTo>
                    <a:pt x="1572" y="219"/>
                    <a:pt x="1572" y="119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8064;p9">
              <a:extLst>
                <a:ext uri="{FF2B5EF4-FFF2-40B4-BE49-F238E27FC236}">
                  <a16:creationId xmlns:a16="http://schemas.microsoft.com/office/drawing/2014/main" id="{672AF8B6-14AB-4A4D-B27E-C312EBE2E7E4}"/>
                </a:ext>
              </a:extLst>
            </p:cNvPr>
            <p:cNvSpPr/>
            <p:nvPr/>
          </p:nvSpPr>
          <p:spPr>
            <a:xfrm>
              <a:off x="5309150" y="4093025"/>
              <a:ext cx="28375" cy="11300"/>
            </a:xfrm>
            <a:custGeom>
              <a:avLst/>
              <a:gdLst/>
              <a:ahLst/>
              <a:cxnLst/>
              <a:rect l="l" t="t" r="r" b="b"/>
              <a:pathLst>
                <a:path w="1135" h="452" extrusionOk="0">
                  <a:moveTo>
                    <a:pt x="841" y="0"/>
                  </a:moveTo>
                  <a:cubicBezTo>
                    <a:pt x="630" y="0"/>
                    <a:pt x="454" y="145"/>
                    <a:pt x="259" y="271"/>
                  </a:cubicBezTo>
                  <a:cubicBezTo>
                    <a:pt x="180" y="271"/>
                    <a:pt x="80" y="291"/>
                    <a:pt x="1" y="291"/>
                  </a:cubicBezTo>
                  <a:lnTo>
                    <a:pt x="40" y="371"/>
                  </a:lnTo>
                  <a:cubicBezTo>
                    <a:pt x="168" y="427"/>
                    <a:pt x="298" y="451"/>
                    <a:pt x="429" y="451"/>
                  </a:cubicBezTo>
                  <a:cubicBezTo>
                    <a:pt x="665" y="451"/>
                    <a:pt x="904" y="373"/>
                    <a:pt x="1134" y="271"/>
                  </a:cubicBezTo>
                  <a:lnTo>
                    <a:pt x="1134" y="92"/>
                  </a:lnTo>
                  <a:cubicBezTo>
                    <a:pt x="1027" y="27"/>
                    <a:pt x="931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8065;p9">
              <a:extLst>
                <a:ext uri="{FF2B5EF4-FFF2-40B4-BE49-F238E27FC236}">
                  <a16:creationId xmlns:a16="http://schemas.microsoft.com/office/drawing/2014/main" id="{7276EC3F-BC0C-4F86-A0E2-6F89152CD75F}"/>
                </a:ext>
              </a:extLst>
            </p:cNvPr>
            <p:cNvSpPr/>
            <p:nvPr/>
          </p:nvSpPr>
          <p:spPr>
            <a:xfrm>
              <a:off x="5499625" y="4104750"/>
              <a:ext cx="17425" cy="7000"/>
            </a:xfrm>
            <a:custGeom>
              <a:avLst/>
              <a:gdLst/>
              <a:ahLst/>
              <a:cxnLst/>
              <a:rect l="l" t="t" r="r" b="b"/>
              <a:pathLst>
                <a:path w="697" h="280" extrusionOk="0">
                  <a:moveTo>
                    <a:pt x="0" y="1"/>
                  </a:moveTo>
                  <a:lnTo>
                    <a:pt x="0" y="279"/>
                  </a:lnTo>
                  <a:cubicBezTo>
                    <a:pt x="239" y="260"/>
                    <a:pt x="478" y="200"/>
                    <a:pt x="697" y="160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8066;p9">
              <a:extLst>
                <a:ext uri="{FF2B5EF4-FFF2-40B4-BE49-F238E27FC236}">
                  <a16:creationId xmlns:a16="http://schemas.microsoft.com/office/drawing/2014/main" id="{8257B86D-3FA7-4FFB-9A9C-EA6A148CDC69}"/>
                </a:ext>
              </a:extLst>
            </p:cNvPr>
            <p:cNvSpPr/>
            <p:nvPr/>
          </p:nvSpPr>
          <p:spPr>
            <a:xfrm>
              <a:off x="5275825" y="4100325"/>
              <a:ext cx="17925" cy="4350"/>
            </a:xfrm>
            <a:custGeom>
              <a:avLst/>
              <a:gdLst/>
              <a:ahLst/>
              <a:cxnLst/>
              <a:rect l="l" t="t" r="r" b="b"/>
              <a:pathLst>
                <a:path w="717" h="174" extrusionOk="0">
                  <a:moveTo>
                    <a:pt x="390" y="0"/>
                  </a:moveTo>
                  <a:cubicBezTo>
                    <a:pt x="250" y="0"/>
                    <a:pt x="113" y="35"/>
                    <a:pt x="1" y="158"/>
                  </a:cubicBezTo>
                  <a:cubicBezTo>
                    <a:pt x="107" y="158"/>
                    <a:pt x="221" y="174"/>
                    <a:pt x="332" y="174"/>
                  </a:cubicBezTo>
                  <a:cubicBezTo>
                    <a:pt x="471" y="174"/>
                    <a:pt x="606" y="149"/>
                    <a:pt x="717" y="39"/>
                  </a:cubicBezTo>
                  <a:cubicBezTo>
                    <a:pt x="612" y="21"/>
                    <a:pt x="500" y="0"/>
                    <a:pt x="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8067;p9">
              <a:extLst>
                <a:ext uri="{FF2B5EF4-FFF2-40B4-BE49-F238E27FC236}">
                  <a16:creationId xmlns:a16="http://schemas.microsoft.com/office/drawing/2014/main" id="{64AFF4C6-74E3-4732-ACF6-4430DDFE8869}"/>
                </a:ext>
              </a:extLst>
            </p:cNvPr>
            <p:cNvSpPr/>
            <p:nvPr/>
          </p:nvSpPr>
          <p:spPr>
            <a:xfrm>
              <a:off x="5293725" y="4095425"/>
              <a:ext cx="12475" cy="4875"/>
            </a:xfrm>
            <a:custGeom>
              <a:avLst/>
              <a:gdLst/>
              <a:ahLst/>
              <a:cxnLst/>
              <a:rect l="l" t="t" r="r" b="b"/>
              <a:pathLst>
                <a:path w="499" h="195" extrusionOk="0">
                  <a:moveTo>
                    <a:pt x="240" y="1"/>
                  </a:moveTo>
                  <a:cubicBezTo>
                    <a:pt x="164" y="1"/>
                    <a:pt x="87" y="61"/>
                    <a:pt x="1" y="195"/>
                  </a:cubicBezTo>
                  <a:lnTo>
                    <a:pt x="498" y="195"/>
                  </a:lnTo>
                  <a:cubicBezTo>
                    <a:pt x="405" y="71"/>
                    <a:pt x="323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8068;p9">
              <a:extLst>
                <a:ext uri="{FF2B5EF4-FFF2-40B4-BE49-F238E27FC236}">
                  <a16:creationId xmlns:a16="http://schemas.microsoft.com/office/drawing/2014/main" id="{51416A3F-172C-4212-B524-A325B348BB8B}"/>
                </a:ext>
              </a:extLst>
            </p:cNvPr>
            <p:cNvSpPr/>
            <p:nvPr/>
          </p:nvSpPr>
          <p:spPr>
            <a:xfrm>
              <a:off x="5444925" y="4133375"/>
              <a:ext cx="2000" cy="1750"/>
            </a:xfrm>
            <a:custGeom>
              <a:avLst/>
              <a:gdLst/>
              <a:ahLst/>
              <a:cxnLst/>
              <a:rect l="l" t="t" r="r" b="b"/>
              <a:pathLst>
                <a:path w="80" h="70" extrusionOk="0">
                  <a:moveTo>
                    <a:pt x="22" y="0"/>
                  </a:moveTo>
                  <a:cubicBezTo>
                    <a:pt x="14" y="0"/>
                    <a:pt x="7" y="9"/>
                    <a:pt x="0" y="30"/>
                  </a:cubicBezTo>
                  <a:cubicBezTo>
                    <a:pt x="0" y="50"/>
                    <a:pt x="40" y="50"/>
                    <a:pt x="80" y="69"/>
                  </a:cubicBezTo>
                  <a:cubicBezTo>
                    <a:pt x="54" y="31"/>
                    <a:pt x="3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8069;p9">
              <a:extLst>
                <a:ext uri="{FF2B5EF4-FFF2-40B4-BE49-F238E27FC236}">
                  <a16:creationId xmlns:a16="http://schemas.microsoft.com/office/drawing/2014/main" id="{BB3CA626-6956-4A4C-BC76-6C24F6BC176B}"/>
                </a:ext>
              </a:extLst>
            </p:cNvPr>
            <p:cNvSpPr/>
            <p:nvPr/>
          </p:nvSpPr>
          <p:spPr>
            <a:xfrm>
              <a:off x="5520025" y="4100275"/>
              <a:ext cx="5475" cy="3325"/>
            </a:xfrm>
            <a:custGeom>
              <a:avLst/>
              <a:gdLst/>
              <a:ahLst/>
              <a:cxnLst/>
              <a:rect l="l" t="t" r="r" b="b"/>
              <a:pathLst>
                <a:path w="219" h="133" extrusionOk="0">
                  <a:moveTo>
                    <a:pt x="219" y="1"/>
                  </a:moveTo>
                  <a:cubicBezTo>
                    <a:pt x="119" y="1"/>
                    <a:pt x="60" y="61"/>
                    <a:pt x="0" y="120"/>
                  </a:cubicBezTo>
                  <a:cubicBezTo>
                    <a:pt x="26" y="129"/>
                    <a:pt x="48" y="133"/>
                    <a:pt x="69" y="133"/>
                  </a:cubicBezTo>
                  <a:cubicBezTo>
                    <a:pt x="144" y="133"/>
                    <a:pt x="188" y="7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8070;p9">
              <a:extLst>
                <a:ext uri="{FF2B5EF4-FFF2-40B4-BE49-F238E27FC236}">
                  <a16:creationId xmlns:a16="http://schemas.microsoft.com/office/drawing/2014/main" id="{1BF46288-77E9-462E-B8AA-C5A8713B5C9F}"/>
                </a:ext>
              </a:extLst>
            </p:cNvPr>
            <p:cNvSpPr/>
            <p:nvPr/>
          </p:nvSpPr>
          <p:spPr>
            <a:xfrm>
              <a:off x="5306675" y="4099800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80"/>
                    <a:pt x="60" y="100"/>
                    <a:pt x="139" y="100"/>
                  </a:cubicBezTo>
                  <a:lnTo>
                    <a:pt x="100" y="20"/>
                  </a:lnTo>
                  <a:cubicBezTo>
                    <a:pt x="80" y="20"/>
                    <a:pt x="4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8071;p9">
              <a:extLst>
                <a:ext uri="{FF2B5EF4-FFF2-40B4-BE49-F238E27FC236}">
                  <a16:creationId xmlns:a16="http://schemas.microsoft.com/office/drawing/2014/main" id="{26B23785-AC0B-46E5-B61B-52AAB6399B8D}"/>
                </a:ext>
              </a:extLst>
            </p:cNvPr>
            <p:cNvSpPr/>
            <p:nvPr/>
          </p:nvSpPr>
          <p:spPr>
            <a:xfrm>
              <a:off x="5403150" y="4459425"/>
              <a:ext cx="48250" cy="9900"/>
            </a:xfrm>
            <a:custGeom>
              <a:avLst/>
              <a:gdLst/>
              <a:ahLst/>
              <a:cxnLst/>
              <a:rect l="l" t="t" r="r" b="b"/>
              <a:pathLst>
                <a:path w="1930" h="396" extrusionOk="0">
                  <a:moveTo>
                    <a:pt x="1636" y="1"/>
                  </a:moveTo>
                  <a:cubicBezTo>
                    <a:pt x="1057" y="1"/>
                    <a:pt x="529" y="191"/>
                    <a:pt x="0" y="395"/>
                  </a:cubicBezTo>
                  <a:cubicBezTo>
                    <a:pt x="617" y="356"/>
                    <a:pt x="1273" y="356"/>
                    <a:pt x="1910" y="356"/>
                  </a:cubicBezTo>
                  <a:cubicBezTo>
                    <a:pt x="1910" y="236"/>
                    <a:pt x="1910" y="117"/>
                    <a:pt x="1930" y="17"/>
                  </a:cubicBezTo>
                  <a:cubicBezTo>
                    <a:pt x="1830" y="6"/>
                    <a:pt x="1733" y="1"/>
                    <a:pt x="16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8072;p9">
              <a:extLst>
                <a:ext uri="{FF2B5EF4-FFF2-40B4-BE49-F238E27FC236}">
                  <a16:creationId xmlns:a16="http://schemas.microsoft.com/office/drawing/2014/main" id="{9409AAF9-FC06-4D6A-B0FB-B54619635C1C}"/>
                </a:ext>
              </a:extLst>
            </p:cNvPr>
            <p:cNvSpPr/>
            <p:nvPr/>
          </p:nvSpPr>
          <p:spPr>
            <a:xfrm>
              <a:off x="5448900" y="4437475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259" y="0"/>
                  </a:moveTo>
                  <a:cubicBezTo>
                    <a:pt x="219" y="0"/>
                    <a:pt x="160" y="20"/>
                    <a:pt x="100" y="80"/>
                  </a:cubicBezTo>
                  <a:cubicBezTo>
                    <a:pt x="80" y="199"/>
                    <a:pt x="60" y="299"/>
                    <a:pt x="40" y="418"/>
                  </a:cubicBezTo>
                  <a:cubicBezTo>
                    <a:pt x="0" y="478"/>
                    <a:pt x="0" y="517"/>
                    <a:pt x="40" y="577"/>
                  </a:cubicBezTo>
                  <a:lnTo>
                    <a:pt x="80" y="537"/>
                  </a:lnTo>
                  <a:lnTo>
                    <a:pt x="259" y="5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8073;p9">
              <a:extLst>
                <a:ext uri="{FF2B5EF4-FFF2-40B4-BE49-F238E27FC236}">
                  <a16:creationId xmlns:a16="http://schemas.microsoft.com/office/drawing/2014/main" id="{4C017285-F4CB-4EA1-AC69-0DE8CAD5C0CA}"/>
                </a:ext>
              </a:extLst>
            </p:cNvPr>
            <p:cNvSpPr/>
            <p:nvPr/>
          </p:nvSpPr>
          <p:spPr>
            <a:xfrm>
              <a:off x="5395850" y="4511575"/>
              <a:ext cx="42625" cy="15375"/>
            </a:xfrm>
            <a:custGeom>
              <a:avLst/>
              <a:gdLst/>
              <a:ahLst/>
              <a:cxnLst/>
              <a:rect l="l" t="t" r="r" b="b"/>
              <a:pathLst>
                <a:path w="1705" h="615" extrusionOk="0">
                  <a:moveTo>
                    <a:pt x="1578" y="0"/>
                  </a:moveTo>
                  <a:cubicBezTo>
                    <a:pt x="1521" y="0"/>
                    <a:pt x="1456" y="20"/>
                    <a:pt x="1406" y="20"/>
                  </a:cubicBezTo>
                  <a:lnTo>
                    <a:pt x="989" y="20"/>
                  </a:lnTo>
                  <a:cubicBezTo>
                    <a:pt x="670" y="20"/>
                    <a:pt x="392" y="120"/>
                    <a:pt x="113" y="219"/>
                  </a:cubicBezTo>
                  <a:cubicBezTo>
                    <a:pt x="1" y="444"/>
                    <a:pt x="12" y="599"/>
                    <a:pt x="298" y="599"/>
                  </a:cubicBezTo>
                  <a:cubicBezTo>
                    <a:pt x="315" y="599"/>
                    <a:pt x="333" y="598"/>
                    <a:pt x="352" y="597"/>
                  </a:cubicBezTo>
                  <a:cubicBezTo>
                    <a:pt x="433" y="609"/>
                    <a:pt x="513" y="614"/>
                    <a:pt x="591" y="614"/>
                  </a:cubicBezTo>
                  <a:cubicBezTo>
                    <a:pt x="916" y="614"/>
                    <a:pt x="1217" y="519"/>
                    <a:pt x="1506" y="358"/>
                  </a:cubicBezTo>
                  <a:cubicBezTo>
                    <a:pt x="1585" y="259"/>
                    <a:pt x="1705" y="159"/>
                    <a:pt x="1705" y="100"/>
                  </a:cubicBezTo>
                  <a:cubicBezTo>
                    <a:pt x="1685" y="20"/>
                    <a:pt x="1635" y="0"/>
                    <a:pt x="1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8074;p9">
              <a:extLst>
                <a:ext uri="{FF2B5EF4-FFF2-40B4-BE49-F238E27FC236}">
                  <a16:creationId xmlns:a16="http://schemas.microsoft.com/office/drawing/2014/main" id="{A902ED36-9C51-4FBB-87DE-7C7893E91DAC}"/>
                </a:ext>
              </a:extLst>
            </p:cNvPr>
            <p:cNvSpPr/>
            <p:nvPr/>
          </p:nvSpPr>
          <p:spPr>
            <a:xfrm>
              <a:off x="5709500" y="4805975"/>
              <a:ext cx="11950" cy="30375"/>
            </a:xfrm>
            <a:custGeom>
              <a:avLst/>
              <a:gdLst/>
              <a:ahLst/>
              <a:cxnLst/>
              <a:rect l="l" t="t" r="r" b="b"/>
              <a:pathLst>
                <a:path w="478" h="1215" extrusionOk="0">
                  <a:moveTo>
                    <a:pt x="199" y="1"/>
                  </a:moveTo>
                  <a:cubicBezTo>
                    <a:pt x="199" y="200"/>
                    <a:pt x="239" y="399"/>
                    <a:pt x="40" y="518"/>
                  </a:cubicBezTo>
                  <a:cubicBezTo>
                    <a:pt x="0" y="597"/>
                    <a:pt x="0" y="657"/>
                    <a:pt x="0" y="697"/>
                  </a:cubicBezTo>
                  <a:cubicBezTo>
                    <a:pt x="199" y="816"/>
                    <a:pt x="40" y="1095"/>
                    <a:pt x="199" y="1214"/>
                  </a:cubicBezTo>
                  <a:cubicBezTo>
                    <a:pt x="478" y="816"/>
                    <a:pt x="478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8075;p9">
              <a:extLst>
                <a:ext uri="{FF2B5EF4-FFF2-40B4-BE49-F238E27FC236}">
                  <a16:creationId xmlns:a16="http://schemas.microsoft.com/office/drawing/2014/main" id="{4CBD0521-1355-4767-AD8C-353C9DDD812C}"/>
                </a:ext>
              </a:extLst>
            </p:cNvPr>
            <p:cNvSpPr/>
            <p:nvPr/>
          </p:nvSpPr>
          <p:spPr>
            <a:xfrm>
              <a:off x="5709500" y="4823375"/>
              <a:ext cx="5975" cy="27525"/>
            </a:xfrm>
            <a:custGeom>
              <a:avLst/>
              <a:gdLst/>
              <a:ahLst/>
              <a:cxnLst/>
              <a:rect l="l" t="t" r="r" b="b"/>
              <a:pathLst>
                <a:path w="239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379"/>
                    <a:pt x="40" y="717"/>
                    <a:pt x="60" y="1055"/>
                  </a:cubicBezTo>
                  <a:cubicBezTo>
                    <a:pt x="80" y="1085"/>
                    <a:pt x="105" y="1100"/>
                    <a:pt x="129" y="1100"/>
                  </a:cubicBezTo>
                  <a:cubicBezTo>
                    <a:pt x="154" y="1100"/>
                    <a:pt x="179" y="1085"/>
                    <a:pt x="199" y="1055"/>
                  </a:cubicBezTo>
                  <a:lnTo>
                    <a:pt x="199" y="518"/>
                  </a:lnTo>
                  <a:cubicBezTo>
                    <a:pt x="179" y="319"/>
                    <a:pt x="23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8076;p9">
              <a:extLst>
                <a:ext uri="{FF2B5EF4-FFF2-40B4-BE49-F238E27FC236}">
                  <a16:creationId xmlns:a16="http://schemas.microsoft.com/office/drawing/2014/main" id="{D386DFCD-A6D0-4264-A40D-7A43E9B3F766}"/>
                </a:ext>
              </a:extLst>
            </p:cNvPr>
            <p:cNvSpPr/>
            <p:nvPr/>
          </p:nvSpPr>
          <p:spPr>
            <a:xfrm>
              <a:off x="5710475" y="4861675"/>
              <a:ext cx="3525" cy="11600"/>
            </a:xfrm>
            <a:custGeom>
              <a:avLst/>
              <a:gdLst/>
              <a:ahLst/>
              <a:cxnLst/>
              <a:rect l="l" t="t" r="r" b="b"/>
              <a:pathLst>
                <a:path w="141" h="464" extrusionOk="0">
                  <a:moveTo>
                    <a:pt x="71" y="1"/>
                  </a:moveTo>
                  <a:cubicBezTo>
                    <a:pt x="46" y="1"/>
                    <a:pt x="21" y="21"/>
                    <a:pt x="1" y="60"/>
                  </a:cubicBezTo>
                  <a:lnTo>
                    <a:pt x="1" y="418"/>
                  </a:lnTo>
                  <a:cubicBezTo>
                    <a:pt x="21" y="448"/>
                    <a:pt x="46" y="463"/>
                    <a:pt x="71" y="463"/>
                  </a:cubicBezTo>
                  <a:cubicBezTo>
                    <a:pt x="95" y="463"/>
                    <a:pt x="120" y="448"/>
                    <a:pt x="140" y="418"/>
                  </a:cubicBezTo>
                  <a:lnTo>
                    <a:pt x="140" y="60"/>
                  </a:lnTo>
                  <a:cubicBezTo>
                    <a:pt x="120" y="21"/>
                    <a:pt x="95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8077;p9">
              <a:extLst>
                <a:ext uri="{FF2B5EF4-FFF2-40B4-BE49-F238E27FC236}">
                  <a16:creationId xmlns:a16="http://schemas.microsoft.com/office/drawing/2014/main" id="{76CFEFE4-2046-4CD9-8B35-E3EA81495EDB}"/>
                </a:ext>
              </a:extLst>
            </p:cNvPr>
            <p:cNvSpPr/>
            <p:nvPr/>
          </p:nvSpPr>
          <p:spPr>
            <a:xfrm>
              <a:off x="5709500" y="485025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40" y="0"/>
                  </a:moveTo>
                  <a:cubicBezTo>
                    <a:pt x="0" y="40"/>
                    <a:pt x="0" y="100"/>
                    <a:pt x="60" y="159"/>
                  </a:cubicBezTo>
                  <a:cubicBezTo>
                    <a:pt x="71" y="215"/>
                    <a:pt x="95" y="240"/>
                    <a:pt x="121" y="240"/>
                  </a:cubicBezTo>
                  <a:cubicBezTo>
                    <a:pt x="141" y="240"/>
                    <a:pt x="162" y="225"/>
                    <a:pt x="179" y="19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8078;p9">
              <a:extLst>
                <a:ext uri="{FF2B5EF4-FFF2-40B4-BE49-F238E27FC236}">
                  <a16:creationId xmlns:a16="http://schemas.microsoft.com/office/drawing/2014/main" id="{20D6DCFB-A33F-452C-B910-D5076177E646}"/>
                </a:ext>
              </a:extLst>
            </p:cNvPr>
            <p:cNvSpPr/>
            <p:nvPr/>
          </p:nvSpPr>
          <p:spPr>
            <a:xfrm>
              <a:off x="5710475" y="485472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21" y="0"/>
                  </a:moveTo>
                  <a:cubicBezTo>
                    <a:pt x="21" y="40"/>
                    <a:pt x="21" y="120"/>
                    <a:pt x="1" y="159"/>
                  </a:cubicBezTo>
                  <a:cubicBezTo>
                    <a:pt x="21" y="199"/>
                    <a:pt x="46" y="219"/>
                    <a:pt x="71" y="219"/>
                  </a:cubicBezTo>
                  <a:cubicBezTo>
                    <a:pt x="95" y="219"/>
                    <a:pt x="120" y="199"/>
                    <a:pt x="140" y="159"/>
                  </a:cubicBezTo>
                  <a:lnTo>
                    <a:pt x="140" y="20"/>
                  </a:lnTo>
                  <a:cubicBezTo>
                    <a:pt x="120" y="0"/>
                    <a:pt x="61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8079;p9">
              <a:extLst>
                <a:ext uri="{FF2B5EF4-FFF2-40B4-BE49-F238E27FC236}">
                  <a16:creationId xmlns:a16="http://schemas.microsoft.com/office/drawing/2014/main" id="{39FBAB8B-5FAB-4818-9BB5-C0062D038B4D}"/>
                </a:ext>
              </a:extLst>
            </p:cNvPr>
            <p:cNvSpPr/>
            <p:nvPr/>
          </p:nvSpPr>
          <p:spPr>
            <a:xfrm>
              <a:off x="5710475" y="4875350"/>
              <a:ext cx="3525" cy="6750"/>
            </a:xfrm>
            <a:custGeom>
              <a:avLst/>
              <a:gdLst/>
              <a:ahLst/>
              <a:cxnLst/>
              <a:rect l="l" t="t" r="r" b="b"/>
              <a:pathLst>
                <a:path w="141" h="270" extrusionOk="0">
                  <a:moveTo>
                    <a:pt x="71" y="1"/>
                  </a:moveTo>
                  <a:cubicBezTo>
                    <a:pt x="46" y="1"/>
                    <a:pt x="21" y="11"/>
                    <a:pt x="1" y="31"/>
                  </a:cubicBezTo>
                  <a:lnTo>
                    <a:pt x="1" y="210"/>
                  </a:lnTo>
                  <a:cubicBezTo>
                    <a:pt x="31" y="249"/>
                    <a:pt x="61" y="269"/>
                    <a:pt x="85" y="269"/>
                  </a:cubicBezTo>
                  <a:cubicBezTo>
                    <a:pt x="110" y="269"/>
                    <a:pt x="130" y="249"/>
                    <a:pt x="140" y="210"/>
                  </a:cubicBezTo>
                  <a:lnTo>
                    <a:pt x="140" y="31"/>
                  </a:lnTo>
                  <a:cubicBezTo>
                    <a:pt x="120" y="11"/>
                    <a:pt x="95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8080;p9">
              <a:extLst>
                <a:ext uri="{FF2B5EF4-FFF2-40B4-BE49-F238E27FC236}">
                  <a16:creationId xmlns:a16="http://schemas.microsoft.com/office/drawing/2014/main" id="{18137B33-BD50-40E1-8E5F-4859D2C3FC75}"/>
                </a:ext>
              </a:extLst>
            </p:cNvPr>
            <p:cNvSpPr/>
            <p:nvPr/>
          </p:nvSpPr>
          <p:spPr>
            <a:xfrm>
              <a:off x="5709500" y="48805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1"/>
                  </a:moveTo>
                  <a:cubicBezTo>
                    <a:pt x="0" y="80"/>
                    <a:pt x="0" y="120"/>
                    <a:pt x="40" y="180"/>
                  </a:cubicBez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8081;p9">
              <a:extLst>
                <a:ext uri="{FF2B5EF4-FFF2-40B4-BE49-F238E27FC236}">
                  <a16:creationId xmlns:a16="http://schemas.microsoft.com/office/drawing/2014/main" id="{E0899F80-7435-4A7F-A9A0-A1B62EE035D4}"/>
                </a:ext>
              </a:extLst>
            </p:cNvPr>
            <p:cNvSpPr/>
            <p:nvPr/>
          </p:nvSpPr>
          <p:spPr>
            <a:xfrm>
              <a:off x="5713975" y="488505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cubicBezTo>
                    <a:pt x="0" y="40"/>
                    <a:pt x="20" y="120"/>
                    <a:pt x="20" y="180"/>
                  </a:cubicBezTo>
                  <a:cubicBezTo>
                    <a:pt x="60" y="140"/>
                    <a:pt x="100" y="120"/>
                    <a:pt x="80" y="120"/>
                  </a:cubicBezTo>
                  <a:cubicBezTo>
                    <a:pt x="60" y="80"/>
                    <a:pt x="2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8082;p9">
              <a:extLst>
                <a:ext uri="{FF2B5EF4-FFF2-40B4-BE49-F238E27FC236}">
                  <a16:creationId xmlns:a16="http://schemas.microsoft.com/office/drawing/2014/main" id="{F67C7C32-29CF-434D-9EDE-349AB612F8C9}"/>
                </a:ext>
              </a:extLst>
            </p:cNvPr>
            <p:cNvSpPr/>
            <p:nvPr/>
          </p:nvSpPr>
          <p:spPr>
            <a:xfrm>
              <a:off x="5709500" y="4858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0"/>
                  </a:moveTo>
                  <a:cubicBezTo>
                    <a:pt x="0" y="60"/>
                    <a:pt x="0" y="100"/>
                    <a:pt x="40" y="179"/>
                  </a:cubicBezTo>
                  <a:lnTo>
                    <a:pt x="179" y="1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8083;p9">
              <a:extLst>
                <a:ext uri="{FF2B5EF4-FFF2-40B4-BE49-F238E27FC236}">
                  <a16:creationId xmlns:a16="http://schemas.microsoft.com/office/drawing/2014/main" id="{6A9732ED-07AE-451E-945D-1FA6A68C2F82}"/>
                </a:ext>
              </a:extLst>
            </p:cNvPr>
            <p:cNvSpPr/>
            <p:nvPr/>
          </p:nvSpPr>
          <p:spPr>
            <a:xfrm>
              <a:off x="5709500" y="48721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0" y="0"/>
                  </a:moveTo>
                  <a:cubicBezTo>
                    <a:pt x="0" y="40"/>
                    <a:pt x="0" y="120"/>
                    <a:pt x="40" y="160"/>
                  </a:cubicBezTo>
                  <a:lnTo>
                    <a:pt x="179" y="160"/>
                  </a:lnTo>
                  <a:cubicBezTo>
                    <a:pt x="179" y="120"/>
                    <a:pt x="17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8084;p9">
              <a:extLst>
                <a:ext uri="{FF2B5EF4-FFF2-40B4-BE49-F238E27FC236}">
                  <a16:creationId xmlns:a16="http://schemas.microsoft.com/office/drawing/2014/main" id="{31709173-838B-4BC1-B222-9D5158F6E8FC}"/>
                </a:ext>
              </a:extLst>
            </p:cNvPr>
            <p:cNvSpPr/>
            <p:nvPr/>
          </p:nvSpPr>
          <p:spPr>
            <a:xfrm>
              <a:off x="3894275" y="3911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41" y="100"/>
                    <a:pt x="100" y="160"/>
                    <a:pt x="200" y="160"/>
                  </a:cubicBezTo>
                  <a:lnTo>
                    <a:pt x="180" y="80"/>
                  </a:lnTo>
                  <a:cubicBezTo>
                    <a:pt x="100" y="6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8085;p9">
              <a:extLst>
                <a:ext uri="{FF2B5EF4-FFF2-40B4-BE49-F238E27FC236}">
                  <a16:creationId xmlns:a16="http://schemas.microsoft.com/office/drawing/2014/main" id="{14FDBF46-D79E-4658-881E-E53E075591BD}"/>
                </a:ext>
              </a:extLst>
            </p:cNvPr>
            <p:cNvSpPr/>
            <p:nvPr/>
          </p:nvSpPr>
          <p:spPr>
            <a:xfrm>
              <a:off x="3881350" y="3918775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20" y="0"/>
                  </a:moveTo>
                  <a:cubicBezTo>
                    <a:pt x="1" y="20"/>
                    <a:pt x="21" y="139"/>
                    <a:pt x="21" y="199"/>
                  </a:cubicBezTo>
                  <a:cubicBezTo>
                    <a:pt x="80" y="239"/>
                    <a:pt x="120" y="239"/>
                    <a:pt x="180" y="239"/>
                  </a:cubicBezTo>
                  <a:cubicBezTo>
                    <a:pt x="160" y="159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8086;p9">
              <a:extLst>
                <a:ext uri="{FF2B5EF4-FFF2-40B4-BE49-F238E27FC236}">
                  <a16:creationId xmlns:a16="http://schemas.microsoft.com/office/drawing/2014/main" id="{492A3738-2754-4482-8CCC-7D0EFF6E77E6}"/>
                </a:ext>
              </a:extLst>
            </p:cNvPr>
            <p:cNvSpPr/>
            <p:nvPr/>
          </p:nvSpPr>
          <p:spPr>
            <a:xfrm>
              <a:off x="5565275" y="4323575"/>
              <a:ext cx="9475" cy="4075"/>
            </a:xfrm>
            <a:custGeom>
              <a:avLst/>
              <a:gdLst/>
              <a:ahLst/>
              <a:cxnLst/>
              <a:rect l="l" t="t" r="r" b="b"/>
              <a:pathLst>
                <a:path w="379" h="163" extrusionOk="0">
                  <a:moveTo>
                    <a:pt x="0" y="1"/>
                  </a:moveTo>
                  <a:cubicBezTo>
                    <a:pt x="54" y="90"/>
                    <a:pt x="123" y="163"/>
                    <a:pt x="223" y="163"/>
                  </a:cubicBezTo>
                  <a:cubicBezTo>
                    <a:pt x="234" y="163"/>
                    <a:pt x="246" y="162"/>
                    <a:pt x="259" y="160"/>
                  </a:cubicBezTo>
                  <a:cubicBezTo>
                    <a:pt x="299" y="160"/>
                    <a:pt x="338" y="100"/>
                    <a:pt x="378" y="80"/>
                  </a:cubicBezTo>
                  <a:cubicBezTo>
                    <a:pt x="358" y="60"/>
                    <a:pt x="29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8087;p9">
              <a:extLst>
                <a:ext uri="{FF2B5EF4-FFF2-40B4-BE49-F238E27FC236}">
                  <a16:creationId xmlns:a16="http://schemas.microsoft.com/office/drawing/2014/main" id="{A3B25884-1887-4E37-B09C-05F05A606E8C}"/>
                </a:ext>
              </a:extLst>
            </p:cNvPr>
            <p:cNvSpPr/>
            <p:nvPr/>
          </p:nvSpPr>
          <p:spPr>
            <a:xfrm>
              <a:off x="5500125" y="4253925"/>
              <a:ext cx="79100" cy="17950"/>
            </a:xfrm>
            <a:custGeom>
              <a:avLst/>
              <a:gdLst/>
              <a:ahLst/>
              <a:cxnLst/>
              <a:rect l="l" t="t" r="r" b="b"/>
              <a:pathLst>
                <a:path w="3164" h="718" extrusionOk="0">
                  <a:moveTo>
                    <a:pt x="2021" y="1"/>
                  </a:moveTo>
                  <a:cubicBezTo>
                    <a:pt x="1295" y="1"/>
                    <a:pt x="676" y="306"/>
                    <a:pt x="0" y="479"/>
                  </a:cubicBezTo>
                  <a:cubicBezTo>
                    <a:pt x="337" y="479"/>
                    <a:pt x="685" y="515"/>
                    <a:pt x="1032" y="515"/>
                  </a:cubicBezTo>
                  <a:cubicBezTo>
                    <a:pt x="1321" y="515"/>
                    <a:pt x="1610" y="490"/>
                    <a:pt x="1890" y="400"/>
                  </a:cubicBezTo>
                  <a:cubicBezTo>
                    <a:pt x="2045" y="351"/>
                    <a:pt x="2220" y="303"/>
                    <a:pt x="2397" y="303"/>
                  </a:cubicBezTo>
                  <a:cubicBezTo>
                    <a:pt x="2582" y="303"/>
                    <a:pt x="2771" y="356"/>
                    <a:pt x="2944" y="519"/>
                  </a:cubicBezTo>
                  <a:cubicBezTo>
                    <a:pt x="2905" y="579"/>
                    <a:pt x="2885" y="618"/>
                    <a:pt x="2905" y="718"/>
                  </a:cubicBezTo>
                  <a:lnTo>
                    <a:pt x="2984" y="718"/>
                  </a:lnTo>
                  <a:cubicBezTo>
                    <a:pt x="3163" y="579"/>
                    <a:pt x="3123" y="380"/>
                    <a:pt x="3123" y="201"/>
                  </a:cubicBezTo>
                  <a:cubicBezTo>
                    <a:pt x="3104" y="181"/>
                    <a:pt x="3084" y="121"/>
                    <a:pt x="3064" y="101"/>
                  </a:cubicBezTo>
                  <a:cubicBezTo>
                    <a:pt x="2982" y="36"/>
                    <a:pt x="2895" y="15"/>
                    <a:pt x="2804" y="15"/>
                  </a:cubicBezTo>
                  <a:cubicBezTo>
                    <a:pt x="2649" y="15"/>
                    <a:pt x="2486" y="76"/>
                    <a:pt x="2332" y="76"/>
                  </a:cubicBezTo>
                  <a:cubicBezTo>
                    <a:pt x="2247" y="76"/>
                    <a:pt x="2166" y="58"/>
                    <a:pt x="2089" y="2"/>
                  </a:cubicBezTo>
                  <a:cubicBezTo>
                    <a:pt x="2066" y="1"/>
                    <a:pt x="2044" y="1"/>
                    <a:pt x="20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8088;p9">
              <a:extLst>
                <a:ext uri="{FF2B5EF4-FFF2-40B4-BE49-F238E27FC236}">
                  <a16:creationId xmlns:a16="http://schemas.microsoft.com/office/drawing/2014/main" id="{44A862F4-2833-4633-B9A5-9E8FFC1B0696}"/>
                </a:ext>
              </a:extLst>
            </p:cNvPr>
            <p:cNvSpPr/>
            <p:nvPr/>
          </p:nvSpPr>
          <p:spPr>
            <a:xfrm>
              <a:off x="5575225" y="4248475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100" y="1"/>
                  </a:moveTo>
                  <a:lnTo>
                    <a:pt x="100" y="1"/>
                  </a:lnTo>
                  <a:cubicBezTo>
                    <a:pt x="0" y="140"/>
                    <a:pt x="40" y="279"/>
                    <a:pt x="139" y="399"/>
                  </a:cubicBezTo>
                  <a:cubicBezTo>
                    <a:pt x="239" y="339"/>
                    <a:pt x="378" y="279"/>
                    <a:pt x="358" y="120"/>
                  </a:cubicBezTo>
                  <a:cubicBezTo>
                    <a:pt x="358" y="81"/>
                    <a:pt x="199" y="4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8089;p9">
              <a:extLst>
                <a:ext uri="{FF2B5EF4-FFF2-40B4-BE49-F238E27FC236}">
                  <a16:creationId xmlns:a16="http://schemas.microsoft.com/office/drawing/2014/main" id="{685BFCE6-8949-443F-AAA8-A753301B7502}"/>
                </a:ext>
              </a:extLst>
            </p:cNvPr>
            <p:cNvSpPr/>
            <p:nvPr/>
          </p:nvSpPr>
          <p:spPr>
            <a:xfrm>
              <a:off x="5576700" y="4231575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80" y="1"/>
                  </a:moveTo>
                  <a:cubicBezTo>
                    <a:pt x="21" y="60"/>
                    <a:pt x="1" y="120"/>
                    <a:pt x="41" y="200"/>
                  </a:cubicBezTo>
                  <a:lnTo>
                    <a:pt x="100" y="180"/>
                  </a:lnTo>
                  <a:cubicBezTo>
                    <a:pt x="200" y="160"/>
                    <a:pt x="299" y="160"/>
                    <a:pt x="399" y="160"/>
                  </a:cubicBezTo>
                  <a:cubicBezTo>
                    <a:pt x="319" y="21"/>
                    <a:pt x="200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8090;p9">
              <a:extLst>
                <a:ext uri="{FF2B5EF4-FFF2-40B4-BE49-F238E27FC236}">
                  <a16:creationId xmlns:a16="http://schemas.microsoft.com/office/drawing/2014/main" id="{80046965-5450-46CF-B5E7-5292AAB071CE}"/>
                </a:ext>
              </a:extLst>
            </p:cNvPr>
            <p:cNvSpPr/>
            <p:nvPr/>
          </p:nvSpPr>
          <p:spPr>
            <a:xfrm>
              <a:off x="5560800" y="5096900"/>
              <a:ext cx="8975" cy="9050"/>
            </a:xfrm>
            <a:custGeom>
              <a:avLst/>
              <a:gdLst/>
              <a:ahLst/>
              <a:cxnLst/>
              <a:rect l="l" t="t" r="r" b="b"/>
              <a:pathLst>
                <a:path w="359" h="362" extrusionOk="0">
                  <a:moveTo>
                    <a:pt x="219" y="1"/>
                  </a:moveTo>
                  <a:cubicBezTo>
                    <a:pt x="139" y="21"/>
                    <a:pt x="80" y="81"/>
                    <a:pt x="20" y="120"/>
                  </a:cubicBezTo>
                  <a:lnTo>
                    <a:pt x="0" y="299"/>
                  </a:lnTo>
                  <a:cubicBezTo>
                    <a:pt x="32" y="342"/>
                    <a:pt x="64" y="362"/>
                    <a:pt x="96" y="362"/>
                  </a:cubicBezTo>
                  <a:cubicBezTo>
                    <a:pt x="124" y="362"/>
                    <a:pt x="152" y="347"/>
                    <a:pt x="179" y="319"/>
                  </a:cubicBezTo>
                  <a:cubicBezTo>
                    <a:pt x="259" y="319"/>
                    <a:pt x="319" y="299"/>
                    <a:pt x="358" y="279"/>
                  </a:cubicBezTo>
                  <a:cubicBezTo>
                    <a:pt x="358" y="180"/>
                    <a:pt x="358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8091;p9">
              <a:extLst>
                <a:ext uri="{FF2B5EF4-FFF2-40B4-BE49-F238E27FC236}">
                  <a16:creationId xmlns:a16="http://schemas.microsoft.com/office/drawing/2014/main" id="{9F6CDCF2-4DA2-4132-A758-59A2FD063F22}"/>
                </a:ext>
              </a:extLst>
            </p:cNvPr>
            <p:cNvSpPr/>
            <p:nvPr/>
          </p:nvSpPr>
          <p:spPr>
            <a:xfrm>
              <a:off x="5552350" y="5103875"/>
              <a:ext cx="12950" cy="5000"/>
            </a:xfrm>
            <a:custGeom>
              <a:avLst/>
              <a:gdLst/>
              <a:ahLst/>
              <a:cxnLst/>
              <a:rect l="l" t="t" r="r" b="b"/>
              <a:pathLst>
                <a:path w="518" h="200" extrusionOk="0">
                  <a:moveTo>
                    <a:pt x="358" y="0"/>
                  </a:moveTo>
                  <a:cubicBezTo>
                    <a:pt x="199" y="20"/>
                    <a:pt x="60" y="40"/>
                    <a:pt x="0" y="199"/>
                  </a:cubicBezTo>
                  <a:cubicBezTo>
                    <a:pt x="179" y="179"/>
                    <a:pt x="378" y="179"/>
                    <a:pt x="517" y="20"/>
                  </a:cubicBezTo>
                  <a:cubicBezTo>
                    <a:pt x="477" y="20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8092;p9">
              <a:extLst>
                <a:ext uri="{FF2B5EF4-FFF2-40B4-BE49-F238E27FC236}">
                  <a16:creationId xmlns:a16="http://schemas.microsoft.com/office/drawing/2014/main" id="{6B424CCD-7642-44C8-8C2F-4B1304A3AA03}"/>
                </a:ext>
              </a:extLst>
            </p:cNvPr>
            <p:cNvSpPr/>
            <p:nvPr/>
          </p:nvSpPr>
          <p:spPr>
            <a:xfrm>
              <a:off x="5472700" y="4538925"/>
              <a:ext cx="4575" cy="4500"/>
            </a:xfrm>
            <a:custGeom>
              <a:avLst/>
              <a:gdLst/>
              <a:ahLst/>
              <a:cxnLst/>
              <a:rect l="l" t="t" r="r" b="b"/>
              <a:pathLst>
                <a:path w="183" h="180" extrusionOk="0">
                  <a:moveTo>
                    <a:pt x="23" y="0"/>
                  </a:moveTo>
                  <a:lnTo>
                    <a:pt x="23" y="0"/>
                  </a:lnTo>
                  <a:cubicBezTo>
                    <a:pt x="72" y="49"/>
                    <a:pt x="0" y="180"/>
                    <a:pt x="84" y="180"/>
                  </a:cubicBezTo>
                  <a:cubicBezTo>
                    <a:pt x="102" y="180"/>
                    <a:pt x="127" y="174"/>
                    <a:pt x="162" y="159"/>
                  </a:cubicBezTo>
                  <a:cubicBezTo>
                    <a:pt x="182" y="140"/>
                    <a:pt x="103" y="4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8093;p9">
              <a:extLst>
                <a:ext uri="{FF2B5EF4-FFF2-40B4-BE49-F238E27FC236}">
                  <a16:creationId xmlns:a16="http://schemas.microsoft.com/office/drawing/2014/main" id="{47C33597-AD96-4C85-BFB0-402C141DF4E6}"/>
                </a:ext>
              </a:extLst>
            </p:cNvPr>
            <p:cNvSpPr/>
            <p:nvPr/>
          </p:nvSpPr>
          <p:spPr>
            <a:xfrm>
              <a:off x="5427025" y="4569250"/>
              <a:ext cx="45275" cy="35850"/>
            </a:xfrm>
            <a:custGeom>
              <a:avLst/>
              <a:gdLst/>
              <a:ahLst/>
              <a:cxnLst/>
              <a:rect l="l" t="t" r="r" b="b"/>
              <a:pathLst>
                <a:path w="1811" h="1434" extrusionOk="0">
                  <a:moveTo>
                    <a:pt x="1492" y="1"/>
                  </a:moveTo>
                  <a:cubicBezTo>
                    <a:pt x="1054" y="399"/>
                    <a:pt x="398" y="220"/>
                    <a:pt x="0" y="697"/>
                  </a:cubicBezTo>
                  <a:cubicBezTo>
                    <a:pt x="91" y="727"/>
                    <a:pt x="179" y="740"/>
                    <a:pt x="263" y="740"/>
                  </a:cubicBezTo>
                  <a:cubicBezTo>
                    <a:pt x="674" y="740"/>
                    <a:pt x="1013" y="438"/>
                    <a:pt x="1393" y="438"/>
                  </a:cubicBezTo>
                  <a:cubicBezTo>
                    <a:pt x="1631" y="777"/>
                    <a:pt x="1253" y="1294"/>
                    <a:pt x="1810" y="1433"/>
                  </a:cubicBezTo>
                  <a:cubicBezTo>
                    <a:pt x="1611" y="976"/>
                    <a:pt x="1790" y="419"/>
                    <a:pt x="1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8094;p9">
              <a:extLst>
                <a:ext uri="{FF2B5EF4-FFF2-40B4-BE49-F238E27FC236}">
                  <a16:creationId xmlns:a16="http://schemas.microsoft.com/office/drawing/2014/main" id="{4E4380A4-8685-4D1E-8231-2D2CC97A2D48}"/>
                </a:ext>
              </a:extLst>
            </p:cNvPr>
            <p:cNvSpPr/>
            <p:nvPr/>
          </p:nvSpPr>
          <p:spPr>
            <a:xfrm>
              <a:off x="5288275" y="4620850"/>
              <a:ext cx="211875" cy="97125"/>
            </a:xfrm>
            <a:custGeom>
              <a:avLst/>
              <a:gdLst/>
              <a:ahLst/>
              <a:cxnLst/>
              <a:rect l="l" t="t" r="r" b="b"/>
              <a:pathLst>
                <a:path w="8475" h="3885" extrusionOk="0">
                  <a:moveTo>
                    <a:pt x="7818" y="1"/>
                  </a:moveTo>
                  <a:cubicBezTo>
                    <a:pt x="7738" y="1"/>
                    <a:pt x="7659" y="45"/>
                    <a:pt x="7579" y="145"/>
                  </a:cubicBezTo>
                  <a:cubicBezTo>
                    <a:pt x="7440" y="304"/>
                    <a:pt x="7241" y="364"/>
                    <a:pt x="7042" y="443"/>
                  </a:cubicBezTo>
                  <a:cubicBezTo>
                    <a:pt x="6207" y="463"/>
                    <a:pt x="5610" y="1040"/>
                    <a:pt x="4874" y="1299"/>
                  </a:cubicBezTo>
                  <a:cubicBezTo>
                    <a:pt x="3322" y="1796"/>
                    <a:pt x="1810" y="2333"/>
                    <a:pt x="418" y="3208"/>
                  </a:cubicBezTo>
                  <a:lnTo>
                    <a:pt x="119" y="3427"/>
                  </a:lnTo>
                  <a:cubicBezTo>
                    <a:pt x="60" y="3487"/>
                    <a:pt x="20" y="3547"/>
                    <a:pt x="0" y="3626"/>
                  </a:cubicBezTo>
                  <a:cubicBezTo>
                    <a:pt x="0" y="3785"/>
                    <a:pt x="100" y="3845"/>
                    <a:pt x="219" y="3885"/>
                  </a:cubicBezTo>
                  <a:cubicBezTo>
                    <a:pt x="338" y="3805"/>
                    <a:pt x="438" y="3745"/>
                    <a:pt x="557" y="3706"/>
                  </a:cubicBezTo>
                  <a:cubicBezTo>
                    <a:pt x="696" y="3626"/>
                    <a:pt x="816" y="3646"/>
                    <a:pt x="935" y="3586"/>
                  </a:cubicBezTo>
                  <a:cubicBezTo>
                    <a:pt x="1393" y="3507"/>
                    <a:pt x="1731" y="3228"/>
                    <a:pt x="2109" y="3029"/>
                  </a:cubicBezTo>
                  <a:cubicBezTo>
                    <a:pt x="2686" y="2751"/>
                    <a:pt x="3223" y="2433"/>
                    <a:pt x="3839" y="2313"/>
                  </a:cubicBezTo>
                  <a:cubicBezTo>
                    <a:pt x="3939" y="2293"/>
                    <a:pt x="3998" y="2214"/>
                    <a:pt x="4078" y="2194"/>
                  </a:cubicBezTo>
                  <a:cubicBezTo>
                    <a:pt x="4098" y="2134"/>
                    <a:pt x="4178" y="2134"/>
                    <a:pt x="4217" y="2134"/>
                  </a:cubicBezTo>
                  <a:cubicBezTo>
                    <a:pt x="4834" y="1895"/>
                    <a:pt x="5490" y="1657"/>
                    <a:pt x="6147" y="1418"/>
                  </a:cubicBezTo>
                  <a:lnTo>
                    <a:pt x="6167" y="1418"/>
                  </a:lnTo>
                  <a:cubicBezTo>
                    <a:pt x="6286" y="1338"/>
                    <a:pt x="6445" y="1358"/>
                    <a:pt x="6545" y="1299"/>
                  </a:cubicBezTo>
                  <a:cubicBezTo>
                    <a:pt x="6585" y="1259"/>
                    <a:pt x="6644" y="1259"/>
                    <a:pt x="6684" y="1259"/>
                  </a:cubicBezTo>
                  <a:cubicBezTo>
                    <a:pt x="7261" y="1020"/>
                    <a:pt x="7838" y="801"/>
                    <a:pt x="8375" y="602"/>
                  </a:cubicBezTo>
                  <a:cubicBezTo>
                    <a:pt x="8474" y="324"/>
                    <a:pt x="8196" y="244"/>
                    <a:pt x="8057" y="125"/>
                  </a:cubicBezTo>
                  <a:cubicBezTo>
                    <a:pt x="7977" y="45"/>
                    <a:pt x="7897" y="1"/>
                    <a:pt x="78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8095;p9">
              <a:extLst>
                <a:ext uri="{FF2B5EF4-FFF2-40B4-BE49-F238E27FC236}">
                  <a16:creationId xmlns:a16="http://schemas.microsoft.com/office/drawing/2014/main" id="{71D83A2A-38B2-4C48-AA12-756D3D1A6FB6}"/>
                </a:ext>
              </a:extLst>
            </p:cNvPr>
            <p:cNvSpPr/>
            <p:nvPr/>
          </p:nvSpPr>
          <p:spPr>
            <a:xfrm>
              <a:off x="5261900" y="4626450"/>
              <a:ext cx="202450" cy="94525"/>
            </a:xfrm>
            <a:custGeom>
              <a:avLst/>
              <a:gdLst/>
              <a:ahLst/>
              <a:cxnLst/>
              <a:rect l="l" t="t" r="r" b="b"/>
              <a:pathLst>
                <a:path w="8098" h="3781" extrusionOk="0">
                  <a:moveTo>
                    <a:pt x="7858" y="0"/>
                  </a:moveTo>
                  <a:cubicBezTo>
                    <a:pt x="7560" y="40"/>
                    <a:pt x="7301" y="140"/>
                    <a:pt x="7043" y="299"/>
                  </a:cubicBezTo>
                  <a:cubicBezTo>
                    <a:pt x="6327" y="717"/>
                    <a:pt x="5531" y="975"/>
                    <a:pt x="4735" y="1234"/>
                  </a:cubicBezTo>
                  <a:cubicBezTo>
                    <a:pt x="3144" y="1512"/>
                    <a:pt x="1831" y="2467"/>
                    <a:pt x="379" y="3104"/>
                  </a:cubicBezTo>
                  <a:cubicBezTo>
                    <a:pt x="180" y="3183"/>
                    <a:pt x="41" y="3323"/>
                    <a:pt x="1" y="3561"/>
                  </a:cubicBezTo>
                  <a:cubicBezTo>
                    <a:pt x="80" y="3601"/>
                    <a:pt x="140" y="3661"/>
                    <a:pt x="180" y="3700"/>
                  </a:cubicBezTo>
                  <a:cubicBezTo>
                    <a:pt x="239" y="3760"/>
                    <a:pt x="299" y="3780"/>
                    <a:pt x="379" y="3780"/>
                  </a:cubicBezTo>
                  <a:cubicBezTo>
                    <a:pt x="677" y="3760"/>
                    <a:pt x="876" y="3561"/>
                    <a:pt x="1075" y="3382"/>
                  </a:cubicBezTo>
                  <a:cubicBezTo>
                    <a:pt x="1135" y="3323"/>
                    <a:pt x="1174" y="3323"/>
                    <a:pt x="1234" y="3323"/>
                  </a:cubicBezTo>
                  <a:cubicBezTo>
                    <a:pt x="1294" y="3283"/>
                    <a:pt x="1353" y="3223"/>
                    <a:pt x="1413" y="3203"/>
                  </a:cubicBezTo>
                  <a:cubicBezTo>
                    <a:pt x="2249" y="2766"/>
                    <a:pt x="3064" y="2308"/>
                    <a:pt x="3939" y="1970"/>
                  </a:cubicBezTo>
                  <a:cubicBezTo>
                    <a:pt x="5332" y="1393"/>
                    <a:pt x="6744" y="896"/>
                    <a:pt x="8097" y="179"/>
                  </a:cubicBezTo>
                  <a:cubicBezTo>
                    <a:pt x="8037" y="100"/>
                    <a:pt x="7958" y="40"/>
                    <a:pt x="7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8096;p9">
              <a:extLst>
                <a:ext uri="{FF2B5EF4-FFF2-40B4-BE49-F238E27FC236}">
                  <a16:creationId xmlns:a16="http://schemas.microsoft.com/office/drawing/2014/main" id="{42177815-CAFE-43E0-A58F-7917F0732F80}"/>
                </a:ext>
              </a:extLst>
            </p:cNvPr>
            <p:cNvSpPr/>
            <p:nvPr/>
          </p:nvSpPr>
          <p:spPr>
            <a:xfrm>
              <a:off x="5476975" y="4614375"/>
              <a:ext cx="18200" cy="9125"/>
            </a:xfrm>
            <a:custGeom>
              <a:avLst/>
              <a:gdLst/>
              <a:ahLst/>
              <a:cxnLst/>
              <a:rect l="l" t="t" r="r" b="b"/>
              <a:pathLst>
                <a:path w="728" h="365" extrusionOk="0">
                  <a:moveTo>
                    <a:pt x="320" y="1"/>
                  </a:moveTo>
                  <a:cubicBezTo>
                    <a:pt x="7" y="1"/>
                    <a:pt x="1" y="62"/>
                    <a:pt x="51" y="364"/>
                  </a:cubicBezTo>
                  <a:cubicBezTo>
                    <a:pt x="210" y="324"/>
                    <a:pt x="389" y="324"/>
                    <a:pt x="528" y="324"/>
                  </a:cubicBezTo>
                  <a:cubicBezTo>
                    <a:pt x="727" y="205"/>
                    <a:pt x="628" y="105"/>
                    <a:pt x="528" y="6"/>
                  </a:cubicBezTo>
                  <a:cubicBezTo>
                    <a:pt x="447" y="3"/>
                    <a:pt x="378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8097;p9">
              <a:extLst>
                <a:ext uri="{FF2B5EF4-FFF2-40B4-BE49-F238E27FC236}">
                  <a16:creationId xmlns:a16="http://schemas.microsoft.com/office/drawing/2014/main" id="{1255FFAA-2748-43D2-BC9A-86A3CF375F64}"/>
                </a:ext>
              </a:extLst>
            </p:cNvPr>
            <p:cNvSpPr/>
            <p:nvPr/>
          </p:nvSpPr>
          <p:spPr>
            <a:xfrm>
              <a:off x="3942525" y="3960050"/>
              <a:ext cx="25375" cy="13450"/>
            </a:xfrm>
            <a:custGeom>
              <a:avLst/>
              <a:gdLst/>
              <a:ahLst/>
              <a:cxnLst/>
              <a:rect l="l" t="t" r="r" b="b"/>
              <a:pathLst>
                <a:path w="1015" h="538" extrusionOk="0">
                  <a:moveTo>
                    <a:pt x="358" y="0"/>
                  </a:moveTo>
                  <a:cubicBezTo>
                    <a:pt x="239" y="20"/>
                    <a:pt x="120" y="20"/>
                    <a:pt x="0" y="20"/>
                  </a:cubicBezTo>
                  <a:cubicBezTo>
                    <a:pt x="120" y="139"/>
                    <a:pt x="239" y="239"/>
                    <a:pt x="358" y="358"/>
                  </a:cubicBezTo>
                  <a:cubicBezTo>
                    <a:pt x="498" y="438"/>
                    <a:pt x="597" y="498"/>
                    <a:pt x="717" y="537"/>
                  </a:cubicBezTo>
                  <a:cubicBezTo>
                    <a:pt x="743" y="531"/>
                    <a:pt x="765" y="528"/>
                    <a:pt x="785" y="528"/>
                  </a:cubicBezTo>
                  <a:cubicBezTo>
                    <a:pt x="825" y="528"/>
                    <a:pt x="856" y="537"/>
                    <a:pt x="896" y="537"/>
                  </a:cubicBezTo>
                  <a:cubicBezTo>
                    <a:pt x="1015" y="139"/>
                    <a:pt x="697" y="120"/>
                    <a:pt x="458" y="20"/>
                  </a:cubicBezTo>
                  <a:cubicBezTo>
                    <a:pt x="438" y="0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8098;p9">
              <a:extLst>
                <a:ext uri="{FF2B5EF4-FFF2-40B4-BE49-F238E27FC236}">
                  <a16:creationId xmlns:a16="http://schemas.microsoft.com/office/drawing/2014/main" id="{739979B1-9E2C-45D5-885E-EA29A329401F}"/>
                </a:ext>
              </a:extLst>
            </p:cNvPr>
            <p:cNvSpPr/>
            <p:nvPr/>
          </p:nvSpPr>
          <p:spPr>
            <a:xfrm>
              <a:off x="3903725" y="3924725"/>
              <a:ext cx="21925" cy="12475"/>
            </a:xfrm>
            <a:custGeom>
              <a:avLst/>
              <a:gdLst/>
              <a:ahLst/>
              <a:cxnLst/>
              <a:rect l="l" t="t" r="r" b="b"/>
              <a:pathLst>
                <a:path w="877" h="499" extrusionOk="0">
                  <a:moveTo>
                    <a:pt x="1" y="1"/>
                  </a:moveTo>
                  <a:lnTo>
                    <a:pt x="1" y="1"/>
                  </a:lnTo>
                  <a:cubicBezTo>
                    <a:pt x="180" y="319"/>
                    <a:pt x="478" y="458"/>
                    <a:pt x="836" y="498"/>
                  </a:cubicBezTo>
                  <a:cubicBezTo>
                    <a:pt x="836" y="438"/>
                    <a:pt x="876" y="359"/>
                    <a:pt x="876" y="319"/>
                  </a:cubicBezTo>
                  <a:cubicBezTo>
                    <a:pt x="777" y="319"/>
                    <a:pt x="717" y="259"/>
                    <a:pt x="697" y="160"/>
                  </a:cubicBezTo>
                  <a:cubicBezTo>
                    <a:pt x="458" y="120"/>
                    <a:pt x="22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8099;p9">
              <a:extLst>
                <a:ext uri="{FF2B5EF4-FFF2-40B4-BE49-F238E27FC236}">
                  <a16:creationId xmlns:a16="http://schemas.microsoft.com/office/drawing/2014/main" id="{F9757BAC-D17B-411A-A5D3-582DED88CE29}"/>
                </a:ext>
              </a:extLst>
            </p:cNvPr>
            <p:cNvSpPr/>
            <p:nvPr/>
          </p:nvSpPr>
          <p:spPr>
            <a:xfrm>
              <a:off x="3951475" y="3955575"/>
              <a:ext cx="9475" cy="6300"/>
            </a:xfrm>
            <a:custGeom>
              <a:avLst/>
              <a:gdLst/>
              <a:ahLst/>
              <a:cxnLst/>
              <a:rect l="l" t="t" r="r" b="b"/>
              <a:pathLst>
                <a:path w="379" h="252" extrusionOk="0">
                  <a:moveTo>
                    <a:pt x="0" y="0"/>
                  </a:moveTo>
                  <a:lnTo>
                    <a:pt x="0" y="179"/>
                  </a:lnTo>
                  <a:cubicBezTo>
                    <a:pt x="67" y="227"/>
                    <a:pt x="129" y="251"/>
                    <a:pt x="188" y="251"/>
                  </a:cubicBezTo>
                  <a:cubicBezTo>
                    <a:pt x="254" y="251"/>
                    <a:pt x="316" y="222"/>
                    <a:pt x="378" y="159"/>
                  </a:cubicBezTo>
                  <a:cubicBezTo>
                    <a:pt x="279" y="60"/>
                    <a:pt x="16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8100;p9">
              <a:extLst>
                <a:ext uri="{FF2B5EF4-FFF2-40B4-BE49-F238E27FC236}">
                  <a16:creationId xmlns:a16="http://schemas.microsoft.com/office/drawing/2014/main" id="{BEDDA145-A9A0-4641-8598-ED3EEC6F6E13}"/>
                </a:ext>
              </a:extLst>
            </p:cNvPr>
            <p:cNvSpPr/>
            <p:nvPr/>
          </p:nvSpPr>
          <p:spPr>
            <a:xfrm>
              <a:off x="5723425" y="4705500"/>
              <a:ext cx="18425" cy="4225"/>
            </a:xfrm>
            <a:custGeom>
              <a:avLst/>
              <a:gdLst/>
              <a:ahLst/>
              <a:cxnLst/>
              <a:rect l="l" t="t" r="r" b="b"/>
              <a:pathLst>
                <a:path w="737" h="169" extrusionOk="0">
                  <a:moveTo>
                    <a:pt x="381" y="1"/>
                  </a:moveTo>
                  <a:cubicBezTo>
                    <a:pt x="241" y="1"/>
                    <a:pt x="109" y="30"/>
                    <a:pt x="0" y="161"/>
                  </a:cubicBezTo>
                  <a:cubicBezTo>
                    <a:pt x="90" y="161"/>
                    <a:pt x="185" y="169"/>
                    <a:pt x="280" y="169"/>
                  </a:cubicBezTo>
                  <a:cubicBezTo>
                    <a:pt x="439" y="169"/>
                    <a:pt x="599" y="146"/>
                    <a:pt x="736" y="21"/>
                  </a:cubicBezTo>
                  <a:cubicBezTo>
                    <a:pt x="619" y="21"/>
                    <a:pt x="497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8101;p9">
              <a:extLst>
                <a:ext uri="{FF2B5EF4-FFF2-40B4-BE49-F238E27FC236}">
                  <a16:creationId xmlns:a16="http://schemas.microsoft.com/office/drawing/2014/main" id="{EADED9A2-7412-4CC5-91C5-D20ADCA476C6}"/>
                </a:ext>
              </a:extLst>
            </p:cNvPr>
            <p:cNvSpPr/>
            <p:nvPr/>
          </p:nvSpPr>
          <p:spPr>
            <a:xfrm>
              <a:off x="4414975" y="3620250"/>
              <a:ext cx="1525" cy="2150"/>
            </a:xfrm>
            <a:custGeom>
              <a:avLst/>
              <a:gdLst/>
              <a:ahLst/>
              <a:cxnLst/>
              <a:rect l="l" t="t" r="r" b="b"/>
              <a:pathLst>
                <a:path w="61" h="86" extrusionOk="0">
                  <a:moveTo>
                    <a:pt x="9" y="0"/>
                  </a:moveTo>
                  <a:cubicBezTo>
                    <a:pt x="3" y="0"/>
                    <a:pt x="0" y="10"/>
                    <a:pt x="0" y="25"/>
                  </a:cubicBezTo>
                  <a:cubicBezTo>
                    <a:pt x="0" y="65"/>
                    <a:pt x="40" y="65"/>
                    <a:pt x="60" y="85"/>
                  </a:cubicBezTo>
                  <a:cubicBezTo>
                    <a:pt x="36" y="24"/>
                    <a:pt x="19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8102;p9">
              <a:extLst>
                <a:ext uri="{FF2B5EF4-FFF2-40B4-BE49-F238E27FC236}">
                  <a16:creationId xmlns:a16="http://schemas.microsoft.com/office/drawing/2014/main" id="{C97C26DB-E135-42E9-B1F9-8903D563497A}"/>
                </a:ext>
              </a:extLst>
            </p:cNvPr>
            <p:cNvSpPr/>
            <p:nvPr/>
          </p:nvSpPr>
          <p:spPr>
            <a:xfrm>
              <a:off x="4065350" y="5002425"/>
              <a:ext cx="54250" cy="9975"/>
            </a:xfrm>
            <a:custGeom>
              <a:avLst/>
              <a:gdLst/>
              <a:ahLst/>
              <a:cxnLst/>
              <a:rect l="l" t="t" r="r" b="b"/>
              <a:pathLst>
                <a:path w="2170" h="399" extrusionOk="0">
                  <a:moveTo>
                    <a:pt x="399" y="0"/>
                  </a:moveTo>
                  <a:cubicBezTo>
                    <a:pt x="279" y="0"/>
                    <a:pt x="120" y="20"/>
                    <a:pt x="1" y="20"/>
                  </a:cubicBezTo>
                  <a:cubicBezTo>
                    <a:pt x="120" y="358"/>
                    <a:pt x="458" y="299"/>
                    <a:pt x="697" y="398"/>
                  </a:cubicBezTo>
                  <a:lnTo>
                    <a:pt x="1911" y="398"/>
                  </a:lnTo>
                  <a:cubicBezTo>
                    <a:pt x="1990" y="398"/>
                    <a:pt x="2090" y="378"/>
                    <a:pt x="2169" y="378"/>
                  </a:cubicBezTo>
                  <a:cubicBezTo>
                    <a:pt x="1592" y="159"/>
                    <a:pt x="996" y="10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8103;p9">
              <a:extLst>
                <a:ext uri="{FF2B5EF4-FFF2-40B4-BE49-F238E27FC236}">
                  <a16:creationId xmlns:a16="http://schemas.microsoft.com/office/drawing/2014/main" id="{05511B84-4465-4116-9D05-3A656255C6F5}"/>
                </a:ext>
              </a:extLst>
            </p:cNvPr>
            <p:cNvSpPr/>
            <p:nvPr/>
          </p:nvSpPr>
          <p:spPr>
            <a:xfrm>
              <a:off x="3960425" y="4109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80" y="179"/>
                  </a:lnTo>
                  <a:cubicBezTo>
                    <a:pt x="120" y="100"/>
                    <a:pt x="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8104;p9">
              <a:extLst>
                <a:ext uri="{FF2B5EF4-FFF2-40B4-BE49-F238E27FC236}">
                  <a16:creationId xmlns:a16="http://schemas.microsoft.com/office/drawing/2014/main" id="{22AFB712-11A6-4562-9917-257577AFB24B}"/>
                </a:ext>
              </a:extLst>
            </p:cNvPr>
            <p:cNvSpPr/>
            <p:nvPr/>
          </p:nvSpPr>
          <p:spPr>
            <a:xfrm>
              <a:off x="5514550" y="4226900"/>
              <a:ext cx="29850" cy="14650"/>
            </a:xfrm>
            <a:custGeom>
              <a:avLst/>
              <a:gdLst/>
              <a:ahLst/>
              <a:cxnLst/>
              <a:rect l="l" t="t" r="r" b="b"/>
              <a:pathLst>
                <a:path w="1194" h="586" extrusionOk="0">
                  <a:moveTo>
                    <a:pt x="760" y="0"/>
                  </a:moveTo>
                  <a:cubicBezTo>
                    <a:pt x="534" y="0"/>
                    <a:pt x="311" y="36"/>
                    <a:pt x="100" y="188"/>
                  </a:cubicBezTo>
                  <a:cubicBezTo>
                    <a:pt x="0" y="347"/>
                    <a:pt x="0" y="446"/>
                    <a:pt x="100" y="585"/>
                  </a:cubicBezTo>
                  <a:cubicBezTo>
                    <a:pt x="166" y="576"/>
                    <a:pt x="233" y="573"/>
                    <a:pt x="301" y="573"/>
                  </a:cubicBezTo>
                  <a:cubicBezTo>
                    <a:pt x="385" y="573"/>
                    <a:pt x="470" y="577"/>
                    <a:pt x="553" y="577"/>
                  </a:cubicBezTo>
                  <a:cubicBezTo>
                    <a:pt x="801" y="577"/>
                    <a:pt x="1032" y="538"/>
                    <a:pt x="1194" y="227"/>
                  </a:cubicBezTo>
                  <a:lnTo>
                    <a:pt x="975" y="9"/>
                  </a:lnTo>
                  <a:cubicBezTo>
                    <a:pt x="903" y="4"/>
                    <a:pt x="832" y="0"/>
                    <a:pt x="7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8105;p9">
              <a:extLst>
                <a:ext uri="{FF2B5EF4-FFF2-40B4-BE49-F238E27FC236}">
                  <a16:creationId xmlns:a16="http://schemas.microsoft.com/office/drawing/2014/main" id="{E771F271-44E8-441F-9B1E-12C118403A93}"/>
                </a:ext>
              </a:extLst>
            </p:cNvPr>
            <p:cNvSpPr/>
            <p:nvPr/>
          </p:nvSpPr>
          <p:spPr>
            <a:xfrm>
              <a:off x="5614000" y="42141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80" y="160"/>
                    <a:pt x="180" y="1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8106;p9">
              <a:extLst>
                <a:ext uri="{FF2B5EF4-FFF2-40B4-BE49-F238E27FC236}">
                  <a16:creationId xmlns:a16="http://schemas.microsoft.com/office/drawing/2014/main" id="{E21BDB30-232D-4471-A4F1-829350209C2B}"/>
                </a:ext>
              </a:extLst>
            </p:cNvPr>
            <p:cNvSpPr/>
            <p:nvPr/>
          </p:nvSpPr>
          <p:spPr>
            <a:xfrm>
              <a:off x="4036025" y="3634800"/>
              <a:ext cx="9475" cy="6975"/>
            </a:xfrm>
            <a:custGeom>
              <a:avLst/>
              <a:gdLst/>
              <a:ahLst/>
              <a:cxnLst/>
              <a:rect l="l" t="t" r="r" b="b"/>
              <a:pathLst>
                <a:path w="379" h="279" extrusionOk="0">
                  <a:moveTo>
                    <a:pt x="199" y="0"/>
                  </a:moveTo>
                  <a:cubicBezTo>
                    <a:pt x="100" y="0"/>
                    <a:pt x="20" y="20"/>
                    <a:pt x="20" y="120"/>
                  </a:cubicBezTo>
                  <a:cubicBezTo>
                    <a:pt x="0" y="219"/>
                    <a:pt x="80" y="279"/>
                    <a:pt x="179" y="279"/>
                  </a:cubicBezTo>
                  <a:cubicBezTo>
                    <a:pt x="259" y="279"/>
                    <a:pt x="338" y="259"/>
                    <a:pt x="358" y="159"/>
                  </a:cubicBezTo>
                  <a:cubicBezTo>
                    <a:pt x="378" y="60"/>
                    <a:pt x="279" y="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8107;p9">
              <a:extLst>
                <a:ext uri="{FF2B5EF4-FFF2-40B4-BE49-F238E27FC236}">
                  <a16:creationId xmlns:a16="http://schemas.microsoft.com/office/drawing/2014/main" id="{F8279E15-9E21-4CC8-94C4-4521E253B0D7}"/>
                </a:ext>
              </a:extLst>
            </p:cNvPr>
            <p:cNvSpPr/>
            <p:nvPr/>
          </p:nvSpPr>
          <p:spPr>
            <a:xfrm>
              <a:off x="3972350" y="3966400"/>
              <a:ext cx="72650" cy="37425"/>
            </a:xfrm>
            <a:custGeom>
              <a:avLst/>
              <a:gdLst/>
              <a:ahLst/>
              <a:cxnLst/>
              <a:rect l="l" t="t" r="r" b="b"/>
              <a:pathLst>
                <a:path w="2906" h="1497" extrusionOk="0">
                  <a:moveTo>
                    <a:pt x="201" y="1"/>
                  </a:moveTo>
                  <a:cubicBezTo>
                    <a:pt x="116" y="1"/>
                    <a:pt x="48" y="58"/>
                    <a:pt x="1" y="164"/>
                  </a:cubicBezTo>
                  <a:cubicBezTo>
                    <a:pt x="1" y="244"/>
                    <a:pt x="41" y="303"/>
                    <a:pt x="120" y="363"/>
                  </a:cubicBezTo>
                  <a:cubicBezTo>
                    <a:pt x="160" y="383"/>
                    <a:pt x="180" y="383"/>
                    <a:pt x="240" y="403"/>
                  </a:cubicBezTo>
                  <a:cubicBezTo>
                    <a:pt x="299" y="403"/>
                    <a:pt x="339" y="442"/>
                    <a:pt x="399" y="462"/>
                  </a:cubicBezTo>
                  <a:cubicBezTo>
                    <a:pt x="459" y="502"/>
                    <a:pt x="518" y="562"/>
                    <a:pt x="618" y="582"/>
                  </a:cubicBezTo>
                  <a:cubicBezTo>
                    <a:pt x="1254" y="840"/>
                    <a:pt x="1811" y="1278"/>
                    <a:pt x="2488" y="1497"/>
                  </a:cubicBezTo>
                  <a:cubicBezTo>
                    <a:pt x="2587" y="1338"/>
                    <a:pt x="2746" y="1318"/>
                    <a:pt x="2905" y="1278"/>
                  </a:cubicBezTo>
                  <a:cubicBezTo>
                    <a:pt x="2050" y="920"/>
                    <a:pt x="1214" y="562"/>
                    <a:pt x="399" y="84"/>
                  </a:cubicBezTo>
                  <a:cubicBezTo>
                    <a:pt x="326" y="28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8108;p9">
              <a:extLst>
                <a:ext uri="{FF2B5EF4-FFF2-40B4-BE49-F238E27FC236}">
                  <a16:creationId xmlns:a16="http://schemas.microsoft.com/office/drawing/2014/main" id="{90A6221B-124D-4498-9858-D160F2E71147}"/>
                </a:ext>
              </a:extLst>
            </p:cNvPr>
            <p:cNvSpPr/>
            <p:nvPr/>
          </p:nvSpPr>
          <p:spPr>
            <a:xfrm>
              <a:off x="3951475" y="3959550"/>
              <a:ext cx="30850" cy="15375"/>
            </a:xfrm>
            <a:custGeom>
              <a:avLst/>
              <a:gdLst/>
              <a:ahLst/>
              <a:cxnLst/>
              <a:rect l="l" t="t" r="r" b="b"/>
              <a:pathLst>
                <a:path w="1234" h="615" extrusionOk="0">
                  <a:moveTo>
                    <a:pt x="378" y="0"/>
                  </a:moveTo>
                  <a:cubicBezTo>
                    <a:pt x="259" y="20"/>
                    <a:pt x="140" y="20"/>
                    <a:pt x="0" y="20"/>
                  </a:cubicBezTo>
                  <a:cubicBezTo>
                    <a:pt x="140" y="239"/>
                    <a:pt x="478" y="259"/>
                    <a:pt x="538" y="557"/>
                  </a:cubicBezTo>
                  <a:cubicBezTo>
                    <a:pt x="594" y="595"/>
                    <a:pt x="650" y="615"/>
                    <a:pt x="707" y="615"/>
                  </a:cubicBezTo>
                  <a:cubicBezTo>
                    <a:pt x="770" y="615"/>
                    <a:pt x="833" y="590"/>
                    <a:pt x="896" y="537"/>
                  </a:cubicBezTo>
                  <a:cubicBezTo>
                    <a:pt x="916" y="338"/>
                    <a:pt x="1095" y="398"/>
                    <a:pt x="1234" y="358"/>
                  </a:cubicBezTo>
                  <a:lnTo>
                    <a:pt x="1234" y="199"/>
                  </a:lnTo>
                  <a:cubicBezTo>
                    <a:pt x="1220" y="200"/>
                    <a:pt x="1206" y="201"/>
                    <a:pt x="1192" y="201"/>
                  </a:cubicBezTo>
                  <a:cubicBezTo>
                    <a:pt x="911" y="201"/>
                    <a:pt x="663" y="1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8109;p9">
              <a:extLst>
                <a:ext uri="{FF2B5EF4-FFF2-40B4-BE49-F238E27FC236}">
                  <a16:creationId xmlns:a16="http://schemas.microsoft.com/office/drawing/2014/main" id="{4B5B2CAB-BFE3-4CF1-B704-E00CB593B882}"/>
                </a:ext>
              </a:extLst>
            </p:cNvPr>
            <p:cNvSpPr/>
            <p:nvPr/>
          </p:nvSpPr>
          <p:spPr>
            <a:xfrm>
              <a:off x="3972850" y="3976175"/>
              <a:ext cx="5500" cy="5775"/>
            </a:xfrm>
            <a:custGeom>
              <a:avLst/>
              <a:gdLst/>
              <a:ahLst/>
              <a:cxnLst/>
              <a:rect l="l" t="t" r="r" b="b"/>
              <a:pathLst>
                <a:path w="220" h="231" extrusionOk="0">
                  <a:moveTo>
                    <a:pt x="98" y="1"/>
                  </a:moveTo>
                  <a:cubicBezTo>
                    <a:pt x="58" y="1"/>
                    <a:pt x="23" y="27"/>
                    <a:pt x="1" y="71"/>
                  </a:cubicBezTo>
                  <a:cubicBezTo>
                    <a:pt x="61" y="131"/>
                    <a:pt x="120" y="171"/>
                    <a:pt x="200" y="230"/>
                  </a:cubicBezTo>
                  <a:cubicBezTo>
                    <a:pt x="200" y="151"/>
                    <a:pt x="220" y="91"/>
                    <a:pt x="200" y="32"/>
                  </a:cubicBezTo>
                  <a:lnTo>
                    <a:pt x="200" y="51"/>
                  </a:lnTo>
                  <a:cubicBezTo>
                    <a:pt x="165" y="17"/>
                    <a:pt x="130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8110;p9">
              <a:extLst>
                <a:ext uri="{FF2B5EF4-FFF2-40B4-BE49-F238E27FC236}">
                  <a16:creationId xmlns:a16="http://schemas.microsoft.com/office/drawing/2014/main" id="{1AAB5063-726D-4CF9-A48C-6561205EEBB4}"/>
                </a:ext>
              </a:extLst>
            </p:cNvPr>
            <p:cNvSpPr/>
            <p:nvPr/>
          </p:nvSpPr>
          <p:spPr>
            <a:xfrm>
              <a:off x="3982300" y="39779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40" y="100"/>
                    <a:pt x="220" y="120"/>
                  </a:cubicBezTo>
                  <a:cubicBezTo>
                    <a:pt x="140" y="8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8111;p9">
              <a:extLst>
                <a:ext uri="{FF2B5EF4-FFF2-40B4-BE49-F238E27FC236}">
                  <a16:creationId xmlns:a16="http://schemas.microsoft.com/office/drawing/2014/main" id="{0DE555A7-43F0-48F6-B862-A6047F7F0A59}"/>
                </a:ext>
              </a:extLst>
            </p:cNvPr>
            <p:cNvSpPr/>
            <p:nvPr/>
          </p:nvSpPr>
          <p:spPr>
            <a:xfrm>
              <a:off x="4201625" y="4044100"/>
              <a:ext cx="22900" cy="15425"/>
            </a:xfrm>
            <a:custGeom>
              <a:avLst/>
              <a:gdLst/>
              <a:ahLst/>
              <a:cxnLst/>
              <a:rect l="l" t="t" r="r" b="b"/>
              <a:pathLst>
                <a:path w="916" h="617" extrusionOk="0">
                  <a:moveTo>
                    <a:pt x="717" y="0"/>
                  </a:moveTo>
                  <a:cubicBezTo>
                    <a:pt x="538" y="40"/>
                    <a:pt x="339" y="60"/>
                    <a:pt x="180" y="119"/>
                  </a:cubicBezTo>
                  <a:cubicBezTo>
                    <a:pt x="100" y="199"/>
                    <a:pt x="40" y="239"/>
                    <a:pt x="1" y="259"/>
                  </a:cubicBezTo>
                  <a:cubicBezTo>
                    <a:pt x="140" y="338"/>
                    <a:pt x="199" y="458"/>
                    <a:pt x="180" y="617"/>
                  </a:cubicBezTo>
                  <a:cubicBezTo>
                    <a:pt x="299" y="597"/>
                    <a:pt x="438" y="537"/>
                    <a:pt x="577" y="517"/>
                  </a:cubicBezTo>
                  <a:cubicBezTo>
                    <a:pt x="697" y="497"/>
                    <a:pt x="816" y="458"/>
                    <a:pt x="916" y="338"/>
                  </a:cubicBezTo>
                  <a:cubicBezTo>
                    <a:pt x="916" y="199"/>
                    <a:pt x="816" y="10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8112;p9">
              <a:extLst>
                <a:ext uri="{FF2B5EF4-FFF2-40B4-BE49-F238E27FC236}">
                  <a16:creationId xmlns:a16="http://schemas.microsoft.com/office/drawing/2014/main" id="{D06F68AE-23F0-44F1-BA3C-8232B743A586}"/>
                </a:ext>
              </a:extLst>
            </p:cNvPr>
            <p:cNvSpPr/>
            <p:nvPr/>
          </p:nvSpPr>
          <p:spPr>
            <a:xfrm>
              <a:off x="4060875" y="4021275"/>
              <a:ext cx="4500" cy="4450"/>
            </a:xfrm>
            <a:custGeom>
              <a:avLst/>
              <a:gdLst/>
              <a:ahLst/>
              <a:cxnLst/>
              <a:rect l="l" t="t" r="r" b="b"/>
              <a:pathLst>
                <a:path w="180" h="178" extrusionOk="0">
                  <a:moveTo>
                    <a:pt x="74" y="0"/>
                  </a:moveTo>
                  <a:cubicBezTo>
                    <a:pt x="52" y="0"/>
                    <a:pt x="27" y="5"/>
                    <a:pt x="1" y="18"/>
                  </a:cubicBezTo>
                  <a:lnTo>
                    <a:pt x="180" y="177"/>
                  </a:lnTo>
                  <a:lnTo>
                    <a:pt x="180" y="18"/>
                  </a:lnTo>
                  <a:cubicBezTo>
                    <a:pt x="153" y="18"/>
                    <a:pt x="118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8113;p9">
              <a:extLst>
                <a:ext uri="{FF2B5EF4-FFF2-40B4-BE49-F238E27FC236}">
                  <a16:creationId xmlns:a16="http://schemas.microsoft.com/office/drawing/2014/main" id="{E5C3BB19-DCB9-4152-9C7C-C0E2ED4C69A7}"/>
                </a:ext>
              </a:extLst>
            </p:cNvPr>
            <p:cNvSpPr/>
            <p:nvPr/>
          </p:nvSpPr>
          <p:spPr>
            <a:xfrm>
              <a:off x="4692475" y="3980350"/>
              <a:ext cx="13450" cy="6575"/>
            </a:xfrm>
            <a:custGeom>
              <a:avLst/>
              <a:gdLst/>
              <a:ahLst/>
              <a:cxnLst/>
              <a:rect l="l" t="t" r="r" b="b"/>
              <a:pathLst>
                <a:path w="538" h="263" extrusionOk="0">
                  <a:moveTo>
                    <a:pt x="137" y="0"/>
                  </a:moveTo>
                  <a:cubicBezTo>
                    <a:pt x="26" y="0"/>
                    <a:pt x="1" y="112"/>
                    <a:pt x="1" y="223"/>
                  </a:cubicBezTo>
                  <a:cubicBezTo>
                    <a:pt x="100" y="223"/>
                    <a:pt x="239" y="262"/>
                    <a:pt x="339" y="262"/>
                  </a:cubicBezTo>
                  <a:cubicBezTo>
                    <a:pt x="538" y="83"/>
                    <a:pt x="339" y="63"/>
                    <a:pt x="239" y="24"/>
                  </a:cubicBezTo>
                  <a:cubicBezTo>
                    <a:pt x="199" y="8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8114;p9">
              <a:extLst>
                <a:ext uri="{FF2B5EF4-FFF2-40B4-BE49-F238E27FC236}">
                  <a16:creationId xmlns:a16="http://schemas.microsoft.com/office/drawing/2014/main" id="{1E0DC60F-C5EE-4766-A890-77FBFEF168CF}"/>
                </a:ext>
              </a:extLst>
            </p:cNvPr>
            <p:cNvSpPr/>
            <p:nvPr/>
          </p:nvSpPr>
          <p:spPr>
            <a:xfrm>
              <a:off x="4674325" y="3968500"/>
              <a:ext cx="5250" cy="3725"/>
            </a:xfrm>
            <a:custGeom>
              <a:avLst/>
              <a:gdLst/>
              <a:ahLst/>
              <a:cxnLst/>
              <a:rect l="l" t="t" r="r" b="b"/>
              <a:pathLst>
                <a:path w="210" h="149" extrusionOk="0">
                  <a:moveTo>
                    <a:pt x="209" y="0"/>
                  </a:moveTo>
                  <a:cubicBezTo>
                    <a:pt x="192" y="13"/>
                    <a:pt x="172" y="17"/>
                    <a:pt x="150" y="17"/>
                  </a:cubicBezTo>
                  <a:cubicBezTo>
                    <a:pt x="122" y="17"/>
                    <a:pt x="92" y="10"/>
                    <a:pt x="68" y="10"/>
                  </a:cubicBezTo>
                  <a:cubicBezTo>
                    <a:pt x="25" y="10"/>
                    <a:pt x="1" y="30"/>
                    <a:pt x="30" y="140"/>
                  </a:cubicBezTo>
                  <a:cubicBezTo>
                    <a:pt x="37" y="146"/>
                    <a:pt x="45" y="149"/>
                    <a:pt x="54" y="149"/>
                  </a:cubicBezTo>
                  <a:cubicBezTo>
                    <a:pt x="105" y="149"/>
                    <a:pt x="193" y="67"/>
                    <a:pt x="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8115;p9">
              <a:extLst>
                <a:ext uri="{FF2B5EF4-FFF2-40B4-BE49-F238E27FC236}">
                  <a16:creationId xmlns:a16="http://schemas.microsoft.com/office/drawing/2014/main" id="{145A1439-0B0E-4FFC-887C-D1439B1EF5A2}"/>
                </a:ext>
              </a:extLst>
            </p:cNvPr>
            <p:cNvSpPr/>
            <p:nvPr/>
          </p:nvSpPr>
          <p:spPr>
            <a:xfrm>
              <a:off x="4692475" y="3964525"/>
              <a:ext cx="5000" cy="1500"/>
            </a:xfrm>
            <a:custGeom>
              <a:avLst/>
              <a:gdLst/>
              <a:ahLst/>
              <a:cxnLst/>
              <a:rect l="l" t="t" r="r" b="b"/>
              <a:pathLst>
                <a:path w="200" h="60" extrusionOk="0">
                  <a:moveTo>
                    <a:pt x="1" y="0"/>
                  </a:moveTo>
                  <a:cubicBezTo>
                    <a:pt x="30" y="40"/>
                    <a:pt x="60" y="60"/>
                    <a:pt x="93" y="60"/>
                  </a:cubicBezTo>
                  <a:cubicBezTo>
                    <a:pt x="125" y="60"/>
                    <a:pt x="16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8116;p9">
              <a:extLst>
                <a:ext uri="{FF2B5EF4-FFF2-40B4-BE49-F238E27FC236}">
                  <a16:creationId xmlns:a16="http://schemas.microsoft.com/office/drawing/2014/main" id="{1E6C9CBF-5792-45A7-91EE-5CCDE5A4E5BF}"/>
                </a:ext>
              </a:extLst>
            </p:cNvPr>
            <p:cNvSpPr/>
            <p:nvPr/>
          </p:nvSpPr>
          <p:spPr>
            <a:xfrm>
              <a:off x="4761750" y="3955275"/>
              <a:ext cx="45125" cy="22200"/>
            </a:xfrm>
            <a:custGeom>
              <a:avLst/>
              <a:gdLst/>
              <a:ahLst/>
              <a:cxnLst/>
              <a:rect l="l" t="t" r="r" b="b"/>
              <a:pathLst>
                <a:path w="1805" h="888" extrusionOk="0">
                  <a:moveTo>
                    <a:pt x="254" y="1"/>
                  </a:moveTo>
                  <a:cubicBezTo>
                    <a:pt x="188" y="1"/>
                    <a:pt x="122" y="5"/>
                    <a:pt x="54" y="12"/>
                  </a:cubicBezTo>
                  <a:lnTo>
                    <a:pt x="54" y="191"/>
                  </a:lnTo>
                  <a:cubicBezTo>
                    <a:pt x="1" y="316"/>
                    <a:pt x="11" y="393"/>
                    <a:pt x="158" y="393"/>
                  </a:cubicBezTo>
                  <a:cubicBezTo>
                    <a:pt x="175" y="393"/>
                    <a:pt x="193" y="392"/>
                    <a:pt x="214" y="390"/>
                  </a:cubicBezTo>
                  <a:cubicBezTo>
                    <a:pt x="373" y="390"/>
                    <a:pt x="512" y="410"/>
                    <a:pt x="591" y="549"/>
                  </a:cubicBezTo>
                  <a:cubicBezTo>
                    <a:pt x="608" y="668"/>
                    <a:pt x="654" y="845"/>
                    <a:pt x="754" y="845"/>
                  </a:cubicBezTo>
                  <a:cubicBezTo>
                    <a:pt x="771" y="845"/>
                    <a:pt x="790" y="839"/>
                    <a:pt x="810" y="828"/>
                  </a:cubicBezTo>
                  <a:cubicBezTo>
                    <a:pt x="914" y="770"/>
                    <a:pt x="1013" y="749"/>
                    <a:pt x="1109" y="749"/>
                  </a:cubicBezTo>
                  <a:cubicBezTo>
                    <a:pt x="1343" y="749"/>
                    <a:pt x="1559" y="873"/>
                    <a:pt x="1785" y="887"/>
                  </a:cubicBezTo>
                  <a:cubicBezTo>
                    <a:pt x="1805" y="629"/>
                    <a:pt x="1666" y="569"/>
                    <a:pt x="1467" y="529"/>
                  </a:cubicBezTo>
                  <a:cubicBezTo>
                    <a:pt x="1119" y="182"/>
                    <a:pt x="710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8117;p9">
              <a:extLst>
                <a:ext uri="{FF2B5EF4-FFF2-40B4-BE49-F238E27FC236}">
                  <a16:creationId xmlns:a16="http://schemas.microsoft.com/office/drawing/2014/main" id="{CBC9DD83-5F5B-4E34-9E72-0890358CC093}"/>
                </a:ext>
              </a:extLst>
            </p:cNvPr>
            <p:cNvSpPr/>
            <p:nvPr/>
          </p:nvSpPr>
          <p:spPr>
            <a:xfrm>
              <a:off x="4860075" y="3981850"/>
              <a:ext cx="20900" cy="19050"/>
            </a:xfrm>
            <a:custGeom>
              <a:avLst/>
              <a:gdLst/>
              <a:ahLst/>
              <a:cxnLst/>
              <a:rect l="l" t="t" r="r" b="b"/>
              <a:pathLst>
                <a:path w="836" h="762" extrusionOk="0">
                  <a:moveTo>
                    <a:pt x="487" y="0"/>
                  </a:moveTo>
                  <a:cubicBezTo>
                    <a:pt x="432" y="0"/>
                    <a:pt x="376" y="3"/>
                    <a:pt x="319" y="3"/>
                  </a:cubicBezTo>
                  <a:lnTo>
                    <a:pt x="100" y="3"/>
                  </a:lnTo>
                  <a:cubicBezTo>
                    <a:pt x="0" y="222"/>
                    <a:pt x="40" y="441"/>
                    <a:pt x="100" y="660"/>
                  </a:cubicBezTo>
                  <a:cubicBezTo>
                    <a:pt x="219" y="732"/>
                    <a:pt x="310" y="762"/>
                    <a:pt x="383" y="762"/>
                  </a:cubicBezTo>
                  <a:cubicBezTo>
                    <a:pt x="651" y="762"/>
                    <a:pt x="660" y="359"/>
                    <a:pt x="816" y="202"/>
                  </a:cubicBezTo>
                  <a:lnTo>
                    <a:pt x="836" y="163"/>
                  </a:lnTo>
                  <a:cubicBezTo>
                    <a:pt x="751" y="21"/>
                    <a:pt x="62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8118;p9">
              <a:extLst>
                <a:ext uri="{FF2B5EF4-FFF2-40B4-BE49-F238E27FC236}">
                  <a16:creationId xmlns:a16="http://schemas.microsoft.com/office/drawing/2014/main" id="{AE1799D3-92D7-417F-8EAA-FE91D8F1E68E}"/>
                </a:ext>
              </a:extLst>
            </p:cNvPr>
            <p:cNvSpPr/>
            <p:nvPr/>
          </p:nvSpPr>
          <p:spPr>
            <a:xfrm>
              <a:off x="4851125" y="3980050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134" y="1"/>
                  </a:moveTo>
                  <a:cubicBezTo>
                    <a:pt x="56" y="1"/>
                    <a:pt x="0" y="51"/>
                    <a:pt x="0" y="235"/>
                  </a:cubicBezTo>
                  <a:lnTo>
                    <a:pt x="20" y="314"/>
                  </a:lnTo>
                  <a:cubicBezTo>
                    <a:pt x="60" y="374"/>
                    <a:pt x="80" y="394"/>
                    <a:pt x="120" y="434"/>
                  </a:cubicBezTo>
                  <a:cubicBezTo>
                    <a:pt x="179" y="493"/>
                    <a:pt x="219" y="513"/>
                    <a:pt x="279" y="533"/>
                  </a:cubicBezTo>
                  <a:cubicBezTo>
                    <a:pt x="319" y="573"/>
                    <a:pt x="398" y="593"/>
                    <a:pt x="458" y="593"/>
                  </a:cubicBezTo>
                  <a:lnTo>
                    <a:pt x="518" y="593"/>
                  </a:lnTo>
                  <a:cubicBezTo>
                    <a:pt x="776" y="414"/>
                    <a:pt x="577" y="235"/>
                    <a:pt x="498" y="75"/>
                  </a:cubicBezTo>
                  <a:cubicBezTo>
                    <a:pt x="487" y="78"/>
                    <a:pt x="475" y="79"/>
                    <a:pt x="463" y="79"/>
                  </a:cubicBezTo>
                  <a:cubicBezTo>
                    <a:pt x="362" y="79"/>
                    <a:pt x="231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8119;p9">
              <a:extLst>
                <a:ext uri="{FF2B5EF4-FFF2-40B4-BE49-F238E27FC236}">
                  <a16:creationId xmlns:a16="http://schemas.microsoft.com/office/drawing/2014/main" id="{ED804D2C-8F4C-4BF9-84E1-903935AA8648}"/>
                </a:ext>
              </a:extLst>
            </p:cNvPr>
            <p:cNvSpPr/>
            <p:nvPr/>
          </p:nvSpPr>
          <p:spPr>
            <a:xfrm>
              <a:off x="4818300" y="3977450"/>
              <a:ext cx="19925" cy="12950"/>
            </a:xfrm>
            <a:custGeom>
              <a:avLst/>
              <a:gdLst/>
              <a:ahLst/>
              <a:cxnLst/>
              <a:rect l="l" t="t" r="r" b="b"/>
              <a:pathLst>
                <a:path w="797" h="518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398"/>
                    <a:pt x="398" y="378"/>
                    <a:pt x="597" y="518"/>
                  </a:cubicBezTo>
                  <a:cubicBezTo>
                    <a:pt x="677" y="478"/>
                    <a:pt x="736" y="418"/>
                    <a:pt x="796" y="319"/>
                  </a:cubicBezTo>
                  <a:cubicBezTo>
                    <a:pt x="577" y="120"/>
                    <a:pt x="29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8120;p9">
              <a:extLst>
                <a:ext uri="{FF2B5EF4-FFF2-40B4-BE49-F238E27FC236}">
                  <a16:creationId xmlns:a16="http://schemas.microsoft.com/office/drawing/2014/main" id="{8F8F6C8E-2DCA-49CD-9AE6-225D3105931C}"/>
                </a:ext>
              </a:extLst>
            </p:cNvPr>
            <p:cNvSpPr/>
            <p:nvPr/>
          </p:nvSpPr>
          <p:spPr>
            <a:xfrm>
              <a:off x="4833725" y="3985400"/>
              <a:ext cx="18925" cy="4875"/>
            </a:xfrm>
            <a:custGeom>
              <a:avLst/>
              <a:gdLst/>
              <a:ahLst/>
              <a:cxnLst/>
              <a:rect l="l" t="t" r="r" b="b"/>
              <a:pathLst>
                <a:path w="757" h="195" extrusionOk="0">
                  <a:moveTo>
                    <a:pt x="159" y="1"/>
                  </a:moveTo>
                  <a:cubicBezTo>
                    <a:pt x="100" y="80"/>
                    <a:pt x="60" y="120"/>
                    <a:pt x="0" y="180"/>
                  </a:cubicBezTo>
                  <a:cubicBezTo>
                    <a:pt x="110" y="190"/>
                    <a:pt x="224" y="195"/>
                    <a:pt x="338" y="195"/>
                  </a:cubicBezTo>
                  <a:cubicBezTo>
                    <a:pt x="453" y="195"/>
                    <a:pt x="567" y="190"/>
                    <a:pt x="676" y="180"/>
                  </a:cubicBezTo>
                  <a:lnTo>
                    <a:pt x="756" y="100"/>
                  </a:lnTo>
                  <a:lnTo>
                    <a:pt x="676" y="21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8121;p9">
              <a:extLst>
                <a:ext uri="{FF2B5EF4-FFF2-40B4-BE49-F238E27FC236}">
                  <a16:creationId xmlns:a16="http://schemas.microsoft.com/office/drawing/2014/main" id="{5BE2AA00-4834-435F-9EEF-DEB4C6638E0F}"/>
                </a:ext>
              </a:extLst>
            </p:cNvPr>
            <p:cNvSpPr/>
            <p:nvPr/>
          </p:nvSpPr>
          <p:spPr>
            <a:xfrm>
              <a:off x="4728275" y="3954875"/>
              <a:ext cx="38825" cy="22100"/>
            </a:xfrm>
            <a:custGeom>
              <a:avLst/>
              <a:gdLst/>
              <a:ahLst/>
              <a:cxnLst/>
              <a:rect l="l" t="t" r="r" b="b"/>
              <a:pathLst>
                <a:path w="1553" h="884" extrusionOk="0">
                  <a:moveTo>
                    <a:pt x="361" y="1"/>
                  </a:moveTo>
                  <a:cubicBezTo>
                    <a:pt x="265" y="1"/>
                    <a:pt x="167" y="11"/>
                    <a:pt x="75" y="11"/>
                  </a:cubicBezTo>
                  <a:cubicBezTo>
                    <a:pt x="50" y="11"/>
                    <a:pt x="25" y="10"/>
                    <a:pt x="1" y="8"/>
                  </a:cubicBezTo>
                  <a:lnTo>
                    <a:pt x="1" y="187"/>
                  </a:lnTo>
                  <a:cubicBezTo>
                    <a:pt x="44" y="179"/>
                    <a:pt x="84" y="175"/>
                    <a:pt x="120" y="175"/>
                  </a:cubicBezTo>
                  <a:cubicBezTo>
                    <a:pt x="527" y="175"/>
                    <a:pt x="586" y="646"/>
                    <a:pt x="896" y="884"/>
                  </a:cubicBezTo>
                  <a:cubicBezTo>
                    <a:pt x="1055" y="585"/>
                    <a:pt x="1393" y="605"/>
                    <a:pt x="1553" y="386"/>
                  </a:cubicBezTo>
                  <a:cubicBezTo>
                    <a:pt x="1493" y="327"/>
                    <a:pt x="1433" y="247"/>
                    <a:pt x="1393" y="207"/>
                  </a:cubicBezTo>
                  <a:cubicBezTo>
                    <a:pt x="1382" y="206"/>
                    <a:pt x="1370" y="206"/>
                    <a:pt x="1358" y="206"/>
                  </a:cubicBezTo>
                  <a:cubicBezTo>
                    <a:pt x="1228" y="206"/>
                    <a:pt x="1104" y="262"/>
                    <a:pt x="987" y="262"/>
                  </a:cubicBezTo>
                  <a:cubicBezTo>
                    <a:pt x="900" y="262"/>
                    <a:pt x="817" y="232"/>
                    <a:pt x="737" y="128"/>
                  </a:cubicBezTo>
                  <a:cubicBezTo>
                    <a:pt x="631" y="22"/>
                    <a:pt x="498" y="1"/>
                    <a:pt x="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8122;p9">
              <a:extLst>
                <a:ext uri="{FF2B5EF4-FFF2-40B4-BE49-F238E27FC236}">
                  <a16:creationId xmlns:a16="http://schemas.microsoft.com/office/drawing/2014/main" id="{E2428DEC-16BD-48CA-BA30-0F84305D7C4F}"/>
                </a:ext>
              </a:extLst>
            </p:cNvPr>
            <p:cNvSpPr/>
            <p:nvPr/>
          </p:nvSpPr>
          <p:spPr>
            <a:xfrm>
              <a:off x="4728275" y="3975450"/>
              <a:ext cx="2525" cy="3025"/>
            </a:xfrm>
            <a:custGeom>
              <a:avLst/>
              <a:gdLst/>
              <a:ahLst/>
              <a:cxnLst/>
              <a:rect l="l" t="t" r="r" b="b"/>
              <a:pathLst>
                <a:path w="101" h="121" extrusionOk="0">
                  <a:moveTo>
                    <a:pt x="61" y="1"/>
                  </a:moveTo>
                  <a:cubicBezTo>
                    <a:pt x="21" y="61"/>
                    <a:pt x="1" y="100"/>
                    <a:pt x="41" y="120"/>
                  </a:cubicBezTo>
                  <a:cubicBezTo>
                    <a:pt x="61" y="120"/>
                    <a:pt x="100" y="100"/>
                    <a:pt x="100" y="80"/>
                  </a:cubicBezTo>
                  <a:cubicBezTo>
                    <a:pt x="100" y="61"/>
                    <a:pt x="61" y="2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8123;p9">
              <a:extLst>
                <a:ext uri="{FF2B5EF4-FFF2-40B4-BE49-F238E27FC236}">
                  <a16:creationId xmlns:a16="http://schemas.microsoft.com/office/drawing/2014/main" id="{EA6415EE-ACE7-4CB8-90BC-0FECA6B5EC5E}"/>
                </a:ext>
              </a:extLst>
            </p:cNvPr>
            <p:cNvSpPr/>
            <p:nvPr/>
          </p:nvSpPr>
          <p:spPr>
            <a:xfrm>
              <a:off x="4740225" y="4025050"/>
              <a:ext cx="84075" cy="13275"/>
            </a:xfrm>
            <a:custGeom>
              <a:avLst/>
              <a:gdLst/>
              <a:ahLst/>
              <a:cxnLst/>
              <a:rect l="l" t="t" r="r" b="b"/>
              <a:pathLst>
                <a:path w="3363" h="531" extrusionOk="0">
                  <a:moveTo>
                    <a:pt x="2208" y="1"/>
                  </a:moveTo>
                  <a:cubicBezTo>
                    <a:pt x="1828" y="1"/>
                    <a:pt x="1464" y="33"/>
                    <a:pt x="1075" y="66"/>
                  </a:cubicBezTo>
                  <a:cubicBezTo>
                    <a:pt x="776" y="364"/>
                    <a:pt x="299" y="86"/>
                    <a:pt x="0" y="384"/>
                  </a:cubicBezTo>
                  <a:cubicBezTo>
                    <a:pt x="40" y="404"/>
                    <a:pt x="40" y="424"/>
                    <a:pt x="60" y="464"/>
                  </a:cubicBezTo>
                  <a:cubicBezTo>
                    <a:pt x="140" y="464"/>
                    <a:pt x="179" y="464"/>
                    <a:pt x="239" y="404"/>
                  </a:cubicBezTo>
                  <a:lnTo>
                    <a:pt x="358" y="404"/>
                  </a:lnTo>
                  <a:cubicBezTo>
                    <a:pt x="450" y="397"/>
                    <a:pt x="536" y="390"/>
                    <a:pt x="620" y="390"/>
                  </a:cubicBezTo>
                  <a:cubicBezTo>
                    <a:pt x="774" y="390"/>
                    <a:pt x="920" y="413"/>
                    <a:pt x="1075" y="503"/>
                  </a:cubicBezTo>
                  <a:cubicBezTo>
                    <a:pt x="1111" y="522"/>
                    <a:pt x="1150" y="531"/>
                    <a:pt x="1189" y="531"/>
                  </a:cubicBezTo>
                  <a:cubicBezTo>
                    <a:pt x="1276" y="531"/>
                    <a:pt x="1364" y="486"/>
                    <a:pt x="1433" y="404"/>
                  </a:cubicBezTo>
                  <a:cubicBezTo>
                    <a:pt x="1679" y="277"/>
                    <a:pt x="1935" y="248"/>
                    <a:pt x="2195" y="248"/>
                  </a:cubicBezTo>
                  <a:cubicBezTo>
                    <a:pt x="2407" y="248"/>
                    <a:pt x="2621" y="267"/>
                    <a:pt x="2834" y="267"/>
                  </a:cubicBezTo>
                  <a:cubicBezTo>
                    <a:pt x="3012" y="267"/>
                    <a:pt x="3189" y="254"/>
                    <a:pt x="3362" y="205"/>
                  </a:cubicBezTo>
                  <a:cubicBezTo>
                    <a:pt x="3183" y="26"/>
                    <a:pt x="2937" y="4"/>
                    <a:pt x="2699" y="4"/>
                  </a:cubicBezTo>
                  <a:cubicBezTo>
                    <a:pt x="2620" y="4"/>
                    <a:pt x="2542" y="6"/>
                    <a:pt x="2467" y="6"/>
                  </a:cubicBezTo>
                  <a:cubicBezTo>
                    <a:pt x="2379" y="2"/>
                    <a:pt x="2293" y="1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8124;p9">
              <a:extLst>
                <a:ext uri="{FF2B5EF4-FFF2-40B4-BE49-F238E27FC236}">
                  <a16:creationId xmlns:a16="http://schemas.microsoft.com/office/drawing/2014/main" id="{010BBADE-7F72-47CD-919E-CF4D2D404739}"/>
                </a:ext>
              </a:extLst>
            </p:cNvPr>
            <p:cNvSpPr/>
            <p:nvPr/>
          </p:nvSpPr>
          <p:spPr>
            <a:xfrm>
              <a:off x="4850625" y="3985900"/>
              <a:ext cx="38325" cy="21225"/>
            </a:xfrm>
            <a:custGeom>
              <a:avLst/>
              <a:gdLst/>
              <a:ahLst/>
              <a:cxnLst/>
              <a:rect l="l" t="t" r="r" b="b"/>
              <a:pathLst>
                <a:path w="1533" h="849" extrusionOk="0">
                  <a:moveTo>
                    <a:pt x="1194" y="1"/>
                  </a:moveTo>
                  <a:cubicBezTo>
                    <a:pt x="1015" y="1"/>
                    <a:pt x="896" y="80"/>
                    <a:pt x="836" y="279"/>
                  </a:cubicBezTo>
                  <a:cubicBezTo>
                    <a:pt x="813" y="406"/>
                    <a:pt x="763" y="480"/>
                    <a:pt x="694" y="480"/>
                  </a:cubicBezTo>
                  <a:cubicBezTo>
                    <a:pt x="644" y="480"/>
                    <a:pt x="584" y="442"/>
                    <a:pt x="518" y="359"/>
                  </a:cubicBezTo>
                  <a:cubicBezTo>
                    <a:pt x="478" y="299"/>
                    <a:pt x="418" y="279"/>
                    <a:pt x="339" y="239"/>
                  </a:cubicBezTo>
                  <a:cubicBezTo>
                    <a:pt x="279" y="200"/>
                    <a:pt x="219" y="180"/>
                    <a:pt x="180" y="180"/>
                  </a:cubicBezTo>
                  <a:cubicBezTo>
                    <a:pt x="120" y="140"/>
                    <a:pt x="40" y="140"/>
                    <a:pt x="0" y="140"/>
                  </a:cubicBezTo>
                  <a:cubicBezTo>
                    <a:pt x="165" y="377"/>
                    <a:pt x="111" y="848"/>
                    <a:pt x="546" y="848"/>
                  </a:cubicBezTo>
                  <a:cubicBezTo>
                    <a:pt x="585" y="848"/>
                    <a:pt x="629" y="844"/>
                    <a:pt x="677" y="836"/>
                  </a:cubicBezTo>
                  <a:cubicBezTo>
                    <a:pt x="717" y="836"/>
                    <a:pt x="776" y="796"/>
                    <a:pt x="816" y="796"/>
                  </a:cubicBezTo>
                  <a:cubicBezTo>
                    <a:pt x="1035" y="796"/>
                    <a:pt x="1274" y="697"/>
                    <a:pt x="1393" y="498"/>
                  </a:cubicBezTo>
                  <a:cubicBezTo>
                    <a:pt x="1433" y="438"/>
                    <a:pt x="1492" y="379"/>
                    <a:pt x="1532" y="299"/>
                  </a:cubicBezTo>
                  <a:cubicBezTo>
                    <a:pt x="1413" y="200"/>
                    <a:pt x="1313" y="100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8125;p9">
              <a:extLst>
                <a:ext uri="{FF2B5EF4-FFF2-40B4-BE49-F238E27FC236}">
                  <a16:creationId xmlns:a16="http://schemas.microsoft.com/office/drawing/2014/main" id="{C8C60805-BF1D-4394-A582-DDA0B8E7BB32}"/>
                </a:ext>
              </a:extLst>
            </p:cNvPr>
            <p:cNvSpPr/>
            <p:nvPr/>
          </p:nvSpPr>
          <p:spPr>
            <a:xfrm>
              <a:off x="4876475" y="4024200"/>
              <a:ext cx="41300" cy="15475"/>
            </a:xfrm>
            <a:custGeom>
              <a:avLst/>
              <a:gdLst/>
              <a:ahLst/>
              <a:cxnLst/>
              <a:rect l="l" t="t" r="r" b="b"/>
              <a:pathLst>
                <a:path w="1652" h="619" extrusionOk="0">
                  <a:moveTo>
                    <a:pt x="289" y="1"/>
                  </a:moveTo>
                  <a:cubicBezTo>
                    <a:pt x="252" y="1"/>
                    <a:pt x="215" y="11"/>
                    <a:pt x="180" y="40"/>
                  </a:cubicBezTo>
                  <a:cubicBezTo>
                    <a:pt x="140" y="60"/>
                    <a:pt x="61" y="60"/>
                    <a:pt x="1" y="60"/>
                  </a:cubicBezTo>
                  <a:cubicBezTo>
                    <a:pt x="41" y="219"/>
                    <a:pt x="41" y="378"/>
                    <a:pt x="41" y="557"/>
                  </a:cubicBezTo>
                  <a:lnTo>
                    <a:pt x="359" y="557"/>
                  </a:lnTo>
                  <a:cubicBezTo>
                    <a:pt x="403" y="535"/>
                    <a:pt x="446" y="527"/>
                    <a:pt x="488" y="527"/>
                  </a:cubicBezTo>
                  <a:cubicBezTo>
                    <a:pt x="627" y="527"/>
                    <a:pt x="761" y="619"/>
                    <a:pt x="904" y="619"/>
                  </a:cubicBezTo>
                  <a:cubicBezTo>
                    <a:pt x="915" y="619"/>
                    <a:pt x="925" y="618"/>
                    <a:pt x="936" y="617"/>
                  </a:cubicBezTo>
                  <a:cubicBezTo>
                    <a:pt x="1055" y="617"/>
                    <a:pt x="1175" y="617"/>
                    <a:pt x="1294" y="577"/>
                  </a:cubicBezTo>
                  <a:cubicBezTo>
                    <a:pt x="1433" y="557"/>
                    <a:pt x="1533" y="537"/>
                    <a:pt x="1632" y="438"/>
                  </a:cubicBezTo>
                  <a:cubicBezTo>
                    <a:pt x="1652" y="358"/>
                    <a:pt x="1652" y="279"/>
                    <a:pt x="1632" y="219"/>
                  </a:cubicBezTo>
                  <a:cubicBezTo>
                    <a:pt x="1453" y="60"/>
                    <a:pt x="1234" y="80"/>
                    <a:pt x="1055" y="20"/>
                  </a:cubicBezTo>
                  <a:cubicBezTo>
                    <a:pt x="1012" y="13"/>
                    <a:pt x="965" y="8"/>
                    <a:pt x="919" y="8"/>
                  </a:cubicBezTo>
                  <a:cubicBezTo>
                    <a:pt x="839" y="8"/>
                    <a:pt x="760" y="22"/>
                    <a:pt x="697" y="60"/>
                  </a:cubicBezTo>
                  <a:lnTo>
                    <a:pt x="538" y="60"/>
                  </a:lnTo>
                  <a:cubicBezTo>
                    <a:pt x="468" y="60"/>
                    <a:pt x="378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8126;p9">
              <a:extLst>
                <a:ext uri="{FF2B5EF4-FFF2-40B4-BE49-F238E27FC236}">
                  <a16:creationId xmlns:a16="http://schemas.microsoft.com/office/drawing/2014/main" id="{61B0CFBB-8412-48A3-9B74-9BDFE1188A75}"/>
                </a:ext>
              </a:extLst>
            </p:cNvPr>
            <p:cNvSpPr/>
            <p:nvPr/>
          </p:nvSpPr>
          <p:spPr>
            <a:xfrm>
              <a:off x="4871025" y="3999825"/>
              <a:ext cx="19900" cy="28075"/>
            </a:xfrm>
            <a:custGeom>
              <a:avLst/>
              <a:gdLst/>
              <a:ahLst/>
              <a:cxnLst/>
              <a:rect l="l" t="t" r="r" b="b"/>
              <a:pathLst>
                <a:path w="796" h="1123" extrusionOk="0">
                  <a:moveTo>
                    <a:pt x="577" y="1"/>
                  </a:moveTo>
                  <a:lnTo>
                    <a:pt x="577" y="1"/>
                  </a:lnTo>
                  <a:cubicBezTo>
                    <a:pt x="358" y="20"/>
                    <a:pt x="159" y="120"/>
                    <a:pt x="0" y="299"/>
                  </a:cubicBezTo>
                  <a:cubicBezTo>
                    <a:pt x="318" y="418"/>
                    <a:pt x="458" y="657"/>
                    <a:pt x="398" y="1015"/>
                  </a:cubicBezTo>
                  <a:cubicBezTo>
                    <a:pt x="465" y="1029"/>
                    <a:pt x="541" y="1123"/>
                    <a:pt x="625" y="1123"/>
                  </a:cubicBezTo>
                  <a:cubicBezTo>
                    <a:pt x="667" y="1123"/>
                    <a:pt x="710" y="1100"/>
                    <a:pt x="756" y="1035"/>
                  </a:cubicBezTo>
                  <a:cubicBezTo>
                    <a:pt x="418" y="737"/>
                    <a:pt x="796" y="299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8127;p9">
              <a:extLst>
                <a:ext uri="{FF2B5EF4-FFF2-40B4-BE49-F238E27FC236}">
                  <a16:creationId xmlns:a16="http://schemas.microsoft.com/office/drawing/2014/main" id="{C9DE7D18-EF2C-4BD8-9869-CEB4C662E015}"/>
                </a:ext>
              </a:extLst>
            </p:cNvPr>
            <p:cNvSpPr/>
            <p:nvPr/>
          </p:nvSpPr>
          <p:spPr>
            <a:xfrm>
              <a:off x="4822775" y="4046575"/>
              <a:ext cx="175075" cy="23575"/>
            </a:xfrm>
            <a:custGeom>
              <a:avLst/>
              <a:gdLst/>
              <a:ahLst/>
              <a:cxnLst/>
              <a:rect l="l" t="t" r="r" b="b"/>
              <a:pathLst>
                <a:path w="7003" h="943" extrusionOk="0">
                  <a:moveTo>
                    <a:pt x="3382" y="1"/>
                  </a:moveTo>
                  <a:cubicBezTo>
                    <a:pt x="3024" y="1"/>
                    <a:pt x="2706" y="120"/>
                    <a:pt x="2348" y="219"/>
                  </a:cubicBezTo>
                  <a:lnTo>
                    <a:pt x="637" y="219"/>
                  </a:lnTo>
                  <a:cubicBezTo>
                    <a:pt x="498" y="219"/>
                    <a:pt x="339" y="219"/>
                    <a:pt x="239" y="60"/>
                  </a:cubicBezTo>
                  <a:cubicBezTo>
                    <a:pt x="160" y="40"/>
                    <a:pt x="120" y="40"/>
                    <a:pt x="60" y="40"/>
                  </a:cubicBezTo>
                  <a:lnTo>
                    <a:pt x="60" y="219"/>
                  </a:lnTo>
                  <a:cubicBezTo>
                    <a:pt x="0" y="259"/>
                    <a:pt x="0" y="339"/>
                    <a:pt x="40" y="418"/>
                  </a:cubicBezTo>
                  <a:cubicBezTo>
                    <a:pt x="359" y="617"/>
                    <a:pt x="756" y="617"/>
                    <a:pt x="1114" y="737"/>
                  </a:cubicBezTo>
                  <a:cubicBezTo>
                    <a:pt x="2094" y="912"/>
                    <a:pt x="3088" y="943"/>
                    <a:pt x="4083" y="943"/>
                  </a:cubicBezTo>
                  <a:cubicBezTo>
                    <a:pt x="4638" y="943"/>
                    <a:pt x="5194" y="933"/>
                    <a:pt x="5749" y="933"/>
                  </a:cubicBezTo>
                  <a:cubicBezTo>
                    <a:pt x="5895" y="933"/>
                    <a:pt x="6041" y="934"/>
                    <a:pt x="6187" y="935"/>
                  </a:cubicBezTo>
                  <a:cubicBezTo>
                    <a:pt x="6565" y="935"/>
                    <a:pt x="6784" y="756"/>
                    <a:pt x="6923" y="438"/>
                  </a:cubicBezTo>
                  <a:cubicBezTo>
                    <a:pt x="7003" y="120"/>
                    <a:pt x="6764" y="160"/>
                    <a:pt x="6585" y="140"/>
                  </a:cubicBezTo>
                  <a:cubicBezTo>
                    <a:pt x="6308" y="50"/>
                    <a:pt x="6030" y="31"/>
                    <a:pt x="5754" y="31"/>
                  </a:cubicBezTo>
                  <a:cubicBezTo>
                    <a:pt x="5542" y="31"/>
                    <a:pt x="5331" y="42"/>
                    <a:pt x="5121" y="42"/>
                  </a:cubicBezTo>
                  <a:cubicBezTo>
                    <a:pt x="4938" y="42"/>
                    <a:pt x="4756" y="33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8128;p9">
              <a:extLst>
                <a:ext uri="{FF2B5EF4-FFF2-40B4-BE49-F238E27FC236}">
                  <a16:creationId xmlns:a16="http://schemas.microsoft.com/office/drawing/2014/main" id="{59C36096-8291-45D8-A5A2-8910EADFA8A6}"/>
                </a:ext>
              </a:extLst>
            </p:cNvPr>
            <p:cNvSpPr/>
            <p:nvPr/>
          </p:nvSpPr>
          <p:spPr>
            <a:xfrm>
              <a:off x="4881450" y="4039975"/>
              <a:ext cx="31850" cy="11600"/>
            </a:xfrm>
            <a:custGeom>
              <a:avLst/>
              <a:gdLst/>
              <a:ahLst/>
              <a:cxnLst/>
              <a:rect l="l" t="t" r="r" b="b"/>
              <a:pathLst>
                <a:path w="1274" h="464" extrusionOk="0">
                  <a:moveTo>
                    <a:pt x="904" y="0"/>
                  </a:moveTo>
                  <a:cubicBezTo>
                    <a:pt x="705" y="0"/>
                    <a:pt x="525" y="149"/>
                    <a:pt x="319" y="265"/>
                  </a:cubicBezTo>
                  <a:cubicBezTo>
                    <a:pt x="220" y="284"/>
                    <a:pt x="100" y="304"/>
                    <a:pt x="1" y="324"/>
                  </a:cubicBezTo>
                  <a:lnTo>
                    <a:pt x="1" y="463"/>
                  </a:lnTo>
                  <a:lnTo>
                    <a:pt x="1055" y="463"/>
                  </a:lnTo>
                  <a:cubicBezTo>
                    <a:pt x="1155" y="404"/>
                    <a:pt x="1274" y="364"/>
                    <a:pt x="1254" y="165"/>
                  </a:cubicBezTo>
                  <a:cubicBezTo>
                    <a:pt x="1127" y="45"/>
                    <a:pt x="1013" y="0"/>
                    <a:pt x="9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8129;p9">
              <a:extLst>
                <a:ext uri="{FF2B5EF4-FFF2-40B4-BE49-F238E27FC236}">
                  <a16:creationId xmlns:a16="http://schemas.microsoft.com/office/drawing/2014/main" id="{ED4DB67F-06E6-4A9B-BEFD-90CDB07EC607}"/>
                </a:ext>
              </a:extLst>
            </p:cNvPr>
            <p:cNvSpPr/>
            <p:nvPr/>
          </p:nvSpPr>
          <p:spPr>
            <a:xfrm>
              <a:off x="4885425" y="4028175"/>
              <a:ext cx="48000" cy="22650"/>
            </a:xfrm>
            <a:custGeom>
              <a:avLst/>
              <a:gdLst/>
              <a:ahLst/>
              <a:cxnLst/>
              <a:rect l="l" t="t" r="r" b="b"/>
              <a:pathLst>
                <a:path w="1920" h="906" extrusionOk="0">
                  <a:moveTo>
                    <a:pt x="1533" y="0"/>
                  </a:moveTo>
                  <a:cubicBezTo>
                    <a:pt x="1374" y="0"/>
                    <a:pt x="1294" y="160"/>
                    <a:pt x="1214" y="279"/>
                  </a:cubicBezTo>
                  <a:lnTo>
                    <a:pt x="876" y="279"/>
                  </a:lnTo>
                  <a:cubicBezTo>
                    <a:pt x="824" y="321"/>
                    <a:pt x="771" y="346"/>
                    <a:pt x="713" y="346"/>
                  </a:cubicBezTo>
                  <a:cubicBezTo>
                    <a:pt x="661" y="346"/>
                    <a:pt x="604" y="326"/>
                    <a:pt x="538" y="279"/>
                  </a:cubicBezTo>
                  <a:cubicBezTo>
                    <a:pt x="472" y="272"/>
                    <a:pt x="405" y="266"/>
                    <a:pt x="341" y="266"/>
                  </a:cubicBezTo>
                  <a:cubicBezTo>
                    <a:pt x="213" y="266"/>
                    <a:pt x="94" y="292"/>
                    <a:pt x="1" y="398"/>
                  </a:cubicBezTo>
                  <a:cubicBezTo>
                    <a:pt x="120" y="478"/>
                    <a:pt x="180" y="597"/>
                    <a:pt x="180" y="756"/>
                  </a:cubicBezTo>
                  <a:cubicBezTo>
                    <a:pt x="230" y="786"/>
                    <a:pt x="280" y="798"/>
                    <a:pt x="331" y="798"/>
                  </a:cubicBezTo>
                  <a:cubicBezTo>
                    <a:pt x="508" y="798"/>
                    <a:pt x="690" y="656"/>
                    <a:pt x="868" y="656"/>
                  </a:cubicBezTo>
                  <a:cubicBezTo>
                    <a:pt x="945" y="656"/>
                    <a:pt x="1020" y="682"/>
                    <a:pt x="1095" y="756"/>
                  </a:cubicBezTo>
                  <a:cubicBezTo>
                    <a:pt x="1267" y="767"/>
                    <a:pt x="1496" y="905"/>
                    <a:pt x="1668" y="905"/>
                  </a:cubicBezTo>
                  <a:cubicBezTo>
                    <a:pt x="1815" y="905"/>
                    <a:pt x="1920" y="805"/>
                    <a:pt x="1911" y="438"/>
                  </a:cubicBezTo>
                  <a:cubicBezTo>
                    <a:pt x="1851" y="339"/>
                    <a:pt x="1791" y="199"/>
                    <a:pt x="1732" y="100"/>
                  </a:cubicBezTo>
                  <a:cubicBezTo>
                    <a:pt x="1692" y="60"/>
                    <a:pt x="1612" y="0"/>
                    <a:pt x="1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8130;p9">
              <a:extLst>
                <a:ext uri="{FF2B5EF4-FFF2-40B4-BE49-F238E27FC236}">
                  <a16:creationId xmlns:a16="http://schemas.microsoft.com/office/drawing/2014/main" id="{5F33D5F6-E3F8-477D-8B88-167C530547D3}"/>
                </a:ext>
              </a:extLst>
            </p:cNvPr>
            <p:cNvSpPr/>
            <p:nvPr/>
          </p:nvSpPr>
          <p:spPr>
            <a:xfrm>
              <a:off x="4223000" y="4034150"/>
              <a:ext cx="45300" cy="17925"/>
            </a:xfrm>
            <a:custGeom>
              <a:avLst/>
              <a:gdLst/>
              <a:ahLst/>
              <a:cxnLst/>
              <a:rect l="l" t="t" r="r" b="b"/>
              <a:pathLst>
                <a:path w="1812" h="717" extrusionOk="0">
                  <a:moveTo>
                    <a:pt x="1572" y="0"/>
                  </a:moveTo>
                  <a:cubicBezTo>
                    <a:pt x="1035" y="20"/>
                    <a:pt x="478" y="100"/>
                    <a:pt x="1" y="358"/>
                  </a:cubicBezTo>
                  <a:cubicBezTo>
                    <a:pt x="160" y="438"/>
                    <a:pt x="160" y="557"/>
                    <a:pt x="220" y="716"/>
                  </a:cubicBezTo>
                  <a:cubicBezTo>
                    <a:pt x="777" y="696"/>
                    <a:pt x="1274" y="398"/>
                    <a:pt x="1811" y="219"/>
                  </a:cubicBezTo>
                  <a:lnTo>
                    <a:pt x="1751" y="159"/>
                  </a:lnTo>
                  <a:cubicBezTo>
                    <a:pt x="1692" y="120"/>
                    <a:pt x="1652" y="100"/>
                    <a:pt x="1632" y="40"/>
                  </a:cubicBezTo>
                  <a:lnTo>
                    <a:pt x="15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8131;p9">
              <a:extLst>
                <a:ext uri="{FF2B5EF4-FFF2-40B4-BE49-F238E27FC236}">
                  <a16:creationId xmlns:a16="http://schemas.microsoft.com/office/drawing/2014/main" id="{BF08C734-9D6C-4E60-AAAB-08B9503D9E91}"/>
                </a:ext>
              </a:extLst>
            </p:cNvPr>
            <p:cNvSpPr/>
            <p:nvPr/>
          </p:nvSpPr>
          <p:spPr>
            <a:xfrm>
              <a:off x="4219025" y="4043100"/>
              <a:ext cx="11975" cy="9975"/>
            </a:xfrm>
            <a:custGeom>
              <a:avLst/>
              <a:gdLst/>
              <a:ahLst/>
              <a:cxnLst/>
              <a:rect l="l" t="t" r="r" b="b"/>
              <a:pathLst>
                <a:path w="479" h="399" extrusionOk="0">
                  <a:moveTo>
                    <a:pt x="160" y="0"/>
                  </a:moveTo>
                  <a:cubicBezTo>
                    <a:pt x="120" y="0"/>
                    <a:pt x="80" y="40"/>
                    <a:pt x="1" y="60"/>
                  </a:cubicBezTo>
                  <a:cubicBezTo>
                    <a:pt x="1" y="199"/>
                    <a:pt x="41" y="338"/>
                    <a:pt x="200" y="398"/>
                  </a:cubicBezTo>
                  <a:cubicBezTo>
                    <a:pt x="239" y="398"/>
                    <a:pt x="299" y="378"/>
                    <a:pt x="339" y="358"/>
                  </a:cubicBezTo>
                  <a:cubicBezTo>
                    <a:pt x="478" y="159"/>
                    <a:pt x="478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8132;p9">
              <a:extLst>
                <a:ext uri="{FF2B5EF4-FFF2-40B4-BE49-F238E27FC236}">
                  <a16:creationId xmlns:a16="http://schemas.microsoft.com/office/drawing/2014/main" id="{36D230F5-505F-42E2-9EC1-43FF32678E6F}"/>
                </a:ext>
              </a:extLst>
            </p:cNvPr>
            <p:cNvSpPr/>
            <p:nvPr/>
          </p:nvSpPr>
          <p:spPr>
            <a:xfrm>
              <a:off x="4376675" y="4010400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1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8133;p9">
              <a:extLst>
                <a:ext uri="{FF2B5EF4-FFF2-40B4-BE49-F238E27FC236}">
                  <a16:creationId xmlns:a16="http://schemas.microsoft.com/office/drawing/2014/main" id="{171E35DA-7DE5-459D-9301-80495F867CC9}"/>
                </a:ext>
              </a:extLst>
            </p:cNvPr>
            <p:cNvSpPr/>
            <p:nvPr/>
          </p:nvSpPr>
          <p:spPr>
            <a:xfrm>
              <a:off x="4420450" y="4003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20" y="60"/>
                    <a:pt x="60" y="100"/>
                    <a:pt x="0" y="160"/>
                  </a:cubicBezTo>
                  <a:cubicBezTo>
                    <a:pt x="60" y="120"/>
                    <a:pt x="140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8134;p9">
              <a:extLst>
                <a:ext uri="{FF2B5EF4-FFF2-40B4-BE49-F238E27FC236}">
                  <a16:creationId xmlns:a16="http://schemas.microsoft.com/office/drawing/2014/main" id="{DB1A48A6-6E28-4FA0-B6CB-7F3A901195EB}"/>
                </a:ext>
              </a:extLst>
            </p:cNvPr>
            <p:cNvSpPr/>
            <p:nvPr/>
          </p:nvSpPr>
          <p:spPr>
            <a:xfrm>
              <a:off x="4609425" y="4044575"/>
              <a:ext cx="91525" cy="29900"/>
            </a:xfrm>
            <a:custGeom>
              <a:avLst/>
              <a:gdLst/>
              <a:ahLst/>
              <a:cxnLst/>
              <a:rect l="l" t="t" r="r" b="b"/>
              <a:pathLst>
                <a:path w="3661" h="1196" extrusionOk="0">
                  <a:moveTo>
                    <a:pt x="3382" y="1"/>
                  </a:moveTo>
                  <a:cubicBezTo>
                    <a:pt x="2427" y="180"/>
                    <a:pt x="1512" y="339"/>
                    <a:pt x="597" y="518"/>
                  </a:cubicBezTo>
                  <a:lnTo>
                    <a:pt x="1" y="817"/>
                  </a:lnTo>
                  <a:cubicBezTo>
                    <a:pt x="193" y="913"/>
                    <a:pt x="237" y="1195"/>
                    <a:pt x="510" y="1195"/>
                  </a:cubicBezTo>
                  <a:cubicBezTo>
                    <a:pt x="519" y="1195"/>
                    <a:pt x="528" y="1195"/>
                    <a:pt x="538" y="1195"/>
                  </a:cubicBezTo>
                  <a:cubicBezTo>
                    <a:pt x="719" y="1041"/>
                    <a:pt x="910" y="927"/>
                    <a:pt x="1117" y="927"/>
                  </a:cubicBezTo>
                  <a:cubicBezTo>
                    <a:pt x="1206" y="927"/>
                    <a:pt x="1298" y="948"/>
                    <a:pt x="1393" y="996"/>
                  </a:cubicBezTo>
                  <a:cubicBezTo>
                    <a:pt x="1473" y="936"/>
                    <a:pt x="1512" y="896"/>
                    <a:pt x="1592" y="836"/>
                  </a:cubicBezTo>
                  <a:cubicBezTo>
                    <a:pt x="1646" y="772"/>
                    <a:pt x="1705" y="736"/>
                    <a:pt x="1768" y="736"/>
                  </a:cubicBezTo>
                  <a:cubicBezTo>
                    <a:pt x="1821" y="736"/>
                    <a:pt x="1875" y="762"/>
                    <a:pt x="1930" y="817"/>
                  </a:cubicBezTo>
                  <a:cubicBezTo>
                    <a:pt x="2129" y="737"/>
                    <a:pt x="2328" y="717"/>
                    <a:pt x="2507" y="638"/>
                  </a:cubicBezTo>
                  <a:cubicBezTo>
                    <a:pt x="2811" y="519"/>
                    <a:pt x="3058" y="430"/>
                    <a:pt x="3235" y="430"/>
                  </a:cubicBezTo>
                  <a:cubicBezTo>
                    <a:pt x="3266" y="430"/>
                    <a:pt x="3296" y="433"/>
                    <a:pt x="3323" y="439"/>
                  </a:cubicBezTo>
                  <a:cubicBezTo>
                    <a:pt x="3382" y="399"/>
                    <a:pt x="3442" y="339"/>
                    <a:pt x="3561" y="319"/>
                  </a:cubicBezTo>
                  <a:cubicBezTo>
                    <a:pt x="3661" y="120"/>
                    <a:pt x="3502" y="61"/>
                    <a:pt x="3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8135;p9">
              <a:extLst>
                <a:ext uri="{FF2B5EF4-FFF2-40B4-BE49-F238E27FC236}">
                  <a16:creationId xmlns:a16="http://schemas.microsoft.com/office/drawing/2014/main" id="{770A9DA1-A647-4B39-80E6-CF3918288299}"/>
                </a:ext>
              </a:extLst>
            </p:cNvPr>
            <p:cNvSpPr/>
            <p:nvPr/>
          </p:nvSpPr>
          <p:spPr>
            <a:xfrm>
              <a:off x="4713850" y="4034075"/>
              <a:ext cx="29375" cy="9050"/>
            </a:xfrm>
            <a:custGeom>
              <a:avLst/>
              <a:gdLst/>
              <a:ahLst/>
              <a:cxnLst/>
              <a:rect l="l" t="t" r="r" b="b"/>
              <a:pathLst>
                <a:path w="1175" h="362" extrusionOk="0">
                  <a:moveTo>
                    <a:pt x="539" y="1"/>
                  </a:moveTo>
                  <a:cubicBezTo>
                    <a:pt x="351" y="1"/>
                    <a:pt x="168" y="27"/>
                    <a:pt x="1" y="162"/>
                  </a:cubicBezTo>
                  <a:cubicBezTo>
                    <a:pt x="299" y="202"/>
                    <a:pt x="618" y="202"/>
                    <a:pt x="896" y="361"/>
                  </a:cubicBezTo>
                  <a:cubicBezTo>
                    <a:pt x="936" y="341"/>
                    <a:pt x="1016" y="341"/>
                    <a:pt x="1075" y="341"/>
                  </a:cubicBezTo>
                  <a:cubicBezTo>
                    <a:pt x="1175" y="262"/>
                    <a:pt x="1175" y="142"/>
                    <a:pt x="1095" y="23"/>
                  </a:cubicBezTo>
                  <a:lnTo>
                    <a:pt x="1055" y="3"/>
                  </a:lnTo>
                  <a:cubicBezTo>
                    <a:pt x="1003" y="9"/>
                    <a:pt x="951" y="11"/>
                    <a:pt x="899" y="11"/>
                  </a:cubicBezTo>
                  <a:cubicBezTo>
                    <a:pt x="779" y="11"/>
                    <a:pt x="658" y="1"/>
                    <a:pt x="5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8136;p9">
              <a:extLst>
                <a:ext uri="{FF2B5EF4-FFF2-40B4-BE49-F238E27FC236}">
                  <a16:creationId xmlns:a16="http://schemas.microsoft.com/office/drawing/2014/main" id="{ADC5735C-A052-4FB1-AEE9-DA1610B46FF0}"/>
                </a:ext>
              </a:extLst>
            </p:cNvPr>
            <p:cNvSpPr/>
            <p:nvPr/>
          </p:nvSpPr>
          <p:spPr>
            <a:xfrm>
              <a:off x="4692475" y="4038075"/>
              <a:ext cx="21400" cy="14000"/>
            </a:xfrm>
            <a:custGeom>
              <a:avLst/>
              <a:gdLst/>
              <a:ahLst/>
              <a:cxnLst/>
              <a:rect l="l" t="t" r="r" b="b"/>
              <a:pathLst>
                <a:path w="856" h="560" extrusionOk="0">
                  <a:moveTo>
                    <a:pt x="804" y="1"/>
                  </a:moveTo>
                  <a:cubicBezTo>
                    <a:pt x="525" y="1"/>
                    <a:pt x="263" y="147"/>
                    <a:pt x="1" y="241"/>
                  </a:cubicBezTo>
                  <a:cubicBezTo>
                    <a:pt x="80" y="341"/>
                    <a:pt x="120" y="460"/>
                    <a:pt x="180" y="559"/>
                  </a:cubicBezTo>
                  <a:cubicBezTo>
                    <a:pt x="438" y="380"/>
                    <a:pt x="697" y="261"/>
                    <a:pt x="856" y="2"/>
                  </a:cubicBezTo>
                  <a:cubicBezTo>
                    <a:pt x="839" y="1"/>
                    <a:pt x="822" y="1"/>
                    <a:pt x="8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8137;p9">
              <a:extLst>
                <a:ext uri="{FF2B5EF4-FFF2-40B4-BE49-F238E27FC236}">
                  <a16:creationId xmlns:a16="http://schemas.microsoft.com/office/drawing/2014/main" id="{33850FA3-7CEF-426F-910E-48F29F36A3E9}"/>
                </a:ext>
              </a:extLst>
            </p:cNvPr>
            <p:cNvSpPr/>
            <p:nvPr/>
          </p:nvSpPr>
          <p:spPr>
            <a:xfrm>
              <a:off x="4372700" y="4122250"/>
              <a:ext cx="13950" cy="4425"/>
            </a:xfrm>
            <a:custGeom>
              <a:avLst/>
              <a:gdLst/>
              <a:ahLst/>
              <a:cxnLst/>
              <a:rect l="l" t="t" r="r" b="b"/>
              <a:pathLst>
                <a:path w="558" h="177" extrusionOk="0">
                  <a:moveTo>
                    <a:pt x="347" y="1"/>
                  </a:moveTo>
                  <a:cubicBezTo>
                    <a:pt x="216" y="1"/>
                    <a:pt x="91" y="34"/>
                    <a:pt x="1" y="176"/>
                  </a:cubicBezTo>
                  <a:cubicBezTo>
                    <a:pt x="140" y="176"/>
                    <a:pt x="319" y="156"/>
                    <a:pt x="458" y="156"/>
                  </a:cubicBezTo>
                  <a:cubicBezTo>
                    <a:pt x="498" y="97"/>
                    <a:pt x="518" y="57"/>
                    <a:pt x="558" y="17"/>
                  </a:cubicBezTo>
                  <a:cubicBezTo>
                    <a:pt x="488" y="10"/>
                    <a:pt x="417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8138;p9">
              <a:extLst>
                <a:ext uri="{FF2B5EF4-FFF2-40B4-BE49-F238E27FC236}">
                  <a16:creationId xmlns:a16="http://schemas.microsoft.com/office/drawing/2014/main" id="{FE647A5D-1824-4B82-8BCD-42B7FC2FBD14}"/>
                </a:ext>
              </a:extLst>
            </p:cNvPr>
            <p:cNvSpPr/>
            <p:nvPr/>
          </p:nvSpPr>
          <p:spPr>
            <a:xfrm>
              <a:off x="4390600" y="4118150"/>
              <a:ext cx="10475" cy="4150"/>
            </a:xfrm>
            <a:custGeom>
              <a:avLst/>
              <a:gdLst/>
              <a:ahLst/>
              <a:cxnLst/>
              <a:rect l="l" t="t" r="r" b="b"/>
              <a:pathLst>
                <a:path w="419" h="166" extrusionOk="0">
                  <a:moveTo>
                    <a:pt x="254" y="1"/>
                  </a:moveTo>
                  <a:cubicBezTo>
                    <a:pt x="146" y="1"/>
                    <a:pt x="55" y="40"/>
                    <a:pt x="1" y="161"/>
                  </a:cubicBezTo>
                  <a:cubicBezTo>
                    <a:pt x="19" y="164"/>
                    <a:pt x="37" y="165"/>
                    <a:pt x="56" y="165"/>
                  </a:cubicBezTo>
                  <a:cubicBezTo>
                    <a:pt x="180" y="165"/>
                    <a:pt x="315" y="109"/>
                    <a:pt x="418" y="22"/>
                  </a:cubicBezTo>
                  <a:cubicBezTo>
                    <a:pt x="361" y="9"/>
                    <a:pt x="306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8139;p9">
              <a:extLst>
                <a:ext uri="{FF2B5EF4-FFF2-40B4-BE49-F238E27FC236}">
                  <a16:creationId xmlns:a16="http://schemas.microsoft.com/office/drawing/2014/main" id="{DAD9E68C-0188-479C-8D16-C1300490519E}"/>
                </a:ext>
              </a:extLst>
            </p:cNvPr>
            <p:cNvSpPr/>
            <p:nvPr/>
          </p:nvSpPr>
          <p:spPr>
            <a:xfrm>
              <a:off x="4407525" y="4115425"/>
              <a:ext cx="4000" cy="1800"/>
            </a:xfrm>
            <a:custGeom>
              <a:avLst/>
              <a:gdLst/>
              <a:ahLst/>
              <a:cxnLst/>
              <a:rect l="l" t="t" r="r" b="b"/>
              <a:pathLst>
                <a:path w="160" h="72" extrusionOk="0">
                  <a:moveTo>
                    <a:pt x="74" y="1"/>
                  </a:moveTo>
                  <a:cubicBezTo>
                    <a:pt x="45" y="1"/>
                    <a:pt x="22" y="27"/>
                    <a:pt x="0" y="71"/>
                  </a:cubicBezTo>
                  <a:cubicBezTo>
                    <a:pt x="60" y="71"/>
                    <a:pt x="119" y="51"/>
                    <a:pt x="159" y="51"/>
                  </a:cubicBezTo>
                  <a:cubicBezTo>
                    <a:pt x="124" y="17"/>
                    <a:pt x="97" y="1"/>
                    <a:pt x="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8140;p9">
              <a:extLst>
                <a:ext uri="{FF2B5EF4-FFF2-40B4-BE49-F238E27FC236}">
                  <a16:creationId xmlns:a16="http://schemas.microsoft.com/office/drawing/2014/main" id="{F40C5725-0718-4DF9-B381-2D219703C38E}"/>
                </a:ext>
              </a:extLst>
            </p:cNvPr>
            <p:cNvSpPr/>
            <p:nvPr/>
          </p:nvSpPr>
          <p:spPr>
            <a:xfrm>
              <a:off x="4306550" y="4147025"/>
              <a:ext cx="24400" cy="9650"/>
            </a:xfrm>
            <a:custGeom>
              <a:avLst/>
              <a:gdLst/>
              <a:ahLst/>
              <a:cxnLst/>
              <a:rect l="l" t="t" r="r" b="b"/>
              <a:pathLst>
                <a:path w="976" h="386" extrusionOk="0">
                  <a:moveTo>
                    <a:pt x="558" y="1"/>
                  </a:moveTo>
                  <a:cubicBezTo>
                    <a:pt x="458" y="21"/>
                    <a:pt x="319" y="21"/>
                    <a:pt x="220" y="41"/>
                  </a:cubicBezTo>
                  <a:cubicBezTo>
                    <a:pt x="160" y="100"/>
                    <a:pt x="100" y="140"/>
                    <a:pt x="21" y="180"/>
                  </a:cubicBezTo>
                  <a:lnTo>
                    <a:pt x="21" y="220"/>
                  </a:lnTo>
                  <a:cubicBezTo>
                    <a:pt x="21" y="279"/>
                    <a:pt x="1" y="319"/>
                    <a:pt x="1" y="379"/>
                  </a:cubicBezTo>
                  <a:cubicBezTo>
                    <a:pt x="25" y="384"/>
                    <a:pt x="49" y="386"/>
                    <a:pt x="73" y="386"/>
                  </a:cubicBezTo>
                  <a:cubicBezTo>
                    <a:pt x="240" y="386"/>
                    <a:pt x="386" y="274"/>
                    <a:pt x="578" y="240"/>
                  </a:cubicBezTo>
                  <a:cubicBezTo>
                    <a:pt x="677" y="220"/>
                    <a:pt x="797" y="220"/>
                    <a:pt x="896" y="200"/>
                  </a:cubicBezTo>
                  <a:lnTo>
                    <a:pt x="976" y="120"/>
                  </a:lnTo>
                  <a:cubicBezTo>
                    <a:pt x="956" y="80"/>
                    <a:pt x="916" y="41"/>
                    <a:pt x="896" y="21"/>
                  </a:cubicBezTo>
                  <a:cubicBezTo>
                    <a:pt x="797" y="21"/>
                    <a:pt x="677" y="1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8141;p9">
              <a:extLst>
                <a:ext uri="{FF2B5EF4-FFF2-40B4-BE49-F238E27FC236}">
                  <a16:creationId xmlns:a16="http://schemas.microsoft.com/office/drawing/2014/main" id="{0EAD6670-24AC-4D50-B161-20984EEFCFA4}"/>
                </a:ext>
              </a:extLst>
            </p:cNvPr>
            <p:cNvSpPr/>
            <p:nvPr/>
          </p:nvSpPr>
          <p:spPr>
            <a:xfrm>
              <a:off x="4306550" y="41490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20"/>
                    <a:pt x="80" y="80"/>
                    <a:pt x="1" y="120"/>
                  </a:cubicBezTo>
                  <a:cubicBezTo>
                    <a:pt x="80" y="8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8142;p9">
              <a:extLst>
                <a:ext uri="{FF2B5EF4-FFF2-40B4-BE49-F238E27FC236}">
                  <a16:creationId xmlns:a16="http://schemas.microsoft.com/office/drawing/2014/main" id="{9C8B6978-C969-4149-8E97-1EFE3D01F881}"/>
                </a:ext>
              </a:extLst>
            </p:cNvPr>
            <p:cNvSpPr/>
            <p:nvPr/>
          </p:nvSpPr>
          <p:spPr>
            <a:xfrm>
              <a:off x="4622350" y="4064750"/>
              <a:ext cx="21425" cy="9200"/>
            </a:xfrm>
            <a:custGeom>
              <a:avLst/>
              <a:gdLst/>
              <a:ahLst/>
              <a:cxnLst/>
              <a:rect l="l" t="t" r="r" b="b"/>
              <a:pathLst>
                <a:path w="857" h="368" extrusionOk="0">
                  <a:moveTo>
                    <a:pt x="370" y="1"/>
                  </a:moveTo>
                  <a:cubicBezTo>
                    <a:pt x="214" y="1"/>
                    <a:pt x="128" y="114"/>
                    <a:pt x="1" y="368"/>
                  </a:cubicBezTo>
                  <a:cubicBezTo>
                    <a:pt x="279" y="308"/>
                    <a:pt x="578" y="228"/>
                    <a:pt x="856" y="169"/>
                  </a:cubicBezTo>
                  <a:cubicBezTo>
                    <a:pt x="630" y="60"/>
                    <a:pt x="482" y="1"/>
                    <a:pt x="3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8143;p9">
              <a:extLst>
                <a:ext uri="{FF2B5EF4-FFF2-40B4-BE49-F238E27FC236}">
                  <a16:creationId xmlns:a16="http://schemas.microsoft.com/office/drawing/2014/main" id="{608F76DE-E4E6-43D9-B808-83501B114727}"/>
                </a:ext>
              </a:extLst>
            </p:cNvPr>
            <p:cNvSpPr/>
            <p:nvPr/>
          </p:nvSpPr>
          <p:spPr>
            <a:xfrm>
              <a:off x="4508475" y="4101325"/>
              <a:ext cx="5425" cy="3450"/>
            </a:xfrm>
            <a:custGeom>
              <a:avLst/>
              <a:gdLst/>
              <a:ahLst/>
              <a:cxnLst/>
              <a:rect l="l" t="t" r="r" b="b"/>
              <a:pathLst>
                <a:path w="217" h="138" extrusionOk="0">
                  <a:moveTo>
                    <a:pt x="157" y="0"/>
                  </a:moveTo>
                  <a:cubicBezTo>
                    <a:pt x="119" y="0"/>
                    <a:pt x="47" y="75"/>
                    <a:pt x="0" y="138"/>
                  </a:cubicBezTo>
                  <a:cubicBezTo>
                    <a:pt x="13" y="126"/>
                    <a:pt x="31" y="122"/>
                    <a:pt x="52" y="122"/>
                  </a:cubicBezTo>
                  <a:cubicBezTo>
                    <a:pt x="84" y="122"/>
                    <a:pt x="122" y="131"/>
                    <a:pt x="151" y="131"/>
                  </a:cubicBezTo>
                  <a:cubicBezTo>
                    <a:pt x="193" y="131"/>
                    <a:pt x="217" y="112"/>
                    <a:pt x="179" y="19"/>
                  </a:cubicBezTo>
                  <a:cubicBezTo>
                    <a:pt x="175" y="6"/>
                    <a:pt x="167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8144;p9">
              <a:extLst>
                <a:ext uri="{FF2B5EF4-FFF2-40B4-BE49-F238E27FC236}">
                  <a16:creationId xmlns:a16="http://schemas.microsoft.com/office/drawing/2014/main" id="{BDFE1247-DD7E-4AB8-ACFB-7A72BA9A9D20}"/>
                </a:ext>
              </a:extLst>
            </p:cNvPr>
            <p:cNvSpPr/>
            <p:nvPr/>
          </p:nvSpPr>
          <p:spPr>
            <a:xfrm>
              <a:off x="4648725" y="4061475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170" y="1"/>
                  </a:moveTo>
                  <a:cubicBezTo>
                    <a:pt x="110" y="1"/>
                    <a:pt x="52" y="56"/>
                    <a:pt x="0" y="160"/>
                  </a:cubicBezTo>
                  <a:cubicBezTo>
                    <a:pt x="119" y="141"/>
                    <a:pt x="239" y="141"/>
                    <a:pt x="338" y="141"/>
                  </a:cubicBezTo>
                  <a:cubicBezTo>
                    <a:pt x="282" y="46"/>
                    <a:pt x="225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8145;p9">
              <a:extLst>
                <a:ext uri="{FF2B5EF4-FFF2-40B4-BE49-F238E27FC236}">
                  <a16:creationId xmlns:a16="http://schemas.microsoft.com/office/drawing/2014/main" id="{E0B0E2FC-01FF-4BC9-A8E5-2F62BD80AFAA}"/>
                </a:ext>
              </a:extLst>
            </p:cNvPr>
            <p:cNvSpPr/>
            <p:nvPr/>
          </p:nvSpPr>
          <p:spPr>
            <a:xfrm>
              <a:off x="4692475" y="4051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lnTo>
                    <a:pt x="1" y="160"/>
                  </a:lnTo>
                  <a:cubicBezTo>
                    <a:pt x="60" y="120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8146;p9">
              <a:extLst>
                <a:ext uri="{FF2B5EF4-FFF2-40B4-BE49-F238E27FC236}">
                  <a16:creationId xmlns:a16="http://schemas.microsoft.com/office/drawing/2014/main" id="{0F5B6A68-ABC3-4018-B661-71557B532E2C}"/>
                </a:ext>
              </a:extLst>
            </p:cNvPr>
            <p:cNvSpPr/>
            <p:nvPr/>
          </p:nvSpPr>
          <p:spPr>
            <a:xfrm>
              <a:off x="4657675" y="4187325"/>
              <a:ext cx="16425" cy="5000"/>
            </a:xfrm>
            <a:custGeom>
              <a:avLst/>
              <a:gdLst/>
              <a:ahLst/>
              <a:cxnLst/>
              <a:rect l="l" t="t" r="r" b="b"/>
              <a:pathLst>
                <a:path w="657" h="200" extrusionOk="0">
                  <a:moveTo>
                    <a:pt x="358" y="0"/>
                  </a:moveTo>
                  <a:cubicBezTo>
                    <a:pt x="199" y="40"/>
                    <a:pt x="80" y="60"/>
                    <a:pt x="0" y="179"/>
                  </a:cubicBezTo>
                  <a:cubicBezTo>
                    <a:pt x="17" y="178"/>
                    <a:pt x="34" y="177"/>
                    <a:pt x="51" y="177"/>
                  </a:cubicBezTo>
                  <a:cubicBezTo>
                    <a:pt x="153" y="177"/>
                    <a:pt x="255" y="199"/>
                    <a:pt x="351" y="199"/>
                  </a:cubicBezTo>
                  <a:cubicBezTo>
                    <a:pt x="463" y="199"/>
                    <a:pt x="567" y="169"/>
                    <a:pt x="657" y="40"/>
                  </a:cubicBezTo>
                  <a:cubicBezTo>
                    <a:pt x="557" y="40"/>
                    <a:pt x="45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8147;p9">
              <a:extLst>
                <a:ext uri="{FF2B5EF4-FFF2-40B4-BE49-F238E27FC236}">
                  <a16:creationId xmlns:a16="http://schemas.microsoft.com/office/drawing/2014/main" id="{11EBB6CD-BEF2-4D2D-9FB0-7DA9B080AE12}"/>
                </a:ext>
              </a:extLst>
            </p:cNvPr>
            <p:cNvSpPr/>
            <p:nvPr/>
          </p:nvSpPr>
          <p:spPr>
            <a:xfrm>
              <a:off x="4328450" y="4144050"/>
              <a:ext cx="14450" cy="6375"/>
            </a:xfrm>
            <a:custGeom>
              <a:avLst/>
              <a:gdLst/>
              <a:ahLst/>
              <a:cxnLst/>
              <a:rect l="l" t="t" r="r" b="b"/>
              <a:pathLst>
                <a:path w="578" h="255" extrusionOk="0">
                  <a:moveTo>
                    <a:pt x="0" y="0"/>
                  </a:moveTo>
                  <a:lnTo>
                    <a:pt x="0" y="180"/>
                  </a:lnTo>
                  <a:cubicBezTo>
                    <a:pt x="60" y="229"/>
                    <a:pt x="120" y="254"/>
                    <a:pt x="177" y="254"/>
                  </a:cubicBezTo>
                  <a:cubicBezTo>
                    <a:pt x="234" y="254"/>
                    <a:pt x="289" y="229"/>
                    <a:pt x="338" y="180"/>
                  </a:cubicBezTo>
                  <a:cubicBezTo>
                    <a:pt x="398" y="180"/>
                    <a:pt x="438" y="140"/>
                    <a:pt x="497" y="140"/>
                  </a:cubicBezTo>
                  <a:cubicBezTo>
                    <a:pt x="517" y="140"/>
                    <a:pt x="517" y="120"/>
                    <a:pt x="537" y="100"/>
                  </a:cubicBezTo>
                  <a:cubicBezTo>
                    <a:pt x="577" y="80"/>
                    <a:pt x="537" y="40"/>
                    <a:pt x="497" y="20"/>
                  </a:cubicBezTo>
                  <a:cubicBezTo>
                    <a:pt x="318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8148;p9">
              <a:extLst>
                <a:ext uri="{FF2B5EF4-FFF2-40B4-BE49-F238E27FC236}">
                  <a16:creationId xmlns:a16="http://schemas.microsoft.com/office/drawing/2014/main" id="{3E58519E-0E57-415F-ACD9-05991DD05D0E}"/>
                </a:ext>
              </a:extLst>
            </p:cNvPr>
            <p:cNvSpPr/>
            <p:nvPr/>
          </p:nvSpPr>
          <p:spPr>
            <a:xfrm>
              <a:off x="4327950" y="4148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20" y="1"/>
                  </a:moveTo>
                  <a:cubicBezTo>
                    <a:pt x="40" y="40"/>
                    <a:pt x="40" y="120"/>
                    <a:pt x="0" y="140"/>
                  </a:cubicBezTo>
                  <a:cubicBezTo>
                    <a:pt x="140" y="140"/>
                    <a:pt x="299" y="12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8149;p9">
              <a:extLst>
                <a:ext uri="{FF2B5EF4-FFF2-40B4-BE49-F238E27FC236}">
                  <a16:creationId xmlns:a16="http://schemas.microsoft.com/office/drawing/2014/main" id="{06E895A5-8EF2-45D3-BCB6-9D28360076A1}"/>
                </a:ext>
              </a:extLst>
            </p:cNvPr>
            <p:cNvSpPr/>
            <p:nvPr/>
          </p:nvSpPr>
          <p:spPr>
            <a:xfrm>
              <a:off x="4390600" y="41311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21" y="40"/>
                    <a:pt x="1" y="120"/>
                    <a:pt x="14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8150;p9">
              <a:extLst>
                <a:ext uri="{FF2B5EF4-FFF2-40B4-BE49-F238E27FC236}">
                  <a16:creationId xmlns:a16="http://schemas.microsoft.com/office/drawing/2014/main" id="{5646F6BD-A7A1-41B4-8623-585D7DA96E47}"/>
                </a:ext>
              </a:extLst>
            </p:cNvPr>
            <p:cNvSpPr/>
            <p:nvPr/>
          </p:nvSpPr>
          <p:spPr>
            <a:xfrm>
              <a:off x="4341375" y="4145050"/>
              <a:ext cx="3000" cy="3500"/>
            </a:xfrm>
            <a:custGeom>
              <a:avLst/>
              <a:gdLst/>
              <a:ahLst/>
              <a:cxnLst/>
              <a:rect l="l" t="t" r="r" b="b"/>
              <a:pathLst>
                <a:path w="120" h="140" extrusionOk="0">
                  <a:moveTo>
                    <a:pt x="0" y="0"/>
                  </a:moveTo>
                  <a:lnTo>
                    <a:pt x="0" y="140"/>
                  </a:lnTo>
                  <a:cubicBezTo>
                    <a:pt x="20" y="100"/>
                    <a:pt x="80" y="80"/>
                    <a:pt x="120" y="60"/>
                  </a:cubicBezTo>
                  <a:cubicBezTo>
                    <a:pt x="80" y="60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8151;p9">
              <a:extLst>
                <a:ext uri="{FF2B5EF4-FFF2-40B4-BE49-F238E27FC236}">
                  <a16:creationId xmlns:a16="http://schemas.microsoft.com/office/drawing/2014/main" id="{0AEE06F9-AC2C-4C18-8035-848230905E16}"/>
                </a:ext>
              </a:extLst>
            </p:cNvPr>
            <p:cNvSpPr/>
            <p:nvPr/>
          </p:nvSpPr>
          <p:spPr>
            <a:xfrm>
              <a:off x="3964900" y="3972975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59" y="0"/>
                  </a:moveTo>
                  <a:cubicBezTo>
                    <a:pt x="239" y="20"/>
                    <a:pt x="120" y="20"/>
                    <a:pt x="1" y="20"/>
                  </a:cubicBezTo>
                  <a:cubicBezTo>
                    <a:pt x="60" y="179"/>
                    <a:pt x="200" y="199"/>
                    <a:pt x="339" y="199"/>
                  </a:cubicBezTo>
                  <a:cubicBezTo>
                    <a:pt x="418" y="199"/>
                    <a:pt x="458" y="179"/>
                    <a:pt x="538" y="179"/>
                  </a:cubicBezTo>
                  <a:cubicBezTo>
                    <a:pt x="518" y="80"/>
                    <a:pt x="458" y="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8152;p9">
              <a:extLst>
                <a:ext uri="{FF2B5EF4-FFF2-40B4-BE49-F238E27FC236}">
                  <a16:creationId xmlns:a16="http://schemas.microsoft.com/office/drawing/2014/main" id="{1AC194AB-048B-41CF-919B-9CDB6B2FD87D}"/>
                </a:ext>
              </a:extLst>
            </p:cNvPr>
            <p:cNvSpPr/>
            <p:nvPr/>
          </p:nvSpPr>
          <p:spPr>
            <a:xfrm>
              <a:off x="5183325" y="3947100"/>
              <a:ext cx="8975" cy="4025"/>
            </a:xfrm>
            <a:custGeom>
              <a:avLst/>
              <a:gdLst/>
              <a:ahLst/>
              <a:cxnLst/>
              <a:rect l="l" t="t" r="r" b="b"/>
              <a:pathLst>
                <a:path w="359" h="161" extrusionOk="0">
                  <a:moveTo>
                    <a:pt x="359" y="1"/>
                  </a:moveTo>
                  <a:cubicBezTo>
                    <a:pt x="220" y="1"/>
                    <a:pt x="100" y="21"/>
                    <a:pt x="1" y="160"/>
                  </a:cubicBezTo>
                  <a:cubicBezTo>
                    <a:pt x="140" y="160"/>
                    <a:pt x="299" y="14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8153;p9">
              <a:extLst>
                <a:ext uri="{FF2B5EF4-FFF2-40B4-BE49-F238E27FC236}">
                  <a16:creationId xmlns:a16="http://schemas.microsoft.com/office/drawing/2014/main" id="{60E9460C-00B0-4510-B8E3-30A872EC0FE4}"/>
                </a:ext>
              </a:extLst>
            </p:cNvPr>
            <p:cNvSpPr/>
            <p:nvPr/>
          </p:nvSpPr>
          <p:spPr>
            <a:xfrm>
              <a:off x="4164825" y="4424525"/>
              <a:ext cx="41300" cy="17450"/>
            </a:xfrm>
            <a:custGeom>
              <a:avLst/>
              <a:gdLst/>
              <a:ahLst/>
              <a:cxnLst/>
              <a:rect l="l" t="t" r="r" b="b"/>
              <a:pathLst>
                <a:path w="1652" h="698" extrusionOk="0">
                  <a:moveTo>
                    <a:pt x="955" y="1"/>
                  </a:moveTo>
                  <a:cubicBezTo>
                    <a:pt x="677" y="100"/>
                    <a:pt x="378" y="1"/>
                    <a:pt x="0" y="260"/>
                  </a:cubicBezTo>
                  <a:cubicBezTo>
                    <a:pt x="617" y="319"/>
                    <a:pt x="1075" y="459"/>
                    <a:pt x="1492" y="697"/>
                  </a:cubicBezTo>
                  <a:cubicBezTo>
                    <a:pt x="1552" y="558"/>
                    <a:pt x="1592" y="459"/>
                    <a:pt x="1652" y="339"/>
                  </a:cubicBezTo>
                  <a:cubicBezTo>
                    <a:pt x="1453" y="200"/>
                    <a:pt x="1114" y="220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8154;p9">
              <a:extLst>
                <a:ext uri="{FF2B5EF4-FFF2-40B4-BE49-F238E27FC236}">
                  <a16:creationId xmlns:a16="http://schemas.microsoft.com/office/drawing/2014/main" id="{97573C1A-BB6E-4AAA-8EF7-B84B609A5B7A}"/>
                </a:ext>
              </a:extLst>
            </p:cNvPr>
            <p:cNvSpPr/>
            <p:nvPr/>
          </p:nvSpPr>
          <p:spPr>
            <a:xfrm>
              <a:off x="4120075" y="4383750"/>
              <a:ext cx="12950" cy="38325"/>
            </a:xfrm>
            <a:custGeom>
              <a:avLst/>
              <a:gdLst/>
              <a:ahLst/>
              <a:cxnLst/>
              <a:rect l="l" t="t" r="r" b="b"/>
              <a:pathLst>
                <a:path w="518" h="153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538"/>
                    <a:pt x="20" y="1035"/>
                    <a:pt x="279" y="1533"/>
                  </a:cubicBezTo>
                  <a:cubicBezTo>
                    <a:pt x="517" y="1254"/>
                    <a:pt x="458" y="896"/>
                    <a:pt x="458" y="578"/>
                  </a:cubicBezTo>
                  <a:cubicBezTo>
                    <a:pt x="279" y="438"/>
                    <a:pt x="478" y="1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8155;p9">
              <a:extLst>
                <a:ext uri="{FF2B5EF4-FFF2-40B4-BE49-F238E27FC236}">
                  <a16:creationId xmlns:a16="http://schemas.microsoft.com/office/drawing/2014/main" id="{929CBC71-602A-447B-8859-4A380F078CC0}"/>
                </a:ext>
              </a:extLst>
            </p:cNvPr>
            <p:cNvSpPr/>
            <p:nvPr/>
          </p:nvSpPr>
          <p:spPr>
            <a:xfrm>
              <a:off x="4130000" y="4358625"/>
              <a:ext cx="38825" cy="12825"/>
            </a:xfrm>
            <a:custGeom>
              <a:avLst/>
              <a:gdLst/>
              <a:ahLst/>
              <a:cxnLst/>
              <a:rect l="l" t="t" r="r" b="b"/>
              <a:pathLst>
                <a:path w="1553" h="513" extrusionOk="0">
                  <a:moveTo>
                    <a:pt x="542" y="0"/>
                  </a:moveTo>
                  <a:cubicBezTo>
                    <a:pt x="495" y="0"/>
                    <a:pt x="447" y="3"/>
                    <a:pt x="399" y="11"/>
                  </a:cubicBezTo>
                  <a:cubicBezTo>
                    <a:pt x="299" y="150"/>
                    <a:pt x="120" y="51"/>
                    <a:pt x="21" y="150"/>
                  </a:cubicBezTo>
                  <a:cubicBezTo>
                    <a:pt x="1" y="150"/>
                    <a:pt x="1" y="170"/>
                    <a:pt x="1" y="210"/>
                  </a:cubicBezTo>
                  <a:cubicBezTo>
                    <a:pt x="1" y="270"/>
                    <a:pt x="1" y="310"/>
                    <a:pt x="61" y="349"/>
                  </a:cubicBezTo>
                  <a:cubicBezTo>
                    <a:pt x="108" y="343"/>
                    <a:pt x="156" y="340"/>
                    <a:pt x="204" y="340"/>
                  </a:cubicBezTo>
                  <a:cubicBezTo>
                    <a:pt x="581" y="340"/>
                    <a:pt x="959" y="513"/>
                    <a:pt x="1350" y="513"/>
                  </a:cubicBezTo>
                  <a:cubicBezTo>
                    <a:pt x="1384" y="513"/>
                    <a:pt x="1419" y="511"/>
                    <a:pt x="1453" y="508"/>
                  </a:cubicBezTo>
                  <a:cubicBezTo>
                    <a:pt x="1553" y="409"/>
                    <a:pt x="1553" y="290"/>
                    <a:pt x="1453" y="190"/>
                  </a:cubicBezTo>
                  <a:cubicBezTo>
                    <a:pt x="1141" y="156"/>
                    <a:pt x="859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8156;p9">
              <a:extLst>
                <a:ext uri="{FF2B5EF4-FFF2-40B4-BE49-F238E27FC236}">
                  <a16:creationId xmlns:a16="http://schemas.microsoft.com/office/drawing/2014/main" id="{97E0BCA6-0860-4FFC-822B-2EC9DED5EACD}"/>
                </a:ext>
              </a:extLst>
            </p:cNvPr>
            <p:cNvSpPr/>
            <p:nvPr/>
          </p:nvSpPr>
          <p:spPr>
            <a:xfrm>
              <a:off x="4166825" y="4362900"/>
              <a:ext cx="39300" cy="9950"/>
            </a:xfrm>
            <a:custGeom>
              <a:avLst/>
              <a:gdLst/>
              <a:ahLst/>
              <a:cxnLst/>
              <a:rect l="l" t="t" r="r" b="b"/>
              <a:pathLst>
                <a:path w="1572" h="398" extrusionOk="0">
                  <a:moveTo>
                    <a:pt x="259" y="1"/>
                  </a:moveTo>
                  <a:cubicBezTo>
                    <a:pt x="174" y="1"/>
                    <a:pt x="87" y="6"/>
                    <a:pt x="0" y="19"/>
                  </a:cubicBezTo>
                  <a:lnTo>
                    <a:pt x="0" y="337"/>
                  </a:lnTo>
                  <a:cubicBezTo>
                    <a:pt x="338" y="377"/>
                    <a:pt x="676" y="377"/>
                    <a:pt x="1034" y="377"/>
                  </a:cubicBezTo>
                  <a:cubicBezTo>
                    <a:pt x="1213" y="337"/>
                    <a:pt x="1432" y="397"/>
                    <a:pt x="1572" y="198"/>
                  </a:cubicBezTo>
                  <a:cubicBezTo>
                    <a:pt x="1122" y="148"/>
                    <a:pt x="700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8157;p9">
              <a:extLst>
                <a:ext uri="{FF2B5EF4-FFF2-40B4-BE49-F238E27FC236}">
                  <a16:creationId xmlns:a16="http://schemas.microsoft.com/office/drawing/2014/main" id="{7D4ED7C6-04A9-419C-9A1E-CFB4AB15A908}"/>
                </a:ext>
              </a:extLst>
            </p:cNvPr>
            <p:cNvSpPr/>
            <p:nvPr/>
          </p:nvSpPr>
          <p:spPr>
            <a:xfrm>
              <a:off x="4125525" y="4373225"/>
              <a:ext cx="10475" cy="24975"/>
            </a:xfrm>
            <a:custGeom>
              <a:avLst/>
              <a:gdLst/>
              <a:ahLst/>
              <a:cxnLst/>
              <a:rect l="l" t="t" r="r" b="b"/>
              <a:pathLst>
                <a:path w="419" h="999" extrusionOk="0">
                  <a:moveTo>
                    <a:pt x="269" y="1"/>
                  </a:moveTo>
                  <a:cubicBezTo>
                    <a:pt x="187" y="1"/>
                    <a:pt x="136" y="70"/>
                    <a:pt x="100" y="123"/>
                  </a:cubicBezTo>
                  <a:cubicBezTo>
                    <a:pt x="61" y="223"/>
                    <a:pt x="61" y="362"/>
                    <a:pt x="41" y="462"/>
                  </a:cubicBezTo>
                  <a:cubicBezTo>
                    <a:pt x="80" y="621"/>
                    <a:pt x="1" y="879"/>
                    <a:pt x="240" y="999"/>
                  </a:cubicBezTo>
                  <a:cubicBezTo>
                    <a:pt x="279" y="720"/>
                    <a:pt x="359" y="462"/>
                    <a:pt x="419" y="203"/>
                  </a:cubicBezTo>
                  <a:cubicBezTo>
                    <a:pt x="419" y="104"/>
                    <a:pt x="379" y="24"/>
                    <a:pt x="299" y="4"/>
                  </a:cubicBezTo>
                  <a:cubicBezTo>
                    <a:pt x="289" y="2"/>
                    <a:pt x="279" y="1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8158;p9">
              <a:extLst>
                <a:ext uri="{FF2B5EF4-FFF2-40B4-BE49-F238E27FC236}">
                  <a16:creationId xmlns:a16="http://schemas.microsoft.com/office/drawing/2014/main" id="{7DC7E6AD-7BD0-4A58-B86C-81E782268500}"/>
                </a:ext>
              </a:extLst>
            </p:cNvPr>
            <p:cNvSpPr/>
            <p:nvPr/>
          </p:nvSpPr>
          <p:spPr>
            <a:xfrm>
              <a:off x="4261800" y="4349950"/>
              <a:ext cx="27375" cy="9950"/>
            </a:xfrm>
            <a:custGeom>
              <a:avLst/>
              <a:gdLst/>
              <a:ahLst/>
              <a:cxnLst/>
              <a:rect l="l" t="t" r="r" b="b"/>
              <a:pathLst>
                <a:path w="1095" h="398" extrusionOk="0">
                  <a:moveTo>
                    <a:pt x="199" y="0"/>
                  </a:moveTo>
                  <a:cubicBezTo>
                    <a:pt x="1" y="259"/>
                    <a:pt x="398" y="199"/>
                    <a:pt x="398" y="338"/>
                  </a:cubicBezTo>
                  <a:cubicBezTo>
                    <a:pt x="498" y="338"/>
                    <a:pt x="617" y="358"/>
                    <a:pt x="717" y="358"/>
                  </a:cubicBezTo>
                  <a:cubicBezTo>
                    <a:pt x="796" y="318"/>
                    <a:pt x="1095" y="398"/>
                    <a:pt x="856" y="159"/>
                  </a:cubicBezTo>
                  <a:cubicBezTo>
                    <a:pt x="677" y="20"/>
                    <a:pt x="418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8159;p9">
              <a:extLst>
                <a:ext uri="{FF2B5EF4-FFF2-40B4-BE49-F238E27FC236}">
                  <a16:creationId xmlns:a16="http://schemas.microsoft.com/office/drawing/2014/main" id="{4E652F9E-A032-47F2-987B-E49CB74E3A20}"/>
                </a:ext>
              </a:extLst>
            </p:cNvPr>
            <p:cNvSpPr/>
            <p:nvPr/>
          </p:nvSpPr>
          <p:spPr>
            <a:xfrm>
              <a:off x="4166825" y="4446975"/>
              <a:ext cx="17425" cy="5375"/>
            </a:xfrm>
            <a:custGeom>
              <a:avLst/>
              <a:gdLst/>
              <a:ahLst/>
              <a:cxnLst/>
              <a:rect l="l" t="t" r="r" b="b"/>
              <a:pathLst>
                <a:path w="697" h="215" extrusionOk="0">
                  <a:moveTo>
                    <a:pt x="265" y="1"/>
                  </a:moveTo>
                  <a:cubicBezTo>
                    <a:pt x="177" y="1"/>
                    <a:pt x="87" y="11"/>
                    <a:pt x="0" y="18"/>
                  </a:cubicBezTo>
                  <a:cubicBezTo>
                    <a:pt x="155" y="117"/>
                    <a:pt x="300" y="215"/>
                    <a:pt x="470" y="215"/>
                  </a:cubicBezTo>
                  <a:cubicBezTo>
                    <a:pt x="540" y="215"/>
                    <a:pt x="615" y="198"/>
                    <a:pt x="696" y="157"/>
                  </a:cubicBezTo>
                  <a:cubicBezTo>
                    <a:pt x="570" y="31"/>
                    <a:pt x="419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8160;p9">
              <a:extLst>
                <a:ext uri="{FF2B5EF4-FFF2-40B4-BE49-F238E27FC236}">
                  <a16:creationId xmlns:a16="http://schemas.microsoft.com/office/drawing/2014/main" id="{994A3A95-E690-4E14-A4FD-ADFB918B992F}"/>
                </a:ext>
              </a:extLst>
            </p:cNvPr>
            <p:cNvSpPr/>
            <p:nvPr/>
          </p:nvSpPr>
          <p:spPr>
            <a:xfrm>
              <a:off x="4125525" y="4355975"/>
              <a:ext cx="10475" cy="11900"/>
            </a:xfrm>
            <a:custGeom>
              <a:avLst/>
              <a:gdLst/>
              <a:ahLst/>
              <a:cxnLst/>
              <a:rect l="l" t="t" r="r" b="b"/>
              <a:pathLst>
                <a:path w="419" h="476" extrusionOk="0">
                  <a:moveTo>
                    <a:pt x="242" y="0"/>
                  </a:moveTo>
                  <a:cubicBezTo>
                    <a:pt x="179" y="0"/>
                    <a:pt x="122" y="35"/>
                    <a:pt x="80" y="117"/>
                  </a:cubicBezTo>
                  <a:cubicBezTo>
                    <a:pt x="1" y="276"/>
                    <a:pt x="80" y="396"/>
                    <a:pt x="240" y="475"/>
                  </a:cubicBezTo>
                  <a:lnTo>
                    <a:pt x="240" y="296"/>
                  </a:lnTo>
                  <a:cubicBezTo>
                    <a:pt x="299" y="217"/>
                    <a:pt x="419" y="197"/>
                    <a:pt x="419" y="77"/>
                  </a:cubicBezTo>
                  <a:cubicBezTo>
                    <a:pt x="361" y="30"/>
                    <a:pt x="299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8161;p9">
              <a:extLst>
                <a:ext uri="{FF2B5EF4-FFF2-40B4-BE49-F238E27FC236}">
                  <a16:creationId xmlns:a16="http://schemas.microsoft.com/office/drawing/2014/main" id="{BD48F04F-8ACC-41F1-A298-C3F644363FBD}"/>
                </a:ext>
              </a:extLst>
            </p:cNvPr>
            <p:cNvSpPr/>
            <p:nvPr/>
          </p:nvSpPr>
          <p:spPr>
            <a:xfrm>
              <a:off x="4131500" y="4357900"/>
              <a:ext cx="8475" cy="5500"/>
            </a:xfrm>
            <a:custGeom>
              <a:avLst/>
              <a:gdLst/>
              <a:ahLst/>
              <a:cxnLst/>
              <a:rect l="l" t="t" r="r" b="b"/>
              <a:pathLst>
                <a:path w="339" h="220" extrusionOk="0">
                  <a:moveTo>
                    <a:pt x="180" y="0"/>
                  </a:moveTo>
                  <a:cubicBezTo>
                    <a:pt x="120" y="80"/>
                    <a:pt x="60" y="140"/>
                    <a:pt x="1" y="219"/>
                  </a:cubicBezTo>
                  <a:cubicBezTo>
                    <a:pt x="140" y="219"/>
                    <a:pt x="259" y="199"/>
                    <a:pt x="339" y="40"/>
                  </a:cubicBezTo>
                  <a:cubicBezTo>
                    <a:pt x="279" y="20"/>
                    <a:pt x="239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8162;p9">
              <a:extLst>
                <a:ext uri="{FF2B5EF4-FFF2-40B4-BE49-F238E27FC236}">
                  <a16:creationId xmlns:a16="http://schemas.microsoft.com/office/drawing/2014/main" id="{6539BE92-36AE-4E5F-9903-2171121E29EB}"/>
                </a:ext>
              </a:extLst>
            </p:cNvPr>
            <p:cNvSpPr/>
            <p:nvPr/>
          </p:nvSpPr>
          <p:spPr>
            <a:xfrm>
              <a:off x="4934675" y="4088850"/>
              <a:ext cx="25375" cy="7975"/>
            </a:xfrm>
            <a:custGeom>
              <a:avLst/>
              <a:gdLst/>
              <a:ahLst/>
              <a:cxnLst/>
              <a:rect l="l" t="t" r="r" b="b"/>
              <a:pathLst>
                <a:path w="1015" h="319" extrusionOk="0">
                  <a:moveTo>
                    <a:pt x="518" y="0"/>
                  </a:moveTo>
                  <a:cubicBezTo>
                    <a:pt x="458" y="0"/>
                    <a:pt x="398" y="40"/>
                    <a:pt x="339" y="80"/>
                  </a:cubicBezTo>
                  <a:cubicBezTo>
                    <a:pt x="179" y="120"/>
                    <a:pt x="60" y="120"/>
                    <a:pt x="0" y="259"/>
                  </a:cubicBezTo>
                  <a:cubicBezTo>
                    <a:pt x="159" y="259"/>
                    <a:pt x="319" y="299"/>
                    <a:pt x="498" y="299"/>
                  </a:cubicBezTo>
                  <a:cubicBezTo>
                    <a:pt x="657" y="259"/>
                    <a:pt x="896" y="319"/>
                    <a:pt x="1015" y="120"/>
                  </a:cubicBezTo>
                  <a:cubicBezTo>
                    <a:pt x="955" y="30"/>
                    <a:pt x="873" y="19"/>
                    <a:pt x="802" y="19"/>
                  </a:cubicBezTo>
                  <a:cubicBezTo>
                    <a:pt x="779" y="19"/>
                    <a:pt x="756" y="20"/>
                    <a:pt x="736" y="20"/>
                  </a:cubicBezTo>
                  <a:cubicBezTo>
                    <a:pt x="657" y="0"/>
                    <a:pt x="577" y="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8163;p9">
              <a:extLst>
                <a:ext uri="{FF2B5EF4-FFF2-40B4-BE49-F238E27FC236}">
                  <a16:creationId xmlns:a16="http://schemas.microsoft.com/office/drawing/2014/main" id="{CE5FBE50-762C-4055-B2BC-314827AD8A6E}"/>
                </a:ext>
              </a:extLst>
            </p:cNvPr>
            <p:cNvSpPr/>
            <p:nvPr/>
          </p:nvSpPr>
          <p:spPr>
            <a:xfrm>
              <a:off x="5198750" y="4055025"/>
              <a:ext cx="125350" cy="27875"/>
            </a:xfrm>
            <a:custGeom>
              <a:avLst/>
              <a:gdLst/>
              <a:ahLst/>
              <a:cxnLst/>
              <a:rect l="l" t="t" r="r" b="b"/>
              <a:pathLst>
                <a:path w="5014" h="1115" extrusionOk="0">
                  <a:moveTo>
                    <a:pt x="3104" y="21"/>
                  </a:moveTo>
                  <a:cubicBezTo>
                    <a:pt x="3064" y="21"/>
                    <a:pt x="3024" y="40"/>
                    <a:pt x="2984" y="40"/>
                  </a:cubicBezTo>
                  <a:cubicBezTo>
                    <a:pt x="2706" y="80"/>
                    <a:pt x="2407" y="1"/>
                    <a:pt x="2189" y="220"/>
                  </a:cubicBezTo>
                  <a:cubicBezTo>
                    <a:pt x="1572" y="478"/>
                    <a:pt x="816" y="299"/>
                    <a:pt x="239" y="717"/>
                  </a:cubicBezTo>
                  <a:cubicBezTo>
                    <a:pt x="199" y="856"/>
                    <a:pt x="0" y="916"/>
                    <a:pt x="100" y="1115"/>
                  </a:cubicBezTo>
                  <a:cubicBezTo>
                    <a:pt x="339" y="1055"/>
                    <a:pt x="597" y="956"/>
                    <a:pt x="836" y="916"/>
                  </a:cubicBezTo>
                  <a:cubicBezTo>
                    <a:pt x="1993" y="822"/>
                    <a:pt x="3080" y="554"/>
                    <a:pt x="4228" y="554"/>
                  </a:cubicBezTo>
                  <a:cubicBezTo>
                    <a:pt x="4304" y="554"/>
                    <a:pt x="4380" y="555"/>
                    <a:pt x="4456" y="558"/>
                  </a:cubicBezTo>
                  <a:cubicBezTo>
                    <a:pt x="4492" y="558"/>
                    <a:pt x="4529" y="558"/>
                    <a:pt x="4566" y="558"/>
                  </a:cubicBezTo>
                  <a:cubicBezTo>
                    <a:pt x="4732" y="558"/>
                    <a:pt x="4899" y="545"/>
                    <a:pt x="5013" y="399"/>
                  </a:cubicBezTo>
                  <a:cubicBezTo>
                    <a:pt x="4679" y="76"/>
                    <a:pt x="4275" y="48"/>
                    <a:pt x="3859" y="48"/>
                  </a:cubicBezTo>
                  <a:cubicBezTo>
                    <a:pt x="3768" y="48"/>
                    <a:pt x="3677" y="49"/>
                    <a:pt x="3585" y="49"/>
                  </a:cubicBezTo>
                  <a:cubicBezTo>
                    <a:pt x="3424" y="49"/>
                    <a:pt x="3262" y="45"/>
                    <a:pt x="3104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8164;p9">
              <a:extLst>
                <a:ext uri="{FF2B5EF4-FFF2-40B4-BE49-F238E27FC236}">
                  <a16:creationId xmlns:a16="http://schemas.microsoft.com/office/drawing/2014/main" id="{EB7BCDC0-1D5D-4745-898A-18636E484001}"/>
                </a:ext>
              </a:extLst>
            </p:cNvPr>
            <p:cNvSpPr/>
            <p:nvPr/>
          </p:nvSpPr>
          <p:spPr>
            <a:xfrm>
              <a:off x="4985400" y="4030175"/>
              <a:ext cx="51250" cy="26875"/>
            </a:xfrm>
            <a:custGeom>
              <a:avLst/>
              <a:gdLst/>
              <a:ahLst/>
              <a:cxnLst/>
              <a:rect l="l" t="t" r="r" b="b"/>
              <a:pathLst>
                <a:path w="2050" h="1075" extrusionOk="0">
                  <a:moveTo>
                    <a:pt x="259" y="0"/>
                  </a:moveTo>
                  <a:cubicBezTo>
                    <a:pt x="219" y="219"/>
                    <a:pt x="319" y="497"/>
                    <a:pt x="100" y="696"/>
                  </a:cubicBezTo>
                  <a:cubicBezTo>
                    <a:pt x="20" y="716"/>
                    <a:pt x="0" y="776"/>
                    <a:pt x="60" y="855"/>
                  </a:cubicBezTo>
                  <a:cubicBezTo>
                    <a:pt x="199" y="875"/>
                    <a:pt x="358" y="915"/>
                    <a:pt x="418" y="1074"/>
                  </a:cubicBezTo>
                  <a:cubicBezTo>
                    <a:pt x="542" y="826"/>
                    <a:pt x="642" y="542"/>
                    <a:pt x="916" y="542"/>
                  </a:cubicBezTo>
                  <a:cubicBezTo>
                    <a:pt x="993" y="542"/>
                    <a:pt x="1084" y="564"/>
                    <a:pt x="1194" y="617"/>
                  </a:cubicBezTo>
                  <a:cubicBezTo>
                    <a:pt x="1328" y="678"/>
                    <a:pt x="1492" y="701"/>
                    <a:pt x="1658" y="701"/>
                  </a:cubicBezTo>
                  <a:cubicBezTo>
                    <a:pt x="1763" y="701"/>
                    <a:pt x="1870" y="692"/>
                    <a:pt x="1970" y="676"/>
                  </a:cubicBezTo>
                  <a:cubicBezTo>
                    <a:pt x="1990" y="676"/>
                    <a:pt x="1990" y="657"/>
                    <a:pt x="2010" y="617"/>
                  </a:cubicBezTo>
                  <a:cubicBezTo>
                    <a:pt x="2049" y="597"/>
                    <a:pt x="2049" y="557"/>
                    <a:pt x="1990" y="517"/>
                  </a:cubicBezTo>
                  <a:cubicBezTo>
                    <a:pt x="1870" y="458"/>
                    <a:pt x="1870" y="318"/>
                    <a:pt x="1811" y="199"/>
                  </a:cubicBezTo>
                  <a:cubicBezTo>
                    <a:pt x="1592" y="119"/>
                    <a:pt x="1313" y="179"/>
                    <a:pt x="1114" y="20"/>
                  </a:cubicBezTo>
                  <a:cubicBezTo>
                    <a:pt x="816" y="0"/>
                    <a:pt x="557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8165;p9">
              <a:extLst>
                <a:ext uri="{FF2B5EF4-FFF2-40B4-BE49-F238E27FC236}">
                  <a16:creationId xmlns:a16="http://schemas.microsoft.com/office/drawing/2014/main" id="{F1B70E4C-954E-41BD-B7A1-A1F3AB5921F6}"/>
                </a:ext>
              </a:extLst>
            </p:cNvPr>
            <p:cNvSpPr/>
            <p:nvPr/>
          </p:nvSpPr>
          <p:spPr>
            <a:xfrm>
              <a:off x="5099775" y="4076900"/>
              <a:ext cx="73625" cy="17050"/>
            </a:xfrm>
            <a:custGeom>
              <a:avLst/>
              <a:gdLst/>
              <a:ahLst/>
              <a:cxnLst/>
              <a:rect l="l" t="t" r="r" b="b"/>
              <a:pathLst>
                <a:path w="2945" h="682" extrusionOk="0">
                  <a:moveTo>
                    <a:pt x="2666" y="81"/>
                  </a:moveTo>
                  <a:cubicBezTo>
                    <a:pt x="1771" y="200"/>
                    <a:pt x="856" y="1"/>
                    <a:pt x="1" y="399"/>
                  </a:cubicBezTo>
                  <a:cubicBezTo>
                    <a:pt x="125" y="568"/>
                    <a:pt x="294" y="584"/>
                    <a:pt x="467" y="584"/>
                  </a:cubicBezTo>
                  <a:cubicBezTo>
                    <a:pt x="507" y="584"/>
                    <a:pt x="547" y="583"/>
                    <a:pt x="586" y="583"/>
                  </a:cubicBezTo>
                  <a:cubicBezTo>
                    <a:pt x="679" y="583"/>
                    <a:pt x="771" y="587"/>
                    <a:pt x="856" y="618"/>
                  </a:cubicBezTo>
                  <a:cubicBezTo>
                    <a:pt x="1125" y="631"/>
                    <a:pt x="1377" y="681"/>
                    <a:pt x="1628" y="681"/>
                  </a:cubicBezTo>
                  <a:cubicBezTo>
                    <a:pt x="1748" y="681"/>
                    <a:pt x="1868" y="670"/>
                    <a:pt x="1990" y="638"/>
                  </a:cubicBezTo>
                  <a:cubicBezTo>
                    <a:pt x="2249" y="478"/>
                    <a:pt x="2567" y="578"/>
                    <a:pt x="2845" y="419"/>
                  </a:cubicBezTo>
                  <a:cubicBezTo>
                    <a:pt x="2945" y="220"/>
                    <a:pt x="2806" y="140"/>
                    <a:pt x="2666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8166;p9">
              <a:extLst>
                <a:ext uri="{FF2B5EF4-FFF2-40B4-BE49-F238E27FC236}">
                  <a16:creationId xmlns:a16="http://schemas.microsoft.com/office/drawing/2014/main" id="{CDEEE871-6498-461C-8803-53315E9967CB}"/>
                </a:ext>
              </a:extLst>
            </p:cNvPr>
            <p:cNvSpPr/>
            <p:nvPr/>
          </p:nvSpPr>
          <p:spPr>
            <a:xfrm>
              <a:off x="5166425" y="4071450"/>
              <a:ext cx="39300" cy="15950"/>
            </a:xfrm>
            <a:custGeom>
              <a:avLst/>
              <a:gdLst/>
              <a:ahLst/>
              <a:cxnLst/>
              <a:rect l="l" t="t" r="r" b="b"/>
              <a:pathLst>
                <a:path w="1572" h="638" extrusionOk="0">
                  <a:moveTo>
                    <a:pt x="1572" y="60"/>
                  </a:moveTo>
                  <a:lnTo>
                    <a:pt x="1572" y="60"/>
                  </a:lnTo>
                  <a:cubicBezTo>
                    <a:pt x="1035" y="120"/>
                    <a:pt x="498" y="0"/>
                    <a:pt x="0" y="299"/>
                  </a:cubicBezTo>
                  <a:cubicBezTo>
                    <a:pt x="40" y="418"/>
                    <a:pt x="120" y="517"/>
                    <a:pt x="179" y="637"/>
                  </a:cubicBezTo>
                  <a:cubicBezTo>
                    <a:pt x="238" y="631"/>
                    <a:pt x="297" y="629"/>
                    <a:pt x="357" y="629"/>
                  </a:cubicBezTo>
                  <a:cubicBezTo>
                    <a:pt x="482" y="629"/>
                    <a:pt x="609" y="637"/>
                    <a:pt x="737" y="637"/>
                  </a:cubicBezTo>
                  <a:cubicBezTo>
                    <a:pt x="965" y="637"/>
                    <a:pt x="1195" y="610"/>
                    <a:pt x="1413" y="458"/>
                  </a:cubicBezTo>
                  <a:cubicBezTo>
                    <a:pt x="1472" y="338"/>
                    <a:pt x="1512" y="199"/>
                    <a:pt x="1572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8167;p9">
              <a:extLst>
                <a:ext uri="{FF2B5EF4-FFF2-40B4-BE49-F238E27FC236}">
                  <a16:creationId xmlns:a16="http://schemas.microsoft.com/office/drawing/2014/main" id="{EA68A28B-D76D-4A3B-9692-4138F3115DE5}"/>
                </a:ext>
              </a:extLst>
            </p:cNvPr>
            <p:cNvSpPr/>
            <p:nvPr/>
          </p:nvSpPr>
          <p:spPr>
            <a:xfrm>
              <a:off x="5192275" y="4051600"/>
              <a:ext cx="84575" cy="7175"/>
            </a:xfrm>
            <a:custGeom>
              <a:avLst/>
              <a:gdLst/>
              <a:ahLst/>
              <a:cxnLst/>
              <a:rect l="l" t="t" r="r" b="b"/>
              <a:pathLst>
                <a:path w="3383" h="287" extrusionOk="0">
                  <a:moveTo>
                    <a:pt x="1762" y="1"/>
                  </a:moveTo>
                  <a:cubicBezTo>
                    <a:pt x="1177" y="1"/>
                    <a:pt x="589" y="38"/>
                    <a:pt x="1" y="38"/>
                  </a:cubicBezTo>
                  <a:cubicBezTo>
                    <a:pt x="399" y="168"/>
                    <a:pt x="811" y="187"/>
                    <a:pt x="1227" y="187"/>
                  </a:cubicBezTo>
                  <a:cubicBezTo>
                    <a:pt x="1411" y="187"/>
                    <a:pt x="1596" y="183"/>
                    <a:pt x="1781" y="183"/>
                  </a:cubicBezTo>
                  <a:cubicBezTo>
                    <a:pt x="2011" y="183"/>
                    <a:pt x="2241" y="190"/>
                    <a:pt x="2467" y="217"/>
                  </a:cubicBezTo>
                  <a:cubicBezTo>
                    <a:pt x="2607" y="267"/>
                    <a:pt x="2746" y="287"/>
                    <a:pt x="2883" y="287"/>
                  </a:cubicBezTo>
                  <a:cubicBezTo>
                    <a:pt x="3019" y="287"/>
                    <a:pt x="3154" y="267"/>
                    <a:pt x="3283" y="237"/>
                  </a:cubicBezTo>
                  <a:cubicBezTo>
                    <a:pt x="3323" y="217"/>
                    <a:pt x="3363" y="197"/>
                    <a:pt x="3383" y="158"/>
                  </a:cubicBezTo>
                  <a:cubicBezTo>
                    <a:pt x="2846" y="33"/>
                    <a:pt x="2305" y="1"/>
                    <a:pt x="1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8168;p9">
              <a:extLst>
                <a:ext uri="{FF2B5EF4-FFF2-40B4-BE49-F238E27FC236}">
                  <a16:creationId xmlns:a16="http://schemas.microsoft.com/office/drawing/2014/main" id="{60771407-8CF3-4D40-AA8D-BC2A246B96F3}"/>
                </a:ext>
              </a:extLst>
            </p:cNvPr>
            <p:cNvSpPr/>
            <p:nvPr/>
          </p:nvSpPr>
          <p:spPr>
            <a:xfrm>
              <a:off x="5052050" y="4083775"/>
              <a:ext cx="44275" cy="12550"/>
            </a:xfrm>
            <a:custGeom>
              <a:avLst/>
              <a:gdLst/>
              <a:ahLst/>
              <a:cxnLst/>
              <a:rect l="l" t="t" r="r" b="b"/>
              <a:pathLst>
                <a:path w="1771" h="502" extrusionOk="0">
                  <a:moveTo>
                    <a:pt x="1544" y="0"/>
                  </a:moveTo>
                  <a:cubicBezTo>
                    <a:pt x="1512" y="0"/>
                    <a:pt x="1480" y="7"/>
                    <a:pt x="1452" y="24"/>
                  </a:cubicBezTo>
                  <a:cubicBezTo>
                    <a:pt x="1214" y="148"/>
                    <a:pt x="966" y="181"/>
                    <a:pt x="712" y="181"/>
                  </a:cubicBezTo>
                  <a:cubicBezTo>
                    <a:pt x="478" y="181"/>
                    <a:pt x="239" y="153"/>
                    <a:pt x="0" y="144"/>
                  </a:cubicBezTo>
                  <a:lnTo>
                    <a:pt x="0" y="462"/>
                  </a:lnTo>
                  <a:cubicBezTo>
                    <a:pt x="477" y="462"/>
                    <a:pt x="935" y="502"/>
                    <a:pt x="1412" y="502"/>
                  </a:cubicBezTo>
                  <a:cubicBezTo>
                    <a:pt x="1472" y="462"/>
                    <a:pt x="1512" y="462"/>
                    <a:pt x="1572" y="462"/>
                  </a:cubicBezTo>
                  <a:cubicBezTo>
                    <a:pt x="1611" y="442"/>
                    <a:pt x="1671" y="402"/>
                    <a:pt x="1691" y="343"/>
                  </a:cubicBezTo>
                  <a:cubicBezTo>
                    <a:pt x="1731" y="263"/>
                    <a:pt x="1770" y="203"/>
                    <a:pt x="1770" y="104"/>
                  </a:cubicBezTo>
                  <a:cubicBezTo>
                    <a:pt x="1713" y="47"/>
                    <a:pt x="1626" y="0"/>
                    <a:pt x="1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8169;p9">
              <a:extLst>
                <a:ext uri="{FF2B5EF4-FFF2-40B4-BE49-F238E27FC236}">
                  <a16:creationId xmlns:a16="http://schemas.microsoft.com/office/drawing/2014/main" id="{9AB822A3-9A98-4F76-BB06-880CF78E1CA9}"/>
                </a:ext>
              </a:extLst>
            </p:cNvPr>
            <p:cNvSpPr/>
            <p:nvPr/>
          </p:nvSpPr>
          <p:spPr>
            <a:xfrm>
              <a:off x="4916275" y="4082300"/>
              <a:ext cx="35825" cy="8550"/>
            </a:xfrm>
            <a:custGeom>
              <a:avLst/>
              <a:gdLst/>
              <a:ahLst/>
              <a:cxnLst/>
              <a:rect l="l" t="t" r="r" b="b"/>
              <a:pathLst>
                <a:path w="1433" h="342" extrusionOk="0">
                  <a:moveTo>
                    <a:pt x="788" y="0"/>
                  </a:moveTo>
                  <a:cubicBezTo>
                    <a:pt x="585" y="0"/>
                    <a:pt x="380" y="34"/>
                    <a:pt x="177" y="34"/>
                  </a:cubicBezTo>
                  <a:cubicBezTo>
                    <a:pt x="118" y="34"/>
                    <a:pt x="59" y="31"/>
                    <a:pt x="0" y="24"/>
                  </a:cubicBezTo>
                  <a:lnTo>
                    <a:pt x="0" y="24"/>
                  </a:lnTo>
                  <a:cubicBezTo>
                    <a:pt x="150" y="183"/>
                    <a:pt x="343" y="183"/>
                    <a:pt x="537" y="183"/>
                  </a:cubicBezTo>
                  <a:cubicBezTo>
                    <a:pt x="731" y="183"/>
                    <a:pt x="925" y="183"/>
                    <a:pt x="1075" y="342"/>
                  </a:cubicBezTo>
                  <a:lnTo>
                    <a:pt x="1234" y="342"/>
                  </a:lnTo>
                  <a:cubicBezTo>
                    <a:pt x="1273" y="302"/>
                    <a:pt x="1333" y="282"/>
                    <a:pt x="1393" y="282"/>
                  </a:cubicBezTo>
                  <a:cubicBezTo>
                    <a:pt x="1393" y="262"/>
                    <a:pt x="1433" y="223"/>
                    <a:pt x="1433" y="203"/>
                  </a:cubicBezTo>
                  <a:cubicBezTo>
                    <a:pt x="1224" y="39"/>
                    <a:pt x="1007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8170;p9">
              <a:extLst>
                <a:ext uri="{FF2B5EF4-FFF2-40B4-BE49-F238E27FC236}">
                  <a16:creationId xmlns:a16="http://schemas.microsoft.com/office/drawing/2014/main" id="{3829BA23-CBD4-4ABE-BADF-799DEF7AC3B4}"/>
                </a:ext>
              </a:extLst>
            </p:cNvPr>
            <p:cNvSpPr/>
            <p:nvPr/>
          </p:nvSpPr>
          <p:spPr>
            <a:xfrm>
              <a:off x="4950100" y="4086400"/>
              <a:ext cx="40800" cy="5450"/>
            </a:xfrm>
            <a:custGeom>
              <a:avLst/>
              <a:gdLst/>
              <a:ahLst/>
              <a:cxnLst/>
              <a:rect l="l" t="t" r="r" b="b"/>
              <a:pathLst>
                <a:path w="1632" h="218" extrusionOk="0">
                  <a:moveTo>
                    <a:pt x="941" y="0"/>
                  </a:moveTo>
                  <a:cubicBezTo>
                    <a:pt x="724" y="0"/>
                    <a:pt x="504" y="30"/>
                    <a:pt x="287" y="30"/>
                  </a:cubicBezTo>
                  <a:cubicBezTo>
                    <a:pt x="218" y="30"/>
                    <a:pt x="148" y="27"/>
                    <a:pt x="80" y="19"/>
                  </a:cubicBezTo>
                  <a:lnTo>
                    <a:pt x="40" y="39"/>
                  </a:lnTo>
                  <a:cubicBezTo>
                    <a:pt x="40" y="39"/>
                    <a:pt x="20" y="59"/>
                    <a:pt x="20" y="98"/>
                  </a:cubicBezTo>
                  <a:cubicBezTo>
                    <a:pt x="0" y="118"/>
                    <a:pt x="20" y="138"/>
                    <a:pt x="80" y="158"/>
                  </a:cubicBezTo>
                  <a:cubicBezTo>
                    <a:pt x="179" y="178"/>
                    <a:pt x="298" y="178"/>
                    <a:pt x="398" y="218"/>
                  </a:cubicBezTo>
                  <a:cubicBezTo>
                    <a:pt x="796" y="218"/>
                    <a:pt x="1213" y="218"/>
                    <a:pt x="1631" y="178"/>
                  </a:cubicBezTo>
                  <a:cubicBezTo>
                    <a:pt x="1407" y="35"/>
                    <a:pt x="1175" y="0"/>
                    <a:pt x="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8171;p9">
              <a:extLst>
                <a:ext uri="{FF2B5EF4-FFF2-40B4-BE49-F238E27FC236}">
                  <a16:creationId xmlns:a16="http://schemas.microsoft.com/office/drawing/2014/main" id="{7896C63A-FBFA-4754-B5CA-5792DCF37F70}"/>
                </a:ext>
              </a:extLst>
            </p:cNvPr>
            <p:cNvSpPr/>
            <p:nvPr/>
          </p:nvSpPr>
          <p:spPr>
            <a:xfrm>
              <a:off x="5091825" y="4086850"/>
              <a:ext cx="30350" cy="8475"/>
            </a:xfrm>
            <a:custGeom>
              <a:avLst/>
              <a:gdLst/>
              <a:ahLst/>
              <a:cxnLst/>
              <a:rect l="l" t="t" r="r" b="b"/>
              <a:pathLst>
                <a:path w="1214" h="339" extrusionOk="0">
                  <a:moveTo>
                    <a:pt x="199" y="1"/>
                  </a:moveTo>
                  <a:cubicBezTo>
                    <a:pt x="120" y="41"/>
                    <a:pt x="80" y="120"/>
                    <a:pt x="0" y="200"/>
                  </a:cubicBezTo>
                  <a:cubicBezTo>
                    <a:pt x="89" y="272"/>
                    <a:pt x="187" y="286"/>
                    <a:pt x="289" y="286"/>
                  </a:cubicBezTo>
                  <a:cubicBezTo>
                    <a:pt x="351" y="286"/>
                    <a:pt x="415" y="281"/>
                    <a:pt x="479" y="281"/>
                  </a:cubicBezTo>
                  <a:cubicBezTo>
                    <a:pt x="567" y="281"/>
                    <a:pt x="654" y="291"/>
                    <a:pt x="736" y="339"/>
                  </a:cubicBezTo>
                  <a:lnTo>
                    <a:pt x="1015" y="339"/>
                  </a:lnTo>
                  <a:cubicBezTo>
                    <a:pt x="1095" y="299"/>
                    <a:pt x="1194" y="299"/>
                    <a:pt x="1214" y="180"/>
                  </a:cubicBezTo>
                  <a:cubicBezTo>
                    <a:pt x="1101" y="48"/>
                    <a:pt x="960" y="23"/>
                    <a:pt x="812" y="23"/>
                  </a:cubicBezTo>
                  <a:cubicBezTo>
                    <a:pt x="725" y="23"/>
                    <a:pt x="634" y="32"/>
                    <a:pt x="545" y="32"/>
                  </a:cubicBezTo>
                  <a:cubicBezTo>
                    <a:pt x="468" y="32"/>
                    <a:pt x="392" y="25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8172;p9">
              <a:extLst>
                <a:ext uri="{FF2B5EF4-FFF2-40B4-BE49-F238E27FC236}">
                  <a16:creationId xmlns:a16="http://schemas.microsoft.com/office/drawing/2014/main" id="{8BB52B72-2BE3-4722-B5A9-3BE6F8CEF401}"/>
                </a:ext>
              </a:extLst>
            </p:cNvPr>
            <p:cNvSpPr/>
            <p:nvPr/>
          </p:nvSpPr>
          <p:spPr>
            <a:xfrm>
              <a:off x="4823775" y="4056700"/>
              <a:ext cx="26875" cy="8475"/>
            </a:xfrm>
            <a:custGeom>
              <a:avLst/>
              <a:gdLst/>
              <a:ahLst/>
              <a:cxnLst/>
              <a:rect l="l" t="t" r="r" b="b"/>
              <a:pathLst>
                <a:path w="1075" h="339" extrusionOk="0">
                  <a:moveTo>
                    <a:pt x="170" y="1"/>
                  </a:moveTo>
                  <a:cubicBezTo>
                    <a:pt x="114" y="1"/>
                    <a:pt x="58" y="5"/>
                    <a:pt x="0" y="13"/>
                  </a:cubicBezTo>
                  <a:cubicBezTo>
                    <a:pt x="185" y="297"/>
                    <a:pt x="451" y="338"/>
                    <a:pt x="733" y="338"/>
                  </a:cubicBezTo>
                  <a:cubicBezTo>
                    <a:pt x="846" y="338"/>
                    <a:pt x="961" y="332"/>
                    <a:pt x="1074" y="332"/>
                  </a:cubicBezTo>
                  <a:cubicBezTo>
                    <a:pt x="802" y="144"/>
                    <a:pt x="500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8173;p9">
              <a:extLst>
                <a:ext uri="{FF2B5EF4-FFF2-40B4-BE49-F238E27FC236}">
                  <a16:creationId xmlns:a16="http://schemas.microsoft.com/office/drawing/2014/main" id="{B7D4A21D-41E6-43CB-B20E-B2740FC3C77A}"/>
                </a:ext>
              </a:extLst>
            </p:cNvPr>
            <p:cNvSpPr/>
            <p:nvPr/>
          </p:nvSpPr>
          <p:spPr>
            <a:xfrm>
              <a:off x="5253950" y="4057025"/>
              <a:ext cx="20425" cy="3700"/>
            </a:xfrm>
            <a:custGeom>
              <a:avLst/>
              <a:gdLst/>
              <a:ahLst/>
              <a:cxnLst/>
              <a:rect l="l" t="t" r="r" b="b"/>
              <a:pathLst>
                <a:path w="817" h="148" extrusionOk="0">
                  <a:moveTo>
                    <a:pt x="0" y="0"/>
                  </a:moveTo>
                  <a:lnTo>
                    <a:pt x="0" y="140"/>
                  </a:lnTo>
                  <a:cubicBezTo>
                    <a:pt x="29" y="138"/>
                    <a:pt x="57" y="137"/>
                    <a:pt x="86" y="137"/>
                  </a:cubicBezTo>
                  <a:cubicBezTo>
                    <a:pt x="190" y="137"/>
                    <a:pt x="295" y="147"/>
                    <a:pt x="398" y="147"/>
                  </a:cubicBezTo>
                  <a:cubicBezTo>
                    <a:pt x="546" y="147"/>
                    <a:pt x="690" y="126"/>
                    <a:pt x="816" y="20"/>
                  </a:cubicBezTo>
                  <a:cubicBezTo>
                    <a:pt x="557" y="20"/>
                    <a:pt x="2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8174;p9">
              <a:extLst>
                <a:ext uri="{FF2B5EF4-FFF2-40B4-BE49-F238E27FC236}">
                  <a16:creationId xmlns:a16="http://schemas.microsoft.com/office/drawing/2014/main" id="{44908D0B-8B32-4EA4-BD9E-C0F155729F66}"/>
                </a:ext>
              </a:extLst>
            </p:cNvPr>
            <p:cNvSpPr/>
            <p:nvPr/>
          </p:nvSpPr>
          <p:spPr>
            <a:xfrm>
              <a:off x="4815325" y="40475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60" y="179"/>
                    <a:pt x="139" y="199"/>
                  </a:cubicBezTo>
                  <a:cubicBezTo>
                    <a:pt x="139" y="100"/>
                    <a:pt x="10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8175;p9">
              <a:extLst>
                <a:ext uri="{FF2B5EF4-FFF2-40B4-BE49-F238E27FC236}">
                  <a16:creationId xmlns:a16="http://schemas.microsoft.com/office/drawing/2014/main" id="{1CEC8714-04E9-42F5-A970-FBB7931217FE}"/>
                </a:ext>
              </a:extLst>
            </p:cNvPr>
            <p:cNvSpPr/>
            <p:nvPr/>
          </p:nvSpPr>
          <p:spPr>
            <a:xfrm>
              <a:off x="5034625" y="4043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159"/>
                  </a:lnTo>
                  <a:cubicBezTo>
                    <a:pt x="41" y="159"/>
                    <a:pt x="120" y="159"/>
                    <a:pt x="180" y="179"/>
                  </a:cubicBezTo>
                  <a:cubicBezTo>
                    <a:pt x="12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8176;p9">
              <a:extLst>
                <a:ext uri="{FF2B5EF4-FFF2-40B4-BE49-F238E27FC236}">
                  <a16:creationId xmlns:a16="http://schemas.microsoft.com/office/drawing/2014/main" id="{B82734DB-E531-4C5C-B2C2-622F39901C67}"/>
                </a:ext>
              </a:extLst>
            </p:cNvPr>
            <p:cNvSpPr/>
            <p:nvPr/>
          </p:nvSpPr>
          <p:spPr>
            <a:xfrm>
              <a:off x="4819300" y="405205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0" y="120"/>
                    <a:pt x="80" y="199"/>
                    <a:pt x="179" y="199"/>
                  </a:cubicBezTo>
                  <a:cubicBezTo>
                    <a:pt x="199" y="12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8177;p9">
              <a:extLst>
                <a:ext uri="{FF2B5EF4-FFF2-40B4-BE49-F238E27FC236}">
                  <a16:creationId xmlns:a16="http://schemas.microsoft.com/office/drawing/2014/main" id="{3F45CBE8-23CC-42CE-B938-395D12339F04}"/>
                </a:ext>
              </a:extLst>
            </p:cNvPr>
            <p:cNvSpPr/>
            <p:nvPr/>
          </p:nvSpPr>
          <p:spPr>
            <a:xfrm>
              <a:off x="4855100" y="4395950"/>
              <a:ext cx="25875" cy="6725"/>
            </a:xfrm>
            <a:custGeom>
              <a:avLst/>
              <a:gdLst/>
              <a:ahLst/>
              <a:cxnLst/>
              <a:rect l="l" t="t" r="r" b="b"/>
              <a:pathLst>
                <a:path w="1035" h="269" extrusionOk="0">
                  <a:moveTo>
                    <a:pt x="577" y="0"/>
                  </a:moveTo>
                  <a:cubicBezTo>
                    <a:pt x="493" y="0"/>
                    <a:pt x="408" y="30"/>
                    <a:pt x="319" y="90"/>
                  </a:cubicBezTo>
                  <a:cubicBezTo>
                    <a:pt x="199" y="90"/>
                    <a:pt x="60" y="90"/>
                    <a:pt x="1" y="249"/>
                  </a:cubicBezTo>
                  <a:cubicBezTo>
                    <a:pt x="339" y="269"/>
                    <a:pt x="697" y="269"/>
                    <a:pt x="1035" y="269"/>
                  </a:cubicBezTo>
                  <a:cubicBezTo>
                    <a:pt x="995" y="209"/>
                    <a:pt x="935" y="169"/>
                    <a:pt x="836" y="90"/>
                  </a:cubicBezTo>
                  <a:cubicBezTo>
                    <a:pt x="746" y="30"/>
                    <a:pt x="662" y="0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8178;p9">
              <a:extLst>
                <a:ext uri="{FF2B5EF4-FFF2-40B4-BE49-F238E27FC236}">
                  <a16:creationId xmlns:a16="http://schemas.microsoft.com/office/drawing/2014/main" id="{15FB53CE-B927-45EB-A50D-0318C259901B}"/>
                </a:ext>
              </a:extLst>
            </p:cNvPr>
            <p:cNvSpPr/>
            <p:nvPr/>
          </p:nvSpPr>
          <p:spPr>
            <a:xfrm>
              <a:off x="4863550" y="4393700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1" y="1"/>
                  </a:moveTo>
                  <a:lnTo>
                    <a:pt x="1" y="180"/>
                  </a:lnTo>
                  <a:lnTo>
                    <a:pt x="518" y="180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8179;p9">
              <a:extLst>
                <a:ext uri="{FF2B5EF4-FFF2-40B4-BE49-F238E27FC236}">
                  <a16:creationId xmlns:a16="http://schemas.microsoft.com/office/drawing/2014/main" id="{ED96C439-E6FC-4467-88E3-39AF22A760D4}"/>
                </a:ext>
              </a:extLst>
            </p:cNvPr>
            <p:cNvSpPr/>
            <p:nvPr/>
          </p:nvSpPr>
          <p:spPr>
            <a:xfrm>
              <a:off x="4626325" y="4356525"/>
              <a:ext cx="5500" cy="1900"/>
            </a:xfrm>
            <a:custGeom>
              <a:avLst/>
              <a:gdLst/>
              <a:ahLst/>
              <a:cxnLst/>
              <a:rect l="l" t="t" r="r" b="b"/>
              <a:pathLst>
                <a:path w="220" h="76" extrusionOk="0">
                  <a:moveTo>
                    <a:pt x="103" y="1"/>
                  </a:moveTo>
                  <a:cubicBezTo>
                    <a:pt x="66" y="1"/>
                    <a:pt x="31" y="26"/>
                    <a:pt x="1" y="75"/>
                  </a:cubicBezTo>
                  <a:lnTo>
                    <a:pt x="220" y="75"/>
                  </a:lnTo>
                  <a:cubicBezTo>
                    <a:pt x="180" y="26"/>
                    <a:pt x="140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8180;p9">
              <a:extLst>
                <a:ext uri="{FF2B5EF4-FFF2-40B4-BE49-F238E27FC236}">
                  <a16:creationId xmlns:a16="http://schemas.microsoft.com/office/drawing/2014/main" id="{67EBCC48-DC04-48B2-9807-4C9BAD6D71DC}"/>
                </a:ext>
              </a:extLst>
            </p:cNvPr>
            <p:cNvSpPr/>
            <p:nvPr/>
          </p:nvSpPr>
          <p:spPr>
            <a:xfrm>
              <a:off x="4850625" y="439165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104" y="0"/>
                  </a:moveTo>
                  <a:cubicBezTo>
                    <a:pt x="73" y="0"/>
                    <a:pt x="42" y="31"/>
                    <a:pt x="0" y="83"/>
                  </a:cubicBezTo>
                  <a:lnTo>
                    <a:pt x="199" y="83"/>
                  </a:lnTo>
                  <a:cubicBezTo>
                    <a:pt x="161" y="26"/>
                    <a:pt x="132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8181;p9">
              <a:extLst>
                <a:ext uri="{FF2B5EF4-FFF2-40B4-BE49-F238E27FC236}">
                  <a16:creationId xmlns:a16="http://schemas.microsoft.com/office/drawing/2014/main" id="{D5A35B11-964E-4BB4-B040-F8B97B97CF88}"/>
                </a:ext>
              </a:extLst>
            </p:cNvPr>
            <p:cNvSpPr/>
            <p:nvPr/>
          </p:nvSpPr>
          <p:spPr>
            <a:xfrm>
              <a:off x="5392200" y="4230850"/>
              <a:ext cx="125350" cy="19650"/>
            </a:xfrm>
            <a:custGeom>
              <a:avLst/>
              <a:gdLst/>
              <a:ahLst/>
              <a:cxnLst/>
              <a:rect l="l" t="t" r="r" b="b"/>
              <a:pathLst>
                <a:path w="5014" h="786" extrusionOk="0">
                  <a:moveTo>
                    <a:pt x="4381" y="0"/>
                  </a:moveTo>
                  <a:cubicBezTo>
                    <a:pt x="2987" y="0"/>
                    <a:pt x="1626" y="423"/>
                    <a:pt x="219" y="527"/>
                  </a:cubicBezTo>
                  <a:cubicBezTo>
                    <a:pt x="140" y="547"/>
                    <a:pt x="100" y="567"/>
                    <a:pt x="40" y="607"/>
                  </a:cubicBezTo>
                  <a:cubicBezTo>
                    <a:pt x="40" y="607"/>
                    <a:pt x="21" y="607"/>
                    <a:pt x="1" y="646"/>
                  </a:cubicBezTo>
                  <a:cubicBezTo>
                    <a:pt x="1" y="706"/>
                    <a:pt x="21" y="726"/>
                    <a:pt x="60" y="786"/>
                  </a:cubicBezTo>
                  <a:lnTo>
                    <a:pt x="597" y="786"/>
                  </a:lnTo>
                  <a:cubicBezTo>
                    <a:pt x="717" y="696"/>
                    <a:pt x="847" y="676"/>
                    <a:pt x="981" y="676"/>
                  </a:cubicBezTo>
                  <a:cubicBezTo>
                    <a:pt x="1084" y="676"/>
                    <a:pt x="1190" y="688"/>
                    <a:pt x="1293" y="688"/>
                  </a:cubicBezTo>
                  <a:cubicBezTo>
                    <a:pt x="1411" y="688"/>
                    <a:pt x="1526" y="673"/>
                    <a:pt x="1632" y="607"/>
                  </a:cubicBezTo>
                  <a:cubicBezTo>
                    <a:pt x="2030" y="607"/>
                    <a:pt x="2428" y="547"/>
                    <a:pt x="2805" y="368"/>
                  </a:cubicBezTo>
                  <a:cubicBezTo>
                    <a:pt x="3054" y="275"/>
                    <a:pt x="3313" y="208"/>
                    <a:pt x="3572" y="208"/>
                  </a:cubicBezTo>
                  <a:cubicBezTo>
                    <a:pt x="3811" y="208"/>
                    <a:pt x="4049" y="265"/>
                    <a:pt x="4278" y="408"/>
                  </a:cubicBezTo>
                  <a:cubicBezTo>
                    <a:pt x="4238" y="408"/>
                    <a:pt x="4238" y="408"/>
                    <a:pt x="4218" y="447"/>
                  </a:cubicBezTo>
                  <a:cubicBezTo>
                    <a:pt x="4218" y="487"/>
                    <a:pt x="4238" y="527"/>
                    <a:pt x="4297" y="547"/>
                  </a:cubicBezTo>
                  <a:cubicBezTo>
                    <a:pt x="4371" y="547"/>
                    <a:pt x="4446" y="551"/>
                    <a:pt x="4522" y="551"/>
                  </a:cubicBezTo>
                  <a:cubicBezTo>
                    <a:pt x="4692" y="551"/>
                    <a:pt x="4862" y="532"/>
                    <a:pt x="5014" y="408"/>
                  </a:cubicBezTo>
                  <a:cubicBezTo>
                    <a:pt x="4994" y="288"/>
                    <a:pt x="4994" y="149"/>
                    <a:pt x="4994" y="30"/>
                  </a:cubicBezTo>
                  <a:cubicBezTo>
                    <a:pt x="4789" y="9"/>
                    <a:pt x="4585" y="0"/>
                    <a:pt x="43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8182;p9">
              <a:extLst>
                <a:ext uri="{FF2B5EF4-FFF2-40B4-BE49-F238E27FC236}">
                  <a16:creationId xmlns:a16="http://schemas.microsoft.com/office/drawing/2014/main" id="{3BF1F712-D306-4194-8D42-483E781DE424}"/>
                </a:ext>
              </a:extLst>
            </p:cNvPr>
            <p:cNvSpPr/>
            <p:nvPr/>
          </p:nvSpPr>
          <p:spPr>
            <a:xfrm>
              <a:off x="5551850" y="4248200"/>
              <a:ext cx="25875" cy="9775"/>
            </a:xfrm>
            <a:custGeom>
              <a:avLst/>
              <a:gdLst/>
              <a:ahLst/>
              <a:cxnLst/>
              <a:rect l="l" t="t" r="r" b="b"/>
              <a:pathLst>
                <a:path w="1035" h="391" extrusionOk="0">
                  <a:moveTo>
                    <a:pt x="885" y="1"/>
                  </a:moveTo>
                  <a:cubicBezTo>
                    <a:pt x="590" y="1"/>
                    <a:pt x="295" y="159"/>
                    <a:pt x="0" y="211"/>
                  </a:cubicBezTo>
                  <a:cubicBezTo>
                    <a:pt x="138" y="358"/>
                    <a:pt x="298" y="391"/>
                    <a:pt x="463" y="391"/>
                  </a:cubicBezTo>
                  <a:cubicBezTo>
                    <a:pt x="591" y="391"/>
                    <a:pt x="723" y="371"/>
                    <a:pt x="850" y="371"/>
                  </a:cubicBezTo>
                  <a:cubicBezTo>
                    <a:pt x="913" y="371"/>
                    <a:pt x="975" y="376"/>
                    <a:pt x="1035" y="390"/>
                  </a:cubicBezTo>
                  <a:cubicBezTo>
                    <a:pt x="1035" y="251"/>
                    <a:pt x="1015" y="131"/>
                    <a:pt x="1015" y="12"/>
                  </a:cubicBezTo>
                  <a:cubicBezTo>
                    <a:pt x="971" y="4"/>
                    <a:pt x="928" y="1"/>
                    <a:pt x="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8183;p9">
              <a:extLst>
                <a:ext uri="{FF2B5EF4-FFF2-40B4-BE49-F238E27FC236}">
                  <a16:creationId xmlns:a16="http://schemas.microsoft.com/office/drawing/2014/main" id="{6EBC955C-3E0D-4386-850D-947E605C8B71}"/>
                </a:ext>
              </a:extLst>
            </p:cNvPr>
            <p:cNvSpPr/>
            <p:nvPr/>
          </p:nvSpPr>
          <p:spPr>
            <a:xfrm>
              <a:off x="5464325" y="4242825"/>
              <a:ext cx="23400" cy="6675"/>
            </a:xfrm>
            <a:custGeom>
              <a:avLst/>
              <a:gdLst/>
              <a:ahLst/>
              <a:cxnLst/>
              <a:rect l="l" t="t" r="r" b="b"/>
              <a:pathLst>
                <a:path w="936" h="267" extrusionOk="0">
                  <a:moveTo>
                    <a:pt x="570" y="1"/>
                  </a:moveTo>
                  <a:cubicBezTo>
                    <a:pt x="361" y="1"/>
                    <a:pt x="165" y="90"/>
                    <a:pt x="0" y="267"/>
                  </a:cubicBezTo>
                  <a:cubicBezTo>
                    <a:pt x="298" y="267"/>
                    <a:pt x="597" y="247"/>
                    <a:pt x="855" y="227"/>
                  </a:cubicBezTo>
                  <a:cubicBezTo>
                    <a:pt x="875" y="167"/>
                    <a:pt x="915" y="147"/>
                    <a:pt x="935" y="88"/>
                  </a:cubicBezTo>
                  <a:cubicBezTo>
                    <a:pt x="812" y="30"/>
                    <a:pt x="689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8184;p9">
              <a:extLst>
                <a:ext uri="{FF2B5EF4-FFF2-40B4-BE49-F238E27FC236}">
                  <a16:creationId xmlns:a16="http://schemas.microsoft.com/office/drawing/2014/main" id="{95047B95-1721-42D0-8A21-8BBABA958F86}"/>
                </a:ext>
              </a:extLst>
            </p:cNvPr>
            <p:cNvSpPr/>
            <p:nvPr/>
          </p:nvSpPr>
          <p:spPr>
            <a:xfrm>
              <a:off x="5450875" y="4249475"/>
              <a:ext cx="10975" cy="4100"/>
            </a:xfrm>
            <a:custGeom>
              <a:avLst/>
              <a:gdLst/>
              <a:ahLst/>
              <a:cxnLst/>
              <a:rect l="l" t="t" r="r" b="b"/>
              <a:pathLst>
                <a:path w="439" h="164" extrusionOk="0">
                  <a:moveTo>
                    <a:pt x="439" y="1"/>
                  </a:moveTo>
                  <a:cubicBezTo>
                    <a:pt x="279" y="1"/>
                    <a:pt x="100" y="1"/>
                    <a:pt x="1" y="160"/>
                  </a:cubicBezTo>
                  <a:cubicBezTo>
                    <a:pt x="24" y="162"/>
                    <a:pt x="46" y="164"/>
                    <a:pt x="68" y="164"/>
                  </a:cubicBezTo>
                  <a:cubicBezTo>
                    <a:pt x="219" y="164"/>
                    <a:pt x="352" y="105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8185;p9">
              <a:extLst>
                <a:ext uri="{FF2B5EF4-FFF2-40B4-BE49-F238E27FC236}">
                  <a16:creationId xmlns:a16="http://schemas.microsoft.com/office/drawing/2014/main" id="{6074DAD1-69E9-46EF-A77D-FA777D3C9E71}"/>
                </a:ext>
              </a:extLst>
            </p:cNvPr>
            <p:cNvSpPr/>
            <p:nvPr/>
          </p:nvSpPr>
          <p:spPr>
            <a:xfrm>
              <a:off x="5490175" y="4240025"/>
              <a:ext cx="8975" cy="6000"/>
            </a:xfrm>
            <a:custGeom>
              <a:avLst/>
              <a:gdLst/>
              <a:ahLst/>
              <a:cxnLst/>
              <a:rect l="l" t="t" r="r" b="b"/>
              <a:pathLst>
                <a:path w="359" h="240" extrusionOk="0">
                  <a:moveTo>
                    <a:pt x="359" y="1"/>
                  </a:moveTo>
                  <a:cubicBezTo>
                    <a:pt x="199" y="1"/>
                    <a:pt x="80" y="60"/>
                    <a:pt x="0" y="240"/>
                  </a:cubicBezTo>
                  <a:cubicBezTo>
                    <a:pt x="100" y="220"/>
                    <a:pt x="219" y="180"/>
                    <a:pt x="359" y="18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8186;p9">
              <a:extLst>
                <a:ext uri="{FF2B5EF4-FFF2-40B4-BE49-F238E27FC236}">
                  <a16:creationId xmlns:a16="http://schemas.microsoft.com/office/drawing/2014/main" id="{ECFC5DE2-6E44-40A2-ADDA-2EE59657C9CC}"/>
                </a:ext>
              </a:extLst>
            </p:cNvPr>
            <p:cNvSpPr/>
            <p:nvPr/>
          </p:nvSpPr>
          <p:spPr>
            <a:xfrm>
              <a:off x="4292625" y="4414575"/>
              <a:ext cx="95025" cy="66175"/>
            </a:xfrm>
            <a:custGeom>
              <a:avLst/>
              <a:gdLst/>
              <a:ahLst/>
              <a:cxnLst/>
              <a:rect l="l" t="t" r="r" b="b"/>
              <a:pathLst>
                <a:path w="3801" h="2647" extrusionOk="0">
                  <a:moveTo>
                    <a:pt x="220" y="0"/>
                  </a:moveTo>
                  <a:cubicBezTo>
                    <a:pt x="166" y="0"/>
                    <a:pt x="113" y="17"/>
                    <a:pt x="61" y="61"/>
                  </a:cubicBezTo>
                  <a:cubicBezTo>
                    <a:pt x="1" y="439"/>
                    <a:pt x="41" y="817"/>
                    <a:pt x="61" y="1175"/>
                  </a:cubicBezTo>
                  <a:cubicBezTo>
                    <a:pt x="79" y="1530"/>
                    <a:pt x="238" y="1815"/>
                    <a:pt x="621" y="1815"/>
                  </a:cubicBezTo>
                  <a:cubicBezTo>
                    <a:pt x="645" y="1815"/>
                    <a:pt x="671" y="1814"/>
                    <a:pt x="697" y="1811"/>
                  </a:cubicBezTo>
                  <a:cubicBezTo>
                    <a:pt x="748" y="1805"/>
                    <a:pt x="798" y="1802"/>
                    <a:pt x="848" y="1802"/>
                  </a:cubicBezTo>
                  <a:cubicBezTo>
                    <a:pt x="1166" y="1802"/>
                    <a:pt x="1468" y="1913"/>
                    <a:pt x="1773" y="1913"/>
                  </a:cubicBezTo>
                  <a:cubicBezTo>
                    <a:pt x="1872" y="1913"/>
                    <a:pt x="1970" y="1901"/>
                    <a:pt x="2070" y="1871"/>
                  </a:cubicBezTo>
                  <a:cubicBezTo>
                    <a:pt x="2099" y="1864"/>
                    <a:pt x="2127" y="1861"/>
                    <a:pt x="2153" y="1861"/>
                  </a:cubicBezTo>
                  <a:cubicBezTo>
                    <a:pt x="2359" y="1861"/>
                    <a:pt x="2479" y="2057"/>
                    <a:pt x="2567" y="2269"/>
                  </a:cubicBezTo>
                  <a:cubicBezTo>
                    <a:pt x="2368" y="2309"/>
                    <a:pt x="2169" y="2309"/>
                    <a:pt x="1970" y="2329"/>
                  </a:cubicBezTo>
                  <a:cubicBezTo>
                    <a:pt x="1970" y="2388"/>
                    <a:pt x="2010" y="2428"/>
                    <a:pt x="2030" y="2488"/>
                  </a:cubicBezTo>
                  <a:cubicBezTo>
                    <a:pt x="2567" y="2528"/>
                    <a:pt x="3144" y="2607"/>
                    <a:pt x="3721" y="2647"/>
                  </a:cubicBezTo>
                  <a:lnTo>
                    <a:pt x="3721" y="2528"/>
                  </a:lnTo>
                  <a:cubicBezTo>
                    <a:pt x="3681" y="2528"/>
                    <a:pt x="3681" y="2528"/>
                    <a:pt x="3661" y="2468"/>
                  </a:cubicBezTo>
                  <a:cubicBezTo>
                    <a:pt x="3661" y="2428"/>
                    <a:pt x="3661" y="2408"/>
                    <a:pt x="3721" y="2348"/>
                  </a:cubicBezTo>
                  <a:cubicBezTo>
                    <a:pt x="3800" y="2309"/>
                    <a:pt x="3800" y="2229"/>
                    <a:pt x="3741" y="2150"/>
                  </a:cubicBezTo>
                  <a:cubicBezTo>
                    <a:pt x="3669" y="2107"/>
                    <a:pt x="3587" y="2074"/>
                    <a:pt x="3502" y="2074"/>
                  </a:cubicBezTo>
                  <a:cubicBezTo>
                    <a:pt x="3469" y="2074"/>
                    <a:pt x="3436" y="2079"/>
                    <a:pt x="3403" y="2090"/>
                  </a:cubicBezTo>
                  <a:cubicBezTo>
                    <a:pt x="3337" y="2104"/>
                    <a:pt x="3269" y="2119"/>
                    <a:pt x="3208" y="2119"/>
                  </a:cubicBezTo>
                  <a:cubicBezTo>
                    <a:pt x="3102" y="2119"/>
                    <a:pt x="3017" y="2075"/>
                    <a:pt x="3005" y="1911"/>
                  </a:cubicBezTo>
                  <a:cubicBezTo>
                    <a:pt x="2766" y="1612"/>
                    <a:pt x="2448" y="1453"/>
                    <a:pt x="2109" y="1453"/>
                  </a:cubicBezTo>
                  <a:cubicBezTo>
                    <a:pt x="1155" y="1453"/>
                    <a:pt x="399" y="1234"/>
                    <a:pt x="439" y="61"/>
                  </a:cubicBezTo>
                  <a:cubicBezTo>
                    <a:pt x="361" y="27"/>
                    <a:pt x="289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8187;p9">
              <a:extLst>
                <a:ext uri="{FF2B5EF4-FFF2-40B4-BE49-F238E27FC236}">
                  <a16:creationId xmlns:a16="http://schemas.microsoft.com/office/drawing/2014/main" id="{04F24B25-3633-4ED0-91AF-BF5390CA1E2D}"/>
                </a:ext>
              </a:extLst>
            </p:cNvPr>
            <p:cNvSpPr/>
            <p:nvPr/>
          </p:nvSpPr>
          <p:spPr>
            <a:xfrm>
              <a:off x="4333900" y="4494150"/>
              <a:ext cx="100000" cy="16225"/>
            </a:xfrm>
            <a:custGeom>
              <a:avLst/>
              <a:gdLst/>
              <a:ahLst/>
              <a:cxnLst/>
              <a:rect l="l" t="t" r="r" b="b"/>
              <a:pathLst>
                <a:path w="4000" h="649" extrusionOk="0">
                  <a:moveTo>
                    <a:pt x="1950" y="1"/>
                  </a:moveTo>
                  <a:cubicBezTo>
                    <a:pt x="1830" y="64"/>
                    <a:pt x="1704" y="84"/>
                    <a:pt x="1576" y="84"/>
                  </a:cubicBezTo>
                  <a:cubicBezTo>
                    <a:pt x="1333" y="84"/>
                    <a:pt x="1081" y="10"/>
                    <a:pt x="836" y="10"/>
                  </a:cubicBezTo>
                  <a:cubicBezTo>
                    <a:pt x="680" y="10"/>
                    <a:pt x="526" y="40"/>
                    <a:pt x="379" y="140"/>
                  </a:cubicBezTo>
                  <a:cubicBezTo>
                    <a:pt x="260" y="160"/>
                    <a:pt x="100" y="200"/>
                    <a:pt x="1" y="339"/>
                  </a:cubicBezTo>
                  <a:cubicBezTo>
                    <a:pt x="61" y="439"/>
                    <a:pt x="120" y="498"/>
                    <a:pt x="220" y="518"/>
                  </a:cubicBezTo>
                  <a:cubicBezTo>
                    <a:pt x="657" y="598"/>
                    <a:pt x="1075" y="518"/>
                    <a:pt x="1493" y="638"/>
                  </a:cubicBezTo>
                  <a:cubicBezTo>
                    <a:pt x="1550" y="635"/>
                    <a:pt x="1608" y="634"/>
                    <a:pt x="1666" y="634"/>
                  </a:cubicBezTo>
                  <a:cubicBezTo>
                    <a:pt x="1894" y="634"/>
                    <a:pt x="2126" y="649"/>
                    <a:pt x="2356" y="649"/>
                  </a:cubicBezTo>
                  <a:cubicBezTo>
                    <a:pt x="2554" y="649"/>
                    <a:pt x="2751" y="638"/>
                    <a:pt x="2945" y="598"/>
                  </a:cubicBezTo>
                  <a:cubicBezTo>
                    <a:pt x="3283" y="598"/>
                    <a:pt x="3661" y="558"/>
                    <a:pt x="3999" y="538"/>
                  </a:cubicBezTo>
                  <a:cubicBezTo>
                    <a:pt x="3363" y="100"/>
                    <a:pt x="2607" y="200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8188;p9">
              <a:extLst>
                <a:ext uri="{FF2B5EF4-FFF2-40B4-BE49-F238E27FC236}">
                  <a16:creationId xmlns:a16="http://schemas.microsoft.com/office/drawing/2014/main" id="{6CC4916E-061C-4138-A1B6-4C4E07E9BEE2}"/>
                </a:ext>
              </a:extLst>
            </p:cNvPr>
            <p:cNvSpPr/>
            <p:nvPr/>
          </p:nvSpPr>
          <p:spPr>
            <a:xfrm>
              <a:off x="4257325" y="4486200"/>
              <a:ext cx="101975" cy="11050"/>
            </a:xfrm>
            <a:custGeom>
              <a:avLst/>
              <a:gdLst/>
              <a:ahLst/>
              <a:cxnLst/>
              <a:rect l="l" t="t" r="r" b="b"/>
              <a:pathLst>
                <a:path w="4079" h="442" extrusionOk="0">
                  <a:moveTo>
                    <a:pt x="528" y="0"/>
                  </a:moveTo>
                  <a:cubicBezTo>
                    <a:pt x="353" y="0"/>
                    <a:pt x="177" y="7"/>
                    <a:pt x="0" y="21"/>
                  </a:cubicBezTo>
                  <a:cubicBezTo>
                    <a:pt x="1095" y="339"/>
                    <a:pt x="2228" y="339"/>
                    <a:pt x="3362" y="359"/>
                  </a:cubicBezTo>
                  <a:cubicBezTo>
                    <a:pt x="3510" y="369"/>
                    <a:pt x="3664" y="442"/>
                    <a:pt x="3796" y="442"/>
                  </a:cubicBezTo>
                  <a:cubicBezTo>
                    <a:pt x="3913" y="442"/>
                    <a:pt x="4013" y="385"/>
                    <a:pt x="4078" y="180"/>
                  </a:cubicBezTo>
                  <a:cubicBezTo>
                    <a:pt x="3904" y="151"/>
                    <a:pt x="3708" y="132"/>
                    <a:pt x="3506" y="132"/>
                  </a:cubicBezTo>
                  <a:cubicBezTo>
                    <a:pt x="3432" y="132"/>
                    <a:pt x="3357" y="135"/>
                    <a:pt x="3283" y="140"/>
                  </a:cubicBezTo>
                  <a:cubicBezTo>
                    <a:pt x="3052" y="154"/>
                    <a:pt x="2812" y="186"/>
                    <a:pt x="2575" y="186"/>
                  </a:cubicBezTo>
                  <a:cubicBezTo>
                    <a:pt x="2465" y="186"/>
                    <a:pt x="2356" y="179"/>
                    <a:pt x="2248" y="160"/>
                  </a:cubicBezTo>
                  <a:cubicBezTo>
                    <a:pt x="1669" y="68"/>
                    <a:pt x="1102" y="0"/>
                    <a:pt x="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8189;p9">
              <a:extLst>
                <a:ext uri="{FF2B5EF4-FFF2-40B4-BE49-F238E27FC236}">
                  <a16:creationId xmlns:a16="http://schemas.microsoft.com/office/drawing/2014/main" id="{DFCC2B4C-5A71-4F72-96AE-BE7CCB6271A1}"/>
                </a:ext>
              </a:extLst>
            </p:cNvPr>
            <p:cNvSpPr/>
            <p:nvPr/>
          </p:nvSpPr>
          <p:spPr>
            <a:xfrm>
              <a:off x="4341375" y="4490675"/>
              <a:ext cx="40300" cy="8775"/>
            </a:xfrm>
            <a:custGeom>
              <a:avLst/>
              <a:gdLst/>
              <a:ahLst/>
              <a:cxnLst/>
              <a:rect l="l" t="t" r="r" b="b"/>
              <a:pathLst>
                <a:path w="1612" h="351" extrusionOk="0">
                  <a:moveTo>
                    <a:pt x="716" y="1"/>
                  </a:moveTo>
                  <a:cubicBezTo>
                    <a:pt x="605" y="146"/>
                    <a:pt x="468" y="166"/>
                    <a:pt x="327" y="166"/>
                  </a:cubicBezTo>
                  <a:cubicBezTo>
                    <a:pt x="275" y="166"/>
                    <a:pt x="221" y="163"/>
                    <a:pt x="168" y="163"/>
                  </a:cubicBezTo>
                  <a:cubicBezTo>
                    <a:pt x="111" y="163"/>
                    <a:pt x="55" y="166"/>
                    <a:pt x="0" y="180"/>
                  </a:cubicBezTo>
                  <a:cubicBezTo>
                    <a:pt x="0" y="239"/>
                    <a:pt x="20" y="259"/>
                    <a:pt x="60" y="299"/>
                  </a:cubicBezTo>
                  <a:cubicBezTo>
                    <a:pt x="83" y="298"/>
                    <a:pt x="107" y="298"/>
                    <a:pt x="130" y="298"/>
                  </a:cubicBezTo>
                  <a:cubicBezTo>
                    <a:pt x="395" y="298"/>
                    <a:pt x="664" y="351"/>
                    <a:pt x="929" y="351"/>
                  </a:cubicBezTo>
                  <a:cubicBezTo>
                    <a:pt x="1161" y="351"/>
                    <a:pt x="1390" y="310"/>
                    <a:pt x="1612" y="160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8190;p9">
              <a:extLst>
                <a:ext uri="{FF2B5EF4-FFF2-40B4-BE49-F238E27FC236}">
                  <a16:creationId xmlns:a16="http://schemas.microsoft.com/office/drawing/2014/main" id="{63E3D965-7AEF-47E7-AC85-35A081F3F802}"/>
                </a:ext>
              </a:extLst>
            </p:cNvPr>
            <p:cNvSpPr/>
            <p:nvPr/>
          </p:nvSpPr>
          <p:spPr>
            <a:xfrm>
              <a:off x="5166425" y="4525375"/>
              <a:ext cx="194475" cy="34125"/>
            </a:xfrm>
            <a:custGeom>
              <a:avLst/>
              <a:gdLst/>
              <a:ahLst/>
              <a:cxnLst/>
              <a:rect l="l" t="t" r="r" b="b"/>
              <a:pathLst>
                <a:path w="7779" h="1365" extrusionOk="0">
                  <a:moveTo>
                    <a:pt x="7233" y="0"/>
                  </a:moveTo>
                  <a:cubicBezTo>
                    <a:pt x="7072" y="0"/>
                    <a:pt x="6904" y="77"/>
                    <a:pt x="6734" y="77"/>
                  </a:cubicBezTo>
                  <a:cubicBezTo>
                    <a:pt x="6652" y="77"/>
                    <a:pt x="6568" y="59"/>
                    <a:pt x="6485" y="5"/>
                  </a:cubicBezTo>
                  <a:lnTo>
                    <a:pt x="6207" y="5"/>
                  </a:lnTo>
                  <a:cubicBezTo>
                    <a:pt x="6177" y="5"/>
                    <a:pt x="6148" y="4"/>
                    <a:pt x="6119" y="4"/>
                  </a:cubicBezTo>
                  <a:cubicBezTo>
                    <a:pt x="5057" y="4"/>
                    <a:pt x="4049" y="346"/>
                    <a:pt x="3004" y="443"/>
                  </a:cubicBezTo>
                  <a:cubicBezTo>
                    <a:pt x="2010" y="662"/>
                    <a:pt x="915" y="503"/>
                    <a:pt x="0" y="1060"/>
                  </a:cubicBezTo>
                  <a:cubicBezTo>
                    <a:pt x="29" y="1291"/>
                    <a:pt x="132" y="1365"/>
                    <a:pt x="293" y="1365"/>
                  </a:cubicBezTo>
                  <a:cubicBezTo>
                    <a:pt x="353" y="1365"/>
                    <a:pt x="422" y="1354"/>
                    <a:pt x="498" y="1338"/>
                  </a:cubicBezTo>
                  <a:cubicBezTo>
                    <a:pt x="911" y="1229"/>
                    <a:pt x="1317" y="1149"/>
                    <a:pt x="1725" y="1149"/>
                  </a:cubicBezTo>
                  <a:cubicBezTo>
                    <a:pt x="1984" y="1149"/>
                    <a:pt x="2244" y="1181"/>
                    <a:pt x="2507" y="1258"/>
                  </a:cubicBezTo>
                  <a:cubicBezTo>
                    <a:pt x="2765" y="1258"/>
                    <a:pt x="3024" y="1258"/>
                    <a:pt x="3283" y="1199"/>
                  </a:cubicBezTo>
                  <a:cubicBezTo>
                    <a:pt x="4755" y="940"/>
                    <a:pt x="6247" y="662"/>
                    <a:pt x="7699" y="383"/>
                  </a:cubicBezTo>
                  <a:cubicBezTo>
                    <a:pt x="7778" y="5"/>
                    <a:pt x="7500" y="65"/>
                    <a:pt x="7301" y="5"/>
                  </a:cubicBezTo>
                  <a:cubicBezTo>
                    <a:pt x="7279" y="2"/>
                    <a:pt x="7256" y="0"/>
                    <a:pt x="7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8191;p9">
              <a:extLst>
                <a:ext uri="{FF2B5EF4-FFF2-40B4-BE49-F238E27FC236}">
                  <a16:creationId xmlns:a16="http://schemas.microsoft.com/office/drawing/2014/main" id="{8025BFA5-B063-4888-9358-BA1C2EA99329}"/>
                </a:ext>
              </a:extLst>
            </p:cNvPr>
            <p:cNvSpPr/>
            <p:nvPr/>
          </p:nvSpPr>
          <p:spPr>
            <a:xfrm>
              <a:off x="5159950" y="4532950"/>
              <a:ext cx="81600" cy="19425"/>
            </a:xfrm>
            <a:custGeom>
              <a:avLst/>
              <a:gdLst/>
              <a:ahLst/>
              <a:cxnLst/>
              <a:rect l="l" t="t" r="r" b="b"/>
              <a:pathLst>
                <a:path w="3264" h="777" extrusionOk="0">
                  <a:moveTo>
                    <a:pt x="2348" y="60"/>
                  </a:moveTo>
                  <a:cubicBezTo>
                    <a:pt x="2288" y="140"/>
                    <a:pt x="2249" y="180"/>
                    <a:pt x="2169" y="239"/>
                  </a:cubicBezTo>
                  <a:cubicBezTo>
                    <a:pt x="1453" y="239"/>
                    <a:pt x="757" y="339"/>
                    <a:pt x="80" y="577"/>
                  </a:cubicBezTo>
                  <a:lnTo>
                    <a:pt x="21" y="637"/>
                  </a:lnTo>
                  <a:cubicBezTo>
                    <a:pt x="1" y="677"/>
                    <a:pt x="21" y="697"/>
                    <a:pt x="80" y="757"/>
                  </a:cubicBezTo>
                  <a:cubicBezTo>
                    <a:pt x="140" y="757"/>
                    <a:pt x="200" y="776"/>
                    <a:pt x="259" y="776"/>
                  </a:cubicBezTo>
                  <a:cubicBezTo>
                    <a:pt x="578" y="657"/>
                    <a:pt x="936" y="637"/>
                    <a:pt x="1254" y="558"/>
                  </a:cubicBezTo>
                  <a:cubicBezTo>
                    <a:pt x="1930" y="379"/>
                    <a:pt x="2627" y="498"/>
                    <a:pt x="3263" y="259"/>
                  </a:cubicBezTo>
                  <a:cubicBezTo>
                    <a:pt x="3064" y="1"/>
                    <a:pt x="2766" y="160"/>
                    <a:pt x="252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8192;p9">
              <a:extLst>
                <a:ext uri="{FF2B5EF4-FFF2-40B4-BE49-F238E27FC236}">
                  <a16:creationId xmlns:a16="http://schemas.microsoft.com/office/drawing/2014/main" id="{2F25520B-8FC5-4029-992C-EE130EE1316D}"/>
                </a:ext>
              </a:extLst>
            </p:cNvPr>
            <p:cNvSpPr/>
            <p:nvPr/>
          </p:nvSpPr>
          <p:spPr>
            <a:xfrm>
              <a:off x="5142050" y="4546875"/>
              <a:ext cx="19925" cy="7475"/>
            </a:xfrm>
            <a:custGeom>
              <a:avLst/>
              <a:gdLst/>
              <a:ahLst/>
              <a:cxnLst/>
              <a:rect l="l" t="t" r="r" b="b"/>
              <a:pathLst>
                <a:path w="797" h="299" extrusionOk="0">
                  <a:moveTo>
                    <a:pt x="796" y="1"/>
                  </a:moveTo>
                  <a:cubicBezTo>
                    <a:pt x="642" y="15"/>
                    <a:pt x="487" y="29"/>
                    <a:pt x="339" y="29"/>
                  </a:cubicBezTo>
                  <a:cubicBezTo>
                    <a:pt x="278" y="29"/>
                    <a:pt x="218" y="26"/>
                    <a:pt x="160" y="20"/>
                  </a:cubicBezTo>
                  <a:cubicBezTo>
                    <a:pt x="1" y="40"/>
                    <a:pt x="1" y="120"/>
                    <a:pt x="100" y="200"/>
                  </a:cubicBezTo>
                  <a:lnTo>
                    <a:pt x="100" y="299"/>
                  </a:lnTo>
                  <a:cubicBezTo>
                    <a:pt x="319" y="279"/>
                    <a:pt x="577" y="219"/>
                    <a:pt x="796" y="180"/>
                  </a:cubicBezTo>
                  <a:lnTo>
                    <a:pt x="7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8193;p9">
              <a:extLst>
                <a:ext uri="{FF2B5EF4-FFF2-40B4-BE49-F238E27FC236}">
                  <a16:creationId xmlns:a16="http://schemas.microsoft.com/office/drawing/2014/main" id="{B6B1BB19-E2A6-4866-9DF0-CB2D464E3DE0}"/>
                </a:ext>
              </a:extLst>
            </p:cNvPr>
            <p:cNvSpPr/>
            <p:nvPr/>
          </p:nvSpPr>
          <p:spPr>
            <a:xfrm>
              <a:off x="5010750" y="4537925"/>
              <a:ext cx="139275" cy="27700"/>
            </a:xfrm>
            <a:custGeom>
              <a:avLst/>
              <a:gdLst/>
              <a:ahLst/>
              <a:cxnLst/>
              <a:rect l="l" t="t" r="r" b="b"/>
              <a:pathLst>
                <a:path w="5571" h="1108" extrusionOk="0">
                  <a:moveTo>
                    <a:pt x="5471" y="1"/>
                  </a:moveTo>
                  <a:cubicBezTo>
                    <a:pt x="4238" y="160"/>
                    <a:pt x="3025" y="259"/>
                    <a:pt x="1771" y="398"/>
                  </a:cubicBezTo>
                  <a:cubicBezTo>
                    <a:pt x="1194" y="458"/>
                    <a:pt x="558" y="438"/>
                    <a:pt x="1" y="697"/>
                  </a:cubicBezTo>
                  <a:cubicBezTo>
                    <a:pt x="38" y="720"/>
                    <a:pt x="91" y="725"/>
                    <a:pt x="147" y="725"/>
                  </a:cubicBezTo>
                  <a:cubicBezTo>
                    <a:pt x="185" y="725"/>
                    <a:pt x="226" y="723"/>
                    <a:pt x="264" y="723"/>
                  </a:cubicBezTo>
                  <a:cubicBezTo>
                    <a:pt x="407" y="723"/>
                    <a:pt x="519" y="754"/>
                    <a:pt x="399" y="1055"/>
                  </a:cubicBezTo>
                  <a:cubicBezTo>
                    <a:pt x="597" y="1088"/>
                    <a:pt x="794" y="1107"/>
                    <a:pt x="988" y="1107"/>
                  </a:cubicBezTo>
                  <a:cubicBezTo>
                    <a:pt x="1261" y="1107"/>
                    <a:pt x="1527" y="1069"/>
                    <a:pt x="1771" y="975"/>
                  </a:cubicBezTo>
                  <a:cubicBezTo>
                    <a:pt x="2735" y="632"/>
                    <a:pt x="3712" y="571"/>
                    <a:pt x="4691" y="571"/>
                  </a:cubicBezTo>
                  <a:cubicBezTo>
                    <a:pt x="4905" y="571"/>
                    <a:pt x="5118" y="574"/>
                    <a:pt x="5332" y="577"/>
                  </a:cubicBezTo>
                  <a:cubicBezTo>
                    <a:pt x="5332" y="498"/>
                    <a:pt x="5352" y="458"/>
                    <a:pt x="5372" y="398"/>
                  </a:cubicBezTo>
                  <a:cubicBezTo>
                    <a:pt x="5113" y="180"/>
                    <a:pt x="5571" y="160"/>
                    <a:pt x="5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8194;p9">
              <a:extLst>
                <a:ext uri="{FF2B5EF4-FFF2-40B4-BE49-F238E27FC236}">
                  <a16:creationId xmlns:a16="http://schemas.microsoft.com/office/drawing/2014/main" id="{B9C73AE8-8CC3-40CF-ABB4-2FE161B98A95}"/>
                </a:ext>
              </a:extLst>
            </p:cNvPr>
            <p:cNvSpPr/>
            <p:nvPr/>
          </p:nvSpPr>
          <p:spPr>
            <a:xfrm>
              <a:off x="5002800" y="4490175"/>
              <a:ext cx="67175" cy="17725"/>
            </a:xfrm>
            <a:custGeom>
              <a:avLst/>
              <a:gdLst/>
              <a:ahLst/>
              <a:cxnLst/>
              <a:rect l="l" t="t" r="r" b="b"/>
              <a:pathLst>
                <a:path w="2687" h="709" extrusionOk="0">
                  <a:moveTo>
                    <a:pt x="2686" y="1"/>
                  </a:moveTo>
                  <a:cubicBezTo>
                    <a:pt x="2348" y="21"/>
                    <a:pt x="1990" y="21"/>
                    <a:pt x="1612" y="21"/>
                  </a:cubicBezTo>
                  <a:cubicBezTo>
                    <a:pt x="1512" y="100"/>
                    <a:pt x="1413" y="100"/>
                    <a:pt x="1314" y="100"/>
                  </a:cubicBezTo>
                  <a:cubicBezTo>
                    <a:pt x="1196" y="86"/>
                    <a:pt x="1069" y="39"/>
                    <a:pt x="938" y="39"/>
                  </a:cubicBezTo>
                  <a:cubicBezTo>
                    <a:pt x="891" y="39"/>
                    <a:pt x="844" y="45"/>
                    <a:pt x="796" y="61"/>
                  </a:cubicBezTo>
                  <a:cubicBezTo>
                    <a:pt x="717" y="61"/>
                    <a:pt x="677" y="100"/>
                    <a:pt x="597" y="120"/>
                  </a:cubicBezTo>
                  <a:cubicBezTo>
                    <a:pt x="379" y="220"/>
                    <a:pt x="21" y="100"/>
                    <a:pt x="1" y="498"/>
                  </a:cubicBezTo>
                  <a:cubicBezTo>
                    <a:pt x="80" y="558"/>
                    <a:pt x="120" y="618"/>
                    <a:pt x="200" y="677"/>
                  </a:cubicBezTo>
                  <a:cubicBezTo>
                    <a:pt x="284" y="699"/>
                    <a:pt x="366" y="709"/>
                    <a:pt x="447" y="709"/>
                  </a:cubicBezTo>
                  <a:cubicBezTo>
                    <a:pt x="729" y="709"/>
                    <a:pt x="996" y="595"/>
                    <a:pt x="1274" y="518"/>
                  </a:cubicBezTo>
                  <a:cubicBezTo>
                    <a:pt x="1672" y="160"/>
                    <a:pt x="2288" y="379"/>
                    <a:pt x="2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8195;p9">
              <a:extLst>
                <a:ext uri="{FF2B5EF4-FFF2-40B4-BE49-F238E27FC236}">
                  <a16:creationId xmlns:a16="http://schemas.microsoft.com/office/drawing/2014/main" id="{CE878DDF-7561-4B31-89C7-97A41C319090}"/>
                </a:ext>
              </a:extLst>
            </p:cNvPr>
            <p:cNvSpPr/>
            <p:nvPr/>
          </p:nvSpPr>
          <p:spPr>
            <a:xfrm>
              <a:off x="4997325" y="4502950"/>
              <a:ext cx="37825" cy="14125"/>
            </a:xfrm>
            <a:custGeom>
              <a:avLst/>
              <a:gdLst/>
              <a:ahLst/>
              <a:cxnLst/>
              <a:rect l="l" t="t" r="r" b="b"/>
              <a:pathLst>
                <a:path w="1513" h="565" extrusionOk="0">
                  <a:moveTo>
                    <a:pt x="1290" y="1"/>
                  </a:moveTo>
                  <a:cubicBezTo>
                    <a:pt x="999" y="1"/>
                    <a:pt x="725" y="39"/>
                    <a:pt x="438" y="166"/>
                  </a:cubicBezTo>
                  <a:cubicBezTo>
                    <a:pt x="240" y="246"/>
                    <a:pt x="1" y="286"/>
                    <a:pt x="299" y="564"/>
                  </a:cubicBezTo>
                  <a:cubicBezTo>
                    <a:pt x="677" y="305"/>
                    <a:pt x="1115" y="286"/>
                    <a:pt x="1513" y="166"/>
                  </a:cubicBezTo>
                  <a:lnTo>
                    <a:pt x="1513" y="7"/>
                  </a:lnTo>
                  <a:cubicBezTo>
                    <a:pt x="1437" y="3"/>
                    <a:pt x="1363" y="1"/>
                    <a:pt x="1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8196;p9">
              <a:extLst>
                <a:ext uri="{FF2B5EF4-FFF2-40B4-BE49-F238E27FC236}">
                  <a16:creationId xmlns:a16="http://schemas.microsoft.com/office/drawing/2014/main" id="{D7F6C9A6-A880-4851-8E72-4E32E77F45E5}"/>
                </a:ext>
              </a:extLst>
            </p:cNvPr>
            <p:cNvSpPr/>
            <p:nvPr/>
          </p:nvSpPr>
          <p:spPr>
            <a:xfrm>
              <a:off x="4994350" y="4480725"/>
              <a:ext cx="27375" cy="21925"/>
            </a:xfrm>
            <a:custGeom>
              <a:avLst/>
              <a:gdLst/>
              <a:ahLst/>
              <a:cxnLst/>
              <a:rect l="l" t="t" r="r" b="b"/>
              <a:pathLst>
                <a:path w="1095" h="877" extrusionOk="0">
                  <a:moveTo>
                    <a:pt x="199" y="1"/>
                  </a:moveTo>
                  <a:cubicBezTo>
                    <a:pt x="60" y="1"/>
                    <a:pt x="0" y="61"/>
                    <a:pt x="20" y="200"/>
                  </a:cubicBezTo>
                  <a:lnTo>
                    <a:pt x="20" y="876"/>
                  </a:lnTo>
                  <a:lnTo>
                    <a:pt x="359" y="876"/>
                  </a:lnTo>
                  <a:cubicBezTo>
                    <a:pt x="538" y="637"/>
                    <a:pt x="916" y="836"/>
                    <a:pt x="1095" y="558"/>
                  </a:cubicBezTo>
                  <a:cubicBezTo>
                    <a:pt x="988" y="487"/>
                    <a:pt x="886" y="460"/>
                    <a:pt x="786" y="460"/>
                  </a:cubicBezTo>
                  <a:cubicBezTo>
                    <a:pt x="661" y="460"/>
                    <a:pt x="540" y="503"/>
                    <a:pt x="418" y="558"/>
                  </a:cubicBezTo>
                  <a:cubicBezTo>
                    <a:pt x="160" y="458"/>
                    <a:pt x="219" y="259"/>
                    <a:pt x="219" y="80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8197;p9">
              <a:extLst>
                <a:ext uri="{FF2B5EF4-FFF2-40B4-BE49-F238E27FC236}">
                  <a16:creationId xmlns:a16="http://schemas.microsoft.com/office/drawing/2014/main" id="{065328CA-3AC0-4EB5-BE90-ECAF1B1BA4AF}"/>
                </a:ext>
              </a:extLst>
            </p:cNvPr>
            <p:cNvSpPr/>
            <p:nvPr/>
          </p:nvSpPr>
          <p:spPr>
            <a:xfrm>
              <a:off x="5252950" y="4214125"/>
              <a:ext cx="50750" cy="16725"/>
            </a:xfrm>
            <a:custGeom>
              <a:avLst/>
              <a:gdLst/>
              <a:ahLst/>
              <a:cxnLst/>
              <a:rect l="l" t="t" r="r" b="b"/>
              <a:pathLst>
                <a:path w="2030" h="669" extrusionOk="0">
                  <a:moveTo>
                    <a:pt x="1662" y="1"/>
                  </a:moveTo>
                  <a:cubicBezTo>
                    <a:pt x="1126" y="1"/>
                    <a:pt x="597" y="201"/>
                    <a:pt x="40" y="201"/>
                  </a:cubicBezTo>
                  <a:cubicBezTo>
                    <a:pt x="1" y="400"/>
                    <a:pt x="140" y="460"/>
                    <a:pt x="259" y="539"/>
                  </a:cubicBezTo>
                  <a:cubicBezTo>
                    <a:pt x="359" y="579"/>
                    <a:pt x="498" y="619"/>
                    <a:pt x="597" y="639"/>
                  </a:cubicBezTo>
                  <a:cubicBezTo>
                    <a:pt x="647" y="659"/>
                    <a:pt x="702" y="669"/>
                    <a:pt x="757" y="669"/>
                  </a:cubicBezTo>
                  <a:cubicBezTo>
                    <a:pt x="811" y="669"/>
                    <a:pt x="866" y="659"/>
                    <a:pt x="916" y="639"/>
                  </a:cubicBezTo>
                  <a:cubicBezTo>
                    <a:pt x="1154" y="539"/>
                    <a:pt x="1413" y="539"/>
                    <a:pt x="1652" y="500"/>
                  </a:cubicBezTo>
                  <a:cubicBezTo>
                    <a:pt x="1731" y="480"/>
                    <a:pt x="1811" y="460"/>
                    <a:pt x="1851" y="400"/>
                  </a:cubicBezTo>
                  <a:cubicBezTo>
                    <a:pt x="1930" y="341"/>
                    <a:pt x="1950" y="301"/>
                    <a:pt x="2010" y="221"/>
                  </a:cubicBezTo>
                  <a:cubicBezTo>
                    <a:pt x="2030" y="142"/>
                    <a:pt x="2010" y="82"/>
                    <a:pt x="1950" y="22"/>
                  </a:cubicBezTo>
                  <a:cubicBezTo>
                    <a:pt x="1854" y="7"/>
                    <a:pt x="1758" y="1"/>
                    <a:pt x="1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8198;p9">
              <a:extLst>
                <a:ext uri="{FF2B5EF4-FFF2-40B4-BE49-F238E27FC236}">
                  <a16:creationId xmlns:a16="http://schemas.microsoft.com/office/drawing/2014/main" id="{07DBF463-1D66-401B-96B0-DD213B4EF03E}"/>
                </a:ext>
              </a:extLst>
            </p:cNvPr>
            <p:cNvSpPr/>
            <p:nvPr/>
          </p:nvSpPr>
          <p:spPr>
            <a:xfrm>
              <a:off x="5301700" y="4210125"/>
              <a:ext cx="54225" cy="14925"/>
            </a:xfrm>
            <a:custGeom>
              <a:avLst/>
              <a:gdLst/>
              <a:ahLst/>
              <a:cxnLst/>
              <a:rect l="l" t="t" r="r" b="b"/>
              <a:pathLst>
                <a:path w="2169" h="597" extrusionOk="0">
                  <a:moveTo>
                    <a:pt x="1783" y="0"/>
                  </a:moveTo>
                  <a:cubicBezTo>
                    <a:pt x="1719" y="0"/>
                    <a:pt x="1654" y="9"/>
                    <a:pt x="1592" y="23"/>
                  </a:cubicBezTo>
                  <a:cubicBezTo>
                    <a:pt x="1074" y="63"/>
                    <a:pt x="537" y="123"/>
                    <a:pt x="0" y="162"/>
                  </a:cubicBezTo>
                  <a:lnTo>
                    <a:pt x="0" y="322"/>
                  </a:lnTo>
                  <a:cubicBezTo>
                    <a:pt x="251" y="538"/>
                    <a:pt x="521" y="596"/>
                    <a:pt x="797" y="596"/>
                  </a:cubicBezTo>
                  <a:cubicBezTo>
                    <a:pt x="1118" y="596"/>
                    <a:pt x="1446" y="517"/>
                    <a:pt x="1762" y="517"/>
                  </a:cubicBezTo>
                  <a:cubicBezTo>
                    <a:pt x="1798" y="517"/>
                    <a:pt x="1834" y="518"/>
                    <a:pt x="1870" y="520"/>
                  </a:cubicBezTo>
                  <a:cubicBezTo>
                    <a:pt x="1950" y="481"/>
                    <a:pt x="2049" y="441"/>
                    <a:pt x="2129" y="381"/>
                  </a:cubicBezTo>
                  <a:cubicBezTo>
                    <a:pt x="2168" y="282"/>
                    <a:pt x="2168" y="202"/>
                    <a:pt x="2129" y="123"/>
                  </a:cubicBezTo>
                  <a:cubicBezTo>
                    <a:pt x="2025" y="32"/>
                    <a:pt x="1904" y="0"/>
                    <a:pt x="17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8199;p9">
              <a:extLst>
                <a:ext uri="{FF2B5EF4-FFF2-40B4-BE49-F238E27FC236}">
                  <a16:creationId xmlns:a16="http://schemas.microsoft.com/office/drawing/2014/main" id="{C7DDF8F6-480C-4821-9B16-252F84F01967}"/>
                </a:ext>
              </a:extLst>
            </p:cNvPr>
            <p:cNvSpPr/>
            <p:nvPr/>
          </p:nvSpPr>
          <p:spPr>
            <a:xfrm>
              <a:off x="5209200" y="4217150"/>
              <a:ext cx="54725" cy="14950"/>
            </a:xfrm>
            <a:custGeom>
              <a:avLst/>
              <a:gdLst/>
              <a:ahLst/>
              <a:cxnLst/>
              <a:rect l="l" t="t" r="r" b="b"/>
              <a:pathLst>
                <a:path w="2189" h="598" extrusionOk="0">
                  <a:moveTo>
                    <a:pt x="1592" y="1"/>
                  </a:moveTo>
                  <a:cubicBezTo>
                    <a:pt x="1552" y="1"/>
                    <a:pt x="1472" y="41"/>
                    <a:pt x="1412" y="41"/>
                  </a:cubicBezTo>
                  <a:cubicBezTo>
                    <a:pt x="995" y="259"/>
                    <a:pt x="497" y="160"/>
                    <a:pt x="60" y="259"/>
                  </a:cubicBezTo>
                  <a:cubicBezTo>
                    <a:pt x="0" y="399"/>
                    <a:pt x="100" y="478"/>
                    <a:pt x="219" y="538"/>
                  </a:cubicBezTo>
                  <a:cubicBezTo>
                    <a:pt x="458" y="598"/>
                    <a:pt x="696" y="598"/>
                    <a:pt x="955" y="598"/>
                  </a:cubicBezTo>
                  <a:lnTo>
                    <a:pt x="1452" y="598"/>
                  </a:lnTo>
                  <a:cubicBezTo>
                    <a:pt x="1651" y="598"/>
                    <a:pt x="1810" y="598"/>
                    <a:pt x="2009" y="538"/>
                  </a:cubicBezTo>
                  <a:cubicBezTo>
                    <a:pt x="2089" y="498"/>
                    <a:pt x="2149" y="458"/>
                    <a:pt x="2188" y="379"/>
                  </a:cubicBezTo>
                  <a:cubicBezTo>
                    <a:pt x="2188" y="339"/>
                    <a:pt x="2168" y="299"/>
                    <a:pt x="2168" y="259"/>
                  </a:cubicBezTo>
                  <a:cubicBezTo>
                    <a:pt x="2049" y="239"/>
                    <a:pt x="1890" y="239"/>
                    <a:pt x="1790" y="80"/>
                  </a:cubicBezTo>
                  <a:cubicBezTo>
                    <a:pt x="1751" y="60"/>
                    <a:pt x="1671" y="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8200;p9">
              <a:extLst>
                <a:ext uri="{FF2B5EF4-FFF2-40B4-BE49-F238E27FC236}">
                  <a16:creationId xmlns:a16="http://schemas.microsoft.com/office/drawing/2014/main" id="{21659408-FFF1-4AE9-ACF7-1DCB30FE2B8F}"/>
                </a:ext>
              </a:extLst>
            </p:cNvPr>
            <p:cNvSpPr/>
            <p:nvPr/>
          </p:nvSpPr>
          <p:spPr>
            <a:xfrm>
              <a:off x="5370825" y="4201675"/>
              <a:ext cx="42775" cy="12525"/>
            </a:xfrm>
            <a:custGeom>
              <a:avLst/>
              <a:gdLst/>
              <a:ahLst/>
              <a:cxnLst/>
              <a:rect l="l" t="t" r="r" b="b"/>
              <a:pathLst>
                <a:path w="1711" h="501" extrusionOk="0">
                  <a:moveTo>
                    <a:pt x="545" y="0"/>
                  </a:moveTo>
                  <a:cubicBezTo>
                    <a:pt x="367" y="0"/>
                    <a:pt x="205" y="90"/>
                    <a:pt x="60" y="162"/>
                  </a:cubicBezTo>
                  <a:cubicBezTo>
                    <a:pt x="0" y="301"/>
                    <a:pt x="100" y="381"/>
                    <a:pt x="199" y="421"/>
                  </a:cubicBezTo>
                  <a:cubicBezTo>
                    <a:pt x="378" y="500"/>
                    <a:pt x="577" y="500"/>
                    <a:pt x="776" y="500"/>
                  </a:cubicBezTo>
                  <a:lnTo>
                    <a:pt x="1214" y="500"/>
                  </a:lnTo>
                  <a:cubicBezTo>
                    <a:pt x="1293" y="500"/>
                    <a:pt x="1373" y="500"/>
                    <a:pt x="1452" y="480"/>
                  </a:cubicBezTo>
                  <a:cubicBezTo>
                    <a:pt x="1512" y="461"/>
                    <a:pt x="1592" y="421"/>
                    <a:pt x="1631" y="381"/>
                  </a:cubicBezTo>
                  <a:cubicBezTo>
                    <a:pt x="1691" y="321"/>
                    <a:pt x="1711" y="262"/>
                    <a:pt x="1691" y="182"/>
                  </a:cubicBezTo>
                  <a:cubicBezTo>
                    <a:pt x="1609" y="158"/>
                    <a:pt x="1520" y="151"/>
                    <a:pt x="1429" y="151"/>
                  </a:cubicBezTo>
                  <a:cubicBezTo>
                    <a:pt x="1324" y="151"/>
                    <a:pt x="1215" y="160"/>
                    <a:pt x="1108" y="160"/>
                  </a:cubicBezTo>
                  <a:cubicBezTo>
                    <a:pt x="926" y="160"/>
                    <a:pt x="748" y="135"/>
                    <a:pt x="597" y="3"/>
                  </a:cubicBezTo>
                  <a:cubicBezTo>
                    <a:pt x="580" y="1"/>
                    <a:pt x="562" y="0"/>
                    <a:pt x="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8201;p9">
              <a:extLst>
                <a:ext uri="{FF2B5EF4-FFF2-40B4-BE49-F238E27FC236}">
                  <a16:creationId xmlns:a16="http://schemas.microsoft.com/office/drawing/2014/main" id="{4FDB2ACD-DA53-45C0-9A08-9D15C3987341}"/>
                </a:ext>
              </a:extLst>
            </p:cNvPr>
            <p:cNvSpPr/>
            <p:nvPr/>
          </p:nvSpPr>
          <p:spPr>
            <a:xfrm>
              <a:off x="5341475" y="4206225"/>
              <a:ext cx="36825" cy="12950"/>
            </a:xfrm>
            <a:custGeom>
              <a:avLst/>
              <a:gdLst/>
              <a:ahLst/>
              <a:cxnLst/>
              <a:rect l="l" t="t" r="r" b="b"/>
              <a:pathLst>
                <a:path w="1473" h="518" extrusionOk="0">
                  <a:moveTo>
                    <a:pt x="1254" y="0"/>
                  </a:moveTo>
                  <a:cubicBezTo>
                    <a:pt x="1075" y="0"/>
                    <a:pt x="936" y="0"/>
                    <a:pt x="796" y="20"/>
                  </a:cubicBezTo>
                  <a:cubicBezTo>
                    <a:pt x="558" y="139"/>
                    <a:pt x="259" y="20"/>
                    <a:pt x="1" y="159"/>
                  </a:cubicBezTo>
                  <a:lnTo>
                    <a:pt x="40" y="219"/>
                  </a:lnTo>
                  <a:cubicBezTo>
                    <a:pt x="180" y="398"/>
                    <a:pt x="379" y="318"/>
                    <a:pt x="577" y="358"/>
                  </a:cubicBezTo>
                  <a:cubicBezTo>
                    <a:pt x="697" y="497"/>
                    <a:pt x="856" y="517"/>
                    <a:pt x="1035" y="517"/>
                  </a:cubicBezTo>
                  <a:cubicBezTo>
                    <a:pt x="1154" y="497"/>
                    <a:pt x="1274" y="458"/>
                    <a:pt x="1373" y="398"/>
                  </a:cubicBezTo>
                  <a:cubicBezTo>
                    <a:pt x="1453" y="318"/>
                    <a:pt x="1473" y="239"/>
                    <a:pt x="1453" y="179"/>
                  </a:cubicBezTo>
                  <a:cubicBezTo>
                    <a:pt x="1373" y="100"/>
                    <a:pt x="1333" y="40"/>
                    <a:pt x="1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8202;p9">
              <a:extLst>
                <a:ext uri="{FF2B5EF4-FFF2-40B4-BE49-F238E27FC236}">
                  <a16:creationId xmlns:a16="http://schemas.microsoft.com/office/drawing/2014/main" id="{569F7200-2693-4031-AC35-363050ACECBE}"/>
                </a:ext>
              </a:extLst>
            </p:cNvPr>
            <p:cNvSpPr/>
            <p:nvPr/>
          </p:nvSpPr>
          <p:spPr>
            <a:xfrm>
              <a:off x="5340975" y="4205350"/>
              <a:ext cx="19925" cy="4375"/>
            </a:xfrm>
            <a:custGeom>
              <a:avLst/>
              <a:gdLst/>
              <a:ahLst/>
              <a:cxnLst/>
              <a:rect l="l" t="t" r="r" b="b"/>
              <a:pathLst>
                <a:path w="797" h="175" extrusionOk="0">
                  <a:moveTo>
                    <a:pt x="406" y="0"/>
                  </a:moveTo>
                  <a:cubicBezTo>
                    <a:pt x="269" y="0"/>
                    <a:pt x="130" y="35"/>
                    <a:pt x="1" y="174"/>
                  </a:cubicBezTo>
                  <a:cubicBezTo>
                    <a:pt x="38" y="172"/>
                    <a:pt x="76" y="171"/>
                    <a:pt x="114" y="171"/>
                  </a:cubicBezTo>
                  <a:cubicBezTo>
                    <a:pt x="186" y="171"/>
                    <a:pt x="260" y="174"/>
                    <a:pt x="331" y="174"/>
                  </a:cubicBezTo>
                  <a:cubicBezTo>
                    <a:pt x="501" y="174"/>
                    <a:pt x="663" y="156"/>
                    <a:pt x="796" y="35"/>
                  </a:cubicBezTo>
                  <a:cubicBezTo>
                    <a:pt x="677" y="35"/>
                    <a:pt x="543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8203;p9">
              <a:extLst>
                <a:ext uri="{FF2B5EF4-FFF2-40B4-BE49-F238E27FC236}">
                  <a16:creationId xmlns:a16="http://schemas.microsoft.com/office/drawing/2014/main" id="{84D6AD47-5DCF-433A-B765-252A94622F6E}"/>
                </a:ext>
              </a:extLst>
            </p:cNvPr>
            <p:cNvSpPr/>
            <p:nvPr/>
          </p:nvSpPr>
          <p:spPr>
            <a:xfrm>
              <a:off x="5428500" y="4187325"/>
              <a:ext cx="14450" cy="4325"/>
            </a:xfrm>
            <a:custGeom>
              <a:avLst/>
              <a:gdLst/>
              <a:ahLst/>
              <a:cxnLst/>
              <a:rect l="l" t="t" r="r" b="b"/>
              <a:pathLst>
                <a:path w="578" h="173" extrusionOk="0">
                  <a:moveTo>
                    <a:pt x="41" y="0"/>
                  </a:moveTo>
                  <a:cubicBezTo>
                    <a:pt x="1" y="60"/>
                    <a:pt x="1" y="100"/>
                    <a:pt x="1" y="159"/>
                  </a:cubicBezTo>
                  <a:cubicBezTo>
                    <a:pt x="80" y="166"/>
                    <a:pt x="156" y="173"/>
                    <a:pt x="226" y="173"/>
                  </a:cubicBezTo>
                  <a:cubicBezTo>
                    <a:pt x="365" y="173"/>
                    <a:pt x="485" y="146"/>
                    <a:pt x="578" y="40"/>
                  </a:cubicBezTo>
                  <a:cubicBezTo>
                    <a:pt x="399" y="40"/>
                    <a:pt x="200" y="4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8204;p9">
              <a:extLst>
                <a:ext uri="{FF2B5EF4-FFF2-40B4-BE49-F238E27FC236}">
                  <a16:creationId xmlns:a16="http://schemas.microsoft.com/office/drawing/2014/main" id="{CCF85258-6BBF-4CFD-B3D9-B121091D36E3}"/>
                </a:ext>
              </a:extLst>
            </p:cNvPr>
            <p:cNvSpPr/>
            <p:nvPr/>
          </p:nvSpPr>
          <p:spPr>
            <a:xfrm>
              <a:off x="5331025" y="4424650"/>
              <a:ext cx="14950" cy="4875"/>
            </a:xfrm>
            <a:custGeom>
              <a:avLst/>
              <a:gdLst/>
              <a:ahLst/>
              <a:cxnLst/>
              <a:rect l="l" t="t" r="r" b="b"/>
              <a:pathLst>
                <a:path w="598" h="195" extrusionOk="0">
                  <a:moveTo>
                    <a:pt x="303" y="1"/>
                  </a:moveTo>
                  <a:cubicBezTo>
                    <a:pt x="214" y="1"/>
                    <a:pt x="113" y="35"/>
                    <a:pt x="1" y="95"/>
                  </a:cubicBezTo>
                  <a:cubicBezTo>
                    <a:pt x="100" y="165"/>
                    <a:pt x="205" y="175"/>
                    <a:pt x="307" y="175"/>
                  </a:cubicBezTo>
                  <a:cubicBezTo>
                    <a:pt x="347" y="175"/>
                    <a:pt x="388" y="173"/>
                    <a:pt x="427" y="173"/>
                  </a:cubicBezTo>
                  <a:cubicBezTo>
                    <a:pt x="487" y="173"/>
                    <a:pt x="544" y="177"/>
                    <a:pt x="598" y="195"/>
                  </a:cubicBezTo>
                  <a:cubicBezTo>
                    <a:pt x="519" y="60"/>
                    <a:pt x="421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8205;p9">
              <a:extLst>
                <a:ext uri="{FF2B5EF4-FFF2-40B4-BE49-F238E27FC236}">
                  <a16:creationId xmlns:a16="http://schemas.microsoft.com/office/drawing/2014/main" id="{6735879A-AFC8-48B4-8516-1BDBDB850717}"/>
                </a:ext>
              </a:extLst>
            </p:cNvPr>
            <p:cNvSpPr/>
            <p:nvPr/>
          </p:nvSpPr>
          <p:spPr>
            <a:xfrm>
              <a:off x="5152850" y="4224125"/>
              <a:ext cx="63325" cy="17725"/>
            </a:xfrm>
            <a:custGeom>
              <a:avLst/>
              <a:gdLst/>
              <a:ahLst/>
              <a:cxnLst/>
              <a:rect l="l" t="t" r="r" b="b"/>
              <a:pathLst>
                <a:path w="2533" h="709" extrusionOk="0">
                  <a:moveTo>
                    <a:pt x="2334" y="0"/>
                  </a:moveTo>
                  <a:cubicBezTo>
                    <a:pt x="1677" y="219"/>
                    <a:pt x="981" y="80"/>
                    <a:pt x="384" y="299"/>
                  </a:cubicBezTo>
                  <a:cubicBezTo>
                    <a:pt x="304" y="262"/>
                    <a:pt x="229" y="239"/>
                    <a:pt x="169" y="239"/>
                  </a:cubicBezTo>
                  <a:cubicBezTo>
                    <a:pt x="64" y="239"/>
                    <a:pt x="1" y="308"/>
                    <a:pt x="26" y="498"/>
                  </a:cubicBezTo>
                  <a:cubicBezTo>
                    <a:pt x="253" y="668"/>
                    <a:pt x="499" y="708"/>
                    <a:pt x="753" y="708"/>
                  </a:cubicBezTo>
                  <a:cubicBezTo>
                    <a:pt x="945" y="708"/>
                    <a:pt x="1142" y="685"/>
                    <a:pt x="1339" y="677"/>
                  </a:cubicBezTo>
                  <a:cubicBezTo>
                    <a:pt x="1419" y="677"/>
                    <a:pt x="1518" y="657"/>
                    <a:pt x="1578" y="617"/>
                  </a:cubicBezTo>
                  <a:cubicBezTo>
                    <a:pt x="1816" y="557"/>
                    <a:pt x="2055" y="498"/>
                    <a:pt x="2274" y="478"/>
                  </a:cubicBezTo>
                  <a:cubicBezTo>
                    <a:pt x="2354" y="458"/>
                    <a:pt x="2413" y="418"/>
                    <a:pt x="2473" y="378"/>
                  </a:cubicBezTo>
                  <a:cubicBezTo>
                    <a:pt x="2533" y="319"/>
                    <a:pt x="2533" y="259"/>
                    <a:pt x="2513" y="179"/>
                  </a:cubicBezTo>
                  <a:cubicBezTo>
                    <a:pt x="2453" y="100"/>
                    <a:pt x="2373" y="60"/>
                    <a:pt x="2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8206;p9">
              <a:extLst>
                <a:ext uri="{FF2B5EF4-FFF2-40B4-BE49-F238E27FC236}">
                  <a16:creationId xmlns:a16="http://schemas.microsoft.com/office/drawing/2014/main" id="{19A7C15B-34E2-491C-94D7-AEBDC29BA072}"/>
                </a:ext>
              </a:extLst>
            </p:cNvPr>
            <p:cNvSpPr/>
            <p:nvPr/>
          </p:nvSpPr>
          <p:spPr>
            <a:xfrm>
              <a:off x="5052525" y="4240675"/>
              <a:ext cx="52750" cy="11275"/>
            </a:xfrm>
            <a:custGeom>
              <a:avLst/>
              <a:gdLst/>
              <a:ahLst/>
              <a:cxnLst/>
              <a:rect l="l" t="t" r="r" b="b"/>
              <a:pathLst>
                <a:path w="2110" h="451" extrusionOk="0">
                  <a:moveTo>
                    <a:pt x="1466" y="0"/>
                  </a:moveTo>
                  <a:cubicBezTo>
                    <a:pt x="977" y="0"/>
                    <a:pt x="484" y="71"/>
                    <a:pt x="1" y="214"/>
                  </a:cubicBezTo>
                  <a:cubicBezTo>
                    <a:pt x="10" y="406"/>
                    <a:pt x="87" y="451"/>
                    <a:pt x="182" y="451"/>
                  </a:cubicBezTo>
                  <a:cubicBezTo>
                    <a:pt x="265" y="451"/>
                    <a:pt x="362" y="417"/>
                    <a:pt x="442" y="417"/>
                  </a:cubicBezTo>
                  <a:cubicBezTo>
                    <a:pt x="470" y="417"/>
                    <a:pt x="496" y="421"/>
                    <a:pt x="518" y="432"/>
                  </a:cubicBezTo>
                  <a:cubicBezTo>
                    <a:pt x="550" y="430"/>
                    <a:pt x="582" y="429"/>
                    <a:pt x="613" y="429"/>
                  </a:cubicBezTo>
                  <a:cubicBezTo>
                    <a:pt x="707" y="429"/>
                    <a:pt x="795" y="437"/>
                    <a:pt x="881" y="437"/>
                  </a:cubicBezTo>
                  <a:cubicBezTo>
                    <a:pt x="996" y="437"/>
                    <a:pt x="1105" y="422"/>
                    <a:pt x="1214" y="353"/>
                  </a:cubicBezTo>
                  <a:cubicBezTo>
                    <a:pt x="1274" y="333"/>
                    <a:pt x="1314" y="333"/>
                    <a:pt x="1374" y="333"/>
                  </a:cubicBezTo>
                  <a:cubicBezTo>
                    <a:pt x="1458" y="276"/>
                    <a:pt x="1538" y="256"/>
                    <a:pt x="1616" y="256"/>
                  </a:cubicBezTo>
                  <a:cubicBezTo>
                    <a:pt x="1703" y="256"/>
                    <a:pt x="1787" y="282"/>
                    <a:pt x="1871" y="313"/>
                  </a:cubicBezTo>
                  <a:cubicBezTo>
                    <a:pt x="1950" y="313"/>
                    <a:pt x="2010" y="293"/>
                    <a:pt x="2070" y="233"/>
                  </a:cubicBezTo>
                  <a:cubicBezTo>
                    <a:pt x="2070" y="233"/>
                    <a:pt x="2090" y="214"/>
                    <a:pt x="2090" y="154"/>
                  </a:cubicBezTo>
                  <a:cubicBezTo>
                    <a:pt x="2110" y="114"/>
                    <a:pt x="2090" y="54"/>
                    <a:pt x="2050" y="34"/>
                  </a:cubicBezTo>
                  <a:cubicBezTo>
                    <a:pt x="1857" y="12"/>
                    <a:pt x="1662" y="0"/>
                    <a:pt x="1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8207;p9">
              <a:extLst>
                <a:ext uri="{FF2B5EF4-FFF2-40B4-BE49-F238E27FC236}">
                  <a16:creationId xmlns:a16="http://schemas.microsoft.com/office/drawing/2014/main" id="{E4F911BF-DCFA-4486-8B73-2D475F866566}"/>
                </a:ext>
              </a:extLst>
            </p:cNvPr>
            <p:cNvSpPr/>
            <p:nvPr/>
          </p:nvSpPr>
          <p:spPr>
            <a:xfrm>
              <a:off x="5104250" y="4234200"/>
              <a:ext cx="31850" cy="15100"/>
            </a:xfrm>
            <a:custGeom>
              <a:avLst/>
              <a:gdLst/>
              <a:ahLst/>
              <a:cxnLst/>
              <a:rect l="l" t="t" r="r" b="b"/>
              <a:pathLst>
                <a:path w="1274" h="604" extrusionOk="0">
                  <a:moveTo>
                    <a:pt x="1077" y="0"/>
                  </a:moveTo>
                  <a:cubicBezTo>
                    <a:pt x="1015" y="0"/>
                    <a:pt x="956" y="25"/>
                    <a:pt x="896" y="75"/>
                  </a:cubicBezTo>
                  <a:cubicBezTo>
                    <a:pt x="836" y="71"/>
                    <a:pt x="777" y="69"/>
                    <a:pt x="718" y="69"/>
                  </a:cubicBezTo>
                  <a:cubicBezTo>
                    <a:pt x="466" y="69"/>
                    <a:pt x="227" y="112"/>
                    <a:pt x="1" y="274"/>
                  </a:cubicBezTo>
                  <a:lnTo>
                    <a:pt x="1" y="393"/>
                  </a:lnTo>
                  <a:cubicBezTo>
                    <a:pt x="125" y="563"/>
                    <a:pt x="276" y="604"/>
                    <a:pt x="434" y="604"/>
                  </a:cubicBezTo>
                  <a:cubicBezTo>
                    <a:pt x="553" y="604"/>
                    <a:pt x="677" y="581"/>
                    <a:pt x="796" y="572"/>
                  </a:cubicBezTo>
                  <a:cubicBezTo>
                    <a:pt x="1035" y="473"/>
                    <a:pt x="1274" y="373"/>
                    <a:pt x="1274" y="75"/>
                  </a:cubicBezTo>
                  <a:cubicBezTo>
                    <a:pt x="1204" y="25"/>
                    <a:pt x="1140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8208;p9">
              <a:extLst>
                <a:ext uri="{FF2B5EF4-FFF2-40B4-BE49-F238E27FC236}">
                  <a16:creationId xmlns:a16="http://schemas.microsoft.com/office/drawing/2014/main" id="{89C60B1D-435D-4355-8DD5-112F12E6284F}"/>
                </a:ext>
              </a:extLst>
            </p:cNvPr>
            <p:cNvSpPr/>
            <p:nvPr/>
          </p:nvSpPr>
          <p:spPr>
            <a:xfrm>
              <a:off x="5040600" y="4244500"/>
              <a:ext cx="26375" cy="8475"/>
            </a:xfrm>
            <a:custGeom>
              <a:avLst/>
              <a:gdLst/>
              <a:ahLst/>
              <a:cxnLst/>
              <a:rect l="l" t="t" r="r" b="b"/>
              <a:pathLst>
                <a:path w="1055" h="339" extrusionOk="0">
                  <a:moveTo>
                    <a:pt x="160" y="1"/>
                  </a:moveTo>
                  <a:cubicBezTo>
                    <a:pt x="0" y="200"/>
                    <a:pt x="199" y="259"/>
                    <a:pt x="299" y="339"/>
                  </a:cubicBezTo>
                  <a:lnTo>
                    <a:pt x="975" y="339"/>
                  </a:lnTo>
                  <a:cubicBezTo>
                    <a:pt x="975" y="339"/>
                    <a:pt x="995" y="339"/>
                    <a:pt x="1035" y="299"/>
                  </a:cubicBezTo>
                  <a:cubicBezTo>
                    <a:pt x="1055" y="279"/>
                    <a:pt x="1055" y="259"/>
                    <a:pt x="995" y="200"/>
                  </a:cubicBezTo>
                  <a:cubicBezTo>
                    <a:pt x="816" y="180"/>
                    <a:pt x="637" y="240"/>
                    <a:pt x="498" y="41"/>
                  </a:cubicBezTo>
                  <a:cubicBezTo>
                    <a:pt x="378" y="41"/>
                    <a:pt x="259" y="4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8209;p9">
              <a:extLst>
                <a:ext uri="{FF2B5EF4-FFF2-40B4-BE49-F238E27FC236}">
                  <a16:creationId xmlns:a16="http://schemas.microsoft.com/office/drawing/2014/main" id="{184D72DA-5196-41E9-AC33-9DC90224053F}"/>
                </a:ext>
              </a:extLst>
            </p:cNvPr>
            <p:cNvSpPr/>
            <p:nvPr/>
          </p:nvSpPr>
          <p:spPr>
            <a:xfrm>
              <a:off x="5144050" y="4227050"/>
              <a:ext cx="17425" cy="9250"/>
            </a:xfrm>
            <a:custGeom>
              <a:avLst/>
              <a:gdLst/>
              <a:ahLst/>
              <a:cxnLst/>
              <a:rect l="l" t="t" r="r" b="b"/>
              <a:pathLst>
                <a:path w="697" h="370" extrusionOk="0">
                  <a:moveTo>
                    <a:pt x="363" y="0"/>
                  </a:moveTo>
                  <a:cubicBezTo>
                    <a:pt x="244" y="0"/>
                    <a:pt x="122" y="60"/>
                    <a:pt x="0" y="182"/>
                  </a:cubicBezTo>
                  <a:cubicBezTo>
                    <a:pt x="20" y="202"/>
                    <a:pt x="20" y="261"/>
                    <a:pt x="40" y="281"/>
                  </a:cubicBezTo>
                  <a:cubicBezTo>
                    <a:pt x="106" y="334"/>
                    <a:pt x="173" y="369"/>
                    <a:pt x="251" y="369"/>
                  </a:cubicBezTo>
                  <a:cubicBezTo>
                    <a:pt x="290" y="369"/>
                    <a:pt x="332" y="361"/>
                    <a:pt x="378" y="341"/>
                  </a:cubicBezTo>
                  <a:cubicBezTo>
                    <a:pt x="438" y="202"/>
                    <a:pt x="577" y="202"/>
                    <a:pt x="696" y="162"/>
                  </a:cubicBezTo>
                  <a:cubicBezTo>
                    <a:pt x="589" y="55"/>
                    <a:pt x="478" y="0"/>
                    <a:pt x="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8210;p9">
              <a:extLst>
                <a:ext uri="{FF2B5EF4-FFF2-40B4-BE49-F238E27FC236}">
                  <a16:creationId xmlns:a16="http://schemas.microsoft.com/office/drawing/2014/main" id="{84C0DD5F-E0B5-4223-A2A9-9E126E9AA0B1}"/>
                </a:ext>
              </a:extLst>
            </p:cNvPr>
            <p:cNvSpPr/>
            <p:nvPr/>
          </p:nvSpPr>
          <p:spPr>
            <a:xfrm>
              <a:off x="5029150" y="4245500"/>
              <a:ext cx="18425" cy="7975"/>
            </a:xfrm>
            <a:custGeom>
              <a:avLst/>
              <a:gdLst/>
              <a:ahLst/>
              <a:cxnLst/>
              <a:rect l="l" t="t" r="r" b="b"/>
              <a:pathLst>
                <a:path w="737" h="319" extrusionOk="0">
                  <a:moveTo>
                    <a:pt x="598" y="1"/>
                  </a:moveTo>
                  <a:cubicBezTo>
                    <a:pt x="419" y="40"/>
                    <a:pt x="220" y="120"/>
                    <a:pt x="1" y="160"/>
                  </a:cubicBezTo>
                  <a:cubicBezTo>
                    <a:pt x="21" y="219"/>
                    <a:pt x="21" y="259"/>
                    <a:pt x="21" y="319"/>
                  </a:cubicBezTo>
                  <a:lnTo>
                    <a:pt x="737" y="319"/>
                  </a:lnTo>
                  <a:cubicBezTo>
                    <a:pt x="697" y="200"/>
                    <a:pt x="638" y="100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8211;p9">
              <a:extLst>
                <a:ext uri="{FF2B5EF4-FFF2-40B4-BE49-F238E27FC236}">
                  <a16:creationId xmlns:a16="http://schemas.microsoft.com/office/drawing/2014/main" id="{2ED890C8-8694-472C-8373-4888D61A1167}"/>
                </a:ext>
              </a:extLst>
            </p:cNvPr>
            <p:cNvSpPr/>
            <p:nvPr/>
          </p:nvSpPr>
          <p:spPr>
            <a:xfrm>
              <a:off x="5126625" y="4231500"/>
              <a:ext cx="17450" cy="6700"/>
            </a:xfrm>
            <a:custGeom>
              <a:avLst/>
              <a:gdLst/>
              <a:ahLst/>
              <a:cxnLst/>
              <a:rect l="l" t="t" r="r" b="b"/>
              <a:pathLst>
                <a:path w="698" h="268" extrusionOk="0">
                  <a:moveTo>
                    <a:pt x="396" y="1"/>
                  </a:moveTo>
                  <a:cubicBezTo>
                    <a:pt x="247" y="1"/>
                    <a:pt x="109" y="26"/>
                    <a:pt x="1" y="183"/>
                  </a:cubicBezTo>
                  <a:cubicBezTo>
                    <a:pt x="100" y="183"/>
                    <a:pt x="200" y="203"/>
                    <a:pt x="299" y="203"/>
                  </a:cubicBezTo>
                  <a:cubicBezTo>
                    <a:pt x="376" y="241"/>
                    <a:pt x="452" y="267"/>
                    <a:pt x="518" y="267"/>
                  </a:cubicBezTo>
                  <a:cubicBezTo>
                    <a:pt x="622" y="267"/>
                    <a:pt x="697" y="199"/>
                    <a:pt x="697" y="4"/>
                  </a:cubicBezTo>
                  <a:lnTo>
                    <a:pt x="697" y="4"/>
                  </a:lnTo>
                  <a:cubicBezTo>
                    <a:pt x="670" y="6"/>
                    <a:pt x="643" y="6"/>
                    <a:pt x="615" y="6"/>
                  </a:cubicBezTo>
                  <a:cubicBezTo>
                    <a:pt x="541" y="6"/>
                    <a:pt x="467" y="1"/>
                    <a:pt x="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8212;p9">
              <a:extLst>
                <a:ext uri="{FF2B5EF4-FFF2-40B4-BE49-F238E27FC236}">
                  <a16:creationId xmlns:a16="http://schemas.microsoft.com/office/drawing/2014/main" id="{5126B7E7-39C2-47C7-81A3-EF595EBE46D9}"/>
                </a:ext>
              </a:extLst>
            </p:cNvPr>
            <p:cNvSpPr/>
            <p:nvPr/>
          </p:nvSpPr>
          <p:spPr>
            <a:xfrm>
              <a:off x="4745700" y="4204725"/>
              <a:ext cx="15925" cy="6000"/>
            </a:xfrm>
            <a:custGeom>
              <a:avLst/>
              <a:gdLst/>
              <a:ahLst/>
              <a:cxnLst/>
              <a:rect l="l" t="t" r="r" b="b"/>
              <a:pathLst>
                <a:path w="637" h="240" extrusionOk="0">
                  <a:moveTo>
                    <a:pt x="139" y="0"/>
                  </a:moveTo>
                  <a:cubicBezTo>
                    <a:pt x="100" y="60"/>
                    <a:pt x="40" y="120"/>
                    <a:pt x="0" y="179"/>
                  </a:cubicBezTo>
                  <a:cubicBezTo>
                    <a:pt x="100" y="199"/>
                    <a:pt x="219" y="199"/>
                    <a:pt x="318" y="239"/>
                  </a:cubicBezTo>
                  <a:cubicBezTo>
                    <a:pt x="458" y="199"/>
                    <a:pt x="597" y="199"/>
                    <a:pt x="637" y="60"/>
                  </a:cubicBezTo>
                  <a:cubicBezTo>
                    <a:pt x="458" y="20"/>
                    <a:pt x="318" y="2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8213;p9">
              <a:extLst>
                <a:ext uri="{FF2B5EF4-FFF2-40B4-BE49-F238E27FC236}">
                  <a16:creationId xmlns:a16="http://schemas.microsoft.com/office/drawing/2014/main" id="{154FA49F-ED24-41C0-A333-AF806C0B7EA1}"/>
                </a:ext>
              </a:extLst>
            </p:cNvPr>
            <p:cNvSpPr/>
            <p:nvPr/>
          </p:nvSpPr>
          <p:spPr>
            <a:xfrm>
              <a:off x="4709375" y="4217925"/>
              <a:ext cx="10975" cy="8700"/>
            </a:xfrm>
            <a:custGeom>
              <a:avLst/>
              <a:gdLst/>
              <a:ahLst/>
              <a:cxnLst/>
              <a:rect l="l" t="t" r="r" b="b"/>
              <a:pathLst>
                <a:path w="439" h="348" extrusionOk="0">
                  <a:moveTo>
                    <a:pt x="186" y="1"/>
                  </a:moveTo>
                  <a:cubicBezTo>
                    <a:pt x="113" y="1"/>
                    <a:pt x="46" y="79"/>
                    <a:pt x="1" y="169"/>
                  </a:cubicBezTo>
                  <a:lnTo>
                    <a:pt x="180" y="348"/>
                  </a:lnTo>
                  <a:cubicBezTo>
                    <a:pt x="200" y="248"/>
                    <a:pt x="439" y="169"/>
                    <a:pt x="260" y="29"/>
                  </a:cubicBezTo>
                  <a:cubicBezTo>
                    <a:pt x="235" y="10"/>
                    <a:pt x="210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8214;p9">
              <a:extLst>
                <a:ext uri="{FF2B5EF4-FFF2-40B4-BE49-F238E27FC236}">
                  <a16:creationId xmlns:a16="http://schemas.microsoft.com/office/drawing/2014/main" id="{B1B6797E-EB01-4FD4-80B7-54DD2B6510FB}"/>
                </a:ext>
              </a:extLst>
            </p:cNvPr>
            <p:cNvSpPr/>
            <p:nvPr/>
          </p:nvSpPr>
          <p:spPr>
            <a:xfrm>
              <a:off x="4469100" y="4104350"/>
              <a:ext cx="30450" cy="11000"/>
            </a:xfrm>
            <a:custGeom>
              <a:avLst/>
              <a:gdLst/>
              <a:ahLst/>
              <a:cxnLst/>
              <a:rect l="l" t="t" r="r" b="b"/>
              <a:pathLst>
                <a:path w="1218" h="440" extrusionOk="0">
                  <a:moveTo>
                    <a:pt x="1035" y="1"/>
                  </a:moveTo>
                  <a:cubicBezTo>
                    <a:pt x="677" y="1"/>
                    <a:pt x="365" y="179"/>
                    <a:pt x="24" y="196"/>
                  </a:cubicBezTo>
                  <a:cubicBezTo>
                    <a:pt x="1" y="390"/>
                    <a:pt x="56" y="440"/>
                    <a:pt x="142" y="440"/>
                  </a:cubicBezTo>
                  <a:cubicBezTo>
                    <a:pt x="205" y="440"/>
                    <a:pt x="285" y="412"/>
                    <a:pt x="362" y="395"/>
                  </a:cubicBezTo>
                  <a:cubicBezTo>
                    <a:pt x="481" y="375"/>
                    <a:pt x="581" y="375"/>
                    <a:pt x="680" y="335"/>
                  </a:cubicBezTo>
                  <a:cubicBezTo>
                    <a:pt x="760" y="295"/>
                    <a:pt x="819" y="236"/>
                    <a:pt x="879" y="196"/>
                  </a:cubicBezTo>
                  <a:cubicBezTo>
                    <a:pt x="1018" y="176"/>
                    <a:pt x="1158" y="196"/>
                    <a:pt x="1217" y="17"/>
                  </a:cubicBezTo>
                  <a:cubicBezTo>
                    <a:pt x="1155" y="6"/>
                    <a:pt x="1095" y="1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8215;p9">
              <a:extLst>
                <a:ext uri="{FF2B5EF4-FFF2-40B4-BE49-F238E27FC236}">
                  <a16:creationId xmlns:a16="http://schemas.microsoft.com/office/drawing/2014/main" id="{3ADD77DB-EC61-437F-9978-4F0CE8489801}"/>
                </a:ext>
              </a:extLst>
            </p:cNvPr>
            <p:cNvSpPr/>
            <p:nvPr/>
          </p:nvSpPr>
          <p:spPr>
            <a:xfrm>
              <a:off x="4460225" y="4109250"/>
              <a:ext cx="17925" cy="8750"/>
            </a:xfrm>
            <a:custGeom>
              <a:avLst/>
              <a:gdLst/>
              <a:ahLst/>
              <a:cxnLst/>
              <a:rect l="l" t="t" r="r" b="b"/>
              <a:pathLst>
                <a:path w="717" h="350" extrusionOk="0">
                  <a:moveTo>
                    <a:pt x="379" y="0"/>
                  </a:moveTo>
                  <a:cubicBezTo>
                    <a:pt x="220" y="40"/>
                    <a:pt x="40" y="99"/>
                    <a:pt x="1" y="298"/>
                  </a:cubicBezTo>
                  <a:cubicBezTo>
                    <a:pt x="90" y="339"/>
                    <a:pt x="182" y="350"/>
                    <a:pt x="277" y="350"/>
                  </a:cubicBezTo>
                  <a:cubicBezTo>
                    <a:pt x="388" y="350"/>
                    <a:pt x="504" y="335"/>
                    <a:pt x="624" y="335"/>
                  </a:cubicBezTo>
                  <a:cubicBezTo>
                    <a:pt x="655" y="335"/>
                    <a:pt x="686" y="336"/>
                    <a:pt x="717" y="338"/>
                  </a:cubicBezTo>
                  <a:cubicBezTo>
                    <a:pt x="697" y="298"/>
                    <a:pt x="717" y="239"/>
                    <a:pt x="717" y="199"/>
                  </a:cubicBezTo>
                  <a:cubicBezTo>
                    <a:pt x="597" y="139"/>
                    <a:pt x="418" y="17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8216;p9">
              <a:extLst>
                <a:ext uri="{FF2B5EF4-FFF2-40B4-BE49-F238E27FC236}">
                  <a16:creationId xmlns:a16="http://schemas.microsoft.com/office/drawing/2014/main" id="{699311DD-8C46-4A7E-A88E-197C7DCE6D11}"/>
                </a:ext>
              </a:extLst>
            </p:cNvPr>
            <p:cNvSpPr/>
            <p:nvPr/>
          </p:nvSpPr>
          <p:spPr>
            <a:xfrm>
              <a:off x="4403525" y="4122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cubicBezTo>
                    <a:pt x="100" y="60"/>
                    <a:pt x="61" y="100"/>
                    <a:pt x="1" y="159"/>
                  </a:cubicBezTo>
                  <a:cubicBezTo>
                    <a:pt x="61" y="100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8217;p9">
              <a:extLst>
                <a:ext uri="{FF2B5EF4-FFF2-40B4-BE49-F238E27FC236}">
                  <a16:creationId xmlns:a16="http://schemas.microsoft.com/office/drawing/2014/main" id="{9FBC37CD-B83A-4E3B-BEAF-792B9BE53960}"/>
                </a:ext>
              </a:extLst>
            </p:cNvPr>
            <p:cNvSpPr/>
            <p:nvPr/>
          </p:nvSpPr>
          <p:spPr>
            <a:xfrm>
              <a:off x="4885425" y="439470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1" y="0"/>
                  </a:moveTo>
                  <a:cubicBezTo>
                    <a:pt x="100" y="120"/>
                    <a:pt x="220" y="140"/>
                    <a:pt x="379" y="140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8218;p9">
              <a:extLst>
                <a:ext uri="{FF2B5EF4-FFF2-40B4-BE49-F238E27FC236}">
                  <a16:creationId xmlns:a16="http://schemas.microsoft.com/office/drawing/2014/main" id="{40D9AD7A-00E6-4E4B-AC70-B8B7F131D911}"/>
                </a:ext>
              </a:extLst>
            </p:cNvPr>
            <p:cNvSpPr/>
            <p:nvPr/>
          </p:nvSpPr>
          <p:spPr>
            <a:xfrm>
              <a:off x="5315125" y="4249475"/>
              <a:ext cx="54725" cy="13300"/>
            </a:xfrm>
            <a:custGeom>
              <a:avLst/>
              <a:gdLst/>
              <a:ahLst/>
              <a:cxnLst/>
              <a:rect l="l" t="t" r="r" b="b"/>
              <a:pathLst>
                <a:path w="2189" h="532" extrusionOk="0">
                  <a:moveTo>
                    <a:pt x="2109" y="1"/>
                  </a:moveTo>
                  <a:lnTo>
                    <a:pt x="2109" y="1"/>
                  </a:lnTo>
                  <a:cubicBezTo>
                    <a:pt x="1393" y="41"/>
                    <a:pt x="657" y="80"/>
                    <a:pt x="0" y="339"/>
                  </a:cubicBezTo>
                  <a:cubicBezTo>
                    <a:pt x="124" y="432"/>
                    <a:pt x="262" y="452"/>
                    <a:pt x="403" y="452"/>
                  </a:cubicBezTo>
                  <a:cubicBezTo>
                    <a:pt x="517" y="452"/>
                    <a:pt x="633" y="439"/>
                    <a:pt x="743" y="439"/>
                  </a:cubicBezTo>
                  <a:cubicBezTo>
                    <a:pt x="847" y="439"/>
                    <a:pt x="946" y="451"/>
                    <a:pt x="1035" y="498"/>
                  </a:cubicBezTo>
                  <a:cubicBezTo>
                    <a:pt x="1087" y="522"/>
                    <a:pt x="1136" y="532"/>
                    <a:pt x="1182" y="532"/>
                  </a:cubicBezTo>
                  <a:cubicBezTo>
                    <a:pt x="1329" y="532"/>
                    <a:pt x="1446" y="430"/>
                    <a:pt x="1552" y="339"/>
                  </a:cubicBezTo>
                  <a:lnTo>
                    <a:pt x="1751" y="339"/>
                  </a:lnTo>
                  <a:cubicBezTo>
                    <a:pt x="1890" y="239"/>
                    <a:pt x="2188" y="299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8219;p9">
              <a:extLst>
                <a:ext uri="{FF2B5EF4-FFF2-40B4-BE49-F238E27FC236}">
                  <a16:creationId xmlns:a16="http://schemas.microsoft.com/office/drawing/2014/main" id="{1A860EE8-1DD6-4687-A802-5543BE475A9E}"/>
                </a:ext>
              </a:extLst>
            </p:cNvPr>
            <p:cNvSpPr/>
            <p:nvPr/>
          </p:nvSpPr>
          <p:spPr>
            <a:xfrm>
              <a:off x="5312625" y="4257800"/>
              <a:ext cx="28375" cy="9725"/>
            </a:xfrm>
            <a:custGeom>
              <a:avLst/>
              <a:gdLst/>
              <a:ahLst/>
              <a:cxnLst/>
              <a:rect l="l" t="t" r="r" b="b"/>
              <a:pathLst>
                <a:path w="1135" h="389" extrusionOk="0">
                  <a:moveTo>
                    <a:pt x="722" y="0"/>
                  </a:moveTo>
                  <a:cubicBezTo>
                    <a:pt x="580" y="0"/>
                    <a:pt x="433" y="30"/>
                    <a:pt x="290" y="30"/>
                  </a:cubicBezTo>
                  <a:cubicBezTo>
                    <a:pt x="226" y="30"/>
                    <a:pt x="162" y="24"/>
                    <a:pt x="100" y="6"/>
                  </a:cubicBezTo>
                  <a:cubicBezTo>
                    <a:pt x="1" y="125"/>
                    <a:pt x="1" y="245"/>
                    <a:pt x="100" y="344"/>
                  </a:cubicBezTo>
                  <a:cubicBezTo>
                    <a:pt x="120" y="374"/>
                    <a:pt x="150" y="389"/>
                    <a:pt x="180" y="389"/>
                  </a:cubicBezTo>
                  <a:cubicBezTo>
                    <a:pt x="210" y="389"/>
                    <a:pt x="240" y="374"/>
                    <a:pt x="259" y="344"/>
                  </a:cubicBezTo>
                  <a:cubicBezTo>
                    <a:pt x="366" y="254"/>
                    <a:pt x="486" y="238"/>
                    <a:pt x="610" y="238"/>
                  </a:cubicBezTo>
                  <a:cubicBezTo>
                    <a:pt x="677" y="238"/>
                    <a:pt x="745" y="243"/>
                    <a:pt x="813" y="243"/>
                  </a:cubicBezTo>
                  <a:cubicBezTo>
                    <a:pt x="924" y="243"/>
                    <a:pt x="1033" y="230"/>
                    <a:pt x="1135" y="165"/>
                  </a:cubicBezTo>
                  <a:cubicBezTo>
                    <a:pt x="1010" y="33"/>
                    <a:pt x="869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8220;p9">
              <a:extLst>
                <a:ext uri="{FF2B5EF4-FFF2-40B4-BE49-F238E27FC236}">
                  <a16:creationId xmlns:a16="http://schemas.microsoft.com/office/drawing/2014/main" id="{50DF0B42-2649-42EE-A4FD-B3D62236B4E4}"/>
                </a:ext>
              </a:extLst>
            </p:cNvPr>
            <p:cNvSpPr/>
            <p:nvPr/>
          </p:nvSpPr>
          <p:spPr>
            <a:xfrm>
              <a:off x="5371150" y="4244500"/>
              <a:ext cx="23575" cy="9325"/>
            </a:xfrm>
            <a:custGeom>
              <a:avLst/>
              <a:gdLst/>
              <a:ahLst/>
              <a:cxnLst/>
              <a:rect l="l" t="t" r="r" b="b"/>
              <a:pathLst>
                <a:path w="943" h="373" extrusionOk="0">
                  <a:moveTo>
                    <a:pt x="942" y="1"/>
                  </a:moveTo>
                  <a:cubicBezTo>
                    <a:pt x="604" y="1"/>
                    <a:pt x="306" y="1"/>
                    <a:pt x="47" y="180"/>
                  </a:cubicBezTo>
                  <a:cubicBezTo>
                    <a:pt x="1" y="318"/>
                    <a:pt x="38" y="373"/>
                    <a:pt x="139" y="373"/>
                  </a:cubicBezTo>
                  <a:cubicBezTo>
                    <a:pt x="169" y="373"/>
                    <a:pt x="205" y="368"/>
                    <a:pt x="246" y="359"/>
                  </a:cubicBezTo>
                  <a:cubicBezTo>
                    <a:pt x="465" y="299"/>
                    <a:pt x="703" y="240"/>
                    <a:pt x="942" y="18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8221;p9">
              <a:extLst>
                <a:ext uri="{FF2B5EF4-FFF2-40B4-BE49-F238E27FC236}">
                  <a16:creationId xmlns:a16="http://schemas.microsoft.com/office/drawing/2014/main" id="{A93B12A9-A4A2-4CA8-A2CB-76115A91830C}"/>
                </a:ext>
              </a:extLst>
            </p:cNvPr>
            <p:cNvSpPr/>
            <p:nvPr/>
          </p:nvSpPr>
          <p:spPr>
            <a:xfrm>
              <a:off x="5359875" y="4248975"/>
              <a:ext cx="17425" cy="12925"/>
            </a:xfrm>
            <a:custGeom>
              <a:avLst/>
              <a:gdLst/>
              <a:ahLst/>
              <a:cxnLst/>
              <a:rect l="l" t="t" r="r" b="b"/>
              <a:pathLst>
                <a:path w="697" h="517" extrusionOk="0">
                  <a:moveTo>
                    <a:pt x="498" y="1"/>
                  </a:moveTo>
                  <a:cubicBezTo>
                    <a:pt x="438" y="1"/>
                    <a:pt x="398" y="21"/>
                    <a:pt x="339" y="21"/>
                  </a:cubicBezTo>
                  <a:cubicBezTo>
                    <a:pt x="219" y="120"/>
                    <a:pt x="120" y="259"/>
                    <a:pt x="1" y="359"/>
                  </a:cubicBezTo>
                  <a:cubicBezTo>
                    <a:pt x="136" y="421"/>
                    <a:pt x="281" y="516"/>
                    <a:pt x="410" y="516"/>
                  </a:cubicBezTo>
                  <a:cubicBezTo>
                    <a:pt x="527" y="516"/>
                    <a:pt x="630" y="437"/>
                    <a:pt x="697" y="180"/>
                  </a:cubicBezTo>
                  <a:cubicBezTo>
                    <a:pt x="617" y="120"/>
                    <a:pt x="558" y="6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8222;p9">
              <a:extLst>
                <a:ext uri="{FF2B5EF4-FFF2-40B4-BE49-F238E27FC236}">
                  <a16:creationId xmlns:a16="http://schemas.microsoft.com/office/drawing/2014/main" id="{A8BA8927-935A-4199-BB26-C31A05178A0A}"/>
                </a:ext>
              </a:extLst>
            </p:cNvPr>
            <p:cNvSpPr/>
            <p:nvPr/>
          </p:nvSpPr>
          <p:spPr>
            <a:xfrm>
              <a:off x="5407625" y="4244500"/>
              <a:ext cx="25875" cy="4875"/>
            </a:xfrm>
            <a:custGeom>
              <a:avLst/>
              <a:gdLst/>
              <a:ahLst/>
              <a:cxnLst/>
              <a:rect l="l" t="t" r="r" b="b"/>
              <a:pathLst>
                <a:path w="1035" h="195" extrusionOk="0">
                  <a:moveTo>
                    <a:pt x="510" y="1"/>
                  </a:moveTo>
                  <a:cubicBezTo>
                    <a:pt x="334" y="1"/>
                    <a:pt x="159" y="31"/>
                    <a:pt x="0" y="180"/>
                  </a:cubicBezTo>
                  <a:cubicBezTo>
                    <a:pt x="38" y="175"/>
                    <a:pt x="76" y="174"/>
                    <a:pt x="115" y="174"/>
                  </a:cubicBezTo>
                  <a:cubicBezTo>
                    <a:pt x="251" y="174"/>
                    <a:pt x="393" y="195"/>
                    <a:pt x="532" y="195"/>
                  </a:cubicBezTo>
                  <a:cubicBezTo>
                    <a:pt x="711" y="195"/>
                    <a:pt x="886" y="160"/>
                    <a:pt x="1035" y="1"/>
                  </a:cubicBezTo>
                  <a:lnTo>
                    <a:pt x="1035" y="1"/>
                  </a:lnTo>
                  <a:cubicBezTo>
                    <a:pt x="978" y="11"/>
                    <a:pt x="921" y="14"/>
                    <a:pt x="863" y="14"/>
                  </a:cubicBezTo>
                  <a:cubicBezTo>
                    <a:pt x="747" y="14"/>
                    <a:pt x="628" y="1"/>
                    <a:pt x="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8223;p9">
              <a:extLst>
                <a:ext uri="{FF2B5EF4-FFF2-40B4-BE49-F238E27FC236}">
                  <a16:creationId xmlns:a16="http://schemas.microsoft.com/office/drawing/2014/main" id="{A66FA7E3-7265-43A3-9266-D4BAF7C9EF1E}"/>
                </a:ext>
              </a:extLst>
            </p:cNvPr>
            <p:cNvSpPr/>
            <p:nvPr/>
          </p:nvSpPr>
          <p:spPr>
            <a:xfrm>
              <a:off x="5341475" y="4257450"/>
              <a:ext cx="13450" cy="9150"/>
            </a:xfrm>
            <a:custGeom>
              <a:avLst/>
              <a:gdLst/>
              <a:ahLst/>
              <a:cxnLst/>
              <a:rect l="l" t="t" r="r" b="b"/>
              <a:pathLst>
                <a:path w="538" h="366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60"/>
                    <a:pt x="180" y="139"/>
                    <a:pt x="1" y="179"/>
                  </a:cubicBezTo>
                  <a:cubicBezTo>
                    <a:pt x="117" y="303"/>
                    <a:pt x="215" y="366"/>
                    <a:pt x="297" y="366"/>
                  </a:cubicBezTo>
                  <a:cubicBezTo>
                    <a:pt x="411" y="366"/>
                    <a:pt x="491" y="244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8224;p9">
              <a:extLst>
                <a:ext uri="{FF2B5EF4-FFF2-40B4-BE49-F238E27FC236}">
                  <a16:creationId xmlns:a16="http://schemas.microsoft.com/office/drawing/2014/main" id="{28D065E8-0625-48FA-99D5-E10F14CFABD8}"/>
                </a:ext>
              </a:extLst>
            </p:cNvPr>
            <p:cNvSpPr/>
            <p:nvPr/>
          </p:nvSpPr>
          <p:spPr>
            <a:xfrm>
              <a:off x="5315625" y="426687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cubicBezTo>
                    <a:pt x="40" y="61"/>
                    <a:pt x="100" y="100"/>
                    <a:pt x="179" y="16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8225;p9">
              <a:extLst>
                <a:ext uri="{FF2B5EF4-FFF2-40B4-BE49-F238E27FC236}">
                  <a16:creationId xmlns:a16="http://schemas.microsoft.com/office/drawing/2014/main" id="{5BB0FB7B-534F-4BC4-8B13-9B7999B3FA33}"/>
                </a:ext>
              </a:extLst>
            </p:cNvPr>
            <p:cNvSpPr/>
            <p:nvPr/>
          </p:nvSpPr>
          <p:spPr>
            <a:xfrm>
              <a:off x="5223125" y="4521325"/>
              <a:ext cx="97500" cy="18125"/>
            </a:xfrm>
            <a:custGeom>
              <a:avLst/>
              <a:gdLst/>
              <a:ahLst/>
              <a:cxnLst/>
              <a:rect l="l" t="t" r="r" b="b"/>
              <a:pathLst>
                <a:path w="3900" h="725" extrusionOk="0">
                  <a:moveTo>
                    <a:pt x="3283" y="0"/>
                  </a:moveTo>
                  <a:cubicBezTo>
                    <a:pt x="2990" y="0"/>
                    <a:pt x="2715" y="135"/>
                    <a:pt x="2427" y="167"/>
                  </a:cubicBezTo>
                  <a:cubicBezTo>
                    <a:pt x="2407" y="147"/>
                    <a:pt x="2377" y="137"/>
                    <a:pt x="2345" y="137"/>
                  </a:cubicBezTo>
                  <a:cubicBezTo>
                    <a:pt x="2313" y="137"/>
                    <a:pt x="2278" y="147"/>
                    <a:pt x="2248" y="167"/>
                  </a:cubicBezTo>
                  <a:cubicBezTo>
                    <a:pt x="2149" y="267"/>
                    <a:pt x="2009" y="247"/>
                    <a:pt x="1910" y="326"/>
                  </a:cubicBezTo>
                  <a:lnTo>
                    <a:pt x="1731" y="326"/>
                  </a:lnTo>
                  <a:cubicBezTo>
                    <a:pt x="1552" y="326"/>
                    <a:pt x="1393" y="346"/>
                    <a:pt x="1214" y="346"/>
                  </a:cubicBezTo>
                  <a:cubicBezTo>
                    <a:pt x="1123" y="437"/>
                    <a:pt x="1012" y="444"/>
                    <a:pt x="901" y="444"/>
                  </a:cubicBezTo>
                  <a:cubicBezTo>
                    <a:pt x="882" y="444"/>
                    <a:pt x="864" y="444"/>
                    <a:pt x="845" y="444"/>
                  </a:cubicBezTo>
                  <a:cubicBezTo>
                    <a:pt x="780" y="444"/>
                    <a:pt x="716" y="446"/>
                    <a:pt x="657" y="466"/>
                  </a:cubicBezTo>
                  <a:lnTo>
                    <a:pt x="537" y="466"/>
                  </a:lnTo>
                  <a:cubicBezTo>
                    <a:pt x="458" y="446"/>
                    <a:pt x="398" y="406"/>
                    <a:pt x="338" y="346"/>
                  </a:cubicBezTo>
                  <a:cubicBezTo>
                    <a:pt x="219" y="406"/>
                    <a:pt x="119" y="466"/>
                    <a:pt x="0" y="525"/>
                  </a:cubicBezTo>
                  <a:cubicBezTo>
                    <a:pt x="90" y="682"/>
                    <a:pt x="237" y="700"/>
                    <a:pt x="390" y="700"/>
                  </a:cubicBezTo>
                  <a:cubicBezTo>
                    <a:pt x="435" y="700"/>
                    <a:pt x="481" y="699"/>
                    <a:pt x="527" y="699"/>
                  </a:cubicBezTo>
                  <a:cubicBezTo>
                    <a:pt x="600" y="699"/>
                    <a:pt x="672" y="703"/>
                    <a:pt x="736" y="724"/>
                  </a:cubicBezTo>
                  <a:cubicBezTo>
                    <a:pt x="1830" y="704"/>
                    <a:pt x="2885" y="426"/>
                    <a:pt x="3899" y="207"/>
                  </a:cubicBezTo>
                  <a:cubicBezTo>
                    <a:pt x="3740" y="167"/>
                    <a:pt x="3601" y="167"/>
                    <a:pt x="3501" y="28"/>
                  </a:cubicBezTo>
                  <a:cubicBezTo>
                    <a:pt x="3427" y="8"/>
                    <a:pt x="3354" y="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8226;p9">
              <a:extLst>
                <a:ext uri="{FF2B5EF4-FFF2-40B4-BE49-F238E27FC236}">
                  <a16:creationId xmlns:a16="http://schemas.microsoft.com/office/drawing/2014/main" id="{C30E8CE3-01E1-4E4B-8E20-1189D268418C}"/>
                </a:ext>
              </a:extLst>
            </p:cNvPr>
            <p:cNvSpPr/>
            <p:nvPr/>
          </p:nvSpPr>
          <p:spPr>
            <a:xfrm>
              <a:off x="5381250" y="4498150"/>
              <a:ext cx="16950" cy="5200"/>
            </a:xfrm>
            <a:custGeom>
              <a:avLst/>
              <a:gdLst/>
              <a:ahLst/>
              <a:cxnLst/>
              <a:rect l="l" t="t" r="r" b="b"/>
              <a:pathLst>
                <a:path w="678" h="208" extrusionOk="0">
                  <a:moveTo>
                    <a:pt x="339" y="0"/>
                  </a:moveTo>
                  <a:cubicBezTo>
                    <a:pt x="200" y="40"/>
                    <a:pt x="100" y="40"/>
                    <a:pt x="1" y="60"/>
                  </a:cubicBezTo>
                  <a:cubicBezTo>
                    <a:pt x="88" y="184"/>
                    <a:pt x="206" y="207"/>
                    <a:pt x="326" y="207"/>
                  </a:cubicBezTo>
                  <a:cubicBezTo>
                    <a:pt x="398" y="207"/>
                    <a:pt x="471" y="199"/>
                    <a:pt x="538" y="199"/>
                  </a:cubicBezTo>
                  <a:cubicBezTo>
                    <a:pt x="578" y="199"/>
                    <a:pt x="618" y="199"/>
                    <a:pt x="677" y="179"/>
                  </a:cubicBezTo>
                  <a:cubicBezTo>
                    <a:pt x="598" y="60"/>
                    <a:pt x="459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8227;p9">
              <a:extLst>
                <a:ext uri="{FF2B5EF4-FFF2-40B4-BE49-F238E27FC236}">
                  <a16:creationId xmlns:a16="http://schemas.microsoft.com/office/drawing/2014/main" id="{9CF94D73-982D-4DD4-BA27-D8CA18C4D6AA}"/>
                </a:ext>
              </a:extLst>
            </p:cNvPr>
            <p:cNvSpPr/>
            <p:nvPr/>
          </p:nvSpPr>
          <p:spPr>
            <a:xfrm>
              <a:off x="5271350" y="45255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359" y="0"/>
                  </a:moveTo>
                  <a:cubicBezTo>
                    <a:pt x="220" y="0"/>
                    <a:pt x="80" y="40"/>
                    <a:pt x="1" y="159"/>
                  </a:cubicBezTo>
                  <a:cubicBezTo>
                    <a:pt x="33" y="163"/>
                    <a:pt x="63" y="166"/>
                    <a:pt x="91" y="166"/>
                  </a:cubicBezTo>
                  <a:cubicBezTo>
                    <a:pt x="206" y="166"/>
                    <a:pt x="295" y="128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8228;p9">
              <a:extLst>
                <a:ext uri="{FF2B5EF4-FFF2-40B4-BE49-F238E27FC236}">
                  <a16:creationId xmlns:a16="http://schemas.microsoft.com/office/drawing/2014/main" id="{15A97DD9-852D-445A-BD73-6181F079B122}"/>
                </a:ext>
              </a:extLst>
            </p:cNvPr>
            <p:cNvSpPr/>
            <p:nvPr/>
          </p:nvSpPr>
          <p:spPr>
            <a:xfrm>
              <a:off x="5359875" y="4510250"/>
              <a:ext cx="3500" cy="2325"/>
            </a:xfrm>
            <a:custGeom>
              <a:avLst/>
              <a:gdLst/>
              <a:ahLst/>
              <a:cxnLst/>
              <a:rect l="l" t="t" r="r" b="b"/>
              <a:pathLst>
                <a:path w="140" h="93" extrusionOk="0">
                  <a:moveTo>
                    <a:pt x="51" y="1"/>
                  </a:moveTo>
                  <a:cubicBezTo>
                    <a:pt x="27" y="1"/>
                    <a:pt x="11" y="31"/>
                    <a:pt x="1" y="93"/>
                  </a:cubicBezTo>
                  <a:lnTo>
                    <a:pt x="60" y="93"/>
                  </a:lnTo>
                  <a:lnTo>
                    <a:pt x="140" y="73"/>
                  </a:lnTo>
                  <a:cubicBezTo>
                    <a:pt x="102" y="26"/>
                    <a:pt x="73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8229;p9">
              <a:extLst>
                <a:ext uri="{FF2B5EF4-FFF2-40B4-BE49-F238E27FC236}">
                  <a16:creationId xmlns:a16="http://schemas.microsoft.com/office/drawing/2014/main" id="{96329417-098D-4F2C-BBA3-E76B97A3673A}"/>
                </a:ext>
              </a:extLst>
            </p:cNvPr>
            <p:cNvSpPr/>
            <p:nvPr/>
          </p:nvSpPr>
          <p:spPr>
            <a:xfrm>
              <a:off x="5280300" y="4523625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0" y="1"/>
                  </a:moveTo>
                  <a:cubicBezTo>
                    <a:pt x="50" y="1"/>
                    <a:pt x="21" y="25"/>
                    <a:pt x="1" y="75"/>
                  </a:cubicBezTo>
                  <a:lnTo>
                    <a:pt x="160" y="75"/>
                  </a:lnTo>
                  <a:cubicBezTo>
                    <a:pt x="140" y="25"/>
                    <a:pt x="110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8230;p9">
              <a:extLst>
                <a:ext uri="{FF2B5EF4-FFF2-40B4-BE49-F238E27FC236}">
                  <a16:creationId xmlns:a16="http://schemas.microsoft.com/office/drawing/2014/main" id="{88B81915-CE29-4AAB-9D70-9FF8B3F7049E}"/>
                </a:ext>
              </a:extLst>
            </p:cNvPr>
            <p:cNvSpPr/>
            <p:nvPr/>
          </p:nvSpPr>
          <p:spPr>
            <a:xfrm>
              <a:off x="5328550" y="4517000"/>
              <a:ext cx="76100" cy="18225"/>
            </a:xfrm>
            <a:custGeom>
              <a:avLst/>
              <a:gdLst/>
              <a:ahLst/>
              <a:cxnLst/>
              <a:rect l="l" t="t" r="r" b="b"/>
              <a:pathLst>
                <a:path w="3044" h="729" extrusionOk="0">
                  <a:moveTo>
                    <a:pt x="2647" y="0"/>
                  </a:moveTo>
                  <a:cubicBezTo>
                    <a:pt x="1763" y="0"/>
                    <a:pt x="864" y="155"/>
                    <a:pt x="0" y="380"/>
                  </a:cubicBezTo>
                  <a:cubicBezTo>
                    <a:pt x="0" y="639"/>
                    <a:pt x="219" y="519"/>
                    <a:pt x="358" y="579"/>
                  </a:cubicBezTo>
                  <a:cubicBezTo>
                    <a:pt x="400" y="602"/>
                    <a:pt x="446" y="610"/>
                    <a:pt x="493" y="610"/>
                  </a:cubicBezTo>
                  <a:cubicBezTo>
                    <a:pt x="632" y="610"/>
                    <a:pt x="789" y="536"/>
                    <a:pt x="932" y="536"/>
                  </a:cubicBezTo>
                  <a:cubicBezTo>
                    <a:pt x="1038" y="536"/>
                    <a:pt x="1136" y="576"/>
                    <a:pt x="1214" y="718"/>
                  </a:cubicBezTo>
                  <a:cubicBezTo>
                    <a:pt x="1295" y="726"/>
                    <a:pt x="1374" y="729"/>
                    <a:pt x="1453" y="729"/>
                  </a:cubicBezTo>
                  <a:cubicBezTo>
                    <a:pt x="2012" y="729"/>
                    <a:pt x="2521" y="554"/>
                    <a:pt x="3044" y="380"/>
                  </a:cubicBezTo>
                  <a:cubicBezTo>
                    <a:pt x="2885" y="300"/>
                    <a:pt x="2805" y="181"/>
                    <a:pt x="2805" y="2"/>
                  </a:cubicBezTo>
                  <a:cubicBezTo>
                    <a:pt x="2752" y="1"/>
                    <a:pt x="2700" y="0"/>
                    <a:pt x="2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8231;p9">
              <a:extLst>
                <a:ext uri="{FF2B5EF4-FFF2-40B4-BE49-F238E27FC236}">
                  <a16:creationId xmlns:a16="http://schemas.microsoft.com/office/drawing/2014/main" id="{32789416-83CF-439B-98E5-0A1C406201A6}"/>
                </a:ext>
              </a:extLst>
            </p:cNvPr>
            <p:cNvSpPr/>
            <p:nvPr/>
          </p:nvSpPr>
          <p:spPr>
            <a:xfrm>
              <a:off x="4290150" y="4394700"/>
              <a:ext cx="15925" cy="20900"/>
            </a:xfrm>
            <a:custGeom>
              <a:avLst/>
              <a:gdLst/>
              <a:ahLst/>
              <a:cxnLst/>
              <a:rect l="l" t="t" r="r" b="b"/>
              <a:pathLst>
                <a:path w="637" h="836" extrusionOk="0">
                  <a:moveTo>
                    <a:pt x="339" y="0"/>
                  </a:moveTo>
                  <a:cubicBezTo>
                    <a:pt x="0" y="239"/>
                    <a:pt x="140" y="538"/>
                    <a:pt x="179" y="836"/>
                  </a:cubicBezTo>
                  <a:lnTo>
                    <a:pt x="458" y="836"/>
                  </a:lnTo>
                  <a:cubicBezTo>
                    <a:pt x="637" y="736"/>
                    <a:pt x="637" y="557"/>
                    <a:pt x="637" y="398"/>
                  </a:cubicBezTo>
                  <a:cubicBezTo>
                    <a:pt x="577" y="219"/>
                    <a:pt x="458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8232;p9">
              <a:extLst>
                <a:ext uri="{FF2B5EF4-FFF2-40B4-BE49-F238E27FC236}">
                  <a16:creationId xmlns:a16="http://schemas.microsoft.com/office/drawing/2014/main" id="{C94DEC5D-AFC9-429B-AD82-86D14055EB2E}"/>
                </a:ext>
              </a:extLst>
            </p:cNvPr>
            <p:cNvSpPr/>
            <p:nvPr/>
          </p:nvSpPr>
          <p:spPr>
            <a:xfrm>
              <a:off x="4298100" y="4393400"/>
              <a:ext cx="12950" cy="11175"/>
            </a:xfrm>
            <a:custGeom>
              <a:avLst/>
              <a:gdLst/>
              <a:ahLst/>
              <a:cxnLst/>
              <a:rect l="l" t="t" r="r" b="b"/>
              <a:pathLst>
                <a:path w="518" h="447" extrusionOk="0">
                  <a:moveTo>
                    <a:pt x="209" y="1"/>
                  </a:moveTo>
                  <a:cubicBezTo>
                    <a:pt x="135" y="1"/>
                    <a:pt x="64" y="15"/>
                    <a:pt x="1" y="52"/>
                  </a:cubicBezTo>
                  <a:cubicBezTo>
                    <a:pt x="1" y="192"/>
                    <a:pt x="40" y="351"/>
                    <a:pt x="200" y="391"/>
                  </a:cubicBezTo>
                  <a:cubicBezTo>
                    <a:pt x="253" y="426"/>
                    <a:pt x="303" y="446"/>
                    <a:pt x="350" y="446"/>
                  </a:cubicBezTo>
                  <a:cubicBezTo>
                    <a:pt x="408" y="446"/>
                    <a:pt x="463" y="417"/>
                    <a:pt x="518" y="351"/>
                  </a:cubicBezTo>
                  <a:cubicBezTo>
                    <a:pt x="458" y="251"/>
                    <a:pt x="399" y="112"/>
                    <a:pt x="339" y="13"/>
                  </a:cubicBezTo>
                  <a:cubicBezTo>
                    <a:pt x="295" y="5"/>
                    <a:pt x="251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8233;p9">
              <a:extLst>
                <a:ext uri="{FF2B5EF4-FFF2-40B4-BE49-F238E27FC236}">
                  <a16:creationId xmlns:a16="http://schemas.microsoft.com/office/drawing/2014/main" id="{7AD8DFF0-F71C-45ED-85B4-7C1A723F38C5}"/>
                </a:ext>
              </a:extLst>
            </p:cNvPr>
            <p:cNvSpPr/>
            <p:nvPr/>
          </p:nvSpPr>
          <p:spPr>
            <a:xfrm>
              <a:off x="4709375" y="4205050"/>
              <a:ext cx="13950" cy="4225"/>
            </a:xfrm>
            <a:custGeom>
              <a:avLst/>
              <a:gdLst/>
              <a:ahLst/>
              <a:cxnLst/>
              <a:rect l="l" t="t" r="r" b="b"/>
              <a:pathLst>
                <a:path w="558" h="169" extrusionOk="0">
                  <a:moveTo>
                    <a:pt x="222" y="0"/>
                  </a:moveTo>
                  <a:cubicBezTo>
                    <a:pt x="149" y="0"/>
                    <a:pt x="75" y="12"/>
                    <a:pt x="1" y="27"/>
                  </a:cubicBezTo>
                  <a:cubicBezTo>
                    <a:pt x="107" y="133"/>
                    <a:pt x="231" y="169"/>
                    <a:pt x="360" y="169"/>
                  </a:cubicBezTo>
                  <a:cubicBezTo>
                    <a:pt x="425" y="169"/>
                    <a:pt x="492" y="160"/>
                    <a:pt x="558" y="147"/>
                  </a:cubicBezTo>
                  <a:cubicBezTo>
                    <a:pt x="458" y="34"/>
                    <a:pt x="343" y="0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8234;p9">
              <a:extLst>
                <a:ext uri="{FF2B5EF4-FFF2-40B4-BE49-F238E27FC236}">
                  <a16:creationId xmlns:a16="http://schemas.microsoft.com/office/drawing/2014/main" id="{5281F1C9-A344-4CAF-B138-0A3920E3C53E}"/>
                </a:ext>
              </a:extLst>
            </p:cNvPr>
            <p:cNvSpPr/>
            <p:nvPr/>
          </p:nvSpPr>
          <p:spPr>
            <a:xfrm>
              <a:off x="4727300" y="4207575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6" y="0"/>
                  </a:moveTo>
                  <a:cubicBezTo>
                    <a:pt x="68" y="0"/>
                    <a:pt x="36" y="21"/>
                    <a:pt x="0" y="65"/>
                  </a:cubicBezTo>
                  <a:cubicBezTo>
                    <a:pt x="80" y="65"/>
                    <a:pt x="139" y="85"/>
                    <a:pt x="179" y="85"/>
                  </a:cubicBezTo>
                  <a:cubicBezTo>
                    <a:pt x="157" y="31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8235;p9">
              <a:extLst>
                <a:ext uri="{FF2B5EF4-FFF2-40B4-BE49-F238E27FC236}">
                  <a16:creationId xmlns:a16="http://schemas.microsoft.com/office/drawing/2014/main" id="{A3497BC6-1DC2-4C90-83CB-EF2418B55391}"/>
                </a:ext>
              </a:extLst>
            </p:cNvPr>
            <p:cNvSpPr/>
            <p:nvPr/>
          </p:nvSpPr>
          <p:spPr>
            <a:xfrm>
              <a:off x="5252950" y="4264250"/>
              <a:ext cx="33350" cy="12650"/>
            </a:xfrm>
            <a:custGeom>
              <a:avLst/>
              <a:gdLst/>
              <a:ahLst/>
              <a:cxnLst/>
              <a:rect l="l" t="t" r="r" b="b"/>
              <a:pathLst>
                <a:path w="1334" h="506" extrusionOk="0">
                  <a:moveTo>
                    <a:pt x="969" y="0"/>
                  </a:moveTo>
                  <a:cubicBezTo>
                    <a:pt x="887" y="0"/>
                    <a:pt x="808" y="14"/>
                    <a:pt x="737" y="86"/>
                  </a:cubicBezTo>
                  <a:cubicBezTo>
                    <a:pt x="498" y="166"/>
                    <a:pt x="160" y="7"/>
                    <a:pt x="1" y="345"/>
                  </a:cubicBezTo>
                  <a:cubicBezTo>
                    <a:pt x="153" y="463"/>
                    <a:pt x="301" y="506"/>
                    <a:pt x="447" y="506"/>
                  </a:cubicBezTo>
                  <a:cubicBezTo>
                    <a:pt x="718" y="506"/>
                    <a:pt x="982" y="356"/>
                    <a:pt x="1254" y="265"/>
                  </a:cubicBezTo>
                  <a:cubicBezTo>
                    <a:pt x="1314" y="205"/>
                    <a:pt x="1333" y="166"/>
                    <a:pt x="1314" y="86"/>
                  </a:cubicBezTo>
                  <a:cubicBezTo>
                    <a:pt x="1254" y="46"/>
                    <a:pt x="1214" y="7"/>
                    <a:pt x="1135" y="7"/>
                  </a:cubicBezTo>
                  <a:cubicBezTo>
                    <a:pt x="1079" y="7"/>
                    <a:pt x="1023" y="0"/>
                    <a:pt x="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8236;p9">
              <a:extLst>
                <a:ext uri="{FF2B5EF4-FFF2-40B4-BE49-F238E27FC236}">
                  <a16:creationId xmlns:a16="http://schemas.microsoft.com/office/drawing/2014/main" id="{1A426E3C-1243-4C88-A152-EA8831AABDAC}"/>
                </a:ext>
              </a:extLst>
            </p:cNvPr>
            <p:cNvSpPr/>
            <p:nvPr/>
          </p:nvSpPr>
          <p:spPr>
            <a:xfrm>
              <a:off x="5291750" y="4257350"/>
              <a:ext cx="23400" cy="15525"/>
            </a:xfrm>
            <a:custGeom>
              <a:avLst/>
              <a:gdLst/>
              <a:ahLst/>
              <a:cxnLst/>
              <a:rect l="l" t="t" r="r" b="b"/>
              <a:pathLst>
                <a:path w="936" h="621" extrusionOk="0">
                  <a:moveTo>
                    <a:pt x="702" y="1"/>
                  </a:moveTo>
                  <a:cubicBezTo>
                    <a:pt x="482" y="1"/>
                    <a:pt x="266" y="60"/>
                    <a:pt x="60" y="163"/>
                  </a:cubicBezTo>
                  <a:cubicBezTo>
                    <a:pt x="0" y="621"/>
                    <a:pt x="378" y="462"/>
                    <a:pt x="577" y="541"/>
                  </a:cubicBezTo>
                  <a:cubicBezTo>
                    <a:pt x="697" y="481"/>
                    <a:pt x="796" y="422"/>
                    <a:pt x="935" y="362"/>
                  </a:cubicBezTo>
                  <a:lnTo>
                    <a:pt x="935" y="24"/>
                  </a:lnTo>
                  <a:cubicBezTo>
                    <a:pt x="857" y="8"/>
                    <a:pt x="779" y="1"/>
                    <a:pt x="7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8237;p9">
              <a:extLst>
                <a:ext uri="{FF2B5EF4-FFF2-40B4-BE49-F238E27FC236}">
                  <a16:creationId xmlns:a16="http://schemas.microsoft.com/office/drawing/2014/main" id="{C59AF70D-01AD-4843-A58B-2E4B2C91FDC5}"/>
                </a:ext>
              </a:extLst>
            </p:cNvPr>
            <p:cNvSpPr/>
            <p:nvPr/>
          </p:nvSpPr>
          <p:spPr>
            <a:xfrm>
              <a:off x="5281800" y="4261175"/>
              <a:ext cx="24400" cy="14200"/>
            </a:xfrm>
            <a:custGeom>
              <a:avLst/>
              <a:gdLst/>
              <a:ahLst/>
              <a:cxnLst/>
              <a:rect l="l" t="t" r="r" b="b"/>
              <a:pathLst>
                <a:path w="976" h="568" extrusionOk="0">
                  <a:moveTo>
                    <a:pt x="194" y="0"/>
                  </a:moveTo>
                  <a:cubicBezTo>
                    <a:pt x="160" y="0"/>
                    <a:pt x="120" y="10"/>
                    <a:pt x="80" y="30"/>
                  </a:cubicBezTo>
                  <a:cubicBezTo>
                    <a:pt x="60" y="30"/>
                    <a:pt x="60" y="50"/>
                    <a:pt x="40" y="110"/>
                  </a:cubicBezTo>
                  <a:cubicBezTo>
                    <a:pt x="0" y="149"/>
                    <a:pt x="40" y="189"/>
                    <a:pt x="80" y="229"/>
                  </a:cubicBezTo>
                  <a:cubicBezTo>
                    <a:pt x="160" y="289"/>
                    <a:pt x="199" y="348"/>
                    <a:pt x="279" y="388"/>
                  </a:cubicBezTo>
                  <a:cubicBezTo>
                    <a:pt x="458" y="428"/>
                    <a:pt x="597" y="507"/>
                    <a:pt x="776" y="567"/>
                  </a:cubicBezTo>
                  <a:cubicBezTo>
                    <a:pt x="856" y="507"/>
                    <a:pt x="935" y="468"/>
                    <a:pt x="975" y="408"/>
                  </a:cubicBezTo>
                  <a:cubicBezTo>
                    <a:pt x="876" y="149"/>
                    <a:pt x="557" y="249"/>
                    <a:pt x="458" y="30"/>
                  </a:cubicBezTo>
                  <a:cubicBezTo>
                    <a:pt x="428" y="20"/>
                    <a:pt x="403" y="15"/>
                    <a:pt x="376" y="15"/>
                  </a:cubicBezTo>
                  <a:cubicBezTo>
                    <a:pt x="349" y="15"/>
                    <a:pt x="319" y="20"/>
                    <a:pt x="279" y="30"/>
                  </a:cubicBezTo>
                  <a:cubicBezTo>
                    <a:pt x="259" y="10"/>
                    <a:pt x="229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8238;p9">
              <a:extLst>
                <a:ext uri="{FF2B5EF4-FFF2-40B4-BE49-F238E27FC236}">
                  <a16:creationId xmlns:a16="http://schemas.microsoft.com/office/drawing/2014/main" id="{B71F4552-7AEE-4D21-B096-617EA7F51BE8}"/>
                </a:ext>
              </a:extLst>
            </p:cNvPr>
            <p:cNvSpPr/>
            <p:nvPr/>
          </p:nvSpPr>
          <p:spPr>
            <a:xfrm>
              <a:off x="5271350" y="426192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518" y="0"/>
                  </a:moveTo>
                  <a:cubicBezTo>
                    <a:pt x="359" y="0"/>
                    <a:pt x="180" y="40"/>
                    <a:pt x="1" y="40"/>
                  </a:cubicBezTo>
                  <a:lnTo>
                    <a:pt x="1" y="179"/>
                  </a:lnTo>
                  <a:lnTo>
                    <a:pt x="518" y="179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8239;p9">
              <a:extLst>
                <a:ext uri="{FF2B5EF4-FFF2-40B4-BE49-F238E27FC236}">
                  <a16:creationId xmlns:a16="http://schemas.microsoft.com/office/drawing/2014/main" id="{25FC6F80-8813-4962-8A9D-524A5E712CB2}"/>
                </a:ext>
              </a:extLst>
            </p:cNvPr>
            <p:cNvSpPr/>
            <p:nvPr/>
          </p:nvSpPr>
          <p:spPr>
            <a:xfrm>
              <a:off x="5236050" y="4262325"/>
              <a:ext cx="9475" cy="3975"/>
            </a:xfrm>
            <a:custGeom>
              <a:avLst/>
              <a:gdLst/>
              <a:ahLst/>
              <a:cxnLst/>
              <a:rect l="l" t="t" r="r" b="b"/>
              <a:pathLst>
                <a:path w="379" h="159" extrusionOk="0">
                  <a:moveTo>
                    <a:pt x="259" y="0"/>
                  </a:moveTo>
                  <a:cubicBezTo>
                    <a:pt x="157" y="0"/>
                    <a:pt x="73" y="56"/>
                    <a:pt x="0" y="143"/>
                  </a:cubicBezTo>
                  <a:cubicBezTo>
                    <a:pt x="35" y="153"/>
                    <a:pt x="70" y="158"/>
                    <a:pt x="104" y="158"/>
                  </a:cubicBezTo>
                  <a:cubicBezTo>
                    <a:pt x="207" y="158"/>
                    <a:pt x="304" y="113"/>
                    <a:pt x="378" y="24"/>
                  </a:cubicBezTo>
                  <a:cubicBezTo>
                    <a:pt x="336" y="8"/>
                    <a:pt x="296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8240;p9">
              <a:extLst>
                <a:ext uri="{FF2B5EF4-FFF2-40B4-BE49-F238E27FC236}">
                  <a16:creationId xmlns:a16="http://schemas.microsoft.com/office/drawing/2014/main" id="{29895A04-FF40-4D0A-85EF-FC61739D5A30}"/>
                </a:ext>
              </a:extLst>
            </p:cNvPr>
            <p:cNvSpPr/>
            <p:nvPr/>
          </p:nvSpPr>
          <p:spPr>
            <a:xfrm>
              <a:off x="5284275" y="42668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1" y="1"/>
                  </a:moveTo>
                  <a:lnTo>
                    <a:pt x="1" y="160"/>
                  </a:lnTo>
                  <a:lnTo>
                    <a:pt x="200" y="160"/>
                  </a:lnTo>
                  <a:cubicBezTo>
                    <a:pt x="140" y="100"/>
                    <a:pt x="8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8241;p9">
              <a:extLst>
                <a:ext uri="{FF2B5EF4-FFF2-40B4-BE49-F238E27FC236}">
                  <a16:creationId xmlns:a16="http://schemas.microsoft.com/office/drawing/2014/main" id="{38D1FDC8-8F77-47D3-AA94-8833EDEA6687}"/>
                </a:ext>
              </a:extLst>
            </p:cNvPr>
            <p:cNvSpPr/>
            <p:nvPr/>
          </p:nvSpPr>
          <p:spPr>
            <a:xfrm>
              <a:off x="5223600" y="4264200"/>
              <a:ext cx="4525" cy="2700"/>
            </a:xfrm>
            <a:custGeom>
              <a:avLst/>
              <a:gdLst/>
              <a:ahLst/>
              <a:cxnLst/>
              <a:rect l="l" t="t" r="r" b="b"/>
              <a:pathLst>
                <a:path w="181" h="108" extrusionOk="0">
                  <a:moveTo>
                    <a:pt x="79" y="1"/>
                  </a:moveTo>
                  <a:cubicBezTo>
                    <a:pt x="48" y="1"/>
                    <a:pt x="22" y="36"/>
                    <a:pt x="1" y="108"/>
                  </a:cubicBezTo>
                  <a:cubicBezTo>
                    <a:pt x="41" y="88"/>
                    <a:pt x="120" y="88"/>
                    <a:pt x="180" y="88"/>
                  </a:cubicBezTo>
                  <a:cubicBezTo>
                    <a:pt x="142" y="31"/>
                    <a:pt x="108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8242;p9">
              <a:extLst>
                <a:ext uri="{FF2B5EF4-FFF2-40B4-BE49-F238E27FC236}">
                  <a16:creationId xmlns:a16="http://schemas.microsoft.com/office/drawing/2014/main" id="{58B30D7E-8478-482A-B939-98665CAF7A62}"/>
                </a:ext>
              </a:extLst>
            </p:cNvPr>
            <p:cNvSpPr/>
            <p:nvPr/>
          </p:nvSpPr>
          <p:spPr>
            <a:xfrm>
              <a:off x="5301700" y="42713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39" y="60"/>
                    <a:pt x="80" y="99"/>
                    <a:pt x="0" y="159"/>
                  </a:cubicBezTo>
                  <a:cubicBezTo>
                    <a:pt x="100" y="119"/>
                    <a:pt x="159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8243;p9">
              <a:extLst>
                <a:ext uri="{FF2B5EF4-FFF2-40B4-BE49-F238E27FC236}">
                  <a16:creationId xmlns:a16="http://schemas.microsoft.com/office/drawing/2014/main" id="{1696AB2B-A549-4926-B03D-EA46EB8A5AB7}"/>
                </a:ext>
              </a:extLst>
            </p:cNvPr>
            <p:cNvSpPr/>
            <p:nvPr/>
          </p:nvSpPr>
          <p:spPr>
            <a:xfrm>
              <a:off x="4983400" y="4467775"/>
              <a:ext cx="16450" cy="21800"/>
            </a:xfrm>
            <a:custGeom>
              <a:avLst/>
              <a:gdLst/>
              <a:ahLst/>
              <a:cxnLst/>
              <a:rect l="l" t="t" r="r" b="b"/>
              <a:pathLst>
                <a:path w="658" h="872" extrusionOk="0">
                  <a:moveTo>
                    <a:pt x="432" y="1"/>
                  </a:moveTo>
                  <a:cubicBezTo>
                    <a:pt x="70" y="1"/>
                    <a:pt x="275" y="402"/>
                    <a:pt x="100" y="519"/>
                  </a:cubicBezTo>
                  <a:cubicBezTo>
                    <a:pt x="80" y="598"/>
                    <a:pt x="41" y="678"/>
                    <a:pt x="1" y="758"/>
                  </a:cubicBezTo>
                  <a:cubicBezTo>
                    <a:pt x="59" y="842"/>
                    <a:pt x="111" y="871"/>
                    <a:pt x="160" y="871"/>
                  </a:cubicBezTo>
                  <a:cubicBezTo>
                    <a:pt x="262" y="871"/>
                    <a:pt x="351" y="745"/>
                    <a:pt x="458" y="718"/>
                  </a:cubicBezTo>
                  <a:cubicBezTo>
                    <a:pt x="498" y="678"/>
                    <a:pt x="578" y="598"/>
                    <a:pt x="637" y="519"/>
                  </a:cubicBezTo>
                  <a:cubicBezTo>
                    <a:pt x="637" y="400"/>
                    <a:pt x="657" y="300"/>
                    <a:pt x="657" y="181"/>
                  </a:cubicBezTo>
                  <a:cubicBezTo>
                    <a:pt x="578" y="121"/>
                    <a:pt x="538" y="61"/>
                    <a:pt x="458" y="2"/>
                  </a:cubicBezTo>
                  <a:cubicBezTo>
                    <a:pt x="449" y="1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8244;p9">
              <a:extLst>
                <a:ext uri="{FF2B5EF4-FFF2-40B4-BE49-F238E27FC236}">
                  <a16:creationId xmlns:a16="http://schemas.microsoft.com/office/drawing/2014/main" id="{D2FC33D7-C0D9-4B2F-8A42-F02395C3A72C}"/>
                </a:ext>
              </a:extLst>
            </p:cNvPr>
            <p:cNvSpPr/>
            <p:nvPr/>
          </p:nvSpPr>
          <p:spPr>
            <a:xfrm>
              <a:off x="5188300" y="43807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" y="0"/>
                  </a:moveTo>
                  <a:cubicBezTo>
                    <a:pt x="1" y="160"/>
                    <a:pt x="21" y="279"/>
                    <a:pt x="160" y="359"/>
                  </a:cubicBezTo>
                  <a:cubicBezTo>
                    <a:pt x="160" y="259"/>
                    <a:pt x="140" y="120"/>
                    <a:pt x="140" y="20"/>
                  </a:cubicBezTo>
                  <a:cubicBezTo>
                    <a:pt x="100" y="2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8245;p9">
              <a:extLst>
                <a:ext uri="{FF2B5EF4-FFF2-40B4-BE49-F238E27FC236}">
                  <a16:creationId xmlns:a16="http://schemas.microsoft.com/office/drawing/2014/main" id="{BB853662-9E44-4667-9C87-E2D1A8F75528}"/>
                </a:ext>
              </a:extLst>
            </p:cNvPr>
            <p:cNvSpPr/>
            <p:nvPr/>
          </p:nvSpPr>
          <p:spPr>
            <a:xfrm>
              <a:off x="5183325" y="43723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200" y="0"/>
                  </a:moveTo>
                  <a:cubicBezTo>
                    <a:pt x="40" y="100"/>
                    <a:pt x="1" y="219"/>
                    <a:pt x="200" y="338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8246;p9">
              <a:extLst>
                <a:ext uri="{FF2B5EF4-FFF2-40B4-BE49-F238E27FC236}">
                  <a16:creationId xmlns:a16="http://schemas.microsoft.com/office/drawing/2014/main" id="{8108A0A8-4531-435F-9310-BD6805151B3F}"/>
                </a:ext>
              </a:extLst>
            </p:cNvPr>
            <p:cNvSpPr/>
            <p:nvPr/>
          </p:nvSpPr>
          <p:spPr>
            <a:xfrm>
              <a:off x="4448300" y="4411025"/>
              <a:ext cx="69650" cy="26475"/>
            </a:xfrm>
            <a:custGeom>
              <a:avLst/>
              <a:gdLst/>
              <a:ahLst/>
              <a:cxnLst/>
              <a:rect l="l" t="t" r="r" b="b"/>
              <a:pathLst>
                <a:path w="2786" h="1059" extrusionOk="0">
                  <a:moveTo>
                    <a:pt x="369" y="0"/>
                  </a:moveTo>
                  <a:cubicBezTo>
                    <a:pt x="206" y="0"/>
                    <a:pt x="67" y="75"/>
                    <a:pt x="0" y="302"/>
                  </a:cubicBezTo>
                  <a:cubicBezTo>
                    <a:pt x="498" y="382"/>
                    <a:pt x="259" y="800"/>
                    <a:pt x="358" y="1058"/>
                  </a:cubicBezTo>
                  <a:lnTo>
                    <a:pt x="478" y="1058"/>
                  </a:lnTo>
                  <a:cubicBezTo>
                    <a:pt x="586" y="779"/>
                    <a:pt x="707" y="621"/>
                    <a:pt x="980" y="621"/>
                  </a:cubicBezTo>
                  <a:cubicBezTo>
                    <a:pt x="1058" y="621"/>
                    <a:pt x="1148" y="634"/>
                    <a:pt x="1254" y="660"/>
                  </a:cubicBezTo>
                  <a:cubicBezTo>
                    <a:pt x="1572" y="737"/>
                    <a:pt x="1899" y="773"/>
                    <a:pt x="2229" y="773"/>
                  </a:cubicBezTo>
                  <a:cubicBezTo>
                    <a:pt x="2414" y="773"/>
                    <a:pt x="2600" y="761"/>
                    <a:pt x="2785" y="740"/>
                  </a:cubicBezTo>
                  <a:cubicBezTo>
                    <a:pt x="2646" y="442"/>
                    <a:pt x="2248" y="640"/>
                    <a:pt x="2069" y="382"/>
                  </a:cubicBezTo>
                  <a:cubicBezTo>
                    <a:pt x="1711" y="342"/>
                    <a:pt x="1373" y="282"/>
                    <a:pt x="1015" y="282"/>
                  </a:cubicBezTo>
                  <a:cubicBezTo>
                    <a:pt x="796" y="282"/>
                    <a:pt x="677" y="243"/>
                    <a:pt x="617" y="44"/>
                  </a:cubicBezTo>
                  <a:cubicBezTo>
                    <a:pt x="532" y="18"/>
                    <a:pt x="448" y="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8247;p9">
              <a:extLst>
                <a:ext uri="{FF2B5EF4-FFF2-40B4-BE49-F238E27FC236}">
                  <a16:creationId xmlns:a16="http://schemas.microsoft.com/office/drawing/2014/main" id="{94D0A302-CD94-47A1-8C48-BEA7476F0D5B}"/>
                </a:ext>
              </a:extLst>
            </p:cNvPr>
            <p:cNvSpPr/>
            <p:nvPr/>
          </p:nvSpPr>
          <p:spPr>
            <a:xfrm>
              <a:off x="4533325" y="4424525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399" y="1"/>
                  </a:moveTo>
                  <a:lnTo>
                    <a:pt x="399" y="1"/>
                  </a:lnTo>
                  <a:cubicBezTo>
                    <a:pt x="339" y="21"/>
                    <a:pt x="260" y="21"/>
                    <a:pt x="160" y="21"/>
                  </a:cubicBezTo>
                  <a:cubicBezTo>
                    <a:pt x="100" y="21"/>
                    <a:pt x="1" y="61"/>
                    <a:pt x="1" y="61"/>
                  </a:cubicBezTo>
                  <a:cubicBezTo>
                    <a:pt x="15" y="129"/>
                    <a:pt x="76" y="151"/>
                    <a:pt x="132" y="151"/>
                  </a:cubicBezTo>
                  <a:cubicBezTo>
                    <a:pt x="157" y="151"/>
                    <a:pt x="181" y="146"/>
                    <a:pt x="200" y="140"/>
                  </a:cubicBezTo>
                  <a:cubicBezTo>
                    <a:pt x="279" y="120"/>
                    <a:pt x="359" y="4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8248;p9">
              <a:extLst>
                <a:ext uri="{FF2B5EF4-FFF2-40B4-BE49-F238E27FC236}">
                  <a16:creationId xmlns:a16="http://schemas.microsoft.com/office/drawing/2014/main" id="{931172D5-7340-4477-8779-6DB12123C1D3}"/>
                </a:ext>
              </a:extLst>
            </p:cNvPr>
            <p:cNvSpPr/>
            <p:nvPr/>
          </p:nvSpPr>
          <p:spPr>
            <a:xfrm>
              <a:off x="4586550" y="444195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418"/>
                    <a:pt x="219" y="537"/>
                  </a:cubicBezTo>
                  <a:cubicBezTo>
                    <a:pt x="199" y="338"/>
                    <a:pt x="239" y="13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8249;p9">
              <a:extLst>
                <a:ext uri="{FF2B5EF4-FFF2-40B4-BE49-F238E27FC236}">
                  <a16:creationId xmlns:a16="http://schemas.microsoft.com/office/drawing/2014/main" id="{F7A39C86-C941-4C48-897A-F8A064949322}"/>
                </a:ext>
              </a:extLst>
            </p:cNvPr>
            <p:cNvSpPr/>
            <p:nvPr/>
          </p:nvSpPr>
          <p:spPr>
            <a:xfrm>
              <a:off x="5214175" y="4534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19" y="40"/>
                    <a:pt x="60" y="100"/>
                    <a:pt x="0" y="179"/>
                  </a:cubicBezTo>
                  <a:cubicBezTo>
                    <a:pt x="80" y="140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8250;p9">
              <a:extLst>
                <a:ext uri="{FF2B5EF4-FFF2-40B4-BE49-F238E27FC236}">
                  <a16:creationId xmlns:a16="http://schemas.microsoft.com/office/drawing/2014/main" id="{8867D3F4-7697-417B-AFA3-F06810CEBC85}"/>
                </a:ext>
              </a:extLst>
            </p:cNvPr>
            <p:cNvSpPr/>
            <p:nvPr/>
          </p:nvSpPr>
          <p:spPr>
            <a:xfrm>
              <a:off x="5192275" y="4350425"/>
              <a:ext cx="8975" cy="5025"/>
            </a:xfrm>
            <a:custGeom>
              <a:avLst/>
              <a:gdLst/>
              <a:ahLst/>
              <a:cxnLst/>
              <a:rect l="l" t="t" r="r" b="b"/>
              <a:pathLst>
                <a:path w="359" h="201" extrusionOk="0">
                  <a:moveTo>
                    <a:pt x="60" y="1"/>
                  </a:moveTo>
                  <a:cubicBezTo>
                    <a:pt x="41" y="41"/>
                    <a:pt x="41" y="100"/>
                    <a:pt x="1" y="140"/>
                  </a:cubicBezTo>
                  <a:cubicBezTo>
                    <a:pt x="39" y="179"/>
                    <a:pt x="70" y="201"/>
                    <a:pt x="108" y="201"/>
                  </a:cubicBezTo>
                  <a:cubicBezTo>
                    <a:pt x="128" y="201"/>
                    <a:pt x="152" y="194"/>
                    <a:pt x="180" y="180"/>
                  </a:cubicBezTo>
                  <a:cubicBezTo>
                    <a:pt x="239" y="180"/>
                    <a:pt x="299" y="140"/>
                    <a:pt x="359" y="140"/>
                  </a:cubicBezTo>
                  <a:cubicBezTo>
                    <a:pt x="299" y="21"/>
                    <a:pt x="1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8251;p9">
              <a:extLst>
                <a:ext uri="{FF2B5EF4-FFF2-40B4-BE49-F238E27FC236}">
                  <a16:creationId xmlns:a16="http://schemas.microsoft.com/office/drawing/2014/main" id="{6AAC9736-E58A-4CBB-A54B-CBA31FBCD788}"/>
                </a:ext>
              </a:extLst>
            </p:cNvPr>
            <p:cNvSpPr/>
            <p:nvPr/>
          </p:nvSpPr>
          <p:spPr>
            <a:xfrm>
              <a:off x="5193275" y="4353925"/>
              <a:ext cx="4000" cy="2975"/>
            </a:xfrm>
            <a:custGeom>
              <a:avLst/>
              <a:gdLst/>
              <a:ahLst/>
              <a:cxnLst/>
              <a:rect l="l" t="t" r="r" b="b"/>
              <a:pathLst>
                <a:path w="160" h="119" extrusionOk="0">
                  <a:moveTo>
                    <a:pt x="1" y="0"/>
                  </a:moveTo>
                  <a:cubicBezTo>
                    <a:pt x="12" y="78"/>
                    <a:pt x="29" y="118"/>
                    <a:pt x="59" y="118"/>
                  </a:cubicBezTo>
                  <a:cubicBezTo>
                    <a:pt x="83" y="118"/>
                    <a:pt x="116" y="93"/>
                    <a:pt x="160" y="40"/>
                  </a:cubicBezTo>
                  <a:cubicBezTo>
                    <a:pt x="100" y="4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8252;p9">
              <a:extLst>
                <a:ext uri="{FF2B5EF4-FFF2-40B4-BE49-F238E27FC236}">
                  <a16:creationId xmlns:a16="http://schemas.microsoft.com/office/drawing/2014/main" id="{A3E9520F-00E8-449F-B0B4-6C3F1904873F}"/>
                </a:ext>
              </a:extLst>
            </p:cNvPr>
            <p:cNvSpPr/>
            <p:nvPr/>
          </p:nvSpPr>
          <p:spPr>
            <a:xfrm>
              <a:off x="5096800" y="4229600"/>
              <a:ext cx="132800" cy="28850"/>
            </a:xfrm>
            <a:custGeom>
              <a:avLst/>
              <a:gdLst/>
              <a:ahLst/>
              <a:cxnLst/>
              <a:rect l="l" t="t" r="r" b="b"/>
              <a:pathLst>
                <a:path w="5312" h="1154" extrusionOk="0">
                  <a:moveTo>
                    <a:pt x="5013" y="0"/>
                  </a:moveTo>
                  <a:cubicBezTo>
                    <a:pt x="4894" y="0"/>
                    <a:pt x="4795" y="0"/>
                    <a:pt x="4695" y="80"/>
                  </a:cubicBezTo>
                  <a:cubicBezTo>
                    <a:pt x="4655" y="80"/>
                    <a:pt x="4596" y="80"/>
                    <a:pt x="4556" y="100"/>
                  </a:cubicBezTo>
                  <a:cubicBezTo>
                    <a:pt x="4453" y="176"/>
                    <a:pt x="4348" y="187"/>
                    <a:pt x="4241" y="187"/>
                  </a:cubicBezTo>
                  <a:cubicBezTo>
                    <a:pt x="4198" y="187"/>
                    <a:pt x="4156" y="185"/>
                    <a:pt x="4113" y="185"/>
                  </a:cubicBezTo>
                  <a:cubicBezTo>
                    <a:pt x="4014" y="185"/>
                    <a:pt x="3915" y="195"/>
                    <a:pt x="3820" y="259"/>
                  </a:cubicBezTo>
                  <a:cubicBezTo>
                    <a:pt x="3540" y="356"/>
                    <a:pt x="3249" y="377"/>
                    <a:pt x="2955" y="377"/>
                  </a:cubicBezTo>
                  <a:cubicBezTo>
                    <a:pt x="2735" y="377"/>
                    <a:pt x="2514" y="366"/>
                    <a:pt x="2294" y="366"/>
                  </a:cubicBezTo>
                  <a:cubicBezTo>
                    <a:pt x="1910" y="366"/>
                    <a:pt x="1531" y="401"/>
                    <a:pt x="1174" y="597"/>
                  </a:cubicBezTo>
                  <a:cubicBezTo>
                    <a:pt x="876" y="577"/>
                    <a:pt x="597" y="577"/>
                    <a:pt x="299" y="577"/>
                  </a:cubicBezTo>
                  <a:cubicBezTo>
                    <a:pt x="239" y="597"/>
                    <a:pt x="199" y="637"/>
                    <a:pt x="179" y="657"/>
                  </a:cubicBezTo>
                  <a:cubicBezTo>
                    <a:pt x="100" y="696"/>
                    <a:pt x="0" y="696"/>
                    <a:pt x="0" y="836"/>
                  </a:cubicBezTo>
                  <a:cubicBezTo>
                    <a:pt x="40" y="955"/>
                    <a:pt x="120" y="1054"/>
                    <a:pt x="179" y="1154"/>
                  </a:cubicBezTo>
                  <a:cubicBezTo>
                    <a:pt x="219" y="1134"/>
                    <a:pt x="299" y="1134"/>
                    <a:pt x="339" y="1134"/>
                  </a:cubicBezTo>
                  <a:cubicBezTo>
                    <a:pt x="537" y="995"/>
                    <a:pt x="736" y="1074"/>
                    <a:pt x="935" y="995"/>
                  </a:cubicBezTo>
                  <a:cubicBezTo>
                    <a:pt x="2109" y="975"/>
                    <a:pt x="3263" y="836"/>
                    <a:pt x="4397" y="597"/>
                  </a:cubicBezTo>
                  <a:cubicBezTo>
                    <a:pt x="4576" y="458"/>
                    <a:pt x="4795" y="577"/>
                    <a:pt x="4974" y="458"/>
                  </a:cubicBezTo>
                  <a:cubicBezTo>
                    <a:pt x="5073" y="418"/>
                    <a:pt x="5172" y="418"/>
                    <a:pt x="5272" y="398"/>
                  </a:cubicBezTo>
                  <a:cubicBezTo>
                    <a:pt x="5312" y="358"/>
                    <a:pt x="5312" y="279"/>
                    <a:pt x="5292" y="199"/>
                  </a:cubicBezTo>
                  <a:cubicBezTo>
                    <a:pt x="5212" y="100"/>
                    <a:pt x="5113" y="40"/>
                    <a:pt x="5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8253;p9">
              <a:extLst>
                <a:ext uri="{FF2B5EF4-FFF2-40B4-BE49-F238E27FC236}">
                  <a16:creationId xmlns:a16="http://schemas.microsoft.com/office/drawing/2014/main" id="{C402ECFD-52FD-46D3-810C-9BF9AF4974CE}"/>
                </a:ext>
              </a:extLst>
            </p:cNvPr>
            <p:cNvSpPr/>
            <p:nvPr/>
          </p:nvSpPr>
          <p:spPr>
            <a:xfrm>
              <a:off x="5064975" y="4249475"/>
              <a:ext cx="17925" cy="4325"/>
            </a:xfrm>
            <a:custGeom>
              <a:avLst/>
              <a:gdLst/>
              <a:ahLst/>
              <a:cxnLst/>
              <a:rect l="l" t="t" r="r" b="b"/>
              <a:pathLst>
                <a:path w="717" h="173" extrusionOk="0">
                  <a:moveTo>
                    <a:pt x="716" y="1"/>
                  </a:moveTo>
                  <a:cubicBezTo>
                    <a:pt x="498" y="1"/>
                    <a:pt x="259" y="41"/>
                    <a:pt x="20" y="41"/>
                  </a:cubicBezTo>
                  <a:cubicBezTo>
                    <a:pt x="20" y="80"/>
                    <a:pt x="0" y="100"/>
                    <a:pt x="0" y="160"/>
                  </a:cubicBezTo>
                  <a:cubicBezTo>
                    <a:pt x="104" y="160"/>
                    <a:pt x="207" y="173"/>
                    <a:pt x="307" y="173"/>
                  </a:cubicBezTo>
                  <a:cubicBezTo>
                    <a:pt x="456" y="173"/>
                    <a:pt x="597" y="144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8254;p9">
              <a:extLst>
                <a:ext uri="{FF2B5EF4-FFF2-40B4-BE49-F238E27FC236}">
                  <a16:creationId xmlns:a16="http://schemas.microsoft.com/office/drawing/2014/main" id="{A399CA41-B7CD-4B94-8F10-B464F00B576E}"/>
                </a:ext>
              </a:extLst>
            </p:cNvPr>
            <p:cNvSpPr/>
            <p:nvPr/>
          </p:nvSpPr>
          <p:spPr>
            <a:xfrm>
              <a:off x="5086850" y="4245550"/>
              <a:ext cx="13450" cy="4950"/>
            </a:xfrm>
            <a:custGeom>
              <a:avLst/>
              <a:gdLst/>
              <a:ahLst/>
              <a:cxnLst/>
              <a:rect l="l" t="t" r="r" b="b"/>
              <a:pathLst>
                <a:path w="538" h="198" extrusionOk="0">
                  <a:moveTo>
                    <a:pt x="312" y="0"/>
                  </a:moveTo>
                  <a:cubicBezTo>
                    <a:pt x="195" y="0"/>
                    <a:pt x="86" y="28"/>
                    <a:pt x="1" y="138"/>
                  </a:cubicBezTo>
                  <a:cubicBezTo>
                    <a:pt x="120" y="158"/>
                    <a:pt x="239" y="158"/>
                    <a:pt x="378" y="198"/>
                  </a:cubicBezTo>
                  <a:cubicBezTo>
                    <a:pt x="418" y="118"/>
                    <a:pt x="498" y="58"/>
                    <a:pt x="538" y="19"/>
                  </a:cubicBezTo>
                  <a:cubicBezTo>
                    <a:pt x="461" y="11"/>
                    <a:pt x="385" y="0"/>
                    <a:pt x="3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8255;p9">
              <a:extLst>
                <a:ext uri="{FF2B5EF4-FFF2-40B4-BE49-F238E27FC236}">
                  <a16:creationId xmlns:a16="http://schemas.microsoft.com/office/drawing/2014/main" id="{229BF536-C648-427A-A83A-A56452999AE5}"/>
                </a:ext>
              </a:extLst>
            </p:cNvPr>
            <p:cNvSpPr/>
            <p:nvPr/>
          </p:nvSpPr>
          <p:spPr>
            <a:xfrm>
              <a:off x="4381650" y="447277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" y="80"/>
                    <a:pt x="40" y="160"/>
                    <a:pt x="160" y="20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8256;p9">
              <a:extLst>
                <a:ext uri="{FF2B5EF4-FFF2-40B4-BE49-F238E27FC236}">
                  <a16:creationId xmlns:a16="http://schemas.microsoft.com/office/drawing/2014/main" id="{D0CA7668-233E-4FA1-A33F-AA31F9BA24D4}"/>
                </a:ext>
              </a:extLst>
            </p:cNvPr>
            <p:cNvSpPr/>
            <p:nvPr/>
          </p:nvSpPr>
          <p:spPr>
            <a:xfrm>
              <a:off x="4385625" y="44683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8257;p9">
              <a:extLst>
                <a:ext uri="{FF2B5EF4-FFF2-40B4-BE49-F238E27FC236}">
                  <a16:creationId xmlns:a16="http://schemas.microsoft.com/office/drawing/2014/main" id="{FF7FC405-13BF-4AF2-AEE1-4EB2C0D9905D}"/>
                </a:ext>
              </a:extLst>
            </p:cNvPr>
            <p:cNvSpPr/>
            <p:nvPr/>
          </p:nvSpPr>
          <p:spPr>
            <a:xfrm>
              <a:off x="5429500" y="4446350"/>
              <a:ext cx="20925" cy="4575"/>
            </a:xfrm>
            <a:custGeom>
              <a:avLst/>
              <a:gdLst/>
              <a:ahLst/>
              <a:cxnLst/>
              <a:rect l="l" t="t" r="r" b="b"/>
              <a:pathLst>
                <a:path w="837" h="183" extrusionOk="0">
                  <a:moveTo>
                    <a:pt x="372" y="1"/>
                  </a:moveTo>
                  <a:cubicBezTo>
                    <a:pt x="236" y="1"/>
                    <a:pt x="106" y="38"/>
                    <a:pt x="1" y="182"/>
                  </a:cubicBezTo>
                  <a:lnTo>
                    <a:pt x="816" y="182"/>
                  </a:lnTo>
                  <a:cubicBezTo>
                    <a:pt x="836" y="143"/>
                    <a:pt x="836" y="83"/>
                    <a:pt x="816" y="43"/>
                  </a:cubicBezTo>
                  <a:cubicBezTo>
                    <a:pt x="672" y="43"/>
                    <a:pt x="518" y="1"/>
                    <a:pt x="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8258;p9">
              <a:extLst>
                <a:ext uri="{FF2B5EF4-FFF2-40B4-BE49-F238E27FC236}">
                  <a16:creationId xmlns:a16="http://schemas.microsoft.com/office/drawing/2014/main" id="{A7AE949F-FF93-480A-ACC5-ABE0C165246C}"/>
                </a:ext>
              </a:extLst>
            </p:cNvPr>
            <p:cNvSpPr/>
            <p:nvPr/>
          </p:nvSpPr>
          <p:spPr>
            <a:xfrm>
              <a:off x="5165925" y="4100525"/>
              <a:ext cx="27875" cy="4750"/>
            </a:xfrm>
            <a:custGeom>
              <a:avLst/>
              <a:gdLst/>
              <a:ahLst/>
              <a:cxnLst/>
              <a:rect l="l" t="t" r="r" b="b"/>
              <a:pathLst>
                <a:path w="1115" h="190" extrusionOk="0">
                  <a:moveTo>
                    <a:pt x="550" y="1"/>
                  </a:moveTo>
                  <a:cubicBezTo>
                    <a:pt x="363" y="1"/>
                    <a:pt x="179" y="11"/>
                    <a:pt x="0" y="31"/>
                  </a:cubicBezTo>
                  <a:cubicBezTo>
                    <a:pt x="122" y="143"/>
                    <a:pt x="261" y="163"/>
                    <a:pt x="405" y="163"/>
                  </a:cubicBezTo>
                  <a:cubicBezTo>
                    <a:pt x="485" y="163"/>
                    <a:pt x="567" y="157"/>
                    <a:pt x="648" y="157"/>
                  </a:cubicBezTo>
                  <a:cubicBezTo>
                    <a:pt x="732" y="157"/>
                    <a:pt x="815" y="163"/>
                    <a:pt x="896" y="190"/>
                  </a:cubicBezTo>
                  <a:cubicBezTo>
                    <a:pt x="955" y="110"/>
                    <a:pt x="1035" y="71"/>
                    <a:pt x="1114" y="31"/>
                  </a:cubicBezTo>
                  <a:cubicBezTo>
                    <a:pt x="925" y="11"/>
                    <a:pt x="736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8259;p9">
              <a:extLst>
                <a:ext uri="{FF2B5EF4-FFF2-40B4-BE49-F238E27FC236}">
                  <a16:creationId xmlns:a16="http://schemas.microsoft.com/office/drawing/2014/main" id="{6DF6CD40-73CF-437B-B03A-3205494B0FFF}"/>
                </a:ext>
              </a:extLst>
            </p:cNvPr>
            <p:cNvSpPr/>
            <p:nvPr/>
          </p:nvSpPr>
          <p:spPr>
            <a:xfrm>
              <a:off x="5104750" y="4100100"/>
              <a:ext cx="26875" cy="4675"/>
            </a:xfrm>
            <a:custGeom>
              <a:avLst/>
              <a:gdLst/>
              <a:ahLst/>
              <a:cxnLst/>
              <a:rect l="l" t="t" r="r" b="b"/>
              <a:pathLst>
                <a:path w="1075" h="187" extrusionOk="0">
                  <a:moveTo>
                    <a:pt x="503" y="0"/>
                  </a:moveTo>
                  <a:cubicBezTo>
                    <a:pt x="326" y="0"/>
                    <a:pt x="154" y="34"/>
                    <a:pt x="1" y="187"/>
                  </a:cubicBezTo>
                  <a:cubicBezTo>
                    <a:pt x="359" y="187"/>
                    <a:pt x="677" y="167"/>
                    <a:pt x="1015" y="167"/>
                  </a:cubicBezTo>
                  <a:cubicBezTo>
                    <a:pt x="1015" y="107"/>
                    <a:pt x="1055" y="68"/>
                    <a:pt x="1075" y="8"/>
                  </a:cubicBezTo>
                  <a:lnTo>
                    <a:pt x="1075" y="8"/>
                  </a:lnTo>
                  <a:cubicBezTo>
                    <a:pt x="1022" y="17"/>
                    <a:pt x="968" y="20"/>
                    <a:pt x="913" y="20"/>
                  </a:cubicBezTo>
                  <a:cubicBezTo>
                    <a:pt x="777" y="20"/>
                    <a:pt x="639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8260;p9">
              <a:extLst>
                <a:ext uri="{FF2B5EF4-FFF2-40B4-BE49-F238E27FC236}">
                  <a16:creationId xmlns:a16="http://schemas.microsoft.com/office/drawing/2014/main" id="{F0470EEA-95FE-431B-84C1-6453E7985292}"/>
                </a:ext>
              </a:extLst>
            </p:cNvPr>
            <p:cNvSpPr/>
            <p:nvPr/>
          </p:nvSpPr>
          <p:spPr>
            <a:xfrm>
              <a:off x="4677550" y="4405150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1" y="0"/>
                  </a:moveTo>
                  <a:lnTo>
                    <a:pt x="80" y="80"/>
                  </a:lnTo>
                  <a:cubicBezTo>
                    <a:pt x="60" y="40"/>
                    <a:pt x="60" y="20"/>
                    <a:pt x="60" y="20"/>
                  </a:cubicBezTo>
                  <a:cubicBezTo>
                    <a:pt x="60" y="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8261;p9">
              <a:extLst>
                <a:ext uri="{FF2B5EF4-FFF2-40B4-BE49-F238E27FC236}">
                  <a16:creationId xmlns:a16="http://schemas.microsoft.com/office/drawing/2014/main" id="{8C447A0B-C9B1-479E-9E95-3DAFC4DDBF2E}"/>
                </a:ext>
              </a:extLst>
            </p:cNvPr>
            <p:cNvSpPr/>
            <p:nvPr/>
          </p:nvSpPr>
          <p:spPr>
            <a:xfrm>
              <a:off x="4585550" y="4459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239" y="0"/>
                  </a:moveTo>
                  <a:cubicBezTo>
                    <a:pt x="1" y="219"/>
                    <a:pt x="100" y="458"/>
                    <a:pt x="60" y="717"/>
                  </a:cubicBezTo>
                  <a:cubicBezTo>
                    <a:pt x="239" y="637"/>
                    <a:pt x="259" y="498"/>
                    <a:pt x="279" y="359"/>
                  </a:cubicBezTo>
                  <a:cubicBezTo>
                    <a:pt x="359" y="239"/>
                    <a:pt x="359" y="140"/>
                    <a:pt x="279" y="4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8262;p9">
              <a:extLst>
                <a:ext uri="{FF2B5EF4-FFF2-40B4-BE49-F238E27FC236}">
                  <a16:creationId xmlns:a16="http://schemas.microsoft.com/office/drawing/2014/main" id="{92E5BC92-EB0D-4689-A50A-C3FF5A1B6029}"/>
                </a:ext>
              </a:extLst>
            </p:cNvPr>
            <p:cNvSpPr/>
            <p:nvPr/>
          </p:nvSpPr>
          <p:spPr>
            <a:xfrm>
              <a:off x="4592525" y="44598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0" y="0"/>
                  </a:moveTo>
                  <a:lnTo>
                    <a:pt x="0" y="319"/>
                  </a:lnTo>
                  <a:cubicBezTo>
                    <a:pt x="30" y="329"/>
                    <a:pt x="50" y="334"/>
                    <a:pt x="72" y="334"/>
                  </a:cubicBezTo>
                  <a:cubicBezTo>
                    <a:pt x="95" y="334"/>
                    <a:pt x="120" y="329"/>
                    <a:pt x="159" y="319"/>
                  </a:cubicBezTo>
                  <a:cubicBezTo>
                    <a:pt x="159" y="199"/>
                    <a:pt x="17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8263;p9">
              <a:extLst>
                <a:ext uri="{FF2B5EF4-FFF2-40B4-BE49-F238E27FC236}">
                  <a16:creationId xmlns:a16="http://schemas.microsoft.com/office/drawing/2014/main" id="{ABB4D0B1-ABF2-46EA-9104-B65D4EE078F5}"/>
                </a:ext>
              </a:extLst>
            </p:cNvPr>
            <p:cNvSpPr/>
            <p:nvPr/>
          </p:nvSpPr>
          <p:spPr>
            <a:xfrm>
              <a:off x="4552725" y="44767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1"/>
                  </a:moveTo>
                  <a:cubicBezTo>
                    <a:pt x="60" y="160"/>
                    <a:pt x="180" y="200"/>
                    <a:pt x="339" y="200"/>
                  </a:cubicBezTo>
                  <a:lnTo>
                    <a:pt x="339" y="21"/>
                  </a:lnTo>
                  <a:cubicBezTo>
                    <a:pt x="220" y="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8264;p9">
              <a:extLst>
                <a:ext uri="{FF2B5EF4-FFF2-40B4-BE49-F238E27FC236}">
                  <a16:creationId xmlns:a16="http://schemas.microsoft.com/office/drawing/2014/main" id="{1D53F2A0-7298-416B-A7A0-DA27DE3AA55B}"/>
                </a:ext>
              </a:extLst>
            </p:cNvPr>
            <p:cNvSpPr/>
            <p:nvPr/>
          </p:nvSpPr>
          <p:spPr>
            <a:xfrm>
              <a:off x="4580575" y="4482225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00" y="1"/>
                  </a:moveTo>
                  <a:cubicBezTo>
                    <a:pt x="41" y="1"/>
                    <a:pt x="1" y="20"/>
                    <a:pt x="41" y="80"/>
                  </a:cubicBezTo>
                  <a:cubicBezTo>
                    <a:pt x="60" y="100"/>
                    <a:pt x="80" y="100"/>
                    <a:pt x="100" y="100"/>
                  </a:cubicBezTo>
                  <a:cubicBezTo>
                    <a:pt x="120" y="100"/>
                    <a:pt x="160" y="80"/>
                    <a:pt x="160" y="40"/>
                  </a:cubicBezTo>
                  <a:cubicBezTo>
                    <a:pt x="140" y="20"/>
                    <a:pt x="140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8265;p9">
              <a:extLst>
                <a:ext uri="{FF2B5EF4-FFF2-40B4-BE49-F238E27FC236}">
                  <a16:creationId xmlns:a16="http://schemas.microsoft.com/office/drawing/2014/main" id="{33B8BF9C-7D89-4DDA-85D8-4298A4AA6233}"/>
                </a:ext>
              </a:extLst>
            </p:cNvPr>
            <p:cNvSpPr/>
            <p:nvPr/>
          </p:nvSpPr>
          <p:spPr>
            <a:xfrm>
              <a:off x="5004800" y="4485850"/>
              <a:ext cx="29850" cy="8825"/>
            </a:xfrm>
            <a:custGeom>
              <a:avLst/>
              <a:gdLst/>
              <a:ahLst/>
              <a:cxnLst/>
              <a:rect l="l" t="t" r="r" b="b"/>
              <a:pathLst>
                <a:path w="1194" h="353" extrusionOk="0">
                  <a:moveTo>
                    <a:pt x="793" y="1"/>
                  </a:moveTo>
                  <a:cubicBezTo>
                    <a:pt x="512" y="1"/>
                    <a:pt x="261" y="209"/>
                    <a:pt x="0" y="333"/>
                  </a:cubicBezTo>
                  <a:cubicBezTo>
                    <a:pt x="219" y="333"/>
                    <a:pt x="438" y="353"/>
                    <a:pt x="677" y="353"/>
                  </a:cubicBezTo>
                  <a:cubicBezTo>
                    <a:pt x="796" y="174"/>
                    <a:pt x="1074" y="353"/>
                    <a:pt x="1194" y="154"/>
                  </a:cubicBezTo>
                  <a:cubicBezTo>
                    <a:pt x="1052" y="43"/>
                    <a:pt x="920" y="1"/>
                    <a:pt x="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8266;p9">
              <a:extLst>
                <a:ext uri="{FF2B5EF4-FFF2-40B4-BE49-F238E27FC236}">
                  <a16:creationId xmlns:a16="http://schemas.microsoft.com/office/drawing/2014/main" id="{514DDBBD-6080-472E-8154-8E3E60E6E1B7}"/>
                </a:ext>
              </a:extLst>
            </p:cNvPr>
            <p:cNvSpPr/>
            <p:nvPr/>
          </p:nvSpPr>
          <p:spPr>
            <a:xfrm>
              <a:off x="5021700" y="4490175"/>
              <a:ext cx="18425" cy="5000"/>
            </a:xfrm>
            <a:custGeom>
              <a:avLst/>
              <a:gdLst/>
              <a:ahLst/>
              <a:cxnLst/>
              <a:rect l="l" t="t" r="r" b="b"/>
              <a:pathLst>
                <a:path w="737" h="200" extrusionOk="0">
                  <a:moveTo>
                    <a:pt x="518" y="1"/>
                  </a:moveTo>
                  <a:cubicBezTo>
                    <a:pt x="339" y="21"/>
                    <a:pt x="120" y="1"/>
                    <a:pt x="1" y="200"/>
                  </a:cubicBezTo>
                  <a:cubicBezTo>
                    <a:pt x="219" y="180"/>
                    <a:pt x="438" y="180"/>
                    <a:pt x="697" y="180"/>
                  </a:cubicBezTo>
                  <a:cubicBezTo>
                    <a:pt x="717" y="180"/>
                    <a:pt x="717" y="160"/>
                    <a:pt x="737" y="120"/>
                  </a:cubicBezTo>
                  <a:cubicBezTo>
                    <a:pt x="737" y="100"/>
                    <a:pt x="737" y="61"/>
                    <a:pt x="697" y="21"/>
                  </a:cubicBezTo>
                  <a:cubicBezTo>
                    <a:pt x="637" y="21"/>
                    <a:pt x="558" y="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8267;p9">
              <a:extLst>
                <a:ext uri="{FF2B5EF4-FFF2-40B4-BE49-F238E27FC236}">
                  <a16:creationId xmlns:a16="http://schemas.microsoft.com/office/drawing/2014/main" id="{E71F0852-EEA4-4BE7-ACF0-17AE57A265AF}"/>
                </a:ext>
              </a:extLst>
            </p:cNvPr>
            <p:cNvSpPr/>
            <p:nvPr/>
          </p:nvSpPr>
          <p:spPr>
            <a:xfrm>
              <a:off x="5039100" y="44906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100" y="140"/>
                    <a:pt x="140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8268;p9">
              <a:extLst>
                <a:ext uri="{FF2B5EF4-FFF2-40B4-BE49-F238E27FC236}">
                  <a16:creationId xmlns:a16="http://schemas.microsoft.com/office/drawing/2014/main" id="{32D2C739-35A4-44ED-8ADA-58FBCA86C5CC}"/>
                </a:ext>
              </a:extLst>
            </p:cNvPr>
            <p:cNvSpPr/>
            <p:nvPr/>
          </p:nvSpPr>
          <p:spPr>
            <a:xfrm>
              <a:off x="4486100" y="41092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00" y="20"/>
                    <a:pt x="60" y="80"/>
                    <a:pt x="0" y="139"/>
                  </a:cubicBezTo>
                  <a:cubicBezTo>
                    <a:pt x="60" y="99"/>
                    <a:pt x="13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8269;p9">
              <a:extLst>
                <a:ext uri="{FF2B5EF4-FFF2-40B4-BE49-F238E27FC236}">
                  <a16:creationId xmlns:a16="http://schemas.microsoft.com/office/drawing/2014/main" id="{5C9A315D-F3B3-4F28-9B60-732EA5E9B585}"/>
                </a:ext>
              </a:extLst>
            </p:cNvPr>
            <p:cNvSpPr/>
            <p:nvPr/>
          </p:nvSpPr>
          <p:spPr>
            <a:xfrm>
              <a:off x="5240525" y="4529950"/>
              <a:ext cx="13450" cy="3850"/>
            </a:xfrm>
            <a:custGeom>
              <a:avLst/>
              <a:gdLst/>
              <a:ahLst/>
              <a:cxnLst/>
              <a:rect l="l" t="t" r="r" b="b"/>
              <a:pathLst>
                <a:path w="538" h="154" extrusionOk="0">
                  <a:moveTo>
                    <a:pt x="405" y="0"/>
                  </a:moveTo>
                  <a:cubicBezTo>
                    <a:pt x="253" y="0"/>
                    <a:pt x="109" y="12"/>
                    <a:pt x="0" y="121"/>
                  </a:cubicBezTo>
                  <a:cubicBezTo>
                    <a:pt x="82" y="137"/>
                    <a:pt x="163" y="153"/>
                    <a:pt x="240" y="153"/>
                  </a:cubicBezTo>
                  <a:cubicBezTo>
                    <a:pt x="352" y="153"/>
                    <a:pt x="455" y="119"/>
                    <a:pt x="537" y="1"/>
                  </a:cubicBezTo>
                  <a:cubicBezTo>
                    <a:pt x="493" y="1"/>
                    <a:pt x="449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8270;p9">
              <a:extLst>
                <a:ext uri="{FF2B5EF4-FFF2-40B4-BE49-F238E27FC236}">
                  <a16:creationId xmlns:a16="http://schemas.microsoft.com/office/drawing/2014/main" id="{3259C328-F1B9-4AC5-A4C9-EDDCD227B7DD}"/>
                </a:ext>
              </a:extLst>
            </p:cNvPr>
            <p:cNvSpPr/>
            <p:nvPr/>
          </p:nvSpPr>
          <p:spPr>
            <a:xfrm>
              <a:off x="5232075" y="45299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00"/>
                    <a:pt x="100" y="120"/>
                    <a:pt x="199" y="120"/>
                  </a:cubicBezTo>
                  <a:cubicBezTo>
                    <a:pt x="139" y="10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8271;p9">
              <a:extLst>
                <a:ext uri="{FF2B5EF4-FFF2-40B4-BE49-F238E27FC236}">
                  <a16:creationId xmlns:a16="http://schemas.microsoft.com/office/drawing/2014/main" id="{32F152F6-47D7-498C-BE7D-EBB38948ACBD}"/>
                </a:ext>
              </a:extLst>
            </p:cNvPr>
            <p:cNvSpPr/>
            <p:nvPr/>
          </p:nvSpPr>
          <p:spPr>
            <a:xfrm>
              <a:off x="4740725" y="403465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" y="0"/>
                  </a:moveTo>
                  <a:cubicBezTo>
                    <a:pt x="20" y="119"/>
                    <a:pt x="0" y="219"/>
                    <a:pt x="0" y="318"/>
                  </a:cubicBezTo>
                  <a:cubicBezTo>
                    <a:pt x="139" y="259"/>
                    <a:pt x="159" y="13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8272;p9">
              <a:extLst>
                <a:ext uri="{FF2B5EF4-FFF2-40B4-BE49-F238E27FC236}">
                  <a16:creationId xmlns:a16="http://schemas.microsoft.com/office/drawing/2014/main" id="{904FE9CD-7A55-462C-8144-1425D9668A8F}"/>
                </a:ext>
              </a:extLst>
            </p:cNvPr>
            <p:cNvSpPr/>
            <p:nvPr/>
          </p:nvSpPr>
          <p:spPr>
            <a:xfrm>
              <a:off x="5130375" y="3968925"/>
              <a:ext cx="9225" cy="4100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126" y="1"/>
                  </a:moveTo>
                  <a:cubicBezTo>
                    <a:pt x="80" y="1"/>
                    <a:pt x="41" y="20"/>
                    <a:pt x="30" y="63"/>
                  </a:cubicBezTo>
                  <a:cubicBezTo>
                    <a:pt x="0" y="152"/>
                    <a:pt x="71" y="164"/>
                    <a:pt x="133" y="164"/>
                  </a:cubicBezTo>
                  <a:cubicBezTo>
                    <a:pt x="154" y="164"/>
                    <a:pt x="174" y="162"/>
                    <a:pt x="189" y="162"/>
                  </a:cubicBezTo>
                  <a:lnTo>
                    <a:pt x="368" y="162"/>
                  </a:lnTo>
                  <a:cubicBezTo>
                    <a:pt x="348" y="123"/>
                    <a:pt x="289" y="63"/>
                    <a:pt x="249" y="43"/>
                  </a:cubicBezTo>
                  <a:cubicBezTo>
                    <a:pt x="212" y="15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8273;p9">
              <a:extLst>
                <a:ext uri="{FF2B5EF4-FFF2-40B4-BE49-F238E27FC236}">
                  <a16:creationId xmlns:a16="http://schemas.microsoft.com/office/drawing/2014/main" id="{7A8019E6-46EC-490C-A80C-179A63BC536F}"/>
                </a:ext>
              </a:extLst>
            </p:cNvPr>
            <p:cNvSpPr/>
            <p:nvPr/>
          </p:nvSpPr>
          <p:spPr>
            <a:xfrm>
              <a:off x="5091825" y="3991875"/>
              <a:ext cx="30350" cy="11450"/>
            </a:xfrm>
            <a:custGeom>
              <a:avLst/>
              <a:gdLst/>
              <a:ahLst/>
              <a:cxnLst/>
              <a:rect l="l" t="t" r="r" b="b"/>
              <a:pathLst>
                <a:path w="1214" h="458" extrusionOk="0">
                  <a:moveTo>
                    <a:pt x="717" y="0"/>
                  </a:moveTo>
                  <a:cubicBezTo>
                    <a:pt x="597" y="140"/>
                    <a:pt x="378" y="140"/>
                    <a:pt x="199" y="199"/>
                  </a:cubicBezTo>
                  <a:cubicBezTo>
                    <a:pt x="0" y="239"/>
                    <a:pt x="20" y="358"/>
                    <a:pt x="179" y="458"/>
                  </a:cubicBezTo>
                  <a:cubicBezTo>
                    <a:pt x="296" y="329"/>
                    <a:pt x="434" y="317"/>
                    <a:pt x="576" y="317"/>
                  </a:cubicBezTo>
                  <a:cubicBezTo>
                    <a:pt x="608" y="317"/>
                    <a:pt x="640" y="318"/>
                    <a:pt x="673" y="318"/>
                  </a:cubicBezTo>
                  <a:cubicBezTo>
                    <a:pt x="741" y="318"/>
                    <a:pt x="809" y="315"/>
                    <a:pt x="876" y="299"/>
                  </a:cubicBezTo>
                  <a:cubicBezTo>
                    <a:pt x="975" y="159"/>
                    <a:pt x="1095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8274;p9">
              <a:extLst>
                <a:ext uri="{FF2B5EF4-FFF2-40B4-BE49-F238E27FC236}">
                  <a16:creationId xmlns:a16="http://schemas.microsoft.com/office/drawing/2014/main" id="{6281920F-1B0B-44B6-841E-562372B26698}"/>
                </a:ext>
              </a:extLst>
            </p:cNvPr>
            <p:cNvSpPr/>
            <p:nvPr/>
          </p:nvSpPr>
          <p:spPr>
            <a:xfrm>
              <a:off x="5353400" y="3950950"/>
              <a:ext cx="19925" cy="4775"/>
            </a:xfrm>
            <a:custGeom>
              <a:avLst/>
              <a:gdLst/>
              <a:ahLst/>
              <a:cxnLst/>
              <a:rect l="l" t="t" r="r" b="b"/>
              <a:pathLst>
                <a:path w="797" h="191" extrusionOk="0">
                  <a:moveTo>
                    <a:pt x="437" y="0"/>
                  </a:moveTo>
                  <a:cubicBezTo>
                    <a:pt x="295" y="0"/>
                    <a:pt x="154" y="31"/>
                    <a:pt x="1" y="86"/>
                  </a:cubicBezTo>
                  <a:cubicBezTo>
                    <a:pt x="173" y="132"/>
                    <a:pt x="318" y="191"/>
                    <a:pt x="464" y="191"/>
                  </a:cubicBezTo>
                  <a:cubicBezTo>
                    <a:pt x="571" y="191"/>
                    <a:pt x="679" y="159"/>
                    <a:pt x="797" y="66"/>
                  </a:cubicBezTo>
                  <a:cubicBezTo>
                    <a:pt x="671" y="21"/>
                    <a:pt x="554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8275;p9">
              <a:extLst>
                <a:ext uri="{FF2B5EF4-FFF2-40B4-BE49-F238E27FC236}">
                  <a16:creationId xmlns:a16="http://schemas.microsoft.com/office/drawing/2014/main" id="{CD9BB1ED-F2C7-4BB7-B5A6-3484C7A0F6ED}"/>
                </a:ext>
              </a:extLst>
            </p:cNvPr>
            <p:cNvSpPr/>
            <p:nvPr/>
          </p:nvSpPr>
          <p:spPr>
            <a:xfrm>
              <a:off x="5027300" y="4035125"/>
              <a:ext cx="7350" cy="8150"/>
            </a:xfrm>
            <a:custGeom>
              <a:avLst/>
              <a:gdLst/>
              <a:ahLst/>
              <a:cxnLst/>
              <a:rect l="l" t="t" r="r" b="b"/>
              <a:pathLst>
                <a:path w="294" h="326" extrusionOk="0">
                  <a:moveTo>
                    <a:pt x="115" y="1"/>
                  </a:moveTo>
                  <a:cubicBezTo>
                    <a:pt x="26" y="179"/>
                    <a:pt x="0" y="325"/>
                    <a:pt x="210" y="325"/>
                  </a:cubicBezTo>
                  <a:cubicBezTo>
                    <a:pt x="235" y="325"/>
                    <a:pt x="263" y="323"/>
                    <a:pt x="294" y="319"/>
                  </a:cubicBezTo>
                  <a:lnTo>
                    <a:pt x="294" y="21"/>
                  </a:lnTo>
                  <a:cubicBezTo>
                    <a:pt x="234" y="1"/>
                    <a:pt x="174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8276;p9">
              <a:extLst>
                <a:ext uri="{FF2B5EF4-FFF2-40B4-BE49-F238E27FC236}">
                  <a16:creationId xmlns:a16="http://schemas.microsoft.com/office/drawing/2014/main" id="{EED9A5DD-2D2F-4B28-8168-B86667C7D96B}"/>
                </a:ext>
              </a:extLst>
            </p:cNvPr>
            <p:cNvSpPr/>
            <p:nvPr/>
          </p:nvSpPr>
          <p:spPr>
            <a:xfrm>
              <a:off x="4034525" y="4902450"/>
              <a:ext cx="4000" cy="5075"/>
            </a:xfrm>
            <a:custGeom>
              <a:avLst/>
              <a:gdLst/>
              <a:ahLst/>
              <a:cxnLst/>
              <a:rect l="l" t="t" r="r" b="b"/>
              <a:pathLst>
                <a:path w="160" h="203" extrusionOk="0">
                  <a:moveTo>
                    <a:pt x="1" y="1"/>
                  </a:moveTo>
                  <a:cubicBezTo>
                    <a:pt x="19" y="93"/>
                    <a:pt x="3" y="202"/>
                    <a:pt x="95" y="202"/>
                  </a:cubicBezTo>
                  <a:cubicBezTo>
                    <a:pt x="103" y="202"/>
                    <a:pt x="111" y="201"/>
                    <a:pt x="120" y="200"/>
                  </a:cubicBezTo>
                  <a:cubicBezTo>
                    <a:pt x="140" y="200"/>
                    <a:pt x="140" y="6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8277;p9">
              <a:extLst>
                <a:ext uri="{FF2B5EF4-FFF2-40B4-BE49-F238E27FC236}">
                  <a16:creationId xmlns:a16="http://schemas.microsoft.com/office/drawing/2014/main" id="{00C373FF-45DE-4777-806B-3A54D2482DE3}"/>
                </a:ext>
              </a:extLst>
            </p:cNvPr>
            <p:cNvSpPr/>
            <p:nvPr/>
          </p:nvSpPr>
          <p:spPr>
            <a:xfrm>
              <a:off x="5288750" y="47841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34" y="1"/>
                  </a:moveTo>
                  <a:cubicBezTo>
                    <a:pt x="283" y="1"/>
                    <a:pt x="135" y="33"/>
                    <a:pt x="1" y="158"/>
                  </a:cubicBezTo>
                  <a:cubicBezTo>
                    <a:pt x="136" y="166"/>
                    <a:pt x="274" y="182"/>
                    <a:pt x="409" y="182"/>
                  </a:cubicBezTo>
                  <a:cubicBezTo>
                    <a:pt x="592" y="182"/>
                    <a:pt x="767" y="153"/>
                    <a:pt x="916" y="38"/>
                  </a:cubicBezTo>
                  <a:cubicBezTo>
                    <a:pt x="761" y="38"/>
                    <a:pt x="596" y="1"/>
                    <a:pt x="4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8278;p9">
              <a:extLst>
                <a:ext uri="{FF2B5EF4-FFF2-40B4-BE49-F238E27FC236}">
                  <a16:creationId xmlns:a16="http://schemas.microsoft.com/office/drawing/2014/main" id="{6C69DAA3-864D-496B-BC48-826E25D91205}"/>
                </a:ext>
              </a:extLst>
            </p:cNvPr>
            <p:cNvSpPr/>
            <p:nvPr/>
          </p:nvSpPr>
          <p:spPr>
            <a:xfrm>
              <a:off x="5521500" y="4721050"/>
              <a:ext cx="12950" cy="5625"/>
            </a:xfrm>
            <a:custGeom>
              <a:avLst/>
              <a:gdLst/>
              <a:ahLst/>
              <a:cxnLst/>
              <a:rect l="l" t="t" r="r" b="b"/>
              <a:pathLst>
                <a:path w="518" h="225" extrusionOk="0">
                  <a:moveTo>
                    <a:pt x="276" y="0"/>
                  </a:moveTo>
                  <a:cubicBezTo>
                    <a:pt x="165" y="0"/>
                    <a:pt x="72" y="72"/>
                    <a:pt x="1" y="215"/>
                  </a:cubicBezTo>
                  <a:cubicBezTo>
                    <a:pt x="80" y="215"/>
                    <a:pt x="160" y="224"/>
                    <a:pt x="234" y="224"/>
                  </a:cubicBezTo>
                  <a:cubicBezTo>
                    <a:pt x="346" y="224"/>
                    <a:pt x="446" y="203"/>
                    <a:pt x="518" y="96"/>
                  </a:cubicBezTo>
                  <a:cubicBezTo>
                    <a:pt x="430" y="32"/>
                    <a:pt x="349" y="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8279;p9">
              <a:extLst>
                <a:ext uri="{FF2B5EF4-FFF2-40B4-BE49-F238E27FC236}">
                  <a16:creationId xmlns:a16="http://schemas.microsoft.com/office/drawing/2014/main" id="{8B655405-B50D-4112-A9E5-F3A1C2F90E82}"/>
                </a:ext>
              </a:extLst>
            </p:cNvPr>
            <p:cNvSpPr/>
            <p:nvPr/>
          </p:nvSpPr>
          <p:spPr>
            <a:xfrm>
              <a:off x="5262900" y="4779700"/>
              <a:ext cx="17425" cy="4425"/>
            </a:xfrm>
            <a:custGeom>
              <a:avLst/>
              <a:gdLst/>
              <a:ahLst/>
              <a:cxnLst/>
              <a:rect l="l" t="t" r="r" b="b"/>
              <a:pathLst>
                <a:path w="697" h="177" extrusionOk="0">
                  <a:moveTo>
                    <a:pt x="382" y="0"/>
                  </a:moveTo>
                  <a:cubicBezTo>
                    <a:pt x="244" y="0"/>
                    <a:pt x="116" y="38"/>
                    <a:pt x="1" y="176"/>
                  </a:cubicBezTo>
                  <a:cubicBezTo>
                    <a:pt x="33" y="174"/>
                    <a:pt x="65" y="173"/>
                    <a:pt x="98" y="173"/>
                  </a:cubicBezTo>
                  <a:cubicBezTo>
                    <a:pt x="160" y="173"/>
                    <a:pt x="223" y="176"/>
                    <a:pt x="286" y="176"/>
                  </a:cubicBezTo>
                  <a:cubicBezTo>
                    <a:pt x="433" y="176"/>
                    <a:pt x="576" y="158"/>
                    <a:pt x="697" y="37"/>
                  </a:cubicBezTo>
                  <a:cubicBezTo>
                    <a:pt x="588" y="20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8280;p9">
              <a:extLst>
                <a:ext uri="{FF2B5EF4-FFF2-40B4-BE49-F238E27FC236}">
                  <a16:creationId xmlns:a16="http://schemas.microsoft.com/office/drawing/2014/main" id="{962414DA-EBBF-401F-9BAC-5C0EEB41A69A}"/>
                </a:ext>
              </a:extLst>
            </p:cNvPr>
            <p:cNvSpPr/>
            <p:nvPr/>
          </p:nvSpPr>
          <p:spPr>
            <a:xfrm>
              <a:off x="5367325" y="4771350"/>
              <a:ext cx="17950" cy="4325"/>
            </a:xfrm>
            <a:custGeom>
              <a:avLst/>
              <a:gdLst/>
              <a:ahLst/>
              <a:cxnLst/>
              <a:rect l="l" t="t" r="r" b="b"/>
              <a:pathLst>
                <a:path w="718" h="173" extrusionOk="0">
                  <a:moveTo>
                    <a:pt x="478" y="1"/>
                  </a:moveTo>
                  <a:cubicBezTo>
                    <a:pt x="310" y="1"/>
                    <a:pt x="151" y="30"/>
                    <a:pt x="1" y="152"/>
                  </a:cubicBezTo>
                  <a:cubicBezTo>
                    <a:pt x="109" y="152"/>
                    <a:pt x="226" y="173"/>
                    <a:pt x="340" y="173"/>
                  </a:cubicBezTo>
                  <a:cubicBezTo>
                    <a:pt x="476" y="173"/>
                    <a:pt x="609" y="143"/>
                    <a:pt x="717" y="13"/>
                  </a:cubicBezTo>
                  <a:cubicBezTo>
                    <a:pt x="635" y="7"/>
                    <a:pt x="556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8281;p9">
              <a:extLst>
                <a:ext uri="{FF2B5EF4-FFF2-40B4-BE49-F238E27FC236}">
                  <a16:creationId xmlns:a16="http://schemas.microsoft.com/office/drawing/2014/main" id="{DFFF75DA-B38D-49C3-A7C5-8F3F29D2DCAB}"/>
                </a:ext>
              </a:extLst>
            </p:cNvPr>
            <p:cNvSpPr/>
            <p:nvPr/>
          </p:nvSpPr>
          <p:spPr>
            <a:xfrm>
              <a:off x="5104750" y="4571250"/>
              <a:ext cx="101975" cy="38800"/>
            </a:xfrm>
            <a:custGeom>
              <a:avLst/>
              <a:gdLst/>
              <a:ahLst/>
              <a:cxnLst/>
              <a:rect l="l" t="t" r="r" b="b"/>
              <a:pathLst>
                <a:path w="4079" h="1552" extrusionOk="0">
                  <a:moveTo>
                    <a:pt x="3860" y="120"/>
                  </a:moveTo>
                  <a:lnTo>
                    <a:pt x="3860" y="120"/>
                  </a:lnTo>
                  <a:cubicBezTo>
                    <a:pt x="3502" y="299"/>
                    <a:pt x="2945" y="0"/>
                    <a:pt x="2786" y="617"/>
                  </a:cubicBezTo>
                  <a:cubicBezTo>
                    <a:pt x="2740" y="717"/>
                    <a:pt x="2690" y="755"/>
                    <a:pt x="2639" y="755"/>
                  </a:cubicBezTo>
                  <a:cubicBezTo>
                    <a:pt x="2577" y="755"/>
                    <a:pt x="2512" y="702"/>
                    <a:pt x="2447" y="637"/>
                  </a:cubicBezTo>
                  <a:lnTo>
                    <a:pt x="2268" y="637"/>
                  </a:lnTo>
                  <a:cubicBezTo>
                    <a:pt x="2249" y="697"/>
                    <a:pt x="2189" y="697"/>
                    <a:pt x="2109" y="716"/>
                  </a:cubicBezTo>
                  <a:cubicBezTo>
                    <a:pt x="1970" y="796"/>
                    <a:pt x="1771" y="836"/>
                    <a:pt x="1652" y="935"/>
                  </a:cubicBezTo>
                  <a:cubicBezTo>
                    <a:pt x="1437" y="1140"/>
                    <a:pt x="1204" y="1228"/>
                    <a:pt x="966" y="1228"/>
                  </a:cubicBezTo>
                  <a:cubicBezTo>
                    <a:pt x="765" y="1228"/>
                    <a:pt x="560" y="1164"/>
                    <a:pt x="359" y="1055"/>
                  </a:cubicBezTo>
                  <a:cubicBezTo>
                    <a:pt x="279" y="1194"/>
                    <a:pt x="120" y="1214"/>
                    <a:pt x="1" y="1234"/>
                  </a:cubicBezTo>
                  <a:cubicBezTo>
                    <a:pt x="132" y="1341"/>
                    <a:pt x="285" y="1363"/>
                    <a:pt x="442" y="1363"/>
                  </a:cubicBezTo>
                  <a:cubicBezTo>
                    <a:pt x="547" y="1363"/>
                    <a:pt x="653" y="1353"/>
                    <a:pt x="757" y="1353"/>
                  </a:cubicBezTo>
                  <a:cubicBezTo>
                    <a:pt x="808" y="1351"/>
                    <a:pt x="859" y="1351"/>
                    <a:pt x="910" y="1351"/>
                  </a:cubicBezTo>
                  <a:cubicBezTo>
                    <a:pt x="1447" y="1351"/>
                    <a:pt x="1940" y="1443"/>
                    <a:pt x="2467" y="1552"/>
                  </a:cubicBezTo>
                  <a:cubicBezTo>
                    <a:pt x="2686" y="1433"/>
                    <a:pt x="2965" y="1393"/>
                    <a:pt x="3164" y="1214"/>
                  </a:cubicBezTo>
                  <a:lnTo>
                    <a:pt x="3164" y="1154"/>
                  </a:lnTo>
                  <a:cubicBezTo>
                    <a:pt x="3243" y="1134"/>
                    <a:pt x="3303" y="1055"/>
                    <a:pt x="3382" y="1035"/>
                  </a:cubicBezTo>
                  <a:cubicBezTo>
                    <a:pt x="3442" y="1035"/>
                    <a:pt x="3462" y="1015"/>
                    <a:pt x="3502" y="995"/>
                  </a:cubicBezTo>
                  <a:cubicBezTo>
                    <a:pt x="3561" y="955"/>
                    <a:pt x="3581" y="935"/>
                    <a:pt x="3581" y="896"/>
                  </a:cubicBezTo>
                  <a:lnTo>
                    <a:pt x="3661" y="836"/>
                  </a:lnTo>
                  <a:lnTo>
                    <a:pt x="3740" y="856"/>
                  </a:lnTo>
                  <a:cubicBezTo>
                    <a:pt x="3900" y="796"/>
                    <a:pt x="4079" y="736"/>
                    <a:pt x="4079" y="498"/>
                  </a:cubicBezTo>
                  <a:cubicBezTo>
                    <a:pt x="3959" y="398"/>
                    <a:pt x="3681" y="358"/>
                    <a:pt x="386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8282;p9">
              <a:extLst>
                <a:ext uri="{FF2B5EF4-FFF2-40B4-BE49-F238E27FC236}">
                  <a16:creationId xmlns:a16="http://schemas.microsoft.com/office/drawing/2014/main" id="{7C7832BD-6A8F-40C7-B7BD-EC18167A79EA}"/>
                </a:ext>
              </a:extLst>
            </p:cNvPr>
            <p:cNvSpPr/>
            <p:nvPr/>
          </p:nvSpPr>
          <p:spPr>
            <a:xfrm>
              <a:off x="5023700" y="4603725"/>
              <a:ext cx="20400" cy="5975"/>
            </a:xfrm>
            <a:custGeom>
              <a:avLst/>
              <a:gdLst/>
              <a:ahLst/>
              <a:cxnLst/>
              <a:rect l="l" t="t" r="r" b="b"/>
              <a:pathLst>
                <a:path w="816" h="239" extrusionOk="0">
                  <a:moveTo>
                    <a:pt x="467" y="0"/>
                  </a:moveTo>
                  <a:cubicBezTo>
                    <a:pt x="313" y="0"/>
                    <a:pt x="160" y="31"/>
                    <a:pt x="0" y="134"/>
                  </a:cubicBezTo>
                  <a:cubicBezTo>
                    <a:pt x="159" y="213"/>
                    <a:pt x="299" y="238"/>
                    <a:pt x="430" y="238"/>
                  </a:cubicBezTo>
                  <a:cubicBezTo>
                    <a:pt x="562" y="238"/>
                    <a:pt x="686" y="213"/>
                    <a:pt x="816" y="193"/>
                  </a:cubicBezTo>
                  <a:lnTo>
                    <a:pt x="816" y="34"/>
                  </a:lnTo>
                  <a:cubicBezTo>
                    <a:pt x="697" y="17"/>
                    <a:pt x="582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8283;p9">
              <a:extLst>
                <a:ext uri="{FF2B5EF4-FFF2-40B4-BE49-F238E27FC236}">
                  <a16:creationId xmlns:a16="http://schemas.microsoft.com/office/drawing/2014/main" id="{3E1DE079-5959-4177-B800-A6B37647FBD6}"/>
                </a:ext>
              </a:extLst>
            </p:cNvPr>
            <p:cNvSpPr/>
            <p:nvPr/>
          </p:nvSpPr>
          <p:spPr>
            <a:xfrm>
              <a:off x="5122650" y="5098900"/>
              <a:ext cx="12475" cy="62700"/>
            </a:xfrm>
            <a:custGeom>
              <a:avLst/>
              <a:gdLst/>
              <a:ahLst/>
              <a:cxnLst/>
              <a:rect l="l" t="t" r="r" b="b"/>
              <a:pathLst>
                <a:path w="499" h="2508" extrusionOk="0">
                  <a:moveTo>
                    <a:pt x="41" y="1"/>
                  </a:moveTo>
                  <a:cubicBezTo>
                    <a:pt x="60" y="836"/>
                    <a:pt x="1" y="1711"/>
                    <a:pt x="359" y="2507"/>
                  </a:cubicBezTo>
                  <a:cubicBezTo>
                    <a:pt x="399" y="2427"/>
                    <a:pt x="458" y="2388"/>
                    <a:pt x="498" y="2308"/>
                  </a:cubicBezTo>
                  <a:cubicBezTo>
                    <a:pt x="478" y="2268"/>
                    <a:pt x="478" y="2209"/>
                    <a:pt x="478" y="2169"/>
                  </a:cubicBezTo>
                  <a:cubicBezTo>
                    <a:pt x="259" y="1970"/>
                    <a:pt x="299" y="1691"/>
                    <a:pt x="359" y="1433"/>
                  </a:cubicBezTo>
                  <a:cubicBezTo>
                    <a:pt x="339" y="1393"/>
                    <a:pt x="339" y="1333"/>
                    <a:pt x="359" y="1294"/>
                  </a:cubicBezTo>
                  <a:cubicBezTo>
                    <a:pt x="359" y="1115"/>
                    <a:pt x="339" y="975"/>
                    <a:pt x="339" y="796"/>
                  </a:cubicBezTo>
                  <a:cubicBezTo>
                    <a:pt x="180" y="577"/>
                    <a:pt x="359" y="279"/>
                    <a:pt x="180" y="40"/>
                  </a:cubicBezTo>
                  <a:cubicBezTo>
                    <a:pt x="140" y="40"/>
                    <a:pt x="80" y="2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8284;p9">
              <a:extLst>
                <a:ext uri="{FF2B5EF4-FFF2-40B4-BE49-F238E27FC236}">
                  <a16:creationId xmlns:a16="http://schemas.microsoft.com/office/drawing/2014/main" id="{D0E3B78A-CDE0-4DEB-9417-DCE3DA554838}"/>
                </a:ext>
              </a:extLst>
            </p:cNvPr>
            <p:cNvSpPr/>
            <p:nvPr/>
          </p:nvSpPr>
          <p:spPr>
            <a:xfrm>
              <a:off x="5116700" y="5020325"/>
              <a:ext cx="9950" cy="28375"/>
            </a:xfrm>
            <a:custGeom>
              <a:avLst/>
              <a:gdLst/>
              <a:ahLst/>
              <a:cxnLst/>
              <a:rect l="l" t="t" r="r" b="b"/>
              <a:pathLst>
                <a:path w="398" h="1135" extrusionOk="0">
                  <a:moveTo>
                    <a:pt x="80" y="0"/>
                  </a:moveTo>
                  <a:cubicBezTo>
                    <a:pt x="80" y="140"/>
                    <a:pt x="40" y="259"/>
                    <a:pt x="40" y="378"/>
                  </a:cubicBezTo>
                  <a:cubicBezTo>
                    <a:pt x="20" y="378"/>
                    <a:pt x="20" y="378"/>
                    <a:pt x="0" y="418"/>
                  </a:cubicBezTo>
                  <a:cubicBezTo>
                    <a:pt x="0" y="478"/>
                    <a:pt x="0" y="498"/>
                    <a:pt x="40" y="557"/>
                  </a:cubicBezTo>
                  <a:lnTo>
                    <a:pt x="40" y="1075"/>
                  </a:lnTo>
                  <a:cubicBezTo>
                    <a:pt x="70" y="1114"/>
                    <a:pt x="90" y="1134"/>
                    <a:pt x="109" y="1134"/>
                  </a:cubicBezTo>
                  <a:cubicBezTo>
                    <a:pt x="129" y="1134"/>
                    <a:pt x="149" y="1114"/>
                    <a:pt x="179" y="1075"/>
                  </a:cubicBezTo>
                  <a:cubicBezTo>
                    <a:pt x="119" y="737"/>
                    <a:pt x="398" y="31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8285;p9">
              <a:extLst>
                <a:ext uri="{FF2B5EF4-FFF2-40B4-BE49-F238E27FC236}">
                  <a16:creationId xmlns:a16="http://schemas.microsoft.com/office/drawing/2014/main" id="{24A47ECB-AA68-4162-B688-DE1BBFE33E84}"/>
                </a:ext>
              </a:extLst>
            </p:cNvPr>
            <p:cNvSpPr/>
            <p:nvPr/>
          </p:nvSpPr>
          <p:spPr>
            <a:xfrm>
              <a:off x="5112700" y="5003925"/>
              <a:ext cx="11975" cy="17425"/>
            </a:xfrm>
            <a:custGeom>
              <a:avLst/>
              <a:gdLst/>
              <a:ahLst/>
              <a:cxnLst/>
              <a:rect l="l" t="t" r="r" b="b"/>
              <a:pathLst>
                <a:path w="479" h="697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" y="139"/>
                    <a:pt x="1" y="398"/>
                    <a:pt x="260" y="696"/>
                  </a:cubicBezTo>
                  <a:cubicBezTo>
                    <a:pt x="339" y="458"/>
                    <a:pt x="478" y="23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8286;p9">
              <a:extLst>
                <a:ext uri="{FF2B5EF4-FFF2-40B4-BE49-F238E27FC236}">
                  <a16:creationId xmlns:a16="http://schemas.microsoft.com/office/drawing/2014/main" id="{6B50A81F-5C00-4B7C-B88D-8D81AC7BE5AE}"/>
                </a:ext>
              </a:extLst>
            </p:cNvPr>
            <p:cNvSpPr/>
            <p:nvPr/>
          </p:nvSpPr>
          <p:spPr>
            <a:xfrm>
              <a:off x="5114200" y="505165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180" y="1"/>
                  </a:moveTo>
                  <a:cubicBezTo>
                    <a:pt x="1" y="239"/>
                    <a:pt x="180" y="498"/>
                    <a:pt x="200" y="737"/>
                  </a:cubicBezTo>
                  <a:cubicBezTo>
                    <a:pt x="319" y="637"/>
                    <a:pt x="319" y="498"/>
                    <a:pt x="339" y="339"/>
                  </a:cubicBezTo>
                  <a:cubicBezTo>
                    <a:pt x="319" y="220"/>
                    <a:pt x="319" y="100"/>
                    <a:pt x="398" y="1"/>
                  </a:cubicBezTo>
                  <a:cubicBezTo>
                    <a:pt x="359" y="1"/>
                    <a:pt x="337" y="10"/>
                    <a:pt x="320" y="10"/>
                  </a:cubicBezTo>
                  <a:cubicBezTo>
                    <a:pt x="312" y="10"/>
                    <a:pt x="306" y="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8287;p9">
              <a:extLst>
                <a:ext uri="{FF2B5EF4-FFF2-40B4-BE49-F238E27FC236}">
                  <a16:creationId xmlns:a16="http://schemas.microsoft.com/office/drawing/2014/main" id="{C3922172-EA9C-404C-ACC4-29412981A376}"/>
                </a:ext>
              </a:extLst>
            </p:cNvPr>
            <p:cNvSpPr/>
            <p:nvPr/>
          </p:nvSpPr>
          <p:spPr>
            <a:xfrm>
              <a:off x="5139575" y="5186925"/>
              <a:ext cx="12950" cy="15500"/>
            </a:xfrm>
            <a:custGeom>
              <a:avLst/>
              <a:gdLst/>
              <a:ahLst/>
              <a:cxnLst/>
              <a:rect l="l" t="t" r="r" b="b"/>
              <a:pathLst>
                <a:path w="518" h="620" extrusionOk="0">
                  <a:moveTo>
                    <a:pt x="20" y="1"/>
                  </a:moveTo>
                  <a:cubicBezTo>
                    <a:pt x="0" y="239"/>
                    <a:pt x="119" y="379"/>
                    <a:pt x="179" y="577"/>
                  </a:cubicBezTo>
                  <a:cubicBezTo>
                    <a:pt x="216" y="605"/>
                    <a:pt x="240" y="620"/>
                    <a:pt x="259" y="620"/>
                  </a:cubicBezTo>
                  <a:cubicBezTo>
                    <a:pt x="281" y="620"/>
                    <a:pt x="297" y="600"/>
                    <a:pt x="318" y="558"/>
                  </a:cubicBezTo>
                  <a:cubicBezTo>
                    <a:pt x="517" y="199"/>
                    <a:pt x="19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8288;p9">
              <a:extLst>
                <a:ext uri="{FF2B5EF4-FFF2-40B4-BE49-F238E27FC236}">
                  <a16:creationId xmlns:a16="http://schemas.microsoft.com/office/drawing/2014/main" id="{877FCD61-78EC-42C1-87FF-259510F86E20}"/>
                </a:ext>
              </a:extLst>
            </p:cNvPr>
            <p:cNvSpPr/>
            <p:nvPr/>
          </p:nvSpPr>
          <p:spPr>
            <a:xfrm>
              <a:off x="5133600" y="5170525"/>
              <a:ext cx="6500" cy="16425"/>
            </a:xfrm>
            <a:custGeom>
              <a:avLst/>
              <a:gdLst/>
              <a:ahLst/>
              <a:cxnLst/>
              <a:rect l="l" t="t" r="r" b="b"/>
              <a:pathLst>
                <a:path w="260" h="657" extrusionOk="0">
                  <a:moveTo>
                    <a:pt x="60" y="0"/>
                  </a:moveTo>
                  <a:cubicBezTo>
                    <a:pt x="100" y="239"/>
                    <a:pt x="0" y="517"/>
                    <a:pt x="259" y="657"/>
                  </a:cubicBezTo>
                  <a:cubicBezTo>
                    <a:pt x="259" y="418"/>
                    <a:pt x="259" y="19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8289;p9">
              <a:extLst>
                <a:ext uri="{FF2B5EF4-FFF2-40B4-BE49-F238E27FC236}">
                  <a16:creationId xmlns:a16="http://schemas.microsoft.com/office/drawing/2014/main" id="{264D495E-0EDF-41C4-8258-34CE26EC2C16}"/>
                </a:ext>
              </a:extLst>
            </p:cNvPr>
            <p:cNvSpPr/>
            <p:nvPr/>
          </p:nvSpPr>
          <p:spPr>
            <a:xfrm>
              <a:off x="5116700" y="5072050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80" y="0"/>
                  </a:moveTo>
                  <a:cubicBezTo>
                    <a:pt x="80" y="219"/>
                    <a:pt x="0" y="418"/>
                    <a:pt x="219" y="577"/>
                  </a:cubicBezTo>
                  <a:cubicBezTo>
                    <a:pt x="239" y="378"/>
                    <a:pt x="259" y="15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8290;p9">
              <a:extLst>
                <a:ext uri="{FF2B5EF4-FFF2-40B4-BE49-F238E27FC236}">
                  <a16:creationId xmlns:a16="http://schemas.microsoft.com/office/drawing/2014/main" id="{993FD899-A8BA-4AD8-850D-46CC5F8CA5CE}"/>
                </a:ext>
              </a:extLst>
            </p:cNvPr>
            <p:cNvSpPr/>
            <p:nvPr/>
          </p:nvSpPr>
          <p:spPr>
            <a:xfrm>
              <a:off x="5122150" y="4950200"/>
              <a:ext cx="4025" cy="13950"/>
            </a:xfrm>
            <a:custGeom>
              <a:avLst/>
              <a:gdLst/>
              <a:ahLst/>
              <a:cxnLst/>
              <a:rect l="l" t="t" r="r" b="b"/>
              <a:pathLst>
                <a:path w="161" h="55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21"/>
                    <a:pt x="61" y="21"/>
                    <a:pt x="1" y="21"/>
                  </a:cubicBezTo>
                  <a:lnTo>
                    <a:pt x="1" y="558"/>
                  </a:lnTo>
                  <a:cubicBezTo>
                    <a:pt x="160" y="398"/>
                    <a:pt x="120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8291;p9">
              <a:extLst>
                <a:ext uri="{FF2B5EF4-FFF2-40B4-BE49-F238E27FC236}">
                  <a16:creationId xmlns:a16="http://schemas.microsoft.com/office/drawing/2014/main" id="{9507326D-5DD9-4A60-AB01-162CC53EBAFD}"/>
                </a:ext>
              </a:extLst>
            </p:cNvPr>
            <p:cNvSpPr/>
            <p:nvPr/>
          </p:nvSpPr>
          <p:spPr>
            <a:xfrm>
              <a:off x="5122150" y="497257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21" y="1"/>
                  </a:moveTo>
                  <a:cubicBezTo>
                    <a:pt x="21" y="120"/>
                    <a:pt x="1" y="220"/>
                    <a:pt x="21" y="379"/>
                  </a:cubicBezTo>
                  <a:cubicBezTo>
                    <a:pt x="51" y="419"/>
                    <a:pt x="71" y="438"/>
                    <a:pt x="90" y="438"/>
                  </a:cubicBezTo>
                  <a:cubicBezTo>
                    <a:pt x="110" y="438"/>
                    <a:pt x="130" y="419"/>
                    <a:pt x="160" y="379"/>
                  </a:cubicBezTo>
                  <a:cubicBezTo>
                    <a:pt x="200" y="220"/>
                    <a:pt x="16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8292;p9">
              <a:extLst>
                <a:ext uri="{FF2B5EF4-FFF2-40B4-BE49-F238E27FC236}">
                  <a16:creationId xmlns:a16="http://schemas.microsoft.com/office/drawing/2014/main" id="{520A489B-FAF1-4A0D-B4E4-D43B1E9D51EF}"/>
                </a:ext>
              </a:extLst>
            </p:cNvPr>
            <p:cNvSpPr/>
            <p:nvPr/>
          </p:nvSpPr>
          <p:spPr>
            <a:xfrm>
              <a:off x="5117675" y="49641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39"/>
                    <a:pt x="200" y="339"/>
                  </a:cubicBezTo>
                  <a:cubicBezTo>
                    <a:pt x="180" y="219"/>
                    <a:pt x="18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8293;p9">
              <a:extLst>
                <a:ext uri="{FF2B5EF4-FFF2-40B4-BE49-F238E27FC236}">
                  <a16:creationId xmlns:a16="http://schemas.microsoft.com/office/drawing/2014/main" id="{AD909701-63A8-464D-B81F-E7D404A55678}"/>
                </a:ext>
              </a:extLst>
            </p:cNvPr>
            <p:cNvSpPr/>
            <p:nvPr/>
          </p:nvSpPr>
          <p:spPr>
            <a:xfrm>
              <a:off x="5117675" y="4985500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00"/>
                    <a:pt x="1" y="240"/>
                    <a:pt x="160" y="359"/>
                  </a:cubicBezTo>
                  <a:cubicBezTo>
                    <a:pt x="160" y="240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8294;p9">
              <a:extLst>
                <a:ext uri="{FF2B5EF4-FFF2-40B4-BE49-F238E27FC236}">
                  <a16:creationId xmlns:a16="http://schemas.microsoft.com/office/drawing/2014/main" id="{BA0DCFCF-ADF3-4814-8943-90268BAE253F}"/>
                </a:ext>
              </a:extLst>
            </p:cNvPr>
            <p:cNvSpPr/>
            <p:nvPr/>
          </p:nvSpPr>
          <p:spPr>
            <a:xfrm>
              <a:off x="5131600" y="5164550"/>
              <a:ext cx="3525" cy="6000"/>
            </a:xfrm>
            <a:custGeom>
              <a:avLst/>
              <a:gdLst/>
              <a:ahLst/>
              <a:cxnLst/>
              <a:rect l="l" t="t" r="r" b="b"/>
              <a:pathLst>
                <a:path w="141" h="240" extrusionOk="0">
                  <a:moveTo>
                    <a:pt x="1" y="0"/>
                  </a:moveTo>
                  <a:cubicBezTo>
                    <a:pt x="1" y="100"/>
                    <a:pt x="41" y="179"/>
                    <a:pt x="140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8295;p9">
              <a:extLst>
                <a:ext uri="{FF2B5EF4-FFF2-40B4-BE49-F238E27FC236}">
                  <a16:creationId xmlns:a16="http://schemas.microsoft.com/office/drawing/2014/main" id="{2C9C853B-8331-421A-A184-E0787428E68D}"/>
                </a:ext>
              </a:extLst>
            </p:cNvPr>
            <p:cNvSpPr/>
            <p:nvPr/>
          </p:nvSpPr>
          <p:spPr>
            <a:xfrm>
              <a:off x="5144550" y="5200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59" y="1"/>
                  </a:moveTo>
                  <a:cubicBezTo>
                    <a:pt x="100" y="1"/>
                    <a:pt x="60" y="21"/>
                    <a:pt x="0" y="21"/>
                  </a:cubicBezTo>
                  <a:cubicBezTo>
                    <a:pt x="20" y="120"/>
                    <a:pt x="80" y="160"/>
                    <a:pt x="179" y="160"/>
                  </a:cubicBezTo>
                  <a:cubicBezTo>
                    <a:pt x="179" y="120"/>
                    <a:pt x="159" y="4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8296;p9">
              <a:extLst>
                <a:ext uri="{FF2B5EF4-FFF2-40B4-BE49-F238E27FC236}">
                  <a16:creationId xmlns:a16="http://schemas.microsoft.com/office/drawing/2014/main" id="{6C83F83A-9333-4AA3-9252-3E1D17CE3F2F}"/>
                </a:ext>
              </a:extLst>
            </p:cNvPr>
            <p:cNvSpPr/>
            <p:nvPr/>
          </p:nvSpPr>
          <p:spPr>
            <a:xfrm>
              <a:off x="5149025" y="52053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20" y="100"/>
                    <a:pt x="80" y="160"/>
                    <a:pt x="179" y="160"/>
                  </a:cubicBezTo>
                  <a:cubicBezTo>
                    <a:pt x="199" y="100"/>
                    <a:pt x="199" y="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8297;p9">
              <a:extLst>
                <a:ext uri="{FF2B5EF4-FFF2-40B4-BE49-F238E27FC236}">
                  <a16:creationId xmlns:a16="http://schemas.microsoft.com/office/drawing/2014/main" id="{2B24DC47-DC2B-418C-9403-01A7E16F93AF}"/>
                </a:ext>
              </a:extLst>
            </p:cNvPr>
            <p:cNvSpPr/>
            <p:nvPr/>
          </p:nvSpPr>
          <p:spPr>
            <a:xfrm>
              <a:off x="5153500" y="52093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59" y="200"/>
                  </a:lnTo>
                  <a:cubicBezTo>
                    <a:pt x="139" y="100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8298;p9">
              <a:extLst>
                <a:ext uri="{FF2B5EF4-FFF2-40B4-BE49-F238E27FC236}">
                  <a16:creationId xmlns:a16="http://schemas.microsoft.com/office/drawing/2014/main" id="{CBBA7246-847E-4A22-9462-66C6BDD66CC9}"/>
                </a:ext>
              </a:extLst>
            </p:cNvPr>
            <p:cNvSpPr/>
            <p:nvPr/>
          </p:nvSpPr>
          <p:spPr>
            <a:xfrm>
              <a:off x="5115200" y="50297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0"/>
                  </a:moveTo>
                  <a:cubicBezTo>
                    <a:pt x="80" y="20"/>
                    <a:pt x="60" y="20"/>
                    <a:pt x="40" y="60"/>
                  </a:cubicBezTo>
                  <a:cubicBezTo>
                    <a:pt x="0" y="100"/>
                    <a:pt x="40" y="160"/>
                    <a:pt x="100" y="17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8299;p9">
              <a:extLst>
                <a:ext uri="{FF2B5EF4-FFF2-40B4-BE49-F238E27FC236}">
                  <a16:creationId xmlns:a16="http://schemas.microsoft.com/office/drawing/2014/main" id="{99F73DB2-58DB-4918-A2B6-7ED4DFA8CA27}"/>
                </a:ext>
              </a:extLst>
            </p:cNvPr>
            <p:cNvSpPr/>
            <p:nvPr/>
          </p:nvSpPr>
          <p:spPr>
            <a:xfrm>
              <a:off x="5122150" y="4981525"/>
              <a:ext cx="4025" cy="4000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61" y="140"/>
                    <a:pt x="80" y="140"/>
                    <a:pt x="120" y="120"/>
                  </a:cubicBezTo>
                  <a:cubicBezTo>
                    <a:pt x="160" y="61"/>
                    <a:pt x="160" y="4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8300;p9">
              <a:extLst>
                <a:ext uri="{FF2B5EF4-FFF2-40B4-BE49-F238E27FC236}">
                  <a16:creationId xmlns:a16="http://schemas.microsoft.com/office/drawing/2014/main" id="{83513C8D-396A-4ACF-A0D0-373AB8A7B74E}"/>
                </a:ext>
              </a:extLst>
            </p:cNvPr>
            <p:cNvSpPr/>
            <p:nvPr/>
          </p:nvSpPr>
          <p:spPr>
            <a:xfrm>
              <a:off x="5117675" y="5047675"/>
              <a:ext cx="3525" cy="4500"/>
            </a:xfrm>
            <a:custGeom>
              <a:avLst/>
              <a:gdLst/>
              <a:ahLst/>
              <a:cxnLst/>
              <a:rect l="l" t="t" r="r" b="b"/>
              <a:pathLst>
                <a:path w="141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40" y="180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8301;p9">
              <a:extLst>
                <a:ext uri="{FF2B5EF4-FFF2-40B4-BE49-F238E27FC236}">
                  <a16:creationId xmlns:a16="http://schemas.microsoft.com/office/drawing/2014/main" id="{B8148B3F-4841-4214-BBD6-CE82B1847A7E}"/>
                </a:ext>
              </a:extLst>
            </p:cNvPr>
            <p:cNvSpPr/>
            <p:nvPr/>
          </p:nvSpPr>
          <p:spPr>
            <a:xfrm>
              <a:off x="5119175" y="50914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0"/>
                  </a:moveTo>
                  <a:cubicBezTo>
                    <a:pt x="1" y="40"/>
                    <a:pt x="20" y="119"/>
                    <a:pt x="140" y="17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8302;p9">
              <a:extLst>
                <a:ext uri="{FF2B5EF4-FFF2-40B4-BE49-F238E27FC236}">
                  <a16:creationId xmlns:a16="http://schemas.microsoft.com/office/drawing/2014/main" id="{316595E3-CA26-4D3C-B24F-4D769B06E65F}"/>
                </a:ext>
              </a:extLst>
            </p:cNvPr>
            <p:cNvSpPr/>
            <p:nvPr/>
          </p:nvSpPr>
          <p:spPr>
            <a:xfrm>
              <a:off x="4840675" y="4728775"/>
              <a:ext cx="14950" cy="7125"/>
            </a:xfrm>
            <a:custGeom>
              <a:avLst/>
              <a:gdLst/>
              <a:ahLst/>
              <a:cxnLst/>
              <a:rect l="l" t="t" r="r" b="b"/>
              <a:pathLst>
                <a:path w="598" h="285" extrusionOk="0">
                  <a:moveTo>
                    <a:pt x="403" y="1"/>
                  </a:moveTo>
                  <a:cubicBezTo>
                    <a:pt x="382" y="1"/>
                    <a:pt x="361" y="2"/>
                    <a:pt x="339" y="5"/>
                  </a:cubicBezTo>
                  <a:cubicBezTo>
                    <a:pt x="200" y="25"/>
                    <a:pt x="80" y="65"/>
                    <a:pt x="1" y="264"/>
                  </a:cubicBezTo>
                  <a:cubicBezTo>
                    <a:pt x="120" y="264"/>
                    <a:pt x="239" y="284"/>
                    <a:pt x="339" y="284"/>
                  </a:cubicBezTo>
                  <a:cubicBezTo>
                    <a:pt x="361" y="284"/>
                    <a:pt x="386" y="285"/>
                    <a:pt x="412" y="285"/>
                  </a:cubicBezTo>
                  <a:cubicBezTo>
                    <a:pt x="501" y="285"/>
                    <a:pt x="597" y="273"/>
                    <a:pt x="597" y="164"/>
                  </a:cubicBezTo>
                  <a:cubicBezTo>
                    <a:pt x="597" y="47"/>
                    <a:pt x="513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8303;p9">
              <a:extLst>
                <a:ext uri="{FF2B5EF4-FFF2-40B4-BE49-F238E27FC236}">
                  <a16:creationId xmlns:a16="http://schemas.microsoft.com/office/drawing/2014/main" id="{4A68E5FB-2941-443E-A28D-B640574D8096}"/>
                </a:ext>
              </a:extLst>
            </p:cNvPr>
            <p:cNvSpPr/>
            <p:nvPr/>
          </p:nvSpPr>
          <p:spPr>
            <a:xfrm>
              <a:off x="5171900" y="4647900"/>
              <a:ext cx="70150" cy="31100"/>
            </a:xfrm>
            <a:custGeom>
              <a:avLst/>
              <a:gdLst/>
              <a:ahLst/>
              <a:cxnLst/>
              <a:rect l="l" t="t" r="r" b="b"/>
              <a:pathLst>
                <a:path w="2806" h="1244" extrusionOk="0">
                  <a:moveTo>
                    <a:pt x="2112" y="1"/>
                  </a:moveTo>
                  <a:cubicBezTo>
                    <a:pt x="2034" y="1"/>
                    <a:pt x="1953" y="12"/>
                    <a:pt x="1870" y="38"/>
                  </a:cubicBezTo>
                  <a:cubicBezTo>
                    <a:pt x="1786" y="135"/>
                    <a:pt x="1694" y="162"/>
                    <a:pt x="1598" y="162"/>
                  </a:cubicBezTo>
                  <a:cubicBezTo>
                    <a:pt x="1470" y="162"/>
                    <a:pt x="1336" y="113"/>
                    <a:pt x="1206" y="113"/>
                  </a:cubicBezTo>
                  <a:cubicBezTo>
                    <a:pt x="1134" y="113"/>
                    <a:pt x="1062" y="129"/>
                    <a:pt x="995" y="177"/>
                  </a:cubicBezTo>
                  <a:cubicBezTo>
                    <a:pt x="782" y="351"/>
                    <a:pt x="701" y="715"/>
                    <a:pt x="328" y="715"/>
                  </a:cubicBezTo>
                  <a:cubicBezTo>
                    <a:pt x="319" y="715"/>
                    <a:pt x="309" y="714"/>
                    <a:pt x="299" y="714"/>
                  </a:cubicBezTo>
                  <a:cubicBezTo>
                    <a:pt x="259" y="734"/>
                    <a:pt x="199" y="734"/>
                    <a:pt x="179" y="754"/>
                  </a:cubicBezTo>
                  <a:cubicBezTo>
                    <a:pt x="60" y="913"/>
                    <a:pt x="0" y="1052"/>
                    <a:pt x="199" y="1172"/>
                  </a:cubicBezTo>
                  <a:cubicBezTo>
                    <a:pt x="338" y="1225"/>
                    <a:pt x="465" y="1244"/>
                    <a:pt x="590" y="1244"/>
                  </a:cubicBezTo>
                  <a:cubicBezTo>
                    <a:pt x="698" y="1244"/>
                    <a:pt x="805" y="1230"/>
                    <a:pt x="915" y="1211"/>
                  </a:cubicBezTo>
                  <a:cubicBezTo>
                    <a:pt x="1174" y="1132"/>
                    <a:pt x="1413" y="1032"/>
                    <a:pt x="1651" y="913"/>
                  </a:cubicBezTo>
                  <a:cubicBezTo>
                    <a:pt x="1691" y="913"/>
                    <a:pt x="1711" y="873"/>
                    <a:pt x="1751" y="853"/>
                  </a:cubicBezTo>
                  <a:cubicBezTo>
                    <a:pt x="1791" y="833"/>
                    <a:pt x="1870" y="774"/>
                    <a:pt x="1910" y="754"/>
                  </a:cubicBezTo>
                  <a:cubicBezTo>
                    <a:pt x="2009" y="714"/>
                    <a:pt x="2109" y="654"/>
                    <a:pt x="2188" y="615"/>
                  </a:cubicBezTo>
                  <a:cubicBezTo>
                    <a:pt x="2248" y="555"/>
                    <a:pt x="2268" y="515"/>
                    <a:pt x="2268" y="435"/>
                  </a:cubicBezTo>
                  <a:cubicBezTo>
                    <a:pt x="2188" y="376"/>
                    <a:pt x="2188" y="356"/>
                    <a:pt x="2248" y="336"/>
                  </a:cubicBezTo>
                  <a:lnTo>
                    <a:pt x="2248" y="336"/>
                  </a:lnTo>
                  <a:cubicBezTo>
                    <a:pt x="2268" y="376"/>
                    <a:pt x="2248" y="455"/>
                    <a:pt x="2308" y="455"/>
                  </a:cubicBezTo>
                  <a:cubicBezTo>
                    <a:pt x="2367" y="475"/>
                    <a:pt x="2447" y="475"/>
                    <a:pt x="2507" y="475"/>
                  </a:cubicBezTo>
                  <a:cubicBezTo>
                    <a:pt x="2666" y="435"/>
                    <a:pt x="2805" y="416"/>
                    <a:pt x="2745" y="177"/>
                  </a:cubicBezTo>
                  <a:cubicBezTo>
                    <a:pt x="2540" y="89"/>
                    <a:pt x="2334" y="1"/>
                    <a:pt x="21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8304;p9">
              <a:extLst>
                <a:ext uri="{FF2B5EF4-FFF2-40B4-BE49-F238E27FC236}">
                  <a16:creationId xmlns:a16="http://schemas.microsoft.com/office/drawing/2014/main" id="{93749EC4-3DCF-40B4-9FF4-6AB53CE1AD44}"/>
                </a:ext>
              </a:extLst>
            </p:cNvPr>
            <p:cNvSpPr/>
            <p:nvPr/>
          </p:nvSpPr>
          <p:spPr>
            <a:xfrm>
              <a:off x="5200725" y="4573725"/>
              <a:ext cx="58225" cy="32425"/>
            </a:xfrm>
            <a:custGeom>
              <a:avLst/>
              <a:gdLst/>
              <a:ahLst/>
              <a:cxnLst/>
              <a:rect l="l" t="t" r="r" b="b"/>
              <a:pathLst>
                <a:path w="2329" h="1297" extrusionOk="0">
                  <a:moveTo>
                    <a:pt x="1632" y="1"/>
                  </a:moveTo>
                  <a:cubicBezTo>
                    <a:pt x="1294" y="21"/>
                    <a:pt x="956" y="200"/>
                    <a:pt x="638" y="319"/>
                  </a:cubicBezTo>
                  <a:cubicBezTo>
                    <a:pt x="419" y="458"/>
                    <a:pt x="100" y="538"/>
                    <a:pt x="1" y="856"/>
                  </a:cubicBezTo>
                  <a:cubicBezTo>
                    <a:pt x="299" y="936"/>
                    <a:pt x="538" y="1015"/>
                    <a:pt x="737" y="1234"/>
                  </a:cubicBezTo>
                  <a:cubicBezTo>
                    <a:pt x="769" y="1277"/>
                    <a:pt x="795" y="1297"/>
                    <a:pt x="825" y="1297"/>
                  </a:cubicBezTo>
                  <a:cubicBezTo>
                    <a:pt x="851" y="1297"/>
                    <a:pt x="879" y="1282"/>
                    <a:pt x="916" y="1254"/>
                  </a:cubicBezTo>
                  <a:cubicBezTo>
                    <a:pt x="936" y="1214"/>
                    <a:pt x="956" y="1214"/>
                    <a:pt x="1015" y="1214"/>
                  </a:cubicBezTo>
                  <a:cubicBezTo>
                    <a:pt x="1115" y="1194"/>
                    <a:pt x="1194" y="1135"/>
                    <a:pt x="1254" y="1055"/>
                  </a:cubicBezTo>
                  <a:cubicBezTo>
                    <a:pt x="1354" y="936"/>
                    <a:pt x="1533" y="995"/>
                    <a:pt x="1612" y="856"/>
                  </a:cubicBezTo>
                  <a:cubicBezTo>
                    <a:pt x="1652" y="777"/>
                    <a:pt x="1732" y="737"/>
                    <a:pt x="1791" y="697"/>
                  </a:cubicBezTo>
                  <a:cubicBezTo>
                    <a:pt x="1831" y="637"/>
                    <a:pt x="1891" y="558"/>
                    <a:pt x="1990" y="558"/>
                  </a:cubicBezTo>
                  <a:cubicBezTo>
                    <a:pt x="2328" y="100"/>
                    <a:pt x="1990" y="41"/>
                    <a:pt x="1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8305;p9">
              <a:extLst>
                <a:ext uri="{FF2B5EF4-FFF2-40B4-BE49-F238E27FC236}">
                  <a16:creationId xmlns:a16="http://schemas.microsoft.com/office/drawing/2014/main" id="{3256897D-0018-4A91-97A3-6E6A082C18BB}"/>
                </a:ext>
              </a:extLst>
            </p:cNvPr>
            <p:cNvSpPr/>
            <p:nvPr/>
          </p:nvSpPr>
          <p:spPr>
            <a:xfrm>
              <a:off x="5179350" y="4715600"/>
              <a:ext cx="59200" cy="33025"/>
            </a:xfrm>
            <a:custGeom>
              <a:avLst/>
              <a:gdLst/>
              <a:ahLst/>
              <a:cxnLst/>
              <a:rect l="l" t="t" r="r" b="b"/>
              <a:pathLst>
                <a:path w="2368" h="1321" extrusionOk="0">
                  <a:moveTo>
                    <a:pt x="1953" y="0"/>
                  </a:moveTo>
                  <a:cubicBezTo>
                    <a:pt x="1915" y="0"/>
                    <a:pt x="1880" y="5"/>
                    <a:pt x="1851" y="15"/>
                  </a:cubicBezTo>
                  <a:cubicBezTo>
                    <a:pt x="1672" y="55"/>
                    <a:pt x="1473" y="75"/>
                    <a:pt x="1294" y="134"/>
                  </a:cubicBezTo>
                  <a:cubicBezTo>
                    <a:pt x="975" y="254"/>
                    <a:pt x="677" y="413"/>
                    <a:pt x="359" y="512"/>
                  </a:cubicBezTo>
                  <a:cubicBezTo>
                    <a:pt x="199" y="572"/>
                    <a:pt x="100" y="672"/>
                    <a:pt x="20" y="831"/>
                  </a:cubicBezTo>
                  <a:cubicBezTo>
                    <a:pt x="1" y="890"/>
                    <a:pt x="1" y="930"/>
                    <a:pt x="1" y="990"/>
                  </a:cubicBezTo>
                  <a:cubicBezTo>
                    <a:pt x="138" y="1235"/>
                    <a:pt x="290" y="1321"/>
                    <a:pt x="451" y="1321"/>
                  </a:cubicBezTo>
                  <a:cubicBezTo>
                    <a:pt x="617" y="1321"/>
                    <a:pt x="794" y="1230"/>
                    <a:pt x="975" y="1129"/>
                  </a:cubicBezTo>
                  <a:cubicBezTo>
                    <a:pt x="1055" y="1089"/>
                    <a:pt x="1115" y="1050"/>
                    <a:pt x="1194" y="1050"/>
                  </a:cubicBezTo>
                  <a:cubicBezTo>
                    <a:pt x="1473" y="1030"/>
                    <a:pt x="1612" y="831"/>
                    <a:pt x="1771" y="652"/>
                  </a:cubicBezTo>
                  <a:cubicBezTo>
                    <a:pt x="1950" y="592"/>
                    <a:pt x="2089" y="512"/>
                    <a:pt x="2268" y="433"/>
                  </a:cubicBezTo>
                  <a:cubicBezTo>
                    <a:pt x="2348" y="413"/>
                    <a:pt x="2368" y="333"/>
                    <a:pt x="2308" y="234"/>
                  </a:cubicBezTo>
                  <a:cubicBezTo>
                    <a:pt x="2268" y="154"/>
                    <a:pt x="2209" y="115"/>
                    <a:pt x="2169" y="55"/>
                  </a:cubicBezTo>
                  <a:cubicBezTo>
                    <a:pt x="2149" y="35"/>
                    <a:pt x="2089" y="35"/>
                    <a:pt x="2069" y="15"/>
                  </a:cubicBezTo>
                  <a:cubicBezTo>
                    <a:pt x="2030" y="5"/>
                    <a:pt x="1990" y="0"/>
                    <a:pt x="1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8306;p9">
              <a:extLst>
                <a:ext uri="{FF2B5EF4-FFF2-40B4-BE49-F238E27FC236}">
                  <a16:creationId xmlns:a16="http://schemas.microsoft.com/office/drawing/2014/main" id="{20B93356-F8E1-4520-97DF-8A78F7E86193}"/>
                </a:ext>
              </a:extLst>
            </p:cNvPr>
            <p:cNvSpPr/>
            <p:nvPr/>
          </p:nvSpPr>
          <p:spPr>
            <a:xfrm>
              <a:off x="5162450" y="4694075"/>
              <a:ext cx="20900" cy="37600"/>
            </a:xfrm>
            <a:custGeom>
              <a:avLst/>
              <a:gdLst/>
              <a:ahLst/>
              <a:cxnLst/>
              <a:rect l="l" t="t" r="r" b="b"/>
              <a:pathLst>
                <a:path w="836" h="1504" extrusionOk="0">
                  <a:moveTo>
                    <a:pt x="211" y="1"/>
                  </a:moveTo>
                  <a:cubicBezTo>
                    <a:pt x="133" y="1"/>
                    <a:pt x="67" y="27"/>
                    <a:pt x="0" y="80"/>
                  </a:cubicBezTo>
                  <a:cubicBezTo>
                    <a:pt x="40" y="399"/>
                    <a:pt x="60" y="697"/>
                    <a:pt x="100" y="1015"/>
                  </a:cubicBezTo>
                  <a:cubicBezTo>
                    <a:pt x="152" y="1313"/>
                    <a:pt x="267" y="1503"/>
                    <a:pt x="552" y="1503"/>
                  </a:cubicBezTo>
                  <a:cubicBezTo>
                    <a:pt x="590" y="1503"/>
                    <a:pt x="632" y="1500"/>
                    <a:pt x="677" y="1493"/>
                  </a:cubicBezTo>
                  <a:lnTo>
                    <a:pt x="756" y="1413"/>
                  </a:lnTo>
                  <a:cubicBezTo>
                    <a:pt x="796" y="1314"/>
                    <a:pt x="836" y="1194"/>
                    <a:pt x="796" y="1095"/>
                  </a:cubicBezTo>
                  <a:cubicBezTo>
                    <a:pt x="756" y="976"/>
                    <a:pt x="597" y="856"/>
                    <a:pt x="756" y="677"/>
                  </a:cubicBezTo>
                  <a:cubicBezTo>
                    <a:pt x="677" y="419"/>
                    <a:pt x="557" y="200"/>
                    <a:pt x="338" y="21"/>
                  </a:cubicBezTo>
                  <a:cubicBezTo>
                    <a:pt x="292" y="7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8307;p9">
              <a:extLst>
                <a:ext uri="{FF2B5EF4-FFF2-40B4-BE49-F238E27FC236}">
                  <a16:creationId xmlns:a16="http://schemas.microsoft.com/office/drawing/2014/main" id="{77E4F3EA-4948-48EC-9562-51807520DB67}"/>
                </a:ext>
              </a:extLst>
            </p:cNvPr>
            <p:cNvSpPr/>
            <p:nvPr/>
          </p:nvSpPr>
          <p:spPr>
            <a:xfrm>
              <a:off x="5173375" y="4740325"/>
              <a:ext cx="33850" cy="17450"/>
            </a:xfrm>
            <a:custGeom>
              <a:avLst/>
              <a:gdLst/>
              <a:ahLst/>
              <a:cxnLst/>
              <a:rect l="l" t="t" r="r" b="b"/>
              <a:pathLst>
                <a:path w="1354" h="698" extrusionOk="0">
                  <a:moveTo>
                    <a:pt x="240" y="1"/>
                  </a:moveTo>
                  <a:cubicBezTo>
                    <a:pt x="1" y="140"/>
                    <a:pt x="240" y="339"/>
                    <a:pt x="160" y="498"/>
                  </a:cubicBezTo>
                  <a:cubicBezTo>
                    <a:pt x="419" y="558"/>
                    <a:pt x="717" y="439"/>
                    <a:pt x="916" y="697"/>
                  </a:cubicBezTo>
                  <a:lnTo>
                    <a:pt x="1095" y="697"/>
                  </a:lnTo>
                  <a:cubicBezTo>
                    <a:pt x="1194" y="518"/>
                    <a:pt x="1294" y="359"/>
                    <a:pt x="1294" y="160"/>
                  </a:cubicBezTo>
                  <a:cubicBezTo>
                    <a:pt x="1314" y="160"/>
                    <a:pt x="1314" y="140"/>
                    <a:pt x="1334" y="120"/>
                  </a:cubicBezTo>
                  <a:cubicBezTo>
                    <a:pt x="1354" y="100"/>
                    <a:pt x="1334" y="41"/>
                    <a:pt x="1294" y="21"/>
                  </a:cubicBezTo>
                  <a:cubicBezTo>
                    <a:pt x="1284" y="20"/>
                    <a:pt x="1274" y="20"/>
                    <a:pt x="1264" y="20"/>
                  </a:cubicBezTo>
                  <a:cubicBezTo>
                    <a:pt x="1037" y="20"/>
                    <a:pt x="818" y="161"/>
                    <a:pt x="596" y="161"/>
                  </a:cubicBezTo>
                  <a:cubicBezTo>
                    <a:pt x="478" y="161"/>
                    <a:pt x="360" y="12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8308;p9">
              <a:extLst>
                <a:ext uri="{FF2B5EF4-FFF2-40B4-BE49-F238E27FC236}">
                  <a16:creationId xmlns:a16="http://schemas.microsoft.com/office/drawing/2014/main" id="{2ECCD196-A70E-447A-878B-7426000E0ACD}"/>
                </a:ext>
              </a:extLst>
            </p:cNvPr>
            <p:cNvSpPr/>
            <p:nvPr/>
          </p:nvSpPr>
          <p:spPr>
            <a:xfrm>
              <a:off x="5192275" y="4569250"/>
              <a:ext cx="36325" cy="25400"/>
            </a:xfrm>
            <a:custGeom>
              <a:avLst/>
              <a:gdLst/>
              <a:ahLst/>
              <a:cxnLst/>
              <a:rect l="l" t="t" r="r" b="b"/>
              <a:pathLst>
                <a:path w="1453" h="1016" extrusionOk="0">
                  <a:moveTo>
                    <a:pt x="757" y="1"/>
                  </a:moveTo>
                  <a:cubicBezTo>
                    <a:pt x="677" y="180"/>
                    <a:pt x="637" y="339"/>
                    <a:pt x="578" y="518"/>
                  </a:cubicBezTo>
                  <a:cubicBezTo>
                    <a:pt x="458" y="717"/>
                    <a:pt x="200" y="737"/>
                    <a:pt x="41" y="876"/>
                  </a:cubicBezTo>
                  <a:cubicBezTo>
                    <a:pt x="1" y="916"/>
                    <a:pt x="1" y="956"/>
                    <a:pt x="1" y="1015"/>
                  </a:cubicBezTo>
                  <a:lnTo>
                    <a:pt x="339" y="1015"/>
                  </a:lnTo>
                  <a:cubicBezTo>
                    <a:pt x="578" y="876"/>
                    <a:pt x="856" y="717"/>
                    <a:pt x="1095" y="578"/>
                  </a:cubicBezTo>
                  <a:cubicBezTo>
                    <a:pt x="1254" y="419"/>
                    <a:pt x="1453" y="279"/>
                    <a:pt x="1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8309;p9">
              <a:extLst>
                <a:ext uri="{FF2B5EF4-FFF2-40B4-BE49-F238E27FC236}">
                  <a16:creationId xmlns:a16="http://schemas.microsoft.com/office/drawing/2014/main" id="{DB6B348D-FE67-497F-8830-19C06C0E6313}"/>
                </a:ext>
              </a:extLst>
            </p:cNvPr>
            <p:cNvSpPr/>
            <p:nvPr/>
          </p:nvSpPr>
          <p:spPr>
            <a:xfrm>
              <a:off x="5159950" y="4669025"/>
              <a:ext cx="22400" cy="27575"/>
            </a:xfrm>
            <a:custGeom>
              <a:avLst/>
              <a:gdLst/>
              <a:ahLst/>
              <a:cxnLst/>
              <a:rect l="l" t="t" r="r" b="b"/>
              <a:pathLst>
                <a:path w="896" h="1103" extrusionOk="0">
                  <a:moveTo>
                    <a:pt x="391" y="1"/>
                  </a:moveTo>
                  <a:cubicBezTo>
                    <a:pt x="341" y="1"/>
                    <a:pt x="289" y="23"/>
                    <a:pt x="259" y="68"/>
                  </a:cubicBezTo>
                  <a:cubicBezTo>
                    <a:pt x="200" y="406"/>
                    <a:pt x="1" y="724"/>
                    <a:pt x="80" y="1102"/>
                  </a:cubicBezTo>
                  <a:lnTo>
                    <a:pt x="399" y="1102"/>
                  </a:lnTo>
                  <a:cubicBezTo>
                    <a:pt x="558" y="1023"/>
                    <a:pt x="637" y="903"/>
                    <a:pt x="697" y="804"/>
                  </a:cubicBezTo>
                  <a:cubicBezTo>
                    <a:pt x="777" y="625"/>
                    <a:pt x="896" y="486"/>
                    <a:pt x="677" y="327"/>
                  </a:cubicBezTo>
                  <a:cubicBezTo>
                    <a:pt x="498" y="307"/>
                    <a:pt x="538" y="108"/>
                    <a:pt x="438" y="8"/>
                  </a:cubicBezTo>
                  <a:cubicBezTo>
                    <a:pt x="423" y="3"/>
                    <a:pt x="407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8310;p9">
              <a:extLst>
                <a:ext uri="{FF2B5EF4-FFF2-40B4-BE49-F238E27FC236}">
                  <a16:creationId xmlns:a16="http://schemas.microsoft.com/office/drawing/2014/main" id="{505BCF68-18CF-4C29-BCE5-77F3AC8FE350}"/>
                </a:ext>
              </a:extLst>
            </p:cNvPr>
            <p:cNvSpPr/>
            <p:nvPr/>
          </p:nvSpPr>
          <p:spPr>
            <a:xfrm>
              <a:off x="5175875" y="4628925"/>
              <a:ext cx="37825" cy="15950"/>
            </a:xfrm>
            <a:custGeom>
              <a:avLst/>
              <a:gdLst/>
              <a:ahLst/>
              <a:cxnLst/>
              <a:rect l="l" t="t" r="r" b="b"/>
              <a:pathLst>
                <a:path w="1513" h="638" extrusionOk="0">
                  <a:moveTo>
                    <a:pt x="1234" y="1"/>
                  </a:moveTo>
                  <a:cubicBezTo>
                    <a:pt x="1094" y="1"/>
                    <a:pt x="955" y="1"/>
                    <a:pt x="836" y="80"/>
                  </a:cubicBezTo>
                  <a:cubicBezTo>
                    <a:pt x="763" y="154"/>
                    <a:pt x="678" y="174"/>
                    <a:pt x="589" y="174"/>
                  </a:cubicBezTo>
                  <a:cubicBezTo>
                    <a:pt x="472" y="174"/>
                    <a:pt x="347" y="138"/>
                    <a:pt x="231" y="138"/>
                  </a:cubicBezTo>
                  <a:cubicBezTo>
                    <a:pt x="148" y="138"/>
                    <a:pt x="69" y="157"/>
                    <a:pt x="0" y="220"/>
                  </a:cubicBezTo>
                  <a:cubicBezTo>
                    <a:pt x="0" y="419"/>
                    <a:pt x="120" y="439"/>
                    <a:pt x="259" y="439"/>
                  </a:cubicBezTo>
                  <a:cubicBezTo>
                    <a:pt x="458" y="439"/>
                    <a:pt x="637" y="518"/>
                    <a:pt x="796" y="637"/>
                  </a:cubicBezTo>
                  <a:lnTo>
                    <a:pt x="995" y="637"/>
                  </a:lnTo>
                  <a:cubicBezTo>
                    <a:pt x="1134" y="598"/>
                    <a:pt x="1254" y="538"/>
                    <a:pt x="1333" y="419"/>
                  </a:cubicBezTo>
                  <a:lnTo>
                    <a:pt x="1353" y="419"/>
                  </a:lnTo>
                  <a:cubicBezTo>
                    <a:pt x="1512" y="220"/>
                    <a:pt x="1433" y="10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8311;p9">
              <a:extLst>
                <a:ext uri="{FF2B5EF4-FFF2-40B4-BE49-F238E27FC236}">
                  <a16:creationId xmlns:a16="http://schemas.microsoft.com/office/drawing/2014/main" id="{45030F24-5BC8-4010-8CDC-619CF9D7F811}"/>
                </a:ext>
              </a:extLst>
            </p:cNvPr>
            <p:cNvSpPr/>
            <p:nvPr/>
          </p:nvSpPr>
          <p:spPr>
            <a:xfrm>
              <a:off x="5166925" y="4653200"/>
              <a:ext cx="19900" cy="17525"/>
            </a:xfrm>
            <a:custGeom>
              <a:avLst/>
              <a:gdLst/>
              <a:ahLst/>
              <a:cxnLst/>
              <a:rect l="l" t="t" r="r" b="b"/>
              <a:pathLst>
                <a:path w="796" h="701" extrusionOk="0">
                  <a:moveTo>
                    <a:pt x="325" y="0"/>
                  </a:moveTo>
                  <a:cubicBezTo>
                    <a:pt x="185" y="0"/>
                    <a:pt x="64" y="72"/>
                    <a:pt x="20" y="263"/>
                  </a:cubicBezTo>
                  <a:cubicBezTo>
                    <a:pt x="0" y="403"/>
                    <a:pt x="0" y="542"/>
                    <a:pt x="0" y="701"/>
                  </a:cubicBezTo>
                  <a:lnTo>
                    <a:pt x="159" y="701"/>
                  </a:lnTo>
                  <a:cubicBezTo>
                    <a:pt x="279" y="641"/>
                    <a:pt x="398" y="601"/>
                    <a:pt x="517" y="522"/>
                  </a:cubicBezTo>
                  <a:cubicBezTo>
                    <a:pt x="577" y="343"/>
                    <a:pt x="796" y="124"/>
                    <a:pt x="478" y="25"/>
                  </a:cubicBezTo>
                  <a:cubicBezTo>
                    <a:pt x="426" y="9"/>
                    <a:pt x="374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8312;p9">
              <a:extLst>
                <a:ext uri="{FF2B5EF4-FFF2-40B4-BE49-F238E27FC236}">
                  <a16:creationId xmlns:a16="http://schemas.microsoft.com/office/drawing/2014/main" id="{75C3CC05-5B78-47AD-AD99-13E70C12925B}"/>
                </a:ext>
              </a:extLst>
            </p:cNvPr>
            <p:cNvSpPr/>
            <p:nvPr/>
          </p:nvSpPr>
          <p:spPr>
            <a:xfrm>
              <a:off x="5195775" y="4643025"/>
              <a:ext cx="22900" cy="14775"/>
            </a:xfrm>
            <a:custGeom>
              <a:avLst/>
              <a:gdLst/>
              <a:ahLst/>
              <a:cxnLst/>
              <a:rect l="l" t="t" r="r" b="b"/>
              <a:pathLst>
                <a:path w="916" h="591" extrusionOk="0">
                  <a:moveTo>
                    <a:pt x="158" y="1"/>
                  </a:moveTo>
                  <a:cubicBezTo>
                    <a:pt x="122" y="1"/>
                    <a:pt x="83" y="11"/>
                    <a:pt x="40" y="34"/>
                  </a:cubicBezTo>
                  <a:lnTo>
                    <a:pt x="0" y="73"/>
                  </a:lnTo>
                  <a:cubicBezTo>
                    <a:pt x="20" y="173"/>
                    <a:pt x="20" y="272"/>
                    <a:pt x="40" y="372"/>
                  </a:cubicBezTo>
                  <a:cubicBezTo>
                    <a:pt x="218" y="450"/>
                    <a:pt x="409" y="590"/>
                    <a:pt x="577" y="590"/>
                  </a:cubicBezTo>
                  <a:cubicBezTo>
                    <a:pt x="709" y="590"/>
                    <a:pt x="828" y="504"/>
                    <a:pt x="915" y="233"/>
                  </a:cubicBezTo>
                  <a:cubicBezTo>
                    <a:pt x="855" y="233"/>
                    <a:pt x="816" y="233"/>
                    <a:pt x="716" y="253"/>
                  </a:cubicBezTo>
                  <a:cubicBezTo>
                    <a:pt x="689" y="262"/>
                    <a:pt x="664" y="266"/>
                    <a:pt x="641" y="266"/>
                  </a:cubicBezTo>
                  <a:cubicBezTo>
                    <a:pt x="453" y="266"/>
                    <a:pt x="347" y="1"/>
                    <a:pt x="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8313;p9">
              <a:extLst>
                <a:ext uri="{FF2B5EF4-FFF2-40B4-BE49-F238E27FC236}">
                  <a16:creationId xmlns:a16="http://schemas.microsoft.com/office/drawing/2014/main" id="{A5C2FA62-13F8-4F6A-81EB-06A1D793219E}"/>
                </a:ext>
              </a:extLst>
            </p:cNvPr>
            <p:cNvSpPr/>
            <p:nvPr/>
          </p:nvSpPr>
          <p:spPr>
            <a:xfrm>
              <a:off x="5175875" y="4624950"/>
              <a:ext cx="20900" cy="10775"/>
            </a:xfrm>
            <a:custGeom>
              <a:avLst/>
              <a:gdLst/>
              <a:ahLst/>
              <a:cxnLst/>
              <a:rect l="l" t="t" r="r" b="b"/>
              <a:pathLst>
                <a:path w="836" h="431" extrusionOk="0">
                  <a:moveTo>
                    <a:pt x="259" y="1"/>
                  </a:moveTo>
                  <a:cubicBezTo>
                    <a:pt x="60" y="60"/>
                    <a:pt x="0" y="180"/>
                    <a:pt x="0" y="379"/>
                  </a:cubicBezTo>
                  <a:cubicBezTo>
                    <a:pt x="130" y="405"/>
                    <a:pt x="259" y="430"/>
                    <a:pt x="383" y="430"/>
                  </a:cubicBezTo>
                  <a:cubicBezTo>
                    <a:pt x="546" y="430"/>
                    <a:pt x="700" y="386"/>
                    <a:pt x="836" y="239"/>
                  </a:cubicBezTo>
                  <a:cubicBezTo>
                    <a:pt x="617" y="239"/>
                    <a:pt x="418" y="23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8314;p9">
              <a:extLst>
                <a:ext uri="{FF2B5EF4-FFF2-40B4-BE49-F238E27FC236}">
                  <a16:creationId xmlns:a16="http://schemas.microsoft.com/office/drawing/2014/main" id="{4EDE0596-3A90-48D3-A876-9150E7C6A813}"/>
                </a:ext>
              </a:extLst>
            </p:cNvPr>
            <p:cNvSpPr/>
            <p:nvPr/>
          </p:nvSpPr>
          <p:spPr>
            <a:xfrm>
              <a:off x="5166425" y="4600100"/>
              <a:ext cx="17425" cy="9075"/>
            </a:xfrm>
            <a:custGeom>
              <a:avLst/>
              <a:gdLst/>
              <a:ahLst/>
              <a:cxnLst/>
              <a:rect l="l" t="t" r="r" b="b"/>
              <a:pathLst>
                <a:path w="697" h="363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38" y="60"/>
                    <a:pt x="199" y="179"/>
                    <a:pt x="0" y="358"/>
                  </a:cubicBezTo>
                  <a:cubicBezTo>
                    <a:pt x="40" y="361"/>
                    <a:pt x="78" y="362"/>
                    <a:pt x="115" y="362"/>
                  </a:cubicBezTo>
                  <a:cubicBezTo>
                    <a:pt x="360" y="362"/>
                    <a:pt x="558" y="294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8315;p9">
              <a:extLst>
                <a:ext uri="{FF2B5EF4-FFF2-40B4-BE49-F238E27FC236}">
                  <a16:creationId xmlns:a16="http://schemas.microsoft.com/office/drawing/2014/main" id="{16AD3E2B-50AA-4E80-A1CA-919ED6F16EDB}"/>
                </a:ext>
              </a:extLst>
            </p:cNvPr>
            <p:cNvSpPr/>
            <p:nvPr/>
          </p:nvSpPr>
          <p:spPr>
            <a:xfrm>
              <a:off x="5199750" y="4608550"/>
              <a:ext cx="14450" cy="8825"/>
            </a:xfrm>
            <a:custGeom>
              <a:avLst/>
              <a:gdLst/>
              <a:ahLst/>
              <a:cxnLst/>
              <a:rect l="l" t="t" r="r" b="b"/>
              <a:pathLst>
                <a:path w="578" h="353" extrusionOk="0">
                  <a:moveTo>
                    <a:pt x="577" y="0"/>
                  </a:moveTo>
                  <a:cubicBezTo>
                    <a:pt x="299" y="0"/>
                    <a:pt x="159" y="159"/>
                    <a:pt x="0" y="338"/>
                  </a:cubicBezTo>
                  <a:cubicBezTo>
                    <a:pt x="43" y="348"/>
                    <a:pt x="84" y="352"/>
                    <a:pt x="124" y="352"/>
                  </a:cubicBezTo>
                  <a:cubicBezTo>
                    <a:pt x="338" y="352"/>
                    <a:pt x="493" y="219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8316;p9">
              <a:extLst>
                <a:ext uri="{FF2B5EF4-FFF2-40B4-BE49-F238E27FC236}">
                  <a16:creationId xmlns:a16="http://schemas.microsoft.com/office/drawing/2014/main" id="{897025F7-CD50-44D9-AB8E-337E73FA7B90}"/>
                </a:ext>
              </a:extLst>
            </p:cNvPr>
            <p:cNvSpPr/>
            <p:nvPr/>
          </p:nvSpPr>
          <p:spPr>
            <a:xfrm>
              <a:off x="5178850" y="4729825"/>
              <a:ext cx="9975" cy="6550"/>
            </a:xfrm>
            <a:custGeom>
              <a:avLst/>
              <a:gdLst/>
              <a:ahLst/>
              <a:cxnLst/>
              <a:rect l="l" t="t" r="r" b="b"/>
              <a:pathLst>
                <a:path w="399" h="262" extrusionOk="0">
                  <a:moveTo>
                    <a:pt x="223" y="0"/>
                  </a:moveTo>
                  <a:cubicBezTo>
                    <a:pt x="163" y="0"/>
                    <a:pt x="97" y="26"/>
                    <a:pt x="21" y="83"/>
                  </a:cubicBezTo>
                  <a:lnTo>
                    <a:pt x="1" y="63"/>
                  </a:lnTo>
                  <a:lnTo>
                    <a:pt x="1" y="63"/>
                  </a:lnTo>
                  <a:cubicBezTo>
                    <a:pt x="21" y="142"/>
                    <a:pt x="21" y="182"/>
                    <a:pt x="40" y="262"/>
                  </a:cubicBezTo>
                  <a:cubicBezTo>
                    <a:pt x="180" y="242"/>
                    <a:pt x="319" y="222"/>
                    <a:pt x="399" y="83"/>
                  </a:cubicBezTo>
                  <a:cubicBezTo>
                    <a:pt x="347" y="31"/>
                    <a:pt x="289" y="0"/>
                    <a:pt x="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8317;p9">
              <a:extLst>
                <a:ext uri="{FF2B5EF4-FFF2-40B4-BE49-F238E27FC236}">
                  <a16:creationId xmlns:a16="http://schemas.microsoft.com/office/drawing/2014/main" id="{389E615E-9C4D-4567-9662-FC994431C187}"/>
                </a:ext>
              </a:extLst>
            </p:cNvPr>
            <p:cNvSpPr/>
            <p:nvPr/>
          </p:nvSpPr>
          <p:spPr>
            <a:xfrm>
              <a:off x="5213675" y="46040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99" y="0"/>
                  </a:moveTo>
                  <a:cubicBezTo>
                    <a:pt x="139" y="40"/>
                    <a:pt x="80" y="120"/>
                    <a:pt x="0" y="179"/>
                  </a:cubicBezTo>
                  <a:cubicBezTo>
                    <a:pt x="28" y="183"/>
                    <a:pt x="57" y="186"/>
                    <a:pt x="85" y="186"/>
                  </a:cubicBezTo>
                  <a:cubicBezTo>
                    <a:pt x="200" y="186"/>
                    <a:pt x="314" y="147"/>
                    <a:pt x="378" y="20"/>
                  </a:cubicBezTo>
                  <a:cubicBezTo>
                    <a:pt x="318" y="20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8318;p9">
              <a:extLst>
                <a:ext uri="{FF2B5EF4-FFF2-40B4-BE49-F238E27FC236}">
                  <a16:creationId xmlns:a16="http://schemas.microsoft.com/office/drawing/2014/main" id="{E5C8595E-D9DB-44D5-8684-DF414FF711F2}"/>
                </a:ext>
              </a:extLst>
            </p:cNvPr>
            <p:cNvSpPr/>
            <p:nvPr/>
          </p:nvSpPr>
          <p:spPr>
            <a:xfrm>
              <a:off x="5188300" y="46180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249" y="0"/>
                  </a:moveTo>
                  <a:cubicBezTo>
                    <a:pt x="154" y="0"/>
                    <a:pt x="77" y="72"/>
                    <a:pt x="1" y="179"/>
                  </a:cubicBezTo>
                  <a:cubicBezTo>
                    <a:pt x="140" y="179"/>
                    <a:pt x="259" y="140"/>
                    <a:pt x="339" y="20"/>
                  </a:cubicBezTo>
                  <a:cubicBezTo>
                    <a:pt x="307" y="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8319;p9">
              <a:extLst>
                <a:ext uri="{FF2B5EF4-FFF2-40B4-BE49-F238E27FC236}">
                  <a16:creationId xmlns:a16="http://schemas.microsoft.com/office/drawing/2014/main" id="{876FE0F7-B628-49D8-92FA-D1F889793916}"/>
                </a:ext>
              </a:extLst>
            </p:cNvPr>
            <p:cNvSpPr/>
            <p:nvPr/>
          </p:nvSpPr>
          <p:spPr>
            <a:xfrm>
              <a:off x="5183825" y="4596100"/>
              <a:ext cx="5500" cy="3150"/>
            </a:xfrm>
            <a:custGeom>
              <a:avLst/>
              <a:gdLst/>
              <a:ahLst/>
              <a:cxnLst/>
              <a:rect l="l" t="t" r="r" b="b"/>
              <a:pathLst>
                <a:path w="220" h="126" extrusionOk="0">
                  <a:moveTo>
                    <a:pt x="219" y="1"/>
                  </a:moveTo>
                  <a:cubicBezTo>
                    <a:pt x="120" y="1"/>
                    <a:pt x="40" y="41"/>
                    <a:pt x="1" y="120"/>
                  </a:cubicBezTo>
                  <a:cubicBezTo>
                    <a:pt x="14" y="124"/>
                    <a:pt x="27" y="125"/>
                    <a:pt x="39" y="125"/>
                  </a:cubicBezTo>
                  <a:cubicBezTo>
                    <a:pt x="101" y="125"/>
                    <a:pt x="153" y="84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8320;p9">
              <a:extLst>
                <a:ext uri="{FF2B5EF4-FFF2-40B4-BE49-F238E27FC236}">
                  <a16:creationId xmlns:a16="http://schemas.microsoft.com/office/drawing/2014/main" id="{6CB3329B-E1BA-45A2-900E-DF37DF2035CF}"/>
                </a:ext>
              </a:extLst>
            </p:cNvPr>
            <p:cNvSpPr/>
            <p:nvPr/>
          </p:nvSpPr>
          <p:spPr>
            <a:xfrm>
              <a:off x="5182325" y="46219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40" y="0"/>
                  </a:moveTo>
                  <a:cubicBezTo>
                    <a:pt x="140" y="0"/>
                    <a:pt x="61" y="60"/>
                    <a:pt x="1" y="160"/>
                  </a:cubicBezTo>
                  <a:cubicBezTo>
                    <a:pt x="100" y="160"/>
                    <a:pt x="180" y="10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8321;p9">
              <a:extLst>
                <a:ext uri="{FF2B5EF4-FFF2-40B4-BE49-F238E27FC236}">
                  <a16:creationId xmlns:a16="http://schemas.microsoft.com/office/drawing/2014/main" id="{5018CE90-3987-4106-B74D-F15D2CCB4B0D}"/>
                </a:ext>
              </a:extLst>
            </p:cNvPr>
            <p:cNvSpPr/>
            <p:nvPr/>
          </p:nvSpPr>
          <p:spPr>
            <a:xfrm>
              <a:off x="5043075" y="4753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80" y="180"/>
                  </a:lnTo>
                  <a:cubicBezTo>
                    <a:pt x="140" y="100"/>
                    <a:pt x="8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8322;p9">
              <a:extLst>
                <a:ext uri="{FF2B5EF4-FFF2-40B4-BE49-F238E27FC236}">
                  <a16:creationId xmlns:a16="http://schemas.microsoft.com/office/drawing/2014/main" id="{20EF7526-275F-4B43-A9F5-84ED5F57802F}"/>
                </a:ext>
              </a:extLst>
            </p:cNvPr>
            <p:cNvSpPr/>
            <p:nvPr/>
          </p:nvSpPr>
          <p:spPr>
            <a:xfrm>
              <a:off x="5218650" y="51963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20" y="1"/>
                  </a:moveTo>
                  <a:cubicBezTo>
                    <a:pt x="20" y="60"/>
                    <a:pt x="0" y="100"/>
                    <a:pt x="0" y="160"/>
                  </a:cubicBezTo>
                  <a:cubicBezTo>
                    <a:pt x="40" y="120"/>
                    <a:pt x="119" y="80"/>
                    <a:pt x="179" y="20"/>
                  </a:cubicBezTo>
                  <a:cubicBezTo>
                    <a:pt x="119" y="1"/>
                    <a:pt x="8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8323;p9">
              <a:extLst>
                <a:ext uri="{FF2B5EF4-FFF2-40B4-BE49-F238E27FC236}">
                  <a16:creationId xmlns:a16="http://schemas.microsoft.com/office/drawing/2014/main" id="{83591173-5547-4414-B93E-65EBBA1403C3}"/>
                </a:ext>
              </a:extLst>
            </p:cNvPr>
            <p:cNvSpPr/>
            <p:nvPr/>
          </p:nvSpPr>
          <p:spPr>
            <a:xfrm>
              <a:off x="5269375" y="4710375"/>
              <a:ext cx="24375" cy="13575"/>
            </a:xfrm>
            <a:custGeom>
              <a:avLst/>
              <a:gdLst/>
              <a:ahLst/>
              <a:cxnLst/>
              <a:rect l="l" t="t" r="r" b="b"/>
              <a:pathLst>
                <a:path w="975" h="543" extrusionOk="0">
                  <a:moveTo>
                    <a:pt x="730" y="1"/>
                  </a:moveTo>
                  <a:cubicBezTo>
                    <a:pt x="467" y="1"/>
                    <a:pt x="282" y="213"/>
                    <a:pt x="80" y="324"/>
                  </a:cubicBezTo>
                  <a:cubicBezTo>
                    <a:pt x="0" y="403"/>
                    <a:pt x="0" y="463"/>
                    <a:pt x="100" y="542"/>
                  </a:cubicBezTo>
                  <a:cubicBezTo>
                    <a:pt x="199" y="542"/>
                    <a:pt x="338" y="523"/>
                    <a:pt x="458" y="523"/>
                  </a:cubicBezTo>
                  <a:cubicBezTo>
                    <a:pt x="637" y="423"/>
                    <a:pt x="796" y="343"/>
                    <a:pt x="975" y="264"/>
                  </a:cubicBezTo>
                  <a:cubicBezTo>
                    <a:pt x="935" y="164"/>
                    <a:pt x="856" y="105"/>
                    <a:pt x="796" y="5"/>
                  </a:cubicBezTo>
                  <a:cubicBezTo>
                    <a:pt x="773" y="2"/>
                    <a:pt x="751" y="1"/>
                    <a:pt x="7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8324;p9">
              <a:extLst>
                <a:ext uri="{FF2B5EF4-FFF2-40B4-BE49-F238E27FC236}">
                  <a16:creationId xmlns:a16="http://schemas.microsoft.com/office/drawing/2014/main" id="{E44C4B7C-BF49-40A9-BDCD-707DE7480308}"/>
                </a:ext>
              </a:extLst>
            </p:cNvPr>
            <p:cNvSpPr/>
            <p:nvPr/>
          </p:nvSpPr>
          <p:spPr>
            <a:xfrm>
              <a:off x="5301700" y="4710125"/>
              <a:ext cx="9475" cy="3375"/>
            </a:xfrm>
            <a:custGeom>
              <a:avLst/>
              <a:gdLst/>
              <a:ahLst/>
              <a:cxnLst/>
              <a:rect l="l" t="t" r="r" b="b"/>
              <a:pathLst>
                <a:path w="379" h="135" extrusionOk="0">
                  <a:moveTo>
                    <a:pt x="274" y="0"/>
                  </a:moveTo>
                  <a:cubicBezTo>
                    <a:pt x="172" y="0"/>
                    <a:pt x="75" y="45"/>
                    <a:pt x="0" y="135"/>
                  </a:cubicBezTo>
                  <a:cubicBezTo>
                    <a:pt x="159" y="135"/>
                    <a:pt x="279" y="75"/>
                    <a:pt x="378" y="15"/>
                  </a:cubicBezTo>
                  <a:cubicBezTo>
                    <a:pt x="343" y="5"/>
                    <a:pt x="308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8325;p9">
              <a:extLst>
                <a:ext uri="{FF2B5EF4-FFF2-40B4-BE49-F238E27FC236}">
                  <a16:creationId xmlns:a16="http://schemas.microsoft.com/office/drawing/2014/main" id="{52E89854-AC05-4BA3-8561-401DD1801A4D}"/>
                </a:ext>
              </a:extLst>
            </p:cNvPr>
            <p:cNvSpPr/>
            <p:nvPr/>
          </p:nvSpPr>
          <p:spPr>
            <a:xfrm>
              <a:off x="5384750" y="467567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19" y="1"/>
                  </a:moveTo>
                  <a:cubicBezTo>
                    <a:pt x="139" y="41"/>
                    <a:pt x="60" y="61"/>
                    <a:pt x="0" y="120"/>
                  </a:cubicBezTo>
                  <a:cubicBezTo>
                    <a:pt x="60" y="120"/>
                    <a:pt x="13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8326;p9">
              <a:extLst>
                <a:ext uri="{FF2B5EF4-FFF2-40B4-BE49-F238E27FC236}">
                  <a16:creationId xmlns:a16="http://schemas.microsoft.com/office/drawing/2014/main" id="{A9DE7346-3A31-4F78-9DE2-2236CAA9BB57}"/>
                </a:ext>
              </a:extLst>
            </p:cNvPr>
            <p:cNvSpPr/>
            <p:nvPr/>
          </p:nvSpPr>
          <p:spPr>
            <a:xfrm>
              <a:off x="5223600" y="4783100"/>
              <a:ext cx="16950" cy="4500"/>
            </a:xfrm>
            <a:custGeom>
              <a:avLst/>
              <a:gdLst/>
              <a:ahLst/>
              <a:cxnLst/>
              <a:rect l="l" t="t" r="r" b="b"/>
              <a:pathLst>
                <a:path w="678" h="180" extrusionOk="0">
                  <a:moveTo>
                    <a:pt x="319" y="1"/>
                  </a:moveTo>
                  <a:cubicBezTo>
                    <a:pt x="200" y="40"/>
                    <a:pt x="100" y="80"/>
                    <a:pt x="1" y="100"/>
                  </a:cubicBezTo>
                  <a:lnTo>
                    <a:pt x="1" y="180"/>
                  </a:lnTo>
                  <a:lnTo>
                    <a:pt x="677" y="180"/>
                  </a:lnTo>
                  <a:cubicBezTo>
                    <a:pt x="598" y="40"/>
                    <a:pt x="43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8327;p9">
              <a:extLst>
                <a:ext uri="{FF2B5EF4-FFF2-40B4-BE49-F238E27FC236}">
                  <a16:creationId xmlns:a16="http://schemas.microsoft.com/office/drawing/2014/main" id="{EA7F0DB7-65FB-4583-A429-21C5C677A6F8}"/>
                </a:ext>
              </a:extLst>
            </p:cNvPr>
            <p:cNvSpPr/>
            <p:nvPr/>
          </p:nvSpPr>
          <p:spPr>
            <a:xfrm>
              <a:off x="4673575" y="4570250"/>
              <a:ext cx="5000" cy="15950"/>
            </a:xfrm>
            <a:custGeom>
              <a:avLst/>
              <a:gdLst/>
              <a:ahLst/>
              <a:cxnLst/>
              <a:rect l="l" t="t" r="r" b="b"/>
              <a:pathLst>
                <a:path w="200" h="638" extrusionOk="0">
                  <a:moveTo>
                    <a:pt x="200" y="1"/>
                  </a:moveTo>
                  <a:cubicBezTo>
                    <a:pt x="21" y="239"/>
                    <a:pt x="1" y="438"/>
                    <a:pt x="200" y="637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8328;p9">
              <a:extLst>
                <a:ext uri="{FF2B5EF4-FFF2-40B4-BE49-F238E27FC236}">
                  <a16:creationId xmlns:a16="http://schemas.microsoft.com/office/drawing/2014/main" id="{C2327AE3-241F-47F1-A8EF-EAE9F338522E}"/>
                </a:ext>
              </a:extLst>
            </p:cNvPr>
            <p:cNvSpPr/>
            <p:nvPr/>
          </p:nvSpPr>
          <p:spPr>
            <a:xfrm>
              <a:off x="5232075" y="4654975"/>
              <a:ext cx="150200" cy="69900"/>
            </a:xfrm>
            <a:custGeom>
              <a:avLst/>
              <a:gdLst/>
              <a:ahLst/>
              <a:cxnLst/>
              <a:rect l="l" t="t" r="r" b="b"/>
              <a:pathLst>
                <a:path w="6008" h="2796" extrusionOk="0">
                  <a:moveTo>
                    <a:pt x="5467" y="1"/>
                  </a:moveTo>
                  <a:cubicBezTo>
                    <a:pt x="5306" y="1"/>
                    <a:pt x="5144" y="25"/>
                    <a:pt x="4973" y="73"/>
                  </a:cubicBezTo>
                  <a:cubicBezTo>
                    <a:pt x="4536" y="192"/>
                    <a:pt x="4138" y="391"/>
                    <a:pt x="3720" y="590"/>
                  </a:cubicBezTo>
                  <a:cubicBezTo>
                    <a:pt x="3737" y="700"/>
                    <a:pt x="3704" y="724"/>
                    <a:pt x="3655" y="724"/>
                  </a:cubicBezTo>
                  <a:cubicBezTo>
                    <a:pt x="3618" y="724"/>
                    <a:pt x="3573" y="710"/>
                    <a:pt x="3534" y="710"/>
                  </a:cubicBezTo>
                  <a:cubicBezTo>
                    <a:pt x="3504" y="710"/>
                    <a:pt x="3477" y="719"/>
                    <a:pt x="3462" y="749"/>
                  </a:cubicBezTo>
                  <a:cubicBezTo>
                    <a:pt x="2924" y="948"/>
                    <a:pt x="2447" y="1227"/>
                    <a:pt x="1890" y="1386"/>
                  </a:cubicBezTo>
                  <a:cubicBezTo>
                    <a:pt x="1253" y="1764"/>
                    <a:pt x="438" y="1883"/>
                    <a:pt x="0" y="2579"/>
                  </a:cubicBezTo>
                  <a:cubicBezTo>
                    <a:pt x="60" y="2639"/>
                    <a:pt x="139" y="2679"/>
                    <a:pt x="199" y="2739"/>
                  </a:cubicBezTo>
                  <a:cubicBezTo>
                    <a:pt x="246" y="2776"/>
                    <a:pt x="293" y="2796"/>
                    <a:pt x="348" y="2796"/>
                  </a:cubicBezTo>
                  <a:cubicBezTo>
                    <a:pt x="410" y="2796"/>
                    <a:pt x="483" y="2771"/>
                    <a:pt x="577" y="2719"/>
                  </a:cubicBezTo>
                  <a:cubicBezTo>
                    <a:pt x="637" y="2659"/>
                    <a:pt x="677" y="2619"/>
                    <a:pt x="756" y="2579"/>
                  </a:cubicBezTo>
                  <a:cubicBezTo>
                    <a:pt x="935" y="2540"/>
                    <a:pt x="1094" y="2460"/>
                    <a:pt x="1273" y="2420"/>
                  </a:cubicBezTo>
                  <a:cubicBezTo>
                    <a:pt x="2168" y="1943"/>
                    <a:pt x="3064" y="1465"/>
                    <a:pt x="3959" y="1028"/>
                  </a:cubicBezTo>
                  <a:cubicBezTo>
                    <a:pt x="4416" y="789"/>
                    <a:pt x="4854" y="590"/>
                    <a:pt x="5331" y="471"/>
                  </a:cubicBezTo>
                  <a:cubicBezTo>
                    <a:pt x="5570" y="391"/>
                    <a:pt x="5829" y="332"/>
                    <a:pt x="6008" y="93"/>
                  </a:cubicBezTo>
                  <a:cubicBezTo>
                    <a:pt x="5821" y="30"/>
                    <a:pt x="5644" y="1"/>
                    <a:pt x="54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8329;p9">
              <a:extLst>
                <a:ext uri="{FF2B5EF4-FFF2-40B4-BE49-F238E27FC236}">
                  <a16:creationId xmlns:a16="http://schemas.microsoft.com/office/drawing/2014/main" id="{3E567D25-9C53-4F99-8CA6-DF5297AF179B}"/>
                </a:ext>
              </a:extLst>
            </p:cNvPr>
            <p:cNvSpPr/>
            <p:nvPr/>
          </p:nvSpPr>
          <p:spPr>
            <a:xfrm>
              <a:off x="5243500" y="4718450"/>
              <a:ext cx="27875" cy="16925"/>
            </a:xfrm>
            <a:custGeom>
              <a:avLst/>
              <a:gdLst/>
              <a:ahLst/>
              <a:cxnLst/>
              <a:rect l="l" t="t" r="r" b="b"/>
              <a:pathLst>
                <a:path w="1115" h="677" extrusionOk="0">
                  <a:moveTo>
                    <a:pt x="936" y="1"/>
                  </a:moveTo>
                  <a:cubicBezTo>
                    <a:pt x="717" y="299"/>
                    <a:pt x="239" y="299"/>
                    <a:pt x="1" y="677"/>
                  </a:cubicBezTo>
                  <a:cubicBezTo>
                    <a:pt x="478" y="677"/>
                    <a:pt x="796" y="438"/>
                    <a:pt x="1115" y="219"/>
                  </a:cubicBezTo>
                  <a:lnTo>
                    <a:pt x="11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8330;p9">
              <a:extLst>
                <a:ext uri="{FF2B5EF4-FFF2-40B4-BE49-F238E27FC236}">
                  <a16:creationId xmlns:a16="http://schemas.microsoft.com/office/drawing/2014/main" id="{E95468F3-57DC-4DBC-A464-9D7BF4A0D6FD}"/>
                </a:ext>
              </a:extLst>
            </p:cNvPr>
            <p:cNvSpPr/>
            <p:nvPr/>
          </p:nvSpPr>
          <p:spPr>
            <a:xfrm>
              <a:off x="5209700" y="4732875"/>
              <a:ext cx="16425" cy="16100"/>
            </a:xfrm>
            <a:custGeom>
              <a:avLst/>
              <a:gdLst/>
              <a:ahLst/>
              <a:cxnLst/>
              <a:rect l="l" t="t" r="r" b="b"/>
              <a:pathLst>
                <a:path w="657" h="644" extrusionOk="0">
                  <a:moveTo>
                    <a:pt x="557" y="0"/>
                  </a:moveTo>
                  <a:lnTo>
                    <a:pt x="557" y="0"/>
                  </a:lnTo>
                  <a:cubicBezTo>
                    <a:pt x="358" y="40"/>
                    <a:pt x="159" y="120"/>
                    <a:pt x="0" y="299"/>
                  </a:cubicBezTo>
                  <a:cubicBezTo>
                    <a:pt x="40" y="339"/>
                    <a:pt x="40" y="418"/>
                    <a:pt x="0" y="458"/>
                  </a:cubicBezTo>
                  <a:cubicBezTo>
                    <a:pt x="93" y="617"/>
                    <a:pt x="212" y="644"/>
                    <a:pt x="340" y="644"/>
                  </a:cubicBezTo>
                  <a:cubicBezTo>
                    <a:pt x="404" y="644"/>
                    <a:pt x="471" y="637"/>
                    <a:pt x="537" y="637"/>
                  </a:cubicBezTo>
                  <a:cubicBezTo>
                    <a:pt x="577" y="597"/>
                    <a:pt x="637" y="518"/>
                    <a:pt x="637" y="438"/>
                  </a:cubicBezTo>
                  <a:cubicBezTo>
                    <a:pt x="656" y="339"/>
                    <a:pt x="637" y="219"/>
                    <a:pt x="537" y="140"/>
                  </a:cubicBezTo>
                  <a:cubicBezTo>
                    <a:pt x="557" y="100"/>
                    <a:pt x="557" y="4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8331;p9">
              <a:extLst>
                <a:ext uri="{FF2B5EF4-FFF2-40B4-BE49-F238E27FC236}">
                  <a16:creationId xmlns:a16="http://schemas.microsoft.com/office/drawing/2014/main" id="{9CEAE9F9-0927-42E6-AB5D-37C677CF486D}"/>
                </a:ext>
              </a:extLst>
            </p:cNvPr>
            <p:cNvSpPr/>
            <p:nvPr/>
          </p:nvSpPr>
          <p:spPr>
            <a:xfrm>
              <a:off x="5223125" y="4736350"/>
              <a:ext cx="13500" cy="9975"/>
            </a:xfrm>
            <a:custGeom>
              <a:avLst/>
              <a:gdLst/>
              <a:ahLst/>
              <a:cxnLst/>
              <a:rect l="l" t="t" r="r" b="b"/>
              <a:pathLst>
                <a:path w="540" h="399" extrusionOk="0">
                  <a:moveTo>
                    <a:pt x="0" y="1"/>
                  </a:moveTo>
                  <a:lnTo>
                    <a:pt x="0" y="359"/>
                  </a:lnTo>
                  <a:cubicBezTo>
                    <a:pt x="60" y="399"/>
                    <a:pt x="119" y="399"/>
                    <a:pt x="199" y="399"/>
                  </a:cubicBezTo>
                  <a:lnTo>
                    <a:pt x="259" y="379"/>
                  </a:lnTo>
                  <a:lnTo>
                    <a:pt x="338" y="379"/>
                  </a:lnTo>
                  <a:cubicBezTo>
                    <a:pt x="540" y="61"/>
                    <a:pt x="464" y="3"/>
                    <a:pt x="332" y="3"/>
                  </a:cubicBezTo>
                  <a:cubicBezTo>
                    <a:pt x="255" y="3"/>
                    <a:pt x="160" y="22"/>
                    <a:pt x="88" y="22"/>
                  </a:cubicBezTo>
                  <a:cubicBezTo>
                    <a:pt x="50" y="22"/>
                    <a:pt x="19" y="1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8332;p9">
              <a:extLst>
                <a:ext uri="{FF2B5EF4-FFF2-40B4-BE49-F238E27FC236}">
                  <a16:creationId xmlns:a16="http://schemas.microsoft.com/office/drawing/2014/main" id="{C45F0A1E-EFA1-452B-BE38-EB2AF886664D}"/>
                </a:ext>
              </a:extLst>
            </p:cNvPr>
            <p:cNvSpPr/>
            <p:nvPr/>
          </p:nvSpPr>
          <p:spPr>
            <a:xfrm>
              <a:off x="5236050" y="472292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378" y="1"/>
                  </a:moveTo>
                  <a:lnTo>
                    <a:pt x="378" y="1"/>
                  </a:lnTo>
                  <a:cubicBezTo>
                    <a:pt x="279" y="21"/>
                    <a:pt x="140" y="21"/>
                    <a:pt x="40" y="21"/>
                  </a:cubicBezTo>
                  <a:cubicBezTo>
                    <a:pt x="20" y="60"/>
                    <a:pt x="0" y="120"/>
                    <a:pt x="0" y="140"/>
                  </a:cubicBezTo>
                  <a:cubicBezTo>
                    <a:pt x="29" y="144"/>
                    <a:pt x="59" y="146"/>
                    <a:pt x="89" y="146"/>
                  </a:cubicBezTo>
                  <a:cubicBezTo>
                    <a:pt x="202" y="146"/>
                    <a:pt x="315" y="11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8333;p9">
              <a:extLst>
                <a:ext uri="{FF2B5EF4-FFF2-40B4-BE49-F238E27FC236}">
                  <a16:creationId xmlns:a16="http://schemas.microsoft.com/office/drawing/2014/main" id="{92DBB634-E99E-4EC5-9581-80BDA55B01A7}"/>
                </a:ext>
              </a:extLst>
            </p:cNvPr>
            <p:cNvSpPr/>
            <p:nvPr/>
          </p:nvSpPr>
          <p:spPr>
            <a:xfrm>
              <a:off x="5245500" y="4719375"/>
              <a:ext cx="4000" cy="3575"/>
            </a:xfrm>
            <a:custGeom>
              <a:avLst/>
              <a:gdLst/>
              <a:ahLst/>
              <a:cxnLst/>
              <a:rect l="l" t="t" r="r" b="b"/>
              <a:pathLst>
                <a:path w="160" h="143" extrusionOk="0">
                  <a:moveTo>
                    <a:pt x="141" y="0"/>
                  </a:moveTo>
                  <a:cubicBezTo>
                    <a:pt x="87" y="0"/>
                    <a:pt x="36" y="71"/>
                    <a:pt x="0" y="143"/>
                  </a:cubicBezTo>
                  <a:cubicBezTo>
                    <a:pt x="40" y="83"/>
                    <a:pt x="120" y="43"/>
                    <a:pt x="159" y="3"/>
                  </a:cubicBezTo>
                  <a:cubicBezTo>
                    <a:pt x="153" y="1"/>
                    <a:pt x="147" y="0"/>
                    <a:pt x="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8334;p9">
              <a:extLst>
                <a:ext uri="{FF2B5EF4-FFF2-40B4-BE49-F238E27FC236}">
                  <a16:creationId xmlns:a16="http://schemas.microsoft.com/office/drawing/2014/main" id="{CB6487C1-9532-45F7-AAF8-F0A098C7287A}"/>
                </a:ext>
              </a:extLst>
            </p:cNvPr>
            <p:cNvSpPr/>
            <p:nvPr/>
          </p:nvSpPr>
          <p:spPr>
            <a:xfrm>
              <a:off x="4533825" y="46249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80" y="1"/>
                  </a:moveTo>
                  <a:lnTo>
                    <a:pt x="80" y="1"/>
                  </a:lnTo>
                  <a:cubicBezTo>
                    <a:pt x="61" y="80"/>
                    <a:pt x="41" y="180"/>
                    <a:pt x="1" y="259"/>
                  </a:cubicBezTo>
                  <a:cubicBezTo>
                    <a:pt x="80" y="180"/>
                    <a:pt x="259" y="16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8335;p9">
              <a:extLst>
                <a:ext uri="{FF2B5EF4-FFF2-40B4-BE49-F238E27FC236}">
                  <a16:creationId xmlns:a16="http://schemas.microsoft.com/office/drawing/2014/main" id="{E071EF55-F2D4-4CDD-BD37-2FFF2AC85CE0}"/>
                </a:ext>
              </a:extLst>
            </p:cNvPr>
            <p:cNvSpPr/>
            <p:nvPr/>
          </p:nvSpPr>
          <p:spPr>
            <a:xfrm>
              <a:off x="5129125" y="4910925"/>
              <a:ext cx="14450" cy="18900"/>
            </a:xfrm>
            <a:custGeom>
              <a:avLst/>
              <a:gdLst/>
              <a:ahLst/>
              <a:cxnLst/>
              <a:rect l="l" t="t" r="r" b="b"/>
              <a:pathLst>
                <a:path w="578" h="756" extrusionOk="0">
                  <a:moveTo>
                    <a:pt x="279" y="0"/>
                  </a:moveTo>
                  <a:cubicBezTo>
                    <a:pt x="0" y="199"/>
                    <a:pt x="120" y="497"/>
                    <a:pt x="100" y="756"/>
                  </a:cubicBezTo>
                  <a:cubicBezTo>
                    <a:pt x="140" y="756"/>
                    <a:pt x="199" y="736"/>
                    <a:pt x="239" y="696"/>
                  </a:cubicBezTo>
                  <a:cubicBezTo>
                    <a:pt x="293" y="571"/>
                    <a:pt x="378" y="494"/>
                    <a:pt x="525" y="494"/>
                  </a:cubicBezTo>
                  <a:cubicBezTo>
                    <a:pt x="542" y="494"/>
                    <a:pt x="559" y="495"/>
                    <a:pt x="577" y="497"/>
                  </a:cubicBezTo>
                  <a:cubicBezTo>
                    <a:pt x="438" y="358"/>
                    <a:pt x="199" y="27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8336;p9">
              <a:extLst>
                <a:ext uri="{FF2B5EF4-FFF2-40B4-BE49-F238E27FC236}">
                  <a16:creationId xmlns:a16="http://schemas.microsoft.com/office/drawing/2014/main" id="{8D316BD0-3D31-4B71-8332-C2D439EF18F6}"/>
                </a:ext>
              </a:extLst>
            </p:cNvPr>
            <p:cNvSpPr/>
            <p:nvPr/>
          </p:nvSpPr>
          <p:spPr>
            <a:xfrm>
              <a:off x="4777025" y="5007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40" y="60"/>
                    <a:pt x="0" y="100"/>
                    <a:pt x="140" y="179"/>
                  </a:cubicBezTo>
                  <a:cubicBezTo>
                    <a:pt x="159" y="139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8337;p9">
              <a:extLst>
                <a:ext uri="{FF2B5EF4-FFF2-40B4-BE49-F238E27FC236}">
                  <a16:creationId xmlns:a16="http://schemas.microsoft.com/office/drawing/2014/main" id="{E0CDC85D-71E6-4308-9F57-175E224BF9A0}"/>
                </a:ext>
              </a:extLst>
            </p:cNvPr>
            <p:cNvSpPr/>
            <p:nvPr/>
          </p:nvSpPr>
          <p:spPr>
            <a:xfrm>
              <a:off x="4736250" y="5062600"/>
              <a:ext cx="5975" cy="11450"/>
            </a:xfrm>
            <a:custGeom>
              <a:avLst/>
              <a:gdLst/>
              <a:ahLst/>
              <a:cxnLst/>
              <a:rect l="l" t="t" r="r" b="b"/>
              <a:pathLst>
                <a:path w="239" h="45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79"/>
                    <a:pt x="20" y="339"/>
                    <a:pt x="0" y="458"/>
                  </a:cubicBezTo>
                  <a:cubicBezTo>
                    <a:pt x="179" y="358"/>
                    <a:pt x="239" y="23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8338;p9">
              <a:extLst>
                <a:ext uri="{FF2B5EF4-FFF2-40B4-BE49-F238E27FC236}">
                  <a16:creationId xmlns:a16="http://schemas.microsoft.com/office/drawing/2014/main" id="{002E7E64-8290-44AC-9B01-D1F02399C90D}"/>
                </a:ext>
              </a:extLst>
            </p:cNvPr>
            <p:cNvSpPr/>
            <p:nvPr/>
          </p:nvSpPr>
          <p:spPr>
            <a:xfrm>
              <a:off x="4560700" y="483060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82" y="0"/>
                  </a:moveTo>
                  <a:cubicBezTo>
                    <a:pt x="55" y="0"/>
                    <a:pt x="30" y="30"/>
                    <a:pt x="0" y="90"/>
                  </a:cubicBezTo>
                  <a:cubicBezTo>
                    <a:pt x="40" y="110"/>
                    <a:pt x="75" y="120"/>
                    <a:pt x="104" y="120"/>
                  </a:cubicBezTo>
                  <a:cubicBezTo>
                    <a:pt x="134" y="120"/>
                    <a:pt x="159" y="110"/>
                    <a:pt x="179" y="90"/>
                  </a:cubicBezTo>
                  <a:cubicBezTo>
                    <a:pt x="139" y="30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8339;p9">
              <a:extLst>
                <a:ext uri="{FF2B5EF4-FFF2-40B4-BE49-F238E27FC236}">
                  <a16:creationId xmlns:a16="http://schemas.microsoft.com/office/drawing/2014/main" id="{4AFAA666-3088-4EFD-A6FB-5F33A30D5ABA}"/>
                </a:ext>
              </a:extLst>
            </p:cNvPr>
            <p:cNvSpPr/>
            <p:nvPr/>
          </p:nvSpPr>
          <p:spPr>
            <a:xfrm>
              <a:off x="4560700" y="48328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8340;p9">
              <a:extLst>
                <a:ext uri="{FF2B5EF4-FFF2-40B4-BE49-F238E27FC236}">
                  <a16:creationId xmlns:a16="http://schemas.microsoft.com/office/drawing/2014/main" id="{D247C7A7-596E-4388-A928-F57421C6EA20}"/>
                </a:ext>
              </a:extLst>
            </p:cNvPr>
            <p:cNvSpPr/>
            <p:nvPr/>
          </p:nvSpPr>
          <p:spPr>
            <a:xfrm>
              <a:off x="4350825" y="4915400"/>
              <a:ext cx="7475" cy="21900"/>
            </a:xfrm>
            <a:custGeom>
              <a:avLst/>
              <a:gdLst/>
              <a:ahLst/>
              <a:cxnLst/>
              <a:rect l="l" t="t" r="r" b="b"/>
              <a:pathLst>
                <a:path w="299" h="876" extrusionOk="0">
                  <a:moveTo>
                    <a:pt x="0" y="0"/>
                  </a:moveTo>
                  <a:lnTo>
                    <a:pt x="0" y="875"/>
                  </a:lnTo>
                  <a:cubicBezTo>
                    <a:pt x="140" y="57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8341;p9">
              <a:extLst>
                <a:ext uri="{FF2B5EF4-FFF2-40B4-BE49-F238E27FC236}">
                  <a16:creationId xmlns:a16="http://schemas.microsoft.com/office/drawing/2014/main" id="{CFD67E46-EE03-4960-8305-FAA2399142AE}"/>
                </a:ext>
              </a:extLst>
            </p:cNvPr>
            <p:cNvSpPr/>
            <p:nvPr/>
          </p:nvSpPr>
          <p:spPr>
            <a:xfrm>
              <a:off x="5406550" y="474432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2" y="0"/>
                  </a:moveTo>
                  <a:lnTo>
                    <a:pt x="222" y="0"/>
                  </a:lnTo>
                  <a:cubicBezTo>
                    <a:pt x="201" y="16"/>
                    <a:pt x="174" y="19"/>
                    <a:pt x="146" y="19"/>
                  </a:cubicBezTo>
                  <a:cubicBezTo>
                    <a:pt x="125" y="19"/>
                    <a:pt x="104" y="17"/>
                    <a:pt x="85" y="17"/>
                  </a:cubicBezTo>
                  <a:cubicBezTo>
                    <a:pt x="33" y="17"/>
                    <a:pt x="0" y="31"/>
                    <a:pt x="43" y="139"/>
                  </a:cubicBezTo>
                  <a:cubicBezTo>
                    <a:pt x="46" y="146"/>
                    <a:pt x="52" y="148"/>
                    <a:pt x="58" y="148"/>
                  </a:cubicBezTo>
                  <a:cubicBezTo>
                    <a:pt x="93" y="148"/>
                    <a:pt x="172" y="67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8342;p9">
              <a:extLst>
                <a:ext uri="{FF2B5EF4-FFF2-40B4-BE49-F238E27FC236}">
                  <a16:creationId xmlns:a16="http://schemas.microsoft.com/office/drawing/2014/main" id="{6C7DD662-9844-426D-9AEC-B29E3ECF2251}"/>
                </a:ext>
              </a:extLst>
            </p:cNvPr>
            <p:cNvSpPr/>
            <p:nvPr/>
          </p:nvSpPr>
          <p:spPr>
            <a:xfrm>
              <a:off x="5067450" y="4637825"/>
              <a:ext cx="11975" cy="29500"/>
            </a:xfrm>
            <a:custGeom>
              <a:avLst/>
              <a:gdLst/>
              <a:ahLst/>
              <a:cxnLst/>
              <a:rect l="l" t="t" r="r" b="b"/>
              <a:pathLst>
                <a:path w="479" h="1180" extrusionOk="0">
                  <a:moveTo>
                    <a:pt x="340" y="1"/>
                  </a:moveTo>
                  <a:cubicBezTo>
                    <a:pt x="308" y="1"/>
                    <a:pt x="264" y="39"/>
                    <a:pt x="200" y="142"/>
                  </a:cubicBezTo>
                  <a:cubicBezTo>
                    <a:pt x="1" y="441"/>
                    <a:pt x="160" y="819"/>
                    <a:pt x="100" y="1137"/>
                  </a:cubicBezTo>
                  <a:cubicBezTo>
                    <a:pt x="137" y="1165"/>
                    <a:pt x="165" y="1179"/>
                    <a:pt x="191" y="1179"/>
                  </a:cubicBezTo>
                  <a:cubicBezTo>
                    <a:pt x="221" y="1179"/>
                    <a:pt x="247" y="1160"/>
                    <a:pt x="279" y="1117"/>
                  </a:cubicBezTo>
                  <a:cubicBezTo>
                    <a:pt x="319" y="838"/>
                    <a:pt x="399" y="540"/>
                    <a:pt x="478" y="262"/>
                  </a:cubicBezTo>
                  <a:cubicBezTo>
                    <a:pt x="424" y="167"/>
                    <a:pt x="407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8343;p9">
              <a:extLst>
                <a:ext uri="{FF2B5EF4-FFF2-40B4-BE49-F238E27FC236}">
                  <a16:creationId xmlns:a16="http://schemas.microsoft.com/office/drawing/2014/main" id="{37316964-940D-4D31-AE00-92FF2929C043}"/>
                </a:ext>
              </a:extLst>
            </p:cNvPr>
            <p:cNvSpPr/>
            <p:nvPr/>
          </p:nvSpPr>
          <p:spPr>
            <a:xfrm>
              <a:off x="5069950" y="4696075"/>
              <a:ext cx="8975" cy="11100"/>
            </a:xfrm>
            <a:custGeom>
              <a:avLst/>
              <a:gdLst/>
              <a:ahLst/>
              <a:cxnLst/>
              <a:rect l="l" t="t" r="r" b="b"/>
              <a:pathLst>
                <a:path w="359" h="444" extrusionOk="0">
                  <a:moveTo>
                    <a:pt x="159" y="0"/>
                  </a:moveTo>
                  <a:cubicBezTo>
                    <a:pt x="20" y="80"/>
                    <a:pt x="0" y="199"/>
                    <a:pt x="0" y="339"/>
                  </a:cubicBezTo>
                  <a:cubicBezTo>
                    <a:pt x="66" y="378"/>
                    <a:pt x="131" y="443"/>
                    <a:pt x="191" y="443"/>
                  </a:cubicBezTo>
                  <a:cubicBezTo>
                    <a:pt x="222" y="443"/>
                    <a:pt x="252" y="426"/>
                    <a:pt x="279" y="378"/>
                  </a:cubicBezTo>
                  <a:cubicBezTo>
                    <a:pt x="358" y="239"/>
                    <a:pt x="179" y="12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8344;p9">
              <a:extLst>
                <a:ext uri="{FF2B5EF4-FFF2-40B4-BE49-F238E27FC236}">
                  <a16:creationId xmlns:a16="http://schemas.microsoft.com/office/drawing/2014/main" id="{8E9E2FC0-BAC9-4653-91AB-27509E7B0E6B}"/>
                </a:ext>
              </a:extLst>
            </p:cNvPr>
            <p:cNvSpPr/>
            <p:nvPr/>
          </p:nvSpPr>
          <p:spPr>
            <a:xfrm>
              <a:off x="5064475" y="4665725"/>
              <a:ext cx="9475" cy="26400"/>
            </a:xfrm>
            <a:custGeom>
              <a:avLst/>
              <a:gdLst/>
              <a:ahLst/>
              <a:cxnLst/>
              <a:rect l="l" t="t" r="r" b="b"/>
              <a:pathLst>
                <a:path w="379" h="1056" extrusionOk="0">
                  <a:moveTo>
                    <a:pt x="378" y="1"/>
                  </a:moveTo>
                  <a:cubicBezTo>
                    <a:pt x="319" y="1"/>
                    <a:pt x="239" y="21"/>
                    <a:pt x="199" y="21"/>
                  </a:cubicBezTo>
                  <a:cubicBezTo>
                    <a:pt x="0" y="339"/>
                    <a:pt x="20" y="697"/>
                    <a:pt x="20" y="1055"/>
                  </a:cubicBezTo>
                  <a:lnTo>
                    <a:pt x="378" y="1055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8345;p9">
              <a:extLst>
                <a:ext uri="{FF2B5EF4-FFF2-40B4-BE49-F238E27FC236}">
                  <a16:creationId xmlns:a16="http://schemas.microsoft.com/office/drawing/2014/main" id="{889C13EA-6112-490B-82B5-5C51EA9C30C6}"/>
                </a:ext>
              </a:extLst>
            </p:cNvPr>
            <p:cNvSpPr/>
            <p:nvPr/>
          </p:nvSpPr>
          <p:spPr>
            <a:xfrm>
              <a:off x="5192275" y="4758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40" y="40"/>
                    <a:pt x="60" y="99"/>
                    <a:pt x="1" y="179"/>
                  </a:cubicBezTo>
                  <a:cubicBezTo>
                    <a:pt x="100" y="139"/>
                    <a:pt x="160" y="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8346;p9">
              <a:extLst>
                <a:ext uri="{FF2B5EF4-FFF2-40B4-BE49-F238E27FC236}">
                  <a16:creationId xmlns:a16="http://schemas.microsoft.com/office/drawing/2014/main" id="{D2A04505-091D-4B00-A5A2-3088D1511579}"/>
                </a:ext>
              </a:extLst>
            </p:cNvPr>
            <p:cNvSpPr/>
            <p:nvPr/>
          </p:nvSpPr>
          <p:spPr>
            <a:xfrm>
              <a:off x="5206200" y="4740325"/>
              <a:ext cx="8000" cy="5000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140" y="1"/>
                  </a:moveTo>
                  <a:cubicBezTo>
                    <a:pt x="100" y="1"/>
                    <a:pt x="41" y="21"/>
                    <a:pt x="1" y="41"/>
                  </a:cubicBezTo>
                  <a:lnTo>
                    <a:pt x="1" y="200"/>
                  </a:lnTo>
                  <a:lnTo>
                    <a:pt x="180" y="200"/>
                  </a:lnTo>
                  <a:cubicBezTo>
                    <a:pt x="319" y="120"/>
                    <a:pt x="239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8347;p9">
              <a:extLst>
                <a:ext uri="{FF2B5EF4-FFF2-40B4-BE49-F238E27FC236}">
                  <a16:creationId xmlns:a16="http://schemas.microsoft.com/office/drawing/2014/main" id="{6267A12E-D7C1-4EEF-8042-3D0C813D76C7}"/>
                </a:ext>
              </a:extLst>
            </p:cNvPr>
            <p:cNvSpPr/>
            <p:nvPr/>
          </p:nvSpPr>
          <p:spPr>
            <a:xfrm>
              <a:off x="4254850" y="4675675"/>
              <a:ext cx="3500" cy="3025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0" y="1"/>
                  </a:moveTo>
                  <a:cubicBezTo>
                    <a:pt x="0" y="61"/>
                    <a:pt x="60" y="120"/>
                    <a:pt x="139" y="120"/>
                  </a:cubicBezTo>
                  <a:cubicBezTo>
                    <a:pt x="139" y="41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8348;p9">
              <a:extLst>
                <a:ext uri="{FF2B5EF4-FFF2-40B4-BE49-F238E27FC236}">
                  <a16:creationId xmlns:a16="http://schemas.microsoft.com/office/drawing/2014/main" id="{C1CE0ED4-1092-4B31-A3A7-8D09802455E4}"/>
                </a:ext>
              </a:extLst>
            </p:cNvPr>
            <p:cNvSpPr/>
            <p:nvPr/>
          </p:nvSpPr>
          <p:spPr>
            <a:xfrm>
              <a:off x="4408000" y="4687575"/>
              <a:ext cx="8000" cy="6600"/>
            </a:xfrm>
            <a:custGeom>
              <a:avLst/>
              <a:gdLst/>
              <a:ahLst/>
              <a:cxnLst/>
              <a:rect l="l" t="t" r="r" b="b"/>
              <a:pathLst>
                <a:path w="320" h="264" extrusionOk="0">
                  <a:moveTo>
                    <a:pt x="166" y="0"/>
                  </a:moveTo>
                  <a:cubicBezTo>
                    <a:pt x="112" y="0"/>
                    <a:pt x="53" y="27"/>
                    <a:pt x="1" y="62"/>
                  </a:cubicBezTo>
                  <a:cubicBezTo>
                    <a:pt x="1" y="215"/>
                    <a:pt x="43" y="263"/>
                    <a:pt x="105" y="263"/>
                  </a:cubicBezTo>
                  <a:cubicBezTo>
                    <a:pt x="164" y="263"/>
                    <a:pt x="242" y="220"/>
                    <a:pt x="319" y="181"/>
                  </a:cubicBezTo>
                  <a:cubicBezTo>
                    <a:pt x="297" y="46"/>
                    <a:pt x="236" y="0"/>
                    <a:pt x="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8349;p9">
              <a:extLst>
                <a:ext uri="{FF2B5EF4-FFF2-40B4-BE49-F238E27FC236}">
                  <a16:creationId xmlns:a16="http://schemas.microsoft.com/office/drawing/2014/main" id="{D61E9471-E1B5-43A7-8C26-6C90E776BF4C}"/>
                </a:ext>
              </a:extLst>
            </p:cNvPr>
            <p:cNvSpPr/>
            <p:nvPr/>
          </p:nvSpPr>
          <p:spPr>
            <a:xfrm>
              <a:off x="5442425" y="4652750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28" y="1"/>
                  </a:moveTo>
                  <a:cubicBezTo>
                    <a:pt x="133" y="1"/>
                    <a:pt x="54" y="36"/>
                    <a:pt x="1" y="142"/>
                  </a:cubicBezTo>
                  <a:cubicBezTo>
                    <a:pt x="36" y="152"/>
                    <a:pt x="70" y="157"/>
                    <a:pt x="105" y="157"/>
                  </a:cubicBezTo>
                  <a:cubicBezTo>
                    <a:pt x="207" y="157"/>
                    <a:pt x="304" y="112"/>
                    <a:pt x="379" y="23"/>
                  </a:cubicBezTo>
                  <a:cubicBezTo>
                    <a:pt x="326" y="9"/>
                    <a:pt x="275" y="1"/>
                    <a:pt x="2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8350;p9">
              <a:extLst>
                <a:ext uri="{FF2B5EF4-FFF2-40B4-BE49-F238E27FC236}">
                  <a16:creationId xmlns:a16="http://schemas.microsoft.com/office/drawing/2014/main" id="{5332B5B4-0657-4951-9D39-856E7BD0C6AC}"/>
                </a:ext>
              </a:extLst>
            </p:cNvPr>
            <p:cNvSpPr/>
            <p:nvPr/>
          </p:nvSpPr>
          <p:spPr>
            <a:xfrm>
              <a:off x="5222125" y="47453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40" y="1"/>
                  </a:moveTo>
                  <a:cubicBezTo>
                    <a:pt x="40" y="41"/>
                    <a:pt x="40" y="100"/>
                    <a:pt x="0" y="140"/>
                  </a:cubicBezTo>
                  <a:cubicBezTo>
                    <a:pt x="80" y="100"/>
                    <a:pt x="140" y="60"/>
                    <a:pt x="199" y="21"/>
                  </a:cubicBezTo>
                  <a:cubicBezTo>
                    <a:pt x="159" y="21"/>
                    <a:pt x="8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8351;p9">
              <a:extLst>
                <a:ext uri="{FF2B5EF4-FFF2-40B4-BE49-F238E27FC236}">
                  <a16:creationId xmlns:a16="http://schemas.microsoft.com/office/drawing/2014/main" id="{1BFE0EEA-ADFC-470C-AD22-5498B07E2C13}"/>
                </a:ext>
              </a:extLst>
            </p:cNvPr>
            <p:cNvSpPr/>
            <p:nvPr/>
          </p:nvSpPr>
          <p:spPr>
            <a:xfrm>
              <a:off x="4249875" y="3793450"/>
              <a:ext cx="19900" cy="4250"/>
            </a:xfrm>
            <a:custGeom>
              <a:avLst/>
              <a:gdLst/>
              <a:ahLst/>
              <a:cxnLst/>
              <a:rect l="l" t="t" r="r" b="b"/>
              <a:pathLst>
                <a:path w="796" h="170" extrusionOk="0">
                  <a:moveTo>
                    <a:pt x="0" y="0"/>
                  </a:moveTo>
                  <a:cubicBezTo>
                    <a:pt x="100" y="119"/>
                    <a:pt x="204" y="169"/>
                    <a:pt x="331" y="169"/>
                  </a:cubicBezTo>
                  <a:cubicBezTo>
                    <a:pt x="458" y="169"/>
                    <a:pt x="607" y="119"/>
                    <a:pt x="796" y="40"/>
                  </a:cubicBezTo>
                  <a:cubicBezTo>
                    <a:pt x="577" y="20"/>
                    <a:pt x="458" y="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8352;p9">
              <a:extLst>
                <a:ext uri="{FF2B5EF4-FFF2-40B4-BE49-F238E27FC236}">
                  <a16:creationId xmlns:a16="http://schemas.microsoft.com/office/drawing/2014/main" id="{A3075263-E4A2-45F2-AABF-9F002521A6C7}"/>
                </a:ext>
              </a:extLst>
            </p:cNvPr>
            <p:cNvSpPr/>
            <p:nvPr/>
          </p:nvSpPr>
          <p:spPr>
            <a:xfrm>
              <a:off x="4793925" y="3870525"/>
              <a:ext cx="15450" cy="15450"/>
            </a:xfrm>
            <a:custGeom>
              <a:avLst/>
              <a:gdLst/>
              <a:ahLst/>
              <a:cxnLst/>
              <a:rect l="l" t="t" r="r" b="b"/>
              <a:pathLst>
                <a:path w="618" h="618" extrusionOk="0">
                  <a:moveTo>
                    <a:pt x="259" y="0"/>
                  </a:moveTo>
                  <a:cubicBezTo>
                    <a:pt x="1" y="219"/>
                    <a:pt x="80" y="418"/>
                    <a:pt x="120" y="617"/>
                  </a:cubicBezTo>
                  <a:cubicBezTo>
                    <a:pt x="279" y="597"/>
                    <a:pt x="418" y="577"/>
                    <a:pt x="617" y="538"/>
                  </a:cubicBezTo>
                  <a:cubicBezTo>
                    <a:pt x="478" y="319"/>
                    <a:pt x="379" y="1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8353;p9">
              <a:extLst>
                <a:ext uri="{FF2B5EF4-FFF2-40B4-BE49-F238E27FC236}">
                  <a16:creationId xmlns:a16="http://schemas.microsoft.com/office/drawing/2014/main" id="{4EAB30D9-EB1F-46B5-BDF4-1390BC4309A9}"/>
                </a:ext>
              </a:extLst>
            </p:cNvPr>
            <p:cNvSpPr/>
            <p:nvPr/>
          </p:nvSpPr>
          <p:spPr>
            <a:xfrm>
              <a:off x="4758125" y="3841175"/>
              <a:ext cx="17925" cy="14450"/>
            </a:xfrm>
            <a:custGeom>
              <a:avLst/>
              <a:gdLst/>
              <a:ahLst/>
              <a:cxnLst/>
              <a:rect l="l" t="t" r="r" b="b"/>
              <a:pathLst>
                <a:path w="717" h="578" extrusionOk="0">
                  <a:moveTo>
                    <a:pt x="199" y="1"/>
                  </a:moveTo>
                  <a:lnTo>
                    <a:pt x="140" y="41"/>
                  </a:lnTo>
                  <a:cubicBezTo>
                    <a:pt x="120" y="80"/>
                    <a:pt x="100" y="120"/>
                    <a:pt x="40" y="140"/>
                  </a:cubicBezTo>
                  <a:lnTo>
                    <a:pt x="0" y="200"/>
                  </a:lnTo>
                  <a:cubicBezTo>
                    <a:pt x="20" y="259"/>
                    <a:pt x="20" y="279"/>
                    <a:pt x="20" y="319"/>
                  </a:cubicBezTo>
                  <a:cubicBezTo>
                    <a:pt x="160" y="419"/>
                    <a:pt x="339" y="498"/>
                    <a:pt x="518" y="578"/>
                  </a:cubicBezTo>
                  <a:cubicBezTo>
                    <a:pt x="597" y="578"/>
                    <a:pt x="637" y="538"/>
                    <a:pt x="717" y="538"/>
                  </a:cubicBezTo>
                  <a:cubicBezTo>
                    <a:pt x="637" y="458"/>
                    <a:pt x="597" y="319"/>
                    <a:pt x="518" y="220"/>
                  </a:cubicBezTo>
                  <a:cubicBezTo>
                    <a:pt x="458" y="160"/>
                    <a:pt x="418" y="80"/>
                    <a:pt x="339" y="21"/>
                  </a:cubicBezTo>
                  <a:cubicBezTo>
                    <a:pt x="299" y="21"/>
                    <a:pt x="239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8354;p9">
              <a:extLst>
                <a:ext uri="{FF2B5EF4-FFF2-40B4-BE49-F238E27FC236}">
                  <a16:creationId xmlns:a16="http://schemas.microsoft.com/office/drawing/2014/main" id="{C997850D-8B5D-45F6-8E11-B467A19AF762}"/>
                </a:ext>
              </a:extLst>
            </p:cNvPr>
            <p:cNvSpPr/>
            <p:nvPr/>
          </p:nvSpPr>
          <p:spPr>
            <a:xfrm>
              <a:off x="4790950" y="3870025"/>
              <a:ext cx="1025" cy="525"/>
            </a:xfrm>
            <a:custGeom>
              <a:avLst/>
              <a:gdLst/>
              <a:ahLst/>
              <a:cxnLst/>
              <a:rect l="l" t="t" r="r" b="b"/>
              <a:pathLst>
                <a:path w="41" h="21" extrusionOk="0">
                  <a:moveTo>
                    <a:pt x="0" y="1"/>
                  </a:moveTo>
                  <a:lnTo>
                    <a:pt x="20" y="20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8355;p9">
              <a:extLst>
                <a:ext uri="{FF2B5EF4-FFF2-40B4-BE49-F238E27FC236}">
                  <a16:creationId xmlns:a16="http://schemas.microsoft.com/office/drawing/2014/main" id="{DC57CCFB-E162-4132-8586-10D7816AA830}"/>
                </a:ext>
              </a:extLst>
            </p:cNvPr>
            <p:cNvSpPr/>
            <p:nvPr/>
          </p:nvSpPr>
          <p:spPr>
            <a:xfrm>
              <a:off x="4652700" y="38680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0"/>
                  </a:moveTo>
                  <a:cubicBezTo>
                    <a:pt x="80" y="99"/>
                    <a:pt x="199" y="139"/>
                    <a:pt x="358" y="179"/>
                  </a:cubicBezTo>
                  <a:cubicBezTo>
                    <a:pt x="29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8356;p9">
              <a:extLst>
                <a:ext uri="{FF2B5EF4-FFF2-40B4-BE49-F238E27FC236}">
                  <a16:creationId xmlns:a16="http://schemas.microsoft.com/office/drawing/2014/main" id="{6637AF58-97C5-4FD3-9BB9-4F94EE679D0D}"/>
                </a:ext>
              </a:extLst>
            </p:cNvPr>
            <p:cNvSpPr/>
            <p:nvPr/>
          </p:nvSpPr>
          <p:spPr>
            <a:xfrm>
              <a:off x="4652200" y="3788975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58" y="0"/>
                  </a:moveTo>
                  <a:cubicBezTo>
                    <a:pt x="199" y="60"/>
                    <a:pt x="0" y="80"/>
                    <a:pt x="100" y="318"/>
                  </a:cubicBezTo>
                  <a:cubicBezTo>
                    <a:pt x="155" y="318"/>
                    <a:pt x="210" y="322"/>
                    <a:pt x="263" y="322"/>
                  </a:cubicBezTo>
                  <a:cubicBezTo>
                    <a:pt x="381" y="322"/>
                    <a:pt x="488" y="303"/>
                    <a:pt x="557" y="179"/>
                  </a:cubicBezTo>
                  <a:cubicBezTo>
                    <a:pt x="518" y="100"/>
                    <a:pt x="45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8357;p9">
              <a:extLst>
                <a:ext uri="{FF2B5EF4-FFF2-40B4-BE49-F238E27FC236}">
                  <a16:creationId xmlns:a16="http://schemas.microsoft.com/office/drawing/2014/main" id="{EA261F19-1C03-4534-9D72-4E667957FEC3}"/>
                </a:ext>
              </a:extLst>
            </p:cNvPr>
            <p:cNvSpPr/>
            <p:nvPr/>
          </p:nvSpPr>
          <p:spPr>
            <a:xfrm>
              <a:off x="4398575" y="39123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19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8358;p9">
              <a:extLst>
                <a:ext uri="{FF2B5EF4-FFF2-40B4-BE49-F238E27FC236}">
                  <a16:creationId xmlns:a16="http://schemas.microsoft.com/office/drawing/2014/main" id="{1481EC76-13C9-4552-9CA5-C065EC8BA42F}"/>
                </a:ext>
              </a:extLst>
            </p:cNvPr>
            <p:cNvSpPr/>
            <p:nvPr/>
          </p:nvSpPr>
          <p:spPr>
            <a:xfrm>
              <a:off x="4705900" y="3946125"/>
              <a:ext cx="13950" cy="4625"/>
            </a:xfrm>
            <a:custGeom>
              <a:avLst/>
              <a:gdLst/>
              <a:ahLst/>
              <a:cxnLst/>
              <a:rect l="l" t="t" r="r" b="b"/>
              <a:pathLst>
                <a:path w="558" h="185" extrusionOk="0">
                  <a:moveTo>
                    <a:pt x="1" y="0"/>
                  </a:moveTo>
                  <a:cubicBezTo>
                    <a:pt x="84" y="125"/>
                    <a:pt x="178" y="185"/>
                    <a:pt x="277" y="185"/>
                  </a:cubicBezTo>
                  <a:cubicBezTo>
                    <a:pt x="368" y="185"/>
                    <a:pt x="463" y="135"/>
                    <a:pt x="558" y="40"/>
                  </a:cubicBezTo>
                  <a:cubicBezTo>
                    <a:pt x="359" y="40"/>
                    <a:pt x="2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8359;p9">
              <a:extLst>
                <a:ext uri="{FF2B5EF4-FFF2-40B4-BE49-F238E27FC236}">
                  <a16:creationId xmlns:a16="http://schemas.microsoft.com/office/drawing/2014/main" id="{937715CA-DF23-43A8-A515-F7EDDA9EB9A1}"/>
                </a:ext>
              </a:extLst>
            </p:cNvPr>
            <p:cNvSpPr/>
            <p:nvPr/>
          </p:nvSpPr>
          <p:spPr>
            <a:xfrm>
              <a:off x="4709875" y="3938150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" y="1"/>
                  </a:moveTo>
                  <a:cubicBezTo>
                    <a:pt x="160" y="200"/>
                    <a:pt x="359" y="140"/>
                    <a:pt x="538" y="180"/>
                  </a:cubicBezTo>
                  <a:cubicBezTo>
                    <a:pt x="558" y="180"/>
                    <a:pt x="558" y="180"/>
                    <a:pt x="578" y="120"/>
                  </a:cubicBezTo>
                  <a:cubicBezTo>
                    <a:pt x="598" y="80"/>
                    <a:pt x="578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8360;p9">
              <a:extLst>
                <a:ext uri="{FF2B5EF4-FFF2-40B4-BE49-F238E27FC236}">
                  <a16:creationId xmlns:a16="http://schemas.microsoft.com/office/drawing/2014/main" id="{85DA0835-F0F8-4CDC-B2C7-5332B64D4402}"/>
                </a:ext>
              </a:extLst>
            </p:cNvPr>
            <p:cNvSpPr/>
            <p:nvPr/>
          </p:nvSpPr>
          <p:spPr>
            <a:xfrm>
              <a:off x="4723800" y="3937675"/>
              <a:ext cx="8975" cy="4425"/>
            </a:xfrm>
            <a:custGeom>
              <a:avLst/>
              <a:gdLst/>
              <a:ahLst/>
              <a:cxnLst/>
              <a:rect l="l" t="t" r="r" b="b"/>
              <a:pathLst>
                <a:path w="359" h="177" extrusionOk="0">
                  <a:moveTo>
                    <a:pt x="1" y="0"/>
                  </a:moveTo>
                  <a:lnTo>
                    <a:pt x="1" y="159"/>
                  </a:lnTo>
                  <a:cubicBezTo>
                    <a:pt x="27" y="159"/>
                    <a:pt x="63" y="177"/>
                    <a:pt x="107" y="177"/>
                  </a:cubicBezTo>
                  <a:cubicBezTo>
                    <a:pt x="129" y="177"/>
                    <a:pt x="153" y="172"/>
                    <a:pt x="180" y="159"/>
                  </a:cubicBezTo>
                  <a:cubicBezTo>
                    <a:pt x="240" y="159"/>
                    <a:pt x="339" y="159"/>
                    <a:pt x="359" y="60"/>
                  </a:cubicBezTo>
                  <a:cubicBezTo>
                    <a:pt x="359" y="40"/>
                    <a:pt x="240" y="2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8361;p9">
              <a:extLst>
                <a:ext uri="{FF2B5EF4-FFF2-40B4-BE49-F238E27FC236}">
                  <a16:creationId xmlns:a16="http://schemas.microsoft.com/office/drawing/2014/main" id="{DE47ED95-6CD7-4B83-84EA-3681F649E7D6}"/>
                </a:ext>
              </a:extLst>
            </p:cNvPr>
            <p:cNvSpPr/>
            <p:nvPr/>
          </p:nvSpPr>
          <p:spPr>
            <a:xfrm>
              <a:off x="4684025" y="3811625"/>
              <a:ext cx="5300" cy="3725"/>
            </a:xfrm>
            <a:custGeom>
              <a:avLst/>
              <a:gdLst/>
              <a:ahLst/>
              <a:cxnLst/>
              <a:rect l="l" t="t" r="r" b="b"/>
              <a:pathLst>
                <a:path w="212" h="149" extrusionOk="0">
                  <a:moveTo>
                    <a:pt x="157" y="0"/>
                  </a:moveTo>
                  <a:cubicBezTo>
                    <a:pt x="110" y="0"/>
                    <a:pt x="34" y="81"/>
                    <a:pt x="0" y="148"/>
                  </a:cubicBezTo>
                  <a:cubicBezTo>
                    <a:pt x="11" y="133"/>
                    <a:pt x="32" y="129"/>
                    <a:pt x="57" y="129"/>
                  </a:cubicBezTo>
                  <a:cubicBezTo>
                    <a:pt x="75" y="129"/>
                    <a:pt x="96" y="131"/>
                    <a:pt x="115" y="131"/>
                  </a:cubicBezTo>
                  <a:cubicBezTo>
                    <a:pt x="168" y="131"/>
                    <a:pt x="212" y="117"/>
                    <a:pt x="179" y="9"/>
                  </a:cubicBezTo>
                  <a:cubicBezTo>
                    <a:pt x="173" y="3"/>
                    <a:pt x="166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8362;p9">
              <a:extLst>
                <a:ext uri="{FF2B5EF4-FFF2-40B4-BE49-F238E27FC236}">
                  <a16:creationId xmlns:a16="http://schemas.microsoft.com/office/drawing/2014/main" id="{B05151EA-F57C-47F3-9478-2AF0E670C6C8}"/>
                </a:ext>
              </a:extLst>
            </p:cNvPr>
            <p:cNvSpPr/>
            <p:nvPr/>
          </p:nvSpPr>
          <p:spPr>
            <a:xfrm>
              <a:off x="4674575" y="38014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lnTo>
                    <a:pt x="0" y="80"/>
                  </a:lnTo>
                  <a:cubicBezTo>
                    <a:pt x="20" y="100"/>
                    <a:pt x="20" y="120"/>
                    <a:pt x="40" y="160"/>
                  </a:cubicBezTo>
                  <a:cubicBezTo>
                    <a:pt x="120" y="100"/>
                    <a:pt x="17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8363;p9">
              <a:extLst>
                <a:ext uri="{FF2B5EF4-FFF2-40B4-BE49-F238E27FC236}">
                  <a16:creationId xmlns:a16="http://schemas.microsoft.com/office/drawing/2014/main" id="{BB03821B-A7C7-4CCB-A69D-0F4624D80F89}"/>
                </a:ext>
              </a:extLst>
            </p:cNvPr>
            <p:cNvSpPr/>
            <p:nvPr/>
          </p:nvSpPr>
          <p:spPr>
            <a:xfrm>
              <a:off x="4166325" y="37541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40"/>
                    <a:pt x="119" y="10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8364;p9">
              <a:extLst>
                <a:ext uri="{FF2B5EF4-FFF2-40B4-BE49-F238E27FC236}">
                  <a16:creationId xmlns:a16="http://schemas.microsoft.com/office/drawing/2014/main" id="{DAE001EB-CD10-40CF-8A93-62FBE7B1F46F}"/>
                </a:ext>
              </a:extLst>
            </p:cNvPr>
            <p:cNvSpPr/>
            <p:nvPr/>
          </p:nvSpPr>
          <p:spPr>
            <a:xfrm>
              <a:off x="4174775" y="37631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"/>
                    <a:pt x="120" y="100"/>
                    <a:pt x="179" y="140"/>
                  </a:cubicBez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8365;p9">
              <a:extLst>
                <a:ext uri="{FF2B5EF4-FFF2-40B4-BE49-F238E27FC236}">
                  <a16:creationId xmlns:a16="http://schemas.microsoft.com/office/drawing/2014/main" id="{17D1963C-C450-4E3D-94E4-48ACE765941F}"/>
                </a:ext>
              </a:extLst>
            </p:cNvPr>
            <p:cNvSpPr/>
            <p:nvPr/>
          </p:nvSpPr>
          <p:spPr>
            <a:xfrm>
              <a:off x="4170300" y="3758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8366;p9">
              <a:extLst>
                <a:ext uri="{FF2B5EF4-FFF2-40B4-BE49-F238E27FC236}">
                  <a16:creationId xmlns:a16="http://schemas.microsoft.com/office/drawing/2014/main" id="{BC4AF1DE-A3F1-4D87-A4CC-B17D6EFEF469}"/>
                </a:ext>
              </a:extLst>
            </p:cNvPr>
            <p:cNvSpPr/>
            <p:nvPr/>
          </p:nvSpPr>
          <p:spPr>
            <a:xfrm>
              <a:off x="4828750" y="3893900"/>
              <a:ext cx="12450" cy="9150"/>
            </a:xfrm>
            <a:custGeom>
              <a:avLst/>
              <a:gdLst/>
              <a:ahLst/>
              <a:cxnLst/>
              <a:rect l="l" t="t" r="r" b="b"/>
              <a:pathLst>
                <a:path w="498" h="366" extrusionOk="0">
                  <a:moveTo>
                    <a:pt x="179" y="0"/>
                  </a:moveTo>
                  <a:cubicBezTo>
                    <a:pt x="100" y="60"/>
                    <a:pt x="60" y="140"/>
                    <a:pt x="0" y="179"/>
                  </a:cubicBezTo>
                  <a:cubicBezTo>
                    <a:pt x="118" y="297"/>
                    <a:pt x="219" y="365"/>
                    <a:pt x="300" y="365"/>
                  </a:cubicBezTo>
                  <a:cubicBezTo>
                    <a:pt x="397" y="365"/>
                    <a:pt x="465" y="268"/>
                    <a:pt x="498" y="40"/>
                  </a:cubicBezTo>
                  <a:cubicBezTo>
                    <a:pt x="398" y="40"/>
                    <a:pt x="27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8367;p9">
              <a:extLst>
                <a:ext uri="{FF2B5EF4-FFF2-40B4-BE49-F238E27FC236}">
                  <a16:creationId xmlns:a16="http://schemas.microsoft.com/office/drawing/2014/main" id="{C4F3C70B-9594-46F7-B3CB-7309536FE562}"/>
                </a:ext>
              </a:extLst>
            </p:cNvPr>
            <p:cNvSpPr/>
            <p:nvPr/>
          </p:nvSpPr>
          <p:spPr>
            <a:xfrm>
              <a:off x="4613900" y="3973100"/>
              <a:ext cx="9975" cy="4375"/>
            </a:xfrm>
            <a:custGeom>
              <a:avLst/>
              <a:gdLst/>
              <a:ahLst/>
              <a:cxnLst/>
              <a:rect l="l" t="t" r="r" b="b"/>
              <a:pathLst>
                <a:path w="399" h="175" extrusionOk="0">
                  <a:moveTo>
                    <a:pt x="267" y="0"/>
                  </a:moveTo>
                  <a:cubicBezTo>
                    <a:pt x="219" y="0"/>
                    <a:pt x="170" y="25"/>
                    <a:pt x="120" y="55"/>
                  </a:cubicBezTo>
                  <a:cubicBezTo>
                    <a:pt x="60" y="75"/>
                    <a:pt x="40" y="115"/>
                    <a:pt x="1" y="174"/>
                  </a:cubicBezTo>
                  <a:cubicBezTo>
                    <a:pt x="40" y="174"/>
                    <a:pt x="120" y="174"/>
                    <a:pt x="160" y="155"/>
                  </a:cubicBezTo>
                  <a:cubicBezTo>
                    <a:pt x="239" y="155"/>
                    <a:pt x="319" y="115"/>
                    <a:pt x="398" y="95"/>
                  </a:cubicBezTo>
                  <a:cubicBezTo>
                    <a:pt x="359" y="25"/>
                    <a:pt x="314" y="0"/>
                    <a:pt x="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8368;p9">
              <a:extLst>
                <a:ext uri="{FF2B5EF4-FFF2-40B4-BE49-F238E27FC236}">
                  <a16:creationId xmlns:a16="http://schemas.microsoft.com/office/drawing/2014/main" id="{6D0A71B8-CB25-45C1-B92D-5FB353094C9D}"/>
                </a:ext>
              </a:extLst>
            </p:cNvPr>
            <p:cNvSpPr/>
            <p:nvPr/>
          </p:nvSpPr>
          <p:spPr>
            <a:xfrm>
              <a:off x="4149400" y="3960650"/>
              <a:ext cx="7500" cy="3900"/>
            </a:xfrm>
            <a:custGeom>
              <a:avLst/>
              <a:gdLst/>
              <a:ahLst/>
              <a:cxnLst/>
              <a:rect l="l" t="t" r="r" b="b"/>
              <a:pathLst>
                <a:path w="300" h="156" extrusionOk="0">
                  <a:moveTo>
                    <a:pt x="143" y="1"/>
                  </a:moveTo>
                  <a:cubicBezTo>
                    <a:pt x="90" y="1"/>
                    <a:pt x="43" y="50"/>
                    <a:pt x="1" y="155"/>
                  </a:cubicBezTo>
                  <a:cubicBezTo>
                    <a:pt x="100" y="155"/>
                    <a:pt x="200" y="115"/>
                    <a:pt x="299" y="115"/>
                  </a:cubicBezTo>
                  <a:cubicBezTo>
                    <a:pt x="243" y="40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8369;p9">
              <a:extLst>
                <a:ext uri="{FF2B5EF4-FFF2-40B4-BE49-F238E27FC236}">
                  <a16:creationId xmlns:a16="http://schemas.microsoft.com/office/drawing/2014/main" id="{C34AE79F-EDC7-4E97-9BCF-6DD18BBD5B7F}"/>
                </a:ext>
              </a:extLst>
            </p:cNvPr>
            <p:cNvSpPr/>
            <p:nvPr/>
          </p:nvSpPr>
          <p:spPr>
            <a:xfrm>
              <a:off x="4263300" y="40346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lnTo>
                    <a:pt x="120" y="119"/>
                  </a:lnTo>
                  <a:cubicBezTo>
                    <a:pt x="120" y="4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8370;p9">
              <a:extLst>
                <a:ext uri="{FF2B5EF4-FFF2-40B4-BE49-F238E27FC236}">
                  <a16:creationId xmlns:a16="http://schemas.microsoft.com/office/drawing/2014/main" id="{9C9D1941-A4D3-46D5-90C5-F89B1F5F9E77}"/>
                </a:ext>
              </a:extLst>
            </p:cNvPr>
            <p:cNvSpPr/>
            <p:nvPr/>
          </p:nvSpPr>
          <p:spPr>
            <a:xfrm>
              <a:off x="4241400" y="4495150"/>
              <a:ext cx="67175" cy="11975"/>
            </a:xfrm>
            <a:custGeom>
              <a:avLst/>
              <a:gdLst/>
              <a:ahLst/>
              <a:cxnLst/>
              <a:rect l="l" t="t" r="r" b="b"/>
              <a:pathLst>
                <a:path w="2687" h="479" extrusionOk="0">
                  <a:moveTo>
                    <a:pt x="1" y="1"/>
                  </a:moveTo>
                  <a:lnTo>
                    <a:pt x="1" y="160"/>
                  </a:lnTo>
                  <a:cubicBezTo>
                    <a:pt x="876" y="359"/>
                    <a:pt x="1732" y="478"/>
                    <a:pt x="2627" y="478"/>
                  </a:cubicBezTo>
                  <a:cubicBezTo>
                    <a:pt x="2667" y="478"/>
                    <a:pt x="2667" y="438"/>
                    <a:pt x="2686" y="419"/>
                  </a:cubicBezTo>
                  <a:cubicBezTo>
                    <a:pt x="2686" y="399"/>
                    <a:pt x="2667" y="379"/>
                    <a:pt x="2607" y="359"/>
                  </a:cubicBezTo>
                  <a:cubicBezTo>
                    <a:pt x="1771" y="80"/>
                    <a:pt x="896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8371;p9">
              <a:extLst>
                <a:ext uri="{FF2B5EF4-FFF2-40B4-BE49-F238E27FC236}">
                  <a16:creationId xmlns:a16="http://schemas.microsoft.com/office/drawing/2014/main" id="{9A2458A0-7006-47D8-B2CC-0850099787F7}"/>
                </a:ext>
              </a:extLst>
            </p:cNvPr>
            <p:cNvSpPr/>
            <p:nvPr/>
          </p:nvSpPr>
          <p:spPr>
            <a:xfrm>
              <a:off x="4307050" y="4503125"/>
              <a:ext cx="30375" cy="7850"/>
            </a:xfrm>
            <a:custGeom>
              <a:avLst/>
              <a:gdLst/>
              <a:ahLst/>
              <a:cxnLst/>
              <a:rect l="l" t="t" r="r" b="b"/>
              <a:pathLst>
                <a:path w="1215" h="314" extrusionOk="0">
                  <a:moveTo>
                    <a:pt x="1075" y="0"/>
                  </a:moveTo>
                  <a:cubicBezTo>
                    <a:pt x="697" y="0"/>
                    <a:pt x="359" y="40"/>
                    <a:pt x="1" y="40"/>
                  </a:cubicBezTo>
                  <a:lnTo>
                    <a:pt x="1" y="159"/>
                  </a:lnTo>
                  <a:cubicBezTo>
                    <a:pt x="60" y="179"/>
                    <a:pt x="100" y="199"/>
                    <a:pt x="200" y="239"/>
                  </a:cubicBezTo>
                  <a:lnTo>
                    <a:pt x="697" y="239"/>
                  </a:lnTo>
                  <a:cubicBezTo>
                    <a:pt x="801" y="249"/>
                    <a:pt x="926" y="314"/>
                    <a:pt x="1028" y="314"/>
                  </a:cubicBezTo>
                  <a:cubicBezTo>
                    <a:pt x="1122" y="314"/>
                    <a:pt x="1195" y="259"/>
                    <a:pt x="1214" y="60"/>
                  </a:cubicBezTo>
                  <a:cubicBezTo>
                    <a:pt x="1174" y="40"/>
                    <a:pt x="1115" y="40"/>
                    <a:pt x="10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8372;p9">
              <a:extLst>
                <a:ext uri="{FF2B5EF4-FFF2-40B4-BE49-F238E27FC236}">
                  <a16:creationId xmlns:a16="http://schemas.microsoft.com/office/drawing/2014/main" id="{BCE6C30D-FF05-42D7-8C85-9A2896D558B1}"/>
                </a:ext>
              </a:extLst>
            </p:cNvPr>
            <p:cNvSpPr/>
            <p:nvPr/>
          </p:nvSpPr>
          <p:spPr>
            <a:xfrm>
              <a:off x="4223000" y="4495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80" y="60"/>
                    <a:pt x="140" y="100"/>
                    <a:pt x="200" y="160"/>
                  </a:cubicBezTo>
                  <a:cubicBezTo>
                    <a:pt x="14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8373;p9">
              <a:extLst>
                <a:ext uri="{FF2B5EF4-FFF2-40B4-BE49-F238E27FC236}">
                  <a16:creationId xmlns:a16="http://schemas.microsoft.com/office/drawing/2014/main" id="{52138849-967C-45DE-BA6A-38E70F1163DE}"/>
                </a:ext>
              </a:extLst>
            </p:cNvPr>
            <p:cNvSpPr/>
            <p:nvPr/>
          </p:nvSpPr>
          <p:spPr>
            <a:xfrm>
              <a:off x="4367225" y="4507600"/>
              <a:ext cx="40325" cy="5375"/>
            </a:xfrm>
            <a:custGeom>
              <a:avLst/>
              <a:gdLst/>
              <a:ahLst/>
              <a:cxnLst/>
              <a:rect l="l" t="t" r="r" b="b"/>
              <a:pathLst>
                <a:path w="1613" h="215" extrusionOk="0">
                  <a:moveTo>
                    <a:pt x="41" y="0"/>
                  </a:moveTo>
                  <a:cubicBezTo>
                    <a:pt x="21" y="0"/>
                    <a:pt x="21" y="20"/>
                    <a:pt x="1" y="80"/>
                  </a:cubicBezTo>
                  <a:cubicBezTo>
                    <a:pt x="1" y="100"/>
                    <a:pt x="1" y="159"/>
                    <a:pt x="60" y="179"/>
                  </a:cubicBezTo>
                  <a:cubicBezTo>
                    <a:pt x="120" y="179"/>
                    <a:pt x="160" y="199"/>
                    <a:pt x="200" y="199"/>
                  </a:cubicBezTo>
                  <a:cubicBezTo>
                    <a:pt x="272" y="186"/>
                    <a:pt x="346" y="182"/>
                    <a:pt x="421" y="182"/>
                  </a:cubicBezTo>
                  <a:cubicBezTo>
                    <a:pt x="620" y="182"/>
                    <a:pt x="825" y="215"/>
                    <a:pt x="1028" y="215"/>
                  </a:cubicBezTo>
                  <a:cubicBezTo>
                    <a:pt x="1226" y="215"/>
                    <a:pt x="1422" y="184"/>
                    <a:pt x="1612" y="60"/>
                  </a:cubicBezTo>
                  <a:cubicBezTo>
                    <a:pt x="1075" y="20"/>
                    <a:pt x="558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8374;p9">
              <a:extLst>
                <a:ext uri="{FF2B5EF4-FFF2-40B4-BE49-F238E27FC236}">
                  <a16:creationId xmlns:a16="http://schemas.microsoft.com/office/drawing/2014/main" id="{78F3A4F7-DD33-4ED3-821E-B19A359BF91B}"/>
                </a:ext>
              </a:extLst>
            </p:cNvPr>
            <p:cNvSpPr/>
            <p:nvPr/>
          </p:nvSpPr>
          <p:spPr>
            <a:xfrm>
              <a:off x="4322975" y="4503350"/>
              <a:ext cx="45275" cy="9725"/>
            </a:xfrm>
            <a:custGeom>
              <a:avLst/>
              <a:gdLst/>
              <a:ahLst/>
              <a:cxnLst/>
              <a:rect l="l" t="t" r="r" b="b"/>
              <a:pathLst>
                <a:path w="1811" h="389" extrusionOk="0">
                  <a:moveTo>
                    <a:pt x="1228" y="0"/>
                  </a:moveTo>
                  <a:cubicBezTo>
                    <a:pt x="1058" y="0"/>
                    <a:pt x="884" y="23"/>
                    <a:pt x="711" y="23"/>
                  </a:cubicBezTo>
                  <a:cubicBezTo>
                    <a:pt x="647" y="23"/>
                    <a:pt x="582" y="20"/>
                    <a:pt x="518" y="11"/>
                  </a:cubicBezTo>
                  <a:cubicBezTo>
                    <a:pt x="398" y="210"/>
                    <a:pt x="159" y="150"/>
                    <a:pt x="0" y="190"/>
                  </a:cubicBezTo>
                  <a:cubicBezTo>
                    <a:pt x="20" y="210"/>
                    <a:pt x="20" y="270"/>
                    <a:pt x="40" y="309"/>
                  </a:cubicBezTo>
                  <a:cubicBezTo>
                    <a:pt x="498" y="349"/>
                    <a:pt x="955" y="349"/>
                    <a:pt x="1413" y="369"/>
                  </a:cubicBezTo>
                  <a:lnTo>
                    <a:pt x="1632" y="369"/>
                  </a:lnTo>
                  <a:lnTo>
                    <a:pt x="1711" y="389"/>
                  </a:lnTo>
                  <a:lnTo>
                    <a:pt x="1791" y="389"/>
                  </a:lnTo>
                  <a:lnTo>
                    <a:pt x="1811" y="329"/>
                  </a:lnTo>
                  <a:lnTo>
                    <a:pt x="1811" y="170"/>
                  </a:lnTo>
                  <a:cubicBezTo>
                    <a:pt x="1626" y="32"/>
                    <a:pt x="1430" y="0"/>
                    <a:pt x="1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8375;p9">
              <a:extLst>
                <a:ext uri="{FF2B5EF4-FFF2-40B4-BE49-F238E27FC236}">
                  <a16:creationId xmlns:a16="http://schemas.microsoft.com/office/drawing/2014/main" id="{3E867DCD-9AE1-40C1-A1DD-3A76F0E1E21C}"/>
                </a:ext>
              </a:extLst>
            </p:cNvPr>
            <p:cNvSpPr/>
            <p:nvPr/>
          </p:nvSpPr>
          <p:spPr>
            <a:xfrm>
              <a:off x="4364250" y="4513050"/>
              <a:ext cx="4000" cy="1675"/>
            </a:xfrm>
            <a:custGeom>
              <a:avLst/>
              <a:gdLst/>
              <a:ahLst/>
              <a:cxnLst/>
              <a:rect l="l" t="t" r="r" b="b"/>
              <a:pathLst>
                <a:path w="160" h="67" extrusionOk="0">
                  <a:moveTo>
                    <a:pt x="0" y="1"/>
                  </a:moveTo>
                  <a:cubicBezTo>
                    <a:pt x="24" y="48"/>
                    <a:pt x="47" y="67"/>
                    <a:pt x="78" y="67"/>
                  </a:cubicBezTo>
                  <a:cubicBezTo>
                    <a:pt x="100" y="67"/>
                    <a:pt x="127" y="57"/>
                    <a:pt x="160" y="41"/>
                  </a:cubicBezTo>
                  <a:cubicBezTo>
                    <a:pt x="100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8376;p9">
              <a:extLst>
                <a:ext uri="{FF2B5EF4-FFF2-40B4-BE49-F238E27FC236}">
                  <a16:creationId xmlns:a16="http://schemas.microsoft.com/office/drawing/2014/main" id="{FD15E32C-B62B-478A-BF5C-F974CD4A54D5}"/>
                </a:ext>
              </a:extLst>
            </p:cNvPr>
            <p:cNvSpPr/>
            <p:nvPr/>
          </p:nvSpPr>
          <p:spPr>
            <a:xfrm>
              <a:off x="4662150" y="3788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20" y="0"/>
                    <a:pt x="60" y="0"/>
                    <a:pt x="0" y="20"/>
                  </a:cubicBezTo>
                  <a:cubicBezTo>
                    <a:pt x="20" y="119"/>
                    <a:pt x="80" y="179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8377;p9">
              <a:extLst>
                <a:ext uri="{FF2B5EF4-FFF2-40B4-BE49-F238E27FC236}">
                  <a16:creationId xmlns:a16="http://schemas.microsoft.com/office/drawing/2014/main" id="{992C1F37-4DF7-4217-8B33-0902B83CE08C}"/>
                </a:ext>
              </a:extLst>
            </p:cNvPr>
            <p:cNvSpPr/>
            <p:nvPr/>
          </p:nvSpPr>
          <p:spPr>
            <a:xfrm>
              <a:off x="5235550" y="51133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40" y="0"/>
                  </a:moveTo>
                  <a:cubicBezTo>
                    <a:pt x="40" y="40"/>
                    <a:pt x="20" y="80"/>
                    <a:pt x="0" y="140"/>
                  </a:cubicBezTo>
                  <a:cubicBezTo>
                    <a:pt x="100" y="140"/>
                    <a:pt x="160" y="100"/>
                    <a:pt x="219" y="20"/>
                  </a:cubicBezTo>
                  <a:cubicBezTo>
                    <a:pt x="160" y="20"/>
                    <a:pt x="100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8378;p9">
              <a:extLst>
                <a:ext uri="{FF2B5EF4-FFF2-40B4-BE49-F238E27FC236}">
                  <a16:creationId xmlns:a16="http://schemas.microsoft.com/office/drawing/2014/main" id="{FA1F52D8-9BFD-4DF8-8954-57FD3DDCF8AE}"/>
                </a:ext>
              </a:extLst>
            </p:cNvPr>
            <p:cNvSpPr/>
            <p:nvPr/>
          </p:nvSpPr>
          <p:spPr>
            <a:xfrm>
              <a:off x="5126150" y="5099400"/>
              <a:ext cx="6475" cy="18925"/>
            </a:xfrm>
            <a:custGeom>
              <a:avLst/>
              <a:gdLst/>
              <a:ahLst/>
              <a:cxnLst/>
              <a:rect l="l" t="t" r="r" b="b"/>
              <a:pathLst>
                <a:path w="259" h="757" extrusionOk="0">
                  <a:moveTo>
                    <a:pt x="40" y="0"/>
                  </a:moveTo>
                  <a:lnTo>
                    <a:pt x="40" y="0"/>
                  </a:lnTo>
                  <a:cubicBezTo>
                    <a:pt x="20" y="279"/>
                    <a:pt x="0" y="518"/>
                    <a:pt x="199" y="756"/>
                  </a:cubicBezTo>
                  <a:cubicBezTo>
                    <a:pt x="199" y="697"/>
                    <a:pt x="199" y="617"/>
                    <a:pt x="219" y="518"/>
                  </a:cubicBezTo>
                  <a:cubicBezTo>
                    <a:pt x="219" y="319"/>
                    <a:pt x="259" y="1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8379;p9">
              <a:extLst>
                <a:ext uri="{FF2B5EF4-FFF2-40B4-BE49-F238E27FC236}">
                  <a16:creationId xmlns:a16="http://schemas.microsoft.com/office/drawing/2014/main" id="{995A85A3-4CEA-413B-B580-7A165A01D76C}"/>
                </a:ext>
              </a:extLst>
            </p:cNvPr>
            <p:cNvSpPr/>
            <p:nvPr/>
          </p:nvSpPr>
          <p:spPr>
            <a:xfrm>
              <a:off x="5624950" y="4947500"/>
              <a:ext cx="6475" cy="3225"/>
            </a:xfrm>
            <a:custGeom>
              <a:avLst/>
              <a:gdLst/>
              <a:ahLst/>
              <a:cxnLst/>
              <a:rect l="l" t="t" r="r" b="b"/>
              <a:pathLst>
                <a:path w="259" h="129" extrusionOk="0">
                  <a:moveTo>
                    <a:pt x="107" y="0"/>
                  </a:moveTo>
                  <a:cubicBezTo>
                    <a:pt x="78" y="0"/>
                    <a:pt x="44" y="19"/>
                    <a:pt x="0" y="69"/>
                  </a:cubicBezTo>
                  <a:cubicBezTo>
                    <a:pt x="80" y="89"/>
                    <a:pt x="179" y="109"/>
                    <a:pt x="259" y="129"/>
                  </a:cubicBezTo>
                  <a:cubicBezTo>
                    <a:pt x="205" y="88"/>
                    <a:pt x="169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8380;p9">
              <a:extLst>
                <a:ext uri="{FF2B5EF4-FFF2-40B4-BE49-F238E27FC236}">
                  <a16:creationId xmlns:a16="http://schemas.microsoft.com/office/drawing/2014/main" id="{C541FB71-70FE-49A6-A5A9-C70DF9A0E615}"/>
                </a:ext>
              </a:extLst>
            </p:cNvPr>
            <p:cNvSpPr/>
            <p:nvPr/>
          </p:nvSpPr>
          <p:spPr>
            <a:xfrm>
              <a:off x="5393700" y="4055900"/>
              <a:ext cx="31850" cy="8500"/>
            </a:xfrm>
            <a:custGeom>
              <a:avLst/>
              <a:gdLst/>
              <a:ahLst/>
              <a:cxnLst/>
              <a:rect l="l" t="t" r="r" b="b"/>
              <a:pathLst>
                <a:path w="1274" h="340" extrusionOk="0">
                  <a:moveTo>
                    <a:pt x="455" y="0"/>
                  </a:moveTo>
                  <a:cubicBezTo>
                    <a:pt x="308" y="0"/>
                    <a:pt x="158" y="48"/>
                    <a:pt x="0" y="185"/>
                  </a:cubicBezTo>
                  <a:cubicBezTo>
                    <a:pt x="231" y="290"/>
                    <a:pt x="457" y="339"/>
                    <a:pt x="680" y="339"/>
                  </a:cubicBezTo>
                  <a:cubicBezTo>
                    <a:pt x="879" y="339"/>
                    <a:pt x="1076" y="299"/>
                    <a:pt x="1273" y="224"/>
                  </a:cubicBezTo>
                  <a:cubicBezTo>
                    <a:pt x="999" y="172"/>
                    <a:pt x="734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8381;p9">
              <a:extLst>
                <a:ext uri="{FF2B5EF4-FFF2-40B4-BE49-F238E27FC236}">
                  <a16:creationId xmlns:a16="http://schemas.microsoft.com/office/drawing/2014/main" id="{335B52E8-D0A0-41D6-821C-774F06CB5600}"/>
                </a:ext>
              </a:extLst>
            </p:cNvPr>
            <p:cNvSpPr/>
            <p:nvPr/>
          </p:nvSpPr>
          <p:spPr>
            <a:xfrm>
              <a:off x="5345950" y="4055950"/>
              <a:ext cx="31350" cy="7700"/>
            </a:xfrm>
            <a:custGeom>
              <a:avLst/>
              <a:gdLst/>
              <a:ahLst/>
              <a:cxnLst/>
              <a:rect l="l" t="t" r="r" b="b"/>
              <a:pathLst>
                <a:path w="1254" h="308" extrusionOk="0">
                  <a:moveTo>
                    <a:pt x="461" y="0"/>
                  </a:moveTo>
                  <a:cubicBezTo>
                    <a:pt x="307" y="0"/>
                    <a:pt x="152" y="56"/>
                    <a:pt x="1" y="222"/>
                  </a:cubicBezTo>
                  <a:cubicBezTo>
                    <a:pt x="43" y="216"/>
                    <a:pt x="85" y="214"/>
                    <a:pt x="126" y="214"/>
                  </a:cubicBezTo>
                  <a:cubicBezTo>
                    <a:pt x="378" y="214"/>
                    <a:pt x="625" y="308"/>
                    <a:pt x="880" y="308"/>
                  </a:cubicBezTo>
                  <a:cubicBezTo>
                    <a:pt x="1002" y="308"/>
                    <a:pt x="1126" y="286"/>
                    <a:pt x="1254" y="222"/>
                  </a:cubicBezTo>
                  <a:cubicBezTo>
                    <a:pt x="1001" y="172"/>
                    <a:pt x="731" y="0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8382;p9">
              <a:extLst>
                <a:ext uri="{FF2B5EF4-FFF2-40B4-BE49-F238E27FC236}">
                  <a16:creationId xmlns:a16="http://schemas.microsoft.com/office/drawing/2014/main" id="{CA5E23B2-BA87-427F-BD99-B61BABC58EB8}"/>
                </a:ext>
              </a:extLst>
            </p:cNvPr>
            <p:cNvSpPr/>
            <p:nvPr/>
          </p:nvSpPr>
          <p:spPr>
            <a:xfrm>
              <a:off x="5381250" y="4058275"/>
              <a:ext cx="4525" cy="2250"/>
            </a:xfrm>
            <a:custGeom>
              <a:avLst/>
              <a:gdLst/>
              <a:ahLst/>
              <a:cxnLst/>
              <a:rect l="l" t="t" r="r" b="b"/>
              <a:pathLst>
                <a:path w="181" h="90" extrusionOk="0">
                  <a:moveTo>
                    <a:pt x="83" y="0"/>
                  </a:moveTo>
                  <a:cubicBezTo>
                    <a:pt x="56" y="0"/>
                    <a:pt x="31" y="30"/>
                    <a:pt x="1" y="90"/>
                  </a:cubicBezTo>
                  <a:lnTo>
                    <a:pt x="180" y="90"/>
                  </a:lnTo>
                  <a:cubicBezTo>
                    <a:pt x="140" y="30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8383;p9">
              <a:extLst>
                <a:ext uri="{FF2B5EF4-FFF2-40B4-BE49-F238E27FC236}">
                  <a16:creationId xmlns:a16="http://schemas.microsoft.com/office/drawing/2014/main" id="{297AC153-5B73-45B3-942D-6CEE0BCCEEF7}"/>
                </a:ext>
              </a:extLst>
            </p:cNvPr>
            <p:cNvSpPr/>
            <p:nvPr/>
          </p:nvSpPr>
          <p:spPr>
            <a:xfrm>
              <a:off x="5117175" y="4089625"/>
              <a:ext cx="40325" cy="6675"/>
            </a:xfrm>
            <a:custGeom>
              <a:avLst/>
              <a:gdLst/>
              <a:ahLst/>
              <a:cxnLst/>
              <a:rect l="l" t="t" r="r" b="b"/>
              <a:pathLst>
                <a:path w="1613" h="267" extrusionOk="0">
                  <a:moveTo>
                    <a:pt x="436" y="1"/>
                  </a:moveTo>
                  <a:cubicBezTo>
                    <a:pt x="358" y="1"/>
                    <a:pt x="279" y="14"/>
                    <a:pt x="200" y="49"/>
                  </a:cubicBezTo>
                  <a:cubicBezTo>
                    <a:pt x="160" y="109"/>
                    <a:pt x="81" y="188"/>
                    <a:pt x="1" y="228"/>
                  </a:cubicBezTo>
                  <a:cubicBezTo>
                    <a:pt x="29" y="227"/>
                    <a:pt x="58" y="226"/>
                    <a:pt x="87" y="226"/>
                  </a:cubicBezTo>
                  <a:cubicBezTo>
                    <a:pt x="346" y="226"/>
                    <a:pt x="619" y="266"/>
                    <a:pt x="890" y="266"/>
                  </a:cubicBezTo>
                  <a:cubicBezTo>
                    <a:pt x="1136" y="266"/>
                    <a:pt x="1380" y="234"/>
                    <a:pt x="1612" y="109"/>
                  </a:cubicBezTo>
                  <a:cubicBezTo>
                    <a:pt x="1557" y="32"/>
                    <a:pt x="1496" y="3"/>
                    <a:pt x="1433" y="3"/>
                  </a:cubicBezTo>
                  <a:cubicBezTo>
                    <a:pt x="1381" y="3"/>
                    <a:pt x="1328" y="22"/>
                    <a:pt x="1274" y="49"/>
                  </a:cubicBezTo>
                  <a:cubicBezTo>
                    <a:pt x="1199" y="77"/>
                    <a:pt x="1125" y="87"/>
                    <a:pt x="1052" y="87"/>
                  </a:cubicBezTo>
                  <a:cubicBezTo>
                    <a:pt x="841" y="87"/>
                    <a:pt x="640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8384;p9">
              <a:extLst>
                <a:ext uri="{FF2B5EF4-FFF2-40B4-BE49-F238E27FC236}">
                  <a16:creationId xmlns:a16="http://schemas.microsoft.com/office/drawing/2014/main" id="{D416B1D7-CC79-4A9D-BC3B-0B1460A8B7D8}"/>
                </a:ext>
              </a:extLst>
            </p:cNvPr>
            <p:cNvSpPr/>
            <p:nvPr/>
          </p:nvSpPr>
          <p:spPr>
            <a:xfrm>
              <a:off x="5407125" y="4077900"/>
              <a:ext cx="26375" cy="8500"/>
            </a:xfrm>
            <a:custGeom>
              <a:avLst/>
              <a:gdLst/>
              <a:ahLst/>
              <a:cxnLst/>
              <a:rect l="l" t="t" r="r" b="b"/>
              <a:pathLst>
                <a:path w="1055" h="340" extrusionOk="0">
                  <a:moveTo>
                    <a:pt x="1055" y="1"/>
                  </a:moveTo>
                  <a:lnTo>
                    <a:pt x="1055" y="1"/>
                  </a:lnTo>
                  <a:cubicBezTo>
                    <a:pt x="1008" y="4"/>
                    <a:pt x="960" y="4"/>
                    <a:pt x="911" y="4"/>
                  </a:cubicBezTo>
                  <a:cubicBezTo>
                    <a:pt x="833" y="4"/>
                    <a:pt x="752" y="2"/>
                    <a:pt x="671" y="2"/>
                  </a:cubicBezTo>
                  <a:cubicBezTo>
                    <a:pt x="439" y="2"/>
                    <a:pt x="204" y="20"/>
                    <a:pt x="0" y="160"/>
                  </a:cubicBezTo>
                  <a:cubicBezTo>
                    <a:pt x="203" y="205"/>
                    <a:pt x="418" y="339"/>
                    <a:pt x="621" y="339"/>
                  </a:cubicBezTo>
                  <a:cubicBezTo>
                    <a:pt x="777" y="339"/>
                    <a:pt x="925" y="260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8385;p9">
              <a:extLst>
                <a:ext uri="{FF2B5EF4-FFF2-40B4-BE49-F238E27FC236}">
                  <a16:creationId xmlns:a16="http://schemas.microsoft.com/office/drawing/2014/main" id="{9D43B72A-93EC-41CE-AFF6-AE1D7B1C0256}"/>
                </a:ext>
              </a:extLst>
            </p:cNvPr>
            <p:cNvSpPr/>
            <p:nvPr/>
          </p:nvSpPr>
          <p:spPr>
            <a:xfrm>
              <a:off x="5315625" y="4088850"/>
              <a:ext cx="21900" cy="11275"/>
            </a:xfrm>
            <a:custGeom>
              <a:avLst/>
              <a:gdLst/>
              <a:ahLst/>
              <a:cxnLst/>
              <a:rect l="l" t="t" r="r" b="b"/>
              <a:pathLst>
                <a:path w="876" h="451" extrusionOk="0">
                  <a:moveTo>
                    <a:pt x="515" y="0"/>
                  </a:moveTo>
                  <a:cubicBezTo>
                    <a:pt x="393" y="0"/>
                    <a:pt x="269" y="30"/>
                    <a:pt x="139" y="60"/>
                  </a:cubicBezTo>
                  <a:cubicBezTo>
                    <a:pt x="100" y="60"/>
                    <a:pt x="40" y="100"/>
                    <a:pt x="0" y="120"/>
                  </a:cubicBezTo>
                  <a:lnTo>
                    <a:pt x="0" y="438"/>
                  </a:lnTo>
                  <a:cubicBezTo>
                    <a:pt x="45" y="446"/>
                    <a:pt x="88" y="450"/>
                    <a:pt x="130" y="450"/>
                  </a:cubicBezTo>
                  <a:cubicBezTo>
                    <a:pt x="391" y="450"/>
                    <a:pt x="619" y="310"/>
                    <a:pt x="875" y="259"/>
                  </a:cubicBezTo>
                  <a:lnTo>
                    <a:pt x="875" y="120"/>
                  </a:lnTo>
                  <a:cubicBezTo>
                    <a:pt x="756" y="30"/>
                    <a:pt x="637" y="0"/>
                    <a:pt x="5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8386;p9">
              <a:extLst>
                <a:ext uri="{FF2B5EF4-FFF2-40B4-BE49-F238E27FC236}">
                  <a16:creationId xmlns:a16="http://schemas.microsoft.com/office/drawing/2014/main" id="{9005C302-DFD5-46E6-A6AE-F3D17266A648}"/>
                </a:ext>
              </a:extLst>
            </p:cNvPr>
            <p:cNvSpPr/>
            <p:nvPr/>
          </p:nvSpPr>
          <p:spPr>
            <a:xfrm>
              <a:off x="5284275" y="4087100"/>
              <a:ext cx="22425" cy="3750"/>
            </a:xfrm>
            <a:custGeom>
              <a:avLst/>
              <a:gdLst/>
              <a:ahLst/>
              <a:cxnLst/>
              <a:rect l="l" t="t" r="r" b="b"/>
              <a:pathLst>
                <a:path w="897" h="150" extrusionOk="0">
                  <a:moveTo>
                    <a:pt x="426" y="0"/>
                  </a:moveTo>
                  <a:cubicBezTo>
                    <a:pt x="284" y="0"/>
                    <a:pt x="143" y="46"/>
                    <a:pt x="1" y="150"/>
                  </a:cubicBezTo>
                  <a:lnTo>
                    <a:pt x="896" y="150"/>
                  </a:lnTo>
                  <a:cubicBezTo>
                    <a:pt x="739" y="56"/>
                    <a:pt x="583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8387;p9">
              <a:extLst>
                <a:ext uri="{FF2B5EF4-FFF2-40B4-BE49-F238E27FC236}">
                  <a16:creationId xmlns:a16="http://schemas.microsoft.com/office/drawing/2014/main" id="{CFD36ABE-AD2D-4FA8-B6DB-B7BEC3AC6C93}"/>
                </a:ext>
              </a:extLst>
            </p:cNvPr>
            <p:cNvSpPr/>
            <p:nvPr/>
          </p:nvSpPr>
          <p:spPr>
            <a:xfrm>
              <a:off x="5149025" y="4086175"/>
              <a:ext cx="21900" cy="5675"/>
            </a:xfrm>
            <a:custGeom>
              <a:avLst/>
              <a:gdLst/>
              <a:ahLst/>
              <a:cxnLst/>
              <a:rect l="l" t="t" r="r" b="b"/>
              <a:pathLst>
                <a:path w="876" h="227" extrusionOk="0">
                  <a:moveTo>
                    <a:pt x="399" y="0"/>
                  </a:moveTo>
                  <a:cubicBezTo>
                    <a:pt x="253" y="0"/>
                    <a:pt x="115" y="33"/>
                    <a:pt x="0" y="167"/>
                  </a:cubicBezTo>
                  <a:cubicBezTo>
                    <a:pt x="119" y="187"/>
                    <a:pt x="219" y="187"/>
                    <a:pt x="338" y="227"/>
                  </a:cubicBezTo>
                  <a:cubicBezTo>
                    <a:pt x="517" y="167"/>
                    <a:pt x="736" y="227"/>
                    <a:pt x="875" y="28"/>
                  </a:cubicBezTo>
                  <a:lnTo>
                    <a:pt x="875" y="28"/>
                  </a:lnTo>
                  <a:cubicBezTo>
                    <a:pt x="857" y="29"/>
                    <a:pt x="838" y="30"/>
                    <a:pt x="819" y="30"/>
                  </a:cubicBezTo>
                  <a:cubicBezTo>
                    <a:pt x="681" y="30"/>
                    <a:pt x="536" y="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8388;p9">
              <a:extLst>
                <a:ext uri="{FF2B5EF4-FFF2-40B4-BE49-F238E27FC236}">
                  <a16:creationId xmlns:a16="http://schemas.microsoft.com/office/drawing/2014/main" id="{8EED0C3F-6C7D-48D4-B3DC-1C5A8C7A10BE}"/>
                </a:ext>
              </a:extLst>
            </p:cNvPr>
            <p:cNvSpPr/>
            <p:nvPr/>
          </p:nvSpPr>
          <p:spPr>
            <a:xfrm>
              <a:off x="5319100" y="4086325"/>
              <a:ext cx="18925" cy="5525"/>
            </a:xfrm>
            <a:custGeom>
              <a:avLst/>
              <a:gdLst/>
              <a:ahLst/>
              <a:cxnLst/>
              <a:rect l="l" t="t" r="r" b="b"/>
              <a:pathLst>
                <a:path w="757" h="221" extrusionOk="0">
                  <a:moveTo>
                    <a:pt x="441" y="1"/>
                  </a:moveTo>
                  <a:cubicBezTo>
                    <a:pt x="289" y="1"/>
                    <a:pt x="144" y="41"/>
                    <a:pt x="0" y="161"/>
                  </a:cubicBezTo>
                  <a:cubicBezTo>
                    <a:pt x="239" y="181"/>
                    <a:pt x="478" y="181"/>
                    <a:pt x="736" y="221"/>
                  </a:cubicBezTo>
                  <a:cubicBezTo>
                    <a:pt x="736" y="161"/>
                    <a:pt x="736" y="121"/>
                    <a:pt x="756" y="42"/>
                  </a:cubicBezTo>
                  <a:cubicBezTo>
                    <a:pt x="646" y="18"/>
                    <a:pt x="542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8389;p9">
              <a:extLst>
                <a:ext uri="{FF2B5EF4-FFF2-40B4-BE49-F238E27FC236}">
                  <a16:creationId xmlns:a16="http://schemas.microsoft.com/office/drawing/2014/main" id="{93B7D4FA-1092-47AF-B561-6CF9C98A2E85}"/>
                </a:ext>
              </a:extLst>
            </p:cNvPr>
            <p:cNvSpPr/>
            <p:nvPr/>
          </p:nvSpPr>
          <p:spPr>
            <a:xfrm>
              <a:off x="5091825" y="4091825"/>
              <a:ext cx="18425" cy="3500"/>
            </a:xfrm>
            <a:custGeom>
              <a:avLst/>
              <a:gdLst/>
              <a:ahLst/>
              <a:cxnLst/>
              <a:rect l="l" t="t" r="r" b="b"/>
              <a:pathLst>
                <a:path w="737" h="140" extrusionOk="0">
                  <a:moveTo>
                    <a:pt x="0" y="1"/>
                  </a:moveTo>
                  <a:lnTo>
                    <a:pt x="0" y="140"/>
                  </a:lnTo>
                  <a:lnTo>
                    <a:pt x="736" y="140"/>
                  </a:lnTo>
                  <a:cubicBezTo>
                    <a:pt x="610" y="25"/>
                    <a:pt x="462" y="10"/>
                    <a:pt x="315" y="10"/>
                  </a:cubicBezTo>
                  <a:cubicBezTo>
                    <a:pt x="263" y="10"/>
                    <a:pt x="211" y="11"/>
                    <a:pt x="160" y="11"/>
                  </a:cubicBezTo>
                  <a:cubicBezTo>
                    <a:pt x="106" y="11"/>
                    <a:pt x="52" y="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8390;p9">
              <a:extLst>
                <a:ext uri="{FF2B5EF4-FFF2-40B4-BE49-F238E27FC236}">
                  <a16:creationId xmlns:a16="http://schemas.microsoft.com/office/drawing/2014/main" id="{6819C268-A96E-4546-91C6-FC0D0137BD59}"/>
                </a:ext>
              </a:extLst>
            </p:cNvPr>
            <p:cNvSpPr/>
            <p:nvPr/>
          </p:nvSpPr>
          <p:spPr>
            <a:xfrm>
              <a:off x="5261900" y="4092150"/>
              <a:ext cx="9475" cy="3550"/>
            </a:xfrm>
            <a:custGeom>
              <a:avLst/>
              <a:gdLst/>
              <a:ahLst/>
              <a:cxnLst/>
              <a:rect l="l" t="t" r="r" b="b"/>
              <a:pathLst>
                <a:path w="379" h="142" extrusionOk="0">
                  <a:moveTo>
                    <a:pt x="289" y="1"/>
                  </a:moveTo>
                  <a:cubicBezTo>
                    <a:pt x="181" y="1"/>
                    <a:pt x="79" y="33"/>
                    <a:pt x="1" y="127"/>
                  </a:cubicBezTo>
                  <a:cubicBezTo>
                    <a:pt x="41" y="137"/>
                    <a:pt x="78" y="142"/>
                    <a:pt x="113" y="142"/>
                  </a:cubicBezTo>
                  <a:cubicBezTo>
                    <a:pt x="218" y="142"/>
                    <a:pt x="304" y="97"/>
                    <a:pt x="379" y="8"/>
                  </a:cubicBezTo>
                  <a:cubicBezTo>
                    <a:pt x="349" y="3"/>
                    <a:pt x="319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8391;p9">
              <a:extLst>
                <a:ext uri="{FF2B5EF4-FFF2-40B4-BE49-F238E27FC236}">
                  <a16:creationId xmlns:a16="http://schemas.microsoft.com/office/drawing/2014/main" id="{0D07B2EF-F11D-4C49-BCD3-5D8E86B65F20}"/>
                </a:ext>
              </a:extLst>
            </p:cNvPr>
            <p:cNvSpPr/>
            <p:nvPr/>
          </p:nvSpPr>
          <p:spPr>
            <a:xfrm>
              <a:off x="4905825" y="4005250"/>
              <a:ext cx="37825" cy="24950"/>
            </a:xfrm>
            <a:custGeom>
              <a:avLst/>
              <a:gdLst/>
              <a:ahLst/>
              <a:cxnLst/>
              <a:rect l="l" t="t" r="r" b="b"/>
              <a:pathLst>
                <a:path w="1513" h="998" extrusionOk="0">
                  <a:moveTo>
                    <a:pt x="516" y="1"/>
                  </a:moveTo>
                  <a:cubicBezTo>
                    <a:pt x="367" y="1"/>
                    <a:pt x="224" y="125"/>
                    <a:pt x="1" y="380"/>
                  </a:cubicBezTo>
                  <a:cubicBezTo>
                    <a:pt x="180" y="520"/>
                    <a:pt x="398" y="420"/>
                    <a:pt x="577" y="500"/>
                  </a:cubicBezTo>
                  <a:cubicBezTo>
                    <a:pt x="717" y="619"/>
                    <a:pt x="558" y="898"/>
                    <a:pt x="816" y="977"/>
                  </a:cubicBezTo>
                  <a:cubicBezTo>
                    <a:pt x="876" y="977"/>
                    <a:pt x="896" y="977"/>
                    <a:pt x="955" y="997"/>
                  </a:cubicBezTo>
                  <a:cubicBezTo>
                    <a:pt x="984" y="994"/>
                    <a:pt x="1013" y="993"/>
                    <a:pt x="1043" y="993"/>
                  </a:cubicBezTo>
                  <a:cubicBezTo>
                    <a:pt x="1082" y="993"/>
                    <a:pt x="1122" y="995"/>
                    <a:pt x="1162" y="995"/>
                  </a:cubicBezTo>
                  <a:cubicBezTo>
                    <a:pt x="1300" y="995"/>
                    <a:pt x="1433" y="977"/>
                    <a:pt x="1512" y="818"/>
                  </a:cubicBezTo>
                  <a:cubicBezTo>
                    <a:pt x="1353" y="619"/>
                    <a:pt x="1174" y="460"/>
                    <a:pt x="975" y="281"/>
                  </a:cubicBezTo>
                  <a:cubicBezTo>
                    <a:pt x="781" y="96"/>
                    <a:pt x="647" y="1"/>
                    <a:pt x="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8392;p9">
              <a:extLst>
                <a:ext uri="{FF2B5EF4-FFF2-40B4-BE49-F238E27FC236}">
                  <a16:creationId xmlns:a16="http://schemas.microsoft.com/office/drawing/2014/main" id="{0A5CF883-80B3-4184-9646-1FE9782AC342}"/>
                </a:ext>
              </a:extLst>
            </p:cNvPr>
            <p:cNvSpPr/>
            <p:nvPr/>
          </p:nvSpPr>
          <p:spPr>
            <a:xfrm>
              <a:off x="4893900" y="4017225"/>
              <a:ext cx="32350" cy="16450"/>
            </a:xfrm>
            <a:custGeom>
              <a:avLst/>
              <a:gdLst/>
              <a:ahLst/>
              <a:cxnLst/>
              <a:rect l="l" t="t" r="r" b="b"/>
              <a:pathLst>
                <a:path w="1294" h="658" extrusionOk="0">
                  <a:moveTo>
                    <a:pt x="1054" y="1"/>
                  </a:moveTo>
                  <a:cubicBezTo>
                    <a:pt x="981" y="111"/>
                    <a:pt x="885" y="138"/>
                    <a:pt x="780" y="138"/>
                  </a:cubicBezTo>
                  <a:cubicBezTo>
                    <a:pt x="714" y="138"/>
                    <a:pt x="646" y="128"/>
                    <a:pt x="577" y="120"/>
                  </a:cubicBezTo>
                  <a:cubicBezTo>
                    <a:pt x="541" y="120"/>
                    <a:pt x="505" y="120"/>
                    <a:pt x="469" y="120"/>
                  </a:cubicBezTo>
                  <a:cubicBezTo>
                    <a:pt x="293" y="120"/>
                    <a:pt x="133" y="133"/>
                    <a:pt x="0" y="299"/>
                  </a:cubicBezTo>
                  <a:cubicBezTo>
                    <a:pt x="139" y="299"/>
                    <a:pt x="259" y="319"/>
                    <a:pt x="378" y="319"/>
                  </a:cubicBezTo>
                  <a:cubicBezTo>
                    <a:pt x="537" y="458"/>
                    <a:pt x="776" y="319"/>
                    <a:pt x="895" y="498"/>
                  </a:cubicBezTo>
                  <a:lnTo>
                    <a:pt x="895" y="657"/>
                  </a:lnTo>
                  <a:cubicBezTo>
                    <a:pt x="1035" y="598"/>
                    <a:pt x="1174" y="538"/>
                    <a:pt x="1293" y="458"/>
                  </a:cubicBezTo>
                  <a:cubicBezTo>
                    <a:pt x="1194" y="319"/>
                    <a:pt x="1253" y="100"/>
                    <a:pt x="10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8393;p9">
              <a:extLst>
                <a:ext uri="{FF2B5EF4-FFF2-40B4-BE49-F238E27FC236}">
                  <a16:creationId xmlns:a16="http://schemas.microsoft.com/office/drawing/2014/main" id="{C3B95102-192B-4003-8AC9-26629CD06A36}"/>
                </a:ext>
              </a:extLst>
            </p:cNvPr>
            <p:cNvSpPr/>
            <p:nvPr/>
          </p:nvSpPr>
          <p:spPr>
            <a:xfrm>
              <a:off x="4934675" y="4034825"/>
              <a:ext cx="52725" cy="18900"/>
            </a:xfrm>
            <a:custGeom>
              <a:avLst/>
              <a:gdLst/>
              <a:ahLst/>
              <a:cxnLst/>
              <a:rect l="l" t="t" r="r" b="b"/>
              <a:pathLst>
                <a:path w="2109" h="756" extrusionOk="0">
                  <a:moveTo>
                    <a:pt x="1839" y="1"/>
                  </a:moveTo>
                  <a:cubicBezTo>
                    <a:pt x="1807" y="1"/>
                    <a:pt x="1771" y="5"/>
                    <a:pt x="1731" y="13"/>
                  </a:cubicBezTo>
                  <a:cubicBezTo>
                    <a:pt x="1577" y="48"/>
                    <a:pt x="1420" y="58"/>
                    <a:pt x="1262" y="58"/>
                  </a:cubicBezTo>
                  <a:cubicBezTo>
                    <a:pt x="1093" y="58"/>
                    <a:pt x="924" y="47"/>
                    <a:pt x="755" y="47"/>
                  </a:cubicBezTo>
                  <a:cubicBezTo>
                    <a:pt x="547" y="47"/>
                    <a:pt x="340" y="63"/>
                    <a:pt x="140" y="132"/>
                  </a:cubicBezTo>
                  <a:cubicBezTo>
                    <a:pt x="20" y="311"/>
                    <a:pt x="0" y="490"/>
                    <a:pt x="140" y="669"/>
                  </a:cubicBezTo>
                  <a:cubicBezTo>
                    <a:pt x="402" y="733"/>
                    <a:pt x="658" y="755"/>
                    <a:pt x="912" y="755"/>
                  </a:cubicBezTo>
                  <a:cubicBezTo>
                    <a:pt x="1293" y="755"/>
                    <a:pt x="1667" y="705"/>
                    <a:pt x="2049" y="669"/>
                  </a:cubicBezTo>
                  <a:cubicBezTo>
                    <a:pt x="2049" y="610"/>
                    <a:pt x="2089" y="570"/>
                    <a:pt x="2109" y="510"/>
                  </a:cubicBezTo>
                  <a:cubicBezTo>
                    <a:pt x="2109" y="279"/>
                    <a:pt x="2109" y="1"/>
                    <a:pt x="18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8394;p9">
              <a:extLst>
                <a:ext uri="{FF2B5EF4-FFF2-40B4-BE49-F238E27FC236}">
                  <a16:creationId xmlns:a16="http://schemas.microsoft.com/office/drawing/2014/main" id="{CE576EAA-6FFF-40FD-A33C-EF598AF040DB}"/>
                </a:ext>
              </a:extLst>
            </p:cNvPr>
            <p:cNvSpPr/>
            <p:nvPr/>
          </p:nvSpPr>
          <p:spPr>
            <a:xfrm>
              <a:off x="4907825" y="4038375"/>
              <a:ext cx="30350" cy="15550"/>
            </a:xfrm>
            <a:custGeom>
              <a:avLst/>
              <a:gdLst/>
              <a:ahLst/>
              <a:cxnLst/>
              <a:rect l="l" t="t" r="r" b="b"/>
              <a:pathLst>
                <a:path w="1214" h="622" extrusionOk="0">
                  <a:moveTo>
                    <a:pt x="1117" y="0"/>
                  </a:moveTo>
                  <a:cubicBezTo>
                    <a:pt x="1089" y="0"/>
                    <a:pt x="1064" y="10"/>
                    <a:pt x="1035" y="30"/>
                  </a:cubicBezTo>
                  <a:cubicBezTo>
                    <a:pt x="1001" y="247"/>
                    <a:pt x="898" y="407"/>
                    <a:pt x="679" y="407"/>
                  </a:cubicBezTo>
                  <a:cubicBezTo>
                    <a:pt x="636" y="407"/>
                    <a:pt x="589" y="401"/>
                    <a:pt x="537" y="388"/>
                  </a:cubicBezTo>
                  <a:cubicBezTo>
                    <a:pt x="418" y="368"/>
                    <a:pt x="318" y="368"/>
                    <a:pt x="199" y="368"/>
                  </a:cubicBezTo>
                  <a:cubicBezTo>
                    <a:pt x="119" y="428"/>
                    <a:pt x="80" y="488"/>
                    <a:pt x="0" y="547"/>
                  </a:cubicBezTo>
                  <a:cubicBezTo>
                    <a:pt x="199" y="597"/>
                    <a:pt x="403" y="622"/>
                    <a:pt x="607" y="622"/>
                  </a:cubicBezTo>
                  <a:cubicBezTo>
                    <a:pt x="811" y="622"/>
                    <a:pt x="1015" y="597"/>
                    <a:pt x="1214" y="547"/>
                  </a:cubicBezTo>
                  <a:lnTo>
                    <a:pt x="1214" y="30"/>
                  </a:lnTo>
                  <a:cubicBezTo>
                    <a:pt x="1174" y="10"/>
                    <a:pt x="1144" y="0"/>
                    <a:pt x="1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8395;p9">
              <a:extLst>
                <a:ext uri="{FF2B5EF4-FFF2-40B4-BE49-F238E27FC236}">
                  <a16:creationId xmlns:a16="http://schemas.microsoft.com/office/drawing/2014/main" id="{1D7CA144-3A6F-4EE8-B824-55BF4E3EF31C}"/>
                </a:ext>
              </a:extLst>
            </p:cNvPr>
            <p:cNvSpPr/>
            <p:nvPr/>
          </p:nvSpPr>
          <p:spPr>
            <a:xfrm>
              <a:off x="4767075" y="3841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80"/>
                    <a:pt x="120" y="120"/>
                    <a:pt x="180" y="200"/>
                  </a:cubicBezTo>
                  <a:cubicBezTo>
                    <a:pt x="120" y="10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8396;p9">
              <a:extLst>
                <a:ext uri="{FF2B5EF4-FFF2-40B4-BE49-F238E27FC236}">
                  <a16:creationId xmlns:a16="http://schemas.microsoft.com/office/drawing/2014/main" id="{780D6F15-1776-4096-93B8-22F3B466C91F}"/>
                </a:ext>
              </a:extLst>
            </p:cNvPr>
            <p:cNvSpPr/>
            <p:nvPr/>
          </p:nvSpPr>
          <p:spPr>
            <a:xfrm>
              <a:off x="4727300" y="38153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39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8397;p9">
              <a:extLst>
                <a:ext uri="{FF2B5EF4-FFF2-40B4-BE49-F238E27FC236}">
                  <a16:creationId xmlns:a16="http://schemas.microsoft.com/office/drawing/2014/main" id="{B974EC01-B5C6-4021-8600-7DD1AF675231}"/>
                </a:ext>
              </a:extLst>
            </p:cNvPr>
            <p:cNvSpPr/>
            <p:nvPr/>
          </p:nvSpPr>
          <p:spPr>
            <a:xfrm>
              <a:off x="4741225" y="38287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0" y="80"/>
                    <a:pt x="80" y="100"/>
                    <a:pt x="159" y="160"/>
                  </a:cubicBezTo>
                  <a:cubicBezTo>
                    <a:pt x="159" y="100"/>
                    <a:pt x="159" y="4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8398;p9">
              <a:extLst>
                <a:ext uri="{FF2B5EF4-FFF2-40B4-BE49-F238E27FC236}">
                  <a16:creationId xmlns:a16="http://schemas.microsoft.com/office/drawing/2014/main" id="{3769F5EB-F2BE-4C81-982F-588EE69E45EB}"/>
                </a:ext>
              </a:extLst>
            </p:cNvPr>
            <p:cNvSpPr/>
            <p:nvPr/>
          </p:nvSpPr>
          <p:spPr>
            <a:xfrm>
              <a:off x="4759125" y="3842175"/>
              <a:ext cx="3000" cy="2525"/>
            </a:xfrm>
            <a:custGeom>
              <a:avLst/>
              <a:gdLst/>
              <a:ahLst/>
              <a:cxnLst/>
              <a:rect l="l" t="t" r="r" b="b"/>
              <a:pathLst>
                <a:path w="120" h="101" extrusionOk="0">
                  <a:moveTo>
                    <a:pt x="120" y="1"/>
                  </a:moveTo>
                  <a:cubicBezTo>
                    <a:pt x="60" y="1"/>
                    <a:pt x="0" y="40"/>
                    <a:pt x="20" y="100"/>
                  </a:cubicBezTo>
                  <a:cubicBezTo>
                    <a:pt x="80" y="100"/>
                    <a:pt x="120" y="8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8399;p9">
              <a:extLst>
                <a:ext uri="{FF2B5EF4-FFF2-40B4-BE49-F238E27FC236}">
                  <a16:creationId xmlns:a16="http://schemas.microsoft.com/office/drawing/2014/main" id="{3F7636B5-400B-4309-BD5F-9CFC4C8D61D7}"/>
                </a:ext>
              </a:extLst>
            </p:cNvPr>
            <p:cNvSpPr/>
            <p:nvPr/>
          </p:nvSpPr>
          <p:spPr>
            <a:xfrm>
              <a:off x="5223600" y="4207700"/>
              <a:ext cx="211400" cy="30925"/>
            </a:xfrm>
            <a:custGeom>
              <a:avLst/>
              <a:gdLst/>
              <a:ahLst/>
              <a:cxnLst/>
              <a:rect l="l" t="t" r="r" b="b"/>
              <a:pathLst>
                <a:path w="8456" h="1237" extrusionOk="0">
                  <a:moveTo>
                    <a:pt x="7908" y="1"/>
                  </a:moveTo>
                  <a:cubicBezTo>
                    <a:pt x="7784" y="1"/>
                    <a:pt x="7660" y="31"/>
                    <a:pt x="7540" y="80"/>
                  </a:cubicBezTo>
                  <a:cubicBezTo>
                    <a:pt x="7510" y="70"/>
                    <a:pt x="7491" y="65"/>
                    <a:pt x="7471" y="65"/>
                  </a:cubicBezTo>
                  <a:cubicBezTo>
                    <a:pt x="7451" y="65"/>
                    <a:pt x="7431" y="70"/>
                    <a:pt x="7401" y="80"/>
                  </a:cubicBezTo>
                  <a:cubicBezTo>
                    <a:pt x="7341" y="160"/>
                    <a:pt x="7262" y="180"/>
                    <a:pt x="7162" y="180"/>
                  </a:cubicBezTo>
                  <a:lnTo>
                    <a:pt x="6784" y="180"/>
                  </a:lnTo>
                  <a:cubicBezTo>
                    <a:pt x="6705" y="180"/>
                    <a:pt x="6605" y="180"/>
                    <a:pt x="6506" y="200"/>
                  </a:cubicBezTo>
                  <a:cubicBezTo>
                    <a:pt x="6462" y="229"/>
                    <a:pt x="6397" y="247"/>
                    <a:pt x="6326" y="247"/>
                  </a:cubicBezTo>
                  <a:cubicBezTo>
                    <a:pt x="6301" y="247"/>
                    <a:pt x="6274" y="245"/>
                    <a:pt x="6247" y="239"/>
                  </a:cubicBezTo>
                  <a:cubicBezTo>
                    <a:pt x="6208" y="239"/>
                    <a:pt x="6168" y="200"/>
                    <a:pt x="6148" y="200"/>
                  </a:cubicBezTo>
                  <a:cubicBezTo>
                    <a:pt x="6048" y="200"/>
                    <a:pt x="5949" y="239"/>
                    <a:pt x="5849" y="239"/>
                  </a:cubicBezTo>
                  <a:cubicBezTo>
                    <a:pt x="5690" y="399"/>
                    <a:pt x="5452" y="259"/>
                    <a:pt x="5292" y="399"/>
                  </a:cubicBezTo>
                  <a:cubicBezTo>
                    <a:pt x="5008" y="501"/>
                    <a:pt x="4721" y="525"/>
                    <a:pt x="4436" y="525"/>
                  </a:cubicBezTo>
                  <a:cubicBezTo>
                    <a:pt x="4170" y="525"/>
                    <a:pt x="3904" y="504"/>
                    <a:pt x="3643" y="504"/>
                  </a:cubicBezTo>
                  <a:cubicBezTo>
                    <a:pt x="3420" y="504"/>
                    <a:pt x="3200" y="520"/>
                    <a:pt x="2985" y="578"/>
                  </a:cubicBezTo>
                  <a:cubicBezTo>
                    <a:pt x="2877" y="694"/>
                    <a:pt x="2752" y="717"/>
                    <a:pt x="2622" y="717"/>
                  </a:cubicBezTo>
                  <a:cubicBezTo>
                    <a:pt x="2539" y="717"/>
                    <a:pt x="2454" y="707"/>
                    <a:pt x="2371" y="707"/>
                  </a:cubicBezTo>
                  <a:cubicBezTo>
                    <a:pt x="2273" y="707"/>
                    <a:pt x="2178" y="720"/>
                    <a:pt x="2090" y="777"/>
                  </a:cubicBezTo>
                  <a:lnTo>
                    <a:pt x="1811" y="777"/>
                  </a:lnTo>
                  <a:cubicBezTo>
                    <a:pt x="1762" y="757"/>
                    <a:pt x="1717" y="747"/>
                    <a:pt x="1677" y="747"/>
                  </a:cubicBezTo>
                  <a:cubicBezTo>
                    <a:pt x="1637" y="747"/>
                    <a:pt x="1602" y="757"/>
                    <a:pt x="1573" y="777"/>
                  </a:cubicBezTo>
                  <a:cubicBezTo>
                    <a:pt x="1493" y="866"/>
                    <a:pt x="1398" y="886"/>
                    <a:pt x="1299" y="886"/>
                  </a:cubicBezTo>
                  <a:cubicBezTo>
                    <a:pt x="1219" y="886"/>
                    <a:pt x="1137" y="873"/>
                    <a:pt x="1056" y="873"/>
                  </a:cubicBezTo>
                  <a:cubicBezTo>
                    <a:pt x="1036" y="873"/>
                    <a:pt x="1016" y="874"/>
                    <a:pt x="996" y="876"/>
                  </a:cubicBezTo>
                  <a:cubicBezTo>
                    <a:pt x="896" y="876"/>
                    <a:pt x="777" y="876"/>
                    <a:pt x="697" y="796"/>
                  </a:cubicBezTo>
                  <a:lnTo>
                    <a:pt x="518" y="796"/>
                  </a:lnTo>
                  <a:cubicBezTo>
                    <a:pt x="457" y="857"/>
                    <a:pt x="377" y="861"/>
                    <a:pt x="295" y="861"/>
                  </a:cubicBezTo>
                  <a:cubicBezTo>
                    <a:pt x="283" y="861"/>
                    <a:pt x="271" y="861"/>
                    <a:pt x="260" y="861"/>
                  </a:cubicBezTo>
                  <a:cubicBezTo>
                    <a:pt x="165" y="861"/>
                    <a:pt x="71" y="866"/>
                    <a:pt x="1" y="956"/>
                  </a:cubicBezTo>
                  <a:lnTo>
                    <a:pt x="180" y="1135"/>
                  </a:lnTo>
                  <a:cubicBezTo>
                    <a:pt x="451" y="1207"/>
                    <a:pt x="721" y="1237"/>
                    <a:pt x="1011" y="1237"/>
                  </a:cubicBezTo>
                  <a:cubicBezTo>
                    <a:pt x="1276" y="1237"/>
                    <a:pt x="1558" y="1212"/>
                    <a:pt x="1871" y="1174"/>
                  </a:cubicBezTo>
                  <a:cubicBezTo>
                    <a:pt x="1970" y="1155"/>
                    <a:pt x="2090" y="1155"/>
                    <a:pt x="2189" y="1155"/>
                  </a:cubicBezTo>
                  <a:cubicBezTo>
                    <a:pt x="2299" y="1065"/>
                    <a:pt x="2428" y="1060"/>
                    <a:pt x="2557" y="1060"/>
                  </a:cubicBezTo>
                  <a:cubicBezTo>
                    <a:pt x="2573" y="1060"/>
                    <a:pt x="2590" y="1060"/>
                    <a:pt x="2606" y="1060"/>
                  </a:cubicBezTo>
                  <a:cubicBezTo>
                    <a:pt x="2719" y="1060"/>
                    <a:pt x="2829" y="1056"/>
                    <a:pt x="2925" y="995"/>
                  </a:cubicBezTo>
                  <a:cubicBezTo>
                    <a:pt x="3860" y="956"/>
                    <a:pt x="4775" y="976"/>
                    <a:pt x="5690" y="777"/>
                  </a:cubicBezTo>
                  <a:cubicBezTo>
                    <a:pt x="5800" y="717"/>
                    <a:pt x="5924" y="717"/>
                    <a:pt x="6053" y="717"/>
                  </a:cubicBezTo>
                  <a:cubicBezTo>
                    <a:pt x="6183" y="717"/>
                    <a:pt x="6317" y="717"/>
                    <a:pt x="6446" y="657"/>
                  </a:cubicBezTo>
                  <a:cubicBezTo>
                    <a:pt x="6546" y="637"/>
                    <a:pt x="6645" y="637"/>
                    <a:pt x="6745" y="598"/>
                  </a:cubicBezTo>
                  <a:cubicBezTo>
                    <a:pt x="6885" y="549"/>
                    <a:pt x="7030" y="535"/>
                    <a:pt x="7177" y="535"/>
                  </a:cubicBezTo>
                  <a:cubicBezTo>
                    <a:pt x="7348" y="535"/>
                    <a:pt x="7521" y="553"/>
                    <a:pt x="7695" y="553"/>
                  </a:cubicBezTo>
                  <a:cubicBezTo>
                    <a:pt x="7856" y="553"/>
                    <a:pt x="8018" y="538"/>
                    <a:pt x="8177" y="478"/>
                  </a:cubicBezTo>
                  <a:cubicBezTo>
                    <a:pt x="8256" y="458"/>
                    <a:pt x="8356" y="438"/>
                    <a:pt x="8455" y="399"/>
                  </a:cubicBezTo>
                  <a:cubicBezTo>
                    <a:pt x="8376" y="299"/>
                    <a:pt x="8336" y="200"/>
                    <a:pt x="8276" y="100"/>
                  </a:cubicBezTo>
                  <a:cubicBezTo>
                    <a:pt x="8157" y="31"/>
                    <a:pt x="8033" y="1"/>
                    <a:pt x="79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8400;p9">
              <a:extLst>
                <a:ext uri="{FF2B5EF4-FFF2-40B4-BE49-F238E27FC236}">
                  <a16:creationId xmlns:a16="http://schemas.microsoft.com/office/drawing/2014/main" id="{222819E9-840E-460F-B4CA-0EE605EB2F3A}"/>
                </a:ext>
              </a:extLst>
            </p:cNvPr>
            <p:cNvSpPr/>
            <p:nvPr/>
          </p:nvSpPr>
          <p:spPr>
            <a:xfrm>
              <a:off x="5410600" y="42047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0"/>
                  </a:moveTo>
                  <a:cubicBezTo>
                    <a:pt x="518" y="20"/>
                    <a:pt x="319" y="20"/>
                    <a:pt x="100" y="60"/>
                  </a:cubicBezTo>
                  <a:cubicBezTo>
                    <a:pt x="80" y="100"/>
                    <a:pt x="21" y="120"/>
                    <a:pt x="1" y="179"/>
                  </a:cubicBezTo>
                  <a:cubicBezTo>
                    <a:pt x="259" y="179"/>
                    <a:pt x="498" y="199"/>
                    <a:pt x="757" y="199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8401;p9">
              <a:extLst>
                <a:ext uri="{FF2B5EF4-FFF2-40B4-BE49-F238E27FC236}">
                  <a16:creationId xmlns:a16="http://schemas.microsoft.com/office/drawing/2014/main" id="{21AECF6C-3462-46F6-AD12-C635E9C70695}"/>
                </a:ext>
              </a:extLst>
            </p:cNvPr>
            <p:cNvSpPr/>
            <p:nvPr/>
          </p:nvSpPr>
          <p:spPr>
            <a:xfrm>
              <a:off x="5169900" y="4685650"/>
              <a:ext cx="63675" cy="32050"/>
            </a:xfrm>
            <a:custGeom>
              <a:avLst/>
              <a:gdLst/>
              <a:ahLst/>
              <a:cxnLst/>
              <a:rect l="l" t="t" r="r" b="b"/>
              <a:pathLst>
                <a:path w="2547" h="1282" extrusionOk="0">
                  <a:moveTo>
                    <a:pt x="1586" y="1"/>
                  </a:moveTo>
                  <a:cubicBezTo>
                    <a:pt x="1265" y="1"/>
                    <a:pt x="950" y="196"/>
                    <a:pt x="631" y="196"/>
                  </a:cubicBezTo>
                  <a:cubicBezTo>
                    <a:pt x="514" y="196"/>
                    <a:pt x="397" y="170"/>
                    <a:pt x="279" y="99"/>
                  </a:cubicBezTo>
                  <a:cubicBezTo>
                    <a:pt x="259" y="99"/>
                    <a:pt x="200" y="59"/>
                    <a:pt x="180" y="39"/>
                  </a:cubicBezTo>
                  <a:cubicBezTo>
                    <a:pt x="60" y="139"/>
                    <a:pt x="40" y="298"/>
                    <a:pt x="1" y="437"/>
                  </a:cubicBezTo>
                  <a:cubicBezTo>
                    <a:pt x="40" y="736"/>
                    <a:pt x="299" y="895"/>
                    <a:pt x="379" y="1153"/>
                  </a:cubicBezTo>
                  <a:cubicBezTo>
                    <a:pt x="521" y="1246"/>
                    <a:pt x="654" y="1281"/>
                    <a:pt x="781" y="1281"/>
                  </a:cubicBezTo>
                  <a:cubicBezTo>
                    <a:pt x="1063" y="1281"/>
                    <a:pt x="1318" y="1110"/>
                    <a:pt x="1592" y="1014"/>
                  </a:cubicBezTo>
                  <a:cubicBezTo>
                    <a:pt x="1751" y="935"/>
                    <a:pt x="1871" y="795"/>
                    <a:pt x="1950" y="636"/>
                  </a:cubicBezTo>
                  <a:cubicBezTo>
                    <a:pt x="1990" y="616"/>
                    <a:pt x="2050" y="616"/>
                    <a:pt x="2089" y="616"/>
                  </a:cubicBezTo>
                  <a:cubicBezTo>
                    <a:pt x="2229" y="517"/>
                    <a:pt x="2368" y="537"/>
                    <a:pt x="2467" y="437"/>
                  </a:cubicBezTo>
                  <a:cubicBezTo>
                    <a:pt x="2547" y="398"/>
                    <a:pt x="2547" y="318"/>
                    <a:pt x="2487" y="238"/>
                  </a:cubicBezTo>
                  <a:cubicBezTo>
                    <a:pt x="2268" y="59"/>
                    <a:pt x="1950" y="218"/>
                    <a:pt x="1751" y="20"/>
                  </a:cubicBezTo>
                  <a:cubicBezTo>
                    <a:pt x="1696" y="6"/>
                    <a:pt x="1641" y="1"/>
                    <a:pt x="1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8402;p9">
              <a:extLst>
                <a:ext uri="{FF2B5EF4-FFF2-40B4-BE49-F238E27FC236}">
                  <a16:creationId xmlns:a16="http://schemas.microsoft.com/office/drawing/2014/main" id="{16C998BD-2C46-45CB-9BB5-0823D18C8E1A}"/>
                </a:ext>
              </a:extLst>
            </p:cNvPr>
            <p:cNvSpPr/>
            <p:nvPr/>
          </p:nvSpPr>
          <p:spPr>
            <a:xfrm>
              <a:off x="5214650" y="4663750"/>
              <a:ext cx="55725" cy="30125"/>
            </a:xfrm>
            <a:custGeom>
              <a:avLst/>
              <a:gdLst/>
              <a:ahLst/>
              <a:cxnLst/>
              <a:rect l="l" t="t" r="r" b="b"/>
              <a:pathLst>
                <a:path w="2229" h="1205" extrusionOk="0">
                  <a:moveTo>
                    <a:pt x="1891" y="0"/>
                  </a:moveTo>
                  <a:cubicBezTo>
                    <a:pt x="1572" y="40"/>
                    <a:pt x="1274" y="199"/>
                    <a:pt x="976" y="319"/>
                  </a:cubicBezTo>
                  <a:cubicBezTo>
                    <a:pt x="657" y="577"/>
                    <a:pt x="160" y="498"/>
                    <a:pt x="1" y="995"/>
                  </a:cubicBezTo>
                  <a:cubicBezTo>
                    <a:pt x="35" y="1098"/>
                    <a:pt x="55" y="1202"/>
                    <a:pt x="150" y="1202"/>
                  </a:cubicBezTo>
                  <a:cubicBezTo>
                    <a:pt x="165" y="1202"/>
                    <a:pt x="181" y="1199"/>
                    <a:pt x="200" y="1194"/>
                  </a:cubicBezTo>
                  <a:cubicBezTo>
                    <a:pt x="334" y="1149"/>
                    <a:pt x="457" y="1127"/>
                    <a:pt x="578" y="1127"/>
                  </a:cubicBezTo>
                  <a:cubicBezTo>
                    <a:pt x="618" y="1127"/>
                    <a:pt x="657" y="1129"/>
                    <a:pt x="697" y="1134"/>
                  </a:cubicBezTo>
                  <a:cubicBezTo>
                    <a:pt x="761" y="1180"/>
                    <a:pt x="816" y="1205"/>
                    <a:pt x="869" y="1205"/>
                  </a:cubicBezTo>
                  <a:cubicBezTo>
                    <a:pt x="932" y="1205"/>
                    <a:pt x="991" y="1170"/>
                    <a:pt x="1055" y="1094"/>
                  </a:cubicBezTo>
                  <a:cubicBezTo>
                    <a:pt x="1155" y="1015"/>
                    <a:pt x="1294" y="1035"/>
                    <a:pt x="1393" y="935"/>
                  </a:cubicBezTo>
                  <a:lnTo>
                    <a:pt x="1473" y="915"/>
                  </a:lnTo>
                  <a:lnTo>
                    <a:pt x="1553" y="915"/>
                  </a:lnTo>
                  <a:cubicBezTo>
                    <a:pt x="1650" y="838"/>
                    <a:pt x="1841" y="893"/>
                    <a:pt x="1887" y="730"/>
                  </a:cubicBezTo>
                  <a:lnTo>
                    <a:pt x="1887" y="730"/>
                  </a:lnTo>
                  <a:cubicBezTo>
                    <a:pt x="2033" y="665"/>
                    <a:pt x="2073" y="513"/>
                    <a:pt x="2169" y="398"/>
                  </a:cubicBezTo>
                  <a:cubicBezTo>
                    <a:pt x="2229" y="279"/>
                    <a:pt x="2189" y="140"/>
                    <a:pt x="2129" y="40"/>
                  </a:cubicBezTo>
                  <a:cubicBezTo>
                    <a:pt x="2050" y="20"/>
                    <a:pt x="1970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8403;p9">
              <a:extLst>
                <a:ext uri="{FF2B5EF4-FFF2-40B4-BE49-F238E27FC236}">
                  <a16:creationId xmlns:a16="http://schemas.microsoft.com/office/drawing/2014/main" id="{8CC26DF8-706A-4FC7-A8F0-8153ECF6F1BF}"/>
                </a:ext>
              </a:extLst>
            </p:cNvPr>
            <p:cNvSpPr/>
            <p:nvPr/>
          </p:nvSpPr>
          <p:spPr>
            <a:xfrm>
              <a:off x="5262900" y="4611950"/>
              <a:ext cx="62050" cy="39875"/>
            </a:xfrm>
            <a:custGeom>
              <a:avLst/>
              <a:gdLst/>
              <a:ahLst/>
              <a:cxnLst/>
              <a:rect l="l" t="t" r="r" b="b"/>
              <a:pathLst>
                <a:path w="2482" h="1595" extrusionOk="0">
                  <a:moveTo>
                    <a:pt x="2328" y="1"/>
                  </a:moveTo>
                  <a:cubicBezTo>
                    <a:pt x="2316" y="1"/>
                    <a:pt x="2302" y="2"/>
                    <a:pt x="2288" y="4"/>
                  </a:cubicBezTo>
                  <a:cubicBezTo>
                    <a:pt x="1453" y="302"/>
                    <a:pt x="717" y="759"/>
                    <a:pt x="1" y="1257"/>
                  </a:cubicBezTo>
                  <a:cubicBezTo>
                    <a:pt x="20" y="1297"/>
                    <a:pt x="20" y="1316"/>
                    <a:pt x="40" y="1356"/>
                  </a:cubicBezTo>
                  <a:cubicBezTo>
                    <a:pt x="120" y="1416"/>
                    <a:pt x="199" y="1476"/>
                    <a:pt x="299" y="1515"/>
                  </a:cubicBezTo>
                  <a:cubicBezTo>
                    <a:pt x="359" y="1575"/>
                    <a:pt x="418" y="1595"/>
                    <a:pt x="498" y="1595"/>
                  </a:cubicBezTo>
                  <a:cubicBezTo>
                    <a:pt x="637" y="1595"/>
                    <a:pt x="756" y="1595"/>
                    <a:pt x="856" y="1456"/>
                  </a:cubicBezTo>
                  <a:cubicBezTo>
                    <a:pt x="916" y="1217"/>
                    <a:pt x="1015" y="1018"/>
                    <a:pt x="1214" y="919"/>
                  </a:cubicBezTo>
                  <a:cubicBezTo>
                    <a:pt x="1532" y="561"/>
                    <a:pt x="2010" y="421"/>
                    <a:pt x="2427" y="222"/>
                  </a:cubicBezTo>
                  <a:cubicBezTo>
                    <a:pt x="2481" y="79"/>
                    <a:pt x="2438" y="1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8404;p9">
              <a:extLst>
                <a:ext uri="{FF2B5EF4-FFF2-40B4-BE49-F238E27FC236}">
                  <a16:creationId xmlns:a16="http://schemas.microsoft.com/office/drawing/2014/main" id="{F124C7B5-D61D-4FD3-83D6-8A8D47F69307}"/>
                </a:ext>
              </a:extLst>
            </p:cNvPr>
            <p:cNvSpPr/>
            <p:nvPr/>
          </p:nvSpPr>
          <p:spPr>
            <a:xfrm>
              <a:off x="5228575" y="4689875"/>
              <a:ext cx="52750" cy="29600"/>
            </a:xfrm>
            <a:custGeom>
              <a:avLst/>
              <a:gdLst/>
              <a:ahLst/>
              <a:cxnLst/>
              <a:rect l="l" t="t" r="r" b="b"/>
              <a:pathLst>
                <a:path w="2110" h="1184" extrusionOk="0">
                  <a:moveTo>
                    <a:pt x="1896" y="0"/>
                  </a:moveTo>
                  <a:cubicBezTo>
                    <a:pt x="1867" y="0"/>
                    <a:pt x="1838" y="4"/>
                    <a:pt x="1811" y="10"/>
                  </a:cubicBezTo>
                  <a:cubicBezTo>
                    <a:pt x="1712" y="10"/>
                    <a:pt x="1632" y="49"/>
                    <a:pt x="1572" y="69"/>
                  </a:cubicBezTo>
                  <a:cubicBezTo>
                    <a:pt x="1493" y="89"/>
                    <a:pt x="1433" y="109"/>
                    <a:pt x="1393" y="109"/>
                  </a:cubicBezTo>
                  <a:cubicBezTo>
                    <a:pt x="1274" y="209"/>
                    <a:pt x="1115" y="169"/>
                    <a:pt x="1015" y="268"/>
                  </a:cubicBezTo>
                  <a:cubicBezTo>
                    <a:pt x="976" y="288"/>
                    <a:pt x="916" y="308"/>
                    <a:pt x="876" y="308"/>
                  </a:cubicBezTo>
                  <a:cubicBezTo>
                    <a:pt x="777" y="348"/>
                    <a:pt x="717" y="408"/>
                    <a:pt x="637" y="447"/>
                  </a:cubicBezTo>
                  <a:cubicBezTo>
                    <a:pt x="598" y="467"/>
                    <a:pt x="538" y="487"/>
                    <a:pt x="498" y="487"/>
                  </a:cubicBezTo>
                  <a:cubicBezTo>
                    <a:pt x="399" y="527"/>
                    <a:pt x="339" y="567"/>
                    <a:pt x="279" y="606"/>
                  </a:cubicBezTo>
                  <a:cubicBezTo>
                    <a:pt x="220" y="606"/>
                    <a:pt x="180" y="646"/>
                    <a:pt x="120" y="646"/>
                  </a:cubicBezTo>
                  <a:cubicBezTo>
                    <a:pt x="80" y="686"/>
                    <a:pt x="21" y="746"/>
                    <a:pt x="1" y="825"/>
                  </a:cubicBezTo>
                  <a:cubicBezTo>
                    <a:pt x="1" y="945"/>
                    <a:pt x="21" y="1044"/>
                    <a:pt x="120" y="1124"/>
                  </a:cubicBezTo>
                  <a:lnTo>
                    <a:pt x="120" y="1183"/>
                  </a:lnTo>
                  <a:cubicBezTo>
                    <a:pt x="797" y="845"/>
                    <a:pt x="1433" y="467"/>
                    <a:pt x="2110" y="129"/>
                  </a:cubicBezTo>
                  <a:cubicBezTo>
                    <a:pt x="2052" y="28"/>
                    <a:pt x="1973" y="0"/>
                    <a:pt x="1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8405;p9">
              <a:extLst>
                <a:ext uri="{FF2B5EF4-FFF2-40B4-BE49-F238E27FC236}">
                  <a16:creationId xmlns:a16="http://schemas.microsoft.com/office/drawing/2014/main" id="{ABDE96AC-7E4B-4542-89BA-2556B268E5AC}"/>
                </a:ext>
              </a:extLst>
            </p:cNvPr>
            <p:cNvSpPr/>
            <p:nvPr/>
          </p:nvSpPr>
          <p:spPr>
            <a:xfrm>
              <a:off x="5219625" y="4564000"/>
              <a:ext cx="44300" cy="19725"/>
            </a:xfrm>
            <a:custGeom>
              <a:avLst/>
              <a:gdLst/>
              <a:ahLst/>
              <a:cxnLst/>
              <a:rect l="l" t="t" r="r" b="b"/>
              <a:pathLst>
                <a:path w="1772" h="789" extrusionOk="0">
                  <a:moveTo>
                    <a:pt x="863" y="0"/>
                  </a:moveTo>
                  <a:cubicBezTo>
                    <a:pt x="620" y="0"/>
                    <a:pt x="382" y="42"/>
                    <a:pt x="160" y="211"/>
                  </a:cubicBezTo>
                  <a:cubicBezTo>
                    <a:pt x="100" y="410"/>
                    <a:pt x="61" y="589"/>
                    <a:pt x="1" y="788"/>
                  </a:cubicBezTo>
                  <a:cubicBezTo>
                    <a:pt x="12" y="788"/>
                    <a:pt x="23" y="789"/>
                    <a:pt x="34" y="789"/>
                  </a:cubicBezTo>
                  <a:cubicBezTo>
                    <a:pt x="317" y="789"/>
                    <a:pt x="550" y="547"/>
                    <a:pt x="856" y="509"/>
                  </a:cubicBezTo>
                  <a:cubicBezTo>
                    <a:pt x="1155" y="330"/>
                    <a:pt x="1652" y="549"/>
                    <a:pt x="1771" y="32"/>
                  </a:cubicBezTo>
                  <a:lnTo>
                    <a:pt x="1771" y="32"/>
                  </a:lnTo>
                  <a:cubicBezTo>
                    <a:pt x="1711" y="38"/>
                    <a:pt x="1650" y="41"/>
                    <a:pt x="1588" y="41"/>
                  </a:cubicBezTo>
                  <a:cubicBezTo>
                    <a:pt x="1348" y="41"/>
                    <a:pt x="1103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8406;p9">
              <a:extLst>
                <a:ext uri="{FF2B5EF4-FFF2-40B4-BE49-F238E27FC236}">
                  <a16:creationId xmlns:a16="http://schemas.microsoft.com/office/drawing/2014/main" id="{E0804CAE-BC01-4AE7-BB45-3323C62FA4FC}"/>
                </a:ext>
              </a:extLst>
            </p:cNvPr>
            <p:cNvSpPr/>
            <p:nvPr/>
          </p:nvSpPr>
          <p:spPr>
            <a:xfrm>
              <a:off x="5229575" y="4642850"/>
              <a:ext cx="43800" cy="26250"/>
            </a:xfrm>
            <a:custGeom>
              <a:avLst/>
              <a:gdLst/>
              <a:ahLst/>
              <a:cxnLst/>
              <a:rect l="l" t="t" r="r" b="b"/>
              <a:pathLst>
                <a:path w="1752" h="1050" extrusionOk="0">
                  <a:moveTo>
                    <a:pt x="1334" y="1"/>
                  </a:moveTo>
                  <a:cubicBezTo>
                    <a:pt x="1035" y="140"/>
                    <a:pt x="757" y="260"/>
                    <a:pt x="458" y="379"/>
                  </a:cubicBezTo>
                  <a:cubicBezTo>
                    <a:pt x="379" y="498"/>
                    <a:pt x="259" y="558"/>
                    <a:pt x="100" y="558"/>
                  </a:cubicBezTo>
                  <a:cubicBezTo>
                    <a:pt x="40" y="637"/>
                    <a:pt x="1" y="717"/>
                    <a:pt x="60" y="817"/>
                  </a:cubicBezTo>
                  <a:cubicBezTo>
                    <a:pt x="140" y="916"/>
                    <a:pt x="239" y="976"/>
                    <a:pt x="359" y="1035"/>
                  </a:cubicBezTo>
                  <a:cubicBezTo>
                    <a:pt x="405" y="1045"/>
                    <a:pt x="450" y="1050"/>
                    <a:pt x="493" y="1050"/>
                  </a:cubicBezTo>
                  <a:cubicBezTo>
                    <a:pt x="710" y="1050"/>
                    <a:pt x="893" y="939"/>
                    <a:pt x="1075" y="856"/>
                  </a:cubicBezTo>
                  <a:cubicBezTo>
                    <a:pt x="1334" y="677"/>
                    <a:pt x="1751" y="677"/>
                    <a:pt x="1731" y="200"/>
                  </a:cubicBezTo>
                  <a:lnTo>
                    <a:pt x="1672" y="200"/>
                  </a:lnTo>
                  <a:cubicBezTo>
                    <a:pt x="1592" y="140"/>
                    <a:pt x="1473" y="140"/>
                    <a:pt x="1373" y="80"/>
                  </a:cubicBezTo>
                  <a:lnTo>
                    <a:pt x="13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8407;p9">
              <a:extLst>
                <a:ext uri="{FF2B5EF4-FFF2-40B4-BE49-F238E27FC236}">
                  <a16:creationId xmlns:a16="http://schemas.microsoft.com/office/drawing/2014/main" id="{DD9E92E2-B2BA-420E-9532-E1D77A3117D1}"/>
                </a:ext>
              </a:extLst>
            </p:cNvPr>
            <p:cNvSpPr/>
            <p:nvPr/>
          </p:nvSpPr>
          <p:spPr>
            <a:xfrm>
              <a:off x="5240525" y="4565075"/>
              <a:ext cx="35825" cy="23600"/>
            </a:xfrm>
            <a:custGeom>
              <a:avLst/>
              <a:gdLst/>
              <a:ahLst/>
              <a:cxnLst/>
              <a:rect l="l" t="t" r="r" b="b"/>
              <a:pathLst>
                <a:path w="1433" h="944" extrusionOk="0">
                  <a:moveTo>
                    <a:pt x="1106" y="0"/>
                  </a:moveTo>
                  <a:cubicBezTo>
                    <a:pt x="1047" y="0"/>
                    <a:pt x="983" y="9"/>
                    <a:pt x="915" y="9"/>
                  </a:cubicBezTo>
                  <a:cubicBezTo>
                    <a:pt x="617" y="208"/>
                    <a:pt x="239" y="208"/>
                    <a:pt x="0" y="486"/>
                  </a:cubicBezTo>
                  <a:cubicBezTo>
                    <a:pt x="219" y="566"/>
                    <a:pt x="597" y="466"/>
                    <a:pt x="378" y="944"/>
                  </a:cubicBezTo>
                  <a:cubicBezTo>
                    <a:pt x="716" y="884"/>
                    <a:pt x="955" y="685"/>
                    <a:pt x="1194" y="486"/>
                  </a:cubicBezTo>
                  <a:cubicBezTo>
                    <a:pt x="1293" y="387"/>
                    <a:pt x="1433" y="287"/>
                    <a:pt x="1353" y="148"/>
                  </a:cubicBezTo>
                  <a:cubicBezTo>
                    <a:pt x="1291" y="24"/>
                    <a:pt x="1205" y="0"/>
                    <a:pt x="1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8408;p9">
              <a:extLst>
                <a:ext uri="{FF2B5EF4-FFF2-40B4-BE49-F238E27FC236}">
                  <a16:creationId xmlns:a16="http://schemas.microsoft.com/office/drawing/2014/main" id="{5948FCB3-A68D-44C6-9417-765EA488BF1B}"/>
                </a:ext>
              </a:extLst>
            </p:cNvPr>
            <p:cNvSpPr/>
            <p:nvPr/>
          </p:nvSpPr>
          <p:spPr>
            <a:xfrm>
              <a:off x="5319100" y="4598600"/>
              <a:ext cx="49250" cy="18925"/>
            </a:xfrm>
            <a:custGeom>
              <a:avLst/>
              <a:gdLst/>
              <a:ahLst/>
              <a:cxnLst/>
              <a:rect l="l" t="t" r="r" b="b"/>
              <a:pathLst>
                <a:path w="1970" h="757" extrusionOk="0">
                  <a:moveTo>
                    <a:pt x="1970" y="0"/>
                  </a:moveTo>
                  <a:lnTo>
                    <a:pt x="1970" y="0"/>
                  </a:lnTo>
                  <a:cubicBezTo>
                    <a:pt x="1254" y="20"/>
                    <a:pt x="557" y="100"/>
                    <a:pt x="0" y="557"/>
                  </a:cubicBezTo>
                  <a:cubicBezTo>
                    <a:pt x="60" y="637"/>
                    <a:pt x="120" y="697"/>
                    <a:pt x="179" y="756"/>
                  </a:cubicBezTo>
                  <a:cubicBezTo>
                    <a:pt x="776" y="498"/>
                    <a:pt x="1373" y="239"/>
                    <a:pt x="19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8409;p9">
              <a:extLst>
                <a:ext uri="{FF2B5EF4-FFF2-40B4-BE49-F238E27FC236}">
                  <a16:creationId xmlns:a16="http://schemas.microsoft.com/office/drawing/2014/main" id="{C883E3E0-C4BC-441D-872A-2AB0C7790457}"/>
                </a:ext>
              </a:extLst>
            </p:cNvPr>
            <p:cNvSpPr/>
            <p:nvPr/>
          </p:nvSpPr>
          <p:spPr>
            <a:xfrm>
              <a:off x="5269375" y="4672200"/>
              <a:ext cx="49250" cy="20925"/>
            </a:xfrm>
            <a:custGeom>
              <a:avLst/>
              <a:gdLst/>
              <a:ahLst/>
              <a:cxnLst/>
              <a:rect l="l" t="t" r="r" b="b"/>
              <a:pathLst>
                <a:path w="1970" h="837" extrusionOk="0">
                  <a:moveTo>
                    <a:pt x="1771" y="1"/>
                  </a:moveTo>
                  <a:cubicBezTo>
                    <a:pt x="1671" y="1"/>
                    <a:pt x="1552" y="1"/>
                    <a:pt x="1452" y="80"/>
                  </a:cubicBezTo>
                  <a:cubicBezTo>
                    <a:pt x="1393" y="80"/>
                    <a:pt x="1353" y="100"/>
                    <a:pt x="1293" y="100"/>
                  </a:cubicBezTo>
                  <a:cubicBezTo>
                    <a:pt x="1253" y="160"/>
                    <a:pt x="1174" y="180"/>
                    <a:pt x="1094" y="239"/>
                  </a:cubicBezTo>
                  <a:cubicBezTo>
                    <a:pt x="1054" y="239"/>
                    <a:pt x="975" y="259"/>
                    <a:pt x="935" y="259"/>
                  </a:cubicBezTo>
                  <a:cubicBezTo>
                    <a:pt x="875" y="319"/>
                    <a:pt x="836" y="359"/>
                    <a:pt x="756" y="379"/>
                  </a:cubicBezTo>
                  <a:lnTo>
                    <a:pt x="458" y="458"/>
                  </a:lnTo>
                  <a:cubicBezTo>
                    <a:pt x="358" y="478"/>
                    <a:pt x="299" y="518"/>
                    <a:pt x="239" y="577"/>
                  </a:cubicBezTo>
                  <a:cubicBezTo>
                    <a:pt x="179" y="597"/>
                    <a:pt x="139" y="637"/>
                    <a:pt x="80" y="637"/>
                  </a:cubicBezTo>
                  <a:cubicBezTo>
                    <a:pt x="40" y="657"/>
                    <a:pt x="0" y="697"/>
                    <a:pt x="40" y="776"/>
                  </a:cubicBezTo>
                  <a:cubicBezTo>
                    <a:pt x="179" y="796"/>
                    <a:pt x="338" y="796"/>
                    <a:pt x="478" y="836"/>
                  </a:cubicBezTo>
                  <a:cubicBezTo>
                    <a:pt x="995" y="597"/>
                    <a:pt x="1592" y="538"/>
                    <a:pt x="1970" y="80"/>
                  </a:cubicBezTo>
                  <a:cubicBezTo>
                    <a:pt x="1930" y="40"/>
                    <a:pt x="1850" y="1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8410;p9">
              <a:extLst>
                <a:ext uri="{FF2B5EF4-FFF2-40B4-BE49-F238E27FC236}">
                  <a16:creationId xmlns:a16="http://schemas.microsoft.com/office/drawing/2014/main" id="{BFBA5C4A-02F6-4371-89FE-7EDB094FA671}"/>
                </a:ext>
              </a:extLst>
            </p:cNvPr>
            <p:cNvSpPr/>
            <p:nvPr/>
          </p:nvSpPr>
          <p:spPr>
            <a:xfrm>
              <a:off x="5253450" y="4648325"/>
              <a:ext cx="36825" cy="18000"/>
            </a:xfrm>
            <a:custGeom>
              <a:avLst/>
              <a:gdLst/>
              <a:ahLst/>
              <a:cxnLst/>
              <a:rect l="l" t="t" r="r" b="b"/>
              <a:pathLst>
                <a:path w="1473" h="720" extrusionOk="0">
                  <a:moveTo>
                    <a:pt x="1214" y="1"/>
                  </a:moveTo>
                  <a:cubicBezTo>
                    <a:pt x="1075" y="21"/>
                    <a:pt x="896" y="21"/>
                    <a:pt x="737" y="21"/>
                  </a:cubicBezTo>
                  <a:cubicBezTo>
                    <a:pt x="617" y="359"/>
                    <a:pt x="219" y="319"/>
                    <a:pt x="1" y="518"/>
                  </a:cubicBezTo>
                  <a:cubicBezTo>
                    <a:pt x="1" y="538"/>
                    <a:pt x="20" y="558"/>
                    <a:pt x="1" y="598"/>
                  </a:cubicBezTo>
                  <a:cubicBezTo>
                    <a:pt x="60" y="657"/>
                    <a:pt x="140" y="697"/>
                    <a:pt x="239" y="717"/>
                  </a:cubicBezTo>
                  <a:lnTo>
                    <a:pt x="518" y="717"/>
                  </a:lnTo>
                  <a:cubicBezTo>
                    <a:pt x="546" y="719"/>
                    <a:pt x="574" y="719"/>
                    <a:pt x="602" y="719"/>
                  </a:cubicBezTo>
                  <a:cubicBezTo>
                    <a:pt x="908" y="719"/>
                    <a:pt x="1194" y="619"/>
                    <a:pt x="1413" y="418"/>
                  </a:cubicBezTo>
                  <a:cubicBezTo>
                    <a:pt x="1473" y="339"/>
                    <a:pt x="1473" y="259"/>
                    <a:pt x="1413" y="200"/>
                  </a:cubicBezTo>
                  <a:lnTo>
                    <a:pt x="12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8411;p9">
              <a:extLst>
                <a:ext uri="{FF2B5EF4-FFF2-40B4-BE49-F238E27FC236}">
                  <a16:creationId xmlns:a16="http://schemas.microsoft.com/office/drawing/2014/main" id="{A86D84C2-8194-4739-8065-4E4FC49C110E}"/>
                </a:ext>
              </a:extLst>
            </p:cNvPr>
            <p:cNvSpPr/>
            <p:nvPr/>
          </p:nvSpPr>
          <p:spPr>
            <a:xfrm>
              <a:off x="5319100" y="4629925"/>
              <a:ext cx="44275" cy="17425"/>
            </a:xfrm>
            <a:custGeom>
              <a:avLst/>
              <a:gdLst/>
              <a:ahLst/>
              <a:cxnLst/>
              <a:rect l="l" t="t" r="r" b="b"/>
              <a:pathLst>
                <a:path w="1771" h="697" extrusionOk="0">
                  <a:moveTo>
                    <a:pt x="1771" y="1"/>
                  </a:moveTo>
                  <a:lnTo>
                    <a:pt x="1771" y="1"/>
                  </a:lnTo>
                  <a:cubicBezTo>
                    <a:pt x="1035" y="100"/>
                    <a:pt x="498" y="259"/>
                    <a:pt x="0" y="538"/>
                  </a:cubicBezTo>
                  <a:cubicBezTo>
                    <a:pt x="0" y="657"/>
                    <a:pt x="100" y="657"/>
                    <a:pt x="179" y="697"/>
                  </a:cubicBezTo>
                  <a:cubicBezTo>
                    <a:pt x="657" y="498"/>
                    <a:pt x="1194" y="478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8412;p9">
              <a:extLst>
                <a:ext uri="{FF2B5EF4-FFF2-40B4-BE49-F238E27FC236}">
                  <a16:creationId xmlns:a16="http://schemas.microsoft.com/office/drawing/2014/main" id="{48E3F0D2-E0F0-404B-B6EE-1379AE6DA165}"/>
                </a:ext>
              </a:extLst>
            </p:cNvPr>
            <p:cNvSpPr/>
            <p:nvPr/>
          </p:nvSpPr>
          <p:spPr>
            <a:xfrm>
              <a:off x="5281800" y="4643350"/>
              <a:ext cx="41800" cy="24250"/>
            </a:xfrm>
            <a:custGeom>
              <a:avLst/>
              <a:gdLst/>
              <a:ahLst/>
              <a:cxnLst/>
              <a:rect l="l" t="t" r="r" b="b"/>
              <a:pathLst>
                <a:path w="1672" h="970" extrusionOk="0">
                  <a:moveTo>
                    <a:pt x="1492" y="1"/>
                  </a:moveTo>
                  <a:cubicBezTo>
                    <a:pt x="1095" y="120"/>
                    <a:pt x="697" y="259"/>
                    <a:pt x="279" y="359"/>
                  </a:cubicBezTo>
                  <a:lnTo>
                    <a:pt x="279" y="518"/>
                  </a:lnTo>
                  <a:cubicBezTo>
                    <a:pt x="179" y="637"/>
                    <a:pt x="0" y="717"/>
                    <a:pt x="140" y="916"/>
                  </a:cubicBezTo>
                  <a:cubicBezTo>
                    <a:pt x="191" y="950"/>
                    <a:pt x="239" y="970"/>
                    <a:pt x="284" y="970"/>
                  </a:cubicBezTo>
                  <a:cubicBezTo>
                    <a:pt x="345" y="970"/>
                    <a:pt x="401" y="935"/>
                    <a:pt x="458" y="856"/>
                  </a:cubicBezTo>
                  <a:cubicBezTo>
                    <a:pt x="538" y="816"/>
                    <a:pt x="577" y="757"/>
                    <a:pt x="637" y="697"/>
                  </a:cubicBezTo>
                  <a:cubicBezTo>
                    <a:pt x="697" y="657"/>
                    <a:pt x="756" y="598"/>
                    <a:pt x="836" y="538"/>
                  </a:cubicBezTo>
                  <a:cubicBezTo>
                    <a:pt x="1055" y="319"/>
                    <a:pt x="1393" y="319"/>
                    <a:pt x="1671" y="160"/>
                  </a:cubicBezTo>
                  <a:lnTo>
                    <a:pt x="14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8413;p9">
              <a:extLst>
                <a:ext uri="{FF2B5EF4-FFF2-40B4-BE49-F238E27FC236}">
                  <a16:creationId xmlns:a16="http://schemas.microsoft.com/office/drawing/2014/main" id="{F04E0A76-CC89-4E49-A733-37090F8C1474}"/>
                </a:ext>
              </a:extLst>
            </p:cNvPr>
            <p:cNvSpPr/>
            <p:nvPr/>
          </p:nvSpPr>
          <p:spPr>
            <a:xfrm>
              <a:off x="5416075" y="4551850"/>
              <a:ext cx="30850" cy="17425"/>
            </a:xfrm>
            <a:custGeom>
              <a:avLst/>
              <a:gdLst/>
              <a:ahLst/>
              <a:cxnLst/>
              <a:rect l="l" t="t" r="r" b="b"/>
              <a:pathLst>
                <a:path w="1234" h="697" extrusionOk="0">
                  <a:moveTo>
                    <a:pt x="896" y="1"/>
                  </a:moveTo>
                  <a:cubicBezTo>
                    <a:pt x="577" y="199"/>
                    <a:pt x="100" y="199"/>
                    <a:pt x="0" y="697"/>
                  </a:cubicBezTo>
                  <a:cubicBezTo>
                    <a:pt x="438" y="577"/>
                    <a:pt x="896" y="538"/>
                    <a:pt x="1234" y="140"/>
                  </a:cubicBezTo>
                  <a:cubicBezTo>
                    <a:pt x="1154" y="80"/>
                    <a:pt x="995" y="100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8414;p9">
              <a:extLst>
                <a:ext uri="{FF2B5EF4-FFF2-40B4-BE49-F238E27FC236}">
                  <a16:creationId xmlns:a16="http://schemas.microsoft.com/office/drawing/2014/main" id="{A0260CAC-8A44-47B4-8682-AE8EE56D2A5B}"/>
                </a:ext>
              </a:extLst>
            </p:cNvPr>
            <p:cNvSpPr/>
            <p:nvPr/>
          </p:nvSpPr>
          <p:spPr>
            <a:xfrm>
              <a:off x="5204225" y="4616600"/>
              <a:ext cx="32850" cy="22800"/>
            </a:xfrm>
            <a:custGeom>
              <a:avLst/>
              <a:gdLst/>
              <a:ahLst/>
              <a:cxnLst/>
              <a:rect l="l" t="t" r="r" b="b"/>
              <a:pathLst>
                <a:path w="1314" h="912" extrusionOk="0">
                  <a:moveTo>
                    <a:pt x="1163" y="0"/>
                  </a:moveTo>
                  <a:cubicBezTo>
                    <a:pt x="1104" y="0"/>
                    <a:pt x="1033" y="25"/>
                    <a:pt x="955" y="56"/>
                  </a:cubicBezTo>
                  <a:cubicBezTo>
                    <a:pt x="875" y="96"/>
                    <a:pt x="816" y="96"/>
                    <a:pt x="776" y="96"/>
                  </a:cubicBezTo>
                  <a:cubicBezTo>
                    <a:pt x="677" y="176"/>
                    <a:pt x="498" y="136"/>
                    <a:pt x="398" y="235"/>
                  </a:cubicBezTo>
                  <a:cubicBezTo>
                    <a:pt x="299" y="335"/>
                    <a:pt x="159" y="315"/>
                    <a:pt x="60" y="414"/>
                  </a:cubicBezTo>
                  <a:cubicBezTo>
                    <a:pt x="0" y="434"/>
                    <a:pt x="0" y="494"/>
                    <a:pt x="20" y="534"/>
                  </a:cubicBezTo>
                  <a:cubicBezTo>
                    <a:pt x="179" y="613"/>
                    <a:pt x="219" y="733"/>
                    <a:pt x="219" y="912"/>
                  </a:cubicBezTo>
                  <a:cubicBezTo>
                    <a:pt x="596" y="742"/>
                    <a:pt x="777" y="251"/>
                    <a:pt x="1235" y="251"/>
                  </a:cubicBezTo>
                  <a:cubicBezTo>
                    <a:pt x="1260" y="251"/>
                    <a:pt x="1286" y="252"/>
                    <a:pt x="1313" y="255"/>
                  </a:cubicBezTo>
                  <a:cubicBezTo>
                    <a:pt x="1313" y="61"/>
                    <a:pt x="1254" y="0"/>
                    <a:pt x="1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8415;p9">
              <a:extLst>
                <a:ext uri="{FF2B5EF4-FFF2-40B4-BE49-F238E27FC236}">
                  <a16:creationId xmlns:a16="http://schemas.microsoft.com/office/drawing/2014/main" id="{9B34821F-9174-482A-8DFF-744B873E5539}"/>
                </a:ext>
              </a:extLst>
            </p:cNvPr>
            <p:cNvSpPr/>
            <p:nvPr/>
          </p:nvSpPr>
          <p:spPr>
            <a:xfrm>
              <a:off x="5198750" y="4569750"/>
              <a:ext cx="17925" cy="12950"/>
            </a:xfrm>
            <a:custGeom>
              <a:avLst/>
              <a:gdLst/>
              <a:ahLst/>
              <a:cxnLst/>
              <a:rect l="l" t="t" r="r" b="b"/>
              <a:pathLst>
                <a:path w="717" h="518" extrusionOk="0">
                  <a:moveTo>
                    <a:pt x="478" y="1"/>
                  </a:moveTo>
                  <a:cubicBezTo>
                    <a:pt x="339" y="60"/>
                    <a:pt x="219" y="100"/>
                    <a:pt x="100" y="180"/>
                  </a:cubicBezTo>
                  <a:cubicBezTo>
                    <a:pt x="0" y="399"/>
                    <a:pt x="0" y="518"/>
                    <a:pt x="299" y="518"/>
                  </a:cubicBezTo>
                  <a:cubicBezTo>
                    <a:pt x="717" y="478"/>
                    <a:pt x="577" y="219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8416;p9">
              <a:extLst>
                <a:ext uri="{FF2B5EF4-FFF2-40B4-BE49-F238E27FC236}">
                  <a16:creationId xmlns:a16="http://schemas.microsoft.com/office/drawing/2014/main" id="{E15D1844-F64B-4DF7-824A-D82391ACF0EE}"/>
                </a:ext>
              </a:extLst>
            </p:cNvPr>
            <p:cNvSpPr/>
            <p:nvPr/>
          </p:nvSpPr>
          <p:spPr>
            <a:xfrm>
              <a:off x="5423525" y="4610550"/>
              <a:ext cx="16450" cy="7325"/>
            </a:xfrm>
            <a:custGeom>
              <a:avLst/>
              <a:gdLst/>
              <a:ahLst/>
              <a:cxnLst/>
              <a:rect l="l" t="t" r="r" b="b"/>
              <a:pathLst>
                <a:path w="658" h="293" extrusionOk="0">
                  <a:moveTo>
                    <a:pt x="401" y="1"/>
                  </a:moveTo>
                  <a:cubicBezTo>
                    <a:pt x="239" y="1"/>
                    <a:pt x="187" y="53"/>
                    <a:pt x="1" y="239"/>
                  </a:cubicBezTo>
                  <a:cubicBezTo>
                    <a:pt x="95" y="272"/>
                    <a:pt x="183" y="292"/>
                    <a:pt x="264" y="292"/>
                  </a:cubicBezTo>
                  <a:cubicBezTo>
                    <a:pt x="421" y="292"/>
                    <a:pt x="552" y="217"/>
                    <a:pt x="657" y="20"/>
                  </a:cubicBezTo>
                  <a:cubicBezTo>
                    <a:pt x="545" y="9"/>
                    <a:pt x="465" y="1"/>
                    <a:pt x="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8417;p9">
              <a:extLst>
                <a:ext uri="{FF2B5EF4-FFF2-40B4-BE49-F238E27FC236}">
                  <a16:creationId xmlns:a16="http://schemas.microsoft.com/office/drawing/2014/main" id="{C16059A7-96B7-4DEC-A99D-7037F0082D88}"/>
                </a:ext>
              </a:extLst>
            </p:cNvPr>
            <p:cNvSpPr/>
            <p:nvPr/>
          </p:nvSpPr>
          <p:spPr>
            <a:xfrm>
              <a:off x="5227100" y="4612525"/>
              <a:ext cx="21900" cy="9475"/>
            </a:xfrm>
            <a:custGeom>
              <a:avLst/>
              <a:gdLst/>
              <a:ahLst/>
              <a:cxnLst/>
              <a:rect l="l" t="t" r="r" b="b"/>
              <a:pathLst>
                <a:path w="876" h="379" extrusionOk="0">
                  <a:moveTo>
                    <a:pt x="876" y="0"/>
                  </a:moveTo>
                  <a:lnTo>
                    <a:pt x="876" y="0"/>
                  </a:lnTo>
                  <a:cubicBezTo>
                    <a:pt x="818" y="12"/>
                    <a:pt x="761" y="15"/>
                    <a:pt x="703" y="15"/>
                  </a:cubicBezTo>
                  <a:cubicBezTo>
                    <a:pt x="617" y="15"/>
                    <a:pt x="530" y="8"/>
                    <a:pt x="445" y="8"/>
                  </a:cubicBezTo>
                  <a:cubicBezTo>
                    <a:pt x="288" y="8"/>
                    <a:pt x="136" y="33"/>
                    <a:pt x="0" y="179"/>
                  </a:cubicBezTo>
                  <a:cubicBezTo>
                    <a:pt x="159" y="199"/>
                    <a:pt x="299" y="199"/>
                    <a:pt x="378" y="378"/>
                  </a:cubicBezTo>
                  <a:cubicBezTo>
                    <a:pt x="637" y="378"/>
                    <a:pt x="796" y="25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8418;p9">
              <a:extLst>
                <a:ext uri="{FF2B5EF4-FFF2-40B4-BE49-F238E27FC236}">
                  <a16:creationId xmlns:a16="http://schemas.microsoft.com/office/drawing/2014/main" id="{9D170A13-69D5-4E4F-AAD8-A1ED165FC0CB}"/>
                </a:ext>
              </a:extLst>
            </p:cNvPr>
            <p:cNvSpPr/>
            <p:nvPr/>
          </p:nvSpPr>
          <p:spPr>
            <a:xfrm>
              <a:off x="5197250" y="4639375"/>
              <a:ext cx="16950" cy="12425"/>
            </a:xfrm>
            <a:custGeom>
              <a:avLst/>
              <a:gdLst/>
              <a:ahLst/>
              <a:cxnLst/>
              <a:rect l="l" t="t" r="r" b="b"/>
              <a:pathLst>
                <a:path w="678" h="497" extrusionOk="0">
                  <a:moveTo>
                    <a:pt x="416" y="0"/>
                  </a:moveTo>
                  <a:cubicBezTo>
                    <a:pt x="274" y="0"/>
                    <a:pt x="117" y="14"/>
                    <a:pt x="1" y="180"/>
                  </a:cubicBezTo>
                  <a:cubicBezTo>
                    <a:pt x="183" y="210"/>
                    <a:pt x="284" y="496"/>
                    <a:pt x="473" y="496"/>
                  </a:cubicBezTo>
                  <a:cubicBezTo>
                    <a:pt x="531" y="496"/>
                    <a:pt x="597" y="469"/>
                    <a:pt x="677" y="399"/>
                  </a:cubicBezTo>
                  <a:cubicBezTo>
                    <a:pt x="538" y="299"/>
                    <a:pt x="478" y="160"/>
                    <a:pt x="498" y="1"/>
                  </a:cubicBezTo>
                  <a:cubicBezTo>
                    <a:pt x="471" y="1"/>
                    <a:pt x="444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8419;p9">
              <a:extLst>
                <a:ext uri="{FF2B5EF4-FFF2-40B4-BE49-F238E27FC236}">
                  <a16:creationId xmlns:a16="http://schemas.microsoft.com/office/drawing/2014/main" id="{2270034A-F589-49CF-A87C-F0D5E1174472}"/>
                </a:ext>
              </a:extLst>
            </p:cNvPr>
            <p:cNvSpPr/>
            <p:nvPr/>
          </p:nvSpPr>
          <p:spPr>
            <a:xfrm>
              <a:off x="5208700" y="4701050"/>
              <a:ext cx="23400" cy="12950"/>
            </a:xfrm>
            <a:custGeom>
              <a:avLst/>
              <a:gdLst/>
              <a:ahLst/>
              <a:cxnLst/>
              <a:rect l="l" t="t" r="r" b="b"/>
              <a:pathLst>
                <a:path w="936" h="518" extrusionOk="0">
                  <a:moveTo>
                    <a:pt x="418" y="0"/>
                  </a:moveTo>
                  <a:cubicBezTo>
                    <a:pt x="239" y="0"/>
                    <a:pt x="179" y="100"/>
                    <a:pt x="40" y="179"/>
                  </a:cubicBezTo>
                  <a:cubicBezTo>
                    <a:pt x="0" y="418"/>
                    <a:pt x="199" y="478"/>
                    <a:pt x="338" y="518"/>
                  </a:cubicBezTo>
                  <a:lnTo>
                    <a:pt x="597" y="518"/>
                  </a:lnTo>
                  <a:cubicBezTo>
                    <a:pt x="716" y="498"/>
                    <a:pt x="836" y="418"/>
                    <a:pt x="915" y="319"/>
                  </a:cubicBezTo>
                  <a:cubicBezTo>
                    <a:pt x="915" y="279"/>
                    <a:pt x="935" y="219"/>
                    <a:pt x="935" y="179"/>
                  </a:cubicBezTo>
                  <a:cubicBezTo>
                    <a:pt x="776" y="140"/>
                    <a:pt x="537" y="21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8420;p9">
              <a:extLst>
                <a:ext uri="{FF2B5EF4-FFF2-40B4-BE49-F238E27FC236}">
                  <a16:creationId xmlns:a16="http://schemas.microsoft.com/office/drawing/2014/main" id="{188F4BAB-ED34-4228-934F-17D057765B6B}"/>
                </a:ext>
              </a:extLst>
            </p:cNvPr>
            <p:cNvSpPr/>
            <p:nvPr/>
          </p:nvSpPr>
          <p:spPr>
            <a:xfrm>
              <a:off x="5261400" y="4671000"/>
              <a:ext cx="19425" cy="11175"/>
            </a:xfrm>
            <a:custGeom>
              <a:avLst/>
              <a:gdLst/>
              <a:ahLst/>
              <a:cxnLst/>
              <a:rect l="l" t="t" r="r" b="b"/>
              <a:pathLst>
                <a:path w="777" h="447" extrusionOk="0">
                  <a:moveTo>
                    <a:pt x="482" y="1"/>
                  </a:moveTo>
                  <a:cubicBezTo>
                    <a:pt x="453" y="1"/>
                    <a:pt x="425" y="3"/>
                    <a:pt x="399" y="9"/>
                  </a:cubicBezTo>
                  <a:cubicBezTo>
                    <a:pt x="319" y="29"/>
                    <a:pt x="279" y="88"/>
                    <a:pt x="220" y="128"/>
                  </a:cubicBezTo>
                  <a:cubicBezTo>
                    <a:pt x="120" y="228"/>
                    <a:pt x="1" y="307"/>
                    <a:pt x="1" y="446"/>
                  </a:cubicBezTo>
                  <a:cubicBezTo>
                    <a:pt x="279" y="387"/>
                    <a:pt x="558" y="347"/>
                    <a:pt x="777" y="148"/>
                  </a:cubicBezTo>
                  <a:cubicBezTo>
                    <a:pt x="757" y="108"/>
                    <a:pt x="717" y="88"/>
                    <a:pt x="697" y="49"/>
                  </a:cubicBezTo>
                  <a:cubicBezTo>
                    <a:pt x="639" y="19"/>
                    <a:pt x="559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8421;p9">
              <a:extLst>
                <a:ext uri="{FF2B5EF4-FFF2-40B4-BE49-F238E27FC236}">
                  <a16:creationId xmlns:a16="http://schemas.microsoft.com/office/drawing/2014/main" id="{C8E702DB-E00C-45D2-9454-B92D70C75E79}"/>
                </a:ext>
              </a:extLst>
            </p:cNvPr>
            <p:cNvSpPr/>
            <p:nvPr/>
          </p:nvSpPr>
          <p:spPr>
            <a:xfrm>
              <a:off x="5280300" y="4634900"/>
              <a:ext cx="12950" cy="13450"/>
            </a:xfrm>
            <a:custGeom>
              <a:avLst/>
              <a:gdLst/>
              <a:ahLst/>
              <a:cxnLst/>
              <a:rect l="l" t="t" r="r" b="b"/>
              <a:pathLst>
                <a:path w="518" h="53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20" y="60"/>
                    <a:pt x="1" y="160"/>
                    <a:pt x="160" y="538"/>
                  </a:cubicBezTo>
                  <a:cubicBezTo>
                    <a:pt x="359" y="438"/>
                    <a:pt x="419" y="18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8422;p9">
              <a:extLst>
                <a:ext uri="{FF2B5EF4-FFF2-40B4-BE49-F238E27FC236}">
                  <a16:creationId xmlns:a16="http://schemas.microsoft.com/office/drawing/2014/main" id="{89FEAFAF-BFE5-4E01-B557-73B3787EF7B0}"/>
                </a:ext>
              </a:extLst>
            </p:cNvPr>
            <p:cNvSpPr/>
            <p:nvPr/>
          </p:nvSpPr>
          <p:spPr>
            <a:xfrm>
              <a:off x="5165925" y="4586675"/>
              <a:ext cx="12450" cy="7925"/>
            </a:xfrm>
            <a:custGeom>
              <a:avLst/>
              <a:gdLst/>
              <a:ahLst/>
              <a:cxnLst/>
              <a:rect l="l" t="t" r="r" b="b"/>
              <a:pathLst>
                <a:path w="498" h="317" extrusionOk="0">
                  <a:moveTo>
                    <a:pt x="0" y="0"/>
                  </a:moveTo>
                  <a:cubicBezTo>
                    <a:pt x="17" y="151"/>
                    <a:pt x="20" y="316"/>
                    <a:pt x="164" y="316"/>
                  </a:cubicBezTo>
                  <a:cubicBezTo>
                    <a:pt x="190" y="316"/>
                    <a:pt x="222" y="311"/>
                    <a:pt x="259" y="298"/>
                  </a:cubicBezTo>
                  <a:cubicBezTo>
                    <a:pt x="418" y="279"/>
                    <a:pt x="49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8423;p9">
              <a:extLst>
                <a:ext uri="{FF2B5EF4-FFF2-40B4-BE49-F238E27FC236}">
                  <a16:creationId xmlns:a16="http://schemas.microsoft.com/office/drawing/2014/main" id="{43EE890B-882A-4E17-B556-D8ECD87DFDAA}"/>
                </a:ext>
              </a:extLst>
            </p:cNvPr>
            <p:cNvSpPr/>
            <p:nvPr/>
          </p:nvSpPr>
          <p:spPr>
            <a:xfrm>
              <a:off x="5313625" y="4669725"/>
              <a:ext cx="15450" cy="5050"/>
            </a:xfrm>
            <a:custGeom>
              <a:avLst/>
              <a:gdLst/>
              <a:ahLst/>
              <a:cxnLst/>
              <a:rect l="l" t="t" r="r" b="b"/>
              <a:pathLst>
                <a:path w="618" h="202" extrusionOk="0">
                  <a:moveTo>
                    <a:pt x="398" y="0"/>
                  </a:moveTo>
                  <a:cubicBezTo>
                    <a:pt x="299" y="0"/>
                    <a:pt x="180" y="40"/>
                    <a:pt x="80" y="40"/>
                  </a:cubicBezTo>
                  <a:lnTo>
                    <a:pt x="20" y="80"/>
                  </a:lnTo>
                  <a:cubicBezTo>
                    <a:pt x="1" y="100"/>
                    <a:pt x="1" y="139"/>
                    <a:pt x="60" y="179"/>
                  </a:cubicBezTo>
                  <a:cubicBezTo>
                    <a:pt x="120" y="199"/>
                    <a:pt x="180" y="199"/>
                    <a:pt x="259" y="199"/>
                  </a:cubicBezTo>
                  <a:cubicBezTo>
                    <a:pt x="274" y="196"/>
                    <a:pt x="290" y="196"/>
                    <a:pt x="306" y="196"/>
                  </a:cubicBezTo>
                  <a:cubicBezTo>
                    <a:pt x="347" y="196"/>
                    <a:pt x="389" y="202"/>
                    <a:pt x="431" y="202"/>
                  </a:cubicBezTo>
                  <a:cubicBezTo>
                    <a:pt x="498" y="202"/>
                    <a:pt x="564" y="185"/>
                    <a:pt x="617" y="100"/>
                  </a:cubicBezTo>
                  <a:cubicBezTo>
                    <a:pt x="558" y="80"/>
                    <a:pt x="478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8424;p9">
              <a:extLst>
                <a:ext uri="{FF2B5EF4-FFF2-40B4-BE49-F238E27FC236}">
                  <a16:creationId xmlns:a16="http://schemas.microsoft.com/office/drawing/2014/main" id="{4FA51C50-ED02-4A85-A31C-15F3096665C9}"/>
                </a:ext>
              </a:extLst>
            </p:cNvPr>
            <p:cNvSpPr/>
            <p:nvPr/>
          </p:nvSpPr>
          <p:spPr>
            <a:xfrm>
              <a:off x="5278325" y="4665725"/>
              <a:ext cx="14925" cy="9975"/>
            </a:xfrm>
            <a:custGeom>
              <a:avLst/>
              <a:gdLst/>
              <a:ahLst/>
              <a:cxnLst/>
              <a:rect l="l" t="t" r="r" b="b"/>
              <a:pathLst>
                <a:path w="597" h="399" extrusionOk="0">
                  <a:moveTo>
                    <a:pt x="597" y="1"/>
                  </a:moveTo>
                  <a:cubicBezTo>
                    <a:pt x="478" y="1"/>
                    <a:pt x="378" y="21"/>
                    <a:pt x="239" y="21"/>
                  </a:cubicBezTo>
                  <a:cubicBezTo>
                    <a:pt x="219" y="21"/>
                    <a:pt x="199" y="41"/>
                    <a:pt x="139" y="61"/>
                  </a:cubicBezTo>
                  <a:cubicBezTo>
                    <a:pt x="80" y="140"/>
                    <a:pt x="0" y="240"/>
                    <a:pt x="80" y="359"/>
                  </a:cubicBezTo>
                  <a:lnTo>
                    <a:pt x="100" y="399"/>
                  </a:lnTo>
                  <a:cubicBezTo>
                    <a:pt x="338" y="339"/>
                    <a:pt x="517" y="24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8425;p9">
              <a:extLst>
                <a:ext uri="{FF2B5EF4-FFF2-40B4-BE49-F238E27FC236}">
                  <a16:creationId xmlns:a16="http://schemas.microsoft.com/office/drawing/2014/main" id="{F4B1948E-7AF9-45CA-957A-F0EEF453773B}"/>
                </a:ext>
              </a:extLst>
            </p:cNvPr>
            <p:cNvSpPr/>
            <p:nvPr/>
          </p:nvSpPr>
          <p:spPr>
            <a:xfrm>
              <a:off x="5407125" y="456925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120" y="1"/>
                  </a:moveTo>
                  <a:cubicBezTo>
                    <a:pt x="60" y="1"/>
                    <a:pt x="0" y="41"/>
                    <a:pt x="0" y="80"/>
                  </a:cubicBezTo>
                  <a:cubicBezTo>
                    <a:pt x="13" y="141"/>
                    <a:pt x="55" y="165"/>
                    <a:pt x="104" y="165"/>
                  </a:cubicBezTo>
                  <a:cubicBezTo>
                    <a:pt x="135" y="165"/>
                    <a:pt x="169" y="155"/>
                    <a:pt x="199" y="140"/>
                  </a:cubicBezTo>
                  <a:cubicBezTo>
                    <a:pt x="239" y="120"/>
                    <a:pt x="319" y="4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8426;p9">
              <a:extLst>
                <a:ext uri="{FF2B5EF4-FFF2-40B4-BE49-F238E27FC236}">
                  <a16:creationId xmlns:a16="http://schemas.microsoft.com/office/drawing/2014/main" id="{DF475F2A-4E1A-46DC-80D8-A43EC5D559DB}"/>
                </a:ext>
              </a:extLst>
            </p:cNvPr>
            <p:cNvSpPr/>
            <p:nvPr/>
          </p:nvSpPr>
          <p:spPr>
            <a:xfrm>
              <a:off x="5438450" y="4552125"/>
              <a:ext cx="8475" cy="4225"/>
            </a:xfrm>
            <a:custGeom>
              <a:avLst/>
              <a:gdLst/>
              <a:ahLst/>
              <a:cxnLst/>
              <a:rect l="l" t="t" r="r" b="b"/>
              <a:pathLst>
                <a:path w="339" h="169" extrusionOk="0">
                  <a:moveTo>
                    <a:pt x="104" y="1"/>
                  </a:moveTo>
                  <a:cubicBezTo>
                    <a:pt x="70" y="1"/>
                    <a:pt x="35" y="4"/>
                    <a:pt x="1" y="9"/>
                  </a:cubicBezTo>
                  <a:cubicBezTo>
                    <a:pt x="60" y="129"/>
                    <a:pt x="200" y="169"/>
                    <a:pt x="339" y="169"/>
                  </a:cubicBezTo>
                  <a:cubicBezTo>
                    <a:pt x="294" y="34"/>
                    <a:pt x="205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8427;p9">
              <a:extLst>
                <a:ext uri="{FF2B5EF4-FFF2-40B4-BE49-F238E27FC236}">
                  <a16:creationId xmlns:a16="http://schemas.microsoft.com/office/drawing/2014/main" id="{27DCE82D-3890-4E96-8F48-7937E9906F45}"/>
                </a:ext>
              </a:extLst>
            </p:cNvPr>
            <p:cNvSpPr/>
            <p:nvPr/>
          </p:nvSpPr>
          <p:spPr>
            <a:xfrm>
              <a:off x="5249475" y="4609800"/>
              <a:ext cx="5575" cy="3750"/>
            </a:xfrm>
            <a:custGeom>
              <a:avLst/>
              <a:gdLst/>
              <a:ahLst/>
              <a:cxnLst/>
              <a:rect l="l" t="t" r="r" b="b"/>
              <a:pathLst>
                <a:path w="223" h="150" extrusionOk="0">
                  <a:moveTo>
                    <a:pt x="165" y="1"/>
                  </a:moveTo>
                  <a:cubicBezTo>
                    <a:pt x="129" y="1"/>
                    <a:pt x="51" y="82"/>
                    <a:pt x="0" y="149"/>
                  </a:cubicBezTo>
                  <a:cubicBezTo>
                    <a:pt x="16" y="134"/>
                    <a:pt x="41" y="130"/>
                    <a:pt x="68" y="130"/>
                  </a:cubicBezTo>
                  <a:cubicBezTo>
                    <a:pt x="89" y="130"/>
                    <a:pt x="110" y="132"/>
                    <a:pt x="130" y="132"/>
                  </a:cubicBezTo>
                  <a:cubicBezTo>
                    <a:pt x="184" y="132"/>
                    <a:pt x="223" y="118"/>
                    <a:pt x="179" y="10"/>
                  </a:cubicBezTo>
                  <a:cubicBezTo>
                    <a:pt x="176" y="4"/>
                    <a:pt x="171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8428;p9">
              <a:extLst>
                <a:ext uri="{FF2B5EF4-FFF2-40B4-BE49-F238E27FC236}">
                  <a16:creationId xmlns:a16="http://schemas.microsoft.com/office/drawing/2014/main" id="{D113B634-5A2E-4A24-A47A-C305F34E5477}"/>
                </a:ext>
              </a:extLst>
            </p:cNvPr>
            <p:cNvSpPr/>
            <p:nvPr/>
          </p:nvSpPr>
          <p:spPr>
            <a:xfrm>
              <a:off x="5306675" y="4670700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358" y="1"/>
                  </a:moveTo>
                  <a:cubicBezTo>
                    <a:pt x="199" y="1"/>
                    <a:pt x="80" y="21"/>
                    <a:pt x="0" y="140"/>
                  </a:cubicBezTo>
                  <a:lnTo>
                    <a:pt x="338" y="140"/>
                  </a:lnTo>
                  <a:cubicBezTo>
                    <a:pt x="338" y="100"/>
                    <a:pt x="358" y="4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8429;p9">
              <a:extLst>
                <a:ext uri="{FF2B5EF4-FFF2-40B4-BE49-F238E27FC236}">
                  <a16:creationId xmlns:a16="http://schemas.microsoft.com/office/drawing/2014/main" id="{A3755F04-4357-43FD-9627-6FA4B7F0FFD8}"/>
                </a:ext>
              </a:extLst>
            </p:cNvPr>
            <p:cNvSpPr/>
            <p:nvPr/>
          </p:nvSpPr>
          <p:spPr>
            <a:xfrm>
              <a:off x="5205700" y="462197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0"/>
                  </a:moveTo>
                  <a:cubicBezTo>
                    <a:pt x="200" y="0"/>
                    <a:pt x="61" y="20"/>
                    <a:pt x="1" y="179"/>
                  </a:cubicBezTo>
                  <a:cubicBezTo>
                    <a:pt x="140" y="179"/>
                    <a:pt x="259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8430;p9">
              <a:extLst>
                <a:ext uri="{FF2B5EF4-FFF2-40B4-BE49-F238E27FC236}">
                  <a16:creationId xmlns:a16="http://schemas.microsoft.com/office/drawing/2014/main" id="{A714054A-562F-4F5F-A2D8-52057B28A047}"/>
                </a:ext>
              </a:extLst>
            </p:cNvPr>
            <p:cNvSpPr/>
            <p:nvPr/>
          </p:nvSpPr>
          <p:spPr>
            <a:xfrm>
              <a:off x="5196750" y="46264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80" y="20"/>
                    <a:pt x="1" y="140"/>
                  </a:cubicBezTo>
                  <a:cubicBezTo>
                    <a:pt x="100" y="140"/>
                    <a:pt x="220" y="120"/>
                    <a:pt x="319" y="120"/>
                  </a:cubicBezTo>
                  <a:cubicBezTo>
                    <a:pt x="319" y="100"/>
                    <a:pt x="359" y="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8431;p9">
              <a:extLst>
                <a:ext uri="{FF2B5EF4-FFF2-40B4-BE49-F238E27FC236}">
                  <a16:creationId xmlns:a16="http://schemas.microsoft.com/office/drawing/2014/main" id="{11337631-977B-41C8-98BF-4BC4C1E38DD7}"/>
                </a:ext>
              </a:extLst>
            </p:cNvPr>
            <p:cNvSpPr/>
            <p:nvPr/>
          </p:nvSpPr>
          <p:spPr>
            <a:xfrm>
              <a:off x="5214175" y="4617500"/>
              <a:ext cx="9450" cy="4125"/>
            </a:xfrm>
            <a:custGeom>
              <a:avLst/>
              <a:gdLst/>
              <a:ahLst/>
              <a:cxnLst/>
              <a:rect l="l" t="t" r="r" b="b"/>
              <a:pathLst>
                <a:path w="378" h="165" extrusionOk="0">
                  <a:moveTo>
                    <a:pt x="378" y="0"/>
                  </a:moveTo>
                  <a:cubicBezTo>
                    <a:pt x="219" y="0"/>
                    <a:pt x="100" y="40"/>
                    <a:pt x="0" y="160"/>
                  </a:cubicBezTo>
                  <a:cubicBezTo>
                    <a:pt x="25" y="163"/>
                    <a:pt x="50" y="164"/>
                    <a:pt x="74" y="164"/>
                  </a:cubicBezTo>
                  <a:cubicBezTo>
                    <a:pt x="202" y="164"/>
                    <a:pt x="311" y="118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8432;p9">
              <a:extLst>
                <a:ext uri="{FF2B5EF4-FFF2-40B4-BE49-F238E27FC236}">
                  <a16:creationId xmlns:a16="http://schemas.microsoft.com/office/drawing/2014/main" id="{4C40F61F-F60E-4AB7-B1C5-16A558B5A207}"/>
                </a:ext>
              </a:extLst>
            </p:cNvPr>
            <p:cNvSpPr/>
            <p:nvPr/>
          </p:nvSpPr>
          <p:spPr>
            <a:xfrm>
              <a:off x="5240525" y="4687750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238" y="1"/>
                  </a:moveTo>
                  <a:cubicBezTo>
                    <a:pt x="136" y="1"/>
                    <a:pt x="46" y="49"/>
                    <a:pt x="0" y="154"/>
                  </a:cubicBezTo>
                  <a:cubicBezTo>
                    <a:pt x="29" y="159"/>
                    <a:pt x="57" y="161"/>
                    <a:pt x="84" y="161"/>
                  </a:cubicBezTo>
                  <a:cubicBezTo>
                    <a:pt x="187" y="161"/>
                    <a:pt x="275" y="126"/>
                    <a:pt x="339" y="15"/>
                  </a:cubicBezTo>
                  <a:cubicBezTo>
                    <a:pt x="305" y="5"/>
                    <a:pt x="271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8433;p9">
              <a:extLst>
                <a:ext uri="{FF2B5EF4-FFF2-40B4-BE49-F238E27FC236}">
                  <a16:creationId xmlns:a16="http://schemas.microsoft.com/office/drawing/2014/main" id="{9E146DA4-D317-4F8E-B0D2-68BB6C53229D}"/>
                </a:ext>
              </a:extLst>
            </p:cNvPr>
            <p:cNvSpPr/>
            <p:nvPr/>
          </p:nvSpPr>
          <p:spPr>
            <a:xfrm>
              <a:off x="5232075" y="459512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99" y="40"/>
                    <a:pt x="80" y="80"/>
                    <a:pt x="0" y="199"/>
                  </a:cubicBezTo>
                  <a:cubicBezTo>
                    <a:pt x="159" y="199"/>
                    <a:pt x="279" y="15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8434;p9">
              <a:extLst>
                <a:ext uri="{FF2B5EF4-FFF2-40B4-BE49-F238E27FC236}">
                  <a16:creationId xmlns:a16="http://schemas.microsoft.com/office/drawing/2014/main" id="{6FF5D5F4-7462-47C1-A8B6-55ABD8D00393}"/>
                </a:ext>
              </a:extLst>
            </p:cNvPr>
            <p:cNvSpPr/>
            <p:nvPr/>
          </p:nvSpPr>
          <p:spPr>
            <a:xfrm>
              <a:off x="5252950" y="4682150"/>
              <a:ext cx="8475" cy="5350"/>
            </a:xfrm>
            <a:custGeom>
              <a:avLst/>
              <a:gdLst/>
              <a:ahLst/>
              <a:cxnLst/>
              <a:rect l="l" t="t" r="r" b="b"/>
              <a:pathLst>
                <a:path w="339" h="214" extrusionOk="0">
                  <a:moveTo>
                    <a:pt x="339" y="0"/>
                  </a:moveTo>
                  <a:cubicBezTo>
                    <a:pt x="200" y="0"/>
                    <a:pt x="60" y="80"/>
                    <a:pt x="1" y="199"/>
                  </a:cubicBezTo>
                  <a:cubicBezTo>
                    <a:pt x="36" y="208"/>
                    <a:pt x="72" y="213"/>
                    <a:pt x="106" y="213"/>
                  </a:cubicBezTo>
                  <a:cubicBezTo>
                    <a:pt x="224" y="213"/>
                    <a:pt x="323" y="155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8435;p9">
              <a:extLst>
                <a:ext uri="{FF2B5EF4-FFF2-40B4-BE49-F238E27FC236}">
                  <a16:creationId xmlns:a16="http://schemas.microsoft.com/office/drawing/2014/main" id="{85093D09-6094-4A7C-B9A8-C8EE53CDD062}"/>
                </a:ext>
              </a:extLst>
            </p:cNvPr>
            <p:cNvSpPr/>
            <p:nvPr/>
          </p:nvSpPr>
          <p:spPr>
            <a:xfrm>
              <a:off x="5231575" y="4691600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358" y="0"/>
                  </a:moveTo>
                  <a:cubicBezTo>
                    <a:pt x="259" y="0"/>
                    <a:pt x="120" y="20"/>
                    <a:pt x="20" y="20"/>
                  </a:cubicBezTo>
                  <a:cubicBezTo>
                    <a:pt x="20" y="80"/>
                    <a:pt x="20" y="160"/>
                    <a:pt x="0" y="179"/>
                  </a:cubicBezTo>
                  <a:cubicBezTo>
                    <a:pt x="25" y="183"/>
                    <a:pt x="49" y="184"/>
                    <a:pt x="71" y="184"/>
                  </a:cubicBezTo>
                  <a:cubicBezTo>
                    <a:pt x="195" y="184"/>
                    <a:pt x="291" y="135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8436;p9">
              <a:extLst>
                <a:ext uri="{FF2B5EF4-FFF2-40B4-BE49-F238E27FC236}">
                  <a16:creationId xmlns:a16="http://schemas.microsoft.com/office/drawing/2014/main" id="{EBF2740F-AD7F-4E37-984E-19D546BEB406}"/>
                </a:ext>
              </a:extLst>
            </p:cNvPr>
            <p:cNvSpPr/>
            <p:nvPr/>
          </p:nvSpPr>
          <p:spPr>
            <a:xfrm>
              <a:off x="5253450" y="4692100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9" y="0"/>
                  </a:moveTo>
                  <a:cubicBezTo>
                    <a:pt x="219" y="0"/>
                    <a:pt x="100" y="40"/>
                    <a:pt x="1" y="159"/>
                  </a:cubicBezTo>
                  <a:cubicBezTo>
                    <a:pt x="140" y="159"/>
                    <a:pt x="279" y="14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8437;p9">
              <a:extLst>
                <a:ext uri="{FF2B5EF4-FFF2-40B4-BE49-F238E27FC236}">
                  <a16:creationId xmlns:a16="http://schemas.microsoft.com/office/drawing/2014/main" id="{9CD6F50B-AC94-4A67-B30E-BB47F9D0443D}"/>
                </a:ext>
              </a:extLst>
            </p:cNvPr>
            <p:cNvSpPr/>
            <p:nvPr/>
          </p:nvSpPr>
          <p:spPr>
            <a:xfrm>
              <a:off x="5223125" y="4696075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358" y="0"/>
                  </a:moveTo>
                  <a:cubicBezTo>
                    <a:pt x="219" y="0"/>
                    <a:pt x="60" y="20"/>
                    <a:pt x="0" y="179"/>
                  </a:cubicBezTo>
                  <a:cubicBezTo>
                    <a:pt x="27" y="183"/>
                    <a:pt x="53" y="186"/>
                    <a:pt x="79" y="186"/>
                  </a:cubicBezTo>
                  <a:cubicBezTo>
                    <a:pt x="185" y="186"/>
                    <a:pt x="278" y="145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8438;p9">
              <a:extLst>
                <a:ext uri="{FF2B5EF4-FFF2-40B4-BE49-F238E27FC236}">
                  <a16:creationId xmlns:a16="http://schemas.microsoft.com/office/drawing/2014/main" id="{B57D434E-68F3-4067-A1F4-467E343FF25A}"/>
                </a:ext>
              </a:extLst>
            </p:cNvPr>
            <p:cNvSpPr/>
            <p:nvPr/>
          </p:nvSpPr>
          <p:spPr>
            <a:xfrm>
              <a:off x="5157475" y="4587150"/>
              <a:ext cx="4000" cy="2100"/>
            </a:xfrm>
            <a:custGeom>
              <a:avLst/>
              <a:gdLst/>
              <a:ahLst/>
              <a:cxnLst/>
              <a:rect l="l" t="t" r="r" b="b"/>
              <a:pathLst>
                <a:path w="160" h="84" extrusionOk="0">
                  <a:moveTo>
                    <a:pt x="0" y="1"/>
                  </a:moveTo>
                  <a:cubicBezTo>
                    <a:pt x="29" y="58"/>
                    <a:pt x="53" y="83"/>
                    <a:pt x="76" y="83"/>
                  </a:cubicBezTo>
                  <a:cubicBezTo>
                    <a:pt x="102" y="83"/>
                    <a:pt x="128" y="53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8439;p9">
              <a:extLst>
                <a:ext uri="{FF2B5EF4-FFF2-40B4-BE49-F238E27FC236}">
                  <a16:creationId xmlns:a16="http://schemas.microsoft.com/office/drawing/2014/main" id="{21A583A5-A353-4694-8C45-0D8578D583E6}"/>
                </a:ext>
              </a:extLst>
            </p:cNvPr>
            <p:cNvSpPr/>
            <p:nvPr/>
          </p:nvSpPr>
          <p:spPr>
            <a:xfrm>
              <a:off x="5245500" y="45875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169" y="1"/>
                  </a:moveTo>
                  <a:cubicBezTo>
                    <a:pt x="87" y="1"/>
                    <a:pt x="36" y="72"/>
                    <a:pt x="0" y="143"/>
                  </a:cubicBezTo>
                  <a:cubicBezTo>
                    <a:pt x="100" y="143"/>
                    <a:pt x="140" y="103"/>
                    <a:pt x="199" y="4"/>
                  </a:cubicBezTo>
                  <a:cubicBezTo>
                    <a:pt x="189" y="2"/>
                    <a:pt x="179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8440;p9">
              <a:extLst>
                <a:ext uri="{FF2B5EF4-FFF2-40B4-BE49-F238E27FC236}">
                  <a16:creationId xmlns:a16="http://schemas.microsoft.com/office/drawing/2014/main" id="{1DF6BD52-87BC-4251-81B1-9AEA8C2277A8}"/>
                </a:ext>
              </a:extLst>
            </p:cNvPr>
            <p:cNvSpPr/>
            <p:nvPr/>
          </p:nvSpPr>
          <p:spPr>
            <a:xfrm>
              <a:off x="5226100" y="46001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40" y="6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8441;p9">
              <a:extLst>
                <a:ext uri="{FF2B5EF4-FFF2-40B4-BE49-F238E27FC236}">
                  <a16:creationId xmlns:a16="http://schemas.microsoft.com/office/drawing/2014/main" id="{13F45640-C060-41A5-BC96-1615A7E372E5}"/>
                </a:ext>
              </a:extLst>
            </p:cNvPr>
            <p:cNvSpPr/>
            <p:nvPr/>
          </p:nvSpPr>
          <p:spPr>
            <a:xfrm>
              <a:off x="5289250" y="46791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cubicBezTo>
                    <a:pt x="100" y="20"/>
                    <a:pt x="61" y="80"/>
                    <a:pt x="1" y="119"/>
                  </a:cubicBezTo>
                  <a:cubicBezTo>
                    <a:pt x="61" y="80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8442;p9">
              <a:extLst>
                <a:ext uri="{FF2B5EF4-FFF2-40B4-BE49-F238E27FC236}">
                  <a16:creationId xmlns:a16="http://schemas.microsoft.com/office/drawing/2014/main" id="{5E9A0ACC-5DED-4636-A4C1-5190A020084D}"/>
                </a:ext>
              </a:extLst>
            </p:cNvPr>
            <p:cNvSpPr/>
            <p:nvPr/>
          </p:nvSpPr>
          <p:spPr>
            <a:xfrm>
              <a:off x="5275825" y="468412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20" y="1"/>
                  </a:moveTo>
                  <a:cubicBezTo>
                    <a:pt x="120" y="1"/>
                    <a:pt x="41" y="61"/>
                    <a:pt x="1" y="120"/>
                  </a:cubicBezTo>
                  <a:cubicBezTo>
                    <a:pt x="80" y="81"/>
                    <a:pt x="140" y="6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8443;p9">
              <a:extLst>
                <a:ext uri="{FF2B5EF4-FFF2-40B4-BE49-F238E27FC236}">
                  <a16:creationId xmlns:a16="http://schemas.microsoft.com/office/drawing/2014/main" id="{DF0DAA97-D5DA-48CA-A3D2-DFFE30A1760E}"/>
                </a:ext>
              </a:extLst>
            </p:cNvPr>
            <p:cNvSpPr/>
            <p:nvPr/>
          </p:nvSpPr>
          <p:spPr>
            <a:xfrm>
              <a:off x="5266875" y="4688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40"/>
                    <a:pt x="80" y="100"/>
                    <a:pt x="1" y="119"/>
                  </a:cubicBezTo>
                  <a:cubicBezTo>
                    <a:pt x="60" y="139"/>
                    <a:pt x="100" y="139"/>
                    <a:pt x="160" y="139"/>
                  </a:cubicBezTo>
                  <a:cubicBezTo>
                    <a:pt x="18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8444;p9">
              <a:extLst>
                <a:ext uri="{FF2B5EF4-FFF2-40B4-BE49-F238E27FC236}">
                  <a16:creationId xmlns:a16="http://schemas.microsoft.com/office/drawing/2014/main" id="{89E35C39-250F-46A9-823A-EACD8F0EE95F}"/>
                </a:ext>
              </a:extLst>
            </p:cNvPr>
            <p:cNvSpPr/>
            <p:nvPr/>
          </p:nvSpPr>
          <p:spPr>
            <a:xfrm>
              <a:off x="5298200" y="4674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0"/>
                    <a:pt x="21" y="60"/>
                    <a:pt x="1" y="139"/>
                  </a:cubicBezTo>
                  <a:cubicBezTo>
                    <a:pt x="80" y="139"/>
                    <a:pt x="14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8445;p9">
              <a:extLst>
                <a:ext uri="{FF2B5EF4-FFF2-40B4-BE49-F238E27FC236}">
                  <a16:creationId xmlns:a16="http://schemas.microsoft.com/office/drawing/2014/main" id="{B4AC27DB-E17E-4B29-85B0-B61F8C9408BA}"/>
                </a:ext>
              </a:extLst>
            </p:cNvPr>
            <p:cNvSpPr/>
            <p:nvPr/>
          </p:nvSpPr>
          <p:spPr>
            <a:xfrm>
              <a:off x="5236050" y="47015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60"/>
                    <a:pt x="80" y="8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8446;p9">
              <a:extLst>
                <a:ext uri="{FF2B5EF4-FFF2-40B4-BE49-F238E27FC236}">
                  <a16:creationId xmlns:a16="http://schemas.microsoft.com/office/drawing/2014/main" id="{CA4CAE4F-3A96-4C63-B053-9536B5BBC3F4}"/>
                </a:ext>
              </a:extLst>
            </p:cNvPr>
            <p:cNvSpPr/>
            <p:nvPr/>
          </p:nvSpPr>
          <p:spPr>
            <a:xfrm>
              <a:off x="5244500" y="469707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40" y="0"/>
                    <a:pt x="80" y="60"/>
                    <a:pt x="0" y="139"/>
                  </a:cubicBezTo>
                  <a:cubicBezTo>
                    <a:pt x="80" y="80"/>
                    <a:pt x="160" y="6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8447;p9">
              <a:extLst>
                <a:ext uri="{FF2B5EF4-FFF2-40B4-BE49-F238E27FC236}">
                  <a16:creationId xmlns:a16="http://schemas.microsoft.com/office/drawing/2014/main" id="{A75E1585-CA9A-4369-AFEC-4DF6C0C3038A}"/>
                </a:ext>
              </a:extLst>
            </p:cNvPr>
            <p:cNvSpPr/>
            <p:nvPr/>
          </p:nvSpPr>
          <p:spPr>
            <a:xfrm>
              <a:off x="5297725" y="465727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cubicBezTo>
                    <a:pt x="99" y="41"/>
                    <a:pt x="20" y="60"/>
                    <a:pt x="0" y="160"/>
                  </a:cubicBezTo>
                  <a:cubicBezTo>
                    <a:pt x="99" y="140"/>
                    <a:pt x="13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8448;p9">
              <a:extLst>
                <a:ext uri="{FF2B5EF4-FFF2-40B4-BE49-F238E27FC236}">
                  <a16:creationId xmlns:a16="http://schemas.microsoft.com/office/drawing/2014/main" id="{AA2991A1-74C2-4085-8113-70961D64BA01}"/>
                </a:ext>
              </a:extLst>
            </p:cNvPr>
            <p:cNvSpPr/>
            <p:nvPr/>
          </p:nvSpPr>
          <p:spPr>
            <a:xfrm>
              <a:off x="5293225" y="4661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81" y="21"/>
                    <a:pt x="21" y="81"/>
                    <a:pt x="1" y="180"/>
                  </a:cubicBezTo>
                  <a:cubicBezTo>
                    <a:pt x="100" y="140"/>
                    <a:pt x="14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8449;p9">
              <a:extLst>
                <a:ext uri="{FF2B5EF4-FFF2-40B4-BE49-F238E27FC236}">
                  <a16:creationId xmlns:a16="http://schemas.microsoft.com/office/drawing/2014/main" id="{ECC4B74E-4FF8-4873-95CA-0917267AA6E5}"/>
                </a:ext>
              </a:extLst>
            </p:cNvPr>
            <p:cNvSpPr/>
            <p:nvPr/>
          </p:nvSpPr>
          <p:spPr>
            <a:xfrm>
              <a:off x="5292750" y="47060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cubicBezTo>
                    <a:pt x="100" y="0"/>
                    <a:pt x="40" y="40"/>
                    <a:pt x="0" y="120"/>
                  </a:cubicBezTo>
                  <a:cubicBezTo>
                    <a:pt x="60" y="100"/>
                    <a:pt x="13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8450;p9">
              <a:extLst>
                <a:ext uri="{FF2B5EF4-FFF2-40B4-BE49-F238E27FC236}">
                  <a16:creationId xmlns:a16="http://schemas.microsoft.com/office/drawing/2014/main" id="{A51DF5BE-01D2-45C9-AE67-5CFA2C88423B}"/>
                </a:ext>
              </a:extLst>
            </p:cNvPr>
            <p:cNvSpPr/>
            <p:nvPr/>
          </p:nvSpPr>
          <p:spPr>
            <a:xfrm>
              <a:off x="5227100" y="4236050"/>
              <a:ext cx="40800" cy="3750"/>
            </a:xfrm>
            <a:custGeom>
              <a:avLst/>
              <a:gdLst/>
              <a:ahLst/>
              <a:cxnLst/>
              <a:rect l="l" t="t" r="r" b="b"/>
              <a:pathLst>
                <a:path w="1632" h="150" extrusionOk="0">
                  <a:moveTo>
                    <a:pt x="40" y="1"/>
                  </a:moveTo>
                  <a:cubicBezTo>
                    <a:pt x="0" y="40"/>
                    <a:pt x="0" y="100"/>
                    <a:pt x="40" y="120"/>
                  </a:cubicBezTo>
                  <a:cubicBezTo>
                    <a:pt x="299" y="120"/>
                    <a:pt x="562" y="150"/>
                    <a:pt x="828" y="150"/>
                  </a:cubicBezTo>
                  <a:cubicBezTo>
                    <a:pt x="1094" y="150"/>
                    <a:pt x="1363" y="120"/>
                    <a:pt x="1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8451;p9">
              <a:extLst>
                <a:ext uri="{FF2B5EF4-FFF2-40B4-BE49-F238E27FC236}">
                  <a16:creationId xmlns:a16="http://schemas.microsoft.com/office/drawing/2014/main" id="{40C8E0BF-838E-4CCD-8D4C-70CAFE243BF0}"/>
                </a:ext>
              </a:extLst>
            </p:cNvPr>
            <p:cNvSpPr/>
            <p:nvPr/>
          </p:nvSpPr>
          <p:spPr>
            <a:xfrm>
              <a:off x="5390225" y="4217975"/>
              <a:ext cx="35825" cy="4950"/>
            </a:xfrm>
            <a:custGeom>
              <a:avLst/>
              <a:gdLst/>
              <a:ahLst/>
              <a:cxnLst/>
              <a:rect l="l" t="t" r="r" b="b"/>
              <a:pathLst>
                <a:path w="1433" h="198" extrusionOk="0">
                  <a:moveTo>
                    <a:pt x="634" y="1"/>
                  </a:moveTo>
                  <a:cubicBezTo>
                    <a:pt x="422" y="1"/>
                    <a:pt x="209" y="36"/>
                    <a:pt x="0" y="167"/>
                  </a:cubicBezTo>
                  <a:cubicBezTo>
                    <a:pt x="159" y="187"/>
                    <a:pt x="321" y="198"/>
                    <a:pt x="482" y="198"/>
                  </a:cubicBezTo>
                  <a:cubicBezTo>
                    <a:pt x="805" y="198"/>
                    <a:pt x="1127" y="153"/>
                    <a:pt x="1432" y="47"/>
                  </a:cubicBezTo>
                  <a:lnTo>
                    <a:pt x="1432" y="47"/>
                  </a:lnTo>
                  <a:cubicBezTo>
                    <a:pt x="1410" y="48"/>
                    <a:pt x="1387" y="49"/>
                    <a:pt x="1364" y="49"/>
                  </a:cubicBezTo>
                  <a:cubicBezTo>
                    <a:pt x="1128" y="49"/>
                    <a:pt x="882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8452;p9">
              <a:extLst>
                <a:ext uri="{FF2B5EF4-FFF2-40B4-BE49-F238E27FC236}">
                  <a16:creationId xmlns:a16="http://schemas.microsoft.com/office/drawing/2014/main" id="{2F57236F-49D1-4D43-A54A-4B57F0A3E8A3}"/>
                </a:ext>
              </a:extLst>
            </p:cNvPr>
            <p:cNvSpPr/>
            <p:nvPr/>
          </p:nvSpPr>
          <p:spPr>
            <a:xfrm>
              <a:off x="5275825" y="4231600"/>
              <a:ext cx="18425" cy="4825"/>
            </a:xfrm>
            <a:custGeom>
              <a:avLst/>
              <a:gdLst/>
              <a:ahLst/>
              <a:cxnLst/>
              <a:rect l="l" t="t" r="r" b="b"/>
              <a:pathLst>
                <a:path w="737" h="193" extrusionOk="0">
                  <a:moveTo>
                    <a:pt x="405" y="1"/>
                  </a:moveTo>
                  <a:cubicBezTo>
                    <a:pt x="257" y="1"/>
                    <a:pt x="113" y="32"/>
                    <a:pt x="1" y="179"/>
                  </a:cubicBezTo>
                  <a:cubicBezTo>
                    <a:pt x="66" y="188"/>
                    <a:pt x="130" y="193"/>
                    <a:pt x="192" y="193"/>
                  </a:cubicBezTo>
                  <a:cubicBezTo>
                    <a:pt x="391" y="193"/>
                    <a:pt x="570" y="141"/>
                    <a:pt x="737" y="20"/>
                  </a:cubicBezTo>
                  <a:cubicBezTo>
                    <a:pt x="633" y="20"/>
                    <a:pt x="518" y="1"/>
                    <a:pt x="4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8453;p9">
              <a:extLst>
                <a:ext uri="{FF2B5EF4-FFF2-40B4-BE49-F238E27FC236}">
                  <a16:creationId xmlns:a16="http://schemas.microsoft.com/office/drawing/2014/main" id="{849EA578-920A-4128-B2DE-C438F54D3141}"/>
                </a:ext>
              </a:extLst>
            </p:cNvPr>
            <p:cNvSpPr/>
            <p:nvPr/>
          </p:nvSpPr>
          <p:spPr>
            <a:xfrm>
              <a:off x="5363350" y="4223050"/>
              <a:ext cx="18925" cy="3575"/>
            </a:xfrm>
            <a:custGeom>
              <a:avLst/>
              <a:gdLst/>
              <a:ahLst/>
              <a:cxnLst/>
              <a:rect l="l" t="t" r="r" b="b"/>
              <a:pathLst>
                <a:path w="757" h="143" extrusionOk="0">
                  <a:moveTo>
                    <a:pt x="382" y="1"/>
                  </a:moveTo>
                  <a:cubicBezTo>
                    <a:pt x="246" y="1"/>
                    <a:pt x="115" y="28"/>
                    <a:pt x="1" y="143"/>
                  </a:cubicBezTo>
                  <a:cubicBezTo>
                    <a:pt x="279" y="123"/>
                    <a:pt x="518" y="143"/>
                    <a:pt x="757" y="23"/>
                  </a:cubicBezTo>
                  <a:cubicBezTo>
                    <a:pt x="634" y="23"/>
                    <a:pt x="50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8454;p9">
              <a:extLst>
                <a:ext uri="{FF2B5EF4-FFF2-40B4-BE49-F238E27FC236}">
                  <a16:creationId xmlns:a16="http://schemas.microsoft.com/office/drawing/2014/main" id="{A43E579B-E451-4FB6-9BB2-8735A332BCDA}"/>
                </a:ext>
              </a:extLst>
            </p:cNvPr>
            <p:cNvSpPr/>
            <p:nvPr/>
          </p:nvSpPr>
          <p:spPr>
            <a:xfrm>
              <a:off x="5104750" y="425402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366" y="1"/>
                  </a:moveTo>
                  <a:cubicBezTo>
                    <a:pt x="236" y="1"/>
                    <a:pt x="114" y="31"/>
                    <a:pt x="1" y="157"/>
                  </a:cubicBezTo>
                  <a:cubicBezTo>
                    <a:pt x="58" y="162"/>
                    <a:pt x="114" y="166"/>
                    <a:pt x="168" y="166"/>
                  </a:cubicBezTo>
                  <a:cubicBezTo>
                    <a:pt x="322" y="166"/>
                    <a:pt x="465" y="135"/>
                    <a:pt x="597" y="18"/>
                  </a:cubicBezTo>
                  <a:cubicBezTo>
                    <a:pt x="518" y="10"/>
                    <a:pt x="440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8455;p9">
              <a:extLst>
                <a:ext uri="{FF2B5EF4-FFF2-40B4-BE49-F238E27FC236}">
                  <a16:creationId xmlns:a16="http://schemas.microsoft.com/office/drawing/2014/main" id="{CB3C15A2-5579-42D9-B3DC-257A5D35C124}"/>
                </a:ext>
              </a:extLst>
            </p:cNvPr>
            <p:cNvSpPr/>
            <p:nvPr/>
          </p:nvSpPr>
          <p:spPr>
            <a:xfrm>
              <a:off x="5205700" y="4240825"/>
              <a:ext cx="13950" cy="4075"/>
            </a:xfrm>
            <a:custGeom>
              <a:avLst/>
              <a:gdLst/>
              <a:ahLst/>
              <a:cxnLst/>
              <a:rect l="l" t="t" r="r" b="b"/>
              <a:pathLst>
                <a:path w="558" h="163" extrusionOk="0">
                  <a:moveTo>
                    <a:pt x="322" y="0"/>
                  </a:moveTo>
                  <a:cubicBezTo>
                    <a:pt x="198" y="0"/>
                    <a:pt x="88" y="23"/>
                    <a:pt x="1" y="148"/>
                  </a:cubicBezTo>
                  <a:cubicBezTo>
                    <a:pt x="54" y="157"/>
                    <a:pt x="105" y="162"/>
                    <a:pt x="153" y="162"/>
                  </a:cubicBezTo>
                  <a:cubicBezTo>
                    <a:pt x="305" y="162"/>
                    <a:pt x="437" y="114"/>
                    <a:pt x="558" y="9"/>
                  </a:cubicBezTo>
                  <a:cubicBezTo>
                    <a:pt x="476" y="9"/>
                    <a:pt x="397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8456;p9">
              <a:extLst>
                <a:ext uri="{FF2B5EF4-FFF2-40B4-BE49-F238E27FC236}">
                  <a16:creationId xmlns:a16="http://schemas.microsoft.com/office/drawing/2014/main" id="{14394AE2-85B2-499F-800A-7606D1ECF416}"/>
                </a:ext>
              </a:extLst>
            </p:cNvPr>
            <p:cNvSpPr/>
            <p:nvPr/>
          </p:nvSpPr>
          <p:spPr>
            <a:xfrm>
              <a:off x="5284275" y="42600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0"/>
                  </a:moveTo>
                  <a:cubicBezTo>
                    <a:pt x="80" y="0"/>
                    <a:pt x="41" y="25"/>
                    <a:pt x="1" y="75"/>
                  </a:cubicBezTo>
                  <a:lnTo>
                    <a:pt x="200" y="75"/>
                  </a:lnTo>
                  <a:cubicBezTo>
                    <a:pt x="180" y="25"/>
                    <a:pt x="150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8457;p9">
              <a:extLst>
                <a:ext uri="{FF2B5EF4-FFF2-40B4-BE49-F238E27FC236}">
                  <a16:creationId xmlns:a16="http://schemas.microsoft.com/office/drawing/2014/main" id="{7D66D7E4-BDD2-43FA-872E-1BE10F08484A}"/>
                </a:ext>
              </a:extLst>
            </p:cNvPr>
            <p:cNvSpPr/>
            <p:nvPr/>
          </p:nvSpPr>
          <p:spPr>
            <a:xfrm>
              <a:off x="4859075" y="39913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40"/>
                    <a:pt x="120" y="80"/>
                    <a:pt x="180" y="140"/>
                  </a:cubicBezTo>
                  <a:cubicBezTo>
                    <a:pt x="140" y="8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8458;p9">
              <a:extLst>
                <a:ext uri="{FF2B5EF4-FFF2-40B4-BE49-F238E27FC236}">
                  <a16:creationId xmlns:a16="http://schemas.microsoft.com/office/drawing/2014/main" id="{DDC53EC3-9D4F-44BA-9CD3-975E6E3467D1}"/>
                </a:ext>
              </a:extLst>
            </p:cNvPr>
            <p:cNvSpPr/>
            <p:nvPr/>
          </p:nvSpPr>
          <p:spPr>
            <a:xfrm>
              <a:off x="4849625" y="398690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40"/>
                    <a:pt x="40" y="100"/>
                    <a:pt x="40" y="140"/>
                  </a:cubicBezTo>
                  <a:lnTo>
                    <a:pt x="220" y="140"/>
                  </a:lnTo>
                  <a:cubicBezTo>
                    <a:pt x="160" y="10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8459;p9">
              <a:extLst>
                <a:ext uri="{FF2B5EF4-FFF2-40B4-BE49-F238E27FC236}">
                  <a16:creationId xmlns:a16="http://schemas.microsoft.com/office/drawing/2014/main" id="{3B1234D1-AA21-4411-90B0-73A755DA2158}"/>
                </a:ext>
              </a:extLst>
            </p:cNvPr>
            <p:cNvSpPr/>
            <p:nvPr/>
          </p:nvSpPr>
          <p:spPr>
            <a:xfrm>
              <a:off x="4774050" y="403252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30" y="1"/>
                  </a:moveTo>
                  <a:cubicBezTo>
                    <a:pt x="18" y="1"/>
                    <a:pt x="8" y="10"/>
                    <a:pt x="0" y="25"/>
                  </a:cubicBezTo>
                  <a:cubicBezTo>
                    <a:pt x="0" y="65"/>
                    <a:pt x="60" y="65"/>
                    <a:pt x="80" y="85"/>
                  </a:cubicBezTo>
                  <a:cubicBezTo>
                    <a:pt x="67" y="24"/>
                    <a:pt x="4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8460;p9">
              <a:extLst>
                <a:ext uri="{FF2B5EF4-FFF2-40B4-BE49-F238E27FC236}">
                  <a16:creationId xmlns:a16="http://schemas.microsoft.com/office/drawing/2014/main" id="{FC08854C-A4BB-4189-9B36-F73DA385EB73}"/>
                </a:ext>
              </a:extLst>
            </p:cNvPr>
            <p:cNvSpPr/>
            <p:nvPr/>
          </p:nvSpPr>
          <p:spPr>
            <a:xfrm>
              <a:off x="4903350" y="4025050"/>
              <a:ext cx="12950" cy="5150"/>
            </a:xfrm>
            <a:custGeom>
              <a:avLst/>
              <a:gdLst/>
              <a:ahLst/>
              <a:cxnLst/>
              <a:rect l="l" t="t" r="r" b="b"/>
              <a:pathLst>
                <a:path w="518" h="206" extrusionOk="0">
                  <a:moveTo>
                    <a:pt x="236" y="0"/>
                  </a:moveTo>
                  <a:cubicBezTo>
                    <a:pt x="161" y="0"/>
                    <a:pt x="80" y="18"/>
                    <a:pt x="0" y="26"/>
                  </a:cubicBezTo>
                  <a:cubicBezTo>
                    <a:pt x="100" y="192"/>
                    <a:pt x="254" y="206"/>
                    <a:pt x="418" y="206"/>
                  </a:cubicBezTo>
                  <a:cubicBezTo>
                    <a:pt x="451" y="206"/>
                    <a:pt x="484" y="205"/>
                    <a:pt x="517" y="205"/>
                  </a:cubicBezTo>
                  <a:cubicBezTo>
                    <a:pt x="446" y="39"/>
                    <a:pt x="34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8461;p9">
              <a:extLst>
                <a:ext uri="{FF2B5EF4-FFF2-40B4-BE49-F238E27FC236}">
                  <a16:creationId xmlns:a16="http://schemas.microsoft.com/office/drawing/2014/main" id="{BF55D7D8-6A90-40C9-B95C-CEE1EAFA8809}"/>
                </a:ext>
              </a:extLst>
            </p:cNvPr>
            <p:cNvSpPr/>
            <p:nvPr/>
          </p:nvSpPr>
          <p:spPr>
            <a:xfrm>
              <a:off x="4899850" y="4034650"/>
              <a:ext cx="8000" cy="3550"/>
            </a:xfrm>
            <a:custGeom>
              <a:avLst/>
              <a:gdLst/>
              <a:ahLst/>
              <a:cxnLst/>
              <a:rect l="l" t="t" r="r" b="b"/>
              <a:pathLst>
                <a:path w="320" h="142" extrusionOk="0">
                  <a:moveTo>
                    <a:pt x="1" y="0"/>
                  </a:moveTo>
                  <a:cubicBezTo>
                    <a:pt x="49" y="97"/>
                    <a:pt x="102" y="142"/>
                    <a:pt x="156" y="142"/>
                  </a:cubicBezTo>
                  <a:cubicBezTo>
                    <a:pt x="212" y="142"/>
                    <a:pt x="268" y="9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8462;p9">
              <a:extLst>
                <a:ext uri="{FF2B5EF4-FFF2-40B4-BE49-F238E27FC236}">
                  <a16:creationId xmlns:a16="http://schemas.microsoft.com/office/drawing/2014/main" id="{C5EA2802-C5D2-46F9-BDFF-C56AE4C2A180}"/>
                </a:ext>
              </a:extLst>
            </p:cNvPr>
            <p:cNvSpPr/>
            <p:nvPr/>
          </p:nvSpPr>
          <p:spPr>
            <a:xfrm>
              <a:off x="4947100" y="4087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60" y="1"/>
                  </a:moveTo>
                  <a:cubicBezTo>
                    <a:pt x="100" y="60"/>
                    <a:pt x="40" y="100"/>
                    <a:pt x="1" y="160"/>
                  </a:cubicBezTo>
                  <a:lnTo>
                    <a:pt x="200" y="160"/>
                  </a:lnTo>
                  <a:cubicBezTo>
                    <a:pt x="200" y="100"/>
                    <a:pt x="16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8463;p9">
              <a:extLst>
                <a:ext uri="{FF2B5EF4-FFF2-40B4-BE49-F238E27FC236}">
                  <a16:creationId xmlns:a16="http://schemas.microsoft.com/office/drawing/2014/main" id="{AFCC3FBA-75D7-45BE-BECA-699D54C06CAA}"/>
                </a:ext>
              </a:extLst>
            </p:cNvPr>
            <p:cNvSpPr/>
            <p:nvPr/>
          </p:nvSpPr>
          <p:spPr>
            <a:xfrm>
              <a:off x="4365750" y="4467800"/>
              <a:ext cx="10450" cy="5300"/>
            </a:xfrm>
            <a:custGeom>
              <a:avLst/>
              <a:gdLst/>
              <a:ahLst/>
              <a:cxnLst/>
              <a:rect l="l" t="t" r="r" b="b"/>
              <a:pathLst>
                <a:path w="418" h="212" extrusionOk="0">
                  <a:moveTo>
                    <a:pt x="119" y="1"/>
                  </a:moveTo>
                  <a:cubicBezTo>
                    <a:pt x="80" y="60"/>
                    <a:pt x="0" y="120"/>
                    <a:pt x="100" y="180"/>
                  </a:cubicBezTo>
                  <a:cubicBezTo>
                    <a:pt x="133" y="202"/>
                    <a:pt x="166" y="212"/>
                    <a:pt x="199" y="212"/>
                  </a:cubicBezTo>
                  <a:cubicBezTo>
                    <a:pt x="282" y="212"/>
                    <a:pt x="360" y="146"/>
                    <a:pt x="418" y="60"/>
                  </a:cubicBezTo>
                  <a:cubicBezTo>
                    <a:pt x="318" y="21"/>
                    <a:pt x="219" y="2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8464;p9">
              <a:extLst>
                <a:ext uri="{FF2B5EF4-FFF2-40B4-BE49-F238E27FC236}">
                  <a16:creationId xmlns:a16="http://schemas.microsoft.com/office/drawing/2014/main" id="{899B3053-3F23-4C50-A6D1-9448917254B5}"/>
                </a:ext>
              </a:extLst>
            </p:cNvPr>
            <p:cNvSpPr/>
            <p:nvPr/>
          </p:nvSpPr>
          <p:spPr>
            <a:xfrm>
              <a:off x="5296725" y="4217650"/>
              <a:ext cx="58200" cy="5925"/>
            </a:xfrm>
            <a:custGeom>
              <a:avLst/>
              <a:gdLst/>
              <a:ahLst/>
              <a:cxnLst/>
              <a:rect l="l" t="t" r="r" b="b"/>
              <a:pathLst>
                <a:path w="2328" h="237" extrusionOk="0">
                  <a:moveTo>
                    <a:pt x="199" y="1"/>
                  </a:moveTo>
                  <a:cubicBezTo>
                    <a:pt x="139" y="60"/>
                    <a:pt x="80" y="140"/>
                    <a:pt x="0" y="180"/>
                  </a:cubicBezTo>
                  <a:cubicBezTo>
                    <a:pt x="498" y="219"/>
                    <a:pt x="995" y="219"/>
                    <a:pt x="1492" y="219"/>
                  </a:cubicBezTo>
                  <a:cubicBezTo>
                    <a:pt x="1608" y="219"/>
                    <a:pt x="1731" y="237"/>
                    <a:pt x="1852" y="237"/>
                  </a:cubicBezTo>
                  <a:cubicBezTo>
                    <a:pt x="2022" y="237"/>
                    <a:pt x="2188" y="203"/>
                    <a:pt x="2328" y="40"/>
                  </a:cubicBezTo>
                  <a:cubicBezTo>
                    <a:pt x="1631" y="21"/>
                    <a:pt x="935" y="2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8465;p9">
              <a:extLst>
                <a:ext uri="{FF2B5EF4-FFF2-40B4-BE49-F238E27FC236}">
                  <a16:creationId xmlns:a16="http://schemas.microsoft.com/office/drawing/2014/main" id="{08709A46-8E3B-4A7C-BE5F-219F42860E05}"/>
                </a:ext>
              </a:extLst>
            </p:cNvPr>
            <p:cNvSpPr/>
            <p:nvPr/>
          </p:nvSpPr>
          <p:spPr>
            <a:xfrm>
              <a:off x="5275325" y="4222125"/>
              <a:ext cx="22400" cy="5700"/>
            </a:xfrm>
            <a:custGeom>
              <a:avLst/>
              <a:gdLst/>
              <a:ahLst/>
              <a:cxnLst/>
              <a:rect l="l" t="t" r="r" b="b"/>
              <a:pathLst>
                <a:path w="896" h="228" extrusionOk="0">
                  <a:moveTo>
                    <a:pt x="896" y="1"/>
                  </a:moveTo>
                  <a:lnTo>
                    <a:pt x="896" y="1"/>
                  </a:lnTo>
                  <a:cubicBezTo>
                    <a:pt x="598" y="60"/>
                    <a:pt x="259" y="1"/>
                    <a:pt x="1" y="200"/>
                  </a:cubicBezTo>
                  <a:cubicBezTo>
                    <a:pt x="17" y="198"/>
                    <a:pt x="34" y="198"/>
                    <a:pt x="51" y="198"/>
                  </a:cubicBezTo>
                  <a:cubicBezTo>
                    <a:pt x="181" y="198"/>
                    <a:pt x="317" y="227"/>
                    <a:pt x="449" y="227"/>
                  </a:cubicBezTo>
                  <a:cubicBezTo>
                    <a:pt x="608" y="227"/>
                    <a:pt x="763" y="185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8466;p9">
              <a:extLst>
                <a:ext uri="{FF2B5EF4-FFF2-40B4-BE49-F238E27FC236}">
                  <a16:creationId xmlns:a16="http://schemas.microsoft.com/office/drawing/2014/main" id="{85DE3536-D4FA-40C3-B817-2F617AB88AD3}"/>
                </a:ext>
              </a:extLst>
            </p:cNvPr>
            <p:cNvSpPr/>
            <p:nvPr/>
          </p:nvSpPr>
          <p:spPr>
            <a:xfrm>
              <a:off x="5261900" y="4223125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60" y="0"/>
                  </a:moveTo>
                  <a:cubicBezTo>
                    <a:pt x="41" y="40"/>
                    <a:pt x="1" y="100"/>
                    <a:pt x="1" y="140"/>
                  </a:cubicBezTo>
                  <a:lnTo>
                    <a:pt x="259" y="140"/>
                  </a:lnTo>
                  <a:cubicBezTo>
                    <a:pt x="180" y="100"/>
                    <a:pt x="14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8467;p9">
              <a:extLst>
                <a:ext uri="{FF2B5EF4-FFF2-40B4-BE49-F238E27FC236}">
                  <a16:creationId xmlns:a16="http://schemas.microsoft.com/office/drawing/2014/main" id="{EA11BAC5-E441-4AE2-9537-B99D064DF51F}"/>
                </a:ext>
              </a:extLst>
            </p:cNvPr>
            <p:cNvSpPr/>
            <p:nvPr/>
          </p:nvSpPr>
          <p:spPr>
            <a:xfrm>
              <a:off x="5354900" y="4213675"/>
              <a:ext cx="13450" cy="4775"/>
            </a:xfrm>
            <a:custGeom>
              <a:avLst/>
              <a:gdLst/>
              <a:ahLst/>
              <a:cxnLst/>
              <a:rect l="l" t="t" r="r" b="b"/>
              <a:pathLst>
                <a:path w="538" h="191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20"/>
                    <a:pt x="200" y="20"/>
                    <a:pt x="40" y="20"/>
                  </a:cubicBezTo>
                  <a:cubicBezTo>
                    <a:pt x="21" y="80"/>
                    <a:pt x="21" y="120"/>
                    <a:pt x="1" y="180"/>
                  </a:cubicBezTo>
                  <a:cubicBezTo>
                    <a:pt x="58" y="185"/>
                    <a:pt x="117" y="191"/>
                    <a:pt x="175" y="191"/>
                  </a:cubicBezTo>
                  <a:cubicBezTo>
                    <a:pt x="318" y="191"/>
                    <a:pt x="453" y="156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8468;p9">
              <a:extLst>
                <a:ext uri="{FF2B5EF4-FFF2-40B4-BE49-F238E27FC236}">
                  <a16:creationId xmlns:a16="http://schemas.microsoft.com/office/drawing/2014/main" id="{E3500F81-AFC7-4851-B73D-F725F987513C}"/>
                </a:ext>
              </a:extLst>
            </p:cNvPr>
            <p:cNvSpPr/>
            <p:nvPr/>
          </p:nvSpPr>
          <p:spPr>
            <a:xfrm>
              <a:off x="5214175" y="4227100"/>
              <a:ext cx="22400" cy="4525"/>
            </a:xfrm>
            <a:custGeom>
              <a:avLst/>
              <a:gdLst/>
              <a:ahLst/>
              <a:cxnLst/>
              <a:rect l="l" t="t" r="r" b="b"/>
              <a:pathLst>
                <a:path w="896" h="181" extrusionOk="0">
                  <a:moveTo>
                    <a:pt x="60" y="1"/>
                  </a:moveTo>
                  <a:cubicBezTo>
                    <a:pt x="20" y="60"/>
                    <a:pt x="20" y="100"/>
                    <a:pt x="0" y="160"/>
                  </a:cubicBezTo>
                  <a:cubicBezTo>
                    <a:pt x="119" y="180"/>
                    <a:pt x="259" y="180"/>
                    <a:pt x="378" y="180"/>
                  </a:cubicBezTo>
                  <a:cubicBezTo>
                    <a:pt x="411" y="180"/>
                    <a:pt x="444" y="180"/>
                    <a:pt x="479" y="180"/>
                  </a:cubicBezTo>
                  <a:cubicBezTo>
                    <a:pt x="633" y="180"/>
                    <a:pt x="798" y="167"/>
                    <a:pt x="895" y="20"/>
                  </a:cubicBezTo>
                  <a:cubicBezTo>
                    <a:pt x="597" y="20"/>
                    <a:pt x="318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8469;p9">
              <a:extLst>
                <a:ext uri="{FF2B5EF4-FFF2-40B4-BE49-F238E27FC236}">
                  <a16:creationId xmlns:a16="http://schemas.microsoft.com/office/drawing/2014/main" id="{3B634C2A-2877-4ADA-BA5A-6DFDF0D97D24}"/>
                </a:ext>
              </a:extLst>
            </p:cNvPr>
            <p:cNvSpPr/>
            <p:nvPr/>
          </p:nvSpPr>
          <p:spPr>
            <a:xfrm>
              <a:off x="5244000" y="4226600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98" y="21"/>
                    <a:pt x="279" y="21"/>
                    <a:pt x="60" y="40"/>
                  </a:cubicBezTo>
                  <a:cubicBezTo>
                    <a:pt x="20" y="40"/>
                    <a:pt x="1" y="40"/>
                    <a:pt x="1" y="100"/>
                  </a:cubicBezTo>
                  <a:cubicBezTo>
                    <a:pt x="1" y="120"/>
                    <a:pt x="1" y="180"/>
                    <a:pt x="60" y="200"/>
                  </a:cubicBezTo>
                  <a:cubicBezTo>
                    <a:pt x="104" y="192"/>
                    <a:pt x="150" y="190"/>
                    <a:pt x="196" y="190"/>
                  </a:cubicBezTo>
                  <a:cubicBezTo>
                    <a:pt x="246" y="190"/>
                    <a:pt x="297" y="193"/>
                    <a:pt x="347" y="193"/>
                  </a:cubicBezTo>
                  <a:cubicBezTo>
                    <a:pt x="500" y="193"/>
                    <a:pt x="647" y="17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8470;p9">
              <a:extLst>
                <a:ext uri="{FF2B5EF4-FFF2-40B4-BE49-F238E27FC236}">
                  <a16:creationId xmlns:a16="http://schemas.microsoft.com/office/drawing/2014/main" id="{BF332AD0-DB58-4CAC-A14A-720713DDE026}"/>
                </a:ext>
              </a:extLst>
            </p:cNvPr>
            <p:cNvSpPr/>
            <p:nvPr/>
          </p:nvSpPr>
          <p:spPr>
            <a:xfrm>
              <a:off x="5241025" y="4227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00" y="1"/>
                    <a:pt x="40" y="20"/>
                    <a:pt x="0" y="40"/>
                  </a:cubicBezTo>
                  <a:cubicBezTo>
                    <a:pt x="40" y="80"/>
                    <a:pt x="120" y="140"/>
                    <a:pt x="179" y="18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8471;p9">
              <a:extLst>
                <a:ext uri="{FF2B5EF4-FFF2-40B4-BE49-F238E27FC236}">
                  <a16:creationId xmlns:a16="http://schemas.microsoft.com/office/drawing/2014/main" id="{0D3F9CD0-AD19-4A65-AD24-A7BFD9BA41F9}"/>
                </a:ext>
              </a:extLst>
            </p:cNvPr>
            <p:cNvSpPr/>
            <p:nvPr/>
          </p:nvSpPr>
          <p:spPr>
            <a:xfrm>
              <a:off x="5375300" y="4209700"/>
              <a:ext cx="19900" cy="6350"/>
            </a:xfrm>
            <a:custGeom>
              <a:avLst/>
              <a:gdLst/>
              <a:ahLst/>
              <a:cxnLst/>
              <a:rect l="l" t="t" r="r" b="b"/>
              <a:pathLst>
                <a:path w="796" h="254" extrusionOk="0">
                  <a:moveTo>
                    <a:pt x="40" y="0"/>
                  </a:moveTo>
                  <a:cubicBezTo>
                    <a:pt x="40" y="60"/>
                    <a:pt x="20" y="80"/>
                    <a:pt x="0" y="140"/>
                  </a:cubicBezTo>
                  <a:lnTo>
                    <a:pt x="40" y="179"/>
                  </a:lnTo>
                  <a:cubicBezTo>
                    <a:pt x="110" y="229"/>
                    <a:pt x="169" y="254"/>
                    <a:pt x="227" y="254"/>
                  </a:cubicBezTo>
                  <a:cubicBezTo>
                    <a:pt x="284" y="254"/>
                    <a:pt x="338" y="229"/>
                    <a:pt x="398" y="179"/>
                  </a:cubicBezTo>
                  <a:lnTo>
                    <a:pt x="736" y="179"/>
                  </a:lnTo>
                  <a:cubicBezTo>
                    <a:pt x="776" y="179"/>
                    <a:pt x="796" y="159"/>
                    <a:pt x="776" y="100"/>
                  </a:cubicBezTo>
                  <a:cubicBezTo>
                    <a:pt x="796" y="80"/>
                    <a:pt x="776" y="40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8472;p9">
              <a:extLst>
                <a:ext uri="{FF2B5EF4-FFF2-40B4-BE49-F238E27FC236}">
                  <a16:creationId xmlns:a16="http://schemas.microsoft.com/office/drawing/2014/main" id="{96322210-EDC2-4350-A60F-EAE2343BDE14}"/>
                </a:ext>
              </a:extLst>
            </p:cNvPr>
            <p:cNvSpPr/>
            <p:nvPr/>
          </p:nvSpPr>
          <p:spPr>
            <a:xfrm>
              <a:off x="5401150" y="42092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59" y="0"/>
                  </a:moveTo>
                  <a:cubicBezTo>
                    <a:pt x="180" y="0"/>
                    <a:pt x="140" y="20"/>
                    <a:pt x="80" y="20"/>
                  </a:cubicBezTo>
                  <a:cubicBezTo>
                    <a:pt x="80" y="20"/>
                    <a:pt x="60" y="20"/>
                    <a:pt x="21" y="80"/>
                  </a:cubicBezTo>
                  <a:cubicBezTo>
                    <a:pt x="1" y="120"/>
                    <a:pt x="21" y="140"/>
                    <a:pt x="80" y="199"/>
                  </a:cubicBezTo>
                  <a:cubicBezTo>
                    <a:pt x="140" y="120"/>
                    <a:pt x="200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8473;p9">
              <a:extLst>
                <a:ext uri="{FF2B5EF4-FFF2-40B4-BE49-F238E27FC236}">
                  <a16:creationId xmlns:a16="http://schemas.microsoft.com/office/drawing/2014/main" id="{045A50FB-7E22-471E-8F0B-7BBA6082F9F2}"/>
                </a:ext>
              </a:extLst>
            </p:cNvPr>
            <p:cNvSpPr/>
            <p:nvPr/>
          </p:nvSpPr>
          <p:spPr>
            <a:xfrm>
              <a:off x="5398175" y="4209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20" y="0"/>
                    <a:pt x="80" y="0"/>
                    <a:pt x="60" y="40"/>
                  </a:cubicBezTo>
                  <a:cubicBezTo>
                    <a:pt x="20" y="40"/>
                    <a:pt x="20" y="60"/>
                    <a:pt x="0" y="80"/>
                  </a:cubicBezTo>
                  <a:cubicBezTo>
                    <a:pt x="0" y="100"/>
                    <a:pt x="0" y="159"/>
                    <a:pt x="60" y="179"/>
                  </a:cubicBezTo>
                  <a:lnTo>
                    <a:pt x="199" y="179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8474;p9">
              <a:extLst>
                <a:ext uri="{FF2B5EF4-FFF2-40B4-BE49-F238E27FC236}">
                  <a16:creationId xmlns:a16="http://schemas.microsoft.com/office/drawing/2014/main" id="{33FAC23E-C091-4224-9812-5AB45886A4B8}"/>
                </a:ext>
              </a:extLst>
            </p:cNvPr>
            <p:cNvSpPr/>
            <p:nvPr/>
          </p:nvSpPr>
          <p:spPr>
            <a:xfrm>
              <a:off x="5394700" y="42097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59" y="159"/>
                  </a:lnTo>
                  <a:lnTo>
                    <a:pt x="159" y="0"/>
                  </a:lnTo>
                  <a:cubicBezTo>
                    <a:pt x="129" y="20"/>
                    <a:pt x="100" y="30"/>
                    <a:pt x="72" y="30"/>
                  </a:cubicBezTo>
                  <a:cubicBezTo>
                    <a:pt x="45" y="30"/>
                    <a:pt x="2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8475;p9">
              <a:extLst>
                <a:ext uri="{FF2B5EF4-FFF2-40B4-BE49-F238E27FC236}">
                  <a16:creationId xmlns:a16="http://schemas.microsoft.com/office/drawing/2014/main" id="{A610F752-DD4C-4515-9D69-8C7A4EC76D23}"/>
                </a:ext>
              </a:extLst>
            </p:cNvPr>
            <p:cNvSpPr/>
            <p:nvPr/>
          </p:nvSpPr>
          <p:spPr>
            <a:xfrm>
              <a:off x="5126150" y="4232075"/>
              <a:ext cx="66150" cy="12450"/>
            </a:xfrm>
            <a:custGeom>
              <a:avLst/>
              <a:gdLst/>
              <a:ahLst/>
              <a:cxnLst/>
              <a:rect l="l" t="t" r="r" b="b"/>
              <a:pathLst>
                <a:path w="2646" h="498" extrusionOk="0">
                  <a:moveTo>
                    <a:pt x="736" y="1"/>
                  </a:moveTo>
                  <a:cubicBezTo>
                    <a:pt x="637" y="180"/>
                    <a:pt x="458" y="180"/>
                    <a:pt x="318" y="199"/>
                  </a:cubicBezTo>
                  <a:cubicBezTo>
                    <a:pt x="298" y="378"/>
                    <a:pt x="60" y="378"/>
                    <a:pt x="0" y="498"/>
                  </a:cubicBezTo>
                  <a:cubicBezTo>
                    <a:pt x="586" y="387"/>
                    <a:pt x="1197" y="327"/>
                    <a:pt x="1813" y="327"/>
                  </a:cubicBezTo>
                  <a:cubicBezTo>
                    <a:pt x="1971" y="327"/>
                    <a:pt x="2129" y="331"/>
                    <a:pt x="2288" y="339"/>
                  </a:cubicBezTo>
                  <a:cubicBezTo>
                    <a:pt x="2302" y="341"/>
                    <a:pt x="2316" y="342"/>
                    <a:pt x="2330" y="342"/>
                  </a:cubicBezTo>
                  <a:cubicBezTo>
                    <a:pt x="2451" y="342"/>
                    <a:pt x="2557" y="267"/>
                    <a:pt x="2646" y="160"/>
                  </a:cubicBezTo>
                  <a:cubicBezTo>
                    <a:pt x="2129" y="160"/>
                    <a:pt x="1611" y="160"/>
                    <a:pt x="1114" y="180"/>
                  </a:cubicBezTo>
                  <a:cubicBezTo>
                    <a:pt x="995" y="140"/>
                    <a:pt x="855" y="60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8476;p9">
              <a:extLst>
                <a:ext uri="{FF2B5EF4-FFF2-40B4-BE49-F238E27FC236}">
                  <a16:creationId xmlns:a16="http://schemas.microsoft.com/office/drawing/2014/main" id="{1617DC8C-E5FC-4ED6-AED0-D6CBCC3C8C6A}"/>
                </a:ext>
              </a:extLst>
            </p:cNvPr>
            <p:cNvSpPr/>
            <p:nvPr/>
          </p:nvSpPr>
          <p:spPr>
            <a:xfrm>
              <a:off x="5191775" y="4231600"/>
              <a:ext cx="17925" cy="4950"/>
            </a:xfrm>
            <a:custGeom>
              <a:avLst/>
              <a:gdLst/>
              <a:ahLst/>
              <a:cxnLst/>
              <a:rect l="l" t="t" r="r" b="b"/>
              <a:pathLst>
                <a:path w="717" h="198" extrusionOk="0">
                  <a:moveTo>
                    <a:pt x="399" y="1"/>
                  </a:moveTo>
                  <a:cubicBezTo>
                    <a:pt x="261" y="1"/>
                    <a:pt x="125" y="32"/>
                    <a:pt x="1" y="179"/>
                  </a:cubicBezTo>
                  <a:cubicBezTo>
                    <a:pt x="113" y="179"/>
                    <a:pt x="226" y="197"/>
                    <a:pt x="333" y="197"/>
                  </a:cubicBezTo>
                  <a:cubicBezTo>
                    <a:pt x="473" y="197"/>
                    <a:pt x="605" y="166"/>
                    <a:pt x="717" y="20"/>
                  </a:cubicBezTo>
                  <a:cubicBezTo>
                    <a:pt x="613" y="20"/>
                    <a:pt x="506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8477;p9">
              <a:extLst>
                <a:ext uri="{FF2B5EF4-FFF2-40B4-BE49-F238E27FC236}">
                  <a16:creationId xmlns:a16="http://schemas.microsoft.com/office/drawing/2014/main" id="{D4156A0F-A5A5-4942-ACC9-13302696BA07}"/>
                </a:ext>
              </a:extLst>
            </p:cNvPr>
            <p:cNvSpPr/>
            <p:nvPr/>
          </p:nvSpPr>
          <p:spPr>
            <a:xfrm>
              <a:off x="5186800" y="4584675"/>
              <a:ext cx="6500" cy="6975"/>
            </a:xfrm>
            <a:custGeom>
              <a:avLst/>
              <a:gdLst/>
              <a:ahLst/>
              <a:cxnLst/>
              <a:rect l="l" t="t" r="r" b="b"/>
              <a:pathLst>
                <a:path w="260" h="279" extrusionOk="0">
                  <a:moveTo>
                    <a:pt x="100" y="0"/>
                  </a:moveTo>
                  <a:cubicBezTo>
                    <a:pt x="81" y="0"/>
                    <a:pt x="1" y="80"/>
                    <a:pt x="1" y="100"/>
                  </a:cubicBezTo>
                  <a:cubicBezTo>
                    <a:pt x="1" y="279"/>
                    <a:pt x="120" y="219"/>
                    <a:pt x="220" y="259"/>
                  </a:cubicBezTo>
                  <a:cubicBezTo>
                    <a:pt x="200" y="179"/>
                    <a:pt x="260" y="6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8478;p9">
              <a:extLst>
                <a:ext uri="{FF2B5EF4-FFF2-40B4-BE49-F238E27FC236}">
                  <a16:creationId xmlns:a16="http://schemas.microsoft.com/office/drawing/2014/main" id="{C85E2A20-6023-4FCE-83A8-0B8C717DC9F4}"/>
                </a:ext>
              </a:extLst>
            </p:cNvPr>
            <p:cNvSpPr/>
            <p:nvPr/>
          </p:nvSpPr>
          <p:spPr>
            <a:xfrm>
              <a:off x="5173375" y="4674200"/>
              <a:ext cx="33350" cy="17425"/>
            </a:xfrm>
            <a:custGeom>
              <a:avLst/>
              <a:gdLst/>
              <a:ahLst/>
              <a:cxnLst/>
              <a:rect l="l" t="t" r="r" b="b"/>
              <a:pathLst>
                <a:path w="1334" h="697" extrusionOk="0">
                  <a:moveTo>
                    <a:pt x="80" y="0"/>
                  </a:moveTo>
                  <a:cubicBezTo>
                    <a:pt x="61" y="0"/>
                    <a:pt x="41" y="0"/>
                    <a:pt x="21" y="60"/>
                  </a:cubicBezTo>
                  <a:cubicBezTo>
                    <a:pt x="1" y="80"/>
                    <a:pt x="21" y="120"/>
                    <a:pt x="61" y="179"/>
                  </a:cubicBezTo>
                  <a:cubicBezTo>
                    <a:pt x="240" y="299"/>
                    <a:pt x="61" y="398"/>
                    <a:pt x="41" y="497"/>
                  </a:cubicBezTo>
                  <a:cubicBezTo>
                    <a:pt x="61" y="517"/>
                    <a:pt x="61" y="577"/>
                    <a:pt x="80" y="597"/>
                  </a:cubicBezTo>
                  <a:cubicBezTo>
                    <a:pt x="160" y="657"/>
                    <a:pt x="240" y="676"/>
                    <a:pt x="319" y="696"/>
                  </a:cubicBezTo>
                  <a:cubicBezTo>
                    <a:pt x="419" y="696"/>
                    <a:pt x="478" y="696"/>
                    <a:pt x="558" y="676"/>
                  </a:cubicBezTo>
                  <a:cubicBezTo>
                    <a:pt x="737" y="617"/>
                    <a:pt x="976" y="657"/>
                    <a:pt x="1075" y="418"/>
                  </a:cubicBezTo>
                  <a:cubicBezTo>
                    <a:pt x="1115" y="259"/>
                    <a:pt x="1334" y="20"/>
                    <a:pt x="936" y="0"/>
                  </a:cubicBezTo>
                  <a:cubicBezTo>
                    <a:pt x="760" y="13"/>
                    <a:pt x="576" y="49"/>
                    <a:pt x="394" y="49"/>
                  </a:cubicBezTo>
                  <a:cubicBezTo>
                    <a:pt x="288" y="49"/>
                    <a:pt x="183" y="3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8479;p9">
              <a:extLst>
                <a:ext uri="{FF2B5EF4-FFF2-40B4-BE49-F238E27FC236}">
                  <a16:creationId xmlns:a16="http://schemas.microsoft.com/office/drawing/2014/main" id="{E2443E16-F4CE-4C66-98F2-4BFE136DDC33}"/>
                </a:ext>
              </a:extLst>
            </p:cNvPr>
            <p:cNvSpPr/>
            <p:nvPr/>
          </p:nvSpPr>
          <p:spPr>
            <a:xfrm>
              <a:off x="5196250" y="4666225"/>
              <a:ext cx="20925" cy="19625"/>
            </a:xfrm>
            <a:custGeom>
              <a:avLst/>
              <a:gdLst/>
              <a:ahLst/>
              <a:cxnLst/>
              <a:rect l="l" t="t" r="r" b="b"/>
              <a:pathLst>
                <a:path w="837" h="785" extrusionOk="0">
                  <a:moveTo>
                    <a:pt x="697" y="1"/>
                  </a:moveTo>
                  <a:cubicBezTo>
                    <a:pt x="478" y="100"/>
                    <a:pt x="220" y="220"/>
                    <a:pt x="1" y="319"/>
                  </a:cubicBezTo>
                  <a:cubicBezTo>
                    <a:pt x="200" y="419"/>
                    <a:pt x="41" y="578"/>
                    <a:pt x="21" y="697"/>
                  </a:cubicBezTo>
                  <a:cubicBezTo>
                    <a:pt x="140" y="757"/>
                    <a:pt x="247" y="784"/>
                    <a:pt x="342" y="784"/>
                  </a:cubicBezTo>
                  <a:cubicBezTo>
                    <a:pt x="563" y="784"/>
                    <a:pt x="719" y="635"/>
                    <a:pt x="817" y="399"/>
                  </a:cubicBezTo>
                  <a:cubicBezTo>
                    <a:pt x="836" y="240"/>
                    <a:pt x="797" y="120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8480;p9">
              <a:extLst>
                <a:ext uri="{FF2B5EF4-FFF2-40B4-BE49-F238E27FC236}">
                  <a16:creationId xmlns:a16="http://schemas.microsoft.com/office/drawing/2014/main" id="{9790C648-CEDE-41AB-BBA0-C55EC3188694}"/>
                </a:ext>
              </a:extLst>
            </p:cNvPr>
            <p:cNvSpPr/>
            <p:nvPr/>
          </p:nvSpPr>
          <p:spPr>
            <a:xfrm>
              <a:off x="5214650" y="4660275"/>
              <a:ext cx="22425" cy="16925"/>
            </a:xfrm>
            <a:custGeom>
              <a:avLst/>
              <a:gdLst/>
              <a:ahLst/>
              <a:cxnLst/>
              <a:rect l="l" t="t" r="r" b="b"/>
              <a:pathLst>
                <a:path w="897" h="677" extrusionOk="0">
                  <a:moveTo>
                    <a:pt x="618" y="0"/>
                  </a:moveTo>
                  <a:cubicBezTo>
                    <a:pt x="588" y="0"/>
                    <a:pt x="558" y="20"/>
                    <a:pt x="538" y="60"/>
                  </a:cubicBezTo>
                  <a:cubicBezTo>
                    <a:pt x="399" y="80"/>
                    <a:pt x="299" y="80"/>
                    <a:pt x="180" y="120"/>
                  </a:cubicBezTo>
                  <a:cubicBezTo>
                    <a:pt x="100" y="139"/>
                    <a:pt x="61" y="179"/>
                    <a:pt x="1" y="239"/>
                  </a:cubicBezTo>
                  <a:lnTo>
                    <a:pt x="1" y="617"/>
                  </a:lnTo>
                  <a:cubicBezTo>
                    <a:pt x="61" y="637"/>
                    <a:pt x="100" y="657"/>
                    <a:pt x="240" y="677"/>
                  </a:cubicBezTo>
                  <a:cubicBezTo>
                    <a:pt x="299" y="657"/>
                    <a:pt x="399" y="637"/>
                    <a:pt x="478" y="577"/>
                  </a:cubicBezTo>
                  <a:cubicBezTo>
                    <a:pt x="538" y="537"/>
                    <a:pt x="578" y="497"/>
                    <a:pt x="637" y="478"/>
                  </a:cubicBezTo>
                  <a:lnTo>
                    <a:pt x="856" y="338"/>
                  </a:lnTo>
                  <a:cubicBezTo>
                    <a:pt x="856" y="299"/>
                    <a:pt x="876" y="279"/>
                    <a:pt x="896" y="259"/>
                  </a:cubicBezTo>
                  <a:lnTo>
                    <a:pt x="697" y="60"/>
                  </a:lnTo>
                  <a:cubicBezTo>
                    <a:pt x="677" y="20"/>
                    <a:pt x="647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8481;p9">
              <a:extLst>
                <a:ext uri="{FF2B5EF4-FFF2-40B4-BE49-F238E27FC236}">
                  <a16:creationId xmlns:a16="http://schemas.microsoft.com/office/drawing/2014/main" id="{C8F8C93C-828D-45B7-A90E-BFBBC161EBB7}"/>
                </a:ext>
              </a:extLst>
            </p:cNvPr>
            <p:cNvSpPr/>
            <p:nvPr/>
          </p:nvSpPr>
          <p:spPr>
            <a:xfrm>
              <a:off x="5169900" y="4665475"/>
              <a:ext cx="8975" cy="13225"/>
            </a:xfrm>
            <a:custGeom>
              <a:avLst/>
              <a:gdLst/>
              <a:ahLst/>
              <a:cxnLst/>
              <a:rect l="l" t="t" r="r" b="b"/>
              <a:pathLst>
                <a:path w="359" h="529" extrusionOk="0">
                  <a:moveTo>
                    <a:pt x="278" y="1"/>
                  </a:moveTo>
                  <a:cubicBezTo>
                    <a:pt x="158" y="1"/>
                    <a:pt x="66" y="72"/>
                    <a:pt x="1" y="170"/>
                  </a:cubicBezTo>
                  <a:cubicBezTo>
                    <a:pt x="40" y="329"/>
                    <a:pt x="60" y="449"/>
                    <a:pt x="200" y="528"/>
                  </a:cubicBezTo>
                  <a:cubicBezTo>
                    <a:pt x="239" y="449"/>
                    <a:pt x="239" y="409"/>
                    <a:pt x="239" y="329"/>
                  </a:cubicBezTo>
                  <a:cubicBezTo>
                    <a:pt x="279" y="230"/>
                    <a:pt x="339" y="130"/>
                    <a:pt x="359" y="11"/>
                  </a:cubicBezTo>
                  <a:cubicBezTo>
                    <a:pt x="330" y="4"/>
                    <a:pt x="304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8482;p9">
              <a:extLst>
                <a:ext uri="{FF2B5EF4-FFF2-40B4-BE49-F238E27FC236}">
                  <a16:creationId xmlns:a16="http://schemas.microsoft.com/office/drawing/2014/main" id="{E930E3B4-0FAB-4A87-A9A7-F7608587918F}"/>
                </a:ext>
              </a:extLst>
            </p:cNvPr>
            <p:cNvSpPr/>
            <p:nvPr/>
          </p:nvSpPr>
          <p:spPr>
            <a:xfrm>
              <a:off x="5227100" y="46567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99" y="180"/>
                  </a:lnTo>
                  <a:cubicBezTo>
                    <a:pt x="199" y="120"/>
                    <a:pt x="19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8483;p9">
              <a:extLst>
                <a:ext uri="{FF2B5EF4-FFF2-40B4-BE49-F238E27FC236}">
                  <a16:creationId xmlns:a16="http://schemas.microsoft.com/office/drawing/2014/main" id="{8805F252-B7C9-497C-AF35-8D0067D72308}"/>
                </a:ext>
              </a:extLst>
            </p:cNvPr>
            <p:cNvSpPr/>
            <p:nvPr/>
          </p:nvSpPr>
          <p:spPr>
            <a:xfrm>
              <a:off x="5214650" y="46622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cubicBezTo>
                    <a:pt x="81" y="1"/>
                    <a:pt x="41" y="60"/>
                    <a:pt x="1" y="140"/>
                  </a:cubicBezTo>
                  <a:cubicBezTo>
                    <a:pt x="61" y="80"/>
                    <a:pt x="140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8484;p9">
              <a:extLst>
                <a:ext uri="{FF2B5EF4-FFF2-40B4-BE49-F238E27FC236}">
                  <a16:creationId xmlns:a16="http://schemas.microsoft.com/office/drawing/2014/main" id="{C547C4AB-210F-4BC5-85DA-BC4C93AD3DDE}"/>
                </a:ext>
              </a:extLst>
            </p:cNvPr>
            <p:cNvSpPr/>
            <p:nvPr/>
          </p:nvSpPr>
          <p:spPr>
            <a:xfrm>
              <a:off x="5225600" y="4654800"/>
              <a:ext cx="1525" cy="2000"/>
            </a:xfrm>
            <a:custGeom>
              <a:avLst/>
              <a:gdLst/>
              <a:ahLst/>
              <a:cxnLst/>
              <a:rect l="l" t="t" r="r" b="b"/>
              <a:pathLst>
                <a:path w="61" h="80" extrusionOk="0">
                  <a:moveTo>
                    <a:pt x="20" y="0"/>
                  </a:moveTo>
                  <a:cubicBezTo>
                    <a:pt x="14" y="0"/>
                    <a:pt x="7" y="7"/>
                    <a:pt x="1" y="20"/>
                  </a:cubicBezTo>
                  <a:cubicBezTo>
                    <a:pt x="1" y="60"/>
                    <a:pt x="40" y="60"/>
                    <a:pt x="60" y="80"/>
                  </a:cubicBezTo>
                  <a:cubicBezTo>
                    <a:pt x="47" y="27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8485;p9">
              <a:extLst>
                <a:ext uri="{FF2B5EF4-FFF2-40B4-BE49-F238E27FC236}">
                  <a16:creationId xmlns:a16="http://schemas.microsoft.com/office/drawing/2014/main" id="{F6662094-0115-4C94-9939-2BA036CEA2C1}"/>
                </a:ext>
              </a:extLst>
            </p:cNvPr>
            <p:cNvSpPr/>
            <p:nvPr/>
          </p:nvSpPr>
          <p:spPr>
            <a:xfrm>
              <a:off x="5178850" y="4709000"/>
              <a:ext cx="52750" cy="23900"/>
            </a:xfrm>
            <a:custGeom>
              <a:avLst/>
              <a:gdLst/>
              <a:ahLst/>
              <a:cxnLst/>
              <a:rect l="l" t="t" r="r" b="b"/>
              <a:pathLst>
                <a:path w="2110" h="956" extrusionOk="0">
                  <a:moveTo>
                    <a:pt x="2109" y="1"/>
                  </a:moveTo>
                  <a:cubicBezTo>
                    <a:pt x="2010" y="21"/>
                    <a:pt x="1890" y="60"/>
                    <a:pt x="1791" y="80"/>
                  </a:cubicBezTo>
                  <a:cubicBezTo>
                    <a:pt x="1721" y="104"/>
                    <a:pt x="1644" y="113"/>
                    <a:pt x="1569" y="113"/>
                  </a:cubicBezTo>
                  <a:cubicBezTo>
                    <a:pt x="1515" y="113"/>
                    <a:pt x="1462" y="108"/>
                    <a:pt x="1413" y="100"/>
                  </a:cubicBezTo>
                  <a:cubicBezTo>
                    <a:pt x="896" y="120"/>
                    <a:pt x="418" y="279"/>
                    <a:pt x="1" y="578"/>
                  </a:cubicBezTo>
                  <a:cubicBezTo>
                    <a:pt x="1" y="697"/>
                    <a:pt x="21" y="796"/>
                    <a:pt x="21" y="916"/>
                  </a:cubicBezTo>
                  <a:cubicBezTo>
                    <a:pt x="140" y="955"/>
                    <a:pt x="259" y="955"/>
                    <a:pt x="399" y="955"/>
                  </a:cubicBezTo>
                  <a:cubicBezTo>
                    <a:pt x="796" y="955"/>
                    <a:pt x="1095" y="717"/>
                    <a:pt x="1413" y="558"/>
                  </a:cubicBezTo>
                  <a:cubicBezTo>
                    <a:pt x="1572" y="398"/>
                    <a:pt x="1791" y="518"/>
                    <a:pt x="1970" y="398"/>
                  </a:cubicBezTo>
                  <a:cubicBezTo>
                    <a:pt x="2010" y="398"/>
                    <a:pt x="2069" y="379"/>
                    <a:pt x="2109" y="359"/>
                  </a:cubicBezTo>
                  <a:lnTo>
                    <a:pt x="21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8486;p9">
              <a:extLst>
                <a:ext uri="{FF2B5EF4-FFF2-40B4-BE49-F238E27FC236}">
                  <a16:creationId xmlns:a16="http://schemas.microsoft.com/office/drawing/2014/main" id="{16E70547-66B0-48A0-A39A-9E539E5BDC69}"/>
                </a:ext>
              </a:extLst>
            </p:cNvPr>
            <p:cNvSpPr/>
            <p:nvPr/>
          </p:nvSpPr>
          <p:spPr>
            <a:xfrm>
              <a:off x="5214175" y="47186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378" y="0"/>
                  </a:moveTo>
                  <a:cubicBezTo>
                    <a:pt x="242" y="0"/>
                    <a:pt x="111" y="33"/>
                    <a:pt x="0" y="172"/>
                  </a:cubicBezTo>
                  <a:cubicBezTo>
                    <a:pt x="199" y="132"/>
                    <a:pt x="398" y="172"/>
                    <a:pt x="557" y="12"/>
                  </a:cubicBezTo>
                  <a:cubicBezTo>
                    <a:pt x="497" y="6"/>
                    <a:pt x="437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8487;p9">
              <a:extLst>
                <a:ext uri="{FF2B5EF4-FFF2-40B4-BE49-F238E27FC236}">
                  <a16:creationId xmlns:a16="http://schemas.microsoft.com/office/drawing/2014/main" id="{E4716A75-2070-4553-AA1E-24300A88C87E}"/>
                </a:ext>
              </a:extLst>
            </p:cNvPr>
            <p:cNvSpPr/>
            <p:nvPr/>
          </p:nvSpPr>
          <p:spPr>
            <a:xfrm>
              <a:off x="5175875" y="4705525"/>
              <a:ext cx="44775" cy="17925"/>
            </a:xfrm>
            <a:custGeom>
              <a:avLst/>
              <a:gdLst/>
              <a:ahLst/>
              <a:cxnLst/>
              <a:rect l="l" t="t" r="r" b="b"/>
              <a:pathLst>
                <a:path w="1791" h="717" extrusionOk="0">
                  <a:moveTo>
                    <a:pt x="1353" y="0"/>
                  </a:moveTo>
                  <a:cubicBezTo>
                    <a:pt x="955" y="120"/>
                    <a:pt x="597" y="339"/>
                    <a:pt x="140" y="339"/>
                  </a:cubicBezTo>
                  <a:cubicBezTo>
                    <a:pt x="0" y="458"/>
                    <a:pt x="60" y="597"/>
                    <a:pt x="120" y="717"/>
                  </a:cubicBezTo>
                  <a:cubicBezTo>
                    <a:pt x="657" y="717"/>
                    <a:pt x="1134" y="339"/>
                    <a:pt x="1691" y="319"/>
                  </a:cubicBezTo>
                  <a:cubicBezTo>
                    <a:pt x="1751" y="299"/>
                    <a:pt x="1791" y="259"/>
                    <a:pt x="1751" y="199"/>
                  </a:cubicBezTo>
                  <a:cubicBezTo>
                    <a:pt x="1612" y="160"/>
                    <a:pt x="1433" y="140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8488;p9">
              <a:extLst>
                <a:ext uri="{FF2B5EF4-FFF2-40B4-BE49-F238E27FC236}">
                  <a16:creationId xmlns:a16="http://schemas.microsoft.com/office/drawing/2014/main" id="{6D5FDD71-BF7E-40D0-9E98-43586370801E}"/>
                </a:ext>
              </a:extLst>
            </p:cNvPr>
            <p:cNvSpPr/>
            <p:nvPr/>
          </p:nvSpPr>
          <p:spPr>
            <a:xfrm>
              <a:off x="5377275" y="4214175"/>
              <a:ext cx="8500" cy="3575"/>
            </a:xfrm>
            <a:custGeom>
              <a:avLst/>
              <a:gdLst/>
              <a:ahLst/>
              <a:cxnLst/>
              <a:rect l="l" t="t" r="r" b="b"/>
              <a:pathLst>
                <a:path w="340" h="143" extrusionOk="0">
                  <a:moveTo>
                    <a:pt x="1" y="0"/>
                  </a:moveTo>
                  <a:cubicBezTo>
                    <a:pt x="49" y="97"/>
                    <a:pt x="102" y="142"/>
                    <a:pt x="158" y="142"/>
                  </a:cubicBezTo>
                  <a:cubicBezTo>
                    <a:pt x="217" y="142"/>
                    <a:pt x="278" y="92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8489;p9">
              <a:extLst>
                <a:ext uri="{FF2B5EF4-FFF2-40B4-BE49-F238E27FC236}">
                  <a16:creationId xmlns:a16="http://schemas.microsoft.com/office/drawing/2014/main" id="{CD1DED8B-0547-4735-B285-F53229682A89}"/>
                </a:ext>
              </a:extLst>
            </p:cNvPr>
            <p:cNvSpPr/>
            <p:nvPr/>
          </p:nvSpPr>
          <p:spPr>
            <a:xfrm>
              <a:off x="5174550" y="4668100"/>
              <a:ext cx="68475" cy="29350"/>
            </a:xfrm>
            <a:custGeom>
              <a:avLst/>
              <a:gdLst/>
              <a:ahLst/>
              <a:cxnLst/>
              <a:rect l="l" t="t" r="r" b="b"/>
              <a:pathLst>
                <a:path w="2739" h="1174" extrusionOk="0">
                  <a:moveTo>
                    <a:pt x="2371" y="0"/>
                  </a:moveTo>
                  <a:cubicBezTo>
                    <a:pt x="2297" y="0"/>
                    <a:pt x="2225" y="16"/>
                    <a:pt x="2162" y="105"/>
                  </a:cubicBezTo>
                  <a:cubicBezTo>
                    <a:pt x="2043" y="165"/>
                    <a:pt x="1903" y="145"/>
                    <a:pt x="1784" y="224"/>
                  </a:cubicBezTo>
                  <a:cubicBezTo>
                    <a:pt x="1704" y="244"/>
                    <a:pt x="1665" y="264"/>
                    <a:pt x="1605" y="304"/>
                  </a:cubicBezTo>
                  <a:cubicBezTo>
                    <a:pt x="1466" y="602"/>
                    <a:pt x="1167" y="602"/>
                    <a:pt x="909" y="622"/>
                  </a:cubicBezTo>
                  <a:cubicBezTo>
                    <a:pt x="789" y="761"/>
                    <a:pt x="590" y="801"/>
                    <a:pt x="411" y="821"/>
                  </a:cubicBezTo>
                  <a:cubicBezTo>
                    <a:pt x="382" y="831"/>
                    <a:pt x="347" y="841"/>
                    <a:pt x="309" y="841"/>
                  </a:cubicBezTo>
                  <a:cubicBezTo>
                    <a:pt x="272" y="841"/>
                    <a:pt x="232" y="831"/>
                    <a:pt x="193" y="801"/>
                  </a:cubicBezTo>
                  <a:cubicBezTo>
                    <a:pt x="153" y="801"/>
                    <a:pt x="113" y="821"/>
                    <a:pt x="73" y="841"/>
                  </a:cubicBezTo>
                  <a:cubicBezTo>
                    <a:pt x="91" y="946"/>
                    <a:pt x="1" y="1173"/>
                    <a:pt x="181" y="1173"/>
                  </a:cubicBezTo>
                  <a:cubicBezTo>
                    <a:pt x="206" y="1173"/>
                    <a:pt x="236" y="1169"/>
                    <a:pt x="272" y="1159"/>
                  </a:cubicBezTo>
                  <a:cubicBezTo>
                    <a:pt x="750" y="1060"/>
                    <a:pt x="1187" y="940"/>
                    <a:pt x="1645" y="821"/>
                  </a:cubicBezTo>
                  <a:cubicBezTo>
                    <a:pt x="1963" y="602"/>
                    <a:pt x="2381" y="562"/>
                    <a:pt x="2679" y="264"/>
                  </a:cubicBezTo>
                  <a:cubicBezTo>
                    <a:pt x="2739" y="105"/>
                    <a:pt x="2659" y="45"/>
                    <a:pt x="2500" y="5"/>
                  </a:cubicBezTo>
                  <a:cubicBezTo>
                    <a:pt x="2457" y="5"/>
                    <a:pt x="2413" y="0"/>
                    <a:pt x="2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8490;p9">
              <a:extLst>
                <a:ext uri="{FF2B5EF4-FFF2-40B4-BE49-F238E27FC236}">
                  <a16:creationId xmlns:a16="http://schemas.microsoft.com/office/drawing/2014/main" id="{E455FC9C-722D-4571-9923-C05E7C8B1F78}"/>
                </a:ext>
              </a:extLst>
            </p:cNvPr>
            <p:cNvSpPr/>
            <p:nvPr/>
          </p:nvSpPr>
          <p:spPr>
            <a:xfrm>
              <a:off x="5234550" y="4661250"/>
              <a:ext cx="28375" cy="13475"/>
            </a:xfrm>
            <a:custGeom>
              <a:avLst/>
              <a:gdLst/>
              <a:ahLst/>
              <a:cxnLst/>
              <a:rect l="l" t="t" r="r" b="b"/>
              <a:pathLst>
                <a:path w="1135" h="539" extrusionOk="0">
                  <a:moveTo>
                    <a:pt x="757" y="1"/>
                  </a:moveTo>
                  <a:cubicBezTo>
                    <a:pt x="575" y="110"/>
                    <a:pt x="376" y="202"/>
                    <a:pt x="146" y="202"/>
                  </a:cubicBezTo>
                  <a:cubicBezTo>
                    <a:pt x="125" y="202"/>
                    <a:pt x="103" y="202"/>
                    <a:pt x="80" y="200"/>
                  </a:cubicBezTo>
                  <a:lnTo>
                    <a:pt x="40" y="240"/>
                  </a:lnTo>
                  <a:cubicBezTo>
                    <a:pt x="1" y="279"/>
                    <a:pt x="1" y="299"/>
                    <a:pt x="60" y="339"/>
                  </a:cubicBezTo>
                  <a:lnTo>
                    <a:pt x="259" y="538"/>
                  </a:lnTo>
                  <a:cubicBezTo>
                    <a:pt x="558" y="478"/>
                    <a:pt x="876" y="379"/>
                    <a:pt x="1135" y="220"/>
                  </a:cubicBezTo>
                  <a:lnTo>
                    <a:pt x="1075" y="180"/>
                  </a:lnTo>
                  <a:cubicBezTo>
                    <a:pt x="995" y="120"/>
                    <a:pt x="876" y="120"/>
                    <a:pt x="796" y="41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8491;p9">
              <a:extLst>
                <a:ext uri="{FF2B5EF4-FFF2-40B4-BE49-F238E27FC236}">
                  <a16:creationId xmlns:a16="http://schemas.microsoft.com/office/drawing/2014/main" id="{053E7875-8D8F-442B-8934-8F9C90515BE7}"/>
                </a:ext>
              </a:extLst>
            </p:cNvPr>
            <p:cNvSpPr/>
            <p:nvPr/>
          </p:nvSpPr>
          <p:spPr>
            <a:xfrm>
              <a:off x="5267875" y="4656775"/>
              <a:ext cx="21400" cy="17950"/>
            </a:xfrm>
            <a:custGeom>
              <a:avLst/>
              <a:gdLst/>
              <a:ahLst/>
              <a:cxnLst/>
              <a:rect l="l" t="t" r="r" b="b"/>
              <a:pathLst>
                <a:path w="856" h="718" extrusionOk="0">
                  <a:moveTo>
                    <a:pt x="856" y="1"/>
                  </a:moveTo>
                  <a:lnTo>
                    <a:pt x="856" y="1"/>
                  </a:lnTo>
                  <a:cubicBezTo>
                    <a:pt x="538" y="21"/>
                    <a:pt x="239" y="160"/>
                    <a:pt x="0" y="379"/>
                  </a:cubicBezTo>
                  <a:lnTo>
                    <a:pt x="0" y="717"/>
                  </a:lnTo>
                  <a:lnTo>
                    <a:pt x="60" y="717"/>
                  </a:lnTo>
                  <a:lnTo>
                    <a:pt x="140" y="697"/>
                  </a:lnTo>
                  <a:cubicBezTo>
                    <a:pt x="299" y="558"/>
                    <a:pt x="498" y="478"/>
                    <a:pt x="697" y="399"/>
                  </a:cubicBezTo>
                  <a:lnTo>
                    <a:pt x="697" y="379"/>
                  </a:lnTo>
                  <a:cubicBezTo>
                    <a:pt x="736" y="260"/>
                    <a:pt x="816" y="120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8492;p9">
              <a:extLst>
                <a:ext uri="{FF2B5EF4-FFF2-40B4-BE49-F238E27FC236}">
                  <a16:creationId xmlns:a16="http://schemas.microsoft.com/office/drawing/2014/main" id="{B6D55813-9C36-4C19-8EA9-11FB9F34CE11}"/>
                </a:ext>
              </a:extLst>
            </p:cNvPr>
            <p:cNvSpPr/>
            <p:nvPr/>
          </p:nvSpPr>
          <p:spPr>
            <a:xfrm>
              <a:off x="5263400" y="4644525"/>
              <a:ext cx="7475" cy="3825"/>
            </a:xfrm>
            <a:custGeom>
              <a:avLst/>
              <a:gdLst/>
              <a:ahLst/>
              <a:cxnLst/>
              <a:rect l="l" t="t" r="r" b="b"/>
              <a:pathLst>
                <a:path w="299" h="153" extrusionOk="0">
                  <a:moveTo>
                    <a:pt x="112" y="1"/>
                  </a:moveTo>
                  <a:cubicBezTo>
                    <a:pt x="76" y="1"/>
                    <a:pt x="38" y="7"/>
                    <a:pt x="0" y="13"/>
                  </a:cubicBezTo>
                  <a:cubicBezTo>
                    <a:pt x="80" y="153"/>
                    <a:pt x="179" y="153"/>
                    <a:pt x="299" y="153"/>
                  </a:cubicBezTo>
                  <a:cubicBezTo>
                    <a:pt x="258" y="30"/>
                    <a:pt x="189" y="1"/>
                    <a:pt x="1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8493;p9">
              <a:extLst>
                <a:ext uri="{FF2B5EF4-FFF2-40B4-BE49-F238E27FC236}">
                  <a16:creationId xmlns:a16="http://schemas.microsoft.com/office/drawing/2014/main" id="{0C015DD4-3B26-4AB6-B271-AE51B3BB81FC}"/>
                </a:ext>
              </a:extLst>
            </p:cNvPr>
            <p:cNvSpPr/>
            <p:nvPr/>
          </p:nvSpPr>
          <p:spPr>
            <a:xfrm>
              <a:off x="5254450" y="4661725"/>
              <a:ext cx="6975" cy="3600"/>
            </a:xfrm>
            <a:custGeom>
              <a:avLst/>
              <a:gdLst/>
              <a:ahLst/>
              <a:cxnLst/>
              <a:rect l="l" t="t" r="r" b="b"/>
              <a:pathLst>
                <a:path w="279" h="144" extrusionOk="0">
                  <a:moveTo>
                    <a:pt x="71" y="1"/>
                  </a:moveTo>
                  <a:cubicBezTo>
                    <a:pt x="47" y="1"/>
                    <a:pt x="22" y="2"/>
                    <a:pt x="0" y="2"/>
                  </a:cubicBezTo>
                  <a:cubicBezTo>
                    <a:pt x="40" y="108"/>
                    <a:pt x="98" y="143"/>
                    <a:pt x="167" y="143"/>
                  </a:cubicBezTo>
                  <a:cubicBezTo>
                    <a:pt x="201" y="143"/>
                    <a:pt x="239" y="134"/>
                    <a:pt x="279" y="121"/>
                  </a:cubicBezTo>
                  <a:cubicBezTo>
                    <a:pt x="248" y="13"/>
                    <a:pt x="157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8494;p9">
              <a:extLst>
                <a:ext uri="{FF2B5EF4-FFF2-40B4-BE49-F238E27FC236}">
                  <a16:creationId xmlns:a16="http://schemas.microsoft.com/office/drawing/2014/main" id="{10AB3909-B2A4-400A-BC3A-87A8A5EAD989}"/>
                </a:ext>
              </a:extLst>
            </p:cNvPr>
            <p:cNvSpPr/>
            <p:nvPr/>
          </p:nvSpPr>
          <p:spPr>
            <a:xfrm>
              <a:off x="5218150" y="4710500"/>
              <a:ext cx="5475" cy="3125"/>
            </a:xfrm>
            <a:custGeom>
              <a:avLst/>
              <a:gdLst/>
              <a:ahLst/>
              <a:cxnLst/>
              <a:rect l="l" t="t" r="r" b="b"/>
              <a:pathLst>
                <a:path w="219" h="125" extrusionOk="0">
                  <a:moveTo>
                    <a:pt x="60" y="0"/>
                  </a:moveTo>
                  <a:cubicBezTo>
                    <a:pt x="40" y="40"/>
                    <a:pt x="20" y="60"/>
                    <a:pt x="0" y="120"/>
                  </a:cubicBezTo>
                  <a:cubicBezTo>
                    <a:pt x="17" y="123"/>
                    <a:pt x="33" y="125"/>
                    <a:pt x="48" y="125"/>
                  </a:cubicBezTo>
                  <a:cubicBezTo>
                    <a:pt x="120" y="125"/>
                    <a:pt x="170" y="86"/>
                    <a:pt x="219" y="20"/>
                  </a:cubicBezTo>
                  <a:cubicBezTo>
                    <a:pt x="159" y="0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8495;p9">
              <a:extLst>
                <a:ext uri="{FF2B5EF4-FFF2-40B4-BE49-F238E27FC236}">
                  <a16:creationId xmlns:a16="http://schemas.microsoft.com/office/drawing/2014/main" id="{7D95B193-5257-4296-8886-D30C860E5D0B}"/>
                </a:ext>
              </a:extLst>
            </p:cNvPr>
            <p:cNvSpPr/>
            <p:nvPr/>
          </p:nvSpPr>
          <p:spPr>
            <a:xfrm>
              <a:off x="5271350" y="4666150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72" y="0"/>
                  </a:moveTo>
                  <a:cubicBezTo>
                    <a:pt x="180" y="0"/>
                    <a:pt x="16" y="35"/>
                    <a:pt x="1" y="322"/>
                  </a:cubicBezTo>
                  <a:lnTo>
                    <a:pt x="359" y="322"/>
                  </a:lnTo>
                  <a:cubicBezTo>
                    <a:pt x="418" y="223"/>
                    <a:pt x="478" y="103"/>
                    <a:pt x="558" y="4"/>
                  </a:cubicBezTo>
                  <a:cubicBezTo>
                    <a:pt x="496" y="4"/>
                    <a:pt x="432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8496;p9">
              <a:extLst>
                <a:ext uri="{FF2B5EF4-FFF2-40B4-BE49-F238E27FC236}">
                  <a16:creationId xmlns:a16="http://schemas.microsoft.com/office/drawing/2014/main" id="{BF2A9D9A-2A96-4E21-B169-923370BF92D8}"/>
                </a:ext>
              </a:extLst>
            </p:cNvPr>
            <p:cNvSpPr/>
            <p:nvPr/>
          </p:nvSpPr>
          <p:spPr>
            <a:xfrm>
              <a:off x="5178850" y="4688125"/>
              <a:ext cx="5500" cy="2325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1" y="0"/>
                  </a:moveTo>
                  <a:cubicBezTo>
                    <a:pt x="42" y="63"/>
                    <a:pt x="78" y="92"/>
                    <a:pt x="115" y="92"/>
                  </a:cubicBezTo>
                  <a:cubicBezTo>
                    <a:pt x="148" y="92"/>
                    <a:pt x="182" y="68"/>
                    <a:pt x="219" y="20"/>
                  </a:cubicBezTo>
                  <a:cubicBezTo>
                    <a:pt x="14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8497;p9">
              <a:extLst>
                <a:ext uri="{FF2B5EF4-FFF2-40B4-BE49-F238E27FC236}">
                  <a16:creationId xmlns:a16="http://schemas.microsoft.com/office/drawing/2014/main" id="{4AFBC0DD-0F87-4C75-8F51-94C6D5727BCD}"/>
                </a:ext>
              </a:extLst>
            </p:cNvPr>
            <p:cNvSpPr/>
            <p:nvPr/>
          </p:nvSpPr>
          <p:spPr>
            <a:xfrm>
              <a:off x="5218650" y="4670700"/>
              <a:ext cx="9475" cy="3250"/>
            </a:xfrm>
            <a:custGeom>
              <a:avLst/>
              <a:gdLst/>
              <a:ahLst/>
              <a:cxnLst/>
              <a:rect l="l" t="t" r="r" b="b"/>
              <a:pathLst>
                <a:path w="379" h="130" extrusionOk="0">
                  <a:moveTo>
                    <a:pt x="378" y="1"/>
                  </a:moveTo>
                  <a:cubicBezTo>
                    <a:pt x="219" y="1"/>
                    <a:pt x="100" y="1"/>
                    <a:pt x="0" y="120"/>
                  </a:cubicBezTo>
                  <a:cubicBezTo>
                    <a:pt x="38" y="126"/>
                    <a:pt x="78" y="130"/>
                    <a:pt x="117" y="130"/>
                  </a:cubicBezTo>
                  <a:cubicBezTo>
                    <a:pt x="221" y="130"/>
                    <a:pt x="320" y="102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8498;p9">
              <a:extLst>
                <a:ext uri="{FF2B5EF4-FFF2-40B4-BE49-F238E27FC236}">
                  <a16:creationId xmlns:a16="http://schemas.microsoft.com/office/drawing/2014/main" id="{2AAE9564-1B38-4AFA-BF0D-2E756C879226}"/>
                </a:ext>
              </a:extLst>
            </p:cNvPr>
            <p:cNvSpPr/>
            <p:nvPr/>
          </p:nvSpPr>
          <p:spPr>
            <a:xfrm>
              <a:off x="5228100" y="4666125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274" y="0"/>
                  </a:moveTo>
                  <a:cubicBezTo>
                    <a:pt x="158" y="0"/>
                    <a:pt x="50" y="49"/>
                    <a:pt x="0" y="184"/>
                  </a:cubicBezTo>
                  <a:cubicBezTo>
                    <a:pt x="99" y="184"/>
                    <a:pt x="219" y="144"/>
                    <a:pt x="318" y="144"/>
                  </a:cubicBezTo>
                  <a:cubicBezTo>
                    <a:pt x="338" y="104"/>
                    <a:pt x="338" y="45"/>
                    <a:pt x="338" y="5"/>
                  </a:cubicBezTo>
                  <a:cubicBezTo>
                    <a:pt x="317" y="2"/>
                    <a:pt x="295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5" name="Google Shape;8499;p9">
            <a:extLst>
              <a:ext uri="{FF2B5EF4-FFF2-40B4-BE49-F238E27FC236}">
                <a16:creationId xmlns:a16="http://schemas.microsoft.com/office/drawing/2014/main" id="{C66A87F5-BBCF-490F-9DA6-9E602B5FA5DA}"/>
              </a:ext>
            </a:extLst>
          </p:cNvPr>
          <p:cNvGrpSpPr/>
          <p:nvPr/>
        </p:nvGrpSpPr>
        <p:grpSpPr>
          <a:xfrm rot="-3611271">
            <a:off x="116353" y="1931967"/>
            <a:ext cx="1535006" cy="1923509"/>
            <a:chOff x="4082775" y="914425"/>
            <a:chExt cx="777050" cy="973675"/>
          </a:xfrm>
          <a:solidFill>
            <a:srgbClr val="BF9A6F"/>
          </a:solidFill>
        </p:grpSpPr>
        <p:sp>
          <p:nvSpPr>
            <p:cNvPr id="2696" name="Google Shape;8500;p9">
              <a:extLst>
                <a:ext uri="{FF2B5EF4-FFF2-40B4-BE49-F238E27FC236}">
                  <a16:creationId xmlns:a16="http://schemas.microsoft.com/office/drawing/2014/main" id="{4CA0E271-B3AB-4A9A-8E91-A302C937CBC2}"/>
                </a:ext>
              </a:extLst>
            </p:cNvPr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8501;p9">
              <a:extLst>
                <a:ext uri="{FF2B5EF4-FFF2-40B4-BE49-F238E27FC236}">
                  <a16:creationId xmlns:a16="http://schemas.microsoft.com/office/drawing/2014/main" id="{A96376ED-894B-419A-AD99-3F1237580ACD}"/>
                </a:ext>
              </a:extLst>
            </p:cNvPr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8502;p9">
              <a:extLst>
                <a:ext uri="{FF2B5EF4-FFF2-40B4-BE49-F238E27FC236}">
                  <a16:creationId xmlns:a16="http://schemas.microsoft.com/office/drawing/2014/main" id="{CFF8E7DF-C485-4D0C-AD6C-214B757E79F3}"/>
                </a:ext>
              </a:extLst>
            </p:cNvPr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8503;p9">
              <a:extLst>
                <a:ext uri="{FF2B5EF4-FFF2-40B4-BE49-F238E27FC236}">
                  <a16:creationId xmlns:a16="http://schemas.microsoft.com/office/drawing/2014/main" id="{2EFF52D8-64EE-40F4-B748-715D0414A01F}"/>
                </a:ext>
              </a:extLst>
            </p:cNvPr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8504;p9">
              <a:extLst>
                <a:ext uri="{FF2B5EF4-FFF2-40B4-BE49-F238E27FC236}">
                  <a16:creationId xmlns:a16="http://schemas.microsoft.com/office/drawing/2014/main" id="{72D87197-36B2-4413-B3E9-0284A2D8F4FF}"/>
                </a:ext>
              </a:extLst>
            </p:cNvPr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8505;p9">
              <a:extLst>
                <a:ext uri="{FF2B5EF4-FFF2-40B4-BE49-F238E27FC236}">
                  <a16:creationId xmlns:a16="http://schemas.microsoft.com/office/drawing/2014/main" id="{FB9CD955-D367-494D-9CC7-3DC66FFF51B8}"/>
                </a:ext>
              </a:extLst>
            </p:cNvPr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8506;p9">
              <a:extLst>
                <a:ext uri="{FF2B5EF4-FFF2-40B4-BE49-F238E27FC236}">
                  <a16:creationId xmlns:a16="http://schemas.microsoft.com/office/drawing/2014/main" id="{EA571736-40BA-481B-BD49-38E67B38D9E7}"/>
                </a:ext>
              </a:extLst>
            </p:cNvPr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8507;p9">
              <a:extLst>
                <a:ext uri="{FF2B5EF4-FFF2-40B4-BE49-F238E27FC236}">
                  <a16:creationId xmlns:a16="http://schemas.microsoft.com/office/drawing/2014/main" id="{FEA81C96-A967-453A-B412-CC789A3D79C7}"/>
                </a:ext>
              </a:extLst>
            </p:cNvPr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8508;p9">
              <a:extLst>
                <a:ext uri="{FF2B5EF4-FFF2-40B4-BE49-F238E27FC236}">
                  <a16:creationId xmlns:a16="http://schemas.microsoft.com/office/drawing/2014/main" id="{81BD62CD-60A7-459D-A01E-030D6486AD61}"/>
                </a:ext>
              </a:extLst>
            </p:cNvPr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8509;p9">
              <a:extLst>
                <a:ext uri="{FF2B5EF4-FFF2-40B4-BE49-F238E27FC236}">
                  <a16:creationId xmlns:a16="http://schemas.microsoft.com/office/drawing/2014/main" id="{B0A426EB-A864-4E59-BF7E-8B95F6A717A2}"/>
                </a:ext>
              </a:extLst>
            </p:cNvPr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6" name="Google Shape;8510;p9">
            <a:extLst>
              <a:ext uri="{FF2B5EF4-FFF2-40B4-BE49-F238E27FC236}">
                <a16:creationId xmlns:a16="http://schemas.microsoft.com/office/drawing/2014/main" id="{8D2EAD6B-24A7-45A5-ABF5-9AF79DA0076C}"/>
              </a:ext>
            </a:extLst>
          </p:cNvPr>
          <p:cNvGrpSpPr/>
          <p:nvPr/>
        </p:nvGrpSpPr>
        <p:grpSpPr>
          <a:xfrm rot="2538002" flipH="1">
            <a:off x="8662075" y="-560019"/>
            <a:ext cx="1535020" cy="1923507"/>
            <a:chOff x="4082775" y="914425"/>
            <a:chExt cx="777050" cy="973675"/>
          </a:xfrm>
          <a:solidFill>
            <a:srgbClr val="BF9A6F"/>
          </a:solidFill>
        </p:grpSpPr>
        <p:sp>
          <p:nvSpPr>
            <p:cNvPr id="2707" name="Google Shape;8511;p9">
              <a:extLst>
                <a:ext uri="{FF2B5EF4-FFF2-40B4-BE49-F238E27FC236}">
                  <a16:creationId xmlns:a16="http://schemas.microsoft.com/office/drawing/2014/main" id="{FE94F62C-867F-4F7A-850C-31386808DC43}"/>
                </a:ext>
              </a:extLst>
            </p:cNvPr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8512;p9">
              <a:extLst>
                <a:ext uri="{FF2B5EF4-FFF2-40B4-BE49-F238E27FC236}">
                  <a16:creationId xmlns:a16="http://schemas.microsoft.com/office/drawing/2014/main" id="{24C37949-5807-47DD-8694-D6DE96CF8A12}"/>
                </a:ext>
              </a:extLst>
            </p:cNvPr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8513;p9">
              <a:extLst>
                <a:ext uri="{FF2B5EF4-FFF2-40B4-BE49-F238E27FC236}">
                  <a16:creationId xmlns:a16="http://schemas.microsoft.com/office/drawing/2014/main" id="{EBED9AE1-37A3-42B7-91BE-4DF639224795}"/>
                </a:ext>
              </a:extLst>
            </p:cNvPr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8514;p9">
              <a:extLst>
                <a:ext uri="{FF2B5EF4-FFF2-40B4-BE49-F238E27FC236}">
                  <a16:creationId xmlns:a16="http://schemas.microsoft.com/office/drawing/2014/main" id="{7FA9FD7D-25E5-416F-9F35-41CFE8CDFFA2}"/>
                </a:ext>
              </a:extLst>
            </p:cNvPr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8515;p9">
              <a:extLst>
                <a:ext uri="{FF2B5EF4-FFF2-40B4-BE49-F238E27FC236}">
                  <a16:creationId xmlns:a16="http://schemas.microsoft.com/office/drawing/2014/main" id="{D7059A50-DAD4-4125-95E7-4057DFA54F40}"/>
                </a:ext>
              </a:extLst>
            </p:cNvPr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8516;p9">
              <a:extLst>
                <a:ext uri="{FF2B5EF4-FFF2-40B4-BE49-F238E27FC236}">
                  <a16:creationId xmlns:a16="http://schemas.microsoft.com/office/drawing/2014/main" id="{F4AC91E7-2E73-47C2-BA57-9583ABB8BB79}"/>
                </a:ext>
              </a:extLst>
            </p:cNvPr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8517;p9">
              <a:extLst>
                <a:ext uri="{FF2B5EF4-FFF2-40B4-BE49-F238E27FC236}">
                  <a16:creationId xmlns:a16="http://schemas.microsoft.com/office/drawing/2014/main" id="{3DF87159-3DA0-4480-B804-23CA166E96FD}"/>
                </a:ext>
              </a:extLst>
            </p:cNvPr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8518;p9">
              <a:extLst>
                <a:ext uri="{FF2B5EF4-FFF2-40B4-BE49-F238E27FC236}">
                  <a16:creationId xmlns:a16="http://schemas.microsoft.com/office/drawing/2014/main" id="{4D0757D6-7F9E-4370-98B3-D9625501474E}"/>
                </a:ext>
              </a:extLst>
            </p:cNvPr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8519;p9">
              <a:extLst>
                <a:ext uri="{FF2B5EF4-FFF2-40B4-BE49-F238E27FC236}">
                  <a16:creationId xmlns:a16="http://schemas.microsoft.com/office/drawing/2014/main" id="{C4AC7A17-A57C-4E89-853B-313987EF06FC}"/>
                </a:ext>
              </a:extLst>
            </p:cNvPr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8520;p9">
              <a:extLst>
                <a:ext uri="{FF2B5EF4-FFF2-40B4-BE49-F238E27FC236}">
                  <a16:creationId xmlns:a16="http://schemas.microsoft.com/office/drawing/2014/main" id="{41331132-0013-49AF-ABD8-AD8CA7296BD3}"/>
                </a:ext>
              </a:extLst>
            </p:cNvPr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315930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CE8B2A52-5714-4B35-BABD-772A035285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12192001" cy="6871650"/>
          </a:xfrm>
          <a:prstGeom prst="rect">
            <a:avLst/>
          </a:prstGeom>
        </p:spPr>
      </p:pic>
      <p:sp>
        <p:nvSpPr>
          <p:cNvPr id="1617" name="TextBox 1616">
            <a:extLst>
              <a:ext uri="{FF2B5EF4-FFF2-40B4-BE49-F238E27FC236}">
                <a16:creationId xmlns:a16="http://schemas.microsoft.com/office/drawing/2014/main" id="{C99A1828-4B8A-4B92-8B0F-51D07316EEC4}"/>
              </a:ext>
            </a:extLst>
          </p:cNvPr>
          <p:cNvSpPr txBox="1"/>
          <p:nvPr/>
        </p:nvSpPr>
        <p:spPr>
          <a:xfrm>
            <a:off x="905034" y="132733"/>
            <a:ext cx="10381929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b="1">
                <a:ln w="28575">
                  <a:solidFill>
                    <a:schemeClr val="bg1"/>
                  </a:solidFill>
                </a:ln>
                <a:gradFill flip="none" rotWithShape="1">
                  <a:gsLst>
                    <a:gs pos="0">
                      <a:schemeClr val="accent3">
                        <a:lumMod val="110000"/>
                        <a:satMod val="105000"/>
                        <a:tint val="67000"/>
                      </a:schemeClr>
                    </a:gs>
                    <a:gs pos="85000">
                      <a:schemeClr val="accent3">
                        <a:lumMod val="75000"/>
                      </a:schemeClr>
                    </a:gs>
                  </a:gsLst>
                  <a:lin ang="5400000" scaled="0"/>
                  <a:tileRect/>
                </a:gradFill>
                <a:latin typeface="UVN Binh Duong" pitchFamily="2" charset="0"/>
              </a:rPr>
              <a:t>Diễn biến</a:t>
            </a:r>
          </a:p>
          <a:p>
            <a:pPr algn="ctr"/>
            <a:r>
              <a:rPr lang="en-US" sz="6000" b="1">
                <a:ln w="28575">
                  <a:noFill/>
                </a:ln>
                <a:solidFill>
                  <a:schemeClr val="bg1"/>
                </a:solidFill>
                <a:latin typeface="UVN Hai Long" panose="020D0800030108070604" pitchFamily="34" charset="0"/>
              </a:rPr>
              <a:t>trận Quang Trung đại phá quân Thanh</a:t>
            </a:r>
            <a:endParaRPr lang="en-US" sz="4800" b="1" dirty="0">
              <a:ln w="28575">
                <a:noFill/>
              </a:ln>
              <a:solidFill>
                <a:schemeClr val="bg1"/>
              </a:solidFill>
              <a:effectLst/>
              <a:latin typeface="UVN Hai Long" panose="020D08000301080706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71774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0D8C5A37-50B5-4121-A912-E78C37D8396C}"/>
              </a:ext>
            </a:extLst>
          </p:cNvPr>
          <p:cNvGrpSpPr/>
          <p:nvPr/>
        </p:nvGrpSpPr>
        <p:grpSpPr>
          <a:xfrm>
            <a:off x="1099460" y="3278956"/>
            <a:ext cx="2642616" cy="1964395"/>
            <a:chOff x="329184" y="2607605"/>
            <a:chExt cx="2718816" cy="196439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CB9C87C2-6398-447F-BEB0-DA862D214300}"/>
                </a:ext>
              </a:extLst>
            </p:cNvPr>
            <p:cNvSpPr/>
            <p:nvPr/>
          </p:nvSpPr>
          <p:spPr>
            <a:xfrm>
              <a:off x="329184" y="2607605"/>
              <a:ext cx="2718816" cy="1964395"/>
            </a:xfrm>
            <a:prstGeom prst="rect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en-US" sz="4400" b="1">
                  <a:latin typeface="Arial" panose="020B0604020202020204" pitchFamily="34" charset="0"/>
                  <a:cs typeface="Arial" panose="020B0604020202020204" pitchFamily="34" charset="0"/>
                </a:rPr>
                <a:t>20</a:t>
              </a:r>
            </a:p>
            <a:p>
              <a:pPr algn="ctr"/>
              <a:r>
                <a:rPr lang="en-US" sz="4000" b="1">
                  <a:latin typeface="Arial" panose="020B0604020202020204" pitchFamily="34" charset="0"/>
                  <a:cs typeface="Arial" panose="020B0604020202020204" pitchFamily="34" charset="0"/>
                </a:rPr>
                <a:t>Mậu Thân</a:t>
              </a: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6C04452-90F5-4708-9E74-DEA1E6389EC1}"/>
                </a:ext>
              </a:extLst>
            </p:cNvPr>
            <p:cNvSpPr/>
            <p:nvPr/>
          </p:nvSpPr>
          <p:spPr>
            <a:xfrm>
              <a:off x="329184" y="2607605"/>
              <a:ext cx="2718816" cy="486897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>
                  <a:latin typeface="Arial" panose="020B0604020202020204" pitchFamily="34" charset="0"/>
                  <a:cs typeface="Arial" panose="020B0604020202020204" pitchFamily="34" charset="0"/>
                </a:rPr>
                <a:t>Tháng Chạp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D8EBBF4-8AC4-4A89-A9F6-BA4521B1866D}"/>
              </a:ext>
            </a:extLst>
          </p:cNvPr>
          <p:cNvGrpSpPr/>
          <p:nvPr/>
        </p:nvGrpSpPr>
        <p:grpSpPr>
          <a:xfrm>
            <a:off x="4683581" y="3278956"/>
            <a:ext cx="2642616" cy="1964395"/>
            <a:chOff x="329184" y="2607605"/>
            <a:chExt cx="2718816" cy="1964395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9046F9F-A603-4C6E-9854-81067B434765}"/>
                </a:ext>
              </a:extLst>
            </p:cNvPr>
            <p:cNvSpPr/>
            <p:nvPr/>
          </p:nvSpPr>
          <p:spPr>
            <a:xfrm>
              <a:off x="329184" y="2607605"/>
              <a:ext cx="2718816" cy="1964395"/>
            </a:xfrm>
            <a:prstGeom prst="rect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en-US" sz="4400" b="1"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</a:p>
            <a:p>
              <a:pPr algn="ctr"/>
              <a:r>
                <a:rPr lang="en-US" sz="4000" b="1">
                  <a:latin typeface="Arial" panose="020B0604020202020204" pitchFamily="34" charset="0"/>
                  <a:cs typeface="Arial" panose="020B0604020202020204" pitchFamily="34" charset="0"/>
                </a:rPr>
                <a:t>Kỉ Dậu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D39118E-16CC-4849-8B0E-974C58F37DA2}"/>
                </a:ext>
              </a:extLst>
            </p:cNvPr>
            <p:cNvSpPr/>
            <p:nvPr/>
          </p:nvSpPr>
          <p:spPr>
            <a:xfrm>
              <a:off x="329184" y="2607605"/>
              <a:ext cx="2718816" cy="486897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>
                  <a:latin typeface="Arial" panose="020B0604020202020204" pitchFamily="34" charset="0"/>
                  <a:cs typeface="Arial" panose="020B0604020202020204" pitchFamily="34" charset="0"/>
                </a:rPr>
                <a:t>Tháng Giêng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C65A9A1-AEC7-4CA1-A5C5-2982A7FD3093}"/>
              </a:ext>
            </a:extLst>
          </p:cNvPr>
          <p:cNvGrpSpPr/>
          <p:nvPr/>
        </p:nvGrpSpPr>
        <p:grpSpPr>
          <a:xfrm>
            <a:off x="8267703" y="3278956"/>
            <a:ext cx="2642616" cy="1964395"/>
            <a:chOff x="329184" y="2607605"/>
            <a:chExt cx="2718816" cy="1964395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E149DCD-8810-44E9-9D08-C1E151470B88}"/>
                </a:ext>
              </a:extLst>
            </p:cNvPr>
            <p:cNvSpPr/>
            <p:nvPr/>
          </p:nvSpPr>
          <p:spPr>
            <a:xfrm>
              <a:off x="329184" y="2607605"/>
              <a:ext cx="2718816" cy="1964395"/>
            </a:xfrm>
            <a:prstGeom prst="rect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en-US" sz="4400" b="1"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</a:p>
            <a:p>
              <a:pPr algn="ctr"/>
              <a:r>
                <a:rPr lang="en-US" sz="4000" b="1">
                  <a:latin typeface="Arial" panose="020B0604020202020204" pitchFamily="34" charset="0"/>
                  <a:cs typeface="Arial" panose="020B0604020202020204" pitchFamily="34" charset="0"/>
                </a:rPr>
                <a:t>Kỉ Dậu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1EE5FD2-E3C7-415F-B179-90E81077AC90}"/>
                </a:ext>
              </a:extLst>
            </p:cNvPr>
            <p:cNvSpPr/>
            <p:nvPr/>
          </p:nvSpPr>
          <p:spPr>
            <a:xfrm>
              <a:off x="329184" y="2607605"/>
              <a:ext cx="2718816" cy="486897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>
                  <a:latin typeface="Arial" panose="020B0604020202020204" pitchFamily="34" charset="0"/>
                  <a:cs typeface="Arial" panose="020B0604020202020204" pitchFamily="34" charset="0"/>
                </a:rPr>
                <a:t>Tháng Giêng</a:t>
              </a:r>
            </a:p>
          </p:txBody>
        </p:sp>
      </p:grpSp>
      <p:sp>
        <p:nvSpPr>
          <p:cNvPr id="11" name="Text Box 33">
            <a:extLst>
              <a:ext uri="{FF2B5EF4-FFF2-40B4-BE49-F238E27FC236}">
                <a16:creationId xmlns:a16="http://schemas.microsoft.com/office/drawing/2014/main" id="{E8EB82F0-7D97-47CA-94AF-30C267B61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9460" y="1982034"/>
            <a:ext cx="9810859" cy="809261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sz="40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Chú ý các mốc thời gian: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F23E27F-7E3A-4338-BBB2-57F4FC036222}"/>
              </a:ext>
            </a:extLst>
          </p:cNvPr>
          <p:cNvGrpSpPr/>
          <p:nvPr/>
        </p:nvGrpSpPr>
        <p:grpSpPr>
          <a:xfrm>
            <a:off x="2004223" y="-367364"/>
            <a:ext cx="8183554" cy="2045541"/>
            <a:chOff x="1274911" y="1872546"/>
            <a:chExt cx="8183554" cy="2045541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0A09385-91B2-4CED-AA2F-E5F702992F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0" b="99854" l="0" r="100000">
                          <a14:foregroundMark x1="69962" y1="65828" x2="71356" y2="87130"/>
                          <a14:backgroundMark x1="8250" y1="7445" x2="24875" y2="12847"/>
                          <a14:backgroundMark x1="36125" y1="3212" x2="14625" y2="21752"/>
                          <a14:backgroundMark x1="45750" y1="14745" x2="59750" y2="21460"/>
                          <a14:backgroundMark x1="52500" y1="9927" x2="45000" y2="21898"/>
                          <a14:backgroundMark x1="59875" y1="21460" x2="32125" y2="25547"/>
                          <a14:backgroundMark x1="62000" y1="3650" x2="87750" y2="9489"/>
                          <a14:backgroundMark x1="65625" y1="3504" x2="87375" y2="2350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4911" y="1872546"/>
              <a:ext cx="8183554" cy="20455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61C58E4-73A2-448B-9D8E-40A38FEC5FBF}"/>
                </a:ext>
              </a:extLst>
            </p:cNvPr>
            <p:cNvSpPr txBox="1"/>
            <p:nvPr/>
          </p:nvSpPr>
          <p:spPr>
            <a:xfrm>
              <a:off x="1851332" y="2408009"/>
              <a:ext cx="7008367" cy="1446550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bliqueTopLeft"/>
                <a:lightRig rig="threePt" dir="t"/>
              </a:scene3d>
              <a:sp3d extrusionH="57150">
                <a:extrusionClr>
                  <a:schemeClr val="bg1"/>
                </a:extrusionClr>
              </a:sp3d>
            </a:bodyPr>
            <a:lstStyle/>
            <a:p>
              <a:pPr algn="ctr"/>
              <a:r>
                <a:rPr lang="en-US" sz="4400">
                  <a:solidFill>
                    <a:srgbClr val="624649"/>
                  </a:solidFill>
                  <a:latin typeface="UTM Azuki" panose="02040603050506020204" pitchFamily="18" charset="0"/>
                  <a:ea typeface="思源黑体 CN Light" panose="020B0300000000000000" pitchFamily="34" charset="-122"/>
                </a:rPr>
                <a:t>Diễn biến trận Quang Trung đại phá quân Thanh</a:t>
              </a:r>
              <a:endParaRPr lang="en-US" sz="4400"/>
            </a:p>
          </p:txBody>
        </p:sp>
      </p:grpSp>
    </p:spTree>
    <p:extLst>
      <p:ext uri="{BB962C8B-B14F-4D97-AF65-F5344CB8AC3E}">
        <p14:creationId xmlns:p14="http://schemas.microsoft.com/office/powerpoint/2010/main" val="312803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279E132-035F-46F2-9B06-FC25796857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30407" y="85842"/>
            <a:ext cx="4366512" cy="6678195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195081" y="156457"/>
            <a:ext cx="2642616" cy="1964395"/>
            <a:chOff x="329184" y="2607605"/>
            <a:chExt cx="2718816" cy="1964395"/>
          </a:xfrm>
        </p:grpSpPr>
        <p:sp>
          <p:nvSpPr>
            <p:cNvPr id="6" name="Rectangle 5"/>
            <p:cNvSpPr/>
            <p:nvPr/>
          </p:nvSpPr>
          <p:spPr>
            <a:xfrm>
              <a:off x="329184" y="2607605"/>
              <a:ext cx="2718816" cy="1964395"/>
            </a:xfrm>
            <a:prstGeom prst="rect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en-US" sz="4400" b="1">
                  <a:latin typeface="Arial" panose="020B0604020202020204" pitchFamily="34" charset="0"/>
                  <a:cs typeface="Arial" panose="020B0604020202020204" pitchFamily="34" charset="0"/>
                </a:rPr>
                <a:t>20</a:t>
              </a:r>
            </a:p>
            <a:p>
              <a:pPr algn="ctr"/>
              <a:r>
                <a:rPr lang="en-US" sz="4000" b="1">
                  <a:latin typeface="Arial" panose="020B0604020202020204" pitchFamily="34" charset="0"/>
                  <a:cs typeface="Arial" panose="020B0604020202020204" pitchFamily="34" charset="0"/>
                </a:rPr>
                <a:t>Mậu Thân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329184" y="2607605"/>
              <a:ext cx="2718816" cy="486897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>
                  <a:latin typeface="Arial" panose="020B0604020202020204" pitchFamily="34" charset="0"/>
                  <a:cs typeface="Arial" panose="020B0604020202020204" pitchFamily="34" charset="0"/>
                </a:rPr>
                <a:t>Tháng Chạp</a:t>
              </a:r>
            </a:p>
          </p:txBody>
        </p:sp>
      </p:grpSp>
      <p:sp>
        <p:nvSpPr>
          <p:cNvPr id="9" name="Text Box 33"/>
          <p:cNvSpPr txBox="1">
            <a:spLocks noChangeArrowheads="1"/>
          </p:cNvSpPr>
          <p:nvPr/>
        </p:nvSpPr>
        <p:spPr bwMode="auto">
          <a:xfrm>
            <a:off x="3057154" y="450022"/>
            <a:ext cx="4792710" cy="130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ct val="50000"/>
              </a:spcBef>
            </a:pPr>
            <a:r>
              <a:rPr lang="en-US" sz="3200" b="1">
                <a:latin typeface="Arial" panose="020B0604020202020204" pitchFamily="34" charset="0"/>
                <a:cs typeface="Arial" panose="020B0604020202020204" pitchFamily="34" charset="0"/>
              </a:rPr>
              <a:t>Vua Quang Trung cho quân ăn Tết trước.</a:t>
            </a:r>
          </a:p>
        </p:txBody>
      </p:sp>
      <p:sp>
        <p:nvSpPr>
          <p:cNvPr id="10" name="Text Box 33"/>
          <p:cNvSpPr txBox="1">
            <a:spLocks noChangeArrowheads="1"/>
          </p:cNvSpPr>
          <p:nvPr/>
        </p:nvSpPr>
        <p:spPr bwMode="auto">
          <a:xfrm>
            <a:off x="855785" y="2404869"/>
            <a:ext cx="6555165" cy="1306063"/>
          </a:xfrm>
          <a:prstGeom prst="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ct val="50000"/>
              </a:spcBef>
            </a:pPr>
            <a:r>
              <a:rPr lang="en-US" sz="32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 chỉ trên lược đồ các đường tiến công của 5 đạo quân!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9B7D2279-B717-41F4-8BFB-4CD5C7BD84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161" y="3702437"/>
            <a:ext cx="3616008" cy="3061600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0821FD1F-39B6-42A1-8DF2-FE8101502945}"/>
              </a:ext>
            </a:extLst>
          </p:cNvPr>
          <p:cNvSpPr/>
          <p:nvPr/>
        </p:nvSpPr>
        <p:spPr>
          <a:xfrm>
            <a:off x="8012151" y="3718954"/>
            <a:ext cx="849086" cy="445020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63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  <p:bldP spid="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100" name="Picture 20" descr="Picture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2913" y="169498"/>
            <a:ext cx="4191000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102" name="AutoShape 22"/>
          <p:cNvSpPr>
            <a:spLocks noChangeArrowheads="1"/>
          </p:cNvSpPr>
          <p:nvPr/>
        </p:nvSpPr>
        <p:spPr bwMode="auto">
          <a:xfrm>
            <a:off x="10704226" y="3141298"/>
            <a:ext cx="1052512" cy="533400"/>
          </a:xfrm>
          <a:prstGeom prst="roundRect">
            <a:avLst>
              <a:gd name="adj" fmla="val 31250"/>
            </a:avLst>
          </a:prstGeom>
          <a:noFill/>
          <a:ln w="57150" cap="rnd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6103" name="Picture 23" descr="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761" t="30902" r="35890" b="37012"/>
          <a:stretch>
            <a:fillRect/>
          </a:stretch>
        </p:blipFill>
        <p:spPr bwMode="auto">
          <a:xfrm rot="1264087" flipH="1">
            <a:off x="9970802" y="3674698"/>
            <a:ext cx="333375" cy="1828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392062" y="2683392"/>
            <a:ext cx="4061952" cy="13608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ct val="50000"/>
              </a:spcBef>
            </a:pPr>
            <a:r>
              <a:rPr lang="en-US" sz="36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Trận Hà Hồi diễn ra khi nào?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72322" y="5272978"/>
            <a:ext cx="691207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>
                <a:latin typeface="Arial" panose="020B0604020202020204" pitchFamily="34" charset="0"/>
                <a:cs typeface="Arial" panose="020B0604020202020204" pitchFamily="34" charset="0"/>
              </a:rPr>
              <a:t>Quân Thanh hoảng sợ xin hàng.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03E77D6-EF0C-44F8-8B6A-54019DF54D8A}"/>
              </a:ext>
            </a:extLst>
          </p:cNvPr>
          <p:cNvGrpSpPr/>
          <p:nvPr/>
        </p:nvGrpSpPr>
        <p:grpSpPr>
          <a:xfrm>
            <a:off x="178087" y="-311444"/>
            <a:ext cx="7521084" cy="1893142"/>
            <a:chOff x="1274911" y="1872546"/>
            <a:chExt cx="8183554" cy="2045541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18937AB7-F985-47E9-B3B5-E946907B1C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9854" l="0" r="100000">
                          <a14:foregroundMark x1="69962" y1="65828" x2="71356" y2="87130"/>
                          <a14:backgroundMark x1="8250" y1="7445" x2="24875" y2="12847"/>
                          <a14:backgroundMark x1="36125" y1="3212" x2="14625" y2="21752"/>
                          <a14:backgroundMark x1="45750" y1="14745" x2="59750" y2="21460"/>
                          <a14:backgroundMark x1="52500" y1="9927" x2="45000" y2="21898"/>
                          <a14:backgroundMark x1="59875" y1="21460" x2="32125" y2="25547"/>
                          <a14:backgroundMark x1="62000" y1="3650" x2="87750" y2="9489"/>
                          <a14:backgroundMark x1="65625" y1="3504" x2="87375" y2="2350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4911" y="1872546"/>
              <a:ext cx="8183554" cy="20455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671A50A-EAEA-42FB-88EA-60B4A47A7CC2}"/>
                </a:ext>
              </a:extLst>
            </p:cNvPr>
            <p:cNvSpPr txBox="1"/>
            <p:nvPr/>
          </p:nvSpPr>
          <p:spPr>
            <a:xfrm>
              <a:off x="1851332" y="2408009"/>
              <a:ext cx="7008367" cy="1446550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bliqueTopLeft"/>
                <a:lightRig rig="threePt" dir="t"/>
              </a:scene3d>
              <a:sp3d extrusionH="57150">
                <a:extrusionClr>
                  <a:schemeClr val="bg1"/>
                </a:extrusionClr>
              </a:sp3d>
            </a:bodyPr>
            <a:lstStyle/>
            <a:p>
              <a:pPr algn="ctr"/>
              <a:r>
                <a:rPr lang="en-US" sz="4400">
                  <a:solidFill>
                    <a:srgbClr val="624649"/>
                  </a:solidFill>
                  <a:latin typeface="UTM Azuki" panose="02040603050506020204" pitchFamily="18" charset="0"/>
                  <a:ea typeface="思源黑体 CN Light" panose="020B0300000000000000" pitchFamily="34" charset="-122"/>
                </a:rPr>
                <a:t>Diễn biến trận Quang Trung đại phá quân Thanh</a:t>
              </a:r>
              <a:endParaRPr lang="en-US" sz="440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A1C9485-F4E7-415F-86EC-5AD573E29888}"/>
              </a:ext>
            </a:extLst>
          </p:cNvPr>
          <p:cNvGrpSpPr/>
          <p:nvPr/>
        </p:nvGrpSpPr>
        <p:grpSpPr>
          <a:xfrm>
            <a:off x="336183" y="1730158"/>
            <a:ext cx="3733800" cy="842235"/>
            <a:chOff x="336183" y="1730158"/>
            <a:chExt cx="3733800" cy="842235"/>
          </a:xfrm>
        </p:grpSpPr>
        <p:pic>
          <p:nvPicPr>
            <p:cNvPr id="17" name="9Slide.vn 2">
              <a:extLst>
                <a:ext uri="{FF2B5EF4-FFF2-40B4-BE49-F238E27FC236}">
                  <a16:creationId xmlns:a16="http://schemas.microsoft.com/office/drawing/2014/main" id="{479889CB-6881-415D-BF60-DED8221F7DF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36183" y="1730158"/>
              <a:ext cx="3733800" cy="842235"/>
            </a:xfrm>
            <a:prstGeom prst="rect">
              <a:avLst/>
            </a:prstGeom>
          </p:spPr>
        </p:pic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FD9A30CB-0372-4EF9-B466-55A1E94DBBBD}"/>
                </a:ext>
              </a:extLst>
            </p:cNvPr>
            <p:cNvSpPr txBox="1"/>
            <p:nvPr/>
          </p:nvSpPr>
          <p:spPr>
            <a:xfrm>
              <a:off x="355847" y="1824425"/>
              <a:ext cx="34756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>
                  <a:ln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chemeClr val="accent3">
                          <a:lumMod val="50000"/>
                          <a:shade val="30000"/>
                          <a:satMod val="115000"/>
                        </a:schemeClr>
                      </a:gs>
                      <a:gs pos="50000">
                        <a:schemeClr val="accent3">
                          <a:lumMod val="50000"/>
                          <a:shade val="67500"/>
                          <a:satMod val="115000"/>
                        </a:schemeClr>
                      </a:gs>
                      <a:gs pos="100000">
                        <a:schemeClr val="accent3">
                          <a:lumMod val="50000"/>
                          <a:shade val="100000"/>
                          <a:satMod val="115000"/>
                        </a:schemeClr>
                      </a:gs>
                    </a:gsLst>
                    <a:lin ang="16200000" scaled="1"/>
                    <a:tileRect/>
                  </a:gradFill>
                  <a:latin typeface="UTM Guanine" panose="02040603050506020204" pitchFamily="18" charset="0"/>
                </a:rPr>
                <a:t>TRẬN HÀ HỒI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CFBBD36-20DE-400C-A51B-7B35BCC21FDD}"/>
              </a:ext>
            </a:extLst>
          </p:cNvPr>
          <p:cNvGrpSpPr/>
          <p:nvPr/>
        </p:nvGrpSpPr>
        <p:grpSpPr>
          <a:xfrm>
            <a:off x="4840820" y="2725978"/>
            <a:ext cx="2051516" cy="1579621"/>
            <a:chOff x="329184" y="2607605"/>
            <a:chExt cx="2718816" cy="196439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D86454C-793C-4380-B08F-405EE88B4D0A}"/>
                </a:ext>
              </a:extLst>
            </p:cNvPr>
            <p:cNvSpPr/>
            <p:nvPr/>
          </p:nvSpPr>
          <p:spPr>
            <a:xfrm>
              <a:off x="329184" y="2607605"/>
              <a:ext cx="2718816" cy="1964395"/>
            </a:xfrm>
            <a:prstGeom prst="rect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3600" b="1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en-US" sz="4000" b="1"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</a:p>
            <a:p>
              <a:pPr algn="ctr"/>
              <a:r>
                <a:rPr lang="en-US" sz="3600" b="1">
                  <a:latin typeface="Arial" panose="020B0604020202020204" pitchFamily="34" charset="0"/>
                  <a:cs typeface="Arial" panose="020B0604020202020204" pitchFamily="34" charset="0"/>
                </a:rPr>
                <a:t>Kỉ Dậu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2AAD8EF-439F-4743-8E0D-AB58BC6ED75E}"/>
                </a:ext>
              </a:extLst>
            </p:cNvPr>
            <p:cNvSpPr/>
            <p:nvPr/>
          </p:nvSpPr>
          <p:spPr>
            <a:xfrm>
              <a:off x="329184" y="2607605"/>
              <a:ext cx="2718816" cy="486897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>
                  <a:latin typeface="Arial" panose="020B0604020202020204" pitchFamily="34" charset="0"/>
                  <a:cs typeface="Arial" panose="020B0604020202020204" pitchFamily="34" charset="0"/>
                </a:rPr>
                <a:t>Tháng Giêng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4738256A-18F5-4410-90AC-DC85E61C4954}"/>
              </a:ext>
            </a:extLst>
          </p:cNvPr>
          <p:cNvSpPr txBox="1"/>
          <p:nvPr/>
        </p:nvSpPr>
        <p:spPr>
          <a:xfrm>
            <a:off x="336183" y="4456778"/>
            <a:ext cx="6194322" cy="6960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ct val="50000"/>
              </a:spcBef>
            </a:pPr>
            <a:r>
              <a:rPr lang="en-US" sz="36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Kết quả ra sao?</a:t>
            </a:r>
          </a:p>
        </p:txBody>
      </p:sp>
    </p:spTree>
    <p:extLst>
      <p:ext uri="{BB962C8B-B14F-4D97-AF65-F5344CB8AC3E}">
        <p14:creationId xmlns:p14="http://schemas.microsoft.com/office/powerpoint/2010/main" val="36110050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46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02" grpId="0" animBg="1"/>
      <p:bldP spid="12" grpId="0"/>
      <p:bldP spid="13" grpId="0"/>
      <p:bldP spid="2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100" name="Picture 20" descr="Picture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2913" y="169498"/>
            <a:ext cx="4191000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102" name="AutoShape 22"/>
          <p:cNvSpPr>
            <a:spLocks noChangeArrowheads="1"/>
          </p:cNvSpPr>
          <p:nvPr/>
        </p:nvSpPr>
        <p:spPr bwMode="auto">
          <a:xfrm>
            <a:off x="10527244" y="2655041"/>
            <a:ext cx="1272693" cy="533400"/>
          </a:xfrm>
          <a:prstGeom prst="roundRect">
            <a:avLst>
              <a:gd name="adj" fmla="val 31250"/>
            </a:avLst>
          </a:prstGeom>
          <a:noFill/>
          <a:ln w="57150" cap="rnd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6103" name="Picture 23" descr="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761" t="30902" r="35890" b="37012"/>
          <a:stretch>
            <a:fillRect/>
          </a:stretch>
        </p:blipFill>
        <p:spPr bwMode="auto">
          <a:xfrm rot="1264087" flipH="1">
            <a:off x="9751725" y="3105538"/>
            <a:ext cx="333375" cy="1828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392062" y="2683392"/>
            <a:ext cx="4061952" cy="13608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ct val="50000"/>
              </a:spcBef>
            </a:pPr>
            <a:r>
              <a:rPr lang="en-US" sz="36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Trận Ngọc Hồi diễn ra khi nào?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03E77D6-EF0C-44F8-8B6A-54019DF54D8A}"/>
              </a:ext>
            </a:extLst>
          </p:cNvPr>
          <p:cNvGrpSpPr/>
          <p:nvPr/>
        </p:nvGrpSpPr>
        <p:grpSpPr>
          <a:xfrm>
            <a:off x="178087" y="-311444"/>
            <a:ext cx="7521084" cy="1893142"/>
            <a:chOff x="1274911" y="1872546"/>
            <a:chExt cx="8183554" cy="2045541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18937AB7-F985-47E9-B3B5-E946907B1C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9854" l="0" r="100000">
                          <a14:foregroundMark x1="69962" y1="65828" x2="71356" y2="87130"/>
                          <a14:backgroundMark x1="8250" y1="7445" x2="24875" y2="12847"/>
                          <a14:backgroundMark x1="36125" y1="3212" x2="14625" y2="21752"/>
                          <a14:backgroundMark x1="45750" y1="14745" x2="59750" y2="21460"/>
                          <a14:backgroundMark x1="52500" y1="9927" x2="45000" y2="21898"/>
                          <a14:backgroundMark x1="59875" y1="21460" x2="32125" y2="25547"/>
                          <a14:backgroundMark x1="62000" y1="3650" x2="87750" y2="9489"/>
                          <a14:backgroundMark x1="65625" y1="3504" x2="87375" y2="2350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4911" y="1872546"/>
              <a:ext cx="8183554" cy="20455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671A50A-EAEA-42FB-88EA-60B4A47A7CC2}"/>
                </a:ext>
              </a:extLst>
            </p:cNvPr>
            <p:cNvSpPr txBox="1"/>
            <p:nvPr/>
          </p:nvSpPr>
          <p:spPr>
            <a:xfrm>
              <a:off x="1851332" y="2408009"/>
              <a:ext cx="7008367" cy="1446550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bliqueTopLeft"/>
                <a:lightRig rig="threePt" dir="t"/>
              </a:scene3d>
              <a:sp3d extrusionH="57150">
                <a:extrusionClr>
                  <a:schemeClr val="bg1"/>
                </a:extrusionClr>
              </a:sp3d>
            </a:bodyPr>
            <a:lstStyle/>
            <a:p>
              <a:pPr algn="ctr"/>
              <a:r>
                <a:rPr lang="en-US" sz="4400">
                  <a:solidFill>
                    <a:srgbClr val="624649"/>
                  </a:solidFill>
                  <a:latin typeface="UTM Azuki" panose="02040603050506020204" pitchFamily="18" charset="0"/>
                  <a:ea typeface="思源黑体 CN Light" panose="020B0300000000000000" pitchFamily="34" charset="-122"/>
                </a:rPr>
                <a:t>Diễn biến trận Quang Trung đại phá quân Thanh</a:t>
              </a:r>
              <a:endParaRPr lang="en-US" sz="440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CD62910-26FB-4F37-9618-FB8A5F3BE34E}"/>
              </a:ext>
            </a:extLst>
          </p:cNvPr>
          <p:cNvGrpSpPr/>
          <p:nvPr/>
        </p:nvGrpSpPr>
        <p:grpSpPr>
          <a:xfrm>
            <a:off x="232311" y="1745410"/>
            <a:ext cx="4750209" cy="774269"/>
            <a:chOff x="232311" y="1745410"/>
            <a:chExt cx="4750209" cy="774269"/>
          </a:xfrm>
        </p:grpSpPr>
        <p:pic>
          <p:nvPicPr>
            <p:cNvPr id="18" name="9Slide.vn 1">
              <a:extLst>
                <a:ext uri="{FF2B5EF4-FFF2-40B4-BE49-F238E27FC236}">
                  <a16:creationId xmlns:a16="http://schemas.microsoft.com/office/drawing/2014/main" id="{868D2FD6-C311-465E-8EF0-7229ADB57FF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32311" y="1745410"/>
              <a:ext cx="4750209" cy="774269"/>
            </a:xfrm>
            <a:prstGeom prst="rect">
              <a:avLst/>
            </a:prstGeom>
          </p:spPr>
        </p:pic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FD9A30CB-0372-4EF9-B466-55A1E94DBBBD}"/>
                </a:ext>
              </a:extLst>
            </p:cNvPr>
            <p:cNvSpPr txBox="1"/>
            <p:nvPr/>
          </p:nvSpPr>
          <p:spPr>
            <a:xfrm>
              <a:off x="411727" y="1805694"/>
              <a:ext cx="422423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>
                  <a:ln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chemeClr val="accent1">
                          <a:lumMod val="60000"/>
                          <a:lumOff val="40000"/>
                          <a:tint val="66000"/>
                          <a:satMod val="160000"/>
                        </a:schemeClr>
                      </a:gs>
                      <a:gs pos="50000">
                        <a:schemeClr val="accent1">
                          <a:lumMod val="60000"/>
                          <a:lumOff val="40000"/>
                          <a:tint val="44500"/>
                          <a:satMod val="160000"/>
                        </a:schemeClr>
                      </a:gs>
                      <a:gs pos="100000">
                        <a:schemeClr val="accent1">
                          <a:lumMod val="60000"/>
                          <a:lumOff val="40000"/>
                          <a:tint val="23500"/>
                          <a:satMod val="160000"/>
                        </a:schemeClr>
                      </a:gs>
                    </a:gsLst>
                    <a:lin ang="16200000" scaled="1"/>
                    <a:tileRect/>
                  </a:gradFill>
                  <a:latin typeface="UTM Guanine" panose="02040603050506020204" pitchFamily="18" charset="0"/>
                </a:rPr>
                <a:t>TRẬN NGỌC HỒI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CFBBD36-20DE-400C-A51B-7B35BCC21FDD}"/>
              </a:ext>
            </a:extLst>
          </p:cNvPr>
          <p:cNvGrpSpPr/>
          <p:nvPr/>
        </p:nvGrpSpPr>
        <p:grpSpPr>
          <a:xfrm>
            <a:off x="4739236" y="2524088"/>
            <a:ext cx="2051516" cy="1579621"/>
            <a:chOff x="329184" y="2607605"/>
            <a:chExt cx="2718816" cy="196439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D86454C-793C-4380-B08F-405EE88B4D0A}"/>
                </a:ext>
              </a:extLst>
            </p:cNvPr>
            <p:cNvSpPr/>
            <p:nvPr/>
          </p:nvSpPr>
          <p:spPr>
            <a:xfrm>
              <a:off x="329184" y="2607605"/>
              <a:ext cx="2718816" cy="1964395"/>
            </a:xfrm>
            <a:prstGeom prst="rect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3600" b="1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en-US" sz="4000" b="1"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</a:p>
            <a:p>
              <a:pPr algn="ctr"/>
              <a:r>
                <a:rPr lang="en-US" sz="3600" b="1">
                  <a:latin typeface="Arial" panose="020B0604020202020204" pitchFamily="34" charset="0"/>
                  <a:cs typeface="Arial" panose="020B0604020202020204" pitchFamily="34" charset="0"/>
                </a:rPr>
                <a:t>Kỉ Dậu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2AAD8EF-439F-4743-8E0D-AB58BC6ED75E}"/>
                </a:ext>
              </a:extLst>
            </p:cNvPr>
            <p:cNvSpPr/>
            <p:nvPr/>
          </p:nvSpPr>
          <p:spPr>
            <a:xfrm>
              <a:off x="329184" y="2607605"/>
              <a:ext cx="2718816" cy="486897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>
                  <a:latin typeface="Arial" panose="020B0604020202020204" pitchFamily="34" charset="0"/>
                  <a:cs typeface="Arial" panose="020B0604020202020204" pitchFamily="34" charset="0"/>
                </a:rPr>
                <a:t>Tháng Giêng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4738256A-18F5-4410-90AC-DC85E61C4954}"/>
              </a:ext>
            </a:extLst>
          </p:cNvPr>
          <p:cNvSpPr txBox="1"/>
          <p:nvPr/>
        </p:nvSpPr>
        <p:spPr>
          <a:xfrm>
            <a:off x="370830" y="5791957"/>
            <a:ext cx="6194322" cy="6960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ct val="50000"/>
              </a:spcBef>
            </a:pPr>
            <a:r>
              <a:rPr lang="en-US" sz="36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Kết quả ra sao?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6B1C81C-9578-4819-BFC4-5D134F974FAE}"/>
              </a:ext>
            </a:extLst>
          </p:cNvPr>
          <p:cNvSpPr txBox="1"/>
          <p:nvPr/>
        </p:nvSpPr>
        <p:spPr>
          <a:xfrm>
            <a:off x="370829" y="4218262"/>
            <a:ext cx="7072189" cy="13608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ct val="50000"/>
              </a:spcBef>
            </a:pPr>
            <a:r>
              <a:rPr lang="en-US" sz="36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Quang Trung dùng mưu kế gì để đánh giặc?</a:t>
            </a:r>
          </a:p>
        </p:txBody>
      </p:sp>
    </p:spTree>
    <p:extLst>
      <p:ext uri="{BB962C8B-B14F-4D97-AF65-F5344CB8AC3E}">
        <p14:creationId xmlns:p14="http://schemas.microsoft.com/office/powerpoint/2010/main" val="30988739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46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02" grpId="0" animBg="1"/>
      <p:bldP spid="12" grpId="0"/>
      <p:bldP spid="23" grpId="0"/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315E51A2-F754-48E0-A966-6E016F40C5AB}"/>
              </a:ext>
            </a:extLst>
          </p:cNvPr>
          <p:cNvSpPr txBox="1"/>
          <p:nvPr/>
        </p:nvSpPr>
        <p:spPr>
          <a:xfrm>
            <a:off x="7403689" y="2665841"/>
            <a:ext cx="4874341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Khát vọng non sông: Quân Tây Sơn đánh đồn Ngọc Hồi - Video đã phát trên VTV1 | VTV.VN</a:t>
            </a:r>
            <a:endParaRPr lang="en-US" sz="320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FE99025-337D-4659-BBEA-0FF994ECE778}"/>
              </a:ext>
            </a:extLst>
          </p:cNvPr>
          <p:cNvGrpSpPr/>
          <p:nvPr/>
        </p:nvGrpSpPr>
        <p:grpSpPr>
          <a:xfrm>
            <a:off x="3656985" y="290235"/>
            <a:ext cx="4750209" cy="774269"/>
            <a:chOff x="232311" y="1745410"/>
            <a:chExt cx="4750209" cy="774269"/>
          </a:xfrm>
        </p:grpSpPr>
        <p:pic>
          <p:nvPicPr>
            <p:cNvPr id="8" name="9Slide.vn 1">
              <a:extLst>
                <a:ext uri="{FF2B5EF4-FFF2-40B4-BE49-F238E27FC236}">
                  <a16:creationId xmlns:a16="http://schemas.microsoft.com/office/drawing/2014/main" id="{41FAFB7E-CE91-4877-961C-0A477941C5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2311" y="1745410"/>
              <a:ext cx="4750209" cy="774269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883462C-4F36-42CC-ABE2-C3822800925A}"/>
                </a:ext>
              </a:extLst>
            </p:cNvPr>
            <p:cNvSpPr txBox="1"/>
            <p:nvPr/>
          </p:nvSpPr>
          <p:spPr>
            <a:xfrm>
              <a:off x="411727" y="1805694"/>
              <a:ext cx="422423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>
                  <a:ln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chemeClr val="accent1">
                          <a:lumMod val="60000"/>
                          <a:lumOff val="40000"/>
                          <a:tint val="66000"/>
                          <a:satMod val="160000"/>
                        </a:schemeClr>
                      </a:gs>
                      <a:gs pos="50000">
                        <a:schemeClr val="accent1">
                          <a:lumMod val="60000"/>
                          <a:lumOff val="40000"/>
                          <a:tint val="44500"/>
                          <a:satMod val="160000"/>
                        </a:schemeClr>
                      </a:gs>
                      <a:gs pos="100000">
                        <a:schemeClr val="accent1">
                          <a:lumMod val="60000"/>
                          <a:lumOff val="40000"/>
                          <a:tint val="23500"/>
                          <a:satMod val="160000"/>
                        </a:schemeClr>
                      </a:gs>
                    </a:gsLst>
                    <a:lin ang="16200000" scaled="1"/>
                    <a:tileRect/>
                  </a:gradFill>
                  <a:latin typeface="UTM Guanine" panose="02040603050506020204" pitchFamily="18" charset="0"/>
                </a:rPr>
                <a:t>TRẬN NGỌC HỒI</a:t>
              </a:r>
            </a:p>
          </p:txBody>
        </p:sp>
      </p:grpSp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200740AE-D56D-4FCE-8643-6E53F46DD5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614" y="1580652"/>
            <a:ext cx="6527198" cy="423248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D225F001-E55E-44F9-8FB7-78E81C3528E0}"/>
              </a:ext>
            </a:extLst>
          </p:cNvPr>
          <p:cNvSpPr txBox="1"/>
          <p:nvPr/>
        </p:nvSpPr>
        <p:spPr>
          <a:xfrm>
            <a:off x="7403689" y="2025445"/>
            <a:ext cx="46762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latin typeface="Arial" panose="020B0604020202020204" pitchFamily="34" charset="0"/>
                <a:cs typeface="Arial" panose="020B0604020202020204" pitchFamily="34" charset="0"/>
              </a:rPr>
              <a:t>Xem phim diễn biến trận đánh:</a:t>
            </a:r>
          </a:p>
        </p:txBody>
      </p:sp>
    </p:spTree>
    <p:extLst>
      <p:ext uri="{BB962C8B-B14F-4D97-AF65-F5344CB8AC3E}">
        <p14:creationId xmlns:p14="http://schemas.microsoft.com/office/powerpoint/2010/main" val="39676718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100" name="Picture 20" descr="Picture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2913" y="169498"/>
            <a:ext cx="4191000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102" name="AutoShape 22"/>
          <p:cNvSpPr>
            <a:spLocks noChangeArrowheads="1"/>
          </p:cNvSpPr>
          <p:nvPr/>
        </p:nvSpPr>
        <p:spPr bwMode="auto">
          <a:xfrm>
            <a:off x="7881904" y="2243682"/>
            <a:ext cx="1272693" cy="952337"/>
          </a:xfrm>
          <a:prstGeom prst="roundRect">
            <a:avLst>
              <a:gd name="adj" fmla="val 31250"/>
            </a:avLst>
          </a:prstGeom>
          <a:noFill/>
          <a:ln w="57150" cap="rnd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6103" name="Picture 23" descr="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761" t="30902" r="35890" b="37012"/>
          <a:stretch>
            <a:fillRect/>
          </a:stretch>
        </p:blipFill>
        <p:spPr bwMode="auto">
          <a:xfrm rot="19490623">
            <a:off x="9679916" y="2653919"/>
            <a:ext cx="476992" cy="1828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392062" y="2683392"/>
            <a:ext cx="4061952" cy="13608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ct val="50000"/>
              </a:spcBef>
            </a:pPr>
            <a:r>
              <a:rPr lang="en-US" sz="36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Trận Đống Đa diễn ra khi nào?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03E77D6-EF0C-44F8-8B6A-54019DF54D8A}"/>
              </a:ext>
            </a:extLst>
          </p:cNvPr>
          <p:cNvGrpSpPr/>
          <p:nvPr/>
        </p:nvGrpSpPr>
        <p:grpSpPr>
          <a:xfrm>
            <a:off x="178087" y="-311444"/>
            <a:ext cx="7521084" cy="1893142"/>
            <a:chOff x="1274911" y="1872546"/>
            <a:chExt cx="8183554" cy="2045541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18937AB7-F985-47E9-B3B5-E946907B1C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9854" l="0" r="100000">
                          <a14:foregroundMark x1="69962" y1="65828" x2="71356" y2="87130"/>
                          <a14:backgroundMark x1="8250" y1="7445" x2="24875" y2="12847"/>
                          <a14:backgroundMark x1="36125" y1="3212" x2="14625" y2="21752"/>
                          <a14:backgroundMark x1="45750" y1="14745" x2="59750" y2="21460"/>
                          <a14:backgroundMark x1="52500" y1="9927" x2="45000" y2="21898"/>
                          <a14:backgroundMark x1="59875" y1="21460" x2="32125" y2="25547"/>
                          <a14:backgroundMark x1="62000" y1="3650" x2="87750" y2="9489"/>
                          <a14:backgroundMark x1="65625" y1="3504" x2="87375" y2="2350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4911" y="1872546"/>
              <a:ext cx="8183554" cy="20455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671A50A-EAEA-42FB-88EA-60B4A47A7CC2}"/>
                </a:ext>
              </a:extLst>
            </p:cNvPr>
            <p:cNvSpPr txBox="1"/>
            <p:nvPr/>
          </p:nvSpPr>
          <p:spPr>
            <a:xfrm>
              <a:off x="1851332" y="2408009"/>
              <a:ext cx="7008367" cy="1446550"/>
            </a:xfrm>
            <a:prstGeom prst="rect">
              <a:avLst/>
            </a:prstGeom>
            <a:noFill/>
          </p:spPr>
          <p:txBody>
            <a:bodyPr wrap="square">
              <a:spAutoFit/>
              <a:scene3d>
                <a:camera prst="obliqueTopLeft"/>
                <a:lightRig rig="threePt" dir="t"/>
              </a:scene3d>
              <a:sp3d extrusionH="57150">
                <a:extrusionClr>
                  <a:schemeClr val="bg1"/>
                </a:extrusionClr>
              </a:sp3d>
            </a:bodyPr>
            <a:lstStyle/>
            <a:p>
              <a:pPr algn="ctr"/>
              <a:r>
                <a:rPr lang="en-US" sz="4400">
                  <a:solidFill>
                    <a:srgbClr val="624649"/>
                  </a:solidFill>
                  <a:latin typeface="UTM Azuki" panose="02040603050506020204" pitchFamily="18" charset="0"/>
                  <a:ea typeface="思源黑体 CN Light" panose="020B0300000000000000" pitchFamily="34" charset="-122"/>
                </a:rPr>
                <a:t>Diễn biến trận Quang Trung đại phá quân Thanh</a:t>
              </a:r>
              <a:endParaRPr lang="en-US" sz="440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87EE9CC-76DB-4891-8208-0DC3B8517FFD}"/>
              </a:ext>
            </a:extLst>
          </p:cNvPr>
          <p:cNvGrpSpPr/>
          <p:nvPr/>
        </p:nvGrpSpPr>
        <p:grpSpPr>
          <a:xfrm>
            <a:off x="232310" y="1737080"/>
            <a:ext cx="4790277" cy="772264"/>
            <a:chOff x="232310" y="1737080"/>
            <a:chExt cx="4790277" cy="772264"/>
          </a:xfrm>
        </p:grpSpPr>
        <p:pic>
          <p:nvPicPr>
            <p:cNvPr id="17" name="9Slide.vn 105">
              <a:extLst>
                <a:ext uri="{FF2B5EF4-FFF2-40B4-BE49-F238E27FC236}">
                  <a16:creationId xmlns:a16="http://schemas.microsoft.com/office/drawing/2014/main" id="{DBB4AAF1-4A86-4D1F-BEB8-060EBCA74DB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32310" y="1737080"/>
              <a:ext cx="4790277" cy="772264"/>
            </a:xfrm>
            <a:prstGeom prst="rect">
              <a:avLst/>
            </a:prstGeom>
          </p:spPr>
        </p:pic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FD9A30CB-0372-4EF9-B466-55A1E94DBBBD}"/>
                </a:ext>
              </a:extLst>
            </p:cNvPr>
            <p:cNvSpPr txBox="1"/>
            <p:nvPr/>
          </p:nvSpPr>
          <p:spPr>
            <a:xfrm>
              <a:off x="707561" y="1757697"/>
              <a:ext cx="397737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>
                  <a:ln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chemeClr val="accent5">
                          <a:lumMod val="75000"/>
                          <a:shade val="30000"/>
                          <a:satMod val="115000"/>
                        </a:schemeClr>
                      </a:gs>
                      <a:gs pos="50000">
                        <a:schemeClr val="accent5">
                          <a:lumMod val="75000"/>
                          <a:shade val="67500"/>
                          <a:satMod val="115000"/>
                        </a:schemeClr>
                      </a:gs>
                      <a:gs pos="100000">
                        <a:schemeClr val="accent5">
                          <a:lumMod val="75000"/>
                          <a:shade val="100000"/>
                          <a:satMod val="115000"/>
                        </a:schemeClr>
                      </a:gs>
                    </a:gsLst>
                    <a:lin ang="16200000" scaled="1"/>
                    <a:tileRect/>
                  </a:gradFill>
                  <a:latin typeface="UTM Guanine" panose="02040603050506020204" pitchFamily="18" charset="0"/>
                </a:rPr>
                <a:t>TRẬN ĐỐNG ĐA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CFBBD36-20DE-400C-A51B-7B35BCC21FDD}"/>
              </a:ext>
            </a:extLst>
          </p:cNvPr>
          <p:cNvGrpSpPr/>
          <p:nvPr/>
        </p:nvGrpSpPr>
        <p:grpSpPr>
          <a:xfrm>
            <a:off x="4739236" y="2524088"/>
            <a:ext cx="2051516" cy="1579621"/>
            <a:chOff x="329184" y="2607605"/>
            <a:chExt cx="2718816" cy="196439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D86454C-793C-4380-B08F-405EE88B4D0A}"/>
                </a:ext>
              </a:extLst>
            </p:cNvPr>
            <p:cNvSpPr/>
            <p:nvPr/>
          </p:nvSpPr>
          <p:spPr>
            <a:xfrm>
              <a:off x="329184" y="2607605"/>
              <a:ext cx="2718816" cy="1964395"/>
            </a:xfrm>
            <a:prstGeom prst="rect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3600" b="1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en-US" sz="4000" b="1"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</a:p>
            <a:p>
              <a:pPr algn="ctr"/>
              <a:r>
                <a:rPr lang="en-US" sz="3600" b="1">
                  <a:latin typeface="Arial" panose="020B0604020202020204" pitchFamily="34" charset="0"/>
                  <a:cs typeface="Arial" panose="020B0604020202020204" pitchFamily="34" charset="0"/>
                </a:rPr>
                <a:t>Kỉ Dậu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2AAD8EF-439F-4743-8E0D-AB58BC6ED75E}"/>
                </a:ext>
              </a:extLst>
            </p:cNvPr>
            <p:cNvSpPr/>
            <p:nvPr/>
          </p:nvSpPr>
          <p:spPr>
            <a:xfrm>
              <a:off x="329184" y="2607605"/>
              <a:ext cx="2718816" cy="486897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>
                  <a:latin typeface="Arial" panose="020B0604020202020204" pitchFamily="34" charset="0"/>
                  <a:cs typeface="Arial" panose="020B0604020202020204" pitchFamily="34" charset="0"/>
                </a:rPr>
                <a:t>Tháng Giêng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4738256A-18F5-4410-90AC-DC85E61C4954}"/>
              </a:ext>
            </a:extLst>
          </p:cNvPr>
          <p:cNvSpPr txBox="1"/>
          <p:nvPr/>
        </p:nvSpPr>
        <p:spPr>
          <a:xfrm>
            <a:off x="370829" y="5204167"/>
            <a:ext cx="6194322" cy="6960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ct val="50000"/>
              </a:spcBef>
            </a:pPr>
            <a:r>
              <a:rPr lang="en-US" sz="36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Kết quả ra sao?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6B1C81C-9578-4819-BFC4-5D134F974FAE}"/>
              </a:ext>
            </a:extLst>
          </p:cNvPr>
          <p:cNvSpPr txBox="1"/>
          <p:nvPr/>
        </p:nvSpPr>
        <p:spPr>
          <a:xfrm>
            <a:off x="370829" y="4218262"/>
            <a:ext cx="7072189" cy="6960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ct val="50000"/>
              </a:spcBef>
            </a:pPr>
            <a:r>
              <a:rPr lang="en-US" sz="36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Diễn biến trận đánh thế nào?</a:t>
            </a:r>
          </a:p>
        </p:txBody>
      </p:sp>
    </p:spTree>
    <p:extLst>
      <p:ext uri="{BB962C8B-B14F-4D97-AF65-F5344CB8AC3E}">
        <p14:creationId xmlns:p14="http://schemas.microsoft.com/office/powerpoint/2010/main" val="20351868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6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46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02" grpId="0" animBg="1"/>
      <p:bldP spid="12" grpId="0"/>
      <p:bldP spid="23" grpId="0"/>
      <p:bldP spid="2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1277" y="752513"/>
            <a:ext cx="4169359" cy="302925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221"/>
          <a:stretch/>
        </p:blipFill>
        <p:spPr>
          <a:xfrm>
            <a:off x="1584574" y="3765005"/>
            <a:ext cx="4093762" cy="286893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7754" y="807097"/>
            <a:ext cx="3825247" cy="286893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1277" y="3896452"/>
            <a:ext cx="4169358" cy="2778633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>
          <a:xfrm>
            <a:off x="3225453" y="3406664"/>
            <a:ext cx="762000" cy="538735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/>
              <a:t>1</a:t>
            </a:r>
          </a:p>
        </p:txBody>
      </p:sp>
      <p:sp>
        <p:nvSpPr>
          <p:cNvPr id="8" name="Oval 7"/>
          <p:cNvSpPr/>
          <p:nvPr/>
        </p:nvSpPr>
        <p:spPr>
          <a:xfrm>
            <a:off x="8022754" y="3357717"/>
            <a:ext cx="762000" cy="538735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/>
              <a:t>2</a:t>
            </a:r>
          </a:p>
        </p:txBody>
      </p:sp>
      <p:sp>
        <p:nvSpPr>
          <p:cNvPr id="10" name="Oval 9"/>
          <p:cNvSpPr/>
          <p:nvPr/>
        </p:nvSpPr>
        <p:spPr>
          <a:xfrm>
            <a:off x="3195069" y="6263639"/>
            <a:ext cx="762000" cy="538735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/>
              <a:t>3</a:t>
            </a:r>
          </a:p>
        </p:txBody>
      </p:sp>
      <p:sp>
        <p:nvSpPr>
          <p:cNvPr id="11" name="Oval 10"/>
          <p:cNvSpPr/>
          <p:nvPr/>
        </p:nvSpPr>
        <p:spPr>
          <a:xfrm>
            <a:off x="7867481" y="6263639"/>
            <a:ext cx="762000" cy="538735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/>
              <a:t>4</a:t>
            </a:r>
          </a:p>
        </p:txBody>
      </p:sp>
      <p:sp>
        <p:nvSpPr>
          <p:cNvPr id="2" name="Rectangle 1"/>
          <p:cNvSpPr/>
          <p:nvPr/>
        </p:nvSpPr>
        <p:spPr>
          <a:xfrm>
            <a:off x="6356873" y="3147404"/>
            <a:ext cx="1443940" cy="59131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Sầm Nghi Đống</a:t>
            </a:r>
          </a:p>
        </p:txBody>
      </p:sp>
      <p:sp>
        <p:nvSpPr>
          <p:cNvPr id="16" name="Rectangle 15"/>
          <p:cNvSpPr/>
          <p:nvPr/>
        </p:nvSpPr>
        <p:spPr>
          <a:xfrm>
            <a:off x="9006695" y="3173693"/>
            <a:ext cx="1443940" cy="59131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Tôn Sĩ Nghị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4E6B763-0964-4E53-9E67-DB5574FA3F53}"/>
              </a:ext>
            </a:extLst>
          </p:cNvPr>
          <p:cNvGrpSpPr/>
          <p:nvPr/>
        </p:nvGrpSpPr>
        <p:grpSpPr>
          <a:xfrm>
            <a:off x="3576069" y="119532"/>
            <a:ext cx="4790277" cy="772264"/>
            <a:chOff x="232310" y="1737080"/>
            <a:chExt cx="4790277" cy="772264"/>
          </a:xfrm>
        </p:grpSpPr>
        <p:pic>
          <p:nvPicPr>
            <p:cNvPr id="18" name="9Slide.vn 105">
              <a:extLst>
                <a:ext uri="{FF2B5EF4-FFF2-40B4-BE49-F238E27FC236}">
                  <a16:creationId xmlns:a16="http://schemas.microsoft.com/office/drawing/2014/main" id="{1A325F29-5A99-4BB4-8474-DC4A55BEF69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32310" y="1737080"/>
              <a:ext cx="4790277" cy="772264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CA3C730-9717-4B29-9F86-C17B83918567}"/>
                </a:ext>
              </a:extLst>
            </p:cNvPr>
            <p:cNvSpPr txBox="1"/>
            <p:nvPr/>
          </p:nvSpPr>
          <p:spPr>
            <a:xfrm>
              <a:off x="707561" y="1757697"/>
              <a:ext cx="397737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>
                  <a:ln>
                    <a:solidFill>
                      <a:schemeClr val="bg1"/>
                    </a:solidFill>
                  </a:ln>
                  <a:gradFill flip="none" rotWithShape="1">
                    <a:gsLst>
                      <a:gs pos="0">
                        <a:schemeClr val="accent5">
                          <a:lumMod val="75000"/>
                          <a:shade val="30000"/>
                          <a:satMod val="115000"/>
                        </a:schemeClr>
                      </a:gs>
                      <a:gs pos="50000">
                        <a:schemeClr val="accent5">
                          <a:lumMod val="75000"/>
                          <a:shade val="67500"/>
                          <a:satMod val="115000"/>
                        </a:schemeClr>
                      </a:gs>
                      <a:gs pos="100000">
                        <a:schemeClr val="accent5">
                          <a:lumMod val="75000"/>
                          <a:shade val="100000"/>
                          <a:satMod val="115000"/>
                        </a:schemeClr>
                      </a:gs>
                    </a:gsLst>
                    <a:lin ang="16200000" scaled="1"/>
                    <a:tileRect/>
                  </a:gradFill>
                  <a:latin typeface="UTM Guanine" panose="02040603050506020204" pitchFamily="18" charset="0"/>
                </a:rPr>
                <a:t>TRẬN ĐỐNG ĐA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03823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2" grpId="0" animBg="1"/>
      <p:bldP spid="1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34DC2AEE-6C23-4595-876F-B5515246BBB8}"/>
              </a:ext>
            </a:extLst>
          </p:cNvPr>
          <p:cNvGrpSpPr/>
          <p:nvPr/>
        </p:nvGrpSpPr>
        <p:grpSpPr>
          <a:xfrm>
            <a:off x="194607" y="2354055"/>
            <a:ext cx="7604635" cy="1008073"/>
            <a:chOff x="194607" y="2354055"/>
            <a:chExt cx="7604635" cy="1008073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F01D2EAA-4C57-45E3-9D1B-76DA159927D2}"/>
                </a:ext>
              </a:extLst>
            </p:cNvPr>
            <p:cNvGrpSpPr/>
            <p:nvPr/>
          </p:nvGrpSpPr>
          <p:grpSpPr>
            <a:xfrm>
              <a:off x="194607" y="2371528"/>
              <a:ext cx="6829973" cy="990600"/>
              <a:chOff x="0" y="2381741"/>
              <a:chExt cx="6829973" cy="990600"/>
            </a:xfrm>
          </p:grpSpPr>
          <p:pic>
            <p:nvPicPr>
              <p:cNvPr id="11" name="Graphic 10">
                <a:extLst>
                  <a:ext uri="{FF2B5EF4-FFF2-40B4-BE49-F238E27FC236}">
                    <a16:creationId xmlns:a16="http://schemas.microsoft.com/office/drawing/2014/main" id="{D197E3FF-8F0C-4D20-9B7F-22A73F81BB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0" y="2381741"/>
                <a:ext cx="6829973" cy="990600"/>
              </a:xfrm>
              <a:prstGeom prst="rect">
                <a:avLst/>
              </a:prstGeom>
            </p:spPr>
          </p:pic>
          <p:pic>
            <p:nvPicPr>
              <p:cNvPr id="17" name="Picture 16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BE9DE6B7-F6C0-4232-BDCC-F294B040F33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3527" b="52107"/>
              <a:stretch/>
            </p:blipFill>
            <p:spPr>
              <a:xfrm>
                <a:off x="252236" y="2381741"/>
                <a:ext cx="884950" cy="953586"/>
              </a:xfrm>
              <a:prstGeom prst="rect">
                <a:avLst/>
              </a:prstGeom>
            </p:spPr>
          </p:pic>
        </p:grp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0EA874C1-E519-4987-9511-3A5BC8950305}"/>
                </a:ext>
              </a:extLst>
            </p:cNvPr>
            <p:cNvSpPr/>
            <p:nvPr/>
          </p:nvSpPr>
          <p:spPr>
            <a:xfrm>
              <a:off x="1137185" y="2354055"/>
              <a:ext cx="6662057" cy="990600"/>
            </a:xfrm>
            <a:ln/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Lật đổ chúa Nguyễn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DF250A1-8684-44FA-8B8B-F66ABFD855F0}"/>
              </a:ext>
            </a:extLst>
          </p:cNvPr>
          <p:cNvGrpSpPr/>
          <p:nvPr/>
        </p:nvGrpSpPr>
        <p:grpSpPr>
          <a:xfrm>
            <a:off x="171364" y="3493004"/>
            <a:ext cx="7627878" cy="1018286"/>
            <a:chOff x="171364" y="3493004"/>
            <a:chExt cx="7627878" cy="1018286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A7DEAC5-B546-4569-A867-52383B80FB6E}"/>
                </a:ext>
              </a:extLst>
            </p:cNvPr>
            <p:cNvGrpSpPr/>
            <p:nvPr/>
          </p:nvGrpSpPr>
          <p:grpSpPr>
            <a:xfrm>
              <a:off x="171364" y="3493004"/>
              <a:ext cx="6829973" cy="1018286"/>
              <a:chOff x="0" y="3408807"/>
              <a:chExt cx="6829973" cy="1018286"/>
            </a:xfrm>
          </p:grpSpPr>
          <p:pic>
            <p:nvPicPr>
              <p:cNvPr id="21" name="Graphic 20">
                <a:extLst>
                  <a:ext uri="{FF2B5EF4-FFF2-40B4-BE49-F238E27FC236}">
                    <a16:creationId xmlns:a16="http://schemas.microsoft.com/office/drawing/2014/main" id="{AEDF2DC2-3840-428B-B869-E1D868A4316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0" y="3436493"/>
                <a:ext cx="6829973" cy="990600"/>
              </a:xfrm>
              <a:prstGeom prst="rect">
                <a:avLst/>
              </a:prstGeom>
            </p:spPr>
          </p:pic>
          <p:pic>
            <p:nvPicPr>
              <p:cNvPr id="18" name="Picture 17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001569D3-99FF-4FA9-AA54-94C0B16A5CA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5098" t="-2761" r="28429" b="54868"/>
              <a:stretch/>
            </p:blipFill>
            <p:spPr>
              <a:xfrm>
                <a:off x="142681" y="3408807"/>
                <a:ext cx="1104060" cy="949530"/>
              </a:xfrm>
              <a:prstGeom prst="rect">
                <a:avLst/>
              </a:prstGeom>
            </p:spPr>
          </p:pic>
        </p:grp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5A7EF39-C5F3-4D44-8D1F-10F1E25AF5A4}"/>
                </a:ext>
              </a:extLst>
            </p:cNvPr>
            <p:cNvSpPr/>
            <p:nvPr/>
          </p:nvSpPr>
          <p:spPr>
            <a:xfrm>
              <a:off x="1137186" y="3513346"/>
              <a:ext cx="6662056" cy="914400"/>
            </a:xfrm>
            <a:ln w="57150"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Chiếm ngôi nhà Lê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0C0B701-7C7E-484C-A9F1-CF4A199C9E83}"/>
              </a:ext>
            </a:extLst>
          </p:cNvPr>
          <p:cNvGrpSpPr/>
          <p:nvPr/>
        </p:nvGrpSpPr>
        <p:grpSpPr>
          <a:xfrm>
            <a:off x="142681" y="5676899"/>
            <a:ext cx="7103693" cy="990600"/>
            <a:chOff x="142681" y="5676899"/>
            <a:chExt cx="7103693" cy="99060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1E67066-8F09-4CA9-B3BB-9BC8E2634A2E}"/>
                </a:ext>
              </a:extLst>
            </p:cNvPr>
            <p:cNvGrpSpPr/>
            <p:nvPr/>
          </p:nvGrpSpPr>
          <p:grpSpPr>
            <a:xfrm>
              <a:off x="142681" y="5676899"/>
              <a:ext cx="7103693" cy="990600"/>
              <a:chOff x="-105837" y="4648199"/>
              <a:chExt cx="6829973" cy="990600"/>
            </a:xfrm>
          </p:grpSpPr>
          <p:pic>
            <p:nvPicPr>
              <p:cNvPr id="27" name="Graphic 26">
                <a:extLst>
                  <a:ext uri="{FF2B5EF4-FFF2-40B4-BE49-F238E27FC236}">
                    <a16:creationId xmlns:a16="http://schemas.microsoft.com/office/drawing/2014/main" id="{0C4B8BF9-E468-47CC-878D-FADFB0E20AD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105837" y="4648199"/>
                <a:ext cx="6829973" cy="990600"/>
              </a:xfrm>
              <a:prstGeom prst="rect">
                <a:avLst/>
              </a:prstGeom>
            </p:spPr>
          </p:pic>
          <p:pic>
            <p:nvPicPr>
              <p:cNvPr id="28" name="Picture 27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B4F741AE-6944-481B-B986-8C2702FD1F5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-413" t="53909" r="63940" b="-1802"/>
              <a:stretch/>
            </p:blipFill>
            <p:spPr>
              <a:xfrm>
                <a:off x="-24812" y="4719054"/>
                <a:ext cx="1016380" cy="856285"/>
              </a:xfrm>
              <a:prstGeom prst="rect">
                <a:avLst/>
              </a:prstGeom>
            </p:spPr>
          </p:pic>
        </p:grpSp>
        <p:sp>
          <p:nvSpPr>
            <p:cNvPr id="5" name="Rounded Rectangle 6">
              <a:extLst>
                <a:ext uri="{FF2B5EF4-FFF2-40B4-BE49-F238E27FC236}">
                  <a16:creationId xmlns:a16="http://schemas.microsoft.com/office/drawing/2014/main" id="{F69517F3-3BDF-4553-941F-87B3EF4CA55F}"/>
                </a:ext>
              </a:extLst>
            </p:cNvPr>
            <p:cNvSpPr/>
            <p:nvPr/>
          </p:nvSpPr>
          <p:spPr>
            <a:xfrm>
              <a:off x="584317" y="5727739"/>
              <a:ext cx="6662057" cy="838200"/>
            </a:xfrm>
            <a:ln w="57150"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 Tiêu diệt chính quyền họ Trịnh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7D76E59-908D-4CB6-BC59-176A7CB28AEE}"/>
              </a:ext>
            </a:extLst>
          </p:cNvPr>
          <p:cNvGrpSpPr/>
          <p:nvPr/>
        </p:nvGrpSpPr>
        <p:grpSpPr>
          <a:xfrm>
            <a:off x="198998" y="4631821"/>
            <a:ext cx="7600243" cy="990600"/>
            <a:chOff x="198998" y="4631821"/>
            <a:chExt cx="7600243" cy="99060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DDB609-2A60-4712-9B7B-15FE2BEFB2BD}"/>
                </a:ext>
              </a:extLst>
            </p:cNvPr>
            <p:cNvGrpSpPr/>
            <p:nvPr/>
          </p:nvGrpSpPr>
          <p:grpSpPr>
            <a:xfrm>
              <a:off x="198998" y="4631821"/>
              <a:ext cx="7070165" cy="990600"/>
              <a:chOff x="70371" y="4648199"/>
              <a:chExt cx="7070165" cy="990600"/>
            </a:xfrm>
          </p:grpSpPr>
          <p:pic>
            <p:nvPicPr>
              <p:cNvPr id="24" name="Graphic 23">
                <a:extLst>
                  <a:ext uri="{FF2B5EF4-FFF2-40B4-BE49-F238E27FC236}">
                    <a16:creationId xmlns:a16="http://schemas.microsoft.com/office/drawing/2014/main" id="{1AE652A4-7493-40AA-A658-D8C7BBEA622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0975" y="4648199"/>
                <a:ext cx="7059561" cy="990600"/>
              </a:xfrm>
              <a:prstGeom prst="rect">
                <a:avLst/>
              </a:prstGeom>
            </p:spPr>
          </p:pic>
          <p:pic>
            <p:nvPicPr>
              <p:cNvPr id="19" name="Picture 18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33911BB4-6FA3-404F-A7BF-8339B84EE40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7677" t="-1155" r="-4150" b="53262"/>
              <a:stretch/>
            </p:blipFill>
            <p:spPr>
              <a:xfrm>
                <a:off x="70371" y="4648199"/>
                <a:ext cx="1108151" cy="933601"/>
              </a:xfrm>
              <a:prstGeom prst="rect">
                <a:avLst/>
              </a:prstGeom>
            </p:spPr>
          </p:pic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BDB5D7B-EB9E-416C-9802-736637D95206}"/>
                </a:ext>
              </a:extLst>
            </p:cNvPr>
            <p:cNvSpPr/>
            <p:nvPr/>
          </p:nvSpPr>
          <p:spPr>
            <a:xfrm>
              <a:off x="1137184" y="4669852"/>
              <a:ext cx="6662057" cy="914400"/>
            </a:xfrm>
            <a:ln w="57150"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Chống quân Thanh xâm lược</a:t>
              </a:r>
            </a:p>
          </p:txBody>
        </p:sp>
      </p:grpSp>
      <p:pic>
        <p:nvPicPr>
          <p:cNvPr id="12" name="Picture 11" descr="A picture containing text&#10;&#10;Description automatically generated">
            <a:extLst>
              <a:ext uri="{FF2B5EF4-FFF2-40B4-BE49-F238E27FC236}">
                <a16:creationId xmlns:a16="http://schemas.microsoft.com/office/drawing/2014/main" id="{D4776259-630D-43F9-833C-B55526B7D7C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8136" y="2438400"/>
            <a:ext cx="4387332" cy="3071132"/>
          </a:xfrm>
          <a:prstGeom prst="rect">
            <a:avLst/>
          </a:prstGeom>
        </p:spPr>
      </p:pic>
      <p:pic>
        <p:nvPicPr>
          <p:cNvPr id="13" name="Content Placeholder 114" descr="old-opened-book-is-christian-psalter">
            <a:extLst>
              <a:ext uri="{FF2B5EF4-FFF2-40B4-BE49-F238E27FC236}">
                <a16:creationId xmlns:a16="http://schemas.microsoft.com/office/drawing/2014/main" id="{2A8B5BC1-78A6-456E-A69F-A6F8B4470191}"/>
              </a:ext>
            </a:extLst>
          </p:cNvPr>
          <p:cNvPicPr>
            <a:picLocks noChangeAspect="1"/>
          </p:cNvPicPr>
          <p:nvPr/>
        </p:nvPicPr>
        <p:blipFill>
          <a:blip r:embed="rId10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974638" y="5342007"/>
            <a:ext cx="2364830" cy="1584183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8CEBCB94-08D4-4D63-B5EC-7DE550C76272}"/>
              </a:ext>
            </a:extLst>
          </p:cNvPr>
          <p:cNvGrpSpPr/>
          <p:nvPr/>
        </p:nvGrpSpPr>
        <p:grpSpPr>
          <a:xfrm>
            <a:off x="808891" y="81486"/>
            <a:ext cx="10738344" cy="2137518"/>
            <a:chOff x="661255" y="86273"/>
            <a:chExt cx="10738344" cy="2137518"/>
          </a:xfrm>
        </p:grpSpPr>
        <p:pic>
          <p:nvPicPr>
            <p:cNvPr id="15" name="Picture 14" descr="A picture containing indoor, pillow, white&#10;&#10;Description automatically generated">
              <a:extLst>
                <a:ext uri="{FF2B5EF4-FFF2-40B4-BE49-F238E27FC236}">
                  <a16:creationId xmlns:a16="http://schemas.microsoft.com/office/drawing/2014/main" id="{03569996-E968-4F9D-93BB-57225B4DF58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4961668" y="-4214140"/>
              <a:ext cx="2137518" cy="10738344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3063FC1-4449-4C9E-8EBC-AF587C772CF5}"/>
                </a:ext>
              </a:extLst>
            </p:cNvPr>
            <p:cNvSpPr txBox="1"/>
            <p:nvPr/>
          </p:nvSpPr>
          <p:spPr>
            <a:xfrm>
              <a:off x="2371868" y="379310"/>
              <a:ext cx="7737231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>
                  <a:ln w="0"/>
                  <a:solidFill>
                    <a:srgbClr val="413123"/>
                  </a:solidFill>
                  <a:effectLst>
                    <a:outerShdw dist="88900" dir="6000000" sx="101000" sy="101000" algn="tl" rotWithShape="0">
                      <a:srgbClr val="9C712B">
                        <a:alpha val="40000"/>
                      </a:srgbClr>
                    </a:outerShdw>
                  </a:effectLst>
                  <a:latin typeface="UTM Azuki" panose="02040603050506020204" pitchFamily="18" charset="0"/>
                </a:rPr>
                <a:t>1) Năm 1786, Nguyễn Huệ kéo quân ra Bắc để làm gì?</a:t>
              </a:r>
              <a:endParaRPr lang="en-US" sz="4800" dirty="0">
                <a:ln w="0"/>
                <a:solidFill>
                  <a:srgbClr val="413123"/>
                </a:solidFill>
                <a:effectLst>
                  <a:outerShdw dist="88900" dir="6000000" sx="101000" sy="101000" algn="tl" rotWithShape="0">
                    <a:srgbClr val="9C712B">
                      <a:alpha val="40000"/>
                    </a:srgbClr>
                  </a:outerShdw>
                </a:effectLst>
                <a:latin typeface="UTM Azuki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34330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ext, group, fabric&#10;&#10;Description automatically generated">
            <a:extLst>
              <a:ext uri="{FF2B5EF4-FFF2-40B4-BE49-F238E27FC236}">
                <a16:creationId xmlns:a16="http://schemas.microsoft.com/office/drawing/2014/main" id="{1C7095EC-5979-474D-8E7F-AE0BFCA827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17" name="TextBox 1616">
            <a:extLst>
              <a:ext uri="{FF2B5EF4-FFF2-40B4-BE49-F238E27FC236}">
                <a16:creationId xmlns:a16="http://schemas.microsoft.com/office/drawing/2014/main" id="{C99A1828-4B8A-4B92-8B0F-51D07316EEC4}"/>
              </a:ext>
            </a:extLst>
          </p:cNvPr>
          <p:cNvSpPr txBox="1"/>
          <p:nvPr/>
        </p:nvSpPr>
        <p:spPr>
          <a:xfrm>
            <a:off x="905034" y="132733"/>
            <a:ext cx="10381929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b="1">
                <a:ln w="28575">
                  <a:solidFill>
                    <a:schemeClr val="bg1"/>
                  </a:solidFill>
                </a:ln>
                <a:gradFill flip="none" rotWithShape="1">
                  <a:gsLst>
                    <a:gs pos="0">
                      <a:schemeClr val="accent3">
                        <a:lumMod val="110000"/>
                        <a:satMod val="105000"/>
                        <a:tint val="67000"/>
                      </a:schemeClr>
                    </a:gs>
                    <a:gs pos="85000">
                      <a:schemeClr val="accent3">
                        <a:lumMod val="75000"/>
                      </a:schemeClr>
                    </a:gs>
                  </a:gsLst>
                  <a:lin ang="5400000" scaled="0"/>
                  <a:tileRect/>
                </a:gradFill>
                <a:latin typeface="UVN Binh Duong" pitchFamily="2" charset="0"/>
              </a:rPr>
              <a:t>Kết quả</a:t>
            </a:r>
          </a:p>
          <a:p>
            <a:pPr algn="ctr"/>
            <a:r>
              <a:rPr lang="en-US" sz="6000" b="1">
                <a:ln w="28575">
                  <a:noFill/>
                </a:ln>
                <a:solidFill>
                  <a:schemeClr val="bg1"/>
                </a:solidFill>
                <a:latin typeface="UVN Hai Long" panose="020D0800030108070604" pitchFamily="34" charset="0"/>
              </a:rPr>
              <a:t>trận Quang Trung đại phá quân Thanh</a:t>
            </a:r>
            <a:endParaRPr lang="en-US" sz="4800" b="1" dirty="0">
              <a:ln w="28575">
                <a:noFill/>
              </a:ln>
              <a:solidFill>
                <a:schemeClr val="bg1"/>
              </a:solidFill>
              <a:effectLst/>
              <a:latin typeface="UVN Hai Long" panose="020D08000301080706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57965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group, fabric&#10;&#10;Description automatically generated">
            <a:extLst>
              <a:ext uri="{FF2B5EF4-FFF2-40B4-BE49-F238E27FC236}">
                <a16:creationId xmlns:a16="http://schemas.microsoft.com/office/drawing/2014/main" id="{643F4C4D-C5B4-47F9-A01A-81B5A56618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Arrow: Pentagon 1"/>
          <p:cNvSpPr/>
          <p:nvPr/>
        </p:nvSpPr>
        <p:spPr>
          <a:xfrm>
            <a:off x="1676400" y="2590800"/>
            <a:ext cx="4267200" cy="3276600"/>
          </a:xfrm>
          <a:prstGeom prst="homePlate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Quân ta thắng lớn</a:t>
            </a:r>
          </a:p>
        </p:txBody>
      </p:sp>
      <p:sp>
        <p:nvSpPr>
          <p:cNvPr id="8" name="Arrow: Pentagon 7"/>
          <p:cNvSpPr/>
          <p:nvPr/>
        </p:nvSpPr>
        <p:spPr>
          <a:xfrm flipH="1">
            <a:off x="6019800" y="2590800"/>
            <a:ext cx="4343400" cy="3276600"/>
          </a:xfrm>
          <a:prstGeom prst="homePlate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Quân Thanh hoảng loạn, bỏ chạy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CF4F7AD-0414-4F4B-B857-CA9BC6BD44E6}"/>
              </a:ext>
            </a:extLst>
          </p:cNvPr>
          <p:cNvGrpSpPr/>
          <p:nvPr/>
        </p:nvGrpSpPr>
        <p:grpSpPr>
          <a:xfrm>
            <a:off x="314958" y="258944"/>
            <a:ext cx="11877042" cy="2110757"/>
            <a:chOff x="924938" y="-1055704"/>
            <a:chExt cx="9943426" cy="2110757"/>
          </a:xfrm>
        </p:grpSpPr>
        <p:pic>
          <p:nvPicPr>
            <p:cNvPr id="7" name="Picture 6" descr="A picture containing indoor, pillow, white&#10;&#10;Description automatically generated">
              <a:extLst>
                <a:ext uri="{FF2B5EF4-FFF2-40B4-BE49-F238E27FC236}">
                  <a16:creationId xmlns:a16="http://schemas.microsoft.com/office/drawing/2014/main" id="{262C3F37-7A1C-454B-B3BA-0625A86BFC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4841272" y="-4972038"/>
              <a:ext cx="2110757" cy="994342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C3320CD-1BFB-4958-8C3C-1C8052288575}"/>
                </a:ext>
              </a:extLst>
            </p:cNvPr>
            <p:cNvSpPr txBox="1"/>
            <p:nvPr/>
          </p:nvSpPr>
          <p:spPr>
            <a:xfrm>
              <a:off x="2421104" y="-711289"/>
              <a:ext cx="7269680" cy="1421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eaLnBrk="1" hangingPunct="1">
                <a:lnSpc>
                  <a:spcPct val="90000"/>
                </a:lnSpc>
                <a:buFontTx/>
                <a:buNone/>
              </a:pPr>
              <a:r>
                <a:rPr lang="en-US" sz="4800" b="1">
                  <a:ln w="18415" cmpd="sng">
                    <a:noFill/>
                    <a:prstDash val="solid"/>
                  </a:ln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Kết quả trận Quang Trung đại phá quân Thanh ra sao?</a:t>
              </a:r>
              <a:endParaRPr lang="en-US" sz="4800">
                <a:ln w="0"/>
                <a:solidFill>
                  <a:srgbClr val="413123"/>
                </a:solidFill>
                <a:effectLst>
                  <a:outerShdw dist="88900" dir="6000000" sx="101000" sy="101000" algn="tl" rotWithShape="0">
                    <a:srgbClr val="9C712B">
                      <a:alpha val="40000"/>
                    </a:srgbClr>
                  </a:outerShdw>
                </a:effectLst>
                <a:latin typeface="UTM Azuki" panose="0204060305050602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16143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34DC2AEE-6C23-4595-876F-B5515246BBB8}"/>
              </a:ext>
            </a:extLst>
          </p:cNvPr>
          <p:cNvGrpSpPr/>
          <p:nvPr/>
        </p:nvGrpSpPr>
        <p:grpSpPr>
          <a:xfrm>
            <a:off x="1284066" y="2484931"/>
            <a:ext cx="9917336" cy="1008073"/>
            <a:chOff x="194607" y="2354055"/>
            <a:chExt cx="9917336" cy="1008073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F01D2EAA-4C57-45E3-9D1B-76DA159927D2}"/>
                </a:ext>
              </a:extLst>
            </p:cNvPr>
            <p:cNvGrpSpPr/>
            <p:nvPr/>
          </p:nvGrpSpPr>
          <p:grpSpPr>
            <a:xfrm>
              <a:off x="194607" y="2371528"/>
              <a:ext cx="9852020" cy="990600"/>
              <a:chOff x="0" y="2381741"/>
              <a:chExt cx="9852020" cy="990600"/>
            </a:xfrm>
          </p:grpSpPr>
          <p:pic>
            <p:nvPicPr>
              <p:cNvPr id="11" name="Graphic 10">
                <a:extLst>
                  <a:ext uri="{FF2B5EF4-FFF2-40B4-BE49-F238E27FC236}">
                    <a16:creationId xmlns:a16="http://schemas.microsoft.com/office/drawing/2014/main" id="{D197E3FF-8F0C-4D20-9B7F-22A73F81BB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0" y="2381741"/>
                <a:ext cx="9852020" cy="990600"/>
              </a:xfrm>
              <a:prstGeom prst="rect">
                <a:avLst/>
              </a:prstGeom>
            </p:spPr>
          </p:pic>
          <p:pic>
            <p:nvPicPr>
              <p:cNvPr id="17" name="Picture 16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BE9DE6B7-F6C0-4232-BDCC-F294B040F33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3527" b="52107"/>
              <a:stretch/>
            </p:blipFill>
            <p:spPr>
              <a:xfrm>
                <a:off x="252236" y="2381741"/>
                <a:ext cx="884950" cy="953586"/>
              </a:xfrm>
              <a:prstGeom prst="rect">
                <a:avLst/>
              </a:prstGeom>
            </p:spPr>
          </p:pic>
        </p:grp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0EA874C1-E519-4987-9511-3A5BC8950305}"/>
                </a:ext>
              </a:extLst>
            </p:cNvPr>
            <p:cNvSpPr/>
            <p:nvPr/>
          </p:nvSpPr>
          <p:spPr>
            <a:xfrm>
              <a:off x="1202501" y="2354055"/>
              <a:ext cx="8909442" cy="990600"/>
            </a:xfrm>
            <a:ln/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Tài thao lược của vua Quang Trung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DF250A1-8684-44FA-8B8B-F66ABFD855F0}"/>
              </a:ext>
            </a:extLst>
          </p:cNvPr>
          <p:cNvGrpSpPr/>
          <p:nvPr/>
        </p:nvGrpSpPr>
        <p:grpSpPr>
          <a:xfrm>
            <a:off x="1294670" y="3482899"/>
            <a:ext cx="9852020" cy="1018286"/>
            <a:chOff x="171364" y="3493004"/>
            <a:chExt cx="9852020" cy="1018286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A7DEAC5-B546-4569-A867-52383B80FB6E}"/>
                </a:ext>
              </a:extLst>
            </p:cNvPr>
            <p:cNvGrpSpPr/>
            <p:nvPr/>
          </p:nvGrpSpPr>
          <p:grpSpPr>
            <a:xfrm>
              <a:off x="171364" y="3493004"/>
              <a:ext cx="9852020" cy="1018286"/>
              <a:chOff x="0" y="3408807"/>
              <a:chExt cx="9852020" cy="1018286"/>
            </a:xfrm>
          </p:grpSpPr>
          <p:pic>
            <p:nvPicPr>
              <p:cNvPr id="21" name="Graphic 20">
                <a:extLst>
                  <a:ext uri="{FF2B5EF4-FFF2-40B4-BE49-F238E27FC236}">
                    <a16:creationId xmlns:a16="http://schemas.microsoft.com/office/drawing/2014/main" id="{AEDF2DC2-3840-428B-B869-E1D868A4316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0" y="3436493"/>
                <a:ext cx="9852020" cy="990600"/>
              </a:xfrm>
              <a:prstGeom prst="rect">
                <a:avLst/>
              </a:prstGeom>
            </p:spPr>
          </p:pic>
          <p:pic>
            <p:nvPicPr>
              <p:cNvPr id="18" name="Picture 17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001569D3-99FF-4FA9-AA54-94C0B16A5CA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5098" t="-2761" r="28429" b="54868"/>
              <a:stretch/>
            </p:blipFill>
            <p:spPr>
              <a:xfrm>
                <a:off x="142681" y="3408807"/>
                <a:ext cx="1104060" cy="949530"/>
              </a:xfrm>
              <a:prstGeom prst="rect">
                <a:avLst/>
              </a:prstGeom>
            </p:spPr>
          </p:pic>
        </p:grp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5A7EF39-C5F3-4D44-8D1F-10F1E25AF5A4}"/>
                </a:ext>
              </a:extLst>
            </p:cNvPr>
            <p:cNvSpPr/>
            <p:nvPr/>
          </p:nvSpPr>
          <p:spPr>
            <a:xfrm>
              <a:off x="1202501" y="3513346"/>
              <a:ext cx="8515365" cy="914400"/>
            </a:xfrm>
            <a:ln w="57150"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Sự quyết tâm đánh giặc của quân dân ta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0C0B701-7C7E-484C-A9F1-CF4A199C9E83}"/>
              </a:ext>
            </a:extLst>
          </p:cNvPr>
          <p:cNvGrpSpPr/>
          <p:nvPr/>
        </p:nvGrpSpPr>
        <p:grpSpPr>
          <a:xfrm>
            <a:off x="1305274" y="5492600"/>
            <a:ext cx="9841416" cy="1365400"/>
            <a:chOff x="142681" y="5676899"/>
            <a:chExt cx="9841416" cy="99060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1E67066-8F09-4CA9-B3BB-9BC8E2634A2E}"/>
                </a:ext>
              </a:extLst>
            </p:cNvPr>
            <p:cNvGrpSpPr/>
            <p:nvPr/>
          </p:nvGrpSpPr>
          <p:grpSpPr>
            <a:xfrm>
              <a:off x="142681" y="5676899"/>
              <a:ext cx="9841416" cy="990600"/>
              <a:chOff x="-105837" y="4648199"/>
              <a:chExt cx="9462206" cy="990600"/>
            </a:xfrm>
          </p:grpSpPr>
          <p:pic>
            <p:nvPicPr>
              <p:cNvPr id="27" name="Graphic 26">
                <a:extLst>
                  <a:ext uri="{FF2B5EF4-FFF2-40B4-BE49-F238E27FC236}">
                    <a16:creationId xmlns:a16="http://schemas.microsoft.com/office/drawing/2014/main" id="{0C4B8BF9-E468-47CC-878D-FADFB0E20AD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105837" y="4648199"/>
                <a:ext cx="9462206" cy="990600"/>
              </a:xfrm>
              <a:prstGeom prst="rect">
                <a:avLst/>
              </a:prstGeom>
            </p:spPr>
          </p:pic>
          <p:pic>
            <p:nvPicPr>
              <p:cNvPr id="28" name="Picture 27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B4F741AE-6944-481B-B986-8C2702FD1F5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-413" t="53909" r="63940" b="-1802"/>
              <a:stretch/>
            </p:blipFill>
            <p:spPr>
              <a:xfrm>
                <a:off x="-24812" y="4719054"/>
                <a:ext cx="1016380" cy="856285"/>
              </a:xfrm>
              <a:prstGeom prst="rect">
                <a:avLst/>
              </a:prstGeom>
            </p:spPr>
          </p:pic>
        </p:grpSp>
        <p:sp>
          <p:nvSpPr>
            <p:cNvPr id="5" name="Rounded Rectangle 6">
              <a:extLst>
                <a:ext uri="{FF2B5EF4-FFF2-40B4-BE49-F238E27FC236}">
                  <a16:creationId xmlns:a16="http://schemas.microsoft.com/office/drawing/2014/main" id="{F69517F3-3BDF-4553-941F-87B3EF4CA55F}"/>
                </a:ext>
              </a:extLst>
            </p:cNvPr>
            <p:cNvSpPr/>
            <p:nvPr/>
          </p:nvSpPr>
          <p:spPr>
            <a:xfrm>
              <a:off x="1031393" y="5753099"/>
              <a:ext cx="8787166" cy="838200"/>
            </a:xfrm>
            <a:ln w="57150"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28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Tài thao lược của vua Quang Trung kết hợp với sự quyết tâm chống giặc của quân dân ta.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7D76E59-908D-4CB6-BC59-176A7CB28AEE}"/>
              </a:ext>
            </a:extLst>
          </p:cNvPr>
          <p:cNvGrpSpPr/>
          <p:nvPr/>
        </p:nvGrpSpPr>
        <p:grpSpPr>
          <a:xfrm>
            <a:off x="1333053" y="4531795"/>
            <a:ext cx="9852020" cy="990600"/>
            <a:chOff x="198998" y="4631821"/>
            <a:chExt cx="9852020" cy="99060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DDB609-2A60-4712-9B7B-15FE2BEFB2BD}"/>
                </a:ext>
              </a:extLst>
            </p:cNvPr>
            <p:cNvGrpSpPr/>
            <p:nvPr/>
          </p:nvGrpSpPr>
          <p:grpSpPr>
            <a:xfrm>
              <a:off x="198998" y="4631821"/>
              <a:ext cx="9852020" cy="990600"/>
              <a:chOff x="70371" y="4648199"/>
              <a:chExt cx="9852020" cy="990600"/>
            </a:xfrm>
          </p:grpSpPr>
          <p:pic>
            <p:nvPicPr>
              <p:cNvPr id="24" name="Graphic 23">
                <a:extLst>
                  <a:ext uri="{FF2B5EF4-FFF2-40B4-BE49-F238E27FC236}">
                    <a16:creationId xmlns:a16="http://schemas.microsoft.com/office/drawing/2014/main" id="{1AE652A4-7493-40AA-A658-D8C7BBEA622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0975" y="4648199"/>
                <a:ext cx="9841416" cy="990600"/>
              </a:xfrm>
              <a:prstGeom prst="rect">
                <a:avLst/>
              </a:prstGeom>
            </p:spPr>
          </p:pic>
          <p:pic>
            <p:nvPicPr>
              <p:cNvPr id="19" name="Picture 18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33911BB4-6FA3-404F-A7BF-8339B84EE40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7677" t="-1155" r="-4150" b="53262"/>
              <a:stretch/>
            </p:blipFill>
            <p:spPr>
              <a:xfrm>
                <a:off x="70371" y="4648199"/>
                <a:ext cx="1108151" cy="933601"/>
              </a:xfrm>
              <a:prstGeom prst="rect">
                <a:avLst/>
              </a:prstGeom>
            </p:spPr>
          </p:pic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BDB5D7B-EB9E-416C-9802-736637D95206}"/>
                </a:ext>
              </a:extLst>
            </p:cNvPr>
            <p:cNvSpPr/>
            <p:nvPr/>
          </p:nvSpPr>
          <p:spPr>
            <a:xfrm>
              <a:off x="1137184" y="4669852"/>
              <a:ext cx="8293350" cy="914400"/>
            </a:xfrm>
            <a:ln w="57150"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Quân Thanh sợ hãi, không dám đánh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767C776-E549-4A98-9707-B1E858744E5A}"/>
              </a:ext>
            </a:extLst>
          </p:cNvPr>
          <p:cNvGrpSpPr/>
          <p:nvPr/>
        </p:nvGrpSpPr>
        <p:grpSpPr>
          <a:xfrm>
            <a:off x="-211015" y="76655"/>
            <a:ext cx="12826541" cy="2379761"/>
            <a:chOff x="661256" y="86271"/>
            <a:chExt cx="10738344" cy="2379761"/>
          </a:xfrm>
        </p:grpSpPr>
        <p:pic>
          <p:nvPicPr>
            <p:cNvPr id="32" name="Picture 31" descr="A picture containing indoor, pillow, white&#10;&#10;Description automatically generated">
              <a:extLst>
                <a:ext uri="{FF2B5EF4-FFF2-40B4-BE49-F238E27FC236}">
                  <a16:creationId xmlns:a16="http://schemas.microsoft.com/office/drawing/2014/main" id="{64C18912-9E61-424B-A216-48710BDF3EC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4840547" y="-4093020"/>
              <a:ext cx="2379761" cy="10738344"/>
            </a:xfrm>
            <a:prstGeom prst="rect">
              <a:avLst/>
            </a:prstGeom>
          </p:spPr>
        </p:pic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3A66BD6-4230-46D4-B23C-BFB96E7F6927}"/>
                </a:ext>
              </a:extLst>
            </p:cNvPr>
            <p:cNvSpPr txBox="1"/>
            <p:nvPr/>
          </p:nvSpPr>
          <p:spPr>
            <a:xfrm>
              <a:off x="2371869" y="176889"/>
              <a:ext cx="7269680" cy="20867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eaLnBrk="1" hangingPunct="1">
                <a:lnSpc>
                  <a:spcPct val="90000"/>
                </a:lnSpc>
                <a:buFontTx/>
                <a:buNone/>
              </a:pPr>
              <a:r>
                <a:rPr lang="en-US" sz="4800">
                  <a:ln w="0"/>
                  <a:solidFill>
                    <a:srgbClr val="413123"/>
                  </a:solidFill>
                  <a:effectLst>
                    <a:outerShdw dist="88900" dir="6000000" sx="101000" sy="101000" algn="tl" rotWithShape="0">
                      <a:srgbClr val="9C712B">
                        <a:alpha val="40000"/>
                      </a:srgbClr>
                    </a:outerShdw>
                  </a:effectLst>
                  <a:latin typeface="UTM Azuki" panose="02040603050506020204" pitchFamily="18" charset="0"/>
                </a:rPr>
                <a:t>Theo em, nhờ đâu chúng ta có thể đánh thắng 29 vạn quân Thanh một cách thần tốc như vậy?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630097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val 32">
            <a:extLst>
              <a:ext uri="{FF2B5EF4-FFF2-40B4-BE49-F238E27FC236}">
                <a16:creationId xmlns:a16="http://schemas.microsoft.com/office/drawing/2014/main" id="{3109B5D9-F069-4E0A-8D70-201252D1D042}"/>
              </a:ext>
            </a:extLst>
          </p:cNvPr>
          <p:cNvSpPr/>
          <p:nvPr/>
        </p:nvSpPr>
        <p:spPr>
          <a:xfrm>
            <a:off x="-2053896" y="406984"/>
            <a:ext cx="8015899" cy="7967583"/>
          </a:xfrm>
          <a:prstGeom prst="ellipse">
            <a:avLst/>
          </a:prstGeom>
          <a:gradFill>
            <a:gsLst>
              <a:gs pos="0">
                <a:schemeClr val="accent3">
                  <a:lumMod val="110000"/>
                  <a:satMod val="105000"/>
                  <a:tint val="67000"/>
                  <a:alpha val="12000"/>
                </a:schemeClr>
              </a:gs>
              <a:gs pos="50000">
                <a:schemeClr val="accent3">
                  <a:lumMod val="105000"/>
                  <a:satMod val="103000"/>
                  <a:tint val="73000"/>
                </a:schemeClr>
              </a:gs>
              <a:gs pos="100000">
                <a:schemeClr val="accent3">
                  <a:lumMod val="105000"/>
                  <a:satMod val="109000"/>
                  <a:tint val="81000"/>
                </a:schemeClr>
              </a:gs>
            </a:gsLst>
          </a:gradFill>
          <a:ln>
            <a:noFill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" name="Picture 31" descr="A person in a garment&#10;&#10;Description automatically generated with medium confidence">
            <a:extLst>
              <a:ext uri="{FF2B5EF4-FFF2-40B4-BE49-F238E27FC236}">
                <a16:creationId xmlns:a16="http://schemas.microsoft.com/office/drawing/2014/main" id="{FB87046F-DAB5-429F-B725-3F5954D3BE1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54" y="1107812"/>
            <a:ext cx="5846316" cy="5581446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5120664" y="263809"/>
            <a:ext cx="6664519" cy="12292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ln w="0"/>
                <a:solidFill>
                  <a:srgbClr val="413123"/>
                </a:solidFill>
                <a:latin typeface="UTM Azuki" panose="02040603050506020204" pitchFamily="18" charset="0"/>
              </a:rPr>
              <a:t>Tài trí của Nguyễn Huệ thể hiện qua những việc làm nào?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714"/>
          <a:stretch/>
        </p:blipFill>
        <p:spPr>
          <a:xfrm>
            <a:off x="5968829" y="3546795"/>
            <a:ext cx="2021685" cy="179895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27345" y="3628440"/>
            <a:ext cx="2255794" cy="16879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1703482"/>
            <a:ext cx="2356924" cy="170673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500"/>
          <a:stretch/>
        </p:blipFill>
        <p:spPr>
          <a:xfrm>
            <a:off x="7997340" y="3595386"/>
            <a:ext cx="1823179" cy="176310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082"/>
          <a:stretch/>
        </p:blipFill>
        <p:spPr>
          <a:xfrm>
            <a:off x="8796086" y="1674517"/>
            <a:ext cx="2502969" cy="1706738"/>
          </a:xfrm>
          <a:prstGeom prst="rect">
            <a:avLst/>
          </a:prstGeom>
        </p:spPr>
      </p:pic>
      <p:pic>
        <p:nvPicPr>
          <p:cNvPr id="5" name="hich danh Thanh.wm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 cstate="print"/>
          <a:stretch>
            <a:fillRect/>
          </a:stretch>
        </p:blipFill>
        <p:spPr>
          <a:xfrm>
            <a:off x="8781555" y="2843336"/>
            <a:ext cx="609600" cy="609600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2A5EE9E3-C869-4C8E-A465-0360BA6C64BD}"/>
              </a:ext>
            </a:extLst>
          </p:cNvPr>
          <p:cNvSpPr txBox="1"/>
          <p:nvPr/>
        </p:nvSpPr>
        <p:spPr>
          <a:xfrm>
            <a:off x="0" y="115997"/>
            <a:ext cx="7409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accent2">
                    <a:lumMod val="75000"/>
                  </a:schemeClr>
                </a:solidFill>
                <a:latin typeface="UTM Gradoo" panose="02040603050506020204" pitchFamily="18" charset="0"/>
              </a:rPr>
              <a:t>KTUTS</a:t>
            </a:r>
          </a:p>
        </p:txBody>
      </p:sp>
    </p:spTree>
    <p:extLst>
      <p:ext uri="{BB962C8B-B14F-4D97-AF65-F5344CB8AC3E}">
        <p14:creationId xmlns:p14="http://schemas.microsoft.com/office/powerpoint/2010/main" val="41776365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1450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10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B44A57A-FCCA-45FD-84D9-D7770A5AAC5E}"/>
              </a:ext>
            </a:extLst>
          </p:cNvPr>
          <p:cNvGrpSpPr/>
          <p:nvPr/>
        </p:nvGrpSpPr>
        <p:grpSpPr>
          <a:xfrm>
            <a:off x="895737" y="1680135"/>
            <a:ext cx="10039738" cy="4851295"/>
            <a:chOff x="4505866" y="1692597"/>
            <a:chExt cx="7169584" cy="3283492"/>
          </a:xfrm>
        </p:grpSpPr>
        <p:pic>
          <p:nvPicPr>
            <p:cNvPr id="10" name="Google Shape;5811;p9">
              <a:extLst>
                <a:ext uri="{FF2B5EF4-FFF2-40B4-BE49-F238E27FC236}">
                  <a16:creationId xmlns:a16="http://schemas.microsoft.com/office/drawing/2014/main" id="{0FD2848F-DFDB-48CA-B575-20DFC2C39BAA}"/>
                </a:ext>
              </a:extLst>
            </p:cNvPr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505866" y="1692597"/>
              <a:ext cx="7169584" cy="328349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" name="TextBox 8"/>
            <p:cNvSpPr txBox="1"/>
            <p:nvPr/>
          </p:nvSpPr>
          <p:spPr>
            <a:xfrm>
              <a:off x="4887672" y="1885109"/>
              <a:ext cx="6614538" cy="297885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buFontTx/>
                <a:buChar char="-"/>
              </a:pPr>
              <a:r>
                <a:rPr lang="en-US" sz="4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 Quân Thanh xâm lược nước ta, chúng chiếm Thăng Long</a:t>
              </a:r>
            </a:p>
            <a:p>
              <a:pPr algn="just">
                <a:buFontTx/>
                <a:buChar char="-"/>
              </a:pPr>
              <a:r>
                <a:rPr lang="en-US" sz="4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 Nguyễn Huệ lên ngôi Hoàng đế, kéo quân ra Bắc đánh đuổi quân Thanh.</a:t>
              </a:r>
            </a:p>
            <a:p>
              <a:pPr algn="just">
                <a:buFontTx/>
                <a:buChar char="-"/>
              </a:pPr>
              <a:r>
                <a:rPr lang="en-US" sz="4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 Ở Hà Hồi, Ngọc Hồi, Đống Đa, ta thắng lớn. Quân Thanh ở Thăng Long hoảng loạn, bỏ chạy về nước.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F955B1C-86E7-449A-8B1A-F5E19E577CC9}"/>
              </a:ext>
            </a:extLst>
          </p:cNvPr>
          <p:cNvGrpSpPr/>
          <p:nvPr/>
        </p:nvGrpSpPr>
        <p:grpSpPr>
          <a:xfrm>
            <a:off x="1679979" y="52754"/>
            <a:ext cx="8469185" cy="1867882"/>
            <a:chOff x="4059531" y="1272854"/>
            <a:chExt cx="8469185" cy="186788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D03164F-2EA4-4B6C-A2FC-F5FB2EF7F0D7}"/>
                </a:ext>
              </a:extLst>
            </p:cNvPr>
            <p:cNvSpPr txBox="1"/>
            <p:nvPr/>
          </p:nvSpPr>
          <p:spPr>
            <a:xfrm>
              <a:off x="4059531" y="1278688"/>
              <a:ext cx="8381517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0" b="1">
                  <a:solidFill>
                    <a:schemeClr val="bg1"/>
                  </a:solidFill>
                  <a:effectLst/>
                  <a:latin typeface="UVN Binh Duong" pitchFamily="2" charset="0"/>
                </a:rPr>
                <a:t>Ghi nhớ</a:t>
              </a:r>
              <a:endParaRPr lang="en-US" sz="8800" b="1">
                <a:solidFill>
                  <a:schemeClr val="bg1"/>
                </a:solidFill>
                <a:effectLst/>
                <a:latin typeface="UTM Netmuc KT" panose="02040603050506020204" pitchFamily="18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0885DD9-43D5-4DE3-9693-1AC86DDBF739}"/>
                </a:ext>
              </a:extLst>
            </p:cNvPr>
            <p:cNvSpPr txBox="1"/>
            <p:nvPr/>
          </p:nvSpPr>
          <p:spPr>
            <a:xfrm>
              <a:off x="4147199" y="1272854"/>
              <a:ext cx="8381517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0" b="1">
                  <a:ln>
                    <a:solidFill>
                      <a:srgbClr val="65451C"/>
                    </a:solidFill>
                  </a:ln>
                  <a:gradFill flip="none" rotWithShape="1">
                    <a:gsLst>
                      <a:gs pos="0">
                        <a:srgbClr val="4D2307"/>
                      </a:gs>
                      <a:gs pos="50000">
                        <a:srgbClr val="65451C"/>
                      </a:gs>
                      <a:gs pos="100000">
                        <a:srgbClr val="4D2307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effectLst/>
                  <a:latin typeface="UVN Binh Duong" pitchFamily="2" charset="0"/>
                </a:rPr>
                <a:t>Ghi nhớ</a:t>
              </a:r>
              <a:endParaRPr lang="en-US" sz="8800" b="1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UTM Netmuc KT" panose="02040603050506020204" pitchFamily="18" charset="0"/>
              </a:endParaRPr>
            </a:p>
          </p:txBody>
        </p:sp>
      </p:grpSp>
      <p:grpSp>
        <p:nvGrpSpPr>
          <p:cNvPr id="12" name="Google Shape;5816;p9">
            <a:extLst>
              <a:ext uri="{FF2B5EF4-FFF2-40B4-BE49-F238E27FC236}">
                <a16:creationId xmlns:a16="http://schemas.microsoft.com/office/drawing/2014/main" id="{216A6F08-19E4-40FB-A680-67FC0160B8B9}"/>
              </a:ext>
            </a:extLst>
          </p:cNvPr>
          <p:cNvGrpSpPr/>
          <p:nvPr/>
        </p:nvGrpSpPr>
        <p:grpSpPr>
          <a:xfrm>
            <a:off x="10044956" y="1083707"/>
            <a:ext cx="1729675" cy="1122800"/>
            <a:chOff x="5028175" y="2414375"/>
            <a:chExt cx="1729675" cy="1122800"/>
          </a:xfrm>
        </p:grpSpPr>
        <p:sp>
          <p:nvSpPr>
            <p:cNvPr id="13" name="Google Shape;5817;p9">
              <a:extLst>
                <a:ext uri="{FF2B5EF4-FFF2-40B4-BE49-F238E27FC236}">
                  <a16:creationId xmlns:a16="http://schemas.microsoft.com/office/drawing/2014/main" id="{63195DC2-08D5-4331-987B-C54B3FAC06E9}"/>
                </a:ext>
              </a:extLst>
            </p:cNvPr>
            <p:cNvSpPr/>
            <p:nvPr/>
          </p:nvSpPr>
          <p:spPr>
            <a:xfrm>
              <a:off x="6266475" y="3283500"/>
              <a:ext cx="441650" cy="98525"/>
            </a:xfrm>
            <a:custGeom>
              <a:avLst/>
              <a:gdLst/>
              <a:ahLst/>
              <a:cxnLst/>
              <a:rect l="l" t="t" r="r" b="b"/>
              <a:pathLst>
                <a:path w="17666" h="3941" extrusionOk="0">
                  <a:moveTo>
                    <a:pt x="16741" y="1"/>
                  </a:moveTo>
                  <a:cubicBezTo>
                    <a:pt x="16531" y="1"/>
                    <a:pt x="16307" y="27"/>
                    <a:pt x="16094" y="88"/>
                  </a:cubicBezTo>
                  <a:cubicBezTo>
                    <a:pt x="12732" y="844"/>
                    <a:pt x="9311" y="1202"/>
                    <a:pt x="5929" y="1878"/>
                  </a:cubicBezTo>
                  <a:cubicBezTo>
                    <a:pt x="4417" y="2196"/>
                    <a:pt x="2846" y="2236"/>
                    <a:pt x="1393" y="2873"/>
                  </a:cubicBezTo>
                  <a:cubicBezTo>
                    <a:pt x="1195" y="2992"/>
                    <a:pt x="1016" y="3131"/>
                    <a:pt x="797" y="3211"/>
                  </a:cubicBezTo>
                  <a:cubicBezTo>
                    <a:pt x="618" y="3290"/>
                    <a:pt x="459" y="3330"/>
                    <a:pt x="279" y="3390"/>
                  </a:cubicBezTo>
                  <a:cubicBezTo>
                    <a:pt x="160" y="3469"/>
                    <a:pt x="1" y="3509"/>
                    <a:pt x="1" y="3688"/>
                  </a:cubicBezTo>
                  <a:cubicBezTo>
                    <a:pt x="114" y="3901"/>
                    <a:pt x="282" y="3941"/>
                    <a:pt x="465" y="3941"/>
                  </a:cubicBezTo>
                  <a:cubicBezTo>
                    <a:pt x="573" y="3941"/>
                    <a:pt x="686" y="3927"/>
                    <a:pt x="797" y="3927"/>
                  </a:cubicBezTo>
                  <a:cubicBezTo>
                    <a:pt x="996" y="3867"/>
                    <a:pt x="1195" y="3887"/>
                    <a:pt x="1374" y="3768"/>
                  </a:cubicBezTo>
                  <a:cubicBezTo>
                    <a:pt x="1493" y="3768"/>
                    <a:pt x="1592" y="3728"/>
                    <a:pt x="1712" y="3728"/>
                  </a:cubicBezTo>
                  <a:cubicBezTo>
                    <a:pt x="1753" y="3721"/>
                    <a:pt x="1795" y="3718"/>
                    <a:pt x="1838" y="3718"/>
                  </a:cubicBezTo>
                  <a:cubicBezTo>
                    <a:pt x="1991" y="3718"/>
                    <a:pt x="2151" y="3755"/>
                    <a:pt x="2301" y="3755"/>
                  </a:cubicBezTo>
                  <a:cubicBezTo>
                    <a:pt x="2452" y="3755"/>
                    <a:pt x="2593" y="3718"/>
                    <a:pt x="2706" y="3569"/>
                  </a:cubicBezTo>
                  <a:lnTo>
                    <a:pt x="2766" y="3529"/>
                  </a:lnTo>
                  <a:lnTo>
                    <a:pt x="2826" y="3569"/>
                  </a:lnTo>
                  <a:cubicBezTo>
                    <a:pt x="2944" y="3495"/>
                    <a:pt x="3073" y="3481"/>
                    <a:pt x="3205" y="3481"/>
                  </a:cubicBezTo>
                  <a:cubicBezTo>
                    <a:pt x="3280" y="3481"/>
                    <a:pt x="3355" y="3486"/>
                    <a:pt x="3430" y="3486"/>
                  </a:cubicBezTo>
                  <a:cubicBezTo>
                    <a:pt x="3575" y="3486"/>
                    <a:pt x="3716" y="3469"/>
                    <a:pt x="3840" y="3370"/>
                  </a:cubicBezTo>
                  <a:lnTo>
                    <a:pt x="3820" y="3370"/>
                  </a:lnTo>
                  <a:cubicBezTo>
                    <a:pt x="5611" y="2813"/>
                    <a:pt x="7441" y="2455"/>
                    <a:pt x="9291" y="2236"/>
                  </a:cubicBezTo>
                  <a:cubicBezTo>
                    <a:pt x="11718" y="1938"/>
                    <a:pt x="14085" y="1420"/>
                    <a:pt x="16492" y="1023"/>
                  </a:cubicBezTo>
                  <a:cubicBezTo>
                    <a:pt x="16552" y="1023"/>
                    <a:pt x="16592" y="943"/>
                    <a:pt x="16651" y="923"/>
                  </a:cubicBezTo>
                  <a:cubicBezTo>
                    <a:pt x="16651" y="585"/>
                    <a:pt x="17666" y="545"/>
                    <a:pt x="16930" y="8"/>
                  </a:cubicBezTo>
                  <a:cubicBezTo>
                    <a:pt x="16869" y="3"/>
                    <a:pt x="16805" y="1"/>
                    <a:pt x="167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818;p9">
              <a:extLst>
                <a:ext uri="{FF2B5EF4-FFF2-40B4-BE49-F238E27FC236}">
                  <a16:creationId xmlns:a16="http://schemas.microsoft.com/office/drawing/2014/main" id="{0E753104-EC98-43D3-AB78-51E7E159B2EC}"/>
                </a:ext>
              </a:extLst>
            </p:cNvPr>
            <p:cNvSpPr/>
            <p:nvPr/>
          </p:nvSpPr>
          <p:spPr>
            <a:xfrm>
              <a:off x="5562525" y="3472150"/>
              <a:ext cx="173350" cy="51950"/>
            </a:xfrm>
            <a:custGeom>
              <a:avLst/>
              <a:gdLst/>
              <a:ahLst/>
              <a:cxnLst/>
              <a:rect l="l" t="t" r="r" b="b"/>
              <a:pathLst>
                <a:path w="6934" h="2078" extrusionOk="0">
                  <a:moveTo>
                    <a:pt x="6044" y="1"/>
                  </a:moveTo>
                  <a:cubicBezTo>
                    <a:pt x="5871" y="1"/>
                    <a:pt x="5699" y="28"/>
                    <a:pt x="5521" y="61"/>
                  </a:cubicBezTo>
                  <a:cubicBezTo>
                    <a:pt x="5362" y="101"/>
                    <a:pt x="5243" y="121"/>
                    <a:pt x="5083" y="161"/>
                  </a:cubicBezTo>
                  <a:cubicBezTo>
                    <a:pt x="3989" y="598"/>
                    <a:pt x="2736" y="459"/>
                    <a:pt x="1702" y="1195"/>
                  </a:cubicBezTo>
                  <a:cubicBezTo>
                    <a:pt x="1702" y="1235"/>
                    <a:pt x="1682" y="1294"/>
                    <a:pt x="1662" y="1334"/>
                  </a:cubicBezTo>
                  <a:cubicBezTo>
                    <a:pt x="1582" y="1438"/>
                    <a:pt x="1482" y="1459"/>
                    <a:pt x="1379" y="1459"/>
                  </a:cubicBezTo>
                  <a:cubicBezTo>
                    <a:pt x="1313" y="1459"/>
                    <a:pt x="1247" y="1451"/>
                    <a:pt x="1182" y="1451"/>
                  </a:cubicBezTo>
                  <a:cubicBezTo>
                    <a:pt x="1096" y="1451"/>
                    <a:pt x="1014" y="1465"/>
                    <a:pt x="946" y="1533"/>
                  </a:cubicBezTo>
                  <a:cubicBezTo>
                    <a:pt x="853" y="1639"/>
                    <a:pt x="760" y="1648"/>
                    <a:pt x="661" y="1648"/>
                  </a:cubicBezTo>
                  <a:cubicBezTo>
                    <a:pt x="642" y="1648"/>
                    <a:pt x="622" y="1648"/>
                    <a:pt x="601" y="1648"/>
                  </a:cubicBezTo>
                  <a:cubicBezTo>
                    <a:pt x="571" y="1648"/>
                    <a:pt x="540" y="1649"/>
                    <a:pt x="508" y="1653"/>
                  </a:cubicBezTo>
                  <a:cubicBezTo>
                    <a:pt x="488" y="1658"/>
                    <a:pt x="465" y="1659"/>
                    <a:pt x="439" y="1659"/>
                  </a:cubicBezTo>
                  <a:cubicBezTo>
                    <a:pt x="369" y="1659"/>
                    <a:pt x="282" y="1645"/>
                    <a:pt x="205" y="1645"/>
                  </a:cubicBezTo>
                  <a:cubicBezTo>
                    <a:pt x="92" y="1645"/>
                    <a:pt x="0" y="1676"/>
                    <a:pt x="11" y="1832"/>
                  </a:cubicBezTo>
                  <a:cubicBezTo>
                    <a:pt x="35" y="2023"/>
                    <a:pt x="160" y="2078"/>
                    <a:pt x="308" y="2078"/>
                  </a:cubicBezTo>
                  <a:cubicBezTo>
                    <a:pt x="405" y="2078"/>
                    <a:pt x="513" y="2054"/>
                    <a:pt x="608" y="2030"/>
                  </a:cubicBezTo>
                  <a:lnTo>
                    <a:pt x="1045" y="2030"/>
                  </a:lnTo>
                  <a:cubicBezTo>
                    <a:pt x="1066" y="2032"/>
                    <a:pt x="1087" y="2033"/>
                    <a:pt x="1108" y="2033"/>
                  </a:cubicBezTo>
                  <a:cubicBezTo>
                    <a:pt x="1319" y="2033"/>
                    <a:pt x="1502" y="1946"/>
                    <a:pt x="1702" y="1891"/>
                  </a:cubicBezTo>
                  <a:cubicBezTo>
                    <a:pt x="1841" y="1851"/>
                    <a:pt x="1960" y="1851"/>
                    <a:pt x="2080" y="1792"/>
                  </a:cubicBezTo>
                  <a:lnTo>
                    <a:pt x="2159" y="1732"/>
                  </a:lnTo>
                  <a:lnTo>
                    <a:pt x="2239" y="1732"/>
                  </a:lnTo>
                  <a:cubicBezTo>
                    <a:pt x="2398" y="1613"/>
                    <a:pt x="2657" y="1712"/>
                    <a:pt x="2836" y="1593"/>
                  </a:cubicBezTo>
                  <a:lnTo>
                    <a:pt x="2895" y="1553"/>
                  </a:lnTo>
                  <a:lnTo>
                    <a:pt x="2975" y="1553"/>
                  </a:lnTo>
                  <a:cubicBezTo>
                    <a:pt x="3085" y="1485"/>
                    <a:pt x="3202" y="1475"/>
                    <a:pt x="3318" y="1475"/>
                  </a:cubicBezTo>
                  <a:cubicBezTo>
                    <a:pt x="3368" y="1475"/>
                    <a:pt x="3418" y="1477"/>
                    <a:pt x="3468" y="1477"/>
                  </a:cubicBezTo>
                  <a:cubicBezTo>
                    <a:pt x="3574" y="1477"/>
                    <a:pt x="3677" y="1468"/>
                    <a:pt x="3771" y="1414"/>
                  </a:cubicBezTo>
                  <a:cubicBezTo>
                    <a:pt x="3890" y="1394"/>
                    <a:pt x="3989" y="1394"/>
                    <a:pt x="4129" y="1354"/>
                  </a:cubicBezTo>
                  <a:cubicBezTo>
                    <a:pt x="4288" y="1235"/>
                    <a:pt x="4566" y="1354"/>
                    <a:pt x="4745" y="1195"/>
                  </a:cubicBezTo>
                  <a:lnTo>
                    <a:pt x="4785" y="1155"/>
                  </a:lnTo>
                  <a:lnTo>
                    <a:pt x="4865" y="1195"/>
                  </a:lnTo>
                  <a:cubicBezTo>
                    <a:pt x="4984" y="1115"/>
                    <a:pt x="5143" y="1115"/>
                    <a:pt x="5282" y="1036"/>
                  </a:cubicBezTo>
                  <a:cubicBezTo>
                    <a:pt x="5362" y="1036"/>
                    <a:pt x="5422" y="1016"/>
                    <a:pt x="5481" y="1016"/>
                  </a:cubicBezTo>
                  <a:cubicBezTo>
                    <a:pt x="5595" y="932"/>
                    <a:pt x="5721" y="916"/>
                    <a:pt x="5849" y="916"/>
                  </a:cubicBezTo>
                  <a:cubicBezTo>
                    <a:pt x="5936" y="916"/>
                    <a:pt x="6024" y="923"/>
                    <a:pt x="6111" y="923"/>
                  </a:cubicBezTo>
                  <a:cubicBezTo>
                    <a:pt x="6231" y="923"/>
                    <a:pt x="6349" y="908"/>
                    <a:pt x="6456" y="837"/>
                  </a:cubicBezTo>
                  <a:cubicBezTo>
                    <a:pt x="6575" y="837"/>
                    <a:pt x="6715" y="817"/>
                    <a:pt x="6834" y="817"/>
                  </a:cubicBezTo>
                  <a:cubicBezTo>
                    <a:pt x="6914" y="757"/>
                    <a:pt x="6933" y="698"/>
                    <a:pt x="6914" y="618"/>
                  </a:cubicBezTo>
                  <a:cubicBezTo>
                    <a:pt x="6754" y="439"/>
                    <a:pt x="6735" y="141"/>
                    <a:pt x="6456" y="61"/>
                  </a:cubicBezTo>
                  <a:cubicBezTo>
                    <a:pt x="6316" y="17"/>
                    <a:pt x="6180" y="1"/>
                    <a:pt x="6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19;p9">
              <a:extLst>
                <a:ext uri="{FF2B5EF4-FFF2-40B4-BE49-F238E27FC236}">
                  <a16:creationId xmlns:a16="http://schemas.microsoft.com/office/drawing/2014/main" id="{0E470509-F046-48B6-9009-05BD67A7A230}"/>
                </a:ext>
              </a:extLst>
            </p:cNvPr>
            <p:cNvSpPr/>
            <p:nvPr/>
          </p:nvSpPr>
          <p:spPr>
            <a:xfrm>
              <a:off x="5121175" y="3299600"/>
              <a:ext cx="153200" cy="101975"/>
            </a:xfrm>
            <a:custGeom>
              <a:avLst/>
              <a:gdLst/>
              <a:ahLst/>
              <a:cxnLst/>
              <a:rect l="l" t="t" r="r" b="b"/>
              <a:pathLst>
                <a:path w="6128" h="4079" extrusionOk="0">
                  <a:moveTo>
                    <a:pt x="1134" y="1"/>
                  </a:moveTo>
                  <a:cubicBezTo>
                    <a:pt x="935" y="498"/>
                    <a:pt x="497" y="558"/>
                    <a:pt x="60" y="637"/>
                  </a:cubicBezTo>
                  <a:cubicBezTo>
                    <a:pt x="60" y="697"/>
                    <a:pt x="40" y="757"/>
                    <a:pt x="40" y="836"/>
                  </a:cubicBezTo>
                  <a:cubicBezTo>
                    <a:pt x="0" y="876"/>
                    <a:pt x="0" y="936"/>
                    <a:pt x="0" y="1035"/>
                  </a:cubicBezTo>
                  <a:lnTo>
                    <a:pt x="60" y="1055"/>
                  </a:lnTo>
                  <a:cubicBezTo>
                    <a:pt x="117" y="1084"/>
                    <a:pt x="172" y="1094"/>
                    <a:pt x="226" y="1094"/>
                  </a:cubicBezTo>
                  <a:cubicBezTo>
                    <a:pt x="322" y="1094"/>
                    <a:pt x="415" y="1061"/>
                    <a:pt x="517" y="1035"/>
                  </a:cubicBezTo>
                  <a:cubicBezTo>
                    <a:pt x="566" y="1003"/>
                    <a:pt x="628" y="970"/>
                    <a:pt x="703" y="970"/>
                  </a:cubicBezTo>
                  <a:cubicBezTo>
                    <a:pt x="720" y="970"/>
                    <a:pt x="738" y="972"/>
                    <a:pt x="756" y="975"/>
                  </a:cubicBezTo>
                  <a:cubicBezTo>
                    <a:pt x="676" y="1035"/>
                    <a:pt x="577" y="1035"/>
                    <a:pt x="537" y="1154"/>
                  </a:cubicBezTo>
                  <a:cubicBezTo>
                    <a:pt x="497" y="1274"/>
                    <a:pt x="517" y="1393"/>
                    <a:pt x="577" y="1493"/>
                  </a:cubicBezTo>
                  <a:cubicBezTo>
                    <a:pt x="2208" y="2547"/>
                    <a:pt x="3939" y="3363"/>
                    <a:pt x="5729" y="4079"/>
                  </a:cubicBezTo>
                  <a:cubicBezTo>
                    <a:pt x="5888" y="4059"/>
                    <a:pt x="6008" y="4039"/>
                    <a:pt x="6127" y="3939"/>
                  </a:cubicBezTo>
                  <a:cubicBezTo>
                    <a:pt x="6047" y="3164"/>
                    <a:pt x="5232" y="3243"/>
                    <a:pt x="4874" y="2806"/>
                  </a:cubicBezTo>
                  <a:cubicBezTo>
                    <a:pt x="4038" y="2348"/>
                    <a:pt x="3143" y="1990"/>
                    <a:pt x="2387" y="1393"/>
                  </a:cubicBezTo>
                  <a:cubicBezTo>
                    <a:pt x="2407" y="1333"/>
                    <a:pt x="2407" y="1254"/>
                    <a:pt x="2387" y="1174"/>
                  </a:cubicBezTo>
                  <a:cubicBezTo>
                    <a:pt x="2149" y="876"/>
                    <a:pt x="1711" y="856"/>
                    <a:pt x="1532" y="498"/>
                  </a:cubicBezTo>
                  <a:cubicBezTo>
                    <a:pt x="1432" y="299"/>
                    <a:pt x="1393" y="80"/>
                    <a:pt x="1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20;p9">
              <a:extLst>
                <a:ext uri="{FF2B5EF4-FFF2-40B4-BE49-F238E27FC236}">
                  <a16:creationId xmlns:a16="http://schemas.microsoft.com/office/drawing/2014/main" id="{3F1D3835-1C8A-4590-A9A9-7E599C433E2C}"/>
                </a:ext>
              </a:extLst>
            </p:cNvPr>
            <p:cNvSpPr/>
            <p:nvPr/>
          </p:nvSpPr>
          <p:spPr>
            <a:xfrm>
              <a:off x="5767675" y="3432875"/>
              <a:ext cx="159675" cy="49550"/>
            </a:xfrm>
            <a:custGeom>
              <a:avLst/>
              <a:gdLst/>
              <a:ahLst/>
              <a:cxnLst/>
              <a:rect l="l" t="t" r="r" b="b"/>
              <a:pathLst>
                <a:path w="6387" h="1982" extrusionOk="0">
                  <a:moveTo>
                    <a:pt x="6008" y="1"/>
                  </a:moveTo>
                  <a:cubicBezTo>
                    <a:pt x="5809" y="41"/>
                    <a:pt x="5610" y="61"/>
                    <a:pt x="5411" y="120"/>
                  </a:cubicBezTo>
                  <a:lnTo>
                    <a:pt x="5193" y="200"/>
                  </a:lnTo>
                  <a:cubicBezTo>
                    <a:pt x="4994" y="240"/>
                    <a:pt x="4815" y="259"/>
                    <a:pt x="4616" y="299"/>
                  </a:cubicBezTo>
                  <a:cubicBezTo>
                    <a:pt x="4536" y="299"/>
                    <a:pt x="4457" y="319"/>
                    <a:pt x="4397" y="339"/>
                  </a:cubicBezTo>
                  <a:cubicBezTo>
                    <a:pt x="4297" y="359"/>
                    <a:pt x="4158" y="419"/>
                    <a:pt x="4059" y="439"/>
                  </a:cubicBezTo>
                  <a:cubicBezTo>
                    <a:pt x="3999" y="458"/>
                    <a:pt x="3919" y="458"/>
                    <a:pt x="3840" y="498"/>
                  </a:cubicBezTo>
                  <a:cubicBezTo>
                    <a:pt x="3780" y="498"/>
                    <a:pt x="3701" y="518"/>
                    <a:pt x="3621" y="538"/>
                  </a:cubicBezTo>
                  <a:cubicBezTo>
                    <a:pt x="3561" y="538"/>
                    <a:pt x="3542" y="558"/>
                    <a:pt x="3502" y="558"/>
                  </a:cubicBezTo>
                  <a:cubicBezTo>
                    <a:pt x="3053" y="612"/>
                    <a:pt x="2637" y="763"/>
                    <a:pt x="2195" y="763"/>
                  </a:cubicBezTo>
                  <a:cubicBezTo>
                    <a:pt x="2147" y="763"/>
                    <a:pt x="2098" y="761"/>
                    <a:pt x="2050" y="757"/>
                  </a:cubicBezTo>
                  <a:cubicBezTo>
                    <a:pt x="1333" y="816"/>
                    <a:pt x="597" y="757"/>
                    <a:pt x="60" y="1413"/>
                  </a:cubicBezTo>
                  <a:cubicBezTo>
                    <a:pt x="1" y="1652"/>
                    <a:pt x="100" y="1831"/>
                    <a:pt x="319" y="1930"/>
                  </a:cubicBezTo>
                  <a:cubicBezTo>
                    <a:pt x="424" y="1967"/>
                    <a:pt x="524" y="1982"/>
                    <a:pt x="622" y="1982"/>
                  </a:cubicBezTo>
                  <a:cubicBezTo>
                    <a:pt x="1058" y="1982"/>
                    <a:pt x="1428" y="1677"/>
                    <a:pt x="1851" y="1612"/>
                  </a:cubicBezTo>
                  <a:lnTo>
                    <a:pt x="1930" y="1592"/>
                  </a:lnTo>
                  <a:lnTo>
                    <a:pt x="2010" y="1592"/>
                  </a:lnTo>
                  <a:cubicBezTo>
                    <a:pt x="2388" y="1413"/>
                    <a:pt x="2805" y="1572"/>
                    <a:pt x="3144" y="1294"/>
                  </a:cubicBezTo>
                  <a:cubicBezTo>
                    <a:pt x="3304" y="1150"/>
                    <a:pt x="3503" y="1109"/>
                    <a:pt x="3700" y="1109"/>
                  </a:cubicBezTo>
                  <a:cubicBezTo>
                    <a:pt x="3747" y="1109"/>
                    <a:pt x="3794" y="1111"/>
                    <a:pt x="3840" y="1115"/>
                  </a:cubicBezTo>
                  <a:lnTo>
                    <a:pt x="4099" y="1115"/>
                  </a:lnTo>
                  <a:cubicBezTo>
                    <a:pt x="4238" y="1055"/>
                    <a:pt x="4417" y="1055"/>
                    <a:pt x="4556" y="1015"/>
                  </a:cubicBezTo>
                  <a:lnTo>
                    <a:pt x="4795" y="936"/>
                  </a:lnTo>
                  <a:cubicBezTo>
                    <a:pt x="4934" y="836"/>
                    <a:pt x="5133" y="816"/>
                    <a:pt x="5312" y="737"/>
                  </a:cubicBezTo>
                  <a:cubicBezTo>
                    <a:pt x="5392" y="717"/>
                    <a:pt x="5431" y="717"/>
                    <a:pt x="5511" y="657"/>
                  </a:cubicBezTo>
                  <a:cubicBezTo>
                    <a:pt x="5538" y="614"/>
                    <a:pt x="5559" y="599"/>
                    <a:pt x="5577" y="599"/>
                  </a:cubicBezTo>
                  <a:cubicBezTo>
                    <a:pt x="5622" y="599"/>
                    <a:pt x="5648" y="698"/>
                    <a:pt x="5700" y="698"/>
                  </a:cubicBezTo>
                  <a:cubicBezTo>
                    <a:pt x="5703" y="698"/>
                    <a:pt x="5706" y="698"/>
                    <a:pt x="5710" y="697"/>
                  </a:cubicBezTo>
                  <a:cubicBezTo>
                    <a:pt x="5789" y="697"/>
                    <a:pt x="5849" y="697"/>
                    <a:pt x="5929" y="657"/>
                  </a:cubicBezTo>
                  <a:cubicBezTo>
                    <a:pt x="6088" y="618"/>
                    <a:pt x="6227" y="558"/>
                    <a:pt x="6326" y="439"/>
                  </a:cubicBezTo>
                  <a:cubicBezTo>
                    <a:pt x="6346" y="359"/>
                    <a:pt x="6386" y="299"/>
                    <a:pt x="6386" y="220"/>
                  </a:cubicBezTo>
                  <a:cubicBezTo>
                    <a:pt x="6346" y="140"/>
                    <a:pt x="6307" y="61"/>
                    <a:pt x="6247" y="21"/>
                  </a:cubicBezTo>
                  <a:cubicBezTo>
                    <a:pt x="6187" y="1"/>
                    <a:pt x="6088" y="1"/>
                    <a:pt x="6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821;p9">
              <a:extLst>
                <a:ext uri="{FF2B5EF4-FFF2-40B4-BE49-F238E27FC236}">
                  <a16:creationId xmlns:a16="http://schemas.microsoft.com/office/drawing/2014/main" id="{1DEB9B49-76BE-4AD6-85D1-71E7424C4ADC}"/>
                </a:ext>
              </a:extLst>
            </p:cNvPr>
            <p:cNvSpPr/>
            <p:nvPr/>
          </p:nvSpPr>
          <p:spPr>
            <a:xfrm>
              <a:off x="5405625" y="2584050"/>
              <a:ext cx="33850" cy="146150"/>
            </a:xfrm>
            <a:custGeom>
              <a:avLst/>
              <a:gdLst/>
              <a:ahLst/>
              <a:cxnLst/>
              <a:rect l="l" t="t" r="r" b="b"/>
              <a:pathLst>
                <a:path w="1354" h="5846" extrusionOk="0">
                  <a:moveTo>
                    <a:pt x="900" y="0"/>
                  </a:moveTo>
                  <a:cubicBezTo>
                    <a:pt x="873" y="0"/>
                    <a:pt x="845" y="5"/>
                    <a:pt x="816" y="17"/>
                  </a:cubicBezTo>
                  <a:cubicBezTo>
                    <a:pt x="697" y="57"/>
                    <a:pt x="598" y="156"/>
                    <a:pt x="498" y="256"/>
                  </a:cubicBezTo>
                  <a:cubicBezTo>
                    <a:pt x="359" y="1608"/>
                    <a:pt x="1" y="2901"/>
                    <a:pt x="120" y="4254"/>
                  </a:cubicBezTo>
                  <a:cubicBezTo>
                    <a:pt x="180" y="4314"/>
                    <a:pt x="180" y="4354"/>
                    <a:pt x="180" y="4413"/>
                  </a:cubicBezTo>
                  <a:cubicBezTo>
                    <a:pt x="418" y="4831"/>
                    <a:pt x="220" y="5368"/>
                    <a:pt x="558" y="5766"/>
                  </a:cubicBezTo>
                  <a:cubicBezTo>
                    <a:pt x="617" y="5826"/>
                    <a:pt x="697" y="5845"/>
                    <a:pt x="796" y="5845"/>
                  </a:cubicBezTo>
                  <a:cubicBezTo>
                    <a:pt x="876" y="5826"/>
                    <a:pt x="936" y="5746"/>
                    <a:pt x="995" y="5666"/>
                  </a:cubicBezTo>
                  <a:cubicBezTo>
                    <a:pt x="1174" y="4871"/>
                    <a:pt x="617" y="4155"/>
                    <a:pt x="777" y="3359"/>
                  </a:cubicBezTo>
                  <a:cubicBezTo>
                    <a:pt x="717" y="2643"/>
                    <a:pt x="896" y="1966"/>
                    <a:pt x="1055" y="1270"/>
                  </a:cubicBezTo>
                  <a:cubicBezTo>
                    <a:pt x="1075" y="872"/>
                    <a:pt x="1353" y="474"/>
                    <a:pt x="1095" y="57"/>
                  </a:cubicBezTo>
                  <a:cubicBezTo>
                    <a:pt x="1024" y="29"/>
                    <a:pt x="964" y="0"/>
                    <a:pt x="9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822;p9">
              <a:extLst>
                <a:ext uri="{FF2B5EF4-FFF2-40B4-BE49-F238E27FC236}">
                  <a16:creationId xmlns:a16="http://schemas.microsoft.com/office/drawing/2014/main" id="{8095839C-854E-4F0D-B65F-9E88151A2E92}"/>
                </a:ext>
              </a:extLst>
            </p:cNvPr>
            <p:cNvSpPr/>
            <p:nvPr/>
          </p:nvSpPr>
          <p:spPr>
            <a:xfrm>
              <a:off x="5568750" y="2414375"/>
              <a:ext cx="77900" cy="31375"/>
            </a:xfrm>
            <a:custGeom>
              <a:avLst/>
              <a:gdLst/>
              <a:ahLst/>
              <a:cxnLst/>
              <a:rect l="l" t="t" r="r" b="b"/>
              <a:pathLst>
                <a:path w="3116" h="1255" extrusionOk="0">
                  <a:moveTo>
                    <a:pt x="1433" y="1"/>
                  </a:moveTo>
                  <a:cubicBezTo>
                    <a:pt x="1404" y="30"/>
                    <a:pt x="1364" y="48"/>
                    <a:pt x="1329" y="48"/>
                  </a:cubicBezTo>
                  <a:cubicBezTo>
                    <a:pt x="1316" y="48"/>
                    <a:pt x="1304" y="46"/>
                    <a:pt x="1294" y="40"/>
                  </a:cubicBezTo>
                  <a:cubicBezTo>
                    <a:pt x="1035" y="359"/>
                    <a:pt x="697" y="478"/>
                    <a:pt x="319" y="558"/>
                  </a:cubicBezTo>
                  <a:cubicBezTo>
                    <a:pt x="160" y="577"/>
                    <a:pt x="1" y="637"/>
                    <a:pt x="120" y="856"/>
                  </a:cubicBezTo>
                  <a:cubicBezTo>
                    <a:pt x="160" y="916"/>
                    <a:pt x="214" y="926"/>
                    <a:pt x="274" y="926"/>
                  </a:cubicBezTo>
                  <a:cubicBezTo>
                    <a:pt x="304" y="926"/>
                    <a:pt x="335" y="923"/>
                    <a:pt x="366" y="923"/>
                  </a:cubicBezTo>
                  <a:cubicBezTo>
                    <a:pt x="397" y="923"/>
                    <a:pt x="428" y="926"/>
                    <a:pt x="458" y="936"/>
                  </a:cubicBezTo>
                  <a:cubicBezTo>
                    <a:pt x="899" y="1156"/>
                    <a:pt x="1335" y="1255"/>
                    <a:pt x="1771" y="1255"/>
                  </a:cubicBezTo>
                  <a:cubicBezTo>
                    <a:pt x="2160" y="1255"/>
                    <a:pt x="2550" y="1176"/>
                    <a:pt x="2945" y="1035"/>
                  </a:cubicBezTo>
                  <a:cubicBezTo>
                    <a:pt x="3115" y="609"/>
                    <a:pt x="2981" y="497"/>
                    <a:pt x="2746" y="497"/>
                  </a:cubicBezTo>
                  <a:cubicBezTo>
                    <a:pt x="2652" y="497"/>
                    <a:pt x="2541" y="515"/>
                    <a:pt x="2427" y="538"/>
                  </a:cubicBezTo>
                  <a:cubicBezTo>
                    <a:pt x="2440" y="562"/>
                    <a:pt x="2441" y="571"/>
                    <a:pt x="2437" y="571"/>
                  </a:cubicBezTo>
                  <a:cubicBezTo>
                    <a:pt x="2425" y="571"/>
                    <a:pt x="2350" y="454"/>
                    <a:pt x="2463" y="454"/>
                  </a:cubicBezTo>
                  <a:cubicBezTo>
                    <a:pt x="2475" y="454"/>
                    <a:pt x="2490" y="455"/>
                    <a:pt x="2507" y="458"/>
                  </a:cubicBezTo>
                  <a:cubicBezTo>
                    <a:pt x="2523" y="449"/>
                    <a:pt x="2542" y="445"/>
                    <a:pt x="2563" y="445"/>
                  </a:cubicBezTo>
                  <a:cubicBezTo>
                    <a:pt x="2620" y="445"/>
                    <a:pt x="2696" y="471"/>
                    <a:pt x="2776" y="471"/>
                  </a:cubicBezTo>
                  <a:cubicBezTo>
                    <a:pt x="2851" y="471"/>
                    <a:pt x="2931" y="448"/>
                    <a:pt x="3004" y="359"/>
                  </a:cubicBezTo>
                  <a:cubicBezTo>
                    <a:pt x="2507" y="60"/>
                    <a:pt x="1930" y="200"/>
                    <a:pt x="14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823;p9">
              <a:extLst>
                <a:ext uri="{FF2B5EF4-FFF2-40B4-BE49-F238E27FC236}">
                  <a16:creationId xmlns:a16="http://schemas.microsoft.com/office/drawing/2014/main" id="{4E18CF8D-4635-4FAE-ADC4-4749688BEB47}"/>
                </a:ext>
              </a:extLst>
            </p:cNvPr>
            <p:cNvSpPr/>
            <p:nvPr/>
          </p:nvSpPr>
          <p:spPr>
            <a:xfrm>
              <a:off x="5158475" y="3158850"/>
              <a:ext cx="23875" cy="123375"/>
            </a:xfrm>
            <a:custGeom>
              <a:avLst/>
              <a:gdLst/>
              <a:ahLst/>
              <a:cxnLst/>
              <a:rect l="l" t="t" r="r" b="b"/>
              <a:pathLst>
                <a:path w="955" h="4935" extrusionOk="0">
                  <a:moveTo>
                    <a:pt x="119" y="1"/>
                  </a:moveTo>
                  <a:lnTo>
                    <a:pt x="119" y="1"/>
                  </a:lnTo>
                  <a:cubicBezTo>
                    <a:pt x="318" y="657"/>
                    <a:pt x="259" y="1354"/>
                    <a:pt x="298" y="2050"/>
                  </a:cubicBezTo>
                  <a:cubicBezTo>
                    <a:pt x="298" y="2130"/>
                    <a:pt x="298" y="2189"/>
                    <a:pt x="259" y="2229"/>
                  </a:cubicBezTo>
                  <a:cubicBezTo>
                    <a:pt x="179" y="2945"/>
                    <a:pt x="40" y="3681"/>
                    <a:pt x="0" y="4417"/>
                  </a:cubicBezTo>
                  <a:cubicBezTo>
                    <a:pt x="40" y="4636"/>
                    <a:pt x="80" y="4875"/>
                    <a:pt x="338" y="4934"/>
                  </a:cubicBezTo>
                  <a:cubicBezTo>
                    <a:pt x="895" y="4596"/>
                    <a:pt x="696" y="3980"/>
                    <a:pt x="895" y="3482"/>
                  </a:cubicBezTo>
                  <a:cubicBezTo>
                    <a:pt x="955" y="2706"/>
                    <a:pt x="955" y="1911"/>
                    <a:pt x="915" y="1135"/>
                  </a:cubicBezTo>
                  <a:cubicBezTo>
                    <a:pt x="895" y="638"/>
                    <a:pt x="855" y="4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824;p9">
              <a:extLst>
                <a:ext uri="{FF2B5EF4-FFF2-40B4-BE49-F238E27FC236}">
                  <a16:creationId xmlns:a16="http://schemas.microsoft.com/office/drawing/2014/main" id="{B2DB51CD-3EEA-4458-AF34-F6DA1E6ECD45}"/>
                </a:ext>
              </a:extLst>
            </p:cNvPr>
            <p:cNvSpPr/>
            <p:nvPr/>
          </p:nvSpPr>
          <p:spPr>
            <a:xfrm>
              <a:off x="5497125" y="3510400"/>
              <a:ext cx="88050" cy="21975"/>
            </a:xfrm>
            <a:custGeom>
              <a:avLst/>
              <a:gdLst/>
              <a:ahLst/>
              <a:cxnLst/>
              <a:rect l="l" t="t" r="r" b="b"/>
              <a:pathLst>
                <a:path w="3522" h="879" extrusionOk="0">
                  <a:moveTo>
                    <a:pt x="3390" y="1"/>
                  </a:moveTo>
                  <a:cubicBezTo>
                    <a:pt x="2381" y="1"/>
                    <a:pt x="1389" y="421"/>
                    <a:pt x="379" y="421"/>
                  </a:cubicBezTo>
                  <a:cubicBezTo>
                    <a:pt x="180" y="421"/>
                    <a:pt x="1" y="580"/>
                    <a:pt x="299" y="779"/>
                  </a:cubicBezTo>
                  <a:cubicBezTo>
                    <a:pt x="717" y="779"/>
                    <a:pt x="1135" y="779"/>
                    <a:pt x="1573" y="878"/>
                  </a:cubicBezTo>
                  <a:cubicBezTo>
                    <a:pt x="2110" y="878"/>
                    <a:pt x="2667" y="799"/>
                    <a:pt x="3164" y="580"/>
                  </a:cubicBezTo>
                  <a:lnTo>
                    <a:pt x="3224" y="560"/>
                  </a:lnTo>
                  <a:lnTo>
                    <a:pt x="3303" y="580"/>
                  </a:lnTo>
                  <a:cubicBezTo>
                    <a:pt x="3383" y="560"/>
                    <a:pt x="3403" y="500"/>
                    <a:pt x="3403" y="421"/>
                  </a:cubicBezTo>
                  <a:cubicBezTo>
                    <a:pt x="3353" y="401"/>
                    <a:pt x="3301" y="396"/>
                    <a:pt x="3248" y="396"/>
                  </a:cubicBezTo>
                  <a:cubicBezTo>
                    <a:pt x="3194" y="396"/>
                    <a:pt x="3140" y="401"/>
                    <a:pt x="3087" y="401"/>
                  </a:cubicBezTo>
                  <a:cubicBezTo>
                    <a:pt x="2980" y="401"/>
                    <a:pt x="2875" y="381"/>
                    <a:pt x="2786" y="262"/>
                  </a:cubicBezTo>
                  <a:cubicBezTo>
                    <a:pt x="3025" y="162"/>
                    <a:pt x="3363" y="302"/>
                    <a:pt x="3522" y="3"/>
                  </a:cubicBezTo>
                  <a:cubicBezTo>
                    <a:pt x="3478" y="2"/>
                    <a:pt x="3434" y="1"/>
                    <a:pt x="3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825;p9">
              <a:extLst>
                <a:ext uri="{FF2B5EF4-FFF2-40B4-BE49-F238E27FC236}">
                  <a16:creationId xmlns:a16="http://schemas.microsoft.com/office/drawing/2014/main" id="{76851BD9-C014-421A-91A5-7E3829155EE2}"/>
                </a:ext>
              </a:extLst>
            </p:cNvPr>
            <p:cNvSpPr/>
            <p:nvPr/>
          </p:nvSpPr>
          <p:spPr>
            <a:xfrm>
              <a:off x="5724400" y="3464425"/>
              <a:ext cx="53250" cy="25300"/>
            </a:xfrm>
            <a:custGeom>
              <a:avLst/>
              <a:gdLst/>
              <a:ahLst/>
              <a:cxnLst/>
              <a:rect l="l" t="t" r="r" b="b"/>
              <a:pathLst>
                <a:path w="2130" h="1012" extrusionOk="0">
                  <a:moveTo>
                    <a:pt x="1262" y="0"/>
                  </a:moveTo>
                  <a:cubicBezTo>
                    <a:pt x="857" y="0"/>
                    <a:pt x="505" y="191"/>
                    <a:pt x="180" y="529"/>
                  </a:cubicBezTo>
                  <a:cubicBezTo>
                    <a:pt x="1" y="828"/>
                    <a:pt x="160" y="927"/>
                    <a:pt x="439" y="947"/>
                  </a:cubicBezTo>
                  <a:cubicBezTo>
                    <a:pt x="568" y="987"/>
                    <a:pt x="707" y="1012"/>
                    <a:pt x="851" y="1012"/>
                  </a:cubicBezTo>
                  <a:cubicBezTo>
                    <a:pt x="996" y="1012"/>
                    <a:pt x="1145" y="987"/>
                    <a:pt x="1294" y="927"/>
                  </a:cubicBezTo>
                  <a:lnTo>
                    <a:pt x="1374" y="907"/>
                  </a:lnTo>
                  <a:lnTo>
                    <a:pt x="1453" y="907"/>
                  </a:lnTo>
                  <a:cubicBezTo>
                    <a:pt x="1652" y="708"/>
                    <a:pt x="2050" y="967"/>
                    <a:pt x="2129" y="549"/>
                  </a:cubicBezTo>
                  <a:cubicBezTo>
                    <a:pt x="1950" y="470"/>
                    <a:pt x="1871" y="310"/>
                    <a:pt x="1871" y="131"/>
                  </a:cubicBezTo>
                  <a:cubicBezTo>
                    <a:pt x="1654" y="42"/>
                    <a:pt x="1452" y="0"/>
                    <a:pt x="12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826;p9">
              <a:extLst>
                <a:ext uri="{FF2B5EF4-FFF2-40B4-BE49-F238E27FC236}">
                  <a16:creationId xmlns:a16="http://schemas.microsoft.com/office/drawing/2014/main" id="{F0B88C6A-89B4-4F63-AC0C-B802B7C01EBB}"/>
                </a:ext>
              </a:extLst>
            </p:cNvPr>
            <p:cNvSpPr/>
            <p:nvPr/>
          </p:nvSpPr>
          <p:spPr>
            <a:xfrm>
              <a:off x="5123150" y="3318925"/>
              <a:ext cx="23900" cy="24475"/>
            </a:xfrm>
            <a:custGeom>
              <a:avLst/>
              <a:gdLst/>
              <a:ahLst/>
              <a:cxnLst/>
              <a:rect l="l" t="t" r="r" b="b"/>
              <a:pathLst>
                <a:path w="956" h="979" extrusionOk="0">
                  <a:moveTo>
                    <a:pt x="521" y="1"/>
                  </a:moveTo>
                  <a:cubicBezTo>
                    <a:pt x="338" y="1"/>
                    <a:pt x="167" y="71"/>
                    <a:pt x="21" y="262"/>
                  </a:cubicBezTo>
                  <a:cubicBezTo>
                    <a:pt x="40" y="302"/>
                    <a:pt x="40" y="322"/>
                    <a:pt x="1" y="401"/>
                  </a:cubicBezTo>
                  <a:cubicBezTo>
                    <a:pt x="239" y="560"/>
                    <a:pt x="259" y="899"/>
                    <a:pt x="558" y="978"/>
                  </a:cubicBezTo>
                  <a:cubicBezTo>
                    <a:pt x="657" y="859"/>
                    <a:pt x="657" y="759"/>
                    <a:pt x="558" y="620"/>
                  </a:cubicBezTo>
                  <a:cubicBezTo>
                    <a:pt x="458" y="282"/>
                    <a:pt x="856" y="302"/>
                    <a:pt x="956" y="103"/>
                  </a:cubicBezTo>
                  <a:cubicBezTo>
                    <a:pt x="808" y="42"/>
                    <a:pt x="661" y="1"/>
                    <a:pt x="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827;p9">
              <a:extLst>
                <a:ext uri="{FF2B5EF4-FFF2-40B4-BE49-F238E27FC236}">
                  <a16:creationId xmlns:a16="http://schemas.microsoft.com/office/drawing/2014/main" id="{38E57012-123E-46EB-AACB-1AAE400A8976}"/>
                </a:ext>
              </a:extLst>
            </p:cNvPr>
            <p:cNvSpPr/>
            <p:nvPr/>
          </p:nvSpPr>
          <p:spPr>
            <a:xfrm>
              <a:off x="6004900" y="3414525"/>
              <a:ext cx="52750" cy="19375"/>
            </a:xfrm>
            <a:custGeom>
              <a:avLst/>
              <a:gdLst/>
              <a:ahLst/>
              <a:cxnLst/>
              <a:rect l="l" t="t" r="r" b="b"/>
              <a:pathLst>
                <a:path w="2110" h="775" extrusionOk="0">
                  <a:moveTo>
                    <a:pt x="1157" y="1"/>
                  </a:moveTo>
                  <a:cubicBezTo>
                    <a:pt x="694" y="1"/>
                    <a:pt x="292" y="211"/>
                    <a:pt x="0" y="635"/>
                  </a:cubicBezTo>
                  <a:cubicBezTo>
                    <a:pt x="160" y="675"/>
                    <a:pt x="279" y="735"/>
                    <a:pt x="418" y="775"/>
                  </a:cubicBezTo>
                  <a:cubicBezTo>
                    <a:pt x="418" y="775"/>
                    <a:pt x="462" y="766"/>
                    <a:pt x="486" y="766"/>
                  </a:cubicBezTo>
                  <a:cubicBezTo>
                    <a:pt x="498" y="766"/>
                    <a:pt x="504" y="768"/>
                    <a:pt x="498" y="775"/>
                  </a:cubicBezTo>
                  <a:cubicBezTo>
                    <a:pt x="975" y="337"/>
                    <a:pt x="1652" y="576"/>
                    <a:pt x="2109" y="257"/>
                  </a:cubicBezTo>
                  <a:cubicBezTo>
                    <a:pt x="1775" y="87"/>
                    <a:pt x="1454" y="1"/>
                    <a:pt x="1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828;p9">
              <a:extLst>
                <a:ext uri="{FF2B5EF4-FFF2-40B4-BE49-F238E27FC236}">
                  <a16:creationId xmlns:a16="http://schemas.microsoft.com/office/drawing/2014/main" id="{7E6E97F6-226A-422B-918B-F207C026B0FF}"/>
                </a:ext>
              </a:extLst>
            </p:cNvPr>
            <p:cNvSpPr/>
            <p:nvPr/>
          </p:nvSpPr>
          <p:spPr>
            <a:xfrm>
              <a:off x="5504600" y="3524450"/>
              <a:ext cx="27875" cy="12725"/>
            </a:xfrm>
            <a:custGeom>
              <a:avLst/>
              <a:gdLst/>
              <a:ahLst/>
              <a:cxnLst/>
              <a:rect l="l" t="t" r="r" b="b"/>
              <a:pathLst>
                <a:path w="1115" h="509" extrusionOk="0">
                  <a:moveTo>
                    <a:pt x="567" y="1"/>
                  </a:moveTo>
                  <a:cubicBezTo>
                    <a:pt x="380" y="1"/>
                    <a:pt x="193" y="75"/>
                    <a:pt x="0" y="217"/>
                  </a:cubicBezTo>
                  <a:cubicBezTo>
                    <a:pt x="40" y="277"/>
                    <a:pt x="120" y="336"/>
                    <a:pt x="179" y="416"/>
                  </a:cubicBezTo>
                  <a:cubicBezTo>
                    <a:pt x="242" y="478"/>
                    <a:pt x="304" y="508"/>
                    <a:pt x="367" y="508"/>
                  </a:cubicBezTo>
                  <a:cubicBezTo>
                    <a:pt x="424" y="508"/>
                    <a:pt x="481" y="483"/>
                    <a:pt x="537" y="436"/>
                  </a:cubicBezTo>
                  <a:lnTo>
                    <a:pt x="617" y="376"/>
                  </a:lnTo>
                  <a:lnTo>
                    <a:pt x="697" y="416"/>
                  </a:lnTo>
                  <a:cubicBezTo>
                    <a:pt x="836" y="336"/>
                    <a:pt x="975" y="277"/>
                    <a:pt x="1114" y="217"/>
                  </a:cubicBezTo>
                  <a:cubicBezTo>
                    <a:pt x="929" y="70"/>
                    <a:pt x="748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829;p9">
              <a:extLst>
                <a:ext uri="{FF2B5EF4-FFF2-40B4-BE49-F238E27FC236}">
                  <a16:creationId xmlns:a16="http://schemas.microsoft.com/office/drawing/2014/main" id="{D7C398B4-44D3-4B9D-ADD7-F762EEFA7C36}"/>
                </a:ext>
              </a:extLst>
            </p:cNvPr>
            <p:cNvSpPr/>
            <p:nvPr/>
          </p:nvSpPr>
          <p:spPr>
            <a:xfrm>
              <a:off x="5847250" y="34581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446" y="1"/>
                  </a:moveTo>
                  <a:cubicBezTo>
                    <a:pt x="287" y="1"/>
                    <a:pt x="133" y="26"/>
                    <a:pt x="0" y="182"/>
                  </a:cubicBezTo>
                  <a:cubicBezTo>
                    <a:pt x="60" y="202"/>
                    <a:pt x="120" y="202"/>
                    <a:pt x="199" y="222"/>
                  </a:cubicBezTo>
                  <a:cubicBezTo>
                    <a:pt x="359" y="202"/>
                    <a:pt x="538" y="182"/>
                    <a:pt x="657" y="143"/>
                  </a:cubicBezTo>
                  <a:cubicBezTo>
                    <a:pt x="697" y="103"/>
                    <a:pt x="736" y="43"/>
                    <a:pt x="756" y="3"/>
                  </a:cubicBezTo>
                  <a:lnTo>
                    <a:pt x="756" y="3"/>
                  </a:lnTo>
                  <a:cubicBezTo>
                    <a:pt x="729" y="6"/>
                    <a:pt x="701" y="6"/>
                    <a:pt x="674" y="6"/>
                  </a:cubicBezTo>
                  <a:cubicBezTo>
                    <a:pt x="598" y="6"/>
                    <a:pt x="522" y="1"/>
                    <a:pt x="4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30;p9">
              <a:extLst>
                <a:ext uri="{FF2B5EF4-FFF2-40B4-BE49-F238E27FC236}">
                  <a16:creationId xmlns:a16="http://schemas.microsoft.com/office/drawing/2014/main" id="{C187F01F-B5DE-471D-B172-9B140ED81978}"/>
                </a:ext>
              </a:extLst>
            </p:cNvPr>
            <p:cNvSpPr/>
            <p:nvPr/>
          </p:nvSpPr>
          <p:spPr>
            <a:xfrm>
              <a:off x="5885550" y="3448375"/>
              <a:ext cx="19900" cy="4925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445" y="0"/>
                  </a:moveTo>
                  <a:cubicBezTo>
                    <a:pt x="283" y="0"/>
                    <a:pt x="128" y="34"/>
                    <a:pt x="0" y="196"/>
                  </a:cubicBezTo>
                  <a:lnTo>
                    <a:pt x="577" y="196"/>
                  </a:lnTo>
                  <a:lnTo>
                    <a:pt x="657" y="177"/>
                  </a:lnTo>
                  <a:lnTo>
                    <a:pt x="716" y="177"/>
                  </a:lnTo>
                  <a:lnTo>
                    <a:pt x="796" y="17"/>
                  </a:lnTo>
                  <a:cubicBezTo>
                    <a:pt x="680" y="17"/>
                    <a:pt x="560" y="0"/>
                    <a:pt x="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31;p9">
              <a:extLst>
                <a:ext uri="{FF2B5EF4-FFF2-40B4-BE49-F238E27FC236}">
                  <a16:creationId xmlns:a16="http://schemas.microsoft.com/office/drawing/2014/main" id="{D98935A1-55A2-4EDA-B191-43E12E0D4624}"/>
                </a:ext>
              </a:extLst>
            </p:cNvPr>
            <p:cNvSpPr/>
            <p:nvPr/>
          </p:nvSpPr>
          <p:spPr>
            <a:xfrm>
              <a:off x="6074525" y="2916850"/>
              <a:ext cx="251175" cy="52750"/>
            </a:xfrm>
            <a:custGeom>
              <a:avLst/>
              <a:gdLst/>
              <a:ahLst/>
              <a:cxnLst/>
              <a:rect l="l" t="t" r="r" b="b"/>
              <a:pathLst>
                <a:path w="10047" h="2110" extrusionOk="0">
                  <a:moveTo>
                    <a:pt x="8626" y="1"/>
                  </a:moveTo>
                  <a:cubicBezTo>
                    <a:pt x="8287" y="1"/>
                    <a:pt x="7948" y="41"/>
                    <a:pt x="7619" y="93"/>
                  </a:cubicBezTo>
                  <a:cubicBezTo>
                    <a:pt x="5789" y="391"/>
                    <a:pt x="3979" y="510"/>
                    <a:pt x="2189" y="888"/>
                  </a:cubicBezTo>
                  <a:cubicBezTo>
                    <a:pt x="1512" y="1008"/>
                    <a:pt x="776" y="789"/>
                    <a:pt x="160" y="1207"/>
                  </a:cubicBezTo>
                  <a:cubicBezTo>
                    <a:pt x="80" y="1286"/>
                    <a:pt x="20" y="1386"/>
                    <a:pt x="0" y="1485"/>
                  </a:cubicBezTo>
                  <a:cubicBezTo>
                    <a:pt x="199" y="1983"/>
                    <a:pt x="736" y="1644"/>
                    <a:pt x="1055" y="1923"/>
                  </a:cubicBezTo>
                  <a:cubicBezTo>
                    <a:pt x="1124" y="1940"/>
                    <a:pt x="1197" y="1954"/>
                    <a:pt x="1270" y="1954"/>
                  </a:cubicBezTo>
                  <a:cubicBezTo>
                    <a:pt x="1366" y="1954"/>
                    <a:pt x="1462" y="1931"/>
                    <a:pt x="1552" y="1863"/>
                  </a:cubicBezTo>
                  <a:cubicBezTo>
                    <a:pt x="1755" y="1555"/>
                    <a:pt x="2027" y="1512"/>
                    <a:pt x="2313" y="1512"/>
                  </a:cubicBezTo>
                  <a:cubicBezTo>
                    <a:pt x="2421" y="1512"/>
                    <a:pt x="2530" y="1518"/>
                    <a:pt x="2638" y="1518"/>
                  </a:cubicBezTo>
                  <a:cubicBezTo>
                    <a:pt x="2836" y="1518"/>
                    <a:pt x="3031" y="1498"/>
                    <a:pt x="3203" y="1386"/>
                  </a:cubicBezTo>
                  <a:lnTo>
                    <a:pt x="3362" y="1326"/>
                  </a:lnTo>
                  <a:lnTo>
                    <a:pt x="3362" y="1326"/>
                  </a:lnTo>
                  <a:cubicBezTo>
                    <a:pt x="3303" y="1426"/>
                    <a:pt x="3183" y="1386"/>
                    <a:pt x="3143" y="1465"/>
                  </a:cubicBezTo>
                  <a:cubicBezTo>
                    <a:pt x="3014" y="1517"/>
                    <a:pt x="2872" y="1528"/>
                    <a:pt x="2726" y="1528"/>
                  </a:cubicBezTo>
                  <a:cubicBezTo>
                    <a:pt x="2613" y="1528"/>
                    <a:pt x="2498" y="1522"/>
                    <a:pt x="2384" y="1522"/>
                  </a:cubicBezTo>
                  <a:cubicBezTo>
                    <a:pt x="2080" y="1522"/>
                    <a:pt x="1786" y="1570"/>
                    <a:pt x="1572" y="1923"/>
                  </a:cubicBezTo>
                  <a:cubicBezTo>
                    <a:pt x="1669" y="2068"/>
                    <a:pt x="1775" y="2109"/>
                    <a:pt x="1888" y="2109"/>
                  </a:cubicBezTo>
                  <a:cubicBezTo>
                    <a:pt x="2007" y="2109"/>
                    <a:pt x="2135" y="2063"/>
                    <a:pt x="2268" y="2042"/>
                  </a:cubicBezTo>
                  <a:cubicBezTo>
                    <a:pt x="3203" y="1963"/>
                    <a:pt x="4138" y="1923"/>
                    <a:pt x="5073" y="1784"/>
                  </a:cubicBezTo>
                  <a:cubicBezTo>
                    <a:pt x="5889" y="1684"/>
                    <a:pt x="6744" y="1545"/>
                    <a:pt x="7540" y="1266"/>
                  </a:cubicBezTo>
                  <a:cubicBezTo>
                    <a:pt x="7480" y="1147"/>
                    <a:pt x="7420" y="1067"/>
                    <a:pt x="7301" y="988"/>
                  </a:cubicBezTo>
                  <a:cubicBezTo>
                    <a:pt x="7259" y="974"/>
                    <a:pt x="7227" y="960"/>
                    <a:pt x="7211" y="960"/>
                  </a:cubicBezTo>
                  <a:cubicBezTo>
                    <a:pt x="7205" y="960"/>
                    <a:pt x="7202" y="962"/>
                    <a:pt x="7202" y="968"/>
                  </a:cubicBezTo>
                  <a:cubicBezTo>
                    <a:pt x="7195" y="988"/>
                    <a:pt x="7188" y="997"/>
                    <a:pt x="7182" y="997"/>
                  </a:cubicBezTo>
                  <a:cubicBezTo>
                    <a:pt x="7157" y="997"/>
                    <a:pt x="7142" y="868"/>
                    <a:pt x="7174" y="868"/>
                  </a:cubicBezTo>
                  <a:cubicBezTo>
                    <a:pt x="7181" y="868"/>
                    <a:pt x="7190" y="874"/>
                    <a:pt x="7202" y="888"/>
                  </a:cubicBezTo>
                  <a:cubicBezTo>
                    <a:pt x="7918" y="849"/>
                    <a:pt x="8634" y="709"/>
                    <a:pt x="9350" y="670"/>
                  </a:cubicBezTo>
                  <a:cubicBezTo>
                    <a:pt x="9648" y="650"/>
                    <a:pt x="10046" y="550"/>
                    <a:pt x="9569" y="132"/>
                  </a:cubicBezTo>
                  <a:cubicBezTo>
                    <a:pt x="9261" y="36"/>
                    <a:pt x="8944" y="1"/>
                    <a:pt x="8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32;p9">
              <a:extLst>
                <a:ext uri="{FF2B5EF4-FFF2-40B4-BE49-F238E27FC236}">
                  <a16:creationId xmlns:a16="http://schemas.microsoft.com/office/drawing/2014/main" id="{95C21200-D9B9-41D5-BAB6-DF37D3ED25CE}"/>
                </a:ext>
              </a:extLst>
            </p:cNvPr>
            <p:cNvSpPr/>
            <p:nvPr/>
          </p:nvSpPr>
          <p:spPr>
            <a:xfrm>
              <a:off x="6237650" y="2907725"/>
              <a:ext cx="173075" cy="40800"/>
            </a:xfrm>
            <a:custGeom>
              <a:avLst/>
              <a:gdLst/>
              <a:ahLst/>
              <a:cxnLst/>
              <a:rect l="l" t="t" r="r" b="b"/>
              <a:pathLst>
                <a:path w="6923" h="1632" extrusionOk="0">
                  <a:moveTo>
                    <a:pt x="6087" y="60"/>
                  </a:moveTo>
                  <a:cubicBezTo>
                    <a:pt x="5988" y="60"/>
                    <a:pt x="5908" y="80"/>
                    <a:pt x="5809" y="120"/>
                  </a:cubicBezTo>
                  <a:cubicBezTo>
                    <a:pt x="5471" y="239"/>
                    <a:pt x="5113" y="239"/>
                    <a:pt x="4774" y="299"/>
                  </a:cubicBezTo>
                  <a:cubicBezTo>
                    <a:pt x="4695" y="318"/>
                    <a:pt x="4595" y="338"/>
                    <a:pt x="4516" y="358"/>
                  </a:cubicBezTo>
                  <a:cubicBezTo>
                    <a:pt x="4138" y="517"/>
                    <a:pt x="3740" y="398"/>
                    <a:pt x="3382" y="557"/>
                  </a:cubicBezTo>
                  <a:cubicBezTo>
                    <a:pt x="3342" y="597"/>
                    <a:pt x="3302" y="617"/>
                    <a:pt x="3283" y="637"/>
                  </a:cubicBezTo>
                  <a:cubicBezTo>
                    <a:pt x="3195" y="776"/>
                    <a:pt x="3077" y="839"/>
                    <a:pt x="2942" y="839"/>
                  </a:cubicBezTo>
                  <a:cubicBezTo>
                    <a:pt x="2924" y="839"/>
                    <a:pt x="2904" y="838"/>
                    <a:pt x="2885" y="836"/>
                  </a:cubicBezTo>
                  <a:cubicBezTo>
                    <a:pt x="2784" y="826"/>
                    <a:pt x="2684" y="822"/>
                    <a:pt x="2585" y="822"/>
                  </a:cubicBezTo>
                  <a:cubicBezTo>
                    <a:pt x="1842" y="822"/>
                    <a:pt x="1138" y="1054"/>
                    <a:pt x="418" y="1054"/>
                  </a:cubicBezTo>
                  <a:cubicBezTo>
                    <a:pt x="239" y="1054"/>
                    <a:pt x="20" y="1054"/>
                    <a:pt x="0" y="1313"/>
                  </a:cubicBezTo>
                  <a:cubicBezTo>
                    <a:pt x="101" y="1515"/>
                    <a:pt x="261" y="1547"/>
                    <a:pt x="433" y="1547"/>
                  </a:cubicBezTo>
                  <a:cubicBezTo>
                    <a:pt x="516" y="1547"/>
                    <a:pt x="602" y="1540"/>
                    <a:pt x="685" y="1540"/>
                  </a:cubicBezTo>
                  <a:cubicBezTo>
                    <a:pt x="805" y="1540"/>
                    <a:pt x="920" y="1555"/>
                    <a:pt x="1015" y="1631"/>
                  </a:cubicBezTo>
                  <a:cubicBezTo>
                    <a:pt x="1293" y="1611"/>
                    <a:pt x="1592" y="1611"/>
                    <a:pt x="1890" y="1512"/>
                  </a:cubicBezTo>
                  <a:cubicBezTo>
                    <a:pt x="3123" y="1293"/>
                    <a:pt x="4337" y="1035"/>
                    <a:pt x="5590" y="796"/>
                  </a:cubicBezTo>
                  <a:cubicBezTo>
                    <a:pt x="5680" y="716"/>
                    <a:pt x="5784" y="716"/>
                    <a:pt x="5888" y="716"/>
                  </a:cubicBezTo>
                  <a:cubicBezTo>
                    <a:pt x="5993" y="716"/>
                    <a:pt x="6097" y="716"/>
                    <a:pt x="6187" y="637"/>
                  </a:cubicBezTo>
                  <a:cubicBezTo>
                    <a:pt x="6306" y="637"/>
                    <a:pt x="6426" y="617"/>
                    <a:pt x="6565" y="617"/>
                  </a:cubicBezTo>
                  <a:cubicBezTo>
                    <a:pt x="6923" y="0"/>
                    <a:pt x="6406" y="120"/>
                    <a:pt x="608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33;p9">
              <a:extLst>
                <a:ext uri="{FF2B5EF4-FFF2-40B4-BE49-F238E27FC236}">
                  <a16:creationId xmlns:a16="http://schemas.microsoft.com/office/drawing/2014/main" id="{8AB3C772-5FEB-4B16-8C1F-AD0D523D1EAF}"/>
                </a:ext>
              </a:extLst>
            </p:cNvPr>
            <p:cNvSpPr/>
            <p:nvPr/>
          </p:nvSpPr>
          <p:spPr>
            <a:xfrm>
              <a:off x="6383350" y="2549225"/>
              <a:ext cx="48775" cy="94900"/>
            </a:xfrm>
            <a:custGeom>
              <a:avLst/>
              <a:gdLst/>
              <a:ahLst/>
              <a:cxnLst/>
              <a:rect l="l" t="t" r="r" b="b"/>
              <a:pathLst>
                <a:path w="1951" h="3796" extrusionOk="0">
                  <a:moveTo>
                    <a:pt x="968" y="1"/>
                  </a:moveTo>
                  <a:cubicBezTo>
                    <a:pt x="907" y="1"/>
                    <a:pt x="845" y="15"/>
                    <a:pt x="777" y="37"/>
                  </a:cubicBezTo>
                  <a:cubicBezTo>
                    <a:pt x="757" y="415"/>
                    <a:pt x="279" y="177"/>
                    <a:pt x="180" y="455"/>
                  </a:cubicBezTo>
                  <a:cubicBezTo>
                    <a:pt x="41" y="833"/>
                    <a:pt x="1" y="1251"/>
                    <a:pt x="200" y="1549"/>
                  </a:cubicBezTo>
                  <a:cubicBezTo>
                    <a:pt x="657" y="2225"/>
                    <a:pt x="777" y="3001"/>
                    <a:pt x="1035" y="3717"/>
                  </a:cubicBezTo>
                  <a:cubicBezTo>
                    <a:pt x="1080" y="3697"/>
                    <a:pt x="1126" y="3689"/>
                    <a:pt x="1172" y="3689"/>
                  </a:cubicBezTo>
                  <a:cubicBezTo>
                    <a:pt x="1338" y="3689"/>
                    <a:pt x="1512" y="3795"/>
                    <a:pt x="1686" y="3795"/>
                  </a:cubicBezTo>
                  <a:cubicBezTo>
                    <a:pt x="1741" y="3795"/>
                    <a:pt x="1796" y="3785"/>
                    <a:pt x="1851" y="3757"/>
                  </a:cubicBezTo>
                  <a:cubicBezTo>
                    <a:pt x="1950" y="2842"/>
                    <a:pt x="1533" y="2007"/>
                    <a:pt x="1453" y="1112"/>
                  </a:cubicBezTo>
                  <a:cubicBezTo>
                    <a:pt x="1393" y="833"/>
                    <a:pt x="1155" y="634"/>
                    <a:pt x="1274" y="336"/>
                  </a:cubicBezTo>
                  <a:cubicBezTo>
                    <a:pt x="1294" y="256"/>
                    <a:pt x="1294" y="216"/>
                    <a:pt x="1274" y="137"/>
                  </a:cubicBezTo>
                  <a:cubicBezTo>
                    <a:pt x="1163" y="38"/>
                    <a:pt x="1067" y="1"/>
                    <a:pt x="9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34;p9">
              <a:extLst>
                <a:ext uri="{FF2B5EF4-FFF2-40B4-BE49-F238E27FC236}">
                  <a16:creationId xmlns:a16="http://schemas.microsoft.com/office/drawing/2014/main" id="{2AE59469-6058-42EB-8E89-E88B4D8ECF96}"/>
                </a:ext>
              </a:extLst>
            </p:cNvPr>
            <p:cNvSpPr/>
            <p:nvPr/>
          </p:nvSpPr>
          <p:spPr>
            <a:xfrm>
              <a:off x="6448000" y="2809750"/>
              <a:ext cx="52250" cy="104950"/>
            </a:xfrm>
            <a:custGeom>
              <a:avLst/>
              <a:gdLst/>
              <a:ahLst/>
              <a:cxnLst/>
              <a:rect l="l" t="t" r="r" b="b"/>
              <a:pathLst>
                <a:path w="2090" h="4198" extrusionOk="0">
                  <a:moveTo>
                    <a:pt x="777" y="0"/>
                  </a:moveTo>
                  <a:cubicBezTo>
                    <a:pt x="697" y="40"/>
                    <a:pt x="657" y="100"/>
                    <a:pt x="578" y="159"/>
                  </a:cubicBezTo>
                  <a:cubicBezTo>
                    <a:pt x="578" y="309"/>
                    <a:pt x="529" y="349"/>
                    <a:pt x="466" y="349"/>
                  </a:cubicBezTo>
                  <a:cubicBezTo>
                    <a:pt x="394" y="349"/>
                    <a:pt x="303" y="299"/>
                    <a:pt x="240" y="299"/>
                  </a:cubicBezTo>
                  <a:cubicBezTo>
                    <a:pt x="160" y="319"/>
                    <a:pt x="80" y="398"/>
                    <a:pt x="60" y="478"/>
                  </a:cubicBezTo>
                  <a:cubicBezTo>
                    <a:pt x="1" y="895"/>
                    <a:pt x="339" y="1154"/>
                    <a:pt x="458" y="1492"/>
                  </a:cubicBezTo>
                  <a:cubicBezTo>
                    <a:pt x="737" y="2248"/>
                    <a:pt x="956" y="2984"/>
                    <a:pt x="438" y="3700"/>
                  </a:cubicBezTo>
                  <a:cubicBezTo>
                    <a:pt x="359" y="3859"/>
                    <a:pt x="259" y="3999"/>
                    <a:pt x="359" y="4198"/>
                  </a:cubicBezTo>
                  <a:cubicBezTo>
                    <a:pt x="797" y="3939"/>
                    <a:pt x="1533" y="4158"/>
                    <a:pt x="1751" y="3462"/>
                  </a:cubicBezTo>
                  <a:cubicBezTo>
                    <a:pt x="1751" y="3382"/>
                    <a:pt x="1731" y="3342"/>
                    <a:pt x="1652" y="3342"/>
                  </a:cubicBezTo>
                  <a:cubicBezTo>
                    <a:pt x="1652" y="3203"/>
                    <a:pt x="1831" y="3263"/>
                    <a:pt x="1851" y="3163"/>
                  </a:cubicBezTo>
                  <a:cubicBezTo>
                    <a:pt x="2090" y="2885"/>
                    <a:pt x="1771" y="2507"/>
                    <a:pt x="2050" y="2248"/>
                  </a:cubicBezTo>
                  <a:cubicBezTo>
                    <a:pt x="1990" y="2189"/>
                    <a:pt x="1950" y="2109"/>
                    <a:pt x="1871" y="2069"/>
                  </a:cubicBezTo>
                  <a:cubicBezTo>
                    <a:pt x="1572" y="1632"/>
                    <a:pt x="1294" y="1174"/>
                    <a:pt x="1493" y="597"/>
                  </a:cubicBezTo>
                  <a:cubicBezTo>
                    <a:pt x="1473" y="557"/>
                    <a:pt x="1453" y="557"/>
                    <a:pt x="1393" y="557"/>
                  </a:cubicBezTo>
                  <a:cubicBezTo>
                    <a:pt x="1274" y="557"/>
                    <a:pt x="1194" y="478"/>
                    <a:pt x="1155" y="378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835;p9">
              <a:extLst>
                <a:ext uri="{FF2B5EF4-FFF2-40B4-BE49-F238E27FC236}">
                  <a16:creationId xmlns:a16="http://schemas.microsoft.com/office/drawing/2014/main" id="{FB5FD17D-5551-43DE-9BA0-188B51EA32A0}"/>
                </a:ext>
              </a:extLst>
            </p:cNvPr>
            <p:cNvSpPr/>
            <p:nvPr/>
          </p:nvSpPr>
          <p:spPr>
            <a:xfrm>
              <a:off x="6675775" y="3205125"/>
              <a:ext cx="67675" cy="101475"/>
            </a:xfrm>
            <a:custGeom>
              <a:avLst/>
              <a:gdLst/>
              <a:ahLst/>
              <a:cxnLst/>
              <a:rect l="l" t="t" r="r" b="b"/>
              <a:pathLst>
                <a:path w="2707" h="4059" extrusionOk="0">
                  <a:moveTo>
                    <a:pt x="2487" y="0"/>
                  </a:moveTo>
                  <a:cubicBezTo>
                    <a:pt x="1871" y="159"/>
                    <a:pt x="1791" y="756"/>
                    <a:pt x="1632" y="1233"/>
                  </a:cubicBezTo>
                  <a:cubicBezTo>
                    <a:pt x="1473" y="1790"/>
                    <a:pt x="1214" y="2347"/>
                    <a:pt x="896" y="2845"/>
                  </a:cubicBezTo>
                  <a:cubicBezTo>
                    <a:pt x="836" y="2944"/>
                    <a:pt x="816" y="3024"/>
                    <a:pt x="796" y="3123"/>
                  </a:cubicBezTo>
                  <a:cubicBezTo>
                    <a:pt x="776" y="3163"/>
                    <a:pt x="776" y="3223"/>
                    <a:pt x="776" y="3262"/>
                  </a:cubicBezTo>
                  <a:cubicBezTo>
                    <a:pt x="717" y="3541"/>
                    <a:pt x="498" y="3581"/>
                    <a:pt x="279" y="3680"/>
                  </a:cubicBezTo>
                  <a:cubicBezTo>
                    <a:pt x="1" y="3780"/>
                    <a:pt x="120" y="3939"/>
                    <a:pt x="279" y="4058"/>
                  </a:cubicBezTo>
                  <a:lnTo>
                    <a:pt x="379" y="4058"/>
                  </a:lnTo>
                  <a:lnTo>
                    <a:pt x="438" y="4038"/>
                  </a:lnTo>
                  <a:cubicBezTo>
                    <a:pt x="524" y="3960"/>
                    <a:pt x="628" y="3947"/>
                    <a:pt x="735" y="3947"/>
                  </a:cubicBezTo>
                  <a:cubicBezTo>
                    <a:pt x="796" y="3947"/>
                    <a:pt x="857" y="3951"/>
                    <a:pt x="917" y="3951"/>
                  </a:cubicBezTo>
                  <a:cubicBezTo>
                    <a:pt x="1025" y="3951"/>
                    <a:pt x="1129" y="3937"/>
                    <a:pt x="1214" y="3859"/>
                  </a:cubicBezTo>
                  <a:cubicBezTo>
                    <a:pt x="1552" y="3680"/>
                    <a:pt x="1552" y="3223"/>
                    <a:pt x="1910" y="3044"/>
                  </a:cubicBezTo>
                  <a:cubicBezTo>
                    <a:pt x="2129" y="2327"/>
                    <a:pt x="2627" y="1691"/>
                    <a:pt x="2547" y="875"/>
                  </a:cubicBezTo>
                  <a:cubicBezTo>
                    <a:pt x="2607" y="577"/>
                    <a:pt x="2706" y="27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836;p9">
              <a:extLst>
                <a:ext uri="{FF2B5EF4-FFF2-40B4-BE49-F238E27FC236}">
                  <a16:creationId xmlns:a16="http://schemas.microsoft.com/office/drawing/2014/main" id="{57017331-9EEE-4DF3-8A3B-761DB6BFC3D4}"/>
                </a:ext>
              </a:extLst>
            </p:cNvPr>
            <p:cNvSpPr/>
            <p:nvPr/>
          </p:nvSpPr>
          <p:spPr>
            <a:xfrm>
              <a:off x="6308750" y="2966175"/>
              <a:ext cx="174100" cy="26525"/>
            </a:xfrm>
            <a:custGeom>
              <a:avLst/>
              <a:gdLst/>
              <a:ahLst/>
              <a:cxnLst/>
              <a:rect l="l" t="t" r="r" b="b"/>
              <a:pathLst>
                <a:path w="6964" h="1061" extrusionOk="0">
                  <a:moveTo>
                    <a:pt x="6789" y="0"/>
                  </a:moveTo>
                  <a:cubicBezTo>
                    <a:pt x="6748" y="0"/>
                    <a:pt x="6706" y="16"/>
                    <a:pt x="6665" y="49"/>
                  </a:cubicBezTo>
                  <a:cubicBezTo>
                    <a:pt x="6399" y="32"/>
                    <a:pt x="6134" y="24"/>
                    <a:pt x="5869" y="24"/>
                  </a:cubicBezTo>
                  <a:cubicBezTo>
                    <a:pt x="4030" y="24"/>
                    <a:pt x="2202" y="397"/>
                    <a:pt x="359" y="467"/>
                  </a:cubicBezTo>
                  <a:cubicBezTo>
                    <a:pt x="240" y="467"/>
                    <a:pt x="140" y="547"/>
                    <a:pt x="1" y="586"/>
                  </a:cubicBezTo>
                  <a:cubicBezTo>
                    <a:pt x="61" y="765"/>
                    <a:pt x="180" y="885"/>
                    <a:pt x="339" y="1004"/>
                  </a:cubicBezTo>
                  <a:cubicBezTo>
                    <a:pt x="676" y="1044"/>
                    <a:pt x="1011" y="1060"/>
                    <a:pt x="1345" y="1060"/>
                  </a:cubicBezTo>
                  <a:cubicBezTo>
                    <a:pt x="2336" y="1060"/>
                    <a:pt x="3321" y="919"/>
                    <a:pt x="4318" y="845"/>
                  </a:cubicBezTo>
                  <a:cubicBezTo>
                    <a:pt x="5133" y="785"/>
                    <a:pt x="5969" y="905"/>
                    <a:pt x="6744" y="507"/>
                  </a:cubicBezTo>
                  <a:cubicBezTo>
                    <a:pt x="6844" y="447"/>
                    <a:pt x="6924" y="368"/>
                    <a:pt x="6963" y="268"/>
                  </a:cubicBezTo>
                  <a:lnTo>
                    <a:pt x="6963" y="89"/>
                  </a:lnTo>
                  <a:cubicBezTo>
                    <a:pt x="6905" y="31"/>
                    <a:pt x="6847" y="0"/>
                    <a:pt x="6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837;p9">
              <a:extLst>
                <a:ext uri="{FF2B5EF4-FFF2-40B4-BE49-F238E27FC236}">
                  <a16:creationId xmlns:a16="http://schemas.microsoft.com/office/drawing/2014/main" id="{93D8A058-B71C-47BE-BA03-CC39193455AA}"/>
                </a:ext>
              </a:extLst>
            </p:cNvPr>
            <p:cNvSpPr/>
            <p:nvPr/>
          </p:nvSpPr>
          <p:spPr>
            <a:xfrm>
              <a:off x="6375400" y="2451550"/>
              <a:ext cx="51750" cy="110600"/>
            </a:xfrm>
            <a:custGeom>
              <a:avLst/>
              <a:gdLst/>
              <a:ahLst/>
              <a:cxnLst/>
              <a:rect l="l" t="t" r="r" b="b"/>
              <a:pathLst>
                <a:path w="2070" h="4424" extrusionOk="0">
                  <a:moveTo>
                    <a:pt x="1652" y="1"/>
                  </a:moveTo>
                  <a:cubicBezTo>
                    <a:pt x="1617" y="1"/>
                    <a:pt x="1582" y="15"/>
                    <a:pt x="1552" y="45"/>
                  </a:cubicBezTo>
                  <a:cubicBezTo>
                    <a:pt x="1494" y="90"/>
                    <a:pt x="1432" y="102"/>
                    <a:pt x="1369" y="102"/>
                  </a:cubicBezTo>
                  <a:cubicBezTo>
                    <a:pt x="1299" y="102"/>
                    <a:pt x="1228" y="88"/>
                    <a:pt x="1159" y="88"/>
                  </a:cubicBezTo>
                  <a:cubicBezTo>
                    <a:pt x="1095" y="88"/>
                    <a:pt x="1033" y="100"/>
                    <a:pt x="975" y="145"/>
                  </a:cubicBezTo>
                  <a:cubicBezTo>
                    <a:pt x="856" y="165"/>
                    <a:pt x="756" y="204"/>
                    <a:pt x="717" y="364"/>
                  </a:cubicBezTo>
                  <a:cubicBezTo>
                    <a:pt x="717" y="483"/>
                    <a:pt x="776" y="602"/>
                    <a:pt x="796" y="742"/>
                  </a:cubicBezTo>
                  <a:cubicBezTo>
                    <a:pt x="856" y="1080"/>
                    <a:pt x="657" y="1378"/>
                    <a:pt x="518" y="1696"/>
                  </a:cubicBezTo>
                  <a:cubicBezTo>
                    <a:pt x="378" y="2094"/>
                    <a:pt x="0" y="2432"/>
                    <a:pt x="160" y="2930"/>
                  </a:cubicBezTo>
                  <a:cubicBezTo>
                    <a:pt x="378" y="3188"/>
                    <a:pt x="378" y="3546"/>
                    <a:pt x="418" y="3885"/>
                  </a:cubicBezTo>
                  <a:cubicBezTo>
                    <a:pt x="458" y="4024"/>
                    <a:pt x="498" y="4143"/>
                    <a:pt x="617" y="4223"/>
                  </a:cubicBezTo>
                  <a:cubicBezTo>
                    <a:pt x="711" y="4279"/>
                    <a:pt x="840" y="4423"/>
                    <a:pt x="888" y="4423"/>
                  </a:cubicBezTo>
                  <a:cubicBezTo>
                    <a:pt x="891" y="4423"/>
                    <a:pt x="893" y="4423"/>
                    <a:pt x="896" y="4422"/>
                  </a:cubicBezTo>
                  <a:cubicBezTo>
                    <a:pt x="1075" y="4362"/>
                    <a:pt x="955" y="4163"/>
                    <a:pt x="995" y="4044"/>
                  </a:cubicBezTo>
                  <a:cubicBezTo>
                    <a:pt x="995" y="4024"/>
                    <a:pt x="1015" y="3964"/>
                    <a:pt x="995" y="3924"/>
                  </a:cubicBezTo>
                  <a:cubicBezTo>
                    <a:pt x="1015" y="3566"/>
                    <a:pt x="975" y="3188"/>
                    <a:pt x="1154" y="2850"/>
                  </a:cubicBezTo>
                  <a:cubicBezTo>
                    <a:pt x="1393" y="2393"/>
                    <a:pt x="1393" y="1875"/>
                    <a:pt x="1572" y="1398"/>
                  </a:cubicBezTo>
                  <a:cubicBezTo>
                    <a:pt x="1652" y="1199"/>
                    <a:pt x="1652" y="940"/>
                    <a:pt x="1890" y="801"/>
                  </a:cubicBezTo>
                  <a:cubicBezTo>
                    <a:pt x="1910" y="702"/>
                    <a:pt x="1950" y="582"/>
                    <a:pt x="1970" y="483"/>
                  </a:cubicBezTo>
                  <a:cubicBezTo>
                    <a:pt x="2069" y="264"/>
                    <a:pt x="1870" y="165"/>
                    <a:pt x="1751" y="45"/>
                  </a:cubicBezTo>
                  <a:cubicBezTo>
                    <a:pt x="1721" y="15"/>
                    <a:pt x="1686" y="1"/>
                    <a:pt x="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838;p9">
              <a:extLst>
                <a:ext uri="{FF2B5EF4-FFF2-40B4-BE49-F238E27FC236}">
                  <a16:creationId xmlns:a16="http://schemas.microsoft.com/office/drawing/2014/main" id="{9AECEF82-49DC-4588-85DA-03BAAA15BC69}"/>
                </a:ext>
              </a:extLst>
            </p:cNvPr>
            <p:cNvSpPr/>
            <p:nvPr/>
          </p:nvSpPr>
          <p:spPr>
            <a:xfrm>
              <a:off x="6011375" y="2955950"/>
              <a:ext cx="119375" cy="27700"/>
            </a:xfrm>
            <a:custGeom>
              <a:avLst/>
              <a:gdLst/>
              <a:ahLst/>
              <a:cxnLst/>
              <a:rect l="l" t="t" r="r" b="b"/>
              <a:pathLst>
                <a:path w="4775" h="1108" extrusionOk="0">
                  <a:moveTo>
                    <a:pt x="2009" y="1"/>
                  </a:moveTo>
                  <a:cubicBezTo>
                    <a:pt x="1830" y="1"/>
                    <a:pt x="1651" y="60"/>
                    <a:pt x="1512" y="140"/>
                  </a:cubicBezTo>
                  <a:cubicBezTo>
                    <a:pt x="1428" y="174"/>
                    <a:pt x="1472" y="336"/>
                    <a:pt x="1378" y="336"/>
                  </a:cubicBezTo>
                  <a:cubicBezTo>
                    <a:pt x="1361" y="336"/>
                    <a:pt x="1340" y="331"/>
                    <a:pt x="1313" y="319"/>
                  </a:cubicBezTo>
                  <a:cubicBezTo>
                    <a:pt x="1253" y="319"/>
                    <a:pt x="1194" y="319"/>
                    <a:pt x="1114" y="359"/>
                  </a:cubicBezTo>
                  <a:cubicBezTo>
                    <a:pt x="1036" y="378"/>
                    <a:pt x="957" y="385"/>
                    <a:pt x="878" y="385"/>
                  </a:cubicBezTo>
                  <a:cubicBezTo>
                    <a:pt x="725" y="385"/>
                    <a:pt x="571" y="361"/>
                    <a:pt x="418" y="361"/>
                  </a:cubicBezTo>
                  <a:cubicBezTo>
                    <a:pt x="324" y="361"/>
                    <a:pt x="231" y="370"/>
                    <a:pt x="139" y="399"/>
                  </a:cubicBezTo>
                  <a:cubicBezTo>
                    <a:pt x="40" y="498"/>
                    <a:pt x="0" y="617"/>
                    <a:pt x="0" y="777"/>
                  </a:cubicBezTo>
                  <a:cubicBezTo>
                    <a:pt x="42" y="1002"/>
                    <a:pt x="154" y="1108"/>
                    <a:pt x="315" y="1108"/>
                  </a:cubicBezTo>
                  <a:cubicBezTo>
                    <a:pt x="382" y="1108"/>
                    <a:pt x="456" y="1090"/>
                    <a:pt x="537" y="1055"/>
                  </a:cubicBezTo>
                  <a:cubicBezTo>
                    <a:pt x="1989" y="995"/>
                    <a:pt x="3382" y="816"/>
                    <a:pt x="4774" y="478"/>
                  </a:cubicBezTo>
                  <a:cubicBezTo>
                    <a:pt x="4536" y="419"/>
                    <a:pt x="4277" y="498"/>
                    <a:pt x="4118" y="259"/>
                  </a:cubicBezTo>
                  <a:cubicBezTo>
                    <a:pt x="3939" y="259"/>
                    <a:pt x="3740" y="259"/>
                    <a:pt x="3521" y="220"/>
                  </a:cubicBezTo>
                  <a:cubicBezTo>
                    <a:pt x="3024" y="41"/>
                    <a:pt x="2507" y="140"/>
                    <a:pt x="20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839;p9">
              <a:extLst>
                <a:ext uri="{FF2B5EF4-FFF2-40B4-BE49-F238E27FC236}">
                  <a16:creationId xmlns:a16="http://schemas.microsoft.com/office/drawing/2014/main" id="{50CC852E-B93D-4191-94D1-BD89CFE704B3}"/>
                </a:ext>
              </a:extLst>
            </p:cNvPr>
            <p:cNvSpPr/>
            <p:nvPr/>
          </p:nvSpPr>
          <p:spPr>
            <a:xfrm>
              <a:off x="6723525" y="3070475"/>
              <a:ext cx="32850" cy="156050"/>
            </a:xfrm>
            <a:custGeom>
              <a:avLst/>
              <a:gdLst/>
              <a:ahLst/>
              <a:cxnLst/>
              <a:rect l="l" t="t" r="r" b="b"/>
              <a:pathLst>
                <a:path w="1314" h="6242" extrusionOk="0">
                  <a:moveTo>
                    <a:pt x="879" y="0"/>
                  </a:moveTo>
                  <a:cubicBezTo>
                    <a:pt x="820" y="0"/>
                    <a:pt x="765" y="26"/>
                    <a:pt x="717" y="75"/>
                  </a:cubicBezTo>
                  <a:cubicBezTo>
                    <a:pt x="657" y="194"/>
                    <a:pt x="597" y="333"/>
                    <a:pt x="577" y="492"/>
                  </a:cubicBezTo>
                  <a:cubicBezTo>
                    <a:pt x="518" y="1010"/>
                    <a:pt x="577" y="1507"/>
                    <a:pt x="557" y="2004"/>
                  </a:cubicBezTo>
                  <a:lnTo>
                    <a:pt x="557" y="2303"/>
                  </a:lnTo>
                  <a:lnTo>
                    <a:pt x="557" y="2601"/>
                  </a:lnTo>
                  <a:cubicBezTo>
                    <a:pt x="577" y="2999"/>
                    <a:pt x="557" y="3397"/>
                    <a:pt x="378" y="3755"/>
                  </a:cubicBezTo>
                  <a:cubicBezTo>
                    <a:pt x="199" y="4292"/>
                    <a:pt x="0" y="4869"/>
                    <a:pt x="458" y="5386"/>
                  </a:cubicBezTo>
                  <a:cubicBezTo>
                    <a:pt x="697" y="5645"/>
                    <a:pt x="577" y="5963"/>
                    <a:pt x="657" y="6241"/>
                  </a:cubicBezTo>
                  <a:cubicBezTo>
                    <a:pt x="975" y="5565"/>
                    <a:pt x="856" y="4829"/>
                    <a:pt x="995" y="4093"/>
                  </a:cubicBezTo>
                  <a:cubicBezTo>
                    <a:pt x="1154" y="3854"/>
                    <a:pt x="975" y="3556"/>
                    <a:pt x="1154" y="3297"/>
                  </a:cubicBezTo>
                  <a:cubicBezTo>
                    <a:pt x="1214" y="3118"/>
                    <a:pt x="1254" y="2959"/>
                    <a:pt x="1194" y="2780"/>
                  </a:cubicBezTo>
                  <a:cubicBezTo>
                    <a:pt x="1254" y="2681"/>
                    <a:pt x="1254" y="2581"/>
                    <a:pt x="1194" y="2482"/>
                  </a:cubicBezTo>
                  <a:cubicBezTo>
                    <a:pt x="1214" y="2283"/>
                    <a:pt x="1274" y="2064"/>
                    <a:pt x="1194" y="1865"/>
                  </a:cubicBezTo>
                  <a:cubicBezTo>
                    <a:pt x="1293" y="1567"/>
                    <a:pt x="1313" y="1248"/>
                    <a:pt x="1194" y="950"/>
                  </a:cubicBezTo>
                  <a:cubicBezTo>
                    <a:pt x="1194" y="831"/>
                    <a:pt x="1174" y="711"/>
                    <a:pt x="1174" y="612"/>
                  </a:cubicBezTo>
                  <a:cubicBezTo>
                    <a:pt x="995" y="473"/>
                    <a:pt x="1154" y="214"/>
                    <a:pt x="995" y="35"/>
                  </a:cubicBezTo>
                  <a:cubicBezTo>
                    <a:pt x="956" y="11"/>
                    <a:pt x="917" y="0"/>
                    <a:pt x="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840;p9">
              <a:extLst>
                <a:ext uri="{FF2B5EF4-FFF2-40B4-BE49-F238E27FC236}">
                  <a16:creationId xmlns:a16="http://schemas.microsoft.com/office/drawing/2014/main" id="{D1607C62-69AB-419C-9AE3-2EFC50047909}"/>
                </a:ext>
              </a:extLst>
            </p:cNvPr>
            <p:cNvSpPr/>
            <p:nvPr/>
          </p:nvSpPr>
          <p:spPr>
            <a:xfrm>
              <a:off x="6004900" y="2995650"/>
              <a:ext cx="105950" cy="58175"/>
            </a:xfrm>
            <a:custGeom>
              <a:avLst/>
              <a:gdLst/>
              <a:ahLst/>
              <a:cxnLst/>
              <a:rect l="l" t="t" r="r" b="b"/>
              <a:pathLst>
                <a:path w="4238" h="2327" extrusionOk="0">
                  <a:moveTo>
                    <a:pt x="4038" y="1"/>
                  </a:moveTo>
                  <a:cubicBezTo>
                    <a:pt x="3261" y="1"/>
                    <a:pt x="2497" y="222"/>
                    <a:pt x="1722" y="222"/>
                  </a:cubicBezTo>
                  <a:cubicBezTo>
                    <a:pt x="1600" y="222"/>
                    <a:pt x="1476" y="216"/>
                    <a:pt x="1353" y="203"/>
                  </a:cubicBezTo>
                  <a:cubicBezTo>
                    <a:pt x="955" y="502"/>
                    <a:pt x="378" y="203"/>
                    <a:pt x="0" y="581"/>
                  </a:cubicBezTo>
                  <a:cubicBezTo>
                    <a:pt x="0" y="601"/>
                    <a:pt x="20" y="621"/>
                    <a:pt x="20" y="661"/>
                  </a:cubicBezTo>
                  <a:cubicBezTo>
                    <a:pt x="120" y="760"/>
                    <a:pt x="219" y="860"/>
                    <a:pt x="259" y="999"/>
                  </a:cubicBezTo>
                  <a:cubicBezTo>
                    <a:pt x="259" y="1078"/>
                    <a:pt x="259" y="1158"/>
                    <a:pt x="279" y="1218"/>
                  </a:cubicBezTo>
                  <a:cubicBezTo>
                    <a:pt x="358" y="1556"/>
                    <a:pt x="299" y="1914"/>
                    <a:pt x="498" y="2212"/>
                  </a:cubicBezTo>
                  <a:cubicBezTo>
                    <a:pt x="572" y="2286"/>
                    <a:pt x="656" y="2327"/>
                    <a:pt x="760" y="2327"/>
                  </a:cubicBezTo>
                  <a:cubicBezTo>
                    <a:pt x="796" y="2327"/>
                    <a:pt x="835" y="2322"/>
                    <a:pt x="876" y="2312"/>
                  </a:cubicBezTo>
                  <a:cubicBezTo>
                    <a:pt x="1075" y="2212"/>
                    <a:pt x="1174" y="2033"/>
                    <a:pt x="1154" y="1874"/>
                  </a:cubicBezTo>
                  <a:cubicBezTo>
                    <a:pt x="1055" y="919"/>
                    <a:pt x="1652" y="820"/>
                    <a:pt x="2368" y="800"/>
                  </a:cubicBezTo>
                  <a:cubicBezTo>
                    <a:pt x="2481" y="800"/>
                    <a:pt x="2594" y="805"/>
                    <a:pt x="2706" y="805"/>
                  </a:cubicBezTo>
                  <a:cubicBezTo>
                    <a:pt x="2967" y="805"/>
                    <a:pt x="3219" y="776"/>
                    <a:pt x="3442" y="581"/>
                  </a:cubicBezTo>
                  <a:cubicBezTo>
                    <a:pt x="3502" y="124"/>
                    <a:pt x="4238" y="601"/>
                    <a:pt x="4198" y="4"/>
                  </a:cubicBezTo>
                  <a:cubicBezTo>
                    <a:pt x="4144" y="2"/>
                    <a:pt x="4091" y="1"/>
                    <a:pt x="40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841;p9">
              <a:extLst>
                <a:ext uri="{FF2B5EF4-FFF2-40B4-BE49-F238E27FC236}">
                  <a16:creationId xmlns:a16="http://schemas.microsoft.com/office/drawing/2014/main" id="{DF155202-B993-442D-87FD-927F2E6D11B5}"/>
                </a:ext>
              </a:extLst>
            </p:cNvPr>
            <p:cNvSpPr/>
            <p:nvPr/>
          </p:nvSpPr>
          <p:spPr>
            <a:xfrm>
              <a:off x="6629025" y="2922675"/>
              <a:ext cx="86575" cy="33800"/>
            </a:xfrm>
            <a:custGeom>
              <a:avLst/>
              <a:gdLst/>
              <a:ahLst/>
              <a:cxnLst/>
              <a:rect l="l" t="t" r="r" b="b"/>
              <a:pathLst>
                <a:path w="3463" h="1352" extrusionOk="0">
                  <a:moveTo>
                    <a:pt x="409" y="0"/>
                  </a:moveTo>
                  <a:cubicBezTo>
                    <a:pt x="270" y="0"/>
                    <a:pt x="177" y="86"/>
                    <a:pt x="220" y="437"/>
                  </a:cubicBezTo>
                  <a:cubicBezTo>
                    <a:pt x="279" y="456"/>
                    <a:pt x="319" y="456"/>
                    <a:pt x="379" y="456"/>
                  </a:cubicBezTo>
                  <a:cubicBezTo>
                    <a:pt x="478" y="556"/>
                    <a:pt x="617" y="636"/>
                    <a:pt x="458" y="775"/>
                  </a:cubicBezTo>
                  <a:cubicBezTo>
                    <a:pt x="180" y="1013"/>
                    <a:pt x="1" y="1232"/>
                    <a:pt x="518" y="1352"/>
                  </a:cubicBezTo>
                  <a:cubicBezTo>
                    <a:pt x="598" y="1352"/>
                    <a:pt x="697" y="1352"/>
                    <a:pt x="777" y="1332"/>
                  </a:cubicBezTo>
                  <a:cubicBezTo>
                    <a:pt x="1031" y="1223"/>
                    <a:pt x="1285" y="1173"/>
                    <a:pt x="1544" y="1173"/>
                  </a:cubicBezTo>
                  <a:cubicBezTo>
                    <a:pt x="1710" y="1173"/>
                    <a:pt x="1879" y="1193"/>
                    <a:pt x="2050" y="1232"/>
                  </a:cubicBezTo>
                  <a:cubicBezTo>
                    <a:pt x="2142" y="1238"/>
                    <a:pt x="2236" y="1242"/>
                    <a:pt x="2330" y="1242"/>
                  </a:cubicBezTo>
                  <a:cubicBezTo>
                    <a:pt x="2561" y="1242"/>
                    <a:pt x="2793" y="1218"/>
                    <a:pt x="3005" y="1133"/>
                  </a:cubicBezTo>
                  <a:cubicBezTo>
                    <a:pt x="3203" y="1013"/>
                    <a:pt x="3383" y="834"/>
                    <a:pt x="3462" y="616"/>
                  </a:cubicBezTo>
                  <a:cubicBezTo>
                    <a:pt x="3383" y="417"/>
                    <a:pt x="3203" y="337"/>
                    <a:pt x="3044" y="258"/>
                  </a:cubicBezTo>
                  <a:cubicBezTo>
                    <a:pt x="2831" y="164"/>
                    <a:pt x="2615" y="139"/>
                    <a:pt x="2397" y="139"/>
                  </a:cubicBezTo>
                  <a:cubicBezTo>
                    <a:pt x="2150" y="139"/>
                    <a:pt x="1903" y="171"/>
                    <a:pt x="1659" y="171"/>
                  </a:cubicBezTo>
                  <a:cubicBezTo>
                    <a:pt x="1434" y="171"/>
                    <a:pt x="1211" y="143"/>
                    <a:pt x="995" y="39"/>
                  </a:cubicBezTo>
                  <a:cubicBezTo>
                    <a:pt x="958" y="70"/>
                    <a:pt x="912" y="81"/>
                    <a:pt x="860" y="81"/>
                  </a:cubicBezTo>
                  <a:cubicBezTo>
                    <a:pt x="721" y="81"/>
                    <a:pt x="543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842;p9">
              <a:extLst>
                <a:ext uri="{FF2B5EF4-FFF2-40B4-BE49-F238E27FC236}">
                  <a16:creationId xmlns:a16="http://schemas.microsoft.com/office/drawing/2014/main" id="{8449BBAD-514B-4802-9D25-783AD69F8F06}"/>
                </a:ext>
              </a:extLst>
            </p:cNvPr>
            <p:cNvSpPr/>
            <p:nvPr/>
          </p:nvSpPr>
          <p:spPr>
            <a:xfrm>
              <a:off x="6547175" y="2907950"/>
              <a:ext cx="106250" cy="25150"/>
            </a:xfrm>
            <a:custGeom>
              <a:avLst/>
              <a:gdLst/>
              <a:ahLst/>
              <a:cxnLst/>
              <a:rect l="l" t="t" r="r" b="b"/>
              <a:pathLst>
                <a:path w="4250" h="1006" extrusionOk="0">
                  <a:moveTo>
                    <a:pt x="188" y="0"/>
                  </a:moveTo>
                  <a:cubicBezTo>
                    <a:pt x="75" y="0"/>
                    <a:pt x="0" y="62"/>
                    <a:pt x="12" y="290"/>
                  </a:cubicBezTo>
                  <a:cubicBezTo>
                    <a:pt x="848" y="449"/>
                    <a:pt x="1644" y="628"/>
                    <a:pt x="2459" y="847"/>
                  </a:cubicBezTo>
                  <a:cubicBezTo>
                    <a:pt x="2797" y="926"/>
                    <a:pt x="3136" y="1006"/>
                    <a:pt x="3474" y="1006"/>
                  </a:cubicBezTo>
                  <a:cubicBezTo>
                    <a:pt x="3490" y="862"/>
                    <a:pt x="3531" y="770"/>
                    <a:pt x="3650" y="770"/>
                  </a:cubicBezTo>
                  <a:cubicBezTo>
                    <a:pt x="3679" y="770"/>
                    <a:pt x="3713" y="775"/>
                    <a:pt x="3752" y="787"/>
                  </a:cubicBezTo>
                  <a:cubicBezTo>
                    <a:pt x="3786" y="797"/>
                    <a:pt x="3818" y="801"/>
                    <a:pt x="3848" y="801"/>
                  </a:cubicBezTo>
                  <a:cubicBezTo>
                    <a:pt x="3999" y="801"/>
                    <a:pt x="4117" y="694"/>
                    <a:pt x="4250" y="628"/>
                  </a:cubicBezTo>
                  <a:cubicBezTo>
                    <a:pt x="2996" y="290"/>
                    <a:pt x="1743" y="130"/>
                    <a:pt x="450" y="51"/>
                  </a:cubicBezTo>
                  <a:cubicBezTo>
                    <a:pt x="355" y="27"/>
                    <a:pt x="263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843;p9">
              <a:extLst>
                <a:ext uri="{FF2B5EF4-FFF2-40B4-BE49-F238E27FC236}">
                  <a16:creationId xmlns:a16="http://schemas.microsoft.com/office/drawing/2014/main" id="{63DF1AD8-EC46-4141-A94D-86FC7EBF29AD}"/>
                </a:ext>
              </a:extLst>
            </p:cNvPr>
            <p:cNvSpPr/>
            <p:nvPr/>
          </p:nvSpPr>
          <p:spPr>
            <a:xfrm>
              <a:off x="6402750" y="2636450"/>
              <a:ext cx="35325" cy="85800"/>
            </a:xfrm>
            <a:custGeom>
              <a:avLst/>
              <a:gdLst/>
              <a:ahLst/>
              <a:cxnLst/>
              <a:rect l="l" t="t" r="r" b="b"/>
              <a:pathLst>
                <a:path w="1413" h="3432" extrusionOk="0">
                  <a:moveTo>
                    <a:pt x="631" y="1"/>
                  </a:moveTo>
                  <a:cubicBezTo>
                    <a:pt x="564" y="1"/>
                    <a:pt x="505" y="76"/>
                    <a:pt x="458" y="308"/>
                  </a:cubicBezTo>
                  <a:cubicBezTo>
                    <a:pt x="160" y="865"/>
                    <a:pt x="498" y="1342"/>
                    <a:pt x="617" y="1820"/>
                  </a:cubicBezTo>
                  <a:cubicBezTo>
                    <a:pt x="737" y="2039"/>
                    <a:pt x="776" y="2258"/>
                    <a:pt x="498" y="2397"/>
                  </a:cubicBezTo>
                  <a:cubicBezTo>
                    <a:pt x="200" y="2596"/>
                    <a:pt x="1" y="2854"/>
                    <a:pt x="20" y="3232"/>
                  </a:cubicBezTo>
                  <a:cubicBezTo>
                    <a:pt x="100" y="3352"/>
                    <a:pt x="200" y="3411"/>
                    <a:pt x="319" y="3431"/>
                  </a:cubicBezTo>
                  <a:cubicBezTo>
                    <a:pt x="418" y="3431"/>
                    <a:pt x="518" y="3431"/>
                    <a:pt x="617" y="3352"/>
                  </a:cubicBezTo>
                  <a:lnTo>
                    <a:pt x="657" y="3292"/>
                  </a:lnTo>
                  <a:lnTo>
                    <a:pt x="717" y="3252"/>
                  </a:lnTo>
                  <a:cubicBezTo>
                    <a:pt x="757" y="3312"/>
                    <a:pt x="796" y="3332"/>
                    <a:pt x="876" y="3332"/>
                  </a:cubicBezTo>
                  <a:cubicBezTo>
                    <a:pt x="1274" y="2556"/>
                    <a:pt x="1413" y="1760"/>
                    <a:pt x="1154" y="905"/>
                  </a:cubicBezTo>
                  <a:cubicBezTo>
                    <a:pt x="1095" y="706"/>
                    <a:pt x="1075" y="467"/>
                    <a:pt x="1055" y="248"/>
                  </a:cubicBezTo>
                  <a:cubicBezTo>
                    <a:pt x="1044" y="253"/>
                    <a:pt x="1033" y="255"/>
                    <a:pt x="1022" y="255"/>
                  </a:cubicBezTo>
                  <a:cubicBezTo>
                    <a:pt x="897" y="255"/>
                    <a:pt x="752" y="1"/>
                    <a:pt x="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844;p9">
              <a:extLst>
                <a:ext uri="{FF2B5EF4-FFF2-40B4-BE49-F238E27FC236}">
                  <a16:creationId xmlns:a16="http://schemas.microsoft.com/office/drawing/2014/main" id="{BFC05858-5717-4F33-B1C6-AE6335711D55}"/>
                </a:ext>
              </a:extLst>
            </p:cNvPr>
            <p:cNvSpPr/>
            <p:nvPr/>
          </p:nvSpPr>
          <p:spPr>
            <a:xfrm>
              <a:off x="6701650" y="2938050"/>
              <a:ext cx="31850" cy="81750"/>
            </a:xfrm>
            <a:custGeom>
              <a:avLst/>
              <a:gdLst/>
              <a:ahLst/>
              <a:cxnLst/>
              <a:rect l="l" t="t" r="r" b="b"/>
              <a:pathLst>
                <a:path w="1274" h="3270" extrusionOk="0">
                  <a:moveTo>
                    <a:pt x="557" y="1"/>
                  </a:moveTo>
                  <a:cubicBezTo>
                    <a:pt x="298" y="21"/>
                    <a:pt x="159" y="140"/>
                    <a:pt x="159" y="398"/>
                  </a:cubicBezTo>
                  <a:cubicBezTo>
                    <a:pt x="0" y="1035"/>
                    <a:pt x="358" y="1612"/>
                    <a:pt x="398" y="2209"/>
                  </a:cubicBezTo>
                  <a:cubicBezTo>
                    <a:pt x="577" y="2527"/>
                    <a:pt x="676" y="2885"/>
                    <a:pt x="875" y="3203"/>
                  </a:cubicBezTo>
                  <a:cubicBezTo>
                    <a:pt x="922" y="3250"/>
                    <a:pt x="969" y="3269"/>
                    <a:pt x="1019" y="3269"/>
                  </a:cubicBezTo>
                  <a:cubicBezTo>
                    <a:pt x="1055" y="3269"/>
                    <a:pt x="1093" y="3260"/>
                    <a:pt x="1134" y="3243"/>
                  </a:cubicBezTo>
                  <a:cubicBezTo>
                    <a:pt x="1174" y="2945"/>
                    <a:pt x="1273" y="2626"/>
                    <a:pt x="1273" y="2328"/>
                  </a:cubicBezTo>
                  <a:cubicBezTo>
                    <a:pt x="1273" y="1493"/>
                    <a:pt x="1154" y="657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845;p9">
              <a:extLst>
                <a:ext uri="{FF2B5EF4-FFF2-40B4-BE49-F238E27FC236}">
                  <a16:creationId xmlns:a16="http://schemas.microsoft.com/office/drawing/2014/main" id="{77B77705-D52B-4F43-B6B9-9654B4110A40}"/>
                </a:ext>
              </a:extLst>
            </p:cNvPr>
            <p:cNvSpPr/>
            <p:nvPr/>
          </p:nvSpPr>
          <p:spPr>
            <a:xfrm>
              <a:off x="6185425" y="2980950"/>
              <a:ext cx="119875" cy="20025"/>
            </a:xfrm>
            <a:custGeom>
              <a:avLst/>
              <a:gdLst/>
              <a:ahLst/>
              <a:cxnLst/>
              <a:rect l="l" t="t" r="r" b="b"/>
              <a:pathLst>
                <a:path w="4795" h="801" extrusionOk="0">
                  <a:moveTo>
                    <a:pt x="3383" y="1"/>
                  </a:moveTo>
                  <a:cubicBezTo>
                    <a:pt x="2968" y="1"/>
                    <a:pt x="2552" y="31"/>
                    <a:pt x="2149" y="55"/>
                  </a:cubicBezTo>
                  <a:cubicBezTo>
                    <a:pt x="2063" y="60"/>
                    <a:pt x="1977" y="61"/>
                    <a:pt x="1890" y="61"/>
                  </a:cubicBezTo>
                  <a:cubicBezTo>
                    <a:pt x="1700" y="61"/>
                    <a:pt x="1507" y="54"/>
                    <a:pt x="1315" y="54"/>
                  </a:cubicBezTo>
                  <a:cubicBezTo>
                    <a:pt x="860" y="54"/>
                    <a:pt x="407" y="98"/>
                    <a:pt x="0" y="393"/>
                  </a:cubicBezTo>
                  <a:cubicBezTo>
                    <a:pt x="339" y="771"/>
                    <a:pt x="836" y="612"/>
                    <a:pt x="1214" y="791"/>
                  </a:cubicBezTo>
                  <a:cubicBezTo>
                    <a:pt x="1301" y="798"/>
                    <a:pt x="1389" y="801"/>
                    <a:pt x="1476" y="801"/>
                  </a:cubicBezTo>
                  <a:cubicBezTo>
                    <a:pt x="2073" y="801"/>
                    <a:pt x="2662" y="662"/>
                    <a:pt x="3260" y="662"/>
                  </a:cubicBezTo>
                  <a:cubicBezTo>
                    <a:pt x="3347" y="662"/>
                    <a:pt x="3434" y="665"/>
                    <a:pt x="3521" y="672"/>
                  </a:cubicBezTo>
                  <a:cubicBezTo>
                    <a:pt x="3652" y="678"/>
                    <a:pt x="3789" y="688"/>
                    <a:pt x="3926" y="688"/>
                  </a:cubicBezTo>
                  <a:cubicBezTo>
                    <a:pt x="4226" y="688"/>
                    <a:pt x="4529" y="639"/>
                    <a:pt x="4775" y="393"/>
                  </a:cubicBezTo>
                  <a:cubicBezTo>
                    <a:pt x="4795" y="155"/>
                    <a:pt x="4695" y="120"/>
                    <a:pt x="4571" y="120"/>
                  </a:cubicBezTo>
                  <a:cubicBezTo>
                    <a:pt x="4520" y="120"/>
                    <a:pt x="4464" y="126"/>
                    <a:pt x="4411" y="126"/>
                  </a:cubicBezTo>
                  <a:cubicBezTo>
                    <a:pt x="4335" y="126"/>
                    <a:pt x="4265" y="114"/>
                    <a:pt x="4218" y="55"/>
                  </a:cubicBezTo>
                  <a:cubicBezTo>
                    <a:pt x="3944" y="15"/>
                    <a:pt x="3664" y="1"/>
                    <a:pt x="3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846;p9">
              <a:extLst>
                <a:ext uri="{FF2B5EF4-FFF2-40B4-BE49-F238E27FC236}">
                  <a16:creationId xmlns:a16="http://schemas.microsoft.com/office/drawing/2014/main" id="{196A0D59-5883-44F4-938A-42E623E13774}"/>
                </a:ext>
              </a:extLst>
            </p:cNvPr>
            <p:cNvSpPr/>
            <p:nvPr/>
          </p:nvSpPr>
          <p:spPr>
            <a:xfrm>
              <a:off x="6384850" y="2898600"/>
              <a:ext cx="77600" cy="25050"/>
            </a:xfrm>
            <a:custGeom>
              <a:avLst/>
              <a:gdLst/>
              <a:ahLst/>
              <a:cxnLst/>
              <a:rect l="l" t="t" r="r" b="b"/>
              <a:pathLst>
                <a:path w="3104" h="1002" extrusionOk="0">
                  <a:moveTo>
                    <a:pt x="2135" y="0"/>
                  </a:moveTo>
                  <a:cubicBezTo>
                    <a:pt x="1378" y="0"/>
                    <a:pt x="437" y="232"/>
                    <a:pt x="0" y="604"/>
                  </a:cubicBezTo>
                  <a:cubicBezTo>
                    <a:pt x="140" y="624"/>
                    <a:pt x="299" y="664"/>
                    <a:pt x="438" y="664"/>
                  </a:cubicBezTo>
                  <a:cubicBezTo>
                    <a:pt x="736" y="664"/>
                    <a:pt x="697" y="823"/>
                    <a:pt x="617" y="1002"/>
                  </a:cubicBezTo>
                  <a:cubicBezTo>
                    <a:pt x="1373" y="803"/>
                    <a:pt x="2169" y="922"/>
                    <a:pt x="2905" y="664"/>
                  </a:cubicBezTo>
                  <a:cubicBezTo>
                    <a:pt x="2984" y="524"/>
                    <a:pt x="3024" y="385"/>
                    <a:pt x="3104" y="226"/>
                  </a:cubicBezTo>
                  <a:cubicBezTo>
                    <a:pt x="2913" y="71"/>
                    <a:pt x="2552" y="0"/>
                    <a:pt x="2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847;p9">
              <a:extLst>
                <a:ext uri="{FF2B5EF4-FFF2-40B4-BE49-F238E27FC236}">
                  <a16:creationId xmlns:a16="http://schemas.microsoft.com/office/drawing/2014/main" id="{5D399D11-A837-457A-BA99-B9B0DED9B8B9}"/>
                </a:ext>
              </a:extLst>
            </p:cNvPr>
            <p:cNvSpPr/>
            <p:nvPr/>
          </p:nvSpPr>
          <p:spPr>
            <a:xfrm>
              <a:off x="6396775" y="2486500"/>
              <a:ext cx="18425" cy="66650"/>
            </a:xfrm>
            <a:custGeom>
              <a:avLst/>
              <a:gdLst/>
              <a:ahLst/>
              <a:cxnLst/>
              <a:rect l="l" t="t" r="r" b="b"/>
              <a:pathLst>
                <a:path w="737" h="2666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477"/>
                    <a:pt x="240" y="955"/>
                    <a:pt x="120" y="1472"/>
                  </a:cubicBezTo>
                  <a:cubicBezTo>
                    <a:pt x="41" y="1870"/>
                    <a:pt x="1" y="2248"/>
                    <a:pt x="140" y="2666"/>
                  </a:cubicBezTo>
                  <a:lnTo>
                    <a:pt x="717" y="2666"/>
                  </a:lnTo>
                  <a:cubicBezTo>
                    <a:pt x="737" y="1770"/>
                    <a:pt x="737" y="895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848;p9">
              <a:extLst>
                <a:ext uri="{FF2B5EF4-FFF2-40B4-BE49-F238E27FC236}">
                  <a16:creationId xmlns:a16="http://schemas.microsoft.com/office/drawing/2014/main" id="{15B945EB-2BF4-4BD8-B578-F4F6B0FE6800}"/>
                </a:ext>
              </a:extLst>
            </p:cNvPr>
            <p:cNvSpPr/>
            <p:nvPr/>
          </p:nvSpPr>
          <p:spPr>
            <a:xfrm>
              <a:off x="6554925" y="2941000"/>
              <a:ext cx="89550" cy="25800"/>
            </a:xfrm>
            <a:custGeom>
              <a:avLst/>
              <a:gdLst/>
              <a:ahLst/>
              <a:cxnLst/>
              <a:rect l="l" t="t" r="r" b="b"/>
              <a:pathLst>
                <a:path w="3582" h="1032" extrusionOk="0">
                  <a:moveTo>
                    <a:pt x="3330" y="1"/>
                  </a:moveTo>
                  <a:cubicBezTo>
                    <a:pt x="3268" y="1"/>
                    <a:pt x="3204" y="13"/>
                    <a:pt x="3144" y="22"/>
                  </a:cubicBezTo>
                  <a:cubicBezTo>
                    <a:pt x="3095" y="22"/>
                    <a:pt x="3045" y="21"/>
                    <a:pt x="2996" y="21"/>
                  </a:cubicBezTo>
                  <a:cubicBezTo>
                    <a:pt x="2723" y="21"/>
                    <a:pt x="2448" y="36"/>
                    <a:pt x="2229" y="221"/>
                  </a:cubicBezTo>
                  <a:cubicBezTo>
                    <a:pt x="1991" y="335"/>
                    <a:pt x="1750" y="364"/>
                    <a:pt x="1508" y="364"/>
                  </a:cubicBezTo>
                  <a:cubicBezTo>
                    <a:pt x="1263" y="364"/>
                    <a:pt x="1016" y="334"/>
                    <a:pt x="773" y="334"/>
                  </a:cubicBezTo>
                  <a:cubicBezTo>
                    <a:pt x="714" y="334"/>
                    <a:pt x="656" y="336"/>
                    <a:pt x="598" y="340"/>
                  </a:cubicBezTo>
                  <a:cubicBezTo>
                    <a:pt x="458" y="340"/>
                    <a:pt x="299" y="340"/>
                    <a:pt x="160" y="380"/>
                  </a:cubicBezTo>
                  <a:cubicBezTo>
                    <a:pt x="60" y="420"/>
                    <a:pt x="1" y="519"/>
                    <a:pt x="1" y="619"/>
                  </a:cubicBezTo>
                  <a:cubicBezTo>
                    <a:pt x="1" y="718"/>
                    <a:pt x="60" y="818"/>
                    <a:pt x="140" y="897"/>
                  </a:cubicBezTo>
                  <a:cubicBezTo>
                    <a:pt x="259" y="987"/>
                    <a:pt x="401" y="1031"/>
                    <a:pt x="548" y="1031"/>
                  </a:cubicBezTo>
                  <a:cubicBezTo>
                    <a:pt x="598" y="1031"/>
                    <a:pt x="647" y="1026"/>
                    <a:pt x="697" y="1017"/>
                  </a:cubicBezTo>
                  <a:cubicBezTo>
                    <a:pt x="796" y="1017"/>
                    <a:pt x="896" y="997"/>
                    <a:pt x="995" y="977"/>
                  </a:cubicBezTo>
                  <a:cubicBezTo>
                    <a:pt x="1214" y="917"/>
                    <a:pt x="1433" y="902"/>
                    <a:pt x="1654" y="902"/>
                  </a:cubicBezTo>
                  <a:cubicBezTo>
                    <a:pt x="1876" y="902"/>
                    <a:pt x="2099" y="917"/>
                    <a:pt x="2328" y="917"/>
                  </a:cubicBezTo>
                  <a:cubicBezTo>
                    <a:pt x="2370" y="913"/>
                    <a:pt x="2413" y="912"/>
                    <a:pt x="2457" y="912"/>
                  </a:cubicBezTo>
                  <a:cubicBezTo>
                    <a:pt x="2589" y="912"/>
                    <a:pt x="2728" y="925"/>
                    <a:pt x="2863" y="925"/>
                  </a:cubicBezTo>
                  <a:cubicBezTo>
                    <a:pt x="3151" y="925"/>
                    <a:pt x="3422" y="866"/>
                    <a:pt x="3581" y="499"/>
                  </a:cubicBezTo>
                  <a:cubicBezTo>
                    <a:pt x="3024" y="400"/>
                    <a:pt x="3522" y="221"/>
                    <a:pt x="3562" y="101"/>
                  </a:cubicBezTo>
                  <a:cubicBezTo>
                    <a:pt x="3494" y="22"/>
                    <a:pt x="3413" y="1"/>
                    <a:pt x="3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849;p9">
              <a:extLst>
                <a:ext uri="{FF2B5EF4-FFF2-40B4-BE49-F238E27FC236}">
                  <a16:creationId xmlns:a16="http://schemas.microsoft.com/office/drawing/2014/main" id="{0C6A28BF-922C-4C44-BD48-90354437068D}"/>
                </a:ext>
              </a:extLst>
            </p:cNvPr>
            <p:cNvSpPr/>
            <p:nvPr/>
          </p:nvSpPr>
          <p:spPr>
            <a:xfrm>
              <a:off x="6480325" y="2949000"/>
              <a:ext cx="88550" cy="24400"/>
            </a:xfrm>
            <a:custGeom>
              <a:avLst/>
              <a:gdLst/>
              <a:ahLst/>
              <a:cxnLst/>
              <a:rect l="l" t="t" r="r" b="b"/>
              <a:pathLst>
                <a:path w="3542" h="976" extrusionOk="0">
                  <a:moveTo>
                    <a:pt x="3482" y="0"/>
                  </a:moveTo>
                  <a:cubicBezTo>
                    <a:pt x="2666" y="100"/>
                    <a:pt x="1811" y="140"/>
                    <a:pt x="995" y="378"/>
                  </a:cubicBezTo>
                  <a:cubicBezTo>
                    <a:pt x="956" y="458"/>
                    <a:pt x="876" y="537"/>
                    <a:pt x="777" y="557"/>
                  </a:cubicBezTo>
                  <a:cubicBezTo>
                    <a:pt x="518" y="577"/>
                    <a:pt x="299" y="577"/>
                    <a:pt x="61" y="597"/>
                  </a:cubicBezTo>
                  <a:cubicBezTo>
                    <a:pt x="21" y="597"/>
                    <a:pt x="21" y="637"/>
                    <a:pt x="1" y="657"/>
                  </a:cubicBezTo>
                  <a:cubicBezTo>
                    <a:pt x="1" y="677"/>
                    <a:pt x="1" y="736"/>
                    <a:pt x="61" y="756"/>
                  </a:cubicBezTo>
                  <a:cubicBezTo>
                    <a:pt x="200" y="895"/>
                    <a:pt x="399" y="975"/>
                    <a:pt x="598" y="975"/>
                  </a:cubicBezTo>
                  <a:cubicBezTo>
                    <a:pt x="797" y="975"/>
                    <a:pt x="995" y="955"/>
                    <a:pt x="1194" y="895"/>
                  </a:cubicBezTo>
                  <a:cubicBezTo>
                    <a:pt x="1572" y="776"/>
                    <a:pt x="1950" y="776"/>
                    <a:pt x="2328" y="776"/>
                  </a:cubicBezTo>
                  <a:cubicBezTo>
                    <a:pt x="2468" y="776"/>
                    <a:pt x="2587" y="776"/>
                    <a:pt x="2746" y="756"/>
                  </a:cubicBezTo>
                  <a:cubicBezTo>
                    <a:pt x="2885" y="736"/>
                    <a:pt x="3025" y="677"/>
                    <a:pt x="3124" y="557"/>
                  </a:cubicBezTo>
                  <a:cubicBezTo>
                    <a:pt x="3084" y="498"/>
                    <a:pt x="3084" y="458"/>
                    <a:pt x="3084" y="398"/>
                  </a:cubicBezTo>
                  <a:cubicBezTo>
                    <a:pt x="3084" y="398"/>
                    <a:pt x="3064" y="378"/>
                    <a:pt x="3064" y="338"/>
                  </a:cubicBezTo>
                  <a:cubicBezTo>
                    <a:pt x="3044" y="279"/>
                    <a:pt x="3064" y="259"/>
                    <a:pt x="3124" y="199"/>
                  </a:cubicBezTo>
                  <a:cubicBezTo>
                    <a:pt x="3223" y="179"/>
                    <a:pt x="3343" y="179"/>
                    <a:pt x="3462" y="159"/>
                  </a:cubicBezTo>
                  <a:cubicBezTo>
                    <a:pt x="3482" y="159"/>
                    <a:pt x="3522" y="140"/>
                    <a:pt x="3502" y="140"/>
                  </a:cubicBezTo>
                  <a:cubicBezTo>
                    <a:pt x="3542" y="100"/>
                    <a:pt x="3542" y="60"/>
                    <a:pt x="3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850;p9">
              <a:extLst>
                <a:ext uri="{FF2B5EF4-FFF2-40B4-BE49-F238E27FC236}">
                  <a16:creationId xmlns:a16="http://schemas.microsoft.com/office/drawing/2014/main" id="{2340FEA6-F81A-4064-B619-C37D73B0EB1F}"/>
                </a:ext>
              </a:extLst>
            </p:cNvPr>
            <p:cNvSpPr/>
            <p:nvPr/>
          </p:nvSpPr>
          <p:spPr>
            <a:xfrm>
              <a:off x="6146125" y="2988250"/>
              <a:ext cx="68175" cy="18525"/>
            </a:xfrm>
            <a:custGeom>
              <a:avLst/>
              <a:gdLst/>
              <a:ahLst/>
              <a:cxnLst/>
              <a:rect l="l" t="t" r="r" b="b"/>
              <a:pathLst>
                <a:path w="2727" h="741" extrusionOk="0">
                  <a:moveTo>
                    <a:pt x="703" y="1"/>
                  </a:moveTo>
                  <a:cubicBezTo>
                    <a:pt x="475" y="1"/>
                    <a:pt x="250" y="62"/>
                    <a:pt x="41" y="280"/>
                  </a:cubicBezTo>
                  <a:cubicBezTo>
                    <a:pt x="1" y="400"/>
                    <a:pt x="1" y="499"/>
                    <a:pt x="100" y="579"/>
                  </a:cubicBezTo>
                  <a:cubicBezTo>
                    <a:pt x="200" y="618"/>
                    <a:pt x="299" y="678"/>
                    <a:pt x="399" y="698"/>
                  </a:cubicBezTo>
                  <a:cubicBezTo>
                    <a:pt x="645" y="722"/>
                    <a:pt x="890" y="741"/>
                    <a:pt x="1131" y="741"/>
                  </a:cubicBezTo>
                  <a:cubicBezTo>
                    <a:pt x="1688" y="741"/>
                    <a:pt x="2226" y="641"/>
                    <a:pt x="2726" y="280"/>
                  </a:cubicBezTo>
                  <a:cubicBezTo>
                    <a:pt x="2564" y="137"/>
                    <a:pt x="2375" y="109"/>
                    <a:pt x="2182" y="109"/>
                  </a:cubicBezTo>
                  <a:cubicBezTo>
                    <a:pt x="2052" y="109"/>
                    <a:pt x="1920" y="122"/>
                    <a:pt x="1794" y="122"/>
                  </a:cubicBezTo>
                  <a:cubicBezTo>
                    <a:pt x="1717" y="122"/>
                    <a:pt x="1643" y="117"/>
                    <a:pt x="1572" y="101"/>
                  </a:cubicBezTo>
                  <a:cubicBezTo>
                    <a:pt x="1293" y="101"/>
                    <a:pt x="995" y="1"/>
                    <a:pt x="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851;p9">
              <a:extLst>
                <a:ext uri="{FF2B5EF4-FFF2-40B4-BE49-F238E27FC236}">
                  <a16:creationId xmlns:a16="http://schemas.microsoft.com/office/drawing/2014/main" id="{CC699862-CC92-44F5-8ABE-B77BC24C0217}"/>
                </a:ext>
              </a:extLst>
            </p:cNvPr>
            <p:cNvSpPr/>
            <p:nvPr/>
          </p:nvSpPr>
          <p:spPr>
            <a:xfrm>
              <a:off x="6087450" y="2993000"/>
              <a:ext cx="60700" cy="19375"/>
            </a:xfrm>
            <a:custGeom>
              <a:avLst/>
              <a:gdLst/>
              <a:ahLst/>
              <a:cxnLst/>
              <a:rect l="l" t="t" r="r" b="b"/>
              <a:pathLst>
                <a:path w="2428" h="775" extrusionOk="0">
                  <a:moveTo>
                    <a:pt x="1647" y="1"/>
                  </a:moveTo>
                  <a:cubicBezTo>
                    <a:pt x="1393" y="1"/>
                    <a:pt x="1144" y="31"/>
                    <a:pt x="896" y="90"/>
                  </a:cubicBezTo>
                  <a:cubicBezTo>
                    <a:pt x="778" y="275"/>
                    <a:pt x="603" y="290"/>
                    <a:pt x="408" y="290"/>
                  </a:cubicBezTo>
                  <a:cubicBezTo>
                    <a:pt x="372" y="290"/>
                    <a:pt x="336" y="289"/>
                    <a:pt x="299" y="289"/>
                  </a:cubicBezTo>
                  <a:cubicBezTo>
                    <a:pt x="180" y="309"/>
                    <a:pt x="1" y="269"/>
                    <a:pt x="140" y="488"/>
                  </a:cubicBezTo>
                  <a:cubicBezTo>
                    <a:pt x="299" y="687"/>
                    <a:pt x="578" y="707"/>
                    <a:pt x="836" y="767"/>
                  </a:cubicBezTo>
                  <a:cubicBezTo>
                    <a:pt x="879" y="772"/>
                    <a:pt x="921" y="774"/>
                    <a:pt x="964" y="774"/>
                  </a:cubicBezTo>
                  <a:cubicBezTo>
                    <a:pt x="1082" y="774"/>
                    <a:pt x="1202" y="756"/>
                    <a:pt x="1333" y="727"/>
                  </a:cubicBezTo>
                  <a:cubicBezTo>
                    <a:pt x="1356" y="725"/>
                    <a:pt x="1378" y="724"/>
                    <a:pt x="1401" y="724"/>
                  </a:cubicBezTo>
                  <a:cubicBezTo>
                    <a:pt x="1544" y="724"/>
                    <a:pt x="1683" y="758"/>
                    <a:pt x="1830" y="758"/>
                  </a:cubicBezTo>
                  <a:cubicBezTo>
                    <a:pt x="1901" y="758"/>
                    <a:pt x="1973" y="750"/>
                    <a:pt x="2050" y="727"/>
                  </a:cubicBezTo>
                  <a:cubicBezTo>
                    <a:pt x="2229" y="608"/>
                    <a:pt x="2368" y="468"/>
                    <a:pt x="2428" y="269"/>
                  </a:cubicBezTo>
                  <a:lnTo>
                    <a:pt x="2428" y="90"/>
                  </a:lnTo>
                  <a:cubicBezTo>
                    <a:pt x="2159" y="31"/>
                    <a:pt x="1900" y="1"/>
                    <a:pt x="1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852;p9">
              <a:extLst>
                <a:ext uri="{FF2B5EF4-FFF2-40B4-BE49-F238E27FC236}">
                  <a16:creationId xmlns:a16="http://schemas.microsoft.com/office/drawing/2014/main" id="{6B42B811-15E5-4A7B-AD1D-E4B40CF4182B}"/>
                </a:ext>
              </a:extLst>
            </p:cNvPr>
            <p:cNvSpPr/>
            <p:nvPr/>
          </p:nvSpPr>
          <p:spPr>
            <a:xfrm>
              <a:off x="6472375" y="2824675"/>
              <a:ext cx="29375" cy="42275"/>
            </a:xfrm>
            <a:custGeom>
              <a:avLst/>
              <a:gdLst/>
              <a:ahLst/>
              <a:cxnLst/>
              <a:rect l="l" t="t" r="r" b="b"/>
              <a:pathLst>
                <a:path w="1175" h="1691" extrusionOk="0">
                  <a:moveTo>
                    <a:pt x="558" y="0"/>
                  </a:moveTo>
                  <a:cubicBezTo>
                    <a:pt x="498" y="259"/>
                    <a:pt x="1" y="139"/>
                    <a:pt x="160" y="378"/>
                  </a:cubicBezTo>
                  <a:cubicBezTo>
                    <a:pt x="418" y="796"/>
                    <a:pt x="379" y="1353"/>
                    <a:pt x="776" y="1691"/>
                  </a:cubicBezTo>
                  <a:cubicBezTo>
                    <a:pt x="975" y="1472"/>
                    <a:pt x="1095" y="1194"/>
                    <a:pt x="1174" y="915"/>
                  </a:cubicBezTo>
                  <a:cubicBezTo>
                    <a:pt x="1075" y="557"/>
                    <a:pt x="856" y="259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853;p9">
              <a:extLst>
                <a:ext uri="{FF2B5EF4-FFF2-40B4-BE49-F238E27FC236}">
                  <a16:creationId xmlns:a16="http://schemas.microsoft.com/office/drawing/2014/main" id="{B85C4CC4-81ED-4F67-A02C-C694D5B4364C}"/>
                </a:ext>
              </a:extLst>
            </p:cNvPr>
            <p:cNvSpPr/>
            <p:nvPr/>
          </p:nvSpPr>
          <p:spPr>
            <a:xfrm>
              <a:off x="6436000" y="2792950"/>
              <a:ext cx="31425" cy="26525"/>
            </a:xfrm>
            <a:custGeom>
              <a:avLst/>
              <a:gdLst/>
              <a:ahLst/>
              <a:cxnLst/>
              <a:rect l="l" t="t" r="r" b="b"/>
              <a:pathLst>
                <a:path w="1257" h="1061" extrusionOk="0">
                  <a:moveTo>
                    <a:pt x="336" y="0"/>
                  </a:moveTo>
                  <a:cubicBezTo>
                    <a:pt x="42" y="0"/>
                    <a:pt x="1" y="256"/>
                    <a:pt x="123" y="652"/>
                  </a:cubicBezTo>
                  <a:cubicBezTo>
                    <a:pt x="210" y="880"/>
                    <a:pt x="313" y="1061"/>
                    <a:pt x="553" y="1061"/>
                  </a:cubicBezTo>
                  <a:cubicBezTo>
                    <a:pt x="586" y="1061"/>
                    <a:pt x="621" y="1057"/>
                    <a:pt x="660" y="1050"/>
                  </a:cubicBezTo>
                  <a:lnTo>
                    <a:pt x="839" y="1050"/>
                  </a:lnTo>
                  <a:cubicBezTo>
                    <a:pt x="901" y="896"/>
                    <a:pt x="986" y="837"/>
                    <a:pt x="1114" y="837"/>
                  </a:cubicBezTo>
                  <a:cubicBezTo>
                    <a:pt x="1151" y="837"/>
                    <a:pt x="1192" y="842"/>
                    <a:pt x="1237" y="851"/>
                  </a:cubicBezTo>
                  <a:cubicBezTo>
                    <a:pt x="1237" y="772"/>
                    <a:pt x="1257" y="692"/>
                    <a:pt x="1257" y="633"/>
                  </a:cubicBezTo>
                  <a:cubicBezTo>
                    <a:pt x="1117" y="434"/>
                    <a:pt x="938" y="195"/>
                    <a:pt x="680" y="76"/>
                  </a:cubicBezTo>
                  <a:cubicBezTo>
                    <a:pt x="540" y="24"/>
                    <a:pt x="426" y="0"/>
                    <a:pt x="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854;p9">
              <a:extLst>
                <a:ext uri="{FF2B5EF4-FFF2-40B4-BE49-F238E27FC236}">
                  <a16:creationId xmlns:a16="http://schemas.microsoft.com/office/drawing/2014/main" id="{22E858D0-4488-4782-B489-CB87A7F00E6E}"/>
                </a:ext>
              </a:extLst>
            </p:cNvPr>
            <p:cNvSpPr/>
            <p:nvPr/>
          </p:nvSpPr>
          <p:spPr>
            <a:xfrm>
              <a:off x="6405250" y="2780000"/>
              <a:ext cx="47750" cy="31550"/>
            </a:xfrm>
            <a:custGeom>
              <a:avLst/>
              <a:gdLst/>
              <a:ahLst/>
              <a:cxnLst/>
              <a:rect l="l" t="t" r="r" b="b"/>
              <a:pathLst>
                <a:path w="1910" h="1262" extrusionOk="0">
                  <a:moveTo>
                    <a:pt x="120" y="0"/>
                  </a:moveTo>
                  <a:cubicBezTo>
                    <a:pt x="87" y="0"/>
                    <a:pt x="53" y="12"/>
                    <a:pt x="20" y="37"/>
                  </a:cubicBezTo>
                  <a:cubicBezTo>
                    <a:pt x="0" y="96"/>
                    <a:pt x="0" y="176"/>
                    <a:pt x="20" y="255"/>
                  </a:cubicBezTo>
                  <a:cubicBezTo>
                    <a:pt x="179" y="434"/>
                    <a:pt x="438" y="434"/>
                    <a:pt x="617" y="594"/>
                  </a:cubicBezTo>
                  <a:cubicBezTo>
                    <a:pt x="816" y="832"/>
                    <a:pt x="1015" y="1091"/>
                    <a:pt x="1293" y="1250"/>
                  </a:cubicBezTo>
                  <a:cubicBezTo>
                    <a:pt x="1322" y="1257"/>
                    <a:pt x="1351" y="1262"/>
                    <a:pt x="1379" y="1262"/>
                  </a:cubicBezTo>
                  <a:cubicBezTo>
                    <a:pt x="1428" y="1262"/>
                    <a:pt x="1474" y="1248"/>
                    <a:pt x="1512" y="1210"/>
                  </a:cubicBezTo>
                  <a:cubicBezTo>
                    <a:pt x="1494" y="962"/>
                    <a:pt x="1381" y="618"/>
                    <a:pt x="1754" y="618"/>
                  </a:cubicBezTo>
                  <a:cubicBezTo>
                    <a:pt x="1798" y="618"/>
                    <a:pt x="1850" y="623"/>
                    <a:pt x="1910" y="633"/>
                  </a:cubicBezTo>
                  <a:cubicBezTo>
                    <a:pt x="1386" y="465"/>
                    <a:pt x="933" y="51"/>
                    <a:pt x="369" y="51"/>
                  </a:cubicBezTo>
                  <a:cubicBezTo>
                    <a:pt x="333" y="51"/>
                    <a:pt x="296" y="53"/>
                    <a:pt x="259" y="56"/>
                  </a:cubicBezTo>
                  <a:cubicBezTo>
                    <a:pt x="212" y="22"/>
                    <a:pt x="166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855;p9">
              <a:extLst>
                <a:ext uri="{FF2B5EF4-FFF2-40B4-BE49-F238E27FC236}">
                  <a16:creationId xmlns:a16="http://schemas.microsoft.com/office/drawing/2014/main" id="{591EF584-6494-4A60-9882-5B5949338628}"/>
                </a:ext>
              </a:extLst>
            </p:cNvPr>
            <p:cNvSpPr/>
            <p:nvPr/>
          </p:nvSpPr>
          <p:spPr>
            <a:xfrm>
              <a:off x="6713575" y="3020100"/>
              <a:ext cx="29375" cy="49275"/>
            </a:xfrm>
            <a:custGeom>
              <a:avLst/>
              <a:gdLst/>
              <a:ahLst/>
              <a:cxnLst/>
              <a:rect l="l" t="t" r="r" b="b"/>
              <a:pathLst>
                <a:path w="1175" h="1971" extrusionOk="0">
                  <a:moveTo>
                    <a:pt x="458" y="1"/>
                  </a:moveTo>
                  <a:cubicBezTo>
                    <a:pt x="418" y="21"/>
                    <a:pt x="398" y="41"/>
                    <a:pt x="319" y="80"/>
                  </a:cubicBezTo>
                  <a:cubicBezTo>
                    <a:pt x="219" y="279"/>
                    <a:pt x="180" y="498"/>
                    <a:pt x="60" y="697"/>
                  </a:cubicBezTo>
                  <a:cubicBezTo>
                    <a:pt x="1" y="817"/>
                    <a:pt x="20" y="936"/>
                    <a:pt x="100" y="1035"/>
                  </a:cubicBezTo>
                  <a:cubicBezTo>
                    <a:pt x="498" y="1274"/>
                    <a:pt x="518" y="1791"/>
                    <a:pt x="955" y="1970"/>
                  </a:cubicBezTo>
                  <a:cubicBezTo>
                    <a:pt x="1154" y="1891"/>
                    <a:pt x="1055" y="1672"/>
                    <a:pt x="1174" y="1533"/>
                  </a:cubicBezTo>
                  <a:cubicBezTo>
                    <a:pt x="1075" y="1214"/>
                    <a:pt x="1055" y="836"/>
                    <a:pt x="756" y="618"/>
                  </a:cubicBezTo>
                  <a:cubicBezTo>
                    <a:pt x="558" y="439"/>
                    <a:pt x="677" y="200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856;p9">
              <a:extLst>
                <a:ext uri="{FF2B5EF4-FFF2-40B4-BE49-F238E27FC236}">
                  <a16:creationId xmlns:a16="http://schemas.microsoft.com/office/drawing/2014/main" id="{83BE2E92-B6CC-48D0-9304-CE628440CBE6}"/>
                </a:ext>
              </a:extLst>
            </p:cNvPr>
            <p:cNvSpPr/>
            <p:nvPr/>
          </p:nvSpPr>
          <p:spPr>
            <a:xfrm>
              <a:off x="6388325" y="2727600"/>
              <a:ext cx="26875" cy="29950"/>
            </a:xfrm>
            <a:custGeom>
              <a:avLst/>
              <a:gdLst/>
              <a:ahLst/>
              <a:cxnLst/>
              <a:rect l="l" t="t" r="r" b="b"/>
              <a:pathLst>
                <a:path w="1075" h="1198" extrusionOk="0">
                  <a:moveTo>
                    <a:pt x="449" y="1"/>
                  </a:moveTo>
                  <a:cubicBezTo>
                    <a:pt x="307" y="1"/>
                    <a:pt x="168" y="78"/>
                    <a:pt x="60" y="203"/>
                  </a:cubicBezTo>
                  <a:cubicBezTo>
                    <a:pt x="40" y="283"/>
                    <a:pt x="1" y="362"/>
                    <a:pt x="1" y="462"/>
                  </a:cubicBezTo>
                  <a:cubicBezTo>
                    <a:pt x="40" y="641"/>
                    <a:pt x="140" y="760"/>
                    <a:pt x="259" y="879"/>
                  </a:cubicBezTo>
                  <a:cubicBezTo>
                    <a:pt x="430" y="965"/>
                    <a:pt x="528" y="1198"/>
                    <a:pt x="742" y="1198"/>
                  </a:cubicBezTo>
                  <a:cubicBezTo>
                    <a:pt x="777" y="1198"/>
                    <a:pt x="814" y="1192"/>
                    <a:pt x="856" y="1178"/>
                  </a:cubicBezTo>
                  <a:cubicBezTo>
                    <a:pt x="936" y="999"/>
                    <a:pt x="995" y="800"/>
                    <a:pt x="1075" y="641"/>
                  </a:cubicBezTo>
                  <a:cubicBezTo>
                    <a:pt x="1055" y="283"/>
                    <a:pt x="836" y="84"/>
                    <a:pt x="498" y="4"/>
                  </a:cubicBezTo>
                  <a:cubicBezTo>
                    <a:pt x="482" y="2"/>
                    <a:pt x="466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857;p9">
              <a:extLst>
                <a:ext uri="{FF2B5EF4-FFF2-40B4-BE49-F238E27FC236}">
                  <a16:creationId xmlns:a16="http://schemas.microsoft.com/office/drawing/2014/main" id="{96F70512-0D3C-4F62-8C24-278B3D1835BE}"/>
                </a:ext>
              </a:extLst>
            </p:cNvPr>
            <p:cNvSpPr/>
            <p:nvPr/>
          </p:nvSpPr>
          <p:spPr>
            <a:xfrm>
              <a:off x="6400775" y="2714250"/>
              <a:ext cx="24375" cy="29375"/>
            </a:xfrm>
            <a:custGeom>
              <a:avLst/>
              <a:gdLst/>
              <a:ahLst/>
              <a:cxnLst/>
              <a:rect l="l" t="t" r="r" b="b"/>
              <a:pathLst>
                <a:path w="975" h="1175" extrusionOk="0">
                  <a:moveTo>
                    <a:pt x="756" y="1"/>
                  </a:moveTo>
                  <a:cubicBezTo>
                    <a:pt x="696" y="41"/>
                    <a:pt x="637" y="120"/>
                    <a:pt x="577" y="200"/>
                  </a:cubicBezTo>
                  <a:cubicBezTo>
                    <a:pt x="398" y="339"/>
                    <a:pt x="159" y="279"/>
                    <a:pt x="40" y="478"/>
                  </a:cubicBezTo>
                  <a:cubicBezTo>
                    <a:pt x="40" y="518"/>
                    <a:pt x="0" y="538"/>
                    <a:pt x="0" y="598"/>
                  </a:cubicBezTo>
                  <a:cubicBezTo>
                    <a:pt x="179" y="797"/>
                    <a:pt x="378" y="976"/>
                    <a:pt x="577" y="1175"/>
                  </a:cubicBezTo>
                  <a:cubicBezTo>
                    <a:pt x="796" y="896"/>
                    <a:pt x="855" y="538"/>
                    <a:pt x="975" y="220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858;p9">
              <a:extLst>
                <a:ext uri="{FF2B5EF4-FFF2-40B4-BE49-F238E27FC236}">
                  <a16:creationId xmlns:a16="http://schemas.microsoft.com/office/drawing/2014/main" id="{5463B99F-066F-495B-9E65-5207B470FACB}"/>
                </a:ext>
              </a:extLst>
            </p:cNvPr>
            <p:cNvSpPr/>
            <p:nvPr/>
          </p:nvSpPr>
          <p:spPr>
            <a:xfrm>
              <a:off x="6488800" y="2853325"/>
              <a:ext cx="19900" cy="42975"/>
            </a:xfrm>
            <a:custGeom>
              <a:avLst/>
              <a:gdLst/>
              <a:ahLst/>
              <a:cxnLst/>
              <a:rect l="l" t="t" r="r" b="b"/>
              <a:pathLst>
                <a:path w="796" h="1719" extrusionOk="0">
                  <a:moveTo>
                    <a:pt x="567" y="1"/>
                  </a:moveTo>
                  <a:cubicBezTo>
                    <a:pt x="251" y="1"/>
                    <a:pt x="317" y="305"/>
                    <a:pt x="298" y="525"/>
                  </a:cubicBezTo>
                  <a:cubicBezTo>
                    <a:pt x="497" y="804"/>
                    <a:pt x="139" y="684"/>
                    <a:pt x="99" y="784"/>
                  </a:cubicBezTo>
                  <a:cubicBezTo>
                    <a:pt x="20" y="983"/>
                    <a:pt x="358" y="1042"/>
                    <a:pt x="219" y="1241"/>
                  </a:cubicBezTo>
                  <a:cubicBezTo>
                    <a:pt x="159" y="1321"/>
                    <a:pt x="139" y="1420"/>
                    <a:pt x="99" y="1500"/>
                  </a:cubicBezTo>
                  <a:cubicBezTo>
                    <a:pt x="20" y="1540"/>
                    <a:pt x="0" y="1599"/>
                    <a:pt x="99" y="1679"/>
                  </a:cubicBezTo>
                  <a:cubicBezTo>
                    <a:pt x="119" y="1699"/>
                    <a:pt x="139" y="1699"/>
                    <a:pt x="199" y="1719"/>
                  </a:cubicBezTo>
                  <a:cubicBezTo>
                    <a:pt x="656" y="1241"/>
                    <a:pt x="796" y="644"/>
                    <a:pt x="656" y="8"/>
                  </a:cubicBezTo>
                  <a:cubicBezTo>
                    <a:pt x="624" y="3"/>
                    <a:pt x="594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859;p9">
              <a:extLst>
                <a:ext uri="{FF2B5EF4-FFF2-40B4-BE49-F238E27FC236}">
                  <a16:creationId xmlns:a16="http://schemas.microsoft.com/office/drawing/2014/main" id="{12370E0D-7FF6-4190-A39B-6BFAA6A718E2}"/>
                </a:ext>
              </a:extLst>
            </p:cNvPr>
            <p:cNvSpPr/>
            <p:nvPr/>
          </p:nvSpPr>
          <p:spPr>
            <a:xfrm>
              <a:off x="6515650" y="2904550"/>
              <a:ext cx="42775" cy="11150"/>
            </a:xfrm>
            <a:custGeom>
              <a:avLst/>
              <a:gdLst/>
              <a:ahLst/>
              <a:cxnLst/>
              <a:rect l="l" t="t" r="r" b="b"/>
              <a:pathLst>
                <a:path w="1711" h="446" extrusionOk="0">
                  <a:moveTo>
                    <a:pt x="953" y="0"/>
                  </a:moveTo>
                  <a:cubicBezTo>
                    <a:pt x="747" y="0"/>
                    <a:pt x="528" y="20"/>
                    <a:pt x="293" y="20"/>
                  </a:cubicBezTo>
                  <a:cubicBezTo>
                    <a:pt x="198" y="20"/>
                    <a:pt x="101" y="17"/>
                    <a:pt x="0" y="8"/>
                  </a:cubicBezTo>
                  <a:lnTo>
                    <a:pt x="0" y="8"/>
                  </a:lnTo>
                  <a:cubicBezTo>
                    <a:pt x="478" y="445"/>
                    <a:pt x="876" y="386"/>
                    <a:pt x="1273" y="426"/>
                  </a:cubicBezTo>
                  <a:cubicBezTo>
                    <a:pt x="1373" y="247"/>
                    <a:pt x="1552" y="247"/>
                    <a:pt x="1711" y="187"/>
                  </a:cubicBezTo>
                  <a:cubicBezTo>
                    <a:pt x="1471" y="34"/>
                    <a:pt x="1223" y="0"/>
                    <a:pt x="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860;p9">
              <a:extLst>
                <a:ext uri="{FF2B5EF4-FFF2-40B4-BE49-F238E27FC236}">
                  <a16:creationId xmlns:a16="http://schemas.microsoft.com/office/drawing/2014/main" id="{0EF3123D-F805-4530-AFCC-5245AC344F9C}"/>
                </a:ext>
              </a:extLst>
            </p:cNvPr>
            <p:cNvSpPr/>
            <p:nvPr/>
          </p:nvSpPr>
          <p:spPr>
            <a:xfrm>
              <a:off x="6393300" y="2748475"/>
              <a:ext cx="18925" cy="32950"/>
            </a:xfrm>
            <a:custGeom>
              <a:avLst/>
              <a:gdLst/>
              <a:ahLst/>
              <a:cxnLst/>
              <a:rect l="l" t="t" r="r" b="b"/>
              <a:pathLst>
                <a:path w="757" h="1318" extrusionOk="0">
                  <a:moveTo>
                    <a:pt x="189" y="1"/>
                  </a:moveTo>
                  <a:cubicBezTo>
                    <a:pt x="173" y="1"/>
                    <a:pt x="157" y="2"/>
                    <a:pt x="140" y="4"/>
                  </a:cubicBezTo>
                  <a:cubicBezTo>
                    <a:pt x="100" y="24"/>
                    <a:pt x="60" y="44"/>
                    <a:pt x="40" y="44"/>
                  </a:cubicBezTo>
                  <a:cubicBezTo>
                    <a:pt x="1" y="124"/>
                    <a:pt x="1" y="203"/>
                    <a:pt x="40" y="263"/>
                  </a:cubicBezTo>
                  <a:cubicBezTo>
                    <a:pt x="60" y="422"/>
                    <a:pt x="80" y="601"/>
                    <a:pt x="80" y="741"/>
                  </a:cubicBezTo>
                  <a:cubicBezTo>
                    <a:pt x="140" y="999"/>
                    <a:pt x="80" y="1298"/>
                    <a:pt x="458" y="1317"/>
                  </a:cubicBezTo>
                  <a:cubicBezTo>
                    <a:pt x="538" y="1317"/>
                    <a:pt x="637" y="1298"/>
                    <a:pt x="697" y="1298"/>
                  </a:cubicBezTo>
                  <a:cubicBezTo>
                    <a:pt x="398" y="999"/>
                    <a:pt x="757" y="661"/>
                    <a:pt x="657" y="343"/>
                  </a:cubicBezTo>
                  <a:cubicBezTo>
                    <a:pt x="490" y="250"/>
                    <a:pt x="40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861;p9">
              <a:extLst>
                <a:ext uri="{FF2B5EF4-FFF2-40B4-BE49-F238E27FC236}">
                  <a16:creationId xmlns:a16="http://schemas.microsoft.com/office/drawing/2014/main" id="{29795013-81D1-49BE-882F-EE87935693BD}"/>
                </a:ext>
              </a:extLst>
            </p:cNvPr>
            <p:cNvSpPr/>
            <p:nvPr/>
          </p:nvSpPr>
          <p:spPr>
            <a:xfrm>
              <a:off x="6653400" y="2923575"/>
              <a:ext cx="51750" cy="6000"/>
            </a:xfrm>
            <a:custGeom>
              <a:avLst/>
              <a:gdLst/>
              <a:ahLst/>
              <a:cxnLst/>
              <a:rect l="l" t="t" r="r" b="b"/>
              <a:pathLst>
                <a:path w="2070" h="240" extrusionOk="0">
                  <a:moveTo>
                    <a:pt x="492" y="1"/>
                  </a:moveTo>
                  <a:cubicBezTo>
                    <a:pt x="328" y="1"/>
                    <a:pt x="164" y="3"/>
                    <a:pt x="1" y="3"/>
                  </a:cubicBezTo>
                  <a:cubicBezTo>
                    <a:pt x="310" y="196"/>
                    <a:pt x="643" y="239"/>
                    <a:pt x="983" y="239"/>
                  </a:cubicBezTo>
                  <a:cubicBezTo>
                    <a:pt x="1256" y="239"/>
                    <a:pt x="1534" y="211"/>
                    <a:pt x="1808" y="211"/>
                  </a:cubicBezTo>
                  <a:cubicBezTo>
                    <a:pt x="1896" y="211"/>
                    <a:pt x="1983" y="214"/>
                    <a:pt x="2069" y="222"/>
                  </a:cubicBezTo>
                  <a:cubicBezTo>
                    <a:pt x="1552" y="24"/>
                    <a:pt x="1023" y="1"/>
                    <a:pt x="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62;p9">
              <a:extLst>
                <a:ext uri="{FF2B5EF4-FFF2-40B4-BE49-F238E27FC236}">
                  <a16:creationId xmlns:a16="http://schemas.microsoft.com/office/drawing/2014/main" id="{C04C249B-9FB4-4AA7-9497-0127464224F6}"/>
                </a:ext>
              </a:extLst>
            </p:cNvPr>
            <p:cNvSpPr/>
            <p:nvPr/>
          </p:nvSpPr>
          <p:spPr>
            <a:xfrm>
              <a:off x="6633000" y="2933075"/>
              <a:ext cx="22425" cy="10975"/>
            </a:xfrm>
            <a:custGeom>
              <a:avLst/>
              <a:gdLst/>
              <a:ahLst/>
              <a:cxnLst/>
              <a:rect l="l" t="t" r="r" b="b"/>
              <a:pathLst>
                <a:path w="897" h="439" extrusionOk="0">
                  <a:moveTo>
                    <a:pt x="403" y="15"/>
                  </a:moveTo>
                  <a:cubicBezTo>
                    <a:pt x="334" y="15"/>
                    <a:pt x="279" y="40"/>
                    <a:pt x="200" y="40"/>
                  </a:cubicBezTo>
                  <a:cubicBezTo>
                    <a:pt x="140" y="140"/>
                    <a:pt x="61" y="279"/>
                    <a:pt x="1" y="379"/>
                  </a:cubicBezTo>
                  <a:cubicBezTo>
                    <a:pt x="140" y="399"/>
                    <a:pt x="299" y="399"/>
                    <a:pt x="439" y="418"/>
                  </a:cubicBezTo>
                  <a:cubicBezTo>
                    <a:pt x="618" y="399"/>
                    <a:pt x="856" y="438"/>
                    <a:pt x="896" y="239"/>
                  </a:cubicBezTo>
                  <a:cubicBezTo>
                    <a:pt x="896" y="1"/>
                    <a:pt x="637" y="40"/>
                    <a:pt x="458" y="21"/>
                  </a:cubicBezTo>
                  <a:cubicBezTo>
                    <a:pt x="439" y="17"/>
                    <a:pt x="420" y="15"/>
                    <a:pt x="403" y="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863;p9">
              <a:extLst>
                <a:ext uri="{FF2B5EF4-FFF2-40B4-BE49-F238E27FC236}">
                  <a16:creationId xmlns:a16="http://schemas.microsoft.com/office/drawing/2014/main" id="{B5C8FAFC-7A12-4803-9F3A-D2FA5515AAFB}"/>
                </a:ext>
              </a:extLst>
            </p:cNvPr>
            <p:cNvSpPr/>
            <p:nvPr/>
          </p:nvSpPr>
          <p:spPr>
            <a:xfrm>
              <a:off x="6566875" y="2948500"/>
              <a:ext cx="42775" cy="5125"/>
            </a:xfrm>
            <a:custGeom>
              <a:avLst/>
              <a:gdLst/>
              <a:ahLst/>
              <a:cxnLst/>
              <a:rect l="l" t="t" r="r" b="b"/>
              <a:pathLst>
                <a:path w="1711" h="205" extrusionOk="0">
                  <a:moveTo>
                    <a:pt x="1711" y="0"/>
                  </a:moveTo>
                  <a:cubicBezTo>
                    <a:pt x="1154" y="0"/>
                    <a:pt x="597" y="20"/>
                    <a:pt x="20" y="20"/>
                  </a:cubicBezTo>
                  <a:cubicBezTo>
                    <a:pt x="20" y="80"/>
                    <a:pt x="20" y="120"/>
                    <a:pt x="0" y="179"/>
                  </a:cubicBezTo>
                  <a:cubicBezTo>
                    <a:pt x="80" y="168"/>
                    <a:pt x="160" y="164"/>
                    <a:pt x="241" y="164"/>
                  </a:cubicBezTo>
                  <a:cubicBezTo>
                    <a:pt x="493" y="164"/>
                    <a:pt x="748" y="204"/>
                    <a:pt x="996" y="204"/>
                  </a:cubicBezTo>
                  <a:cubicBezTo>
                    <a:pt x="1245" y="204"/>
                    <a:pt x="1487" y="164"/>
                    <a:pt x="1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864;p9">
              <a:extLst>
                <a:ext uri="{FF2B5EF4-FFF2-40B4-BE49-F238E27FC236}">
                  <a16:creationId xmlns:a16="http://schemas.microsoft.com/office/drawing/2014/main" id="{5CEA32DD-0EAF-4231-A040-A9EF03284FB9}"/>
                </a:ext>
              </a:extLst>
            </p:cNvPr>
            <p:cNvSpPr/>
            <p:nvPr/>
          </p:nvSpPr>
          <p:spPr>
            <a:xfrm>
              <a:off x="5992975" y="2970375"/>
              <a:ext cx="31850" cy="16925"/>
            </a:xfrm>
            <a:custGeom>
              <a:avLst/>
              <a:gdLst/>
              <a:ahLst/>
              <a:cxnLst/>
              <a:rect l="l" t="t" r="r" b="b"/>
              <a:pathLst>
                <a:path w="1274" h="677" extrusionOk="0">
                  <a:moveTo>
                    <a:pt x="712" y="1"/>
                  </a:moveTo>
                  <a:cubicBezTo>
                    <a:pt x="681" y="1"/>
                    <a:pt x="643" y="7"/>
                    <a:pt x="597" y="21"/>
                  </a:cubicBezTo>
                  <a:cubicBezTo>
                    <a:pt x="458" y="40"/>
                    <a:pt x="298" y="100"/>
                    <a:pt x="159" y="200"/>
                  </a:cubicBezTo>
                  <a:cubicBezTo>
                    <a:pt x="60" y="299"/>
                    <a:pt x="0" y="399"/>
                    <a:pt x="60" y="518"/>
                  </a:cubicBezTo>
                  <a:cubicBezTo>
                    <a:pt x="110" y="582"/>
                    <a:pt x="175" y="598"/>
                    <a:pt x="246" y="598"/>
                  </a:cubicBezTo>
                  <a:cubicBezTo>
                    <a:pt x="314" y="598"/>
                    <a:pt x="387" y="584"/>
                    <a:pt x="457" y="584"/>
                  </a:cubicBezTo>
                  <a:cubicBezTo>
                    <a:pt x="521" y="584"/>
                    <a:pt x="582" y="595"/>
                    <a:pt x="637" y="637"/>
                  </a:cubicBezTo>
                  <a:cubicBezTo>
                    <a:pt x="776" y="637"/>
                    <a:pt x="895" y="677"/>
                    <a:pt x="1034" y="677"/>
                  </a:cubicBezTo>
                  <a:cubicBezTo>
                    <a:pt x="1134" y="597"/>
                    <a:pt x="1194" y="538"/>
                    <a:pt x="1273" y="498"/>
                  </a:cubicBezTo>
                  <a:cubicBezTo>
                    <a:pt x="1034" y="438"/>
                    <a:pt x="855" y="339"/>
                    <a:pt x="855" y="80"/>
                  </a:cubicBezTo>
                  <a:cubicBezTo>
                    <a:pt x="816" y="27"/>
                    <a:pt x="776" y="1"/>
                    <a:pt x="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865;p9">
              <a:extLst>
                <a:ext uri="{FF2B5EF4-FFF2-40B4-BE49-F238E27FC236}">
                  <a16:creationId xmlns:a16="http://schemas.microsoft.com/office/drawing/2014/main" id="{8FA649C7-2807-4E5D-832C-D5348B354FF5}"/>
                </a:ext>
              </a:extLst>
            </p:cNvPr>
            <p:cNvSpPr/>
            <p:nvPr/>
          </p:nvSpPr>
          <p:spPr>
            <a:xfrm>
              <a:off x="6490275" y="2848050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458" y="0"/>
                  </a:moveTo>
                  <a:cubicBezTo>
                    <a:pt x="100" y="119"/>
                    <a:pt x="1" y="398"/>
                    <a:pt x="60" y="736"/>
                  </a:cubicBezTo>
                  <a:lnTo>
                    <a:pt x="200" y="736"/>
                  </a:lnTo>
                  <a:lnTo>
                    <a:pt x="578" y="219"/>
                  </a:lnTo>
                  <a:cubicBezTo>
                    <a:pt x="578" y="119"/>
                    <a:pt x="55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866;p9">
              <a:extLst>
                <a:ext uri="{FF2B5EF4-FFF2-40B4-BE49-F238E27FC236}">
                  <a16:creationId xmlns:a16="http://schemas.microsoft.com/office/drawing/2014/main" id="{A20F5E7C-A2BE-47CB-8E11-EE1D5D97853F}"/>
                </a:ext>
              </a:extLst>
            </p:cNvPr>
            <p:cNvSpPr/>
            <p:nvPr/>
          </p:nvSpPr>
          <p:spPr>
            <a:xfrm>
              <a:off x="6291350" y="2980425"/>
              <a:ext cx="23900" cy="7700"/>
            </a:xfrm>
            <a:custGeom>
              <a:avLst/>
              <a:gdLst/>
              <a:ahLst/>
              <a:cxnLst/>
              <a:rect l="l" t="t" r="r" b="b"/>
              <a:pathLst>
                <a:path w="956" h="308" extrusionOk="0">
                  <a:moveTo>
                    <a:pt x="429" y="0"/>
                  </a:moveTo>
                  <a:cubicBezTo>
                    <a:pt x="283" y="0"/>
                    <a:pt x="142" y="17"/>
                    <a:pt x="1" y="76"/>
                  </a:cubicBezTo>
                  <a:cubicBezTo>
                    <a:pt x="160" y="275"/>
                    <a:pt x="379" y="215"/>
                    <a:pt x="578" y="235"/>
                  </a:cubicBezTo>
                  <a:cubicBezTo>
                    <a:pt x="634" y="283"/>
                    <a:pt x="696" y="308"/>
                    <a:pt x="758" y="308"/>
                  </a:cubicBezTo>
                  <a:cubicBezTo>
                    <a:pt x="825" y="308"/>
                    <a:pt x="893" y="278"/>
                    <a:pt x="955" y="215"/>
                  </a:cubicBezTo>
                  <a:cubicBezTo>
                    <a:pt x="876" y="136"/>
                    <a:pt x="796" y="96"/>
                    <a:pt x="737" y="16"/>
                  </a:cubicBezTo>
                  <a:cubicBezTo>
                    <a:pt x="631" y="8"/>
                    <a:pt x="529" y="0"/>
                    <a:pt x="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867;p9">
              <a:extLst>
                <a:ext uri="{FF2B5EF4-FFF2-40B4-BE49-F238E27FC236}">
                  <a16:creationId xmlns:a16="http://schemas.microsoft.com/office/drawing/2014/main" id="{A1FCC708-708B-49D0-BCAC-40F7018AB308}"/>
                </a:ext>
              </a:extLst>
            </p:cNvPr>
            <p:cNvSpPr/>
            <p:nvPr/>
          </p:nvSpPr>
          <p:spPr>
            <a:xfrm>
              <a:off x="6407225" y="2557100"/>
              <a:ext cx="13450" cy="18925"/>
            </a:xfrm>
            <a:custGeom>
              <a:avLst/>
              <a:gdLst/>
              <a:ahLst/>
              <a:cxnLst/>
              <a:rect l="l" t="t" r="r" b="b"/>
              <a:pathLst>
                <a:path w="538" h="75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339"/>
                    <a:pt x="299" y="538"/>
                    <a:pt x="498" y="757"/>
                  </a:cubicBezTo>
                  <a:cubicBezTo>
                    <a:pt x="538" y="498"/>
                    <a:pt x="438" y="2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868;p9">
              <a:extLst>
                <a:ext uri="{FF2B5EF4-FFF2-40B4-BE49-F238E27FC236}">
                  <a16:creationId xmlns:a16="http://schemas.microsoft.com/office/drawing/2014/main" id="{8416E685-0E65-4E28-B9B7-2E994B9C63CF}"/>
                </a:ext>
              </a:extLst>
            </p:cNvPr>
            <p:cNvSpPr/>
            <p:nvPr/>
          </p:nvSpPr>
          <p:spPr>
            <a:xfrm>
              <a:off x="6686725" y="3301150"/>
              <a:ext cx="19425" cy="5700"/>
            </a:xfrm>
            <a:custGeom>
              <a:avLst/>
              <a:gdLst/>
              <a:ahLst/>
              <a:cxnLst/>
              <a:rect l="l" t="t" r="r" b="b"/>
              <a:pathLst>
                <a:path w="777" h="228" extrusionOk="0">
                  <a:moveTo>
                    <a:pt x="426" y="1"/>
                  </a:moveTo>
                  <a:cubicBezTo>
                    <a:pt x="266" y="1"/>
                    <a:pt x="116" y="35"/>
                    <a:pt x="0" y="197"/>
                  </a:cubicBezTo>
                  <a:cubicBezTo>
                    <a:pt x="130" y="197"/>
                    <a:pt x="265" y="228"/>
                    <a:pt x="391" y="228"/>
                  </a:cubicBezTo>
                  <a:cubicBezTo>
                    <a:pt x="536" y="228"/>
                    <a:pt x="670" y="188"/>
                    <a:pt x="776" y="18"/>
                  </a:cubicBezTo>
                  <a:cubicBezTo>
                    <a:pt x="660" y="18"/>
                    <a:pt x="541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869;p9">
              <a:extLst>
                <a:ext uri="{FF2B5EF4-FFF2-40B4-BE49-F238E27FC236}">
                  <a16:creationId xmlns:a16="http://schemas.microsoft.com/office/drawing/2014/main" id="{9AC1CF06-2B58-4C28-91E7-A31797FF90F2}"/>
                </a:ext>
              </a:extLst>
            </p:cNvPr>
            <p:cNvSpPr/>
            <p:nvPr/>
          </p:nvSpPr>
          <p:spPr>
            <a:xfrm>
              <a:off x="6737950" y="3057900"/>
              <a:ext cx="10950" cy="15250"/>
            </a:xfrm>
            <a:custGeom>
              <a:avLst/>
              <a:gdLst/>
              <a:ahLst/>
              <a:cxnLst/>
              <a:rect l="l" t="t" r="r" b="b"/>
              <a:pathLst>
                <a:path w="438" h="610" extrusionOk="0">
                  <a:moveTo>
                    <a:pt x="219" y="1"/>
                  </a:moveTo>
                  <a:cubicBezTo>
                    <a:pt x="80" y="100"/>
                    <a:pt x="40" y="279"/>
                    <a:pt x="20" y="419"/>
                  </a:cubicBezTo>
                  <a:cubicBezTo>
                    <a:pt x="0" y="419"/>
                    <a:pt x="0" y="458"/>
                    <a:pt x="20" y="478"/>
                  </a:cubicBezTo>
                  <a:cubicBezTo>
                    <a:pt x="20" y="518"/>
                    <a:pt x="20" y="558"/>
                    <a:pt x="60" y="598"/>
                  </a:cubicBezTo>
                  <a:cubicBezTo>
                    <a:pt x="89" y="605"/>
                    <a:pt x="116" y="609"/>
                    <a:pt x="139" y="609"/>
                  </a:cubicBezTo>
                  <a:cubicBezTo>
                    <a:pt x="181" y="609"/>
                    <a:pt x="214" y="596"/>
                    <a:pt x="239" y="558"/>
                  </a:cubicBezTo>
                  <a:lnTo>
                    <a:pt x="438" y="558"/>
                  </a:lnTo>
                  <a:cubicBezTo>
                    <a:pt x="418" y="498"/>
                    <a:pt x="398" y="419"/>
                    <a:pt x="378" y="379"/>
                  </a:cubicBezTo>
                  <a:cubicBezTo>
                    <a:pt x="319" y="299"/>
                    <a:pt x="279" y="220"/>
                    <a:pt x="239" y="160"/>
                  </a:cubicBezTo>
                  <a:cubicBezTo>
                    <a:pt x="279" y="80"/>
                    <a:pt x="23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870;p9">
              <a:extLst>
                <a:ext uri="{FF2B5EF4-FFF2-40B4-BE49-F238E27FC236}">
                  <a16:creationId xmlns:a16="http://schemas.microsoft.com/office/drawing/2014/main" id="{AA42A673-4049-4D25-909B-D0F2DD1A359D}"/>
                </a:ext>
              </a:extLst>
            </p:cNvPr>
            <p:cNvSpPr/>
            <p:nvPr/>
          </p:nvSpPr>
          <p:spPr>
            <a:xfrm>
              <a:off x="6746400" y="3152900"/>
              <a:ext cx="6975" cy="19900"/>
            </a:xfrm>
            <a:custGeom>
              <a:avLst/>
              <a:gdLst/>
              <a:ahLst/>
              <a:cxnLst/>
              <a:rect l="l" t="t" r="r" b="b"/>
              <a:pathLst>
                <a:path w="279" h="79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0" y="239"/>
                    <a:pt x="100" y="537"/>
                    <a:pt x="100" y="796"/>
                  </a:cubicBezTo>
                  <a:cubicBezTo>
                    <a:pt x="279" y="577"/>
                    <a:pt x="279" y="29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871;p9">
              <a:extLst>
                <a:ext uri="{FF2B5EF4-FFF2-40B4-BE49-F238E27FC236}">
                  <a16:creationId xmlns:a16="http://schemas.microsoft.com/office/drawing/2014/main" id="{3EDF3125-966A-42DF-AF46-28561FE26D17}"/>
                </a:ext>
              </a:extLst>
            </p:cNvPr>
            <p:cNvSpPr/>
            <p:nvPr/>
          </p:nvSpPr>
          <p:spPr>
            <a:xfrm>
              <a:off x="6753850" y="3094700"/>
              <a:ext cx="4000" cy="22900"/>
            </a:xfrm>
            <a:custGeom>
              <a:avLst/>
              <a:gdLst/>
              <a:ahLst/>
              <a:cxnLst/>
              <a:rect l="l" t="t" r="r" b="b"/>
              <a:pathLst>
                <a:path w="160" h="916" extrusionOk="0">
                  <a:moveTo>
                    <a:pt x="1" y="1"/>
                  </a:moveTo>
                  <a:lnTo>
                    <a:pt x="1" y="916"/>
                  </a:lnTo>
                  <a:cubicBezTo>
                    <a:pt x="160" y="598"/>
                    <a:pt x="160" y="29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872;p9">
              <a:extLst>
                <a:ext uri="{FF2B5EF4-FFF2-40B4-BE49-F238E27FC236}">
                  <a16:creationId xmlns:a16="http://schemas.microsoft.com/office/drawing/2014/main" id="{92335751-FE45-4152-BCA8-EB29578F46E0}"/>
                </a:ext>
              </a:extLst>
            </p:cNvPr>
            <p:cNvSpPr/>
            <p:nvPr/>
          </p:nvSpPr>
          <p:spPr>
            <a:xfrm>
              <a:off x="6747900" y="3072325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40" y="1"/>
                  </a:moveTo>
                  <a:cubicBezTo>
                    <a:pt x="40" y="200"/>
                    <a:pt x="0" y="418"/>
                    <a:pt x="219" y="578"/>
                  </a:cubicBezTo>
                  <a:cubicBezTo>
                    <a:pt x="219" y="339"/>
                    <a:pt x="219" y="14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873;p9">
              <a:extLst>
                <a:ext uri="{FF2B5EF4-FFF2-40B4-BE49-F238E27FC236}">
                  <a16:creationId xmlns:a16="http://schemas.microsoft.com/office/drawing/2014/main" id="{0DE876E0-A35C-4B01-B1BC-E0AB1A4A95DD}"/>
                </a:ext>
              </a:extLst>
            </p:cNvPr>
            <p:cNvSpPr/>
            <p:nvPr/>
          </p:nvSpPr>
          <p:spPr>
            <a:xfrm>
              <a:off x="6376900" y="2924250"/>
              <a:ext cx="14925" cy="4875"/>
            </a:xfrm>
            <a:custGeom>
              <a:avLst/>
              <a:gdLst/>
              <a:ahLst/>
              <a:cxnLst/>
              <a:rect l="l" t="t" r="r" b="b"/>
              <a:pathLst>
                <a:path w="597" h="195" extrusionOk="0">
                  <a:moveTo>
                    <a:pt x="354" y="1"/>
                  </a:moveTo>
                  <a:cubicBezTo>
                    <a:pt x="213" y="1"/>
                    <a:pt x="90" y="46"/>
                    <a:pt x="0" y="175"/>
                  </a:cubicBezTo>
                  <a:cubicBezTo>
                    <a:pt x="51" y="189"/>
                    <a:pt x="101" y="195"/>
                    <a:pt x="150" y="195"/>
                  </a:cubicBezTo>
                  <a:cubicBezTo>
                    <a:pt x="311" y="195"/>
                    <a:pt x="460" y="127"/>
                    <a:pt x="597" y="35"/>
                  </a:cubicBezTo>
                  <a:cubicBezTo>
                    <a:pt x="512" y="14"/>
                    <a:pt x="430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874;p9">
              <a:extLst>
                <a:ext uri="{FF2B5EF4-FFF2-40B4-BE49-F238E27FC236}">
                  <a16:creationId xmlns:a16="http://schemas.microsoft.com/office/drawing/2014/main" id="{C06125B9-B387-4F22-BE87-606E7ADD0DC0}"/>
                </a:ext>
              </a:extLst>
            </p:cNvPr>
            <p:cNvSpPr/>
            <p:nvPr/>
          </p:nvSpPr>
          <p:spPr>
            <a:xfrm>
              <a:off x="6499725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0"/>
                  </a:moveTo>
                  <a:cubicBezTo>
                    <a:pt x="160" y="40"/>
                    <a:pt x="80" y="120"/>
                    <a:pt x="1" y="179"/>
                  </a:cubicBezTo>
                  <a:cubicBezTo>
                    <a:pt x="100" y="140"/>
                    <a:pt x="180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875;p9">
              <a:extLst>
                <a:ext uri="{FF2B5EF4-FFF2-40B4-BE49-F238E27FC236}">
                  <a16:creationId xmlns:a16="http://schemas.microsoft.com/office/drawing/2014/main" id="{290913FE-A12F-4A89-9BA7-9B52B88636D6}"/>
                </a:ext>
              </a:extLst>
            </p:cNvPr>
            <p:cNvSpPr/>
            <p:nvPr/>
          </p:nvSpPr>
          <p:spPr>
            <a:xfrm>
              <a:off x="6475350" y="29634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80" y="60"/>
                    <a:pt x="80" y="100"/>
                    <a:pt x="1" y="120"/>
                  </a:cubicBezTo>
                  <a:cubicBezTo>
                    <a:pt x="100" y="120"/>
                    <a:pt x="180" y="159"/>
                    <a:pt x="260" y="15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876;p9">
              <a:extLst>
                <a:ext uri="{FF2B5EF4-FFF2-40B4-BE49-F238E27FC236}">
                  <a16:creationId xmlns:a16="http://schemas.microsoft.com/office/drawing/2014/main" id="{6DAB9EBB-5861-4F81-B7EC-6FA6E696032B}"/>
                </a:ext>
              </a:extLst>
            </p:cNvPr>
            <p:cNvSpPr/>
            <p:nvPr/>
          </p:nvSpPr>
          <p:spPr>
            <a:xfrm>
              <a:off x="6753850" y="3132500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200"/>
                    <a:pt x="100" y="1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877;p9">
              <a:extLst>
                <a:ext uri="{FF2B5EF4-FFF2-40B4-BE49-F238E27FC236}">
                  <a16:creationId xmlns:a16="http://schemas.microsoft.com/office/drawing/2014/main" id="{F7C97FC4-0088-4B02-8F89-B5AB1E56D472}"/>
                </a:ext>
              </a:extLst>
            </p:cNvPr>
            <p:cNvSpPr/>
            <p:nvPr/>
          </p:nvSpPr>
          <p:spPr>
            <a:xfrm>
              <a:off x="6743900" y="306187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1" y="1"/>
                  </a:moveTo>
                  <a:cubicBezTo>
                    <a:pt x="1" y="100"/>
                    <a:pt x="41" y="160"/>
                    <a:pt x="140" y="220"/>
                  </a:cubicBezTo>
                  <a:cubicBezTo>
                    <a:pt x="100" y="140"/>
                    <a:pt x="6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878;p9">
              <a:extLst>
                <a:ext uri="{FF2B5EF4-FFF2-40B4-BE49-F238E27FC236}">
                  <a16:creationId xmlns:a16="http://schemas.microsoft.com/office/drawing/2014/main" id="{6F73BAD3-9D34-447C-9AB9-53C7CA141D69}"/>
                </a:ext>
              </a:extLst>
            </p:cNvPr>
            <p:cNvSpPr/>
            <p:nvPr/>
          </p:nvSpPr>
          <p:spPr>
            <a:xfrm>
              <a:off x="6477350" y="28192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0" y="0"/>
                  </a:moveTo>
                  <a:cubicBezTo>
                    <a:pt x="60" y="100"/>
                    <a:pt x="120" y="179"/>
                    <a:pt x="259" y="179"/>
                  </a:cubicBezTo>
                  <a:cubicBezTo>
                    <a:pt x="199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879;p9">
              <a:extLst>
                <a:ext uri="{FF2B5EF4-FFF2-40B4-BE49-F238E27FC236}">
                  <a16:creationId xmlns:a16="http://schemas.microsoft.com/office/drawing/2014/main" id="{03301424-13CD-44F2-AA6E-5AA5AE14DD5C}"/>
                </a:ext>
              </a:extLst>
            </p:cNvPr>
            <p:cNvSpPr/>
            <p:nvPr/>
          </p:nvSpPr>
          <p:spPr>
            <a:xfrm>
              <a:off x="6031250" y="2495925"/>
              <a:ext cx="151550" cy="20050"/>
            </a:xfrm>
            <a:custGeom>
              <a:avLst/>
              <a:gdLst/>
              <a:ahLst/>
              <a:cxnLst/>
              <a:rect l="l" t="t" r="r" b="b"/>
              <a:pathLst>
                <a:path w="6062" h="802" extrusionOk="0">
                  <a:moveTo>
                    <a:pt x="3343" y="1"/>
                  </a:moveTo>
                  <a:cubicBezTo>
                    <a:pt x="3017" y="87"/>
                    <a:pt x="2683" y="110"/>
                    <a:pt x="2347" y="110"/>
                  </a:cubicBezTo>
                  <a:cubicBezTo>
                    <a:pt x="1948" y="110"/>
                    <a:pt x="1544" y="78"/>
                    <a:pt x="1145" y="78"/>
                  </a:cubicBezTo>
                  <a:cubicBezTo>
                    <a:pt x="792" y="78"/>
                    <a:pt x="442" y="103"/>
                    <a:pt x="100" y="200"/>
                  </a:cubicBezTo>
                  <a:cubicBezTo>
                    <a:pt x="21" y="260"/>
                    <a:pt x="1" y="359"/>
                    <a:pt x="1" y="459"/>
                  </a:cubicBezTo>
                  <a:cubicBezTo>
                    <a:pt x="21" y="558"/>
                    <a:pt x="100" y="618"/>
                    <a:pt x="200" y="657"/>
                  </a:cubicBezTo>
                  <a:cubicBezTo>
                    <a:pt x="319" y="664"/>
                    <a:pt x="443" y="666"/>
                    <a:pt x="569" y="666"/>
                  </a:cubicBezTo>
                  <a:cubicBezTo>
                    <a:pt x="821" y="666"/>
                    <a:pt x="1082" y="657"/>
                    <a:pt x="1334" y="657"/>
                  </a:cubicBezTo>
                  <a:cubicBezTo>
                    <a:pt x="1420" y="624"/>
                    <a:pt x="1502" y="613"/>
                    <a:pt x="1581" y="613"/>
                  </a:cubicBezTo>
                  <a:cubicBezTo>
                    <a:pt x="1740" y="613"/>
                    <a:pt x="1891" y="657"/>
                    <a:pt x="2050" y="657"/>
                  </a:cubicBezTo>
                  <a:cubicBezTo>
                    <a:pt x="2197" y="666"/>
                    <a:pt x="2345" y="669"/>
                    <a:pt x="2493" y="669"/>
                  </a:cubicBezTo>
                  <a:cubicBezTo>
                    <a:pt x="2966" y="669"/>
                    <a:pt x="3438" y="636"/>
                    <a:pt x="3907" y="636"/>
                  </a:cubicBezTo>
                  <a:cubicBezTo>
                    <a:pt x="4318" y="636"/>
                    <a:pt x="4727" y="661"/>
                    <a:pt x="5133" y="757"/>
                  </a:cubicBezTo>
                  <a:cubicBezTo>
                    <a:pt x="5173" y="787"/>
                    <a:pt x="5218" y="802"/>
                    <a:pt x="5265" y="802"/>
                  </a:cubicBezTo>
                  <a:cubicBezTo>
                    <a:pt x="5312" y="802"/>
                    <a:pt x="5362" y="787"/>
                    <a:pt x="5412" y="757"/>
                  </a:cubicBezTo>
                  <a:cubicBezTo>
                    <a:pt x="5491" y="598"/>
                    <a:pt x="5630" y="578"/>
                    <a:pt x="5790" y="578"/>
                  </a:cubicBezTo>
                  <a:cubicBezTo>
                    <a:pt x="5869" y="578"/>
                    <a:pt x="5909" y="578"/>
                    <a:pt x="5988" y="558"/>
                  </a:cubicBezTo>
                  <a:cubicBezTo>
                    <a:pt x="5995" y="597"/>
                    <a:pt x="6008" y="613"/>
                    <a:pt x="6019" y="613"/>
                  </a:cubicBezTo>
                  <a:cubicBezTo>
                    <a:pt x="6043" y="613"/>
                    <a:pt x="6062" y="545"/>
                    <a:pt x="6008" y="478"/>
                  </a:cubicBezTo>
                  <a:cubicBezTo>
                    <a:pt x="5849" y="220"/>
                    <a:pt x="5625" y="180"/>
                    <a:pt x="5389" y="180"/>
                  </a:cubicBezTo>
                  <a:cubicBezTo>
                    <a:pt x="5284" y="180"/>
                    <a:pt x="5177" y="188"/>
                    <a:pt x="5071" y="188"/>
                  </a:cubicBezTo>
                  <a:cubicBezTo>
                    <a:pt x="4940" y="188"/>
                    <a:pt x="4811" y="176"/>
                    <a:pt x="4695" y="120"/>
                  </a:cubicBezTo>
                  <a:cubicBezTo>
                    <a:pt x="4581" y="92"/>
                    <a:pt x="4465" y="85"/>
                    <a:pt x="4348" y="85"/>
                  </a:cubicBezTo>
                  <a:cubicBezTo>
                    <a:pt x="4231" y="85"/>
                    <a:pt x="4113" y="92"/>
                    <a:pt x="3996" y="92"/>
                  </a:cubicBezTo>
                  <a:cubicBezTo>
                    <a:pt x="3827" y="92"/>
                    <a:pt x="3661" y="76"/>
                    <a:pt x="3502" y="1"/>
                  </a:cubicBezTo>
                  <a:cubicBezTo>
                    <a:pt x="3472" y="11"/>
                    <a:pt x="3447" y="16"/>
                    <a:pt x="3422" y="16"/>
                  </a:cubicBezTo>
                  <a:cubicBezTo>
                    <a:pt x="3397" y="16"/>
                    <a:pt x="3373" y="11"/>
                    <a:pt x="3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880;p9">
              <a:extLst>
                <a:ext uri="{FF2B5EF4-FFF2-40B4-BE49-F238E27FC236}">
                  <a16:creationId xmlns:a16="http://schemas.microsoft.com/office/drawing/2014/main" id="{82D17987-CB17-4C63-966D-248A86CF0B38}"/>
                </a:ext>
              </a:extLst>
            </p:cNvPr>
            <p:cNvSpPr/>
            <p:nvPr/>
          </p:nvSpPr>
          <p:spPr>
            <a:xfrm>
              <a:off x="5755250" y="2494950"/>
              <a:ext cx="113900" cy="17000"/>
            </a:xfrm>
            <a:custGeom>
              <a:avLst/>
              <a:gdLst/>
              <a:ahLst/>
              <a:cxnLst/>
              <a:rect l="l" t="t" r="r" b="b"/>
              <a:pathLst>
                <a:path w="4556" h="680" extrusionOk="0">
                  <a:moveTo>
                    <a:pt x="796" y="0"/>
                  </a:moveTo>
                  <a:cubicBezTo>
                    <a:pt x="518" y="0"/>
                    <a:pt x="299" y="100"/>
                    <a:pt x="60" y="199"/>
                  </a:cubicBezTo>
                  <a:cubicBezTo>
                    <a:pt x="40" y="219"/>
                    <a:pt x="20" y="259"/>
                    <a:pt x="0" y="299"/>
                  </a:cubicBezTo>
                  <a:cubicBezTo>
                    <a:pt x="20" y="338"/>
                    <a:pt x="40" y="358"/>
                    <a:pt x="60" y="418"/>
                  </a:cubicBezTo>
                  <a:cubicBezTo>
                    <a:pt x="1293" y="498"/>
                    <a:pt x="2487" y="537"/>
                    <a:pt x="3700" y="617"/>
                  </a:cubicBezTo>
                  <a:cubicBezTo>
                    <a:pt x="3764" y="660"/>
                    <a:pt x="3828" y="679"/>
                    <a:pt x="3898" y="679"/>
                  </a:cubicBezTo>
                  <a:cubicBezTo>
                    <a:pt x="3959" y="679"/>
                    <a:pt x="4024" y="664"/>
                    <a:pt x="4098" y="637"/>
                  </a:cubicBezTo>
                  <a:cubicBezTo>
                    <a:pt x="4297" y="537"/>
                    <a:pt x="4556" y="517"/>
                    <a:pt x="4476" y="159"/>
                  </a:cubicBezTo>
                  <a:cubicBezTo>
                    <a:pt x="4337" y="40"/>
                    <a:pt x="4198" y="20"/>
                    <a:pt x="4019" y="20"/>
                  </a:cubicBezTo>
                  <a:cubicBezTo>
                    <a:pt x="2925" y="20"/>
                    <a:pt x="1850" y="2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881;p9">
              <a:extLst>
                <a:ext uri="{FF2B5EF4-FFF2-40B4-BE49-F238E27FC236}">
                  <a16:creationId xmlns:a16="http://schemas.microsoft.com/office/drawing/2014/main" id="{CB7DFE70-A9B1-4B07-9533-BCB76F91FEE4}"/>
                </a:ext>
              </a:extLst>
            </p:cNvPr>
            <p:cNvSpPr/>
            <p:nvPr/>
          </p:nvSpPr>
          <p:spPr>
            <a:xfrm>
              <a:off x="5961625" y="2476050"/>
              <a:ext cx="147725" cy="15225"/>
            </a:xfrm>
            <a:custGeom>
              <a:avLst/>
              <a:gdLst/>
              <a:ahLst/>
              <a:cxnLst/>
              <a:rect l="l" t="t" r="r" b="b"/>
              <a:pathLst>
                <a:path w="5909" h="609" extrusionOk="0">
                  <a:moveTo>
                    <a:pt x="2308" y="0"/>
                  </a:moveTo>
                  <a:cubicBezTo>
                    <a:pt x="2308" y="80"/>
                    <a:pt x="2308" y="159"/>
                    <a:pt x="2269" y="219"/>
                  </a:cubicBezTo>
                  <a:cubicBezTo>
                    <a:pt x="2109" y="299"/>
                    <a:pt x="1955" y="338"/>
                    <a:pt x="1801" y="338"/>
                  </a:cubicBezTo>
                  <a:cubicBezTo>
                    <a:pt x="1647" y="338"/>
                    <a:pt x="1493" y="299"/>
                    <a:pt x="1334" y="219"/>
                  </a:cubicBezTo>
                  <a:lnTo>
                    <a:pt x="1135" y="219"/>
                  </a:lnTo>
                  <a:cubicBezTo>
                    <a:pt x="1031" y="298"/>
                    <a:pt x="916" y="320"/>
                    <a:pt x="796" y="320"/>
                  </a:cubicBezTo>
                  <a:cubicBezTo>
                    <a:pt x="658" y="320"/>
                    <a:pt x="515" y="291"/>
                    <a:pt x="376" y="291"/>
                  </a:cubicBezTo>
                  <a:cubicBezTo>
                    <a:pt x="243" y="291"/>
                    <a:pt x="115" y="317"/>
                    <a:pt x="1" y="418"/>
                  </a:cubicBezTo>
                  <a:cubicBezTo>
                    <a:pt x="133" y="584"/>
                    <a:pt x="321" y="598"/>
                    <a:pt x="507" y="598"/>
                  </a:cubicBezTo>
                  <a:cubicBezTo>
                    <a:pt x="544" y="598"/>
                    <a:pt x="581" y="597"/>
                    <a:pt x="617" y="597"/>
                  </a:cubicBezTo>
                  <a:cubicBezTo>
                    <a:pt x="793" y="604"/>
                    <a:pt x="969" y="607"/>
                    <a:pt x="1145" y="607"/>
                  </a:cubicBezTo>
                  <a:cubicBezTo>
                    <a:pt x="2053" y="607"/>
                    <a:pt x="2964" y="529"/>
                    <a:pt x="3885" y="529"/>
                  </a:cubicBezTo>
                  <a:cubicBezTo>
                    <a:pt x="4318" y="529"/>
                    <a:pt x="4754" y="546"/>
                    <a:pt x="5193" y="597"/>
                  </a:cubicBezTo>
                  <a:cubicBezTo>
                    <a:pt x="5242" y="604"/>
                    <a:pt x="5290" y="608"/>
                    <a:pt x="5336" y="608"/>
                  </a:cubicBezTo>
                  <a:cubicBezTo>
                    <a:pt x="5660" y="608"/>
                    <a:pt x="5891" y="421"/>
                    <a:pt x="5909" y="20"/>
                  </a:cubicBezTo>
                  <a:lnTo>
                    <a:pt x="5909" y="20"/>
                  </a:lnTo>
                  <a:cubicBezTo>
                    <a:pt x="5738" y="71"/>
                    <a:pt x="5611" y="299"/>
                    <a:pt x="5427" y="299"/>
                  </a:cubicBezTo>
                  <a:cubicBezTo>
                    <a:pt x="5397" y="299"/>
                    <a:pt x="5366" y="293"/>
                    <a:pt x="5332" y="279"/>
                  </a:cubicBezTo>
                  <a:cubicBezTo>
                    <a:pt x="5104" y="182"/>
                    <a:pt x="4877" y="156"/>
                    <a:pt x="4649" y="156"/>
                  </a:cubicBezTo>
                  <a:cubicBezTo>
                    <a:pt x="4360" y="156"/>
                    <a:pt x="4070" y="199"/>
                    <a:pt x="3780" y="199"/>
                  </a:cubicBezTo>
                  <a:cubicBezTo>
                    <a:pt x="3283" y="199"/>
                    <a:pt x="2786" y="159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882;p9">
              <a:extLst>
                <a:ext uri="{FF2B5EF4-FFF2-40B4-BE49-F238E27FC236}">
                  <a16:creationId xmlns:a16="http://schemas.microsoft.com/office/drawing/2014/main" id="{CAE3FF8F-D87B-4823-A789-C5267837DB20}"/>
                </a:ext>
              </a:extLst>
            </p:cNvPr>
            <p:cNvSpPr/>
            <p:nvPr/>
          </p:nvSpPr>
          <p:spPr>
            <a:xfrm>
              <a:off x="5712975" y="2468425"/>
              <a:ext cx="113400" cy="13125"/>
            </a:xfrm>
            <a:custGeom>
              <a:avLst/>
              <a:gdLst/>
              <a:ahLst/>
              <a:cxnLst/>
              <a:rect l="l" t="t" r="r" b="b"/>
              <a:pathLst>
                <a:path w="4536" h="525" extrusionOk="0">
                  <a:moveTo>
                    <a:pt x="1367" y="0"/>
                  </a:moveTo>
                  <a:cubicBezTo>
                    <a:pt x="1052" y="0"/>
                    <a:pt x="736" y="33"/>
                    <a:pt x="418" y="126"/>
                  </a:cubicBezTo>
                  <a:cubicBezTo>
                    <a:pt x="319" y="265"/>
                    <a:pt x="100" y="186"/>
                    <a:pt x="0" y="325"/>
                  </a:cubicBezTo>
                  <a:cubicBezTo>
                    <a:pt x="0" y="448"/>
                    <a:pt x="24" y="524"/>
                    <a:pt x="118" y="524"/>
                  </a:cubicBezTo>
                  <a:cubicBezTo>
                    <a:pt x="146" y="524"/>
                    <a:pt x="179" y="518"/>
                    <a:pt x="219" y="504"/>
                  </a:cubicBezTo>
                  <a:cubicBezTo>
                    <a:pt x="624" y="441"/>
                    <a:pt x="1029" y="419"/>
                    <a:pt x="1434" y="419"/>
                  </a:cubicBezTo>
                  <a:cubicBezTo>
                    <a:pt x="1924" y="419"/>
                    <a:pt x="2414" y="452"/>
                    <a:pt x="2905" y="484"/>
                  </a:cubicBezTo>
                  <a:cubicBezTo>
                    <a:pt x="3077" y="491"/>
                    <a:pt x="3247" y="493"/>
                    <a:pt x="3420" y="493"/>
                  </a:cubicBezTo>
                  <a:cubicBezTo>
                    <a:pt x="3767" y="493"/>
                    <a:pt x="4125" y="484"/>
                    <a:pt x="4536" y="484"/>
                  </a:cubicBezTo>
                  <a:cubicBezTo>
                    <a:pt x="4297" y="305"/>
                    <a:pt x="4178" y="226"/>
                    <a:pt x="4039" y="126"/>
                  </a:cubicBezTo>
                  <a:cubicBezTo>
                    <a:pt x="3856" y="153"/>
                    <a:pt x="3674" y="164"/>
                    <a:pt x="3492" y="164"/>
                  </a:cubicBezTo>
                  <a:cubicBezTo>
                    <a:pt x="2782" y="164"/>
                    <a:pt x="2076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883;p9">
              <a:extLst>
                <a:ext uri="{FF2B5EF4-FFF2-40B4-BE49-F238E27FC236}">
                  <a16:creationId xmlns:a16="http://schemas.microsoft.com/office/drawing/2014/main" id="{A561133A-2607-41B6-9AAA-5A0224761AC6}"/>
                </a:ext>
              </a:extLst>
            </p:cNvPr>
            <p:cNvSpPr/>
            <p:nvPr/>
          </p:nvSpPr>
          <p:spPr>
            <a:xfrm>
              <a:off x="5927325" y="2497175"/>
              <a:ext cx="106450" cy="16700"/>
            </a:xfrm>
            <a:custGeom>
              <a:avLst/>
              <a:gdLst/>
              <a:ahLst/>
              <a:cxnLst/>
              <a:rect l="l" t="t" r="r" b="b"/>
              <a:pathLst>
                <a:path w="4258" h="668" extrusionOk="0">
                  <a:moveTo>
                    <a:pt x="1513" y="0"/>
                  </a:moveTo>
                  <a:cubicBezTo>
                    <a:pt x="1090" y="0"/>
                    <a:pt x="664" y="46"/>
                    <a:pt x="239" y="150"/>
                  </a:cubicBezTo>
                  <a:cubicBezTo>
                    <a:pt x="219" y="170"/>
                    <a:pt x="219" y="229"/>
                    <a:pt x="199" y="269"/>
                  </a:cubicBezTo>
                  <a:cubicBezTo>
                    <a:pt x="298" y="368"/>
                    <a:pt x="390" y="412"/>
                    <a:pt x="487" y="412"/>
                  </a:cubicBezTo>
                  <a:cubicBezTo>
                    <a:pt x="565" y="412"/>
                    <a:pt x="647" y="383"/>
                    <a:pt x="736" y="329"/>
                  </a:cubicBezTo>
                  <a:lnTo>
                    <a:pt x="736" y="329"/>
                  </a:lnTo>
                  <a:cubicBezTo>
                    <a:pt x="644" y="404"/>
                    <a:pt x="548" y="420"/>
                    <a:pt x="450" y="420"/>
                  </a:cubicBezTo>
                  <a:cubicBezTo>
                    <a:pt x="383" y="420"/>
                    <a:pt x="315" y="412"/>
                    <a:pt x="246" y="412"/>
                  </a:cubicBezTo>
                  <a:cubicBezTo>
                    <a:pt x="177" y="412"/>
                    <a:pt x="109" y="420"/>
                    <a:pt x="40" y="448"/>
                  </a:cubicBezTo>
                  <a:cubicBezTo>
                    <a:pt x="20" y="448"/>
                    <a:pt x="20" y="468"/>
                    <a:pt x="0" y="528"/>
                  </a:cubicBezTo>
                  <a:cubicBezTo>
                    <a:pt x="0" y="568"/>
                    <a:pt x="20" y="627"/>
                    <a:pt x="80" y="667"/>
                  </a:cubicBezTo>
                  <a:cubicBezTo>
                    <a:pt x="1194" y="627"/>
                    <a:pt x="2288" y="607"/>
                    <a:pt x="3402" y="548"/>
                  </a:cubicBezTo>
                  <a:cubicBezTo>
                    <a:pt x="3501" y="607"/>
                    <a:pt x="3581" y="627"/>
                    <a:pt x="3680" y="647"/>
                  </a:cubicBezTo>
                  <a:cubicBezTo>
                    <a:pt x="3879" y="627"/>
                    <a:pt x="4078" y="627"/>
                    <a:pt x="4257" y="528"/>
                  </a:cubicBezTo>
                  <a:lnTo>
                    <a:pt x="4257" y="309"/>
                  </a:lnTo>
                  <a:cubicBezTo>
                    <a:pt x="4118" y="170"/>
                    <a:pt x="3979" y="229"/>
                    <a:pt x="3820" y="150"/>
                  </a:cubicBezTo>
                  <a:cubicBezTo>
                    <a:pt x="3704" y="63"/>
                    <a:pt x="3584" y="28"/>
                    <a:pt x="3464" y="28"/>
                  </a:cubicBezTo>
                  <a:cubicBezTo>
                    <a:pt x="3335" y="28"/>
                    <a:pt x="3207" y="68"/>
                    <a:pt x="3084" y="130"/>
                  </a:cubicBezTo>
                  <a:cubicBezTo>
                    <a:pt x="3024" y="150"/>
                    <a:pt x="2964" y="150"/>
                    <a:pt x="2905" y="150"/>
                  </a:cubicBezTo>
                  <a:cubicBezTo>
                    <a:pt x="2445" y="56"/>
                    <a:pt x="1980" y="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884;p9">
              <a:extLst>
                <a:ext uri="{FF2B5EF4-FFF2-40B4-BE49-F238E27FC236}">
                  <a16:creationId xmlns:a16="http://schemas.microsoft.com/office/drawing/2014/main" id="{B320BB74-087C-4487-901D-5E89E2331204}"/>
                </a:ext>
              </a:extLst>
            </p:cNvPr>
            <p:cNvSpPr/>
            <p:nvPr/>
          </p:nvSpPr>
          <p:spPr>
            <a:xfrm>
              <a:off x="5469275" y="2490175"/>
              <a:ext cx="136800" cy="18700"/>
            </a:xfrm>
            <a:custGeom>
              <a:avLst/>
              <a:gdLst/>
              <a:ahLst/>
              <a:cxnLst/>
              <a:rect l="l" t="t" r="r" b="b"/>
              <a:pathLst>
                <a:path w="5472" h="748" extrusionOk="0">
                  <a:moveTo>
                    <a:pt x="326" y="1"/>
                  </a:moveTo>
                  <a:cubicBezTo>
                    <a:pt x="96" y="1"/>
                    <a:pt x="18" y="170"/>
                    <a:pt x="1" y="430"/>
                  </a:cubicBezTo>
                  <a:cubicBezTo>
                    <a:pt x="112" y="685"/>
                    <a:pt x="338" y="735"/>
                    <a:pt x="557" y="735"/>
                  </a:cubicBezTo>
                  <a:cubicBezTo>
                    <a:pt x="611" y="735"/>
                    <a:pt x="665" y="732"/>
                    <a:pt x="717" y="728"/>
                  </a:cubicBezTo>
                  <a:cubicBezTo>
                    <a:pt x="875" y="721"/>
                    <a:pt x="1033" y="719"/>
                    <a:pt x="1192" y="719"/>
                  </a:cubicBezTo>
                  <a:cubicBezTo>
                    <a:pt x="1715" y="719"/>
                    <a:pt x="2243" y="748"/>
                    <a:pt x="2768" y="748"/>
                  </a:cubicBezTo>
                  <a:cubicBezTo>
                    <a:pt x="2987" y="748"/>
                    <a:pt x="3205" y="743"/>
                    <a:pt x="3423" y="728"/>
                  </a:cubicBezTo>
                  <a:cubicBezTo>
                    <a:pt x="4059" y="629"/>
                    <a:pt x="4696" y="450"/>
                    <a:pt x="5372" y="450"/>
                  </a:cubicBezTo>
                  <a:cubicBezTo>
                    <a:pt x="5432" y="390"/>
                    <a:pt x="5471" y="291"/>
                    <a:pt x="5392" y="191"/>
                  </a:cubicBezTo>
                  <a:lnTo>
                    <a:pt x="1911" y="191"/>
                  </a:lnTo>
                  <a:cubicBezTo>
                    <a:pt x="1703" y="191"/>
                    <a:pt x="1496" y="208"/>
                    <a:pt x="1290" y="208"/>
                  </a:cubicBezTo>
                  <a:cubicBezTo>
                    <a:pt x="1002" y="208"/>
                    <a:pt x="717" y="175"/>
                    <a:pt x="439" y="12"/>
                  </a:cubicBezTo>
                  <a:cubicBezTo>
                    <a:pt x="398" y="4"/>
                    <a:pt x="360" y="1"/>
                    <a:pt x="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885;p9">
              <a:extLst>
                <a:ext uri="{FF2B5EF4-FFF2-40B4-BE49-F238E27FC236}">
                  <a16:creationId xmlns:a16="http://schemas.microsoft.com/office/drawing/2014/main" id="{CE55418E-A6A7-4FA1-A056-020E522D29EE}"/>
                </a:ext>
              </a:extLst>
            </p:cNvPr>
            <p:cNvSpPr/>
            <p:nvPr/>
          </p:nvSpPr>
          <p:spPr>
            <a:xfrm>
              <a:off x="5625950" y="2493050"/>
              <a:ext cx="131300" cy="10400"/>
            </a:xfrm>
            <a:custGeom>
              <a:avLst/>
              <a:gdLst/>
              <a:ahLst/>
              <a:cxnLst/>
              <a:rect l="l" t="t" r="r" b="b"/>
              <a:pathLst>
                <a:path w="5252" h="416" extrusionOk="0">
                  <a:moveTo>
                    <a:pt x="829" y="0"/>
                  </a:moveTo>
                  <a:cubicBezTo>
                    <a:pt x="586" y="0"/>
                    <a:pt x="343" y="20"/>
                    <a:pt x="100" y="76"/>
                  </a:cubicBezTo>
                  <a:cubicBezTo>
                    <a:pt x="40" y="116"/>
                    <a:pt x="0" y="176"/>
                    <a:pt x="0" y="235"/>
                  </a:cubicBezTo>
                  <a:cubicBezTo>
                    <a:pt x="0" y="315"/>
                    <a:pt x="40" y="375"/>
                    <a:pt x="100" y="414"/>
                  </a:cubicBezTo>
                  <a:lnTo>
                    <a:pt x="498" y="414"/>
                  </a:lnTo>
                  <a:cubicBezTo>
                    <a:pt x="633" y="383"/>
                    <a:pt x="771" y="373"/>
                    <a:pt x="912" y="373"/>
                  </a:cubicBezTo>
                  <a:cubicBezTo>
                    <a:pt x="1122" y="373"/>
                    <a:pt x="1337" y="394"/>
                    <a:pt x="1552" y="394"/>
                  </a:cubicBezTo>
                  <a:cubicBezTo>
                    <a:pt x="1651" y="393"/>
                    <a:pt x="1751" y="392"/>
                    <a:pt x="1851" y="392"/>
                  </a:cubicBezTo>
                  <a:cubicBezTo>
                    <a:pt x="2427" y="392"/>
                    <a:pt x="3011" y="415"/>
                    <a:pt x="3593" y="415"/>
                  </a:cubicBezTo>
                  <a:cubicBezTo>
                    <a:pt x="4143" y="415"/>
                    <a:pt x="4691" y="395"/>
                    <a:pt x="5232" y="315"/>
                  </a:cubicBezTo>
                  <a:lnTo>
                    <a:pt x="5252" y="295"/>
                  </a:lnTo>
                  <a:cubicBezTo>
                    <a:pt x="5062" y="118"/>
                    <a:pt x="4856" y="86"/>
                    <a:pt x="4639" y="86"/>
                  </a:cubicBezTo>
                  <a:cubicBezTo>
                    <a:pt x="4515" y="86"/>
                    <a:pt x="4387" y="96"/>
                    <a:pt x="4257" y="96"/>
                  </a:cubicBezTo>
                  <a:cubicBezTo>
                    <a:pt x="3999" y="86"/>
                    <a:pt x="3735" y="81"/>
                    <a:pt x="3471" y="81"/>
                  </a:cubicBezTo>
                  <a:cubicBezTo>
                    <a:pt x="3208" y="81"/>
                    <a:pt x="2944" y="86"/>
                    <a:pt x="2686" y="96"/>
                  </a:cubicBezTo>
                  <a:cubicBezTo>
                    <a:pt x="2621" y="99"/>
                    <a:pt x="2557" y="100"/>
                    <a:pt x="2493" y="100"/>
                  </a:cubicBezTo>
                  <a:cubicBezTo>
                    <a:pt x="1932" y="100"/>
                    <a:pt x="1380" y="0"/>
                    <a:pt x="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886;p9">
              <a:extLst>
                <a:ext uri="{FF2B5EF4-FFF2-40B4-BE49-F238E27FC236}">
                  <a16:creationId xmlns:a16="http://schemas.microsoft.com/office/drawing/2014/main" id="{3688BF69-7833-4530-A846-F0399C47AA62}"/>
                </a:ext>
              </a:extLst>
            </p:cNvPr>
            <p:cNvSpPr/>
            <p:nvPr/>
          </p:nvSpPr>
          <p:spPr>
            <a:xfrm>
              <a:off x="6118775" y="2495375"/>
              <a:ext cx="114925" cy="15950"/>
            </a:xfrm>
            <a:custGeom>
              <a:avLst/>
              <a:gdLst/>
              <a:ahLst/>
              <a:cxnLst/>
              <a:rect l="l" t="t" r="r" b="b"/>
              <a:pathLst>
                <a:path w="4597" h="638" extrusionOk="0">
                  <a:moveTo>
                    <a:pt x="1368" y="1"/>
                  </a:moveTo>
                  <a:cubicBezTo>
                    <a:pt x="1045" y="1"/>
                    <a:pt x="722" y="3"/>
                    <a:pt x="399" y="3"/>
                  </a:cubicBezTo>
                  <a:cubicBezTo>
                    <a:pt x="279" y="23"/>
                    <a:pt x="120" y="23"/>
                    <a:pt x="1" y="23"/>
                  </a:cubicBezTo>
                  <a:cubicBezTo>
                    <a:pt x="163" y="166"/>
                    <a:pt x="348" y="195"/>
                    <a:pt x="540" y="195"/>
                  </a:cubicBezTo>
                  <a:cubicBezTo>
                    <a:pt x="670" y="195"/>
                    <a:pt x="804" y="181"/>
                    <a:pt x="936" y="181"/>
                  </a:cubicBezTo>
                  <a:cubicBezTo>
                    <a:pt x="1016" y="181"/>
                    <a:pt x="1096" y="186"/>
                    <a:pt x="1175" y="202"/>
                  </a:cubicBezTo>
                  <a:cubicBezTo>
                    <a:pt x="1811" y="341"/>
                    <a:pt x="2507" y="341"/>
                    <a:pt x="3184" y="500"/>
                  </a:cubicBezTo>
                  <a:cubicBezTo>
                    <a:pt x="3404" y="544"/>
                    <a:pt x="3685" y="637"/>
                    <a:pt x="3963" y="637"/>
                  </a:cubicBezTo>
                  <a:cubicBezTo>
                    <a:pt x="4187" y="637"/>
                    <a:pt x="4409" y="577"/>
                    <a:pt x="4596" y="381"/>
                  </a:cubicBezTo>
                  <a:cubicBezTo>
                    <a:pt x="4497" y="282"/>
                    <a:pt x="4397" y="222"/>
                    <a:pt x="4278" y="202"/>
                  </a:cubicBezTo>
                  <a:cubicBezTo>
                    <a:pt x="3308" y="23"/>
                    <a:pt x="2338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887;p9">
              <a:extLst>
                <a:ext uri="{FF2B5EF4-FFF2-40B4-BE49-F238E27FC236}">
                  <a16:creationId xmlns:a16="http://schemas.microsoft.com/office/drawing/2014/main" id="{482E0B96-7C19-4DCC-A972-9A6F1FA53D95}"/>
                </a:ext>
              </a:extLst>
            </p:cNvPr>
            <p:cNvSpPr/>
            <p:nvPr/>
          </p:nvSpPr>
          <p:spPr>
            <a:xfrm>
              <a:off x="5447400" y="2473725"/>
              <a:ext cx="42800" cy="30600"/>
            </a:xfrm>
            <a:custGeom>
              <a:avLst/>
              <a:gdLst/>
              <a:ahLst/>
              <a:cxnLst/>
              <a:rect l="l" t="t" r="r" b="b"/>
              <a:pathLst>
                <a:path w="1712" h="1224" extrusionOk="0">
                  <a:moveTo>
                    <a:pt x="1476" y="1"/>
                  </a:moveTo>
                  <a:cubicBezTo>
                    <a:pt x="1367" y="1"/>
                    <a:pt x="1237" y="56"/>
                    <a:pt x="1115" y="93"/>
                  </a:cubicBezTo>
                  <a:cubicBezTo>
                    <a:pt x="777" y="252"/>
                    <a:pt x="418" y="392"/>
                    <a:pt x="180" y="690"/>
                  </a:cubicBezTo>
                  <a:cubicBezTo>
                    <a:pt x="1" y="949"/>
                    <a:pt x="140" y="1068"/>
                    <a:pt x="339" y="1187"/>
                  </a:cubicBezTo>
                  <a:cubicBezTo>
                    <a:pt x="426" y="1209"/>
                    <a:pt x="508" y="1223"/>
                    <a:pt x="585" y="1223"/>
                  </a:cubicBezTo>
                  <a:cubicBezTo>
                    <a:pt x="718" y="1223"/>
                    <a:pt x="835" y="1182"/>
                    <a:pt x="936" y="1068"/>
                  </a:cubicBezTo>
                  <a:cubicBezTo>
                    <a:pt x="1015" y="869"/>
                    <a:pt x="1095" y="710"/>
                    <a:pt x="1314" y="670"/>
                  </a:cubicBezTo>
                  <a:cubicBezTo>
                    <a:pt x="1393" y="591"/>
                    <a:pt x="1433" y="551"/>
                    <a:pt x="1532" y="511"/>
                  </a:cubicBezTo>
                  <a:cubicBezTo>
                    <a:pt x="1592" y="451"/>
                    <a:pt x="1652" y="392"/>
                    <a:pt x="1711" y="312"/>
                  </a:cubicBezTo>
                  <a:cubicBezTo>
                    <a:pt x="1690" y="70"/>
                    <a:pt x="1597" y="1"/>
                    <a:pt x="1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888;p9">
              <a:extLst>
                <a:ext uri="{FF2B5EF4-FFF2-40B4-BE49-F238E27FC236}">
                  <a16:creationId xmlns:a16="http://schemas.microsoft.com/office/drawing/2014/main" id="{47BA654F-0E01-4F9E-9633-762DB97437BD}"/>
                </a:ext>
              </a:extLst>
            </p:cNvPr>
            <p:cNvSpPr/>
            <p:nvPr/>
          </p:nvSpPr>
          <p:spPr>
            <a:xfrm>
              <a:off x="5857200" y="2499725"/>
              <a:ext cx="67650" cy="12975"/>
            </a:xfrm>
            <a:custGeom>
              <a:avLst/>
              <a:gdLst/>
              <a:ahLst/>
              <a:cxnLst/>
              <a:rect l="l" t="t" r="r" b="b"/>
              <a:pathLst>
                <a:path w="2706" h="519" extrusionOk="0">
                  <a:moveTo>
                    <a:pt x="2073" y="1"/>
                  </a:moveTo>
                  <a:cubicBezTo>
                    <a:pt x="1952" y="1"/>
                    <a:pt x="1830" y="8"/>
                    <a:pt x="1711" y="8"/>
                  </a:cubicBezTo>
                  <a:lnTo>
                    <a:pt x="398" y="8"/>
                  </a:lnTo>
                  <a:cubicBezTo>
                    <a:pt x="239" y="127"/>
                    <a:pt x="120" y="247"/>
                    <a:pt x="0" y="366"/>
                  </a:cubicBezTo>
                  <a:cubicBezTo>
                    <a:pt x="254" y="485"/>
                    <a:pt x="513" y="519"/>
                    <a:pt x="774" y="519"/>
                  </a:cubicBezTo>
                  <a:cubicBezTo>
                    <a:pt x="1116" y="519"/>
                    <a:pt x="1460" y="461"/>
                    <a:pt x="1794" y="461"/>
                  </a:cubicBezTo>
                  <a:cubicBezTo>
                    <a:pt x="1846" y="461"/>
                    <a:pt x="1898" y="462"/>
                    <a:pt x="1950" y="466"/>
                  </a:cubicBezTo>
                  <a:cubicBezTo>
                    <a:pt x="2208" y="406"/>
                    <a:pt x="2527" y="426"/>
                    <a:pt x="2706" y="167"/>
                  </a:cubicBezTo>
                  <a:cubicBezTo>
                    <a:pt x="2513" y="26"/>
                    <a:pt x="2295" y="1"/>
                    <a:pt x="20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889;p9">
              <a:extLst>
                <a:ext uri="{FF2B5EF4-FFF2-40B4-BE49-F238E27FC236}">
                  <a16:creationId xmlns:a16="http://schemas.microsoft.com/office/drawing/2014/main" id="{11B2E90B-3A3E-4386-8B92-341766FB039E}"/>
                </a:ext>
              </a:extLst>
            </p:cNvPr>
            <p:cNvSpPr/>
            <p:nvPr/>
          </p:nvSpPr>
          <p:spPr>
            <a:xfrm>
              <a:off x="5475250" y="2456650"/>
              <a:ext cx="53750" cy="24900"/>
            </a:xfrm>
            <a:custGeom>
              <a:avLst/>
              <a:gdLst/>
              <a:ahLst/>
              <a:cxnLst/>
              <a:rect l="l" t="t" r="r" b="b"/>
              <a:pathLst>
                <a:path w="2150" h="996" extrusionOk="0">
                  <a:moveTo>
                    <a:pt x="1692" y="0"/>
                  </a:moveTo>
                  <a:cubicBezTo>
                    <a:pt x="1115" y="160"/>
                    <a:pt x="657" y="557"/>
                    <a:pt x="60" y="657"/>
                  </a:cubicBezTo>
                  <a:cubicBezTo>
                    <a:pt x="60" y="677"/>
                    <a:pt x="21" y="736"/>
                    <a:pt x="1" y="776"/>
                  </a:cubicBezTo>
                  <a:cubicBezTo>
                    <a:pt x="220" y="796"/>
                    <a:pt x="478" y="756"/>
                    <a:pt x="597" y="995"/>
                  </a:cubicBezTo>
                  <a:cubicBezTo>
                    <a:pt x="1115" y="756"/>
                    <a:pt x="1652" y="478"/>
                    <a:pt x="2149" y="259"/>
                  </a:cubicBezTo>
                  <a:cubicBezTo>
                    <a:pt x="2070" y="60"/>
                    <a:pt x="1871" y="40"/>
                    <a:pt x="1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890;p9">
              <a:extLst>
                <a:ext uri="{FF2B5EF4-FFF2-40B4-BE49-F238E27FC236}">
                  <a16:creationId xmlns:a16="http://schemas.microsoft.com/office/drawing/2014/main" id="{8232FA2C-84A7-4422-9286-FD97A2D9221C}"/>
                </a:ext>
              </a:extLst>
            </p:cNvPr>
            <p:cNvSpPr/>
            <p:nvPr/>
          </p:nvSpPr>
          <p:spPr>
            <a:xfrm>
              <a:off x="5934275" y="2476475"/>
              <a:ext cx="56225" cy="9675"/>
            </a:xfrm>
            <a:custGeom>
              <a:avLst/>
              <a:gdLst/>
              <a:ahLst/>
              <a:cxnLst/>
              <a:rect l="l" t="t" r="r" b="b"/>
              <a:pathLst>
                <a:path w="2249" h="387" extrusionOk="0">
                  <a:moveTo>
                    <a:pt x="682" y="1"/>
                  </a:moveTo>
                  <a:cubicBezTo>
                    <a:pt x="462" y="1"/>
                    <a:pt x="235" y="42"/>
                    <a:pt x="1" y="162"/>
                  </a:cubicBezTo>
                  <a:cubicBezTo>
                    <a:pt x="255" y="353"/>
                    <a:pt x="493" y="373"/>
                    <a:pt x="726" y="373"/>
                  </a:cubicBezTo>
                  <a:cubicBezTo>
                    <a:pt x="787" y="373"/>
                    <a:pt x="848" y="372"/>
                    <a:pt x="909" y="372"/>
                  </a:cubicBezTo>
                  <a:cubicBezTo>
                    <a:pt x="978" y="372"/>
                    <a:pt x="1046" y="374"/>
                    <a:pt x="1115" y="381"/>
                  </a:cubicBezTo>
                  <a:cubicBezTo>
                    <a:pt x="1176" y="368"/>
                    <a:pt x="1240" y="364"/>
                    <a:pt x="1304" y="364"/>
                  </a:cubicBezTo>
                  <a:cubicBezTo>
                    <a:pt x="1449" y="364"/>
                    <a:pt x="1598" y="387"/>
                    <a:pt x="1742" y="387"/>
                  </a:cubicBezTo>
                  <a:cubicBezTo>
                    <a:pt x="1925" y="387"/>
                    <a:pt x="2100" y="350"/>
                    <a:pt x="2249" y="182"/>
                  </a:cubicBezTo>
                  <a:lnTo>
                    <a:pt x="2249" y="182"/>
                  </a:lnTo>
                  <a:cubicBezTo>
                    <a:pt x="2186" y="191"/>
                    <a:pt x="2123" y="195"/>
                    <a:pt x="2060" y="195"/>
                  </a:cubicBezTo>
                  <a:cubicBezTo>
                    <a:pt x="1612" y="195"/>
                    <a:pt x="1161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891;p9">
              <a:extLst>
                <a:ext uri="{FF2B5EF4-FFF2-40B4-BE49-F238E27FC236}">
                  <a16:creationId xmlns:a16="http://schemas.microsoft.com/office/drawing/2014/main" id="{F3612A0D-C79C-4050-AFB0-48E8FA785080}"/>
                </a:ext>
              </a:extLst>
            </p:cNvPr>
            <p:cNvSpPr/>
            <p:nvPr/>
          </p:nvSpPr>
          <p:spPr>
            <a:xfrm>
              <a:off x="5588650" y="2466600"/>
              <a:ext cx="60700" cy="9975"/>
            </a:xfrm>
            <a:custGeom>
              <a:avLst/>
              <a:gdLst/>
              <a:ahLst/>
              <a:cxnLst/>
              <a:rect l="l" t="t" r="r" b="b"/>
              <a:pathLst>
                <a:path w="2428" h="399" extrusionOk="0">
                  <a:moveTo>
                    <a:pt x="438" y="0"/>
                  </a:moveTo>
                  <a:cubicBezTo>
                    <a:pt x="259" y="80"/>
                    <a:pt x="100" y="159"/>
                    <a:pt x="0" y="398"/>
                  </a:cubicBezTo>
                  <a:lnTo>
                    <a:pt x="2387" y="398"/>
                  </a:lnTo>
                  <a:cubicBezTo>
                    <a:pt x="2387" y="398"/>
                    <a:pt x="2407" y="378"/>
                    <a:pt x="2427" y="338"/>
                  </a:cubicBezTo>
                  <a:cubicBezTo>
                    <a:pt x="2427" y="279"/>
                    <a:pt x="2427" y="259"/>
                    <a:pt x="2348" y="199"/>
                  </a:cubicBezTo>
                  <a:cubicBezTo>
                    <a:pt x="1711" y="179"/>
                    <a:pt x="1055" y="19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892;p9">
              <a:extLst>
                <a:ext uri="{FF2B5EF4-FFF2-40B4-BE49-F238E27FC236}">
                  <a16:creationId xmlns:a16="http://schemas.microsoft.com/office/drawing/2014/main" id="{60900617-9D98-4151-B4B4-85CF62838D54}"/>
                </a:ext>
              </a:extLst>
            </p:cNvPr>
            <p:cNvSpPr/>
            <p:nvPr/>
          </p:nvSpPr>
          <p:spPr>
            <a:xfrm>
              <a:off x="6033750" y="2495300"/>
              <a:ext cx="81075" cy="5250"/>
            </a:xfrm>
            <a:custGeom>
              <a:avLst/>
              <a:gdLst/>
              <a:ahLst/>
              <a:cxnLst/>
              <a:rect l="l" t="t" r="r" b="b"/>
              <a:pathLst>
                <a:path w="3243" h="210" extrusionOk="0">
                  <a:moveTo>
                    <a:pt x="450" y="0"/>
                  </a:moveTo>
                  <a:cubicBezTo>
                    <a:pt x="274" y="0"/>
                    <a:pt x="109" y="28"/>
                    <a:pt x="0" y="205"/>
                  </a:cubicBezTo>
                  <a:cubicBezTo>
                    <a:pt x="259" y="205"/>
                    <a:pt x="522" y="210"/>
                    <a:pt x="788" y="210"/>
                  </a:cubicBezTo>
                  <a:cubicBezTo>
                    <a:pt x="1055" y="210"/>
                    <a:pt x="1323" y="205"/>
                    <a:pt x="1592" y="185"/>
                  </a:cubicBezTo>
                  <a:cubicBezTo>
                    <a:pt x="1684" y="175"/>
                    <a:pt x="1778" y="172"/>
                    <a:pt x="1871" y="172"/>
                  </a:cubicBezTo>
                  <a:cubicBezTo>
                    <a:pt x="2059" y="172"/>
                    <a:pt x="2246" y="185"/>
                    <a:pt x="2432" y="185"/>
                  </a:cubicBezTo>
                  <a:cubicBezTo>
                    <a:pt x="2711" y="185"/>
                    <a:pt x="2984" y="155"/>
                    <a:pt x="3243" y="6"/>
                  </a:cubicBezTo>
                  <a:lnTo>
                    <a:pt x="696" y="6"/>
                  </a:lnTo>
                  <a:cubicBezTo>
                    <a:pt x="615" y="6"/>
                    <a:pt x="53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893;p9">
              <a:extLst>
                <a:ext uri="{FF2B5EF4-FFF2-40B4-BE49-F238E27FC236}">
                  <a16:creationId xmlns:a16="http://schemas.microsoft.com/office/drawing/2014/main" id="{C88538CB-9386-48C6-83A5-0B51AD8DCDE6}"/>
                </a:ext>
              </a:extLst>
            </p:cNvPr>
            <p:cNvSpPr/>
            <p:nvPr/>
          </p:nvSpPr>
          <p:spPr>
            <a:xfrm>
              <a:off x="5934275" y="2494400"/>
              <a:ext cx="66175" cy="6050"/>
            </a:xfrm>
            <a:custGeom>
              <a:avLst/>
              <a:gdLst/>
              <a:ahLst/>
              <a:cxnLst/>
              <a:rect l="l" t="t" r="r" b="b"/>
              <a:pathLst>
                <a:path w="2647" h="242" extrusionOk="0">
                  <a:moveTo>
                    <a:pt x="1696" y="0"/>
                  </a:moveTo>
                  <a:cubicBezTo>
                    <a:pt x="1376" y="0"/>
                    <a:pt x="1056" y="48"/>
                    <a:pt x="747" y="48"/>
                  </a:cubicBezTo>
                  <a:cubicBezTo>
                    <a:pt x="629" y="48"/>
                    <a:pt x="513" y="41"/>
                    <a:pt x="399" y="22"/>
                  </a:cubicBezTo>
                  <a:cubicBezTo>
                    <a:pt x="219" y="22"/>
                    <a:pt x="60" y="82"/>
                    <a:pt x="1" y="241"/>
                  </a:cubicBezTo>
                  <a:lnTo>
                    <a:pt x="2646" y="241"/>
                  </a:lnTo>
                  <a:cubicBezTo>
                    <a:pt x="2337" y="48"/>
                    <a:pt x="2016" y="0"/>
                    <a:pt x="1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894;p9">
              <a:extLst>
                <a:ext uri="{FF2B5EF4-FFF2-40B4-BE49-F238E27FC236}">
                  <a16:creationId xmlns:a16="http://schemas.microsoft.com/office/drawing/2014/main" id="{68A6B8E8-AF3C-4856-A26B-CE6A9DBE8269}"/>
                </a:ext>
              </a:extLst>
            </p:cNvPr>
            <p:cNvSpPr/>
            <p:nvPr/>
          </p:nvSpPr>
          <p:spPr>
            <a:xfrm>
              <a:off x="5518025" y="2444725"/>
              <a:ext cx="29675" cy="17925"/>
            </a:xfrm>
            <a:custGeom>
              <a:avLst/>
              <a:gdLst/>
              <a:ahLst/>
              <a:cxnLst/>
              <a:rect l="l" t="t" r="r" b="b"/>
              <a:pathLst>
                <a:path w="1187" h="717" extrusionOk="0">
                  <a:moveTo>
                    <a:pt x="1036" y="1"/>
                  </a:moveTo>
                  <a:cubicBezTo>
                    <a:pt x="973" y="1"/>
                    <a:pt x="891" y="32"/>
                    <a:pt x="796" y="80"/>
                  </a:cubicBezTo>
                  <a:lnTo>
                    <a:pt x="60" y="318"/>
                  </a:lnTo>
                  <a:cubicBezTo>
                    <a:pt x="40" y="358"/>
                    <a:pt x="40" y="418"/>
                    <a:pt x="0" y="458"/>
                  </a:cubicBezTo>
                  <a:cubicBezTo>
                    <a:pt x="100" y="656"/>
                    <a:pt x="279" y="676"/>
                    <a:pt x="458" y="716"/>
                  </a:cubicBezTo>
                  <a:cubicBezTo>
                    <a:pt x="597" y="716"/>
                    <a:pt x="697" y="637"/>
                    <a:pt x="796" y="477"/>
                  </a:cubicBezTo>
                  <a:cubicBezTo>
                    <a:pt x="856" y="378"/>
                    <a:pt x="935" y="318"/>
                    <a:pt x="1055" y="318"/>
                  </a:cubicBezTo>
                  <a:lnTo>
                    <a:pt x="1134" y="318"/>
                  </a:lnTo>
                  <a:lnTo>
                    <a:pt x="1174" y="279"/>
                  </a:lnTo>
                  <a:cubicBezTo>
                    <a:pt x="1186" y="74"/>
                    <a:pt x="1133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895;p9">
              <a:extLst>
                <a:ext uri="{FF2B5EF4-FFF2-40B4-BE49-F238E27FC236}">
                  <a16:creationId xmlns:a16="http://schemas.microsoft.com/office/drawing/2014/main" id="{500CBDB1-BA13-4CF5-B861-352BB4F5B6F1}"/>
                </a:ext>
              </a:extLst>
            </p:cNvPr>
            <p:cNvSpPr/>
            <p:nvPr/>
          </p:nvSpPr>
          <p:spPr>
            <a:xfrm>
              <a:off x="5684125" y="2467600"/>
              <a:ext cx="38825" cy="8975"/>
            </a:xfrm>
            <a:custGeom>
              <a:avLst/>
              <a:gdLst/>
              <a:ahLst/>
              <a:cxnLst/>
              <a:rect l="l" t="t" r="r" b="b"/>
              <a:pathLst>
                <a:path w="1553" h="359" extrusionOk="0">
                  <a:moveTo>
                    <a:pt x="796" y="0"/>
                  </a:moveTo>
                  <a:cubicBezTo>
                    <a:pt x="682" y="140"/>
                    <a:pt x="544" y="158"/>
                    <a:pt x="401" y="158"/>
                  </a:cubicBezTo>
                  <a:cubicBezTo>
                    <a:pt x="352" y="158"/>
                    <a:pt x="301" y="156"/>
                    <a:pt x="251" y="156"/>
                  </a:cubicBezTo>
                  <a:cubicBezTo>
                    <a:pt x="221" y="156"/>
                    <a:pt x="190" y="156"/>
                    <a:pt x="160" y="159"/>
                  </a:cubicBezTo>
                  <a:cubicBezTo>
                    <a:pt x="80" y="199"/>
                    <a:pt x="1" y="219"/>
                    <a:pt x="80" y="318"/>
                  </a:cubicBezTo>
                  <a:cubicBezTo>
                    <a:pt x="120" y="338"/>
                    <a:pt x="200" y="338"/>
                    <a:pt x="259" y="358"/>
                  </a:cubicBezTo>
                  <a:lnTo>
                    <a:pt x="1194" y="358"/>
                  </a:lnTo>
                  <a:cubicBezTo>
                    <a:pt x="1353" y="338"/>
                    <a:pt x="1493" y="318"/>
                    <a:pt x="1552" y="159"/>
                  </a:cubicBezTo>
                  <a:lnTo>
                    <a:pt x="1552" y="159"/>
                  </a:lnTo>
                  <a:cubicBezTo>
                    <a:pt x="1506" y="166"/>
                    <a:pt x="1461" y="170"/>
                    <a:pt x="1417" y="170"/>
                  </a:cubicBezTo>
                  <a:cubicBezTo>
                    <a:pt x="1208" y="170"/>
                    <a:pt x="1009" y="98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896;p9">
              <a:extLst>
                <a:ext uri="{FF2B5EF4-FFF2-40B4-BE49-F238E27FC236}">
                  <a16:creationId xmlns:a16="http://schemas.microsoft.com/office/drawing/2014/main" id="{42C0D38F-A0E2-4639-826B-6D224BAFF068}"/>
                </a:ext>
              </a:extLst>
            </p:cNvPr>
            <p:cNvSpPr/>
            <p:nvPr/>
          </p:nvSpPr>
          <p:spPr>
            <a:xfrm>
              <a:off x="5909900" y="2503900"/>
              <a:ext cx="37825" cy="8475"/>
            </a:xfrm>
            <a:custGeom>
              <a:avLst/>
              <a:gdLst/>
              <a:ahLst/>
              <a:cxnLst/>
              <a:rect l="l" t="t" r="r" b="b"/>
              <a:pathLst>
                <a:path w="1513" h="339" extrusionOk="0">
                  <a:moveTo>
                    <a:pt x="598" y="40"/>
                  </a:moveTo>
                  <a:cubicBezTo>
                    <a:pt x="399" y="80"/>
                    <a:pt x="140" y="0"/>
                    <a:pt x="1" y="239"/>
                  </a:cubicBezTo>
                  <a:cubicBezTo>
                    <a:pt x="110" y="309"/>
                    <a:pt x="230" y="338"/>
                    <a:pt x="352" y="338"/>
                  </a:cubicBezTo>
                  <a:cubicBezTo>
                    <a:pt x="473" y="338"/>
                    <a:pt x="598" y="309"/>
                    <a:pt x="717" y="259"/>
                  </a:cubicBezTo>
                  <a:cubicBezTo>
                    <a:pt x="795" y="241"/>
                    <a:pt x="876" y="237"/>
                    <a:pt x="958" y="237"/>
                  </a:cubicBezTo>
                  <a:cubicBezTo>
                    <a:pt x="1013" y="237"/>
                    <a:pt x="1068" y="239"/>
                    <a:pt x="1122" y="239"/>
                  </a:cubicBezTo>
                  <a:cubicBezTo>
                    <a:pt x="1259" y="239"/>
                    <a:pt x="1393" y="229"/>
                    <a:pt x="1513" y="159"/>
                  </a:cubicBezTo>
                  <a:cubicBezTo>
                    <a:pt x="1413" y="70"/>
                    <a:pt x="1309" y="55"/>
                    <a:pt x="1204" y="55"/>
                  </a:cubicBezTo>
                  <a:cubicBezTo>
                    <a:pt x="1152" y="55"/>
                    <a:pt x="1100" y="59"/>
                    <a:pt x="1048" y="59"/>
                  </a:cubicBezTo>
                  <a:cubicBezTo>
                    <a:pt x="997" y="59"/>
                    <a:pt x="946" y="55"/>
                    <a:pt x="8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897;p9">
              <a:extLst>
                <a:ext uri="{FF2B5EF4-FFF2-40B4-BE49-F238E27FC236}">
                  <a16:creationId xmlns:a16="http://schemas.microsoft.com/office/drawing/2014/main" id="{BFDA4ED0-1495-4E0A-A8AD-5731C28D24D5}"/>
                </a:ext>
              </a:extLst>
            </p:cNvPr>
            <p:cNvSpPr/>
            <p:nvPr/>
          </p:nvSpPr>
          <p:spPr>
            <a:xfrm>
              <a:off x="5601575" y="2493175"/>
              <a:ext cx="26875" cy="10750"/>
            </a:xfrm>
            <a:custGeom>
              <a:avLst/>
              <a:gdLst/>
              <a:ahLst/>
              <a:cxnLst/>
              <a:rect l="l" t="t" r="r" b="b"/>
              <a:pathLst>
                <a:path w="1075" h="430" extrusionOk="0">
                  <a:moveTo>
                    <a:pt x="291" y="0"/>
                  </a:moveTo>
                  <a:cubicBezTo>
                    <a:pt x="235" y="0"/>
                    <a:pt x="178" y="19"/>
                    <a:pt x="120" y="71"/>
                  </a:cubicBezTo>
                  <a:lnTo>
                    <a:pt x="120" y="270"/>
                  </a:lnTo>
                  <a:cubicBezTo>
                    <a:pt x="0" y="330"/>
                    <a:pt x="20" y="409"/>
                    <a:pt x="140" y="429"/>
                  </a:cubicBezTo>
                  <a:cubicBezTo>
                    <a:pt x="438" y="409"/>
                    <a:pt x="756" y="409"/>
                    <a:pt x="1075" y="389"/>
                  </a:cubicBezTo>
                  <a:lnTo>
                    <a:pt x="1075" y="270"/>
                  </a:lnTo>
                  <a:cubicBezTo>
                    <a:pt x="975" y="171"/>
                    <a:pt x="796" y="210"/>
                    <a:pt x="697" y="91"/>
                  </a:cubicBezTo>
                  <a:cubicBezTo>
                    <a:pt x="688" y="92"/>
                    <a:pt x="679" y="92"/>
                    <a:pt x="670" y="92"/>
                  </a:cubicBezTo>
                  <a:cubicBezTo>
                    <a:pt x="540" y="92"/>
                    <a:pt x="417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898;p9">
              <a:extLst>
                <a:ext uri="{FF2B5EF4-FFF2-40B4-BE49-F238E27FC236}">
                  <a16:creationId xmlns:a16="http://schemas.microsoft.com/office/drawing/2014/main" id="{14F95764-8071-45EC-B601-E879D1476F94}"/>
                </a:ext>
              </a:extLst>
            </p:cNvPr>
            <p:cNvSpPr/>
            <p:nvPr/>
          </p:nvSpPr>
          <p:spPr>
            <a:xfrm>
              <a:off x="5647325" y="2466600"/>
              <a:ext cx="28375" cy="9700"/>
            </a:xfrm>
            <a:custGeom>
              <a:avLst/>
              <a:gdLst/>
              <a:ahLst/>
              <a:cxnLst/>
              <a:rect l="l" t="t" r="r" b="b"/>
              <a:pathLst>
                <a:path w="1135" h="388" extrusionOk="0">
                  <a:moveTo>
                    <a:pt x="955" y="0"/>
                  </a:moveTo>
                  <a:lnTo>
                    <a:pt x="955" y="0"/>
                  </a:lnTo>
                  <a:cubicBezTo>
                    <a:pt x="715" y="145"/>
                    <a:pt x="461" y="186"/>
                    <a:pt x="195" y="186"/>
                  </a:cubicBezTo>
                  <a:cubicBezTo>
                    <a:pt x="131" y="186"/>
                    <a:pt x="66" y="183"/>
                    <a:pt x="1" y="179"/>
                  </a:cubicBezTo>
                  <a:lnTo>
                    <a:pt x="1" y="378"/>
                  </a:lnTo>
                  <a:cubicBezTo>
                    <a:pt x="186" y="378"/>
                    <a:pt x="363" y="387"/>
                    <a:pt x="537" y="387"/>
                  </a:cubicBezTo>
                  <a:cubicBezTo>
                    <a:pt x="624" y="387"/>
                    <a:pt x="710" y="385"/>
                    <a:pt x="796" y="378"/>
                  </a:cubicBezTo>
                  <a:cubicBezTo>
                    <a:pt x="1134" y="358"/>
                    <a:pt x="995" y="179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899;p9">
              <a:extLst>
                <a:ext uri="{FF2B5EF4-FFF2-40B4-BE49-F238E27FC236}">
                  <a16:creationId xmlns:a16="http://schemas.microsoft.com/office/drawing/2014/main" id="{76C8B2C0-AE86-4CC2-8E84-D86C717FDF1E}"/>
                </a:ext>
              </a:extLst>
            </p:cNvPr>
            <p:cNvSpPr/>
            <p:nvPr/>
          </p:nvSpPr>
          <p:spPr>
            <a:xfrm>
              <a:off x="5537925" y="2442150"/>
              <a:ext cx="19900" cy="10550"/>
            </a:xfrm>
            <a:custGeom>
              <a:avLst/>
              <a:gdLst/>
              <a:ahLst/>
              <a:cxnLst/>
              <a:rect l="l" t="t" r="r" b="b"/>
              <a:pathLst>
                <a:path w="796" h="422" extrusionOk="0">
                  <a:moveTo>
                    <a:pt x="599" y="1"/>
                  </a:moveTo>
                  <a:cubicBezTo>
                    <a:pt x="512" y="1"/>
                    <a:pt x="414" y="23"/>
                    <a:pt x="338" y="23"/>
                  </a:cubicBezTo>
                  <a:cubicBezTo>
                    <a:pt x="239" y="23"/>
                    <a:pt x="159" y="43"/>
                    <a:pt x="60" y="63"/>
                  </a:cubicBezTo>
                  <a:cubicBezTo>
                    <a:pt x="40" y="123"/>
                    <a:pt x="40" y="163"/>
                    <a:pt x="0" y="222"/>
                  </a:cubicBezTo>
                  <a:cubicBezTo>
                    <a:pt x="159" y="242"/>
                    <a:pt x="299" y="262"/>
                    <a:pt x="378" y="421"/>
                  </a:cubicBezTo>
                  <a:cubicBezTo>
                    <a:pt x="557" y="382"/>
                    <a:pt x="796" y="342"/>
                    <a:pt x="796" y="143"/>
                  </a:cubicBezTo>
                  <a:cubicBezTo>
                    <a:pt x="775" y="28"/>
                    <a:pt x="694" y="1"/>
                    <a:pt x="5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900;p9">
              <a:extLst>
                <a:ext uri="{FF2B5EF4-FFF2-40B4-BE49-F238E27FC236}">
                  <a16:creationId xmlns:a16="http://schemas.microsoft.com/office/drawing/2014/main" id="{5E5154DB-E60A-40C6-B17C-3D334908C362}"/>
                </a:ext>
              </a:extLst>
            </p:cNvPr>
            <p:cNvSpPr/>
            <p:nvPr/>
          </p:nvSpPr>
          <p:spPr>
            <a:xfrm>
              <a:off x="5909425" y="2471575"/>
              <a:ext cx="18425" cy="9550"/>
            </a:xfrm>
            <a:custGeom>
              <a:avLst/>
              <a:gdLst/>
              <a:ahLst/>
              <a:cxnLst/>
              <a:rect l="l" t="t" r="r" b="b"/>
              <a:pathLst>
                <a:path w="737" h="382" extrusionOk="0">
                  <a:moveTo>
                    <a:pt x="0" y="0"/>
                  </a:moveTo>
                  <a:cubicBezTo>
                    <a:pt x="18" y="301"/>
                    <a:pt x="177" y="382"/>
                    <a:pt x="409" y="382"/>
                  </a:cubicBezTo>
                  <a:cubicBezTo>
                    <a:pt x="437" y="382"/>
                    <a:pt x="467" y="380"/>
                    <a:pt x="497" y="378"/>
                  </a:cubicBezTo>
                  <a:cubicBezTo>
                    <a:pt x="736" y="338"/>
                    <a:pt x="597" y="139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901;p9">
              <a:extLst>
                <a:ext uri="{FF2B5EF4-FFF2-40B4-BE49-F238E27FC236}">
                  <a16:creationId xmlns:a16="http://schemas.microsoft.com/office/drawing/2014/main" id="{DB389873-BA7F-43A6-9264-B6C8A87AC8F7}"/>
                </a:ext>
              </a:extLst>
            </p:cNvPr>
            <p:cNvSpPr/>
            <p:nvPr/>
          </p:nvSpPr>
          <p:spPr>
            <a:xfrm>
              <a:off x="5995450" y="2481025"/>
              <a:ext cx="23900" cy="4900"/>
            </a:xfrm>
            <a:custGeom>
              <a:avLst/>
              <a:gdLst/>
              <a:ahLst/>
              <a:cxnLst/>
              <a:rect l="l" t="t" r="r" b="b"/>
              <a:pathLst>
                <a:path w="956" h="196" extrusionOk="0">
                  <a:moveTo>
                    <a:pt x="0" y="0"/>
                  </a:moveTo>
                  <a:cubicBezTo>
                    <a:pt x="157" y="138"/>
                    <a:pt x="305" y="195"/>
                    <a:pt x="450" y="195"/>
                  </a:cubicBezTo>
                  <a:cubicBezTo>
                    <a:pt x="619" y="195"/>
                    <a:pt x="784" y="118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902;p9">
              <a:extLst>
                <a:ext uri="{FF2B5EF4-FFF2-40B4-BE49-F238E27FC236}">
                  <a16:creationId xmlns:a16="http://schemas.microsoft.com/office/drawing/2014/main" id="{0220A8C7-2AD6-41CB-91C0-98C880E1F5B1}"/>
                </a:ext>
              </a:extLst>
            </p:cNvPr>
            <p:cNvSpPr/>
            <p:nvPr/>
          </p:nvSpPr>
          <p:spPr>
            <a:xfrm>
              <a:off x="6004900" y="24948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371" y="1"/>
                  </a:moveTo>
                  <a:cubicBezTo>
                    <a:pt x="249" y="1"/>
                    <a:pt x="127" y="65"/>
                    <a:pt x="0" y="182"/>
                  </a:cubicBezTo>
                  <a:cubicBezTo>
                    <a:pt x="259" y="182"/>
                    <a:pt x="498" y="222"/>
                    <a:pt x="756" y="222"/>
                  </a:cubicBezTo>
                  <a:cubicBezTo>
                    <a:pt x="625" y="70"/>
                    <a:pt x="498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903;p9">
              <a:extLst>
                <a:ext uri="{FF2B5EF4-FFF2-40B4-BE49-F238E27FC236}">
                  <a16:creationId xmlns:a16="http://schemas.microsoft.com/office/drawing/2014/main" id="{786D06A3-04D1-42C7-908B-CD84ED4B78D0}"/>
                </a:ext>
              </a:extLst>
            </p:cNvPr>
            <p:cNvSpPr/>
            <p:nvPr/>
          </p:nvSpPr>
          <p:spPr>
            <a:xfrm>
              <a:off x="5618975" y="249495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37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100" y="159"/>
                    <a:pt x="220" y="199"/>
                    <a:pt x="379" y="199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904;p9">
              <a:extLst>
                <a:ext uri="{FF2B5EF4-FFF2-40B4-BE49-F238E27FC236}">
                  <a16:creationId xmlns:a16="http://schemas.microsoft.com/office/drawing/2014/main" id="{B144654E-0BD0-4225-B23D-E1F7C52DCE00}"/>
                </a:ext>
              </a:extLst>
            </p:cNvPr>
            <p:cNvSpPr/>
            <p:nvPr/>
          </p:nvSpPr>
          <p:spPr>
            <a:xfrm>
              <a:off x="6023800" y="25009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0" y="1"/>
                  </a:moveTo>
                  <a:cubicBezTo>
                    <a:pt x="100" y="160"/>
                    <a:pt x="239" y="120"/>
                    <a:pt x="398" y="160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905;p9">
              <a:extLst>
                <a:ext uri="{FF2B5EF4-FFF2-40B4-BE49-F238E27FC236}">
                  <a16:creationId xmlns:a16="http://schemas.microsoft.com/office/drawing/2014/main" id="{5075D1C4-4D9E-4E1D-A907-7E42A2EB51D9}"/>
                </a:ext>
              </a:extLst>
            </p:cNvPr>
            <p:cNvSpPr/>
            <p:nvPr/>
          </p:nvSpPr>
          <p:spPr>
            <a:xfrm>
              <a:off x="5537925" y="24531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59" y="0"/>
                  </a:moveTo>
                  <a:cubicBezTo>
                    <a:pt x="139" y="0"/>
                    <a:pt x="60" y="40"/>
                    <a:pt x="0" y="179"/>
                  </a:cubicBezTo>
                  <a:cubicBezTo>
                    <a:pt x="80" y="120"/>
                    <a:pt x="159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906;p9">
              <a:extLst>
                <a:ext uri="{FF2B5EF4-FFF2-40B4-BE49-F238E27FC236}">
                  <a16:creationId xmlns:a16="http://schemas.microsoft.com/office/drawing/2014/main" id="{2AB3614A-7094-4F93-BCA5-8CF5FBEB31DC}"/>
                </a:ext>
              </a:extLst>
            </p:cNvPr>
            <p:cNvSpPr/>
            <p:nvPr/>
          </p:nvSpPr>
          <p:spPr>
            <a:xfrm>
              <a:off x="5832825" y="24787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7" y="1"/>
                  </a:moveTo>
                  <a:cubicBezTo>
                    <a:pt x="75" y="1"/>
                    <a:pt x="40" y="31"/>
                    <a:pt x="1" y="90"/>
                  </a:cubicBezTo>
                  <a:lnTo>
                    <a:pt x="199" y="90"/>
                  </a:lnTo>
                  <a:cubicBezTo>
                    <a:pt x="170" y="31"/>
                    <a:pt x="140" y="1"/>
                    <a:pt x="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907;p9">
              <a:extLst>
                <a:ext uri="{FF2B5EF4-FFF2-40B4-BE49-F238E27FC236}">
                  <a16:creationId xmlns:a16="http://schemas.microsoft.com/office/drawing/2014/main" id="{5D21FB5D-F0F5-4674-8508-A23E3CC496B9}"/>
                </a:ext>
              </a:extLst>
            </p:cNvPr>
            <p:cNvSpPr/>
            <p:nvPr/>
          </p:nvSpPr>
          <p:spPr>
            <a:xfrm>
              <a:off x="5480225" y="2486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20"/>
                    <a:pt x="21" y="80"/>
                    <a:pt x="1" y="179"/>
                  </a:cubicBezTo>
                  <a:cubicBezTo>
                    <a:pt x="120" y="179"/>
                    <a:pt x="200" y="11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908;p9">
              <a:extLst>
                <a:ext uri="{FF2B5EF4-FFF2-40B4-BE49-F238E27FC236}">
                  <a16:creationId xmlns:a16="http://schemas.microsoft.com/office/drawing/2014/main" id="{90998E6A-5085-468A-B157-66ED424C485C}"/>
                </a:ext>
              </a:extLst>
            </p:cNvPr>
            <p:cNvSpPr/>
            <p:nvPr/>
          </p:nvSpPr>
          <p:spPr>
            <a:xfrm>
              <a:off x="5621975" y="2423100"/>
              <a:ext cx="516225" cy="28600"/>
            </a:xfrm>
            <a:custGeom>
              <a:avLst/>
              <a:gdLst/>
              <a:ahLst/>
              <a:cxnLst/>
              <a:rect l="l" t="t" r="r" b="b"/>
              <a:pathLst>
                <a:path w="20649" h="1144" extrusionOk="0">
                  <a:moveTo>
                    <a:pt x="900" y="1"/>
                  </a:moveTo>
                  <a:cubicBezTo>
                    <a:pt x="884" y="1"/>
                    <a:pt x="869" y="3"/>
                    <a:pt x="855" y="10"/>
                  </a:cubicBezTo>
                  <a:cubicBezTo>
                    <a:pt x="781" y="38"/>
                    <a:pt x="703" y="45"/>
                    <a:pt x="623" y="45"/>
                  </a:cubicBezTo>
                  <a:cubicBezTo>
                    <a:pt x="542" y="45"/>
                    <a:pt x="459" y="38"/>
                    <a:pt x="374" y="38"/>
                  </a:cubicBezTo>
                  <a:cubicBezTo>
                    <a:pt x="252" y="38"/>
                    <a:pt x="126" y="54"/>
                    <a:pt x="0" y="129"/>
                  </a:cubicBezTo>
                  <a:cubicBezTo>
                    <a:pt x="279" y="348"/>
                    <a:pt x="796" y="89"/>
                    <a:pt x="816" y="606"/>
                  </a:cubicBezTo>
                  <a:cubicBezTo>
                    <a:pt x="990" y="622"/>
                    <a:pt x="1162" y="628"/>
                    <a:pt x="1333" y="628"/>
                  </a:cubicBezTo>
                  <a:cubicBezTo>
                    <a:pt x="1610" y="628"/>
                    <a:pt x="1886" y="611"/>
                    <a:pt x="2168" y="587"/>
                  </a:cubicBezTo>
                  <a:cubicBezTo>
                    <a:pt x="2288" y="517"/>
                    <a:pt x="2412" y="492"/>
                    <a:pt x="2534" y="492"/>
                  </a:cubicBezTo>
                  <a:cubicBezTo>
                    <a:pt x="2656" y="492"/>
                    <a:pt x="2775" y="517"/>
                    <a:pt x="2884" y="547"/>
                  </a:cubicBezTo>
                  <a:cubicBezTo>
                    <a:pt x="3544" y="615"/>
                    <a:pt x="4195" y="637"/>
                    <a:pt x="4848" y="637"/>
                  </a:cubicBezTo>
                  <a:cubicBezTo>
                    <a:pt x="5141" y="637"/>
                    <a:pt x="5434" y="632"/>
                    <a:pt x="5729" y="626"/>
                  </a:cubicBezTo>
                  <a:cubicBezTo>
                    <a:pt x="6357" y="615"/>
                    <a:pt x="6972" y="590"/>
                    <a:pt x="7586" y="590"/>
                  </a:cubicBezTo>
                  <a:cubicBezTo>
                    <a:pt x="8041" y="590"/>
                    <a:pt x="8494" y="604"/>
                    <a:pt x="8952" y="646"/>
                  </a:cubicBezTo>
                  <a:cubicBezTo>
                    <a:pt x="11359" y="845"/>
                    <a:pt x="13806" y="845"/>
                    <a:pt x="16232" y="945"/>
                  </a:cubicBezTo>
                  <a:cubicBezTo>
                    <a:pt x="16520" y="875"/>
                    <a:pt x="16800" y="843"/>
                    <a:pt x="17080" y="843"/>
                  </a:cubicBezTo>
                  <a:cubicBezTo>
                    <a:pt x="17437" y="843"/>
                    <a:pt x="17793" y="895"/>
                    <a:pt x="18162" y="984"/>
                  </a:cubicBezTo>
                  <a:lnTo>
                    <a:pt x="18321" y="984"/>
                  </a:lnTo>
                  <a:cubicBezTo>
                    <a:pt x="18460" y="905"/>
                    <a:pt x="18595" y="860"/>
                    <a:pt x="18724" y="860"/>
                  </a:cubicBezTo>
                  <a:cubicBezTo>
                    <a:pt x="18853" y="860"/>
                    <a:pt x="18978" y="905"/>
                    <a:pt x="19097" y="1004"/>
                  </a:cubicBezTo>
                  <a:cubicBezTo>
                    <a:pt x="19367" y="1112"/>
                    <a:pt x="19642" y="1126"/>
                    <a:pt x="19917" y="1126"/>
                  </a:cubicBezTo>
                  <a:cubicBezTo>
                    <a:pt x="20016" y="1126"/>
                    <a:pt x="20116" y="1125"/>
                    <a:pt x="20215" y="1125"/>
                  </a:cubicBezTo>
                  <a:cubicBezTo>
                    <a:pt x="20347" y="1125"/>
                    <a:pt x="20479" y="1128"/>
                    <a:pt x="20609" y="1144"/>
                  </a:cubicBezTo>
                  <a:cubicBezTo>
                    <a:pt x="20649" y="1004"/>
                    <a:pt x="20549" y="925"/>
                    <a:pt x="20410" y="845"/>
                  </a:cubicBezTo>
                  <a:cubicBezTo>
                    <a:pt x="20314" y="809"/>
                    <a:pt x="20205" y="781"/>
                    <a:pt x="20098" y="781"/>
                  </a:cubicBezTo>
                  <a:cubicBezTo>
                    <a:pt x="20026" y="781"/>
                    <a:pt x="19956" y="793"/>
                    <a:pt x="19893" y="825"/>
                  </a:cubicBezTo>
                  <a:cubicBezTo>
                    <a:pt x="19794" y="879"/>
                    <a:pt x="19733" y="900"/>
                    <a:pt x="19697" y="900"/>
                  </a:cubicBezTo>
                  <a:cubicBezTo>
                    <a:pt x="19557" y="900"/>
                    <a:pt x="19784" y="587"/>
                    <a:pt x="19674" y="587"/>
                  </a:cubicBezTo>
                  <a:cubicBezTo>
                    <a:pt x="15040" y="359"/>
                    <a:pt x="10422" y="178"/>
                    <a:pt x="5792" y="178"/>
                  </a:cubicBezTo>
                  <a:cubicBezTo>
                    <a:pt x="5155" y="178"/>
                    <a:pt x="4517" y="181"/>
                    <a:pt x="3879" y="189"/>
                  </a:cubicBezTo>
                  <a:cubicBezTo>
                    <a:pt x="3581" y="139"/>
                    <a:pt x="3282" y="114"/>
                    <a:pt x="2984" y="114"/>
                  </a:cubicBezTo>
                  <a:cubicBezTo>
                    <a:pt x="2686" y="114"/>
                    <a:pt x="2387" y="139"/>
                    <a:pt x="2089" y="189"/>
                  </a:cubicBezTo>
                  <a:cubicBezTo>
                    <a:pt x="2079" y="169"/>
                    <a:pt x="2059" y="159"/>
                    <a:pt x="2037" y="159"/>
                  </a:cubicBezTo>
                  <a:cubicBezTo>
                    <a:pt x="2014" y="159"/>
                    <a:pt x="1989" y="169"/>
                    <a:pt x="1969" y="189"/>
                  </a:cubicBezTo>
                  <a:cubicBezTo>
                    <a:pt x="1651" y="129"/>
                    <a:pt x="1293" y="149"/>
                    <a:pt x="995" y="10"/>
                  </a:cubicBezTo>
                  <a:cubicBezTo>
                    <a:pt x="968" y="10"/>
                    <a:pt x="933" y="1"/>
                    <a:pt x="9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909;p9">
              <a:extLst>
                <a:ext uri="{FF2B5EF4-FFF2-40B4-BE49-F238E27FC236}">
                  <a16:creationId xmlns:a16="http://schemas.microsoft.com/office/drawing/2014/main" id="{A76A0DDD-D3C9-43B6-84B3-2E53AAAE92E1}"/>
                </a:ext>
              </a:extLst>
            </p:cNvPr>
            <p:cNvSpPr/>
            <p:nvPr/>
          </p:nvSpPr>
          <p:spPr>
            <a:xfrm>
              <a:off x="6117925" y="2435000"/>
              <a:ext cx="284350" cy="27700"/>
            </a:xfrm>
            <a:custGeom>
              <a:avLst/>
              <a:gdLst/>
              <a:ahLst/>
              <a:cxnLst/>
              <a:rect l="l" t="t" r="r" b="b"/>
              <a:pathLst>
                <a:path w="11374" h="1108" extrusionOk="0">
                  <a:moveTo>
                    <a:pt x="588" y="0"/>
                  </a:moveTo>
                  <a:cubicBezTo>
                    <a:pt x="411" y="0"/>
                    <a:pt x="233" y="62"/>
                    <a:pt x="55" y="111"/>
                  </a:cubicBezTo>
                  <a:cubicBezTo>
                    <a:pt x="0" y="394"/>
                    <a:pt x="131" y="415"/>
                    <a:pt x="283" y="415"/>
                  </a:cubicBezTo>
                  <a:cubicBezTo>
                    <a:pt x="309" y="415"/>
                    <a:pt x="336" y="414"/>
                    <a:pt x="362" y="414"/>
                  </a:cubicBezTo>
                  <a:cubicBezTo>
                    <a:pt x="463" y="414"/>
                    <a:pt x="562" y="423"/>
                    <a:pt x="612" y="508"/>
                  </a:cubicBezTo>
                  <a:cubicBezTo>
                    <a:pt x="652" y="548"/>
                    <a:pt x="731" y="628"/>
                    <a:pt x="811" y="668"/>
                  </a:cubicBezTo>
                  <a:cubicBezTo>
                    <a:pt x="3098" y="707"/>
                    <a:pt x="5346" y="707"/>
                    <a:pt x="7614" y="926"/>
                  </a:cubicBezTo>
                  <a:cubicBezTo>
                    <a:pt x="7793" y="982"/>
                    <a:pt x="7977" y="997"/>
                    <a:pt x="8161" y="997"/>
                  </a:cubicBezTo>
                  <a:cubicBezTo>
                    <a:pt x="8386" y="997"/>
                    <a:pt x="8613" y="975"/>
                    <a:pt x="8837" y="975"/>
                  </a:cubicBezTo>
                  <a:cubicBezTo>
                    <a:pt x="9022" y="975"/>
                    <a:pt x="9205" y="990"/>
                    <a:pt x="9384" y="1045"/>
                  </a:cubicBezTo>
                  <a:cubicBezTo>
                    <a:pt x="9587" y="1088"/>
                    <a:pt x="9795" y="1108"/>
                    <a:pt x="10000" y="1108"/>
                  </a:cubicBezTo>
                  <a:cubicBezTo>
                    <a:pt x="10177" y="1108"/>
                    <a:pt x="10352" y="1093"/>
                    <a:pt x="10518" y="1065"/>
                  </a:cubicBezTo>
                  <a:cubicBezTo>
                    <a:pt x="10588" y="1016"/>
                    <a:pt x="10653" y="991"/>
                    <a:pt x="10715" y="991"/>
                  </a:cubicBezTo>
                  <a:cubicBezTo>
                    <a:pt x="10777" y="991"/>
                    <a:pt x="10837" y="1016"/>
                    <a:pt x="10896" y="1065"/>
                  </a:cubicBezTo>
                  <a:lnTo>
                    <a:pt x="11095" y="1065"/>
                  </a:lnTo>
                  <a:lnTo>
                    <a:pt x="11294" y="866"/>
                  </a:lnTo>
                  <a:cubicBezTo>
                    <a:pt x="11314" y="866"/>
                    <a:pt x="11354" y="847"/>
                    <a:pt x="11354" y="807"/>
                  </a:cubicBezTo>
                  <a:cubicBezTo>
                    <a:pt x="11374" y="747"/>
                    <a:pt x="11354" y="707"/>
                    <a:pt x="11294" y="648"/>
                  </a:cubicBezTo>
                  <a:lnTo>
                    <a:pt x="10996" y="648"/>
                  </a:lnTo>
                  <a:cubicBezTo>
                    <a:pt x="9583" y="469"/>
                    <a:pt x="8171" y="508"/>
                    <a:pt x="6739" y="270"/>
                  </a:cubicBezTo>
                  <a:cubicBezTo>
                    <a:pt x="6679" y="250"/>
                    <a:pt x="6619" y="210"/>
                    <a:pt x="6580" y="210"/>
                  </a:cubicBezTo>
                  <a:cubicBezTo>
                    <a:pt x="4630" y="31"/>
                    <a:pt x="2661" y="210"/>
                    <a:pt x="711" y="11"/>
                  </a:cubicBezTo>
                  <a:cubicBezTo>
                    <a:pt x="670" y="4"/>
                    <a:pt x="629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910;p9">
              <a:extLst>
                <a:ext uri="{FF2B5EF4-FFF2-40B4-BE49-F238E27FC236}">
                  <a16:creationId xmlns:a16="http://schemas.microsoft.com/office/drawing/2014/main" id="{A9D1C669-9D5A-4048-8640-122274977AE8}"/>
                </a:ext>
              </a:extLst>
            </p:cNvPr>
            <p:cNvSpPr/>
            <p:nvPr/>
          </p:nvSpPr>
          <p:spPr>
            <a:xfrm>
              <a:off x="6286375" y="2441875"/>
              <a:ext cx="106450" cy="11225"/>
            </a:xfrm>
            <a:custGeom>
              <a:avLst/>
              <a:gdLst/>
              <a:ahLst/>
              <a:cxnLst/>
              <a:rect l="l" t="t" r="r" b="b"/>
              <a:pathLst>
                <a:path w="4258" h="449" extrusionOk="0">
                  <a:moveTo>
                    <a:pt x="1133" y="1"/>
                  </a:moveTo>
                  <a:cubicBezTo>
                    <a:pt x="756" y="1"/>
                    <a:pt x="378" y="13"/>
                    <a:pt x="1" y="34"/>
                  </a:cubicBezTo>
                  <a:cubicBezTo>
                    <a:pt x="80" y="74"/>
                    <a:pt x="140" y="194"/>
                    <a:pt x="200" y="194"/>
                  </a:cubicBezTo>
                  <a:cubicBezTo>
                    <a:pt x="1265" y="255"/>
                    <a:pt x="2294" y="449"/>
                    <a:pt x="3342" y="449"/>
                  </a:cubicBezTo>
                  <a:cubicBezTo>
                    <a:pt x="3645" y="449"/>
                    <a:pt x="3950" y="433"/>
                    <a:pt x="4258" y="393"/>
                  </a:cubicBezTo>
                  <a:cubicBezTo>
                    <a:pt x="3233" y="100"/>
                    <a:pt x="2186" y="1"/>
                    <a:pt x="11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911;p9">
              <a:extLst>
                <a:ext uri="{FF2B5EF4-FFF2-40B4-BE49-F238E27FC236}">
                  <a16:creationId xmlns:a16="http://schemas.microsoft.com/office/drawing/2014/main" id="{9CCB68EA-D088-441E-9128-92E1636CB1E7}"/>
                </a:ext>
              </a:extLst>
            </p:cNvPr>
            <p:cNvSpPr/>
            <p:nvPr/>
          </p:nvSpPr>
          <p:spPr>
            <a:xfrm>
              <a:off x="5675675" y="2422950"/>
              <a:ext cx="44775" cy="4875"/>
            </a:xfrm>
            <a:custGeom>
              <a:avLst/>
              <a:gdLst/>
              <a:ahLst/>
              <a:cxnLst/>
              <a:rect l="l" t="t" r="r" b="b"/>
              <a:pathLst>
                <a:path w="1791" h="195" extrusionOk="0">
                  <a:moveTo>
                    <a:pt x="866" y="1"/>
                  </a:moveTo>
                  <a:cubicBezTo>
                    <a:pt x="567" y="1"/>
                    <a:pt x="279" y="65"/>
                    <a:pt x="0" y="195"/>
                  </a:cubicBezTo>
                  <a:lnTo>
                    <a:pt x="1791" y="195"/>
                  </a:lnTo>
                  <a:cubicBezTo>
                    <a:pt x="1473" y="65"/>
                    <a:pt x="1164" y="1"/>
                    <a:pt x="8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912;p9">
              <a:extLst>
                <a:ext uri="{FF2B5EF4-FFF2-40B4-BE49-F238E27FC236}">
                  <a16:creationId xmlns:a16="http://schemas.microsoft.com/office/drawing/2014/main" id="{12ACAD44-104D-45FA-AB2B-99FBA8867246}"/>
                </a:ext>
              </a:extLst>
            </p:cNvPr>
            <p:cNvSpPr/>
            <p:nvPr/>
          </p:nvSpPr>
          <p:spPr>
            <a:xfrm>
              <a:off x="5647325" y="2422850"/>
              <a:ext cx="24400" cy="7975"/>
            </a:xfrm>
            <a:custGeom>
              <a:avLst/>
              <a:gdLst/>
              <a:ahLst/>
              <a:cxnLst/>
              <a:rect l="l" t="t" r="r" b="b"/>
              <a:pathLst>
                <a:path w="976" h="319" extrusionOk="0">
                  <a:moveTo>
                    <a:pt x="242" y="0"/>
                  </a:moveTo>
                  <a:cubicBezTo>
                    <a:pt x="164" y="0"/>
                    <a:pt x="84" y="12"/>
                    <a:pt x="1" y="40"/>
                  </a:cubicBezTo>
                  <a:cubicBezTo>
                    <a:pt x="190" y="188"/>
                    <a:pt x="397" y="318"/>
                    <a:pt x="629" y="318"/>
                  </a:cubicBezTo>
                  <a:cubicBezTo>
                    <a:pt x="738" y="318"/>
                    <a:pt x="854" y="289"/>
                    <a:pt x="975" y="219"/>
                  </a:cubicBezTo>
                  <a:cubicBezTo>
                    <a:pt x="731" y="127"/>
                    <a:pt x="498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913;p9">
              <a:extLst>
                <a:ext uri="{FF2B5EF4-FFF2-40B4-BE49-F238E27FC236}">
                  <a16:creationId xmlns:a16="http://schemas.microsoft.com/office/drawing/2014/main" id="{C2BD016A-EF0A-4A24-B12A-D7A67A5A93AF}"/>
                </a:ext>
              </a:extLst>
            </p:cNvPr>
            <p:cNvSpPr/>
            <p:nvPr/>
          </p:nvSpPr>
          <p:spPr>
            <a:xfrm>
              <a:off x="6102225" y="2437750"/>
              <a:ext cx="31000" cy="10000"/>
            </a:xfrm>
            <a:custGeom>
              <a:avLst/>
              <a:gdLst/>
              <a:ahLst/>
              <a:cxnLst/>
              <a:rect l="l" t="t" r="r" b="b"/>
              <a:pathLst>
                <a:path w="1240" h="400" extrusionOk="0">
                  <a:moveTo>
                    <a:pt x="484" y="1"/>
                  </a:moveTo>
                  <a:cubicBezTo>
                    <a:pt x="465" y="135"/>
                    <a:pt x="0" y="399"/>
                    <a:pt x="524" y="399"/>
                  </a:cubicBezTo>
                  <a:cubicBezTo>
                    <a:pt x="542" y="399"/>
                    <a:pt x="562" y="399"/>
                    <a:pt x="583" y="398"/>
                  </a:cubicBezTo>
                  <a:cubicBezTo>
                    <a:pt x="656" y="385"/>
                    <a:pt x="727" y="381"/>
                    <a:pt x="798" y="381"/>
                  </a:cubicBezTo>
                  <a:cubicBezTo>
                    <a:pt x="939" y="381"/>
                    <a:pt x="1081" y="398"/>
                    <a:pt x="1240" y="398"/>
                  </a:cubicBezTo>
                  <a:cubicBezTo>
                    <a:pt x="1120" y="140"/>
                    <a:pt x="782" y="239"/>
                    <a:pt x="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914;p9">
              <a:extLst>
                <a:ext uri="{FF2B5EF4-FFF2-40B4-BE49-F238E27FC236}">
                  <a16:creationId xmlns:a16="http://schemas.microsoft.com/office/drawing/2014/main" id="{87B83EE1-F1BE-419A-A1BC-9453DD681A21}"/>
                </a:ext>
              </a:extLst>
            </p:cNvPr>
            <p:cNvSpPr/>
            <p:nvPr/>
          </p:nvSpPr>
          <p:spPr>
            <a:xfrm>
              <a:off x="6400275" y="2448100"/>
              <a:ext cx="14425" cy="8725"/>
            </a:xfrm>
            <a:custGeom>
              <a:avLst/>
              <a:gdLst/>
              <a:ahLst/>
              <a:cxnLst/>
              <a:rect l="l" t="t" r="r" b="b"/>
              <a:pathLst>
                <a:path w="577" h="349" extrusionOk="0">
                  <a:moveTo>
                    <a:pt x="196" y="1"/>
                  </a:moveTo>
                  <a:cubicBezTo>
                    <a:pt x="131" y="1"/>
                    <a:pt x="66" y="32"/>
                    <a:pt x="0" y="124"/>
                  </a:cubicBezTo>
                  <a:cubicBezTo>
                    <a:pt x="0" y="203"/>
                    <a:pt x="20" y="283"/>
                    <a:pt x="20" y="342"/>
                  </a:cubicBezTo>
                  <a:cubicBezTo>
                    <a:pt x="83" y="342"/>
                    <a:pt x="150" y="348"/>
                    <a:pt x="215" y="348"/>
                  </a:cubicBezTo>
                  <a:cubicBezTo>
                    <a:pt x="358" y="348"/>
                    <a:pt x="495" y="320"/>
                    <a:pt x="577" y="144"/>
                  </a:cubicBezTo>
                  <a:cubicBezTo>
                    <a:pt x="457" y="130"/>
                    <a:pt x="328" y="1"/>
                    <a:pt x="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915;p9">
              <a:extLst>
                <a:ext uri="{FF2B5EF4-FFF2-40B4-BE49-F238E27FC236}">
                  <a16:creationId xmlns:a16="http://schemas.microsoft.com/office/drawing/2014/main" id="{BB70028A-E8DD-472C-B482-412ECF095F5D}"/>
                </a:ext>
              </a:extLst>
            </p:cNvPr>
            <p:cNvSpPr/>
            <p:nvPr/>
          </p:nvSpPr>
          <p:spPr>
            <a:xfrm>
              <a:off x="6419650" y="2451675"/>
              <a:ext cx="10975" cy="11475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1" y="1"/>
                  </a:moveTo>
                  <a:lnTo>
                    <a:pt x="220" y="458"/>
                  </a:lnTo>
                  <a:cubicBezTo>
                    <a:pt x="439" y="160"/>
                    <a:pt x="339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916;p9">
              <a:extLst>
                <a:ext uri="{FF2B5EF4-FFF2-40B4-BE49-F238E27FC236}">
                  <a16:creationId xmlns:a16="http://schemas.microsoft.com/office/drawing/2014/main" id="{2D0B8A9F-63E5-494E-B1BF-7D6CE7D4FB77}"/>
                </a:ext>
              </a:extLst>
            </p:cNvPr>
            <p:cNvSpPr/>
            <p:nvPr/>
          </p:nvSpPr>
          <p:spPr>
            <a:xfrm>
              <a:off x="6414700" y="2449250"/>
              <a:ext cx="4975" cy="2450"/>
            </a:xfrm>
            <a:custGeom>
              <a:avLst/>
              <a:gdLst/>
              <a:ahLst/>
              <a:cxnLst/>
              <a:rect l="l" t="t" r="r" b="b"/>
              <a:pathLst>
                <a:path w="199" h="98" extrusionOk="0">
                  <a:moveTo>
                    <a:pt x="103" y="0"/>
                  </a:moveTo>
                  <a:cubicBezTo>
                    <a:pt x="72" y="0"/>
                    <a:pt x="38" y="31"/>
                    <a:pt x="0" y="98"/>
                  </a:cubicBezTo>
                  <a:lnTo>
                    <a:pt x="199" y="98"/>
                  </a:lnTo>
                  <a:cubicBezTo>
                    <a:pt x="168" y="36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917;p9">
              <a:extLst>
                <a:ext uri="{FF2B5EF4-FFF2-40B4-BE49-F238E27FC236}">
                  <a16:creationId xmlns:a16="http://schemas.microsoft.com/office/drawing/2014/main" id="{859D6B43-89BF-4325-8210-799A46D76450}"/>
                </a:ext>
              </a:extLst>
            </p:cNvPr>
            <p:cNvSpPr/>
            <p:nvPr/>
          </p:nvSpPr>
          <p:spPr>
            <a:xfrm>
              <a:off x="5153500" y="2873900"/>
              <a:ext cx="157675" cy="112425"/>
            </a:xfrm>
            <a:custGeom>
              <a:avLst/>
              <a:gdLst/>
              <a:ahLst/>
              <a:cxnLst/>
              <a:rect l="l" t="t" r="r" b="b"/>
              <a:pathLst>
                <a:path w="6307" h="4497" extrusionOk="0">
                  <a:moveTo>
                    <a:pt x="3024" y="0"/>
                  </a:moveTo>
                  <a:cubicBezTo>
                    <a:pt x="2944" y="0"/>
                    <a:pt x="2885" y="20"/>
                    <a:pt x="2825" y="100"/>
                  </a:cubicBezTo>
                  <a:cubicBezTo>
                    <a:pt x="2696" y="819"/>
                    <a:pt x="2378" y="1282"/>
                    <a:pt x="1619" y="1282"/>
                  </a:cubicBezTo>
                  <a:cubicBezTo>
                    <a:pt x="1560" y="1282"/>
                    <a:pt x="1497" y="1279"/>
                    <a:pt x="1432" y="1274"/>
                  </a:cubicBezTo>
                  <a:cubicBezTo>
                    <a:pt x="1403" y="1270"/>
                    <a:pt x="1375" y="1269"/>
                    <a:pt x="1347" y="1269"/>
                  </a:cubicBezTo>
                  <a:cubicBezTo>
                    <a:pt x="858" y="1269"/>
                    <a:pt x="527" y="1742"/>
                    <a:pt x="0" y="1930"/>
                  </a:cubicBezTo>
                  <a:cubicBezTo>
                    <a:pt x="458" y="2268"/>
                    <a:pt x="836" y="2467"/>
                    <a:pt x="1253" y="2587"/>
                  </a:cubicBezTo>
                  <a:cubicBezTo>
                    <a:pt x="1393" y="2746"/>
                    <a:pt x="1492" y="2885"/>
                    <a:pt x="1651" y="3044"/>
                  </a:cubicBezTo>
                  <a:cubicBezTo>
                    <a:pt x="3064" y="3561"/>
                    <a:pt x="4416" y="4258"/>
                    <a:pt x="5928" y="4496"/>
                  </a:cubicBezTo>
                  <a:cubicBezTo>
                    <a:pt x="6207" y="4437"/>
                    <a:pt x="6306" y="4258"/>
                    <a:pt x="6207" y="3979"/>
                  </a:cubicBezTo>
                  <a:cubicBezTo>
                    <a:pt x="6147" y="3860"/>
                    <a:pt x="6048" y="3760"/>
                    <a:pt x="5948" y="3681"/>
                  </a:cubicBezTo>
                  <a:cubicBezTo>
                    <a:pt x="5829" y="3601"/>
                    <a:pt x="5689" y="3561"/>
                    <a:pt x="5530" y="3502"/>
                  </a:cubicBezTo>
                  <a:cubicBezTo>
                    <a:pt x="5491" y="3482"/>
                    <a:pt x="5411" y="3462"/>
                    <a:pt x="5331" y="3442"/>
                  </a:cubicBezTo>
                  <a:cubicBezTo>
                    <a:pt x="5212" y="3382"/>
                    <a:pt x="5053" y="3342"/>
                    <a:pt x="4934" y="3283"/>
                  </a:cubicBezTo>
                  <a:cubicBezTo>
                    <a:pt x="4854" y="3263"/>
                    <a:pt x="4814" y="3243"/>
                    <a:pt x="4735" y="3203"/>
                  </a:cubicBezTo>
                  <a:cubicBezTo>
                    <a:pt x="4556" y="3163"/>
                    <a:pt x="4396" y="3084"/>
                    <a:pt x="4217" y="3004"/>
                  </a:cubicBezTo>
                  <a:cubicBezTo>
                    <a:pt x="4118" y="2964"/>
                    <a:pt x="3999" y="2905"/>
                    <a:pt x="3899" y="2865"/>
                  </a:cubicBezTo>
                  <a:cubicBezTo>
                    <a:pt x="3760" y="2805"/>
                    <a:pt x="3660" y="2785"/>
                    <a:pt x="3541" y="2766"/>
                  </a:cubicBezTo>
                  <a:cubicBezTo>
                    <a:pt x="3362" y="2706"/>
                    <a:pt x="3223" y="2666"/>
                    <a:pt x="3064" y="2606"/>
                  </a:cubicBezTo>
                  <a:cubicBezTo>
                    <a:pt x="2686" y="2467"/>
                    <a:pt x="2248" y="2368"/>
                    <a:pt x="1870" y="2089"/>
                  </a:cubicBezTo>
                  <a:cubicBezTo>
                    <a:pt x="2228" y="1870"/>
                    <a:pt x="2706" y="1990"/>
                    <a:pt x="2924" y="1572"/>
                  </a:cubicBezTo>
                  <a:cubicBezTo>
                    <a:pt x="3083" y="1353"/>
                    <a:pt x="3143" y="1095"/>
                    <a:pt x="3183" y="856"/>
                  </a:cubicBezTo>
                  <a:cubicBezTo>
                    <a:pt x="3203" y="697"/>
                    <a:pt x="3223" y="518"/>
                    <a:pt x="3243" y="378"/>
                  </a:cubicBezTo>
                  <a:lnTo>
                    <a:pt x="3243" y="259"/>
                  </a:lnTo>
                  <a:cubicBezTo>
                    <a:pt x="3243" y="199"/>
                    <a:pt x="3223" y="179"/>
                    <a:pt x="3223" y="120"/>
                  </a:cubicBezTo>
                  <a:cubicBezTo>
                    <a:pt x="3183" y="60"/>
                    <a:pt x="3103" y="20"/>
                    <a:pt x="3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918;p9">
              <a:extLst>
                <a:ext uri="{FF2B5EF4-FFF2-40B4-BE49-F238E27FC236}">
                  <a16:creationId xmlns:a16="http://schemas.microsoft.com/office/drawing/2014/main" id="{FCF4DB47-65BC-4504-9A7E-25D78CAE9D13}"/>
                </a:ext>
              </a:extLst>
            </p:cNvPr>
            <p:cNvSpPr/>
            <p:nvPr/>
          </p:nvSpPr>
          <p:spPr>
            <a:xfrm>
              <a:off x="5028175" y="3018275"/>
              <a:ext cx="68150" cy="109275"/>
            </a:xfrm>
            <a:custGeom>
              <a:avLst/>
              <a:gdLst/>
              <a:ahLst/>
              <a:cxnLst/>
              <a:rect l="l" t="t" r="r" b="b"/>
              <a:pathLst>
                <a:path w="2726" h="4371" extrusionOk="0">
                  <a:moveTo>
                    <a:pt x="2222" y="0"/>
                  </a:moveTo>
                  <a:cubicBezTo>
                    <a:pt x="2057" y="0"/>
                    <a:pt x="1973" y="120"/>
                    <a:pt x="1890" y="253"/>
                  </a:cubicBezTo>
                  <a:cubicBezTo>
                    <a:pt x="2049" y="1546"/>
                    <a:pt x="1651" y="2600"/>
                    <a:pt x="557" y="3376"/>
                  </a:cubicBezTo>
                  <a:cubicBezTo>
                    <a:pt x="279" y="3575"/>
                    <a:pt x="0" y="3834"/>
                    <a:pt x="0" y="4232"/>
                  </a:cubicBezTo>
                  <a:cubicBezTo>
                    <a:pt x="40" y="4251"/>
                    <a:pt x="80" y="4251"/>
                    <a:pt x="139" y="4271"/>
                  </a:cubicBezTo>
                  <a:cubicBezTo>
                    <a:pt x="199" y="4331"/>
                    <a:pt x="259" y="4331"/>
                    <a:pt x="358" y="4371"/>
                  </a:cubicBezTo>
                  <a:cubicBezTo>
                    <a:pt x="517" y="4291"/>
                    <a:pt x="677" y="4192"/>
                    <a:pt x="816" y="4092"/>
                  </a:cubicBezTo>
                  <a:cubicBezTo>
                    <a:pt x="895" y="4052"/>
                    <a:pt x="975" y="4033"/>
                    <a:pt x="1015" y="3973"/>
                  </a:cubicBezTo>
                  <a:cubicBezTo>
                    <a:pt x="1074" y="3933"/>
                    <a:pt x="1154" y="3873"/>
                    <a:pt x="1194" y="3834"/>
                  </a:cubicBezTo>
                  <a:cubicBezTo>
                    <a:pt x="1253" y="3774"/>
                    <a:pt x="1313" y="3734"/>
                    <a:pt x="1373" y="3675"/>
                  </a:cubicBezTo>
                  <a:cubicBezTo>
                    <a:pt x="1691" y="3456"/>
                    <a:pt x="1870" y="3157"/>
                    <a:pt x="2049" y="2839"/>
                  </a:cubicBezTo>
                  <a:cubicBezTo>
                    <a:pt x="2168" y="2660"/>
                    <a:pt x="2328" y="2501"/>
                    <a:pt x="2427" y="2302"/>
                  </a:cubicBezTo>
                  <a:cubicBezTo>
                    <a:pt x="2527" y="2063"/>
                    <a:pt x="2626" y="1805"/>
                    <a:pt x="2666" y="1546"/>
                  </a:cubicBezTo>
                  <a:cubicBezTo>
                    <a:pt x="2725" y="1267"/>
                    <a:pt x="2725" y="989"/>
                    <a:pt x="2686" y="710"/>
                  </a:cubicBezTo>
                  <a:cubicBezTo>
                    <a:pt x="2686" y="611"/>
                    <a:pt x="2666" y="551"/>
                    <a:pt x="2646" y="452"/>
                  </a:cubicBezTo>
                  <a:cubicBezTo>
                    <a:pt x="2566" y="273"/>
                    <a:pt x="2487" y="114"/>
                    <a:pt x="2328" y="14"/>
                  </a:cubicBezTo>
                  <a:cubicBezTo>
                    <a:pt x="2289" y="5"/>
                    <a:pt x="2254" y="0"/>
                    <a:pt x="2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919;p9">
              <a:extLst>
                <a:ext uri="{FF2B5EF4-FFF2-40B4-BE49-F238E27FC236}">
                  <a16:creationId xmlns:a16="http://schemas.microsoft.com/office/drawing/2014/main" id="{91068007-E5C0-4627-962C-E97773A6D6E3}"/>
                </a:ext>
              </a:extLst>
            </p:cNvPr>
            <p:cNvSpPr/>
            <p:nvPr/>
          </p:nvSpPr>
          <p:spPr>
            <a:xfrm>
              <a:off x="5188300" y="2789800"/>
              <a:ext cx="60200" cy="58275"/>
            </a:xfrm>
            <a:custGeom>
              <a:avLst/>
              <a:gdLst/>
              <a:ahLst/>
              <a:cxnLst/>
              <a:rect l="l" t="t" r="r" b="b"/>
              <a:pathLst>
                <a:path w="2408" h="2331" extrusionOk="0">
                  <a:moveTo>
                    <a:pt x="737" y="1"/>
                  </a:moveTo>
                  <a:cubicBezTo>
                    <a:pt x="408" y="1"/>
                    <a:pt x="151" y="160"/>
                    <a:pt x="1" y="460"/>
                  </a:cubicBezTo>
                  <a:cubicBezTo>
                    <a:pt x="219" y="560"/>
                    <a:pt x="418" y="679"/>
                    <a:pt x="637" y="778"/>
                  </a:cubicBezTo>
                  <a:cubicBezTo>
                    <a:pt x="1512" y="977"/>
                    <a:pt x="1592" y="1057"/>
                    <a:pt x="1592" y="1853"/>
                  </a:cubicBezTo>
                  <a:cubicBezTo>
                    <a:pt x="1612" y="1992"/>
                    <a:pt x="1612" y="2171"/>
                    <a:pt x="1612" y="2330"/>
                  </a:cubicBezTo>
                  <a:cubicBezTo>
                    <a:pt x="2030" y="2270"/>
                    <a:pt x="1950" y="1793"/>
                    <a:pt x="2229" y="1634"/>
                  </a:cubicBezTo>
                  <a:cubicBezTo>
                    <a:pt x="2328" y="1534"/>
                    <a:pt x="2388" y="1395"/>
                    <a:pt x="2408" y="1276"/>
                  </a:cubicBezTo>
                  <a:cubicBezTo>
                    <a:pt x="2288" y="301"/>
                    <a:pt x="1413" y="341"/>
                    <a:pt x="796" y="3"/>
                  </a:cubicBezTo>
                  <a:cubicBezTo>
                    <a:pt x="776" y="1"/>
                    <a:pt x="757" y="1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920;p9">
              <a:extLst>
                <a:ext uri="{FF2B5EF4-FFF2-40B4-BE49-F238E27FC236}">
                  <a16:creationId xmlns:a16="http://schemas.microsoft.com/office/drawing/2014/main" id="{DC8ADDFE-4504-44B4-B544-4DAC591DE886}"/>
                </a:ext>
              </a:extLst>
            </p:cNvPr>
            <p:cNvSpPr/>
            <p:nvPr/>
          </p:nvSpPr>
          <p:spPr>
            <a:xfrm>
              <a:off x="5107750" y="2944025"/>
              <a:ext cx="84050" cy="33350"/>
            </a:xfrm>
            <a:custGeom>
              <a:avLst/>
              <a:gdLst/>
              <a:ahLst/>
              <a:cxnLst/>
              <a:rect l="l" t="t" r="r" b="b"/>
              <a:pathLst>
                <a:path w="3362" h="1334" extrusionOk="0">
                  <a:moveTo>
                    <a:pt x="3083" y="0"/>
                  </a:moveTo>
                  <a:cubicBezTo>
                    <a:pt x="2387" y="239"/>
                    <a:pt x="1631" y="159"/>
                    <a:pt x="975" y="577"/>
                  </a:cubicBezTo>
                  <a:cubicBezTo>
                    <a:pt x="855" y="677"/>
                    <a:pt x="696" y="657"/>
                    <a:pt x="557" y="736"/>
                  </a:cubicBezTo>
                  <a:cubicBezTo>
                    <a:pt x="534" y="725"/>
                    <a:pt x="514" y="720"/>
                    <a:pt x="496" y="720"/>
                  </a:cubicBezTo>
                  <a:cubicBezTo>
                    <a:pt x="454" y="720"/>
                    <a:pt x="426" y="748"/>
                    <a:pt x="398" y="776"/>
                  </a:cubicBezTo>
                  <a:cubicBezTo>
                    <a:pt x="298" y="876"/>
                    <a:pt x="60" y="796"/>
                    <a:pt x="40" y="1055"/>
                  </a:cubicBezTo>
                  <a:cubicBezTo>
                    <a:pt x="0" y="1254"/>
                    <a:pt x="179" y="1273"/>
                    <a:pt x="338" y="1333"/>
                  </a:cubicBezTo>
                  <a:cubicBezTo>
                    <a:pt x="398" y="1333"/>
                    <a:pt x="497" y="1333"/>
                    <a:pt x="577" y="1293"/>
                  </a:cubicBezTo>
                  <a:cubicBezTo>
                    <a:pt x="796" y="1254"/>
                    <a:pt x="995" y="1194"/>
                    <a:pt x="1194" y="1174"/>
                  </a:cubicBezTo>
                  <a:lnTo>
                    <a:pt x="1572" y="1094"/>
                  </a:lnTo>
                  <a:cubicBezTo>
                    <a:pt x="1751" y="1055"/>
                    <a:pt x="1890" y="1035"/>
                    <a:pt x="2069" y="995"/>
                  </a:cubicBezTo>
                  <a:cubicBezTo>
                    <a:pt x="2526" y="776"/>
                    <a:pt x="3362" y="1075"/>
                    <a:pt x="3223" y="80"/>
                  </a:cubicBezTo>
                  <a:cubicBezTo>
                    <a:pt x="3163" y="60"/>
                    <a:pt x="3143" y="40"/>
                    <a:pt x="30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921;p9">
              <a:extLst>
                <a:ext uri="{FF2B5EF4-FFF2-40B4-BE49-F238E27FC236}">
                  <a16:creationId xmlns:a16="http://schemas.microsoft.com/office/drawing/2014/main" id="{735D4FEB-2A30-4884-9560-E61A72A92CDB}"/>
                </a:ext>
              </a:extLst>
            </p:cNvPr>
            <p:cNvSpPr/>
            <p:nvPr/>
          </p:nvSpPr>
          <p:spPr>
            <a:xfrm>
              <a:off x="5042600" y="2963425"/>
              <a:ext cx="76600" cy="34525"/>
            </a:xfrm>
            <a:custGeom>
              <a:avLst/>
              <a:gdLst/>
              <a:ahLst/>
              <a:cxnLst/>
              <a:rect l="l" t="t" r="r" b="b"/>
              <a:pathLst>
                <a:path w="3064" h="1381" extrusionOk="0">
                  <a:moveTo>
                    <a:pt x="3004" y="0"/>
                  </a:moveTo>
                  <a:lnTo>
                    <a:pt x="3004" y="0"/>
                  </a:lnTo>
                  <a:cubicBezTo>
                    <a:pt x="2069" y="259"/>
                    <a:pt x="1094" y="259"/>
                    <a:pt x="159" y="557"/>
                  </a:cubicBezTo>
                  <a:cubicBezTo>
                    <a:pt x="0" y="796"/>
                    <a:pt x="0" y="1054"/>
                    <a:pt x="159" y="1273"/>
                  </a:cubicBezTo>
                  <a:cubicBezTo>
                    <a:pt x="199" y="1313"/>
                    <a:pt x="259" y="1353"/>
                    <a:pt x="298" y="1353"/>
                  </a:cubicBezTo>
                  <a:cubicBezTo>
                    <a:pt x="337" y="1372"/>
                    <a:pt x="371" y="1381"/>
                    <a:pt x="402" y="1381"/>
                  </a:cubicBezTo>
                  <a:cubicBezTo>
                    <a:pt x="469" y="1381"/>
                    <a:pt x="523" y="1341"/>
                    <a:pt x="577" y="1273"/>
                  </a:cubicBezTo>
                  <a:cubicBezTo>
                    <a:pt x="597" y="1194"/>
                    <a:pt x="597" y="1154"/>
                    <a:pt x="557" y="1074"/>
                  </a:cubicBezTo>
                  <a:cubicBezTo>
                    <a:pt x="531" y="1063"/>
                    <a:pt x="509" y="1059"/>
                    <a:pt x="491" y="1059"/>
                  </a:cubicBezTo>
                  <a:cubicBezTo>
                    <a:pt x="484" y="1059"/>
                    <a:pt x="478" y="1059"/>
                    <a:pt x="473" y="1060"/>
                  </a:cubicBezTo>
                  <a:lnTo>
                    <a:pt x="473" y="1060"/>
                  </a:lnTo>
                  <a:cubicBezTo>
                    <a:pt x="474" y="1059"/>
                    <a:pt x="476" y="1057"/>
                    <a:pt x="477" y="1054"/>
                  </a:cubicBezTo>
                  <a:cubicBezTo>
                    <a:pt x="501" y="1019"/>
                    <a:pt x="540" y="1012"/>
                    <a:pt x="583" y="1012"/>
                  </a:cubicBezTo>
                  <a:cubicBezTo>
                    <a:pt x="613" y="1012"/>
                    <a:pt x="645" y="1015"/>
                    <a:pt x="676" y="1015"/>
                  </a:cubicBezTo>
                  <a:cubicBezTo>
                    <a:pt x="716" y="995"/>
                    <a:pt x="776" y="995"/>
                    <a:pt x="796" y="995"/>
                  </a:cubicBezTo>
                  <a:cubicBezTo>
                    <a:pt x="875" y="995"/>
                    <a:pt x="955" y="975"/>
                    <a:pt x="1015" y="975"/>
                  </a:cubicBezTo>
                  <a:cubicBezTo>
                    <a:pt x="1253" y="975"/>
                    <a:pt x="1452" y="975"/>
                    <a:pt x="1671" y="955"/>
                  </a:cubicBezTo>
                  <a:cubicBezTo>
                    <a:pt x="2109" y="716"/>
                    <a:pt x="2765" y="1015"/>
                    <a:pt x="3064" y="378"/>
                  </a:cubicBezTo>
                  <a:cubicBezTo>
                    <a:pt x="2487" y="318"/>
                    <a:pt x="2964" y="120"/>
                    <a:pt x="3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922;p9">
              <a:extLst>
                <a:ext uri="{FF2B5EF4-FFF2-40B4-BE49-F238E27FC236}">
                  <a16:creationId xmlns:a16="http://schemas.microsoft.com/office/drawing/2014/main" id="{287D5FFE-98E8-4FDD-B9AF-796ECFD6CC09}"/>
                </a:ext>
              </a:extLst>
            </p:cNvPr>
            <p:cNvSpPr/>
            <p:nvPr/>
          </p:nvSpPr>
          <p:spPr>
            <a:xfrm>
              <a:off x="5064475" y="2989150"/>
              <a:ext cx="68150" cy="35450"/>
            </a:xfrm>
            <a:custGeom>
              <a:avLst/>
              <a:gdLst/>
              <a:ahLst/>
              <a:cxnLst/>
              <a:rect l="l" t="t" r="r" b="b"/>
              <a:pathLst>
                <a:path w="2726" h="1418" extrusionOk="0">
                  <a:moveTo>
                    <a:pt x="901" y="1"/>
                  </a:moveTo>
                  <a:cubicBezTo>
                    <a:pt x="732" y="1"/>
                    <a:pt x="569" y="24"/>
                    <a:pt x="398" y="85"/>
                  </a:cubicBezTo>
                  <a:cubicBezTo>
                    <a:pt x="140" y="185"/>
                    <a:pt x="120" y="463"/>
                    <a:pt x="0" y="662"/>
                  </a:cubicBezTo>
                  <a:cubicBezTo>
                    <a:pt x="239" y="861"/>
                    <a:pt x="398" y="1120"/>
                    <a:pt x="418" y="1418"/>
                  </a:cubicBezTo>
                  <a:cubicBezTo>
                    <a:pt x="537" y="1358"/>
                    <a:pt x="637" y="1279"/>
                    <a:pt x="776" y="1239"/>
                  </a:cubicBezTo>
                  <a:cubicBezTo>
                    <a:pt x="1035" y="1040"/>
                    <a:pt x="1393" y="1139"/>
                    <a:pt x="1671" y="1020"/>
                  </a:cubicBezTo>
                  <a:cubicBezTo>
                    <a:pt x="1970" y="762"/>
                    <a:pt x="2527" y="980"/>
                    <a:pt x="2726" y="523"/>
                  </a:cubicBezTo>
                  <a:cubicBezTo>
                    <a:pt x="2368" y="25"/>
                    <a:pt x="1731" y="185"/>
                    <a:pt x="1234" y="25"/>
                  </a:cubicBezTo>
                  <a:cubicBezTo>
                    <a:pt x="1118" y="10"/>
                    <a:pt x="1008" y="1"/>
                    <a:pt x="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923;p9">
              <a:extLst>
                <a:ext uri="{FF2B5EF4-FFF2-40B4-BE49-F238E27FC236}">
                  <a16:creationId xmlns:a16="http://schemas.microsoft.com/office/drawing/2014/main" id="{515023F1-6B88-4278-99F7-EBBD0B7DE3B2}"/>
                </a:ext>
              </a:extLst>
            </p:cNvPr>
            <p:cNvSpPr/>
            <p:nvPr/>
          </p:nvSpPr>
          <p:spPr>
            <a:xfrm>
              <a:off x="5224100" y="2829150"/>
              <a:ext cx="21425" cy="47250"/>
            </a:xfrm>
            <a:custGeom>
              <a:avLst/>
              <a:gdLst/>
              <a:ahLst/>
              <a:cxnLst/>
              <a:rect l="l" t="t" r="r" b="b"/>
              <a:pathLst>
                <a:path w="857" h="1890" extrusionOk="0">
                  <a:moveTo>
                    <a:pt x="677" y="0"/>
                  </a:moveTo>
                  <a:cubicBezTo>
                    <a:pt x="458" y="0"/>
                    <a:pt x="359" y="119"/>
                    <a:pt x="319" y="358"/>
                  </a:cubicBezTo>
                  <a:cubicBezTo>
                    <a:pt x="319" y="497"/>
                    <a:pt x="299" y="676"/>
                    <a:pt x="180" y="776"/>
                  </a:cubicBezTo>
                  <a:cubicBezTo>
                    <a:pt x="160" y="995"/>
                    <a:pt x="120" y="1253"/>
                    <a:pt x="80" y="1452"/>
                  </a:cubicBezTo>
                  <a:cubicBezTo>
                    <a:pt x="21" y="1592"/>
                    <a:pt x="1" y="1771"/>
                    <a:pt x="120" y="1890"/>
                  </a:cubicBezTo>
                  <a:lnTo>
                    <a:pt x="299" y="1890"/>
                  </a:lnTo>
                  <a:cubicBezTo>
                    <a:pt x="498" y="1771"/>
                    <a:pt x="558" y="1552"/>
                    <a:pt x="618" y="1353"/>
                  </a:cubicBezTo>
                  <a:cubicBezTo>
                    <a:pt x="677" y="1214"/>
                    <a:pt x="697" y="1094"/>
                    <a:pt x="717" y="975"/>
                  </a:cubicBezTo>
                  <a:cubicBezTo>
                    <a:pt x="777" y="796"/>
                    <a:pt x="816" y="657"/>
                    <a:pt x="856" y="478"/>
                  </a:cubicBezTo>
                  <a:cubicBezTo>
                    <a:pt x="856" y="299"/>
                    <a:pt x="856" y="119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924;p9">
              <a:extLst>
                <a:ext uri="{FF2B5EF4-FFF2-40B4-BE49-F238E27FC236}">
                  <a16:creationId xmlns:a16="http://schemas.microsoft.com/office/drawing/2014/main" id="{DCFDC9C4-FA67-4EED-8477-AA38C8B61E5A}"/>
                </a:ext>
              </a:extLst>
            </p:cNvPr>
            <p:cNvSpPr/>
            <p:nvPr/>
          </p:nvSpPr>
          <p:spPr>
            <a:xfrm>
              <a:off x="5050550" y="2990075"/>
              <a:ext cx="24400" cy="16125"/>
            </a:xfrm>
            <a:custGeom>
              <a:avLst/>
              <a:gdLst/>
              <a:ahLst/>
              <a:cxnLst/>
              <a:rect l="l" t="t" r="r" b="b"/>
              <a:pathLst>
                <a:path w="976" h="645" extrusionOk="0">
                  <a:moveTo>
                    <a:pt x="430" y="1"/>
                  </a:moveTo>
                  <a:cubicBezTo>
                    <a:pt x="376" y="1"/>
                    <a:pt x="319" y="15"/>
                    <a:pt x="259" y="48"/>
                  </a:cubicBezTo>
                  <a:cubicBezTo>
                    <a:pt x="179" y="128"/>
                    <a:pt x="80" y="207"/>
                    <a:pt x="0" y="287"/>
                  </a:cubicBezTo>
                  <a:cubicBezTo>
                    <a:pt x="159" y="446"/>
                    <a:pt x="299" y="625"/>
                    <a:pt x="577" y="645"/>
                  </a:cubicBezTo>
                  <a:cubicBezTo>
                    <a:pt x="836" y="605"/>
                    <a:pt x="975" y="526"/>
                    <a:pt x="776" y="247"/>
                  </a:cubicBezTo>
                  <a:cubicBezTo>
                    <a:pt x="690" y="103"/>
                    <a:pt x="572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925;p9">
              <a:extLst>
                <a:ext uri="{FF2B5EF4-FFF2-40B4-BE49-F238E27FC236}">
                  <a16:creationId xmlns:a16="http://schemas.microsoft.com/office/drawing/2014/main" id="{3C2210FB-C054-464D-AA31-1A89064C7844}"/>
                </a:ext>
              </a:extLst>
            </p:cNvPr>
            <p:cNvSpPr/>
            <p:nvPr/>
          </p:nvSpPr>
          <p:spPr>
            <a:xfrm>
              <a:off x="5037625" y="2977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358" y="0"/>
                  </a:moveTo>
                  <a:cubicBezTo>
                    <a:pt x="0" y="219"/>
                    <a:pt x="100" y="458"/>
                    <a:pt x="358" y="71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926;p9">
              <a:extLst>
                <a:ext uri="{FF2B5EF4-FFF2-40B4-BE49-F238E27FC236}">
                  <a16:creationId xmlns:a16="http://schemas.microsoft.com/office/drawing/2014/main" id="{49E29CFD-EB3D-4F7C-9159-45A3AFD9E6AC}"/>
                </a:ext>
              </a:extLst>
            </p:cNvPr>
            <p:cNvSpPr/>
            <p:nvPr/>
          </p:nvSpPr>
          <p:spPr>
            <a:xfrm>
              <a:off x="5223125" y="2865950"/>
              <a:ext cx="5000" cy="10950"/>
            </a:xfrm>
            <a:custGeom>
              <a:avLst/>
              <a:gdLst/>
              <a:ahLst/>
              <a:cxnLst/>
              <a:rect l="l" t="t" r="r" b="b"/>
              <a:pathLst>
                <a:path w="200" h="438" extrusionOk="0">
                  <a:moveTo>
                    <a:pt x="139" y="0"/>
                  </a:moveTo>
                  <a:cubicBezTo>
                    <a:pt x="20" y="120"/>
                    <a:pt x="0" y="279"/>
                    <a:pt x="20" y="438"/>
                  </a:cubicBezTo>
                  <a:lnTo>
                    <a:pt x="199" y="438"/>
                  </a:lnTo>
                  <a:cubicBezTo>
                    <a:pt x="159" y="299"/>
                    <a:pt x="159" y="139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927;p9">
              <a:extLst>
                <a:ext uri="{FF2B5EF4-FFF2-40B4-BE49-F238E27FC236}">
                  <a16:creationId xmlns:a16="http://schemas.microsoft.com/office/drawing/2014/main" id="{85A51514-2F00-4EF0-8A02-28A31AF1BE00}"/>
                </a:ext>
              </a:extLst>
            </p:cNvPr>
            <p:cNvSpPr/>
            <p:nvPr/>
          </p:nvSpPr>
          <p:spPr>
            <a:xfrm>
              <a:off x="5184325" y="2938425"/>
              <a:ext cx="9975" cy="6875"/>
            </a:xfrm>
            <a:custGeom>
              <a:avLst/>
              <a:gdLst/>
              <a:ahLst/>
              <a:cxnLst/>
              <a:rect l="l" t="t" r="r" b="b"/>
              <a:pathLst>
                <a:path w="399" h="275" extrusionOk="0">
                  <a:moveTo>
                    <a:pt x="93" y="1"/>
                  </a:moveTo>
                  <a:cubicBezTo>
                    <a:pt x="69" y="1"/>
                    <a:pt x="45" y="2"/>
                    <a:pt x="20" y="6"/>
                  </a:cubicBezTo>
                  <a:lnTo>
                    <a:pt x="20" y="199"/>
                  </a:lnTo>
                  <a:lnTo>
                    <a:pt x="20" y="199"/>
                  </a:lnTo>
                  <a:cubicBezTo>
                    <a:pt x="14" y="194"/>
                    <a:pt x="7" y="190"/>
                    <a:pt x="0" y="185"/>
                  </a:cubicBezTo>
                  <a:lnTo>
                    <a:pt x="0" y="185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0" y="199"/>
                  </a:lnTo>
                  <a:cubicBezTo>
                    <a:pt x="92" y="249"/>
                    <a:pt x="155" y="274"/>
                    <a:pt x="214" y="274"/>
                  </a:cubicBezTo>
                  <a:cubicBezTo>
                    <a:pt x="279" y="274"/>
                    <a:pt x="339" y="244"/>
                    <a:pt x="398" y="185"/>
                  </a:cubicBezTo>
                  <a:cubicBezTo>
                    <a:pt x="331" y="50"/>
                    <a:pt x="221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928;p9">
              <a:extLst>
                <a:ext uri="{FF2B5EF4-FFF2-40B4-BE49-F238E27FC236}">
                  <a16:creationId xmlns:a16="http://schemas.microsoft.com/office/drawing/2014/main" id="{345D1A28-6B4A-4C56-98F2-3591A298C300}"/>
                </a:ext>
              </a:extLst>
            </p:cNvPr>
            <p:cNvSpPr/>
            <p:nvPr/>
          </p:nvSpPr>
          <p:spPr>
            <a:xfrm>
              <a:off x="5121650" y="2958275"/>
              <a:ext cx="10475" cy="4400"/>
            </a:xfrm>
            <a:custGeom>
              <a:avLst/>
              <a:gdLst/>
              <a:ahLst/>
              <a:cxnLst/>
              <a:rect l="l" t="t" r="r" b="b"/>
              <a:pathLst>
                <a:path w="419" h="176" extrusionOk="0">
                  <a:moveTo>
                    <a:pt x="333" y="1"/>
                  </a:moveTo>
                  <a:cubicBezTo>
                    <a:pt x="217" y="1"/>
                    <a:pt x="96" y="39"/>
                    <a:pt x="1" y="166"/>
                  </a:cubicBezTo>
                  <a:cubicBezTo>
                    <a:pt x="36" y="171"/>
                    <a:pt x="73" y="175"/>
                    <a:pt x="111" y="175"/>
                  </a:cubicBezTo>
                  <a:cubicBezTo>
                    <a:pt x="225" y="175"/>
                    <a:pt x="344" y="142"/>
                    <a:pt x="419" y="7"/>
                  </a:cubicBezTo>
                  <a:cubicBezTo>
                    <a:pt x="391" y="3"/>
                    <a:pt x="362" y="1"/>
                    <a:pt x="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929;p9">
              <a:extLst>
                <a:ext uri="{FF2B5EF4-FFF2-40B4-BE49-F238E27FC236}">
                  <a16:creationId xmlns:a16="http://schemas.microsoft.com/office/drawing/2014/main" id="{D5BE840D-C1B2-4D98-AB3C-277C9A589772}"/>
                </a:ext>
              </a:extLst>
            </p:cNvPr>
            <p:cNvSpPr/>
            <p:nvPr/>
          </p:nvSpPr>
          <p:spPr>
            <a:xfrm>
              <a:off x="6200350" y="3363250"/>
              <a:ext cx="99975" cy="20925"/>
            </a:xfrm>
            <a:custGeom>
              <a:avLst/>
              <a:gdLst/>
              <a:ahLst/>
              <a:cxnLst/>
              <a:rect l="l" t="t" r="r" b="b"/>
              <a:pathLst>
                <a:path w="3999" h="837" extrusionOk="0">
                  <a:moveTo>
                    <a:pt x="3999" y="1"/>
                  </a:moveTo>
                  <a:cubicBezTo>
                    <a:pt x="2646" y="1"/>
                    <a:pt x="1333" y="399"/>
                    <a:pt x="0" y="538"/>
                  </a:cubicBezTo>
                  <a:cubicBezTo>
                    <a:pt x="20" y="578"/>
                    <a:pt x="40" y="618"/>
                    <a:pt x="60" y="618"/>
                  </a:cubicBezTo>
                  <a:cubicBezTo>
                    <a:pt x="120" y="637"/>
                    <a:pt x="140" y="657"/>
                    <a:pt x="199" y="697"/>
                  </a:cubicBezTo>
                  <a:cubicBezTo>
                    <a:pt x="259" y="737"/>
                    <a:pt x="358" y="757"/>
                    <a:pt x="458" y="757"/>
                  </a:cubicBezTo>
                  <a:cubicBezTo>
                    <a:pt x="537" y="797"/>
                    <a:pt x="637" y="797"/>
                    <a:pt x="736" y="797"/>
                  </a:cubicBezTo>
                  <a:cubicBezTo>
                    <a:pt x="1313" y="737"/>
                    <a:pt x="1910" y="836"/>
                    <a:pt x="2427" y="538"/>
                  </a:cubicBezTo>
                  <a:cubicBezTo>
                    <a:pt x="2507" y="498"/>
                    <a:pt x="2586" y="439"/>
                    <a:pt x="2646" y="379"/>
                  </a:cubicBezTo>
                  <a:lnTo>
                    <a:pt x="3024" y="379"/>
                  </a:lnTo>
                  <a:cubicBezTo>
                    <a:pt x="3143" y="240"/>
                    <a:pt x="3322" y="299"/>
                    <a:pt x="3422" y="200"/>
                  </a:cubicBezTo>
                  <a:cubicBezTo>
                    <a:pt x="3477" y="200"/>
                    <a:pt x="3532" y="202"/>
                    <a:pt x="3587" y="202"/>
                  </a:cubicBezTo>
                  <a:cubicBezTo>
                    <a:pt x="3753" y="202"/>
                    <a:pt x="3909" y="180"/>
                    <a:pt x="3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930;p9">
              <a:extLst>
                <a:ext uri="{FF2B5EF4-FFF2-40B4-BE49-F238E27FC236}">
                  <a16:creationId xmlns:a16="http://schemas.microsoft.com/office/drawing/2014/main" id="{5D93FA9A-9800-41DE-87E3-05B8073BB5A8}"/>
                </a:ext>
              </a:extLst>
            </p:cNvPr>
            <p:cNvSpPr/>
            <p:nvPr/>
          </p:nvSpPr>
          <p:spPr>
            <a:xfrm>
              <a:off x="6259025" y="3372700"/>
              <a:ext cx="28375" cy="9975"/>
            </a:xfrm>
            <a:custGeom>
              <a:avLst/>
              <a:gdLst/>
              <a:ahLst/>
              <a:cxnLst/>
              <a:rect l="l" t="t" r="r" b="b"/>
              <a:pathLst>
                <a:path w="1135" h="399" extrusionOk="0">
                  <a:moveTo>
                    <a:pt x="140" y="1"/>
                  </a:moveTo>
                  <a:cubicBezTo>
                    <a:pt x="1" y="140"/>
                    <a:pt x="40" y="259"/>
                    <a:pt x="140" y="399"/>
                  </a:cubicBezTo>
                  <a:cubicBezTo>
                    <a:pt x="478" y="359"/>
                    <a:pt x="816" y="399"/>
                    <a:pt x="1134" y="200"/>
                  </a:cubicBezTo>
                  <a:cubicBezTo>
                    <a:pt x="1084" y="188"/>
                    <a:pt x="1031" y="185"/>
                    <a:pt x="977" y="185"/>
                  </a:cubicBezTo>
                  <a:cubicBezTo>
                    <a:pt x="906" y="185"/>
                    <a:pt x="833" y="191"/>
                    <a:pt x="760" y="191"/>
                  </a:cubicBezTo>
                  <a:cubicBezTo>
                    <a:pt x="605" y="191"/>
                    <a:pt x="450" y="164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931;p9">
              <a:extLst>
                <a:ext uri="{FF2B5EF4-FFF2-40B4-BE49-F238E27FC236}">
                  <a16:creationId xmlns:a16="http://schemas.microsoft.com/office/drawing/2014/main" id="{8CF3D7FA-5AFD-419E-9E78-35D979A1550B}"/>
                </a:ext>
              </a:extLst>
            </p:cNvPr>
            <p:cNvSpPr/>
            <p:nvPr/>
          </p:nvSpPr>
          <p:spPr>
            <a:xfrm>
              <a:off x="6276425" y="33682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9" y="1"/>
                  </a:moveTo>
                  <a:cubicBezTo>
                    <a:pt x="240" y="1"/>
                    <a:pt x="100" y="21"/>
                    <a:pt x="1" y="180"/>
                  </a:cubicBezTo>
                  <a:cubicBezTo>
                    <a:pt x="160" y="180"/>
                    <a:pt x="299" y="14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932;p9">
              <a:extLst>
                <a:ext uri="{FF2B5EF4-FFF2-40B4-BE49-F238E27FC236}">
                  <a16:creationId xmlns:a16="http://schemas.microsoft.com/office/drawing/2014/main" id="{774B7273-B85A-47AD-9C64-8A35BF776A8F}"/>
                </a:ext>
              </a:extLst>
            </p:cNvPr>
            <p:cNvSpPr/>
            <p:nvPr/>
          </p:nvSpPr>
          <p:spPr>
            <a:xfrm>
              <a:off x="5137075" y="3333925"/>
              <a:ext cx="144250" cy="78600"/>
            </a:xfrm>
            <a:custGeom>
              <a:avLst/>
              <a:gdLst/>
              <a:ahLst/>
              <a:cxnLst/>
              <a:rect l="l" t="t" r="r" b="b"/>
              <a:pathLst>
                <a:path w="5770" h="3144" extrusionOk="0">
                  <a:moveTo>
                    <a:pt x="1" y="0"/>
                  </a:moveTo>
                  <a:lnTo>
                    <a:pt x="1" y="358"/>
                  </a:lnTo>
                  <a:cubicBezTo>
                    <a:pt x="1692" y="1452"/>
                    <a:pt x="3482" y="2268"/>
                    <a:pt x="5292" y="3143"/>
                  </a:cubicBezTo>
                  <a:cubicBezTo>
                    <a:pt x="5372" y="3104"/>
                    <a:pt x="5451" y="3104"/>
                    <a:pt x="5511" y="3084"/>
                  </a:cubicBezTo>
                  <a:cubicBezTo>
                    <a:pt x="5610" y="3044"/>
                    <a:pt x="5710" y="2964"/>
                    <a:pt x="5770" y="2865"/>
                  </a:cubicBezTo>
                  <a:cubicBezTo>
                    <a:pt x="5770" y="2765"/>
                    <a:pt x="5750" y="2686"/>
                    <a:pt x="5690" y="2646"/>
                  </a:cubicBezTo>
                  <a:cubicBezTo>
                    <a:pt x="5531" y="2507"/>
                    <a:pt x="5292" y="2646"/>
                    <a:pt x="5133" y="2487"/>
                  </a:cubicBezTo>
                  <a:cubicBezTo>
                    <a:pt x="4735" y="2407"/>
                    <a:pt x="4397" y="2169"/>
                    <a:pt x="4039" y="1990"/>
                  </a:cubicBezTo>
                  <a:cubicBezTo>
                    <a:pt x="2686" y="1313"/>
                    <a:pt x="1353" y="67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933;p9">
              <a:extLst>
                <a:ext uri="{FF2B5EF4-FFF2-40B4-BE49-F238E27FC236}">
                  <a16:creationId xmlns:a16="http://schemas.microsoft.com/office/drawing/2014/main" id="{E4DCF71B-A619-4E79-A4F9-217C0FA2630F}"/>
                </a:ext>
              </a:extLst>
            </p:cNvPr>
            <p:cNvSpPr/>
            <p:nvPr/>
          </p:nvSpPr>
          <p:spPr>
            <a:xfrm>
              <a:off x="5269375" y="3402800"/>
              <a:ext cx="128825" cy="70450"/>
            </a:xfrm>
            <a:custGeom>
              <a:avLst/>
              <a:gdLst/>
              <a:ahLst/>
              <a:cxnLst/>
              <a:rect l="l" t="t" r="r" b="b"/>
              <a:pathLst>
                <a:path w="5153" h="2818" extrusionOk="0">
                  <a:moveTo>
                    <a:pt x="732" y="1"/>
                  </a:moveTo>
                  <a:cubicBezTo>
                    <a:pt x="652" y="1"/>
                    <a:pt x="567" y="16"/>
                    <a:pt x="478" y="50"/>
                  </a:cubicBezTo>
                  <a:lnTo>
                    <a:pt x="398" y="130"/>
                  </a:lnTo>
                  <a:cubicBezTo>
                    <a:pt x="338" y="209"/>
                    <a:pt x="199" y="209"/>
                    <a:pt x="100" y="249"/>
                  </a:cubicBezTo>
                  <a:lnTo>
                    <a:pt x="0" y="349"/>
                  </a:lnTo>
                  <a:cubicBezTo>
                    <a:pt x="597" y="806"/>
                    <a:pt x="1293" y="1085"/>
                    <a:pt x="1950" y="1423"/>
                  </a:cubicBezTo>
                  <a:cubicBezTo>
                    <a:pt x="2865" y="1940"/>
                    <a:pt x="3919" y="2218"/>
                    <a:pt x="4814" y="2795"/>
                  </a:cubicBezTo>
                  <a:cubicBezTo>
                    <a:pt x="4863" y="2810"/>
                    <a:pt x="4903" y="2817"/>
                    <a:pt x="4938" y="2817"/>
                  </a:cubicBezTo>
                  <a:cubicBezTo>
                    <a:pt x="5128" y="2817"/>
                    <a:pt x="5119" y="2606"/>
                    <a:pt x="5152" y="2437"/>
                  </a:cubicBezTo>
                  <a:cubicBezTo>
                    <a:pt x="5132" y="2298"/>
                    <a:pt x="5053" y="2159"/>
                    <a:pt x="4934" y="2079"/>
                  </a:cubicBezTo>
                  <a:cubicBezTo>
                    <a:pt x="3939" y="1403"/>
                    <a:pt x="2745" y="1085"/>
                    <a:pt x="1731" y="468"/>
                  </a:cubicBezTo>
                  <a:cubicBezTo>
                    <a:pt x="1402" y="336"/>
                    <a:pt x="1114" y="1"/>
                    <a:pt x="7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934;p9">
              <a:extLst>
                <a:ext uri="{FF2B5EF4-FFF2-40B4-BE49-F238E27FC236}">
                  <a16:creationId xmlns:a16="http://schemas.microsoft.com/office/drawing/2014/main" id="{3B8E5831-0C34-4458-AA6E-17FE4AF97A2C}"/>
                </a:ext>
              </a:extLst>
            </p:cNvPr>
            <p:cNvSpPr/>
            <p:nvPr/>
          </p:nvSpPr>
          <p:spPr>
            <a:xfrm>
              <a:off x="5389725" y="3463050"/>
              <a:ext cx="92850" cy="53150"/>
            </a:xfrm>
            <a:custGeom>
              <a:avLst/>
              <a:gdLst/>
              <a:ahLst/>
              <a:cxnLst/>
              <a:rect l="l" t="t" r="r" b="b"/>
              <a:pathLst>
                <a:path w="3714" h="2126" extrusionOk="0">
                  <a:moveTo>
                    <a:pt x="335" y="1"/>
                  </a:moveTo>
                  <a:cubicBezTo>
                    <a:pt x="290" y="1"/>
                    <a:pt x="245" y="3"/>
                    <a:pt x="199" y="7"/>
                  </a:cubicBezTo>
                  <a:cubicBezTo>
                    <a:pt x="199" y="166"/>
                    <a:pt x="139" y="306"/>
                    <a:pt x="0" y="385"/>
                  </a:cubicBezTo>
                  <a:cubicBezTo>
                    <a:pt x="0" y="465"/>
                    <a:pt x="20" y="505"/>
                    <a:pt x="40" y="564"/>
                  </a:cubicBezTo>
                  <a:cubicBezTo>
                    <a:pt x="438" y="704"/>
                    <a:pt x="836" y="843"/>
                    <a:pt x="1194" y="1121"/>
                  </a:cubicBezTo>
                  <a:cubicBezTo>
                    <a:pt x="1910" y="1201"/>
                    <a:pt x="2427" y="1698"/>
                    <a:pt x="3084" y="1917"/>
                  </a:cubicBezTo>
                  <a:cubicBezTo>
                    <a:pt x="3183" y="2056"/>
                    <a:pt x="3382" y="1977"/>
                    <a:pt x="3442" y="2116"/>
                  </a:cubicBezTo>
                  <a:cubicBezTo>
                    <a:pt x="3475" y="2123"/>
                    <a:pt x="3505" y="2126"/>
                    <a:pt x="3531" y="2126"/>
                  </a:cubicBezTo>
                  <a:cubicBezTo>
                    <a:pt x="3664" y="2126"/>
                    <a:pt x="3713" y="2043"/>
                    <a:pt x="3680" y="1877"/>
                  </a:cubicBezTo>
                  <a:cubicBezTo>
                    <a:pt x="3601" y="1778"/>
                    <a:pt x="3521" y="1658"/>
                    <a:pt x="3442" y="1559"/>
                  </a:cubicBezTo>
                  <a:cubicBezTo>
                    <a:pt x="3282" y="1380"/>
                    <a:pt x="3044" y="1300"/>
                    <a:pt x="2885" y="1161"/>
                  </a:cubicBezTo>
                  <a:cubicBezTo>
                    <a:pt x="2696" y="954"/>
                    <a:pt x="2829" y="480"/>
                    <a:pt x="2540" y="480"/>
                  </a:cubicBezTo>
                  <a:cubicBezTo>
                    <a:pt x="2524" y="480"/>
                    <a:pt x="2506" y="482"/>
                    <a:pt x="2487" y="485"/>
                  </a:cubicBezTo>
                  <a:cubicBezTo>
                    <a:pt x="2426" y="492"/>
                    <a:pt x="2367" y="495"/>
                    <a:pt x="2308" y="495"/>
                  </a:cubicBezTo>
                  <a:cubicBezTo>
                    <a:pt x="1588" y="495"/>
                    <a:pt x="1014" y="1"/>
                    <a:pt x="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935;p9">
              <a:extLst>
                <a:ext uri="{FF2B5EF4-FFF2-40B4-BE49-F238E27FC236}">
                  <a16:creationId xmlns:a16="http://schemas.microsoft.com/office/drawing/2014/main" id="{D422AEC2-43F6-4F9B-A6B3-6437E32859D8}"/>
                </a:ext>
              </a:extLst>
            </p:cNvPr>
            <p:cNvSpPr/>
            <p:nvPr/>
          </p:nvSpPr>
          <p:spPr>
            <a:xfrm>
              <a:off x="5299200" y="2729175"/>
              <a:ext cx="146750" cy="42300"/>
            </a:xfrm>
            <a:custGeom>
              <a:avLst/>
              <a:gdLst/>
              <a:ahLst/>
              <a:cxnLst/>
              <a:rect l="l" t="t" r="r" b="b"/>
              <a:pathLst>
                <a:path w="5870" h="1692" extrusionOk="0">
                  <a:moveTo>
                    <a:pt x="4775" y="1"/>
                  </a:moveTo>
                  <a:cubicBezTo>
                    <a:pt x="4874" y="677"/>
                    <a:pt x="4377" y="677"/>
                    <a:pt x="3979" y="697"/>
                  </a:cubicBezTo>
                  <a:cubicBezTo>
                    <a:pt x="2627" y="757"/>
                    <a:pt x="1294" y="1115"/>
                    <a:pt x="1" y="1493"/>
                  </a:cubicBezTo>
                  <a:cubicBezTo>
                    <a:pt x="40" y="1552"/>
                    <a:pt x="100" y="1632"/>
                    <a:pt x="180" y="1692"/>
                  </a:cubicBezTo>
                  <a:cubicBezTo>
                    <a:pt x="1170" y="1642"/>
                    <a:pt x="2160" y="1538"/>
                    <a:pt x="3162" y="1538"/>
                  </a:cubicBezTo>
                  <a:cubicBezTo>
                    <a:pt x="3368" y="1538"/>
                    <a:pt x="3574" y="1542"/>
                    <a:pt x="3780" y="1552"/>
                  </a:cubicBezTo>
                  <a:cubicBezTo>
                    <a:pt x="3920" y="1532"/>
                    <a:pt x="4039" y="1513"/>
                    <a:pt x="4158" y="1433"/>
                  </a:cubicBezTo>
                  <a:cubicBezTo>
                    <a:pt x="4218" y="1393"/>
                    <a:pt x="4258" y="1314"/>
                    <a:pt x="4278" y="1234"/>
                  </a:cubicBezTo>
                  <a:cubicBezTo>
                    <a:pt x="4278" y="1154"/>
                    <a:pt x="4258" y="1115"/>
                    <a:pt x="4178" y="1115"/>
                  </a:cubicBezTo>
                  <a:cubicBezTo>
                    <a:pt x="4200" y="1078"/>
                    <a:pt x="4219" y="1066"/>
                    <a:pt x="4238" y="1066"/>
                  </a:cubicBezTo>
                  <a:cubicBezTo>
                    <a:pt x="4270" y="1066"/>
                    <a:pt x="4300" y="1102"/>
                    <a:pt x="4337" y="1115"/>
                  </a:cubicBezTo>
                  <a:cubicBezTo>
                    <a:pt x="4437" y="1174"/>
                    <a:pt x="4536" y="1234"/>
                    <a:pt x="4656" y="1254"/>
                  </a:cubicBezTo>
                  <a:cubicBezTo>
                    <a:pt x="4775" y="1294"/>
                    <a:pt x="4914" y="1294"/>
                    <a:pt x="5034" y="1294"/>
                  </a:cubicBezTo>
                  <a:cubicBezTo>
                    <a:pt x="5829" y="1015"/>
                    <a:pt x="5869" y="876"/>
                    <a:pt x="5312" y="299"/>
                  </a:cubicBezTo>
                  <a:cubicBezTo>
                    <a:pt x="5173" y="200"/>
                    <a:pt x="5073" y="100"/>
                    <a:pt x="4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936;p9">
              <a:extLst>
                <a:ext uri="{FF2B5EF4-FFF2-40B4-BE49-F238E27FC236}">
                  <a16:creationId xmlns:a16="http://schemas.microsoft.com/office/drawing/2014/main" id="{FCE9DC0C-47BA-4798-8F10-4F7FB1085E24}"/>
                </a:ext>
              </a:extLst>
            </p:cNvPr>
            <p:cNvSpPr/>
            <p:nvPr/>
          </p:nvSpPr>
          <p:spPr>
            <a:xfrm>
              <a:off x="5170900" y="2771450"/>
              <a:ext cx="77600" cy="30375"/>
            </a:xfrm>
            <a:custGeom>
              <a:avLst/>
              <a:gdLst/>
              <a:ahLst/>
              <a:cxnLst/>
              <a:rect l="l" t="t" r="r" b="b"/>
              <a:pathLst>
                <a:path w="3104" h="1215" extrusionOk="0">
                  <a:moveTo>
                    <a:pt x="1130" y="594"/>
                  </a:moveTo>
                  <a:cubicBezTo>
                    <a:pt x="1099" y="627"/>
                    <a:pt x="1081" y="692"/>
                    <a:pt x="1016" y="692"/>
                  </a:cubicBezTo>
                  <a:cubicBezTo>
                    <a:pt x="1000" y="692"/>
                    <a:pt x="979" y="687"/>
                    <a:pt x="955" y="677"/>
                  </a:cubicBezTo>
                  <a:lnTo>
                    <a:pt x="955" y="677"/>
                  </a:lnTo>
                  <a:cubicBezTo>
                    <a:pt x="964" y="679"/>
                    <a:pt x="973" y="680"/>
                    <a:pt x="981" y="680"/>
                  </a:cubicBezTo>
                  <a:cubicBezTo>
                    <a:pt x="1039" y="680"/>
                    <a:pt x="1084" y="638"/>
                    <a:pt x="1130" y="594"/>
                  </a:cubicBezTo>
                  <a:close/>
                  <a:moveTo>
                    <a:pt x="3004" y="1"/>
                  </a:moveTo>
                  <a:cubicBezTo>
                    <a:pt x="2288" y="20"/>
                    <a:pt x="1552" y="1"/>
                    <a:pt x="836" y="80"/>
                  </a:cubicBezTo>
                  <a:cubicBezTo>
                    <a:pt x="140" y="120"/>
                    <a:pt x="0" y="438"/>
                    <a:pt x="199" y="1134"/>
                  </a:cubicBezTo>
                  <a:cubicBezTo>
                    <a:pt x="358" y="1174"/>
                    <a:pt x="518" y="1194"/>
                    <a:pt x="697" y="1214"/>
                  </a:cubicBezTo>
                  <a:cubicBezTo>
                    <a:pt x="1035" y="1214"/>
                    <a:pt x="1214" y="876"/>
                    <a:pt x="1532" y="816"/>
                  </a:cubicBezTo>
                  <a:cubicBezTo>
                    <a:pt x="1552" y="776"/>
                    <a:pt x="1552" y="737"/>
                    <a:pt x="1532" y="737"/>
                  </a:cubicBezTo>
                  <a:cubicBezTo>
                    <a:pt x="1473" y="618"/>
                    <a:pt x="1392" y="555"/>
                    <a:pt x="1280" y="555"/>
                  </a:cubicBezTo>
                  <a:cubicBezTo>
                    <a:pt x="1242" y="555"/>
                    <a:pt x="1200" y="562"/>
                    <a:pt x="1154" y="577"/>
                  </a:cubicBezTo>
                  <a:cubicBezTo>
                    <a:pt x="1148" y="579"/>
                    <a:pt x="1143" y="583"/>
                    <a:pt x="1138" y="587"/>
                  </a:cubicBezTo>
                  <a:lnTo>
                    <a:pt x="1138" y="587"/>
                  </a:lnTo>
                  <a:cubicBezTo>
                    <a:pt x="1156" y="570"/>
                    <a:pt x="1174" y="552"/>
                    <a:pt x="1194" y="538"/>
                  </a:cubicBezTo>
                  <a:cubicBezTo>
                    <a:pt x="1328" y="490"/>
                    <a:pt x="1459" y="446"/>
                    <a:pt x="1556" y="446"/>
                  </a:cubicBezTo>
                  <a:cubicBezTo>
                    <a:pt x="1703" y="446"/>
                    <a:pt x="1771" y="548"/>
                    <a:pt x="1651" y="896"/>
                  </a:cubicBezTo>
                  <a:cubicBezTo>
                    <a:pt x="1751" y="995"/>
                    <a:pt x="1910" y="1015"/>
                    <a:pt x="2029" y="1015"/>
                  </a:cubicBezTo>
                  <a:cubicBezTo>
                    <a:pt x="2164" y="1024"/>
                    <a:pt x="2303" y="1039"/>
                    <a:pt x="2437" y="1039"/>
                  </a:cubicBezTo>
                  <a:cubicBezTo>
                    <a:pt x="2620" y="1039"/>
                    <a:pt x="2796" y="1010"/>
                    <a:pt x="2944" y="896"/>
                  </a:cubicBezTo>
                  <a:cubicBezTo>
                    <a:pt x="3044" y="796"/>
                    <a:pt x="3084" y="677"/>
                    <a:pt x="3084" y="538"/>
                  </a:cubicBezTo>
                  <a:cubicBezTo>
                    <a:pt x="3084" y="418"/>
                    <a:pt x="3104" y="319"/>
                    <a:pt x="3104" y="199"/>
                  </a:cubicBezTo>
                  <a:cubicBezTo>
                    <a:pt x="3104" y="100"/>
                    <a:pt x="3084" y="40"/>
                    <a:pt x="3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937;p9">
              <a:extLst>
                <a:ext uri="{FF2B5EF4-FFF2-40B4-BE49-F238E27FC236}">
                  <a16:creationId xmlns:a16="http://schemas.microsoft.com/office/drawing/2014/main" id="{E84E1D4C-800C-4A2A-8F71-13EA9AD959CA}"/>
                </a:ext>
              </a:extLst>
            </p:cNvPr>
            <p:cNvSpPr/>
            <p:nvPr/>
          </p:nvSpPr>
          <p:spPr>
            <a:xfrm>
              <a:off x="5246000" y="2766475"/>
              <a:ext cx="57200" cy="13950"/>
            </a:xfrm>
            <a:custGeom>
              <a:avLst/>
              <a:gdLst/>
              <a:ahLst/>
              <a:cxnLst/>
              <a:rect l="l" t="t" r="r" b="b"/>
              <a:pathLst>
                <a:path w="2288" h="558" extrusionOk="0">
                  <a:moveTo>
                    <a:pt x="2049" y="1"/>
                  </a:moveTo>
                  <a:cubicBezTo>
                    <a:pt x="1830" y="27"/>
                    <a:pt x="1605" y="29"/>
                    <a:pt x="1376" y="29"/>
                  </a:cubicBezTo>
                  <a:cubicBezTo>
                    <a:pt x="1331" y="29"/>
                    <a:pt x="1285" y="29"/>
                    <a:pt x="1239" y="29"/>
                  </a:cubicBezTo>
                  <a:cubicBezTo>
                    <a:pt x="826" y="29"/>
                    <a:pt x="406" y="36"/>
                    <a:pt x="0" y="180"/>
                  </a:cubicBezTo>
                  <a:cubicBezTo>
                    <a:pt x="20" y="239"/>
                    <a:pt x="20" y="319"/>
                    <a:pt x="20" y="398"/>
                  </a:cubicBezTo>
                  <a:cubicBezTo>
                    <a:pt x="377" y="485"/>
                    <a:pt x="730" y="557"/>
                    <a:pt x="1069" y="557"/>
                  </a:cubicBezTo>
                  <a:cubicBezTo>
                    <a:pt x="1505" y="557"/>
                    <a:pt x="1918" y="438"/>
                    <a:pt x="2288" y="80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938;p9">
              <a:extLst>
                <a:ext uri="{FF2B5EF4-FFF2-40B4-BE49-F238E27FC236}">
                  <a16:creationId xmlns:a16="http://schemas.microsoft.com/office/drawing/2014/main" id="{24D4E74C-B89E-4A87-85C1-3FC908A23557}"/>
                </a:ext>
              </a:extLst>
            </p:cNvPr>
            <p:cNvSpPr/>
            <p:nvPr/>
          </p:nvSpPr>
          <p:spPr>
            <a:xfrm>
              <a:off x="5387725" y="3448825"/>
              <a:ext cx="90050" cy="42275"/>
            </a:xfrm>
            <a:custGeom>
              <a:avLst/>
              <a:gdLst/>
              <a:ahLst/>
              <a:cxnLst/>
              <a:rect l="l" t="t" r="r" b="b"/>
              <a:pathLst>
                <a:path w="3602" h="1691" extrusionOk="0">
                  <a:moveTo>
                    <a:pt x="450" y="0"/>
                  </a:moveTo>
                  <a:cubicBezTo>
                    <a:pt x="376" y="0"/>
                    <a:pt x="299" y="13"/>
                    <a:pt x="219" y="39"/>
                  </a:cubicBezTo>
                  <a:cubicBezTo>
                    <a:pt x="100" y="99"/>
                    <a:pt x="1" y="178"/>
                    <a:pt x="40" y="358"/>
                  </a:cubicBezTo>
                  <a:lnTo>
                    <a:pt x="239" y="556"/>
                  </a:lnTo>
                  <a:cubicBezTo>
                    <a:pt x="458" y="676"/>
                    <a:pt x="697" y="775"/>
                    <a:pt x="916" y="875"/>
                  </a:cubicBezTo>
                  <a:cubicBezTo>
                    <a:pt x="1272" y="1023"/>
                    <a:pt x="1596" y="1272"/>
                    <a:pt x="1977" y="1272"/>
                  </a:cubicBezTo>
                  <a:cubicBezTo>
                    <a:pt x="2106" y="1272"/>
                    <a:pt x="2242" y="1244"/>
                    <a:pt x="2388" y="1173"/>
                  </a:cubicBezTo>
                  <a:cubicBezTo>
                    <a:pt x="2419" y="1157"/>
                    <a:pt x="2448" y="1150"/>
                    <a:pt x="2475" y="1150"/>
                  </a:cubicBezTo>
                  <a:cubicBezTo>
                    <a:pt x="2582" y="1150"/>
                    <a:pt x="2642" y="1268"/>
                    <a:pt x="2626" y="1412"/>
                  </a:cubicBezTo>
                  <a:cubicBezTo>
                    <a:pt x="2607" y="1631"/>
                    <a:pt x="2746" y="1670"/>
                    <a:pt x="2925" y="1690"/>
                  </a:cubicBezTo>
                  <a:cubicBezTo>
                    <a:pt x="3024" y="1631"/>
                    <a:pt x="3104" y="1551"/>
                    <a:pt x="3203" y="1472"/>
                  </a:cubicBezTo>
                  <a:cubicBezTo>
                    <a:pt x="3601" y="1193"/>
                    <a:pt x="3522" y="954"/>
                    <a:pt x="3124" y="755"/>
                  </a:cubicBezTo>
                  <a:cubicBezTo>
                    <a:pt x="2958" y="893"/>
                    <a:pt x="2793" y="976"/>
                    <a:pt x="2639" y="976"/>
                  </a:cubicBezTo>
                  <a:cubicBezTo>
                    <a:pt x="2460" y="976"/>
                    <a:pt x="2297" y="864"/>
                    <a:pt x="2169" y="596"/>
                  </a:cubicBezTo>
                  <a:cubicBezTo>
                    <a:pt x="2089" y="437"/>
                    <a:pt x="1930" y="377"/>
                    <a:pt x="1791" y="377"/>
                  </a:cubicBezTo>
                  <a:cubicBezTo>
                    <a:pt x="1699" y="469"/>
                    <a:pt x="1618" y="503"/>
                    <a:pt x="1540" y="503"/>
                  </a:cubicBezTo>
                  <a:cubicBezTo>
                    <a:pt x="1348" y="503"/>
                    <a:pt x="1182" y="295"/>
                    <a:pt x="955" y="238"/>
                  </a:cubicBezTo>
                  <a:cubicBezTo>
                    <a:pt x="824" y="93"/>
                    <a:pt x="65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939;p9">
              <a:extLst>
                <a:ext uri="{FF2B5EF4-FFF2-40B4-BE49-F238E27FC236}">
                  <a16:creationId xmlns:a16="http://schemas.microsoft.com/office/drawing/2014/main" id="{7DA84FA7-FE54-4992-8972-3FD804BE2F30}"/>
                </a:ext>
              </a:extLst>
            </p:cNvPr>
            <p:cNvSpPr/>
            <p:nvPr/>
          </p:nvSpPr>
          <p:spPr>
            <a:xfrm>
              <a:off x="5470275" y="3275550"/>
              <a:ext cx="18425" cy="168300"/>
            </a:xfrm>
            <a:custGeom>
              <a:avLst/>
              <a:gdLst/>
              <a:ahLst/>
              <a:cxnLst/>
              <a:rect l="l" t="t" r="r" b="b"/>
              <a:pathLst>
                <a:path w="737" h="6732" extrusionOk="0">
                  <a:moveTo>
                    <a:pt x="406" y="0"/>
                  </a:moveTo>
                  <a:cubicBezTo>
                    <a:pt x="368" y="0"/>
                    <a:pt x="326" y="9"/>
                    <a:pt x="279" y="28"/>
                  </a:cubicBezTo>
                  <a:cubicBezTo>
                    <a:pt x="1" y="167"/>
                    <a:pt x="80" y="445"/>
                    <a:pt x="80" y="684"/>
                  </a:cubicBezTo>
                  <a:cubicBezTo>
                    <a:pt x="120" y="1758"/>
                    <a:pt x="438" y="2813"/>
                    <a:pt x="200" y="3867"/>
                  </a:cubicBezTo>
                  <a:cubicBezTo>
                    <a:pt x="80" y="4822"/>
                    <a:pt x="478" y="5757"/>
                    <a:pt x="399" y="6712"/>
                  </a:cubicBezTo>
                  <a:cubicBezTo>
                    <a:pt x="438" y="6712"/>
                    <a:pt x="518" y="6732"/>
                    <a:pt x="578" y="6732"/>
                  </a:cubicBezTo>
                  <a:cubicBezTo>
                    <a:pt x="677" y="6712"/>
                    <a:pt x="697" y="6612"/>
                    <a:pt x="737" y="6533"/>
                  </a:cubicBezTo>
                  <a:cubicBezTo>
                    <a:pt x="598" y="5677"/>
                    <a:pt x="419" y="4802"/>
                    <a:pt x="538" y="3847"/>
                  </a:cubicBezTo>
                  <a:cubicBezTo>
                    <a:pt x="697" y="2654"/>
                    <a:pt x="598" y="1440"/>
                    <a:pt x="598" y="247"/>
                  </a:cubicBezTo>
                  <a:cubicBezTo>
                    <a:pt x="598" y="94"/>
                    <a:pt x="528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940;p9">
              <a:extLst>
                <a:ext uri="{FF2B5EF4-FFF2-40B4-BE49-F238E27FC236}">
                  <a16:creationId xmlns:a16="http://schemas.microsoft.com/office/drawing/2014/main" id="{6E6C6A33-6C49-40E9-9B7B-4E6D67F1C1F1}"/>
                </a:ext>
              </a:extLst>
            </p:cNvPr>
            <p:cNvSpPr/>
            <p:nvPr/>
          </p:nvSpPr>
          <p:spPr>
            <a:xfrm>
              <a:off x="5484700" y="3439850"/>
              <a:ext cx="5500" cy="36325"/>
            </a:xfrm>
            <a:custGeom>
              <a:avLst/>
              <a:gdLst/>
              <a:ahLst/>
              <a:cxnLst/>
              <a:rect l="l" t="t" r="r" b="b"/>
              <a:pathLst>
                <a:path w="220" h="1453" extrusionOk="0">
                  <a:moveTo>
                    <a:pt x="180" y="0"/>
                  </a:moveTo>
                  <a:cubicBezTo>
                    <a:pt x="120" y="60"/>
                    <a:pt x="40" y="120"/>
                    <a:pt x="1" y="179"/>
                  </a:cubicBezTo>
                  <a:cubicBezTo>
                    <a:pt x="21" y="617"/>
                    <a:pt x="21" y="1055"/>
                    <a:pt x="21" y="1453"/>
                  </a:cubicBezTo>
                  <a:lnTo>
                    <a:pt x="180" y="1453"/>
                  </a:lnTo>
                  <a:cubicBezTo>
                    <a:pt x="200" y="1154"/>
                    <a:pt x="200" y="836"/>
                    <a:pt x="219" y="537"/>
                  </a:cubicBezTo>
                  <a:cubicBezTo>
                    <a:pt x="200" y="358"/>
                    <a:pt x="200" y="1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941;p9">
              <a:extLst>
                <a:ext uri="{FF2B5EF4-FFF2-40B4-BE49-F238E27FC236}">
                  <a16:creationId xmlns:a16="http://schemas.microsoft.com/office/drawing/2014/main" id="{3D164EF6-69AC-4CA0-958C-CE725AEEE062}"/>
                </a:ext>
              </a:extLst>
            </p:cNvPr>
            <p:cNvSpPr/>
            <p:nvPr/>
          </p:nvSpPr>
          <p:spPr>
            <a:xfrm>
              <a:off x="5460825" y="3492075"/>
              <a:ext cx="14450" cy="9950"/>
            </a:xfrm>
            <a:custGeom>
              <a:avLst/>
              <a:gdLst/>
              <a:ahLst/>
              <a:cxnLst/>
              <a:rect l="l" t="t" r="r" b="b"/>
              <a:pathLst>
                <a:path w="578" h="398" extrusionOk="0">
                  <a:moveTo>
                    <a:pt x="1" y="0"/>
                  </a:moveTo>
                  <a:cubicBezTo>
                    <a:pt x="140" y="219"/>
                    <a:pt x="339" y="338"/>
                    <a:pt x="578" y="398"/>
                  </a:cubicBezTo>
                  <a:cubicBezTo>
                    <a:pt x="498" y="11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942;p9">
              <a:extLst>
                <a:ext uri="{FF2B5EF4-FFF2-40B4-BE49-F238E27FC236}">
                  <a16:creationId xmlns:a16="http://schemas.microsoft.com/office/drawing/2014/main" id="{AD13C983-C199-4321-86BA-8AB9F6B12430}"/>
                </a:ext>
              </a:extLst>
            </p:cNvPr>
            <p:cNvSpPr/>
            <p:nvPr/>
          </p:nvSpPr>
          <p:spPr>
            <a:xfrm>
              <a:off x="5585150" y="3505500"/>
              <a:ext cx="18925" cy="5550"/>
            </a:xfrm>
            <a:custGeom>
              <a:avLst/>
              <a:gdLst/>
              <a:ahLst/>
              <a:cxnLst/>
              <a:rect l="l" t="t" r="r" b="b"/>
              <a:pathLst>
                <a:path w="757" h="222" extrusionOk="0">
                  <a:moveTo>
                    <a:pt x="757" y="0"/>
                  </a:moveTo>
                  <a:cubicBezTo>
                    <a:pt x="498" y="20"/>
                    <a:pt x="200" y="0"/>
                    <a:pt x="1" y="199"/>
                  </a:cubicBezTo>
                  <a:cubicBezTo>
                    <a:pt x="112" y="199"/>
                    <a:pt x="234" y="221"/>
                    <a:pt x="351" y="221"/>
                  </a:cubicBezTo>
                  <a:cubicBezTo>
                    <a:pt x="507" y="221"/>
                    <a:pt x="655" y="182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943;p9">
              <a:extLst>
                <a:ext uri="{FF2B5EF4-FFF2-40B4-BE49-F238E27FC236}">
                  <a16:creationId xmlns:a16="http://schemas.microsoft.com/office/drawing/2014/main" id="{828E818B-72DF-4C44-AB5E-40F091712FD8}"/>
                </a:ext>
              </a:extLst>
            </p:cNvPr>
            <p:cNvSpPr/>
            <p:nvPr/>
          </p:nvSpPr>
          <p:spPr>
            <a:xfrm>
              <a:off x="5475250" y="3509975"/>
              <a:ext cx="9975" cy="10300"/>
            </a:xfrm>
            <a:custGeom>
              <a:avLst/>
              <a:gdLst/>
              <a:ahLst/>
              <a:cxnLst/>
              <a:rect l="l" t="t" r="r" b="b"/>
              <a:pathLst>
                <a:path w="399" h="412" extrusionOk="0">
                  <a:moveTo>
                    <a:pt x="220" y="0"/>
                  </a:moveTo>
                  <a:cubicBezTo>
                    <a:pt x="160" y="100"/>
                    <a:pt x="80" y="179"/>
                    <a:pt x="1" y="239"/>
                  </a:cubicBezTo>
                  <a:lnTo>
                    <a:pt x="1" y="398"/>
                  </a:lnTo>
                  <a:cubicBezTo>
                    <a:pt x="40" y="405"/>
                    <a:pt x="85" y="411"/>
                    <a:pt x="129" y="411"/>
                  </a:cubicBezTo>
                  <a:cubicBezTo>
                    <a:pt x="217" y="411"/>
                    <a:pt x="306" y="385"/>
                    <a:pt x="359" y="279"/>
                  </a:cubicBezTo>
                  <a:cubicBezTo>
                    <a:pt x="399" y="140"/>
                    <a:pt x="319" y="6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944;p9">
              <a:extLst>
                <a:ext uri="{FF2B5EF4-FFF2-40B4-BE49-F238E27FC236}">
                  <a16:creationId xmlns:a16="http://schemas.microsoft.com/office/drawing/2014/main" id="{9FADC1C7-FEC7-488B-AF03-F377A7A531A4}"/>
                </a:ext>
              </a:extLst>
            </p:cNvPr>
            <p:cNvSpPr/>
            <p:nvPr/>
          </p:nvSpPr>
          <p:spPr>
            <a:xfrm>
              <a:off x="5590125" y="3515475"/>
              <a:ext cx="14950" cy="3475"/>
            </a:xfrm>
            <a:custGeom>
              <a:avLst/>
              <a:gdLst/>
              <a:ahLst/>
              <a:cxnLst/>
              <a:rect l="l" t="t" r="r" b="b"/>
              <a:pathLst>
                <a:path w="598" h="139" extrusionOk="0">
                  <a:moveTo>
                    <a:pt x="363" y="1"/>
                  </a:moveTo>
                  <a:cubicBezTo>
                    <a:pt x="237" y="1"/>
                    <a:pt x="111" y="28"/>
                    <a:pt x="1" y="138"/>
                  </a:cubicBezTo>
                  <a:lnTo>
                    <a:pt x="538" y="138"/>
                  </a:lnTo>
                  <a:cubicBezTo>
                    <a:pt x="558" y="99"/>
                    <a:pt x="578" y="79"/>
                    <a:pt x="598" y="19"/>
                  </a:cubicBezTo>
                  <a:cubicBezTo>
                    <a:pt x="521" y="11"/>
                    <a:pt x="442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945;p9">
              <a:extLst>
                <a:ext uri="{FF2B5EF4-FFF2-40B4-BE49-F238E27FC236}">
                  <a16:creationId xmlns:a16="http://schemas.microsoft.com/office/drawing/2014/main" id="{1D8CFBEA-04D1-4F3A-BC55-60AA852CC425}"/>
                </a:ext>
              </a:extLst>
            </p:cNvPr>
            <p:cNvSpPr/>
            <p:nvPr/>
          </p:nvSpPr>
          <p:spPr>
            <a:xfrm>
              <a:off x="5418550" y="2508375"/>
              <a:ext cx="23900" cy="79100"/>
            </a:xfrm>
            <a:custGeom>
              <a:avLst/>
              <a:gdLst/>
              <a:ahLst/>
              <a:cxnLst/>
              <a:rect l="l" t="t" r="r" b="b"/>
              <a:pathLst>
                <a:path w="956" h="3164" extrusionOk="0">
                  <a:moveTo>
                    <a:pt x="342" y="0"/>
                  </a:moveTo>
                  <a:cubicBezTo>
                    <a:pt x="304" y="0"/>
                    <a:pt x="269" y="20"/>
                    <a:pt x="240" y="60"/>
                  </a:cubicBezTo>
                  <a:cubicBezTo>
                    <a:pt x="160" y="1015"/>
                    <a:pt x="81" y="1970"/>
                    <a:pt x="1" y="2905"/>
                  </a:cubicBezTo>
                  <a:cubicBezTo>
                    <a:pt x="81" y="3044"/>
                    <a:pt x="180" y="3143"/>
                    <a:pt x="339" y="3163"/>
                  </a:cubicBezTo>
                  <a:cubicBezTo>
                    <a:pt x="359" y="3123"/>
                    <a:pt x="399" y="3104"/>
                    <a:pt x="439" y="3084"/>
                  </a:cubicBezTo>
                  <a:cubicBezTo>
                    <a:pt x="956" y="2348"/>
                    <a:pt x="717" y="1492"/>
                    <a:pt x="757" y="677"/>
                  </a:cubicBezTo>
                  <a:cubicBezTo>
                    <a:pt x="757" y="577"/>
                    <a:pt x="697" y="478"/>
                    <a:pt x="677" y="398"/>
                  </a:cubicBezTo>
                  <a:cubicBezTo>
                    <a:pt x="638" y="279"/>
                    <a:pt x="558" y="140"/>
                    <a:pt x="458" y="60"/>
                  </a:cubicBezTo>
                  <a:cubicBezTo>
                    <a:pt x="419" y="20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946;p9">
              <a:extLst>
                <a:ext uri="{FF2B5EF4-FFF2-40B4-BE49-F238E27FC236}">
                  <a16:creationId xmlns:a16="http://schemas.microsoft.com/office/drawing/2014/main" id="{8E0F8DA1-F382-41C3-87C2-9A5E7C3B6C57}"/>
                </a:ext>
              </a:extLst>
            </p:cNvPr>
            <p:cNvSpPr/>
            <p:nvPr/>
          </p:nvSpPr>
          <p:spPr>
            <a:xfrm>
              <a:off x="5424525" y="2490975"/>
              <a:ext cx="33350" cy="28850"/>
            </a:xfrm>
            <a:custGeom>
              <a:avLst/>
              <a:gdLst/>
              <a:ahLst/>
              <a:cxnLst/>
              <a:rect l="l" t="t" r="r" b="b"/>
              <a:pathLst>
                <a:path w="1334" h="1154" extrusionOk="0">
                  <a:moveTo>
                    <a:pt x="1115" y="0"/>
                  </a:moveTo>
                  <a:cubicBezTo>
                    <a:pt x="617" y="80"/>
                    <a:pt x="219" y="298"/>
                    <a:pt x="1" y="776"/>
                  </a:cubicBezTo>
                  <a:lnTo>
                    <a:pt x="160" y="776"/>
                  </a:lnTo>
                  <a:cubicBezTo>
                    <a:pt x="239" y="855"/>
                    <a:pt x="239" y="995"/>
                    <a:pt x="299" y="1094"/>
                  </a:cubicBezTo>
                  <a:cubicBezTo>
                    <a:pt x="319" y="1114"/>
                    <a:pt x="359" y="1154"/>
                    <a:pt x="399" y="1154"/>
                  </a:cubicBezTo>
                  <a:cubicBezTo>
                    <a:pt x="796" y="1015"/>
                    <a:pt x="1154" y="816"/>
                    <a:pt x="1333" y="398"/>
                  </a:cubicBezTo>
                  <a:cubicBezTo>
                    <a:pt x="1154" y="318"/>
                    <a:pt x="1115" y="179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947;p9">
              <a:extLst>
                <a:ext uri="{FF2B5EF4-FFF2-40B4-BE49-F238E27FC236}">
                  <a16:creationId xmlns:a16="http://schemas.microsoft.com/office/drawing/2014/main" id="{1DE7D2F8-8A4B-47B0-B9AA-2432A5C43DB2}"/>
                </a:ext>
              </a:extLst>
            </p:cNvPr>
            <p:cNvSpPr/>
            <p:nvPr/>
          </p:nvSpPr>
          <p:spPr>
            <a:xfrm>
              <a:off x="5418075" y="2580975"/>
              <a:ext cx="8975" cy="9500"/>
            </a:xfrm>
            <a:custGeom>
              <a:avLst/>
              <a:gdLst/>
              <a:ahLst/>
              <a:cxnLst/>
              <a:rect l="l" t="t" r="r" b="b"/>
              <a:pathLst>
                <a:path w="359" h="380" extrusionOk="0">
                  <a:moveTo>
                    <a:pt x="20" y="1"/>
                  </a:moveTo>
                  <a:cubicBezTo>
                    <a:pt x="20" y="140"/>
                    <a:pt x="0" y="259"/>
                    <a:pt x="0" y="379"/>
                  </a:cubicBezTo>
                  <a:cubicBezTo>
                    <a:pt x="29" y="379"/>
                    <a:pt x="57" y="379"/>
                    <a:pt x="83" y="379"/>
                  </a:cubicBezTo>
                  <a:cubicBezTo>
                    <a:pt x="201" y="379"/>
                    <a:pt x="293" y="366"/>
                    <a:pt x="358" y="219"/>
                  </a:cubicBezTo>
                  <a:cubicBezTo>
                    <a:pt x="259" y="160"/>
                    <a:pt x="119" y="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948;p9">
              <a:extLst>
                <a:ext uri="{FF2B5EF4-FFF2-40B4-BE49-F238E27FC236}">
                  <a16:creationId xmlns:a16="http://schemas.microsoft.com/office/drawing/2014/main" id="{85482E26-D58F-478D-B4A8-C28B165D2D1C}"/>
                </a:ext>
              </a:extLst>
            </p:cNvPr>
            <p:cNvSpPr/>
            <p:nvPr/>
          </p:nvSpPr>
          <p:spPr>
            <a:xfrm>
              <a:off x="5168400" y="3332925"/>
              <a:ext cx="75625" cy="39300"/>
            </a:xfrm>
            <a:custGeom>
              <a:avLst/>
              <a:gdLst/>
              <a:ahLst/>
              <a:cxnLst/>
              <a:rect l="l" t="t" r="r" b="b"/>
              <a:pathLst>
                <a:path w="3025" h="1572" extrusionOk="0">
                  <a:moveTo>
                    <a:pt x="498" y="20"/>
                  </a:moveTo>
                  <a:cubicBezTo>
                    <a:pt x="339" y="60"/>
                    <a:pt x="160" y="0"/>
                    <a:pt x="1" y="219"/>
                  </a:cubicBezTo>
                  <a:cubicBezTo>
                    <a:pt x="757" y="418"/>
                    <a:pt x="1393" y="916"/>
                    <a:pt x="2090" y="1234"/>
                  </a:cubicBezTo>
                  <a:cubicBezTo>
                    <a:pt x="2348" y="1353"/>
                    <a:pt x="2627" y="1552"/>
                    <a:pt x="2945" y="1572"/>
                  </a:cubicBezTo>
                  <a:cubicBezTo>
                    <a:pt x="2985" y="1552"/>
                    <a:pt x="3005" y="1512"/>
                    <a:pt x="3025" y="1473"/>
                  </a:cubicBezTo>
                  <a:cubicBezTo>
                    <a:pt x="3005" y="1453"/>
                    <a:pt x="2985" y="1413"/>
                    <a:pt x="2945" y="1393"/>
                  </a:cubicBezTo>
                  <a:cubicBezTo>
                    <a:pt x="2885" y="1333"/>
                    <a:pt x="2826" y="1254"/>
                    <a:pt x="2786" y="1194"/>
                  </a:cubicBezTo>
                  <a:cubicBezTo>
                    <a:pt x="2090" y="657"/>
                    <a:pt x="1254" y="359"/>
                    <a:pt x="49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949;p9">
              <a:extLst>
                <a:ext uri="{FF2B5EF4-FFF2-40B4-BE49-F238E27FC236}">
                  <a16:creationId xmlns:a16="http://schemas.microsoft.com/office/drawing/2014/main" id="{63658DA9-6C62-431A-A316-86521EC1403A}"/>
                </a:ext>
              </a:extLst>
            </p:cNvPr>
            <p:cNvSpPr/>
            <p:nvPr/>
          </p:nvSpPr>
          <p:spPr>
            <a:xfrm>
              <a:off x="5242025" y="3369975"/>
              <a:ext cx="54225" cy="30225"/>
            </a:xfrm>
            <a:custGeom>
              <a:avLst/>
              <a:gdLst/>
              <a:ahLst/>
              <a:cxnLst/>
              <a:rect l="l" t="t" r="r" b="b"/>
              <a:pathLst>
                <a:path w="2169" h="1209" extrusionOk="0">
                  <a:moveTo>
                    <a:pt x="281" y="0"/>
                  </a:moveTo>
                  <a:cubicBezTo>
                    <a:pt x="184" y="0"/>
                    <a:pt x="90" y="40"/>
                    <a:pt x="0" y="110"/>
                  </a:cubicBezTo>
                  <a:cubicBezTo>
                    <a:pt x="298" y="647"/>
                    <a:pt x="995" y="607"/>
                    <a:pt x="1373" y="1045"/>
                  </a:cubicBezTo>
                  <a:cubicBezTo>
                    <a:pt x="1487" y="1159"/>
                    <a:pt x="1618" y="1209"/>
                    <a:pt x="1754" y="1209"/>
                  </a:cubicBezTo>
                  <a:cubicBezTo>
                    <a:pt x="1831" y="1209"/>
                    <a:pt x="1910" y="1193"/>
                    <a:pt x="1989" y="1164"/>
                  </a:cubicBezTo>
                  <a:cubicBezTo>
                    <a:pt x="2069" y="1124"/>
                    <a:pt x="2148" y="1065"/>
                    <a:pt x="2168" y="965"/>
                  </a:cubicBezTo>
                  <a:cubicBezTo>
                    <a:pt x="2148" y="945"/>
                    <a:pt x="2129" y="906"/>
                    <a:pt x="2089" y="866"/>
                  </a:cubicBezTo>
                  <a:cubicBezTo>
                    <a:pt x="1591" y="607"/>
                    <a:pt x="1034" y="508"/>
                    <a:pt x="577" y="130"/>
                  </a:cubicBezTo>
                  <a:cubicBezTo>
                    <a:pt x="477" y="40"/>
                    <a:pt x="378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950;p9">
              <a:extLst>
                <a:ext uri="{FF2B5EF4-FFF2-40B4-BE49-F238E27FC236}">
                  <a16:creationId xmlns:a16="http://schemas.microsoft.com/office/drawing/2014/main" id="{F01F7664-F2C8-4FD3-9F08-A43AB2FC81AB}"/>
                </a:ext>
              </a:extLst>
            </p:cNvPr>
            <p:cNvSpPr/>
            <p:nvPr/>
          </p:nvSpPr>
          <p:spPr>
            <a:xfrm>
              <a:off x="5149025" y="3272250"/>
              <a:ext cx="18425" cy="43300"/>
            </a:xfrm>
            <a:custGeom>
              <a:avLst/>
              <a:gdLst/>
              <a:ahLst/>
              <a:cxnLst/>
              <a:rect l="l" t="t" r="r" b="b"/>
              <a:pathLst>
                <a:path w="737" h="1732" extrusionOk="0">
                  <a:moveTo>
                    <a:pt x="478" y="1"/>
                  </a:moveTo>
                  <a:cubicBezTo>
                    <a:pt x="418" y="80"/>
                    <a:pt x="338" y="160"/>
                    <a:pt x="298" y="239"/>
                  </a:cubicBezTo>
                  <a:cubicBezTo>
                    <a:pt x="318" y="577"/>
                    <a:pt x="239" y="876"/>
                    <a:pt x="40" y="1154"/>
                  </a:cubicBezTo>
                  <a:cubicBezTo>
                    <a:pt x="100" y="1353"/>
                    <a:pt x="0" y="1592"/>
                    <a:pt x="279" y="1731"/>
                  </a:cubicBezTo>
                  <a:cubicBezTo>
                    <a:pt x="537" y="1333"/>
                    <a:pt x="736" y="916"/>
                    <a:pt x="696" y="458"/>
                  </a:cubicBezTo>
                  <a:cubicBezTo>
                    <a:pt x="676" y="279"/>
                    <a:pt x="676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951;p9">
              <a:extLst>
                <a:ext uri="{FF2B5EF4-FFF2-40B4-BE49-F238E27FC236}">
                  <a16:creationId xmlns:a16="http://schemas.microsoft.com/office/drawing/2014/main" id="{E5436FFE-E0B1-4530-851A-E7E9F6AE8607}"/>
                </a:ext>
              </a:extLst>
            </p:cNvPr>
            <p:cNvSpPr/>
            <p:nvPr/>
          </p:nvSpPr>
          <p:spPr>
            <a:xfrm>
              <a:off x="5265375" y="3396075"/>
              <a:ext cx="45800" cy="22900"/>
            </a:xfrm>
            <a:custGeom>
              <a:avLst/>
              <a:gdLst/>
              <a:ahLst/>
              <a:cxnLst/>
              <a:rect l="l" t="t" r="r" b="b"/>
              <a:pathLst>
                <a:path w="1832" h="916" extrusionOk="0">
                  <a:moveTo>
                    <a:pt x="439" y="1"/>
                  </a:moveTo>
                  <a:cubicBezTo>
                    <a:pt x="299" y="1"/>
                    <a:pt x="140" y="21"/>
                    <a:pt x="1" y="21"/>
                  </a:cubicBezTo>
                  <a:cubicBezTo>
                    <a:pt x="200" y="120"/>
                    <a:pt x="419" y="259"/>
                    <a:pt x="618" y="359"/>
                  </a:cubicBezTo>
                  <a:cubicBezTo>
                    <a:pt x="1055" y="419"/>
                    <a:pt x="1334" y="777"/>
                    <a:pt x="1732" y="916"/>
                  </a:cubicBezTo>
                  <a:cubicBezTo>
                    <a:pt x="1811" y="876"/>
                    <a:pt x="1831" y="777"/>
                    <a:pt x="1831" y="697"/>
                  </a:cubicBezTo>
                  <a:cubicBezTo>
                    <a:pt x="1752" y="319"/>
                    <a:pt x="1354" y="279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952;p9">
              <a:extLst>
                <a:ext uri="{FF2B5EF4-FFF2-40B4-BE49-F238E27FC236}">
                  <a16:creationId xmlns:a16="http://schemas.microsoft.com/office/drawing/2014/main" id="{D5DAA815-34E0-4548-9695-E8BB7FEF2EDA}"/>
                </a:ext>
              </a:extLst>
            </p:cNvPr>
            <p:cNvSpPr/>
            <p:nvPr/>
          </p:nvSpPr>
          <p:spPr>
            <a:xfrm>
              <a:off x="5161450" y="3149200"/>
              <a:ext cx="139275" cy="109925"/>
            </a:xfrm>
            <a:custGeom>
              <a:avLst/>
              <a:gdLst/>
              <a:ahLst/>
              <a:cxnLst/>
              <a:rect l="l" t="t" r="r" b="b"/>
              <a:pathLst>
                <a:path w="5571" h="4397" extrusionOk="0">
                  <a:moveTo>
                    <a:pt x="291" y="1"/>
                  </a:moveTo>
                  <a:cubicBezTo>
                    <a:pt x="235" y="1"/>
                    <a:pt x="177" y="10"/>
                    <a:pt x="120" y="29"/>
                  </a:cubicBezTo>
                  <a:cubicBezTo>
                    <a:pt x="40" y="69"/>
                    <a:pt x="0" y="128"/>
                    <a:pt x="0" y="228"/>
                  </a:cubicBezTo>
                  <a:cubicBezTo>
                    <a:pt x="0" y="288"/>
                    <a:pt x="0" y="327"/>
                    <a:pt x="20" y="367"/>
                  </a:cubicBezTo>
                  <a:cubicBezTo>
                    <a:pt x="597" y="705"/>
                    <a:pt x="577" y="1302"/>
                    <a:pt x="597" y="1839"/>
                  </a:cubicBezTo>
                  <a:cubicBezTo>
                    <a:pt x="617" y="2575"/>
                    <a:pt x="577" y="3271"/>
                    <a:pt x="577" y="3988"/>
                  </a:cubicBezTo>
                  <a:cubicBezTo>
                    <a:pt x="808" y="4103"/>
                    <a:pt x="984" y="4386"/>
                    <a:pt x="1283" y="4386"/>
                  </a:cubicBezTo>
                  <a:cubicBezTo>
                    <a:pt x="1293" y="4386"/>
                    <a:pt x="1303" y="4386"/>
                    <a:pt x="1313" y="4385"/>
                  </a:cubicBezTo>
                  <a:cubicBezTo>
                    <a:pt x="1350" y="4393"/>
                    <a:pt x="1383" y="4397"/>
                    <a:pt x="1410" y="4397"/>
                  </a:cubicBezTo>
                  <a:cubicBezTo>
                    <a:pt x="1530" y="4397"/>
                    <a:pt x="1557" y="4321"/>
                    <a:pt x="1492" y="4127"/>
                  </a:cubicBezTo>
                  <a:cubicBezTo>
                    <a:pt x="1075" y="3888"/>
                    <a:pt x="617" y="3649"/>
                    <a:pt x="736" y="3033"/>
                  </a:cubicBezTo>
                  <a:cubicBezTo>
                    <a:pt x="816" y="2933"/>
                    <a:pt x="816" y="2854"/>
                    <a:pt x="736" y="2754"/>
                  </a:cubicBezTo>
                  <a:cubicBezTo>
                    <a:pt x="775" y="2294"/>
                    <a:pt x="789" y="2138"/>
                    <a:pt x="947" y="2138"/>
                  </a:cubicBezTo>
                  <a:cubicBezTo>
                    <a:pt x="1035" y="2138"/>
                    <a:pt x="1167" y="2186"/>
                    <a:pt x="1373" y="2257"/>
                  </a:cubicBezTo>
                  <a:cubicBezTo>
                    <a:pt x="2666" y="2734"/>
                    <a:pt x="3860" y="3431"/>
                    <a:pt x="5113" y="3948"/>
                  </a:cubicBezTo>
                  <a:cubicBezTo>
                    <a:pt x="5191" y="3987"/>
                    <a:pt x="5266" y="4011"/>
                    <a:pt x="5333" y="4011"/>
                  </a:cubicBezTo>
                  <a:cubicBezTo>
                    <a:pt x="5437" y="4011"/>
                    <a:pt x="5522" y="3954"/>
                    <a:pt x="5570" y="3809"/>
                  </a:cubicBezTo>
                  <a:cubicBezTo>
                    <a:pt x="4616" y="2953"/>
                    <a:pt x="3422" y="2555"/>
                    <a:pt x="2308" y="2018"/>
                  </a:cubicBezTo>
                  <a:cubicBezTo>
                    <a:pt x="1811" y="1799"/>
                    <a:pt x="1632" y="1600"/>
                    <a:pt x="1990" y="1123"/>
                  </a:cubicBezTo>
                  <a:cubicBezTo>
                    <a:pt x="2010" y="944"/>
                    <a:pt x="1930" y="765"/>
                    <a:pt x="1831" y="626"/>
                  </a:cubicBezTo>
                  <a:cubicBezTo>
                    <a:pt x="1759" y="506"/>
                    <a:pt x="1656" y="474"/>
                    <a:pt x="1542" y="474"/>
                  </a:cubicBezTo>
                  <a:cubicBezTo>
                    <a:pt x="1416" y="474"/>
                    <a:pt x="1277" y="512"/>
                    <a:pt x="1149" y="512"/>
                  </a:cubicBezTo>
                  <a:cubicBezTo>
                    <a:pt x="1006" y="512"/>
                    <a:pt x="877" y="465"/>
                    <a:pt x="796" y="268"/>
                  </a:cubicBezTo>
                  <a:cubicBezTo>
                    <a:pt x="736" y="228"/>
                    <a:pt x="697" y="148"/>
                    <a:pt x="617" y="108"/>
                  </a:cubicBezTo>
                  <a:cubicBezTo>
                    <a:pt x="522" y="41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953;p9">
              <a:extLst>
                <a:ext uri="{FF2B5EF4-FFF2-40B4-BE49-F238E27FC236}">
                  <a16:creationId xmlns:a16="http://schemas.microsoft.com/office/drawing/2014/main" id="{74888B60-99D9-4599-B6F6-AC8839BC25AF}"/>
                </a:ext>
              </a:extLst>
            </p:cNvPr>
            <p:cNvSpPr/>
            <p:nvPr/>
          </p:nvSpPr>
          <p:spPr>
            <a:xfrm>
              <a:off x="5031650" y="3121075"/>
              <a:ext cx="169100" cy="35325"/>
            </a:xfrm>
            <a:custGeom>
              <a:avLst/>
              <a:gdLst/>
              <a:ahLst/>
              <a:cxnLst/>
              <a:rect l="l" t="t" r="r" b="b"/>
              <a:pathLst>
                <a:path w="6764" h="1413" extrusionOk="0">
                  <a:moveTo>
                    <a:pt x="657" y="0"/>
                  </a:moveTo>
                  <a:cubicBezTo>
                    <a:pt x="518" y="0"/>
                    <a:pt x="398" y="40"/>
                    <a:pt x="259" y="139"/>
                  </a:cubicBezTo>
                  <a:cubicBezTo>
                    <a:pt x="160" y="139"/>
                    <a:pt x="100" y="159"/>
                    <a:pt x="0" y="159"/>
                  </a:cubicBezTo>
                  <a:cubicBezTo>
                    <a:pt x="717" y="716"/>
                    <a:pt x="1592" y="677"/>
                    <a:pt x="2407" y="915"/>
                  </a:cubicBezTo>
                  <a:cubicBezTo>
                    <a:pt x="3322" y="1114"/>
                    <a:pt x="4277" y="1134"/>
                    <a:pt x="5192" y="1413"/>
                  </a:cubicBezTo>
                  <a:lnTo>
                    <a:pt x="5192" y="1313"/>
                  </a:lnTo>
                  <a:cubicBezTo>
                    <a:pt x="5292" y="1254"/>
                    <a:pt x="5393" y="1234"/>
                    <a:pt x="5496" y="1234"/>
                  </a:cubicBezTo>
                  <a:cubicBezTo>
                    <a:pt x="5743" y="1234"/>
                    <a:pt x="5998" y="1353"/>
                    <a:pt x="6251" y="1353"/>
                  </a:cubicBezTo>
                  <a:cubicBezTo>
                    <a:pt x="6356" y="1353"/>
                    <a:pt x="6461" y="1332"/>
                    <a:pt x="6565" y="1273"/>
                  </a:cubicBezTo>
                  <a:cubicBezTo>
                    <a:pt x="6664" y="1233"/>
                    <a:pt x="6704" y="1174"/>
                    <a:pt x="6764" y="1074"/>
                  </a:cubicBezTo>
                  <a:cubicBezTo>
                    <a:pt x="6764" y="975"/>
                    <a:pt x="6724" y="875"/>
                    <a:pt x="6625" y="836"/>
                  </a:cubicBezTo>
                  <a:cubicBezTo>
                    <a:pt x="6485" y="756"/>
                    <a:pt x="6366" y="716"/>
                    <a:pt x="6207" y="716"/>
                  </a:cubicBezTo>
                  <a:cubicBezTo>
                    <a:pt x="5789" y="657"/>
                    <a:pt x="5371" y="716"/>
                    <a:pt x="4974" y="557"/>
                  </a:cubicBezTo>
                  <a:cubicBezTo>
                    <a:pt x="4894" y="537"/>
                    <a:pt x="4795" y="497"/>
                    <a:pt x="4695" y="497"/>
                  </a:cubicBezTo>
                  <a:cubicBezTo>
                    <a:pt x="3322" y="478"/>
                    <a:pt x="2029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954;p9">
              <a:extLst>
                <a:ext uri="{FF2B5EF4-FFF2-40B4-BE49-F238E27FC236}">
                  <a16:creationId xmlns:a16="http://schemas.microsoft.com/office/drawing/2014/main" id="{053EF76F-4C66-4896-AC69-85E0F39ED813}"/>
                </a:ext>
              </a:extLst>
            </p:cNvPr>
            <p:cNvSpPr/>
            <p:nvPr/>
          </p:nvSpPr>
          <p:spPr>
            <a:xfrm>
              <a:off x="5822875" y="3448200"/>
              <a:ext cx="39325" cy="9575"/>
            </a:xfrm>
            <a:custGeom>
              <a:avLst/>
              <a:gdLst/>
              <a:ahLst/>
              <a:cxnLst/>
              <a:rect l="l" t="t" r="r" b="b"/>
              <a:pathLst>
                <a:path w="1573" h="383" extrusionOk="0">
                  <a:moveTo>
                    <a:pt x="1350" y="0"/>
                  </a:moveTo>
                  <a:cubicBezTo>
                    <a:pt x="861" y="0"/>
                    <a:pt x="416" y="71"/>
                    <a:pt x="1" y="383"/>
                  </a:cubicBezTo>
                  <a:cubicBezTo>
                    <a:pt x="538" y="343"/>
                    <a:pt x="1075" y="283"/>
                    <a:pt x="1572" y="5"/>
                  </a:cubicBezTo>
                  <a:cubicBezTo>
                    <a:pt x="1497" y="2"/>
                    <a:pt x="1423" y="0"/>
                    <a:pt x="1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955;p9">
              <a:extLst>
                <a:ext uri="{FF2B5EF4-FFF2-40B4-BE49-F238E27FC236}">
                  <a16:creationId xmlns:a16="http://schemas.microsoft.com/office/drawing/2014/main" id="{112D9CCD-8711-49A7-92E6-E634B03FF39E}"/>
                </a:ext>
              </a:extLst>
            </p:cNvPr>
            <p:cNvSpPr/>
            <p:nvPr/>
          </p:nvSpPr>
          <p:spPr>
            <a:xfrm>
              <a:off x="5923350" y="3429375"/>
              <a:ext cx="20900" cy="11500"/>
            </a:xfrm>
            <a:custGeom>
              <a:avLst/>
              <a:gdLst/>
              <a:ahLst/>
              <a:cxnLst/>
              <a:rect l="l" t="t" r="r" b="b"/>
              <a:pathLst>
                <a:path w="836" h="460" extrusionOk="0">
                  <a:moveTo>
                    <a:pt x="514" y="0"/>
                  </a:moveTo>
                  <a:cubicBezTo>
                    <a:pt x="334" y="0"/>
                    <a:pt x="162" y="39"/>
                    <a:pt x="0" y="161"/>
                  </a:cubicBezTo>
                  <a:cubicBezTo>
                    <a:pt x="0" y="240"/>
                    <a:pt x="0" y="320"/>
                    <a:pt x="40" y="380"/>
                  </a:cubicBezTo>
                  <a:cubicBezTo>
                    <a:pt x="80" y="439"/>
                    <a:pt x="159" y="459"/>
                    <a:pt x="259" y="459"/>
                  </a:cubicBezTo>
                  <a:cubicBezTo>
                    <a:pt x="438" y="340"/>
                    <a:pt x="836" y="439"/>
                    <a:pt x="776" y="22"/>
                  </a:cubicBezTo>
                  <a:cubicBezTo>
                    <a:pt x="687" y="9"/>
                    <a:pt x="599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956;p9">
              <a:extLst>
                <a:ext uri="{FF2B5EF4-FFF2-40B4-BE49-F238E27FC236}">
                  <a16:creationId xmlns:a16="http://schemas.microsoft.com/office/drawing/2014/main" id="{2C67CCE6-48EA-421A-9388-B8C4966D7BE3}"/>
                </a:ext>
              </a:extLst>
            </p:cNvPr>
            <p:cNvSpPr/>
            <p:nvPr/>
          </p:nvSpPr>
          <p:spPr>
            <a:xfrm>
              <a:off x="5899975" y="3434375"/>
              <a:ext cx="19400" cy="4925"/>
            </a:xfrm>
            <a:custGeom>
              <a:avLst/>
              <a:gdLst/>
              <a:ahLst/>
              <a:cxnLst/>
              <a:rect l="l" t="t" r="r" b="b"/>
              <a:pathLst>
                <a:path w="776" h="197" extrusionOk="0">
                  <a:moveTo>
                    <a:pt x="776" y="1"/>
                  </a:moveTo>
                  <a:cubicBezTo>
                    <a:pt x="497" y="1"/>
                    <a:pt x="219" y="1"/>
                    <a:pt x="0" y="180"/>
                  </a:cubicBezTo>
                  <a:cubicBezTo>
                    <a:pt x="116" y="180"/>
                    <a:pt x="236" y="197"/>
                    <a:pt x="350" y="197"/>
                  </a:cubicBezTo>
                  <a:cubicBezTo>
                    <a:pt x="510" y="197"/>
                    <a:pt x="660" y="163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957;p9">
              <a:extLst>
                <a:ext uri="{FF2B5EF4-FFF2-40B4-BE49-F238E27FC236}">
                  <a16:creationId xmlns:a16="http://schemas.microsoft.com/office/drawing/2014/main" id="{B2EB952F-CBFF-4D71-9D06-8FCDF258E1AD}"/>
                </a:ext>
              </a:extLst>
            </p:cNvPr>
            <p:cNvSpPr/>
            <p:nvPr/>
          </p:nvSpPr>
          <p:spPr>
            <a:xfrm>
              <a:off x="5880075" y="3438700"/>
              <a:ext cx="19925" cy="5250"/>
            </a:xfrm>
            <a:custGeom>
              <a:avLst/>
              <a:gdLst/>
              <a:ahLst/>
              <a:cxnLst/>
              <a:rect l="l" t="t" r="r" b="b"/>
              <a:pathLst>
                <a:path w="797" h="210" extrusionOk="0">
                  <a:moveTo>
                    <a:pt x="635" y="0"/>
                  </a:moveTo>
                  <a:cubicBezTo>
                    <a:pt x="411" y="0"/>
                    <a:pt x="193" y="41"/>
                    <a:pt x="0" y="186"/>
                  </a:cubicBezTo>
                  <a:cubicBezTo>
                    <a:pt x="124" y="186"/>
                    <a:pt x="252" y="209"/>
                    <a:pt x="375" y="209"/>
                  </a:cubicBezTo>
                  <a:cubicBezTo>
                    <a:pt x="528" y="209"/>
                    <a:pt x="675" y="172"/>
                    <a:pt x="796" y="7"/>
                  </a:cubicBezTo>
                  <a:cubicBezTo>
                    <a:pt x="742" y="3"/>
                    <a:pt x="688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958;p9">
              <a:extLst>
                <a:ext uri="{FF2B5EF4-FFF2-40B4-BE49-F238E27FC236}">
                  <a16:creationId xmlns:a16="http://schemas.microsoft.com/office/drawing/2014/main" id="{ED302BF3-2748-4ED4-B9FA-E2160F4704C0}"/>
                </a:ext>
              </a:extLst>
            </p:cNvPr>
            <p:cNvSpPr/>
            <p:nvPr/>
          </p:nvSpPr>
          <p:spPr>
            <a:xfrm>
              <a:off x="5914375" y="3441700"/>
              <a:ext cx="20425" cy="6125"/>
            </a:xfrm>
            <a:custGeom>
              <a:avLst/>
              <a:gdLst/>
              <a:ahLst/>
              <a:cxnLst/>
              <a:rect l="l" t="t" r="r" b="b"/>
              <a:pathLst>
                <a:path w="817" h="245" extrusionOk="0">
                  <a:moveTo>
                    <a:pt x="593" y="0"/>
                  </a:moveTo>
                  <a:cubicBezTo>
                    <a:pt x="528" y="0"/>
                    <a:pt x="461" y="19"/>
                    <a:pt x="399" y="46"/>
                  </a:cubicBezTo>
                  <a:cubicBezTo>
                    <a:pt x="240" y="66"/>
                    <a:pt x="100" y="86"/>
                    <a:pt x="1" y="245"/>
                  </a:cubicBezTo>
                  <a:lnTo>
                    <a:pt x="737" y="245"/>
                  </a:lnTo>
                  <a:cubicBezTo>
                    <a:pt x="757" y="205"/>
                    <a:pt x="797" y="165"/>
                    <a:pt x="817" y="105"/>
                  </a:cubicBezTo>
                  <a:cubicBezTo>
                    <a:pt x="751" y="29"/>
                    <a:pt x="673" y="0"/>
                    <a:pt x="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959;p9">
              <a:extLst>
                <a:ext uri="{FF2B5EF4-FFF2-40B4-BE49-F238E27FC236}">
                  <a16:creationId xmlns:a16="http://schemas.microsoft.com/office/drawing/2014/main" id="{D155B9BD-507F-4BC9-A686-D750C859BC21}"/>
                </a:ext>
              </a:extLst>
            </p:cNvPr>
            <p:cNvSpPr/>
            <p:nvPr/>
          </p:nvSpPr>
          <p:spPr>
            <a:xfrm>
              <a:off x="5923350" y="3436850"/>
              <a:ext cx="15925" cy="7500"/>
            </a:xfrm>
            <a:custGeom>
              <a:avLst/>
              <a:gdLst/>
              <a:ahLst/>
              <a:cxnLst/>
              <a:rect l="l" t="t" r="r" b="b"/>
              <a:pathLst>
                <a:path w="637" h="300" extrusionOk="0">
                  <a:moveTo>
                    <a:pt x="413" y="0"/>
                  </a:moveTo>
                  <a:cubicBezTo>
                    <a:pt x="340" y="0"/>
                    <a:pt x="266" y="25"/>
                    <a:pt x="199" y="81"/>
                  </a:cubicBezTo>
                  <a:lnTo>
                    <a:pt x="0" y="81"/>
                  </a:lnTo>
                  <a:cubicBezTo>
                    <a:pt x="0" y="140"/>
                    <a:pt x="40" y="200"/>
                    <a:pt x="40" y="260"/>
                  </a:cubicBezTo>
                  <a:cubicBezTo>
                    <a:pt x="179" y="280"/>
                    <a:pt x="298" y="280"/>
                    <a:pt x="458" y="299"/>
                  </a:cubicBezTo>
                  <a:lnTo>
                    <a:pt x="497" y="299"/>
                  </a:lnTo>
                  <a:lnTo>
                    <a:pt x="577" y="260"/>
                  </a:lnTo>
                  <a:cubicBezTo>
                    <a:pt x="597" y="260"/>
                    <a:pt x="597" y="240"/>
                    <a:pt x="637" y="180"/>
                  </a:cubicBezTo>
                  <a:cubicBezTo>
                    <a:pt x="637" y="140"/>
                    <a:pt x="637" y="81"/>
                    <a:pt x="577" y="41"/>
                  </a:cubicBezTo>
                  <a:cubicBezTo>
                    <a:pt x="525" y="15"/>
                    <a:pt x="46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960;p9">
              <a:extLst>
                <a:ext uri="{FF2B5EF4-FFF2-40B4-BE49-F238E27FC236}">
                  <a16:creationId xmlns:a16="http://schemas.microsoft.com/office/drawing/2014/main" id="{DA701822-7FB8-4417-924B-B1335A0A91CB}"/>
                </a:ext>
              </a:extLst>
            </p:cNvPr>
            <p:cNvSpPr/>
            <p:nvPr/>
          </p:nvSpPr>
          <p:spPr>
            <a:xfrm>
              <a:off x="5872125" y="3454225"/>
              <a:ext cx="10950" cy="4125"/>
            </a:xfrm>
            <a:custGeom>
              <a:avLst/>
              <a:gdLst/>
              <a:ahLst/>
              <a:cxnLst/>
              <a:rect l="l" t="t" r="r" b="b"/>
              <a:pathLst>
                <a:path w="438" h="165" extrusionOk="0">
                  <a:moveTo>
                    <a:pt x="264" y="1"/>
                  </a:moveTo>
                  <a:cubicBezTo>
                    <a:pt x="154" y="1"/>
                    <a:pt x="68" y="40"/>
                    <a:pt x="0" y="161"/>
                  </a:cubicBezTo>
                  <a:cubicBezTo>
                    <a:pt x="17" y="164"/>
                    <a:pt x="34" y="165"/>
                    <a:pt x="50" y="165"/>
                  </a:cubicBezTo>
                  <a:cubicBezTo>
                    <a:pt x="192" y="165"/>
                    <a:pt x="331" y="93"/>
                    <a:pt x="438" y="22"/>
                  </a:cubicBezTo>
                  <a:cubicBezTo>
                    <a:pt x="374" y="9"/>
                    <a:pt x="316" y="1"/>
                    <a:pt x="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961;p9">
              <a:extLst>
                <a:ext uri="{FF2B5EF4-FFF2-40B4-BE49-F238E27FC236}">
                  <a16:creationId xmlns:a16="http://schemas.microsoft.com/office/drawing/2014/main" id="{88B43EF8-7058-4C8D-994E-7817B90F2B69}"/>
                </a:ext>
              </a:extLst>
            </p:cNvPr>
            <p:cNvSpPr/>
            <p:nvPr/>
          </p:nvSpPr>
          <p:spPr>
            <a:xfrm>
              <a:off x="5861175" y="3443825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79" y="1"/>
                  </a:moveTo>
                  <a:cubicBezTo>
                    <a:pt x="140" y="80"/>
                    <a:pt x="60" y="120"/>
                    <a:pt x="0" y="180"/>
                  </a:cubicBezTo>
                  <a:cubicBezTo>
                    <a:pt x="100" y="180"/>
                    <a:pt x="179" y="180"/>
                    <a:pt x="259" y="160"/>
                  </a:cubicBezTo>
                  <a:cubicBezTo>
                    <a:pt x="279" y="80"/>
                    <a:pt x="259" y="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962;p9">
              <a:extLst>
                <a:ext uri="{FF2B5EF4-FFF2-40B4-BE49-F238E27FC236}">
                  <a16:creationId xmlns:a16="http://schemas.microsoft.com/office/drawing/2014/main" id="{C8471814-B439-4AC7-9B12-AFFFDB91AADE}"/>
                </a:ext>
              </a:extLst>
            </p:cNvPr>
            <p:cNvSpPr/>
            <p:nvPr/>
          </p:nvSpPr>
          <p:spPr>
            <a:xfrm>
              <a:off x="5869625" y="3443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40" y="1"/>
                  </a:moveTo>
                  <a:cubicBezTo>
                    <a:pt x="21" y="60"/>
                    <a:pt x="21" y="120"/>
                    <a:pt x="1" y="180"/>
                  </a:cubicBezTo>
                  <a:cubicBezTo>
                    <a:pt x="120" y="180"/>
                    <a:pt x="200" y="140"/>
                    <a:pt x="259" y="20"/>
                  </a:cubicBezTo>
                  <a:cubicBezTo>
                    <a:pt x="200" y="20"/>
                    <a:pt x="12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963;p9">
              <a:extLst>
                <a:ext uri="{FF2B5EF4-FFF2-40B4-BE49-F238E27FC236}">
                  <a16:creationId xmlns:a16="http://schemas.microsoft.com/office/drawing/2014/main" id="{16129114-457F-460E-91E6-BA8801DED17C}"/>
                </a:ext>
              </a:extLst>
            </p:cNvPr>
            <p:cNvSpPr/>
            <p:nvPr/>
          </p:nvSpPr>
          <p:spPr>
            <a:xfrm>
              <a:off x="5904925" y="3446475"/>
              <a:ext cx="5000" cy="3350"/>
            </a:xfrm>
            <a:custGeom>
              <a:avLst/>
              <a:gdLst/>
              <a:ahLst/>
              <a:cxnLst/>
              <a:rect l="l" t="t" r="r" b="b"/>
              <a:pathLst>
                <a:path w="200" h="134" extrusionOk="0">
                  <a:moveTo>
                    <a:pt x="96" y="0"/>
                  </a:moveTo>
                  <a:cubicBezTo>
                    <a:pt x="57" y="0"/>
                    <a:pt x="23" y="46"/>
                    <a:pt x="1" y="133"/>
                  </a:cubicBezTo>
                  <a:lnTo>
                    <a:pt x="100" y="133"/>
                  </a:lnTo>
                  <a:lnTo>
                    <a:pt x="200" y="93"/>
                  </a:lnTo>
                  <a:cubicBezTo>
                    <a:pt x="164" y="31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964;p9">
              <a:extLst>
                <a:ext uri="{FF2B5EF4-FFF2-40B4-BE49-F238E27FC236}">
                  <a16:creationId xmlns:a16="http://schemas.microsoft.com/office/drawing/2014/main" id="{B093107B-511E-493F-A08D-EB6D0057B63B}"/>
                </a:ext>
              </a:extLst>
            </p:cNvPr>
            <p:cNvSpPr/>
            <p:nvPr/>
          </p:nvSpPr>
          <p:spPr>
            <a:xfrm>
              <a:off x="5393200" y="2727700"/>
              <a:ext cx="130825" cy="44525"/>
            </a:xfrm>
            <a:custGeom>
              <a:avLst/>
              <a:gdLst/>
              <a:ahLst/>
              <a:cxnLst/>
              <a:rect l="l" t="t" r="r" b="b"/>
              <a:pathLst>
                <a:path w="5233" h="1781" extrusionOk="0">
                  <a:moveTo>
                    <a:pt x="1174" y="0"/>
                  </a:moveTo>
                  <a:cubicBezTo>
                    <a:pt x="1174" y="279"/>
                    <a:pt x="1214" y="477"/>
                    <a:pt x="1572" y="617"/>
                  </a:cubicBezTo>
                  <a:cubicBezTo>
                    <a:pt x="1870" y="756"/>
                    <a:pt x="1850" y="995"/>
                    <a:pt x="1453" y="1054"/>
                  </a:cubicBezTo>
                  <a:cubicBezTo>
                    <a:pt x="1373" y="1074"/>
                    <a:pt x="1274" y="1114"/>
                    <a:pt x="1194" y="1154"/>
                  </a:cubicBezTo>
                  <a:cubicBezTo>
                    <a:pt x="1126" y="1235"/>
                    <a:pt x="1043" y="1254"/>
                    <a:pt x="952" y="1254"/>
                  </a:cubicBezTo>
                  <a:cubicBezTo>
                    <a:pt x="872" y="1254"/>
                    <a:pt x="786" y="1239"/>
                    <a:pt x="702" y="1239"/>
                  </a:cubicBezTo>
                  <a:cubicBezTo>
                    <a:pt x="602" y="1239"/>
                    <a:pt x="504" y="1260"/>
                    <a:pt x="418" y="1353"/>
                  </a:cubicBezTo>
                  <a:lnTo>
                    <a:pt x="60" y="1353"/>
                  </a:lnTo>
                  <a:cubicBezTo>
                    <a:pt x="0" y="1452"/>
                    <a:pt x="0" y="1552"/>
                    <a:pt x="80" y="1611"/>
                  </a:cubicBezTo>
                  <a:cubicBezTo>
                    <a:pt x="343" y="1730"/>
                    <a:pt x="596" y="1781"/>
                    <a:pt x="841" y="1781"/>
                  </a:cubicBezTo>
                  <a:cubicBezTo>
                    <a:pt x="1337" y="1781"/>
                    <a:pt x="1802" y="1573"/>
                    <a:pt x="2268" y="1293"/>
                  </a:cubicBezTo>
                  <a:cubicBezTo>
                    <a:pt x="2348" y="1233"/>
                    <a:pt x="2388" y="1154"/>
                    <a:pt x="2407" y="1074"/>
                  </a:cubicBezTo>
                  <a:cubicBezTo>
                    <a:pt x="2459" y="879"/>
                    <a:pt x="2563" y="838"/>
                    <a:pt x="2679" y="838"/>
                  </a:cubicBezTo>
                  <a:cubicBezTo>
                    <a:pt x="2765" y="838"/>
                    <a:pt x="2858" y="861"/>
                    <a:pt x="2941" y="861"/>
                  </a:cubicBezTo>
                  <a:cubicBezTo>
                    <a:pt x="2963" y="861"/>
                    <a:pt x="2984" y="859"/>
                    <a:pt x="3004" y="855"/>
                  </a:cubicBezTo>
                  <a:cubicBezTo>
                    <a:pt x="3581" y="875"/>
                    <a:pt x="4138" y="855"/>
                    <a:pt x="4695" y="895"/>
                  </a:cubicBezTo>
                  <a:cubicBezTo>
                    <a:pt x="4775" y="908"/>
                    <a:pt x="4861" y="924"/>
                    <a:pt x="4940" y="924"/>
                  </a:cubicBezTo>
                  <a:cubicBezTo>
                    <a:pt x="5100" y="924"/>
                    <a:pt x="5232" y="862"/>
                    <a:pt x="5232" y="597"/>
                  </a:cubicBezTo>
                  <a:cubicBezTo>
                    <a:pt x="4894" y="458"/>
                    <a:pt x="4556" y="458"/>
                    <a:pt x="4198" y="438"/>
                  </a:cubicBezTo>
                  <a:cubicBezTo>
                    <a:pt x="3342" y="358"/>
                    <a:pt x="2467" y="298"/>
                    <a:pt x="1592" y="239"/>
                  </a:cubicBezTo>
                  <a:cubicBezTo>
                    <a:pt x="1512" y="179"/>
                    <a:pt x="1453" y="139"/>
                    <a:pt x="13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965;p9">
              <a:extLst>
                <a:ext uri="{FF2B5EF4-FFF2-40B4-BE49-F238E27FC236}">
                  <a16:creationId xmlns:a16="http://schemas.microsoft.com/office/drawing/2014/main" id="{8105D191-BF62-46CA-86DA-CA41AADA07D6}"/>
                </a:ext>
              </a:extLst>
            </p:cNvPr>
            <p:cNvSpPr/>
            <p:nvPr/>
          </p:nvSpPr>
          <p:spPr>
            <a:xfrm>
              <a:off x="5417075" y="2614800"/>
              <a:ext cx="16425" cy="64450"/>
            </a:xfrm>
            <a:custGeom>
              <a:avLst/>
              <a:gdLst/>
              <a:ahLst/>
              <a:cxnLst/>
              <a:rect l="l" t="t" r="r" b="b"/>
              <a:pathLst>
                <a:path w="657" h="2578" extrusionOk="0">
                  <a:moveTo>
                    <a:pt x="438" y="0"/>
                  </a:moveTo>
                  <a:cubicBezTo>
                    <a:pt x="100" y="736"/>
                    <a:pt x="0" y="1512"/>
                    <a:pt x="60" y="2308"/>
                  </a:cubicBezTo>
                  <a:cubicBezTo>
                    <a:pt x="181" y="2369"/>
                    <a:pt x="325" y="2577"/>
                    <a:pt x="436" y="2577"/>
                  </a:cubicBezTo>
                  <a:cubicBezTo>
                    <a:pt x="508" y="2577"/>
                    <a:pt x="566" y="2492"/>
                    <a:pt x="597" y="2228"/>
                  </a:cubicBezTo>
                  <a:cubicBezTo>
                    <a:pt x="657" y="1492"/>
                    <a:pt x="617" y="736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966;p9">
              <a:extLst>
                <a:ext uri="{FF2B5EF4-FFF2-40B4-BE49-F238E27FC236}">
                  <a16:creationId xmlns:a16="http://schemas.microsoft.com/office/drawing/2014/main" id="{101DEE4B-5862-4000-B752-7E33EA31199E}"/>
                </a:ext>
              </a:extLst>
            </p:cNvPr>
            <p:cNvSpPr/>
            <p:nvPr/>
          </p:nvSpPr>
          <p:spPr>
            <a:xfrm>
              <a:off x="6142150" y="3372700"/>
              <a:ext cx="120875" cy="30375"/>
            </a:xfrm>
            <a:custGeom>
              <a:avLst/>
              <a:gdLst/>
              <a:ahLst/>
              <a:cxnLst/>
              <a:rect l="l" t="t" r="r" b="b"/>
              <a:pathLst>
                <a:path w="4835" h="1215" extrusionOk="0">
                  <a:moveTo>
                    <a:pt x="4815" y="1"/>
                  </a:moveTo>
                  <a:cubicBezTo>
                    <a:pt x="4178" y="220"/>
                    <a:pt x="3542" y="200"/>
                    <a:pt x="2965" y="240"/>
                  </a:cubicBezTo>
                  <a:cubicBezTo>
                    <a:pt x="2925" y="269"/>
                    <a:pt x="2895" y="284"/>
                    <a:pt x="2865" y="284"/>
                  </a:cubicBezTo>
                  <a:cubicBezTo>
                    <a:pt x="2836" y="284"/>
                    <a:pt x="2806" y="269"/>
                    <a:pt x="2766" y="240"/>
                  </a:cubicBezTo>
                  <a:lnTo>
                    <a:pt x="2587" y="240"/>
                  </a:lnTo>
                  <a:cubicBezTo>
                    <a:pt x="2487" y="319"/>
                    <a:pt x="2388" y="319"/>
                    <a:pt x="2288" y="319"/>
                  </a:cubicBezTo>
                  <a:lnTo>
                    <a:pt x="1871" y="319"/>
                  </a:lnTo>
                  <a:cubicBezTo>
                    <a:pt x="1731" y="319"/>
                    <a:pt x="1592" y="359"/>
                    <a:pt x="1453" y="419"/>
                  </a:cubicBezTo>
                  <a:cubicBezTo>
                    <a:pt x="1373" y="439"/>
                    <a:pt x="1334" y="498"/>
                    <a:pt x="1254" y="518"/>
                  </a:cubicBezTo>
                  <a:cubicBezTo>
                    <a:pt x="1194" y="518"/>
                    <a:pt x="1174" y="538"/>
                    <a:pt x="1155" y="558"/>
                  </a:cubicBezTo>
                  <a:cubicBezTo>
                    <a:pt x="1142" y="563"/>
                    <a:pt x="1129" y="565"/>
                    <a:pt x="1117" y="565"/>
                  </a:cubicBezTo>
                  <a:cubicBezTo>
                    <a:pt x="1042" y="565"/>
                    <a:pt x="968" y="491"/>
                    <a:pt x="894" y="491"/>
                  </a:cubicBezTo>
                  <a:cubicBezTo>
                    <a:pt x="882" y="491"/>
                    <a:pt x="869" y="493"/>
                    <a:pt x="856" y="498"/>
                  </a:cubicBezTo>
                  <a:cubicBezTo>
                    <a:pt x="697" y="498"/>
                    <a:pt x="558" y="518"/>
                    <a:pt x="399" y="558"/>
                  </a:cubicBezTo>
                  <a:cubicBezTo>
                    <a:pt x="384" y="551"/>
                    <a:pt x="367" y="546"/>
                    <a:pt x="350" y="546"/>
                  </a:cubicBezTo>
                  <a:cubicBezTo>
                    <a:pt x="321" y="546"/>
                    <a:pt x="292" y="560"/>
                    <a:pt x="279" y="598"/>
                  </a:cubicBezTo>
                  <a:cubicBezTo>
                    <a:pt x="200" y="598"/>
                    <a:pt x="180" y="637"/>
                    <a:pt x="200" y="717"/>
                  </a:cubicBezTo>
                  <a:cubicBezTo>
                    <a:pt x="279" y="856"/>
                    <a:pt x="100" y="816"/>
                    <a:pt x="80" y="896"/>
                  </a:cubicBezTo>
                  <a:cubicBezTo>
                    <a:pt x="41" y="936"/>
                    <a:pt x="1" y="996"/>
                    <a:pt x="1" y="1055"/>
                  </a:cubicBezTo>
                  <a:cubicBezTo>
                    <a:pt x="41" y="1135"/>
                    <a:pt x="60" y="1194"/>
                    <a:pt x="140" y="1214"/>
                  </a:cubicBezTo>
                  <a:cubicBezTo>
                    <a:pt x="200" y="1214"/>
                    <a:pt x="259" y="1194"/>
                    <a:pt x="339" y="1155"/>
                  </a:cubicBezTo>
                  <a:cubicBezTo>
                    <a:pt x="438" y="1155"/>
                    <a:pt x="558" y="1135"/>
                    <a:pt x="657" y="1135"/>
                  </a:cubicBezTo>
                  <a:cubicBezTo>
                    <a:pt x="737" y="1035"/>
                    <a:pt x="836" y="1035"/>
                    <a:pt x="956" y="1035"/>
                  </a:cubicBezTo>
                  <a:cubicBezTo>
                    <a:pt x="975" y="1039"/>
                    <a:pt x="994" y="1041"/>
                    <a:pt x="1015" y="1041"/>
                  </a:cubicBezTo>
                  <a:cubicBezTo>
                    <a:pt x="1100" y="1041"/>
                    <a:pt x="1193" y="1012"/>
                    <a:pt x="1274" y="996"/>
                  </a:cubicBezTo>
                  <a:cubicBezTo>
                    <a:pt x="1393" y="956"/>
                    <a:pt x="1493" y="956"/>
                    <a:pt x="1592" y="936"/>
                  </a:cubicBezTo>
                  <a:cubicBezTo>
                    <a:pt x="1871" y="816"/>
                    <a:pt x="2189" y="717"/>
                    <a:pt x="2487" y="657"/>
                  </a:cubicBezTo>
                  <a:lnTo>
                    <a:pt x="2766" y="657"/>
                  </a:lnTo>
                  <a:cubicBezTo>
                    <a:pt x="3462" y="657"/>
                    <a:pt x="4138" y="419"/>
                    <a:pt x="4835" y="399"/>
                  </a:cubicBezTo>
                  <a:cubicBezTo>
                    <a:pt x="4815" y="259"/>
                    <a:pt x="4815" y="120"/>
                    <a:pt x="4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967;p9">
              <a:extLst>
                <a:ext uri="{FF2B5EF4-FFF2-40B4-BE49-F238E27FC236}">
                  <a16:creationId xmlns:a16="http://schemas.microsoft.com/office/drawing/2014/main" id="{3A1EE7CF-FC0E-4ADF-88E5-DA6BBC68CF91}"/>
                </a:ext>
              </a:extLst>
            </p:cNvPr>
            <p:cNvSpPr/>
            <p:nvPr/>
          </p:nvSpPr>
          <p:spPr>
            <a:xfrm>
              <a:off x="6203325" y="3381625"/>
              <a:ext cx="59700" cy="10100"/>
            </a:xfrm>
            <a:custGeom>
              <a:avLst/>
              <a:gdLst/>
              <a:ahLst/>
              <a:cxnLst/>
              <a:rect l="l" t="t" r="r" b="b"/>
              <a:pathLst>
                <a:path w="2388" h="404" extrusionOk="0">
                  <a:moveTo>
                    <a:pt x="1953" y="1"/>
                  </a:moveTo>
                  <a:cubicBezTo>
                    <a:pt x="1356" y="1"/>
                    <a:pt x="778" y="204"/>
                    <a:pt x="201" y="204"/>
                  </a:cubicBezTo>
                  <a:cubicBezTo>
                    <a:pt x="161" y="204"/>
                    <a:pt x="120" y="203"/>
                    <a:pt x="80" y="201"/>
                  </a:cubicBezTo>
                  <a:cubicBezTo>
                    <a:pt x="40" y="201"/>
                    <a:pt x="21" y="241"/>
                    <a:pt x="21" y="280"/>
                  </a:cubicBezTo>
                  <a:cubicBezTo>
                    <a:pt x="1" y="340"/>
                    <a:pt x="1" y="360"/>
                    <a:pt x="60" y="400"/>
                  </a:cubicBezTo>
                  <a:cubicBezTo>
                    <a:pt x="109" y="402"/>
                    <a:pt x="157" y="403"/>
                    <a:pt x="206" y="403"/>
                  </a:cubicBezTo>
                  <a:cubicBezTo>
                    <a:pt x="878" y="403"/>
                    <a:pt x="1510" y="177"/>
                    <a:pt x="2183" y="177"/>
                  </a:cubicBezTo>
                  <a:cubicBezTo>
                    <a:pt x="2231" y="177"/>
                    <a:pt x="2279" y="178"/>
                    <a:pt x="2328" y="181"/>
                  </a:cubicBezTo>
                  <a:cubicBezTo>
                    <a:pt x="2368" y="141"/>
                    <a:pt x="2388" y="82"/>
                    <a:pt x="2388" y="42"/>
                  </a:cubicBezTo>
                  <a:cubicBezTo>
                    <a:pt x="2242" y="12"/>
                    <a:pt x="2097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968;p9">
              <a:extLst>
                <a:ext uri="{FF2B5EF4-FFF2-40B4-BE49-F238E27FC236}">
                  <a16:creationId xmlns:a16="http://schemas.microsoft.com/office/drawing/2014/main" id="{913EDEA6-3172-4A73-AA1B-50F7DAC9C181}"/>
                </a:ext>
              </a:extLst>
            </p:cNvPr>
            <p:cNvSpPr/>
            <p:nvPr/>
          </p:nvSpPr>
          <p:spPr>
            <a:xfrm>
              <a:off x="6181450" y="3387625"/>
              <a:ext cx="20400" cy="8475"/>
            </a:xfrm>
            <a:custGeom>
              <a:avLst/>
              <a:gdLst/>
              <a:ahLst/>
              <a:cxnLst/>
              <a:rect l="l" t="t" r="r" b="b"/>
              <a:pathLst>
                <a:path w="816" h="339" extrusionOk="0">
                  <a:moveTo>
                    <a:pt x="756" y="1"/>
                  </a:moveTo>
                  <a:cubicBezTo>
                    <a:pt x="438" y="1"/>
                    <a:pt x="199" y="120"/>
                    <a:pt x="0" y="339"/>
                  </a:cubicBezTo>
                  <a:cubicBezTo>
                    <a:pt x="259" y="319"/>
                    <a:pt x="518" y="339"/>
                    <a:pt x="756" y="200"/>
                  </a:cubicBezTo>
                  <a:cubicBezTo>
                    <a:pt x="776" y="200"/>
                    <a:pt x="776" y="160"/>
                    <a:pt x="796" y="120"/>
                  </a:cubicBezTo>
                  <a:cubicBezTo>
                    <a:pt x="816" y="100"/>
                    <a:pt x="796" y="40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969;p9">
              <a:extLst>
                <a:ext uri="{FF2B5EF4-FFF2-40B4-BE49-F238E27FC236}">
                  <a16:creationId xmlns:a16="http://schemas.microsoft.com/office/drawing/2014/main" id="{66AC775D-AACA-425A-B058-DA6EBA3D3EAB}"/>
                </a:ext>
              </a:extLst>
            </p:cNvPr>
            <p:cNvSpPr/>
            <p:nvPr/>
          </p:nvSpPr>
          <p:spPr>
            <a:xfrm>
              <a:off x="6129725" y="3397875"/>
              <a:ext cx="19925" cy="8175"/>
            </a:xfrm>
            <a:custGeom>
              <a:avLst/>
              <a:gdLst/>
              <a:ahLst/>
              <a:cxnLst/>
              <a:rect l="l" t="t" r="r" b="b"/>
              <a:pathLst>
                <a:path w="797" h="327" extrusionOk="0">
                  <a:moveTo>
                    <a:pt x="192" y="0"/>
                  </a:moveTo>
                  <a:cubicBezTo>
                    <a:pt x="78" y="0"/>
                    <a:pt x="0" y="75"/>
                    <a:pt x="0" y="327"/>
                  </a:cubicBezTo>
                  <a:cubicBezTo>
                    <a:pt x="259" y="327"/>
                    <a:pt x="498" y="307"/>
                    <a:pt x="756" y="307"/>
                  </a:cubicBezTo>
                  <a:cubicBezTo>
                    <a:pt x="756" y="247"/>
                    <a:pt x="776" y="207"/>
                    <a:pt x="796" y="148"/>
                  </a:cubicBezTo>
                  <a:cubicBezTo>
                    <a:pt x="697" y="128"/>
                    <a:pt x="637" y="128"/>
                    <a:pt x="557" y="108"/>
                  </a:cubicBezTo>
                  <a:cubicBezTo>
                    <a:pt x="426" y="61"/>
                    <a:pt x="294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970;p9">
              <a:extLst>
                <a:ext uri="{FF2B5EF4-FFF2-40B4-BE49-F238E27FC236}">
                  <a16:creationId xmlns:a16="http://schemas.microsoft.com/office/drawing/2014/main" id="{934A5D13-5799-4FFF-9791-602483DD4B8B}"/>
                </a:ext>
              </a:extLst>
            </p:cNvPr>
            <p:cNvSpPr/>
            <p:nvPr/>
          </p:nvSpPr>
          <p:spPr>
            <a:xfrm>
              <a:off x="6161050" y="3396575"/>
              <a:ext cx="12475" cy="4175"/>
            </a:xfrm>
            <a:custGeom>
              <a:avLst/>
              <a:gdLst/>
              <a:ahLst/>
              <a:cxnLst/>
              <a:rect l="l" t="t" r="r" b="b"/>
              <a:pathLst>
                <a:path w="499" h="167" extrusionOk="0">
                  <a:moveTo>
                    <a:pt x="41" y="1"/>
                  </a:moveTo>
                  <a:cubicBezTo>
                    <a:pt x="21" y="1"/>
                    <a:pt x="21" y="1"/>
                    <a:pt x="1" y="60"/>
                  </a:cubicBezTo>
                  <a:cubicBezTo>
                    <a:pt x="1" y="80"/>
                    <a:pt x="1" y="140"/>
                    <a:pt x="41" y="160"/>
                  </a:cubicBezTo>
                  <a:cubicBezTo>
                    <a:pt x="79" y="164"/>
                    <a:pt x="117" y="167"/>
                    <a:pt x="153" y="167"/>
                  </a:cubicBezTo>
                  <a:cubicBezTo>
                    <a:pt x="286" y="167"/>
                    <a:pt x="404" y="134"/>
                    <a:pt x="498" y="41"/>
                  </a:cubicBezTo>
                  <a:cubicBezTo>
                    <a:pt x="339" y="41"/>
                    <a:pt x="20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971;p9">
              <a:extLst>
                <a:ext uri="{FF2B5EF4-FFF2-40B4-BE49-F238E27FC236}">
                  <a16:creationId xmlns:a16="http://schemas.microsoft.com/office/drawing/2014/main" id="{14FCF515-AE4C-40CB-B466-1B4AAF7B16C8}"/>
                </a:ext>
              </a:extLst>
            </p:cNvPr>
            <p:cNvSpPr/>
            <p:nvPr/>
          </p:nvSpPr>
          <p:spPr>
            <a:xfrm>
              <a:off x="6200850" y="33876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972;p9">
              <a:extLst>
                <a:ext uri="{FF2B5EF4-FFF2-40B4-BE49-F238E27FC236}">
                  <a16:creationId xmlns:a16="http://schemas.microsoft.com/office/drawing/2014/main" id="{473F343D-CBEE-4D31-95BC-7EF3F9997186}"/>
                </a:ext>
              </a:extLst>
            </p:cNvPr>
            <p:cNvSpPr/>
            <p:nvPr/>
          </p:nvSpPr>
          <p:spPr>
            <a:xfrm>
              <a:off x="6157075" y="33965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40" y="60"/>
                    <a:pt x="80" y="140"/>
                    <a:pt x="1" y="180"/>
                  </a:cubicBezTo>
                  <a:cubicBezTo>
                    <a:pt x="80" y="180"/>
                    <a:pt x="140" y="160"/>
                    <a:pt x="200" y="16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973;p9">
              <a:extLst>
                <a:ext uri="{FF2B5EF4-FFF2-40B4-BE49-F238E27FC236}">
                  <a16:creationId xmlns:a16="http://schemas.microsoft.com/office/drawing/2014/main" id="{4B58BE01-7ED3-4B1E-AD89-04A8BB42EEEC}"/>
                </a:ext>
              </a:extLst>
            </p:cNvPr>
            <p:cNvSpPr/>
            <p:nvPr/>
          </p:nvSpPr>
          <p:spPr>
            <a:xfrm>
              <a:off x="5979525" y="3394075"/>
              <a:ext cx="164150" cy="38975"/>
            </a:xfrm>
            <a:custGeom>
              <a:avLst/>
              <a:gdLst/>
              <a:ahLst/>
              <a:cxnLst/>
              <a:rect l="l" t="t" r="r" b="b"/>
              <a:pathLst>
                <a:path w="6566" h="1559" extrusionOk="0">
                  <a:moveTo>
                    <a:pt x="3164" y="1094"/>
                  </a:moveTo>
                  <a:lnTo>
                    <a:pt x="3164" y="1094"/>
                  </a:lnTo>
                  <a:cubicBezTo>
                    <a:pt x="3164" y="1095"/>
                    <a:pt x="3164" y="1095"/>
                    <a:pt x="3164" y="1095"/>
                  </a:cubicBezTo>
                  <a:lnTo>
                    <a:pt x="3184" y="1095"/>
                  </a:lnTo>
                  <a:cubicBezTo>
                    <a:pt x="3177" y="1095"/>
                    <a:pt x="3171" y="1095"/>
                    <a:pt x="3164" y="1094"/>
                  </a:cubicBezTo>
                  <a:close/>
                  <a:moveTo>
                    <a:pt x="6249" y="0"/>
                  </a:moveTo>
                  <a:cubicBezTo>
                    <a:pt x="6216" y="0"/>
                    <a:pt x="6183" y="1"/>
                    <a:pt x="6148" y="1"/>
                  </a:cubicBezTo>
                  <a:lnTo>
                    <a:pt x="5869" y="1"/>
                  </a:lnTo>
                  <a:cubicBezTo>
                    <a:pt x="5690" y="1"/>
                    <a:pt x="5491" y="1"/>
                    <a:pt x="5312" y="81"/>
                  </a:cubicBezTo>
                  <a:cubicBezTo>
                    <a:pt x="5301" y="75"/>
                    <a:pt x="5287" y="73"/>
                    <a:pt x="5274" y="73"/>
                  </a:cubicBezTo>
                  <a:cubicBezTo>
                    <a:pt x="5241" y="73"/>
                    <a:pt x="5207" y="87"/>
                    <a:pt x="5193" y="101"/>
                  </a:cubicBezTo>
                  <a:cubicBezTo>
                    <a:pt x="5045" y="202"/>
                    <a:pt x="4888" y="224"/>
                    <a:pt x="4728" y="224"/>
                  </a:cubicBezTo>
                  <a:cubicBezTo>
                    <a:pt x="4605" y="224"/>
                    <a:pt x="4480" y="211"/>
                    <a:pt x="4356" y="211"/>
                  </a:cubicBezTo>
                  <a:cubicBezTo>
                    <a:pt x="4228" y="211"/>
                    <a:pt x="4102" y="225"/>
                    <a:pt x="3979" y="280"/>
                  </a:cubicBezTo>
                  <a:cubicBezTo>
                    <a:pt x="3880" y="300"/>
                    <a:pt x="3781" y="300"/>
                    <a:pt x="3681" y="320"/>
                  </a:cubicBezTo>
                  <a:cubicBezTo>
                    <a:pt x="3522" y="479"/>
                    <a:pt x="3303" y="439"/>
                    <a:pt x="3104" y="479"/>
                  </a:cubicBezTo>
                  <a:cubicBezTo>
                    <a:pt x="3084" y="518"/>
                    <a:pt x="3054" y="538"/>
                    <a:pt x="3022" y="538"/>
                  </a:cubicBezTo>
                  <a:cubicBezTo>
                    <a:pt x="2990" y="538"/>
                    <a:pt x="2955" y="518"/>
                    <a:pt x="2925" y="479"/>
                  </a:cubicBezTo>
                  <a:lnTo>
                    <a:pt x="2766" y="479"/>
                  </a:lnTo>
                  <a:cubicBezTo>
                    <a:pt x="2229" y="757"/>
                    <a:pt x="1612" y="757"/>
                    <a:pt x="1035" y="877"/>
                  </a:cubicBezTo>
                  <a:cubicBezTo>
                    <a:pt x="797" y="1155"/>
                    <a:pt x="319" y="1056"/>
                    <a:pt x="1" y="1434"/>
                  </a:cubicBezTo>
                  <a:cubicBezTo>
                    <a:pt x="225" y="1519"/>
                    <a:pt x="420" y="1558"/>
                    <a:pt x="605" y="1558"/>
                  </a:cubicBezTo>
                  <a:cubicBezTo>
                    <a:pt x="765" y="1558"/>
                    <a:pt x="918" y="1529"/>
                    <a:pt x="1075" y="1473"/>
                  </a:cubicBezTo>
                  <a:cubicBezTo>
                    <a:pt x="1547" y="1149"/>
                    <a:pt x="2062" y="1076"/>
                    <a:pt x="2604" y="1076"/>
                  </a:cubicBezTo>
                  <a:cubicBezTo>
                    <a:pt x="2788" y="1076"/>
                    <a:pt x="2975" y="1084"/>
                    <a:pt x="3164" y="1094"/>
                  </a:cubicBezTo>
                  <a:lnTo>
                    <a:pt x="3164" y="1094"/>
                  </a:lnTo>
                  <a:cubicBezTo>
                    <a:pt x="3304" y="877"/>
                    <a:pt x="3582" y="1035"/>
                    <a:pt x="3781" y="896"/>
                  </a:cubicBezTo>
                  <a:lnTo>
                    <a:pt x="3820" y="936"/>
                  </a:lnTo>
                  <a:lnTo>
                    <a:pt x="3880" y="896"/>
                  </a:lnTo>
                  <a:cubicBezTo>
                    <a:pt x="4119" y="737"/>
                    <a:pt x="4457" y="797"/>
                    <a:pt x="4715" y="698"/>
                  </a:cubicBezTo>
                  <a:lnTo>
                    <a:pt x="4775" y="698"/>
                  </a:lnTo>
                  <a:cubicBezTo>
                    <a:pt x="4811" y="715"/>
                    <a:pt x="4851" y="725"/>
                    <a:pt x="4889" y="725"/>
                  </a:cubicBezTo>
                  <a:cubicBezTo>
                    <a:pt x="4936" y="725"/>
                    <a:pt x="4981" y="710"/>
                    <a:pt x="5014" y="678"/>
                  </a:cubicBezTo>
                  <a:cubicBezTo>
                    <a:pt x="5138" y="578"/>
                    <a:pt x="5275" y="562"/>
                    <a:pt x="5415" y="562"/>
                  </a:cubicBezTo>
                  <a:cubicBezTo>
                    <a:pt x="5487" y="562"/>
                    <a:pt x="5560" y="566"/>
                    <a:pt x="5631" y="566"/>
                  </a:cubicBezTo>
                  <a:cubicBezTo>
                    <a:pt x="5756" y="566"/>
                    <a:pt x="5878" y="553"/>
                    <a:pt x="5989" y="479"/>
                  </a:cubicBezTo>
                  <a:cubicBezTo>
                    <a:pt x="6108" y="240"/>
                    <a:pt x="6367" y="280"/>
                    <a:pt x="6565" y="260"/>
                  </a:cubicBezTo>
                  <a:cubicBezTo>
                    <a:pt x="6546" y="200"/>
                    <a:pt x="6546" y="160"/>
                    <a:pt x="6546" y="101"/>
                  </a:cubicBezTo>
                  <a:cubicBezTo>
                    <a:pt x="6441" y="11"/>
                    <a:pt x="6348" y="0"/>
                    <a:pt x="6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974;p9">
              <a:extLst>
                <a:ext uri="{FF2B5EF4-FFF2-40B4-BE49-F238E27FC236}">
                  <a16:creationId xmlns:a16="http://schemas.microsoft.com/office/drawing/2014/main" id="{61D6CBC2-B980-4ECB-97C2-AEB9F5CE364F}"/>
                </a:ext>
              </a:extLst>
            </p:cNvPr>
            <p:cNvSpPr/>
            <p:nvPr/>
          </p:nvSpPr>
          <p:spPr>
            <a:xfrm>
              <a:off x="6076025" y="3410450"/>
              <a:ext cx="20900" cy="9025"/>
            </a:xfrm>
            <a:custGeom>
              <a:avLst/>
              <a:gdLst/>
              <a:ahLst/>
              <a:cxnLst/>
              <a:rect l="l" t="t" r="r" b="b"/>
              <a:pathLst>
                <a:path w="836" h="361" extrusionOk="0">
                  <a:moveTo>
                    <a:pt x="450" y="1"/>
                  </a:moveTo>
                  <a:cubicBezTo>
                    <a:pt x="283" y="1"/>
                    <a:pt x="125" y="40"/>
                    <a:pt x="0" y="222"/>
                  </a:cubicBezTo>
                  <a:cubicBezTo>
                    <a:pt x="60" y="281"/>
                    <a:pt x="139" y="321"/>
                    <a:pt x="179" y="361"/>
                  </a:cubicBezTo>
                  <a:cubicBezTo>
                    <a:pt x="418" y="241"/>
                    <a:pt x="617" y="142"/>
                    <a:pt x="836" y="23"/>
                  </a:cubicBezTo>
                  <a:cubicBezTo>
                    <a:pt x="708" y="23"/>
                    <a:pt x="576" y="1"/>
                    <a:pt x="4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975;p9">
              <a:extLst>
                <a:ext uri="{FF2B5EF4-FFF2-40B4-BE49-F238E27FC236}">
                  <a16:creationId xmlns:a16="http://schemas.microsoft.com/office/drawing/2014/main" id="{38157FF2-B8FA-46E3-A5F9-40682C4CD35A}"/>
                </a:ext>
              </a:extLst>
            </p:cNvPr>
            <p:cNvSpPr/>
            <p:nvPr/>
          </p:nvSpPr>
          <p:spPr>
            <a:xfrm>
              <a:off x="6104850" y="3405725"/>
              <a:ext cx="24400" cy="5800"/>
            </a:xfrm>
            <a:custGeom>
              <a:avLst/>
              <a:gdLst/>
              <a:ahLst/>
              <a:cxnLst/>
              <a:rect l="l" t="t" r="r" b="b"/>
              <a:pathLst>
                <a:path w="976" h="232" extrusionOk="0">
                  <a:moveTo>
                    <a:pt x="491" y="0"/>
                  </a:moveTo>
                  <a:cubicBezTo>
                    <a:pt x="316" y="0"/>
                    <a:pt x="145" y="37"/>
                    <a:pt x="1" y="212"/>
                  </a:cubicBezTo>
                  <a:cubicBezTo>
                    <a:pt x="339" y="172"/>
                    <a:pt x="677" y="232"/>
                    <a:pt x="976" y="13"/>
                  </a:cubicBezTo>
                  <a:lnTo>
                    <a:pt x="976" y="13"/>
                  </a:lnTo>
                  <a:cubicBezTo>
                    <a:pt x="940" y="17"/>
                    <a:pt x="904" y="19"/>
                    <a:pt x="867" y="19"/>
                  </a:cubicBezTo>
                  <a:cubicBezTo>
                    <a:pt x="744" y="19"/>
                    <a:pt x="617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976;p9">
              <a:extLst>
                <a:ext uri="{FF2B5EF4-FFF2-40B4-BE49-F238E27FC236}">
                  <a16:creationId xmlns:a16="http://schemas.microsoft.com/office/drawing/2014/main" id="{0CF37727-E9E9-4F5C-BE4A-9F06F599AB95}"/>
                </a:ext>
              </a:extLst>
            </p:cNvPr>
            <p:cNvSpPr/>
            <p:nvPr/>
          </p:nvSpPr>
          <p:spPr>
            <a:xfrm>
              <a:off x="6098900" y="3410500"/>
              <a:ext cx="5975" cy="2325"/>
            </a:xfrm>
            <a:custGeom>
              <a:avLst/>
              <a:gdLst/>
              <a:ahLst/>
              <a:cxnLst/>
              <a:rect l="l" t="t" r="r" b="b"/>
              <a:pathLst>
                <a:path w="239" h="93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79" y="21"/>
                    <a:pt x="80" y="21"/>
                    <a:pt x="0" y="21"/>
                  </a:cubicBezTo>
                  <a:cubicBezTo>
                    <a:pt x="42" y="62"/>
                    <a:pt x="89" y="93"/>
                    <a:pt x="133" y="93"/>
                  </a:cubicBezTo>
                  <a:cubicBezTo>
                    <a:pt x="173" y="93"/>
                    <a:pt x="210" y="67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977;p9">
              <a:extLst>
                <a:ext uri="{FF2B5EF4-FFF2-40B4-BE49-F238E27FC236}">
                  <a16:creationId xmlns:a16="http://schemas.microsoft.com/office/drawing/2014/main" id="{F1DC0B96-EC1D-48D5-BAEE-3FDB9FAB7BC7}"/>
                </a:ext>
              </a:extLst>
            </p:cNvPr>
            <p:cNvSpPr/>
            <p:nvPr/>
          </p:nvSpPr>
          <p:spPr>
            <a:xfrm>
              <a:off x="5465800" y="3510975"/>
              <a:ext cx="9475" cy="4975"/>
            </a:xfrm>
            <a:custGeom>
              <a:avLst/>
              <a:gdLst/>
              <a:ahLst/>
              <a:cxnLst/>
              <a:rect l="l" t="t" r="r" b="b"/>
              <a:pathLst>
                <a:path w="379" h="199" extrusionOk="0">
                  <a:moveTo>
                    <a:pt x="1" y="0"/>
                  </a:moveTo>
                  <a:cubicBezTo>
                    <a:pt x="1" y="60"/>
                    <a:pt x="41" y="100"/>
                    <a:pt x="41" y="159"/>
                  </a:cubicBezTo>
                  <a:cubicBezTo>
                    <a:pt x="160" y="179"/>
                    <a:pt x="259" y="179"/>
                    <a:pt x="379" y="199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978;p9">
              <a:extLst>
                <a:ext uri="{FF2B5EF4-FFF2-40B4-BE49-F238E27FC236}">
                  <a16:creationId xmlns:a16="http://schemas.microsoft.com/office/drawing/2014/main" id="{9A0A0CFE-7120-41F2-811E-85D731231051}"/>
                </a:ext>
              </a:extLst>
            </p:cNvPr>
            <p:cNvSpPr/>
            <p:nvPr/>
          </p:nvSpPr>
          <p:spPr>
            <a:xfrm>
              <a:off x="6057125" y="3415725"/>
              <a:ext cx="15425" cy="5375"/>
            </a:xfrm>
            <a:custGeom>
              <a:avLst/>
              <a:gdLst/>
              <a:ahLst/>
              <a:cxnLst/>
              <a:rect l="l" t="t" r="r" b="b"/>
              <a:pathLst>
                <a:path w="617" h="215" extrusionOk="0">
                  <a:moveTo>
                    <a:pt x="375" y="0"/>
                  </a:moveTo>
                  <a:cubicBezTo>
                    <a:pt x="235" y="0"/>
                    <a:pt x="101" y="32"/>
                    <a:pt x="0" y="209"/>
                  </a:cubicBezTo>
                  <a:cubicBezTo>
                    <a:pt x="39" y="212"/>
                    <a:pt x="78" y="214"/>
                    <a:pt x="115" y="214"/>
                  </a:cubicBezTo>
                  <a:cubicBezTo>
                    <a:pt x="323" y="214"/>
                    <a:pt x="499" y="162"/>
                    <a:pt x="617" y="11"/>
                  </a:cubicBezTo>
                  <a:cubicBezTo>
                    <a:pt x="537" y="11"/>
                    <a:pt x="455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979;p9">
              <a:extLst>
                <a:ext uri="{FF2B5EF4-FFF2-40B4-BE49-F238E27FC236}">
                  <a16:creationId xmlns:a16="http://schemas.microsoft.com/office/drawing/2014/main" id="{D32926AC-2E92-4AC9-A169-6759B3D5E8AE}"/>
                </a:ext>
              </a:extLst>
            </p:cNvPr>
            <p:cNvSpPr/>
            <p:nvPr/>
          </p:nvSpPr>
          <p:spPr>
            <a:xfrm>
              <a:off x="5928300" y="3415475"/>
              <a:ext cx="77125" cy="26700"/>
            </a:xfrm>
            <a:custGeom>
              <a:avLst/>
              <a:gdLst/>
              <a:ahLst/>
              <a:cxnLst/>
              <a:rect l="l" t="t" r="r" b="b"/>
              <a:pathLst>
                <a:path w="3085" h="1068" extrusionOk="0">
                  <a:moveTo>
                    <a:pt x="3064" y="1"/>
                  </a:moveTo>
                  <a:cubicBezTo>
                    <a:pt x="2229" y="120"/>
                    <a:pt x="1393" y="299"/>
                    <a:pt x="578" y="597"/>
                  </a:cubicBezTo>
                  <a:cubicBezTo>
                    <a:pt x="458" y="836"/>
                    <a:pt x="140" y="737"/>
                    <a:pt x="1" y="975"/>
                  </a:cubicBezTo>
                  <a:lnTo>
                    <a:pt x="399" y="975"/>
                  </a:lnTo>
                  <a:cubicBezTo>
                    <a:pt x="532" y="1042"/>
                    <a:pt x="665" y="1068"/>
                    <a:pt x="798" y="1068"/>
                  </a:cubicBezTo>
                  <a:cubicBezTo>
                    <a:pt x="943" y="1068"/>
                    <a:pt x="1089" y="1037"/>
                    <a:pt x="1234" y="995"/>
                  </a:cubicBezTo>
                  <a:cubicBezTo>
                    <a:pt x="1871" y="936"/>
                    <a:pt x="2527" y="896"/>
                    <a:pt x="3084" y="597"/>
                  </a:cubicBezTo>
                  <a:cubicBezTo>
                    <a:pt x="2826" y="578"/>
                    <a:pt x="2567" y="538"/>
                    <a:pt x="2129" y="518"/>
                  </a:cubicBezTo>
                  <a:cubicBezTo>
                    <a:pt x="2587" y="339"/>
                    <a:pt x="2965" y="379"/>
                    <a:pt x="3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980;p9">
              <a:extLst>
                <a:ext uri="{FF2B5EF4-FFF2-40B4-BE49-F238E27FC236}">
                  <a16:creationId xmlns:a16="http://schemas.microsoft.com/office/drawing/2014/main" id="{034A36F3-F738-4707-9A22-B8FD9F5CD973}"/>
                </a:ext>
              </a:extLst>
            </p:cNvPr>
            <p:cNvSpPr/>
            <p:nvPr/>
          </p:nvSpPr>
          <p:spPr>
            <a:xfrm>
              <a:off x="5938250" y="3438850"/>
              <a:ext cx="20925" cy="4500"/>
            </a:xfrm>
            <a:custGeom>
              <a:avLst/>
              <a:gdLst/>
              <a:ahLst/>
              <a:cxnLst/>
              <a:rect l="l" t="t" r="r" b="b"/>
              <a:pathLst>
                <a:path w="837" h="180" extrusionOk="0">
                  <a:moveTo>
                    <a:pt x="1" y="1"/>
                  </a:moveTo>
                  <a:lnTo>
                    <a:pt x="1" y="180"/>
                  </a:lnTo>
                  <a:lnTo>
                    <a:pt x="757" y="180"/>
                  </a:lnTo>
                  <a:lnTo>
                    <a:pt x="836" y="40"/>
                  </a:lnTo>
                  <a:cubicBezTo>
                    <a:pt x="558" y="40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981;p9">
              <a:extLst>
                <a:ext uri="{FF2B5EF4-FFF2-40B4-BE49-F238E27FC236}">
                  <a16:creationId xmlns:a16="http://schemas.microsoft.com/office/drawing/2014/main" id="{BC0E43FC-38A0-4AED-9B16-348F320D1614}"/>
                </a:ext>
              </a:extLst>
            </p:cNvPr>
            <p:cNvSpPr/>
            <p:nvPr/>
          </p:nvSpPr>
          <p:spPr>
            <a:xfrm>
              <a:off x="5482225" y="3003200"/>
              <a:ext cx="166125" cy="30850"/>
            </a:xfrm>
            <a:custGeom>
              <a:avLst/>
              <a:gdLst/>
              <a:ahLst/>
              <a:cxnLst/>
              <a:rect l="l" t="t" r="r" b="b"/>
              <a:pathLst>
                <a:path w="6645" h="1234" extrusionOk="0">
                  <a:moveTo>
                    <a:pt x="3809" y="7"/>
                  </a:moveTo>
                  <a:cubicBezTo>
                    <a:pt x="3608" y="7"/>
                    <a:pt x="3408" y="15"/>
                    <a:pt x="3203" y="40"/>
                  </a:cubicBezTo>
                  <a:cubicBezTo>
                    <a:pt x="2188" y="200"/>
                    <a:pt x="1114" y="1"/>
                    <a:pt x="139" y="498"/>
                  </a:cubicBezTo>
                  <a:cubicBezTo>
                    <a:pt x="60" y="577"/>
                    <a:pt x="20" y="677"/>
                    <a:pt x="0" y="796"/>
                  </a:cubicBezTo>
                  <a:cubicBezTo>
                    <a:pt x="0" y="916"/>
                    <a:pt x="40" y="1015"/>
                    <a:pt x="120" y="1115"/>
                  </a:cubicBezTo>
                  <a:cubicBezTo>
                    <a:pt x="199" y="1174"/>
                    <a:pt x="318" y="1214"/>
                    <a:pt x="418" y="1234"/>
                  </a:cubicBezTo>
                  <a:cubicBezTo>
                    <a:pt x="1711" y="975"/>
                    <a:pt x="3024" y="995"/>
                    <a:pt x="4317" y="816"/>
                  </a:cubicBezTo>
                  <a:cubicBezTo>
                    <a:pt x="4878" y="713"/>
                    <a:pt x="5429" y="620"/>
                    <a:pt x="5984" y="620"/>
                  </a:cubicBezTo>
                  <a:cubicBezTo>
                    <a:pt x="6177" y="620"/>
                    <a:pt x="6370" y="631"/>
                    <a:pt x="6565" y="657"/>
                  </a:cubicBezTo>
                  <a:lnTo>
                    <a:pt x="6644" y="498"/>
                  </a:lnTo>
                  <a:cubicBezTo>
                    <a:pt x="6545" y="279"/>
                    <a:pt x="6346" y="180"/>
                    <a:pt x="6107" y="100"/>
                  </a:cubicBezTo>
                  <a:cubicBezTo>
                    <a:pt x="5610" y="1"/>
                    <a:pt x="5113" y="40"/>
                    <a:pt x="4615" y="20"/>
                  </a:cubicBezTo>
                  <a:cubicBezTo>
                    <a:pt x="4342" y="20"/>
                    <a:pt x="4076" y="7"/>
                    <a:pt x="3809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982;p9">
              <a:extLst>
                <a:ext uri="{FF2B5EF4-FFF2-40B4-BE49-F238E27FC236}">
                  <a16:creationId xmlns:a16="http://schemas.microsoft.com/office/drawing/2014/main" id="{3CEEDE36-7C8F-4A43-B89F-2EA21BA9C443}"/>
                </a:ext>
              </a:extLst>
            </p:cNvPr>
            <p:cNvSpPr/>
            <p:nvPr/>
          </p:nvSpPr>
          <p:spPr>
            <a:xfrm>
              <a:off x="5741325" y="3029175"/>
              <a:ext cx="149225" cy="38700"/>
            </a:xfrm>
            <a:custGeom>
              <a:avLst/>
              <a:gdLst/>
              <a:ahLst/>
              <a:cxnLst/>
              <a:rect l="l" t="t" r="r" b="b"/>
              <a:pathLst>
                <a:path w="5969" h="1548" extrusionOk="0">
                  <a:moveTo>
                    <a:pt x="5249" y="1"/>
                  </a:moveTo>
                  <a:cubicBezTo>
                    <a:pt x="5013" y="1"/>
                    <a:pt x="4784" y="26"/>
                    <a:pt x="4576" y="115"/>
                  </a:cubicBezTo>
                  <a:cubicBezTo>
                    <a:pt x="3899" y="374"/>
                    <a:pt x="3243" y="374"/>
                    <a:pt x="2547" y="434"/>
                  </a:cubicBezTo>
                  <a:cubicBezTo>
                    <a:pt x="2288" y="633"/>
                    <a:pt x="2009" y="573"/>
                    <a:pt x="1751" y="613"/>
                  </a:cubicBezTo>
                  <a:cubicBezTo>
                    <a:pt x="1094" y="672"/>
                    <a:pt x="498" y="871"/>
                    <a:pt x="60" y="1369"/>
                  </a:cubicBezTo>
                  <a:cubicBezTo>
                    <a:pt x="20" y="1428"/>
                    <a:pt x="20" y="1448"/>
                    <a:pt x="0" y="1468"/>
                  </a:cubicBezTo>
                  <a:cubicBezTo>
                    <a:pt x="20" y="1508"/>
                    <a:pt x="20" y="1528"/>
                    <a:pt x="60" y="1548"/>
                  </a:cubicBezTo>
                  <a:cubicBezTo>
                    <a:pt x="259" y="1468"/>
                    <a:pt x="418" y="1428"/>
                    <a:pt x="617" y="1349"/>
                  </a:cubicBezTo>
                  <a:cubicBezTo>
                    <a:pt x="660" y="1306"/>
                    <a:pt x="697" y="1286"/>
                    <a:pt x="731" y="1286"/>
                  </a:cubicBezTo>
                  <a:cubicBezTo>
                    <a:pt x="761" y="1286"/>
                    <a:pt x="788" y="1301"/>
                    <a:pt x="816" y="1329"/>
                  </a:cubicBezTo>
                  <a:cubicBezTo>
                    <a:pt x="955" y="1329"/>
                    <a:pt x="1075" y="1349"/>
                    <a:pt x="1194" y="1349"/>
                  </a:cubicBezTo>
                  <a:cubicBezTo>
                    <a:pt x="1393" y="1309"/>
                    <a:pt x="1592" y="1269"/>
                    <a:pt x="1791" y="1269"/>
                  </a:cubicBezTo>
                  <a:cubicBezTo>
                    <a:pt x="2407" y="1170"/>
                    <a:pt x="3044" y="1030"/>
                    <a:pt x="3680" y="951"/>
                  </a:cubicBezTo>
                  <a:cubicBezTo>
                    <a:pt x="4198" y="831"/>
                    <a:pt x="4755" y="851"/>
                    <a:pt x="5232" y="613"/>
                  </a:cubicBezTo>
                  <a:cubicBezTo>
                    <a:pt x="5471" y="414"/>
                    <a:pt x="5948" y="533"/>
                    <a:pt x="5968" y="36"/>
                  </a:cubicBezTo>
                  <a:cubicBezTo>
                    <a:pt x="5729" y="26"/>
                    <a:pt x="5486" y="1"/>
                    <a:pt x="5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983;p9">
              <a:extLst>
                <a:ext uri="{FF2B5EF4-FFF2-40B4-BE49-F238E27FC236}">
                  <a16:creationId xmlns:a16="http://schemas.microsoft.com/office/drawing/2014/main" id="{914B19F2-3E91-4116-BF6A-007D9E3DCFA8}"/>
                </a:ext>
              </a:extLst>
            </p:cNvPr>
            <p:cNvSpPr/>
            <p:nvPr/>
          </p:nvSpPr>
          <p:spPr>
            <a:xfrm>
              <a:off x="5831325" y="2976475"/>
              <a:ext cx="178075" cy="31800"/>
            </a:xfrm>
            <a:custGeom>
              <a:avLst/>
              <a:gdLst/>
              <a:ahLst/>
              <a:cxnLst/>
              <a:rect l="l" t="t" r="r" b="b"/>
              <a:pathLst>
                <a:path w="7123" h="1272" extrusionOk="0">
                  <a:moveTo>
                    <a:pt x="6056" y="1"/>
                  </a:moveTo>
                  <a:cubicBezTo>
                    <a:pt x="5934" y="1"/>
                    <a:pt x="5806" y="23"/>
                    <a:pt x="5670" y="55"/>
                  </a:cubicBezTo>
                  <a:cubicBezTo>
                    <a:pt x="5332" y="155"/>
                    <a:pt x="4994" y="174"/>
                    <a:pt x="4656" y="174"/>
                  </a:cubicBezTo>
                  <a:cubicBezTo>
                    <a:pt x="4377" y="174"/>
                    <a:pt x="4079" y="174"/>
                    <a:pt x="3820" y="194"/>
                  </a:cubicBezTo>
                  <a:cubicBezTo>
                    <a:pt x="3721" y="194"/>
                    <a:pt x="3641" y="234"/>
                    <a:pt x="3542" y="254"/>
                  </a:cubicBezTo>
                  <a:cubicBezTo>
                    <a:pt x="3363" y="274"/>
                    <a:pt x="3184" y="334"/>
                    <a:pt x="3005" y="353"/>
                  </a:cubicBezTo>
                  <a:cubicBezTo>
                    <a:pt x="2706" y="373"/>
                    <a:pt x="2428" y="353"/>
                    <a:pt x="2110" y="393"/>
                  </a:cubicBezTo>
                  <a:cubicBezTo>
                    <a:pt x="2050" y="433"/>
                    <a:pt x="1950" y="453"/>
                    <a:pt x="1871" y="473"/>
                  </a:cubicBezTo>
                  <a:cubicBezTo>
                    <a:pt x="1672" y="532"/>
                    <a:pt x="1493" y="532"/>
                    <a:pt x="1314" y="552"/>
                  </a:cubicBezTo>
                  <a:cubicBezTo>
                    <a:pt x="856" y="672"/>
                    <a:pt x="319" y="572"/>
                    <a:pt x="1" y="1070"/>
                  </a:cubicBezTo>
                  <a:cubicBezTo>
                    <a:pt x="127" y="1225"/>
                    <a:pt x="262" y="1271"/>
                    <a:pt x="402" y="1271"/>
                  </a:cubicBezTo>
                  <a:cubicBezTo>
                    <a:pt x="550" y="1271"/>
                    <a:pt x="703" y="1220"/>
                    <a:pt x="856" y="1189"/>
                  </a:cubicBezTo>
                  <a:cubicBezTo>
                    <a:pt x="1155" y="1189"/>
                    <a:pt x="1473" y="1169"/>
                    <a:pt x="1771" y="1169"/>
                  </a:cubicBezTo>
                  <a:cubicBezTo>
                    <a:pt x="1806" y="1204"/>
                    <a:pt x="1833" y="1220"/>
                    <a:pt x="1858" y="1220"/>
                  </a:cubicBezTo>
                  <a:cubicBezTo>
                    <a:pt x="1890" y="1220"/>
                    <a:pt x="1917" y="1194"/>
                    <a:pt x="1950" y="1149"/>
                  </a:cubicBezTo>
                  <a:cubicBezTo>
                    <a:pt x="3263" y="751"/>
                    <a:pt x="4636" y="731"/>
                    <a:pt x="5969" y="552"/>
                  </a:cubicBezTo>
                  <a:cubicBezTo>
                    <a:pt x="6055" y="495"/>
                    <a:pt x="6147" y="479"/>
                    <a:pt x="6242" y="479"/>
                  </a:cubicBezTo>
                  <a:cubicBezTo>
                    <a:pt x="6364" y="479"/>
                    <a:pt x="6490" y="505"/>
                    <a:pt x="6613" y="505"/>
                  </a:cubicBezTo>
                  <a:cubicBezTo>
                    <a:pt x="6728" y="505"/>
                    <a:pt x="6841" y="482"/>
                    <a:pt x="6943" y="393"/>
                  </a:cubicBezTo>
                  <a:lnTo>
                    <a:pt x="7043" y="393"/>
                  </a:lnTo>
                  <a:lnTo>
                    <a:pt x="7122" y="373"/>
                  </a:lnTo>
                  <a:cubicBezTo>
                    <a:pt x="6963" y="174"/>
                    <a:pt x="6745" y="234"/>
                    <a:pt x="6546" y="194"/>
                  </a:cubicBezTo>
                  <a:cubicBezTo>
                    <a:pt x="6402" y="51"/>
                    <a:pt x="6238" y="1"/>
                    <a:pt x="60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984;p9">
              <a:extLst>
                <a:ext uri="{FF2B5EF4-FFF2-40B4-BE49-F238E27FC236}">
                  <a16:creationId xmlns:a16="http://schemas.microsoft.com/office/drawing/2014/main" id="{D47C1F6D-545A-4F00-8EB7-CA924D482CED}"/>
                </a:ext>
              </a:extLst>
            </p:cNvPr>
            <p:cNvSpPr/>
            <p:nvPr/>
          </p:nvSpPr>
          <p:spPr>
            <a:xfrm>
              <a:off x="5712975" y="2996250"/>
              <a:ext cx="115400" cy="19400"/>
            </a:xfrm>
            <a:custGeom>
              <a:avLst/>
              <a:gdLst/>
              <a:ahLst/>
              <a:cxnLst/>
              <a:rect l="l" t="t" r="r" b="b"/>
              <a:pathLst>
                <a:path w="4616" h="776" extrusionOk="0">
                  <a:moveTo>
                    <a:pt x="3541" y="0"/>
                  </a:moveTo>
                  <a:cubicBezTo>
                    <a:pt x="3173" y="74"/>
                    <a:pt x="2816" y="97"/>
                    <a:pt x="2459" y="97"/>
                  </a:cubicBezTo>
                  <a:cubicBezTo>
                    <a:pt x="2140" y="97"/>
                    <a:pt x="1821" y="79"/>
                    <a:pt x="1492" y="60"/>
                  </a:cubicBezTo>
                  <a:cubicBezTo>
                    <a:pt x="1476" y="58"/>
                    <a:pt x="1461" y="58"/>
                    <a:pt x="1445" y="58"/>
                  </a:cubicBezTo>
                  <a:cubicBezTo>
                    <a:pt x="1227" y="58"/>
                    <a:pt x="1040" y="179"/>
                    <a:pt x="836" y="179"/>
                  </a:cubicBezTo>
                  <a:cubicBezTo>
                    <a:pt x="815" y="181"/>
                    <a:pt x="794" y="181"/>
                    <a:pt x="772" y="181"/>
                  </a:cubicBezTo>
                  <a:cubicBezTo>
                    <a:pt x="676" y="181"/>
                    <a:pt x="570" y="170"/>
                    <a:pt x="469" y="170"/>
                  </a:cubicBezTo>
                  <a:cubicBezTo>
                    <a:pt x="279" y="170"/>
                    <a:pt x="108" y="210"/>
                    <a:pt x="60" y="438"/>
                  </a:cubicBezTo>
                  <a:cubicBezTo>
                    <a:pt x="0" y="776"/>
                    <a:pt x="498" y="537"/>
                    <a:pt x="617" y="736"/>
                  </a:cubicBezTo>
                  <a:cubicBezTo>
                    <a:pt x="1950" y="676"/>
                    <a:pt x="3283" y="597"/>
                    <a:pt x="4616" y="537"/>
                  </a:cubicBezTo>
                  <a:cubicBezTo>
                    <a:pt x="4576" y="60"/>
                    <a:pt x="4118" y="179"/>
                    <a:pt x="38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985;p9">
              <a:extLst>
                <a:ext uri="{FF2B5EF4-FFF2-40B4-BE49-F238E27FC236}">
                  <a16:creationId xmlns:a16="http://schemas.microsoft.com/office/drawing/2014/main" id="{B974CE67-A6D5-4B4E-AC92-630ED1D6D9DF}"/>
                </a:ext>
              </a:extLst>
            </p:cNvPr>
            <p:cNvSpPr/>
            <p:nvPr/>
          </p:nvSpPr>
          <p:spPr>
            <a:xfrm>
              <a:off x="5659750" y="2994625"/>
              <a:ext cx="83575" cy="21200"/>
            </a:xfrm>
            <a:custGeom>
              <a:avLst/>
              <a:gdLst/>
              <a:ahLst/>
              <a:cxnLst/>
              <a:rect l="l" t="t" r="r" b="b"/>
              <a:pathLst>
                <a:path w="3343" h="848" extrusionOk="0">
                  <a:moveTo>
                    <a:pt x="2505" y="1"/>
                  </a:moveTo>
                  <a:cubicBezTo>
                    <a:pt x="1984" y="1"/>
                    <a:pt x="1506" y="188"/>
                    <a:pt x="996" y="224"/>
                  </a:cubicBezTo>
                  <a:cubicBezTo>
                    <a:pt x="856" y="264"/>
                    <a:pt x="697" y="304"/>
                    <a:pt x="578" y="344"/>
                  </a:cubicBezTo>
                  <a:cubicBezTo>
                    <a:pt x="379" y="383"/>
                    <a:pt x="200" y="423"/>
                    <a:pt x="61" y="543"/>
                  </a:cubicBezTo>
                  <a:cubicBezTo>
                    <a:pt x="1" y="622"/>
                    <a:pt x="1" y="722"/>
                    <a:pt x="61" y="801"/>
                  </a:cubicBezTo>
                  <a:cubicBezTo>
                    <a:pt x="566" y="824"/>
                    <a:pt x="1078" y="847"/>
                    <a:pt x="1593" y="847"/>
                  </a:cubicBezTo>
                  <a:cubicBezTo>
                    <a:pt x="1970" y="847"/>
                    <a:pt x="2348" y="835"/>
                    <a:pt x="2726" y="801"/>
                  </a:cubicBezTo>
                  <a:cubicBezTo>
                    <a:pt x="2587" y="682"/>
                    <a:pt x="2448" y="582"/>
                    <a:pt x="2289" y="463"/>
                  </a:cubicBezTo>
                  <a:cubicBezTo>
                    <a:pt x="2373" y="433"/>
                    <a:pt x="2451" y="421"/>
                    <a:pt x="2525" y="421"/>
                  </a:cubicBezTo>
                  <a:cubicBezTo>
                    <a:pt x="2747" y="421"/>
                    <a:pt x="2930" y="533"/>
                    <a:pt x="3124" y="622"/>
                  </a:cubicBezTo>
                  <a:cubicBezTo>
                    <a:pt x="3343" y="125"/>
                    <a:pt x="2945" y="105"/>
                    <a:pt x="2647" y="5"/>
                  </a:cubicBezTo>
                  <a:cubicBezTo>
                    <a:pt x="2599" y="2"/>
                    <a:pt x="2552" y="1"/>
                    <a:pt x="25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986;p9">
              <a:extLst>
                <a:ext uri="{FF2B5EF4-FFF2-40B4-BE49-F238E27FC236}">
                  <a16:creationId xmlns:a16="http://schemas.microsoft.com/office/drawing/2014/main" id="{95992ADF-4DBF-4C95-932B-493A05843CA1}"/>
                </a:ext>
              </a:extLst>
            </p:cNvPr>
            <p:cNvSpPr/>
            <p:nvPr/>
          </p:nvSpPr>
          <p:spPr>
            <a:xfrm>
              <a:off x="5922350" y="3015625"/>
              <a:ext cx="55725" cy="19075"/>
            </a:xfrm>
            <a:custGeom>
              <a:avLst/>
              <a:gdLst/>
              <a:ahLst/>
              <a:cxnLst/>
              <a:rect l="l" t="t" r="r" b="b"/>
              <a:pathLst>
                <a:path w="2229" h="763" extrusionOk="0">
                  <a:moveTo>
                    <a:pt x="1970" y="1"/>
                  </a:moveTo>
                  <a:cubicBezTo>
                    <a:pt x="1313" y="21"/>
                    <a:pt x="677" y="160"/>
                    <a:pt x="40" y="359"/>
                  </a:cubicBezTo>
                  <a:cubicBezTo>
                    <a:pt x="0" y="458"/>
                    <a:pt x="0" y="558"/>
                    <a:pt x="80" y="618"/>
                  </a:cubicBezTo>
                  <a:cubicBezTo>
                    <a:pt x="329" y="719"/>
                    <a:pt x="572" y="763"/>
                    <a:pt x="809" y="763"/>
                  </a:cubicBezTo>
                  <a:cubicBezTo>
                    <a:pt x="1270" y="763"/>
                    <a:pt x="1708" y="596"/>
                    <a:pt x="2129" y="359"/>
                  </a:cubicBezTo>
                  <a:cubicBezTo>
                    <a:pt x="2228" y="180"/>
                    <a:pt x="2109" y="80"/>
                    <a:pt x="1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987;p9">
              <a:extLst>
                <a:ext uri="{FF2B5EF4-FFF2-40B4-BE49-F238E27FC236}">
                  <a16:creationId xmlns:a16="http://schemas.microsoft.com/office/drawing/2014/main" id="{559261BF-724C-4FBB-A834-D0CF05676208}"/>
                </a:ext>
              </a:extLst>
            </p:cNvPr>
            <p:cNvSpPr/>
            <p:nvPr/>
          </p:nvSpPr>
          <p:spPr>
            <a:xfrm>
              <a:off x="5871125" y="3024325"/>
              <a:ext cx="52250" cy="22100"/>
            </a:xfrm>
            <a:custGeom>
              <a:avLst/>
              <a:gdLst/>
              <a:ahLst/>
              <a:cxnLst/>
              <a:rect l="l" t="t" r="r" b="b"/>
              <a:pathLst>
                <a:path w="2090" h="884" extrusionOk="0">
                  <a:moveTo>
                    <a:pt x="1862" y="1"/>
                  </a:moveTo>
                  <a:cubicBezTo>
                    <a:pt x="1496" y="1"/>
                    <a:pt x="1122" y="78"/>
                    <a:pt x="776" y="210"/>
                  </a:cubicBezTo>
                  <a:cubicBezTo>
                    <a:pt x="597" y="508"/>
                    <a:pt x="179" y="270"/>
                    <a:pt x="0" y="548"/>
                  </a:cubicBezTo>
                  <a:cubicBezTo>
                    <a:pt x="140" y="767"/>
                    <a:pt x="358" y="827"/>
                    <a:pt x="577" y="866"/>
                  </a:cubicBezTo>
                  <a:cubicBezTo>
                    <a:pt x="608" y="879"/>
                    <a:pt x="637" y="883"/>
                    <a:pt x="665" y="883"/>
                  </a:cubicBezTo>
                  <a:cubicBezTo>
                    <a:pt x="728" y="883"/>
                    <a:pt x="787" y="860"/>
                    <a:pt x="856" y="846"/>
                  </a:cubicBezTo>
                  <a:cubicBezTo>
                    <a:pt x="1234" y="568"/>
                    <a:pt x="1850" y="747"/>
                    <a:pt x="2089" y="210"/>
                  </a:cubicBezTo>
                  <a:lnTo>
                    <a:pt x="2089" y="11"/>
                  </a:lnTo>
                  <a:cubicBezTo>
                    <a:pt x="2014" y="4"/>
                    <a:pt x="1938" y="1"/>
                    <a:pt x="18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988;p9">
              <a:extLst>
                <a:ext uri="{FF2B5EF4-FFF2-40B4-BE49-F238E27FC236}">
                  <a16:creationId xmlns:a16="http://schemas.microsoft.com/office/drawing/2014/main" id="{FB54AD01-4DE2-4C0A-B143-BD043CBAADA1}"/>
                </a:ext>
              </a:extLst>
            </p:cNvPr>
            <p:cNvSpPr/>
            <p:nvPr/>
          </p:nvSpPr>
          <p:spPr>
            <a:xfrm>
              <a:off x="5972075" y="3010175"/>
              <a:ext cx="42300" cy="17425"/>
            </a:xfrm>
            <a:custGeom>
              <a:avLst/>
              <a:gdLst/>
              <a:ahLst/>
              <a:cxnLst/>
              <a:rect l="l" t="t" r="r" b="b"/>
              <a:pathLst>
                <a:path w="1692" h="697" extrusionOk="0">
                  <a:moveTo>
                    <a:pt x="1313" y="0"/>
                  </a:moveTo>
                  <a:cubicBezTo>
                    <a:pt x="876" y="80"/>
                    <a:pt x="438" y="139"/>
                    <a:pt x="1" y="219"/>
                  </a:cubicBezTo>
                  <a:cubicBezTo>
                    <a:pt x="80" y="279"/>
                    <a:pt x="120" y="338"/>
                    <a:pt x="199" y="398"/>
                  </a:cubicBezTo>
                  <a:cubicBezTo>
                    <a:pt x="239" y="597"/>
                    <a:pt x="398" y="676"/>
                    <a:pt x="577" y="696"/>
                  </a:cubicBezTo>
                  <a:cubicBezTo>
                    <a:pt x="737" y="696"/>
                    <a:pt x="916" y="637"/>
                    <a:pt x="1095" y="617"/>
                  </a:cubicBezTo>
                  <a:cubicBezTo>
                    <a:pt x="1294" y="597"/>
                    <a:pt x="1512" y="597"/>
                    <a:pt x="1691" y="418"/>
                  </a:cubicBezTo>
                  <a:cubicBezTo>
                    <a:pt x="1671" y="398"/>
                    <a:pt x="1671" y="338"/>
                    <a:pt x="1671" y="298"/>
                  </a:cubicBezTo>
                  <a:cubicBezTo>
                    <a:pt x="1671" y="40"/>
                    <a:pt x="1473" y="119"/>
                    <a:pt x="1333" y="80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989;p9">
              <a:extLst>
                <a:ext uri="{FF2B5EF4-FFF2-40B4-BE49-F238E27FC236}">
                  <a16:creationId xmlns:a16="http://schemas.microsoft.com/office/drawing/2014/main" id="{C6C1BD5B-5547-4786-921C-F5711B7BA4C1}"/>
                </a:ext>
              </a:extLst>
            </p:cNvPr>
            <p:cNvSpPr/>
            <p:nvPr/>
          </p:nvSpPr>
          <p:spPr>
            <a:xfrm>
              <a:off x="5808950" y="2995725"/>
              <a:ext cx="44300" cy="14900"/>
            </a:xfrm>
            <a:custGeom>
              <a:avLst/>
              <a:gdLst/>
              <a:ahLst/>
              <a:cxnLst/>
              <a:rect l="l" t="t" r="r" b="b"/>
              <a:pathLst>
                <a:path w="1772" h="596" extrusionOk="0">
                  <a:moveTo>
                    <a:pt x="480" y="1"/>
                  </a:moveTo>
                  <a:cubicBezTo>
                    <a:pt x="324" y="1"/>
                    <a:pt x="165" y="75"/>
                    <a:pt x="1" y="220"/>
                  </a:cubicBezTo>
                  <a:cubicBezTo>
                    <a:pt x="200" y="499"/>
                    <a:pt x="597" y="280"/>
                    <a:pt x="777" y="558"/>
                  </a:cubicBezTo>
                  <a:cubicBezTo>
                    <a:pt x="927" y="575"/>
                    <a:pt x="1075" y="595"/>
                    <a:pt x="1217" y="595"/>
                  </a:cubicBezTo>
                  <a:cubicBezTo>
                    <a:pt x="1413" y="595"/>
                    <a:pt x="1599" y="557"/>
                    <a:pt x="1771" y="419"/>
                  </a:cubicBezTo>
                  <a:cubicBezTo>
                    <a:pt x="1710" y="406"/>
                    <a:pt x="1647" y="402"/>
                    <a:pt x="1585" y="402"/>
                  </a:cubicBezTo>
                  <a:cubicBezTo>
                    <a:pt x="1515" y="402"/>
                    <a:pt x="1445" y="407"/>
                    <a:pt x="1376" y="407"/>
                  </a:cubicBezTo>
                  <a:cubicBezTo>
                    <a:pt x="1230" y="407"/>
                    <a:pt x="1092" y="387"/>
                    <a:pt x="975" y="260"/>
                  </a:cubicBezTo>
                  <a:cubicBezTo>
                    <a:pt x="811" y="85"/>
                    <a:pt x="647" y="1"/>
                    <a:pt x="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990;p9">
              <a:extLst>
                <a:ext uri="{FF2B5EF4-FFF2-40B4-BE49-F238E27FC236}">
                  <a16:creationId xmlns:a16="http://schemas.microsoft.com/office/drawing/2014/main" id="{A05883E2-E539-4735-8C99-1C0FFCBF1D0E}"/>
                </a:ext>
              </a:extLst>
            </p:cNvPr>
            <p:cNvSpPr/>
            <p:nvPr/>
          </p:nvSpPr>
          <p:spPr>
            <a:xfrm>
              <a:off x="5638375" y="3005075"/>
              <a:ext cx="23400" cy="10575"/>
            </a:xfrm>
            <a:custGeom>
              <a:avLst/>
              <a:gdLst/>
              <a:ahLst/>
              <a:cxnLst/>
              <a:rect l="l" t="t" r="r" b="b"/>
              <a:pathLst>
                <a:path w="936" h="423" extrusionOk="0">
                  <a:moveTo>
                    <a:pt x="458" y="0"/>
                  </a:moveTo>
                  <a:cubicBezTo>
                    <a:pt x="304" y="0"/>
                    <a:pt x="150" y="75"/>
                    <a:pt x="1" y="224"/>
                  </a:cubicBezTo>
                  <a:cubicBezTo>
                    <a:pt x="100" y="383"/>
                    <a:pt x="259" y="343"/>
                    <a:pt x="418" y="423"/>
                  </a:cubicBezTo>
                  <a:cubicBezTo>
                    <a:pt x="597" y="403"/>
                    <a:pt x="756" y="403"/>
                    <a:pt x="935" y="383"/>
                  </a:cubicBezTo>
                  <a:cubicBezTo>
                    <a:pt x="916" y="323"/>
                    <a:pt x="916" y="284"/>
                    <a:pt x="916" y="224"/>
                  </a:cubicBezTo>
                  <a:cubicBezTo>
                    <a:pt x="766" y="75"/>
                    <a:pt x="612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991;p9">
              <a:extLst>
                <a:ext uri="{FF2B5EF4-FFF2-40B4-BE49-F238E27FC236}">
                  <a16:creationId xmlns:a16="http://schemas.microsoft.com/office/drawing/2014/main" id="{8BA4F9E7-86B8-46A3-A4D7-68BA3E0B617A}"/>
                </a:ext>
              </a:extLst>
            </p:cNvPr>
            <p:cNvSpPr/>
            <p:nvPr/>
          </p:nvSpPr>
          <p:spPr>
            <a:xfrm>
              <a:off x="5981525" y="2985650"/>
              <a:ext cx="23900" cy="5650"/>
            </a:xfrm>
            <a:custGeom>
              <a:avLst/>
              <a:gdLst/>
              <a:ahLst/>
              <a:cxnLst/>
              <a:rect l="l" t="t" r="r" b="b"/>
              <a:pathLst>
                <a:path w="956" h="226" extrusionOk="0">
                  <a:moveTo>
                    <a:pt x="494" y="1"/>
                  </a:moveTo>
                  <a:cubicBezTo>
                    <a:pt x="314" y="1"/>
                    <a:pt x="140" y="35"/>
                    <a:pt x="0" y="185"/>
                  </a:cubicBezTo>
                  <a:cubicBezTo>
                    <a:pt x="199" y="205"/>
                    <a:pt x="359" y="205"/>
                    <a:pt x="557" y="225"/>
                  </a:cubicBezTo>
                  <a:cubicBezTo>
                    <a:pt x="657" y="205"/>
                    <a:pt x="796" y="185"/>
                    <a:pt x="916" y="165"/>
                  </a:cubicBezTo>
                  <a:cubicBezTo>
                    <a:pt x="916" y="126"/>
                    <a:pt x="935" y="86"/>
                    <a:pt x="955" y="26"/>
                  </a:cubicBezTo>
                  <a:cubicBezTo>
                    <a:pt x="808" y="26"/>
                    <a:pt x="649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992;p9">
              <a:extLst>
                <a:ext uri="{FF2B5EF4-FFF2-40B4-BE49-F238E27FC236}">
                  <a16:creationId xmlns:a16="http://schemas.microsoft.com/office/drawing/2014/main" id="{F0FFE099-8700-4008-996E-CB524350C0D6}"/>
                </a:ext>
              </a:extLst>
            </p:cNvPr>
            <p:cNvSpPr/>
            <p:nvPr/>
          </p:nvSpPr>
          <p:spPr>
            <a:xfrm>
              <a:off x="6111325" y="2948500"/>
              <a:ext cx="47775" cy="14450"/>
            </a:xfrm>
            <a:custGeom>
              <a:avLst/>
              <a:gdLst/>
              <a:ahLst/>
              <a:cxnLst/>
              <a:rect l="l" t="t" r="r" b="b"/>
              <a:pathLst>
                <a:path w="1911" h="578" extrusionOk="0">
                  <a:moveTo>
                    <a:pt x="1831" y="0"/>
                  </a:moveTo>
                  <a:cubicBezTo>
                    <a:pt x="1333" y="219"/>
                    <a:pt x="816" y="160"/>
                    <a:pt x="299" y="179"/>
                  </a:cubicBezTo>
                  <a:cubicBezTo>
                    <a:pt x="0" y="199"/>
                    <a:pt x="40" y="378"/>
                    <a:pt x="120" y="557"/>
                  </a:cubicBezTo>
                  <a:cubicBezTo>
                    <a:pt x="677" y="259"/>
                    <a:pt x="1333" y="577"/>
                    <a:pt x="1811" y="160"/>
                  </a:cubicBezTo>
                  <a:cubicBezTo>
                    <a:pt x="1831" y="160"/>
                    <a:pt x="1870" y="120"/>
                    <a:pt x="1890" y="100"/>
                  </a:cubicBezTo>
                  <a:cubicBezTo>
                    <a:pt x="1910" y="80"/>
                    <a:pt x="1890" y="60"/>
                    <a:pt x="1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993;p9">
              <a:extLst>
                <a:ext uri="{FF2B5EF4-FFF2-40B4-BE49-F238E27FC236}">
                  <a16:creationId xmlns:a16="http://schemas.microsoft.com/office/drawing/2014/main" id="{CB3ED4B0-3593-4E19-9F12-263C067876A8}"/>
                </a:ext>
              </a:extLst>
            </p:cNvPr>
            <p:cNvSpPr/>
            <p:nvPr/>
          </p:nvSpPr>
          <p:spPr>
            <a:xfrm>
              <a:off x="6056125" y="2954925"/>
              <a:ext cx="43775" cy="7525"/>
            </a:xfrm>
            <a:custGeom>
              <a:avLst/>
              <a:gdLst/>
              <a:ahLst/>
              <a:cxnLst/>
              <a:rect l="l" t="t" r="r" b="b"/>
              <a:pathLst>
                <a:path w="1751" h="301" extrusionOk="0">
                  <a:moveTo>
                    <a:pt x="1538" y="1"/>
                  </a:moveTo>
                  <a:cubicBezTo>
                    <a:pt x="1507" y="1"/>
                    <a:pt x="1472" y="8"/>
                    <a:pt x="1433" y="22"/>
                  </a:cubicBezTo>
                  <a:cubicBezTo>
                    <a:pt x="1261" y="56"/>
                    <a:pt x="1089" y="105"/>
                    <a:pt x="905" y="105"/>
                  </a:cubicBezTo>
                  <a:cubicBezTo>
                    <a:pt x="875" y="105"/>
                    <a:pt x="846" y="104"/>
                    <a:pt x="816" y="101"/>
                  </a:cubicBezTo>
                  <a:cubicBezTo>
                    <a:pt x="707" y="32"/>
                    <a:pt x="587" y="12"/>
                    <a:pt x="465" y="12"/>
                  </a:cubicBezTo>
                  <a:cubicBezTo>
                    <a:pt x="344" y="12"/>
                    <a:pt x="219" y="32"/>
                    <a:pt x="100" y="42"/>
                  </a:cubicBezTo>
                  <a:cubicBezTo>
                    <a:pt x="0" y="121"/>
                    <a:pt x="0" y="201"/>
                    <a:pt x="60" y="300"/>
                  </a:cubicBezTo>
                  <a:lnTo>
                    <a:pt x="1751" y="300"/>
                  </a:lnTo>
                  <a:cubicBezTo>
                    <a:pt x="1735" y="137"/>
                    <a:pt x="1678" y="1"/>
                    <a:pt x="1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994;p9">
              <a:extLst>
                <a:ext uri="{FF2B5EF4-FFF2-40B4-BE49-F238E27FC236}">
                  <a16:creationId xmlns:a16="http://schemas.microsoft.com/office/drawing/2014/main" id="{80EE48C9-5BC4-44E2-A53F-B3D855BEBBC5}"/>
                </a:ext>
              </a:extLst>
            </p:cNvPr>
            <p:cNvSpPr/>
            <p:nvPr/>
          </p:nvSpPr>
          <p:spPr>
            <a:xfrm>
              <a:off x="6042700" y="2952475"/>
              <a:ext cx="34325" cy="8125"/>
            </a:xfrm>
            <a:custGeom>
              <a:avLst/>
              <a:gdLst/>
              <a:ahLst/>
              <a:cxnLst/>
              <a:rect l="l" t="t" r="r" b="b"/>
              <a:pathLst>
                <a:path w="1373" h="325" extrusionOk="0">
                  <a:moveTo>
                    <a:pt x="1373" y="20"/>
                  </a:moveTo>
                  <a:lnTo>
                    <a:pt x="1373" y="20"/>
                  </a:lnTo>
                  <a:cubicBezTo>
                    <a:pt x="895" y="40"/>
                    <a:pt x="438" y="1"/>
                    <a:pt x="0" y="199"/>
                  </a:cubicBezTo>
                  <a:cubicBezTo>
                    <a:pt x="84" y="292"/>
                    <a:pt x="176" y="324"/>
                    <a:pt x="274" y="324"/>
                  </a:cubicBezTo>
                  <a:cubicBezTo>
                    <a:pt x="387" y="324"/>
                    <a:pt x="509" y="282"/>
                    <a:pt x="637" y="239"/>
                  </a:cubicBezTo>
                  <a:cubicBezTo>
                    <a:pt x="876" y="219"/>
                    <a:pt x="1094" y="219"/>
                    <a:pt x="1353" y="199"/>
                  </a:cubicBezTo>
                  <a:cubicBezTo>
                    <a:pt x="1353" y="140"/>
                    <a:pt x="1353" y="100"/>
                    <a:pt x="137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995;p9">
              <a:extLst>
                <a:ext uri="{FF2B5EF4-FFF2-40B4-BE49-F238E27FC236}">
                  <a16:creationId xmlns:a16="http://schemas.microsoft.com/office/drawing/2014/main" id="{A14E917A-CA5B-4DA0-90CB-01A7F188B8EC}"/>
                </a:ext>
              </a:extLst>
            </p:cNvPr>
            <p:cNvSpPr/>
            <p:nvPr/>
          </p:nvSpPr>
          <p:spPr>
            <a:xfrm>
              <a:off x="6157075" y="2946625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387" y="1"/>
                  </a:moveTo>
                  <a:cubicBezTo>
                    <a:pt x="354" y="1"/>
                    <a:pt x="317" y="8"/>
                    <a:pt x="279" y="16"/>
                  </a:cubicBezTo>
                  <a:cubicBezTo>
                    <a:pt x="180" y="55"/>
                    <a:pt x="100" y="75"/>
                    <a:pt x="1" y="95"/>
                  </a:cubicBezTo>
                  <a:lnTo>
                    <a:pt x="1" y="254"/>
                  </a:lnTo>
                  <a:cubicBezTo>
                    <a:pt x="140" y="254"/>
                    <a:pt x="259" y="254"/>
                    <a:pt x="359" y="235"/>
                  </a:cubicBezTo>
                  <a:cubicBezTo>
                    <a:pt x="398" y="235"/>
                    <a:pt x="478" y="155"/>
                    <a:pt x="478" y="95"/>
                  </a:cubicBezTo>
                  <a:cubicBezTo>
                    <a:pt x="478" y="21"/>
                    <a:pt x="440" y="1"/>
                    <a:pt x="3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996;p9">
              <a:extLst>
                <a:ext uri="{FF2B5EF4-FFF2-40B4-BE49-F238E27FC236}">
                  <a16:creationId xmlns:a16="http://schemas.microsoft.com/office/drawing/2014/main" id="{C6634C6D-2330-422C-BAD4-87DB7AC64897}"/>
                </a:ext>
              </a:extLst>
            </p:cNvPr>
            <p:cNvSpPr/>
            <p:nvPr/>
          </p:nvSpPr>
          <p:spPr>
            <a:xfrm>
              <a:off x="6319700" y="2918875"/>
              <a:ext cx="33350" cy="6100"/>
            </a:xfrm>
            <a:custGeom>
              <a:avLst/>
              <a:gdLst/>
              <a:ahLst/>
              <a:cxnLst/>
              <a:rect l="l" t="t" r="r" b="b"/>
              <a:pathLst>
                <a:path w="1334" h="244" extrusionOk="0">
                  <a:moveTo>
                    <a:pt x="929" y="0"/>
                  </a:moveTo>
                  <a:cubicBezTo>
                    <a:pt x="605" y="0"/>
                    <a:pt x="298" y="35"/>
                    <a:pt x="1" y="191"/>
                  </a:cubicBezTo>
                  <a:cubicBezTo>
                    <a:pt x="225" y="191"/>
                    <a:pt x="460" y="243"/>
                    <a:pt x="692" y="243"/>
                  </a:cubicBezTo>
                  <a:cubicBezTo>
                    <a:pt x="912" y="243"/>
                    <a:pt x="1130" y="196"/>
                    <a:pt x="1333" y="12"/>
                  </a:cubicBezTo>
                  <a:cubicBezTo>
                    <a:pt x="1195" y="6"/>
                    <a:pt x="1061" y="0"/>
                    <a:pt x="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997;p9">
              <a:extLst>
                <a:ext uri="{FF2B5EF4-FFF2-40B4-BE49-F238E27FC236}">
                  <a16:creationId xmlns:a16="http://schemas.microsoft.com/office/drawing/2014/main" id="{21A9DD68-7EC5-44E4-BB3E-7F7F14F0C008}"/>
                </a:ext>
              </a:extLst>
            </p:cNvPr>
            <p:cNvSpPr/>
            <p:nvPr/>
          </p:nvSpPr>
          <p:spPr>
            <a:xfrm>
              <a:off x="6353025" y="2915100"/>
              <a:ext cx="28875" cy="5275"/>
            </a:xfrm>
            <a:custGeom>
              <a:avLst/>
              <a:gdLst/>
              <a:ahLst/>
              <a:cxnLst/>
              <a:rect l="l" t="t" r="r" b="b"/>
              <a:pathLst>
                <a:path w="1155" h="211" extrusionOk="0">
                  <a:moveTo>
                    <a:pt x="814" y="0"/>
                  </a:moveTo>
                  <a:cubicBezTo>
                    <a:pt x="532" y="0"/>
                    <a:pt x="256" y="21"/>
                    <a:pt x="0" y="163"/>
                  </a:cubicBezTo>
                  <a:cubicBezTo>
                    <a:pt x="195" y="163"/>
                    <a:pt x="400" y="210"/>
                    <a:pt x="601" y="210"/>
                  </a:cubicBezTo>
                  <a:cubicBezTo>
                    <a:pt x="792" y="210"/>
                    <a:pt x="980" y="168"/>
                    <a:pt x="1154" y="4"/>
                  </a:cubicBezTo>
                  <a:cubicBezTo>
                    <a:pt x="1040" y="4"/>
                    <a:pt x="927" y="0"/>
                    <a:pt x="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98;p9">
              <a:extLst>
                <a:ext uri="{FF2B5EF4-FFF2-40B4-BE49-F238E27FC236}">
                  <a16:creationId xmlns:a16="http://schemas.microsoft.com/office/drawing/2014/main" id="{0B2C51C8-37F0-478D-8F49-65FAE6073421}"/>
                </a:ext>
              </a:extLst>
            </p:cNvPr>
            <p:cNvSpPr/>
            <p:nvPr/>
          </p:nvSpPr>
          <p:spPr>
            <a:xfrm>
              <a:off x="6456950" y="2812425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180" y="0"/>
                  </a:moveTo>
                  <a:cubicBezTo>
                    <a:pt x="79" y="0"/>
                    <a:pt x="13" y="86"/>
                    <a:pt x="1" y="271"/>
                  </a:cubicBezTo>
                  <a:cubicBezTo>
                    <a:pt x="65" y="368"/>
                    <a:pt x="143" y="517"/>
                    <a:pt x="244" y="517"/>
                  </a:cubicBezTo>
                  <a:cubicBezTo>
                    <a:pt x="268" y="517"/>
                    <a:pt x="293" y="509"/>
                    <a:pt x="319" y="490"/>
                  </a:cubicBezTo>
                  <a:cubicBezTo>
                    <a:pt x="478" y="450"/>
                    <a:pt x="399" y="251"/>
                    <a:pt x="399" y="92"/>
                  </a:cubicBezTo>
                  <a:cubicBezTo>
                    <a:pt x="316" y="32"/>
                    <a:pt x="242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99;p9">
              <a:extLst>
                <a:ext uri="{FF2B5EF4-FFF2-40B4-BE49-F238E27FC236}">
                  <a16:creationId xmlns:a16="http://schemas.microsoft.com/office/drawing/2014/main" id="{504CB920-3D65-44FB-A1DF-BFB08C0882B3}"/>
                </a:ext>
              </a:extLst>
            </p:cNvPr>
            <p:cNvSpPr/>
            <p:nvPr/>
          </p:nvSpPr>
          <p:spPr>
            <a:xfrm>
              <a:off x="6481700" y="2888775"/>
              <a:ext cx="9600" cy="6550"/>
            </a:xfrm>
            <a:custGeom>
              <a:avLst/>
              <a:gdLst/>
              <a:ahLst/>
              <a:cxnLst/>
              <a:rect l="l" t="t" r="r" b="b"/>
              <a:pathLst>
                <a:path w="384" h="262" extrusionOk="0">
                  <a:moveTo>
                    <a:pt x="156" y="1"/>
                  </a:moveTo>
                  <a:cubicBezTo>
                    <a:pt x="124" y="1"/>
                    <a:pt x="98" y="17"/>
                    <a:pt x="85" y="62"/>
                  </a:cubicBezTo>
                  <a:cubicBezTo>
                    <a:pt x="1" y="247"/>
                    <a:pt x="145" y="261"/>
                    <a:pt x="263" y="261"/>
                  </a:cubicBezTo>
                  <a:cubicBezTo>
                    <a:pt x="285" y="261"/>
                    <a:pt x="305" y="261"/>
                    <a:pt x="324" y="261"/>
                  </a:cubicBezTo>
                  <a:cubicBezTo>
                    <a:pt x="344" y="201"/>
                    <a:pt x="383" y="122"/>
                    <a:pt x="383" y="82"/>
                  </a:cubicBezTo>
                  <a:cubicBezTo>
                    <a:pt x="316" y="68"/>
                    <a:pt x="222" y="1"/>
                    <a:pt x="1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000;p9">
              <a:extLst>
                <a:ext uri="{FF2B5EF4-FFF2-40B4-BE49-F238E27FC236}">
                  <a16:creationId xmlns:a16="http://schemas.microsoft.com/office/drawing/2014/main" id="{03C7F1A3-6EE7-41BD-A488-5706BC8242ED}"/>
                </a:ext>
              </a:extLst>
            </p:cNvPr>
            <p:cNvSpPr/>
            <p:nvPr/>
          </p:nvSpPr>
          <p:spPr>
            <a:xfrm>
              <a:off x="6695675" y="3281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00" y="20"/>
                    <a:pt x="20" y="60"/>
                    <a:pt x="0" y="180"/>
                  </a:cubicBezTo>
                  <a:cubicBezTo>
                    <a:pt x="100" y="18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001;p9">
              <a:extLst>
                <a:ext uri="{FF2B5EF4-FFF2-40B4-BE49-F238E27FC236}">
                  <a16:creationId xmlns:a16="http://schemas.microsoft.com/office/drawing/2014/main" id="{B9BBD5A6-C065-4857-8AE7-52C33D3DB896}"/>
                </a:ext>
              </a:extLst>
            </p:cNvPr>
            <p:cNvSpPr/>
            <p:nvPr/>
          </p:nvSpPr>
          <p:spPr>
            <a:xfrm>
              <a:off x="6481325" y="2967675"/>
              <a:ext cx="15450" cy="3825"/>
            </a:xfrm>
            <a:custGeom>
              <a:avLst/>
              <a:gdLst/>
              <a:ahLst/>
              <a:cxnLst/>
              <a:rect l="l" t="t" r="r" b="b"/>
              <a:pathLst>
                <a:path w="618" h="153" extrusionOk="0">
                  <a:moveTo>
                    <a:pt x="214" y="0"/>
                  </a:moveTo>
                  <a:cubicBezTo>
                    <a:pt x="144" y="0"/>
                    <a:pt x="74" y="3"/>
                    <a:pt x="1" y="9"/>
                  </a:cubicBezTo>
                  <a:lnTo>
                    <a:pt x="1" y="148"/>
                  </a:lnTo>
                  <a:cubicBezTo>
                    <a:pt x="68" y="148"/>
                    <a:pt x="135" y="152"/>
                    <a:pt x="201" y="152"/>
                  </a:cubicBezTo>
                  <a:cubicBezTo>
                    <a:pt x="350" y="152"/>
                    <a:pt x="493" y="133"/>
                    <a:pt x="617" y="9"/>
                  </a:cubicBezTo>
                  <a:cubicBezTo>
                    <a:pt x="485" y="9"/>
                    <a:pt x="352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002;p9">
              <a:extLst>
                <a:ext uri="{FF2B5EF4-FFF2-40B4-BE49-F238E27FC236}">
                  <a16:creationId xmlns:a16="http://schemas.microsoft.com/office/drawing/2014/main" id="{6F339056-E984-42FE-A361-295467DFA8AD}"/>
                </a:ext>
              </a:extLst>
            </p:cNvPr>
            <p:cNvSpPr/>
            <p:nvPr/>
          </p:nvSpPr>
          <p:spPr>
            <a:xfrm>
              <a:off x="6365450" y="2523300"/>
              <a:ext cx="31850" cy="25200"/>
            </a:xfrm>
            <a:custGeom>
              <a:avLst/>
              <a:gdLst/>
              <a:ahLst/>
              <a:cxnLst/>
              <a:rect l="l" t="t" r="r" b="b"/>
              <a:pathLst>
                <a:path w="1274" h="1008" extrusionOk="0">
                  <a:moveTo>
                    <a:pt x="597" y="0"/>
                  </a:moveTo>
                  <a:cubicBezTo>
                    <a:pt x="558" y="0"/>
                    <a:pt x="498" y="20"/>
                    <a:pt x="458" y="20"/>
                  </a:cubicBezTo>
                  <a:cubicBezTo>
                    <a:pt x="279" y="318"/>
                    <a:pt x="1" y="597"/>
                    <a:pt x="259" y="935"/>
                  </a:cubicBezTo>
                  <a:lnTo>
                    <a:pt x="319" y="915"/>
                  </a:lnTo>
                  <a:cubicBezTo>
                    <a:pt x="371" y="978"/>
                    <a:pt x="423" y="1007"/>
                    <a:pt x="475" y="1007"/>
                  </a:cubicBezTo>
                  <a:cubicBezTo>
                    <a:pt x="522" y="1007"/>
                    <a:pt x="570" y="983"/>
                    <a:pt x="617" y="935"/>
                  </a:cubicBezTo>
                  <a:cubicBezTo>
                    <a:pt x="677" y="816"/>
                    <a:pt x="697" y="676"/>
                    <a:pt x="757" y="517"/>
                  </a:cubicBezTo>
                  <a:cubicBezTo>
                    <a:pt x="856" y="676"/>
                    <a:pt x="856" y="875"/>
                    <a:pt x="1015" y="975"/>
                  </a:cubicBezTo>
                  <a:cubicBezTo>
                    <a:pt x="955" y="617"/>
                    <a:pt x="1274" y="10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003;p9">
              <a:extLst>
                <a:ext uri="{FF2B5EF4-FFF2-40B4-BE49-F238E27FC236}">
                  <a16:creationId xmlns:a16="http://schemas.microsoft.com/office/drawing/2014/main" id="{F4E505BF-9443-4CE8-9DE3-F4A1B0130078}"/>
                </a:ext>
              </a:extLst>
            </p:cNvPr>
            <p:cNvSpPr/>
            <p:nvPr/>
          </p:nvSpPr>
          <p:spPr>
            <a:xfrm>
              <a:off x="6392800" y="2523300"/>
              <a:ext cx="7500" cy="29350"/>
            </a:xfrm>
            <a:custGeom>
              <a:avLst/>
              <a:gdLst/>
              <a:ahLst/>
              <a:cxnLst/>
              <a:rect l="l" t="t" r="r" b="b"/>
              <a:pathLst>
                <a:path w="300" h="1174" extrusionOk="0">
                  <a:moveTo>
                    <a:pt x="279" y="0"/>
                  </a:moveTo>
                  <a:cubicBezTo>
                    <a:pt x="80" y="398"/>
                    <a:pt x="1" y="796"/>
                    <a:pt x="299" y="1174"/>
                  </a:cubicBezTo>
                  <a:cubicBezTo>
                    <a:pt x="299" y="796"/>
                    <a:pt x="279" y="398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004;p9">
              <a:extLst>
                <a:ext uri="{FF2B5EF4-FFF2-40B4-BE49-F238E27FC236}">
                  <a16:creationId xmlns:a16="http://schemas.microsoft.com/office/drawing/2014/main" id="{B01A5101-9F3B-4386-B8B3-FC2930B778D4}"/>
                </a:ext>
              </a:extLst>
            </p:cNvPr>
            <p:cNvSpPr/>
            <p:nvPr/>
          </p:nvSpPr>
          <p:spPr>
            <a:xfrm>
              <a:off x="5902450" y="2956750"/>
              <a:ext cx="155200" cy="28700"/>
            </a:xfrm>
            <a:custGeom>
              <a:avLst/>
              <a:gdLst/>
              <a:ahLst/>
              <a:cxnLst/>
              <a:rect l="l" t="t" r="r" b="b"/>
              <a:pathLst>
                <a:path w="6208" h="1148" extrusionOk="0">
                  <a:moveTo>
                    <a:pt x="5518" y="1"/>
                  </a:moveTo>
                  <a:cubicBezTo>
                    <a:pt x="5483" y="1"/>
                    <a:pt x="5444" y="15"/>
                    <a:pt x="5411" y="48"/>
                  </a:cubicBezTo>
                  <a:cubicBezTo>
                    <a:pt x="5219" y="131"/>
                    <a:pt x="5019" y="152"/>
                    <a:pt x="4817" y="152"/>
                  </a:cubicBezTo>
                  <a:cubicBezTo>
                    <a:pt x="4614" y="152"/>
                    <a:pt x="4408" y="130"/>
                    <a:pt x="4205" y="130"/>
                  </a:cubicBezTo>
                  <a:cubicBezTo>
                    <a:pt x="4027" y="130"/>
                    <a:pt x="3851" y="147"/>
                    <a:pt x="3681" y="207"/>
                  </a:cubicBezTo>
                  <a:cubicBezTo>
                    <a:pt x="3597" y="205"/>
                    <a:pt x="3514" y="204"/>
                    <a:pt x="3431" y="204"/>
                  </a:cubicBezTo>
                  <a:cubicBezTo>
                    <a:pt x="2818" y="204"/>
                    <a:pt x="2207" y="271"/>
                    <a:pt x="1612" y="446"/>
                  </a:cubicBezTo>
                  <a:cubicBezTo>
                    <a:pt x="1490" y="538"/>
                    <a:pt x="1352" y="564"/>
                    <a:pt x="1207" y="564"/>
                  </a:cubicBezTo>
                  <a:cubicBezTo>
                    <a:pt x="1010" y="564"/>
                    <a:pt x="800" y="515"/>
                    <a:pt x="600" y="515"/>
                  </a:cubicBezTo>
                  <a:cubicBezTo>
                    <a:pt x="376" y="515"/>
                    <a:pt x="165" y="578"/>
                    <a:pt x="1" y="844"/>
                  </a:cubicBezTo>
                  <a:cubicBezTo>
                    <a:pt x="20" y="983"/>
                    <a:pt x="100" y="1083"/>
                    <a:pt x="239" y="1142"/>
                  </a:cubicBezTo>
                  <a:cubicBezTo>
                    <a:pt x="261" y="1146"/>
                    <a:pt x="283" y="1148"/>
                    <a:pt x="304" y="1148"/>
                  </a:cubicBezTo>
                  <a:cubicBezTo>
                    <a:pt x="462" y="1148"/>
                    <a:pt x="589" y="1055"/>
                    <a:pt x="738" y="1055"/>
                  </a:cubicBezTo>
                  <a:cubicBezTo>
                    <a:pt x="782" y="1055"/>
                    <a:pt x="827" y="1062"/>
                    <a:pt x="876" y="1083"/>
                  </a:cubicBezTo>
                  <a:cubicBezTo>
                    <a:pt x="935" y="1103"/>
                    <a:pt x="1035" y="1103"/>
                    <a:pt x="1115" y="1103"/>
                  </a:cubicBezTo>
                  <a:cubicBezTo>
                    <a:pt x="1294" y="1031"/>
                    <a:pt x="1473" y="1017"/>
                    <a:pt x="1652" y="1017"/>
                  </a:cubicBezTo>
                  <a:cubicBezTo>
                    <a:pt x="1771" y="1017"/>
                    <a:pt x="1890" y="1023"/>
                    <a:pt x="2010" y="1023"/>
                  </a:cubicBezTo>
                  <a:cubicBezTo>
                    <a:pt x="2626" y="864"/>
                    <a:pt x="3263" y="844"/>
                    <a:pt x="3860" y="745"/>
                  </a:cubicBezTo>
                  <a:cubicBezTo>
                    <a:pt x="3999" y="725"/>
                    <a:pt x="4158" y="745"/>
                    <a:pt x="4277" y="645"/>
                  </a:cubicBezTo>
                  <a:cubicBezTo>
                    <a:pt x="4357" y="605"/>
                    <a:pt x="4417" y="605"/>
                    <a:pt x="4496" y="605"/>
                  </a:cubicBezTo>
                  <a:cubicBezTo>
                    <a:pt x="4556" y="566"/>
                    <a:pt x="4616" y="486"/>
                    <a:pt x="4695" y="446"/>
                  </a:cubicBezTo>
                  <a:cubicBezTo>
                    <a:pt x="4844" y="506"/>
                    <a:pt x="4994" y="536"/>
                    <a:pt x="5143" y="536"/>
                  </a:cubicBezTo>
                  <a:cubicBezTo>
                    <a:pt x="5292" y="536"/>
                    <a:pt x="5441" y="506"/>
                    <a:pt x="5590" y="446"/>
                  </a:cubicBezTo>
                  <a:lnTo>
                    <a:pt x="5809" y="446"/>
                  </a:lnTo>
                  <a:cubicBezTo>
                    <a:pt x="5889" y="267"/>
                    <a:pt x="6048" y="247"/>
                    <a:pt x="6187" y="247"/>
                  </a:cubicBezTo>
                  <a:cubicBezTo>
                    <a:pt x="6187" y="168"/>
                    <a:pt x="6187" y="108"/>
                    <a:pt x="6207" y="68"/>
                  </a:cubicBezTo>
                  <a:cubicBezTo>
                    <a:pt x="6008" y="48"/>
                    <a:pt x="5789" y="48"/>
                    <a:pt x="5590" y="28"/>
                  </a:cubicBezTo>
                  <a:cubicBezTo>
                    <a:pt x="5572" y="11"/>
                    <a:pt x="5547" y="1"/>
                    <a:pt x="5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005;p9">
              <a:extLst>
                <a:ext uri="{FF2B5EF4-FFF2-40B4-BE49-F238E27FC236}">
                  <a16:creationId xmlns:a16="http://schemas.microsoft.com/office/drawing/2014/main" id="{C7C88CAB-CD09-4BB0-886E-6E7573F07608}"/>
                </a:ext>
              </a:extLst>
            </p:cNvPr>
            <p:cNvSpPr/>
            <p:nvPr/>
          </p:nvSpPr>
          <p:spPr>
            <a:xfrm>
              <a:off x="6019825" y="2967900"/>
              <a:ext cx="22400" cy="4875"/>
            </a:xfrm>
            <a:custGeom>
              <a:avLst/>
              <a:gdLst/>
              <a:ahLst/>
              <a:cxnLst/>
              <a:rect l="l" t="t" r="r" b="b"/>
              <a:pathLst>
                <a:path w="896" h="195" extrusionOk="0">
                  <a:moveTo>
                    <a:pt x="0" y="0"/>
                  </a:moveTo>
                  <a:cubicBezTo>
                    <a:pt x="155" y="124"/>
                    <a:pt x="310" y="194"/>
                    <a:pt x="465" y="194"/>
                  </a:cubicBezTo>
                  <a:cubicBezTo>
                    <a:pt x="608" y="194"/>
                    <a:pt x="752" y="134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006;p9">
              <a:extLst>
                <a:ext uri="{FF2B5EF4-FFF2-40B4-BE49-F238E27FC236}">
                  <a16:creationId xmlns:a16="http://schemas.microsoft.com/office/drawing/2014/main" id="{4F821766-A3D4-4057-816C-4C79E544728E}"/>
                </a:ext>
              </a:extLst>
            </p:cNvPr>
            <p:cNvSpPr/>
            <p:nvPr/>
          </p:nvSpPr>
          <p:spPr>
            <a:xfrm>
              <a:off x="6047675" y="2967900"/>
              <a:ext cx="6475" cy="3200"/>
            </a:xfrm>
            <a:custGeom>
              <a:avLst/>
              <a:gdLst/>
              <a:ahLst/>
              <a:cxnLst/>
              <a:rect l="l" t="t" r="r" b="b"/>
              <a:pathLst>
                <a:path w="259" h="128" extrusionOk="0">
                  <a:moveTo>
                    <a:pt x="0" y="0"/>
                  </a:moveTo>
                  <a:cubicBezTo>
                    <a:pt x="51" y="51"/>
                    <a:pt x="94" y="127"/>
                    <a:pt x="150" y="127"/>
                  </a:cubicBezTo>
                  <a:cubicBezTo>
                    <a:pt x="181" y="127"/>
                    <a:pt x="216" y="104"/>
                    <a:pt x="259" y="40"/>
                  </a:cubicBezTo>
                  <a:cubicBezTo>
                    <a:pt x="15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007;p9">
              <a:extLst>
                <a:ext uri="{FF2B5EF4-FFF2-40B4-BE49-F238E27FC236}">
                  <a16:creationId xmlns:a16="http://schemas.microsoft.com/office/drawing/2014/main" id="{3E306CA0-684C-46D6-981F-509B59E18801}"/>
                </a:ext>
              </a:extLst>
            </p:cNvPr>
            <p:cNvSpPr/>
            <p:nvPr/>
          </p:nvSpPr>
          <p:spPr>
            <a:xfrm>
              <a:off x="6737950" y="3132000"/>
              <a:ext cx="9975" cy="30875"/>
            </a:xfrm>
            <a:custGeom>
              <a:avLst/>
              <a:gdLst/>
              <a:ahLst/>
              <a:cxnLst/>
              <a:rect l="l" t="t" r="r" b="b"/>
              <a:pathLst>
                <a:path w="399" h="123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399"/>
                    <a:pt x="80" y="816"/>
                    <a:pt x="40" y="1234"/>
                  </a:cubicBezTo>
                  <a:cubicBezTo>
                    <a:pt x="398" y="836"/>
                    <a:pt x="199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008;p9">
              <a:extLst>
                <a:ext uri="{FF2B5EF4-FFF2-40B4-BE49-F238E27FC236}">
                  <a16:creationId xmlns:a16="http://schemas.microsoft.com/office/drawing/2014/main" id="{A0510E8D-31BD-408B-B53A-C8382DFAD53B}"/>
                </a:ext>
              </a:extLst>
            </p:cNvPr>
            <p:cNvSpPr/>
            <p:nvPr/>
          </p:nvSpPr>
          <p:spPr>
            <a:xfrm>
              <a:off x="6738950" y="3071825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0" y="1"/>
                  </a:moveTo>
                  <a:cubicBezTo>
                    <a:pt x="0" y="160"/>
                    <a:pt x="40" y="319"/>
                    <a:pt x="159" y="438"/>
                  </a:cubicBezTo>
                  <a:cubicBezTo>
                    <a:pt x="179" y="29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009;p9">
              <a:extLst>
                <a:ext uri="{FF2B5EF4-FFF2-40B4-BE49-F238E27FC236}">
                  <a16:creationId xmlns:a16="http://schemas.microsoft.com/office/drawing/2014/main" id="{8B4680AD-B2C3-434C-B902-2AF26FD0F626}"/>
                </a:ext>
              </a:extLst>
            </p:cNvPr>
            <p:cNvSpPr/>
            <p:nvPr/>
          </p:nvSpPr>
          <p:spPr>
            <a:xfrm>
              <a:off x="6740925" y="3122550"/>
              <a:ext cx="2525" cy="9475"/>
            </a:xfrm>
            <a:custGeom>
              <a:avLst/>
              <a:gdLst/>
              <a:ahLst/>
              <a:cxnLst/>
              <a:rect l="l" t="t" r="r" b="b"/>
              <a:pathLst>
                <a:path w="101" h="379" extrusionOk="0">
                  <a:moveTo>
                    <a:pt x="100" y="1"/>
                  </a:moveTo>
                  <a:cubicBezTo>
                    <a:pt x="1" y="120"/>
                    <a:pt x="1" y="259"/>
                    <a:pt x="100" y="37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010;p9">
              <a:extLst>
                <a:ext uri="{FF2B5EF4-FFF2-40B4-BE49-F238E27FC236}">
                  <a16:creationId xmlns:a16="http://schemas.microsoft.com/office/drawing/2014/main" id="{771E1EB9-E82D-4CF2-9F35-E1A483E7D2DF}"/>
                </a:ext>
              </a:extLst>
            </p:cNvPr>
            <p:cNvSpPr/>
            <p:nvPr/>
          </p:nvSpPr>
          <p:spPr>
            <a:xfrm>
              <a:off x="6010375" y="3047475"/>
              <a:ext cx="15925" cy="46750"/>
            </a:xfrm>
            <a:custGeom>
              <a:avLst/>
              <a:gdLst/>
              <a:ahLst/>
              <a:cxnLst/>
              <a:rect l="l" t="t" r="r" b="b"/>
              <a:pathLst>
                <a:path w="637" h="1870" extrusionOk="0">
                  <a:moveTo>
                    <a:pt x="358" y="0"/>
                  </a:moveTo>
                  <a:cubicBezTo>
                    <a:pt x="100" y="597"/>
                    <a:pt x="0" y="1213"/>
                    <a:pt x="100" y="1870"/>
                  </a:cubicBezTo>
                  <a:cubicBezTo>
                    <a:pt x="338" y="1333"/>
                    <a:pt x="637" y="816"/>
                    <a:pt x="557" y="219"/>
                  </a:cubicBezTo>
                  <a:cubicBezTo>
                    <a:pt x="478" y="179"/>
                    <a:pt x="398" y="9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011;p9">
              <a:extLst>
                <a:ext uri="{FF2B5EF4-FFF2-40B4-BE49-F238E27FC236}">
                  <a16:creationId xmlns:a16="http://schemas.microsoft.com/office/drawing/2014/main" id="{3622C3A8-42C1-4A3E-99E4-A7B0B366D38E}"/>
                </a:ext>
              </a:extLst>
            </p:cNvPr>
            <p:cNvSpPr/>
            <p:nvPr/>
          </p:nvSpPr>
          <p:spPr>
            <a:xfrm>
              <a:off x="6005400" y="3010975"/>
              <a:ext cx="12450" cy="6800"/>
            </a:xfrm>
            <a:custGeom>
              <a:avLst/>
              <a:gdLst/>
              <a:ahLst/>
              <a:cxnLst/>
              <a:rect l="l" t="t" r="r" b="b"/>
              <a:pathLst>
                <a:path w="498" h="272" extrusionOk="0">
                  <a:moveTo>
                    <a:pt x="282" y="0"/>
                  </a:moveTo>
                  <a:cubicBezTo>
                    <a:pt x="194" y="0"/>
                    <a:pt x="102" y="19"/>
                    <a:pt x="0" y="48"/>
                  </a:cubicBezTo>
                  <a:cubicBezTo>
                    <a:pt x="140" y="107"/>
                    <a:pt x="239" y="187"/>
                    <a:pt x="338" y="266"/>
                  </a:cubicBezTo>
                  <a:cubicBezTo>
                    <a:pt x="355" y="270"/>
                    <a:pt x="371" y="271"/>
                    <a:pt x="385" y="271"/>
                  </a:cubicBezTo>
                  <a:cubicBezTo>
                    <a:pt x="456" y="271"/>
                    <a:pt x="498" y="230"/>
                    <a:pt x="498" y="147"/>
                  </a:cubicBezTo>
                  <a:cubicBezTo>
                    <a:pt x="478" y="87"/>
                    <a:pt x="438" y="8"/>
                    <a:pt x="378" y="8"/>
                  </a:cubicBezTo>
                  <a:cubicBezTo>
                    <a:pt x="346" y="3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012;p9">
              <a:extLst>
                <a:ext uri="{FF2B5EF4-FFF2-40B4-BE49-F238E27FC236}">
                  <a16:creationId xmlns:a16="http://schemas.microsoft.com/office/drawing/2014/main" id="{47B9EF5F-BB05-4D5A-A16F-83710F098483}"/>
                </a:ext>
              </a:extLst>
            </p:cNvPr>
            <p:cNvSpPr/>
            <p:nvPr/>
          </p:nvSpPr>
          <p:spPr>
            <a:xfrm>
              <a:off x="6648425" y="2946475"/>
              <a:ext cx="29875" cy="7050"/>
            </a:xfrm>
            <a:custGeom>
              <a:avLst/>
              <a:gdLst/>
              <a:ahLst/>
              <a:cxnLst/>
              <a:rect l="l" t="t" r="r" b="b"/>
              <a:pathLst>
                <a:path w="1195" h="282" extrusionOk="0">
                  <a:moveTo>
                    <a:pt x="634" y="1"/>
                  </a:moveTo>
                  <a:cubicBezTo>
                    <a:pt x="417" y="1"/>
                    <a:pt x="206" y="66"/>
                    <a:pt x="1" y="260"/>
                  </a:cubicBezTo>
                  <a:cubicBezTo>
                    <a:pt x="155" y="268"/>
                    <a:pt x="312" y="282"/>
                    <a:pt x="468" y="282"/>
                  </a:cubicBezTo>
                  <a:cubicBezTo>
                    <a:pt x="716" y="282"/>
                    <a:pt x="963" y="248"/>
                    <a:pt x="1194" y="101"/>
                  </a:cubicBezTo>
                  <a:cubicBezTo>
                    <a:pt x="1003" y="47"/>
                    <a:pt x="817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013;p9">
              <a:extLst>
                <a:ext uri="{FF2B5EF4-FFF2-40B4-BE49-F238E27FC236}">
                  <a16:creationId xmlns:a16="http://schemas.microsoft.com/office/drawing/2014/main" id="{B87F2AE7-C29F-4250-82CA-06D6E421F567}"/>
                </a:ext>
              </a:extLst>
            </p:cNvPr>
            <p:cNvSpPr/>
            <p:nvPr/>
          </p:nvSpPr>
          <p:spPr>
            <a:xfrm>
              <a:off x="6419175" y="2685425"/>
              <a:ext cx="13450" cy="14450"/>
            </a:xfrm>
            <a:custGeom>
              <a:avLst/>
              <a:gdLst/>
              <a:ahLst/>
              <a:cxnLst/>
              <a:rect l="l" t="t" r="r" b="b"/>
              <a:pathLst>
                <a:path w="538" h="578" extrusionOk="0">
                  <a:moveTo>
                    <a:pt x="199" y="0"/>
                  </a:moveTo>
                  <a:cubicBezTo>
                    <a:pt x="40" y="159"/>
                    <a:pt x="0" y="358"/>
                    <a:pt x="0" y="577"/>
                  </a:cubicBezTo>
                  <a:cubicBezTo>
                    <a:pt x="418" y="537"/>
                    <a:pt x="537" y="358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014;p9">
              <a:extLst>
                <a:ext uri="{FF2B5EF4-FFF2-40B4-BE49-F238E27FC236}">
                  <a16:creationId xmlns:a16="http://schemas.microsoft.com/office/drawing/2014/main" id="{F825161E-2AE1-4B95-880E-DEF4EB3C0853}"/>
                </a:ext>
              </a:extLst>
            </p:cNvPr>
            <p:cNvSpPr/>
            <p:nvPr/>
          </p:nvSpPr>
          <p:spPr>
            <a:xfrm>
              <a:off x="6400775" y="2719725"/>
              <a:ext cx="14425" cy="9475"/>
            </a:xfrm>
            <a:custGeom>
              <a:avLst/>
              <a:gdLst/>
              <a:ahLst/>
              <a:cxnLst/>
              <a:rect l="l" t="t" r="r" b="b"/>
              <a:pathLst>
                <a:path w="577" h="379" extrusionOk="0">
                  <a:moveTo>
                    <a:pt x="199" y="1"/>
                  </a:moveTo>
                  <a:cubicBezTo>
                    <a:pt x="40" y="80"/>
                    <a:pt x="0" y="220"/>
                    <a:pt x="0" y="379"/>
                  </a:cubicBezTo>
                  <a:cubicBezTo>
                    <a:pt x="199" y="279"/>
                    <a:pt x="438" y="180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015;p9">
              <a:extLst>
                <a:ext uri="{FF2B5EF4-FFF2-40B4-BE49-F238E27FC236}">
                  <a16:creationId xmlns:a16="http://schemas.microsoft.com/office/drawing/2014/main" id="{7066BBA5-74A4-41F0-9CB4-E7358CC19838}"/>
                </a:ext>
              </a:extLst>
            </p:cNvPr>
            <p:cNvSpPr/>
            <p:nvPr/>
          </p:nvSpPr>
          <p:spPr>
            <a:xfrm>
              <a:off x="6417675" y="27127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ubicBezTo>
                    <a:pt x="80" y="60"/>
                    <a:pt x="60" y="40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016;p9">
              <a:extLst>
                <a:ext uri="{FF2B5EF4-FFF2-40B4-BE49-F238E27FC236}">
                  <a16:creationId xmlns:a16="http://schemas.microsoft.com/office/drawing/2014/main" id="{57E4B74C-46C9-484F-8EB3-12A9DD080FD2}"/>
                </a:ext>
              </a:extLst>
            </p:cNvPr>
            <p:cNvSpPr/>
            <p:nvPr/>
          </p:nvSpPr>
          <p:spPr>
            <a:xfrm>
              <a:off x="6683250" y="2995750"/>
              <a:ext cx="42275" cy="55600"/>
            </a:xfrm>
            <a:custGeom>
              <a:avLst/>
              <a:gdLst/>
              <a:ahLst/>
              <a:cxnLst/>
              <a:rect l="l" t="t" r="r" b="b"/>
              <a:pathLst>
                <a:path w="1691" h="2224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1074" y="358"/>
                    <a:pt x="1253" y="756"/>
                    <a:pt x="1034" y="1074"/>
                  </a:cubicBezTo>
                  <a:cubicBezTo>
                    <a:pt x="915" y="1532"/>
                    <a:pt x="497" y="1572"/>
                    <a:pt x="119" y="1691"/>
                  </a:cubicBezTo>
                  <a:cubicBezTo>
                    <a:pt x="0" y="1910"/>
                    <a:pt x="199" y="2009"/>
                    <a:pt x="298" y="2149"/>
                  </a:cubicBezTo>
                  <a:cubicBezTo>
                    <a:pt x="428" y="2195"/>
                    <a:pt x="548" y="2224"/>
                    <a:pt x="666" y="2224"/>
                  </a:cubicBezTo>
                  <a:cubicBezTo>
                    <a:pt x="803" y="2224"/>
                    <a:pt x="936" y="2185"/>
                    <a:pt x="1074" y="2089"/>
                  </a:cubicBezTo>
                  <a:lnTo>
                    <a:pt x="1094" y="2089"/>
                  </a:lnTo>
                  <a:lnTo>
                    <a:pt x="1313" y="1950"/>
                  </a:lnTo>
                  <a:lnTo>
                    <a:pt x="1472" y="1711"/>
                  </a:lnTo>
                  <a:cubicBezTo>
                    <a:pt x="1691" y="1492"/>
                    <a:pt x="1432" y="1174"/>
                    <a:pt x="1631" y="975"/>
                  </a:cubicBezTo>
                  <a:cubicBezTo>
                    <a:pt x="1631" y="597"/>
                    <a:pt x="1691" y="199"/>
                    <a:pt x="1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017;p9">
              <a:extLst>
                <a:ext uri="{FF2B5EF4-FFF2-40B4-BE49-F238E27FC236}">
                  <a16:creationId xmlns:a16="http://schemas.microsoft.com/office/drawing/2014/main" id="{9F562EC9-F43C-4D94-A9AB-DCCCC8AEA4A5}"/>
                </a:ext>
              </a:extLst>
            </p:cNvPr>
            <p:cNvSpPr/>
            <p:nvPr/>
          </p:nvSpPr>
          <p:spPr>
            <a:xfrm>
              <a:off x="6721025" y="2979675"/>
              <a:ext cx="7000" cy="9625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97" y="0"/>
                  </a:moveTo>
                  <a:cubicBezTo>
                    <a:pt x="36" y="0"/>
                    <a:pt x="1" y="85"/>
                    <a:pt x="1" y="146"/>
                  </a:cubicBezTo>
                  <a:cubicBezTo>
                    <a:pt x="1" y="225"/>
                    <a:pt x="61" y="345"/>
                    <a:pt x="100" y="365"/>
                  </a:cubicBezTo>
                  <a:cubicBezTo>
                    <a:pt x="119" y="379"/>
                    <a:pt x="138" y="385"/>
                    <a:pt x="155" y="385"/>
                  </a:cubicBezTo>
                  <a:cubicBezTo>
                    <a:pt x="214" y="385"/>
                    <a:pt x="264" y="317"/>
                    <a:pt x="279" y="225"/>
                  </a:cubicBezTo>
                  <a:cubicBezTo>
                    <a:pt x="220" y="166"/>
                    <a:pt x="200" y="66"/>
                    <a:pt x="160" y="27"/>
                  </a:cubicBezTo>
                  <a:cubicBezTo>
                    <a:pt x="137" y="8"/>
                    <a:pt x="11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018;p9">
              <a:extLst>
                <a:ext uri="{FF2B5EF4-FFF2-40B4-BE49-F238E27FC236}">
                  <a16:creationId xmlns:a16="http://schemas.microsoft.com/office/drawing/2014/main" id="{FE6ED309-8F23-4062-9AAB-551A6AA62A06}"/>
                </a:ext>
              </a:extLst>
            </p:cNvPr>
            <p:cNvSpPr/>
            <p:nvPr/>
          </p:nvSpPr>
          <p:spPr>
            <a:xfrm>
              <a:off x="6577300" y="2957275"/>
              <a:ext cx="34350" cy="4850"/>
            </a:xfrm>
            <a:custGeom>
              <a:avLst/>
              <a:gdLst/>
              <a:ahLst/>
              <a:cxnLst/>
              <a:rect l="l" t="t" r="r" b="b"/>
              <a:pathLst>
                <a:path w="1374" h="194" extrusionOk="0">
                  <a:moveTo>
                    <a:pt x="601" y="1"/>
                  </a:moveTo>
                  <a:cubicBezTo>
                    <a:pt x="396" y="1"/>
                    <a:pt x="193" y="36"/>
                    <a:pt x="1" y="167"/>
                  </a:cubicBezTo>
                  <a:cubicBezTo>
                    <a:pt x="172" y="181"/>
                    <a:pt x="345" y="194"/>
                    <a:pt x="518" y="194"/>
                  </a:cubicBezTo>
                  <a:cubicBezTo>
                    <a:pt x="809" y="194"/>
                    <a:pt x="1099" y="159"/>
                    <a:pt x="1374" y="47"/>
                  </a:cubicBezTo>
                  <a:lnTo>
                    <a:pt x="1374" y="47"/>
                  </a:lnTo>
                  <a:cubicBezTo>
                    <a:pt x="1352" y="48"/>
                    <a:pt x="1330" y="49"/>
                    <a:pt x="1308" y="49"/>
                  </a:cubicBezTo>
                  <a:cubicBezTo>
                    <a:pt x="1081" y="49"/>
                    <a:pt x="840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019;p9">
              <a:extLst>
                <a:ext uri="{FF2B5EF4-FFF2-40B4-BE49-F238E27FC236}">
                  <a16:creationId xmlns:a16="http://schemas.microsoft.com/office/drawing/2014/main" id="{CC5B18F3-9136-4A3C-ABFB-CCD7CE7170F3}"/>
                </a:ext>
              </a:extLst>
            </p:cNvPr>
            <p:cNvSpPr/>
            <p:nvPr/>
          </p:nvSpPr>
          <p:spPr>
            <a:xfrm>
              <a:off x="6546975" y="2962425"/>
              <a:ext cx="25375" cy="5225"/>
            </a:xfrm>
            <a:custGeom>
              <a:avLst/>
              <a:gdLst/>
              <a:ahLst/>
              <a:cxnLst/>
              <a:rect l="l" t="t" r="r" b="b"/>
              <a:pathLst>
                <a:path w="1015" h="209" extrusionOk="0">
                  <a:moveTo>
                    <a:pt x="458" y="0"/>
                  </a:moveTo>
                  <a:cubicBezTo>
                    <a:pt x="299" y="0"/>
                    <a:pt x="160" y="20"/>
                    <a:pt x="0" y="20"/>
                  </a:cubicBezTo>
                  <a:cubicBezTo>
                    <a:pt x="175" y="129"/>
                    <a:pt x="362" y="209"/>
                    <a:pt x="550" y="209"/>
                  </a:cubicBezTo>
                  <a:cubicBezTo>
                    <a:pt x="706" y="209"/>
                    <a:pt x="862" y="155"/>
                    <a:pt x="1015" y="20"/>
                  </a:cubicBezTo>
                  <a:cubicBezTo>
                    <a:pt x="816" y="20"/>
                    <a:pt x="617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020;p9">
              <a:extLst>
                <a:ext uri="{FF2B5EF4-FFF2-40B4-BE49-F238E27FC236}">
                  <a16:creationId xmlns:a16="http://schemas.microsoft.com/office/drawing/2014/main" id="{5AC24C5A-4E2D-4D7E-B3E3-DFAF83A77CA8}"/>
                </a:ext>
              </a:extLst>
            </p:cNvPr>
            <p:cNvSpPr/>
            <p:nvPr/>
          </p:nvSpPr>
          <p:spPr>
            <a:xfrm>
              <a:off x="6553925" y="29539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60"/>
                    <a:pt x="81" y="139"/>
                    <a:pt x="140" y="199"/>
                  </a:cubicBezTo>
                  <a:cubicBezTo>
                    <a:pt x="140" y="139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021;p9">
              <a:extLst>
                <a:ext uri="{FF2B5EF4-FFF2-40B4-BE49-F238E27FC236}">
                  <a16:creationId xmlns:a16="http://schemas.microsoft.com/office/drawing/2014/main" id="{BC1947E7-59C1-4B26-8F79-1750580B4F6A}"/>
                </a:ext>
              </a:extLst>
            </p:cNvPr>
            <p:cNvSpPr/>
            <p:nvPr/>
          </p:nvSpPr>
          <p:spPr>
            <a:xfrm>
              <a:off x="6510175" y="2962200"/>
              <a:ext cx="30850" cy="5400"/>
            </a:xfrm>
            <a:custGeom>
              <a:avLst/>
              <a:gdLst/>
              <a:ahLst/>
              <a:cxnLst/>
              <a:rect l="l" t="t" r="r" b="b"/>
              <a:pathLst>
                <a:path w="1234" h="216" extrusionOk="0">
                  <a:moveTo>
                    <a:pt x="545" y="1"/>
                  </a:moveTo>
                  <a:cubicBezTo>
                    <a:pt x="356" y="1"/>
                    <a:pt x="174" y="44"/>
                    <a:pt x="0" y="208"/>
                  </a:cubicBezTo>
                  <a:cubicBezTo>
                    <a:pt x="155" y="208"/>
                    <a:pt x="307" y="216"/>
                    <a:pt x="455" y="216"/>
                  </a:cubicBezTo>
                  <a:cubicBezTo>
                    <a:pt x="728" y="216"/>
                    <a:pt x="989" y="191"/>
                    <a:pt x="1234" y="49"/>
                  </a:cubicBezTo>
                  <a:lnTo>
                    <a:pt x="1234" y="49"/>
                  </a:lnTo>
                  <a:cubicBezTo>
                    <a:pt x="1214" y="50"/>
                    <a:pt x="1194" y="50"/>
                    <a:pt x="1175" y="50"/>
                  </a:cubicBezTo>
                  <a:cubicBezTo>
                    <a:pt x="959" y="50"/>
                    <a:pt x="748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022;p9">
              <a:extLst>
                <a:ext uri="{FF2B5EF4-FFF2-40B4-BE49-F238E27FC236}">
                  <a16:creationId xmlns:a16="http://schemas.microsoft.com/office/drawing/2014/main" id="{B2F1C9D8-AC87-40D0-9695-425737BCDEDA}"/>
                </a:ext>
              </a:extLst>
            </p:cNvPr>
            <p:cNvSpPr/>
            <p:nvPr/>
          </p:nvSpPr>
          <p:spPr>
            <a:xfrm>
              <a:off x="6129225" y="2999225"/>
              <a:ext cx="24400" cy="55300"/>
            </a:xfrm>
            <a:custGeom>
              <a:avLst/>
              <a:gdLst/>
              <a:ahLst/>
              <a:cxnLst/>
              <a:rect l="l" t="t" r="r" b="b"/>
              <a:pathLst>
                <a:path w="976" h="2212" extrusionOk="0">
                  <a:moveTo>
                    <a:pt x="757" y="0"/>
                  </a:moveTo>
                  <a:cubicBezTo>
                    <a:pt x="498" y="60"/>
                    <a:pt x="398" y="199"/>
                    <a:pt x="379" y="458"/>
                  </a:cubicBezTo>
                  <a:cubicBezTo>
                    <a:pt x="1" y="975"/>
                    <a:pt x="219" y="1572"/>
                    <a:pt x="160" y="2149"/>
                  </a:cubicBezTo>
                  <a:cubicBezTo>
                    <a:pt x="192" y="2191"/>
                    <a:pt x="235" y="2211"/>
                    <a:pt x="281" y="2211"/>
                  </a:cubicBezTo>
                  <a:cubicBezTo>
                    <a:pt x="320" y="2211"/>
                    <a:pt x="362" y="2196"/>
                    <a:pt x="398" y="2169"/>
                  </a:cubicBezTo>
                  <a:cubicBezTo>
                    <a:pt x="975" y="1811"/>
                    <a:pt x="757" y="1214"/>
                    <a:pt x="717" y="717"/>
                  </a:cubicBezTo>
                  <a:cubicBezTo>
                    <a:pt x="717" y="438"/>
                    <a:pt x="717" y="239"/>
                    <a:pt x="955" y="80"/>
                  </a:cubicBezTo>
                  <a:cubicBezTo>
                    <a:pt x="876" y="60"/>
                    <a:pt x="796" y="40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023;p9">
              <a:extLst>
                <a:ext uri="{FF2B5EF4-FFF2-40B4-BE49-F238E27FC236}">
                  <a16:creationId xmlns:a16="http://schemas.microsoft.com/office/drawing/2014/main" id="{8BB93C54-0283-42A7-A57A-F33AB75EC114}"/>
                </a:ext>
              </a:extLst>
            </p:cNvPr>
            <p:cNvSpPr/>
            <p:nvPr/>
          </p:nvSpPr>
          <p:spPr>
            <a:xfrm>
              <a:off x="6109825" y="3005700"/>
              <a:ext cx="14950" cy="47800"/>
            </a:xfrm>
            <a:custGeom>
              <a:avLst/>
              <a:gdLst/>
              <a:ahLst/>
              <a:cxnLst/>
              <a:rect l="l" t="t" r="r" b="b"/>
              <a:pathLst>
                <a:path w="598" h="1912" extrusionOk="0">
                  <a:moveTo>
                    <a:pt x="379" y="0"/>
                  </a:moveTo>
                  <a:cubicBezTo>
                    <a:pt x="259" y="60"/>
                    <a:pt x="140" y="100"/>
                    <a:pt x="1" y="179"/>
                  </a:cubicBezTo>
                  <a:cubicBezTo>
                    <a:pt x="140" y="617"/>
                    <a:pt x="359" y="1054"/>
                    <a:pt x="200" y="1512"/>
                  </a:cubicBezTo>
                  <a:cubicBezTo>
                    <a:pt x="338" y="1599"/>
                    <a:pt x="220" y="1912"/>
                    <a:pt x="438" y="1912"/>
                  </a:cubicBezTo>
                  <a:cubicBezTo>
                    <a:pt x="470" y="1912"/>
                    <a:pt x="509" y="1905"/>
                    <a:pt x="558" y="1890"/>
                  </a:cubicBezTo>
                  <a:cubicBezTo>
                    <a:pt x="598" y="1253"/>
                    <a:pt x="578" y="61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024;p9">
              <a:extLst>
                <a:ext uri="{FF2B5EF4-FFF2-40B4-BE49-F238E27FC236}">
                  <a16:creationId xmlns:a16="http://schemas.microsoft.com/office/drawing/2014/main" id="{30B2336E-FD96-43AF-B5CF-AA2E4A163008}"/>
                </a:ext>
              </a:extLst>
            </p:cNvPr>
            <p:cNvSpPr/>
            <p:nvPr/>
          </p:nvSpPr>
          <p:spPr>
            <a:xfrm>
              <a:off x="6379875" y="2759350"/>
              <a:ext cx="25400" cy="29750"/>
            </a:xfrm>
            <a:custGeom>
              <a:avLst/>
              <a:gdLst/>
              <a:ahLst/>
              <a:cxnLst/>
              <a:rect l="l" t="t" r="r" b="b"/>
              <a:pathLst>
                <a:path w="1016" h="1190" extrusionOk="0">
                  <a:moveTo>
                    <a:pt x="470" y="0"/>
                  </a:moveTo>
                  <a:cubicBezTo>
                    <a:pt x="368" y="0"/>
                    <a:pt x="278" y="33"/>
                    <a:pt x="199" y="126"/>
                  </a:cubicBezTo>
                  <a:cubicBezTo>
                    <a:pt x="1" y="604"/>
                    <a:pt x="199" y="922"/>
                    <a:pt x="617" y="1161"/>
                  </a:cubicBezTo>
                  <a:cubicBezTo>
                    <a:pt x="688" y="1175"/>
                    <a:pt x="748" y="1189"/>
                    <a:pt x="812" y="1189"/>
                  </a:cubicBezTo>
                  <a:cubicBezTo>
                    <a:pt x="839" y="1189"/>
                    <a:pt x="867" y="1187"/>
                    <a:pt x="896" y="1181"/>
                  </a:cubicBezTo>
                  <a:lnTo>
                    <a:pt x="995" y="1081"/>
                  </a:lnTo>
                  <a:cubicBezTo>
                    <a:pt x="1015" y="1002"/>
                    <a:pt x="1015" y="962"/>
                    <a:pt x="995" y="902"/>
                  </a:cubicBezTo>
                  <a:cubicBezTo>
                    <a:pt x="737" y="683"/>
                    <a:pt x="876" y="385"/>
                    <a:pt x="796" y="126"/>
                  </a:cubicBezTo>
                  <a:cubicBezTo>
                    <a:pt x="737" y="67"/>
                    <a:pt x="677" y="7"/>
                    <a:pt x="558" y="7"/>
                  </a:cubicBezTo>
                  <a:cubicBezTo>
                    <a:pt x="528" y="3"/>
                    <a:pt x="49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025;p9">
              <a:extLst>
                <a:ext uri="{FF2B5EF4-FFF2-40B4-BE49-F238E27FC236}">
                  <a16:creationId xmlns:a16="http://schemas.microsoft.com/office/drawing/2014/main" id="{306DAE4A-32A6-4946-9034-0588D7A10FAD}"/>
                </a:ext>
              </a:extLst>
            </p:cNvPr>
            <p:cNvSpPr/>
            <p:nvPr/>
          </p:nvSpPr>
          <p:spPr>
            <a:xfrm>
              <a:off x="6410200" y="2788675"/>
              <a:ext cx="27875" cy="22125"/>
            </a:xfrm>
            <a:custGeom>
              <a:avLst/>
              <a:gdLst/>
              <a:ahLst/>
              <a:cxnLst/>
              <a:rect l="l" t="t" r="r" b="b"/>
              <a:pathLst>
                <a:path w="1115" h="885" extrusionOk="0">
                  <a:moveTo>
                    <a:pt x="305" y="0"/>
                  </a:moveTo>
                  <a:cubicBezTo>
                    <a:pt x="206" y="0"/>
                    <a:pt x="103" y="46"/>
                    <a:pt x="1" y="107"/>
                  </a:cubicBezTo>
                  <a:cubicBezTo>
                    <a:pt x="406" y="300"/>
                    <a:pt x="549" y="885"/>
                    <a:pt x="1064" y="885"/>
                  </a:cubicBezTo>
                  <a:cubicBezTo>
                    <a:pt x="1081" y="885"/>
                    <a:pt x="1098" y="884"/>
                    <a:pt x="1115" y="883"/>
                  </a:cubicBezTo>
                  <a:cubicBezTo>
                    <a:pt x="1055" y="525"/>
                    <a:pt x="697" y="406"/>
                    <a:pt x="578" y="147"/>
                  </a:cubicBezTo>
                  <a:cubicBezTo>
                    <a:pt x="491" y="41"/>
                    <a:pt x="399" y="0"/>
                    <a:pt x="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026;p9">
              <a:extLst>
                <a:ext uri="{FF2B5EF4-FFF2-40B4-BE49-F238E27FC236}">
                  <a16:creationId xmlns:a16="http://schemas.microsoft.com/office/drawing/2014/main" id="{EBD7A188-BB22-481D-A722-06EC6735414F}"/>
                </a:ext>
              </a:extLst>
            </p:cNvPr>
            <p:cNvSpPr/>
            <p:nvPr/>
          </p:nvSpPr>
          <p:spPr>
            <a:xfrm>
              <a:off x="6403250" y="2783375"/>
              <a:ext cx="20900" cy="9000"/>
            </a:xfrm>
            <a:custGeom>
              <a:avLst/>
              <a:gdLst/>
              <a:ahLst/>
              <a:cxnLst/>
              <a:rect l="l" t="t" r="r" b="b"/>
              <a:pathLst>
                <a:path w="836" h="360" extrusionOk="0">
                  <a:moveTo>
                    <a:pt x="60" y="81"/>
                  </a:moveTo>
                  <a:lnTo>
                    <a:pt x="80" y="120"/>
                  </a:lnTo>
                  <a:cubicBezTo>
                    <a:pt x="60" y="120"/>
                    <a:pt x="60" y="140"/>
                    <a:pt x="40" y="200"/>
                  </a:cubicBezTo>
                  <a:cubicBezTo>
                    <a:pt x="0" y="240"/>
                    <a:pt x="40" y="260"/>
                    <a:pt x="100" y="299"/>
                  </a:cubicBezTo>
                  <a:lnTo>
                    <a:pt x="180" y="299"/>
                  </a:lnTo>
                  <a:lnTo>
                    <a:pt x="259" y="319"/>
                  </a:lnTo>
                  <a:cubicBezTo>
                    <a:pt x="458" y="339"/>
                    <a:pt x="637" y="339"/>
                    <a:pt x="836" y="359"/>
                  </a:cubicBezTo>
                  <a:cubicBezTo>
                    <a:pt x="677" y="1"/>
                    <a:pt x="339" y="160"/>
                    <a:pt x="60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027;p9">
              <a:extLst>
                <a:ext uri="{FF2B5EF4-FFF2-40B4-BE49-F238E27FC236}">
                  <a16:creationId xmlns:a16="http://schemas.microsoft.com/office/drawing/2014/main" id="{59AD2776-686A-4FB9-B79B-5812EDD7921E}"/>
                </a:ext>
              </a:extLst>
            </p:cNvPr>
            <p:cNvSpPr/>
            <p:nvPr/>
          </p:nvSpPr>
          <p:spPr>
            <a:xfrm>
              <a:off x="6717550" y="30201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99" y="1"/>
                  </a:moveTo>
                  <a:cubicBezTo>
                    <a:pt x="1" y="200"/>
                    <a:pt x="140" y="498"/>
                    <a:pt x="100" y="737"/>
                  </a:cubicBezTo>
                  <a:cubicBezTo>
                    <a:pt x="399" y="538"/>
                    <a:pt x="239" y="2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028;p9">
              <a:extLst>
                <a:ext uri="{FF2B5EF4-FFF2-40B4-BE49-F238E27FC236}">
                  <a16:creationId xmlns:a16="http://schemas.microsoft.com/office/drawing/2014/main" id="{09E0B199-45D9-4E66-8B68-FDB88EF09279}"/>
                </a:ext>
              </a:extLst>
            </p:cNvPr>
            <p:cNvSpPr/>
            <p:nvPr/>
          </p:nvSpPr>
          <p:spPr>
            <a:xfrm>
              <a:off x="6376900" y="2666125"/>
              <a:ext cx="17425" cy="75025"/>
            </a:xfrm>
            <a:custGeom>
              <a:avLst/>
              <a:gdLst/>
              <a:ahLst/>
              <a:cxnLst/>
              <a:rect l="l" t="t" r="r" b="b"/>
              <a:pathLst>
                <a:path w="697" h="3001" extrusionOk="0">
                  <a:moveTo>
                    <a:pt x="98" y="1"/>
                  </a:moveTo>
                  <a:cubicBezTo>
                    <a:pt x="70" y="1"/>
                    <a:pt x="38" y="6"/>
                    <a:pt x="0" y="16"/>
                  </a:cubicBezTo>
                  <a:cubicBezTo>
                    <a:pt x="0" y="971"/>
                    <a:pt x="60" y="1926"/>
                    <a:pt x="219" y="2861"/>
                  </a:cubicBezTo>
                  <a:cubicBezTo>
                    <a:pt x="239" y="2940"/>
                    <a:pt x="299" y="2960"/>
                    <a:pt x="358" y="3000"/>
                  </a:cubicBezTo>
                  <a:cubicBezTo>
                    <a:pt x="418" y="3000"/>
                    <a:pt x="497" y="3000"/>
                    <a:pt x="537" y="2940"/>
                  </a:cubicBezTo>
                  <a:cubicBezTo>
                    <a:pt x="537" y="2841"/>
                    <a:pt x="557" y="2761"/>
                    <a:pt x="557" y="2662"/>
                  </a:cubicBezTo>
                  <a:cubicBezTo>
                    <a:pt x="537" y="1926"/>
                    <a:pt x="696" y="1130"/>
                    <a:pt x="358" y="414"/>
                  </a:cubicBezTo>
                  <a:cubicBezTo>
                    <a:pt x="234" y="343"/>
                    <a:pt x="332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029;p9">
              <a:extLst>
                <a:ext uri="{FF2B5EF4-FFF2-40B4-BE49-F238E27FC236}">
                  <a16:creationId xmlns:a16="http://schemas.microsoft.com/office/drawing/2014/main" id="{28DA76B3-0154-4713-AD50-9F9D62C264C7}"/>
                </a:ext>
              </a:extLst>
            </p:cNvPr>
            <p:cNvSpPr/>
            <p:nvPr/>
          </p:nvSpPr>
          <p:spPr>
            <a:xfrm>
              <a:off x="6382350" y="2738625"/>
              <a:ext cx="15450" cy="23900"/>
            </a:xfrm>
            <a:custGeom>
              <a:avLst/>
              <a:gdLst/>
              <a:ahLst/>
              <a:cxnLst/>
              <a:rect l="l" t="t" r="r" b="b"/>
              <a:pathLst>
                <a:path w="618" h="956" extrusionOk="0">
                  <a:moveTo>
                    <a:pt x="180" y="1"/>
                  </a:moveTo>
                  <a:cubicBezTo>
                    <a:pt x="1" y="319"/>
                    <a:pt x="1" y="617"/>
                    <a:pt x="180" y="955"/>
                  </a:cubicBezTo>
                  <a:lnTo>
                    <a:pt x="538" y="955"/>
                  </a:lnTo>
                  <a:cubicBezTo>
                    <a:pt x="618" y="916"/>
                    <a:pt x="618" y="836"/>
                    <a:pt x="598" y="757"/>
                  </a:cubicBezTo>
                  <a:cubicBezTo>
                    <a:pt x="518" y="637"/>
                    <a:pt x="359" y="538"/>
                    <a:pt x="538" y="379"/>
                  </a:cubicBezTo>
                  <a:lnTo>
                    <a:pt x="578" y="379"/>
                  </a:lnTo>
                  <a:cubicBezTo>
                    <a:pt x="478" y="259"/>
                    <a:pt x="399" y="160"/>
                    <a:pt x="319" y="40"/>
                  </a:cubicBezTo>
                  <a:cubicBezTo>
                    <a:pt x="279" y="21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030;p9">
              <a:extLst>
                <a:ext uri="{FF2B5EF4-FFF2-40B4-BE49-F238E27FC236}">
                  <a16:creationId xmlns:a16="http://schemas.microsoft.com/office/drawing/2014/main" id="{B08DC476-5B15-4263-B4FF-9A71E3EEFD79}"/>
                </a:ext>
              </a:extLst>
            </p:cNvPr>
            <p:cNvSpPr/>
            <p:nvPr/>
          </p:nvSpPr>
          <p:spPr>
            <a:xfrm>
              <a:off x="6390325" y="2748075"/>
              <a:ext cx="7475" cy="10475"/>
            </a:xfrm>
            <a:custGeom>
              <a:avLst/>
              <a:gdLst/>
              <a:ahLst/>
              <a:cxnLst/>
              <a:rect l="l" t="t" r="r" b="b"/>
              <a:pathLst>
                <a:path w="299" h="419" extrusionOk="0">
                  <a:moveTo>
                    <a:pt x="219" y="1"/>
                  </a:moveTo>
                  <a:cubicBezTo>
                    <a:pt x="0" y="140"/>
                    <a:pt x="60" y="259"/>
                    <a:pt x="199" y="418"/>
                  </a:cubicBezTo>
                  <a:cubicBezTo>
                    <a:pt x="299" y="339"/>
                    <a:pt x="299" y="25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031;p9">
              <a:extLst>
                <a:ext uri="{FF2B5EF4-FFF2-40B4-BE49-F238E27FC236}">
                  <a16:creationId xmlns:a16="http://schemas.microsoft.com/office/drawing/2014/main" id="{24778C89-146E-4F1B-9BDE-39DBEED75995}"/>
                </a:ext>
              </a:extLst>
            </p:cNvPr>
            <p:cNvSpPr/>
            <p:nvPr/>
          </p:nvSpPr>
          <p:spPr>
            <a:xfrm>
              <a:off x="6395300" y="27525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20" y="1"/>
                  </a:moveTo>
                  <a:cubicBezTo>
                    <a:pt x="20" y="80"/>
                    <a:pt x="0" y="160"/>
                    <a:pt x="0" y="239"/>
                  </a:cubicBezTo>
                  <a:cubicBezTo>
                    <a:pt x="0" y="279"/>
                    <a:pt x="0" y="339"/>
                    <a:pt x="20" y="398"/>
                  </a:cubicBezTo>
                  <a:lnTo>
                    <a:pt x="179" y="398"/>
                  </a:lnTo>
                  <a:cubicBezTo>
                    <a:pt x="179" y="259"/>
                    <a:pt x="179" y="10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032;p9">
              <a:extLst>
                <a:ext uri="{FF2B5EF4-FFF2-40B4-BE49-F238E27FC236}">
                  <a16:creationId xmlns:a16="http://schemas.microsoft.com/office/drawing/2014/main" id="{8EFCE08E-17FC-4E2B-84DB-F34686DB2545}"/>
                </a:ext>
              </a:extLst>
            </p:cNvPr>
            <p:cNvSpPr/>
            <p:nvPr/>
          </p:nvSpPr>
          <p:spPr>
            <a:xfrm>
              <a:off x="5945725" y="2972375"/>
              <a:ext cx="56225" cy="11600"/>
            </a:xfrm>
            <a:custGeom>
              <a:avLst/>
              <a:gdLst/>
              <a:ahLst/>
              <a:cxnLst/>
              <a:rect l="l" t="t" r="r" b="b"/>
              <a:pathLst>
                <a:path w="2249" h="464" extrusionOk="0">
                  <a:moveTo>
                    <a:pt x="1716" y="1"/>
                  </a:moveTo>
                  <a:cubicBezTo>
                    <a:pt x="1164" y="1"/>
                    <a:pt x="622" y="80"/>
                    <a:pt x="80" y="219"/>
                  </a:cubicBezTo>
                  <a:cubicBezTo>
                    <a:pt x="0" y="319"/>
                    <a:pt x="40" y="398"/>
                    <a:pt x="159" y="438"/>
                  </a:cubicBezTo>
                  <a:cubicBezTo>
                    <a:pt x="330" y="438"/>
                    <a:pt x="500" y="464"/>
                    <a:pt x="671" y="464"/>
                  </a:cubicBezTo>
                  <a:cubicBezTo>
                    <a:pt x="799" y="464"/>
                    <a:pt x="927" y="449"/>
                    <a:pt x="1055" y="398"/>
                  </a:cubicBezTo>
                  <a:cubicBezTo>
                    <a:pt x="1373" y="398"/>
                    <a:pt x="1671" y="358"/>
                    <a:pt x="1989" y="358"/>
                  </a:cubicBezTo>
                  <a:lnTo>
                    <a:pt x="2188" y="159"/>
                  </a:lnTo>
                  <a:lnTo>
                    <a:pt x="2248" y="120"/>
                  </a:lnTo>
                  <a:cubicBezTo>
                    <a:pt x="2248" y="100"/>
                    <a:pt x="2248" y="60"/>
                    <a:pt x="2188" y="20"/>
                  </a:cubicBezTo>
                  <a:cubicBezTo>
                    <a:pt x="2030" y="7"/>
                    <a:pt x="1872" y="1"/>
                    <a:pt x="1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033;p9">
              <a:extLst>
                <a:ext uri="{FF2B5EF4-FFF2-40B4-BE49-F238E27FC236}">
                  <a16:creationId xmlns:a16="http://schemas.microsoft.com/office/drawing/2014/main" id="{521CF066-DCAF-474E-B4A0-5EF211B87F71}"/>
                </a:ext>
              </a:extLst>
            </p:cNvPr>
            <p:cNvSpPr/>
            <p:nvPr/>
          </p:nvSpPr>
          <p:spPr>
            <a:xfrm>
              <a:off x="5999925" y="2971875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378" y="0"/>
                  </a:moveTo>
                  <a:cubicBezTo>
                    <a:pt x="259" y="40"/>
                    <a:pt x="160" y="40"/>
                    <a:pt x="20" y="40"/>
                  </a:cubicBezTo>
                  <a:cubicBezTo>
                    <a:pt x="1" y="80"/>
                    <a:pt x="1" y="140"/>
                    <a:pt x="1" y="179"/>
                  </a:cubicBezTo>
                  <a:cubicBezTo>
                    <a:pt x="43" y="179"/>
                    <a:pt x="85" y="182"/>
                    <a:pt x="126" y="182"/>
                  </a:cubicBezTo>
                  <a:cubicBezTo>
                    <a:pt x="237" y="182"/>
                    <a:pt x="335" y="161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034;p9">
              <a:extLst>
                <a:ext uri="{FF2B5EF4-FFF2-40B4-BE49-F238E27FC236}">
                  <a16:creationId xmlns:a16="http://schemas.microsoft.com/office/drawing/2014/main" id="{CB99DFF0-274A-4575-B45C-21AEEC71ADC8}"/>
                </a:ext>
              </a:extLst>
            </p:cNvPr>
            <p:cNvSpPr/>
            <p:nvPr/>
          </p:nvSpPr>
          <p:spPr>
            <a:xfrm>
              <a:off x="5629925" y="2749575"/>
              <a:ext cx="286975" cy="24925"/>
            </a:xfrm>
            <a:custGeom>
              <a:avLst/>
              <a:gdLst/>
              <a:ahLst/>
              <a:cxnLst/>
              <a:rect l="l" t="t" r="r" b="b"/>
              <a:pathLst>
                <a:path w="11479" h="997" extrusionOk="0">
                  <a:moveTo>
                    <a:pt x="279" y="0"/>
                  </a:moveTo>
                  <a:cubicBezTo>
                    <a:pt x="179" y="20"/>
                    <a:pt x="80" y="100"/>
                    <a:pt x="40" y="199"/>
                  </a:cubicBezTo>
                  <a:cubicBezTo>
                    <a:pt x="0" y="299"/>
                    <a:pt x="40" y="398"/>
                    <a:pt x="100" y="498"/>
                  </a:cubicBezTo>
                  <a:cubicBezTo>
                    <a:pt x="657" y="517"/>
                    <a:pt x="1174" y="517"/>
                    <a:pt x="1731" y="537"/>
                  </a:cubicBezTo>
                  <a:cubicBezTo>
                    <a:pt x="1990" y="602"/>
                    <a:pt x="2252" y="618"/>
                    <a:pt x="2513" y="618"/>
                  </a:cubicBezTo>
                  <a:cubicBezTo>
                    <a:pt x="2776" y="618"/>
                    <a:pt x="3038" y="602"/>
                    <a:pt x="3298" y="602"/>
                  </a:cubicBezTo>
                  <a:cubicBezTo>
                    <a:pt x="3575" y="602"/>
                    <a:pt x="3849" y="621"/>
                    <a:pt x="4118" y="697"/>
                  </a:cubicBezTo>
                  <a:cubicBezTo>
                    <a:pt x="4357" y="697"/>
                    <a:pt x="4576" y="716"/>
                    <a:pt x="4834" y="716"/>
                  </a:cubicBezTo>
                  <a:cubicBezTo>
                    <a:pt x="5152" y="781"/>
                    <a:pt x="5468" y="797"/>
                    <a:pt x="5782" y="797"/>
                  </a:cubicBezTo>
                  <a:cubicBezTo>
                    <a:pt x="6098" y="797"/>
                    <a:pt x="6413" y="781"/>
                    <a:pt x="6729" y="781"/>
                  </a:cubicBezTo>
                  <a:cubicBezTo>
                    <a:pt x="7064" y="781"/>
                    <a:pt x="7400" y="800"/>
                    <a:pt x="7739" y="876"/>
                  </a:cubicBezTo>
                  <a:cubicBezTo>
                    <a:pt x="8496" y="902"/>
                    <a:pt x="9245" y="996"/>
                    <a:pt x="9997" y="996"/>
                  </a:cubicBezTo>
                  <a:cubicBezTo>
                    <a:pt x="10390" y="996"/>
                    <a:pt x="10784" y="971"/>
                    <a:pt x="11180" y="895"/>
                  </a:cubicBezTo>
                  <a:cubicBezTo>
                    <a:pt x="11319" y="796"/>
                    <a:pt x="11478" y="716"/>
                    <a:pt x="11419" y="517"/>
                  </a:cubicBezTo>
                  <a:cubicBezTo>
                    <a:pt x="11319" y="478"/>
                    <a:pt x="11220" y="438"/>
                    <a:pt x="11100" y="438"/>
                  </a:cubicBezTo>
                  <a:cubicBezTo>
                    <a:pt x="10835" y="438"/>
                    <a:pt x="10579" y="456"/>
                    <a:pt x="10325" y="456"/>
                  </a:cubicBezTo>
                  <a:cubicBezTo>
                    <a:pt x="10199" y="456"/>
                    <a:pt x="10073" y="451"/>
                    <a:pt x="9947" y="438"/>
                  </a:cubicBezTo>
                  <a:cubicBezTo>
                    <a:pt x="9775" y="430"/>
                    <a:pt x="9603" y="427"/>
                    <a:pt x="9430" y="427"/>
                  </a:cubicBezTo>
                  <a:cubicBezTo>
                    <a:pt x="8832" y="427"/>
                    <a:pt x="8234" y="464"/>
                    <a:pt x="7639" y="464"/>
                  </a:cubicBezTo>
                  <a:cubicBezTo>
                    <a:pt x="7100" y="464"/>
                    <a:pt x="6562" y="434"/>
                    <a:pt x="6028" y="319"/>
                  </a:cubicBezTo>
                  <a:cubicBezTo>
                    <a:pt x="5680" y="281"/>
                    <a:pt x="5332" y="273"/>
                    <a:pt x="4985" y="273"/>
                  </a:cubicBezTo>
                  <a:cubicBezTo>
                    <a:pt x="4743" y="273"/>
                    <a:pt x="4502" y="277"/>
                    <a:pt x="4261" y="277"/>
                  </a:cubicBezTo>
                  <a:cubicBezTo>
                    <a:pt x="3760" y="277"/>
                    <a:pt x="3260" y="260"/>
                    <a:pt x="2765" y="159"/>
                  </a:cubicBezTo>
                  <a:cubicBezTo>
                    <a:pt x="2655" y="110"/>
                    <a:pt x="2552" y="76"/>
                    <a:pt x="2447" y="76"/>
                  </a:cubicBezTo>
                  <a:cubicBezTo>
                    <a:pt x="2382" y="76"/>
                    <a:pt x="2317" y="89"/>
                    <a:pt x="2248" y="120"/>
                  </a:cubicBezTo>
                  <a:cubicBezTo>
                    <a:pt x="1592" y="0"/>
                    <a:pt x="935" y="4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035;p9">
              <a:extLst>
                <a:ext uri="{FF2B5EF4-FFF2-40B4-BE49-F238E27FC236}">
                  <a16:creationId xmlns:a16="http://schemas.microsoft.com/office/drawing/2014/main" id="{5A81D5FF-186D-4261-BD62-5D4367798656}"/>
                </a:ext>
              </a:extLst>
            </p:cNvPr>
            <p:cNvSpPr/>
            <p:nvPr/>
          </p:nvSpPr>
          <p:spPr>
            <a:xfrm>
              <a:off x="5848250" y="2508875"/>
              <a:ext cx="81575" cy="165125"/>
            </a:xfrm>
            <a:custGeom>
              <a:avLst/>
              <a:gdLst/>
              <a:ahLst/>
              <a:cxnLst/>
              <a:rect l="l" t="t" r="r" b="b"/>
              <a:pathLst>
                <a:path w="3263" h="6605" extrusionOk="0">
                  <a:moveTo>
                    <a:pt x="398" y="0"/>
                  </a:moveTo>
                  <a:cubicBezTo>
                    <a:pt x="259" y="40"/>
                    <a:pt x="120" y="40"/>
                    <a:pt x="0" y="60"/>
                  </a:cubicBezTo>
                  <a:cubicBezTo>
                    <a:pt x="219" y="259"/>
                    <a:pt x="577" y="338"/>
                    <a:pt x="398" y="756"/>
                  </a:cubicBezTo>
                  <a:cubicBezTo>
                    <a:pt x="319" y="935"/>
                    <a:pt x="378" y="1154"/>
                    <a:pt x="398" y="1333"/>
                  </a:cubicBezTo>
                  <a:cubicBezTo>
                    <a:pt x="657" y="2726"/>
                    <a:pt x="617" y="4138"/>
                    <a:pt x="577" y="5530"/>
                  </a:cubicBezTo>
                  <a:cubicBezTo>
                    <a:pt x="577" y="5829"/>
                    <a:pt x="498" y="6127"/>
                    <a:pt x="756" y="6605"/>
                  </a:cubicBezTo>
                  <a:cubicBezTo>
                    <a:pt x="1015" y="5113"/>
                    <a:pt x="1074" y="3820"/>
                    <a:pt x="856" y="2527"/>
                  </a:cubicBezTo>
                  <a:cubicBezTo>
                    <a:pt x="756" y="1870"/>
                    <a:pt x="776" y="1253"/>
                    <a:pt x="796" y="637"/>
                  </a:cubicBezTo>
                  <a:cubicBezTo>
                    <a:pt x="807" y="385"/>
                    <a:pt x="891" y="265"/>
                    <a:pt x="1017" y="265"/>
                  </a:cubicBezTo>
                  <a:cubicBezTo>
                    <a:pt x="1110" y="265"/>
                    <a:pt x="1226" y="331"/>
                    <a:pt x="1353" y="458"/>
                  </a:cubicBezTo>
                  <a:cubicBezTo>
                    <a:pt x="1373" y="498"/>
                    <a:pt x="1398" y="517"/>
                    <a:pt x="1423" y="517"/>
                  </a:cubicBezTo>
                  <a:cubicBezTo>
                    <a:pt x="1447" y="517"/>
                    <a:pt x="1472" y="498"/>
                    <a:pt x="1492" y="458"/>
                  </a:cubicBezTo>
                  <a:cubicBezTo>
                    <a:pt x="1651" y="239"/>
                    <a:pt x="1850" y="239"/>
                    <a:pt x="2069" y="239"/>
                  </a:cubicBezTo>
                  <a:cubicBezTo>
                    <a:pt x="2467" y="239"/>
                    <a:pt x="2865" y="199"/>
                    <a:pt x="3263" y="199"/>
                  </a:cubicBezTo>
                  <a:cubicBezTo>
                    <a:pt x="3263" y="159"/>
                    <a:pt x="3243" y="100"/>
                    <a:pt x="3203" y="60"/>
                  </a:cubicBezTo>
                  <a:cubicBezTo>
                    <a:pt x="2964" y="60"/>
                    <a:pt x="2706" y="40"/>
                    <a:pt x="2467" y="40"/>
                  </a:cubicBezTo>
                  <a:cubicBezTo>
                    <a:pt x="1771" y="0"/>
                    <a:pt x="1055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036;p9">
              <a:extLst>
                <a:ext uri="{FF2B5EF4-FFF2-40B4-BE49-F238E27FC236}">
                  <a16:creationId xmlns:a16="http://schemas.microsoft.com/office/drawing/2014/main" id="{606F8440-FA43-4680-B255-888E0F4FE359}"/>
                </a:ext>
              </a:extLst>
            </p:cNvPr>
            <p:cNvSpPr/>
            <p:nvPr/>
          </p:nvSpPr>
          <p:spPr>
            <a:xfrm>
              <a:off x="6012350" y="2507850"/>
              <a:ext cx="156200" cy="135325"/>
            </a:xfrm>
            <a:custGeom>
              <a:avLst/>
              <a:gdLst/>
              <a:ahLst/>
              <a:cxnLst/>
              <a:rect l="l" t="t" r="r" b="b"/>
              <a:pathLst>
                <a:path w="6248" h="5413" extrusionOk="0">
                  <a:moveTo>
                    <a:pt x="2403" y="0"/>
                  </a:moveTo>
                  <a:cubicBezTo>
                    <a:pt x="2330" y="0"/>
                    <a:pt x="2256" y="25"/>
                    <a:pt x="2189" y="81"/>
                  </a:cubicBezTo>
                  <a:cubicBezTo>
                    <a:pt x="1771" y="81"/>
                    <a:pt x="1314" y="101"/>
                    <a:pt x="876" y="101"/>
                  </a:cubicBezTo>
                  <a:lnTo>
                    <a:pt x="319" y="101"/>
                  </a:lnTo>
                  <a:cubicBezTo>
                    <a:pt x="1" y="817"/>
                    <a:pt x="279" y="1593"/>
                    <a:pt x="220" y="2329"/>
                  </a:cubicBezTo>
                  <a:lnTo>
                    <a:pt x="220" y="3900"/>
                  </a:lnTo>
                  <a:cubicBezTo>
                    <a:pt x="279" y="4398"/>
                    <a:pt x="100" y="4915"/>
                    <a:pt x="319" y="5412"/>
                  </a:cubicBezTo>
                  <a:cubicBezTo>
                    <a:pt x="598" y="5174"/>
                    <a:pt x="498" y="4815"/>
                    <a:pt x="498" y="4517"/>
                  </a:cubicBezTo>
                  <a:lnTo>
                    <a:pt x="498" y="936"/>
                  </a:lnTo>
                  <a:cubicBezTo>
                    <a:pt x="478" y="539"/>
                    <a:pt x="558" y="260"/>
                    <a:pt x="1055" y="260"/>
                  </a:cubicBezTo>
                  <a:cubicBezTo>
                    <a:pt x="1761" y="280"/>
                    <a:pt x="2468" y="290"/>
                    <a:pt x="3174" y="290"/>
                  </a:cubicBezTo>
                  <a:cubicBezTo>
                    <a:pt x="3880" y="290"/>
                    <a:pt x="4586" y="280"/>
                    <a:pt x="5292" y="260"/>
                  </a:cubicBezTo>
                  <a:cubicBezTo>
                    <a:pt x="5750" y="260"/>
                    <a:pt x="5829" y="519"/>
                    <a:pt x="5849" y="857"/>
                  </a:cubicBezTo>
                  <a:cubicBezTo>
                    <a:pt x="6247" y="757"/>
                    <a:pt x="6088" y="519"/>
                    <a:pt x="6028" y="260"/>
                  </a:cubicBezTo>
                  <a:cubicBezTo>
                    <a:pt x="5885" y="117"/>
                    <a:pt x="5720" y="88"/>
                    <a:pt x="5556" y="88"/>
                  </a:cubicBezTo>
                  <a:cubicBezTo>
                    <a:pt x="5446" y="88"/>
                    <a:pt x="5336" y="101"/>
                    <a:pt x="5233" y="101"/>
                  </a:cubicBezTo>
                  <a:cubicBezTo>
                    <a:pt x="4337" y="81"/>
                    <a:pt x="3462" y="81"/>
                    <a:pt x="2567" y="41"/>
                  </a:cubicBezTo>
                  <a:cubicBezTo>
                    <a:pt x="2515" y="15"/>
                    <a:pt x="2459" y="0"/>
                    <a:pt x="2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037;p9">
              <a:extLst>
                <a:ext uri="{FF2B5EF4-FFF2-40B4-BE49-F238E27FC236}">
                  <a16:creationId xmlns:a16="http://schemas.microsoft.com/office/drawing/2014/main" id="{CF7C92A2-91F0-4BD1-A748-E4B0F7278C01}"/>
                </a:ext>
              </a:extLst>
            </p:cNvPr>
            <p:cNvSpPr/>
            <p:nvPr/>
          </p:nvSpPr>
          <p:spPr>
            <a:xfrm>
              <a:off x="6370425" y="2547650"/>
              <a:ext cx="15450" cy="128850"/>
            </a:xfrm>
            <a:custGeom>
              <a:avLst/>
              <a:gdLst/>
              <a:ahLst/>
              <a:cxnLst/>
              <a:rect l="l" t="t" r="r" b="b"/>
              <a:pathLst>
                <a:path w="618" h="5154" extrusionOk="0">
                  <a:moveTo>
                    <a:pt x="120" y="1"/>
                  </a:moveTo>
                  <a:cubicBezTo>
                    <a:pt x="1" y="1592"/>
                    <a:pt x="180" y="3184"/>
                    <a:pt x="259" y="4775"/>
                  </a:cubicBezTo>
                  <a:lnTo>
                    <a:pt x="617" y="5153"/>
                  </a:lnTo>
                  <a:cubicBezTo>
                    <a:pt x="558" y="3422"/>
                    <a:pt x="478" y="1712"/>
                    <a:pt x="418" y="21"/>
                  </a:cubicBezTo>
                  <a:cubicBezTo>
                    <a:pt x="319" y="1"/>
                    <a:pt x="219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038;p9">
              <a:extLst>
                <a:ext uri="{FF2B5EF4-FFF2-40B4-BE49-F238E27FC236}">
                  <a16:creationId xmlns:a16="http://schemas.microsoft.com/office/drawing/2014/main" id="{FC930882-83C5-4EF4-BB97-BE801C75526B}"/>
                </a:ext>
              </a:extLst>
            </p:cNvPr>
            <p:cNvSpPr/>
            <p:nvPr/>
          </p:nvSpPr>
          <p:spPr>
            <a:xfrm>
              <a:off x="5781100" y="2757025"/>
              <a:ext cx="235250" cy="12950"/>
            </a:xfrm>
            <a:custGeom>
              <a:avLst/>
              <a:gdLst/>
              <a:ahLst/>
              <a:cxnLst/>
              <a:rect l="l" t="t" r="r" b="b"/>
              <a:pathLst>
                <a:path w="9410" h="518" extrusionOk="0">
                  <a:moveTo>
                    <a:pt x="1" y="1"/>
                  </a:moveTo>
                  <a:cubicBezTo>
                    <a:pt x="126" y="183"/>
                    <a:pt x="296" y="222"/>
                    <a:pt x="475" y="222"/>
                  </a:cubicBezTo>
                  <a:cubicBezTo>
                    <a:pt x="609" y="222"/>
                    <a:pt x="748" y="200"/>
                    <a:pt x="876" y="200"/>
                  </a:cubicBezTo>
                  <a:cubicBezTo>
                    <a:pt x="2368" y="200"/>
                    <a:pt x="3840" y="219"/>
                    <a:pt x="5332" y="219"/>
                  </a:cubicBezTo>
                  <a:cubicBezTo>
                    <a:pt x="5392" y="279"/>
                    <a:pt x="5471" y="319"/>
                    <a:pt x="5571" y="399"/>
                  </a:cubicBezTo>
                  <a:cubicBezTo>
                    <a:pt x="5685" y="435"/>
                    <a:pt x="5799" y="445"/>
                    <a:pt x="5913" y="445"/>
                  </a:cubicBezTo>
                  <a:cubicBezTo>
                    <a:pt x="6076" y="445"/>
                    <a:pt x="6237" y="424"/>
                    <a:pt x="6396" y="424"/>
                  </a:cubicBezTo>
                  <a:cubicBezTo>
                    <a:pt x="6493" y="424"/>
                    <a:pt x="6590" y="432"/>
                    <a:pt x="6685" y="458"/>
                  </a:cubicBezTo>
                  <a:cubicBezTo>
                    <a:pt x="6764" y="478"/>
                    <a:pt x="6844" y="498"/>
                    <a:pt x="6923" y="498"/>
                  </a:cubicBezTo>
                  <a:cubicBezTo>
                    <a:pt x="6994" y="451"/>
                    <a:pt x="7058" y="411"/>
                    <a:pt x="7123" y="411"/>
                  </a:cubicBezTo>
                  <a:cubicBezTo>
                    <a:pt x="7168" y="411"/>
                    <a:pt x="7213" y="430"/>
                    <a:pt x="7262" y="478"/>
                  </a:cubicBezTo>
                  <a:cubicBezTo>
                    <a:pt x="7321" y="498"/>
                    <a:pt x="7381" y="498"/>
                    <a:pt x="7460" y="498"/>
                  </a:cubicBezTo>
                  <a:cubicBezTo>
                    <a:pt x="7507" y="492"/>
                    <a:pt x="7550" y="490"/>
                    <a:pt x="7592" y="490"/>
                  </a:cubicBezTo>
                  <a:cubicBezTo>
                    <a:pt x="7691" y="490"/>
                    <a:pt x="7780" y="504"/>
                    <a:pt x="7878" y="518"/>
                  </a:cubicBezTo>
                  <a:cubicBezTo>
                    <a:pt x="8017" y="518"/>
                    <a:pt x="8117" y="518"/>
                    <a:pt x="8236" y="498"/>
                  </a:cubicBezTo>
                  <a:cubicBezTo>
                    <a:pt x="8435" y="458"/>
                    <a:pt x="8634" y="418"/>
                    <a:pt x="8833" y="418"/>
                  </a:cubicBezTo>
                  <a:cubicBezTo>
                    <a:pt x="8913" y="418"/>
                    <a:pt x="9012" y="418"/>
                    <a:pt x="9072" y="399"/>
                  </a:cubicBezTo>
                  <a:cubicBezTo>
                    <a:pt x="9231" y="379"/>
                    <a:pt x="9330" y="299"/>
                    <a:pt x="9410" y="180"/>
                  </a:cubicBezTo>
                  <a:cubicBezTo>
                    <a:pt x="8920" y="85"/>
                    <a:pt x="8429" y="63"/>
                    <a:pt x="7941" y="63"/>
                  </a:cubicBezTo>
                  <a:cubicBezTo>
                    <a:pt x="7485" y="63"/>
                    <a:pt x="7030" y="83"/>
                    <a:pt x="6579" y="83"/>
                  </a:cubicBezTo>
                  <a:cubicBezTo>
                    <a:pt x="6494" y="83"/>
                    <a:pt x="6410" y="82"/>
                    <a:pt x="6327" y="80"/>
                  </a:cubicBezTo>
                  <a:cubicBezTo>
                    <a:pt x="4198" y="60"/>
                    <a:pt x="2109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039;p9">
              <a:extLst>
                <a:ext uri="{FF2B5EF4-FFF2-40B4-BE49-F238E27FC236}">
                  <a16:creationId xmlns:a16="http://schemas.microsoft.com/office/drawing/2014/main" id="{EE024922-9840-44C8-9C6B-E565E7A93539}"/>
                </a:ext>
              </a:extLst>
            </p:cNvPr>
            <p:cNvSpPr/>
            <p:nvPr/>
          </p:nvSpPr>
          <p:spPr>
            <a:xfrm>
              <a:off x="5550850" y="2500600"/>
              <a:ext cx="54225" cy="114675"/>
            </a:xfrm>
            <a:custGeom>
              <a:avLst/>
              <a:gdLst/>
              <a:ahLst/>
              <a:cxnLst/>
              <a:rect l="l" t="t" r="r" b="b"/>
              <a:pathLst>
                <a:path w="2169" h="4587" extrusionOk="0">
                  <a:moveTo>
                    <a:pt x="559" y="0"/>
                  </a:moveTo>
                  <a:cubicBezTo>
                    <a:pt x="366" y="0"/>
                    <a:pt x="175" y="38"/>
                    <a:pt x="0" y="192"/>
                  </a:cubicBezTo>
                  <a:cubicBezTo>
                    <a:pt x="40" y="202"/>
                    <a:pt x="85" y="202"/>
                    <a:pt x="132" y="202"/>
                  </a:cubicBezTo>
                  <a:cubicBezTo>
                    <a:pt x="179" y="202"/>
                    <a:pt x="229" y="202"/>
                    <a:pt x="279" y="212"/>
                  </a:cubicBezTo>
                  <a:cubicBezTo>
                    <a:pt x="339" y="212"/>
                    <a:pt x="413" y="192"/>
                    <a:pt x="475" y="192"/>
                  </a:cubicBezTo>
                  <a:cubicBezTo>
                    <a:pt x="537" y="192"/>
                    <a:pt x="587" y="212"/>
                    <a:pt x="597" y="291"/>
                  </a:cubicBezTo>
                  <a:cubicBezTo>
                    <a:pt x="637" y="371"/>
                    <a:pt x="478" y="470"/>
                    <a:pt x="398" y="570"/>
                  </a:cubicBezTo>
                  <a:cubicBezTo>
                    <a:pt x="657" y="1863"/>
                    <a:pt x="438" y="3176"/>
                    <a:pt x="537" y="4469"/>
                  </a:cubicBezTo>
                  <a:cubicBezTo>
                    <a:pt x="565" y="4552"/>
                    <a:pt x="622" y="4587"/>
                    <a:pt x="694" y="4587"/>
                  </a:cubicBezTo>
                  <a:cubicBezTo>
                    <a:pt x="726" y="4587"/>
                    <a:pt x="760" y="4580"/>
                    <a:pt x="796" y="4568"/>
                  </a:cubicBezTo>
                  <a:cubicBezTo>
                    <a:pt x="915" y="3991"/>
                    <a:pt x="657" y="3395"/>
                    <a:pt x="975" y="2858"/>
                  </a:cubicBezTo>
                  <a:cubicBezTo>
                    <a:pt x="1274" y="2062"/>
                    <a:pt x="935" y="1187"/>
                    <a:pt x="1174" y="411"/>
                  </a:cubicBezTo>
                  <a:cubicBezTo>
                    <a:pt x="1308" y="238"/>
                    <a:pt x="1470" y="204"/>
                    <a:pt x="1638" y="204"/>
                  </a:cubicBezTo>
                  <a:cubicBezTo>
                    <a:pt x="1746" y="204"/>
                    <a:pt x="1857" y="219"/>
                    <a:pt x="1964" y="219"/>
                  </a:cubicBezTo>
                  <a:cubicBezTo>
                    <a:pt x="2035" y="219"/>
                    <a:pt x="2103" y="212"/>
                    <a:pt x="2169" y="192"/>
                  </a:cubicBezTo>
                  <a:cubicBezTo>
                    <a:pt x="2169" y="132"/>
                    <a:pt x="2149" y="53"/>
                    <a:pt x="2149" y="13"/>
                  </a:cubicBezTo>
                  <a:cubicBezTo>
                    <a:pt x="1791" y="13"/>
                    <a:pt x="1453" y="13"/>
                    <a:pt x="1094" y="33"/>
                  </a:cubicBezTo>
                  <a:cubicBezTo>
                    <a:pt x="922" y="33"/>
                    <a:pt x="739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040;p9">
              <a:extLst>
                <a:ext uri="{FF2B5EF4-FFF2-40B4-BE49-F238E27FC236}">
                  <a16:creationId xmlns:a16="http://schemas.microsoft.com/office/drawing/2014/main" id="{D3CCCC94-5E9D-404C-9877-498A3E483626}"/>
                </a:ext>
              </a:extLst>
            </p:cNvPr>
            <p:cNvSpPr/>
            <p:nvPr/>
          </p:nvSpPr>
          <p:spPr>
            <a:xfrm>
              <a:off x="6149625" y="2514825"/>
              <a:ext cx="19425" cy="142275"/>
            </a:xfrm>
            <a:custGeom>
              <a:avLst/>
              <a:gdLst/>
              <a:ahLst/>
              <a:cxnLst/>
              <a:rect l="l" t="t" r="r" b="b"/>
              <a:pathLst>
                <a:path w="777" h="5691" extrusionOk="0">
                  <a:moveTo>
                    <a:pt x="498" y="1"/>
                  </a:moveTo>
                  <a:cubicBezTo>
                    <a:pt x="458" y="200"/>
                    <a:pt x="478" y="419"/>
                    <a:pt x="338" y="598"/>
                  </a:cubicBezTo>
                  <a:cubicBezTo>
                    <a:pt x="299" y="2090"/>
                    <a:pt x="299" y="3601"/>
                    <a:pt x="279" y="5113"/>
                  </a:cubicBezTo>
                  <a:cubicBezTo>
                    <a:pt x="279" y="5312"/>
                    <a:pt x="0" y="5631"/>
                    <a:pt x="478" y="5690"/>
                  </a:cubicBezTo>
                  <a:cubicBezTo>
                    <a:pt x="577" y="3800"/>
                    <a:pt x="776" y="191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041;p9">
              <a:extLst>
                <a:ext uri="{FF2B5EF4-FFF2-40B4-BE49-F238E27FC236}">
                  <a16:creationId xmlns:a16="http://schemas.microsoft.com/office/drawing/2014/main" id="{01260B15-F101-4445-863F-BEF726CA7B9C}"/>
                </a:ext>
              </a:extLst>
            </p:cNvPr>
            <p:cNvSpPr/>
            <p:nvPr/>
          </p:nvSpPr>
          <p:spPr>
            <a:xfrm>
              <a:off x="5731375" y="2502400"/>
              <a:ext cx="13450" cy="169125"/>
            </a:xfrm>
            <a:custGeom>
              <a:avLst/>
              <a:gdLst/>
              <a:ahLst/>
              <a:cxnLst/>
              <a:rect l="l" t="t" r="r" b="b"/>
              <a:pathLst>
                <a:path w="538" h="6765" extrusionOk="0">
                  <a:moveTo>
                    <a:pt x="247" y="1"/>
                  </a:moveTo>
                  <a:cubicBezTo>
                    <a:pt x="170" y="1"/>
                    <a:pt x="90" y="40"/>
                    <a:pt x="0" y="120"/>
                  </a:cubicBezTo>
                  <a:cubicBezTo>
                    <a:pt x="100" y="2328"/>
                    <a:pt x="179" y="4536"/>
                    <a:pt x="279" y="6764"/>
                  </a:cubicBezTo>
                  <a:cubicBezTo>
                    <a:pt x="418" y="5212"/>
                    <a:pt x="538" y="3701"/>
                    <a:pt x="319" y="2149"/>
                  </a:cubicBezTo>
                  <a:cubicBezTo>
                    <a:pt x="259" y="1453"/>
                    <a:pt x="80" y="757"/>
                    <a:pt x="478" y="120"/>
                  </a:cubicBezTo>
                  <a:cubicBezTo>
                    <a:pt x="398" y="40"/>
                    <a:pt x="324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042;p9">
              <a:extLst>
                <a:ext uri="{FF2B5EF4-FFF2-40B4-BE49-F238E27FC236}">
                  <a16:creationId xmlns:a16="http://schemas.microsoft.com/office/drawing/2014/main" id="{24BA680E-D58A-474B-94F5-8CABEF09C6A9}"/>
                </a:ext>
              </a:extLst>
            </p:cNvPr>
            <p:cNvSpPr/>
            <p:nvPr/>
          </p:nvSpPr>
          <p:spPr>
            <a:xfrm>
              <a:off x="6148125" y="2499650"/>
              <a:ext cx="125350" cy="23675"/>
            </a:xfrm>
            <a:custGeom>
              <a:avLst/>
              <a:gdLst/>
              <a:ahLst/>
              <a:cxnLst/>
              <a:rect l="l" t="t" r="r" b="b"/>
              <a:pathLst>
                <a:path w="5014" h="947" extrusionOk="0">
                  <a:moveTo>
                    <a:pt x="574" y="0"/>
                  </a:moveTo>
                  <a:cubicBezTo>
                    <a:pt x="383" y="0"/>
                    <a:pt x="192" y="9"/>
                    <a:pt x="1" y="31"/>
                  </a:cubicBezTo>
                  <a:cubicBezTo>
                    <a:pt x="120" y="180"/>
                    <a:pt x="259" y="210"/>
                    <a:pt x="411" y="210"/>
                  </a:cubicBezTo>
                  <a:cubicBezTo>
                    <a:pt x="512" y="210"/>
                    <a:pt x="619" y="197"/>
                    <a:pt x="729" y="197"/>
                  </a:cubicBezTo>
                  <a:cubicBezTo>
                    <a:pt x="784" y="197"/>
                    <a:pt x="839" y="200"/>
                    <a:pt x="896" y="210"/>
                  </a:cubicBezTo>
                  <a:cubicBezTo>
                    <a:pt x="904" y="212"/>
                    <a:pt x="914" y="212"/>
                    <a:pt x="924" y="212"/>
                  </a:cubicBezTo>
                  <a:cubicBezTo>
                    <a:pt x="964" y="212"/>
                    <a:pt x="1013" y="203"/>
                    <a:pt x="1057" y="203"/>
                  </a:cubicBezTo>
                  <a:cubicBezTo>
                    <a:pt x="1135" y="203"/>
                    <a:pt x="1193" y="234"/>
                    <a:pt x="1134" y="409"/>
                  </a:cubicBezTo>
                  <a:cubicBezTo>
                    <a:pt x="1214" y="449"/>
                    <a:pt x="1294" y="528"/>
                    <a:pt x="1353" y="568"/>
                  </a:cubicBezTo>
                  <a:cubicBezTo>
                    <a:pt x="1433" y="668"/>
                    <a:pt x="1433" y="767"/>
                    <a:pt x="1453" y="906"/>
                  </a:cubicBezTo>
                  <a:cubicBezTo>
                    <a:pt x="1492" y="926"/>
                    <a:pt x="1532" y="926"/>
                    <a:pt x="1552" y="946"/>
                  </a:cubicBezTo>
                  <a:cubicBezTo>
                    <a:pt x="1797" y="573"/>
                    <a:pt x="2094" y="480"/>
                    <a:pt x="2408" y="480"/>
                  </a:cubicBezTo>
                  <a:cubicBezTo>
                    <a:pt x="2681" y="480"/>
                    <a:pt x="2966" y="550"/>
                    <a:pt x="3243" y="568"/>
                  </a:cubicBezTo>
                  <a:cubicBezTo>
                    <a:pt x="3549" y="621"/>
                    <a:pt x="3861" y="668"/>
                    <a:pt x="4175" y="668"/>
                  </a:cubicBezTo>
                  <a:cubicBezTo>
                    <a:pt x="4453" y="668"/>
                    <a:pt x="4733" y="631"/>
                    <a:pt x="5013" y="528"/>
                  </a:cubicBezTo>
                  <a:cubicBezTo>
                    <a:pt x="4815" y="210"/>
                    <a:pt x="4516" y="349"/>
                    <a:pt x="4377" y="210"/>
                  </a:cubicBezTo>
                  <a:lnTo>
                    <a:pt x="4198" y="210"/>
                  </a:lnTo>
                  <a:cubicBezTo>
                    <a:pt x="4158" y="230"/>
                    <a:pt x="4118" y="240"/>
                    <a:pt x="4081" y="240"/>
                  </a:cubicBezTo>
                  <a:cubicBezTo>
                    <a:pt x="4044" y="240"/>
                    <a:pt x="4009" y="230"/>
                    <a:pt x="3979" y="210"/>
                  </a:cubicBezTo>
                  <a:lnTo>
                    <a:pt x="3422" y="210"/>
                  </a:lnTo>
                  <a:cubicBezTo>
                    <a:pt x="3342" y="230"/>
                    <a:pt x="3243" y="270"/>
                    <a:pt x="3183" y="270"/>
                  </a:cubicBezTo>
                  <a:cubicBezTo>
                    <a:pt x="2304" y="188"/>
                    <a:pt x="1438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043;p9">
              <a:extLst>
                <a:ext uri="{FF2B5EF4-FFF2-40B4-BE49-F238E27FC236}">
                  <a16:creationId xmlns:a16="http://schemas.microsoft.com/office/drawing/2014/main" id="{CAE6C219-B4AE-4F52-931C-A7ADE34EA22C}"/>
                </a:ext>
              </a:extLst>
            </p:cNvPr>
            <p:cNvSpPr/>
            <p:nvPr/>
          </p:nvSpPr>
          <p:spPr>
            <a:xfrm>
              <a:off x="6027275" y="2758075"/>
              <a:ext cx="182550" cy="16800"/>
            </a:xfrm>
            <a:custGeom>
              <a:avLst/>
              <a:gdLst/>
              <a:ahLst/>
              <a:cxnLst/>
              <a:rect l="l" t="t" r="r" b="b"/>
              <a:pathLst>
                <a:path w="7302" h="672" extrusionOk="0">
                  <a:moveTo>
                    <a:pt x="2031" y="1"/>
                  </a:moveTo>
                  <a:cubicBezTo>
                    <a:pt x="1627" y="1"/>
                    <a:pt x="1222" y="6"/>
                    <a:pt x="816" y="18"/>
                  </a:cubicBezTo>
                  <a:cubicBezTo>
                    <a:pt x="730" y="18"/>
                    <a:pt x="642" y="14"/>
                    <a:pt x="552" y="14"/>
                  </a:cubicBezTo>
                  <a:cubicBezTo>
                    <a:pt x="372" y="14"/>
                    <a:pt x="186" y="32"/>
                    <a:pt x="1" y="138"/>
                  </a:cubicBezTo>
                  <a:cubicBezTo>
                    <a:pt x="60" y="237"/>
                    <a:pt x="120" y="277"/>
                    <a:pt x="180" y="357"/>
                  </a:cubicBezTo>
                  <a:cubicBezTo>
                    <a:pt x="319" y="396"/>
                    <a:pt x="478" y="436"/>
                    <a:pt x="617" y="436"/>
                  </a:cubicBezTo>
                  <a:lnTo>
                    <a:pt x="3462" y="436"/>
                  </a:lnTo>
                  <a:cubicBezTo>
                    <a:pt x="3800" y="436"/>
                    <a:pt x="4158" y="456"/>
                    <a:pt x="4476" y="555"/>
                  </a:cubicBezTo>
                  <a:cubicBezTo>
                    <a:pt x="4973" y="599"/>
                    <a:pt x="5470" y="671"/>
                    <a:pt x="5963" y="671"/>
                  </a:cubicBezTo>
                  <a:cubicBezTo>
                    <a:pt x="6379" y="671"/>
                    <a:pt x="6792" y="620"/>
                    <a:pt x="7202" y="456"/>
                  </a:cubicBezTo>
                  <a:cubicBezTo>
                    <a:pt x="7242" y="416"/>
                    <a:pt x="7281" y="376"/>
                    <a:pt x="7301" y="337"/>
                  </a:cubicBezTo>
                  <a:cubicBezTo>
                    <a:pt x="7162" y="277"/>
                    <a:pt x="7023" y="217"/>
                    <a:pt x="6864" y="217"/>
                  </a:cubicBezTo>
                  <a:cubicBezTo>
                    <a:pt x="5256" y="90"/>
                    <a:pt x="3649" y="1"/>
                    <a:pt x="2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044;p9">
              <a:extLst>
                <a:ext uri="{FF2B5EF4-FFF2-40B4-BE49-F238E27FC236}">
                  <a16:creationId xmlns:a16="http://schemas.microsoft.com/office/drawing/2014/main" id="{82298331-2918-475B-9F3F-FB0E536C8110}"/>
                </a:ext>
              </a:extLst>
            </p:cNvPr>
            <p:cNvSpPr/>
            <p:nvPr/>
          </p:nvSpPr>
          <p:spPr>
            <a:xfrm>
              <a:off x="6034250" y="2566050"/>
              <a:ext cx="10950" cy="119400"/>
            </a:xfrm>
            <a:custGeom>
              <a:avLst/>
              <a:gdLst/>
              <a:ahLst/>
              <a:cxnLst/>
              <a:rect l="l" t="t" r="r" b="b"/>
              <a:pathLst>
                <a:path w="438" h="4776" extrusionOk="0">
                  <a:moveTo>
                    <a:pt x="139" y="1"/>
                  </a:moveTo>
                  <a:cubicBezTo>
                    <a:pt x="100" y="100"/>
                    <a:pt x="0" y="180"/>
                    <a:pt x="0" y="259"/>
                  </a:cubicBezTo>
                  <a:lnTo>
                    <a:pt x="0" y="4775"/>
                  </a:lnTo>
                  <a:cubicBezTo>
                    <a:pt x="199" y="3641"/>
                    <a:pt x="438" y="2527"/>
                    <a:pt x="338" y="1354"/>
                  </a:cubicBezTo>
                  <a:cubicBezTo>
                    <a:pt x="219" y="1155"/>
                    <a:pt x="199" y="976"/>
                    <a:pt x="338" y="797"/>
                  </a:cubicBezTo>
                  <a:lnTo>
                    <a:pt x="338" y="598"/>
                  </a:lnTo>
                  <a:cubicBezTo>
                    <a:pt x="179" y="439"/>
                    <a:pt x="378" y="1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045;p9">
              <a:extLst>
                <a:ext uri="{FF2B5EF4-FFF2-40B4-BE49-F238E27FC236}">
                  <a16:creationId xmlns:a16="http://schemas.microsoft.com/office/drawing/2014/main" id="{77E42E6B-5B75-48E1-80F0-5B6A7363481E}"/>
                </a:ext>
              </a:extLst>
            </p:cNvPr>
            <p:cNvSpPr/>
            <p:nvPr/>
          </p:nvSpPr>
          <p:spPr>
            <a:xfrm>
              <a:off x="5877100" y="2519800"/>
              <a:ext cx="10450" cy="150225"/>
            </a:xfrm>
            <a:custGeom>
              <a:avLst/>
              <a:gdLst/>
              <a:ahLst/>
              <a:cxnLst/>
              <a:rect l="l" t="t" r="r" b="b"/>
              <a:pathLst>
                <a:path w="418" h="6009" extrusionOk="0">
                  <a:moveTo>
                    <a:pt x="159" y="1"/>
                  </a:moveTo>
                  <a:cubicBezTo>
                    <a:pt x="0" y="1990"/>
                    <a:pt x="239" y="3979"/>
                    <a:pt x="60" y="6008"/>
                  </a:cubicBezTo>
                  <a:cubicBezTo>
                    <a:pt x="199" y="5929"/>
                    <a:pt x="298" y="5909"/>
                    <a:pt x="298" y="5889"/>
                  </a:cubicBezTo>
                  <a:cubicBezTo>
                    <a:pt x="418" y="3920"/>
                    <a:pt x="318" y="195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046;p9">
              <a:extLst>
                <a:ext uri="{FF2B5EF4-FFF2-40B4-BE49-F238E27FC236}">
                  <a16:creationId xmlns:a16="http://schemas.microsoft.com/office/drawing/2014/main" id="{05725AA4-E29F-420F-9785-7206ECE3D9E4}"/>
                </a:ext>
              </a:extLst>
            </p:cNvPr>
            <p:cNvSpPr/>
            <p:nvPr/>
          </p:nvSpPr>
          <p:spPr>
            <a:xfrm>
              <a:off x="6328650" y="2738625"/>
              <a:ext cx="73625" cy="61425"/>
            </a:xfrm>
            <a:custGeom>
              <a:avLst/>
              <a:gdLst/>
              <a:ahLst/>
              <a:cxnLst/>
              <a:rect l="l" t="t" r="r" b="b"/>
              <a:pathLst>
                <a:path w="2945" h="2457" extrusionOk="0">
                  <a:moveTo>
                    <a:pt x="2328" y="1"/>
                  </a:moveTo>
                  <a:cubicBezTo>
                    <a:pt x="2248" y="1"/>
                    <a:pt x="2189" y="1"/>
                    <a:pt x="2129" y="21"/>
                  </a:cubicBezTo>
                  <a:cubicBezTo>
                    <a:pt x="2129" y="219"/>
                    <a:pt x="2069" y="398"/>
                    <a:pt x="2069" y="597"/>
                  </a:cubicBezTo>
                  <a:cubicBezTo>
                    <a:pt x="2024" y="1247"/>
                    <a:pt x="1887" y="1507"/>
                    <a:pt x="1449" y="1507"/>
                  </a:cubicBezTo>
                  <a:cubicBezTo>
                    <a:pt x="1310" y="1507"/>
                    <a:pt x="1141" y="1481"/>
                    <a:pt x="936" y="1433"/>
                  </a:cubicBezTo>
                  <a:cubicBezTo>
                    <a:pt x="712" y="1377"/>
                    <a:pt x="499" y="1312"/>
                    <a:pt x="282" y="1312"/>
                  </a:cubicBezTo>
                  <a:cubicBezTo>
                    <a:pt x="189" y="1312"/>
                    <a:pt x="96" y="1324"/>
                    <a:pt x="1" y="1353"/>
                  </a:cubicBezTo>
                  <a:cubicBezTo>
                    <a:pt x="438" y="2109"/>
                    <a:pt x="1174" y="1890"/>
                    <a:pt x="1791" y="2010"/>
                  </a:cubicBezTo>
                  <a:cubicBezTo>
                    <a:pt x="1884" y="2010"/>
                    <a:pt x="1968" y="2019"/>
                    <a:pt x="2049" y="2019"/>
                  </a:cubicBezTo>
                  <a:cubicBezTo>
                    <a:pt x="2089" y="2019"/>
                    <a:pt x="2129" y="2016"/>
                    <a:pt x="2169" y="2010"/>
                  </a:cubicBezTo>
                  <a:lnTo>
                    <a:pt x="2169" y="2010"/>
                  </a:lnTo>
                  <a:cubicBezTo>
                    <a:pt x="2069" y="2030"/>
                    <a:pt x="1930" y="2030"/>
                    <a:pt x="1870" y="2189"/>
                  </a:cubicBezTo>
                  <a:cubicBezTo>
                    <a:pt x="1870" y="2288"/>
                    <a:pt x="1890" y="2348"/>
                    <a:pt x="1990" y="2408"/>
                  </a:cubicBezTo>
                  <a:cubicBezTo>
                    <a:pt x="2076" y="2441"/>
                    <a:pt x="2158" y="2456"/>
                    <a:pt x="2236" y="2456"/>
                  </a:cubicBezTo>
                  <a:cubicBezTo>
                    <a:pt x="2392" y="2456"/>
                    <a:pt x="2534" y="2394"/>
                    <a:pt x="2666" y="2288"/>
                  </a:cubicBezTo>
                  <a:cubicBezTo>
                    <a:pt x="2746" y="2229"/>
                    <a:pt x="2786" y="2149"/>
                    <a:pt x="2865" y="2109"/>
                  </a:cubicBezTo>
                  <a:cubicBezTo>
                    <a:pt x="2945" y="2050"/>
                    <a:pt x="2945" y="2010"/>
                    <a:pt x="2885" y="1930"/>
                  </a:cubicBezTo>
                  <a:cubicBezTo>
                    <a:pt x="2507" y="1711"/>
                    <a:pt x="2248" y="1433"/>
                    <a:pt x="2328" y="936"/>
                  </a:cubicBezTo>
                  <a:cubicBezTo>
                    <a:pt x="2268" y="617"/>
                    <a:pt x="2268" y="319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047;p9">
              <a:extLst>
                <a:ext uri="{FF2B5EF4-FFF2-40B4-BE49-F238E27FC236}">
                  <a16:creationId xmlns:a16="http://schemas.microsoft.com/office/drawing/2014/main" id="{5D6B9FA4-C2B2-447D-9324-58420DFC7F3D}"/>
                </a:ext>
              </a:extLst>
            </p:cNvPr>
            <p:cNvSpPr/>
            <p:nvPr/>
          </p:nvSpPr>
          <p:spPr>
            <a:xfrm>
              <a:off x="5718450" y="2551150"/>
              <a:ext cx="14925" cy="112850"/>
            </a:xfrm>
            <a:custGeom>
              <a:avLst/>
              <a:gdLst/>
              <a:ahLst/>
              <a:cxnLst/>
              <a:rect l="l" t="t" r="r" b="b"/>
              <a:pathLst>
                <a:path w="597" h="4514" extrusionOk="0">
                  <a:moveTo>
                    <a:pt x="219" y="0"/>
                  </a:moveTo>
                  <a:cubicBezTo>
                    <a:pt x="40" y="100"/>
                    <a:pt x="139" y="338"/>
                    <a:pt x="20" y="438"/>
                  </a:cubicBezTo>
                  <a:lnTo>
                    <a:pt x="20" y="637"/>
                  </a:lnTo>
                  <a:cubicBezTo>
                    <a:pt x="120" y="756"/>
                    <a:pt x="120" y="875"/>
                    <a:pt x="20" y="995"/>
                  </a:cubicBezTo>
                  <a:cubicBezTo>
                    <a:pt x="20" y="2168"/>
                    <a:pt x="0" y="3322"/>
                    <a:pt x="0" y="4456"/>
                  </a:cubicBezTo>
                  <a:cubicBezTo>
                    <a:pt x="38" y="4494"/>
                    <a:pt x="71" y="4513"/>
                    <a:pt x="102" y="4513"/>
                  </a:cubicBezTo>
                  <a:cubicBezTo>
                    <a:pt x="136" y="4513"/>
                    <a:pt x="168" y="4489"/>
                    <a:pt x="199" y="4436"/>
                  </a:cubicBezTo>
                  <a:cubicBezTo>
                    <a:pt x="259" y="3680"/>
                    <a:pt x="259" y="2944"/>
                    <a:pt x="319" y="2188"/>
                  </a:cubicBezTo>
                  <a:cubicBezTo>
                    <a:pt x="378" y="1492"/>
                    <a:pt x="597" y="736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048;p9">
              <a:extLst>
                <a:ext uri="{FF2B5EF4-FFF2-40B4-BE49-F238E27FC236}">
                  <a16:creationId xmlns:a16="http://schemas.microsoft.com/office/drawing/2014/main" id="{7C2E267A-E719-4E63-9F4B-6A1405DB5243}"/>
                </a:ext>
              </a:extLst>
            </p:cNvPr>
            <p:cNvSpPr/>
            <p:nvPr/>
          </p:nvSpPr>
          <p:spPr>
            <a:xfrm>
              <a:off x="6172000" y="2542675"/>
              <a:ext cx="14950" cy="69400"/>
            </a:xfrm>
            <a:custGeom>
              <a:avLst/>
              <a:gdLst/>
              <a:ahLst/>
              <a:cxnLst/>
              <a:rect l="l" t="t" r="r" b="b"/>
              <a:pathLst>
                <a:path w="598" h="2776" extrusionOk="0">
                  <a:moveTo>
                    <a:pt x="339" y="1"/>
                  </a:moveTo>
                  <a:cubicBezTo>
                    <a:pt x="0" y="876"/>
                    <a:pt x="239" y="1791"/>
                    <a:pt x="179" y="2686"/>
                  </a:cubicBezTo>
                  <a:cubicBezTo>
                    <a:pt x="239" y="2746"/>
                    <a:pt x="294" y="2776"/>
                    <a:pt x="351" y="2776"/>
                  </a:cubicBezTo>
                  <a:cubicBezTo>
                    <a:pt x="408" y="2776"/>
                    <a:pt x="468" y="2746"/>
                    <a:pt x="537" y="2686"/>
                  </a:cubicBezTo>
                  <a:cubicBezTo>
                    <a:pt x="577" y="1911"/>
                    <a:pt x="597" y="1135"/>
                    <a:pt x="537" y="379"/>
                  </a:cubicBezTo>
                  <a:cubicBezTo>
                    <a:pt x="438" y="279"/>
                    <a:pt x="537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049;p9">
              <a:extLst>
                <a:ext uri="{FF2B5EF4-FFF2-40B4-BE49-F238E27FC236}">
                  <a16:creationId xmlns:a16="http://schemas.microsoft.com/office/drawing/2014/main" id="{4DA4C039-33AB-4DBE-9150-1CE148207AA8}"/>
                </a:ext>
              </a:extLst>
            </p:cNvPr>
            <p:cNvSpPr/>
            <p:nvPr/>
          </p:nvSpPr>
          <p:spPr>
            <a:xfrm>
              <a:off x="6298325" y="2769925"/>
              <a:ext cx="79100" cy="22450"/>
            </a:xfrm>
            <a:custGeom>
              <a:avLst/>
              <a:gdLst/>
              <a:ahLst/>
              <a:cxnLst/>
              <a:rect l="l" t="t" r="r" b="b"/>
              <a:pathLst>
                <a:path w="3164" h="898" extrusionOk="0">
                  <a:moveTo>
                    <a:pt x="170" y="1"/>
                  </a:moveTo>
                  <a:cubicBezTo>
                    <a:pt x="116" y="1"/>
                    <a:pt x="65" y="25"/>
                    <a:pt x="20" y="81"/>
                  </a:cubicBezTo>
                  <a:cubicBezTo>
                    <a:pt x="0" y="181"/>
                    <a:pt x="0" y="280"/>
                    <a:pt x="80" y="380"/>
                  </a:cubicBezTo>
                  <a:cubicBezTo>
                    <a:pt x="657" y="897"/>
                    <a:pt x="1393" y="758"/>
                    <a:pt x="2069" y="877"/>
                  </a:cubicBezTo>
                  <a:cubicBezTo>
                    <a:pt x="2187" y="883"/>
                    <a:pt x="2306" y="891"/>
                    <a:pt x="2422" y="891"/>
                  </a:cubicBezTo>
                  <a:cubicBezTo>
                    <a:pt x="2695" y="891"/>
                    <a:pt x="2954" y="848"/>
                    <a:pt x="3163" y="638"/>
                  </a:cubicBezTo>
                  <a:cubicBezTo>
                    <a:pt x="2546" y="380"/>
                    <a:pt x="1790" y="479"/>
                    <a:pt x="1214" y="81"/>
                  </a:cubicBezTo>
                  <a:cubicBezTo>
                    <a:pt x="915" y="81"/>
                    <a:pt x="617" y="62"/>
                    <a:pt x="299" y="42"/>
                  </a:cubicBezTo>
                  <a:cubicBezTo>
                    <a:pt x="255" y="16"/>
                    <a:pt x="212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050;p9">
              <a:extLst>
                <a:ext uri="{FF2B5EF4-FFF2-40B4-BE49-F238E27FC236}">
                  <a16:creationId xmlns:a16="http://schemas.microsoft.com/office/drawing/2014/main" id="{3008D0C6-09E8-41C9-984C-E8DA87D3AEF9}"/>
                </a:ext>
              </a:extLst>
            </p:cNvPr>
            <p:cNvSpPr/>
            <p:nvPr/>
          </p:nvSpPr>
          <p:spPr>
            <a:xfrm>
              <a:off x="6228700" y="2502825"/>
              <a:ext cx="64175" cy="16750"/>
            </a:xfrm>
            <a:custGeom>
              <a:avLst/>
              <a:gdLst/>
              <a:ahLst/>
              <a:cxnLst/>
              <a:rect l="l" t="t" r="r" b="b"/>
              <a:pathLst>
                <a:path w="2567" h="670" extrusionOk="0">
                  <a:moveTo>
                    <a:pt x="1522" y="0"/>
                  </a:moveTo>
                  <a:cubicBezTo>
                    <a:pt x="1403" y="0"/>
                    <a:pt x="1281" y="22"/>
                    <a:pt x="1154" y="83"/>
                  </a:cubicBezTo>
                  <a:cubicBezTo>
                    <a:pt x="1194" y="282"/>
                    <a:pt x="1512" y="183"/>
                    <a:pt x="1512" y="481"/>
                  </a:cubicBezTo>
                  <a:lnTo>
                    <a:pt x="0" y="481"/>
                  </a:lnTo>
                  <a:cubicBezTo>
                    <a:pt x="312" y="628"/>
                    <a:pt x="632" y="670"/>
                    <a:pt x="954" y="670"/>
                  </a:cubicBezTo>
                  <a:cubicBezTo>
                    <a:pt x="1372" y="670"/>
                    <a:pt x="1793" y="600"/>
                    <a:pt x="2208" y="600"/>
                  </a:cubicBezTo>
                  <a:cubicBezTo>
                    <a:pt x="2217" y="601"/>
                    <a:pt x="2226" y="602"/>
                    <a:pt x="2235" y="602"/>
                  </a:cubicBezTo>
                  <a:cubicBezTo>
                    <a:pt x="2420" y="602"/>
                    <a:pt x="2547" y="408"/>
                    <a:pt x="2566" y="143"/>
                  </a:cubicBezTo>
                  <a:lnTo>
                    <a:pt x="2566" y="143"/>
                  </a:lnTo>
                  <a:cubicBezTo>
                    <a:pt x="2527" y="147"/>
                    <a:pt x="2488" y="150"/>
                    <a:pt x="2450" y="150"/>
                  </a:cubicBezTo>
                  <a:cubicBezTo>
                    <a:pt x="2127" y="150"/>
                    <a:pt x="1833" y="0"/>
                    <a:pt x="1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051;p9">
              <a:extLst>
                <a:ext uri="{FF2B5EF4-FFF2-40B4-BE49-F238E27FC236}">
                  <a16:creationId xmlns:a16="http://schemas.microsoft.com/office/drawing/2014/main" id="{4ACC3542-4BC0-491D-9C12-AC1D13659BCB}"/>
                </a:ext>
              </a:extLst>
            </p:cNvPr>
            <p:cNvSpPr/>
            <p:nvPr/>
          </p:nvSpPr>
          <p:spPr>
            <a:xfrm>
              <a:off x="5638375" y="2499525"/>
              <a:ext cx="117900" cy="5875"/>
            </a:xfrm>
            <a:custGeom>
              <a:avLst/>
              <a:gdLst/>
              <a:ahLst/>
              <a:cxnLst/>
              <a:rect l="l" t="t" r="r" b="b"/>
              <a:pathLst>
                <a:path w="4716" h="235" extrusionOk="0">
                  <a:moveTo>
                    <a:pt x="384" y="0"/>
                  </a:moveTo>
                  <a:cubicBezTo>
                    <a:pt x="250" y="0"/>
                    <a:pt x="122" y="25"/>
                    <a:pt x="1" y="135"/>
                  </a:cubicBezTo>
                  <a:cubicBezTo>
                    <a:pt x="1234" y="175"/>
                    <a:pt x="2507" y="215"/>
                    <a:pt x="3740" y="235"/>
                  </a:cubicBezTo>
                  <a:lnTo>
                    <a:pt x="4198" y="235"/>
                  </a:lnTo>
                  <a:cubicBezTo>
                    <a:pt x="4397" y="235"/>
                    <a:pt x="4576" y="235"/>
                    <a:pt x="4715" y="215"/>
                  </a:cubicBezTo>
                  <a:lnTo>
                    <a:pt x="4715" y="16"/>
                  </a:lnTo>
                  <a:lnTo>
                    <a:pt x="717" y="16"/>
                  </a:lnTo>
                  <a:cubicBezTo>
                    <a:pt x="602" y="16"/>
                    <a:pt x="491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052;p9">
              <a:extLst>
                <a:ext uri="{FF2B5EF4-FFF2-40B4-BE49-F238E27FC236}">
                  <a16:creationId xmlns:a16="http://schemas.microsoft.com/office/drawing/2014/main" id="{A3674EC6-0811-4D6F-B52B-E13E78BF0220}"/>
                </a:ext>
              </a:extLst>
            </p:cNvPr>
            <p:cNvSpPr/>
            <p:nvPr/>
          </p:nvSpPr>
          <p:spPr>
            <a:xfrm>
              <a:off x="5575225" y="2593900"/>
              <a:ext cx="17425" cy="87550"/>
            </a:xfrm>
            <a:custGeom>
              <a:avLst/>
              <a:gdLst/>
              <a:ahLst/>
              <a:cxnLst/>
              <a:rect l="l" t="t" r="r" b="b"/>
              <a:pathLst>
                <a:path w="697" h="3502" extrusionOk="0">
                  <a:moveTo>
                    <a:pt x="157" y="1"/>
                  </a:moveTo>
                  <a:cubicBezTo>
                    <a:pt x="129" y="1"/>
                    <a:pt x="100" y="21"/>
                    <a:pt x="60" y="61"/>
                  </a:cubicBezTo>
                  <a:cubicBezTo>
                    <a:pt x="0" y="1214"/>
                    <a:pt x="299" y="2348"/>
                    <a:pt x="239" y="3502"/>
                  </a:cubicBezTo>
                  <a:cubicBezTo>
                    <a:pt x="696" y="3442"/>
                    <a:pt x="458" y="3144"/>
                    <a:pt x="438" y="2925"/>
                  </a:cubicBezTo>
                  <a:cubicBezTo>
                    <a:pt x="358" y="1950"/>
                    <a:pt x="577" y="976"/>
                    <a:pt x="239" y="61"/>
                  </a:cubicBezTo>
                  <a:cubicBezTo>
                    <a:pt x="209" y="21"/>
                    <a:pt x="184" y="1"/>
                    <a:pt x="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053;p9">
              <a:extLst>
                <a:ext uri="{FF2B5EF4-FFF2-40B4-BE49-F238E27FC236}">
                  <a16:creationId xmlns:a16="http://schemas.microsoft.com/office/drawing/2014/main" id="{4E6A32BA-6F22-4338-BDF9-85DFC9010EA5}"/>
                </a:ext>
              </a:extLst>
            </p:cNvPr>
            <p:cNvSpPr/>
            <p:nvPr/>
          </p:nvSpPr>
          <p:spPr>
            <a:xfrm>
              <a:off x="6149125" y="2642650"/>
              <a:ext cx="14450" cy="76600"/>
            </a:xfrm>
            <a:custGeom>
              <a:avLst/>
              <a:gdLst/>
              <a:ahLst/>
              <a:cxnLst/>
              <a:rect l="l" t="t" r="r" b="b"/>
              <a:pathLst>
                <a:path w="578" h="3064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995"/>
                    <a:pt x="179" y="2049"/>
                    <a:pt x="219" y="3064"/>
                  </a:cubicBezTo>
                  <a:cubicBezTo>
                    <a:pt x="219" y="2208"/>
                    <a:pt x="577" y="1413"/>
                    <a:pt x="498" y="577"/>
                  </a:cubicBezTo>
                  <a:cubicBezTo>
                    <a:pt x="279" y="458"/>
                    <a:pt x="378" y="199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054;p9">
              <a:extLst>
                <a:ext uri="{FF2B5EF4-FFF2-40B4-BE49-F238E27FC236}">
                  <a16:creationId xmlns:a16="http://schemas.microsoft.com/office/drawing/2014/main" id="{24027715-CC02-4C23-91D9-BCE0C8C46E24}"/>
                </a:ext>
              </a:extLst>
            </p:cNvPr>
            <p:cNvSpPr/>
            <p:nvPr/>
          </p:nvSpPr>
          <p:spPr>
            <a:xfrm>
              <a:off x="5582675" y="2743100"/>
              <a:ext cx="103975" cy="14225"/>
            </a:xfrm>
            <a:custGeom>
              <a:avLst/>
              <a:gdLst/>
              <a:ahLst/>
              <a:cxnLst/>
              <a:rect l="l" t="t" r="r" b="b"/>
              <a:pathLst>
                <a:path w="4159" h="569" extrusionOk="0">
                  <a:moveTo>
                    <a:pt x="100" y="1"/>
                  </a:moveTo>
                  <a:cubicBezTo>
                    <a:pt x="40" y="120"/>
                    <a:pt x="1" y="200"/>
                    <a:pt x="60" y="339"/>
                  </a:cubicBezTo>
                  <a:cubicBezTo>
                    <a:pt x="451" y="461"/>
                    <a:pt x="842" y="568"/>
                    <a:pt x="1238" y="568"/>
                  </a:cubicBezTo>
                  <a:cubicBezTo>
                    <a:pt x="1486" y="568"/>
                    <a:pt x="1736" y="526"/>
                    <a:pt x="1990" y="418"/>
                  </a:cubicBezTo>
                  <a:cubicBezTo>
                    <a:pt x="2726" y="379"/>
                    <a:pt x="3442" y="379"/>
                    <a:pt x="4158" y="359"/>
                  </a:cubicBezTo>
                  <a:cubicBezTo>
                    <a:pt x="3965" y="249"/>
                    <a:pt x="3756" y="232"/>
                    <a:pt x="3539" y="232"/>
                  </a:cubicBezTo>
                  <a:cubicBezTo>
                    <a:pt x="3442" y="232"/>
                    <a:pt x="3344" y="235"/>
                    <a:pt x="3246" y="235"/>
                  </a:cubicBezTo>
                  <a:cubicBezTo>
                    <a:pt x="3086" y="235"/>
                    <a:pt x="2925" y="226"/>
                    <a:pt x="2766" y="180"/>
                  </a:cubicBezTo>
                  <a:cubicBezTo>
                    <a:pt x="2432" y="96"/>
                    <a:pt x="2092" y="79"/>
                    <a:pt x="1751" y="79"/>
                  </a:cubicBezTo>
                  <a:cubicBezTo>
                    <a:pt x="1519" y="79"/>
                    <a:pt x="1287" y="87"/>
                    <a:pt x="1055" y="87"/>
                  </a:cubicBezTo>
                  <a:cubicBezTo>
                    <a:pt x="734" y="87"/>
                    <a:pt x="414" y="72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055;p9">
              <a:extLst>
                <a:ext uri="{FF2B5EF4-FFF2-40B4-BE49-F238E27FC236}">
                  <a16:creationId xmlns:a16="http://schemas.microsoft.com/office/drawing/2014/main" id="{1D88CC83-9E79-4483-A14C-00F7EE1D818D}"/>
                </a:ext>
              </a:extLst>
            </p:cNvPr>
            <p:cNvSpPr/>
            <p:nvPr/>
          </p:nvSpPr>
          <p:spPr>
            <a:xfrm>
              <a:off x="5699550" y="2752125"/>
              <a:ext cx="81575" cy="8200"/>
            </a:xfrm>
            <a:custGeom>
              <a:avLst/>
              <a:gdLst/>
              <a:ahLst/>
              <a:cxnLst/>
              <a:rect l="l" t="t" r="r" b="b"/>
              <a:pathLst>
                <a:path w="3263" h="328" extrusionOk="0">
                  <a:moveTo>
                    <a:pt x="1366" y="0"/>
                  </a:moveTo>
                  <a:cubicBezTo>
                    <a:pt x="912" y="0"/>
                    <a:pt x="456" y="18"/>
                    <a:pt x="0" y="18"/>
                  </a:cubicBezTo>
                  <a:cubicBezTo>
                    <a:pt x="694" y="197"/>
                    <a:pt x="1396" y="327"/>
                    <a:pt x="2100" y="327"/>
                  </a:cubicBezTo>
                  <a:cubicBezTo>
                    <a:pt x="2487" y="327"/>
                    <a:pt x="2875" y="288"/>
                    <a:pt x="3263" y="197"/>
                  </a:cubicBezTo>
                  <a:cubicBezTo>
                    <a:pt x="2636" y="34"/>
                    <a:pt x="2003" y="0"/>
                    <a:pt x="1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056;p9">
              <a:extLst>
                <a:ext uri="{FF2B5EF4-FFF2-40B4-BE49-F238E27FC236}">
                  <a16:creationId xmlns:a16="http://schemas.microsoft.com/office/drawing/2014/main" id="{DED12374-4E53-4BEC-9906-FF4128E60297}"/>
                </a:ext>
              </a:extLst>
            </p:cNvPr>
            <p:cNvSpPr/>
            <p:nvPr/>
          </p:nvSpPr>
          <p:spPr>
            <a:xfrm>
              <a:off x="6208800" y="2765975"/>
              <a:ext cx="97500" cy="13950"/>
            </a:xfrm>
            <a:custGeom>
              <a:avLst/>
              <a:gdLst/>
              <a:ahLst/>
              <a:cxnLst/>
              <a:rect l="l" t="t" r="r" b="b"/>
              <a:pathLst>
                <a:path w="3900" h="558" extrusionOk="0">
                  <a:moveTo>
                    <a:pt x="80" y="1"/>
                  </a:moveTo>
                  <a:lnTo>
                    <a:pt x="20" y="60"/>
                  </a:lnTo>
                  <a:cubicBezTo>
                    <a:pt x="0" y="200"/>
                    <a:pt x="60" y="299"/>
                    <a:pt x="160" y="339"/>
                  </a:cubicBezTo>
                  <a:cubicBezTo>
                    <a:pt x="505" y="475"/>
                    <a:pt x="866" y="488"/>
                    <a:pt x="1233" y="488"/>
                  </a:cubicBezTo>
                  <a:cubicBezTo>
                    <a:pt x="1322" y="488"/>
                    <a:pt x="1411" y="487"/>
                    <a:pt x="1501" y="487"/>
                  </a:cubicBezTo>
                  <a:cubicBezTo>
                    <a:pt x="1637" y="487"/>
                    <a:pt x="1773" y="489"/>
                    <a:pt x="1910" y="498"/>
                  </a:cubicBezTo>
                  <a:lnTo>
                    <a:pt x="2388" y="498"/>
                  </a:lnTo>
                  <a:cubicBezTo>
                    <a:pt x="2845" y="458"/>
                    <a:pt x="3283" y="558"/>
                    <a:pt x="3661" y="299"/>
                  </a:cubicBezTo>
                  <a:cubicBezTo>
                    <a:pt x="3740" y="259"/>
                    <a:pt x="3840" y="239"/>
                    <a:pt x="3899" y="220"/>
                  </a:cubicBezTo>
                  <a:cubicBezTo>
                    <a:pt x="3561" y="1"/>
                    <a:pt x="3163" y="41"/>
                    <a:pt x="2805" y="21"/>
                  </a:cubicBezTo>
                  <a:cubicBezTo>
                    <a:pt x="1890" y="1"/>
                    <a:pt x="995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057;p9">
              <a:extLst>
                <a:ext uri="{FF2B5EF4-FFF2-40B4-BE49-F238E27FC236}">
                  <a16:creationId xmlns:a16="http://schemas.microsoft.com/office/drawing/2014/main" id="{50468F26-6160-43D5-B363-708400AE674C}"/>
                </a:ext>
              </a:extLst>
            </p:cNvPr>
            <p:cNvSpPr/>
            <p:nvPr/>
          </p:nvSpPr>
          <p:spPr>
            <a:xfrm>
              <a:off x="5574725" y="2510350"/>
              <a:ext cx="6475" cy="85075"/>
            </a:xfrm>
            <a:custGeom>
              <a:avLst/>
              <a:gdLst/>
              <a:ahLst/>
              <a:cxnLst/>
              <a:rect l="l" t="t" r="r" b="b"/>
              <a:pathLst>
                <a:path w="259" h="3403" extrusionOk="0">
                  <a:moveTo>
                    <a:pt x="219" y="1"/>
                  </a:moveTo>
                  <a:cubicBezTo>
                    <a:pt x="0" y="140"/>
                    <a:pt x="60" y="379"/>
                    <a:pt x="60" y="598"/>
                  </a:cubicBezTo>
                  <a:cubicBezTo>
                    <a:pt x="60" y="1214"/>
                    <a:pt x="20" y="1831"/>
                    <a:pt x="20" y="2468"/>
                  </a:cubicBezTo>
                  <a:cubicBezTo>
                    <a:pt x="60" y="2786"/>
                    <a:pt x="60" y="3084"/>
                    <a:pt x="80" y="3403"/>
                  </a:cubicBezTo>
                  <a:lnTo>
                    <a:pt x="259" y="3403"/>
                  </a:lnTo>
                  <a:cubicBezTo>
                    <a:pt x="219" y="2269"/>
                    <a:pt x="219" y="1135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058;p9">
              <a:extLst>
                <a:ext uri="{FF2B5EF4-FFF2-40B4-BE49-F238E27FC236}">
                  <a16:creationId xmlns:a16="http://schemas.microsoft.com/office/drawing/2014/main" id="{EB4E9A2E-6AA5-4F74-9CAC-5F3A027BE20B}"/>
                </a:ext>
              </a:extLst>
            </p:cNvPr>
            <p:cNvSpPr/>
            <p:nvPr/>
          </p:nvSpPr>
          <p:spPr>
            <a:xfrm>
              <a:off x="5578700" y="2667025"/>
              <a:ext cx="15925" cy="56200"/>
            </a:xfrm>
            <a:custGeom>
              <a:avLst/>
              <a:gdLst/>
              <a:ahLst/>
              <a:cxnLst/>
              <a:rect l="l" t="t" r="r" b="b"/>
              <a:pathLst>
                <a:path w="637" h="224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59" y="199"/>
                    <a:pt x="319" y="438"/>
                    <a:pt x="100" y="577"/>
                  </a:cubicBezTo>
                  <a:cubicBezTo>
                    <a:pt x="0" y="1174"/>
                    <a:pt x="239" y="1691"/>
                    <a:pt x="498" y="2248"/>
                  </a:cubicBezTo>
                  <a:lnTo>
                    <a:pt x="498" y="1333"/>
                  </a:lnTo>
                  <a:cubicBezTo>
                    <a:pt x="418" y="895"/>
                    <a:pt x="637" y="39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059;p9">
              <a:extLst>
                <a:ext uri="{FF2B5EF4-FFF2-40B4-BE49-F238E27FC236}">
                  <a16:creationId xmlns:a16="http://schemas.microsoft.com/office/drawing/2014/main" id="{68FE44A7-A294-4C71-8927-FD747F1EADFA}"/>
                </a:ext>
              </a:extLst>
            </p:cNvPr>
            <p:cNvSpPr/>
            <p:nvPr/>
          </p:nvSpPr>
          <p:spPr>
            <a:xfrm>
              <a:off x="6176475" y="2609825"/>
              <a:ext cx="9475" cy="45150"/>
            </a:xfrm>
            <a:custGeom>
              <a:avLst/>
              <a:gdLst/>
              <a:ahLst/>
              <a:cxnLst/>
              <a:rect l="l" t="t" r="r" b="b"/>
              <a:pathLst>
                <a:path w="379" h="1806" extrusionOk="0">
                  <a:moveTo>
                    <a:pt x="20" y="0"/>
                  </a:moveTo>
                  <a:cubicBezTo>
                    <a:pt x="20" y="577"/>
                    <a:pt x="0" y="1134"/>
                    <a:pt x="20" y="1731"/>
                  </a:cubicBezTo>
                  <a:cubicBezTo>
                    <a:pt x="90" y="1781"/>
                    <a:pt x="150" y="1806"/>
                    <a:pt x="207" y="1806"/>
                  </a:cubicBezTo>
                  <a:cubicBezTo>
                    <a:pt x="264" y="1806"/>
                    <a:pt x="319" y="1781"/>
                    <a:pt x="378" y="1731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060;p9">
              <a:extLst>
                <a:ext uri="{FF2B5EF4-FFF2-40B4-BE49-F238E27FC236}">
                  <a16:creationId xmlns:a16="http://schemas.microsoft.com/office/drawing/2014/main" id="{0DE6A732-6DB7-49EE-9C58-85B920E0EFBB}"/>
                </a:ext>
              </a:extLst>
            </p:cNvPr>
            <p:cNvSpPr/>
            <p:nvPr/>
          </p:nvSpPr>
          <p:spPr>
            <a:xfrm>
              <a:off x="6009875" y="2603350"/>
              <a:ext cx="9975" cy="60950"/>
            </a:xfrm>
            <a:custGeom>
              <a:avLst/>
              <a:gdLst/>
              <a:ahLst/>
              <a:cxnLst/>
              <a:rect l="l" t="t" r="r" b="b"/>
              <a:pathLst>
                <a:path w="399" h="2438" extrusionOk="0">
                  <a:moveTo>
                    <a:pt x="276" y="1"/>
                  </a:moveTo>
                  <a:cubicBezTo>
                    <a:pt x="249" y="1"/>
                    <a:pt x="219" y="21"/>
                    <a:pt x="179" y="60"/>
                  </a:cubicBezTo>
                  <a:cubicBezTo>
                    <a:pt x="120" y="816"/>
                    <a:pt x="60" y="1572"/>
                    <a:pt x="0" y="2348"/>
                  </a:cubicBezTo>
                  <a:cubicBezTo>
                    <a:pt x="60" y="2408"/>
                    <a:pt x="115" y="2438"/>
                    <a:pt x="172" y="2438"/>
                  </a:cubicBezTo>
                  <a:cubicBezTo>
                    <a:pt x="229" y="2438"/>
                    <a:pt x="289" y="2408"/>
                    <a:pt x="358" y="2348"/>
                  </a:cubicBezTo>
                  <a:cubicBezTo>
                    <a:pt x="378" y="2090"/>
                    <a:pt x="378" y="1851"/>
                    <a:pt x="398" y="1592"/>
                  </a:cubicBezTo>
                  <a:cubicBezTo>
                    <a:pt x="378" y="1075"/>
                    <a:pt x="378" y="578"/>
                    <a:pt x="358" y="60"/>
                  </a:cubicBezTo>
                  <a:cubicBezTo>
                    <a:pt x="329" y="21"/>
                    <a:pt x="304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061;p9">
              <a:extLst>
                <a:ext uri="{FF2B5EF4-FFF2-40B4-BE49-F238E27FC236}">
                  <a16:creationId xmlns:a16="http://schemas.microsoft.com/office/drawing/2014/main" id="{66C65E96-FCBA-48ED-B7CB-1CDBF2A6F869}"/>
                </a:ext>
              </a:extLst>
            </p:cNvPr>
            <p:cNvSpPr/>
            <p:nvPr/>
          </p:nvSpPr>
          <p:spPr>
            <a:xfrm>
              <a:off x="5586150" y="2739850"/>
              <a:ext cx="66175" cy="9325"/>
            </a:xfrm>
            <a:custGeom>
              <a:avLst/>
              <a:gdLst/>
              <a:ahLst/>
              <a:cxnLst/>
              <a:rect l="l" t="t" r="r" b="b"/>
              <a:pathLst>
                <a:path w="2647" h="373" extrusionOk="0">
                  <a:moveTo>
                    <a:pt x="210" y="0"/>
                  </a:moveTo>
                  <a:cubicBezTo>
                    <a:pt x="127" y="0"/>
                    <a:pt x="60" y="43"/>
                    <a:pt x="1" y="151"/>
                  </a:cubicBezTo>
                  <a:cubicBezTo>
                    <a:pt x="464" y="323"/>
                    <a:pt x="939" y="373"/>
                    <a:pt x="1419" y="373"/>
                  </a:cubicBezTo>
                  <a:cubicBezTo>
                    <a:pt x="1826" y="373"/>
                    <a:pt x="2236" y="337"/>
                    <a:pt x="2647" y="310"/>
                  </a:cubicBezTo>
                  <a:cubicBezTo>
                    <a:pt x="2477" y="151"/>
                    <a:pt x="2288" y="121"/>
                    <a:pt x="2094" y="121"/>
                  </a:cubicBezTo>
                  <a:cubicBezTo>
                    <a:pt x="1978" y="121"/>
                    <a:pt x="1860" y="131"/>
                    <a:pt x="1743" y="131"/>
                  </a:cubicBezTo>
                  <a:cubicBezTo>
                    <a:pt x="1665" y="131"/>
                    <a:pt x="1588" y="127"/>
                    <a:pt x="1513" y="111"/>
                  </a:cubicBezTo>
                  <a:cubicBezTo>
                    <a:pt x="1311" y="111"/>
                    <a:pt x="1109" y="133"/>
                    <a:pt x="911" y="133"/>
                  </a:cubicBezTo>
                  <a:cubicBezTo>
                    <a:pt x="737" y="133"/>
                    <a:pt x="566" y="116"/>
                    <a:pt x="399" y="51"/>
                  </a:cubicBezTo>
                  <a:cubicBezTo>
                    <a:pt x="327" y="19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062;p9">
              <a:extLst>
                <a:ext uri="{FF2B5EF4-FFF2-40B4-BE49-F238E27FC236}">
                  <a16:creationId xmlns:a16="http://schemas.microsoft.com/office/drawing/2014/main" id="{5E9FE456-BB44-4DF8-A13E-AE738CD66623}"/>
                </a:ext>
              </a:extLst>
            </p:cNvPr>
            <p:cNvSpPr/>
            <p:nvPr/>
          </p:nvSpPr>
          <p:spPr>
            <a:xfrm>
              <a:off x="6008875" y="2662050"/>
              <a:ext cx="9975" cy="47750"/>
            </a:xfrm>
            <a:custGeom>
              <a:avLst/>
              <a:gdLst/>
              <a:ahLst/>
              <a:cxnLst/>
              <a:rect l="l" t="t" r="r" b="b"/>
              <a:pathLst>
                <a:path w="399" h="1910" extrusionOk="0">
                  <a:moveTo>
                    <a:pt x="40" y="0"/>
                  </a:moveTo>
                  <a:cubicBezTo>
                    <a:pt x="20" y="637"/>
                    <a:pt x="1" y="1273"/>
                    <a:pt x="199" y="1910"/>
                  </a:cubicBezTo>
                  <a:cubicBezTo>
                    <a:pt x="239" y="1273"/>
                    <a:pt x="319" y="637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063;p9">
              <a:extLst>
                <a:ext uri="{FF2B5EF4-FFF2-40B4-BE49-F238E27FC236}">
                  <a16:creationId xmlns:a16="http://schemas.microsoft.com/office/drawing/2014/main" id="{CEA17685-C480-42F5-9036-860DD48073D4}"/>
                </a:ext>
              </a:extLst>
            </p:cNvPr>
            <p:cNvSpPr/>
            <p:nvPr/>
          </p:nvSpPr>
          <p:spPr>
            <a:xfrm>
              <a:off x="6173975" y="2652600"/>
              <a:ext cx="14450" cy="44275"/>
            </a:xfrm>
            <a:custGeom>
              <a:avLst/>
              <a:gdLst/>
              <a:ahLst/>
              <a:cxnLst/>
              <a:rect l="l" t="t" r="r" b="b"/>
              <a:pathLst>
                <a:path w="578" h="1771" extrusionOk="0">
                  <a:moveTo>
                    <a:pt x="100" y="0"/>
                  </a:moveTo>
                  <a:cubicBezTo>
                    <a:pt x="120" y="597"/>
                    <a:pt x="1" y="1194"/>
                    <a:pt x="299" y="1771"/>
                  </a:cubicBezTo>
                  <a:cubicBezTo>
                    <a:pt x="160" y="1154"/>
                    <a:pt x="578" y="597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064;p9">
              <a:extLst>
                <a:ext uri="{FF2B5EF4-FFF2-40B4-BE49-F238E27FC236}">
                  <a16:creationId xmlns:a16="http://schemas.microsoft.com/office/drawing/2014/main" id="{61678E74-EB83-4140-A340-8D0FA86E923B}"/>
                </a:ext>
              </a:extLst>
            </p:cNvPr>
            <p:cNvSpPr/>
            <p:nvPr/>
          </p:nvSpPr>
          <p:spPr>
            <a:xfrm>
              <a:off x="6012850" y="2510350"/>
              <a:ext cx="7500" cy="57850"/>
            </a:xfrm>
            <a:custGeom>
              <a:avLst/>
              <a:gdLst/>
              <a:ahLst/>
              <a:cxnLst/>
              <a:rect l="l" t="t" r="r" b="b"/>
              <a:pathLst>
                <a:path w="300" h="2314" extrusionOk="0">
                  <a:moveTo>
                    <a:pt x="1" y="1"/>
                  </a:moveTo>
                  <a:cubicBezTo>
                    <a:pt x="40" y="777"/>
                    <a:pt x="60" y="1513"/>
                    <a:pt x="80" y="2269"/>
                  </a:cubicBezTo>
                  <a:cubicBezTo>
                    <a:pt x="110" y="2298"/>
                    <a:pt x="135" y="2313"/>
                    <a:pt x="160" y="2313"/>
                  </a:cubicBezTo>
                  <a:cubicBezTo>
                    <a:pt x="185" y="2313"/>
                    <a:pt x="210" y="2298"/>
                    <a:pt x="239" y="2269"/>
                  </a:cubicBezTo>
                  <a:cubicBezTo>
                    <a:pt x="259" y="1513"/>
                    <a:pt x="279" y="73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065;p9">
              <a:extLst>
                <a:ext uri="{FF2B5EF4-FFF2-40B4-BE49-F238E27FC236}">
                  <a16:creationId xmlns:a16="http://schemas.microsoft.com/office/drawing/2014/main" id="{1D39C080-6A44-4C53-913D-85A52E4985A5}"/>
                </a:ext>
              </a:extLst>
            </p:cNvPr>
            <p:cNvSpPr/>
            <p:nvPr/>
          </p:nvSpPr>
          <p:spPr>
            <a:xfrm>
              <a:off x="5713975" y="2518325"/>
              <a:ext cx="11950" cy="43775"/>
            </a:xfrm>
            <a:custGeom>
              <a:avLst/>
              <a:gdLst/>
              <a:ahLst/>
              <a:cxnLst/>
              <a:rect l="l" t="t" r="r" b="b"/>
              <a:pathLst>
                <a:path w="478" h="1751" extrusionOk="0">
                  <a:moveTo>
                    <a:pt x="0" y="0"/>
                  </a:moveTo>
                  <a:cubicBezTo>
                    <a:pt x="159" y="577"/>
                    <a:pt x="159" y="1174"/>
                    <a:pt x="199" y="1751"/>
                  </a:cubicBezTo>
                  <a:cubicBezTo>
                    <a:pt x="378" y="1651"/>
                    <a:pt x="378" y="1472"/>
                    <a:pt x="398" y="1313"/>
                  </a:cubicBezTo>
                  <a:cubicBezTo>
                    <a:pt x="378" y="875"/>
                    <a:pt x="478" y="37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066;p9">
              <a:extLst>
                <a:ext uri="{FF2B5EF4-FFF2-40B4-BE49-F238E27FC236}">
                  <a16:creationId xmlns:a16="http://schemas.microsoft.com/office/drawing/2014/main" id="{AFB360D9-89C1-4F82-B6CB-3FD783CCDC59}"/>
                </a:ext>
              </a:extLst>
            </p:cNvPr>
            <p:cNvSpPr/>
            <p:nvPr/>
          </p:nvSpPr>
          <p:spPr>
            <a:xfrm>
              <a:off x="6028775" y="2441275"/>
              <a:ext cx="47750" cy="8000"/>
            </a:xfrm>
            <a:custGeom>
              <a:avLst/>
              <a:gdLst/>
              <a:ahLst/>
              <a:cxnLst/>
              <a:rect l="l" t="t" r="r" b="b"/>
              <a:pathLst>
                <a:path w="1910" h="320" extrusionOk="0">
                  <a:moveTo>
                    <a:pt x="808" y="0"/>
                  </a:moveTo>
                  <a:cubicBezTo>
                    <a:pt x="539" y="0"/>
                    <a:pt x="271" y="71"/>
                    <a:pt x="0" y="257"/>
                  </a:cubicBezTo>
                  <a:cubicBezTo>
                    <a:pt x="297" y="304"/>
                    <a:pt x="589" y="320"/>
                    <a:pt x="882" y="320"/>
                  </a:cubicBezTo>
                  <a:cubicBezTo>
                    <a:pt x="1220" y="320"/>
                    <a:pt x="1559" y="299"/>
                    <a:pt x="1910" y="277"/>
                  </a:cubicBezTo>
                  <a:cubicBezTo>
                    <a:pt x="1533" y="129"/>
                    <a:pt x="1169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067;p9">
              <a:extLst>
                <a:ext uri="{FF2B5EF4-FFF2-40B4-BE49-F238E27FC236}">
                  <a16:creationId xmlns:a16="http://schemas.microsoft.com/office/drawing/2014/main" id="{0EE72728-FAF1-442B-98B7-3BAD080BB4B5}"/>
                </a:ext>
              </a:extLst>
            </p:cNvPr>
            <p:cNvSpPr/>
            <p:nvPr/>
          </p:nvSpPr>
          <p:spPr>
            <a:xfrm>
              <a:off x="6031250" y="2525775"/>
              <a:ext cx="15950" cy="27375"/>
            </a:xfrm>
            <a:custGeom>
              <a:avLst/>
              <a:gdLst/>
              <a:ahLst/>
              <a:cxnLst/>
              <a:rect l="l" t="t" r="r" b="b"/>
              <a:pathLst>
                <a:path w="638" h="1095" extrusionOk="0">
                  <a:moveTo>
                    <a:pt x="200" y="1"/>
                  </a:moveTo>
                  <a:cubicBezTo>
                    <a:pt x="60" y="398"/>
                    <a:pt x="1" y="756"/>
                    <a:pt x="259" y="1095"/>
                  </a:cubicBezTo>
                  <a:cubicBezTo>
                    <a:pt x="418" y="1015"/>
                    <a:pt x="319" y="796"/>
                    <a:pt x="458" y="697"/>
                  </a:cubicBezTo>
                  <a:cubicBezTo>
                    <a:pt x="418" y="478"/>
                    <a:pt x="637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068;p9">
              <a:extLst>
                <a:ext uri="{FF2B5EF4-FFF2-40B4-BE49-F238E27FC236}">
                  <a16:creationId xmlns:a16="http://schemas.microsoft.com/office/drawing/2014/main" id="{ADB473D7-1ED1-4C92-BC73-12433C640C00}"/>
                </a:ext>
              </a:extLst>
            </p:cNvPr>
            <p:cNvSpPr/>
            <p:nvPr/>
          </p:nvSpPr>
          <p:spPr>
            <a:xfrm>
              <a:off x="5718450" y="2662050"/>
              <a:ext cx="5000" cy="37325"/>
            </a:xfrm>
            <a:custGeom>
              <a:avLst/>
              <a:gdLst/>
              <a:ahLst/>
              <a:cxnLst/>
              <a:rect l="l" t="t" r="r" b="b"/>
              <a:pathLst>
                <a:path w="200" h="1493" extrusionOk="0">
                  <a:moveTo>
                    <a:pt x="199" y="0"/>
                  </a:moveTo>
                  <a:cubicBezTo>
                    <a:pt x="120" y="20"/>
                    <a:pt x="60" y="20"/>
                    <a:pt x="0" y="20"/>
                  </a:cubicBezTo>
                  <a:lnTo>
                    <a:pt x="0" y="1492"/>
                  </a:lnTo>
                  <a:lnTo>
                    <a:pt x="199" y="149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069;p9">
              <a:extLst>
                <a:ext uri="{FF2B5EF4-FFF2-40B4-BE49-F238E27FC236}">
                  <a16:creationId xmlns:a16="http://schemas.microsoft.com/office/drawing/2014/main" id="{5C3E61EA-D1E1-4873-9BC9-F9865B2B067D}"/>
                </a:ext>
              </a:extLst>
            </p:cNvPr>
            <p:cNvSpPr/>
            <p:nvPr/>
          </p:nvSpPr>
          <p:spPr>
            <a:xfrm>
              <a:off x="6308250" y="2457000"/>
              <a:ext cx="44300" cy="5075"/>
            </a:xfrm>
            <a:custGeom>
              <a:avLst/>
              <a:gdLst/>
              <a:ahLst/>
              <a:cxnLst/>
              <a:rect l="l" t="t" r="r" b="b"/>
              <a:pathLst>
                <a:path w="1772" h="203" extrusionOk="0">
                  <a:moveTo>
                    <a:pt x="953" y="1"/>
                  </a:moveTo>
                  <a:cubicBezTo>
                    <a:pt x="638" y="1"/>
                    <a:pt x="319" y="46"/>
                    <a:pt x="1" y="46"/>
                  </a:cubicBezTo>
                  <a:cubicBezTo>
                    <a:pt x="311" y="170"/>
                    <a:pt x="621" y="203"/>
                    <a:pt x="929" y="203"/>
                  </a:cubicBezTo>
                  <a:cubicBezTo>
                    <a:pt x="1213" y="203"/>
                    <a:pt x="1494" y="175"/>
                    <a:pt x="1771" y="165"/>
                  </a:cubicBezTo>
                  <a:cubicBezTo>
                    <a:pt x="1502" y="36"/>
                    <a:pt x="1229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070;p9">
              <a:extLst>
                <a:ext uri="{FF2B5EF4-FFF2-40B4-BE49-F238E27FC236}">
                  <a16:creationId xmlns:a16="http://schemas.microsoft.com/office/drawing/2014/main" id="{D32136C5-2988-41A8-973C-5993A639D298}"/>
                </a:ext>
              </a:extLst>
            </p:cNvPr>
            <p:cNvSpPr/>
            <p:nvPr/>
          </p:nvSpPr>
          <p:spPr>
            <a:xfrm>
              <a:off x="6036725" y="2543675"/>
              <a:ext cx="6000" cy="38325"/>
            </a:xfrm>
            <a:custGeom>
              <a:avLst/>
              <a:gdLst/>
              <a:ahLst/>
              <a:cxnLst/>
              <a:rect l="l" t="t" r="r" b="b"/>
              <a:pathLst>
                <a:path w="240" h="1533" extrusionOk="0">
                  <a:moveTo>
                    <a:pt x="239" y="1"/>
                  </a:moveTo>
                  <a:cubicBezTo>
                    <a:pt x="100" y="80"/>
                    <a:pt x="80" y="220"/>
                    <a:pt x="40" y="379"/>
                  </a:cubicBezTo>
                  <a:lnTo>
                    <a:pt x="40" y="558"/>
                  </a:lnTo>
                  <a:cubicBezTo>
                    <a:pt x="1" y="597"/>
                    <a:pt x="1" y="677"/>
                    <a:pt x="40" y="757"/>
                  </a:cubicBezTo>
                  <a:lnTo>
                    <a:pt x="40" y="936"/>
                  </a:lnTo>
                  <a:cubicBezTo>
                    <a:pt x="80" y="1154"/>
                    <a:pt x="1" y="1393"/>
                    <a:pt x="239" y="153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071;p9">
              <a:extLst>
                <a:ext uri="{FF2B5EF4-FFF2-40B4-BE49-F238E27FC236}">
                  <a16:creationId xmlns:a16="http://schemas.microsoft.com/office/drawing/2014/main" id="{224C0626-A961-4C74-B42B-62F36E491D44}"/>
                </a:ext>
              </a:extLst>
            </p:cNvPr>
            <p:cNvSpPr/>
            <p:nvPr/>
          </p:nvSpPr>
          <p:spPr>
            <a:xfrm>
              <a:off x="6012350" y="2567050"/>
              <a:ext cx="8975" cy="3782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00" y="1"/>
                  </a:moveTo>
                  <a:cubicBezTo>
                    <a:pt x="1" y="498"/>
                    <a:pt x="80" y="1015"/>
                    <a:pt x="100" y="1512"/>
                  </a:cubicBezTo>
                  <a:lnTo>
                    <a:pt x="259" y="1512"/>
                  </a:lnTo>
                  <a:cubicBezTo>
                    <a:pt x="279" y="995"/>
                    <a:pt x="359" y="498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072;p9">
              <a:extLst>
                <a:ext uri="{FF2B5EF4-FFF2-40B4-BE49-F238E27FC236}">
                  <a16:creationId xmlns:a16="http://schemas.microsoft.com/office/drawing/2014/main" id="{E08476EB-E155-47A2-940C-0F6C8C934FFD}"/>
                </a:ext>
              </a:extLst>
            </p:cNvPr>
            <p:cNvSpPr/>
            <p:nvPr/>
          </p:nvSpPr>
          <p:spPr>
            <a:xfrm>
              <a:off x="6178450" y="2521600"/>
              <a:ext cx="8000" cy="30550"/>
            </a:xfrm>
            <a:custGeom>
              <a:avLst/>
              <a:gdLst/>
              <a:ahLst/>
              <a:cxnLst/>
              <a:rect l="l" t="t" r="r" b="b"/>
              <a:pathLst>
                <a:path w="320" h="1222" extrusionOk="0">
                  <a:moveTo>
                    <a:pt x="193" y="1"/>
                  </a:moveTo>
                  <a:cubicBezTo>
                    <a:pt x="167" y="1"/>
                    <a:pt x="138" y="21"/>
                    <a:pt x="100" y="68"/>
                  </a:cubicBezTo>
                  <a:cubicBezTo>
                    <a:pt x="81" y="148"/>
                    <a:pt x="81" y="187"/>
                    <a:pt x="81" y="247"/>
                  </a:cubicBezTo>
                  <a:cubicBezTo>
                    <a:pt x="1" y="386"/>
                    <a:pt x="1" y="546"/>
                    <a:pt x="81" y="685"/>
                  </a:cubicBezTo>
                  <a:lnTo>
                    <a:pt x="81" y="844"/>
                  </a:lnTo>
                  <a:cubicBezTo>
                    <a:pt x="120" y="963"/>
                    <a:pt x="120" y="1142"/>
                    <a:pt x="279" y="1222"/>
                  </a:cubicBezTo>
                  <a:cubicBezTo>
                    <a:pt x="299" y="844"/>
                    <a:pt x="319" y="466"/>
                    <a:pt x="319" y="48"/>
                  </a:cubicBezTo>
                  <a:lnTo>
                    <a:pt x="319" y="48"/>
                  </a:lnTo>
                  <a:lnTo>
                    <a:pt x="279" y="68"/>
                  </a:lnTo>
                  <a:cubicBezTo>
                    <a:pt x="248" y="26"/>
                    <a:pt x="222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073;p9">
              <a:extLst>
                <a:ext uri="{FF2B5EF4-FFF2-40B4-BE49-F238E27FC236}">
                  <a16:creationId xmlns:a16="http://schemas.microsoft.com/office/drawing/2014/main" id="{BA428754-CA69-41AB-B42F-002A481275F6}"/>
                </a:ext>
              </a:extLst>
            </p:cNvPr>
            <p:cNvSpPr/>
            <p:nvPr/>
          </p:nvSpPr>
          <p:spPr>
            <a:xfrm>
              <a:off x="6004400" y="2761500"/>
              <a:ext cx="29875" cy="11300"/>
            </a:xfrm>
            <a:custGeom>
              <a:avLst/>
              <a:gdLst/>
              <a:ahLst/>
              <a:cxnLst/>
              <a:rect l="l" t="t" r="r" b="b"/>
              <a:pathLst>
                <a:path w="1195" h="452" extrusionOk="0">
                  <a:moveTo>
                    <a:pt x="916" y="1"/>
                  </a:moveTo>
                  <a:cubicBezTo>
                    <a:pt x="776" y="1"/>
                    <a:pt x="617" y="1"/>
                    <a:pt x="478" y="21"/>
                  </a:cubicBezTo>
                  <a:cubicBezTo>
                    <a:pt x="319" y="40"/>
                    <a:pt x="140" y="80"/>
                    <a:pt x="1" y="100"/>
                  </a:cubicBezTo>
                  <a:cubicBezTo>
                    <a:pt x="126" y="372"/>
                    <a:pt x="306" y="451"/>
                    <a:pt x="506" y="451"/>
                  </a:cubicBezTo>
                  <a:cubicBezTo>
                    <a:pt x="688" y="451"/>
                    <a:pt x="886" y="386"/>
                    <a:pt x="1075" y="339"/>
                  </a:cubicBezTo>
                  <a:cubicBezTo>
                    <a:pt x="1174" y="279"/>
                    <a:pt x="1194" y="200"/>
                    <a:pt x="1174" y="80"/>
                  </a:cubicBezTo>
                  <a:cubicBezTo>
                    <a:pt x="1095" y="40"/>
                    <a:pt x="995" y="21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074;p9">
              <a:extLst>
                <a:ext uri="{FF2B5EF4-FFF2-40B4-BE49-F238E27FC236}">
                  <a16:creationId xmlns:a16="http://schemas.microsoft.com/office/drawing/2014/main" id="{4F6D649F-2D5D-4FBE-A204-0D0AEEE67972}"/>
                </a:ext>
              </a:extLst>
            </p:cNvPr>
            <p:cNvSpPr/>
            <p:nvPr/>
          </p:nvSpPr>
          <p:spPr>
            <a:xfrm>
              <a:off x="5676175" y="2433275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373" y="1"/>
                  </a:moveTo>
                  <a:cubicBezTo>
                    <a:pt x="244" y="1"/>
                    <a:pt x="120" y="60"/>
                    <a:pt x="0" y="180"/>
                  </a:cubicBezTo>
                  <a:lnTo>
                    <a:pt x="776" y="180"/>
                  </a:lnTo>
                  <a:cubicBezTo>
                    <a:pt x="637" y="60"/>
                    <a:pt x="503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075;p9">
              <a:extLst>
                <a:ext uri="{FF2B5EF4-FFF2-40B4-BE49-F238E27FC236}">
                  <a16:creationId xmlns:a16="http://schemas.microsoft.com/office/drawing/2014/main" id="{53849286-2F95-424A-975F-D0FC68E222AF}"/>
                </a:ext>
              </a:extLst>
            </p:cNvPr>
            <p:cNvSpPr/>
            <p:nvPr/>
          </p:nvSpPr>
          <p:spPr>
            <a:xfrm>
              <a:off x="6081000" y="2443025"/>
              <a:ext cx="18900" cy="6600"/>
            </a:xfrm>
            <a:custGeom>
              <a:avLst/>
              <a:gdLst/>
              <a:ahLst/>
              <a:cxnLst/>
              <a:rect l="l" t="t" r="r" b="b"/>
              <a:pathLst>
                <a:path w="756" h="264" extrusionOk="0">
                  <a:moveTo>
                    <a:pt x="371" y="1"/>
                  </a:moveTo>
                  <a:cubicBezTo>
                    <a:pt x="244" y="1"/>
                    <a:pt x="117" y="70"/>
                    <a:pt x="0" y="207"/>
                  </a:cubicBezTo>
                  <a:cubicBezTo>
                    <a:pt x="110" y="250"/>
                    <a:pt x="220" y="263"/>
                    <a:pt x="329" y="263"/>
                  </a:cubicBezTo>
                  <a:cubicBezTo>
                    <a:pt x="475" y="263"/>
                    <a:pt x="619" y="239"/>
                    <a:pt x="756" y="227"/>
                  </a:cubicBezTo>
                  <a:cubicBezTo>
                    <a:pt x="635" y="75"/>
                    <a:pt x="50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076;p9">
              <a:extLst>
                <a:ext uri="{FF2B5EF4-FFF2-40B4-BE49-F238E27FC236}">
                  <a16:creationId xmlns:a16="http://schemas.microsoft.com/office/drawing/2014/main" id="{8963E81F-263C-436E-8A61-AA6E12ED0F7C}"/>
                </a:ext>
              </a:extLst>
            </p:cNvPr>
            <p:cNvSpPr/>
            <p:nvPr/>
          </p:nvSpPr>
          <p:spPr>
            <a:xfrm>
              <a:off x="6036725" y="25859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39" y="1"/>
                  </a:moveTo>
                  <a:cubicBezTo>
                    <a:pt x="1" y="180"/>
                    <a:pt x="20" y="359"/>
                    <a:pt x="239" y="55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077;p9">
              <a:extLst>
                <a:ext uri="{FF2B5EF4-FFF2-40B4-BE49-F238E27FC236}">
                  <a16:creationId xmlns:a16="http://schemas.microsoft.com/office/drawing/2014/main" id="{3133A9DB-65CF-43E3-9EEE-B0CFD0886EDD}"/>
                </a:ext>
              </a:extLst>
            </p:cNvPr>
            <p:cNvSpPr/>
            <p:nvPr/>
          </p:nvSpPr>
          <p:spPr>
            <a:xfrm>
              <a:off x="5719450" y="2567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078;p9">
              <a:extLst>
                <a:ext uri="{FF2B5EF4-FFF2-40B4-BE49-F238E27FC236}">
                  <a16:creationId xmlns:a16="http://schemas.microsoft.com/office/drawing/2014/main" id="{99D53D0D-5D1E-4201-AB58-E3712E5F8C42}"/>
                </a:ext>
              </a:extLst>
            </p:cNvPr>
            <p:cNvSpPr/>
            <p:nvPr/>
          </p:nvSpPr>
          <p:spPr>
            <a:xfrm>
              <a:off x="6180950" y="25148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" y="352"/>
                    <a:pt x="31" y="350"/>
                    <a:pt x="51" y="350"/>
                  </a:cubicBezTo>
                  <a:cubicBezTo>
                    <a:pt x="91" y="350"/>
                    <a:pt x="140" y="359"/>
                    <a:pt x="179" y="359"/>
                  </a:cubicBezTo>
                  <a:cubicBezTo>
                    <a:pt x="199" y="220"/>
                    <a:pt x="179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079;p9">
              <a:extLst>
                <a:ext uri="{FF2B5EF4-FFF2-40B4-BE49-F238E27FC236}">
                  <a16:creationId xmlns:a16="http://schemas.microsoft.com/office/drawing/2014/main" id="{5C49DCDE-81F6-4E88-B8E6-4461F73D6089}"/>
                </a:ext>
              </a:extLst>
            </p:cNvPr>
            <p:cNvSpPr/>
            <p:nvPr/>
          </p:nvSpPr>
          <p:spPr>
            <a:xfrm>
              <a:off x="6176475" y="2527775"/>
              <a:ext cx="4000" cy="10950"/>
            </a:xfrm>
            <a:custGeom>
              <a:avLst/>
              <a:gdLst/>
              <a:ahLst/>
              <a:cxnLst/>
              <a:rect l="l" t="t" r="r" b="b"/>
              <a:pathLst>
                <a:path w="160" h="438" extrusionOk="0">
                  <a:moveTo>
                    <a:pt x="160" y="0"/>
                  </a:moveTo>
                  <a:cubicBezTo>
                    <a:pt x="20" y="139"/>
                    <a:pt x="0" y="299"/>
                    <a:pt x="160" y="43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080;p9">
              <a:extLst>
                <a:ext uri="{FF2B5EF4-FFF2-40B4-BE49-F238E27FC236}">
                  <a16:creationId xmlns:a16="http://schemas.microsoft.com/office/drawing/2014/main" id="{B16552BB-6BF3-426D-8E6C-AD920F880D17}"/>
                </a:ext>
              </a:extLst>
            </p:cNvPr>
            <p:cNvSpPr/>
            <p:nvPr/>
          </p:nvSpPr>
          <p:spPr>
            <a:xfrm>
              <a:off x="5863175" y="2679950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60" y="0"/>
                  </a:moveTo>
                  <a:lnTo>
                    <a:pt x="0" y="60"/>
                  </a:lnTo>
                  <a:lnTo>
                    <a:pt x="80" y="120"/>
                  </a:lnTo>
                  <a:cubicBezTo>
                    <a:pt x="80" y="100"/>
                    <a:pt x="99" y="80"/>
                    <a:pt x="99" y="60"/>
                  </a:cubicBezTo>
                  <a:cubicBezTo>
                    <a:pt x="80" y="20"/>
                    <a:pt x="8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081;p9">
              <a:extLst>
                <a:ext uri="{FF2B5EF4-FFF2-40B4-BE49-F238E27FC236}">
                  <a16:creationId xmlns:a16="http://schemas.microsoft.com/office/drawing/2014/main" id="{04420D88-7983-4F7B-8562-ED1DB59D08CA}"/>
                </a:ext>
              </a:extLst>
            </p:cNvPr>
            <p:cNvSpPr/>
            <p:nvPr/>
          </p:nvSpPr>
          <p:spPr>
            <a:xfrm>
              <a:off x="6381875" y="24586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9" y="0"/>
                  </a:moveTo>
                  <a:cubicBezTo>
                    <a:pt x="119" y="0"/>
                    <a:pt x="60" y="40"/>
                    <a:pt x="0" y="119"/>
                  </a:cubicBezTo>
                  <a:cubicBezTo>
                    <a:pt x="60" y="109"/>
                    <a:pt x="119" y="104"/>
                    <a:pt x="179" y="104"/>
                  </a:cubicBezTo>
                  <a:cubicBezTo>
                    <a:pt x="239" y="104"/>
                    <a:pt x="298" y="109"/>
                    <a:pt x="358" y="119"/>
                  </a:cubicBezTo>
                  <a:cubicBezTo>
                    <a:pt x="298" y="4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082;p9">
              <a:extLst>
                <a:ext uri="{FF2B5EF4-FFF2-40B4-BE49-F238E27FC236}">
                  <a16:creationId xmlns:a16="http://schemas.microsoft.com/office/drawing/2014/main" id="{4AF76EB8-0D2E-48B4-A835-BDD7B69E0568}"/>
                </a:ext>
              </a:extLst>
            </p:cNvPr>
            <p:cNvSpPr/>
            <p:nvPr/>
          </p:nvSpPr>
          <p:spPr>
            <a:xfrm>
              <a:off x="6036225" y="2557100"/>
              <a:ext cx="1525" cy="5000"/>
            </a:xfrm>
            <a:custGeom>
              <a:avLst/>
              <a:gdLst/>
              <a:ahLst/>
              <a:cxnLst/>
              <a:rect l="l" t="t" r="r" b="b"/>
              <a:pathLst>
                <a:path w="61" h="200" extrusionOk="0">
                  <a:moveTo>
                    <a:pt x="60" y="1"/>
                  </a:moveTo>
                  <a:cubicBezTo>
                    <a:pt x="40" y="21"/>
                    <a:pt x="1" y="41"/>
                    <a:pt x="1" y="41"/>
                  </a:cubicBezTo>
                  <a:lnTo>
                    <a:pt x="60" y="20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083;p9">
              <a:extLst>
                <a:ext uri="{FF2B5EF4-FFF2-40B4-BE49-F238E27FC236}">
                  <a16:creationId xmlns:a16="http://schemas.microsoft.com/office/drawing/2014/main" id="{573D6966-3893-4D81-B573-563E1AF51E32}"/>
                </a:ext>
              </a:extLst>
            </p:cNvPr>
            <p:cNvSpPr/>
            <p:nvPr/>
          </p:nvSpPr>
          <p:spPr>
            <a:xfrm>
              <a:off x="6247600" y="2505375"/>
              <a:ext cx="5475" cy="2275"/>
            </a:xfrm>
            <a:custGeom>
              <a:avLst/>
              <a:gdLst/>
              <a:ahLst/>
              <a:cxnLst/>
              <a:rect l="l" t="t" r="r" b="b"/>
              <a:pathLst>
                <a:path w="219" h="91" extrusionOk="0">
                  <a:moveTo>
                    <a:pt x="0" y="1"/>
                  </a:moveTo>
                  <a:cubicBezTo>
                    <a:pt x="30" y="61"/>
                    <a:pt x="65" y="90"/>
                    <a:pt x="102" y="90"/>
                  </a:cubicBezTo>
                  <a:cubicBezTo>
                    <a:pt x="139" y="90"/>
                    <a:pt x="17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084;p9">
              <a:extLst>
                <a:ext uri="{FF2B5EF4-FFF2-40B4-BE49-F238E27FC236}">
                  <a16:creationId xmlns:a16="http://schemas.microsoft.com/office/drawing/2014/main" id="{E1838E5E-4B3F-4DA2-B34E-094FE23F2D97}"/>
                </a:ext>
              </a:extLst>
            </p:cNvPr>
            <p:cNvSpPr/>
            <p:nvPr/>
          </p:nvSpPr>
          <p:spPr>
            <a:xfrm>
              <a:off x="6066575" y="25060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192" y="0"/>
                  </a:moveTo>
                  <a:cubicBezTo>
                    <a:pt x="126" y="0"/>
                    <a:pt x="63" y="50"/>
                    <a:pt x="0" y="155"/>
                  </a:cubicBezTo>
                  <a:cubicBezTo>
                    <a:pt x="119" y="155"/>
                    <a:pt x="239" y="115"/>
                    <a:pt x="378" y="115"/>
                  </a:cubicBezTo>
                  <a:cubicBezTo>
                    <a:pt x="312" y="40"/>
                    <a:pt x="251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085;p9">
              <a:extLst>
                <a:ext uri="{FF2B5EF4-FFF2-40B4-BE49-F238E27FC236}">
                  <a16:creationId xmlns:a16="http://schemas.microsoft.com/office/drawing/2014/main" id="{6E9F7037-6F81-4B68-A759-6208F6D739E3}"/>
                </a:ext>
              </a:extLst>
            </p:cNvPr>
            <p:cNvSpPr/>
            <p:nvPr/>
          </p:nvSpPr>
          <p:spPr>
            <a:xfrm>
              <a:off x="5841275" y="2500900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160" y="1"/>
                  </a:moveTo>
                  <a:cubicBezTo>
                    <a:pt x="100" y="1"/>
                    <a:pt x="60" y="61"/>
                    <a:pt x="1" y="80"/>
                  </a:cubicBezTo>
                  <a:lnTo>
                    <a:pt x="160" y="160"/>
                  </a:lnTo>
                  <a:lnTo>
                    <a:pt x="299" y="80"/>
                  </a:lnTo>
                  <a:cubicBezTo>
                    <a:pt x="259" y="61"/>
                    <a:pt x="200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086;p9">
              <a:extLst>
                <a:ext uri="{FF2B5EF4-FFF2-40B4-BE49-F238E27FC236}">
                  <a16:creationId xmlns:a16="http://schemas.microsoft.com/office/drawing/2014/main" id="{380F26FA-7775-45D9-A615-CD072BC33094}"/>
                </a:ext>
              </a:extLst>
            </p:cNvPr>
            <p:cNvSpPr/>
            <p:nvPr/>
          </p:nvSpPr>
          <p:spPr>
            <a:xfrm>
              <a:off x="5962000" y="2504750"/>
              <a:ext cx="10600" cy="4700"/>
            </a:xfrm>
            <a:custGeom>
              <a:avLst/>
              <a:gdLst/>
              <a:ahLst/>
              <a:cxnLst/>
              <a:rect l="l" t="t" r="r" b="b"/>
              <a:pathLst>
                <a:path w="424" h="188" extrusionOk="0">
                  <a:moveTo>
                    <a:pt x="152" y="1"/>
                  </a:moveTo>
                  <a:cubicBezTo>
                    <a:pt x="72" y="1"/>
                    <a:pt x="0" y="17"/>
                    <a:pt x="26" y="106"/>
                  </a:cubicBezTo>
                  <a:cubicBezTo>
                    <a:pt x="54" y="163"/>
                    <a:pt x="114" y="188"/>
                    <a:pt x="185" y="188"/>
                  </a:cubicBezTo>
                  <a:cubicBezTo>
                    <a:pt x="262" y="188"/>
                    <a:pt x="351" y="158"/>
                    <a:pt x="423" y="106"/>
                  </a:cubicBezTo>
                  <a:cubicBezTo>
                    <a:pt x="344" y="66"/>
                    <a:pt x="304" y="26"/>
                    <a:pt x="284" y="6"/>
                  </a:cubicBezTo>
                  <a:cubicBezTo>
                    <a:pt x="248" y="6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087;p9">
              <a:extLst>
                <a:ext uri="{FF2B5EF4-FFF2-40B4-BE49-F238E27FC236}">
                  <a16:creationId xmlns:a16="http://schemas.microsoft.com/office/drawing/2014/main" id="{D9CFD0A7-58A1-4CF4-B698-28B0B32BFBAB}"/>
                </a:ext>
              </a:extLst>
            </p:cNvPr>
            <p:cNvSpPr/>
            <p:nvPr/>
          </p:nvSpPr>
          <p:spPr>
            <a:xfrm>
              <a:off x="5184325" y="2909175"/>
              <a:ext cx="82575" cy="41400"/>
            </a:xfrm>
            <a:custGeom>
              <a:avLst/>
              <a:gdLst/>
              <a:ahLst/>
              <a:cxnLst/>
              <a:rect l="l" t="t" r="r" b="b"/>
              <a:pathLst>
                <a:path w="3303" h="1656" extrusionOk="0">
                  <a:moveTo>
                    <a:pt x="1675" y="1"/>
                  </a:moveTo>
                  <a:cubicBezTo>
                    <a:pt x="1647" y="1"/>
                    <a:pt x="1615" y="16"/>
                    <a:pt x="1572" y="42"/>
                  </a:cubicBezTo>
                  <a:cubicBezTo>
                    <a:pt x="1174" y="499"/>
                    <a:pt x="438" y="161"/>
                    <a:pt x="0" y="678"/>
                  </a:cubicBezTo>
                  <a:cubicBezTo>
                    <a:pt x="637" y="996"/>
                    <a:pt x="1234" y="1275"/>
                    <a:pt x="1890" y="1374"/>
                  </a:cubicBezTo>
                  <a:cubicBezTo>
                    <a:pt x="2010" y="1474"/>
                    <a:pt x="2169" y="1454"/>
                    <a:pt x="2288" y="1553"/>
                  </a:cubicBezTo>
                  <a:cubicBezTo>
                    <a:pt x="2388" y="1553"/>
                    <a:pt x="2507" y="1573"/>
                    <a:pt x="2606" y="1593"/>
                  </a:cubicBezTo>
                  <a:cubicBezTo>
                    <a:pt x="2686" y="1633"/>
                    <a:pt x="2785" y="1653"/>
                    <a:pt x="2865" y="1653"/>
                  </a:cubicBezTo>
                  <a:cubicBezTo>
                    <a:pt x="2905" y="1653"/>
                    <a:pt x="2945" y="1655"/>
                    <a:pt x="2984" y="1655"/>
                  </a:cubicBezTo>
                  <a:cubicBezTo>
                    <a:pt x="3064" y="1655"/>
                    <a:pt x="3144" y="1646"/>
                    <a:pt x="3223" y="1593"/>
                  </a:cubicBezTo>
                  <a:cubicBezTo>
                    <a:pt x="3283" y="1534"/>
                    <a:pt x="3303" y="1434"/>
                    <a:pt x="3283" y="1355"/>
                  </a:cubicBezTo>
                  <a:cubicBezTo>
                    <a:pt x="3243" y="1275"/>
                    <a:pt x="3163" y="1235"/>
                    <a:pt x="3084" y="1195"/>
                  </a:cubicBezTo>
                  <a:cubicBezTo>
                    <a:pt x="2785" y="1096"/>
                    <a:pt x="2388" y="1076"/>
                    <a:pt x="2507" y="579"/>
                  </a:cubicBezTo>
                  <a:cubicBezTo>
                    <a:pt x="2308" y="360"/>
                    <a:pt x="1870" y="479"/>
                    <a:pt x="1771" y="81"/>
                  </a:cubicBezTo>
                  <a:cubicBezTo>
                    <a:pt x="1737" y="25"/>
                    <a:pt x="1710" y="1"/>
                    <a:pt x="1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088;p9">
              <a:extLst>
                <a:ext uri="{FF2B5EF4-FFF2-40B4-BE49-F238E27FC236}">
                  <a16:creationId xmlns:a16="http://schemas.microsoft.com/office/drawing/2014/main" id="{2640CC93-1BB8-4EFF-9938-497296272695}"/>
                </a:ext>
              </a:extLst>
            </p:cNvPr>
            <p:cNvSpPr/>
            <p:nvPr/>
          </p:nvSpPr>
          <p:spPr>
            <a:xfrm>
              <a:off x="5303175" y="2971375"/>
              <a:ext cx="125350" cy="56300"/>
            </a:xfrm>
            <a:custGeom>
              <a:avLst/>
              <a:gdLst/>
              <a:ahLst/>
              <a:cxnLst/>
              <a:rect l="l" t="t" r="r" b="b"/>
              <a:pathLst>
                <a:path w="5014" h="2252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179"/>
                    <a:pt x="240" y="359"/>
                    <a:pt x="1" y="458"/>
                  </a:cubicBezTo>
                  <a:cubicBezTo>
                    <a:pt x="240" y="697"/>
                    <a:pt x="538" y="836"/>
                    <a:pt x="896" y="836"/>
                  </a:cubicBezTo>
                  <a:cubicBezTo>
                    <a:pt x="2070" y="1274"/>
                    <a:pt x="3283" y="1572"/>
                    <a:pt x="4417" y="2149"/>
                  </a:cubicBezTo>
                  <a:cubicBezTo>
                    <a:pt x="4526" y="2203"/>
                    <a:pt x="4635" y="2252"/>
                    <a:pt x="4744" y="2252"/>
                  </a:cubicBezTo>
                  <a:cubicBezTo>
                    <a:pt x="4834" y="2252"/>
                    <a:pt x="4924" y="2219"/>
                    <a:pt x="5014" y="2129"/>
                  </a:cubicBezTo>
                  <a:cubicBezTo>
                    <a:pt x="3522" y="1075"/>
                    <a:pt x="1751" y="59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089;p9">
              <a:extLst>
                <a:ext uri="{FF2B5EF4-FFF2-40B4-BE49-F238E27FC236}">
                  <a16:creationId xmlns:a16="http://schemas.microsoft.com/office/drawing/2014/main" id="{47A57F24-7C1D-47CE-83A1-8FDB1E0C3409}"/>
                </a:ext>
              </a:extLst>
            </p:cNvPr>
            <p:cNvSpPr/>
            <p:nvPr/>
          </p:nvSpPr>
          <p:spPr>
            <a:xfrm>
              <a:off x="5224100" y="2890075"/>
              <a:ext cx="40900" cy="28450"/>
            </a:xfrm>
            <a:custGeom>
              <a:avLst/>
              <a:gdLst/>
              <a:ahLst/>
              <a:cxnLst/>
              <a:rect l="l" t="t" r="r" b="b"/>
              <a:pathLst>
                <a:path w="1636" h="1138" extrusionOk="0">
                  <a:moveTo>
                    <a:pt x="224" y="0"/>
                  </a:moveTo>
                  <a:cubicBezTo>
                    <a:pt x="194" y="0"/>
                    <a:pt x="173" y="31"/>
                    <a:pt x="160" y="70"/>
                  </a:cubicBezTo>
                  <a:cubicBezTo>
                    <a:pt x="180" y="328"/>
                    <a:pt x="120" y="567"/>
                    <a:pt x="1" y="826"/>
                  </a:cubicBezTo>
                  <a:cubicBezTo>
                    <a:pt x="61" y="826"/>
                    <a:pt x="120" y="845"/>
                    <a:pt x="180" y="845"/>
                  </a:cubicBezTo>
                  <a:cubicBezTo>
                    <a:pt x="256" y="825"/>
                    <a:pt x="330" y="817"/>
                    <a:pt x="402" y="817"/>
                  </a:cubicBezTo>
                  <a:cubicBezTo>
                    <a:pt x="685" y="817"/>
                    <a:pt x="932" y="953"/>
                    <a:pt x="1155" y="1064"/>
                  </a:cubicBezTo>
                  <a:cubicBezTo>
                    <a:pt x="1267" y="1116"/>
                    <a:pt x="1350" y="1138"/>
                    <a:pt x="1412" y="1138"/>
                  </a:cubicBezTo>
                  <a:cubicBezTo>
                    <a:pt x="1635" y="1138"/>
                    <a:pt x="1581" y="853"/>
                    <a:pt x="1612" y="666"/>
                  </a:cubicBezTo>
                  <a:cubicBezTo>
                    <a:pt x="1175" y="448"/>
                    <a:pt x="618" y="448"/>
                    <a:pt x="279" y="30"/>
                  </a:cubicBezTo>
                  <a:cubicBezTo>
                    <a:pt x="259" y="9"/>
                    <a:pt x="24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090;p9">
              <a:extLst>
                <a:ext uri="{FF2B5EF4-FFF2-40B4-BE49-F238E27FC236}">
                  <a16:creationId xmlns:a16="http://schemas.microsoft.com/office/drawing/2014/main" id="{514C6EB3-9ACA-4FFE-A00D-E0A3E80A0E5D}"/>
                </a:ext>
              </a:extLst>
            </p:cNvPr>
            <p:cNvSpPr/>
            <p:nvPr/>
          </p:nvSpPr>
          <p:spPr>
            <a:xfrm>
              <a:off x="5232075" y="2861975"/>
              <a:ext cx="31350" cy="28350"/>
            </a:xfrm>
            <a:custGeom>
              <a:avLst/>
              <a:gdLst/>
              <a:ahLst/>
              <a:cxnLst/>
              <a:rect l="l" t="t" r="r" b="b"/>
              <a:pathLst>
                <a:path w="1254" h="1134" extrusionOk="0">
                  <a:moveTo>
                    <a:pt x="199" y="0"/>
                  </a:moveTo>
                  <a:cubicBezTo>
                    <a:pt x="40" y="159"/>
                    <a:pt x="80" y="378"/>
                    <a:pt x="0" y="577"/>
                  </a:cubicBezTo>
                  <a:cubicBezTo>
                    <a:pt x="40" y="656"/>
                    <a:pt x="40" y="736"/>
                    <a:pt x="60" y="796"/>
                  </a:cubicBezTo>
                  <a:cubicBezTo>
                    <a:pt x="87" y="793"/>
                    <a:pt x="114" y="792"/>
                    <a:pt x="141" y="792"/>
                  </a:cubicBezTo>
                  <a:cubicBezTo>
                    <a:pt x="520" y="792"/>
                    <a:pt x="821" y="1041"/>
                    <a:pt x="1174" y="1134"/>
                  </a:cubicBezTo>
                  <a:cubicBezTo>
                    <a:pt x="1234" y="1074"/>
                    <a:pt x="1253" y="995"/>
                    <a:pt x="1253" y="895"/>
                  </a:cubicBezTo>
                  <a:cubicBezTo>
                    <a:pt x="1154" y="577"/>
                    <a:pt x="856" y="537"/>
                    <a:pt x="597" y="378"/>
                  </a:cubicBezTo>
                  <a:cubicBezTo>
                    <a:pt x="418" y="298"/>
                    <a:pt x="378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091;p9">
              <a:extLst>
                <a:ext uri="{FF2B5EF4-FFF2-40B4-BE49-F238E27FC236}">
                  <a16:creationId xmlns:a16="http://schemas.microsoft.com/office/drawing/2014/main" id="{80183F37-44C6-4FC2-B769-9E92BB782A29}"/>
                </a:ext>
              </a:extLst>
            </p:cNvPr>
            <p:cNvSpPr/>
            <p:nvPr/>
          </p:nvSpPr>
          <p:spPr>
            <a:xfrm>
              <a:off x="5255450" y="2945625"/>
              <a:ext cx="25875" cy="12900"/>
            </a:xfrm>
            <a:custGeom>
              <a:avLst/>
              <a:gdLst/>
              <a:ahLst/>
              <a:cxnLst/>
              <a:rect l="l" t="t" r="r" b="b"/>
              <a:pathLst>
                <a:path w="1035" h="516" extrusionOk="0">
                  <a:moveTo>
                    <a:pt x="730" y="0"/>
                  </a:moveTo>
                  <a:cubicBezTo>
                    <a:pt x="635" y="0"/>
                    <a:pt x="536" y="30"/>
                    <a:pt x="438" y="95"/>
                  </a:cubicBezTo>
                  <a:cubicBezTo>
                    <a:pt x="299" y="95"/>
                    <a:pt x="159" y="115"/>
                    <a:pt x="20" y="115"/>
                  </a:cubicBezTo>
                  <a:cubicBezTo>
                    <a:pt x="20" y="115"/>
                    <a:pt x="0" y="115"/>
                    <a:pt x="20" y="195"/>
                  </a:cubicBezTo>
                  <a:cubicBezTo>
                    <a:pt x="20" y="235"/>
                    <a:pt x="20" y="275"/>
                    <a:pt x="60" y="314"/>
                  </a:cubicBezTo>
                  <a:cubicBezTo>
                    <a:pt x="278" y="423"/>
                    <a:pt x="496" y="516"/>
                    <a:pt x="744" y="516"/>
                  </a:cubicBezTo>
                  <a:cubicBezTo>
                    <a:pt x="768" y="516"/>
                    <a:pt x="792" y="515"/>
                    <a:pt x="816" y="513"/>
                  </a:cubicBezTo>
                  <a:cubicBezTo>
                    <a:pt x="856" y="434"/>
                    <a:pt x="935" y="374"/>
                    <a:pt x="1015" y="294"/>
                  </a:cubicBezTo>
                  <a:cubicBezTo>
                    <a:pt x="1015" y="294"/>
                    <a:pt x="1035" y="275"/>
                    <a:pt x="1035" y="215"/>
                  </a:cubicBezTo>
                  <a:cubicBezTo>
                    <a:pt x="1035" y="155"/>
                    <a:pt x="1015" y="115"/>
                    <a:pt x="955" y="56"/>
                  </a:cubicBezTo>
                  <a:cubicBezTo>
                    <a:pt x="883" y="20"/>
                    <a:pt x="808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092;p9">
              <a:extLst>
                <a:ext uri="{FF2B5EF4-FFF2-40B4-BE49-F238E27FC236}">
                  <a16:creationId xmlns:a16="http://schemas.microsoft.com/office/drawing/2014/main" id="{3B845E61-D84D-4A16-8EB5-FEA59BAD4A92}"/>
                </a:ext>
              </a:extLst>
            </p:cNvPr>
            <p:cNvSpPr/>
            <p:nvPr/>
          </p:nvSpPr>
          <p:spPr>
            <a:xfrm>
              <a:off x="5275325" y="2957575"/>
              <a:ext cx="13950" cy="5475"/>
            </a:xfrm>
            <a:custGeom>
              <a:avLst/>
              <a:gdLst/>
              <a:ahLst/>
              <a:cxnLst/>
              <a:rect l="l" t="t" r="r" b="b"/>
              <a:pathLst>
                <a:path w="558" h="219" extrusionOk="0">
                  <a:moveTo>
                    <a:pt x="208" y="1"/>
                  </a:moveTo>
                  <a:cubicBezTo>
                    <a:pt x="141" y="1"/>
                    <a:pt x="71" y="9"/>
                    <a:pt x="1" y="15"/>
                  </a:cubicBezTo>
                  <a:cubicBezTo>
                    <a:pt x="119" y="167"/>
                    <a:pt x="280" y="219"/>
                    <a:pt x="460" y="219"/>
                  </a:cubicBezTo>
                  <a:cubicBezTo>
                    <a:pt x="492" y="219"/>
                    <a:pt x="525" y="217"/>
                    <a:pt x="558" y="214"/>
                  </a:cubicBezTo>
                  <a:cubicBezTo>
                    <a:pt x="477" y="38"/>
                    <a:pt x="350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093;p9">
              <a:extLst>
                <a:ext uri="{FF2B5EF4-FFF2-40B4-BE49-F238E27FC236}">
                  <a16:creationId xmlns:a16="http://schemas.microsoft.com/office/drawing/2014/main" id="{792B7808-1880-45A8-9573-8E0D7AF03783}"/>
                </a:ext>
              </a:extLst>
            </p:cNvPr>
            <p:cNvSpPr/>
            <p:nvPr/>
          </p:nvSpPr>
          <p:spPr>
            <a:xfrm>
              <a:off x="5289250" y="2962775"/>
              <a:ext cx="9975" cy="4800"/>
            </a:xfrm>
            <a:custGeom>
              <a:avLst/>
              <a:gdLst/>
              <a:ahLst/>
              <a:cxnLst/>
              <a:rect l="l" t="t" r="r" b="b"/>
              <a:pathLst>
                <a:path w="399" h="192" extrusionOk="0">
                  <a:moveTo>
                    <a:pt x="100" y="0"/>
                  </a:moveTo>
                  <a:cubicBezTo>
                    <a:pt x="69" y="0"/>
                    <a:pt x="36" y="2"/>
                    <a:pt x="1" y="6"/>
                  </a:cubicBezTo>
                  <a:cubicBezTo>
                    <a:pt x="81" y="151"/>
                    <a:pt x="187" y="192"/>
                    <a:pt x="309" y="192"/>
                  </a:cubicBezTo>
                  <a:cubicBezTo>
                    <a:pt x="338" y="192"/>
                    <a:pt x="368" y="189"/>
                    <a:pt x="399" y="185"/>
                  </a:cubicBezTo>
                  <a:cubicBezTo>
                    <a:pt x="335" y="41"/>
                    <a:pt x="232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094;p9">
              <a:extLst>
                <a:ext uri="{FF2B5EF4-FFF2-40B4-BE49-F238E27FC236}">
                  <a16:creationId xmlns:a16="http://schemas.microsoft.com/office/drawing/2014/main" id="{BF2595D0-03A1-424B-9CA4-A90ED8D9B391}"/>
                </a:ext>
              </a:extLst>
            </p:cNvPr>
            <p:cNvSpPr/>
            <p:nvPr/>
          </p:nvSpPr>
          <p:spPr>
            <a:xfrm>
              <a:off x="5228575" y="28813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1"/>
                  </a:moveTo>
                  <a:cubicBezTo>
                    <a:pt x="1" y="80"/>
                    <a:pt x="1" y="220"/>
                    <a:pt x="1" y="399"/>
                  </a:cubicBezTo>
                  <a:cubicBezTo>
                    <a:pt x="21" y="379"/>
                    <a:pt x="80" y="359"/>
                    <a:pt x="120" y="359"/>
                  </a:cubicBezTo>
                  <a:cubicBezTo>
                    <a:pt x="120" y="220"/>
                    <a:pt x="14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095;p9">
              <a:extLst>
                <a:ext uri="{FF2B5EF4-FFF2-40B4-BE49-F238E27FC236}">
                  <a16:creationId xmlns:a16="http://schemas.microsoft.com/office/drawing/2014/main" id="{07E93255-D3CE-4F48-B303-272B985BD970}"/>
                </a:ext>
              </a:extLst>
            </p:cNvPr>
            <p:cNvSpPr/>
            <p:nvPr/>
          </p:nvSpPr>
          <p:spPr>
            <a:xfrm>
              <a:off x="5232075" y="2943375"/>
              <a:ext cx="9975" cy="4775"/>
            </a:xfrm>
            <a:custGeom>
              <a:avLst/>
              <a:gdLst/>
              <a:ahLst/>
              <a:cxnLst/>
              <a:rect l="l" t="t" r="r" b="b"/>
              <a:pathLst>
                <a:path w="399" h="191" extrusionOk="0">
                  <a:moveTo>
                    <a:pt x="98" y="0"/>
                  </a:moveTo>
                  <a:cubicBezTo>
                    <a:pt x="67" y="0"/>
                    <a:pt x="35" y="3"/>
                    <a:pt x="0" y="6"/>
                  </a:cubicBezTo>
                  <a:cubicBezTo>
                    <a:pt x="84" y="141"/>
                    <a:pt x="197" y="190"/>
                    <a:pt x="326" y="190"/>
                  </a:cubicBezTo>
                  <a:cubicBezTo>
                    <a:pt x="349" y="190"/>
                    <a:pt x="373" y="189"/>
                    <a:pt x="398" y="185"/>
                  </a:cubicBezTo>
                  <a:cubicBezTo>
                    <a:pt x="318" y="41"/>
                    <a:pt x="225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096;p9">
              <a:extLst>
                <a:ext uri="{FF2B5EF4-FFF2-40B4-BE49-F238E27FC236}">
                  <a16:creationId xmlns:a16="http://schemas.microsoft.com/office/drawing/2014/main" id="{6207674E-FB41-48F1-8ECE-6C8A14A7C9F7}"/>
                </a:ext>
              </a:extLst>
            </p:cNvPr>
            <p:cNvSpPr/>
            <p:nvPr/>
          </p:nvSpPr>
          <p:spPr>
            <a:xfrm>
              <a:off x="5250475" y="2948500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1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100" y="80"/>
                    <a:pt x="159" y="120"/>
                    <a:pt x="239" y="179"/>
                  </a:cubicBezTo>
                  <a:cubicBezTo>
                    <a:pt x="239" y="120"/>
                    <a:pt x="21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097;p9">
              <a:extLst>
                <a:ext uri="{FF2B5EF4-FFF2-40B4-BE49-F238E27FC236}">
                  <a16:creationId xmlns:a16="http://schemas.microsoft.com/office/drawing/2014/main" id="{AE0626A2-2267-4C26-9077-C79BF7C910D9}"/>
                </a:ext>
              </a:extLst>
            </p:cNvPr>
            <p:cNvSpPr/>
            <p:nvPr/>
          </p:nvSpPr>
          <p:spPr>
            <a:xfrm>
              <a:off x="5057000" y="3086750"/>
              <a:ext cx="109950" cy="39025"/>
            </a:xfrm>
            <a:custGeom>
              <a:avLst/>
              <a:gdLst/>
              <a:ahLst/>
              <a:cxnLst/>
              <a:rect l="l" t="t" r="r" b="b"/>
              <a:pathLst>
                <a:path w="4398" h="1561" extrusionOk="0">
                  <a:moveTo>
                    <a:pt x="717" y="1"/>
                  </a:moveTo>
                  <a:cubicBezTo>
                    <a:pt x="478" y="319"/>
                    <a:pt x="220" y="617"/>
                    <a:pt x="1" y="955"/>
                  </a:cubicBezTo>
                  <a:cubicBezTo>
                    <a:pt x="240" y="1333"/>
                    <a:pt x="638" y="1373"/>
                    <a:pt x="1035" y="1512"/>
                  </a:cubicBezTo>
                  <a:cubicBezTo>
                    <a:pt x="1144" y="1548"/>
                    <a:pt x="1253" y="1561"/>
                    <a:pt x="1361" y="1561"/>
                  </a:cubicBezTo>
                  <a:cubicBezTo>
                    <a:pt x="1707" y="1561"/>
                    <a:pt x="2048" y="1423"/>
                    <a:pt x="2387" y="1423"/>
                  </a:cubicBezTo>
                  <a:cubicBezTo>
                    <a:pt x="2540" y="1423"/>
                    <a:pt x="2693" y="1451"/>
                    <a:pt x="2846" y="1532"/>
                  </a:cubicBezTo>
                  <a:lnTo>
                    <a:pt x="3403" y="1532"/>
                  </a:lnTo>
                  <a:cubicBezTo>
                    <a:pt x="3482" y="1453"/>
                    <a:pt x="3502" y="1373"/>
                    <a:pt x="3462" y="1294"/>
                  </a:cubicBezTo>
                  <a:cubicBezTo>
                    <a:pt x="3383" y="1154"/>
                    <a:pt x="3283" y="1055"/>
                    <a:pt x="3124" y="1015"/>
                  </a:cubicBezTo>
                  <a:cubicBezTo>
                    <a:pt x="2726" y="916"/>
                    <a:pt x="2328" y="1035"/>
                    <a:pt x="1931" y="856"/>
                  </a:cubicBezTo>
                  <a:lnTo>
                    <a:pt x="1931" y="856"/>
                  </a:lnTo>
                  <a:cubicBezTo>
                    <a:pt x="2607" y="975"/>
                    <a:pt x="3303" y="955"/>
                    <a:pt x="3960" y="1115"/>
                  </a:cubicBezTo>
                  <a:cubicBezTo>
                    <a:pt x="3987" y="1120"/>
                    <a:pt x="4016" y="1123"/>
                    <a:pt x="4044" y="1123"/>
                  </a:cubicBezTo>
                  <a:cubicBezTo>
                    <a:pt x="4220" y="1123"/>
                    <a:pt x="4397" y="1013"/>
                    <a:pt x="4397" y="756"/>
                  </a:cubicBezTo>
                  <a:cubicBezTo>
                    <a:pt x="4258" y="597"/>
                    <a:pt x="3920" y="796"/>
                    <a:pt x="3800" y="538"/>
                  </a:cubicBezTo>
                  <a:cubicBezTo>
                    <a:pt x="3670" y="407"/>
                    <a:pt x="3510" y="360"/>
                    <a:pt x="3357" y="360"/>
                  </a:cubicBezTo>
                  <a:cubicBezTo>
                    <a:pt x="3228" y="360"/>
                    <a:pt x="3104" y="393"/>
                    <a:pt x="3005" y="438"/>
                  </a:cubicBezTo>
                  <a:cubicBezTo>
                    <a:pt x="2854" y="514"/>
                    <a:pt x="2703" y="535"/>
                    <a:pt x="2557" y="535"/>
                  </a:cubicBezTo>
                  <a:cubicBezTo>
                    <a:pt x="2394" y="535"/>
                    <a:pt x="2236" y="508"/>
                    <a:pt x="2090" y="498"/>
                  </a:cubicBezTo>
                  <a:cubicBezTo>
                    <a:pt x="1612" y="418"/>
                    <a:pt x="996" y="617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098;p9">
              <a:extLst>
                <a:ext uri="{FF2B5EF4-FFF2-40B4-BE49-F238E27FC236}">
                  <a16:creationId xmlns:a16="http://schemas.microsoft.com/office/drawing/2014/main" id="{2B33C255-E88E-49CC-8F4D-DF30516919A1}"/>
                </a:ext>
              </a:extLst>
            </p:cNvPr>
            <p:cNvSpPr/>
            <p:nvPr/>
          </p:nvSpPr>
          <p:spPr>
            <a:xfrm>
              <a:off x="5089325" y="3032525"/>
              <a:ext cx="27400" cy="25525"/>
            </a:xfrm>
            <a:custGeom>
              <a:avLst/>
              <a:gdLst/>
              <a:ahLst/>
              <a:cxnLst/>
              <a:rect l="l" t="t" r="r" b="b"/>
              <a:pathLst>
                <a:path w="1096" h="1021" extrusionOk="0">
                  <a:moveTo>
                    <a:pt x="109" y="0"/>
                  </a:moveTo>
                  <a:cubicBezTo>
                    <a:pt x="83" y="0"/>
                    <a:pt x="56" y="15"/>
                    <a:pt x="21" y="41"/>
                  </a:cubicBezTo>
                  <a:cubicBezTo>
                    <a:pt x="1" y="379"/>
                    <a:pt x="1" y="678"/>
                    <a:pt x="1" y="996"/>
                  </a:cubicBezTo>
                  <a:cubicBezTo>
                    <a:pt x="160" y="996"/>
                    <a:pt x="319" y="1021"/>
                    <a:pt x="496" y="1021"/>
                  </a:cubicBezTo>
                  <a:cubicBezTo>
                    <a:pt x="672" y="1021"/>
                    <a:pt x="866" y="996"/>
                    <a:pt x="1095" y="896"/>
                  </a:cubicBezTo>
                  <a:cubicBezTo>
                    <a:pt x="677" y="697"/>
                    <a:pt x="200" y="598"/>
                    <a:pt x="220" y="81"/>
                  </a:cubicBezTo>
                  <a:cubicBezTo>
                    <a:pt x="175" y="25"/>
                    <a:pt x="143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099;p9">
              <a:extLst>
                <a:ext uri="{FF2B5EF4-FFF2-40B4-BE49-F238E27FC236}">
                  <a16:creationId xmlns:a16="http://schemas.microsoft.com/office/drawing/2014/main" id="{B042F963-A0F9-4C82-89AE-F1C3A7E1FBCE}"/>
                </a:ext>
              </a:extLst>
            </p:cNvPr>
            <p:cNvSpPr/>
            <p:nvPr/>
          </p:nvSpPr>
          <p:spPr>
            <a:xfrm>
              <a:off x="5089325" y="3029550"/>
              <a:ext cx="19925" cy="5000"/>
            </a:xfrm>
            <a:custGeom>
              <a:avLst/>
              <a:gdLst/>
              <a:ahLst/>
              <a:cxnLst/>
              <a:rect l="l" t="t" r="r" b="b"/>
              <a:pathLst>
                <a:path w="797" h="200" extrusionOk="0">
                  <a:moveTo>
                    <a:pt x="21" y="1"/>
                  </a:moveTo>
                  <a:cubicBezTo>
                    <a:pt x="1" y="41"/>
                    <a:pt x="1" y="120"/>
                    <a:pt x="1" y="200"/>
                  </a:cubicBezTo>
                  <a:lnTo>
                    <a:pt x="220" y="200"/>
                  </a:lnTo>
                  <a:cubicBezTo>
                    <a:pt x="260" y="192"/>
                    <a:pt x="299" y="189"/>
                    <a:pt x="339" y="189"/>
                  </a:cubicBezTo>
                  <a:cubicBezTo>
                    <a:pt x="398" y="189"/>
                    <a:pt x="458" y="195"/>
                    <a:pt x="516" y="195"/>
                  </a:cubicBezTo>
                  <a:cubicBezTo>
                    <a:pt x="613" y="195"/>
                    <a:pt x="707" y="180"/>
                    <a:pt x="797" y="100"/>
                  </a:cubicBezTo>
                  <a:cubicBezTo>
                    <a:pt x="626" y="15"/>
                    <a:pt x="470" y="4"/>
                    <a:pt x="315" y="4"/>
                  </a:cubicBezTo>
                  <a:cubicBezTo>
                    <a:pt x="264" y="4"/>
                    <a:pt x="214" y="6"/>
                    <a:pt x="162" y="6"/>
                  </a:cubicBezTo>
                  <a:cubicBezTo>
                    <a:pt x="116" y="6"/>
                    <a:pt x="69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100;p9">
              <a:extLst>
                <a:ext uri="{FF2B5EF4-FFF2-40B4-BE49-F238E27FC236}">
                  <a16:creationId xmlns:a16="http://schemas.microsoft.com/office/drawing/2014/main" id="{60D03157-1E01-4E2D-8225-30834A1EE7C4}"/>
                </a:ext>
              </a:extLst>
            </p:cNvPr>
            <p:cNvSpPr/>
            <p:nvPr/>
          </p:nvSpPr>
          <p:spPr>
            <a:xfrm>
              <a:off x="5037625" y="3115600"/>
              <a:ext cx="9475" cy="8975"/>
            </a:xfrm>
            <a:custGeom>
              <a:avLst/>
              <a:gdLst/>
              <a:ahLst/>
              <a:cxnLst/>
              <a:rect l="l" t="t" r="r" b="b"/>
              <a:pathLst>
                <a:path w="379" h="35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179" y="40"/>
                    <a:pt x="100" y="179"/>
                    <a:pt x="0" y="358"/>
                  </a:cubicBezTo>
                  <a:lnTo>
                    <a:pt x="358" y="358"/>
                  </a:lnTo>
                  <a:cubicBezTo>
                    <a:pt x="378" y="219"/>
                    <a:pt x="378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101;p9">
              <a:extLst>
                <a:ext uri="{FF2B5EF4-FFF2-40B4-BE49-F238E27FC236}">
                  <a16:creationId xmlns:a16="http://schemas.microsoft.com/office/drawing/2014/main" id="{4C06A9A1-60D5-4BF2-9906-3F94E807D98E}"/>
                </a:ext>
              </a:extLst>
            </p:cNvPr>
            <p:cNvSpPr/>
            <p:nvPr/>
          </p:nvSpPr>
          <p:spPr>
            <a:xfrm>
              <a:off x="5050550" y="3110625"/>
              <a:ext cx="6000" cy="4075"/>
            </a:xfrm>
            <a:custGeom>
              <a:avLst/>
              <a:gdLst/>
              <a:ahLst/>
              <a:cxnLst/>
              <a:rect l="l" t="t" r="r" b="b"/>
              <a:pathLst>
                <a:path w="240" h="163" extrusionOk="0">
                  <a:moveTo>
                    <a:pt x="239" y="0"/>
                  </a:moveTo>
                  <a:lnTo>
                    <a:pt x="0" y="160"/>
                  </a:lnTo>
                  <a:cubicBezTo>
                    <a:pt x="15" y="162"/>
                    <a:pt x="29" y="163"/>
                    <a:pt x="41" y="163"/>
                  </a:cubicBezTo>
                  <a:cubicBezTo>
                    <a:pt x="152" y="163"/>
                    <a:pt x="203" y="8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102;p9">
              <a:extLst>
                <a:ext uri="{FF2B5EF4-FFF2-40B4-BE49-F238E27FC236}">
                  <a16:creationId xmlns:a16="http://schemas.microsoft.com/office/drawing/2014/main" id="{73D321BC-64AF-465C-95F6-DBE22B838B9A}"/>
                </a:ext>
              </a:extLst>
            </p:cNvPr>
            <p:cNvSpPr/>
            <p:nvPr/>
          </p:nvSpPr>
          <p:spPr>
            <a:xfrm>
              <a:off x="5209200" y="2789475"/>
              <a:ext cx="76600" cy="47875"/>
            </a:xfrm>
            <a:custGeom>
              <a:avLst/>
              <a:gdLst/>
              <a:ahLst/>
              <a:cxnLst/>
              <a:rect l="l" t="t" r="r" b="b"/>
              <a:pathLst>
                <a:path w="3064" h="1915" extrusionOk="0">
                  <a:moveTo>
                    <a:pt x="113" y="1"/>
                  </a:moveTo>
                  <a:cubicBezTo>
                    <a:pt x="72" y="1"/>
                    <a:pt x="36" y="27"/>
                    <a:pt x="0" y="75"/>
                  </a:cubicBezTo>
                  <a:lnTo>
                    <a:pt x="20" y="95"/>
                  </a:lnTo>
                  <a:cubicBezTo>
                    <a:pt x="20" y="433"/>
                    <a:pt x="318" y="413"/>
                    <a:pt x="557" y="473"/>
                  </a:cubicBezTo>
                  <a:cubicBezTo>
                    <a:pt x="1015" y="592"/>
                    <a:pt x="1393" y="831"/>
                    <a:pt x="1472" y="1368"/>
                  </a:cubicBezTo>
                  <a:cubicBezTo>
                    <a:pt x="1492" y="1428"/>
                    <a:pt x="1552" y="1508"/>
                    <a:pt x="1611" y="1567"/>
                  </a:cubicBezTo>
                  <a:cubicBezTo>
                    <a:pt x="1905" y="1714"/>
                    <a:pt x="2187" y="1914"/>
                    <a:pt x="2506" y="1914"/>
                  </a:cubicBezTo>
                  <a:cubicBezTo>
                    <a:pt x="2620" y="1914"/>
                    <a:pt x="2739" y="1889"/>
                    <a:pt x="2865" y="1826"/>
                  </a:cubicBezTo>
                  <a:cubicBezTo>
                    <a:pt x="3004" y="1706"/>
                    <a:pt x="3064" y="1547"/>
                    <a:pt x="3064" y="1368"/>
                  </a:cubicBezTo>
                  <a:cubicBezTo>
                    <a:pt x="2944" y="1189"/>
                    <a:pt x="2765" y="1090"/>
                    <a:pt x="2566" y="990"/>
                  </a:cubicBezTo>
                  <a:cubicBezTo>
                    <a:pt x="1910" y="612"/>
                    <a:pt x="1114" y="592"/>
                    <a:pt x="577" y="75"/>
                  </a:cubicBezTo>
                  <a:cubicBezTo>
                    <a:pt x="458" y="75"/>
                    <a:pt x="299" y="55"/>
                    <a:pt x="199" y="35"/>
                  </a:cubicBezTo>
                  <a:cubicBezTo>
                    <a:pt x="168" y="12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103;p9">
              <a:extLst>
                <a:ext uri="{FF2B5EF4-FFF2-40B4-BE49-F238E27FC236}">
                  <a16:creationId xmlns:a16="http://schemas.microsoft.com/office/drawing/2014/main" id="{DB5577D8-AF7C-421E-B451-CB0FD287DBAA}"/>
                </a:ext>
              </a:extLst>
            </p:cNvPr>
            <p:cNvSpPr/>
            <p:nvPr/>
          </p:nvSpPr>
          <p:spPr>
            <a:xfrm>
              <a:off x="5240525" y="2823675"/>
              <a:ext cx="70150" cy="48125"/>
            </a:xfrm>
            <a:custGeom>
              <a:avLst/>
              <a:gdLst/>
              <a:ahLst/>
              <a:cxnLst/>
              <a:rect l="l" t="t" r="r" b="b"/>
              <a:pathLst>
                <a:path w="2806" h="1925" extrusionOk="0">
                  <a:moveTo>
                    <a:pt x="219" y="0"/>
                  </a:moveTo>
                  <a:cubicBezTo>
                    <a:pt x="159" y="100"/>
                    <a:pt x="100" y="179"/>
                    <a:pt x="40" y="239"/>
                  </a:cubicBezTo>
                  <a:cubicBezTo>
                    <a:pt x="40" y="418"/>
                    <a:pt x="20" y="597"/>
                    <a:pt x="20" y="776"/>
                  </a:cubicBezTo>
                  <a:cubicBezTo>
                    <a:pt x="0" y="836"/>
                    <a:pt x="0" y="935"/>
                    <a:pt x="20" y="1015"/>
                  </a:cubicBezTo>
                  <a:cubicBezTo>
                    <a:pt x="458" y="1532"/>
                    <a:pt x="1214" y="1452"/>
                    <a:pt x="1751" y="1830"/>
                  </a:cubicBezTo>
                  <a:cubicBezTo>
                    <a:pt x="1830" y="1870"/>
                    <a:pt x="1910" y="1890"/>
                    <a:pt x="2010" y="1910"/>
                  </a:cubicBezTo>
                  <a:cubicBezTo>
                    <a:pt x="2079" y="1920"/>
                    <a:pt x="2149" y="1925"/>
                    <a:pt x="2218" y="1925"/>
                  </a:cubicBezTo>
                  <a:cubicBezTo>
                    <a:pt x="2288" y="1925"/>
                    <a:pt x="2358" y="1920"/>
                    <a:pt x="2427" y="1910"/>
                  </a:cubicBezTo>
                  <a:cubicBezTo>
                    <a:pt x="2626" y="1870"/>
                    <a:pt x="2805" y="1791"/>
                    <a:pt x="2785" y="1532"/>
                  </a:cubicBezTo>
                  <a:cubicBezTo>
                    <a:pt x="2308" y="1015"/>
                    <a:pt x="1632" y="915"/>
                    <a:pt x="1015" y="697"/>
                  </a:cubicBezTo>
                  <a:cubicBezTo>
                    <a:pt x="836" y="677"/>
                    <a:pt x="637" y="697"/>
                    <a:pt x="518" y="518"/>
                  </a:cubicBezTo>
                  <a:cubicBezTo>
                    <a:pt x="498" y="438"/>
                    <a:pt x="458" y="398"/>
                    <a:pt x="438" y="319"/>
                  </a:cubicBezTo>
                  <a:cubicBezTo>
                    <a:pt x="418" y="219"/>
                    <a:pt x="358" y="120"/>
                    <a:pt x="299" y="4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104;p9">
              <a:extLst>
                <a:ext uri="{FF2B5EF4-FFF2-40B4-BE49-F238E27FC236}">
                  <a16:creationId xmlns:a16="http://schemas.microsoft.com/office/drawing/2014/main" id="{12B3E6B8-D0D4-467F-8E92-A8B232500E17}"/>
                </a:ext>
              </a:extLst>
            </p:cNvPr>
            <p:cNvSpPr/>
            <p:nvPr/>
          </p:nvSpPr>
          <p:spPr>
            <a:xfrm>
              <a:off x="5122650" y="2967550"/>
              <a:ext cx="16950" cy="4225"/>
            </a:xfrm>
            <a:custGeom>
              <a:avLst/>
              <a:gdLst/>
              <a:ahLst/>
              <a:cxnLst/>
              <a:rect l="l" t="t" r="r" b="b"/>
              <a:pathLst>
                <a:path w="678" h="169" extrusionOk="0">
                  <a:moveTo>
                    <a:pt x="372" y="0"/>
                  </a:moveTo>
                  <a:cubicBezTo>
                    <a:pt x="235" y="0"/>
                    <a:pt x="104" y="27"/>
                    <a:pt x="1" y="153"/>
                  </a:cubicBezTo>
                  <a:cubicBezTo>
                    <a:pt x="64" y="163"/>
                    <a:pt x="124" y="168"/>
                    <a:pt x="182" y="168"/>
                  </a:cubicBezTo>
                  <a:cubicBezTo>
                    <a:pt x="364" y="168"/>
                    <a:pt x="526" y="120"/>
                    <a:pt x="677" y="14"/>
                  </a:cubicBezTo>
                  <a:cubicBezTo>
                    <a:pt x="577" y="14"/>
                    <a:pt x="473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105;p9">
              <a:extLst>
                <a:ext uri="{FF2B5EF4-FFF2-40B4-BE49-F238E27FC236}">
                  <a16:creationId xmlns:a16="http://schemas.microsoft.com/office/drawing/2014/main" id="{94EDB333-FB18-447E-91EE-5E47CD563FD2}"/>
                </a:ext>
              </a:extLst>
            </p:cNvPr>
            <p:cNvSpPr/>
            <p:nvPr/>
          </p:nvSpPr>
          <p:spPr>
            <a:xfrm>
              <a:off x="5147025" y="2963200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5" y="0"/>
                  </a:moveTo>
                  <a:cubicBezTo>
                    <a:pt x="194" y="0"/>
                    <a:pt x="75" y="34"/>
                    <a:pt x="1" y="168"/>
                  </a:cubicBezTo>
                  <a:cubicBezTo>
                    <a:pt x="23" y="171"/>
                    <a:pt x="45" y="172"/>
                    <a:pt x="67" y="172"/>
                  </a:cubicBezTo>
                  <a:cubicBezTo>
                    <a:pt x="215" y="172"/>
                    <a:pt x="336" y="113"/>
                    <a:pt x="458" y="9"/>
                  </a:cubicBezTo>
                  <a:cubicBezTo>
                    <a:pt x="413" y="4"/>
                    <a:pt x="369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106;p9">
              <a:extLst>
                <a:ext uri="{FF2B5EF4-FFF2-40B4-BE49-F238E27FC236}">
                  <a16:creationId xmlns:a16="http://schemas.microsoft.com/office/drawing/2014/main" id="{38AE0AB1-E501-4C9B-95EB-AB4C7F44A6D8}"/>
                </a:ext>
              </a:extLst>
            </p:cNvPr>
            <p:cNvSpPr/>
            <p:nvPr/>
          </p:nvSpPr>
          <p:spPr>
            <a:xfrm>
              <a:off x="5055525" y="2982325"/>
              <a:ext cx="39300" cy="13950"/>
            </a:xfrm>
            <a:custGeom>
              <a:avLst/>
              <a:gdLst/>
              <a:ahLst/>
              <a:cxnLst/>
              <a:rect l="l" t="t" r="r" b="b"/>
              <a:pathLst>
                <a:path w="1572" h="558" extrusionOk="0">
                  <a:moveTo>
                    <a:pt x="299" y="0"/>
                  </a:moveTo>
                  <a:cubicBezTo>
                    <a:pt x="199" y="20"/>
                    <a:pt x="140" y="100"/>
                    <a:pt x="60" y="159"/>
                  </a:cubicBezTo>
                  <a:cubicBezTo>
                    <a:pt x="40" y="159"/>
                    <a:pt x="40" y="159"/>
                    <a:pt x="0" y="219"/>
                  </a:cubicBezTo>
                  <a:cubicBezTo>
                    <a:pt x="0" y="259"/>
                    <a:pt x="0" y="298"/>
                    <a:pt x="60" y="338"/>
                  </a:cubicBezTo>
                  <a:cubicBezTo>
                    <a:pt x="239" y="418"/>
                    <a:pt x="438" y="497"/>
                    <a:pt x="597" y="557"/>
                  </a:cubicBezTo>
                  <a:cubicBezTo>
                    <a:pt x="935" y="557"/>
                    <a:pt x="1254" y="537"/>
                    <a:pt x="1572" y="537"/>
                  </a:cubicBezTo>
                  <a:cubicBezTo>
                    <a:pt x="1433" y="298"/>
                    <a:pt x="955" y="438"/>
                    <a:pt x="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107;p9">
              <a:extLst>
                <a:ext uri="{FF2B5EF4-FFF2-40B4-BE49-F238E27FC236}">
                  <a16:creationId xmlns:a16="http://schemas.microsoft.com/office/drawing/2014/main" id="{5B517C7B-E522-460F-869D-56FC9F71726C}"/>
                </a:ext>
              </a:extLst>
            </p:cNvPr>
            <p:cNvSpPr/>
            <p:nvPr/>
          </p:nvSpPr>
          <p:spPr>
            <a:xfrm>
              <a:off x="5056525" y="29823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19" y="20"/>
                    <a:pt x="40" y="60"/>
                    <a:pt x="0" y="159"/>
                  </a:cubicBezTo>
                  <a:cubicBezTo>
                    <a:pt x="60" y="119"/>
                    <a:pt x="159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108;p9">
              <a:extLst>
                <a:ext uri="{FF2B5EF4-FFF2-40B4-BE49-F238E27FC236}">
                  <a16:creationId xmlns:a16="http://schemas.microsoft.com/office/drawing/2014/main" id="{2CBE3D2B-8E60-4947-A29F-CABE335A9636}"/>
                </a:ext>
              </a:extLst>
            </p:cNvPr>
            <p:cNvSpPr/>
            <p:nvPr/>
          </p:nvSpPr>
          <p:spPr>
            <a:xfrm>
              <a:off x="5052525" y="29863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" y="60"/>
                    <a:pt x="1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109;p9">
              <a:extLst>
                <a:ext uri="{FF2B5EF4-FFF2-40B4-BE49-F238E27FC236}">
                  <a16:creationId xmlns:a16="http://schemas.microsoft.com/office/drawing/2014/main" id="{5667B62C-D695-4908-B8AA-724B5C990EE9}"/>
                </a:ext>
              </a:extLst>
            </p:cNvPr>
            <p:cNvSpPr/>
            <p:nvPr/>
          </p:nvSpPr>
          <p:spPr>
            <a:xfrm>
              <a:off x="5103750" y="3005200"/>
              <a:ext cx="157175" cy="26375"/>
            </a:xfrm>
            <a:custGeom>
              <a:avLst/>
              <a:gdLst/>
              <a:ahLst/>
              <a:cxnLst/>
              <a:rect l="l" t="t" r="r" b="b"/>
              <a:pathLst>
                <a:path w="6287" h="1055" extrusionOk="0">
                  <a:moveTo>
                    <a:pt x="1135" y="0"/>
                  </a:moveTo>
                  <a:cubicBezTo>
                    <a:pt x="896" y="0"/>
                    <a:pt x="657" y="20"/>
                    <a:pt x="419" y="20"/>
                  </a:cubicBezTo>
                  <a:cubicBezTo>
                    <a:pt x="200" y="20"/>
                    <a:pt x="21" y="100"/>
                    <a:pt x="1" y="378"/>
                  </a:cubicBezTo>
                  <a:cubicBezTo>
                    <a:pt x="1533" y="478"/>
                    <a:pt x="3025" y="816"/>
                    <a:pt x="4536" y="995"/>
                  </a:cubicBezTo>
                  <a:cubicBezTo>
                    <a:pt x="4669" y="1041"/>
                    <a:pt x="4795" y="1055"/>
                    <a:pt x="4915" y="1055"/>
                  </a:cubicBezTo>
                  <a:cubicBezTo>
                    <a:pt x="5072" y="1055"/>
                    <a:pt x="5219" y="1032"/>
                    <a:pt x="5356" y="1032"/>
                  </a:cubicBezTo>
                  <a:cubicBezTo>
                    <a:pt x="5381" y="1032"/>
                    <a:pt x="5407" y="1033"/>
                    <a:pt x="5432" y="1035"/>
                  </a:cubicBezTo>
                  <a:cubicBezTo>
                    <a:pt x="5730" y="1015"/>
                    <a:pt x="6068" y="1035"/>
                    <a:pt x="6287" y="736"/>
                  </a:cubicBezTo>
                  <a:cubicBezTo>
                    <a:pt x="6108" y="617"/>
                    <a:pt x="5889" y="637"/>
                    <a:pt x="5670" y="597"/>
                  </a:cubicBezTo>
                  <a:cubicBezTo>
                    <a:pt x="4178" y="338"/>
                    <a:pt x="2627" y="378"/>
                    <a:pt x="1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110;p9">
              <a:extLst>
                <a:ext uri="{FF2B5EF4-FFF2-40B4-BE49-F238E27FC236}">
                  <a16:creationId xmlns:a16="http://schemas.microsoft.com/office/drawing/2014/main" id="{3D249F3E-1349-4145-9270-F0947B9A4219}"/>
                </a:ext>
              </a:extLst>
            </p:cNvPr>
            <p:cNvSpPr/>
            <p:nvPr/>
          </p:nvSpPr>
          <p:spPr>
            <a:xfrm>
              <a:off x="5236050" y="2851525"/>
              <a:ext cx="59700" cy="34850"/>
            </a:xfrm>
            <a:custGeom>
              <a:avLst/>
              <a:gdLst/>
              <a:ahLst/>
              <a:cxnLst/>
              <a:rect l="l" t="t" r="r" b="b"/>
              <a:pathLst>
                <a:path w="2388" h="1394" extrusionOk="0">
                  <a:moveTo>
                    <a:pt x="221" y="0"/>
                  </a:moveTo>
                  <a:cubicBezTo>
                    <a:pt x="171" y="0"/>
                    <a:pt x="126" y="27"/>
                    <a:pt x="100" y="80"/>
                  </a:cubicBezTo>
                  <a:cubicBezTo>
                    <a:pt x="80" y="199"/>
                    <a:pt x="80" y="299"/>
                    <a:pt x="40" y="418"/>
                  </a:cubicBezTo>
                  <a:cubicBezTo>
                    <a:pt x="100" y="617"/>
                    <a:pt x="0" y="895"/>
                    <a:pt x="279" y="995"/>
                  </a:cubicBezTo>
                  <a:cubicBezTo>
                    <a:pt x="366" y="951"/>
                    <a:pt x="447" y="934"/>
                    <a:pt x="525" y="934"/>
                  </a:cubicBezTo>
                  <a:cubicBezTo>
                    <a:pt x="765" y="934"/>
                    <a:pt x="968" y="1104"/>
                    <a:pt x="1194" y="1194"/>
                  </a:cubicBezTo>
                  <a:cubicBezTo>
                    <a:pt x="1405" y="1299"/>
                    <a:pt x="1616" y="1394"/>
                    <a:pt x="1824" y="1394"/>
                  </a:cubicBezTo>
                  <a:cubicBezTo>
                    <a:pt x="2008" y="1394"/>
                    <a:pt x="2190" y="1320"/>
                    <a:pt x="2368" y="1114"/>
                  </a:cubicBezTo>
                  <a:cubicBezTo>
                    <a:pt x="2387" y="955"/>
                    <a:pt x="2268" y="876"/>
                    <a:pt x="2129" y="816"/>
                  </a:cubicBezTo>
                  <a:cubicBezTo>
                    <a:pt x="2009" y="796"/>
                    <a:pt x="1890" y="756"/>
                    <a:pt x="1771" y="677"/>
                  </a:cubicBezTo>
                  <a:cubicBezTo>
                    <a:pt x="1632" y="617"/>
                    <a:pt x="1512" y="617"/>
                    <a:pt x="1393" y="577"/>
                  </a:cubicBezTo>
                  <a:cubicBezTo>
                    <a:pt x="1035" y="378"/>
                    <a:pt x="537" y="458"/>
                    <a:pt x="299" y="20"/>
                  </a:cubicBezTo>
                  <a:cubicBezTo>
                    <a:pt x="272" y="7"/>
                    <a:pt x="246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111;p9">
              <a:extLst>
                <a:ext uri="{FF2B5EF4-FFF2-40B4-BE49-F238E27FC236}">
                  <a16:creationId xmlns:a16="http://schemas.microsoft.com/office/drawing/2014/main" id="{09BF207F-3C88-4A5F-A7B6-AFCCF007CBCB}"/>
                </a:ext>
              </a:extLst>
            </p:cNvPr>
            <p:cNvSpPr/>
            <p:nvPr/>
          </p:nvSpPr>
          <p:spPr>
            <a:xfrm>
              <a:off x="5237050" y="2842075"/>
              <a:ext cx="6975" cy="11450"/>
            </a:xfrm>
            <a:custGeom>
              <a:avLst/>
              <a:gdLst/>
              <a:ahLst/>
              <a:cxnLst/>
              <a:rect l="l" t="t" r="r" b="b"/>
              <a:pathLst>
                <a:path w="279" h="458" extrusionOk="0">
                  <a:moveTo>
                    <a:pt x="159" y="0"/>
                  </a:moveTo>
                  <a:cubicBezTo>
                    <a:pt x="40" y="140"/>
                    <a:pt x="0" y="279"/>
                    <a:pt x="60" y="458"/>
                  </a:cubicBezTo>
                  <a:cubicBezTo>
                    <a:pt x="80" y="438"/>
                    <a:pt x="139" y="438"/>
                    <a:pt x="179" y="398"/>
                  </a:cubicBezTo>
                  <a:cubicBezTo>
                    <a:pt x="199" y="398"/>
                    <a:pt x="239" y="398"/>
                    <a:pt x="259" y="358"/>
                  </a:cubicBezTo>
                  <a:cubicBezTo>
                    <a:pt x="279" y="299"/>
                    <a:pt x="259" y="279"/>
                    <a:pt x="199" y="219"/>
                  </a:cubicBezTo>
                  <a:cubicBezTo>
                    <a:pt x="179" y="159"/>
                    <a:pt x="179" y="8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112;p9">
              <a:extLst>
                <a:ext uri="{FF2B5EF4-FFF2-40B4-BE49-F238E27FC236}">
                  <a16:creationId xmlns:a16="http://schemas.microsoft.com/office/drawing/2014/main" id="{0703A8BF-ECC6-456E-AE8D-FE7EC52492F3}"/>
                </a:ext>
              </a:extLst>
            </p:cNvPr>
            <p:cNvSpPr/>
            <p:nvPr/>
          </p:nvSpPr>
          <p:spPr>
            <a:xfrm>
              <a:off x="6388325" y="3038300"/>
              <a:ext cx="301900" cy="50975"/>
            </a:xfrm>
            <a:custGeom>
              <a:avLst/>
              <a:gdLst/>
              <a:ahLst/>
              <a:cxnLst/>
              <a:rect l="l" t="t" r="r" b="b"/>
              <a:pathLst>
                <a:path w="12076" h="2039" extrusionOk="0">
                  <a:moveTo>
                    <a:pt x="11504" y="1"/>
                  </a:moveTo>
                  <a:cubicBezTo>
                    <a:pt x="10923" y="1"/>
                    <a:pt x="10372" y="255"/>
                    <a:pt x="9808" y="287"/>
                  </a:cubicBezTo>
                  <a:cubicBezTo>
                    <a:pt x="7321" y="466"/>
                    <a:pt x="4855" y="984"/>
                    <a:pt x="2348" y="1163"/>
                  </a:cubicBezTo>
                  <a:cubicBezTo>
                    <a:pt x="1970" y="1163"/>
                    <a:pt x="1572" y="1183"/>
                    <a:pt x="1234" y="1362"/>
                  </a:cubicBezTo>
                  <a:cubicBezTo>
                    <a:pt x="1092" y="1451"/>
                    <a:pt x="945" y="1471"/>
                    <a:pt x="796" y="1471"/>
                  </a:cubicBezTo>
                  <a:cubicBezTo>
                    <a:pt x="681" y="1471"/>
                    <a:pt x="564" y="1459"/>
                    <a:pt x="449" y="1459"/>
                  </a:cubicBezTo>
                  <a:cubicBezTo>
                    <a:pt x="317" y="1459"/>
                    <a:pt x="186" y="1474"/>
                    <a:pt x="60" y="1541"/>
                  </a:cubicBezTo>
                  <a:cubicBezTo>
                    <a:pt x="1" y="1899"/>
                    <a:pt x="339" y="1899"/>
                    <a:pt x="538" y="1998"/>
                  </a:cubicBezTo>
                  <a:cubicBezTo>
                    <a:pt x="578" y="1998"/>
                    <a:pt x="597" y="2038"/>
                    <a:pt x="657" y="2038"/>
                  </a:cubicBezTo>
                  <a:lnTo>
                    <a:pt x="777" y="2038"/>
                  </a:lnTo>
                  <a:cubicBezTo>
                    <a:pt x="896" y="1998"/>
                    <a:pt x="995" y="1978"/>
                    <a:pt x="1135" y="1958"/>
                  </a:cubicBezTo>
                  <a:cubicBezTo>
                    <a:pt x="1274" y="1899"/>
                    <a:pt x="1433" y="1879"/>
                    <a:pt x="1572" y="1859"/>
                  </a:cubicBezTo>
                  <a:cubicBezTo>
                    <a:pt x="1692" y="1839"/>
                    <a:pt x="1851" y="1839"/>
                    <a:pt x="1990" y="1839"/>
                  </a:cubicBezTo>
                  <a:cubicBezTo>
                    <a:pt x="2011" y="1844"/>
                    <a:pt x="2033" y="1847"/>
                    <a:pt x="2054" y="1847"/>
                  </a:cubicBezTo>
                  <a:cubicBezTo>
                    <a:pt x="2112" y="1847"/>
                    <a:pt x="2170" y="1828"/>
                    <a:pt x="2229" y="1799"/>
                  </a:cubicBezTo>
                  <a:cubicBezTo>
                    <a:pt x="2348" y="1760"/>
                    <a:pt x="2447" y="1740"/>
                    <a:pt x="2567" y="1740"/>
                  </a:cubicBezTo>
                  <a:lnTo>
                    <a:pt x="2825" y="1740"/>
                  </a:lnTo>
                  <a:cubicBezTo>
                    <a:pt x="2985" y="1740"/>
                    <a:pt x="3164" y="1740"/>
                    <a:pt x="3343" y="1680"/>
                  </a:cubicBezTo>
                  <a:cubicBezTo>
                    <a:pt x="3429" y="1651"/>
                    <a:pt x="3521" y="1644"/>
                    <a:pt x="3617" y="1644"/>
                  </a:cubicBezTo>
                  <a:cubicBezTo>
                    <a:pt x="3713" y="1644"/>
                    <a:pt x="3812" y="1651"/>
                    <a:pt x="3910" y="1651"/>
                  </a:cubicBezTo>
                  <a:cubicBezTo>
                    <a:pt x="4052" y="1651"/>
                    <a:pt x="4192" y="1636"/>
                    <a:pt x="4317" y="1561"/>
                  </a:cubicBezTo>
                  <a:lnTo>
                    <a:pt x="4874" y="1561"/>
                  </a:lnTo>
                  <a:cubicBezTo>
                    <a:pt x="4919" y="1567"/>
                    <a:pt x="4964" y="1569"/>
                    <a:pt x="5007" y="1569"/>
                  </a:cubicBezTo>
                  <a:cubicBezTo>
                    <a:pt x="5250" y="1569"/>
                    <a:pt x="5464" y="1480"/>
                    <a:pt x="5650" y="1362"/>
                  </a:cubicBezTo>
                  <a:cubicBezTo>
                    <a:pt x="6188" y="1267"/>
                    <a:pt x="6739" y="1159"/>
                    <a:pt x="7302" y="1159"/>
                  </a:cubicBezTo>
                  <a:cubicBezTo>
                    <a:pt x="7447" y="1159"/>
                    <a:pt x="7592" y="1166"/>
                    <a:pt x="7739" y="1183"/>
                  </a:cubicBezTo>
                  <a:cubicBezTo>
                    <a:pt x="8037" y="984"/>
                    <a:pt x="8395" y="1063"/>
                    <a:pt x="8694" y="944"/>
                  </a:cubicBezTo>
                  <a:cubicBezTo>
                    <a:pt x="8847" y="874"/>
                    <a:pt x="9004" y="858"/>
                    <a:pt x="9164" y="858"/>
                  </a:cubicBezTo>
                  <a:cubicBezTo>
                    <a:pt x="9301" y="858"/>
                    <a:pt x="9439" y="870"/>
                    <a:pt x="9577" y="870"/>
                  </a:cubicBezTo>
                  <a:cubicBezTo>
                    <a:pt x="9736" y="870"/>
                    <a:pt x="9894" y="854"/>
                    <a:pt x="10047" y="785"/>
                  </a:cubicBezTo>
                  <a:lnTo>
                    <a:pt x="10126" y="785"/>
                  </a:lnTo>
                  <a:lnTo>
                    <a:pt x="10206" y="765"/>
                  </a:lnTo>
                  <a:cubicBezTo>
                    <a:pt x="10325" y="665"/>
                    <a:pt x="10504" y="665"/>
                    <a:pt x="10643" y="606"/>
                  </a:cubicBezTo>
                  <a:cubicBezTo>
                    <a:pt x="10822" y="586"/>
                    <a:pt x="10981" y="586"/>
                    <a:pt x="11141" y="566"/>
                  </a:cubicBezTo>
                  <a:cubicBezTo>
                    <a:pt x="11251" y="489"/>
                    <a:pt x="11373" y="478"/>
                    <a:pt x="11497" y="478"/>
                  </a:cubicBezTo>
                  <a:cubicBezTo>
                    <a:pt x="11546" y="478"/>
                    <a:pt x="11596" y="480"/>
                    <a:pt x="11645" y="480"/>
                  </a:cubicBezTo>
                  <a:cubicBezTo>
                    <a:pt x="11760" y="480"/>
                    <a:pt x="11873" y="470"/>
                    <a:pt x="11976" y="407"/>
                  </a:cubicBezTo>
                  <a:lnTo>
                    <a:pt x="12016" y="447"/>
                  </a:lnTo>
                  <a:lnTo>
                    <a:pt x="12076" y="407"/>
                  </a:lnTo>
                  <a:lnTo>
                    <a:pt x="11916" y="49"/>
                  </a:lnTo>
                  <a:cubicBezTo>
                    <a:pt x="11777" y="15"/>
                    <a:pt x="11639" y="1"/>
                    <a:pt x="11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113;p9">
              <a:extLst>
                <a:ext uri="{FF2B5EF4-FFF2-40B4-BE49-F238E27FC236}">
                  <a16:creationId xmlns:a16="http://schemas.microsoft.com/office/drawing/2014/main" id="{E9E4A0E6-1269-4B49-B38F-71513F54ADB5}"/>
                </a:ext>
              </a:extLst>
            </p:cNvPr>
            <p:cNvSpPr/>
            <p:nvPr/>
          </p:nvSpPr>
          <p:spPr>
            <a:xfrm>
              <a:off x="6216250" y="3120750"/>
              <a:ext cx="25900" cy="133125"/>
            </a:xfrm>
            <a:custGeom>
              <a:avLst/>
              <a:gdLst/>
              <a:ahLst/>
              <a:cxnLst/>
              <a:rect l="l" t="t" r="r" b="b"/>
              <a:pathLst>
                <a:path w="1036" h="5325" extrusionOk="0">
                  <a:moveTo>
                    <a:pt x="402" y="1"/>
                  </a:moveTo>
                  <a:cubicBezTo>
                    <a:pt x="303" y="1"/>
                    <a:pt x="204" y="30"/>
                    <a:pt x="100" y="93"/>
                  </a:cubicBezTo>
                  <a:cubicBezTo>
                    <a:pt x="21" y="252"/>
                    <a:pt x="1" y="391"/>
                    <a:pt x="120" y="510"/>
                  </a:cubicBezTo>
                  <a:cubicBezTo>
                    <a:pt x="120" y="849"/>
                    <a:pt x="80" y="1167"/>
                    <a:pt x="120" y="1465"/>
                  </a:cubicBezTo>
                  <a:cubicBezTo>
                    <a:pt x="319" y="2659"/>
                    <a:pt x="498" y="3872"/>
                    <a:pt x="558" y="5106"/>
                  </a:cubicBezTo>
                  <a:cubicBezTo>
                    <a:pt x="657" y="5250"/>
                    <a:pt x="748" y="5324"/>
                    <a:pt x="819" y="5324"/>
                  </a:cubicBezTo>
                  <a:cubicBezTo>
                    <a:pt x="906" y="5324"/>
                    <a:pt x="965" y="5215"/>
                    <a:pt x="976" y="4986"/>
                  </a:cubicBezTo>
                  <a:cubicBezTo>
                    <a:pt x="995" y="4569"/>
                    <a:pt x="1035" y="4151"/>
                    <a:pt x="916" y="3733"/>
                  </a:cubicBezTo>
                  <a:cubicBezTo>
                    <a:pt x="896" y="3256"/>
                    <a:pt x="797" y="2778"/>
                    <a:pt x="777" y="2301"/>
                  </a:cubicBezTo>
                  <a:cubicBezTo>
                    <a:pt x="717" y="1644"/>
                    <a:pt x="319" y="1008"/>
                    <a:pt x="697" y="351"/>
                  </a:cubicBezTo>
                  <a:cubicBezTo>
                    <a:pt x="777" y="252"/>
                    <a:pt x="737" y="152"/>
                    <a:pt x="677" y="73"/>
                  </a:cubicBezTo>
                  <a:cubicBezTo>
                    <a:pt x="582" y="25"/>
                    <a:pt x="492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114;p9">
              <a:extLst>
                <a:ext uri="{FF2B5EF4-FFF2-40B4-BE49-F238E27FC236}">
                  <a16:creationId xmlns:a16="http://schemas.microsoft.com/office/drawing/2014/main" id="{370713F9-404F-4D38-BDC4-044B1662A7FA}"/>
                </a:ext>
              </a:extLst>
            </p:cNvPr>
            <p:cNvSpPr/>
            <p:nvPr/>
          </p:nvSpPr>
          <p:spPr>
            <a:xfrm>
              <a:off x="6510175" y="3072325"/>
              <a:ext cx="28375" cy="102450"/>
            </a:xfrm>
            <a:custGeom>
              <a:avLst/>
              <a:gdLst/>
              <a:ahLst/>
              <a:cxnLst/>
              <a:rect l="l" t="t" r="r" b="b"/>
              <a:pathLst>
                <a:path w="1135" h="4098" extrusionOk="0">
                  <a:moveTo>
                    <a:pt x="647" y="0"/>
                  </a:moveTo>
                  <a:cubicBezTo>
                    <a:pt x="408" y="0"/>
                    <a:pt x="169" y="14"/>
                    <a:pt x="0" y="200"/>
                  </a:cubicBezTo>
                  <a:cubicBezTo>
                    <a:pt x="80" y="1274"/>
                    <a:pt x="398" y="2308"/>
                    <a:pt x="398" y="3422"/>
                  </a:cubicBezTo>
                  <a:cubicBezTo>
                    <a:pt x="577" y="3601"/>
                    <a:pt x="438" y="3900"/>
                    <a:pt x="597" y="4079"/>
                  </a:cubicBezTo>
                  <a:cubicBezTo>
                    <a:pt x="641" y="4091"/>
                    <a:pt x="683" y="4098"/>
                    <a:pt x="724" y="4098"/>
                  </a:cubicBezTo>
                  <a:cubicBezTo>
                    <a:pt x="812" y="4098"/>
                    <a:pt x="894" y="4067"/>
                    <a:pt x="975" y="3999"/>
                  </a:cubicBezTo>
                  <a:cubicBezTo>
                    <a:pt x="1134" y="3084"/>
                    <a:pt x="836" y="2189"/>
                    <a:pt x="677" y="1294"/>
                  </a:cubicBezTo>
                  <a:cubicBezTo>
                    <a:pt x="597" y="816"/>
                    <a:pt x="498" y="418"/>
                    <a:pt x="776" y="1"/>
                  </a:cubicBezTo>
                  <a:cubicBezTo>
                    <a:pt x="733" y="1"/>
                    <a:pt x="690" y="0"/>
                    <a:pt x="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115;p9">
              <a:extLst>
                <a:ext uri="{FF2B5EF4-FFF2-40B4-BE49-F238E27FC236}">
                  <a16:creationId xmlns:a16="http://schemas.microsoft.com/office/drawing/2014/main" id="{9276B753-74B0-4B7E-AC87-0C925F662D41}"/>
                </a:ext>
              </a:extLst>
            </p:cNvPr>
            <p:cNvSpPr/>
            <p:nvPr/>
          </p:nvSpPr>
          <p:spPr>
            <a:xfrm>
              <a:off x="6289850" y="3083925"/>
              <a:ext cx="135800" cy="31200"/>
            </a:xfrm>
            <a:custGeom>
              <a:avLst/>
              <a:gdLst/>
              <a:ahLst/>
              <a:cxnLst/>
              <a:rect l="l" t="t" r="r" b="b"/>
              <a:pathLst>
                <a:path w="5432" h="1248" extrusionOk="0">
                  <a:moveTo>
                    <a:pt x="3700" y="1"/>
                  </a:moveTo>
                  <a:cubicBezTo>
                    <a:pt x="2959" y="1"/>
                    <a:pt x="2221" y="171"/>
                    <a:pt x="1493" y="213"/>
                  </a:cubicBezTo>
                  <a:cubicBezTo>
                    <a:pt x="1393" y="253"/>
                    <a:pt x="1334" y="332"/>
                    <a:pt x="1334" y="452"/>
                  </a:cubicBezTo>
                  <a:cubicBezTo>
                    <a:pt x="1417" y="557"/>
                    <a:pt x="1520" y="586"/>
                    <a:pt x="1625" y="586"/>
                  </a:cubicBezTo>
                  <a:cubicBezTo>
                    <a:pt x="1748" y="586"/>
                    <a:pt x="1875" y="547"/>
                    <a:pt x="1978" y="547"/>
                  </a:cubicBezTo>
                  <a:cubicBezTo>
                    <a:pt x="2020" y="547"/>
                    <a:pt x="2058" y="553"/>
                    <a:pt x="2090" y="571"/>
                  </a:cubicBezTo>
                  <a:cubicBezTo>
                    <a:pt x="1934" y="613"/>
                    <a:pt x="1772" y="625"/>
                    <a:pt x="1607" y="625"/>
                  </a:cubicBezTo>
                  <a:cubicBezTo>
                    <a:pt x="1423" y="625"/>
                    <a:pt x="1235" y="611"/>
                    <a:pt x="1048" y="611"/>
                  </a:cubicBezTo>
                  <a:cubicBezTo>
                    <a:pt x="692" y="611"/>
                    <a:pt x="339" y="661"/>
                    <a:pt x="21" y="949"/>
                  </a:cubicBezTo>
                  <a:cubicBezTo>
                    <a:pt x="1" y="1247"/>
                    <a:pt x="319" y="1128"/>
                    <a:pt x="419" y="1247"/>
                  </a:cubicBezTo>
                  <a:cubicBezTo>
                    <a:pt x="1155" y="1128"/>
                    <a:pt x="1931" y="1029"/>
                    <a:pt x="2686" y="929"/>
                  </a:cubicBezTo>
                  <a:cubicBezTo>
                    <a:pt x="2925" y="823"/>
                    <a:pt x="3182" y="717"/>
                    <a:pt x="3456" y="717"/>
                  </a:cubicBezTo>
                  <a:cubicBezTo>
                    <a:pt x="3593" y="717"/>
                    <a:pt x="3734" y="743"/>
                    <a:pt x="3880" y="810"/>
                  </a:cubicBezTo>
                  <a:cubicBezTo>
                    <a:pt x="3895" y="812"/>
                    <a:pt x="3911" y="814"/>
                    <a:pt x="3926" y="814"/>
                  </a:cubicBezTo>
                  <a:cubicBezTo>
                    <a:pt x="4030" y="814"/>
                    <a:pt x="4132" y="757"/>
                    <a:pt x="4218" y="671"/>
                  </a:cubicBezTo>
                  <a:cubicBezTo>
                    <a:pt x="4338" y="571"/>
                    <a:pt x="4497" y="611"/>
                    <a:pt x="4616" y="531"/>
                  </a:cubicBezTo>
                  <a:cubicBezTo>
                    <a:pt x="4895" y="472"/>
                    <a:pt x="5193" y="531"/>
                    <a:pt x="5432" y="332"/>
                  </a:cubicBezTo>
                  <a:cubicBezTo>
                    <a:pt x="5347" y="180"/>
                    <a:pt x="5237" y="143"/>
                    <a:pt x="5119" y="143"/>
                  </a:cubicBezTo>
                  <a:cubicBezTo>
                    <a:pt x="5007" y="143"/>
                    <a:pt x="4887" y="176"/>
                    <a:pt x="4774" y="176"/>
                  </a:cubicBezTo>
                  <a:cubicBezTo>
                    <a:pt x="4727" y="176"/>
                    <a:pt x="4680" y="170"/>
                    <a:pt x="4636" y="153"/>
                  </a:cubicBezTo>
                  <a:lnTo>
                    <a:pt x="4636" y="114"/>
                  </a:lnTo>
                  <a:cubicBezTo>
                    <a:pt x="4324" y="31"/>
                    <a:pt x="4011" y="1"/>
                    <a:pt x="3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116;p9">
              <a:extLst>
                <a:ext uri="{FF2B5EF4-FFF2-40B4-BE49-F238E27FC236}">
                  <a16:creationId xmlns:a16="http://schemas.microsoft.com/office/drawing/2014/main" id="{92DE1AFD-0002-42AA-9306-1ECB6E7DF76B}"/>
                </a:ext>
              </a:extLst>
            </p:cNvPr>
            <p:cNvSpPr/>
            <p:nvPr/>
          </p:nvSpPr>
          <p:spPr>
            <a:xfrm>
              <a:off x="6178450" y="3134500"/>
              <a:ext cx="27400" cy="110350"/>
            </a:xfrm>
            <a:custGeom>
              <a:avLst/>
              <a:gdLst/>
              <a:ahLst/>
              <a:cxnLst/>
              <a:rect l="l" t="t" r="r" b="b"/>
              <a:pathLst>
                <a:path w="1096" h="4414" extrusionOk="0">
                  <a:moveTo>
                    <a:pt x="26" y="219"/>
                  </a:moveTo>
                  <a:cubicBezTo>
                    <a:pt x="26" y="219"/>
                    <a:pt x="28" y="220"/>
                    <a:pt x="31" y="221"/>
                  </a:cubicBezTo>
                  <a:lnTo>
                    <a:pt x="31" y="221"/>
                  </a:lnTo>
                  <a:cubicBezTo>
                    <a:pt x="28" y="220"/>
                    <a:pt x="26" y="219"/>
                    <a:pt x="26" y="219"/>
                  </a:cubicBezTo>
                  <a:close/>
                  <a:moveTo>
                    <a:pt x="498" y="0"/>
                  </a:moveTo>
                  <a:cubicBezTo>
                    <a:pt x="379" y="0"/>
                    <a:pt x="240" y="20"/>
                    <a:pt x="120" y="20"/>
                  </a:cubicBezTo>
                  <a:cubicBezTo>
                    <a:pt x="81" y="40"/>
                    <a:pt x="41" y="100"/>
                    <a:pt x="21" y="199"/>
                  </a:cubicBezTo>
                  <a:cubicBezTo>
                    <a:pt x="52" y="224"/>
                    <a:pt x="58" y="232"/>
                    <a:pt x="54" y="232"/>
                  </a:cubicBezTo>
                  <a:cubicBezTo>
                    <a:pt x="50" y="232"/>
                    <a:pt x="38" y="225"/>
                    <a:pt x="31" y="221"/>
                  </a:cubicBezTo>
                  <a:lnTo>
                    <a:pt x="31" y="221"/>
                  </a:lnTo>
                  <a:cubicBezTo>
                    <a:pt x="36" y="224"/>
                    <a:pt x="45" y="230"/>
                    <a:pt x="61" y="239"/>
                  </a:cubicBezTo>
                  <a:cubicBezTo>
                    <a:pt x="100" y="239"/>
                    <a:pt x="220" y="239"/>
                    <a:pt x="100" y="299"/>
                  </a:cubicBezTo>
                  <a:cubicBezTo>
                    <a:pt x="21" y="319"/>
                    <a:pt x="1" y="378"/>
                    <a:pt x="21" y="438"/>
                  </a:cubicBezTo>
                  <a:cubicBezTo>
                    <a:pt x="200" y="1313"/>
                    <a:pt x="339" y="2188"/>
                    <a:pt x="518" y="3064"/>
                  </a:cubicBezTo>
                  <a:cubicBezTo>
                    <a:pt x="717" y="3402"/>
                    <a:pt x="478" y="3859"/>
                    <a:pt x="697" y="4198"/>
                  </a:cubicBezTo>
                  <a:cubicBezTo>
                    <a:pt x="775" y="4275"/>
                    <a:pt x="816" y="4414"/>
                    <a:pt x="935" y="4414"/>
                  </a:cubicBezTo>
                  <a:cubicBezTo>
                    <a:pt x="968" y="4414"/>
                    <a:pt x="1007" y="4403"/>
                    <a:pt x="1055" y="4377"/>
                  </a:cubicBezTo>
                  <a:lnTo>
                    <a:pt x="1055" y="3999"/>
                  </a:lnTo>
                  <a:cubicBezTo>
                    <a:pt x="1035" y="3999"/>
                    <a:pt x="1035" y="3979"/>
                    <a:pt x="1016" y="3919"/>
                  </a:cubicBezTo>
                  <a:cubicBezTo>
                    <a:pt x="1016" y="3879"/>
                    <a:pt x="1016" y="3859"/>
                    <a:pt x="1055" y="3800"/>
                  </a:cubicBezTo>
                  <a:lnTo>
                    <a:pt x="1055" y="3422"/>
                  </a:lnTo>
                  <a:cubicBezTo>
                    <a:pt x="856" y="3104"/>
                    <a:pt x="1095" y="2765"/>
                    <a:pt x="916" y="2427"/>
                  </a:cubicBezTo>
                  <a:cubicBezTo>
                    <a:pt x="916" y="1671"/>
                    <a:pt x="638" y="975"/>
                    <a:pt x="538" y="219"/>
                  </a:cubicBezTo>
                  <a:cubicBezTo>
                    <a:pt x="538" y="219"/>
                    <a:pt x="558" y="199"/>
                    <a:pt x="558" y="140"/>
                  </a:cubicBezTo>
                  <a:cubicBezTo>
                    <a:pt x="558" y="10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117;p9">
              <a:extLst>
                <a:ext uri="{FF2B5EF4-FFF2-40B4-BE49-F238E27FC236}">
                  <a16:creationId xmlns:a16="http://schemas.microsoft.com/office/drawing/2014/main" id="{32CAAEBA-DC30-4614-9F99-01E557FAA298}"/>
                </a:ext>
              </a:extLst>
            </p:cNvPr>
            <p:cNvSpPr/>
            <p:nvPr/>
          </p:nvSpPr>
          <p:spPr>
            <a:xfrm>
              <a:off x="5770650" y="3191675"/>
              <a:ext cx="116400" cy="28825"/>
            </a:xfrm>
            <a:custGeom>
              <a:avLst/>
              <a:gdLst/>
              <a:ahLst/>
              <a:cxnLst/>
              <a:rect l="l" t="t" r="r" b="b"/>
              <a:pathLst>
                <a:path w="4656" h="1153" extrusionOk="0">
                  <a:moveTo>
                    <a:pt x="4576" y="1"/>
                  </a:moveTo>
                  <a:cubicBezTo>
                    <a:pt x="3124" y="80"/>
                    <a:pt x="1712" y="498"/>
                    <a:pt x="279" y="598"/>
                  </a:cubicBezTo>
                  <a:cubicBezTo>
                    <a:pt x="100" y="618"/>
                    <a:pt x="21" y="777"/>
                    <a:pt x="1" y="916"/>
                  </a:cubicBezTo>
                  <a:cubicBezTo>
                    <a:pt x="226" y="1094"/>
                    <a:pt x="455" y="1153"/>
                    <a:pt x="678" y="1153"/>
                  </a:cubicBezTo>
                  <a:cubicBezTo>
                    <a:pt x="929" y="1153"/>
                    <a:pt x="1172" y="1079"/>
                    <a:pt x="1393" y="1015"/>
                  </a:cubicBezTo>
                  <a:cubicBezTo>
                    <a:pt x="1533" y="976"/>
                    <a:pt x="1672" y="976"/>
                    <a:pt x="1811" y="976"/>
                  </a:cubicBezTo>
                  <a:cubicBezTo>
                    <a:pt x="2010" y="976"/>
                    <a:pt x="2229" y="976"/>
                    <a:pt x="2408" y="836"/>
                  </a:cubicBezTo>
                  <a:cubicBezTo>
                    <a:pt x="2488" y="797"/>
                    <a:pt x="2507" y="677"/>
                    <a:pt x="2627" y="677"/>
                  </a:cubicBezTo>
                  <a:cubicBezTo>
                    <a:pt x="2686" y="697"/>
                    <a:pt x="2726" y="697"/>
                    <a:pt x="2806" y="697"/>
                  </a:cubicBezTo>
                  <a:cubicBezTo>
                    <a:pt x="2866" y="697"/>
                    <a:pt x="2925" y="697"/>
                    <a:pt x="2985" y="677"/>
                  </a:cubicBezTo>
                  <a:lnTo>
                    <a:pt x="3064" y="637"/>
                  </a:lnTo>
                  <a:lnTo>
                    <a:pt x="3164" y="637"/>
                  </a:lnTo>
                  <a:cubicBezTo>
                    <a:pt x="3224" y="677"/>
                    <a:pt x="3283" y="697"/>
                    <a:pt x="3323" y="717"/>
                  </a:cubicBezTo>
                  <a:cubicBezTo>
                    <a:pt x="3403" y="737"/>
                    <a:pt x="3462" y="777"/>
                    <a:pt x="3502" y="797"/>
                  </a:cubicBezTo>
                  <a:lnTo>
                    <a:pt x="3582" y="836"/>
                  </a:lnTo>
                  <a:cubicBezTo>
                    <a:pt x="3721" y="836"/>
                    <a:pt x="3860" y="817"/>
                    <a:pt x="3999" y="817"/>
                  </a:cubicBezTo>
                  <a:lnTo>
                    <a:pt x="4099" y="836"/>
                  </a:lnTo>
                  <a:lnTo>
                    <a:pt x="4198" y="817"/>
                  </a:lnTo>
                  <a:cubicBezTo>
                    <a:pt x="4258" y="777"/>
                    <a:pt x="4278" y="717"/>
                    <a:pt x="4278" y="637"/>
                  </a:cubicBezTo>
                  <a:cubicBezTo>
                    <a:pt x="4278" y="518"/>
                    <a:pt x="4377" y="498"/>
                    <a:pt x="4457" y="439"/>
                  </a:cubicBezTo>
                  <a:cubicBezTo>
                    <a:pt x="4517" y="379"/>
                    <a:pt x="4596" y="299"/>
                    <a:pt x="4656" y="200"/>
                  </a:cubicBezTo>
                  <a:cubicBezTo>
                    <a:pt x="4656" y="120"/>
                    <a:pt x="4656" y="41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118;p9">
              <a:extLst>
                <a:ext uri="{FF2B5EF4-FFF2-40B4-BE49-F238E27FC236}">
                  <a16:creationId xmlns:a16="http://schemas.microsoft.com/office/drawing/2014/main" id="{8447E010-2FAC-40E7-A5BD-D5761D01E011}"/>
                </a:ext>
              </a:extLst>
            </p:cNvPr>
            <p:cNvSpPr/>
            <p:nvPr/>
          </p:nvSpPr>
          <p:spPr>
            <a:xfrm>
              <a:off x="5579700" y="3219600"/>
              <a:ext cx="165625" cy="32775"/>
            </a:xfrm>
            <a:custGeom>
              <a:avLst/>
              <a:gdLst/>
              <a:ahLst/>
              <a:cxnLst/>
              <a:rect l="l" t="t" r="r" b="b"/>
              <a:pathLst>
                <a:path w="6625" h="1311" extrusionOk="0">
                  <a:moveTo>
                    <a:pt x="5748" y="0"/>
                  </a:moveTo>
                  <a:cubicBezTo>
                    <a:pt x="5646" y="0"/>
                    <a:pt x="5549" y="9"/>
                    <a:pt x="5451" y="18"/>
                  </a:cubicBezTo>
                  <a:cubicBezTo>
                    <a:pt x="5351" y="58"/>
                    <a:pt x="5252" y="77"/>
                    <a:pt x="5172" y="97"/>
                  </a:cubicBezTo>
                  <a:cubicBezTo>
                    <a:pt x="4556" y="217"/>
                    <a:pt x="3899" y="276"/>
                    <a:pt x="3282" y="416"/>
                  </a:cubicBezTo>
                  <a:cubicBezTo>
                    <a:pt x="3004" y="515"/>
                    <a:pt x="2706" y="515"/>
                    <a:pt x="2447" y="515"/>
                  </a:cubicBezTo>
                  <a:cubicBezTo>
                    <a:pt x="2248" y="515"/>
                    <a:pt x="2049" y="575"/>
                    <a:pt x="1850" y="615"/>
                  </a:cubicBezTo>
                  <a:cubicBezTo>
                    <a:pt x="1452" y="694"/>
                    <a:pt x="1015" y="694"/>
                    <a:pt x="617" y="774"/>
                  </a:cubicBezTo>
                  <a:cubicBezTo>
                    <a:pt x="318" y="853"/>
                    <a:pt x="0" y="893"/>
                    <a:pt x="219" y="1311"/>
                  </a:cubicBezTo>
                  <a:cubicBezTo>
                    <a:pt x="1054" y="1211"/>
                    <a:pt x="1870" y="1092"/>
                    <a:pt x="2686" y="993"/>
                  </a:cubicBezTo>
                  <a:cubicBezTo>
                    <a:pt x="2746" y="987"/>
                    <a:pt x="2811" y="981"/>
                    <a:pt x="2877" y="981"/>
                  </a:cubicBezTo>
                  <a:cubicBezTo>
                    <a:pt x="3030" y="981"/>
                    <a:pt x="3185" y="1013"/>
                    <a:pt x="3282" y="1152"/>
                  </a:cubicBezTo>
                  <a:cubicBezTo>
                    <a:pt x="3322" y="1167"/>
                    <a:pt x="3356" y="1174"/>
                    <a:pt x="3388" y="1174"/>
                  </a:cubicBezTo>
                  <a:cubicBezTo>
                    <a:pt x="3594" y="1174"/>
                    <a:pt x="3670" y="892"/>
                    <a:pt x="3880" y="892"/>
                  </a:cubicBezTo>
                  <a:cubicBezTo>
                    <a:pt x="3887" y="892"/>
                    <a:pt x="3893" y="893"/>
                    <a:pt x="3899" y="893"/>
                  </a:cubicBezTo>
                  <a:cubicBezTo>
                    <a:pt x="3939" y="888"/>
                    <a:pt x="3980" y="886"/>
                    <a:pt x="4021" y="886"/>
                  </a:cubicBezTo>
                  <a:cubicBezTo>
                    <a:pt x="4145" y="886"/>
                    <a:pt x="4272" y="908"/>
                    <a:pt x="4377" y="953"/>
                  </a:cubicBezTo>
                  <a:cubicBezTo>
                    <a:pt x="4456" y="953"/>
                    <a:pt x="4556" y="953"/>
                    <a:pt x="4635" y="913"/>
                  </a:cubicBezTo>
                  <a:cubicBezTo>
                    <a:pt x="4695" y="873"/>
                    <a:pt x="4774" y="814"/>
                    <a:pt x="4834" y="774"/>
                  </a:cubicBezTo>
                  <a:cubicBezTo>
                    <a:pt x="4932" y="685"/>
                    <a:pt x="5042" y="671"/>
                    <a:pt x="5155" y="671"/>
                  </a:cubicBezTo>
                  <a:cubicBezTo>
                    <a:pt x="5203" y="671"/>
                    <a:pt x="5251" y="674"/>
                    <a:pt x="5300" y="674"/>
                  </a:cubicBezTo>
                  <a:cubicBezTo>
                    <a:pt x="5392" y="674"/>
                    <a:pt x="5484" y="665"/>
                    <a:pt x="5570" y="615"/>
                  </a:cubicBezTo>
                  <a:lnTo>
                    <a:pt x="6465" y="555"/>
                  </a:lnTo>
                  <a:cubicBezTo>
                    <a:pt x="6565" y="555"/>
                    <a:pt x="6624" y="475"/>
                    <a:pt x="6585" y="376"/>
                  </a:cubicBezTo>
                  <a:cubicBezTo>
                    <a:pt x="6485" y="197"/>
                    <a:pt x="6326" y="117"/>
                    <a:pt x="6147" y="58"/>
                  </a:cubicBezTo>
                  <a:cubicBezTo>
                    <a:pt x="6004" y="14"/>
                    <a:pt x="5873" y="0"/>
                    <a:pt x="5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119;p9">
              <a:extLst>
                <a:ext uri="{FF2B5EF4-FFF2-40B4-BE49-F238E27FC236}">
                  <a16:creationId xmlns:a16="http://schemas.microsoft.com/office/drawing/2014/main" id="{44412C48-4579-4FFE-B6F5-D88B0FA1498C}"/>
                </a:ext>
              </a:extLst>
            </p:cNvPr>
            <p:cNvSpPr/>
            <p:nvPr/>
          </p:nvSpPr>
          <p:spPr>
            <a:xfrm>
              <a:off x="6553925" y="3100150"/>
              <a:ext cx="13475" cy="117575"/>
            </a:xfrm>
            <a:custGeom>
              <a:avLst/>
              <a:gdLst/>
              <a:ahLst/>
              <a:cxnLst/>
              <a:rect l="l" t="t" r="r" b="b"/>
              <a:pathLst>
                <a:path w="539" h="4703" extrusionOk="0">
                  <a:moveTo>
                    <a:pt x="402" y="1"/>
                  </a:moveTo>
                  <a:cubicBezTo>
                    <a:pt x="376" y="1"/>
                    <a:pt x="347" y="7"/>
                    <a:pt x="319" y="22"/>
                  </a:cubicBezTo>
                  <a:cubicBezTo>
                    <a:pt x="200" y="121"/>
                    <a:pt x="279" y="320"/>
                    <a:pt x="140" y="419"/>
                  </a:cubicBezTo>
                  <a:lnTo>
                    <a:pt x="140" y="598"/>
                  </a:lnTo>
                  <a:cubicBezTo>
                    <a:pt x="180" y="598"/>
                    <a:pt x="200" y="618"/>
                    <a:pt x="220" y="678"/>
                  </a:cubicBezTo>
                  <a:cubicBezTo>
                    <a:pt x="240" y="698"/>
                    <a:pt x="220" y="758"/>
                    <a:pt x="180" y="797"/>
                  </a:cubicBezTo>
                  <a:cubicBezTo>
                    <a:pt x="120" y="1772"/>
                    <a:pt x="41" y="2707"/>
                    <a:pt x="1" y="3662"/>
                  </a:cubicBezTo>
                  <a:cubicBezTo>
                    <a:pt x="140" y="3901"/>
                    <a:pt x="120" y="4179"/>
                    <a:pt x="1" y="4438"/>
                  </a:cubicBezTo>
                  <a:cubicBezTo>
                    <a:pt x="89" y="4623"/>
                    <a:pt x="166" y="4703"/>
                    <a:pt x="232" y="4703"/>
                  </a:cubicBezTo>
                  <a:cubicBezTo>
                    <a:pt x="316" y="4703"/>
                    <a:pt x="383" y="4577"/>
                    <a:pt x="439" y="4378"/>
                  </a:cubicBezTo>
                  <a:cubicBezTo>
                    <a:pt x="518" y="4080"/>
                    <a:pt x="339" y="3761"/>
                    <a:pt x="538" y="3463"/>
                  </a:cubicBezTo>
                  <a:cubicBezTo>
                    <a:pt x="538" y="2349"/>
                    <a:pt x="518" y="1195"/>
                    <a:pt x="518" y="61"/>
                  </a:cubicBezTo>
                  <a:cubicBezTo>
                    <a:pt x="492" y="23"/>
                    <a:pt x="450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120;p9">
              <a:extLst>
                <a:ext uri="{FF2B5EF4-FFF2-40B4-BE49-F238E27FC236}">
                  <a16:creationId xmlns:a16="http://schemas.microsoft.com/office/drawing/2014/main" id="{C4A828FD-5A64-4DE9-A21C-E768309BD526}"/>
                </a:ext>
              </a:extLst>
            </p:cNvPr>
            <p:cNvSpPr/>
            <p:nvPr/>
          </p:nvSpPr>
          <p:spPr>
            <a:xfrm>
              <a:off x="6383250" y="3103850"/>
              <a:ext cx="26975" cy="89700"/>
            </a:xfrm>
            <a:custGeom>
              <a:avLst/>
              <a:gdLst/>
              <a:ahLst/>
              <a:cxnLst/>
              <a:rect l="l" t="t" r="r" b="b"/>
              <a:pathLst>
                <a:path w="1079" h="3588" extrusionOk="0">
                  <a:moveTo>
                    <a:pt x="242" y="0"/>
                  </a:moveTo>
                  <a:cubicBezTo>
                    <a:pt x="41" y="0"/>
                    <a:pt x="0" y="153"/>
                    <a:pt x="104" y="450"/>
                  </a:cubicBezTo>
                  <a:cubicBezTo>
                    <a:pt x="363" y="1405"/>
                    <a:pt x="403" y="2360"/>
                    <a:pt x="542" y="3315"/>
                  </a:cubicBezTo>
                  <a:cubicBezTo>
                    <a:pt x="621" y="3460"/>
                    <a:pt x="700" y="3588"/>
                    <a:pt x="826" y="3588"/>
                  </a:cubicBezTo>
                  <a:cubicBezTo>
                    <a:pt x="889" y="3588"/>
                    <a:pt x="965" y="3555"/>
                    <a:pt x="1059" y="3474"/>
                  </a:cubicBezTo>
                  <a:cubicBezTo>
                    <a:pt x="1079" y="3434"/>
                    <a:pt x="1079" y="3355"/>
                    <a:pt x="1059" y="3315"/>
                  </a:cubicBezTo>
                  <a:cubicBezTo>
                    <a:pt x="860" y="2937"/>
                    <a:pt x="1079" y="2519"/>
                    <a:pt x="900" y="2141"/>
                  </a:cubicBezTo>
                  <a:lnTo>
                    <a:pt x="681" y="649"/>
                  </a:lnTo>
                  <a:cubicBezTo>
                    <a:pt x="542" y="470"/>
                    <a:pt x="661" y="232"/>
                    <a:pt x="502" y="53"/>
                  </a:cubicBezTo>
                  <a:cubicBezTo>
                    <a:pt x="397" y="17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121;p9">
              <a:extLst>
                <a:ext uri="{FF2B5EF4-FFF2-40B4-BE49-F238E27FC236}">
                  <a16:creationId xmlns:a16="http://schemas.microsoft.com/office/drawing/2014/main" id="{CB96E7CF-320E-446B-AD98-0FBF67C70C12}"/>
                </a:ext>
              </a:extLst>
            </p:cNvPr>
            <p:cNvSpPr/>
            <p:nvPr/>
          </p:nvSpPr>
          <p:spPr>
            <a:xfrm>
              <a:off x="6042200" y="3198875"/>
              <a:ext cx="15450" cy="97800"/>
            </a:xfrm>
            <a:custGeom>
              <a:avLst/>
              <a:gdLst/>
              <a:ahLst/>
              <a:cxnLst/>
              <a:rect l="l" t="t" r="r" b="b"/>
              <a:pathLst>
                <a:path w="618" h="3912" extrusionOk="0">
                  <a:moveTo>
                    <a:pt x="232" y="1"/>
                  </a:moveTo>
                  <a:cubicBezTo>
                    <a:pt x="165" y="1"/>
                    <a:pt x="96" y="37"/>
                    <a:pt x="20" y="91"/>
                  </a:cubicBezTo>
                  <a:cubicBezTo>
                    <a:pt x="0" y="1225"/>
                    <a:pt x="319" y="2379"/>
                    <a:pt x="219" y="3512"/>
                  </a:cubicBezTo>
                  <a:cubicBezTo>
                    <a:pt x="376" y="3582"/>
                    <a:pt x="258" y="3912"/>
                    <a:pt x="481" y="3912"/>
                  </a:cubicBezTo>
                  <a:cubicBezTo>
                    <a:pt x="512" y="3912"/>
                    <a:pt x="550" y="3905"/>
                    <a:pt x="597" y="3890"/>
                  </a:cubicBezTo>
                  <a:cubicBezTo>
                    <a:pt x="617" y="2617"/>
                    <a:pt x="597" y="1344"/>
                    <a:pt x="398" y="91"/>
                  </a:cubicBezTo>
                  <a:cubicBezTo>
                    <a:pt x="343" y="27"/>
                    <a:pt x="289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122;p9">
              <a:extLst>
                <a:ext uri="{FF2B5EF4-FFF2-40B4-BE49-F238E27FC236}">
                  <a16:creationId xmlns:a16="http://schemas.microsoft.com/office/drawing/2014/main" id="{C60A8810-8B3F-4596-8861-B1934133B84E}"/>
                </a:ext>
              </a:extLst>
            </p:cNvPr>
            <p:cNvSpPr/>
            <p:nvPr/>
          </p:nvSpPr>
          <p:spPr>
            <a:xfrm>
              <a:off x="5885550" y="3173775"/>
              <a:ext cx="93500" cy="27925"/>
            </a:xfrm>
            <a:custGeom>
              <a:avLst/>
              <a:gdLst/>
              <a:ahLst/>
              <a:cxnLst/>
              <a:rect l="l" t="t" r="r" b="b"/>
              <a:pathLst>
                <a:path w="3740" h="1117" extrusionOk="0">
                  <a:moveTo>
                    <a:pt x="3641" y="1"/>
                  </a:moveTo>
                  <a:cubicBezTo>
                    <a:pt x="3442" y="41"/>
                    <a:pt x="3203" y="100"/>
                    <a:pt x="3004" y="140"/>
                  </a:cubicBezTo>
                  <a:cubicBezTo>
                    <a:pt x="2009" y="399"/>
                    <a:pt x="975" y="359"/>
                    <a:pt x="0" y="737"/>
                  </a:cubicBezTo>
                  <a:lnTo>
                    <a:pt x="0" y="916"/>
                  </a:lnTo>
                  <a:cubicBezTo>
                    <a:pt x="60" y="956"/>
                    <a:pt x="120" y="1015"/>
                    <a:pt x="199" y="1075"/>
                  </a:cubicBezTo>
                  <a:cubicBezTo>
                    <a:pt x="279" y="1115"/>
                    <a:pt x="378" y="1115"/>
                    <a:pt x="458" y="1115"/>
                  </a:cubicBezTo>
                  <a:cubicBezTo>
                    <a:pt x="597" y="1115"/>
                    <a:pt x="756" y="1035"/>
                    <a:pt x="915" y="1015"/>
                  </a:cubicBezTo>
                  <a:cubicBezTo>
                    <a:pt x="1054" y="956"/>
                    <a:pt x="1194" y="916"/>
                    <a:pt x="1353" y="856"/>
                  </a:cubicBezTo>
                  <a:cubicBezTo>
                    <a:pt x="1373" y="806"/>
                    <a:pt x="1383" y="782"/>
                    <a:pt x="1388" y="782"/>
                  </a:cubicBezTo>
                  <a:cubicBezTo>
                    <a:pt x="1393" y="782"/>
                    <a:pt x="1393" y="806"/>
                    <a:pt x="1393" y="856"/>
                  </a:cubicBezTo>
                  <a:cubicBezTo>
                    <a:pt x="1293" y="916"/>
                    <a:pt x="1253" y="976"/>
                    <a:pt x="1313" y="1115"/>
                  </a:cubicBezTo>
                  <a:cubicBezTo>
                    <a:pt x="1344" y="1116"/>
                    <a:pt x="1375" y="1117"/>
                    <a:pt x="1406" y="1117"/>
                  </a:cubicBezTo>
                  <a:cubicBezTo>
                    <a:pt x="1802" y="1117"/>
                    <a:pt x="2133" y="997"/>
                    <a:pt x="2447" y="757"/>
                  </a:cubicBezTo>
                  <a:cubicBezTo>
                    <a:pt x="2805" y="498"/>
                    <a:pt x="3203" y="379"/>
                    <a:pt x="3641" y="339"/>
                  </a:cubicBezTo>
                  <a:cubicBezTo>
                    <a:pt x="3740" y="220"/>
                    <a:pt x="3740" y="120"/>
                    <a:pt x="36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123;p9">
              <a:extLst>
                <a:ext uri="{FF2B5EF4-FFF2-40B4-BE49-F238E27FC236}">
                  <a16:creationId xmlns:a16="http://schemas.microsoft.com/office/drawing/2014/main" id="{C523005F-4F34-45DF-9F1E-5137980CA513}"/>
                </a:ext>
              </a:extLst>
            </p:cNvPr>
            <p:cNvSpPr/>
            <p:nvPr/>
          </p:nvSpPr>
          <p:spPr>
            <a:xfrm>
              <a:off x="5687100" y="3238925"/>
              <a:ext cx="33850" cy="105450"/>
            </a:xfrm>
            <a:custGeom>
              <a:avLst/>
              <a:gdLst/>
              <a:ahLst/>
              <a:cxnLst/>
              <a:rect l="l" t="t" r="r" b="b"/>
              <a:pathLst>
                <a:path w="1354" h="4218" extrusionOk="0">
                  <a:moveTo>
                    <a:pt x="299" y="1"/>
                  </a:moveTo>
                  <a:cubicBezTo>
                    <a:pt x="240" y="21"/>
                    <a:pt x="180" y="21"/>
                    <a:pt x="100" y="21"/>
                  </a:cubicBezTo>
                  <a:cubicBezTo>
                    <a:pt x="41" y="140"/>
                    <a:pt x="1" y="279"/>
                    <a:pt x="100" y="399"/>
                  </a:cubicBezTo>
                  <a:lnTo>
                    <a:pt x="279" y="578"/>
                  </a:lnTo>
                  <a:lnTo>
                    <a:pt x="419" y="796"/>
                  </a:lnTo>
                  <a:cubicBezTo>
                    <a:pt x="459" y="916"/>
                    <a:pt x="459" y="1035"/>
                    <a:pt x="478" y="1174"/>
                  </a:cubicBezTo>
                  <a:cubicBezTo>
                    <a:pt x="578" y="1254"/>
                    <a:pt x="578" y="1413"/>
                    <a:pt x="638" y="1532"/>
                  </a:cubicBezTo>
                  <a:cubicBezTo>
                    <a:pt x="657" y="1791"/>
                    <a:pt x="657" y="2070"/>
                    <a:pt x="677" y="2308"/>
                  </a:cubicBezTo>
                  <a:cubicBezTo>
                    <a:pt x="737" y="2368"/>
                    <a:pt x="777" y="2408"/>
                    <a:pt x="797" y="2487"/>
                  </a:cubicBezTo>
                  <a:cubicBezTo>
                    <a:pt x="976" y="3064"/>
                    <a:pt x="677" y="3681"/>
                    <a:pt x="1055" y="4218"/>
                  </a:cubicBezTo>
                  <a:cubicBezTo>
                    <a:pt x="1254" y="4079"/>
                    <a:pt x="1075" y="3800"/>
                    <a:pt x="1254" y="3661"/>
                  </a:cubicBezTo>
                  <a:cubicBezTo>
                    <a:pt x="1354" y="2925"/>
                    <a:pt x="1135" y="2229"/>
                    <a:pt x="1075" y="1532"/>
                  </a:cubicBezTo>
                  <a:cubicBezTo>
                    <a:pt x="1035" y="1493"/>
                    <a:pt x="976" y="1433"/>
                    <a:pt x="976" y="1373"/>
                  </a:cubicBezTo>
                  <a:cubicBezTo>
                    <a:pt x="896" y="916"/>
                    <a:pt x="677" y="538"/>
                    <a:pt x="498" y="140"/>
                  </a:cubicBezTo>
                  <a:cubicBezTo>
                    <a:pt x="439" y="100"/>
                    <a:pt x="379" y="4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124;p9">
              <a:extLst>
                <a:ext uri="{FF2B5EF4-FFF2-40B4-BE49-F238E27FC236}">
                  <a16:creationId xmlns:a16="http://schemas.microsoft.com/office/drawing/2014/main" id="{EAFA6BE9-DEF2-4A12-891F-8D07B7DDE8FB}"/>
                </a:ext>
              </a:extLst>
            </p:cNvPr>
            <p:cNvSpPr/>
            <p:nvPr/>
          </p:nvSpPr>
          <p:spPr>
            <a:xfrm>
              <a:off x="6361975" y="3147650"/>
              <a:ext cx="16425" cy="83725"/>
            </a:xfrm>
            <a:custGeom>
              <a:avLst/>
              <a:gdLst/>
              <a:ahLst/>
              <a:cxnLst/>
              <a:rect l="l" t="t" r="r" b="b"/>
              <a:pathLst>
                <a:path w="657" h="3349" extrusionOk="0">
                  <a:moveTo>
                    <a:pt x="145" y="0"/>
                  </a:moveTo>
                  <a:cubicBezTo>
                    <a:pt x="104" y="0"/>
                    <a:pt x="57" y="15"/>
                    <a:pt x="0" y="51"/>
                  </a:cubicBezTo>
                  <a:cubicBezTo>
                    <a:pt x="60" y="1145"/>
                    <a:pt x="160" y="2200"/>
                    <a:pt x="239" y="3274"/>
                  </a:cubicBezTo>
                  <a:cubicBezTo>
                    <a:pt x="289" y="3323"/>
                    <a:pt x="344" y="3348"/>
                    <a:pt x="398" y="3348"/>
                  </a:cubicBezTo>
                  <a:cubicBezTo>
                    <a:pt x="453" y="3348"/>
                    <a:pt x="508" y="3323"/>
                    <a:pt x="557" y="3274"/>
                  </a:cubicBezTo>
                  <a:cubicBezTo>
                    <a:pt x="657" y="2239"/>
                    <a:pt x="597" y="1245"/>
                    <a:pt x="398" y="210"/>
                  </a:cubicBezTo>
                  <a:cubicBezTo>
                    <a:pt x="324" y="122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125;p9">
              <a:extLst>
                <a:ext uri="{FF2B5EF4-FFF2-40B4-BE49-F238E27FC236}">
                  <a16:creationId xmlns:a16="http://schemas.microsoft.com/office/drawing/2014/main" id="{282C78E6-E1A2-4E83-BB72-F1A1D78AE135}"/>
                </a:ext>
              </a:extLst>
            </p:cNvPr>
            <p:cNvSpPr/>
            <p:nvPr/>
          </p:nvSpPr>
          <p:spPr>
            <a:xfrm>
              <a:off x="6076500" y="3166825"/>
              <a:ext cx="15950" cy="82800"/>
            </a:xfrm>
            <a:custGeom>
              <a:avLst/>
              <a:gdLst/>
              <a:ahLst/>
              <a:cxnLst/>
              <a:rect l="l" t="t" r="r" b="b"/>
              <a:pathLst>
                <a:path w="638" h="3312" extrusionOk="0">
                  <a:moveTo>
                    <a:pt x="249" y="0"/>
                  </a:moveTo>
                  <a:cubicBezTo>
                    <a:pt x="125" y="0"/>
                    <a:pt x="83" y="140"/>
                    <a:pt x="1" y="239"/>
                  </a:cubicBezTo>
                  <a:cubicBezTo>
                    <a:pt x="41" y="1194"/>
                    <a:pt x="120" y="2169"/>
                    <a:pt x="200" y="3104"/>
                  </a:cubicBezTo>
                  <a:cubicBezTo>
                    <a:pt x="247" y="3183"/>
                    <a:pt x="307" y="3312"/>
                    <a:pt x="430" y="3312"/>
                  </a:cubicBezTo>
                  <a:cubicBezTo>
                    <a:pt x="461" y="3312"/>
                    <a:pt x="497" y="3303"/>
                    <a:pt x="538" y="3283"/>
                  </a:cubicBezTo>
                  <a:cubicBezTo>
                    <a:pt x="638" y="2188"/>
                    <a:pt x="439" y="1094"/>
                    <a:pt x="339" y="20"/>
                  </a:cubicBezTo>
                  <a:cubicBezTo>
                    <a:pt x="305" y="6"/>
                    <a:pt x="275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126;p9">
              <a:extLst>
                <a:ext uri="{FF2B5EF4-FFF2-40B4-BE49-F238E27FC236}">
                  <a16:creationId xmlns:a16="http://schemas.microsoft.com/office/drawing/2014/main" id="{3D9058C6-88CA-4E23-AF2C-2E181FB3A5B4}"/>
                </a:ext>
              </a:extLst>
            </p:cNvPr>
            <p:cNvSpPr/>
            <p:nvPr/>
          </p:nvSpPr>
          <p:spPr>
            <a:xfrm>
              <a:off x="6390825" y="3186700"/>
              <a:ext cx="21400" cy="74025"/>
            </a:xfrm>
            <a:custGeom>
              <a:avLst/>
              <a:gdLst/>
              <a:ahLst/>
              <a:cxnLst/>
              <a:rect l="l" t="t" r="r" b="b"/>
              <a:pathLst>
                <a:path w="856" h="296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936"/>
                    <a:pt x="259" y="1911"/>
                    <a:pt x="0" y="2885"/>
                  </a:cubicBezTo>
                  <a:cubicBezTo>
                    <a:pt x="70" y="2935"/>
                    <a:pt x="129" y="2960"/>
                    <a:pt x="187" y="2960"/>
                  </a:cubicBezTo>
                  <a:cubicBezTo>
                    <a:pt x="244" y="2960"/>
                    <a:pt x="299" y="2935"/>
                    <a:pt x="358" y="2885"/>
                  </a:cubicBezTo>
                  <a:cubicBezTo>
                    <a:pt x="597" y="1990"/>
                    <a:pt x="856" y="1115"/>
                    <a:pt x="756" y="200"/>
                  </a:cubicBezTo>
                  <a:lnTo>
                    <a:pt x="756" y="200"/>
                  </a:lnTo>
                  <a:cubicBezTo>
                    <a:pt x="741" y="201"/>
                    <a:pt x="727" y="202"/>
                    <a:pt x="712" y="202"/>
                  </a:cubicBezTo>
                  <a:cubicBezTo>
                    <a:pt x="533" y="202"/>
                    <a:pt x="386" y="93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127;p9">
              <a:extLst>
                <a:ext uri="{FF2B5EF4-FFF2-40B4-BE49-F238E27FC236}">
                  <a16:creationId xmlns:a16="http://schemas.microsoft.com/office/drawing/2014/main" id="{44E07D58-F652-4D16-AB35-44F5E3F9E82C}"/>
                </a:ext>
              </a:extLst>
            </p:cNvPr>
            <p:cNvSpPr/>
            <p:nvPr/>
          </p:nvSpPr>
          <p:spPr>
            <a:xfrm>
              <a:off x="6008950" y="3157025"/>
              <a:ext cx="73050" cy="30125"/>
            </a:xfrm>
            <a:custGeom>
              <a:avLst/>
              <a:gdLst/>
              <a:ahLst/>
              <a:cxnLst/>
              <a:rect l="l" t="t" r="r" b="b"/>
              <a:pathLst>
                <a:path w="2922" h="1205" extrusionOk="0">
                  <a:moveTo>
                    <a:pt x="2781" y="0"/>
                  </a:moveTo>
                  <a:cubicBezTo>
                    <a:pt x="2754" y="0"/>
                    <a:pt x="2721" y="10"/>
                    <a:pt x="2683" y="34"/>
                  </a:cubicBezTo>
                  <a:cubicBezTo>
                    <a:pt x="2577" y="27"/>
                    <a:pt x="2472" y="24"/>
                    <a:pt x="2367" y="24"/>
                  </a:cubicBezTo>
                  <a:cubicBezTo>
                    <a:pt x="1554" y="24"/>
                    <a:pt x="793" y="218"/>
                    <a:pt x="17" y="412"/>
                  </a:cubicBezTo>
                  <a:cubicBezTo>
                    <a:pt x="0" y="582"/>
                    <a:pt x="27" y="679"/>
                    <a:pt x="159" y="679"/>
                  </a:cubicBezTo>
                  <a:cubicBezTo>
                    <a:pt x="182" y="679"/>
                    <a:pt x="207" y="677"/>
                    <a:pt x="236" y="671"/>
                  </a:cubicBezTo>
                  <a:cubicBezTo>
                    <a:pt x="254" y="672"/>
                    <a:pt x="272" y="672"/>
                    <a:pt x="289" y="672"/>
                  </a:cubicBezTo>
                  <a:cubicBezTo>
                    <a:pt x="443" y="672"/>
                    <a:pt x="605" y="635"/>
                    <a:pt x="761" y="635"/>
                  </a:cubicBezTo>
                  <a:cubicBezTo>
                    <a:pt x="914" y="635"/>
                    <a:pt x="1061" y="671"/>
                    <a:pt x="1191" y="810"/>
                  </a:cubicBezTo>
                  <a:cubicBezTo>
                    <a:pt x="1297" y="898"/>
                    <a:pt x="1184" y="1205"/>
                    <a:pt x="1419" y="1205"/>
                  </a:cubicBezTo>
                  <a:cubicBezTo>
                    <a:pt x="1450" y="1205"/>
                    <a:pt x="1486" y="1199"/>
                    <a:pt x="1529" y="1188"/>
                  </a:cubicBezTo>
                  <a:cubicBezTo>
                    <a:pt x="1654" y="581"/>
                    <a:pt x="1681" y="449"/>
                    <a:pt x="2145" y="449"/>
                  </a:cubicBezTo>
                  <a:cubicBezTo>
                    <a:pt x="2274" y="449"/>
                    <a:pt x="2436" y="459"/>
                    <a:pt x="2643" y="472"/>
                  </a:cubicBezTo>
                  <a:cubicBezTo>
                    <a:pt x="2783" y="412"/>
                    <a:pt x="2882" y="313"/>
                    <a:pt x="2922" y="193"/>
                  </a:cubicBezTo>
                  <a:cubicBezTo>
                    <a:pt x="2907" y="103"/>
                    <a:pt x="2869" y="0"/>
                    <a:pt x="2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128;p9">
              <a:extLst>
                <a:ext uri="{FF2B5EF4-FFF2-40B4-BE49-F238E27FC236}">
                  <a16:creationId xmlns:a16="http://schemas.microsoft.com/office/drawing/2014/main" id="{E298F0C3-0695-465C-9451-43A836079475}"/>
                </a:ext>
              </a:extLst>
            </p:cNvPr>
            <p:cNvSpPr/>
            <p:nvPr/>
          </p:nvSpPr>
          <p:spPr>
            <a:xfrm>
              <a:off x="5874600" y="3207725"/>
              <a:ext cx="25875" cy="88925"/>
            </a:xfrm>
            <a:custGeom>
              <a:avLst/>
              <a:gdLst/>
              <a:ahLst/>
              <a:cxnLst/>
              <a:rect l="l" t="t" r="r" b="b"/>
              <a:pathLst>
                <a:path w="1035" h="3557" extrusionOk="0">
                  <a:moveTo>
                    <a:pt x="269" y="0"/>
                  </a:moveTo>
                  <a:cubicBezTo>
                    <a:pt x="214" y="0"/>
                    <a:pt x="160" y="25"/>
                    <a:pt x="100" y="75"/>
                  </a:cubicBezTo>
                  <a:lnTo>
                    <a:pt x="20" y="135"/>
                  </a:lnTo>
                  <a:cubicBezTo>
                    <a:pt x="1" y="175"/>
                    <a:pt x="1" y="234"/>
                    <a:pt x="20" y="274"/>
                  </a:cubicBezTo>
                  <a:cubicBezTo>
                    <a:pt x="40" y="354"/>
                    <a:pt x="40" y="393"/>
                    <a:pt x="60" y="473"/>
                  </a:cubicBezTo>
                  <a:cubicBezTo>
                    <a:pt x="120" y="533"/>
                    <a:pt x="160" y="592"/>
                    <a:pt x="160" y="612"/>
                  </a:cubicBezTo>
                  <a:cubicBezTo>
                    <a:pt x="279" y="990"/>
                    <a:pt x="259" y="1388"/>
                    <a:pt x="259" y="1766"/>
                  </a:cubicBezTo>
                  <a:cubicBezTo>
                    <a:pt x="438" y="1985"/>
                    <a:pt x="279" y="2283"/>
                    <a:pt x="418" y="2542"/>
                  </a:cubicBezTo>
                  <a:cubicBezTo>
                    <a:pt x="418" y="2661"/>
                    <a:pt x="438" y="2820"/>
                    <a:pt x="438" y="2940"/>
                  </a:cubicBezTo>
                  <a:cubicBezTo>
                    <a:pt x="657" y="3079"/>
                    <a:pt x="398" y="3457"/>
                    <a:pt x="737" y="3556"/>
                  </a:cubicBezTo>
                  <a:cubicBezTo>
                    <a:pt x="1035" y="3377"/>
                    <a:pt x="916" y="3139"/>
                    <a:pt x="856" y="2880"/>
                  </a:cubicBezTo>
                  <a:cubicBezTo>
                    <a:pt x="816" y="1945"/>
                    <a:pt x="697" y="990"/>
                    <a:pt x="438" y="75"/>
                  </a:cubicBezTo>
                  <a:cubicBezTo>
                    <a:pt x="379" y="25"/>
                    <a:pt x="324" y="0"/>
                    <a:pt x="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129;p9">
              <a:extLst>
                <a:ext uri="{FF2B5EF4-FFF2-40B4-BE49-F238E27FC236}">
                  <a16:creationId xmlns:a16="http://schemas.microsoft.com/office/drawing/2014/main" id="{81285454-6A07-496F-BAF2-2EB906ED5BC0}"/>
                </a:ext>
              </a:extLst>
            </p:cNvPr>
            <p:cNvSpPr/>
            <p:nvPr/>
          </p:nvSpPr>
          <p:spPr>
            <a:xfrm>
              <a:off x="5888025" y="3280700"/>
              <a:ext cx="12950" cy="105800"/>
            </a:xfrm>
            <a:custGeom>
              <a:avLst/>
              <a:gdLst/>
              <a:ahLst/>
              <a:cxnLst/>
              <a:rect l="l" t="t" r="r" b="b"/>
              <a:pathLst>
                <a:path w="518" h="4232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79" y="220"/>
                    <a:pt x="359" y="458"/>
                    <a:pt x="100" y="617"/>
                  </a:cubicBezTo>
                  <a:cubicBezTo>
                    <a:pt x="21" y="657"/>
                    <a:pt x="1" y="717"/>
                    <a:pt x="60" y="796"/>
                  </a:cubicBezTo>
                  <a:cubicBezTo>
                    <a:pt x="120" y="1154"/>
                    <a:pt x="120" y="1552"/>
                    <a:pt x="60" y="1950"/>
                  </a:cubicBezTo>
                  <a:cubicBezTo>
                    <a:pt x="1" y="2030"/>
                    <a:pt x="21" y="2089"/>
                    <a:pt x="60" y="2129"/>
                  </a:cubicBezTo>
                  <a:cubicBezTo>
                    <a:pt x="180" y="2328"/>
                    <a:pt x="279" y="2527"/>
                    <a:pt x="200" y="2746"/>
                  </a:cubicBezTo>
                  <a:cubicBezTo>
                    <a:pt x="200" y="2845"/>
                    <a:pt x="200" y="2985"/>
                    <a:pt x="219" y="3084"/>
                  </a:cubicBezTo>
                  <a:lnTo>
                    <a:pt x="219" y="3303"/>
                  </a:lnTo>
                  <a:cubicBezTo>
                    <a:pt x="259" y="3343"/>
                    <a:pt x="259" y="3402"/>
                    <a:pt x="219" y="3442"/>
                  </a:cubicBezTo>
                  <a:lnTo>
                    <a:pt x="219" y="3880"/>
                  </a:lnTo>
                  <a:cubicBezTo>
                    <a:pt x="200" y="3920"/>
                    <a:pt x="219" y="3979"/>
                    <a:pt x="259" y="4019"/>
                  </a:cubicBezTo>
                  <a:cubicBezTo>
                    <a:pt x="286" y="4072"/>
                    <a:pt x="348" y="4231"/>
                    <a:pt x="398" y="4231"/>
                  </a:cubicBezTo>
                  <a:cubicBezTo>
                    <a:pt x="423" y="4231"/>
                    <a:pt x="445" y="4191"/>
                    <a:pt x="458" y="4079"/>
                  </a:cubicBezTo>
                  <a:cubicBezTo>
                    <a:pt x="498" y="3024"/>
                    <a:pt x="478" y="1950"/>
                    <a:pt x="478" y="896"/>
                  </a:cubicBezTo>
                  <a:cubicBezTo>
                    <a:pt x="478" y="578"/>
                    <a:pt x="518" y="259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130;p9">
              <a:extLst>
                <a:ext uri="{FF2B5EF4-FFF2-40B4-BE49-F238E27FC236}">
                  <a16:creationId xmlns:a16="http://schemas.microsoft.com/office/drawing/2014/main" id="{3DB0ACD5-3DA1-4FEA-B889-40482844299E}"/>
                </a:ext>
              </a:extLst>
            </p:cNvPr>
            <p:cNvSpPr/>
            <p:nvPr/>
          </p:nvSpPr>
          <p:spPr>
            <a:xfrm>
              <a:off x="6353525" y="3095900"/>
              <a:ext cx="32350" cy="57025"/>
            </a:xfrm>
            <a:custGeom>
              <a:avLst/>
              <a:gdLst/>
              <a:ahLst/>
              <a:cxnLst/>
              <a:rect l="l" t="t" r="r" b="b"/>
              <a:pathLst>
                <a:path w="1294" h="2281" extrusionOk="0">
                  <a:moveTo>
                    <a:pt x="654" y="0"/>
                  </a:moveTo>
                  <a:cubicBezTo>
                    <a:pt x="436" y="0"/>
                    <a:pt x="331" y="139"/>
                    <a:pt x="139" y="450"/>
                  </a:cubicBezTo>
                  <a:cubicBezTo>
                    <a:pt x="299" y="987"/>
                    <a:pt x="0" y="1584"/>
                    <a:pt x="338" y="2121"/>
                  </a:cubicBezTo>
                  <a:cubicBezTo>
                    <a:pt x="458" y="2161"/>
                    <a:pt x="597" y="2240"/>
                    <a:pt x="736" y="2280"/>
                  </a:cubicBezTo>
                  <a:cubicBezTo>
                    <a:pt x="736" y="2081"/>
                    <a:pt x="736" y="1922"/>
                    <a:pt x="696" y="1723"/>
                  </a:cubicBezTo>
                  <a:cubicBezTo>
                    <a:pt x="577" y="1504"/>
                    <a:pt x="657" y="1286"/>
                    <a:pt x="637" y="1087"/>
                  </a:cubicBezTo>
                  <a:cubicBezTo>
                    <a:pt x="498" y="550"/>
                    <a:pt x="895" y="351"/>
                    <a:pt x="1293" y="172"/>
                  </a:cubicBezTo>
                  <a:cubicBezTo>
                    <a:pt x="992" y="61"/>
                    <a:pt x="799" y="0"/>
                    <a:pt x="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131;p9">
              <a:extLst>
                <a:ext uri="{FF2B5EF4-FFF2-40B4-BE49-F238E27FC236}">
                  <a16:creationId xmlns:a16="http://schemas.microsoft.com/office/drawing/2014/main" id="{8C66B914-473F-4719-88F4-6DA0A1EDBD07}"/>
                </a:ext>
              </a:extLst>
            </p:cNvPr>
            <p:cNvSpPr/>
            <p:nvPr/>
          </p:nvSpPr>
          <p:spPr>
            <a:xfrm>
              <a:off x="6195875" y="3238925"/>
              <a:ext cx="16925" cy="70150"/>
            </a:xfrm>
            <a:custGeom>
              <a:avLst/>
              <a:gdLst/>
              <a:ahLst/>
              <a:cxnLst/>
              <a:rect l="l" t="t" r="r" b="b"/>
              <a:pathLst>
                <a:path w="677" h="2806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896"/>
                    <a:pt x="0" y="1811"/>
                    <a:pt x="299" y="2806"/>
                  </a:cubicBezTo>
                  <a:cubicBezTo>
                    <a:pt x="617" y="1831"/>
                    <a:pt x="677" y="995"/>
                    <a:pt x="378" y="180"/>
                  </a:cubicBezTo>
                  <a:cubicBezTo>
                    <a:pt x="239" y="120"/>
                    <a:pt x="12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132;p9">
              <a:extLst>
                <a:ext uri="{FF2B5EF4-FFF2-40B4-BE49-F238E27FC236}">
                  <a16:creationId xmlns:a16="http://schemas.microsoft.com/office/drawing/2014/main" id="{0445E85A-F6D3-41C5-8E40-7E96821EA0A7}"/>
                </a:ext>
              </a:extLst>
            </p:cNvPr>
            <p:cNvSpPr/>
            <p:nvPr/>
          </p:nvSpPr>
          <p:spPr>
            <a:xfrm>
              <a:off x="6084975" y="3138975"/>
              <a:ext cx="78100" cy="23400"/>
            </a:xfrm>
            <a:custGeom>
              <a:avLst/>
              <a:gdLst/>
              <a:ahLst/>
              <a:cxnLst/>
              <a:rect l="l" t="t" r="r" b="b"/>
              <a:pathLst>
                <a:path w="3124" h="936" extrusionOk="0">
                  <a:moveTo>
                    <a:pt x="2924" y="0"/>
                  </a:moveTo>
                  <a:cubicBezTo>
                    <a:pt x="1989" y="60"/>
                    <a:pt x="1134" y="319"/>
                    <a:pt x="239" y="537"/>
                  </a:cubicBezTo>
                  <a:cubicBezTo>
                    <a:pt x="139" y="637"/>
                    <a:pt x="40" y="716"/>
                    <a:pt x="0" y="836"/>
                  </a:cubicBezTo>
                  <a:cubicBezTo>
                    <a:pt x="20" y="856"/>
                    <a:pt x="60" y="915"/>
                    <a:pt x="80" y="935"/>
                  </a:cubicBezTo>
                  <a:cubicBezTo>
                    <a:pt x="1074" y="617"/>
                    <a:pt x="2149" y="597"/>
                    <a:pt x="3123" y="199"/>
                  </a:cubicBezTo>
                  <a:cubicBezTo>
                    <a:pt x="3084" y="60"/>
                    <a:pt x="2984" y="60"/>
                    <a:pt x="2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133;p9">
              <a:extLst>
                <a:ext uri="{FF2B5EF4-FFF2-40B4-BE49-F238E27FC236}">
                  <a16:creationId xmlns:a16="http://schemas.microsoft.com/office/drawing/2014/main" id="{7B4451A4-E800-4703-9112-0DA248836842}"/>
                </a:ext>
              </a:extLst>
            </p:cNvPr>
            <p:cNvSpPr/>
            <p:nvPr/>
          </p:nvSpPr>
          <p:spPr>
            <a:xfrm>
              <a:off x="6405250" y="3077300"/>
              <a:ext cx="91025" cy="15950"/>
            </a:xfrm>
            <a:custGeom>
              <a:avLst/>
              <a:gdLst/>
              <a:ahLst/>
              <a:cxnLst/>
              <a:rect l="l" t="t" r="r" b="b"/>
              <a:pathLst>
                <a:path w="3641" h="638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3262" y="20"/>
                    <a:pt x="2884" y="20"/>
                    <a:pt x="2507" y="20"/>
                  </a:cubicBezTo>
                  <a:cubicBezTo>
                    <a:pt x="2407" y="70"/>
                    <a:pt x="2303" y="95"/>
                    <a:pt x="2196" y="95"/>
                  </a:cubicBezTo>
                  <a:cubicBezTo>
                    <a:pt x="2089" y="95"/>
                    <a:pt x="1979" y="70"/>
                    <a:pt x="1870" y="20"/>
                  </a:cubicBezTo>
                  <a:lnTo>
                    <a:pt x="1770" y="20"/>
                  </a:lnTo>
                  <a:cubicBezTo>
                    <a:pt x="1691" y="80"/>
                    <a:pt x="1611" y="100"/>
                    <a:pt x="1552" y="140"/>
                  </a:cubicBezTo>
                  <a:cubicBezTo>
                    <a:pt x="1492" y="180"/>
                    <a:pt x="1412" y="180"/>
                    <a:pt x="1353" y="180"/>
                  </a:cubicBezTo>
                  <a:cubicBezTo>
                    <a:pt x="1293" y="120"/>
                    <a:pt x="1253" y="120"/>
                    <a:pt x="1194" y="120"/>
                  </a:cubicBezTo>
                  <a:lnTo>
                    <a:pt x="1054" y="200"/>
                  </a:lnTo>
                  <a:lnTo>
                    <a:pt x="975" y="180"/>
                  </a:lnTo>
                  <a:cubicBezTo>
                    <a:pt x="796" y="200"/>
                    <a:pt x="617" y="200"/>
                    <a:pt x="458" y="219"/>
                  </a:cubicBezTo>
                  <a:cubicBezTo>
                    <a:pt x="358" y="239"/>
                    <a:pt x="279" y="319"/>
                    <a:pt x="199" y="398"/>
                  </a:cubicBezTo>
                  <a:cubicBezTo>
                    <a:pt x="119" y="398"/>
                    <a:pt x="80" y="418"/>
                    <a:pt x="0" y="418"/>
                  </a:cubicBezTo>
                  <a:cubicBezTo>
                    <a:pt x="259" y="637"/>
                    <a:pt x="557" y="518"/>
                    <a:pt x="816" y="597"/>
                  </a:cubicBezTo>
                  <a:lnTo>
                    <a:pt x="1353" y="518"/>
                  </a:lnTo>
                  <a:cubicBezTo>
                    <a:pt x="1412" y="478"/>
                    <a:pt x="1492" y="438"/>
                    <a:pt x="1572" y="398"/>
                  </a:cubicBezTo>
                  <a:cubicBezTo>
                    <a:pt x="1622" y="400"/>
                    <a:pt x="1673" y="401"/>
                    <a:pt x="1723" y="401"/>
                  </a:cubicBezTo>
                  <a:cubicBezTo>
                    <a:pt x="2386" y="401"/>
                    <a:pt x="3030" y="278"/>
                    <a:pt x="3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134;p9">
              <a:extLst>
                <a:ext uri="{FF2B5EF4-FFF2-40B4-BE49-F238E27FC236}">
                  <a16:creationId xmlns:a16="http://schemas.microsoft.com/office/drawing/2014/main" id="{AA33864D-23C7-4735-82A7-797E5B22A381}"/>
                </a:ext>
              </a:extLst>
            </p:cNvPr>
            <p:cNvSpPr/>
            <p:nvPr/>
          </p:nvSpPr>
          <p:spPr>
            <a:xfrm>
              <a:off x="5845750" y="3208600"/>
              <a:ext cx="24400" cy="73125"/>
            </a:xfrm>
            <a:custGeom>
              <a:avLst/>
              <a:gdLst/>
              <a:ahLst/>
              <a:cxnLst/>
              <a:rect l="l" t="t" r="r" b="b"/>
              <a:pathLst>
                <a:path w="976" h="2925" extrusionOk="0">
                  <a:moveTo>
                    <a:pt x="279" y="0"/>
                  </a:moveTo>
                  <a:cubicBezTo>
                    <a:pt x="180" y="40"/>
                    <a:pt x="80" y="120"/>
                    <a:pt x="21" y="219"/>
                  </a:cubicBezTo>
                  <a:cubicBezTo>
                    <a:pt x="1" y="299"/>
                    <a:pt x="1" y="358"/>
                    <a:pt x="21" y="438"/>
                  </a:cubicBezTo>
                  <a:cubicBezTo>
                    <a:pt x="60" y="597"/>
                    <a:pt x="60" y="716"/>
                    <a:pt x="80" y="836"/>
                  </a:cubicBezTo>
                  <a:cubicBezTo>
                    <a:pt x="180" y="935"/>
                    <a:pt x="180" y="1094"/>
                    <a:pt x="200" y="1214"/>
                  </a:cubicBezTo>
                  <a:cubicBezTo>
                    <a:pt x="379" y="1751"/>
                    <a:pt x="458" y="2328"/>
                    <a:pt x="478" y="2925"/>
                  </a:cubicBezTo>
                  <a:cubicBezTo>
                    <a:pt x="976" y="2686"/>
                    <a:pt x="677" y="2288"/>
                    <a:pt x="677" y="1930"/>
                  </a:cubicBezTo>
                  <a:cubicBezTo>
                    <a:pt x="757" y="1353"/>
                    <a:pt x="478" y="816"/>
                    <a:pt x="518" y="239"/>
                  </a:cubicBezTo>
                  <a:cubicBezTo>
                    <a:pt x="538" y="159"/>
                    <a:pt x="518" y="100"/>
                    <a:pt x="478" y="40"/>
                  </a:cubicBezTo>
                  <a:cubicBezTo>
                    <a:pt x="419" y="0"/>
                    <a:pt x="359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135;p9">
              <a:extLst>
                <a:ext uri="{FF2B5EF4-FFF2-40B4-BE49-F238E27FC236}">
                  <a16:creationId xmlns:a16="http://schemas.microsoft.com/office/drawing/2014/main" id="{AFDC7A1A-35C0-47CC-8130-F218252F55DC}"/>
                </a:ext>
              </a:extLst>
            </p:cNvPr>
            <p:cNvSpPr/>
            <p:nvPr/>
          </p:nvSpPr>
          <p:spPr>
            <a:xfrm>
              <a:off x="5744300" y="3211075"/>
              <a:ext cx="71650" cy="20000"/>
            </a:xfrm>
            <a:custGeom>
              <a:avLst/>
              <a:gdLst/>
              <a:ahLst/>
              <a:cxnLst/>
              <a:rect l="l" t="t" r="r" b="b"/>
              <a:pathLst>
                <a:path w="2866" h="800" extrusionOk="0">
                  <a:moveTo>
                    <a:pt x="2626" y="1"/>
                  </a:moveTo>
                  <a:cubicBezTo>
                    <a:pt x="2330" y="131"/>
                    <a:pt x="2013" y="163"/>
                    <a:pt x="1696" y="163"/>
                  </a:cubicBezTo>
                  <a:cubicBezTo>
                    <a:pt x="1480" y="163"/>
                    <a:pt x="1264" y="148"/>
                    <a:pt x="1055" y="140"/>
                  </a:cubicBezTo>
                  <a:cubicBezTo>
                    <a:pt x="995" y="160"/>
                    <a:pt x="956" y="160"/>
                    <a:pt x="896" y="160"/>
                  </a:cubicBezTo>
                  <a:cubicBezTo>
                    <a:pt x="848" y="202"/>
                    <a:pt x="797" y="215"/>
                    <a:pt x="743" y="215"/>
                  </a:cubicBezTo>
                  <a:cubicBezTo>
                    <a:pt x="652" y="215"/>
                    <a:pt x="555" y="178"/>
                    <a:pt x="456" y="178"/>
                  </a:cubicBezTo>
                  <a:cubicBezTo>
                    <a:pt x="417" y="178"/>
                    <a:pt x="378" y="184"/>
                    <a:pt x="339" y="200"/>
                  </a:cubicBezTo>
                  <a:cubicBezTo>
                    <a:pt x="259" y="220"/>
                    <a:pt x="180" y="239"/>
                    <a:pt x="100" y="299"/>
                  </a:cubicBezTo>
                  <a:cubicBezTo>
                    <a:pt x="60" y="359"/>
                    <a:pt x="1" y="438"/>
                    <a:pt x="1" y="518"/>
                  </a:cubicBezTo>
                  <a:cubicBezTo>
                    <a:pt x="1" y="598"/>
                    <a:pt x="40" y="657"/>
                    <a:pt x="80" y="737"/>
                  </a:cubicBezTo>
                  <a:cubicBezTo>
                    <a:pt x="123" y="779"/>
                    <a:pt x="166" y="799"/>
                    <a:pt x="205" y="799"/>
                  </a:cubicBezTo>
                  <a:cubicBezTo>
                    <a:pt x="239" y="799"/>
                    <a:pt x="271" y="784"/>
                    <a:pt x="299" y="757"/>
                  </a:cubicBezTo>
                  <a:cubicBezTo>
                    <a:pt x="379" y="757"/>
                    <a:pt x="438" y="737"/>
                    <a:pt x="498" y="737"/>
                  </a:cubicBezTo>
                  <a:cubicBezTo>
                    <a:pt x="587" y="647"/>
                    <a:pt x="687" y="637"/>
                    <a:pt x="786" y="637"/>
                  </a:cubicBezTo>
                  <a:cubicBezTo>
                    <a:pt x="815" y="637"/>
                    <a:pt x="843" y="638"/>
                    <a:pt x="871" y="638"/>
                  </a:cubicBezTo>
                  <a:cubicBezTo>
                    <a:pt x="942" y="638"/>
                    <a:pt x="1011" y="633"/>
                    <a:pt x="1075" y="598"/>
                  </a:cubicBezTo>
                  <a:cubicBezTo>
                    <a:pt x="1174" y="558"/>
                    <a:pt x="1294" y="538"/>
                    <a:pt x="1393" y="518"/>
                  </a:cubicBezTo>
                  <a:cubicBezTo>
                    <a:pt x="1538" y="441"/>
                    <a:pt x="1687" y="430"/>
                    <a:pt x="1836" y="430"/>
                  </a:cubicBezTo>
                  <a:cubicBezTo>
                    <a:pt x="1895" y="430"/>
                    <a:pt x="1955" y="432"/>
                    <a:pt x="2015" y="432"/>
                  </a:cubicBezTo>
                  <a:cubicBezTo>
                    <a:pt x="2154" y="432"/>
                    <a:pt x="2292" y="422"/>
                    <a:pt x="2428" y="359"/>
                  </a:cubicBezTo>
                  <a:cubicBezTo>
                    <a:pt x="2527" y="339"/>
                    <a:pt x="2646" y="339"/>
                    <a:pt x="2746" y="319"/>
                  </a:cubicBezTo>
                  <a:cubicBezTo>
                    <a:pt x="2825" y="319"/>
                    <a:pt x="2865" y="259"/>
                    <a:pt x="2865" y="200"/>
                  </a:cubicBezTo>
                  <a:cubicBezTo>
                    <a:pt x="2825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136;p9">
              <a:extLst>
                <a:ext uri="{FF2B5EF4-FFF2-40B4-BE49-F238E27FC236}">
                  <a16:creationId xmlns:a16="http://schemas.microsoft.com/office/drawing/2014/main" id="{A1A26B81-6AF7-456A-AEFC-789C1D0AA9D2}"/>
                </a:ext>
              </a:extLst>
            </p:cNvPr>
            <p:cNvSpPr/>
            <p:nvPr/>
          </p:nvSpPr>
          <p:spPr>
            <a:xfrm>
              <a:off x="5857700" y="3257325"/>
              <a:ext cx="12950" cy="74625"/>
            </a:xfrm>
            <a:custGeom>
              <a:avLst/>
              <a:gdLst/>
              <a:ahLst/>
              <a:cxnLst/>
              <a:rect l="l" t="t" r="r" b="b"/>
              <a:pathLst>
                <a:path w="518" h="298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339"/>
                    <a:pt x="318" y="697"/>
                    <a:pt x="0" y="976"/>
                  </a:cubicBezTo>
                  <a:cubicBezTo>
                    <a:pt x="219" y="1632"/>
                    <a:pt x="80" y="2348"/>
                    <a:pt x="378" y="2985"/>
                  </a:cubicBezTo>
                  <a:cubicBezTo>
                    <a:pt x="378" y="2766"/>
                    <a:pt x="398" y="2527"/>
                    <a:pt x="418" y="2288"/>
                  </a:cubicBezTo>
                  <a:cubicBezTo>
                    <a:pt x="478" y="2129"/>
                    <a:pt x="478" y="1950"/>
                    <a:pt x="418" y="1771"/>
                  </a:cubicBezTo>
                  <a:cubicBezTo>
                    <a:pt x="279" y="1194"/>
                    <a:pt x="517" y="558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137;p9">
              <a:extLst>
                <a:ext uri="{FF2B5EF4-FFF2-40B4-BE49-F238E27FC236}">
                  <a16:creationId xmlns:a16="http://schemas.microsoft.com/office/drawing/2014/main" id="{7D142F78-3DF9-4DFC-9E16-36E32CC806E0}"/>
                </a:ext>
              </a:extLst>
            </p:cNvPr>
            <p:cNvSpPr/>
            <p:nvPr/>
          </p:nvSpPr>
          <p:spPr>
            <a:xfrm>
              <a:off x="6516150" y="3171800"/>
              <a:ext cx="23875" cy="44775"/>
            </a:xfrm>
            <a:custGeom>
              <a:avLst/>
              <a:gdLst/>
              <a:ahLst/>
              <a:cxnLst/>
              <a:rect l="l" t="t" r="r" b="b"/>
              <a:pathLst>
                <a:path w="955" h="1791" extrusionOk="0">
                  <a:moveTo>
                    <a:pt x="736" y="0"/>
                  </a:moveTo>
                  <a:cubicBezTo>
                    <a:pt x="617" y="20"/>
                    <a:pt x="497" y="20"/>
                    <a:pt x="358" y="20"/>
                  </a:cubicBezTo>
                  <a:cubicBezTo>
                    <a:pt x="0" y="338"/>
                    <a:pt x="497" y="677"/>
                    <a:pt x="338" y="995"/>
                  </a:cubicBezTo>
                  <a:cubicBezTo>
                    <a:pt x="358" y="1035"/>
                    <a:pt x="358" y="1074"/>
                    <a:pt x="338" y="1114"/>
                  </a:cubicBezTo>
                  <a:cubicBezTo>
                    <a:pt x="418" y="1214"/>
                    <a:pt x="398" y="1293"/>
                    <a:pt x="338" y="1393"/>
                  </a:cubicBezTo>
                  <a:cubicBezTo>
                    <a:pt x="338" y="1472"/>
                    <a:pt x="358" y="1572"/>
                    <a:pt x="358" y="1631"/>
                  </a:cubicBezTo>
                  <a:cubicBezTo>
                    <a:pt x="358" y="1711"/>
                    <a:pt x="418" y="1771"/>
                    <a:pt x="458" y="1791"/>
                  </a:cubicBezTo>
                  <a:cubicBezTo>
                    <a:pt x="529" y="1791"/>
                    <a:pt x="590" y="1740"/>
                    <a:pt x="655" y="1740"/>
                  </a:cubicBezTo>
                  <a:cubicBezTo>
                    <a:pt x="681" y="1740"/>
                    <a:pt x="708" y="1748"/>
                    <a:pt x="736" y="1771"/>
                  </a:cubicBezTo>
                  <a:cubicBezTo>
                    <a:pt x="955" y="1472"/>
                    <a:pt x="915" y="1114"/>
                    <a:pt x="895" y="776"/>
                  </a:cubicBezTo>
                  <a:cubicBezTo>
                    <a:pt x="736" y="537"/>
                    <a:pt x="915" y="219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138;p9">
              <a:extLst>
                <a:ext uri="{FF2B5EF4-FFF2-40B4-BE49-F238E27FC236}">
                  <a16:creationId xmlns:a16="http://schemas.microsoft.com/office/drawing/2014/main" id="{CA085E6D-6276-4C7F-869A-7765E6442369}"/>
                </a:ext>
              </a:extLst>
            </p:cNvPr>
            <p:cNvSpPr/>
            <p:nvPr/>
          </p:nvSpPr>
          <p:spPr>
            <a:xfrm>
              <a:off x="6233675" y="3107300"/>
              <a:ext cx="50750" cy="22775"/>
            </a:xfrm>
            <a:custGeom>
              <a:avLst/>
              <a:gdLst/>
              <a:ahLst/>
              <a:cxnLst/>
              <a:rect l="l" t="t" r="r" b="b"/>
              <a:pathLst>
                <a:path w="2030" h="911" extrusionOk="0">
                  <a:moveTo>
                    <a:pt x="1609" y="0"/>
                  </a:moveTo>
                  <a:cubicBezTo>
                    <a:pt x="1438" y="0"/>
                    <a:pt x="1266" y="64"/>
                    <a:pt x="1094" y="114"/>
                  </a:cubicBezTo>
                  <a:cubicBezTo>
                    <a:pt x="716" y="293"/>
                    <a:pt x="199" y="193"/>
                    <a:pt x="0" y="690"/>
                  </a:cubicBezTo>
                  <a:cubicBezTo>
                    <a:pt x="0" y="770"/>
                    <a:pt x="20" y="830"/>
                    <a:pt x="20" y="909"/>
                  </a:cubicBezTo>
                  <a:cubicBezTo>
                    <a:pt x="47" y="910"/>
                    <a:pt x="73" y="910"/>
                    <a:pt x="99" y="910"/>
                  </a:cubicBezTo>
                  <a:cubicBezTo>
                    <a:pt x="743" y="910"/>
                    <a:pt x="1318" y="683"/>
                    <a:pt x="1930" y="491"/>
                  </a:cubicBezTo>
                  <a:cubicBezTo>
                    <a:pt x="2029" y="372"/>
                    <a:pt x="2029" y="213"/>
                    <a:pt x="1930" y="94"/>
                  </a:cubicBezTo>
                  <a:cubicBezTo>
                    <a:pt x="1823" y="25"/>
                    <a:pt x="1716" y="0"/>
                    <a:pt x="1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139;p9">
              <a:extLst>
                <a:ext uri="{FF2B5EF4-FFF2-40B4-BE49-F238E27FC236}">
                  <a16:creationId xmlns:a16="http://schemas.microsoft.com/office/drawing/2014/main" id="{EF751936-9291-4C4B-85C6-521816B706A8}"/>
                </a:ext>
              </a:extLst>
            </p:cNvPr>
            <p:cNvSpPr/>
            <p:nvPr/>
          </p:nvSpPr>
          <p:spPr>
            <a:xfrm>
              <a:off x="6227700" y="3214075"/>
              <a:ext cx="19925" cy="64175"/>
            </a:xfrm>
            <a:custGeom>
              <a:avLst/>
              <a:gdLst/>
              <a:ahLst/>
              <a:cxnLst/>
              <a:rect l="l" t="t" r="r" b="b"/>
              <a:pathLst>
                <a:path w="797" h="2567" extrusionOk="0">
                  <a:moveTo>
                    <a:pt x="458" y="0"/>
                  </a:moveTo>
                  <a:lnTo>
                    <a:pt x="458" y="0"/>
                  </a:lnTo>
                  <a:cubicBezTo>
                    <a:pt x="438" y="398"/>
                    <a:pt x="438" y="816"/>
                    <a:pt x="418" y="1214"/>
                  </a:cubicBezTo>
                  <a:cubicBezTo>
                    <a:pt x="418" y="1372"/>
                    <a:pt x="360" y="1414"/>
                    <a:pt x="285" y="1414"/>
                  </a:cubicBezTo>
                  <a:cubicBezTo>
                    <a:pt x="227" y="1414"/>
                    <a:pt x="160" y="1390"/>
                    <a:pt x="100" y="1373"/>
                  </a:cubicBezTo>
                  <a:lnTo>
                    <a:pt x="100" y="1373"/>
                  </a:lnTo>
                  <a:cubicBezTo>
                    <a:pt x="0" y="1771"/>
                    <a:pt x="159" y="2129"/>
                    <a:pt x="219" y="2507"/>
                  </a:cubicBezTo>
                  <a:cubicBezTo>
                    <a:pt x="259" y="2546"/>
                    <a:pt x="289" y="2566"/>
                    <a:pt x="319" y="2566"/>
                  </a:cubicBezTo>
                  <a:cubicBezTo>
                    <a:pt x="348" y="2566"/>
                    <a:pt x="378" y="2546"/>
                    <a:pt x="418" y="2507"/>
                  </a:cubicBezTo>
                  <a:cubicBezTo>
                    <a:pt x="498" y="1671"/>
                    <a:pt x="796" y="83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140;p9">
              <a:extLst>
                <a:ext uri="{FF2B5EF4-FFF2-40B4-BE49-F238E27FC236}">
                  <a16:creationId xmlns:a16="http://schemas.microsoft.com/office/drawing/2014/main" id="{9598AFE0-C6D9-4E66-9E8F-AEAFC867BBB5}"/>
                </a:ext>
              </a:extLst>
            </p:cNvPr>
            <p:cNvSpPr/>
            <p:nvPr/>
          </p:nvSpPr>
          <p:spPr>
            <a:xfrm>
              <a:off x="6081475" y="3243900"/>
              <a:ext cx="8500" cy="43725"/>
            </a:xfrm>
            <a:custGeom>
              <a:avLst/>
              <a:gdLst/>
              <a:ahLst/>
              <a:cxnLst/>
              <a:rect l="l" t="t" r="r" b="b"/>
              <a:pathLst>
                <a:path w="340" h="1749" extrusionOk="0">
                  <a:moveTo>
                    <a:pt x="1" y="1"/>
                  </a:moveTo>
                  <a:lnTo>
                    <a:pt x="1" y="1711"/>
                  </a:lnTo>
                  <a:cubicBezTo>
                    <a:pt x="44" y="1737"/>
                    <a:pt x="80" y="1748"/>
                    <a:pt x="110" y="1748"/>
                  </a:cubicBezTo>
                  <a:cubicBezTo>
                    <a:pt x="220" y="1748"/>
                    <a:pt x="261" y="1606"/>
                    <a:pt x="339" y="1513"/>
                  </a:cubicBezTo>
                  <a:lnTo>
                    <a:pt x="339" y="180"/>
                  </a:lnTo>
                  <a:cubicBezTo>
                    <a:pt x="240" y="120"/>
                    <a:pt x="12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141;p9">
              <a:extLst>
                <a:ext uri="{FF2B5EF4-FFF2-40B4-BE49-F238E27FC236}">
                  <a16:creationId xmlns:a16="http://schemas.microsoft.com/office/drawing/2014/main" id="{E48AA400-ADC2-4361-8E90-7E9E1032BEC0}"/>
                </a:ext>
              </a:extLst>
            </p:cNvPr>
            <p:cNvSpPr/>
            <p:nvPr/>
          </p:nvSpPr>
          <p:spPr>
            <a:xfrm>
              <a:off x="5671700" y="3329025"/>
              <a:ext cx="11450" cy="53650"/>
            </a:xfrm>
            <a:custGeom>
              <a:avLst/>
              <a:gdLst/>
              <a:ahLst/>
              <a:cxnLst/>
              <a:rect l="l" t="t" r="r" b="b"/>
              <a:pathLst>
                <a:path w="458" h="2146" extrusionOk="0">
                  <a:moveTo>
                    <a:pt x="94" y="1"/>
                  </a:moveTo>
                  <a:cubicBezTo>
                    <a:pt x="67" y="1"/>
                    <a:pt x="37" y="6"/>
                    <a:pt x="0" y="17"/>
                  </a:cubicBezTo>
                  <a:lnTo>
                    <a:pt x="0" y="2146"/>
                  </a:lnTo>
                  <a:cubicBezTo>
                    <a:pt x="179" y="1569"/>
                    <a:pt x="458" y="992"/>
                    <a:pt x="358" y="395"/>
                  </a:cubicBezTo>
                  <a:cubicBezTo>
                    <a:pt x="217" y="307"/>
                    <a:pt x="295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6142;p9">
              <a:extLst>
                <a:ext uri="{FF2B5EF4-FFF2-40B4-BE49-F238E27FC236}">
                  <a16:creationId xmlns:a16="http://schemas.microsoft.com/office/drawing/2014/main" id="{CD7ADBF6-4702-4D1B-B12D-F60A9E238795}"/>
                </a:ext>
              </a:extLst>
            </p:cNvPr>
            <p:cNvSpPr/>
            <p:nvPr/>
          </p:nvSpPr>
          <p:spPr>
            <a:xfrm>
              <a:off x="6367450" y="3229475"/>
              <a:ext cx="9475" cy="39000"/>
            </a:xfrm>
            <a:custGeom>
              <a:avLst/>
              <a:gdLst/>
              <a:ahLst/>
              <a:cxnLst/>
              <a:rect l="l" t="t" r="r" b="b"/>
              <a:pathLst>
                <a:path w="379" h="1560" extrusionOk="0">
                  <a:moveTo>
                    <a:pt x="20" y="1"/>
                  </a:moveTo>
                  <a:cubicBezTo>
                    <a:pt x="20" y="458"/>
                    <a:pt x="20" y="876"/>
                    <a:pt x="0" y="1314"/>
                  </a:cubicBezTo>
                  <a:cubicBezTo>
                    <a:pt x="76" y="1420"/>
                    <a:pt x="117" y="1560"/>
                    <a:pt x="237" y="1560"/>
                  </a:cubicBezTo>
                  <a:cubicBezTo>
                    <a:pt x="275" y="1560"/>
                    <a:pt x="321" y="1546"/>
                    <a:pt x="378" y="1513"/>
                  </a:cubicBezTo>
                  <a:cubicBezTo>
                    <a:pt x="338" y="1015"/>
                    <a:pt x="338" y="498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6143;p9">
              <a:extLst>
                <a:ext uri="{FF2B5EF4-FFF2-40B4-BE49-F238E27FC236}">
                  <a16:creationId xmlns:a16="http://schemas.microsoft.com/office/drawing/2014/main" id="{26256A6E-344E-4BEE-9F8D-7CB82D869B73}"/>
                </a:ext>
              </a:extLst>
            </p:cNvPr>
            <p:cNvSpPr/>
            <p:nvPr/>
          </p:nvSpPr>
          <p:spPr>
            <a:xfrm>
              <a:off x="5671700" y="3291150"/>
              <a:ext cx="12450" cy="47775"/>
            </a:xfrm>
            <a:custGeom>
              <a:avLst/>
              <a:gdLst/>
              <a:ahLst/>
              <a:cxnLst/>
              <a:rect l="l" t="t" r="r" b="b"/>
              <a:pathLst>
                <a:path w="498" h="1911" extrusionOk="0">
                  <a:moveTo>
                    <a:pt x="219" y="0"/>
                  </a:moveTo>
                  <a:cubicBezTo>
                    <a:pt x="0" y="120"/>
                    <a:pt x="179" y="398"/>
                    <a:pt x="20" y="577"/>
                  </a:cubicBezTo>
                  <a:cubicBezTo>
                    <a:pt x="0" y="896"/>
                    <a:pt x="0" y="1214"/>
                    <a:pt x="0" y="1532"/>
                  </a:cubicBezTo>
                  <a:cubicBezTo>
                    <a:pt x="100" y="1671"/>
                    <a:pt x="219" y="1791"/>
                    <a:pt x="358" y="1910"/>
                  </a:cubicBezTo>
                  <a:cubicBezTo>
                    <a:pt x="319" y="1274"/>
                    <a:pt x="498" y="597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144;p9">
              <a:extLst>
                <a:ext uri="{FF2B5EF4-FFF2-40B4-BE49-F238E27FC236}">
                  <a16:creationId xmlns:a16="http://schemas.microsoft.com/office/drawing/2014/main" id="{4C654596-C2C7-41E6-BC3E-06F081517261}"/>
                </a:ext>
              </a:extLst>
            </p:cNvPr>
            <p:cNvSpPr/>
            <p:nvPr/>
          </p:nvSpPr>
          <p:spPr>
            <a:xfrm>
              <a:off x="6079000" y="3281700"/>
              <a:ext cx="12450" cy="36325"/>
            </a:xfrm>
            <a:custGeom>
              <a:avLst/>
              <a:gdLst/>
              <a:ahLst/>
              <a:cxnLst/>
              <a:rect l="l" t="t" r="r" b="b"/>
              <a:pathLst>
                <a:path w="498" h="14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39" y="80"/>
                    <a:pt x="219" y="120"/>
                    <a:pt x="100" y="199"/>
                  </a:cubicBezTo>
                  <a:cubicBezTo>
                    <a:pt x="120" y="597"/>
                    <a:pt x="0" y="1055"/>
                    <a:pt x="299" y="1453"/>
                  </a:cubicBezTo>
                  <a:cubicBezTo>
                    <a:pt x="498" y="975"/>
                    <a:pt x="478" y="478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145;p9">
              <a:extLst>
                <a:ext uri="{FF2B5EF4-FFF2-40B4-BE49-F238E27FC236}">
                  <a16:creationId xmlns:a16="http://schemas.microsoft.com/office/drawing/2014/main" id="{A5014FB8-1703-4DFD-80DC-02E427665B26}"/>
                </a:ext>
              </a:extLst>
            </p:cNvPr>
            <p:cNvSpPr/>
            <p:nvPr/>
          </p:nvSpPr>
          <p:spPr>
            <a:xfrm>
              <a:off x="6044175" y="3286675"/>
              <a:ext cx="14950" cy="36325"/>
            </a:xfrm>
            <a:custGeom>
              <a:avLst/>
              <a:gdLst/>
              <a:ahLst/>
              <a:cxnLst/>
              <a:rect l="l" t="t" r="r" b="b"/>
              <a:pathLst>
                <a:path w="598" h="145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99" y="458"/>
                    <a:pt x="1" y="975"/>
                    <a:pt x="419" y="1453"/>
                  </a:cubicBezTo>
                  <a:cubicBezTo>
                    <a:pt x="598" y="1055"/>
                    <a:pt x="498" y="697"/>
                    <a:pt x="518" y="378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146;p9">
              <a:extLst>
                <a:ext uri="{FF2B5EF4-FFF2-40B4-BE49-F238E27FC236}">
                  <a16:creationId xmlns:a16="http://schemas.microsoft.com/office/drawing/2014/main" id="{968CD4ED-6E57-46C9-B17E-320E87F2BD8E}"/>
                </a:ext>
              </a:extLst>
            </p:cNvPr>
            <p:cNvSpPr/>
            <p:nvPr/>
          </p:nvSpPr>
          <p:spPr>
            <a:xfrm>
              <a:off x="5667225" y="3260825"/>
              <a:ext cx="10950" cy="43775"/>
            </a:xfrm>
            <a:custGeom>
              <a:avLst/>
              <a:gdLst/>
              <a:ahLst/>
              <a:cxnLst/>
              <a:rect l="l" t="t" r="r" b="b"/>
              <a:pathLst>
                <a:path w="438" h="1751" extrusionOk="0">
                  <a:moveTo>
                    <a:pt x="199" y="0"/>
                  </a:moveTo>
                  <a:cubicBezTo>
                    <a:pt x="0" y="99"/>
                    <a:pt x="100" y="298"/>
                    <a:pt x="40" y="418"/>
                  </a:cubicBezTo>
                  <a:cubicBezTo>
                    <a:pt x="40" y="617"/>
                    <a:pt x="0" y="816"/>
                    <a:pt x="0" y="1015"/>
                  </a:cubicBezTo>
                  <a:cubicBezTo>
                    <a:pt x="179" y="1233"/>
                    <a:pt x="100" y="1512"/>
                    <a:pt x="179" y="1751"/>
                  </a:cubicBezTo>
                  <a:cubicBezTo>
                    <a:pt x="398" y="1631"/>
                    <a:pt x="338" y="1393"/>
                    <a:pt x="378" y="1194"/>
                  </a:cubicBezTo>
                  <a:cubicBezTo>
                    <a:pt x="378" y="1094"/>
                    <a:pt x="378" y="955"/>
                    <a:pt x="398" y="816"/>
                  </a:cubicBezTo>
                  <a:cubicBezTo>
                    <a:pt x="438" y="756"/>
                    <a:pt x="438" y="696"/>
                    <a:pt x="378" y="637"/>
                  </a:cubicBezTo>
                  <a:cubicBezTo>
                    <a:pt x="338" y="418"/>
                    <a:pt x="37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147;p9">
              <a:extLst>
                <a:ext uri="{FF2B5EF4-FFF2-40B4-BE49-F238E27FC236}">
                  <a16:creationId xmlns:a16="http://schemas.microsoft.com/office/drawing/2014/main" id="{7F148919-E2F4-46D4-9638-F3A25A4C7500}"/>
                </a:ext>
              </a:extLst>
            </p:cNvPr>
            <p:cNvSpPr/>
            <p:nvPr/>
          </p:nvSpPr>
          <p:spPr>
            <a:xfrm>
              <a:off x="6367450" y="3099675"/>
              <a:ext cx="27875" cy="26625"/>
            </a:xfrm>
            <a:custGeom>
              <a:avLst/>
              <a:gdLst/>
              <a:ahLst/>
              <a:cxnLst/>
              <a:rect l="l" t="t" r="r" b="b"/>
              <a:pathLst>
                <a:path w="1115" h="1065" extrusionOk="0">
                  <a:moveTo>
                    <a:pt x="736" y="1"/>
                  </a:moveTo>
                  <a:cubicBezTo>
                    <a:pt x="20" y="180"/>
                    <a:pt x="20" y="180"/>
                    <a:pt x="0" y="976"/>
                  </a:cubicBezTo>
                  <a:cubicBezTo>
                    <a:pt x="23" y="1033"/>
                    <a:pt x="53" y="1064"/>
                    <a:pt x="82" y="1064"/>
                  </a:cubicBezTo>
                  <a:cubicBezTo>
                    <a:pt x="103" y="1064"/>
                    <a:pt x="123" y="1049"/>
                    <a:pt x="139" y="1015"/>
                  </a:cubicBezTo>
                  <a:cubicBezTo>
                    <a:pt x="179" y="777"/>
                    <a:pt x="100" y="498"/>
                    <a:pt x="378" y="379"/>
                  </a:cubicBezTo>
                  <a:cubicBezTo>
                    <a:pt x="383" y="375"/>
                    <a:pt x="390" y="374"/>
                    <a:pt x="396" y="374"/>
                  </a:cubicBezTo>
                  <a:cubicBezTo>
                    <a:pt x="466" y="374"/>
                    <a:pt x="608" y="545"/>
                    <a:pt x="716" y="617"/>
                  </a:cubicBezTo>
                  <a:cubicBezTo>
                    <a:pt x="735" y="391"/>
                    <a:pt x="826" y="218"/>
                    <a:pt x="1073" y="218"/>
                  </a:cubicBezTo>
                  <a:cubicBezTo>
                    <a:pt x="1086" y="218"/>
                    <a:pt x="1100" y="219"/>
                    <a:pt x="1114" y="220"/>
                  </a:cubicBezTo>
                  <a:lnTo>
                    <a:pt x="1114" y="21"/>
                  </a:lnTo>
                  <a:cubicBezTo>
                    <a:pt x="995" y="21"/>
                    <a:pt x="875" y="1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148;p9">
              <a:extLst>
                <a:ext uri="{FF2B5EF4-FFF2-40B4-BE49-F238E27FC236}">
                  <a16:creationId xmlns:a16="http://schemas.microsoft.com/office/drawing/2014/main" id="{605F1436-655C-4787-AD36-AEFC17DE33B3}"/>
                </a:ext>
              </a:extLst>
            </p:cNvPr>
            <p:cNvSpPr/>
            <p:nvPr/>
          </p:nvSpPr>
          <p:spPr>
            <a:xfrm>
              <a:off x="5975550" y="3167225"/>
              <a:ext cx="39825" cy="14050"/>
            </a:xfrm>
            <a:custGeom>
              <a:avLst/>
              <a:gdLst/>
              <a:ahLst/>
              <a:cxnLst/>
              <a:rect l="l" t="t" r="r" b="b"/>
              <a:pathLst>
                <a:path w="1593" h="562" extrusionOk="0">
                  <a:moveTo>
                    <a:pt x="1256" y="0"/>
                  </a:moveTo>
                  <a:cubicBezTo>
                    <a:pt x="855" y="0"/>
                    <a:pt x="493" y="204"/>
                    <a:pt x="56" y="204"/>
                  </a:cubicBezTo>
                  <a:cubicBezTo>
                    <a:pt x="38" y="204"/>
                    <a:pt x="19" y="204"/>
                    <a:pt x="1" y="203"/>
                  </a:cubicBezTo>
                  <a:lnTo>
                    <a:pt x="1" y="561"/>
                  </a:lnTo>
                  <a:lnTo>
                    <a:pt x="200" y="561"/>
                  </a:lnTo>
                  <a:cubicBezTo>
                    <a:pt x="379" y="402"/>
                    <a:pt x="637" y="521"/>
                    <a:pt x="796" y="402"/>
                  </a:cubicBezTo>
                  <a:cubicBezTo>
                    <a:pt x="1075" y="362"/>
                    <a:pt x="1373" y="422"/>
                    <a:pt x="1592" y="223"/>
                  </a:cubicBezTo>
                  <a:cubicBezTo>
                    <a:pt x="1493" y="163"/>
                    <a:pt x="1433" y="84"/>
                    <a:pt x="1353" y="4"/>
                  </a:cubicBezTo>
                  <a:cubicBezTo>
                    <a:pt x="1321" y="1"/>
                    <a:pt x="1288" y="0"/>
                    <a:pt x="1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6149;p9">
              <a:extLst>
                <a:ext uri="{FF2B5EF4-FFF2-40B4-BE49-F238E27FC236}">
                  <a16:creationId xmlns:a16="http://schemas.microsoft.com/office/drawing/2014/main" id="{D296D551-C9A0-4514-AE6D-1CD79F5A28E4}"/>
                </a:ext>
              </a:extLst>
            </p:cNvPr>
            <p:cNvSpPr/>
            <p:nvPr/>
          </p:nvSpPr>
          <p:spPr>
            <a:xfrm>
              <a:off x="6363475" y="3262300"/>
              <a:ext cx="13450" cy="33350"/>
            </a:xfrm>
            <a:custGeom>
              <a:avLst/>
              <a:gdLst/>
              <a:ahLst/>
              <a:cxnLst/>
              <a:rect l="l" t="t" r="r" b="b"/>
              <a:pathLst>
                <a:path w="538" h="1334" extrusionOk="0">
                  <a:moveTo>
                    <a:pt x="159" y="1"/>
                  </a:moveTo>
                  <a:cubicBezTo>
                    <a:pt x="179" y="438"/>
                    <a:pt x="0" y="876"/>
                    <a:pt x="438" y="1334"/>
                  </a:cubicBezTo>
                  <a:cubicBezTo>
                    <a:pt x="477" y="876"/>
                    <a:pt x="497" y="538"/>
                    <a:pt x="537" y="200"/>
                  </a:cubicBezTo>
                  <a:cubicBezTo>
                    <a:pt x="398" y="140"/>
                    <a:pt x="279" y="8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6150;p9">
              <a:extLst>
                <a:ext uri="{FF2B5EF4-FFF2-40B4-BE49-F238E27FC236}">
                  <a16:creationId xmlns:a16="http://schemas.microsoft.com/office/drawing/2014/main" id="{2AE06688-43AF-4718-BA69-CD0B9F6E5595}"/>
                </a:ext>
              </a:extLst>
            </p:cNvPr>
            <p:cNvSpPr/>
            <p:nvPr/>
          </p:nvSpPr>
          <p:spPr>
            <a:xfrm>
              <a:off x="5706500" y="3330425"/>
              <a:ext cx="12475" cy="39700"/>
            </a:xfrm>
            <a:custGeom>
              <a:avLst/>
              <a:gdLst/>
              <a:ahLst/>
              <a:cxnLst/>
              <a:rect l="l" t="t" r="r" b="b"/>
              <a:pathLst>
                <a:path w="499" h="1588" extrusionOk="0">
                  <a:moveTo>
                    <a:pt x="498" y="1"/>
                  </a:moveTo>
                  <a:cubicBezTo>
                    <a:pt x="259" y="120"/>
                    <a:pt x="359" y="359"/>
                    <a:pt x="299" y="558"/>
                  </a:cubicBezTo>
                  <a:cubicBezTo>
                    <a:pt x="220" y="737"/>
                    <a:pt x="180" y="936"/>
                    <a:pt x="100" y="1115"/>
                  </a:cubicBezTo>
                  <a:cubicBezTo>
                    <a:pt x="1" y="1294"/>
                    <a:pt x="100" y="1413"/>
                    <a:pt x="220" y="1533"/>
                  </a:cubicBezTo>
                  <a:lnTo>
                    <a:pt x="299" y="1513"/>
                  </a:lnTo>
                  <a:cubicBezTo>
                    <a:pt x="339" y="1563"/>
                    <a:pt x="379" y="1587"/>
                    <a:pt x="414" y="1587"/>
                  </a:cubicBezTo>
                  <a:cubicBezTo>
                    <a:pt x="448" y="1587"/>
                    <a:pt x="478" y="1563"/>
                    <a:pt x="498" y="151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151;p9">
              <a:extLst>
                <a:ext uri="{FF2B5EF4-FFF2-40B4-BE49-F238E27FC236}">
                  <a16:creationId xmlns:a16="http://schemas.microsoft.com/office/drawing/2014/main" id="{144AA05E-3834-4870-B5B7-1696B29C45B1}"/>
                </a:ext>
              </a:extLst>
            </p:cNvPr>
            <p:cNvSpPr/>
            <p:nvPr/>
          </p:nvSpPr>
          <p:spPr>
            <a:xfrm>
              <a:off x="6190900" y="3123975"/>
              <a:ext cx="28875" cy="16025"/>
            </a:xfrm>
            <a:custGeom>
              <a:avLst/>
              <a:gdLst/>
              <a:ahLst/>
              <a:cxnLst/>
              <a:rect l="l" t="t" r="r" b="b"/>
              <a:pathLst>
                <a:path w="1155" h="641" extrusionOk="0">
                  <a:moveTo>
                    <a:pt x="1046" y="1"/>
                  </a:moveTo>
                  <a:cubicBezTo>
                    <a:pt x="1022" y="1"/>
                    <a:pt x="997" y="14"/>
                    <a:pt x="975" y="43"/>
                  </a:cubicBezTo>
                  <a:cubicBezTo>
                    <a:pt x="882" y="121"/>
                    <a:pt x="776" y="135"/>
                    <a:pt x="669" y="135"/>
                  </a:cubicBezTo>
                  <a:cubicBezTo>
                    <a:pt x="610" y="135"/>
                    <a:pt x="549" y="131"/>
                    <a:pt x="491" y="131"/>
                  </a:cubicBezTo>
                  <a:cubicBezTo>
                    <a:pt x="385" y="131"/>
                    <a:pt x="285" y="145"/>
                    <a:pt x="199" y="222"/>
                  </a:cubicBezTo>
                  <a:lnTo>
                    <a:pt x="0" y="421"/>
                  </a:lnTo>
                  <a:cubicBezTo>
                    <a:pt x="20" y="501"/>
                    <a:pt x="20" y="561"/>
                    <a:pt x="40" y="640"/>
                  </a:cubicBezTo>
                  <a:cubicBezTo>
                    <a:pt x="377" y="565"/>
                    <a:pt x="697" y="420"/>
                    <a:pt x="1066" y="420"/>
                  </a:cubicBezTo>
                  <a:cubicBezTo>
                    <a:pt x="1088" y="420"/>
                    <a:pt x="1111" y="420"/>
                    <a:pt x="1134" y="421"/>
                  </a:cubicBezTo>
                  <a:cubicBezTo>
                    <a:pt x="1134" y="322"/>
                    <a:pt x="1154" y="202"/>
                    <a:pt x="1154" y="103"/>
                  </a:cubicBezTo>
                  <a:cubicBezTo>
                    <a:pt x="1129" y="40"/>
                    <a:pt x="1088" y="1"/>
                    <a:pt x="10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152;p9">
              <a:extLst>
                <a:ext uri="{FF2B5EF4-FFF2-40B4-BE49-F238E27FC236}">
                  <a16:creationId xmlns:a16="http://schemas.microsoft.com/office/drawing/2014/main" id="{7316D4C0-2B31-484F-8C5F-D8DC78A0F5EF}"/>
                </a:ext>
              </a:extLst>
            </p:cNvPr>
            <p:cNvSpPr/>
            <p:nvPr/>
          </p:nvSpPr>
          <p:spPr>
            <a:xfrm>
              <a:off x="6036725" y="3176775"/>
              <a:ext cx="16925" cy="23400"/>
            </a:xfrm>
            <a:custGeom>
              <a:avLst/>
              <a:gdLst/>
              <a:ahLst/>
              <a:cxnLst/>
              <a:rect l="l" t="t" r="r" b="b"/>
              <a:pathLst>
                <a:path w="677" h="93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0" y="338"/>
                    <a:pt x="1" y="696"/>
                    <a:pt x="239" y="935"/>
                  </a:cubicBezTo>
                  <a:lnTo>
                    <a:pt x="617" y="935"/>
                  </a:lnTo>
                  <a:cubicBezTo>
                    <a:pt x="677" y="716"/>
                    <a:pt x="538" y="537"/>
                    <a:pt x="438" y="378"/>
                  </a:cubicBezTo>
                  <a:cubicBezTo>
                    <a:pt x="319" y="239"/>
                    <a:pt x="21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153;p9">
              <a:extLst>
                <a:ext uri="{FF2B5EF4-FFF2-40B4-BE49-F238E27FC236}">
                  <a16:creationId xmlns:a16="http://schemas.microsoft.com/office/drawing/2014/main" id="{8A14F0CC-204B-4519-83D5-C7ECC1EDFCF4}"/>
                </a:ext>
              </a:extLst>
            </p:cNvPr>
            <p:cNvSpPr/>
            <p:nvPr/>
          </p:nvSpPr>
          <p:spPr>
            <a:xfrm>
              <a:off x="5661750" y="3239275"/>
              <a:ext cx="15450" cy="32500"/>
            </a:xfrm>
            <a:custGeom>
              <a:avLst/>
              <a:gdLst/>
              <a:ahLst/>
              <a:cxnLst/>
              <a:rect l="l" t="t" r="r" b="b"/>
              <a:pathLst>
                <a:path w="618" h="1300" extrusionOk="0">
                  <a:moveTo>
                    <a:pt x="467" y="0"/>
                  </a:moveTo>
                  <a:cubicBezTo>
                    <a:pt x="252" y="0"/>
                    <a:pt x="169" y="247"/>
                    <a:pt x="0" y="365"/>
                  </a:cubicBezTo>
                  <a:cubicBezTo>
                    <a:pt x="80" y="683"/>
                    <a:pt x="160" y="981"/>
                    <a:pt x="219" y="1300"/>
                  </a:cubicBezTo>
                  <a:cubicBezTo>
                    <a:pt x="339" y="1180"/>
                    <a:pt x="378" y="1021"/>
                    <a:pt x="398" y="882"/>
                  </a:cubicBezTo>
                  <a:cubicBezTo>
                    <a:pt x="398" y="703"/>
                    <a:pt x="398" y="524"/>
                    <a:pt x="378" y="385"/>
                  </a:cubicBezTo>
                  <a:cubicBezTo>
                    <a:pt x="418" y="305"/>
                    <a:pt x="498" y="225"/>
                    <a:pt x="538" y="186"/>
                  </a:cubicBezTo>
                  <a:cubicBezTo>
                    <a:pt x="597" y="166"/>
                    <a:pt x="617" y="106"/>
                    <a:pt x="597" y="27"/>
                  </a:cubicBezTo>
                  <a:cubicBezTo>
                    <a:pt x="549" y="8"/>
                    <a:pt x="506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154;p9">
              <a:extLst>
                <a:ext uri="{FF2B5EF4-FFF2-40B4-BE49-F238E27FC236}">
                  <a16:creationId xmlns:a16="http://schemas.microsoft.com/office/drawing/2014/main" id="{3F251C97-9619-42BA-B26A-D546290186CB}"/>
                </a:ext>
              </a:extLst>
            </p:cNvPr>
            <p:cNvSpPr/>
            <p:nvPr/>
          </p:nvSpPr>
          <p:spPr>
            <a:xfrm>
              <a:off x="6524600" y="3212850"/>
              <a:ext cx="15425" cy="32075"/>
            </a:xfrm>
            <a:custGeom>
              <a:avLst/>
              <a:gdLst/>
              <a:ahLst/>
              <a:cxnLst/>
              <a:rect l="l" t="t" r="r" b="b"/>
              <a:pathLst>
                <a:path w="617" h="1283" extrusionOk="0">
                  <a:moveTo>
                    <a:pt x="291" y="0"/>
                  </a:moveTo>
                  <a:cubicBezTo>
                    <a:pt x="265" y="0"/>
                    <a:pt x="234" y="20"/>
                    <a:pt x="199" y="69"/>
                  </a:cubicBezTo>
                  <a:cubicBezTo>
                    <a:pt x="0" y="268"/>
                    <a:pt x="179" y="467"/>
                    <a:pt x="199" y="666"/>
                  </a:cubicBezTo>
                  <a:cubicBezTo>
                    <a:pt x="199" y="725"/>
                    <a:pt x="219" y="765"/>
                    <a:pt x="199" y="825"/>
                  </a:cubicBezTo>
                  <a:cubicBezTo>
                    <a:pt x="299" y="964"/>
                    <a:pt x="398" y="1123"/>
                    <a:pt x="498" y="1282"/>
                  </a:cubicBezTo>
                  <a:cubicBezTo>
                    <a:pt x="617" y="865"/>
                    <a:pt x="617" y="487"/>
                    <a:pt x="398" y="129"/>
                  </a:cubicBezTo>
                  <a:cubicBezTo>
                    <a:pt x="372" y="64"/>
                    <a:pt x="338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155;p9">
              <a:extLst>
                <a:ext uri="{FF2B5EF4-FFF2-40B4-BE49-F238E27FC236}">
                  <a16:creationId xmlns:a16="http://schemas.microsoft.com/office/drawing/2014/main" id="{29DDE7C7-F21B-4A23-BACB-ED102A00ADF9}"/>
                </a:ext>
              </a:extLst>
            </p:cNvPr>
            <p:cNvSpPr/>
            <p:nvPr/>
          </p:nvSpPr>
          <p:spPr>
            <a:xfrm>
              <a:off x="6004900" y="3405525"/>
              <a:ext cx="42800" cy="10000"/>
            </a:xfrm>
            <a:custGeom>
              <a:avLst/>
              <a:gdLst/>
              <a:ahLst/>
              <a:cxnLst/>
              <a:rect l="l" t="t" r="r" b="b"/>
              <a:pathLst>
                <a:path w="1712" h="400" extrusionOk="0">
                  <a:moveTo>
                    <a:pt x="1711" y="1"/>
                  </a:moveTo>
                  <a:lnTo>
                    <a:pt x="1711" y="1"/>
                  </a:lnTo>
                  <a:cubicBezTo>
                    <a:pt x="1114" y="41"/>
                    <a:pt x="518" y="41"/>
                    <a:pt x="0" y="399"/>
                  </a:cubicBezTo>
                  <a:cubicBezTo>
                    <a:pt x="92" y="399"/>
                    <a:pt x="185" y="400"/>
                    <a:pt x="277" y="400"/>
                  </a:cubicBezTo>
                  <a:cubicBezTo>
                    <a:pt x="784" y="400"/>
                    <a:pt x="1290" y="371"/>
                    <a:pt x="1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156;p9">
              <a:extLst>
                <a:ext uri="{FF2B5EF4-FFF2-40B4-BE49-F238E27FC236}">
                  <a16:creationId xmlns:a16="http://schemas.microsoft.com/office/drawing/2014/main" id="{EB661698-F781-489A-B252-F921C8C9B3FB}"/>
                </a:ext>
              </a:extLst>
            </p:cNvPr>
            <p:cNvSpPr/>
            <p:nvPr/>
          </p:nvSpPr>
          <p:spPr>
            <a:xfrm>
              <a:off x="6226700" y="3277225"/>
              <a:ext cx="11475" cy="24900"/>
            </a:xfrm>
            <a:custGeom>
              <a:avLst/>
              <a:gdLst/>
              <a:ahLst/>
              <a:cxnLst/>
              <a:rect l="l" t="t" r="r" b="b"/>
              <a:pathLst>
                <a:path w="459" h="996" extrusionOk="0">
                  <a:moveTo>
                    <a:pt x="259" y="0"/>
                  </a:moveTo>
                  <a:cubicBezTo>
                    <a:pt x="1" y="299"/>
                    <a:pt x="60" y="657"/>
                    <a:pt x="180" y="995"/>
                  </a:cubicBezTo>
                  <a:cubicBezTo>
                    <a:pt x="398" y="697"/>
                    <a:pt x="398" y="35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157;p9">
              <a:extLst>
                <a:ext uri="{FF2B5EF4-FFF2-40B4-BE49-F238E27FC236}">
                  <a16:creationId xmlns:a16="http://schemas.microsoft.com/office/drawing/2014/main" id="{4A0320F4-E9C8-4C38-9955-8F8CA1EF6350}"/>
                </a:ext>
              </a:extLst>
            </p:cNvPr>
            <p:cNvSpPr/>
            <p:nvPr/>
          </p:nvSpPr>
          <p:spPr>
            <a:xfrm>
              <a:off x="5817400" y="3205000"/>
              <a:ext cx="35350" cy="12700"/>
            </a:xfrm>
            <a:custGeom>
              <a:avLst/>
              <a:gdLst/>
              <a:ahLst/>
              <a:cxnLst/>
              <a:rect l="l" t="t" r="r" b="b"/>
              <a:pathLst>
                <a:path w="1414" h="508" extrusionOk="0">
                  <a:moveTo>
                    <a:pt x="692" y="0"/>
                  </a:moveTo>
                  <a:cubicBezTo>
                    <a:pt x="662" y="0"/>
                    <a:pt x="637" y="15"/>
                    <a:pt x="618" y="45"/>
                  </a:cubicBezTo>
                  <a:cubicBezTo>
                    <a:pt x="498" y="284"/>
                    <a:pt x="240" y="224"/>
                    <a:pt x="41" y="264"/>
                  </a:cubicBezTo>
                  <a:cubicBezTo>
                    <a:pt x="21" y="264"/>
                    <a:pt x="1" y="284"/>
                    <a:pt x="1" y="343"/>
                  </a:cubicBezTo>
                  <a:cubicBezTo>
                    <a:pt x="1" y="383"/>
                    <a:pt x="21" y="443"/>
                    <a:pt x="61" y="482"/>
                  </a:cubicBezTo>
                  <a:cubicBezTo>
                    <a:pt x="160" y="492"/>
                    <a:pt x="255" y="507"/>
                    <a:pt x="347" y="507"/>
                  </a:cubicBezTo>
                  <a:cubicBezTo>
                    <a:pt x="439" y="507"/>
                    <a:pt x="528" y="492"/>
                    <a:pt x="618" y="443"/>
                  </a:cubicBezTo>
                  <a:lnTo>
                    <a:pt x="1015" y="443"/>
                  </a:lnTo>
                  <a:cubicBezTo>
                    <a:pt x="1035" y="463"/>
                    <a:pt x="1065" y="473"/>
                    <a:pt x="1097" y="473"/>
                  </a:cubicBezTo>
                  <a:cubicBezTo>
                    <a:pt x="1130" y="473"/>
                    <a:pt x="1165" y="463"/>
                    <a:pt x="1194" y="443"/>
                  </a:cubicBezTo>
                  <a:cubicBezTo>
                    <a:pt x="1254" y="363"/>
                    <a:pt x="1334" y="303"/>
                    <a:pt x="1413" y="244"/>
                  </a:cubicBezTo>
                  <a:cubicBezTo>
                    <a:pt x="1334" y="65"/>
                    <a:pt x="1135" y="164"/>
                    <a:pt x="1015" y="85"/>
                  </a:cubicBezTo>
                  <a:cubicBezTo>
                    <a:pt x="936" y="65"/>
                    <a:pt x="856" y="65"/>
                    <a:pt x="797" y="45"/>
                  </a:cubicBezTo>
                  <a:cubicBezTo>
                    <a:pt x="757" y="15"/>
                    <a:pt x="722" y="0"/>
                    <a:pt x="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158;p9">
              <a:extLst>
                <a:ext uri="{FF2B5EF4-FFF2-40B4-BE49-F238E27FC236}">
                  <a16:creationId xmlns:a16="http://schemas.microsoft.com/office/drawing/2014/main" id="{E6666D20-6B14-4D51-9D75-A3955D5C35E9}"/>
                </a:ext>
              </a:extLst>
            </p:cNvPr>
            <p:cNvSpPr/>
            <p:nvPr/>
          </p:nvSpPr>
          <p:spPr>
            <a:xfrm>
              <a:off x="5706500" y="3367725"/>
              <a:ext cx="12475" cy="34850"/>
            </a:xfrm>
            <a:custGeom>
              <a:avLst/>
              <a:gdLst/>
              <a:ahLst/>
              <a:cxnLst/>
              <a:rect l="l" t="t" r="r" b="b"/>
              <a:pathLst>
                <a:path w="499" h="1394" extrusionOk="0">
                  <a:moveTo>
                    <a:pt x="299" y="1"/>
                  </a:moveTo>
                  <a:cubicBezTo>
                    <a:pt x="379" y="439"/>
                    <a:pt x="1" y="916"/>
                    <a:pt x="498" y="1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159;p9">
              <a:extLst>
                <a:ext uri="{FF2B5EF4-FFF2-40B4-BE49-F238E27FC236}">
                  <a16:creationId xmlns:a16="http://schemas.microsoft.com/office/drawing/2014/main" id="{5DB33BD0-D0AA-4AF2-9221-3869DCF8991E}"/>
                </a:ext>
              </a:extLst>
            </p:cNvPr>
            <p:cNvSpPr/>
            <p:nvPr/>
          </p:nvSpPr>
          <p:spPr>
            <a:xfrm>
              <a:off x="6605650" y="3057775"/>
              <a:ext cx="33850" cy="4800"/>
            </a:xfrm>
            <a:custGeom>
              <a:avLst/>
              <a:gdLst/>
              <a:ahLst/>
              <a:cxnLst/>
              <a:rect l="l" t="t" r="r" b="b"/>
              <a:pathLst>
                <a:path w="1354" h="192" extrusionOk="0">
                  <a:moveTo>
                    <a:pt x="617" y="0"/>
                  </a:moveTo>
                  <a:cubicBezTo>
                    <a:pt x="404" y="0"/>
                    <a:pt x="196" y="36"/>
                    <a:pt x="1" y="185"/>
                  </a:cubicBezTo>
                  <a:cubicBezTo>
                    <a:pt x="92" y="189"/>
                    <a:pt x="184" y="191"/>
                    <a:pt x="275" y="191"/>
                  </a:cubicBezTo>
                  <a:cubicBezTo>
                    <a:pt x="641" y="191"/>
                    <a:pt x="1003" y="153"/>
                    <a:pt x="1354" y="26"/>
                  </a:cubicBezTo>
                  <a:lnTo>
                    <a:pt x="1354" y="26"/>
                  </a:lnTo>
                  <a:cubicBezTo>
                    <a:pt x="1308" y="30"/>
                    <a:pt x="1263" y="31"/>
                    <a:pt x="1217" y="31"/>
                  </a:cubicBezTo>
                  <a:cubicBezTo>
                    <a:pt x="1017" y="31"/>
                    <a:pt x="815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160;p9">
              <a:extLst>
                <a:ext uri="{FF2B5EF4-FFF2-40B4-BE49-F238E27FC236}">
                  <a16:creationId xmlns:a16="http://schemas.microsoft.com/office/drawing/2014/main" id="{F527427B-BB8B-4BCB-93A9-D49005CCD135}"/>
                </a:ext>
              </a:extLst>
            </p:cNvPr>
            <p:cNvSpPr/>
            <p:nvPr/>
          </p:nvSpPr>
          <p:spPr>
            <a:xfrm>
              <a:off x="6079500" y="3395575"/>
              <a:ext cx="30350" cy="6150"/>
            </a:xfrm>
            <a:custGeom>
              <a:avLst/>
              <a:gdLst/>
              <a:ahLst/>
              <a:cxnLst/>
              <a:rect l="l" t="t" r="r" b="b"/>
              <a:pathLst>
                <a:path w="1214" h="246" extrusionOk="0">
                  <a:moveTo>
                    <a:pt x="750" y="1"/>
                  </a:moveTo>
                  <a:cubicBezTo>
                    <a:pt x="491" y="1"/>
                    <a:pt x="238" y="37"/>
                    <a:pt x="0" y="200"/>
                  </a:cubicBezTo>
                  <a:cubicBezTo>
                    <a:pt x="18" y="199"/>
                    <a:pt x="36" y="199"/>
                    <a:pt x="55" y="199"/>
                  </a:cubicBezTo>
                  <a:cubicBezTo>
                    <a:pt x="248" y="199"/>
                    <a:pt x="454" y="245"/>
                    <a:pt x="655" y="245"/>
                  </a:cubicBezTo>
                  <a:cubicBezTo>
                    <a:pt x="852" y="245"/>
                    <a:pt x="1044" y="200"/>
                    <a:pt x="1214" y="21"/>
                  </a:cubicBezTo>
                  <a:cubicBezTo>
                    <a:pt x="1059" y="13"/>
                    <a:pt x="903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161;p9">
              <a:extLst>
                <a:ext uri="{FF2B5EF4-FFF2-40B4-BE49-F238E27FC236}">
                  <a16:creationId xmlns:a16="http://schemas.microsoft.com/office/drawing/2014/main" id="{5CF863CA-3C21-41F8-B2B8-1E113D96CF0A}"/>
                </a:ext>
              </a:extLst>
            </p:cNvPr>
            <p:cNvSpPr/>
            <p:nvPr/>
          </p:nvSpPr>
          <p:spPr>
            <a:xfrm>
              <a:off x="6402250" y="3157375"/>
              <a:ext cx="10475" cy="29350"/>
            </a:xfrm>
            <a:custGeom>
              <a:avLst/>
              <a:gdLst/>
              <a:ahLst/>
              <a:cxnLst/>
              <a:rect l="l" t="t" r="r" b="b"/>
              <a:pathLst>
                <a:path w="419" h="1174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398"/>
                    <a:pt x="1" y="816"/>
                    <a:pt x="299" y="1174"/>
                  </a:cubicBezTo>
                  <a:cubicBezTo>
                    <a:pt x="299" y="776"/>
                    <a:pt x="418" y="358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162;p9">
              <a:extLst>
                <a:ext uri="{FF2B5EF4-FFF2-40B4-BE49-F238E27FC236}">
                  <a16:creationId xmlns:a16="http://schemas.microsoft.com/office/drawing/2014/main" id="{C1673A4C-D080-4062-B8E0-FC6F379FD254}"/>
                </a:ext>
              </a:extLst>
            </p:cNvPr>
            <p:cNvSpPr/>
            <p:nvPr/>
          </p:nvSpPr>
          <p:spPr>
            <a:xfrm>
              <a:off x="5870625" y="3199150"/>
              <a:ext cx="17275" cy="10950"/>
            </a:xfrm>
            <a:custGeom>
              <a:avLst/>
              <a:gdLst/>
              <a:ahLst/>
              <a:cxnLst/>
              <a:rect l="l" t="t" r="r" b="b"/>
              <a:pathLst>
                <a:path w="691" h="438" extrusionOk="0">
                  <a:moveTo>
                    <a:pt x="498" y="31"/>
                  </a:moveTo>
                  <a:cubicBezTo>
                    <a:pt x="474" y="31"/>
                    <a:pt x="447" y="34"/>
                    <a:pt x="418" y="40"/>
                  </a:cubicBezTo>
                  <a:cubicBezTo>
                    <a:pt x="279" y="80"/>
                    <a:pt x="80" y="0"/>
                    <a:pt x="20" y="179"/>
                  </a:cubicBezTo>
                  <a:cubicBezTo>
                    <a:pt x="0" y="239"/>
                    <a:pt x="179" y="338"/>
                    <a:pt x="259" y="438"/>
                  </a:cubicBezTo>
                  <a:lnTo>
                    <a:pt x="597" y="438"/>
                  </a:lnTo>
                  <a:cubicBezTo>
                    <a:pt x="597" y="398"/>
                    <a:pt x="617" y="338"/>
                    <a:pt x="657" y="279"/>
                  </a:cubicBezTo>
                  <a:cubicBezTo>
                    <a:pt x="691" y="126"/>
                    <a:pt x="638" y="31"/>
                    <a:pt x="498" y="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163;p9">
              <a:extLst>
                <a:ext uri="{FF2B5EF4-FFF2-40B4-BE49-F238E27FC236}">
                  <a16:creationId xmlns:a16="http://schemas.microsoft.com/office/drawing/2014/main" id="{8C3F7D72-BB7B-4C01-B0C3-DA339ADAC70D}"/>
                </a:ext>
              </a:extLst>
            </p:cNvPr>
            <p:cNvSpPr/>
            <p:nvPr/>
          </p:nvSpPr>
          <p:spPr>
            <a:xfrm>
              <a:off x="6187900" y="3210075"/>
              <a:ext cx="11475" cy="28875"/>
            </a:xfrm>
            <a:custGeom>
              <a:avLst/>
              <a:gdLst/>
              <a:ahLst/>
              <a:cxnLst/>
              <a:rect l="l" t="t" r="r" b="b"/>
              <a:pathLst>
                <a:path w="459" h="1155" extrusionOk="0">
                  <a:moveTo>
                    <a:pt x="140" y="1"/>
                  </a:moveTo>
                  <a:cubicBezTo>
                    <a:pt x="160" y="399"/>
                    <a:pt x="1" y="797"/>
                    <a:pt x="319" y="1155"/>
                  </a:cubicBezTo>
                  <a:cubicBezTo>
                    <a:pt x="260" y="777"/>
                    <a:pt x="458" y="359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164;p9">
              <a:extLst>
                <a:ext uri="{FF2B5EF4-FFF2-40B4-BE49-F238E27FC236}">
                  <a16:creationId xmlns:a16="http://schemas.microsoft.com/office/drawing/2014/main" id="{0C73D9CB-6AFA-4627-8660-EEBBC764A926}"/>
                </a:ext>
              </a:extLst>
            </p:cNvPr>
            <p:cNvSpPr/>
            <p:nvPr/>
          </p:nvSpPr>
          <p:spPr>
            <a:xfrm>
              <a:off x="6158075" y="3135000"/>
              <a:ext cx="25375" cy="9950"/>
            </a:xfrm>
            <a:custGeom>
              <a:avLst/>
              <a:gdLst/>
              <a:ahLst/>
              <a:cxnLst/>
              <a:rect l="l" t="t" r="r" b="b"/>
              <a:pathLst>
                <a:path w="1015" h="398" extrusionOk="0">
                  <a:moveTo>
                    <a:pt x="955" y="0"/>
                  </a:moveTo>
                  <a:cubicBezTo>
                    <a:pt x="637" y="100"/>
                    <a:pt x="319" y="179"/>
                    <a:pt x="0" y="179"/>
                  </a:cubicBezTo>
                  <a:lnTo>
                    <a:pt x="199" y="378"/>
                  </a:lnTo>
                  <a:cubicBezTo>
                    <a:pt x="418" y="378"/>
                    <a:pt x="617" y="398"/>
                    <a:pt x="856" y="398"/>
                  </a:cubicBezTo>
                  <a:cubicBezTo>
                    <a:pt x="876" y="398"/>
                    <a:pt x="915" y="378"/>
                    <a:pt x="935" y="358"/>
                  </a:cubicBezTo>
                  <a:cubicBezTo>
                    <a:pt x="955" y="358"/>
                    <a:pt x="955" y="358"/>
                    <a:pt x="995" y="299"/>
                  </a:cubicBezTo>
                  <a:cubicBezTo>
                    <a:pt x="1015" y="259"/>
                    <a:pt x="1015" y="219"/>
                    <a:pt x="955" y="17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165;p9">
              <a:extLst>
                <a:ext uri="{FF2B5EF4-FFF2-40B4-BE49-F238E27FC236}">
                  <a16:creationId xmlns:a16="http://schemas.microsoft.com/office/drawing/2014/main" id="{116B215A-1D01-445C-8F61-6854B48D58C9}"/>
                </a:ext>
              </a:extLst>
            </p:cNvPr>
            <p:cNvSpPr/>
            <p:nvPr/>
          </p:nvSpPr>
          <p:spPr>
            <a:xfrm>
              <a:off x="6196875" y="3195175"/>
              <a:ext cx="9950" cy="24875"/>
            </a:xfrm>
            <a:custGeom>
              <a:avLst/>
              <a:gdLst/>
              <a:ahLst/>
              <a:cxnLst/>
              <a:rect l="l" t="t" r="r" b="b"/>
              <a:pathLst>
                <a:path w="398" h="995" extrusionOk="0">
                  <a:moveTo>
                    <a:pt x="159" y="0"/>
                  </a:moveTo>
                  <a:cubicBezTo>
                    <a:pt x="159" y="358"/>
                    <a:pt x="0" y="696"/>
                    <a:pt x="298" y="995"/>
                  </a:cubicBezTo>
                  <a:cubicBezTo>
                    <a:pt x="298" y="657"/>
                    <a:pt x="398" y="299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166;p9">
              <a:extLst>
                <a:ext uri="{FF2B5EF4-FFF2-40B4-BE49-F238E27FC236}">
                  <a16:creationId xmlns:a16="http://schemas.microsoft.com/office/drawing/2014/main" id="{88F6BF17-270B-401F-B4A4-712A53B53174}"/>
                </a:ext>
              </a:extLst>
            </p:cNvPr>
            <p:cNvSpPr/>
            <p:nvPr/>
          </p:nvSpPr>
          <p:spPr>
            <a:xfrm>
              <a:off x="5909425" y="3191200"/>
              <a:ext cx="18900" cy="8975"/>
            </a:xfrm>
            <a:custGeom>
              <a:avLst/>
              <a:gdLst/>
              <a:ahLst/>
              <a:cxnLst/>
              <a:rect l="l" t="t" r="r" b="b"/>
              <a:pathLst>
                <a:path w="756" h="359" extrusionOk="0">
                  <a:moveTo>
                    <a:pt x="756" y="0"/>
                  </a:moveTo>
                  <a:lnTo>
                    <a:pt x="756" y="0"/>
                  </a:lnTo>
                  <a:cubicBezTo>
                    <a:pt x="712" y="7"/>
                    <a:pt x="665" y="9"/>
                    <a:pt x="617" y="9"/>
                  </a:cubicBezTo>
                  <a:cubicBezTo>
                    <a:pt x="564" y="9"/>
                    <a:pt x="509" y="7"/>
                    <a:pt x="455" y="7"/>
                  </a:cubicBezTo>
                  <a:cubicBezTo>
                    <a:pt x="289" y="7"/>
                    <a:pt x="122" y="28"/>
                    <a:pt x="0" y="199"/>
                  </a:cubicBezTo>
                  <a:cubicBezTo>
                    <a:pt x="40" y="259"/>
                    <a:pt x="99" y="318"/>
                    <a:pt x="159" y="338"/>
                  </a:cubicBezTo>
                  <a:cubicBezTo>
                    <a:pt x="219" y="338"/>
                    <a:pt x="298" y="358"/>
                    <a:pt x="358" y="358"/>
                  </a:cubicBezTo>
                  <a:cubicBezTo>
                    <a:pt x="517" y="239"/>
                    <a:pt x="637" y="119"/>
                    <a:pt x="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167;p9">
              <a:extLst>
                <a:ext uri="{FF2B5EF4-FFF2-40B4-BE49-F238E27FC236}">
                  <a16:creationId xmlns:a16="http://schemas.microsoft.com/office/drawing/2014/main" id="{155B5A4C-F72C-4038-AECE-00053F9EB6F5}"/>
                </a:ext>
              </a:extLst>
            </p:cNvPr>
            <p:cNvSpPr/>
            <p:nvPr/>
          </p:nvSpPr>
          <p:spPr>
            <a:xfrm>
              <a:off x="6171500" y="3377675"/>
              <a:ext cx="20900" cy="8975"/>
            </a:xfrm>
            <a:custGeom>
              <a:avLst/>
              <a:gdLst/>
              <a:ahLst/>
              <a:cxnLst/>
              <a:rect l="l" t="t" r="r" b="b"/>
              <a:pathLst>
                <a:path w="836" h="359" extrusionOk="0">
                  <a:moveTo>
                    <a:pt x="776" y="1"/>
                  </a:moveTo>
                  <a:cubicBezTo>
                    <a:pt x="498" y="1"/>
                    <a:pt x="219" y="1"/>
                    <a:pt x="0" y="160"/>
                  </a:cubicBezTo>
                  <a:cubicBezTo>
                    <a:pt x="0" y="200"/>
                    <a:pt x="20" y="240"/>
                    <a:pt x="20" y="259"/>
                  </a:cubicBezTo>
                  <a:cubicBezTo>
                    <a:pt x="100" y="299"/>
                    <a:pt x="160" y="319"/>
                    <a:pt x="199" y="359"/>
                  </a:cubicBezTo>
                  <a:cubicBezTo>
                    <a:pt x="398" y="299"/>
                    <a:pt x="577" y="240"/>
                    <a:pt x="776" y="160"/>
                  </a:cubicBezTo>
                  <a:cubicBezTo>
                    <a:pt x="796" y="160"/>
                    <a:pt x="816" y="140"/>
                    <a:pt x="816" y="120"/>
                  </a:cubicBezTo>
                  <a:cubicBezTo>
                    <a:pt x="836" y="60"/>
                    <a:pt x="836" y="41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168;p9">
              <a:extLst>
                <a:ext uri="{FF2B5EF4-FFF2-40B4-BE49-F238E27FC236}">
                  <a16:creationId xmlns:a16="http://schemas.microsoft.com/office/drawing/2014/main" id="{FE1689D1-785A-47FB-B948-12E27553FFA4}"/>
                </a:ext>
              </a:extLst>
            </p:cNvPr>
            <p:cNvSpPr/>
            <p:nvPr/>
          </p:nvSpPr>
          <p:spPr>
            <a:xfrm>
              <a:off x="6690700" y="3047950"/>
              <a:ext cx="19425" cy="8100"/>
            </a:xfrm>
            <a:custGeom>
              <a:avLst/>
              <a:gdLst/>
              <a:ahLst/>
              <a:cxnLst/>
              <a:rect l="l" t="t" r="r" b="b"/>
              <a:pathLst>
                <a:path w="777" h="324" extrusionOk="0">
                  <a:moveTo>
                    <a:pt x="776" y="1"/>
                  </a:moveTo>
                  <a:lnTo>
                    <a:pt x="776" y="1"/>
                  </a:lnTo>
                  <a:cubicBezTo>
                    <a:pt x="498" y="21"/>
                    <a:pt x="239" y="21"/>
                    <a:pt x="0" y="61"/>
                  </a:cubicBezTo>
                  <a:cubicBezTo>
                    <a:pt x="124" y="250"/>
                    <a:pt x="234" y="323"/>
                    <a:pt x="338" y="323"/>
                  </a:cubicBezTo>
                  <a:cubicBezTo>
                    <a:pt x="487" y="323"/>
                    <a:pt x="625" y="176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169;p9">
              <a:extLst>
                <a:ext uri="{FF2B5EF4-FFF2-40B4-BE49-F238E27FC236}">
                  <a16:creationId xmlns:a16="http://schemas.microsoft.com/office/drawing/2014/main" id="{B7F788E4-663F-41F5-A514-E6208063731D}"/>
                </a:ext>
              </a:extLst>
            </p:cNvPr>
            <p:cNvSpPr/>
            <p:nvPr/>
          </p:nvSpPr>
          <p:spPr>
            <a:xfrm>
              <a:off x="6281400" y="3108875"/>
              <a:ext cx="18425" cy="11725"/>
            </a:xfrm>
            <a:custGeom>
              <a:avLst/>
              <a:gdLst/>
              <a:ahLst/>
              <a:cxnLst/>
              <a:rect l="l" t="t" r="r" b="b"/>
              <a:pathLst>
                <a:path w="737" h="469" extrusionOk="0">
                  <a:moveTo>
                    <a:pt x="188" y="0"/>
                  </a:moveTo>
                  <a:cubicBezTo>
                    <a:pt x="120" y="0"/>
                    <a:pt x="55" y="35"/>
                    <a:pt x="1" y="110"/>
                  </a:cubicBezTo>
                  <a:lnTo>
                    <a:pt x="1" y="428"/>
                  </a:lnTo>
                  <a:lnTo>
                    <a:pt x="60" y="468"/>
                  </a:lnTo>
                  <a:lnTo>
                    <a:pt x="160" y="448"/>
                  </a:lnTo>
                  <a:cubicBezTo>
                    <a:pt x="279" y="369"/>
                    <a:pt x="419" y="409"/>
                    <a:pt x="558" y="309"/>
                  </a:cubicBezTo>
                  <a:cubicBezTo>
                    <a:pt x="637" y="309"/>
                    <a:pt x="677" y="309"/>
                    <a:pt x="737" y="269"/>
                  </a:cubicBezTo>
                  <a:cubicBezTo>
                    <a:pt x="657" y="110"/>
                    <a:pt x="498" y="110"/>
                    <a:pt x="359" y="70"/>
                  </a:cubicBezTo>
                  <a:cubicBezTo>
                    <a:pt x="304" y="25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170;p9">
              <a:extLst>
                <a:ext uri="{FF2B5EF4-FFF2-40B4-BE49-F238E27FC236}">
                  <a16:creationId xmlns:a16="http://schemas.microsoft.com/office/drawing/2014/main" id="{0F716E03-6966-4338-A647-DD110F5563B6}"/>
                </a:ext>
              </a:extLst>
            </p:cNvPr>
            <p:cNvSpPr/>
            <p:nvPr/>
          </p:nvSpPr>
          <p:spPr>
            <a:xfrm>
              <a:off x="6389825" y="3258325"/>
              <a:ext cx="10475" cy="10200"/>
            </a:xfrm>
            <a:custGeom>
              <a:avLst/>
              <a:gdLst/>
              <a:ahLst/>
              <a:cxnLst/>
              <a:rect l="l" t="t" r="r" b="b"/>
              <a:pathLst>
                <a:path w="419" h="408" extrusionOk="0">
                  <a:moveTo>
                    <a:pt x="80" y="1"/>
                  </a:moveTo>
                  <a:cubicBezTo>
                    <a:pt x="40" y="140"/>
                    <a:pt x="0" y="359"/>
                    <a:pt x="100" y="398"/>
                  </a:cubicBezTo>
                  <a:cubicBezTo>
                    <a:pt x="122" y="404"/>
                    <a:pt x="141" y="407"/>
                    <a:pt x="159" y="407"/>
                  </a:cubicBezTo>
                  <a:cubicBezTo>
                    <a:pt x="316" y="407"/>
                    <a:pt x="309" y="185"/>
                    <a:pt x="398" y="60"/>
                  </a:cubicBezTo>
                  <a:cubicBezTo>
                    <a:pt x="418" y="60"/>
                    <a:pt x="418" y="2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171;p9">
              <a:extLst>
                <a:ext uri="{FF2B5EF4-FFF2-40B4-BE49-F238E27FC236}">
                  <a16:creationId xmlns:a16="http://schemas.microsoft.com/office/drawing/2014/main" id="{80926529-E972-4C6C-8DDE-D9920E98EBB9}"/>
                </a:ext>
              </a:extLst>
            </p:cNvPr>
            <p:cNvSpPr/>
            <p:nvPr/>
          </p:nvSpPr>
          <p:spPr>
            <a:xfrm>
              <a:off x="6667825" y="3048200"/>
              <a:ext cx="20400" cy="4875"/>
            </a:xfrm>
            <a:custGeom>
              <a:avLst/>
              <a:gdLst/>
              <a:ahLst/>
              <a:cxnLst/>
              <a:rect l="l" t="t" r="r" b="b"/>
              <a:pathLst>
                <a:path w="816" h="195" extrusionOk="0">
                  <a:moveTo>
                    <a:pt x="406" y="0"/>
                  </a:moveTo>
                  <a:cubicBezTo>
                    <a:pt x="256" y="0"/>
                    <a:pt x="117" y="41"/>
                    <a:pt x="0" y="190"/>
                  </a:cubicBezTo>
                  <a:cubicBezTo>
                    <a:pt x="49" y="193"/>
                    <a:pt x="96" y="195"/>
                    <a:pt x="141" y="195"/>
                  </a:cubicBezTo>
                  <a:cubicBezTo>
                    <a:pt x="377" y="195"/>
                    <a:pt x="583" y="151"/>
                    <a:pt x="816" y="51"/>
                  </a:cubicBezTo>
                  <a:cubicBezTo>
                    <a:pt x="677" y="32"/>
                    <a:pt x="537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172;p9">
              <a:extLst>
                <a:ext uri="{FF2B5EF4-FFF2-40B4-BE49-F238E27FC236}">
                  <a16:creationId xmlns:a16="http://schemas.microsoft.com/office/drawing/2014/main" id="{6DC4DD8D-712E-481D-9F8A-3C1FB138F1FB}"/>
                </a:ext>
              </a:extLst>
            </p:cNvPr>
            <p:cNvSpPr/>
            <p:nvPr/>
          </p:nvSpPr>
          <p:spPr>
            <a:xfrm>
              <a:off x="5887525" y="3196650"/>
              <a:ext cx="17925" cy="9025"/>
            </a:xfrm>
            <a:custGeom>
              <a:avLst/>
              <a:gdLst/>
              <a:ahLst/>
              <a:cxnLst/>
              <a:rect l="l" t="t" r="r" b="b"/>
              <a:pathLst>
                <a:path w="717" h="361" extrusionOk="0">
                  <a:moveTo>
                    <a:pt x="100" y="1"/>
                  </a:moveTo>
                  <a:cubicBezTo>
                    <a:pt x="1" y="120"/>
                    <a:pt x="1" y="220"/>
                    <a:pt x="120" y="339"/>
                  </a:cubicBezTo>
                  <a:cubicBezTo>
                    <a:pt x="190" y="352"/>
                    <a:pt x="258" y="360"/>
                    <a:pt x="324" y="360"/>
                  </a:cubicBezTo>
                  <a:cubicBezTo>
                    <a:pt x="464" y="360"/>
                    <a:pt x="595" y="321"/>
                    <a:pt x="717" y="200"/>
                  </a:cubicBezTo>
                  <a:cubicBezTo>
                    <a:pt x="637" y="21"/>
                    <a:pt x="418" y="12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173;p9">
              <a:extLst>
                <a:ext uri="{FF2B5EF4-FFF2-40B4-BE49-F238E27FC236}">
                  <a16:creationId xmlns:a16="http://schemas.microsoft.com/office/drawing/2014/main" id="{640DF42F-BA81-4FE0-822E-03A7AEC6FA39}"/>
                </a:ext>
              </a:extLst>
            </p:cNvPr>
            <p:cNvSpPr/>
            <p:nvPr/>
          </p:nvSpPr>
          <p:spPr>
            <a:xfrm>
              <a:off x="5895500" y="3195675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557" y="0"/>
                  </a:moveTo>
                  <a:cubicBezTo>
                    <a:pt x="378" y="0"/>
                    <a:pt x="179" y="40"/>
                    <a:pt x="0" y="40"/>
                  </a:cubicBezTo>
                  <a:cubicBezTo>
                    <a:pt x="80" y="179"/>
                    <a:pt x="259" y="179"/>
                    <a:pt x="398" y="239"/>
                  </a:cubicBezTo>
                  <a:cubicBezTo>
                    <a:pt x="497" y="219"/>
                    <a:pt x="617" y="179"/>
                    <a:pt x="716" y="179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174;p9">
              <a:extLst>
                <a:ext uri="{FF2B5EF4-FFF2-40B4-BE49-F238E27FC236}">
                  <a16:creationId xmlns:a16="http://schemas.microsoft.com/office/drawing/2014/main" id="{BDC0C6BA-39C3-41BB-B455-6DFA1E3EB04B}"/>
                </a:ext>
              </a:extLst>
            </p:cNvPr>
            <p:cNvSpPr/>
            <p:nvPr/>
          </p:nvSpPr>
          <p:spPr>
            <a:xfrm>
              <a:off x="6131725" y="3387400"/>
              <a:ext cx="16425" cy="9200"/>
            </a:xfrm>
            <a:custGeom>
              <a:avLst/>
              <a:gdLst/>
              <a:ahLst/>
              <a:cxnLst/>
              <a:rect l="l" t="t" r="r" b="b"/>
              <a:pathLst>
                <a:path w="657" h="368" extrusionOk="0">
                  <a:moveTo>
                    <a:pt x="551" y="1"/>
                  </a:moveTo>
                  <a:cubicBezTo>
                    <a:pt x="368" y="1"/>
                    <a:pt x="231" y="85"/>
                    <a:pt x="80" y="169"/>
                  </a:cubicBezTo>
                  <a:cubicBezTo>
                    <a:pt x="60" y="169"/>
                    <a:pt x="20" y="209"/>
                    <a:pt x="0" y="248"/>
                  </a:cubicBezTo>
                  <a:cubicBezTo>
                    <a:pt x="0" y="308"/>
                    <a:pt x="0" y="328"/>
                    <a:pt x="80" y="368"/>
                  </a:cubicBezTo>
                  <a:lnTo>
                    <a:pt x="458" y="368"/>
                  </a:lnTo>
                  <a:cubicBezTo>
                    <a:pt x="517" y="268"/>
                    <a:pt x="657" y="268"/>
                    <a:pt x="657" y="169"/>
                  </a:cubicBezTo>
                  <a:lnTo>
                    <a:pt x="657" y="10"/>
                  </a:lnTo>
                  <a:cubicBezTo>
                    <a:pt x="620" y="3"/>
                    <a:pt x="585" y="1"/>
                    <a:pt x="5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175;p9">
              <a:extLst>
                <a:ext uri="{FF2B5EF4-FFF2-40B4-BE49-F238E27FC236}">
                  <a16:creationId xmlns:a16="http://schemas.microsoft.com/office/drawing/2014/main" id="{5D748C72-5F4F-41BD-861B-AE840A402FAC}"/>
                </a:ext>
              </a:extLst>
            </p:cNvPr>
            <p:cNvSpPr/>
            <p:nvPr/>
          </p:nvSpPr>
          <p:spPr>
            <a:xfrm>
              <a:off x="6057125" y="3401125"/>
              <a:ext cx="14450" cy="7125"/>
            </a:xfrm>
            <a:custGeom>
              <a:avLst/>
              <a:gdLst/>
              <a:ahLst/>
              <a:cxnLst/>
              <a:rect l="l" t="t" r="r" b="b"/>
              <a:pathLst>
                <a:path w="578" h="285" extrusionOk="0">
                  <a:moveTo>
                    <a:pt x="403" y="0"/>
                  </a:moveTo>
                  <a:cubicBezTo>
                    <a:pt x="253" y="0"/>
                    <a:pt x="116" y="46"/>
                    <a:pt x="0" y="177"/>
                  </a:cubicBezTo>
                  <a:cubicBezTo>
                    <a:pt x="102" y="247"/>
                    <a:pt x="195" y="284"/>
                    <a:pt x="277" y="284"/>
                  </a:cubicBezTo>
                  <a:cubicBezTo>
                    <a:pt x="403" y="284"/>
                    <a:pt x="505" y="198"/>
                    <a:pt x="577" y="18"/>
                  </a:cubicBezTo>
                  <a:cubicBezTo>
                    <a:pt x="518" y="7"/>
                    <a:pt x="460" y="0"/>
                    <a:pt x="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176;p9">
              <a:extLst>
                <a:ext uri="{FF2B5EF4-FFF2-40B4-BE49-F238E27FC236}">
                  <a16:creationId xmlns:a16="http://schemas.microsoft.com/office/drawing/2014/main" id="{E56778EF-B433-4D72-9595-05E9AD2E5714}"/>
                </a:ext>
              </a:extLst>
            </p:cNvPr>
            <p:cNvSpPr/>
            <p:nvPr/>
          </p:nvSpPr>
          <p:spPr>
            <a:xfrm>
              <a:off x="6151100" y="3381175"/>
              <a:ext cx="22425" cy="6550"/>
            </a:xfrm>
            <a:custGeom>
              <a:avLst/>
              <a:gdLst/>
              <a:ahLst/>
              <a:cxnLst/>
              <a:rect l="l" t="t" r="r" b="b"/>
              <a:pathLst>
                <a:path w="897" h="262" extrusionOk="0">
                  <a:moveTo>
                    <a:pt x="797" y="0"/>
                  </a:moveTo>
                  <a:cubicBezTo>
                    <a:pt x="518" y="0"/>
                    <a:pt x="240" y="20"/>
                    <a:pt x="1" y="179"/>
                  </a:cubicBezTo>
                  <a:cubicBezTo>
                    <a:pt x="200" y="199"/>
                    <a:pt x="419" y="199"/>
                    <a:pt x="618" y="219"/>
                  </a:cubicBezTo>
                  <a:cubicBezTo>
                    <a:pt x="654" y="247"/>
                    <a:pt x="691" y="261"/>
                    <a:pt x="726" y="261"/>
                  </a:cubicBezTo>
                  <a:cubicBezTo>
                    <a:pt x="767" y="261"/>
                    <a:pt x="804" y="242"/>
                    <a:pt x="836" y="199"/>
                  </a:cubicBezTo>
                  <a:lnTo>
                    <a:pt x="896" y="119"/>
                  </a:lnTo>
                  <a:lnTo>
                    <a:pt x="836" y="6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177;p9">
              <a:extLst>
                <a:ext uri="{FF2B5EF4-FFF2-40B4-BE49-F238E27FC236}">
                  <a16:creationId xmlns:a16="http://schemas.microsoft.com/office/drawing/2014/main" id="{479F721A-56D9-4935-A0CC-4B2E20D327F6}"/>
                </a:ext>
              </a:extLst>
            </p:cNvPr>
            <p:cNvSpPr/>
            <p:nvPr/>
          </p:nvSpPr>
          <p:spPr>
            <a:xfrm>
              <a:off x="6365950" y="31240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60" y="1"/>
                  </a:moveTo>
                  <a:cubicBezTo>
                    <a:pt x="60" y="219"/>
                    <a:pt x="1" y="438"/>
                    <a:pt x="239" y="558"/>
                  </a:cubicBezTo>
                  <a:lnTo>
                    <a:pt x="239" y="20"/>
                  </a:lnTo>
                  <a:cubicBezTo>
                    <a:pt x="160" y="20"/>
                    <a:pt x="100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6178;p9">
              <a:extLst>
                <a:ext uri="{FF2B5EF4-FFF2-40B4-BE49-F238E27FC236}">
                  <a16:creationId xmlns:a16="http://schemas.microsoft.com/office/drawing/2014/main" id="{DC0EC857-5D96-4ADC-8FD1-D9D53700D183}"/>
                </a:ext>
              </a:extLst>
            </p:cNvPr>
            <p:cNvSpPr/>
            <p:nvPr/>
          </p:nvSpPr>
          <p:spPr>
            <a:xfrm>
              <a:off x="6395300" y="3105150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20" y="219"/>
                    <a:pt x="0" y="458"/>
                    <a:pt x="199" y="597"/>
                  </a:cubicBezTo>
                  <a:cubicBezTo>
                    <a:pt x="219" y="379"/>
                    <a:pt x="25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6179;p9">
              <a:extLst>
                <a:ext uri="{FF2B5EF4-FFF2-40B4-BE49-F238E27FC236}">
                  <a16:creationId xmlns:a16="http://schemas.microsoft.com/office/drawing/2014/main" id="{97DEAD30-43E6-4F4A-86E0-BB9F5E5EBD4C}"/>
                </a:ext>
              </a:extLst>
            </p:cNvPr>
            <p:cNvSpPr/>
            <p:nvPr/>
          </p:nvSpPr>
          <p:spPr>
            <a:xfrm>
              <a:off x="5980525" y="3176975"/>
              <a:ext cx="14950" cy="4800"/>
            </a:xfrm>
            <a:custGeom>
              <a:avLst/>
              <a:gdLst/>
              <a:ahLst/>
              <a:cxnLst/>
              <a:rect l="l" t="t" r="r" b="b"/>
              <a:pathLst>
                <a:path w="598" h="192" extrusionOk="0">
                  <a:moveTo>
                    <a:pt x="405" y="0"/>
                  </a:moveTo>
                  <a:cubicBezTo>
                    <a:pt x="260" y="0"/>
                    <a:pt x="126" y="32"/>
                    <a:pt x="1" y="171"/>
                  </a:cubicBezTo>
                  <a:cubicBezTo>
                    <a:pt x="74" y="183"/>
                    <a:pt x="146" y="192"/>
                    <a:pt x="215" y="192"/>
                  </a:cubicBezTo>
                  <a:cubicBezTo>
                    <a:pt x="367" y="192"/>
                    <a:pt x="501" y="149"/>
                    <a:pt x="597" y="12"/>
                  </a:cubicBezTo>
                  <a:cubicBezTo>
                    <a:pt x="531" y="6"/>
                    <a:pt x="467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6180;p9">
              <a:extLst>
                <a:ext uri="{FF2B5EF4-FFF2-40B4-BE49-F238E27FC236}">
                  <a16:creationId xmlns:a16="http://schemas.microsoft.com/office/drawing/2014/main" id="{0C7F997D-C5F3-4DDC-94E5-9290C4189262}"/>
                </a:ext>
              </a:extLst>
            </p:cNvPr>
            <p:cNvSpPr/>
            <p:nvPr/>
          </p:nvSpPr>
          <p:spPr>
            <a:xfrm>
              <a:off x="6076025" y="3160900"/>
              <a:ext cx="10450" cy="11425"/>
            </a:xfrm>
            <a:custGeom>
              <a:avLst/>
              <a:gdLst/>
              <a:ahLst/>
              <a:cxnLst/>
              <a:rect l="l" t="t" r="r" b="b"/>
              <a:pathLst>
                <a:path w="418" h="457" extrusionOk="0">
                  <a:moveTo>
                    <a:pt x="284" y="1"/>
                  </a:moveTo>
                  <a:cubicBezTo>
                    <a:pt x="261" y="1"/>
                    <a:pt x="238" y="21"/>
                    <a:pt x="219" y="58"/>
                  </a:cubicBezTo>
                  <a:cubicBezTo>
                    <a:pt x="139" y="158"/>
                    <a:pt x="60" y="237"/>
                    <a:pt x="0" y="317"/>
                  </a:cubicBezTo>
                  <a:cubicBezTo>
                    <a:pt x="0" y="357"/>
                    <a:pt x="0" y="416"/>
                    <a:pt x="20" y="456"/>
                  </a:cubicBezTo>
                  <a:cubicBezTo>
                    <a:pt x="119" y="377"/>
                    <a:pt x="239" y="337"/>
                    <a:pt x="358" y="257"/>
                  </a:cubicBezTo>
                  <a:cubicBezTo>
                    <a:pt x="398" y="178"/>
                    <a:pt x="398" y="138"/>
                    <a:pt x="418" y="58"/>
                  </a:cubicBezTo>
                  <a:lnTo>
                    <a:pt x="418" y="58"/>
                  </a:lnTo>
                  <a:lnTo>
                    <a:pt x="358" y="78"/>
                  </a:lnTo>
                  <a:cubicBezTo>
                    <a:pt x="337" y="26"/>
                    <a:pt x="311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6181;p9">
              <a:extLst>
                <a:ext uri="{FF2B5EF4-FFF2-40B4-BE49-F238E27FC236}">
                  <a16:creationId xmlns:a16="http://schemas.microsoft.com/office/drawing/2014/main" id="{096A0D61-452B-4CF6-9865-4FBCBD020B20}"/>
                </a:ext>
              </a:extLst>
            </p:cNvPr>
            <p:cNvSpPr/>
            <p:nvPr/>
          </p:nvSpPr>
          <p:spPr>
            <a:xfrm>
              <a:off x="6112325" y="3391400"/>
              <a:ext cx="17925" cy="4700"/>
            </a:xfrm>
            <a:custGeom>
              <a:avLst/>
              <a:gdLst/>
              <a:ahLst/>
              <a:cxnLst/>
              <a:rect l="l" t="t" r="r" b="b"/>
              <a:pathLst>
                <a:path w="717" h="188" extrusionOk="0">
                  <a:moveTo>
                    <a:pt x="487" y="0"/>
                  </a:moveTo>
                  <a:cubicBezTo>
                    <a:pt x="314" y="0"/>
                    <a:pt x="135" y="34"/>
                    <a:pt x="0" y="168"/>
                  </a:cubicBezTo>
                  <a:cubicBezTo>
                    <a:pt x="219" y="168"/>
                    <a:pt x="438" y="188"/>
                    <a:pt x="657" y="188"/>
                  </a:cubicBezTo>
                  <a:cubicBezTo>
                    <a:pt x="677" y="188"/>
                    <a:pt x="696" y="188"/>
                    <a:pt x="696" y="128"/>
                  </a:cubicBezTo>
                  <a:cubicBezTo>
                    <a:pt x="716" y="88"/>
                    <a:pt x="696" y="68"/>
                    <a:pt x="657" y="9"/>
                  </a:cubicBezTo>
                  <a:cubicBezTo>
                    <a:pt x="602" y="4"/>
                    <a:pt x="54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6182;p9">
              <a:extLst>
                <a:ext uri="{FF2B5EF4-FFF2-40B4-BE49-F238E27FC236}">
                  <a16:creationId xmlns:a16="http://schemas.microsoft.com/office/drawing/2014/main" id="{2CA9BA80-47F0-4DE2-8780-D4C9358EE7AE}"/>
                </a:ext>
              </a:extLst>
            </p:cNvPr>
            <p:cNvSpPr/>
            <p:nvPr/>
          </p:nvSpPr>
          <p:spPr>
            <a:xfrm>
              <a:off x="5880075" y="3196650"/>
              <a:ext cx="9975" cy="9975"/>
            </a:xfrm>
            <a:custGeom>
              <a:avLst/>
              <a:gdLst/>
              <a:ahLst/>
              <a:cxnLst/>
              <a:rect l="l" t="t" r="r" b="b"/>
              <a:pathLst>
                <a:path w="399" h="399" extrusionOk="0">
                  <a:moveTo>
                    <a:pt x="199" y="1"/>
                  </a:moveTo>
                  <a:cubicBezTo>
                    <a:pt x="120" y="41"/>
                    <a:pt x="60" y="120"/>
                    <a:pt x="0" y="180"/>
                  </a:cubicBezTo>
                  <a:lnTo>
                    <a:pt x="219" y="399"/>
                  </a:lnTo>
                  <a:cubicBezTo>
                    <a:pt x="299" y="399"/>
                    <a:pt x="339" y="379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6183;p9">
              <a:extLst>
                <a:ext uri="{FF2B5EF4-FFF2-40B4-BE49-F238E27FC236}">
                  <a16:creationId xmlns:a16="http://schemas.microsoft.com/office/drawing/2014/main" id="{D2FD41E0-7354-4E14-ACC2-E1EA78252426}"/>
                </a:ext>
              </a:extLst>
            </p:cNvPr>
            <p:cNvSpPr/>
            <p:nvPr/>
          </p:nvSpPr>
          <p:spPr>
            <a:xfrm>
              <a:off x="6643950" y="3053225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8" y="0"/>
                  </a:moveTo>
                  <a:cubicBezTo>
                    <a:pt x="202" y="0"/>
                    <a:pt x="90" y="34"/>
                    <a:pt x="1" y="168"/>
                  </a:cubicBezTo>
                  <a:cubicBezTo>
                    <a:pt x="29" y="171"/>
                    <a:pt x="56" y="173"/>
                    <a:pt x="83" y="173"/>
                  </a:cubicBezTo>
                  <a:cubicBezTo>
                    <a:pt x="224" y="173"/>
                    <a:pt x="341" y="126"/>
                    <a:pt x="458" y="9"/>
                  </a:cubicBezTo>
                  <a:cubicBezTo>
                    <a:pt x="413" y="4"/>
                    <a:pt x="37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6184;p9">
              <a:extLst>
                <a:ext uri="{FF2B5EF4-FFF2-40B4-BE49-F238E27FC236}">
                  <a16:creationId xmlns:a16="http://schemas.microsoft.com/office/drawing/2014/main" id="{DAE872C3-0FCE-4860-B6FD-74396E7C5827}"/>
                </a:ext>
              </a:extLst>
            </p:cNvPr>
            <p:cNvSpPr/>
            <p:nvPr/>
          </p:nvSpPr>
          <p:spPr>
            <a:xfrm>
              <a:off x="6395800" y="309702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302" y="1"/>
                  </a:moveTo>
                  <a:cubicBezTo>
                    <a:pt x="183" y="1"/>
                    <a:pt x="79" y="36"/>
                    <a:pt x="0" y="147"/>
                  </a:cubicBezTo>
                  <a:cubicBezTo>
                    <a:pt x="159" y="147"/>
                    <a:pt x="279" y="127"/>
                    <a:pt x="398" y="7"/>
                  </a:cubicBezTo>
                  <a:cubicBezTo>
                    <a:pt x="365" y="3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6185;p9">
              <a:extLst>
                <a:ext uri="{FF2B5EF4-FFF2-40B4-BE49-F238E27FC236}">
                  <a16:creationId xmlns:a16="http://schemas.microsoft.com/office/drawing/2014/main" id="{8869113F-AC61-46E3-876F-24B4AD640231}"/>
                </a:ext>
              </a:extLst>
            </p:cNvPr>
            <p:cNvSpPr/>
            <p:nvPr/>
          </p:nvSpPr>
          <p:spPr>
            <a:xfrm>
              <a:off x="6285875" y="3114975"/>
              <a:ext cx="9975" cy="4475"/>
            </a:xfrm>
            <a:custGeom>
              <a:avLst/>
              <a:gdLst/>
              <a:ahLst/>
              <a:cxnLst/>
              <a:rect l="l" t="t" r="r" b="b"/>
              <a:pathLst>
                <a:path w="399" h="179" extrusionOk="0">
                  <a:moveTo>
                    <a:pt x="331" y="1"/>
                  </a:moveTo>
                  <a:cubicBezTo>
                    <a:pt x="211" y="1"/>
                    <a:pt x="85" y="47"/>
                    <a:pt x="1" y="165"/>
                  </a:cubicBezTo>
                  <a:cubicBezTo>
                    <a:pt x="43" y="174"/>
                    <a:pt x="82" y="179"/>
                    <a:pt x="118" y="179"/>
                  </a:cubicBezTo>
                  <a:cubicBezTo>
                    <a:pt x="235" y="179"/>
                    <a:pt x="323" y="127"/>
                    <a:pt x="399" y="5"/>
                  </a:cubicBezTo>
                  <a:cubicBezTo>
                    <a:pt x="377" y="2"/>
                    <a:pt x="354" y="1"/>
                    <a:pt x="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6186;p9">
              <a:extLst>
                <a:ext uri="{FF2B5EF4-FFF2-40B4-BE49-F238E27FC236}">
                  <a16:creationId xmlns:a16="http://schemas.microsoft.com/office/drawing/2014/main" id="{AA7F6B47-7DF1-4021-9883-A5EDC779B384}"/>
                </a:ext>
              </a:extLst>
            </p:cNvPr>
            <p:cNvSpPr/>
            <p:nvPr/>
          </p:nvSpPr>
          <p:spPr>
            <a:xfrm>
              <a:off x="6202825" y="3229475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60" y="1"/>
                  </a:moveTo>
                  <a:cubicBezTo>
                    <a:pt x="41" y="21"/>
                    <a:pt x="1" y="60"/>
                    <a:pt x="1" y="60"/>
                  </a:cubicBezTo>
                  <a:lnTo>
                    <a:pt x="60" y="200"/>
                  </a:lnTo>
                  <a:cubicBezTo>
                    <a:pt x="60" y="120"/>
                    <a:pt x="100" y="6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6187;p9">
              <a:extLst>
                <a:ext uri="{FF2B5EF4-FFF2-40B4-BE49-F238E27FC236}">
                  <a16:creationId xmlns:a16="http://schemas.microsoft.com/office/drawing/2014/main" id="{9A6F1CBE-A55B-4516-9EE1-F87E92B6D898}"/>
                </a:ext>
              </a:extLst>
            </p:cNvPr>
            <p:cNvSpPr/>
            <p:nvPr/>
          </p:nvSpPr>
          <p:spPr>
            <a:xfrm>
              <a:off x="6710100" y="30444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1"/>
                  </a:moveTo>
                  <a:cubicBezTo>
                    <a:pt x="100" y="1"/>
                    <a:pt x="20" y="40"/>
                    <a:pt x="0" y="140"/>
                  </a:cubicBezTo>
                  <a:cubicBezTo>
                    <a:pt x="120" y="140"/>
                    <a:pt x="19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6188;p9">
              <a:extLst>
                <a:ext uri="{FF2B5EF4-FFF2-40B4-BE49-F238E27FC236}">
                  <a16:creationId xmlns:a16="http://schemas.microsoft.com/office/drawing/2014/main" id="{57A477CF-FDD5-4813-8654-D92B509BAD38}"/>
                </a:ext>
              </a:extLst>
            </p:cNvPr>
            <p:cNvSpPr/>
            <p:nvPr/>
          </p:nvSpPr>
          <p:spPr>
            <a:xfrm>
              <a:off x="6439050" y="30872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4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6189;p9">
              <a:extLst>
                <a:ext uri="{FF2B5EF4-FFF2-40B4-BE49-F238E27FC236}">
                  <a16:creationId xmlns:a16="http://schemas.microsoft.com/office/drawing/2014/main" id="{73BD7606-3689-4CD2-9F1A-98B1AA997F76}"/>
                </a:ext>
              </a:extLst>
            </p:cNvPr>
            <p:cNvSpPr/>
            <p:nvPr/>
          </p:nvSpPr>
          <p:spPr>
            <a:xfrm>
              <a:off x="6190900" y="3377675"/>
              <a:ext cx="6475" cy="5000"/>
            </a:xfrm>
            <a:custGeom>
              <a:avLst/>
              <a:gdLst/>
              <a:ahLst/>
              <a:cxnLst/>
              <a:rect l="l" t="t" r="r" b="b"/>
              <a:pathLst>
                <a:path w="259" h="200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60"/>
                    <a:pt x="120" y="160"/>
                    <a:pt x="219" y="200"/>
                  </a:cubicBezTo>
                  <a:cubicBezTo>
                    <a:pt x="219" y="200"/>
                    <a:pt x="239" y="160"/>
                    <a:pt x="259" y="120"/>
                  </a:cubicBezTo>
                  <a:cubicBezTo>
                    <a:pt x="259" y="60"/>
                    <a:pt x="239" y="4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6190;p9">
              <a:extLst>
                <a:ext uri="{FF2B5EF4-FFF2-40B4-BE49-F238E27FC236}">
                  <a16:creationId xmlns:a16="http://schemas.microsoft.com/office/drawing/2014/main" id="{75BFE232-A718-4F39-A8D7-41FD0184BBE0}"/>
                </a:ext>
              </a:extLst>
            </p:cNvPr>
            <p:cNvSpPr/>
            <p:nvPr/>
          </p:nvSpPr>
          <p:spPr>
            <a:xfrm>
              <a:off x="6195875" y="3375975"/>
              <a:ext cx="5975" cy="5700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23" y="1"/>
                  </a:moveTo>
                  <a:cubicBezTo>
                    <a:pt x="76" y="1"/>
                    <a:pt x="28" y="15"/>
                    <a:pt x="0" y="29"/>
                  </a:cubicBezTo>
                  <a:lnTo>
                    <a:pt x="0" y="228"/>
                  </a:lnTo>
                  <a:cubicBezTo>
                    <a:pt x="40" y="228"/>
                    <a:pt x="120" y="228"/>
                    <a:pt x="199" y="208"/>
                  </a:cubicBezTo>
                  <a:lnTo>
                    <a:pt x="239" y="128"/>
                  </a:lnTo>
                  <a:lnTo>
                    <a:pt x="219" y="49"/>
                  </a:lnTo>
                  <a:lnTo>
                    <a:pt x="179" y="9"/>
                  </a:lnTo>
                  <a:cubicBezTo>
                    <a:pt x="162" y="3"/>
                    <a:pt x="143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6191;p9">
              <a:extLst>
                <a:ext uri="{FF2B5EF4-FFF2-40B4-BE49-F238E27FC236}">
                  <a16:creationId xmlns:a16="http://schemas.microsoft.com/office/drawing/2014/main" id="{839D5A99-4F48-40C3-90CE-1CF4BB7D53A6}"/>
                </a:ext>
              </a:extLst>
            </p:cNvPr>
            <p:cNvSpPr/>
            <p:nvPr/>
          </p:nvSpPr>
          <p:spPr>
            <a:xfrm>
              <a:off x="6052650" y="34051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82" y="1"/>
                  </a:moveTo>
                  <a:cubicBezTo>
                    <a:pt x="55" y="1"/>
                    <a:pt x="30" y="6"/>
                    <a:pt x="0" y="16"/>
                  </a:cubicBezTo>
                  <a:cubicBezTo>
                    <a:pt x="30" y="85"/>
                    <a:pt x="60" y="120"/>
                    <a:pt x="90" y="120"/>
                  </a:cubicBezTo>
                  <a:cubicBezTo>
                    <a:pt x="119" y="120"/>
                    <a:pt x="149" y="85"/>
                    <a:pt x="179" y="16"/>
                  </a:cubicBezTo>
                  <a:cubicBezTo>
                    <a:pt x="139" y="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6192;p9">
              <a:extLst>
                <a:ext uri="{FF2B5EF4-FFF2-40B4-BE49-F238E27FC236}">
                  <a16:creationId xmlns:a16="http://schemas.microsoft.com/office/drawing/2014/main" id="{3FEC8F19-E483-4073-B8CF-CD435CDA9687}"/>
                </a:ext>
              </a:extLst>
            </p:cNvPr>
            <p:cNvSpPr/>
            <p:nvPr/>
          </p:nvSpPr>
          <p:spPr>
            <a:xfrm>
              <a:off x="6128725" y="3391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80"/>
                    <a:pt x="120" y="180"/>
                    <a:pt x="200" y="20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6193;p9">
              <a:extLst>
                <a:ext uri="{FF2B5EF4-FFF2-40B4-BE49-F238E27FC236}">
                  <a16:creationId xmlns:a16="http://schemas.microsoft.com/office/drawing/2014/main" id="{C1F49220-0EC0-4CBD-B411-4B879A6B42D5}"/>
                </a:ext>
              </a:extLst>
            </p:cNvPr>
            <p:cNvSpPr/>
            <p:nvPr/>
          </p:nvSpPr>
          <p:spPr>
            <a:xfrm>
              <a:off x="6200350" y="33781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cubicBezTo>
                    <a:pt x="60" y="100"/>
                    <a:pt x="120" y="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6194;p9">
              <a:extLst>
                <a:ext uri="{FF2B5EF4-FFF2-40B4-BE49-F238E27FC236}">
                  <a16:creationId xmlns:a16="http://schemas.microsoft.com/office/drawing/2014/main" id="{CAE0E6A5-2C1B-4F57-9EAD-953F80E3C0A8}"/>
                </a:ext>
              </a:extLst>
            </p:cNvPr>
            <p:cNvSpPr/>
            <p:nvPr/>
          </p:nvSpPr>
          <p:spPr>
            <a:xfrm>
              <a:off x="6209300" y="33781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6195;p9">
              <a:extLst>
                <a:ext uri="{FF2B5EF4-FFF2-40B4-BE49-F238E27FC236}">
                  <a16:creationId xmlns:a16="http://schemas.microsoft.com/office/drawing/2014/main" id="{E3A97748-FA73-4BD5-9DF2-CF58104CE9DC}"/>
                </a:ext>
              </a:extLst>
            </p:cNvPr>
            <p:cNvSpPr/>
            <p:nvPr/>
          </p:nvSpPr>
          <p:spPr>
            <a:xfrm>
              <a:off x="5271850" y="3406200"/>
              <a:ext cx="7475" cy="4150"/>
            </a:xfrm>
            <a:custGeom>
              <a:avLst/>
              <a:gdLst/>
              <a:ahLst/>
              <a:cxnLst/>
              <a:rect l="l" t="t" r="r" b="b"/>
              <a:pathLst>
                <a:path w="299" h="166" extrusionOk="0">
                  <a:moveTo>
                    <a:pt x="188" y="1"/>
                  </a:moveTo>
                  <a:cubicBezTo>
                    <a:pt x="110" y="1"/>
                    <a:pt x="41" y="30"/>
                    <a:pt x="1" y="153"/>
                  </a:cubicBezTo>
                  <a:cubicBezTo>
                    <a:pt x="45" y="159"/>
                    <a:pt x="87" y="165"/>
                    <a:pt x="125" y="165"/>
                  </a:cubicBezTo>
                  <a:cubicBezTo>
                    <a:pt x="207" y="165"/>
                    <a:pt x="272" y="136"/>
                    <a:pt x="299" y="14"/>
                  </a:cubicBezTo>
                  <a:cubicBezTo>
                    <a:pt x="261" y="7"/>
                    <a:pt x="223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6196;p9">
              <a:extLst>
                <a:ext uri="{FF2B5EF4-FFF2-40B4-BE49-F238E27FC236}">
                  <a16:creationId xmlns:a16="http://schemas.microsoft.com/office/drawing/2014/main" id="{EA055DE7-63B0-4F42-895A-102B9B86CC74}"/>
                </a:ext>
              </a:extLst>
            </p:cNvPr>
            <p:cNvSpPr/>
            <p:nvPr/>
          </p:nvSpPr>
          <p:spPr>
            <a:xfrm>
              <a:off x="5308650" y="3411925"/>
              <a:ext cx="86550" cy="46350"/>
            </a:xfrm>
            <a:custGeom>
              <a:avLst/>
              <a:gdLst/>
              <a:ahLst/>
              <a:cxnLst/>
              <a:rect l="l" t="t" r="r" b="b"/>
              <a:pathLst>
                <a:path w="3462" h="1854" extrusionOk="0">
                  <a:moveTo>
                    <a:pt x="421" y="0"/>
                  </a:moveTo>
                  <a:cubicBezTo>
                    <a:pt x="291" y="0"/>
                    <a:pt x="152" y="36"/>
                    <a:pt x="1" y="123"/>
                  </a:cubicBezTo>
                  <a:lnTo>
                    <a:pt x="1" y="282"/>
                  </a:lnTo>
                  <a:cubicBezTo>
                    <a:pt x="1055" y="918"/>
                    <a:pt x="2169" y="1336"/>
                    <a:pt x="3243" y="1853"/>
                  </a:cubicBezTo>
                  <a:lnTo>
                    <a:pt x="3462" y="1635"/>
                  </a:lnTo>
                  <a:cubicBezTo>
                    <a:pt x="3004" y="938"/>
                    <a:pt x="2209" y="839"/>
                    <a:pt x="1552" y="560"/>
                  </a:cubicBezTo>
                  <a:cubicBezTo>
                    <a:pt x="1185" y="392"/>
                    <a:pt x="853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6197;p9">
              <a:extLst>
                <a:ext uri="{FF2B5EF4-FFF2-40B4-BE49-F238E27FC236}">
                  <a16:creationId xmlns:a16="http://schemas.microsoft.com/office/drawing/2014/main" id="{4C7E9DE9-627C-4DC7-9C58-9097F682BB15}"/>
                </a:ext>
              </a:extLst>
            </p:cNvPr>
            <p:cNvSpPr/>
            <p:nvPr/>
          </p:nvSpPr>
          <p:spPr>
            <a:xfrm>
              <a:off x="5242025" y="2757500"/>
              <a:ext cx="153175" cy="28900"/>
            </a:xfrm>
            <a:custGeom>
              <a:avLst/>
              <a:gdLst/>
              <a:ahLst/>
              <a:cxnLst/>
              <a:rect l="l" t="t" r="r" b="b"/>
              <a:pathLst>
                <a:path w="6127" h="1156" extrusionOk="0">
                  <a:moveTo>
                    <a:pt x="4596" y="0"/>
                  </a:moveTo>
                  <a:cubicBezTo>
                    <a:pt x="4449" y="0"/>
                    <a:pt x="4247" y="112"/>
                    <a:pt x="4118" y="141"/>
                  </a:cubicBezTo>
                  <a:cubicBezTo>
                    <a:pt x="3643" y="175"/>
                    <a:pt x="3226" y="469"/>
                    <a:pt x="2744" y="469"/>
                  </a:cubicBezTo>
                  <a:cubicBezTo>
                    <a:pt x="2660" y="469"/>
                    <a:pt x="2575" y="460"/>
                    <a:pt x="2487" y="439"/>
                  </a:cubicBezTo>
                  <a:cubicBezTo>
                    <a:pt x="1751" y="698"/>
                    <a:pt x="955" y="559"/>
                    <a:pt x="199" y="777"/>
                  </a:cubicBezTo>
                  <a:lnTo>
                    <a:pt x="0" y="976"/>
                  </a:lnTo>
                  <a:cubicBezTo>
                    <a:pt x="159" y="1135"/>
                    <a:pt x="418" y="976"/>
                    <a:pt x="577" y="1155"/>
                  </a:cubicBezTo>
                  <a:cubicBezTo>
                    <a:pt x="716" y="1135"/>
                    <a:pt x="855" y="1135"/>
                    <a:pt x="975" y="1135"/>
                  </a:cubicBezTo>
                  <a:cubicBezTo>
                    <a:pt x="1111" y="1059"/>
                    <a:pt x="1259" y="1048"/>
                    <a:pt x="1407" y="1048"/>
                  </a:cubicBezTo>
                  <a:cubicBezTo>
                    <a:pt x="1467" y="1048"/>
                    <a:pt x="1527" y="1050"/>
                    <a:pt x="1586" y="1050"/>
                  </a:cubicBezTo>
                  <a:cubicBezTo>
                    <a:pt x="1725" y="1050"/>
                    <a:pt x="1862" y="1040"/>
                    <a:pt x="1989" y="976"/>
                  </a:cubicBezTo>
                  <a:cubicBezTo>
                    <a:pt x="3382" y="877"/>
                    <a:pt x="4774" y="857"/>
                    <a:pt x="6127" y="439"/>
                  </a:cubicBezTo>
                  <a:cubicBezTo>
                    <a:pt x="6127" y="360"/>
                    <a:pt x="6107" y="260"/>
                    <a:pt x="6127" y="181"/>
                  </a:cubicBezTo>
                  <a:cubicBezTo>
                    <a:pt x="5841" y="181"/>
                    <a:pt x="5554" y="310"/>
                    <a:pt x="5276" y="310"/>
                  </a:cubicBezTo>
                  <a:cubicBezTo>
                    <a:pt x="5091" y="310"/>
                    <a:pt x="4910" y="252"/>
                    <a:pt x="4734" y="61"/>
                  </a:cubicBezTo>
                  <a:cubicBezTo>
                    <a:pt x="4701" y="17"/>
                    <a:pt x="4653" y="0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6198;p9">
              <a:extLst>
                <a:ext uri="{FF2B5EF4-FFF2-40B4-BE49-F238E27FC236}">
                  <a16:creationId xmlns:a16="http://schemas.microsoft.com/office/drawing/2014/main" id="{B0C33ED5-419C-4CAA-A724-0ED28075E421}"/>
                </a:ext>
              </a:extLst>
            </p:cNvPr>
            <p:cNvSpPr/>
            <p:nvPr/>
          </p:nvSpPr>
          <p:spPr>
            <a:xfrm>
              <a:off x="5398175" y="2752550"/>
              <a:ext cx="14450" cy="6975"/>
            </a:xfrm>
            <a:custGeom>
              <a:avLst/>
              <a:gdLst/>
              <a:ahLst/>
              <a:cxnLst/>
              <a:rect l="l" t="t" r="r" b="b"/>
              <a:pathLst>
                <a:path w="578" h="279" extrusionOk="0">
                  <a:moveTo>
                    <a:pt x="199" y="1"/>
                  </a:moveTo>
                  <a:cubicBezTo>
                    <a:pt x="120" y="1"/>
                    <a:pt x="0" y="1"/>
                    <a:pt x="20" y="100"/>
                  </a:cubicBezTo>
                  <a:cubicBezTo>
                    <a:pt x="60" y="160"/>
                    <a:pt x="179" y="180"/>
                    <a:pt x="259" y="239"/>
                  </a:cubicBezTo>
                  <a:cubicBezTo>
                    <a:pt x="308" y="264"/>
                    <a:pt x="358" y="279"/>
                    <a:pt x="404" y="279"/>
                  </a:cubicBezTo>
                  <a:cubicBezTo>
                    <a:pt x="470" y="279"/>
                    <a:pt x="531" y="250"/>
                    <a:pt x="577" y="180"/>
                  </a:cubicBezTo>
                  <a:cubicBezTo>
                    <a:pt x="498" y="40"/>
                    <a:pt x="35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6199;p9">
              <a:extLst>
                <a:ext uri="{FF2B5EF4-FFF2-40B4-BE49-F238E27FC236}">
                  <a16:creationId xmlns:a16="http://schemas.microsoft.com/office/drawing/2014/main" id="{E220868B-9880-4DE4-82E6-7E49B79612F8}"/>
                </a:ext>
              </a:extLst>
            </p:cNvPr>
            <p:cNvSpPr/>
            <p:nvPr/>
          </p:nvSpPr>
          <p:spPr>
            <a:xfrm>
              <a:off x="5403650" y="2757025"/>
              <a:ext cx="19400" cy="5675"/>
            </a:xfrm>
            <a:custGeom>
              <a:avLst/>
              <a:gdLst/>
              <a:ahLst/>
              <a:cxnLst/>
              <a:rect l="l" t="t" r="r" b="b"/>
              <a:pathLst>
                <a:path w="776" h="227" extrusionOk="0">
                  <a:moveTo>
                    <a:pt x="378" y="1"/>
                  </a:moveTo>
                  <a:cubicBezTo>
                    <a:pt x="259" y="21"/>
                    <a:pt x="159" y="21"/>
                    <a:pt x="40" y="60"/>
                  </a:cubicBezTo>
                  <a:cubicBezTo>
                    <a:pt x="40" y="100"/>
                    <a:pt x="0" y="160"/>
                    <a:pt x="0" y="219"/>
                  </a:cubicBezTo>
                  <a:cubicBezTo>
                    <a:pt x="24" y="218"/>
                    <a:pt x="48" y="217"/>
                    <a:pt x="73" y="217"/>
                  </a:cubicBezTo>
                  <a:cubicBezTo>
                    <a:pt x="165" y="217"/>
                    <a:pt x="258" y="227"/>
                    <a:pt x="348" y="227"/>
                  </a:cubicBezTo>
                  <a:cubicBezTo>
                    <a:pt x="509" y="227"/>
                    <a:pt x="659" y="196"/>
                    <a:pt x="776" y="21"/>
                  </a:cubicBezTo>
                  <a:cubicBezTo>
                    <a:pt x="657" y="1"/>
                    <a:pt x="497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6200;p9">
              <a:extLst>
                <a:ext uri="{FF2B5EF4-FFF2-40B4-BE49-F238E27FC236}">
                  <a16:creationId xmlns:a16="http://schemas.microsoft.com/office/drawing/2014/main" id="{DDA94C20-97E4-4B77-A91C-6DAA9AE3DACC}"/>
                </a:ext>
              </a:extLst>
            </p:cNvPr>
            <p:cNvSpPr/>
            <p:nvPr/>
          </p:nvSpPr>
          <p:spPr>
            <a:xfrm>
              <a:off x="5198250" y="2774975"/>
              <a:ext cx="38825" cy="15900"/>
            </a:xfrm>
            <a:custGeom>
              <a:avLst/>
              <a:gdLst/>
              <a:ahLst/>
              <a:cxnLst/>
              <a:rect l="l" t="t" r="r" b="b"/>
              <a:pathLst>
                <a:path w="1553" h="636" extrusionOk="0">
                  <a:moveTo>
                    <a:pt x="21" y="454"/>
                  </a:moveTo>
                  <a:lnTo>
                    <a:pt x="21" y="454"/>
                  </a:lnTo>
                  <a:cubicBezTo>
                    <a:pt x="14" y="455"/>
                    <a:pt x="7" y="455"/>
                    <a:pt x="0" y="456"/>
                  </a:cubicBezTo>
                  <a:lnTo>
                    <a:pt x="20" y="456"/>
                  </a:lnTo>
                  <a:cubicBezTo>
                    <a:pt x="21" y="456"/>
                    <a:pt x="21" y="455"/>
                    <a:pt x="21" y="454"/>
                  </a:cubicBezTo>
                  <a:close/>
                  <a:moveTo>
                    <a:pt x="632" y="0"/>
                  </a:moveTo>
                  <a:cubicBezTo>
                    <a:pt x="390" y="0"/>
                    <a:pt x="180" y="92"/>
                    <a:pt x="21" y="454"/>
                  </a:cubicBezTo>
                  <a:lnTo>
                    <a:pt x="21" y="454"/>
                  </a:lnTo>
                  <a:cubicBezTo>
                    <a:pt x="45" y="452"/>
                    <a:pt x="69" y="450"/>
                    <a:pt x="93" y="450"/>
                  </a:cubicBezTo>
                  <a:cubicBezTo>
                    <a:pt x="219" y="450"/>
                    <a:pt x="338" y="491"/>
                    <a:pt x="418" y="635"/>
                  </a:cubicBezTo>
                  <a:cubicBezTo>
                    <a:pt x="498" y="635"/>
                    <a:pt x="538" y="596"/>
                    <a:pt x="617" y="596"/>
                  </a:cubicBezTo>
                  <a:cubicBezTo>
                    <a:pt x="816" y="297"/>
                    <a:pt x="1293" y="596"/>
                    <a:pt x="1552" y="98"/>
                  </a:cubicBezTo>
                  <a:lnTo>
                    <a:pt x="1552" y="98"/>
                  </a:lnTo>
                  <a:cubicBezTo>
                    <a:pt x="1525" y="100"/>
                    <a:pt x="1499" y="101"/>
                    <a:pt x="1472" y="101"/>
                  </a:cubicBezTo>
                  <a:cubicBezTo>
                    <a:pt x="1173" y="101"/>
                    <a:pt x="885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6201;p9">
              <a:extLst>
                <a:ext uri="{FF2B5EF4-FFF2-40B4-BE49-F238E27FC236}">
                  <a16:creationId xmlns:a16="http://schemas.microsoft.com/office/drawing/2014/main" id="{C9532C2E-DE25-4063-BF09-21F32BF87B5E}"/>
                </a:ext>
              </a:extLst>
            </p:cNvPr>
            <p:cNvSpPr/>
            <p:nvPr/>
          </p:nvSpPr>
          <p:spPr>
            <a:xfrm>
              <a:off x="5242025" y="2781375"/>
              <a:ext cx="14425" cy="5025"/>
            </a:xfrm>
            <a:custGeom>
              <a:avLst/>
              <a:gdLst/>
              <a:ahLst/>
              <a:cxnLst/>
              <a:rect l="l" t="t" r="r" b="b"/>
              <a:pathLst>
                <a:path w="577" h="201" extrusionOk="0">
                  <a:moveTo>
                    <a:pt x="102" y="1"/>
                  </a:moveTo>
                  <a:cubicBezTo>
                    <a:pt x="67" y="1"/>
                    <a:pt x="33" y="1"/>
                    <a:pt x="0" y="1"/>
                  </a:cubicBezTo>
                  <a:cubicBezTo>
                    <a:pt x="80" y="81"/>
                    <a:pt x="159" y="141"/>
                    <a:pt x="239" y="200"/>
                  </a:cubicBezTo>
                  <a:cubicBezTo>
                    <a:pt x="358" y="200"/>
                    <a:pt x="458" y="180"/>
                    <a:pt x="577" y="180"/>
                  </a:cubicBezTo>
                  <a:cubicBezTo>
                    <a:pt x="461" y="15"/>
                    <a:pt x="276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6202;p9">
              <a:extLst>
                <a:ext uri="{FF2B5EF4-FFF2-40B4-BE49-F238E27FC236}">
                  <a16:creationId xmlns:a16="http://schemas.microsoft.com/office/drawing/2014/main" id="{1E9F3E9D-5282-4966-A5A4-4B6BCDB2CD81}"/>
                </a:ext>
              </a:extLst>
            </p:cNvPr>
            <p:cNvSpPr/>
            <p:nvPr/>
          </p:nvSpPr>
          <p:spPr>
            <a:xfrm>
              <a:off x="5293725" y="3394925"/>
              <a:ext cx="125500" cy="64050"/>
            </a:xfrm>
            <a:custGeom>
              <a:avLst/>
              <a:gdLst/>
              <a:ahLst/>
              <a:cxnLst/>
              <a:rect l="l" t="t" r="r" b="b"/>
              <a:pathLst>
                <a:path w="5020" h="2562" extrusionOk="0">
                  <a:moveTo>
                    <a:pt x="143" y="1"/>
                  </a:moveTo>
                  <a:cubicBezTo>
                    <a:pt x="106" y="1"/>
                    <a:pt x="67" y="24"/>
                    <a:pt x="21" y="47"/>
                  </a:cubicBezTo>
                  <a:cubicBezTo>
                    <a:pt x="1" y="465"/>
                    <a:pt x="498" y="465"/>
                    <a:pt x="598" y="803"/>
                  </a:cubicBezTo>
                  <a:cubicBezTo>
                    <a:pt x="797" y="823"/>
                    <a:pt x="1015" y="843"/>
                    <a:pt x="1214" y="942"/>
                  </a:cubicBezTo>
                  <a:cubicBezTo>
                    <a:pt x="2169" y="1400"/>
                    <a:pt x="3104" y="1857"/>
                    <a:pt x="4059" y="2315"/>
                  </a:cubicBezTo>
                  <a:cubicBezTo>
                    <a:pt x="4337" y="2315"/>
                    <a:pt x="4556" y="2434"/>
                    <a:pt x="4775" y="2533"/>
                  </a:cubicBezTo>
                  <a:cubicBezTo>
                    <a:pt x="4822" y="2552"/>
                    <a:pt x="4862" y="2561"/>
                    <a:pt x="4894" y="2561"/>
                  </a:cubicBezTo>
                  <a:cubicBezTo>
                    <a:pt x="4996" y="2561"/>
                    <a:pt x="5020" y="2471"/>
                    <a:pt x="4974" y="2334"/>
                  </a:cubicBezTo>
                  <a:cubicBezTo>
                    <a:pt x="3582" y="1419"/>
                    <a:pt x="1950" y="962"/>
                    <a:pt x="458" y="206"/>
                  </a:cubicBezTo>
                  <a:cubicBezTo>
                    <a:pt x="359" y="206"/>
                    <a:pt x="279" y="126"/>
                    <a:pt x="220" y="47"/>
                  </a:cubicBezTo>
                  <a:cubicBezTo>
                    <a:pt x="194" y="13"/>
                    <a:pt x="169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6203;p9">
              <a:extLst>
                <a:ext uri="{FF2B5EF4-FFF2-40B4-BE49-F238E27FC236}">
                  <a16:creationId xmlns:a16="http://schemas.microsoft.com/office/drawing/2014/main" id="{2E4CA272-820F-411F-8B00-D9C5503A5849}"/>
                </a:ext>
              </a:extLst>
            </p:cNvPr>
            <p:cNvSpPr/>
            <p:nvPr/>
          </p:nvSpPr>
          <p:spPr>
            <a:xfrm>
              <a:off x="5222125" y="3268275"/>
              <a:ext cx="118375" cy="54725"/>
            </a:xfrm>
            <a:custGeom>
              <a:avLst/>
              <a:gdLst/>
              <a:ahLst/>
              <a:cxnLst/>
              <a:rect l="l" t="t" r="r" b="b"/>
              <a:pathLst>
                <a:path w="4735" h="2189" extrusionOk="0">
                  <a:moveTo>
                    <a:pt x="577" y="0"/>
                  </a:moveTo>
                  <a:cubicBezTo>
                    <a:pt x="510" y="79"/>
                    <a:pt x="417" y="88"/>
                    <a:pt x="321" y="88"/>
                  </a:cubicBezTo>
                  <a:cubicBezTo>
                    <a:pt x="292" y="88"/>
                    <a:pt x="264" y="87"/>
                    <a:pt x="235" y="87"/>
                  </a:cubicBezTo>
                  <a:cubicBezTo>
                    <a:pt x="189" y="87"/>
                    <a:pt x="143" y="89"/>
                    <a:pt x="100" y="100"/>
                  </a:cubicBezTo>
                  <a:lnTo>
                    <a:pt x="0" y="199"/>
                  </a:lnTo>
                  <a:cubicBezTo>
                    <a:pt x="975" y="617"/>
                    <a:pt x="1930" y="1055"/>
                    <a:pt x="2885" y="1512"/>
                  </a:cubicBezTo>
                  <a:cubicBezTo>
                    <a:pt x="3541" y="1552"/>
                    <a:pt x="4019" y="2129"/>
                    <a:pt x="4735" y="2189"/>
                  </a:cubicBezTo>
                  <a:cubicBezTo>
                    <a:pt x="3462" y="1095"/>
                    <a:pt x="1930" y="736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6204;p9">
              <a:extLst>
                <a:ext uri="{FF2B5EF4-FFF2-40B4-BE49-F238E27FC236}">
                  <a16:creationId xmlns:a16="http://schemas.microsoft.com/office/drawing/2014/main" id="{13DB7F73-39F2-4883-B520-974960E2CE4D}"/>
                </a:ext>
              </a:extLst>
            </p:cNvPr>
            <p:cNvSpPr/>
            <p:nvPr/>
          </p:nvSpPr>
          <p:spPr>
            <a:xfrm>
              <a:off x="5188300" y="3296125"/>
              <a:ext cx="50250" cy="29475"/>
            </a:xfrm>
            <a:custGeom>
              <a:avLst/>
              <a:gdLst/>
              <a:ahLst/>
              <a:cxnLst/>
              <a:rect l="l" t="t" r="r" b="b"/>
              <a:pathLst>
                <a:path w="2010" h="11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98"/>
                    <a:pt x="359" y="498"/>
                    <a:pt x="438" y="776"/>
                  </a:cubicBezTo>
                  <a:cubicBezTo>
                    <a:pt x="481" y="768"/>
                    <a:pt x="522" y="764"/>
                    <a:pt x="562" y="764"/>
                  </a:cubicBezTo>
                  <a:cubicBezTo>
                    <a:pt x="981" y="764"/>
                    <a:pt x="1262" y="1179"/>
                    <a:pt x="1676" y="1179"/>
                  </a:cubicBezTo>
                  <a:cubicBezTo>
                    <a:pt x="1701" y="1179"/>
                    <a:pt x="1726" y="1177"/>
                    <a:pt x="1751" y="1174"/>
                  </a:cubicBezTo>
                  <a:cubicBezTo>
                    <a:pt x="2010" y="915"/>
                    <a:pt x="1711" y="736"/>
                    <a:pt x="1612" y="736"/>
                  </a:cubicBezTo>
                  <a:cubicBezTo>
                    <a:pt x="1015" y="677"/>
                    <a:pt x="538" y="29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6205;p9">
              <a:extLst>
                <a:ext uri="{FF2B5EF4-FFF2-40B4-BE49-F238E27FC236}">
                  <a16:creationId xmlns:a16="http://schemas.microsoft.com/office/drawing/2014/main" id="{1BD72C8C-3C22-490A-A609-93E2FAD2385C}"/>
                </a:ext>
              </a:extLst>
            </p:cNvPr>
            <p:cNvSpPr/>
            <p:nvPr/>
          </p:nvSpPr>
          <p:spPr>
            <a:xfrm>
              <a:off x="5288750" y="3243900"/>
              <a:ext cx="55250" cy="29375"/>
            </a:xfrm>
            <a:custGeom>
              <a:avLst/>
              <a:gdLst/>
              <a:ahLst/>
              <a:cxnLst/>
              <a:rect l="l" t="t" r="r" b="b"/>
              <a:pathLst>
                <a:path w="2210" h="1175" extrusionOk="0">
                  <a:moveTo>
                    <a:pt x="399" y="1"/>
                  </a:moveTo>
                  <a:cubicBezTo>
                    <a:pt x="319" y="180"/>
                    <a:pt x="180" y="200"/>
                    <a:pt x="1" y="219"/>
                  </a:cubicBezTo>
                  <a:cubicBezTo>
                    <a:pt x="717" y="518"/>
                    <a:pt x="1354" y="995"/>
                    <a:pt x="2110" y="1174"/>
                  </a:cubicBezTo>
                  <a:cubicBezTo>
                    <a:pt x="2209" y="1075"/>
                    <a:pt x="2189" y="1015"/>
                    <a:pt x="2090" y="936"/>
                  </a:cubicBezTo>
                  <a:cubicBezTo>
                    <a:pt x="1851" y="776"/>
                    <a:pt x="1592" y="578"/>
                    <a:pt x="1354" y="399"/>
                  </a:cubicBezTo>
                  <a:cubicBezTo>
                    <a:pt x="1322" y="346"/>
                    <a:pt x="1296" y="321"/>
                    <a:pt x="1267" y="321"/>
                  </a:cubicBezTo>
                  <a:cubicBezTo>
                    <a:pt x="1241" y="321"/>
                    <a:pt x="1212" y="341"/>
                    <a:pt x="1175" y="379"/>
                  </a:cubicBezTo>
                  <a:cubicBezTo>
                    <a:pt x="916" y="239"/>
                    <a:pt x="657" y="12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6206;p9">
              <a:extLst>
                <a:ext uri="{FF2B5EF4-FFF2-40B4-BE49-F238E27FC236}">
                  <a16:creationId xmlns:a16="http://schemas.microsoft.com/office/drawing/2014/main" id="{8F51EA33-969E-4A80-B7DA-B136CEE40A81}"/>
                </a:ext>
              </a:extLst>
            </p:cNvPr>
            <p:cNvSpPr/>
            <p:nvPr/>
          </p:nvSpPr>
          <p:spPr>
            <a:xfrm>
              <a:off x="5194275" y="32538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99" y="1"/>
                  </a:moveTo>
                  <a:lnTo>
                    <a:pt x="0" y="199"/>
                  </a:lnTo>
                  <a:cubicBezTo>
                    <a:pt x="378" y="378"/>
                    <a:pt x="756" y="577"/>
                    <a:pt x="1174" y="776"/>
                  </a:cubicBezTo>
                  <a:lnTo>
                    <a:pt x="1194" y="737"/>
                  </a:lnTo>
                  <a:cubicBezTo>
                    <a:pt x="1254" y="657"/>
                    <a:pt x="1373" y="657"/>
                    <a:pt x="1373" y="538"/>
                  </a:cubicBezTo>
                  <a:cubicBezTo>
                    <a:pt x="1094" y="100"/>
                    <a:pt x="617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6207;p9">
              <a:extLst>
                <a:ext uri="{FF2B5EF4-FFF2-40B4-BE49-F238E27FC236}">
                  <a16:creationId xmlns:a16="http://schemas.microsoft.com/office/drawing/2014/main" id="{D34FCCA8-AAB5-40D2-A25E-7D9876533D04}"/>
                </a:ext>
              </a:extLst>
            </p:cNvPr>
            <p:cNvSpPr/>
            <p:nvPr/>
          </p:nvSpPr>
          <p:spPr>
            <a:xfrm>
              <a:off x="5201225" y="3220025"/>
              <a:ext cx="34350" cy="18450"/>
            </a:xfrm>
            <a:custGeom>
              <a:avLst/>
              <a:gdLst/>
              <a:ahLst/>
              <a:cxnLst/>
              <a:rect l="l" t="t" r="r" b="b"/>
              <a:pathLst>
                <a:path w="1374" h="738" extrusionOk="0">
                  <a:moveTo>
                    <a:pt x="100" y="1"/>
                  </a:moveTo>
                  <a:cubicBezTo>
                    <a:pt x="100" y="1"/>
                    <a:pt x="80" y="1"/>
                    <a:pt x="21" y="80"/>
                  </a:cubicBezTo>
                  <a:cubicBezTo>
                    <a:pt x="1" y="100"/>
                    <a:pt x="21" y="160"/>
                    <a:pt x="100" y="200"/>
                  </a:cubicBezTo>
                  <a:cubicBezTo>
                    <a:pt x="426" y="487"/>
                    <a:pt x="771" y="738"/>
                    <a:pt x="1311" y="738"/>
                  </a:cubicBezTo>
                  <a:cubicBezTo>
                    <a:pt x="1332" y="738"/>
                    <a:pt x="1352" y="738"/>
                    <a:pt x="1373" y="737"/>
                  </a:cubicBezTo>
                  <a:cubicBezTo>
                    <a:pt x="936" y="359"/>
                    <a:pt x="598" y="6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6208;p9">
              <a:extLst>
                <a:ext uri="{FF2B5EF4-FFF2-40B4-BE49-F238E27FC236}">
                  <a16:creationId xmlns:a16="http://schemas.microsoft.com/office/drawing/2014/main" id="{8A2E0301-05E8-46BC-A731-10646743504B}"/>
                </a:ext>
              </a:extLst>
            </p:cNvPr>
            <p:cNvSpPr/>
            <p:nvPr/>
          </p:nvSpPr>
          <p:spPr>
            <a:xfrm>
              <a:off x="5179850" y="3214050"/>
              <a:ext cx="23900" cy="16625"/>
            </a:xfrm>
            <a:custGeom>
              <a:avLst/>
              <a:gdLst/>
              <a:ahLst/>
              <a:cxnLst/>
              <a:rect l="l" t="t" r="r" b="b"/>
              <a:pathLst>
                <a:path w="956" h="665" extrusionOk="0">
                  <a:moveTo>
                    <a:pt x="394" y="0"/>
                  </a:moveTo>
                  <a:cubicBezTo>
                    <a:pt x="270" y="0"/>
                    <a:pt x="139" y="58"/>
                    <a:pt x="0" y="220"/>
                  </a:cubicBezTo>
                  <a:lnTo>
                    <a:pt x="0" y="498"/>
                  </a:lnTo>
                  <a:cubicBezTo>
                    <a:pt x="117" y="621"/>
                    <a:pt x="227" y="664"/>
                    <a:pt x="333" y="664"/>
                  </a:cubicBezTo>
                  <a:cubicBezTo>
                    <a:pt x="553" y="664"/>
                    <a:pt x="754" y="479"/>
                    <a:pt x="955" y="439"/>
                  </a:cubicBezTo>
                  <a:lnTo>
                    <a:pt x="955" y="240"/>
                  </a:lnTo>
                  <a:cubicBezTo>
                    <a:pt x="773" y="142"/>
                    <a:pt x="590" y="0"/>
                    <a:pt x="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6209;p9">
              <a:extLst>
                <a:ext uri="{FF2B5EF4-FFF2-40B4-BE49-F238E27FC236}">
                  <a16:creationId xmlns:a16="http://schemas.microsoft.com/office/drawing/2014/main" id="{9436878E-68A4-43E8-BD27-EEAD2D814FEA}"/>
                </a:ext>
              </a:extLst>
            </p:cNvPr>
            <p:cNvSpPr/>
            <p:nvPr/>
          </p:nvSpPr>
          <p:spPr>
            <a:xfrm>
              <a:off x="5413100" y="3453775"/>
              <a:ext cx="24500" cy="13975"/>
            </a:xfrm>
            <a:custGeom>
              <a:avLst/>
              <a:gdLst/>
              <a:ahLst/>
              <a:cxnLst/>
              <a:rect l="l" t="t" r="r" b="b"/>
              <a:pathLst>
                <a:path w="980" h="559" extrusionOk="0">
                  <a:moveTo>
                    <a:pt x="199" y="0"/>
                  </a:moveTo>
                  <a:lnTo>
                    <a:pt x="0" y="199"/>
                  </a:lnTo>
                  <a:cubicBezTo>
                    <a:pt x="179" y="378"/>
                    <a:pt x="398" y="498"/>
                    <a:pt x="657" y="557"/>
                  </a:cubicBezTo>
                  <a:cubicBezTo>
                    <a:pt x="671" y="558"/>
                    <a:pt x="685" y="559"/>
                    <a:pt x="697" y="559"/>
                  </a:cubicBezTo>
                  <a:cubicBezTo>
                    <a:pt x="980" y="559"/>
                    <a:pt x="814" y="352"/>
                    <a:pt x="776" y="199"/>
                  </a:cubicBezTo>
                  <a:cubicBezTo>
                    <a:pt x="577" y="140"/>
                    <a:pt x="398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6210;p9">
              <a:extLst>
                <a:ext uri="{FF2B5EF4-FFF2-40B4-BE49-F238E27FC236}">
                  <a16:creationId xmlns:a16="http://schemas.microsoft.com/office/drawing/2014/main" id="{766B6044-5714-43D8-B8FB-8BE454FBD462}"/>
                </a:ext>
              </a:extLst>
            </p:cNvPr>
            <p:cNvSpPr/>
            <p:nvPr/>
          </p:nvSpPr>
          <p:spPr>
            <a:xfrm>
              <a:off x="5242025" y="3367875"/>
              <a:ext cx="14425" cy="5350"/>
            </a:xfrm>
            <a:custGeom>
              <a:avLst/>
              <a:gdLst/>
              <a:ahLst/>
              <a:cxnLst/>
              <a:rect l="l" t="t" r="r" b="b"/>
              <a:pathLst>
                <a:path w="577" h="214" extrusionOk="0">
                  <a:moveTo>
                    <a:pt x="233" y="0"/>
                  </a:moveTo>
                  <a:cubicBezTo>
                    <a:pt x="169" y="0"/>
                    <a:pt x="104" y="8"/>
                    <a:pt x="40" y="15"/>
                  </a:cubicBezTo>
                  <a:cubicBezTo>
                    <a:pt x="0" y="94"/>
                    <a:pt x="0" y="134"/>
                    <a:pt x="0" y="214"/>
                  </a:cubicBezTo>
                  <a:lnTo>
                    <a:pt x="577" y="214"/>
                  </a:lnTo>
                  <a:cubicBezTo>
                    <a:pt x="496" y="38"/>
                    <a:pt x="369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6211;p9">
              <a:extLst>
                <a:ext uri="{FF2B5EF4-FFF2-40B4-BE49-F238E27FC236}">
                  <a16:creationId xmlns:a16="http://schemas.microsoft.com/office/drawing/2014/main" id="{3E2C2B5F-93AD-43F0-9FC8-C6E12C0A3DF3}"/>
                </a:ext>
              </a:extLst>
            </p:cNvPr>
            <p:cNvSpPr/>
            <p:nvPr/>
          </p:nvSpPr>
          <p:spPr>
            <a:xfrm>
              <a:off x="5223600" y="3266775"/>
              <a:ext cx="12975" cy="5500"/>
            </a:xfrm>
            <a:custGeom>
              <a:avLst/>
              <a:gdLst/>
              <a:ahLst/>
              <a:cxnLst/>
              <a:rect l="l" t="t" r="r" b="b"/>
              <a:pathLst>
                <a:path w="519" h="220" extrusionOk="0">
                  <a:moveTo>
                    <a:pt x="180" y="1"/>
                  </a:moveTo>
                  <a:cubicBezTo>
                    <a:pt x="120" y="80"/>
                    <a:pt x="41" y="120"/>
                    <a:pt x="1" y="200"/>
                  </a:cubicBezTo>
                  <a:cubicBezTo>
                    <a:pt x="75" y="207"/>
                    <a:pt x="149" y="220"/>
                    <a:pt x="219" y="220"/>
                  </a:cubicBezTo>
                  <a:cubicBezTo>
                    <a:pt x="337" y="220"/>
                    <a:pt x="443" y="183"/>
                    <a:pt x="518" y="21"/>
                  </a:cubicBezTo>
                  <a:cubicBezTo>
                    <a:pt x="399" y="21"/>
                    <a:pt x="29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6212;p9">
              <a:extLst>
                <a:ext uri="{FF2B5EF4-FFF2-40B4-BE49-F238E27FC236}">
                  <a16:creationId xmlns:a16="http://schemas.microsoft.com/office/drawing/2014/main" id="{296F7AE5-CD24-467E-9B5D-1DEBA7D735F1}"/>
                </a:ext>
              </a:extLst>
            </p:cNvPr>
            <p:cNvSpPr/>
            <p:nvPr/>
          </p:nvSpPr>
          <p:spPr>
            <a:xfrm>
              <a:off x="5294225" y="3391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200" y="200"/>
                  </a:lnTo>
                  <a:cubicBezTo>
                    <a:pt x="180" y="100"/>
                    <a:pt x="10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6213;p9">
              <a:extLst>
                <a:ext uri="{FF2B5EF4-FFF2-40B4-BE49-F238E27FC236}">
                  <a16:creationId xmlns:a16="http://schemas.microsoft.com/office/drawing/2014/main" id="{256C2953-9FCF-467C-AF0B-997115D22868}"/>
                </a:ext>
              </a:extLst>
            </p:cNvPr>
            <p:cNvSpPr/>
            <p:nvPr/>
          </p:nvSpPr>
          <p:spPr>
            <a:xfrm>
              <a:off x="5299200" y="339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40" y="160"/>
                    <a:pt x="239" y="160"/>
                  </a:cubicBezTo>
                  <a:cubicBezTo>
                    <a:pt x="160" y="8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6214;p9">
              <a:extLst>
                <a:ext uri="{FF2B5EF4-FFF2-40B4-BE49-F238E27FC236}">
                  <a16:creationId xmlns:a16="http://schemas.microsoft.com/office/drawing/2014/main" id="{C1096347-6263-417E-854E-EF2289A35734}"/>
                </a:ext>
              </a:extLst>
            </p:cNvPr>
            <p:cNvSpPr/>
            <p:nvPr/>
          </p:nvSpPr>
          <p:spPr>
            <a:xfrm>
              <a:off x="5238025" y="3362775"/>
              <a:ext cx="4025" cy="4975"/>
            </a:xfrm>
            <a:custGeom>
              <a:avLst/>
              <a:gdLst/>
              <a:ahLst/>
              <a:cxnLst/>
              <a:rect l="l" t="t" r="r" b="b"/>
              <a:pathLst>
                <a:path w="161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99"/>
                    <a:pt x="61" y="159"/>
                    <a:pt x="160" y="199"/>
                  </a:cubicBezTo>
                  <a:cubicBezTo>
                    <a:pt x="120" y="119"/>
                    <a:pt x="6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6215;p9">
              <a:extLst>
                <a:ext uri="{FF2B5EF4-FFF2-40B4-BE49-F238E27FC236}">
                  <a16:creationId xmlns:a16="http://schemas.microsoft.com/office/drawing/2014/main" id="{6EA6C708-C96B-47CD-9C66-9657D4E0642F}"/>
                </a:ext>
              </a:extLst>
            </p:cNvPr>
            <p:cNvSpPr/>
            <p:nvPr/>
          </p:nvSpPr>
          <p:spPr>
            <a:xfrm>
              <a:off x="5428000" y="25103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21" y="1"/>
                  </a:moveTo>
                  <a:cubicBezTo>
                    <a:pt x="1" y="120"/>
                    <a:pt x="1" y="240"/>
                    <a:pt x="160" y="319"/>
                  </a:cubicBezTo>
                  <a:cubicBezTo>
                    <a:pt x="180" y="200"/>
                    <a:pt x="200" y="4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6216;p9">
              <a:extLst>
                <a:ext uri="{FF2B5EF4-FFF2-40B4-BE49-F238E27FC236}">
                  <a16:creationId xmlns:a16="http://schemas.microsoft.com/office/drawing/2014/main" id="{8EB6C3DF-D330-470F-B72B-8062B8EEB602}"/>
                </a:ext>
              </a:extLst>
            </p:cNvPr>
            <p:cNvSpPr/>
            <p:nvPr/>
          </p:nvSpPr>
          <p:spPr>
            <a:xfrm>
              <a:off x="5199250" y="3281700"/>
              <a:ext cx="43775" cy="22400"/>
            </a:xfrm>
            <a:custGeom>
              <a:avLst/>
              <a:gdLst/>
              <a:ahLst/>
              <a:cxnLst/>
              <a:rect l="l" t="t" r="r" b="b"/>
              <a:pathLst>
                <a:path w="1751" h="896" extrusionOk="0">
                  <a:moveTo>
                    <a:pt x="199" y="1"/>
                  </a:moveTo>
                  <a:cubicBezTo>
                    <a:pt x="100" y="80"/>
                    <a:pt x="0" y="100"/>
                    <a:pt x="0" y="219"/>
                  </a:cubicBezTo>
                  <a:cubicBezTo>
                    <a:pt x="498" y="697"/>
                    <a:pt x="1074" y="896"/>
                    <a:pt x="1751" y="896"/>
                  </a:cubicBezTo>
                  <a:cubicBezTo>
                    <a:pt x="1174" y="677"/>
                    <a:pt x="796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6217;p9">
              <a:extLst>
                <a:ext uri="{FF2B5EF4-FFF2-40B4-BE49-F238E27FC236}">
                  <a16:creationId xmlns:a16="http://schemas.microsoft.com/office/drawing/2014/main" id="{49406209-28AA-404D-8C26-7F2B33A37915}"/>
                </a:ext>
              </a:extLst>
            </p:cNvPr>
            <p:cNvSpPr/>
            <p:nvPr/>
          </p:nvSpPr>
          <p:spPr>
            <a:xfrm>
              <a:off x="5189800" y="3278800"/>
              <a:ext cx="14450" cy="8400"/>
            </a:xfrm>
            <a:custGeom>
              <a:avLst/>
              <a:gdLst/>
              <a:ahLst/>
              <a:cxnLst/>
              <a:rect l="l" t="t" r="r" b="b"/>
              <a:pathLst>
                <a:path w="578" h="336" extrusionOk="0">
                  <a:moveTo>
                    <a:pt x="226" y="0"/>
                  </a:moveTo>
                  <a:cubicBezTo>
                    <a:pt x="176" y="0"/>
                    <a:pt x="132" y="25"/>
                    <a:pt x="100" y="97"/>
                  </a:cubicBezTo>
                  <a:cubicBezTo>
                    <a:pt x="0" y="276"/>
                    <a:pt x="259" y="296"/>
                    <a:pt x="378" y="335"/>
                  </a:cubicBezTo>
                  <a:cubicBezTo>
                    <a:pt x="438" y="276"/>
                    <a:pt x="498" y="196"/>
                    <a:pt x="577" y="117"/>
                  </a:cubicBezTo>
                  <a:cubicBezTo>
                    <a:pt x="457" y="103"/>
                    <a:pt x="328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6218;p9">
              <a:extLst>
                <a:ext uri="{FF2B5EF4-FFF2-40B4-BE49-F238E27FC236}">
                  <a16:creationId xmlns:a16="http://schemas.microsoft.com/office/drawing/2014/main" id="{1C75EB78-27BE-465A-9D6A-F086C290E6D0}"/>
                </a:ext>
              </a:extLst>
            </p:cNvPr>
            <p:cNvSpPr/>
            <p:nvPr/>
          </p:nvSpPr>
          <p:spPr>
            <a:xfrm>
              <a:off x="5174375" y="3146175"/>
              <a:ext cx="69150" cy="16200"/>
            </a:xfrm>
            <a:custGeom>
              <a:avLst/>
              <a:gdLst/>
              <a:ahLst/>
              <a:cxnLst/>
              <a:rect l="l" t="t" r="r" b="b"/>
              <a:pathLst>
                <a:path w="2766" h="648" extrusionOk="0">
                  <a:moveTo>
                    <a:pt x="1924" y="0"/>
                  </a:moveTo>
                  <a:cubicBezTo>
                    <a:pt x="1621" y="0"/>
                    <a:pt x="1315" y="40"/>
                    <a:pt x="1015" y="50"/>
                  </a:cubicBezTo>
                  <a:cubicBezTo>
                    <a:pt x="995" y="110"/>
                    <a:pt x="955" y="130"/>
                    <a:pt x="916" y="150"/>
                  </a:cubicBezTo>
                  <a:cubicBezTo>
                    <a:pt x="830" y="201"/>
                    <a:pt x="741" y="215"/>
                    <a:pt x="651" y="215"/>
                  </a:cubicBezTo>
                  <a:cubicBezTo>
                    <a:pt x="549" y="215"/>
                    <a:pt x="445" y="197"/>
                    <a:pt x="343" y="197"/>
                  </a:cubicBezTo>
                  <a:cubicBezTo>
                    <a:pt x="224" y="197"/>
                    <a:pt x="108" y="222"/>
                    <a:pt x="1" y="329"/>
                  </a:cubicBezTo>
                  <a:cubicBezTo>
                    <a:pt x="1" y="369"/>
                    <a:pt x="21" y="428"/>
                    <a:pt x="21" y="468"/>
                  </a:cubicBezTo>
                  <a:cubicBezTo>
                    <a:pt x="197" y="444"/>
                    <a:pt x="372" y="433"/>
                    <a:pt x="546" y="433"/>
                  </a:cubicBezTo>
                  <a:cubicBezTo>
                    <a:pt x="1213" y="433"/>
                    <a:pt x="1860" y="584"/>
                    <a:pt x="2507" y="647"/>
                  </a:cubicBezTo>
                  <a:cubicBezTo>
                    <a:pt x="2646" y="548"/>
                    <a:pt x="2746" y="448"/>
                    <a:pt x="2766" y="309"/>
                  </a:cubicBezTo>
                  <a:lnTo>
                    <a:pt x="2766" y="170"/>
                  </a:lnTo>
                  <a:cubicBezTo>
                    <a:pt x="2746" y="170"/>
                    <a:pt x="2686" y="150"/>
                    <a:pt x="2666" y="130"/>
                  </a:cubicBezTo>
                  <a:lnTo>
                    <a:pt x="2686" y="130"/>
                  </a:lnTo>
                  <a:cubicBezTo>
                    <a:pt x="2438" y="29"/>
                    <a:pt x="2182" y="0"/>
                    <a:pt x="1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6219;p9">
              <a:extLst>
                <a:ext uri="{FF2B5EF4-FFF2-40B4-BE49-F238E27FC236}">
                  <a16:creationId xmlns:a16="http://schemas.microsoft.com/office/drawing/2014/main" id="{4169B333-E386-4395-A364-EEC4F778C4E3}"/>
                </a:ext>
              </a:extLst>
            </p:cNvPr>
            <p:cNvSpPr/>
            <p:nvPr/>
          </p:nvSpPr>
          <p:spPr>
            <a:xfrm>
              <a:off x="5160450" y="3148050"/>
              <a:ext cx="36825" cy="5875"/>
            </a:xfrm>
            <a:custGeom>
              <a:avLst/>
              <a:gdLst/>
              <a:ahLst/>
              <a:cxnLst/>
              <a:rect l="l" t="t" r="r" b="b"/>
              <a:pathLst>
                <a:path w="1473" h="235" extrusionOk="0">
                  <a:moveTo>
                    <a:pt x="638" y="0"/>
                  </a:moveTo>
                  <a:cubicBezTo>
                    <a:pt x="422" y="0"/>
                    <a:pt x="206" y="38"/>
                    <a:pt x="1" y="174"/>
                  </a:cubicBezTo>
                  <a:cubicBezTo>
                    <a:pt x="219" y="174"/>
                    <a:pt x="379" y="194"/>
                    <a:pt x="558" y="234"/>
                  </a:cubicBezTo>
                  <a:cubicBezTo>
                    <a:pt x="657" y="201"/>
                    <a:pt x="763" y="196"/>
                    <a:pt x="870" y="196"/>
                  </a:cubicBezTo>
                  <a:cubicBezTo>
                    <a:pt x="909" y="196"/>
                    <a:pt x="948" y="197"/>
                    <a:pt x="987" y="197"/>
                  </a:cubicBezTo>
                  <a:cubicBezTo>
                    <a:pt x="1161" y="197"/>
                    <a:pt x="1332" y="185"/>
                    <a:pt x="1473" y="55"/>
                  </a:cubicBezTo>
                  <a:lnTo>
                    <a:pt x="1473" y="55"/>
                  </a:lnTo>
                  <a:cubicBezTo>
                    <a:pt x="1452" y="56"/>
                    <a:pt x="1431" y="56"/>
                    <a:pt x="1411" y="56"/>
                  </a:cubicBezTo>
                  <a:cubicBezTo>
                    <a:pt x="1166" y="56"/>
                    <a:pt x="902" y="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6220;p9">
              <a:extLst>
                <a:ext uri="{FF2B5EF4-FFF2-40B4-BE49-F238E27FC236}">
                  <a16:creationId xmlns:a16="http://schemas.microsoft.com/office/drawing/2014/main" id="{FC3FD6AA-44A8-4EED-A8CD-25AD8CAD107D}"/>
                </a:ext>
              </a:extLst>
            </p:cNvPr>
            <p:cNvSpPr/>
            <p:nvPr/>
          </p:nvSpPr>
          <p:spPr>
            <a:xfrm>
              <a:off x="5204225" y="3166825"/>
              <a:ext cx="19750" cy="11200"/>
            </a:xfrm>
            <a:custGeom>
              <a:avLst/>
              <a:gdLst/>
              <a:ahLst/>
              <a:cxnLst/>
              <a:rect l="l" t="t" r="r" b="b"/>
              <a:pathLst>
                <a:path w="790" h="44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20"/>
                    <a:pt x="120" y="279"/>
                    <a:pt x="179" y="418"/>
                  </a:cubicBezTo>
                  <a:cubicBezTo>
                    <a:pt x="299" y="418"/>
                    <a:pt x="418" y="438"/>
                    <a:pt x="557" y="438"/>
                  </a:cubicBezTo>
                  <a:cubicBezTo>
                    <a:pt x="591" y="445"/>
                    <a:pt x="620" y="448"/>
                    <a:pt x="645" y="448"/>
                  </a:cubicBezTo>
                  <a:cubicBezTo>
                    <a:pt x="767" y="448"/>
                    <a:pt x="789" y="368"/>
                    <a:pt x="756" y="2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6221;p9">
              <a:extLst>
                <a:ext uri="{FF2B5EF4-FFF2-40B4-BE49-F238E27FC236}">
                  <a16:creationId xmlns:a16="http://schemas.microsoft.com/office/drawing/2014/main" id="{D97E2238-FCE7-40AB-B5ED-C0518FBFCF93}"/>
                </a:ext>
              </a:extLst>
            </p:cNvPr>
            <p:cNvSpPr/>
            <p:nvPr/>
          </p:nvSpPr>
          <p:spPr>
            <a:xfrm>
              <a:off x="5450875" y="2742600"/>
              <a:ext cx="182550" cy="17700"/>
            </a:xfrm>
            <a:custGeom>
              <a:avLst/>
              <a:gdLst/>
              <a:ahLst/>
              <a:cxnLst/>
              <a:rect l="l" t="t" r="r" b="b"/>
              <a:pathLst>
                <a:path w="7302" h="708" extrusionOk="0">
                  <a:moveTo>
                    <a:pt x="3579" y="1"/>
                  </a:moveTo>
                  <a:cubicBezTo>
                    <a:pt x="3360" y="1"/>
                    <a:pt x="3142" y="11"/>
                    <a:pt x="2925" y="41"/>
                  </a:cubicBezTo>
                  <a:cubicBezTo>
                    <a:pt x="2852" y="59"/>
                    <a:pt x="2761" y="162"/>
                    <a:pt x="2701" y="162"/>
                  </a:cubicBezTo>
                  <a:cubicBezTo>
                    <a:pt x="2696" y="162"/>
                    <a:pt x="2691" y="161"/>
                    <a:pt x="2686" y="160"/>
                  </a:cubicBezTo>
                  <a:cubicBezTo>
                    <a:pt x="2351" y="60"/>
                    <a:pt x="2008" y="35"/>
                    <a:pt x="1660" y="35"/>
                  </a:cubicBezTo>
                  <a:cubicBezTo>
                    <a:pt x="1298" y="35"/>
                    <a:pt x="931" y="62"/>
                    <a:pt x="563" y="62"/>
                  </a:cubicBezTo>
                  <a:cubicBezTo>
                    <a:pt x="508" y="62"/>
                    <a:pt x="454" y="62"/>
                    <a:pt x="399" y="60"/>
                  </a:cubicBezTo>
                  <a:cubicBezTo>
                    <a:pt x="299" y="180"/>
                    <a:pt x="1" y="60"/>
                    <a:pt x="41" y="359"/>
                  </a:cubicBezTo>
                  <a:cubicBezTo>
                    <a:pt x="61" y="399"/>
                    <a:pt x="61" y="438"/>
                    <a:pt x="81" y="478"/>
                  </a:cubicBezTo>
                  <a:cubicBezTo>
                    <a:pt x="399" y="478"/>
                    <a:pt x="697" y="458"/>
                    <a:pt x="1035" y="458"/>
                  </a:cubicBezTo>
                  <a:cubicBezTo>
                    <a:pt x="2686" y="498"/>
                    <a:pt x="4377" y="578"/>
                    <a:pt x="6048" y="637"/>
                  </a:cubicBezTo>
                  <a:cubicBezTo>
                    <a:pt x="6274" y="670"/>
                    <a:pt x="6505" y="708"/>
                    <a:pt x="6733" y="708"/>
                  </a:cubicBezTo>
                  <a:cubicBezTo>
                    <a:pt x="6927" y="708"/>
                    <a:pt x="7118" y="680"/>
                    <a:pt x="7302" y="598"/>
                  </a:cubicBezTo>
                  <a:lnTo>
                    <a:pt x="7302" y="438"/>
                  </a:lnTo>
                  <a:cubicBezTo>
                    <a:pt x="6944" y="438"/>
                    <a:pt x="6605" y="438"/>
                    <a:pt x="6247" y="399"/>
                  </a:cubicBezTo>
                  <a:cubicBezTo>
                    <a:pt x="6221" y="397"/>
                    <a:pt x="6195" y="396"/>
                    <a:pt x="6168" y="396"/>
                  </a:cubicBezTo>
                  <a:cubicBezTo>
                    <a:pt x="6075" y="396"/>
                    <a:pt x="5978" y="405"/>
                    <a:pt x="5883" y="405"/>
                  </a:cubicBezTo>
                  <a:cubicBezTo>
                    <a:pt x="5697" y="405"/>
                    <a:pt x="5516" y="372"/>
                    <a:pt x="5372" y="180"/>
                  </a:cubicBezTo>
                  <a:cubicBezTo>
                    <a:pt x="5312" y="140"/>
                    <a:pt x="5233" y="60"/>
                    <a:pt x="5153" y="60"/>
                  </a:cubicBezTo>
                  <a:cubicBezTo>
                    <a:pt x="4634" y="60"/>
                    <a:pt x="4104" y="1"/>
                    <a:pt x="35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6222;p9">
              <a:extLst>
                <a:ext uri="{FF2B5EF4-FFF2-40B4-BE49-F238E27FC236}">
                  <a16:creationId xmlns:a16="http://schemas.microsoft.com/office/drawing/2014/main" id="{9F56DAB8-5DDC-4378-8A3F-D2D8176EF1E9}"/>
                </a:ext>
              </a:extLst>
            </p:cNvPr>
            <p:cNvSpPr/>
            <p:nvPr/>
          </p:nvSpPr>
          <p:spPr>
            <a:xfrm>
              <a:off x="5561300" y="2513850"/>
              <a:ext cx="12950" cy="118875"/>
            </a:xfrm>
            <a:custGeom>
              <a:avLst/>
              <a:gdLst/>
              <a:ahLst/>
              <a:cxnLst/>
              <a:rect l="l" t="t" r="r" b="b"/>
              <a:pathLst>
                <a:path w="518" h="4755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592"/>
                    <a:pt x="20" y="3163"/>
                    <a:pt x="20" y="4754"/>
                  </a:cubicBezTo>
                  <a:cubicBezTo>
                    <a:pt x="517" y="4635"/>
                    <a:pt x="259" y="4317"/>
                    <a:pt x="199" y="4038"/>
                  </a:cubicBezTo>
                  <a:cubicBezTo>
                    <a:pt x="199" y="2984"/>
                    <a:pt x="219" y="1950"/>
                    <a:pt x="199" y="895"/>
                  </a:cubicBezTo>
                  <a:cubicBezTo>
                    <a:pt x="159" y="59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6223;p9">
              <a:extLst>
                <a:ext uri="{FF2B5EF4-FFF2-40B4-BE49-F238E27FC236}">
                  <a16:creationId xmlns:a16="http://schemas.microsoft.com/office/drawing/2014/main" id="{8B53EC02-0714-43FC-9F01-BF8EA7393EDD}"/>
                </a:ext>
              </a:extLst>
            </p:cNvPr>
            <p:cNvSpPr/>
            <p:nvPr/>
          </p:nvSpPr>
          <p:spPr>
            <a:xfrm>
              <a:off x="5559800" y="2614800"/>
              <a:ext cx="14450" cy="69650"/>
            </a:xfrm>
            <a:custGeom>
              <a:avLst/>
              <a:gdLst/>
              <a:ahLst/>
              <a:cxnLst/>
              <a:rect l="l" t="t" r="r" b="b"/>
              <a:pathLst>
                <a:path w="578" h="2786" extrusionOk="0">
                  <a:moveTo>
                    <a:pt x="279" y="0"/>
                  </a:moveTo>
                  <a:cubicBezTo>
                    <a:pt x="219" y="239"/>
                    <a:pt x="378" y="518"/>
                    <a:pt x="100" y="716"/>
                  </a:cubicBezTo>
                  <a:cubicBezTo>
                    <a:pt x="80" y="1333"/>
                    <a:pt x="0" y="1970"/>
                    <a:pt x="219" y="2785"/>
                  </a:cubicBezTo>
                  <a:cubicBezTo>
                    <a:pt x="577" y="1731"/>
                    <a:pt x="398" y="87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6224;p9">
              <a:extLst>
                <a:ext uri="{FF2B5EF4-FFF2-40B4-BE49-F238E27FC236}">
                  <a16:creationId xmlns:a16="http://schemas.microsoft.com/office/drawing/2014/main" id="{78221CBD-8B5F-4C72-97B3-CECC8B91DDED}"/>
                </a:ext>
              </a:extLst>
            </p:cNvPr>
            <p:cNvSpPr/>
            <p:nvPr/>
          </p:nvSpPr>
          <p:spPr>
            <a:xfrm>
              <a:off x="5428000" y="27286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100" y="160"/>
                    <a:pt x="200" y="200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6225;p9">
              <a:extLst>
                <a:ext uri="{FF2B5EF4-FFF2-40B4-BE49-F238E27FC236}">
                  <a16:creationId xmlns:a16="http://schemas.microsoft.com/office/drawing/2014/main" id="{E26B6B2F-345C-4213-9564-15BBF011C2E6}"/>
                </a:ext>
              </a:extLst>
            </p:cNvPr>
            <p:cNvSpPr/>
            <p:nvPr/>
          </p:nvSpPr>
          <p:spPr>
            <a:xfrm>
              <a:off x="5579700" y="2744100"/>
              <a:ext cx="6475" cy="3000"/>
            </a:xfrm>
            <a:custGeom>
              <a:avLst/>
              <a:gdLst/>
              <a:ahLst/>
              <a:cxnLst/>
              <a:rect l="l" t="t" r="r" b="b"/>
              <a:pathLst>
                <a:path w="259" h="120" extrusionOk="0">
                  <a:moveTo>
                    <a:pt x="0" y="0"/>
                  </a:moveTo>
                  <a:cubicBezTo>
                    <a:pt x="80" y="20"/>
                    <a:pt x="159" y="80"/>
                    <a:pt x="219" y="120"/>
                  </a:cubicBezTo>
                  <a:cubicBezTo>
                    <a:pt x="219" y="80"/>
                    <a:pt x="219" y="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6226;p9">
              <a:extLst>
                <a:ext uri="{FF2B5EF4-FFF2-40B4-BE49-F238E27FC236}">
                  <a16:creationId xmlns:a16="http://schemas.microsoft.com/office/drawing/2014/main" id="{61CCDFE6-436A-46F8-A0A9-A0106365CF9D}"/>
                </a:ext>
              </a:extLst>
            </p:cNvPr>
            <p:cNvSpPr/>
            <p:nvPr/>
          </p:nvSpPr>
          <p:spPr>
            <a:xfrm>
              <a:off x="5443425" y="2743100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99" y="1"/>
                  </a:moveTo>
                  <a:cubicBezTo>
                    <a:pt x="120" y="1"/>
                    <a:pt x="1" y="40"/>
                    <a:pt x="40" y="160"/>
                  </a:cubicBezTo>
                  <a:cubicBezTo>
                    <a:pt x="56" y="287"/>
                    <a:pt x="149" y="325"/>
                    <a:pt x="256" y="325"/>
                  </a:cubicBezTo>
                  <a:cubicBezTo>
                    <a:pt x="283" y="325"/>
                    <a:pt x="311" y="323"/>
                    <a:pt x="339" y="319"/>
                  </a:cubicBezTo>
                  <a:lnTo>
                    <a:pt x="697" y="21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6227;p9">
              <a:extLst>
                <a:ext uri="{FF2B5EF4-FFF2-40B4-BE49-F238E27FC236}">
                  <a16:creationId xmlns:a16="http://schemas.microsoft.com/office/drawing/2014/main" id="{439E24A2-83C0-412B-A2CF-8870BBE07DE2}"/>
                </a:ext>
              </a:extLst>
            </p:cNvPr>
            <p:cNvSpPr/>
            <p:nvPr/>
          </p:nvSpPr>
          <p:spPr>
            <a:xfrm>
              <a:off x="6143150" y="3391100"/>
              <a:ext cx="6975" cy="5000"/>
            </a:xfrm>
            <a:custGeom>
              <a:avLst/>
              <a:gdLst/>
              <a:ahLst/>
              <a:cxnLst/>
              <a:rect l="l" t="t" r="r" b="b"/>
              <a:pathLst>
                <a:path w="279" h="200" extrusionOk="0">
                  <a:moveTo>
                    <a:pt x="200" y="1"/>
                  </a:moveTo>
                  <a:lnTo>
                    <a:pt x="1" y="200"/>
                  </a:lnTo>
                  <a:cubicBezTo>
                    <a:pt x="15" y="194"/>
                    <a:pt x="33" y="192"/>
                    <a:pt x="53" y="192"/>
                  </a:cubicBezTo>
                  <a:cubicBezTo>
                    <a:pt x="89" y="192"/>
                    <a:pt x="131" y="199"/>
                    <a:pt x="165" y="199"/>
                  </a:cubicBezTo>
                  <a:cubicBezTo>
                    <a:pt x="236" y="199"/>
                    <a:pt x="279" y="17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6228;p9">
              <a:extLst>
                <a:ext uri="{FF2B5EF4-FFF2-40B4-BE49-F238E27FC236}">
                  <a16:creationId xmlns:a16="http://schemas.microsoft.com/office/drawing/2014/main" id="{090ACDC8-BE6E-4057-8F43-33E3E6F231C3}"/>
                </a:ext>
              </a:extLst>
            </p:cNvPr>
            <p:cNvSpPr/>
            <p:nvPr/>
          </p:nvSpPr>
          <p:spPr>
            <a:xfrm>
              <a:off x="6171500" y="33831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lnTo>
                    <a:pt x="199" y="140"/>
                  </a:lnTo>
                  <a:cubicBezTo>
                    <a:pt x="160" y="100"/>
                    <a:pt x="80" y="4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6229;p9">
              <a:extLst>
                <a:ext uri="{FF2B5EF4-FFF2-40B4-BE49-F238E27FC236}">
                  <a16:creationId xmlns:a16="http://schemas.microsoft.com/office/drawing/2014/main" id="{A22034DE-9699-4727-9FE8-E384CBC4B595}"/>
                </a:ext>
              </a:extLst>
            </p:cNvPr>
            <p:cNvSpPr/>
            <p:nvPr/>
          </p:nvSpPr>
          <p:spPr>
            <a:xfrm>
              <a:off x="6166525" y="33866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7" y="65"/>
                    <a:pt x="74" y="91"/>
                    <a:pt x="106" y="91"/>
                  </a:cubicBezTo>
                  <a:cubicBezTo>
                    <a:pt x="145" y="91"/>
                    <a:pt x="178" y="55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6230;p9">
              <a:extLst>
                <a:ext uri="{FF2B5EF4-FFF2-40B4-BE49-F238E27FC236}">
                  <a16:creationId xmlns:a16="http://schemas.microsoft.com/office/drawing/2014/main" id="{F2C961B1-6897-4D43-9757-30F97B7C58CC}"/>
                </a:ext>
              </a:extLst>
            </p:cNvPr>
            <p:cNvSpPr/>
            <p:nvPr/>
          </p:nvSpPr>
          <p:spPr>
            <a:xfrm>
              <a:off x="5770650" y="3067250"/>
              <a:ext cx="38325" cy="85675"/>
            </a:xfrm>
            <a:custGeom>
              <a:avLst/>
              <a:gdLst/>
              <a:ahLst/>
              <a:cxnLst/>
              <a:rect l="l" t="t" r="r" b="b"/>
              <a:pathLst>
                <a:path w="1533" h="3427" extrusionOk="0">
                  <a:moveTo>
                    <a:pt x="91" y="0"/>
                  </a:moveTo>
                  <a:cubicBezTo>
                    <a:pt x="68" y="0"/>
                    <a:pt x="45" y="2"/>
                    <a:pt x="21" y="5"/>
                  </a:cubicBezTo>
                  <a:cubicBezTo>
                    <a:pt x="1" y="442"/>
                    <a:pt x="21" y="880"/>
                    <a:pt x="81" y="1318"/>
                  </a:cubicBezTo>
                  <a:cubicBezTo>
                    <a:pt x="140" y="1974"/>
                    <a:pt x="379" y="2631"/>
                    <a:pt x="21" y="3267"/>
                  </a:cubicBezTo>
                  <a:cubicBezTo>
                    <a:pt x="140" y="3307"/>
                    <a:pt x="279" y="3386"/>
                    <a:pt x="399" y="3426"/>
                  </a:cubicBezTo>
                  <a:cubicBezTo>
                    <a:pt x="717" y="3188"/>
                    <a:pt x="737" y="2830"/>
                    <a:pt x="797" y="2511"/>
                  </a:cubicBezTo>
                  <a:cubicBezTo>
                    <a:pt x="817" y="2312"/>
                    <a:pt x="638" y="2034"/>
                    <a:pt x="797" y="1934"/>
                  </a:cubicBezTo>
                  <a:cubicBezTo>
                    <a:pt x="1533" y="1397"/>
                    <a:pt x="1115" y="880"/>
                    <a:pt x="797" y="343"/>
                  </a:cubicBezTo>
                  <a:cubicBezTo>
                    <a:pt x="558" y="214"/>
                    <a:pt x="36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6231;p9">
              <a:extLst>
                <a:ext uri="{FF2B5EF4-FFF2-40B4-BE49-F238E27FC236}">
                  <a16:creationId xmlns:a16="http://schemas.microsoft.com/office/drawing/2014/main" id="{2C6C87A1-C8A8-4B89-A154-CB074D9C1DFA}"/>
                </a:ext>
              </a:extLst>
            </p:cNvPr>
            <p:cNvSpPr/>
            <p:nvPr/>
          </p:nvSpPr>
          <p:spPr>
            <a:xfrm>
              <a:off x="5661250" y="3105650"/>
              <a:ext cx="57725" cy="39150"/>
            </a:xfrm>
            <a:custGeom>
              <a:avLst/>
              <a:gdLst/>
              <a:ahLst/>
              <a:cxnLst/>
              <a:rect l="l" t="t" r="r" b="b"/>
              <a:pathLst>
                <a:path w="2309" h="1566" extrusionOk="0">
                  <a:moveTo>
                    <a:pt x="1174" y="0"/>
                  </a:moveTo>
                  <a:cubicBezTo>
                    <a:pt x="319" y="180"/>
                    <a:pt x="1" y="677"/>
                    <a:pt x="200" y="1532"/>
                  </a:cubicBezTo>
                  <a:cubicBezTo>
                    <a:pt x="246" y="1556"/>
                    <a:pt x="288" y="1566"/>
                    <a:pt x="325" y="1566"/>
                  </a:cubicBezTo>
                  <a:cubicBezTo>
                    <a:pt x="444" y="1566"/>
                    <a:pt x="517" y="1460"/>
                    <a:pt x="577" y="1353"/>
                  </a:cubicBezTo>
                  <a:cubicBezTo>
                    <a:pt x="813" y="672"/>
                    <a:pt x="954" y="422"/>
                    <a:pt x="1365" y="422"/>
                  </a:cubicBezTo>
                  <a:cubicBezTo>
                    <a:pt x="1577" y="422"/>
                    <a:pt x="1861" y="489"/>
                    <a:pt x="2268" y="597"/>
                  </a:cubicBezTo>
                  <a:cubicBezTo>
                    <a:pt x="2308" y="199"/>
                    <a:pt x="2089" y="60"/>
                    <a:pt x="1731" y="0"/>
                  </a:cubicBezTo>
                  <a:cubicBezTo>
                    <a:pt x="1632" y="80"/>
                    <a:pt x="1537" y="120"/>
                    <a:pt x="1445" y="120"/>
                  </a:cubicBezTo>
                  <a:cubicBezTo>
                    <a:pt x="1353" y="120"/>
                    <a:pt x="1264" y="8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6232;p9">
              <a:extLst>
                <a:ext uri="{FF2B5EF4-FFF2-40B4-BE49-F238E27FC236}">
                  <a16:creationId xmlns:a16="http://schemas.microsoft.com/office/drawing/2014/main" id="{9F2F9714-08DC-435B-9814-444FAE8D44AB}"/>
                </a:ext>
              </a:extLst>
            </p:cNvPr>
            <p:cNvSpPr/>
            <p:nvPr/>
          </p:nvSpPr>
          <p:spPr>
            <a:xfrm>
              <a:off x="5609025" y="3090725"/>
              <a:ext cx="22900" cy="86575"/>
            </a:xfrm>
            <a:custGeom>
              <a:avLst/>
              <a:gdLst/>
              <a:ahLst/>
              <a:cxnLst/>
              <a:rect l="l" t="t" r="r" b="b"/>
              <a:pathLst>
                <a:path w="916" h="3463" extrusionOk="0">
                  <a:moveTo>
                    <a:pt x="399" y="1"/>
                  </a:moveTo>
                  <a:cubicBezTo>
                    <a:pt x="1" y="458"/>
                    <a:pt x="598" y="896"/>
                    <a:pt x="399" y="1373"/>
                  </a:cubicBezTo>
                  <a:cubicBezTo>
                    <a:pt x="319" y="2070"/>
                    <a:pt x="80" y="2746"/>
                    <a:pt x="200" y="3462"/>
                  </a:cubicBezTo>
                  <a:cubicBezTo>
                    <a:pt x="836" y="2368"/>
                    <a:pt x="916" y="1234"/>
                    <a:pt x="578" y="40"/>
                  </a:cubicBezTo>
                  <a:cubicBezTo>
                    <a:pt x="518" y="1"/>
                    <a:pt x="43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6233;p9">
              <a:extLst>
                <a:ext uri="{FF2B5EF4-FFF2-40B4-BE49-F238E27FC236}">
                  <a16:creationId xmlns:a16="http://schemas.microsoft.com/office/drawing/2014/main" id="{175C8F40-CFAB-4FC6-ABEE-34BED76AFB26}"/>
                </a:ext>
              </a:extLst>
            </p:cNvPr>
            <p:cNvSpPr/>
            <p:nvPr/>
          </p:nvSpPr>
          <p:spPr>
            <a:xfrm>
              <a:off x="5697050" y="3062375"/>
              <a:ext cx="45775" cy="14950"/>
            </a:xfrm>
            <a:custGeom>
              <a:avLst/>
              <a:gdLst/>
              <a:ahLst/>
              <a:cxnLst/>
              <a:rect l="l" t="t" r="r" b="b"/>
              <a:pathLst>
                <a:path w="1831" h="598" extrusionOk="0">
                  <a:moveTo>
                    <a:pt x="1234" y="1"/>
                  </a:moveTo>
                  <a:cubicBezTo>
                    <a:pt x="896" y="279"/>
                    <a:pt x="359" y="100"/>
                    <a:pt x="1" y="598"/>
                  </a:cubicBezTo>
                  <a:cubicBezTo>
                    <a:pt x="697" y="538"/>
                    <a:pt x="1274" y="478"/>
                    <a:pt x="1831" y="200"/>
                  </a:cubicBezTo>
                  <a:lnTo>
                    <a:pt x="1791" y="140"/>
                  </a:lnTo>
                  <a:cubicBezTo>
                    <a:pt x="1736" y="98"/>
                    <a:pt x="1668" y="91"/>
                    <a:pt x="1597" y="91"/>
                  </a:cubicBezTo>
                  <a:cubicBezTo>
                    <a:pt x="1556" y="91"/>
                    <a:pt x="1514" y="93"/>
                    <a:pt x="1473" y="93"/>
                  </a:cubicBezTo>
                  <a:cubicBezTo>
                    <a:pt x="1382" y="93"/>
                    <a:pt x="1296" y="81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6234;p9">
              <a:extLst>
                <a:ext uri="{FF2B5EF4-FFF2-40B4-BE49-F238E27FC236}">
                  <a16:creationId xmlns:a16="http://schemas.microsoft.com/office/drawing/2014/main" id="{C302F9F1-6B3B-46EE-A297-82F0A878686E}"/>
                </a:ext>
              </a:extLst>
            </p:cNvPr>
            <p:cNvSpPr/>
            <p:nvPr/>
          </p:nvSpPr>
          <p:spPr>
            <a:xfrm>
              <a:off x="5682150" y="31484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538" y="0"/>
                  </a:moveTo>
                  <a:cubicBezTo>
                    <a:pt x="403" y="0"/>
                    <a:pt x="269" y="19"/>
                    <a:pt x="139" y="19"/>
                  </a:cubicBezTo>
                  <a:cubicBezTo>
                    <a:pt x="0" y="138"/>
                    <a:pt x="40" y="258"/>
                    <a:pt x="159" y="377"/>
                  </a:cubicBezTo>
                  <a:cubicBezTo>
                    <a:pt x="189" y="375"/>
                    <a:pt x="219" y="374"/>
                    <a:pt x="250" y="374"/>
                  </a:cubicBezTo>
                  <a:cubicBezTo>
                    <a:pt x="326" y="374"/>
                    <a:pt x="405" y="379"/>
                    <a:pt x="485" y="379"/>
                  </a:cubicBezTo>
                  <a:cubicBezTo>
                    <a:pt x="675" y="379"/>
                    <a:pt x="875" y="353"/>
                    <a:pt x="1074" y="178"/>
                  </a:cubicBezTo>
                  <a:cubicBezTo>
                    <a:pt x="894" y="32"/>
                    <a:pt x="714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6235;p9">
              <a:extLst>
                <a:ext uri="{FF2B5EF4-FFF2-40B4-BE49-F238E27FC236}">
                  <a16:creationId xmlns:a16="http://schemas.microsoft.com/office/drawing/2014/main" id="{4D5A648A-07B4-4C1B-9024-8BF4295EA4AC}"/>
                </a:ext>
              </a:extLst>
            </p:cNvPr>
            <p:cNvSpPr/>
            <p:nvPr/>
          </p:nvSpPr>
          <p:spPr>
            <a:xfrm>
              <a:off x="5771150" y="3054150"/>
              <a:ext cx="16950" cy="22700"/>
            </a:xfrm>
            <a:custGeom>
              <a:avLst/>
              <a:gdLst/>
              <a:ahLst/>
              <a:cxnLst/>
              <a:rect l="l" t="t" r="r" b="b"/>
              <a:pathLst>
                <a:path w="678" h="908" extrusionOk="0">
                  <a:moveTo>
                    <a:pt x="169" y="1"/>
                  </a:moveTo>
                  <a:cubicBezTo>
                    <a:pt x="55" y="1"/>
                    <a:pt x="42" y="179"/>
                    <a:pt x="1" y="330"/>
                  </a:cubicBezTo>
                  <a:cubicBezTo>
                    <a:pt x="1" y="370"/>
                    <a:pt x="21" y="449"/>
                    <a:pt x="21" y="509"/>
                  </a:cubicBezTo>
                  <a:cubicBezTo>
                    <a:pt x="193" y="662"/>
                    <a:pt x="273" y="908"/>
                    <a:pt x="546" y="908"/>
                  </a:cubicBezTo>
                  <a:cubicBezTo>
                    <a:pt x="556" y="908"/>
                    <a:pt x="567" y="907"/>
                    <a:pt x="578" y="907"/>
                  </a:cubicBezTo>
                  <a:cubicBezTo>
                    <a:pt x="618" y="867"/>
                    <a:pt x="677" y="807"/>
                    <a:pt x="677" y="728"/>
                  </a:cubicBezTo>
                  <a:cubicBezTo>
                    <a:pt x="657" y="569"/>
                    <a:pt x="598" y="429"/>
                    <a:pt x="558" y="310"/>
                  </a:cubicBezTo>
                  <a:cubicBezTo>
                    <a:pt x="498" y="230"/>
                    <a:pt x="458" y="171"/>
                    <a:pt x="399" y="131"/>
                  </a:cubicBezTo>
                  <a:cubicBezTo>
                    <a:pt x="293" y="38"/>
                    <a:pt x="220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6236;p9">
              <a:extLst>
                <a:ext uri="{FF2B5EF4-FFF2-40B4-BE49-F238E27FC236}">
                  <a16:creationId xmlns:a16="http://schemas.microsoft.com/office/drawing/2014/main" id="{78386E46-F1D7-47A7-8603-2F646651C2F1}"/>
                </a:ext>
              </a:extLst>
            </p:cNvPr>
            <p:cNvSpPr/>
            <p:nvPr/>
          </p:nvSpPr>
          <p:spPr>
            <a:xfrm>
              <a:off x="5666225" y="3139475"/>
              <a:ext cx="19425" cy="18425"/>
            </a:xfrm>
            <a:custGeom>
              <a:avLst/>
              <a:gdLst/>
              <a:ahLst/>
              <a:cxnLst/>
              <a:rect l="l" t="t" r="r" b="b"/>
              <a:pathLst>
                <a:path w="777" h="737" extrusionOk="0">
                  <a:moveTo>
                    <a:pt x="339" y="0"/>
                  </a:moveTo>
                  <a:cubicBezTo>
                    <a:pt x="219" y="40"/>
                    <a:pt x="120" y="120"/>
                    <a:pt x="1" y="179"/>
                  </a:cubicBezTo>
                  <a:cubicBezTo>
                    <a:pt x="120" y="537"/>
                    <a:pt x="478" y="597"/>
                    <a:pt x="776" y="736"/>
                  </a:cubicBezTo>
                  <a:lnTo>
                    <a:pt x="776" y="378"/>
                  </a:lnTo>
                  <a:cubicBezTo>
                    <a:pt x="577" y="299"/>
                    <a:pt x="43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6237;p9">
              <a:extLst>
                <a:ext uri="{FF2B5EF4-FFF2-40B4-BE49-F238E27FC236}">
                  <a16:creationId xmlns:a16="http://schemas.microsoft.com/office/drawing/2014/main" id="{93A477C5-F55C-4DB0-BD30-6B593C388A0C}"/>
                </a:ext>
              </a:extLst>
            </p:cNvPr>
            <p:cNvSpPr/>
            <p:nvPr/>
          </p:nvSpPr>
          <p:spPr>
            <a:xfrm>
              <a:off x="5728400" y="3060200"/>
              <a:ext cx="14425" cy="6825"/>
            </a:xfrm>
            <a:custGeom>
              <a:avLst/>
              <a:gdLst/>
              <a:ahLst/>
              <a:cxnLst/>
              <a:rect l="l" t="t" r="r" b="b"/>
              <a:pathLst>
                <a:path w="577" h="273" extrusionOk="0">
                  <a:moveTo>
                    <a:pt x="389" y="1"/>
                  </a:moveTo>
                  <a:cubicBezTo>
                    <a:pt x="271" y="1"/>
                    <a:pt x="148" y="89"/>
                    <a:pt x="24" y="89"/>
                  </a:cubicBezTo>
                  <a:cubicBezTo>
                    <a:pt x="16" y="89"/>
                    <a:pt x="8" y="89"/>
                    <a:pt x="0" y="88"/>
                  </a:cubicBezTo>
                  <a:lnTo>
                    <a:pt x="0" y="88"/>
                  </a:lnTo>
                  <a:cubicBezTo>
                    <a:pt x="71" y="229"/>
                    <a:pt x="176" y="273"/>
                    <a:pt x="299" y="273"/>
                  </a:cubicBezTo>
                  <a:cubicBezTo>
                    <a:pt x="385" y="273"/>
                    <a:pt x="479" y="252"/>
                    <a:pt x="577" y="227"/>
                  </a:cubicBezTo>
                  <a:lnTo>
                    <a:pt x="577" y="108"/>
                  </a:lnTo>
                  <a:cubicBezTo>
                    <a:pt x="516" y="27"/>
                    <a:pt x="454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6238;p9">
              <a:extLst>
                <a:ext uri="{FF2B5EF4-FFF2-40B4-BE49-F238E27FC236}">
                  <a16:creationId xmlns:a16="http://schemas.microsoft.com/office/drawing/2014/main" id="{21683474-7778-40CA-8809-D2E250D98855}"/>
                </a:ext>
              </a:extLst>
            </p:cNvPr>
            <p:cNvSpPr/>
            <p:nvPr/>
          </p:nvSpPr>
          <p:spPr>
            <a:xfrm>
              <a:off x="5690600" y="3105150"/>
              <a:ext cx="13950" cy="4875"/>
            </a:xfrm>
            <a:custGeom>
              <a:avLst/>
              <a:gdLst/>
              <a:ahLst/>
              <a:cxnLst/>
              <a:rect l="l" t="t" r="r" b="b"/>
              <a:pathLst>
                <a:path w="558" h="195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0"/>
                    <a:pt x="199" y="195"/>
                    <a:pt x="294" y="195"/>
                  </a:cubicBezTo>
                  <a:cubicBezTo>
                    <a:pt x="388" y="195"/>
                    <a:pt x="478" y="130"/>
                    <a:pt x="557" y="1"/>
                  </a:cubicBezTo>
                  <a:lnTo>
                    <a:pt x="557" y="1"/>
                  </a:lnTo>
                  <a:cubicBezTo>
                    <a:pt x="458" y="11"/>
                    <a:pt x="368" y="16"/>
                    <a:pt x="279" y="16"/>
                  </a:cubicBezTo>
                  <a:cubicBezTo>
                    <a:pt x="189" y="16"/>
                    <a:pt x="100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6239;p9">
              <a:extLst>
                <a:ext uri="{FF2B5EF4-FFF2-40B4-BE49-F238E27FC236}">
                  <a16:creationId xmlns:a16="http://schemas.microsoft.com/office/drawing/2014/main" id="{10E821ED-1395-4B2C-AB8F-3CF807B1939C}"/>
                </a:ext>
              </a:extLst>
            </p:cNvPr>
            <p:cNvSpPr/>
            <p:nvPr/>
          </p:nvSpPr>
          <p:spPr>
            <a:xfrm>
              <a:off x="5756725" y="3060750"/>
              <a:ext cx="5000" cy="2150"/>
            </a:xfrm>
            <a:custGeom>
              <a:avLst/>
              <a:gdLst/>
              <a:ahLst/>
              <a:cxnLst/>
              <a:rect l="l" t="t" r="r" b="b"/>
              <a:pathLst>
                <a:path w="200" h="86" extrusionOk="0">
                  <a:moveTo>
                    <a:pt x="111" y="0"/>
                  </a:moveTo>
                  <a:cubicBezTo>
                    <a:pt x="73" y="0"/>
                    <a:pt x="34" y="31"/>
                    <a:pt x="1" y="86"/>
                  </a:cubicBezTo>
                  <a:lnTo>
                    <a:pt x="100" y="86"/>
                  </a:lnTo>
                  <a:lnTo>
                    <a:pt x="200" y="66"/>
                  </a:lnTo>
                  <a:cubicBezTo>
                    <a:pt x="173" y="21"/>
                    <a:pt x="142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6240;p9">
              <a:extLst>
                <a:ext uri="{FF2B5EF4-FFF2-40B4-BE49-F238E27FC236}">
                  <a16:creationId xmlns:a16="http://schemas.microsoft.com/office/drawing/2014/main" id="{86002BDB-7F85-4DB4-8C23-EF4200BF8156}"/>
                </a:ext>
              </a:extLst>
            </p:cNvPr>
            <p:cNvSpPr/>
            <p:nvPr/>
          </p:nvSpPr>
          <p:spPr>
            <a:xfrm>
              <a:off x="5325575" y="2992250"/>
              <a:ext cx="166125" cy="42850"/>
            </a:xfrm>
            <a:custGeom>
              <a:avLst/>
              <a:gdLst/>
              <a:ahLst/>
              <a:cxnLst/>
              <a:rect l="l" t="t" r="r" b="b"/>
              <a:pathLst>
                <a:path w="6645" h="1714" extrusionOk="0">
                  <a:moveTo>
                    <a:pt x="5073" y="1413"/>
                  </a:moveTo>
                  <a:cubicBezTo>
                    <a:pt x="5253" y="1413"/>
                    <a:pt x="5461" y="1431"/>
                    <a:pt x="5679" y="1433"/>
                  </a:cubicBezTo>
                  <a:lnTo>
                    <a:pt x="5679" y="1433"/>
                  </a:lnTo>
                  <a:cubicBezTo>
                    <a:pt x="5569" y="1440"/>
                    <a:pt x="5464" y="1448"/>
                    <a:pt x="5365" y="1448"/>
                  </a:cubicBezTo>
                  <a:cubicBezTo>
                    <a:pt x="5259" y="1448"/>
                    <a:pt x="5161" y="1439"/>
                    <a:pt x="5073" y="1413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9" y="100"/>
                    <a:pt x="298" y="220"/>
                    <a:pt x="497" y="319"/>
                  </a:cubicBezTo>
                  <a:cubicBezTo>
                    <a:pt x="1233" y="657"/>
                    <a:pt x="2129" y="737"/>
                    <a:pt x="2785" y="1194"/>
                  </a:cubicBezTo>
                  <a:cubicBezTo>
                    <a:pt x="3432" y="1635"/>
                    <a:pt x="4098" y="1714"/>
                    <a:pt x="4783" y="1714"/>
                  </a:cubicBezTo>
                  <a:cubicBezTo>
                    <a:pt x="5088" y="1714"/>
                    <a:pt x="5397" y="1698"/>
                    <a:pt x="5709" y="1692"/>
                  </a:cubicBezTo>
                  <a:cubicBezTo>
                    <a:pt x="5763" y="1692"/>
                    <a:pt x="5819" y="1692"/>
                    <a:pt x="5875" y="1692"/>
                  </a:cubicBezTo>
                  <a:cubicBezTo>
                    <a:pt x="6129" y="1692"/>
                    <a:pt x="6400" y="1679"/>
                    <a:pt x="6644" y="1533"/>
                  </a:cubicBezTo>
                  <a:cubicBezTo>
                    <a:pt x="6565" y="1513"/>
                    <a:pt x="6465" y="1493"/>
                    <a:pt x="6386" y="1453"/>
                  </a:cubicBezTo>
                  <a:cubicBezTo>
                    <a:pt x="6262" y="1427"/>
                    <a:pt x="6136" y="1419"/>
                    <a:pt x="6013" y="1419"/>
                  </a:cubicBezTo>
                  <a:cubicBezTo>
                    <a:pt x="6012" y="1419"/>
                    <a:pt x="6011" y="1419"/>
                    <a:pt x="6010" y="1419"/>
                  </a:cubicBezTo>
                  <a:lnTo>
                    <a:pt x="6010" y="1419"/>
                  </a:lnTo>
                  <a:cubicBezTo>
                    <a:pt x="6142" y="1405"/>
                    <a:pt x="6275" y="1379"/>
                    <a:pt x="6405" y="1334"/>
                  </a:cubicBezTo>
                  <a:lnTo>
                    <a:pt x="6405" y="1115"/>
                  </a:lnTo>
                  <a:cubicBezTo>
                    <a:pt x="6201" y="1099"/>
                    <a:pt x="5995" y="1090"/>
                    <a:pt x="5788" y="1090"/>
                  </a:cubicBezTo>
                  <a:cubicBezTo>
                    <a:pt x="5231" y="1090"/>
                    <a:pt x="4669" y="1154"/>
                    <a:pt x="4118" y="1314"/>
                  </a:cubicBezTo>
                  <a:cubicBezTo>
                    <a:pt x="4085" y="1317"/>
                    <a:pt x="4053" y="1318"/>
                    <a:pt x="4021" y="1318"/>
                  </a:cubicBezTo>
                  <a:cubicBezTo>
                    <a:pt x="3632" y="1318"/>
                    <a:pt x="3334" y="1102"/>
                    <a:pt x="2984" y="936"/>
                  </a:cubicBezTo>
                  <a:cubicBezTo>
                    <a:pt x="2009" y="498"/>
                    <a:pt x="1074" y="1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6241;p9">
              <a:extLst>
                <a:ext uri="{FF2B5EF4-FFF2-40B4-BE49-F238E27FC236}">
                  <a16:creationId xmlns:a16="http://schemas.microsoft.com/office/drawing/2014/main" id="{2FC26BAD-39A1-4E9C-AD4B-8F8B59FA7DF2}"/>
                </a:ext>
              </a:extLst>
            </p:cNvPr>
            <p:cNvSpPr/>
            <p:nvPr/>
          </p:nvSpPr>
          <p:spPr>
            <a:xfrm>
              <a:off x="5598600" y="2995750"/>
              <a:ext cx="127325" cy="14925"/>
            </a:xfrm>
            <a:custGeom>
              <a:avLst/>
              <a:gdLst/>
              <a:ahLst/>
              <a:cxnLst/>
              <a:rect l="l" t="t" r="r" b="b"/>
              <a:pathLst>
                <a:path w="5093" h="597" extrusionOk="0">
                  <a:moveTo>
                    <a:pt x="4993" y="0"/>
                  </a:moveTo>
                  <a:cubicBezTo>
                    <a:pt x="3919" y="0"/>
                    <a:pt x="2885" y="159"/>
                    <a:pt x="1830" y="318"/>
                  </a:cubicBezTo>
                  <a:cubicBezTo>
                    <a:pt x="1233" y="418"/>
                    <a:pt x="597" y="279"/>
                    <a:pt x="0" y="557"/>
                  </a:cubicBezTo>
                  <a:cubicBezTo>
                    <a:pt x="517" y="577"/>
                    <a:pt x="1054" y="577"/>
                    <a:pt x="1552" y="597"/>
                  </a:cubicBezTo>
                  <a:lnTo>
                    <a:pt x="2487" y="597"/>
                  </a:lnTo>
                  <a:cubicBezTo>
                    <a:pt x="2686" y="597"/>
                    <a:pt x="2885" y="577"/>
                    <a:pt x="3083" y="577"/>
                  </a:cubicBezTo>
                  <a:cubicBezTo>
                    <a:pt x="3143" y="498"/>
                    <a:pt x="3203" y="458"/>
                    <a:pt x="3282" y="398"/>
                  </a:cubicBezTo>
                  <a:cubicBezTo>
                    <a:pt x="3372" y="410"/>
                    <a:pt x="3461" y="415"/>
                    <a:pt x="3549" y="415"/>
                  </a:cubicBezTo>
                  <a:cubicBezTo>
                    <a:pt x="4042" y="415"/>
                    <a:pt x="4503" y="250"/>
                    <a:pt x="4993" y="199"/>
                  </a:cubicBezTo>
                  <a:cubicBezTo>
                    <a:pt x="5013" y="199"/>
                    <a:pt x="5033" y="179"/>
                    <a:pt x="5073" y="120"/>
                  </a:cubicBezTo>
                  <a:cubicBezTo>
                    <a:pt x="5093" y="100"/>
                    <a:pt x="5073" y="60"/>
                    <a:pt x="4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6242;p9">
              <a:extLst>
                <a:ext uri="{FF2B5EF4-FFF2-40B4-BE49-F238E27FC236}">
                  <a16:creationId xmlns:a16="http://schemas.microsoft.com/office/drawing/2014/main" id="{123A1AB6-3BF9-4E39-B4B2-E86B3A125693}"/>
                </a:ext>
              </a:extLst>
            </p:cNvPr>
            <p:cNvSpPr/>
            <p:nvPr/>
          </p:nvSpPr>
          <p:spPr>
            <a:xfrm>
              <a:off x="5447900" y="3024800"/>
              <a:ext cx="37325" cy="4550"/>
            </a:xfrm>
            <a:custGeom>
              <a:avLst/>
              <a:gdLst/>
              <a:ahLst/>
              <a:cxnLst/>
              <a:rect l="l" t="t" r="r" b="b"/>
              <a:pathLst>
                <a:path w="1493" h="182" extrusionOk="0">
                  <a:moveTo>
                    <a:pt x="853" y="1"/>
                  </a:moveTo>
                  <a:cubicBezTo>
                    <a:pt x="569" y="1"/>
                    <a:pt x="285" y="20"/>
                    <a:pt x="1" y="111"/>
                  </a:cubicBezTo>
                  <a:cubicBezTo>
                    <a:pt x="269" y="156"/>
                    <a:pt x="543" y="182"/>
                    <a:pt x="820" y="182"/>
                  </a:cubicBezTo>
                  <a:cubicBezTo>
                    <a:pt x="1037" y="182"/>
                    <a:pt x="1255" y="166"/>
                    <a:pt x="1473" y="131"/>
                  </a:cubicBezTo>
                  <a:cubicBezTo>
                    <a:pt x="1473" y="91"/>
                    <a:pt x="1493" y="32"/>
                    <a:pt x="1493" y="12"/>
                  </a:cubicBezTo>
                  <a:cubicBezTo>
                    <a:pt x="1279" y="12"/>
                    <a:pt x="1066" y="1"/>
                    <a:pt x="8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6243;p9">
              <a:extLst>
                <a:ext uri="{FF2B5EF4-FFF2-40B4-BE49-F238E27FC236}">
                  <a16:creationId xmlns:a16="http://schemas.microsoft.com/office/drawing/2014/main" id="{BE0F84FB-6F36-446C-A363-E7C31E61ECA5}"/>
                </a:ext>
              </a:extLst>
            </p:cNvPr>
            <p:cNvSpPr/>
            <p:nvPr/>
          </p:nvSpPr>
          <p:spPr>
            <a:xfrm>
              <a:off x="5832825" y="3038025"/>
              <a:ext cx="66675" cy="107050"/>
            </a:xfrm>
            <a:custGeom>
              <a:avLst/>
              <a:gdLst/>
              <a:ahLst/>
              <a:cxnLst/>
              <a:rect l="l" t="t" r="r" b="b"/>
              <a:pathLst>
                <a:path w="2667" h="4282" extrusionOk="0">
                  <a:moveTo>
                    <a:pt x="1532" y="0"/>
                  </a:moveTo>
                  <a:cubicBezTo>
                    <a:pt x="1075" y="279"/>
                    <a:pt x="478" y="119"/>
                    <a:pt x="1" y="398"/>
                  </a:cubicBezTo>
                  <a:cubicBezTo>
                    <a:pt x="41" y="400"/>
                    <a:pt x="82" y="401"/>
                    <a:pt x="123" y="401"/>
                  </a:cubicBezTo>
                  <a:cubicBezTo>
                    <a:pt x="224" y="401"/>
                    <a:pt x="326" y="396"/>
                    <a:pt x="427" y="396"/>
                  </a:cubicBezTo>
                  <a:cubicBezTo>
                    <a:pt x="667" y="396"/>
                    <a:pt x="902" y="422"/>
                    <a:pt x="1115" y="597"/>
                  </a:cubicBezTo>
                  <a:cubicBezTo>
                    <a:pt x="1473" y="716"/>
                    <a:pt x="1333" y="1074"/>
                    <a:pt x="1433" y="1313"/>
                  </a:cubicBezTo>
                  <a:cubicBezTo>
                    <a:pt x="1512" y="2049"/>
                    <a:pt x="1711" y="2785"/>
                    <a:pt x="1174" y="3442"/>
                  </a:cubicBezTo>
                  <a:cubicBezTo>
                    <a:pt x="1174" y="3501"/>
                    <a:pt x="1134" y="3581"/>
                    <a:pt x="1134" y="3660"/>
                  </a:cubicBezTo>
                  <a:lnTo>
                    <a:pt x="1711" y="4237"/>
                  </a:lnTo>
                  <a:cubicBezTo>
                    <a:pt x="1751" y="4267"/>
                    <a:pt x="1781" y="4282"/>
                    <a:pt x="1811" y="4282"/>
                  </a:cubicBezTo>
                  <a:cubicBezTo>
                    <a:pt x="1841" y="4282"/>
                    <a:pt x="1870" y="4267"/>
                    <a:pt x="1910" y="4237"/>
                  </a:cubicBezTo>
                  <a:lnTo>
                    <a:pt x="2109" y="4038"/>
                  </a:lnTo>
                  <a:cubicBezTo>
                    <a:pt x="2189" y="3959"/>
                    <a:pt x="2209" y="3859"/>
                    <a:pt x="2209" y="3760"/>
                  </a:cubicBezTo>
                  <a:cubicBezTo>
                    <a:pt x="2169" y="3402"/>
                    <a:pt x="2288" y="3064"/>
                    <a:pt x="2288" y="2745"/>
                  </a:cubicBezTo>
                  <a:cubicBezTo>
                    <a:pt x="2308" y="1890"/>
                    <a:pt x="2666" y="1015"/>
                    <a:pt x="2109" y="199"/>
                  </a:cubicBezTo>
                  <a:cubicBezTo>
                    <a:pt x="1970" y="0"/>
                    <a:pt x="1731" y="6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6244;p9">
              <a:extLst>
                <a:ext uri="{FF2B5EF4-FFF2-40B4-BE49-F238E27FC236}">
                  <a16:creationId xmlns:a16="http://schemas.microsoft.com/office/drawing/2014/main" id="{83037DFE-9A6E-4E9F-850E-5EAADAD24C62}"/>
                </a:ext>
              </a:extLst>
            </p:cNvPr>
            <p:cNvSpPr/>
            <p:nvPr/>
          </p:nvSpPr>
          <p:spPr>
            <a:xfrm>
              <a:off x="5802975" y="2981250"/>
              <a:ext cx="79600" cy="19975"/>
            </a:xfrm>
            <a:custGeom>
              <a:avLst/>
              <a:gdLst/>
              <a:ahLst/>
              <a:cxnLst/>
              <a:rect l="l" t="t" r="r" b="b"/>
              <a:pathLst>
                <a:path w="3184" h="799" extrusionOk="0">
                  <a:moveTo>
                    <a:pt x="2527" y="0"/>
                  </a:moveTo>
                  <a:cubicBezTo>
                    <a:pt x="2364" y="0"/>
                    <a:pt x="2197" y="7"/>
                    <a:pt x="2030" y="43"/>
                  </a:cubicBezTo>
                  <a:cubicBezTo>
                    <a:pt x="1911" y="63"/>
                    <a:pt x="1791" y="103"/>
                    <a:pt x="1652" y="123"/>
                  </a:cubicBezTo>
                  <a:cubicBezTo>
                    <a:pt x="1393" y="162"/>
                    <a:pt x="1135" y="182"/>
                    <a:pt x="896" y="222"/>
                  </a:cubicBezTo>
                  <a:cubicBezTo>
                    <a:pt x="757" y="262"/>
                    <a:pt x="638" y="302"/>
                    <a:pt x="518" y="322"/>
                  </a:cubicBezTo>
                  <a:cubicBezTo>
                    <a:pt x="339" y="381"/>
                    <a:pt x="200" y="401"/>
                    <a:pt x="41" y="521"/>
                  </a:cubicBezTo>
                  <a:cubicBezTo>
                    <a:pt x="41" y="521"/>
                    <a:pt x="21" y="560"/>
                    <a:pt x="21" y="600"/>
                  </a:cubicBezTo>
                  <a:cubicBezTo>
                    <a:pt x="1" y="660"/>
                    <a:pt x="21" y="700"/>
                    <a:pt x="81" y="759"/>
                  </a:cubicBezTo>
                  <a:cubicBezTo>
                    <a:pt x="140" y="759"/>
                    <a:pt x="200" y="759"/>
                    <a:pt x="240" y="779"/>
                  </a:cubicBezTo>
                  <a:cubicBezTo>
                    <a:pt x="578" y="799"/>
                    <a:pt x="896" y="799"/>
                    <a:pt x="1214" y="799"/>
                  </a:cubicBezTo>
                  <a:cubicBezTo>
                    <a:pt x="1732" y="739"/>
                    <a:pt x="2229" y="640"/>
                    <a:pt x="2706" y="540"/>
                  </a:cubicBezTo>
                  <a:cubicBezTo>
                    <a:pt x="2826" y="461"/>
                    <a:pt x="3005" y="481"/>
                    <a:pt x="3104" y="381"/>
                  </a:cubicBezTo>
                  <a:cubicBezTo>
                    <a:pt x="3184" y="302"/>
                    <a:pt x="3144" y="202"/>
                    <a:pt x="3104" y="123"/>
                  </a:cubicBezTo>
                  <a:cubicBezTo>
                    <a:pt x="3025" y="83"/>
                    <a:pt x="2945" y="43"/>
                    <a:pt x="2846" y="3"/>
                  </a:cubicBezTo>
                  <a:cubicBezTo>
                    <a:pt x="2742" y="3"/>
                    <a:pt x="2636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6245;p9">
              <a:extLst>
                <a:ext uri="{FF2B5EF4-FFF2-40B4-BE49-F238E27FC236}">
                  <a16:creationId xmlns:a16="http://schemas.microsoft.com/office/drawing/2014/main" id="{11B05762-07B6-404D-A7AF-7373B8A37950}"/>
                </a:ext>
              </a:extLst>
            </p:cNvPr>
            <p:cNvSpPr/>
            <p:nvPr/>
          </p:nvSpPr>
          <p:spPr>
            <a:xfrm>
              <a:off x="5880575" y="2977650"/>
              <a:ext cx="44775" cy="13650"/>
            </a:xfrm>
            <a:custGeom>
              <a:avLst/>
              <a:gdLst/>
              <a:ahLst/>
              <a:cxnLst/>
              <a:rect l="l" t="t" r="r" b="b"/>
              <a:pathLst>
                <a:path w="1791" h="546" extrusionOk="0">
                  <a:moveTo>
                    <a:pt x="509" y="0"/>
                  </a:moveTo>
                  <a:cubicBezTo>
                    <a:pt x="305" y="0"/>
                    <a:pt x="129" y="114"/>
                    <a:pt x="0" y="406"/>
                  </a:cubicBezTo>
                  <a:cubicBezTo>
                    <a:pt x="0" y="446"/>
                    <a:pt x="20" y="505"/>
                    <a:pt x="20" y="545"/>
                  </a:cubicBezTo>
                  <a:cubicBezTo>
                    <a:pt x="398" y="525"/>
                    <a:pt x="776" y="525"/>
                    <a:pt x="1114" y="525"/>
                  </a:cubicBezTo>
                  <a:cubicBezTo>
                    <a:pt x="1214" y="426"/>
                    <a:pt x="1393" y="446"/>
                    <a:pt x="1512" y="386"/>
                  </a:cubicBezTo>
                  <a:cubicBezTo>
                    <a:pt x="1592" y="386"/>
                    <a:pt x="1651" y="346"/>
                    <a:pt x="1691" y="346"/>
                  </a:cubicBezTo>
                  <a:cubicBezTo>
                    <a:pt x="1711" y="346"/>
                    <a:pt x="1751" y="346"/>
                    <a:pt x="1771" y="306"/>
                  </a:cubicBezTo>
                  <a:cubicBezTo>
                    <a:pt x="1791" y="247"/>
                    <a:pt x="1791" y="227"/>
                    <a:pt x="1711" y="187"/>
                  </a:cubicBezTo>
                  <a:cubicBezTo>
                    <a:pt x="1649" y="114"/>
                    <a:pt x="1586" y="85"/>
                    <a:pt x="1518" y="85"/>
                  </a:cubicBezTo>
                  <a:cubicBezTo>
                    <a:pt x="1456" y="85"/>
                    <a:pt x="1389" y="109"/>
                    <a:pt x="1313" y="147"/>
                  </a:cubicBezTo>
                  <a:lnTo>
                    <a:pt x="975" y="147"/>
                  </a:lnTo>
                  <a:cubicBezTo>
                    <a:pt x="811" y="57"/>
                    <a:pt x="653" y="0"/>
                    <a:pt x="5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6246;p9">
              <a:extLst>
                <a:ext uri="{FF2B5EF4-FFF2-40B4-BE49-F238E27FC236}">
                  <a16:creationId xmlns:a16="http://schemas.microsoft.com/office/drawing/2014/main" id="{2259FEB9-4BBD-4F09-AAED-34005B182EB5}"/>
                </a:ext>
              </a:extLst>
            </p:cNvPr>
            <p:cNvSpPr/>
            <p:nvPr/>
          </p:nvSpPr>
          <p:spPr>
            <a:xfrm>
              <a:off x="5923350" y="2976900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821" y="1"/>
                  </a:moveTo>
                  <a:cubicBezTo>
                    <a:pt x="539" y="1"/>
                    <a:pt x="270" y="160"/>
                    <a:pt x="0" y="177"/>
                  </a:cubicBezTo>
                  <a:lnTo>
                    <a:pt x="0" y="356"/>
                  </a:lnTo>
                  <a:lnTo>
                    <a:pt x="975" y="356"/>
                  </a:lnTo>
                  <a:cubicBezTo>
                    <a:pt x="995" y="356"/>
                    <a:pt x="1015" y="336"/>
                    <a:pt x="1054" y="317"/>
                  </a:cubicBezTo>
                  <a:cubicBezTo>
                    <a:pt x="1074" y="257"/>
                    <a:pt x="1054" y="237"/>
                    <a:pt x="975" y="177"/>
                  </a:cubicBezTo>
                  <a:lnTo>
                    <a:pt x="975" y="18"/>
                  </a:lnTo>
                  <a:cubicBezTo>
                    <a:pt x="923" y="6"/>
                    <a:pt x="872" y="1"/>
                    <a:pt x="8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6247;p9">
              <a:extLst>
                <a:ext uri="{FF2B5EF4-FFF2-40B4-BE49-F238E27FC236}">
                  <a16:creationId xmlns:a16="http://schemas.microsoft.com/office/drawing/2014/main" id="{CAF63B6C-3239-4EBD-BE51-1F7C32F1FD64}"/>
                </a:ext>
              </a:extLst>
            </p:cNvPr>
            <p:cNvSpPr/>
            <p:nvPr/>
          </p:nvSpPr>
          <p:spPr>
            <a:xfrm>
              <a:off x="5947700" y="2981325"/>
              <a:ext cx="23900" cy="5000"/>
            </a:xfrm>
            <a:custGeom>
              <a:avLst/>
              <a:gdLst/>
              <a:ahLst/>
              <a:cxnLst/>
              <a:rect l="l" t="t" r="r" b="b"/>
              <a:pathLst>
                <a:path w="956" h="200" extrusionOk="0">
                  <a:moveTo>
                    <a:pt x="1" y="0"/>
                  </a:moveTo>
                  <a:lnTo>
                    <a:pt x="1" y="179"/>
                  </a:lnTo>
                  <a:cubicBezTo>
                    <a:pt x="24" y="178"/>
                    <a:pt x="46" y="177"/>
                    <a:pt x="70" y="177"/>
                  </a:cubicBezTo>
                  <a:cubicBezTo>
                    <a:pt x="208" y="177"/>
                    <a:pt x="352" y="199"/>
                    <a:pt x="493" y="199"/>
                  </a:cubicBezTo>
                  <a:cubicBezTo>
                    <a:pt x="657" y="199"/>
                    <a:pt x="816" y="169"/>
                    <a:pt x="956" y="40"/>
                  </a:cubicBezTo>
                  <a:cubicBezTo>
                    <a:pt x="657" y="0"/>
                    <a:pt x="31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6248;p9">
              <a:extLst>
                <a:ext uri="{FF2B5EF4-FFF2-40B4-BE49-F238E27FC236}">
                  <a16:creationId xmlns:a16="http://schemas.microsoft.com/office/drawing/2014/main" id="{FD653795-238A-41C9-AF1B-2C8E39E6D060}"/>
                </a:ext>
              </a:extLst>
            </p:cNvPr>
            <p:cNvSpPr/>
            <p:nvPr/>
          </p:nvSpPr>
          <p:spPr>
            <a:xfrm>
              <a:off x="5871125" y="2991175"/>
              <a:ext cx="9975" cy="4250"/>
            </a:xfrm>
            <a:custGeom>
              <a:avLst/>
              <a:gdLst/>
              <a:ahLst/>
              <a:cxnLst/>
              <a:rect l="l" t="t" r="r" b="b"/>
              <a:pathLst>
                <a:path w="399" h="170" extrusionOk="0">
                  <a:moveTo>
                    <a:pt x="344" y="0"/>
                  </a:moveTo>
                  <a:cubicBezTo>
                    <a:pt x="219" y="0"/>
                    <a:pt x="87" y="59"/>
                    <a:pt x="0" y="163"/>
                  </a:cubicBezTo>
                  <a:cubicBezTo>
                    <a:pt x="32" y="167"/>
                    <a:pt x="63" y="170"/>
                    <a:pt x="93" y="170"/>
                  </a:cubicBezTo>
                  <a:cubicBezTo>
                    <a:pt x="214" y="170"/>
                    <a:pt x="319" y="131"/>
                    <a:pt x="398" y="4"/>
                  </a:cubicBezTo>
                  <a:cubicBezTo>
                    <a:pt x="380" y="2"/>
                    <a:pt x="362" y="0"/>
                    <a:pt x="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6249;p9">
              <a:extLst>
                <a:ext uri="{FF2B5EF4-FFF2-40B4-BE49-F238E27FC236}">
                  <a16:creationId xmlns:a16="http://schemas.microsoft.com/office/drawing/2014/main" id="{26B41A7B-D0C5-4FFA-B241-FF4EF46BC85A}"/>
                </a:ext>
              </a:extLst>
            </p:cNvPr>
            <p:cNvSpPr/>
            <p:nvPr/>
          </p:nvSpPr>
          <p:spPr>
            <a:xfrm>
              <a:off x="5909425" y="2986925"/>
              <a:ext cx="9950" cy="3875"/>
            </a:xfrm>
            <a:custGeom>
              <a:avLst/>
              <a:gdLst/>
              <a:ahLst/>
              <a:cxnLst/>
              <a:rect l="l" t="t" r="r" b="b"/>
              <a:pathLst>
                <a:path w="398" h="155" extrusionOk="0">
                  <a:moveTo>
                    <a:pt x="286" y="0"/>
                  </a:moveTo>
                  <a:cubicBezTo>
                    <a:pt x="174" y="0"/>
                    <a:pt x="75" y="49"/>
                    <a:pt x="0" y="154"/>
                  </a:cubicBezTo>
                  <a:cubicBezTo>
                    <a:pt x="159" y="154"/>
                    <a:pt x="298" y="134"/>
                    <a:pt x="398" y="15"/>
                  </a:cubicBezTo>
                  <a:cubicBezTo>
                    <a:pt x="359" y="5"/>
                    <a:pt x="322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6250;p9">
              <a:extLst>
                <a:ext uri="{FF2B5EF4-FFF2-40B4-BE49-F238E27FC236}">
                  <a16:creationId xmlns:a16="http://schemas.microsoft.com/office/drawing/2014/main" id="{8C517050-2963-44E0-AD82-C62713B59F87}"/>
                </a:ext>
              </a:extLst>
            </p:cNvPr>
            <p:cNvSpPr/>
            <p:nvPr/>
          </p:nvSpPr>
          <p:spPr>
            <a:xfrm>
              <a:off x="5723425" y="2978525"/>
              <a:ext cx="152200" cy="32150"/>
            </a:xfrm>
            <a:custGeom>
              <a:avLst/>
              <a:gdLst/>
              <a:ahLst/>
              <a:cxnLst/>
              <a:rect l="l" t="t" r="r" b="b"/>
              <a:pathLst>
                <a:path w="6088" h="1286" extrusionOk="0">
                  <a:moveTo>
                    <a:pt x="5242" y="1"/>
                  </a:moveTo>
                  <a:cubicBezTo>
                    <a:pt x="4888" y="1"/>
                    <a:pt x="4527" y="101"/>
                    <a:pt x="4178" y="112"/>
                  </a:cubicBezTo>
                  <a:cubicBezTo>
                    <a:pt x="4058" y="132"/>
                    <a:pt x="3919" y="132"/>
                    <a:pt x="3800" y="172"/>
                  </a:cubicBezTo>
                  <a:cubicBezTo>
                    <a:pt x="3692" y="229"/>
                    <a:pt x="3575" y="244"/>
                    <a:pt x="3453" y="244"/>
                  </a:cubicBezTo>
                  <a:cubicBezTo>
                    <a:pt x="3322" y="244"/>
                    <a:pt x="3186" y="226"/>
                    <a:pt x="3052" y="226"/>
                  </a:cubicBezTo>
                  <a:cubicBezTo>
                    <a:pt x="2919" y="226"/>
                    <a:pt x="2788" y="243"/>
                    <a:pt x="2666" y="311"/>
                  </a:cubicBezTo>
                  <a:cubicBezTo>
                    <a:pt x="2089" y="411"/>
                    <a:pt x="1492" y="271"/>
                    <a:pt x="935" y="530"/>
                  </a:cubicBezTo>
                  <a:cubicBezTo>
                    <a:pt x="841" y="607"/>
                    <a:pt x="729" y="618"/>
                    <a:pt x="611" y="618"/>
                  </a:cubicBezTo>
                  <a:cubicBezTo>
                    <a:pt x="564" y="618"/>
                    <a:pt x="516" y="616"/>
                    <a:pt x="468" y="616"/>
                  </a:cubicBezTo>
                  <a:cubicBezTo>
                    <a:pt x="356" y="616"/>
                    <a:pt x="243" y="626"/>
                    <a:pt x="139" y="689"/>
                  </a:cubicBezTo>
                  <a:cubicBezTo>
                    <a:pt x="128" y="683"/>
                    <a:pt x="114" y="681"/>
                    <a:pt x="100" y="681"/>
                  </a:cubicBezTo>
                  <a:cubicBezTo>
                    <a:pt x="66" y="681"/>
                    <a:pt x="28" y="695"/>
                    <a:pt x="0" y="709"/>
                  </a:cubicBezTo>
                  <a:lnTo>
                    <a:pt x="0" y="908"/>
                  </a:lnTo>
                  <a:cubicBezTo>
                    <a:pt x="25" y="908"/>
                    <a:pt x="51" y="908"/>
                    <a:pt x="75" y="908"/>
                  </a:cubicBezTo>
                  <a:cubicBezTo>
                    <a:pt x="324" y="908"/>
                    <a:pt x="541" y="924"/>
                    <a:pt x="577" y="1286"/>
                  </a:cubicBezTo>
                  <a:cubicBezTo>
                    <a:pt x="716" y="1167"/>
                    <a:pt x="836" y="1047"/>
                    <a:pt x="995" y="908"/>
                  </a:cubicBezTo>
                  <a:cubicBezTo>
                    <a:pt x="1228" y="955"/>
                    <a:pt x="1456" y="974"/>
                    <a:pt x="1681" y="974"/>
                  </a:cubicBezTo>
                  <a:cubicBezTo>
                    <a:pt x="2225" y="974"/>
                    <a:pt x="2754" y="861"/>
                    <a:pt x="3302" y="749"/>
                  </a:cubicBezTo>
                  <a:lnTo>
                    <a:pt x="3820" y="669"/>
                  </a:lnTo>
                  <a:cubicBezTo>
                    <a:pt x="3888" y="618"/>
                    <a:pt x="3957" y="566"/>
                    <a:pt x="4026" y="566"/>
                  </a:cubicBezTo>
                  <a:cubicBezTo>
                    <a:pt x="4037" y="566"/>
                    <a:pt x="4048" y="567"/>
                    <a:pt x="4058" y="570"/>
                  </a:cubicBezTo>
                  <a:cubicBezTo>
                    <a:pt x="4357" y="550"/>
                    <a:pt x="4655" y="550"/>
                    <a:pt x="4953" y="510"/>
                  </a:cubicBezTo>
                  <a:cubicBezTo>
                    <a:pt x="5013" y="470"/>
                    <a:pt x="5093" y="391"/>
                    <a:pt x="5192" y="371"/>
                  </a:cubicBezTo>
                  <a:cubicBezTo>
                    <a:pt x="5491" y="351"/>
                    <a:pt x="5789" y="351"/>
                    <a:pt x="6087" y="311"/>
                  </a:cubicBezTo>
                  <a:cubicBezTo>
                    <a:pt x="5818" y="69"/>
                    <a:pt x="5532" y="1"/>
                    <a:pt x="5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6251;p9">
              <a:extLst>
                <a:ext uri="{FF2B5EF4-FFF2-40B4-BE49-F238E27FC236}">
                  <a16:creationId xmlns:a16="http://schemas.microsoft.com/office/drawing/2014/main" id="{C12DB621-28AF-45C5-8795-E002489223D7}"/>
                </a:ext>
              </a:extLst>
            </p:cNvPr>
            <p:cNvSpPr/>
            <p:nvPr/>
          </p:nvSpPr>
          <p:spPr>
            <a:xfrm>
              <a:off x="5748275" y="2996025"/>
              <a:ext cx="57725" cy="10325"/>
            </a:xfrm>
            <a:custGeom>
              <a:avLst/>
              <a:gdLst/>
              <a:ahLst/>
              <a:cxnLst/>
              <a:rect l="l" t="t" r="r" b="b"/>
              <a:pathLst>
                <a:path w="2309" h="413" extrusionOk="0">
                  <a:moveTo>
                    <a:pt x="1853" y="0"/>
                  </a:moveTo>
                  <a:cubicBezTo>
                    <a:pt x="1266" y="0"/>
                    <a:pt x="702" y="211"/>
                    <a:pt x="118" y="211"/>
                  </a:cubicBezTo>
                  <a:cubicBezTo>
                    <a:pt x="79" y="211"/>
                    <a:pt x="40" y="210"/>
                    <a:pt x="1" y="208"/>
                  </a:cubicBezTo>
                  <a:lnTo>
                    <a:pt x="1" y="208"/>
                  </a:lnTo>
                  <a:cubicBezTo>
                    <a:pt x="363" y="347"/>
                    <a:pt x="716" y="413"/>
                    <a:pt x="1069" y="413"/>
                  </a:cubicBezTo>
                  <a:cubicBezTo>
                    <a:pt x="1472" y="413"/>
                    <a:pt x="1875" y="327"/>
                    <a:pt x="2288" y="168"/>
                  </a:cubicBezTo>
                  <a:cubicBezTo>
                    <a:pt x="2288" y="148"/>
                    <a:pt x="2288" y="89"/>
                    <a:pt x="2308" y="49"/>
                  </a:cubicBezTo>
                  <a:cubicBezTo>
                    <a:pt x="2154" y="14"/>
                    <a:pt x="2003" y="0"/>
                    <a:pt x="18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6252;p9">
              <a:extLst>
                <a:ext uri="{FF2B5EF4-FFF2-40B4-BE49-F238E27FC236}">
                  <a16:creationId xmlns:a16="http://schemas.microsoft.com/office/drawing/2014/main" id="{0E1D82D6-DFFC-4084-9581-245258366BA7}"/>
                </a:ext>
              </a:extLst>
            </p:cNvPr>
            <p:cNvSpPr/>
            <p:nvPr/>
          </p:nvSpPr>
          <p:spPr>
            <a:xfrm>
              <a:off x="5676175" y="3005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68" y="23"/>
                    <a:pt x="143" y="46"/>
                    <a:pt x="120" y="70"/>
                  </a:cubicBezTo>
                  <a:lnTo>
                    <a:pt x="120" y="70"/>
                  </a:lnTo>
                  <a:cubicBezTo>
                    <a:pt x="145" y="49"/>
                    <a:pt x="172" y="27"/>
                    <a:pt x="199" y="0"/>
                  </a:cubicBezTo>
                  <a:close/>
                  <a:moveTo>
                    <a:pt x="120" y="70"/>
                  </a:moveTo>
                  <a:lnTo>
                    <a:pt x="120" y="70"/>
                  </a:lnTo>
                  <a:cubicBezTo>
                    <a:pt x="70" y="109"/>
                    <a:pt x="27" y="140"/>
                    <a:pt x="0" y="179"/>
                  </a:cubicBezTo>
                  <a:cubicBezTo>
                    <a:pt x="49" y="143"/>
                    <a:pt x="83" y="106"/>
                    <a:pt x="120" y="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6253;p9">
              <a:extLst>
                <a:ext uri="{FF2B5EF4-FFF2-40B4-BE49-F238E27FC236}">
                  <a16:creationId xmlns:a16="http://schemas.microsoft.com/office/drawing/2014/main" id="{A4928AD8-1D59-44B8-8CC2-AB290908678D}"/>
                </a:ext>
              </a:extLst>
            </p:cNvPr>
            <p:cNvSpPr/>
            <p:nvPr/>
          </p:nvSpPr>
          <p:spPr>
            <a:xfrm>
              <a:off x="5879575" y="3043475"/>
              <a:ext cx="19925" cy="90550"/>
            </a:xfrm>
            <a:custGeom>
              <a:avLst/>
              <a:gdLst/>
              <a:ahLst/>
              <a:cxnLst/>
              <a:rect l="l" t="t" r="r" b="b"/>
              <a:pathLst>
                <a:path w="797" h="3622" extrusionOk="0">
                  <a:moveTo>
                    <a:pt x="259" y="1"/>
                  </a:moveTo>
                  <a:cubicBezTo>
                    <a:pt x="259" y="976"/>
                    <a:pt x="359" y="1950"/>
                    <a:pt x="100" y="2925"/>
                  </a:cubicBezTo>
                  <a:cubicBezTo>
                    <a:pt x="20" y="3144"/>
                    <a:pt x="0" y="3422"/>
                    <a:pt x="239" y="3621"/>
                  </a:cubicBezTo>
                  <a:cubicBezTo>
                    <a:pt x="796" y="2448"/>
                    <a:pt x="796" y="1234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6254;p9">
              <a:extLst>
                <a:ext uri="{FF2B5EF4-FFF2-40B4-BE49-F238E27FC236}">
                  <a16:creationId xmlns:a16="http://schemas.microsoft.com/office/drawing/2014/main" id="{B1758DCF-E376-4E97-9C0A-EFA575368675}"/>
                </a:ext>
              </a:extLst>
            </p:cNvPr>
            <p:cNvSpPr/>
            <p:nvPr/>
          </p:nvSpPr>
          <p:spPr>
            <a:xfrm>
              <a:off x="5985500" y="3020100"/>
              <a:ext cx="14225" cy="22950"/>
            </a:xfrm>
            <a:custGeom>
              <a:avLst/>
              <a:gdLst/>
              <a:ahLst/>
              <a:cxnLst/>
              <a:rect l="l" t="t" r="r" b="b"/>
              <a:pathLst>
                <a:path w="569" h="918" extrusionOk="0">
                  <a:moveTo>
                    <a:pt x="398" y="1"/>
                  </a:moveTo>
                  <a:cubicBezTo>
                    <a:pt x="279" y="41"/>
                    <a:pt x="140" y="120"/>
                    <a:pt x="1" y="180"/>
                  </a:cubicBezTo>
                  <a:cubicBezTo>
                    <a:pt x="60" y="419"/>
                    <a:pt x="140" y="677"/>
                    <a:pt x="200" y="916"/>
                  </a:cubicBezTo>
                  <a:cubicBezTo>
                    <a:pt x="217" y="917"/>
                    <a:pt x="234" y="917"/>
                    <a:pt x="249" y="917"/>
                  </a:cubicBezTo>
                  <a:cubicBezTo>
                    <a:pt x="568" y="917"/>
                    <a:pt x="474" y="728"/>
                    <a:pt x="398" y="538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6255;p9">
              <a:extLst>
                <a:ext uri="{FF2B5EF4-FFF2-40B4-BE49-F238E27FC236}">
                  <a16:creationId xmlns:a16="http://schemas.microsoft.com/office/drawing/2014/main" id="{CB230AD1-80BB-4EDA-9653-C6A15C61CA97}"/>
                </a:ext>
              </a:extLst>
            </p:cNvPr>
            <p:cNvSpPr/>
            <p:nvPr/>
          </p:nvSpPr>
          <p:spPr>
            <a:xfrm>
              <a:off x="5880575" y="2819900"/>
              <a:ext cx="288475" cy="112700"/>
            </a:xfrm>
            <a:custGeom>
              <a:avLst/>
              <a:gdLst/>
              <a:ahLst/>
              <a:cxnLst/>
              <a:rect l="l" t="t" r="r" b="b"/>
              <a:pathLst>
                <a:path w="11539" h="4508" extrusionOk="0">
                  <a:moveTo>
                    <a:pt x="8959" y="412"/>
                  </a:moveTo>
                  <a:cubicBezTo>
                    <a:pt x="8950" y="424"/>
                    <a:pt x="8941" y="436"/>
                    <a:pt x="8932" y="450"/>
                  </a:cubicBezTo>
                  <a:cubicBezTo>
                    <a:pt x="8795" y="491"/>
                    <a:pt x="8650" y="501"/>
                    <a:pt x="8503" y="501"/>
                  </a:cubicBezTo>
                  <a:cubicBezTo>
                    <a:pt x="8427" y="501"/>
                    <a:pt x="8350" y="499"/>
                    <a:pt x="8273" y="496"/>
                  </a:cubicBezTo>
                  <a:lnTo>
                    <a:pt x="8273" y="496"/>
                  </a:lnTo>
                  <a:cubicBezTo>
                    <a:pt x="8315" y="497"/>
                    <a:pt x="8357" y="497"/>
                    <a:pt x="8399" y="497"/>
                  </a:cubicBezTo>
                  <a:cubicBezTo>
                    <a:pt x="8587" y="497"/>
                    <a:pt x="8775" y="484"/>
                    <a:pt x="8959" y="412"/>
                  </a:cubicBezTo>
                  <a:close/>
                  <a:moveTo>
                    <a:pt x="8389" y="1"/>
                  </a:moveTo>
                  <a:cubicBezTo>
                    <a:pt x="7823" y="1"/>
                    <a:pt x="7263" y="75"/>
                    <a:pt x="6724" y="191"/>
                  </a:cubicBezTo>
                  <a:cubicBezTo>
                    <a:pt x="5928" y="589"/>
                    <a:pt x="4993" y="271"/>
                    <a:pt x="4198" y="569"/>
                  </a:cubicBezTo>
                  <a:cubicBezTo>
                    <a:pt x="3203" y="609"/>
                    <a:pt x="2248" y="848"/>
                    <a:pt x="1253" y="947"/>
                  </a:cubicBezTo>
                  <a:cubicBezTo>
                    <a:pt x="796" y="987"/>
                    <a:pt x="279" y="848"/>
                    <a:pt x="0" y="1365"/>
                  </a:cubicBezTo>
                  <a:cubicBezTo>
                    <a:pt x="190" y="1512"/>
                    <a:pt x="390" y="1559"/>
                    <a:pt x="587" y="1559"/>
                  </a:cubicBezTo>
                  <a:cubicBezTo>
                    <a:pt x="762" y="1559"/>
                    <a:pt x="935" y="1522"/>
                    <a:pt x="1094" y="1484"/>
                  </a:cubicBezTo>
                  <a:cubicBezTo>
                    <a:pt x="1771" y="1345"/>
                    <a:pt x="2447" y="1385"/>
                    <a:pt x="3084" y="1325"/>
                  </a:cubicBezTo>
                  <a:cubicBezTo>
                    <a:pt x="3123" y="1295"/>
                    <a:pt x="3153" y="1280"/>
                    <a:pt x="3183" y="1280"/>
                  </a:cubicBezTo>
                  <a:cubicBezTo>
                    <a:pt x="3213" y="1280"/>
                    <a:pt x="3243" y="1295"/>
                    <a:pt x="3283" y="1325"/>
                  </a:cubicBezTo>
                  <a:lnTo>
                    <a:pt x="3661" y="1325"/>
                  </a:lnTo>
                  <a:cubicBezTo>
                    <a:pt x="3694" y="1266"/>
                    <a:pt x="3720" y="1243"/>
                    <a:pt x="3744" y="1243"/>
                  </a:cubicBezTo>
                  <a:cubicBezTo>
                    <a:pt x="3777" y="1243"/>
                    <a:pt x="3805" y="1287"/>
                    <a:pt x="3840" y="1345"/>
                  </a:cubicBezTo>
                  <a:cubicBezTo>
                    <a:pt x="3906" y="1392"/>
                    <a:pt x="3968" y="1417"/>
                    <a:pt x="4030" y="1417"/>
                  </a:cubicBezTo>
                  <a:cubicBezTo>
                    <a:pt x="4097" y="1417"/>
                    <a:pt x="4165" y="1387"/>
                    <a:pt x="4237" y="1325"/>
                  </a:cubicBezTo>
                  <a:cubicBezTo>
                    <a:pt x="4277" y="1245"/>
                    <a:pt x="4357" y="1166"/>
                    <a:pt x="4456" y="1146"/>
                  </a:cubicBezTo>
                  <a:cubicBezTo>
                    <a:pt x="4615" y="1136"/>
                    <a:pt x="4747" y="1129"/>
                    <a:pt x="4855" y="1129"/>
                  </a:cubicBezTo>
                  <a:cubicBezTo>
                    <a:pt x="5384" y="1129"/>
                    <a:pt x="5368" y="1288"/>
                    <a:pt x="5351" y="1981"/>
                  </a:cubicBezTo>
                  <a:cubicBezTo>
                    <a:pt x="5331" y="2777"/>
                    <a:pt x="5670" y="3553"/>
                    <a:pt x="5292" y="4508"/>
                  </a:cubicBezTo>
                  <a:cubicBezTo>
                    <a:pt x="5550" y="4309"/>
                    <a:pt x="5630" y="4229"/>
                    <a:pt x="5729" y="4150"/>
                  </a:cubicBezTo>
                  <a:cubicBezTo>
                    <a:pt x="5729" y="3513"/>
                    <a:pt x="5769" y="2837"/>
                    <a:pt x="5690" y="2160"/>
                  </a:cubicBezTo>
                  <a:cubicBezTo>
                    <a:pt x="5570" y="1086"/>
                    <a:pt x="5869" y="1027"/>
                    <a:pt x="6684" y="987"/>
                  </a:cubicBezTo>
                  <a:cubicBezTo>
                    <a:pt x="7834" y="952"/>
                    <a:pt x="9000" y="734"/>
                    <a:pt x="10167" y="734"/>
                  </a:cubicBezTo>
                  <a:cubicBezTo>
                    <a:pt x="10332" y="734"/>
                    <a:pt x="10498" y="738"/>
                    <a:pt x="10663" y="748"/>
                  </a:cubicBezTo>
                  <a:cubicBezTo>
                    <a:pt x="10795" y="582"/>
                    <a:pt x="10983" y="568"/>
                    <a:pt x="11192" y="568"/>
                  </a:cubicBezTo>
                  <a:cubicBezTo>
                    <a:pt x="11234" y="568"/>
                    <a:pt x="11276" y="569"/>
                    <a:pt x="11319" y="569"/>
                  </a:cubicBezTo>
                  <a:cubicBezTo>
                    <a:pt x="11299" y="370"/>
                    <a:pt x="11439" y="291"/>
                    <a:pt x="11538" y="171"/>
                  </a:cubicBezTo>
                  <a:cubicBezTo>
                    <a:pt x="11398" y="69"/>
                    <a:pt x="11259" y="34"/>
                    <a:pt x="11119" y="34"/>
                  </a:cubicBezTo>
                  <a:cubicBezTo>
                    <a:pt x="10802" y="34"/>
                    <a:pt x="10484" y="215"/>
                    <a:pt x="10159" y="215"/>
                  </a:cubicBezTo>
                  <a:cubicBezTo>
                    <a:pt x="10095" y="215"/>
                    <a:pt x="10031" y="208"/>
                    <a:pt x="9966" y="191"/>
                  </a:cubicBezTo>
                  <a:cubicBezTo>
                    <a:pt x="9883" y="269"/>
                    <a:pt x="9786" y="291"/>
                    <a:pt x="9685" y="291"/>
                  </a:cubicBezTo>
                  <a:cubicBezTo>
                    <a:pt x="9558" y="291"/>
                    <a:pt x="9425" y="258"/>
                    <a:pt x="9297" y="258"/>
                  </a:cubicBezTo>
                  <a:cubicBezTo>
                    <a:pt x="9219" y="258"/>
                    <a:pt x="9143" y="270"/>
                    <a:pt x="9073" y="311"/>
                  </a:cubicBezTo>
                  <a:lnTo>
                    <a:pt x="9073" y="311"/>
                  </a:lnTo>
                  <a:cubicBezTo>
                    <a:pt x="9125" y="218"/>
                    <a:pt x="9105" y="125"/>
                    <a:pt x="9012" y="32"/>
                  </a:cubicBezTo>
                  <a:cubicBezTo>
                    <a:pt x="8804" y="11"/>
                    <a:pt x="8596" y="1"/>
                    <a:pt x="8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6256;p9">
              <a:extLst>
                <a:ext uri="{FF2B5EF4-FFF2-40B4-BE49-F238E27FC236}">
                  <a16:creationId xmlns:a16="http://schemas.microsoft.com/office/drawing/2014/main" id="{66D60784-4A58-48EE-BDBE-EE320AB74821}"/>
                </a:ext>
              </a:extLst>
            </p:cNvPr>
            <p:cNvSpPr/>
            <p:nvPr/>
          </p:nvSpPr>
          <p:spPr>
            <a:xfrm>
              <a:off x="6031250" y="2763500"/>
              <a:ext cx="347150" cy="37900"/>
            </a:xfrm>
            <a:custGeom>
              <a:avLst/>
              <a:gdLst/>
              <a:ahLst/>
              <a:cxnLst/>
              <a:rect l="l" t="t" r="r" b="b"/>
              <a:pathLst>
                <a:path w="13886" h="1516" extrusionOk="0">
                  <a:moveTo>
                    <a:pt x="120" y="0"/>
                  </a:moveTo>
                  <a:cubicBezTo>
                    <a:pt x="100" y="40"/>
                    <a:pt x="100" y="100"/>
                    <a:pt x="100" y="140"/>
                  </a:cubicBezTo>
                  <a:cubicBezTo>
                    <a:pt x="21" y="199"/>
                    <a:pt x="1" y="259"/>
                    <a:pt x="21" y="398"/>
                  </a:cubicBezTo>
                  <a:cubicBezTo>
                    <a:pt x="21" y="458"/>
                    <a:pt x="41" y="537"/>
                    <a:pt x="100" y="617"/>
                  </a:cubicBezTo>
                  <a:cubicBezTo>
                    <a:pt x="142" y="631"/>
                    <a:pt x="195" y="645"/>
                    <a:pt x="250" y="645"/>
                  </a:cubicBezTo>
                  <a:cubicBezTo>
                    <a:pt x="272" y="645"/>
                    <a:pt x="296" y="643"/>
                    <a:pt x="319" y="637"/>
                  </a:cubicBezTo>
                  <a:cubicBezTo>
                    <a:pt x="353" y="612"/>
                    <a:pt x="389" y="604"/>
                    <a:pt x="425" y="604"/>
                  </a:cubicBezTo>
                  <a:cubicBezTo>
                    <a:pt x="518" y="604"/>
                    <a:pt x="616" y="663"/>
                    <a:pt x="708" y="663"/>
                  </a:cubicBezTo>
                  <a:cubicBezTo>
                    <a:pt x="724" y="663"/>
                    <a:pt x="741" y="661"/>
                    <a:pt x="757" y="657"/>
                  </a:cubicBezTo>
                  <a:cubicBezTo>
                    <a:pt x="809" y="662"/>
                    <a:pt x="860" y="664"/>
                    <a:pt x="912" y="664"/>
                  </a:cubicBezTo>
                  <a:cubicBezTo>
                    <a:pt x="1081" y="664"/>
                    <a:pt x="1249" y="642"/>
                    <a:pt x="1417" y="642"/>
                  </a:cubicBezTo>
                  <a:cubicBezTo>
                    <a:pt x="1575" y="642"/>
                    <a:pt x="1733" y="662"/>
                    <a:pt x="1891" y="736"/>
                  </a:cubicBezTo>
                  <a:cubicBezTo>
                    <a:pt x="2005" y="713"/>
                    <a:pt x="2107" y="690"/>
                    <a:pt x="2207" y="690"/>
                  </a:cubicBezTo>
                  <a:cubicBezTo>
                    <a:pt x="2280" y="690"/>
                    <a:pt x="2352" y="703"/>
                    <a:pt x="2428" y="736"/>
                  </a:cubicBezTo>
                  <a:cubicBezTo>
                    <a:pt x="2859" y="803"/>
                    <a:pt x="3279" y="845"/>
                    <a:pt x="3700" y="845"/>
                  </a:cubicBezTo>
                  <a:cubicBezTo>
                    <a:pt x="4035" y="845"/>
                    <a:pt x="4371" y="818"/>
                    <a:pt x="4715" y="756"/>
                  </a:cubicBezTo>
                  <a:cubicBezTo>
                    <a:pt x="4948" y="745"/>
                    <a:pt x="5180" y="740"/>
                    <a:pt x="5412" y="740"/>
                  </a:cubicBezTo>
                  <a:cubicBezTo>
                    <a:pt x="7284" y="740"/>
                    <a:pt x="9143" y="1061"/>
                    <a:pt x="11001" y="1114"/>
                  </a:cubicBezTo>
                  <a:cubicBezTo>
                    <a:pt x="11170" y="1209"/>
                    <a:pt x="11345" y="1232"/>
                    <a:pt x="11523" y="1232"/>
                  </a:cubicBezTo>
                  <a:cubicBezTo>
                    <a:pt x="11700" y="1232"/>
                    <a:pt x="11880" y="1209"/>
                    <a:pt x="12058" y="1209"/>
                  </a:cubicBezTo>
                  <a:cubicBezTo>
                    <a:pt x="12226" y="1209"/>
                    <a:pt x="12393" y="1230"/>
                    <a:pt x="12553" y="1313"/>
                  </a:cubicBezTo>
                  <a:cubicBezTo>
                    <a:pt x="12817" y="1385"/>
                    <a:pt x="13088" y="1515"/>
                    <a:pt x="13354" y="1515"/>
                  </a:cubicBezTo>
                  <a:cubicBezTo>
                    <a:pt x="13528" y="1515"/>
                    <a:pt x="13700" y="1459"/>
                    <a:pt x="13866" y="1293"/>
                  </a:cubicBezTo>
                  <a:cubicBezTo>
                    <a:pt x="13866" y="1234"/>
                    <a:pt x="13886" y="1194"/>
                    <a:pt x="13886" y="1134"/>
                  </a:cubicBezTo>
                  <a:cubicBezTo>
                    <a:pt x="13764" y="1053"/>
                    <a:pt x="13631" y="1034"/>
                    <a:pt x="13495" y="1034"/>
                  </a:cubicBezTo>
                  <a:cubicBezTo>
                    <a:pt x="13374" y="1034"/>
                    <a:pt x="13251" y="1049"/>
                    <a:pt x="13131" y="1049"/>
                  </a:cubicBezTo>
                  <a:cubicBezTo>
                    <a:pt x="12990" y="1049"/>
                    <a:pt x="12853" y="1028"/>
                    <a:pt x="12732" y="935"/>
                  </a:cubicBezTo>
                  <a:cubicBezTo>
                    <a:pt x="12694" y="936"/>
                    <a:pt x="12656" y="937"/>
                    <a:pt x="12618" y="937"/>
                  </a:cubicBezTo>
                  <a:cubicBezTo>
                    <a:pt x="11984" y="937"/>
                    <a:pt x="11384" y="781"/>
                    <a:pt x="10802" y="537"/>
                  </a:cubicBezTo>
                  <a:cubicBezTo>
                    <a:pt x="10594" y="468"/>
                    <a:pt x="10375" y="468"/>
                    <a:pt x="10156" y="468"/>
                  </a:cubicBezTo>
                  <a:cubicBezTo>
                    <a:pt x="9937" y="468"/>
                    <a:pt x="9718" y="468"/>
                    <a:pt x="9509" y="398"/>
                  </a:cubicBezTo>
                  <a:lnTo>
                    <a:pt x="9072" y="398"/>
                  </a:lnTo>
                  <a:cubicBezTo>
                    <a:pt x="8811" y="460"/>
                    <a:pt x="8547" y="476"/>
                    <a:pt x="8283" y="476"/>
                  </a:cubicBezTo>
                  <a:cubicBezTo>
                    <a:pt x="7954" y="476"/>
                    <a:pt x="7625" y="450"/>
                    <a:pt x="7299" y="450"/>
                  </a:cubicBezTo>
                  <a:cubicBezTo>
                    <a:pt x="7207" y="450"/>
                    <a:pt x="7115" y="452"/>
                    <a:pt x="7023" y="458"/>
                  </a:cubicBezTo>
                  <a:cubicBezTo>
                    <a:pt x="6943" y="458"/>
                    <a:pt x="6983" y="438"/>
                    <a:pt x="7083" y="438"/>
                  </a:cubicBezTo>
                  <a:cubicBezTo>
                    <a:pt x="7122" y="438"/>
                    <a:pt x="7182" y="398"/>
                    <a:pt x="7202" y="319"/>
                  </a:cubicBezTo>
                  <a:cubicBezTo>
                    <a:pt x="7182" y="259"/>
                    <a:pt x="7182" y="219"/>
                    <a:pt x="7142" y="199"/>
                  </a:cubicBezTo>
                  <a:cubicBezTo>
                    <a:pt x="6207" y="159"/>
                    <a:pt x="5252" y="159"/>
                    <a:pt x="4317" y="140"/>
                  </a:cubicBezTo>
                  <a:cubicBezTo>
                    <a:pt x="4216" y="67"/>
                    <a:pt x="4104" y="50"/>
                    <a:pt x="3988" y="50"/>
                  </a:cubicBezTo>
                  <a:cubicBezTo>
                    <a:pt x="3886" y="50"/>
                    <a:pt x="3781" y="63"/>
                    <a:pt x="3678" y="63"/>
                  </a:cubicBezTo>
                  <a:cubicBezTo>
                    <a:pt x="3576" y="63"/>
                    <a:pt x="3476" y="50"/>
                    <a:pt x="3382" y="0"/>
                  </a:cubicBezTo>
                  <a:lnTo>
                    <a:pt x="2607" y="0"/>
                  </a:lnTo>
                  <a:cubicBezTo>
                    <a:pt x="2567" y="20"/>
                    <a:pt x="2532" y="30"/>
                    <a:pt x="2500" y="30"/>
                  </a:cubicBezTo>
                  <a:cubicBezTo>
                    <a:pt x="2467" y="30"/>
                    <a:pt x="2438" y="20"/>
                    <a:pt x="2408" y="0"/>
                  </a:cubicBezTo>
                  <a:lnTo>
                    <a:pt x="697" y="0"/>
                  </a:lnTo>
                  <a:cubicBezTo>
                    <a:pt x="657" y="20"/>
                    <a:pt x="622" y="30"/>
                    <a:pt x="590" y="30"/>
                  </a:cubicBezTo>
                  <a:cubicBezTo>
                    <a:pt x="558" y="30"/>
                    <a:pt x="528" y="2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6257;p9">
              <a:extLst>
                <a:ext uri="{FF2B5EF4-FFF2-40B4-BE49-F238E27FC236}">
                  <a16:creationId xmlns:a16="http://schemas.microsoft.com/office/drawing/2014/main" id="{4B09F65D-59DF-4D51-AD77-A50EDD85DD07}"/>
                </a:ext>
              </a:extLst>
            </p:cNvPr>
            <p:cNvSpPr/>
            <p:nvPr/>
          </p:nvSpPr>
          <p:spPr>
            <a:xfrm>
              <a:off x="5631425" y="2846850"/>
              <a:ext cx="246675" cy="36200"/>
            </a:xfrm>
            <a:custGeom>
              <a:avLst/>
              <a:gdLst/>
              <a:ahLst/>
              <a:cxnLst/>
              <a:rect l="l" t="t" r="r" b="b"/>
              <a:pathLst>
                <a:path w="9867" h="1448" extrusionOk="0">
                  <a:moveTo>
                    <a:pt x="8716" y="1"/>
                  </a:moveTo>
                  <a:cubicBezTo>
                    <a:pt x="8243" y="1"/>
                    <a:pt x="7767" y="79"/>
                    <a:pt x="7295" y="79"/>
                  </a:cubicBezTo>
                  <a:cubicBezTo>
                    <a:pt x="7197" y="79"/>
                    <a:pt x="7099" y="76"/>
                    <a:pt x="7002" y="68"/>
                  </a:cubicBezTo>
                  <a:cubicBezTo>
                    <a:pt x="6366" y="167"/>
                    <a:pt x="5749" y="187"/>
                    <a:pt x="5093" y="207"/>
                  </a:cubicBezTo>
                  <a:lnTo>
                    <a:pt x="4615" y="207"/>
                  </a:lnTo>
                  <a:cubicBezTo>
                    <a:pt x="3402" y="207"/>
                    <a:pt x="2228" y="406"/>
                    <a:pt x="1034" y="585"/>
                  </a:cubicBezTo>
                  <a:cubicBezTo>
                    <a:pt x="696" y="645"/>
                    <a:pt x="338" y="685"/>
                    <a:pt x="99" y="983"/>
                  </a:cubicBezTo>
                  <a:cubicBezTo>
                    <a:pt x="0" y="1202"/>
                    <a:pt x="139" y="1281"/>
                    <a:pt x="298" y="1361"/>
                  </a:cubicBezTo>
                  <a:cubicBezTo>
                    <a:pt x="314" y="1422"/>
                    <a:pt x="364" y="1448"/>
                    <a:pt x="422" y="1448"/>
                  </a:cubicBezTo>
                  <a:cubicBezTo>
                    <a:pt x="440" y="1448"/>
                    <a:pt x="459" y="1445"/>
                    <a:pt x="477" y="1441"/>
                  </a:cubicBezTo>
                  <a:cubicBezTo>
                    <a:pt x="537" y="1361"/>
                    <a:pt x="597" y="1261"/>
                    <a:pt x="676" y="1182"/>
                  </a:cubicBezTo>
                  <a:cubicBezTo>
                    <a:pt x="975" y="1202"/>
                    <a:pt x="1273" y="1202"/>
                    <a:pt x="1572" y="1242"/>
                  </a:cubicBezTo>
                  <a:cubicBezTo>
                    <a:pt x="1591" y="1242"/>
                    <a:pt x="1631" y="1202"/>
                    <a:pt x="1671" y="1202"/>
                  </a:cubicBezTo>
                  <a:cubicBezTo>
                    <a:pt x="1695" y="1182"/>
                    <a:pt x="1712" y="1174"/>
                    <a:pt x="1724" y="1174"/>
                  </a:cubicBezTo>
                  <a:cubicBezTo>
                    <a:pt x="1769" y="1174"/>
                    <a:pt x="1750" y="1283"/>
                    <a:pt x="1800" y="1283"/>
                  </a:cubicBezTo>
                  <a:cubicBezTo>
                    <a:pt x="1803" y="1283"/>
                    <a:pt x="1806" y="1282"/>
                    <a:pt x="1810" y="1281"/>
                  </a:cubicBezTo>
                  <a:cubicBezTo>
                    <a:pt x="1890" y="1281"/>
                    <a:pt x="1930" y="1281"/>
                    <a:pt x="1989" y="1202"/>
                  </a:cubicBezTo>
                  <a:cubicBezTo>
                    <a:pt x="2526" y="943"/>
                    <a:pt x="3103" y="1043"/>
                    <a:pt x="3680" y="1003"/>
                  </a:cubicBezTo>
                  <a:cubicBezTo>
                    <a:pt x="4914" y="764"/>
                    <a:pt x="6167" y="744"/>
                    <a:pt x="7480" y="585"/>
                  </a:cubicBezTo>
                  <a:cubicBezTo>
                    <a:pt x="8275" y="486"/>
                    <a:pt x="9091" y="506"/>
                    <a:pt x="9867" y="247"/>
                  </a:cubicBezTo>
                  <a:cubicBezTo>
                    <a:pt x="9488" y="54"/>
                    <a:pt x="9103" y="1"/>
                    <a:pt x="8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6258;p9">
              <a:extLst>
                <a:ext uri="{FF2B5EF4-FFF2-40B4-BE49-F238E27FC236}">
                  <a16:creationId xmlns:a16="http://schemas.microsoft.com/office/drawing/2014/main" id="{7E1ECD72-C914-434E-AE1B-8CBEA2042EED}"/>
                </a:ext>
              </a:extLst>
            </p:cNvPr>
            <p:cNvSpPr/>
            <p:nvPr/>
          </p:nvSpPr>
          <p:spPr>
            <a:xfrm>
              <a:off x="5769675" y="2830725"/>
              <a:ext cx="220325" cy="23800"/>
            </a:xfrm>
            <a:custGeom>
              <a:avLst/>
              <a:gdLst/>
              <a:ahLst/>
              <a:cxnLst/>
              <a:rect l="l" t="t" r="r" b="b"/>
              <a:pathLst>
                <a:path w="8813" h="952" extrusionOk="0">
                  <a:moveTo>
                    <a:pt x="8185" y="1"/>
                  </a:moveTo>
                  <a:cubicBezTo>
                    <a:pt x="7898" y="1"/>
                    <a:pt x="7597" y="117"/>
                    <a:pt x="7301" y="117"/>
                  </a:cubicBezTo>
                  <a:cubicBezTo>
                    <a:pt x="7288" y="117"/>
                    <a:pt x="7274" y="117"/>
                    <a:pt x="7261" y="116"/>
                  </a:cubicBezTo>
                  <a:cubicBezTo>
                    <a:pt x="5391" y="236"/>
                    <a:pt x="3521" y="534"/>
                    <a:pt x="1592" y="534"/>
                  </a:cubicBezTo>
                  <a:cubicBezTo>
                    <a:pt x="1345" y="534"/>
                    <a:pt x="1095" y="511"/>
                    <a:pt x="841" y="511"/>
                  </a:cubicBezTo>
                  <a:cubicBezTo>
                    <a:pt x="563" y="511"/>
                    <a:pt x="282" y="539"/>
                    <a:pt x="0" y="653"/>
                  </a:cubicBezTo>
                  <a:cubicBezTo>
                    <a:pt x="189" y="852"/>
                    <a:pt x="403" y="892"/>
                    <a:pt x="622" y="892"/>
                  </a:cubicBezTo>
                  <a:cubicBezTo>
                    <a:pt x="768" y="892"/>
                    <a:pt x="916" y="874"/>
                    <a:pt x="1060" y="874"/>
                  </a:cubicBezTo>
                  <a:cubicBezTo>
                    <a:pt x="1132" y="874"/>
                    <a:pt x="1204" y="879"/>
                    <a:pt x="1273" y="892"/>
                  </a:cubicBezTo>
                  <a:lnTo>
                    <a:pt x="1432" y="892"/>
                  </a:lnTo>
                  <a:cubicBezTo>
                    <a:pt x="1590" y="902"/>
                    <a:pt x="1749" y="906"/>
                    <a:pt x="1909" y="906"/>
                  </a:cubicBezTo>
                  <a:cubicBezTo>
                    <a:pt x="2422" y="906"/>
                    <a:pt x="2945" y="866"/>
                    <a:pt x="3466" y="866"/>
                  </a:cubicBezTo>
                  <a:cubicBezTo>
                    <a:pt x="3744" y="866"/>
                    <a:pt x="4021" y="877"/>
                    <a:pt x="4297" y="912"/>
                  </a:cubicBezTo>
                  <a:lnTo>
                    <a:pt x="4357" y="932"/>
                  </a:lnTo>
                  <a:lnTo>
                    <a:pt x="4436" y="952"/>
                  </a:lnTo>
                  <a:cubicBezTo>
                    <a:pt x="5888" y="613"/>
                    <a:pt x="7380" y="594"/>
                    <a:pt x="8813" y="315"/>
                  </a:cubicBezTo>
                  <a:cubicBezTo>
                    <a:pt x="8618" y="70"/>
                    <a:pt x="8406" y="1"/>
                    <a:pt x="8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6259;p9">
              <a:extLst>
                <a:ext uri="{FF2B5EF4-FFF2-40B4-BE49-F238E27FC236}">
                  <a16:creationId xmlns:a16="http://schemas.microsoft.com/office/drawing/2014/main" id="{7BFC53BA-33DC-45C7-A8E3-6F74F1895B04}"/>
                </a:ext>
              </a:extLst>
            </p:cNvPr>
            <p:cNvSpPr/>
            <p:nvPr/>
          </p:nvSpPr>
          <p:spPr>
            <a:xfrm>
              <a:off x="5588650" y="2847075"/>
              <a:ext cx="161650" cy="32025"/>
            </a:xfrm>
            <a:custGeom>
              <a:avLst/>
              <a:gdLst/>
              <a:ahLst/>
              <a:cxnLst/>
              <a:rect l="l" t="t" r="r" b="b"/>
              <a:pathLst>
                <a:path w="6466" h="1281" extrusionOk="0">
                  <a:moveTo>
                    <a:pt x="5767" y="0"/>
                  </a:moveTo>
                  <a:cubicBezTo>
                    <a:pt x="5013" y="0"/>
                    <a:pt x="4251" y="182"/>
                    <a:pt x="3501" y="198"/>
                  </a:cubicBezTo>
                  <a:cubicBezTo>
                    <a:pt x="3333" y="286"/>
                    <a:pt x="3157" y="307"/>
                    <a:pt x="2979" y="307"/>
                  </a:cubicBezTo>
                  <a:cubicBezTo>
                    <a:pt x="2811" y="307"/>
                    <a:pt x="2640" y="288"/>
                    <a:pt x="2472" y="288"/>
                  </a:cubicBezTo>
                  <a:cubicBezTo>
                    <a:pt x="2294" y="288"/>
                    <a:pt x="2118" y="309"/>
                    <a:pt x="1950" y="397"/>
                  </a:cubicBezTo>
                  <a:cubicBezTo>
                    <a:pt x="1862" y="478"/>
                    <a:pt x="1758" y="497"/>
                    <a:pt x="1648" y="497"/>
                  </a:cubicBezTo>
                  <a:cubicBezTo>
                    <a:pt x="1550" y="497"/>
                    <a:pt x="1448" y="482"/>
                    <a:pt x="1348" y="482"/>
                  </a:cubicBezTo>
                  <a:cubicBezTo>
                    <a:pt x="1230" y="482"/>
                    <a:pt x="1114" y="503"/>
                    <a:pt x="1015" y="596"/>
                  </a:cubicBezTo>
                  <a:cubicBezTo>
                    <a:pt x="926" y="669"/>
                    <a:pt x="817" y="679"/>
                    <a:pt x="705" y="679"/>
                  </a:cubicBezTo>
                  <a:cubicBezTo>
                    <a:pt x="660" y="679"/>
                    <a:pt x="615" y="677"/>
                    <a:pt x="570" y="677"/>
                  </a:cubicBezTo>
                  <a:cubicBezTo>
                    <a:pt x="450" y="677"/>
                    <a:pt x="333" y="689"/>
                    <a:pt x="239" y="775"/>
                  </a:cubicBezTo>
                  <a:cubicBezTo>
                    <a:pt x="225" y="789"/>
                    <a:pt x="193" y="812"/>
                    <a:pt x="161" y="812"/>
                  </a:cubicBezTo>
                  <a:cubicBezTo>
                    <a:pt x="146" y="812"/>
                    <a:pt x="132" y="807"/>
                    <a:pt x="120" y="795"/>
                  </a:cubicBezTo>
                  <a:cubicBezTo>
                    <a:pt x="0" y="855"/>
                    <a:pt x="0" y="934"/>
                    <a:pt x="60" y="1034"/>
                  </a:cubicBezTo>
                  <a:cubicBezTo>
                    <a:pt x="358" y="1252"/>
                    <a:pt x="736" y="1093"/>
                    <a:pt x="1055" y="1252"/>
                  </a:cubicBezTo>
                  <a:cubicBezTo>
                    <a:pt x="1180" y="1252"/>
                    <a:pt x="1306" y="1280"/>
                    <a:pt x="1429" y="1280"/>
                  </a:cubicBezTo>
                  <a:cubicBezTo>
                    <a:pt x="1539" y="1280"/>
                    <a:pt x="1647" y="1258"/>
                    <a:pt x="1751" y="1173"/>
                  </a:cubicBezTo>
                  <a:cubicBezTo>
                    <a:pt x="3243" y="576"/>
                    <a:pt x="4814" y="536"/>
                    <a:pt x="6366" y="397"/>
                  </a:cubicBezTo>
                  <a:cubicBezTo>
                    <a:pt x="6465" y="298"/>
                    <a:pt x="6465" y="178"/>
                    <a:pt x="6326" y="39"/>
                  </a:cubicBezTo>
                  <a:cubicBezTo>
                    <a:pt x="6140" y="11"/>
                    <a:pt x="5954" y="0"/>
                    <a:pt x="57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6260;p9">
              <a:extLst>
                <a:ext uri="{FF2B5EF4-FFF2-40B4-BE49-F238E27FC236}">
                  <a16:creationId xmlns:a16="http://schemas.microsoft.com/office/drawing/2014/main" id="{62A645D4-3AC9-453B-BED0-BC8BE4DD8436}"/>
                </a:ext>
              </a:extLst>
            </p:cNvPr>
            <p:cNvSpPr/>
            <p:nvPr/>
          </p:nvSpPr>
          <p:spPr>
            <a:xfrm>
              <a:off x="5283300" y="2828150"/>
              <a:ext cx="84050" cy="40800"/>
            </a:xfrm>
            <a:custGeom>
              <a:avLst/>
              <a:gdLst/>
              <a:ahLst/>
              <a:cxnLst/>
              <a:rect l="l" t="t" r="r" b="b"/>
              <a:pathLst>
                <a:path w="3362" h="1632" extrusionOk="0">
                  <a:moveTo>
                    <a:pt x="478" y="0"/>
                  </a:moveTo>
                  <a:cubicBezTo>
                    <a:pt x="299" y="40"/>
                    <a:pt x="100" y="60"/>
                    <a:pt x="0" y="259"/>
                  </a:cubicBezTo>
                  <a:cubicBezTo>
                    <a:pt x="20" y="637"/>
                    <a:pt x="299" y="816"/>
                    <a:pt x="597" y="896"/>
                  </a:cubicBezTo>
                  <a:cubicBezTo>
                    <a:pt x="1333" y="1094"/>
                    <a:pt x="2009" y="1492"/>
                    <a:pt x="2785" y="1632"/>
                  </a:cubicBezTo>
                  <a:cubicBezTo>
                    <a:pt x="3004" y="1632"/>
                    <a:pt x="3163" y="1552"/>
                    <a:pt x="3302" y="1413"/>
                  </a:cubicBezTo>
                  <a:cubicBezTo>
                    <a:pt x="3362" y="1333"/>
                    <a:pt x="3362" y="1234"/>
                    <a:pt x="3302" y="1154"/>
                  </a:cubicBezTo>
                  <a:cubicBezTo>
                    <a:pt x="2526" y="398"/>
                    <a:pt x="1413" y="358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6261;p9">
              <a:extLst>
                <a:ext uri="{FF2B5EF4-FFF2-40B4-BE49-F238E27FC236}">
                  <a16:creationId xmlns:a16="http://schemas.microsoft.com/office/drawing/2014/main" id="{A7BB80DA-487E-42B8-9B1E-84FF6DC02CD7}"/>
                </a:ext>
              </a:extLst>
            </p:cNvPr>
            <p:cNvSpPr/>
            <p:nvPr/>
          </p:nvSpPr>
          <p:spPr>
            <a:xfrm>
              <a:off x="5524000" y="2841025"/>
              <a:ext cx="119375" cy="25925"/>
            </a:xfrm>
            <a:custGeom>
              <a:avLst/>
              <a:gdLst/>
              <a:ahLst/>
              <a:cxnLst/>
              <a:rect l="l" t="t" r="r" b="b"/>
              <a:pathLst>
                <a:path w="4775" h="1037" extrusionOk="0">
                  <a:moveTo>
                    <a:pt x="4008" y="0"/>
                  </a:moveTo>
                  <a:cubicBezTo>
                    <a:pt x="3979" y="0"/>
                    <a:pt x="3950" y="1"/>
                    <a:pt x="3919" y="3"/>
                  </a:cubicBezTo>
                  <a:cubicBezTo>
                    <a:pt x="2712" y="41"/>
                    <a:pt x="1562" y="481"/>
                    <a:pt x="376" y="481"/>
                  </a:cubicBezTo>
                  <a:cubicBezTo>
                    <a:pt x="350" y="481"/>
                    <a:pt x="324" y="480"/>
                    <a:pt x="299" y="480"/>
                  </a:cubicBezTo>
                  <a:cubicBezTo>
                    <a:pt x="159" y="480"/>
                    <a:pt x="60" y="579"/>
                    <a:pt x="0" y="679"/>
                  </a:cubicBezTo>
                  <a:cubicBezTo>
                    <a:pt x="42" y="797"/>
                    <a:pt x="132" y="821"/>
                    <a:pt x="235" y="821"/>
                  </a:cubicBezTo>
                  <a:cubicBezTo>
                    <a:pt x="303" y="821"/>
                    <a:pt x="377" y="810"/>
                    <a:pt x="446" y="810"/>
                  </a:cubicBezTo>
                  <a:cubicBezTo>
                    <a:pt x="572" y="810"/>
                    <a:pt x="683" y="844"/>
                    <a:pt x="716" y="1037"/>
                  </a:cubicBezTo>
                  <a:cubicBezTo>
                    <a:pt x="2089" y="818"/>
                    <a:pt x="3402" y="420"/>
                    <a:pt x="4774" y="221"/>
                  </a:cubicBezTo>
                  <a:cubicBezTo>
                    <a:pt x="4520" y="94"/>
                    <a:pt x="4315" y="0"/>
                    <a:pt x="4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6262;p9">
              <a:extLst>
                <a:ext uri="{FF2B5EF4-FFF2-40B4-BE49-F238E27FC236}">
                  <a16:creationId xmlns:a16="http://schemas.microsoft.com/office/drawing/2014/main" id="{B4D49748-B1DE-4CE8-A6C6-95EFB893EF18}"/>
                </a:ext>
              </a:extLst>
            </p:cNvPr>
            <p:cNvSpPr/>
            <p:nvPr/>
          </p:nvSpPr>
          <p:spPr>
            <a:xfrm>
              <a:off x="5775150" y="2814225"/>
              <a:ext cx="122350" cy="18925"/>
            </a:xfrm>
            <a:custGeom>
              <a:avLst/>
              <a:gdLst/>
              <a:ahLst/>
              <a:cxnLst/>
              <a:rect l="l" t="t" r="r" b="b"/>
              <a:pathLst>
                <a:path w="4894" h="757" extrusionOk="0">
                  <a:moveTo>
                    <a:pt x="4814" y="0"/>
                  </a:moveTo>
                  <a:cubicBezTo>
                    <a:pt x="4018" y="0"/>
                    <a:pt x="298" y="458"/>
                    <a:pt x="0" y="677"/>
                  </a:cubicBezTo>
                  <a:cubicBezTo>
                    <a:pt x="378" y="732"/>
                    <a:pt x="755" y="756"/>
                    <a:pt x="1129" y="756"/>
                  </a:cubicBezTo>
                  <a:cubicBezTo>
                    <a:pt x="2369" y="756"/>
                    <a:pt x="3592" y="490"/>
                    <a:pt x="4814" y="199"/>
                  </a:cubicBezTo>
                  <a:lnTo>
                    <a:pt x="4894" y="120"/>
                  </a:lnTo>
                  <a:cubicBezTo>
                    <a:pt x="4894" y="80"/>
                    <a:pt x="4894" y="60"/>
                    <a:pt x="4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6263;p9">
              <a:extLst>
                <a:ext uri="{FF2B5EF4-FFF2-40B4-BE49-F238E27FC236}">
                  <a16:creationId xmlns:a16="http://schemas.microsoft.com/office/drawing/2014/main" id="{8335E21A-BA1C-4F9B-803B-5720A8BFBB90}"/>
                </a:ext>
              </a:extLst>
            </p:cNvPr>
            <p:cNvSpPr/>
            <p:nvPr/>
          </p:nvSpPr>
          <p:spPr>
            <a:xfrm>
              <a:off x="5365850" y="2857675"/>
              <a:ext cx="69650" cy="33650"/>
            </a:xfrm>
            <a:custGeom>
              <a:avLst/>
              <a:gdLst/>
              <a:ahLst/>
              <a:cxnLst/>
              <a:rect l="l" t="t" r="r" b="b"/>
              <a:pathLst>
                <a:path w="2786" h="1346" extrusionOk="0">
                  <a:moveTo>
                    <a:pt x="876" y="252"/>
                  </a:moveTo>
                  <a:lnTo>
                    <a:pt x="895" y="331"/>
                  </a:lnTo>
                  <a:cubicBezTo>
                    <a:pt x="895" y="333"/>
                    <a:pt x="895" y="334"/>
                    <a:pt x="895" y="334"/>
                  </a:cubicBezTo>
                  <a:cubicBezTo>
                    <a:pt x="892" y="334"/>
                    <a:pt x="876" y="252"/>
                    <a:pt x="876" y="252"/>
                  </a:cubicBezTo>
                  <a:close/>
                  <a:moveTo>
                    <a:pt x="483" y="0"/>
                  </a:moveTo>
                  <a:cubicBezTo>
                    <a:pt x="359" y="0"/>
                    <a:pt x="231" y="19"/>
                    <a:pt x="109" y="19"/>
                  </a:cubicBezTo>
                  <a:cubicBezTo>
                    <a:pt x="72" y="19"/>
                    <a:pt x="36" y="17"/>
                    <a:pt x="0" y="13"/>
                  </a:cubicBezTo>
                  <a:lnTo>
                    <a:pt x="0" y="13"/>
                  </a:lnTo>
                  <a:cubicBezTo>
                    <a:pt x="0" y="53"/>
                    <a:pt x="20" y="132"/>
                    <a:pt x="20" y="172"/>
                  </a:cubicBezTo>
                  <a:cubicBezTo>
                    <a:pt x="0" y="351"/>
                    <a:pt x="0" y="530"/>
                    <a:pt x="80" y="709"/>
                  </a:cubicBezTo>
                  <a:cubicBezTo>
                    <a:pt x="677" y="1206"/>
                    <a:pt x="1353" y="1346"/>
                    <a:pt x="2089" y="1346"/>
                  </a:cubicBezTo>
                  <a:lnTo>
                    <a:pt x="2288" y="1346"/>
                  </a:lnTo>
                  <a:cubicBezTo>
                    <a:pt x="2467" y="1226"/>
                    <a:pt x="2785" y="968"/>
                    <a:pt x="2547" y="908"/>
                  </a:cubicBezTo>
                  <a:cubicBezTo>
                    <a:pt x="1970" y="749"/>
                    <a:pt x="1572" y="212"/>
                    <a:pt x="955" y="212"/>
                  </a:cubicBezTo>
                  <a:cubicBezTo>
                    <a:pt x="821" y="37"/>
                    <a:pt x="656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6264;p9">
              <a:extLst>
                <a:ext uri="{FF2B5EF4-FFF2-40B4-BE49-F238E27FC236}">
                  <a16:creationId xmlns:a16="http://schemas.microsoft.com/office/drawing/2014/main" id="{D93918E2-5EB5-4189-8B25-259E55EE9947}"/>
                </a:ext>
              </a:extLst>
            </p:cNvPr>
            <p:cNvSpPr/>
            <p:nvPr/>
          </p:nvSpPr>
          <p:spPr>
            <a:xfrm>
              <a:off x="5264400" y="2935250"/>
              <a:ext cx="94500" cy="32600"/>
            </a:xfrm>
            <a:custGeom>
              <a:avLst/>
              <a:gdLst/>
              <a:ahLst/>
              <a:cxnLst/>
              <a:rect l="l" t="t" r="r" b="b"/>
              <a:pathLst>
                <a:path w="3780" h="1304" extrusionOk="0">
                  <a:moveTo>
                    <a:pt x="375" y="1"/>
                  </a:moveTo>
                  <a:cubicBezTo>
                    <a:pt x="317" y="1"/>
                    <a:pt x="259" y="5"/>
                    <a:pt x="199" y="13"/>
                  </a:cubicBezTo>
                  <a:cubicBezTo>
                    <a:pt x="100" y="53"/>
                    <a:pt x="40" y="113"/>
                    <a:pt x="0" y="212"/>
                  </a:cubicBezTo>
                  <a:cubicBezTo>
                    <a:pt x="40" y="252"/>
                    <a:pt x="60" y="292"/>
                    <a:pt x="80" y="331"/>
                  </a:cubicBezTo>
                  <a:cubicBezTo>
                    <a:pt x="239" y="530"/>
                    <a:pt x="498" y="351"/>
                    <a:pt x="657" y="530"/>
                  </a:cubicBezTo>
                  <a:lnTo>
                    <a:pt x="657" y="709"/>
                  </a:lnTo>
                  <a:cubicBezTo>
                    <a:pt x="836" y="709"/>
                    <a:pt x="995" y="729"/>
                    <a:pt x="1194" y="729"/>
                  </a:cubicBezTo>
                  <a:cubicBezTo>
                    <a:pt x="1273" y="749"/>
                    <a:pt x="1353" y="809"/>
                    <a:pt x="1393" y="888"/>
                  </a:cubicBezTo>
                  <a:lnTo>
                    <a:pt x="1592" y="888"/>
                  </a:lnTo>
                  <a:cubicBezTo>
                    <a:pt x="1648" y="844"/>
                    <a:pt x="1704" y="805"/>
                    <a:pt x="1760" y="805"/>
                  </a:cubicBezTo>
                  <a:cubicBezTo>
                    <a:pt x="1803" y="805"/>
                    <a:pt x="1847" y="828"/>
                    <a:pt x="1890" y="888"/>
                  </a:cubicBezTo>
                  <a:cubicBezTo>
                    <a:pt x="1930" y="948"/>
                    <a:pt x="1950" y="1008"/>
                    <a:pt x="1989" y="1048"/>
                  </a:cubicBezTo>
                  <a:cubicBezTo>
                    <a:pt x="2417" y="1048"/>
                    <a:pt x="2792" y="1290"/>
                    <a:pt x="3212" y="1290"/>
                  </a:cubicBezTo>
                  <a:cubicBezTo>
                    <a:pt x="3242" y="1290"/>
                    <a:pt x="3272" y="1289"/>
                    <a:pt x="3302" y="1286"/>
                  </a:cubicBezTo>
                  <a:cubicBezTo>
                    <a:pt x="3343" y="1298"/>
                    <a:pt x="3381" y="1304"/>
                    <a:pt x="3416" y="1304"/>
                  </a:cubicBezTo>
                  <a:cubicBezTo>
                    <a:pt x="3557" y="1304"/>
                    <a:pt x="3665" y="1218"/>
                    <a:pt x="3760" y="1107"/>
                  </a:cubicBezTo>
                  <a:cubicBezTo>
                    <a:pt x="3780" y="1107"/>
                    <a:pt x="3780" y="1087"/>
                    <a:pt x="3780" y="1028"/>
                  </a:cubicBezTo>
                  <a:cubicBezTo>
                    <a:pt x="3780" y="988"/>
                    <a:pt x="3760" y="928"/>
                    <a:pt x="3720" y="888"/>
                  </a:cubicBezTo>
                  <a:cubicBezTo>
                    <a:pt x="3481" y="789"/>
                    <a:pt x="3243" y="809"/>
                    <a:pt x="3024" y="690"/>
                  </a:cubicBezTo>
                  <a:cubicBezTo>
                    <a:pt x="2975" y="641"/>
                    <a:pt x="2912" y="633"/>
                    <a:pt x="2847" y="633"/>
                  </a:cubicBezTo>
                  <a:cubicBezTo>
                    <a:pt x="2820" y="633"/>
                    <a:pt x="2792" y="635"/>
                    <a:pt x="2765" y="635"/>
                  </a:cubicBezTo>
                  <a:cubicBezTo>
                    <a:pt x="2676" y="635"/>
                    <a:pt x="2596" y="620"/>
                    <a:pt x="2566" y="491"/>
                  </a:cubicBezTo>
                  <a:cubicBezTo>
                    <a:pt x="2483" y="373"/>
                    <a:pt x="2371" y="327"/>
                    <a:pt x="2243" y="327"/>
                  </a:cubicBezTo>
                  <a:cubicBezTo>
                    <a:pt x="2218" y="327"/>
                    <a:pt x="2194" y="328"/>
                    <a:pt x="2169" y="331"/>
                  </a:cubicBezTo>
                  <a:cubicBezTo>
                    <a:pt x="2098" y="343"/>
                    <a:pt x="2029" y="349"/>
                    <a:pt x="1961" y="349"/>
                  </a:cubicBezTo>
                  <a:cubicBezTo>
                    <a:pt x="1412" y="349"/>
                    <a:pt x="927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6265;p9">
              <a:extLst>
                <a:ext uri="{FF2B5EF4-FFF2-40B4-BE49-F238E27FC236}">
                  <a16:creationId xmlns:a16="http://schemas.microsoft.com/office/drawing/2014/main" id="{161913A9-00A1-4CFC-B721-8C9E14A64826}"/>
                </a:ext>
              </a:extLst>
            </p:cNvPr>
            <p:cNvSpPr/>
            <p:nvPr/>
          </p:nvSpPr>
          <p:spPr>
            <a:xfrm>
              <a:off x="5531450" y="2869725"/>
              <a:ext cx="82575" cy="19050"/>
            </a:xfrm>
            <a:custGeom>
              <a:avLst/>
              <a:gdLst/>
              <a:ahLst/>
              <a:cxnLst/>
              <a:rect l="l" t="t" r="r" b="b"/>
              <a:pathLst>
                <a:path w="3303" h="762" extrusionOk="0">
                  <a:moveTo>
                    <a:pt x="1891" y="0"/>
                  </a:moveTo>
                  <a:cubicBezTo>
                    <a:pt x="1386" y="0"/>
                    <a:pt x="914" y="240"/>
                    <a:pt x="418" y="287"/>
                  </a:cubicBezTo>
                  <a:cubicBezTo>
                    <a:pt x="406" y="325"/>
                    <a:pt x="377" y="339"/>
                    <a:pt x="348" y="339"/>
                  </a:cubicBezTo>
                  <a:cubicBezTo>
                    <a:pt x="331" y="339"/>
                    <a:pt x="314" y="334"/>
                    <a:pt x="299" y="327"/>
                  </a:cubicBezTo>
                  <a:cubicBezTo>
                    <a:pt x="140" y="366"/>
                    <a:pt x="1" y="386"/>
                    <a:pt x="1" y="585"/>
                  </a:cubicBezTo>
                  <a:cubicBezTo>
                    <a:pt x="97" y="720"/>
                    <a:pt x="198" y="762"/>
                    <a:pt x="304" y="762"/>
                  </a:cubicBezTo>
                  <a:cubicBezTo>
                    <a:pt x="417" y="762"/>
                    <a:pt x="534" y="715"/>
                    <a:pt x="657" y="685"/>
                  </a:cubicBezTo>
                  <a:cubicBezTo>
                    <a:pt x="1413" y="665"/>
                    <a:pt x="2149" y="625"/>
                    <a:pt x="2905" y="466"/>
                  </a:cubicBezTo>
                  <a:cubicBezTo>
                    <a:pt x="2945" y="426"/>
                    <a:pt x="3024" y="366"/>
                    <a:pt x="3104" y="366"/>
                  </a:cubicBezTo>
                  <a:cubicBezTo>
                    <a:pt x="3183" y="366"/>
                    <a:pt x="3243" y="346"/>
                    <a:pt x="3303" y="287"/>
                  </a:cubicBezTo>
                  <a:cubicBezTo>
                    <a:pt x="3178" y="114"/>
                    <a:pt x="3021" y="80"/>
                    <a:pt x="2856" y="80"/>
                  </a:cubicBezTo>
                  <a:cubicBezTo>
                    <a:pt x="2749" y="80"/>
                    <a:pt x="2639" y="95"/>
                    <a:pt x="2532" y="95"/>
                  </a:cubicBezTo>
                  <a:cubicBezTo>
                    <a:pt x="2462" y="95"/>
                    <a:pt x="2393" y="88"/>
                    <a:pt x="2328" y="68"/>
                  </a:cubicBezTo>
                  <a:cubicBezTo>
                    <a:pt x="2179" y="20"/>
                    <a:pt x="2033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6266;p9">
              <a:extLst>
                <a:ext uri="{FF2B5EF4-FFF2-40B4-BE49-F238E27FC236}">
                  <a16:creationId xmlns:a16="http://schemas.microsoft.com/office/drawing/2014/main" id="{E1D486D4-ACCC-49B1-8C30-A43EB4C29DDC}"/>
                </a:ext>
              </a:extLst>
            </p:cNvPr>
            <p:cNvSpPr/>
            <p:nvPr/>
          </p:nvSpPr>
          <p:spPr>
            <a:xfrm>
              <a:off x="5234050" y="2923625"/>
              <a:ext cx="84075" cy="23800"/>
            </a:xfrm>
            <a:custGeom>
              <a:avLst/>
              <a:gdLst/>
              <a:ahLst/>
              <a:cxnLst/>
              <a:rect l="l" t="t" r="r" b="b"/>
              <a:pathLst>
                <a:path w="3363" h="952" extrusionOk="0">
                  <a:moveTo>
                    <a:pt x="518" y="1"/>
                  </a:moveTo>
                  <a:cubicBezTo>
                    <a:pt x="100" y="120"/>
                    <a:pt x="1" y="319"/>
                    <a:pt x="379" y="617"/>
                  </a:cubicBezTo>
                  <a:cubicBezTo>
                    <a:pt x="578" y="783"/>
                    <a:pt x="846" y="797"/>
                    <a:pt x="1114" y="797"/>
                  </a:cubicBezTo>
                  <a:cubicBezTo>
                    <a:pt x="1167" y="797"/>
                    <a:pt x="1221" y="796"/>
                    <a:pt x="1274" y="796"/>
                  </a:cubicBezTo>
                  <a:lnTo>
                    <a:pt x="1274" y="598"/>
                  </a:lnTo>
                  <a:cubicBezTo>
                    <a:pt x="1316" y="594"/>
                    <a:pt x="1358" y="593"/>
                    <a:pt x="1400" y="593"/>
                  </a:cubicBezTo>
                  <a:cubicBezTo>
                    <a:pt x="1872" y="593"/>
                    <a:pt x="2329" y="786"/>
                    <a:pt x="2786" y="896"/>
                  </a:cubicBezTo>
                  <a:cubicBezTo>
                    <a:pt x="2887" y="924"/>
                    <a:pt x="2984" y="951"/>
                    <a:pt x="3075" y="951"/>
                  </a:cubicBezTo>
                  <a:cubicBezTo>
                    <a:pt x="3180" y="951"/>
                    <a:pt x="3277" y="914"/>
                    <a:pt x="3363" y="796"/>
                  </a:cubicBezTo>
                  <a:cubicBezTo>
                    <a:pt x="2408" y="518"/>
                    <a:pt x="1473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6267;p9">
              <a:extLst>
                <a:ext uri="{FF2B5EF4-FFF2-40B4-BE49-F238E27FC236}">
                  <a16:creationId xmlns:a16="http://schemas.microsoft.com/office/drawing/2014/main" id="{618F2C37-223A-45C6-ABEA-09E6F3133D1E}"/>
                </a:ext>
              </a:extLst>
            </p:cNvPr>
            <p:cNvSpPr/>
            <p:nvPr/>
          </p:nvSpPr>
          <p:spPr>
            <a:xfrm>
              <a:off x="5827850" y="2967400"/>
              <a:ext cx="114900" cy="20400"/>
            </a:xfrm>
            <a:custGeom>
              <a:avLst/>
              <a:gdLst/>
              <a:ahLst/>
              <a:cxnLst/>
              <a:rect l="l" t="t" r="r" b="b"/>
              <a:pathLst>
                <a:path w="4596" h="816" extrusionOk="0">
                  <a:moveTo>
                    <a:pt x="4596" y="0"/>
                  </a:moveTo>
                  <a:lnTo>
                    <a:pt x="4596" y="0"/>
                  </a:lnTo>
                  <a:cubicBezTo>
                    <a:pt x="3064" y="20"/>
                    <a:pt x="1512" y="199"/>
                    <a:pt x="1" y="537"/>
                  </a:cubicBezTo>
                  <a:cubicBezTo>
                    <a:pt x="118" y="560"/>
                    <a:pt x="237" y="568"/>
                    <a:pt x="358" y="568"/>
                  </a:cubicBezTo>
                  <a:cubicBezTo>
                    <a:pt x="602" y="568"/>
                    <a:pt x="850" y="537"/>
                    <a:pt x="1098" y="537"/>
                  </a:cubicBezTo>
                  <a:cubicBezTo>
                    <a:pt x="1373" y="537"/>
                    <a:pt x="1647" y="575"/>
                    <a:pt x="1910" y="736"/>
                  </a:cubicBezTo>
                  <a:cubicBezTo>
                    <a:pt x="1990" y="756"/>
                    <a:pt x="2030" y="796"/>
                    <a:pt x="2109" y="816"/>
                  </a:cubicBezTo>
                  <a:cubicBezTo>
                    <a:pt x="2388" y="597"/>
                    <a:pt x="2726" y="557"/>
                    <a:pt x="3084" y="557"/>
                  </a:cubicBezTo>
                  <a:cubicBezTo>
                    <a:pt x="3104" y="199"/>
                    <a:pt x="3382" y="219"/>
                    <a:pt x="3621" y="199"/>
                  </a:cubicBezTo>
                  <a:cubicBezTo>
                    <a:pt x="3678" y="189"/>
                    <a:pt x="3736" y="186"/>
                    <a:pt x="3794" y="186"/>
                  </a:cubicBezTo>
                  <a:cubicBezTo>
                    <a:pt x="3900" y="186"/>
                    <a:pt x="4007" y="197"/>
                    <a:pt x="4110" y="197"/>
                  </a:cubicBezTo>
                  <a:cubicBezTo>
                    <a:pt x="4284" y="197"/>
                    <a:pt x="4451" y="166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6268;p9">
              <a:extLst>
                <a:ext uri="{FF2B5EF4-FFF2-40B4-BE49-F238E27FC236}">
                  <a16:creationId xmlns:a16="http://schemas.microsoft.com/office/drawing/2014/main" id="{CA205870-A3DC-4559-B28E-AF73CE1CF4C9}"/>
                </a:ext>
              </a:extLst>
            </p:cNvPr>
            <p:cNvSpPr/>
            <p:nvPr/>
          </p:nvSpPr>
          <p:spPr>
            <a:xfrm>
              <a:off x="5950200" y="2770575"/>
              <a:ext cx="126825" cy="15325"/>
            </a:xfrm>
            <a:custGeom>
              <a:avLst/>
              <a:gdLst/>
              <a:ahLst/>
              <a:cxnLst/>
              <a:rect l="l" t="t" r="r" b="b"/>
              <a:pathLst>
                <a:path w="5073" h="613" extrusionOk="0">
                  <a:moveTo>
                    <a:pt x="1803" y="1"/>
                  </a:moveTo>
                  <a:cubicBezTo>
                    <a:pt x="1293" y="1"/>
                    <a:pt x="786" y="75"/>
                    <a:pt x="279" y="234"/>
                  </a:cubicBezTo>
                  <a:cubicBezTo>
                    <a:pt x="279" y="374"/>
                    <a:pt x="0" y="414"/>
                    <a:pt x="100" y="612"/>
                  </a:cubicBezTo>
                  <a:cubicBezTo>
                    <a:pt x="1771" y="553"/>
                    <a:pt x="3402" y="473"/>
                    <a:pt x="5073" y="433"/>
                  </a:cubicBezTo>
                  <a:cubicBezTo>
                    <a:pt x="4864" y="304"/>
                    <a:pt x="4635" y="289"/>
                    <a:pt x="4401" y="289"/>
                  </a:cubicBezTo>
                  <a:cubicBezTo>
                    <a:pt x="4331" y="289"/>
                    <a:pt x="4261" y="291"/>
                    <a:pt x="4190" y="291"/>
                  </a:cubicBezTo>
                  <a:cubicBezTo>
                    <a:pt x="4025" y="291"/>
                    <a:pt x="3860" y="283"/>
                    <a:pt x="3700" y="234"/>
                  </a:cubicBezTo>
                  <a:cubicBezTo>
                    <a:pt x="3678" y="202"/>
                    <a:pt x="3644" y="187"/>
                    <a:pt x="3612" y="187"/>
                  </a:cubicBezTo>
                  <a:cubicBezTo>
                    <a:pt x="3585" y="187"/>
                    <a:pt x="3559" y="197"/>
                    <a:pt x="3541" y="215"/>
                  </a:cubicBezTo>
                  <a:lnTo>
                    <a:pt x="3342" y="215"/>
                  </a:lnTo>
                  <a:cubicBezTo>
                    <a:pt x="2825" y="75"/>
                    <a:pt x="2313" y="1"/>
                    <a:pt x="18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6269;p9">
              <a:extLst>
                <a:ext uri="{FF2B5EF4-FFF2-40B4-BE49-F238E27FC236}">
                  <a16:creationId xmlns:a16="http://schemas.microsoft.com/office/drawing/2014/main" id="{6531179B-4E60-4812-A205-4B97304777F1}"/>
                </a:ext>
              </a:extLst>
            </p:cNvPr>
            <p:cNvSpPr/>
            <p:nvPr/>
          </p:nvSpPr>
          <p:spPr>
            <a:xfrm>
              <a:off x="5951675" y="2824100"/>
              <a:ext cx="100275" cy="14025"/>
            </a:xfrm>
            <a:custGeom>
              <a:avLst/>
              <a:gdLst/>
              <a:ahLst/>
              <a:cxnLst/>
              <a:rect l="l" t="t" r="r" b="b"/>
              <a:pathLst>
                <a:path w="4011" h="561" extrusionOk="0">
                  <a:moveTo>
                    <a:pt x="3473" y="0"/>
                  </a:moveTo>
                  <a:cubicBezTo>
                    <a:pt x="2303" y="0"/>
                    <a:pt x="1136" y="91"/>
                    <a:pt x="1" y="361"/>
                  </a:cubicBezTo>
                  <a:cubicBezTo>
                    <a:pt x="99" y="384"/>
                    <a:pt x="198" y="392"/>
                    <a:pt x="298" y="392"/>
                  </a:cubicBezTo>
                  <a:cubicBezTo>
                    <a:pt x="498" y="392"/>
                    <a:pt x="698" y="361"/>
                    <a:pt x="895" y="361"/>
                  </a:cubicBezTo>
                  <a:cubicBezTo>
                    <a:pt x="1114" y="361"/>
                    <a:pt x="1329" y="399"/>
                    <a:pt x="1533" y="560"/>
                  </a:cubicBezTo>
                  <a:cubicBezTo>
                    <a:pt x="1722" y="491"/>
                    <a:pt x="1940" y="393"/>
                    <a:pt x="2150" y="393"/>
                  </a:cubicBezTo>
                  <a:cubicBezTo>
                    <a:pt x="2183" y="393"/>
                    <a:pt x="2216" y="396"/>
                    <a:pt x="2249" y="401"/>
                  </a:cubicBezTo>
                  <a:cubicBezTo>
                    <a:pt x="2363" y="430"/>
                    <a:pt x="2477" y="440"/>
                    <a:pt x="2591" y="440"/>
                  </a:cubicBezTo>
                  <a:cubicBezTo>
                    <a:pt x="2889" y="440"/>
                    <a:pt x="3185" y="370"/>
                    <a:pt x="3473" y="370"/>
                  </a:cubicBezTo>
                  <a:cubicBezTo>
                    <a:pt x="3536" y="370"/>
                    <a:pt x="3599" y="373"/>
                    <a:pt x="3661" y="381"/>
                  </a:cubicBezTo>
                  <a:cubicBezTo>
                    <a:pt x="3676" y="382"/>
                    <a:pt x="3691" y="382"/>
                    <a:pt x="3705" y="382"/>
                  </a:cubicBezTo>
                  <a:cubicBezTo>
                    <a:pt x="4011" y="382"/>
                    <a:pt x="3916" y="175"/>
                    <a:pt x="3840" y="3"/>
                  </a:cubicBezTo>
                  <a:cubicBezTo>
                    <a:pt x="3718" y="1"/>
                    <a:pt x="3595" y="0"/>
                    <a:pt x="3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6270;p9">
              <a:extLst>
                <a:ext uri="{FF2B5EF4-FFF2-40B4-BE49-F238E27FC236}">
                  <a16:creationId xmlns:a16="http://schemas.microsoft.com/office/drawing/2014/main" id="{A9421077-CE4D-4A56-921A-FCDE980E0FE1}"/>
                </a:ext>
              </a:extLst>
            </p:cNvPr>
            <p:cNvSpPr/>
            <p:nvPr/>
          </p:nvSpPr>
          <p:spPr>
            <a:xfrm>
              <a:off x="5465800" y="2867975"/>
              <a:ext cx="73625" cy="26350"/>
            </a:xfrm>
            <a:custGeom>
              <a:avLst/>
              <a:gdLst/>
              <a:ahLst/>
              <a:cxnLst/>
              <a:rect l="l" t="t" r="r" b="b"/>
              <a:pathLst>
                <a:path w="2945" h="1054" extrusionOk="0">
                  <a:moveTo>
                    <a:pt x="1124" y="1"/>
                  </a:moveTo>
                  <a:cubicBezTo>
                    <a:pt x="735" y="1"/>
                    <a:pt x="372" y="178"/>
                    <a:pt x="1" y="337"/>
                  </a:cubicBezTo>
                  <a:lnTo>
                    <a:pt x="1" y="735"/>
                  </a:lnTo>
                  <a:cubicBezTo>
                    <a:pt x="247" y="966"/>
                    <a:pt x="524" y="998"/>
                    <a:pt x="810" y="998"/>
                  </a:cubicBezTo>
                  <a:cubicBezTo>
                    <a:pt x="918" y="998"/>
                    <a:pt x="1026" y="993"/>
                    <a:pt x="1135" y="993"/>
                  </a:cubicBezTo>
                  <a:cubicBezTo>
                    <a:pt x="1652" y="854"/>
                    <a:pt x="2269" y="1053"/>
                    <a:pt x="2686" y="556"/>
                  </a:cubicBezTo>
                  <a:cubicBezTo>
                    <a:pt x="2786" y="496"/>
                    <a:pt x="2865" y="436"/>
                    <a:pt x="2945" y="357"/>
                  </a:cubicBezTo>
                  <a:lnTo>
                    <a:pt x="2945" y="357"/>
                  </a:lnTo>
                  <a:cubicBezTo>
                    <a:pt x="2859" y="370"/>
                    <a:pt x="2775" y="372"/>
                    <a:pt x="2693" y="372"/>
                  </a:cubicBezTo>
                  <a:cubicBezTo>
                    <a:pt x="2652" y="372"/>
                    <a:pt x="2612" y="372"/>
                    <a:pt x="2572" y="372"/>
                  </a:cubicBezTo>
                  <a:cubicBezTo>
                    <a:pt x="2453" y="372"/>
                    <a:pt x="2338" y="377"/>
                    <a:pt x="2229" y="416"/>
                  </a:cubicBezTo>
                  <a:cubicBezTo>
                    <a:pt x="2181" y="424"/>
                    <a:pt x="2137" y="428"/>
                    <a:pt x="2096" y="428"/>
                  </a:cubicBezTo>
                  <a:cubicBezTo>
                    <a:pt x="1920" y="428"/>
                    <a:pt x="1812" y="352"/>
                    <a:pt x="1731" y="158"/>
                  </a:cubicBezTo>
                  <a:cubicBezTo>
                    <a:pt x="1519" y="45"/>
                    <a:pt x="1318" y="1"/>
                    <a:pt x="1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6271;p9">
              <a:extLst>
                <a:ext uri="{FF2B5EF4-FFF2-40B4-BE49-F238E27FC236}">
                  <a16:creationId xmlns:a16="http://schemas.microsoft.com/office/drawing/2014/main" id="{2D57EB8F-1D6C-4770-8410-2AAE5E9A9B82}"/>
                </a:ext>
              </a:extLst>
            </p:cNvPr>
            <p:cNvSpPr/>
            <p:nvPr/>
          </p:nvSpPr>
          <p:spPr>
            <a:xfrm>
              <a:off x="5909900" y="2762500"/>
              <a:ext cx="123875" cy="12350"/>
            </a:xfrm>
            <a:custGeom>
              <a:avLst/>
              <a:gdLst/>
              <a:ahLst/>
              <a:cxnLst/>
              <a:rect l="l" t="t" r="r" b="b"/>
              <a:pathLst>
                <a:path w="4955" h="494" extrusionOk="0">
                  <a:moveTo>
                    <a:pt x="3681" y="0"/>
                  </a:moveTo>
                  <a:cubicBezTo>
                    <a:pt x="3482" y="140"/>
                    <a:pt x="3263" y="0"/>
                    <a:pt x="3084" y="160"/>
                  </a:cubicBezTo>
                  <a:lnTo>
                    <a:pt x="2706" y="160"/>
                  </a:lnTo>
                  <a:cubicBezTo>
                    <a:pt x="2647" y="120"/>
                    <a:pt x="2582" y="100"/>
                    <a:pt x="2517" y="100"/>
                  </a:cubicBezTo>
                  <a:cubicBezTo>
                    <a:pt x="2453" y="100"/>
                    <a:pt x="2388" y="120"/>
                    <a:pt x="2328" y="160"/>
                  </a:cubicBezTo>
                  <a:lnTo>
                    <a:pt x="2129" y="160"/>
                  </a:lnTo>
                  <a:cubicBezTo>
                    <a:pt x="2100" y="130"/>
                    <a:pt x="2070" y="115"/>
                    <a:pt x="2037" y="115"/>
                  </a:cubicBezTo>
                  <a:cubicBezTo>
                    <a:pt x="2005" y="115"/>
                    <a:pt x="1970" y="130"/>
                    <a:pt x="1931" y="160"/>
                  </a:cubicBezTo>
                  <a:lnTo>
                    <a:pt x="1732" y="160"/>
                  </a:lnTo>
                  <a:cubicBezTo>
                    <a:pt x="1536" y="85"/>
                    <a:pt x="1346" y="67"/>
                    <a:pt x="1155" y="67"/>
                  </a:cubicBezTo>
                  <a:cubicBezTo>
                    <a:pt x="978" y="67"/>
                    <a:pt x="801" y="83"/>
                    <a:pt x="621" y="83"/>
                  </a:cubicBezTo>
                  <a:cubicBezTo>
                    <a:pt x="581" y="83"/>
                    <a:pt x="540" y="82"/>
                    <a:pt x="498" y="80"/>
                  </a:cubicBezTo>
                  <a:cubicBezTo>
                    <a:pt x="379" y="80"/>
                    <a:pt x="279" y="100"/>
                    <a:pt x="200" y="180"/>
                  </a:cubicBezTo>
                  <a:lnTo>
                    <a:pt x="1" y="378"/>
                  </a:lnTo>
                  <a:cubicBezTo>
                    <a:pt x="120" y="378"/>
                    <a:pt x="220" y="398"/>
                    <a:pt x="339" y="398"/>
                  </a:cubicBezTo>
                  <a:cubicBezTo>
                    <a:pt x="433" y="445"/>
                    <a:pt x="536" y="466"/>
                    <a:pt x="641" y="466"/>
                  </a:cubicBezTo>
                  <a:cubicBezTo>
                    <a:pt x="759" y="466"/>
                    <a:pt x="880" y="440"/>
                    <a:pt x="996" y="398"/>
                  </a:cubicBezTo>
                  <a:lnTo>
                    <a:pt x="1473" y="398"/>
                  </a:lnTo>
                  <a:cubicBezTo>
                    <a:pt x="2090" y="452"/>
                    <a:pt x="2707" y="493"/>
                    <a:pt x="3327" y="493"/>
                  </a:cubicBezTo>
                  <a:cubicBezTo>
                    <a:pt x="3867" y="493"/>
                    <a:pt x="4408" y="462"/>
                    <a:pt x="4954" y="378"/>
                  </a:cubicBezTo>
                  <a:lnTo>
                    <a:pt x="4954" y="180"/>
                  </a:lnTo>
                  <a:cubicBezTo>
                    <a:pt x="4896" y="174"/>
                    <a:pt x="4837" y="172"/>
                    <a:pt x="4779" y="172"/>
                  </a:cubicBezTo>
                  <a:cubicBezTo>
                    <a:pt x="4657" y="172"/>
                    <a:pt x="4537" y="180"/>
                    <a:pt x="4419" y="180"/>
                  </a:cubicBezTo>
                  <a:cubicBezTo>
                    <a:pt x="4208" y="180"/>
                    <a:pt x="4005" y="153"/>
                    <a:pt x="3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6272;p9">
              <a:extLst>
                <a:ext uri="{FF2B5EF4-FFF2-40B4-BE49-F238E27FC236}">
                  <a16:creationId xmlns:a16="http://schemas.microsoft.com/office/drawing/2014/main" id="{BC2E45BA-CA67-4192-ABBD-976440761172}"/>
                </a:ext>
              </a:extLst>
            </p:cNvPr>
            <p:cNvSpPr/>
            <p:nvPr/>
          </p:nvSpPr>
          <p:spPr>
            <a:xfrm>
              <a:off x="6343575" y="2794325"/>
              <a:ext cx="52250" cy="24200"/>
            </a:xfrm>
            <a:custGeom>
              <a:avLst/>
              <a:gdLst/>
              <a:ahLst/>
              <a:cxnLst/>
              <a:rect l="l" t="t" r="r" b="b"/>
              <a:pathLst>
                <a:path w="2090" h="968" extrusionOk="0">
                  <a:moveTo>
                    <a:pt x="1333" y="1"/>
                  </a:moveTo>
                  <a:cubicBezTo>
                    <a:pt x="876" y="1"/>
                    <a:pt x="458" y="21"/>
                    <a:pt x="0" y="21"/>
                  </a:cubicBezTo>
                  <a:cubicBezTo>
                    <a:pt x="80" y="299"/>
                    <a:pt x="458" y="200"/>
                    <a:pt x="577" y="398"/>
                  </a:cubicBezTo>
                  <a:cubicBezTo>
                    <a:pt x="597" y="418"/>
                    <a:pt x="597" y="478"/>
                    <a:pt x="617" y="498"/>
                  </a:cubicBezTo>
                  <a:cubicBezTo>
                    <a:pt x="697" y="597"/>
                    <a:pt x="776" y="697"/>
                    <a:pt x="756" y="816"/>
                  </a:cubicBezTo>
                  <a:cubicBezTo>
                    <a:pt x="853" y="928"/>
                    <a:pt x="950" y="967"/>
                    <a:pt x="1046" y="967"/>
                  </a:cubicBezTo>
                  <a:cubicBezTo>
                    <a:pt x="1206" y="967"/>
                    <a:pt x="1363" y="859"/>
                    <a:pt x="1512" y="796"/>
                  </a:cubicBezTo>
                  <a:cubicBezTo>
                    <a:pt x="1572" y="796"/>
                    <a:pt x="1592" y="776"/>
                    <a:pt x="1651" y="776"/>
                  </a:cubicBezTo>
                  <a:cubicBezTo>
                    <a:pt x="1751" y="717"/>
                    <a:pt x="1850" y="617"/>
                    <a:pt x="1890" y="518"/>
                  </a:cubicBezTo>
                  <a:cubicBezTo>
                    <a:pt x="1890" y="478"/>
                    <a:pt x="1910" y="458"/>
                    <a:pt x="1910" y="398"/>
                  </a:cubicBezTo>
                  <a:cubicBezTo>
                    <a:pt x="1970" y="279"/>
                    <a:pt x="2049" y="160"/>
                    <a:pt x="2089" y="21"/>
                  </a:cubicBezTo>
                  <a:cubicBezTo>
                    <a:pt x="1850" y="21"/>
                    <a:pt x="1572" y="1"/>
                    <a:pt x="1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6273;p9">
              <a:extLst>
                <a:ext uri="{FF2B5EF4-FFF2-40B4-BE49-F238E27FC236}">
                  <a16:creationId xmlns:a16="http://schemas.microsoft.com/office/drawing/2014/main" id="{6E6FE7E6-54E6-4D4F-B7C2-19F0AD1EE403}"/>
                </a:ext>
              </a:extLst>
            </p:cNvPr>
            <p:cNvSpPr/>
            <p:nvPr/>
          </p:nvSpPr>
          <p:spPr>
            <a:xfrm>
              <a:off x="6198850" y="2814400"/>
              <a:ext cx="56725" cy="14450"/>
            </a:xfrm>
            <a:custGeom>
              <a:avLst/>
              <a:gdLst/>
              <a:ahLst/>
              <a:cxnLst/>
              <a:rect l="l" t="t" r="r" b="b"/>
              <a:pathLst>
                <a:path w="2269" h="578" extrusionOk="0">
                  <a:moveTo>
                    <a:pt x="724" y="1"/>
                  </a:moveTo>
                  <a:cubicBezTo>
                    <a:pt x="436" y="1"/>
                    <a:pt x="251" y="149"/>
                    <a:pt x="80" y="371"/>
                  </a:cubicBezTo>
                  <a:cubicBezTo>
                    <a:pt x="1" y="451"/>
                    <a:pt x="1" y="491"/>
                    <a:pt x="60" y="570"/>
                  </a:cubicBezTo>
                  <a:cubicBezTo>
                    <a:pt x="167" y="561"/>
                    <a:pt x="273" y="558"/>
                    <a:pt x="379" y="558"/>
                  </a:cubicBezTo>
                  <a:cubicBezTo>
                    <a:pt x="644" y="558"/>
                    <a:pt x="907" y="578"/>
                    <a:pt x="1168" y="578"/>
                  </a:cubicBezTo>
                  <a:cubicBezTo>
                    <a:pt x="1508" y="578"/>
                    <a:pt x="1843" y="545"/>
                    <a:pt x="2169" y="391"/>
                  </a:cubicBezTo>
                  <a:cubicBezTo>
                    <a:pt x="2189" y="391"/>
                    <a:pt x="2209" y="371"/>
                    <a:pt x="2248" y="312"/>
                  </a:cubicBezTo>
                  <a:cubicBezTo>
                    <a:pt x="2268" y="292"/>
                    <a:pt x="2248" y="252"/>
                    <a:pt x="2169" y="192"/>
                  </a:cubicBezTo>
                  <a:cubicBezTo>
                    <a:pt x="1711" y="152"/>
                    <a:pt x="1294" y="93"/>
                    <a:pt x="876" y="13"/>
                  </a:cubicBezTo>
                  <a:cubicBezTo>
                    <a:pt x="822" y="5"/>
                    <a:pt x="772" y="1"/>
                    <a:pt x="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6274;p9">
              <a:extLst>
                <a:ext uri="{FF2B5EF4-FFF2-40B4-BE49-F238E27FC236}">
                  <a16:creationId xmlns:a16="http://schemas.microsoft.com/office/drawing/2014/main" id="{764B7175-8C49-4E17-B2B0-0C26FA14E783}"/>
                </a:ext>
              </a:extLst>
            </p:cNvPr>
            <p:cNvSpPr/>
            <p:nvPr/>
          </p:nvSpPr>
          <p:spPr>
            <a:xfrm>
              <a:off x="5975550" y="2853000"/>
              <a:ext cx="13450" cy="71150"/>
            </a:xfrm>
            <a:custGeom>
              <a:avLst/>
              <a:gdLst/>
              <a:ahLst/>
              <a:cxnLst/>
              <a:rect l="l" t="t" r="r" b="b"/>
              <a:pathLst>
                <a:path w="538" h="2846" extrusionOk="0">
                  <a:moveTo>
                    <a:pt x="438" y="1"/>
                  </a:moveTo>
                  <a:cubicBezTo>
                    <a:pt x="279" y="21"/>
                    <a:pt x="160" y="21"/>
                    <a:pt x="41" y="21"/>
                  </a:cubicBezTo>
                  <a:cubicBezTo>
                    <a:pt x="80" y="856"/>
                    <a:pt x="379" y="1712"/>
                    <a:pt x="60" y="2547"/>
                  </a:cubicBezTo>
                  <a:cubicBezTo>
                    <a:pt x="1" y="2686"/>
                    <a:pt x="140" y="2786"/>
                    <a:pt x="239" y="2846"/>
                  </a:cubicBezTo>
                  <a:cubicBezTo>
                    <a:pt x="200" y="2627"/>
                    <a:pt x="339" y="2448"/>
                    <a:pt x="438" y="2289"/>
                  </a:cubicBezTo>
                  <a:cubicBezTo>
                    <a:pt x="379" y="1513"/>
                    <a:pt x="538" y="757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6275;p9">
              <a:extLst>
                <a:ext uri="{FF2B5EF4-FFF2-40B4-BE49-F238E27FC236}">
                  <a16:creationId xmlns:a16="http://schemas.microsoft.com/office/drawing/2014/main" id="{36B86ECE-8629-46D0-A309-268BD2DA247E}"/>
                </a:ext>
              </a:extLst>
            </p:cNvPr>
            <p:cNvSpPr/>
            <p:nvPr/>
          </p:nvSpPr>
          <p:spPr>
            <a:xfrm>
              <a:off x="5489175" y="2929100"/>
              <a:ext cx="68150" cy="39500"/>
            </a:xfrm>
            <a:custGeom>
              <a:avLst/>
              <a:gdLst/>
              <a:ahLst/>
              <a:cxnLst/>
              <a:rect l="l" t="t" r="r" b="b"/>
              <a:pathLst>
                <a:path w="2726" h="1580" extrusionOk="0">
                  <a:moveTo>
                    <a:pt x="1950" y="1"/>
                  </a:moveTo>
                  <a:cubicBezTo>
                    <a:pt x="1115" y="279"/>
                    <a:pt x="339" y="637"/>
                    <a:pt x="1" y="1532"/>
                  </a:cubicBezTo>
                  <a:cubicBezTo>
                    <a:pt x="34" y="1565"/>
                    <a:pt x="72" y="1580"/>
                    <a:pt x="114" y="1580"/>
                  </a:cubicBezTo>
                  <a:cubicBezTo>
                    <a:pt x="148" y="1580"/>
                    <a:pt x="184" y="1570"/>
                    <a:pt x="220" y="1552"/>
                  </a:cubicBezTo>
                  <a:cubicBezTo>
                    <a:pt x="379" y="1333"/>
                    <a:pt x="538" y="1095"/>
                    <a:pt x="816" y="995"/>
                  </a:cubicBezTo>
                  <a:cubicBezTo>
                    <a:pt x="1274" y="520"/>
                    <a:pt x="1857" y="371"/>
                    <a:pt x="2482" y="371"/>
                  </a:cubicBezTo>
                  <a:cubicBezTo>
                    <a:pt x="2563" y="371"/>
                    <a:pt x="2644" y="374"/>
                    <a:pt x="2726" y="379"/>
                  </a:cubicBezTo>
                  <a:cubicBezTo>
                    <a:pt x="2717" y="120"/>
                    <a:pt x="2604" y="67"/>
                    <a:pt x="2465" y="67"/>
                  </a:cubicBezTo>
                  <a:cubicBezTo>
                    <a:pt x="2366" y="67"/>
                    <a:pt x="2254" y="93"/>
                    <a:pt x="2156" y="93"/>
                  </a:cubicBezTo>
                  <a:cubicBezTo>
                    <a:pt x="2072" y="93"/>
                    <a:pt x="1997" y="74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6276;p9">
              <a:extLst>
                <a:ext uri="{FF2B5EF4-FFF2-40B4-BE49-F238E27FC236}">
                  <a16:creationId xmlns:a16="http://schemas.microsoft.com/office/drawing/2014/main" id="{5F879861-3D08-447A-B2BF-DFA4EFFB4D15}"/>
                </a:ext>
              </a:extLst>
            </p:cNvPr>
            <p:cNvSpPr/>
            <p:nvPr/>
          </p:nvSpPr>
          <p:spPr>
            <a:xfrm>
              <a:off x="6253050" y="2811000"/>
              <a:ext cx="56950" cy="14675"/>
            </a:xfrm>
            <a:custGeom>
              <a:avLst/>
              <a:gdLst/>
              <a:ahLst/>
              <a:cxnLst/>
              <a:rect l="l" t="t" r="r" b="b"/>
              <a:pathLst>
                <a:path w="2278" h="587" extrusionOk="0">
                  <a:moveTo>
                    <a:pt x="1018" y="1"/>
                  </a:moveTo>
                  <a:cubicBezTo>
                    <a:pt x="671" y="1"/>
                    <a:pt x="341" y="192"/>
                    <a:pt x="1" y="328"/>
                  </a:cubicBezTo>
                  <a:lnTo>
                    <a:pt x="1" y="527"/>
                  </a:lnTo>
                  <a:cubicBezTo>
                    <a:pt x="737" y="547"/>
                    <a:pt x="1493" y="547"/>
                    <a:pt x="2269" y="587"/>
                  </a:cubicBezTo>
                  <a:cubicBezTo>
                    <a:pt x="2278" y="288"/>
                    <a:pt x="2155" y="232"/>
                    <a:pt x="2003" y="232"/>
                  </a:cubicBezTo>
                  <a:cubicBezTo>
                    <a:pt x="1913" y="232"/>
                    <a:pt x="1814" y="252"/>
                    <a:pt x="1726" y="252"/>
                  </a:cubicBezTo>
                  <a:cubicBezTo>
                    <a:pt x="1635" y="252"/>
                    <a:pt x="1557" y="231"/>
                    <a:pt x="1513" y="149"/>
                  </a:cubicBezTo>
                  <a:cubicBezTo>
                    <a:pt x="1343" y="42"/>
                    <a:pt x="1178" y="1"/>
                    <a:pt x="10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6277;p9">
              <a:extLst>
                <a:ext uri="{FF2B5EF4-FFF2-40B4-BE49-F238E27FC236}">
                  <a16:creationId xmlns:a16="http://schemas.microsoft.com/office/drawing/2014/main" id="{965E1D8F-5376-4ED3-8F61-DA99A5CA6AE3}"/>
                </a:ext>
              </a:extLst>
            </p:cNvPr>
            <p:cNvSpPr/>
            <p:nvPr/>
          </p:nvSpPr>
          <p:spPr>
            <a:xfrm>
              <a:off x="5441925" y="2932950"/>
              <a:ext cx="20925" cy="53375"/>
            </a:xfrm>
            <a:custGeom>
              <a:avLst/>
              <a:gdLst/>
              <a:ahLst/>
              <a:cxnLst/>
              <a:rect l="l" t="t" r="r" b="b"/>
              <a:pathLst>
                <a:path w="837" h="2135" extrusionOk="0">
                  <a:moveTo>
                    <a:pt x="682" y="1"/>
                  </a:moveTo>
                  <a:cubicBezTo>
                    <a:pt x="647" y="1"/>
                    <a:pt x="618" y="16"/>
                    <a:pt x="598" y="45"/>
                  </a:cubicBezTo>
                  <a:cubicBezTo>
                    <a:pt x="240" y="602"/>
                    <a:pt x="220" y="1239"/>
                    <a:pt x="41" y="1836"/>
                  </a:cubicBezTo>
                  <a:cubicBezTo>
                    <a:pt x="1" y="1975"/>
                    <a:pt x="120" y="2055"/>
                    <a:pt x="220" y="2134"/>
                  </a:cubicBezTo>
                  <a:cubicBezTo>
                    <a:pt x="498" y="1478"/>
                    <a:pt x="836" y="821"/>
                    <a:pt x="797" y="45"/>
                  </a:cubicBezTo>
                  <a:cubicBezTo>
                    <a:pt x="757" y="16"/>
                    <a:pt x="717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6278;p9">
              <a:extLst>
                <a:ext uri="{FF2B5EF4-FFF2-40B4-BE49-F238E27FC236}">
                  <a16:creationId xmlns:a16="http://schemas.microsoft.com/office/drawing/2014/main" id="{7641E766-4DB1-4A16-837B-08DBFB15D37C}"/>
                </a:ext>
              </a:extLst>
            </p:cNvPr>
            <p:cNvSpPr/>
            <p:nvPr/>
          </p:nvSpPr>
          <p:spPr>
            <a:xfrm>
              <a:off x="5630925" y="2879375"/>
              <a:ext cx="18925" cy="69150"/>
            </a:xfrm>
            <a:custGeom>
              <a:avLst/>
              <a:gdLst/>
              <a:ahLst/>
              <a:cxnLst/>
              <a:rect l="l" t="t" r="r" b="b"/>
              <a:pathLst>
                <a:path w="757" h="2766" extrusionOk="0">
                  <a:moveTo>
                    <a:pt x="577" y="0"/>
                  </a:moveTo>
                  <a:lnTo>
                    <a:pt x="517" y="60"/>
                  </a:lnTo>
                  <a:cubicBezTo>
                    <a:pt x="438" y="80"/>
                    <a:pt x="358" y="80"/>
                    <a:pt x="299" y="80"/>
                  </a:cubicBezTo>
                  <a:cubicBezTo>
                    <a:pt x="398" y="975"/>
                    <a:pt x="0" y="1850"/>
                    <a:pt x="239" y="2765"/>
                  </a:cubicBezTo>
                  <a:cubicBezTo>
                    <a:pt x="318" y="2248"/>
                    <a:pt x="418" y="1751"/>
                    <a:pt x="517" y="1214"/>
                  </a:cubicBezTo>
                  <a:cubicBezTo>
                    <a:pt x="537" y="836"/>
                    <a:pt x="756" y="458"/>
                    <a:pt x="657" y="60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6279;p9">
              <a:extLst>
                <a:ext uri="{FF2B5EF4-FFF2-40B4-BE49-F238E27FC236}">
                  <a16:creationId xmlns:a16="http://schemas.microsoft.com/office/drawing/2014/main" id="{92E22D1F-D383-4AA5-AAE3-ADEB4A726509}"/>
                </a:ext>
              </a:extLst>
            </p:cNvPr>
            <p:cNvSpPr/>
            <p:nvPr/>
          </p:nvSpPr>
          <p:spPr>
            <a:xfrm>
              <a:off x="6331150" y="2807325"/>
              <a:ext cx="24375" cy="51800"/>
            </a:xfrm>
            <a:custGeom>
              <a:avLst/>
              <a:gdLst/>
              <a:ahLst/>
              <a:cxnLst/>
              <a:rect l="l" t="t" r="r" b="b"/>
              <a:pathLst>
                <a:path w="975" h="2072" extrusionOk="0">
                  <a:moveTo>
                    <a:pt x="513" y="0"/>
                  </a:moveTo>
                  <a:cubicBezTo>
                    <a:pt x="355" y="0"/>
                    <a:pt x="196" y="93"/>
                    <a:pt x="60" y="217"/>
                  </a:cubicBezTo>
                  <a:cubicBezTo>
                    <a:pt x="0" y="336"/>
                    <a:pt x="0" y="416"/>
                    <a:pt x="80" y="495"/>
                  </a:cubicBezTo>
                  <a:cubicBezTo>
                    <a:pt x="378" y="953"/>
                    <a:pt x="179" y="1549"/>
                    <a:pt x="458" y="2027"/>
                  </a:cubicBezTo>
                  <a:cubicBezTo>
                    <a:pt x="497" y="2057"/>
                    <a:pt x="527" y="2072"/>
                    <a:pt x="557" y="2072"/>
                  </a:cubicBezTo>
                  <a:cubicBezTo>
                    <a:pt x="587" y="2072"/>
                    <a:pt x="617" y="2057"/>
                    <a:pt x="656" y="2027"/>
                  </a:cubicBezTo>
                  <a:cubicBezTo>
                    <a:pt x="676" y="1888"/>
                    <a:pt x="676" y="1768"/>
                    <a:pt x="676" y="1649"/>
                  </a:cubicBezTo>
                  <a:cubicBezTo>
                    <a:pt x="676" y="1251"/>
                    <a:pt x="656" y="873"/>
                    <a:pt x="656" y="475"/>
                  </a:cubicBezTo>
                  <a:cubicBezTo>
                    <a:pt x="796" y="396"/>
                    <a:pt x="975" y="256"/>
                    <a:pt x="796" y="117"/>
                  </a:cubicBezTo>
                  <a:cubicBezTo>
                    <a:pt x="705" y="34"/>
                    <a:pt x="609" y="0"/>
                    <a:pt x="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6280;p9">
              <a:extLst>
                <a:ext uri="{FF2B5EF4-FFF2-40B4-BE49-F238E27FC236}">
                  <a16:creationId xmlns:a16="http://schemas.microsoft.com/office/drawing/2014/main" id="{85ECF9F1-1AE3-4AB8-80B5-DE55FFC493D5}"/>
                </a:ext>
              </a:extLst>
            </p:cNvPr>
            <p:cNvSpPr/>
            <p:nvPr/>
          </p:nvSpPr>
          <p:spPr>
            <a:xfrm>
              <a:off x="6290850" y="2807625"/>
              <a:ext cx="42800" cy="39450"/>
            </a:xfrm>
            <a:custGeom>
              <a:avLst/>
              <a:gdLst/>
              <a:ahLst/>
              <a:cxnLst/>
              <a:rect l="l" t="t" r="r" b="b"/>
              <a:pathLst>
                <a:path w="1712" h="1578" extrusionOk="0">
                  <a:moveTo>
                    <a:pt x="1559" y="1"/>
                  </a:moveTo>
                  <a:cubicBezTo>
                    <a:pt x="1501" y="1"/>
                    <a:pt x="1430" y="27"/>
                    <a:pt x="1353" y="65"/>
                  </a:cubicBezTo>
                  <a:cubicBezTo>
                    <a:pt x="916" y="284"/>
                    <a:pt x="458" y="165"/>
                    <a:pt x="1" y="264"/>
                  </a:cubicBezTo>
                  <a:cubicBezTo>
                    <a:pt x="160" y="583"/>
                    <a:pt x="617" y="324"/>
                    <a:pt x="757" y="682"/>
                  </a:cubicBezTo>
                  <a:lnTo>
                    <a:pt x="975" y="1577"/>
                  </a:lnTo>
                  <a:cubicBezTo>
                    <a:pt x="1453" y="1537"/>
                    <a:pt x="1174" y="1239"/>
                    <a:pt x="1174" y="1020"/>
                  </a:cubicBezTo>
                  <a:cubicBezTo>
                    <a:pt x="1075" y="543"/>
                    <a:pt x="1353" y="463"/>
                    <a:pt x="1711" y="463"/>
                  </a:cubicBezTo>
                  <a:lnTo>
                    <a:pt x="1711" y="264"/>
                  </a:lnTo>
                  <a:cubicBezTo>
                    <a:pt x="1711" y="68"/>
                    <a:pt x="1651" y="1"/>
                    <a:pt x="1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6281;p9">
              <a:extLst>
                <a:ext uri="{FF2B5EF4-FFF2-40B4-BE49-F238E27FC236}">
                  <a16:creationId xmlns:a16="http://schemas.microsoft.com/office/drawing/2014/main" id="{165C078B-D899-4C63-BCCB-505212A70559}"/>
                </a:ext>
              </a:extLst>
            </p:cNvPr>
            <p:cNvSpPr/>
            <p:nvPr/>
          </p:nvSpPr>
          <p:spPr>
            <a:xfrm>
              <a:off x="5443425" y="2894300"/>
              <a:ext cx="24400" cy="39800"/>
            </a:xfrm>
            <a:custGeom>
              <a:avLst/>
              <a:gdLst/>
              <a:ahLst/>
              <a:cxnLst/>
              <a:rect l="l" t="t" r="r" b="b"/>
              <a:pathLst>
                <a:path w="976" h="1592" extrusionOk="0">
                  <a:moveTo>
                    <a:pt x="538" y="0"/>
                  </a:moveTo>
                  <a:cubicBezTo>
                    <a:pt x="468" y="40"/>
                    <a:pt x="398" y="45"/>
                    <a:pt x="331" y="45"/>
                  </a:cubicBezTo>
                  <a:cubicBezTo>
                    <a:pt x="309" y="45"/>
                    <a:pt x="287" y="44"/>
                    <a:pt x="265" y="44"/>
                  </a:cubicBezTo>
                  <a:cubicBezTo>
                    <a:pt x="222" y="44"/>
                    <a:pt x="180" y="46"/>
                    <a:pt x="140" y="60"/>
                  </a:cubicBezTo>
                  <a:cubicBezTo>
                    <a:pt x="40" y="179"/>
                    <a:pt x="1" y="338"/>
                    <a:pt x="140" y="458"/>
                  </a:cubicBezTo>
                  <a:cubicBezTo>
                    <a:pt x="398" y="776"/>
                    <a:pt x="339" y="1233"/>
                    <a:pt x="498" y="1591"/>
                  </a:cubicBezTo>
                  <a:lnTo>
                    <a:pt x="737" y="1591"/>
                  </a:lnTo>
                  <a:cubicBezTo>
                    <a:pt x="975" y="1074"/>
                    <a:pt x="756" y="577"/>
                    <a:pt x="697" y="80"/>
                  </a:cubicBezTo>
                  <a:cubicBezTo>
                    <a:pt x="657" y="40"/>
                    <a:pt x="59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6282;p9">
              <a:extLst>
                <a:ext uri="{FF2B5EF4-FFF2-40B4-BE49-F238E27FC236}">
                  <a16:creationId xmlns:a16="http://schemas.microsoft.com/office/drawing/2014/main" id="{574C5B6B-874B-4908-B37C-0A146186EE0F}"/>
                </a:ext>
              </a:extLst>
            </p:cNvPr>
            <p:cNvSpPr/>
            <p:nvPr/>
          </p:nvSpPr>
          <p:spPr>
            <a:xfrm>
              <a:off x="6313225" y="2833625"/>
              <a:ext cx="14950" cy="58200"/>
            </a:xfrm>
            <a:custGeom>
              <a:avLst/>
              <a:gdLst/>
              <a:ahLst/>
              <a:cxnLst/>
              <a:rect l="l" t="t" r="r" b="b"/>
              <a:pathLst>
                <a:path w="598" h="2328" extrusionOk="0">
                  <a:moveTo>
                    <a:pt x="279" y="0"/>
                  </a:moveTo>
                  <a:lnTo>
                    <a:pt x="279" y="0"/>
                  </a:lnTo>
                  <a:cubicBezTo>
                    <a:pt x="220" y="199"/>
                    <a:pt x="299" y="418"/>
                    <a:pt x="80" y="577"/>
                  </a:cubicBezTo>
                  <a:cubicBezTo>
                    <a:pt x="1" y="1134"/>
                    <a:pt x="120" y="1731"/>
                    <a:pt x="1" y="2328"/>
                  </a:cubicBezTo>
                  <a:cubicBezTo>
                    <a:pt x="478" y="1592"/>
                    <a:pt x="598" y="816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6283;p9">
              <a:extLst>
                <a:ext uri="{FF2B5EF4-FFF2-40B4-BE49-F238E27FC236}">
                  <a16:creationId xmlns:a16="http://schemas.microsoft.com/office/drawing/2014/main" id="{BAA4A31E-91E7-45EA-9824-BF20DA6722AC}"/>
                </a:ext>
              </a:extLst>
            </p:cNvPr>
            <p:cNvSpPr/>
            <p:nvPr/>
          </p:nvSpPr>
          <p:spPr>
            <a:xfrm>
              <a:off x="5465300" y="2861750"/>
              <a:ext cx="49425" cy="15125"/>
            </a:xfrm>
            <a:custGeom>
              <a:avLst/>
              <a:gdLst/>
              <a:ahLst/>
              <a:cxnLst/>
              <a:rect l="l" t="t" r="r" b="b"/>
              <a:pathLst>
                <a:path w="1977" h="605" extrusionOk="0">
                  <a:moveTo>
                    <a:pt x="1666" y="1"/>
                  </a:moveTo>
                  <a:cubicBezTo>
                    <a:pt x="1632" y="1"/>
                    <a:pt x="1593" y="4"/>
                    <a:pt x="1552" y="9"/>
                  </a:cubicBezTo>
                  <a:lnTo>
                    <a:pt x="1175" y="9"/>
                  </a:lnTo>
                  <a:cubicBezTo>
                    <a:pt x="1080" y="95"/>
                    <a:pt x="963" y="107"/>
                    <a:pt x="844" y="107"/>
                  </a:cubicBezTo>
                  <a:cubicBezTo>
                    <a:pt x="799" y="107"/>
                    <a:pt x="753" y="105"/>
                    <a:pt x="708" y="105"/>
                  </a:cubicBezTo>
                  <a:cubicBezTo>
                    <a:pt x="596" y="105"/>
                    <a:pt x="488" y="115"/>
                    <a:pt x="399" y="188"/>
                  </a:cubicBezTo>
                  <a:cubicBezTo>
                    <a:pt x="180" y="208"/>
                    <a:pt x="1" y="307"/>
                    <a:pt x="21" y="586"/>
                  </a:cubicBezTo>
                  <a:cubicBezTo>
                    <a:pt x="118" y="599"/>
                    <a:pt x="214" y="604"/>
                    <a:pt x="309" y="604"/>
                  </a:cubicBezTo>
                  <a:cubicBezTo>
                    <a:pt x="799" y="604"/>
                    <a:pt x="1268" y="457"/>
                    <a:pt x="1751" y="407"/>
                  </a:cubicBezTo>
                  <a:cubicBezTo>
                    <a:pt x="1791" y="387"/>
                    <a:pt x="1851" y="387"/>
                    <a:pt x="1891" y="387"/>
                  </a:cubicBezTo>
                  <a:cubicBezTo>
                    <a:pt x="1976" y="112"/>
                    <a:pt x="1885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6284;p9">
              <a:extLst>
                <a:ext uri="{FF2B5EF4-FFF2-40B4-BE49-F238E27FC236}">
                  <a16:creationId xmlns:a16="http://schemas.microsoft.com/office/drawing/2014/main" id="{D23FC5CB-C0EC-4CBA-82CD-CA5413681F46}"/>
                </a:ext>
              </a:extLst>
            </p:cNvPr>
            <p:cNvSpPr/>
            <p:nvPr/>
          </p:nvSpPr>
          <p:spPr>
            <a:xfrm>
              <a:off x="5670200" y="2875900"/>
              <a:ext cx="10975" cy="62675"/>
            </a:xfrm>
            <a:custGeom>
              <a:avLst/>
              <a:gdLst/>
              <a:ahLst/>
              <a:cxnLst/>
              <a:rect l="l" t="t" r="r" b="b"/>
              <a:pathLst>
                <a:path w="439" h="2507" extrusionOk="0">
                  <a:moveTo>
                    <a:pt x="100" y="0"/>
                  </a:moveTo>
                  <a:lnTo>
                    <a:pt x="40" y="80"/>
                  </a:lnTo>
                  <a:cubicBezTo>
                    <a:pt x="60" y="298"/>
                    <a:pt x="100" y="497"/>
                    <a:pt x="140" y="716"/>
                  </a:cubicBezTo>
                  <a:cubicBezTo>
                    <a:pt x="180" y="1313"/>
                    <a:pt x="1" y="1969"/>
                    <a:pt x="438" y="2507"/>
                  </a:cubicBezTo>
                  <a:lnTo>
                    <a:pt x="438" y="40"/>
                  </a:lnTo>
                  <a:cubicBezTo>
                    <a:pt x="339" y="40"/>
                    <a:pt x="259" y="20"/>
                    <a:pt x="180" y="20"/>
                  </a:cubicBezTo>
                  <a:cubicBezTo>
                    <a:pt x="160" y="0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6285;p9">
              <a:extLst>
                <a:ext uri="{FF2B5EF4-FFF2-40B4-BE49-F238E27FC236}">
                  <a16:creationId xmlns:a16="http://schemas.microsoft.com/office/drawing/2014/main" id="{D1002F9A-D10B-4D45-A257-644132AAB4B5}"/>
                </a:ext>
              </a:extLst>
            </p:cNvPr>
            <p:cNvSpPr/>
            <p:nvPr/>
          </p:nvSpPr>
          <p:spPr>
            <a:xfrm>
              <a:off x="6156575" y="2819075"/>
              <a:ext cx="44300" cy="14075"/>
            </a:xfrm>
            <a:custGeom>
              <a:avLst/>
              <a:gdLst/>
              <a:ahLst/>
              <a:cxnLst/>
              <a:rect l="l" t="t" r="r" b="b"/>
              <a:pathLst>
                <a:path w="1772" h="563" extrusionOk="0">
                  <a:moveTo>
                    <a:pt x="1206" y="1"/>
                  </a:moveTo>
                  <a:cubicBezTo>
                    <a:pt x="953" y="1"/>
                    <a:pt x="702" y="92"/>
                    <a:pt x="438" y="184"/>
                  </a:cubicBezTo>
                  <a:cubicBezTo>
                    <a:pt x="299" y="204"/>
                    <a:pt x="160" y="244"/>
                    <a:pt x="1" y="284"/>
                  </a:cubicBezTo>
                  <a:cubicBezTo>
                    <a:pt x="80" y="363"/>
                    <a:pt x="160" y="463"/>
                    <a:pt x="220" y="562"/>
                  </a:cubicBezTo>
                  <a:cubicBezTo>
                    <a:pt x="717" y="503"/>
                    <a:pt x="1254" y="423"/>
                    <a:pt x="1751" y="383"/>
                  </a:cubicBezTo>
                  <a:cubicBezTo>
                    <a:pt x="1751" y="304"/>
                    <a:pt x="1771" y="264"/>
                    <a:pt x="1771" y="184"/>
                  </a:cubicBezTo>
                  <a:cubicBezTo>
                    <a:pt x="1578" y="50"/>
                    <a:pt x="1392" y="1"/>
                    <a:pt x="1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6286;p9">
              <a:extLst>
                <a:ext uri="{FF2B5EF4-FFF2-40B4-BE49-F238E27FC236}">
                  <a16:creationId xmlns:a16="http://schemas.microsoft.com/office/drawing/2014/main" id="{B8091455-B3C6-4720-A18C-F8A003D70189}"/>
                </a:ext>
              </a:extLst>
            </p:cNvPr>
            <p:cNvSpPr/>
            <p:nvPr/>
          </p:nvSpPr>
          <p:spPr>
            <a:xfrm>
              <a:off x="5895500" y="2809025"/>
              <a:ext cx="51725" cy="10600"/>
            </a:xfrm>
            <a:custGeom>
              <a:avLst/>
              <a:gdLst/>
              <a:ahLst/>
              <a:cxnLst/>
              <a:rect l="l" t="t" r="r" b="b"/>
              <a:pathLst>
                <a:path w="2069" h="424" extrusionOk="0">
                  <a:moveTo>
                    <a:pt x="1432" y="0"/>
                  </a:moveTo>
                  <a:cubicBezTo>
                    <a:pt x="950" y="0"/>
                    <a:pt x="470" y="56"/>
                    <a:pt x="0" y="208"/>
                  </a:cubicBezTo>
                  <a:lnTo>
                    <a:pt x="0" y="407"/>
                  </a:lnTo>
                  <a:cubicBezTo>
                    <a:pt x="200" y="418"/>
                    <a:pt x="382" y="424"/>
                    <a:pt x="548" y="424"/>
                  </a:cubicBezTo>
                  <a:cubicBezTo>
                    <a:pt x="1309" y="424"/>
                    <a:pt x="1742" y="307"/>
                    <a:pt x="2069" y="29"/>
                  </a:cubicBezTo>
                  <a:cubicBezTo>
                    <a:pt x="1856" y="11"/>
                    <a:pt x="1644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6287;p9">
              <a:extLst>
                <a:ext uri="{FF2B5EF4-FFF2-40B4-BE49-F238E27FC236}">
                  <a16:creationId xmlns:a16="http://schemas.microsoft.com/office/drawing/2014/main" id="{6A7656FC-4B6E-4333-BB3B-23F635977700}"/>
                </a:ext>
              </a:extLst>
            </p:cNvPr>
            <p:cNvSpPr/>
            <p:nvPr/>
          </p:nvSpPr>
          <p:spPr>
            <a:xfrm>
              <a:off x="5946700" y="2771950"/>
              <a:ext cx="87075" cy="5625"/>
            </a:xfrm>
            <a:custGeom>
              <a:avLst/>
              <a:gdLst/>
              <a:ahLst/>
              <a:cxnLst/>
              <a:rect l="l" t="t" r="r" b="b"/>
              <a:pathLst>
                <a:path w="3483" h="225" extrusionOk="0">
                  <a:moveTo>
                    <a:pt x="3482" y="0"/>
                  </a:moveTo>
                  <a:cubicBezTo>
                    <a:pt x="2309" y="0"/>
                    <a:pt x="1155" y="20"/>
                    <a:pt x="1" y="20"/>
                  </a:cubicBezTo>
                  <a:cubicBezTo>
                    <a:pt x="140" y="80"/>
                    <a:pt x="260" y="120"/>
                    <a:pt x="419" y="199"/>
                  </a:cubicBezTo>
                  <a:cubicBezTo>
                    <a:pt x="516" y="197"/>
                    <a:pt x="612" y="197"/>
                    <a:pt x="709" y="197"/>
                  </a:cubicBezTo>
                  <a:cubicBezTo>
                    <a:pt x="1277" y="197"/>
                    <a:pt x="1844" y="224"/>
                    <a:pt x="2416" y="224"/>
                  </a:cubicBezTo>
                  <a:cubicBezTo>
                    <a:pt x="2770" y="224"/>
                    <a:pt x="3125" y="214"/>
                    <a:pt x="3482" y="179"/>
                  </a:cubicBezTo>
                  <a:lnTo>
                    <a:pt x="34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6288;p9">
              <a:extLst>
                <a:ext uri="{FF2B5EF4-FFF2-40B4-BE49-F238E27FC236}">
                  <a16:creationId xmlns:a16="http://schemas.microsoft.com/office/drawing/2014/main" id="{84401849-CB6F-438A-BD25-F71F8A2F17BA}"/>
                </a:ext>
              </a:extLst>
            </p:cNvPr>
            <p:cNvSpPr/>
            <p:nvPr/>
          </p:nvSpPr>
          <p:spPr>
            <a:xfrm>
              <a:off x="5283300" y="2888650"/>
              <a:ext cx="60125" cy="27250"/>
            </a:xfrm>
            <a:custGeom>
              <a:avLst/>
              <a:gdLst/>
              <a:ahLst/>
              <a:cxnLst/>
              <a:rect l="l" t="t" r="r" b="b"/>
              <a:pathLst>
                <a:path w="2405" h="1090" extrusionOk="0">
                  <a:moveTo>
                    <a:pt x="360" y="0"/>
                  </a:moveTo>
                  <a:cubicBezTo>
                    <a:pt x="257" y="0"/>
                    <a:pt x="151" y="24"/>
                    <a:pt x="40" y="87"/>
                  </a:cubicBezTo>
                  <a:cubicBezTo>
                    <a:pt x="0" y="166"/>
                    <a:pt x="0" y="266"/>
                    <a:pt x="80" y="326"/>
                  </a:cubicBezTo>
                  <a:cubicBezTo>
                    <a:pt x="716" y="703"/>
                    <a:pt x="1472" y="803"/>
                    <a:pt x="2168" y="1081"/>
                  </a:cubicBezTo>
                  <a:cubicBezTo>
                    <a:pt x="2195" y="1087"/>
                    <a:pt x="2218" y="1089"/>
                    <a:pt x="2239" y="1089"/>
                  </a:cubicBezTo>
                  <a:cubicBezTo>
                    <a:pt x="2377" y="1089"/>
                    <a:pt x="2405" y="981"/>
                    <a:pt x="2387" y="843"/>
                  </a:cubicBezTo>
                  <a:cubicBezTo>
                    <a:pt x="2089" y="505"/>
                    <a:pt x="1691" y="385"/>
                    <a:pt x="1273" y="266"/>
                  </a:cubicBezTo>
                  <a:cubicBezTo>
                    <a:pt x="972" y="236"/>
                    <a:pt x="682" y="0"/>
                    <a:pt x="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6289;p9">
              <a:extLst>
                <a:ext uri="{FF2B5EF4-FFF2-40B4-BE49-F238E27FC236}">
                  <a16:creationId xmlns:a16="http://schemas.microsoft.com/office/drawing/2014/main" id="{4BDD6441-EFDF-4B06-BA56-CECAAAE2CB31}"/>
                </a:ext>
              </a:extLst>
            </p:cNvPr>
            <p:cNvSpPr/>
            <p:nvPr/>
          </p:nvSpPr>
          <p:spPr>
            <a:xfrm>
              <a:off x="5960625" y="2801300"/>
              <a:ext cx="36850" cy="8925"/>
            </a:xfrm>
            <a:custGeom>
              <a:avLst/>
              <a:gdLst/>
              <a:ahLst/>
              <a:cxnLst/>
              <a:rect l="l" t="t" r="r" b="b"/>
              <a:pathLst>
                <a:path w="1474" h="357" extrusionOk="0">
                  <a:moveTo>
                    <a:pt x="613" y="0"/>
                  </a:moveTo>
                  <a:cubicBezTo>
                    <a:pt x="422" y="0"/>
                    <a:pt x="220" y="48"/>
                    <a:pt x="1" y="199"/>
                  </a:cubicBezTo>
                  <a:cubicBezTo>
                    <a:pt x="281" y="302"/>
                    <a:pt x="531" y="356"/>
                    <a:pt x="760" y="356"/>
                  </a:cubicBezTo>
                  <a:cubicBezTo>
                    <a:pt x="1019" y="356"/>
                    <a:pt x="1252" y="287"/>
                    <a:pt x="1473" y="139"/>
                  </a:cubicBezTo>
                  <a:cubicBezTo>
                    <a:pt x="1202" y="127"/>
                    <a:pt x="923" y="0"/>
                    <a:pt x="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6290;p9">
              <a:extLst>
                <a:ext uri="{FF2B5EF4-FFF2-40B4-BE49-F238E27FC236}">
                  <a16:creationId xmlns:a16="http://schemas.microsoft.com/office/drawing/2014/main" id="{7D659BCD-F10F-47F9-A61C-B667F8BC4EE7}"/>
                </a:ext>
              </a:extLst>
            </p:cNvPr>
            <p:cNvSpPr/>
            <p:nvPr/>
          </p:nvSpPr>
          <p:spPr>
            <a:xfrm>
              <a:off x="5750775" y="2766950"/>
              <a:ext cx="72625" cy="4525"/>
            </a:xfrm>
            <a:custGeom>
              <a:avLst/>
              <a:gdLst/>
              <a:ahLst/>
              <a:cxnLst/>
              <a:rect l="l" t="t" r="r" b="b"/>
              <a:pathLst>
                <a:path w="2905" h="181" extrusionOk="0">
                  <a:moveTo>
                    <a:pt x="2417" y="1"/>
                  </a:moveTo>
                  <a:cubicBezTo>
                    <a:pt x="2381" y="1"/>
                    <a:pt x="2344" y="2"/>
                    <a:pt x="2308" y="2"/>
                  </a:cubicBezTo>
                  <a:cubicBezTo>
                    <a:pt x="1532" y="2"/>
                    <a:pt x="776" y="21"/>
                    <a:pt x="0" y="21"/>
                  </a:cubicBezTo>
                  <a:cubicBezTo>
                    <a:pt x="463" y="144"/>
                    <a:pt x="921" y="168"/>
                    <a:pt x="1379" y="168"/>
                  </a:cubicBezTo>
                  <a:cubicBezTo>
                    <a:pt x="1676" y="168"/>
                    <a:pt x="1973" y="158"/>
                    <a:pt x="2271" y="158"/>
                  </a:cubicBezTo>
                  <a:cubicBezTo>
                    <a:pt x="2481" y="158"/>
                    <a:pt x="2693" y="163"/>
                    <a:pt x="2905" y="181"/>
                  </a:cubicBezTo>
                  <a:cubicBezTo>
                    <a:pt x="2772" y="15"/>
                    <a:pt x="2598" y="1"/>
                    <a:pt x="2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6291;p9">
              <a:extLst>
                <a:ext uri="{FF2B5EF4-FFF2-40B4-BE49-F238E27FC236}">
                  <a16:creationId xmlns:a16="http://schemas.microsoft.com/office/drawing/2014/main" id="{C8033106-C0E4-431D-9A5C-4417B34011C3}"/>
                </a:ext>
              </a:extLst>
            </p:cNvPr>
            <p:cNvSpPr/>
            <p:nvPr/>
          </p:nvSpPr>
          <p:spPr>
            <a:xfrm>
              <a:off x="5484200" y="2967400"/>
              <a:ext cx="36325" cy="22950"/>
            </a:xfrm>
            <a:custGeom>
              <a:avLst/>
              <a:gdLst/>
              <a:ahLst/>
              <a:cxnLst/>
              <a:rect l="l" t="t" r="r" b="b"/>
              <a:pathLst>
                <a:path w="1453" h="918" extrusionOk="0">
                  <a:moveTo>
                    <a:pt x="200" y="0"/>
                  </a:moveTo>
                  <a:cubicBezTo>
                    <a:pt x="1" y="140"/>
                    <a:pt x="41" y="358"/>
                    <a:pt x="41" y="537"/>
                  </a:cubicBezTo>
                  <a:cubicBezTo>
                    <a:pt x="395" y="706"/>
                    <a:pt x="763" y="917"/>
                    <a:pt x="1206" y="917"/>
                  </a:cubicBezTo>
                  <a:cubicBezTo>
                    <a:pt x="1286" y="917"/>
                    <a:pt x="1368" y="911"/>
                    <a:pt x="1453" y="895"/>
                  </a:cubicBezTo>
                  <a:cubicBezTo>
                    <a:pt x="1055" y="597"/>
                    <a:pt x="458" y="597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6292;p9">
              <a:extLst>
                <a:ext uri="{FF2B5EF4-FFF2-40B4-BE49-F238E27FC236}">
                  <a16:creationId xmlns:a16="http://schemas.microsoft.com/office/drawing/2014/main" id="{5B9BDB2F-4F89-4D3C-BC68-DD749B3E2B9B}"/>
                </a:ext>
              </a:extLst>
            </p:cNvPr>
            <p:cNvSpPr/>
            <p:nvPr/>
          </p:nvSpPr>
          <p:spPr>
            <a:xfrm>
              <a:off x="5346450" y="2959950"/>
              <a:ext cx="40800" cy="14700"/>
            </a:xfrm>
            <a:custGeom>
              <a:avLst/>
              <a:gdLst/>
              <a:ahLst/>
              <a:cxnLst/>
              <a:rect l="l" t="t" r="r" b="b"/>
              <a:pathLst>
                <a:path w="1632" h="588" extrusionOk="0">
                  <a:moveTo>
                    <a:pt x="686" y="1"/>
                  </a:moveTo>
                  <a:cubicBezTo>
                    <a:pt x="595" y="1"/>
                    <a:pt x="500" y="27"/>
                    <a:pt x="398" y="99"/>
                  </a:cubicBezTo>
                  <a:cubicBezTo>
                    <a:pt x="279" y="159"/>
                    <a:pt x="140" y="239"/>
                    <a:pt x="0" y="318"/>
                  </a:cubicBezTo>
                  <a:cubicBezTo>
                    <a:pt x="230" y="528"/>
                    <a:pt x="477" y="587"/>
                    <a:pt x="727" y="587"/>
                  </a:cubicBezTo>
                  <a:cubicBezTo>
                    <a:pt x="999" y="587"/>
                    <a:pt x="1274" y="518"/>
                    <a:pt x="1532" y="497"/>
                  </a:cubicBezTo>
                  <a:cubicBezTo>
                    <a:pt x="1552" y="497"/>
                    <a:pt x="1572" y="457"/>
                    <a:pt x="1592" y="418"/>
                  </a:cubicBezTo>
                  <a:cubicBezTo>
                    <a:pt x="1632" y="398"/>
                    <a:pt x="1592" y="338"/>
                    <a:pt x="1552" y="298"/>
                  </a:cubicBezTo>
                  <a:cubicBezTo>
                    <a:pt x="1473" y="239"/>
                    <a:pt x="1393" y="199"/>
                    <a:pt x="1294" y="199"/>
                  </a:cubicBezTo>
                  <a:cubicBezTo>
                    <a:pt x="1085" y="143"/>
                    <a:pt x="896" y="1"/>
                    <a:pt x="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6293;p9">
              <a:extLst>
                <a:ext uri="{FF2B5EF4-FFF2-40B4-BE49-F238E27FC236}">
                  <a16:creationId xmlns:a16="http://schemas.microsoft.com/office/drawing/2014/main" id="{1A0AE90E-A368-483A-8F16-6D891112419F}"/>
                </a:ext>
              </a:extLst>
            </p:cNvPr>
            <p:cNvSpPr/>
            <p:nvPr/>
          </p:nvSpPr>
          <p:spPr>
            <a:xfrm>
              <a:off x="5337500" y="2907700"/>
              <a:ext cx="42300" cy="21425"/>
            </a:xfrm>
            <a:custGeom>
              <a:avLst/>
              <a:gdLst/>
              <a:ahLst/>
              <a:cxnLst/>
              <a:rect l="l" t="t" r="r" b="b"/>
              <a:pathLst>
                <a:path w="1692" h="857" extrusionOk="0">
                  <a:moveTo>
                    <a:pt x="460" y="1"/>
                  </a:moveTo>
                  <a:cubicBezTo>
                    <a:pt x="380" y="1"/>
                    <a:pt x="294" y="29"/>
                    <a:pt x="199" y="101"/>
                  </a:cubicBezTo>
                  <a:cubicBezTo>
                    <a:pt x="140" y="160"/>
                    <a:pt x="60" y="240"/>
                    <a:pt x="0" y="319"/>
                  </a:cubicBezTo>
                  <a:cubicBezTo>
                    <a:pt x="398" y="618"/>
                    <a:pt x="955" y="498"/>
                    <a:pt x="1313" y="857"/>
                  </a:cubicBezTo>
                  <a:lnTo>
                    <a:pt x="1512" y="857"/>
                  </a:lnTo>
                  <a:cubicBezTo>
                    <a:pt x="1691" y="697"/>
                    <a:pt x="1532" y="618"/>
                    <a:pt x="1413" y="538"/>
                  </a:cubicBezTo>
                  <a:cubicBezTo>
                    <a:pt x="1254" y="439"/>
                    <a:pt x="1055" y="498"/>
                    <a:pt x="955" y="300"/>
                  </a:cubicBezTo>
                  <a:cubicBezTo>
                    <a:pt x="802" y="160"/>
                    <a:pt x="648" y="1"/>
                    <a:pt x="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6294;p9">
              <a:extLst>
                <a:ext uri="{FF2B5EF4-FFF2-40B4-BE49-F238E27FC236}">
                  <a16:creationId xmlns:a16="http://schemas.microsoft.com/office/drawing/2014/main" id="{77647301-D02D-4A1D-8A7E-8B3645252B01}"/>
                </a:ext>
              </a:extLst>
            </p:cNvPr>
            <p:cNvSpPr/>
            <p:nvPr/>
          </p:nvSpPr>
          <p:spPr>
            <a:xfrm>
              <a:off x="6090925" y="2781400"/>
              <a:ext cx="57225" cy="5675"/>
            </a:xfrm>
            <a:custGeom>
              <a:avLst/>
              <a:gdLst/>
              <a:ahLst/>
              <a:cxnLst/>
              <a:rect l="l" t="t" r="r" b="b"/>
              <a:pathLst>
                <a:path w="2289" h="227" extrusionOk="0">
                  <a:moveTo>
                    <a:pt x="1" y="0"/>
                  </a:moveTo>
                  <a:cubicBezTo>
                    <a:pt x="363" y="157"/>
                    <a:pt x="734" y="227"/>
                    <a:pt x="1110" y="227"/>
                  </a:cubicBezTo>
                  <a:cubicBezTo>
                    <a:pt x="1499" y="227"/>
                    <a:pt x="1894" y="152"/>
                    <a:pt x="2289" y="20"/>
                  </a:cubicBezTo>
                  <a:cubicBezTo>
                    <a:pt x="1513" y="20"/>
                    <a:pt x="757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6295;p9">
              <a:extLst>
                <a:ext uri="{FF2B5EF4-FFF2-40B4-BE49-F238E27FC236}">
                  <a16:creationId xmlns:a16="http://schemas.microsoft.com/office/drawing/2014/main" id="{3DA60CE6-56A5-4FB2-8E8E-3C67890235CA}"/>
                </a:ext>
              </a:extLst>
            </p:cNvPr>
            <p:cNvSpPr/>
            <p:nvPr/>
          </p:nvSpPr>
          <p:spPr>
            <a:xfrm>
              <a:off x="5673675" y="2761625"/>
              <a:ext cx="59700" cy="5400"/>
            </a:xfrm>
            <a:custGeom>
              <a:avLst/>
              <a:gdLst/>
              <a:ahLst/>
              <a:cxnLst/>
              <a:rect l="l" t="t" r="r" b="b"/>
              <a:pathLst>
                <a:path w="2388" h="216" extrusionOk="0">
                  <a:moveTo>
                    <a:pt x="1367" y="0"/>
                  </a:moveTo>
                  <a:cubicBezTo>
                    <a:pt x="1002" y="0"/>
                    <a:pt x="634" y="45"/>
                    <a:pt x="270" y="45"/>
                  </a:cubicBezTo>
                  <a:cubicBezTo>
                    <a:pt x="180" y="45"/>
                    <a:pt x="90" y="42"/>
                    <a:pt x="1" y="35"/>
                  </a:cubicBezTo>
                  <a:lnTo>
                    <a:pt x="1" y="35"/>
                  </a:lnTo>
                  <a:cubicBezTo>
                    <a:pt x="476" y="182"/>
                    <a:pt x="967" y="216"/>
                    <a:pt x="1458" y="216"/>
                  </a:cubicBezTo>
                  <a:cubicBezTo>
                    <a:pt x="1769" y="216"/>
                    <a:pt x="2080" y="202"/>
                    <a:pt x="2388" y="195"/>
                  </a:cubicBezTo>
                  <a:cubicBezTo>
                    <a:pt x="2053" y="40"/>
                    <a:pt x="1711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6296;p9">
              <a:extLst>
                <a:ext uri="{FF2B5EF4-FFF2-40B4-BE49-F238E27FC236}">
                  <a16:creationId xmlns:a16="http://schemas.microsoft.com/office/drawing/2014/main" id="{AA0CE668-D563-4E1F-BF50-B866A8C09BA6}"/>
                </a:ext>
              </a:extLst>
            </p:cNvPr>
            <p:cNvSpPr/>
            <p:nvPr/>
          </p:nvSpPr>
          <p:spPr>
            <a:xfrm>
              <a:off x="5754250" y="2848525"/>
              <a:ext cx="51250" cy="9500"/>
            </a:xfrm>
            <a:custGeom>
              <a:avLst/>
              <a:gdLst/>
              <a:ahLst/>
              <a:cxnLst/>
              <a:rect l="l" t="t" r="r" b="b"/>
              <a:pathLst>
                <a:path w="2050" h="380" extrusionOk="0">
                  <a:moveTo>
                    <a:pt x="100" y="1"/>
                  </a:moveTo>
                  <a:cubicBezTo>
                    <a:pt x="1" y="120"/>
                    <a:pt x="1" y="240"/>
                    <a:pt x="100" y="379"/>
                  </a:cubicBezTo>
                  <a:cubicBezTo>
                    <a:pt x="216" y="365"/>
                    <a:pt x="333" y="360"/>
                    <a:pt x="451" y="360"/>
                  </a:cubicBezTo>
                  <a:cubicBezTo>
                    <a:pt x="688" y="360"/>
                    <a:pt x="927" y="379"/>
                    <a:pt x="1162" y="379"/>
                  </a:cubicBezTo>
                  <a:cubicBezTo>
                    <a:pt x="1465" y="379"/>
                    <a:pt x="1764" y="347"/>
                    <a:pt x="2049" y="200"/>
                  </a:cubicBezTo>
                  <a:lnTo>
                    <a:pt x="1990" y="180"/>
                  </a:lnTo>
                  <a:cubicBezTo>
                    <a:pt x="1829" y="108"/>
                    <a:pt x="1662" y="89"/>
                    <a:pt x="1493" y="89"/>
                  </a:cubicBezTo>
                  <a:cubicBezTo>
                    <a:pt x="1286" y="89"/>
                    <a:pt x="1075" y="118"/>
                    <a:pt x="865" y="118"/>
                  </a:cubicBezTo>
                  <a:cubicBezTo>
                    <a:pt x="675" y="118"/>
                    <a:pt x="485" y="94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6297;p9">
              <a:extLst>
                <a:ext uri="{FF2B5EF4-FFF2-40B4-BE49-F238E27FC236}">
                  <a16:creationId xmlns:a16="http://schemas.microsoft.com/office/drawing/2014/main" id="{DBE40BB5-085F-4EF5-BEF4-D4EA5C8BBCBE}"/>
                </a:ext>
              </a:extLst>
            </p:cNvPr>
            <p:cNvSpPr/>
            <p:nvPr/>
          </p:nvSpPr>
          <p:spPr>
            <a:xfrm>
              <a:off x="5515550" y="2856550"/>
              <a:ext cx="31850" cy="9925"/>
            </a:xfrm>
            <a:custGeom>
              <a:avLst/>
              <a:gdLst/>
              <a:ahLst/>
              <a:cxnLst/>
              <a:rect l="l" t="t" r="r" b="b"/>
              <a:pathLst>
                <a:path w="1274" h="397" extrusionOk="0">
                  <a:moveTo>
                    <a:pt x="1150" y="0"/>
                  </a:moveTo>
                  <a:cubicBezTo>
                    <a:pt x="1090" y="0"/>
                    <a:pt x="1022" y="18"/>
                    <a:pt x="975" y="18"/>
                  </a:cubicBezTo>
                  <a:cubicBezTo>
                    <a:pt x="776" y="18"/>
                    <a:pt x="557" y="58"/>
                    <a:pt x="338" y="58"/>
                  </a:cubicBezTo>
                  <a:cubicBezTo>
                    <a:pt x="199" y="157"/>
                    <a:pt x="0" y="197"/>
                    <a:pt x="99" y="396"/>
                  </a:cubicBezTo>
                  <a:lnTo>
                    <a:pt x="1054" y="396"/>
                  </a:lnTo>
                  <a:cubicBezTo>
                    <a:pt x="1134" y="297"/>
                    <a:pt x="1273" y="197"/>
                    <a:pt x="1273" y="118"/>
                  </a:cubicBezTo>
                  <a:cubicBezTo>
                    <a:pt x="1273" y="23"/>
                    <a:pt x="1217" y="0"/>
                    <a:pt x="1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6298;p9">
              <a:extLst>
                <a:ext uri="{FF2B5EF4-FFF2-40B4-BE49-F238E27FC236}">
                  <a16:creationId xmlns:a16="http://schemas.microsoft.com/office/drawing/2014/main" id="{DF9453F9-D4C7-4BCE-97B4-491C7C4950FA}"/>
                </a:ext>
              </a:extLst>
            </p:cNvPr>
            <p:cNvSpPr/>
            <p:nvPr/>
          </p:nvSpPr>
          <p:spPr>
            <a:xfrm>
              <a:off x="5542400" y="2867075"/>
              <a:ext cx="49250" cy="9325"/>
            </a:xfrm>
            <a:custGeom>
              <a:avLst/>
              <a:gdLst/>
              <a:ahLst/>
              <a:cxnLst/>
              <a:rect l="l" t="t" r="r" b="b"/>
              <a:pathLst>
                <a:path w="1970" h="373" extrusionOk="0">
                  <a:moveTo>
                    <a:pt x="1419" y="1"/>
                  </a:moveTo>
                  <a:cubicBezTo>
                    <a:pt x="925" y="1"/>
                    <a:pt x="452" y="96"/>
                    <a:pt x="0" y="373"/>
                  </a:cubicBezTo>
                  <a:cubicBezTo>
                    <a:pt x="617" y="293"/>
                    <a:pt x="1273" y="254"/>
                    <a:pt x="1890" y="174"/>
                  </a:cubicBezTo>
                  <a:lnTo>
                    <a:pt x="1970" y="35"/>
                  </a:lnTo>
                  <a:cubicBezTo>
                    <a:pt x="1783" y="13"/>
                    <a:pt x="1600" y="1"/>
                    <a:pt x="1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6299;p9">
              <a:extLst>
                <a:ext uri="{FF2B5EF4-FFF2-40B4-BE49-F238E27FC236}">
                  <a16:creationId xmlns:a16="http://schemas.microsoft.com/office/drawing/2014/main" id="{6E48BC03-AA85-4225-BECB-3D0B0DEDBF2B}"/>
                </a:ext>
              </a:extLst>
            </p:cNvPr>
            <p:cNvSpPr/>
            <p:nvPr/>
          </p:nvSpPr>
          <p:spPr>
            <a:xfrm>
              <a:off x="6323675" y="2804625"/>
              <a:ext cx="36325" cy="14600"/>
            </a:xfrm>
            <a:custGeom>
              <a:avLst/>
              <a:gdLst/>
              <a:ahLst/>
              <a:cxnLst/>
              <a:rect l="l" t="t" r="r" b="b"/>
              <a:pathLst>
                <a:path w="1453" h="584" extrusionOk="0">
                  <a:moveTo>
                    <a:pt x="606" y="1"/>
                  </a:moveTo>
                  <a:cubicBezTo>
                    <a:pt x="395" y="1"/>
                    <a:pt x="187" y="38"/>
                    <a:pt x="1" y="205"/>
                  </a:cubicBezTo>
                  <a:cubicBezTo>
                    <a:pt x="160" y="225"/>
                    <a:pt x="299" y="265"/>
                    <a:pt x="398" y="384"/>
                  </a:cubicBezTo>
                  <a:cubicBezTo>
                    <a:pt x="538" y="345"/>
                    <a:pt x="637" y="285"/>
                    <a:pt x="697" y="265"/>
                  </a:cubicBezTo>
                  <a:cubicBezTo>
                    <a:pt x="766" y="247"/>
                    <a:pt x="820" y="239"/>
                    <a:pt x="862" y="239"/>
                  </a:cubicBezTo>
                  <a:cubicBezTo>
                    <a:pt x="1052" y="239"/>
                    <a:pt x="997" y="404"/>
                    <a:pt x="916" y="583"/>
                  </a:cubicBezTo>
                  <a:cubicBezTo>
                    <a:pt x="1095" y="583"/>
                    <a:pt x="1214" y="563"/>
                    <a:pt x="1314" y="404"/>
                  </a:cubicBezTo>
                  <a:cubicBezTo>
                    <a:pt x="1453" y="285"/>
                    <a:pt x="1453" y="166"/>
                    <a:pt x="1353" y="46"/>
                  </a:cubicBezTo>
                  <a:lnTo>
                    <a:pt x="1314" y="6"/>
                  </a:lnTo>
                  <a:cubicBezTo>
                    <a:pt x="1245" y="19"/>
                    <a:pt x="1175" y="24"/>
                    <a:pt x="1103" y="24"/>
                  </a:cubicBezTo>
                  <a:cubicBezTo>
                    <a:pt x="941" y="24"/>
                    <a:pt x="772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6300;p9">
              <a:extLst>
                <a:ext uri="{FF2B5EF4-FFF2-40B4-BE49-F238E27FC236}">
                  <a16:creationId xmlns:a16="http://schemas.microsoft.com/office/drawing/2014/main" id="{B3365BFB-69A3-483C-B3C4-B67BEFAD7AB9}"/>
                </a:ext>
              </a:extLst>
            </p:cNvPr>
            <p:cNvSpPr/>
            <p:nvPr/>
          </p:nvSpPr>
          <p:spPr>
            <a:xfrm>
              <a:off x="5436950" y="2885175"/>
              <a:ext cx="25400" cy="20075"/>
            </a:xfrm>
            <a:custGeom>
              <a:avLst/>
              <a:gdLst/>
              <a:ahLst/>
              <a:cxnLst/>
              <a:rect l="l" t="t" r="r" b="b"/>
              <a:pathLst>
                <a:path w="1016" h="803" extrusionOk="0">
                  <a:moveTo>
                    <a:pt x="144" y="0"/>
                  </a:moveTo>
                  <a:cubicBezTo>
                    <a:pt x="98" y="0"/>
                    <a:pt x="51" y="2"/>
                    <a:pt x="1" y="7"/>
                  </a:cubicBezTo>
                  <a:cubicBezTo>
                    <a:pt x="220" y="246"/>
                    <a:pt x="100" y="604"/>
                    <a:pt x="399" y="803"/>
                  </a:cubicBezTo>
                  <a:cubicBezTo>
                    <a:pt x="419" y="644"/>
                    <a:pt x="419" y="504"/>
                    <a:pt x="598" y="425"/>
                  </a:cubicBezTo>
                  <a:cubicBezTo>
                    <a:pt x="628" y="465"/>
                    <a:pt x="662" y="484"/>
                    <a:pt x="692" y="484"/>
                  </a:cubicBezTo>
                  <a:cubicBezTo>
                    <a:pt x="722" y="484"/>
                    <a:pt x="747" y="465"/>
                    <a:pt x="757" y="425"/>
                  </a:cubicBezTo>
                  <a:lnTo>
                    <a:pt x="956" y="425"/>
                  </a:lnTo>
                  <a:cubicBezTo>
                    <a:pt x="976" y="425"/>
                    <a:pt x="976" y="405"/>
                    <a:pt x="1015" y="345"/>
                  </a:cubicBezTo>
                  <a:cubicBezTo>
                    <a:pt x="1015" y="305"/>
                    <a:pt x="996" y="266"/>
                    <a:pt x="936" y="226"/>
                  </a:cubicBezTo>
                  <a:cubicBezTo>
                    <a:pt x="726" y="121"/>
                    <a:pt x="48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6301;p9">
              <a:extLst>
                <a:ext uri="{FF2B5EF4-FFF2-40B4-BE49-F238E27FC236}">
                  <a16:creationId xmlns:a16="http://schemas.microsoft.com/office/drawing/2014/main" id="{2F4B8E51-AFC4-4D78-A7D2-3EA3FA615E40}"/>
                </a:ext>
              </a:extLst>
            </p:cNvPr>
            <p:cNvSpPr/>
            <p:nvPr/>
          </p:nvSpPr>
          <p:spPr>
            <a:xfrm>
              <a:off x="6026275" y="2792650"/>
              <a:ext cx="40800" cy="12150"/>
            </a:xfrm>
            <a:custGeom>
              <a:avLst/>
              <a:gdLst/>
              <a:ahLst/>
              <a:cxnLst/>
              <a:rect l="l" t="t" r="r" b="b"/>
              <a:pathLst>
                <a:path w="1632" h="486" extrusionOk="0">
                  <a:moveTo>
                    <a:pt x="1368" y="0"/>
                  </a:moveTo>
                  <a:cubicBezTo>
                    <a:pt x="1181" y="0"/>
                    <a:pt x="995" y="148"/>
                    <a:pt x="798" y="148"/>
                  </a:cubicBezTo>
                  <a:cubicBezTo>
                    <a:pt x="758" y="148"/>
                    <a:pt x="718" y="142"/>
                    <a:pt x="677" y="127"/>
                  </a:cubicBezTo>
                  <a:cubicBezTo>
                    <a:pt x="647" y="97"/>
                    <a:pt x="617" y="83"/>
                    <a:pt x="588" y="83"/>
                  </a:cubicBezTo>
                  <a:cubicBezTo>
                    <a:pt x="558" y="83"/>
                    <a:pt x="528" y="97"/>
                    <a:pt x="498" y="127"/>
                  </a:cubicBezTo>
                  <a:lnTo>
                    <a:pt x="319" y="127"/>
                  </a:lnTo>
                  <a:cubicBezTo>
                    <a:pt x="180" y="207"/>
                    <a:pt x="1" y="267"/>
                    <a:pt x="120" y="485"/>
                  </a:cubicBezTo>
                  <a:lnTo>
                    <a:pt x="498" y="485"/>
                  </a:lnTo>
                  <a:cubicBezTo>
                    <a:pt x="575" y="416"/>
                    <a:pt x="663" y="400"/>
                    <a:pt x="755" y="400"/>
                  </a:cubicBezTo>
                  <a:cubicBezTo>
                    <a:pt x="835" y="400"/>
                    <a:pt x="917" y="412"/>
                    <a:pt x="997" y="412"/>
                  </a:cubicBezTo>
                  <a:cubicBezTo>
                    <a:pt x="1089" y="412"/>
                    <a:pt x="1178" y="396"/>
                    <a:pt x="1254" y="326"/>
                  </a:cubicBezTo>
                  <a:lnTo>
                    <a:pt x="1433" y="326"/>
                  </a:lnTo>
                  <a:cubicBezTo>
                    <a:pt x="1493" y="247"/>
                    <a:pt x="1552" y="187"/>
                    <a:pt x="1632" y="127"/>
                  </a:cubicBezTo>
                  <a:cubicBezTo>
                    <a:pt x="1543" y="33"/>
                    <a:pt x="1455" y="0"/>
                    <a:pt x="13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6302;p9">
              <a:extLst>
                <a:ext uri="{FF2B5EF4-FFF2-40B4-BE49-F238E27FC236}">
                  <a16:creationId xmlns:a16="http://schemas.microsoft.com/office/drawing/2014/main" id="{32F4E5FA-7918-4184-916F-418C256F628B}"/>
                </a:ext>
              </a:extLst>
            </p:cNvPr>
            <p:cNvSpPr/>
            <p:nvPr/>
          </p:nvSpPr>
          <p:spPr>
            <a:xfrm>
              <a:off x="6104350" y="2817800"/>
              <a:ext cx="24400" cy="13050"/>
            </a:xfrm>
            <a:custGeom>
              <a:avLst/>
              <a:gdLst/>
              <a:ahLst/>
              <a:cxnLst/>
              <a:rect l="l" t="t" r="r" b="b"/>
              <a:pathLst>
                <a:path w="976" h="522" extrusionOk="0">
                  <a:moveTo>
                    <a:pt x="247" y="0"/>
                  </a:moveTo>
                  <a:cubicBezTo>
                    <a:pt x="169" y="0"/>
                    <a:pt x="88" y="21"/>
                    <a:pt x="1" y="76"/>
                  </a:cubicBezTo>
                  <a:cubicBezTo>
                    <a:pt x="21" y="215"/>
                    <a:pt x="21" y="335"/>
                    <a:pt x="21" y="454"/>
                  </a:cubicBezTo>
                  <a:cubicBezTo>
                    <a:pt x="260" y="454"/>
                    <a:pt x="478" y="454"/>
                    <a:pt x="677" y="514"/>
                  </a:cubicBezTo>
                  <a:cubicBezTo>
                    <a:pt x="706" y="519"/>
                    <a:pt x="732" y="521"/>
                    <a:pt x="755" y="521"/>
                  </a:cubicBezTo>
                  <a:cubicBezTo>
                    <a:pt x="911" y="521"/>
                    <a:pt x="958" y="411"/>
                    <a:pt x="976" y="255"/>
                  </a:cubicBezTo>
                  <a:cubicBezTo>
                    <a:pt x="730" y="240"/>
                    <a:pt x="509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6303;p9">
              <a:extLst>
                <a:ext uri="{FF2B5EF4-FFF2-40B4-BE49-F238E27FC236}">
                  <a16:creationId xmlns:a16="http://schemas.microsoft.com/office/drawing/2014/main" id="{276CF794-BD4C-4354-A77D-07121FD7318B}"/>
                </a:ext>
              </a:extLst>
            </p:cNvPr>
            <p:cNvSpPr/>
            <p:nvPr/>
          </p:nvSpPr>
          <p:spPr>
            <a:xfrm>
              <a:off x="5761700" y="2847050"/>
              <a:ext cx="42300" cy="6025"/>
            </a:xfrm>
            <a:custGeom>
              <a:avLst/>
              <a:gdLst/>
              <a:ahLst/>
              <a:cxnLst/>
              <a:rect l="l" t="t" r="r" b="b"/>
              <a:pathLst>
                <a:path w="1692" h="241" extrusionOk="0">
                  <a:moveTo>
                    <a:pt x="339" y="0"/>
                  </a:moveTo>
                  <a:cubicBezTo>
                    <a:pt x="240" y="0"/>
                    <a:pt x="100" y="40"/>
                    <a:pt x="1" y="40"/>
                  </a:cubicBezTo>
                  <a:cubicBezTo>
                    <a:pt x="240" y="200"/>
                    <a:pt x="491" y="241"/>
                    <a:pt x="746" y="241"/>
                  </a:cubicBezTo>
                  <a:cubicBezTo>
                    <a:pt x="1015" y="241"/>
                    <a:pt x="1288" y="195"/>
                    <a:pt x="1554" y="195"/>
                  </a:cubicBezTo>
                  <a:cubicBezTo>
                    <a:pt x="1600" y="195"/>
                    <a:pt x="1646" y="196"/>
                    <a:pt x="1692" y="199"/>
                  </a:cubicBezTo>
                  <a:cubicBezTo>
                    <a:pt x="1520" y="60"/>
                    <a:pt x="1336" y="29"/>
                    <a:pt x="1147" y="29"/>
                  </a:cubicBezTo>
                  <a:cubicBezTo>
                    <a:pt x="989" y="29"/>
                    <a:pt x="829" y="51"/>
                    <a:pt x="672" y="51"/>
                  </a:cubicBezTo>
                  <a:cubicBezTo>
                    <a:pt x="559" y="51"/>
                    <a:pt x="447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6304;p9">
              <a:extLst>
                <a:ext uri="{FF2B5EF4-FFF2-40B4-BE49-F238E27FC236}">
                  <a16:creationId xmlns:a16="http://schemas.microsoft.com/office/drawing/2014/main" id="{B850814F-E5E0-42DE-B8A4-AE2972F17645}"/>
                </a:ext>
              </a:extLst>
            </p:cNvPr>
            <p:cNvSpPr/>
            <p:nvPr/>
          </p:nvSpPr>
          <p:spPr>
            <a:xfrm>
              <a:off x="5994450" y="2957550"/>
              <a:ext cx="43300" cy="5450"/>
            </a:xfrm>
            <a:custGeom>
              <a:avLst/>
              <a:gdLst/>
              <a:ahLst/>
              <a:cxnLst/>
              <a:rect l="l" t="t" r="r" b="b"/>
              <a:pathLst>
                <a:path w="1732" h="218" extrusionOk="0">
                  <a:moveTo>
                    <a:pt x="1163" y="1"/>
                  </a:moveTo>
                  <a:cubicBezTo>
                    <a:pt x="779" y="1"/>
                    <a:pt x="385" y="36"/>
                    <a:pt x="1" y="195"/>
                  </a:cubicBezTo>
                  <a:cubicBezTo>
                    <a:pt x="58" y="191"/>
                    <a:pt x="116" y="190"/>
                    <a:pt x="174" y="190"/>
                  </a:cubicBezTo>
                  <a:cubicBezTo>
                    <a:pt x="417" y="190"/>
                    <a:pt x="665" y="218"/>
                    <a:pt x="909" y="218"/>
                  </a:cubicBezTo>
                  <a:cubicBezTo>
                    <a:pt x="1193" y="218"/>
                    <a:pt x="1471" y="180"/>
                    <a:pt x="1731" y="16"/>
                  </a:cubicBezTo>
                  <a:cubicBezTo>
                    <a:pt x="1546" y="10"/>
                    <a:pt x="1356" y="1"/>
                    <a:pt x="1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6305;p9">
              <a:extLst>
                <a:ext uri="{FF2B5EF4-FFF2-40B4-BE49-F238E27FC236}">
                  <a16:creationId xmlns:a16="http://schemas.microsoft.com/office/drawing/2014/main" id="{7148FE3A-D197-45B9-8A49-AEAD562EDA6E}"/>
                </a:ext>
              </a:extLst>
            </p:cNvPr>
            <p:cNvSpPr/>
            <p:nvPr/>
          </p:nvSpPr>
          <p:spPr>
            <a:xfrm>
              <a:off x="5461825" y="2886325"/>
              <a:ext cx="33850" cy="14450"/>
            </a:xfrm>
            <a:custGeom>
              <a:avLst/>
              <a:gdLst/>
              <a:ahLst/>
              <a:cxnLst/>
              <a:rect l="l" t="t" r="r" b="b"/>
              <a:pathLst>
                <a:path w="1354" h="578" extrusionOk="0">
                  <a:moveTo>
                    <a:pt x="200" y="1"/>
                  </a:moveTo>
                  <a:cubicBezTo>
                    <a:pt x="120" y="60"/>
                    <a:pt x="60" y="120"/>
                    <a:pt x="1" y="180"/>
                  </a:cubicBezTo>
                  <a:lnTo>
                    <a:pt x="1" y="379"/>
                  </a:lnTo>
                  <a:cubicBezTo>
                    <a:pt x="120" y="458"/>
                    <a:pt x="239" y="498"/>
                    <a:pt x="359" y="578"/>
                  </a:cubicBezTo>
                  <a:cubicBezTo>
                    <a:pt x="637" y="299"/>
                    <a:pt x="1234" y="558"/>
                    <a:pt x="1353" y="21"/>
                  </a:cubicBezTo>
                  <a:cubicBezTo>
                    <a:pt x="955" y="1"/>
                    <a:pt x="597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6306;p9">
              <a:extLst>
                <a:ext uri="{FF2B5EF4-FFF2-40B4-BE49-F238E27FC236}">
                  <a16:creationId xmlns:a16="http://schemas.microsoft.com/office/drawing/2014/main" id="{3B6DAB37-7551-494C-89BA-29D4B7ED8643}"/>
                </a:ext>
              </a:extLst>
            </p:cNvPr>
            <p:cNvSpPr/>
            <p:nvPr/>
          </p:nvSpPr>
          <p:spPr>
            <a:xfrm>
              <a:off x="6305275" y="2790525"/>
              <a:ext cx="38325" cy="6025"/>
            </a:xfrm>
            <a:custGeom>
              <a:avLst/>
              <a:gdLst/>
              <a:ahLst/>
              <a:cxnLst/>
              <a:rect l="l" t="t" r="r" b="b"/>
              <a:pathLst>
                <a:path w="1533" h="241" extrusionOk="0">
                  <a:moveTo>
                    <a:pt x="762" y="1"/>
                  </a:moveTo>
                  <a:cubicBezTo>
                    <a:pt x="568" y="1"/>
                    <a:pt x="370" y="20"/>
                    <a:pt x="176" y="20"/>
                  </a:cubicBezTo>
                  <a:cubicBezTo>
                    <a:pt x="117" y="20"/>
                    <a:pt x="59" y="18"/>
                    <a:pt x="1" y="13"/>
                  </a:cubicBezTo>
                  <a:lnTo>
                    <a:pt x="1" y="13"/>
                  </a:lnTo>
                  <a:cubicBezTo>
                    <a:pt x="220" y="197"/>
                    <a:pt x="453" y="241"/>
                    <a:pt x="690" y="241"/>
                  </a:cubicBezTo>
                  <a:cubicBezTo>
                    <a:pt x="910" y="241"/>
                    <a:pt x="1134" y="203"/>
                    <a:pt x="1356" y="203"/>
                  </a:cubicBezTo>
                  <a:cubicBezTo>
                    <a:pt x="1415" y="203"/>
                    <a:pt x="1474" y="206"/>
                    <a:pt x="1532" y="212"/>
                  </a:cubicBezTo>
                  <a:cubicBezTo>
                    <a:pt x="1296" y="37"/>
                    <a:pt x="1032" y="1"/>
                    <a:pt x="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6307;p9">
              <a:extLst>
                <a:ext uri="{FF2B5EF4-FFF2-40B4-BE49-F238E27FC236}">
                  <a16:creationId xmlns:a16="http://schemas.microsoft.com/office/drawing/2014/main" id="{EC495762-FFB7-405C-955F-647ACF31635A}"/>
                </a:ext>
              </a:extLst>
            </p:cNvPr>
            <p:cNvSpPr/>
            <p:nvPr/>
          </p:nvSpPr>
          <p:spPr>
            <a:xfrm>
              <a:off x="5638375" y="2852425"/>
              <a:ext cx="38325" cy="6075"/>
            </a:xfrm>
            <a:custGeom>
              <a:avLst/>
              <a:gdLst/>
              <a:ahLst/>
              <a:cxnLst/>
              <a:rect l="l" t="t" r="r" b="b"/>
              <a:pathLst>
                <a:path w="1533" h="243" extrusionOk="0">
                  <a:moveTo>
                    <a:pt x="688" y="1"/>
                  </a:moveTo>
                  <a:cubicBezTo>
                    <a:pt x="446" y="1"/>
                    <a:pt x="213" y="49"/>
                    <a:pt x="1" y="243"/>
                  </a:cubicBezTo>
                  <a:cubicBezTo>
                    <a:pt x="518" y="243"/>
                    <a:pt x="1035" y="243"/>
                    <a:pt x="1532" y="44"/>
                  </a:cubicBezTo>
                  <a:lnTo>
                    <a:pt x="1532" y="44"/>
                  </a:lnTo>
                  <a:cubicBezTo>
                    <a:pt x="1493" y="47"/>
                    <a:pt x="1453" y="48"/>
                    <a:pt x="1413" y="48"/>
                  </a:cubicBezTo>
                  <a:cubicBezTo>
                    <a:pt x="1173" y="48"/>
                    <a:pt x="927" y="1"/>
                    <a:pt x="6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6308;p9">
              <a:extLst>
                <a:ext uri="{FF2B5EF4-FFF2-40B4-BE49-F238E27FC236}">
                  <a16:creationId xmlns:a16="http://schemas.microsoft.com/office/drawing/2014/main" id="{90DD79FC-C343-4D2E-9837-978226788D2F}"/>
                </a:ext>
              </a:extLst>
            </p:cNvPr>
            <p:cNvSpPr/>
            <p:nvPr/>
          </p:nvSpPr>
          <p:spPr>
            <a:xfrm>
              <a:off x="5504600" y="28575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411" y="0"/>
                  </a:moveTo>
                  <a:cubicBezTo>
                    <a:pt x="257" y="0"/>
                    <a:pt x="113" y="32"/>
                    <a:pt x="0" y="178"/>
                  </a:cubicBezTo>
                  <a:cubicBezTo>
                    <a:pt x="179" y="258"/>
                    <a:pt x="319" y="357"/>
                    <a:pt x="339" y="556"/>
                  </a:cubicBezTo>
                  <a:cubicBezTo>
                    <a:pt x="438" y="556"/>
                    <a:pt x="518" y="476"/>
                    <a:pt x="577" y="377"/>
                  </a:cubicBezTo>
                  <a:cubicBezTo>
                    <a:pt x="637" y="258"/>
                    <a:pt x="697" y="138"/>
                    <a:pt x="776" y="19"/>
                  </a:cubicBezTo>
                  <a:cubicBezTo>
                    <a:pt x="655" y="19"/>
                    <a:pt x="530" y="0"/>
                    <a:pt x="4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6309;p9">
              <a:extLst>
                <a:ext uri="{FF2B5EF4-FFF2-40B4-BE49-F238E27FC236}">
                  <a16:creationId xmlns:a16="http://schemas.microsoft.com/office/drawing/2014/main" id="{BF14B6F0-1C8C-4AA6-8E0D-EC02265A8DFC}"/>
                </a:ext>
              </a:extLst>
            </p:cNvPr>
            <p:cNvSpPr/>
            <p:nvPr/>
          </p:nvSpPr>
          <p:spPr>
            <a:xfrm>
              <a:off x="6389325" y="2803375"/>
              <a:ext cx="20900" cy="11375"/>
            </a:xfrm>
            <a:custGeom>
              <a:avLst/>
              <a:gdLst/>
              <a:ahLst/>
              <a:cxnLst/>
              <a:rect l="l" t="t" r="r" b="b"/>
              <a:pathLst>
                <a:path w="836" h="455" extrusionOk="0">
                  <a:moveTo>
                    <a:pt x="346" y="1"/>
                  </a:moveTo>
                  <a:cubicBezTo>
                    <a:pt x="260" y="1"/>
                    <a:pt x="165" y="20"/>
                    <a:pt x="60" y="56"/>
                  </a:cubicBezTo>
                  <a:lnTo>
                    <a:pt x="40" y="96"/>
                  </a:lnTo>
                  <a:cubicBezTo>
                    <a:pt x="0" y="216"/>
                    <a:pt x="40" y="315"/>
                    <a:pt x="140" y="414"/>
                  </a:cubicBezTo>
                  <a:cubicBezTo>
                    <a:pt x="199" y="434"/>
                    <a:pt x="219" y="434"/>
                    <a:pt x="259" y="454"/>
                  </a:cubicBezTo>
                  <a:lnTo>
                    <a:pt x="836" y="454"/>
                  </a:lnTo>
                  <a:cubicBezTo>
                    <a:pt x="748" y="147"/>
                    <a:pt x="585" y="1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6310;p9">
              <a:extLst>
                <a:ext uri="{FF2B5EF4-FFF2-40B4-BE49-F238E27FC236}">
                  <a16:creationId xmlns:a16="http://schemas.microsoft.com/office/drawing/2014/main" id="{09509370-4C96-41A7-B506-03C4CAE5385A}"/>
                </a:ext>
              </a:extLst>
            </p:cNvPr>
            <p:cNvSpPr/>
            <p:nvPr/>
          </p:nvSpPr>
          <p:spPr>
            <a:xfrm>
              <a:off x="5356400" y="2957150"/>
              <a:ext cx="24875" cy="10275"/>
            </a:xfrm>
            <a:custGeom>
              <a:avLst/>
              <a:gdLst/>
              <a:ahLst/>
              <a:cxnLst/>
              <a:rect l="l" t="t" r="r" b="b"/>
              <a:pathLst>
                <a:path w="995" h="411" extrusionOk="0">
                  <a:moveTo>
                    <a:pt x="197" y="1"/>
                  </a:moveTo>
                  <a:cubicBezTo>
                    <a:pt x="132" y="1"/>
                    <a:pt x="67" y="5"/>
                    <a:pt x="0" y="12"/>
                  </a:cubicBezTo>
                  <a:lnTo>
                    <a:pt x="0" y="211"/>
                  </a:lnTo>
                  <a:cubicBezTo>
                    <a:pt x="43" y="204"/>
                    <a:pt x="84" y="201"/>
                    <a:pt x="125" y="201"/>
                  </a:cubicBezTo>
                  <a:cubicBezTo>
                    <a:pt x="425" y="201"/>
                    <a:pt x="675" y="375"/>
                    <a:pt x="955" y="410"/>
                  </a:cubicBezTo>
                  <a:cubicBezTo>
                    <a:pt x="975" y="410"/>
                    <a:pt x="975" y="371"/>
                    <a:pt x="995" y="331"/>
                  </a:cubicBezTo>
                  <a:cubicBezTo>
                    <a:pt x="995" y="271"/>
                    <a:pt x="995" y="251"/>
                    <a:pt x="955" y="211"/>
                  </a:cubicBezTo>
                  <a:cubicBezTo>
                    <a:pt x="715" y="67"/>
                    <a:pt x="463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6311;p9">
              <a:extLst>
                <a:ext uri="{FF2B5EF4-FFF2-40B4-BE49-F238E27FC236}">
                  <a16:creationId xmlns:a16="http://schemas.microsoft.com/office/drawing/2014/main" id="{186399F3-7296-4887-A134-7D4BE9201EA4}"/>
                </a:ext>
              </a:extLst>
            </p:cNvPr>
            <p:cNvSpPr/>
            <p:nvPr/>
          </p:nvSpPr>
          <p:spPr>
            <a:xfrm>
              <a:off x="5260900" y="2883125"/>
              <a:ext cx="23400" cy="13175"/>
            </a:xfrm>
            <a:custGeom>
              <a:avLst/>
              <a:gdLst/>
              <a:ahLst/>
              <a:cxnLst/>
              <a:rect l="l" t="t" r="r" b="b"/>
              <a:pathLst>
                <a:path w="936" h="527" extrusionOk="0">
                  <a:moveTo>
                    <a:pt x="343" y="0"/>
                  </a:moveTo>
                  <a:cubicBezTo>
                    <a:pt x="238" y="0"/>
                    <a:pt x="124" y="27"/>
                    <a:pt x="1" y="89"/>
                  </a:cubicBezTo>
                  <a:lnTo>
                    <a:pt x="1" y="248"/>
                  </a:lnTo>
                  <a:cubicBezTo>
                    <a:pt x="299" y="387"/>
                    <a:pt x="598" y="527"/>
                    <a:pt x="936" y="527"/>
                  </a:cubicBezTo>
                  <a:lnTo>
                    <a:pt x="936" y="328"/>
                  </a:lnTo>
                  <a:cubicBezTo>
                    <a:pt x="771" y="135"/>
                    <a:pt x="578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6312;p9">
              <a:extLst>
                <a:ext uri="{FF2B5EF4-FFF2-40B4-BE49-F238E27FC236}">
                  <a16:creationId xmlns:a16="http://schemas.microsoft.com/office/drawing/2014/main" id="{E894D68F-2872-494D-9690-6D25626DACBA}"/>
                </a:ext>
              </a:extLst>
            </p:cNvPr>
            <p:cNvSpPr/>
            <p:nvPr/>
          </p:nvSpPr>
          <p:spPr>
            <a:xfrm>
              <a:off x="5790050" y="2981800"/>
              <a:ext cx="28375" cy="4900"/>
            </a:xfrm>
            <a:custGeom>
              <a:avLst/>
              <a:gdLst/>
              <a:ahLst/>
              <a:cxnLst/>
              <a:rect l="l" t="t" r="r" b="b"/>
              <a:pathLst>
                <a:path w="1135" h="196" extrusionOk="0">
                  <a:moveTo>
                    <a:pt x="606" y="1"/>
                  </a:moveTo>
                  <a:cubicBezTo>
                    <a:pt x="393" y="1"/>
                    <a:pt x="185" y="30"/>
                    <a:pt x="1" y="160"/>
                  </a:cubicBezTo>
                  <a:cubicBezTo>
                    <a:pt x="21" y="159"/>
                    <a:pt x="41" y="159"/>
                    <a:pt x="61" y="159"/>
                  </a:cubicBezTo>
                  <a:cubicBezTo>
                    <a:pt x="236" y="159"/>
                    <a:pt x="427" y="196"/>
                    <a:pt x="614" y="196"/>
                  </a:cubicBezTo>
                  <a:cubicBezTo>
                    <a:pt x="797" y="196"/>
                    <a:pt x="977" y="160"/>
                    <a:pt x="1135" y="21"/>
                  </a:cubicBezTo>
                  <a:cubicBezTo>
                    <a:pt x="963" y="21"/>
                    <a:pt x="783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6313;p9">
              <a:extLst>
                <a:ext uri="{FF2B5EF4-FFF2-40B4-BE49-F238E27FC236}">
                  <a16:creationId xmlns:a16="http://schemas.microsoft.com/office/drawing/2014/main" id="{02BC7749-4B03-4F75-A5C1-3104C4160C59}"/>
                </a:ext>
              </a:extLst>
            </p:cNvPr>
            <p:cNvSpPr/>
            <p:nvPr/>
          </p:nvSpPr>
          <p:spPr>
            <a:xfrm>
              <a:off x="5602075" y="2757525"/>
              <a:ext cx="31350" cy="4725"/>
            </a:xfrm>
            <a:custGeom>
              <a:avLst/>
              <a:gdLst/>
              <a:ahLst/>
              <a:cxnLst/>
              <a:rect l="l" t="t" r="r" b="b"/>
              <a:pathLst>
                <a:path w="1254" h="189" extrusionOk="0">
                  <a:moveTo>
                    <a:pt x="1254" y="1"/>
                  </a:moveTo>
                  <a:cubicBezTo>
                    <a:pt x="816" y="1"/>
                    <a:pt x="418" y="40"/>
                    <a:pt x="0" y="40"/>
                  </a:cubicBezTo>
                  <a:cubicBezTo>
                    <a:pt x="294" y="158"/>
                    <a:pt x="599" y="189"/>
                    <a:pt x="915" y="189"/>
                  </a:cubicBezTo>
                  <a:cubicBezTo>
                    <a:pt x="1026" y="189"/>
                    <a:pt x="1139" y="185"/>
                    <a:pt x="1254" y="180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6314;p9">
              <a:extLst>
                <a:ext uri="{FF2B5EF4-FFF2-40B4-BE49-F238E27FC236}">
                  <a16:creationId xmlns:a16="http://schemas.microsoft.com/office/drawing/2014/main" id="{E8E21CB8-6580-48D4-99EE-37EB5C89D7EA}"/>
                </a:ext>
              </a:extLst>
            </p:cNvPr>
            <p:cNvSpPr/>
            <p:nvPr/>
          </p:nvSpPr>
          <p:spPr>
            <a:xfrm>
              <a:off x="5280300" y="2823675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200" y="0"/>
                  </a:moveTo>
                  <a:cubicBezTo>
                    <a:pt x="41" y="100"/>
                    <a:pt x="1" y="219"/>
                    <a:pt x="1" y="398"/>
                  </a:cubicBezTo>
                  <a:lnTo>
                    <a:pt x="60" y="438"/>
                  </a:lnTo>
                  <a:lnTo>
                    <a:pt x="140" y="418"/>
                  </a:lnTo>
                  <a:cubicBezTo>
                    <a:pt x="319" y="398"/>
                    <a:pt x="498" y="338"/>
                    <a:pt x="598" y="179"/>
                  </a:cubicBezTo>
                  <a:cubicBezTo>
                    <a:pt x="518" y="40"/>
                    <a:pt x="359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6315;p9">
              <a:extLst>
                <a:ext uri="{FF2B5EF4-FFF2-40B4-BE49-F238E27FC236}">
                  <a16:creationId xmlns:a16="http://schemas.microsoft.com/office/drawing/2014/main" id="{E1E6F72B-3062-470B-ADED-AD65EB1A8F6B}"/>
                </a:ext>
              </a:extLst>
            </p:cNvPr>
            <p:cNvSpPr/>
            <p:nvPr/>
          </p:nvSpPr>
          <p:spPr>
            <a:xfrm>
              <a:off x="5265875" y="2781250"/>
              <a:ext cx="25400" cy="4875"/>
            </a:xfrm>
            <a:custGeom>
              <a:avLst/>
              <a:gdLst/>
              <a:ahLst/>
              <a:cxnLst/>
              <a:rect l="l" t="t" r="r" b="b"/>
              <a:pathLst>
                <a:path w="1016" h="195" extrusionOk="0">
                  <a:moveTo>
                    <a:pt x="533" y="1"/>
                  </a:moveTo>
                  <a:cubicBezTo>
                    <a:pt x="345" y="1"/>
                    <a:pt x="162" y="35"/>
                    <a:pt x="1" y="185"/>
                  </a:cubicBezTo>
                  <a:cubicBezTo>
                    <a:pt x="95" y="190"/>
                    <a:pt x="187" y="194"/>
                    <a:pt x="277" y="194"/>
                  </a:cubicBezTo>
                  <a:cubicBezTo>
                    <a:pt x="545" y="194"/>
                    <a:pt x="792" y="161"/>
                    <a:pt x="1015" y="26"/>
                  </a:cubicBezTo>
                  <a:cubicBezTo>
                    <a:pt x="859" y="26"/>
                    <a:pt x="695" y="1"/>
                    <a:pt x="5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6316;p9">
              <a:extLst>
                <a:ext uri="{FF2B5EF4-FFF2-40B4-BE49-F238E27FC236}">
                  <a16:creationId xmlns:a16="http://schemas.microsoft.com/office/drawing/2014/main" id="{5791754C-5303-4166-AFED-9FDED2B20318}"/>
                </a:ext>
              </a:extLst>
            </p:cNvPr>
            <p:cNvSpPr/>
            <p:nvPr/>
          </p:nvSpPr>
          <p:spPr>
            <a:xfrm>
              <a:off x="5614500" y="2857300"/>
              <a:ext cx="23900" cy="5700"/>
            </a:xfrm>
            <a:custGeom>
              <a:avLst/>
              <a:gdLst/>
              <a:ahLst/>
              <a:cxnLst/>
              <a:rect l="l" t="t" r="r" b="b"/>
              <a:pathLst>
                <a:path w="956" h="228" extrusionOk="0">
                  <a:moveTo>
                    <a:pt x="463" y="0"/>
                  </a:moveTo>
                  <a:cubicBezTo>
                    <a:pt x="294" y="0"/>
                    <a:pt x="134" y="42"/>
                    <a:pt x="1" y="227"/>
                  </a:cubicBezTo>
                  <a:cubicBezTo>
                    <a:pt x="50" y="227"/>
                    <a:pt x="99" y="227"/>
                    <a:pt x="149" y="227"/>
                  </a:cubicBezTo>
                  <a:cubicBezTo>
                    <a:pt x="422" y="227"/>
                    <a:pt x="703" y="213"/>
                    <a:pt x="956" y="28"/>
                  </a:cubicBezTo>
                  <a:lnTo>
                    <a:pt x="956" y="28"/>
                  </a:lnTo>
                  <a:cubicBezTo>
                    <a:pt x="937" y="29"/>
                    <a:pt x="918" y="29"/>
                    <a:pt x="899" y="29"/>
                  </a:cubicBezTo>
                  <a:cubicBezTo>
                    <a:pt x="753" y="29"/>
                    <a:pt x="605" y="0"/>
                    <a:pt x="4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6317;p9">
              <a:extLst>
                <a:ext uri="{FF2B5EF4-FFF2-40B4-BE49-F238E27FC236}">
                  <a16:creationId xmlns:a16="http://schemas.microsoft.com/office/drawing/2014/main" id="{90CB264C-F23B-4AAD-A5C9-C05EA94B0CF3}"/>
                </a:ext>
              </a:extLst>
            </p:cNvPr>
            <p:cNvSpPr/>
            <p:nvPr/>
          </p:nvSpPr>
          <p:spPr>
            <a:xfrm>
              <a:off x="6009875" y="2795825"/>
              <a:ext cx="16925" cy="9375"/>
            </a:xfrm>
            <a:custGeom>
              <a:avLst/>
              <a:gdLst/>
              <a:ahLst/>
              <a:cxnLst/>
              <a:rect l="l" t="t" r="r" b="b"/>
              <a:pathLst>
                <a:path w="677" h="375" extrusionOk="0">
                  <a:moveTo>
                    <a:pt x="358" y="0"/>
                  </a:moveTo>
                  <a:cubicBezTo>
                    <a:pt x="219" y="40"/>
                    <a:pt x="0" y="20"/>
                    <a:pt x="80" y="239"/>
                  </a:cubicBezTo>
                  <a:cubicBezTo>
                    <a:pt x="124" y="350"/>
                    <a:pt x="211" y="374"/>
                    <a:pt x="311" y="374"/>
                  </a:cubicBezTo>
                  <a:cubicBezTo>
                    <a:pt x="390" y="374"/>
                    <a:pt x="478" y="358"/>
                    <a:pt x="557" y="358"/>
                  </a:cubicBezTo>
                  <a:cubicBezTo>
                    <a:pt x="677" y="159"/>
                    <a:pt x="478" y="10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6318;p9">
              <a:extLst>
                <a:ext uri="{FF2B5EF4-FFF2-40B4-BE49-F238E27FC236}">
                  <a16:creationId xmlns:a16="http://schemas.microsoft.com/office/drawing/2014/main" id="{43B2F788-E323-481C-9787-B932E85ACCF5}"/>
                </a:ext>
              </a:extLst>
            </p:cNvPr>
            <p:cNvSpPr/>
            <p:nvPr/>
          </p:nvSpPr>
          <p:spPr>
            <a:xfrm>
              <a:off x="6018825" y="279582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0" y="0"/>
                  </a:moveTo>
                  <a:cubicBezTo>
                    <a:pt x="60" y="120"/>
                    <a:pt x="120" y="239"/>
                    <a:pt x="199" y="358"/>
                  </a:cubicBezTo>
                  <a:lnTo>
                    <a:pt x="358" y="358"/>
                  </a:lnTo>
                  <a:cubicBezTo>
                    <a:pt x="438" y="239"/>
                    <a:pt x="498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6319;p9">
              <a:extLst>
                <a:ext uri="{FF2B5EF4-FFF2-40B4-BE49-F238E27FC236}">
                  <a16:creationId xmlns:a16="http://schemas.microsoft.com/office/drawing/2014/main" id="{23F1BC0E-584A-4725-A6D6-96711DAA1A7C}"/>
                </a:ext>
              </a:extLst>
            </p:cNvPr>
            <p:cNvSpPr/>
            <p:nvPr/>
          </p:nvSpPr>
          <p:spPr>
            <a:xfrm>
              <a:off x="6037725" y="2800350"/>
              <a:ext cx="19425" cy="4925"/>
            </a:xfrm>
            <a:custGeom>
              <a:avLst/>
              <a:gdLst/>
              <a:ahLst/>
              <a:cxnLst/>
              <a:rect l="l" t="t" r="r" b="b"/>
              <a:pathLst>
                <a:path w="777" h="197" extrusionOk="0">
                  <a:moveTo>
                    <a:pt x="375" y="1"/>
                  </a:moveTo>
                  <a:cubicBezTo>
                    <a:pt x="234" y="1"/>
                    <a:pt x="104" y="33"/>
                    <a:pt x="0" y="177"/>
                  </a:cubicBezTo>
                  <a:cubicBezTo>
                    <a:pt x="121" y="177"/>
                    <a:pt x="246" y="196"/>
                    <a:pt x="365" y="196"/>
                  </a:cubicBezTo>
                  <a:cubicBezTo>
                    <a:pt x="520" y="196"/>
                    <a:pt x="664" y="164"/>
                    <a:pt x="776" y="18"/>
                  </a:cubicBezTo>
                  <a:lnTo>
                    <a:pt x="776" y="18"/>
                  </a:lnTo>
                  <a:cubicBezTo>
                    <a:pt x="756" y="20"/>
                    <a:pt x="736" y="20"/>
                    <a:pt x="716" y="20"/>
                  </a:cubicBezTo>
                  <a:cubicBezTo>
                    <a:pt x="601" y="20"/>
                    <a:pt x="485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6320;p9">
              <a:extLst>
                <a:ext uri="{FF2B5EF4-FFF2-40B4-BE49-F238E27FC236}">
                  <a16:creationId xmlns:a16="http://schemas.microsoft.com/office/drawing/2014/main" id="{506A47EA-DA4B-4AEA-B25F-D9E1CF82015C}"/>
                </a:ext>
              </a:extLst>
            </p:cNvPr>
            <p:cNvSpPr/>
            <p:nvPr/>
          </p:nvSpPr>
          <p:spPr>
            <a:xfrm>
              <a:off x="547575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6" y="19"/>
                  </a:cubicBezTo>
                  <a:cubicBezTo>
                    <a:pt x="655" y="19"/>
                    <a:pt x="530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6321;p9">
              <a:extLst>
                <a:ext uri="{FF2B5EF4-FFF2-40B4-BE49-F238E27FC236}">
                  <a16:creationId xmlns:a16="http://schemas.microsoft.com/office/drawing/2014/main" id="{56D364C5-BA2E-41E0-AFC4-2EB6BB2B1662}"/>
                </a:ext>
              </a:extLst>
            </p:cNvPr>
            <p:cNvSpPr/>
            <p:nvPr/>
          </p:nvSpPr>
          <p:spPr>
            <a:xfrm>
              <a:off x="559510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7" y="19"/>
                  </a:cubicBezTo>
                  <a:cubicBezTo>
                    <a:pt x="656" y="19"/>
                    <a:pt x="531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6322;p9">
              <a:extLst>
                <a:ext uri="{FF2B5EF4-FFF2-40B4-BE49-F238E27FC236}">
                  <a16:creationId xmlns:a16="http://schemas.microsoft.com/office/drawing/2014/main" id="{688164C6-439E-4F49-8238-AFDEE19D5BCA}"/>
                </a:ext>
              </a:extLst>
            </p:cNvPr>
            <p:cNvSpPr/>
            <p:nvPr/>
          </p:nvSpPr>
          <p:spPr>
            <a:xfrm>
              <a:off x="5747775" y="28485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40" y="1"/>
                    <a:pt x="120" y="1"/>
                    <a:pt x="1" y="21"/>
                  </a:cubicBezTo>
                  <a:lnTo>
                    <a:pt x="1" y="379"/>
                  </a:lnTo>
                  <a:lnTo>
                    <a:pt x="359" y="37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6323;p9">
              <a:extLst>
                <a:ext uri="{FF2B5EF4-FFF2-40B4-BE49-F238E27FC236}">
                  <a16:creationId xmlns:a16="http://schemas.microsoft.com/office/drawing/2014/main" id="{8B2F25D4-AE1A-463E-BD2D-076A912BF942}"/>
                </a:ext>
              </a:extLst>
            </p:cNvPr>
            <p:cNvSpPr/>
            <p:nvPr/>
          </p:nvSpPr>
          <p:spPr>
            <a:xfrm>
              <a:off x="5726900" y="29902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796" y="40"/>
                  </a:moveTo>
                  <a:lnTo>
                    <a:pt x="796" y="40"/>
                  </a:lnTo>
                  <a:cubicBezTo>
                    <a:pt x="538" y="80"/>
                    <a:pt x="259" y="0"/>
                    <a:pt x="0" y="199"/>
                  </a:cubicBezTo>
                  <a:cubicBezTo>
                    <a:pt x="129" y="199"/>
                    <a:pt x="262" y="225"/>
                    <a:pt x="389" y="225"/>
                  </a:cubicBezTo>
                  <a:cubicBezTo>
                    <a:pt x="537" y="225"/>
                    <a:pt x="678" y="190"/>
                    <a:pt x="7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6324;p9">
              <a:extLst>
                <a:ext uri="{FF2B5EF4-FFF2-40B4-BE49-F238E27FC236}">
                  <a16:creationId xmlns:a16="http://schemas.microsoft.com/office/drawing/2014/main" id="{417575E7-B57A-41A6-BEFF-36B1D8025ADB}"/>
                </a:ext>
              </a:extLst>
            </p:cNvPr>
            <p:cNvSpPr/>
            <p:nvPr/>
          </p:nvSpPr>
          <p:spPr>
            <a:xfrm>
              <a:off x="5336500" y="2950100"/>
              <a:ext cx="19925" cy="7625"/>
            </a:xfrm>
            <a:custGeom>
              <a:avLst/>
              <a:gdLst/>
              <a:ahLst/>
              <a:cxnLst/>
              <a:rect l="l" t="t" r="r" b="b"/>
              <a:pathLst>
                <a:path w="797" h="305" extrusionOk="0">
                  <a:moveTo>
                    <a:pt x="204" y="0"/>
                  </a:moveTo>
                  <a:cubicBezTo>
                    <a:pt x="172" y="0"/>
                    <a:pt x="137" y="5"/>
                    <a:pt x="100" y="16"/>
                  </a:cubicBezTo>
                  <a:cubicBezTo>
                    <a:pt x="60" y="36"/>
                    <a:pt x="40" y="56"/>
                    <a:pt x="1" y="96"/>
                  </a:cubicBezTo>
                  <a:cubicBezTo>
                    <a:pt x="153" y="273"/>
                    <a:pt x="329" y="305"/>
                    <a:pt x="503" y="305"/>
                  </a:cubicBezTo>
                  <a:cubicBezTo>
                    <a:pt x="603" y="305"/>
                    <a:pt x="702" y="294"/>
                    <a:pt x="796" y="294"/>
                  </a:cubicBezTo>
                  <a:cubicBezTo>
                    <a:pt x="757" y="115"/>
                    <a:pt x="578" y="115"/>
                    <a:pt x="418" y="96"/>
                  </a:cubicBezTo>
                  <a:cubicBezTo>
                    <a:pt x="360" y="37"/>
                    <a:pt x="291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6325;p9">
              <a:extLst>
                <a:ext uri="{FF2B5EF4-FFF2-40B4-BE49-F238E27FC236}">
                  <a16:creationId xmlns:a16="http://schemas.microsoft.com/office/drawing/2014/main" id="{4CBDE64D-5F98-42C3-8A78-A1162047C382}"/>
                </a:ext>
              </a:extLst>
            </p:cNvPr>
            <p:cNvSpPr/>
            <p:nvPr/>
          </p:nvSpPr>
          <p:spPr>
            <a:xfrm>
              <a:off x="6077500" y="279392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19" y="1"/>
                  </a:moveTo>
                  <a:cubicBezTo>
                    <a:pt x="93" y="1"/>
                    <a:pt x="67" y="10"/>
                    <a:pt x="41" y="37"/>
                  </a:cubicBezTo>
                  <a:cubicBezTo>
                    <a:pt x="1" y="37"/>
                    <a:pt x="41" y="136"/>
                    <a:pt x="60" y="156"/>
                  </a:cubicBezTo>
                  <a:cubicBezTo>
                    <a:pt x="95" y="179"/>
                    <a:pt x="127" y="189"/>
                    <a:pt x="156" y="189"/>
                  </a:cubicBezTo>
                  <a:cubicBezTo>
                    <a:pt x="226" y="189"/>
                    <a:pt x="283" y="133"/>
                    <a:pt x="339" y="76"/>
                  </a:cubicBezTo>
                  <a:cubicBezTo>
                    <a:pt x="266" y="76"/>
                    <a:pt x="192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6326;p9">
              <a:extLst>
                <a:ext uri="{FF2B5EF4-FFF2-40B4-BE49-F238E27FC236}">
                  <a16:creationId xmlns:a16="http://schemas.microsoft.com/office/drawing/2014/main" id="{0EB7A299-B171-4AD6-8AAF-11976096F350}"/>
                </a:ext>
              </a:extLst>
            </p:cNvPr>
            <p:cNvSpPr/>
            <p:nvPr/>
          </p:nvSpPr>
          <p:spPr>
            <a:xfrm>
              <a:off x="6085950" y="27915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63" y="1"/>
                  </a:moveTo>
                  <a:cubicBezTo>
                    <a:pt x="241" y="1"/>
                    <a:pt x="218" y="5"/>
                    <a:pt x="200" y="11"/>
                  </a:cubicBezTo>
                  <a:cubicBezTo>
                    <a:pt x="120" y="31"/>
                    <a:pt x="61" y="111"/>
                    <a:pt x="1" y="170"/>
                  </a:cubicBezTo>
                  <a:lnTo>
                    <a:pt x="240" y="170"/>
                  </a:lnTo>
                  <a:lnTo>
                    <a:pt x="379" y="91"/>
                  </a:lnTo>
                  <a:cubicBezTo>
                    <a:pt x="365" y="22"/>
                    <a:pt x="313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6327;p9">
              <a:extLst>
                <a:ext uri="{FF2B5EF4-FFF2-40B4-BE49-F238E27FC236}">
                  <a16:creationId xmlns:a16="http://schemas.microsoft.com/office/drawing/2014/main" id="{26664394-929E-488B-92BF-D44260F8A5F5}"/>
                </a:ext>
              </a:extLst>
            </p:cNvPr>
            <p:cNvSpPr/>
            <p:nvPr/>
          </p:nvSpPr>
          <p:spPr>
            <a:xfrm>
              <a:off x="5918375" y="2771950"/>
              <a:ext cx="16425" cy="3575"/>
            </a:xfrm>
            <a:custGeom>
              <a:avLst/>
              <a:gdLst/>
              <a:ahLst/>
              <a:cxnLst/>
              <a:rect l="l" t="t" r="r" b="b"/>
              <a:pathLst>
                <a:path w="657" h="143" extrusionOk="0">
                  <a:moveTo>
                    <a:pt x="0" y="0"/>
                  </a:moveTo>
                  <a:cubicBezTo>
                    <a:pt x="102" y="92"/>
                    <a:pt x="215" y="142"/>
                    <a:pt x="330" y="142"/>
                  </a:cubicBezTo>
                  <a:cubicBezTo>
                    <a:pt x="439" y="142"/>
                    <a:pt x="550" y="97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6328;p9">
              <a:extLst>
                <a:ext uri="{FF2B5EF4-FFF2-40B4-BE49-F238E27FC236}">
                  <a16:creationId xmlns:a16="http://schemas.microsoft.com/office/drawing/2014/main" id="{B5AEB907-3880-4D54-AA0C-5C45DA4CBC3B}"/>
                </a:ext>
              </a:extLst>
            </p:cNvPr>
            <p:cNvSpPr/>
            <p:nvPr/>
          </p:nvSpPr>
          <p:spPr>
            <a:xfrm>
              <a:off x="5304175" y="29532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72" y="1"/>
                  </a:moveTo>
                  <a:cubicBezTo>
                    <a:pt x="163" y="1"/>
                    <a:pt x="68" y="49"/>
                    <a:pt x="1" y="170"/>
                  </a:cubicBezTo>
                  <a:cubicBezTo>
                    <a:pt x="60" y="190"/>
                    <a:pt x="140" y="210"/>
                    <a:pt x="180" y="210"/>
                  </a:cubicBezTo>
                  <a:cubicBezTo>
                    <a:pt x="217" y="238"/>
                    <a:pt x="254" y="253"/>
                    <a:pt x="286" y="253"/>
                  </a:cubicBezTo>
                  <a:cubicBezTo>
                    <a:pt x="325" y="253"/>
                    <a:pt x="357" y="233"/>
                    <a:pt x="379" y="190"/>
                  </a:cubicBezTo>
                  <a:cubicBezTo>
                    <a:pt x="398" y="131"/>
                    <a:pt x="438" y="31"/>
                    <a:pt x="438" y="31"/>
                  </a:cubicBezTo>
                  <a:cubicBezTo>
                    <a:pt x="380" y="12"/>
                    <a:pt x="325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6329;p9">
              <a:extLst>
                <a:ext uri="{FF2B5EF4-FFF2-40B4-BE49-F238E27FC236}">
                  <a16:creationId xmlns:a16="http://schemas.microsoft.com/office/drawing/2014/main" id="{D23DABD8-2E83-4C42-8C98-11EF9755BB2A}"/>
                </a:ext>
              </a:extLst>
            </p:cNvPr>
            <p:cNvSpPr/>
            <p:nvPr/>
          </p:nvSpPr>
          <p:spPr>
            <a:xfrm>
              <a:off x="5327225" y="2947500"/>
              <a:ext cx="11800" cy="6000"/>
            </a:xfrm>
            <a:custGeom>
              <a:avLst/>
              <a:gdLst/>
              <a:ahLst/>
              <a:cxnLst/>
              <a:rect l="l" t="t" r="r" b="b"/>
              <a:pathLst>
                <a:path w="472" h="240" extrusionOk="0">
                  <a:moveTo>
                    <a:pt x="53" y="1"/>
                  </a:moveTo>
                  <a:lnTo>
                    <a:pt x="53" y="1"/>
                  </a:lnTo>
                  <a:cubicBezTo>
                    <a:pt x="1" y="193"/>
                    <a:pt x="44" y="239"/>
                    <a:pt x="118" y="239"/>
                  </a:cubicBezTo>
                  <a:cubicBezTo>
                    <a:pt x="187" y="239"/>
                    <a:pt x="282" y="199"/>
                    <a:pt x="350" y="199"/>
                  </a:cubicBezTo>
                  <a:cubicBezTo>
                    <a:pt x="375" y="199"/>
                    <a:pt x="396" y="204"/>
                    <a:pt x="411" y="219"/>
                  </a:cubicBezTo>
                  <a:cubicBezTo>
                    <a:pt x="431" y="219"/>
                    <a:pt x="451" y="200"/>
                    <a:pt x="471" y="160"/>
                  </a:cubicBezTo>
                  <a:cubicBezTo>
                    <a:pt x="471" y="120"/>
                    <a:pt x="451" y="100"/>
                    <a:pt x="372" y="60"/>
                  </a:cubicBezTo>
                  <a:cubicBezTo>
                    <a:pt x="272" y="40"/>
                    <a:pt x="153" y="20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6330;p9">
              <a:extLst>
                <a:ext uri="{FF2B5EF4-FFF2-40B4-BE49-F238E27FC236}">
                  <a16:creationId xmlns:a16="http://schemas.microsoft.com/office/drawing/2014/main" id="{08025720-B769-4162-BACB-FB55428A56A5}"/>
                </a:ext>
              </a:extLst>
            </p:cNvPr>
            <p:cNvSpPr/>
            <p:nvPr/>
          </p:nvSpPr>
          <p:spPr>
            <a:xfrm>
              <a:off x="6342075" y="2857975"/>
              <a:ext cx="7500" cy="10475"/>
            </a:xfrm>
            <a:custGeom>
              <a:avLst/>
              <a:gdLst/>
              <a:ahLst/>
              <a:cxnLst/>
              <a:rect l="l" t="t" r="r" b="b"/>
              <a:pathLst>
                <a:path w="300" h="419" extrusionOk="0">
                  <a:moveTo>
                    <a:pt x="40" y="1"/>
                  </a:moveTo>
                  <a:cubicBezTo>
                    <a:pt x="40" y="140"/>
                    <a:pt x="1" y="299"/>
                    <a:pt x="140" y="419"/>
                  </a:cubicBezTo>
                  <a:cubicBezTo>
                    <a:pt x="299" y="299"/>
                    <a:pt x="239" y="14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6331;p9">
              <a:extLst>
                <a:ext uri="{FF2B5EF4-FFF2-40B4-BE49-F238E27FC236}">
                  <a16:creationId xmlns:a16="http://schemas.microsoft.com/office/drawing/2014/main" id="{0949CAC8-A52F-4A13-A18B-4911F9D5CA11}"/>
                </a:ext>
              </a:extLst>
            </p:cNvPr>
            <p:cNvSpPr/>
            <p:nvPr/>
          </p:nvSpPr>
          <p:spPr>
            <a:xfrm>
              <a:off x="5385250" y="2967400"/>
              <a:ext cx="5475" cy="5500"/>
            </a:xfrm>
            <a:custGeom>
              <a:avLst/>
              <a:gdLst/>
              <a:ahLst/>
              <a:cxnLst/>
              <a:rect l="l" t="t" r="r" b="b"/>
              <a:pathLst>
                <a:path w="219" h="22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59"/>
                    <a:pt x="219" y="219"/>
                    <a:pt x="219" y="60"/>
                  </a:cubicBezTo>
                  <a:cubicBezTo>
                    <a:pt x="21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6332;p9">
              <a:extLst>
                <a:ext uri="{FF2B5EF4-FFF2-40B4-BE49-F238E27FC236}">
                  <a16:creationId xmlns:a16="http://schemas.microsoft.com/office/drawing/2014/main" id="{37104AA2-FB20-40FB-B500-BC21D5EFBF89}"/>
                </a:ext>
              </a:extLst>
            </p:cNvPr>
            <p:cNvSpPr/>
            <p:nvPr/>
          </p:nvSpPr>
          <p:spPr>
            <a:xfrm>
              <a:off x="5971575" y="2847050"/>
              <a:ext cx="4000" cy="6475"/>
            </a:xfrm>
            <a:custGeom>
              <a:avLst/>
              <a:gdLst/>
              <a:ahLst/>
              <a:cxnLst/>
              <a:rect l="l" t="t" r="r" b="b"/>
              <a:pathLst>
                <a:path w="160" h="259" extrusionOk="0">
                  <a:moveTo>
                    <a:pt x="100" y="0"/>
                  </a:moveTo>
                  <a:cubicBezTo>
                    <a:pt x="1" y="40"/>
                    <a:pt x="21" y="140"/>
                    <a:pt x="1" y="239"/>
                  </a:cubicBezTo>
                  <a:cubicBezTo>
                    <a:pt x="60" y="239"/>
                    <a:pt x="120" y="239"/>
                    <a:pt x="160" y="259"/>
                  </a:cubicBezTo>
                  <a:cubicBezTo>
                    <a:pt x="140" y="179"/>
                    <a:pt x="120" y="8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6333;p9">
              <a:extLst>
                <a:ext uri="{FF2B5EF4-FFF2-40B4-BE49-F238E27FC236}">
                  <a16:creationId xmlns:a16="http://schemas.microsoft.com/office/drawing/2014/main" id="{72D91230-B356-43F2-9F96-CFB3C65E5127}"/>
                </a:ext>
              </a:extLst>
            </p:cNvPr>
            <p:cNvSpPr/>
            <p:nvPr/>
          </p:nvSpPr>
          <p:spPr>
            <a:xfrm>
              <a:off x="5336500" y="2948625"/>
              <a:ext cx="10975" cy="4375"/>
            </a:xfrm>
            <a:custGeom>
              <a:avLst/>
              <a:gdLst/>
              <a:ahLst/>
              <a:cxnLst/>
              <a:rect l="l" t="t" r="r" b="b"/>
              <a:pathLst>
                <a:path w="439" h="175" extrusionOk="0">
                  <a:moveTo>
                    <a:pt x="124" y="1"/>
                  </a:moveTo>
                  <a:cubicBezTo>
                    <a:pt x="84" y="1"/>
                    <a:pt x="43" y="6"/>
                    <a:pt x="1" y="15"/>
                  </a:cubicBezTo>
                  <a:cubicBezTo>
                    <a:pt x="40" y="75"/>
                    <a:pt x="40" y="115"/>
                    <a:pt x="40" y="174"/>
                  </a:cubicBezTo>
                  <a:lnTo>
                    <a:pt x="438" y="174"/>
                  </a:lnTo>
                  <a:cubicBezTo>
                    <a:pt x="362" y="53"/>
                    <a:pt x="251" y="1"/>
                    <a:pt x="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6334;p9">
              <a:extLst>
                <a:ext uri="{FF2B5EF4-FFF2-40B4-BE49-F238E27FC236}">
                  <a16:creationId xmlns:a16="http://schemas.microsoft.com/office/drawing/2014/main" id="{8A4CB7AA-A6A8-4469-94D9-B58726A9FEF7}"/>
                </a:ext>
              </a:extLst>
            </p:cNvPr>
            <p:cNvSpPr/>
            <p:nvPr/>
          </p:nvSpPr>
          <p:spPr>
            <a:xfrm>
              <a:off x="5294225" y="2953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80" y="8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6335;p9">
              <a:extLst>
                <a:ext uri="{FF2B5EF4-FFF2-40B4-BE49-F238E27FC236}">
                  <a16:creationId xmlns:a16="http://schemas.microsoft.com/office/drawing/2014/main" id="{5238B74A-2642-43FB-9A5F-1B71D57A4199}"/>
                </a:ext>
              </a:extLst>
            </p:cNvPr>
            <p:cNvSpPr/>
            <p:nvPr/>
          </p:nvSpPr>
          <p:spPr>
            <a:xfrm>
              <a:off x="5308650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0" y="0"/>
                  </a:moveTo>
                  <a:cubicBezTo>
                    <a:pt x="120" y="0"/>
                    <a:pt x="80" y="20"/>
                    <a:pt x="1" y="20"/>
                  </a:cubicBezTo>
                  <a:lnTo>
                    <a:pt x="219" y="179"/>
                  </a:lnTo>
                  <a:cubicBezTo>
                    <a:pt x="20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6336;p9">
              <a:extLst>
                <a:ext uri="{FF2B5EF4-FFF2-40B4-BE49-F238E27FC236}">
                  <a16:creationId xmlns:a16="http://schemas.microsoft.com/office/drawing/2014/main" id="{884652B0-81AD-4E71-9922-E27AF1284182}"/>
                </a:ext>
              </a:extLst>
            </p:cNvPr>
            <p:cNvSpPr/>
            <p:nvPr/>
          </p:nvSpPr>
          <p:spPr>
            <a:xfrm>
              <a:off x="5380275" y="2962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99" y="179"/>
                  </a:lnTo>
                  <a:cubicBezTo>
                    <a:pt x="120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6337;p9">
              <a:extLst>
                <a:ext uri="{FF2B5EF4-FFF2-40B4-BE49-F238E27FC236}">
                  <a16:creationId xmlns:a16="http://schemas.microsoft.com/office/drawing/2014/main" id="{EF9BFC31-855A-454E-A0DE-FFFDB279C347}"/>
                </a:ext>
              </a:extLst>
            </p:cNvPr>
            <p:cNvSpPr/>
            <p:nvPr/>
          </p:nvSpPr>
          <p:spPr>
            <a:xfrm>
              <a:off x="5643350" y="2876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lnTo>
                    <a:pt x="0" y="180"/>
                  </a:lnTo>
                  <a:lnTo>
                    <a:pt x="140" y="180"/>
                  </a:lnTo>
                  <a:cubicBezTo>
                    <a:pt x="140" y="120"/>
                    <a:pt x="160" y="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6338;p9">
              <a:extLst>
                <a:ext uri="{FF2B5EF4-FFF2-40B4-BE49-F238E27FC236}">
                  <a16:creationId xmlns:a16="http://schemas.microsoft.com/office/drawing/2014/main" id="{9BB09F0C-7A80-4C58-8B32-500510C1B8E5}"/>
                </a:ext>
              </a:extLst>
            </p:cNvPr>
            <p:cNvSpPr/>
            <p:nvPr/>
          </p:nvSpPr>
          <p:spPr>
            <a:xfrm>
              <a:off x="5957150" y="285115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85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200" y="75"/>
                  </a:lnTo>
                  <a:cubicBezTo>
                    <a:pt x="160" y="25"/>
                    <a:pt x="120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6339;p9">
              <a:extLst>
                <a:ext uri="{FF2B5EF4-FFF2-40B4-BE49-F238E27FC236}">
                  <a16:creationId xmlns:a16="http://schemas.microsoft.com/office/drawing/2014/main" id="{EF444EDF-E00E-4E02-87E0-89FEF887EF78}"/>
                </a:ext>
              </a:extLst>
            </p:cNvPr>
            <p:cNvSpPr/>
            <p:nvPr/>
          </p:nvSpPr>
          <p:spPr>
            <a:xfrm>
              <a:off x="5985500" y="284852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40" y="21"/>
                    <a:pt x="60" y="81"/>
                    <a:pt x="1" y="180"/>
                  </a:cubicBezTo>
                  <a:cubicBezTo>
                    <a:pt x="80" y="120"/>
                    <a:pt x="160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6340;p9">
              <a:extLst>
                <a:ext uri="{FF2B5EF4-FFF2-40B4-BE49-F238E27FC236}">
                  <a16:creationId xmlns:a16="http://schemas.microsoft.com/office/drawing/2014/main" id="{53CB1829-847E-436B-806B-E4E57BA5803A}"/>
                </a:ext>
              </a:extLst>
            </p:cNvPr>
            <p:cNvSpPr/>
            <p:nvPr/>
          </p:nvSpPr>
          <p:spPr>
            <a:xfrm>
              <a:off x="6400775" y="27868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30" y="169"/>
                    <a:pt x="65" y="164"/>
                    <a:pt x="99" y="164"/>
                  </a:cubicBezTo>
                  <a:cubicBezTo>
                    <a:pt x="134" y="164"/>
                    <a:pt x="169" y="169"/>
                    <a:pt x="199" y="179"/>
                  </a:cubicBezTo>
                  <a:cubicBezTo>
                    <a:pt x="179" y="100"/>
                    <a:pt x="17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6341;p9">
              <a:extLst>
                <a:ext uri="{FF2B5EF4-FFF2-40B4-BE49-F238E27FC236}">
                  <a16:creationId xmlns:a16="http://schemas.microsoft.com/office/drawing/2014/main" id="{F65684A7-0A0C-4FA8-9EAF-2D3B114F7CFF}"/>
                </a:ext>
              </a:extLst>
            </p:cNvPr>
            <p:cNvSpPr/>
            <p:nvPr/>
          </p:nvSpPr>
          <p:spPr>
            <a:xfrm>
              <a:off x="6037725" y="27939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1"/>
                  </a:moveTo>
                  <a:cubicBezTo>
                    <a:pt x="8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79" y="26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6342;p9">
              <a:extLst>
                <a:ext uri="{FF2B5EF4-FFF2-40B4-BE49-F238E27FC236}">
                  <a16:creationId xmlns:a16="http://schemas.microsoft.com/office/drawing/2014/main" id="{7B61F15A-6754-470D-95BE-70D03B79E799}"/>
                </a:ext>
              </a:extLst>
            </p:cNvPr>
            <p:cNvSpPr/>
            <p:nvPr/>
          </p:nvSpPr>
          <p:spPr>
            <a:xfrm>
              <a:off x="6395300" y="27913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60" y="8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6343;p9">
              <a:extLst>
                <a:ext uri="{FF2B5EF4-FFF2-40B4-BE49-F238E27FC236}">
                  <a16:creationId xmlns:a16="http://schemas.microsoft.com/office/drawing/2014/main" id="{C766792A-995A-4B82-A616-4A254725F69D}"/>
                </a:ext>
              </a:extLst>
            </p:cNvPr>
            <p:cNvSpPr/>
            <p:nvPr/>
          </p:nvSpPr>
          <p:spPr>
            <a:xfrm>
              <a:off x="6062100" y="27958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40"/>
                    <a:pt x="60" y="120"/>
                    <a:pt x="0" y="199"/>
                  </a:cubicBezTo>
                  <a:cubicBezTo>
                    <a:pt x="60" y="120"/>
                    <a:pt x="11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6344;p9">
              <a:extLst>
                <a:ext uri="{FF2B5EF4-FFF2-40B4-BE49-F238E27FC236}">
                  <a16:creationId xmlns:a16="http://schemas.microsoft.com/office/drawing/2014/main" id="{2C93CCDA-A483-4838-A449-AC7CDD714571}"/>
                </a:ext>
              </a:extLst>
            </p:cNvPr>
            <p:cNvSpPr/>
            <p:nvPr/>
          </p:nvSpPr>
          <p:spPr>
            <a:xfrm>
              <a:off x="6414700" y="2807875"/>
              <a:ext cx="4975" cy="1900"/>
            </a:xfrm>
            <a:custGeom>
              <a:avLst/>
              <a:gdLst/>
              <a:ahLst/>
              <a:cxnLst/>
              <a:rect l="l" t="t" r="r" b="b"/>
              <a:pathLst>
                <a:path w="199" h="76" extrusionOk="0">
                  <a:moveTo>
                    <a:pt x="99" y="1"/>
                  </a:moveTo>
                  <a:cubicBezTo>
                    <a:pt x="7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59" y="26"/>
                    <a:pt x="129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6345;p9">
              <a:extLst>
                <a:ext uri="{FF2B5EF4-FFF2-40B4-BE49-F238E27FC236}">
                  <a16:creationId xmlns:a16="http://schemas.microsoft.com/office/drawing/2014/main" id="{E775EE5F-EF61-45BE-8A6E-C52CD344F563}"/>
                </a:ext>
              </a:extLst>
            </p:cNvPr>
            <p:cNvSpPr/>
            <p:nvPr/>
          </p:nvSpPr>
          <p:spPr>
            <a:xfrm>
              <a:off x="6278925" y="3033050"/>
              <a:ext cx="163625" cy="24375"/>
            </a:xfrm>
            <a:custGeom>
              <a:avLst/>
              <a:gdLst/>
              <a:ahLst/>
              <a:cxnLst/>
              <a:rect l="l" t="t" r="r" b="b"/>
              <a:pathLst>
                <a:path w="6545" h="975" extrusionOk="0">
                  <a:moveTo>
                    <a:pt x="6147" y="0"/>
                  </a:moveTo>
                  <a:cubicBezTo>
                    <a:pt x="5232" y="0"/>
                    <a:pt x="4337" y="20"/>
                    <a:pt x="3442" y="219"/>
                  </a:cubicBezTo>
                  <a:cubicBezTo>
                    <a:pt x="2387" y="478"/>
                    <a:pt x="1293" y="299"/>
                    <a:pt x="279" y="617"/>
                  </a:cubicBezTo>
                  <a:cubicBezTo>
                    <a:pt x="179" y="716"/>
                    <a:pt x="0" y="776"/>
                    <a:pt x="100" y="975"/>
                  </a:cubicBezTo>
                  <a:cubicBezTo>
                    <a:pt x="1890" y="955"/>
                    <a:pt x="3661" y="617"/>
                    <a:pt x="5431" y="418"/>
                  </a:cubicBezTo>
                  <a:cubicBezTo>
                    <a:pt x="5520" y="337"/>
                    <a:pt x="5622" y="319"/>
                    <a:pt x="5730" y="319"/>
                  </a:cubicBezTo>
                  <a:cubicBezTo>
                    <a:pt x="5819" y="319"/>
                    <a:pt x="5911" y="331"/>
                    <a:pt x="6003" y="331"/>
                  </a:cubicBezTo>
                  <a:cubicBezTo>
                    <a:pt x="6072" y="331"/>
                    <a:pt x="6141" y="324"/>
                    <a:pt x="6207" y="299"/>
                  </a:cubicBezTo>
                  <a:cubicBezTo>
                    <a:pt x="6446" y="199"/>
                    <a:pt x="6545" y="60"/>
                    <a:pt x="6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6346;p9">
              <a:extLst>
                <a:ext uri="{FF2B5EF4-FFF2-40B4-BE49-F238E27FC236}">
                  <a16:creationId xmlns:a16="http://schemas.microsoft.com/office/drawing/2014/main" id="{3BA911F3-1E35-42B8-83E9-D0BE6C7BF2D0}"/>
                </a:ext>
              </a:extLst>
            </p:cNvPr>
            <p:cNvSpPr/>
            <p:nvPr/>
          </p:nvSpPr>
          <p:spPr>
            <a:xfrm>
              <a:off x="6499725" y="2986225"/>
              <a:ext cx="95025" cy="13025"/>
            </a:xfrm>
            <a:custGeom>
              <a:avLst/>
              <a:gdLst/>
              <a:ahLst/>
              <a:cxnLst/>
              <a:rect l="l" t="t" r="r" b="b"/>
              <a:pathLst>
                <a:path w="3801" h="521" extrusionOk="0">
                  <a:moveTo>
                    <a:pt x="2674" y="0"/>
                  </a:moveTo>
                  <a:cubicBezTo>
                    <a:pt x="2140" y="0"/>
                    <a:pt x="1644" y="7"/>
                    <a:pt x="1154" y="43"/>
                  </a:cubicBezTo>
                  <a:cubicBezTo>
                    <a:pt x="776" y="63"/>
                    <a:pt x="359" y="83"/>
                    <a:pt x="1" y="361"/>
                  </a:cubicBezTo>
                  <a:cubicBezTo>
                    <a:pt x="60" y="461"/>
                    <a:pt x="120" y="501"/>
                    <a:pt x="200" y="520"/>
                  </a:cubicBezTo>
                  <a:cubicBezTo>
                    <a:pt x="290" y="502"/>
                    <a:pt x="430" y="418"/>
                    <a:pt x="529" y="418"/>
                  </a:cubicBezTo>
                  <a:cubicBezTo>
                    <a:pt x="539" y="418"/>
                    <a:pt x="549" y="419"/>
                    <a:pt x="558" y="421"/>
                  </a:cubicBezTo>
                  <a:cubicBezTo>
                    <a:pt x="746" y="468"/>
                    <a:pt x="932" y="485"/>
                    <a:pt x="1118" y="485"/>
                  </a:cubicBezTo>
                  <a:cubicBezTo>
                    <a:pt x="1589" y="485"/>
                    <a:pt x="2055" y="377"/>
                    <a:pt x="2529" y="377"/>
                  </a:cubicBezTo>
                  <a:cubicBezTo>
                    <a:pt x="2581" y="377"/>
                    <a:pt x="2634" y="378"/>
                    <a:pt x="2686" y="381"/>
                  </a:cubicBezTo>
                  <a:cubicBezTo>
                    <a:pt x="2715" y="383"/>
                    <a:pt x="2744" y="384"/>
                    <a:pt x="2773" y="384"/>
                  </a:cubicBezTo>
                  <a:cubicBezTo>
                    <a:pt x="3100" y="384"/>
                    <a:pt x="3416" y="277"/>
                    <a:pt x="3800" y="3"/>
                  </a:cubicBezTo>
                  <a:cubicBezTo>
                    <a:pt x="3402" y="3"/>
                    <a:pt x="3030" y="0"/>
                    <a:pt x="2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6347;p9">
              <a:extLst>
                <a:ext uri="{FF2B5EF4-FFF2-40B4-BE49-F238E27FC236}">
                  <a16:creationId xmlns:a16="http://schemas.microsoft.com/office/drawing/2014/main" id="{26E9B688-0B3C-461E-B660-8E1D1024CC46}"/>
                </a:ext>
              </a:extLst>
            </p:cNvPr>
            <p:cNvSpPr/>
            <p:nvPr/>
          </p:nvSpPr>
          <p:spPr>
            <a:xfrm>
              <a:off x="6381875" y="2995250"/>
              <a:ext cx="96500" cy="19875"/>
            </a:xfrm>
            <a:custGeom>
              <a:avLst/>
              <a:gdLst/>
              <a:ahLst/>
              <a:cxnLst/>
              <a:rect l="l" t="t" r="r" b="b"/>
              <a:pathLst>
                <a:path w="3860" h="795" extrusionOk="0">
                  <a:moveTo>
                    <a:pt x="3800" y="0"/>
                  </a:moveTo>
                  <a:cubicBezTo>
                    <a:pt x="3143" y="120"/>
                    <a:pt x="2507" y="199"/>
                    <a:pt x="1830" y="239"/>
                  </a:cubicBezTo>
                  <a:cubicBezTo>
                    <a:pt x="1214" y="299"/>
                    <a:pt x="557" y="299"/>
                    <a:pt x="0" y="597"/>
                  </a:cubicBezTo>
                  <a:cubicBezTo>
                    <a:pt x="109" y="749"/>
                    <a:pt x="253" y="795"/>
                    <a:pt x="407" y="795"/>
                  </a:cubicBezTo>
                  <a:cubicBezTo>
                    <a:pt x="535" y="795"/>
                    <a:pt x="670" y="763"/>
                    <a:pt x="796" y="736"/>
                  </a:cubicBezTo>
                  <a:cubicBezTo>
                    <a:pt x="1512" y="677"/>
                    <a:pt x="2208" y="577"/>
                    <a:pt x="2924" y="438"/>
                  </a:cubicBezTo>
                  <a:cubicBezTo>
                    <a:pt x="2984" y="430"/>
                    <a:pt x="3046" y="428"/>
                    <a:pt x="3109" y="428"/>
                  </a:cubicBezTo>
                  <a:cubicBezTo>
                    <a:pt x="3151" y="428"/>
                    <a:pt x="3193" y="429"/>
                    <a:pt x="3235" y="429"/>
                  </a:cubicBezTo>
                  <a:cubicBezTo>
                    <a:pt x="3446" y="429"/>
                    <a:pt x="3654" y="411"/>
                    <a:pt x="3800" y="199"/>
                  </a:cubicBezTo>
                  <a:cubicBezTo>
                    <a:pt x="3819" y="199"/>
                    <a:pt x="3819" y="179"/>
                    <a:pt x="3839" y="120"/>
                  </a:cubicBezTo>
                  <a:cubicBezTo>
                    <a:pt x="3859" y="80"/>
                    <a:pt x="3839" y="40"/>
                    <a:pt x="38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6348;p9">
              <a:extLst>
                <a:ext uri="{FF2B5EF4-FFF2-40B4-BE49-F238E27FC236}">
                  <a16:creationId xmlns:a16="http://schemas.microsoft.com/office/drawing/2014/main" id="{57AD0D26-36AD-4BE5-81C5-83362CBC7397}"/>
                </a:ext>
              </a:extLst>
            </p:cNvPr>
            <p:cNvSpPr/>
            <p:nvPr/>
          </p:nvSpPr>
          <p:spPr>
            <a:xfrm>
              <a:off x="6275925" y="3006950"/>
              <a:ext cx="105975" cy="13100"/>
            </a:xfrm>
            <a:custGeom>
              <a:avLst/>
              <a:gdLst/>
              <a:ahLst/>
              <a:cxnLst/>
              <a:rect l="l" t="t" r="r" b="b"/>
              <a:pathLst>
                <a:path w="4239" h="524" extrusionOk="0">
                  <a:moveTo>
                    <a:pt x="4019" y="1"/>
                  </a:moveTo>
                  <a:cubicBezTo>
                    <a:pt x="4005" y="1"/>
                    <a:pt x="3992" y="3"/>
                    <a:pt x="3979" y="10"/>
                  </a:cubicBezTo>
                  <a:cubicBezTo>
                    <a:pt x="3319" y="149"/>
                    <a:pt x="2652" y="173"/>
                    <a:pt x="1978" y="173"/>
                  </a:cubicBezTo>
                  <a:cubicBezTo>
                    <a:pt x="1615" y="173"/>
                    <a:pt x="1251" y="166"/>
                    <a:pt x="884" y="166"/>
                  </a:cubicBezTo>
                  <a:cubicBezTo>
                    <a:pt x="762" y="166"/>
                    <a:pt x="640" y="167"/>
                    <a:pt x="518" y="169"/>
                  </a:cubicBezTo>
                  <a:cubicBezTo>
                    <a:pt x="359" y="169"/>
                    <a:pt x="160" y="169"/>
                    <a:pt x="1" y="328"/>
                  </a:cubicBezTo>
                  <a:cubicBezTo>
                    <a:pt x="120" y="427"/>
                    <a:pt x="249" y="454"/>
                    <a:pt x="380" y="454"/>
                  </a:cubicBezTo>
                  <a:cubicBezTo>
                    <a:pt x="530" y="454"/>
                    <a:pt x="683" y="419"/>
                    <a:pt x="832" y="419"/>
                  </a:cubicBezTo>
                  <a:cubicBezTo>
                    <a:pt x="944" y="419"/>
                    <a:pt x="1052" y="439"/>
                    <a:pt x="1155" y="507"/>
                  </a:cubicBezTo>
                  <a:cubicBezTo>
                    <a:pt x="1399" y="516"/>
                    <a:pt x="1644" y="524"/>
                    <a:pt x="1889" y="524"/>
                  </a:cubicBezTo>
                  <a:cubicBezTo>
                    <a:pt x="2683" y="524"/>
                    <a:pt x="3478" y="448"/>
                    <a:pt x="4238" y="129"/>
                  </a:cubicBezTo>
                  <a:cubicBezTo>
                    <a:pt x="4171" y="79"/>
                    <a:pt x="4090" y="1"/>
                    <a:pt x="4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6349;p9">
              <a:extLst>
                <a:ext uri="{FF2B5EF4-FFF2-40B4-BE49-F238E27FC236}">
                  <a16:creationId xmlns:a16="http://schemas.microsoft.com/office/drawing/2014/main" id="{E4A2CDC0-4BFD-4BFC-A3A5-FD07C8F1CEC3}"/>
                </a:ext>
              </a:extLst>
            </p:cNvPr>
            <p:cNvSpPr/>
            <p:nvPr/>
          </p:nvSpPr>
          <p:spPr>
            <a:xfrm>
              <a:off x="6414700" y="3022325"/>
              <a:ext cx="95300" cy="21175"/>
            </a:xfrm>
            <a:custGeom>
              <a:avLst/>
              <a:gdLst/>
              <a:ahLst/>
              <a:cxnLst/>
              <a:rect l="l" t="t" r="r" b="b"/>
              <a:pathLst>
                <a:path w="3812" h="847" extrusionOk="0">
                  <a:moveTo>
                    <a:pt x="3628" y="1"/>
                  </a:moveTo>
                  <a:cubicBezTo>
                    <a:pt x="3556" y="1"/>
                    <a:pt x="3469" y="27"/>
                    <a:pt x="3382" y="51"/>
                  </a:cubicBezTo>
                  <a:cubicBezTo>
                    <a:pt x="3336" y="50"/>
                    <a:pt x="3290" y="50"/>
                    <a:pt x="3245" y="50"/>
                  </a:cubicBezTo>
                  <a:cubicBezTo>
                    <a:pt x="2395" y="50"/>
                    <a:pt x="1547" y="221"/>
                    <a:pt x="716" y="429"/>
                  </a:cubicBezTo>
                  <a:cubicBezTo>
                    <a:pt x="836" y="588"/>
                    <a:pt x="796" y="628"/>
                    <a:pt x="637" y="648"/>
                  </a:cubicBezTo>
                  <a:cubicBezTo>
                    <a:pt x="418" y="688"/>
                    <a:pt x="139" y="608"/>
                    <a:pt x="0" y="847"/>
                  </a:cubicBezTo>
                  <a:cubicBezTo>
                    <a:pt x="94" y="821"/>
                    <a:pt x="191" y="813"/>
                    <a:pt x="290" y="813"/>
                  </a:cubicBezTo>
                  <a:cubicBezTo>
                    <a:pt x="463" y="813"/>
                    <a:pt x="641" y="838"/>
                    <a:pt x="817" y="838"/>
                  </a:cubicBezTo>
                  <a:cubicBezTo>
                    <a:pt x="1007" y="838"/>
                    <a:pt x="1195" y="809"/>
                    <a:pt x="1373" y="688"/>
                  </a:cubicBezTo>
                  <a:cubicBezTo>
                    <a:pt x="1397" y="575"/>
                    <a:pt x="1434" y="541"/>
                    <a:pt x="1477" y="541"/>
                  </a:cubicBezTo>
                  <a:cubicBezTo>
                    <a:pt x="1541" y="541"/>
                    <a:pt x="1620" y="616"/>
                    <a:pt x="1691" y="628"/>
                  </a:cubicBezTo>
                  <a:cubicBezTo>
                    <a:pt x="1810" y="608"/>
                    <a:pt x="1930" y="608"/>
                    <a:pt x="2069" y="608"/>
                  </a:cubicBezTo>
                  <a:cubicBezTo>
                    <a:pt x="2626" y="409"/>
                    <a:pt x="3223" y="429"/>
                    <a:pt x="3800" y="290"/>
                  </a:cubicBezTo>
                  <a:cubicBezTo>
                    <a:pt x="3811" y="62"/>
                    <a:pt x="3737" y="1"/>
                    <a:pt x="3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6350;p9">
              <a:extLst>
                <a:ext uri="{FF2B5EF4-FFF2-40B4-BE49-F238E27FC236}">
                  <a16:creationId xmlns:a16="http://schemas.microsoft.com/office/drawing/2014/main" id="{222160E6-4FAD-4847-8AFE-3D5051129DA2}"/>
                </a:ext>
              </a:extLst>
            </p:cNvPr>
            <p:cNvSpPr/>
            <p:nvPr/>
          </p:nvSpPr>
          <p:spPr>
            <a:xfrm>
              <a:off x="6191400" y="3015625"/>
              <a:ext cx="82575" cy="15450"/>
            </a:xfrm>
            <a:custGeom>
              <a:avLst/>
              <a:gdLst/>
              <a:ahLst/>
              <a:cxnLst/>
              <a:rect l="l" t="t" r="r" b="b"/>
              <a:pathLst>
                <a:path w="3303" h="618" extrusionOk="0">
                  <a:moveTo>
                    <a:pt x="3243" y="1"/>
                  </a:moveTo>
                  <a:cubicBezTo>
                    <a:pt x="1492" y="61"/>
                    <a:pt x="577" y="200"/>
                    <a:pt x="0" y="618"/>
                  </a:cubicBezTo>
                  <a:cubicBezTo>
                    <a:pt x="1194" y="558"/>
                    <a:pt x="2248" y="558"/>
                    <a:pt x="3243" y="200"/>
                  </a:cubicBezTo>
                  <a:cubicBezTo>
                    <a:pt x="3243" y="200"/>
                    <a:pt x="3263" y="180"/>
                    <a:pt x="3282" y="120"/>
                  </a:cubicBezTo>
                  <a:cubicBezTo>
                    <a:pt x="3302" y="80"/>
                    <a:pt x="3282" y="61"/>
                    <a:pt x="3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6351;p9">
              <a:extLst>
                <a:ext uri="{FF2B5EF4-FFF2-40B4-BE49-F238E27FC236}">
                  <a16:creationId xmlns:a16="http://schemas.microsoft.com/office/drawing/2014/main" id="{D509CDDE-BA58-4C1C-9CD3-C7D881417C29}"/>
                </a:ext>
              </a:extLst>
            </p:cNvPr>
            <p:cNvSpPr/>
            <p:nvPr/>
          </p:nvSpPr>
          <p:spPr>
            <a:xfrm>
              <a:off x="6499725" y="3014800"/>
              <a:ext cx="75125" cy="14775"/>
            </a:xfrm>
            <a:custGeom>
              <a:avLst/>
              <a:gdLst/>
              <a:ahLst/>
              <a:cxnLst/>
              <a:rect l="l" t="t" r="r" b="b"/>
              <a:pathLst>
                <a:path w="3005" h="591" extrusionOk="0">
                  <a:moveTo>
                    <a:pt x="2308" y="0"/>
                  </a:moveTo>
                  <a:cubicBezTo>
                    <a:pt x="1524" y="0"/>
                    <a:pt x="769" y="176"/>
                    <a:pt x="1" y="352"/>
                  </a:cubicBezTo>
                  <a:cubicBezTo>
                    <a:pt x="180" y="392"/>
                    <a:pt x="359" y="412"/>
                    <a:pt x="418" y="591"/>
                  </a:cubicBezTo>
                  <a:lnTo>
                    <a:pt x="1373" y="591"/>
                  </a:lnTo>
                  <a:cubicBezTo>
                    <a:pt x="1595" y="434"/>
                    <a:pt x="1829" y="401"/>
                    <a:pt x="2066" y="401"/>
                  </a:cubicBezTo>
                  <a:cubicBezTo>
                    <a:pt x="2236" y="401"/>
                    <a:pt x="2409" y="418"/>
                    <a:pt x="2579" y="418"/>
                  </a:cubicBezTo>
                  <a:cubicBezTo>
                    <a:pt x="2682" y="418"/>
                    <a:pt x="2784" y="412"/>
                    <a:pt x="2885" y="392"/>
                  </a:cubicBezTo>
                  <a:cubicBezTo>
                    <a:pt x="3004" y="253"/>
                    <a:pt x="3004" y="133"/>
                    <a:pt x="2885" y="34"/>
                  </a:cubicBezTo>
                  <a:cubicBezTo>
                    <a:pt x="2691" y="11"/>
                    <a:pt x="2498" y="0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6352;p9">
              <a:extLst>
                <a:ext uri="{FF2B5EF4-FFF2-40B4-BE49-F238E27FC236}">
                  <a16:creationId xmlns:a16="http://schemas.microsoft.com/office/drawing/2014/main" id="{0AB95282-0E17-4943-9FB6-C6FA1BC1F157}"/>
                </a:ext>
              </a:extLst>
            </p:cNvPr>
            <p:cNvSpPr/>
            <p:nvPr/>
          </p:nvSpPr>
          <p:spPr>
            <a:xfrm>
              <a:off x="6195875" y="3052425"/>
              <a:ext cx="72125" cy="10800"/>
            </a:xfrm>
            <a:custGeom>
              <a:avLst/>
              <a:gdLst/>
              <a:ahLst/>
              <a:cxnLst/>
              <a:rect l="l" t="t" r="r" b="b"/>
              <a:pathLst>
                <a:path w="2885" h="432" extrusionOk="0">
                  <a:moveTo>
                    <a:pt x="2666" y="1"/>
                  </a:moveTo>
                  <a:cubicBezTo>
                    <a:pt x="2606" y="1"/>
                    <a:pt x="2527" y="1"/>
                    <a:pt x="2487" y="21"/>
                  </a:cubicBezTo>
                  <a:cubicBezTo>
                    <a:pt x="2410" y="98"/>
                    <a:pt x="2336" y="124"/>
                    <a:pt x="2263" y="124"/>
                  </a:cubicBezTo>
                  <a:cubicBezTo>
                    <a:pt x="2147" y="124"/>
                    <a:pt x="2032" y="57"/>
                    <a:pt x="1910" y="21"/>
                  </a:cubicBezTo>
                  <a:cubicBezTo>
                    <a:pt x="1549" y="11"/>
                    <a:pt x="1281" y="3"/>
                    <a:pt x="1072" y="3"/>
                  </a:cubicBezTo>
                  <a:cubicBezTo>
                    <a:pt x="465" y="3"/>
                    <a:pt x="371" y="67"/>
                    <a:pt x="0" y="319"/>
                  </a:cubicBezTo>
                  <a:cubicBezTo>
                    <a:pt x="531" y="353"/>
                    <a:pt x="1074" y="432"/>
                    <a:pt x="1623" y="432"/>
                  </a:cubicBezTo>
                  <a:cubicBezTo>
                    <a:pt x="2041" y="432"/>
                    <a:pt x="2463" y="386"/>
                    <a:pt x="2885" y="240"/>
                  </a:cubicBezTo>
                  <a:cubicBezTo>
                    <a:pt x="2865" y="120"/>
                    <a:pt x="2785" y="41"/>
                    <a:pt x="2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6353;p9">
              <a:extLst>
                <a:ext uri="{FF2B5EF4-FFF2-40B4-BE49-F238E27FC236}">
                  <a16:creationId xmlns:a16="http://schemas.microsoft.com/office/drawing/2014/main" id="{11B559B3-AC95-46D6-BC07-060916FE1656}"/>
                </a:ext>
              </a:extLst>
            </p:cNvPr>
            <p:cNvSpPr/>
            <p:nvPr/>
          </p:nvSpPr>
          <p:spPr>
            <a:xfrm>
              <a:off x="6117300" y="3052925"/>
              <a:ext cx="32350" cy="42800"/>
            </a:xfrm>
            <a:custGeom>
              <a:avLst/>
              <a:gdLst/>
              <a:ahLst/>
              <a:cxnLst/>
              <a:rect l="l" t="t" r="r" b="b"/>
              <a:pathLst>
                <a:path w="1294" h="1712" extrusionOk="0">
                  <a:moveTo>
                    <a:pt x="657" y="1"/>
                  </a:moveTo>
                  <a:cubicBezTo>
                    <a:pt x="657" y="180"/>
                    <a:pt x="597" y="319"/>
                    <a:pt x="458" y="399"/>
                  </a:cubicBezTo>
                  <a:cubicBezTo>
                    <a:pt x="100" y="558"/>
                    <a:pt x="0" y="797"/>
                    <a:pt x="100" y="1155"/>
                  </a:cubicBezTo>
                  <a:cubicBezTo>
                    <a:pt x="318" y="1294"/>
                    <a:pt x="358" y="1513"/>
                    <a:pt x="478" y="1712"/>
                  </a:cubicBezTo>
                  <a:cubicBezTo>
                    <a:pt x="756" y="1194"/>
                    <a:pt x="1293" y="717"/>
                    <a:pt x="875" y="21"/>
                  </a:cubicBezTo>
                  <a:cubicBezTo>
                    <a:pt x="796" y="21"/>
                    <a:pt x="71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6354;p9">
              <a:extLst>
                <a:ext uri="{FF2B5EF4-FFF2-40B4-BE49-F238E27FC236}">
                  <a16:creationId xmlns:a16="http://schemas.microsoft.com/office/drawing/2014/main" id="{A0916061-F2E6-4E0B-A139-89A0B41C206E}"/>
                </a:ext>
              </a:extLst>
            </p:cNvPr>
            <p:cNvSpPr/>
            <p:nvPr/>
          </p:nvSpPr>
          <p:spPr>
            <a:xfrm>
              <a:off x="6571850" y="3010850"/>
              <a:ext cx="32825" cy="13800"/>
            </a:xfrm>
            <a:custGeom>
              <a:avLst/>
              <a:gdLst/>
              <a:ahLst/>
              <a:cxnLst/>
              <a:rect l="l" t="t" r="r" b="b"/>
              <a:pathLst>
                <a:path w="1313" h="552" extrusionOk="0">
                  <a:moveTo>
                    <a:pt x="823" y="0"/>
                  </a:moveTo>
                  <a:cubicBezTo>
                    <a:pt x="526" y="0"/>
                    <a:pt x="263" y="166"/>
                    <a:pt x="0" y="192"/>
                  </a:cubicBezTo>
                  <a:lnTo>
                    <a:pt x="0" y="550"/>
                  </a:lnTo>
                  <a:cubicBezTo>
                    <a:pt x="24" y="551"/>
                    <a:pt x="49" y="551"/>
                    <a:pt x="73" y="551"/>
                  </a:cubicBezTo>
                  <a:cubicBezTo>
                    <a:pt x="518" y="551"/>
                    <a:pt x="898" y="380"/>
                    <a:pt x="1313" y="172"/>
                  </a:cubicBezTo>
                  <a:cubicBezTo>
                    <a:pt x="1138" y="44"/>
                    <a:pt x="976" y="0"/>
                    <a:pt x="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6355;p9">
              <a:extLst>
                <a:ext uri="{FF2B5EF4-FFF2-40B4-BE49-F238E27FC236}">
                  <a16:creationId xmlns:a16="http://schemas.microsoft.com/office/drawing/2014/main" id="{9292B87F-C449-4203-B02B-90F481F4D94F}"/>
                </a:ext>
              </a:extLst>
            </p:cNvPr>
            <p:cNvSpPr/>
            <p:nvPr/>
          </p:nvSpPr>
          <p:spPr>
            <a:xfrm>
              <a:off x="6476850" y="2991575"/>
              <a:ext cx="27875" cy="9500"/>
            </a:xfrm>
            <a:custGeom>
              <a:avLst/>
              <a:gdLst/>
              <a:ahLst/>
              <a:cxnLst/>
              <a:rect l="l" t="t" r="r" b="b"/>
              <a:pathLst>
                <a:path w="1115" h="380" extrusionOk="0">
                  <a:moveTo>
                    <a:pt x="398" y="0"/>
                  </a:moveTo>
                  <a:cubicBezTo>
                    <a:pt x="264" y="0"/>
                    <a:pt x="130" y="46"/>
                    <a:pt x="1" y="167"/>
                  </a:cubicBezTo>
                  <a:lnTo>
                    <a:pt x="1" y="366"/>
                  </a:lnTo>
                  <a:cubicBezTo>
                    <a:pt x="157" y="374"/>
                    <a:pt x="310" y="379"/>
                    <a:pt x="463" y="379"/>
                  </a:cubicBezTo>
                  <a:cubicBezTo>
                    <a:pt x="679" y="379"/>
                    <a:pt x="893" y="370"/>
                    <a:pt x="1115" y="346"/>
                  </a:cubicBezTo>
                  <a:cubicBezTo>
                    <a:pt x="1035" y="287"/>
                    <a:pt x="995" y="207"/>
                    <a:pt x="916" y="167"/>
                  </a:cubicBezTo>
                  <a:cubicBezTo>
                    <a:pt x="747" y="77"/>
                    <a:pt x="572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6356;p9">
              <a:extLst>
                <a:ext uri="{FF2B5EF4-FFF2-40B4-BE49-F238E27FC236}">
                  <a16:creationId xmlns:a16="http://schemas.microsoft.com/office/drawing/2014/main" id="{BAD28F20-97AF-4370-BDD7-32BCD7738FA1}"/>
                </a:ext>
              </a:extLst>
            </p:cNvPr>
            <p:cNvSpPr/>
            <p:nvPr/>
          </p:nvSpPr>
          <p:spPr>
            <a:xfrm>
              <a:off x="6262500" y="3048025"/>
              <a:ext cx="23900" cy="10400"/>
            </a:xfrm>
            <a:custGeom>
              <a:avLst/>
              <a:gdLst/>
              <a:ahLst/>
              <a:cxnLst/>
              <a:rect l="l" t="t" r="r" b="b"/>
              <a:pathLst>
                <a:path w="956" h="416" extrusionOk="0">
                  <a:moveTo>
                    <a:pt x="552" y="1"/>
                  </a:moveTo>
                  <a:cubicBezTo>
                    <a:pt x="363" y="1"/>
                    <a:pt x="175" y="34"/>
                    <a:pt x="1" y="197"/>
                  </a:cubicBezTo>
                  <a:lnTo>
                    <a:pt x="220" y="416"/>
                  </a:lnTo>
                  <a:cubicBezTo>
                    <a:pt x="399" y="396"/>
                    <a:pt x="558" y="396"/>
                    <a:pt x="757" y="376"/>
                  </a:cubicBezTo>
                  <a:cubicBezTo>
                    <a:pt x="836" y="276"/>
                    <a:pt x="896" y="157"/>
                    <a:pt x="956" y="18"/>
                  </a:cubicBezTo>
                  <a:cubicBezTo>
                    <a:pt x="823" y="18"/>
                    <a:pt x="687" y="1"/>
                    <a:pt x="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6357;p9">
              <a:extLst>
                <a:ext uri="{FF2B5EF4-FFF2-40B4-BE49-F238E27FC236}">
                  <a16:creationId xmlns:a16="http://schemas.microsoft.com/office/drawing/2014/main" id="{F3ACF357-4998-4032-94F8-1BB794D36E23}"/>
                </a:ext>
              </a:extLst>
            </p:cNvPr>
            <p:cNvSpPr/>
            <p:nvPr/>
          </p:nvSpPr>
          <p:spPr>
            <a:xfrm>
              <a:off x="6272450" y="3014650"/>
              <a:ext cx="32850" cy="7075"/>
            </a:xfrm>
            <a:custGeom>
              <a:avLst/>
              <a:gdLst/>
              <a:ahLst/>
              <a:cxnLst/>
              <a:rect l="l" t="t" r="r" b="b"/>
              <a:pathLst>
                <a:path w="1314" h="283" extrusionOk="0">
                  <a:moveTo>
                    <a:pt x="160" y="0"/>
                  </a:moveTo>
                  <a:cubicBezTo>
                    <a:pt x="100" y="0"/>
                    <a:pt x="40" y="20"/>
                    <a:pt x="1" y="40"/>
                  </a:cubicBezTo>
                  <a:lnTo>
                    <a:pt x="1" y="239"/>
                  </a:lnTo>
                  <a:cubicBezTo>
                    <a:pt x="111" y="270"/>
                    <a:pt x="223" y="282"/>
                    <a:pt x="336" y="282"/>
                  </a:cubicBezTo>
                  <a:cubicBezTo>
                    <a:pt x="651" y="282"/>
                    <a:pt x="977" y="189"/>
                    <a:pt x="1314" y="159"/>
                  </a:cubicBezTo>
                  <a:cubicBezTo>
                    <a:pt x="1161" y="32"/>
                    <a:pt x="999" y="3"/>
                    <a:pt x="833" y="3"/>
                  </a:cubicBezTo>
                  <a:cubicBezTo>
                    <a:pt x="685" y="3"/>
                    <a:pt x="535" y="26"/>
                    <a:pt x="388" y="26"/>
                  </a:cubicBezTo>
                  <a:cubicBezTo>
                    <a:pt x="311" y="26"/>
                    <a:pt x="235" y="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6358;p9">
              <a:extLst>
                <a:ext uri="{FF2B5EF4-FFF2-40B4-BE49-F238E27FC236}">
                  <a16:creationId xmlns:a16="http://schemas.microsoft.com/office/drawing/2014/main" id="{DE08EEFD-6CDD-495F-A835-FA426F1B41A5}"/>
                </a:ext>
              </a:extLst>
            </p:cNvPr>
            <p:cNvSpPr/>
            <p:nvPr/>
          </p:nvSpPr>
          <p:spPr>
            <a:xfrm>
              <a:off x="6706625" y="2995750"/>
              <a:ext cx="11450" cy="29350"/>
            </a:xfrm>
            <a:custGeom>
              <a:avLst/>
              <a:gdLst/>
              <a:ahLst/>
              <a:cxnLst/>
              <a:rect l="l" t="t" r="r" b="b"/>
              <a:pathLst>
                <a:path w="458" h="1174" extrusionOk="0">
                  <a:moveTo>
                    <a:pt x="338" y="0"/>
                  </a:moveTo>
                  <a:cubicBezTo>
                    <a:pt x="279" y="0"/>
                    <a:pt x="239" y="20"/>
                    <a:pt x="179" y="20"/>
                  </a:cubicBezTo>
                  <a:cubicBezTo>
                    <a:pt x="179" y="279"/>
                    <a:pt x="159" y="498"/>
                    <a:pt x="139" y="756"/>
                  </a:cubicBezTo>
                  <a:cubicBezTo>
                    <a:pt x="60" y="895"/>
                    <a:pt x="0" y="1054"/>
                    <a:pt x="179" y="1174"/>
                  </a:cubicBezTo>
                  <a:cubicBezTo>
                    <a:pt x="458" y="816"/>
                    <a:pt x="338" y="398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6359;p9">
              <a:extLst>
                <a:ext uri="{FF2B5EF4-FFF2-40B4-BE49-F238E27FC236}">
                  <a16:creationId xmlns:a16="http://schemas.microsoft.com/office/drawing/2014/main" id="{2B3A721C-5B12-4E54-BA71-1B79B69B13F1}"/>
                </a:ext>
              </a:extLst>
            </p:cNvPr>
            <p:cNvSpPr/>
            <p:nvPr/>
          </p:nvSpPr>
          <p:spPr>
            <a:xfrm>
              <a:off x="6243125" y="3050950"/>
              <a:ext cx="14425" cy="6850"/>
            </a:xfrm>
            <a:custGeom>
              <a:avLst/>
              <a:gdLst/>
              <a:ahLst/>
              <a:cxnLst/>
              <a:rect l="l" t="t" r="r" b="b"/>
              <a:pathLst>
                <a:path w="577" h="274" extrusionOk="0">
                  <a:moveTo>
                    <a:pt x="198" y="0"/>
                  </a:moveTo>
                  <a:cubicBezTo>
                    <a:pt x="133" y="0"/>
                    <a:pt x="66" y="20"/>
                    <a:pt x="0" y="80"/>
                  </a:cubicBezTo>
                  <a:cubicBezTo>
                    <a:pt x="90" y="209"/>
                    <a:pt x="184" y="274"/>
                    <a:pt x="281" y="274"/>
                  </a:cubicBezTo>
                  <a:cubicBezTo>
                    <a:pt x="378" y="274"/>
                    <a:pt x="477" y="209"/>
                    <a:pt x="577" y="80"/>
                  </a:cubicBezTo>
                  <a:cubicBezTo>
                    <a:pt x="458" y="80"/>
                    <a:pt x="32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6360;p9">
              <a:extLst>
                <a:ext uri="{FF2B5EF4-FFF2-40B4-BE49-F238E27FC236}">
                  <a16:creationId xmlns:a16="http://schemas.microsoft.com/office/drawing/2014/main" id="{F96E8591-83BF-4AF1-8D5D-BC4C96B94815}"/>
                </a:ext>
              </a:extLst>
            </p:cNvPr>
            <p:cNvSpPr/>
            <p:nvPr/>
          </p:nvSpPr>
          <p:spPr>
            <a:xfrm>
              <a:off x="6445525" y="3034225"/>
              <a:ext cx="11950" cy="5300"/>
            </a:xfrm>
            <a:custGeom>
              <a:avLst/>
              <a:gdLst/>
              <a:ahLst/>
              <a:cxnLst/>
              <a:rect l="l" t="t" r="r" b="b"/>
              <a:pathLst>
                <a:path w="478" h="212" extrusionOk="0">
                  <a:moveTo>
                    <a:pt x="224" y="1"/>
                  </a:moveTo>
                  <a:cubicBezTo>
                    <a:pt x="186" y="1"/>
                    <a:pt x="144" y="10"/>
                    <a:pt x="100" y="33"/>
                  </a:cubicBezTo>
                  <a:cubicBezTo>
                    <a:pt x="0" y="72"/>
                    <a:pt x="80" y="152"/>
                    <a:pt x="159" y="212"/>
                  </a:cubicBezTo>
                  <a:cubicBezTo>
                    <a:pt x="259" y="212"/>
                    <a:pt x="378" y="172"/>
                    <a:pt x="478" y="152"/>
                  </a:cubicBezTo>
                  <a:cubicBezTo>
                    <a:pt x="406" y="66"/>
                    <a:pt x="324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6361;p9">
              <a:extLst>
                <a:ext uri="{FF2B5EF4-FFF2-40B4-BE49-F238E27FC236}">
                  <a16:creationId xmlns:a16="http://schemas.microsoft.com/office/drawing/2014/main" id="{6603C48B-C657-4354-B4C1-44313CEFCAA1}"/>
                </a:ext>
              </a:extLst>
            </p:cNvPr>
            <p:cNvSpPr/>
            <p:nvPr/>
          </p:nvSpPr>
          <p:spPr>
            <a:xfrm>
              <a:off x="5913400" y="2977525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16" y="1"/>
                  </a:moveTo>
                  <a:cubicBezTo>
                    <a:pt x="150" y="1"/>
                    <a:pt x="78" y="45"/>
                    <a:pt x="0" y="132"/>
                  </a:cubicBezTo>
                  <a:cubicBezTo>
                    <a:pt x="139" y="132"/>
                    <a:pt x="279" y="152"/>
                    <a:pt x="398" y="152"/>
                  </a:cubicBezTo>
                  <a:cubicBezTo>
                    <a:pt x="347" y="50"/>
                    <a:pt x="285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6362;p9">
              <a:extLst>
                <a:ext uri="{FF2B5EF4-FFF2-40B4-BE49-F238E27FC236}">
                  <a16:creationId xmlns:a16="http://schemas.microsoft.com/office/drawing/2014/main" id="{88972F38-BCFE-4033-9E0B-D076D8D3D4F1}"/>
                </a:ext>
              </a:extLst>
            </p:cNvPr>
            <p:cNvSpPr/>
            <p:nvPr/>
          </p:nvSpPr>
          <p:spPr>
            <a:xfrm>
              <a:off x="6084975" y="3085750"/>
              <a:ext cx="240725" cy="46650"/>
            </a:xfrm>
            <a:custGeom>
              <a:avLst/>
              <a:gdLst/>
              <a:ahLst/>
              <a:cxnLst/>
              <a:rect l="l" t="t" r="r" b="b"/>
              <a:pathLst>
                <a:path w="9629" h="1866" extrusionOk="0">
                  <a:moveTo>
                    <a:pt x="9390" y="1"/>
                  </a:moveTo>
                  <a:cubicBezTo>
                    <a:pt x="7758" y="80"/>
                    <a:pt x="6167" y="279"/>
                    <a:pt x="4615" y="657"/>
                  </a:cubicBezTo>
                  <a:cubicBezTo>
                    <a:pt x="4038" y="796"/>
                    <a:pt x="3442" y="896"/>
                    <a:pt x="2865" y="976"/>
                  </a:cubicBezTo>
                  <a:cubicBezTo>
                    <a:pt x="2745" y="976"/>
                    <a:pt x="2646" y="995"/>
                    <a:pt x="2527" y="995"/>
                  </a:cubicBezTo>
                  <a:cubicBezTo>
                    <a:pt x="2427" y="1075"/>
                    <a:pt x="2268" y="1055"/>
                    <a:pt x="2168" y="1095"/>
                  </a:cubicBezTo>
                  <a:cubicBezTo>
                    <a:pt x="1472" y="1393"/>
                    <a:pt x="577" y="1095"/>
                    <a:pt x="0" y="1771"/>
                  </a:cubicBezTo>
                  <a:cubicBezTo>
                    <a:pt x="208" y="1839"/>
                    <a:pt x="413" y="1866"/>
                    <a:pt x="616" y="1866"/>
                  </a:cubicBezTo>
                  <a:cubicBezTo>
                    <a:pt x="1192" y="1866"/>
                    <a:pt x="1754" y="1650"/>
                    <a:pt x="2328" y="1533"/>
                  </a:cubicBezTo>
                  <a:cubicBezTo>
                    <a:pt x="2427" y="1493"/>
                    <a:pt x="2487" y="1473"/>
                    <a:pt x="2586" y="1473"/>
                  </a:cubicBezTo>
                  <a:lnTo>
                    <a:pt x="3461" y="1473"/>
                  </a:lnTo>
                  <a:cubicBezTo>
                    <a:pt x="3541" y="1473"/>
                    <a:pt x="3621" y="1453"/>
                    <a:pt x="3680" y="1433"/>
                  </a:cubicBezTo>
                  <a:cubicBezTo>
                    <a:pt x="3839" y="1373"/>
                    <a:pt x="3959" y="1294"/>
                    <a:pt x="4118" y="1274"/>
                  </a:cubicBezTo>
                  <a:lnTo>
                    <a:pt x="4456" y="1274"/>
                  </a:lnTo>
                  <a:cubicBezTo>
                    <a:pt x="4536" y="1274"/>
                    <a:pt x="4615" y="1254"/>
                    <a:pt x="4675" y="1234"/>
                  </a:cubicBezTo>
                  <a:cubicBezTo>
                    <a:pt x="4934" y="1075"/>
                    <a:pt x="5172" y="976"/>
                    <a:pt x="5451" y="936"/>
                  </a:cubicBezTo>
                  <a:cubicBezTo>
                    <a:pt x="5559" y="885"/>
                    <a:pt x="5665" y="866"/>
                    <a:pt x="5769" y="866"/>
                  </a:cubicBezTo>
                  <a:cubicBezTo>
                    <a:pt x="5951" y="866"/>
                    <a:pt x="6129" y="925"/>
                    <a:pt x="6306" y="976"/>
                  </a:cubicBezTo>
                  <a:cubicBezTo>
                    <a:pt x="6416" y="1008"/>
                    <a:pt x="6513" y="1023"/>
                    <a:pt x="6612" y="1023"/>
                  </a:cubicBezTo>
                  <a:cubicBezTo>
                    <a:pt x="6692" y="1023"/>
                    <a:pt x="6774" y="1013"/>
                    <a:pt x="6863" y="995"/>
                  </a:cubicBezTo>
                  <a:cubicBezTo>
                    <a:pt x="7738" y="697"/>
                    <a:pt x="8733" y="896"/>
                    <a:pt x="9549" y="379"/>
                  </a:cubicBezTo>
                  <a:cubicBezTo>
                    <a:pt x="9588" y="339"/>
                    <a:pt x="9608" y="299"/>
                    <a:pt x="9628" y="259"/>
                  </a:cubicBezTo>
                  <a:cubicBezTo>
                    <a:pt x="9608" y="100"/>
                    <a:pt x="9509" y="41"/>
                    <a:pt x="9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6363;p9">
              <a:extLst>
                <a:ext uri="{FF2B5EF4-FFF2-40B4-BE49-F238E27FC236}">
                  <a16:creationId xmlns:a16="http://schemas.microsoft.com/office/drawing/2014/main" id="{A09BBF71-0E33-43CC-B004-0947FD17C85A}"/>
                </a:ext>
              </a:extLst>
            </p:cNvPr>
            <p:cNvSpPr/>
            <p:nvPr/>
          </p:nvSpPr>
          <p:spPr>
            <a:xfrm>
              <a:off x="5765200" y="3127925"/>
              <a:ext cx="273550" cy="54325"/>
            </a:xfrm>
            <a:custGeom>
              <a:avLst/>
              <a:gdLst/>
              <a:ahLst/>
              <a:cxnLst/>
              <a:rect l="l" t="t" r="r" b="b"/>
              <a:pathLst>
                <a:path w="10942" h="2173" extrusionOk="0">
                  <a:moveTo>
                    <a:pt x="10721" y="1"/>
                  </a:moveTo>
                  <a:cubicBezTo>
                    <a:pt x="10372" y="1"/>
                    <a:pt x="10013" y="52"/>
                    <a:pt x="9668" y="104"/>
                  </a:cubicBezTo>
                  <a:lnTo>
                    <a:pt x="3621" y="1158"/>
                  </a:lnTo>
                  <a:cubicBezTo>
                    <a:pt x="2427" y="1377"/>
                    <a:pt x="1214" y="1576"/>
                    <a:pt x="40" y="1954"/>
                  </a:cubicBezTo>
                  <a:cubicBezTo>
                    <a:pt x="0" y="2073"/>
                    <a:pt x="20" y="2153"/>
                    <a:pt x="100" y="2173"/>
                  </a:cubicBezTo>
                  <a:cubicBezTo>
                    <a:pt x="2686" y="1755"/>
                    <a:pt x="5292" y="1437"/>
                    <a:pt x="7878" y="900"/>
                  </a:cubicBezTo>
                  <a:cubicBezTo>
                    <a:pt x="8912" y="701"/>
                    <a:pt x="10006" y="761"/>
                    <a:pt x="10941" y="164"/>
                  </a:cubicBezTo>
                  <a:cubicBezTo>
                    <a:pt x="10901" y="104"/>
                    <a:pt x="10901" y="64"/>
                    <a:pt x="10881" y="5"/>
                  </a:cubicBezTo>
                  <a:cubicBezTo>
                    <a:pt x="10828" y="2"/>
                    <a:pt x="10774" y="1"/>
                    <a:pt x="10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6364;p9">
              <a:extLst>
                <a:ext uri="{FF2B5EF4-FFF2-40B4-BE49-F238E27FC236}">
                  <a16:creationId xmlns:a16="http://schemas.microsoft.com/office/drawing/2014/main" id="{19588056-2F5D-4ECD-A7C4-E97CA7F998A3}"/>
                </a:ext>
              </a:extLst>
            </p:cNvPr>
            <p:cNvSpPr/>
            <p:nvPr/>
          </p:nvSpPr>
          <p:spPr>
            <a:xfrm>
              <a:off x="6449000" y="3014650"/>
              <a:ext cx="262125" cy="52975"/>
            </a:xfrm>
            <a:custGeom>
              <a:avLst/>
              <a:gdLst/>
              <a:ahLst/>
              <a:cxnLst/>
              <a:rect l="l" t="t" r="r" b="b"/>
              <a:pathLst>
                <a:path w="10485" h="2119" extrusionOk="0">
                  <a:moveTo>
                    <a:pt x="10444" y="0"/>
                  </a:moveTo>
                  <a:cubicBezTo>
                    <a:pt x="10245" y="418"/>
                    <a:pt x="9967" y="756"/>
                    <a:pt x="9450" y="816"/>
                  </a:cubicBezTo>
                  <a:cubicBezTo>
                    <a:pt x="7460" y="1035"/>
                    <a:pt x="5431" y="1253"/>
                    <a:pt x="3442" y="1552"/>
                  </a:cubicBezTo>
                  <a:cubicBezTo>
                    <a:pt x="2308" y="1731"/>
                    <a:pt x="1115" y="1771"/>
                    <a:pt x="1" y="2109"/>
                  </a:cubicBezTo>
                  <a:cubicBezTo>
                    <a:pt x="269" y="2109"/>
                    <a:pt x="548" y="2119"/>
                    <a:pt x="831" y="2119"/>
                  </a:cubicBezTo>
                  <a:cubicBezTo>
                    <a:pt x="1115" y="2119"/>
                    <a:pt x="1403" y="2109"/>
                    <a:pt x="1691" y="2069"/>
                  </a:cubicBezTo>
                  <a:cubicBezTo>
                    <a:pt x="3223" y="1910"/>
                    <a:pt x="4775" y="1691"/>
                    <a:pt x="6307" y="1492"/>
                  </a:cubicBezTo>
                  <a:cubicBezTo>
                    <a:pt x="7381" y="1333"/>
                    <a:pt x="8475" y="1293"/>
                    <a:pt x="9549" y="1015"/>
                  </a:cubicBezTo>
                  <a:cubicBezTo>
                    <a:pt x="9907" y="935"/>
                    <a:pt x="10345" y="895"/>
                    <a:pt x="10484" y="418"/>
                  </a:cubicBezTo>
                  <a:cubicBezTo>
                    <a:pt x="10464" y="259"/>
                    <a:pt x="10464" y="139"/>
                    <a:pt x="104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6365;p9">
              <a:extLst>
                <a:ext uri="{FF2B5EF4-FFF2-40B4-BE49-F238E27FC236}">
                  <a16:creationId xmlns:a16="http://schemas.microsoft.com/office/drawing/2014/main" id="{A8EA415D-1893-4632-9762-7F0E56DB49A1}"/>
                </a:ext>
              </a:extLst>
            </p:cNvPr>
            <p:cNvSpPr/>
            <p:nvPr/>
          </p:nvSpPr>
          <p:spPr>
            <a:xfrm>
              <a:off x="5404625" y="3174350"/>
              <a:ext cx="188025" cy="31775"/>
            </a:xfrm>
            <a:custGeom>
              <a:avLst/>
              <a:gdLst/>
              <a:ahLst/>
              <a:cxnLst/>
              <a:rect l="l" t="t" r="r" b="b"/>
              <a:pathLst>
                <a:path w="7521" h="1271" extrusionOk="0">
                  <a:moveTo>
                    <a:pt x="505" y="0"/>
                  </a:moveTo>
                  <a:cubicBezTo>
                    <a:pt x="318" y="0"/>
                    <a:pt x="144" y="64"/>
                    <a:pt x="1" y="296"/>
                  </a:cubicBezTo>
                  <a:cubicBezTo>
                    <a:pt x="140" y="296"/>
                    <a:pt x="299" y="316"/>
                    <a:pt x="439" y="316"/>
                  </a:cubicBezTo>
                  <a:cubicBezTo>
                    <a:pt x="584" y="381"/>
                    <a:pt x="739" y="394"/>
                    <a:pt x="897" y="394"/>
                  </a:cubicBezTo>
                  <a:cubicBezTo>
                    <a:pt x="993" y="394"/>
                    <a:pt x="1090" y="389"/>
                    <a:pt x="1186" y="389"/>
                  </a:cubicBezTo>
                  <a:cubicBezTo>
                    <a:pt x="1363" y="389"/>
                    <a:pt x="1536" y="405"/>
                    <a:pt x="1692" y="495"/>
                  </a:cubicBezTo>
                  <a:cubicBezTo>
                    <a:pt x="2249" y="614"/>
                    <a:pt x="2885" y="455"/>
                    <a:pt x="3403" y="853"/>
                  </a:cubicBezTo>
                  <a:cubicBezTo>
                    <a:pt x="3979" y="853"/>
                    <a:pt x="4517" y="893"/>
                    <a:pt x="5093" y="893"/>
                  </a:cubicBezTo>
                  <a:cubicBezTo>
                    <a:pt x="5182" y="965"/>
                    <a:pt x="5284" y="979"/>
                    <a:pt x="5390" y="979"/>
                  </a:cubicBezTo>
                  <a:cubicBezTo>
                    <a:pt x="5456" y="979"/>
                    <a:pt x="5524" y="974"/>
                    <a:pt x="5592" y="974"/>
                  </a:cubicBezTo>
                  <a:cubicBezTo>
                    <a:pt x="5686" y="974"/>
                    <a:pt x="5780" y="984"/>
                    <a:pt x="5869" y="1032"/>
                  </a:cubicBezTo>
                  <a:cubicBezTo>
                    <a:pt x="6020" y="1112"/>
                    <a:pt x="6179" y="1132"/>
                    <a:pt x="6338" y="1132"/>
                  </a:cubicBezTo>
                  <a:cubicBezTo>
                    <a:pt x="6507" y="1132"/>
                    <a:pt x="6677" y="1109"/>
                    <a:pt x="6840" y="1109"/>
                  </a:cubicBezTo>
                  <a:cubicBezTo>
                    <a:pt x="6868" y="1109"/>
                    <a:pt x="6896" y="1110"/>
                    <a:pt x="6924" y="1112"/>
                  </a:cubicBezTo>
                  <a:cubicBezTo>
                    <a:pt x="7063" y="1112"/>
                    <a:pt x="7123" y="1191"/>
                    <a:pt x="7202" y="1271"/>
                  </a:cubicBezTo>
                  <a:lnTo>
                    <a:pt x="7401" y="1271"/>
                  </a:lnTo>
                  <a:cubicBezTo>
                    <a:pt x="7520" y="1132"/>
                    <a:pt x="7500" y="1012"/>
                    <a:pt x="7401" y="893"/>
                  </a:cubicBezTo>
                  <a:cubicBezTo>
                    <a:pt x="7302" y="893"/>
                    <a:pt x="7202" y="873"/>
                    <a:pt x="7103" y="873"/>
                  </a:cubicBezTo>
                  <a:cubicBezTo>
                    <a:pt x="6904" y="773"/>
                    <a:pt x="6665" y="873"/>
                    <a:pt x="6466" y="714"/>
                  </a:cubicBezTo>
                  <a:cubicBezTo>
                    <a:pt x="6287" y="694"/>
                    <a:pt x="6128" y="694"/>
                    <a:pt x="5969" y="674"/>
                  </a:cubicBezTo>
                  <a:cubicBezTo>
                    <a:pt x="5840" y="616"/>
                    <a:pt x="5704" y="602"/>
                    <a:pt x="5567" y="602"/>
                  </a:cubicBezTo>
                  <a:cubicBezTo>
                    <a:pt x="5438" y="602"/>
                    <a:pt x="5308" y="614"/>
                    <a:pt x="5181" y="614"/>
                  </a:cubicBezTo>
                  <a:cubicBezTo>
                    <a:pt x="5026" y="614"/>
                    <a:pt x="4875" y="596"/>
                    <a:pt x="4735" y="515"/>
                  </a:cubicBezTo>
                  <a:cubicBezTo>
                    <a:pt x="4272" y="429"/>
                    <a:pt x="3794" y="284"/>
                    <a:pt x="3314" y="284"/>
                  </a:cubicBezTo>
                  <a:cubicBezTo>
                    <a:pt x="3238" y="284"/>
                    <a:pt x="3161" y="288"/>
                    <a:pt x="3084" y="296"/>
                  </a:cubicBezTo>
                  <a:cubicBezTo>
                    <a:pt x="2949" y="225"/>
                    <a:pt x="2802" y="210"/>
                    <a:pt x="2654" y="210"/>
                  </a:cubicBezTo>
                  <a:cubicBezTo>
                    <a:pt x="2548" y="210"/>
                    <a:pt x="2440" y="217"/>
                    <a:pt x="2334" y="217"/>
                  </a:cubicBezTo>
                  <a:cubicBezTo>
                    <a:pt x="2178" y="217"/>
                    <a:pt x="2027" y="201"/>
                    <a:pt x="1891" y="117"/>
                  </a:cubicBezTo>
                  <a:cubicBezTo>
                    <a:pt x="1771" y="67"/>
                    <a:pt x="1657" y="47"/>
                    <a:pt x="1545" y="47"/>
                  </a:cubicBezTo>
                  <a:cubicBezTo>
                    <a:pt x="1433" y="47"/>
                    <a:pt x="1324" y="67"/>
                    <a:pt x="1214" y="97"/>
                  </a:cubicBezTo>
                  <a:cubicBezTo>
                    <a:pt x="984" y="97"/>
                    <a:pt x="735" y="0"/>
                    <a:pt x="5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6366;p9">
              <a:extLst>
                <a:ext uri="{FF2B5EF4-FFF2-40B4-BE49-F238E27FC236}">
                  <a16:creationId xmlns:a16="http://schemas.microsoft.com/office/drawing/2014/main" id="{E3FEB627-4021-441E-8E0F-158EFC7C78E3}"/>
                </a:ext>
              </a:extLst>
            </p:cNvPr>
            <p:cNvSpPr/>
            <p:nvPr/>
          </p:nvSpPr>
          <p:spPr>
            <a:xfrm>
              <a:off x="6319700" y="3076800"/>
              <a:ext cx="86050" cy="15600"/>
            </a:xfrm>
            <a:custGeom>
              <a:avLst/>
              <a:gdLst/>
              <a:ahLst/>
              <a:cxnLst/>
              <a:rect l="l" t="t" r="r" b="b"/>
              <a:pathLst>
                <a:path w="3442" h="624" extrusionOk="0">
                  <a:moveTo>
                    <a:pt x="2845" y="1"/>
                  </a:moveTo>
                  <a:cubicBezTo>
                    <a:pt x="1890" y="21"/>
                    <a:pt x="916" y="100"/>
                    <a:pt x="1" y="359"/>
                  </a:cubicBezTo>
                  <a:lnTo>
                    <a:pt x="239" y="617"/>
                  </a:lnTo>
                  <a:cubicBezTo>
                    <a:pt x="353" y="622"/>
                    <a:pt x="467" y="624"/>
                    <a:pt x="580" y="624"/>
                  </a:cubicBezTo>
                  <a:cubicBezTo>
                    <a:pt x="1534" y="624"/>
                    <a:pt x="2464" y="483"/>
                    <a:pt x="3442" y="359"/>
                  </a:cubicBezTo>
                  <a:cubicBezTo>
                    <a:pt x="3303" y="140"/>
                    <a:pt x="2984" y="239"/>
                    <a:pt x="2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6367;p9">
              <a:extLst>
                <a:ext uri="{FF2B5EF4-FFF2-40B4-BE49-F238E27FC236}">
                  <a16:creationId xmlns:a16="http://schemas.microsoft.com/office/drawing/2014/main" id="{696322B1-A1A3-4C9C-A807-B0E2A6B32D31}"/>
                </a:ext>
              </a:extLst>
            </p:cNvPr>
            <p:cNvSpPr/>
            <p:nvPr/>
          </p:nvSpPr>
          <p:spPr>
            <a:xfrm>
              <a:off x="6037225" y="3109700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4103" y="1"/>
                  </a:moveTo>
                  <a:cubicBezTo>
                    <a:pt x="3702" y="1"/>
                    <a:pt x="3332" y="151"/>
                    <a:pt x="2925" y="276"/>
                  </a:cubicBezTo>
                  <a:cubicBezTo>
                    <a:pt x="1930" y="435"/>
                    <a:pt x="935" y="415"/>
                    <a:pt x="0" y="813"/>
                  </a:cubicBezTo>
                  <a:lnTo>
                    <a:pt x="60" y="833"/>
                  </a:lnTo>
                  <a:cubicBezTo>
                    <a:pt x="242" y="981"/>
                    <a:pt x="426" y="1029"/>
                    <a:pt x="611" y="1029"/>
                  </a:cubicBezTo>
                  <a:cubicBezTo>
                    <a:pt x="948" y="1029"/>
                    <a:pt x="1287" y="870"/>
                    <a:pt x="1620" y="870"/>
                  </a:cubicBezTo>
                  <a:cubicBezTo>
                    <a:pt x="1644" y="870"/>
                    <a:pt x="1667" y="871"/>
                    <a:pt x="1691" y="873"/>
                  </a:cubicBezTo>
                  <a:cubicBezTo>
                    <a:pt x="1711" y="878"/>
                    <a:pt x="1732" y="880"/>
                    <a:pt x="1754" y="880"/>
                  </a:cubicBezTo>
                  <a:cubicBezTo>
                    <a:pt x="1819" y="880"/>
                    <a:pt x="1890" y="858"/>
                    <a:pt x="1950" y="813"/>
                  </a:cubicBezTo>
                  <a:cubicBezTo>
                    <a:pt x="2069" y="674"/>
                    <a:pt x="2209" y="634"/>
                    <a:pt x="2368" y="614"/>
                  </a:cubicBezTo>
                  <a:cubicBezTo>
                    <a:pt x="3064" y="495"/>
                    <a:pt x="3780" y="376"/>
                    <a:pt x="4437" y="37"/>
                  </a:cubicBezTo>
                  <a:cubicBezTo>
                    <a:pt x="4322" y="12"/>
                    <a:pt x="4211" y="1"/>
                    <a:pt x="4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6368;p9">
              <a:extLst>
                <a:ext uri="{FF2B5EF4-FFF2-40B4-BE49-F238E27FC236}">
                  <a16:creationId xmlns:a16="http://schemas.microsoft.com/office/drawing/2014/main" id="{8BB022E5-25D1-4974-8158-BBDDDC473D6B}"/>
                </a:ext>
              </a:extLst>
            </p:cNvPr>
            <p:cNvSpPr/>
            <p:nvPr/>
          </p:nvSpPr>
          <p:spPr>
            <a:xfrm>
              <a:off x="5987500" y="3033050"/>
              <a:ext cx="16425" cy="73625"/>
            </a:xfrm>
            <a:custGeom>
              <a:avLst/>
              <a:gdLst/>
              <a:ahLst/>
              <a:cxnLst/>
              <a:rect l="l" t="t" r="r" b="b"/>
              <a:pathLst>
                <a:path w="657" h="2945" extrusionOk="0">
                  <a:moveTo>
                    <a:pt x="318" y="0"/>
                  </a:moveTo>
                  <a:cubicBezTo>
                    <a:pt x="299" y="159"/>
                    <a:pt x="279" y="318"/>
                    <a:pt x="120" y="398"/>
                  </a:cubicBezTo>
                  <a:cubicBezTo>
                    <a:pt x="120" y="676"/>
                    <a:pt x="120" y="915"/>
                    <a:pt x="100" y="1174"/>
                  </a:cubicBezTo>
                  <a:cubicBezTo>
                    <a:pt x="120" y="1771"/>
                    <a:pt x="100" y="2347"/>
                    <a:pt x="0" y="2944"/>
                  </a:cubicBezTo>
                  <a:cubicBezTo>
                    <a:pt x="617" y="2009"/>
                    <a:pt x="657" y="1015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6369;p9">
              <a:extLst>
                <a:ext uri="{FF2B5EF4-FFF2-40B4-BE49-F238E27FC236}">
                  <a16:creationId xmlns:a16="http://schemas.microsoft.com/office/drawing/2014/main" id="{2A4ADB55-D3BD-44E7-A010-B742059C2D92}"/>
                </a:ext>
              </a:extLst>
            </p:cNvPr>
            <p:cNvSpPr/>
            <p:nvPr/>
          </p:nvSpPr>
          <p:spPr>
            <a:xfrm>
              <a:off x="5665725" y="3180250"/>
              <a:ext cx="94525" cy="23100"/>
            </a:xfrm>
            <a:custGeom>
              <a:avLst/>
              <a:gdLst/>
              <a:ahLst/>
              <a:cxnLst/>
              <a:rect l="l" t="t" r="r" b="b"/>
              <a:pathLst>
                <a:path w="3781" h="924" extrusionOk="0">
                  <a:moveTo>
                    <a:pt x="3522" y="0"/>
                  </a:moveTo>
                  <a:cubicBezTo>
                    <a:pt x="3084" y="80"/>
                    <a:pt x="2646" y="100"/>
                    <a:pt x="2229" y="239"/>
                  </a:cubicBezTo>
                  <a:cubicBezTo>
                    <a:pt x="2150" y="204"/>
                    <a:pt x="2075" y="188"/>
                    <a:pt x="2003" y="188"/>
                  </a:cubicBezTo>
                  <a:cubicBezTo>
                    <a:pt x="1910" y="188"/>
                    <a:pt x="1821" y="214"/>
                    <a:pt x="1731" y="259"/>
                  </a:cubicBezTo>
                  <a:cubicBezTo>
                    <a:pt x="1637" y="345"/>
                    <a:pt x="1524" y="357"/>
                    <a:pt x="1407" y="357"/>
                  </a:cubicBezTo>
                  <a:cubicBezTo>
                    <a:pt x="1363" y="357"/>
                    <a:pt x="1318" y="355"/>
                    <a:pt x="1274" y="355"/>
                  </a:cubicBezTo>
                  <a:cubicBezTo>
                    <a:pt x="1162" y="355"/>
                    <a:pt x="1052" y="365"/>
                    <a:pt x="955" y="438"/>
                  </a:cubicBezTo>
                  <a:cubicBezTo>
                    <a:pt x="863" y="538"/>
                    <a:pt x="736" y="552"/>
                    <a:pt x="600" y="552"/>
                  </a:cubicBezTo>
                  <a:cubicBezTo>
                    <a:pt x="548" y="552"/>
                    <a:pt x="494" y="550"/>
                    <a:pt x="441" y="550"/>
                  </a:cubicBezTo>
                  <a:cubicBezTo>
                    <a:pt x="274" y="550"/>
                    <a:pt x="112" y="570"/>
                    <a:pt x="1" y="736"/>
                  </a:cubicBezTo>
                  <a:cubicBezTo>
                    <a:pt x="97" y="881"/>
                    <a:pt x="203" y="923"/>
                    <a:pt x="312" y="923"/>
                  </a:cubicBezTo>
                  <a:cubicBezTo>
                    <a:pt x="427" y="923"/>
                    <a:pt x="545" y="876"/>
                    <a:pt x="657" y="856"/>
                  </a:cubicBezTo>
                  <a:cubicBezTo>
                    <a:pt x="836" y="836"/>
                    <a:pt x="995" y="836"/>
                    <a:pt x="1154" y="796"/>
                  </a:cubicBezTo>
                  <a:cubicBezTo>
                    <a:pt x="1279" y="716"/>
                    <a:pt x="1407" y="704"/>
                    <a:pt x="1536" y="704"/>
                  </a:cubicBezTo>
                  <a:cubicBezTo>
                    <a:pt x="1595" y="704"/>
                    <a:pt x="1653" y="706"/>
                    <a:pt x="1712" y="706"/>
                  </a:cubicBezTo>
                  <a:cubicBezTo>
                    <a:pt x="1813" y="706"/>
                    <a:pt x="1912" y="699"/>
                    <a:pt x="2010" y="657"/>
                  </a:cubicBezTo>
                  <a:cubicBezTo>
                    <a:pt x="2089" y="670"/>
                    <a:pt x="2169" y="677"/>
                    <a:pt x="2248" y="677"/>
                  </a:cubicBezTo>
                  <a:cubicBezTo>
                    <a:pt x="2405" y="677"/>
                    <a:pt x="2560" y="650"/>
                    <a:pt x="2706" y="597"/>
                  </a:cubicBezTo>
                  <a:cubicBezTo>
                    <a:pt x="2781" y="543"/>
                    <a:pt x="2868" y="530"/>
                    <a:pt x="2961" y="530"/>
                  </a:cubicBezTo>
                  <a:cubicBezTo>
                    <a:pt x="3038" y="530"/>
                    <a:pt x="3120" y="539"/>
                    <a:pt x="3203" y="539"/>
                  </a:cubicBezTo>
                  <a:cubicBezTo>
                    <a:pt x="3310" y="539"/>
                    <a:pt x="3418" y="524"/>
                    <a:pt x="3522" y="458"/>
                  </a:cubicBezTo>
                  <a:lnTo>
                    <a:pt x="3601" y="458"/>
                  </a:lnTo>
                  <a:lnTo>
                    <a:pt x="3681" y="438"/>
                  </a:lnTo>
                  <a:cubicBezTo>
                    <a:pt x="3740" y="358"/>
                    <a:pt x="3780" y="259"/>
                    <a:pt x="3740" y="160"/>
                  </a:cubicBezTo>
                  <a:cubicBezTo>
                    <a:pt x="3701" y="40"/>
                    <a:pt x="3621" y="0"/>
                    <a:pt x="3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6370;p9">
              <a:extLst>
                <a:ext uri="{FF2B5EF4-FFF2-40B4-BE49-F238E27FC236}">
                  <a16:creationId xmlns:a16="http://schemas.microsoft.com/office/drawing/2014/main" id="{3128ECA4-486F-4DD7-943A-8562BE08BE0B}"/>
                </a:ext>
              </a:extLst>
            </p:cNvPr>
            <p:cNvSpPr/>
            <p:nvPr/>
          </p:nvSpPr>
          <p:spPr>
            <a:xfrm>
              <a:off x="5542400" y="3078750"/>
              <a:ext cx="77600" cy="21950"/>
            </a:xfrm>
            <a:custGeom>
              <a:avLst/>
              <a:gdLst/>
              <a:ahLst/>
              <a:cxnLst/>
              <a:rect l="l" t="t" r="r" b="b"/>
              <a:pathLst>
                <a:path w="3104" h="878" extrusionOk="0">
                  <a:moveTo>
                    <a:pt x="574" y="1"/>
                  </a:moveTo>
                  <a:cubicBezTo>
                    <a:pt x="372" y="1"/>
                    <a:pt x="175" y="64"/>
                    <a:pt x="0" y="281"/>
                  </a:cubicBezTo>
                  <a:cubicBezTo>
                    <a:pt x="498" y="360"/>
                    <a:pt x="995" y="460"/>
                    <a:pt x="1492" y="539"/>
                  </a:cubicBezTo>
                  <a:cubicBezTo>
                    <a:pt x="1581" y="652"/>
                    <a:pt x="1689" y="677"/>
                    <a:pt x="1802" y="677"/>
                  </a:cubicBezTo>
                  <a:cubicBezTo>
                    <a:pt x="1890" y="677"/>
                    <a:pt x="1981" y="662"/>
                    <a:pt x="2069" y="662"/>
                  </a:cubicBezTo>
                  <a:cubicBezTo>
                    <a:pt x="2146" y="662"/>
                    <a:pt x="2221" y="674"/>
                    <a:pt x="2288" y="718"/>
                  </a:cubicBezTo>
                  <a:cubicBezTo>
                    <a:pt x="2407" y="778"/>
                    <a:pt x="2566" y="838"/>
                    <a:pt x="2686" y="878"/>
                  </a:cubicBezTo>
                  <a:cubicBezTo>
                    <a:pt x="3103" y="718"/>
                    <a:pt x="2905" y="539"/>
                    <a:pt x="2686" y="360"/>
                  </a:cubicBezTo>
                  <a:cubicBezTo>
                    <a:pt x="2447" y="181"/>
                    <a:pt x="2149" y="281"/>
                    <a:pt x="1890" y="161"/>
                  </a:cubicBezTo>
                  <a:cubicBezTo>
                    <a:pt x="1751" y="142"/>
                    <a:pt x="1572" y="142"/>
                    <a:pt x="1413" y="122"/>
                  </a:cubicBezTo>
                  <a:cubicBezTo>
                    <a:pt x="1147" y="122"/>
                    <a:pt x="854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6371;p9">
              <a:extLst>
                <a:ext uri="{FF2B5EF4-FFF2-40B4-BE49-F238E27FC236}">
                  <a16:creationId xmlns:a16="http://schemas.microsoft.com/office/drawing/2014/main" id="{F36A638C-6278-4AD2-B738-0D404860DF1E}"/>
                </a:ext>
              </a:extLst>
            </p:cNvPr>
            <p:cNvSpPr/>
            <p:nvPr/>
          </p:nvSpPr>
          <p:spPr>
            <a:xfrm>
              <a:off x="5590125" y="3079775"/>
              <a:ext cx="35850" cy="45300"/>
            </a:xfrm>
            <a:custGeom>
              <a:avLst/>
              <a:gdLst/>
              <a:ahLst/>
              <a:cxnLst/>
              <a:rect l="l" t="t" r="r" b="b"/>
              <a:pathLst>
                <a:path w="1434" h="1812" extrusionOk="0">
                  <a:moveTo>
                    <a:pt x="839" y="0"/>
                  </a:moveTo>
                  <a:cubicBezTo>
                    <a:pt x="784" y="0"/>
                    <a:pt x="718" y="13"/>
                    <a:pt x="637" y="41"/>
                  </a:cubicBezTo>
                  <a:cubicBezTo>
                    <a:pt x="505" y="94"/>
                    <a:pt x="355" y="94"/>
                    <a:pt x="210" y="94"/>
                  </a:cubicBezTo>
                  <a:cubicBezTo>
                    <a:pt x="138" y="94"/>
                    <a:pt x="67" y="94"/>
                    <a:pt x="1" y="101"/>
                  </a:cubicBezTo>
                  <a:lnTo>
                    <a:pt x="757" y="478"/>
                  </a:lnTo>
                  <a:cubicBezTo>
                    <a:pt x="936" y="538"/>
                    <a:pt x="956" y="697"/>
                    <a:pt x="777" y="817"/>
                  </a:cubicBezTo>
                  <a:cubicBezTo>
                    <a:pt x="896" y="1135"/>
                    <a:pt x="1035" y="1473"/>
                    <a:pt x="1155" y="1811"/>
                  </a:cubicBezTo>
                  <a:cubicBezTo>
                    <a:pt x="1433" y="1592"/>
                    <a:pt x="1354" y="1314"/>
                    <a:pt x="1254" y="1075"/>
                  </a:cubicBezTo>
                  <a:cubicBezTo>
                    <a:pt x="1175" y="876"/>
                    <a:pt x="1135" y="677"/>
                    <a:pt x="1155" y="439"/>
                  </a:cubicBezTo>
                  <a:cubicBezTo>
                    <a:pt x="1107" y="200"/>
                    <a:pt x="1059" y="0"/>
                    <a:pt x="8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6372;p9">
              <a:extLst>
                <a:ext uri="{FF2B5EF4-FFF2-40B4-BE49-F238E27FC236}">
                  <a16:creationId xmlns:a16="http://schemas.microsoft.com/office/drawing/2014/main" id="{6C3869FC-A145-450C-BEBD-8971438FE898}"/>
                </a:ext>
              </a:extLst>
            </p:cNvPr>
            <p:cNvSpPr/>
            <p:nvPr/>
          </p:nvSpPr>
          <p:spPr>
            <a:xfrm>
              <a:off x="5636375" y="3191200"/>
              <a:ext cx="53250" cy="15450"/>
            </a:xfrm>
            <a:custGeom>
              <a:avLst/>
              <a:gdLst/>
              <a:ahLst/>
              <a:cxnLst/>
              <a:rect l="l" t="t" r="r" b="b"/>
              <a:pathLst>
                <a:path w="2130" h="618" extrusionOk="0">
                  <a:moveTo>
                    <a:pt x="2129" y="0"/>
                  </a:moveTo>
                  <a:cubicBezTo>
                    <a:pt x="1413" y="0"/>
                    <a:pt x="697" y="60"/>
                    <a:pt x="1" y="398"/>
                  </a:cubicBezTo>
                  <a:cubicBezTo>
                    <a:pt x="99" y="503"/>
                    <a:pt x="215" y="529"/>
                    <a:pt x="337" y="529"/>
                  </a:cubicBezTo>
                  <a:cubicBezTo>
                    <a:pt x="455" y="529"/>
                    <a:pt x="579" y="505"/>
                    <a:pt x="697" y="505"/>
                  </a:cubicBezTo>
                  <a:cubicBezTo>
                    <a:pt x="803" y="505"/>
                    <a:pt x="905" y="524"/>
                    <a:pt x="996" y="597"/>
                  </a:cubicBezTo>
                  <a:cubicBezTo>
                    <a:pt x="1088" y="609"/>
                    <a:pt x="1180" y="618"/>
                    <a:pt x="1270" y="618"/>
                  </a:cubicBezTo>
                  <a:cubicBezTo>
                    <a:pt x="1473" y="618"/>
                    <a:pt x="1666" y="575"/>
                    <a:pt x="1831" y="438"/>
                  </a:cubicBezTo>
                  <a:cubicBezTo>
                    <a:pt x="1785" y="411"/>
                    <a:pt x="1732" y="409"/>
                    <a:pt x="1677" y="409"/>
                  </a:cubicBezTo>
                  <a:cubicBezTo>
                    <a:pt x="1666" y="409"/>
                    <a:pt x="1655" y="409"/>
                    <a:pt x="1644" y="409"/>
                  </a:cubicBezTo>
                  <a:cubicBezTo>
                    <a:pt x="1545" y="409"/>
                    <a:pt x="1445" y="402"/>
                    <a:pt x="1374" y="259"/>
                  </a:cubicBezTo>
                  <a:cubicBezTo>
                    <a:pt x="1632" y="139"/>
                    <a:pt x="1990" y="318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6373;p9">
              <a:extLst>
                <a:ext uri="{FF2B5EF4-FFF2-40B4-BE49-F238E27FC236}">
                  <a16:creationId xmlns:a16="http://schemas.microsoft.com/office/drawing/2014/main" id="{71A87072-0244-45E5-AD70-CE96DECE5F20}"/>
                </a:ext>
              </a:extLst>
            </p:cNvPr>
            <p:cNvSpPr/>
            <p:nvPr/>
          </p:nvSpPr>
          <p:spPr>
            <a:xfrm>
              <a:off x="5577200" y="3091575"/>
              <a:ext cx="27375" cy="23050"/>
            </a:xfrm>
            <a:custGeom>
              <a:avLst/>
              <a:gdLst/>
              <a:ahLst/>
              <a:cxnLst/>
              <a:rect l="l" t="t" r="r" b="b"/>
              <a:pathLst>
                <a:path w="1095" h="922" extrusionOk="0">
                  <a:moveTo>
                    <a:pt x="439" y="1"/>
                  </a:moveTo>
                  <a:cubicBezTo>
                    <a:pt x="328" y="1"/>
                    <a:pt x="213" y="18"/>
                    <a:pt x="100" y="26"/>
                  </a:cubicBezTo>
                  <a:cubicBezTo>
                    <a:pt x="1" y="245"/>
                    <a:pt x="21" y="444"/>
                    <a:pt x="279" y="544"/>
                  </a:cubicBezTo>
                  <a:cubicBezTo>
                    <a:pt x="498" y="623"/>
                    <a:pt x="757" y="663"/>
                    <a:pt x="876" y="922"/>
                  </a:cubicBezTo>
                  <a:cubicBezTo>
                    <a:pt x="1095" y="802"/>
                    <a:pt x="995" y="663"/>
                    <a:pt x="916" y="524"/>
                  </a:cubicBezTo>
                  <a:cubicBezTo>
                    <a:pt x="876" y="424"/>
                    <a:pt x="717" y="345"/>
                    <a:pt x="876" y="205"/>
                  </a:cubicBezTo>
                  <a:cubicBezTo>
                    <a:pt x="757" y="39"/>
                    <a:pt x="603" y="1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6374;p9">
              <a:extLst>
                <a:ext uri="{FF2B5EF4-FFF2-40B4-BE49-F238E27FC236}">
                  <a16:creationId xmlns:a16="http://schemas.microsoft.com/office/drawing/2014/main" id="{642EFC6D-BDE1-40E4-9F81-FF9531B66E95}"/>
                </a:ext>
              </a:extLst>
            </p:cNvPr>
            <p:cNvSpPr/>
            <p:nvPr/>
          </p:nvSpPr>
          <p:spPr>
            <a:xfrm>
              <a:off x="6114300" y="3043475"/>
              <a:ext cx="14450" cy="39400"/>
            </a:xfrm>
            <a:custGeom>
              <a:avLst/>
              <a:gdLst/>
              <a:ahLst/>
              <a:cxnLst/>
              <a:rect l="l" t="t" r="r" b="b"/>
              <a:pathLst>
                <a:path w="578" h="1576" extrusionOk="0">
                  <a:moveTo>
                    <a:pt x="21" y="1"/>
                  </a:moveTo>
                  <a:cubicBezTo>
                    <a:pt x="21" y="458"/>
                    <a:pt x="1" y="936"/>
                    <a:pt x="1" y="1373"/>
                  </a:cubicBezTo>
                  <a:cubicBezTo>
                    <a:pt x="1" y="1468"/>
                    <a:pt x="13" y="1576"/>
                    <a:pt x="109" y="1576"/>
                  </a:cubicBezTo>
                  <a:cubicBezTo>
                    <a:pt x="133" y="1576"/>
                    <a:pt x="163" y="1569"/>
                    <a:pt x="200" y="1553"/>
                  </a:cubicBezTo>
                  <a:cubicBezTo>
                    <a:pt x="319" y="1294"/>
                    <a:pt x="458" y="1035"/>
                    <a:pt x="578" y="777"/>
                  </a:cubicBezTo>
                  <a:cubicBezTo>
                    <a:pt x="419" y="677"/>
                    <a:pt x="399" y="538"/>
                    <a:pt x="379" y="379"/>
                  </a:cubicBezTo>
                  <a:cubicBezTo>
                    <a:pt x="259" y="259"/>
                    <a:pt x="16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6375;p9">
              <a:extLst>
                <a:ext uri="{FF2B5EF4-FFF2-40B4-BE49-F238E27FC236}">
                  <a16:creationId xmlns:a16="http://schemas.microsoft.com/office/drawing/2014/main" id="{259DE8E8-8AE1-440F-A498-889D69C1126F}"/>
                </a:ext>
              </a:extLst>
            </p:cNvPr>
            <p:cNvSpPr/>
            <p:nvPr/>
          </p:nvSpPr>
          <p:spPr>
            <a:xfrm>
              <a:off x="5721425" y="3176775"/>
              <a:ext cx="44775" cy="9875"/>
            </a:xfrm>
            <a:custGeom>
              <a:avLst/>
              <a:gdLst/>
              <a:ahLst/>
              <a:cxnLst/>
              <a:rect l="l" t="t" r="r" b="b"/>
              <a:pathLst>
                <a:path w="1791" h="395" extrusionOk="0">
                  <a:moveTo>
                    <a:pt x="1791" y="0"/>
                  </a:moveTo>
                  <a:cubicBezTo>
                    <a:pt x="1174" y="0"/>
                    <a:pt x="558" y="0"/>
                    <a:pt x="1" y="378"/>
                  </a:cubicBezTo>
                  <a:cubicBezTo>
                    <a:pt x="174" y="385"/>
                    <a:pt x="347" y="394"/>
                    <a:pt x="518" y="394"/>
                  </a:cubicBezTo>
                  <a:cubicBezTo>
                    <a:pt x="839" y="394"/>
                    <a:pt x="1154" y="362"/>
                    <a:pt x="1453" y="219"/>
                  </a:cubicBezTo>
                  <a:cubicBezTo>
                    <a:pt x="1507" y="264"/>
                    <a:pt x="1560" y="284"/>
                    <a:pt x="1612" y="284"/>
                  </a:cubicBezTo>
                  <a:cubicBezTo>
                    <a:pt x="1676" y="284"/>
                    <a:pt x="1736" y="254"/>
                    <a:pt x="1791" y="199"/>
                  </a:cubicBezTo>
                  <a:lnTo>
                    <a:pt x="17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6376;p9">
              <a:extLst>
                <a:ext uri="{FF2B5EF4-FFF2-40B4-BE49-F238E27FC236}">
                  <a16:creationId xmlns:a16="http://schemas.microsoft.com/office/drawing/2014/main" id="{BF405EF4-91E8-4856-AB97-EABC7B761831}"/>
                </a:ext>
              </a:extLst>
            </p:cNvPr>
            <p:cNvSpPr/>
            <p:nvPr/>
          </p:nvSpPr>
          <p:spPr>
            <a:xfrm>
              <a:off x="5621975" y="3200150"/>
              <a:ext cx="39800" cy="9450"/>
            </a:xfrm>
            <a:custGeom>
              <a:avLst/>
              <a:gdLst/>
              <a:ahLst/>
              <a:cxnLst/>
              <a:rect l="l" t="t" r="r" b="b"/>
              <a:pathLst>
                <a:path w="1592" h="378" extrusionOk="0">
                  <a:moveTo>
                    <a:pt x="597" y="0"/>
                  </a:moveTo>
                  <a:cubicBezTo>
                    <a:pt x="418" y="0"/>
                    <a:pt x="259" y="40"/>
                    <a:pt x="80" y="40"/>
                  </a:cubicBezTo>
                  <a:cubicBezTo>
                    <a:pt x="0" y="199"/>
                    <a:pt x="100" y="279"/>
                    <a:pt x="259" y="338"/>
                  </a:cubicBezTo>
                  <a:cubicBezTo>
                    <a:pt x="350" y="366"/>
                    <a:pt x="441" y="377"/>
                    <a:pt x="531" y="377"/>
                  </a:cubicBezTo>
                  <a:cubicBezTo>
                    <a:pt x="891" y="377"/>
                    <a:pt x="1241" y="199"/>
                    <a:pt x="1591" y="199"/>
                  </a:cubicBezTo>
                  <a:cubicBezTo>
                    <a:pt x="1466" y="64"/>
                    <a:pt x="1316" y="39"/>
                    <a:pt x="1160" y="39"/>
                  </a:cubicBezTo>
                  <a:cubicBezTo>
                    <a:pt x="1066" y="39"/>
                    <a:pt x="970" y="48"/>
                    <a:pt x="876" y="48"/>
                  </a:cubicBezTo>
                  <a:cubicBezTo>
                    <a:pt x="779" y="48"/>
                    <a:pt x="685" y="39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6377;p9">
              <a:extLst>
                <a:ext uri="{FF2B5EF4-FFF2-40B4-BE49-F238E27FC236}">
                  <a16:creationId xmlns:a16="http://schemas.microsoft.com/office/drawing/2014/main" id="{D1709238-6517-429D-908E-EA1E94B9F30E}"/>
                </a:ext>
              </a:extLst>
            </p:cNvPr>
            <p:cNvSpPr/>
            <p:nvPr/>
          </p:nvSpPr>
          <p:spPr>
            <a:xfrm>
              <a:off x="6156575" y="3102050"/>
              <a:ext cx="43800" cy="8675"/>
            </a:xfrm>
            <a:custGeom>
              <a:avLst/>
              <a:gdLst/>
              <a:ahLst/>
              <a:cxnLst/>
              <a:rect l="l" t="t" r="r" b="b"/>
              <a:pathLst>
                <a:path w="1752" h="347" extrusionOk="0">
                  <a:moveTo>
                    <a:pt x="1508" y="1"/>
                  </a:moveTo>
                  <a:cubicBezTo>
                    <a:pt x="993" y="1"/>
                    <a:pt x="482" y="66"/>
                    <a:pt x="1" y="324"/>
                  </a:cubicBezTo>
                  <a:cubicBezTo>
                    <a:pt x="150" y="338"/>
                    <a:pt x="298" y="347"/>
                    <a:pt x="444" y="347"/>
                  </a:cubicBezTo>
                  <a:cubicBezTo>
                    <a:pt x="902" y="347"/>
                    <a:pt x="1344" y="262"/>
                    <a:pt x="1751" y="5"/>
                  </a:cubicBezTo>
                  <a:cubicBezTo>
                    <a:pt x="1670" y="3"/>
                    <a:pt x="1589" y="1"/>
                    <a:pt x="1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6378;p9">
              <a:extLst>
                <a:ext uri="{FF2B5EF4-FFF2-40B4-BE49-F238E27FC236}">
                  <a16:creationId xmlns:a16="http://schemas.microsoft.com/office/drawing/2014/main" id="{815AF0B3-3CCA-400D-8462-C9923AB62355}"/>
                </a:ext>
              </a:extLst>
            </p:cNvPr>
            <p:cNvSpPr/>
            <p:nvPr/>
          </p:nvSpPr>
          <p:spPr>
            <a:xfrm>
              <a:off x="5605050" y="3199950"/>
              <a:ext cx="23400" cy="10325"/>
            </a:xfrm>
            <a:custGeom>
              <a:avLst/>
              <a:gdLst/>
              <a:ahLst/>
              <a:cxnLst/>
              <a:rect l="l" t="t" r="r" b="b"/>
              <a:pathLst>
                <a:path w="936" h="413" extrusionOk="0">
                  <a:moveTo>
                    <a:pt x="284" y="0"/>
                  </a:moveTo>
                  <a:cubicBezTo>
                    <a:pt x="122" y="0"/>
                    <a:pt x="1" y="71"/>
                    <a:pt x="1" y="386"/>
                  </a:cubicBezTo>
                  <a:cubicBezTo>
                    <a:pt x="171" y="386"/>
                    <a:pt x="355" y="412"/>
                    <a:pt x="536" y="412"/>
                  </a:cubicBezTo>
                  <a:cubicBezTo>
                    <a:pt x="673" y="412"/>
                    <a:pt x="808" y="397"/>
                    <a:pt x="936" y="346"/>
                  </a:cubicBezTo>
                  <a:cubicBezTo>
                    <a:pt x="876" y="247"/>
                    <a:pt x="796" y="147"/>
                    <a:pt x="757" y="48"/>
                  </a:cubicBezTo>
                  <a:cubicBezTo>
                    <a:pt x="745" y="49"/>
                    <a:pt x="734" y="49"/>
                    <a:pt x="722" y="49"/>
                  </a:cubicBezTo>
                  <a:cubicBezTo>
                    <a:pt x="580" y="49"/>
                    <a:pt x="418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6379;p9">
              <a:extLst>
                <a:ext uri="{FF2B5EF4-FFF2-40B4-BE49-F238E27FC236}">
                  <a16:creationId xmlns:a16="http://schemas.microsoft.com/office/drawing/2014/main" id="{C07C9DB2-0561-4719-856A-A6FC28F73A2F}"/>
                </a:ext>
              </a:extLst>
            </p:cNvPr>
            <p:cNvSpPr/>
            <p:nvPr/>
          </p:nvSpPr>
          <p:spPr>
            <a:xfrm>
              <a:off x="5523000" y="3186700"/>
              <a:ext cx="30850" cy="4775"/>
            </a:xfrm>
            <a:custGeom>
              <a:avLst/>
              <a:gdLst/>
              <a:ahLst/>
              <a:cxnLst/>
              <a:rect l="l" t="t" r="r" b="b"/>
              <a:pathLst>
                <a:path w="1234" h="191" extrusionOk="0">
                  <a:moveTo>
                    <a:pt x="0" y="1"/>
                  </a:moveTo>
                  <a:cubicBezTo>
                    <a:pt x="178" y="151"/>
                    <a:pt x="365" y="190"/>
                    <a:pt x="558" y="190"/>
                  </a:cubicBezTo>
                  <a:cubicBezTo>
                    <a:pt x="776" y="190"/>
                    <a:pt x="1002" y="140"/>
                    <a:pt x="1234" y="140"/>
                  </a:cubicBezTo>
                  <a:lnTo>
                    <a:pt x="1095" y="21"/>
                  </a:lnTo>
                  <a:cubicBezTo>
                    <a:pt x="756" y="21"/>
                    <a:pt x="37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6380;p9">
              <a:extLst>
                <a:ext uri="{FF2B5EF4-FFF2-40B4-BE49-F238E27FC236}">
                  <a16:creationId xmlns:a16="http://schemas.microsoft.com/office/drawing/2014/main" id="{AF09B916-22AD-40E3-9B9F-75D9C8423E3C}"/>
                </a:ext>
              </a:extLst>
            </p:cNvPr>
            <p:cNvSpPr/>
            <p:nvPr/>
          </p:nvSpPr>
          <p:spPr>
            <a:xfrm>
              <a:off x="6390325" y="3071650"/>
              <a:ext cx="29350" cy="5200"/>
            </a:xfrm>
            <a:custGeom>
              <a:avLst/>
              <a:gdLst/>
              <a:ahLst/>
              <a:cxnLst/>
              <a:rect l="l" t="t" r="r" b="b"/>
              <a:pathLst>
                <a:path w="1174" h="208" extrusionOk="0">
                  <a:moveTo>
                    <a:pt x="754" y="0"/>
                  </a:moveTo>
                  <a:cubicBezTo>
                    <a:pt x="498" y="0"/>
                    <a:pt x="245" y="25"/>
                    <a:pt x="0" y="167"/>
                  </a:cubicBezTo>
                  <a:cubicBezTo>
                    <a:pt x="20" y="166"/>
                    <a:pt x="40" y="165"/>
                    <a:pt x="60" y="165"/>
                  </a:cubicBezTo>
                  <a:cubicBezTo>
                    <a:pt x="251" y="165"/>
                    <a:pt x="447" y="207"/>
                    <a:pt x="637" y="207"/>
                  </a:cubicBezTo>
                  <a:cubicBezTo>
                    <a:pt x="824" y="207"/>
                    <a:pt x="1005" y="167"/>
                    <a:pt x="1174" y="8"/>
                  </a:cubicBezTo>
                  <a:cubicBezTo>
                    <a:pt x="1034" y="8"/>
                    <a:pt x="893" y="0"/>
                    <a:pt x="7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6381;p9">
              <a:extLst>
                <a:ext uri="{FF2B5EF4-FFF2-40B4-BE49-F238E27FC236}">
                  <a16:creationId xmlns:a16="http://schemas.microsoft.com/office/drawing/2014/main" id="{6DE38E8D-6157-4601-B942-07DA0551B9BF}"/>
                </a:ext>
              </a:extLst>
            </p:cNvPr>
            <p:cNvSpPr/>
            <p:nvPr/>
          </p:nvSpPr>
          <p:spPr>
            <a:xfrm>
              <a:off x="5689600" y="3186550"/>
              <a:ext cx="19425" cy="5100"/>
            </a:xfrm>
            <a:custGeom>
              <a:avLst/>
              <a:gdLst/>
              <a:ahLst/>
              <a:cxnLst/>
              <a:rect l="l" t="t" r="r" b="b"/>
              <a:pathLst>
                <a:path w="777" h="204" extrusionOk="0">
                  <a:moveTo>
                    <a:pt x="504" y="0"/>
                  </a:moveTo>
                  <a:cubicBezTo>
                    <a:pt x="328" y="0"/>
                    <a:pt x="160" y="27"/>
                    <a:pt x="0" y="186"/>
                  </a:cubicBezTo>
                  <a:cubicBezTo>
                    <a:pt x="116" y="186"/>
                    <a:pt x="236" y="203"/>
                    <a:pt x="350" y="203"/>
                  </a:cubicBezTo>
                  <a:cubicBezTo>
                    <a:pt x="510" y="203"/>
                    <a:pt x="660" y="169"/>
                    <a:pt x="776" y="7"/>
                  </a:cubicBezTo>
                  <a:cubicBezTo>
                    <a:pt x="683" y="7"/>
                    <a:pt x="593" y="0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6382;p9">
              <a:extLst>
                <a:ext uri="{FF2B5EF4-FFF2-40B4-BE49-F238E27FC236}">
                  <a16:creationId xmlns:a16="http://schemas.microsoft.com/office/drawing/2014/main" id="{A1DB1C66-A643-425E-961A-CEC842D4200D}"/>
                </a:ext>
              </a:extLst>
            </p:cNvPr>
            <p:cNvSpPr/>
            <p:nvPr/>
          </p:nvSpPr>
          <p:spPr>
            <a:xfrm>
              <a:off x="5532450" y="31961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75" y="0"/>
                  </a:moveTo>
                  <a:cubicBezTo>
                    <a:pt x="254" y="0"/>
                    <a:pt x="127" y="21"/>
                    <a:pt x="0" y="21"/>
                  </a:cubicBezTo>
                  <a:cubicBezTo>
                    <a:pt x="152" y="145"/>
                    <a:pt x="332" y="164"/>
                    <a:pt x="521" y="164"/>
                  </a:cubicBezTo>
                  <a:cubicBezTo>
                    <a:pt x="605" y="164"/>
                    <a:pt x="690" y="160"/>
                    <a:pt x="776" y="160"/>
                  </a:cubicBezTo>
                  <a:cubicBezTo>
                    <a:pt x="657" y="30"/>
                    <a:pt x="520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6383;p9">
              <a:extLst>
                <a:ext uri="{FF2B5EF4-FFF2-40B4-BE49-F238E27FC236}">
                  <a16:creationId xmlns:a16="http://schemas.microsoft.com/office/drawing/2014/main" id="{2160E638-C5E9-4502-8921-669A265A480A}"/>
                </a:ext>
              </a:extLst>
            </p:cNvPr>
            <p:cNvSpPr/>
            <p:nvPr/>
          </p:nvSpPr>
          <p:spPr>
            <a:xfrm>
              <a:off x="5566275" y="3191575"/>
              <a:ext cx="15925" cy="4400"/>
            </a:xfrm>
            <a:custGeom>
              <a:avLst/>
              <a:gdLst/>
              <a:ahLst/>
              <a:cxnLst/>
              <a:rect l="l" t="t" r="r" b="b"/>
              <a:pathLst>
                <a:path w="637" h="176" extrusionOk="0">
                  <a:moveTo>
                    <a:pt x="113" y="0"/>
                  </a:moveTo>
                  <a:cubicBezTo>
                    <a:pt x="76" y="0"/>
                    <a:pt x="39" y="2"/>
                    <a:pt x="0" y="5"/>
                  </a:cubicBezTo>
                  <a:cubicBezTo>
                    <a:pt x="97" y="138"/>
                    <a:pt x="230" y="175"/>
                    <a:pt x="369" y="175"/>
                  </a:cubicBezTo>
                  <a:cubicBezTo>
                    <a:pt x="459" y="175"/>
                    <a:pt x="551" y="160"/>
                    <a:pt x="637" y="144"/>
                  </a:cubicBezTo>
                  <a:cubicBezTo>
                    <a:pt x="470" y="44"/>
                    <a:pt x="303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6384;p9">
              <a:extLst>
                <a:ext uri="{FF2B5EF4-FFF2-40B4-BE49-F238E27FC236}">
                  <a16:creationId xmlns:a16="http://schemas.microsoft.com/office/drawing/2014/main" id="{6AB651F7-60E4-4581-8DFF-2F2B48A168E4}"/>
                </a:ext>
              </a:extLst>
            </p:cNvPr>
            <p:cNvSpPr/>
            <p:nvPr/>
          </p:nvSpPr>
          <p:spPr>
            <a:xfrm>
              <a:off x="5590125" y="3196150"/>
              <a:ext cx="6000" cy="9000"/>
            </a:xfrm>
            <a:custGeom>
              <a:avLst/>
              <a:gdLst/>
              <a:ahLst/>
              <a:cxnLst/>
              <a:rect l="l" t="t" r="r" b="b"/>
              <a:pathLst>
                <a:path w="240" h="360" extrusionOk="0">
                  <a:moveTo>
                    <a:pt x="1" y="1"/>
                  </a:moveTo>
                  <a:lnTo>
                    <a:pt x="1" y="359"/>
                  </a:lnTo>
                  <a:cubicBezTo>
                    <a:pt x="100" y="359"/>
                    <a:pt x="180" y="319"/>
                    <a:pt x="200" y="220"/>
                  </a:cubicBezTo>
                  <a:cubicBezTo>
                    <a:pt x="240" y="61"/>
                    <a:pt x="16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6385;p9">
              <a:extLst>
                <a:ext uri="{FF2B5EF4-FFF2-40B4-BE49-F238E27FC236}">
                  <a16:creationId xmlns:a16="http://schemas.microsoft.com/office/drawing/2014/main" id="{DAD7EEA6-46F1-4E75-BD62-85A55A1A2DFA}"/>
                </a:ext>
              </a:extLst>
            </p:cNvPr>
            <p:cNvSpPr/>
            <p:nvPr/>
          </p:nvSpPr>
          <p:spPr>
            <a:xfrm>
              <a:off x="5578700" y="3201625"/>
              <a:ext cx="6475" cy="3775"/>
            </a:xfrm>
            <a:custGeom>
              <a:avLst/>
              <a:gdLst/>
              <a:ahLst/>
              <a:cxnLst/>
              <a:rect l="l" t="t" r="r" b="b"/>
              <a:pathLst>
                <a:path w="259" h="151" extrusionOk="0">
                  <a:moveTo>
                    <a:pt x="0" y="1"/>
                  </a:moveTo>
                  <a:cubicBezTo>
                    <a:pt x="49" y="82"/>
                    <a:pt x="112" y="150"/>
                    <a:pt x="198" y="150"/>
                  </a:cubicBezTo>
                  <a:cubicBezTo>
                    <a:pt x="217" y="150"/>
                    <a:pt x="237" y="147"/>
                    <a:pt x="259" y="140"/>
                  </a:cubicBezTo>
                  <a:cubicBezTo>
                    <a:pt x="179" y="4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6386;p9">
              <a:extLst>
                <a:ext uri="{FF2B5EF4-FFF2-40B4-BE49-F238E27FC236}">
                  <a16:creationId xmlns:a16="http://schemas.microsoft.com/office/drawing/2014/main" id="{1A968045-90D4-493B-B651-13DE239C6DDE}"/>
                </a:ext>
              </a:extLst>
            </p:cNvPr>
            <p:cNvSpPr/>
            <p:nvPr/>
          </p:nvSpPr>
          <p:spPr>
            <a:xfrm>
              <a:off x="5914375" y="27625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" y="0"/>
                  </a:moveTo>
                  <a:lnTo>
                    <a:pt x="1" y="180"/>
                  </a:lnTo>
                  <a:lnTo>
                    <a:pt x="200" y="180"/>
                  </a:lnTo>
                  <a:cubicBezTo>
                    <a:pt x="220" y="180"/>
                    <a:pt x="220" y="160"/>
                    <a:pt x="240" y="100"/>
                  </a:cubicBezTo>
                  <a:cubicBezTo>
                    <a:pt x="260" y="80"/>
                    <a:pt x="2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6387;p9">
              <a:extLst>
                <a:ext uri="{FF2B5EF4-FFF2-40B4-BE49-F238E27FC236}">
                  <a16:creationId xmlns:a16="http://schemas.microsoft.com/office/drawing/2014/main" id="{01F69A23-51AD-4176-91BB-41A7E32C62B0}"/>
                </a:ext>
              </a:extLst>
            </p:cNvPr>
            <p:cNvSpPr/>
            <p:nvPr/>
          </p:nvSpPr>
          <p:spPr>
            <a:xfrm>
              <a:off x="5919350" y="2762600"/>
              <a:ext cx="32850" cy="4400"/>
            </a:xfrm>
            <a:custGeom>
              <a:avLst/>
              <a:gdLst/>
              <a:ahLst/>
              <a:cxnLst/>
              <a:rect l="l" t="t" r="r" b="b"/>
              <a:pathLst>
                <a:path w="1314" h="176" extrusionOk="0">
                  <a:moveTo>
                    <a:pt x="717" y="1"/>
                  </a:moveTo>
                  <a:cubicBezTo>
                    <a:pt x="503" y="1"/>
                    <a:pt x="285" y="38"/>
                    <a:pt x="74" y="38"/>
                  </a:cubicBezTo>
                  <a:cubicBezTo>
                    <a:pt x="49" y="38"/>
                    <a:pt x="25" y="37"/>
                    <a:pt x="1" y="36"/>
                  </a:cubicBezTo>
                  <a:lnTo>
                    <a:pt x="1" y="176"/>
                  </a:lnTo>
                  <a:lnTo>
                    <a:pt x="1314" y="176"/>
                  </a:lnTo>
                  <a:cubicBezTo>
                    <a:pt x="1128" y="36"/>
                    <a:pt x="925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6388;p9">
              <a:extLst>
                <a:ext uri="{FF2B5EF4-FFF2-40B4-BE49-F238E27FC236}">
                  <a16:creationId xmlns:a16="http://schemas.microsoft.com/office/drawing/2014/main" id="{06731612-371E-4410-9B40-423FC110488D}"/>
                </a:ext>
              </a:extLst>
            </p:cNvPr>
            <p:cNvSpPr/>
            <p:nvPr/>
          </p:nvSpPr>
          <p:spPr>
            <a:xfrm>
              <a:off x="5985500" y="27627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349" y="0"/>
                  </a:moveTo>
                  <a:cubicBezTo>
                    <a:pt x="226" y="0"/>
                    <a:pt x="109" y="38"/>
                    <a:pt x="1" y="171"/>
                  </a:cubicBezTo>
                  <a:cubicBezTo>
                    <a:pt x="48" y="171"/>
                    <a:pt x="95" y="171"/>
                    <a:pt x="139" y="171"/>
                  </a:cubicBezTo>
                  <a:cubicBezTo>
                    <a:pt x="317" y="171"/>
                    <a:pt x="470" y="159"/>
                    <a:pt x="597" y="31"/>
                  </a:cubicBezTo>
                  <a:cubicBezTo>
                    <a:pt x="512" y="16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6389;p9">
              <a:extLst>
                <a:ext uri="{FF2B5EF4-FFF2-40B4-BE49-F238E27FC236}">
                  <a16:creationId xmlns:a16="http://schemas.microsoft.com/office/drawing/2014/main" id="{0C2CB730-C340-4976-8FFC-7C12916F95FC}"/>
                </a:ext>
              </a:extLst>
            </p:cNvPr>
            <p:cNvSpPr/>
            <p:nvPr/>
          </p:nvSpPr>
          <p:spPr>
            <a:xfrm>
              <a:off x="5967100" y="2763425"/>
              <a:ext cx="9475" cy="3575"/>
            </a:xfrm>
            <a:custGeom>
              <a:avLst/>
              <a:gdLst/>
              <a:ahLst/>
              <a:cxnLst/>
              <a:rect l="l" t="t" r="r" b="b"/>
              <a:pathLst>
                <a:path w="379" h="143" extrusionOk="0">
                  <a:moveTo>
                    <a:pt x="177" y="1"/>
                  </a:moveTo>
                  <a:cubicBezTo>
                    <a:pt x="117" y="1"/>
                    <a:pt x="59" y="46"/>
                    <a:pt x="1" y="143"/>
                  </a:cubicBezTo>
                  <a:lnTo>
                    <a:pt x="379" y="143"/>
                  </a:lnTo>
                  <a:cubicBezTo>
                    <a:pt x="307" y="51"/>
                    <a:pt x="241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6390;p9">
              <a:extLst>
                <a:ext uri="{FF2B5EF4-FFF2-40B4-BE49-F238E27FC236}">
                  <a16:creationId xmlns:a16="http://schemas.microsoft.com/office/drawing/2014/main" id="{F7AD32EF-F531-436F-9585-D00A385BEE08}"/>
                </a:ext>
              </a:extLst>
            </p:cNvPr>
            <p:cNvSpPr/>
            <p:nvPr/>
          </p:nvSpPr>
          <p:spPr>
            <a:xfrm>
              <a:off x="5957150" y="2764800"/>
              <a:ext cx="5000" cy="1700"/>
            </a:xfrm>
            <a:custGeom>
              <a:avLst/>
              <a:gdLst/>
              <a:ahLst/>
              <a:cxnLst/>
              <a:rect l="l" t="t" r="r" b="b"/>
              <a:pathLst>
                <a:path w="200" h="68" extrusionOk="0">
                  <a:moveTo>
                    <a:pt x="105" y="0"/>
                  </a:moveTo>
                  <a:cubicBezTo>
                    <a:pt x="74" y="0"/>
                    <a:pt x="43" y="26"/>
                    <a:pt x="1" y="68"/>
                  </a:cubicBezTo>
                  <a:lnTo>
                    <a:pt x="200" y="68"/>
                  </a:lnTo>
                  <a:cubicBezTo>
                    <a:pt x="162" y="21"/>
                    <a:pt x="133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6391;p9">
              <a:extLst>
                <a:ext uri="{FF2B5EF4-FFF2-40B4-BE49-F238E27FC236}">
                  <a16:creationId xmlns:a16="http://schemas.microsoft.com/office/drawing/2014/main" id="{03F50BF1-DE30-43DA-B409-693FB3775D3B}"/>
                </a:ext>
              </a:extLst>
            </p:cNvPr>
            <p:cNvSpPr/>
            <p:nvPr/>
          </p:nvSpPr>
          <p:spPr>
            <a:xfrm>
              <a:off x="6114800" y="2762425"/>
              <a:ext cx="23900" cy="5075"/>
            </a:xfrm>
            <a:custGeom>
              <a:avLst/>
              <a:gdLst/>
              <a:ahLst/>
              <a:cxnLst/>
              <a:rect l="l" t="t" r="r" b="b"/>
              <a:pathLst>
                <a:path w="956" h="203" extrusionOk="0">
                  <a:moveTo>
                    <a:pt x="494" y="1"/>
                  </a:moveTo>
                  <a:cubicBezTo>
                    <a:pt x="325" y="1"/>
                    <a:pt x="155" y="43"/>
                    <a:pt x="1" y="43"/>
                  </a:cubicBezTo>
                  <a:cubicBezTo>
                    <a:pt x="140" y="173"/>
                    <a:pt x="299" y="202"/>
                    <a:pt x="463" y="202"/>
                  </a:cubicBezTo>
                  <a:cubicBezTo>
                    <a:pt x="604" y="202"/>
                    <a:pt x="748" y="180"/>
                    <a:pt x="887" y="180"/>
                  </a:cubicBezTo>
                  <a:cubicBezTo>
                    <a:pt x="910" y="180"/>
                    <a:pt x="933" y="181"/>
                    <a:pt x="956" y="183"/>
                  </a:cubicBezTo>
                  <a:cubicBezTo>
                    <a:pt x="811" y="38"/>
                    <a:pt x="653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6392;p9">
              <a:extLst>
                <a:ext uri="{FF2B5EF4-FFF2-40B4-BE49-F238E27FC236}">
                  <a16:creationId xmlns:a16="http://schemas.microsoft.com/office/drawing/2014/main" id="{CD499EE3-8054-4426-B053-FE053FA526B4}"/>
                </a:ext>
              </a:extLst>
            </p:cNvPr>
            <p:cNvSpPr/>
            <p:nvPr/>
          </p:nvSpPr>
          <p:spPr>
            <a:xfrm>
              <a:off x="6042700" y="27635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6393;p9">
              <a:extLst>
                <a:ext uri="{FF2B5EF4-FFF2-40B4-BE49-F238E27FC236}">
                  <a16:creationId xmlns:a16="http://schemas.microsoft.com/office/drawing/2014/main" id="{E154E4AE-C3A5-4B03-B4D2-F7B24A8B3614}"/>
                </a:ext>
              </a:extLst>
            </p:cNvPr>
            <p:cNvSpPr/>
            <p:nvPr/>
          </p:nvSpPr>
          <p:spPr>
            <a:xfrm>
              <a:off x="6090925" y="276250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6394;p9">
              <a:extLst>
                <a:ext uri="{FF2B5EF4-FFF2-40B4-BE49-F238E27FC236}">
                  <a16:creationId xmlns:a16="http://schemas.microsoft.com/office/drawing/2014/main" id="{9262A207-C412-43A2-8208-ADC086BF7901}"/>
                </a:ext>
              </a:extLst>
            </p:cNvPr>
            <p:cNvSpPr/>
            <p:nvPr/>
          </p:nvSpPr>
          <p:spPr>
            <a:xfrm>
              <a:off x="6348050" y="2785375"/>
              <a:ext cx="34825" cy="6000"/>
            </a:xfrm>
            <a:custGeom>
              <a:avLst/>
              <a:gdLst/>
              <a:ahLst/>
              <a:cxnLst/>
              <a:rect l="l" t="t" r="r" b="b"/>
              <a:pathLst>
                <a:path w="1393" h="240" extrusionOk="0">
                  <a:moveTo>
                    <a:pt x="1174" y="1"/>
                  </a:moveTo>
                  <a:cubicBezTo>
                    <a:pt x="776" y="40"/>
                    <a:pt x="398" y="40"/>
                    <a:pt x="0" y="40"/>
                  </a:cubicBezTo>
                  <a:cubicBezTo>
                    <a:pt x="172" y="193"/>
                    <a:pt x="362" y="222"/>
                    <a:pt x="554" y="222"/>
                  </a:cubicBezTo>
                  <a:cubicBezTo>
                    <a:pt x="674" y="222"/>
                    <a:pt x="795" y="211"/>
                    <a:pt x="914" y="211"/>
                  </a:cubicBezTo>
                  <a:cubicBezTo>
                    <a:pt x="1002" y="211"/>
                    <a:pt x="1090" y="217"/>
                    <a:pt x="1174" y="239"/>
                  </a:cubicBezTo>
                  <a:cubicBezTo>
                    <a:pt x="1254" y="180"/>
                    <a:pt x="1313" y="160"/>
                    <a:pt x="1393" y="100"/>
                  </a:cubicBezTo>
                  <a:cubicBezTo>
                    <a:pt x="1353" y="40"/>
                    <a:pt x="1274" y="1"/>
                    <a:pt x="1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6395;p9">
              <a:extLst>
                <a:ext uri="{FF2B5EF4-FFF2-40B4-BE49-F238E27FC236}">
                  <a16:creationId xmlns:a16="http://schemas.microsoft.com/office/drawing/2014/main" id="{DA8E2082-9978-4C9E-A712-3CF4F5617635}"/>
                </a:ext>
              </a:extLst>
            </p:cNvPr>
            <p:cNvSpPr/>
            <p:nvPr/>
          </p:nvSpPr>
          <p:spPr>
            <a:xfrm>
              <a:off x="6267975" y="2771800"/>
              <a:ext cx="32350" cy="6350"/>
            </a:xfrm>
            <a:custGeom>
              <a:avLst/>
              <a:gdLst/>
              <a:ahLst/>
              <a:cxnLst/>
              <a:rect l="l" t="t" r="r" b="b"/>
              <a:pathLst>
                <a:path w="1294" h="254" extrusionOk="0">
                  <a:moveTo>
                    <a:pt x="523" y="0"/>
                  </a:moveTo>
                  <a:cubicBezTo>
                    <a:pt x="347" y="0"/>
                    <a:pt x="174" y="10"/>
                    <a:pt x="1" y="26"/>
                  </a:cubicBezTo>
                  <a:cubicBezTo>
                    <a:pt x="1" y="86"/>
                    <a:pt x="21" y="205"/>
                    <a:pt x="21" y="205"/>
                  </a:cubicBezTo>
                  <a:cubicBezTo>
                    <a:pt x="84" y="193"/>
                    <a:pt x="148" y="189"/>
                    <a:pt x="212" y="189"/>
                  </a:cubicBezTo>
                  <a:cubicBezTo>
                    <a:pt x="449" y="189"/>
                    <a:pt x="691" y="254"/>
                    <a:pt x="930" y="254"/>
                  </a:cubicBezTo>
                  <a:cubicBezTo>
                    <a:pt x="1053" y="254"/>
                    <a:pt x="1174" y="237"/>
                    <a:pt x="1294" y="185"/>
                  </a:cubicBezTo>
                  <a:lnTo>
                    <a:pt x="1294" y="66"/>
                  </a:lnTo>
                  <a:cubicBezTo>
                    <a:pt x="1026" y="20"/>
                    <a:pt x="771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6396;p9">
              <a:extLst>
                <a:ext uri="{FF2B5EF4-FFF2-40B4-BE49-F238E27FC236}">
                  <a16:creationId xmlns:a16="http://schemas.microsoft.com/office/drawing/2014/main" id="{6325F550-9BC6-41A4-ACB5-246BDCCC5FDD}"/>
                </a:ext>
              </a:extLst>
            </p:cNvPr>
            <p:cNvSpPr/>
            <p:nvPr/>
          </p:nvSpPr>
          <p:spPr>
            <a:xfrm>
              <a:off x="6194375" y="2768975"/>
              <a:ext cx="62200" cy="8225"/>
            </a:xfrm>
            <a:custGeom>
              <a:avLst/>
              <a:gdLst/>
              <a:ahLst/>
              <a:cxnLst/>
              <a:rect l="l" t="t" r="r" b="b"/>
              <a:pathLst>
                <a:path w="2488" h="329" extrusionOk="0">
                  <a:moveTo>
                    <a:pt x="637" y="80"/>
                  </a:moveTo>
                  <a:cubicBezTo>
                    <a:pt x="438" y="159"/>
                    <a:pt x="180" y="0"/>
                    <a:pt x="1" y="318"/>
                  </a:cubicBezTo>
                  <a:cubicBezTo>
                    <a:pt x="150" y="301"/>
                    <a:pt x="298" y="295"/>
                    <a:pt x="444" y="295"/>
                  </a:cubicBezTo>
                  <a:cubicBezTo>
                    <a:pt x="789" y="295"/>
                    <a:pt x="1126" y="329"/>
                    <a:pt x="1457" y="329"/>
                  </a:cubicBezTo>
                  <a:cubicBezTo>
                    <a:pt x="1806" y="329"/>
                    <a:pt x="2148" y="292"/>
                    <a:pt x="2487" y="139"/>
                  </a:cubicBezTo>
                  <a:lnTo>
                    <a:pt x="637" y="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6397;p9">
              <a:extLst>
                <a:ext uri="{FF2B5EF4-FFF2-40B4-BE49-F238E27FC236}">
                  <a16:creationId xmlns:a16="http://schemas.microsoft.com/office/drawing/2014/main" id="{3F484DBE-31BA-45D1-9506-756C9DD34486}"/>
                </a:ext>
              </a:extLst>
            </p:cNvPr>
            <p:cNvSpPr/>
            <p:nvPr/>
          </p:nvSpPr>
          <p:spPr>
            <a:xfrm>
              <a:off x="5242025" y="3023975"/>
              <a:ext cx="336700" cy="61450"/>
            </a:xfrm>
            <a:custGeom>
              <a:avLst/>
              <a:gdLst/>
              <a:ahLst/>
              <a:cxnLst/>
              <a:rect l="l" t="t" r="r" b="b"/>
              <a:pathLst>
                <a:path w="13468" h="2458" extrusionOk="0">
                  <a:moveTo>
                    <a:pt x="1019" y="0"/>
                  </a:moveTo>
                  <a:cubicBezTo>
                    <a:pt x="947" y="0"/>
                    <a:pt x="873" y="10"/>
                    <a:pt x="796" y="25"/>
                  </a:cubicBezTo>
                  <a:cubicBezTo>
                    <a:pt x="734" y="39"/>
                    <a:pt x="670" y="42"/>
                    <a:pt x="604" y="42"/>
                  </a:cubicBezTo>
                  <a:cubicBezTo>
                    <a:pt x="556" y="42"/>
                    <a:pt x="508" y="41"/>
                    <a:pt x="460" y="41"/>
                  </a:cubicBezTo>
                  <a:cubicBezTo>
                    <a:pt x="294" y="41"/>
                    <a:pt x="130" y="59"/>
                    <a:pt x="0" y="224"/>
                  </a:cubicBezTo>
                  <a:cubicBezTo>
                    <a:pt x="139" y="423"/>
                    <a:pt x="318" y="423"/>
                    <a:pt x="497" y="443"/>
                  </a:cubicBezTo>
                  <a:cubicBezTo>
                    <a:pt x="656" y="443"/>
                    <a:pt x="776" y="522"/>
                    <a:pt x="895" y="562"/>
                  </a:cubicBezTo>
                  <a:cubicBezTo>
                    <a:pt x="1432" y="662"/>
                    <a:pt x="1930" y="761"/>
                    <a:pt x="2427" y="920"/>
                  </a:cubicBezTo>
                  <a:cubicBezTo>
                    <a:pt x="3839" y="960"/>
                    <a:pt x="5152" y="1537"/>
                    <a:pt x="6565" y="1557"/>
                  </a:cubicBezTo>
                  <a:cubicBezTo>
                    <a:pt x="6688" y="1557"/>
                    <a:pt x="6812" y="1549"/>
                    <a:pt x="6936" y="1549"/>
                  </a:cubicBezTo>
                  <a:cubicBezTo>
                    <a:pt x="7091" y="1549"/>
                    <a:pt x="7245" y="1561"/>
                    <a:pt x="7400" y="1616"/>
                  </a:cubicBezTo>
                  <a:cubicBezTo>
                    <a:pt x="7460" y="1656"/>
                    <a:pt x="7559" y="1676"/>
                    <a:pt x="7639" y="1716"/>
                  </a:cubicBezTo>
                  <a:cubicBezTo>
                    <a:pt x="7838" y="1736"/>
                    <a:pt x="8057" y="1736"/>
                    <a:pt x="8255" y="1815"/>
                  </a:cubicBezTo>
                  <a:cubicBezTo>
                    <a:pt x="8415" y="1835"/>
                    <a:pt x="8594" y="1835"/>
                    <a:pt x="8733" y="1915"/>
                  </a:cubicBezTo>
                  <a:cubicBezTo>
                    <a:pt x="8832" y="1935"/>
                    <a:pt x="8952" y="1974"/>
                    <a:pt x="9091" y="2014"/>
                  </a:cubicBezTo>
                  <a:lnTo>
                    <a:pt x="9588" y="2014"/>
                  </a:lnTo>
                  <a:cubicBezTo>
                    <a:pt x="9608" y="2016"/>
                    <a:pt x="9628" y="2017"/>
                    <a:pt x="9648" y="2017"/>
                  </a:cubicBezTo>
                  <a:cubicBezTo>
                    <a:pt x="9757" y="2017"/>
                    <a:pt x="9871" y="1997"/>
                    <a:pt x="9984" y="1997"/>
                  </a:cubicBezTo>
                  <a:cubicBezTo>
                    <a:pt x="10104" y="1997"/>
                    <a:pt x="10221" y="2019"/>
                    <a:pt x="10324" y="2114"/>
                  </a:cubicBezTo>
                  <a:cubicBezTo>
                    <a:pt x="10879" y="2114"/>
                    <a:pt x="11366" y="2458"/>
                    <a:pt x="11911" y="2458"/>
                  </a:cubicBezTo>
                  <a:cubicBezTo>
                    <a:pt x="11952" y="2458"/>
                    <a:pt x="11993" y="2456"/>
                    <a:pt x="12035" y="2452"/>
                  </a:cubicBezTo>
                  <a:cubicBezTo>
                    <a:pt x="12244" y="2315"/>
                    <a:pt x="12462" y="2287"/>
                    <a:pt x="12682" y="2287"/>
                  </a:cubicBezTo>
                  <a:cubicBezTo>
                    <a:pt x="12838" y="2287"/>
                    <a:pt x="12995" y="2301"/>
                    <a:pt x="13151" y="2301"/>
                  </a:cubicBezTo>
                  <a:cubicBezTo>
                    <a:pt x="13257" y="2301"/>
                    <a:pt x="13363" y="2295"/>
                    <a:pt x="13467" y="2273"/>
                  </a:cubicBezTo>
                  <a:cubicBezTo>
                    <a:pt x="12731" y="2054"/>
                    <a:pt x="11995" y="2054"/>
                    <a:pt x="11259" y="1875"/>
                  </a:cubicBezTo>
                  <a:cubicBezTo>
                    <a:pt x="11180" y="1805"/>
                    <a:pt x="11085" y="1805"/>
                    <a:pt x="10988" y="1805"/>
                  </a:cubicBezTo>
                  <a:cubicBezTo>
                    <a:pt x="10891" y="1805"/>
                    <a:pt x="10792" y="1805"/>
                    <a:pt x="10702" y="1736"/>
                  </a:cubicBezTo>
                  <a:cubicBezTo>
                    <a:pt x="10603" y="1716"/>
                    <a:pt x="10503" y="1716"/>
                    <a:pt x="10404" y="1676"/>
                  </a:cubicBezTo>
                  <a:cubicBezTo>
                    <a:pt x="10307" y="1634"/>
                    <a:pt x="10204" y="1627"/>
                    <a:pt x="10101" y="1627"/>
                  </a:cubicBezTo>
                  <a:cubicBezTo>
                    <a:pt x="10041" y="1627"/>
                    <a:pt x="9981" y="1629"/>
                    <a:pt x="9922" y="1629"/>
                  </a:cubicBezTo>
                  <a:cubicBezTo>
                    <a:pt x="9791" y="1629"/>
                    <a:pt x="9664" y="1617"/>
                    <a:pt x="9549" y="1537"/>
                  </a:cubicBezTo>
                  <a:cubicBezTo>
                    <a:pt x="9449" y="1537"/>
                    <a:pt x="9330" y="1517"/>
                    <a:pt x="9230" y="1517"/>
                  </a:cubicBezTo>
                  <a:cubicBezTo>
                    <a:pt x="9091" y="1457"/>
                    <a:pt x="8912" y="1477"/>
                    <a:pt x="8793" y="1358"/>
                  </a:cubicBezTo>
                  <a:cubicBezTo>
                    <a:pt x="8758" y="1334"/>
                    <a:pt x="8730" y="1325"/>
                    <a:pt x="8700" y="1325"/>
                  </a:cubicBezTo>
                  <a:cubicBezTo>
                    <a:pt x="8679" y="1325"/>
                    <a:pt x="8658" y="1330"/>
                    <a:pt x="8633" y="1338"/>
                  </a:cubicBezTo>
                  <a:cubicBezTo>
                    <a:pt x="8435" y="1219"/>
                    <a:pt x="8196" y="1338"/>
                    <a:pt x="8017" y="1179"/>
                  </a:cubicBezTo>
                  <a:cubicBezTo>
                    <a:pt x="8003" y="1165"/>
                    <a:pt x="7959" y="1151"/>
                    <a:pt x="7913" y="1151"/>
                  </a:cubicBezTo>
                  <a:cubicBezTo>
                    <a:pt x="7894" y="1151"/>
                    <a:pt x="7875" y="1153"/>
                    <a:pt x="7858" y="1159"/>
                  </a:cubicBezTo>
                  <a:cubicBezTo>
                    <a:pt x="7699" y="1039"/>
                    <a:pt x="7440" y="1159"/>
                    <a:pt x="7261" y="1020"/>
                  </a:cubicBezTo>
                  <a:cubicBezTo>
                    <a:pt x="5510" y="721"/>
                    <a:pt x="3760" y="284"/>
                    <a:pt x="1969" y="224"/>
                  </a:cubicBezTo>
                  <a:cubicBezTo>
                    <a:pt x="1770" y="124"/>
                    <a:pt x="1552" y="184"/>
                    <a:pt x="1353" y="85"/>
                  </a:cubicBezTo>
                  <a:cubicBezTo>
                    <a:pt x="1243" y="24"/>
                    <a:pt x="1133" y="0"/>
                    <a:pt x="10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6398;p9">
              <a:extLst>
                <a:ext uri="{FF2B5EF4-FFF2-40B4-BE49-F238E27FC236}">
                  <a16:creationId xmlns:a16="http://schemas.microsoft.com/office/drawing/2014/main" id="{F1353892-36E7-4BF0-99AF-B4FED184F6CB}"/>
                </a:ext>
              </a:extLst>
            </p:cNvPr>
            <p:cNvSpPr/>
            <p:nvPr/>
          </p:nvSpPr>
          <p:spPr>
            <a:xfrm>
              <a:off x="5480225" y="3062650"/>
              <a:ext cx="21425" cy="4875"/>
            </a:xfrm>
            <a:custGeom>
              <a:avLst/>
              <a:gdLst/>
              <a:ahLst/>
              <a:cxnLst/>
              <a:rect l="l" t="t" r="r" b="b"/>
              <a:pathLst>
                <a:path w="857" h="195" extrusionOk="0">
                  <a:moveTo>
                    <a:pt x="224" y="1"/>
                  </a:moveTo>
                  <a:cubicBezTo>
                    <a:pt x="150" y="1"/>
                    <a:pt x="75" y="5"/>
                    <a:pt x="1" y="10"/>
                  </a:cubicBezTo>
                  <a:cubicBezTo>
                    <a:pt x="140" y="160"/>
                    <a:pt x="291" y="194"/>
                    <a:pt x="447" y="194"/>
                  </a:cubicBezTo>
                  <a:cubicBezTo>
                    <a:pt x="581" y="194"/>
                    <a:pt x="718" y="169"/>
                    <a:pt x="856" y="169"/>
                  </a:cubicBezTo>
                  <a:cubicBezTo>
                    <a:pt x="662" y="35"/>
                    <a:pt x="446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6399;p9">
              <a:extLst>
                <a:ext uri="{FF2B5EF4-FFF2-40B4-BE49-F238E27FC236}">
                  <a16:creationId xmlns:a16="http://schemas.microsoft.com/office/drawing/2014/main" id="{A6DAF15E-8B66-40C3-9F42-AD2788C2D673}"/>
                </a:ext>
              </a:extLst>
            </p:cNvPr>
            <p:cNvSpPr/>
            <p:nvPr/>
          </p:nvSpPr>
          <p:spPr>
            <a:xfrm>
              <a:off x="5423525" y="3048650"/>
              <a:ext cx="14950" cy="4725"/>
            </a:xfrm>
            <a:custGeom>
              <a:avLst/>
              <a:gdLst/>
              <a:ahLst/>
              <a:cxnLst/>
              <a:rect l="l" t="t" r="r" b="b"/>
              <a:pathLst>
                <a:path w="598" h="189" extrusionOk="0">
                  <a:moveTo>
                    <a:pt x="188" y="1"/>
                  </a:moveTo>
                  <a:cubicBezTo>
                    <a:pt x="128" y="1"/>
                    <a:pt x="66" y="11"/>
                    <a:pt x="1" y="33"/>
                  </a:cubicBezTo>
                  <a:cubicBezTo>
                    <a:pt x="102" y="159"/>
                    <a:pt x="227" y="189"/>
                    <a:pt x="361" y="189"/>
                  </a:cubicBezTo>
                  <a:cubicBezTo>
                    <a:pt x="438" y="189"/>
                    <a:pt x="518" y="179"/>
                    <a:pt x="598" y="172"/>
                  </a:cubicBezTo>
                  <a:cubicBezTo>
                    <a:pt x="482" y="71"/>
                    <a:pt x="345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6400;p9">
              <a:extLst>
                <a:ext uri="{FF2B5EF4-FFF2-40B4-BE49-F238E27FC236}">
                  <a16:creationId xmlns:a16="http://schemas.microsoft.com/office/drawing/2014/main" id="{7566BF9C-4BD7-4BC5-8185-10ACC93FC80A}"/>
                </a:ext>
              </a:extLst>
            </p:cNvPr>
            <p:cNvSpPr/>
            <p:nvPr/>
          </p:nvSpPr>
          <p:spPr>
            <a:xfrm>
              <a:off x="5442425" y="3053325"/>
              <a:ext cx="15450" cy="4650"/>
            </a:xfrm>
            <a:custGeom>
              <a:avLst/>
              <a:gdLst/>
              <a:ahLst/>
              <a:cxnLst/>
              <a:rect l="l" t="t" r="r" b="b"/>
              <a:pathLst>
                <a:path w="618" h="186" extrusionOk="0">
                  <a:moveTo>
                    <a:pt x="84" y="1"/>
                  </a:moveTo>
                  <a:cubicBezTo>
                    <a:pt x="56" y="1"/>
                    <a:pt x="29" y="2"/>
                    <a:pt x="1" y="5"/>
                  </a:cubicBezTo>
                  <a:cubicBezTo>
                    <a:pt x="110" y="151"/>
                    <a:pt x="235" y="185"/>
                    <a:pt x="366" y="185"/>
                  </a:cubicBezTo>
                  <a:cubicBezTo>
                    <a:pt x="448" y="185"/>
                    <a:pt x="533" y="172"/>
                    <a:pt x="617" y="164"/>
                  </a:cubicBezTo>
                  <a:cubicBezTo>
                    <a:pt x="461" y="60"/>
                    <a:pt x="275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6401;p9">
              <a:extLst>
                <a:ext uri="{FF2B5EF4-FFF2-40B4-BE49-F238E27FC236}">
                  <a16:creationId xmlns:a16="http://schemas.microsoft.com/office/drawing/2014/main" id="{ACEB488F-7018-4AF2-AF38-27187C784C80}"/>
                </a:ext>
              </a:extLst>
            </p:cNvPr>
            <p:cNvSpPr/>
            <p:nvPr/>
          </p:nvSpPr>
          <p:spPr>
            <a:xfrm>
              <a:off x="5275825" y="3025200"/>
              <a:ext cx="15450" cy="4200"/>
            </a:xfrm>
            <a:custGeom>
              <a:avLst/>
              <a:gdLst/>
              <a:ahLst/>
              <a:cxnLst/>
              <a:rect l="l" t="t" r="r" b="b"/>
              <a:pathLst>
                <a:path w="618" h="168" extrusionOk="0">
                  <a:moveTo>
                    <a:pt x="161" y="1"/>
                  </a:moveTo>
                  <a:cubicBezTo>
                    <a:pt x="109" y="1"/>
                    <a:pt x="55" y="6"/>
                    <a:pt x="1" y="16"/>
                  </a:cubicBezTo>
                  <a:cubicBezTo>
                    <a:pt x="107" y="133"/>
                    <a:pt x="227" y="168"/>
                    <a:pt x="352" y="168"/>
                  </a:cubicBezTo>
                  <a:cubicBezTo>
                    <a:pt x="439" y="168"/>
                    <a:pt x="528" y="151"/>
                    <a:pt x="617" y="135"/>
                  </a:cubicBezTo>
                  <a:cubicBezTo>
                    <a:pt x="468" y="46"/>
                    <a:pt x="319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6402;p9">
              <a:extLst>
                <a:ext uri="{FF2B5EF4-FFF2-40B4-BE49-F238E27FC236}">
                  <a16:creationId xmlns:a16="http://schemas.microsoft.com/office/drawing/2014/main" id="{E86C3310-A75C-4647-BBBE-14C541A3E19E}"/>
                </a:ext>
              </a:extLst>
            </p:cNvPr>
            <p:cNvSpPr/>
            <p:nvPr/>
          </p:nvSpPr>
          <p:spPr>
            <a:xfrm>
              <a:off x="5509575" y="3067625"/>
              <a:ext cx="14450" cy="4525"/>
            </a:xfrm>
            <a:custGeom>
              <a:avLst/>
              <a:gdLst/>
              <a:ahLst/>
              <a:cxnLst/>
              <a:rect l="l" t="t" r="r" b="b"/>
              <a:pathLst>
                <a:path w="578" h="181" extrusionOk="0">
                  <a:moveTo>
                    <a:pt x="149" y="1"/>
                  </a:moveTo>
                  <a:cubicBezTo>
                    <a:pt x="100" y="1"/>
                    <a:pt x="50" y="5"/>
                    <a:pt x="0" y="10"/>
                  </a:cubicBezTo>
                  <a:cubicBezTo>
                    <a:pt x="98" y="149"/>
                    <a:pt x="243" y="181"/>
                    <a:pt x="390" y="181"/>
                  </a:cubicBezTo>
                  <a:cubicBezTo>
                    <a:pt x="454" y="181"/>
                    <a:pt x="517" y="175"/>
                    <a:pt x="577" y="169"/>
                  </a:cubicBezTo>
                  <a:cubicBezTo>
                    <a:pt x="443" y="34"/>
                    <a:pt x="297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6403;p9">
              <a:extLst>
                <a:ext uri="{FF2B5EF4-FFF2-40B4-BE49-F238E27FC236}">
                  <a16:creationId xmlns:a16="http://schemas.microsoft.com/office/drawing/2014/main" id="{77F0B839-6EF3-44C9-AEEB-ED216E4BE0C6}"/>
                </a:ext>
              </a:extLst>
            </p:cNvPr>
            <p:cNvSpPr/>
            <p:nvPr/>
          </p:nvSpPr>
          <p:spPr>
            <a:xfrm>
              <a:off x="5461825" y="3057775"/>
              <a:ext cx="10975" cy="4350"/>
            </a:xfrm>
            <a:custGeom>
              <a:avLst/>
              <a:gdLst/>
              <a:ahLst/>
              <a:cxnLst/>
              <a:rect l="l" t="t" r="r" b="b"/>
              <a:pathLst>
                <a:path w="439" h="174" extrusionOk="0">
                  <a:moveTo>
                    <a:pt x="76" y="1"/>
                  </a:moveTo>
                  <a:cubicBezTo>
                    <a:pt x="51" y="1"/>
                    <a:pt x="26" y="3"/>
                    <a:pt x="1" y="6"/>
                  </a:cubicBezTo>
                  <a:cubicBezTo>
                    <a:pt x="75" y="140"/>
                    <a:pt x="183" y="174"/>
                    <a:pt x="308" y="174"/>
                  </a:cubicBezTo>
                  <a:cubicBezTo>
                    <a:pt x="350" y="174"/>
                    <a:pt x="393" y="170"/>
                    <a:pt x="438" y="165"/>
                  </a:cubicBezTo>
                  <a:cubicBezTo>
                    <a:pt x="338" y="48"/>
                    <a:pt x="209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404;p9">
              <a:extLst>
                <a:ext uri="{FF2B5EF4-FFF2-40B4-BE49-F238E27FC236}">
                  <a16:creationId xmlns:a16="http://schemas.microsoft.com/office/drawing/2014/main" id="{59B10896-96C9-4AC7-AA5A-7C11F7AF69C6}"/>
                </a:ext>
              </a:extLst>
            </p:cNvPr>
            <p:cNvSpPr/>
            <p:nvPr/>
          </p:nvSpPr>
          <p:spPr>
            <a:xfrm>
              <a:off x="5265875" y="29435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95" y="1"/>
                  </a:moveTo>
                  <a:cubicBezTo>
                    <a:pt x="63" y="1"/>
                    <a:pt x="31" y="1"/>
                    <a:pt x="1" y="1"/>
                  </a:cubicBezTo>
                  <a:cubicBezTo>
                    <a:pt x="1" y="61"/>
                    <a:pt x="21" y="101"/>
                    <a:pt x="21" y="180"/>
                  </a:cubicBezTo>
                  <a:cubicBezTo>
                    <a:pt x="220" y="180"/>
                    <a:pt x="399" y="200"/>
                    <a:pt x="578" y="200"/>
                  </a:cubicBezTo>
                  <a:cubicBezTo>
                    <a:pt x="460" y="15"/>
                    <a:pt x="27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405;p9">
              <a:extLst>
                <a:ext uri="{FF2B5EF4-FFF2-40B4-BE49-F238E27FC236}">
                  <a16:creationId xmlns:a16="http://schemas.microsoft.com/office/drawing/2014/main" id="{ADFD8C43-C4A4-41D1-9CC0-0A4CF2C2C5BB}"/>
                </a:ext>
              </a:extLst>
            </p:cNvPr>
            <p:cNvSpPr/>
            <p:nvPr/>
          </p:nvSpPr>
          <p:spPr>
            <a:xfrm>
              <a:off x="5242025" y="2871750"/>
              <a:ext cx="71125" cy="27675"/>
            </a:xfrm>
            <a:custGeom>
              <a:avLst/>
              <a:gdLst/>
              <a:ahLst/>
              <a:cxnLst/>
              <a:rect l="l" t="t" r="r" b="b"/>
              <a:pathLst>
                <a:path w="2845" h="1107" extrusionOk="0">
                  <a:moveTo>
                    <a:pt x="375" y="1"/>
                  </a:moveTo>
                  <a:cubicBezTo>
                    <a:pt x="254" y="1"/>
                    <a:pt x="130" y="44"/>
                    <a:pt x="0" y="166"/>
                  </a:cubicBezTo>
                  <a:cubicBezTo>
                    <a:pt x="279" y="246"/>
                    <a:pt x="557" y="305"/>
                    <a:pt x="756" y="564"/>
                  </a:cubicBezTo>
                  <a:cubicBezTo>
                    <a:pt x="799" y="556"/>
                    <a:pt x="841" y="553"/>
                    <a:pt x="882" y="553"/>
                  </a:cubicBezTo>
                  <a:cubicBezTo>
                    <a:pt x="1166" y="553"/>
                    <a:pt x="1413" y="713"/>
                    <a:pt x="1691" y="783"/>
                  </a:cubicBezTo>
                  <a:cubicBezTo>
                    <a:pt x="1712" y="781"/>
                    <a:pt x="1732" y="780"/>
                    <a:pt x="1753" y="780"/>
                  </a:cubicBezTo>
                  <a:cubicBezTo>
                    <a:pt x="2146" y="780"/>
                    <a:pt x="2424" y="1107"/>
                    <a:pt x="2766" y="1107"/>
                  </a:cubicBezTo>
                  <a:cubicBezTo>
                    <a:pt x="2792" y="1107"/>
                    <a:pt x="2818" y="1105"/>
                    <a:pt x="2845" y="1101"/>
                  </a:cubicBezTo>
                  <a:cubicBezTo>
                    <a:pt x="2646" y="743"/>
                    <a:pt x="2646" y="246"/>
                    <a:pt x="2069" y="186"/>
                  </a:cubicBezTo>
                  <a:cubicBezTo>
                    <a:pt x="1913" y="334"/>
                    <a:pt x="1760" y="387"/>
                    <a:pt x="1608" y="387"/>
                  </a:cubicBezTo>
                  <a:cubicBezTo>
                    <a:pt x="1392" y="387"/>
                    <a:pt x="1177" y="279"/>
                    <a:pt x="955" y="186"/>
                  </a:cubicBezTo>
                  <a:cubicBezTo>
                    <a:pt x="759" y="112"/>
                    <a:pt x="570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406;p9">
              <a:extLst>
                <a:ext uri="{FF2B5EF4-FFF2-40B4-BE49-F238E27FC236}">
                  <a16:creationId xmlns:a16="http://schemas.microsoft.com/office/drawing/2014/main" id="{8D679A12-74EB-4B82-B2C0-84F263A10CFF}"/>
                </a:ext>
              </a:extLst>
            </p:cNvPr>
            <p:cNvSpPr/>
            <p:nvPr/>
          </p:nvSpPr>
          <p:spPr>
            <a:xfrm>
              <a:off x="5298200" y="3042800"/>
              <a:ext cx="184050" cy="34900"/>
            </a:xfrm>
            <a:custGeom>
              <a:avLst/>
              <a:gdLst/>
              <a:ahLst/>
              <a:cxnLst/>
              <a:rect l="l" t="t" r="r" b="b"/>
              <a:pathLst>
                <a:path w="7362" h="1396" extrusionOk="0">
                  <a:moveTo>
                    <a:pt x="455" y="0"/>
                  </a:moveTo>
                  <a:cubicBezTo>
                    <a:pt x="318" y="0"/>
                    <a:pt x="180" y="3"/>
                    <a:pt x="41" y="8"/>
                  </a:cubicBezTo>
                  <a:cubicBezTo>
                    <a:pt x="21" y="8"/>
                    <a:pt x="21" y="28"/>
                    <a:pt x="1" y="88"/>
                  </a:cubicBezTo>
                  <a:cubicBezTo>
                    <a:pt x="1" y="127"/>
                    <a:pt x="1" y="187"/>
                    <a:pt x="41" y="227"/>
                  </a:cubicBezTo>
                  <a:cubicBezTo>
                    <a:pt x="419" y="466"/>
                    <a:pt x="876" y="565"/>
                    <a:pt x="1294" y="605"/>
                  </a:cubicBezTo>
                  <a:cubicBezTo>
                    <a:pt x="2786" y="824"/>
                    <a:pt x="4278" y="1003"/>
                    <a:pt x="5790" y="1182"/>
                  </a:cubicBezTo>
                  <a:cubicBezTo>
                    <a:pt x="6184" y="1245"/>
                    <a:pt x="6566" y="1396"/>
                    <a:pt x="6966" y="1396"/>
                  </a:cubicBezTo>
                  <a:cubicBezTo>
                    <a:pt x="7070" y="1396"/>
                    <a:pt x="7175" y="1385"/>
                    <a:pt x="7282" y="1361"/>
                  </a:cubicBezTo>
                  <a:cubicBezTo>
                    <a:pt x="7302" y="1361"/>
                    <a:pt x="7341" y="1321"/>
                    <a:pt x="7341" y="1281"/>
                  </a:cubicBezTo>
                  <a:cubicBezTo>
                    <a:pt x="7361" y="1261"/>
                    <a:pt x="7341" y="1221"/>
                    <a:pt x="7262" y="1202"/>
                  </a:cubicBezTo>
                  <a:cubicBezTo>
                    <a:pt x="7083" y="1182"/>
                    <a:pt x="6884" y="1182"/>
                    <a:pt x="6705" y="1162"/>
                  </a:cubicBezTo>
                  <a:cubicBezTo>
                    <a:pt x="6645" y="1102"/>
                    <a:pt x="6565" y="1023"/>
                    <a:pt x="6446" y="1003"/>
                  </a:cubicBezTo>
                  <a:cubicBezTo>
                    <a:pt x="6267" y="983"/>
                    <a:pt x="6088" y="983"/>
                    <a:pt x="5909" y="963"/>
                  </a:cubicBezTo>
                  <a:cubicBezTo>
                    <a:pt x="5750" y="824"/>
                    <a:pt x="5491" y="923"/>
                    <a:pt x="5312" y="804"/>
                  </a:cubicBezTo>
                  <a:cubicBezTo>
                    <a:pt x="5272" y="804"/>
                    <a:pt x="5213" y="804"/>
                    <a:pt x="5173" y="784"/>
                  </a:cubicBezTo>
                  <a:cubicBezTo>
                    <a:pt x="5084" y="711"/>
                    <a:pt x="4976" y="701"/>
                    <a:pt x="4863" y="701"/>
                  </a:cubicBezTo>
                  <a:cubicBezTo>
                    <a:pt x="4819" y="701"/>
                    <a:pt x="4773" y="702"/>
                    <a:pt x="4728" y="702"/>
                  </a:cubicBezTo>
                  <a:cubicBezTo>
                    <a:pt x="4608" y="702"/>
                    <a:pt x="4492" y="691"/>
                    <a:pt x="4397" y="605"/>
                  </a:cubicBezTo>
                  <a:cubicBezTo>
                    <a:pt x="4363" y="603"/>
                    <a:pt x="4328" y="602"/>
                    <a:pt x="4293" y="602"/>
                  </a:cubicBezTo>
                  <a:cubicBezTo>
                    <a:pt x="4090" y="602"/>
                    <a:pt x="3873" y="626"/>
                    <a:pt x="3663" y="626"/>
                  </a:cubicBezTo>
                  <a:cubicBezTo>
                    <a:pt x="3465" y="626"/>
                    <a:pt x="3273" y="605"/>
                    <a:pt x="3104" y="525"/>
                  </a:cubicBezTo>
                  <a:cubicBezTo>
                    <a:pt x="2238" y="127"/>
                    <a:pt x="1373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407;p9">
              <a:extLst>
                <a:ext uri="{FF2B5EF4-FFF2-40B4-BE49-F238E27FC236}">
                  <a16:creationId xmlns:a16="http://schemas.microsoft.com/office/drawing/2014/main" id="{8C0F52A1-E203-4CEE-81C6-24CABE121E41}"/>
                </a:ext>
              </a:extLst>
            </p:cNvPr>
            <p:cNvSpPr/>
            <p:nvPr/>
          </p:nvSpPr>
          <p:spPr>
            <a:xfrm>
              <a:off x="5265375" y="3156875"/>
              <a:ext cx="169625" cy="24900"/>
            </a:xfrm>
            <a:custGeom>
              <a:avLst/>
              <a:gdLst/>
              <a:ahLst/>
              <a:cxnLst/>
              <a:rect l="l" t="t" r="r" b="b"/>
              <a:pathLst>
                <a:path w="6785" h="996" extrusionOk="0">
                  <a:moveTo>
                    <a:pt x="41" y="0"/>
                  </a:moveTo>
                  <a:cubicBezTo>
                    <a:pt x="41" y="40"/>
                    <a:pt x="21" y="80"/>
                    <a:pt x="1" y="120"/>
                  </a:cubicBezTo>
                  <a:cubicBezTo>
                    <a:pt x="21" y="279"/>
                    <a:pt x="140" y="339"/>
                    <a:pt x="240" y="418"/>
                  </a:cubicBezTo>
                  <a:cubicBezTo>
                    <a:pt x="349" y="458"/>
                    <a:pt x="463" y="473"/>
                    <a:pt x="578" y="473"/>
                  </a:cubicBezTo>
                  <a:cubicBezTo>
                    <a:pt x="692" y="473"/>
                    <a:pt x="807" y="458"/>
                    <a:pt x="916" y="438"/>
                  </a:cubicBezTo>
                  <a:cubicBezTo>
                    <a:pt x="1115" y="538"/>
                    <a:pt x="1354" y="478"/>
                    <a:pt x="1553" y="577"/>
                  </a:cubicBezTo>
                  <a:cubicBezTo>
                    <a:pt x="1990" y="637"/>
                    <a:pt x="2408" y="717"/>
                    <a:pt x="2846" y="776"/>
                  </a:cubicBezTo>
                  <a:cubicBezTo>
                    <a:pt x="3741" y="876"/>
                    <a:pt x="4676" y="915"/>
                    <a:pt x="5571" y="995"/>
                  </a:cubicBezTo>
                  <a:cubicBezTo>
                    <a:pt x="5733" y="843"/>
                    <a:pt x="5927" y="813"/>
                    <a:pt x="6129" y="813"/>
                  </a:cubicBezTo>
                  <a:cubicBezTo>
                    <a:pt x="6254" y="813"/>
                    <a:pt x="6383" y="825"/>
                    <a:pt x="6509" y="825"/>
                  </a:cubicBezTo>
                  <a:cubicBezTo>
                    <a:pt x="6603" y="825"/>
                    <a:pt x="6696" y="818"/>
                    <a:pt x="6784" y="796"/>
                  </a:cubicBezTo>
                  <a:cubicBezTo>
                    <a:pt x="5074" y="418"/>
                    <a:pt x="3323" y="319"/>
                    <a:pt x="1592" y="219"/>
                  </a:cubicBezTo>
                  <a:cubicBezTo>
                    <a:pt x="1463" y="160"/>
                    <a:pt x="1329" y="150"/>
                    <a:pt x="1195" y="150"/>
                  </a:cubicBezTo>
                  <a:cubicBezTo>
                    <a:pt x="1127" y="150"/>
                    <a:pt x="1060" y="152"/>
                    <a:pt x="994" y="152"/>
                  </a:cubicBezTo>
                  <a:cubicBezTo>
                    <a:pt x="927" y="152"/>
                    <a:pt x="861" y="150"/>
                    <a:pt x="797" y="140"/>
                  </a:cubicBezTo>
                  <a:cubicBezTo>
                    <a:pt x="657" y="140"/>
                    <a:pt x="518" y="140"/>
                    <a:pt x="419" y="40"/>
                  </a:cubicBezTo>
                  <a:cubicBezTo>
                    <a:pt x="299" y="20"/>
                    <a:pt x="160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408;p9">
              <a:extLst>
                <a:ext uri="{FF2B5EF4-FFF2-40B4-BE49-F238E27FC236}">
                  <a16:creationId xmlns:a16="http://schemas.microsoft.com/office/drawing/2014/main" id="{5FD40C44-C872-4E79-977B-3532B9C1B8B9}"/>
                </a:ext>
              </a:extLst>
            </p:cNvPr>
            <p:cNvSpPr/>
            <p:nvPr/>
          </p:nvSpPr>
          <p:spPr>
            <a:xfrm>
              <a:off x="5218150" y="3028575"/>
              <a:ext cx="81075" cy="20225"/>
            </a:xfrm>
            <a:custGeom>
              <a:avLst/>
              <a:gdLst/>
              <a:ahLst/>
              <a:cxnLst/>
              <a:rect l="l" t="t" r="r" b="b"/>
              <a:pathLst>
                <a:path w="3243" h="809" extrusionOk="0">
                  <a:moveTo>
                    <a:pt x="955" y="0"/>
                  </a:moveTo>
                  <a:cubicBezTo>
                    <a:pt x="637" y="20"/>
                    <a:pt x="318" y="20"/>
                    <a:pt x="0" y="60"/>
                  </a:cubicBezTo>
                  <a:cubicBezTo>
                    <a:pt x="0" y="100"/>
                    <a:pt x="20" y="159"/>
                    <a:pt x="40" y="199"/>
                  </a:cubicBezTo>
                  <a:cubicBezTo>
                    <a:pt x="696" y="199"/>
                    <a:pt x="1293" y="358"/>
                    <a:pt x="1890" y="557"/>
                  </a:cubicBezTo>
                  <a:cubicBezTo>
                    <a:pt x="2263" y="676"/>
                    <a:pt x="2650" y="809"/>
                    <a:pt x="3039" y="809"/>
                  </a:cubicBezTo>
                  <a:cubicBezTo>
                    <a:pt x="3107" y="809"/>
                    <a:pt x="3175" y="805"/>
                    <a:pt x="3243" y="796"/>
                  </a:cubicBezTo>
                  <a:lnTo>
                    <a:pt x="3243" y="577"/>
                  </a:lnTo>
                  <a:cubicBezTo>
                    <a:pt x="2785" y="279"/>
                    <a:pt x="2248" y="239"/>
                    <a:pt x="1711" y="179"/>
                  </a:cubicBezTo>
                  <a:cubicBezTo>
                    <a:pt x="1631" y="139"/>
                    <a:pt x="1592" y="60"/>
                    <a:pt x="1492" y="40"/>
                  </a:cubicBezTo>
                  <a:cubicBezTo>
                    <a:pt x="1313" y="40"/>
                    <a:pt x="1134" y="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409;p9">
              <a:extLst>
                <a:ext uri="{FF2B5EF4-FFF2-40B4-BE49-F238E27FC236}">
                  <a16:creationId xmlns:a16="http://schemas.microsoft.com/office/drawing/2014/main" id="{414D12C6-37A2-4A0F-B212-CAA16AD71115}"/>
                </a:ext>
              </a:extLst>
            </p:cNvPr>
            <p:cNvSpPr/>
            <p:nvPr/>
          </p:nvSpPr>
          <p:spPr>
            <a:xfrm>
              <a:off x="5137575" y="3111350"/>
              <a:ext cx="84075" cy="20125"/>
            </a:xfrm>
            <a:custGeom>
              <a:avLst/>
              <a:gdLst/>
              <a:ahLst/>
              <a:cxnLst/>
              <a:rect l="l" t="t" r="r" b="b"/>
              <a:pathLst>
                <a:path w="3363" h="805" extrusionOk="0">
                  <a:moveTo>
                    <a:pt x="1133" y="0"/>
                  </a:moveTo>
                  <a:cubicBezTo>
                    <a:pt x="757" y="0"/>
                    <a:pt x="381" y="41"/>
                    <a:pt x="1" y="170"/>
                  </a:cubicBezTo>
                  <a:cubicBezTo>
                    <a:pt x="80" y="230"/>
                    <a:pt x="140" y="310"/>
                    <a:pt x="199" y="349"/>
                  </a:cubicBezTo>
                  <a:cubicBezTo>
                    <a:pt x="259" y="409"/>
                    <a:pt x="339" y="429"/>
                    <a:pt x="458" y="429"/>
                  </a:cubicBezTo>
                  <a:cubicBezTo>
                    <a:pt x="469" y="428"/>
                    <a:pt x="479" y="427"/>
                    <a:pt x="489" y="427"/>
                  </a:cubicBezTo>
                  <a:cubicBezTo>
                    <a:pt x="649" y="427"/>
                    <a:pt x="746" y="571"/>
                    <a:pt x="896" y="608"/>
                  </a:cubicBezTo>
                  <a:cubicBezTo>
                    <a:pt x="941" y="614"/>
                    <a:pt x="987" y="617"/>
                    <a:pt x="1034" y="617"/>
                  </a:cubicBezTo>
                  <a:cubicBezTo>
                    <a:pt x="1138" y="617"/>
                    <a:pt x="1245" y="605"/>
                    <a:pt x="1351" y="605"/>
                  </a:cubicBezTo>
                  <a:cubicBezTo>
                    <a:pt x="1486" y="605"/>
                    <a:pt x="1621" y="624"/>
                    <a:pt x="1751" y="707"/>
                  </a:cubicBezTo>
                  <a:cubicBezTo>
                    <a:pt x="1990" y="707"/>
                    <a:pt x="2248" y="727"/>
                    <a:pt x="2487" y="727"/>
                  </a:cubicBezTo>
                  <a:cubicBezTo>
                    <a:pt x="2609" y="784"/>
                    <a:pt x="2727" y="805"/>
                    <a:pt x="2845" y="805"/>
                  </a:cubicBezTo>
                  <a:cubicBezTo>
                    <a:pt x="2976" y="805"/>
                    <a:pt x="3107" y="779"/>
                    <a:pt x="3243" y="747"/>
                  </a:cubicBezTo>
                  <a:cubicBezTo>
                    <a:pt x="3343" y="628"/>
                    <a:pt x="3362" y="469"/>
                    <a:pt x="3223" y="349"/>
                  </a:cubicBezTo>
                  <a:lnTo>
                    <a:pt x="3243" y="349"/>
                  </a:lnTo>
                  <a:cubicBezTo>
                    <a:pt x="3124" y="230"/>
                    <a:pt x="2965" y="131"/>
                    <a:pt x="2786" y="111"/>
                  </a:cubicBezTo>
                  <a:cubicBezTo>
                    <a:pt x="2231" y="87"/>
                    <a:pt x="1683" y="0"/>
                    <a:pt x="1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410;p9">
              <a:extLst>
                <a:ext uri="{FF2B5EF4-FFF2-40B4-BE49-F238E27FC236}">
                  <a16:creationId xmlns:a16="http://schemas.microsoft.com/office/drawing/2014/main" id="{985FD4A8-E891-4BE9-AE04-0849639D3B01}"/>
                </a:ext>
              </a:extLst>
            </p:cNvPr>
            <p:cNvSpPr/>
            <p:nvPr/>
          </p:nvSpPr>
          <p:spPr>
            <a:xfrm>
              <a:off x="5216650" y="3119575"/>
              <a:ext cx="62675" cy="23450"/>
            </a:xfrm>
            <a:custGeom>
              <a:avLst/>
              <a:gdLst/>
              <a:ahLst/>
              <a:cxnLst/>
              <a:rect l="l" t="t" r="r" b="b"/>
              <a:pathLst>
                <a:path w="2507" h="938" extrusionOk="0">
                  <a:moveTo>
                    <a:pt x="458" y="0"/>
                  </a:moveTo>
                  <a:cubicBezTo>
                    <a:pt x="319" y="0"/>
                    <a:pt x="180" y="20"/>
                    <a:pt x="60" y="20"/>
                  </a:cubicBezTo>
                  <a:cubicBezTo>
                    <a:pt x="60" y="140"/>
                    <a:pt x="80" y="279"/>
                    <a:pt x="80" y="398"/>
                  </a:cubicBezTo>
                  <a:cubicBezTo>
                    <a:pt x="60" y="398"/>
                    <a:pt x="20" y="418"/>
                    <a:pt x="20" y="418"/>
                  </a:cubicBezTo>
                  <a:cubicBezTo>
                    <a:pt x="1" y="478"/>
                    <a:pt x="1" y="498"/>
                    <a:pt x="80" y="538"/>
                  </a:cubicBezTo>
                  <a:cubicBezTo>
                    <a:pt x="160" y="538"/>
                    <a:pt x="199" y="577"/>
                    <a:pt x="279" y="577"/>
                  </a:cubicBezTo>
                  <a:cubicBezTo>
                    <a:pt x="364" y="634"/>
                    <a:pt x="457" y="645"/>
                    <a:pt x="551" y="645"/>
                  </a:cubicBezTo>
                  <a:cubicBezTo>
                    <a:pt x="614" y="645"/>
                    <a:pt x="677" y="640"/>
                    <a:pt x="740" y="640"/>
                  </a:cubicBezTo>
                  <a:cubicBezTo>
                    <a:pt x="850" y="640"/>
                    <a:pt x="957" y="655"/>
                    <a:pt x="1055" y="737"/>
                  </a:cubicBezTo>
                  <a:cubicBezTo>
                    <a:pt x="1174" y="776"/>
                    <a:pt x="1294" y="776"/>
                    <a:pt x="1413" y="776"/>
                  </a:cubicBezTo>
                  <a:cubicBezTo>
                    <a:pt x="1572" y="916"/>
                    <a:pt x="1851" y="776"/>
                    <a:pt x="1990" y="935"/>
                  </a:cubicBezTo>
                  <a:cubicBezTo>
                    <a:pt x="2007" y="933"/>
                    <a:pt x="2025" y="933"/>
                    <a:pt x="2043" y="933"/>
                  </a:cubicBezTo>
                  <a:cubicBezTo>
                    <a:pt x="2088" y="933"/>
                    <a:pt x="2136" y="937"/>
                    <a:pt x="2185" y="937"/>
                  </a:cubicBezTo>
                  <a:cubicBezTo>
                    <a:pt x="2301" y="937"/>
                    <a:pt x="2420" y="911"/>
                    <a:pt x="2507" y="737"/>
                  </a:cubicBezTo>
                  <a:cubicBezTo>
                    <a:pt x="1910" y="637"/>
                    <a:pt x="1473" y="180"/>
                    <a:pt x="856" y="180"/>
                  </a:cubicBezTo>
                  <a:cubicBezTo>
                    <a:pt x="717" y="80"/>
                    <a:pt x="557" y="1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411;p9">
              <a:extLst>
                <a:ext uri="{FF2B5EF4-FFF2-40B4-BE49-F238E27FC236}">
                  <a16:creationId xmlns:a16="http://schemas.microsoft.com/office/drawing/2014/main" id="{A535B356-91A5-4469-8DBA-0C0FA708FA34}"/>
                </a:ext>
              </a:extLst>
            </p:cNvPr>
            <p:cNvSpPr/>
            <p:nvPr/>
          </p:nvSpPr>
          <p:spPr>
            <a:xfrm>
              <a:off x="5211175" y="3104650"/>
              <a:ext cx="72650" cy="14950"/>
            </a:xfrm>
            <a:custGeom>
              <a:avLst/>
              <a:gdLst/>
              <a:ahLst/>
              <a:cxnLst/>
              <a:rect l="l" t="t" r="r" b="b"/>
              <a:pathLst>
                <a:path w="2906" h="598" extrusionOk="0">
                  <a:moveTo>
                    <a:pt x="120" y="1"/>
                  </a:moveTo>
                  <a:cubicBezTo>
                    <a:pt x="40" y="80"/>
                    <a:pt x="1" y="120"/>
                    <a:pt x="1" y="180"/>
                  </a:cubicBezTo>
                  <a:cubicBezTo>
                    <a:pt x="1" y="279"/>
                    <a:pt x="21" y="339"/>
                    <a:pt x="80" y="418"/>
                  </a:cubicBezTo>
                  <a:cubicBezTo>
                    <a:pt x="108" y="446"/>
                    <a:pt x="140" y="461"/>
                    <a:pt x="174" y="461"/>
                  </a:cubicBezTo>
                  <a:cubicBezTo>
                    <a:pt x="214" y="461"/>
                    <a:pt x="256" y="441"/>
                    <a:pt x="299" y="399"/>
                  </a:cubicBezTo>
                  <a:cubicBezTo>
                    <a:pt x="440" y="382"/>
                    <a:pt x="581" y="375"/>
                    <a:pt x="722" y="375"/>
                  </a:cubicBezTo>
                  <a:cubicBezTo>
                    <a:pt x="1416" y="375"/>
                    <a:pt x="2108" y="548"/>
                    <a:pt x="2786" y="597"/>
                  </a:cubicBezTo>
                  <a:cubicBezTo>
                    <a:pt x="2905" y="379"/>
                    <a:pt x="2706" y="319"/>
                    <a:pt x="2587" y="220"/>
                  </a:cubicBezTo>
                  <a:cubicBezTo>
                    <a:pt x="2052" y="202"/>
                    <a:pt x="1502" y="5"/>
                    <a:pt x="950" y="5"/>
                  </a:cubicBezTo>
                  <a:cubicBezTo>
                    <a:pt x="866" y="5"/>
                    <a:pt x="781" y="10"/>
                    <a:pt x="697" y="21"/>
                  </a:cubicBezTo>
                  <a:cubicBezTo>
                    <a:pt x="617" y="80"/>
                    <a:pt x="548" y="110"/>
                    <a:pt x="483" y="110"/>
                  </a:cubicBezTo>
                  <a:cubicBezTo>
                    <a:pt x="418" y="110"/>
                    <a:pt x="359" y="80"/>
                    <a:pt x="299" y="21"/>
                  </a:cubicBezTo>
                  <a:cubicBezTo>
                    <a:pt x="220" y="1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412;p9">
              <a:extLst>
                <a:ext uri="{FF2B5EF4-FFF2-40B4-BE49-F238E27FC236}">
                  <a16:creationId xmlns:a16="http://schemas.microsoft.com/office/drawing/2014/main" id="{CD7F0DC8-9D4C-4EAF-BEA1-07672014E55C}"/>
                </a:ext>
              </a:extLst>
            </p:cNvPr>
            <p:cNvSpPr/>
            <p:nvPr/>
          </p:nvSpPr>
          <p:spPr>
            <a:xfrm>
              <a:off x="5152000" y="3099675"/>
              <a:ext cx="62200" cy="15550"/>
            </a:xfrm>
            <a:custGeom>
              <a:avLst/>
              <a:gdLst/>
              <a:ahLst/>
              <a:cxnLst/>
              <a:rect l="l" t="t" r="r" b="b"/>
              <a:pathLst>
                <a:path w="2488" h="622" extrusionOk="0">
                  <a:moveTo>
                    <a:pt x="0" y="1"/>
                  </a:moveTo>
                  <a:cubicBezTo>
                    <a:pt x="100" y="279"/>
                    <a:pt x="359" y="220"/>
                    <a:pt x="577" y="239"/>
                  </a:cubicBezTo>
                  <a:lnTo>
                    <a:pt x="796" y="399"/>
                  </a:lnTo>
                  <a:cubicBezTo>
                    <a:pt x="975" y="478"/>
                    <a:pt x="1114" y="598"/>
                    <a:pt x="1313" y="598"/>
                  </a:cubicBezTo>
                  <a:cubicBezTo>
                    <a:pt x="1490" y="598"/>
                    <a:pt x="1667" y="621"/>
                    <a:pt x="1840" y="621"/>
                  </a:cubicBezTo>
                  <a:cubicBezTo>
                    <a:pt x="2057" y="621"/>
                    <a:pt x="2268" y="584"/>
                    <a:pt x="2467" y="419"/>
                  </a:cubicBezTo>
                  <a:cubicBezTo>
                    <a:pt x="2467" y="339"/>
                    <a:pt x="2487" y="279"/>
                    <a:pt x="2487" y="200"/>
                  </a:cubicBezTo>
                  <a:cubicBezTo>
                    <a:pt x="2119" y="38"/>
                    <a:pt x="1743" y="2"/>
                    <a:pt x="1366" y="2"/>
                  </a:cubicBezTo>
                  <a:cubicBezTo>
                    <a:pt x="1063" y="2"/>
                    <a:pt x="759" y="25"/>
                    <a:pt x="459" y="25"/>
                  </a:cubicBezTo>
                  <a:cubicBezTo>
                    <a:pt x="305" y="25"/>
                    <a:pt x="152" y="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413;p9">
              <a:extLst>
                <a:ext uri="{FF2B5EF4-FFF2-40B4-BE49-F238E27FC236}">
                  <a16:creationId xmlns:a16="http://schemas.microsoft.com/office/drawing/2014/main" id="{9208A953-FCAB-4FE5-92A2-15A2961F9634}"/>
                </a:ext>
              </a:extLst>
            </p:cNvPr>
            <p:cNvSpPr/>
            <p:nvPr/>
          </p:nvSpPr>
          <p:spPr>
            <a:xfrm>
              <a:off x="5275325" y="3110625"/>
              <a:ext cx="42300" cy="13350"/>
            </a:xfrm>
            <a:custGeom>
              <a:avLst/>
              <a:gdLst/>
              <a:ahLst/>
              <a:cxnLst/>
              <a:rect l="l" t="t" r="r" b="b"/>
              <a:pathLst>
                <a:path w="1692" h="534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140"/>
                    <a:pt x="120" y="259"/>
                    <a:pt x="200" y="378"/>
                  </a:cubicBezTo>
                  <a:cubicBezTo>
                    <a:pt x="432" y="471"/>
                    <a:pt x="650" y="534"/>
                    <a:pt x="874" y="534"/>
                  </a:cubicBezTo>
                  <a:cubicBezTo>
                    <a:pt x="1131" y="534"/>
                    <a:pt x="1394" y="452"/>
                    <a:pt x="1692" y="239"/>
                  </a:cubicBezTo>
                  <a:cubicBezTo>
                    <a:pt x="1035" y="160"/>
                    <a:pt x="518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414;p9">
              <a:extLst>
                <a:ext uri="{FF2B5EF4-FFF2-40B4-BE49-F238E27FC236}">
                  <a16:creationId xmlns:a16="http://schemas.microsoft.com/office/drawing/2014/main" id="{6BD20AEC-045C-4805-BBAD-72BFB222CE4F}"/>
                </a:ext>
              </a:extLst>
            </p:cNvPr>
            <p:cNvSpPr/>
            <p:nvPr/>
          </p:nvSpPr>
          <p:spPr>
            <a:xfrm>
              <a:off x="5452375" y="3176775"/>
              <a:ext cx="29875" cy="5050"/>
            </a:xfrm>
            <a:custGeom>
              <a:avLst/>
              <a:gdLst/>
              <a:ahLst/>
              <a:cxnLst/>
              <a:rect l="l" t="t" r="r" b="b"/>
              <a:pathLst>
                <a:path w="1195" h="202" extrusionOk="0">
                  <a:moveTo>
                    <a:pt x="1" y="0"/>
                  </a:moveTo>
                  <a:lnTo>
                    <a:pt x="1" y="0"/>
                  </a:lnTo>
                  <a:cubicBezTo>
                    <a:pt x="164" y="164"/>
                    <a:pt x="356" y="202"/>
                    <a:pt x="555" y="202"/>
                  </a:cubicBezTo>
                  <a:cubicBezTo>
                    <a:pt x="727" y="202"/>
                    <a:pt x="904" y="174"/>
                    <a:pt x="1074" y="174"/>
                  </a:cubicBezTo>
                  <a:cubicBezTo>
                    <a:pt x="1115" y="174"/>
                    <a:pt x="1155" y="175"/>
                    <a:pt x="1194" y="179"/>
                  </a:cubicBezTo>
                  <a:cubicBezTo>
                    <a:pt x="929" y="20"/>
                    <a:pt x="664" y="2"/>
                    <a:pt x="398" y="2"/>
                  </a:cubicBezTo>
                  <a:cubicBezTo>
                    <a:pt x="323" y="2"/>
                    <a:pt x="247" y="4"/>
                    <a:pt x="171" y="4"/>
                  </a:cubicBezTo>
                  <a:cubicBezTo>
                    <a:pt x="114" y="4"/>
                    <a:pt x="57" y="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415;p9">
              <a:extLst>
                <a:ext uri="{FF2B5EF4-FFF2-40B4-BE49-F238E27FC236}">
                  <a16:creationId xmlns:a16="http://schemas.microsoft.com/office/drawing/2014/main" id="{14DB8B0D-82A8-448C-9A55-AF8547A767D1}"/>
                </a:ext>
              </a:extLst>
            </p:cNvPr>
            <p:cNvSpPr/>
            <p:nvPr/>
          </p:nvSpPr>
          <p:spPr>
            <a:xfrm>
              <a:off x="5242025" y="3150900"/>
              <a:ext cx="24375" cy="11500"/>
            </a:xfrm>
            <a:custGeom>
              <a:avLst/>
              <a:gdLst/>
              <a:ahLst/>
              <a:cxnLst/>
              <a:rect l="l" t="t" r="r" b="b"/>
              <a:pathLst>
                <a:path w="975" h="460" extrusionOk="0">
                  <a:moveTo>
                    <a:pt x="431" y="0"/>
                  </a:moveTo>
                  <a:cubicBezTo>
                    <a:pt x="299" y="0"/>
                    <a:pt x="167" y="46"/>
                    <a:pt x="40" y="120"/>
                  </a:cubicBezTo>
                  <a:lnTo>
                    <a:pt x="0" y="160"/>
                  </a:lnTo>
                  <a:cubicBezTo>
                    <a:pt x="139" y="384"/>
                    <a:pt x="301" y="459"/>
                    <a:pt x="479" y="459"/>
                  </a:cubicBezTo>
                  <a:cubicBezTo>
                    <a:pt x="633" y="459"/>
                    <a:pt x="800" y="403"/>
                    <a:pt x="975" y="339"/>
                  </a:cubicBezTo>
                  <a:lnTo>
                    <a:pt x="975" y="259"/>
                  </a:lnTo>
                  <a:cubicBezTo>
                    <a:pt x="895" y="220"/>
                    <a:pt x="855" y="160"/>
                    <a:pt x="776" y="120"/>
                  </a:cubicBezTo>
                  <a:cubicBezTo>
                    <a:pt x="664" y="36"/>
                    <a:pt x="54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416;p9">
              <a:extLst>
                <a:ext uri="{FF2B5EF4-FFF2-40B4-BE49-F238E27FC236}">
                  <a16:creationId xmlns:a16="http://schemas.microsoft.com/office/drawing/2014/main" id="{54D0B40C-BEC0-4CFC-ADA3-8B0FDF3D8046}"/>
                </a:ext>
              </a:extLst>
            </p:cNvPr>
            <p:cNvSpPr/>
            <p:nvPr/>
          </p:nvSpPr>
          <p:spPr>
            <a:xfrm>
              <a:off x="5278325" y="3158075"/>
              <a:ext cx="26875" cy="4300"/>
            </a:xfrm>
            <a:custGeom>
              <a:avLst/>
              <a:gdLst/>
              <a:ahLst/>
              <a:cxnLst/>
              <a:rect l="l" t="t" r="r" b="b"/>
              <a:pathLst>
                <a:path w="1075" h="172" extrusionOk="0">
                  <a:moveTo>
                    <a:pt x="482" y="1"/>
                  </a:moveTo>
                  <a:cubicBezTo>
                    <a:pt x="348" y="1"/>
                    <a:pt x="212" y="16"/>
                    <a:pt x="80" y="32"/>
                  </a:cubicBezTo>
                  <a:cubicBezTo>
                    <a:pt x="40" y="32"/>
                    <a:pt x="20" y="32"/>
                    <a:pt x="20" y="72"/>
                  </a:cubicBezTo>
                  <a:cubicBezTo>
                    <a:pt x="0" y="92"/>
                    <a:pt x="20" y="151"/>
                    <a:pt x="80" y="171"/>
                  </a:cubicBezTo>
                  <a:lnTo>
                    <a:pt x="1074" y="171"/>
                  </a:lnTo>
                  <a:cubicBezTo>
                    <a:pt x="893" y="38"/>
                    <a:pt x="690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417;p9">
              <a:extLst>
                <a:ext uri="{FF2B5EF4-FFF2-40B4-BE49-F238E27FC236}">
                  <a16:creationId xmlns:a16="http://schemas.microsoft.com/office/drawing/2014/main" id="{E4C2D1A7-C116-4B45-AA1D-B94BC2D79CA1}"/>
                </a:ext>
              </a:extLst>
            </p:cNvPr>
            <p:cNvSpPr/>
            <p:nvPr/>
          </p:nvSpPr>
          <p:spPr>
            <a:xfrm>
              <a:off x="5479725" y="3072225"/>
              <a:ext cx="19925" cy="5100"/>
            </a:xfrm>
            <a:custGeom>
              <a:avLst/>
              <a:gdLst/>
              <a:ahLst/>
              <a:cxnLst/>
              <a:rect l="l" t="t" r="r" b="b"/>
              <a:pathLst>
                <a:path w="797" h="204" extrusionOk="0">
                  <a:moveTo>
                    <a:pt x="382" y="1"/>
                  </a:moveTo>
                  <a:cubicBezTo>
                    <a:pt x="256" y="1"/>
                    <a:pt x="125" y="25"/>
                    <a:pt x="1" y="25"/>
                  </a:cubicBezTo>
                  <a:cubicBezTo>
                    <a:pt x="21" y="84"/>
                    <a:pt x="41" y="124"/>
                    <a:pt x="41" y="184"/>
                  </a:cubicBezTo>
                  <a:cubicBezTo>
                    <a:pt x="299" y="184"/>
                    <a:pt x="538" y="204"/>
                    <a:pt x="796" y="204"/>
                  </a:cubicBezTo>
                  <a:cubicBezTo>
                    <a:pt x="686" y="38"/>
                    <a:pt x="539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418;p9">
              <a:extLst>
                <a:ext uri="{FF2B5EF4-FFF2-40B4-BE49-F238E27FC236}">
                  <a16:creationId xmlns:a16="http://schemas.microsoft.com/office/drawing/2014/main" id="{20E6D73C-8447-44AD-A741-32F7DB6960A7}"/>
                </a:ext>
              </a:extLst>
            </p:cNvPr>
            <p:cNvSpPr/>
            <p:nvPr/>
          </p:nvSpPr>
          <p:spPr>
            <a:xfrm>
              <a:off x="5218150" y="310527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92" y="1"/>
                  </a:moveTo>
                  <a:cubicBezTo>
                    <a:pt x="125" y="1"/>
                    <a:pt x="60" y="6"/>
                    <a:pt x="0" y="15"/>
                  </a:cubicBezTo>
                  <a:cubicBezTo>
                    <a:pt x="61" y="107"/>
                    <a:pt x="128" y="157"/>
                    <a:pt x="197" y="157"/>
                  </a:cubicBezTo>
                  <a:cubicBezTo>
                    <a:pt x="262" y="157"/>
                    <a:pt x="330" y="112"/>
                    <a:pt x="398" y="15"/>
                  </a:cubicBezTo>
                  <a:cubicBezTo>
                    <a:pt x="328" y="6"/>
                    <a:pt x="259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419;p9">
              <a:extLst>
                <a:ext uri="{FF2B5EF4-FFF2-40B4-BE49-F238E27FC236}">
                  <a16:creationId xmlns:a16="http://schemas.microsoft.com/office/drawing/2014/main" id="{BC9A8281-4B1A-4DCB-8668-71223609A265}"/>
                </a:ext>
              </a:extLst>
            </p:cNvPr>
            <p:cNvSpPr/>
            <p:nvPr/>
          </p:nvSpPr>
          <p:spPr>
            <a:xfrm>
              <a:off x="5145025" y="3119900"/>
              <a:ext cx="11475" cy="5175"/>
            </a:xfrm>
            <a:custGeom>
              <a:avLst/>
              <a:gdLst/>
              <a:ahLst/>
              <a:cxnLst/>
              <a:rect l="l" t="t" r="r" b="b"/>
              <a:pathLst>
                <a:path w="459" h="207" extrusionOk="0">
                  <a:moveTo>
                    <a:pt x="136" y="1"/>
                  </a:moveTo>
                  <a:cubicBezTo>
                    <a:pt x="104" y="1"/>
                    <a:pt x="73" y="3"/>
                    <a:pt x="41" y="7"/>
                  </a:cubicBezTo>
                  <a:cubicBezTo>
                    <a:pt x="41" y="7"/>
                    <a:pt x="1" y="27"/>
                    <a:pt x="1" y="87"/>
                  </a:cubicBezTo>
                  <a:cubicBezTo>
                    <a:pt x="1" y="127"/>
                    <a:pt x="41" y="147"/>
                    <a:pt x="81" y="186"/>
                  </a:cubicBezTo>
                  <a:lnTo>
                    <a:pt x="180" y="186"/>
                  </a:lnTo>
                  <a:lnTo>
                    <a:pt x="260" y="206"/>
                  </a:lnTo>
                  <a:cubicBezTo>
                    <a:pt x="339" y="186"/>
                    <a:pt x="379" y="186"/>
                    <a:pt x="458" y="167"/>
                  </a:cubicBezTo>
                  <a:cubicBezTo>
                    <a:pt x="379" y="39"/>
                    <a:pt x="261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420;p9">
              <a:extLst>
                <a:ext uri="{FF2B5EF4-FFF2-40B4-BE49-F238E27FC236}">
                  <a16:creationId xmlns:a16="http://schemas.microsoft.com/office/drawing/2014/main" id="{B048A380-2AB5-4351-8B21-97790BC52497}"/>
                </a:ext>
              </a:extLst>
            </p:cNvPr>
            <p:cNvSpPr/>
            <p:nvPr/>
          </p:nvSpPr>
          <p:spPr>
            <a:xfrm>
              <a:off x="5275825" y="31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80"/>
                    <a:pt x="100" y="159"/>
                    <a:pt x="200" y="159"/>
                  </a:cubicBezTo>
                  <a:cubicBezTo>
                    <a:pt x="180" y="100"/>
                    <a:pt x="18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421;p9">
              <a:extLst>
                <a:ext uri="{FF2B5EF4-FFF2-40B4-BE49-F238E27FC236}">
                  <a16:creationId xmlns:a16="http://schemas.microsoft.com/office/drawing/2014/main" id="{F214136B-EF8C-4E84-8AAA-CEC7CB5605AF}"/>
                </a:ext>
              </a:extLst>
            </p:cNvPr>
            <p:cNvSpPr/>
            <p:nvPr/>
          </p:nvSpPr>
          <p:spPr>
            <a:xfrm>
              <a:off x="5092825" y="3105125"/>
              <a:ext cx="121375" cy="14950"/>
            </a:xfrm>
            <a:custGeom>
              <a:avLst/>
              <a:gdLst/>
              <a:ahLst/>
              <a:cxnLst/>
              <a:rect l="l" t="t" r="r" b="b"/>
              <a:pathLst>
                <a:path w="4855" h="598" extrusionOk="0">
                  <a:moveTo>
                    <a:pt x="1268" y="1"/>
                  </a:moveTo>
                  <a:cubicBezTo>
                    <a:pt x="851" y="1"/>
                    <a:pt x="433" y="54"/>
                    <a:pt x="0" y="101"/>
                  </a:cubicBezTo>
                  <a:cubicBezTo>
                    <a:pt x="597" y="360"/>
                    <a:pt x="1194" y="399"/>
                    <a:pt x="1791" y="419"/>
                  </a:cubicBezTo>
                  <a:cubicBezTo>
                    <a:pt x="1962" y="384"/>
                    <a:pt x="2132" y="370"/>
                    <a:pt x="2301" y="370"/>
                  </a:cubicBezTo>
                  <a:cubicBezTo>
                    <a:pt x="2981" y="370"/>
                    <a:pt x="3641" y="598"/>
                    <a:pt x="4324" y="598"/>
                  </a:cubicBezTo>
                  <a:cubicBezTo>
                    <a:pt x="4434" y="598"/>
                    <a:pt x="4544" y="592"/>
                    <a:pt x="4655" y="578"/>
                  </a:cubicBezTo>
                  <a:lnTo>
                    <a:pt x="4854" y="380"/>
                  </a:lnTo>
                  <a:cubicBezTo>
                    <a:pt x="4834" y="320"/>
                    <a:pt x="4834" y="260"/>
                    <a:pt x="4834" y="181"/>
                  </a:cubicBezTo>
                  <a:lnTo>
                    <a:pt x="3481" y="181"/>
                  </a:lnTo>
                  <a:cubicBezTo>
                    <a:pt x="3382" y="81"/>
                    <a:pt x="3223" y="121"/>
                    <a:pt x="3084" y="21"/>
                  </a:cubicBezTo>
                  <a:lnTo>
                    <a:pt x="2944" y="21"/>
                  </a:lnTo>
                  <a:cubicBezTo>
                    <a:pt x="2815" y="141"/>
                    <a:pt x="2691" y="181"/>
                    <a:pt x="2561" y="181"/>
                  </a:cubicBezTo>
                  <a:cubicBezTo>
                    <a:pt x="2432" y="181"/>
                    <a:pt x="2298" y="141"/>
                    <a:pt x="2149" y="101"/>
                  </a:cubicBezTo>
                  <a:cubicBezTo>
                    <a:pt x="1853" y="27"/>
                    <a:pt x="1561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422;p9">
              <a:extLst>
                <a:ext uri="{FF2B5EF4-FFF2-40B4-BE49-F238E27FC236}">
                  <a16:creationId xmlns:a16="http://schemas.microsoft.com/office/drawing/2014/main" id="{9F1BC96D-5B1F-4603-9EF4-24618B906E79}"/>
                </a:ext>
              </a:extLst>
            </p:cNvPr>
            <p:cNvSpPr/>
            <p:nvPr/>
          </p:nvSpPr>
          <p:spPr>
            <a:xfrm>
              <a:off x="5241525" y="2848525"/>
              <a:ext cx="44275" cy="22900"/>
            </a:xfrm>
            <a:custGeom>
              <a:avLst/>
              <a:gdLst/>
              <a:ahLst/>
              <a:cxnLst/>
              <a:rect l="l" t="t" r="r" b="b"/>
              <a:pathLst>
                <a:path w="1771" h="916" extrusionOk="0">
                  <a:moveTo>
                    <a:pt x="20" y="1"/>
                  </a:moveTo>
                  <a:cubicBezTo>
                    <a:pt x="0" y="81"/>
                    <a:pt x="0" y="120"/>
                    <a:pt x="0" y="180"/>
                  </a:cubicBezTo>
                  <a:cubicBezTo>
                    <a:pt x="20" y="498"/>
                    <a:pt x="80" y="757"/>
                    <a:pt x="497" y="757"/>
                  </a:cubicBezTo>
                  <a:cubicBezTo>
                    <a:pt x="716" y="757"/>
                    <a:pt x="975" y="876"/>
                    <a:pt x="1194" y="916"/>
                  </a:cubicBezTo>
                  <a:cubicBezTo>
                    <a:pt x="1353" y="697"/>
                    <a:pt x="1572" y="777"/>
                    <a:pt x="1771" y="737"/>
                  </a:cubicBezTo>
                  <a:cubicBezTo>
                    <a:pt x="1751" y="618"/>
                    <a:pt x="1711" y="518"/>
                    <a:pt x="1572" y="498"/>
                  </a:cubicBezTo>
                  <a:cubicBezTo>
                    <a:pt x="1054" y="339"/>
                    <a:pt x="517" y="1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423;p9">
              <a:extLst>
                <a:ext uri="{FF2B5EF4-FFF2-40B4-BE49-F238E27FC236}">
                  <a16:creationId xmlns:a16="http://schemas.microsoft.com/office/drawing/2014/main" id="{F32A18CE-3067-4415-A3AA-8801299CB42E}"/>
                </a:ext>
              </a:extLst>
            </p:cNvPr>
            <p:cNvSpPr/>
            <p:nvPr/>
          </p:nvSpPr>
          <p:spPr>
            <a:xfrm>
              <a:off x="5297725" y="28619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418" y="0"/>
                  </a:moveTo>
                  <a:cubicBezTo>
                    <a:pt x="338" y="179"/>
                    <a:pt x="199" y="199"/>
                    <a:pt x="20" y="239"/>
                  </a:cubicBezTo>
                  <a:cubicBezTo>
                    <a:pt x="20" y="239"/>
                    <a:pt x="0" y="239"/>
                    <a:pt x="0" y="279"/>
                  </a:cubicBezTo>
                  <a:cubicBezTo>
                    <a:pt x="0" y="338"/>
                    <a:pt x="20" y="358"/>
                    <a:pt x="60" y="378"/>
                  </a:cubicBezTo>
                  <a:cubicBezTo>
                    <a:pt x="139" y="398"/>
                    <a:pt x="199" y="398"/>
                    <a:pt x="259" y="398"/>
                  </a:cubicBezTo>
                  <a:cubicBezTo>
                    <a:pt x="358" y="497"/>
                    <a:pt x="537" y="477"/>
                    <a:pt x="617" y="557"/>
                  </a:cubicBezTo>
                  <a:cubicBezTo>
                    <a:pt x="659" y="600"/>
                    <a:pt x="691" y="619"/>
                    <a:pt x="723" y="619"/>
                  </a:cubicBezTo>
                  <a:cubicBezTo>
                    <a:pt x="750" y="619"/>
                    <a:pt x="779" y="605"/>
                    <a:pt x="816" y="577"/>
                  </a:cubicBezTo>
                  <a:lnTo>
                    <a:pt x="995" y="577"/>
                  </a:lnTo>
                  <a:cubicBezTo>
                    <a:pt x="1054" y="637"/>
                    <a:pt x="1114" y="696"/>
                    <a:pt x="1194" y="756"/>
                  </a:cubicBezTo>
                  <a:cubicBezTo>
                    <a:pt x="1233" y="744"/>
                    <a:pt x="1272" y="740"/>
                    <a:pt x="1311" y="740"/>
                  </a:cubicBezTo>
                  <a:cubicBezTo>
                    <a:pt x="1518" y="740"/>
                    <a:pt x="1726" y="877"/>
                    <a:pt x="1982" y="877"/>
                  </a:cubicBezTo>
                  <a:cubicBezTo>
                    <a:pt x="2093" y="877"/>
                    <a:pt x="2214" y="851"/>
                    <a:pt x="2347" y="776"/>
                  </a:cubicBezTo>
                  <a:cubicBezTo>
                    <a:pt x="1611" y="477"/>
                    <a:pt x="1015" y="25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424;p9">
              <a:extLst>
                <a:ext uri="{FF2B5EF4-FFF2-40B4-BE49-F238E27FC236}">
                  <a16:creationId xmlns:a16="http://schemas.microsoft.com/office/drawing/2014/main" id="{213E595B-61E1-4584-834A-E774566D53BA}"/>
                </a:ext>
              </a:extLst>
            </p:cNvPr>
            <p:cNvSpPr/>
            <p:nvPr/>
          </p:nvSpPr>
          <p:spPr>
            <a:xfrm>
              <a:off x="5246500" y="2836650"/>
              <a:ext cx="14425" cy="10550"/>
            </a:xfrm>
            <a:custGeom>
              <a:avLst/>
              <a:gdLst/>
              <a:ahLst/>
              <a:cxnLst/>
              <a:rect l="l" t="t" r="r" b="b"/>
              <a:pathLst>
                <a:path w="577" h="422" extrusionOk="0">
                  <a:moveTo>
                    <a:pt x="182" y="1"/>
                  </a:moveTo>
                  <a:cubicBezTo>
                    <a:pt x="119" y="1"/>
                    <a:pt x="57" y="31"/>
                    <a:pt x="0" y="98"/>
                  </a:cubicBezTo>
                  <a:cubicBezTo>
                    <a:pt x="96" y="222"/>
                    <a:pt x="193" y="421"/>
                    <a:pt x="341" y="421"/>
                  </a:cubicBezTo>
                  <a:cubicBezTo>
                    <a:pt x="408" y="421"/>
                    <a:pt x="485" y="381"/>
                    <a:pt x="577" y="277"/>
                  </a:cubicBezTo>
                  <a:cubicBezTo>
                    <a:pt x="497" y="217"/>
                    <a:pt x="458" y="158"/>
                    <a:pt x="378" y="98"/>
                  </a:cubicBezTo>
                  <a:cubicBezTo>
                    <a:pt x="316" y="36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425;p9">
              <a:extLst>
                <a:ext uri="{FF2B5EF4-FFF2-40B4-BE49-F238E27FC236}">
                  <a16:creationId xmlns:a16="http://schemas.microsoft.com/office/drawing/2014/main" id="{33F49FC0-D002-4AC1-8497-6C51820A8275}"/>
                </a:ext>
              </a:extLst>
            </p:cNvPr>
            <p:cNvSpPr/>
            <p:nvPr/>
          </p:nvSpPr>
          <p:spPr>
            <a:xfrm>
              <a:off x="5290250" y="2867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60" y="140"/>
                    <a:pt x="219" y="160"/>
                    <a:pt x="359" y="160"/>
                  </a:cubicBezTo>
                  <a:cubicBezTo>
                    <a:pt x="359" y="120"/>
                    <a:pt x="359" y="60"/>
                    <a:pt x="339" y="21"/>
                  </a:cubicBezTo>
                  <a:cubicBezTo>
                    <a:pt x="219" y="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426;p9">
              <a:extLst>
                <a:ext uri="{FF2B5EF4-FFF2-40B4-BE49-F238E27FC236}">
                  <a16:creationId xmlns:a16="http://schemas.microsoft.com/office/drawing/2014/main" id="{C8EA7C93-2D45-4079-B9A2-E753E82B8CFE}"/>
                </a:ext>
              </a:extLst>
            </p:cNvPr>
            <p:cNvSpPr/>
            <p:nvPr/>
          </p:nvSpPr>
          <p:spPr>
            <a:xfrm>
              <a:off x="5246500" y="28336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20" y="0"/>
                  </a:moveTo>
                  <a:cubicBezTo>
                    <a:pt x="20" y="60"/>
                    <a:pt x="0" y="139"/>
                    <a:pt x="0" y="219"/>
                  </a:cubicBezTo>
                  <a:lnTo>
                    <a:pt x="378" y="219"/>
                  </a:lnTo>
                  <a:cubicBezTo>
                    <a:pt x="318" y="40"/>
                    <a:pt x="199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427;p9">
              <a:extLst>
                <a:ext uri="{FF2B5EF4-FFF2-40B4-BE49-F238E27FC236}">
                  <a16:creationId xmlns:a16="http://schemas.microsoft.com/office/drawing/2014/main" id="{36B3A033-AC84-4104-AAA9-2AA5EFE9ED57}"/>
                </a:ext>
              </a:extLst>
            </p:cNvPr>
            <p:cNvSpPr/>
            <p:nvPr/>
          </p:nvSpPr>
          <p:spPr>
            <a:xfrm>
              <a:off x="5280300" y="287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60" y="61"/>
                    <a:pt x="120" y="140"/>
                    <a:pt x="180" y="180"/>
                  </a:cubicBezTo>
                  <a:cubicBezTo>
                    <a:pt x="120" y="140"/>
                    <a:pt x="6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428;p9">
              <a:extLst>
                <a:ext uri="{FF2B5EF4-FFF2-40B4-BE49-F238E27FC236}">
                  <a16:creationId xmlns:a16="http://schemas.microsoft.com/office/drawing/2014/main" id="{8B6F46E0-9E34-4413-A134-513A550AA0A3}"/>
                </a:ext>
              </a:extLst>
            </p:cNvPr>
            <p:cNvSpPr/>
            <p:nvPr/>
          </p:nvSpPr>
          <p:spPr>
            <a:xfrm>
              <a:off x="5756725" y="3128825"/>
              <a:ext cx="326275" cy="61075"/>
            </a:xfrm>
            <a:custGeom>
              <a:avLst/>
              <a:gdLst/>
              <a:ahLst/>
              <a:cxnLst/>
              <a:rect l="l" t="t" r="r" b="b"/>
              <a:pathLst>
                <a:path w="13051" h="2443" extrusionOk="0">
                  <a:moveTo>
                    <a:pt x="12567" y="1"/>
                  </a:moveTo>
                  <a:cubicBezTo>
                    <a:pt x="12241" y="1"/>
                    <a:pt x="11913" y="66"/>
                    <a:pt x="11579" y="66"/>
                  </a:cubicBezTo>
                  <a:cubicBezTo>
                    <a:pt x="11487" y="66"/>
                    <a:pt x="11394" y="61"/>
                    <a:pt x="11300" y="48"/>
                  </a:cubicBezTo>
                  <a:cubicBezTo>
                    <a:pt x="11181" y="168"/>
                    <a:pt x="11022" y="207"/>
                    <a:pt x="10882" y="227"/>
                  </a:cubicBezTo>
                  <a:cubicBezTo>
                    <a:pt x="10027" y="406"/>
                    <a:pt x="9132" y="506"/>
                    <a:pt x="8296" y="705"/>
                  </a:cubicBezTo>
                  <a:cubicBezTo>
                    <a:pt x="6546" y="1122"/>
                    <a:pt x="4755" y="1321"/>
                    <a:pt x="2985" y="1560"/>
                  </a:cubicBezTo>
                  <a:cubicBezTo>
                    <a:pt x="2129" y="1699"/>
                    <a:pt x="1274" y="1918"/>
                    <a:pt x="399" y="2117"/>
                  </a:cubicBezTo>
                  <a:cubicBezTo>
                    <a:pt x="279" y="2117"/>
                    <a:pt x="160" y="2137"/>
                    <a:pt x="41" y="2137"/>
                  </a:cubicBezTo>
                  <a:cubicBezTo>
                    <a:pt x="1" y="2197"/>
                    <a:pt x="1" y="2256"/>
                    <a:pt x="61" y="2336"/>
                  </a:cubicBezTo>
                  <a:cubicBezTo>
                    <a:pt x="175" y="2412"/>
                    <a:pt x="299" y="2443"/>
                    <a:pt x="428" y="2443"/>
                  </a:cubicBezTo>
                  <a:cubicBezTo>
                    <a:pt x="567" y="2443"/>
                    <a:pt x="712" y="2407"/>
                    <a:pt x="856" y="2356"/>
                  </a:cubicBezTo>
                  <a:lnTo>
                    <a:pt x="936" y="2356"/>
                  </a:lnTo>
                  <a:lnTo>
                    <a:pt x="996" y="2336"/>
                  </a:lnTo>
                  <a:cubicBezTo>
                    <a:pt x="1111" y="2256"/>
                    <a:pt x="1238" y="2243"/>
                    <a:pt x="1369" y="2243"/>
                  </a:cubicBezTo>
                  <a:cubicBezTo>
                    <a:pt x="1428" y="2243"/>
                    <a:pt x="1489" y="2246"/>
                    <a:pt x="1549" y="2246"/>
                  </a:cubicBezTo>
                  <a:cubicBezTo>
                    <a:pt x="1651" y="2246"/>
                    <a:pt x="1754" y="2238"/>
                    <a:pt x="1851" y="2197"/>
                  </a:cubicBezTo>
                  <a:cubicBezTo>
                    <a:pt x="1950" y="2157"/>
                    <a:pt x="2050" y="2157"/>
                    <a:pt x="2149" y="2137"/>
                  </a:cubicBezTo>
                  <a:cubicBezTo>
                    <a:pt x="2269" y="2037"/>
                    <a:pt x="2448" y="2037"/>
                    <a:pt x="2587" y="1998"/>
                  </a:cubicBezTo>
                  <a:cubicBezTo>
                    <a:pt x="2686" y="1958"/>
                    <a:pt x="2786" y="1958"/>
                    <a:pt x="2885" y="1938"/>
                  </a:cubicBezTo>
                  <a:cubicBezTo>
                    <a:pt x="3010" y="1858"/>
                    <a:pt x="3138" y="1846"/>
                    <a:pt x="3267" y="1846"/>
                  </a:cubicBezTo>
                  <a:cubicBezTo>
                    <a:pt x="3326" y="1846"/>
                    <a:pt x="3384" y="1848"/>
                    <a:pt x="3443" y="1848"/>
                  </a:cubicBezTo>
                  <a:cubicBezTo>
                    <a:pt x="3544" y="1848"/>
                    <a:pt x="3643" y="1841"/>
                    <a:pt x="3741" y="1799"/>
                  </a:cubicBezTo>
                  <a:cubicBezTo>
                    <a:pt x="3849" y="1818"/>
                    <a:pt x="3962" y="1827"/>
                    <a:pt x="4076" y="1827"/>
                  </a:cubicBezTo>
                  <a:cubicBezTo>
                    <a:pt x="4319" y="1827"/>
                    <a:pt x="4572" y="1787"/>
                    <a:pt x="4815" y="1719"/>
                  </a:cubicBezTo>
                  <a:cubicBezTo>
                    <a:pt x="4934" y="1660"/>
                    <a:pt x="5074" y="1660"/>
                    <a:pt x="5213" y="1600"/>
                  </a:cubicBezTo>
                  <a:cubicBezTo>
                    <a:pt x="7839" y="1341"/>
                    <a:pt x="10405" y="744"/>
                    <a:pt x="12991" y="247"/>
                  </a:cubicBezTo>
                  <a:cubicBezTo>
                    <a:pt x="13011" y="247"/>
                    <a:pt x="13031" y="227"/>
                    <a:pt x="13051" y="168"/>
                  </a:cubicBezTo>
                  <a:cubicBezTo>
                    <a:pt x="13051" y="128"/>
                    <a:pt x="13051" y="108"/>
                    <a:pt x="12991" y="48"/>
                  </a:cubicBezTo>
                  <a:cubicBezTo>
                    <a:pt x="12850" y="13"/>
                    <a:pt x="12709" y="1"/>
                    <a:pt x="1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429;p9">
              <a:extLst>
                <a:ext uri="{FF2B5EF4-FFF2-40B4-BE49-F238E27FC236}">
                  <a16:creationId xmlns:a16="http://schemas.microsoft.com/office/drawing/2014/main" id="{998CDACF-AB44-4C05-AF01-674998F9E3EA}"/>
                </a:ext>
              </a:extLst>
            </p:cNvPr>
            <p:cNvSpPr/>
            <p:nvPr/>
          </p:nvSpPr>
          <p:spPr>
            <a:xfrm>
              <a:off x="5512550" y="3232075"/>
              <a:ext cx="116400" cy="26500"/>
            </a:xfrm>
            <a:custGeom>
              <a:avLst/>
              <a:gdLst/>
              <a:ahLst/>
              <a:cxnLst/>
              <a:rect l="l" t="t" r="r" b="b"/>
              <a:pathLst>
                <a:path w="4656" h="1060" extrusionOk="0">
                  <a:moveTo>
                    <a:pt x="3876" y="1"/>
                  </a:moveTo>
                  <a:cubicBezTo>
                    <a:pt x="3747" y="1"/>
                    <a:pt x="3615" y="25"/>
                    <a:pt x="3482" y="76"/>
                  </a:cubicBezTo>
                  <a:cubicBezTo>
                    <a:pt x="2368" y="374"/>
                    <a:pt x="1194" y="494"/>
                    <a:pt x="60" y="692"/>
                  </a:cubicBezTo>
                  <a:cubicBezTo>
                    <a:pt x="1" y="772"/>
                    <a:pt x="1" y="812"/>
                    <a:pt x="21" y="891"/>
                  </a:cubicBezTo>
                  <a:cubicBezTo>
                    <a:pt x="160" y="991"/>
                    <a:pt x="299" y="951"/>
                    <a:pt x="418" y="1051"/>
                  </a:cubicBezTo>
                  <a:cubicBezTo>
                    <a:pt x="545" y="1057"/>
                    <a:pt x="671" y="1059"/>
                    <a:pt x="797" y="1059"/>
                  </a:cubicBezTo>
                  <a:cubicBezTo>
                    <a:pt x="1506" y="1059"/>
                    <a:pt x="2213" y="970"/>
                    <a:pt x="2905" y="852"/>
                  </a:cubicBezTo>
                  <a:cubicBezTo>
                    <a:pt x="2945" y="494"/>
                    <a:pt x="3183" y="494"/>
                    <a:pt x="3462" y="474"/>
                  </a:cubicBezTo>
                  <a:cubicBezTo>
                    <a:pt x="3487" y="472"/>
                    <a:pt x="3512" y="472"/>
                    <a:pt x="3537" y="472"/>
                  </a:cubicBezTo>
                  <a:cubicBezTo>
                    <a:pt x="3712" y="472"/>
                    <a:pt x="3890" y="499"/>
                    <a:pt x="4066" y="499"/>
                  </a:cubicBezTo>
                  <a:cubicBezTo>
                    <a:pt x="4268" y="499"/>
                    <a:pt x="4467" y="464"/>
                    <a:pt x="4656" y="315"/>
                  </a:cubicBezTo>
                  <a:cubicBezTo>
                    <a:pt x="4412" y="111"/>
                    <a:pt x="4150" y="1"/>
                    <a:pt x="3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430;p9">
              <a:extLst>
                <a:ext uri="{FF2B5EF4-FFF2-40B4-BE49-F238E27FC236}">
                  <a16:creationId xmlns:a16="http://schemas.microsoft.com/office/drawing/2014/main" id="{44CD9373-F3E5-4C3E-96DD-CA28EB6F042C}"/>
                </a:ext>
              </a:extLst>
            </p:cNvPr>
            <p:cNvSpPr/>
            <p:nvPr/>
          </p:nvSpPr>
          <p:spPr>
            <a:xfrm>
              <a:off x="5651300" y="3210375"/>
              <a:ext cx="115400" cy="24600"/>
            </a:xfrm>
            <a:custGeom>
              <a:avLst/>
              <a:gdLst/>
              <a:ahLst/>
              <a:cxnLst/>
              <a:rect l="l" t="t" r="r" b="b"/>
              <a:pathLst>
                <a:path w="4616" h="984" extrusionOk="0">
                  <a:moveTo>
                    <a:pt x="3731" y="1"/>
                  </a:moveTo>
                  <a:cubicBezTo>
                    <a:pt x="3120" y="1"/>
                    <a:pt x="2515" y="225"/>
                    <a:pt x="1910" y="387"/>
                  </a:cubicBezTo>
                  <a:cubicBezTo>
                    <a:pt x="1698" y="387"/>
                    <a:pt x="1484" y="380"/>
                    <a:pt x="1269" y="380"/>
                  </a:cubicBezTo>
                  <a:cubicBezTo>
                    <a:pt x="841" y="380"/>
                    <a:pt x="412" y="407"/>
                    <a:pt x="1" y="566"/>
                  </a:cubicBezTo>
                  <a:cubicBezTo>
                    <a:pt x="21" y="645"/>
                    <a:pt x="21" y="725"/>
                    <a:pt x="80" y="765"/>
                  </a:cubicBezTo>
                  <a:lnTo>
                    <a:pt x="140" y="844"/>
                  </a:lnTo>
                  <a:cubicBezTo>
                    <a:pt x="200" y="884"/>
                    <a:pt x="259" y="944"/>
                    <a:pt x="319" y="964"/>
                  </a:cubicBezTo>
                  <a:cubicBezTo>
                    <a:pt x="339" y="964"/>
                    <a:pt x="399" y="984"/>
                    <a:pt x="418" y="984"/>
                  </a:cubicBezTo>
                  <a:cubicBezTo>
                    <a:pt x="1135" y="884"/>
                    <a:pt x="1851" y="864"/>
                    <a:pt x="2527" y="586"/>
                  </a:cubicBezTo>
                  <a:cubicBezTo>
                    <a:pt x="2786" y="586"/>
                    <a:pt x="3064" y="626"/>
                    <a:pt x="3303" y="626"/>
                  </a:cubicBezTo>
                  <a:cubicBezTo>
                    <a:pt x="3402" y="645"/>
                    <a:pt x="3502" y="675"/>
                    <a:pt x="3596" y="675"/>
                  </a:cubicBezTo>
                  <a:cubicBezTo>
                    <a:pt x="3691" y="675"/>
                    <a:pt x="3780" y="645"/>
                    <a:pt x="3860" y="546"/>
                  </a:cubicBezTo>
                  <a:cubicBezTo>
                    <a:pt x="3860" y="486"/>
                    <a:pt x="3880" y="446"/>
                    <a:pt x="3880" y="387"/>
                  </a:cubicBezTo>
                  <a:cubicBezTo>
                    <a:pt x="3887" y="319"/>
                    <a:pt x="3904" y="297"/>
                    <a:pt x="3923" y="297"/>
                  </a:cubicBezTo>
                  <a:cubicBezTo>
                    <a:pt x="3955" y="297"/>
                    <a:pt x="3994" y="355"/>
                    <a:pt x="4019" y="367"/>
                  </a:cubicBezTo>
                  <a:cubicBezTo>
                    <a:pt x="4076" y="372"/>
                    <a:pt x="4133" y="375"/>
                    <a:pt x="4187" y="375"/>
                  </a:cubicBezTo>
                  <a:cubicBezTo>
                    <a:pt x="4358" y="375"/>
                    <a:pt x="4510" y="339"/>
                    <a:pt x="4616" y="188"/>
                  </a:cubicBezTo>
                  <a:cubicBezTo>
                    <a:pt x="4319" y="52"/>
                    <a:pt x="4024" y="1"/>
                    <a:pt x="37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431;p9">
              <a:extLst>
                <a:ext uri="{FF2B5EF4-FFF2-40B4-BE49-F238E27FC236}">
                  <a16:creationId xmlns:a16="http://schemas.microsoft.com/office/drawing/2014/main" id="{CB6908B1-9C58-42BA-9D40-D42DC171C183}"/>
                </a:ext>
              </a:extLst>
            </p:cNvPr>
            <p:cNvSpPr/>
            <p:nvPr/>
          </p:nvSpPr>
          <p:spPr>
            <a:xfrm>
              <a:off x="5397175" y="3208475"/>
              <a:ext cx="72125" cy="42150"/>
            </a:xfrm>
            <a:custGeom>
              <a:avLst/>
              <a:gdLst/>
              <a:ahLst/>
              <a:cxnLst/>
              <a:rect l="l" t="t" r="r" b="b"/>
              <a:pathLst>
                <a:path w="2885" h="1686" extrusionOk="0">
                  <a:moveTo>
                    <a:pt x="107" y="0"/>
                  </a:moveTo>
                  <a:cubicBezTo>
                    <a:pt x="73" y="0"/>
                    <a:pt x="37" y="2"/>
                    <a:pt x="1" y="5"/>
                  </a:cubicBezTo>
                  <a:cubicBezTo>
                    <a:pt x="657" y="861"/>
                    <a:pt x="1532" y="1239"/>
                    <a:pt x="2388" y="1617"/>
                  </a:cubicBezTo>
                  <a:cubicBezTo>
                    <a:pt x="2440" y="1660"/>
                    <a:pt x="2505" y="1685"/>
                    <a:pt x="2569" y="1685"/>
                  </a:cubicBezTo>
                  <a:cubicBezTo>
                    <a:pt x="2650" y="1685"/>
                    <a:pt x="2730" y="1646"/>
                    <a:pt x="2786" y="1557"/>
                  </a:cubicBezTo>
                  <a:cubicBezTo>
                    <a:pt x="2885" y="1418"/>
                    <a:pt x="2726" y="1318"/>
                    <a:pt x="2606" y="1219"/>
                  </a:cubicBezTo>
                  <a:cubicBezTo>
                    <a:pt x="2189" y="1020"/>
                    <a:pt x="1751" y="761"/>
                    <a:pt x="1313" y="602"/>
                  </a:cubicBezTo>
                  <a:cubicBezTo>
                    <a:pt x="919" y="452"/>
                    <a:pt x="684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432;p9">
              <a:extLst>
                <a:ext uri="{FF2B5EF4-FFF2-40B4-BE49-F238E27FC236}">
                  <a16:creationId xmlns:a16="http://schemas.microsoft.com/office/drawing/2014/main" id="{0EA01BD4-4E52-44C2-B696-FAF40C0183B7}"/>
                </a:ext>
              </a:extLst>
            </p:cNvPr>
            <p:cNvSpPr/>
            <p:nvPr/>
          </p:nvSpPr>
          <p:spPr>
            <a:xfrm>
              <a:off x="6214275" y="3105600"/>
              <a:ext cx="48575" cy="19975"/>
            </a:xfrm>
            <a:custGeom>
              <a:avLst/>
              <a:gdLst/>
              <a:ahLst/>
              <a:cxnLst/>
              <a:rect l="l" t="t" r="r" b="b"/>
              <a:pathLst>
                <a:path w="1943" h="799" extrusionOk="0">
                  <a:moveTo>
                    <a:pt x="565" y="0"/>
                  </a:moveTo>
                  <a:cubicBezTo>
                    <a:pt x="358" y="0"/>
                    <a:pt x="163" y="73"/>
                    <a:pt x="0" y="341"/>
                  </a:cubicBezTo>
                  <a:cubicBezTo>
                    <a:pt x="40" y="460"/>
                    <a:pt x="40" y="599"/>
                    <a:pt x="40" y="758"/>
                  </a:cubicBezTo>
                  <a:cubicBezTo>
                    <a:pt x="80" y="778"/>
                    <a:pt x="159" y="778"/>
                    <a:pt x="239" y="798"/>
                  </a:cubicBezTo>
                  <a:cubicBezTo>
                    <a:pt x="398" y="739"/>
                    <a:pt x="577" y="739"/>
                    <a:pt x="776" y="739"/>
                  </a:cubicBezTo>
                  <a:cubicBezTo>
                    <a:pt x="1154" y="599"/>
                    <a:pt x="1552" y="480"/>
                    <a:pt x="1930" y="361"/>
                  </a:cubicBezTo>
                  <a:cubicBezTo>
                    <a:pt x="1943" y="118"/>
                    <a:pt x="1825" y="97"/>
                    <a:pt x="1691" y="97"/>
                  </a:cubicBezTo>
                  <a:cubicBezTo>
                    <a:pt x="1662" y="97"/>
                    <a:pt x="1632" y="98"/>
                    <a:pt x="1603" y="98"/>
                  </a:cubicBezTo>
                  <a:cubicBezTo>
                    <a:pt x="1557" y="98"/>
                    <a:pt x="1512" y="95"/>
                    <a:pt x="1472" y="82"/>
                  </a:cubicBezTo>
                  <a:cubicBezTo>
                    <a:pt x="1419" y="95"/>
                    <a:pt x="1364" y="101"/>
                    <a:pt x="1309" y="101"/>
                  </a:cubicBezTo>
                  <a:cubicBezTo>
                    <a:pt x="1068" y="101"/>
                    <a:pt x="809" y="0"/>
                    <a:pt x="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433;p9">
              <a:extLst>
                <a:ext uri="{FF2B5EF4-FFF2-40B4-BE49-F238E27FC236}">
                  <a16:creationId xmlns:a16="http://schemas.microsoft.com/office/drawing/2014/main" id="{C2153612-CB8D-49BF-930C-72CCCDEBEFC3}"/>
                </a:ext>
              </a:extLst>
            </p:cNvPr>
            <p:cNvSpPr/>
            <p:nvPr/>
          </p:nvSpPr>
          <p:spPr>
            <a:xfrm>
              <a:off x="5456850" y="3238925"/>
              <a:ext cx="57225" cy="18425"/>
            </a:xfrm>
            <a:custGeom>
              <a:avLst/>
              <a:gdLst/>
              <a:ahLst/>
              <a:cxnLst/>
              <a:rect l="l" t="t" r="r" b="b"/>
              <a:pathLst>
                <a:path w="2289" h="73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319" y="220"/>
                    <a:pt x="299" y="399"/>
                    <a:pt x="1" y="399"/>
                  </a:cubicBezTo>
                  <a:cubicBezTo>
                    <a:pt x="399" y="717"/>
                    <a:pt x="936" y="478"/>
                    <a:pt x="1353" y="737"/>
                  </a:cubicBezTo>
                  <a:cubicBezTo>
                    <a:pt x="1436" y="689"/>
                    <a:pt x="1528" y="677"/>
                    <a:pt x="1623" y="677"/>
                  </a:cubicBezTo>
                  <a:cubicBezTo>
                    <a:pt x="1723" y="677"/>
                    <a:pt x="1828" y="691"/>
                    <a:pt x="1931" y="691"/>
                  </a:cubicBezTo>
                  <a:cubicBezTo>
                    <a:pt x="2057" y="691"/>
                    <a:pt x="2180" y="670"/>
                    <a:pt x="2288" y="578"/>
                  </a:cubicBezTo>
                  <a:lnTo>
                    <a:pt x="2288" y="418"/>
                  </a:lnTo>
                  <a:cubicBezTo>
                    <a:pt x="2192" y="434"/>
                    <a:pt x="2097" y="441"/>
                    <a:pt x="2004" y="441"/>
                  </a:cubicBezTo>
                  <a:cubicBezTo>
                    <a:pt x="1369" y="441"/>
                    <a:pt x="807" y="122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434;p9">
              <a:extLst>
                <a:ext uri="{FF2B5EF4-FFF2-40B4-BE49-F238E27FC236}">
                  <a16:creationId xmlns:a16="http://schemas.microsoft.com/office/drawing/2014/main" id="{99341586-886A-4291-AFD6-A86AE03FBFFD}"/>
                </a:ext>
              </a:extLst>
            </p:cNvPr>
            <p:cNvSpPr/>
            <p:nvPr/>
          </p:nvSpPr>
          <p:spPr>
            <a:xfrm>
              <a:off x="5599575" y="3224850"/>
              <a:ext cx="59700" cy="15100"/>
            </a:xfrm>
            <a:custGeom>
              <a:avLst/>
              <a:gdLst/>
              <a:ahLst/>
              <a:cxnLst/>
              <a:rect l="l" t="t" r="r" b="b"/>
              <a:pathLst>
                <a:path w="2388" h="604" extrusionOk="0">
                  <a:moveTo>
                    <a:pt x="1648" y="0"/>
                  </a:moveTo>
                  <a:cubicBezTo>
                    <a:pt x="1473" y="0"/>
                    <a:pt x="1301" y="27"/>
                    <a:pt x="1155" y="186"/>
                  </a:cubicBezTo>
                  <a:cubicBezTo>
                    <a:pt x="1131" y="264"/>
                    <a:pt x="1104" y="290"/>
                    <a:pt x="1078" y="290"/>
                  </a:cubicBezTo>
                  <a:cubicBezTo>
                    <a:pt x="1038" y="290"/>
                    <a:pt x="1000" y="230"/>
                    <a:pt x="976" y="206"/>
                  </a:cubicBezTo>
                  <a:cubicBezTo>
                    <a:pt x="843" y="206"/>
                    <a:pt x="700" y="188"/>
                    <a:pt x="558" y="188"/>
                  </a:cubicBezTo>
                  <a:cubicBezTo>
                    <a:pt x="360" y="188"/>
                    <a:pt x="163" y="222"/>
                    <a:pt x="1" y="385"/>
                  </a:cubicBezTo>
                  <a:cubicBezTo>
                    <a:pt x="399" y="464"/>
                    <a:pt x="777" y="544"/>
                    <a:pt x="1175" y="604"/>
                  </a:cubicBezTo>
                  <a:cubicBezTo>
                    <a:pt x="1354" y="584"/>
                    <a:pt x="1513" y="544"/>
                    <a:pt x="1712" y="544"/>
                  </a:cubicBezTo>
                  <a:lnTo>
                    <a:pt x="1811" y="504"/>
                  </a:lnTo>
                  <a:lnTo>
                    <a:pt x="1771" y="444"/>
                  </a:lnTo>
                  <a:cubicBezTo>
                    <a:pt x="1790" y="425"/>
                    <a:pt x="1806" y="418"/>
                    <a:pt x="1819" y="418"/>
                  </a:cubicBezTo>
                  <a:cubicBezTo>
                    <a:pt x="1862" y="418"/>
                    <a:pt x="1877" y="502"/>
                    <a:pt x="1906" y="502"/>
                  </a:cubicBezTo>
                  <a:cubicBezTo>
                    <a:pt x="1913" y="502"/>
                    <a:pt x="1921" y="497"/>
                    <a:pt x="1930" y="484"/>
                  </a:cubicBezTo>
                  <a:cubicBezTo>
                    <a:pt x="1986" y="484"/>
                    <a:pt x="2042" y="487"/>
                    <a:pt x="2096" y="487"/>
                  </a:cubicBezTo>
                  <a:cubicBezTo>
                    <a:pt x="2178" y="487"/>
                    <a:pt x="2257" y="480"/>
                    <a:pt x="2328" y="444"/>
                  </a:cubicBezTo>
                  <a:cubicBezTo>
                    <a:pt x="2388" y="365"/>
                    <a:pt x="2388" y="305"/>
                    <a:pt x="2328" y="245"/>
                  </a:cubicBezTo>
                  <a:lnTo>
                    <a:pt x="2269" y="166"/>
                  </a:lnTo>
                  <a:cubicBezTo>
                    <a:pt x="2149" y="106"/>
                    <a:pt x="2010" y="106"/>
                    <a:pt x="1911" y="7"/>
                  </a:cubicBezTo>
                  <a:cubicBezTo>
                    <a:pt x="1824" y="7"/>
                    <a:pt x="1736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435;p9">
              <a:extLst>
                <a:ext uri="{FF2B5EF4-FFF2-40B4-BE49-F238E27FC236}">
                  <a16:creationId xmlns:a16="http://schemas.microsoft.com/office/drawing/2014/main" id="{DFE88551-AB81-44DB-B740-5742E270A2DB}"/>
                </a:ext>
              </a:extLst>
            </p:cNvPr>
            <p:cNvSpPr/>
            <p:nvPr/>
          </p:nvSpPr>
          <p:spPr>
            <a:xfrm>
              <a:off x="5290250" y="3205125"/>
              <a:ext cx="45775" cy="23875"/>
            </a:xfrm>
            <a:custGeom>
              <a:avLst/>
              <a:gdLst/>
              <a:ahLst/>
              <a:cxnLst/>
              <a:rect l="l" t="t" r="r" b="b"/>
              <a:pathLst>
                <a:path w="1831" h="955" extrusionOk="0">
                  <a:moveTo>
                    <a:pt x="200" y="0"/>
                  </a:moveTo>
                  <a:cubicBezTo>
                    <a:pt x="140" y="40"/>
                    <a:pt x="120" y="40"/>
                    <a:pt x="100" y="40"/>
                  </a:cubicBezTo>
                  <a:cubicBezTo>
                    <a:pt x="40" y="80"/>
                    <a:pt x="1" y="159"/>
                    <a:pt x="1" y="239"/>
                  </a:cubicBezTo>
                  <a:cubicBezTo>
                    <a:pt x="498" y="637"/>
                    <a:pt x="1055" y="875"/>
                    <a:pt x="1831" y="955"/>
                  </a:cubicBezTo>
                  <a:cubicBezTo>
                    <a:pt x="1294" y="477"/>
                    <a:pt x="737" y="2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436;p9">
              <a:extLst>
                <a:ext uri="{FF2B5EF4-FFF2-40B4-BE49-F238E27FC236}">
                  <a16:creationId xmlns:a16="http://schemas.microsoft.com/office/drawing/2014/main" id="{21047404-5B79-4520-9654-8DF818224C32}"/>
                </a:ext>
              </a:extLst>
            </p:cNvPr>
            <p:cNvSpPr/>
            <p:nvPr/>
          </p:nvSpPr>
          <p:spPr>
            <a:xfrm>
              <a:off x="6081475" y="3120075"/>
              <a:ext cx="69150" cy="14450"/>
            </a:xfrm>
            <a:custGeom>
              <a:avLst/>
              <a:gdLst/>
              <a:ahLst/>
              <a:cxnLst/>
              <a:rect l="l" t="t" r="r" b="b"/>
              <a:pathLst>
                <a:path w="2766" h="578" extrusionOk="0">
                  <a:moveTo>
                    <a:pt x="2686" y="0"/>
                  </a:moveTo>
                  <a:cubicBezTo>
                    <a:pt x="1932" y="166"/>
                    <a:pt x="1160" y="383"/>
                    <a:pt x="387" y="383"/>
                  </a:cubicBezTo>
                  <a:cubicBezTo>
                    <a:pt x="325" y="383"/>
                    <a:pt x="262" y="381"/>
                    <a:pt x="200" y="378"/>
                  </a:cubicBezTo>
                  <a:lnTo>
                    <a:pt x="1" y="378"/>
                  </a:lnTo>
                  <a:lnTo>
                    <a:pt x="1" y="577"/>
                  </a:lnTo>
                  <a:cubicBezTo>
                    <a:pt x="896" y="577"/>
                    <a:pt x="1811" y="557"/>
                    <a:pt x="2667" y="179"/>
                  </a:cubicBezTo>
                  <a:cubicBezTo>
                    <a:pt x="2686" y="179"/>
                    <a:pt x="2706" y="179"/>
                    <a:pt x="2726" y="120"/>
                  </a:cubicBezTo>
                  <a:cubicBezTo>
                    <a:pt x="2766" y="80"/>
                    <a:pt x="2766" y="40"/>
                    <a:pt x="2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437;p9">
              <a:extLst>
                <a:ext uri="{FF2B5EF4-FFF2-40B4-BE49-F238E27FC236}">
                  <a16:creationId xmlns:a16="http://schemas.microsoft.com/office/drawing/2014/main" id="{39B855B0-5637-4121-86AD-7FDFC8B7433A}"/>
                </a:ext>
              </a:extLst>
            </p:cNvPr>
            <p:cNvSpPr/>
            <p:nvPr/>
          </p:nvSpPr>
          <p:spPr>
            <a:xfrm>
              <a:off x="5253950" y="3186700"/>
              <a:ext cx="41300" cy="23400"/>
            </a:xfrm>
            <a:custGeom>
              <a:avLst/>
              <a:gdLst/>
              <a:ahLst/>
              <a:cxnLst/>
              <a:rect l="l" t="t" r="r" b="b"/>
              <a:pathLst>
                <a:path w="1652" h="936" extrusionOk="0">
                  <a:moveTo>
                    <a:pt x="100" y="1"/>
                  </a:moveTo>
                  <a:cubicBezTo>
                    <a:pt x="0" y="120"/>
                    <a:pt x="0" y="240"/>
                    <a:pt x="100" y="379"/>
                  </a:cubicBezTo>
                  <a:cubicBezTo>
                    <a:pt x="478" y="578"/>
                    <a:pt x="876" y="737"/>
                    <a:pt x="1254" y="936"/>
                  </a:cubicBezTo>
                  <a:cubicBezTo>
                    <a:pt x="1353" y="836"/>
                    <a:pt x="1492" y="876"/>
                    <a:pt x="1612" y="777"/>
                  </a:cubicBezTo>
                  <a:lnTo>
                    <a:pt x="1652" y="737"/>
                  </a:lnTo>
                  <a:cubicBezTo>
                    <a:pt x="1114" y="498"/>
                    <a:pt x="617" y="2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438;p9">
              <a:extLst>
                <a:ext uri="{FF2B5EF4-FFF2-40B4-BE49-F238E27FC236}">
                  <a16:creationId xmlns:a16="http://schemas.microsoft.com/office/drawing/2014/main" id="{2DE36FF2-79B4-4818-8BC4-E5E575BEBFFD}"/>
                </a:ext>
              </a:extLst>
            </p:cNvPr>
            <p:cNvSpPr/>
            <p:nvPr/>
          </p:nvSpPr>
          <p:spPr>
            <a:xfrm>
              <a:off x="6200350" y="3103225"/>
              <a:ext cx="53725" cy="13775"/>
            </a:xfrm>
            <a:custGeom>
              <a:avLst/>
              <a:gdLst/>
              <a:ahLst/>
              <a:cxnLst/>
              <a:rect l="l" t="t" r="r" b="b"/>
              <a:pathLst>
                <a:path w="2149" h="551" extrusionOk="0">
                  <a:moveTo>
                    <a:pt x="1151" y="0"/>
                  </a:moveTo>
                  <a:cubicBezTo>
                    <a:pt x="1019" y="0"/>
                    <a:pt x="890" y="36"/>
                    <a:pt x="756" y="97"/>
                  </a:cubicBezTo>
                  <a:cubicBezTo>
                    <a:pt x="458" y="137"/>
                    <a:pt x="199" y="217"/>
                    <a:pt x="0" y="475"/>
                  </a:cubicBezTo>
                  <a:cubicBezTo>
                    <a:pt x="60" y="525"/>
                    <a:pt x="120" y="550"/>
                    <a:pt x="179" y="550"/>
                  </a:cubicBezTo>
                  <a:cubicBezTo>
                    <a:pt x="239" y="550"/>
                    <a:pt x="299" y="525"/>
                    <a:pt x="358" y="475"/>
                  </a:cubicBezTo>
                  <a:cubicBezTo>
                    <a:pt x="438" y="456"/>
                    <a:pt x="498" y="456"/>
                    <a:pt x="557" y="436"/>
                  </a:cubicBezTo>
                  <a:cubicBezTo>
                    <a:pt x="811" y="298"/>
                    <a:pt x="1076" y="279"/>
                    <a:pt x="1340" y="279"/>
                  </a:cubicBezTo>
                  <a:cubicBezTo>
                    <a:pt x="1445" y="279"/>
                    <a:pt x="1549" y="282"/>
                    <a:pt x="1652" y="282"/>
                  </a:cubicBezTo>
                  <a:cubicBezTo>
                    <a:pt x="1780" y="282"/>
                    <a:pt x="1906" y="277"/>
                    <a:pt x="2029" y="257"/>
                  </a:cubicBezTo>
                  <a:cubicBezTo>
                    <a:pt x="2109" y="237"/>
                    <a:pt x="2149" y="197"/>
                    <a:pt x="2149" y="137"/>
                  </a:cubicBezTo>
                  <a:cubicBezTo>
                    <a:pt x="1950" y="137"/>
                    <a:pt x="1731" y="97"/>
                    <a:pt x="1532" y="97"/>
                  </a:cubicBezTo>
                  <a:cubicBezTo>
                    <a:pt x="1398" y="31"/>
                    <a:pt x="1273" y="0"/>
                    <a:pt x="11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439;p9">
              <a:extLst>
                <a:ext uri="{FF2B5EF4-FFF2-40B4-BE49-F238E27FC236}">
                  <a16:creationId xmlns:a16="http://schemas.microsoft.com/office/drawing/2014/main" id="{FA11717B-A94C-43A1-BC54-E434F1A68A0F}"/>
                </a:ext>
              </a:extLst>
            </p:cNvPr>
            <p:cNvSpPr/>
            <p:nvPr/>
          </p:nvSpPr>
          <p:spPr>
            <a:xfrm>
              <a:off x="5218150" y="3172300"/>
              <a:ext cx="38300" cy="23875"/>
            </a:xfrm>
            <a:custGeom>
              <a:avLst/>
              <a:gdLst/>
              <a:ahLst/>
              <a:cxnLst/>
              <a:rect l="l" t="t" r="r" b="b"/>
              <a:pathLst>
                <a:path w="1532" h="955" extrusionOk="0">
                  <a:moveTo>
                    <a:pt x="179" y="0"/>
                  </a:moveTo>
                  <a:cubicBezTo>
                    <a:pt x="120" y="80"/>
                    <a:pt x="60" y="159"/>
                    <a:pt x="0" y="219"/>
                  </a:cubicBezTo>
                  <a:cubicBezTo>
                    <a:pt x="517" y="478"/>
                    <a:pt x="1015" y="696"/>
                    <a:pt x="1532" y="955"/>
                  </a:cubicBezTo>
                  <a:lnTo>
                    <a:pt x="1532" y="577"/>
                  </a:lnTo>
                  <a:cubicBezTo>
                    <a:pt x="1035" y="497"/>
                    <a:pt x="637" y="17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440;p9">
              <a:extLst>
                <a:ext uri="{FF2B5EF4-FFF2-40B4-BE49-F238E27FC236}">
                  <a16:creationId xmlns:a16="http://schemas.microsoft.com/office/drawing/2014/main" id="{0E0D865C-40E3-4838-AB93-B0B63A1AEB4C}"/>
                </a:ext>
              </a:extLst>
            </p:cNvPr>
            <p:cNvSpPr/>
            <p:nvPr/>
          </p:nvSpPr>
          <p:spPr>
            <a:xfrm>
              <a:off x="5236550" y="3154375"/>
              <a:ext cx="33825" cy="12975"/>
            </a:xfrm>
            <a:custGeom>
              <a:avLst/>
              <a:gdLst/>
              <a:ahLst/>
              <a:cxnLst/>
              <a:rect l="l" t="t" r="r" b="b"/>
              <a:pathLst>
                <a:path w="1353" h="519" extrusionOk="0">
                  <a:moveTo>
                    <a:pt x="199" y="1"/>
                  </a:moveTo>
                  <a:cubicBezTo>
                    <a:pt x="60" y="41"/>
                    <a:pt x="20" y="180"/>
                    <a:pt x="0" y="319"/>
                  </a:cubicBezTo>
                  <a:cubicBezTo>
                    <a:pt x="179" y="339"/>
                    <a:pt x="358" y="339"/>
                    <a:pt x="517" y="379"/>
                  </a:cubicBezTo>
                  <a:cubicBezTo>
                    <a:pt x="657" y="439"/>
                    <a:pt x="816" y="419"/>
                    <a:pt x="955" y="518"/>
                  </a:cubicBezTo>
                  <a:lnTo>
                    <a:pt x="1353" y="518"/>
                  </a:lnTo>
                  <a:cubicBezTo>
                    <a:pt x="1293" y="399"/>
                    <a:pt x="1214" y="299"/>
                    <a:pt x="1174" y="180"/>
                  </a:cubicBezTo>
                  <a:cubicBezTo>
                    <a:pt x="1068" y="153"/>
                    <a:pt x="957" y="151"/>
                    <a:pt x="846" y="151"/>
                  </a:cubicBezTo>
                  <a:cubicBezTo>
                    <a:pt x="824" y="151"/>
                    <a:pt x="801" y="151"/>
                    <a:pt x="779" y="151"/>
                  </a:cubicBezTo>
                  <a:cubicBezTo>
                    <a:pt x="579" y="151"/>
                    <a:pt x="378" y="144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441;p9">
              <a:extLst>
                <a:ext uri="{FF2B5EF4-FFF2-40B4-BE49-F238E27FC236}">
                  <a16:creationId xmlns:a16="http://schemas.microsoft.com/office/drawing/2014/main" id="{24664C3B-F2A3-496F-8B6F-B12F515289BE}"/>
                </a:ext>
              </a:extLst>
            </p:cNvPr>
            <p:cNvSpPr/>
            <p:nvPr/>
          </p:nvSpPr>
          <p:spPr>
            <a:xfrm>
              <a:off x="5490675" y="3253350"/>
              <a:ext cx="32350" cy="5450"/>
            </a:xfrm>
            <a:custGeom>
              <a:avLst/>
              <a:gdLst/>
              <a:ahLst/>
              <a:cxnLst/>
              <a:rect l="l" t="t" r="r" b="b"/>
              <a:pathLst>
                <a:path w="1294" h="218" extrusionOk="0">
                  <a:moveTo>
                    <a:pt x="935" y="1"/>
                  </a:moveTo>
                  <a:cubicBezTo>
                    <a:pt x="864" y="24"/>
                    <a:pt x="789" y="31"/>
                    <a:pt x="713" y="31"/>
                  </a:cubicBezTo>
                  <a:cubicBezTo>
                    <a:pt x="614" y="31"/>
                    <a:pt x="512" y="20"/>
                    <a:pt x="412" y="20"/>
                  </a:cubicBezTo>
                  <a:cubicBezTo>
                    <a:pt x="267" y="20"/>
                    <a:pt x="126" y="43"/>
                    <a:pt x="0" y="160"/>
                  </a:cubicBezTo>
                  <a:cubicBezTo>
                    <a:pt x="199" y="205"/>
                    <a:pt x="394" y="217"/>
                    <a:pt x="589" y="217"/>
                  </a:cubicBezTo>
                  <a:cubicBezTo>
                    <a:pt x="822" y="217"/>
                    <a:pt x="1055" y="200"/>
                    <a:pt x="1293" y="200"/>
                  </a:cubicBezTo>
                  <a:cubicBezTo>
                    <a:pt x="1234" y="21"/>
                    <a:pt x="1075" y="21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442;p9">
              <a:extLst>
                <a:ext uri="{FF2B5EF4-FFF2-40B4-BE49-F238E27FC236}">
                  <a16:creationId xmlns:a16="http://schemas.microsoft.com/office/drawing/2014/main" id="{CA613BEF-9994-4A71-94A2-4458CB1EE214}"/>
                </a:ext>
              </a:extLst>
            </p:cNvPr>
            <p:cNvSpPr/>
            <p:nvPr/>
          </p:nvSpPr>
          <p:spPr>
            <a:xfrm>
              <a:off x="5415575" y="3181450"/>
              <a:ext cx="31350" cy="5350"/>
            </a:xfrm>
            <a:custGeom>
              <a:avLst/>
              <a:gdLst/>
              <a:ahLst/>
              <a:cxnLst/>
              <a:rect l="l" t="t" r="r" b="b"/>
              <a:pathLst>
                <a:path w="1254" h="214" extrusionOk="0">
                  <a:moveTo>
                    <a:pt x="711" y="0"/>
                  </a:moveTo>
                  <a:cubicBezTo>
                    <a:pt x="523" y="0"/>
                    <a:pt x="331" y="41"/>
                    <a:pt x="143" y="41"/>
                  </a:cubicBezTo>
                  <a:cubicBezTo>
                    <a:pt x="95" y="41"/>
                    <a:pt x="48" y="39"/>
                    <a:pt x="1" y="32"/>
                  </a:cubicBezTo>
                  <a:lnTo>
                    <a:pt x="1" y="32"/>
                  </a:lnTo>
                  <a:cubicBezTo>
                    <a:pt x="242" y="189"/>
                    <a:pt x="504" y="214"/>
                    <a:pt x="763" y="214"/>
                  </a:cubicBezTo>
                  <a:cubicBezTo>
                    <a:pt x="886" y="214"/>
                    <a:pt x="1008" y="208"/>
                    <a:pt x="1126" y="208"/>
                  </a:cubicBezTo>
                  <a:cubicBezTo>
                    <a:pt x="1169" y="208"/>
                    <a:pt x="1212" y="209"/>
                    <a:pt x="1254" y="211"/>
                  </a:cubicBezTo>
                  <a:cubicBezTo>
                    <a:pt x="1085" y="42"/>
                    <a:pt x="901" y="0"/>
                    <a:pt x="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443;p9">
              <a:extLst>
                <a:ext uri="{FF2B5EF4-FFF2-40B4-BE49-F238E27FC236}">
                  <a16:creationId xmlns:a16="http://schemas.microsoft.com/office/drawing/2014/main" id="{04FEA0F0-2093-4AD2-B4A1-3D64680E9721}"/>
                </a:ext>
              </a:extLst>
            </p:cNvPr>
            <p:cNvSpPr/>
            <p:nvPr/>
          </p:nvSpPr>
          <p:spPr>
            <a:xfrm>
              <a:off x="5781100" y="3182100"/>
              <a:ext cx="21425" cy="4650"/>
            </a:xfrm>
            <a:custGeom>
              <a:avLst/>
              <a:gdLst/>
              <a:ahLst/>
              <a:cxnLst/>
              <a:rect l="l" t="t" r="r" b="b"/>
              <a:pathLst>
                <a:path w="857" h="186" extrusionOk="0">
                  <a:moveTo>
                    <a:pt x="447" y="0"/>
                  </a:moveTo>
                  <a:cubicBezTo>
                    <a:pt x="291" y="0"/>
                    <a:pt x="140" y="35"/>
                    <a:pt x="1" y="185"/>
                  </a:cubicBezTo>
                  <a:cubicBezTo>
                    <a:pt x="51" y="185"/>
                    <a:pt x="103" y="186"/>
                    <a:pt x="154" y="186"/>
                  </a:cubicBezTo>
                  <a:cubicBezTo>
                    <a:pt x="387" y="186"/>
                    <a:pt x="628" y="172"/>
                    <a:pt x="856" y="26"/>
                  </a:cubicBezTo>
                  <a:cubicBezTo>
                    <a:pt x="718" y="26"/>
                    <a:pt x="581" y="0"/>
                    <a:pt x="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44;p9">
              <a:extLst>
                <a:ext uri="{FF2B5EF4-FFF2-40B4-BE49-F238E27FC236}">
                  <a16:creationId xmlns:a16="http://schemas.microsoft.com/office/drawing/2014/main" id="{81294CEA-7026-41E5-808D-90F4D9D11090}"/>
                </a:ext>
              </a:extLst>
            </p:cNvPr>
            <p:cNvSpPr/>
            <p:nvPr/>
          </p:nvSpPr>
          <p:spPr>
            <a:xfrm>
              <a:off x="5756725" y="3186700"/>
              <a:ext cx="19925" cy="4825"/>
            </a:xfrm>
            <a:custGeom>
              <a:avLst/>
              <a:gdLst/>
              <a:ahLst/>
              <a:cxnLst/>
              <a:rect l="l" t="t" r="r" b="b"/>
              <a:pathLst>
                <a:path w="797" h="193" extrusionOk="0">
                  <a:moveTo>
                    <a:pt x="1" y="1"/>
                  </a:moveTo>
                  <a:lnTo>
                    <a:pt x="1" y="180"/>
                  </a:lnTo>
                  <a:cubicBezTo>
                    <a:pt x="85" y="186"/>
                    <a:pt x="169" y="192"/>
                    <a:pt x="252" y="192"/>
                  </a:cubicBezTo>
                  <a:cubicBezTo>
                    <a:pt x="444" y="192"/>
                    <a:pt x="630" y="160"/>
                    <a:pt x="797" y="21"/>
                  </a:cubicBezTo>
                  <a:cubicBezTo>
                    <a:pt x="558" y="1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45;p9">
              <a:extLst>
                <a:ext uri="{FF2B5EF4-FFF2-40B4-BE49-F238E27FC236}">
                  <a16:creationId xmlns:a16="http://schemas.microsoft.com/office/drawing/2014/main" id="{6230112D-311F-4B95-A11A-837B08E5A58D}"/>
                </a:ext>
              </a:extLst>
            </p:cNvPr>
            <p:cNvSpPr/>
            <p:nvPr/>
          </p:nvSpPr>
          <p:spPr>
            <a:xfrm>
              <a:off x="5733375" y="3191075"/>
              <a:ext cx="19400" cy="4750"/>
            </a:xfrm>
            <a:custGeom>
              <a:avLst/>
              <a:gdLst/>
              <a:ahLst/>
              <a:cxnLst/>
              <a:rect l="l" t="t" r="r" b="b"/>
              <a:pathLst>
                <a:path w="776" h="190" extrusionOk="0">
                  <a:moveTo>
                    <a:pt x="440" y="1"/>
                  </a:moveTo>
                  <a:cubicBezTo>
                    <a:pt x="282" y="1"/>
                    <a:pt x="127" y="25"/>
                    <a:pt x="0" y="164"/>
                  </a:cubicBezTo>
                  <a:cubicBezTo>
                    <a:pt x="96" y="178"/>
                    <a:pt x="190" y="189"/>
                    <a:pt x="281" y="189"/>
                  </a:cubicBezTo>
                  <a:cubicBezTo>
                    <a:pt x="455" y="189"/>
                    <a:pt x="619" y="148"/>
                    <a:pt x="776" y="5"/>
                  </a:cubicBezTo>
                  <a:lnTo>
                    <a:pt x="776" y="5"/>
                  </a:lnTo>
                  <a:cubicBezTo>
                    <a:pt x="749" y="7"/>
                    <a:pt x="722" y="8"/>
                    <a:pt x="694" y="8"/>
                  </a:cubicBezTo>
                  <a:cubicBezTo>
                    <a:pt x="611" y="8"/>
                    <a:pt x="525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46;p9">
              <a:extLst>
                <a:ext uri="{FF2B5EF4-FFF2-40B4-BE49-F238E27FC236}">
                  <a16:creationId xmlns:a16="http://schemas.microsoft.com/office/drawing/2014/main" id="{B85DE6B6-2EA0-423F-A475-5CCD6CE24A9D}"/>
                </a:ext>
              </a:extLst>
            </p:cNvPr>
            <p:cNvSpPr/>
            <p:nvPr/>
          </p:nvSpPr>
          <p:spPr>
            <a:xfrm>
              <a:off x="5695575" y="3195975"/>
              <a:ext cx="20900" cy="4775"/>
            </a:xfrm>
            <a:custGeom>
              <a:avLst/>
              <a:gdLst/>
              <a:ahLst/>
              <a:cxnLst/>
              <a:rect l="l" t="t" r="r" b="b"/>
              <a:pathLst>
                <a:path w="836" h="191" extrusionOk="0">
                  <a:moveTo>
                    <a:pt x="413" y="0"/>
                  </a:moveTo>
                  <a:cubicBezTo>
                    <a:pt x="265" y="0"/>
                    <a:pt x="124" y="33"/>
                    <a:pt x="0" y="167"/>
                  </a:cubicBezTo>
                  <a:cubicBezTo>
                    <a:pt x="68" y="183"/>
                    <a:pt x="138" y="190"/>
                    <a:pt x="210" y="190"/>
                  </a:cubicBezTo>
                  <a:cubicBezTo>
                    <a:pt x="413" y="190"/>
                    <a:pt x="630" y="131"/>
                    <a:pt x="836" y="28"/>
                  </a:cubicBezTo>
                  <a:cubicBezTo>
                    <a:pt x="692" y="28"/>
                    <a:pt x="54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47;p9">
              <a:extLst>
                <a:ext uri="{FF2B5EF4-FFF2-40B4-BE49-F238E27FC236}">
                  <a16:creationId xmlns:a16="http://schemas.microsoft.com/office/drawing/2014/main" id="{F012429D-A218-49BA-AEB8-3343A6D63D8C}"/>
                </a:ext>
              </a:extLst>
            </p:cNvPr>
            <p:cNvSpPr/>
            <p:nvPr/>
          </p:nvSpPr>
          <p:spPr>
            <a:xfrm>
              <a:off x="5828350" y="3172150"/>
              <a:ext cx="21400" cy="4850"/>
            </a:xfrm>
            <a:custGeom>
              <a:avLst/>
              <a:gdLst/>
              <a:ahLst/>
              <a:cxnLst/>
              <a:rect l="l" t="t" r="r" b="b"/>
              <a:pathLst>
                <a:path w="856" h="194" extrusionOk="0">
                  <a:moveTo>
                    <a:pt x="447" y="1"/>
                  </a:moveTo>
                  <a:cubicBezTo>
                    <a:pt x="291" y="1"/>
                    <a:pt x="140" y="35"/>
                    <a:pt x="1" y="185"/>
                  </a:cubicBezTo>
                  <a:cubicBezTo>
                    <a:pt x="75" y="190"/>
                    <a:pt x="150" y="194"/>
                    <a:pt x="224" y="194"/>
                  </a:cubicBezTo>
                  <a:cubicBezTo>
                    <a:pt x="446" y="194"/>
                    <a:pt x="662" y="160"/>
                    <a:pt x="856" y="26"/>
                  </a:cubicBezTo>
                  <a:cubicBezTo>
                    <a:pt x="718" y="26"/>
                    <a:pt x="580" y="1"/>
                    <a:pt x="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8;p9">
              <a:extLst>
                <a:ext uri="{FF2B5EF4-FFF2-40B4-BE49-F238E27FC236}">
                  <a16:creationId xmlns:a16="http://schemas.microsoft.com/office/drawing/2014/main" id="{2AD28469-74BE-46C5-8B5D-ED868D171053}"/>
                </a:ext>
              </a:extLst>
            </p:cNvPr>
            <p:cNvSpPr/>
            <p:nvPr/>
          </p:nvSpPr>
          <p:spPr>
            <a:xfrm>
              <a:off x="6076500" y="3152400"/>
              <a:ext cx="14450" cy="10475"/>
            </a:xfrm>
            <a:custGeom>
              <a:avLst/>
              <a:gdLst/>
              <a:ahLst/>
              <a:cxnLst/>
              <a:rect l="l" t="t" r="r" b="b"/>
              <a:pathLst>
                <a:path w="578" h="419" extrusionOk="0">
                  <a:moveTo>
                    <a:pt x="578" y="0"/>
                  </a:moveTo>
                  <a:cubicBezTo>
                    <a:pt x="379" y="0"/>
                    <a:pt x="140" y="0"/>
                    <a:pt x="1" y="199"/>
                  </a:cubicBezTo>
                  <a:lnTo>
                    <a:pt x="200" y="398"/>
                  </a:lnTo>
                  <a:cubicBezTo>
                    <a:pt x="240" y="398"/>
                    <a:pt x="299" y="418"/>
                    <a:pt x="339" y="418"/>
                  </a:cubicBezTo>
                  <a:cubicBezTo>
                    <a:pt x="419" y="299"/>
                    <a:pt x="498" y="1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49;p9">
              <a:extLst>
                <a:ext uri="{FF2B5EF4-FFF2-40B4-BE49-F238E27FC236}">
                  <a16:creationId xmlns:a16="http://schemas.microsoft.com/office/drawing/2014/main" id="{E18E9E80-BD93-45C8-9E6D-82B31DD3C60D}"/>
                </a:ext>
              </a:extLst>
            </p:cNvPr>
            <p:cNvSpPr/>
            <p:nvPr/>
          </p:nvSpPr>
          <p:spPr>
            <a:xfrm>
              <a:off x="6195875" y="312462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426" y="0"/>
                  </a:moveTo>
                  <a:cubicBezTo>
                    <a:pt x="266" y="0"/>
                    <a:pt x="116" y="34"/>
                    <a:pt x="0" y="196"/>
                  </a:cubicBezTo>
                  <a:cubicBezTo>
                    <a:pt x="30" y="194"/>
                    <a:pt x="59" y="193"/>
                    <a:pt x="89" y="193"/>
                  </a:cubicBezTo>
                  <a:cubicBezTo>
                    <a:pt x="170" y="193"/>
                    <a:pt x="252" y="199"/>
                    <a:pt x="332" y="199"/>
                  </a:cubicBezTo>
                  <a:cubicBezTo>
                    <a:pt x="499" y="199"/>
                    <a:pt x="656" y="174"/>
                    <a:pt x="776" y="17"/>
                  </a:cubicBezTo>
                  <a:cubicBezTo>
                    <a:pt x="660" y="17"/>
                    <a:pt x="54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50;p9">
              <a:extLst>
                <a:ext uri="{FF2B5EF4-FFF2-40B4-BE49-F238E27FC236}">
                  <a16:creationId xmlns:a16="http://schemas.microsoft.com/office/drawing/2014/main" id="{65CFB40F-2793-4686-921C-C9694D514682}"/>
                </a:ext>
              </a:extLst>
            </p:cNvPr>
            <p:cNvSpPr/>
            <p:nvPr/>
          </p:nvSpPr>
          <p:spPr>
            <a:xfrm>
              <a:off x="6193875" y="3115100"/>
              <a:ext cx="15450" cy="4400"/>
            </a:xfrm>
            <a:custGeom>
              <a:avLst/>
              <a:gdLst/>
              <a:ahLst/>
              <a:cxnLst/>
              <a:rect l="l" t="t" r="r" b="b"/>
              <a:pathLst>
                <a:path w="618" h="176" extrusionOk="0">
                  <a:moveTo>
                    <a:pt x="100" y="0"/>
                  </a:moveTo>
                  <a:cubicBezTo>
                    <a:pt x="21" y="20"/>
                    <a:pt x="1" y="80"/>
                    <a:pt x="1" y="160"/>
                  </a:cubicBezTo>
                  <a:cubicBezTo>
                    <a:pt x="77" y="167"/>
                    <a:pt x="153" y="176"/>
                    <a:pt x="227" y="176"/>
                  </a:cubicBezTo>
                  <a:cubicBezTo>
                    <a:pt x="367" y="176"/>
                    <a:pt x="501" y="143"/>
                    <a:pt x="617" y="0"/>
                  </a:cubicBezTo>
                  <a:lnTo>
                    <a:pt x="259" y="0"/>
                  </a:lnTo>
                  <a:cubicBezTo>
                    <a:pt x="239" y="10"/>
                    <a:pt x="219" y="15"/>
                    <a:pt x="195" y="15"/>
                  </a:cubicBezTo>
                  <a:cubicBezTo>
                    <a:pt x="170" y="15"/>
                    <a:pt x="140" y="1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51;p9">
              <a:extLst>
                <a:ext uri="{FF2B5EF4-FFF2-40B4-BE49-F238E27FC236}">
                  <a16:creationId xmlns:a16="http://schemas.microsoft.com/office/drawing/2014/main" id="{864C7E55-A3E5-4F33-BD17-CB38C4AF1941}"/>
                </a:ext>
              </a:extLst>
            </p:cNvPr>
            <p:cNvSpPr/>
            <p:nvPr/>
          </p:nvSpPr>
          <p:spPr>
            <a:xfrm>
              <a:off x="6160550" y="3120075"/>
              <a:ext cx="17925" cy="4000"/>
            </a:xfrm>
            <a:custGeom>
              <a:avLst/>
              <a:gdLst/>
              <a:ahLst/>
              <a:cxnLst/>
              <a:rect l="l" t="t" r="r" b="b"/>
              <a:pathLst>
                <a:path w="717" h="160" extrusionOk="0">
                  <a:moveTo>
                    <a:pt x="61" y="0"/>
                  </a:moveTo>
                  <a:cubicBezTo>
                    <a:pt x="41" y="0"/>
                    <a:pt x="21" y="20"/>
                    <a:pt x="21" y="60"/>
                  </a:cubicBezTo>
                  <a:cubicBezTo>
                    <a:pt x="1" y="80"/>
                    <a:pt x="21" y="120"/>
                    <a:pt x="61" y="160"/>
                  </a:cubicBezTo>
                  <a:lnTo>
                    <a:pt x="598" y="160"/>
                  </a:lnTo>
                  <a:cubicBezTo>
                    <a:pt x="697" y="160"/>
                    <a:pt x="717" y="100"/>
                    <a:pt x="657" y="20"/>
                  </a:cubicBezTo>
                  <a:cubicBezTo>
                    <a:pt x="458" y="0"/>
                    <a:pt x="25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52;p9">
              <a:extLst>
                <a:ext uri="{FF2B5EF4-FFF2-40B4-BE49-F238E27FC236}">
                  <a16:creationId xmlns:a16="http://schemas.microsoft.com/office/drawing/2014/main" id="{C36ADE01-F5A3-4287-A46C-049DA4ED9A0C}"/>
                </a:ext>
              </a:extLst>
            </p:cNvPr>
            <p:cNvSpPr/>
            <p:nvPr/>
          </p:nvSpPr>
          <p:spPr>
            <a:xfrm>
              <a:off x="5287775" y="3167375"/>
              <a:ext cx="15925" cy="4475"/>
            </a:xfrm>
            <a:custGeom>
              <a:avLst/>
              <a:gdLst/>
              <a:ahLst/>
              <a:cxnLst/>
              <a:rect l="l" t="t" r="r" b="b"/>
              <a:pathLst>
                <a:path w="637" h="179" extrusionOk="0">
                  <a:moveTo>
                    <a:pt x="239" y="1"/>
                  </a:moveTo>
                  <a:cubicBezTo>
                    <a:pt x="160" y="1"/>
                    <a:pt x="80" y="11"/>
                    <a:pt x="0" y="18"/>
                  </a:cubicBezTo>
                  <a:cubicBezTo>
                    <a:pt x="135" y="140"/>
                    <a:pt x="280" y="179"/>
                    <a:pt x="427" y="179"/>
                  </a:cubicBezTo>
                  <a:cubicBezTo>
                    <a:pt x="497" y="179"/>
                    <a:pt x="567" y="170"/>
                    <a:pt x="637" y="157"/>
                  </a:cubicBezTo>
                  <a:cubicBezTo>
                    <a:pt x="510" y="31"/>
                    <a:pt x="376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53;p9">
              <a:extLst>
                <a:ext uri="{FF2B5EF4-FFF2-40B4-BE49-F238E27FC236}">
                  <a16:creationId xmlns:a16="http://schemas.microsoft.com/office/drawing/2014/main" id="{14059434-32FF-4B40-B28F-F8C2949A5E32}"/>
                </a:ext>
              </a:extLst>
            </p:cNvPr>
            <p:cNvSpPr/>
            <p:nvPr/>
          </p:nvSpPr>
          <p:spPr>
            <a:xfrm>
              <a:off x="6175475" y="3117825"/>
              <a:ext cx="10975" cy="6475"/>
            </a:xfrm>
            <a:custGeom>
              <a:avLst/>
              <a:gdLst/>
              <a:ahLst/>
              <a:cxnLst/>
              <a:rect l="l" t="t" r="r" b="b"/>
              <a:pathLst>
                <a:path w="439" h="259" extrusionOk="0">
                  <a:moveTo>
                    <a:pt x="276" y="1"/>
                  </a:moveTo>
                  <a:cubicBezTo>
                    <a:pt x="193" y="1"/>
                    <a:pt x="117" y="26"/>
                    <a:pt x="60" y="110"/>
                  </a:cubicBezTo>
                  <a:cubicBezTo>
                    <a:pt x="40" y="150"/>
                    <a:pt x="21" y="190"/>
                    <a:pt x="1" y="250"/>
                  </a:cubicBezTo>
                  <a:cubicBezTo>
                    <a:pt x="37" y="255"/>
                    <a:pt x="75" y="259"/>
                    <a:pt x="113" y="259"/>
                  </a:cubicBezTo>
                  <a:cubicBezTo>
                    <a:pt x="222" y="259"/>
                    <a:pt x="335" y="228"/>
                    <a:pt x="438" y="110"/>
                  </a:cubicBezTo>
                  <a:cubicBezTo>
                    <a:pt x="418" y="90"/>
                    <a:pt x="418" y="51"/>
                    <a:pt x="379" y="11"/>
                  </a:cubicBezTo>
                  <a:cubicBezTo>
                    <a:pt x="344" y="5"/>
                    <a:pt x="309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454;p9">
              <a:extLst>
                <a:ext uri="{FF2B5EF4-FFF2-40B4-BE49-F238E27FC236}">
                  <a16:creationId xmlns:a16="http://schemas.microsoft.com/office/drawing/2014/main" id="{4886F6A9-7E9C-4366-A773-4C8E02A6F503}"/>
                </a:ext>
              </a:extLst>
            </p:cNvPr>
            <p:cNvSpPr/>
            <p:nvPr/>
          </p:nvSpPr>
          <p:spPr>
            <a:xfrm>
              <a:off x="6151100" y="312007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80" y="0"/>
                  </a:moveTo>
                  <a:cubicBezTo>
                    <a:pt x="41" y="0"/>
                    <a:pt x="41" y="20"/>
                    <a:pt x="21" y="60"/>
                  </a:cubicBezTo>
                  <a:cubicBezTo>
                    <a:pt x="1" y="80"/>
                    <a:pt x="21" y="120"/>
                    <a:pt x="80" y="160"/>
                  </a:cubicBezTo>
                  <a:lnTo>
                    <a:pt x="439" y="160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455;p9">
              <a:extLst>
                <a:ext uri="{FF2B5EF4-FFF2-40B4-BE49-F238E27FC236}">
                  <a16:creationId xmlns:a16="http://schemas.microsoft.com/office/drawing/2014/main" id="{6763053F-B94F-4E7A-AC3E-B00BF26EAD85}"/>
                </a:ext>
              </a:extLst>
            </p:cNvPr>
            <p:cNvSpPr/>
            <p:nvPr/>
          </p:nvSpPr>
          <p:spPr>
            <a:xfrm>
              <a:off x="5876100" y="3167600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86" y="0"/>
                  </a:moveTo>
                  <a:cubicBezTo>
                    <a:pt x="180" y="0"/>
                    <a:pt x="74" y="31"/>
                    <a:pt x="0" y="148"/>
                  </a:cubicBezTo>
                  <a:cubicBezTo>
                    <a:pt x="21" y="151"/>
                    <a:pt x="41" y="152"/>
                    <a:pt x="61" y="152"/>
                  </a:cubicBezTo>
                  <a:cubicBezTo>
                    <a:pt x="195" y="152"/>
                    <a:pt x="311" y="96"/>
                    <a:pt x="398" y="9"/>
                  </a:cubicBezTo>
                  <a:cubicBezTo>
                    <a:pt x="362" y="4"/>
                    <a:pt x="324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456;p9">
              <a:extLst>
                <a:ext uri="{FF2B5EF4-FFF2-40B4-BE49-F238E27FC236}">
                  <a16:creationId xmlns:a16="http://schemas.microsoft.com/office/drawing/2014/main" id="{15CAB0C5-89BF-483A-AD98-46DC91BBB4AD}"/>
                </a:ext>
              </a:extLst>
            </p:cNvPr>
            <p:cNvSpPr/>
            <p:nvPr/>
          </p:nvSpPr>
          <p:spPr>
            <a:xfrm>
              <a:off x="5250475" y="316267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95" y="1"/>
                  </a:moveTo>
                  <a:cubicBezTo>
                    <a:pt x="64" y="1"/>
                    <a:pt x="32" y="3"/>
                    <a:pt x="0" y="7"/>
                  </a:cubicBezTo>
                  <a:cubicBezTo>
                    <a:pt x="95" y="118"/>
                    <a:pt x="203" y="178"/>
                    <a:pt x="323" y="178"/>
                  </a:cubicBezTo>
                  <a:cubicBezTo>
                    <a:pt x="354" y="178"/>
                    <a:pt x="385" y="174"/>
                    <a:pt x="418" y="166"/>
                  </a:cubicBezTo>
                  <a:cubicBezTo>
                    <a:pt x="338" y="39"/>
                    <a:pt x="22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457;p9">
              <a:extLst>
                <a:ext uri="{FF2B5EF4-FFF2-40B4-BE49-F238E27FC236}">
                  <a16:creationId xmlns:a16="http://schemas.microsoft.com/office/drawing/2014/main" id="{EBE1040E-9B27-472E-BDF8-4E98EE11D2EC}"/>
                </a:ext>
              </a:extLst>
            </p:cNvPr>
            <p:cNvSpPr/>
            <p:nvPr/>
          </p:nvSpPr>
          <p:spPr>
            <a:xfrm>
              <a:off x="6183925" y="3115375"/>
              <a:ext cx="12950" cy="6225"/>
            </a:xfrm>
            <a:custGeom>
              <a:avLst/>
              <a:gdLst/>
              <a:ahLst/>
              <a:cxnLst/>
              <a:rect l="l" t="t" r="r" b="b"/>
              <a:pathLst>
                <a:path w="518" h="249" extrusionOk="0">
                  <a:moveTo>
                    <a:pt x="231" y="0"/>
                  </a:moveTo>
                  <a:cubicBezTo>
                    <a:pt x="184" y="0"/>
                    <a:pt x="140" y="3"/>
                    <a:pt x="100" y="9"/>
                  </a:cubicBezTo>
                  <a:cubicBezTo>
                    <a:pt x="80" y="9"/>
                    <a:pt x="60" y="49"/>
                    <a:pt x="21" y="69"/>
                  </a:cubicBezTo>
                  <a:cubicBezTo>
                    <a:pt x="1" y="109"/>
                    <a:pt x="21" y="149"/>
                    <a:pt x="100" y="168"/>
                  </a:cubicBezTo>
                  <a:lnTo>
                    <a:pt x="80" y="248"/>
                  </a:lnTo>
                  <a:cubicBezTo>
                    <a:pt x="200" y="208"/>
                    <a:pt x="299" y="188"/>
                    <a:pt x="419" y="168"/>
                  </a:cubicBezTo>
                  <a:cubicBezTo>
                    <a:pt x="458" y="89"/>
                    <a:pt x="478" y="69"/>
                    <a:pt x="518" y="9"/>
                  </a:cubicBezTo>
                  <a:cubicBezTo>
                    <a:pt x="425" y="9"/>
                    <a:pt x="32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458;p9">
              <a:extLst>
                <a:ext uri="{FF2B5EF4-FFF2-40B4-BE49-F238E27FC236}">
                  <a16:creationId xmlns:a16="http://schemas.microsoft.com/office/drawing/2014/main" id="{B64D4EE2-FABE-4FD5-9DC5-5F362E97D406}"/>
                </a:ext>
              </a:extLst>
            </p:cNvPr>
            <p:cNvSpPr/>
            <p:nvPr/>
          </p:nvSpPr>
          <p:spPr>
            <a:xfrm>
              <a:off x="5646825" y="322450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64" y="148"/>
                    <a:pt x="153" y="186"/>
                    <a:pt x="268" y="186"/>
                  </a:cubicBezTo>
                  <a:cubicBezTo>
                    <a:pt x="297" y="186"/>
                    <a:pt x="327" y="184"/>
                    <a:pt x="359" y="180"/>
                  </a:cubicBezTo>
                  <a:cubicBezTo>
                    <a:pt x="299" y="100"/>
                    <a:pt x="2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459;p9">
              <a:extLst>
                <a:ext uri="{FF2B5EF4-FFF2-40B4-BE49-F238E27FC236}">
                  <a16:creationId xmlns:a16="http://schemas.microsoft.com/office/drawing/2014/main" id="{65EC9CB4-22BB-4318-A727-BD8438E79F97}"/>
                </a:ext>
              </a:extLst>
            </p:cNvPr>
            <p:cNvSpPr/>
            <p:nvPr/>
          </p:nvSpPr>
          <p:spPr>
            <a:xfrm>
              <a:off x="5285275" y="3206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20" y="1"/>
                    <a:pt x="60" y="21"/>
                    <a:pt x="1" y="160"/>
                  </a:cubicBezTo>
                  <a:cubicBezTo>
                    <a:pt x="40" y="160"/>
                    <a:pt x="120" y="200"/>
                    <a:pt x="200" y="200"/>
                  </a:cubicBezTo>
                  <a:cubicBezTo>
                    <a:pt x="239" y="120"/>
                    <a:pt x="319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460;p9">
              <a:extLst>
                <a:ext uri="{FF2B5EF4-FFF2-40B4-BE49-F238E27FC236}">
                  <a16:creationId xmlns:a16="http://schemas.microsoft.com/office/drawing/2014/main" id="{39AD9C4B-5C98-460B-AD4B-DDEA40260C6F}"/>
                </a:ext>
              </a:extLst>
            </p:cNvPr>
            <p:cNvSpPr/>
            <p:nvPr/>
          </p:nvSpPr>
          <p:spPr>
            <a:xfrm>
              <a:off x="5624450" y="3229475"/>
              <a:ext cx="6500" cy="4275"/>
            </a:xfrm>
            <a:custGeom>
              <a:avLst/>
              <a:gdLst/>
              <a:ahLst/>
              <a:cxnLst/>
              <a:rect l="l" t="t" r="r" b="b"/>
              <a:pathLst>
                <a:path w="260" h="171" extrusionOk="0">
                  <a:moveTo>
                    <a:pt x="160" y="1"/>
                  </a:moveTo>
                  <a:cubicBezTo>
                    <a:pt x="100" y="1"/>
                    <a:pt x="20" y="1"/>
                    <a:pt x="1" y="21"/>
                  </a:cubicBezTo>
                  <a:cubicBezTo>
                    <a:pt x="17" y="102"/>
                    <a:pt x="73" y="170"/>
                    <a:pt x="148" y="170"/>
                  </a:cubicBezTo>
                  <a:cubicBezTo>
                    <a:pt x="164" y="170"/>
                    <a:pt x="182" y="167"/>
                    <a:pt x="199" y="160"/>
                  </a:cubicBezTo>
                  <a:cubicBezTo>
                    <a:pt x="259" y="120"/>
                    <a:pt x="219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461;p9">
              <a:extLst>
                <a:ext uri="{FF2B5EF4-FFF2-40B4-BE49-F238E27FC236}">
                  <a16:creationId xmlns:a16="http://schemas.microsoft.com/office/drawing/2014/main" id="{BE3B52D5-86C1-4061-A0A7-900C774D0CF0}"/>
                </a:ext>
              </a:extLst>
            </p:cNvPr>
            <p:cNvSpPr/>
            <p:nvPr/>
          </p:nvSpPr>
          <p:spPr>
            <a:xfrm>
              <a:off x="5809950" y="3177550"/>
              <a:ext cx="10975" cy="4325"/>
            </a:xfrm>
            <a:custGeom>
              <a:avLst/>
              <a:gdLst/>
              <a:ahLst/>
              <a:cxnLst/>
              <a:rect l="l" t="t" r="r" b="b"/>
              <a:pathLst>
                <a:path w="439" h="173" extrusionOk="0">
                  <a:moveTo>
                    <a:pt x="311" y="0"/>
                  </a:moveTo>
                  <a:cubicBezTo>
                    <a:pt x="191" y="0"/>
                    <a:pt x="90" y="34"/>
                    <a:pt x="0" y="168"/>
                  </a:cubicBezTo>
                  <a:cubicBezTo>
                    <a:pt x="26" y="171"/>
                    <a:pt x="51" y="173"/>
                    <a:pt x="76" y="173"/>
                  </a:cubicBezTo>
                  <a:cubicBezTo>
                    <a:pt x="209" y="173"/>
                    <a:pt x="338" y="126"/>
                    <a:pt x="438" y="9"/>
                  </a:cubicBezTo>
                  <a:cubicBezTo>
                    <a:pt x="393" y="4"/>
                    <a:pt x="351" y="0"/>
                    <a:pt x="3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462;p9">
              <a:extLst>
                <a:ext uri="{FF2B5EF4-FFF2-40B4-BE49-F238E27FC236}">
                  <a16:creationId xmlns:a16="http://schemas.microsoft.com/office/drawing/2014/main" id="{0952112F-E13D-42EC-AC0F-7887FFE65041}"/>
                </a:ext>
              </a:extLst>
            </p:cNvPr>
            <p:cNvSpPr/>
            <p:nvPr/>
          </p:nvSpPr>
          <p:spPr>
            <a:xfrm>
              <a:off x="6148125" y="3120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60" y="179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463;p9">
              <a:extLst>
                <a:ext uri="{FF2B5EF4-FFF2-40B4-BE49-F238E27FC236}">
                  <a16:creationId xmlns:a16="http://schemas.microsoft.com/office/drawing/2014/main" id="{475C2687-A3BA-4FE7-A6AB-4EF61E6499F5}"/>
                </a:ext>
              </a:extLst>
            </p:cNvPr>
            <p:cNvSpPr/>
            <p:nvPr/>
          </p:nvSpPr>
          <p:spPr>
            <a:xfrm>
              <a:off x="6542000" y="3083525"/>
              <a:ext cx="21400" cy="27125"/>
            </a:xfrm>
            <a:custGeom>
              <a:avLst/>
              <a:gdLst/>
              <a:ahLst/>
              <a:cxnLst/>
              <a:rect l="l" t="t" r="r" b="b"/>
              <a:pathLst>
                <a:path w="856" h="1085" extrusionOk="0">
                  <a:moveTo>
                    <a:pt x="301" y="1"/>
                  </a:moveTo>
                  <a:cubicBezTo>
                    <a:pt x="261" y="1"/>
                    <a:pt x="220" y="15"/>
                    <a:pt x="180" y="50"/>
                  </a:cubicBezTo>
                  <a:cubicBezTo>
                    <a:pt x="1" y="169"/>
                    <a:pt x="160" y="328"/>
                    <a:pt x="219" y="448"/>
                  </a:cubicBezTo>
                  <a:cubicBezTo>
                    <a:pt x="359" y="667"/>
                    <a:pt x="498" y="866"/>
                    <a:pt x="617" y="1084"/>
                  </a:cubicBezTo>
                  <a:cubicBezTo>
                    <a:pt x="796" y="1025"/>
                    <a:pt x="816" y="866"/>
                    <a:pt x="856" y="687"/>
                  </a:cubicBezTo>
                  <a:cubicBezTo>
                    <a:pt x="816" y="567"/>
                    <a:pt x="816" y="468"/>
                    <a:pt x="796" y="348"/>
                  </a:cubicBezTo>
                  <a:cubicBezTo>
                    <a:pt x="717" y="269"/>
                    <a:pt x="657" y="229"/>
                    <a:pt x="577" y="169"/>
                  </a:cubicBezTo>
                  <a:cubicBezTo>
                    <a:pt x="493" y="85"/>
                    <a:pt x="399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464;p9">
              <a:extLst>
                <a:ext uri="{FF2B5EF4-FFF2-40B4-BE49-F238E27FC236}">
                  <a16:creationId xmlns:a16="http://schemas.microsoft.com/office/drawing/2014/main" id="{FE196EFF-8BD3-43B8-B6EC-2D8946C77AE6}"/>
                </a:ext>
              </a:extLst>
            </p:cNvPr>
            <p:cNvSpPr/>
            <p:nvPr/>
          </p:nvSpPr>
          <p:spPr>
            <a:xfrm>
              <a:off x="6532050" y="3171800"/>
              <a:ext cx="8975" cy="19425"/>
            </a:xfrm>
            <a:custGeom>
              <a:avLst/>
              <a:gdLst/>
              <a:ahLst/>
              <a:cxnLst/>
              <a:rect l="l" t="t" r="r" b="b"/>
              <a:pathLst>
                <a:path w="359" h="777" extrusionOk="0">
                  <a:moveTo>
                    <a:pt x="100" y="0"/>
                  </a:moveTo>
                  <a:cubicBezTo>
                    <a:pt x="100" y="279"/>
                    <a:pt x="1" y="537"/>
                    <a:pt x="259" y="776"/>
                  </a:cubicBezTo>
                  <a:cubicBezTo>
                    <a:pt x="259" y="517"/>
                    <a:pt x="359" y="2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465;p9">
              <a:extLst>
                <a:ext uri="{FF2B5EF4-FFF2-40B4-BE49-F238E27FC236}">
                  <a16:creationId xmlns:a16="http://schemas.microsoft.com/office/drawing/2014/main" id="{2CD8131A-D30F-4F02-98F9-A50CF29EC61C}"/>
                </a:ext>
              </a:extLst>
            </p:cNvPr>
            <p:cNvSpPr/>
            <p:nvPr/>
          </p:nvSpPr>
          <p:spPr>
            <a:xfrm>
              <a:off x="6557425" y="31151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59" y="120"/>
                    <a:pt x="13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466;p9">
              <a:extLst>
                <a:ext uri="{FF2B5EF4-FFF2-40B4-BE49-F238E27FC236}">
                  <a16:creationId xmlns:a16="http://schemas.microsoft.com/office/drawing/2014/main" id="{484FE6FD-DB30-4949-9719-130503E8B757}"/>
                </a:ext>
              </a:extLst>
            </p:cNvPr>
            <p:cNvSpPr/>
            <p:nvPr/>
          </p:nvSpPr>
          <p:spPr>
            <a:xfrm>
              <a:off x="6451975" y="3077300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105"/>
                    <a:pt x="195" y="150"/>
                    <a:pt x="296" y="150"/>
                  </a:cubicBezTo>
                  <a:cubicBezTo>
                    <a:pt x="408" y="150"/>
                    <a:pt x="523" y="95"/>
                    <a:pt x="638" y="1"/>
                  </a:cubicBezTo>
                  <a:lnTo>
                    <a:pt x="638" y="1"/>
                  </a:lnTo>
                  <a:cubicBezTo>
                    <a:pt x="528" y="11"/>
                    <a:pt x="424" y="16"/>
                    <a:pt x="319" y="16"/>
                  </a:cubicBezTo>
                  <a:cubicBezTo>
                    <a:pt x="215" y="16"/>
                    <a:pt x="110" y="1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467;p9">
              <a:extLst>
                <a:ext uri="{FF2B5EF4-FFF2-40B4-BE49-F238E27FC236}">
                  <a16:creationId xmlns:a16="http://schemas.microsoft.com/office/drawing/2014/main" id="{F6C262C1-D6EC-4A43-8C06-AF673C01C593}"/>
                </a:ext>
              </a:extLst>
            </p:cNvPr>
            <p:cNvSpPr/>
            <p:nvPr/>
          </p:nvSpPr>
          <p:spPr>
            <a:xfrm>
              <a:off x="6428125" y="3077800"/>
              <a:ext cx="9950" cy="5500"/>
            </a:xfrm>
            <a:custGeom>
              <a:avLst/>
              <a:gdLst/>
              <a:ahLst/>
              <a:cxnLst/>
              <a:rect l="l" t="t" r="r" b="b"/>
              <a:pathLst>
                <a:path w="398" h="220" extrusionOk="0">
                  <a:moveTo>
                    <a:pt x="214" y="0"/>
                  </a:moveTo>
                  <a:cubicBezTo>
                    <a:pt x="149" y="0"/>
                    <a:pt x="80" y="40"/>
                    <a:pt x="0" y="120"/>
                  </a:cubicBezTo>
                  <a:lnTo>
                    <a:pt x="0" y="199"/>
                  </a:lnTo>
                  <a:lnTo>
                    <a:pt x="100" y="219"/>
                  </a:lnTo>
                  <a:lnTo>
                    <a:pt x="199" y="199"/>
                  </a:lnTo>
                  <a:cubicBezTo>
                    <a:pt x="279" y="180"/>
                    <a:pt x="338" y="160"/>
                    <a:pt x="398" y="120"/>
                  </a:cubicBezTo>
                  <a:cubicBezTo>
                    <a:pt x="338" y="40"/>
                    <a:pt x="279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468;p9">
              <a:extLst>
                <a:ext uri="{FF2B5EF4-FFF2-40B4-BE49-F238E27FC236}">
                  <a16:creationId xmlns:a16="http://schemas.microsoft.com/office/drawing/2014/main" id="{BA47E40E-DFD1-478B-B4B1-376EA6D1D5DE}"/>
                </a:ext>
              </a:extLst>
            </p:cNvPr>
            <p:cNvSpPr/>
            <p:nvPr/>
          </p:nvSpPr>
          <p:spPr>
            <a:xfrm>
              <a:off x="6444025" y="3077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469;p9">
              <a:extLst>
                <a:ext uri="{FF2B5EF4-FFF2-40B4-BE49-F238E27FC236}">
                  <a16:creationId xmlns:a16="http://schemas.microsoft.com/office/drawing/2014/main" id="{178271A5-13EF-46B2-B3E1-1BF37A009A01}"/>
                </a:ext>
              </a:extLst>
            </p:cNvPr>
            <p:cNvSpPr/>
            <p:nvPr/>
          </p:nvSpPr>
          <p:spPr>
            <a:xfrm>
              <a:off x="6410200" y="30822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60" y="1"/>
                  </a:moveTo>
                  <a:lnTo>
                    <a:pt x="260" y="1"/>
                  </a:lnTo>
                  <a:cubicBezTo>
                    <a:pt x="120" y="20"/>
                    <a:pt x="61" y="80"/>
                    <a:pt x="1" y="180"/>
                  </a:cubicBezTo>
                  <a:cubicBezTo>
                    <a:pt x="81" y="100"/>
                    <a:pt x="180" y="4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470;p9">
              <a:extLst>
                <a:ext uri="{FF2B5EF4-FFF2-40B4-BE49-F238E27FC236}">
                  <a16:creationId xmlns:a16="http://schemas.microsoft.com/office/drawing/2014/main" id="{8E50D589-CD81-4542-B9B7-78C2B43895BC}"/>
                </a:ext>
              </a:extLst>
            </p:cNvPr>
            <p:cNvSpPr/>
            <p:nvPr/>
          </p:nvSpPr>
          <p:spPr>
            <a:xfrm>
              <a:off x="6251075" y="3095700"/>
              <a:ext cx="99975" cy="19925"/>
            </a:xfrm>
            <a:custGeom>
              <a:avLst/>
              <a:gdLst/>
              <a:ahLst/>
              <a:cxnLst/>
              <a:rect l="l" t="t" r="r" b="b"/>
              <a:pathLst>
                <a:path w="3999" h="797" extrusionOk="0">
                  <a:moveTo>
                    <a:pt x="2905" y="1"/>
                  </a:moveTo>
                  <a:cubicBezTo>
                    <a:pt x="1990" y="239"/>
                    <a:pt x="1055" y="299"/>
                    <a:pt x="120" y="438"/>
                  </a:cubicBezTo>
                  <a:cubicBezTo>
                    <a:pt x="80" y="458"/>
                    <a:pt x="20" y="498"/>
                    <a:pt x="0" y="558"/>
                  </a:cubicBezTo>
                  <a:cubicBezTo>
                    <a:pt x="179" y="578"/>
                    <a:pt x="358" y="597"/>
                    <a:pt x="478" y="796"/>
                  </a:cubicBezTo>
                  <a:cubicBezTo>
                    <a:pt x="716" y="737"/>
                    <a:pt x="995" y="677"/>
                    <a:pt x="1254" y="637"/>
                  </a:cubicBezTo>
                  <a:cubicBezTo>
                    <a:pt x="1353" y="637"/>
                    <a:pt x="1472" y="597"/>
                    <a:pt x="1592" y="597"/>
                  </a:cubicBezTo>
                  <a:cubicBezTo>
                    <a:pt x="1711" y="438"/>
                    <a:pt x="1890" y="438"/>
                    <a:pt x="2089" y="398"/>
                  </a:cubicBezTo>
                  <a:cubicBezTo>
                    <a:pt x="2706" y="359"/>
                    <a:pt x="3302" y="259"/>
                    <a:pt x="3999" y="180"/>
                  </a:cubicBezTo>
                  <a:cubicBezTo>
                    <a:pt x="3771" y="49"/>
                    <a:pt x="3567" y="38"/>
                    <a:pt x="3373" y="38"/>
                  </a:cubicBezTo>
                  <a:cubicBezTo>
                    <a:pt x="3330" y="38"/>
                    <a:pt x="3288" y="38"/>
                    <a:pt x="3246" y="38"/>
                  </a:cubicBezTo>
                  <a:cubicBezTo>
                    <a:pt x="3130" y="38"/>
                    <a:pt x="3017" y="34"/>
                    <a:pt x="2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471;p9">
              <a:extLst>
                <a:ext uri="{FF2B5EF4-FFF2-40B4-BE49-F238E27FC236}">
                  <a16:creationId xmlns:a16="http://schemas.microsoft.com/office/drawing/2014/main" id="{775E816E-2E03-4153-BB5E-CD5107BB6606}"/>
                </a:ext>
              </a:extLst>
            </p:cNvPr>
            <p:cNvSpPr/>
            <p:nvPr/>
          </p:nvSpPr>
          <p:spPr>
            <a:xfrm>
              <a:off x="6180950" y="31394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40"/>
                    <a:pt x="0" y="120"/>
                    <a:pt x="20" y="179"/>
                  </a:cubicBezTo>
                  <a:cubicBezTo>
                    <a:pt x="219" y="100"/>
                    <a:pt x="179" y="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472;p9">
              <a:extLst>
                <a:ext uri="{FF2B5EF4-FFF2-40B4-BE49-F238E27FC236}">
                  <a16:creationId xmlns:a16="http://schemas.microsoft.com/office/drawing/2014/main" id="{99F24F3B-C0D5-4376-A65B-8BDB017D6D86}"/>
                </a:ext>
              </a:extLst>
            </p:cNvPr>
            <p:cNvSpPr/>
            <p:nvPr/>
          </p:nvSpPr>
          <p:spPr>
            <a:xfrm>
              <a:off x="5843275" y="3204375"/>
              <a:ext cx="14950" cy="7225"/>
            </a:xfrm>
            <a:custGeom>
              <a:avLst/>
              <a:gdLst/>
              <a:ahLst/>
              <a:cxnLst/>
              <a:rect l="l" t="t" r="r" b="b"/>
              <a:pathLst>
                <a:path w="598" h="289" extrusionOk="0">
                  <a:moveTo>
                    <a:pt x="261" y="0"/>
                  </a:moveTo>
                  <a:cubicBezTo>
                    <a:pt x="224" y="0"/>
                    <a:pt x="189" y="10"/>
                    <a:pt x="159" y="30"/>
                  </a:cubicBezTo>
                  <a:cubicBezTo>
                    <a:pt x="100" y="30"/>
                    <a:pt x="60" y="70"/>
                    <a:pt x="0" y="90"/>
                  </a:cubicBezTo>
                  <a:cubicBezTo>
                    <a:pt x="80" y="229"/>
                    <a:pt x="219" y="229"/>
                    <a:pt x="378" y="269"/>
                  </a:cubicBezTo>
                  <a:cubicBezTo>
                    <a:pt x="458" y="269"/>
                    <a:pt x="498" y="289"/>
                    <a:pt x="577" y="289"/>
                  </a:cubicBezTo>
                  <a:lnTo>
                    <a:pt x="557" y="269"/>
                  </a:lnTo>
                  <a:cubicBezTo>
                    <a:pt x="577" y="269"/>
                    <a:pt x="577" y="229"/>
                    <a:pt x="597" y="189"/>
                  </a:cubicBezTo>
                  <a:cubicBezTo>
                    <a:pt x="597" y="129"/>
                    <a:pt x="597" y="110"/>
                    <a:pt x="557" y="70"/>
                  </a:cubicBezTo>
                  <a:cubicBezTo>
                    <a:pt x="498" y="30"/>
                    <a:pt x="418" y="30"/>
                    <a:pt x="378" y="30"/>
                  </a:cubicBezTo>
                  <a:cubicBezTo>
                    <a:pt x="338" y="10"/>
                    <a:pt x="299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473;p9">
              <a:extLst>
                <a:ext uri="{FF2B5EF4-FFF2-40B4-BE49-F238E27FC236}">
                  <a16:creationId xmlns:a16="http://schemas.microsoft.com/office/drawing/2014/main" id="{1D9EB0E3-47A2-4D2D-BF04-93E915D5C062}"/>
                </a:ext>
              </a:extLst>
            </p:cNvPr>
            <p:cNvSpPr/>
            <p:nvPr/>
          </p:nvSpPr>
          <p:spPr>
            <a:xfrm>
              <a:off x="5810450" y="32115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1"/>
                  </a:moveTo>
                  <a:cubicBezTo>
                    <a:pt x="40" y="40"/>
                    <a:pt x="120" y="120"/>
                    <a:pt x="199" y="180"/>
                  </a:cubicBezTo>
                  <a:lnTo>
                    <a:pt x="279" y="180"/>
                  </a:ln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474;p9">
              <a:extLst>
                <a:ext uri="{FF2B5EF4-FFF2-40B4-BE49-F238E27FC236}">
                  <a16:creationId xmlns:a16="http://schemas.microsoft.com/office/drawing/2014/main" id="{BD7AC8B6-F56A-4784-9891-A3FC01F04A3A}"/>
                </a:ext>
              </a:extLst>
            </p:cNvPr>
            <p:cNvSpPr/>
            <p:nvPr/>
          </p:nvSpPr>
          <p:spPr>
            <a:xfrm>
              <a:off x="5847250" y="3202875"/>
              <a:ext cx="5500" cy="2275"/>
            </a:xfrm>
            <a:custGeom>
              <a:avLst/>
              <a:gdLst/>
              <a:ahLst/>
              <a:cxnLst/>
              <a:rect l="l" t="t" r="r" b="b"/>
              <a:pathLst>
                <a:path w="220" h="91" extrusionOk="0">
                  <a:moveTo>
                    <a:pt x="102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219" y="90"/>
                  </a:lnTo>
                  <a:cubicBezTo>
                    <a:pt x="179" y="30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475;p9">
              <a:extLst>
                <a:ext uri="{FF2B5EF4-FFF2-40B4-BE49-F238E27FC236}">
                  <a16:creationId xmlns:a16="http://schemas.microsoft.com/office/drawing/2014/main" id="{F4F86C12-6B38-450B-B6EC-B8B9635B46A6}"/>
                </a:ext>
              </a:extLst>
            </p:cNvPr>
            <p:cNvSpPr/>
            <p:nvPr/>
          </p:nvSpPr>
          <p:spPr>
            <a:xfrm>
              <a:off x="5857200" y="3206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cubicBezTo>
                    <a:pt x="159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476;p9">
              <a:extLst>
                <a:ext uri="{FF2B5EF4-FFF2-40B4-BE49-F238E27FC236}">
                  <a16:creationId xmlns:a16="http://schemas.microsoft.com/office/drawing/2014/main" id="{469F1DE3-FBE1-4141-8685-C914D53BCD62}"/>
                </a:ext>
              </a:extLst>
            </p:cNvPr>
            <p:cNvSpPr/>
            <p:nvPr/>
          </p:nvSpPr>
          <p:spPr>
            <a:xfrm>
              <a:off x="5641850" y="3231650"/>
              <a:ext cx="19925" cy="7275"/>
            </a:xfrm>
            <a:custGeom>
              <a:avLst/>
              <a:gdLst/>
              <a:ahLst/>
              <a:cxnLst/>
              <a:rect l="l" t="t" r="r" b="b"/>
              <a:pathLst>
                <a:path w="797" h="291" extrusionOk="0">
                  <a:moveTo>
                    <a:pt x="710" y="0"/>
                  </a:moveTo>
                  <a:cubicBezTo>
                    <a:pt x="681" y="0"/>
                    <a:pt x="652" y="10"/>
                    <a:pt x="617" y="33"/>
                  </a:cubicBezTo>
                  <a:cubicBezTo>
                    <a:pt x="419" y="53"/>
                    <a:pt x="220" y="53"/>
                    <a:pt x="21" y="93"/>
                  </a:cubicBezTo>
                  <a:cubicBezTo>
                    <a:pt x="21" y="133"/>
                    <a:pt x="21" y="192"/>
                    <a:pt x="1" y="232"/>
                  </a:cubicBezTo>
                  <a:cubicBezTo>
                    <a:pt x="127" y="259"/>
                    <a:pt x="253" y="290"/>
                    <a:pt x="376" y="290"/>
                  </a:cubicBezTo>
                  <a:cubicBezTo>
                    <a:pt x="524" y="290"/>
                    <a:pt x="666" y="245"/>
                    <a:pt x="796" y="93"/>
                  </a:cubicBezTo>
                  <a:lnTo>
                    <a:pt x="777" y="13"/>
                  </a:lnTo>
                  <a:cubicBezTo>
                    <a:pt x="752" y="5"/>
                    <a:pt x="731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477;p9">
              <a:extLst>
                <a:ext uri="{FF2B5EF4-FFF2-40B4-BE49-F238E27FC236}">
                  <a16:creationId xmlns:a16="http://schemas.microsoft.com/office/drawing/2014/main" id="{9C5F5637-470D-4E7F-B642-806EBF4D0529}"/>
                </a:ext>
              </a:extLst>
            </p:cNvPr>
            <p:cNvSpPr/>
            <p:nvPr/>
          </p:nvSpPr>
          <p:spPr>
            <a:xfrm>
              <a:off x="5733850" y="322400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558" y="1"/>
                  </a:moveTo>
                  <a:cubicBezTo>
                    <a:pt x="359" y="21"/>
                    <a:pt x="180" y="41"/>
                    <a:pt x="1" y="81"/>
                  </a:cubicBezTo>
                  <a:cubicBezTo>
                    <a:pt x="100" y="200"/>
                    <a:pt x="260" y="200"/>
                    <a:pt x="399" y="240"/>
                  </a:cubicBezTo>
                  <a:lnTo>
                    <a:pt x="478" y="240"/>
                  </a:lnTo>
                  <a:lnTo>
                    <a:pt x="558" y="22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478;p9">
              <a:extLst>
                <a:ext uri="{FF2B5EF4-FFF2-40B4-BE49-F238E27FC236}">
                  <a16:creationId xmlns:a16="http://schemas.microsoft.com/office/drawing/2014/main" id="{485CAB33-00CE-436E-91DE-F1D55A536E4A}"/>
                </a:ext>
              </a:extLst>
            </p:cNvPr>
            <p:cNvSpPr/>
            <p:nvPr/>
          </p:nvSpPr>
          <p:spPr>
            <a:xfrm>
              <a:off x="6401750" y="3204250"/>
              <a:ext cx="3025" cy="3375"/>
            </a:xfrm>
            <a:custGeom>
              <a:avLst/>
              <a:gdLst/>
              <a:ahLst/>
              <a:cxnLst/>
              <a:rect l="l" t="t" r="r" b="b"/>
              <a:pathLst>
                <a:path w="121" h="135" extrusionOk="0">
                  <a:moveTo>
                    <a:pt x="54" y="0"/>
                  </a:moveTo>
                  <a:cubicBezTo>
                    <a:pt x="32" y="0"/>
                    <a:pt x="13" y="27"/>
                    <a:pt x="1" y="75"/>
                  </a:cubicBezTo>
                  <a:cubicBezTo>
                    <a:pt x="1" y="95"/>
                    <a:pt x="1" y="115"/>
                    <a:pt x="21" y="134"/>
                  </a:cubicBezTo>
                  <a:cubicBezTo>
                    <a:pt x="41" y="134"/>
                    <a:pt x="60" y="115"/>
                    <a:pt x="100" y="115"/>
                  </a:cubicBezTo>
                  <a:cubicBezTo>
                    <a:pt x="100" y="75"/>
                    <a:pt x="120" y="35"/>
                    <a:pt x="100" y="35"/>
                  </a:cubicBezTo>
                  <a:cubicBezTo>
                    <a:pt x="85" y="11"/>
                    <a:pt x="69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479;p9">
              <a:extLst>
                <a:ext uri="{FF2B5EF4-FFF2-40B4-BE49-F238E27FC236}">
                  <a16:creationId xmlns:a16="http://schemas.microsoft.com/office/drawing/2014/main" id="{5B8D9056-FF8E-49AB-A36C-ABEC98C51732}"/>
                </a:ext>
              </a:extLst>
            </p:cNvPr>
            <p:cNvSpPr/>
            <p:nvPr/>
          </p:nvSpPr>
          <p:spPr>
            <a:xfrm>
              <a:off x="6429100" y="3082075"/>
              <a:ext cx="4025" cy="2150"/>
            </a:xfrm>
            <a:custGeom>
              <a:avLst/>
              <a:gdLst/>
              <a:ahLst/>
              <a:cxnLst/>
              <a:rect l="l" t="t" r="r" b="b"/>
              <a:pathLst>
                <a:path w="161" h="86" extrusionOk="0">
                  <a:moveTo>
                    <a:pt x="117" y="0"/>
                  </a:moveTo>
                  <a:cubicBezTo>
                    <a:pt x="77" y="0"/>
                    <a:pt x="29" y="14"/>
                    <a:pt x="1" y="28"/>
                  </a:cubicBezTo>
                  <a:cubicBezTo>
                    <a:pt x="29" y="66"/>
                    <a:pt x="62" y="86"/>
                    <a:pt x="90" y="86"/>
                  </a:cubicBezTo>
                  <a:cubicBezTo>
                    <a:pt x="122" y="86"/>
                    <a:pt x="150" y="61"/>
                    <a:pt x="160" y="9"/>
                  </a:cubicBezTo>
                  <a:cubicBezTo>
                    <a:pt x="148" y="3"/>
                    <a:pt x="133" y="0"/>
                    <a:pt x="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480;p9">
              <a:extLst>
                <a:ext uri="{FF2B5EF4-FFF2-40B4-BE49-F238E27FC236}">
                  <a16:creationId xmlns:a16="http://schemas.microsoft.com/office/drawing/2014/main" id="{A0176C02-9BB0-4AEC-98B3-743388A1F9CA}"/>
                </a:ext>
              </a:extLst>
            </p:cNvPr>
            <p:cNvSpPr/>
            <p:nvPr/>
          </p:nvSpPr>
          <p:spPr>
            <a:xfrm>
              <a:off x="5780600" y="3062375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21" y="1"/>
                  </a:moveTo>
                  <a:cubicBezTo>
                    <a:pt x="1" y="180"/>
                    <a:pt x="21" y="319"/>
                    <a:pt x="180" y="399"/>
                  </a:cubicBezTo>
                  <a:cubicBezTo>
                    <a:pt x="200" y="240"/>
                    <a:pt x="18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481;p9">
              <a:extLst>
                <a:ext uri="{FF2B5EF4-FFF2-40B4-BE49-F238E27FC236}">
                  <a16:creationId xmlns:a16="http://schemas.microsoft.com/office/drawing/2014/main" id="{90514C21-F5B0-4E82-8813-00C633613250}"/>
                </a:ext>
              </a:extLst>
            </p:cNvPr>
            <p:cNvSpPr/>
            <p:nvPr/>
          </p:nvSpPr>
          <p:spPr>
            <a:xfrm>
              <a:off x="5862675" y="3066225"/>
              <a:ext cx="16925" cy="56975"/>
            </a:xfrm>
            <a:custGeom>
              <a:avLst/>
              <a:gdLst/>
              <a:ahLst/>
              <a:cxnLst/>
              <a:rect l="l" t="t" r="r" b="b"/>
              <a:pathLst>
                <a:path w="677" h="2279" extrusionOk="0">
                  <a:moveTo>
                    <a:pt x="259" y="1"/>
                  </a:moveTo>
                  <a:cubicBezTo>
                    <a:pt x="229" y="1"/>
                    <a:pt x="199" y="16"/>
                    <a:pt x="179" y="46"/>
                  </a:cubicBezTo>
                  <a:cubicBezTo>
                    <a:pt x="40" y="782"/>
                    <a:pt x="199" y="1538"/>
                    <a:pt x="0" y="2274"/>
                  </a:cubicBezTo>
                  <a:cubicBezTo>
                    <a:pt x="24" y="2277"/>
                    <a:pt x="46" y="2278"/>
                    <a:pt x="68" y="2278"/>
                  </a:cubicBezTo>
                  <a:cubicBezTo>
                    <a:pt x="336" y="2278"/>
                    <a:pt x="441" y="2057"/>
                    <a:pt x="478" y="1836"/>
                  </a:cubicBezTo>
                  <a:cubicBezTo>
                    <a:pt x="537" y="1239"/>
                    <a:pt x="676" y="623"/>
                    <a:pt x="338" y="46"/>
                  </a:cubicBezTo>
                  <a:cubicBezTo>
                    <a:pt x="318" y="16"/>
                    <a:pt x="28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482;p9">
              <a:extLst>
                <a:ext uri="{FF2B5EF4-FFF2-40B4-BE49-F238E27FC236}">
                  <a16:creationId xmlns:a16="http://schemas.microsoft.com/office/drawing/2014/main" id="{0EDF0FE9-6F2B-480A-ADE7-A3E2FBE312A1}"/>
                </a:ext>
              </a:extLst>
            </p:cNvPr>
            <p:cNvSpPr/>
            <p:nvPr/>
          </p:nvSpPr>
          <p:spPr>
            <a:xfrm>
              <a:off x="5860675" y="3048600"/>
              <a:ext cx="11950" cy="18775"/>
            </a:xfrm>
            <a:custGeom>
              <a:avLst/>
              <a:gdLst/>
              <a:ahLst/>
              <a:cxnLst/>
              <a:rect l="l" t="t" r="r" b="b"/>
              <a:pathLst>
                <a:path w="478" h="751" extrusionOk="0">
                  <a:moveTo>
                    <a:pt x="251" y="0"/>
                  </a:moveTo>
                  <a:cubicBezTo>
                    <a:pt x="176" y="0"/>
                    <a:pt x="88" y="75"/>
                    <a:pt x="1" y="174"/>
                  </a:cubicBezTo>
                  <a:cubicBezTo>
                    <a:pt x="60" y="373"/>
                    <a:pt x="20" y="592"/>
                    <a:pt x="219" y="751"/>
                  </a:cubicBezTo>
                  <a:lnTo>
                    <a:pt x="418" y="751"/>
                  </a:lnTo>
                  <a:cubicBezTo>
                    <a:pt x="418" y="572"/>
                    <a:pt x="478" y="353"/>
                    <a:pt x="398" y="174"/>
                  </a:cubicBezTo>
                  <a:cubicBezTo>
                    <a:pt x="363" y="49"/>
                    <a:pt x="311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483;p9">
              <a:extLst>
                <a:ext uri="{FF2B5EF4-FFF2-40B4-BE49-F238E27FC236}">
                  <a16:creationId xmlns:a16="http://schemas.microsoft.com/office/drawing/2014/main" id="{0817E65E-DF20-4F27-A555-B6E00F307A00}"/>
                </a:ext>
              </a:extLst>
            </p:cNvPr>
            <p:cNvSpPr/>
            <p:nvPr/>
          </p:nvSpPr>
          <p:spPr>
            <a:xfrm>
              <a:off x="5818900" y="29922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1"/>
                    <a:pt x="60" y="21"/>
                    <a:pt x="1" y="120"/>
                  </a:cubicBezTo>
                  <a:cubicBezTo>
                    <a:pt x="80" y="61"/>
                    <a:pt x="160" y="2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484;p9">
              <a:extLst>
                <a:ext uri="{FF2B5EF4-FFF2-40B4-BE49-F238E27FC236}">
                  <a16:creationId xmlns:a16="http://schemas.microsoft.com/office/drawing/2014/main" id="{D5D47A6E-BDD8-4CEE-975B-EC0DD9381612}"/>
                </a:ext>
              </a:extLst>
            </p:cNvPr>
            <p:cNvSpPr/>
            <p:nvPr/>
          </p:nvSpPr>
          <p:spPr>
            <a:xfrm>
              <a:off x="5847750" y="29863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60"/>
                    <a:pt x="80" y="10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485;p9">
              <a:extLst>
                <a:ext uri="{FF2B5EF4-FFF2-40B4-BE49-F238E27FC236}">
                  <a16:creationId xmlns:a16="http://schemas.microsoft.com/office/drawing/2014/main" id="{4530E32E-5949-4C5C-86AB-A120148AB4AF}"/>
                </a:ext>
              </a:extLst>
            </p:cNvPr>
            <p:cNvSpPr/>
            <p:nvPr/>
          </p:nvSpPr>
          <p:spPr>
            <a:xfrm>
              <a:off x="5470775" y="2881850"/>
              <a:ext cx="78100" cy="19225"/>
            </a:xfrm>
            <a:custGeom>
              <a:avLst/>
              <a:gdLst/>
              <a:ahLst/>
              <a:cxnLst/>
              <a:rect l="l" t="t" r="r" b="b"/>
              <a:pathLst>
                <a:path w="3124" h="769" extrusionOk="0">
                  <a:moveTo>
                    <a:pt x="2487" y="1"/>
                  </a:moveTo>
                  <a:cubicBezTo>
                    <a:pt x="1970" y="80"/>
                    <a:pt x="1473" y="140"/>
                    <a:pt x="975" y="200"/>
                  </a:cubicBezTo>
                  <a:cubicBezTo>
                    <a:pt x="796" y="379"/>
                    <a:pt x="538" y="359"/>
                    <a:pt x="299" y="379"/>
                  </a:cubicBezTo>
                  <a:cubicBezTo>
                    <a:pt x="80" y="399"/>
                    <a:pt x="1" y="558"/>
                    <a:pt x="1" y="757"/>
                  </a:cubicBezTo>
                  <a:cubicBezTo>
                    <a:pt x="109" y="765"/>
                    <a:pt x="217" y="768"/>
                    <a:pt x="324" y="768"/>
                  </a:cubicBezTo>
                  <a:cubicBezTo>
                    <a:pt x="1280" y="768"/>
                    <a:pt x="2194" y="468"/>
                    <a:pt x="3124" y="200"/>
                  </a:cubicBezTo>
                  <a:cubicBezTo>
                    <a:pt x="2885" y="160"/>
                    <a:pt x="2646" y="239"/>
                    <a:pt x="2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486;p9">
              <a:extLst>
                <a:ext uri="{FF2B5EF4-FFF2-40B4-BE49-F238E27FC236}">
                  <a16:creationId xmlns:a16="http://schemas.microsoft.com/office/drawing/2014/main" id="{3EE0CDE9-0A94-40B5-B4EA-1DDCD94A090A}"/>
                </a:ext>
              </a:extLst>
            </p:cNvPr>
            <p:cNvSpPr/>
            <p:nvPr/>
          </p:nvSpPr>
          <p:spPr>
            <a:xfrm>
              <a:off x="5537425" y="2926225"/>
              <a:ext cx="29350" cy="15500"/>
            </a:xfrm>
            <a:custGeom>
              <a:avLst/>
              <a:gdLst/>
              <a:ahLst/>
              <a:cxnLst/>
              <a:rect l="l" t="t" r="r" b="b"/>
              <a:pathLst>
                <a:path w="1174" h="620" extrusionOk="0">
                  <a:moveTo>
                    <a:pt x="546" y="1"/>
                  </a:moveTo>
                  <a:cubicBezTo>
                    <a:pt x="368" y="1"/>
                    <a:pt x="182" y="58"/>
                    <a:pt x="0" y="116"/>
                  </a:cubicBezTo>
                  <a:cubicBezTo>
                    <a:pt x="179" y="454"/>
                    <a:pt x="617" y="175"/>
                    <a:pt x="776" y="494"/>
                  </a:cubicBezTo>
                  <a:cubicBezTo>
                    <a:pt x="852" y="539"/>
                    <a:pt x="940" y="619"/>
                    <a:pt x="1012" y="619"/>
                  </a:cubicBezTo>
                  <a:cubicBezTo>
                    <a:pt x="1035" y="619"/>
                    <a:pt x="1056" y="612"/>
                    <a:pt x="1074" y="593"/>
                  </a:cubicBezTo>
                  <a:cubicBezTo>
                    <a:pt x="1174" y="513"/>
                    <a:pt x="1134" y="374"/>
                    <a:pt x="1074" y="275"/>
                  </a:cubicBezTo>
                  <a:cubicBezTo>
                    <a:pt x="919" y="68"/>
                    <a:pt x="738" y="1"/>
                    <a:pt x="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487;p9">
              <a:extLst>
                <a:ext uri="{FF2B5EF4-FFF2-40B4-BE49-F238E27FC236}">
                  <a16:creationId xmlns:a16="http://schemas.microsoft.com/office/drawing/2014/main" id="{97FA77BF-F3D3-4779-AD1C-F691C4936B03}"/>
                </a:ext>
              </a:extLst>
            </p:cNvPr>
            <p:cNvSpPr/>
            <p:nvPr/>
          </p:nvSpPr>
          <p:spPr>
            <a:xfrm>
              <a:off x="5607550" y="2876375"/>
              <a:ext cx="29850" cy="5000"/>
            </a:xfrm>
            <a:custGeom>
              <a:avLst/>
              <a:gdLst/>
              <a:ahLst/>
              <a:cxnLst/>
              <a:rect l="l" t="t" r="r" b="b"/>
              <a:pathLst>
                <a:path w="1194" h="200" extrusionOk="0">
                  <a:moveTo>
                    <a:pt x="995" y="1"/>
                  </a:moveTo>
                  <a:cubicBezTo>
                    <a:pt x="756" y="21"/>
                    <a:pt x="497" y="21"/>
                    <a:pt x="259" y="21"/>
                  </a:cubicBezTo>
                  <a:cubicBezTo>
                    <a:pt x="239" y="61"/>
                    <a:pt x="179" y="61"/>
                    <a:pt x="139" y="61"/>
                  </a:cubicBezTo>
                  <a:cubicBezTo>
                    <a:pt x="100" y="61"/>
                    <a:pt x="80" y="80"/>
                    <a:pt x="20" y="80"/>
                  </a:cubicBezTo>
                  <a:cubicBezTo>
                    <a:pt x="0" y="100"/>
                    <a:pt x="20" y="160"/>
                    <a:pt x="80" y="200"/>
                  </a:cubicBezTo>
                  <a:cubicBezTo>
                    <a:pt x="458" y="200"/>
                    <a:pt x="836" y="180"/>
                    <a:pt x="1194" y="180"/>
                  </a:cubicBezTo>
                  <a:cubicBezTo>
                    <a:pt x="1134" y="120"/>
                    <a:pt x="1074" y="6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488;p9">
              <a:extLst>
                <a:ext uri="{FF2B5EF4-FFF2-40B4-BE49-F238E27FC236}">
                  <a16:creationId xmlns:a16="http://schemas.microsoft.com/office/drawing/2014/main" id="{BCE4A837-4332-4309-9455-7BEA8817AA83}"/>
                </a:ext>
              </a:extLst>
            </p:cNvPr>
            <p:cNvSpPr/>
            <p:nvPr/>
          </p:nvSpPr>
          <p:spPr>
            <a:xfrm>
              <a:off x="5604050" y="2877875"/>
              <a:ext cx="7000" cy="3500"/>
            </a:xfrm>
            <a:custGeom>
              <a:avLst/>
              <a:gdLst/>
              <a:ahLst/>
              <a:cxnLst/>
              <a:rect l="l" t="t" r="r" b="b"/>
              <a:pathLst>
                <a:path w="280" h="140" extrusionOk="0">
                  <a:moveTo>
                    <a:pt x="279" y="1"/>
                  </a:moveTo>
                  <a:cubicBezTo>
                    <a:pt x="180" y="1"/>
                    <a:pt x="80" y="40"/>
                    <a:pt x="1" y="120"/>
                  </a:cubicBezTo>
                  <a:cubicBezTo>
                    <a:pt x="80" y="140"/>
                    <a:pt x="140" y="140"/>
                    <a:pt x="220" y="140"/>
                  </a:cubicBezTo>
                  <a:cubicBezTo>
                    <a:pt x="220" y="100"/>
                    <a:pt x="240" y="4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489;p9">
              <a:extLst>
                <a:ext uri="{FF2B5EF4-FFF2-40B4-BE49-F238E27FC236}">
                  <a16:creationId xmlns:a16="http://schemas.microsoft.com/office/drawing/2014/main" id="{AC0E944E-8E27-4C67-B415-7AD37FDD3524}"/>
                </a:ext>
              </a:extLst>
            </p:cNvPr>
            <p:cNvSpPr/>
            <p:nvPr/>
          </p:nvSpPr>
          <p:spPr>
            <a:xfrm>
              <a:off x="6357500" y="2805425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3" y="0"/>
                  </a:moveTo>
                  <a:cubicBezTo>
                    <a:pt x="178" y="0"/>
                    <a:pt x="96" y="14"/>
                    <a:pt x="20" y="14"/>
                  </a:cubicBezTo>
                  <a:cubicBezTo>
                    <a:pt x="20" y="134"/>
                    <a:pt x="0" y="253"/>
                    <a:pt x="0" y="372"/>
                  </a:cubicBezTo>
                  <a:cubicBezTo>
                    <a:pt x="80" y="372"/>
                    <a:pt x="120" y="372"/>
                    <a:pt x="179" y="412"/>
                  </a:cubicBezTo>
                  <a:cubicBezTo>
                    <a:pt x="299" y="352"/>
                    <a:pt x="518" y="352"/>
                    <a:pt x="478" y="153"/>
                  </a:cubicBezTo>
                  <a:cubicBezTo>
                    <a:pt x="443" y="27"/>
                    <a:pt x="35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490;p9">
              <a:extLst>
                <a:ext uri="{FF2B5EF4-FFF2-40B4-BE49-F238E27FC236}">
                  <a16:creationId xmlns:a16="http://schemas.microsoft.com/office/drawing/2014/main" id="{D1E74240-CE25-4523-9572-6F8B422F29A9}"/>
                </a:ext>
              </a:extLst>
            </p:cNvPr>
            <p:cNvSpPr/>
            <p:nvPr/>
          </p:nvSpPr>
          <p:spPr>
            <a:xfrm>
              <a:off x="6380875" y="2812100"/>
              <a:ext cx="14950" cy="7300"/>
            </a:xfrm>
            <a:custGeom>
              <a:avLst/>
              <a:gdLst/>
              <a:ahLst/>
              <a:cxnLst/>
              <a:rect l="l" t="t" r="r" b="b"/>
              <a:pathLst>
                <a:path w="598" h="292" extrusionOk="0">
                  <a:moveTo>
                    <a:pt x="299" y="1"/>
                  </a:moveTo>
                  <a:cubicBezTo>
                    <a:pt x="199" y="1"/>
                    <a:pt x="100" y="36"/>
                    <a:pt x="0" y="105"/>
                  </a:cubicBezTo>
                  <a:cubicBezTo>
                    <a:pt x="98" y="232"/>
                    <a:pt x="195" y="292"/>
                    <a:pt x="293" y="292"/>
                  </a:cubicBezTo>
                  <a:cubicBezTo>
                    <a:pt x="394" y="292"/>
                    <a:pt x="496" y="227"/>
                    <a:pt x="597" y="105"/>
                  </a:cubicBezTo>
                  <a:cubicBezTo>
                    <a:pt x="498" y="36"/>
                    <a:pt x="39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491;p9">
              <a:extLst>
                <a:ext uri="{FF2B5EF4-FFF2-40B4-BE49-F238E27FC236}">
                  <a16:creationId xmlns:a16="http://schemas.microsoft.com/office/drawing/2014/main" id="{EA88F0B3-0FCF-48E5-8240-1C17E039DF1B}"/>
                </a:ext>
              </a:extLst>
            </p:cNvPr>
            <p:cNvSpPr/>
            <p:nvPr/>
          </p:nvSpPr>
          <p:spPr>
            <a:xfrm>
              <a:off x="6067550" y="2829025"/>
              <a:ext cx="37325" cy="5125"/>
            </a:xfrm>
            <a:custGeom>
              <a:avLst/>
              <a:gdLst/>
              <a:ahLst/>
              <a:cxnLst/>
              <a:rect l="l" t="t" r="r" b="b"/>
              <a:pathLst>
                <a:path w="1493" h="205" extrusionOk="0">
                  <a:moveTo>
                    <a:pt x="991" y="1"/>
                  </a:moveTo>
                  <a:cubicBezTo>
                    <a:pt x="655" y="1"/>
                    <a:pt x="319" y="18"/>
                    <a:pt x="1" y="124"/>
                  </a:cubicBezTo>
                  <a:cubicBezTo>
                    <a:pt x="18" y="124"/>
                    <a:pt x="36" y="123"/>
                    <a:pt x="54" y="123"/>
                  </a:cubicBezTo>
                  <a:cubicBezTo>
                    <a:pt x="331" y="123"/>
                    <a:pt x="619" y="205"/>
                    <a:pt x="898" y="205"/>
                  </a:cubicBezTo>
                  <a:cubicBezTo>
                    <a:pt x="1104" y="205"/>
                    <a:pt x="1305" y="160"/>
                    <a:pt x="1493" y="5"/>
                  </a:cubicBezTo>
                  <a:cubicBezTo>
                    <a:pt x="1327" y="5"/>
                    <a:pt x="1159" y="1"/>
                    <a:pt x="9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492;p9">
              <a:extLst>
                <a:ext uri="{FF2B5EF4-FFF2-40B4-BE49-F238E27FC236}">
                  <a16:creationId xmlns:a16="http://schemas.microsoft.com/office/drawing/2014/main" id="{C34161CE-0BD7-4F3C-8322-E15D55C311E6}"/>
                </a:ext>
              </a:extLst>
            </p:cNvPr>
            <p:cNvSpPr/>
            <p:nvPr/>
          </p:nvSpPr>
          <p:spPr>
            <a:xfrm>
              <a:off x="6037725" y="2774375"/>
              <a:ext cx="5000" cy="2575"/>
            </a:xfrm>
            <a:custGeom>
              <a:avLst/>
              <a:gdLst/>
              <a:ahLst/>
              <a:cxnLst/>
              <a:rect l="l" t="t" r="r" b="b"/>
              <a:pathLst>
                <a:path w="200" h="103" extrusionOk="0">
                  <a:moveTo>
                    <a:pt x="110" y="0"/>
                  </a:moveTo>
                  <a:cubicBezTo>
                    <a:pt x="76" y="0"/>
                    <a:pt x="38" y="26"/>
                    <a:pt x="0" y="82"/>
                  </a:cubicBezTo>
                  <a:lnTo>
                    <a:pt x="100" y="102"/>
                  </a:lnTo>
                  <a:lnTo>
                    <a:pt x="199" y="82"/>
                  </a:lnTo>
                  <a:cubicBezTo>
                    <a:pt x="178" y="31"/>
                    <a:pt x="147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493;p9">
              <a:extLst>
                <a:ext uri="{FF2B5EF4-FFF2-40B4-BE49-F238E27FC236}">
                  <a16:creationId xmlns:a16="http://schemas.microsoft.com/office/drawing/2014/main" id="{0E6D9121-171A-4C3C-A539-9A5EFA9AE74C}"/>
                </a:ext>
              </a:extLst>
            </p:cNvPr>
            <p:cNvSpPr/>
            <p:nvPr/>
          </p:nvSpPr>
          <p:spPr>
            <a:xfrm>
              <a:off x="5672200" y="2874250"/>
              <a:ext cx="2500" cy="2150"/>
            </a:xfrm>
            <a:custGeom>
              <a:avLst/>
              <a:gdLst/>
              <a:ahLst/>
              <a:cxnLst/>
              <a:rect l="l" t="t" r="r" b="b"/>
              <a:pathLst>
                <a:path w="100" h="86" extrusionOk="0">
                  <a:moveTo>
                    <a:pt x="60" y="1"/>
                  </a:moveTo>
                  <a:cubicBezTo>
                    <a:pt x="46" y="1"/>
                    <a:pt x="27" y="21"/>
                    <a:pt x="0" y="66"/>
                  </a:cubicBezTo>
                  <a:cubicBezTo>
                    <a:pt x="40" y="86"/>
                    <a:pt x="60" y="86"/>
                    <a:pt x="100" y="86"/>
                  </a:cubicBezTo>
                  <a:cubicBezTo>
                    <a:pt x="89" y="31"/>
                    <a:pt x="78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494;p9">
              <a:extLst>
                <a:ext uri="{FF2B5EF4-FFF2-40B4-BE49-F238E27FC236}">
                  <a16:creationId xmlns:a16="http://schemas.microsoft.com/office/drawing/2014/main" id="{E01A94B2-3446-448A-8E99-4CA3B54D5335}"/>
                </a:ext>
              </a:extLst>
            </p:cNvPr>
            <p:cNvSpPr/>
            <p:nvPr/>
          </p:nvSpPr>
          <p:spPr>
            <a:xfrm>
              <a:off x="5357400" y="2861975"/>
              <a:ext cx="13450" cy="9450"/>
            </a:xfrm>
            <a:custGeom>
              <a:avLst/>
              <a:gdLst/>
              <a:ahLst/>
              <a:cxnLst/>
              <a:rect l="l" t="t" r="r" b="b"/>
              <a:pathLst>
                <a:path w="538" h="378" extrusionOk="0">
                  <a:moveTo>
                    <a:pt x="358" y="0"/>
                  </a:moveTo>
                  <a:cubicBezTo>
                    <a:pt x="239" y="0"/>
                    <a:pt x="80" y="40"/>
                    <a:pt x="0" y="159"/>
                  </a:cubicBezTo>
                  <a:cubicBezTo>
                    <a:pt x="159" y="239"/>
                    <a:pt x="358" y="298"/>
                    <a:pt x="537" y="378"/>
                  </a:cubicBezTo>
                  <a:cubicBezTo>
                    <a:pt x="537" y="239"/>
                    <a:pt x="537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495;p9">
              <a:extLst>
                <a:ext uri="{FF2B5EF4-FFF2-40B4-BE49-F238E27FC236}">
                  <a16:creationId xmlns:a16="http://schemas.microsoft.com/office/drawing/2014/main" id="{0BB1AB5F-ED26-468C-BE17-B9D7ADDA2159}"/>
                </a:ext>
              </a:extLst>
            </p:cNvPr>
            <p:cNvSpPr/>
            <p:nvPr/>
          </p:nvSpPr>
          <p:spPr>
            <a:xfrm>
              <a:off x="5377275" y="2861975"/>
              <a:ext cx="12975" cy="8950"/>
            </a:xfrm>
            <a:custGeom>
              <a:avLst/>
              <a:gdLst/>
              <a:ahLst/>
              <a:cxnLst/>
              <a:rect l="l" t="t" r="r" b="b"/>
              <a:pathLst>
                <a:path w="519" h="35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9" y="40"/>
                    <a:pt x="339" y="40"/>
                    <a:pt x="240" y="40"/>
                  </a:cubicBezTo>
                  <a:cubicBezTo>
                    <a:pt x="120" y="60"/>
                    <a:pt x="1" y="100"/>
                    <a:pt x="41" y="259"/>
                  </a:cubicBezTo>
                  <a:cubicBezTo>
                    <a:pt x="54" y="327"/>
                    <a:pt x="105" y="357"/>
                    <a:pt x="167" y="357"/>
                  </a:cubicBezTo>
                  <a:cubicBezTo>
                    <a:pt x="196" y="357"/>
                    <a:pt x="228" y="351"/>
                    <a:pt x="259" y="338"/>
                  </a:cubicBezTo>
                  <a:cubicBezTo>
                    <a:pt x="339" y="279"/>
                    <a:pt x="438" y="259"/>
                    <a:pt x="518" y="199"/>
                  </a:cubicBezTo>
                  <a:cubicBezTo>
                    <a:pt x="498" y="159"/>
                    <a:pt x="498" y="8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496;p9">
              <a:extLst>
                <a:ext uri="{FF2B5EF4-FFF2-40B4-BE49-F238E27FC236}">
                  <a16:creationId xmlns:a16="http://schemas.microsoft.com/office/drawing/2014/main" id="{5C59CE69-36BD-4231-87CC-14FC65BB635B}"/>
                </a:ext>
              </a:extLst>
            </p:cNvPr>
            <p:cNvSpPr/>
            <p:nvPr/>
          </p:nvSpPr>
          <p:spPr>
            <a:xfrm>
              <a:off x="5394700" y="2871900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54"/>
                    <a:pt x="80" y="142"/>
                    <a:pt x="137" y="142"/>
                  </a:cubicBezTo>
                  <a:cubicBezTo>
                    <a:pt x="166" y="142"/>
                    <a:pt x="199" y="120"/>
                    <a:pt x="239" y="61"/>
                  </a:cubicBezTo>
                  <a:cubicBezTo>
                    <a:pt x="159" y="41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497;p9">
              <a:extLst>
                <a:ext uri="{FF2B5EF4-FFF2-40B4-BE49-F238E27FC236}">
                  <a16:creationId xmlns:a16="http://schemas.microsoft.com/office/drawing/2014/main" id="{32CBC8F2-C6D7-4839-9992-C6D9E642591E}"/>
                </a:ext>
              </a:extLst>
            </p:cNvPr>
            <p:cNvSpPr/>
            <p:nvPr/>
          </p:nvSpPr>
          <p:spPr>
            <a:xfrm>
              <a:off x="5389725" y="28669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1"/>
                    <a:pt x="139" y="140"/>
                    <a:pt x="199" y="20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498;p9">
              <a:extLst>
                <a:ext uri="{FF2B5EF4-FFF2-40B4-BE49-F238E27FC236}">
                  <a16:creationId xmlns:a16="http://schemas.microsoft.com/office/drawing/2014/main" id="{916549AF-F645-40DE-A2E0-E2EE94F976CF}"/>
                </a:ext>
              </a:extLst>
            </p:cNvPr>
            <p:cNvSpPr/>
            <p:nvPr/>
          </p:nvSpPr>
          <p:spPr>
            <a:xfrm>
              <a:off x="5259425" y="29348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118" y="1"/>
                  </a:moveTo>
                  <a:cubicBezTo>
                    <a:pt x="87" y="1"/>
                    <a:pt x="50" y="20"/>
                    <a:pt x="0" y="69"/>
                  </a:cubicBezTo>
                  <a:cubicBezTo>
                    <a:pt x="80" y="109"/>
                    <a:pt x="179" y="129"/>
                    <a:pt x="259" y="149"/>
                  </a:cubicBezTo>
                  <a:cubicBezTo>
                    <a:pt x="218" y="94"/>
                    <a:pt x="186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499;p9">
              <a:extLst>
                <a:ext uri="{FF2B5EF4-FFF2-40B4-BE49-F238E27FC236}">
                  <a16:creationId xmlns:a16="http://schemas.microsoft.com/office/drawing/2014/main" id="{107C6935-CAE1-42DB-97C5-503B73F153EA}"/>
                </a:ext>
              </a:extLst>
            </p:cNvPr>
            <p:cNvSpPr/>
            <p:nvPr/>
          </p:nvSpPr>
          <p:spPr>
            <a:xfrm>
              <a:off x="6381875" y="280577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358" y="0"/>
                  </a:moveTo>
                  <a:cubicBezTo>
                    <a:pt x="199" y="60"/>
                    <a:pt x="60" y="199"/>
                    <a:pt x="0" y="358"/>
                  </a:cubicBezTo>
                  <a:lnTo>
                    <a:pt x="557" y="358"/>
                  </a:lnTo>
                  <a:cubicBezTo>
                    <a:pt x="497" y="239"/>
                    <a:pt x="418" y="1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500;p9">
              <a:extLst>
                <a:ext uri="{FF2B5EF4-FFF2-40B4-BE49-F238E27FC236}">
                  <a16:creationId xmlns:a16="http://schemas.microsoft.com/office/drawing/2014/main" id="{31E95190-9AE3-474C-B8BD-A1D4A0210845}"/>
                </a:ext>
              </a:extLst>
            </p:cNvPr>
            <p:cNvSpPr/>
            <p:nvPr/>
          </p:nvSpPr>
          <p:spPr>
            <a:xfrm>
              <a:off x="5451875" y="28957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29" y="85"/>
                    <a:pt x="61" y="121"/>
                    <a:pt x="94" y="121"/>
                  </a:cubicBezTo>
                  <a:cubicBezTo>
                    <a:pt x="131" y="121"/>
                    <a:pt x="168" y="75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501;p9">
              <a:extLst>
                <a:ext uri="{FF2B5EF4-FFF2-40B4-BE49-F238E27FC236}">
                  <a16:creationId xmlns:a16="http://schemas.microsoft.com/office/drawing/2014/main" id="{46B86E1E-13D2-4F02-9C80-3B7B9EDE7D28}"/>
                </a:ext>
              </a:extLst>
            </p:cNvPr>
            <p:cNvSpPr/>
            <p:nvPr/>
          </p:nvSpPr>
          <p:spPr>
            <a:xfrm>
              <a:off x="6219250" y="3100600"/>
              <a:ext cx="19400" cy="5075"/>
            </a:xfrm>
            <a:custGeom>
              <a:avLst/>
              <a:gdLst/>
              <a:ahLst/>
              <a:cxnLst/>
              <a:rect l="l" t="t" r="r" b="b"/>
              <a:pathLst>
                <a:path w="776" h="203" extrusionOk="0">
                  <a:moveTo>
                    <a:pt x="417" y="0"/>
                  </a:moveTo>
                  <a:cubicBezTo>
                    <a:pt x="279" y="0"/>
                    <a:pt x="137" y="77"/>
                    <a:pt x="0" y="202"/>
                  </a:cubicBezTo>
                  <a:lnTo>
                    <a:pt x="776" y="202"/>
                  </a:lnTo>
                  <a:cubicBezTo>
                    <a:pt x="663" y="61"/>
                    <a:pt x="542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502;p9">
              <a:extLst>
                <a:ext uri="{FF2B5EF4-FFF2-40B4-BE49-F238E27FC236}">
                  <a16:creationId xmlns:a16="http://schemas.microsoft.com/office/drawing/2014/main" id="{EC479842-2C87-4EC3-A1E3-57E9568451D6}"/>
                </a:ext>
              </a:extLst>
            </p:cNvPr>
            <p:cNvSpPr/>
            <p:nvPr/>
          </p:nvSpPr>
          <p:spPr>
            <a:xfrm>
              <a:off x="6176475" y="31151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0"/>
                    <a:pt x="80" y="60"/>
                    <a:pt x="0" y="219"/>
                  </a:cubicBezTo>
                  <a:lnTo>
                    <a:pt x="378" y="160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503;p9">
              <a:extLst>
                <a:ext uri="{FF2B5EF4-FFF2-40B4-BE49-F238E27FC236}">
                  <a16:creationId xmlns:a16="http://schemas.microsoft.com/office/drawing/2014/main" id="{BDF0AA70-B643-41FE-B970-8446D03333F9}"/>
                </a:ext>
              </a:extLst>
            </p:cNvPr>
            <p:cNvSpPr/>
            <p:nvPr/>
          </p:nvSpPr>
          <p:spPr>
            <a:xfrm>
              <a:off x="5408625" y="3057675"/>
              <a:ext cx="19400" cy="4800"/>
            </a:xfrm>
            <a:custGeom>
              <a:avLst/>
              <a:gdLst/>
              <a:ahLst/>
              <a:cxnLst/>
              <a:rect l="l" t="t" r="r" b="b"/>
              <a:pathLst>
                <a:path w="776" h="192" extrusionOk="0">
                  <a:moveTo>
                    <a:pt x="349" y="1"/>
                  </a:moveTo>
                  <a:cubicBezTo>
                    <a:pt x="255" y="1"/>
                    <a:pt x="159" y="12"/>
                    <a:pt x="67" y="12"/>
                  </a:cubicBezTo>
                  <a:cubicBezTo>
                    <a:pt x="45" y="12"/>
                    <a:pt x="22" y="11"/>
                    <a:pt x="0" y="10"/>
                  </a:cubicBezTo>
                  <a:lnTo>
                    <a:pt x="0" y="10"/>
                  </a:lnTo>
                  <a:cubicBezTo>
                    <a:pt x="121" y="166"/>
                    <a:pt x="278" y="192"/>
                    <a:pt x="444" y="192"/>
                  </a:cubicBezTo>
                  <a:cubicBezTo>
                    <a:pt x="524" y="192"/>
                    <a:pt x="606" y="186"/>
                    <a:pt x="687" y="186"/>
                  </a:cubicBezTo>
                  <a:cubicBezTo>
                    <a:pt x="717" y="186"/>
                    <a:pt x="746" y="187"/>
                    <a:pt x="776" y="189"/>
                  </a:cubicBezTo>
                  <a:cubicBezTo>
                    <a:pt x="652" y="31"/>
                    <a:pt x="502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6504;p9">
              <a:extLst>
                <a:ext uri="{FF2B5EF4-FFF2-40B4-BE49-F238E27FC236}">
                  <a16:creationId xmlns:a16="http://schemas.microsoft.com/office/drawing/2014/main" id="{E32DF3B2-DAB3-4402-8AA3-2F12F78E2DF7}"/>
                </a:ext>
              </a:extLst>
            </p:cNvPr>
            <p:cNvSpPr/>
            <p:nvPr/>
          </p:nvSpPr>
          <p:spPr>
            <a:xfrm>
              <a:off x="5432000" y="3062800"/>
              <a:ext cx="14925" cy="4100"/>
            </a:xfrm>
            <a:custGeom>
              <a:avLst/>
              <a:gdLst/>
              <a:ahLst/>
              <a:cxnLst/>
              <a:rect l="l" t="t" r="r" b="b"/>
              <a:pathLst>
                <a:path w="597" h="164" extrusionOk="0">
                  <a:moveTo>
                    <a:pt x="186" y="0"/>
                  </a:moveTo>
                  <a:cubicBezTo>
                    <a:pt x="125" y="0"/>
                    <a:pt x="63" y="4"/>
                    <a:pt x="0" y="4"/>
                  </a:cubicBezTo>
                  <a:cubicBezTo>
                    <a:pt x="130" y="150"/>
                    <a:pt x="287" y="164"/>
                    <a:pt x="471" y="164"/>
                  </a:cubicBezTo>
                  <a:cubicBezTo>
                    <a:pt x="511" y="164"/>
                    <a:pt x="553" y="163"/>
                    <a:pt x="597" y="163"/>
                  </a:cubicBezTo>
                  <a:cubicBezTo>
                    <a:pt x="483" y="21"/>
                    <a:pt x="339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6505;p9">
              <a:extLst>
                <a:ext uri="{FF2B5EF4-FFF2-40B4-BE49-F238E27FC236}">
                  <a16:creationId xmlns:a16="http://schemas.microsoft.com/office/drawing/2014/main" id="{7BE05C87-A9B4-4BCD-B3D2-D149A5915308}"/>
                </a:ext>
              </a:extLst>
            </p:cNvPr>
            <p:cNvSpPr/>
            <p:nvPr/>
          </p:nvSpPr>
          <p:spPr>
            <a:xfrm>
              <a:off x="5255450" y="3030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219" y="14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6506;p9">
              <a:extLst>
                <a:ext uri="{FF2B5EF4-FFF2-40B4-BE49-F238E27FC236}">
                  <a16:creationId xmlns:a16="http://schemas.microsoft.com/office/drawing/2014/main" id="{973EA1F8-E278-4170-A612-A8ADBFDB92FF}"/>
                </a:ext>
              </a:extLst>
            </p:cNvPr>
            <p:cNvSpPr/>
            <p:nvPr/>
          </p:nvSpPr>
          <p:spPr>
            <a:xfrm>
              <a:off x="5459850" y="3068250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38" y="1"/>
                  </a:moveTo>
                  <a:cubicBezTo>
                    <a:pt x="26" y="1"/>
                    <a:pt x="13" y="2"/>
                    <a:pt x="0" y="5"/>
                  </a:cubicBezTo>
                  <a:cubicBezTo>
                    <a:pt x="80" y="44"/>
                    <a:pt x="179" y="84"/>
                    <a:pt x="239" y="144"/>
                  </a:cubicBezTo>
                  <a:cubicBezTo>
                    <a:pt x="204" y="57"/>
                    <a:pt x="12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6507;p9">
              <a:extLst>
                <a:ext uri="{FF2B5EF4-FFF2-40B4-BE49-F238E27FC236}">
                  <a16:creationId xmlns:a16="http://schemas.microsoft.com/office/drawing/2014/main" id="{52DC7B5D-E705-4CF0-84B2-BB2670BDE26F}"/>
                </a:ext>
              </a:extLst>
            </p:cNvPr>
            <p:cNvSpPr/>
            <p:nvPr/>
          </p:nvSpPr>
          <p:spPr>
            <a:xfrm>
              <a:off x="5169900" y="3106275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121" y="1"/>
                  </a:moveTo>
                  <a:cubicBezTo>
                    <a:pt x="84" y="1"/>
                    <a:pt x="44" y="6"/>
                    <a:pt x="1" y="15"/>
                  </a:cubicBezTo>
                  <a:cubicBezTo>
                    <a:pt x="84" y="115"/>
                    <a:pt x="209" y="159"/>
                    <a:pt x="329" y="159"/>
                  </a:cubicBezTo>
                  <a:cubicBezTo>
                    <a:pt x="353" y="159"/>
                    <a:pt x="376" y="158"/>
                    <a:pt x="398" y="155"/>
                  </a:cubicBezTo>
                  <a:cubicBezTo>
                    <a:pt x="323" y="49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6508;p9">
              <a:extLst>
                <a:ext uri="{FF2B5EF4-FFF2-40B4-BE49-F238E27FC236}">
                  <a16:creationId xmlns:a16="http://schemas.microsoft.com/office/drawing/2014/main" id="{3602D896-8F98-4B63-9E7C-D8394A52EDB6}"/>
                </a:ext>
              </a:extLst>
            </p:cNvPr>
            <p:cNvSpPr/>
            <p:nvPr/>
          </p:nvSpPr>
          <p:spPr>
            <a:xfrm>
              <a:off x="5304175" y="2871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1"/>
                  </a:moveTo>
                  <a:cubicBezTo>
                    <a:pt x="80" y="160"/>
                    <a:pt x="239" y="180"/>
                    <a:pt x="379" y="180"/>
                  </a:cubicBezTo>
                  <a:cubicBezTo>
                    <a:pt x="299" y="4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6509;p9">
              <a:extLst>
                <a:ext uri="{FF2B5EF4-FFF2-40B4-BE49-F238E27FC236}">
                  <a16:creationId xmlns:a16="http://schemas.microsoft.com/office/drawing/2014/main" id="{8838B242-98CF-469A-BDEA-9EF73E184815}"/>
                </a:ext>
              </a:extLst>
            </p:cNvPr>
            <p:cNvSpPr/>
            <p:nvPr/>
          </p:nvSpPr>
          <p:spPr>
            <a:xfrm>
              <a:off x="5313625" y="28763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0" y="61"/>
                    <a:pt x="60" y="90"/>
                    <a:pt x="93" y="90"/>
                  </a:cubicBezTo>
                  <a:cubicBezTo>
                    <a:pt x="125" y="90"/>
                    <a:pt x="16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6510;p9">
              <a:extLst>
                <a:ext uri="{FF2B5EF4-FFF2-40B4-BE49-F238E27FC236}">
                  <a16:creationId xmlns:a16="http://schemas.microsoft.com/office/drawing/2014/main" id="{4CB75529-F8A2-4A5D-B46D-5F5533EFB341}"/>
                </a:ext>
              </a:extLst>
            </p:cNvPr>
            <p:cNvSpPr/>
            <p:nvPr/>
          </p:nvSpPr>
          <p:spPr>
            <a:xfrm>
              <a:off x="5323075" y="2876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0"/>
                    <a:pt x="140" y="140"/>
                    <a:pt x="199" y="180"/>
                  </a:cubicBezTo>
                  <a:cubicBezTo>
                    <a:pt x="12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6511;p9">
              <a:extLst>
                <a:ext uri="{FF2B5EF4-FFF2-40B4-BE49-F238E27FC236}">
                  <a16:creationId xmlns:a16="http://schemas.microsoft.com/office/drawing/2014/main" id="{0B02E3D0-084A-4B9D-AE17-99788A5667C7}"/>
                </a:ext>
              </a:extLst>
            </p:cNvPr>
            <p:cNvSpPr/>
            <p:nvPr/>
          </p:nvSpPr>
          <p:spPr>
            <a:xfrm>
              <a:off x="5640850" y="3232225"/>
              <a:ext cx="1525" cy="2250"/>
            </a:xfrm>
            <a:custGeom>
              <a:avLst/>
              <a:gdLst/>
              <a:ahLst/>
              <a:cxnLst/>
              <a:rect l="l" t="t" r="r" b="b"/>
              <a:pathLst>
                <a:path w="61" h="90" extrusionOk="0">
                  <a:moveTo>
                    <a:pt x="26" y="1"/>
                  </a:moveTo>
                  <a:cubicBezTo>
                    <a:pt x="18" y="1"/>
                    <a:pt x="9" y="17"/>
                    <a:pt x="1" y="50"/>
                  </a:cubicBezTo>
                  <a:cubicBezTo>
                    <a:pt x="1" y="70"/>
                    <a:pt x="41" y="70"/>
                    <a:pt x="61" y="90"/>
                  </a:cubicBezTo>
                  <a:cubicBezTo>
                    <a:pt x="49" y="32"/>
                    <a:pt x="37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6512;p9">
            <a:extLst>
              <a:ext uri="{FF2B5EF4-FFF2-40B4-BE49-F238E27FC236}">
                <a16:creationId xmlns:a16="http://schemas.microsoft.com/office/drawing/2014/main" id="{AD089C8A-AB10-4E91-867D-BDE0ACD8AD60}"/>
              </a:ext>
            </a:extLst>
          </p:cNvPr>
          <p:cNvGrpSpPr/>
          <p:nvPr/>
        </p:nvGrpSpPr>
        <p:grpSpPr>
          <a:xfrm>
            <a:off x="10460205" y="5071855"/>
            <a:ext cx="1763035" cy="1746844"/>
            <a:chOff x="3823175" y="3495550"/>
            <a:chExt cx="1982825" cy="1766350"/>
          </a:xfrm>
        </p:grpSpPr>
        <p:sp>
          <p:nvSpPr>
            <p:cNvPr id="709" name="Google Shape;6513;p9">
              <a:extLst>
                <a:ext uri="{FF2B5EF4-FFF2-40B4-BE49-F238E27FC236}">
                  <a16:creationId xmlns:a16="http://schemas.microsoft.com/office/drawing/2014/main" id="{3A373BFE-4393-4D55-B95B-35B407AD40E8}"/>
                </a:ext>
              </a:extLst>
            </p:cNvPr>
            <p:cNvSpPr/>
            <p:nvPr/>
          </p:nvSpPr>
          <p:spPr>
            <a:xfrm>
              <a:off x="3847050" y="4624300"/>
              <a:ext cx="44775" cy="333375"/>
            </a:xfrm>
            <a:custGeom>
              <a:avLst/>
              <a:gdLst/>
              <a:ahLst/>
              <a:cxnLst/>
              <a:rect l="l" t="t" r="r" b="b"/>
              <a:pathLst>
                <a:path w="1791" h="13335" extrusionOk="0">
                  <a:moveTo>
                    <a:pt x="1116" y="1"/>
                  </a:moveTo>
                  <a:cubicBezTo>
                    <a:pt x="1070" y="1"/>
                    <a:pt x="1024" y="10"/>
                    <a:pt x="975" y="27"/>
                  </a:cubicBezTo>
                  <a:cubicBezTo>
                    <a:pt x="915" y="86"/>
                    <a:pt x="895" y="166"/>
                    <a:pt x="875" y="226"/>
                  </a:cubicBezTo>
                  <a:cubicBezTo>
                    <a:pt x="776" y="484"/>
                    <a:pt x="836" y="763"/>
                    <a:pt x="776" y="1002"/>
                  </a:cubicBezTo>
                  <a:cubicBezTo>
                    <a:pt x="756" y="1081"/>
                    <a:pt x="736" y="1121"/>
                    <a:pt x="696" y="1200"/>
                  </a:cubicBezTo>
                  <a:cubicBezTo>
                    <a:pt x="656" y="1360"/>
                    <a:pt x="656" y="1479"/>
                    <a:pt x="617" y="1618"/>
                  </a:cubicBezTo>
                  <a:cubicBezTo>
                    <a:pt x="617" y="1718"/>
                    <a:pt x="577" y="1817"/>
                    <a:pt x="557" y="1917"/>
                  </a:cubicBezTo>
                  <a:cubicBezTo>
                    <a:pt x="557" y="1976"/>
                    <a:pt x="537" y="2056"/>
                    <a:pt x="497" y="2116"/>
                  </a:cubicBezTo>
                  <a:cubicBezTo>
                    <a:pt x="477" y="2314"/>
                    <a:pt x="398" y="2493"/>
                    <a:pt x="378" y="2692"/>
                  </a:cubicBezTo>
                  <a:cubicBezTo>
                    <a:pt x="378" y="2891"/>
                    <a:pt x="398" y="3110"/>
                    <a:pt x="338" y="3309"/>
                  </a:cubicBezTo>
                  <a:cubicBezTo>
                    <a:pt x="259" y="3707"/>
                    <a:pt x="358" y="4105"/>
                    <a:pt x="239" y="4503"/>
                  </a:cubicBezTo>
                  <a:cubicBezTo>
                    <a:pt x="279" y="4900"/>
                    <a:pt x="40" y="5278"/>
                    <a:pt x="159" y="5696"/>
                  </a:cubicBezTo>
                  <a:lnTo>
                    <a:pt x="159" y="5875"/>
                  </a:lnTo>
                  <a:cubicBezTo>
                    <a:pt x="159" y="5875"/>
                    <a:pt x="139" y="5875"/>
                    <a:pt x="99" y="5935"/>
                  </a:cubicBezTo>
                  <a:cubicBezTo>
                    <a:pt x="80" y="5975"/>
                    <a:pt x="99" y="5995"/>
                    <a:pt x="159" y="6054"/>
                  </a:cubicBezTo>
                  <a:cubicBezTo>
                    <a:pt x="199" y="6174"/>
                    <a:pt x="199" y="6273"/>
                    <a:pt x="159" y="6392"/>
                  </a:cubicBezTo>
                  <a:cubicBezTo>
                    <a:pt x="0" y="6930"/>
                    <a:pt x="40" y="7447"/>
                    <a:pt x="99" y="7964"/>
                  </a:cubicBezTo>
                  <a:cubicBezTo>
                    <a:pt x="358" y="8541"/>
                    <a:pt x="0" y="9158"/>
                    <a:pt x="279" y="9734"/>
                  </a:cubicBezTo>
                  <a:cubicBezTo>
                    <a:pt x="517" y="10172"/>
                    <a:pt x="199" y="10709"/>
                    <a:pt x="477" y="11147"/>
                  </a:cubicBezTo>
                  <a:lnTo>
                    <a:pt x="477" y="11127"/>
                  </a:lnTo>
                  <a:lnTo>
                    <a:pt x="477" y="11127"/>
                  </a:lnTo>
                  <a:cubicBezTo>
                    <a:pt x="656" y="11505"/>
                    <a:pt x="458" y="11923"/>
                    <a:pt x="676" y="12301"/>
                  </a:cubicBezTo>
                  <a:cubicBezTo>
                    <a:pt x="756" y="12440"/>
                    <a:pt x="816" y="12559"/>
                    <a:pt x="816" y="12738"/>
                  </a:cubicBezTo>
                  <a:cubicBezTo>
                    <a:pt x="816" y="12818"/>
                    <a:pt x="875" y="12897"/>
                    <a:pt x="895" y="12957"/>
                  </a:cubicBezTo>
                  <a:lnTo>
                    <a:pt x="1114" y="13255"/>
                  </a:lnTo>
                  <a:cubicBezTo>
                    <a:pt x="1174" y="13315"/>
                    <a:pt x="1273" y="13335"/>
                    <a:pt x="1353" y="13335"/>
                  </a:cubicBezTo>
                  <a:cubicBezTo>
                    <a:pt x="1790" y="13136"/>
                    <a:pt x="1552" y="12798"/>
                    <a:pt x="1472" y="12519"/>
                  </a:cubicBezTo>
                  <a:cubicBezTo>
                    <a:pt x="1293" y="11823"/>
                    <a:pt x="1094" y="11127"/>
                    <a:pt x="1194" y="10371"/>
                  </a:cubicBezTo>
                  <a:cubicBezTo>
                    <a:pt x="1154" y="8819"/>
                    <a:pt x="796" y="7248"/>
                    <a:pt x="1015" y="5676"/>
                  </a:cubicBezTo>
                  <a:cubicBezTo>
                    <a:pt x="1054" y="5537"/>
                    <a:pt x="975" y="5358"/>
                    <a:pt x="895" y="5179"/>
                  </a:cubicBezTo>
                  <a:cubicBezTo>
                    <a:pt x="656" y="4145"/>
                    <a:pt x="1174" y="3170"/>
                    <a:pt x="1094" y="2155"/>
                  </a:cubicBezTo>
                  <a:cubicBezTo>
                    <a:pt x="1114" y="1956"/>
                    <a:pt x="1174" y="1777"/>
                    <a:pt x="1253" y="1578"/>
                  </a:cubicBezTo>
                  <a:cubicBezTo>
                    <a:pt x="1273" y="1499"/>
                    <a:pt x="1273" y="1419"/>
                    <a:pt x="1293" y="1360"/>
                  </a:cubicBezTo>
                  <a:cubicBezTo>
                    <a:pt x="1313" y="1002"/>
                    <a:pt x="1393" y="624"/>
                    <a:pt x="1412" y="285"/>
                  </a:cubicBezTo>
                  <a:cubicBezTo>
                    <a:pt x="1412" y="186"/>
                    <a:pt x="1373" y="106"/>
                    <a:pt x="1313" y="67"/>
                  </a:cubicBezTo>
                  <a:cubicBezTo>
                    <a:pt x="1243" y="20"/>
                    <a:pt x="1180" y="1"/>
                    <a:pt x="11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6514;p9">
              <a:extLst>
                <a:ext uri="{FF2B5EF4-FFF2-40B4-BE49-F238E27FC236}">
                  <a16:creationId xmlns:a16="http://schemas.microsoft.com/office/drawing/2014/main" id="{9EFC469F-674C-4DDB-BF26-96807620CF46}"/>
                </a:ext>
              </a:extLst>
            </p:cNvPr>
            <p:cNvSpPr/>
            <p:nvPr/>
          </p:nvSpPr>
          <p:spPr>
            <a:xfrm>
              <a:off x="4910800" y="5188425"/>
              <a:ext cx="211375" cy="70975"/>
            </a:xfrm>
            <a:custGeom>
              <a:avLst/>
              <a:gdLst/>
              <a:ahLst/>
              <a:cxnLst/>
              <a:rect l="l" t="t" r="r" b="b"/>
              <a:pathLst>
                <a:path w="8455" h="2839" extrusionOk="0">
                  <a:moveTo>
                    <a:pt x="498" y="0"/>
                  </a:moveTo>
                  <a:cubicBezTo>
                    <a:pt x="319" y="0"/>
                    <a:pt x="180" y="20"/>
                    <a:pt x="40" y="179"/>
                  </a:cubicBezTo>
                  <a:cubicBezTo>
                    <a:pt x="0" y="597"/>
                    <a:pt x="299" y="736"/>
                    <a:pt x="597" y="876"/>
                  </a:cubicBezTo>
                  <a:cubicBezTo>
                    <a:pt x="916" y="1015"/>
                    <a:pt x="1274" y="1055"/>
                    <a:pt x="1572" y="1234"/>
                  </a:cubicBezTo>
                  <a:cubicBezTo>
                    <a:pt x="1711" y="1313"/>
                    <a:pt x="1890" y="1293"/>
                    <a:pt x="2030" y="1373"/>
                  </a:cubicBezTo>
                  <a:lnTo>
                    <a:pt x="2089" y="1333"/>
                  </a:lnTo>
                  <a:lnTo>
                    <a:pt x="2149" y="1373"/>
                  </a:lnTo>
                  <a:cubicBezTo>
                    <a:pt x="2378" y="1576"/>
                    <a:pt x="2643" y="1610"/>
                    <a:pt x="2914" y="1610"/>
                  </a:cubicBezTo>
                  <a:cubicBezTo>
                    <a:pt x="3053" y="1610"/>
                    <a:pt x="3195" y="1601"/>
                    <a:pt x="3334" y="1601"/>
                  </a:cubicBezTo>
                  <a:cubicBezTo>
                    <a:pt x="3531" y="1601"/>
                    <a:pt x="3724" y="1620"/>
                    <a:pt x="3899" y="1711"/>
                  </a:cubicBezTo>
                  <a:cubicBezTo>
                    <a:pt x="3985" y="1797"/>
                    <a:pt x="4097" y="1809"/>
                    <a:pt x="4211" y="1809"/>
                  </a:cubicBezTo>
                  <a:cubicBezTo>
                    <a:pt x="4254" y="1809"/>
                    <a:pt x="4297" y="1807"/>
                    <a:pt x="4339" y="1807"/>
                  </a:cubicBezTo>
                  <a:cubicBezTo>
                    <a:pt x="4444" y="1807"/>
                    <a:pt x="4543" y="1817"/>
                    <a:pt x="4616" y="1890"/>
                  </a:cubicBezTo>
                  <a:cubicBezTo>
                    <a:pt x="5252" y="2029"/>
                    <a:pt x="5889" y="2188"/>
                    <a:pt x="6505" y="2328"/>
                  </a:cubicBezTo>
                  <a:cubicBezTo>
                    <a:pt x="6645" y="2328"/>
                    <a:pt x="6764" y="2387"/>
                    <a:pt x="6863" y="2467"/>
                  </a:cubicBezTo>
                  <a:cubicBezTo>
                    <a:pt x="6943" y="2487"/>
                    <a:pt x="7003" y="2507"/>
                    <a:pt x="7082" y="2507"/>
                  </a:cubicBezTo>
                  <a:cubicBezTo>
                    <a:pt x="7126" y="2498"/>
                    <a:pt x="7168" y="2495"/>
                    <a:pt x="7209" y="2495"/>
                  </a:cubicBezTo>
                  <a:cubicBezTo>
                    <a:pt x="7559" y="2495"/>
                    <a:pt x="7818" y="2772"/>
                    <a:pt x="8156" y="2825"/>
                  </a:cubicBezTo>
                  <a:cubicBezTo>
                    <a:pt x="8175" y="2834"/>
                    <a:pt x="8192" y="2838"/>
                    <a:pt x="8209" y="2838"/>
                  </a:cubicBezTo>
                  <a:cubicBezTo>
                    <a:pt x="8264" y="2838"/>
                    <a:pt x="8310" y="2796"/>
                    <a:pt x="8355" y="2765"/>
                  </a:cubicBezTo>
                  <a:cubicBezTo>
                    <a:pt x="8455" y="2606"/>
                    <a:pt x="8455" y="2427"/>
                    <a:pt x="8375" y="2288"/>
                  </a:cubicBezTo>
                  <a:cubicBezTo>
                    <a:pt x="8276" y="2129"/>
                    <a:pt x="8156" y="2049"/>
                    <a:pt x="7997" y="1989"/>
                  </a:cubicBezTo>
                  <a:lnTo>
                    <a:pt x="7779" y="1910"/>
                  </a:lnTo>
                  <a:cubicBezTo>
                    <a:pt x="7500" y="1870"/>
                    <a:pt x="7261" y="1791"/>
                    <a:pt x="7043" y="1612"/>
                  </a:cubicBezTo>
                  <a:cubicBezTo>
                    <a:pt x="5789" y="1015"/>
                    <a:pt x="4417" y="816"/>
                    <a:pt x="3104" y="478"/>
                  </a:cubicBezTo>
                  <a:cubicBezTo>
                    <a:pt x="2905" y="438"/>
                    <a:pt x="2686" y="418"/>
                    <a:pt x="2487" y="338"/>
                  </a:cubicBezTo>
                  <a:cubicBezTo>
                    <a:pt x="2109" y="219"/>
                    <a:pt x="1771" y="120"/>
                    <a:pt x="1373" y="120"/>
                  </a:cubicBezTo>
                  <a:cubicBezTo>
                    <a:pt x="1134" y="120"/>
                    <a:pt x="935" y="80"/>
                    <a:pt x="737" y="20"/>
                  </a:cubicBezTo>
                  <a:cubicBezTo>
                    <a:pt x="677" y="20"/>
                    <a:pt x="577" y="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6515;p9">
              <a:extLst>
                <a:ext uri="{FF2B5EF4-FFF2-40B4-BE49-F238E27FC236}">
                  <a16:creationId xmlns:a16="http://schemas.microsoft.com/office/drawing/2014/main" id="{9E746A0B-85DE-4D8F-B7E8-9DF0AE4AAD96}"/>
                </a:ext>
              </a:extLst>
            </p:cNvPr>
            <p:cNvSpPr/>
            <p:nvPr/>
          </p:nvSpPr>
          <p:spPr>
            <a:xfrm>
              <a:off x="5286775" y="3887725"/>
              <a:ext cx="248675" cy="33000"/>
            </a:xfrm>
            <a:custGeom>
              <a:avLst/>
              <a:gdLst/>
              <a:ahLst/>
              <a:cxnLst/>
              <a:rect l="l" t="t" r="r" b="b"/>
              <a:pathLst>
                <a:path w="9947" h="1320" extrusionOk="0">
                  <a:moveTo>
                    <a:pt x="9718" y="1"/>
                  </a:moveTo>
                  <a:cubicBezTo>
                    <a:pt x="9695" y="1"/>
                    <a:pt x="9672" y="3"/>
                    <a:pt x="9648" y="9"/>
                  </a:cubicBezTo>
                  <a:cubicBezTo>
                    <a:pt x="9151" y="49"/>
                    <a:pt x="8634" y="29"/>
                    <a:pt x="8117" y="88"/>
                  </a:cubicBezTo>
                  <a:cubicBezTo>
                    <a:pt x="7818" y="49"/>
                    <a:pt x="7540" y="29"/>
                    <a:pt x="7241" y="29"/>
                  </a:cubicBezTo>
                  <a:cubicBezTo>
                    <a:pt x="5352" y="88"/>
                    <a:pt x="3482" y="486"/>
                    <a:pt x="1592" y="546"/>
                  </a:cubicBezTo>
                  <a:cubicBezTo>
                    <a:pt x="1094" y="586"/>
                    <a:pt x="577" y="526"/>
                    <a:pt x="80" y="745"/>
                  </a:cubicBezTo>
                  <a:cubicBezTo>
                    <a:pt x="0" y="804"/>
                    <a:pt x="0" y="884"/>
                    <a:pt x="40" y="983"/>
                  </a:cubicBezTo>
                  <a:cubicBezTo>
                    <a:pt x="80" y="1023"/>
                    <a:pt x="160" y="1043"/>
                    <a:pt x="239" y="1043"/>
                  </a:cubicBezTo>
                  <a:cubicBezTo>
                    <a:pt x="358" y="1043"/>
                    <a:pt x="458" y="1023"/>
                    <a:pt x="577" y="1003"/>
                  </a:cubicBezTo>
                  <a:cubicBezTo>
                    <a:pt x="642" y="964"/>
                    <a:pt x="694" y="948"/>
                    <a:pt x="739" y="948"/>
                  </a:cubicBezTo>
                  <a:cubicBezTo>
                    <a:pt x="942" y="948"/>
                    <a:pt x="975" y="1285"/>
                    <a:pt x="1154" y="1302"/>
                  </a:cubicBezTo>
                  <a:cubicBezTo>
                    <a:pt x="1277" y="1314"/>
                    <a:pt x="1400" y="1320"/>
                    <a:pt x="1522" y="1320"/>
                  </a:cubicBezTo>
                  <a:cubicBezTo>
                    <a:pt x="2426" y="1320"/>
                    <a:pt x="3312" y="1019"/>
                    <a:pt x="4227" y="1019"/>
                  </a:cubicBezTo>
                  <a:cubicBezTo>
                    <a:pt x="4369" y="1019"/>
                    <a:pt x="4512" y="1026"/>
                    <a:pt x="4655" y="1043"/>
                  </a:cubicBezTo>
                  <a:cubicBezTo>
                    <a:pt x="4874" y="1023"/>
                    <a:pt x="5053" y="844"/>
                    <a:pt x="5272" y="844"/>
                  </a:cubicBezTo>
                  <a:cubicBezTo>
                    <a:pt x="5411" y="834"/>
                    <a:pt x="5550" y="834"/>
                    <a:pt x="5690" y="834"/>
                  </a:cubicBezTo>
                  <a:cubicBezTo>
                    <a:pt x="5829" y="834"/>
                    <a:pt x="5968" y="834"/>
                    <a:pt x="6107" y="824"/>
                  </a:cubicBezTo>
                  <a:cubicBezTo>
                    <a:pt x="6314" y="835"/>
                    <a:pt x="6522" y="841"/>
                    <a:pt x="6728" y="841"/>
                  </a:cubicBezTo>
                  <a:cubicBezTo>
                    <a:pt x="7674" y="841"/>
                    <a:pt x="8615" y="724"/>
                    <a:pt x="9529" y="446"/>
                  </a:cubicBezTo>
                  <a:lnTo>
                    <a:pt x="9609" y="426"/>
                  </a:lnTo>
                  <a:lnTo>
                    <a:pt x="9688" y="426"/>
                  </a:lnTo>
                  <a:cubicBezTo>
                    <a:pt x="9788" y="387"/>
                    <a:pt x="9907" y="327"/>
                    <a:pt x="9947" y="228"/>
                  </a:cubicBezTo>
                  <a:cubicBezTo>
                    <a:pt x="9947" y="148"/>
                    <a:pt x="9927" y="88"/>
                    <a:pt x="9887" y="29"/>
                  </a:cubicBezTo>
                  <a:cubicBezTo>
                    <a:pt x="9831" y="15"/>
                    <a:pt x="9775" y="1"/>
                    <a:pt x="97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6516;p9">
              <a:extLst>
                <a:ext uri="{FF2B5EF4-FFF2-40B4-BE49-F238E27FC236}">
                  <a16:creationId xmlns:a16="http://schemas.microsoft.com/office/drawing/2014/main" id="{E9BBA2F3-1B0A-4EA6-96DA-5DC962AB2675}"/>
                </a:ext>
              </a:extLst>
            </p:cNvPr>
            <p:cNvSpPr/>
            <p:nvPr/>
          </p:nvSpPr>
          <p:spPr>
            <a:xfrm>
              <a:off x="3952475" y="3770550"/>
              <a:ext cx="186525" cy="110600"/>
            </a:xfrm>
            <a:custGeom>
              <a:avLst/>
              <a:gdLst/>
              <a:ahLst/>
              <a:cxnLst/>
              <a:rect l="l" t="t" r="r" b="b"/>
              <a:pathLst>
                <a:path w="7461" h="4424" extrusionOk="0">
                  <a:moveTo>
                    <a:pt x="445" y="1"/>
                  </a:moveTo>
                  <a:cubicBezTo>
                    <a:pt x="285" y="1"/>
                    <a:pt x="134" y="43"/>
                    <a:pt x="0" y="200"/>
                  </a:cubicBezTo>
                  <a:cubicBezTo>
                    <a:pt x="39" y="259"/>
                    <a:pt x="98" y="336"/>
                    <a:pt x="232" y="339"/>
                  </a:cubicBezTo>
                  <a:lnTo>
                    <a:pt x="232" y="339"/>
                  </a:lnTo>
                  <a:cubicBezTo>
                    <a:pt x="314" y="457"/>
                    <a:pt x="463" y="443"/>
                    <a:pt x="557" y="518"/>
                  </a:cubicBezTo>
                  <a:lnTo>
                    <a:pt x="537" y="518"/>
                  </a:lnTo>
                  <a:cubicBezTo>
                    <a:pt x="637" y="638"/>
                    <a:pt x="816" y="638"/>
                    <a:pt x="955" y="697"/>
                  </a:cubicBezTo>
                  <a:lnTo>
                    <a:pt x="1015" y="697"/>
                  </a:lnTo>
                  <a:lnTo>
                    <a:pt x="1055" y="737"/>
                  </a:lnTo>
                  <a:cubicBezTo>
                    <a:pt x="1254" y="916"/>
                    <a:pt x="1532" y="956"/>
                    <a:pt x="1751" y="1095"/>
                  </a:cubicBezTo>
                  <a:cubicBezTo>
                    <a:pt x="1990" y="1394"/>
                    <a:pt x="2328" y="1493"/>
                    <a:pt x="2646" y="1612"/>
                  </a:cubicBezTo>
                  <a:cubicBezTo>
                    <a:pt x="2706" y="1692"/>
                    <a:pt x="2745" y="1752"/>
                    <a:pt x="2845" y="1791"/>
                  </a:cubicBezTo>
                  <a:lnTo>
                    <a:pt x="2845" y="1752"/>
                  </a:lnTo>
                  <a:cubicBezTo>
                    <a:pt x="3501" y="2388"/>
                    <a:pt x="4337" y="2726"/>
                    <a:pt x="5013" y="3323"/>
                  </a:cubicBezTo>
                  <a:cubicBezTo>
                    <a:pt x="5630" y="3681"/>
                    <a:pt x="6127" y="4218"/>
                    <a:pt x="6863" y="4417"/>
                  </a:cubicBezTo>
                  <a:cubicBezTo>
                    <a:pt x="6898" y="4422"/>
                    <a:pt x="6933" y="4424"/>
                    <a:pt x="6968" y="4424"/>
                  </a:cubicBezTo>
                  <a:cubicBezTo>
                    <a:pt x="7099" y="4424"/>
                    <a:pt x="7236" y="4392"/>
                    <a:pt x="7361" y="4298"/>
                  </a:cubicBezTo>
                  <a:cubicBezTo>
                    <a:pt x="7460" y="4119"/>
                    <a:pt x="7380" y="3940"/>
                    <a:pt x="7301" y="3801"/>
                  </a:cubicBezTo>
                  <a:cubicBezTo>
                    <a:pt x="7102" y="3522"/>
                    <a:pt x="6823" y="3383"/>
                    <a:pt x="6565" y="3204"/>
                  </a:cubicBezTo>
                  <a:cubicBezTo>
                    <a:pt x="5073" y="2249"/>
                    <a:pt x="3501" y="1453"/>
                    <a:pt x="2029" y="498"/>
                  </a:cubicBezTo>
                  <a:cubicBezTo>
                    <a:pt x="1791" y="359"/>
                    <a:pt x="1552" y="200"/>
                    <a:pt x="1313" y="61"/>
                  </a:cubicBezTo>
                  <a:cubicBezTo>
                    <a:pt x="1254" y="41"/>
                    <a:pt x="1234" y="41"/>
                    <a:pt x="1194" y="41"/>
                  </a:cubicBezTo>
                  <a:cubicBezTo>
                    <a:pt x="1138" y="55"/>
                    <a:pt x="1081" y="60"/>
                    <a:pt x="1024" y="60"/>
                  </a:cubicBezTo>
                  <a:cubicBezTo>
                    <a:pt x="832" y="60"/>
                    <a:pt x="633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6517;p9">
              <a:extLst>
                <a:ext uri="{FF2B5EF4-FFF2-40B4-BE49-F238E27FC236}">
                  <a16:creationId xmlns:a16="http://schemas.microsoft.com/office/drawing/2014/main" id="{A3C097CF-FE06-4C35-AEDF-F5F7D037A9DB}"/>
                </a:ext>
              </a:extLst>
            </p:cNvPr>
            <p:cNvSpPr/>
            <p:nvPr/>
          </p:nvSpPr>
          <p:spPr>
            <a:xfrm>
              <a:off x="4080775" y="4130675"/>
              <a:ext cx="206900" cy="70375"/>
            </a:xfrm>
            <a:custGeom>
              <a:avLst/>
              <a:gdLst/>
              <a:ahLst/>
              <a:cxnLst/>
              <a:rect l="l" t="t" r="r" b="b"/>
              <a:pathLst>
                <a:path w="8276" h="2815" extrusionOk="0">
                  <a:moveTo>
                    <a:pt x="7837" y="0"/>
                  </a:moveTo>
                  <a:cubicBezTo>
                    <a:pt x="7760" y="0"/>
                    <a:pt x="7678" y="17"/>
                    <a:pt x="7600" y="38"/>
                  </a:cubicBezTo>
                  <a:cubicBezTo>
                    <a:pt x="7023" y="158"/>
                    <a:pt x="6486" y="356"/>
                    <a:pt x="5929" y="456"/>
                  </a:cubicBezTo>
                  <a:cubicBezTo>
                    <a:pt x="5849" y="476"/>
                    <a:pt x="5750" y="516"/>
                    <a:pt x="5670" y="535"/>
                  </a:cubicBezTo>
                  <a:cubicBezTo>
                    <a:pt x="5272" y="655"/>
                    <a:pt x="4854" y="675"/>
                    <a:pt x="4437" y="814"/>
                  </a:cubicBezTo>
                  <a:cubicBezTo>
                    <a:pt x="4158" y="874"/>
                    <a:pt x="3880" y="973"/>
                    <a:pt x="3581" y="1033"/>
                  </a:cubicBezTo>
                  <a:cubicBezTo>
                    <a:pt x="3164" y="1152"/>
                    <a:pt x="2706" y="1272"/>
                    <a:pt x="2268" y="1351"/>
                  </a:cubicBezTo>
                  <a:cubicBezTo>
                    <a:pt x="2169" y="1371"/>
                    <a:pt x="2089" y="1371"/>
                    <a:pt x="2030" y="1411"/>
                  </a:cubicBezTo>
                  <a:cubicBezTo>
                    <a:pt x="1672" y="1470"/>
                    <a:pt x="1353" y="1669"/>
                    <a:pt x="995" y="1749"/>
                  </a:cubicBezTo>
                  <a:cubicBezTo>
                    <a:pt x="816" y="1659"/>
                    <a:pt x="626" y="1581"/>
                    <a:pt x="425" y="1581"/>
                  </a:cubicBezTo>
                  <a:cubicBezTo>
                    <a:pt x="357" y="1581"/>
                    <a:pt x="289" y="1590"/>
                    <a:pt x="219" y="1610"/>
                  </a:cubicBezTo>
                  <a:cubicBezTo>
                    <a:pt x="219" y="1829"/>
                    <a:pt x="379" y="2047"/>
                    <a:pt x="80" y="2127"/>
                  </a:cubicBezTo>
                  <a:cubicBezTo>
                    <a:pt x="60" y="2147"/>
                    <a:pt x="40" y="2206"/>
                    <a:pt x="1" y="2226"/>
                  </a:cubicBezTo>
                  <a:cubicBezTo>
                    <a:pt x="40" y="2266"/>
                    <a:pt x="60" y="2346"/>
                    <a:pt x="60" y="2405"/>
                  </a:cubicBezTo>
                  <a:cubicBezTo>
                    <a:pt x="100" y="2565"/>
                    <a:pt x="279" y="2644"/>
                    <a:pt x="398" y="2744"/>
                  </a:cubicBezTo>
                  <a:cubicBezTo>
                    <a:pt x="451" y="2797"/>
                    <a:pt x="505" y="2814"/>
                    <a:pt x="563" y="2814"/>
                  </a:cubicBezTo>
                  <a:cubicBezTo>
                    <a:pt x="593" y="2814"/>
                    <a:pt x="624" y="2810"/>
                    <a:pt x="657" y="2803"/>
                  </a:cubicBezTo>
                  <a:cubicBezTo>
                    <a:pt x="2427" y="2067"/>
                    <a:pt x="4317" y="1709"/>
                    <a:pt x="6147" y="1232"/>
                  </a:cubicBezTo>
                  <a:cubicBezTo>
                    <a:pt x="6346" y="1073"/>
                    <a:pt x="6605" y="1033"/>
                    <a:pt x="6844" y="1013"/>
                  </a:cubicBezTo>
                  <a:cubicBezTo>
                    <a:pt x="6943" y="1013"/>
                    <a:pt x="7023" y="973"/>
                    <a:pt x="7102" y="953"/>
                  </a:cubicBezTo>
                  <a:cubicBezTo>
                    <a:pt x="7281" y="874"/>
                    <a:pt x="7520" y="854"/>
                    <a:pt x="7719" y="814"/>
                  </a:cubicBezTo>
                  <a:cubicBezTo>
                    <a:pt x="7818" y="774"/>
                    <a:pt x="7898" y="754"/>
                    <a:pt x="7958" y="715"/>
                  </a:cubicBezTo>
                  <a:cubicBezTo>
                    <a:pt x="8137" y="575"/>
                    <a:pt x="8276" y="436"/>
                    <a:pt x="8176" y="217"/>
                  </a:cubicBezTo>
                  <a:cubicBezTo>
                    <a:pt x="8100" y="52"/>
                    <a:pt x="7975" y="0"/>
                    <a:pt x="78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6518;p9">
              <a:extLst>
                <a:ext uri="{FF2B5EF4-FFF2-40B4-BE49-F238E27FC236}">
                  <a16:creationId xmlns:a16="http://schemas.microsoft.com/office/drawing/2014/main" id="{8C6A05CF-3182-4513-93A6-C1C94EDF3300}"/>
                </a:ext>
              </a:extLst>
            </p:cNvPr>
            <p:cNvSpPr/>
            <p:nvPr/>
          </p:nvSpPr>
          <p:spPr>
            <a:xfrm>
              <a:off x="3886325" y="4484675"/>
              <a:ext cx="76125" cy="128575"/>
            </a:xfrm>
            <a:custGeom>
              <a:avLst/>
              <a:gdLst/>
              <a:ahLst/>
              <a:cxnLst/>
              <a:rect l="l" t="t" r="r" b="b"/>
              <a:pathLst>
                <a:path w="3045" h="5143" extrusionOk="0">
                  <a:moveTo>
                    <a:pt x="2320" y="1"/>
                  </a:moveTo>
                  <a:cubicBezTo>
                    <a:pt x="1907" y="1"/>
                    <a:pt x="1870" y="254"/>
                    <a:pt x="1851" y="599"/>
                  </a:cubicBezTo>
                  <a:cubicBezTo>
                    <a:pt x="1811" y="838"/>
                    <a:pt x="1890" y="1096"/>
                    <a:pt x="1771" y="1335"/>
                  </a:cubicBezTo>
                  <a:cubicBezTo>
                    <a:pt x="1811" y="1395"/>
                    <a:pt x="1811" y="1434"/>
                    <a:pt x="1771" y="1474"/>
                  </a:cubicBezTo>
                  <a:cubicBezTo>
                    <a:pt x="1672" y="1733"/>
                    <a:pt x="1353" y="1991"/>
                    <a:pt x="1572" y="2329"/>
                  </a:cubicBezTo>
                  <a:cubicBezTo>
                    <a:pt x="1612" y="2389"/>
                    <a:pt x="1612" y="2409"/>
                    <a:pt x="1592" y="2469"/>
                  </a:cubicBezTo>
                  <a:cubicBezTo>
                    <a:pt x="1652" y="3264"/>
                    <a:pt x="1294" y="3702"/>
                    <a:pt x="577" y="3881"/>
                  </a:cubicBezTo>
                  <a:cubicBezTo>
                    <a:pt x="359" y="3921"/>
                    <a:pt x="100" y="3921"/>
                    <a:pt x="1" y="4199"/>
                  </a:cubicBezTo>
                  <a:cubicBezTo>
                    <a:pt x="60" y="4458"/>
                    <a:pt x="478" y="4359"/>
                    <a:pt x="458" y="4677"/>
                  </a:cubicBezTo>
                  <a:cubicBezTo>
                    <a:pt x="486" y="4678"/>
                    <a:pt x="514" y="4678"/>
                    <a:pt x="542" y="4678"/>
                  </a:cubicBezTo>
                  <a:cubicBezTo>
                    <a:pt x="748" y="4678"/>
                    <a:pt x="960" y="4656"/>
                    <a:pt x="1166" y="4656"/>
                  </a:cubicBezTo>
                  <a:cubicBezTo>
                    <a:pt x="1533" y="4656"/>
                    <a:pt x="1882" y="4726"/>
                    <a:pt x="2149" y="5114"/>
                  </a:cubicBezTo>
                  <a:cubicBezTo>
                    <a:pt x="2203" y="5132"/>
                    <a:pt x="2256" y="5142"/>
                    <a:pt x="2310" y="5142"/>
                  </a:cubicBezTo>
                  <a:cubicBezTo>
                    <a:pt x="2376" y="5142"/>
                    <a:pt x="2441" y="5127"/>
                    <a:pt x="2507" y="5095"/>
                  </a:cubicBezTo>
                  <a:cubicBezTo>
                    <a:pt x="2587" y="5055"/>
                    <a:pt x="2666" y="4995"/>
                    <a:pt x="2706" y="4916"/>
                  </a:cubicBezTo>
                  <a:cubicBezTo>
                    <a:pt x="2746" y="4816"/>
                    <a:pt x="2746" y="4756"/>
                    <a:pt x="2706" y="4657"/>
                  </a:cubicBezTo>
                  <a:cubicBezTo>
                    <a:pt x="2487" y="3861"/>
                    <a:pt x="2447" y="3026"/>
                    <a:pt x="2467" y="2190"/>
                  </a:cubicBezTo>
                  <a:cubicBezTo>
                    <a:pt x="2467" y="1494"/>
                    <a:pt x="3044" y="1076"/>
                    <a:pt x="3044" y="420"/>
                  </a:cubicBezTo>
                  <a:cubicBezTo>
                    <a:pt x="2706" y="400"/>
                    <a:pt x="2507" y="241"/>
                    <a:pt x="2368" y="2"/>
                  </a:cubicBezTo>
                  <a:cubicBezTo>
                    <a:pt x="2351" y="1"/>
                    <a:pt x="2335" y="1"/>
                    <a:pt x="2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6519;p9">
              <a:extLst>
                <a:ext uri="{FF2B5EF4-FFF2-40B4-BE49-F238E27FC236}">
                  <a16:creationId xmlns:a16="http://schemas.microsoft.com/office/drawing/2014/main" id="{1848FC72-50E0-4EEC-AF06-039B07B2A7D9}"/>
                </a:ext>
              </a:extLst>
            </p:cNvPr>
            <p:cNvSpPr/>
            <p:nvPr/>
          </p:nvSpPr>
          <p:spPr>
            <a:xfrm>
              <a:off x="4140450" y="3495550"/>
              <a:ext cx="134800" cy="75175"/>
            </a:xfrm>
            <a:custGeom>
              <a:avLst/>
              <a:gdLst/>
              <a:ahLst/>
              <a:cxnLst/>
              <a:rect l="l" t="t" r="r" b="b"/>
              <a:pathLst>
                <a:path w="5392" h="3007" extrusionOk="0">
                  <a:moveTo>
                    <a:pt x="4377" y="2328"/>
                  </a:moveTo>
                  <a:lnTo>
                    <a:pt x="4377" y="2328"/>
                  </a:lnTo>
                  <a:cubicBezTo>
                    <a:pt x="4477" y="2356"/>
                    <a:pt x="4572" y="2395"/>
                    <a:pt x="4668" y="2429"/>
                  </a:cubicBezTo>
                  <a:lnTo>
                    <a:pt x="4668" y="2429"/>
                  </a:lnTo>
                  <a:cubicBezTo>
                    <a:pt x="4563" y="2415"/>
                    <a:pt x="4458" y="2396"/>
                    <a:pt x="4377" y="2328"/>
                  </a:cubicBezTo>
                  <a:close/>
                  <a:moveTo>
                    <a:pt x="454" y="0"/>
                  </a:moveTo>
                  <a:cubicBezTo>
                    <a:pt x="324" y="0"/>
                    <a:pt x="207" y="57"/>
                    <a:pt x="140" y="219"/>
                  </a:cubicBezTo>
                  <a:cubicBezTo>
                    <a:pt x="1" y="537"/>
                    <a:pt x="279" y="736"/>
                    <a:pt x="558" y="896"/>
                  </a:cubicBezTo>
                  <a:cubicBezTo>
                    <a:pt x="777" y="995"/>
                    <a:pt x="1055" y="1035"/>
                    <a:pt x="1274" y="1174"/>
                  </a:cubicBezTo>
                  <a:cubicBezTo>
                    <a:pt x="1334" y="1174"/>
                    <a:pt x="1373" y="1174"/>
                    <a:pt x="1393" y="1214"/>
                  </a:cubicBezTo>
                  <a:cubicBezTo>
                    <a:pt x="1450" y="1271"/>
                    <a:pt x="1507" y="1318"/>
                    <a:pt x="1550" y="1318"/>
                  </a:cubicBezTo>
                  <a:cubicBezTo>
                    <a:pt x="1566" y="1318"/>
                    <a:pt x="1581" y="1310"/>
                    <a:pt x="1592" y="1293"/>
                  </a:cubicBezTo>
                  <a:cubicBezTo>
                    <a:pt x="1652" y="1293"/>
                    <a:pt x="1672" y="1293"/>
                    <a:pt x="1692" y="1353"/>
                  </a:cubicBezTo>
                  <a:cubicBezTo>
                    <a:pt x="1771" y="1393"/>
                    <a:pt x="1851" y="1433"/>
                    <a:pt x="1891" y="1492"/>
                  </a:cubicBezTo>
                  <a:cubicBezTo>
                    <a:pt x="1950" y="1572"/>
                    <a:pt x="1990" y="1651"/>
                    <a:pt x="2089" y="1671"/>
                  </a:cubicBezTo>
                  <a:lnTo>
                    <a:pt x="2070" y="1651"/>
                  </a:lnTo>
                  <a:lnTo>
                    <a:pt x="2070" y="1651"/>
                  </a:lnTo>
                  <a:cubicBezTo>
                    <a:pt x="2656" y="1964"/>
                    <a:pt x="3146" y="2468"/>
                    <a:pt x="3804" y="2694"/>
                  </a:cubicBezTo>
                  <a:lnTo>
                    <a:pt x="3804" y="2694"/>
                  </a:lnTo>
                  <a:cubicBezTo>
                    <a:pt x="3907" y="2921"/>
                    <a:pt x="4219" y="2767"/>
                    <a:pt x="4337" y="2905"/>
                  </a:cubicBezTo>
                  <a:cubicBezTo>
                    <a:pt x="4412" y="2991"/>
                    <a:pt x="4505" y="3007"/>
                    <a:pt x="4602" y="3007"/>
                  </a:cubicBezTo>
                  <a:cubicBezTo>
                    <a:pt x="4662" y="3007"/>
                    <a:pt x="4724" y="3001"/>
                    <a:pt x="4785" y="3001"/>
                  </a:cubicBezTo>
                  <a:cubicBezTo>
                    <a:pt x="4808" y="3001"/>
                    <a:pt x="4832" y="3002"/>
                    <a:pt x="4855" y="3004"/>
                  </a:cubicBezTo>
                  <a:cubicBezTo>
                    <a:pt x="5014" y="2984"/>
                    <a:pt x="5113" y="2905"/>
                    <a:pt x="5133" y="2765"/>
                  </a:cubicBezTo>
                  <a:cubicBezTo>
                    <a:pt x="5107" y="2618"/>
                    <a:pt x="5045" y="2541"/>
                    <a:pt x="4963" y="2497"/>
                  </a:cubicBezTo>
                  <a:lnTo>
                    <a:pt x="4963" y="2497"/>
                  </a:lnTo>
                  <a:cubicBezTo>
                    <a:pt x="4978" y="2498"/>
                    <a:pt x="4993" y="2499"/>
                    <a:pt x="5008" y="2499"/>
                  </a:cubicBezTo>
                  <a:cubicBezTo>
                    <a:pt x="5073" y="2499"/>
                    <a:pt x="5141" y="2490"/>
                    <a:pt x="5213" y="2467"/>
                  </a:cubicBezTo>
                  <a:cubicBezTo>
                    <a:pt x="5392" y="2029"/>
                    <a:pt x="4974" y="2010"/>
                    <a:pt x="4795" y="1811"/>
                  </a:cubicBezTo>
                  <a:cubicBezTo>
                    <a:pt x="4735" y="1771"/>
                    <a:pt x="4656" y="1731"/>
                    <a:pt x="4576" y="1711"/>
                  </a:cubicBezTo>
                  <a:cubicBezTo>
                    <a:pt x="3959" y="1632"/>
                    <a:pt x="3462" y="1313"/>
                    <a:pt x="2965" y="975"/>
                  </a:cubicBezTo>
                  <a:cubicBezTo>
                    <a:pt x="2268" y="697"/>
                    <a:pt x="1532" y="518"/>
                    <a:pt x="876" y="140"/>
                  </a:cubicBezTo>
                  <a:cubicBezTo>
                    <a:pt x="752" y="67"/>
                    <a:pt x="595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6520;p9">
              <a:extLst>
                <a:ext uri="{FF2B5EF4-FFF2-40B4-BE49-F238E27FC236}">
                  <a16:creationId xmlns:a16="http://schemas.microsoft.com/office/drawing/2014/main" id="{CC46DBF3-E514-443D-B15F-78D3183952DD}"/>
                </a:ext>
              </a:extLst>
            </p:cNvPr>
            <p:cNvSpPr/>
            <p:nvPr/>
          </p:nvSpPr>
          <p:spPr>
            <a:xfrm>
              <a:off x="5539900" y="4019225"/>
              <a:ext cx="129325" cy="48175"/>
            </a:xfrm>
            <a:custGeom>
              <a:avLst/>
              <a:gdLst/>
              <a:ahLst/>
              <a:cxnLst/>
              <a:rect l="l" t="t" r="r" b="b"/>
              <a:pathLst>
                <a:path w="5173" h="1927" extrusionOk="0">
                  <a:moveTo>
                    <a:pt x="3999" y="0"/>
                  </a:moveTo>
                  <a:cubicBezTo>
                    <a:pt x="3820" y="0"/>
                    <a:pt x="3661" y="20"/>
                    <a:pt x="3482" y="100"/>
                  </a:cubicBezTo>
                  <a:cubicBezTo>
                    <a:pt x="3263" y="299"/>
                    <a:pt x="2965" y="339"/>
                    <a:pt x="2666" y="398"/>
                  </a:cubicBezTo>
                  <a:cubicBezTo>
                    <a:pt x="2547" y="438"/>
                    <a:pt x="2448" y="498"/>
                    <a:pt x="2388" y="637"/>
                  </a:cubicBezTo>
                  <a:cubicBezTo>
                    <a:pt x="2686" y="1194"/>
                    <a:pt x="3263" y="856"/>
                    <a:pt x="3701" y="1095"/>
                  </a:cubicBezTo>
                  <a:cubicBezTo>
                    <a:pt x="3184" y="1035"/>
                    <a:pt x="2686" y="995"/>
                    <a:pt x="2209" y="935"/>
                  </a:cubicBezTo>
                  <a:cubicBezTo>
                    <a:pt x="1841" y="896"/>
                    <a:pt x="1468" y="846"/>
                    <a:pt x="1097" y="846"/>
                  </a:cubicBezTo>
                  <a:cubicBezTo>
                    <a:pt x="727" y="846"/>
                    <a:pt x="359" y="896"/>
                    <a:pt x="1" y="1055"/>
                  </a:cubicBezTo>
                  <a:cubicBezTo>
                    <a:pt x="182" y="1499"/>
                    <a:pt x="254" y="1603"/>
                    <a:pt x="635" y="1603"/>
                  </a:cubicBezTo>
                  <a:cubicBezTo>
                    <a:pt x="714" y="1603"/>
                    <a:pt x="806" y="1599"/>
                    <a:pt x="916" y="1592"/>
                  </a:cubicBezTo>
                  <a:cubicBezTo>
                    <a:pt x="1051" y="1582"/>
                    <a:pt x="1186" y="1577"/>
                    <a:pt x="1320" y="1577"/>
                  </a:cubicBezTo>
                  <a:cubicBezTo>
                    <a:pt x="1975" y="1577"/>
                    <a:pt x="2619" y="1695"/>
                    <a:pt x="3263" y="1910"/>
                  </a:cubicBezTo>
                  <a:cubicBezTo>
                    <a:pt x="3300" y="1908"/>
                    <a:pt x="3337" y="1907"/>
                    <a:pt x="3373" y="1907"/>
                  </a:cubicBezTo>
                  <a:cubicBezTo>
                    <a:pt x="3550" y="1907"/>
                    <a:pt x="3722" y="1926"/>
                    <a:pt x="3893" y="1926"/>
                  </a:cubicBezTo>
                  <a:cubicBezTo>
                    <a:pt x="4049" y="1926"/>
                    <a:pt x="4203" y="1910"/>
                    <a:pt x="4357" y="1850"/>
                  </a:cubicBezTo>
                  <a:cubicBezTo>
                    <a:pt x="4397" y="1850"/>
                    <a:pt x="4477" y="1831"/>
                    <a:pt x="4536" y="1831"/>
                  </a:cubicBezTo>
                  <a:cubicBezTo>
                    <a:pt x="5173" y="1234"/>
                    <a:pt x="5173" y="1035"/>
                    <a:pt x="4497" y="199"/>
                  </a:cubicBezTo>
                  <a:cubicBezTo>
                    <a:pt x="4357" y="60"/>
                    <a:pt x="4198" y="0"/>
                    <a:pt x="3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6521;p9">
              <a:extLst>
                <a:ext uri="{FF2B5EF4-FFF2-40B4-BE49-F238E27FC236}">
                  <a16:creationId xmlns:a16="http://schemas.microsoft.com/office/drawing/2014/main" id="{FDD3F4E9-FA95-499F-AEA2-134EB527DE6F}"/>
                </a:ext>
              </a:extLst>
            </p:cNvPr>
            <p:cNvSpPr/>
            <p:nvPr/>
          </p:nvSpPr>
          <p:spPr>
            <a:xfrm>
              <a:off x="4957050" y="3706125"/>
              <a:ext cx="182050" cy="34775"/>
            </a:xfrm>
            <a:custGeom>
              <a:avLst/>
              <a:gdLst/>
              <a:ahLst/>
              <a:cxnLst/>
              <a:rect l="l" t="t" r="r" b="b"/>
              <a:pathLst>
                <a:path w="7282" h="1391" extrusionOk="0">
                  <a:moveTo>
                    <a:pt x="5175" y="0"/>
                  </a:moveTo>
                  <a:cubicBezTo>
                    <a:pt x="4722" y="0"/>
                    <a:pt x="4269" y="37"/>
                    <a:pt x="3820" y="151"/>
                  </a:cubicBezTo>
                  <a:cubicBezTo>
                    <a:pt x="3795" y="189"/>
                    <a:pt x="3769" y="203"/>
                    <a:pt x="3744" y="203"/>
                  </a:cubicBezTo>
                  <a:cubicBezTo>
                    <a:pt x="3730" y="203"/>
                    <a:pt x="3715" y="198"/>
                    <a:pt x="3701" y="191"/>
                  </a:cubicBezTo>
                  <a:cubicBezTo>
                    <a:pt x="2547" y="430"/>
                    <a:pt x="1353" y="330"/>
                    <a:pt x="299" y="808"/>
                  </a:cubicBezTo>
                  <a:cubicBezTo>
                    <a:pt x="160" y="947"/>
                    <a:pt x="1" y="1106"/>
                    <a:pt x="239" y="1305"/>
                  </a:cubicBezTo>
                  <a:cubicBezTo>
                    <a:pt x="383" y="1368"/>
                    <a:pt x="523" y="1390"/>
                    <a:pt x="664" y="1390"/>
                  </a:cubicBezTo>
                  <a:cubicBezTo>
                    <a:pt x="836" y="1390"/>
                    <a:pt x="1009" y="1358"/>
                    <a:pt x="1194" y="1325"/>
                  </a:cubicBezTo>
                  <a:cubicBezTo>
                    <a:pt x="2814" y="1067"/>
                    <a:pt x="4433" y="741"/>
                    <a:pt x="6100" y="741"/>
                  </a:cubicBezTo>
                  <a:cubicBezTo>
                    <a:pt x="6235" y="741"/>
                    <a:pt x="6370" y="743"/>
                    <a:pt x="6505" y="748"/>
                  </a:cubicBezTo>
                  <a:cubicBezTo>
                    <a:pt x="6724" y="748"/>
                    <a:pt x="6963" y="708"/>
                    <a:pt x="7162" y="549"/>
                  </a:cubicBezTo>
                  <a:cubicBezTo>
                    <a:pt x="7281" y="290"/>
                    <a:pt x="7102" y="151"/>
                    <a:pt x="6883" y="91"/>
                  </a:cubicBezTo>
                  <a:cubicBezTo>
                    <a:pt x="6318" y="58"/>
                    <a:pt x="5746" y="0"/>
                    <a:pt x="5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6522;p9">
              <a:extLst>
                <a:ext uri="{FF2B5EF4-FFF2-40B4-BE49-F238E27FC236}">
                  <a16:creationId xmlns:a16="http://schemas.microsoft.com/office/drawing/2014/main" id="{5A22F2EF-3AA0-42E7-8CB8-66BE52C961D5}"/>
                </a:ext>
              </a:extLst>
            </p:cNvPr>
            <p:cNvSpPr/>
            <p:nvPr/>
          </p:nvSpPr>
          <p:spPr>
            <a:xfrm>
              <a:off x="5278325" y="5171000"/>
              <a:ext cx="131800" cy="53250"/>
            </a:xfrm>
            <a:custGeom>
              <a:avLst/>
              <a:gdLst/>
              <a:ahLst/>
              <a:cxnLst/>
              <a:rect l="l" t="t" r="r" b="b"/>
              <a:pathLst>
                <a:path w="5272" h="2130" extrusionOk="0">
                  <a:moveTo>
                    <a:pt x="4993" y="1"/>
                  </a:moveTo>
                  <a:cubicBezTo>
                    <a:pt x="4329" y="1"/>
                    <a:pt x="3803" y="446"/>
                    <a:pt x="3159" y="446"/>
                  </a:cubicBezTo>
                  <a:cubicBezTo>
                    <a:pt x="3070" y="446"/>
                    <a:pt x="2979" y="438"/>
                    <a:pt x="2885" y="419"/>
                  </a:cubicBezTo>
                  <a:cubicBezTo>
                    <a:pt x="2507" y="419"/>
                    <a:pt x="2188" y="498"/>
                    <a:pt x="1850" y="638"/>
                  </a:cubicBezTo>
                  <a:cubicBezTo>
                    <a:pt x="1393" y="896"/>
                    <a:pt x="816" y="976"/>
                    <a:pt x="398" y="1314"/>
                  </a:cubicBezTo>
                  <a:cubicBezTo>
                    <a:pt x="259" y="1433"/>
                    <a:pt x="139" y="1533"/>
                    <a:pt x="40" y="1672"/>
                  </a:cubicBezTo>
                  <a:cubicBezTo>
                    <a:pt x="0" y="1791"/>
                    <a:pt x="0" y="1891"/>
                    <a:pt x="20" y="2010"/>
                  </a:cubicBezTo>
                  <a:cubicBezTo>
                    <a:pt x="80" y="2070"/>
                    <a:pt x="120" y="2110"/>
                    <a:pt x="199" y="2130"/>
                  </a:cubicBezTo>
                  <a:cubicBezTo>
                    <a:pt x="219" y="2130"/>
                    <a:pt x="259" y="2110"/>
                    <a:pt x="299" y="2110"/>
                  </a:cubicBezTo>
                  <a:cubicBezTo>
                    <a:pt x="398" y="2090"/>
                    <a:pt x="517" y="2070"/>
                    <a:pt x="617" y="2030"/>
                  </a:cubicBezTo>
                  <a:cubicBezTo>
                    <a:pt x="696" y="2010"/>
                    <a:pt x="756" y="1990"/>
                    <a:pt x="816" y="1931"/>
                  </a:cubicBezTo>
                  <a:cubicBezTo>
                    <a:pt x="895" y="1851"/>
                    <a:pt x="995" y="1811"/>
                    <a:pt x="1094" y="1791"/>
                  </a:cubicBezTo>
                  <a:cubicBezTo>
                    <a:pt x="1128" y="1791"/>
                    <a:pt x="1164" y="1793"/>
                    <a:pt x="1201" y="1793"/>
                  </a:cubicBezTo>
                  <a:cubicBezTo>
                    <a:pt x="1293" y="1793"/>
                    <a:pt x="1393" y="1783"/>
                    <a:pt x="1492" y="1712"/>
                  </a:cubicBezTo>
                  <a:lnTo>
                    <a:pt x="1532" y="1672"/>
                  </a:lnTo>
                  <a:lnTo>
                    <a:pt x="1592" y="1692"/>
                  </a:lnTo>
                  <a:cubicBezTo>
                    <a:pt x="2129" y="1573"/>
                    <a:pt x="2765" y="1592"/>
                    <a:pt x="3282" y="1155"/>
                  </a:cubicBezTo>
                  <a:cubicBezTo>
                    <a:pt x="3353" y="1085"/>
                    <a:pt x="3437" y="1071"/>
                    <a:pt x="3526" y="1071"/>
                  </a:cubicBezTo>
                  <a:cubicBezTo>
                    <a:pt x="3580" y="1071"/>
                    <a:pt x="3635" y="1076"/>
                    <a:pt x="3689" y="1076"/>
                  </a:cubicBezTo>
                  <a:cubicBezTo>
                    <a:pt x="3798" y="1076"/>
                    <a:pt x="3901" y="1056"/>
                    <a:pt x="3979" y="936"/>
                  </a:cubicBezTo>
                  <a:lnTo>
                    <a:pt x="3939" y="936"/>
                  </a:lnTo>
                  <a:cubicBezTo>
                    <a:pt x="4038" y="936"/>
                    <a:pt x="4118" y="896"/>
                    <a:pt x="4198" y="836"/>
                  </a:cubicBezTo>
                  <a:cubicBezTo>
                    <a:pt x="4237" y="797"/>
                    <a:pt x="4317" y="737"/>
                    <a:pt x="4416" y="717"/>
                  </a:cubicBezTo>
                  <a:cubicBezTo>
                    <a:pt x="4476" y="717"/>
                    <a:pt x="4536" y="697"/>
                    <a:pt x="4595" y="657"/>
                  </a:cubicBezTo>
                  <a:cubicBezTo>
                    <a:pt x="4735" y="618"/>
                    <a:pt x="4874" y="558"/>
                    <a:pt x="4993" y="538"/>
                  </a:cubicBezTo>
                  <a:cubicBezTo>
                    <a:pt x="5033" y="518"/>
                    <a:pt x="5113" y="459"/>
                    <a:pt x="5172" y="419"/>
                  </a:cubicBezTo>
                  <a:cubicBezTo>
                    <a:pt x="5232" y="319"/>
                    <a:pt x="5272" y="220"/>
                    <a:pt x="5212" y="100"/>
                  </a:cubicBezTo>
                  <a:cubicBezTo>
                    <a:pt x="5152" y="41"/>
                    <a:pt x="5073" y="1"/>
                    <a:pt x="4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6523;p9">
              <a:extLst>
                <a:ext uri="{FF2B5EF4-FFF2-40B4-BE49-F238E27FC236}">
                  <a16:creationId xmlns:a16="http://schemas.microsoft.com/office/drawing/2014/main" id="{E420136D-4CD8-4BBD-8735-F5BAEDDAC1AC}"/>
                </a:ext>
              </a:extLst>
            </p:cNvPr>
            <p:cNvSpPr/>
            <p:nvPr/>
          </p:nvSpPr>
          <p:spPr>
            <a:xfrm>
              <a:off x="4278200" y="5052150"/>
              <a:ext cx="147750" cy="39325"/>
            </a:xfrm>
            <a:custGeom>
              <a:avLst/>
              <a:gdLst/>
              <a:ahLst/>
              <a:cxnLst/>
              <a:rect l="l" t="t" r="r" b="b"/>
              <a:pathLst>
                <a:path w="5910" h="1573" extrusionOk="0">
                  <a:moveTo>
                    <a:pt x="657" y="1"/>
                  </a:moveTo>
                  <a:cubicBezTo>
                    <a:pt x="459" y="21"/>
                    <a:pt x="299" y="80"/>
                    <a:pt x="120" y="180"/>
                  </a:cubicBezTo>
                  <a:cubicBezTo>
                    <a:pt x="41" y="219"/>
                    <a:pt x="1" y="299"/>
                    <a:pt x="1" y="379"/>
                  </a:cubicBezTo>
                  <a:cubicBezTo>
                    <a:pt x="21" y="379"/>
                    <a:pt x="61" y="398"/>
                    <a:pt x="100" y="418"/>
                  </a:cubicBezTo>
                  <a:lnTo>
                    <a:pt x="61" y="418"/>
                  </a:lnTo>
                  <a:cubicBezTo>
                    <a:pt x="160" y="548"/>
                    <a:pt x="294" y="563"/>
                    <a:pt x="431" y="563"/>
                  </a:cubicBezTo>
                  <a:cubicBezTo>
                    <a:pt x="472" y="563"/>
                    <a:pt x="513" y="561"/>
                    <a:pt x="554" y="561"/>
                  </a:cubicBezTo>
                  <a:cubicBezTo>
                    <a:pt x="649" y="561"/>
                    <a:pt x="740" y="569"/>
                    <a:pt x="817" y="617"/>
                  </a:cubicBezTo>
                  <a:lnTo>
                    <a:pt x="896" y="617"/>
                  </a:lnTo>
                  <a:lnTo>
                    <a:pt x="936" y="677"/>
                  </a:lnTo>
                  <a:cubicBezTo>
                    <a:pt x="1017" y="750"/>
                    <a:pt x="1114" y="760"/>
                    <a:pt x="1214" y="760"/>
                  </a:cubicBezTo>
                  <a:cubicBezTo>
                    <a:pt x="1254" y="760"/>
                    <a:pt x="1295" y="758"/>
                    <a:pt x="1335" y="758"/>
                  </a:cubicBezTo>
                  <a:cubicBezTo>
                    <a:pt x="1442" y="758"/>
                    <a:pt x="1546" y="770"/>
                    <a:pt x="1632" y="856"/>
                  </a:cubicBezTo>
                  <a:cubicBezTo>
                    <a:pt x="1743" y="943"/>
                    <a:pt x="1869" y="961"/>
                    <a:pt x="1997" y="961"/>
                  </a:cubicBezTo>
                  <a:cubicBezTo>
                    <a:pt x="2087" y="961"/>
                    <a:pt x="2179" y="952"/>
                    <a:pt x="2266" y="952"/>
                  </a:cubicBezTo>
                  <a:cubicBezTo>
                    <a:pt x="2368" y="952"/>
                    <a:pt x="2464" y="964"/>
                    <a:pt x="2547" y="1015"/>
                  </a:cubicBezTo>
                  <a:lnTo>
                    <a:pt x="2627" y="1015"/>
                  </a:lnTo>
                  <a:lnTo>
                    <a:pt x="2706" y="1055"/>
                  </a:lnTo>
                  <a:cubicBezTo>
                    <a:pt x="3781" y="1214"/>
                    <a:pt x="4815" y="1393"/>
                    <a:pt x="5869" y="1572"/>
                  </a:cubicBezTo>
                  <a:cubicBezTo>
                    <a:pt x="5909" y="1493"/>
                    <a:pt x="5909" y="1413"/>
                    <a:pt x="5869" y="1274"/>
                  </a:cubicBezTo>
                  <a:cubicBezTo>
                    <a:pt x="5631" y="916"/>
                    <a:pt x="5193" y="916"/>
                    <a:pt x="4914" y="677"/>
                  </a:cubicBezTo>
                  <a:cubicBezTo>
                    <a:pt x="4417" y="578"/>
                    <a:pt x="3940" y="319"/>
                    <a:pt x="3423" y="299"/>
                  </a:cubicBezTo>
                  <a:cubicBezTo>
                    <a:pt x="3234" y="339"/>
                    <a:pt x="3055" y="364"/>
                    <a:pt x="2875" y="364"/>
                  </a:cubicBezTo>
                  <a:cubicBezTo>
                    <a:pt x="2696" y="364"/>
                    <a:pt x="2517" y="339"/>
                    <a:pt x="2328" y="279"/>
                  </a:cubicBezTo>
                  <a:cubicBezTo>
                    <a:pt x="1990" y="200"/>
                    <a:pt x="1632" y="100"/>
                    <a:pt x="1254" y="40"/>
                  </a:cubicBezTo>
                  <a:cubicBezTo>
                    <a:pt x="1055" y="40"/>
                    <a:pt x="85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6524;p9">
              <a:extLst>
                <a:ext uri="{FF2B5EF4-FFF2-40B4-BE49-F238E27FC236}">
                  <a16:creationId xmlns:a16="http://schemas.microsoft.com/office/drawing/2014/main" id="{D122CA58-9A01-4FD1-A4C7-A4C68F3DB96E}"/>
                </a:ext>
              </a:extLst>
            </p:cNvPr>
            <p:cNvSpPr/>
            <p:nvPr/>
          </p:nvSpPr>
          <p:spPr>
            <a:xfrm>
              <a:off x="3886825" y="4958125"/>
              <a:ext cx="97000" cy="33825"/>
            </a:xfrm>
            <a:custGeom>
              <a:avLst/>
              <a:gdLst/>
              <a:ahLst/>
              <a:cxnLst/>
              <a:rect l="l" t="t" r="r" b="b"/>
              <a:pathLst>
                <a:path w="3880" h="1353" extrusionOk="0">
                  <a:moveTo>
                    <a:pt x="793" y="0"/>
                  </a:moveTo>
                  <a:cubicBezTo>
                    <a:pt x="754" y="0"/>
                    <a:pt x="716" y="1"/>
                    <a:pt x="677" y="2"/>
                  </a:cubicBezTo>
                  <a:cubicBezTo>
                    <a:pt x="438" y="22"/>
                    <a:pt x="179" y="62"/>
                    <a:pt x="60" y="300"/>
                  </a:cubicBezTo>
                  <a:cubicBezTo>
                    <a:pt x="0" y="519"/>
                    <a:pt x="140" y="658"/>
                    <a:pt x="339" y="718"/>
                  </a:cubicBezTo>
                  <a:lnTo>
                    <a:pt x="299" y="718"/>
                  </a:lnTo>
                  <a:cubicBezTo>
                    <a:pt x="398" y="857"/>
                    <a:pt x="557" y="817"/>
                    <a:pt x="677" y="897"/>
                  </a:cubicBezTo>
                  <a:cubicBezTo>
                    <a:pt x="762" y="999"/>
                    <a:pt x="869" y="1018"/>
                    <a:pt x="983" y="1018"/>
                  </a:cubicBezTo>
                  <a:cubicBezTo>
                    <a:pt x="1046" y="1018"/>
                    <a:pt x="1111" y="1012"/>
                    <a:pt x="1175" y="1012"/>
                  </a:cubicBezTo>
                  <a:cubicBezTo>
                    <a:pt x="1265" y="1012"/>
                    <a:pt x="1353" y="1023"/>
                    <a:pt x="1433" y="1076"/>
                  </a:cubicBezTo>
                  <a:cubicBezTo>
                    <a:pt x="1592" y="1096"/>
                    <a:pt x="1751" y="1096"/>
                    <a:pt x="1890" y="1136"/>
                  </a:cubicBezTo>
                  <a:cubicBezTo>
                    <a:pt x="1963" y="1181"/>
                    <a:pt x="2031" y="1193"/>
                    <a:pt x="2099" y="1193"/>
                  </a:cubicBezTo>
                  <a:cubicBezTo>
                    <a:pt x="2180" y="1193"/>
                    <a:pt x="2261" y="1176"/>
                    <a:pt x="2348" y="1176"/>
                  </a:cubicBezTo>
                  <a:cubicBezTo>
                    <a:pt x="2366" y="1173"/>
                    <a:pt x="2384" y="1172"/>
                    <a:pt x="2403" y="1172"/>
                  </a:cubicBezTo>
                  <a:cubicBezTo>
                    <a:pt x="2527" y="1172"/>
                    <a:pt x="2662" y="1228"/>
                    <a:pt x="2766" y="1315"/>
                  </a:cubicBezTo>
                  <a:cubicBezTo>
                    <a:pt x="2819" y="1342"/>
                    <a:pt x="2877" y="1352"/>
                    <a:pt x="2936" y="1352"/>
                  </a:cubicBezTo>
                  <a:cubicBezTo>
                    <a:pt x="3007" y="1352"/>
                    <a:pt x="3078" y="1337"/>
                    <a:pt x="3143" y="1315"/>
                  </a:cubicBezTo>
                  <a:cubicBezTo>
                    <a:pt x="3342" y="1255"/>
                    <a:pt x="3581" y="1295"/>
                    <a:pt x="3760" y="1176"/>
                  </a:cubicBezTo>
                  <a:cubicBezTo>
                    <a:pt x="3840" y="1116"/>
                    <a:pt x="3860" y="1056"/>
                    <a:pt x="3880" y="957"/>
                  </a:cubicBezTo>
                  <a:cubicBezTo>
                    <a:pt x="3641" y="221"/>
                    <a:pt x="2885" y="718"/>
                    <a:pt x="2467" y="380"/>
                  </a:cubicBezTo>
                  <a:cubicBezTo>
                    <a:pt x="1927" y="138"/>
                    <a:pt x="1369" y="0"/>
                    <a:pt x="7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6525;p9">
              <a:extLst>
                <a:ext uri="{FF2B5EF4-FFF2-40B4-BE49-F238E27FC236}">
                  <a16:creationId xmlns:a16="http://schemas.microsoft.com/office/drawing/2014/main" id="{435D049E-DF9B-4032-82E3-C000540EA52A}"/>
                </a:ext>
              </a:extLst>
            </p:cNvPr>
            <p:cNvSpPr/>
            <p:nvPr/>
          </p:nvSpPr>
          <p:spPr>
            <a:xfrm>
              <a:off x="5485700" y="4374175"/>
              <a:ext cx="103475" cy="34425"/>
            </a:xfrm>
            <a:custGeom>
              <a:avLst/>
              <a:gdLst/>
              <a:ahLst/>
              <a:cxnLst/>
              <a:rect l="l" t="t" r="r" b="b"/>
              <a:pathLst>
                <a:path w="4139" h="1377" extrusionOk="0">
                  <a:moveTo>
                    <a:pt x="3391" y="0"/>
                  </a:moveTo>
                  <a:cubicBezTo>
                    <a:pt x="3044" y="0"/>
                    <a:pt x="2694" y="100"/>
                    <a:pt x="2368" y="225"/>
                  </a:cubicBezTo>
                  <a:cubicBezTo>
                    <a:pt x="2228" y="264"/>
                    <a:pt x="2049" y="344"/>
                    <a:pt x="1870" y="344"/>
                  </a:cubicBezTo>
                  <a:cubicBezTo>
                    <a:pt x="1532" y="364"/>
                    <a:pt x="1174" y="483"/>
                    <a:pt x="836" y="523"/>
                  </a:cubicBezTo>
                  <a:cubicBezTo>
                    <a:pt x="538" y="563"/>
                    <a:pt x="179" y="483"/>
                    <a:pt x="0" y="861"/>
                  </a:cubicBezTo>
                  <a:cubicBezTo>
                    <a:pt x="80" y="1160"/>
                    <a:pt x="299" y="1299"/>
                    <a:pt x="597" y="1359"/>
                  </a:cubicBezTo>
                  <a:cubicBezTo>
                    <a:pt x="617" y="1357"/>
                    <a:pt x="637" y="1356"/>
                    <a:pt x="656" y="1356"/>
                  </a:cubicBezTo>
                  <a:cubicBezTo>
                    <a:pt x="760" y="1356"/>
                    <a:pt x="861" y="1376"/>
                    <a:pt x="957" y="1376"/>
                  </a:cubicBezTo>
                  <a:cubicBezTo>
                    <a:pt x="1061" y="1376"/>
                    <a:pt x="1159" y="1353"/>
                    <a:pt x="1254" y="1259"/>
                  </a:cubicBezTo>
                  <a:lnTo>
                    <a:pt x="1234" y="1259"/>
                  </a:lnTo>
                  <a:cubicBezTo>
                    <a:pt x="1320" y="1204"/>
                    <a:pt x="1415" y="1196"/>
                    <a:pt x="1512" y="1196"/>
                  </a:cubicBezTo>
                  <a:cubicBezTo>
                    <a:pt x="1557" y="1196"/>
                    <a:pt x="1603" y="1198"/>
                    <a:pt x="1648" y="1198"/>
                  </a:cubicBezTo>
                  <a:cubicBezTo>
                    <a:pt x="1753" y="1198"/>
                    <a:pt x="1857" y="1187"/>
                    <a:pt x="1950" y="1120"/>
                  </a:cubicBezTo>
                  <a:lnTo>
                    <a:pt x="1990" y="1080"/>
                  </a:lnTo>
                  <a:lnTo>
                    <a:pt x="2069" y="1120"/>
                  </a:lnTo>
                  <a:cubicBezTo>
                    <a:pt x="2626" y="1020"/>
                    <a:pt x="3143" y="921"/>
                    <a:pt x="3681" y="782"/>
                  </a:cubicBezTo>
                  <a:lnTo>
                    <a:pt x="3760" y="762"/>
                  </a:lnTo>
                  <a:lnTo>
                    <a:pt x="3840" y="782"/>
                  </a:lnTo>
                  <a:cubicBezTo>
                    <a:pt x="3959" y="722"/>
                    <a:pt x="4118" y="662"/>
                    <a:pt x="4138" y="463"/>
                  </a:cubicBezTo>
                  <a:cubicBezTo>
                    <a:pt x="4138" y="165"/>
                    <a:pt x="3939" y="66"/>
                    <a:pt x="3681" y="26"/>
                  </a:cubicBezTo>
                  <a:cubicBezTo>
                    <a:pt x="3585" y="8"/>
                    <a:pt x="3488" y="0"/>
                    <a:pt x="3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6526;p9">
              <a:extLst>
                <a:ext uri="{FF2B5EF4-FFF2-40B4-BE49-F238E27FC236}">
                  <a16:creationId xmlns:a16="http://schemas.microsoft.com/office/drawing/2014/main" id="{5326A9E3-3534-4463-ADA1-3834F6CDC2D1}"/>
                </a:ext>
              </a:extLst>
            </p:cNvPr>
            <p:cNvSpPr/>
            <p:nvPr/>
          </p:nvSpPr>
          <p:spPr>
            <a:xfrm>
              <a:off x="5479725" y="5110725"/>
              <a:ext cx="126850" cy="45225"/>
            </a:xfrm>
            <a:custGeom>
              <a:avLst/>
              <a:gdLst/>
              <a:ahLst/>
              <a:cxnLst/>
              <a:rect l="l" t="t" r="r" b="b"/>
              <a:pathLst>
                <a:path w="5074" h="1809" extrusionOk="0">
                  <a:moveTo>
                    <a:pt x="4724" y="0"/>
                  </a:moveTo>
                  <a:cubicBezTo>
                    <a:pt x="4607" y="0"/>
                    <a:pt x="4482" y="38"/>
                    <a:pt x="4377" y="65"/>
                  </a:cubicBezTo>
                  <a:cubicBezTo>
                    <a:pt x="3860" y="244"/>
                    <a:pt x="3323" y="244"/>
                    <a:pt x="2786" y="244"/>
                  </a:cubicBezTo>
                  <a:cubicBezTo>
                    <a:pt x="2527" y="244"/>
                    <a:pt x="2288" y="283"/>
                    <a:pt x="2070" y="443"/>
                  </a:cubicBezTo>
                  <a:cubicBezTo>
                    <a:pt x="1970" y="542"/>
                    <a:pt x="1871" y="642"/>
                    <a:pt x="1712" y="681"/>
                  </a:cubicBezTo>
                  <a:cubicBezTo>
                    <a:pt x="1632" y="721"/>
                    <a:pt x="1592" y="721"/>
                    <a:pt x="1513" y="741"/>
                  </a:cubicBezTo>
                  <a:cubicBezTo>
                    <a:pt x="1373" y="801"/>
                    <a:pt x="1274" y="840"/>
                    <a:pt x="1135" y="920"/>
                  </a:cubicBezTo>
                  <a:cubicBezTo>
                    <a:pt x="1075" y="960"/>
                    <a:pt x="1015" y="1000"/>
                    <a:pt x="975" y="1039"/>
                  </a:cubicBezTo>
                  <a:cubicBezTo>
                    <a:pt x="936" y="1039"/>
                    <a:pt x="916" y="1059"/>
                    <a:pt x="896" y="1099"/>
                  </a:cubicBezTo>
                  <a:cubicBezTo>
                    <a:pt x="697" y="1199"/>
                    <a:pt x="478" y="1159"/>
                    <a:pt x="279" y="1218"/>
                  </a:cubicBezTo>
                  <a:cubicBezTo>
                    <a:pt x="120" y="1258"/>
                    <a:pt x="1" y="1358"/>
                    <a:pt x="1" y="1537"/>
                  </a:cubicBezTo>
                  <a:cubicBezTo>
                    <a:pt x="64" y="1741"/>
                    <a:pt x="176" y="1809"/>
                    <a:pt x="338" y="1809"/>
                  </a:cubicBezTo>
                  <a:cubicBezTo>
                    <a:pt x="381" y="1809"/>
                    <a:pt x="428" y="1804"/>
                    <a:pt x="478" y="1795"/>
                  </a:cubicBezTo>
                  <a:lnTo>
                    <a:pt x="697" y="1795"/>
                  </a:lnTo>
                  <a:cubicBezTo>
                    <a:pt x="836" y="1756"/>
                    <a:pt x="995" y="1716"/>
                    <a:pt x="1135" y="1696"/>
                  </a:cubicBezTo>
                  <a:cubicBezTo>
                    <a:pt x="1214" y="1656"/>
                    <a:pt x="1294" y="1636"/>
                    <a:pt x="1334" y="1596"/>
                  </a:cubicBezTo>
                  <a:cubicBezTo>
                    <a:pt x="1433" y="1457"/>
                    <a:pt x="1572" y="1437"/>
                    <a:pt x="1712" y="1437"/>
                  </a:cubicBezTo>
                  <a:cubicBezTo>
                    <a:pt x="1811" y="1437"/>
                    <a:pt x="1910" y="1437"/>
                    <a:pt x="2010" y="1358"/>
                  </a:cubicBezTo>
                  <a:lnTo>
                    <a:pt x="2070" y="1318"/>
                  </a:lnTo>
                  <a:lnTo>
                    <a:pt x="2129" y="1318"/>
                  </a:lnTo>
                  <a:cubicBezTo>
                    <a:pt x="2265" y="1241"/>
                    <a:pt x="2419" y="1257"/>
                    <a:pt x="2500" y="1148"/>
                  </a:cubicBezTo>
                  <a:lnTo>
                    <a:pt x="2500" y="1148"/>
                  </a:lnTo>
                  <a:cubicBezTo>
                    <a:pt x="2642" y="1046"/>
                    <a:pt x="2889" y="1154"/>
                    <a:pt x="3024" y="1000"/>
                  </a:cubicBezTo>
                  <a:cubicBezTo>
                    <a:pt x="3123" y="922"/>
                    <a:pt x="3233" y="904"/>
                    <a:pt x="3344" y="904"/>
                  </a:cubicBezTo>
                  <a:cubicBezTo>
                    <a:pt x="3434" y="904"/>
                    <a:pt x="3525" y="916"/>
                    <a:pt x="3614" y="916"/>
                  </a:cubicBezTo>
                  <a:cubicBezTo>
                    <a:pt x="3723" y="916"/>
                    <a:pt x="3828" y="898"/>
                    <a:pt x="3920" y="821"/>
                  </a:cubicBezTo>
                  <a:cubicBezTo>
                    <a:pt x="4099" y="661"/>
                    <a:pt x="4317" y="761"/>
                    <a:pt x="4496" y="681"/>
                  </a:cubicBezTo>
                  <a:cubicBezTo>
                    <a:pt x="4656" y="642"/>
                    <a:pt x="4815" y="562"/>
                    <a:pt x="4974" y="522"/>
                  </a:cubicBezTo>
                  <a:cubicBezTo>
                    <a:pt x="5053" y="462"/>
                    <a:pt x="5073" y="383"/>
                    <a:pt x="5073" y="283"/>
                  </a:cubicBezTo>
                  <a:cubicBezTo>
                    <a:pt x="5007" y="61"/>
                    <a:pt x="4872" y="0"/>
                    <a:pt x="4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6527;p9">
              <a:extLst>
                <a:ext uri="{FF2B5EF4-FFF2-40B4-BE49-F238E27FC236}">
                  <a16:creationId xmlns:a16="http://schemas.microsoft.com/office/drawing/2014/main" id="{AFA4CB64-1EFD-41E3-AB99-C4B5CFE54CED}"/>
                </a:ext>
              </a:extLst>
            </p:cNvPr>
            <p:cNvSpPr/>
            <p:nvPr/>
          </p:nvSpPr>
          <p:spPr>
            <a:xfrm>
              <a:off x="5671700" y="5066075"/>
              <a:ext cx="93525" cy="36125"/>
            </a:xfrm>
            <a:custGeom>
              <a:avLst/>
              <a:gdLst/>
              <a:ahLst/>
              <a:cxnLst/>
              <a:rect l="l" t="t" r="r" b="b"/>
              <a:pathLst>
                <a:path w="3741" h="1445" extrusionOk="0">
                  <a:moveTo>
                    <a:pt x="2447" y="1"/>
                  </a:moveTo>
                  <a:cubicBezTo>
                    <a:pt x="1592" y="60"/>
                    <a:pt x="776" y="299"/>
                    <a:pt x="80" y="816"/>
                  </a:cubicBezTo>
                  <a:cubicBezTo>
                    <a:pt x="20" y="896"/>
                    <a:pt x="0" y="955"/>
                    <a:pt x="0" y="1035"/>
                  </a:cubicBezTo>
                  <a:cubicBezTo>
                    <a:pt x="20" y="1214"/>
                    <a:pt x="159" y="1314"/>
                    <a:pt x="299" y="1353"/>
                  </a:cubicBezTo>
                  <a:cubicBezTo>
                    <a:pt x="378" y="1393"/>
                    <a:pt x="418" y="1413"/>
                    <a:pt x="498" y="1433"/>
                  </a:cubicBezTo>
                  <a:cubicBezTo>
                    <a:pt x="534" y="1440"/>
                    <a:pt x="570" y="1445"/>
                    <a:pt x="607" y="1445"/>
                  </a:cubicBezTo>
                  <a:cubicBezTo>
                    <a:pt x="670" y="1445"/>
                    <a:pt x="733" y="1431"/>
                    <a:pt x="796" y="1393"/>
                  </a:cubicBezTo>
                  <a:lnTo>
                    <a:pt x="876" y="1333"/>
                  </a:lnTo>
                  <a:lnTo>
                    <a:pt x="955" y="1333"/>
                  </a:lnTo>
                  <a:cubicBezTo>
                    <a:pt x="1075" y="1254"/>
                    <a:pt x="1254" y="1294"/>
                    <a:pt x="1313" y="1194"/>
                  </a:cubicBezTo>
                  <a:lnTo>
                    <a:pt x="1393" y="1154"/>
                  </a:lnTo>
                  <a:lnTo>
                    <a:pt x="1472" y="1154"/>
                  </a:lnTo>
                  <a:cubicBezTo>
                    <a:pt x="1543" y="1174"/>
                    <a:pt x="1610" y="1185"/>
                    <a:pt x="1672" y="1185"/>
                  </a:cubicBezTo>
                  <a:cubicBezTo>
                    <a:pt x="1803" y="1185"/>
                    <a:pt x="1915" y="1136"/>
                    <a:pt x="2009" y="1015"/>
                  </a:cubicBezTo>
                  <a:cubicBezTo>
                    <a:pt x="2149" y="836"/>
                    <a:pt x="2407" y="995"/>
                    <a:pt x="2547" y="816"/>
                  </a:cubicBezTo>
                  <a:cubicBezTo>
                    <a:pt x="2648" y="746"/>
                    <a:pt x="2760" y="729"/>
                    <a:pt x="2876" y="729"/>
                  </a:cubicBezTo>
                  <a:cubicBezTo>
                    <a:pt x="2986" y="729"/>
                    <a:pt x="3101" y="745"/>
                    <a:pt x="3212" y="745"/>
                  </a:cubicBezTo>
                  <a:cubicBezTo>
                    <a:pt x="3349" y="745"/>
                    <a:pt x="3482" y="721"/>
                    <a:pt x="3601" y="617"/>
                  </a:cubicBezTo>
                  <a:lnTo>
                    <a:pt x="3581" y="617"/>
                  </a:lnTo>
                  <a:cubicBezTo>
                    <a:pt x="3661" y="597"/>
                    <a:pt x="3700" y="518"/>
                    <a:pt x="3740" y="438"/>
                  </a:cubicBezTo>
                  <a:cubicBezTo>
                    <a:pt x="3740" y="242"/>
                    <a:pt x="3646" y="99"/>
                    <a:pt x="3479" y="99"/>
                  </a:cubicBezTo>
                  <a:cubicBezTo>
                    <a:pt x="3444" y="99"/>
                    <a:pt x="3404" y="106"/>
                    <a:pt x="3362" y="120"/>
                  </a:cubicBezTo>
                  <a:cubicBezTo>
                    <a:pt x="3276" y="149"/>
                    <a:pt x="3196" y="160"/>
                    <a:pt x="3119" y="160"/>
                  </a:cubicBezTo>
                  <a:cubicBezTo>
                    <a:pt x="2877" y="160"/>
                    <a:pt x="2674" y="46"/>
                    <a:pt x="2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6528;p9">
              <a:extLst>
                <a:ext uri="{FF2B5EF4-FFF2-40B4-BE49-F238E27FC236}">
                  <a16:creationId xmlns:a16="http://schemas.microsoft.com/office/drawing/2014/main" id="{219CD3CC-F203-4672-91A9-28F9E62C0F01}"/>
                </a:ext>
              </a:extLst>
            </p:cNvPr>
            <p:cNvSpPr/>
            <p:nvPr/>
          </p:nvSpPr>
          <p:spPr>
            <a:xfrm>
              <a:off x="5638375" y="4966875"/>
              <a:ext cx="100475" cy="48600"/>
            </a:xfrm>
            <a:custGeom>
              <a:avLst/>
              <a:gdLst/>
              <a:ahLst/>
              <a:cxnLst/>
              <a:rect l="l" t="t" r="r" b="b"/>
              <a:pathLst>
                <a:path w="4019" h="1944" extrusionOk="0">
                  <a:moveTo>
                    <a:pt x="3360" y="0"/>
                  </a:moveTo>
                  <a:cubicBezTo>
                    <a:pt x="3343" y="0"/>
                    <a:pt x="3324" y="3"/>
                    <a:pt x="3303" y="10"/>
                  </a:cubicBezTo>
                  <a:cubicBezTo>
                    <a:pt x="3223" y="10"/>
                    <a:pt x="3144" y="50"/>
                    <a:pt x="3084" y="109"/>
                  </a:cubicBezTo>
                  <a:cubicBezTo>
                    <a:pt x="2646" y="647"/>
                    <a:pt x="2049" y="806"/>
                    <a:pt x="1413" y="885"/>
                  </a:cubicBezTo>
                  <a:cubicBezTo>
                    <a:pt x="896" y="925"/>
                    <a:pt x="398" y="1005"/>
                    <a:pt x="20" y="1442"/>
                  </a:cubicBezTo>
                  <a:cubicBezTo>
                    <a:pt x="1" y="1741"/>
                    <a:pt x="140" y="1880"/>
                    <a:pt x="398" y="1940"/>
                  </a:cubicBezTo>
                  <a:cubicBezTo>
                    <a:pt x="435" y="1942"/>
                    <a:pt x="471" y="1943"/>
                    <a:pt x="507" y="1943"/>
                  </a:cubicBezTo>
                  <a:cubicBezTo>
                    <a:pt x="788" y="1943"/>
                    <a:pt x="1060" y="1868"/>
                    <a:pt x="1254" y="1621"/>
                  </a:cubicBezTo>
                  <a:cubicBezTo>
                    <a:pt x="1313" y="1581"/>
                    <a:pt x="1353" y="1522"/>
                    <a:pt x="1413" y="1522"/>
                  </a:cubicBezTo>
                  <a:cubicBezTo>
                    <a:pt x="1468" y="1527"/>
                    <a:pt x="1522" y="1530"/>
                    <a:pt x="1576" y="1530"/>
                  </a:cubicBezTo>
                  <a:cubicBezTo>
                    <a:pt x="2276" y="1530"/>
                    <a:pt x="2937" y="1116"/>
                    <a:pt x="3637" y="1116"/>
                  </a:cubicBezTo>
                  <a:cubicBezTo>
                    <a:pt x="3691" y="1116"/>
                    <a:pt x="3745" y="1119"/>
                    <a:pt x="3800" y="1124"/>
                  </a:cubicBezTo>
                  <a:cubicBezTo>
                    <a:pt x="3840" y="1124"/>
                    <a:pt x="3880" y="1005"/>
                    <a:pt x="3919" y="925"/>
                  </a:cubicBezTo>
                  <a:cubicBezTo>
                    <a:pt x="3919" y="885"/>
                    <a:pt x="3939" y="826"/>
                    <a:pt x="3939" y="746"/>
                  </a:cubicBezTo>
                  <a:cubicBezTo>
                    <a:pt x="4019" y="567"/>
                    <a:pt x="3999" y="448"/>
                    <a:pt x="3820" y="348"/>
                  </a:cubicBezTo>
                  <a:cubicBezTo>
                    <a:pt x="3754" y="389"/>
                    <a:pt x="3704" y="406"/>
                    <a:pt x="3665" y="406"/>
                  </a:cubicBezTo>
                  <a:cubicBezTo>
                    <a:pt x="3475" y="406"/>
                    <a:pt x="3555" y="0"/>
                    <a:pt x="3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6529;p9">
              <a:extLst>
                <a:ext uri="{FF2B5EF4-FFF2-40B4-BE49-F238E27FC236}">
                  <a16:creationId xmlns:a16="http://schemas.microsoft.com/office/drawing/2014/main" id="{B58A8B28-B1BC-4D50-AC27-3AF22B5154A5}"/>
                </a:ext>
              </a:extLst>
            </p:cNvPr>
            <p:cNvSpPr/>
            <p:nvPr/>
          </p:nvSpPr>
          <p:spPr>
            <a:xfrm>
              <a:off x="4711375" y="5148700"/>
              <a:ext cx="119875" cy="42350"/>
            </a:xfrm>
            <a:custGeom>
              <a:avLst/>
              <a:gdLst/>
              <a:ahLst/>
              <a:cxnLst/>
              <a:rect l="l" t="t" r="r" b="b"/>
              <a:pathLst>
                <a:path w="4795" h="1694" extrusionOk="0">
                  <a:moveTo>
                    <a:pt x="1001" y="1"/>
                  </a:moveTo>
                  <a:cubicBezTo>
                    <a:pt x="916" y="1"/>
                    <a:pt x="826" y="11"/>
                    <a:pt x="737" y="18"/>
                  </a:cubicBezTo>
                  <a:cubicBezTo>
                    <a:pt x="518" y="77"/>
                    <a:pt x="319" y="117"/>
                    <a:pt x="140" y="276"/>
                  </a:cubicBezTo>
                  <a:cubicBezTo>
                    <a:pt x="1" y="475"/>
                    <a:pt x="140" y="575"/>
                    <a:pt x="299" y="674"/>
                  </a:cubicBezTo>
                  <a:cubicBezTo>
                    <a:pt x="1413" y="933"/>
                    <a:pt x="2527" y="1231"/>
                    <a:pt x="3661" y="1530"/>
                  </a:cubicBezTo>
                  <a:lnTo>
                    <a:pt x="3760" y="1530"/>
                  </a:lnTo>
                  <a:lnTo>
                    <a:pt x="3820" y="1569"/>
                  </a:lnTo>
                  <a:cubicBezTo>
                    <a:pt x="3936" y="1652"/>
                    <a:pt x="4052" y="1694"/>
                    <a:pt x="4191" y="1694"/>
                  </a:cubicBezTo>
                  <a:cubicBezTo>
                    <a:pt x="4219" y="1694"/>
                    <a:pt x="4248" y="1692"/>
                    <a:pt x="4277" y="1689"/>
                  </a:cubicBezTo>
                  <a:cubicBezTo>
                    <a:pt x="4397" y="1669"/>
                    <a:pt x="4496" y="1609"/>
                    <a:pt x="4596" y="1530"/>
                  </a:cubicBezTo>
                  <a:cubicBezTo>
                    <a:pt x="4675" y="1490"/>
                    <a:pt x="4715" y="1430"/>
                    <a:pt x="4775" y="1370"/>
                  </a:cubicBezTo>
                  <a:cubicBezTo>
                    <a:pt x="4795" y="1291"/>
                    <a:pt x="4795" y="1211"/>
                    <a:pt x="4775" y="1132"/>
                  </a:cubicBezTo>
                  <a:cubicBezTo>
                    <a:pt x="4715" y="1012"/>
                    <a:pt x="4616" y="973"/>
                    <a:pt x="4496" y="973"/>
                  </a:cubicBezTo>
                  <a:cubicBezTo>
                    <a:pt x="4459" y="975"/>
                    <a:pt x="4422" y="976"/>
                    <a:pt x="4386" y="976"/>
                  </a:cubicBezTo>
                  <a:cubicBezTo>
                    <a:pt x="4153" y="976"/>
                    <a:pt x="3942" y="925"/>
                    <a:pt x="3701" y="873"/>
                  </a:cubicBezTo>
                  <a:cubicBezTo>
                    <a:pt x="2984" y="774"/>
                    <a:pt x="2308" y="515"/>
                    <a:pt x="1612" y="376"/>
                  </a:cubicBezTo>
                  <a:cubicBezTo>
                    <a:pt x="1506" y="376"/>
                    <a:pt x="1400" y="420"/>
                    <a:pt x="1294" y="420"/>
                  </a:cubicBezTo>
                  <a:cubicBezTo>
                    <a:pt x="1240" y="420"/>
                    <a:pt x="1187" y="409"/>
                    <a:pt x="1134" y="376"/>
                  </a:cubicBezTo>
                  <a:lnTo>
                    <a:pt x="1134" y="376"/>
                  </a:lnTo>
                  <a:cubicBezTo>
                    <a:pt x="1182" y="396"/>
                    <a:pt x="1223" y="407"/>
                    <a:pt x="1259" y="407"/>
                  </a:cubicBezTo>
                  <a:cubicBezTo>
                    <a:pt x="1326" y="407"/>
                    <a:pt x="1374" y="367"/>
                    <a:pt x="1413" y="276"/>
                  </a:cubicBezTo>
                  <a:cubicBezTo>
                    <a:pt x="1332" y="47"/>
                    <a:pt x="1178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6530;p9">
              <a:extLst>
                <a:ext uri="{FF2B5EF4-FFF2-40B4-BE49-F238E27FC236}">
                  <a16:creationId xmlns:a16="http://schemas.microsoft.com/office/drawing/2014/main" id="{8593F2C9-A903-4851-8C0D-7E60FB5D1C52}"/>
                </a:ext>
              </a:extLst>
            </p:cNvPr>
            <p:cNvSpPr/>
            <p:nvPr/>
          </p:nvSpPr>
          <p:spPr>
            <a:xfrm>
              <a:off x="5519525" y="3938150"/>
              <a:ext cx="85050" cy="40375"/>
            </a:xfrm>
            <a:custGeom>
              <a:avLst/>
              <a:gdLst/>
              <a:ahLst/>
              <a:cxnLst/>
              <a:rect l="l" t="t" r="r" b="b"/>
              <a:pathLst>
                <a:path w="3402" h="1615" extrusionOk="0">
                  <a:moveTo>
                    <a:pt x="1810" y="1"/>
                  </a:moveTo>
                  <a:cubicBezTo>
                    <a:pt x="1771" y="21"/>
                    <a:pt x="1711" y="21"/>
                    <a:pt x="1671" y="21"/>
                  </a:cubicBezTo>
                  <a:cubicBezTo>
                    <a:pt x="1611" y="80"/>
                    <a:pt x="1532" y="100"/>
                    <a:pt x="1492" y="140"/>
                  </a:cubicBezTo>
                  <a:cubicBezTo>
                    <a:pt x="1373" y="180"/>
                    <a:pt x="1293" y="260"/>
                    <a:pt x="1293" y="299"/>
                  </a:cubicBezTo>
                  <a:cubicBezTo>
                    <a:pt x="1194" y="478"/>
                    <a:pt x="1592" y="598"/>
                    <a:pt x="1313" y="777"/>
                  </a:cubicBezTo>
                  <a:cubicBezTo>
                    <a:pt x="1246" y="861"/>
                    <a:pt x="1182" y="892"/>
                    <a:pt x="1122" y="892"/>
                  </a:cubicBezTo>
                  <a:cubicBezTo>
                    <a:pt x="1040" y="892"/>
                    <a:pt x="964" y="834"/>
                    <a:pt x="895" y="777"/>
                  </a:cubicBezTo>
                  <a:cubicBezTo>
                    <a:pt x="836" y="717"/>
                    <a:pt x="756" y="697"/>
                    <a:pt x="696" y="677"/>
                  </a:cubicBezTo>
                  <a:cubicBezTo>
                    <a:pt x="626" y="658"/>
                    <a:pt x="553" y="647"/>
                    <a:pt x="481" y="647"/>
                  </a:cubicBezTo>
                  <a:cubicBezTo>
                    <a:pt x="330" y="647"/>
                    <a:pt x="181" y="695"/>
                    <a:pt x="60" y="817"/>
                  </a:cubicBezTo>
                  <a:cubicBezTo>
                    <a:pt x="0" y="976"/>
                    <a:pt x="0" y="1095"/>
                    <a:pt x="60" y="1214"/>
                  </a:cubicBezTo>
                  <a:cubicBezTo>
                    <a:pt x="416" y="1509"/>
                    <a:pt x="802" y="1614"/>
                    <a:pt x="1205" y="1614"/>
                  </a:cubicBezTo>
                  <a:cubicBezTo>
                    <a:pt x="1454" y="1614"/>
                    <a:pt x="1711" y="1574"/>
                    <a:pt x="1970" y="1513"/>
                  </a:cubicBezTo>
                  <a:cubicBezTo>
                    <a:pt x="2029" y="1473"/>
                    <a:pt x="2029" y="1354"/>
                    <a:pt x="2089" y="1274"/>
                  </a:cubicBezTo>
                  <a:cubicBezTo>
                    <a:pt x="2092" y="1264"/>
                    <a:pt x="2095" y="1259"/>
                    <a:pt x="2096" y="1259"/>
                  </a:cubicBezTo>
                  <a:lnTo>
                    <a:pt x="2096" y="1259"/>
                  </a:lnTo>
                  <a:cubicBezTo>
                    <a:pt x="2104" y="1259"/>
                    <a:pt x="2096" y="1357"/>
                    <a:pt x="2129" y="1374"/>
                  </a:cubicBezTo>
                  <a:cubicBezTo>
                    <a:pt x="2208" y="1473"/>
                    <a:pt x="2308" y="1493"/>
                    <a:pt x="2407" y="1493"/>
                  </a:cubicBezTo>
                  <a:cubicBezTo>
                    <a:pt x="2467" y="1493"/>
                    <a:pt x="2527" y="1473"/>
                    <a:pt x="2606" y="1453"/>
                  </a:cubicBezTo>
                  <a:cubicBezTo>
                    <a:pt x="2805" y="1354"/>
                    <a:pt x="3024" y="1374"/>
                    <a:pt x="3223" y="1314"/>
                  </a:cubicBezTo>
                  <a:cubicBezTo>
                    <a:pt x="3302" y="1294"/>
                    <a:pt x="3362" y="1254"/>
                    <a:pt x="3402" y="1194"/>
                  </a:cubicBezTo>
                  <a:lnTo>
                    <a:pt x="3402" y="1015"/>
                  </a:lnTo>
                  <a:cubicBezTo>
                    <a:pt x="3302" y="876"/>
                    <a:pt x="3203" y="777"/>
                    <a:pt x="3064" y="677"/>
                  </a:cubicBezTo>
                  <a:cubicBezTo>
                    <a:pt x="2904" y="578"/>
                    <a:pt x="2765" y="458"/>
                    <a:pt x="2527" y="458"/>
                  </a:cubicBezTo>
                  <a:cubicBezTo>
                    <a:pt x="2467" y="578"/>
                    <a:pt x="2308" y="558"/>
                    <a:pt x="2208" y="637"/>
                  </a:cubicBezTo>
                  <a:cubicBezTo>
                    <a:pt x="2228" y="558"/>
                    <a:pt x="2367" y="578"/>
                    <a:pt x="2407" y="498"/>
                  </a:cubicBezTo>
                  <a:cubicBezTo>
                    <a:pt x="2407" y="100"/>
                    <a:pt x="2009" y="180"/>
                    <a:pt x="18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6531;p9">
              <a:extLst>
                <a:ext uri="{FF2B5EF4-FFF2-40B4-BE49-F238E27FC236}">
                  <a16:creationId xmlns:a16="http://schemas.microsoft.com/office/drawing/2014/main" id="{03245727-9434-4FDE-BC6D-F3E78E081AA2}"/>
                </a:ext>
              </a:extLst>
            </p:cNvPr>
            <p:cNvSpPr/>
            <p:nvPr/>
          </p:nvSpPr>
          <p:spPr>
            <a:xfrm>
              <a:off x="4836200" y="5184925"/>
              <a:ext cx="115900" cy="35975"/>
            </a:xfrm>
            <a:custGeom>
              <a:avLst/>
              <a:gdLst/>
              <a:ahLst/>
              <a:cxnLst/>
              <a:rect l="l" t="t" r="r" b="b"/>
              <a:pathLst>
                <a:path w="4636" h="1439" extrusionOk="0">
                  <a:moveTo>
                    <a:pt x="677" y="1"/>
                  </a:moveTo>
                  <a:cubicBezTo>
                    <a:pt x="597" y="1"/>
                    <a:pt x="518" y="41"/>
                    <a:pt x="458" y="61"/>
                  </a:cubicBezTo>
                  <a:cubicBezTo>
                    <a:pt x="279" y="160"/>
                    <a:pt x="1" y="160"/>
                    <a:pt x="100" y="478"/>
                  </a:cubicBezTo>
                  <a:cubicBezTo>
                    <a:pt x="774" y="656"/>
                    <a:pt x="1401" y="991"/>
                    <a:pt x="2107" y="991"/>
                  </a:cubicBezTo>
                  <a:cubicBezTo>
                    <a:pt x="2193" y="991"/>
                    <a:pt x="2280" y="986"/>
                    <a:pt x="2368" y="976"/>
                  </a:cubicBezTo>
                  <a:cubicBezTo>
                    <a:pt x="2450" y="1066"/>
                    <a:pt x="2552" y="1082"/>
                    <a:pt x="2658" y="1082"/>
                  </a:cubicBezTo>
                  <a:cubicBezTo>
                    <a:pt x="2715" y="1082"/>
                    <a:pt x="2774" y="1077"/>
                    <a:pt x="2830" y="1077"/>
                  </a:cubicBezTo>
                  <a:cubicBezTo>
                    <a:pt x="2923" y="1077"/>
                    <a:pt x="3011" y="1089"/>
                    <a:pt x="3084" y="1155"/>
                  </a:cubicBezTo>
                  <a:cubicBezTo>
                    <a:pt x="3178" y="1263"/>
                    <a:pt x="3290" y="1290"/>
                    <a:pt x="3408" y="1290"/>
                  </a:cubicBezTo>
                  <a:cubicBezTo>
                    <a:pt x="3524" y="1290"/>
                    <a:pt x="3646" y="1263"/>
                    <a:pt x="3759" y="1263"/>
                  </a:cubicBezTo>
                  <a:cubicBezTo>
                    <a:pt x="3846" y="1263"/>
                    <a:pt x="3928" y="1279"/>
                    <a:pt x="3999" y="1334"/>
                  </a:cubicBezTo>
                  <a:lnTo>
                    <a:pt x="4059" y="1294"/>
                  </a:lnTo>
                  <a:lnTo>
                    <a:pt x="4098" y="1334"/>
                  </a:lnTo>
                  <a:cubicBezTo>
                    <a:pt x="4188" y="1403"/>
                    <a:pt x="4278" y="1438"/>
                    <a:pt x="4367" y="1438"/>
                  </a:cubicBezTo>
                  <a:cubicBezTo>
                    <a:pt x="4457" y="1438"/>
                    <a:pt x="4546" y="1403"/>
                    <a:pt x="4636" y="1334"/>
                  </a:cubicBezTo>
                  <a:cubicBezTo>
                    <a:pt x="4476" y="976"/>
                    <a:pt x="4098" y="976"/>
                    <a:pt x="3840" y="876"/>
                  </a:cubicBezTo>
                  <a:cubicBezTo>
                    <a:pt x="3482" y="757"/>
                    <a:pt x="3183" y="638"/>
                    <a:pt x="3044" y="279"/>
                  </a:cubicBezTo>
                  <a:cubicBezTo>
                    <a:pt x="3004" y="260"/>
                    <a:pt x="2965" y="240"/>
                    <a:pt x="2965" y="200"/>
                  </a:cubicBezTo>
                  <a:cubicBezTo>
                    <a:pt x="2868" y="158"/>
                    <a:pt x="2775" y="141"/>
                    <a:pt x="2685" y="141"/>
                  </a:cubicBezTo>
                  <a:cubicBezTo>
                    <a:pt x="2517" y="141"/>
                    <a:pt x="2357" y="202"/>
                    <a:pt x="2189" y="279"/>
                  </a:cubicBezTo>
                  <a:cubicBezTo>
                    <a:pt x="2123" y="309"/>
                    <a:pt x="2060" y="321"/>
                    <a:pt x="1997" y="321"/>
                  </a:cubicBezTo>
                  <a:cubicBezTo>
                    <a:pt x="1851" y="321"/>
                    <a:pt x="1712" y="256"/>
                    <a:pt x="1572" y="200"/>
                  </a:cubicBezTo>
                  <a:lnTo>
                    <a:pt x="1353" y="140"/>
                  </a:lnTo>
                  <a:cubicBezTo>
                    <a:pt x="1115" y="81"/>
                    <a:pt x="896" y="4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6532;p9">
              <a:extLst>
                <a:ext uri="{FF2B5EF4-FFF2-40B4-BE49-F238E27FC236}">
                  <a16:creationId xmlns:a16="http://schemas.microsoft.com/office/drawing/2014/main" id="{89BE7F95-8BB1-4DB5-80DF-8583D93414D9}"/>
                </a:ext>
              </a:extLst>
            </p:cNvPr>
            <p:cNvSpPr/>
            <p:nvPr/>
          </p:nvSpPr>
          <p:spPr>
            <a:xfrm>
              <a:off x="5506575" y="4081875"/>
              <a:ext cx="43300" cy="83475"/>
            </a:xfrm>
            <a:custGeom>
              <a:avLst/>
              <a:gdLst/>
              <a:ahLst/>
              <a:cxnLst/>
              <a:rect l="l" t="t" r="r" b="b"/>
              <a:pathLst>
                <a:path w="1732" h="3339" extrusionOk="0">
                  <a:moveTo>
                    <a:pt x="1155" y="1"/>
                  </a:moveTo>
                  <a:cubicBezTo>
                    <a:pt x="1015" y="41"/>
                    <a:pt x="936" y="200"/>
                    <a:pt x="896" y="339"/>
                  </a:cubicBezTo>
                  <a:cubicBezTo>
                    <a:pt x="836" y="439"/>
                    <a:pt x="836" y="538"/>
                    <a:pt x="836" y="657"/>
                  </a:cubicBezTo>
                  <a:cubicBezTo>
                    <a:pt x="856" y="856"/>
                    <a:pt x="797" y="1035"/>
                    <a:pt x="757" y="1214"/>
                  </a:cubicBezTo>
                  <a:cubicBezTo>
                    <a:pt x="817" y="1791"/>
                    <a:pt x="120" y="1493"/>
                    <a:pt x="1" y="1851"/>
                  </a:cubicBezTo>
                  <a:cubicBezTo>
                    <a:pt x="1" y="1930"/>
                    <a:pt x="1" y="2010"/>
                    <a:pt x="21" y="2090"/>
                  </a:cubicBezTo>
                  <a:cubicBezTo>
                    <a:pt x="220" y="2308"/>
                    <a:pt x="538" y="2189"/>
                    <a:pt x="737" y="2348"/>
                  </a:cubicBezTo>
                  <a:cubicBezTo>
                    <a:pt x="737" y="2527"/>
                    <a:pt x="538" y="2627"/>
                    <a:pt x="558" y="2806"/>
                  </a:cubicBezTo>
                  <a:cubicBezTo>
                    <a:pt x="817" y="2905"/>
                    <a:pt x="697" y="3005"/>
                    <a:pt x="558" y="3084"/>
                  </a:cubicBezTo>
                  <a:cubicBezTo>
                    <a:pt x="682" y="3284"/>
                    <a:pt x="833" y="3338"/>
                    <a:pt x="993" y="3338"/>
                  </a:cubicBezTo>
                  <a:cubicBezTo>
                    <a:pt x="1169" y="3338"/>
                    <a:pt x="1356" y="3274"/>
                    <a:pt x="1533" y="3263"/>
                  </a:cubicBezTo>
                  <a:cubicBezTo>
                    <a:pt x="1652" y="3204"/>
                    <a:pt x="1732" y="3124"/>
                    <a:pt x="1692" y="2985"/>
                  </a:cubicBezTo>
                  <a:cubicBezTo>
                    <a:pt x="1652" y="2885"/>
                    <a:pt x="1493" y="2786"/>
                    <a:pt x="1632" y="2667"/>
                  </a:cubicBezTo>
                  <a:cubicBezTo>
                    <a:pt x="1612" y="2607"/>
                    <a:pt x="1612" y="2567"/>
                    <a:pt x="1632" y="2507"/>
                  </a:cubicBezTo>
                  <a:cubicBezTo>
                    <a:pt x="1453" y="2229"/>
                    <a:pt x="1692" y="1891"/>
                    <a:pt x="1493" y="1612"/>
                  </a:cubicBezTo>
                  <a:cubicBezTo>
                    <a:pt x="1453" y="1553"/>
                    <a:pt x="1453" y="1493"/>
                    <a:pt x="1453" y="1433"/>
                  </a:cubicBezTo>
                  <a:cubicBezTo>
                    <a:pt x="1652" y="1015"/>
                    <a:pt x="1294" y="618"/>
                    <a:pt x="1413" y="200"/>
                  </a:cubicBezTo>
                  <a:cubicBezTo>
                    <a:pt x="1393" y="61"/>
                    <a:pt x="1294" y="1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6533;p9">
              <a:extLst>
                <a:ext uri="{FF2B5EF4-FFF2-40B4-BE49-F238E27FC236}">
                  <a16:creationId xmlns:a16="http://schemas.microsoft.com/office/drawing/2014/main" id="{48578973-AA90-4B84-AD6D-3EC5DAD26E00}"/>
                </a:ext>
              </a:extLst>
            </p:cNvPr>
            <p:cNvSpPr/>
            <p:nvPr/>
          </p:nvSpPr>
          <p:spPr>
            <a:xfrm>
              <a:off x="5404625" y="5146375"/>
              <a:ext cx="91050" cy="32925"/>
            </a:xfrm>
            <a:custGeom>
              <a:avLst/>
              <a:gdLst/>
              <a:ahLst/>
              <a:cxnLst/>
              <a:rect l="l" t="t" r="r" b="b"/>
              <a:pathLst>
                <a:path w="3642" h="1317" extrusionOk="0">
                  <a:moveTo>
                    <a:pt x="2692" y="1"/>
                  </a:moveTo>
                  <a:cubicBezTo>
                    <a:pt x="2420" y="1"/>
                    <a:pt x="2139" y="77"/>
                    <a:pt x="1831" y="91"/>
                  </a:cubicBezTo>
                  <a:cubicBezTo>
                    <a:pt x="1155" y="230"/>
                    <a:pt x="498" y="369"/>
                    <a:pt x="1" y="906"/>
                  </a:cubicBezTo>
                  <a:cubicBezTo>
                    <a:pt x="1" y="1006"/>
                    <a:pt x="1" y="1085"/>
                    <a:pt x="61" y="1165"/>
                  </a:cubicBezTo>
                  <a:cubicBezTo>
                    <a:pt x="178" y="1283"/>
                    <a:pt x="310" y="1317"/>
                    <a:pt x="447" y="1317"/>
                  </a:cubicBezTo>
                  <a:cubicBezTo>
                    <a:pt x="542" y="1317"/>
                    <a:pt x="640" y="1301"/>
                    <a:pt x="737" y="1284"/>
                  </a:cubicBezTo>
                  <a:cubicBezTo>
                    <a:pt x="1055" y="1205"/>
                    <a:pt x="1413" y="1205"/>
                    <a:pt x="1652" y="986"/>
                  </a:cubicBezTo>
                  <a:cubicBezTo>
                    <a:pt x="1811" y="807"/>
                    <a:pt x="2030" y="966"/>
                    <a:pt x="2189" y="807"/>
                  </a:cubicBezTo>
                  <a:lnTo>
                    <a:pt x="2249" y="787"/>
                  </a:lnTo>
                  <a:lnTo>
                    <a:pt x="2328" y="787"/>
                  </a:lnTo>
                  <a:cubicBezTo>
                    <a:pt x="2686" y="668"/>
                    <a:pt x="3045" y="608"/>
                    <a:pt x="3403" y="429"/>
                  </a:cubicBezTo>
                  <a:lnTo>
                    <a:pt x="3442" y="409"/>
                  </a:lnTo>
                  <a:lnTo>
                    <a:pt x="3522" y="409"/>
                  </a:lnTo>
                  <a:cubicBezTo>
                    <a:pt x="3621" y="389"/>
                    <a:pt x="3641" y="330"/>
                    <a:pt x="3621" y="250"/>
                  </a:cubicBezTo>
                  <a:cubicBezTo>
                    <a:pt x="3422" y="230"/>
                    <a:pt x="3204" y="290"/>
                    <a:pt x="3084" y="71"/>
                  </a:cubicBezTo>
                  <a:cubicBezTo>
                    <a:pt x="2954" y="19"/>
                    <a:pt x="2824" y="1"/>
                    <a:pt x="2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6534;p9">
              <a:extLst>
                <a:ext uri="{FF2B5EF4-FFF2-40B4-BE49-F238E27FC236}">
                  <a16:creationId xmlns:a16="http://schemas.microsoft.com/office/drawing/2014/main" id="{848A38C1-23F3-48DD-8824-751BD2EE3D1B}"/>
                </a:ext>
              </a:extLst>
            </p:cNvPr>
            <p:cNvSpPr/>
            <p:nvPr/>
          </p:nvSpPr>
          <p:spPr>
            <a:xfrm>
              <a:off x="5736350" y="5042400"/>
              <a:ext cx="69650" cy="38000"/>
            </a:xfrm>
            <a:custGeom>
              <a:avLst/>
              <a:gdLst/>
              <a:ahLst/>
              <a:cxnLst/>
              <a:rect l="l" t="t" r="r" b="b"/>
              <a:pathLst>
                <a:path w="2786" h="1520" extrusionOk="0">
                  <a:moveTo>
                    <a:pt x="2345" y="0"/>
                  </a:moveTo>
                  <a:cubicBezTo>
                    <a:pt x="2276" y="0"/>
                    <a:pt x="2193" y="59"/>
                    <a:pt x="2089" y="212"/>
                  </a:cubicBezTo>
                  <a:cubicBezTo>
                    <a:pt x="1970" y="391"/>
                    <a:pt x="1791" y="470"/>
                    <a:pt x="1592" y="490"/>
                  </a:cubicBezTo>
                  <a:cubicBezTo>
                    <a:pt x="1055" y="609"/>
                    <a:pt x="398" y="570"/>
                    <a:pt x="0" y="1087"/>
                  </a:cubicBezTo>
                  <a:cubicBezTo>
                    <a:pt x="172" y="1232"/>
                    <a:pt x="326" y="1359"/>
                    <a:pt x="509" y="1359"/>
                  </a:cubicBezTo>
                  <a:cubicBezTo>
                    <a:pt x="602" y="1359"/>
                    <a:pt x="702" y="1326"/>
                    <a:pt x="816" y="1246"/>
                  </a:cubicBezTo>
                  <a:cubicBezTo>
                    <a:pt x="860" y="1207"/>
                    <a:pt x="895" y="1190"/>
                    <a:pt x="922" y="1190"/>
                  </a:cubicBezTo>
                  <a:cubicBezTo>
                    <a:pt x="1006" y="1190"/>
                    <a:pt x="1025" y="1340"/>
                    <a:pt x="1055" y="1445"/>
                  </a:cubicBezTo>
                  <a:cubicBezTo>
                    <a:pt x="1134" y="1495"/>
                    <a:pt x="1219" y="1520"/>
                    <a:pt x="1303" y="1520"/>
                  </a:cubicBezTo>
                  <a:cubicBezTo>
                    <a:pt x="1388" y="1520"/>
                    <a:pt x="1472" y="1495"/>
                    <a:pt x="1552" y="1445"/>
                  </a:cubicBezTo>
                  <a:lnTo>
                    <a:pt x="1612" y="1405"/>
                  </a:lnTo>
                  <a:lnTo>
                    <a:pt x="1691" y="1405"/>
                  </a:lnTo>
                  <a:cubicBezTo>
                    <a:pt x="1811" y="1345"/>
                    <a:pt x="1990" y="1365"/>
                    <a:pt x="2089" y="1266"/>
                  </a:cubicBezTo>
                  <a:lnTo>
                    <a:pt x="2169" y="1246"/>
                  </a:lnTo>
                  <a:lnTo>
                    <a:pt x="2248" y="1246"/>
                  </a:lnTo>
                  <a:cubicBezTo>
                    <a:pt x="2586" y="1107"/>
                    <a:pt x="2706" y="848"/>
                    <a:pt x="2785" y="510"/>
                  </a:cubicBezTo>
                  <a:lnTo>
                    <a:pt x="2765" y="510"/>
                  </a:lnTo>
                  <a:cubicBezTo>
                    <a:pt x="2706" y="470"/>
                    <a:pt x="2686" y="411"/>
                    <a:pt x="2646" y="371"/>
                  </a:cubicBezTo>
                  <a:cubicBezTo>
                    <a:pt x="2555" y="202"/>
                    <a:pt x="2473" y="0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6535;p9">
              <a:extLst>
                <a:ext uri="{FF2B5EF4-FFF2-40B4-BE49-F238E27FC236}">
                  <a16:creationId xmlns:a16="http://schemas.microsoft.com/office/drawing/2014/main" id="{FCBFA142-57EB-4A8C-AC94-EF52942AD1FB}"/>
                </a:ext>
              </a:extLst>
            </p:cNvPr>
            <p:cNvSpPr/>
            <p:nvPr/>
          </p:nvSpPr>
          <p:spPr>
            <a:xfrm>
              <a:off x="4151900" y="5025275"/>
              <a:ext cx="98475" cy="29475"/>
            </a:xfrm>
            <a:custGeom>
              <a:avLst/>
              <a:gdLst/>
              <a:ahLst/>
              <a:cxnLst/>
              <a:rect l="l" t="t" r="r" b="b"/>
              <a:pathLst>
                <a:path w="3939" h="1179" extrusionOk="0">
                  <a:moveTo>
                    <a:pt x="625" y="0"/>
                  </a:moveTo>
                  <a:cubicBezTo>
                    <a:pt x="603" y="0"/>
                    <a:pt x="580" y="0"/>
                    <a:pt x="557" y="1"/>
                  </a:cubicBezTo>
                  <a:cubicBezTo>
                    <a:pt x="338" y="41"/>
                    <a:pt x="120" y="41"/>
                    <a:pt x="0" y="280"/>
                  </a:cubicBezTo>
                  <a:cubicBezTo>
                    <a:pt x="20" y="539"/>
                    <a:pt x="299" y="399"/>
                    <a:pt x="398" y="558"/>
                  </a:cubicBezTo>
                  <a:cubicBezTo>
                    <a:pt x="487" y="631"/>
                    <a:pt x="588" y="645"/>
                    <a:pt x="695" y="645"/>
                  </a:cubicBezTo>
                  <a:cubicBezTo>
                    <a:pt x="761" y="645"/>
                    <a:pt x="828" y="639"/>
                    <a:pt x="896" y="639"/>
                  </a:cubicBezTo>
                  <a:cubicBezTo>
                    <a:pt x="990" y="639"/>
                    <a:pt x="1084" y="650"/>
                    <a:pt x="1174" y="698"/>
                  </a:cubicBezTo>
                  <a:cubicBezTo>
                    <a:pt x="1234" y="698"/>
                    <a:pt x="1333" y="737"/>
                    <a:pt x="1433" y="737"/>
                  </a:cubicBezTo>
                  <a:cubicBezTo>
                    <a:pt x="1522" y="814"/>
                    <a:pt x="1622" y="836"/>
                    <a:pt x="1726" y="836"/>
                  </a:cubicBezTo>
                  <a:cubicBezTo>
                    <a:pt x="1853" y="836"/>
                    <a:pt x="1985" y="804"/>
                    <a:pt x="2111" y="804"/>
                  </a:cubicBezTo>
                  <a:cubicBezTo>
                    <a:pt x="2201" y="804"/>
                    <a:pt x="2288" y="820"/>
                    <a:pt x="2367" y="877"/>
                  </a:cubicBezTo>
                  <a:lnTo>
                    <a:pt x="2427" y="857"/>
                  </a:lnTo>
                  <a:lnTo>
                    <a:pt x="2507" y="877"/>
                  </a:lnTo>
                  <a:cubicBezTo>
                    <a:pt x="2726" y="1056"/>
                    <a:pt x="3024" y="897"/>
                    <a:pt x="3223" y="1096"/>
                  </a:cubicBezTo>
                  <a:lnTo>
                    <a:pt x="3302" y="1096"/>
                  </a:lnTo>
                  <a:lnTo>
                    <a:pt x="3342" y="1155"/>
                  </a:lnTo>
                  <a:cubicBezTo>
                    <a:pt x="3388" y="1167"/>
                    <a:pt x="3441" y="1178"/>
                    <a:pt x="3492" y="1178"/>
                  </a:cubicBezTo>
                  <a:cubicBezTo>
                    <a:pt x="3530" y="1178"/>
                    <a:pt x="3567" y="1172"/>
                    <a:pt x="3601" y="1155"/>
                  </a:cubicBezTo>
                  <a:cubicBezTo>
                    <a:pt x="3740" y="1076"/>
                    <a:pt x="3939" y="1056"/>
                    <a:pt x="3899" y="797"/>
                  </a:cubicBezTo>
                  <a:cubicBezTo>
                    <a:pt x="3442" y="399"/>
                    <a:pt x="2825" y="479"/>
                    <a:pt x="2308" y="260"/>
                  </a:cubicBezTo>
                  <a:cubicBezTo>
                    <a:pt x="2188" y="200"/>
                    <a:pt x="2029" y="180"/>
                    <a:pt x="1910" y="180"/>
                  </a:cubicBezTo>
                  <a:cubicBezTo>
                    <a:pt x="1474" y="180"/>
                    <a:pt x="1075" y="0"/>
                    <a:pt x="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6536;p9">
              <a:extLst>
                <a:ext uri="{FF2B5EF4-FFF2-40B4-BE49-F238E27FC236}">
                  <a16:creationId xmlns:a16="http://schemas.microsoft.com/office/drawing/2014/main" id="{0D1EC85C-D71F-42DA-B0E2-F22E1CB25C44}"/>
                </a:ext>
              </a:extLst>
            </p:cNvPr>
            <p:cNvSpPr/>
            <p:nvPr/>
          </p:nvSpPr>
          <p:spPr>
            <a:xfrm>
              <a:off x="5545875" y="5099675"/>
              <a:ext cx="83075" cy="24175"/>
            </a:xfrm>
            <a:custGeom>
              <a:avLst/>
              <a:gdLst/>
              <a:ahLst/>
              <a:cxnLst/>
              <a:rect l="l" t="t" r="r" b="b"/>
              <a:pathLst>
                <a:path w="3323" h="967" extrusionOk="0">
                  <a:moveTo>
                    <a:pt x="2752" y="0"/>
                  </a:moveTo>
                  <a:cubicBezTo>
                    <a:pt x="2433" y="0"/>
                    <a:pt x="2127" y="131"/>
                    <a:pt x="1811" y="188"/>
                  </a:cubicBezTo>
                  <a:cubicBezTo>
                    <a:pt x="1234" y="367"/>
                    <a:pt x="617" y="208"/>
                    <a:pt x="80" y="606"/>
                  </a:cubicBezTo>
                  <a:cubicBezTo>
                    <a:pt x="0" y="686"/>
                    <a:pt x="0" y="765"/>
                    <a:pt x="40" y="865"/>
                  </a:cubicBezTo>
                  <a:cubicBezTo>
                    <a:pt x="220" y="876"/>
                    <a:pt x="401" y="884"/>
                    <a:pt x="582" y="884"/>
                  </a:cubicBezTo>
                  <a:cubicBezTo>
                    <a:pt x="1044" y="884"/>
                    <a:pt x="1507" y="832"/>
                    <a:pt x="1950" y="646"/>
                  </a:cubicBezTo>
                  <a:cubicBezTo>
                    <a:pt x="2026" y="608"/>
                    <a:pt x="2089" y="590"/>
                    <a:pt x="2141" y="590"/>
                  </a:cubicBezTo>
                  <a:cubicBezTo>
                    <a:pt x="2277" y="590"/>
                    <a:pt x="2333" y="711"/>
                    <a:pt x="2348" y="885"/>
                  </a:cubicBezTo>
                  <a:cubicBezTo>
                    <a:pt x="2433" y="942"/>
                    <a:pt x="2519" y="967"/>
                    <a:pt x="2600" y="967"/>
                  </a:cubicBezTo>
                  <a:cubicBezTo>
                    <a:pt x="2689" y="967"/>
                    <a:pt x="2772" y="937"/>
                    <a:pt x="2845" y="885"/>
                  </a:cubicBezTo>
                  <a:cubicBezTo>
                    <a:pt x="2945" y="885"/>
                    <a:pt x="3044" y="865"/>
                    <a:pt x="3144" y="865"/>
                  </a:cubicBezTo>
                  <a:cubicBezTo>
                    <a:pt x="3243" y="865"/>
                    <a:pt x="3263" y="805"/>
                    <a:pt x="3243" y="706"/>
                  </a:cubicBezTo>
                  <a:cubicBezTo>
                    <a:pt x="3183" y="666"/>
                    <a:pt x="3144" y="626"/>
                    <a:pt x="3084" y="626"/>
                  </a:cubicBezTo>
                  <a:cubicBezTo>
                    <a:pt x="3054" y="616"/>
                    <a:pt x="3014" y="611"/>
                    <a:pt x="2972" y="611"/>
                  </a:cubicBezTo>
                  <a:cubicBezTo>
                    <a:pt x="2930" y="611"/>
                    <a:pt x="2885" y="616"/>
                    <a:pt x="2845" y="626"/>
                  </a:cubicBezTo>
                  <a:cubicBezTo>
                    <a:pt x="2925" y="586"/>
                    <a:pt x="3044" y="586"/>
                    <a:pt x="3124" y="507"/>
                  </a:cubicBezTo>
                  <a:cubicBezTo>
                    <a:pt x="3243" y="367"/>
                    <a:pt x="3323" y="208"/>
                    <a:pt x="3124" y="69"/>
                  </a:cubicBezTo>
                  <a:cubicBezTo>
                    <a:pt x="2997" y="19"/>
                    <a:pt x="2873" y="0"/>
                    <a:pt x="27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6537;p9">
              <a:extLst>
                <a:ext uri="{FF2B5EF4-FFF2-40B4-BE49-F238E27FC236}">
                  <a16:creationId xmlns:a16="http://schemas.microsoft.com/office/drawing/2014/main" id="{A7AA77C2-44E2-43EA-AAD2-D1A3FBA37D44}"/>
                </a:ext>
              </a:extLst>
            </p:cNvPr>
            <p:cNvSpPr/>
            <p:nvPr/>
          </p:nvSpPr>
          <p:spPr>
            <a:xfrm>
              <a:off x="4717350" y="3766575"/>
              <a:ext cx="69150" cy="29375"/>
            </a:xfrm>
            <a:custGeom>
              <a:avLst/>
              <a:gdLst/>
              <a:ahLst/>
              <a:cxnLst/>
              <a:rect l="l" t="t" r="r" b="b"/>
              <a:pathLst>
                <a:path w="2766" h="1175" extrusionOk="0">
                  <a:moveTo>
                    <a:pt x="1990" y="1"/>
                  </a:moveTo>
                  <a:cubicBezTo>
                    <a:pt x="1961" y="15"/>
                    <a:pt x="1943" y="29"/>
                    <a:pt x="1907" y="29"/>
                  </a:cubicBezTo>
                  <a:cubicBezTo>
                    <a:pt x="1892" y="29"/>
                    <a:pt x="1874" y="27"/>
                    <a:pt x="1850" y="21"/>
                  </a:cubicBezTo>
                  <a:cubicBezTo>
                    <a:pt x="1771" y="61"/>
                    <a:pt x="1691" y="120"/>
                    <a:pt x="1612" y="180"/>
                  </a:cubicBezTo>
                  <a:cubicBezTo>
                    <a:pt x="1413" y="299"/>
                    <a:pt x="1114" y="160"/>
                    <a:pt x="955" y="379"/>
                  </a:cubicBezTo>
                  <a:lnTo>
                    <a:pt x="955" y="399"/>
                  </a:lnTo>
                  <a:cubicBezTo>
                    <a:pt x="716" y="757"/>
                    <a:pt x="279" y="598"/>
                    <a:pt x="0" y="856"/>
                  </a:cubicBezTo>
                  <a:cubicBezTo>
                    <a:pt x="100" y="1055"/>
                    <a:pt x="259" y="1115"/>
                    <a:pt x="418" y="1175"/>
                  </a:cubicBezTo>
                  <a:cubicBezTo>
                    <a:pt x="1253" y="1055"/>
                    <a:pt x="2049" y="856"/>
                    <a:pt x="2706" y="319"/>
                  </a:cubicBezTo>
                  <a:cubicBezTo>
                    <a:pt x="2765" y="160"/>
                    <a:pt x="2606" y="100"/>
                    <a:pt x="2527" y="21"/>
                  </a:cubicBezTo>
                  <a:cubicBezTo>
                    <a:pt x="2348" y="21"/>
                    <a:pt x="2169" y="1"/>
                    <a:pt x="19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6538;p9">
              <a:extLst>
                <a:ext uri="{FF2B5EF4-FFF2-40B4-BE49-F238E27FC236}">
                  <a16:creationId xmlns:a16="http://schemas.microsoft.com/office/drawing/2014/main" id="{F58B5B5F-030D-4563-AD47-1AB156600C4C}"/>
                </a:ext>
              </a:extLst>
            </p:cNvPr>
            <p:cNvSpPr/>
            <p:nvPr/>
          </p:nvSpPr>
          <p:spPr>
            <a:xfrm>
              <a:off x="5713975" y="4708325"/>
              <a:ext cx="60200" cy="32625"/>
            </a:xfrm>
            <a:custGeom>
              <a:avLst/>
              <a:gdLst/>
              <a:ahLst/>
              <a:cxnLst/>
              <a:rect l="l" t="t" r="r" b="b"/>
              <a:pathLst>
                <a:path w="2408" h="1305" extrusionOk="0">
                  <a:moveTo>
                    <a:pt x="1659" y="1"/>
                  </a:moveTo>
                  <a:cubicBezTo>
                    <a:pt x="1029" y="1"/>
                    <a:pt x="504" y="379"/>
                    <a:pt x="0" y="823"/>
                  </a:cubicBezTo>
                  <a:cubicBezTo>
                    <a:pt x="20" y="1042"/>
                    <a:pt x="179" y="1181"/>
                    <a:pt x="358" y="1301"/>
                  </a:cubicBezTo>
                  <a:cubicBezTo>
                    <a:pt x="376" y="1303"/>
                    <a:pt x="393" y="1304"/>
                    <a:pt x="409" y="1304"/>
                  </a:cubicBezTo>
                  <a:cubicBezTo>
                    <a:pt x="671" y="1304"/>
                    <a:pt x="792" y="1022"/>
                    <a:pt x="1055" y="1022"/>
                  </a:cubicBezTo>
                  <a:cubicBezTo>
                    <a:pt x="1293" y="943"/>
                    <a:pt x="1552" y="843"/>
                    <a:pt x="1791" y="744"/>
                  </a:cubicBezTo>
                  <a:lnTo>
                    <a:pt x="1850" y="724"/>
                  </a:lnTo>
                  <a:lnTo>
                    <a:pt x="1890" y="724"/>
                  </a:lnTo>
                  <a:cubicBezTo>
                    <a:pt x="2109" y="624"/>
                    <a:pt x="2407" y="525"/>
                    <a:pt x="2348" y="147"/>
                  </a:cubicBezTo>
                  <a:cubicBezTo>
                    <a:pt x="2104" y="45"/>
                    <a:pt x="1875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6539;p9">
              <a:extLst>
                <a:ext uri="{FF2B5EF4-FFF2-40B4-BE49-F238E27FC236}">
                  <a16:creationId xmlns:a16="http://schemas.microsoft.com/office/drawing/2014/main" id="{AD644B5D-98B9-4B63-9C1B-340EEF08FC95}"/>
                </a:ext>
              </a:extLst>
            </p:cNvPr>
            <p:cNvSpPr/>
            <p:nvPr/>
          </p:nvSpPr>
          <p:spPr>
            <a:xfrm>
              <a:off x="4144925" y="4175875"/>
              <a:ext cx="51750" cy="25475"/>
            </a:xfrm>
            <a:custGeom>
              <a:avLst/>
              <a:gdLst/>
              <a:ahLst/>
              <a:cxnLst/>
              <a:rect l="l" t="t" r="r" b="b"/>
              <a:pathLst>
                <a:path w="2070" h="1019" extrusionOk="0">
                  <a:moveTo>
                    <a:pt x="1811" y="1"/>
                  </a:moveTo>
                  <a:cubicBezTo>
                    <a:pt x="1155" y="21"/>
                    <a:pt x="478" y="60"/>
                    <a:pt x="1" y="637"/>
                  </a:cubicBezTo>
                  <a:cubicBezTo>
                    <a:pt x="41" y="974"/>
                    <a:pt x="219" y="1019"/>
                    <a:pt x="415" y="1019"/>
                  </a:cubicBezTo>
                  <a:cubicBezTo>
                    <a:pt x="487" y="1019"/>
                    <a:pt x="560" y="1013"/>
                    <a:pt x="631" y="1013"/>
                  </a:cubicBezTo>
                  <a:cubicBezTo>
                    <a:pt x="653" y="1013"/>
                    <a:pt x="675" y="1014"/>
                    <a:pt x="697" y="1015"/>
                  </a:cubicBezTo>
                  <a:cubicBezTo>
                    <a:pt x="775" y="937"/>
                    <a:pt x="868" y="923"/>
                    <a:pt x="964" y="923"/>
                  </a:cubicBezTo>
                  <a:cubicBezTo>
                    <a:pt x="1018" y="923"/>
                    <a:pt x="1072" y="928"/>
                    <a:pt x="1126" y="928"/>
                  </a:cubicBezTo>
                  <a:cubicBezTo>
                    <a:pt x="1223" y="928"/>
                    <a:pt x="1315" y="914"/>
                    <a:pt x="1393" y="836"/>
                  </a:cubicBezTo>
                  <a:lnTo>
                    <a:pt x="1473" y="816"/>
                  </a:lnTo>
                  <a:lnTo>
                    <a:pt x="1552" y="816"/>
                  </a:lnTo>
                  <a:cubicBezTo>
                    <a:pt x="1572" y="757"/>
                    <a:pt x="1572" y="717"/>
                    <a:pt x="1592" y="657"/>
                  </a:cubicBezTo>
                  <a:cubicBezTo>
                    <a:pt x="1572" y="359"/>
                    <a:pt x="2070" y="498"/>
                    <a:pt x="1990" y="160"/>
                  </a:cubicBezTo>
                  <a:cubicBezTo>
                    <a:pt x="1950" y="80"/>
                    <a:pt x="1891" y="21"/>
                    <a:pt x="18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6540;p9">
              <a:extLst>
                <a:ext uri="{FF2B5EF4-FFF2-40B4-BE49-F238E27FC236}">
                  <a16:creationId xmlns:a16="http://schemas.microsoft.com/office/drawing/2014/main" id="{B8389A4F-9C13-4031-BDB6-9353AC664B45}"/>
                </a:ext>
              </a:extLst>
            </p:cNvPr>
            <p:cNvSpPr/>
            <p:nvPr/>
          </p:nvSpPr>
          <p:spPr>
            <a:xfrm>
              <a:off x="3934075" y="4388650"/>
              <a:ext cx="36325" cy="41375"/>
            </a:xfrm>
            <a:custGeom>
              <a:avLst/>
              <a:gdLst/>
              <a:ahLst/>
              <a:cxnLst/>
              <a:rect l="l" t="t" r="r" b="b"/>
              <a:pathLst>
                <a:path w="1453" h="1655" extrusionOk="0">
                  <a:moveTo>
                    <a:pt x="408" y="1"/>
                  </a:moveTo>
                  <a:cubicBezTo>
                    <a:pt x="333" y="1"/>
                    <a:pt x="259" y="8"/>
                    <a:pt x="199" y="44"/>
                  </a:cubicBezTo>
                  <a:cubicBezTo>
                    <a:pt x="179" y="282"/>
                    <a:pt x="0" y="601"/>
                    <a:pt x="458" y="680"/>
                  </a:cubicBezTo>
                  <a:cubicBezTo>
                    <a:pt x="537" y="700"/>
                    <a:pt x="577" y="799"/>
                    <a:pt x="498" y="879"/>
                  </a:cubicBezTo>
                  <a:cubicBezTo>
                    <a:pt x="80" y="1277"/>
                    <a:pt x="637" y="1376"/>
                    <a:pt x="736" y="1595"/>
                  </a:cubicBezTo>
                  <a:cubicBezTo>
                    <a:pt x="895" y="1635"/>
                    <a:pt x="1055" y="1635"/>
                    <a:pt x="1234" y="1655"/>
                  </a:cubicBezTo>
                  <a:cubicBezTo>
                    <a:pt x="1293" y="1635"/>
                    <a:pt x="1353" y="1595"/>
                    <a:pt x="1433" y="1575"/>
                  </a:cubicBezTo>
                  <a:cubicBezTo>
                    <a:pt x="1452" y="1496"/>
                    <a:pt x="1452" y="1456"/>
                    <a:pt x="1393" y="1376"/>
                  </a:cubicBezTo>
                  <a:cubicBezTo>
                    <a:pt x="1293" y="1277"/>
                    <a:pt x="1174" y="1257"/>
                    <a:pt x="1055" y="1197"/>
                  </a:cubicBezTo>
                  <a:cubicBezTo>
                    <a:pt x="995" y="1177"/>
                    <a:pt x="955" y="1177"/>
                    <a:pt x="876" y="1157"/>
                  </a:cubicBezTo>
                  <a:cubicBezTo>
                    <a:pt x="859" y="1148"/>
                    <a:pt x="845" y="1143"/>
                    <a:pt x="832" y="1141"/>
                  </a:cubicBezTo>
                  <a:lnTo>
                    <a:pt x="832" y="1141"/>
                  </a:lnTo>
                  <a:cubicBezTo>
                    <a:pt x="834" y="1140"/>
                    <a:pt x="835" y="1139"/>
                    <a:pt x="836" y="1138"/>
                  </a:cubicBezTo>
                  <a:cubicBezTo>
                    <a:pt x="846" y="1118"/>
                    <a:pt x="871" y="1118"/>
                    <a:pt x="898" y="1118"/>
                  </a:cubicBezTo>
                  <a:cubicBezTo>
                    <a:pt x="925" y="1118"/>
                    <a:pt x="955" y="1118"/>
                    <a:pt x="975" y="1098"/>
                  </a:cubicBezTo>
                  <a:cubicBezTo>
                    <a:pt x="1055" y="1038"/>
                    <a:pt x="1094" y="959"/>
                    <a:pt x="1094" y="859"/>
                  </a:cubicBezTo>
                  <a:cubicBezTo>
                    <a:pt x="836" y="640"/>
                    <a:pt x="736" y="302"/>
                    <a:pt x="557" y="4"/>
                  </a:cubicBezTo>
                  <a:cubicBezTo>
                    <a:pt x="509" y="4"/>
                    <a:pt x="459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6541;p9">
              <a:extLst>
                <a:ext uri="{FF2B5EF4-FFF2-40B4-BE49-F238E27FC236}">
                  <a16:creationId xmlns:a16="http://schemas.microsoft.com/office/drawing/2014/main" id="{9AD085C2-8D00-491E-B182-A887CEC01253}"/>
                </a:ext>
              </a:extLst>
            </p:cNvPr>
            <p:cNvSpPr/>
            <p:nvPr/>
          </p:nvSpPr>
          <p:spPr>
            <a:xfrm>
              <a:off x="3966400" y="4985025"/>
              <a:ext cx="61200" cy="24450"/>
            </a:xfrm>
            <a:custGeom>
              <a:avLst/>
              <a:gdLst/>
              <a:ahLst/>
              <a:cxnLst/>
              <a:rect l="l" t="t" r="r" b="b"/>
              <a:pathLst>
                <a:path w="2448" h="978" extrusionOk="0">
                  <a:moveTo>
                    <a:pt x="637" y="0"/>
                  </a:moveTo>
                  <a:cubicBezTo>
                    <a:pt x="577" y="20"/>
                    <a:pt x="498" y="60"/>
                    <a:pt x="458" y="60"/>
                  </a:cubicBezTo>
                  <a:cubicBezTo>
                    <a:pt x="358" y="159"/>
                    <a:pt x="159" y="100"/>
                    <a:pt x="40" y="219"/>
                  </a:cubicBezTo>
                  <a:cubicBezTo>
                    <a:pt x="0" y="298"/>
                    <a:pt x="40" y="378"/>
                    <a:pt x="140" y="378"/>
                  </a:cubicBezTo>
                  <a:lnTo>
                    <a:pt x="199" y="378"/>
                  </a:lnTo>
                  <a:lnTo>
                    <a:pt x="259" y="398"/>
                  </a:lnTo>
                  <a:cubicBezTo>
                    <a:pt x="358" y="497"/>
                    <a:pt x="537" y="478"/>
                    <a:pt x="637" y="557"/>
                  </a:cubicBezTo>
                  <a:lnTo>
                    <a:pt x="697" y="557"/>
                  </a:lnTo>
                  <a:lnTo>
                    <a:pt x="776" y="577"/>
                  </a:lnTo>
                  <a:cubicBezTo>
                    <a:pt x="1114" y="776"/>
                    <a:pt x="1472" y="875"/>
                    <a:pt x="1850" y="895"/>
                  </a:cubicBezTo>
                  <a:cubicBezTo>
                    <a:pt x="1890" y="915"/>
                    <a:pt x="1970" y="915"/>
                    <a:pt x="2009" y="955"/>
                  </a:cubicBezTo>
                  <a:cubicBezTo>
                    <a:pt x="2055" y="966"/>
                    <a:pt x="2101" y="978"/>
                    <a:pt x="2147" y="978"/>
                  </a:cubicBezTo>
                  <a:cubicBezTo>
                    <a:pt x="2181" y="978"/>
                    <a:pt x="2215" y="972"/>
                    <a:pt x="2248" y="955"/>
                  </a:cubicBezTo>
                  <a:cubicBezTo>
                    <a:pt x="2348" y="895"/>
                    <a:pt x="2407" y="796"/>
                    <a:pt x="2447" y="676"/>
                  </a:cubicBezTo>
                  <a:cubicBezTo>
                    <a:pt x="2447" y="597"/>
                    <a:pt x="2407" y="517"/>
                    <a:pt x="2348" y="478"/>
                  </a:cubicBezTo>
                  <a:cubicBezTo>
                    <a:pt x="2089" y="318"/>
                    <a:pt x="1771" y="318"/>
                    <a:pt x="1512" y="179"/>
                  </a:cubicBezTo>
                  <a:cubicBezTo>
                    <a:pt x="1452" y="159"/>
                    <a:pt x="1393" y="119"/>
                    <a:pt x="1313" y="100"/>
                  </a:cubicBezTo>
                  <a:cubicBezTo>
                    <a:pt x="1254" y="80"/>
                    <a:pt x="1194" y="60"/>
                    <a:pt x="1134" y="60"/>
                  </a:cubicBezTo>
                  <a:cubicBezTo>
                    <a:pt x="995" y="20"/>
                    <a:pt x="856" y="0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6542;p9">
              <a:extLst>
                <a:ext uri="{FF2B5EF4-FFF2-40B4-BE49-F238E27FC236}">
                  <a16:creationId xmlns:a16="http://schemas.microsoft.com/office/drawing/2014/main" id="{9E901F04-E773-466F-AB01-A8E1D268584E}"/>
                </a:ext>
              </a:extLst>
            </p:cNvPr>
            <p:cNvSpPr/>
            <p:nvPr/>
          </p:nvSpPr>
          <p:spPr>
            <a:xfrm>
              <a:off x="4086250" y="5011150"/>
              <a:ext cx="50250" cy="16575"/>
            </a:xfrm>
            <a:custGeom>
              <a:avLst/>
              <a:gdLst/>
              <a:ahLst/>
              <a:cxnLst/>
              <a:rect l="l" t="t" r="r" b="b"/>
              <a:pathLst>
                <a:path w="2010" h="663" extrusionOk="0">
                  <a:moveTo>
                    <a:pt x="537" y="0"/>
                  </a:moveTo>
                  <a:cubicBezTo>
                    <a:pt x="308" y="0"/>
                    <a:pt x="102" y="51"/>
                    <a:pt x="0" y="367"/>
                  </a:cubicBezTo>
                  <a:cubicBezTo>
                    <a:pt x="259" y="566"/>
                    <a:pt x="557" y="407"/>
                    <a:pt x="816" y="547"/>
                  </a:cubicBezTo>
                  <a:lnTo>
                    <a:pt x="876" y="547"/>
                  </a:lnTo>
                  <a:lnTo>
                    <a:pt x="935" y="566"/>
                  </a:lnTo>
                  <a:cubicBezTo>
                    <a:pt x="1028" y="641"/>
                    <a:pt x="1130" y="659"/>
                    <a:pt x="1232" y="659"/>
                  </a:cubicBezTo>
                  <a:cubicBezTo>
                    <a:pt x="1327" y="659"/>
                    <a:pt x="1422" y="643"/>
                    <a:pt x="1512" y="643"/>
                  </a:cubicBezTo>
                  <a:cubicBezTo>
                    <a:pt x="1532" y="643"/>
                    <a:pt x="1552" y="644"/>
                    <a:pt x="1572" y="646"/>
                  </a:cubicBezTo>
                  <a:cubicBezTo>
                    <a:pt x="1623" y="656"/>
                    <a:pt x="1671" y="662"/>
                    <a:pt x="1716" y="662"/>
                  </a:cubicBezTo>
                  <a:cubicBezTo>
                    <a:pt x="1847" y="662"/>
                    <a:pt x="1950" y="610"/>
                    <a:pt x="2010" y="447"/>
                  </a:cubicBezTo>
                  <a:cubicBezTo>
                    <a:pt x="1970" y="348"/>
                    <a:pt x="1910" y="308"/>
                    <a:pt x="1831" y="248"/>
                  </a:cubicBezTo>
                  <a:cubicBezTo>
                    <a:pt x="1632" y="169"/>
                    <a:pt x="1413" y="129"/>
                    <a:pt x="1214" y="49"/>
                  </a:cubicBezTo>
                  <a:cubicBezTo>
                    <a:pt x="1114" y="29"/>
                    <a:pt x="1035" y="9"/>
                    <a:pt x="935" y="9"/>
                  </a:cubicBezTo>
                  <a:cubicBezTo>
                    <a:pt x="912" y="11"/>
                    <a:pt x="888" y="11"/>
                    <a:pt x="864" y="11"/>
                  </a:cubicBezTo>
                  <a:cubicBezTo>
                    <a:pt x="756" y="11"/>
                    <a:pt x="644" y="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6543;p9">
              <a:extLst>
                <a:ext uri="{FF2B5EF4-FFF2-40B4-BE49-F238E27FC236}">
                  <a16:creationId xmlns:a16="http://schemas.microsoft.com/office/drawing/2014/main" id="{72A68755-2262-4555-BA33-D161F3433BE6}"/>
                </a:ext>
              </a:extLst>
            </p:cNvPr>
            <p:cNvSpPr/>
            <p:nvPr/>
          </p:nvSpPr>
          <p:spPr>
            <a:xfrm>
              <a:off x="4124550" y="5017075"/>
              <a:ext cx="43275" cy="18250"/>
            </a:xfrm>
            <a:custGeom>
              <a:avLst/>
              <a:gdLst/>
              <a:ahLst/>
              <a:cxnLst/>
              <a:rect l="l" t="t" r="r" b="b"/>
              <a:pathLst>
                <a:path w="1731" h="730" extrusionOk="0">
                  <a:moveTo>
                    <a:pt x="834" y="1"/>
                  </a:moveTo>
                  <a:cubicBezTo>
                    <a:pt x="703" y="1"/>
                    <a:pt x="572" y="44"/>
                    <a:pt x="438" y="170"/>
                  </a:cubicBezTo>
                  <a:cubicBezTo>
                    <a:pt x="378" y="310"/>
                    <a:pt x="219" y="310"/>
                    <a:pt x="80" y="329"/>
                  </a:cubicBezTo>
                  <a:cubicBezTo>
                    <a:pt x="40" y="329"/>
                    <a:pt x="40" y="369"/>
                    <a:pt x="20" y="389"/>
                  </a:cubicBezTo>
                  <a:cubicBezTo>
                    <a:pt x="0" y="429"/>
                    <a:pt x="40" y="469"/>
                    <a:pt x="100" y="469"/>
                  </a:cubicBezTo>
                  <a:cubicBezTo>
                    <a:pt x="173" y="590"/>
                    <a:pt x="272" y="616"/>
                    <a:pt x="378" y="616"/>
                  </a:cubicBezTo>
                  <a:cubicBezTo>
                    <a:pt x="455" y="616"/>
                    <a:pt x="537" y="602"/>
                    <a:pt x="613" y="602"/>
                  </a:cubicBezTo>
                  <a:cubicBezTo>
                    <a:pt x="688" y="602"/>
                    <a:pt x="758" y="615"/>
                    <a:pt x="816" y="668"/>
                  </a:cubicBezTo>
                  <a:lnTo>
                    <a:pt x="895" y="668"/>
                  </a:lnTo>
                  <a:lnTo>
                    <a:pt x="975" y="687"/>
                  </a:lnTo>
                  <a:cubicBezTo>
                    <a:pt x="997" y="717"/>
                    <a:pt x="1021" y="730"/>
                    <a:pt x="1045" y="730"/>
                  </a:cubicBezTo>
                  <a:cubicBezTo>
                    <a:pt x="1085" y="730"/>
                    <a:pt x="1121" y="691"/>
                    <a:pt x="1134" y="628"/>
                  </a:cubicBezTo>
                  <a:cubicBezTo>
                    <a:pt x="1313" y="469"/>
                    <a:pt x="1532" y="508"/>
                    <a:pt x="1731" y="469"/>
                  </a:cubicBezTo>
                  <a:cubicBezTo>
                    <a:pt x="1711" y="310"/>
                    <a:pt x="1611" y="230"/>
                    <a:pt x="1492" y="170"/>
                  </a:cubicBezTo>
                  <a:cubicBezTo>
                    <a:pt x="1268" y="120"/>
                    <a:pt x="1052" y="1"/>
                    <a:pt x="8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6544;p9">
              <a:extLst>
                <a:ext uri="{FF2B5EF4-FFF2-40B4-BE49-F238E27FC236}">
                  <a16:creationId xmlns:a16="http://schemas.microsoft.com/office/drawing/2014/main" id="{369F0054-C60C-47E7-AC31-59AC7F6C8B77}"/>
                </a:ext>
              </a:extLst>
            </p:cNvPr>
            <p:cNvSpPr/>
            <p:nvPr/>
          </p:nvSpPr>
          <p:spPr>
            <a:xfrm>
              <a:off x="4241400" y="5043525"/>
              <a:ext cx="35675" cy="15400"/>
            </a:xfrm>
            <a:custGeom>
              <a:avLst/>
              <a:gdLst/>
              <a:ahLst/>
              <a:cxnLst/>
              <a:rect l="l" t="t" r="r" b="b"/>
              <a:pathLst>
                <a:path w="1427" h="616" extrusionOk="0">
                  <a:moveTo>
                    <a:pt x="764" y="1"/>
                  </a:moveTo>
                  <a:cubicBezTo>
                    <a:pt x="643" y="1"/>
                    <a:pt x="516" y="38"/>
                    <a:pt x="379" y="127"/>
                  </a:cubicBezTo>
                  <a:cubicBezTo>
                    <a:pt x="220" y="147"/>
                    <a:pt x="80" y="167"/>
                    <a:pt x="1" y="326"/>
                  </a:cubicBezTo>
                  <a:cubicBezTo>
                    <a:pt x="21" y="445"/>
                    <a:pt x="120" y="445"/>
                    <a:pt x="240" y="465"/>
                  </a:cubicBezTo>
                  <a:cubicBezTo>
                    <a:pt x="339" y="505"/>
                    <a:pt x="439" y="505"/>
                    <a:pt x="538" y="525"/>
                  </a:cubicBezTo>
                  <a:cubicBezTo>
                    <a:pt x="677" y="604"/>
                    <a:pt x="797" y="604"/>
                    <a:pt x="936" y="604"/>
                  </a:cubicBezTo>
                  <a:cubicBezTo>
                    <a:pt x="1015" y="604"/>
                    <a:pt x="1097" y="615"/>
                    <a:pt x="1170" y="615"/>
                  </a:cubicBezTo>
                  <a:cubicBezTo>
                    <a:pt x="1316" y="615"/>
                    <a:pt x="1427" y="571"/>
                    <a:pt x="1413" y="306"/>
                  </a:cubicBezTo>
                  <a:cubicBezTo>
                    <a:pt x="1204" y="136"/>
                    <a:pt x="996" y="1"/>
                    <a:pt x="7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6545;p9">
              <a:extLst>
                <a:ext uri="{FF2B5EF4-FFF2-40B4-BE49-F238E27FC236}">
                  <a16:creationId xmlns:a16="http://schemas.microsoft.com/office/drawing/2014/main" id="{4438B8F1-6F2C-4BCC-8526-4E089758A6D6}"/>
                </a:ext>
              </a:extLst>
            </p:cNvPr>
            <p:cNvSpPr/>
            <p:nvPr/>
          </p:nvSpPr>
          <p:spPr>
            <a:xfrm>
              <a:off x="5184325" y="3701075"/>
              <a:ext cx="31850" cy="17425"/>
            </a:xfrm>
            <a:custGeom>
              <a:avLst/>
              <a:gdLst/>
              <a:ahLst/>
              <a:cxnLst/>
              <a:rect l="l" t="t" r="r" b="b"/>
              <a:pathLst>
                <a:path w="1274" h="697" extrusionOk="0">
                  <a:moveTo>
                    <a:pt x="268" y="1"/>
                  </a:moveTo>
                  <a:cubicBezTo>
                    <a:pt x="165" y="1"/>
                    <a:pt x="70" y="28"/>
                    <a:pt x="0" y="154"/>
                  </a:cubicBezTo>
                  <a:cubicBezTo>
                    <a:pt x="80" y="413"/>
                    <a:pt x="279" y="552"/>
                    <a:pt x="498" y="652"/>
                  </a:cubicBezTo>
                  <a:cubicBezTo>
                    <a:pt x="567" y="681"/>
                    <a:pt x="647" y="696"/>
                    <a:pt x="729" y="696"/>
                  </a:cubicBezTo>
                  <a:cubicBezTo>
                    <a:pt x="811" y="696"/>
                    <a:pt x="896" y="681"/>
                    <a:pt x="975" y="652"/>
                  </a:cubicBezTo>
                  <a:cubicBezTo>
                    <a:pt x="1095" y="612"/>
                    <a:pt x="1194" y="532"/>
                    <a:pt x="1234" y="413"/>
                  </a:cubicBezTo>
                  <a:cubicBezTo>
                    <a:pt x="1274" y="333"/>
                    <a:pt x="1234" y="254"/>
                    <a:pt x="1174" y="214"/>
                  </a:cubicBezTo>
                  <a:cubicBezTo>
                    <a:pt x="1075" y="194"/>
                    <a:pt x="955" y="194"/>
                    <a:pt x="856" y="194"/>
                  </a:cubicBezTo>
                  <a:cubicBezTo>
                    <a:pt x="756" y="95"/>
                    <a:pt x="597" y="134"/>
                    <a:pt x="498" y="15"/>
                  </a:cubicBezTo>
                  <a:cubicBezTo>
                    <a:pt x="422" y="15"/>
                    <a:pt x="344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6546;p9">
              <a:extLst>
                <a:ext uri="{FF2B5EF4-FFF2-40B4-BE49-F238E27FC236}">
                  <a16:creationId xmlns:a16="http://schemas.microsoft.com/office/drawing/2014/main" id="{D4F2B07A-2DC1-4345-BA30-3153730EBE43}"/>
                </a:ext>
              </a:extLst>
            </p:cNvPr>
            <p:cNvSpPr/>
            <p:nvPr/>
          </p:nvSpPr>
          <p:spPr>
            <a:xfrm>
              <a:off x="4022100" y="4998700"/>
              <a:ext cx="27875" cy="13700"/>
            </a:xfrm>
            <a:custGeom>
              <a:avLst/>
              <a:gdLst/>
              <a:ahLst/>
              <a:cxnLst/>
              <a:rect l="l" t="t" r="r" b="b"/>
              <a:pathLst>
                <a:path w="1115" h="548" extrusionOk="0">
                  <a:moveTo>
                    <a:pt x="632" y="0"/>
                  </a:moveTo>
                  <a:cubicBezTo>
                    <a:pt x="488" y="0"/>
                    <a:pt x="338" y="60"/>
                    <a:pt x="179" y="169"/>
                  </a:cubicBezTo>
                  <a:cubicBezTo>
                    <a:pt x="120" y="229"/>
                    <a:pt x="60" y="289"/>
                    <a:pt x="0" y="348"/>
                  </a:cubicBezTo>
                  <a:cubicBezTo>
                    <a:pt x="139" y="547"/>
                    <a:pt x="378" y="408"/>
                    <a:pt x="557" y="527"/>
                  </a:cubicBezTo>
                  <a:lnTo>
                    <a:pt x="637" y="527"/>
                  </a:lnTo>
                  <a:lnTo>
                    <a:pt x="677" y="547"/>
                  </a:lnTo>
                  <a:cubicBezTo>
                    <a:pt x="736" y="527"/>
                    <a:pt x="816" y="527"/>
                    <a:pt x="856" y="507"/>
                  </a:cubicBezTo>
                  <a:cubicBezTo>
                    <a:pt x="1015" y="448"/>
                    <a:pt x="1114" y="368"/>
                    <a:pt x="1055" y="189"/>
                  </a:cubicBezTo>
                  <a:cubicBezTo>
                    <a:pt x="915" y="60"/>
                    <a:pt x="776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6547;p9">
              <a:extLst>
                <a:ext uri="{FF2B5EF4-FFF2-40B4-BE49-F238E27FC236}">
                  <a16:creationId xmlns:a16="http://schemas.microsoft.com/office/drawing/2014/main" id="{6961843D-20DF-4548-ABF6-82D60DFCFB4A}"/>
                </a:ext>
              </a:extLst>
            </p:cNvPr>
            <p:cNvSpPr/>
            <p:nvPr/>
          </p:nvSpPr>
          <p:spPr>
            <a:xfrm>
              <a:off x="5086350" y="5247125"/>
              <a:ext cx="27375" cy="10450"/>
            </a:xfrm>
            <a:custGeom>
              <a:avLst/>
              <a:gdLst/>
              <a:ahLst/>
              <a:cxnLst/>
              <a:rect l="l" t="t" r="r" b="b"/>
              <a:pathLst>
                <a:path w="1095" h="418" extrusionOk="0">
                  <a:moveTo>
                    <a:pt x="307" y="0"/>
                  </a:moveTo>
                  <a:cubicBezTo>
                    <a:pt x="216" y="0"/>
                    <a:pt x="121" y="18"/>
                    <a:pt x="21" y="59"/>
                  </a:cubicBezTo>
                  <a:cubicBezTo>
                    <a:pt x="1" y="59"/>
                    <a:pt x="1" y="79"/>
                    <a:pt x="1" y="139"/>
                  </a:cubicBezTo>
                  <a:cubicBezTo>
                    <a:pt x="1" y="179"/>
                    <a:pt x="21" y="198"/>
                    <a:pt x="100" y="198"/>
                  </a:cubicBezTo>
                  <a:lnTo>
                    <a:pt x="160" y="198"/>
                  </a:lnTo>
                  <a:lnTo>
                    <a:pt x="219" y="238"/>
                  </a:lnTo>
                  <a:cubicBezTo>
                    <a:pt x="319" y="338"/>
                    <a:pt x="498" y="318"/>
                    <a:pt x="597" y="378"/>
                  </a:cubicBezTo>
                  <a:cubicBezTo>
                    <a:pt x="757" y="417"/>
                    <a:pt x="916" y="417"/>
                    <a:pt x="1095" y="417"/>
                  </a:cubicBezTo>
                  <a:cubicBezTo>
                    <a:pt x="865" y="203"/>
                    <a:pt x="611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6548;p9">
              <a:extLst>
                <a:ext uri="{FF2B5EF4-FFF2-40B4-BE49-F238E27FC236}">
                  <a16:creationId xmlns:a16="http://schemas.microsoft.com/office/drawing/2014/main" id="{7EF5153E-7ACC-4802-9B3C-06F6B3A9E0A5}"/>
                </a:ext>
              </a:extLst>
            </p:cNvPr>
            <p:cNvSpPr/>
            <p:nvPr/>
          </p:nvSpPr>
          <p:spPr>
            <a:xfrm>
              <a:off x="4261800" y="5050125"/>
              <a:ext cx="24400" cy="13375"/>
            </a:xfrm>
            <a:custGeom>
              <a:avLst/>
              <a:gdLst/>
              <a:ahLst/>
              <a:cxnLst/>
              <a:rect l="l" t="t" r="r" b="b"/>
              <a:pathLst>
                <a:path w="976" h="535" extrusionOk="0">
                  <a:moveTo>
                    <a:pt x="724" y="0"/>
                  </a:moveTo>
                  <a:cubicBezTo>
                    <a:pt x="666" y="0"/>
                    <a:pt x="610" y="32"/>
                    <a:pt x="558" y="102"/>
                  </a:cubicBezTo>
                  <a:cubicBezTo>
                    <a:pt x="398" y="281"/>
                    <a:pt x="199" y="241"/>
                    <a:pt x="1" y="261"/>
                  </a:cubicBezTo>
                  <a:cubicBezTo>
                    <a:pt x="1" y="340"/>
                    <a:pt x="20" y="380"/>
                    <a:pt x="80" y="440"/>
                  </a:cubicBezTo>
                  <a:lnTo>
                    <a:pt x="140" y="440"/>
                  </a:lnTo>
                  <a:lnTo>
                    <a:pt x="199" y="460"/>
                  </a:lnTo>
                  <a:cubicBezTo>
                    <a:pt x="289" y="509"/>
                    <a:pt x="374" y="534"/>
                    <a:pt x="458" y="534"/>
                  </a:cubicBezTo>
                  <a:cubicBezTo>
                    <a:pt x="543" y="534"/>
                    <a:pt x="627" y="509"/>
                    <a:pt x="717" y="460"/>
                  </a:cubicBezTo>
                  <a:lnTo>
                    <a:pt x="776" y="400"/>
                  </a:lnTo>
                  <a:cubicBezTo>
                    <a:pt x="876" y="340"/>
                    <a:pt x="975" y="281"/>
                    <a:pt x="955" y="141"/>
                  </a:cubicBezTo>
                  <a:cubicBezTo>
                    <a:pt x="877" y="52"/>
                    <a:pt x="799" y="0"/>
                    <a:pt x="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6549;p9">
              <a:extLst>
                <a:ext uri="{FF2B5EF4-FFF2-40B4-BE49-F238E27FC236}">
                  <a16:creationId xmlns:a16="http://schemas.microsoft.com/office/drawing/2014/main" id="{8A7D0C92-85E8-4AA6-BBE0-4478D84D283F}"/>
                </a:ext>
              </a:extLst>
            </p:cNvPr>
            <p:cNvSpPr/>
            <p:nvPr/>
          </p:nvSpPr>
          <p:spPr>
            <a:xfrm>
              <a:off x="5477750" y="4533950"/>
              <a:ext cx="8975" cy="13450"/>
            </a:xfrm>
            <a:custGeom>
              <a:avLst/>
              <a:gdLst/>
              <a:ahLst/>
              <a:cxnLst/>
              <a:rect l="l" t="t" r="r" b="b"/>
              <a:pathLst>
                <a:path w="359" h="538" extrusionOk="0">
                  <a:moveTo>
                    <a:pt x="179" y="0"/>
                  </a:moveTo>
                  <a:cubicBezTo>
                    <a:pt x="0" y="199"/>
                    <a:pt x="0" y="358"/>
                    <a:pt x="179" y="537"/>
                  </a:cubicBezTo>
                  <a:lnTo>
                    <a:pt x="318" y="537"/>
                  </a:lnTo>
                  <a:cubicBezTo>
                    <a:pt x="318" y="498"/>
                    <a:pt x="358" y="418"/>
                    <a:pt x="358" y="358"/>
                  </a:cubicBezTo>
                  <a:cubicBezTo>
                    <a:pt x="358" y="219"/>
                    <a:pt x="318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6550;p9">
              <a:extLst>
                <a:ext uri="{FF2B5EF4-FFF2-40B4-BE49-F238E27FC236}">
                  <a16:creationId xmlns:a16="http://schemas.microsoft.com/office/drawing/2014/main" id="{55EC1E62-56BB-4B01-B1EB-44D60819826C}"/>
                </a:ext>
              </a:extLst>
            </p:cNvPr>
            <p:cNvSpPr/>
            <p:nvPr/>
          </p:nvSpPr>
          <p:spPr>
            <a:xfrm>
              <a:off x="5512550" y="5144425"/>
              <a:ext cx="9975" cy="4225"/>
            </a:xfrm>
            <a:custGeom>
              <a:avLst/>
              <a:gdLst/>
              <a:ahLst/>
              <a:cxnLst/>
              <a:rect l="l" t="t" r="r" b="b"/>
              <a:pathLst>
                <a:path w="399" h="169" extrusionOk="0">
                  <a:moveTo>
                    <a:pt x="262" y="1"/>
                  </a:moveTo>
                  <a:cubicBezTo>
                    <a:pt x="158" y="1"/>
                    <a:pt x="74" y="31"/>
                    <a:pt x="1" y="149"/>
                  </a:cubicBezTo>
                  <a:cubicBezTo>
                    <a:pt x="60" y="149"/>
                    <a:pt x="120" y="169"/>
                    <a:pt x="180" y="169"/>
                  </a:cubicBezTo>
                  <a:lnTo>
                    <a:pt x="219" y="149"/>
                  </a:lnTo>
                  <a:lnTo>
                    <a:pt x="279" y="149"/>
                  </a:lnTo>
                  <a:cubicBezTo>
                    <a:pt x="339" y="149"/>
                    <a:pt x="399" y="89"/>
                    <a:pt x="379" y="10"/>
                  </a:cubicBezTo>
                  <a:cubicBezTo>
                    <a:pt x="337" y="4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6551;p9">
              <a:extLst>
                <a:ext uri="{FF2B5EF4-FFF2-40B4-BE49-F238E27FC236}">
                  <a16:creationId xmlns:a16="http://schemas.microsoft.com/office/drawing/2014/main" id="{CCB33568-41FC-4B10-88BC-003F40AD685D}"/>
                </a:ext>
              </a:extLst>
            </p:cNvPr>
            <p:cNvSpPr/>
            <p:nvPr/>
          </p:nvSpPr>
          <p:spPr>
            <a:xfrm>
              <a:off x="5674350" y="5097975"/>
              <a:ext cx="10300" cy="6925"/>
            </a:xfrm>
            <a:custGeom>
              <a:avLst/>
              <a:gdLst/>
              <a:ahLst/>
              <a:cxnLst/>
              <a:rect l="l" t="t" r="r" b="b"/>
              <a:pathLst>
                <a:path w="412" h="277" extrusionOk="0">
                  <a:moveTo>
                    <a:pt x="152" y="1"/>
                  </a:moveTo>
                  <a:cubicBezTo>
                    <a:pt x="63" y="1"/>
                    <a:pt x="1" y="56"/>
                    <a:pt x="14" y="236"/>
                  </a:cubicBezTo>
                  <a:cubicBezTo>
                    <a:pt x="73" y="256"/>
                    <a:pt x="153" y="256"/>
                    <a:pt x="193" y="276"/>
                  </a:cubicBezTo>
                  <a:cubicBezTo>
                    <a:pt x="213" y="236"/>
                    <a:pt x="272" y="236"/>
                    <a:pt x="312" y="236"/>
                  </a:cubicBezTo>
                  <a:cubicBezTo>
                    <a:pt x="392" y="236"/>
                    <a:pt x="412" y="177"/>
                    <a:pt x="392" y="117"/>
                  </a:cubicBezTo>
                  <a:lnTo>
                    <a:pt x="312" y="38"/>
                  </a:lnTo>
                  <a:cubicBezTo>
                    <a:pt x="256" y="17"/>
                    <a:pt x="200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6552;p9">
              <a:extLst>
                <a:ext uri="{FF2B5EF4-FFF2-40B4-BE49-F238E27FC236}">
                  <a16:creationId xmlns:a16="http://schemas.microsoft.com/office/drawing/2014/main" id="{2E939FAF-8DC2-4588-8627-59E008C7B1E5}"/>
                </a:ext>
              </a:extLst>
            </p:cNvPr>
            <p:cNvSpPr/>
            <p:nvPr/>
          </p:nvSpPr>
          <p:spPr>
            <a:xfrm>
              <a:off x="3946000" y="4986125"/>
              <a:ext cx="9475" cy="4375"/>
            </a:xfrm>
            <a:custGeom>
              <a:avLst/>
              <a:gdLst/>
              <a:ahLst/>
              <a:cxnLst/>
              <a:rect l="l" t="t" r="r" b="b"/>
              <a:pathLst>
                <a:path w="379" h="175" extrusionOk="0">
                  <a:moveTo>
                    <a:pt x="113" y="1"/>
                  </a:moveTo>
                  <a:cubicBezTo>
                    <a:pt x="78" y="1"/>
                    <a:pt x="40" y="6"/>
                    <a:pt x="1" y="16"/>
                  </a:cubicBezTo>
                  <a:cubicBezTo>
                    <a:pt x="60" y="36"/>
                    <a:pt x="80" y="75"/>
                    <a:pt x="100" y="135"/>
                  </a:cubicBezTo>
                  <a:lnTo>
                    <a:pt x="140" y="135"/>
                  </a:lnTo>
                  <a:lnTo>
                    <a:pt x="200" y="175"/>
                  </a:lnTo>
                  <a:cubicBezTo>
                    <a:pt x="259" y="155"/>
                    <a:pt x="319" y="155"/>
                    <a:pt x="379" y="135"/>
                  </a:cubicBezTo>
                  <a:cubicBezTo>
                    <a:pt x="304" y="46"/>
                    <a:pt x="218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6553;p9">
              <a:extLst>
                <a:ext uri="{FF2B5EF4-FFF2-40B4-BE49-F238E27FC236}">
                  <a16:creationId xmlns:a16="http://schemas.microsoft.com/office/drawing/2014/main" id="{43208BF3-696F-42FC-86B1-0E6D2A095D41}"/>
                </a:ext>
              </a:extLst>
            </p:cNvPr>
            <p:cNvSpPr/>
            <p:nvPr/>
          </p:nvSpPr>
          <p:spPr>
            <a:xfrm>
              <a:off x="5606150" y="4358850"/>
              <a:ext cx="7875" cy="9025"/>
            </a:xfrm>
            <a:custGeom>
              <a:avLst/>
              <a:gdLst/>
              <a:ahLst/>
              <a:cxnLst/>
              <a:rect l="l" t="t" r="r" b="b"/>
              <a:pathLst>
                <a:path w="315" h="361" extrusionOk="0">
                  <a:moveTo>
                    <a:pt x="252" y="1"/>
                  </a:moveTo>
                  <a:cubicBezTo>
                    <a:pt x="1" y="1"/>
                    <a:pt x="38" y="171"/>
                    <a:pt x="76" y="360"/>
                  </a:cubicBezTo>
                  <a:cubicBezTo>
                    <a:pt x="136" y="360"/>
                    <a:pt x="215" y="340"/>
                    <a:pt x="255" y="340"/>
                  </a:cubicBezTo>
                  <a:cubicBezTo>
                    <a:pt x="295" y="281"/>
                    <a:pt x="295" y="241"/>
                    <a:pt x="315" y="181"/>
                  </a:cubicBezTo>
                  <a:cubicBezTo>
                    <a:pt x="315" y="141"/>
                    <a:pt x="295" y="62"/>
                    <a:pt x="295" y="2"/>
                  </a:cubicBezTo>
                  <a:cubicBezTo>
                    <a:pt x="280" y="1"/>
                    <a:pt x="265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6554;p9">
              <a:extLst>
                <a:ext uri="{FF2B5EF4-FFF2-40B4-BE49-F238E27FC236}">
                  <a16:creationId xmlns:a16="http://schemas.microsoft.com/office/drawing/2014/main" id="{787B54DB-95EC-4DCD-A97B-597AF6286009}"/>
                </a:ext>
              </a:extLst>
            </p:cNvPr>
            <p:cNvSpPr/>
            <p:nvPr/>
          </p:nvSpPr>
          <p:spPr>
            <a:xfrm>
              <a:off x="4134000" y="4042650"/>
              <a:ext cx="174075" cy="57175"/>
            </a:xfrm>
            <a:custGeom>
              <a:avLst/>
              <a:gdLst/>
              <a:ahLst/>
              <a:cxnLst/>
              <a:rect l="l" t="t" r="r" b="b"/>
              <a:pathLst>
                <a:path w="6963" h="2287" extrusionOk="0">
                  <a:moveTo>
                    <a:pt x="6305" y="0"/>
                  </a:moveTo>
                  <a:cubicBezTo>
                    <a:pt x="5361" y="0"/>
                    <a:pt x="4471" y="289"/>
                    <a:pt x="3581" y="516"/>
                  </a:cubicBezTo>
                  <a:cubicBezTo>
                    <a:pt x="3173" y="581"/>
                    <a:pt x="2806" y="860"/>
                    <a:pt x="2402" y="860"/>
                  </a:cubicBezTo>
                  <a:cubicBezTo>
                    <a:pt x="2313" y="860"/>
                    <a:pt x="2222" y="846"/>
                    <a:pt x="2129" y="814"/>
                  </a:cubicBezTo>
                  <a:cubicBezTo>
                    <a:pt x="2046" y="786"/>
                    <a:pt x="1968" y="774"/>
                    <a:pt x="1893" y="774"/>
                  </a:cubicBezTo>
                  <a:cubicBezTo>
                    <a:pt x="1697" y="774"/>
                    <a:pt x="1520" y="858"/>
                    <a:pt x="1333" y="973"/>
                  </a:cubicBezTo>
                  <a:cubicBezTo>
                    <a:pt x="1293" y="993"/>
                    <a:pt x="1253" y="1013"/>
                    <a:pt x="1233" y="1053"/>
                  </a:cubicBezTo>
                  <a:cubicBezTo>
                    <a:pt x="1333" y="1192"/>
                    <a:pt x="1731" y="1371"/>
                    <a:pt x="1253" y="1510"/>
                  </a:cubicBezTo>
                  <a:cubicBezTo>
                    <a:pt x="955" y="1649"/>
                    <a:pt x="657" y="1689"/>
                    <a:pt x="338" y="1769"/>
                  </a:cubicBezTo>
                  <a:cubicBezTo>
                    <a:pt x="20" y="1809"/>
                    <a:pt x="0" y="2047"/>
                    <a:pt x="60" y="2286"/>
                  </a:cubicBezTo>
                  <a:cubicBezTo>
                    <a:pt x="2308" y="1431"/>
                    <a:pt x="4556" y="794"/>
                    <a:pt x="6923" y="356"/>
                  </a:cubicBezTo>
                  <a:cubicBezTo>
                    <a:pt x="6963" y="177"/>
                    <a:pt x="6863" y="98"/>
                    <a:pt x="6704" y="18"/>
                  </a:cubicBezTo>
                  <a:cubicBezTo>
                    <a:pt x="6570" y="6"/>
                    <a:pt x="6437" y="0"/>
                    <a:pt x="6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6555;p9">
              <a:extLst>
                <a:ext uri="{FF2B5EF4-FFF2-40B4-BE49-F238E27FC236}">
                  <a16:creationId xmlns:a16="http://schemas.microsoft.com/office/drawing/2014/main" id="{568F95B5-C2E1-4486-B501-4DACE1ECB780}"/>
                </a:ext>
              </a:extLst>
            </p:cNvPr>
            <p:cNvSpPr/>
            <p:nvPr/>
          </p:nvSpPr>
          <p:spPr>
            <a:xfrm>
              <a:off x="4624350" y="4011150"/>
              <a:ext cx="131300" cy="38925"/>
            </a:xfrm>
            <a:custGeom>
              <a:avLst/>
              <a:gdLst/>
              <a:ahLst/>
              <a:cxnLst/>
              <a:rect l="l" t="t" r="r" b="b"/>
              <a:pathLst>
                <a:path w="5252" h="1557" extrusionOk="0">
                  <a:moveTo>
                    <a:pt x="3700" y="0"/>
                  </a:moveTo>
                  <a:cubicBezTo>
                    <a:pt x="3675" y="0"/>
                    <a:pt x="3651" y="15"/>
                    <a:pt x="3621" y="45"/>
                  </a:cubicBezTo>
                  <a:cubicBezTo>
                    <a:pt x="3521" y="144"/>
                    <a:pt x="3362" y="85"/>
                    <a:pt x="3263" y="184"/>
                  </a:cubicBezTo>
                  <a:cubicBezTo>
                    <a:pt x="2169" y="323"/>
                    <a:pt x="1094" y="642"/>
                    <a:pt x="80" y="1059"/>
                  </a:cubicBezTo>
                  <a:cubicBezTo>
                    <a:pt x="40" y="1258"/>
                    <a:pt x="0" y="1517"/>
                    <a:pt x="299" y="1557"/>
                  </a:cubicBezTo>
                  <a:cubicBezTo>
                    <a:pt x="1791" y="1378"/>
                    <a:pt x="3183" y="821"/>
                    <a:pt x="4675" y="562"/>
                  </a:cubicBezTo>
                  <a:cubicBezTo>
                    <a:pt x="4794" y="542"/>
                    <a:pt x="4894" y="483"/>
                    <a:pt x="5013" y="423"/>
                  </a:cubicBezTo>
                  <a:cubicBezTo>
                    <a:pt x="5093" y="363"/>
                    <a:pt x="5172" y="304"/>
                    <a:pt x="5212" y="244"/>
                  </a:cubicBezTo>
                  <a:cubicBezTo>
                    <a:pt x="5252" y="164"/>
                    <a:pt x="5252" y="85"/>
                    <a:pt x="5192" y="25"/>
                  </a:cubicBezTo>
                  <a:cubicBezTo>
                    <a:pt x="4715" y="25"/>
                    <a:pt x="4257" y="45"/>
                    <a:pt x="3780" y="45"/>
                  </a:cubicBezTo>
                  <a:cubicBezTo>
                    <a:pt x="3750" y="15"/>
                    <a:pt x="3725" y="0"/>
                    <a:pt x="3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6556;p9">
              <a:extLst>
                <a:ext uri="{FF2B5EF4-FFF2-40B4-BE49-F238E27FC236}">
                  <a16:creationId xmlns:a16="http://schemas.microsoft.com/office/drawing/2014/main" id="{B3C340AB-A3B1-4123-A6E8-853B74A14C2B}"/>
                </a:ext>
              </a:extLst>
            </p:cNvPr>
            <p:cNvSpPr/>
            <p:nvPr/>
          </p:nvSpPr>
          <p:spPr>
            <a:xfrm>
              <a:off x="3823175" y="4001875"/>
              <a:ext cx="75100" cy="53925"/>
            </a:xfrm>
            <a:custGeom>
              <a:avLst/>
              <a:gdLst/>
              <a:ahLst/>
              <a:cxnLst/>
              <a:rect l="l" t="t" r="r" b="b"/>
              <a:pathLst>
                <a:path w="3004" h="2157" extrusionOk="0">
                  <a:moveTo>
                    <a:pt x="2109" y="1"/>
                  </a:moveTo>
                  <a:cubicBezTo>
                    <a:pt x="1857" y="1"/>
                    <a:pt x="1605" y="95"/>
                    <a:pt x="1353" y="297"/>
                  </a:cubicBezTo>
                  <a:cubicBezTo>
                    <a:pt x="1214" y="396"/>
                    <a:pt x="995" y="396"/>
                    <a:pt x="796" y="436"/>
                  </a:cubicBezTo>
                  <a:cubicBezTo>
                    <a:pt x="517" y="714"/>
                    <a:pt x="0" y="913"/>
                    <a:pt x="438" y="1430"/>
                  </a:cubicBezTo>
                  <a:cubicBezTo>
                    <a:pt x="517" y="1490"/>
                    <a:pt x="557" y="1530"/>
                    <a:pt x="597" y="1629"/>
                  </a:cubicBezTo>
                  <a:cubicBezTo>
                    <a:pt x="696" y="1629"/>
                    <a:pt x="756" y="1689"/>
                    <a:pt x="796" y="1789"/>
                  </a:cubicBezTo>
                  <a:cubicBezTo>
                    <a:pt x="895" y="1828"/>
                    <a:pt x="935" y="1888"/>
                    <a:pt x="995" y="1987"/>
                  </a:cubicBezTo>
                  <a:cubicBezTo>
                    <a:pt x="1187" y="1987"/>
                    <a:pt x="1365" y="2157"/>
                    <a:pt x="1567" y="2157"/>
                  </a:cubicBezTo>
                  <a:cubicBezTo>
                    <a:pt x="1595" y="2157"/>
                    <a:pt x="1623" y="2154"/>
                    <a:pt x="1651" y="2147"/>
                  </a:cubicBezTo>
                  <a:cubicBezTo>
                    <a:pt x="1711" y="1987"/>
                    <a:pt x="1791" y="1808"/>
                    <a:pt x="1850" y="1629"/>
                  </a:cubicBezTo>
                  <a:cubicBezTo>
                    <a:pt x="1850" y="1351"/>
                    <a:pt x="1572" y="1430"/>
                    <a:pt x="1452" y="1311"/>
                  </a:cubicBezTo>
                  <a:cubicBezTo>
                    <a:pt x="1353" y="1291"/>
                    <a:pt x="1234" y="1251"/>
                    <a:pt x="1174" y="1132"/>
                  </a:cubicBezTo>
                  <a:cubicBezTo>
                    <a:pt x="1134" y="913"/>
                    <a:pt x="1273" y="893"/>
                    <a:pt x="1432" y="854"/>
                  </a:cubicBezTo>
                  <a:cubicBezTo>
                    <a:pt x="1850" y="754"/>
                    <a:pt x="2288" y="675"/>
                    <a:pt x="2706" y="575"/>
                  </a:cubicBezTo>
                  <a:cubicBezTo>
                    <a:pt x="2805" y="495"/>
                    <a:pt x="3004" y="456"/>
                    <a:pt x="2845" y="257"/>
                  </a:cubicBezTo>
                  <a:cubicBezTo>
                    <a:pt x="2600" y="90"/>
                    <a:pt x="2354" y="1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6557;p9">
              <a:extLst>
                <a:ext uri="{FF2B5EF4-FFF2-40B4-BE49-F238E27FC236}">
                  <a16:creationId xmlns:a16="http://schemas.microsoft.com/office/drawing/2014/main" id="{D522E340-B247-4CD3-9CD8-D0848248E832}"/>
                </a:ext>
              </a:extLst>
            </p:cNvPr>
            <p:cNvSpPr/>
            <p:nvPr/>
          </p:nvSpPr>
          <p:spPr>
            <a:xfrm>
              <a:off x="4301575" y="4021200"/>
              <a:ext cx="126350" cy="31050"/>
            </a:xfrm>
            <a:custGeom>
              <a:avLst/>
              <a:gdLst/>
              <a:ahLst/>
              <a:cxnLst/>
              <a:rect l="l" t="t" r="r" b="b"/>
              <a:pathLst>
                <a:path w="5054" h="1242" extrusionOk="0">
                  <a:moveTo>
                    <a:pt x="4656" y="1"/>
                  </a:moveTo>
                  <a:cubicBezTo>
                    <a:pt x="4576" y="1"/>
                    <a:pt x="4477" y="1"/>
                    <a:pt x="4397" y="41"/>
                  </a:cubicBezTo>
                  <a:cubicBezTo>
                    <a:pt x="4357" y="41"/>
                    <a:pt x="4338" y="61"/>
                    <a:pt x="4278" y="61"/>
                  </a:cubicBezTo>
                  <a:cubicBezTo>
                    <a:pt x="4168" y="100"/>
                    <a:pt x="4064" y="110"/>
                    <a:pt x="3960" y="110"/>
                  </a:cubicBezTo>
                  <a:cubicBezTo>
                    <a:pt x="3855" y="110"/>
                    <a:pt x="3751" y="100"/>
                    <a:pt x="3641" y="100"/>
                  </a:cubicBezTo>
                  <a:cubicBezTo>
                    <a:pt x="2587" y="100"/>
                    <a:pt x="1612" y="538"/>
                    <a:pt x="598" y="538"/>
                  </a:cubicBezTo>
                  <a:cubicBezTo>
                    <a:pt x="319" y="538"/>
                    <a:pt x="21" y="677"/>
                    <a:pt x="1" y="1055"/>
                  </a:cubicBezTo>
                  <a:cubicBezTo>
                    <a:pt x="81" y="1115"/>
                    <a:pt x="120" y="1175"/>
                    <a:pt x="200" y="1234"/>
                  </a:cubicBezTo>
                  <a:cubicBezTo>
                    <a:pt x="269" y="1239"/>
                    <a:pt x="337" y="1242"/>
                    <a:pt x="403" y="1242"/>
                  </a:cubicBezTo>
                  <a:cubicBezTo>
                    <a:pt x="600" y="1242"/>
                    <a:pt x="787" y="1219"/>
                    <a:pt x="996" y="1175"/>
                  </a:cubicBezTo>
                  <a:lnTo>
                    <a:pt x="4954" y="498"/>
                  </a:lnTo>
                  <a:cubicBezTo>
                    <a:pt x="5054" y="399"/>
                    <a:pt x="5054" y="279"/>
                    <a:pt x="4994" y="160"/>
                  </a:cubicBezTo>
                  <a:cubicBezTo>
                    <a:pt x="4895" y="61"/>
                    <a:pt x="4775" y="1"/>
                    <a:pt x="4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6558;p9">
              <a:extLst>
                <a:ext uri="{FF2B5EF4-FFF2-40B4-BE49-F238E27FC236}">
                  <a16:creationId xmlns:a16="http://schemas.microsoft.com/office/drawing/2014/main" id="{28F8B009-69DE-4703-99E8-AD8A6880048B}"/>
                </a:ext>
              </a:extLst>
            </p:cNvPr>
            <p:cNvSpPr/>
            <p:nvPr/>
          </p:nvSpPr>
          <p:spPr>
            <a:xfrm>
              <a:off x="4325950" y="4095325"/>
              <a:ext cx="89050" cy="34500"/>
            </a:xfrm>
            <a:custGeom>
              <a:avLst/>
              <a:gdLst/>
              <a:ahLst/>
              <a:cxnLst/>
              <a:rect l="l" t="t" r="r" b="b"/>
              <a:pathLst>
                <a:path w="3562" h="1380" extrusionOk="0">
                  <a:moveTo>
                    <a:pt x="3283" y="0"/>
                  </a:moveTo>
                  <a:cubicBezTo>
                    <a:pt x="2288" y="199"/>
                    <a:pt x="1274" y="398"/>
                    <a:pt x="299" y="736"/>
                  </a:cubicBezTo>
                  <a:cubicBezTo>
                    <a:pt x="140" y="875"/>
                    <a:pt x="1" y="1034"/>
                    <a:pt x="140" y="1253"/>
                  </a:cubicBezTo>
                  <a:cubicBezTo>
                    <a:pt x="249" y="1347"/>
                    <a:pt x="358" y="1379"/>
                    <a:pt x="487" y="1379"/>
                  </a:cubicBezTo>
                  <a:cubicBezTo>
                    <a:pt x="522" y="1379"/>
                    <a:pt x="559" y="1377"/>
                    <a:pt x="597" y="1373"/>
                  </a:cubicBezTo>
                  <a:cubicBezTo>
                    <a:pt x="697" y="1353"/>
                    <a:pt x="816" y="1313"/>
                    <a:pt x="916" y="1293"/>
                  </a:cubicBezTo>
                  <a:cubicBezTo>
                    <a:pt x="1095" y="1253"/>
                    <a:pt x="1254" y="1253"/>
                    <a:pt x="1433" y="1194"/>
                  </a:cubicBezTo>
                  <a:cubicBezTo>
                    <a:pt x="1532" y="1174"/>
                    <a:pt x="1632" y="1114"/>
                    <a:pt x="1731" y="1074"/>
                  </a:cubicBezTo>
                  <a:cubicBezTo>
                    <a:pt x="1791" y="1054"/>
                    <a:pt x="1851" y="1015"/>
                    <a:pt x="1910" y="995"/>
                  </a:cubicBezTo>
                  <a:lnTo>
                    <a:pt x="2209" y="915"/>
                  </a:lnTo>
                  <a:cubicBezTo>
                    <a:pt x="2388" y="895"/>
                    <a:pt x="2567" y="895"/>
                    <a:pt x="2726" y="855"/>
                  </a:cubicBezTo>
                  <a:cubicBezTo>
                    <a:pt x="2865" y="796"/>
                    <a:pt x="2965" y="776"/>
                    <a:pt x="3064" y="756"/>
                  </a:cubicBezTo>
                  <a:cubicBezTo>
                    <a:pt x="3203" y="736"/>
                    <a:pt x="3363" y="696"/>
                    <a:pt x="3482" y="597"/>
                  </a:cubicBezTo>
                  <a:cubicBezTo>
                    <a:pt x="3522" y="537"/>
                    <a:pt x="3561" y="458"/>
                    <a:pt x="3561" y="378"/>
                  </a:cubicBezTo>
                  <a:cubicBezTo>
                    <a:pt x="3561" y="179"/>
                    <a:pt x="3422" y="8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6559;p9">
              <a:extLst>
                <a:ext uri="{FF2B5EF4-FFF2-40B4-BE49-F238E27FC236}">
                  <a16:creationId xmlns:a16="http://schemas.microsoft.com/office/drawing/2014/main" id="{DFDE35D5-D404-4FBA-803B-DB24D5EDEAC1}"/>
                </a:ext>
              </a:extLst>
            </p:cNvPr>
            <p:cNvSpPr/>
            <p:nvPr/>
          </p:nvSpPr>
          <p:spPr>
            <a:xfrm>
              <a:off x="4212575" y="4121175"/>
              <a:ext cx="94500" cy="30725"/>
            </a:xfrm>
            <a:custGeom>
              <a:avLst/>
              <a:gdLst/>
              <a:ahLst/>
              <a:cxnLst/>
              <a:rect l="l" t="t" r="r" b="b"/>
              <a:pathLst>
                <a:path w="3780" h="1229" extrusionOk="0">
                  <a:moveTo>
                    <a:pt x="3223" y="40"/>
                  </a:moveTo>
                  <a:cubicBezTo>
                    <a:pt x="3044" y="60"/>
                    <a:pt x="2885" y="160"/>
                    <a:pt x="2725" y="160"/>
                  </a:cubicBezTo>
                  <a:cubicBezTo>
                    <a:pt x="1771" y="160"/>
                    <a:pt x="955" y="617"/>
                    <a:pt x="60" y="756"/>
                  </a:cubicBezTo>
                  <a:cubicBezTo>
                    <a:pt x="0" y="836"/>
                    <a:pt x="0" y="896"/>
                    <a:pt x="60" y="955"/>
                  </a:cubicBezTo>
                  <a:cubicBezTo>
                    <a:pt x="109" y="1011"/>
                    <a:pt x="170" y="1025"/>
                    <a:pt x="235" y="1025"/>
                  </a:cubicBezTo>
                  <a:cubicBezTo>
                    <a:pt x="301" y="1025"/>
                    <a:pt x="371" y="1011"/>
                    <a:pt x="436" y="1011"/>
                  </a:cubicBezTo>
                  <a:cubicBezTo>
                    <a:pt x="488" y="1011"/>
                    <a:pt x="537" y="1020"/>
                    <a:pt x="577" y="1055"/>
                  </a:cubicBezTo>
                  <a:cubicBezTo>
                    <a:pt x="1233" y="1055"/>
                    <a:pt x="1790" y="796"/>
                    <a:pt x="2427" y="637"/>
                  </a:cubicBezTo>
                  <a:cubicBezTo>
                    <a:pt x="2487" y="627"/>
                    <a:pt x="2566" y="602"/>
                    <a:pt x="2636" y="602"/>
                  </a:cubicBezTo>
                  <a:cubicBezTo>
                    <a:pt x="2706" y="602"/>
                    <a:pt x="2765" y="627"/>
                    <a:pt x="2785" y="717"/>
                  </a:cubicBezTo>
                  <a:cubicBezTo>
                    <a:pt x="2885" y="935"/>
                    <a:pt x="2586" y="935"/>
                    <a:pt x="2527" y="1095"/>
                  </a:cubicBezTo>
                  <a:cubicBezTo>
                    <a:pt x="2566" y="1134"/>
                    <a:pt x="2646" y="1194"/>
                    <a:pt x="2666" y="1214"/>
                  </a:cubicBezTo>
                  <a:cubicBezTo>
                    <a:pt x="2725" y="1224"/>
                    <a:pt x="2780" y="1229"/>
                    <a:pt x="2837" y="1229"/>
                  </a:cubicBezTo>
                  <a:cubicBezTo>
                    <a:pt x="2895" y="1229"/>
                    <a:pt x="2954" y="1224"/>
                    <a:pt x="3024" y="1214"/>
                  </a:cubicBezTo>
                  <a:cubicBezTo>
                    <a:pt x="3143" y="1194"/>
                    <a:pt x="3243" y="1154"/>
                    <a:pt x="3342" y="1114"/>
                  </a:cubicBezTo>
                  <a:cubicBezTo>
                    <a:pt x="3442" y="1055"/>
                    <a:pt x="3541" y="1015"/>
                    <a:pt x="3621" y="935"/>
                  </a:cubicBezTo>
                  <a:cubicBezTo>
                    <a:pt x="3641" y="856"/>
                    <a:pt x="3641" y="816"/>
                    <a:pt x="3621" y="736"/>
                  </a:cubicBezTo>
                  <a:cubicBezTo>
                    <a:pt x="3461" y="498"/>
                    <a:pt x="3780" y="498"/>
                    <a:pt x="3780" y="339"/>
                  </a:cubicBezTo>
                  <a:cubicBezTo>
                    <a:pt x="3740" y="0"/>
                    <a:pt x="3382" y="160"/>
                    <a:pt x="3223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6560;p9">
              <a:extLst>
                <a:ext uri="{FF2B5EF4-FFF2-40B4-BE49-F238E27FC236}">
                  <a16:creationId xmlns:a16="http://schemas.microsoft.com/office/drawing/2014/main" id="{DDF1F96C-F61A-4FB2-B048-EF5044F0D40C}"/>
                </a:ext>
              </a:extLst>
            </p:cNvPr>
            <p:cNvSpPr/>
            <p:nvPr/>
          </p:nvSpPr>
          <p:spPr>
            <a:xfrm>
              <a:off x="4480125" y="3989875"/>
              <a:ext cx="125350" cy="33050"/>
            </a:xfrm>
            <a:custGeom>
              <a:avLst/>
              <a:gdLst/>
              <a:ahLst/>
              <a:cxnLst/>
              <a:rect l="l" t="t" r="r" b="b"/>
              <a:pathLst>
                <a:path w="5014" h="1322" extrusionOk="0">
                  <a:moveTo>
                    <a:pt x="4218" y="1"/>
                  </a:moveTo>
                  <a:cubicBezTo>
                    <a:pt x="4059" y="1"/>
                    <a:pt x="3899" y="21"/>
                    <a:pt x="3720" y="80"/>
                  </a:cubicBezTo>
                  <a:cubicBezTo>
                    <a:pt x="3482" y="140"/>
                    <a:pt x="3263" y="180"/>
                    <a:pt x="3004" y="180"/>
                  </a:cubicBezTo>
                  <a:cubicBezTo>
                    <a:pt x="2686" y="200"/>
                    <a:pt x="2388" y="299"/>
                    <a:pt x="2089" y="399"/>
                  </a:cubicBezTo>
                  <a:cubicBezTo>
                    <a:pt x="1970" y="438"/>
                    <a:pt x="1870" y="478"/>
                    <a:pt x="1771" y="518"/>
                  </a:cubicBezTo>
                  <a:cubicBezTo>
                    <a:pt x="1671" y="538"/>
                    <a:pt x="1572" y="578"/>
                    <a:pt x="1472" y="617"/>
                  </a:cubicBezTo>
                  <a:cubicBezTo>
                    <a:pt x="1333" y="677"/>
                    <a:pt x="1194" y="717"/>
                    <a:pt x="1075" y="737"/>
                  </a:cubicBezTo>
                  <a:cubicBezTo>
                    <a:pt x="995" y="737"/>
                    <a:pt x="935" y="777"/>
                    <a:pt x="876" y="796"/>
                  </a:cubicBezTo>
                  <a:cubicBezTo>
                    <a:pt x="736" y="816"/>
                    <a:pt x="597" y="836"/>
                    <a:pt x="438" y="876"/>
                  </a:cubicBezTo>
                  <a:cubicBezTo>
                    <a:pt x="299" y="896"/>
                    <a:pt x="120" y="936"/>
                    <a:pt x="20" y="1075"/>
                  </a:cubicBezTo>
                  <a:cubicBezTo>
                    <a:pt x="0" y="1135"/>
                    <a:pt x="20" y="1214"/>
                    <a:pt x="80" y="1294"/>
                  </a:cubicBezTo>
                  <a:cubicBezTo>
                    <a:pt x="134" y="1312"/>
                    <a:pt x="187" y="1322"/>
                    <a:pt x="241" y="1322"/>
                  </a:cubicBezTo>
                  <a:cubicBezTo>
                    <a:pt x="307" y="1322"/>
                    <a:pt x="372" y="1307"/>
                    <a:pt x="438" y="1274"/>
                  </a:cubicBezTo>
                  <a:cubicBezTo>
                    <a:pt x="697" y="1274"/>
                    <a:pt x="915" y="1234"/>
                    <a:pt x="1134" y="1214"/>
                  </a:cubicBezTo>
                  <a:cubicBezTo>
                    <a:pt x="1234" y="1135"/>
                    <a:pt x="1393" y="1174"/>
                    <a:pt x="1492" y="1095"/>
                  </a:cubicBezTo>
                  <a:cubicBezTo>
                    <a:pt x="1612" y="1075"/>
                    <a:pt x="1711" y="1075"/>
                    <a:pt x="1831" y="1035"/>
                  </a:cubicBezTo>
                  <a:cubicBezTo>
                    <a:pt x="1910" y="995"/>
                    <a:pt x="1970" y="936"/>
                    <a:pt x="2010" y="916"/>
                  </a:cubicBezTo>
                  <a:cubicBezTo>
                    <a:pt x="3004" y="896"/>
                    <a:pt x="3979" y="677"/>
                    <a:pt x="4954" y="538"/>
                  </a:cubicBezTo>
                  <a:cubicBezTo>
                    <a:pt x="5013" y="319"/>
                    <a:pt x="4894" y="200"/>
                    <a:pt x="4755" y="100"/>
                  </a:cubicBezTo>
                  <a:cubicBezTo>
                    <a:pt x="4576" y="21"/>
                    <a:pt x="4397" y="1"/>
                    <a:pt x="4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6561;p9">
              <a:extLst>
                <a:ext uri="{FF2B5EF4-FFF2-40B4-BE49-F238E27FC236}">
                  <a16:creationId xmlns:a16="http://schemas.microsoft.com/office/drawing/2014/main" id="{586CE88A-E347-401A-ACCC-DD509E98FB2C}"/>
                </a:ext>
              </a:extLst>
            </p:cNvPr>
            <p:cNvSpPr/>
            <p:nvPr/>
          </p:nvSpPr>
          <p:spPr>
            <a:xfrm>
              <a:off x="4024575" y="4134600"/>
              <a:ext cx="77125" cy="53325"/>
            </a:xfrm>
            <a:custGeom>
              <a:avLst/>
              <a:gdLst/>
              <a:ahLst/>
              <a:cxnLst/>
              <a:rect l="l" t="t" r="r" b="b"/>
              <a:pathLst>
                <a:path w="3085" h="2133" extrusionOk="0">
                  <a:moveTo>
                    <a:pt x="100" y="1"/>
                  </a:moveTo>
                  <a:cubicBezTo>
                    <a:pt x="60" y="60"/>
                    <a:pt x="40" y="80"/>
                    <a:pt x="21" y="100"/>
                  </a:cubicBezTo>
                  <a:cubicBezTo>
                    <a:pt x="1" y="299"/>
                    <a:pt x="120" y="458"/>
                    <a:pt x="220" y="597"/>
                  </a:cubicBezTo>
                  <a:cubicBezTo>
                    <a:pt x="438" y="856"/>
                    <a:pt x="816" y="896"/>
                    <a:pt x="956" y="1214"/>
                  </a:cubicBezTo>
                  <a:cubicBezTo>
                    <a:pt x="1095" y="1234"/>
                    <a:pt x="1214" y="1294"/>
                    <a:pt x="1294" y="1413"/>
                  </a:cubicBezTo>
                  <a:cubicBezTo>
                    <a:pt x="1433" y="1413"/>
                    <a:pt x="1552" y="1492"/>
                    <a:pt x="1652" y="1592"/>
                  </a:cubicBezTo>
                  <a:cubicBezTo>
                    <a:pt x="2010" y="1612"/>
                    <a:pt x="2209" y="1870"/>
                    <a:pt x="2408" y="2089"/>
                  </a:cubicBezTo>
                  <a:cubicBezTo>
                    <a:pt x="2492" y="2112"/>
                    <a:pt x="2582" y="2132"/>
                    <a:pt x="2667" y="2132"/>
                  </a:cubicBezTo>
                  <a:cubicBezTo>
                    <a:pt x="2802" y="2132"/>
                    <a:pt x="2923" y="2081"/>
                    <a:pt x="2985" y="1910"/>
                  </a:cubicBezTo>
                  <a:cubicBezTo>
                    <a:pt x="3084" y="1652"/>
                    <a:pt x="2726" y="1691"/>
                    <a:pt x="2607" y="1572"/>
                  </a:cubicBezTo>
                  <a:lnTo>
                    <a:pt x="2487" y="1453"/>
                  </a:lnTo>
                  <a:cubicBezTo>
                    <a:pt x="2149" y="1413"/>
                    <a:pt x="1930" y="1174"/>
                    <a:pt x="1692" y="995"/>
                  </a:cubicBezTo>
                  <a:cubicBezTo>
                    <a:pt x="1154" y="617"/>
                    <a:pt x="657" y="27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6562;p9">
              <a:extLst>
                <a:ext uri="{FF2B5EF4-FFF2-40B4-BE49-F238E27FC236}">
                  <a16:creationId xmlns:a16="http://schemas.microsoft.com/office/drawing/2014/main" id="{C08B7461-2FB7-4A34-8E4E-6FF87001045B}"/>
                </a:ext>
              </a:extLst>
            </p:cNvPr>
            <p:cNvSpPr/>
            <p:nvPr/>
          </p:nvSpPr>
          <p:spPr>
            <a:xfrm>
              <a:off x="4408000" y="4076900"/>
              <a:ext cx="89550" cy="31875"/>
            </a:xfrm>
            <a:custGeom>
              <a:avLst/>
              <a:gdLst/>
              <a:ahLst/>
              <a:cxnLst/>
              <a:rect l="l" t="t" r="r" b="b"/>
              <a:pathLst>
                <a:path w="3582" h="1275" extrusionOk="0">
                  <a:moveTo>
                    <a:pt x="3502" y="1"/>
                  </a:moveTo>
                  <a:lnTo>
                    <a:pt x="3502" y="1"/>
                  </a:lnTo>
                  <a:cubicBezTo>
                    <a:pt x="2726" y="41"/>
                    <a:pt x="2010" y="61"/>
                    <a:pt x="1294" y="379"/>
                  </a:cubicBezTo>
                  <a:cubicBezTo>
                    <a:pt x="896" y="538"/>
                    <a:pt x="419" y="618"/>
                    <a:pt x="1" y="737"/>
                  </a:cubicBezTo>
                  <a:cubicBezTo>
                    <a:pt x="41" y="876"/>
                    <a:pt x="120" y="996"/>
                    <a:pt x="180" y="1115"/>
                  </a:cubicBezTo>
                  <a:cubicBezTo>
                    <a:pt x="279" y="1214"/>
                    <a:pt x="399" y="1274"/>
                    <a:pt x="538" y="1274"/>
                  </a:cubicBezTo>
                  <a:cubicBezTo>
                    <a:pt x="1234" y="1135"/>
                    <a:pt x="1911" y="996"/>
                    <a:pt x="2587" y="737"/>
                  </a:cubicBezTo>
                  <a:cubicBezTo>
                    <a:pt x="2706" y="677"/>
                    <a:pt x="2826" y="618"/>
                    <a:pt x="2925" y="538"/>
                  </a:cubicBezTo>
                  <a:cubicBezTo>
                    <a:pt x="3124" y="339"/>
                    <a:pt x="3582" y="478"/>
                    <a:pt x="3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6563;p9">
              <a:extLst>
                <a:ext uri="{FF2B5EF4-FFF2-40B4-BE49-F238E27FC236}">
                  <a16:creationId xmlns:a16="http://schemas.microsoft.com/office/drawing/2014/main" id="{FA0FCF7A-0E0C-45EB-90B9-61D42304B6E4}"/>
                </a:ext>
              </a:extLst>
            </p:cNvPr>
            <p:cNvSpPr/>
            <p:nvPr/>
          </p:nvSpPr>
          <p:spPr>
            <a:xfrm>
              <a:off x="4150400" y="4111275"/>
              <a:ext cx="81575" cy="38775"/>
            </a:xfrm>
            <a:custGeom>
              <a:avLst/>
              <a:gdLst/>
              <a:ahLst/>
              <a:cxnLst/>
              <a:rect l="l" t="t" r="r" b="b"/>
              <a:pathLst>
                <a:path w="3263" h="1551" extrusionOk="0">
                  <a:moveTo>
                    <a:pt x="3102" y="0"/>
                  </a:moveTo>
                  <a:cubicBezTo>
                    <a:pt x="3031" y="0"/>
                    <a:pt x="2946" y="29"/>
                    <a:pt x="2865" y="38"/>
                  </a:cubicBezTo>
                  <a:cubicBezTo>
                    <a:pt x="1851" y="138"/>
                    <a:pt x="995" y="715"/>
                    <a:pt x="100" y="1113"/>
                  </a:cubicBezTo>
                  <a:cubicBezTo>
                    <a:pt x="40" y="1212"/>
                    <a:pt x="1" y="1331"/>
                    <a:pt x="80" y="1451"/>
                  </a:cubicBezTo>
                  <a:cubicBezTo>
                    <a:pt x="140" y="1510"/>
                    <a:pt x="199" y="1550"/>
                    <a:pt x="279" y="1550"/>
                  </a:cubicBezTo>
                  <a:cubicBezTo>
                    <a:pt x="398" y="1550"/>
                    <a:pt x="498" y="1510"/>
                    <a:pt x="637" y="1491"/>
                  </a:cubicBezTo>
                  <a:cubicBezTo>
                    <a:pt x="955" y="1351"/>
                    <a:pt x="1333" y="1331"/>
                    <a:pt x="1552" y="993"/>
                  </a:cubicBezTo>
                  <a:cubicBezTo>
                    <a:pt x="2089" y="635"/>
                    <a:pt x="2726" y="516"/>
                    <a:pt x="3263" y="217"/>
                  </a:cubicBezTo>
                  <a:cubicBezTo>
                    <a:pt x="3252" y="43"/>
                    <a:pt x="3187" y="0"/>
                    <a:pt x="3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6564;p9">
              <a:extLst>
                <a:ext uri="{FF2B5EF4-FFF2-40B4-BE49-F238E27FC236}">
                  <a16:creationId xmlns:a16="http://schemas.microsoft.com/office/drawing/2014/main" id="{E75332DD-7E1C-42A8-BCF7-949F0BA62D91}"/>
                </a:ext>
              </a:extLst>
            </p:cNvPr>
            <p:cNvSpPr/>
            <p:nvPr/>
          </p:nvSpPr>
          <p:spPr>
            <a:xfrm>
              <a:off x="4222025" y="4080825"/>
              <a:ext cx="78100" cy="35900"/>
            </a:xfrm>
            <a:custGeom>
              <a:avLst/>
              <a:gdLst/>
              <a:ahLst/>
              <a:cxnLst/>
              <a:rect l="l" t="t" r="r" b="b"/>
              <a:pathLst>
                <a:path w="3124" h="1436" extrusionOk="0">
                  <a:moveTo>
                    <a:pt x="2928" y="0"/>
                  </a:moveTo>
                  <a:cubicBezTo>
                    <a:pt x="2900" y="0"/>
                    <a:pt x="2872" y="15"/>
                    <a:pt x="2845" y="43"/>
                  </a:cubicBezTo>
                  <a:cubicBezTo>
                    <a:pt x="1870" y="401"/>
                    <a:pt x="855" y="640"/>
                    <a:pt x="0" y="1256"/>
                  </a:cubicBezTo>
                  <a:cubicBezTo>
                    <a:pt x="159" y="1276"/>
                    <a:pt x="298" y="1276"/>
                    <a:pt x="398" y="1435"/>
                  </a:cubicBezTo>
                  <a:cubicBezTo>
                    <a:pt x="1214" y="1137"/>
                    <a:pt x="2109" y="978"/>
                    <a:pt x="2865" y="401"/>
                  </a:cubicBezTo>
                  <a:cubicBezTo>
                    <a:pt x="2964" y="321"/>
                    <a:pt x="3123" y="262"/>
                    <a:pt x="3024" y="63"/>
                  </a:cubicBezTo>
                  <a:cubicBezTo>
                    <a:pt x="2992" y="20"/>
                    <a:pt x="2960" y="0"/>
                    <a:pt x="29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6565;p9">
              <a:extLst>
                <a:ext uri="{FF2B5EF4-FFF2-40B4-BE49-F238E27FC236}">
                  <a16:creationId xmlns:a16="http://schemas.microsoft.com/office/drawing/2014/main" id="{CBCEEF9D-A96A-48EB-BB79-FC1F59723F5A}"/>
                </a:ext>
              </a:extLst>
            </p:cNvPr>
            <p:cNvSpPr/>
            <p:nvPr/>
          </p:nvSpPr>
          <p:spPr>
            <a:xfrm>
              <a:off x="4552225" y="4038125"/>
              <a:ext cx="79600" cy="32350"/>
            </a:xfrm>
            <a:custGeom>
              <a:avLst/>
              <a:gdLst/>
              <a:ahLst/>
              <a:cxnLst/>
              <a:rect l="l" t="t" r="r" b="b"/>
              <a:pathLst>
                <a:path w="3184" h="1294" extrusionOk="0">
                  <a:moveTo>
                    <a:pt x="2965" y="0"/>
                  </a:moveTo>
                  <a:cubicBezTo>
                    <a:pt x="2289" y="199"/>
                    <a:pt x="1612" y="398"/>
                    <a:pt x="936" y="478"/>
                  </a:cubicBezTo>
                  <a:cubicBezTo>
                    <a:pt x="598" y="537"/>
                    <a:pt x="279" y="657"/>
                    <a:pt x="1" y="876"/>
                  </a:cubicBezTo>
                  <a:cubicBezTo>
                    <a:pt x="1" y="1055"/>
                    <a:pt x="80" y="1234"/>
                    <a:pt x="240" y="1293"/>
                  </a:cubicBezTo>
                  <a:cubicBezTo>
                    <a:pt x="1015" y="1254"/>
                    <a:pt x="1732" y="896"/>
                    <a:pt x="2507" y="776"/>
                  </a:cubicBezTo>
                  <a:cubicBezTo>
                    <a:pt x="2706" y="697"/>
                    <a:pt x="2925" y="597"/>
                    <a:pt x="2985" y="358"/>
                  </a:cubicBezTo>
                  <a:cubicBezTo>
                    <a:pt x="3025" y="219"/>
                    <a:pt x="3184" y="100"/>
                    <a:pt x="29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6566;p9">
              <a:extLst>
                <a:ext uri="{FF2B5EF4-FFF2-40B4-BE49-F238E27FC236}">
                  <a16:creationId xmlns:a16="http://schemas.microsoft.com/office/drawing/2014/main" id="{9FD6BA94-9527-4C31-BDBD-19BFFC925CF9}"/>
                </a:ext>
              </a:extLst>
            </p:cNvPr>
            <p:cNvSpPr/>
            <p:nvPr/>
          </p:nvSpPr>
          <p:spPr>
            <a:xfrm>
              <a:off x="4477625" y="4060000"/>
              <a:ext cx="79100" cy="31700"/>
            </a:xfrm>
            <a:custGeom>
              <a:avLst/>
              <a:gdLst/>
              <a:ahLst/>
              <a:cxnLst/>
              <a:rect l="l" t="t" r="r" b="b"/>
              <a:pathLst>
                <a:path w="3164" h="1268" extrusionOk="0">
                  <a:moveTo>
                    <a:pt x="2965" y="1"/>
                  </a:moveTo>
                  <a:cubicBezTo>
                    <a:pt x="2169" y="100"/>
                    <a:pt x="1433" y="418"/>
                    <a:pt x="697" y="677"/>
                  </a:cubicBezTo>
                  <a:cubicBezTo>
                    <a:pt x="578" y="1015"/>
                    <a:pt x="120" y="776"/>
                    <a:pt x="1" y="1075"/>
                  </a:cubicBezTo>
                  <a:cubicBezTo>
                    <a:pt x="159" y="1215"/>
                    <a:pt x="326" y="1267"/>
                    <a:pt x="496" y="1267"/>
                  </a:cubicBezTo>
                  <a:cubicBezTo>
                    <a:pt x="689" y="1267"/>
                    <a:pt x="885" y="1199"/>
                    <a:pt x="1075" y="1115"/>
                  </a:cubicBezTo>
                  <a:cubicBezTo>
                    <a:pt x="1303" y="1031"/>
                    <a:pt x="1538" y="976"/>
                    <a:pt x="1776" y="976"/>
                  </a:cubicBezTo>
                  <a:cubicBezTo>
                    <a:pt x="1933" y="976"/>
                    <a:pt x="2091" y="1000"/>
                    <a:pt x="2249" y="1055"/>
                  </a:cubicBezTo>
                  <a:cubicBezTo>
                    <a:pt x="2327" y="1061"/>
                    <a:pt x="2403" y="1067"/>
                    <a:pt x="2478" y="1067"/>
                  </a:cubicBezTo>
                  <a:cubicBezTo>
                    <a:pt x="2651" y="1067"/>
                    <a:pt x="2818" y="1035"/>
                    <a:pt x="2985" y="896"/>
                  </a:cubicBezTo>
                  <a:cubicBezTo>
                    <a:pt x="3084" y="776"/>
                    <a:pt x="2905" y="617"/>
                    <a:pt x="3025" y="498"/>
                  </a:cubicBezTo>
                  <a:cubicBezTo>
                    <a:pt x="3084" y="478"/>
                    <a:pt x="3124" y="418"/>
                    <a:pt x="3164" y="339"/>
                  </a:cubicBezTo>
                  <a:cubicBezTo>
                    <a:pt x="3164" y="200"/>
                    <a:pt x="3104" y="80"/>
                    <a:pt x="2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6567;p9">
              <a:extLst>
                <a:ext uri="{FF2B5EF4-FFF2-40B4-BE49-F238E27FC236}">
                  <a16:creationId xmlns:a16="http://schemas.microsoft.com/office/drawing/2014/main" id="{456D0D7A-DCB2-4BF5-A8FB-CE5DAE8CBF12}"/>
                </a:ext>
              </a:extLst>
            </p:cNvPr>
            <p:cNvSpPr/>
            <p:nvPr/>
          </p:nvSpPr>
          <p:spPr>
            <a:xfrm>
              <a:off x="3998225" y="4076800"/>
              <a:ext cx="96000" cy="76725"/>
            </a:xfrm>
            <a:custGeom>
              <a:avLst/>
              <a:gdLst/>
              <a:ahLst/>
              <a:cxnLst/>
              <a:rect l="l" t="t" r="r" b="b"/>
              <a:pathLst>
                <a:path w="3840" h="3069" extrusionOk="0">
                  <a:moveTo>
                    <a:pt x="164" y="0"/>
                  </a:moveTo>
                  <a:cubicBezTo>
                    <a:pt x="105" y="0"/>
                    <a:pt x="49" y="24"/>
                    <a:pt x="0" y="85"/>
                  </a:cubicBezTo>
                  <a:cubicBezTo>
                    <a:pt x="577" y="642"/>
                    <a:pt x="1194" y="1179"/>
                    <a:pt x="1850" y="1636"/>
                  </a:cubicBezTo>
                  <a:cubicBezTo>
                    <a:pt x="2487" y="2094"/>
                    <a:pt x="2964" y="2810"/>
                    <a:pt x="3740" y="3068"/>
                  </a:cubicBezTo>
                  <a:cubicBezTo>
                    <a:pt x="3760" y="3009"/>
                    <a:pt x="3800" y="2969"/>
                    <a:pt x="3840" y="2909"/>
                  </a:cubicBezTo>
                  <a:cubicBezTo>
                    <a:pt x="2666" y="1974"/>
                    <a:pt x="1472" y="1000"/>
                    <a:pt x="279" y="25"/>
                  </a:cubicBezTo>
                  <a:cubicBezTo>
                    <a:pt x="240" y="9"/>
                    <a:pt x="202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6568;p9">
              <a:extLst>
                <a:ext uri="{FF2B5EF4-FFF2-40B4-BE49-F238E27FC236}">
                  <a16:creationId xmlns:a16="http://schemas.microsoft.com/office/drawing/2014/main" id="{C3DE9847-45EA-4983-B424-A1DDE5BBCA0E}"/>
                </a:ext>
              </a:extLst>
            </p:cNvPr>
            <p:cNvSpPr/>
            <p:nvPr/>
          </p:nvSpPr>
          <p:spPr>
            <a:xfrm>
              <a:off x="4293625" y="4113725"/>
              <a:ext cx="67175" cy="27875"/>
            </a:xfrm>
            <a:custGeom>
              <a:avLst/>
              <a:gdLst/>
              <a:ahLst/>
              <a:cxnLst/>
              <a:rect l="l" t="t" r="r" b="b"/>
              <a:pathLst>
                <a:path w="2687" h="1115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035" y="80"/>
                    <a:pt x="518" y="139"/>
                    <a:pt x="1" y="338"/>
                  </a:cubicBezTo>
                  <a:cubicBezTo>
                    <a:pt x="100" y="557"/>
                    <a:pt x="438" y="458"/>
                    <a:pt x="518" y="716"/>
                  </a:cubicBezTo>
                  <a:cubicBezTo>
                    <a:pt x="478" y="855"/>
                    <a:pt x="538" y="955"/>
                    <a:pt x="637" y="1034"/>
                  </a:cubicBezTo>
                  <a:cubicBezTo>
                    <a:pt x="717" y="1074"/>
                    <a:pt x="796" y="1114"/>
                    <a:pt x="896" y="1114"/>
                  </a:cubicBezTo>
                  <a:cubicBezTo>
                    <a:pt x="1314" y="1054"/>
                    <a:pt x="1751" y="1074"/>
                    <a:pt x="2189" y="1054"/>
                  </a:cubicBezTo>
                  <a:cubicBezTo>
                    <a:pt x="2408" y="1015"/>
                    <a:pt x="2626" y="1015"/>
                    <a:pt x="2686" y="716"/>
                  </a:cubicBezTo>
                  <a:cubicBezTo>
                    <a:pt x="2626" y="656"/>
                    <a:pt x="2547" y="577"/>
                    <a:pt x="2487" y="557"/>
                  </a:cubicBezTo>
                  <a:cubicBezTo>
                    <a:pt x="2426" y="535"/>
                    <a:pt x="2365" y="527"/>
                    <a:pt x="2303" y="527"/>
                  </a:cubicBezTo>
                  <a:cubicBezTo>
                    <a:pt x="2101" y="527"/>
                    <a:pt x="1899" y="618"/>
                    <a:pt x="1696" y="618"/>
                  </a:cubicBezTo>
                  <a:cubicBezTo>
                    <a:pt x="1682" y="618"/>
                    <a:pt x="1667" y="618"/>
                    <a:pt x="1652" y="617"/>
                  </a:cubicBezTo>
                  <a:cubicBezTo>
                    <a:pt x="1638" y="603"/>
                    <a:pt x="1623" y="599"/>
                    <a:pt x="1606" y="599"/>
                  </a:cubicBezTo>
                  <a:cubicBezTo>
                    <a:pt x="1576" y="599"/>
                    <a:pt x="1541" y="613"/>
                    <a:pt x="1506" y="613"/>
                  </a:cubicBezTo>
                  <a:cubicBezTo>
                    <a:pt x="1475" y="613"/>
                    <a:pt x="1442" y="601"/>
                    <a:pt x="1413" y="557"/>
                  </a:cubicBezTo>
                  <a:lnTo>
                    <a:pt x="1413" y="497"/>
                  </a:lnTo>
                  <a:cubicBezTo>
                    <a:pt x="1493" y="338"/>
                    <a:pt x="1592" y="179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6569;p9">
              <a:extLst>
                <a:ext uri="{FF2B5EF4-FFF2-40B4-BE49-F238E27FC236}">
                  <a16:creationId xmlns:a16="http://schemas.microsoft.com/office/drawing/2014/main" id="{40B328D2-0E89-4CF7-82AF-6473AE8FA948}"/>
                </a:ext>
              </a:extLst>
            </p:cNvPr>
            <p:cNvSpPr/>
            <p:nvPr/>
          </p:nvSpPr>
          <p:spPr>
            <a:xfrm>
              <a:off x="4108125" y="4139075"/>
              <a:ext cx="47275" cy="33700"/>
            </a:xfrm>
            <a:custGeom>
              <a:avLst/>
              <a:gdLst/>
              <a:ahLst/>
              <a:cxnLst/>
              <a:rect l="l" t="t" r="r" b="b"/>
              <a:pathLst>
                <a:path w="1891" h="1348" extrusionOk="0">
                  <a:moveTo>
                    <a:pt x="1791" y="1"/>
                  </a:moveTo>
                  <a:cubicBezTo>
                    <a:pt x="1075" y="239"/>
                    <a:pt x="339" y="398"/>
                    <a:pt x="1" y="1234"/>
                  </a:cubicBezTo>
                  <a:cubicBezTo>
                    <a:pt x="85" y="1318"/>
                    <a:pt x="169" y="1347"/>
                    <a:pt x="254" y="1347"/>
                  </a:cubicBezTo>
                  <a:cubicBezTo>
                    <a:pt x="433" y="1347"/>
                    <a:pt x="613" y="1218"/>
                    <a:pt x="792" y="1218"/>
                  </a:cubicBezTo>
                  <a:cubicBezTo>
                    <a:pt x="827" y="1218"/>
                    <a:pt x="861" y="1222"/>
                    <a:pt x="896" y="1234"/>
                  </a:cubicBezTo>
                  <a:cubicBezTo>
                    <a:pt x="975" y="1234"/>
                    <a:pt x="1035" y="1214"/>
                    <a:pt x="1095" y="1214"/>
                  </a:cubicBezTo>
                  <a:cubicBezTo>
                    <a:pt x="1254" y="1134"/>
                    <a:pt x="1473" y="1194"/>
                    <a:pt x="1532" y="936"/>
                  </a:cubicBezTo>
                  <a:cubicBezTo>
                    <a:pt x="1493" y="697"/>
                    <a:pt x="1890" y="637"/>
                    <a:pt x="1791" y="379"/>
                  </a:cubicBezTo>
                  <a:lnTo>
                    <a:pt x="17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6570;p9">
              <a:extLst>
                <a:ext uri="{FF2B5EF4-FFF2-40B4-BE49-F238E27FC236}">
                  <a16:creationId xmlns:a16="http://schemas.microsoft.com/office/drawing/2014/main" id="{95FF3862-4600-4E5B-B34E-70815446C25E}"/>
                </a:ext>
              </a:extLst>
            </p:cNvPr>
            <p:cNvSpPr/>
            <p:nvPr/>
          </p:nvSpPr>
          <p:spPr>
            <a:xfrm>
              <a:off x="3880850" y="4036450"/>
              <a:ext cx="54250" cy="37500"/>
            </a:xfrm>
            <a:custGeom>
              <a:avLst/>
              <a:gdLst/>
              <a:ahLst/>
              <a:cxnLst/>
              <a:rect l="l" t="t" r="r" b="b"/>
              <a:pathLst>
                <a:path w="2170" h="1500" extrusionOk="0">
                  <a:moveTo>
                    <a:pt x="470" y="0"/>
                  </a:moveTo>
                  <a:cubicBezTo>
                    <a:pt x="388" y="0"/>
                    <a:pt x="311" y="45"/>
                    <a:pt x="239" y="127"/>
                  </a:cubicBezTo>
                  <a:cubicBezTo>
                    <a:pt x="1" y="266"/>
                    <a:pt x="677" y="525"/>
                    <a:pt x="200" y="644"/>
                  </a:cubicBezTo>
                  <a:cubicBezTo>
                    <a:pt x="180" y="823"/>
                    <a:pt x="299" y="903"/>
                    <a:pt x="438" y="963"/>
                  </a:cubicBezTo>
                  <a:cubicBezTo>
                    <a:pt x="578" y="1022"/>
                    <a:pt x="717" y="1042"/>
                    <a:pt x="876" y="1042"/>
                  </a:cubicBezTo>
                  <a:cubicBezTo>
                    <a:pt x="935" y="995"/>
                    <a:pt x="977" y="976"/>
                    <a:pt x="1006" y="976"/>
                  </a:cubicBezTo>
                  <a:cubicBezTo>
                    <a:pt x="1077" y="976"/>
                    <a:pt x="1081" y="1083"/>
                    <a:pt x="1095" y="1181"/>
                  </a:cubicBezTo>
                  <a:cubicBezTo>
                    <a:pt x="1234" y="1360"/>
                    <a:pt x="1473" y="1460"/>
                    <a:pt x="1711" y="1500"/>
                  </a:cubicBezTo>
                  <a:cubicBezTo>
                    <a:pt x="1891" y="1500"/>
                    <a:pt x="2070" y="1460"/>
                    <a:pt x="2169" y="1301"/>
                  </a:cubicBezTo>
                  <a:cubicBezTo>
                    <a:pt x="2030" y="963"/>
                    <a:pt x="1731" y="823"/>
                    <a:pt x="1493" y="644"/>
                  </a:cubicBezTo>
                  <a:cubicBezTo>
                    <a:pt x="1234" y="465"/>
                    <a:pt x="876" y="445"/>
                    <a:pt x="717" y="127"/>
                  </a:cubicBezTo>
                  <a:cubicBezTo>
                    <a:pt x="630" y="40"/>
                    <a:pt x="54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6571;p9">
              <a:extLst>
                <a:ext uri="{FF2B5EF4-FFF2-40B4-BE49-F238E27FC236}">
                  <a16:creationId xmlns:a16="http://schemas.microsoft.com/office/drawing/2014/main" id="{A65BC5AC-388A-4E97-A1F2-DA6548634DF6}"/>
                </a:ext>
              </a:extLst>
            </p:cNvPr>
            <p:cNvSpPr/>
            <p:nvPr/>
          </p:nvSpPr>
          <p:spPr>
            <a:xfrm>
              <a:off x="3894275" y="3957550"/>
              <a:ext cx="59225" cy="27450"/>
            </a:xfrm>
            <a:custGeom>
              <a:avLst/>
              <a:gdLst/>
              <a:ahLst/>
              <a:cxnLst/>
              <a:rect l="l" t="t" r="r" b="b"/>
              <a:pathLst>
                <a:path w="2369" h="1098" extrusionOk="0">
                  <a:moveTo>
                    <a:pt x="478" y="1"/>
                  </a:moveTo>
                  <a:cubicBezTo>
                    <a:pt x="240" y="21"/>
                    <a:pt x="1" y="80"/>
                    <a:pt x="200" y="399"/>
                  </a:cubicBezTo>
                  <a:cubicBezTo>
                    <a:pt x="498" y="816"/>
                    <a:pt x="995" y="777"/>
                    <a:pt x="1393" y="995"/>
                  </a:cubicBezTo>
                  <a:cubicBezTo>
                    <a:pt x="1403" y="995"/>
                    <a:pt x="1412" y="995"/>
                    <a:pt x="1421" y="995"/>
                  </a:cubicBezTo>
                  <a:cubicBezTo>
                    <a:pt x="1607" y="995"/>
                    <a:pt x="1798" y="1098"/>
                    <a:pt x="1978" y="1098"/>
                  </a:cubicBezTo>
                  <a:cubicBezTo>
                    <a:pt x="2117" y="1098"/>
                    <a:pt x="2250" y="1036"/>
                    <a:pt x="2368" y="816"/>
                  </a:cubicBezTo>
                  <a:cubicBezTo>
                    <a:pt x="2348" y="697"/>
                    <a:pt x="2269" y="598"/>
                    <a:pt x="2169" y="518"/>
                  </a:cubicBezTo>
                  <a:cubicBezTo>
                    <a:pt x="1930" y="239"/>
                    <a:pt x="1552" y="399"/>
                    <a:pt x="1254" y="279"/>
                  </a:cubicBezTo>
                  <a:cubicBezTo>
                    <a:pt x="1174" y="200"/>
                    <a:pt x="1095" y="180"/>
                    <a:pt x="995" y="180"/>
                  </a:cubicBezTo>
                  <a:cubicBezTo>
                    <a:pt x="896" y="180"/>
                    <a:pt x="836" y="140"/>
                    <a:pt x="737" y="120"/>
                  </a:cubicBezTo>
                  <a:lnTo>
                    <a:pt x="737" y="60"/>
                  </a:lnTo>
                  <a:cubicBezTo>
                    <a:pt x="657" y="21"/>
                    <a:pt x="57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6572;p9">
              <a:extLst>
                <a:ext uri="{FF2B5EF4-FFF2-40B4-BE49-F238E27FC236}">
                  <a16:creationId xmlns:a16="http://schemas.microsoft.com/office/drawing/2014/main" id="{10A86F33-F384-40AD-85BE-F9A0E67140AF}"/>
                </a:ext>
              </a:extLst>
            </p:cNvPr>
            <p:cNvSpPr/>
            <p:nvPr/>
          </p:nvSpPr>
          <p:spPr>
            <a:xfrm>
              <a:off x="4011150" y="4030175"/>
              <a:ext cx="63900" cy="40300"/>
            </a:xfrm>
            <a:custGeom>
              <a:avLst/>
              <a:gdLst/>
              <a:ahLst/>
              <a:cxnLst/>
              <a:rect l="l" t="t" r="r" b="b"/>
              <a:pathLst>
                <a:path w="2556" h="1612" extrusionOk="0">
                  <a:moveTo>
                    <a:pt x="259" y="0"/>
                  </a:moveTo>
                  <a:cubicBezTo>
                    <a:pt x="160" y="60"/>
                    <a:pt x="60" y="80"/>
                    <a:pt x="1" y="199"/>
                  </a:cubicBezTo>
                  <a:cubicBezTo>
                    <a:pt x="677" y="855"/>
                    <a:pt x="1572" y="1114"/>
                    <a:pt x="2348" y="1572"/>
                  </a:cubicBezTo>
                  <a:cubicBezTo>
                    <a:pt x="2403" y="1599"/>
                    <a:pt x="2444" y="1611"/>
                    <a:pt x="2475" y="1611"/>
                  </a:cubicBezTo>
                  <a:cubicBezTo>
                    <a:pt x="2553" y="1611"/>
                    <a:pt x="2556" y="1528"/>
                    <a:pt x="2527" y="1412"/>
                  </a:cubicBezTo>
                  <a:cubicBezTo>
                    <a:pt x="1851" y="855"/>
                    <a:pt x="955" y="577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6573;p9">
              <a:extLst>
                <a:ext uri="{FF2B5EF4-FFF2-40B4-BE49-F238E27FC236}">
                  <a16:creationId xmlns:a16="http://schemas.microsoft.com/office/drawing/2014/main" id="{11E89CB2-7CB5-4C46-ADE4-39E17BA347C4}"/>
                </a:ext>
              </a:extLst>
            </p:cNvPr>
            <p:cNvSpPr/>
            <p:nvPr/>
          </p:nvSpPr>
          <p:spPr>
            <a:xfrm>
              <a:off x="3921150" y="4068450"/>
              <a:ext cx="53225" cy="33850"/>
            </a:xfrm>
            <a:custGeom>
              <a:avLst/>
              <a:gdLst/>
              <a:ahLst/>
              <a:cxnLst/>
              <a:rect l="l" t="t" r="r" b="b"/>
              <a:pathLst>
                <a:path w="2129" h="1354" extrusionOk="0">
                  <a:moveTo>
                    <a:pt x="557" y="1"/>
                  </a:moveTo>
                  <a:cubicBezTo>
                    <a:pt x="378" y="41"/>
                    <a:pt x="179" y="41"/>
                    <a:pt x="0" y="60"/>
                  </a:cubicBezTo>
                  <a:cubicBezTo>
                    <a:pt x="318" y="956"/>
                    <a:pt x="1253" y="1015"/>
                    <a:pt x="1950" y="1354"/>
                  </a:cubicBezTo>
                  <a:cubicBezTo>
                    <a:pt x="2049" y="1334"/>
                    <a:pt x="2089" y="1274"/>
                    <a:pt x="2129" y="1194"/>
                  </a:cubicBezTo>
                  <a:cubicBezTo>
                    <a:pt x="1731" y="657"/>
                    <a:pt x="1114" y="359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6574;p9">
              <a:extLst>
                <a:ext uri="{FF2B5EF4-FFF2-40B4-BE49-F238E27FC236}">
                  <a16:creationId xmlns:a16="http://schemas.microsoft.com/office/drawing/2014/main" id="{D6396FB9-1C97-4072-A3C3-B82B8968667E}"/>
                </a:ext>
              </a:extLst>
            </p:cNvPr>
            <p:cNvSpPr/>
            <p:nvPr/>
          </p:nvSpPr>
          <p:spPr>
            <a:xfrm>
              <a:off x="4424425" y="4013775"/>
              <a:ext cx="66675" cy="20400"/>
            </a:xfrm>
            <a:custGeom>
              <a:avLst/>
              <a:gdLst/>
              <a:ahLst/>
              <a:cxnLst/>
              <a:rect l="l" t="t" r="r" b="b"/>
              <a:pathLst>
                <a:path w="2667" h="816" extrusionOk="0">
                  <a:moveTo>
                    <a:pt x="1560" y="0"/>
                  </a:moveTo>
                  <a:cubicBezTo>
                    <a:pt x="1003" y="0"/>
                    <a:pt x="477" y="112"/>
                    <a:pt x="0" y="477"/>
                  </a:cubicBezTo>
                  <a:lnTo>
                    <a:pt x="0" y="815"/>
                  </a:lnTo>
                  <a:cubicBezTo>
                    <a:pt x="896" y="656"/>
                    <a:pt x="1811" y="557"/>
                    <a:pt x="2666" y="318"/>
                  </a:cubicBezTo>
                  <a:cubicBezTo>
                    <a:pt x="2547" y="318"/>
                    <a:pt x="2427" y="278"/>
                    <a:pt x="2308" y="278"/>
                  </a:cubicBezTo>
                  <a:cubicBezTo>
                    <a:pt x="2228" y="179"/>
                    <a:pt x="2169" y="39"/>
                    <a:pt x="1990" y="19"/>
                  </a:cubicBezTo>
                  <a:cubicBezTo>
                    <a:pt x="1845" y="7"/>
                    <a:pt x="1702" y="0"/>
                    <a:pt x="1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6575;p9">
              <a:extLst>
                <a:ext uri="{FF2B5EF4-FFF2-40B4-BE49-F238E27FC236}">
                  <a16:creationId xmlns:a16="http://schemas.microsoft.com/office/drawing/2014/main" id="{B24B7306-5F5B-4845-89EE-67934300624C}"/>
                </a:ext>
              </a:extLst>
            </p:cNvPr>
            <p:cNvSpPr/>
            <p:nvPr/>
          </p:nvSpPr>
          <p:spPr>
            <a:xfrm>
              <a:off x="4600475" y="3987200"/>
              <a:ext cx="66175" cy="16125"/>
            </a:xfrm>
            <a:custGeom>
              <a:avLst/>
              <a:gdLst/>
              <a:ahLst/>
              <a:cxnLst/>
              <a:rect l="l" t="t" r="r" b="b"/>
              <a:pathLst>
                <a:path w="2647" h="645" extrusionOk="0">
                  <a:moveTo>
                    <a:pt x="436" y="0"/>
                  </a:moveTo>
                  <a:cubicBezTo>
                    <a:pt x="399" y="0"/>
                    <a:pt x="360" y="2"/>
                    <a:pt x="319" y="8"/>
                  </a:cubicBezTo>
                  <a:cubicBezTo>
                    <a:pt x="259" y="28"/>
                    <a:pt x="179" y="48"/>
                    <a:pt x="100" y="108"/>
                  </a:cubicBezTo>
                  <a:cubicBezTo>
                    <a:pt x="60" y="187"/>
                    <a:pt x="0" y="247"/>
                    <a:pt x="0" y="327"/>
                  </a:cubicBezTo>
                  <a:cubicBezTo>
                    <a:pt x="60" y="446"/>
                    <a:pt x="140" y="545"/>
                    <a:pt x="179" y="645"/>
                  </a:cubicBezTo>
                  <a:lnTo>
                    <a:pt x="359" y="645"/>
                  </a:lnTo>
                  <a:cubicBezTo>
                    <a:pt x="418" y="585"/>
                    <a:pt x="478" y="560"/>
                    <a:pt x="540" y="560"/>
                  </a:cubicBezTo>
                  <a:cubicBezTo>
                    <a:pt x="602" y="560"/>
                    <a:pt x="667" y="585"/>
                    <a:pt x="736" y="625"/>
                  </a:cubicBezTo>
                  <a:cubicBezTo>
                    <a:pt x="796" y="634"/>
                    <a:pt x="856" y="638"/>
                    <a:pt x="916" y="638"/>
                  </a:cubicBezTo>
                  <a:cubicBezTo>
                    <a:pt x="1150" y="638"/>
                    <a:pt x="1384" y="583"/>
                    <a:pt x="1618" y="583"/>
                  </a:cubicBezTo>
                  <a:cubicBezTo>
                    <a:pt x="1722" y="583"/>
                    <a:pt x="1826" y="594"/>
                    <a:pt x="1930" y="625"/>
                  </a:cubicBezTo>
                  <a:cubicBezTo>
                    <a:pt x="1993" y="581"/>
                    <a:pt x="2069" y="573"/>
                    <a:pt x="2148" y="573"/>
                  </a:cubicBezTo>
                  <a:cubicBezTo>
                    <a:pt x="2194" y="573"/>
                    <a:pt x="2241" y="575"/>
                    <a:pt x="2288" y="575"/>
                  </a:cubicBezTo>
                  <a:cubicBezTo>
                    <a:pt x="2417" y="575"/>
                    <a:pt x="2547" y="555"/>
                    <a:pt x="2646" y="406"/>
                  </a:cubicBezTo>
                  <a:cubicBezTo>
                    <a:pt x="2527" y="108"/>
                    <a:pt x="2248" y="108"/>
                    <a:pt x="1990" y="88"/>
                  </a:cubicBezTo>
                  <a:cubicBezTo>
                    <a:pt x="1850" y="75"/>
                    <a:pt x="1709" y="72"/>
                    <a:pt x="1566" y="72"/>
                  </a:cubicBezTo>
                  <a:cubicBezTo>
                    <a:pt x="1495" y="72"/>
                    <a:pt x="1423" y="73"/>
                    <a:pt x="1351" y="73"/>
                  </a:cubicBezTo>
                  <a:cubicBezTo>
                    <a:pt x="1134" y="73"/>
                    <a:pt x="916" y="68"/>
                    <a:pt x="697" y="28"/>
                  </a:cubicBezTo>
                  <a:cubicBezTo>
                    <a:pt x="612" y="14"/>
                    <a:pt x="528" y="0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6576;p9">
              <a:extLst>
                <a:ext uri="{FF2B5EF4-FFF2-40B4-BE49-F238E27FC236}">
                  <a16:creationId xmlns:a16="http://schemas.microsoft.com/office/drawing/2014/main" id="{E72F6742-51CE-44FC-B6B4-37EC3FA99F88}"/>
                </a:ext>
              </a:extLst>
            </p:cNvPr>
            <p:cNvSpPr/>
            <p:nvPr/>
          </p:nvSpPr>
          <p:spPr>
            <a:xfrm>
              <a:off x="4137975" y="4136600"/>
              <a:ext cx="59700" cy="25150"/>
            </a:xfrm>
            <a:custGeom>
              <a:avLst/>
              <a:gdLst/>
              <a:ahLst/>
              <a:cxnLst/>
              <a:rect l="l" t="t" r="r" b="b"/>
              <a:pathLst>
                <a:path w="2388" h="1006" extrusionOk="0">
                  <a:moveTo>
                    <a:pt x="2049" y="0"/>
                  </a:moveTo>
                  <a:cubicBezTo>
                    <a:pt x="1691" y="100"/>
                    <a:pt x="1353" y="219"/>
                    <a:pt x="995" y="318"/>
                  </a:cubicBezTo>
                  <a:cubicBezTo>
                    <a:pt x="935" y="378"/>
                    <a:pt x="876" y="398"/>
                    <a:pt x="796" y="438"/>
                  </a:cubicBezTo>
                  <a:cubicBezTo>
                    <a:pt x="756" y="438"/>
                    <a:pt x="677" y="478"/>
                    <a:pt x="637" y="478"/>
                  </a:cubicBezTo>
                  <a:cubicBezTo>
                    <a:pt x="557" y="617"/>
                    <a:pt x="398" y="637"/>
                    <a:pt x="259" y="657"/>
                  </a:cubicBezTo>
                  <a:cubicBezTo>
                    <a:pt x="159" y="696"/>
                    <a:pt x="0" y="657"/>
                    <a:pt x="60" y="836"/>
                  </a:cubicBezTo>
                  <a:cubicBezTo>
                    <a:pt x="80" y="895"/>
                    <a:pt x="179" y="915"/>
                    <a:pt x="259" y="975"/>
                  </a:cubicBezTo>
                  <a:cubicBezTo>
                    <a:pt x="344" y="996"/>
                    <a:pt x="427" y="1005"/>
                    <a:pt x="508" y="1005"/>
                  </a:cubicBezTo>
                  <a:cubicBezTo>
                    <a:pt x="879" y="1005"/>
                    <a:pt x="1209" y="811"/>
                    <a:pt x="1552" y="696"/>
                  </a:cubicBezTo>
                  <a:cubicBezTo>
                    <a:pt x="1631" y="657"/>
                    <a:pt x="1691" y="617"/>
                    <a:pt x="1771" y="597"/>
                  </a:cubicBezTo>
                  <a:cubicBezTo>
                    <a:pt x="1970" y="478"/>
                    <a:pt x="2367" y="537"/>
                    <a:pt x="2387" y="139"/>
                  </a:cubicBezTo>
                  <a:cubicBezTo>
                    <a:pt x="2268" y="119"/>
                    <a:pt x="2129" y="119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6577;p9">
              <a:extLst>
                <a:ext uri="{FF2B5EF4-FFF2-40B4-BE49-F238E27FC236}">
                  <a16:creationId xmlns:a16="http://schemas.microsoft.com/office/drawing/2014/main" id="{28B8CE8A-D261-460C-AE43-4E1C756423E1}"/>
                </a:ext>
              </a:extLst>
            </p:cNvPr>
            <p:cNvSpPr/>
            <p:nvPr/>
          </p:nvSpPr>
          <p:spPr>
            <a:xfrm>
              <a:off x="4319500" y="4058175"/>
              <a:ext cx="55225" cy="18025"/>
            </a:xfrm>
            <a:custGeom>
              <a:avLst/>
              <a:gdLst/>
              <a:ahLst/>
              <a:cxnLst/>
              <a:rect l="l" t="t" r="r" b="b"/>
              <a:pathLst>
                <a:path w="2209" h="721" extrusionOk="0">
                  <a:moveTo>
                    <a:pt x="1856" y="0"/>
                  </a:moveTo>
                  <a:cubicBezTo>
                    <a:pt x="1310" y="0"/>
                    <a:pt x="907" y="239"/>
                    <a:pt x="478" y="273"/>
                  </a:cubicBezTo>
                  <a:cubicBezTo>
                    <a:pt x="259" y="292"/>
                    <a:pt x="100" y="432"/>
                    <a:pt x="0" y="631"/>
                  </a:cubicBezTo>
                  <a:cubicBezTo>
                    <a:pt x="66" y="697"/>
                    <a:pt x="131" y="721"/>
                    <a:pt x="195" y="721"/>
                  </a:cubicBezTo>
                  <a:cubicBezTo>
                    <a:pt x="372" y="721"/>
                    <a:pt x="545" y="538"/>
                    <a:pt x="723" y="538"/>
                  </a:cubicBezTo>
                  <a:cubicBezTo>
                    <a:pt x="773" y="538"/>
                    <a:pt x="824" y="553"/>
                    <a:pt x="875" y="591"/>
                  </a:cubicBezTo>
                  <a:cubicBezTo>
                    <a:pt x="1313" y="571"/>
                    <a:pt x="1691" y="352"/>
                    <a:pt x="2208" y="34"/>
                  </a:cubicBezTo>
                  <a:cubicBezTo>
                    <a:pt x="2084" y="10"/>
                    <a:pt x="1967" y="0"/>
                    <a:pt x="1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6578;p9">
              <a:extLst>
                <a:ext uri="{FF2B5EF4-FFF2-40B4-BE49-F238E27FC236}">
                  <a16:creationId xmlns:a16="http://schemas.microsoft.com/office/drawing/2014/main" id="{4920F117-1A40-4E65-91F7-2A365156607E}"/>
                </a:ext>
              </a:extLst>
            </p:cNvPr>
            <p:cNvSpPr/>
            <p:nvPr/>
          </p:nvSpPr>
          <p:spPr>
            <a:xfrm>
              <a:off x="4647225" y="3985900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18" y="1"/>
                  </a:moveTo>
                  <a:cubicBezTo>
                    <a:pt x="378" y="1"/>
                    <a:pt x="259" y="40"/>
                    <a:pt x="120" y="100"/>
                  </a:cubicBezTo>
                  <a:cubicBezTo>
                    <a:pt x="20" y="180"/>
                    <a:pt x="0" y="259"/>
                    <a:pt x="60" y="359"/>
                  </a:cubicBezTo>
                  <a:cubicBezTo>
                    <a:pt x="81" y="361"/>
                    <a:pt x="103" y="362"/>
                    <a:pt x="126" y="362"/>
                  </a:cubicBezTo>
                  <a:cubicBezTo>
                    <a:pt x="179" y="362"/>
                    <a:pt x="237" y="358"/>
                    <a:pt x="298" y="358"/>
                  </a:cubicBezTo>
                  <a:cubicBezTo>
                    <a:pt x="418" y="358"/>
                    <a:pt x="551" y="375"/>
                    <a:pt x="677" y="478"/>
                  </a:cubicBezTo>
                  <a:cubicBezTo>
                    <a:pt x="418" y="558"/>
                    <a:pt x="179" y="498"/>
                    <a:pt x="60" y="677"/>
                  </a:cubicBezTo>
                  <a:cubicBezTo>
                    <a:pt x="203" y="702"/>
                    <a:pt x="348" y="710"/>
                    <a:pt x="492" y="710"/>
                  </a:cubicBezTo>
                  <a:cubicBezTo>
                    <a:pt x="824" y="710"/>
                    <a:pt x="1158" y="665"/>
                    <a:pt x="1491" y="665"/>
                  </a:cubicBezTo>
                  <a:cubicBezTo>
                    <a:pt x="1718" y="665"/>
                    <a:pt x="1944" y="686"/>
                    <a:pt x="2169" y="757"/>
                  </a:cubicBezTo>
                  <a:cubicBezTo>
                    <a:pt x="2208" y="737"/>
                    <a:pt x="2288" y="737"/>
                    <a:pt x="2348" y="737"/>
                  </a:cubicBezTo>
                  <a:cubicBezTo>
                    <a:pt x="2348" y="279"/>
                    <a:pt x="1970" y="279"/>
                    <a:pt x="1691" y="200"/>
                  </a:cubicBezTo>
                  <a:cubicBezTo>
                    <a:pt x="1293" y="140"/>
                    <a:pt x="915" y="4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6579;p9">
              <a:extLst>
                <a:ext uri="{FF2B5EF4-FFF2-40B4-BE49-F238E27FC236}">
                  <a16:creationId xmlns:a16="http://schemas.microsoft.com/office/drawing/2014/main" id="{031734FA-D0B7-4B7D-A062-28AC6A15C2A7}"/>
                </a:ext>
              </a:extLst>
            </p:cNvPr>
            <p:cNvSpPr/>
            <p:nvPr/>
          </p:nvSpPr>
          <p:spPr>
            <a:xfrm>
              <a:off x="4179225" y="4139575"/>
              <a:ext cx="45300" cy="16925"/>
            </a:xfrm>
            <a:custGeom>
              <a:avLst/>
              <a:gdLst/>
              <a:ahLst/>
              <a:cxnLst/>
              <a:rect l="l" t="t" r="r" b="b"/>
              <a:pathLst>
                <a:path w="1812" h="677" extrusionOk="0">
                  <a:moveTo>
                    <a:pt x="737" y="0"/>
                  </a:moveTo>
                  <a:cubicBezTo>
                    <a:pt x="578" y="259"/>
                    <a:pt x="200" y="100"/>
                    <a:pt x="21" y="359"/>
                  </a:cubicBezTo>
                  <a:cubicBezTo>
                    <a:pt x="0" y="587"/>
                    <a:pt x="104" y="615"/>
                    <a:pt x="228" y="615"/>
                  </a:cubicBezTo>
                  <a:cubicBezTo>
                    <a:pt x="268" y="615"/>
                    <a:pt x="311" y="612"/>
                    <a:pt x="352" y="612"/>
                  </a:cubicBezTo>
                  <a:cubicBezTo>
                    <a:pt x="426" y="612"/>
                    <a:pt x="496" y="622"/>
                    <a:pt x="538" y="677"/>
                  </a:cubicBezTo>
                  <a:cubicBezTo>
                    <a:pt x="956" y="557"/>
                    <a:pt x="1414" y="577"/>
                    <a:pt x="1812" y="378"/>
                  </a:cubicBezTo>
                  <a:cubicBezTo>
                    <a:pt x="1787" y="297"/>
                    <a:pt x="1729" y="285"/>
                    <a:pt x="1665" y="285"/>
                  </a:cubicBezTo>
                  <a:cubicBezTo>
                    <a:pt x="1641" y="285"/>
                    <a:pt x="1616" y="287"/>
                    <a:pt x="1591" y="287"/>
                  </a:cubicBezTo>
                  <a:cubicBezTo>
                    <a:pt x="1523" y="287"/>
                    <a:pt x="1460" y="275"/>
                    <a:pt x="1434" y="179"/>
                  </a:cubicBezTo>
                  <a:lnTo>
                    <a:pt x="1434" y="20"/>
                  </a:lnTo>
                  <a:cubicBezTo>
                    <a:pt x="1215" y="0"/>
                    <a:pt x="956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6580;p9">
              <a:extLst>
                <a:ext uri="{FF2B5EF4-FFF2-40B4-BE49-F238E27FC236}">
                  <a16:creationId xmlns:a16="http://schemas.microsoft.com/office/drawing/2014/main" id="{08CE0472-BE4D-42DB-98C2-7106D6F38EA7}"/>
                </a:ext>
              </a:extLst>
            </p:cNvPr>
            <p:cNvSpPr/>
            <p:nvPr/>
          </p:nvSpPr>
          <p:spPr>
            <a:xfrm>
              <a:off x="3967400" y="3999825"/>
              <a:ext cx="50250" cy="35325"/>
            </a:xfrm>
            <a:custGeom>
              <a:avLst/>
              <a:gdLst/>
              <a:ahLst/>
              <a:cxnLst/>
              <a:rect l="l" t="t" r="r" b="b"/>
              <a:pathLst>
                <a:path w="2010" h="1413" extrusionOk="0">
                  <a:moveTo>
                    <a:pt x="60" y="1"/>
                  </a:moveTo>
                  <a:cubicBezTo>
                    <a:pt x="60" y="1"/>
                    <a:pt x="40" y="20"/>
                    <a:pt x="20" y="80"/>
                  </a:cubicBezTo>
                  <a:cubicBezTo>
                    <a:pt x="0" y="120"/>
                    <a:pt x="20" y="160"/>
                    <a:pt x="60" y="219"/>
                  </a:cubicBezTo>
                  <a:cubicBezTo>
                    <a:pt x="517" y="796"/>
                    <a:pt x="1253" y="936"/>
                    <a:pt x="1790" y="1413"/>
                  </a:cubicBezTo>
                  <a:cubicBezTo>
                    <a:pt x="1850" y="1333"/>
                    <a:pt x="1930" y="1294"/>
                    <a:pt x="2009" y="1214"/>
                  </a:cubicBezTo>
                  <a:cubicBezTo>
                    <a:pt x="1432" y="697"/>
                    <a:pt x="716" y="379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6581;p9">
              <a:extLst>
                <a:ext uri="{FF2B5EF4-FFF2-40B4-BE49-F238E27FC236}">
                  <a16:creationId xmlns:a16="http://schemas.microsoft.com/office/drawing/2014/main" id="{A09F5F65-1223-4482-A4ED-1D1E0A0E8FF4}"/>
                </a:ext>
              </a:extLst>
            </p:cNvPr>
            <p:cNvSpPr/>
            <p:nvPr/>
          </p:nvSpPr>
          <p:spPr>
            <a:xfrm>
              <a:off x="3890300" y="4008275"/>
              <a:ext cx="43800" cy="25900"/>
            </a:xfrm>
            <a:custGeom>
              <a:avLst/>
              <a:gdLst/>
              <a:ahLst/>
              <a:cxnLst/>
              <a:rect l="l" t="t" r="r" b="b"/>
              <a:pathLst>
                <a:path w="1752" h="1036" extrusionOk="0">
                  <a:moveTo>
                    <a:pt x="140" y="1"/>
                  </a:moveTo>
                  <a:cubicBezTo>
                    <a:pt x="100" y="140"/>
                    <a:pt x="40" y="239"/>
                    <a:pt x="1" y="319"/>
                  </a:cubicBezTo>
                  <a:cubicBezTo>
                    <a:pt x="657" y="319"/>
                    <a:pt x="1135" y="876"/>
                    <a:pt x="1751" y="1035"/>
                  </a:cubicBezTo>
                  <a:cubicBezTo>
                    <a:pt x="1333" y="498"/>
                    <a:pt x="896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6582;p9">
              <a:extLst>
                <a:ext uri="{FF2B5EF4-FFF2-40B4-BE49-F238E27FC236}">
                  <a16:creationId xmlns:a16="http://schemas.microsoft.com/office/drawing/2014/main" id="{5E579B04-E447-4978-8D79-955337EBF904}"/>
                </a:ext>
              </a:extLst>
            </p:cNvPr>
            <p:cNvSpPr/>
            <p:nvPr/>
          </p:nvSpPr>
          <p:spPr>
            <a:xfrm>
              <a:off x="3864450" y="3946550"/>
              <a:ext cx="43775" cy="20975"/>
            </a:xfrm>
            <a:custGeom>
              <a:avLst/>
              <a:gdLst/>
              <a:ahLst/>
              <a:cxnLst/>
              <a:rect l="l" t="t" r="r" b="b"/>
              <a:pathLst>
                <a:path w="1751" h="839" extrusionOk="0">
                  <a:moveTo>
                    <a:pt x="322" y="0"/>
                  </a:moveTo>
                  <a:cubicBezTo>
                    <a:pt x="204" y="0"/>
                    <a:pt x="94" y="28"/>
                    <a:pt x="0" y="142"/>
                  </a:cubicBezTo>
                  <a:cubicBezTo>
                    <a:pt x="140" y="182"/>
                    <a:pt x="259" y="242"/>
                    <a:pt x="338" y="361"/>
                  </a:cubicBezTo>
                  <a:cubicBezTo>
                    <a:pt x="677" y="520"/>
                    <a:pt x="1055" y="679"/>
                    <a:pt x="1393" y="839"/>
                  </a:cubicBezTo>
                  <a:cubicBezTo>
                    <a:pt x="1393" y="620"/>
                    <a:pt x="1532" y="560"/>
                    <a:pt x="1731" y="540"/>
                  </a:cubicBezTo>
                  <a:cubicBezTo>
                    <a:pt x="1751" y="540"/>
                    <a:pt x="1751" y="520"/>
                    <a:pt x="1711" y="461"/>
                  </a:cubicBezTo>
                  <a:cubicBezTo>
                    <a:pt x="1711" y="421"/>
                    <a:pt x="1691" y="381"/>
                    <a:pt x="1651" y="361"/>
                  </a:cubicBezTo>
                  <a:cubicBezTo>
                    <a:pt x="1552" y="341"/>
                    <a:pt x="1452" y="341"/>
                    <a:pt x="1353" y="321"/>
                  </a:cubicBezTo>
                  <a:cubicBezTo>
                    <a:pt x="1253" y="242"/>
                    <a:pt x="1094" y="282"/>
                    <a:pt x="995" y="162"/>
                  </a:cubicBezTo>
                  <a:cubicBezTo>
                    <a:pt x="895" y="83"/>
                    <a:pt x="756" y="122"/>
                    <a:pt x="657" y="23"/>
                  </a:cubicBezTo>
                  <a:cubicBezTo>
                    <a:pt x="543" y="23"/>
                    <a:pt x="429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6583;p9">
              <a:extLst>
                <a:ext uri="{FF2B5EF4-FFF2-40B4-BE49-F238E27FC236}">
                  <a16:creationId xmlns:a16="http://schemas.microsoft.com/office/drawing/2014/main" id="{95F41773-C69E-4532-8C58-FEAF069B9AB8}"/>
                </a:ext>
              </a:extLst>
            </p:cNvPr>
            <p:cNvSpPr/>
            <p:nvPr/>
          </p:nvSpPr>
          <p:spPr>
            <a:xfrm>
              <a:off x="4069825" y="4065475"/>
              <a:ext cx="47775" cy="17625"/>
            </a:xfrm>
            <a:custGeom>
              <a:avLst/>
              <a:gdLst/>
              <a:ahLst/>
              <a:cxnLst/>
              <a:rect l="l" t="t" r="r" b="b"/>
              <a:pathLst>
                <a:path w="1911" h="705" extrusionOk="0">
                  <a:moveTo>
                    <a:pt x="180" y="0"/>
                  </a:moveTo>
                  <a:cubicBezTo>
                    <a:pt x="100" y="60"/>
                    <a:pt x="41" y="100"/>
                    <a:pt x="1" y="160"/>
                  </a:cubicBezTo>
                  <a:cubicBezTo>
                    <a:pt x="220" y="458"/>
                    <a:pt x="598" y="498"/>
                    <a:pt x="896" y="697"/>
                  </a:cubicBezTo>
                  <a:cubicBezTo>
                    <a:pt x="924" y="695"/>
                    <a:pt x="953" y="694"/>
                    <a:pt x="982" y="694"/>
                  </a:cubicBezTo>
                  <a:cubicBezTo>
                    <a:pt x="1088" y="694"/>
                    <a:pt x="1200" y="704"/>
                    <a:pt x="1321" y="704"/>
                  </a:cubicBezTo>
                  <a:cubicBezTo>
                    <a:pt x="1496" y="704"/>
                    <a:pt x="1689" y="683"/>
                    <a:pt x="1911" y="577"/>
                  </a:cubicBezTo>
                  <a:cubicBezTo>
                    <a:pt x="1214" y="458"/>
                    <a:pt x="677" y="25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6584;p9">
              <a:extLst>
                <a:ext uri="{FF2B5EF4-FFF2-40B4-BE49-F238E27FC236}">
                  <a16:creationId xmlns:a16="http://schemas.microsoft.com/office/drawing/2014/main" id="{DB226718-1132-463C-A8B5-BD16882E880E}"/>
                </a:ext>
              </a:extLst>
            </p:cNvPr>
            <p:cNvSpPr/>
            <p:nvPr/>
          </p:nvSpPr>
          <p:spPr>
            <a:xfrm>
              <a:off x="3929100" y="3975275"/>
              <a:ext cx="46275" cy="19650"/>
            </a:xfrm>
            <a:custGeom>
              <a:avLst/>
              <a:gdLst/>
              <a:ahLst/>
              <a:cxnLst/>
              <a:rect l="l" t="t" r="r" b="b"/>
              <a:pathLst>
                <a:path w="1851" h="786" extrusionOk="0">
                  <a:moveTo>
                    <a:pt x="1145" y="1"/>
                  </a:moveTo>
                  <a:cubicBezTo>
                    <a:pt x="1050" y="1"/>
                    <a:pt x="973" y="30"/>
                    <a:pt x="895" y="107"/>
                  </a:cubicBezTo>
                  <a:cubicBezTo>
                    <a:pt x="833" y="207"/>
                    <a:pt x="747" y="252"/>
                    <a:pt x="652" y="252"/>
                  </a:cubicBezTo>
                  <a:cubicBezTo>
                    <a:pt x="596" y="252"/>
                    <a:pt x="537" y="236"/>
                    <a:pt x="478" y="207"/>
                  </a:cubicBezTo>
                  <a:cubicBezTo>
                    <a:pt x="419" y="183"/>
                    <a:pt x="368" y="174"/>
                    <a:pt x="320" y="174"/>
                  </a:cubicBezTo>
                  <a:cubicBezTo>
                    <a:pt x="205" y="174"/>
                    <a:pt x="113" y="230"/>
                    <a:pt x="0" y="286"/>
                  </a:cubicBezTo>
                  <a:cubicBezTo>
                    <a:pt x="179" y="485"/>
                    <a:pt x="398" y="605"/>
                    <a:pt x="677" y="664"/>
                  </a:cubicBezTo>
                  <a:cubicBezTo>
                    <a:pt x="736" y="625"/>
                    <a:pt x="796" y="625"/>
                    <a:pt x="876" y="625"/>
                  </a:cubicBezTo>
                  <a:cubicBezTo>
                    <a:pt x="1117" y="662"/>
                    <a:pt x="1324" y="786"/>
                    <a:pt x="1545" y="786"/>
                  </a:cubicBezTo>
                  <a:cubicBezTo>
                    <a:pt x="1560" y="786"/>
                    <a:pt x="1576" y="785"/>
                    <a:pt x="1592" y="784"/>
                  </a:cubicBezTo>
                  <a:lnTo>
                    <a:pt x="1771" y="784"/>
                  </a:lnTo>
                  <a:cubicBezTo>
                    <a:pt x="1811" y="704"/>
                    <a:pt x="1850" y="625"/>
                    <a:pt x="1850" y="565"/>
                  </a:cubicBezTo>
                  <a:cubicBezTo>
                    <a:pt x="1751" y="286"/>
                    <a:pt x="1492" y="127"/>
                    <a:pt x="1234" y="8"/>
                  </a:cubicBezTo>
                  <a:cubicBezTo>
                    <a:pt x="1202" y="3"/>
                    <a:pt x="1173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6585;p9">
              <a:extLst>
                <a:ext uri="{FF2B5EF4-FFF2-40B4-BE49-F238E27FC236}">
                  <a16:creationId xmlns:a16="http://schemas.microsoft.com/office/drawing/2014/main" id="{1092849F-F4CD-4FD2-901B-4CD46D775F83}"/>
                </a:ext>
              </a:extLst>
            </p:cNvPr>
            <p:cNvSpPr/>
            <p:nvPr/>
          </p:nvSpPr>
          <p:spPr>
            <a:xfrm>
              <a:off x="3934075" y="4034625"/>
              <a:ext cx="39800" cy="25400"/>
            </a:xfrm>
            <a:custGeom>
              <a:avLst/>
              <a:gdLst/>
              <a:ahLst/>
              <a:cxnLst/>
              <a:rect l="l" t="t" r="r" b="b"/>
              <a:pathLst>
                <a:path w="1592" h="1016" extrusionOk="0">
                  <a:moveTo>
                    <a:pt x="38" y="1"/>
                  </a:moveTo>
                  <a:cubicBezTo>
                    <a:pt x="25" y="1"/>
                    <a:pt x="13" y="1"/>
                    <a:pt x="0" y="1"/>
                  </a:cubicBezTo>
                  <a:cubicBezTo>
                    <a:pt x="378" y="439"/>
                    <a:pt x="955" y="677"/>
                    <a:pt x="1433" y="1016"/>
                  </a:cubicBezTo>
                  <a:cubicBezTo>
                    <a:pt x="1532" y="996"/>
                    <a:pt x="1572" y="936"/>
                    <a:pt x="1592" y="876"/>
                  </a:cubicBezTo>
                  <a:cubicBezTo>
                    <a:pt x="1103" y="525"/>
                    <a:pt x="711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6586;p9">
              <a:extLst>
                <a:ext uri="{FF2B5EF4-FFF2-40B4-BE49-F238E27FC236}">
                  <a16:creationId xmlns:a16="http://schemas.microsoft.com/office/drawing/2014/main" id="{7736D756-6235-4D1E-A8B3-2967430D5B22}"/>
                </a:ext>
              </a:extLst>
            </p:cNvPr>
            <p:cNvSpPr/>
            <p:nvPr/>
          </p:nvSpPr>
          <p:spPr>
            <a:xfrm>
              <a:off x="3973850" y="4056525"/>
              <a:ext cx="31350" cy="21400"/>
            </a:xfrm>
            <a:custGeom>
              <a:avLst/>
              <a:gdLst/>
              <a:ahLst/>
              <a:cxnLst/>
              <a:rect l="l" t="t" r="r" b="b"/>
              <a:pathLst>
                <a:path w="1254" h="856" extrusionOk="0">
                  <a:moveTo>
                    <a:pt x="180" y="0"/>
                  </a:moveTo>
                  <a:cubicBezTo>
                    <a:pt x="100" y="40"/>
                    <a:pt x="60" y="100"/>
                    <a:pt x="1" y="160"/>
                  </a:cubicBezTo>
                  <a:cubicBezTo>
                    <a:pt x="339" y="398"/>
                    <a:pt x="578" y="736"/>
                    <a:pt x="995" y="856"/>
                  </a:cubicBezTo>
                  <a:cubicBezTo>
                    <a:pt x="1075" y="856"/>
                    <a:pt x="1174" y="836"/>
                    <a:pt x="1254" y="836"/>
                  </a:cubicBezTo>
                  <a:cubicBezTo>
                    <a:pt x="936" y="518"/>
                    <a:pt x="558" y="23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6587;p9">
              <a:extLst>
                <a:ext uri="{FF2B5EF4-FFF2-40B4-BE49-F238E27FC236}">
                  <a16:creationId xmlns:a16="http://schemas.microsoft.com/office/drawing/2014/main" id="{904597D8-0241-4CEF-8348-886DA549BC4A}"/>
                </a:ext>
              </a:extLst>
            </p:cNvPr>
            <p:cNvSpPr/>
            <p:nvPr/>
          </p:nvSpPr>
          <p:spPr>
            <a:xfrm>
              <a:off x="4105150" y="4167250"/>
              <a:ext cx="26375" cy="9900"/>
            </a:xfrm>
            <a:custGeom>
              <a:avLst/>
              <a:gdLst/>
              <a:ahLst/>
              <a:cxnLst/>
              <a:rect l="l" t="t" r="r" b="b"/>
              <a:pathLst>
                <a:path w="1055" h="396" extrusionOk="0">
                  <a:moveTo>
                    <a:pt x="808" y="0"/>
                  </a:moveTo>
                  <a:cubicBezTo>
                    <a:pt x="631" y="0"/>
                    <a:pt x="461" y="135"/>
                    <a:pt x="288" y="135"/>
                  </a:cubicBezTo>
                  <a:cubicBezTo>
                    <a:pt x="245" y="135"/>
                    <a:pt x="203" y="127"/>
                    <a:pt x="159" y="107"/>
                  </a:cubicBezTo>
                  <a:cubicBezTo>
                    <a:pt x="100" y="186"/>
                    <a:pt x="60" y="246"/>
                    <a:pt x="0" y="306"/>
                  </a:cubicBezTo>
                  <a:cubicBezTo>
                    <a:pt x="107" y="370"/>
                    <a:pt x="209" y="395"/>
                    <a:pt x="306" y="395"/>
                  </a:cubicBezTo>
                  <a:cubicBezTo>
                    <a:pt x="571" y="395"/>
                    <a:pt x="807" y="209"/>
                    <a:pt x="1055" y="107"/>
                  </a:cubicBezTo>
                  <a:cubicBezTo>
                    <a:pt x="970" y="28"/>
                    <a:pt x="888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6588;p9">
              <a:extLst>
                <a:ext uri="{FF2B5EF4-FFF2-40B4-BE49-F238E27FC236}">
                  <a16:creationId xmlns:a16="http://schemas.microsoft.com/office/drawing/2014/main" id="{6DAB68D7-59AB-4620-B725-838E98CBA17A}"/>
                </a:ext>
              </a:extLst>
            </p:cNvPr>
            <p:cNvSpPr/>
            <p:nvPr/>
          </p:nvSpPr>
          <p:spPr>
            <a:xfrm>
              <a:off x="4309225" y="4069375"/>
              <a:ext cx="31675" cy="13775"/>
            </a:xfrm>
            <a:custGeom>
              <a:avLst/>
              <a:gdLst/>
              <a:ahLst/>
              <a:cxnLst/>
              <a:rect l="l" t="t" r="r" b="b"/>
              <a:pathLst>
                <a:path w="1267" h="551" extrusionOk="0">
                  <a:moveTo>
                    <a:pt x="1008" y="1"/>
                  </a:moveTo>
                  <a:cubicBezTo>
                    <a:pt x="817" y="1"/>
                    <a:pt x="632" y="185"/>
                    <a:pt x="448" y="185"/>
                  </a:cubicBezTo>
                  <a:cubicBezTo>
                    <a:pt x="436" y="185"/>
                    <a:pt x="423" y="184"/>
                    <a:pt x="411" y="183"/>
                  </a:cubicBezTo>
                  <a:cubicBezTo>
                    <a:pt x="292" y="203"/>
                    <a:pt x="152" y="203"/>
                    <a:pt x="33" y="322"/>
                  </a:cubicBezTo>
                  <a:cubicBezTo>
                    <a:pt x="0" y="471"/>
                    <a:pt x="49" y="551"/>
                    <a:pt x="158" y="551"/>
                  </a:cubicBezTo>
                  <a:cubicBezTo>
                    <a:pt x="181" y="551"/>
                    <a:pt x="205" y="547"/>
                    <a:pt x="232" y="541"/>
                  </a:cubicBezTo>
                  <a:cubicBezTo>
                    <a:pt x="332" y="401"/>
                    <a:pt x="511" y="441"/>
                    <a:pt x="630" y="362"/>
                  </a:cubicBezTo>
                  <a:cubicBezTo>
                    <a:pt x="829" y="302"/>
                    <a:pt x="1068" y="222"/>
                    <a:pt x="1266" y="143"/>
                  </a:cubicBezTo>
                  <a:cubicBezTo>
                    <a:pt x="1179" y="37"/>
                    <a:pt x="1093" y="1"/>
                    <a:pt x="1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6589;p9">
              <a:extLst>
                <a:ext uri="{FF2B5EF4-FFF2-40B4-BE49-F238E27FC236}">
                  <a16:creationId xmlns:a16="http://schemas.microsoft.com/office/drawing/2014/main" id="{B74C90B0-2E0F-48DB-88A9-41A073B9412E}"/>
                </a:ext>
              </a:extLst>
            </p:cNvPr>
            <p:cNvSpPr/>
            <p:nvPr/>
          </p:nvSpPr>
          <p:spPr>
            <a:xfrm>
              <a:off x="4293625" y="4077400"/>
              <a:ext cx="22400" cy="13675"/>
            </a:xfrm>
            <a:custGeom>
              <a:avLst/>
              <a:gdLst/>
              <a:ahLst/>
              <a:cxnLst/>
              <a:rect l="l" t="t" r="r" b="b"/>
              <a:pathLst>
                <a:path w="896" h="547" extrusionOk="0">
                  <a:moveTo>
                    <a:pt x="697" y="1"/>
                  </a:moveTo>
                  <a:cubicBezTo>
                    <a:pt x="498" y="1"/>
                    <a:pt x="339" y="120"/>
                    <a:pt x="160" y="200"/>
                  </a:cubicBezTo>
                  <a:cubicBezTo>
                    <a:pt x="120" y="319"/>
                    <a:pt x="40" y="419"/>
                    <a:pt x="1" y="538"/>
                  </a:cubicBezTo>
                  <a:cubicBezTo>
                    <a:pt x="48" y="544"/>
                    <a:pt x="96" y="546"/>
                    <a:pt x="142" y="546"/>
                  </a:cubicBezTo>
                  <a:cubicBezTo>
                    <a:pt x="422" y="546"/>
                    <a:pt x="674" y="442"/>
                    <a:pt x="896" y="220"/>
                  </a:cubicBezTo>
                  <a:cubicBezTo>
                    <a:pt x="816" y="160"/>
                    <a:pt x="757" y="80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6590;p9">
              <a:extLst>
                <a:ext uri="{FF2B5EF4-FFF2-40B4-BE49-F238E27FC236}">
                  <a16:creationId xmlns:a16="http://schemas.microsoft.com/office/drawing/2014/main" id="{8A140A03-65BC-4C9A-A570-6A87AB7FC271}"/>
                </a:ext>
              </a:extLst>
            </p:cNvPr>
            <p:cNvSpPr/>
            <p:nvPr/>
          </p:nvSpPr>
          <p:spPr>
            <a:xfrm>
              <a:off x="4379175" y="4047650"/>
              <a:ext cx="21400" cy="8850"/>
            </a:xfrm>
            <a:custGeom>
              <a:avLst/>
              <a:gdLst/>
              <a:ahLst/>
              <a:cxnLst/>
              <a:rect l="l" t="t" r="r" b="b"/>
              <a:pathLst>
                <a:path w="856" h="354" extrusionOk="0">
                  <a:moveTo>
                    <a:pt x="541" y="1"/>
                  </a:moveTo>
                  <a:cubicBezTo>
                    <a:pt x="341" y="1"/>
                    <a:pt x="175" y="107"/>
                    <a:pt x="0" y="296"/>
                  </a:cubicBezTo>
                  <a:cubicBezTo>
                    <a:pt x="152" y="321"/>
                    <a:pt x="290" y="354"/>
                    <a:pt x="415" y="354"/>
                  </a:cubicBezTo>
                  <a:cubicBezTo>
                    <a:pt x="584" y="354"/>
                    <a:pt x="730" y="294"/>
                    <a:pt x="856" y="77"/>
                  </a:cubicBezTo>
                  <a:cubicBezTo>
                    <a:pt x="740" y="25"/>
                    <a:pt x="636" y="1"/>
                    <a:pt x="5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6591;p9">
              <a:extLst>
                <a:ext uri="{FF2B5EF4-FFF2-40B4-BE49-F238E27FC236}">
                  <a16:creationId xmlns:a16="http://schemas.microsoft.com/office/drawing/2014/main" id="{C4979284-CC1C-4E93-85CD-F1679389EEFC}"/>
                </a:ext>
              </a:extLst>
            </p:cNvPr>
            <p:cNvSpPr/>
            <p:nvPr/>
          </p:nvSpPr>
          <p:spPr>
            <a:xfrm>
              <a:off x="3870400" y="4039125"/>
              <a:ext cx="24900" cy="14425"/>
            </a:xfrm>
            <a:custGeom>
              <a:avLst/>
              <a:gdLst/>
              <a:ahLst/>
              <a:cxnLst/>
              <a:rect l="l" t="t" r="r" b="b"/>
              <a:pathLst>
                <a:path w="996" h="577" extrusionOk="0">
                  <a:moveTo>
                    <a:pt x="638" y="0"/>
                  </a:moveTo>
                  <a:cubicBezTo>
                    <a:pt x="483" y="34"/>
                    <a:pt x="359" y="127"/>
                    <a:pt x="200" y="127"/>
                  </a:cubicBezTo>
                  <a:cubicBezTo>
                    <a:pt x="175" y="127"/>
                    <a:pt x="148" y="125"/>
                    <a:pt x="120" y="119"/>
                  </a:cubicBezTo>
                  <a:cubicBezTo>
                    <a:pt x="41" y="139"/>
                    <a:pt x="1" y="179"/>
                    <a:pt x="1" y="259"/>
                  </a:cubicBezTo>
                  <a:cubicBezTo>
                    <a:pt x="21" y="338"/>
                    <a:pt x="61" y="378"/>
                    <a:pt x="120" y="438"/>
                  </a:cubicBezTo>
                  <a:cubicBezTo>
                    <a:pt x="217" y="493"/>
                    <a:pt x="323" y="577"/>
                    <a:pt x="445" y="577"/>
                  </a:cubicBezTo>
                  <a:cubicBezTo>
                    <a:pt x="499" y="577"/>
                    <a:pt x="557" y="560"/>
                    <a:pt x="618" y="517"/>
                  </a:cubicBezTo>
                  <a:cubicBezTo>
                    <a:pt x="856" y="497"/>
                    <a:pt x="996" y="438"/>
                    <a:pt x="757" y="179"/>
                  </a:cubicBezTo>
                  <a:cubicBezTo>
                    <a:pt x="717" y="139"/>
                    <a:pt x="697" y="6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6592;p9">
              <a:extLst>
                <a:ext uri="{FF2B5EF4-FFF2-40B4-BE49-F238E27FC236}">
                  <a16:creationId xmlns:a16="http://schemas.microsoft.com/office/drawing/2014/main" id="{B9A9372A-EBE4-4224-AEB9-F73D5C360141}"/>
                </a:ext>
              </a:extLst>
            </p:cNvPr>
            <p:cNvSpPr/>
            <p:nvPr/>
          </p:nvSpPr>
          <p:spPr>
            <a:xfrm>
              <a:off x="3946000" y="3989150"/>
              <a:ext cx="22900" cy="15675"/>
            </a:xfrm>
            <a:custGeom>
              <a:avLst/>
              <a:gdLst/>
              <a:ahLst/>
              <a:cxnLst/>
              <a:rect l="l" t="t" r="r" b="b"/>
              <a:pathLst>
                <a:path w="916" h="627" extrusionOk="0">
                  <a:moveTo>
                    <a:pt x="294" y="1"/>
                  </a:moveTo>
                  <a:cubicBezTo>
                    <a:pt x="223" y="1"/>
                    <a:pt x="146" y="15"/>
                    <a:pt x="60" y="50"/>
                  </a:cubicBezTo>
                  <a:lnTo>
                    <a:pt x="1" y="89"/>
                  </a:lnTo>
                  <a:cubicBezTo>
                    <a:pt x="279" y="348"/>
                    <a:pt x="578" y="547"/>
                    <a:pt x="916" y="627"/>
                  </a:cubicBezTo>
                  <a:lnTo>
                    <a:pt x="916" y="428"/>
                  </a:lnTo>
                  <a:lnTo>
                    <a:pt x="916" y="388"/>
                  </a:lnTo>
                  <a:cubicBezTo>
                    <a:pt x="728" y="200"/>
                    <a:pt x="553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6593;p9">
              <a:extLst>
                <a:ext uri="{FF2B5EF4-FFF2-40B4-BE49-F238E27FC236}">
                  <a16:creationId xmlns:a16="http://schemas.microsoft.com/office/drawing/2014/main" id="{A07098C3-E5BC-4524-A0A2-0C373640F2A7}"/>
                </a:ext>
              </a:extLst>
            </p:cNvPr>
            <p:cNvSpPr/>
            <p:nvPr/>
          </p:nvSpPr>
          <p:spPr>
            <a:xfrm>
              <a:off x="3973350" y="4098675"/>
              <a:ext cx="22400" cy="12475"/>
            </a:xfrm>
            <a:custGeom>
              <a:avLst/>
              <a:gdLst/>
              <a:ahLst/>
              <a:cxnLst/>
              <a:rect l="l" t="t" r="r" b="b"/>
              <a:pathLst>
                <a:path w="896" h="499" extrusionOk="0">
                  <a:moveTo>
                    <a:pt x="131" y="0"/>
                  </a:moveTo>
                  <a:cubicBezTo>
                    <a:pt x="102" y="0"/>
                    <a:pt x="71" y="2"/>
                    <a:pt x="41" y="5"/>
                  </a:cubicBezTo>
                  <a:lnTo>
                    <a:pt x="1" y="45"/>
                  </a:lnTo>
                  <a:cubicBezTo>
                    <a:pt x="73" y="394"/>
                    <a:pt x="263" y="498"/>
                    <a:pt x="507" y="498"/>
                  </a:cubicBezTo>
                  <a:cubicBezTo>
                    <a:pt x="597" y="498"/>
                    <a:pt x="695" y="484"/>
                    <a:pt x="796" y="463"/>
                  </a:cubicBezTo>
                  <a:cubicBezTo>
                    <a:pt x="816" y="443"/>
                    <a:pt x="876" y="423"/>
                    <a:pt x="896" y="403"/>
                  </a:cubicBezTo>
                  <a:cubicBezTo>
                    <a:pt x="660" y="185"/>
                    <a:pt x="440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6594;p9">
              <a:extLst>
                <a:ext uri="{FF2B5EF4-FFF2-40B4-BE49-F238E27FC236}">
                  <a16:creationId xmlns:a16="http://schemas.microsoft.com/office/drawing/2014/main" id="{A574F738-8B01-459F-B7ED-22CAFEB6C4CD}"/>
                </a:ext>
              </a:extLst>
            </p:cNvPr>
            <p:cNvSpPr/>
            <p:nvPr/>
          </p:nvSpPr>
          <p:spPr>
            <a:xfrm>
              <a:off x="3886325" y="3986675"/>
              <a:ext cx="17925" cy="5450"/>
            </a:xfrm>
            <a:custGeom>
              <a:avLst/>
              <a:gdLst/>
              <a:ahLst/>
              <a:cxnLst/>
              <a:rect l="l" t="t" r="r" b="b"/>
              <a:pathLst>
                <a:path w="717" h="218" extrusionOk="0">
                  <a:moveTo>
                    <a:pt x="577" y="1"/>
                  </a:moveTo>
                  <a:cubicBezTo>
                    <a:pt x="378" y="1"/>
                    <a:pt x="238" y="172"/>
                    <a:pt x="49" y="172"/>
                  </a:cubicBezTo>
                  <a:cubicBezTo>
                    <a:pt x="33" y="172"/>
                    <a:pt x="17" y="171"/>
                    <a:pt x="1" y="169"/>
                  </a:cubicBezTo>
                  <a:lnTo>
                    <a:pt x="1" y="169"/>
                  </a:lnTo>
                  <a:cubicBezTo>
                    <a:pt x="143" y="198"/>
                    <a:pt x="231" y="217"/>
                    <a:pt x="305" y="217"/>
                  </a:cubicBezTo>
                  <a:cubicBezTo>
                    <a:pt x="426" y="217"/>
                    <a:pt x="506" y="166"/>
                    <a:pt x="717" y="29"/>
                  </a:cubicBezTo>
                  <a:cubicBezTo>
                    <a:pt x="666" y="9"/>
                    <a:pt x="620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6595;p9">
              <a:extLst>
                <a:ext uri="{FF2B5EF4-FFF2-40B4-BE49-F238E27FC236}">
                  <a16:creationId xmlns:a16="http://schemas.microsoft.com/office/drawing/2014/main" id="{58F3FFB8-53ED-4C85-94E2-629DD6413D6F}"/>
                </a:ext>
              </a:extLst>
            </p:cNvPr>
            <p:cNvSpPr/>
            <p:nvPr/>
          </p:nvSpPr>
          <p:spPr>
            <a:xfrm>
              <a:off x="4015125" y="4126650"/>
              <a:ext cx="10975" cy="11025"/>
            </a:xfrm>
            <a:custGeom>
              <a:avLst/>
              <a:gdLst/>
              <a:ahLst/>
              <a:cxnLst/>
              <a:rect l="l" t="t" r="r" b="b"/>
              <a:pathLst>
                <a:path w="439" h="441" extrusionOk="0">
                  <a:moveTo>
                    <a:pt x="80" y="0"/>
                  </a:moveTo>
                  <a:cubicBezTo>
                    <a:pt x="41" y="40"/>
                    <a:pt x="41" y="60"/>
                    <a:pt x="1" y="120"/>
                  </a:cubicBezTo>
                  <a:cubicBezTo>
                    <a:pt x="15" y="329"/>
                    <a:pt x="77" y="440"/>
                    <a:pt x="210" y="440"/>
                  </a:cubicBezTo>
                  <a:cubicBezTo>
                    <a:pt x="266" y="440"/>
                    <a:pt x="335" y="420"/>
                    <a:pt x="418" y="378"/>
                  </a:cubicBezTo>
                  <a:lnTo>
                    <a:pt x="438" y="319"/>
                  </a:lnTo>
                  <a:cubicBezTo>
                    <a:pt x="379" y="139"/>
                    <a:pt x="220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6596;p9">
              <a:extLst>
                <a:ext uri="{FF2B5EF4-FFF2-40B4-BE49-F238E27FC236}">
                  <a16:creationId xmlns:a16="http://schemas.microsoft.com/office/drawing/2014/main" id="{F7AE18F8-74C1-4F90-98FD-0ADD3AD25DF9}"/>
                </a:ext>
              </a:extLst>
            </p:cNvPr>
            <p:cNvSpPr/>
            <p:nvPr/>
          </p:nvSpPr>
          <p:spPr>
            <a:xfrm>
              <a:off x="3886325" y="4034325"/>
              <a:ext cx="12450" cy="5325"/>
            </a:xfrm>
            <a:custGeom>
              <a:avLst/>
              <a:gdLst/>
              <a:ahLst/>
              <a:cxnLst/>
              <a:rect l="l" t="t" r="r" b="b"/>
              <a:pathLst>
                <a:path w="498" h="213" extrusionOk="0">
                  <a:moveTo>
                    <a:pt x="245" y="1"/>
                  </a:moveTo>
                  <a:cubicBezTo>
                    <a:pt x="167" y="1"/>
                    <a:pt x="88" y="65"/>
                    <a:pt x="1" y="192"/>
                  </a:cubicBezTo>
                  <a:cubicBezTo>
                    <a:pt x="81" y="174"/>
                    <a:pt x="153" y="164"/>
                    <a:pt x="225" y="164"/>
                  </a:cubicBezTo>
                  <a:cubicBezTo>
                    <a:pt x="313" y="164"/>
                    <a:pt x="399" y="179"/>
                    <a:pt x="498" y="212"/>
                  </a:cubicBezTo>
                  <a:cubicBezTo>
                    <a:pt x="407" y="70"/>
                    <a:pt x="326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6597;p9">
              <a:extLst>
                <a:ext uri="{FF2B5EF4-FFF2-40B4-BE49-F238E27FC236}">
                  <a16:creationId xmlns:a16="http://schemas.microsoft.com/office/drawing/2014/main" id="{03587714-A76E-4459-A575-BB04C7381274}"/>
                </a:ext>
              </a:extLst>
            </p:cNvPr>
            <p:cNvSpPr/>
            <p:nvPr/>
          </p:nvSpPr>
          <p:spPr>
            <a:xfrm>
              <a:off x="4316000" y="4078250"/>
              <a:ext cx="9975" cy="4650"/>
            </a:xfrm>
            <a:custGeom>
              <a:avLst/>
              <a:gdLst/>
              <a:ahLst/>
              <a:cxnLst/>
              <a:rect l="l" t="t" r="r" b="b"/>
              <a:pathLst>
                <a:path w="399" h="186" extrusionOk="0">
                  <a:moveTo>
                    <a:pt x="299" y="0"/>
                  </a:moveTo>
                  <a:cubicBezTo>
                    <a:pt x="168" y="0"/>
                    <a:pt x="65" y="41"/>
                    <a:pt x="1" y="186"/>
                  </a:cubicBezTo>
                  <a:cubicBezTo>
                    <a:pt x="140" y="186"/>
                    <a:pt x="299" y="166"/>
                    <a:pt x="399" y="7"/>
                  </a:cubicBezTo>
                  <a:cubicBezTo>
                    <a:pt x="364" y="3"/>
                    <a:pt x="331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6598;p9">
              <a:extLst>
                <a:ext uri="{FF2B5EF4-FFF2-40B4-BE49-F238E27FC236}">
                  <a16:creationId xmlns:a16="http://schemas.microsoft.com/office/drawing/2014/main" id="{BCEBF75A-48A8-40B0-8021-DF652F2E8D0F}"/>
                </a:ext>
              </a:extLst>
            </p:cNvPr>
            <p:cNvSpPr/>
            <p:nvPr/>
          </p:nvSpPr>
          <p:spPr>
            <a:xfrm>
              <a:off x="4007675" y="412167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40" y="0"/>
                  </a:moveTo>
                  <a:cubicBezTo>
                    <a:pt x="40" y="20"/>
                    <a:pt x="20" y="80"/>
                    <a:pt x="0" y="100"/>
                  </a:cubicBezTo>
                  <a:cubicBezTo>
                    <a:pt x="26" y="215"/>
                    <a:pt x="84" y="272"/>
                    <a:pt x="170" y="272"/>
                  </a:cubicBezTo>
                  <a:cubicBezTo>
                    <a:pt x="218" y="272"/>
                    <a:pt x="275" y="255"/>
                    <a:pt x="339" y="219"/>
                  </a:cubicBezTo>
                  <a:lnTo>
                    <a:pt x="358" y="199"/>
                  </a:lnTo>
                  <a:cubicBezTo>
                    <a:pt x="299" y="80"/>
                    <a:pt x="19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6599;p9">
              <a:extLst>
                <a:ext uri="{FF2B5EF4-FFF2-40B4-BE49-F238E27FC236}">
                  <a16:creationId xmlns:a16="http://schemas.microsoft.com/office/drawing/2014/main" id="{44871766-063B-4200-B704-442DCC39D791}"/>
                </a:ext>
              </a:extLst>
            </p:cNvPr>
            <p:cNvSpPr/>
            <p:nvPr/>
          </p:nvSpPr>
          <p:spPr>
            <a:xfrm>
              <a:off x="4705900" y="401225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" y="1"/>
                  </a:moveTo>
                  <a:lnTo>
                    <a:pt x="1" y="180"/>
                  </a:lnTo>
                  <a:cubicBezTo>
                    <a:pt x="29" y="184"/>
                    <a:pt x="57" y="186"/>
                    <a:pt x="86" y="186"/>
                  </a:cubicBezTo>
                  <a:cubicBezTo>
                    <a:pt x="200" y="186"/>
                    <a:pt x="311" y="148"/>
                    <a:pt x="359" y="21"/>
                  </a:cubicBezTo>
                  <a:cubicBezTo>
                    <a:pt x="239" y="21"/>
                    <a:pt x="12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6600;p9">
              <a:extLst>
                <a:ext uri="{FF2B5EF4-FFF2-40B4-BE49-F238E27FC236}">
                  <a16:creationId xmlns:a16="http://schemas.microsoft.com/office/drawing/2014/main" id="{384FBD8E-8D3F-4F20-9E0E-FC566ED8BDF4}"/>
                </a:ext>
              </a:extLst>
            </p:cNvPr>
            <p:cNvSpPr/>
            <p:nvPr/>
          </p:nvSpPr>
          <p:spPr>
            <a:xfrm>
              <a:off x="4609425" y="4000625"/>
              <a:ext cx="9475" cy="2700"/>
            </a:xfrm>
            <a:custGeom>
              <a:avLst/>
              <a:gdLst/>
              <a:ahLst/>
              <a:cxnLst/>
              <a:rect l="l" t="t" r="r" b="b"/>
              <a:pathLst>
                <a:path w="379" h="108" extrusionOk="0">
                  <a:moveTo>
                    <a:pt x="189" y="1"/>
                  </a:moveTo>
                  <a:cubicBezTo>
                    <a:pt x="124" y="1"/>
                    <a:pt x="62" y="36"/>
                    <a:pt x="1" y="108"/>
                  </a:cubicBezTo>
                  <a:cubicBezTo>
                    <a:pt x="120" y="108"/>
                    <a:pt x="239" y="108"/>
                    <a:pt x="378" y="88"/>
                  </a:cubicBezTo>
                  <a:cubicBezTo>
                    <a:pt x="312" y="31"/>
                    <a:pt x="24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6601;p9">
              <a:extLst>
                <a:ext uri="{FF2B5EF4-FFF2-40B4-BE49-F238E27FC236}">
                  <a16:creationId xmlns:a16="http://schemas.microsoft.com/office/drawing/2014/main" id="{48C7894F-02E3-4138-B143-C5086E9EE2C7}"/>
                </a:ext>
              </a:extLst>
            </p:cNvPr>
            <p:cNvSpPr/>
            <p:nvPr/>
          </p:nvSpPr>
          <p:spPr>
            <a:xfrm>
              <a:off x="4508475" y="4017225"/>
              <a:ext cx="8975" cy="3150"/>
            </a:xfrm>
            <a:custGeom>
              <a:avLst/>
              <a:gdLst/>
              <a:ahLst/>
              <a:cxnLst/>
              <a:rect l="l" t="t" r="r" b="b"/>
              <a:pathLst>
                <a:path w="359" h="126" extrusionOk="0">
                  <a:moveTo>
                    <a:pt x="358" y="1"/>
                  </a:moveTo>
                  <a:cubicBezTo>
                    <a:pt x="239" y="1"/>
                    <a:pt x="100" y="1"/>
                    <a:pt x="0" y="120"/>
                  </a:cubicBezTo>
                  <a:cubicBezTo>
                    <a:pt x="27" y="124"/>
                    <a:pt x="52" y="125"/>
                    <a:pt x="77" y="125"/>
                  </a:cubicBezTo>
                  <a:cubicBezTo>
                    <a:pt x="198" y="125"/>
                    <a:pt x="292" y="84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6602;p9">
              <a:extLst>
                <a:ext uri="{FF2B5EF4-FFF2-40B4-BE49-F238E27FC236}">
                  <a16:creationId xmlns:a16="http://schemas.microsoft.com/office/drawing/2014/main" id="{292E08E3-4F93-4002-ABCF-5BBB19CD95CE}"/>
                </a:ext>
              </a:extLst>
            </p:cNvPr>
            <p:cNvSpPr/>
            <p:nvPr/>
          </p:nvSpPr>
          <p:spPr>
            <a:xfrm>
              <a:off x="3970375" y="4055900"/>
              <a:ext cx="7475" cy="5625"/>
            </a:xfrm>
            <a:custGeom>
              <a:avLst/>
              <a:gdLst/>
              <a:ahLst/>
              <a:cxnLst/>
              <a:rect l="l" t="t" r="r" b="b"/>
              <a:pathLst>
                <a:path w="299" h="225" extrusionOk="0">
                  <a:moveTo>
                    <a:pt x="182" y="0"/>
                  </a:moveTo>
                  <a:cubicBezTo>
                    <a:pt x="175" y="0"/>
                    <a:pt x="167" y="2"/>
                    <a:pt x="160" y="5"/>
                  </a:cubicBezTo>
                  <a:cubicBezTo>
                    <a:pt x="100" y="65"/>
                    <a:pt x="40" y="105"/>
                    <a:pt x="0" y="165"/>
                  </a:cubicBezTo>
                  <a:cubicBezTo>
                    <a:pt x="20" y="185"/>
                    <a:pt x="60" y="224"/>
                    <a:pt x="120" y="224"/>
                  </a:cubicBezTo>
                  <a:lnTo>
                    <a:pt x="299" y="45"/>
                  </a:lnTo>
                  <a:cubicBezTo>
                    <a:pt x="251" y="29"/>
                    <a:pt x="215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6603;p9">
              <a:extLst>
                <a:ext uri="{FF2B5EF4-FFF2-40B4-BE49-F238E27FC236}">
                  <a16:creationId xmlns:a16="http://schemas.microsoft.com/office/drawing/2014/main" id="{80619360-8F5E-4F91-9835-C478379CCD1D}"/>
                </a:ext>
              </a:extLst>
            </p:cNvPr>
            <p:cNvSpPr/>
            <p:nvPr/>
          </p:nvSpPr>
          <p:spPr>
            <a:xfrm>
              <a:off x="3994750" y="4109250"/>
              <a:ext cx="5000" cy="4975"/>
            </a:xfrm>
            <a:custGeom>
              <a:avLst/>
              <a:gdLst/>
              <a:ahLst/>
              <a:cxnLst/>
              <a:rect l="l" t="t" r="r" b="b"/>
              <a:pathLst>
                <a:path w="200" h="19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99"/>
                    <a:pt x="40" y="139"/>
                    <a:pt x="100" y="199"/>
                  </a:cubicBezTo>
                  <a:cubicBezTo>
                    <a:pt x="120" y="199"/>
                    <a:pt x="159" y="179"/>
                    <a:pt x="199" y="179"/>
                  </a:cubicBezTo>
                  <a:cubicBezTo>
                    <a:pt x="159" y="80"/>
                    <a:pt x="12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6604;p9">
              <a:extLst>
                <a:ext uri="{FF2B5EF4-FFF2-40B4-BE49-F238E27FC236}">
                  <a16:creationId xmlns:a16="http://schemas.microsoft.com/office/drawing/2014/main" id="{D0A6CB1F-6EBC-4851-8F05-F013A1315F4E}"/>
                </a:ext>
              </a:extLst>
            </p:cNvPr>
            <p:cNvSpPr/>
            <p:nvPr/>
          </p:nvSpPr>
          <p:spPr>
            <a:xfrm>
              <a:off x="4003200" y="4117200"/>
              <a:ext cx="5500" cy="5175"/>
            </a:xfrm>
            <a:custGeom>
              <a:avLst/>
              <a:gdLst/>
              <a:ahLst/>
              <a:cxnLst/>
              <a:rect l="l" t="t" r="r" b="b"/>
              <a:pathLst>
                <a:path w="220" h="207" extrusionOk="0">
                  <a:moveTo>
                    <a:pt x="60" y="0"/>
                  </a:moveTo>
                  <a:cubicBezTo>
                    <a:pt x="20" y="60"/>
                    <a:pt x="20" y="80"/>
                    <a:pt x="0" y="120"/>
                  </a:cubicBezTo>
                  <a:cubicBezTo>
                    <a:pt x="46" y="180"/>
                    <a:pt x="92" y="206"/>
                    <a:pt x="146" y="206"/>
                  </a:cubicBezTo>
                  <a:cubicBezTo>
                    <a:pt x="163" y="206"/>
                    <a:pt x="180" y="204"/>
                    <a:pt x="199" y="199"/>
                  </a:cubicBezTo>
                  <a:lnTo>
                    <a:pt x="219" y="179"/>
                  </a:lnTo>
                  <a:cubicBezTo>
                    <a:pt x="179" y="100"/>
                    <a:pt x="10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6605;p9">
              <a:extLst>
                <a:ext uri="{FF2B5EF4-FFF2-40B4-BE49-F238E27FC236}">
                  <a16:creationId xmlns:a16="http://schemas.microsoft.com/office/drawing/2014/main" id="{8054225F-1F0D-402E-8CC9-53B5CF38DB9C}"/>
                </a:ext>
              </a:extLst>
            </p:cNvPr>
            <p:cNvSpPr/>
            <p:nvPr/>
          </p:nvSpPr>
          <p:spPr>
            <a:xfrm>
              <a:off x="3998725" y="4113725"/>
              <a:ext cx="5975" cy="4975"/>
            </a:xfrm>
            <a:custGeom>
              <a:avLst/>
              <a:gdLst/>
              <a:ahLst/>
              <a:cxnLst/>
              <a:rect l="l" t="t" r="r" b="b"/>
              <a:pathLst>
                <a:path w="239" h="199" extrusionOk="0">
                  <a:moveTo>
                    <a:pt x="60" y="0"/>
                  </a:moveTo>
                  <a:cubicBezTo>
                    <a:pt x="0" y="139"/>
                    <a:pt x="60" y="199"/>
                    <a:pt x="199" y="199"/>
                  </a:cubicBezTo>
                  <a:lnTo>
                    <a:pt x="239" y="159"/>
                  </a:lnTo>
                  <a:cubicBezTo>
                    <a:pt x="239" y="60"/>
                    <a:pt x="15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6606;p9">
              <a:extLst>
                <a:ext uri="{FF2B5EF4-FFF2-40B4-BE49-F238E27FC236}">
                  <a16:creationId xmlns:a16="http://schemas.microsoft.com/office/drawing/2014/main" id="{80FF096A-2254-4FED-988D-0B7B4C6FED4F}"/>
                </a:ext>
              </a:extLst>
            </p:cNvPr>
            <p:cNvSpPr/>
            <p:nvPr/>
          </p:nvSpPr>
          <p:spPr>
            <a:xfrm>
              <a:off x="4525875" y="40127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99" y="1"/>
                  </a:moveTo>
                  <a:cubicBezTo>
                    <a:pt x="160" y="21"/>
                    <a:pt x="80" y="80"/>
                    <a:pt x="1" y="120"/>
                  </a:cubicBezTo>
                  <a:cubicBezTo>
                    <a:pt x="100" y="120"/>
                    <a:pt x="180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6607;p9">
              <a:extLst>
                <a:ext uri="{FF2B5EF4-FFF2-40B4-BE49-F238E27FC236}">
                  <a16:creationId xmlns:a16="http://schemas.microsoft.com/office/drawing/2014/main" id="{73BE0986-60A1-4A89-89C5-7BA2F8AFA7D9}"/>
                </a:ext>
              </a:extLst>
            </p:cNvPr>
            <p:cNvSpPr/>
            <p:nvPr/>
          </p:nvSpPr>
          <p:spPr>
            <a:xfrm>
              <a:off x="4293125" y="4080275"/>
              <a:ext cx="4500" cy="2125"/>
            </a:xfrm>
            <a:custGeom>
              <a:avLst/>
              <a:gdLst/>
              <a:ahLst/>
              <a:cxnLst/>
              <a:rect l="l" t="t" r="r" b="b"/>
              <a:pathLst>
                <a:path w="180" h="85" extrusionOk="0">
                  <a:moveTo>
                    <a:pt x="98" y="0"/>
                  </a:moveTo>
                  <a:cubicBezTo>
                    <a:pt x="65" y="0"/>
                    <a:pt x="31" y="25"/>
                    <a:pt x="1" y="65"/>
                  </a:cubicBezTo>
                  <a:cubicBezTo>
                    <a:pt x="60" y="85"/>
                    <a:pt x="120" y="85"/>
                    <a:pt x="180" y="8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6608;p9">
              <a:extLst>
                <a:ext uri="{FF2B5EF4-FFF2-40B4-BE49-F238E27FC236}">
                  <a16:creationId xmlns:a16="http://schemas.microsoft.com/office/drawing/2014/main" id="{803C088A-5C2F-41DC-BCC8-B11D1E41CE92}"/>
                </a:ext>
              </a:extLst>
            </p:cNvPr>
            <p:cNvSpPr/>
            <p:nvPr/>
          </p:nvSpPr>
          <p:spPr>
            <a:xfrm>
              <a:off x="5310150" y="3796925"/>
              <a:ext cx="239225" cy="53725"/>
            </a:xfrm>
            <a:custGeom>
              <a:avLst/>
              <a:gdLst/>
              <a:ahLst/>
              <a:cxnLst/>
              <a:rect l="l" t="t" r="r" b="b"/>
              <a:pathLst>
                <a:path w="9569" h="2149" extrusionOk="0">
                  <a:moveTo>
                    <a:pt x="8475" y="0"/>
                  </a:moveTo>
                  <a:cubicBezTo>
                    <a:pt x="8455" y="0"/>
                    <a:pt x="8395" y="40"/>
                    <a:pt x="8375" y="60"/>
                  </a:cubicBezTo>
                  <a:cubicBezTo>
                    <a:pt x="8296" y="80"/>
                    <a:pt x="8256" y="140"/>
                    <a:pt x="8176" y="160"/>
                  </a:cubicBezTo>
                  <a:cubicBezTo>
                    <a:pt x="7887" y="342"/>
                    <a:pt x="7580" y="381"/>
                    <a:pt x="7267" y="381"/>
                  </a:cubicBezTo>
                  <a:cubicBezTo>
                    <a:pt x="7040" y="381"/>
                    <a:pt x="6811" y="361"/>
                    <a:pt x="6584" y="361"/>
                  </a:cubicBezTo>
                  <a:cubicBezTo>
                    <a:pt x="6478" y="361"/>
                    <a:pt x="6372" y="365"/>
                    <a:pt x="6267" y="378"/>
                  </a:cubicBezTo>
                  <a:cubicBezTo>
                    <a:pt x="4934" y="458"/>
                    <a:pt x="3680" y="876"/>
                    <a:pt x="2387" y="1055"/>
                  </a:cubicBezTo>
                  <a:cubicBezTo>
                    <a:pt x="1592" y="1154"/>
                    <a:pt x="697" y="1234"/>
                    <a:pt x="40" y="1890"/>
                  </a:cubicBezTo>
                  <a:cubicBezTo>
                    <a:pt x="0" y="1970"/>
                    <a:pt x="0" y="2069"/>
                    <a:pt x="40" y="2149"/>
                  </a:cubicBezTo>
                  <a:cubicBezTo>
                    <a:pt x="1791" y="1831"/>
                    <a:pt x="3501" y="1492"/>
                    <a:pt x="5212" y="1154"/>
                  </a:cubicBezTo>
                  <a:cubicBezTo>
                    <a:pt x="6505" y="896"/>
                    <a:pt x="7818" y="935"/>
                    <a:pt x="9151" y="756"/>
                  </a:cubicBezTo>
                  <a:cubicBezTo>
                    <a:pt x="9197" y="785"/>
                    <a:pt x="9241" y="797"/>
                    <a:pt x="9283" y="797"/>
                  </a:cubicBezTo>
                  <a:cubicBezTo>
                    <a:pt x="9387" y="797"/>
                    <a:pt x="9478" y="722"/>
                    <a:pt x="9549" y="637"/>
                  </a:cubicBezTo>
                  <a:cubicBezTo>
                    <a:pt x="9569" y="557"/>
                    <a:pt x="9569" y="478"/>
                    <a:pt x="9569" y="398"/>
                  </a:cubicBezTo>
                  <a:cubicBezTo>
                    <a:pt x="9469" y="239"/>
                    <a:pt x="9310" y="160"/>
                    <a:pt x="9151" y="60"/>
                  </a:cubicBezTo>
                  <a:cubicBezTo>
                    <a:pt x="8912" y="40"/>
                    <a:pt x="8693" y="40"/>
                    <a:pt x="84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6609;p9">
              <a:extLst>
                <a:ext uri="{FF2B5EF4-FFF2-40B4-BE49-F238E27FC236}">
                  <a16:creationId xmlns:a16="http://schemas.microsoft.com/office/drawing/2014/main" id="{0CB64E45-CF82-47E4-9A7C-73BC71A5D72D}"/>
                </a:ext>
              </a:extLst>
            </p:cNvPr>
            <p:cNvSpPr/>
            <p:nvPr/>
          </p:nvSpPr>
          <p:spPr>
            <a:xfrm>
              <a:off x="5200725" y="3906325"/>
              <a:ext cx="98000" cy="26875"/>
            </a:xfrm>
            <a:custGeom>
              <a:avLst/>
              <a:gdLst/>
              <a:ahLst/>
              <a:cxnLst/>
              <a:rect l="l" t="t" r="r" b="b"/>
              <a:pathLst>
                <a:path w="3920" h="1075" extrusionOk="0">
                  <a:moveTo>
                    <a:pt x="3522" y="1"/>
                  </a:moveTo>
                  <a:cubicBezTo>
                    <a:pt x="2328" y="160"/>
                    <a:pt x="1115" y="200"/>
                    <a:pt x="1" y="697"/>
                  </a:cubicBezTo>
                  <a:cubicBezTo>
                    <a:pt x="160" y="995"/>
                    <a:pt x="498" y="976"/>
                    <a:pt x="757" y="1075"/>
                  </a:cubicBezTo>
                  <a:cubicBezTo>
                    <a:pt x="1751" y="1035"/>
                    <a:pt x="2726" y="995"/>
                    <a:pt x="3681" y="637"/>
                  </a:cubicBezTo>
                  <a:cubicBezTo>
                    <a:pt x="3920" y="399"/>
                    <a:pt x="3502" y="379"/>
                    <a:pt x="3542" y="200"/>
                  </a:cubicBezTo>
                  <a:cubicBezTo>
                    <a:pt x="3542" y="140"/>
                    <a:pt x="3522" y="80"/>
                    <a:pt x="35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6610;p9">
              <a:extLst>
                <a:ext uri="{FF2B5EF4-FFF2-40B4-BE49-F238E27FC236}">
                  <a16:creationId xmlns:a16="http://schemas.microsoft.com/office/drawing/2014/main" id="{97B69EE9-05B5-4840-9711-9F40FED8A9B2}"/>
                </a:ext>
              </a:extLst>
            </p:cNvPr>
            <p:cNvSpPr/>
            <p:nvPr/>
          </p:nvSpPr>
          <p:spPr>
            <a:xfrm>
              <a:off x="5521500" y="3825800"/>
              <a:ext cx="43300" cy="43350"/>
            </a:xfrm>
            <a:custGeom>
              <a:avLst/>
              <a:gdLst/>
              <a:ahLst/>
              <a:cxnLst/>
              <a:rect l="l" t="t" r="r" b="b"/>
              <a:pathLst>
                <a:path w="1732" h="1734" extrusionOk="0">
                  <a:moveTo>
                    <a:pt x="1166" y="0"/>
                  </a:moveTo>
                  <a:cubicBezTo>
                    <a:pt x="959" y="0"/>
                    <a:pt x="749" y="116"/>
                    <a:pt x="543" y="116"/>
                  </a:cubicBezTo>
                  <a:cubicBezTo>
                    <a:pt x="481" y="116"/>
                    <a:pt x="420" y="106"/>
                    <a:pt x="359" y="79"/>
                  </a:cubicBezTo>
                  <a:cubicBezTo>
                    <a:pt x="339" y="82"/>
                    <a:pt x="317" y="83"/>
                    <a:pt x="295" y="83"/>
                  </a:cubicBezTo>
                  <a:cubicBezTo>
                    <a:pt x="250" y="83"/>
                    <a:pt x="202" y="79"/>
                    <a:pt x="157" y="79"/>
                  </a:cubicBezTo>
                  <a:cubicBezTo>
                    <a:pt x="90" y="79"/>
                    <a:pt x="31" y="89"/>
                    <a:pt x="1" y="138"/>
                  </a:cubicBezTo>
                  <a:cubicBezTo>
                    <a:pt x="299" y="735"/>
                    <a:pt x="916" y="1034"/>
                    <a:pt x="1214" y="1630"/>
                  </a:cubicBezTo>
                  <a:cubicBezTo>
                    <a:pt x="1253" y="1707"/>
                    <a:pt x="1294" y="1734"/>
                    <a:pt x="1337" y="1734"/>
                  </a:cubicBezTo>
                  <a:cubicBezTo>
                    <a:pt x="1406" y="1734"/>
                    <a:pt x="1479" y="1667"/>
                    <a:pt x="1552" y="1630"/>
                  </a:cubicBezTo>
                  <a:cubicBezTo>
                    <a:pt x="1632" y="1591"/>
                    <a:pt x="1692" y="1511"/>
                    <a:pt x="1731" y="1471"/>
                  </a:cubicBezTo>
                  <a:lnTo>
                    <a:pt x="1731" y="1332"/>
                  </a:lnTo>
                  <a:cubicBezTo>
                    <a:pt x="1592" y="1272"/>
                    <a:pt x="1592" y="1113"/>
                    <a:pt x="1612" y="974"/>
                  </a:cubicBezTo>
                  <a:cubicBezTo>
                    <a:pt x="1294" y="715"/>
                    <a:pt x="1453" y="397"/>
                    <a:pt x="1453" y="99"/>
                  </a:cubicBezTo>
                  <a:cubicBezTo>
                    <a:pt x="1359" y="25"/>
                    <a:pt x="1263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6611;p9">
              <a:extLst>
                <a:ext uri="{FF2B5EF4-FFF2-40B4-BE49-F238E27FC236}">
                  <a16:creationId xmlns:a16="http://schemas.microsoft.com/office/drawing/2014/main" id="{5357DE7C-A405-43E3-AE63-ED7117BE33C1}"/>
                </a:ext>
              </a:extLst>
            </p:cNvPr>
            <p:cNvSpPr/>
            <p:nvPr/>
          </p:nvSpPr>
          <p:spPr>
            <a:xfrm>
              <a:off x="5227100" y="3841125"/>
              <a:ext cx="84075" cy="36600"/>
            </a:xfrm>
            <a:custGeom>
              <a:avLst/>
              <a:gdLst/>
              <a:ahLst/>
              <a:cxnLst/>
              <a:rect l="l" t="t" r="r" b="b"/>
              <a:pathLst>
                <a:path w="3363" h="1464" extrusionOk="0">
                  <a:moveTo>
                    <a:pt x="3276" y="1"/>
                  </a:moveTo>
                  <a:cubicBezTo>
                    <a:pt x="3271" y="1"/>
                    <a:pt x="3267" y="1"/>
                    <a:pt x="3263" y="3"/>
                  </a:cubicBezTo>
                  <a:cubicBezTo>
                    <a:pt x="2129" y="222"/>
                    <a:pt x="895" y="301"/>
                    <a:pt x="0" y="1216"/>
                  </a:cubicBezTo>
                  <a:cubicBezTo>
                    <a:pt x="0" y="1369"/>
                    <a:pt x="29" y="1464"/>
                    <a:pt x="161" y="1464"/>
                  </a:cubicBezTo>
                  <a:cubicBezTo>
                    <a:pt x="184" y="1464"/>
                    <a:pt x="210" y="1461"/>
                    <a:pt x="239" y="1455"/>
                  </a:cubicBezTo>
                  <a:cubicBezTo>
                    <a:pt x="876" y="1216"/>
                    <a:pt x="1532" y="997"/>
                    <a:pt x="2169" y="799"/>
                  </a:cubicBezTo>
                  <a:cubicBezTo>
                    <a:pt x="2566" y="679"/>
                    <a:pt x="3044" y="719"/>
                    <a:pt x="3362" y="381"/>
                  </a:cubicBezTo>
                  <a:lnTo>
                    <a:pt x="3362" y="182"/>
                  </a:lnTo>
                  <a:cubicBezTo>
                    <a:pt x="3362" y="108"/>
                    <a:pt x="3328" y="1"/>
                    <a:pt x="3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6612;p9">
              <a:extLst>
                <a:ext uri="{FF2B5EF4-FFF2-40B4-BE49-F238E27FC236}">
                  <a16:creationId xmlns:a16="http://schemas.microsoft.com/office/drawing/2014/main" id="{ECA47445-6761-42E5-896A-1B2E0597F68C}"/>
                </a:ext>
              </a:extLst>
            </p:cNvPr>
            <p:cNvSpPr/>
            <p:nvPr/>
          </p:nvSpPr>
          <p:spPr>
            <a:xfrm>
              <a:off x="5147525" y="3870325"/>
              <a:ext cx="84575" cy="25525"/>
            </a:xfrm>
            <a:custGeom>
              <a:avLst/>
              <a:gdLst/>
              <a:ahLst/>
              <a:cxnLst/>
              <a:rect l="l" t="t" r="r" b="b"/>
              <a:pathLst>
                <a:path w="3383" h="1021" extrusionOk="0">
                  <a:moveTo>
                    <a:pt x="2465" y="1"/>
                  </a:moveTo>
                  <a:cubicBezTo>
                    <a:pt x="1692" y="1"/>
                    <a:pt x="945" y="285"/>
                    <a:pt x="199" y="605"/>
                  </a:cubicBezTo>
                  <a:cubicBezTo>
                    <a:pt x="80" y="645"/>
                    <a:pt x="0" y="764"/>
                    <a:pt x="0" y="943"/>
                  </a:cubicBezTo>
                  <a:cubicBezTo>
                    <a:pt x="42" y="996"/>
                    <a:pt x="84" y="1021"/>
                    <a:pt x="123" y="1021"/>
                  </a:cubicBezTo>
                  <a:cubicBezTo>
                    <a:pt x="158" y="1021"/>
                    <a:pt x="191" y="1001"/>
                    <a:pt x="219" y="963"/>
                  </a:cubicBezTo>
                  <a:cubicBezTo>
                    <a:pt x="1333" y="904"/>
                    <a:pt x="2388" y="705"/>
                    <a:pt x="3382" y="287"/>
                  </a:cubicBezTo>
                  <a:lnTo>
                    <a:pt x="3183" y="88"/>
                  </a:lnTo>
                  <a:cubicBezTo>
                    <a:pt x="2941" y="27"/>
                    <a:pt x="2701" y="1"/>
                    <a:pt x="24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6613;p9">
              <a:extLst>
                <a:ext uri="{FF2B5EF4-FFF2-40B4-BE49-F238E27FC236}">
                  <a16:creationId xmlns:a16="http://schemas.microsoft.com/office/drawing/2014/main" id="{7F56E957-33D2-4EEC-825D-8DA548F63617}"/>
                </a:ext>
              </a:extLst>
            </p:cNvPr>
            <p:cNvSpPr/>
            <p:nvPr/>
          </p:nvSpPr>
          <p:spPr>
            <a:xfrm>
              <a:off x="4970975" y="3962000"/>
              <a:ext cx="68150" cy="47800"/>
            </a:xfrm>
            <a:custGeom>
              <a:avLst/>
              <a:gdLst/>
              <a:ahLst/>
              <a:cxnLst/>
              <a:rect l="l" t="t" r="r" b="b"/>
              <a:pathLst>
                <a:path w="2726" h="1912" extrusionOk="0">
                  <a:moveTo>
                    <a:pt x="1781" y="1"/>
                  </a:moveTo>
                  <a:cubicBezTo>
                    <a:pt x="1660" y="1"/>
                    <a:pt x="1533" y="54"/>
                    <a:pt x="1393" y="101"/>
                  </a:cubicBezTo>
                  <a:cubicBezTo>
                    <a:pt x="856" y="420"/>
                    <a:pt x="199" y="618"/>
                    <a:pt x="1" y="1315"/>
                  </a:cubicBezTo>
                  <a:cubicBezTo>
                    <a:pt x="100" y="1713"/>
                    <a:pt x="438" y="1852"/>
                    <a:pt x="796" y="1911"/>
                  </a:cubicBezTo>
                  <a:cubicBezTo>
                    <a:pt x="1095" y="1892"/>
                    <a:pt x="1433" y="1911"/>
                    <a:pt x="1532" y="1514"/>
                  </a:cubicBezTo>
                  <a:cubicBezTo>
                    <a:pt x="1492" y="1454"/>
                    <a:pt x="1433" y="1394"/>
                    <a:pt x="1353" y="1354"/>
                  </a:cubicBezTo>
                  <a:cubicBezTo>
                    <a:pt x="1254" y="1315"/>
                    <a:pt x="1075" y="1335"/>
                    <a:pt x="1055" y="1255"/>
                  </a:cubicBezTo>
                  <a:cubicBezTo>
                    <a:pt x="1035" y="1136"/>
                    <a:pt x="1194" y="1136"/>
                    <a:pt x="1274" y="1096"/>
                  </a:cubicBezTo>
                  <a:cubicBezTo>
                    <a:pt x="1731" y="758"/>
                    <a:pt x="2487" y="996"/>
                    <a:pt x="2726" y="260"/>
                  </a:cubicBezTo>
                  <a:cubicBezTo>
                    <a:pt x="2699" y="258"/>
                    <a:pt x="2672" y="258"/>
                    <a:pt x="2645" y="258"/>
                  </a:cubicBezTo>
                  <a:cubicBezTo>
                    <a:pt x="2563" y="258"/>
                    <a:pt x="2480" y="265"/>
                    <a:pt x="2402" y="265"/>
                  </a:cubicBezTo>
                  <a:cubicBezTo>
                    <a:pt x="2255" y="265"/>
                    <a:pt x="2122" y="240"/>
                    <a:pt x="2030" y="101"/>
                  </a:cubicBezTo>
                  <a:cubicBezTo>
                    <a:pt x="1947" y="27"/>
                    <a:pt x="1865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6614;p9">
              <a:extLst>
                <a:ext uri="{FF2B5EF4-FFF2-40B4-BE49-F238E27FC236}">
                  <a16:creationId xmlns:a16="http://schemas.microsoft.com/office/drawing/2014/main" id="{ED51C4D3-C7CA-4A4F-A641-FB8D2D798528}"/>
                </a:ext>
              </a:extLst>
            </p:cNvPr>
            <p:cNvSpPr/>
            <p:nvPr/>
          </p:nvSpPr>
          <p:spPr>
            <a:xfrm>
              <a:off x="4999325" y="3958800"/>
              <a:ext cx="75125" cy="39075"/>
            </a:xfrm>
            <a:custGeom>
              <a:avLst/>
              <a:gdLst/>
              <a:ahLst/>
              <a:cxnLst/>
              <a:rect l="l" t="t" r="r" b="b"/>
              <a:pathLst>
                <a:path w="3005" h="1563" extrusionOk="0">
                  <a:moveTo>
                    <a:pt x="2768" y="0"/>
                  </a:moveTo>
                  <a:cubicBezTo>
                    <a:pt x="2711" y="0"/>
                    <a:pt x="2656" y="20"/>
                    <a:pt x="2606" y="70"/>
                  </a:cubicBezTo>
                  <a:cubicBezTo>
                    <a:pt x="2547" y="90"/>
                    <a:pt x="2507" y="90"/>
                    <a:pt x="2447" y="90"/>
                  </a:cubicBezTo>
                  <a:cubicBezTo>
                    <a:pt x="2348" y="170"/>
                    <a:pt x="2189" y="150"/>
                    <a:pt x="2089" y="249"/>
                  </a:cubicBezTo>
                  <a:lnTo>
                    <a:pt x="1930" y="249"/>
                  </a:lnTo>
                  <a:cubicBezTo>
                    <a:pt x="1831" y="349"/>
                    <a:pt x="1651" y="289"/>
                    <a:pt x="1552" y="388"/>
                  </a:cubicBezTo>
                  <a:cubicBezTo>
                    <a:pt x="1134" y="806"/>
                    <a:pt x="438" y="687"/>
                    <a:pt x="0" y="1085"/>
                  </a:cubicBezTo>
                  <a:cubicBezTo>
                    <a:pt x="0" y="1264"/>
                    <a:pt x="40" y="1423"/>
                    <a:pt x="199" y="1562"/>
                  </a:cubicBezTo>
                  <a:cubicBezTo>
                    <a:pt x="1194" y="1284"/>
                    <a:pt x="2189" y="1045"/>
                    <a:pt x="2945" y="289"/>
                  </a:cubicBezTo>
                  <a:cubicBezTo>
                    <a:pt x="3004" y="189"/>
                    <a:pt x="3004" y="110"/>
                    <a:pt x="2945" y="50"/>
                  </a:cubicBezTo>
                  <a:cubicBezTo>
                    <a:pt x="2885" y="20"/>
                    <a:pt x="2825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6615;p9">
              <a:extLst>
                <a:ext uri="{FF2B5EF4-FFF2-40B4-BE49-F238E27FC236}">
                  <a16:creationId xmlns:a16="http://schemas.microsoft.com/office/drawing/2014/main" id="{1A914C75-2B9A-4AB4-8086-D6A108008C6D}"/>
                </a:ext>
              </a:extLst>
            </p:cNvPr>
            <p:cNvSpPr/>
            <p:nvPr/>
          </p:nvSpPr>
          <p:spPr>
            <a:xfrm>
              <a:off x="5122650" y="3925700"/>
              <a:ext cx="64675" cy="24925"/>
            </a:xfrm>
            <a:custGeom>
              <a:avLst/>
              <a:gdLst/>
              <a:ahLst/>
              <a:cxnLst/>
              <a:rect l="l" t="t" r="r" b="b"/>
              <a:pathLst>
                <a:path w="2587" h="997" extrusionOk="0">
                  <a:moveTo>
                    <a:pt x="2412" y="1"/>
                  </a:moveTo>
                  <a:cubicBezTo>
                    <a:pt x="1639" y="1"/>
                    <a:pt x="938" y="402"/>
                    <a:pt x="180" y="499"/>
                  </a:cubicBezTo>
                  <a:cubicBezTo>
                    <a:pt x="1" y="718"/>
                    <a:pt x="140" y="857"/>
                    <a:pt x="359" y="996"/>
                  </a:cubicBezTo>
                  <a:cubicBezTo>
                    <a:pt x="1135" y="996"/>
                    <a:pt x="1891" y="976"/>
                    <a:pt x="2547" y="419"/>
                  </a:cubicBezTo>
                  <a:cubicBezTo>
                    <a:pt x="2587" y="280"/>
                    <a:pt x="2567" y="121"/>
                    <a:pt x="2467" y="2"/>
                  </a:cubicBezTo>
                  <a:cubicBezTo>
                    <a:pt x="2449" y="1"/>
                    <a:pt x="2431" y="1"/>
                    <a:pt x="24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6616;p9">
              <a:extLst>
                <a:ext uri="{FF2B5EF4-FFF2-40B4-BE49-F238E27FC236}">
                  <a16:creationId xmlns:a16="http://schemas.microsoft.com/office/drawing/2014/main" id="{0C99F7F5-F433-406F-AAFB-61CD1C116AF4}"/>
                </a:ext>
              </a:extLst>
            </p:cNvPr>
            <p:cNvSpPr/>
            <p:nvPr/>
          </p:nvSpPr>
          <p:spPr>
            <a:xfrm>
              <a:off x="5072425" y="3938000"/>
              <a:ext cx="59200" cy="25325"/>
            </a:xfrm>
            <a:custGeom>
              <a:avLst/>
              <a:gdLst/>
              <a:ahLst/>
              <a:cxnLst/>
              <a:rect l="l" t="t" r="r" b="b"/>
              <a:pathLst>
                <a:path w="2368" h="1013" extrusionOk="0">
                  <a:moveTo>
                    <a:pt x="2081" y="1"/>
                  </a:moveTo>
                  <a:cubicBezTo>
                    <a:pt x="1790" y="1"/>
                    <a:pt x="1540" y="135"/>
                    <a:pt x="1274" y="206"/>
                  </a:cubicBezTo>
                  <a:cubicBezTo>
                    <a:pt x="876" y="325"/>
                    <a:pt x="518" y="624"/>
                    <a:pt x="80" y="683"/>
                  </a:cubicBezTo>
                  <a:cubicBezTo>
                    <a:pt x="80" y="683"/>
                    <a:pt x="60" y="683"/>
                    <a:pt x="21" y="723"/>
                  </a:cubicBezTo>
                  <a:cubicBezTo>
                    <a:pt x="1" y="783"/>
                    <a:pt x="21" y="803"/>
                    <a:pt x="80" y="862"/>
                  </a:cubicBezTo>
                  <a:cubicBezTo>
                    <a:pt x="333" y="963"/>
                    <a:pt x="599" y="1012"/>
                    <a:pt x="863" y="1012"/>
                  </a:cubicBezTo>
                  <a:cubicBezTo>
                    <a:pt x="1431" y="1012"/>
                    <a:pt x="1988" y="786"/>
                    <a:pt x="2368" y="365"/>
                  </a:cubicBezTo>
                  <a:cubicBezTo>
                    <a:pt x="2189" y="305"/>
                    <a:pt x="2189" y="166"/>
                    <a:pt x="2189" y="7"/>
                  </a:cubicBezTo>
                  <a:cubicBezTo>
                    <a:pt x="2152" y="3"/>
                    <a:pt x="2116" y="1"/>
                    <a:pt x="20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6617;p9">
              <a:extLst>
                <a:ext uri="{FF2B5EF4-FFF2-40B4-BE49-F238E27FC236}">
                  <a16:creationId xmlns:a16="http://schemas.microsoft.com/office/drawing/2014/main" id="{E2EAF53C-613A-4BC7-A81B-5A7A4256DD90}"/>
                </a:ext>
              </a:extLst>
            </p:cNvPr>
            <p:cNvSpPr/>
            <p:nvPr/>
          </p:nvSpPr>
          <p:spPr>
            <a:xfrm>
              <a:off x="5538900" y="3797925"/>
              <a:ext cx="30875" cy="30025"/>
            </a:xfrm>
            <a:custGeom>
              <a:avLst/>
              <a:gdLst/>
              <a:ahLst/>
              <a:cxnLst/>
              <a:rect l="l" t="t" r="r" b="b"/>
              <a:pathLst>
                <a:path w="1235" h="1201" extrusionOk="0">
                  <a:moveTo>
                    <a:pt x="1" y="0"/>
                  </a:moveTo>
                  <a:lnTo>
                    <a:pt x="1" y="0"/>
                  </a:lnTo>
                  <a:cubicBezTo>
                    <a:pt x="100" y="159"/>
                    <a:pt x="200" y="259"/>
                    <a:pt x="359" y="338"/>
                  </a:cubicBezTo>
                  <a:cubicBezTo>
                    <a:pt x="419" y="418"/>
                    <a:pt x="518" y="418"/>
                    <a:pt x="598" y="458"/>
                  </a:cubicBezTo>
                  <a:lnTo>
                    <a:pt x="598" y="458"/>
                  </a:lnTo>
                  <a:cubicBezTo>
                    <a:pt x="571" y="444"/>
                    <a:pt x="542" y="438"/>
                    <a:pt x="514" y="438"/>
                  </a:cubicBezTo>
                  <a:cubicBezTo>
                    <a:pt x="456" y="438"/>
                    <a:pt x="399" y="464"/>
                    <a:pt x="359" y="517"/>
                  </a:cubicBezTo>
                  <a:cubicBezTo>
                    <a:pt x="240" y="597"/>
                    <a:pt x="120" y="637"/>
                    <a:pt x="1" y="716"/>
                  </a:cubicBezTo>
                  <a:cubicBezTo>
                    <a:pt x="1" y="816"/>
                    <a:pt x="1" y="935"/>
                    <a:pt x="21" y="1054"/>
                  </a:cubicBezTo>
                  <a:cubicBezTo>
                    <a:pt x="130" y="1164"/>
                    <a:pt x="242" y="1200"/>
                    <a:pt x="354" y="1200"/>
                  </a:cubicBezTo>
                  <a:cubicBezTo>
                    <a:pt x="579" y="1200"/>
                    <a:pt x="807" y="1054"/>
                    <a:pt x="1027" y="1054"/>
                  </a:cubicBezTo>
                  <a:cubicBezTo>
                    <a:pt x="1037" y="1054"/>
                    <a:pt x="1046" y="1054"/>
                    <a:pt x="1055" y="1054"/>
                  </a:cubicBezTo>
                  <a:cubicBezTo>
                    <a:pt x="1115" y="816"/>
                    <a:pt x="1195" y="597"/>
                    <a:pt x="1234" y="338"/>
                  </a:cubicBezTo>
                  <a:lnTo>
                    <a:pt x="1055" y="159"/>
                  </a:lnTo>
                  <a:cubicBezTo>
                    <a:pt x="1009" y="167"/>
                    <a:pt x="962" y="170"/>
                    <a:pt x="916" y="170"/>
                  </a:cubicBezTo>
                  <a:cubicBezTo>
                    <a:pt x="605" y="170"/>
                    <a:pt x="295" y="1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6618;p9">
              <a:extLst>
                <a:ext uri="{FF2B5EF4-FFF2-40B4-BE49-F238E27FC236}">
                  <a16:creationId xmlns:a16="http://schemas.microsoft.com/office/drawing/2014/main" id="{82383796-6FEA-4239-9A10-F171D3A5F660}"/>
                </a:ext>
              </a:extLst>
            </p:cNvPr>
            <p:cNvSpPr/>
            <p:nvPr/>
          </p:nvSpPr>
          <p:spPr>
            <a:xfrm>
              <a:off x="5489675" y="3880475"/>
              <a:ext cx="75125" cy="13750"/>
            </a:xfrm>
            <a:custGeom>
              <a:avLst/>
              <a:gdLst/>
              <a:ahLst/>
              <a:cxnLst/>
              <a:rect l="l" t="t" r="r" b="b"/>
              <a:pathLst>
                <a:path w="3005" h="550" extrusionOk="0">
                  <a:moveTo>
                    <a:pt x="2487" y="0"/>
                  </a:moveTo>
                  <a:cubicBezTo>
                    <a:pt x="1632" y="100"/>
                    <a:pt x="816" y="140"/>
                    <a:pt x="1" y="339"/>
                  </a:cubicBezTo>
                  <a:cubicBezTo>
                    <a:pt x="196" y="410"/>
                    <a:pt x="392" y="433"/>
                    <a:pt x="588" y="433"/>
                  </a:cubicBezTo>
                  <a:cubicBezTo>
                    <a:pt x="919" y="433"/>
                    <a:pt x="1250" y="368"/>
                    <a:pt x="1581" y="368"/>
                  </a:cubicBezTo>
                  <a:cubicBezTo>
                    <a:pt x="1651" y="368"/>
                    <a:pt x="1721" y="371"/>
                    <a:pt x="1791" y="378"/>
                  </a:cubicBezTo>
                  <a:lnTo>
                    <a:pt x="1791" y="537"/>
                  </a:lnTo>
                  <a:cubicBezTo>
                    <a:pt x="1855" y="525"/>
                    <a:pt x="1920" y="520"/>
                    <a:pt x="1985" y="520"/>
                  </a:cubicBezTo>
                  <a:cubicBezTo>
                    <a:pt x="2151" y="520"/>
                    <a:pt x="2321" y="550"/>
                    <a:pt x="2488" y="550"/>
                  </a:cubicBezTo>
                  <a:cubicBezTo>
                    <a:pt x="2666" y="550"/>
                    <a:pt x="2841" y="516"/>
                    <a:pt x="3004" y="378"/>
                  </a:cubicBezTo>
                  <a:cubicBezTo>
                    <a:pt x="2885" y="219"/>
                    <a:pt x="2726" y="140"/>
                    <a:pt x="2587" y="40"/>
                  </a:cubicBezTo>
                  <a:cubicBezTo>
                    <a:pt x="2567" y="20"/>
                    <a:pt x="2507" y="20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6619;p9">
              <a:extLst>
                <a:ext uri="{FF2B5EF4-FFF2-40B4-BE49-F238E27FC236}">
                  <a16:creationId xmlns:a16="http://schemas.microsoft.com/office/drawing/2014/main" id="{87707401-2B72-4190-80CB-61BAB287ED17}"/>
                </a:ext>
              </a:extLst>
            </p:cNvPr>
            <p:cNvSpPr/>
            <p:nvPr/>
          </p:nvSpPr>
          <p:spPr>
            <a:xfrm>
              <a:off x="5050050" y="3916700"/>
              <a:ext cx="32850" cy="33925"/>
            </a:xfrm>
            <a:custGeom>
              <a:avLst/>
              <a:gdLst/>
              <a:ahLst/>
              <a:cxnLst/>
              <a:rect l="l" t="t" r="r" b="b"/>
              <a:pathLst>
                <a:path w="1314" h="1357" extrusionOk="0">
                  <a:moveTo>
                    <a:pt x="987" y="0"/>
                  </a:moveTo>
                  <a:cubicBezTo>
                    <a:pt x="675" y="0"/>
                    <a:pt x="510" y="302"/>
                    <a:pt x="319" y="541"/>
                  </a:cubicBezTo>
                  <a:cubicBezTo>
                    <a:pt x="279" y="580"/>
                    <a:pt x="219" y="640"/>
                    <a:pt x="179" y="720"/>
                  </a:cubicBezTo>
                  <a:cubicBezTo>
                    <a:pt x="120" y="759"/>
                    <a:pt x="100" y="839"/>
                    <a:pt x="80" y="919"/>
                  </a:cubicBezTo>
                  <a:cubicBezTo>
                    <a:pt x="60" y="1058"/>
                    <a:pt x="0" y="1197"/>
                    <a:pt x="80" y="1356"/>
                  </a:cubicBezTo>
                  <a:cubicBezTo>
                    <a:pt x="756" y="1197"/>
                    <a:pt x="1095" y="740"/>
                    <a:pt x="1313" y="143"/>
                  </a:cubicBezTo>
                  <a:lnTo>
                    <a:pt x="1254" y="63"/>
                  </a:lnTo>
                  <a:cubicBezTo>
                    <a:pt x="1154" y="19"/>
                    <a:pt x="1066" y="0"/>
                    <a:pt x="9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6620;p9">
              <a:extLst>
                <a:ext uri="{FF2B5EF4-FFF2-40B4-BE49-F238E27FC236}">
                  <a16:creationId xmlns:a16="http://schemas.microsoft.com/office/drawing/2014/main" id="{4EF56AC0-3342-41D0-ACB8-76421C0D31FD}"/>
                </a:ext>
              </a:extLst>
            </p:cNvPr>
            <p:cNvSpPr/>
            <p:nvPr/>
          </p:nvSpPr>
          <p:spPr>
            <a:xfrm>
              <a:off x="5098775" y="3890800"/>
              <a:ext cx="54750" cy="25500"/>
            </a:xfrm>
            <a:custGeom>
              <a:avLst/>
              <a:gdLst/>
              <a:ahLst/>
              <a:cxnLst/>
              <a:rect l="l" t="t" r="r" b="b"/>
              <a:pathLst>
                <a:path w="2190" h="1020" extrusionOk="0">
                  <a:moveTo>
                    <a:pt x="1568" y="1"/>
                  </a:moveTo>
                  <a:cubicBezTo>
                    <a:pt x="1192" y="1"/>
                    <a:pt x="871" y="286"/>
                    <a:pt x="518" y="463"/>
                  </a:cubicBezTo>
                  <a:cubicBezTo>
                    <a:pt x="399" y="562"/>
                    <a:pt x="240" y="622"/>
                    <a:pt x="120" y="721"/>
                  </a:cubicBezTo>
                  <a:cubicBezTo>
                    <a:pt x="41" y="781"/>
                    <a:pt x="21" y="860"/>
                    <a:pt x="1" y="920"/>
                  </a:cubicBezTo>
                  <a:cubicBezTo>
                    <a:pt x="21" y="980"/>
                    <a:pt x="41" y="1000"/>
                    <a:pt x="61" y="1020"/>
                  </a:cubicBezTo>
                  <a:cubicBezTo>
                    <a:pt x="836" y="900"/>
                    <a:pt x="1553" y="662"/>
                    <a:pt x="2189" y="164"/>
                  </a:cubicBezTo>
                  <a:cubicBezTo>
                    <a:pt x="2110" y="124"/>
                    <a:pt x="2050" y="124"/>
                    <a:pt x="1990" y="124"/>
                  </a:cubicBezTo>
                  <a:cubicBezTo>
                    <a:pt x="1840" y="36"/>
                    <a:pt x="1700" y="1"/>
                    <a:pt x="1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6621;p9">
              <a:extLst>
                <a:ext uri="{FF2B5EF4-FFF2-40B4-BE49-F238E27FC236}">
                  <a16:creationId xmlns:a16="http://schemas.microsoft.com/office/drawing/2014/main" id="{31603D78-BFA6-4F66-BE62-44000C31EB50}"/>
                </a:ext>
              </a:extLst>
            </p:cNvPr>
            <p:cNvSpPr/>
            <p:nvPr/>
          </p:nvSpPr>
          <p:spPr>
            <a:xfrm>
              <a:off x="5002800" y="3947600"/>
              <a:ext cx="34350" cy="21425"/>
            </a:xfrm>
            <a:custGeom>
              <a:avLst/>
              <a:gdLst/>
              <a:ahLst/>
              <a:cxnLst/>
              <a:rect l="l" t="t" r="r" b="b"/>
              <a:pathLst>
                <a:path w="1374" h="857" extrusionOk="0">
                  <a:moveTo>
                    <a:pt x="995" y="1"/>
                  </a:moveTo>
                  <a:cubicBezTo>
                    <a:pt x="558" y="1"/>
                    <a:pt x="180" y="120"/>
                    <a:pt x="1" y="598"/>
                  </a:cubicBezTo>
                  <a:cubicBezTo>
                    <a:pt x="21" y="737"/>
                    <a:pt x="100" y="816"/>
                    <a:pt x="259" y="856"/>
                  </a:cubicBezTo>
                  <a:cubicBezTo>
                    <a:pt x="377" y="755"/>
                    <a:pt x="509" y="668"/>
                    <a:pt x="668" y="668"/>
                  </a:cubicBezTo>
                  <a:cubicBezTo>
                    <a:pt x="697" y="668"/>
                    <a:pt x="726" y="671"/>
                    <a:pt x="757" y="677"/>
                  </a:cubicBezTo>
                  <a:cubicBezTo>
                    <a:pt x="916" y="578"/>
                    <a:pt x="1115" y="439"/>
                    <a:pt x="1314" y="359"/>
                  </a:cubicBezTo>
                  <a:cubicBezTo>
                    <a:pt x="1373" y="100"/>
                    <a:pt x="1174" y="4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6622;p9">
              <a:extLst>
                <a:ext uri="{FF2B5EF4-FFF2-40B4-BE49-F238E27FC236}">
                  <a16:creationId xmlns:a16="http://schemas.microsoft.com/office/drawing/2014/main" id="{A85F8961-75DF-4271-B43F-B21FC6C689EB}"/>
                </a:ext>
              </a:extLst>
            </p:cNvPr>
            <p:cNvSpPr/>
            <p:nvPr/>
          </p:nvSpPr>
          <p:spPr>
            <a:xfrm>
              <a:off x="5183825" y="3922750"/>
              <a:ext cx="35325" cy="15675"/>
            </a:xfrm>
            <a:custGeom>
              <a:avLst/>
              <a:gdLst/>
              <a:ahLst/>
              <a:cxnLst/>
              <a:rect l="l" t="t" r="r" b="b"/>
              <a:pathLst>
                <a:path w="1413" h="627" extrusionOk="0">
                  <a:moveTo>
                    <a:pt x="677" y="40"/>
                  </a:moveTo>
                  <a:cubicBezTo>
                    <a:pt x="438" y="80"/>
                    <a:pt x="239" y="100"/>
                    <a:pt x="20" y="120"/>
                  </a:cubicBezTo>
                  <a:cubicBezTo>
                    <a:pt x="1" y="239"/>
                    <a:pt x="1" y="378"/>
                    <a:pt x="1" y="498"/>
                  </a:cubicBezTo>
                  <a:cubicBezTo>
                    <a:pt x="145" y="599"/>
                    <a:pt x="310" y="626"/>
                    <a:pt x="489" y="626"/>
                  </a:cubicBezTo>
                  <a:cubicBezTo>
                    <a:pt x="556" y="626"/>
                    <a:pt x="626" y="622"/>
                    <a:pt x="697" y="617"/>
                  </a:cubicBezTo>
                  <a:cubicBezTo>
                    <a:pt x="995" y="597"/>
                    <a:pt x="1274" y="517"/>
                    <a:pt x="1413" y="219"/>
                  </a:cubicBezTo>
                  <a:cubicBezTo>
                    <a:pt x="1214" y="0"/>
                    <a:pt x="916" y="120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6623;p9">
              <a:extLst>
                <a:ext uri="{FF2B5EF4-FFF2-40B4-BE49-F238E27FC236}">
                  <a16:creationId xmlns:a16="http://schemas.microsoft.com/office/drawing/2014/main" id="{38552EAC-389B-4CF8-A5E5-0591B84BC3FF}"/>
                </a:ext>
              </a:extLst>
            </p:cNvPr>
            <p:cNvSpPr/>
            <p:nvPr/>
          </p:nvSpPr>
          <p:spPr>
            <a:xfrm>
              <a:off x="5529475" y="3821950"/>
              <a:ext cx="35325" cy="10600"/>
            </a:xfrm>
            <a:custGeom>
              <a:avLst/>
              <a:gdLst/>
              <a:ahLst/>
              <a:cxnLst/>
              <a:rect l="l" t="t" r="r" b="b"/>
              <a:pathLst>
                <a:path w="1413" h="424" extrusionOk="0">
                  <a:moveTo>
                    <a:pt x="1131" y="0"/>
                  </a:moveTo>
                  <a:cubicBezTo>
                    <a:pt x="925" y="0"/>
                    <a:pt x="716" y="88"/>
                    <a:pt x="512" y="88"/>
                  </a:cubicBezTo>
                  <a:cubicBezTo>
                    <a:pt x="467" y="88"/>
                    <a:pt x="422" y="84"/>
                    <a:pt x="378" y="74"/>
                  </a:cubicBezTo>
                  <a:cubicBezTo>
                    <a:pt x="279" y="133"/>
                    <a:pt x="139" y="193"/>
                    <a:pt x="0" y="233"/>
                  </a:cubicBezTo>
                  <a:cubicBezTo>
                    <a:pt x="150" y="375"/>
                    <a:pt x="294" y="423"/>
                    <a:pt x="437" y="423"/>
                  </a:cubicBezTo>
                  <a:cubicBezTo>
                    <a:pt x="653" y="423"/>
                    <a:pt x="866" y="313"/>
                    <a:pt x="1094" y="253"/>
                  </a:cubicBezTo>
                  <a:cubicBezTo>
                    <a:pt x="1233" y="253"/>
                    <a:pt x="1373" y="253"/>
                    <a:pt x="1412" y="74"/>
                  </a:cubicBezTo>
                  <a:cubicBezTo>
                    <a:pt x="1320" y="19"/>
                    <a:pt x="1226" y="0"/>
                    <a:pt x="1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6624;p9">
              <a:extLst>
                <a:ext uri="{FF2B5EF4-FFF2-40B4-BE49-F238E27FC236}">
                  <a16:creationId xmlns:a16="http://schemas.microsoft.com/office/drawing/2014/main" id="{413A5E78-52C9-4E58-9947-C633D277638D}"/>
                </a:ext>
              </a:extLst>
            </p:cNvPr>
            <p:cNvSpPr/>
            <p:nvPr/>
          </p:nvSpPr>
          <p:spPr>
            <a:xfrm>
              <a:off x="5025175" y="3935675"/>
              <a:ext cx="31850" cy="20425"/>
            </a:xfrm>
            <a:custGeom>
              <a:avLst/>
              <a:gdLst/>
              <a:ahLst/>
              <a:cxnLst/>
              <a:rect l="l" t="t" r="r" b="b"/>
              <a:pathLst>
                <a:path w="1274" h="817" extrusionOk="0">
                  <a:moveTo>
                    <a:pt x="1035" y="0"/>
                  </a:moveTo>
                  <a:cubicBezTo>
                    <a:pt x="896" y="20"/>
                    <a:pt x="757" y="80"/>
                    <a:pt x="598" y="120"/>
                  </a:cubicBezTo>
                  <a:cubicBezTo>
                    <a:pt x="379" y="259"/>
                    <a:pt x="21" y="219"/>
                    <a:pt x="1" y="597"/>
                  </a:cubicBezTo>
                  <a:cubicBezTo>
                    <a:pt x="160" y="617"/>
                    <a:pt x="319" y="657"/>
                    <a:pt x="399" y="816"/>
                  </a:cubicBezTo>
                  <a:cubicBezTo>
                    <a:pt x="598" y="677"/>
                    <a:pt x="816" y="597"/>
                    <a:pt x="1075" y="577"/>
                  </a:cubicBezTo>
                  <a:cubicBezTo>
                    <a:pt x="1174" y="418"/>
                    <a:pt x="1274" y="279"/>
                    <a:pt x="1234" y="80"/>
                  </a:cubicBezTo>
                  <a:cubicBezTo>
                    <a:pt x="1194" y="20"/>
                    <a:pt x="1115" y="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6625;p9">
              <a:extLst>
                <a:ext uri="{FF2B5EF4-FFF2-40B4-BE49-F238E27FC236}">
                  <a16:creationId xmlns:a16="http://schemas.microsoft.com/office/drawing/2014/main" id="{D44D6780-F71D-460C-993C-AFE593FE0717}"/>
                </a:ext>
              </a:extLst>
            </p:cNvPr>
            <p:cNvSpPr/>
            <p:nvPr/>
          </p:nvSpPr>
          <p:spPr>
            <a:xfrm>
              <a:off x="5067950" y="3903775"/>
              <a:ext cx="32350" cy="16500"/>
            </a:xfrm>
            <a:custGeom>
              <a:avLst/>
              <a:gdLst/>
              <a:ahLst/>
              <a:cxnLst/>
              <a:rect l="l" t="t" r="r" b="b"/>
              <a:pathLst>
                <a:path w="1294" h="660" extrusionOk="0">
                  <a:moveTo>
                    <a:pt x="837" y="1"/>
                  </a:moveTo>
                  <a:cubicBezTo>
                    <a:pt x="720" y="1"/>
                    <a:pt x="597" y="39"/>
                    <a:pt x="478" y="103"/>
                  </a:cubicBezTo>
                  <a:cubicBezTo>
                    <a:pt x="1" y="381"/>
                    <a:pt x="299" y="540"/>
                    <a:pt x="597" y="660"/>
                  </a:cubicBezTo>
                  <a:cubicBezTo>
                    <a:pt x="776" y="553"/>
                    <a:pt x="1002" y="478"/>
                    <a:pt x="1219" y="478"/>
                  </a:cubicBezTo>
                  <a:cubicBezTo>
                    <a:pt x="1244" y="478"/>
                    <a:pt x="1269" y="479"/>
                    <a:pt x="1294" y="481"/>
                  </a:cubicBezTo>
                  <a:lnTo>
                    <a:pt x="1294" y="302"/>
                  </a:lnTo>
                  <a:cubicBezTo>
                    <a:pt x="1174" y="87"/>
                    <a:pt x="1012" y="1"/>
                    <a:pt x="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6626;p9">
              <a:extLst>
                <a:ext uri="{FF2B5EF4-FFF2-40B4-BE49-F238E27FC236}">
                  <a16:creationId xmlns:a16="http://schemas.microsoft.com/office/drawing/2014/main" id="{0E03299B-9B8F-4819-8A15-57E961BEEAB0}"/>
                </a:ext>
              </a:extLst>
            </p:cNvPr>
            <p:cNvSpPr/>
            <p:nvPr/>
          </p:nvSpPr>
          <p:spPr>
            <a:xfrm>
              <a:off x="5065475" y="39555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0"/>
                  </a:moveTo>
                  <a:cubicBezTo>
                    <a:pt x="199" y="0"/>
                    <a:pt x="80" y="20"/>
                    <a:pt x="0" y="159"/>
                  </a:cubicBezTo>
                  <a:cubicBezTo>
                    <a:pt x="139" y="179"/>
                    <a:pt x="239" y="17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6627;p9">
              <a:extLst>
                <a:ext uri="{FF2B5EF4-FFF2-40B4-BE49-F238E27FC236}">
                  <a16:creationId xmlns:a16="http://schemas.microsoft.com/office/drawing/2014/main" id="{2A730C03-D78B-42CF-B173-4F56ED670D2A}"/>
                </a:ext>
              </a:extLst>
            </p:cNvPr>
            <p:cNvSpPr/>
            <p:nvPr/>
          </p:nvSpPr>
          <p:spPr>
            <a:xfrm>
              <a:off x="5039100" y="3964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100" y="20"/>
                    <a:pt x="1" y="139"/>
                  </a:cubicBezTo>
                  <a:cubicBezTo>
                    <a:pt x="140" y="139"/>
                    <a:pt x="259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6628;p9">
              <a:extLst>
                <a:ext uri="{FF2B5EF4-FFF2-40B4-BE49-F238E27FC236}">
                  <a16:creationId xmlns:a16="http://schemas.microsoft.com/office/drawing/2014/main" id="{ED6FB7C7-4707-409D-89AB-A3F407967E36}"/>
                </a:ext>
              </a:extLst>
            </p:cNvPr>
            <p:cNvSpPr/>
            <p:nvPr/>
          </p:nvSpPr>
          <p:spPr>
            <a:xfrm>
              <a:off x="5551850" y="3877125"/>
              <a:ext cx="9475" cy="5525"/>
            </a:xfrm>
            <a:custGeom>
              <a:avLst/>
              <a:gdLst/>
              <a:ahLst/>
              <a:cxnLst/>
              <a:rect l="l" t="t" r="r" b="b"/>
              <a:pathLst>
                <a:path w="379" h="221" extrusionOk="0">
                  <a:moveTo>
                    <a:pt x="182" y="0"/>
                  </a:moveTo>
                  <a:cubicBezTo>
                    <a:pt x="120" y="0"/>
                    <a:pt x="60" y="45"/>
                    <a:pt x="0" y="134"/>
                  </a:cubicBezTo>
                  <a:lnTo>
                    <a:pt x="20" y="154"/>
                  </a:lnTo>
                  <a:cubicBezTo>
                    <a:pt x="67" y="201"/>
                    <a:pt x="120" y="220"/>
                    <a:pt x="176" y="220"/>
                  </a:cubicBezTo>
                  <a:cubicBezTo>
                    <a:pt x="216" y="220"/>
                    <a:pt x="257" y="211"/>
                    <a:pt x="299" y="194"/>
                  </a:cubicBezTo>
                  <a:lnTo>
                    <a:pt x="378" y="134"/>
                  </a:lnTo>
                  <a:cubicBezTo>
                    <a:pt x="309" y="45"/>
                    <a:pt x="24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6629;p9">
              <a:extLst>
                <a:ext uri="{FF2B5EF4-FFF2-40B4-BE49-F238E27FC236}">
                  <a16:creationId xmlns:a16="http://schemas.microsoft.com/office/drawing/2014/main" id="{083E6817-DDD8-49C0-AFAB-D075D153AF04}"/>
                </a:ext>
              </a:extLst>
            </p:cNvPr>
            <p:cNvSpPr/>
            <p:nvPr/>
          </p:nvSpPr>
          <p:spPr>
            <a:xfrm>
              <a:off x="5052050" y="3960050"/>
              <a:ext cx="9450" cy="3800"/>
            </a:xfrm>
            <a:custGeom>
              <a:avLst/>
              <a:gdLst/>
              <a:ahLst/>
              <a:cxnLst/>
              <a:rect l="l" t="t" r="r" b="b"/>
              <a:pathLst>
                <a:path w="378" h="152" extrusionOk="0">
                  <a:moveTo>
                    <a:pt x="378" y="0"/>
                  </a:moveTo>
                  <a:cubicBezTo>
                    <a:pt x="219" y="0"/>
                    <a:pt x="99" y="20"/>
                    <a:pt x="0" y="139"/>
                  </a:cubicBezTo>
                  <a:cubicBezTo>
                    <a:pt x="29" y="148"/>
                    <a:pt x="58" y="152"/>
                    <a:pt x="87" y="152"/>
                  </a:cubicBezTo>
                  <a:cubicBezTo>
                    <a:pt x="196" y="152"/>
                    <a:pt x="299" y="95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6630;p9">
              <a:extLst>
                <a:ext uri="{FF2B5EF4-FFF2-40B4-BE49-F238E27FC236}">
                  <a16:creationId xmlns:a16="http://schemas.microsoft.com/office/drawing/2014/main" id="{961DAACE-CA8C-47A0-A5E7-C286EC23179F}"/>
                </a:ext>
              </a:extLst>
            </p:cNvPr>
            <p:cNvSpPr/>
            <p:nvPr/>
          </p:nvSpPr>
          <p:spPr>
            <a:xfrm>
              <a:off x="5560300" y="3880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20"/>
                  </a:lnTo>
                  <a:cubicBezTo>
                    <a:pt x="0" y="120"/>
                    <a:pt x="60" y="179"/>
                    <a:pt x="159" y="179"/>
                  </a:cubicBezTo>
                  <a:cubicBezTo>
                    <a:pt x="179" y="120"/>
                    <a:pt x="179" y="80"/>
                    <a:pt x="179" y="20"/>
                  </a:cubicBezTo>
                  <a:cubicBezTo>
                    <a:pt x="140" y="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6631;p9">
              <a:extLst>
                <a:ext uri="{FF2B5EF4-FFF2-40B4-BE49-F238E27FC236}">
                  <a16:creationId xmlns:a16="http://schemas.microsoft.com/office/drawing/2014/main" id="{FEDEE1DD-AD20-4A70-8026-D5ABB68F2BD6}"/>
                </a:ext>
              </a:extLst>
            </p:cNvPr>
            <p:cNvSpPr/>
            <p:nvPr/>
          </p:nvSpPr>
          <p:spPr>
            <a:xfrm>
              <a:off x="4344350" y="5048275"/>
              <a:ext cx="128825" cy="50150"/>
            </a:xfrm>
            <a:custGeom>
              <a:avLst/>
              <a:gdLst/>
              <a:ahLst/>
              <a:cxnLst/>
              <a:rect l="l" t="t" r="r" b="b"/>
              <a:pathLst>
                <a:path w="5153" h="2006" extrusionOk="0">
                  <a:moveTo>
                    <a:pt x="598" y="1"/>
                  </a:moveTo>
                  <a:cubicBezTo>
                    <a:pt x="506" y="1"/>
                    <a:pt x="413" y="6"/>
                    <a:pt x="319" y="16"/>
                  </a:cubicBezTo>
                  <a:cubicBezTo>
                    <a:pt x="160" y="56"/>
                    <a:pt x="40" y="156"/>
                    <a:pt x="1" y="355"/>
                  </a:cubicBezTo>
                  <a:cubicBezTo>
                    <a:pt x="1" y="434"/>
                    <a:pt x="60" y="514"/>
                    <a:pt x="100" y="573"/>
                  </a:cubicBezTo>
                  <a:cubicBezTo>
                    <a:pt x="238" y="642"/>
                    <a:pt x="396" y="740"/>
                    <a:pt x="559" y="740"/>
                  </a:cubicBezTo>
                  <a:cubicBezTo>
                    <a:pt x="631" y="740"/>
                    <a:pt x="704" y="721"/>
                    <a:pt x="777" y="673"/>
                  </a:cubicBezTo>
                  <a:cubicBezTo>
                    <a:pt x="1279" y="762"/>
                    <a:pt x="1700" y="1062"/>
                    <a:pt x="2215" y="1062"/>
                  </a:cubicBezTo>
                  <a:cubicBezTo>
                    <a:pt x="2271" y="1062"/>
                    <a:pt x="2329" y="1059"/>
                    <a:pt x="2388" y="1051"/>
                  </a:cubicBezTo>
                  <a:cubicBezTo>
                    <a:pt x="2587" y="1270"/>
                    <a:pt x="2885" y="1250"/>
                    <a:pt x="3164" y="1409"/>
                  </a:cubicBezTo>
                  <a:cubicBezTo>
                    <a:pt x="3203" y="1449"/>
                    <a:pt x="3243" y="1469"/>
                    <a:pt x="3243" y="1548"/>
                  </a:cubicBezTo>
                  <a:lnTo>
                    <a:pt x="3203" y="1628"/>
                  </a:lnTo>
                  <a:cubicBezTo>
                    <a:pt x="3203" y="1667"/>
                    <a:pt x="3184" y="1727"/>
                    <a:pt x="3184" y="1767"/>
                  </a:cubicBezTo>
                  <a:cubicBezTo>
                    <a:pt x="3303" y="1866"/>
                    <a:pt x="3462" y="1846"/>
                    <a:pt x="3562" y="1946"/>
                  </a:cubicBezTo>
                  <a:lnTo>
                    <a:pt x="3601" y="1966"/>
                  </a:lnTo>
                  <a:lnTo>
                    <a:pt x="3681" y="1966"/>
                  </a:lnTo>
                  <a:cubicBezTo>
                    <a:pt x="3760" y="2006"/>
                    <a:pt x="3800" y="2006"/>
                    <a:pt x="3860" y="2006"/>
                  </a:cubicBezTo>
                  <a:cubicBezTo>
                    <a:pt x="4337" y="1926"/>
                    <a:pt x="4994" y="2006"/>
                    <a:pt x="5093" y="1508"/>
                  </a:cubicBezTo>
                  <a:cubicBezTo>
                    <a:pt x="5153" y="1130"/>
                    <a:pt x="4457" y="1210"/>
                    <a:pt x="4138" y="971"/>
                  </a:cubicBezTo>
                  <a:cubicBezTo>
                    <a:pt x="4079" y="931"/>
                    <a:pt x="4039" y="912"/>
                    <a:pt x="3979" y="872"/>
                  </a:cubicBezTo>
                  <a:cubicBezTo>
                    <a:pt x="3959" y="852"/>
                    <a:pt x="3900" y="832"/>
                    <a:pt x="3880" y="812"/>
                  </a:cubicBezTo>
                  <a:cubicBezTo>
                    <a:pt x="3800" y="752"/>
                    <a:pt x="3760" y="733"/>
                    <a:pt x="3681" y="673"/>
                  </a:cubicBezTo>
                  <a:cubicBezTo>
                    <a:pt x="3641" y="633"/>
                    <a:pt x="3562" y="613"/>
                    <a:pt x="3482" y="573"/>
                  </a:cubicBezTo>
                  <a:cubicBezTo>
                    <a:pt x="3432" y="563"/>
                    <a:pt x="3377" y="558"/>
                    <a:pt x="3323" y="558"/>
                  </a:cubicBezTo>
                  <a:cubicBezTo>
                    <a:pt x="3268" y="558"/>
                    <a:pt x="3213" y="563"/>
                    <a:pt x="3164" y="573"/>
                  </a:cubicBezTo>
                  <a:cubicBezTo>
                    <a:pt x="3084" y="613"/>
                    <a:pt x="3024" y="633"/>
                    <a:pt x="2965" y="673"/>
                  </a:cubicBezTo>
                  <a:cubicBezTo>
                    <a:pt x="2936" y="711"/>
                    <a:pt x="2915" y="725"/>
                    <a:pt x="2900" y="725"/>
                  </a:cubicBezTo>
                  <a:cubicBezTo>
                    <a:pt x="2854" y="725"/>
                    <a:pt x="2847" y="609"/>
                    <a:pt x="2802" y="609"/>
                  </a:cubicBezTo>
                  <a:cubicBezTo>
                    <a:pt x="2797" y="609"/>
                    <a:pt x="2792" y="610"/>
                    <a:pt x="2786" y="613"/>
                  </a:cubicBezTo>
                  <a:cubicBezTo>
                    <a:pt x="2746" y="573"/>
                    <a:pt x="2666" y="553"/>
                    <a:pt x="2587" y="553"/>
                  </a:cubicBezTo>
                  <a:cubicBezTo>
                    <a:pt x="2533" y="568"/>
                    <a:pt x="2481" y="574"/>
                    <a:pt x="2431" y="574"/>
                  </a:cubicBezTo>
                  <a:cubicBezTo>
                    <a:pt x="2202" y="574"/>
                    <a:pt x="2007" y="438"/>
                    <a:pt x="1811" y="275"/>
                  </a:cubicBezTo>
                  <a:cubicBezTo>
                    <a:pt x="1434" y="111"/>
                    <a:pt x="1029" y="1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6632;p9">
              <a:extLst>
                <a:ext uri="{FF2B5EF4-FFF2-40B4-BE49-F238E27FC236}">
                  <a16:creationId xmlns:a16="http://schemas.microsoft.com/office/drawing/2014/main" id="{FDEDC554-9803-41AD-AE08-C82EA861A12D}"/>
                </a:ext>
              </a:extLst>
            </p:cNvPr>
            <p:cNvSpPr/>
            <p:nvPr/>
          </p:nvSpPr>
          <p:spPr>
            <a:xfrm>
              <a:off x="4437350" y="5067975"/>
              <a:ext cx="98000" cy="51400"/>
            </a:xfrm>
            <a:custGeom>
              <a:avLst/>
              <a:gdLst/>
              <a:ahLst/>
              <a:cxnLst/>
              <a:rect l="l" t="t" r="r" b="b"/>
              <a:pathLst>
                <a:path w="3920" h="2056" extrusionOk="0">
                  <a:moveTo>
                    <a:pt x="520" y="1"/>
                  </a:moveTo>
                  <a:cubicBezTo>
                    <a:pt x="370" y="1"/>
                    <a:pt x="217" y="14"/>
                    <a:pt x="60" y="44"/>
                  </a:cubicBezTo>
                  <a:cubicBezTo>
                    <a:pt x="299" y="581"/>
                    <a:pt x="876" y="422"/>
                    <a:pt x="1314" y="681"/>
                  </a:cubicBezTo>
                  <a:cubicBezTo>
                    <a:pt x="836" y="840"/>
                    <a:pt x="418" y="979"/>
                    <a:pt x="1" y="1138"/>
                  </a:cubicBezTo>
                  <a:cubicBezTo>
                    <a:pt x="617" y="1317"/>
                    <a:pt x="1254" y="1516"/>
                    <a:pt x="1871" y="1675"/>
                  </a:cubicBezTo>
                  <a:cubicBezTo>
                    <a:pt x="2447" y="1814"/>
                    <a:pt x="3024" y="2033"/>
                    <a:pt x="3641" y="2033"/>
                  </a:cubicBezTo>
                  <a:cubicBezTo>
                    <a:pt x="3686" y="2048"/>
                    <a:pt x="3724" y="2056"/>
                    <a:pt x="3757" y="2056"/>
                  </a:cubicBezTo>
                  <a:cubicBezTo>
                    <a:pt x="3856" y="2056"/>
                    <a:pt x="3905" y="1988"/>
                    <a:pt x="3920" y="1854"/>
                  </a:cubicBezTo>
                  <a:cubicBezTo>
                    <a:pt x="3661" y="1456"/>
                    <a:pt x="3203" y="1536"/>
                    <a:pt x="2845" y="1357"/>
                  </a:cubicBezTo>
                  <a:cubicBezTo>
                    <a:pt x="2527" y="1257"/>
                    <a:pt x="2189" y="1277"/>
                    <a:pt x="1871" y="1138"/>
                  </a:cubicBezTo>
                  <a:cubicBezTo>
                    <a:pt x="1811" y="1138"/>
                    <a:pt x="1731" y="1098"/>
                    <a:pt x="1652" y="1098"/>
                  </a:cubicBezTo>
                  <a:cubicBezTo>
                    <a:pt x="1604" y="1098"/>
                    <a:pt x="1518" y="1073"/>
                    <a:pt x="1455" y="1073"/>
                  </a:cubicBezTo>
                  <a:cubicBezTo>
                    <a:pt x="1439" y="1073"/>
                    <a:pt x="1425" y="1074"/>
                    <a:pt x="1413" y="1078"/>
                  </a:cubicBezTo>
                  <a:cubicBezTo>
                    <a:pt x="1431" y="1055"/>
                    <a:pt x="1448" y="1047"/>
                    <a:pt x="1466" y="1047"/>
                  </a:cubicBezTo>
                  <a:cubicBezTo>
                    <a:pt x="1504" y="1047"/>
                    <a:pt x="1543" y="1081"/>
                    <a:pt x="1590" y="1081"/>
                  </a:cubicBezTo>
                  <a:cubicBezTo>
                    <a:pt x="1597" y="1081"/>
                    <a:pt x="1604" y="1080"/>
                    <a:pt x="1612" y="1078"/>
                  </a:cubicBezTo>
                  <a:cubicBezTo>
                    <a:pt x="1831" y="1078"/>
                    <a:pt x="2050" y="1158"/>
                    <a:pt x="2288" y="1238"/>
                  </a:cubicBezTo>
                  <a:cubicBezTo>
                    <a:pt x="2368" y="1257"/>
                    <a:pt x="2507" y="1277"/>
                    <a:pt x="2626" y="1277"/>
                  </a:cubicBezTo>
                  <a:cubicBezTo>
                    <a:pt x="2803" y="1277"/>
                    <a:pt x="2980" y="1386"/>
                    <a:pt x="3157" y="1386"/>
                  </a:cubicBezTo>
                  <a:cubicBezTo>
                    <a:pt x="3219" y="1386"/>
                    <a:pt x="3281" y="1373"/>
                    <a:pt x="3343" y="1337"/>
                  </a:cubicBezTo>
                  <a:cubicBezTo>
                    <a:pt x="3402" y="1257"/>
                    <a:pt x="3422" y="1178"/>
                    <a:pt x="3442" y="1118"/>
                  </a:cubicBezTo>
                  <a:cubicBezTo>
                    <a:pt x="3442" y="1039"/>
                    <a:pt x="3422" y="959"/>
                    <a:pt x="3363" y="879"/>
                  </a:cubicBezTo>
                  <a:cubicBezTo>
                    <a:pt x="3283" y="820"/>
                    <a:pt x="3183" y="760"/>
                    <a:pt x="3044" y="740"/>
                  </a:cubicBezTo>
                  <a:cubicBezTo>
                    <a:pt x="2905" y="681"/>
                    <a:pt x="2746" y="621"/>
                    <a:pt x="2607" y="541"/>
                  </a:cubicBezTo>
                  <a:cubicBezTo>
                    <a:pt x="1928" y="326"/>
                    <a:pt x="1263" y="1"/>
                    <a:pt x="5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6633;p9">
              <a:extLst>
                <a:ext uri="{FF2B5EF4-FFF2-40B4-BE49-F238E27FC236}">
                  <a16:creationId xmlns:a16="http://schemas.microsoft.com/office/drawing/2014/main" id="{874BB2ED-A00B-4E50-84F4-D3FE44652327}"/>
                </a:ext>
              </a:extLst>
            </p:cNvPr>
            <p:cNvSpPr/>
            <p:nvPr/>
          </p:nvSpPr>
          <p:spPr>
            <a:xfrm>
              <a:off x="4529350" y="5109850"/>
              <a:ext cx="120375" cy="35900"/>
            </a:xfrm>
            <a:custGeom>
              <a:avLst/>
              <a:gdLst/>
              <a:ahLst/>
              <a:cxnLst/>
              <a:rect l="l" t="t" r="r" b="b"/>
              <a:pathLst>
                <a:path w="4815" h="1436" extrusionOk="0">
                  <a:moveTo>
                    <a:pt x="1513" y="0"/>
                  </a:moveTo>
                  <a:cubicBezTo>
                    <a:pt x="1361" y="51"/>
                    <a:pt x="1205" y="59"/>
                    <a:pt x="1047" y="59"/>
                  </a:cubicBezTo>
                  <a:cubicBezTo>
                    <a:pt x="964" y="59"/>
                    <a:pt x="881" y="57"/>
                    <a:pt x="798" y="57"/>
                  </a:cubicBezTo>
                  <a:cubicBezTo>
                    <a:pt x="602" y="57"/>
                    <a:pt x="407" y="70"/>
                    <a:pt x="220" y="159"/>
                  </a:cubicBezTo>
                  <a:cubicBezTo>
                    <a:pt x="140" y="199"/>
                    <a:pt x="60" y="279"/>
                    <a:pt x="1" y="338"/>
                  </a:cubicBezTo>
                  <a:cubicBezTo>
                    <a:pt x="1314" y="796"/>
                    <a:pt x="2647" y="1174"/>
                    <a:pt x="4019" y="1373"/>
                  </a:cubicBezTo>
                  <a:cubicBezTo>
                    <a:pt x="4171" y="1384"/>
                    <a:pt x="4329" y="1436"/>
                    <a:pt x="4477" y="1436"/>
                  </a:cubicBezTo>
                  <a:cubicBezTo>
                    <a:pt x="4600" y="1436"/>
                    <a:pt x="4715" y="1400"/>
                    <a:pt x="4815" y="1273"/>
                  </a:cubicBezTo>
                  <a:cubicBezTo>
                    <a:pt x="4815" y="1174"/>
                    <a:pt x="4755" y="1094"/>
                    <a:pt x="4695" y="1054"/>
                  </a:cubicBezTo>
                  <a:cubicBezTo>
                    <a:pt x="4079" y="677"/>
                    <a:pt x="3343" y="776"/>
                    <a:pt x="2666" y="637"/>
                  </a:cubicBezTo>
                  <a:cubicBezTo>
                    <a:pt x="2647" y="617"/>
                    <a:pt x="2627" y="617"/>
                    <a:pt x="2604" y="617"/>
                  </a:cubicBezTo>
                  <a:cubicBezTo>
                    <a:pt x="2582" y="617"/>
                    <a:pt x="2557" y="617"/>
                    <a:pt x="2527" y="597"/>
                  </a:cubicBezTo>
                  <a:cubicBezTo>
                    <a:pt x="2539" y="594"/>
                    <a:pt x="2549" y="593"/>
                    <a:pt x="2560" y="593"/>
                  </a:cubicBezTo>
                  <a:cubicBezTo>
                    <a:pt x="2624" y="593"/>
                    <a:pt x="2678" y="637"/>
                    <a:pt x="2746" y="637"/>
                  </a:cubicBezTo>
                  <a:cubicBezTo>
                    <a:pt x="2806" y="657"/>
                    <a:pt x="2845" y="657"/>
                    <a:pt x="2905" y="657"/>
                  </a:cubicBezTo>
                  <a:cubicBezTo>
                    <a:pt x="2925" y="650"/>
                    <a:pt x="2946" y="647"/>
                    <a:pt x="2967" y="647"/>
                  </a:cubicBezTo>
                  <a:cubicBezTo>
                    <a:pt x="3060" y="647"/>
                    <a:pt x="3162" y="700"/>
                    <a:pt x="3253" y="700"/>
                  </a:cubicBezTo>
                  <a:cubicBezTo>
                    <a:pt x="3328" y="700"/>
                    <a:pt x="3394" y="665"/>
                    <a:pt x="3442" y="537"/>
                  </a:cubicBezTo>
                  <a:cubicBezTo>
                    <a:pt x="3442" y="259"/>
                    <a:pt x="3223" y="159"/>
                    <a:pt x="3005" y="100"/>
                  </a:cubicBezTo>
                  <a:cubicBezTo>
                    <a:pt x="2507" y="60"/>
                    <a:pt x="2010" y="6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6634;p9">
              <a:extLst>
                <a:ext uri="{FF2B5EF4-FFF2-40B4-BE49-F238E27FC236}">
                  <a16:creationId xmlns:a16="http://schemas.microsoft.com/office/drawing/2014/main" id="{423C41F5-D202-4335-BFAA-144C08A0C956}"/>
                </a:ext>
              </a:extLst>
            </p:cNvPr>
            <p:cNvSpPr/>
            <p:nvPr/>
          </p:nvSpPr>
          <p:spPr>
            <a:xfrm>
              <a:off x="4649200" y="5140900"/>
              <a:ext cx="49775" cy="17275"/>
            </a:xfrm>
            <a:custGeom>
              <a:avLst/>
              <a:gdLst/>
              <a:ahLst/>
              <a:cxnLst/>
              <a:rect l="l" t="t" r="r" b="b"/>
              <a:pathLst>
                <a:path w="1991" h="691" extrusionOk="0">
                  <a:moveTo>
                    <a:pt x="739" y="0"/>
                  </a:moveTo>
                  <a:cubicBezTo>
                    <a:pt x="567" y="0"/>
                    <a:pt x="392" y="14"/>
                    <a:pt x="220" y="31"/>
                  </a:cubicBezTo>
                  <a:cubicBezTo>
                    <a:pt x="1" y="250"/>
                    <a:pt x="180" y="350"/>
                    <a:pt x="339" y="449"/>
                  </a:cubicBezTo>
                  <a:cubicBezTo>
                    <a:pt x="787" y="610"/>
                    <a:pt x="1250" y="691"/>
                    <a:pt x="1745" y="691"/>
                  </a:cubicBezTo>
                  <a:cubicBezTo>
                    <a:pt x="1800" y="691"/>
                    <a:pt x="1855" y="690"/>
                    <a:pt x="1911" y="688"/>
                  </a:cubicBezTo>
                  <a:cubicBezTo>
                    <a:pt x="1970" y="588"/>
                    <a:pt x="1990" y="509"/>
                    <a:pt x="1931" y="409"/>
                  </a:cubicBezTo>
                  <a:cubicBezTo>
                    <a:pt x="1577" y="84"/>
                    <a:pt x="1163" y="0"/>
                    <a:pt x="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6635;p9">
              <a:extLst>
                <a:ext uri="{FF2B5EF4-FFF2-40B4-BE49-F238E27FC236}">
                  <a16:creationId xmlns:a16="http://schemas.microsoft.com/office/drawing/2014/main" id="{D74F9DC8-6C68-4136-A1C0-699DB177ACFB}"/>
                </a:ext>
              </a:extLst>
            </p:cNvPr>
            <p:cNvSpPr/>
            <p:nvPr/>
          </p:nvSpPr>
          <p:spPr>
            <a:xfrm>
              <a:off x="4696950" y="5149200"/>
              <a:ext cx="22400" cy="15875"/>
            </a:xfrm>
            <a:custGeom>
              <a:avLst/>
              <a:gdLst/>
              <a:ahLst/>
              <a:cxnLst/>
              <a:rect l="l" t="t" r="r" b="b"/>
              <a:pathLst>
                <a:path w="896" h="635" extrusionOk="0">
                  <a:moveTo>
                    <a:pt x="413" y="0"/>
                  </a:moveTo>
                  <a:cubicBezTo>
                    <a:pt x="290" y="0"/>
                    <a:pt x="148" y="79"/>
                    <a:pt x="1" y="177"/>
                  </a:cubicBezTo>
                  <a:lnTo>
                    <a:pt x="1" y="356"/>
                  </a:lnTo>
                  <a:cubicBezTo>
                    <a:pt x="259" y="594"/>
                    <a:pt x="578" y="594"/>
                    <a:pt x="896" y="634"/>
                  </a:cubicBezTo>
                  <a:cubicBezTo>
                    <a:pt x="856" y="555"/>
                    <a:pt x="776" y="415"/>
                    <a:pt x="717" y="316"/>
                  </a:cubicBezTo>
                  <a:cubicBezTo>
                    <a:pt x="646" y="84"/>
                    <a:pt x="540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6636;p9">
              <a:extLst>
                <a:ext uri="{FF2B5EF4-FFF2-40B4-BE49-F238E27FC236}">
                  <a16:creationId xmlns:a16="http://schemas.microsoft.com/office/drawing/2014/main" id="{ADA10838-02CA-4D65-A53E-303B67C9EF29}"/>
                </a:ext>
              </a:extLst>
            </p:cNvPr>
            <p:cNvSpPr/>
            <p:nvPr/>
          </p:nvSpPr>
          <p:spPr>
            <a:xfrm>
              <a:off x="4629325" y="5139025"/>
              <a:ext cx="27875" cy="13250"/>
            </a:xfrm>
            <a:custGeom>
              <a:avLst/>
              <a:gdLst/>
              <a:ahLst/>
              <a:cxnLst/>
              <a:rect l="l" t="t" r="r" b="b"/>
              <a:pathLst>
                <a:path w="1115" h="530" extrusionOk="0">
                  <a:moveTo>
                    <a:pt x="863" y="0"/>
                  </a:moveTo>
                  <a:cubicBezTo>
                    <a:pt x="830" y="0"/>
                    <a:pt x="788" y="9"/>
                    <a:pt x="736" y="27"/>
                  </a:cubicBezTo>
                  <a:cubicBezTo>
                    <a:pt x="631" y="164"/>
                    <a:pt x="497" y="184"/>
                    <a:pt x="359" y="184"/>
                  </a:cubicBezTo>
                  <a:cubicBezTo>
                    <a:pt x="304" y="184"/>
                    <a:pt x="249" y="181"/>
                    <a:pt x="195" y="181"/>
                  </a:cubicBezTo>
                  <a:cubicBezTo>
                    <a:pt x="128" y="181"/>
                    <a:pt x="62" y="185"/>
                    <a:pt x="0" y="206"/>
                  </a:cubicBezTo>
                  <a:cubicBezTo>
                    <a:pt x="313" y="354"/>
                    <a:pt x="584" y="529"/>
                    <a:pt x="905" y="529"/>
                  </a:cubicBezTo>
                  <a:cubicBezTo>
                    <a:pt x="973" y="529"/>
                    <a:pt x="1042" y="521"/>
                    <a:pt x="1114" y="504"/>
                  </a:cubicBezTo>
                  <a:cubicBezTo>
                    <a:pt x="1074" y="405"/>
                    <a:pt x="995" y="285"/>
                    <a:pt x="935" y="166"/>
                  </a:cubicBezTo>
                  <a:cubicBezTo>
                    <a:pt x="963" y="53"/>
                    <a:pt x="942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6637;p9">
              <a:extLst>
                <a:ext uri="{FF2B5EF4-FFF2-40B4-BE49-F238E27FC236}">
                  <a16:creationId xmlns:a16="http://schemas.microsoft.com/office/drawing/2014/main" id="{71CB7796-CF43-49F5-BB72-5AFC76238654}"/>
                </a:ext>
              </a:extLst>
            </p:cNvPr>
            <p:cNvSpPr/>
            <p:nvPr/>
          </p:nvSpPr>
          <p:spPr>
            <a:xfrm>
              <a:off x="4424925" y="5091325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64" y="0"/>
                  </a:moveTo>
                  <a:cubicBezTo>
                    <a:pt x="43" y="0"/>
                    <a:pt x="22" y="2"/>
                    <a:pt x="0" y="5"/>
                  </a:cubicBezTo>
                  <a:cubicBezTo>
                    <a:pt x="100" y="124"/>
                    <a:pt x="219" y="184"/>
                    <a:pt x="358" y="184"/>
                  </a:cubicBezTo>
                  <a:cubicBezTo>
                    <a:pt x="274" y="50"/>
                    <a:pt x="176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6638;p9">
              <a:extLst>
                <a:ext uri="{FF2B5EF4-FFF2-40B4-BE49-F238E27FC236}">
                  <a16:creationId xmlns:a16="http://schemas.microsoft.com/office/drawing/2014/main" id="{6DF48745-1A64-4D06-9A46-25960FD75175}"/>
                </a:ext>
              </a:extLst>
            </p:cNvPr>
            <p:cNvSpPr/>
            <p:nvPr/>
          </p:nvSpPr>
          <p:spPr>
            <a:xfrm>
              <a:off x="4191675" y="4173900"/>
              <a:ext cx="48275" cy="112400"/>
            </a:xfrm>
            <a:custGeom>
              <a:avLst/>
              <a:gdLst/>
              <a:ahLst/>
              <a:cxnLst/>
              <a:rect l="l" t="t" r="r" b="b"/>
              <a:pathLst>
                <a:path w="1931" h="4496" extrusionOk="0">
                  <a:moveTo>
                    <a:pt x="219" y="0"/>
                  </a:moveTo>
                  <a:cubicBezTo>
                    <a:pt x="100" y="0"/>
                    <a:pt x="1" y="40"/>
                    <a:pt x="40" y="219"/>
                  </a:cubicBezTo>
                  <a:cubicBezTo>
                    <a:pt x="40" y="259"/>
                    <a:pt x="21" y="338"/>
                    <a:pt x="21" y="398"/>
                  </a:cubicBezTo>
                  <a:cubicBezTo>
                    <a:pt x="120" y="564"/>
                    <a:pt x="302" y="578"/>
                    <a:pt x="475" y="578"/>
                  </a:cubicBezTo>
                  <a:cubicBezTo>
                    <a:pt x="510" y="578"/>
                    <a:pt x="544" y="577"/>
                    <a:pt x="578" y="577"/>
                  </a:cubicBezTo>
                  <a:cubicBezTo>
                    <a:pt x="1214" y="696"/>
                    <a:pt x="1433" y="935"/>
                    <a:pt x="1333" y="1492"/>
                  </a:cubicBezTo>
                  <a:cubicBezTo>
                    <a:pt x="1194" y="2288"/>
                    <a:pt x="1214" y="3103"/>
                    <a:pt x="1294" y="3899"/>
                  </a:cubicBezTo>
                  <a:cubicBezTo>
                    <a:pt x="1493" y="4058"/>
                    <a:pt x="1333" y="4496"/>
                    <a:pt x="1771" y="4496"/>
                  </a:cubicBezTo>
                  <a:cubicBezTo>
                    <a:pt x="1930" y="3979"/>
                    <a:pt x="1692" y="3481"/>
                    <a:pt x="1711" y="2964"/>
                  </a:cubicBezTo>
                  <a:cubicBezTo>
                    <a:pt x="1731" y="2148"/>
                    <a:pt x="1930" y="1373"/>
                    <a:pt x="1811" y="577"/>
                  </a:cubicBezTo>
                  <a:cubicBezTo>
                    <a:pt x="1572" y="219"/>
                    <a:pt x="1174" y="199"/>
                    <a:pt x="816" y="119"/>
                  </a:cubicBezTo>
                  <a:cubicBezTo>
                    <a:pt x="617" y="60"/>
                    <a:pt x="418" y="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6639;p9">
              <a:extLst>
                <a:ext uri="{FF2B5EF4-FFF2-40B4-BE49-F238E27FC236}">
                  <a16:creationId xmlns:a16="http://schemas.microsoft.com/office/drawing/2014/main" id="{69D45450-2E13-40E3-B576-F2147635971B}"/>
                </a:ext>
              </a:extLst>
            </p:cNvPr>
            <p:cNvSpPr/>
            <p:nvPr/>
          </p:nvSpPr>
          <p:spPr>
            <a:xfrm>
              <a:off x="4011650" y="4320600"/>
              <a:ext cx="125350" cy="24650"/>
            </a:xfrm>
            <a:custGeom>
              <a:avLst/>
              <a:gdLst/>
              <a:ahLst/>
              <a:cxnLst/>
              <a:rect l="l" t="t" r="r" b="b"/>
              <a:pathLst>
                <a:path w="5014" h="986" extrusionOk="0">
                  <a:moveTo>
                    <a:pt x="359" y="0"/>
                  </a:moveTo>
                  <a:cubicBezTo>
                    <a:pt x="279" y="120"/>
                    <a:pt x="80" y="160"/>
                    <a:pt x="0" y="319"/>
                  </a:cubicBezTo>
                  <a:cubicBezTo>
                    <a:pt x="40" y="378"/>
                    <a:pt x="60" y="418"/>
                    <a:pt x="60" y="458"/>
                  </a:cubicBezTo>
                  <a:cubicBezTo>
                    <a:pt x="92" y="490"/>
                    <a:pt x="118" y="510"/>
                    <a:pt x="145" y="510"/>
                  </a:cubicBezTo>
                  <a:cubicBezTo>
                    <a:pt x="168" y="510"/>
                    <a:pt x="192" y="495"/>
                    <a:pt x="219" y="458"/>
                  </a:cubicBezTo>
                  <a:cubicBezTo>
                    <a:pt x="309" y="474"/>
                    <a:pt x="401" y="478"/>
                    <a:pt x="493" y="478"/>
                  </a:cubicBezTo>
                  <a:cubicBezTo>
                    <a:pt x="646" y="478"/>
                    <a:pt x="801" y="465"/>
                    <a:pt x="956" y="465"/>
                  </a:cubicBezTo>
                  <a:cubicBezTo>
                    <a:pt x="1184" y="465"/>
                    <a:pt x="1413" y="494"/>
                    <a:pt x="1632" y="637"/>
                  </a:cubicBezTo>
                  <a:cubicBezTo>
                    <a:pt x="1695" y="647"/>
                    <a:pt x="1757" y="650"/>
                    <a:pt x="1819" y="650"/>
                  </a:cubicBezTo>
                  <a:cubicBezTo>
                    <a:pt x="1943" y="650"/>
                    <a:pt x="2064" y="637"/>
                    <a:pt x="2184" y="637"/>
                  </a:cubicBezTo>
                  <a:cubicBezTo>
                    <a:pt x="2363" y="637"/>
                    <a:pt x="2537" y="667"/>
                    <a:pt x="2706" y="816"/>
                  </a:cubicBezTo>
                  <a:lnTo>
                    <a:pt x="3024" y="816"/>
                  </a:lnTo>
                  <a:cubicBezTo>
                    <a:pt x="3499" y="914"/>
                    <a:pt x="3947" y="986"/>
                    <a:pt x="4390" y="986"/>
                  </a:cubicBezTo>
                  <a:cubicBezTo>
                    <a:pt x="4485" y="986"/>
                    <a:pt x="4580" y="982"/>
                    <a:pt x="4675" y="975"/>
                  </a:cubicBezTo>
                  <a:cubicBezTo>
                    <a:pt x="4874" y="876"/>
                    <a:pt x="5013" y="717"/>
                    <a:pt x="4934" y="478"/>
                  </a:cubicBezTo>
                  <a:cubicBezTo>
                    <a:pt x="4787" y="331"/>
                    <a:pt x="4601" y="318"/>
                    <a:pt x="4407" y="318"/>
                  </a:cubicBezTo>
                  <a:cubicBezTo>
                    <a:pt x="4364" y="318"/>
                    <a:pt x="4321" y="319"/>
                    <a:pt x="4277" y="319"/>
                  </a:cubicBezTo>
                  <a:lnTo>
                    <a:pt x="2467" y="319"/>
                  </a:lnTo>
                  <a:cubicBezTo>
                    <a:pt x="2487" y="279"/>
                    <a:pt x="2467" y="199"/>
                    <a:pt x="2467" y="140"/>
                  </a:cubicBezTo>
                  <a:cubicBezTo>
                    <a:pt x="2366" y="148"/>
                    <a:pt x="2265" y="152"/>
                    <a:pt x="2164" y="152"/>
                  </a:cubicBezTo>
                  <a:cubicBezTo>
                    <a:pt x="1554" y="152"/>
                    <a:pt x="956" y="17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6640;p9">
              <a:extLst>
                <a:ext uri="{FF2B5EF4-FFF2-40B4-BE49-F238E27FC236}">
                  <a16:creationId xmlns:a16="http://schemas.microsoft.com/office/drawing/2014/main" id="{7BB39BF6-A794-497C-8BE9-674A8AF1B7C1}"/>
                </a:ext>
              </a:extLst>
            </p:cNvPr>
            <p:cNvSpPr/>
            <p:nvPr/>
          </p:nvSpPr>
          <p:spPr>
            <a:xfrm>
              <a:off x="4067350" y="4253950"/>
              <a:ext cx="105450" cy="26400"/>
            </a:xfrm>
            <a:custGeom>
              <a:avLst/>
              <a:gdLst/>
              <a:ahLst/>
              <a:cxnLst/>
              <a:rect l="l" t="t" r="r" b="b"/>
              <a:pathLst>
                <a:path w="4218" h="1056" extrusionOk="0">
                  <a:moveTo>
                    <a:pt x="3780" y="1"/>
                  </a:moveTo>
                  <a:cubicBezTo>
                    <a:pt x="3303" y="160"/>
                    <a:pt x="2805" y="160"/>
                    <a:pt x="2328" y="160"/>
                  </a:cubicBezTo>
                  <a:cubicBezTo>
                    <a:pt x="1612" y="160"/>
                    <a:pt x="916" y="279"/>
                    <a:pt x="239" y="498"/>
                  </a:cubicBezTo>
                  <a:cubicBezTo>
                    <a:pt x="199" y="677"/>
                    <a:pt x="0" y="796"/>
                    <a:pt x="100" y="1015"/>
                  </a:cubicBezTo>
                  <a:cubicBezTo>
                    <a:pt x="219" y="1055"/>
                    <a:pt x="319" y="1055"/>
                    <a:pt x="438" y="1055"/>
                  </a:cubicBezTo>
                  <a:cubicBezTo>
                    <a:pt x="1075" y="1015"/>
                    <a:pt x="1632" y="717"/>
                    <a:pt x="2228" y="677"/>
                  </a:cubicBezTo>
                  <a:cubicBezTo>
                    <a:pt x="2845" y="538"/>
                    <a:pt x="3502" y="438"/>
                    <a:pt x="4118" y="319"/>
                  </a:cubicBezTo>
                  <a:cubicBezTo>
                    <a:pt x="4218" y="1"/>
                    <a:pt x="3899" y="120"/>
                    <a:pt x="37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6641;p9">
              <a:extLst>
                <a:ext uri="{FF2B5EF4-FFF2-40B4-BE49-F238E27FC236}">
                  <a16:creationId xmlns:a16="http://schemas.microsoft.com/office/drawing/2014/main" id="{FB5747DA-33F0-428D-9A25-E5491791939F}"/>
                </a:ext>
              </a:extLst>
            </p:cNvPr>
            <p:cNvSpPr/>
            <p:nvPr/>
          </p:nvSpPr>
          <p:spPr>
            <a:xfrm>
              <a:off x="3954950" y="4284675"/>
              <a:ext cx="76125" cy="30475"/>
            </a:xfrm>
            <a:custGeom>
              <a:avLst/>
              <a:gdLst/>
              <a:ahLst/>
              <a:cxnLst/>
              <a:rect l="l" t="t" r="r" b="b"/>
              <a:pathLst>
                <a:path w="3045" h="1219" extrusionOk="0">
                  <a:moveTo>
                    <a:pt x="1911" y="0"/>
                  </a:moveTo>
                  <a:cubicBezTo>
                    <a:pt x="1328" y="0"/>
                    <a:pt x="887" y="527"/>
                    <a:pt x="319" y="562"/>
                  </a:cubicBezTo>
                  <a:cubicBezTo>
                    <a:pt x="100" y="582"/>
                    <a:pt x="1" y="940"/>
                    <a:pt x="60" y="1219"/>
                  </a:cubicBezTo>
                  <a:cubicBezTo>
                    <a:pt x="1055" y="861"/>
                    <a:pt x="2050" y="542"/>
                    <a:pt x="3044" y="184"/>
                  </a:cubicBezTo>
                  <a:cubicBezTo>
                    <a:pt x="2965" y="54"/>
                    <a:pt x="2861" y="18"/>
                    <a:pt x="2747" y="18"/>
                  </a:cubicBezTo>
                  <a:cubicBezTo>
                    <a:pt x="2612" y="18"/>
                    <a:pt x="2463" y="68"/>
                    <a:pt x="2321" y="68"/>
                  </a:cubicBezTo>
                  <a:cubicBezTo>
                    <a:pt x="2254" y="68"/>
                    <a:pt x="2190" y="57"/>
                    <a:pt x="2129" y="25"/>
                  </a:cubicBezTo>
                  <a:cubicBezTo>
                    <a:pt x="2054" y="8"/>
                    <a:pt x="1982" y="0"/>
                    <a:pt x="1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6642;p9">
              <a:extLst>
                <a:ext uri="{FF2B5EF4-FFF2-40B4-BE49-F238E27FC236}">
                  <a16:creationId xmlns:a16="http://schemas.microsoft.com/office/drawing/2014/main" id="{09771F8B-BBF3-406D-8AF7-5E19AF7B29A9}"/>
                </a:ext>
              </a:extLst>
            </p:cNvPr>
            <p:cNvSpPr/>
            <p:nvPr/>
          </p:nvSpPr>
          <p:spPr>
            <a:xfrm>
              <a:off x="3934075" y="4322650"/>
              <a:ext cx="16925" cy="69175"/>
            </a:xfrm>
            <a:custGeom>
              <a:avLst/>
              <a:gdLst/>
              <a:ahLst/>
              <a:cxnLst/>
              <a:rect l="l" t="t" r="r" b="b"/>
              <a:pathLst>
                <a:path w="677" h="2767" extrusionOk="0">
                  <a:moveTo>
                    <a:pt x="378" y="0"/>
                  </a:moveTo>
                  <a:cubicBezTo>
                    <a:pt x="354" y="0"/>
                    <a:pt x="327" y="6"/>
                    <a:pt x="299" y="18"/>
                  </a:cubicBezTo>
                  <a:cubicBezTo>
                    <a:pt x="259" y="38"/>
                    <a:pt x="159" y="137"/>
                    <a:pt x="159" y="197"/>
                  </a:cubicBezTo>
                  <a:cubicBezTo>
                    <a:pt x="338" y="1013"/>
                    <a:pt x="0" y="1848"/>
                    <a:pt x="199" y="2684"/>
                  </a:cubicBezTo>
                  <a:cubicBezTo>
                    <a:pt x="284" y="2696"/>
                    <a:pt x="361" y="2767"/>
                    <a:pt x="431" y="2767"/>
                  </a:cubicBezTo>
                  <a:cubicBezTo>
                    <a:pt x="476" y="2767"/>
                    <a:pt x="518" y="2737"/>
                    <a:pt x="557" y="2644"/>
                  </a:cubicBezTo>
                  <a:cubicBezTo>
                    <a:pt x="597" y="2226"/>
                    <a:pt x="557" y="1788"/>
                    <a:pt x="617" y="1390"/>
                  </a:cubicBezTo>
                  <a:cubicBezTo>
                    <a:pt x="677" y="993"/>
                    <a:pt x="597" y="595"/>
                    <a:pt x="557" y="197"/>
                  </a:cubicBezTo>
                  <a:cubicBezTo>
                    <a:pt x="541" y="86"/>
                    <a:pt x="475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6643;p9">
              <a:extLst>
                <a:ext uri="{FF2B5EF4-FFF2-40B4-BE49-F238E27FC236}">
                  <a16:creationId xmlns:a16="http://schemas.microsoft.com/office/drawing/2014/main" id="{EF86496F-A8C9-4671-9ACA-6A367695B065}"/>
                </a:ext>
              </a:extLst>
            </p:cNvPr>
            <p:cNvSpPr/>
            <p:nvPr/>
          </p:nvSpPr>
          <p:spPr>
            <a:xfrm>
              <a:off x="3979825" y="4345950"/>
              <a:ext cx="81575" cy="19350"/>
            </a:xfrm>
            <a:custGeom>
              <a:avLst/>
              <a:gdLst/>
              <a:ahLst/>
              <a:cxnLst/>
              <a:rect l="l" t="t" r="r" b="b"/>
              <a:pathLst>
                <a:path w="3263" h="774" extrusionOk="0">
                  <a:moveTo>
                    <a:pt x="100" y="1"/>
                  </a:moveTo>
                  <a:cubicBezTo>
                    <a:pt x="0" y="120"/>
                    <a:pt x="0" y="279"/>
                    <a:pt x="100" y="419"/>
                  </a:cubicBezTo>
                  <a:cubicBezTo>
                    <a:pt x="160" y="478"/>
                    <a:pt x="239" y="518"/>
                    <a:pt x="339" y="538"/>
                  </a:cubicBezTo>
                  <a:cubicBezTo>
                    <a:pt x="950" y="666"/>
                    <a:pt x="1552" y="774"/>
                    <a:pt x="2165" y="774"/>
                  </a:cubicBezTo>
                  <a:cubicBezTo>
                    <a:pt x="2409" y="774"/>
                    <a:pt x="2655" y="757"/>
                    <a:pt x="2905" y="717"/>
                  </a:cubicBezTo>
                  <a:cubicBezTo>
                    <a:pt x="3064" y="657"/>
                    <a:pt x="3263" y="618"/>
                    <a:pt x="3243" y="359"/>
                  </a:cubicBezTo>
                  <a:cubicBezTo>
                    <a:pt x="2827" y="307"/>
                    <a:pt x="2425" y="149"/>
                    <a:pt x="2000" y="149"/>
                  </a:cubicBezTo>
                  <a:cubicBezTo>
                    <a:pt x="1937" y="149"/>
                    <a:pt x="1874" y="152"/>
                    <a:pt x="1811" y="160"/>
                  </a:cubicBezTo>
                  <a:cubicBezTo>
                    <a:pt x="1708" y="167"/>
                    <a:pt x="1606" y="170"/>
                    <a:pt x="1504" y="170"/>
                  </a:cubicBezTo>
                  <a:cubicBezTo>
                    <a:pt x="1030" y="170"/>
                    <a:pt x="558" y="9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6644;p9">
              <a:extLst>
                <a:ext uri="{FF2B5EF4-FFF2-40B4-BE49-F238E27FC236}">
                  <a16:creationId xmlns:a16="http://schemas.microsoft.com/office/drawing/2014/main" id="{A0242586-A91E-4396-BC54-AC80837CE209}"/>
                </a:ext>
              </a:extLst>
            </p:cNvPr>
            <p:cNvSpPr/>
            <p:nvPr/>
          </p:nvSpPr>
          <p:spPr>
            <a:xfrm>
              <a:off x="4030550" y="4266400"/>
              <a:ext cx="49750" cy="21900"/>
            </a:xfrm>
            <a:custGeom>
              <a:avLst/>
              <a:gdLst/>
              <a:ahLst/>
              <a:cxnLst/>
              <a:rect l="l" t="t" r="r" b="b"/>
              <a:pathLst>
                <a:path w="1990" h="876" extrusionOk="0">
                  <a:moveTo>
                    <a:pt x="1731" y="0"/>
                  </a:moveTo>
                  <a:lnTo>
                    <a:pt x="1731" y="0"/>
                  </a:lnTo>
                  <a:cubicBezTo>
                    <a:pt x="1114" y="80"/>
                    <a:pt x="577" y="318"/>
                    <a:pt x="0" y="557"/>
                  </a:cubicBezTo>
                  <a:cubicBezTo>
                    <a:pt x="43" y="716"/>
                    <a:pt x="147" y="734"/>
                    <a:pt x="260" y="734"/>
                  </a:cubicBezTo>
                  <a:cubicBezTo>
                    <a:pt x="292" y="734"/>
                    <a:pt x="325" y="732"/>
                    <a:pt x="358" y="732"/>
                  </a:cubicBezTo>
                  <a:cubicBezTo>
                    <a:pt x="424" y="732"/>
                    <a:pt x="488" y="739"/>
                    <a:pt x="538" y="776"/>
                  </a:cubicBezTo>
                  <a:cubicBezTo>
                    <a:pt x="697" y="796"/>
                    <a:pt x="816" y="855"/>
                    <a:pt x="975" y="875"/>
                  </a:cubicBezTo>
                  <a:cubicBezTo>
                    <a:pt x="1114" y="617"/>
                    <a:pt x="1373" y="597"/>
                    <a:pt x="1592" y="517"/>
                  </a:cubicBezTo>
                  <a:cubicBezTo>
                    <a:pt x="1592" y="358"/>
                    <a:pt x="1990" y="279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6645;p9">
              <a:extLst>
                <a:ext uri="{FF2B5EF4-FFF2-40B4-BE49-F238E27FC236}">
                  <a16:creationId xmlns:a16="http://schemas.microsoft.com/office/drawing/2014/main" id="{B75E588E-18D2-4BFC-B797-0FD6C783B43E}"/>
                </a:ext>
              </a:extLst>
            </p:cNvPr>
            <p:cNvSpPr/>
            <p:nvPr/>
          </p:nvSpPr>
          <p:spPr>
            <a:xfrm>
              <a:off x="3963400" y="4354325"/>
              <a:ext cx="24900" cy="65325"/>
            </a:xfrm>
            <a:custGeom>
              <a:avLst/>
              <a:gdLst/>
              <a:ahLst/>
              <a:cxnLst/>
              <a:rect l="l" t="t" r="r" b="b"/>
              <a:pathLst>
                <a:path w="996" h="2613" extrusionOk="0">
                  <a:moveTo>
                    <a:pt x="660" y="0"/>
                  </a:moveTo>
                  <a:cubicBezTo>
                    <a:pt x="551" y="0"/>
                    <a:pt x="498" y="104"/>
                    <a:pt x="419" y="183"/>
                  </a:cubicBezTo>
                  <a:cubicBezTo>
                    <a:pt x="379" y="422"/>
                    <a:pt x="478" y="720"/>
                    <a:pt x="260" y="919"/>
                  </a:cubicBezTo>
                  <a:lnTo>
                    <a:pt x="260" y="1914"/>
                  </a:lnTo>
                  <a:cubicBezTo>
                    <a:pt x="498" y="2212"/>
                    <a:pt x="299" y="2252"/>
                    <a:pt x="80" y="2292"/>
                  </a:cubicBezTo>
                  <a:cubicBezTo>
                    <a:pt x="1" y="2391"/>
                    <a:pt x="21" y="2471"/>
                    <a:pt x="100" y="2550"/>
                  </a:cubicBezTo>
                  <a:cubicBezTo>
                    <a:pt x="164" y="2593"/>
                    <a:pt x="240" y="2613"/>
                    <a:pt x="317" y="2613"/>
                  </a:cubicBezTo>
                  <a:cubicBezTo>
                    <a:pt x="385" y="2613"/>
                    <a:pt x="453" y="2598"/>
                    <a:pt x="518" y="2570"/>
                  </a:cubicBezTo>
                  <a:cubicBezTo>
                    <a:pt x="618" y="2530"/>
                    <a:pt x="677" y="2471"/>
                    <a:pt x="717" y="2371"/>
                  </a:cubicBezTo>
                  <a:cubicBezTo>
                    <a:pt x="817" y="1615"/>
                    <a:pt x="996" y="840"/>
                    <a:pt x="797" y="64"/>
                  </a:cubicBezTo>
                  <a:lnTo>
                    <a:pt x="757" y="24"/>
                  </a:lnTo>
                  <a:cubicBezTo>
                    <a:pt x="720" y="8"/>
                    <a:pt x="688" y="0"/>
                    <a:pt x="6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6646;p9">
              <a:extLst>
                <a:ext uri="{FF2B5EF4-FFF2-40B4-BE49-F238E27FC236}">
                  <a16:creationId xmlns:a16="http://schemas.microsoft.com/office/drawing/2014/main" id="{47F3AC0F-9AD1-48CE-9174-4DF182BB98EB}"/>
                </a:ext>
              </a:extLst>
            </p:cNvPr>
            <p:cNvSpPr/>
            <p:nvPr/>
          </p:nvSpPr>
          <p:spPr>
            <a:xfrm>
              <a:off x="4059400" y="4358400"/>
              <a:ext cx="21400" cy="65175"/>
            </a:xfrm>
            <a:custGeom>
              <a:avLst/>
              <a:gdLst/>
              <a:ahLst/>
              <a:cxnLst/>
              <a:rect l="l" t="t" r="r" b="b"/>
              <a:pathLst>
                <a:path w="856" h="2607" extrusionOk="0">
                  <a:moveTo>
                    <a:pt x="378" y="0"/>
                  </a:moveTo>
                  <a:lnTo>
                    <a:pt x="279" y="100"/>
                  </a:lnTo>
                  <a:cubicBezTo>
                    <a:pt x="120" y="458"/>
                    <a:pt x="159" y="816"/>
                    <a:pt x="40" y="1174"/>
                  </a:cubicBezTo>
                  <a:cubicBezTo>
                    <a:pt x="0" y="1452"/>
                    <a:pt x="20" y="1751"/>
                    <a:pt x="80" y="2009"/>
                  </a:cubicBezTo>
                  <a:cubicBezTo>
                    <a:pt x="159" y="2248"/>
                    <a:pt x="179" y="2606"/>
                    <a:pt x="458" y="2606"/>
                  </a:cubicBezTo>
                  <a:cubicBezTo>
                    <a:pt x="856" y="2586"/>
                    <a:pt x="796" y="2208"/>
                    <a:pt x="756" y="1950"/>
                  </a:cubicBezTo>
                  <a:cubicBezTo>
                    <a:pt x="438" y="1313"/>
                    <a:pt x="657" y="677"/>
                    <a:pt x="577" y="20"/>
                  </a:cubicBezTo>
                  <a:cubicBezTo>
                    <a:pt x="537" y="20"/>
                    <a:pt x="498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6647;p9">
              <a:extLst>
                <a:ext uri="{FF2B5EF4-FFF2-40B4-BE49-F238E27FC236}">
                  <a16:creationId xmlns:a16="http://schemas.microsoft.com/office/drawing/2014/main" id="{B1BEE778-5DD7-484A-AF45-09C8A55EA8B6}"/>
                </a:ext>
              </a:extLst>
            </p:cNvPr>
            <p:cNvSpPr/>
            <p:nvPr/>
          </p:nvSpPr>
          <p:spPr>
            <a:xfrm>
              <a:off x="4161850" y="4251200"/>
              <a:ext cx="35825" cy="10750"/>
            </a:xfrm>
            <a:custGeom>
              <a:avLst/>
              <a:gdLst/>
              <a:ahLst/>
              <a:cxnLst/>
              <a:rect l="l" t="t" r="r" b="b"/>
              <a:pathLst>
                <a:path w="1433" h="430" extrusionOk="0">
                  <a:moveTo>
                    <a:pt x="362" y="0"/>
                  </a:moveTo>
                  <a:cubicBezTo>
                    <a:pt x="240" y="0"/>
                    <a:pt x="119" y="28"/>
                    <a:pt x="0" y="111"/>
                  </a:cubicBezTo>
                  <a:cubicBezTo>
                    <a:pt x="119" y="210"/>
                    <a:pt x="219" y="330"/>
                    <a:pt x="338" y="429"/>
                  </a:cubicBezTo>
                  <a:lnTo>
                    <a:pt x="1035" y="429"/>
                  </a:lnTo>
                  <a:cubicBezTo>
                    <a:pt x="1114" y="270"/>
                    <a:pt x="1393" y="330"/>
                    <a:pt x="1432" y="31"/>
                  </a:cubicBezTo>
                  <a:lnTo>
                    <a:pt x="1432" y="31"/>
                  </a:lnTo>
                  <a:cubicBezTo>
                    <a:pt x="1322" y="89"/>
                    <a:pt x="1212" y="109"/>
                    <a:pt x="1103" y="109"/>
                  </a:cubicBezTo>
                  <a:cubicBezTo>
                    <a:pt x="851" y="109"/>
                    <a:pt x="604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6648;p9">
              <a:extLst>
                <a:ext uri="{FF2B5EF4-FFF2-40B4-BE49-F238E27FC236}">
                  <a16:creationId xmlns:a16="http://schemas.microsoft.com/office/drawing/2014/main" id="{B054161A-9CD7-484A-8950-A8CA65639092}"/>
                </a:ext>
              </a:extLst>
            </p:cNvPr>
            <p:cNvSpPr/>
            <p:nvPr/>
          </p:nvSpPr>
          <p:spPr>
            <a:xfrm>
              <a:off x="4008675" y="4280325"/>
              <a:ext cx="36325" cy="8475"/>
            </a:xfrm>
            <a:custGeom>
              <a:avLst/>
              <a:gdLst/>
              <a:ahLst/>
              <a:cxnLst/>
              <a:rect l="l" t="t" r="r" b="b"/>
              <a:pathLst>
                <a:path w="1453" h="339" extrusionOk="0">
                  <a:moveTo>
                    <a:pt x="875" y="0"/>
                  </a:moveTo>
                  <a:cubicBezTo>
                    <a:pt x="577" y="40"/>
                    <a:pt x="299" y="119"/>
                    <a:pt x="0" y="139"/>
                  </a:cubicBezTo>
                  <a:cubicBezTo>
                    <a:pt x="129" y="289"/>
                    <a:pt x="279" y="313"/>
                    <a:pt x="433" y="313"/>
                  </a:cubicBezTo>
                  <a:cubicBezTo>
                    <a:pt x="510" y="313"/>
                    <a:pt x="588" y="307"/>
                    <a:pt x="666" y="307"/>
                  </a:cubicBezTo>
                  <a:cubicBezTo>
                    <a:pt x="744" y="307"/>
                    <a:pt x="821" y="313"/>
                    <a:pt x="895" y="338"/>
                  </a:cubicBezTo>
                  <a:cubicBezTo>
                    <a:pt x="1074" y="338"/>
                    <a:pt x="1214" y="318"/>
                    <a:pt x="1373" y="318"/>
                  </a:cubicBezTo>
                  <a:cubicBezTo>
                    <a:pt x="1452" y="298"/>
                    <a:pt x="1452" y="259"/>
                    <a:pt x="1432" y="199"/>
                  </a:cubicBezTo>
                  <a:cubicBezTo>
                    <a:pt x="1363" y="80"/>
                    <a:pt x="1263" y="70"/>
                    <a:pt x="1161" y="70"/>
                  </a:cubicBezTo>
                  <a:cubicBezTo>
                    <a:pt x="1141" y="70"/>
                    <a:pt x="1120" y="70"/>
                    <a:pt x="1100" y="70"/>
                  </a:cubicBezTo>
                  <a:cubicBezTo>
                    <a:pt x="1019" y="70"/>
                    <a:pt x="939" y="64"/>
                    <a:pt x="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6649;p9">
              <a:extLst>
                <a:ext uri="{FF2B5EF4-FFF2-40B4-BE49-F238E27FC236}">
                  <a16:creationId xmlns:a16="http://schemas.microsoft.com/office/drawing/2014/main" id="{AF672923-ABA6-49B5-B465-E499FD29E389}"/>
                </a:ext>
              </a:extLst>
            </p:cNvPr>
            <p:cNvSpPr/>
            <p:nvPr/>
          </p:nvSpPr>
          <p:spPr>
            <a:xfrm>
              <a:off x="3995725" y="4319100"/>
              <a:ext cx="29050" cy="9475"/>
            </a:xfrm>
            <a:custGeom>
              <a:avLst/>
              <a:gdLst/>
              <a:ahLst/>
              <a:cxnLst/>
              <a:rect l="l" t="t" r="r" b="b"/>
              <a:pathLst>
                <a:path w="1162" h="379" extrusionOk="0">
                  <a:moveTo>
                    <a:pt x="518" y="1"/>
                  </a:moveTo>
                  <a:cubicBezTo>
                    <a:pt x="399" y="160"/>
                    <a:pt x="160" y="1"/>
                    <a:pt x="1" y="180"/>
                  </a:cubicBezTo>
                  <a:cubicBezTo>
                    <a:pt x="200" y="379"/>
                    <a:pt x="458" y="339"/>
                    <a:pt x="697" y="359"/>
                  </a:cubicBezTo>
                  <a:cubicBezTo>
                    <a:pt x="726" y="349"/>
                    <a:pt x="760" y="346"/>
                    <a:pt x="795" y="346"/>
                  </a:cubicBezTo>
                  <a:cubicBezTo>
                    <a:pt x="848" y="346"/>
                    <a:pt x="904" y="353"/>
                    <a:pt x="954" y="353"/>
                  </a:cubicBezTo>
                  <a:cubicBezTo>
                    <a:pt x="1078" y="353"/>
                    <a:pt x="1162" y="313"/>
                    <a:pt x="1055" y="41"/>
                  </a:cubicBezTo>
                  <a:cubicBezTo>
                    <a:pt x="856" y="41"/>
                    <a:pt x="677" y="4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6650;p9">
              <a:extLst>
                <a:ext uri="{FF2B5EF4-FFF2-40B4-BE49-F238E27FC236}">
                  <a16:creationId xmlns:a16="http://schemas.microsoft.com/office/drawing/2014/main" id="{712B1B24-CFCD-4DF5-B2BF-FE18F6C9BE34}"/>
                </a:ext>
              </a:extLst>
            </p:cNvPr>
            <p:cNvSpPr/>
            <p:nvPr/>
          </p:nvSpPr>
          <p:spPr>
            <a:xfrm>
              <a:off x="4179750" y="41823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498" y="40"/>
                  </a:moveTo>
                  <a:cubicBezTo>
                    <a:pt x="378" y="80"/>
                    <a:pt x="239" y="139"/>
                    <a:pt x="159" y="159"/>
                  </a:cubicBezTo>
                  <a:cubicBezTo>
                    <a:pt x="100" y="179"/>
                    <a:pt x="60" y="239"/>
                    <a:pt x="0" y="279"/>
                  </a:cubicBezTo>
                  <a:cubicBezTo>
                    <a:pt x="60" y="299"/>
                    <a:pt x="120" y="358"/>
                    <a:pt x="199" y="378"/>
                  </a:cubicBezTo>
                  <a:cubicBezTo>
                    <a:pt x="299" y="378"/>
                    <a:pt x="418" y="358"/>
                    <a:pt x="517" y="358"/>
                  </a:cubicBezTo>
                  <a:cubicBezTo>
                    <a:pt x="696" y="239"/>
                    <a:pt x="895" y="338"/>
                    <a:pt x="1074" y="239"/>
                  </a:cubicBezTo>
                  <a:lnTo>
                    <a:pt x="1055" y="199"/>
                  </a:lnTo>
                  <a:cubicBezTo>
                    <a:pt x="915" y="0"/>
                    <a:pt x="696" y="60"/>
                    <a:pt x="49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6651;p9">
              <a:extLst>
                <a:ext uri="{FF2B5EF4-FFF2-40B4-BE49-F238E27FC236}">
                  <a16:creationId xmlns:a16="http://schemas.microsoft.com/office/drawing/2014/main" id="{F5DE6036-E3E9-41B3-8325-65D66DA07B19}"/>
                </a:ext>
              </a:extLst>
            </p:cNvPr>
            <p:cNvSpPr/>
            <p:nvPr/>
          </p:nvSpPr>
          <p:spPr>
            <a:xfrm>
              <a:off x="4051925" y="4354650"/>
              <a:ext cx="17925" cy="19175"/>
            </a:xfrm>
            <a:custGeom>
              <a:avLst/>
              <a:gdLst/>
              <a:ahLst/>
              <a:cxnLst/>
              <a:rect l="l" t="t" r="r" b="b"/>
              <a:pathLst>
                <a:path w="717" h="767" extrusionOk="0">
                  <a:moveTo>
                    <a:pt x="440" y="1"/>
                  </a:moveTo>
                  <a:cubicBezTo>
                    <a:pt x="414" y="1"/>
                    <a:pt x="387" y="4"/>
                    <a:pt x="359" y="11"/>
                  </a:cubicBezTo>
                  <a:cubicBezTo>
                    <a:pt x="299" y="150"/>
                    <a:pt x="140" y="170"/>
                    <a:pt x="1" y="210"/>
                  </a:cubicBezTo>
                  <a:cubicBezTo>
                    <a:pt x="21" y="528"/>
                    <a:pt x="220" y="667"/>
                    <a:pt x="478" y="767"/>
                  </a:cubicBezTo>
                  <a:cubicBezTo>
                    <a:pt x="697" y="648"/>
                    <a:pt x="538" y="409"/>
                    <a:pt x="657" y="250"/>
                  </a:cubicBezTo>
                  <a:lnTo>
                    <a:pt x="717" y="170"/>
                  </a:lnTo>
                  <a:cubicBezTo>
                    <a:pt x="651" y="72"/>
                    <a:pt x="559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6652;p9">
              <a:extLst>
                <a:ext uri="{FF2B5EF4-FFF2-40B4-BE49-F238E27FC236}">
                  <a16:creationId xmlns:a16="http://schemas.microsoft.com/office/drawing/2014/main" id="{291531F3-8677-4674-A437-7D05046BA20E}"/>
                </a:ext>
              </a:extLst>
            </p:cNvPr>
            <p:cNvSpPr/>
            <p:nvPr/>
          </p:nvSpPr>
          <p:spPr>
            <a:xfrm>
              <a:off x="3970600" y="4345500"/>
              <a:ext cx="11725" cy="12925"/>
            </a:xfrm>
            <a:custGeom>
              <a:avLst/>
              <a:gdLst/>
              <a:ahLst/>
              <a:cxnLst/>
              <a:rect l="l" t="t" r="r" b="b"/>
              <a:pathLst>
                <a:path w="469" h="517" extrusionOk="0">
                  <a:moveTo>
                    <a:pt x="307" y="0"/>
                  </a:moveTo>
                  <a:cubicBezTo>
                    <a:pt x="1" y="0"/>
                    <a:pt x="96" y="273"/>
                    <a:pt x="131" y="516"/>
                  </a:cubicBezTo>
                  <a:cubicBezTo>
                    <a:pt x="230" y="476"/>
                    <a:pt x="369" y="397"/>
                    <a:pt x="469" y="337"/>
                  </a:cubicBezTo>
                  <a:lnTo>
                    <a:pt x="469" y="19"/>
                  </a:lnTo>
                  <a:cubicBezTo>
                    <a:pt x="405" y="6"/>
                    <a:pt x="352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6653;p9">
              <a:extLst>
                <a:ext uri="{FF2B5EF4-FFF2-40B4-BE49-F238E27FC236}">
                  <a16:creationId xmlns:a16="http://schemas.microsoft.com/office/drawing/2014/main" id="{8EE9AC63-0C5F-4ED3-9159-41266BAB5AED}"/>
                </a:ext>
              </a:extLst>
            </p:cNvPr>
            <p:cNvSpPr/>
            <p:nvPr/>
          </p:nvSpPr>
          <p:spPr>
            <a:xfrm>
              <a:off x="3991250" y="4318900"/>
              <a:ext cx="16950" cy="6200"/>
            </a:xfrm>
            <a:custGeom>
              <a:avLst/>
              <a:gdLst/>
              <a:ahLst/>
              <a:cxnLst/>
              <a:rect l="l" t="t" r="r" b="b"/>
              <a:pathLst>
                <a:path w="678" h="248" extrusionOk="0">
                  <a:moveTo>
                    <a:pt x="371" y="1"/>
                  </a:moveTo>
                  <a:cubicBezTo>
                    <a:pt x="334" y="1"/>
                    <a:pt x="297" y="3"/>
                    <a:pt x="260" y="9"/>
                  </a:cubicBezTo>
                  <a:cubicBezTo>
                    <a:pt x="160" y="9"/>
                    <a:pt x="1" y="68"/>
                    <a:pt x="160" y="208"/>
                  </a:cubicBezTo>
                  <a:cubicBezTo>
                    <a:pt x="339" y="168"/>
                    <a:pt x="558" y="247"/>
                    <a:pt x="677" y="49"/>
                  </a:cubicBezTo>
                  <a:cubicBezTo>
                    <a:pt x="575" y="19"/>
                    <a:pt x="47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6654;p9">
              <a:extLst>
                <a:ext uri="{FF2B5EF4-FFF2-40B4-BE49-F238E27FC236}">
                  <a16:creationId xmlns:a16="http://schemas.microsoft.com/office/drawing/2014/main" id="{2251A27F-B883-4D91-81AC-616B2EC4DA16}"/>
                </a:ext>
              </a:extLst>
            </p:cNvPr>
            <p:cNvSpPr/>
            <p:nvPr/>
          </p:nvSpPr>
          <p:spPr>
            <a:xfrm>
              <a:off x="3953950" y="4410600"/>
              <a:ext cx="11475" cy="9600"/>
            </a:xfrm>
            <a:custGeom>
              <a:avLst/>
              <a:gdLst/>
              <a:ahLst/>
              <a:cxnLst/>
              <a:rect l="l" t="t" r="r" b="b"/>
              <a:pathLst>
                <a:path w="459" h="384" extrusionOk="0">
                  <a:moveTo>
                    <a:pt x="299" y="1"/>
                  </a:moveTo>
                  <a:lnTo>
                    <a:pt x="81" y="220"/>
                  </a:lnTo>
                  <a:cubicBezTo>
                    <a:pt x="1" y="279"/>
                    <a:pt x="1" y="319"/>
                    <a:pt x="61" y="379"/>
                  </a:cubicBezTo>
                  <a:lnTo>
                    <a:pt x="140" y="379"/>
                  </a:lnTo>
                  <a:cubicBezTo>
                    <a:pt x="164" y="382"/>
                    <a:pt x="187" y="384"/>
                    <a:pt x="208" y="384"/>
                  </a:cubicBezTo>
                  <a:cubicBezTo>
                    <a:pt x="329" y="384"/>
                    <a:pt x="408" y="332"/>
                    <a:pt x="458" y="180"/>
                  </a:cubicBezTo>
                  <a:cubicBezTo>
                    <a:pt x="458" y="120"/>
                    <a:pt x="439" y="81"/>
                    <a:pt x="439" y="21"/>
                  </a:cubicBezTo>
                  <a:cubicBezTo>
                    <a:pt x="379" y="1"/>
                    <a:pt x="359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6655;p9">
              <a:extLst>
                <a:ext uri="{FF2B5EF4-FFF2-40B4-BE49-F238E27FC236}">
                  <a16:creationId xmlns:a16="http://schemas.microsoft.com/office/drawing/2014/main" id="{73380665-8C27-4537-A0BD-1A4675F035CF}"/>
                </a:ext>
              </a:extLst>
            </p:cNvPr>
            <p:cNvSpPr/>
            <p:nvPr/>
          </p:nvSpPr>
          <p:spPr>
            <a:xfrm>
              <a:off x="4192675" y="4187925"/>
              <a:ext cx="13950" cy="4575"/>
            </a:xfrm>
            <a:custGeom>
              <a:avLst/>
              <a:gdLst/>
              <a:ahLst/>
              <a:cxnLst/>
              <a:rect l="l" t="t" r="r" b="b"/>
              <a:pathLst>
                <a:path w="558" h="183" extrusionOk="0">
                  <a:moveTo>
                    <a:pt x="341" y="0"/>
                  </a:moveTo>
                  <a:cubicBezTo>
                    <a:pt x="218" y="0"/>
                    <a:pt x="101" y="42"/>
                    <a:pt x="0" y="155"/>
                  </a:cubicBezTo>
                  <a:cubicBezTo>
                    <a:pt x="60" y="173"/>
                    <a:pt x="118" y="182"/>
                    <a:pt x="175" y="182"/>
                  </a:cubicBezTo>
                  <a:cubicBezTo>
                    <a:pt x="307" y="182"/>
                    <a:pt x="432" y="133"/>
                    <a:pt x="557" y="36"/>
                  </a:cubicBezTo>
                  <a:cubicBezTo>
                    <a:pt x="485" y="14"/>
                    <a:pt x="412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6656;p9">
              <a:extLst>
                <a:ext uri="{FF2B5EF4-FFF2-40B4-BE49-F238E27FC236}">
                  <a16:creationId xmlns:a16="http://schemas.microsoft.com/office/drawing/2014/main" id="{9C5033CE-5C28-4EC2-93CC-B0AF39823741}"/>
                </a:ext>
              </a:extLst>
            </p:cNvPr>
            <p:cNvSpPr/>
            <p:nvPr/>
          </p:nvSpPr>
          <p:spPr>
            <a:xfrm>
              <a:off x="4000700" y="3619100"/>
              <a:ext cx="320300" cy="48550"/>
            </a:xfrm>
            <a:custGeom>
              <a:avLst/>
              <a:gdLst/>
              <a:ahLst/>
              <a:cxnLst/>
              <a:rect l="l" t="t" r="r" b="b"/>
              <a:pathLst>
                <a:path w="12812" h="1942" extrusionOk="0">
                  <a:moveTo>
                    <a:pt x="378" y="0"/>
                  </a:moveTo>
                  <a:cubicBezTo>
                    <a:pt x="214" y="0"/>
                    <a:pt x="81" y="73"/>
                    <a:pt x="1" y="250"/>
                  </a:cubicBezTo>
                  <a:cubicBezTo>
                    <a:pt x="180" y="310"/>
                    <a:pt x="319" y="410"/>
                    <a:pt x="359" y="608"/>
                  </a:cubicBezTo>
                  <a:cubicBezTo>
                    <a:pt x="438" y="708"/>
                    <a:pt x="558" y="787"/>
                    <a:pt x="637" y="887"/>
                  </a:cubicBezTo>
                  <a:cubicBezTo>
                    <a:pt x="1242" y="839"/>
                    <a:pt x="1846" y="814"/>
                    <a:pt x="2447" y="814"/>
                  </a:cubicBezTo>
                  <a:cubicBezTo>
                    <a:pt x="3825" y="814"/>
                    <a:pt x="5195" y="942"/>
                    <a:pt x="6565" y="1205"/>
                  </a:cubicBezTo>
                  <a:cubicBezTo>
                    <a:pt x="8455" y="1444"/>
                    <a:pt x="10285" y="1941"/>
                    <a:pt x="12215" y="1941"/>
                  </a:cubicBezTo>
                  <a:cubicBezTo>
                    <a:pt x="12414" y="1901"/>
                    <a:pt x="12732" y="1901"/>
                    <a:pt x="12752" y="1643"/>
                  </a:cubicBezTo>
                  <a:cubicBezTo>
                    <a:pt x="12812" y="1305"/>
                    <a:pt x="12374" y="1524"/>
                    <a:pt x="12255" y="1344"/>
                  </a:cubicBezTo>
                  <a:cubicBezTo>
                    <a:pt x="11379" y="1225"/>
                    <a:pt x="10524" y="1146"/>
                    <a:pt x="9669" y="927"/>
                  </a:cubicBezTo>
                  <a:cubicBezTo>
                    <a:pt x="7660" y="410"/>
                    <a:pt x="5611" y="191"/>
                    <a:pt x="3562" y="131"/>
                  </a:cubicBezTo>
                  <a:cubicBezTo>
                    <a:pt x="2547" y="111"/>
                    <a:pt x="1513" y="151"/>
                    <a:pt x="498" y="12"/>
                  </a:cubicBezTo>
                  <a:cubicBezTo>
                    <a:pt x="457" y="4"/>
                    <a:pt x="417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6657;p9">
              <a:extLst>
                <a:ext uri="{FF2B5EF4-FFF2-40B4-BE49-F238E27FC236}">
                  <a16:creationId xmlns:a16="http://schemas.microsoft.com/office/drawing/2014/main" id="{ABDDC5B4-CB2A-4CEC-9A72-33FEBC0BC55F}"/>
                </a:ext>
              </a:extLst>
            </p:cNvPr>
            <p:cNvSpPr/>
            <p:nvPr/>
          </p:nvSpPr>
          <p:spPr>
            <a:xfrm>
              <a:off x="4361275" y="3632800"/>
              <a:ext cx="85050" cy="62200"/>
            </a:xfrm>
            <a:custGeom>
              <a:avLst/>
              <a:gdLst/>
              <a:ahLst/>
              <a:cxnLst/>
              <a:rect l="l" t="t" r="r" b="b"/>
              <a:pathLst>
                <a:path w="3402" h="2488" extrusionOk="0">
                  <a:moveTo>
                    <a:pt x="279" y="1"/>
                  </a:moveTo>
                  <a:cubicBezTo>
                    <a:pt x="100" y="60"/>
                    <a:pt x="0" y="140"/>
                    <a:pt x="80" y="339"/>
                  </a:cubicBezTo>
                  <a:cubicBezTo>
                    <a:pt x="259" y="478"/>
                    <a:pt x="438" y="657"/>
                    <a:pt x="617" y="796"/>
                  </a:cubicBezTo>
                  <a:cubicBezTo>
                    <a:pt x="716" y="896"/>
                    <a:pt x="895" y="856"/>
                    <a:pt x="1015" y="1055"/>
                  </a:cubicBezTo>
                  <a:cubicBezTo>
                    <a:pt x="1214" y="1234"/>
                    <a:pt x="1393" y="1453"/>
                    <a:pt x="1651" y="1552"/>
                  </a:cubicBezTo>
                  <a:cubicBezTo>
                    <a:pt x="1890" y="1672"/>
                    <a:pt x="2148" y="1871"/>
                    <a:pt x="2347" y="2070"/>
                  </a:cubicBezTo>
                  <a:cubicBezTo>
                    <a:pt x="2387" y="2129"/>
                    <a:pt x="2447" y="2169"/>
                    <a:pt x="2507" y="2189"/>
                  </a:cubicBezTo>
                  <a:cubicBezTo>
                    <a:pt x="2686" y="2249"/>
                    <a:pt x="2805" y="2368"/>
                    <a:pt x="2964" y="2467"/>
                  </a:cubicBezTo>
                  <a:cubicBezTo>
                    <a:pt x="3004" y="2487"/>
                    <a:pt x="3083" y="2487"/>
                    <a:pt x="3163" y="2487"/>
                  </a:cubicBezTo>
                  <a:cubicBezTo>
                    <a:pt x="3302" y="2448"/>
                    <a:pt x="3382" y="2348"/>
                    <a:pt x="3402" y="2169"/>
                  </a:cubicBezTo>
                  <a:cubicBezTo>
                    <a:pt x="3382" y="2090"/>
                    <a:pt x="3382" y="2050"/>
                    <a:pt x="3342" y="1970"/>
                  </a:cubicBezTo>
                  <a:cubicBezTo>
                    <a:pt x="3282" y="1891"/>
                    <a:pt x="3243" y="1851"/>
                    <a:pt x="3183" y="1791"/>
                  </a:cubicBezTo>
                  <a:cubicBezTo>
                    <a:pt x="3123" y="1751"/>
                    <a:pt x="3064" y="1692"/>
                    <a:pt x="3004" y="1672"/>
                  </a:cubicBezTo>
                  <a:cubicBezTo>
                    <a:pt x="2865" y="1592"/>
                    <a:pt x="2725" y="1473"/>
                    <a:pt x="2606" y="1373"/>
                  </a:cubicBezTo>
                  <a:cubicBezTo>
                    <a:pt x="2526" y="1334"/>
                    <a:pt x="2487" y="1274"/>
                    <a:pt x="2427" y="1254"/>
                  </a:cubicBezTo>
                  <a:cubicBezTo>
                    <a:pt x="2367" y="1234"/>
                    <a:pt x="2268" y="1174"/>
                    <a:pt x="2188" y="1135"/>
                  </a:cubicBezTo>
                  <a:cubicBezTo>
                    <a:pt x="2168" y="1095"/>
                    <a:pt x="2129" y="1095"/>
                    <a:pt x="2109" y="1075"/>
                  </a:cubicBezTo>
                  <a:cubicBezTo>
                    <a:pt x="2069" y="1055"/>
                    <a:pt x="2009" y="995"/>
                    <a:pt x="1969" y="976"/>
                  </a:cubicBezTo>
                  <a:cubicBezTo>
                    <a:pt x="1910" y="936"/>
                    <a:pt x="1870" y="896"/>
                    <a:pt x="1810" y="876"/>
                  </a:cubicBezTo>
                  <a:cubicBezTo>
                    <a:pt x="1731" y="836"/>
                    <a:pt x="1671" y="796"/>
                    <a:pt x="1591" y="757"/>
                  </a:cubicBezTo>
                  <a:cubicBezTo>
                    <a:pt x="1532" y="737"/>
                    <a:pt x="1492" y="677"/>
                    <a:pt x="1432" y="657"/>
                  </a:cubicBezTo>
                  <a:cubicBezTo>
                    <a:pt x="1373" y="598"/>
                    <a:pt x="1293" y="538"/>
                    <a:pt x="1233" y="458"/>
                  </a:cubicBezTo>
                  <a:cubicBezTo>
                    <a:pt x="1174" y="339"/>
                    <a:pt x="1034" y="239"/>
                    <a:pt x="915" y="180"/>
                  </a:cubicBezTo>
                  <a:cubicBezTo>
                    <a:pt x="776" y="140"/>
                    <a:pt x="637" y="80"/>
                    <a:pt x="497" y="41"/>
                  </a:cubicBezTo>
                  <a:cubicBezTo>
                    <a:pt x="418" y="1"/>
                    <a:pt x="338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6658;p9">
              <a:extLst>
                <a:ext uri="{FF2B5EF4-FFF2-40B4-BE49-F238E27FC236}">
                  <a16:creationId xmlns:a16="http://schemas.microsoft.com/office/drawing/2014/main" id="{A9FF338B-DBFD-466A-A464-5D11E3D8A205}"/>
                </a:ext>
              </a:extLst>
            </p:cNvPr>
            <p:cNvSpPr/>
            <p:nvPr/>
          </p:nvSpPr>
          <p:spPr>
            <a:xfrm>
              <a:off x="4358275" y="3657675"/>
              <a:ext cx="61700" cy="29050"/>
            </a:xfrm>
            <a:custGeom>
              <a:avLst/>
              <a:gdLst/>
              <a:ahLst/>
              <a:cxnLst/>
              <a:rect l="l" t="t" r="r" b="b"/>
              <a:pathLst>
                <a:path w="2468" h="1162" extrusionOk="0">
                  <a:moveTo>
                    <a:pt x="1055" y="0"/>
                  </a:moveTo>
                  <a:cubicBezTo>
                    <a:pt x="1047" y="187"/>
                    <a:pt x="994" y="240"/>
                    <a:pt x="922" y="240"/>
                  </a:cubicBezTo>
                  <a:cubicBezTo>
                    <a:pt x="828" y="240"/>
                    <a:pt x="703" y="149"/>
                    <a:pt x="608" y="149"/>
                  </a:cubicBezTo>
                  <a:cubicBezTo>
                    <a:pt x="590" y="149"/>
                    <a:pt x="573" y="152"/>
                    <a:pt x="558" y="160"/>
                  </a:cubicBezTo>
                  <a:cubicBezTo>
                    <a:pt x="399" y="358"/>
                    <a:pt x="1" y="279"/>
                    <a:pt x="40" y="677"/>
                  </a:cubicBezTo>
                  <a:cubicBezTo>
                    <a:pt x="609" y="985"/>
                    <a:pt x="1191" y="1161"/>
                    <a:pt x="1819" y="1161"/>
                  </a:cubicBezTo>
                  <a:cubicBezTo>
                    <a:pt x="1959" y="1161"/>
                    <a:pt x="2103" y="1153"/>
                    <a:pt x="2249" y="1134"/>
                  </a:cubicBezTo>
                  <a:cubicBezTo>
                    <a:pt x="2467" y="657"/>
                    <a:pt x="1831" y="677"/>
                    <a:pt x="1791" y="358"/>
                  </a:cubicBezTo>
                  <a:cubicBezTo>
                    <a:pt x="1532" y="239"/>
                    <a:pt x="1314" y="140"/>
                    <a:pt x="1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6659;p9">
              <a:extLst>
                <a:ext uri="{FF2B5EF4-FFF2-40B4-BE49-F238E27FC236}">
                  <a16:creationId xmlns:a16="http://schemas.microsoft.com/office/drawing/2014/main" id="{8BAC5441-E9F4-428B-B3B8-8E826D8B12C9}"/>
                </a:ext>
              </a:extLst>
            </p:cNvPr>
            <p:cNvSpPr/>
            <p:nvPr/>
          </p:nvSpPr>
          <p:spPr>
            <a:xfrm>
              <a:off x="4306050" y="3651775"/>
              <a:ext cx="66175" cy="25325"/>
            </a:xfrm>
            <a:custGeom>
              <a:avLst/>
              <a:gdLst/>
              <a:ahLst/>
              <a:cxnLst/>
              <a:rect l="l" t="t" r="r" b="b"/>
              <a:pathLst>
                <a:path w="2647" h="1013" extrusionOk="0">
                  <a:moveTo>
                    <a:pt x="349" y="1"/>
                  </a:moveTo>
                  <a:cubicBezTo>
                    <a:pt x="248" y="1"/>
                    <a:pt x="145" y="11"/>
                    <a:pt x="41" y="37"/>
                  </a:cubicBezTo>
                  <a:cubicBezTo>
                    <a:pt x="100" y="217"/>
                    <a:pt x="359" y="137"/>
                    <a:pt x="419" y="336"/>
                  </a:cubicBezTo>
                  <a:cubicBezTo>
                    <a:pt x="260" y="376"/>
                    <a:pt x="120" y="396"/>
                    <a:pt x="1" y="415"/>
                  </a:cubicBezTo>
                  <a:cubicBezTo>
                    <a:pt x="339" y="1012"/>
                    <a:pt x="996" y="734"/>
                    <a:pt x="1493" y="893"/>
                  </a:cubicBezTo>
                  <a:cubicBezTo>
                    <a:pt x="1692" y="893"/>
                    <a:pt x="1851" y="833"/>
                    <a:pt x="2030" y="774"/>
                  </a:cubicBezTo>
                  <a:cubicBezTo>
                    <a:pt x="2070" y="774"/>
                    <a:pt x="2110" y="734"/>
                    <a:pt x="2129" y="734"/>
                  </a:cubicBezTo>
                  <a:cubicBezTo>
                    <a:pt x="2388" y="714"/>
                    <a:pt x="2567" y="634"/>
                    <a:pt x="2647" y="396"/>
                  </a:cubicBezTo>
                  <a:cubicBezTo>
                    <a:pt x="2567" y="396"/>
                    <a:pt x="2468" y="396"/>
                    <a:pt x="2388" y="376"/>
                  </a:cubicBezTo>
                  <a:cubicBezTo>
                    <a:pt x="2285" y="312"/>
                    <a:pt x="2178" y="302"/>
                    <a:pt x="2073" y="302"/>
                  </a:cubicBezTo>
                  <a:cubicBezTo>
                    <a:pt x="2028" y="302"/>
                    <a:pt x="1984" y="304"/>
                    <a:pt x="1940" y="304"/>
                  </a:cubicBezTo>
                  <a:cubicBezTo>
                    <a:pt x="1831" y="304"/>
                    <a:pt x="1726" y="293"/>
                    <a:pt x="1632" y="217"/>
                  </a:cubicBezTo>
                  <a:cubicBezTo>
                    <a:pt x="1196" y="200"/>
                    <a:pt x="786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6660;p9">
              <a:extLst>
                <a:ext uri="{FF2B5EF4-FFF2-40B4-BE49-F238E27FC236}">
                  <a16:creationId xmlns:a16="http://schemas.microsoft.com/office/drawing/2014/main" id="{16D0A9F5-83F3-44CD-9432-139C73C0275C}"/>
                </a:ext>
              </a:extLst>
            </p:cNvPr>
            <p:cNvSpPr/>
            <p:nvPr/>
          </p:nvSpPr>
          <p:spPr>
            <a:xfrm>
              <a:off x="4323975" y="3602975"/>
              <a:ext cx="48250" cy="37325"/>
            </a:xfrm>
            <a:custGeom>
              <a:avLst/>
              <a:gdLst/>
              <a:ahLst/>
              <a:cxnLst/>
              <a:rect l="l" t="t" r="r" b="b"/>
              <a:pathLst>
                <a:path w="1930" h="1493" extrusionOk="0">
                  <a:moveTo>
                    <a:pt x="418" y="0"/>
                  </a:moveTo>
                  <a:cubicBezTo>
                    <a:pt x="219" y="60"/>
                    <a:pt x="80" y="199"/>
                    <a:pt x="0" y="398"/>
                  </a:cubicBezTo>
                  <a:cubicBezTo>
                    <a:pt x="497" y="756"/>
                    <a:pt x="1015" y="1114"/>
                    <a:pt x="1532" y="1492"/>
                  </a:cubicBezTo>
                  <a:cubicBezTo>
                    <a:pt x="1611" y="1353"/>
                    <a:pt x="1771" y="1293"/>
                    <a:pt x="1930" y="1273"/>
                  </a:cubicBezTo>
                  <a:cubicBezTo>
                    <a:pt x="1671" y="577"/>
                    <a:pt x="1054" y="27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6661;p9">
              <a:extLst>
                <a:ext uri="{FF2B5EF4-FFF2-40B4-BE49-F238E27FC236}">
                  <a16:creationId xmlns:a16="http://schemas.microsoft.com/office/drawing/2014/main" id="{CCF29EDB-E111-4E3C-BC93-43C8AC96826F}"/>
                </a:ext>
              </a:extLst>
            </p:cNvPr>
            <p:cNvSpPr/>
            <p:nvPr/>
          </p:nvSpPr>
          <p:spPr>
            <a:xfrm>
              <a:off x="4299100" y="3587225"/>
              <a:ext cx="33850" cy="26700"/>
            </a:xfrm>
            <a:custGeom>
              <a:avLst/>
              <a:gdLst/>
              <a:ahLst/>
              <a:cxnLst/>
              <a:rect l="l" t="t" r="r" b="b"/>
              <a:pathLst>
                <a:path w="1354" h="1068" extrusionOk="0">
                  <a:moveTo>
                    <a:pt x="456" y="1"/>
                  </a:moveTo>
                  <a:cubicBezTo>
                    <a:pt x="343" y="1"/>
                    <a:pt x="224" y="13"/>
                    <a:pt x="100" y="33"/>
                  </a:cubicBezTo>
                  <a:cubicBezTo>
                    <a:pt x="0" y="193"/>
                    <a:pt x="0" y="312"/>
                    <a:pt x="100" y="431"/>
                  </a:cubicBezTo>
                  <a:cubicBezTo>
                    <a:pt x="398" y="630"/>
                    <a:pt x="697" y="869"/>
                    <a:pt x="995" y="1068"/>
                  </a:cubicBezTo>
                  <a:cubicBezTo>
                    <a:pt x="1194" y="1068"/>
                    <a:pt x="1353" y="968"/>
                    <a:pt x="1353" y="730"/>
                  </a:cubicBezTo>
                  <a:cubicBezTo>
                    <a:pt x="1227" y="178"/>
                    <a:pt x="888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6662;p9">
              <a:extLst>
                <a:ext uri="{FF2B5EF4-FFF2-40B4-BE49-F238E27FC236}">
                  <a16:creationId xmlns:a16="http://schemas.microsoft.com/office/drawing/2014/main" id="{D8D1C04F-9D7C-4D81-AFAA-B43A97C5841B}"/>
                </a:ext>
              </a:extLst>
            </p:cNvPr>
            <p:cNvSpPr/>
            <p:nvPr/>
          </p:nvSpPr>
          <p:spPr>
            <a:xfrm>
              <a:off x="4277725" y="3572125"/>
              <a:ext cx="24375" cy="25400"/>
            </a:xfrm>
            <a:custGeom>
              <a:avLst/>
              <a:gdLst/>
              <a:ahLst/>
              <a:cxnLst/>
              <a:rect l="l" t="t" r="r" b="b"/>
              <a:pathLst>
                <a:path w="975" h="1016" extrusionOk="0">
                  <a:moveTo>
                    <a:pt x="179" y="1"/>
                  </a:moveTo>
                  <a:cubicBezTo>
                    <a:pt x="159" y="21"/>
                    <a:pt x="100" y="21"/>
                    <a:pt x="80" y="41"/>
                  </a:cubicBezTo>
                  <a:cubicBezTo>
                    <a:pt x="40" y="100"/>
                    <a:pt x="0" y="180"/>
                    <a:pt x="0" y="240"/>
                  </a:cubicBezTo>
                  <a:cubicBezTo>
                    <a:pt x="0" y="319"/>
                    <a:pt x="40" y="399"/>
                    <a:pt x="80" y="438"/>
                  </a:cubicBezTo>
                  <a:cubicBezTo>
                    <a:pt x="159" y="478"/>
                    <a:pt x="199" y="538"/>
                    <a:pt x="259" y="618"/>
                  </a:cubicBezTo>
                  <a:cubicBezTo>
                    <a:pt x="279" y="637"/>
                    <a:pt x="298" y="697"/>
                    <a:pt x="298" y="737"/>
                  </a:cubicBezTo>
                  <a:cubicBezTo>
                    <a:pt x="537" y="816"/>
                    <a:pt x="736" y="916"/>
                    <a:pt x="955" y="1015"/>
                  </a:cubicBezTo>
                  <a:cubicBezTo>
                    <a:pt x="955" y="876"/>
                    <a:pt x="975" y="737"/>
                    <a:pt x="975" y="598"/>
                  </a:cubicBezTo>
                  <a:cubicBezTo>
                    <a:pt x="975" y="578"/>
                    <a:pt x="955" y="538"/>
                    <a:pt x="935" y="498"/>
                  </a:cubicBezTo>
                  <a:cubicBezTo>
                    <a:pt x="875" y="419"/>
                    <a:pt x="796" y="339"/>
                    <a:pt x="736" y="279"/>
                  </a:cubicBezTo>
                  <a:cubicBezTo>
                    <a:pt x="657" y="200"/>
                    <a:pt x="577" y="120"/>
                    <a:pt x="478" y="80"/>
                  </a:cubicBezTo>
                  <a:cubicBezTo>
                    <a:pt x="398" y="41"/>
                    <a:pt x="358" y="2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6663;p9">
              <a:extLst>
                <a:ext uri="{FF2B5EF4-FFF2-40B4-BE49-F238E27FC236}">
                  <a16:creationId xmlns:a16="http://schemas.microsoft.com/office/drawing/2014/main" id="{3CFA18E0-2431-4594-8CBA-675C1A0EA951}"/>
                </a:ext>
              </a:extLst>
            </p:cNvPr>
            <p:cNvSpPr/>
            <p:nvPr/>
          </p:nvSpPr>
          <p:spPr>
            <a:xfrm>
              <a:off x="4346350" y="3657150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141" y="1"/>
                  </a:moveTo>
                  <a:cubicBezTo>
                    <a:pt x="94" y="1"/>
                    <a:pt x="47" y="2"/>
                    <a:pt x="0" y="2"/>
                  </a:cubicBezTo>
                  <a:cubicBezTo>
                    <a:pt x="127" y="152"/>
                    <a:pt x="275" y="188"/>
                    <a:pt x="426" y="188"/>
                  </a:cubicBezTo>
                  <a:cubicBezTo>
                    <a:pt x="536" y="188"/>
                    <a:pt x="648" y="169"/>
                    <a:pt x="756" y="161"/>
                  </a:cubicBezTo>
                  <a:cubicBezTo>
                    <a:pt x="561" y="14"/>
                    <a:pt x="352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6664;p9">
              <a:extLst>
                <a:ext uri="{FF2B5EF4-FFF2-40B4-BE49-F238E27FC236}">
                  <a16:creationId xmlns:a16="http://schemas.microsoft.com/office/drawing/2014/main" id="{F83CA000-6C6E-4C48-8271-1D6EA0D06550}"/>
                </a:ext>
              </a:extLst>
            </p:cNvPr>
            <p:cNvSpPr/>
            <p:nvPr/>
          </p:nvSpPr>
          <p:spPr>
            <a:xfrm>
              <a:off x="4376675" y="36527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1" y="0"/>
                  </a:moveTo>
                  <a:cubicBezTo>
                    <a:pt x="80" y="120"/>
                    <a:pt x="200" y="199"/>
                    <a:pt x="359" y="199"/>
                  </a:cubicBezTo>
                  <a:cubicBezTo>
                    <a:pt x="29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6665;p9">
              <a:extLst>
                <a:ext uri="{FF2B5EF4-FFF2-40B4-BE49-F238E27FC236}">
                  <a16:creationId xmlns:a16="http://schemas.microsoft.com/office/drawing/2014/main" id="{45BADE5B-A788-4E77-84F2-46DCC14B10D6}"/>
                </a:ext>
              </a:extLst>
            </p:cNvPr>
            <p:cNvSpPr/>
            <p:nvPr/>
          </p:nvSpPr>
          <p:spPr>
            <a:xfrm>
              <a:off x="5403150" y="4011200"/>
              <a:ext cx="223325" cy="23475"/>
            </a:xfrm>
            <a:custGeom>
              <a:avLst/>
              <a:gdLst/>
              <a:ahLst/>
              <a:cxnLst/>
              <a:rect l="l" t="t" r="r" b="b"/>
              <a:pathLst>
                <a:path w="8933" h="939" extrusionOk="0">
                  <a:moveTo>
                    <a:pt x="8085" y="1"/>
                  </a:moveTo>
                  <a:cubicBezTo>
                    <a:pt x="8020" y="1"/>
                    <a:pt x="7945" y="19"/>
                    <a:pt x="7858" y="63"/>
                  </a:cubicBezTo>
                  <a:cubicBezTo>
                    <a:pt x="6565" y="63"/>
                    <a:pt x="5292" y="83"/>
                    <a:pt x="3999" y="83"/>
                  </a:cubicBezTo>
                  <a:cubicBezTo>
                    <a:pt x="3936" y="95"/>
                    <a:pt x="3871" y="100"/>
                    <a:pt x="3805" y="100"/>
                  </a:cubicBezTo>
                  <a:cubicBezTo>
                    <a:pt x="3625" y="100"/>
                    <a:pt x="3437" y="65"/>
                    <a:pt x="3257" y="65"/>
                  </a:cubicBezTo>
                  <a:cubicBezTo>
                    <a:pt x="3192" y="65"/>
                    <a:pt x="3127" y="70"/>
                    <a:pt x="3064" y="83"/>
                  </a:cubicBezTo>
                  <a:cubicBezTo>
                    <a:pt x="2873" y="124"/>
                    <a:pt x="2680" y="139"/>
                    <a:pt x="2486" y="139"/>
                  </a:cubicBezTo>
                  <a:cubicBezTo>
                    <a:pt x="2010" y="139"/>
                    <a:pt x="1525" y="51"/>
                    <a:pt x="1047" y="51"/>
                  </a:cubicBezTo>
                  <a:cubicBezTo>
                    <a:pt x="781" y="51"/>
                    <a:pt x="518" y="78"/>
                    <a:pt x="259" y="162"/>
                  </a:cubicBezTo>
                  <a:cubicBezTo>
                    <a:pt x="0" y="341"/>
                    <a:pt x="159" y="481"/>
                    <a:pt x="279" y="640"/>
                  </a:cubicBezTo>
                  <a:cubicBezTo>
                    <a:pt x="365" y="683"/>
                    <a:pt x="451" y="715"/>
                    <a:pt x="552" y="715"/>
                  </a:cubicBezTo>
                  <a:cubicBezTo>
                    <a:pt x="591" y="715"/>
                    <a:pt x="632" y="710"/>
                    <a:pt x="677" y="699"/>
                  </a:cubicBezTo>
                  <a:cubicBezTo>
                    <a:pt x="926" y="647"/>
                    <a:pt x="1170" y="617"/>
                    <a:pt x="1414" y="617"/>
                  </a:cubicBezTo>
                  <a:cubicBezTo>
                    <a:pt x="1638" y="617"/>
                    <a:pt x="1861" y="642"/>
                    <a:pt x="2089" y="699"/>
                  </a:cubicBezTo>
                  <a:cubicBezTo>
                    <a:pt x="2149" y="719"/>
                    <a:pt x="2218" y="729"/>
                    <a:pt x="2288" y="729"/>
                  </a:cubicBezTo>
                  <a:cubicBezTo>
                    <a:pt x="2358" y="729"/>
                    <a:pt x="2427" y="719"/>
                    <a:pt x="2487" y="699"/>
                  </a:cubicBezTo>
                  <a:cubicBezTo>
                    <a:pt x="2708" y="644"/>
                    <a:pt x="2929" y="632"/>
                    <a:pt x="3150" y="632"/>
                  </a:cubicBezTo>
                  <a:cubicBezTo>
                    <a:pt x="3327" y="632"/>
                    <a:pt x="3504" y="640"/>
                    <a:pt x="3680" y="640"/>
                  </a:cubicBezTo>
                  <a:cubicBezTo>
                    <a:pt x="4934" y="759"/>
                    <a:pt x="6147" y="779"/>
                    <a:pt x="7380" y="799"/>
                  </a:cubicBezTo>
                  <a:cubicBezTo>
                    <a:pt x="7453" y="814"/>
                    <a:pt x="7528" y="818"/>
                    <a:pt x="7603" y="818"/>
                  </a:cubicBezTo>
                  <a:cubicBezTo>
                    <a:pt x="7659" y="818"/>
                    <a:pt x="7715" y="816"/>
                    <a:pt x="7772" y="816"/>
                  </a:cubicBezTo>
                  <a:cubicBezTo>
                    <a:pt x="7928" y="816"/>
                    <a:pt x="8085" y="830"/>
                    <a:pt x="8236" y="938"/>
                  </a:cubicBezTo>
                  <a:cubicBezTo>
                    <a:pt x="8292" y="926"/>
                    <a:pt x="8350" y="924"/>
                    <a:pt x="8408" y="924"/>
                  </a:cubicBezTo>
                  <a:cubicBezTo>
                    <a:pt x="8446" y="924"/>
                    <a:pt x="8485" y="925"/>
                    <a:pt x="8522" y="925"/>
                  </a:cubicBezTo>
                  <a:cubicBezTo>
                    <a:pt x="8711" y="925"/>
                    <a:pt x="8879" y="898"/>
                    <a:pt x="8932" y="580"/>
                  </a:cubicBezTo>
                  <a:lnTo>
                    <a:pt x="8932" y="580"/>
                  </a:lnTo>
                  <a:cubicBezTo>
                    <a:pt x="8916" y="582"/>
                    <a:pt x="8901" y="583"/>
                    <a:pt x="8886" y="583"/>
                  </a:cubicBezTo>
                  <a:cubicBezTo>
                    <a:pt x="8519" y="583"/>
                    <a:pt x="8450" y="1"/>
                    <a:pt x="8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6666;p9">
              <a:extLst>
                <a:ext uri="{FF2B5EF4-FFF2-40B4-BE49-F238E27FC236}">
                  <a16:creationId xmlns:a16="http://schemas.microsoft.com/office/drawing/2014/main" id="{AF55AE27-52FB-4C08-927A-C202971152BB}"/>
                </a:ext>
              </a:extLst>
            </p:cNvPr>
            <p:cNvSpPr/>
            <p:nvPr/>
          </p:nvSpPr>
          <p:spPr>
            <a:xfrm>
              <a:off x="5196250" y="4011775"/>
              <a:ext cx="169625" cy="23500"/>
            </a:xfrm>
            <a:custGeom>
              <a:avLst/>
              <a:gdLst/>
              <a:ahLst/>
              <a:cxnLst/>
              <a:rect l="l" t="t" r="r" b="b"/>
              <a:pathLst>
                <a:path w="6785" h="940" extrusionOk="0">
                  <a:moveTo>
                    <a:pt x="5471" y="0"/>
                  </a:moveTo>
                  <a:cubicBezTo>
                    <a:pt x="5352" y="20"/>
                    <a:pt x="5253" y="20"/>
                    <a:pt x="5113" y="20"/>
                  </a:cubicBezTo>
                  <a:cubicBezTo>
                    <a:pt x="4414" y="189"/>
                    <a:pt x="3706" y="233"/>
                    <a:pt x="2996" y="233"/>
                  </a:cubicBezTo>
                  <a:cubicBezTo>
                    <a:pt x="2536" y="233"/>
                    <a:pt x="2074" y="215"/>
                    <a:pt x="1612" y="199"/>
                  </a:cubicBezTo>
                  <a:cubicBezTo>
                    <a:pt x="1395" y="157"/>
                    <a:pt x="1174" y="140"/>
                    <a:pt x="953" y="140"/>
                  </a:cubicBezTo>
                  <a:cubicBezTo>
                    <a:pt x="647" y="140"/>
                    <a:pt x="341" y="173"/>
                    <a:pt x="41" y="219"/>
                  </a:cubicBezTo>
                  <a:cubicBezTo>
                    <a:pt x="1" y="458"/>
                    <a:pt x="200" y="517"/>
                    <a:pt x="339" y="557"/>
                  </a:cubicBezTo>
                  <a:cubicBezTo>
                    <a:pt x="419" y="557"/>
                    <a:pt x="498" y="597"/>
                    <a:pt x="598" y="597"/>
                  </a:cubicBezTo>
                  <a:cubicBezTo>
                    <a:pt x="836" y="597"/>
                    <a:pt x="1095" y="637"/>
                    <a:pt x="1334" y="716"/>
                  </a:cubicBezTo>
                  <a:cubicBezTo>
                    <a:pt x="1635" y="801"/>
                    <a:pt x="1932" y="823"/>
                    <a:pt x="2227" y="823"/>
                  </a:cubicBezTo>
                  <a:cubicBezTo>
                    <a:pt x="2554" y="823"/>
                    <a:pt x="2879" y="796"/>
                    <a:pt x="3204" y="796"/>
                  </a:cubicBezTo>
                  <a:cubicBezTo>
                    <a:pt x="3356" y="796"/>
                    <a:pt x="3505" y="790"/>
                    <a:pt x="3652" y="790"/>
                  </a:cubicBezTo>
                  <a:cubicBezTo>
                    <a:pt x="3911" y="790"/>
                    <a:pt x="4164" y="807"/>
                    <a:pt x="4417" y="895"/>
                  </a:cubicBezTo>
                  <a:cubicBezTo>
                    <a:pt x="4576" y="925"/>
                    <a:pt x="4740" y="940"/>
                    <a:pt x="4904" y="940"/>
                  </a:cubicBezTo>
                  <a:cubicBezTo>
                    <a:pt x="5069" y="940"/>
                    <a:pt x="5233" y="925"/>
                    <a:pt x="5392" y="895"/>
                  </a:cubicBezTo>
                  <a:cubicBezTo>
                    <a:pt x="5670" y="816"/>
                    <a:pt x="5909" y="756"/>
                    <a:pt x="6188" y="756"/>
                  </a:cubicBezTo>
                  <a:cubicBezTo>
                    <a:pt x="6367" y="736"/>
                    <a:pt x="6526" y="716"/>
                    <a:pt x="6685" y="597"/>
                  </a:cubicBezTo>
                  <a:cubicBezTo>
                    <a:pt x="6725" y="537"/>
                    <a:pt x="6784" y="458"/>
                    <a:pt x="6784" y="358"/>
                  </a:cubicBezTo>
                  <a:cubicBezTo>
                    <a:pt x="6667" y="109"/>
                    <a:pt x="6499" y="49"/>
                    <a:pt x="6314" y="49"/>
                  </a:cubicBezTo>
                  <a:cubicBezTo>
                    <a:pt x="6142" y="49"/>
                    <a:pt x="5956" y="101"/>
                    <a:pt x="5785" y="101"/>
                  </a:cubicBezTo>
                  <a:cubicBezTo>
                    <a:pt x="5671" y="101"/>
                    <a:pt x="5563" y="78"/>
                    <a:pt x="5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6667;p9">
              <a:extLst>
                <a:ext uri="{FF2B5EF4-FFF2-40B4-BE49-F238E27FC236}">
                  <a16:creationId xmlns:a16="http://schemas.microsoft.com/office/drawing/2014/main" id="{D458AECF-EA1D-4E7E-BC22-3ADBCF1B59BC}"/>
                </a:ext>
              </a:extLst>
            </p:cNvPr>
            <p:cNvSpPr/>
            <p:nvPr/>
          </p:nvSpPr>
          <p:spPr>
            <a:xfrm>
              <a:off x="5371825" y="4008050"/>
              <a:ext cx="132300" cy="16750"/>
            </a:xfrm>
            <a:custGeom>
              <a:avLst/>
              <a:gdLst/>
              <a:ahLst/>
              <a:cxnLst/>
              <a:rect l="l" t="t" r="r" b="b"/>
              <a:pathLst>
                <a:path w="5292" h="670" extrusionOk="0">
                  <a:moveTo>
                    <a:pt x="625" y="1"/>
                  </a:moveTo>
                  <a:cubicBezTo>
                    <a:pt x="412" y="1"/>
                    <a:pt x="206" y="31"/>
                    <a:pt x="0" y="149"/>
                  </a:cubicBezTo>
                  <a:cubicBezTo>
                    <a:pt x="60" y="288"/>
                    <a:pt x="179" y="348"/>
                    <a:pt x="298" y="408"/>
                  </a:cubicBezTo>
                  <a:cubicBezTo>
                    <a:pt x="358" y="447"/>
                    <a:pt x="438" y="487"/>
                    <a:pt x="477" y="507"/>
                  </a:cubicBezTo>
                  <a:cubicBezTo>
                    <a:pt x="597" y="587"/>
                    <a:pt x="736" y="646"/>
                    <a:pt x="875" y="666"/>
                  </a:cubicBezTo>
                  <a:cubicBezTo>
                    <a:pt x="900" y="668"/>
                    <a:pt x="925" y="669"/>
                    <a:pt x="949" y="669"/>
                  </a:cubicBezTo>
                  <a:cubicBezTo>
                    <a:pt x="1172" y="669"/>
                    <a:pt x="1342" y="583"/>
                    <a:pt x="1432" y="368"/>
                  </a:cubicBezTo>
                  <a:cubicBezTo>
                    <a:pt x="1790" y="323"/>
                    <a:pt x="2126" y="301"/>
                    <a:pt x="2481" y="301"/>
                  </a:cubicBezTo>
                  <a:cubicBezTo>
                    <a:pt x="2600" y="301"/>
                    <a:pt x="2720" y="303"/>
                    <a:pt x="2845" y="308"/>
                  </a:cubicBezTo>
                  <a:cubicBezTo>
                    <a:pt x="3260" y="350"/>
                    <a:pt x="3686" y="413"/>
                    <a:pt x="4115" y="413"/>
                  </a:cubicBezTo>
                  <a:cubicBezTo>
                    <a:pt x="4507" y="413"/>
                    <a:pt x="4902" y="360"/>
                    <a:pt x="5291" y="189"/>
                  </a:cubicBezTo>
                  <a:cubicBezTo>
                    <a:pt x="5060" y="60"/>
                    <a:pt x="4812" y="15"/>
                    <a:pt x="4580" y="15"/>
                  </a:cubicBezTo>
                  <a:cubicBezTo>
                    <a:pt x="4453" y="15"/>
                    <a:pt x="4330" y="28"/>
                    <a:pt x="4217" y="50"/>
                  </a:cubicBezTo>
                  <a:cubicBezTo>
                    <a:pt x="3828" y="84"/>
                    <a:pt x="3441" y="97"/>
                    <a:pt x="3056" y="97"/>
                  </a:cubicBezTo>
                  <a:cubicBezTo>
                    <a:pt x="2319" y="97"/>
                    <a:pt x="1587" y="49"/>
                    <a:pt x="855" y="10"/>
                  </a:cubicBezTo>
                  <a:cubicBezTo>
                    <a:pt x="777" y="5"/>
                    <a:pt x="701" y="1"/>
                    <a:pt x="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6668;p9">
              <a:extLst>
                <a:ext uri="{FF2B5EF4-FFF2-40B4-BE49-F238E27FC236}">
                  <a16:creationId xmlns:a16="http://schemas.microsoft.com/office/drawing/2014/main" id="{4563F6F2-61BF-4CA1-809D-D50A02D6F4D4}"/>
                </a:ext>
              </a:extLst>
            </p:cNvPr>
            <p:cNvSpPr/>
            <p:nvPr/>
          </p:nvSpPr>
          <p:spPr>
            <a:xfrm>
              <a:off x="5236550" y="4009575"/>
              <a:ext cx="87550" cy="12325"/>
            </a:xfrm>
            <a:custGeom>
              <a:avLst/>
              <a:gdLst/>
              <a:ahLst/>
              <a:cxnLst/>
              <a:rect l="l" t="t" r="r" b="b"/>
              <a:pathLst>
                <a:path w="3502" h="493" extrusionOk="0">
                  <a:moveTo>
                    <a:pt x="2982" y="1"/>
                  </a:moveTo>
                  <a:cubicBezTo>
                    <a:pt x="2825" y="1"/>
                    <a:pt x="2666" y="19"/>
                    <a:pt x="2507" y="28"/>
                  </a:cubicBezTo>
                  <a:cubicBezTo>
                    <a:pt x="1671" y="128"/>
                    <a:pt x="856" y="207"/>
                    <a:pt x="0" y="267"/>
                  </a:cubicBezTo>
                  <a:cubicBezTo>
                    <a:pt x="123" y="427"/>
                    <a:pt x="277" y="458"/>
                    <a:pt x="433" y="458"/>
                  </a:cubicBezTo>
                  <a:cubicBezTo>
                    <a:pt x="529" y="458"/>
                    <a:pt x="625" y="446"/>
                    <a:pt x="716" y="446"/>
                  </a:cubicBezTo>
                  <a:cubicBezTo>
                    <a:pt x="1045" y="446"/>
                    <a:pt x="1368" y="436"/>
                    <a:pt x="1689" y="436"/>
                  </a:cubicBezTo>
                  <a:cubicBezTo>
                    <a:pt x="2009" y="436"/>
                    <a:pt x="2328" y="446"/>
                    <a:pt x="2646" y="486"/>
                  </a:cubicBezTo>
                  <a:cubicBezTo>
                    <a:pt x="2691" y="490"/>
                    <a:pt x="2733" y="493"/>
                    <a:pt x="2774" y="493"/>
                  </a:cubicBezTo>
                  <a:cubicBezTo>
                    <a:pt x="3097" y="493"/>
                    <a:pt x="3307" y="355"/>
                    <a:pt x="3501" y="108"/>
                  </a:cubicBezTo>
                  <a:cubicBezTo>
                    <a:pt x="3333" y="24"/>
                    <a:pt x="3159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6669;p9">
              <a:extLst>
                <a:ext uri="{FF2B5EF4-FFF2-40B4-BE49-F238E27FC236}">
                  <a16:creationId xmlns:a16="http://schemas.microsoft.com/office/drawing/2014/main" id="{12E0ABB0-2DAF-458F-8DEC-A2AB6AFB7DA3}"/>
                </a:ext>
              </a:extLst>
            </p:cNvPr>
            <p:cNvSpPr/>
            <p:nvPr/>
          </p:nvSpPr>
          <p:spPr>
            <a:xfrm>
              <a:off x="5119675" y="4017225"/>
              <a:ext cx="87550" cy="15325"/>
            </a:xfrm>
            <a:custGeom>
              <a:avLst/>
              <a:gdLst/>
              <a:ahLst/>
              <a:cxnLst/>
              <a:rect l="l" t="t" r="r" b="b"/>
              <a:pathLst>
                <a:path w="3502" h="613" extrusionOk="0">
                  <a:moveTo>
                    <a:pt x="3084" y="1"/>
                  </a:moveTo>
                  <a:cubicBezTo>
                    <a:pt x="2089" y="1"/>
                    <a:pt x="1095" y="1"/>
                    <a:pt x="100" y="21"/>
                  </a:cubicBezTo>
                  <a:cubicBezTo>
                    <a:pt x="0" y="160"/>
                    <a:pt x="20" y="319"/>
                    <a:pt x="160" y="438"/>
                  </a:cubicBezTo>
                  <a:cubicBezTo>
                    <a:pt x="279" y="538"/>
                    <a:pt x="458" y="558"/>
                    <a:pt x="597" y="598"/>
                  </a:cubicBezTo>
                  <a:cubicBezTo>
                    <a:pt x="935" y="608"/>
                    <a:pt x="1279" y="613"/>
                    <a:pt x="1622" y="613"/>
                  </a:cubicBezTo>
                  <a:cubicBezTo>
                    <a:pt x="1965" y="613"/>
                    <a:pt x="2308" y="608"/>
                    <a:pt x="2646" y="598"/>
                  </a:cubicBezTo>
                  <a:cubicBezTo>
                    <a:pt x="2964" y="558"/>
                    <a:pt x="3342" y="598"/>
                    <a:pt x="3502" y="200"/>
                  </a:cubicBezTo>
                  <a:cubicBezTo>
                    <a:pt x="3362" y="180"/>
                    <a:pt x="3183" y="140"/>
                    <a:pt x="30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6670;p9">
              <a:extLst>
                <a:ext uri="{FF2B5EF4-FFF2-40B4-BE49-F238E27FC236}">
                  <a16:creationId xmlns:a16="http://schemas.microsoft.com/office/drawing/2014/main" id="{86A549EB-317B-4B5F-BD4A-6C11BAED3A35}"/>
                </a:ext>
              </a:extLst>
            </p:cNvPr>
            <p:cNvSpPr/>
            <p:nvPr/>
          </p:nvSpPr>
          <p:spPr>
            <a:xfrm>
              <a:off x="5029150" y="4010600"/>
              <a:ext cx="93025" cy="21375"/>
            </a:xfrm>
            <a:custGeom>
              <a:avLst/>
              <a:gdLst/>
              <a:ahLst/>
              <a:cxnLst/>
              <a:rect l="l" t="t" r="r" b="b"/>
              <a:pathLst>
                <a:path w="3721" h="855" extrusionOk="0">
                  <a:moveTo>
                    <a:pt x="699" y="1"/>
                  </a:moveTo>
                  <a:cubicBezTo>
                    <a:pt x="645" y="1"/>
                    <a:pt x="592" y="3"/>
                    <a:pt x="538" y="7"/>
                  </a:cubicBezTo>
                  <a:cubicBezTo>
                    <a:pt x="299" y="67"/>
                    <a:pt x="1" y="87"/>
                    <a:pt x="1" y="465"/>
                  </a:cubicBezTo>
                  <a:cubicBezTo>
                    <a:pt x="100" y="703"/>
                    <a:pt x="299" y="783"/>
                    <a:pt x="518" y="803"/>
                  </a:cubicBezTo>
                  <a:cubicBezTo>
                    <a:pt x="897" y="841"/>
                    <a:pt x="1283" y="855"/>
                    <a:pt x="1667" y="855"/>
                  </a:cubicBezTo>
                  <a:cubicBezTo>
                    <a:pt x="1889" y="855"/>
                    <a:pt x="2110" y="850"/>
                    <a:pt x="2328" y="843"/>
                  </a:cubicBezTo>
                  <a:cubicBezTo>
                    <a:pt x="2384" y="838"/>
                    <a:pt x="2440" y="836"/>
                    <a:pt x="2496" y="836"/>
                  </a:cubicBezTo>
                  <a:cubicBezTo>
                    <a:pt x="2643" y="836"/>
                    <a:pt x="2793" y="848"/>
                    <a:pt x="2940" y="848"/>
                  </a:cubicBezTo>
                  <a:cubicBezTo>
                    <a:pt x="3220" y="848"/>
                    <a:pt x="3490" y="806"/>
                    <a:pt x="3721" y="564"/>
                  </a:cubicBezTo>
                  <a:lnTo>
                    <a:pt x="3721" y="266"/>
                  </a:lnTo>
                  <a:cubicBezTo>
                    <a:pt x="3698" y="243"/>
                    <a:pt x="3661" y="233"/>
                    <a:pt x="3622" y="233"/>
                  </a:cubicBezTo>
                  <a:cubicBezTo>
                    <a:pt x="3595" y="233"/>
                    <a:pt x="3567" y="238"/>
                    <a:pt x="3542" y="246"/>
                  </a:cubicBezTo>
                  <a:cubicBezTo>
                    <a:pt x="3146" y="278"/>
                    <a:pt x="2739" y="339"/>
                    <a:pt x="2333" y="339"/>
                  </a:cubicBezTo>
                  <a:cubicBezTo>
                    <a:pt x="1984" y="339"/>
                    <a:pt x="1635" y="294"/>
                    <a:pt x="1294" y="146"/>
                  </a:cubicBezTo>
                  <a:cubicBezTo>
                    <a:pt x="1105" y="36"/>
                    <a:pt x="903" y="1"/>
                    <a:pt x="6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6671;p9">
              <a:extLst>
                <a:ext uri="{FF2B5EF4-FFF2-40B4-BE49-F238E27FC236}">
                  <a16:creationId xmlns:a16="http://schemas.microsoft.com/office/drawing/2014/main" id="{AD5EF7A7-C3BC-46A5-9749-E9DD74532919}"/>
                </a:ext>
              </a:extLst>
            </p:cNvPr>
            <p:cNvSpPr/>
            <p:nvPr/>
          </p:nvSpPr>
          <p:spPr>
            <a:xfrm>
              <a:off x="5599575" y="4007800"/>
              <a:ext cx="40325" cy="17925"/>
            </a:xfrm>
            <a:custGeom>
              <a:avLst/>
              <a:gdLst/>
              <a:ahLst/>
              <a:cxnLst/>
              <a:rect l="l" t="t" r="r" b="b"/>
              <a:pathLst>
                <a:path w="1613" h="717" extrusionOk="0">
                  <a:moveTo>
                    <a:pt x="499" y="1"/>
                  </a:moveTo>
                  <a:cubicBezTo>
                    <a:pt x="326" y="1"/>
                    <a:pt x="158" y="38"/>
                    <a:pt x="1" y="179"/>
                  </a:cubicBezTo>
                  <a:cubicBezTo>
                    <a:pt x="120" y="199"/>
                    <a:pt x="379" y="179"/>
                    <a:pt x="379" y="318"/>
                  </a:cubicBezTo>
                  <a:cubicBezTo>
                    <a:pt x="408" y="680"/>
                    <a:pt x="606" y="715"/>
                    <a:pt x="826" y="715"/>
                  </a:cubicBezTo>
                  <a:cubicBezTo>
                    <a:pt x="879" y="715"/>
                    <a:pt x="933" y="713"/>
                    <a:pt x="987" y="713"/>
                  </a:cubicBezTo>
                  <a:cubicBezTo>
                    <a:pt x="1017" y="713"/>
                    <a:pt x="1046" y="714"/>
                    <a:pt x="1075" y="716"/>
                  </a:cubicBezTo>
                  <a:lnTo>
                    <a:pt x="1612" y="716"/>
                  </a:lnTo>
                  <a:cubicBezTo>
                    <a:pt x="1453" y="517"/>
                    <a:pt x="1473" y="219"/>
                    <a:pt x="1254" y="40"/>
                  </a:cubicBezTo>
                  <a:cubicBezTo>
                    <a:pt x="1205" y="46"/>
                    <a:pt x="1156" y="49"/>
                    <a:pt x="1108" y="49"/>
                  </a:cubicBezTo>
                  <a:cubicBezTo>
                    <a:pt x="901" y="49"/>
                    <a:pt x="696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6672;p9">
              <a:extLst>
                <a:ext uri="{FF2B5EF4-FFF2-40B4-BE49-F238E27FC236}">
                  <a16:creationId xmlns:a16="http://schemas.microsoft.com/office/drawing/2014/main" id="{46BFA022-61D9-4880-BC6B-2F075445DA65}"/>
                </a:ext>
              </a:extLst>
            </p:cNvPr>
            <p:cNvSpPr/>
            <p:nvPr/>
          </p:nvSpPr>
          <p:spPr>
            <a:xfrm>
              <a:off x="5333525" y="4009900"/>
              <a:ext cx="47750" cy="12350"/>
            </a:xfrm>
            <a:custGeom>
              <a:avLst/>
              <a:gdLst/>
              <a:ahLst/>
              <a:cxnLst/>
              <a:rect l="l" t="t" r="r" b="b"/>
              <a:pathLst>
                <a:path w="1910" h="494" extrusionOk="0">
                  <a:moveTo>
                    <a:pt x="741" y="0"/>
                  </a:moveTo>
                  <a:cubicBezTo>
                    <a:pt x="488" y="0"/>
                    <a:pt x="239" y="25"/>
                    <a:pt x="0" y="75"/>
                  </a:cubicBezTo>
                  <a:cubicBezTo>
                    <a:pt x="64" y="219"/>
                    <a:pt x="154" y="337"/>
                    <a:pt x="320" y="337"/>
                  </a:cubicBezTo>
                  <a:cubicBezTo>
                    <a:pt x="361" y="337"/>
                    <a:pt x="407" y="329"/>
                    <a:pt x="458" y="314"/>
                  </a:cubicBezTo>
                  <a:cubicBezTo>
                    <a:pt x="566" y="278"/>
                    <a:pt x="687" y="246"/>
                    <a:pt x="807" y="246"/>
                  </a:cubicBezTo>
                  <a:cubicBezTo>
                    <a:pt x="951" y="246"/>
                    <a:pt x="1094" y="292"/>
                    <a:pt x="1214" y="433"/>
                  </a:cubicBezTo>
                  <a:cubicBezTo>
                    <a:pt x="1297" y="475"/>
                    <a:pt x="1376" y="493"/>
                    <a:pt x="1450" y="493"/>
                  </a:cubicBezTo>
                  <a:cubicBezTo>
                    <a:pt x="1622" y="493"/>
                    <a:pt x="1771" y="393"/>
                    <a:pt x="1910" y="254"/>
                  </a:cubicBezTo>
                  <a:cubicBezTo>
                    <a:pt x="1811" y="115"/>
                    <a:pt x="1671" y="95"/>
                    <a:pt x="1512" y="75"/>
                  </a:cubicBezTo>
                  <a:cubicBezTo>
                    <a:pt x="1254" y="25"/>
                    <a:pt x="995" y="0"/>
                    <a:pt x="7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6673;p9">
              <a:extLst>
                <a:ext uri="{FF2B5EF4-FFF2-40B4-BE49-F238E27FC236}">
                  <a16:creationId xmlns:a16="http://schemas.microsoft.com/office/drawing/2014/main" id="{B8089B14-2C5B-40D1-8D95-DCA33BB413F1}"/>
                </a:ext>
              </a:extLst>
            </p:cNvPr>
            <p:cNvSpPr/>
            <p:nvPr/>
          </p:nvSpPr>
          <p:spPr>
            <a:xfrm>
              <a:off x="5580200" y="3968500"/>
              <a:ext cx="26875" cy="29500"/>
            </a:xfrm>
            <a:custGeom>
              <a:avLst/>
              <a:gdLst/>
              <a:ahLst/>
              <a:cxnLst/>
              <a:rect l="l" t="t" r="r" b="b"/>
              <a:pathLst>
                <a:path w="1075" h="1180" extrusionOk="0">
                  <a:moveTo>
                    <a:pt x="796" y="0"/>
                  </a:moveTo>
                  <a:cubicBezTo>
                    <a:pt x="749" y="102"/>
                    <a:pt x="675" y="124"/>
                    <a:pt x="591" y="124"/>
                  </a:cubicBezTo>
                  <a:cubicBezTo>
                    <a:pt x="527" y="124"/>
                    <a:pt x="457" y="111"/>
                    <a:pt x="390" y="111"/>
                  </a:cubicBezTo>
                  <a:cubicBezTo>
                    <a:pt x="321" y="111"/>
                    <a:pt x="254" y="124"/>
                    <a:pt x="199" y="179"/>
                  </a:cubicBezTo>
                  <a:lnTo>
                    <a:pt x="0" y="179"/>
                  </a:lnTo>
                  <a:cubicBezTo>
                    <a:pt x="298" y="458"/>
                    <a:pt x="736" y="657"/>
                    <a:pt x="657" y="1174"/>
                  </a:cubicBezTo>
                  <a:cubicBezTo>
                    <a:pt x="691" y="1177"/>
                    <a:pt x="723" y="1180"/>
                    <a:pt x="753" y="1180"/>
                  </a:cubicBezTo>
                  <a:cubicBezTo>
                    <a:pt x="894" y="1180"/>
                    <a:pt x="978" y="1129"/>
                    <a:pt x="995" y="915"/>
                  </a:cubicBezTo>
                  <a:cubicBezTo>
                    <a:pt x="995" y="617"/>
                    <a:pt x="1074" y="299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6674;p9">
              <a:extLst>
                <a:ext uri="{FF2B5EF4-FFF2-40B4-BE49-F238E27FC236}">
                  <a16:creationId xmlns:a16="http://schemas.microsoft.com/office/drawing/2014/main" id="{21B87C10-C0EF-419A-802A-A55149D67E49}"/>
                </a:ext>
              </a:extLst>
            </p:cNvPr>
            <p:cNvSpPr/>
            <p:nvPr/>
          </p:nvSpPr>
          <p:spPr>
            <a:xfrm>
              <a:off x="5060500" y="4015750"/>
              <a:ext cx="57200" cy="6425"/>
            </a:xfrm>
            <a:custGeom>
              <a:avLst/>
              <a:gdLst/>
              <a:ahLst/>
              <a:cxnLst/>
              <a:rect l="l" t="t" r="r" b="b"/>
              <a:pathLst>
                <a:path w="2288" h="257" extrusionOk="0">
                  <a:moveTo>
                    <a:pt x="134" y="0"/>
                  </a:moveTo>
                  <a:cubicBezTo>
                    <a:pt x="89" y="0"/>
                    <a:pt x="40" y="27"/>
                    <a:pt x="0" y="80"/>
                  </a:cubicBezTo>
                  <a:cubicBezTo>
                    <a:pt x="411" y="185"/>
                    <a:pt x="816" y="257"/>
                    <a:pt x="1219" y="257"/>
                  </a:cubicBezTo>
                  <a:cubicBezTo>
                    <a:pt x="1577" y="257"/>
                    <a:pt x="1932" y="200"/>
                    <a:pt x="2288" y="60"/>
                  </a:cubicBezTo>
                  <a:lnTo>
                    <a:pt x="1592" y="60"/>
                  </a:lnTo>
                  <a:cubicBezTo>
                    <a:pt x="1453" y="78"/>
                    <a:pt x="1314" y="85"/>
                    <a:pt x="1174" y="85"/>
                  </a:cubicBezTo>
                  <a:cubicBezTo>
                    <a:pt x="854" y="85"/>
                    <a:pt x="531" y="48"/>
                    <a:pt x="199" y="20"/>
                  </a:cubicBezTo>
                  <a:cubicBezTo>
                    <a:pt x="179" y="7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6675;p9">
              <a:extLst>
                <a:ext uri="{FF2B5EF4-FFF2-40B4-BE49-F238E27FC236}">
                  <a16:creationId xmlns:a16="http://schemas.microsoft.com/office/drawing/2014/main" id="{99361191-6FFA-4658-924E-4C4FAE9D65C8}"/>
                </a:ext>
              </a:extLst>
            </p:cNvPr>
            <p:cNvSpPr/>
            <p:nvPr/>
          </p:nvSpPr>
          <p:spPr>
            <a:xfrm>
              <a:off x="3870400" y="4884550"/>
              <a:ext cx="33850" cy="85075"/>
            </a:xfrm>
            <a:custGeom>
              <a:avLst/>
              <a:gdLst/>
              <a:ahLst/>
              <a:cxnLst/>
              <a:rect l="l" t="t" r="r" b="b"/>
              <a:pathLst>
                <a:path w="1354" h="3403" extrusionOk="0">
                  <a:moveTo>
                    <a:pt x="120" y="1"/>
                  </a:moveTo>
                  <a:cubicBezTo>
                    <a:pt x="41" y="120"/>
                    <a:pt x="1" y="239"/>
                    <a:pt x="21" y="399"/>
                  </a:cubicBezTo>
                  <a:cubicBezTo>
                    <a:pt x="120" y="1055"/>
                    <a:pt x="220" y="1731"/>
                    <a:pt x="439" y="2388"/>
                  </a:cubicBezTo>
                  <a:cubicBezTo>
                    <a:pt x="498" y="2547"/>
                    <a:pt x="638" y="2766"/>
                    <a:pt x="299" y="2826"/>
                  </a:cubicBezTo>
                  <a:cubicBezTo>
                    <a:pt x="439" y="3024"/>
                    <a:pt x="618" y="3203"/>
                    <a:pt x="757" y="3402"/>
                  </a:cubicBezTo>
                  <a:cubicBezTo>
                    <a:pt x="896" y="3144"/>
                    <a:pt x="1135" y="3203"/>
                    <a:pt x="1354" y="3144"/>
                  </a:cubicBezTo>
                  <a:cubicBezTo>
                    <a:pt x="737" y="2865"/>
                    <a:pt x="618" y="2249"/>
                    <a:pt x="439" y="1692"/>
                  </a:cubicBezTo>
                  <a:cubicBezTo>
                    <a:pt x="299" y="1135"/>
                    <a:pt x="319" y="538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6676;p9">
              <a:extLst>
                <a:ext uri="{FF2B5EF4-FFF2-40B4-BE49-F238E27FC236}">
                  <a16:creationId xmlns:a16="http://schemas.microsoft.com/office/drawing/2014/main" id="{4756415A-09B5-4CAC-B9D4-E579179DC5C1}"/>
                </a:ext>
              </a:extLst>
            </p:cNvPr>
            <p:cNvSpPr/>
            <p:nvPr/>
          </p:nvSpPr>
          <p:spPr>
            <a:xfrm>
              <a:off x="3872900" y="4598600"/>
              <a:ext cx="19425" cy="29375"/>
            </a:xfrm>
            <a:custGeom>
              <a:avLst/>
              <a:gdLst/>
              <a:ahLst/>
              <a:cxnLst/>
              <a:rect l="l" t="t" r="r" b="b"/>
              <a:pathLst>
                <a:path w="777" h="1175" extrusionOk="0">
                  <a:moveTo>
                    <a:pt x="538" y="0"/>
                  </a:moveTo>
                  <a:cubicBezTo>
                    <a:pt x="458" y="0"/>
                    <a:pt x="378" y="20"/>
                    <a:pt x="319" y="40"/>
                  </a:cubicBezTo>
                  <a:cubicBezTo>
                    <a:pt x="179" y="199"/>
                    <a:pt x="339" y="438"/>
                    <a:pt x="140" y="597"/>
                  </a:cubicBezTo>
                  <a:lnTo>
                    <a:pt x="140" y="657"/>
                  </a:lnTo>
                  <a:cubicBezTo>
                    <a:pt x="140" y="756"/>
                    <a:pt x="60" y="816"/>
                    <a:pt x="40" y="916"/>
                  </a:cubicBezTo>
                  <a:cubicBezTo>
                    <a:pt x="20" y="995"/>
                    <a:pt x="20" y="1035"/>
                    <a:pt x="0" y="1114"/>
                  </a:cubicBezTo>
                  <a:lnTo>
                    <a:pt x="319" y="1114"/>
                  </a:lnTo>
                  <a:cubicBezTo>
                    <a:pt x="359" y="1154"/>
                    <a:pt x="393" y="1174"/>
                    <a:pt x="426" y="1174"/>
                  </a:cubicBezTo>
                  <a:cubicBezTo>
                    <a:pt x="458" y="1174"/>
                    <a:pt x="488" y="1154"/>
                    <a:pt x="518" y="1114"/>
                  </a:cubicBezTo>
                  <a:cubicBezTo>
                    <a:pt x="538" y="1055"/>
                    <a:pt x="538" y="1015"/>
                    <a:pt x="518" y="955"/>
                  </a:cubicBezTo>
                  <a:cubicBezTo>
                    <a:pt x="657" y="816"/>
                    <a:pt x="538" y="557"/>
                    <a:pt x="677" y="418"/>
                  </a:cubicBezTo>
                  <a:cubicBezTo>
                    <a:pt x="776" y="319"/>
                    <a:pt x="756" y="219"/>
                    <a:pt x="736" y="100"/>
                  </a:cubicBezTo>
                  <a:cubicBezTo>
                    <a:pt x="677" y="20"/>
                    <a:pt x="61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6677;p9">
              <a:extLst>
                <a:ext uri="{FF2B5EF4-FFF2-40B4-BE49-F238E27FC236}">
                  <a16:creationId xmlns:a16="http://schemas.microsoft.com/office/drawing/2014/main" id="{A47A5F1C-114C-4D9B-A1B3-C1E78E86027E}"/>
                </a:ext>
              </a:extLst>
            </p:cNvPr>
            <p:cNvSpPr/>
            <p:nvPr/>
          </p:nvSpPr>
          <p:spPr>
            <a:xfrm>
              <a:off x="3875875" y="4629500"/>
              <a:ext cx="10475" cy="32275"/>
            </a:xfrm>
            <a:custGeom>
              <a:avLst/>
              <a:gdLst/>
              <a:ahLst/>
              <a:cxnLst/>
              <a:rect l="l" t="t" r="r" b="b"/>
              <a:pathLst>
                <a:path w="419" h="1291" extrusionOk="0">
                  <a:moveTo>
                    <a:pt x="314" y="0"/>
                  </a:moveTo>
                  <a:cubicBezTo>
                    <a:pt x="286" y="0"/>
                    <a:pt x="257" y="20"/>
                    <a:pt x="220" y="57"/>
                  </a:cubicBezTo>
                  <a:cubicBezTo>
                    <a:pt x="1" y="455"/>
                    <a:pt x="41" y="873"/>
                    <a:pt x="80" y="1291"/>
                  </a:cubicBezTo>
                  <a:cubicBezTo>
                    <a:pt x="299" y="913"/>
                    <a:pt x="240" y="475"/>
                    <a:pt x="419" y="77"/>
                  </a:cubicBezTo>
                  <a:cubicBezTo>
                    <a:pt x="377" y="25"/>
                    <a:pt x="346" y="0"/>
                    <a:pt x="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6678;p9">
              <a:extLst>
                <a:ext uri="{FF2B5EF4-FFF2-40B4-BE49-F238E27FC236}">
                  <a16:creationId xmlns:a16="http://schemas.microsoft.com/office/drawing/2014/main" id="{EC17C6B7-0AE5-411F-8315-3FC5478DBAD1}"/>
                </a:ext>
              </a:extLst>
            </p:cNvPr>
            <p:cNvSpPr/>
            <p:nvPr/>
          </p:nvSpPr>
          <p:spPr>
            <a:xfrm>
              <a:off x="3880850" y="462645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" y="0"/>
                  </a:moveTo>
                  <a:cubicBezTo>
                    <a:pt x="21" y="40"/>
                    <a:pt x="21" y="120"/>
                    <a:pt x="21" y="179"/>
                  </a:cubicBezTo>
                  <a:cubicBezTo>
                    <a:pt x="100" y="199"/>
                    <a:pt x="140" y="199"/>
                    <a:pt x="220" y="199"/>
                  </a:cubicBezTo>
                  <a:cubicBezTo>
                    <a:pt x="239" y="120"/>
                    <a:pt x="239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6679;p9">
              <a:extLst>
                <a:ext uri="{FF2B5EF4-FFF2-40B4-BE49-F238E27FC236}">
                  <a16:creationId xmlns:a16="http://schemas.microsoft.com/office/drawing/2014/main" id="{09ACBF31-5E90-41FA-AF66-6E8DA2257E66}"/>
                </a:ext>
              </a:extLst>
            </p:cNvPr>
            <p:cNvSpPr/>
            <p:nvPr/>
          </p:nvSpPr>
          <p:spPr>
            <a:xfrm>
              <a:off x="5109225" y="5223225"/>
              <a:ext cx="149725" cy="38675"/>
            </a:xfrm>
            <a:custGeom>
              <a:avLst/>
              <a:gdLst/>
              <a:ahLst/>
              <a:cxnLst/>
              <a:rect l="l" t="t" r="r" b="b"/>
              <a:pathLst>
                <a:path w="5989" h="1547" extrusionOk="0">
                  <a:moveTo>
                    <a:pt x="5451" y="1"/>
                  </a:moveTo>
                  <a:cubicBezTo>
                    <a:pt x="4675" y="220"/>
                    <a:pt x="3920" y="438"/>
                    <a:pt x="3203" y="737"/>
                  </a:cubicBezTo>
                  <a:cubicBezTo>
                    <a:pt x="2757" y="926"/>
                    <a:pt x="2305" y="1060"/>
                    <a:pt x="1850" y="1060"/>
                  </a:cubicBezTo>
                  <a:cubicBezTo>
                    <a:pt x="1493" y="1060"/>
                    <a:pt x="1135" y="978"/>
                    <a:pt x="776" y="777"/>
                  </a:cubicBezTo>
                  <a:cubicBezTo>
                    <a:pt x="641" y="697"/>
                    <a:pt x="499" y="676"/>
                    <a:pt x="350" y="676"/>
                  </a:cubicBezTo>
                  <a:cubicBezTo>
                    <a:pt x="237" y="676"/>
                    <a:pt x="121" y="688"/>
                    <a:pt x="1" y="697"/>
                  </a:cubicBezTo>
                  <a:cubicBezTo>
                    <a:pt x="80" y="816"/>
                    <a:pt x="200" y="876"/>
                    <a:pt x="319" y="876"/>
                  </a:cubicBezTo>
                  <a:cubicBezTo>
                    <a:pt x="538" y="995"/>
                    <a:pt x="339" y="1274"/>
                    <a:pt x="518" y="1393"/>
                  </a:cubicBezTo>
                  <a:lnTo>
                    <a:pt x="597" y="1413"/>
                  </a:lnTo>
                  <a:lnTo>
                    <a:pt x="657" y="1393"/>
                  </a:lnTo>
                  <a:cubicBezTo>
                    <a:pt x="1072" y="1499"/>
                    <a:pt x="1481" y="1547"/>
                    <a:pt x="1885" y="1547"/>
                  </a:cubicBezTo>
                  <a:cubicBezTo>
                    <a:pt x="2624" y="1547"/>
                    <a:pt x="3344" y="1385"/>
                    <a:pt x="4039" y="1115"/>
                  </a:cubicBezTo>
                  <a:cubicBezTo>
                    <a:pt x="4675" y="876"/>
                    <a:pt x="5272" y="597"/>
                    <a:pt x="5949" y="478"/>
                  </a:cubicBezTo>
                  <a:cubicBezTo>
                    <a:pt x="5949" y="418"/>
                    <a:pt x="5968" y="399"/>
                    <a:pt x="5988" y="339"/>
                  </a:cubicBezTo>
                  <a:cubicBezTo>
                    <a:pt x="5889" y="120"/>
                    <a:pt x="5591" y="180"/>
                    <a:pt x="5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6680;p9">
              <a:extLst>
                <a:ext uri="{FF2B5EF4-FFF2-40B4-BE49-F238E27FC236}">
                  <a16:creationId xmlns:a16="http://schemas.microsoft.com/office/drawing/2014/main" id="{FB863476-3466-4889-9D73-9067513A0E20}"/>
                </a:ext>
              </a:extLst>
            </p:cNvPr>
            <p:cNvSpPr/>
            <p:nvPr/>
          </p:nvSpPr>
          <p:spPr>
            <a:xfrm>
              <a:off x="4835700" y="5163050"/>
              <a:ext cx="90550" cy="30275"/>
            </a:xfrm>
            <a:custGeom>
              <a:avLst/>
              <a:gdLst/>
              <a:ahLst/>
              <a:cxnLst/>
              <a:rect l="l" t="t" r="r" b="b"/>
              <a:pathLst>
                <a:path w="3622" h="1211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677"/>
                    <a:pt x="80" y="896"/>
                    <a:pt x="578" y="995"/>
                  </a:cubicBezTo>
                  <a:lnTo>
                    <a:pt x="597" y="956"/>
                  </a:lnTo>
                  <a:cubicBezTo>
                    <a:pt x="677" y="941"/>
                    <a:pt x="754" y="933"/>
                    <a:pt x="829" y="933"/>
                  </a:cubicBezTo>
                  <a:cubicBezTo>
                    <a:pt x="1055" y="933"/>
                    <a:pt x="1264" y="1000"/>
                    <a:pt x="1473" y="1135"/>
                  </a:cubicBezTo>
                  <a:cubicBezTo>
                    <a:pt x="1532" y="1193"/>
                    <a:pt x="1597" y="1211"/>
                    <a:pt x="1666" y="1211"/>
                  </a:cubicBezTo>
                  <a:cubicBezTo>
                    <a:pt x="1713" y="1211"/>
                    <a:pt x="1762" y="1202"/>
                    <a:pt x="1811" y="1194"/>
                  </a:cubicBezTo>
                  <a:cubicBezTo>
                    <a:pt x="2087" y="1167"/>
                    <a:pt x="2363" y="1043"/>
                    <a:pt x="2645" y="1043"/>
                  </a:cubicBezTo>
                  <a:cubicBezTo>
                    <a:pt x="2770" y="1043"/>
                    <a:pt x="2896" y="1068"/>
                    <a:pt x="3024" y="1135"/>
                  </a:cubicBezTo>
                  <a:cubicBezTo>
                    <a:pt x="3223" y="1135"/>
                    <a:pt x="3422" y="1115"/>
                    <a:pt x="3621" y="1115"/>
                  </a:cubicBezTo>
                  <a:cubicBezTo>
                    <a:pt x="3303" y="836"/>
                    <a:pt x="2865" y="856"/>
                    <a:pt x="2507" y="657"/>
                  </a:cubicBezTo>
                  <a:cubicBezTo>
                    <a:pt x="1771" y="319"/>
                    <a:pt x="936" y="2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6681;p9">
              <a:extLst>
                <a:ext uri="{FF2B5EF4-FFF2-40B4-BE49-F238E27FC236}">
                  <a16:creationId xmlns:a16="http://schemas.microsoft.com/office/drawing/2014/main" id="{16F3BFB0-ABCC-4BCF-A70A-DF348761F955}"/>
                </a:ext>
              </a:extLst>
            </p:cNvPr>
            <p:cNvSpPr/>
            <p:nvPr/>
          </p:nvSpPr>
          <p:spPr>
            <a:xfrm>
              <a:off x="4965000" y="5172625"/>
              <a:ext cx="20925" cy="32950"/>
            </a:xfrm>
            <a:custGeom>
              <a:avLst/>
              <a:gdLst/>
              <a:ahLst/>
              <a:cxnLst/>
              <a:rect l="l" t="t" r="r" b="b"/>
              <a:pathLst>
                <a:path w="837" h="1318" extrusionOk="0">
                  <a:moveTo>
                    <a:pt x="167" y="1"/>
                  </a:moveTo>
                  <a:cubicBezTo>
                    <a:pt x="115" y="1"/>
                    <a:pt x="60" y="25"/>
                    <a:pt x="1" y="75"/>
                  </a:cubicBezTo>
                  <a:cubicBezTo>
                    <a:pt x="41" y="453"/>
                    <a:pt x="478" y="712"/>
                    <a:pt x="319" y="1149"/>
                  </a:cubicBezTo>
                  <a:cubicBezTo>
                    <a:pt x="438" y="1284"/>
                    <a:pt x="580" y="1317"/>
                    <a:pt x="711" y="1317"/>
                  </a:cubicBezTo>
                  <a:cubicBezTo>
                    <a:pt x="754" y="1317"/>
                    <a:pt x="797" y="1314"/>
                    <a:pt x="836" y="1309"/>
                  </a:cubicBezTo>
                  <a:cubicBezTo>
                    <a:pt x="578" y="951"/>
                    <a:pt x="598" y="453"/>
                    <a:pt x="319" y="75"/>
                  </a:cubicBezTo>
                  <a:cubicBezTo>
                    <a:pt x="269" y="25"/>
                    <a:pt x="220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6682;p9">
              <a:extLst>
                <a:ext uri="{FF2B5EF4-FFF2-40B4-BE49-F238E27FC236}">
                  <a16:creationId xmlns:a16="http://schemas.microsoft.com/office/drawing/2014/main" id="{78A32692-8F14-4E2F-8341-D3268FCDBC61}"/>
                </a:ext>
              </a:extLst>
            </p:cNvPr>
            <p:cNvSpPr/>
            <p:nvPr/>
          </p:nvSpPr>
          <p:spPr>
            <a:xfrm>
              <a:off x="5087850" y="5235175"/>
              <a:ext cx="21400" cy="5450"/>
            </a:xfrm>
            <a:custGeom>
              <a:avLst/>
              <a:gdLst/>
              <a:ahLst/>
              <a:cxnLst/>
              <a:rect l="l" t="t" r="r" b="b"/>
              <a:pathLst>
                <a:path w="856" h="218" extrusionOk="0">
                  <a:moveTo>
                    <a:pt x="0" y="0"/>
                  </a:moveTo>
                  <a:cubicBezTo>
                    <a:pt x="109" y="174"/>
                    <a:pt x="266" y="218"/>
                    <a:pt x="434" y="218"/>
                  </a:cubicBezTo>
                  <a:cubicBezTo>
                    <a:pt x="574" y="218"/>
                    <a:pt x="721" y="188"/>
                    <a:pt x="856" y="179"/>
                  </a:cubicBezTo>
                  <a:cubicBezTo>
                    <a:pt x="597" y="20"/>
                    <a:pt x="2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6683;p9">
              <a:extLst>
                <a:ext uri="{FF2B5EF4-FFF2-40B4-BE49-F238E27FC236}">
                  <a16:creationId xmlns:a16="http://schemas.microsoft.com/office/drawing/2014/main" id="{EB4FDDED-EF6D-4469-9013-2BA55803C853}"/>
                </a:ext>
              </a:extLst>
            </p:cNvPr>
            <p:cNvSpPr/>
            <p:nvPr/>
          </p:nvSpPr>
          <p:spPr>
            <a:xfrm>
              <a:off x="5117175" y="5245100"/>
              <a:ext cx="6500" cy="12975"/>
            </a:xfrm>
            <a:custGeom>
              <a:avLst/>
              <a:gdLst/>
              <a:ahLst/>
              <a:cxnLst/>
              <a:rect l="l" t="t" r="r" b="b"/>
              <a:pathLst>
                <a:path w="260" h="519" extrusionOk="0">
                  <a:moveTo>
                    <a:pt x="1" y="1"/>
                  </a:moveTo>
                  <a:cubicBezTo>
                    <a:pt x="1" y="160"/>
                    <a:pt x="21" y="339"/>
                    <a:pt x="21" y="518"/>
                  </a:cubicBezTo>
                  <a:lnTo>
                    <a:pt x="200" y="518"/>
                  </a:lnTo>
                  <a:cubicBezTo>
                    <a:pt x="200" y="319"/>
                    <a:pt x="26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6684;p9">
              <a:extLst>
                <a:ext uri="{FF2B5EF4-FFF2-40B4-BE49-F238E27FC236}">
                  <a16:creationId xmlns:a16="http://schemas.microsoft.com/office/drawing/2014/main" id="{21652FE4-B783-4525-9124-22D5B7C46B35}"/>
                </a:ext>
              </a:extLst>
            </p:cNvPr>
            <p:cNvSpPr/>
            <p:nvPr/>
          </p:nvSpPr>
          <p:spPr>
            <a:xfrm>
              <a:off x="4929700" y="5191675"/>
              <a:ext cx="13450" cy="4750"/>
            </a:xfrm>
            <a:custGeom>
              <a:avLst/>
              <a:gdLst/>
              <a:ahLst/>
              <a:cxnLst/>
              <a:rect l="l" t="t" r="r" b="b"/>
              <a:pathLst>
                <a:path w="538" h="190" extrusionOk="0">
                  <a:moveTo>
                    <a:pt x="149" y="1"/>
                  </a:moveTo>
                  <a:cubicBezTo>
                    <a:pt x="100" y="1"/>
                    <a:pt x="50" y="5"/>
                    <a:pt x="0" y="9"/>
                  </a:cubicBezTo>
                  <a:cubicBezTo>
                    <a:pt x="86" y="156"/>
                    <a:pt x="193" y="190"/>
                    <a:pt x="310" y="190"/>
                  </a:cubicBezTo>
                  <a:cubicBezTo>
                    <a:pt x="383" y="190"/>
                    <a:pt x="460" y="176"/>
                    <a:pt x="538" y="169"/>
                  </a:cubicBezTo>
                  <a:cubicBezTo>
                    <a:pt x="433" y="34"/>
                    <a:pt x="295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6685;p9">
              <a:extLst>
                <a:ext uri="{FF2B5EF4-FFF2-40B4-BE49-F238E27FC236}">
                  <a16:creationId xmlns:a16="http://schemas.microsoft.com/office/drawing/2014/main" id="{2FDB0DA9-3E2B-484B-BDFC-FFFBBA9D37CD}"/>
                </a:ext>
              </a:extLst>
            </p:cNvPr>
            <p:cNvSpPr/>
            <p:nvPr/>
          </p:nvSpPr>
          <p:spPr>
            <a:xfrm>
              <a:off x="5077400" y="524560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1" y="41"/>
                    <a:pt x="20" y="100"/>
                    <a:pt x="60" y="140"/>
                  </a:cubicBezTo>
                  <a:cubicBezTo>
                    <a:pt x="100" y="140"/>
                    <a:pt x="180" y="120"/>
                    <a:pt x="219" y="120"/>
                  </a:cubicBezTo>
                  <a:cubicBezTo>
                    <a:pt x="160" y="2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6686;p9">
              <a:extLst>
                <a:ext uri="{FF2B5EF4-FFF2-40B4-BE49-F238E27FC236}">
                  <a16:creationId xmlns:a16="http://schemas.microsoft.com/office/drawing/2014/main" id="{BC5484EB-7EE4-4299-9174-F0A238822254}"/>
                </a:ext>
              </a:extLst>
            </p:cNvPr>
            <p:cNvSpPr/>
            <p:nvPr/>
          </p:nvSpPr>
          <p:spPr>
            <a:xfrm>
              <a:off x="5407125" y="3903350"/>
              <a:ext cx="88600" cy="28375"/>
            </a:xfrm>
            <a:custGeom>
              <a:avLst/>
              <a:gdLst/>
              <a:ahLst/>
              <a:cxnLst/>
              <a:rect l="l" t="t" r="r" b="b"/>
              <a:pathLst>
                <a:path w="3544" h="1135" extrusionOk="0">
                  <a:moveTo>
                    <a:pt x="358" y="0"/>
                  </a:moveTo>
                  <a:cubicBezTo>
                    <a:pt x="120" y="0"/>
                    <a:pt x="20" y="140"/>
                    <a:pt x="0" y="378"/>
                  </a:cubicBezTo>
                  <a:cubicBezTo>
                    <a:pt x="0" y="498"/>
                    <a:pt x="0" y="637"/>
                    <a:pt x="199" y="677"/>
                  </a:cubicBezTo>
                  <a:cubicBezTo>
                    <a:pt x="276" y="609"/>
                    <a:pt x="358" y="575"/>
                    <a:pt x="440" y="575"/>
                  </a:cubicBezTo>
                  <a:cubicBezTo>
                    <a:pt x="527" y="575"/>
                    <a:pt x="614" y="614"/>
                    <a:pt x="697" y="697"/>
                  </a:cubicBezTo>
                  <a:cubicBezTo>
                    <a:pt x="1313" y="975"/>
                    <a:pt x="2010" y="856"/>
                    <a:pt x="2626" y="1095"/>
                  </a:cubicBezTo>
                  <a:cubicBezTo>
                    <a:pt x="2646" y="1075"/>
                    <a:pt x="2706" y="1075"/>
                    <a:pt x="2726" y="1075"/>
                  </a:cubicBezTo>
                  <a:cubicBezTo>
                    <a:pt x="2885" y="1075"/>
                    <a:pt x="3004" y="1134"/>
                    <a:pt x="3143" y="1134"/>
                  </a:cubicBezTo>
                  <a:cubicBezTo>
                    <a:pt x="3177" y="1126"/>
                    <a:pt x="3216" y="1125"/>
                    <a:pt x="3254" y="1125"/>
                  </a:cubicBezTo>
                  <a:cubicBezTo>
                    <a:pt x="3271" y="1125"/>
                    <a:pt x="3288" y="1125"/>
                    <a:pt x="3304" y="1125"/>
                  </a:cubicBezTo>
                  <a:cubicBezTo>
                    <a:pt x="3430" y="1125"/>
                    <a:pt x="3543" y="1111"/>
                    <a:pt x="3502" y="876"/>
                  </a:cubicBezTo>
                  <a:cubicBezTo>
                    <a:pt x="3382" y="697"/>
                    <a:pt x="3203" y="717"/>
                    <a:pt x="3024" y="697"/>
                  </a:cubicBezTo>
                  <a:cubicBezTo>
                    <a:pt x="2388" y="577"/>
                    <a:pt x="1711" y="438"/>
                    <a:pt x="1055" y="319"/>
                  </a:cubicBezTo>
                  <a:cubicBezTo>
                    <a:pt x="896" y="100"/>
                    <a:pt x="538" y="21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6687;p9">
              <a:extLst>
                <a:ext uri="{FF2B5EF4-FFF2-40B4-BE49-F238E27FC236}">
                  <a16:creationId xmlns:a16="http://schemas.microsoft.com/office/drawing/2014/main" id="{91326BDD-B84F-42AF-B6DC-CCD3D72F0070}"/>
                </a:ext>
              </a:extLst>
            </p:cNvPr>
            <p:cNvSpPr/>
            <p:nvPr/>
          </p:nvSpPr>
          <p:spPr>
            <a:xfrm>
              <a:off x="5285275" y="3905325"/>
              <a:ext cx="30875" cy="10975"/>
            </a:xfrm>
            <a:custGeom>
              <a:avLst/>
              <a:gdLst/>
              <a:ahLst/>
              <a:cxnLst/>
              <a:rect l="l" t="t" r="r" b="b"/>
              <a:pathLst>
                <a:path w="1235" h="439" extrusionOk="0">
                  <a:moveTo>
                    <a:pt x="1125" y="1"/>
                  </a:moveTo>
                  <a:cubicBezTo>
                    <a:pt x="1070" y="1"/>
                    <a:pt x="1005" y="21"/>
                    <a:pt x="956" y="21"/>
                  </a:cubicBezTo>
                  <a:cubicBezTo>
                    <a:pt x="816" y="21"/>
                    <a:pt x="697" y="41"/>
                    <a:pt x="538" y="41"/>
                  </a:cubicBezTo>
                  <a:cubicBezTo>
                    <a:pt x="458" y="100"/>
                    <a:pt x="418" y="140"/>
                    <a:pt x="339" y="200"/>
                  </a:cubicBezTo>
                  <a:lnTo>
                    <a:pt x="160" y="200"/>
                  </a:lnTo>
                  <a:cubicBezTo>
                    <a:pt x="120" y="220"/>
                    <a:pt x="1" y="240"/>
                    <a:pt x="1" y="299"/>
                  </a:cubicBezTo>
                  <a:cubicBezTo>
                    <a:pt x="1" y="419"/>
                    <a:pt x="100" y="379"/>
                    <a:pt x="160" y="399"/>
                  </a:cubicBezTo>
                  <a:cubicBezTo>
                    <a:pt x="239" y="419"/>
                    <a:pt x="319" y="419"/>
                    <a:pt x="399" y="439"/>
                  </a:cubicBezTo>
                  <a:cubicBezTo>
                    <a:pt x="498" y="439"/>
                    <a:pt x="597" y="419"/>
                    <a:pt x="697" y="399"/>
                  </a:cubicBezTo>
                  <a:cubicBezTo>
                    <a:pt x="719" y="366"/>
                    <a:pt x="747" y="351"/>
                    <a:pt x="777" y="351"/>
                  </a:cubicBezTo>
                  <a:cubicBezTo>
                    <a:pt x="802" y="351"/>
                    <a:pt x="829" y="361"/>
                    <a:pt x="856" y="379"/>
                  </a:cubicBezTo>
                  <a:lnTo>
                    <a:pt x="936" y="399"/>
                  </a:lnTo>
                  <a:lnTo>
                    <a:pt x="1015" y="399"/>
                  </a:lnTo>
                  <a:cubicBezTo>
                    <a:pt x="1095" y="319"/>
                    <a:pt x="1234" y="220"/>
                    <a:pt x="1234" y="100"/>
                  </a:cubicBezTo>
                  <a:cubicBezTo>
                    <a:pt x="1224" y="21"/>
                    <a:pt x="1179" y="1"/>
                    <a:pt x="1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6688;p9">
              <a:extLst>
                <a:ext uri="{FF2B5EF4-FFF2-40B4-BE49-F238E27FC236}">
                  <a16:creationId xmlns:a16="http://schemas.microsoft.com/office/drawing/2014/main" id="{161E1CA3-8B35-4F31-8279-46FDB24D5017}"/>
                </a:ext>
              </a:extLst>
            </p:cNvPr>
            <p:cNvSpPr/>
            <p:nvPr/>
          </p:nvSpPr>
          <p:spPr>
            <a:xfrm>
              <a:off x="5417075" y="3902850"/>
              <a:ext cx="21400" cy="8400"/>
            </a:xfrm>
            <a:custGeom>
              <a:avLst/>
              <a:gdLst/>
              <a:ahLst/>
              <a:cxnLst/>
              <a:rect l="l" t="t" r="r" b="b"/>
              <a:pathLst>
                <a:path w="856" h="336" extrusionOk="0">
                  <a:moveTo>
                    <a:pt x="0" y="1"/>
                  </a:moveTo>
                  <a:cubicBezTo>
                    <a:pt x="24" y="283"/>
                    <a:pt x="166" y="336"/>
                    <a:pt x="336" y="336"/>
                  </a:cubicBezTo>
                  <a:cubicBezTo>
                    <a:pt x="436" y="336"/>
                    <a:pt x="547" y="317"/>
                    <a:pt x="648" y="317"/>
                  </a:cubicBezTo>
                  <a:cubicBezTo>
                    <a:pt x="664" y="317"/>
                    <a:pt x="681" y="318"/>
                    <a:pt x="697" y="319"/>
                  </a:cubicBezTo>
                  <a:cubicBezTo>
                    <a:pt x="736" y="219"/>
                    <a:pt x="796" y="120"/>
                    <a:pt x="856" y="20"/>
                  </a:cubicBezTo>
                  <a:cubicBezTo>
                    <a:pt x="557" y="1"/>
                    <a:pt x="29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6689;p9">
              <a:extLst>
                <a:ext uri="{FF2B5EF4-FFF2-40B4-BE49-F238E27FC236}">
                  <a16:creationId xmlns:a16="http://schemas.microsoft.com/office/drawing/2014/main" id="{453B10C3-DBA1-4EFF-99DE-7655FF5BC631}"/>
                </a:ext>
              </a:extLst>
            </p:cNvPr>
            <p:cNvSpPr/>
            <p:nvPr/>
          </p:nvSpPr>
          <p:spPr>
            <a:xfrm>
              <a:off x="5293225" y="39078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20" y="0"/>
                    <a:pt x="41" y="40"/>
                    <a:pt x="1" y="140"/>
                  </a:cubicBezTo>
                  <a:cubicBezTo>
                    <a:pt x="81" y="10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6690;p9">
              <a:extLst>
                <a:ext uri="{FF2B5EF4-FFF2-40B4-BE49-F238E27FC236}">
                  <a16:creationId xmlns:a16="http://schemas.microsoft.com/office/drawing/2014/main" id="{646B2557-5B52-421D-A780-CBD3BB83BE96}"/>
                </a:ext>
              </a:extLst>
            </p:cNvPr>
            <p:cNvSpPr/>
            <p:nvPr/>
          </p:nvSpPr>
          <p:spPr>
            <a:xfrm>
              <a:off x="4094700" y="3679250"/>
              <a:ext cx="71650" cy="70450"/>
            </a:xfrm>
            <a:custGeom>
              <a:avLst/>
              <a:gdLst/>
              <a:ahLst/>
              <a:cxnLst/>
              <a:rect l="l" t="t" r="r" b="b"/>
              <a:pathLst>
                <a:path w="2866" h="2818" extrusionOk="0">
                  <a:moveTo>
                    <a:pt x="279" y="1"/>
                  </a:moveTo>
                  <a:cubicBezTo>
                    <a:pt x="255" y="1"/>
                    <a:pt x="229" y="5"/>
                    <a:pt x="200" y="13"/>
                  </a:cubicBezTo>
                  <a:cubicBezTo>
                    <a:pt x="100" y="92"/>
                    <a:pt x="20" y="152"/>
                    <a:pt x="1" y="291"/>
                  </a:cubicBezTo>
                  <a:cubicBezTo>
                    <a:pt x="1" y="490"/>
                    <a:pt x="120" y="609"/>
                    <a:pt x="239" y="749"/>
                  </a:cubicBezTo>
                  <a:lnTo>
                    <a:pt x="319" y="828"/>
                  </a:lnTo>
                  <a:cubicBezTo>
                    <a:pt x="398" y="848"/>
                    <a:pt x="438" y="908"/>
                    <a:pt x="498" y="948"/>
                  </a:cubicBezTo>
                  <a:cubicBezTo>
                    <a:pt x="518" y="948"/>
                    <a:pt x="538" y="987"/>
                    <a:pt x="577" y="1007"/>
                  </a:cubicBezTo>
                  <a:cubicBezTo>
                    <a:pt x="617" y="1027"/>
                    <a:pt x="637" y="1027"/>
                    <a:pt x="677" y="1047"/>
                  </a:cubicBezTo>
                  <a:cubicBezTo>
                    <a:pt x="796" y="1127"/>
                    <a:pt x="896" y="1206"/>
                    <a:pt x="995" y="1286"/>
                  </a:cubicBezTo>
                  <a:cubicBezTo>
                    <a:pt x="1035" y="1326"/>
                    <a:pt x="1095" y="1346"/>
                    <a:pt x="1134" y="1405"/>
                  </a:cubicBezTo>
                  <a:cubicBezTo>
                    <a:pt x="1154" y="1405"/>
                    <a:pt x="1194" y="1425"/>
                    <a:pt x="1214" y="1445"/>
                  </a:cubicBezTo>
                  <a:lnTo>
                    <a:pt x="1333" y="1584"/>
                  </a:lnTo>
                  <a:cubicBezTo>
                    <a:pt x="1373" y="1624"/>
                    <a:pt x="1413" y="1644"/>
                    <a:pt x="1433" y="1704"/>
                  </a:cubicBezTo>
                  <a:cubicBezTo>
                    <a:pt x="1473" y="1743"/>
                    <a:pt x="1493" y="1803"/>
                    <a:pt x="1493" y="1843"/>
                  </a:cubicBezTo>
                  <a:lnTo>
                    <a:pt x="1493" y="1922"/>
                  </a:lnTo>
                  <a:lnTo>
                    <a:pt x="1493" y="2101"/>
                  </a:lnTo>
                  <a:cubicBezTo>
                    <a:pt x="1532" y="2141"/>
                    <a:pt x="1592" y="2221"/>
                    <a:pt x="1672" y="2280"/>
                  </a:cubicBezTo>
                  <a:cubicBezTo>
                    <a:pt x="1930" y="2459"/>
                    <a:pt x="2229" y="2639"/>
                    <a:pt x="2507" y="2818"/>
                  </a:cubicBezTo>
                  <a:cubicBezTo>
                    <a:pt x="2686" y="2758"/>
                    <a:pt x="2786" y="2619"/>
                    <a:pt x="2865" y="2499"/>
                  </a:cubicBezTo>
                  <a:cubicBezTo>
                    <a:pt x="2129" y="1803"/>
                    <a:pt x="1672" y="888"/>
                    <a:pt x="776" y="391"/>
                  </a:cubicBezTo>
                  <a:cubicBezTo>
                    <a:pt x="697" y="291"/>
                    <a:pt x="498" y="331"/>
                    <a:pt x="438" y="192"/>
                  </a:cubicBezTo>
                  <a:cubicBezTo>
                    <a:pt x="418" y="132"/>
                    <a:pt x="398" y="112"/>
                    <a:pt x="379" y="52"/>
                  </a:cubicBezTo>
                  <a:cubicBezTo>
                    <a:pt x="353" y="15"/>
                    <a:pt x="320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6691;p9">
              <a:extLst>
                <a:ext uri="{FF2B5EF4-FFF2-40B4-BE49-F238E27FC236}">
                  <a16:creationId xmlns:a16="http://schemas.microsoft.com/office/drawing/2014/main" id="{A8C9238D-ABA5-4484-A491-E0B1EF9278CD}"/>
                </a:ext>
              </a:extLst>
            </p:cNvPr>
            <p:cNvSpPr/>
            <p:nvPr/>
          </p:nvSpPr>
          <p:spPr>
            <a:xfrm>
              <a:off x="4047450" y="3657275"/>
              <a:ext cx="59200" cy="47675"/>
            </a:xfrm>
            <a:custGeom>
              <a:avLst/>
              <a:gdLst/>
              <a:ahLst/>
              <a:cxnLst/>
              <a:rect l="l" t="t" r="r" b="b"/>
              <a:pathLst>
                <a:path w="2368" h="1907" extrusionOk="0">
                  <a:moveTo>
                    <a:pt x="436" y="1"/>
                  </a:moveTo>
                  <a:cubicBezTo>
                    <a:pt x="294" y="1"/>
                    <a:pt x="150" y="53"/>
                    <a:pt x="1" y="195"/>
                  </a:cubicBezTo>
                  <a:cubicBezTo>
                    <a:pt x="1" y="255"/>
                    <a:pt x="21" y="295"/>
                    <a:pt x="21" y="355"/>
                  </a:cubicBezTo>
                  <a:cubicBezTo>
                    <a:pt x="100" y="394"/>
                    <a:pt x="140" y="434"/>
                    <a:pt x="220" y="494"/>
                  </a:cubicBezTo>
                  <a:cubicBezTo>
                    <a:pt x="976" y="812"/>
                    <a:pt x="1493" y="1469"/>
                    <a:pt x="2129" y="1906"/>
                  </a:cubicBezTo>
                  <a:cubicBezTo>
                    <a:pt x="2209" y="1866"/>
                    <a:pt x="2308" y="1847"/>
                    <a:pt x="2368" y="1747"/>
                  </a:cubicBezTo>
                  <a:cubicBezTo>
                    <a:pt x="2368" y="1687"/>
                    <a:pt x="2368" y="1608"/>
                    <a:pt x="2308" y="1568"/>
                  </a:cubicBezTo>
                  <a:cubicBezTo>
                    <a:pt x="1811" y="1270"/>
                    <a:pt x="1513" y="812"/>
                    <a:pt x="1234" y="315"/>
                  </a:cubicBezTo>
                  <a:cubicBezTo>
                    <a:pt x="972" y="197"/>
                    <a:pt x="709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6692;p9">
              <a:extLst>
                <a:ext uri="{FF2B5EF4-FFF2-40B4-BE49-F238E27FC236}">
                  <a16:creationId xmlns:a16="http://schemas.microsoft.com/office/drawing/2014/main" id="{515EAF50-2450-4D61-A615-DE46C78CC105}"/>
                </a:ext>
              </a:extLst>
            </p:cNvPr>
            <p:cNvSpPr/>
            <p:nvPr/>
          </p:nvSpPr>
          <p:spPr>
            <a:xfrm>
              <a:off x="4069350" y="3723350"/>
              <a:ext cx="52775" cy="22875"/>
            </a:xfrm>
            <a:custGeom>
              <a:avLst/>
              <a:gdLst/>
              <a:ahLst/>
              <a:cxnLst/>
              <a:rect l="l" t="t" r="r" b="b"/>
              <a:pathLst>
                <a:path w="2111" h="915" extrusionOk="0">
                  <a:moveTo>
                    <a:pt x="1872" y="0"/>
                  </a:moveTo>
                  <a:cubicBezTo>
                    <a:pt x="1837" y="0"/>
                    <a:pt x="1797" y="6"/>
                    <a:pt x="1751" y="19"/>
                  </a:cubicBezTo>
                  <a:cubicBezTo>
                    <a:pt x="1154" y="198"/>
                    <a:pt x="517" y="258"/>
                    <a:pt x="0" y="636"/>
                  </a:cubicBezTo>
                  <a:cubicBezTo>
                    <a:pt x="20" y="795"/>
                    <a:pt x="119" y="855"/>
                    <a:pt x="239" y="914"/>
                  </a:cubicBezTo>
                  <a:cubicBezTo>
                    <a:pt x="816" y="755"/>
                    <a:pt x="1353" y="636"/>
                    <a:pt x="1930" y="497"/>
                  </a:cubicBezTo>
                  <a:cubicBezTo>
                    <a:pt x="2103" y="271"/>
                    <a:pt x="2110" y="0"/>
                    <a:pt x="18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6693;p9">
              <a:extLst>
                <a:ext uri="{FF2B5EF4-FFF2-40B4-BE49-F238E27FC236}">
                  <a16:creationId xmlns:a16="http://schemas.microsoft.com/office/drawing/2014/main" id="{63259F81-92ED-46EB-B4AB-FCD7940A2453}"/>
                </a:ext>
              </a:extLst>
            </p:cNvPr>
            <p:cNvSpPr/>
            <p:nvPr/>
          </p:nvSpPr>
          <p:spPr>
            <a:xfrm>
              <a:off x="4020600" y="3739725"/>
              <a:ext cx="54225" cy="17925"/>
            </a:xfrm>
            <a:custGeom>
              <a:avLst/>
              <a:gdLst/>
              <a:ahLst/>
              <a:cxnLst/>
              <a:rect l="l" t="t" r="r" b="b"/>
              <a:pathLst>
                <a:path w="2169" h="717" extrusionOk="0">
                  <a:moveTo>
                    <a:pt x="1910" y="1"/>
                  </a:moveTo>
                  <a:cubicBezTo>
                    <a:pt x="1274" y="160"/>
                    <a:pt x="577" y="80"/>
                    <a:pt x="1" y="558"/>
                  </a:cubicBezTo>
                  <a:cubicBezTo>
                    <a:pt x="128" y="685"/>
                    <a:pt x="268" y="717"/>
                    <a:pt x="413" y="717"/>
                  </a:cubicBezTo>
                  <a:cubicBezTo>
                    <a:pt x="558" y="717"/>
                    <a:pt x="708" y="685"/>
                    <a:pt x="856" y="685"/>
                  </a:cubicBezTo>
                  <a:cubicBezTo>
                    <a:pt x="930" y="685"/>
                    <a:pt x="1003" y="693"/>
                    <a:pt x="1075" y="717"/>
                  </a:cubicBezTo>
                  <a:cubicBezTo>
                    <a:pt x="1413" y="558"/>
                    <a:pt x="1870" y="558"/>
                    <a:pt x="2169" y="279"/>
                  </a:cubicBezTo>
                  <a:cubicBezTo>
                    <a:pt x="2089" y="180"/>
                    <a:pt x="1990" y="100"/>
                    <a:pt x="1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6694;p9">
              <a:extLst>
                <a:ext uri="{FF2B5EF4-FFF2-40B4-BE49-F238E27FC236}">
                  <a16:creationId xmlns:a16="http://schemas.microsoft.com/office/drawing/2014/main" id="{F9652009-E568-439B-8629-CF4E1925800D}"/>
                </a:ext>
              </a:extLst>
            </p:cNvPr>
            <p:cNvSpPr/>
            <p:nvPr/>
          </p:nvSpPr>
          <p:spPr>
            <a:xfrm>
              <a:off x="4100675" y="3700125"/>
              <a:ext cx="33825" cy="27200"/>
            </a:xfrm>
            <a:custGeom>
              <a:avLst/>
              <a:gdLst/>
              <a:ahLst/>
              <a:cxnLst/>
              <a:rect l="l" t="t" r="r" b="b"/>
              <a:pathLst>
                <a:path w="1353" h="1088" extrusionOk="0">
                  <a:moveTo>
                    <a:pt x="275" y="0"/>
                  </a:moveTo>
                  <a:cubicBezTo>
                    <a:pt x="243" y="0"/>
                    <a:pt x="211" y="21"/>
                    <a:pt x="179" y="53"/>
                  </a:cubicBezTo>
                  <a:cubicBezTo>
                    <a:pt x="100" y="93"/>
                    <a:pt x="60" y="152"/>
                    <a:pt x="0" y="192"/>
                  </a:cubicBezTo>
                  <a:cubicBezTo>
                    <a:pt x="378" y="550"/>
                    <a:pt x="796" y="849"/>
                    <a:pt x="1254" y="1087"/>
                  </a:cubicBezTo>
                  <a:cubicBezTo>
                    <a:pt x="1353" y="968"/>
                    <a:pt x="1353" y="849"/>
                    <a:pt x="1254" y="709"/>
                  </a:cubicBezTo>
                  <a:lnTo>
                    <a:pt x="1254" y="749"/>
                  </a:lnTo>
                  <a:cubicBezTo>
                    <a:pt x="1174" y="670"/>
                    <a:pt x="1094" y="630"/>
                    <a:pt x="1055" y="550"/>
                  </a:cubicBezTo>
                  <a:lnTo>
                    <a:pt x="1055" y="570"/>
                  </a:lnTo>
                  <a:cubicBezTo>
                    <a:pt x="995" y="530"/>
                    <a:pt x="955" y="451"/>
                    <a:pt x="876" y="391"/>
                  </a:cubicBezTo>
                  <a:cubicBezTo>
                    <a:pt x="796" y="192"/>
                    <a:pt x="677" y="93"/>
                    <a:pt x="478" y="73"/>
                  </a:cubicBezTo>
                  <a:lnTo>
                    <a:pt x="398" y="93"/>
                  </a:lnTo>
                  <a:lnTo>
                    <a:pt x="358" y="53"/>
                  </a:lnTo>
                  <a:cubicBezTo>
                    <a:pt x="331" y="16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6695;p9">
              <a:extLst>
                <a:ext uri="{FF2B5EF4-FFF2-40B4-BE49-F238E27FC236}">
                  <a16:creationId xmlns:a16="http://schemas.microsoft.com/office/drawing/2014/main" id="{5CD23C7B-B659-4643-BFCD-4E2C8B3CEAB7}"/>
                </a:ext>
              </a:extLst>
            </p:cNvPr>
            <p:cNvSpPr/>
            <p:nvPr/>
          </p:nvSpPr>
          <p:spPr>
            <a:xfrm>
              <a:off x="3982300" y="3757100"/>
              <a:ext cx="43800" cy="17400"/>
            </a:xfrm>
            <a:custGeom>
              <a:avLst/>
              <a:gdLst/>
              <a:ahLst/>
              <a:cxnLst/>
              <a:rect l="l" t="t" r="r" b="b"/>
              <a:pathLst>
                <a:path w="1752" h="696" extrusionOk="0">
                  <a:moveTo>
                    <a:pt x="1161" y="1"/>
                  </a:moveTo>
                  <a:cubicBezTo>
                    <a:pt x="690" y="1"/>
                    <a:pt x="327" y="252"/>
                    <a:pt x="1" y="559"/>
                  </a:cubicBezTo>
                  <a:cubicBezTo>
                    <a:pt x="113" y="651"/>
                    <a:pt x="226" y="696"/>
                    <a:pt x="344" y="696"/>
                  </a:cubicBezTo>
                  <a:cubicBezTo>
                    <a:pt x="455" y="696"/>
                    <a:pt x="572" y="656"/>
                    <a:pt x="697" y="579"/>
                  </a:cubicBezTo>
                  <a:cubicBezTo>
                    <a:pt x="1015" y="340"/>
                    <a:pt x="1453" y="499"/>
                    <a:pt x="1751" y="241"/>
                  </a:cubicBezTo>
                  <a:cubicBezTo>
                    <a:pt x="1632" y="2"/>
                    <a:pt x="1413" y="62"/>
                    <a:pt x="1214" y="2"/>
                  </a:cubicBezTo>
                  <a:cubicBezTo>
                    <a:pt x="1196" y="1"/>
                    <a:pt x="1178" y="1"/>
                    <a:pt x="1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6696;p9">
              <a:extLst>
                <a:ext uri="{FF2B5EF4-FFF2-40B4-BE49-F238E27FC236}">
                  <a16:creationId xmlns:a16="http://schemas.microsoft.com/office/drawing/2014/main" id="{47670AD8-9AEF-4796-9E4C-FDA6781C79B3}"/>
                </a:ext>
              </a:extLst>
            </p:cNvPr>
            <p:cNvSpPr/>
            <p:nvPr/>
          </p:nvSpPr>
          <p:spPr>
            <a:xfrm>
              <a:off x="4012650" y="3750900"/>
              <a:ext cx="35325" cy="12225"/>
            </a:xfrm>
            <a:custGeom>
              <a:avLst/>
              <a:gdLst/>
              <a:ahLst/>
              <a:cxnLst/>
              <a:rect l="l" t="t" r="r" b="b"/>
              <a:pathLst>
                <a:path w="1413" h="489" extrusionOk="0">
                  <a:moveTo>
                    <a:pt x="1082" y="1"/>
                  </a:moveTo>
                  <a:cubicBezTo>
                    <a:pt x="1038" y="1"/>
                    <a:pt x="990" y="10"/>
                    <a:pt x="935" y="31"/>
                  </a:cubicBezTo>
                  <a:cubicBezTo>
                    <a:pt x="790" y="89"/>
                    <a:pt x="644" y="126"/>
                    <a:pt x="498" y="126"/>
                  </a:cubicBezTo>
                  <a:cubicBezTo>
                    <a:pt x="445" y="126"/>
                    <a:pt x="392" y="121"/>
                    <a:pt x="338" y="111"/>
                  </a:cubicBezTo>
                  <a:cubicBezTo>
                    <a:pt x="299" y="111"/>
                    <a:pt x="239" y="111"/>
                    <a:pt x="199" y="131"/>
                  </a:cubicBezTo>
                  <a:cubicBezTo>
                    <a:pt x="120" y="190"/>
                    <a:pt x="60" y="250"/>
                    <a:pt x="0" y="290"/>
                  </a:cubicBezTo>
                  <a:cubicBezTo>
                    <a:pt x="120" y="489"/>
                    <a:pt x="378" y="409"/>
                    <a:pt x="537" y="489"/>
                  </a:cubicBezTo>
                  <a:cubicBezTo>
                    <a:pt x="617" y="489"/>
                    <a:pt x="677" y="489"/>
                    <a:pt x="736" y="449"/>
                  </a:cubicBezTo>
                  <a:cubicBezTo>
                    <a:pt x="801" y="397"/>
                    <a:pt x="873" y="385"/>
                    <a:pt x="949" y="385"/>
                  </a:cubicBezTo>
                  <a:cubicBezTo>
                    <a:pt x="1014" y="385"/>
                    <a:pt x="1082" y="394"/>
                    <a:pt x="1148" y="394"/>
                  </a:cubicBezTo>
                  <a:cubicBezTo>
                    <a:pt x="1242" y="394"/>
                    <a:pt x="1334" y="376"/>
                    <a:pt x="1413" y="290"/>
                  </a:cubicBezTo>
                  <a:cubicBezTo>
                    <a:pt x="1334" y="133"/>
                    <a:pt x="1243" y="1"/>
                    <a:pt x="1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6697;p9">
              <a:extLst>
                <a:ext uri="{FF2B5EF4-FFF2-40B4-BE49-F238E27FC236}">
                  <a16:creationId xmlns:a16="http://schemas.microsoft.com/office/drawing/2014/main" id="{03C1D073-D3D9-4FD5-B729-ED2AA227DEF4}"/>
                </a:ext>
              </a:extLst>
            </p:cNvPr>
            <p:cNvSpPr/>
            <p:nvPr/>
          </p:nvSpPr>
          <p:spPr>
            <a:xfrm>
              <a:off x="4012650" y="3754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00" y="1"/>
                    <a:pt x="20" y="40"/>
                    <a:pt x="0" y="160"/>
                  </a:cubicBezTo>
                  <a:cubicBezTo>
                    <a:pt x="100" y="160"/>
                    <a:pt x="17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6698;p9">
              <a:extLst>
                <a:ext uri="{FF2B5EF4-FFF2-40B4-BE49-F238E27FC236}">
                  <a16:creationId xmlns:a16="http://schemas.microsoft.com/office/drawing/2014/main" id="{2F4C4C57-FB2D-47FE-8FC9-D07672558635}"/>
                </a:ext>
              </a:extLst>
            </p:cNvPr>
            <p:cNvSpPr/>
            <p:nvPr/>
          </p:nvSpPr>
          <p:spPr>
            <a:xfrm>
              <a:off x="4132000" y="3866050"/>
              <a:ext cx="104950" cy="70425"/>
            </a:xfrm>
            <a:custGeom>
              <a:avLst/>
              <a:gdLst/>
              <a:ahLst/>
              <a:cxnLst/>
              <a:rect l="l" t="t" r="r" b="b"/>
              <a:pathLst>
                <a:path w="4198" h="2817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40"/>
                    <a:pt x="100" y="279"/>
                    <a:pt x="140" y="418"/>
                  </a:cubicBezTo>
                  <a:cubicBezTo>
                    <a:pt x="498" y="1075"/>
                    <a:pt x="1095" y="1293"/>
                    <a:pt x="1731" y="1473"/>
                  </a:cubicBezTo>
                  <a:cubicBezTo>
                    <a:pt x="1791" y="1492"/>
                    <a:pt x="1851" y="1492"/>
                    <a:pt x="1910" y="1512"/>
                  </a:cubicBezTo>
                  <a:cubicBezTo>
                    <a:pt x="1970" y="1532"/>
                    <a:pt x="2030" y="1592"/>
                    <a:pt x="2089" y="1632"/>
                  </a:cubicBezTo>
                  <a:cubicBezTo>
                    <a:pt x="2189" y="1771"/>
                    <a:pt x="2328" y="1731"/>
                    <a:pt x="2447" y="1811"/>
                  </a:cubicBezTo>
                  <a:cubicBezTo>
                    <a:pt x="2507" y="1811"/>
                    <a:pt x="2547" y="1811"/>
                    <a:pt x="2587" y="1870"/>
                  </a:cubicBezTo>
                  <a:cubicBezTo>
                    <a:pt x="2626" y="1970"/>
                    <a:pt x="2746" y="2109"/>
                    <a:pt x="2726" y="2169"/>
                  </a:cubicBezTo>
                  <a:cubicBezTo>
                    <a:pt x="2479" y="2721"/>
                    <a:pt x="2710" y="2796"/>
                    <a:pt x="3007" y="2796"/>
                  </a:cubicBezTo>
                  <a:cubicBezTo>
                    <a:pt x="3117" y="2796"/>
                    <a:pt x="3235" y="2785"/>
                    <a:pt x="3343" y="2785"/>
                  </a:cubicBezTo>
                  <a:cubicBezTo>
                    <a:pt x="3361" y="2784"/>
                    <a:pt x="3380" y="2783"/>
                    <a:pt x="3398" y="2783"/>
                  </a:cubicBezTo>
                  <a:cubicBezTo>
                    <a:pt x="3518" y="2783"/>
                    <a:pt x="3631" y="2817"/>
                    <a:pt x="3748" y="2817"/>
                  </a:cubicBezTo>
                  <a:cubicBezTo>
                    <a:pt x="3804" y="2817"/>
                    <a:pt x="3861" y="2809"/>
                    <a:pt x="3919" y="2785"/>
                  </a:cubicBezTo>
                  <a:cubicBezTo>
                    <a:pt x="4198" y="2686"/>
                    <a:pt x="3840" y="2427"/>
                    <a:pt x="4039" y="2308"/>
                  </a:cubicBezTo>
                  <a:cubicBezTo>
                    <a:pt x="2786" y="1373"/>
                    <a:pt x="1294" y="87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6699;p9">
              <a:extLst>
                <a:ext uri="{FF2B5EF4-FFF2-40B4-BE49-F238E27FC236}">
                  <a16:creationId xmlns:a16="http://schemas.microsoft.com/office/drawing/2014/main" id="{E5583916-6331-402F-B648-E536B2FF370E}"/>
                </a:ext>
              </a:extLst>
            </p:cNvPr>
            <p:cNvSpPr/>
            <p:nvPr/>
          </p:nvSpPr>
          <p:spPr>
            <a:xfrm>
              <a:off x="4122550" y="3876500"/>
              <a:ext cx="52750" cy="30850"/>
            </a:xfrm>
            <a:custGeom>
              <a:avLst/>
              <a:gdLst/>
              <a:ahLst/>
              <a:cxnLst/>
              <a:rect l="l" t="t" r="r" b="b"/>
              <a:pathLst>
                <a:path w="2110" h="1234" extrusionOk="0">
                  <a:moveTo>
                    <a:pt x="518" y="0"/>
                  </a:moveTo>
                  <a:cubicBezTo>
                    <a:pt x="359" y="40"/>
                    <a:pt x="180" y="40"/>
                    <a:pt x="1" y="40"/>
                  </a:cubicBezTo>
                  <a:cubicBezTo>
                    <a:pt x="617" y="498"/>
                    <a:pt x="1174" y="1035"/>
                    <a:pt x="1950" y="1234"/>
                  </a:cubicBezTo>
                  <a:lnTo>
                    <a:pt x="2109" y="1055"/>
                  </a:lnTo>
                  <a:cubicBezTo>
                    <a:pt x="1612" y="657"/>
                    <a:pt x="955" y="498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6700;p9">
              <a:extLst>
                <a:ext uri="{FF2B5EF4-FFF2-40B4-BE49-F238E27FC236}">
                  <a16:creationId xmlns:a16="http://schemas.microsoft.com/office/drawing/2014/main" id="{DDDB5B1C-F243-47A7-9E9C-C55E0E159FB4}"/>
                </a:ext>
              </a:extLst>
            </p:cNvPr>
            <p:cNvSpPr/>
            <p:nvPr/>
          </p:nvSpPr>
          <p:spPr>
            <a:xfrm>
              <a:off x="4097200" y="4151750"/>
              <a:ext cx="171100" cy="49150"/>
            </a:xfrm>
            <a:custGeom>
              <a:avLst/>
              <a:gdLst/>
              <a:ahLst/>
              <a:cxnLst/>
              <a:rect l="l" t="t" r="r" b="b"/>
              <a:pathLst>
                <a:path w="6844" h="1966" extrusionOk="0">
                  <a:moveTo>
                    <a:pt x="6547" y="1"/>
                  </a:moveTo>
                  <a:cubicBezTo>
                    <a:pt x="6510" y="1"/>
                    <a:pt x="6475" y="11"/>
                    <a:pt x="6445" y="31"/>
                  </a:cubicBezTo>
                  <a:cubicBezTo>
                    <a:pt x="6386" y="31"/>
                    <a:pt x="6346" y="51"/>
                    <a:pt x="6286" y="51"/>
                  </a:cubicBezTo>
                  <a:cubicBezTo>
                    <a:pt x="6193" y="118"/>
                    <a:pt x="6089" y="128"/>
                    <a:pt x="5984" y="128"/>
                  </a:cubicBezTo>
                  <a:cubicBezTo>
                    <a:pt x="5939" y="128"/>
                    <a:pt x="5893" y="126"/>
                    <a:pt x="5848" y="126"/>
                  </a:cubicBezTo>
                  <a:cubicBezTo>
                    <a:pt x="5751" y="126"/>
                    <a:pt x="5656" y="135"/>
                    <a:pt x="5570" y="190"/>
                  </a:cubicBezTo>
                  <a:cubicBezTo>
                    <a:pt x="5451" y="230"/>
                    <a:pt x="5351" y="309"/>
                    <a:pt x="5252" y="329"/>
                  </a:cubicBezTo>
                  <a:cubicBezTo>
                    <a:pt x="3601" y="608"/>
                    <a:pt x="1989" y="1085"/>
                    <a:pt x="398" y="1602"/>
                  </a:cubicBezTo>
                  <a:cubicBezTo>
                    <a:pt x="199" y="1642"/>
                    <a:pt x="0" y="1682"/>
                    <a:pt x="0" y="1960"/>
                  </a:cubicBezTo>
                  <a:cubicBezTo>
                    <a:pt x="100" y="1963"/>
                    <a:pt x="201" y="1966"/>
                    <a:pt x="302" y="1966"/>
                  </a:cubicBezTo>
                  <a:cubicBezTo>
                    <a:pt x="842" y="1966"/>
                    <a:pt x="1387" y="1904"/>
                    <a:pt x="1890" y="1602"/>
                  </a:cubicBezTo>
                  <a:cubicBezTo>
                    <a:pt x="2507" y="1363"/>
                    <a:pt x="3123" y="1085"/>
                    <a:pt x="3819" y="1085"/>
                  </a:cubicBezTo>
                  <a:cubicBezTo>
                    <a:pt x="3899" y="1025"/>
                    <a:pt x="3959" y="986"/>
                    <a:pt x="4018" y="926"/>
                  </a:cubicBezTo>
                  <a:cubicBezTo>
                    <a:pt x="4179" y="990"/>
                    <a:pt x="4339" y="1008"/>
                    <a:pt x="4493" y="1008"/>
                  </a:cubicBezTo>
                  <a:cubicBezTo>
                    <a:pt x="4626" y="1008"/>
                    <a:pt x="4754" y="995"/>
                    <a:pt x="4874" y="986"/>
                  </a:cubicBezTo>
                  <a:cubicBezTo>
                    <a:pt x="5053" y="966"/>
                    <a:pt x="5212" y="926"/>
                    <a:pt x="5371" y="886"/>
                  </a:cubicBezTo>
                  <a:cubicBezTo>
                    <a:pt x="5709" y="787"/>
                    <a:pt x="6087" y="707"/>
                    <a:pt x="6445" y="608"/>
                  </a:cubicBezTo>
                  <a:cubicBezTo>
                    <a:pt x="6604" y="548"/>
                    <a:pt x="6764" y="508"/>
                    <a:pt x="6843" y="329"/>
                  </a:cubicBezTo>
                  <a:cubicBezTo>
                    <a:pt x="6843" y="210"/>
                    <a:pt x="6783" y="110"/>
                    <a:pt x="6664" y="31"/>
                  </a:cubicBezTo>
                  <a:cubicBezTo>
                    <a:pt x="6624" y="11"/>
                    <a:pt x="6585" y="1"/>
                    <a:pt x="6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6701;p9">
              <a:extLst>
                <a:ext uri="{FF2B5EF4-FFF2-40B4-BE49-F238E27FC236}">
                  <a16:creationId xmlns:a16="http://schemas.microsoft.com/office/drawing/2014/main" id="{A38CFDC4-43C5-4480-8D0A-629614426C9A}"/>
                </a:ext>
              </a:extLst>
            </p:cNvPr>
            <p:cNvSpPr/>
            <p:nvPr/>
          </p:nvSpPr>
          <p:spPr>
            <a:xfrm>
              <a:off x="4135475" y="4149525"/>
              <a:ext cx="44300" cy="19925"/>
            </a:xfrm>
            <a:custGeom>
              <a:avLst/>
              <a:gdLst/>
              <a:ahLst/>
              <a:cxnLst/>
              <a:rect l="l" t="t" r="r" b="b"/>
              <a:pathLst>
                <a:path w="1772" h="797" extrusionOk="0">
                  <a:moveTo>
                    <a:pt x="1592" y="0"/>
                  </a:moveTo>
                  <a:cubicBezTo>
                    <a:pt x="1194" y="140"/>
                    <a:pt x="777" y="299"/>
                    <a:pt x="359" y="458"/>
                  </a:cubicBezTo>
                  <a:cubicBezTo>
                    <a:pt x="339" y="617"/>
                    <a:pt x="100" y="637"/>
                    <a:pt x="1" y="796"/>
                  </a:cubicBezTo>
                  <a:cubicBezTo>
                    <a:pt x="498" y="776"/>
                    <a:pt x="956" y="677"/>
                    <a:pt x="1393" y="478"/>
                  </a:cubicBezTo>
                  <a:cubicBezTo>
                    <a:pt x="1552" y="358"/>
                    <a:pt x="1771" y="259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6702;p9">
              <a:extLst>
                <a:ext uri="{FF2B5EF4-FFF2-40B4-BE49-F238E27FC236}">
                  <a16:creationId xmlns:a16="http://schemas.microsoft.com/office/drawing/2014/main" id="{01B2C37A-7939-466F-9950-B1286E4D26D0}"/>
                </a:ext>
              </a:extLst>
            </p:cNvPr>
            <p:cNvSpPr/>
            <p:nvPr/>
          </p:nvSpPr>
          <p:spPr>
            <a:xfrm>
              <a:off x="4170300" y="4148525"/>
              <a:ext cx="21900" cy="13075"/>
            </a:xfrm>
            <a:custGeom>
              <a:avLst/>
              <a:gdLst/>
              <a:ahLst/>
              <a:cxnLst/>
              <a:rect l="l" t="t" r="r" b="b"/>
              <a:pathLst>
                <a:path w="876" h="523" extrusionOk="0">
                  <a:moveTo>
                    <a:pt x="358" y="1"/>
                  </a:moveTo>
                  <a:cubicBezTo>
                    <a:pt x="299" y="1"/>
                    <a:pt x="259" y="20"/>
                    <a:pt x="199" y="40"/>
                  </a:cubicBezTo>
                  <a:cubicBezTo>
                    <a:pt x="120" y="199"/>
                    <a:pt x="80" y="359"/>
                    <a:pt x="0" y="518"/>
                  </a:cubicBezTo>
                  <a:cubicBezTo>
                    <a:pt x="31" y="521"/>
                    <a:pt x="60" y="523"/>
                    <a:pt x="89" y="523"/>
                  </a:cubicBezTo>
                  <a:cubicBezTo>
                    <a:pt x="382" y="523"/>
                    <a:pt x="604" y="355"/>
                    <a:pt x="876" y="319"/>
                  </a:cubicBezTo>
                  <a:cubicBezTo>
                    <a:pt x="756" y="100"/>
                    <a:pt x="458" y="219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6703;p9">
              <a:extLst>
                <a:ext uri="{FF2B5EF4-FFF2-40B4-BE49-F238E27FC236}">
                  <a16:creationId xmlns:a16="http://schemas.microsoft.com/office/drawing/2014/main" id="{6E3EA3E2-6AAA-4167-A8FA-187F93C0EACE}"/>
                </a:ext>
              </a:extLst>
            </p:cNvPr>
            <p:cNvSpPr/>
            <p:nvPr/>
          </p:nvSpPr>
          <p:spPr>
            <a:xfrm>
              <a:off x="4205100" y="41439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531" y="1"/>
                  </a:moveTo>
                  <a:cubicBezTo>
                    <a:pt x="473" y="1"/>
                    <a:pt x="414" y="4"/>
                    <a:pt x="359" y="4"/>
                  </a:cubicBezTo>
                  <a:cubicBezTo>
                    <a:pt x="337" y="13"/>
                    <a:pt x="312" y="15"/>
                    <a:pt x="285" y="15"/>
                  </a:cubicBezTo>
                  <a:cubicBezTo>
                    <a:pt x="259" y="15"/>
                    <a:pt x="232" y="13"/>
                    <a:pt x="205" y="13"/>
                  </a:cubicBezTo>
                  <a:cubicBezTo>
                    <a:pt x="127" y="13"/>
                    <a:pt x="47" y="28"/>
                    <a:pt x="1" y="144"/>
                  </a:cubicBezTo>
                  <a:cubicBezTo>
                    <a:pt x="259" y="144"/>
                    <a:pt x="498" y="184"/>
                    <a:pt x="757" y="203"/>
                  </a:cubicBezTo>
                  <a:cubicBezTo>
                    <a:pt x="796" y="203"/>
                    <a:pt x="856" y="184"/>
                    <a:pt x="876" y="144"/>
                  </a:cubicBezTo>
                  <a:cubicBezTo>
                    <a:pt x="793" y="20"/>
                    <a:pt x="663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6704;p9">
              <a:extLst>
                <a:ext uri="{FF2B5EF4-FFF2-40B4-BE49-F238E27FC236}">
                  <a16:creationId xmlns:a16="http://schemas.microsoft.com/office/drawing/2014/main" id="{04704C5F-21EF-4CEE-92E0-B0D31FCD3FBC}"/>
                </a:ext>
              </a:extLst>
            </p:cNvPr>
            <p:cNvSpPr/>
            <p:nvPr/>
          </p:nvSpPr>
          <p:spPr>
            <a:xfrm>
              <a:off x="4262800" y="4147525"/>
              <a:ext cx="19425" cy="12775"/>
            </a:xfrm>
            <a:custGeom>
              <a:avLst/>
              <a:gdLst/>
              <a:ahLst/>
              <a:cxnLst/>
              <a:rect l="l" t="t" r="r" b="b"/>
              <a:pathLst>
                <a:path w="777" h="511" extrusionOk="0">
                  <a:moveTo>
                    <a:pt x="498" y="1"/>
                  </a:moveTo>
                  <a:cubicBezTo>
                    <a:pt x="458" y="1"/>
                    <a:pt x="398" y="41"/>
                    <a:pt x="358" y="41"/>
                  </a:cubicBezTo>
                  <a:cubicBezTo>
                    <a:pt x="279" y="160"/>
                    <a:pt x="80" y="80"/>
                    <a:pt x="0" y="220"/>
                  </a:cubicBezTo>
                  <a:cubicBezTo>
                    <a:pt x="60" y="279"/>
                    <a:pt x="140" y="319"/>
                    <a:pt x="179" y="379"/>
                  </a:cubicBezTo>
                  <a:cubicBezTo>
                    <a:pt x="261" y="472"/>
                    <a:pt x="349" y="511"/>
                    <a:pt x="441" y="511"/>
                  </a:cubicBezTo>
                  <a:cubicBezTo>
                    <a:pt x="505" y="511"/>
                    <a:pt x="571" y="491"/>
                    <a:pt x="637" y="458"/>
                  </a:cubicBezTo>
                  <a:cubicBezTo>
                    <a:pt x="697" y="438"/>
                    <a:pt x="756" y="359"/>
                    <a:pt x="776" y="279"/>
                  </a:cubicBezTo>
                  <a:cubicBezTo>
                    <a:pt x="776" y="180"/>
                    <a:pt x="756" y="140"/>
                    <a:pt x="697" y="60"/>
                  </a:cubicBezTo>
                  <a:cubicBezTo>
                    <a:pt x="637" y="41"/>
                    <a:pt x="577" y="4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6705;p9">
              <a:extLst>
                <a:ext uri="{FF2B5EF4-FFF2-40B4-BE49-F238E27FC236}">
                  <a16:creationId xmlns:a16="http://schemas.microsoft.com/office/drawing/2014/main" id="{3698E06B-9961-440B-A98E-FC1767A0BBE3}"/>
                </a:ext>
              </a:extLst>
            </p:cNvPr>
            <p:cNvSpPr/>
            <p:nvPr/>
          </p:nvSpPr>
          <p:spPr>
            <a:xfrm>
              <a:off x="4236425" y="4152575"/>
              <a:ext cx="17950" cy="4350"/>
            </a:xfrm>
            <a:custGeom>
              <a:avLst/>
              <a:gdLst/>
              <a:ahLst/>
              <a:cxnLst/>
              <a:rect l="l" t="t" r="r" b="b"/>
              <a:pathLst>
                <a:path w="718" h="174" extrusionOk="0">
                  <a:moveTo>
                    <a:pt x="442" y="0"/>
                  </a:moveTo>
                  <a:cubicBezTo>
                    <a:pt x="287" y="0"/>
                    <a:pt x="140" y="30"/>
                    <a:pt x="1" y="157"/>
                  </a:cubicBezTo>
                  <a:cubicBezTo>
                    <a:pt x="88" y="164"/>
                    <a:pt x="178" y="174"/>
                    <a:pt x="267" y="174"/>
                  </a:cubicBezTo>
                  <a:cubicBezTo>
                    <a:pt x="423" y="174"/>
                    <a:pt x="578" y="144"/>
                    <a:pt x="717" y="18"/>
                  </a:cubicBezTo>
                  <a:cubicBezTo>
                    <a:pt x="623" y="10"/>
                    <a:pt x="531" y="0"/>
                    <a:pt x="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6706;p9">
              <a:extLst>
                <a:ext uri="{FF2B5EF4-FFF2-40B4-BE49-F238E27FC236}">
                  <a16:creationId xmlns:a16="http://schemas.microsoft.com/office/drawing/2014/main" id="{CCB52606-5067-48A9-B306-2718F7CEFCCE}"/>
                </a:ext>
              </a:extLst>
            </p:cNvPr>
            <p:cNvSpPr/>
            <p:nvPr/>
          </p:nvSpPr>
          <p:spPr>
            <a:xfrm>
              <a:off x="4258825" y="4148150"/>
              <a:ext cx="12950" cy="4875"/>
            </a:xfrm>
            <a:custGeom>
              <a:avLst/>
              <a:gdLst/>
              <a:ahLst/>
              <a:cxnLst/>
              <a:rect l="l" t="t" r="r" b="b"/>
              <a:pathLst>
                <a:path w="518" h="195" extrusionOk="0">
                  <a:moveTo>
                    <a:pt x="374" y="1"/>
                  </a:moveTo>
                  <a:cubicBezTo>
                    <a:pt x="227" y="1"/>
                    <a:pt x="91" y="49"/>
                    <a:pt x="0" y="155"/>
                  </a:cubicBezTo>
                  <a:cubicBezTo>
                    <a:pt x="40" y="175"/>
                    <a:pt x="120" y="175"/>
                    <a:pt x="179" y="195"/>
                  </a:cubicBezTo>
                  <a:cubicBezTo>
                    <a:pt x="299" y="135"/>
                    <a:pt x="398" y="75"/>
                    <a:pt x="517" y="16"/>
                  </a:cubicBezTo>
                  <a:cubicBezTo>
                    <a:pt x="469" y="6"/>
                    <a:pt x="421" y="1"/>
                    <a:pt x="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6707;p9">
              <a:extLst>
                <a:ext uri="{FF2B5EF4-FFF2-40B4-BE49-F238E27FC236}">
                  <a16:creationId xmlns:a16="http://schemas.microsoft.com/office/drawing/2014/main" id="{801DC047-5970-47C2-8872-8A2C0AD41D22}"/>
                </a:ext>
              </a:extLst>
            </p:cNvPr>
            <p:cNvSpPr/>
            <p:nvPr/>
          </p:nvSpPr>
          <p:spPr>
            <a:xfrm>
              <a:off x="3945500" y="4414600"/>
              <a:ext cx="111925" cy="81275"/>
            </a:xfrm>
            <a:custGeom>
              <a:avLst/>
              <a:gdLst/>
              <a:ahLst/>
              <a:cxnLst/>
              <a:rect l="l" t="t" r="r" b="b"/>
              <a:pathLst>
                <a:path w="4477" h="3251" extrusionOk="0">
                  <a:moveTo>
                    <a:pt x="816" y="0"/>
                  </a:moveTo>
                  <a:cubicBezTo>
                    <a:pt x="717" y="60"/>
                    <a:pt x="598" y="119"/>
                    <a:pt x="498" y="199"/>
                  </a:cubicBezTo>
                  <a:cubicBezTo>
                    <a:pt x="529" y="365"/>
                    <a:pt x="609" y="396"/>
                    <a:pt x="700" y="396"/>
                  </a:cubicBezTo>
                  <a:cubicBezTo>
                    <a:pt x="755" y="396"/>
                    <a:pt x="814" y="385"/>
                    <a:pt x="869" y="385"/>
                  </a:cubicBezTo>
                  <a:cubicBezTo>
                    <a:pt x="900" y="385"/>
                    <a:pt x="929" y="388"/>
                    <a:pt x="956" y="398"/>
                  </a:cubicBezTo>
                  <a:cubicBezTo>
                    <a:pt x="1015" y="438"/>
                    <a:pt x="1055" y="458"/>
                    <a:pt x="1135" y="458"/>
                  </a:cubicBezTo>
                  <a:cubicBezTo>
                    <a:pt x="1214" y="458"/>
                    <a:pt x="1254" y="478"/>
                    <a:pt x="1314" y="537"/>
                  </a:cubicBezTo>
                  <a:lnTo>
                    <a:pt x="1353" y="597"/>
                  </a:lnTo>
                  <a:lnTo>
                    <a:pt x="1413" y="597"/>
                  </a:lnTo>
                  <a:cubicBezTo>
                    <a:pt x="1592" y="657"/>
                    <a:pt x="1791" y="597"/>
                    <a:pt x="1930" y="736"/>
                  </a:cubicBezTo>
                  <a:cubicBezTo>
                    <a:pt x="1983" y="789"/>
                    <a:pt x="2036" y="816"/>
                    <a:pt x="2084" y="816"/>
                  </a:cubicBezTo>
                  <a:cubicBezTo>
                    <a:pt x="2107" y="816"/>
                    <a:pt x="2129" y="809"/>
                    <a:pt x="2149" y="796"/>
                  </a:cubicBezTo>
                  <a:lnTo>
                    <a:pt x="2149" y="796"/>
                  </a:lnTo>
                  <a:cubicBezTo>
                    <a:pt x="2109" y="895"/>
                    <a:pt x="1990" y="856"/>
                    <a:pt x="1930" y="955"/>
                  </a:cubicBezTo>
                  <a:lnTo>
                    <a:pt x="1811" y="1094"/>
                  </a:lnTo>
                  <a:cubicBezTo>
                    <a:pt x="1572" y="1393"/>
                    <a:pt x="1334" y="1691"/>
                    <a:pt x="976" y="1830"/>
                  </a:cubicBezTo>
                  <a:lnTo>
                    <a:pt x="379" y="2427"/>
                  </a:lnTo>
                  <a:cubicBezTo>
                    <a:pt x="279" y="2606"/>
                    <a:pt x="140" y="2725"/>
                    <a:pt x="1" y="2825"/>
                  </a:cubicBezTo>
                  <a:cubicBezTo>
                    <a:pt x="1" y="3119"/>
                    <a:pt x="110" y="3250"/>
                    <a:pt x="319" y="3250"/>
                  </a:cubicBezTo>
                  <a:cubicBezTo>
                    <a:pt x="393" y="3250"/>
                    <a:pt x="479" y="3234"/>
                    <a:pt x="578" y="3203"/>
                  </a:cubicBezTo>
                  <a:cubicBezTo>
                    <a:pt x="1393" y="2507"/>
                    <a:pt x="2269" y="1850"/>
                    <a:pt x="2865" y="915"/>
                  </a:cubicBezTo>
                  <a:cubicBezTo>
                    <a:pt x="2922" y="868"/>
                    <a:pt x="2979" y="843"/>
                    <a:pt x="3034" y="843"/>
                  </a:cubicBezTo>
                  <a:cubicBezTo>
                    <a:pt x="3094" y="843"/>
                    <a:pt x="3151" y="873"/>
                    <a:pt x="3203" y="935"/>
                  </a:cubicBezTo>
                  <a:cubicBezTo>
                    <a:pt x="3311" y="1004"/>
                    <a:pt x="3427" y="1017"/>
                    <a:pt x="3545" y="1017"/>
                  </a:cubicBezTo>
                  <a:cubicBezTo>
                    <a:pt x="3616" y="1017"/>
                    <a:pt x="3687" y="1012"/>
                    <a:pt x="3757" y="1012"/>
                  </a:cubicBezTo>
                  <a:cubicBezTo>
                    <a:pt x="3875" y="1012"/>
                    <a:pt x="3991" y="1025"/>
                    <a:pt x="4099" y="1094"/>
                  </a:cubicBezTo>
                  <a:cubicBezTo>
                    <a:pt x="4148" y="1114"/>
                    <a:pt x="4203" y="1124"/>
                    <a:pt x="4263" y="1124"/>
                  </a:cubicBezTo>
                  <a:cubicBezTo>
                    <a:pt x="4322" y="1124"/>
                    <a:pt x="4387" y="1114"/>
                    <a:pt x="4457" y="1094"/>
                  </a:cubicBezTo>
                  <a:cubicBezTo>
                    <a:pt x="4477" y="517"/>
                    <a:pt x="3959" y="617"/>
                    <a:pt x="3641" y="418"/>
                  </a:cubicBezTo>
                  <a:cubicBezTo>
                    <a:pt x="3581" y="398"/>
                    <a:pt x="3482" y="358"/>
                    <a:pt x="3402" y="358"/>
                  </a:cubicBezTo>
                  <a:cubicBezTo>
                    <a:pt x="3203" y="338"/>
                    <a:pt x="3005" y="338"/>
                    <a:pt x="2806" y="338"/>
                  </a:cubicBezTo>
                  <a:cubicBezTo>
                    <a:pt x="2646" y="338"/>
                    <a:pt x="2507" y="318"/>
                    <a:pt x="2348" y="259"/>
                  </a:cubicBezTo>
                  <a:cubicBezTo>
                    <a:pt x="2229" y="219"/>
                    <a:pt x="2090" y="199"/>
                    <a:pt x="1930" y="199"/>
                  </a:cubicBezTo>
                  <a:cubicBezTo>
                    <a:pt x="1811" y="199"/>
                    <a:pt x="1652" y="139"/>
                    <a:pt x="1533" y="119"/>
                  </a:cubicBezTo>
                  <a:cubicBezTo>
                    <a:pt x="1493" y="100"/>
                    <a:pt x="1449" y="95"/>
                    <a:pt x="1403" y="95"/>
                  </a:cubicBezTo>
                  <a:cubicBezTo>
                    <a:pt x="1366" y="95"/>
                    <a:pt x="1329" y="98"/>
                    <a:pt x="1292" y="98"/>
                  </a:cubicBezTo>
                  <a:cubicBezTo>
                    <a:pt x="1237" y="98"/>
                    <a:pt x="1182" y="92"/>
                    <a:pt x="1135" y="60"/>
                  </a:cubicBezTo>
                  <a:cubicBezTo>
                    <a:pt x="1015" y="40"/>
                    <a:pt x="916" y="20"/>
                    <a:pt x="8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6708;p9">
              <a:extLst>
                <a:ext uri="{FF2B5EF4-FFF2-40B4-BE49-F238E27FC236}">
                  <a16:creationId xmlns:a16="http://schemas.microsoft.com/office/drawing/2014/main" id="{1F24B03F-4B37-4669-8F60-12288779F7E5}"/>
                </a:ext>
              </a:extLst>
            </p:cNvPr>
            <p:cNvSpPr/>
            <p:nvPr/>
          </p:nvSpPr>
          <p:spPr>
            <a:xfrm>
              <a:off x="3945500" y="4607800"/>
              <a:ext cx="178075" cy="26000"/>
            </a:xfrm>
            <a:custGeom>
              <a:avLst/>
              <a:gdLst/>
              <a:ahLst/>
              <a:cxnLst/>
              <a:rect l="l" t="t" r="r" b="b"/>
              <a:pathLst>
                <a:path w="7123" h="1040" extrusionOk="0">
                  <a:moveTo>
                    <a:pt x="431" y="0"/>
                  </a:moveTo>
                  <a:cubicBezTo>
                    <a:pt x="364" y="0"/>
                    <a:pt x="299" y="20"/>
                    <a:pt x="239" y="70"/>
                  </a:cubicBezTo>
                  <a:lnTo>
                    <a:pt x="60" y="70"/>
                  </a:lnTo>
                  <a:cubicBezTo>
                    <a:pt x="41" y="70"/>
                    <a:pt x="41" y="90"/>
                    <a:pt x="21" y="110"/>
                  </a:cubicBezTo>
                  <a:cubicBezTo>
                    <a:pt x="1" y="150"/>
                    <a:pt x="21" y="189"/>
                    <a:pt x="60" y="209"/>
                  </a:cubicBezTo>
                  <a:cubicBezTo>
                    <a:pt x="120" y="269"/>
                    <a:pt x="140" y="269"/>
                    <a:pt x="200" y="269"/>
                  </a:cubicBezTo>
                  <a:cubicBezTo>
                    <a:pt x="319" y="309"/>
                    <a:pt x="458" y="309"/>
                    <a:pt x="598" y="388"/>
                  </a:cubicBezTo>
                  <a:cubicBezTo>
                    <a:pt x="697" y="408"/>
                    <a:pt x="796" y="408"/>
                    <a:pt x="896" y="448"/>
                  </a:cubicBezTo>
                  <a:cubicBezTo>
                    <a:pt x="1005" y="508"/>
                    <a:pt x="1130" y="508"/>
                    <a:pt x="1256" y="508"/>
                  </a:cubicBezTo>
                  <a:cubicBezTo>
                    <a:pt x="1383" y="508"/>
                    <a:pt x="1513" y="508"/>
                    <a:pt x="1632" y="567"/>
                  </a:cubicBezTo>
                  <a:cubicBezTo>
                    <a:pt x="1692" y="567"/>
                    <a:pt x="1751" y="587"/>
                    <a:pt x="1811" y="587"/>
                  </a:cubicBezTo>
                  <a:cubicBezTo>
                    <a:pt x="1868" y="540"/>
                    <a:pt x="1929" y="515"/>
                    <a:pt x="1987" y="515"/>
                  </a:cubicBezTo>
                  <a:cubicBezTo>
                    <a:pt x="2050" y="515"/>
                    <a:pt x="2108" y="545"/>
                    <a:pt x="2149" y="607"/>
                  </a:cubicBezTo>
                  <a:cubicBezTo>
                    <a:pt x="2662" y="728"/>
                    <a:pt x="3164" y="814"/>
                    <a:pt x="3680" y="814"/>
                  </a:cubicBezTo>
                  <a:cubicBezTo>
                    <a:pt x="3844" y="814"/>
                    <a:pt x="4010" y="805"/>
                    <a:pt x="4178" y="786"/>
                  </a:cubicBezTo>
                  <a:cubicBezTo>
                    <a:pt x="4345" y="850"/>
                    <a:pt x="4522" y="859"/>
                    <a:pt x="4701" y="859"/>
                  </a:cubicBezTo>
                  <a:cubicBezTo>
                    <a:pt x="4777" y="859"/>
                    <a:pt x="4854" y="858"/>
                    <a:pt x="4931" y="858"/>
                  </a:cubicBezTo>
                  <a:cubicBezTo>
                    <a:pt x="5122" y="858"/>
                    <a:pt x="5312" y="869"/>
                    <a:pt x="5491" y="945"/>
                  </a:cubicBezTo>
                  <a:cubicBezTo>
                    <a:pt x="5670" y="945"/>
                    <a:pt x="5809" y="965"/>
                    <a:pt x="5988" y="965"/>
                  </a:cubicBezTo>
                  <a:cubicBezTo>
                    <a:pt x="6148" y="1025"/>
                    <a:pt x="6317" y="1040"/>
                    <a:pt x="6488" y="1040"/>
                  </a:cubicBezTo>
                  <a:cubicBezTo>
                    <a:pt x="6660" y="1040"/>
                    <a:pt x="6834" y="1025"/>
                    <a:pt x="7003" y="1025"/>
                  </a:cubicBezTo>
                  <a:cubicBezTo>
                    <a:pt x="7102" y="965"/>
                    <a:pt x="7122" y="866"/>
                    <a:pt x="7102" y="766"/>
                  </a:cubicBezTo>
                  <a:cubicBezTo>
                    <a:pt x="6988" y="685"/>
                    <a:pt x="6861" y="666"/>
                    <a:pt x="6732" y="666"/>
                  </a:cubicBezTo>
                  <a:cubicBezTo>
                    <a:pt x="6617" y="666"/>
                    <a:pt x="6500" y="681"/>
                    <a:pt x="6386" y="681"/>
                  </a:cubicBezTo>
                  <a:cubicBezTo>
                    <a:pt x="6252" y="681"/>
                    <a:pt x="6122" y="660"/>
                    <a:pt x="6008" y="567"/>
                  </a:cubicBezTo>
                  <a:cubicBezTo>
                    <a:pt x="5905" y="501"/>
                    <a:pt x="5797" y="487"/>
                    <a:pt x="5686" y="487"/>
                  </a:cubicBezTo>
                  <a:cubicBezTo>
                    <a:pt x="5602" y="487"/>
                    <a:pt x="5516" y="495"/>
                    <a:pt x="5431" y="495"/>
                  </a:cubicBezTo>
                  <a:cubicBezTo>
                    <a:pt x="5329" y="495"/>
                    <a:pt x="5229" y="483"/>
                    <a:pt x="5133" y="428"/>
                  </a:cubicBezTo>
                  <a:cubicBezTo>
                    <a:pt x="4921" y="375"/>
                    <a:pt x="4709" y="357"/>
                    <a:pt x="4497" y="357"/>
                  </a:cubicBezTo>
                  <a:cubicBezTo>
                    <a:pt x="4390" y="357"/>
                    <a:pt x="4284" y="362"/>
                    <a:pt x="4178" y="368"/>
                  </a:cubicBezTo>
                  <a:cubicBezTo>
                    <a:pt x="4052" y="326"/>
                    <a:pt x="3921" y="315"/>
                    <a:pt x="3789" y="315"/>
                  </a:cubicBezTo>
                  <a:cubicBezTo>
                    <a:pt x="3643" y="315"/>
                    <a:pt x="3494" y="329"/>
                    <a:pt x="3347" y="329"/>
                  </a:cubicBezTo>
                  <a:cubicBezTo>
                    <a:pt x="3190" y="329"/>
                    <a:pt x="3035" y="313"/>
                    <a:pt x="2885" y="249"/>
                  </a:cubicBezTo>
                  <a:cubicBezTo>
                    <a:pt x="2726" y="249"/>
                    <a:pt x="2567" y="209"/>
                    <a:pt x="2408" y="209"/>
                  </a:cubicBezTo>
                  <a:cubicBezTo>
                    <a:pt x="2249" y="160"/>
                    <a:pt x="2084" y="147"/>
                    <a:pt x="1917" y="147"/>
                  </a:cubicBezTo>
                  <a:cubicBezTo>
                    <a:pt x="1722" y="147"/>
                    <a:pt x="1524" y="165"/>
                    <a:pt x="1329" y="165"/>
                  </a:cubicBezTo>
                  <a:cubicBezTo>
                    <a:pt x="1148" y="165"/>
                    <a:pt x="969" y="150"/>
                    <a:pt x="796" y="90"/>
                  </a:cubicBezTo>
                  <a:cubicBezTo>
                    <a:pt x="737" y="50"/>
                    <a:pt x="697" y="50"/>
                    <a:pt x="637" y="50"/>
                  </a:cubicBezTo>
                  <a:cubicBezTo>
                    <a:pt x="568" y="20"/>
                    <a:pt x="49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6709;p9">
              <a:extLst>
                <a:ext uri="{FF2B5EF4-FFF2-40B4-BE49-F238E27FC236}">
                  <a16:creationId xmlns:a16="http://schemas.microsoft.com/office/drawing/2014/main" id="{789CF740-A1BC-47BA-B90F-FE01C2A30602}"/>
                </a:ext>
              </a:extLst>
            </p:cNvPr>
            <p:cNvSpPr/>
            <p:nvPr/>
          </p:nvSpPr>
          <p:spPr>
            <a:xfrm>
              <a:off x="3883850" y="4591475"/>
              <a:ext cx="14050" cy="10075"/>
            </a:xfrm>
            <a:custGeom>
              <a:avLst/>
              <a:gdLst/>
              <a:ahLst/>
              <a:cxnLst/>
              <a:rect l="l" t="t" r="r" b="b"/>
              <a:pathLst>
                <a:path w="562" h="403" extrusionOk="0">
                  <a:moveTo>
                    <a:pt x="270" y="1"/>
                  </a:moveTo>
                  <a:cubicBezTo>
                    <a:pt x="208" y="1"/>
                    <a:pt x="140" y="7"/>
                    <a:pt x="80" y="7"/>
                  </a:cubicBezTo>
                  <a:cubicBezTo>
                    <a:pt x="60" y="27"/>
                    <a:pt x="20" y="47"/>
                    <a:pt x="20" y="106"/>
                  </a:cubicBezTo>
                  <a:cubicBezTo>
                    <a:pt x="0" y="186"/>
                    <a:pt x="0" y="285"/>
                    <a:pt x="20" y="345"/>
                  </a:cubicBezTo>
                  <a:cubicBezTo>
                    <a:pt x="100" y="325"/>
                    <a:pt x="179" y="325"/>
                    <a:pt x="259" y="325"/>
                  </a:cubicBezTo>
                  <a:cubicBezTo>
                    <a:pt x="280" y="378"/>
                    <a:pt x="312" y="403"/>
                    <a:pt x="343" y="403"/>
                  </a:cubicBezTo>
                  <a:cubicBezTo>
                    <a:pt x="371" y="403"/>
                    <a:pt x="399" y="383"/>
                    <a:pt x="418" y="345"/>
                  </a:cubicBezTo>
                  <a:cubicBezTo>
                    <a:pt x="562" y="43"/>
                    <a:pt x="435" y="1"/>
                    <a:pt x="2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6710;p9">
              <a:extLst>
                <a:ext uri="{FF2B5EF4-FFF2-40B4-BE49-F238E27FC236}">
                  <a16:creationId xmlns:a16="http://schemas.microsoft.com/office/drawing/2014/main" id="{0EF4D85B-8ECE-4D85-9C60-CC0E1731485E}"/>
                </a:ext>
              </a:extLst>
            </p:cNvPr>
            <p:cNvSpPr/>
            <p:nvPr/>
          </p:nvSpPr>
          <p:spPr>
            <a:xfrm>
              <a:off x="3938550" y="46090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0" y="0"/>
                  </a:moveTo>
                  <a:cubicBezTo>
                    <a:pt x="61" y="106"/>
                    <a:pt x="144" y="154"/>
                    <a:pt x="250" y="154"/>
                  </a:cubicBezTo>
                  <a:cubicBezTo>
                    <a:pt x="283" y="154"/>
                    <a:pt x="320" y="149"/>
                    <a:pt x="358" y="13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6711;p9">
              <a:extLst>
                <a:ext uri="{FF2B5EF4-FFF2-40B4-BE49-F238E27FC236}">
                  <a16:creationId xmlns:a16="http://schemas.microsoft.com/office/drawing/2014/main" id="{2C914793-A77A-45B4-B693-7E1588220A85}"/>
                </a:ext>
              </a:extLst>
            </p:cNvPr>
            <p:cNvSpPr/>
            <p:nvPr/>
          </p:nvSpPr>
          <p:spPr>
            <a:xfrm>
              <a:off x="3951475" y="4604400"/>
              <a:ext cx="9975" cy="4675"/>
            </a:xfrm>
            <a:custGeom>
              <a:avLst/>
              <a:gdLst/>
              <a:ahLst/>
              <a:cxnLst/>
              <a:rect l="l" t="t" r="r" b="b"/>
              <a:pathLst>
                <a:path w="399" h="187" extrusionOk="0">
                  <a:moveTo>
                    <a:pt x="93" y="1"/>
                  </a:moveTo>
                  <a:cubicBezTo>
                    <a:pt x="63" y="1"/>
                    <a:pt x="32" y="3"/>
                    <a:pt x="0" y="7"/>
                  </a:cubicBezTo>
                  <a:lnTo>
                    <a:pt x="0" y="186"/>
                  </a:lnTo>
                  <a:cubicBezTo>
                    <a:pt x="160" y="186"/>
                    <a:pt x="279" y="166"/>
                    <a:pt x="398" y="166"/>
                  </a:cubicBezTo>
                  <a:cubicBezTo>
                    <a:pt x="319" y="39"/>
                    <a:pt x="214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6712;p9">
              <a:extLst>
                <a:ext uri="{FF2B5EF4-FFF2-40B4-BE49-F238E27FC236}">
                  <a16:creationId xmlns:a16="http://schemas.microsoft.com/office/drawing/2014/main" id="{119F91F5-88C4-415F-8151-5331212D0836}"/>
                </a:ext>
              </a:extLst>
            </p:cNvPr>
            <p:cNvSpPr/>
            <p:nvPr/>
          </p:nvSpPr>
          <p:spPr>
            <a:xfrm>
              <a:off x="4214550" y="3525375"/>
              <a:ext cx="44300" cy="17550"/>
            </a:xfrm>
            <a:custGeom>
              <a:avLst/>
              <a:gdLst/>
              <a:ahLst/>
              <a:cxnLst/>
              <a:rect l="l" t="t" r="r" b="b"/>
              <a:pathLst>
                <a:path w="1772" h="702" extrusionOk="0">
                  <a:moveTo>
                    <a:pt x="1" y="1"/>
                  </a:moveTo>
                  <a:lnTo>
                    <a:pt x="1" y="1"/>
                  </a:lnTo>
                  <a:cubicBezTo>
                    <a:pt x="462" y="463"/>
                    <a:pt x="993" y="701"/>
                    <a:pt x="1623" y="701"/>
                  </a:cubicBezTo>
                  <a:cubicBezTo>
                    <a:pt x="1672" y="701"/>
                    <a:pt x="1721" y="700"/>
                    <a:pt x="1771" y="697"/>
                  </a:cubicBezTo>
                  <a:cubicBezTo>
                    <a:pt x="1194" y="439"/>
                    <a:pt x="657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6713;p9">
              <a:extLst>
                <a:ext uri="{FF2B5EF4-FFF2-40B4-BE49-F238E27FC236}">
                  <a16:creationId xmlns:a16="http://schemas.microsoft.com/office/drawing/2014/main" id="{0F079A17-A74F-4478-ACBB-D0509C554B99}"/>
                </a:ext>
              </a:extLst>
            </p:cNvPr>
            <p:cNvSpPr/>
            <p:nvPr/>
          </p:nvSpPr>
          <p:spPr>
            <a:xfrm>
              <a:off x="4258825" y="3542700"/>
              <a:ext cx="35325" cy="17025"/>
            </a:xfrm>
            <a:custGeom>
              <a:avLst/>
              <a:gdLst/>
              <a:ahLst/>
              <a:cxnLst/>
              <a:rect l="l" t="t" r="r" b="b"/>
              <a:pathLst>
                <a:path w="1413" h="681" extrusionOk="0">
                  <a:moveTo>
                    <a:pt x="59" y="1"/>
                  </a:moveTo>
                  <a:cubicBezTo>
                    <a:pt x="40" y="1"/>
                    <a:pt x="20" y="2"/>
                    <a:pt x="0" y="4"/>
                  </a:cubicBezTo>
                  <a:cubicBezTo>
                    <a:pt x="20" y="303"/>
                    <a:pt x="398" y="303"/>
                    <a:pt x="497" y="581"/>
                  </a:cubicBezTo>
                  <a:cubicBezTo>
                    <a:pt x="537" y="681"/>
                    <a:pt x="617" y="681"/>
                    <a:pt x="696" y="681"/>
                  </a:cubicBezTo>
                  <a:cubicBezTo>
                    <a:pt x="759" y="637"/>
                    <a:pt x="826" y="624"/>
                    <a:pt x="894" y="624"/>
                  </a:cubicBezTo>
                  <a:cubicBezTo>
                    <a:pt x="981" y="624"/>
                    <a:pt x="1070" y="645"/>
                    <a:pt x="1157" y="645"/>
                  </a:cubicBezTo>
                  <a:cubicBezTo>
                    <a:pt x="1217" y="645"/>
                    <a:pt x="1277" y="635"/>
                    <a:pt x="1333" y="601"/>
                  </a:cubicBezTo>
                  <a:cubicBezTo>
                    <a:pt x="1353" y="561"/>
                    <a:pt x="1393" y="521"/>
                    <a:pt x="1413" y="502"/>
                  </a:cubicBezTo>
                  <a:cubicBezTo>
                    <a:pt x="1214" y="422"/>
                    <a:pt x="1035" y="322"/>
                    <a:pt x="836" y="223"/>
                  </a:cubicBezTo>
                  <a:cubicBezTo>
                    <a:pt x="816" y="226"/>
                    <a:pt x="796" y="227"/>
                    <a:pt x="777" y="227"/>
                  </a:cubicBezTo>
                  <a:cubicBezTo>
                    <a:pt x="511" y="227"/>
                    <a:pt x="325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6714;p9">
              <a:extLst>
                <a:ext uri="{FF2B5EF4-FFF2-40B4-BE49-F238E27FC236}">
                  <a16:creationId xmlns:a16="http://schemas.microsoft.com/office/drawing/2014/main" id="{058EC1C8-ED58-4877-98E8-A1CC119E417F}"/>
                </a:ext>
              </a:extLst>
            </p:cNvPr>
            <p:cNvSpPr/>
            <p:nvPr/>
          </p:nvSpPr>
          <p:spPr>
            <a:xfrm>
              <a:off x="4261300" y="3564475"/>
              <a:ext cx="18425" cy="15525"/>
            </a:xfrm>
            <a:custGeom>
              <a:avLst/>
              <a:gdLst/>
              <a:ahLst/>
              <a:cxnLst/>
              <a:rect l="l" t="t" r="r" b="b"/>
              <a:pathLst>
                <a:path w="737" h="621" extrusionOk="0">
                  <a:moveTo>
                    <a:pt x="284" y="1"/>
                  </a:moveTo>
                  <a:cubicBezTo>
                    <a:pt x="270" y="1"/>
                    <a:pt x="255" y="3"/>
                    <a:pt x="239" y="8"/>
                  </a:cubicBezTo>
                  <a:cubicBezTo>
                    <a:pt x="180" y="88"/>
                    <a:pt x="100" y="148"/>
                    <a:pt x="1" y="227"/>
                  </a:cubicBezTo>
                  <a:cubicBezTo>
                    <a:pt x="21" y="287"/>
                    <a:pt x="21" y="327"/>
                    <a:pt x="40" y="386"/>
                  </a:cubicBezTo>
                  <a:cubicBezTo>
                    <a:pt x="140" y="426"/>
                    <a:pt x="279" y="506"/>
                    <a:pt x="398" y="546"/>
                  </a:cubicBezTo>
                  <a:cubicBezTo>
                    <a:pt x="458" y="595"/>
                    <a:pt x="513" y="620"/>
                    <a:pt x="568" y="620"/>
                  </a:cubicBezTo>
                  <a:cubicBezTo>
                    <a:pt x="622" y="620"/>
                    <a:pt x="677" y="595"/>
                    <a:pt x="737" y="546"/>
                  </a:cubicBezTo>
                  <a:lnTo>
                    <a:pt x="737" y="426"/>
                  </a:lnTo>
                  <a:cubicBezTo>
                    <a:pt x="737" y="287"/>
                    <a:pt x="637" y="287"/>
                    <a:pt x="578" y="207"/>
                  </a:cubicBezTo>
                  <a:cubicBezTo>
                    <a:pt x="518" y="148"/>
                    <a:pt x="458" y="108"/>
                    <a:pt x="398" y="48"/>
                  </a:cubicBezTo>
                  <a:cubicBezTo>
                    <a:pt x="355" y="19"/>
                    <a:pt x="322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6715;p9">
              <a:extLst>
                <a:ext uri="{FF2B5EF4-FFF2-40B4-BE49-F238E27FC236}">
                  <a16:creationId xmlns:a16="http://schemas.microsoft.com/office/drawing/2014/main" id="{72DCA853-5A62-4998-A4E7-6AA3A591C101}"/>
                </a:ext>
              </a:extLst>
            </p:cNvPr>
            <p:cNvSpPr/>
            <p:nvPr/>
          </p:nvSpPr>
          <p:spPr>
            <a:xfrm>
              <a:off x="5473275" y="3924725"/>
              <a:ext cx="83075" cy="21925"/>
            </a:xfrm>
            <a:custGeom>
              <a:avLst/>
              <a:gdLst/>
              <a:ahLst/>
              <a:cxnLst/>
              <a:rect l="l" t="t" r="r" b="b"/>
              <a:pathLst>
                <a:path w="3323" h="877" extrusionOk="0">
                  <a:moveTo>
                    <a:pt x="856" y="1"/>
                  </a:moveTo>
                  <a:cubicBezTo>
                    <a:pt x="770" y="143"/>
                    <a:pt x="644" y="163"/>
                    <a:pt x="507" y="163"/>
                  </a:cubicBezTo>
                  <a:cubicBezTo>
                    <a:pt x="452" y="163"/>
                    <a:pt x="395" y="160"/>
                    <a:pt x="338" y="160"/>
                  </a:cubicBezTo>
                  <a:cubicBezTo>
                    <a:pt x="289" y="110"/>
                    <a:pt x="239" y="95"/>
                    <a:pt x="189" y="95"/>
                  </a:cubicBezTo>
                  <a:cubicBezTo>
                    <a:pt x="139" y="95"/>
                    <a:pt x="90" y="110"/>
                    <a:pt x="40" y="120"/>
                  </a:cubicBezTo>
                  <a:lnTo>
                    <a:pt x="0" y="180"/>
                  </a:lnTo>
                  <a:cubicBezTo>
                    <a:pt x="169" y="319"/>
                    <a:pt x="343" y="354"/>
                    <a:pt x="522" y="354"/>
                  </a:cubicBezTo>
                  <a:cubicBezTo>
                    <a:pt x="701" y="354"/>
                    <a:pt x="885" y="319"/>
                    <a:pt x="1074" y="319"/>
                  </a:cubicBezTo>
                  <a:cubicBezTo>
                    <a:pt x="1108" y="297"/>
                    <a:pt x="1154" y="255"/>
                    <a:pt x="1181" y="255"/>
                  </a:cubicBezTo>
                  <a:cubicBezTo>
                    <a:pt x="1202" y="255"/>
                    <a:pt x="1211" y="280"/>
                    <a:pt x="1194" y="359"/>
                  </a:cubicBezTo>
                  <a:cubicBezTo>
                    <a:pt x="1336" y="501"/>
                    <a:pt x="1518" y="521"/>
                    <a:pt x="1706" y="521"/>
                  </a:cubicBezTo>
                  <a:cubicBezTo>
                    <a:pt x="1780" y="521"/>
                    <a:pt x="1856" y="518"/>
                    <a:pt x="1930" y="518"/>
                  </a:cubicBezTo>
                  <a:cubicBezTo>
                    <a:pt x="2367" y="518"/>
                    <a:pt x="2765" y="617"/>
                    <a:pt x="3123" y="876"/>
                  </a:cubicBezTo>
                  <a:cubicBezTo>
                    <a:pt x="3163" y="816"/>
                    <a:pt x="3243" y="757"/>
                    <a:pt x="3322" y="677"/>
                  </a:cubicBezTo>
                  <a:cubicBezTo>
                    <a:pt x="3223" y="538"/>
                    <a:pt x="3123" y="399"/>
                    <a:pt x="2944" y="359"/>
                  </a:cubicBezTo>
                  <a:cubicBezTo>
                    <a:pt x="2248" y="240"/>
                    <a:pt x="1572" y="21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6716;p9">
              <a:extLst>
                <a:ext uri="{FF2B5EF4-FFF2-40B4-BE49-F238E27FC236}">
                  <a16:creationId xmlns:a16="http://schemas.microsoft.com/office/drawing/2014/main" id="{8FA2D2B5-6C12-4FDF-8627-6D446E6D48F2}"/>
                </a:ext>
              </a:extLst>
            </p:cNvPr>
            <p:cNvSpPr/>
            <p:nvPr/>
          </p:nvSpPr>
          <p:spPr>
            <a:xfrm>
              <a:off x="5752750" y="5016450"/>
              <a:ext cx="50250" cy="43275"/>
            </a:xfrm>
            <a:custGeom>
              <a:avLst/>
              <a:gdLst/>
              <a:ahLst/>
              <a:cxnLst/>
              <a:rect l="l" t="t" r="r" b="b"/>
              <a:pathLst>
                <a:path w="2010" h="1731" extrusionOk="0">
                  <a:moveTo>
                    <a:pt x="1106" y="1"/>
                  </a:moveTo>
                  <a:cubicBezTo>
                    <a:pt x="1024" y="1"/>
                    <a:pt x="934" y="6"/>
                    <a:pt x="836" y="16"/>
                  </a:cubicBezTo>
                  <a:cubicBezTo>
                    <a:pt x="779" y="24"/>
                    <a:pt x="720" y="27"/>
                    <a:pt x="661" y="27"/>
                  </a:cubicBezTo>
                  <a:cubicBezTo>
                    <a:pt x="589" y="27"/>
                    <a:pt x="517" y="23"/>
                    <a:pt x="446" y="23"/>
                  </a:cubicBezTo>
                  <a:cubicBezTo>
                    <a:pt x="292" y="23"/>
                    <a:pt x="141" y="39"/>
                    <a:pt x="1" y="136"/>
                  </a:cubicBezTo>
                  <a:cubicBezTo>
                    <a:pt x="1" y="195"/>
                    <a:pt x="21" y="215"/>
                    <a:pt x="21" y="255"/>
                  </a:cubicBezTo>
                  <a:cubicBezTo>
                    <a:pt x="118" y="384"/>
                    <a:pt x="225" y="422"/>
                    <a:pt x="336" y="422"/>
                  </a:cubicBezTo>
                  <a:cubicBezTo>
                    <a:pt x="488" y="422"/>
                    <a:pt x="647" y="353"/>
                    <a:pt x="802" y="353"/>
                  </a:cubicBezTo>
                  <a:cubicBezTo>
                    <a:pt x="813" y="353"/>
                    <a:pt x="825" y="354"/>
                    <a:pt x="836" y="354"/>
                  </a:cubicBezTo>
                  <a:cubicBezTo>
                    <a:pt x="637" y="414"/>
                    <a:pt x="359" y="354"/>
                    <a:pt x="339" y="673"/>
                  </a:cubicBezTo>
                  <a:cubicBezTo>
                    <a:pt x="757" y="911"/>
                    <a:pt x="1254" y="1051"/>
                    <a:pt x="1035" y="1727"/>
                  </a:cubicBezTo>
                  <a:cubicBezTo>
                    <a:pt x="1067" y="1729"/>
                    <a:pt x="1098" y="1731"/>
                    <a:pt x="1127" y="1731"/>
                  </a:cubicBezTo>
                  <a:cubicBezTo>
                    <a:pt x="1357" y="1731"/>
                    <a:pt x="1522" y="1656"/>
                    <a:pt x="1592" y="1409"/>
                  </a:cubicBezTo>
                  <a:cubicBezTo>
                    <a:pt x="1637" y="1256"/>
                    <a:pt x="1679" y="1205"/>
                    <a:pt x="1721" y="1205"/>
                  </a:cubicBezTo>
                  <a:cubicBezTo>
                    <a:pt x="1805" y="1205"/>
                    <a:pt x="1886" y="1411"/>
                    <a:pt x="1974" y="1411"/>
                  </a:cubicBezTo>
                  <a:cubicBezTo>
                    <a:pt x="1980" y="1411"/>
                    <a:pt x="1985" y="1410"/>
                    <a:pt x="1990" y="1409"/>
                  </a:cubicBezTo>
                  <a:cubicBezTo>
                    <a:pt x="1990" y="1250"/>
                    <a:pt x="2010" y="1110"/>
                    <a:pt x="1950" y="951"/>
                  </a:cubicBezTo>
                  <a:cubicBezTo>
                    <a:pt x="1898" y="256"/>
                    <a:pt x="1679" y="1"/>
                    <a:pt x="1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6717;p9">
              <a:extLst>
                <a:ext uri="{FF2B5EF4-FFF2-40B4-BE49-F238E27FC236}">
                  <a16:creationId xmlns:a16="http://schemas.microsoft.com/office/drawing/2014/main" id="{45041045-A16E-4E7E-8D27-6E3792CDF77D}"/>
                </a:ext>
              </a:extLst>
            </p:cNvPr>
            <p:cNvSpPr/>
            <p:nvPr/>
          </p:nvSpPr>
          <p:spPr>
            <a:xfrm>
              <a:off x="5678150" y="5012375"/>
              <a:ext cx="52250" cy="30975"/>
            </a:xfrm>
            <a:custGeom>
              <a:avLst/>
              <a:gdLst/>
              <a:ahLst/>
              <a:cxnLst/>
              <a:rect l="l" t="t" r="r" b="b"/>
              <a:pathLst>
                <a:path w="2090" h="1239" extrusionOk="0">
                  <a:moveTo>
                    <a:pt x="1632" y="0"/>
                  </a:moveTo>
                  <a:cubicBezTo>
                    <a:pt x="1533" y="0"/>
                    <a:pt x="1493" y="80"/>
                    <a:pt x="1433" y="159"/>
                  </a:cubicBezTo>
                  <a:cubicBezTo>
                    <a:pt x="1319" y="208"/>
                    <a:pt x="1406" y="527"/>
                    <a:pt x="1219" y="527"/>
                  </a:cubicBezTo>
                  <a:cubicBezTo>
                    <a:pt x="1178" y="527"/>
                    <a:pt x="1125" y="513"/>
                    <a:pt x="1055" y="478"/>
                  </a:cubicBezTo>
                  <a:cubicBezTo>
                    <a:pt x="916" y="498"/>
                    <a:pt x="737" y="517"/>
                    <a:pt x="598" y="557"/>
                  </a:cubicBezTo>
                  <a:cubicBezTo>
                    <a:pt x="399" y="677"/>
                    <a:pt x="220" y="776"/>
                    <a:pt x="41" y="875"/>
                  </a:cubicBezTo>
                  <a:cubicBezTo>
                    <a:pt x="1" y="1055"/>
                    <a:pt x="100" y="1114"/>
                    <a:pt x="240" y="1174"/>
                  </a:cubicBezTo>
                  <a:cubicBezTo>
                    <a:pt x="384" y="1220"/>
                    <a:pt x="524" y="1239"/>
                    <a:pt x="661" y="1239"/>
                  </a:cubicBezTo>
                  <a:cubicBezTo>
                    <a:pt x="1054" y="1239"/>
                    <a:pt x="1423" y="1088"/>
                    <a:pt x="1791" y="1015"/>
                  </a:cubicBezTo>
                  <a:cubicBezTo>
                    <a:pt x="2090" y="975"/>
                    <a:pt x="1950" y="696"/>
                    <a:pt x="2030" y="517"/>
                  </a:cubicBezTo>
                  <a:cubicBezTo>
                    <a:pt x="2030" y="458"/>
                    <a:pt x="2050" y="398"/>
                    <a:pt x="2030" y="318"/>
                  </a:cubicBezTo>
                  <a:cubicBezTo>
                    <a:pt x="2010" y="279"/>
                    <a:pt x="2010" y="259"/>
                    <a:pt x="1990" y="219"/>
                  </a:cubicBezTo>
                  <a:cubicBezTo>
                    <a:pt x="1891" y="100"/>
                    <a:pt x="1751" y="80"/>
                    <a:pt x="1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6718;p9">
              <a:extLst>
                <a:ext uri="{FF2B5EF4-FFF2-40B4-BE49-F238E27FC236}">
                  <a16:creationId xmlns:a16="http://schemas.microsoft.com/office/drawing/2014/main" id="{D6E10E7A-EE71-4E0D-9782-A30404CB87F7}"/>
                </a:ext>
              </a:extLst>
            </p:cNvPr>
            <p:cNvSpPr/>
            <p:nvPr/>
          </p:nvSpPr>
          <p:spPr>
            <a:xfrm>
              <a:off x="5732375" y="5011375"/>
              <a:ext cx="18925" cy="16925"/>
            </a:xfrm>
            <a:custGeom>
              <a:avLst/>
              <a:gdLst/>
              <a:ahLst/>
              <a:cxnLst/>
              <a:rect l="l" t="t" r="r" b="b"/>
              <a:pathLst>
                <a:path w="757" h="677" extrusionOk="0">
                  <a:moveTo>
                    <a:pt x="219" y="0"/>
                  </a:moveTo>
                  <a:cubicBezTo>
                    <a:pt x="120" y="20"/>
                    <a:pt x="60" y="60"/>
                    <a:pt x="60" y="160"/>
                  </a:cubicBezTo>
                  <a:cubicBezTo>
                    <a:pt x="0" y="518"/>
                    <a:pt x="159" y="677"/>
                    <a:pt x="537" y="677"/>
                  </a:cubicBezTo>
                  <a:cubicBezTo>
                    <a:pt x="597" y="657"/>
                    <a:pt x="677" y="617"/>
                    <a:pt x="736" y="557"/>
                  </a:cubicBezTo>
                  <a:cubicBezTo>
                    <a:pt x="756" y="557"/>
                    <a:pt x="756" y="538"/>
                    <a:pt x="756" y="498"/>
                  </a:cubicBezTo>
                  <a:cubicBezTo>
                    <a:pt x="756" y="438"/>
                    <a:pt x="736" y="418"/>
                    <a:pt x="677" y="358"/>
                  </a:cubicBezTo>
                  <a:cubicBezTo>
                    <a:pt x="537" y="239"/>
                    <a:pt x="358" y="1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6719;p9">
              <a:extLst>
                <a:ext uri="{FF2B5EF4-FFF2-40B4-BE49-F238E27FC236}">
                  <a16:creationId xmlns:a16="http://schemas.microsoft.com/office/drawing/2014/main" id="{D630659B-D47B-4203-B604-F45AF21A731D}"/>
                </a:ext>
              </a:extLst>
            </p:cNvPr>
            <p:cNvSpPr/>
            <p:nvPr/>
          </p:nvSpPr>
          <p:spPr>
            <a:xfrm>
              <a:off x="5704525" y="5016350"/>
              <a:ext cx="10550" cy="10525"/>
            </a:xfrm>
            <a:custGeom>
              <a:avLst/>
              <a:gdLst/>
              <a:ahLst/>
              <a:cxnLst/>
              <a:rect l="l" t="t" r="r" b="b"/>
              <a:pathLst>
                <a:path w="422" h="421" extrusionOk="0">
                  <a:moveTo>
                    <a:pt x="378" y="0"/>
                  </a:moveTo>
                  <a:cubicBezTo>
                    <a:pt x="179" y="20"/>
                    <a:pt x="60" y="120"/>
                    <a:pt x="0" y="319"/>
                  </a:cubicBezTo>
                  <a:cubicBezTo>
                    <a:pt x="118" y="391"/>
                    <a:pt x="201" y="420"/>
                    <a:pt x="258" y="420"/>
                  </a:cubicBezTo>
                  <a:cubicBezTo>
                    <a:pt x="422" y="420"/>
                    <a:pt x="378" y="17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6720;p9">
              <a:extLst>
                <a:ext uri="{FF2B5EF4-FFF2-40B4-BE49-F238E27FC236}">
                  <a16:creationId xmlns:a16="http://schemas.microsoft.com/office/drawing/2014/main" id="{C651B2F4-02B4-4D17-8DC4-68BBD1246BAE}"/>
                </a:ext>
              </a:extLst>
            </p:cNvPr>
            <p:cNvSpPr/>
            <p:nvPr/>
          </p:nvSpPr>
          <p:spPr>
            <a:xfrm>
              <a:off x="5719450" y="5011375"/>
              <a:ext cx="10950" cy="9975"/>
            </a:xfrm>
            <a:custGeom>
              <a:avLst/>
              <a:gdLst/>
              <a:ahLst/>
              <a:cxnLst/>
              <a:rect l="l" t="t" r="r" b="b"/>
              <a:pathLst>
                <a:path w="438" h="399" extrusionOk="0">
                  <a:moveTo>
                    <a:pt x="338" y="0"/>
                  </a:moveTo>
                  <a:cubicBezTo>
                    <a:pt x="259" y="0"/>
                    <a:pt x="179" y="0"/>
                    <a:pt x="139" y="20"/>
                  </a:cubicBezTo>
                  <a:cubicBezTo>
                    <a:pt x="80" y="20"/>
                    <a:pt x="60" y="40"/>
                    <a:pt x="0" y="60"/>
                  </a:cubicBezTo>
                  <a:cubicBezTo>
                    <a:pt x="60" y="219"/>
                    <a:pt x="179" y="339"/>
                    <a:pt x="338" y="398"/>
                  </a:cubicBezTo>
                  <a:cubicBezTo>
                    <a:pt x="398" y="319"/>
                    <a:pt x="438" y="239"/>
                    <a:pt x="438" y="140"/>
                  </a:cubicBezTo>
                  <a:cubicBezTo>
                    <a:pt x="438" y="100"/>
                    <a:pt x="378" y="4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6721;p9">
              <a:extLst>
                <a:ext uri="{FF2B5EF4-FFF2-40B4-BE49-F238E27FC236}">
                  <a16:creationId xmlns:a16="http://schemas.microsoft.com/office/drawing/2014/main" id="{57D3019C-BB7F-438C-B368-5B4BA56D7486}"/>
                </a:ext>
              </a:extLst>
            </p:cNvPr>
            <p:cNvSpPr/>
            <p:nvPr/>
          </p:nvSpPr>
          <p:spPr>
            <a:xfrm>
              <a:off x="5725900" y="5007675"/>
              <a:ext cx="11975" cy="6700"/>
            </a:xfrm>
            <a:custGeom>
              <a:avLst/>
              <a:gdLst/>
              <a:ahLst/>
              <a:cxnLst/>
              <a:rect l="l" t="t" r="r" b="b"/>
              <a:pathLst>
                <a:path w="479" h="268" extrusionOk="0">
                  <a:moveTo>
                    <a:pt x="192" y="0"/>
                  </a:moveTo>
                  <a:cubicBezTo>
                    <a:pt x="154" y="0"/>
                    <a:pt x="117" y="4"/>
                    <a:pt x="80" y="9"/>
                  </a:cubicBezTo>
                  <a:cubicBezTo>
                    <a:pt x="40" y="9"/>
                    <a:pt x="40" y="49"/>
                    <a:pt x="21" y="89"/>
                  </a:cubicBezTo>
                  <a:cubicBezTo>
                    <a:pt x="1" y="109"/>
                    <a:pt x="21" y="129"/>
                    <a:pt x="40" y="188"/>
                  </a:cubicBezTo>
                  <a:lnTo>
                    <a:pt x="80" y="208"/>
                  </a:lnTo>
                  <a:cubicBezTo>
                    <a:pt x="130" y="248"/>
                    <a:pt x="185" y="268"/>
                    <a:pt x="239" y="268"/>
                  </a:cubicBezTo>
                  <a:cubicBezTo>
                    <a:pt x="294" y="268"/>
                    <a:pt x="349" y="248"/>
                    <a:pt x="398" y="208"/>
                  </a:cubicBezTo>
                  <a:lnTo>
                    <a:pt x="478" y="148"/>
                  </a:lnTo>
                  <a:cubicBezTo>
                    <a:pt x="405" y="31"/>
                    <a:pt x="299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6722;p9">
              <a:extLst>
                <a:ext uri="{FF2B5EF4-FFF2-40B4-BE49-F238E27FC236}">
                  <a16:creationId xmlns:a16="http://schemas.microsoft.com/office/drawing/2014/main" id="{3AD13AC0-7A9A-46DE-A931-151DD4AB37C8}"/>
                </a:ext>
              </a:extLst>
            </p:cNvPr>
            <p:cNvSpPr/>
            <p:nvPr/>
          </p:nvSpPr>
          <p:spPr>
            <a:xfrm>
              <a:off x="5721925" y="50079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60" y="60"/>
                    <a:pt x="0" y="139"/>
                  </a:cubicBezTo>
                  <a:cubicBezTo>
                    <a:pt x="80" y="139"/>
                    <a:pt x="140" y="159"/>
                    <a:pt x="199" y="159"/>
                  </a:cubicBezTo>
                  <a:cubicBezTo>
                    <a:pt x="239" y="100"/>
                    <a:pt x="239" y="6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6723;p9">
              <a:extLst>
                <a:ext uri="{FF2B5EF4-FFF2-40B4-BE49-F238E27FC236}">
                  <a16:creationId xmlns:a16="http://schemas.microsoft.com/office/drawing/2014/main" id="{645C4191-7BD0-41DC-AACC-76B90948C3F1}"/>
                </a:ext>
              </a:extLst>
            </p:cNvPr>
            <p:cNvSpPr/>
            <p:nvPr/>
          </p:nvSpPr>
          <p:spPr>
            <a:xfrm>
              <a:off x="5749275" y="5019825"/>
              <a:ext cx="5000" cy="6075"/>
            </a:xfrm>
            <a:custGeom>
              <a:avLst/>
              <a:gdLst/>
              <a:ahLst/>
              <a:cxnLst/>
              <a:rect l="l" t="t" r="r" b="b"/>
              <a:pathLst>
                <a:path w="200" h="243" extrusionOk="0">
                  <a:moveTo>
                    <a:pt x="160" y="1"/>
                  </a:moveTo>
                  <a:cubicBezTo>
                    <a:pt x="100" y="1"/>
                    <a:pt x="60" y="1"/>
                    <a:pt x="1" y="20"/>
                  </a:cubicBezTo>
                  <a:lnTo>
                    <a:pt x="1" y="219"/>
                  </a:lnTo>
                  <a:cubicBezTo>
                    <a:pt x="38" y="235"/>
                    <a:pt x="68" y="243"/>
                    <a:pt x="93" y="243"/>
                  </a:cubicBezTo>
                  <a:cubicBezTo>
                    <a:pt x="160" y="243"/>
                    <a:pt x="185" y="187"/>
                    <a:pt x="200" y="100"/>
                  </a:cubicBezTo>
                  <a:cubicBezTo>
                    <a:pt x="200" y="60"/>
                    <a:pt x="180" y="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6724;p9">
              <a:extLst>
                <a:ext uri="{FF2B5EF4-FFF2-40B4-BE49-F238E27FC236}">
                  <a16:creationId xmlns:a16="http://schemas.microsoft.com/office/drawing/2014/main" id="{C40F43D4-5A1B-4FA8-88F9-4C90D289B41F}"/>
                </a:ext>
              </a:extLst>
            </p:cNvPr>
            <p:cNvSpPr/>
            <p:nvPr/>
          </p:nvSpPr>
          <p:spPr>
            <a:xfrm>
              <a:off x="5416075" y="4046575"/>
              <a:ext cx="202925" cy="24425"/>
            </a:xfrm>
            <a:custGeom>
              <a:avLst/>
              <a:gdLst/>
              <a:ahLst/>
              <a:cxnLst/>
              <a:rect l="l" t="t" r="r" b="b"/>
              <a:pathLst>
                <a:path w="8117" h="977" extrusionOk="0">
                  <a:moveTo>
                    <a:pt x="3437" y="0"/>
                  </a:moveTo>
                  <a:cubicBezTo>
                    <a:pt x="2426" y="0"/>
                    <a:pt x="1414" y="43"/>
                    <a:pt x="394" y="43"/>
                  </a:cubicBezTo>
                  <a:cubicBezTo>
                    <a:pt x="263" y="43"/>
                    <a:pt x="132" y="42"/>
                    <a:pt x="0" y="40"/>
                  </a:cubicBezTo>
                  <a:lnTo>
                    <a:pt x="0" y="40"/>
                  </a:lnTo>
                  <a:cubicBezTo>
                    <a:pt x="27" y="289"/>
                    <a:pt x="139" y="348"/>
                    <a:pt x="275" y="348"/>
                  </a:cubicBezTo>
                  <a:cubicBezTo>
                    <a:pt x="346" y="348"/>
                    <a:pt x="423" y="332"/>
                    <a:pt x="498" y="319"/>
                  </a:cubicBezTo>
                  <a:cubicBezTo>
                    <a:pt x="597" y="299"/>
                    <a:pt x="697" y="292"/>
                    <a:pt x="796" y="292"/>
                  </a:cubicBezTo>
                  <a:cubicBezTo>
                    <a:pt x="887" y="292"/>
                    <a:pt x="977" y="298"/>
                    <a:pt x="1068" y="304"/>
                  </a:cubicBezTo>
                  <a:lnTo>
                    <a:pt x="1068" y="304"/>
                  </a:lnTo>
                  <a:cubicBezTo>
                    <a:pt x="1042" y="303"/>
                    <a:pt x="1017" y="303"/>
                    <a:pt x="995" y="303"/>
                  </a:cubicBezTo>
                  <a:cubicBezTo>
                    <a:pt x="651" y="303"/>
                    <a:pt x="630" y="383"/>
                    <a:pt x="538" y="737"/>
                  </a:cubicBezTo>
                  <a:cubicBezTo>
                    <a:pt x="782" y="925"/>
                    <a:pt x="1051" y="959"/>
                    <a:pt x="1327" y="959"/>
                  </a:cubicBezTo>
                  <a:cubicBezTo>
                    <a:pt x="1482" y="959"/>
                    <a:pt x="1639" y="948"/>
                    <a:pt x="1796" y="948"/>
                  </a:cubicBezTo>
                  <a:cubicBezTo>
                    <a:pt x="1861" y="948"/>
                    <a:pt x="1925" y="950"/>
                    <a:pt x="1990" y="955"/>
                  </a:cubicBezTo>
                  <a:cubicBezTo>
                    <a:pt x="2100" y="944"/>
                    <a:pt x="2212" y="940"/>
                    <a:pt x="2325" y="940"/>
                  </a:cubicBezTo>
                  <a:cubicBezTo>
                    <a:pt x="2660" y="940"/>
                    <a:pt x="3002" y="977"/>
                    <a:pt x="3342" y="977"/>
                  </a:cubicBezTo>
                  <a:cubicBezTo>
                    <a:pt x="3708" y="977"/>
                    <a:pt x="4070" y="934"/>
                    <a:pt x="4417" y="756"/>
                  </a:cubicBezTo>
                  <a:cubicBezTo>
                    <a:pt x="4543" y="750"/>
                    <a:pt x="4669" y="748"/>
                    <a:pt x="4795" y="748"/>
                  </a:cubicBezTo>
                  <a:cubicBezTo>
                    <a:pt x="5192" y="748"/>
                    <a:pt x="5585" y="771"/>
                    <a:pt x="5981" y="771"/>
                  </a:cubicBezTo>
                  <a:cubicBezTo>
                    <a:pt x="6267" y="771"/>
                    <a:pt x="6554" y="759"/>
                    <a:pt x="6844" y="717"/>
                  </a:cubicBezTo>
                  <a:cubicBezTo>
                    <a:pt x="6873" y="687"/>
                    <a:pt x="6903" y="672"/>
                    <a:pt x="6933" y="672"/>
                  </a:cubicBezTo>
                  <a:cubicBezTo>
                    <a:pt x="6963" y="672"/>
                    <a:pt x="6993" y="687"/>
                    <a:pt x="7023" y="717"/>
                  </a:cubicBezTo>
                  <a:lnTo>
                    <a:pt x="7361" y="717"/>
                  </a:lnTo>
                  <a:cubicBezTo>
                    <a:pt x="7391" y="687"/>
                    <a:pt x="7425" y="672"/>
                    <a:pt x="7458" y="672"/>
                  </a:cubicBezTo>
                  <a:cubicBezTo>
                    <a:pt x="7490" y="672"/>
                    <a:pt x="7520" y="687"/>
                    <a:pt x="7540" y="717"/>
                  </a:cubicBezTo>
                  <a:lnTo>
                    <a:pt x="8057" y="717"/>
                  </a:lnTo>
                  <a:cubicBezTo>
                    <a:pt x="8097" y="637"/>
                    <a:pt x="8097" y="538"/>
                    <a:pt x="8117" y="458"/>
                  </a:cubicBezTo>
                  <a:lnTo>
                    <a:pt x="8117" y="458"/>
                  </a:lnTo>
                  <a:cubicBezTo>
                    <a:pt x="8070" y="462"/>
                    <a:pt x="8024" y="463"/>
                    <a:pt x="7978" y="463"/>
                  </a:cubicBezTo>
                  <a:cubicBezTo>
                    <a:pt x="7400" y="463"/>
                    <a:pt x="6852" y="201"/>
                    <a:pt x="6282" y="201"/>
                  </a:cubicBezTo>
                  <a:cubicBezTo>
                    <a:pt x="6140" y="201"/>
                    <a:pt x="5995" y="218"/>
                    <a:pt x="5849" y="259"/>
                  </a:cubicBezTo>
                  <a:cubicBezTo>
                    <a:pt x="5758" y="288"/>
                    <a:pt x="5673" y="301"/>
                    <a:pt x="5594" y="301"/>
                  </a:cubicBezTo>
                  <a:cubicBezTo>
                    <a:pt x="5344" y="301"/>
                    <a:pt x="5140" y="176"/>
                    <a:pt x="4914" y="40"/>
                  </a:cubicBezTo>
                  <a:cubicBezTo>
                    <a:pt x="4422" y="10"/>
                    <a:pt x="3929" y="0"/>
                    <a:pt x="3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6725;p9">
              <a:extLst>
                <a:ext uri="{FF2B5EF4-FFF2-40B4-BE49-F238E27FC236}">
                  <a16:creationId xmlns:a16="http://schemas.microsoft.com/office/drawing/2014/main" id="{ADC3273D-F5B3-430F-BF37-44855D7B13DE}"/>
                </a:ext>
              </a:extLst>
            </p:cNvPr>
            <p:cNvSpPr/>
            <p:nvPr/>
          </p:nvSpPr>
          <p:spPr>
            <a:xfrm>
              <a:off x="5591625" y="4025700"/>
              <a:ext cx="17925" cy="9000"/>
            </a:xfrm>
            <a:custGeom>
              <a:avLst/>
              <a:gdLst/>
              <a:ahLst/>
              <a:cxnLst/>
              <a:rect l="l" t="t" r="r" b="b"/>
              <a:pathLst>
                <a:path w="717" h="360" extrusionOk="0">
                  <a:moveTo>
                    <a:pt x="1" y="0"/>
                  </a:moveTo>
                  <a:cubicBezTo>
                    <a:pt x="39" y="171"/>
                    <a:pt x="76" y="359"/>
                    <a:pt x="287" y="359"/>
                  </a:cubicBezTo>
                  <a:cubicBezTo>
                    <a:pt x="297" y="359"/>
                    <a:pt x="308" y="359"/>
                    <a:pt x="319" y="358"/>
                  </a:cubicBezTo>
                  <a:lnTo>
                    <a:pt x="717" y="358"/>
                  </a:lnTo>
                  <a:cubicBezTo>
                    <a:pt x="538" y="13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6726;p9">
              <a:extLst>
                <a:ext uri="{FF2B5EF4-FFF2-40B4-BE49-F238E27FC236}">
                  <a16:creationId xmlns:a16="http://schemas.microsoft.com/office/drawing/2014/main" id="{F9A5E374-300A-49F8-AA9E-C68EFBD42D24}"/>
                </a:ext>
              </a:extLst>
            </p:cNvPr>
            <p:cNvSpPr/>
            <p:nvPr/>
          </p:nvSpPr>
          <p:spPr>
            <a:xfrm>
              <a:off x="4848150" y="3726825"/>
              <a:ext cx="116875" cy="29850"/>
            </a:xfrm>
            <a:custGeom>
              <a:avLst/>
              <a:gdLst/>
              <a:ahLst/>
              <a:cxnLst/>
              <a:rect l="l" t="t" r="r" b="b"/>
              <a:pathLst>
                <a:path w="4675" h="1194" extrusionOk="0">
                  <a:moveTo>
                    <a:pt x="4409" y="1"/>
                  </a:moveTo>
                  <a:cubicBezTo>
                    <a:pt x="3957" y="1"/>
                    <a:pt x="3537" y="152"/>
                    <a:pt x="3103" y="218"/>
                  </a:cubicBezTo>
                  <a:cubicBezTo>
                    <a:pt x="3024" y="318"/>
                    <a:pt x="2924" y="338"/>
                    <a:pt x="2805" y="377"/>
                  </a:cubicBezTo>
                  <a:cubicBezTo>
                    <a:pt x="1890" y="517"/>
                    <a:pt x="995" y="696"/>
                    <a:pt x="99" y="875"/>
                  </a:cubicBezTo>
                  <a:cubicBezTo>
                    <a:pt x="0" y="974"/>
                    <a:pt x="0" y="1094"/>
                    <a:pt x="99" y="1193"/>
                  </a:cubicBezTo>
                  <a:cubicBezTo>
                    <a:pt x="298" y="1173"/>
                    <a:pt x="497" y="1113"/>
                    <a:pt x="696" y="1094"/>
                  </a:cubicBezTo>
                  <a:cubicBezTo>
                    <a:pt x="1890" y="1014"/>
                    <a:pt x="3024" y="696"/>
                    <a:pt x="4177" y="397"/>
                  </a:cubicBezTo>
                  <a:cubicBezTo>
                    <a:pt x="4177" y="356"/>
                    <a:pt x="4166" y="346"/>
                    <a:pt x="4154" y="346"/>
                  </a:cubicBezTo>
                  <a:cubicBezTo>
                    <a:pt x="4151" y="346"/>
                    <a:pt x="4149" y="346"/>
                    <a:pt x="4146" y="347"/>
                  </a:cubicBezTo>
                  <a:lnTo>
                    <a:pt x="4146" y="347"/>
                  </a:lnTo>
                  <a:cubicBezTo>
                    <a:pt x="4153" y="341"/>
                    <a:pt x="4163" y="332"/>
                    <a:pt x="4177" y="318"/>
                  </a:cubicBezTo>
                  <a:cubicBezTo>
                    <a:pt x="4192" y="289"/>
                    <a:pt x="4209" y="279"/>
                    <a:pt x="4226" y="279"/>
                  </a:cubicBezTo>
                  <a:cubicBezTo>
                    <a:pt x="4258" y="279"/>
                    <a:pt x="4291" y="312"/>
                    <a:pt x="4317" y="338"/>
                  </a:cubicBezTo>
                  <a:lnTo>
                    <a:pt x="4496" y="338"/>
                  </a:lnTo>
                  <a:cubicBezTo>
                    <a:pt x="4555" y="238"/>
                    <a:pt x="4615" y="119"/>
                    <a:pt x="4675" y="19"/>
                  </a:cubicBezTo>
                  <a:cubicBezTo>
                    <a:pt x="4585" y="7"/>
                    <a:pt x="4496" y="1"/>
                    <a:pt x="4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6727;p9">
              <a:extLst>
                <a:ext uri="{FF2B5EF4-FFF2-40B4-BE49-F238E27FC236}">
                  <a16:creationId xmlns:a16="http://schemas.microsoft.com/office/drawing/2014/main" id="{947169D6-6DB0-4C16-9C1F-1F32A9F0E5DA}"/>
                </a:ext>
              </a:extLst>
            </p:cNvPr>
            <p:cNvSpPr/>
            <p:nvPr/>
          </p:nvSpPr>
          <p:spPr>
            <a:xfrm>
              <a:off x="5130125" y="3709400"/>
              <a:ext cx="39300" cy="9000"/>
            </a:xfrm>
            <a:custGeom>
              <a:avLst/>
              <a:gdLst/>
              <a:ahLst/>
              <a:cxnLst/>
              <a:rect l="l" t="t" r="r" b="b"/>
              <a:pathLst>
                <a:path w="1572" h="360" extrusionOk="0">
                  <a:moveTo>
                    <a:pt x="1253" y="0"/>
                  </a:moveTo>
                  <a:cubicBezTo>
                    <a:pt x="816" y="0"/>
                    <a:pt x="438" y="20"/>
                    <a:pt x="0" y="20"/>
                  </a:cubicBezTo>
                  <a:cubicBezTo>
                    <a:pt x="80" y="120"/>
                    <a:pt x="139" y="219"/>
                    <a:pt x="179" y="319"/>
                  </a:cubicBezTo>
                  <a:cubicBezTo>
                    <a:pt x="346" y="350"/>
                    <a:pt x="510" y="360"/>
                    <a:pt x="675" y="360"/>
                  </a:cubicBezTo>
                  <a:cubicBezTo>
                    <a:pt x="922" y="360"/>
                    <a:pt x="1170" y="338"/>
                    <a:pt x="1432" y="338"/>
                  </a:cubicBezTo>
                  <a:cubicBezTo>
                    <a:pt x="1572" y="159"/>
                    <a:pt x="1572" y="2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6728;p9">
              <a:extLst>
                <a:ext uri="{FF2B5EF4-FFF2-40B4-BE49-F238E27FC236}">
                  <a16:creationId xmlns:a16="http://schemas.microsoft.com/office/drawing/2014/main" id="{145196CB-BA08-4FB7-A857-96E93CF6448D}"/>
                </a:ext>
              </a:extLst>
            </p:cNvPr>
            <p:cNvSpPr/>
            <p:nvPr/>
          </p:nvSpPr>
          <p:spPr>
            <a:xfrm>
              <a:off x="5309650" y="5126150"/>
              <a:ext cx="191500" cy="65775"/>
            </a:xfrm>
            <a:custGeom>
              <a:avLst/>
              <a:gdLst/>
              <a:ahLst/>
              <a:cxnLst/>
              <a:rect l="l" t="t" r="r" b="b"/>
              <a:pathLst>
                <a:path w="7660" h="2631" extrusionOk="0">
                  <a:moveTo>
                    <a:pt x="7161" y="0"/>
                  </a:moveTo>
                  <a:cubicBezTo>
                    <a:pt x="6326" y="0"/>
                    <a:pt x="5606" y="485"/>
                    <a:pt x="4814" y="542"/>
                  </a:cubicBezTo>
                  <a:cubicBezTo>
                    <a:pt x="4357" y="741"/>
                    <a:pt x="3860" y="840"/>
                    <a:pt x="3422" y="1019"/>
                  </a:cubicBezTo>
                  <a:cubicBezTo>
                    <a:pt x="2547" y="1397"/>
                    <a:pt x="1572" y="1516"/>
                    <a:pt x="736" y="1934"/>
                  </a:cubicBezTo>
                  <a:cubicBezTo>
                    <a:pt x="478" y="2073"/>
                    <a:pt x="80" y="2014"/>
                    <a:pt x="0" y="2432"/>
                  </a:cubicBezTo>
                  <a:cubicBezTo>
                    <a:pt x="219" y="2491"/>
                    <a:pt x="438" y="2432"/>
                    <a:pt x="557" y="2630"/>
                  </a:cubicBezTo>
                  <a:cubicBezTo>
                    <a:pt x="935" y="2571"/>
                    <a:pt x="1274" y="2511"/>
                    <a:pt x="1652" y="2432"/>
                  </a:cubicBezTo>
                  <a:cubicBezTo>
                    <a:pt x="2427" y="2272"/>
                    <a:pt x="3183" y="2034"/>
                    <a:pt x="3919" y="1715"/>
                  </a:cubicBezTo>
                  <a:cubicBezTo>
                    <a:pt x="4437" y="1337"/>
                    <a:pt x="5053" y="1218"/>
                    <a:pt x="5650" y="1019"/>
                  </a:cubicBezTo>
                  <a:cubicBezTo>
                    <a:pt x="6147" y="940"/>
                    <a:pt x="6664" y="920"/>
                    <a:pt x="7102" y="601"/>
                  </a:cubicBezTo>
                  <a:cubicBezTo>
                    <a:pt x="7162" y="601"/>
                    <a:pt x="7241" y="562"/>
                    <a:pt x="7321" y="542"/>
                  </a:cubicBezTo>
                  <a:cubicBezTo>
                    <a:pt x="7460" y="482"/>
                    <a:pt x="7659" y="422"/>
                    <a:pt x="7619" y="204"/>
                  </a:cubicBezTo>
                  <a:cubicBezTo>
                    <a:pt x="7540" y="104"/>
                    <a:pt x="7420" y="25"/>
                    <a:pt x="7301" y="5"/>
                  </a:cubicBezTo>
                  <a:cubicBezTo>
                    <a:pt x="7254" y="2"/>
                    <a:pt x="7207" y="0"/>
                    <a:pt x="71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6729;p9">
              <a:extLst>
                <a:ext uri="{FF2B5EF4-FFF2-40B4-BE49-F238E27FC236}">
                  <a16:creationId xmlns:a16="http://schemas.microsoft.com/office/drawing/2014/main" id="{F83D6CF1-D3BF-458E-BB33-6C562F1C5B65}"/>
                </a:ext>
              </a:extLst>
            </p:cNvPr>
            <p:cNvSpPr/>
            <p:nvPr/>
          </p:nvSpPr>
          <p:spPr>
            <a:xfrm>
              <a:off x="5245500" y="5214100"/>
              <a:ext cx="34825" cy="18600"/>
            </a:xfrm>
            <a:custGeom>
              <a:avLst/>
              <a:gdLst/>
              <a:ahLst/>
              <a:cxnLst/>
              <a:rect l="l" t="t" r="r" b="b"/>
              <a:pathLst>
                <a:path w="1393" h="744" extrusionOk="0">
                  <a:moveTo>
                    <a:pt x="1273" y="0"/>
                  </a:moveTo>
                  <a:cubicBezTo>
                    <a:pt x="850" y="0"/>
                    <a:pt x="498" y="270"/>
                    <a:pt x="80" y="306"/>
                  </a:cubicBezTo>
                  <a:cubicBezTo>
                    <a:pt x="40" y="306"/>
                    <a:pt x="20" y="306"/>
                    <a:pt x="0" y="366"/>
                  </a:cubicBezTo>
                  <a:cubicBezTo>
                    <a:pt x="20" y="744"/>
                    <a:pt x="299" y="684"/>
                    <a:pt x="537" y="704"/>
                  </a:cubicBezTo>
                  <a:lnTo>
                    <a:pt x="1214" y="485"/>
                  </a:lnTo>
                  <a:cubicBezTo>
                    <a:pt x="1293" y="445"/>
                    <a:pt x="1393" y="445"/>
                    <a:pt x="1393" y="306"/>
                  </a:cubicBezTo>
                  <a:lnTo>
                    <a:pt x="1393" y="8"/>
                  </a:lnTo>
                  <a:cubicBezTo>
                    <a:pt x="1352" y="3"/>
                    <a:pt x="1312" y="0"/>
                    <a:pt x="1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6730;p9">
              <a:extLst>
                <a:ext uri="{FF2B5EF4-FFF2-40B4-BE49-F238E27FC236}">
                  <a16:creationId xmlns:a16="http://schemas.microsoft.com/office/drawing/2014/main" id="{BB19EF06-8645-4F97-9E1D-71235BEDD510}"/>
                </a:ext>
              </a:extLst>
            </p:cNvPr>
            <p:cNvSpPr/>
            <p:nvPr/>
          </p:nvSpPr>
          <p:spPr>
            <a:xfrm>
              <a:off x="5350425" y="5169525"/>
              <a:ext cx="56725" cy="18950"/>
            </a:xfrm>
            <a:custGeom>
              <a:avLst/>
              <a:gdLst/>
              <a:ahLst/>
              <a:cxnLst/>
              <a:rect l="l" t="t" r="r" b="b"/>
              <a:pathLst>
                <a:path w="2269" h="758" extrusionOk="0">
                  <a:moveTo>
                    <a:pt x="2268" y="0"/>
                  </a:moveTo>
                  <a:cubicBezTo>
                    <a:pt x="1473" y="159"/>
                    <a:pt x="717" y="358"/>
                    <a:pt x="1" y="736"/>
                  </a:cubicBezTo>
                  <a:cubicBezTo>
                    <a:pt x="87" y="751"/>
                    <a:pt x="172" y="757"/>
                    <a:pt x="255" y="757"/>
                  </a:cubicBezTo>
                  <a:cubicBezTo>
                    <a:pt x="974" y="757"/>
                    <a:pt x="1573" y="271"/>
                    <a:pt x="2268" y="199"/>
                  </a:cubicBezTo>
                  <a:lnTo>
                    <a:pt x="22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6731;p9">
              <a:extLst>
                <a:ext uri="{FF2B5EF4-FFF2-40B4-BE49-F238E27FC236}">
                  <a16:creationId xmlns:a16="http://schemas.microsoft.com/office/drawing/2014/main" id="{53657A1C-1CFB-46F3-8A13-DF7668749998}"/>
                </a:ext>
              </a:extLst>
            </p:cNvPr>
            <p:cNvSpPr/>
            <p:nvPr/>
          </p:nvSpPr>
          <p:spPr>
            <a:xfrm>
              <a:off x="5248475" y="5208300"/>
              <a:ext cx="40300" cy="13825"/>
            </a:xfrm>
            <a:custGeom>
              <a:avLst/>
              <a:gdLst/>
              <a:ahLst/>
              <a:cxnLst/>
              <a:rect l="l" t="t" r="r" b="b"/>
              <a:pathLst>
                <a:path w="1612" h="553" extrusionOk="0">
                  <a:moveTo>
                    <a:pt x="1612" y="1"/>
                  </a:moveTo>
                  <a:lnTo>
                    <a:pt x="1612" y="1"/>
                  </a:lnTo>
                  <a:cubicBezTo>
                    <a:pt x="1035" y="100"/>
                    <a:pt x="458" y="200"/>
                    <a:pt x="1" y="538"/>
                  </a:cubicBezTo>
                  <a:cubicBezTo>
                    <a:pt x="59" y="548"/>
                    <a:pt x="116" y="552"/>
                    <a:pt x="172" y="552"/>
                  </a:cubicBezTo>
                  <a:cubicBezTo>
                    <a:pt x="576" y="552"/>
                    <a:pt x="927" y="327"/>
                    <a:pt x="1294" y="240"/>
                  </a:cubicBezTo>
                  <a:cubicBezTo>
                    <a:pt x="1413" y="220"/>
                    <a:pt x="1572" y="180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6732;p9">
              <a:extLst>
                <a:ext uri="{FF2B5EF4-FFF2-40B4-BE49-F238E27FC236}">
                  <a16:creationId xmlns:a16="http://schemas.microsoft.com/office/drawing/2014/main" id="{5179C369-230D-497E-B8DC-5639165BFB1C}"/>
                </a:ext>
              </a:extLst>
            </p:cNvPr>
            <p:cNvSpPr/>
            <p:nvPr/>
          </p:nvSpPr>
          <p:spPr>
            <a:xfrm>
              <a:off x="5403150" y="5174500"/>
              <a:ext cx="22900" cy="8475"/>
            </a:xfrm>
            <a:custGeom>
              <a:avLst/>
              <a:gdLst/>
              <a:ahLst/>
              <a:cxnLst/>
              <a:rect l="l" t="t" r="r" b="b"/>
              <a:pathLst>
                <a:path w="916" h="339" extrusionOk="0">
                  <a:moveTo>
                    <a:pt x="179" y="0"/>
                  </a:moveTo>
                  <a:cubicBezTo>
                    <a:pt x="120" y="100"/>
                    <a:pt x="60" y="239"/>
                    <a:pt x="0" y="338"/>
                  </a:cubicBezTo>
                  <a:lnTo>
                    <a:pt x="319" y="338"/>
                  </a:lnTo>
                  <a:cubicBezTo>
                    <a:pt x="478" y="159"/>
                    <a:pt x="677" y="159"/>
                    <a:pt x="876" y="159"/>
                  </a:cubicBezTo>
                  <a:cubicBezTo>
                    <a:pt x="876" y="100"/>
                    <a:pt x="895" y="6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6733;p9">
              <a:extLst>
                <a:ext uri="{FF2B5EF4-FFF2-40B4-BE49-F238E27FC236}">
                  <a16:creationId xmlns:a16="http://schemas.microsoft.com/office/drawing/2014/main" id="{0A7F3C46-844D-46E6-B0CA-A64515B617E0}"/>
                </a:ext>
              </a:extLst>
            </p:cNvPr>
            <p:cNvSpPr/>
            <p:nvPr/>
          </p:nvSpPr>
          <p:spPr>
            <a:xfrm>
              <a:off x="5284275" y="5218600"/>
              <a:ext cx="9475" cy="4225"/>
            </a:xfrm>
            <a:custGeom>
              <a:avLst/>
              <a:gdLst/>
              <a:ahLst/>
              <a:cxnLst/>
              <a:rect l="l" t="t" r="r" b="b"/>
              <a:pathLst>
                <a:path w="379" h="169" extrusionOk="0">
                  <a:moveTo>
                    <a:pt x="294" y="0"/>
                  </a:moveTo>
                  <a:cubicBezTo>
                    <a:pt x="179" y="0"/>
                    <a:pt x="65" y="39"/>
                    <a:pt x="1" y="166"/>
                  </a:cubicBezTo>
                  <a:cubicBezTo>
                    <a:pt x="18" y="168"/>
                    <a:pt x="34" y="169"/>
                    <a:pt x="49" y="169"/>
                  </a:cubicBezTo>
                  <a:cubicBezTo>
                    <a:pt x="185" y="169"/>
                    <a:pt x="290" y="96"/>
                    <a:pt x="379" y="7"/>
                  </a:cubicBezTo>
                  <a:cubicBezTo>
                    <a:pt x="351" y="3"/>
                    <a:pt x="322" y="0"/>
                    <a:pt x="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6734;p9">
              <a:extLst>
                <a:ext uri="{FF2B5EF4-FFF2-40B4-BE49-F238E27FC236}">
                  <a16:creationId xmlns:a16="http://schemas.microsoft.com/office/drawing/2014/main" id="{FD17BCEA-F32B-4795-BADB-A8FE86C2031D}"/>
                </a:ext>
              </a:extLst>
            </p:cNvPr>
            <p:cNvSpPr/>
            <p:nvPr/>
          </p:nvSpPr>
          <p:spPr>
            <a:xfrm>
              <a:off x="5275825" y="5221750"/>
              <a:ext cx="8000" cy="4500"/>
            </a:xfrm>
            <a:custGeom>
              <a:avLst/>
              <a:gdLst/>
              <a:ahLst/>
              <a:cxnLst/>
              <a:rect l="l" t="t" r="r" b="b"/>
              <a:pathLst>
                <a:path w="320" h="180" extrusionOk="0">
                  <a:moveTo>
                    <a:pt x="180" y="0"/>
                  </a:moveTo>
                  <a:lnTo>
                    <a:pt x="1" y="179"/>
                  </a:lnTo>
                  <a:cubicBezTo>
                    <a:pt x="100" y="179"/>
                    <a:pt x="200" y="179"/>
                    <a:pt x="279" y="159"/>
                  </a:cubicBezTo>
                  <a:cubicBezTo>
                    <a:pt x="299" y="139"/>
                    <a:pt x="319" y="80"/>
                    <a:pt x="319" y="40"/>
                  </a:cubicBezTo>
                  <a:cubicBezTo>
                    <a:pt x="279" y="40"/>
                    <a:pt x="220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6735;p9">
              <a:extLst>
                <a:ext uri="{FF2B5EF4-FFF2-40B4-BE49-F238E27FC236}">
                  <a16:creationId xmlns:a16="http://schemas.microsoft.com/office/drawing/2014/main" id="{B4702A54-80FC-459F-9C8E-7261CAB03D4C}"/>
                </a:ext>
              </a:extLst>
            </p:cNvPr>
            <p:cNvSpPr/>
            <p:nvPr/>
          </p:nvSpPr>
          <p:spPr>
            <a:xfrm>
              <a:off x="5390225" y="518327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294" y="1"/>
                  </a:moveTo>
                  <a:cubicBezTo>
                    <a:pt x="170" y="1"/>
                    <a:pt x="79" y="36"/>
                    <a:pt x="0" y="147"/>
                  </a:cubicBezTo>
                  <a:lnTo>
                    <a:pt x="318" y="147"/>
                  </a:lnTo>
                  <a:cubicBezTo>
                    <a:pt x="318" y="107"/>
                    <a:pt x="338" y="47"/>
                    <a:pt x="398" y="7"/>
                  </a:cubicBezTo>
                  <a:cubicBezTo>
                    <a:pt x="361" y="3"/>
                    <a:pt x="326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6736;p9">
              <a:extLst>
                <a:ext uri="{FF2B5EF4-FFF2-40B4-BE49-F238E27FC236}">
                  <a16:creationId xmlns:a16="http://schemas.microsoft.com/office/drawing/2014/main" id="{AC6FC319-D612-4AA3-A9F3-8A3FED680A6D}"/>
                </a:ext>
              </a:extLst>
            </p:cNvPr>
            <p:cNvSpPr/>
            <p:nvPr/>
          </p:nvSpPr>
          <p:spPr>
            <a:xfrm>
              <a:off x="5297725" y="5214950"/>
              <a:ext cx="5975" cy="3825"/>
            </a:xfrm>
            <a:custGeom>
              <a:avLst/>
              <a:gdLst/>
              <a:ahLst/>
              <a:cxnLst/>
              <a:rect l="l" t="t" r="r" b="b"/>
              <a:pathLst>
                <a:path w="239" h="153" extrusionOk="0">
                  <a:moveTo>
                    <a:pt x="178" y="1"/>
                  </a:moveTo>
                  <a:cubicBezTo>
                    <a:pt x="106" y="1"/>
                    <a:pt x="47" y="55"/>
                    <a:pt x="0" y="133"/>
                  </a:cubicBezTo>
                  <a:cubicBezTo>
                    <a:pt x="40" y="133"/>
                    <a:pt x="119" y="153"/>
                    <a:pt x="159" y="153"/>
                  </a:cubicBezTo>
                  <a:lnTo>
                    <a:pt x="239" y="13"/>
                  </a:lnTo>
                  <a:cubicBezTo>
                    <a:pt x="217" y="5"/>
                    <a:pt x="197" y="1"/>
                    <a:pt x="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6737;p9">
              <a:extLst>
                <a:ext uri="{FF2B5EF4-FFF2-40B4-BE49-F238E27FC236}">
                  <a16:creationId xmlns:a16="http://schemas.microsoft.com/office/drawing/2014/main" id="{E886341F-4575-4519-BCAF-E38128E66E88}"/>
                </a:ext>
              </a:extLst>
            </p:cNvPr>
            <p:cNvSpPr/>
            <p:nvPr/>
          </p:nvSpPr>
          <p:spPr>
            <a:xfrm>
              <a:off x="5380775" y="5188425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cubicBezTo>
                    <a:pt x="159" y="0"/>
                    <a:pt x="60" y="40"/>
                    <a:pt x="0" y="120"/>
                  </a:cubicBezTo>
                  <a:cubicBezTo>
                    <a:pt x="60" y="120"/>
                    <a:pt x="119" y="139"/>
                    <a:pt x="179" y="13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6738;p9">
              <a:extLst>
                <a:ext uri="{FF2B5EF4-FFF2-40B4-BE49-F238E27FC236}">
                  <a16:creationId xmlns:a16="http://schemas.microsoft.com/office/drawing/2014/main" id="{8E38EA30-12D2-4045-B5AF-BEBBC3435F29}"/>
                </a:ext>
              </a:extLst>
            </p:cNvPr>
            <p:cNvSpPr/>
            <p:nvPr/>
          </p:nvSpPr>
          <p:spPr>
            <a:xfrm>
              <a:off x="5628425" y="4655225"/>
              <a:ext cx="129825" cy="28925"/>
            </a:xfrm>
            <a:custGeom>
              <a:avLst/>
              <a:gdLst/>
              <a:ahLst/>
              <a:cxnLst/>
              <a:rect l="l" t="t" r="r" b="b"/>
              <a:pathLst>
                <a:path w="5193" h="1157" extrusionOk="0">
                  <a:moveTo>
                    <a:pt x="237" y="1"/>
                  </a:moveTo>
                  <a:cubicBezTo>
                    <a:pt x="160" y="1"/>
                    <a:pt x="90" y="41"/>
                    <a:pt x="21" y="123"/>
                  </a:cubicBezTo>
                  <a:cubicBezTo>
                    <a:pt x="1" y="182"/>
                    <a:pt x="1" y="262"/>
                    <a:pt x="1" y="341"/>
                  </a:cubicBezTo>
                  <a:cubicBezTo>
                    <a:pt x="21" y="421"/>
                    <a:pt x="60" y="461"/>
                    <a:pt x="140" y="481"/>
                  </a:cubicBezTo>
                  <a:cubicBezTo>
                    <a:pt x="259" y="520"/>
                    <a:pt x="359" y="520"/>
                    <a:pt x="438" y="620"/>
                  </a:cubicBezTo>
                  <a:cubicBezTo>
                    <a:pt x="551" y="670"/>
                    <a:pt x="664" y="683"/>
                    <a:pt x="777" y="683"/>
                  </a:cubicBezTo>
                  <a:cubicBezTo>
                    <a:pt x="891" y="683"/>
                    <a:pt x="1006" y="670"/>
                    <a:pt x="1120" y="670"/>
                  </a:cubicBezTo>
                  <a:cubicBezTo>
                    <a:pt x="1251" y="670"/>
                    <a:pt x="1382" y="687"/>
                    <a:pt x="1513" y="759"/>
                  </a:cubicBezTo>
                  <a:cubicBezTo>
                    <a:pt x="1791" y="938"/>
                    <a:pt x="2129" y="938"/>
                    <a:pt x="2428" y="978"/>
                  </a:cubicBezTo>
                  <a:cubicBezTo>
                    <a:pt x="3343" y="1157"/>
                    <a:pt x="4278" y="1117"/>
                    <a:pt x="5193" y="1137"/>
                  </a:cubicBezTo>
                  <a:cubicBezTo>
                    <a:pt x="5093" y="620"/>
                    <a:pt x="4596" y="759"/>
                    <a:pt x="4238" y="560"/>
                  </a:cubicBezTo>
                  <a:cubicBezTo>
                    <a:pt x="3979" y="540"/>
                    <a:pt x="3721" y="461"/>
                    <a:pt x="3482" y="441"/>
                  </a:cubicBezTo>
                  <a:cubicBezTo>
                    <a:pt x="2844" y="359"/>
                    <a:pt x="2220" y="197"/>
                    <a:pt x="1576" y="197"/>
                  </a:cubicBezTo>
                  <a:cubicBezTo>
                    <a:pt x="1437" y="197"/>
                    <a:pt x="1296" y="204"/>
                    <a:pt x="1154" y="222"/>
                  </a:cubicBezTo>
                  <a:cubicBezTo>
                    <a:pt x="1075" y="172"/>
                    <a:pt x="985" y="163"/>
                    <a:pt x="893" y="163"/>
                  </a:cubicBezTo>
                  <a:cubicBezTo>
                    <a:pt x="844" y="163"/>
                    <a:pt x="795" y="165"/>
                    <a:pt x="746" y="165"/>
                  </a:cubicBezTo>
                  <a:cubicBezTo>
                    <a:pt x="630" y="165"/>
                    <a:pt x="516" y="152"/>
                    <a:pt x="418" y="63"/>
                  </a:cubicBezTo>
                  <a:cubicBezTo>
                    <a:pt x="352" y="21"/>
                    <a:pt x="293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6739;p9">
              <a:extLst>
                <a:ext uri="{FF2B5EF4-FFF2-40B4-BE49-F238E27FC236}">
                  <a16:creationId xmlns:a16="http://schemas.microsoft.com/office/drawing/2014/main" id="{02B66B2B-802E-41B9-917C-F8568491877B}"/>
                </a:ext>
              </a:extLst>
            </p:cNvPr>
            <p:cNvSpPr/>
            <p:nvPr/>
          </p:nvSpPr>
          <p:spPr>
            <a:xfrm>
              <a:off x="5547375" y="4641200"/>
              <a:ext cx="85050" cy="28050"/>
            </a:xfrm>
            <a:custGeom>
              <a:avLst/>
              <a:gdLst/>
              <a:ahLst/>
              <a:cxnLst/>
              <a:rect l="l" t="t" r="r" b="b"/>
              <a:pathLst>
                <a:path w="3402" h="1122" extrusionOk="0">
                  <a:moveTo>
                    <a:pt x="224" y="0"/>
                  </a:moveTo>
                  <a:cubicBezTo>
                    <a:pt x="56" y="0"/>
                    <a:pt x="35" y="127"/>
                    <a:pt x="0" y="425"/>
                  </a:cubicBezTo>
                  <a:cubicBezTo>
                    <a:pt x="577" y="644"/>
                    <a:pt x="1154" y="743"/>
                    <a:pt x="1751" y="803"/>
                  </a:cubicBezTo>
                  <a:cubicBezTo>
                    <a:pt x="1824" y="863"/>
                    <a:pt x="1905" y="876"/>
                    <a:pt x="1989" y="876"/>
                  </a:cubicBezTo>
                  <a:cubicBezTo>
                    <a:pt x="2057" y="876"/>
                    <a:pt x="2125" y="867"/>
                    <a:pt x="2192" y="867"/>
                  </a:cubicBezTo>
                  <a:cubicBezTo>
                    <a:pt x="2292" y="867"/>
                    <a:pt x="2387" y="886"/>
                    <a:pt x="2467" y="982"/>
                  </a:cubicBezTo>
                  <a:cubicBezTo>
                    <a:pt x="2550" y="1041"/>
                    <a:pt x="2648" y="1050"/>
                    <a:pt x="2750" y="1050"/>
                  </a:cubicBezTo>
                  <a:cubicBezTo>
                    <a:pt x="2797" y="1050"/>
                    <a:pt x="2845" y="1048"/>
                    <a:pt x="2893" y="1048"/>
                  </a:cubicBezTo>
                  <a:cubicBezTo>
                    <a:pt x="2986" y="1048"/>
                    <a:pt x="3079" y="1056"/>
                    <a:pt x="3163" y="1101"/>
                  </a:cubicBezTo>
                  <a:cubicBezTo>
                    <a:pt x="3203" y="1121"/>
                    <a:pt x="3282" y="1121"/>
                    <a:pt x="3342" y="1121"/>
                  </a:cubicBezTo>
                  <a:lnTo>
                    <a:pt x="3382" y="1081"/>
                  </a:lnTo>
                  <a:cubicBezTo>
                    <a:pt x="3402" y="1042"/>
                    <a:pt x="3382" y="1002"/>
                    <a:pt x="3342" y="982"/>
                  </a:cubicBezTo>
                  <a:lnTo>
                    <a:pt x="3342" y="803"/>
                  </a:lnTo>
                  <a:cubicBezTo>
                    <a:pt x="3263" y="544"/>
                    <a:pt x="2984" y="604"/>
                    <a:pt x="2805" y="445"/>
                  </a:cubicBezTo>
                  <a:cubicBezTo>
                    <a:pt x="2776" y="416"/>
                    <a:pt x="2736" y="397"/>
                    <a:pt x="2701" y="397"/>
                  </a:cubicBezTo>
                  <a:cubicBezTo>
                    <a:pt x="2689" y="397"/>
                    <a:pt x="2676" y="400"/>
                    <a:pt x="2666" y="405"/>
                  </a:cubicBezTo>
                  <a:cubicBezTo>
                    <a:pt x="2527" y="434"/>
                    <a:pt x="2389" y="453"/>
                    <a:pt x="2254" y="453"/>
                  </a:cubicBezTo>
                  <a:cubicBezTo>
                    <a:pt x="2019" y="453"/>
                    <a:pt x="1793" y="397"/>
                    <a:pt x="1592" y="246"/>
                  </a:cubicBezTo>
                  <a:cubicBezTo>
                    <a:pt x="1492" y="192"/>
                    <a:pt x="1384" y="178"/>
                    <a:pt x="1275" y="178"/>
                  </a:cubicBezTo>
                  <a:cubicBezTo>
                    <a:pt x="1174" y="178"/>
                    <a:pt x="1073" y="190"/>
                    <a:pt x="977" y="190"/>
                  </a:cubicBezTo>
                  <a:cubicBezTo>
                    <a:pt x="950" y="190"/>
                    <a:pt x="922" y="189"/>
                    <a:pt x="895" y="186"/>
                  </a:cubicBezTo>
                  <a:cubicBezTo>
                    <a:pt x="550" y="68"/>
                    <a:pt x="347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6740;p9">
              <a:extLst>
                <a:ext uri="{FF2B5EF4-FFF2-40B4-BE49-F238E27FC236}">
                  <a16:creationId xmlns:a16="http://schemas.microsoft.com/office/drawing/2014/main" id="{C70F83F9-0A4D-485D-AC5B-47ADC7CCC2D6}"/>
                </a:ext>
              </a:extLst>
            </p:cNvPr>
            <p:cNvSpPr/>
            <p:nvPr/>
          </p:nvSpPr>
          <p:spPr>
            <a:xfrm>
              <a:off x="5518025" y="4630700"/>
              <a:ext cx="52750" cy="21750"/>
            </a:xfrm>
            <a:custGeom>
              <a:avLst/>
              <a:gdLst/>
              <a:ahLst/>
              <a:cxnLst/>
              <a:rect l="l" t="t" r="r" b="b"/>
              <a:pathLst>
                <a:path w="2110" h="870" extrusionOk="0">
                  <a:moveTo>
                    <a:pt x="235" y="1"/>
                  </a:moveTo>
                  <a:cubicBezTo>
                    <a:pt x="191" y="1"/>
                    <a:pt x="146" y="4"/>
                    <a:pt x="100" y="9"/>
                  </a:cubicBezTo>
                  <a:cubicBezTo>
                    <a:pt x="0" y="109"/>
                    <a:pt x="0" y="228"/>
                    <a:pt x="120" y="328"/>
                  </a:cubicBezTo>
                  <a:cubicBezTo>
                    <a:pt x="476" y="440"/>
                    <a:pt x="673" y="870"/>
                    <a:pt x="1093" y="870"/>
                  </a:cubicBezTo>
                  <a:cubicBezTo>
                    <a:pt x="1119" y="870"/>
                    <a:pt x="1146" y="868"/>
                    <a:pt x="1174" y="865"/>
                  </a:cubicBezTo>
                  <a:cubicBezTo>
                    <a:pt x="1191" y="660"/>
                    <a:pt x="1296" y="558"/>
                    <a:pt x="1476" y="558"/>
                  </a:cubicBezTo>
                  <a:cubicBezTo>
                    <a:pt x="1506" y="558"/>
                    <a:pt x="1538" y="561"/>
                    <a:pt x="1572" y="566"/>
                  </a:cubicBezTo>
                  <a:cubicBezTo>
                    <a:pt x="1751" y="626"/>
                    <a:pt x="1890" y="646"/>
                    <a:pt x="2069" y="706"/>
                  </a:cubicBezTo>
                  <a:cubicBezTo>
                    <a:pt x="2089" y="706"/>
                    <a:pt x="2089" y="666"/>
                    <a:pt x="2089" y="666"/>
                  </a:cubicBezTo>
                  <a:cubicBezTo>
                    <a:pt x="2109" y="646"/>
                    <a:pt x="2089" y="606"/>
                    <a:pt x="2049" y="566"/>
                  </a:cubicBezTo>
                  <a:cubicBezTo>
                    <a:pt x="1990" y="527"/>
                    <a:pt x="1910" y="467"/>
                    <a:pt x="1850" y="427"/>
                  </a:cubicBezTo>
                  <a:cubicBezTo>
                    <a:pt x="1261" y="427"/>
                    <a:pt x="791" y="1"/>
                    <a:pt x="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6741;p9">
              <a:extLst>
                <a:ext uri="{FF2B5EF4-FFF2-40B4-BE49-F238E27FC236}">
                  <a16:creationId xmlns:a16="http://schemas.microsoft.com/office/drawing/2014/main" id="{2CC92084-14B7-4072-8C7B-694BDA71FE05}"/>
                </a:ext>
              </a:extLst>
            </p:cNvPr>
            <p:cNvSpPr/>
            <p:nvPr/>
          </p:nvSpPr>
          <p:spPr>
            <a:xfrm>
              <a:off x="5735850" y="4668600"/>
              <a:ext cx="31850" cy="16650"/>
            </a:xfrm>
            <a:custGeom>
              <a:avLst/>
              <a:gdLst/>
              <a:ahLst/>
              <a:cxnLst/>
              <a:rect l="l" t="t" r="r" b="b"/>
              <a:pathLst>
                <a:path w="1274" h="666" extrusionOk="0">
                  <a:moveTo>
                    <a:pt x="199" y="0"/>
                  </a:moveTo>
                  <a:cubicBezTo>
                    <a:pt x="130" y="0"/>
                    <a:pt x="60" y="15"/>
                    <a:pt x="0" y="45"/>
                  </a:cubicBezTo>
                  <a:cubicBezTo>
                    <a:pt x="199" y="403"/>
                    <a:pt x="677" y="304"/>
                    <a:pt x="896" y="602"/>
                  </a:cubicBezTo>
                  <a:cubicBezTo>
                    <a:pt x="979" y="635"/>
                    <a:pt x="1059" y="665"/>
                    <a:pt x="1124" y="665"/>
                  </a:cubicBezTo>
                  <a:cubicBezTo>
                    <a:pt x="1213" y="665"/>
                    <a:pt x="1274" y="608"/>
                    <a:pt x="1274" y="423"/>
                  </a:cubicBezTo>
                  <a:cubicBezTo>
                    <a:pt x="1234" y="324"/>
                    <a:pt x="1214" y="244"/>
                    <a:pt x="1114" y="224"/>
                  </a:cubicBezTo>
                  <a:cubicBezTo>
                    <a:pt x="935" y="105"/>
                    <a:pt x="717" y="224"/>
                    <a:pt x="538" y="85"/>
                  </a:cubicBezTo>
                  <a:cubicBezTo>
                    <a:pt x="508" y="56"/>
                    <a:pt x="469" y="37"/>
                    <a:pt x="434" y="37"/>
                  </a:cubicBezTo>
                  <a:cubicBezTo>
                    <a:pt x="421" y="37"/>
                    <a:pt x="409" y="40"/>
                    <a:pt x="398" y="45"/>
                  </a:cubicBezTo>
                  <a:cubicBezTo>
                    <a:pt x="339" y="15"/>
                    <a:pt x="26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6742;p9">
              <a:extLst>
                <a:ext uri="{FF2B5EF4-FFF2-40B4-BE49-F238E27FC236}">
                  <a16:creationId xmlns:a16="http://schemas.microsoft.com/office/drawing/2014/main" id="{D07EC2F7-D1AD-4B4C-AEF5-D32E2E857EB0}"/>
                </a:ext>
              </a:extLst>
            </p:cNvPr>
            <p:cNvSpPr/>
            <p:nvPr/>
          </p:nvSpPr>
          <p:spPr>
            <a:xfrm>
              <a:off x="5587150" y="4647450"/>
              <a:ext cx="26875" cy="9750"/>
            </a:xfrm>
            <a:custGeom>
              <a:avLst/>
              <a:gdLst/>
              <a:ahLst/>
              <a:cxnLst/>
              <a:rect l="l" t="t" r="r" b="b"/>
              <a:pathLst>
                <a:path w="1075" h="390" extrusionOk="0">
                  <a:moveTo>
                    <a:pt x="399" y="1"/>
                  </a:moveTo>
                  <a:cubicBezTo>
                    <a:pt x="268" y="1"/>
                    <a:pt x="134" y="15"/>
                    <a:pt x="1" y="36"/>
                  </a:cubicBezTo>
                  <a:cubicBezTo>
                    <a:pt x="196" y="232"/>
                    <a:pt x="400" y="390"/>
                    <a:pt x="625" y="390"/>
                  </a:cubicBezTo>
                  <a:cubicBezTo>
                    <a:pt x="765" y="390"/>
                    <a:pt x="914" y="328"/>
                    <a:pt x="1075" y="175"/>
                  </a:cubicBezTo>
                  <a:cubicBezTo>
                    <a:pt x="869" y="46"/>
                    <a:pt x="639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6743;p9">
              <a:extLst>
                <a:ext uri="{FF2B5EF4-FFF2-40B4-BE49-F238E27FC236}">
                  <a16:creationId xmlns:a16="http://schemas.microsoft.com/office/drawing/2014/main" id="{527F1DC5-D1B1-4CEF-8A51-CBA7530F6E0B}"/>
                </a:ext>
              </a:extLst>
            </p:cNvPr>
            <p:cNvSpPr/>
            <p:nvPr/>
          </p:nvSpPr>
          <p:spPr>
            <a:xfrm>
              <a:off x="5758225" y="4678675"/>
              <a:ext cx="13450" cy="18425"/>
            </a:xfrm>
            <a:custGeom>
              <a:avLst/>
              <a:gdLst/>
              <a:ahLst/>
              <a:cxnLst/>
              <a:rect l="l" t="t" r="r" b="b"/>
              <a:pathLst>
                <a:path w="538" h="737" extrusionOk="0">
                  <a:moveTo>
                    <a:pt x="379" y="0"/>
                  </a:moveTo>
                  <a:cubicBezTo>
                    <a:pt x="299" y="179"/>
                    <a:pt x="140" y="179"/>
                    <a:pt x="1" y="199"/>
                  </a:cubicBezTo>
                  <a:cubicBezTo>
                    <a:pt x="40" y="299"/>
                    <a:pt x="100" y="418"/>
                    <a:pt x="180" y="497"/>
                  </a:cubicBezTo>
                  <a:cubicBezTo>
                    <a:pt x="100" y="637"/>
                    <a:pt x="200" y="716"/>
                    <a:pt x="319" y="736"/>
                  </a:cubicBezTo>
                  <a:cubicBezTo>
                    <a:pt x="498" y="677"/>
                    <a:pt x="538" y="517"/>
                    <a:pt x="538" y="338"/>
                  </a:cubicBezTo>
                  <a:cubicBezTo>
                    <a:pt x="518" y="239"/>
                    <a:pt x="518" y="139"/>
                    <a:pt x="498" y="40"/>
                  </a:cubicBezTo>
                  <a:cubicBezTo>
                    <a:pt x="438" y="20"/>
                    <a:pt x="418" y="2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6744;p9">
              <a:extLst>
                <a:ext uri="{FF2B5EF4-FFF2-40B4-BE49-F238E27FC236}">
                  <a16:creationId xmlns:a16="http://schemas.microsoft.com/office/drawing/2014/main" id="{EAC9B0CB-4A04-4E81-84AF-FE2B004F67DB}"/>
                </a:ext>
              </a:extLst>
            </p:cNvPr>
            <p:cNvSpPr/>
            <p:nvPr/>
          </p:nvSpPr>
          <p:spPr>
            <a:xfrm>
              <a:off x="5617500" y="4652300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0" y="1"/>
                  </a:moveTo>
                  <a:cubicBezTo>
                    <a:pt x="139" y="200"/>
                    <a:pt x="358" y="259"/>
                    <a:pt x="537" y="359"/>
                  </a:cubicBezTo>
                  <a:cubicBezTo>
                    <a:pt x="597" y="240"/>
                    <a:pt x="756" y="200"/>
                    <a:pt x="875" y="160"/>
                  </a:cubicBezTo>
                  <a:cubicBezTo>
                    <a:pt x="727" y="24"/>
                    <a:pt x="541" y="11"/>
                    <a:pt x="349" y="11"/>
                  </a:cubicBezTo>
                  <a:cubicBezTo>
                    <a:pt x="303" y="11"/>
                    <a:pt x="256" y="12"/>
                    <a:pt x="210" y="12"/>
                  </a:cubicBezTo>
                  <a:cubicBezTo>
                    <a:pt x="139" y="12"/>
                    <a:pt x="68" y="1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6745;p9">
              <a:extLst>
                <a:ext uri="{FF2B5EF4-FFF2-40B4-BE49-F238E27FC236}">
                  <a16:creationId xmlns:a16="http://schemas.microsoft.com/office/drawing/2014/main" id="{773691F7-2F95-4C4B-B57E-93B4432412A0}"/>
                </a:ext>
              </a:extLst>
            </p:cNvPr>
            <p:cNvSpPr/>
            <p:nvPr/>
          </p:nvSpPr>
          <p:spPr>
            <a:xfrm>
              <a:off x="5639875" y="46566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165" y="1"/>
                  </a:moveTo>
                  <a:cubicBezTo>
                    <a:pt x="111" y="1"/>
                    <a:pt x="56" y="3"/>
                    <a:pt x="0" y="7"/>
                  </a:cubicBezTo>
                  <a:cubicBezTo>
                    <a:pt x="111" y="161"/>
                    <a:pt x="245" y="200"/>
                    <a:pt x="391" y="200"/>
                  </a:cubicBezTo>
                  <a:cubicBezTo>
                    <a:pt x="508" y="200"/>
                    <a:pt x="632" y="175"/>
                    <a:pt x="756" y="166"/>
                  </a:cubicBezTo>
                  <a:cubicBezTo>
                    <a:pt x="581" y="39"/>
                    <a:pt x="381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6746;p9">
              <a:extLst>
                <a:ext uri="{FF2B5EF4-FFF2-40B4-BE49-F238E27FC236}">
                  <a16:creationId xmlns:a16="http://schemas.microsoft.com/office/drawing/2014/main" id="{3BBFD58A-574C-4846-BFE6-10F4D8F70D91}"/>
                </a:ext>
              </a:extLst>
            </p:cNvPr>
            <p:cNvSpPr/>
            <p:nvPr/>
          </p:nvSpPr>
          <p:spPr>
            <a:xfrm>
              <a:off x="5569750" y="4644325"/>
              <a:ext cx="17425" cy="4025"/>
            </a:xfrm>
            <a:custGeom>
              <a:avLst/>
              <a:gdLst/>
              <a:ahLst/>
              <a:cxnLst/>
              <a:rect l="l" t="t" r="r" b="b"/>
              <a:pathLst>
                <a:path w="697" h="161" extrusionOk="0">
                  <a:moveTo>
                    <a:pt x="139" y="1"/>
                  </a:moveTo>
                  <a:cubicBezTo>
                    <a:pt x="94" y="1"/>
                    <a:pt x="47" y="2"/>
                    <a:pt x="0" y="2"/>
                  </a:cubicBezTo>
                  <a:lnTo>
                    <a:pt x="0" y="161"/>
                  </a:lnTo>
                  <a:lnTo>
                    <a:pt x="697" y="161"/>
                  </a:lnTo>
                  <a:cubicBezTo>
                    <a:pt x="534" y="14"/>
                    <a:pt x="34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6747;p9">
              <a:extLst>
                <a:ext uri="{FF2B5EF4-FFF2-40B4-BE49-F238E27FC236}">
                  <a16:creationId xmlns:a16="http://schemas.microsoft.com/office/drawing/2014/main" id="{9B99A7C4-AE1B-4B02-ADCA-25068C9FA545}"/>
                </a:ext>
              </a:extLst>
            </p:cNvPr>
            <p:cNvSpPr/>
            <p:nvPr/>
          </p:nvSpPr>
          <p:spPr>
            <a:xfrm>
              <a:off x="5749275" y="4669850"/>
              <a:ext cx="14450" cy="4925"/>
            </a:xfrm>
            <a:custGeom>
              <a:avLst/>
              <a:gdLst/>
              <a:ahLst/>
              <a:cxnLst/>
              <a:rect l="l" t="t" r="r" b="b"/>
              <a:pathLst>
                <a:path w="578" h="197" extrusionOk="0">
                  <a:moveTo>
                    <a:pt x="238" y="0"/>
                  </a:moveTo>
                  <a:cubicBezTo>
                    <a:pt x="165" y="0"/>
                    <a:pt x="85" y="14"/>
                    <a:pt x="1" y="35"/>
                  </a:cubicBezTo>
                  <a:cubicBezTo>
                    <a:pt x="95" y="165"/>
                    <a:pt x="211" y="197"/>
                    <a:pt x="332" y="197"/>
                  </a:cubicBezTo>
                  <a:cubicBezTo>
                    <a:pt x="413" y="197"/>
                    <a:pt x="497" y="182"/>
                    <a:pt x="577" y="174"/>
                  </a:cubicBezTo>
                  <a:cubicBezTo>
                    <a:pt x="487" y="46"/>
                    <a:pt x="373" y="0"/>
                    <a:pt x="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6748;p9">
              <a:extLst>
                <a:ext uri="{FF2B5EF4-FFF2-40B4-BE49-F238E27FC236}">
                  <a16:creationId xmlns:a16="http://schemas.microsoft.com/office/drawing/2014/main" id="{2B1A3038-2462-4243-851F-14CC82E2FFDE}"/>
                </a:ext>
              </a:extLst>
            </p:cNvPr>
            <p:cNvSpPr/>
            <p:nvPr/>
          </p:nvSpPr>
          <p:spPr>
            <a:xfrm>
              <a:off x="5735850" y="4667100"/>
              <a:ext cx="9975" cy="2650"/>
            </a:xfrm>
            <a:custGeom>
              <a:avLst/>
              <a:gdLst/>
              <a:ahLst/>
              <a:cxnLst/>
              <a:rect l="l" t="t" r="r" b="b"/>
              <a:pathLst>
                <a:path w="399" h="106" extrusionOk="0">
                  <a:moveTo>
                    <a:pt x="199" y="1"/>
                  </a:moveTo>
                  <a:cubicBezTo>
                    <a:pt x="130" y="1"/>
                    <a:pt x="60" y="35"/>
                    <a:pt x="0" y="105"/>
                  </a:cubicBezTo>
                  <a:lnTo>
                    <a:pt x="398" y="105"/>
                  </a:lnTo>
                  <a:cubicBezTo>
                    <a:pt x="339" y="35"/>
                    <a:pt x="269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6749;p9">
              <a:extLst>
                <a:ext uri="{FF2B5EF4-FFF2-40B4-BE49-F238E27FC236}">
                  <a16:creationId xmlns:a16="http://schemas.microsoft.com/office/drawing/2014/main" id="{1AA371B4-D215-42D6-971D-E5E6F2A0EEF6}"/>
                </a:ext>
              </a:extLst>
            </p:cNvPr>
            <p:cNvSpPr/>
            <p:nvPr/>
          </p:nvSpPr>
          <p:spPr>
            <a:xfrm>
              <a:off x="4210075" y="5027275"/>
              <a:ext cx="107450" cy="33850"/>
            </a:xfrm>
            <a:custGeom>
              <a:avLst/>
              <a:gdLst/>
              <a:ahLst/>
              <a:cxnLst/>
              <a:rect l="l" t="t" r="r" b="b"/>
              <a:pathLst>
                <a:path w="4298" h="1354" extrusionOk="0">
                  <a:moveTo>
                    <a:pt x="279" y="1"/>
                  </a:moveTo>
                  <a:cubicBezTo>
                    <a:pt x="160" y="61"/>
                    <a:pt x="60" y="160"/>
                    <a:pt x="1" y="299"/>
                  </a:cubicBezTo>
                  <a:cubicBezTo>
                    <a:pt x="498" y="618"/>
                    <a:pt x="1095" y="518"/>
                    <a:pt x="1612" y="777"/>
                  </a:cubicBezTo>
                  <a:cubicBezTo>
                    <a:pt x="1950" y="876"/>
                    <a:pt x="2288" y="956"/>
                    <a:pt x="2646" y="1016"/>
                  </a:cubicBezTo>
                  <a:cubicBezTo>
                    <a:pt x="2786" y="1016"/>
                    <a:pt x="2925" y="1055"/>
                    <a:pt x="3004" y="1155"/>
                  </a:cubicBezTo>
                  <a:cubicBezTo>
                    <a:pt x="3047" y="1218"/>
                    <a:pt x="3105" y="1242"/>
                    <a:pt x="3166" y="1242"/>
                  </a:cubicBezTo>
                  <a:cubicBezTo>
                    <a:pt x="3220" y="1242"/>
                    <a:pt x="3276" y="1223"/>
                    <a:pt x="3323" y="1195"/>
                  </a:cubicBezTo>
                  <a:cubicBezTo>
                    <a:pt x="3502" y="1254"/>
                    <a:pt x="3681" y="1274"/>
                    <a:pt x="3880" y="1314"/>
                  </a:cubicBezTo>
                  <a:cubicBezTo>
                    <a:pt x="3979" y="1214"/>
                    <a:pt x="4298" y="1354"/>
                    <a:pt x="4238" y="1016"/>
                  </a:cubicBezTo>
                  <a:cubicBezTo>
                    <a:pt x="2965" y="459"/>
                    <a:pt x="1612" y="20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6750;p9">
              <a:extLst>
                <a:ext uri="{FF2B5EF4-FFF2-40B4-BE49-F238E27FC236}">
                  <a16:creationId xmlns:a16="http://schemas.microsoft.com/office/drawing/2014/main" id="{4B2326AA-0C87-44C5-AD64-F25558693C1A}"/>
                </a:ext>
              </a:extLst>
            </p:cNvPr>
            <p:cNvSpPr/>
            <p:nvPr/>
          </p:nvSpPr>
          <p:spPr>
            <a:xfrm>
              <a:off x="4307050" y="5052450"/>
              <a:ext cx="38825" cy="13850"/>
            </a:xfrm>
            <a:custGeom>
              <a:avLst/>
              <a:gdLst/>
              <a:ahLst/>
              <a:cxnLst/>
              <a:rect l="l" t="t" r="r" b="b"/>
              <a:pathLst>
                <a:path w="1553" h="554" extrusionOk="0">
                  <a:moveTo>
                    <a:pt x="765" y="0"/>
                  </a:moveTo>
                  <a:cubicBezTo>
                    <a:pt x="634" y="0"/>
                    <a:pt x="498" y="32"/>
                    <a:pt x="359" y="108"/>
                  </a:cubicBezTo>
                  <a:cubicBezTo>
                    <a:pt x="220" y="148"/>
                    <a:pt x="80" y="148"/>
                    <a:pt x="1" y="287"/>
                  </a:cubicBezTo>
                  <a:cubicBezTo>
                    <a:pt x="399" y="386"/>
                    <a:pt x="796" y="466"/>
                    <a:pt x="1174" y="506"/>
                  </a:cubicBezTo>
                  <a:cubicBezTo>
                    <a:pt x="1261" y="515"/>
                    <a:pt x="1353" y="553"/>
                    <a:pt x="1419" y="553"/>
                  </a:cubicBezTo>
                  <a:cubicBezTo>
                    <a:pt x="1490" y="553"/>
                    <a:pt x="1533" y="511"/>
                    <a:pt x="1513" y="347"/>
                  </a:cubicBezTo>
                  <a:lnTo>
                    <a:pt x="1552" y="307"/>
                  </a:lnTo>
                  <a:cubicBezTo>
                    <a:pt x="1309" y="144"/>
                    <a:pt x="1046" y="0"/>
                    <a:pt x="7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6751;p9">
              <a:extLst>
                <a:ext uri="{FF2B5EF4-FFF2-40B4-BE49-F238E27FC236}">
                  <a16:creationId xmlns:a16="http://schemas.microsoft.com/office/drawing/2014/main" id="{3EEACF81-71DD-4642-BE4B-C5EBBEAF34B0}"/>
                </a:ext>
              </a:extLst>
            </p:cNvPr>
            <p:cNvSpPr/>
            <p:nvPr/>
          </p:nvSpPr>
          <p:spPr>
            <a:xfrm>
              <a:off x="4403525" y="5074525"/>
              <a:ext cx="29875" cy="13950"/>
            </a:xfrm>
            <a:custGeom>
              <a:avLst/>
              <a:gdLst/>
              <a:ahLst/>
              <a:cxnLst/>
              <a:rect l="l" t="t" r="r" b="b"/>
              <a:pathLst>
                <a:path w="1195" h="558" extrusionOk="0">
                  <a:moveTo>
                    <a:pt x="21" y="1"/>
                  </a:moveTo>
                  <a:cubicBezTo>
                    <a:pt x="1" y="200"/>
                    <a:pt x="120" y="299"/>
                    <a:pt x="319" y="319"/>
                  </a:cubicBezTo>
                  <a:cubicBezTo>
                    <a:pt x="518" y="359"/>
                    <a:pt x="697" y="458"/>
                    <a:pt x="876" y="558"/>
                  </a:cubicBezTo>
                  <a:lnTo>
                    <a:pt x="876" y="498"/>
                  </a:lnTo>
                  <a:cubicBezTo>
                    <a:pt x="976" y="399"/>
                    <a:pt x="1095" y="419"/>
                    <a:pt x="1195" y="359"/>
                  </a:cubicBezTo>
                  <a:cubicBezTo>
                    <a:pt x="876" y="21"/>
                    <a:pt x="399" y="16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6752;p9">
              <a:extLst>
                <a:ext uri="{FF2B5EF4-FFF2-40B4-BE49-F238E27FC236}">
                  <a16:creationId xmlns:a16="http://schemas.microsoft.com/office/drawing/2014/main" id="{A03FB2D6-A006-431E-A975-6909F99D92D9}"/>
                </a:ext>
              </a:extLst>
            </p:cNvPr>
            <p:cNvSpPr/>
            <p:nvPr/>
          </p:nvSpPr>
          <p:spPr>
            <a:xfrm>
              <a:off x="4336900" y="5061600"/>
              <a:ext cx="26875" cy="8300"/>
            </a:xfrm>
            <a:custGeom>
              <a:avLst/>
              <a:gdLst/>
              <a:ahLst/>
              <a:cxnLst/>
              <a:rect l="l" t="t" r="r" b="b"/>
              <a:pathLst>
                <a:path w="1075" h="332" extrusionOk="0">
                  <a:moveTo>
                    <a:pt x="358" y="1"/>
                  </a:moveTo>
                  <a:cubicBezTo>
                    <a:pt x="279" y="120"/>
                    <a:pt x="140" y="120"/>
                    <a:pt x="0" y="180"/>
                  </a:cubicBezTo>
                  <a:cubicBezTo>
                    <a:pt x="191" y="264"/>
                    <a:pt x="376" y="332"/>
                    <a:pt x="564" y="332"/>
                  </a:cubicBezTo>
                  <a:cubicBezTo>
                    <a:pt x="729" y="332"/>
                    <a:pt x="898" y="280"/>
                    <a:pt x="1075" y="140"/>
                  </a:cubicBezTo>
                  <a:cubicBezTo>
                    <a:pt x="836" y="100"/>
                    <a:pt x="597" y="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6753;p9">
              <a:extLst>
                <a:ext uri="{FF2B5EF4-FFF2-40B4-BE49-F238E27FC236}">
                  <a16:creationId xmlns:a16="http://schemas.microsoft.com/office/drawing/2014/main" id="{2CC8CE40-6CD5-45E0-86AF-EA261D437D09}"/>
                </a:ext>
              </a:extLst>
            </p:cNvPr>
            <p:cNvSpPr/>
            <p:nvPr/>
          </p:nvSpPr>
          <p:spPr>
            <a:xfrm>
              <a:off x="4281200" y="5056125"/>
              <a:ext cx="11950" cy="4250"/>
            </a:xfrm>
            <a:custGeom>
              <a:avLst/>
              <a:gdLst/>
              <a:ahLst/>
              <a:cxnLst/>
              <a:rect l="l" t="t" r="r" b="b"/>
              <a:pathLst>
                <a:path w="478" h="170" extrusionOk="0">
                  <a:moveTo>
                    <a:pt x="159" y="1"/>
                  </a:moveTo>
                  <a:cubicBezTo>
                    <a:pt x="120" y="41"/>
                    <a:pt x="40" y="100"/>
                    <a:pt x="0" y="160"/>
                  </a:cubicBezTo>
                  <a:cubicBezTo>
                    <a:pt x="64" y="160"/>
                    <a:pt x="131" y="169"/>
                    <a:pt x="197" y="169"/>
                  </a:cubicBezTo>
                  <a:cubicBezTo>
                    <a:pt x="296" y="169"/>
                    <a:pt x="394" y="148"/>
                    <a:pt x="478" y="41"/>
                  </a:cubicBezTo>
                  <a:cubicBezTo>
                    <a:pt x="358" y="21"/>
                    <a:pt x="259" y="2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6754;p9">
              <a:extLst>
                <a:ext uri="{FF2B5EF4-FFF2-40B4-BE49-F238E27FC236}">
                  <a16:creationId xmlns:a16="http://schemas.microsoft.com/office/drawing/2014/main" id="{01585C6D-785F-4271-B2A9-FD4501870910}"/>
                </a:ext>
              </a:extLst>
            </p:cNvPr>
            <p:cNvSpPr/>
            <p:nvPr/>
          </p:nvSpPr>
          <p:spPr>
            <a:xfrm>
              <a:off x="4599975" y="3717350"/>
              <a:ext cx="109925" cy="82075"/>
            </a:xfrm>
            <a:custGeom>
              <a:avLst/>
              <a:gdLst/>
              <a:ahLst/>
              <a:cxnLst/>
              <a:rect l="l" t="t" r="r" b="b"/>
              <a:pathLst>
                <a:path w="4397" h="3283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" y="339"/>
                    <a:pt x="418" y="478"/>
                    <a:pt x="379" y="756"/>
                  </a:cubicBezTo>
                  <a:cubicBezTo>
                    <a:pt x="1075" y="1393"/>
                    <a:pt x="1970" y="1731"/>
                    <a:pt x="2666" y="2348"/>
                  </a:cubicBezTo>
                  <a:cubicBezTo>
                    <a:pt x="2702" y="2383"/>
                    <a:pt x="2769" y="2450"/>
                    <a:pt x="2853" y="2450"/>
                  </a:cubicBezTo>
                  <a:cubicBezTo>
                    <a:pt x="2864" y="2450"/>
                    <a:pt x="2874" y="2449"/>
                    <a:pt x="2885" y="2447"/>
                  </a:cubicBezTo>
                  <a:cubicBezTo>
                    <a:pt x="2945" y="2447"/>
                    <a:pt x="2984" y="2467"/>
                    <a:pt x="3004" y="2507"/>
                  </a:cubicBezTo>
                  <a:cubicBezTo>
                    <a:pt x="3084" y="2547"/>
                    <a:pt x="3144" y="2587"/>
                    <a:pt x="3183" y="2646"/>
                  </a:cubicBezTo>
                  <a:cubicBezTo>
                    <a:pt x="3243" y="2686"/>
                    <a:pt x="3283" y="2766"/>
                    <a:pt x="3362" y="2825"/>
                  </a:cubicBezTo>
                  <a:cubicBezTo>
                    <a:pt x="3402" y="2965"/>
                    <a:pt x="3482" y="3084"/>
                    <a:pt x="3641" y="3163"/>
                  </a:cubicBezTo>
                  <a:cubicBezTo>
                    <a:pt x="3681" y="3203"/>
                    <a:pt x="3760" y="3243"/>
                    <a:pt x="3840" y="3263"/>
                  </a:cubicBezTo>
                  <a:cubicBezTo>
                    <a:pt x="3880" y="3283"/>
                    <a:pt x="3900" y="3283"/>
                    <a:pt x="3959" y="3283"/>
                  </a:cubicBezTo>
                  <a:cubicBezTo>
                    <a:pt x="3979" y="3283"/>
                    <a:pt x="4039" y="3263"/>
                    <a:pt x="4059" y="3263"/>
                  </a:cubicBezTo>
                  <a:cubicBezTo>
                    <a:pt x="4198" y="3183"/>
                    <a:pt x="4297" y="3084"/>
                    <a:pt x="4377" y="2945"/>
                  </a:cubicBezTo>
                  <a:cubicBezTo>
                    <a:pt x="4377" y="2925"/>
                    <a:pt x="4397" y="2865"/>
                    <a:pt x="4397" y="2845"/>
                  </a:cubicBezTo>
                  <a:cubicBezTo>
                    <a:pt x="3681" y="2348"/>
                    <a:pt x="3004" y="1751"/>
                    <a:pt x="2248" y="1333"/>
                  </a:cubicBezTo>
                  <a:cubicBezTo>
                    <a:pt x="1512" y="935"/>
                    <a:pt x="975" y="27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6755;p9">
              <a:extLst>
                <a:ext uri="{FF2B5EF4-FFF2-40B4-BE49-F238E27FC236}">
                  <a16:creationId xmlns:a16="http://schemas.microsoft.com/office/drawing/2014/main" id="{29E96171-38E2-4B19-B057-80E1BE50D8A9}"/>
                </a:ext>
              </a:extLst>
            </p:cNvPr>
            <p:cNvSpPr/>
            <p:nvPr/>
          </p:nvSpPr>
          <p:spPr>
            <a:xfrm>
              <a:off x="4537800" y="3686200"/>
              <a:ext cx="80100" cy="50075"/>
            </a:xfrm>
            <a:custGeom>
              <a:avLst/>
              <a:gdLst/>
              <a:ahLst/>
              <a:cxnLst/>
              <a:rect l="l" t="t" r="r" b="b"/>
              <a:pathLst>
                <a:path w="3204" h="2003" extrusionOk="0">
                  <a:moveTo>
                    <a:pt x="256" y="1"/>
                  </a:moveTo>
                  <a:cubicBezTo>
                    <a:pt x="190" y="1"/>
                    <a:pt x="132" y="29"/>
                    <a:pt x="100" y="113"/>
                  </a:cubicBezTo>
                  <a:cubicBezTo>
                    <a:pt x="1" y="391"/>
                    <a:pt x="299" y="451"/>
                    <a:pt x="419" y="630"/>
                  </a:cubicBezTo>
                  <a:cubicBezTo>
                    <a:pt x="1234" y="1087"/>
                    <a:pt x="2070" y="1545"/>
                    <a:pt x="2885" y="2002"/>
                  </a:cubicBezTo>
                  <a:cubicBezTo>
                    <a:pt x="3005" y="1983"/>
                    <a:pt x="3204" y="1983"/>
                    <a:pt x="3064" y="1744"/>
                  </a:cubicBezTo>
                  <a:cubicBezTo>
                    <a:pt x="2925" y="1585"/>
                    <a:pt x="2746" y="1485"/>
                    <a:pt x="2706" y="1247"/>
                  </a:cubicBezTo>
                  <a:cubicBezTo>
                    <a:pt x="2567" y="1187"/>
                    <a:pt x="2448" y="1087"/>
                    <a:pt x="2328" y="968"/>
                  </a:cubicBezTo>
                  <a:cubicBezTo>
                    <a:pt x="1891" y="769"/>
                    <a:pt x="1433" y="610"/>
                    <a:pt x="996" y="411"/>
                  </a:cubicBezTo>
                  <a:cubicBezTo>
                    <a:pt x="797" y="312"/>
                    <a:pt x="598" y="212"/>
                    <a:pt x="439" y="53"/>
                  </a:cubicBezTo>
                  <a:cubicBezTo>
                    <a:pt x="382" y="25"/>
                    <a:pt x="316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6756;p9">
              <a:extLst>
                <a:ext uri="{FF2B5EF4-FFF2-40B4-BE49-F238E27FC236}">
                  <a16:creationId xmlns:a16="http://schemas.microsoft.com/office/drawing/2014/main" id="{17ACFF96-E505-4777-9590-25883A9F27F3}"/>
                </a:ext>
              </a:extLst>
            </p:cNvPr>
            <p:cNvSpPr/>
            <p:nvPr/>
          </p:nvSpPr>
          <p:spPr>
            <a:xfrm>
              <a:off x="4709375" y="3788475"/>
              <a:ext cx="26900" cy="28850"/>
            </a:xfrm>
            <a:custGeom>
              <a:avLst/>
              <a:gdLst/>
              <a:ahLst/>
              <a:cxnLst/>
              <a:rect l="l" t="t" r="r" b="b"/>
              <a:pathLst>
                <a:path w="1076" h="1154" extrusionOk="0">
                  <a:moveTo>
                    <a:pt x="379" y="0"/>
                  </a:moveTo>
                  <a:cubicBezTo>
                    <a:pt x="279" y="0"/>
                    <a:pt x="180" y="20"/>
                    <a:pt x="81" y="20"/>
                  </a:cubicBezTo>
                  <a:cubicBezTo>
                    <a:pt x="61" y="40"/>
                    <a:pt x="61" y="80"/>
                    <a:pt x="21" y="100"/>
                  </a:cubicBezTo>
                  <a:cubicBezTo>
                    <a:pt x="1" y="318"/>
                    <a:pt x="61" y="537"/>
                    <a:pt x="1" y="736"/>
                  </a:cubicBezTo>
                  <a:cubicBezTo>
                    <a:pt x="1" y="915"/>
                    <a:pt x="100" y="995"/>
                    <a:pt x="260" y="1074"/>
                  </a:cubicBezTo>
                  <a:cubicBezTo>
                    <a:pt x="359" y="1114"/>
                    <a:pt x="458" y="1134"/>
                    <a:pt x="558" y="1154"/>
                  </a:cubicBezTo>
                  <a:lnTo>
                    <a:pt x="657" y="1154"/>
                  </a:lnTo>
                  <a:cubicBezTo>
                    <a:pt x="677" y="1134"/>
                    <a:pt x="717" y="1134"/>
                    <a:pt x="757" y="1134"/>
                  </a:cubicBezTo>
                  <a:cubicBezTo>
                    <a:pt x="876" y="1094"/>
                    <a:pt x="996" y="1015"/>
                    <a:pt x="1075" y="895"/>
                  </a:cubicBezTo>
                  <a:cubicBezTo>
                    <a:pt x="1035" y="617"/>
                    <a:pt x="538" y="577"/>
                    <a:pt x="717" y="199"/>
                  </a:cubicBezTo>
                  <a:cubicBezTo>
                    <a:pt x="657" y="20"/>
                    <a:pt x="478" y="2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6757;p9">
              <a:extLst>
                <a:ext uri="{FF2B5EF4-FFF2-40B4-BE49-F238E27FC236}">
                  <a16:creationId xmlns:a16="http://schemas.microsoft.com/office/drawing/2014/main" id="{75CEBC6A-E4F4-4CC1-B7F0-896AD88F8275}"/>
                </a:ext>
              </a:extLst>
            </p:cNvPr>
            <p:cNvSpPr/>
            <p:nvPr/>
          </p:nvSpPr>
          <p:spPr>
            <a:xfrm>
              <a:off x="3947500" y="4972500"/>
              <a:ext cx="73625" cy="20175"/>
            </a:xfrm>
            <a:custGeom>
              <a:avLst/>
              <a:gdLst/>
              <a:ahLst/>
              <a:cxnLst/>
              <a:rect l="l" t="t" r="r" b="b"/>
              <a:pathLst>
                <a:path w="2945" h="807" extrusionOk="0">
                  <a:moveTo>
                    <a:pt x="766" y="1"/>
                  </a:moveTo>
                  <a:cubicBezTo>
                    <a:pt x="578" y="1"/>
                    <a:pt x="389" y="7"/>
                    <a:pt x="203" y="7"/>
                  </a:cubicBezTo>
                  <a:cubicBezTo>
                    <a:pt x="135" y="7"/>
                    <a:pt x="68" y="6"/>
                    <a:pt x="0" y="4"/>
                  </a:cubicBezTo>
                  <a:lnTo>
                    <a:pt x="0" y="4"/>
                  </a:lnTo>
                  <a:cubicBezTo>
                    <a:pt x="136" y="174"/>
                    <a:pt x="298" y="202"/>
                    <a:pt x="467" y="202"/>
                  </a:cubicBezTo>
                  <a:cubicBezTo>
                    <a:pt x="550" y="202"/>
                    <a:pt x="636" y="195"/>
                    <a:pt x="721" y="195"/>
                  </a:cubicBezTo>
                  <a:cubicBezTo>
                    <a:pt x="766" y="195"/>
                    <a:pt x="811" y="197"/>
                    <a:pt x="856" y="203"/>
                  </a:cubicBezTo>
                  <a:cubicBezTo>
                    <a:pt x="1114" y="223"/>
                    <a:pt x="1333" y="203"/>
                    <a:pt x="1373" y="521"/>
                  </a:cubicBezTo>
                  <a:lnTo>
                    <a:pt x="1413" y="581"/>
                  </a:lnTo>
                  <a:cubicBezTo>
                    <a:pt x="1472" y="620"/>
                    <a:pt x="1537" y="630"/>
                    <a:pt x="1604" y="630"/>
                  </a:cubicBezTo>
                  <a:cubicBezTo>
                    <a:pt x="1671" y="630"/>
                    <a:pt x="1741" y="620"/>
                    <a:pt x="1811" y="620"/>
                  </a:cubicBezTo>
                  <a:cubicBezTo>
                    <a:pt x="1910" y="620"/>
                    <a:pt x="2010" y="620"/>
                    <a:pt x="2109" y="680"/>
                  </a:cubicBezTo>
                  <a:lnTo>
                    <a:pt x="2129" y="720"/>
                  </a:lnTo>
                  <a:cubicBezTo>
                    <a:pt x="2266" y="781"/>
                    <a:pt x="2402" y="807"/>
                    <a:pt x="2539" y="807"/>
                  </a:cubicBezTo>
                  <a:cubicBezTo>
                    <a:pt x="2581" y="807"/>
                    <a:pt x="2624" y="804"/>
                    <a:pt x="2666" y="799"/>
                  </a:cubicBezTo>
                  <a:cubicBezTo>
                    <a:pt x="2885" y="700"/>
                    <a:pt x="2944" y="561"/>
                    <a:pt x="2825" y="362"/>
                  </a:cubicBezTo>
                  <a:lnTo>
                    <a:pt x="2805" y="362"/>
                  </a:lnTo>
                  <a:cubicBezTo>
                    <a:pt x="2527" y="262"/>
                    <a:pt x="2208" y="362"/>
                    <a:pt x="1930" y="183"/>
                  </a:cubicBezTo>
                  <a:cubicBezTo>
                    <a:pt x="1556" y="26"/>
                    <a:pt x="1161" y="1"/>
                    <a:pt x="7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6758;p9">
              <a:extLst>
                <a:ext uri="{FF2B5EF4-FFF2-40B4-BE49-F238E27FC236}">
                  <a16:creationId xmlns:a16="http://schemas.microsoft.com/office/drawing/2014/main" id="{DB837933-B39A-4943-8444-65DE862BF951}"/>
                </a:ext>
              </a:extLst>
            </p:cNvPr>
            <p:cNvSpPr/>
            <p:nvPr/>
          </p:nvSpPr>
          <p:spPr>
            <a:xfrm>
              <a:off x="3964900" y="4986300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307" y="0"/>
                  </a:moveTo>
                  <a:cubicBezTo>
                    <a:pt x="189" y="0"/>
                    <a:pt x="75" y="24"/>
                    <a:pt x="1" y="148"/>
                  </a:cubicBezTo>
                  <a:lnTo>
                    <a:pt x="60" y="168"/>
                  </a:lnTo>
                  <a:lnTo>
                    <a:pt x="140" y="168"/>
                  </a:lnTo>
                  <a:cubicBezTo>
                    <a:pt x="299" y="128"/>
                    <a:pt x="438" y="128"/>
                    <a:pt x="518" y="9"/>
                  </a:cubicBezTo>
                  <a:cubicBezTo>
                    <a:pt x="451" y="9"/>
                    <a:pt x="378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6759;p9">
              <a:extLst>
                <a:ext uri="{FF2B5EF4-FFF2-40B4-BE49-F238E27FC236}">
                  <a16:creationId xmlns:a16="http://schemas.microsoft.com/office/drawing/2014/main" id="{26CFC156-A0C7-4088-84C8-1EF649904968}"/>
                </a:ext>
              </a:extLst>
            </p:cNvPr>
            <p:cNvSpPr/>
            <p:nvPr/>
          </p:nvSpPr>
          <p:spPr>
            <a:xfrm>
              <a:off x="3876375" y="459960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0"/>
                  </a:moveTo>
                  <a:cubicBezTo>
                    <a:pt x="60" y="159"/>
                    <a:pt x="1" y="358"/>
                    <a:pt x="1" y="557"/>
                  </a:cubicBezTo>
                  <a:cubicBezTo>
                    <a:pt x="220" y="418"/>
                    <a:pt x="200" y="1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6760;p9">
              <a:extLst>
                <a:ext uri="{FF2B5EF4-FFF2-40B4-BE49-F238E27FC236}">
                  <a16:creationId xmlns:a16="http://schemas.microsoft.com/office/drawing/2014/main" id="{E5F9F6ED-1281-4C4D-90D0-DF4EC2D7BE6F}"/>
                </a:ext>
              </a:extLst>
            </p:cNvPr>
            <p:cNvSpPr/>
            <p:nvPr/>
          </p:nvSpPr>
          <p:spPr>
            <a:xfrm>
              <a:off x="3880350" y="459412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60" y="0"/>
                  </a:moveTo>
                  <a:cubicBezTo>
                    <a:pt x="61" y="20"/>
                    <a:pt x="21" y="100"/>
                    <a:pt x="1" y="219"/>
                  </a:cubicBezTo>
                  <a:cubicBezTo>
                    <a:pt x="61" y="219"/>
                    <a:pt x="120" y="239"/>
                    <a:pt x="160" y="23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6761;p9">
              <a:extLst>
                <a:ext uri="{FF2B5EF4-FFF2-40B4-BE49-F238E27FC236}">
                  <a16:creationId xmlns:a16="http://schemas.microsoft.com/office/drawing/2014/main" id="{84E062FC-6305-4205-859C-729E3C638E8E}"/>
                </a:ext>
              </a:extLst>
            </p:cNvPr>
            <p:cNvSpPr/>
            <p:nvPr/>
          </p:nvSpPr>
          <p:spPr>
            <a:xfrm>
              <a:off x="5461825" y="4165525"/>
              <a:ext cx="82525" cy="31625"/>
            </a:xfrm>
            <a:custGeom>
              <a:avLst/>
              <a:gdLst/>
              <a:ahLst/>
              <a:cxnLst/>
              <a:rect l="l" t="t" r="r" b="b"/>
              <a:pathLst>
                <a:path w="3301" h="1265" extrusionOk="0">
                  <a:moveTo>
                    <a:pt x="2937" y="0"/>
                  </a:moveTo>
                  <a:cubicBezTo>
                    <a:pt x="2430" y="0"/>
                    <a:pt x="1951" y="111"/>
                    <a:pt x="1512" y="355"/>
                  </a:cubicBezTo>
                  <a:cubicBezTo>
                    <a:pt x="1394" y="527"/>
                    <a:pt x="1256" y="567"/>
                    <a:pt x="1113" y="567"/>
                  </a:cubicBezTo>
                  <a:cubicBezTo>
                    <a:pt x="991" y="567"/>
                    <a:pt x="865" y="538"/>
                    <a:pt x="747" y="538"/>
                  </a:cubicBezTo>
                  <a:cubicBezTo>
                    <a:pt x="703" y="538"/>
                    <a:pt x="659" y="542"/>
                    <a:pt x="617" y="554"/>
                  </a:cubicBezTo>
                  <a:cubicBezTo>
                    <a:pt x="359" y="614"/>
                    <a:pt x="1" y="554"/>
                    <a:pt x="219" y="1011"/>
                  </a:cubicBezTo>
                  <a:cubicBezTo>
                    <a:pt x="420" y="1117"/>
                    <a:pt x="631" y="1138"/>
                    <a:pt x="848" y="1138"/>
                  </a:cubicBezTo>
                  <a:cubicBezTo>
                    <a:pt x="999" y="1138"/>
                    <a:pt x="1152" y="1128"/>
                    <a:pt x="1306" y="1128"/>
                  </a:cubicBezTo>
                  <a:cubicBezTo>
                    <a:pt x="1348" y="1128"/>
                    <a:pt x="1391" y="1129"/>
                    <a:pt x="1433" y="1131"/>
                  </a:cubicBezTo>
                  <a:cubicBezTo>
                    <a:pt x="1711" y="1131"/>
                    <a:pt x="1990" y="1151"/>
                    <a:pt x="2248" y="1230"/>
                  </a:cubicBezTo>
                  <a:cubicBezTo>
                    <a:pt x="2367" y="1247"/>
                    <a:pt x="2490" y="1264"/>
                    <a:pt x="2611" y="1264"/>
                  </a:cubicBezTo>
                  <a:cubicBezTo>
                    <a:pt x="2774" y="1264"/>
                    <a:pt x="2936" y="1233"/>
                    <a:pt x="3084" y="1131"/>
                  </a:cubicBezTo>
                  <a:cubicBezTo>
                    <a:pt x="3144" y="1051"/>
                    <a:pt x="3144" y="972"/>
                    <a:pt x="3104" y="872"/>
                  </a:cubicBezTo>
                  <a:cubicBezTo>
                    <a:pt x="3024" y="733"/>
                    <a:pt x="2905" y="713"/>
                    <a:pt x="2746" y="713"/>
                  </a:cubicBezTo>
                  <a:cubicBezTo>
                    <a:pt x="2708" y="561"/>
                    <a:pt x="2634" y="373"/>
                    <a:pt x="2885" y="373"/>
                  </a:cubicBezTo>
                  <a:cubicBezTo>
                    <a:pt x="2898" y="373"/>
                    <a:pt x="2911" y="374"/>
                    <a:pt x="2925" y="375"/>
                  </a:cubicBezTo>
                  <a:cubicBezTo>
                    <a:pt x="2952" y="379"/>
                    <a:pt x="2977" y="381"/>
                    <a:pt x="3000" y="381"/>
                  </a:cubicBezTo>
                  <a:cubicBezTo>
                    <a:pt x="3207" y="381"/>
                    <a:pt x="3301" y="231"/>
                    <a:pt x="3283" y="17"/>
                  </a:cubicBezTo>
                  <a:cubicBezTo>
                    <a:pt x="3166" y="6"/>
                    <a:pt x="3051" y="0"/>
                    <a:pt x="2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6762;p9">
              <a:extLst>
                <a:ext uri="{FF2B5EF4-FFF2-40B4-BE49-F238E27FC236}">
                  <a16:creationId xmlns:a16="http://schemas.microsoft.com/office/drawing/2014/main" id="{4706C7FE-947F-46A1-A082-E9EC3C05BF5E}"/>
                </a:ext>
              </a:extLst>
            </p:cNvPr>
            <p:cNvSpPr/>
            <p:nvPr/>
          </p:nvSpPr>
          <p:spPr>
            <a:xfrm>
              <a:off x="5538900" y="4182150"/>
              <a:ext cx="71150" cy="14975"/>
            </a:xfrm>
            <a:custGeom>
              <a:avLst/>
              <a:gdLst/>
              <a:ahLst/>
              <a:cxnLst/>
              <a:rect l="l" t="t" r="r" b="b"/>
              <a:pathLst>
                <a:path w="2846" h="599" extrusionOk="0">
                  <a:moveTo>
                    <a:pt x="2338" y="1"/>
                  </a:moveTo>
                  <a:cubicBezTo>
                    <a:pt x="2208" y="1"/>
                    <a:pt x="2076" y="20"/>
                    <a:pt x="1950" y="28"/>
                  </a:cubicBezTo>
                  <a:cubicBezTo>
                    <a:pt x="1314" y="88"/>
                    <a:pt x="657" y="167"/>
                    <a:pt x="21" y="207"/>
                  </a:cubicBezTo>
                  <a:cubicBezTo>
                    <a:pt x="21" y="287"/>
                    <a:pt x="1" y="327"/>
                    <a:pt x="1" y="386"/>
                  </a:cubicBezTo>
                  <a:cubicBezTo>
                    <a:pt x="299" y="545"/>
                    <a:pt x="598" y="598"/>
                    <a:pt x="897" y="598"/>
                  </a:cubicBezTo>
                  <a:cubicBezTo>
                    <a:pt x="1495" y="598"/>
                    <a:pt x="2096" y="386"/>
                    <a:pt x="2706" y="386"/>
                  </a:cubicBezTo>
                  <a:cubicBezTo>
                    <a:pt x="2786" y="327"/>
                    <a:pt x="2826" y="267"/>
                    <a:pt x="2846" y="187"/>
                  </a:cubicBezTo>
                  <a:cubicBezTo>
                    <a:pt x="2695" y="37"/>
                    <a:pt x="2518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6763;p9">
              <a:extLst>
                <a:ext uri="{FF2B5EF4-FFF2-40B4-BE49-F238E27FC236}">
                  <a16:creationId xmlns:a16="http://schemas.microsoft.com/office/drawing/2014/main" id="{C9ABFC65-3A2B-49AF-8102-60496B054347}"/>
                </a:ext>
              </a:extLst>
            </p:cNvPr>
            <p:cNvSpPr/>
            <p:nvPr/>
          </p:nvSpPr>
          <p:spPr>
            <a:xfrm>
              <a:off x="5542400" y="4156475"/>
              <a:ext cx="15425" cy="12800"/>
            </a:xfrm>
            <a:custGeom>
              <a:avLst/>
              <a:gdLst/>
              <a:ahLst/>
              <a:cxnLst/>
              <a:rect l="l" t="t" r="r" b="b"/>
              <a:pathLst>
                <a:path w="617" h="512" extrusionOk="0">
                  <a:moveTo>
                    <a:pt x="259" y="1"/>
                  </a:moveTo>
                  <a:cubicBezTo>
                    <a:pt x="159" y="60"/>
                    <a:pt x="80" y="140"/>
                    <a:pt x="0" y="220"/>
                  </a:cubicBezTo>
                  <a:cubicBezTo>
                    <a:pt x="0" y="279"/>
                    <a:pt x="20" y="319"/>
                    <a:pt x="20" y="359"/>
                  </a:cubicBezTo>
                  <a:cubicBezTo>
                    <a:pt x="132" y="401"/>
                    <a:pt x="254" y="512"/>
                    <a:pt x="357" y="512"/>
                  </a:cubicBezTo>
                  <a:cubicBezTo>
                    <a:pt x="401" y="512"/>
                    <a:pt x="442" y="492"/>
                    <a:pt x="478" y="438"/>
                  </a:cubicBezTo>
                  <a:cubicBezTo>
                    <a:pt x="617" y="220"/>
                    <a:pt x="378" y="12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6764;p9">
              <a:extLst>
                <a:ext uri="{FF2B5EF4-FFF2-40B4-BE49-F238E27FC236}">
                  <a16:creationId xmlns:a16="http://schemas.microsoft.com/office/drawing/2014/main" id="{FB5D6A0D-D550-4538-BF8A-7615EA70CC8A}"/>
                </a:ext>
              </a:extLst>
            </p:cNvPr>
            <p:cNvSpPr/>
            <p:nvPr/>
          </p:nvSpPr>
          <p:spPr>
            <a:xfrm>
              <a:off x="5607550" y="4186325"/>
              <a:ext cx="14925" cy="15450"/>
            </a:xfrm>
            <a:custGeom>
              <a:avLst/>
              <a:gdLst/>
              <a:ahLst/>
              <a:cxnLst/>
              <a:rect l="l" t="t" r="r" b="b"/>
              <a:pathLst>
                <a:path w="597" h="618" extrusionOk="0">
                  <a:moveTo>
                    <a:pt x="80" y="0"/>
                  </a:moveTo>
                  <a:cubicBezTo>
                    <a:pt x="80" y="20"/>
                    <a:pt x="60" y="40"/>
                    <a:pt x="40" y="80"/>
                  </a:cubicBezTo>
                  <a:cubicBezTo>
                    <a:pt x="0" y="398"/>
                    <a:pt x="179" y="537"/>
                    <a:pt x="478" y="617"/>
                  </a:cubicBezTo>
                  <a:cubicBezTo>
                    <a:pt x="537" y="597"/>
                    <a:pt x="557" y="597"/>
                    <a:pt x="597" y="577"/>
                  </a:cubicBezTo>
                  <a:cubicBezTo>
                    <a:pt x="577" y="478"/>
                    <a:pt x="577" y="378"/>
                    <a:pt x="557" y="279"/>
                  </a:cubicBezTo>
                  <a:cubicBezTo>
                    <a:pt x="497" y="219"/>
                    <a:pt x="438" y="179"/>
                    <a:pt x="378" y="120"/>
                  </a:cubicBezTo>
                  <a:cubicBezTo>
                    <a:pt x="279" y="80"/>
                    <a:pt x="17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6765;p9">
              <a:extLst>
                <a:ext uri="{FF2B5EF4-FFF2-40B4-BE49-F238E27FC236}">
                  <a16:creationId xmlns:a16="http://schemas.microsoft.com/office/drawing/2014/main" id="{E0D4A56D-114D-45A9-9434-DA99E00CF232}"/>
                </a:ext>
              </a:extLst>
            </p:cNvPr>
            <p:cNvSpPr/>
            <p:nvPr/>
          </p:nvSpPr>
          <p:spPr>
            <a:xfrm>
              <a:off x="5402150" y="4370100"/>
              <a:ext cx="152200" cy="29775"/>
            </a:xfrm>
            <a:custGeom>
              <a:avLst/>
              <a:gdLst/>
              <a:ahLst/>
              <a:cxnLst/>
              <a:rect l="l" t="t" r="r" b="b"/>
              <a:pathLst>
                <a:path w="6088" h="1191" extrusionOk="0">
                  <a:moveTo>
                    <a:pt x="5192" y="0"/>
                  </a:moveTo>
                  <a:cubicBezTo>
                    <a:pt x="5109" y="0"/>
                    <a:pt x="5023" y="23"/>
                    <a:pt x="4934" y="89"/>
                  </a:cubicBezTo>
                  <a:cubicBezTo>
                    <a:pt x="3502" y="89"/>
                    <a:pt x="2089" y="348"/>
                    <a:pt x="637" y="348"/>
                  </a:cubicBezTo>
                  <a:cubicBezTo>
                    <a:pt x="418" y="348"/>
                    <a:pt x="219" y="507"/>
                    <a:pt x="0" y="587"/>
                  </a:cubicBezTo>
                  <a:cubicBezTo>
                    <a:pt x="299" y="925"/>
                    <a:pt x="816" y="845"/>
                    <a:pt x="1154" y="1124"/>
                  </a:cubicBezTo>
                  <a:cubicBezTo>
                    <a:pt x="1342" y="1172"/>
                    <a:pt x="1527" y="1191"/>
                    <a:pt x="1710" y="1191"/>
                  </a:cubicBezTo>
                  <a:cubicBezTo>
                    <a:pt x="2360" y="1191"/>
                    <a:pt x="2984" y="947"/>
                    <a:pt x="3621" y="885"/>
                  </a:cubicBezTo>
                  <a:cubicBezTo>
                    <a:pt x="4034" y="842"/>
                    <a:pt x="4416" y="708"/>
                    <a:pt x="4812" y="708"/>
                  </a:cubicBezTo>
                  <a:cubicBezTo>
                    <a:pt x="4969" y="708"/>
                    <a:pt x="5128" y="729"/>
                    <a:pt x="5292" y="786"/>
                  </a:cubicBezTo>
                  <a:cubicBezTo>
                    <a:pt x="5431" y="786"/>
                    <a:pt x="5590" y="746"/>
                    <a:pt x="5670" y="587"/>
                  </a:cubicBezTo>
                  <a:cubicBezTo>
                    <a:pt x="5988" y="388"/>
                    <a:pt x="6088" y="149"/>
                    <a:pt x="5590" y="89"/>
                  </a:cubicBezTo>
                  <a:cubicBezTo>
                    <a:pt x="5465" y="64"/>
                    <a:pt x="5333" y="0"/>
                    <a:pt x="5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6766;p9">
              <a:extLst>
                <a:ext uri="{FF2B5EF4-FFF2-40B4-BE49-F238E27FC236}">
                  <a16:creationId xmlns:a16="http://schemas.microsoft.com/office/drawing/2014/main" id="{3D6F189F-8FAD-415C-9841-6D867944DFF1}"/>
                </a:ext>
              </a:extLst>
            </p:cNvPr>
            <p:cNvSpPr/>
            <p:nvPr/>
          </p:nvSpPr>
          <p:spPr>
            <a:xfrm>
              <a:off x="5387225" y="4397675"/>
              <a:ext cx="111925" cy="41075"/>
            </a:xfrm>
            <a:custGeom>
              <a:avLst/>
              <a:gdLst/>
              <a:ahLst/>
              <a:cxnLst/>
              <a:rect l="l" t="t" r="r" b="b"/>
              <a:pathLst>
                <a:path w="4477" h="1643" extrusionOk="0">
                  <a:moveTo>
                    <a:pt x="3800" y="1"/>
                  </a:moveTo>
                  <a:cubicBezTo>
                    <a:pt x="3522" y="1"/>
                    <a:pt x="3243" y="1"/>
                    <a:pt x="2985" y="21"/>
                  </a:cubicBezTo>
                  <a:lnTo>
                    <a:pt x="2607" y="100"/>
                  </a:lnTo>
                  <a:cubicBezTo>
                    <a:pt x="2115" y="223"/>
                    <a:pt x="1640" y="346"/>
                    <a:pt x="1138" y="346"/>
                  </a:cubicBezTo>
                  <a:cubicBezTo>
                    <a:pt x="1071" y="346"/>
                    <a:pt x="1004" y="344"/>
                    <a:pt x="936" y="339"/>
                  </a:cubicBezTo>
                  <a:cubicBezTo>
                    <a:pt x="757" y="339"/>
                    <a:pt x="558" y="379"/>
                    <a:pt x="418" y="478"/>
                  </a:cubicBezTo>
                  <a:cubicBezTo>
                    <a:pt x="239" y="677"/>
                    <a:pt x="1" y="916"/>
                    <a:pt x="498" y="976"/>
                  </a:cubicBezTo>
                  <a:cubicBezTo>
                    <a:pt x="771" y="993"/>
                    <a:pt x="1015" y="1127"/>
                    <a:pt x="1280" y="1127"/>
                  </a:cubicBezTo>
                  <a:cubicBezTo>
                    <a:pt x="1324" y="1127"/>
                    <a:pt x="1368" y="1123"/>
                    <a:pt x="1413" y="1115"/>
                  </a:cubicBezTo>
                  <a:cubicBezTo>
                    <a:pt x="1432" y="1116"/>
                    <a:pt x="1450" y="1116"/>
                    <a:pt x="1469" y="1116"/>
                  </a:cubicBezTo>
                  <a:cubicBezTo>
                    <a:pt x="1646" y="1116"/>
                    <a:pt x="1836" y="1082"/>
                    <a:pt x="2019" y="1082"/>
                  </a:cubicBezTo>
                  <a:cubicBezTo>
                    <a:pt x="2277" y="1082"/>
                    <a:pt x="2519" y="1149"/>
                    <a:pt x="2686" y="1473"/>
                  </a:cubicBezTo>
                  <a:cubicBezTo>
                    <a:pt x="2786" y="1315"/>
                    <a:pt x="2846" y="1258"/>
                    <a:pt x="2884" y="1258"/>
                  </a:cubicBezTo>
                  <a:cubicBezTo>
                    <a:pt x="2975" y="1258"/>
                    <a:pt x="2940" y="1584"/>
                    <a:pt x="3024" y="1612"/>
                  </a:cubicBezTo>
                  <a:cubicBezTo>
                    <a:pt x="3061" y="1634"/>
                    <a:pt x="3092" y="1643"/>
                    <a:pt x="3120" y="1643"/>
                  </a:cubicBezTo>
                  <a:cubicBezTo>
                    <a:pt x="3168" y="1643"/>
                    <a:pt x="3205" y="1617"/>
                    <a:pt x="3243" y="1592"/>
                  </a:cubicBezTo>
                  <a:cubicBezTo>
                    <a:pt x="3303" y="1473"/>
                    <a:pt x="3243" y="1314"/>
                    <a:pt x="3382" y="1214"/>
                  </a:cubicBezTo>
                  <a:lnTo>
                    <a:pt x="3442" y="617"/>
                  </a:lnTo>
                  <a:cubicBezTo>
                    <a:pt x="3528" y="481"/>
                    <a:pt x="3643" y="454"/>
                    <a:pt x="3763" y="454"/>
                  </a:cubicBezTo>
                  <a:cubicBezTo>
                    <a:pt x="3840" y="454"/>
                    <a:pt x="3918" y="465"/>
                    <a:pt x="3993" y="465"/>
                  </a:cubicBezTo>
                  <a:cubicBezTo>
                    <a:pt x="4075" y="465"/>
                    <a:pt x="4153" y="452"/>
                    <a:pt x="4218" y="399"/>
                  </a:cubicBezTo>
                  <a:cubicBezTo>
                    <a:pt x="4248" y="414"/>
                    <a:pt x="4282" y="420"/>
                    <a:pt x="4316" y="420"/>
                  </a:cubicBezTo>
                  <a:cubicBezTo>
                    <a:pt x="4371" y="420"/>
                    <a:pt x="4427" y="403"/>
                    <a:pt x="4477" y="379"/>
                  </a:cubicBezTo>
                  <a:cubicBezTo>
                    <a:pt x="4317" y="200"/>
                    <a:pt x="4099" y="140"/>
                    <a:pt x="3920" y="21"/>
                  </a:cubicBezTo>
                  <a:cubicBezTo>
                    <a:pt x="3880" y="1"/>
                    <a:pt x="3840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6767;p9">
              <a:extLst>
                <a:ext uri="{FF2B5EF4-FFF2-40B4-BE49-F238E27FC236}">
                  <a16:creationId xmlns:a16="http://schemas.microsoft.com/office/drawing/2014/main" id="{762FCF32-D2B6-4180-8903-76B31C09ACA1}"/>
                </a:ext>
              </a:extLst>
            </p:cNvPr>
            <p:cNvSpPr/>
            <p:nvPr/>
          </p:nvSpPr>
          <p:spPr>
            <a:xfrm>
              <a:off x="5567250" y="4336350"/>
              <a:ext cx="40825" cy="53450"/>
            </a:xfrm>
            <a:custGeom>
              <a:avLst/>
              <a:gdLst/>
              <a:ahLst/>
              <a:cxnLst/>
              <a:rect l="l" t="t" r="r" b="b"/>
              <a:pathLst>
                <a:path w="1633" h="2138" extrusionOk="0">
                  <a:moveTo>
                    <a:pt x="408" y="1"/>
                  </a:moveTo>
                  <a:cubicBezTo>
                    <a:pt x="365" y="1"/>
                    <a:pt x="322" y="11"/>
                    <a:pt x="279" y="47"/>
                  </a:cubicBezTo>
                  <a:cubicBezTo>
                    <a:pt x="299" y="544"/>
                    <a:pt x="578" y="902"/>
                    <a:pt x="1015" y="1240"/>
                  </a:cubicBezTo>
                  <a:cubicBezTo>
                    <a:pt x="637" y="1260"/>
                    <a:pt x="359" y="1260"/>
                    <a:pt x="80" y="1280"/>
                  </a:cubicBezTo>
                  <a:cubicBezTo>
                    <a:pt x="1" y="1579"/>
                    <a:pt x="279" y="1658"/>
                    <a:pt x="458" y="1758"/>
                  </a:cubicBezTo>
                  <a:cubicBezTo>
                    <a:pt x="697" y="1758"/>
                    <a:pt x="797" y="1897"/>
                    <a:pt x="797" y="2136"/>
                  </a:cubicBezTo>
                  <a:cubicBezTo>
                    <a:pt x="810" y="2137"/>
                    <a:pt x="824" y="2138"/>
                    <a:pt x="838" y="2138"/>
                  </a:cubicBezTo>
                  <a:cubicBezTo>
                    <a:pt x="1015" y="2138"/>
                    <a:pt x="1250" y="2029"/>
                    <a:pt x="1194" y="1937"/>
                  </a:cubicBezTo>
                  <a:cubicBezTo>
                    <a:pt x="956" y="1499"/>
                    <a:pt x="1473" y="1638"/>
                    <a:pt x="1493" y="1439"/>
                  </a:cubicBezTo>
                  <a:cubicBezTo>
                    <a:pt x="1493" y="1141"/>
                    <a:pt x="1632" y="803"/>
                    <a:pt x="1314" y="564"/>
                  </a:cubicBezTo>
                  <a:cubicBezTo>
                    <a:pt x="1261" y="578"/>
                    <a:pt x="1214" y="585"/>
                    <a:pt x="1171" y="585"/>
                  </a:cubicBezTo>
                  <a:cubicBezTo>
                    <a:pt x="860" y="585"/>
                    <a:pt x="795" y="234"/>
                    <a:pt x="637" y="7"/>
                  </a:cubicBezTo>
                  <a:cubicBezTo>
                    <a:pt x="615" y="14"/>
                    <a:pt x="594" y="17"/>
                    <a:pt x="572" y="17"/>
                  </a:cubicBezTo>
                  <a:cubicBezTo>
                    <a:pt x="517" y="17"/>
                    <a:pt x="463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6768;p9">
              <a:extLst>
                <a:ext uri="{FF2B5EF4-FFF2-40B4-BE49-F238E27FC236}">
                  <a16:creationId xmlns:a16="http://schemas.microsoft.com/office/drawing/2014/main" id="{0FAC20CA-0644-4170-B9EC-AFA599CDF07B}"/>
                </a:ext>
              </a:extLst>
            </p:cNvPr>
            <p:cNvSpPr/>
            <p:nvPr/>
          </p:nvSpPr>
          <p:spPr>
            <a:xfrm>
              <a:off x="5406625" y="4387400"/>
              <a:ext cx="101475" cy="17825"/>
            </a:xfrm>
            <a:custGeom>
              <a:avLst/>
              <a:gdLst/>
              <a:ahLst/>
              <a:cxnLst/>
              <a:rect l="l" t="t" r="r" b="b"/>
              <a:pathLst>
                <a:path w="4059" h="713" extrusionOk="0">
                  <a:moveTo>
                    <a:pt x="3878" y="1"/>
                  </a:moveTo>
                  <a:cubicBezTo>
                    <a:pt x="3775" y="1"/>
                    <a:pt x="3647" y="72"/>
                    <a:pt x="3541" y="94"/>
                  </a:cubicBezTo>
                  <a:cubicBezTo>
                    <a:pt x="3464" y="88"/>
                    <a:pt x="3386" y="86"/>
                    <a:pt x="3309" y="86"/>
                  </a:cubicBezTo>
                  <a:cubicBezTo>
                    <a:pt x="2619" y="86"/>
                    <a:pt x="1949" y="272"/>
                    <a:pt x="1261" y="272"/>
                  </a:cubicBezTo>
                  <a:cubicBezTo>
                    <a:pt x="1140" y="272"/>
                    <a:pt x="1018" y="266"/>
                    <a:pt x="896" y="253"/>
                  </a:cubicBezTo>
                  <a:cubicBezTo>
                    <a:pt x="731" y="201"/>
                    <a:pt x="562" y="118"/>
                    <a:pt x="403" y="118"/>
                  </a:cubicBezTo>
                  <a:cubicBezTo>
                    <a:pt x="255" y="118"/>
                    <a:pt x="116" y="191"/>
                    <a:pt x="1" y="432"/>
                  </a:cubicBezTo>
                  <a:cubicBezTo>
                    <a:pt x="235" y="644"/>
                    <a:pt x="491" y="681"/>
                    <a:pt x="753" y="681"/>
                  </a:cubicBezTo>
                  <a:cubicBezTo>
                    <a:pt x="889" y="681"/>
                    <a:pt x="1026" y="671"/>
                    <a:pt x="1162" y="671"/>
                  </a:cubicBezTo>
                  <a:cubicBezTo>
                    <a:pt x="1253" y="671"/>
                    <a:pt x="1344" y="675"/>
                    <a:pt x="1433" y="690"/>
                  </a:cubicBezTo>
                  <a:cubicBezTo>
                    <a:pt x="1506" y="699"/>
                    <a:pt x="1588" y="713"/>
                    <a:pt x="1673" y="713"/>
                  </a:cubicBezTo>
                  <a:cubicBezTo>
                    <a:pt x="1772" y="713"/>
                    <a:pt x="1874" y="695"/>
                    <a:pt x="1970" y="631"/>
                  </a:cubicBezTo>
                  <a:cubicBezTo>
                    <a:pt x="2069" y="611"/>
                    <a:pt x="2169" y="611"/>
                    <a:pt x="2268" y="611"/>
                  </a:cubicBezTo>
                  <a:cubicBezTo>
                    <a:pt x="2368" y="539"/>
                    <a:pt x="2481" y="524"/>
                    <a:pt x="2597" y="524"/>
                  </a:cubicBezTo>
                  <a:cubicBezTo>
                    <a:pt x="2680" y="524"/>
                    <a:pt x="2765" y="532"/>
                    <a:pt x="2847" y="532"/>
                  </a:cubicBezTo>
                  <a:cubicBezTo>
                    <a:pt x="2969" y="532"/>
                    <a:pt x="3085" y="515"/>
                    <a:pt x="3183" y="432"/>
                  </a:cubicBezTo>
                  <a:cubicBezTo>
                    <a:pt x="3324" y="301"/>
                    <a:pt x="3489" y="290"/>
                    <a:pt x="3655" y="290"/>
                  </a:cubicBezTo>
                  <a:cubicBezTo>
                    <a:pt x="3692" y="290"/>
                    <a:pt x="3729" y="290"/>
                    <a:pt x="3765" y="290"/>
                  </a:cubicBezTo>
                  <a:cubicBezTo>
                    <a:pt x="3866" y="290"/>
                    <a:pt x="3966" y="286"/>
                    <a:pt x="4059" y="253"/>
                  </a:cubicBezTo>
                  <a:cubicBezTo>
                    <a:pt x="4040" y="57"/>
                    <a:pt x="3969" y="1"/>
                    <a:pt x="3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6769;p9">
              <a:extLst>
                <a:ext uri="{FF2B5EF4-FFF2-40B4-BE49-F238E27FC236}">
                  <a16:creationId xmlns:a16="http://schemas.microsoft.com/office/drawing/2014/main" id="{98B810FC-7197-472E-AEF4-505648C08857}"/>
                </a:ext>
              </a:extLst>
            </p:cNvPr>
            <p:cNvSpPr/>
            <p:nvPr/>
          </p:nvSpPr>
          <p:spPr>
            <a:xfrm>
              <a:off x="5525475" y="4365825"/>
              <a:ext cx="53250" cy="18950"/>
            </a:xfrm>
            <a:custGeom>
              <a:avLst/>
              <a:gdLst/>
              <a:ahLst/>
              <a:cxnLst/>
              <a:rect l="l" t="t" r="r" b="b"/>
              <a:pathLst>
                <a:path w="2130" h="758" extrusionOk="0">
                  <a:moveTo>
                    <a:pt x="1175" y="1"/>
                  </a:moveTo>
                  <a:cubicBezTo>
                    <a:pt x="779" y="1"/>
                    <a:pt x="390" y="126"/>
                    <a:pt x="1" y="260"/>
                  </a:cubicBezTo>
                  <a:cubicBezTo>
                    <a:pt x="164" y="296"/>
                    <a:pt x="343" y="382"/>
                    <a:pt x="509" y="382"/>
                  </a:cubicBezTo>
                  <a:cubicBezTo>
                    <a:pt x="526" y="382"/>
                    <a:pt x="542" y="381"/>
                    <a:pt x="558" y="380"/>
                  </a:cubicBezTo>
                  <a:cubicBezTo>
                    <a:pt x="608" y="374"/>
                    <a:pt x="649" y="371"/>
                    <a:pt x="684" y="371"/>
                  </a:cubicBezTo>
                  <a:cubicBezTo>
                    <a:pt x="998" y="371"/>
                    <a:pt x="751" y="596"/>
                    <a:pt x="697" y="758"/>
                  </a:cubicBezTo>
                  <a:cubicBezTo>
                    <a:pt x="1175" y="698"/>
                    <a:pt x="1652" y="618"/>
                    <a:pt x="2129" y="579"/>
                  </a:cubicBezTo>
                  <a:cubicBezTo>
                    <a:pt x="1990" y="419"/>
                    <a:pt x="1871" y="260"/>
                    <a:pt x="1751" y="101"/>
                  </a:cubicBezTo>
                  <a:cubicBezTo>
                    <a:pt x="1557" y="30"/>
                    <a:pt x="1365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6770;p9">
              <a:extLst>
                <a:ext uri="{FF2B5EF4-FFF2-40B4-BE49-F238E27FC236}">
                  <a16:creationId xmlns:a16="http://schemas.microsoft.com/office/drawing/2014/main" id="{E7F32857-F65C-4B30-B4D6-078F9DEE316B}"/>
                </a:ext>
              </a:extLst>
            </p:cNvPr>
            <p:cNvSpPr/>
            <p:nvPr/>
          </p:nvSpPr>
          <p:spPr>
            <a:xfrm>
              <a:off x="5494650" y="4384050"/>
              <a:ext cx="38825" cy="9175"/>
            </a:xfrm>
            <a:custGeom>
              <a:avLst/>
              <a:gdLst/>
              <a:ahLst/>
              <a:cxnLst/>
              <a:rect l="l" t="t" r="r" b="b"/>
              <a:pathLst>
                <a:path w="1553" h="367" extrusionOk="0">
                  <a:moveTo>
                    <a:pt x="822" y="1"/>
                  </a:moveTo>
                  <a:cubicBezTo>
                    <a:pt x="548" y="1"/>
                    <a:pt x="274" y="72"/>
                    <a:pt x="1" y="188"/>
                  </a:cubicBezTo>
                  <a:cubicBezTo>
                    <a:pt x="180" y="228"/>
                    <a:pt x="398" y="148"/>
                    <a:pt x="518" y="367"/>
                  </a:cubicBezTo>
                  <a:cubicBezTo>
                    <a:pt x="876" y="327"/>
                    <a:pt x="1214" y="267"/>
                    <a:pt x="1552" y="188"/>
                  </a:cubicBezTo>
                  <a:cubicBezTo>
                    <a:pt x="1309" y="57"/>
                    <a:pt x="1066" y="1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6771;p9">
              <a:extLst>
                <a:ext uri="{FF2B5EF4-FFF2-40B4-BE49-F238E27FC236}">
                  <a16:creationId xmlns:a16="http://schemas.microsoft.com/office/drawing/2014/main" id="{17FB2C0A-E3E0-4458-A0BE-21F85186B40D}"/>
                </a:ext>
              </a:extLst>
            </p:cNvPr>
            <p:cNvSpPr/>
            <p:nvPr/>
          </p:nvSpPr>
          <p:spPr>
            <a:xfrm>
              <a:off x="5494150" y="5110825"/>
              <a:ext cx="54725" cy="25775"/>
            </a:xfrm>
            <a:custGeom>
              <a:avLst/>
              <a:gdLst/>
              <a:ahLst/>
              <a:cxnLst/>
              <a:rect l="l" t="t" r="r" b="b"/>
              <a:pathLst>
                <a:path w="2189" h="1031" extrusionOk="0">
                  <a:moveTo>
                    <a:pt x="1910" y="1"/>
                  </a:moveTo>
                  <a:cubicBezTo>
                    <a:pt x="1194" y="41"/>
                    <a:pt x="438" y="1"/>
                    <a:pt x="1" y="757"/>
                  </a:cubicBezTo>
                  <a:cubicBezTo>
                    <a:pt x="60" y="836"/>
                    <a:pt x="140" y="896"/>
                    <a:pt x="219" y="956"/>
                  </a:cubicBezTo>
                  <a:cubicBezTo>
                    <a:pt x="279" y="1006"/>
                    <a:pt x="334" y="1030"/>
                    <a:pt x="394" y="1030"/>
                  </a:cubicBezTo>
                  <a:cubicBezTo>
                    <a:pt x="453" y="1030"/>
                    <a:pt x="518" y="1006"/>
                    <a:pt x="597" y="956"/>
                  </a:cubicBezTo>
                  <a:cubicBezTo>
                    <a:pt x="697" y="856"/>
                    <a:pt x="836" y="916"/>
                    <a:pt x="936" y="817"/>
                  </a:cubicBezTo>
                  <a:cubicBezTo>
                    <a:pt x="955" y="797"/>
                    <a:pt x="1035" y="757"/>
                    <a:pt x="1095" y="757"/>
                  </a:cubicBezTo>
                  <a:cubicBezTo>
                    <a:pt x="1124" y="765"/>
                    <a:pt x="1153" y="769"/>
                    <a:pt x="1181" y="769"/>
                  </a:cubicBezTo>
                  <a:cubicBezTo>
                    <a:pt x="1284" y="769"/>
                    <a:pt x="1375" y="716"/>
                    <a:pt x="1453" y="638"/>
                  </a:cubicBezTo>
                  <a:cubicBezTo>
                    <a:pt x="1652" y="518"/>
                    <a:pt x="1890" y="439"/>
                    <a:pt x="2129" y="439"/>
                  </a:cubicBezTo>
                  <a:cubicBezTo>
                    <a:pt x="2129" y="399"/>
                    <a:pt x="2149" y="339"/>
                    <a:pt x="2189" y="299"/>
                  </a:cubicBezTo>
                  <a:cubicBezTo>
                    <a:pt x="2129" y="140"/>
                    <a:pt x="2050" y="41"/>
                    <a:pt x="1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6772;p9">
              <a:extLst>
                <a:ext uri="{FF2B5EF4-FFF2-40B4-BE49-F238E27FC236}">
                  <a16:creationId xmlns:a16="http://schemas.microsoft.com/office/drawing/2014/main" id="{DD5EEEF2-185B-40C0-AC8F-37E1CBE2AECE}"/>
                </a:ext>
              </a:extLst>
            </p:cNvPr>
            <p:cNvSpPr/>
            <p:nvPr/>
          </p:nvSpPr>
          <p:spPr>
            <a:xfrm>
              <a:off x="5450875" y="5139175"/>
              <a:ext cx="41325" cy="13275"/>
            </a:xfrm>
            <a:custGeom>
              <a:avLst/>
              <a:gdLst/>
              <a:ahLst/>
              <a:cxnLst/>
              <a:rect l="l" t="t" r="r" b="b"/>
              <a:pathLst>
                <a:path w="1653" h="531" extrusionOk="0">
                  <a:moveTo>
                    <a:pt x="1592" y="1"/>
                  </a:moveTo>
                  <a:cubicBezTo>
                    <a:pt x="1055" y="100"/>
                    <a:pt x="538" y="379"/>
                    <a:pt x="1" y="518"/>
                  </a:cubicBezTo>
                  <a:cubicBezTo>
                    <a:pt x="176" y="518"/>
                    <a:pt x="348" y="531"/>
                    <a:pt x="517" y="531"/>
                  </a:cubicBezTo>
                  <a:cubicBezTo>
                    <a:pt x="770" y="531"/>
                    <a:pt x="1015" y="502"/>
                    <a:pt x="1254" y="359"/>
                  </a:cubicBezTo>
                  <a:cubicBezTo>
                    <a:pt x="1314" y="220"/>
                    <a:pt x="1453" y="180"/>
                    <a:pt x="1592" y="180"/>
                  </a:cubicBezTo>
                  <a:cubicBezTo>
                    <a:pt x="1632" y="180"/>
                    <a:pt x="1632" y="160"/>
                    <a:pt x="1652" y="120"/>
                  </a:cubicBezTo>
                  <a:cubicBezTo>
                    <a:pt x="1652" y="80"/>
                    <a:pt x="1652" y="61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6773;p9">
              <a:extLst>
                <a:ext uri="{FF2B5EF4-FFF2-40B4-BE49-F238E27FC236}">
                  <a16:creationId xmlns:a16="http://schemas.microsoft.com/office/drawing/2014/main" id="{ADCD3E80-6D00-441D-9E65-78FEB3259234}"/>
                </a:ext>
              </a:extLst>
            </p:cNvPr>
            <p:cNvSpPr/>
            <p:nvPr/>
          </p:nvSpPr>
          <p:spPr>
            <a:xfrm>
              <a:off x="5521500" y="5126750"/>
              <a:ext cx="8975" cy="7050"/>
            </a:xfrm>
            <a:custGeom>
              <a:avLst/>
              <a:gdLst/>
              <a:ahLst/>
              <a:cxnLst/>
              <a:rect l="l" t="t" r="r" b="b"/>
              <a:pathLst>
                <a:path w="359" h="282" extrusionOk="0">
                  <a:moveTo>
                    <a:pt x="359" y="1"/>
                  </a:moveTo>
                  <a:cubicBezTo>
                    <a:pt x="220" y="1"/>
                    <a:pt x="100" y="1"/>
                    <a:pt x="1" y="120"/>
                  </a:cubicBezTo>
                  <a:cubicBezTo>
                    <a:pt x="85" y="234"/>
                    <a:pt x="148" y="282"/>
                    <a:pt x="198" y="282"/>
                  </a:cubicBezTo>
                  <a:cubicBezTo>
                    <a:pt x="278" y="282"/>
                    <a:pt x="322" y="1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6774;p9">
              <a:extLst>
                <a:ext uri="{FF2B5EF4-FFF2-40B4-BE49-F238E27FC236}">
                  <a16:creationId xmlns:a16="http://schemas.microsoft.com/office/drawing/2014/main" id="{E2FFFFBC-6EBD-4B22-89AA-23676C896367}"/>
                </a:ext>
              </a:extLst>
            </p:cNvPr>
            <p:cNvSpPr/>
            <p:nvPr/>
          </p:nvSpPr>
          <p:spPr>
            <a:xfrm>
              <a:off x="5490175" y="5136950"/>
              <a:ext cx="17425" cy="6950"/>
            </a:xfrm>
            <a:custGeom>
              <a:avLst/>
              <a:gdLst/>
              <a:ahLst/>
              <a:cxnLst/>
              <a:rect l="l" t="t" r="r" b="b"/>
              <a:pathLst>
                <a:path w="697" h="278" extrusionOk="0">
                  <a:moveTo>
                    <a:pt x="349" y="0"/>
                  </a:moveTo>
                  <a:cubicBezTo>
                    <a:pt x="229" y="0"/>
                    <a:pt x="110" y="30"/>
                    <a:pt x="0" y="90"/>
                  </a:cubicBezTo>
                  <a:lnTo>
                    <a:pt x="0" y="269"/>
                  </a:lnTo>
                  <a:cubicBezTo>
                    <a:pt x="23" y="267"/>
                    <a:pt x="45" y="266"/>
                    <a:pt x="67" y="266"/>
                  </a:cubicBezTo>
                  <a:cubicBezTo>
                    <a:pt x="156" y="266"/>
                    <a:pt x="245" y="278"/>
                    <a:pt x="330" y="278"/>
                  </a:cubicBezTo>
                  <a:cubicBezTo>
                    <a:pt x="468" y="278"/>
                    <a:pt x="595" y="248"/>
                    <a:pt x="697" y="90"/>
                  </a:cubicBezTo>
                  <a:cubicBezTo>
                    <a:pt x="587" y="30"/>
                    <a:pt x="468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6775;p9">
              <a:extLst>
                <a:ext uri="{FF2B5EF4-FFF2-40B4-BE49-F238E27FC236}">
                  <a16:creationId xmlns:a16="http://schemas.microsoft.com/office/drawing/2014/main" id="{4A3EDA75-DF29-4E18-B4F6-8A044C031810}"/>
                </a:ext>
              </a:extLst>
            </p:cNvPr>
            <p:cNvSpPr/>
            <p:nvPr/>
          </p:nvSpPr>
          <p:spPr>
            <a:xfrm>
              <a:off x="5490675" y="51347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58" y="1"/>
                  </a:moveTo>
                  <a:cubicBezTo>
                    <a:pt x="239" y="60"/>
                    <a:pt x="80" y="60"/>
                    <a:pt x="0" y="180"/>
                  </a:cubicBezTo>
                  <a:lnTo>
                    <a:pt x="697" y="18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6776;p9">
              <a:extLst>
                <a:ext uri="{FF2B5EF4-FFF2-40B4-BE49-F238E27FC236}">
                  <a16:creationId xmlns:a16="http://schemas.microsoft.com/office/drawing/2014/main" id="{8043FB37-2DA2-4952-B3DA-FD9D1318CBAF}"/>
                </a:ext>
              </a:extLst>
            </p:cNvPr>
            <p:cNvSpPr/>
            <p:nvPr/>
          </p:nvSpPr>
          <p:spPr>
            <a:xfrm>
              <a:off x="5499625" y="5148475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84" y="0"/>
                  </a:moveTo>
                  <a:cubicBezTo>
                    <a:pt x="171" y="0"/>
                    <a:pt x="79" y="36"/>
                    <a:pt x="0" y="146"/>
                  </a:cubicBezTo>
                  <a:cubicBezTo>
                    <a:pt x="26" y="153"/>
                    <a:pt x="51" y="157"/>
                    <a:pt x="75" y="157"/>
                  </a:cubicBezTo>
                  <a:cubicBezTo>
                    <a:pt x="189" y="157"/>
                    <a:pt x="297" y="88"/>
                    <a:pt x="378" y="7"/>
                  </a:cubicBezTo>
                  <a:cubicBezTo>
                    <a:pt x="345" y="3"/>
                    <a:pt x="314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6777;p9">
              <a:extLst>
                <a:ext uri="{FF2B5EF4-FFF2-40B4-BE49-F238E27FC236}">
                  <a16:creationId xmlns:a16="http://schemas.microsoft.com/office/drawing/2014/main" id="{5EA90589-9076-4BD8-A5B8-CE0A64BA5525}"/>
                </a:ext>
              </a:extLst>
            </p:cNvPr>
            <p:cNvSpPr/>
            <p:nvPr/>
          </p:nvSpPr>
          <p:spPr>
            <a:xfrm>
              <a:off x="5591625" y="5122025"/>
              <a:ext cx="9975" cy="3750"/>
            </a:xfrm>
            <a:custGeom>
              <a:avLst/>
              <a:gdLst/>
              <a:ahLst/>
              <a:cxnLst/>
              <a:rect l="l" t="t" r="r" b="b"/>
              <a:pathLst>
                <a:path w="399" h="150" extrusionOk="0">
                  <a:moveTo>
                    <a:pt x="266" y="1"/>
                  </a:moveTo>
                  <a:cubicBezTo>
                    <a:pt x="162" y="1"/>
                    <a:pt x="71" y="25"/>
                    <a:pt x="1" y="110"/>
                  </a:cubicBezTo>
                  <a:cubicBezTo>
                    <a:pt x="100" y="150"/>
                    <a:pt x="219" y="150"/>
                    <a:pt x="319" y="150"/>
                  </a:cubicBezTo>
                  <a:cubicBezTo>
                    <a:pt x="339" y="110"/>
                    <a:pt x="379" y="70"/>
                    <a:pt x="398" y="10"/>
                  </a:cubicBezTo>
                  <a:cubicBezTo>
                    <a:pt x="352" y="5"/>
                    <a:pt x="308" y="1"/>
                    <a:pt x="2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6778;p9">
              <a:extLst>
                <a:ext uri="{FF2B5EF4-FFF2-40B4-BE49-F238E27FC236}">
                  <a16:creationId xmlns:a16="http://schemas.microsoft.com/office/drawing/2014/main" id="{7DA0607C-855F-4062-AAA6-3574B4B6B078}"/>
                </a:ext>
              </a:extLst>
            </p:cNvPr>
            <p:cNvSpPr/>
            <p:nvPr/>
          </p:nvSpPr>
          <p:spPr>
            <a:xfrm>
              <a:off x="5508075" y="5131075"/>
              <a:ext cx="8975" cy="3650"/>
            </a:xfrm>
            <a:custGeom>
              <a:avLst/>
              <a:gdLst/>
              <a:ahLst/>
              <a:cxnLst/>
              <a:rect l="l" t="t" r="r" b="b"/>
              <a:pathLst>
                <a:path w="359" h="146" extrusionOk="0">
                  <a:moveTo>
                    <a:pt x="265" y="0"/>
                  </a:moveTo>
                  <a:cubicBezTo>
                    <a:pt x="152" y="0"/>
                    <a:pt x="64" y="35"/>
                    <a:pt x="1" y="146"/>
                  </a:cubicBezTo>
                  <a:cubicBezTo>
                    <a:pt x="160" y="146"/>
                    <a:pt x="279" y="126"/>
                    <a:pt x="359" y="7"/>
                  </a:cubicBezTo>
                  <a:cubicBezTo>
                    <a:pt x="326" y="2"/>
                    <a:pt x="294" y="0"/>
                    <a:pt x="2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6779;p9">
              <a:extLst>
                <a:ext uri="{FF2B5EF4-FFF2-40B4-BE49-F238E27FC236}">
                  <a16:creationId xmlns:a16="http://schemas.microsoft.com/office/drawing/2014/main" id="{4199CA1E-472D-4DD2-9B69-2BEF2D9C9996}"/>
                </a:ext>
              </a:extLst>
            </p:cNvPr>
            <p:cNvSpPr/>
            <p:nvPr/>
          </p:nvSpPr>
          <p:spPr>
            <a:xfrm>
              <a:off x="5664225" y="5093125"/>
              <a:ext cx="17950" cy="11275"/>
            </a:xfrm>
            <a:custGeom>
              <a:avLst/>
              <a:gdLst/>
              <a:ahLst/>
              <a:cxnLst/>
              <a:rect l="l" t="t" r="r" b="b"/>
              <a:pathLst>
                <a:path w="718" h="451" extrusionOk="0">
                  <a:moveTo>
                    <a:pt x="275" y="0"/>
                  </a:moveTo>
                  <a:cubicBezTo>
                    <a:pt x="208" y="0"/>
                    <a:pt x="144" y="21"/>
                    <a:pt x="81" y="52"/>
                  </a:cubicBezTo>
                  <a:cubicBezTo>
                    <a:pt x="1" y="251"/>
                    <a:pt x="100" y="371"/>
                    <a:pt x="279" y="450"/>
                  </a:cubicBezTo>
                  <a:lnTo>
                    <a:pt x="359" y="450"/>
                  </a:lnTo>
                  <a:lnTo>
                    <a:pt x="419" y="430"/>
                  </a:lnTo>
                  <a:cubicBezTo>
                    <a:pt x="478" y="311"/>
                    <a:pt x="598" y="251"/>
                    <a:pt x="717" y="232"/>
                  </a:cubicBezTo>
                  <a:cubicBezTo>
                    <a:pt x="677" y="72"/>
                    <a:pt x="558" y="72"/>
                    <a:pt x="458" y="52"/>
                  </a:cubicBezTo>
                  <a:cubicBezTo>
                    <a:pt x="394" y="16"/>
                    <a:pt x="33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6780;p9">
              <a:extLst>
                <a:ext uri="{FF2B5EF4-FFF2-40B4-BE49-F238E27FC236}">
                  <a16:creationId xmlns:a16="http://schemas.microsoft.com/office/drawing/2014/main" id="{C292AC34-018E-40BC-B83D-D131D730C105}"/>
                </a:ext>
              </a:extLst>
            </p:cNvPr>
            <p:cNvSpPr/>
            <p:nvPr/>
          </p:nvSpPr>
          <p:spPr>
            <a:xfrm>
              <a:off x="5657275" y="5089950"/>
              <a:ext cx="17425" cy="8125"/>
            </a:xfrm>
            <a:custGeom>
              <a:avLst/>
              <a:gdLst/>
              <a:ahLst/>
              <a:cxnLst/>
              <a:rect l="l" t="t" r="r" b="b"/>
              <a:pathLst>
                <a:path w="697" h="325" extrusionOk="0">
                  <a:moveTo>
                    <a:pt x="677" y="40"/>
                  </a:moveTo>
                  <a:cubicBezTo>
                    <a:pt x="458" y="60"/>
                    <a:pt x="179" y="0"/>
                    <a:pt x="0" y="239"/>
                  </a:cubicBezTo>
                  <a:cubicBezTo>
                    <a:pt x="77" y="294"/>
                    <a:pt x="147" y="324"/>
                    <a:pt x="215" y="324"/>
                  </a:cubicBezTo>
                  <a:cubicBezTo>
                    <a:pt x="271" y="324"/>
                    <a:pt x="325" y="304"/>
                    <a:pt x="378" y="259"/>
                  </a:cubicBezTo>
                  <a:cubicBezTo>
                    <a:pt x="498" y="239"/>
                    <a:pt x="597" y="239"/>
                    <a:pt x="697" y="199"/>
                  </a:cubicBezTo>
                  <a:cubicBezTo>
                    <a:pt x="697" y="140"/>
                    <a:pt x="677" y="80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6781;p9">
              <a:extLst>
                <a:ext uri="{FF2B5EF4-FFF2-40B4-BE49-F238E27FC236}">
                  <a16:creationId xmlns:a16="http://schemas.microsoft.com/office/drawing/2014/main" id="{D073260C-C94B-4C37-8D4F-2BB47D8CC15A}"/>
                </a:ext>
              </a:extLst>
            </p:cNvPr>
            <p:cNvSpPr/>
            <p:nvPr/>
          </p:nvSpPr>
          <p:spPr>
            <a:xfrm>
              <a:off x="4791950" y="37486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2347" y="1"/>
                  </a:moveTo>
                  <a:cubicBezTo>
                    <a:pt x="1472" y="1"/>
                    <a:pt x="756" y="319"/>
                    <a:pt x="0" y="697"/>
                  </a:cubicBezTo>
                  <a:cubicBezTo>
                    <a:pt x="40" y="796"/>
                    <a:pt x="159" y="816"/>
                    <a:pt x="239" y="876"/>
                  </a:cubicBezTo>
                  <a:cubicBezTo>
                    <a:pt x="955" y="697"/>
                    <a:pt x="1651" y="498"/>
                    <a:pt x="2347" y="319"/>
                  </a:cubicBezTo>
                  <a:lnTo>
                    <a:pt x="23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6782;p9">
              <a:extLst>
                <a:ext uri="{FF2B5EF4-FFF2-40B4-BE49-F238E27FC236}">
                  <a16:creationId xmlns:a16="http://schemas.microsoft.com/office/drawing/2014/main" id="{F745DBA4-532F-4959-8F24-642D64CE8B9C}"/>
                </a:ext>
              </a:extLst>
            </p:cNvPr>
            <p:cNvSpPr/>
            <p:nvPr/>
          </p:nvSpPr>
          <p:spPr>
            <a:xfrm>
              <a:off x="4780500" y="3766100"/>
              <a:ext cx="16925" cy="5475"/>
            </a:xfrm>
            <a:custGeom>
              <a:avLst/>
              <a:gdLst/>
              <a:ahLst/>
              <a:cxnLst/>
              <a:rect l="l" t="t" r="r" b="b"/>
              <a:pathLst>
                <a:path w="677" h="219" extrusionOk="0">
                  <a:moveTo>
                    <a:pt x="458" y="0"/>
                  </a:moveTo>
                  <a:cubicBezTo>
                    <a:pt x="319" y="20"/>
                    <a:pt x="160" y="20"/>
                    <a:pt x="1" y="40"/>
                  </a:cubicBezTo>
                  <a:cubicBezTo>
                    <a:pt x="60" y="99"/>
                    <a:pt x="120" y="179"/>
                    <a:pt x="180" y="219"/>
                  </a:cubicBezTo>
                  <a:cubicBezTo>
                    <a:pt x="359" y="199"/>
                    <a:pt x="518" y="199"/>
                    <a:pt x="677" y="179"/>
                  </a:cubicBezTo>
                  <a:cubicBezTo>
                    <a:pt x="617" y="119"/>
                    <a:pt x="53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6783;p9">
              <a:extLst>
                <a:ext uri="{FF2B5EF4-FFF2-40B4-BE49-F238E27FC236}">
                  <a16:creationId xmlns:a16="http://schemas.microsoft.com/office/drawing/2014/main" id="{EE44ED6D-3C62-4FD6-ACEE-0A9DBD170E06}"/>
                </a:ext>
              </a:extLst>
            </p:cNvPr>
            <p:cNvSpPr/>
            <p:nvPr/>
          </p:nvSpPr>
          <p:spPr>
            <a:xfrm>
              <a:off x="5674675" y="4942250"/>
              <a:ext cx="54725" cy="33775"/>
            </a:xfrm>
            <a:custGeom>
              <a:avLst/>
              <a:gdLst/>
              <a:ahLst/>
              <a:cxnLst/>
              <a:rect l="l" t="t" r="r" b="b"/>
              <a:pathLst>
                <a:path w="2189" h="1351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632" y="438"/>
                    <a:pt x="1373" y="617"/>
                    <a:pt x="995" y="697"/>
                  </a:cubicBezTo>
                  <a:cubicBezTo>
                    <a:pt x="677" y="776"/>
                    <a:pt x="319" y="816"/>
                    <a:pt x="1" y="895"/>
                  </a:cubicBezTo>
                  <a:cubicBezTo>
                    <a:pt x="28" y="1256"/>
                    <a:pt x="149" y="1351"/>
                    <a:pt x="302" y="1351"/>
                  </a:cubicBezTo>
                  <a:cubicBezTo>
                    <a:pt x="474" y="1351"/>
                    <a:pt x="688" y="1231"/>
                    <a:pt x="857" y="1231"/>
                  </a:cubicBezTo>
                  <a:cubicBezTo>
                    <a:pt x="870" y="1231"/>
                    <a:pt x="883" y="1232"/>
                    <a:pt x="896" y="1234"/>
                  </a:cubicBezTo>
                  <a:cubicBezTo>
                    <a:pt x="1158" y="1234"/>
                    <a:pt x="1390" y="1064"/>
                    <a:pt x="1645" y="1064"/>
                  </a:cubicBezTo>
                  <a:cubicBezTo>
                    <a:pt x="1680" y="1064"/>
                    <a:pt x="1715" y="1067"/>
                    <a:pt x="1751" y="1075"/>
                  </a:cubicBezTo>
                  <a:cubicBezTo>
                    <a:pt x="1791" y="1075"/>
                    <a:pt x="1871" y="1035"/>
                    <a:pt x="1910" y="1035"/>
                  </a:cubicBezTo>
                  <a:cubicBezTo>
                    <a:pt x="1950" y="1015"/>
                    <a:pt x="1950" y="975"/>
                    <a:pt x="1970" y="935"/>
                  </a:cubicBezTo>
                  <a:cubicBezTo>
                    <a:pt x="1751" y="677"/>
                    <a:pt x="2189" y="140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6784;p9">
              <a:extLst>
                <a:ext uri="{FF2B5EF4-FFF2-40B4-BE49-F238E27FC236}">
                  <a16:creationId xmlns:a16="http://schemas.microsoft.com/office/drawing/2014/main" id="{122E4FED-2DD7-4950-A4EF-EB51115A8A8D}"/>
                </a:ext>
              </a:extLst>
            </p:cNvPr>
            <p:cNvSpPr/>
            <p:nvPr/>
          </p:nvSpPr>
          <p:spPr>
            <a:xfrm>
              <a:off x="5616000" y="5003850"/>
              <a:ext cx="32850" cy="13525"/>
            </a:xfrm>
            <a:custGeom>
              <a:avLst/>
              <a:gdLst/>
              <a:ahLst/>
              <a:cxnLst/>
              <a:rect l="l" t="t" r="r" b="b"/>
              <a:pathLst>
                <a:path w="1314" h="541" extrusionOk="0">
                  <a:moveTo>
                    <a:pt x="720" y="1"/>
                  </a:moveTo>
                  <a:cubicBezTo>
                    <a:pt x="489" y="1"/>
                    <a:pt x="269" y="68"/>
                    <a:pt x="60" y="202"/>
                  </a:cubicBezTo>
                  <a:cubicBezTo>
                    <a:pt x="0" y="401"/>
                    <a:pt x="60" y="461"/>
                    <a:pt x="239" y="540"/>
                  </a:cubicBezTo>
                  <a:cubicBezTo>
                    <a:pt x="319" y="520"/>
                    <a:pt x="358" y="520"/>
                    <a:pt x="438" y="500"/>
                  </a:cubicBezTo>
                  <a:cubicBezTo>
                    <a:pt x="472" y="455"/>
                    <a:pt x="500" y="395"/>
                    <a:pt x="529" y="395"/>
                  </a:cubicBezTo>
                  <a:cubicBezTo>
                    <a:pt x="550" y="395"/>
                    <a:pt x="572" y="427"/>
                    <a:pt x="597" y="520"/>
                  </a:cubicBezTo>
                  <a:cubicBezTo>
                    <a:pt x="701" y="520"/>
                    <a:pt x="812" y="539"/>
                    <a:pt x="921" y="539"/>
                  </a:cubicBezTo>
                  <a:cubicBezTo>
                    <a:pt x="1063" y="539"/>
                    <a:pt x="1201" y="507"/>
                    <a:pt x="1313" y="361"/>
                  </a:cubicBezTo>
                  <a:cubicBezTo>
                    <a:pt x="1154" y="301"/>
                    <a:pt x="1035" y="202"/>
                    <a:pt x="955" y="23"/>
                  </a:cubicBezTo>
                  <a:cubicBezTo>
                    <a:pt x="876" y="8"/>
                    <a:pt x="797" y="1"/>
                    <a:pt x="7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6785;p9">
              <a:extLst>
                <a:ext uri="{FF2B5EF4-FFF2-40B4-BE49-F238E27FC236}">
                  <a16:creationId xmlns:a16="http://schemas.microsoft.com/office/drawing/2014/main" id="{26EA9388-0D59-40E0-B9C7-7C48A00A2B30}"/>
                </a:ext>
              </a:extLst>
            </p:cNvPr>
            <p:cNvSpPr/>
            <p:nvPr/>
          </p:nvSpPr>
          <p:spPr>
            <a:xfrm>
              <a:off x="5718950" y="4966250"/>
              <a:ext cx="13950" cy="23200"/>
            </a:xfrm>
            <a:custGeom>
              <a:avLst/>
              <a:gdLst/>
              <a:ahLst/>
              <a:cxnLst/>
              <a:rect l="l" t="t" r="r" b="b"/>
              <a:pathLst>
                <a:path w="558" h="928" extrusionOk="0">
                  <a:moveTo>
                    <a:pt x="346" y="0"/>
                  </a:moveTo>
                  <a:cubicBezTo>
                    <a:pt x="294" y="0"/>
                    <a:pt x="239" y="25"/>
                    <a:pt x="179" y="75"/>
                  </a:cubicBezTo>
                  <a:lnTo>
                    <a:pt x="119" y="75"/>
                  </a:lnTo>
                  <a:cubicBezTo>
                    <a:pt x="279" y="254"/>
                    <a:pt x="219" y="433"/>
                    <a:pt x="159" y="632"/>
                  </a:cubicBezTo>
                  <a:cubicBezTo>
                    <a:pt x="119" y="711"/>
                    <a:pt x="0" y="851"/>
                    <a:pt x="179" y="910"/>
                  </a:cubicBezTo>
                  <a:cubicBezTo>
                    <a:pt x="207" y="922"/>
                    <a:pt x="236" y="928"/>
                    <a:pt x="263" y="928"/>
                  </a:cubicBezTo>
                  <a:cubicBezTo>
                    <a:pt x="371" y="928"/>
                    <a:pt x="466" y="842"/>
                    <a:pt x="497" y="731"/>
                  </a:cubicBezTo>
                  <a:cubicBezTo>
                    <a:pt x="517" y="632"/>
                    <a:pt x="517" y="492"/>
                    <a:pt x="557" y="413"/>
                  </a:cubicBezTo>
                  <a:cubicBezTo>
                    <a:pt x="517" y="313"/>
                    <a:pt x="517" y="174"/>
                    <a:pt x="497" y="75"/>
                  </a:cubicBezTo>
                  <a:cubicBezTo>
                    <a:pt x="448" y="25"/>
                    <a:pt x="398" y="0"/>
                    <a:pt x="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6786;p9">
              <a:extLst>
                <a:ext uri="{FF2B5EF4-FFF2-40B4-BE49-F238E27FC236}">
                  <a16:creationId xmlns:a16="http://schemas.microsoft.com/office/drawing/2014/main" id="{7F8760FA-1BE8-427D-9A3B-DC51D3CABD41}"/>
                </a:ext>
              </a:extLst>
            </p:cNvPr>
            <p:cNvSpPr/>
            <p:nvPr/>
          </p:nvSpPr>
          <p:spPr>
            <a:xfrm>
              <a:off x="4698450" y="5134700"/>
              <a:ext cx="90025" cy="32775"/>
            </a:xfrm>
            <a:custGeom>
              <a:avLst/>
              <a:gdLst/>
              <a:ahLst/>
              <a:cxnLst/>
              <a:rect l="l" t="t" r="r" b="b"/>
              <a:pathLst>
                <a:path w="3601" h="1311" extrusionOk="0">
                  <a:moveTo>
                    <a:pt x="299" y="1"/>
                  </a:moveTo>
                  <a:cubicBezTo>
                    <a:pt x="0" y="200"/>
                    <a:pt x="20" y="399"/>
                    <a:pt x="259" y="578"/>
                  </a:cubicBezTo>
                  <a:cubicBezTo>
                    <a:pt x="502" y="578"/>
                    <a:pt x="732" y="723"/>
                    <a:pt x="970" y="723"/>
                  </a:cubicBezTo>
                  <a:cubicBezTo>
                    <a:pt x="1024" y="723"/>
                    <a:pt x="1079" y="715"/>
                    <a:pt x="1134" y="697"/>
                  </a:cubicBezTo>
                  <a:cubicBezTo>
                    <a:pt x="1193" y="706"/>
                    <a:pt x="1253" y="708"/>
                    <a:pt x="1311" y="708"/>
                  </a:cubicBezTo>
                  <a:cubicBezTo>
                    <a:pt x="1350" y="708"/>
                    <a:pt x="1388" y="707"/>
                    <a:pt x="1425" y="707"/>
                  </a:cubicBezTo>
                  <a:cubicBezTo>
                    <a:pt x="1581" y="707"/>
                    <a:pt x="1727" y="720"/>
                    <a:pt x="1850" y="856"/>
                  </a:cubicBezTo>
                  <a:cubicBezTo>
                    <a:pt x="1890" y="936"/>
                    <a:pt x="1950" y="976"/>
                    <a:pt x="2029" y="976"/>
                  </a:cubicBezTo>
                  <a:cubicBezTo>
                    <a:pt x="2328" y="1075"/>
                    <a:pt x="2626" y="1174"/>
                    <a:pt x="2925" y="1234"/>
                  </a:cubicBezTo>
                  <a:cubicBezTo>
                    <a:pt x="3044" y="1254"/>
                    <a:pt x="3183" y="1274"/>
                    <a:pt x="3283" y="1294"/>
                  </a:cubicBezTo>
                  <a:cubicBezTo>
                    <a:pt x="3312" y="1305"/>
                    <a:pt x="3336" y="1310"/>
                    <a:pt x="3357" y="1310"/>
                  </a:cubicBezTo>
                  <a:cubicBezTo>
                    <a:pt x="3409" y="1310"/>
                    <a:pt x="3445" y="1282"/>
                    <a:pt x="3501" y="1254"/>
                  </a:cubicBezTo>
                  <a:cubicBezTo>
                    <a:pt x="3581" y="1155"/>
                    <a:pt x="3601" y="1055"/>
                    <a:pt x="3581" y="936"/>
                  </a:cubicBezTo>
                  <a:cubicBezTo>
                    <a:pt x="3541" y="856"/>
                    <a:pt x="3501" y="777"/>
                    <a:pt x="3442" y="737"/>
                  </a:cubicBezTo>
                  <a:cubicBezTo>
                    <a:pt x="2646" y="438"/>
                    <a:pt x="1850" y="299"/>
                    <a:pt x="1035" y="180"/>
                  </a:cubicBezTo>
                  <a:cubicBezTo>
                    <a:pt x="856" y="80"/>
                    <a:pt x="637" y="180"/>
                    <a:pt x="458" y="41"/>
                  </a:cubicBezTo>
                  <a:cubicBezTo>
                    <a:pt x="418" y="1"/>
                    <a:pt x="33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6787;p9">
              <a:extLst>
                <a:ext uri="{FF2B5EF4-FFF2-40B4-BE49-F238E27FC236}">
                  <a16:creationId xmlns:a16="http://schemas.microsoft.com/office/drawing/2014/main" id="{940D31F9-84A4-4BE2-9A6C-2CA885DE0DFC}"/>
                </a:ext>
              </a:extLst>
            </p:cNvPr>
            <p:cNvSpPr/>
            <p:nvPr/>
          </p:nvSpPr>
          <p:spPr>
            <a:xfrm>
              <a:off x="4807350" y="5153100"/>
              <a:ext cx="42800" cy="39500"/>
            </a:xfrm>
            <a:custGeom>
              <a:avLst/>
              <a:gdLst/>
              <a:ahLst/>
              <a:cxnLst/>
              <a:rect l="l" t="t" r="r" b="b"/>
              <a:pathLst>
                <a:path w="1712" h="1580" extrusionOk="0">
                  <a:moveTo>
                    <a:pt x="279" y="1"/>
                  </a:moveTo>
                  <a:cubicBezTo>
                    <a:pt x="200" y="21"/>
                    <a:pt x="140" y="41"/>
                    <a:pt x="80" y="100"/>
                  </a:cubicBezTo>
                  <a:cubicBezTo>
                    <a:pt x="41" y="140"/>
                    <a:pt x="1" y="220"/>
                    <a:pt x="1" y="299"/>
                  </a:cubicBezTo>
                  <a:cubicBezTo>
                    <a:pt x="41" y="438"/>
                    <a:pt x="80" y="558"/>
                    <a:pt x="180" y="657"/>
                  </a:cubicBezTo>
                  <a:cubicBezTo>
                    <a:pt x="259" y="737"/>
                    <a:pt x="339" y="816"/>
                    <a:pt x="438" y="856"/>
                  </a:cubicBezTo>
                  <a:cubicBezTo>
                    <a:pt x="458" y="886"/>
                    <a:pt x="488" y="901"/>
                    <a:pt x="521" y="901"/>
                  </a:cubicBezTo>
                  <a:cubicBezTo>
                    <a:pt x="553" y="901"/>
                    <a:pt x="588" y="886"/>
                    <a:pt x="617" y="856"/>
                  </a:cubicBezTo>
                  <a:lnTo>
                    <a:pt x="836" y="1015"/>
                  </a:lnTo>
                  <a:cubicBezTo>
                    <a:pt x="856" y="1015"/>
                    <a:pt x="856" y="1015"/>
                    <a:pt x="876" y="1055"/>
                  </a:cubicBezTo>
                  <a:cubicBezTo>
                    <a:pt x="916" y="1115"/>
                    <a:pt x="916" y="1135"/>
                    <a:pt x="856" y="1194"/>
                  </a:cubicBezTo>
                  <a:cubicBezTo>
                    <a:pt x="816" y="1194"/>
                    <a:pt x="737" y="1214"/>
                    <a:pt x="677" y="1214"/>
                  </a:cubicBezTo>
                  <a:cubicBezTo>
                    <a:pt x="598" y="1254"/>
                    <a:pt x="598" y="1334"/>
                    <a:pt x="657" y="1393"/>
                  </a:cubicBezTo>
                  <a:cubicBezTo>
                    <a:pt x="834" y="1511"/>
                    <a:pt x="1049" y="1396"/>
                    <a:pt x="1208" y="1546"/>
                  </a:cubicBezTo>
                  <a:lnTo>
                    <a:pt x="1208" y="1546"/>
                  </a:lnTo>
                  <a:cubicBezTo>
                    <a:pt x="1380" y="1521"/>
                    <a:pt x="1581" y="1580"/>
                    <a:pt x="1712" y="1393"/>
                  </a:cubicBezTo>
                  <a:cubicBezTo>
                    <a:pt x="1572" y="1354"/>
                    <a:pt x="1373" y="1294"/>
                    <a:pt x="1453" y="1135"/>
                  </a:cubicBezTo>
                  <a:cubicBezTo>
                    <a:pt x="1632" y="797"/>
                    <a:pt x="1334" y="697"/>
                    <a:pt x="1214" y="498"/>
                  </a:cubicBezTo>
                  <a:cubicBezTo>
                    <a:pt x="1155" y="438"/>
                    <a:pt x="1115" y="399"/>
                    <a:pt x="995" y="319"/>
                  </a:cubicBezTo>
                  <a:cubicBezTo>
                    <a:pt x="896" y="299"/>
                    <a:pt x="836" y="240"/>
                    <a:pt x="737" y="200"/>
                  </a:cubicBezTo>
                  <a:cubicBezTo>
                    <a:pt x="697" y="200"/>
                    <a:pt x="677" y="160"/>
                    <a:pt x="657" y="140"/>
                  </a:cubicBezTo>
                  <a:cubicBezTo>
                    <a:pt x="598" y="120"/>
                    <a:pt x="538" y="61"/>
                    <a:pt x="478" y="41"/>
                  </a:cubicBezTo>
                  <a:cubicBezTo>
                    <a:pt x="438" y="1"/>
                    <a:pt x="359" y="1"/>
                    <a:pt x="279" y="1"/>
                  </a:cubicBezTo>
                  <a:close/>
                  <a:moveTo>
                    <a:pt x="1208" y="1546"/>
                  </a:moveTo>
                  <a:lnTo>
                    <a:pt x="1208" y="1546"/>
                  </a:lnTo>
                  <a:cubicBezTo>
                    <a:pt x="1197" y="1548"/>
                    <a:pt x="1186" y="1550"/>
                    <a:pt x="1174" y="1552"/>
                  </a:cubicBezTo>
                  <a:lnTo>
                    <a:pt x="1214" y="1552"/>
                  </a:lnTo>
                  <a:cubicBezTo>
                    <a:pt x="1212" y="1550"/>
                    <a:pt x="1210" y="1548"/>
                    <a:pt x="1208" y="1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6788;p9">
              <a:extLst>
                <a:ext uri="{FF2B5EF4-FFF2-40B4-BE49-F238E27FC236}">
                  <a16:creationId xmlns:a16="http://schemas.microsoft.com/office/drawing/2014/main" id="{899DA99B-8B9B-4938-BF6B-EC985BE9B0B1}"/>
                </a:ext>
              </a:extLst>
            </p:cNvPr>
            <p:cNvSpPr/>
            <p:nvPr/>
          </p:nvSpPr>
          <p:spPr>
            <a:xfrm>
              <a:off x="4643250" y="5131225"/>
              <a:ext cx="84075" cy="25400"/>
            </a:xfrm>
            <a:custGeom>
              <a:avLst/>
              <a:gdLst/>
              <a:ahLst/>
              <a:cxnLst/>
              <a:rect l="l" t="t" r="r" b="b"/>
              <a:pathLst>
                <a:path w="3363" h="1016" extrusionOk="0">
                  <a:moveTo>
                    <a:pt x="458" y="1"/>
                  </a:moveTo>
                  <a:cubicBezTo>
                    <a:pt x="338" y="1"/>
                    <a:pt x="199" y="20"/>
                    <a:pt x="80" y="100"/>
                  </a:cubicBezTo>
                  <a:cubicBezTo>
                    <a:pt x="0" y="140"/>
                    <a:pt x="0" y="239"/>
                    <a:pt x="60" y="319"/>
                  </a:cubicBezTo>
                  <a:cubicBezTo>
                    <a:pt x="100" y="319"/>
                    <a:pt x="159" y="339"/>
                    <a:pt x="199" y="339"/>
                  </a:cubicBezTo>
                  <a:cubicBezTo>
                    <a:pt x="279" y="339"/>
                    <a:pt x="358" y="398"/>
                    <a:pt x="378" y="478"/>
                  </a:cubicBezTo>
                  <a:cubicBezTo>
                    <a:pt x="955" y="637"/>
                    <a:pt x="1572" y="577"/>
                    <a:pt x="2129" y="876"/>
                  </a:cubicBezTo>
                  <a:cubicBezTo>
                    <a:pt x="2246" y="859"/>
                    <a:pt x="2356" y="839"/>
                    <a:pt x="2460" y="839"/>
                  </a:cubicBezTo>
                  <a:cubicBezTo>
                    <a:pt x="2601" y="839"/>
                    <a:pt x="2730" y="877"/>
                    <a:pt x="2845" y="1015"/>
                  </a:cubicBezTo>
                  <a:cubicBezTo>
                    <a:pt x="2870" y="1012"/>
                    <a:pt x="2897" y="1011"/>
                    <a:pt x="2924" y="1011"/>
                  </a:cubicBezTo>
                  <a:cubicBezTo>
                    <a:pt x="2959" y="1011"/>
                    <a:pt x="2996" y="1013"/>
                    <a:pt x="3032" y="1013"/>
                  </a:cubicBezTo>
                  <a:cubicBezTo>
                    <a:pt x="3159" y="1013"/>
                    <a:pt x="3283" y="995"/>
                    <a:pt x="3362" y="836"/>
                  </a:cubicBezTo>
                  <a:cubicBezTo>
                    <a:pt x="3084" y="697"/>
                    <a:pt x="2805" y="677"/>
                    <a:pt x="2507" y="637"/>
                  </a:cubicBezTo>
                  <a:cubicBezTo>
                    <a:pt x="2328" y="597"/>
                    <a:pt x="2228" y="438"/>
                    <a:pt x="2089" y="379"/>
                  </a:cubicBezTo>
                  <a:cubicBezTo>
                    <a:pt x="1572" y="140"/>
                    <a:pt x="1015" y="10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6789;p9">
              <a:extLst>
                <a:ext uri="{FF2B5EF4-FFF2-40B4-BE49-F238E27FC236}">
                  <a16:creationId xmlns:a16="http://schemas.microsoft.com/office/drawing/2014/main" id="{AC12A9D7-D2F4-476C-9A7A-7129B11D8252}"/>
                </a:ext>
              </a:extLst>
            </p:cNvPr>
            <p:cNvSpPr/>
            <p:nvPr/>
          </p:nvSpPr>
          <p:spPr>
            <a:xfrm>
              <a:off x="4748175" y="5157075"/>
              <a:ext cx="60200" cy="17150"/>
            </a:xfrm>
            <a:custGeom>
              <a:avLst/>
              <a:gdLst/>
              <a:ahLst/>
              <a:cxnLst/>
              <a:rect l="l" t="t" r="r" b="b"/>
              <a:pathLst>
                <a:path w="2408" h="686" extrusionOk="0">
                  <a:moveTo>
                    <a:pt x="60" y="1"/>
                  </a:moveTo>
                  <a:cubicBezTo>
                    <a:pt x="40" y="1"/>
                    <a:pt x="40" y="41"/>
                    <a:pt x="20" y="61"/>
                  </a:cubicBezTo>
                  <a:cubicBezTo>
                    <a:pt x="1" y="81"/>
                    <a:pt x="20" y="140"/>
                    <a:pt x="60" y="160"/>
                  </a:cubicBezTo>
                  <a:cubicBezTo>
                    <a:pt x="750" y="414"/>
                    <a:pt x="1407" y="685"/>
                    <a:pt x="2136" y="685"/>
                  </a:cubicBezTo>
                  <a:cubicBezTo>
                    <a:pt x="2206" y="685"/>
                    <a:pt x="2277" y="683"/>
                    <a:pt x="2348" y="677"/>
                  </a:cubicBezTo>
                  <a:cubicBezTo>
                    <a:pt x="2388" y="657"/>
                    <a:pt x="2388" y="598"/>
                    <a:pt x="2408" y="578"/>
                  </a:cubicBezTo>
                  <a:cubicBezTo>
                    <a:pt x="2408" y="558"/>
                    <a:pt x="2388" y="498"/>
                    <a:pt x="2388" y="478"/>
                  </a:cubicBezTo>
                  <a:cubicBezTo>
                    <a:pt x="2328" y="439"/>
                    <a:pt x="2288" y="379"/>
                    <a:pt x="2209" y="359"/>
                  </a:cubicBezTo>
                  <a:cubicBezTo>
                    <a:pt x="2050" y="299"/>
                    <a:pt x="1930" y="260"/>
                    <a:pt x="1791" y="240"/>
                  </a:cubicBezTo>
                  <a:cubicBezTo>
                    <a:pt x="1758" y="229"/>
                    <a:pt x="1726" y="224"/>
                    <a:pt x="1695" y="224"/>
                  </a:cubicBezTo>
                  <a:cubicBezTo>
                    <a:pt x="1616" y="224"/>
                    <a:pt x="1544" y="256"/>
                    <a:pt x="1473" y="299"/>
                  </a:cubicBezTo>
                  <a:lnTo>
                    <a:pt x="1294" y="299"/>
                  </a:lnTo>
                  <a:cubicBezTo>
                    <a:pt x="1214" y="279"/>
                    <a:pt x="1154" y="240"/>
                    <a:pt x="1115" y="160"/>
                  </a:cubicBezTo>
                  <a:cubicBezTo>
                    <a:pt x="1046" y="178"/>
                    <a:pt x="979" y="186"/>
                    <a:pt x="913" y="186"/>
                  </a:cubicBezTo>
                  <a:cubicBezTo>
                    <a:pt x="619" y="186"/>
                    <a:pt x="353" y="34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6790;p9">
              <a:extLst>
                <a:ext uri="{FF2B5EF4-FFF2-40B4-BE49-F238E27FC236}">
                  <a16:creationId xmlns:a16="http://schemas.microsoft.com/office/drawing/2014/main" id="{0936C59D-4DA0-4270-B780-CF3FB032FECA}"/>
                </a:ext>
              </a:extLst>
            </p:cNvPr>
            <p:cNvSpPr/>
            <p:nvPr/>
          </p:nvSpPr>
          <p:spPr>
            <a:xfrm>
              <a:off x="4806375" y="5172000"/>
              <a:ext cx="16925" cy="7525"/>
            </a:xfrm>
            <a:custGeom>
              <a:avLst/>
              <a:gdLst/>
              <a:ahLst/>
              <a:cxnLst/>
              <a:rect l="l" t="t" r="r" b="b"/>
              <a:pathLst>
                <a:path w="677" h="301" extrusionOk="0">
                  <a:moveTo>
                    <a:pt x="269" y="1"/>
                  </a:moveTo>
                  <a:cubicBezTo>
                    <a:pt x="179" y="1"/>
                    <a:pt x="90" y="31"/>
                    <a:pt x="0" y="100"/>
                  </a:cubicBezTo>
                  <a:cubicBezTo>
                    <a:pt x="118" y="229"/>
                    <a:pt x="243" y="300"/>
                    <a:pt x="367" y="300"/>
                  </a:cubicBezTo>
                  <a:cubicBezTo>
                    <a:pt x="471" y="300"/>
                    <a:pt x="576" y="249"/>
                    <a:pt x="676" y="140"/>
                  </a:cubicBezTo>
                  <a:cubicBezTo>
                    <a:pt x="637" y="100"/>
                    <a:pt x="597" y="100"/>
                    <a:pt x="537" y="80"/>
                  </a:cubicBezTo>
                  <a:cubicBezTo>
                    <a:pt x="448" y="31"/>
                    <a:pt x="358" y="1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6791;p9">
              <a:extLst>
                <a:ext uri="{FF2B5EF4-FFF2-40B4-BE49-F238E27FC236}">
                  <a16:creationId xmlns:a16="http://schemas.microsoft.com/office/drawing/2014/main" id="{C00A6CB4-2BCA-48A6-964E-7A289A61AD1D}"/>
                </a:ext>
              </a:extLst>
            </p:cNvPr>
            <p:cNvSpPr/>
            <p:nvPr/>
          </p:nvSpPr>
          <p:spPr>
            <a:xfrm>
              <a:off x="4739725" y="5156100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219" y="0"/>
                  </a:moveTo>
                  <a:cubicBezTo>
                    <a:pt x="160" y="20"/>
                    <a:pt x="0" y="0"/>
                    <a:pt x="40" y="139"/>
                  </a:cubicBezTo>
                  <a:cubicBezTo>
                    <a:pt x="60" y="179"/>
                    <a:pt x="179" y="199"/>
                    <a:pt x="259" y="199"/>
                  </a:cubicBezTo>
                  <a:lnTo>
                    <a:pt x="398" y="199"/>
                  </a:lnTo>
                  <a:lnTo>
                    <a:pt x="398" y="40"/>
                  </a:lnTo>
                  <a:cubicBezTo>
                    <a:pt x="339" y="40"/>
                    <a:pt x="27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6792;p9">
              <a:extLst>
                <a:ext uri="{FF2B5EF4-FFF2-40B4-BE49-F238E27FC236}">
                  <a16:creationId xmlns:a16="http://schemas.microsoft.com/office/drawing/2014/main" id="{0DD0B54C-E4D6-495C-8667-3C26EF38C241}"/>
                </a:ext>
              </a:extLst>
            </p:cNvPr>
            <p:cNvSpPr/>
            <p:nvPr/>
          </p:nvSpPr>
          <p:spPr>
            <a:xfrm>
              <a:off x="4828750" y="51789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20" y="159"/>
                    <a:pt x="80" y="120"/>
                    <a:pt x="80" y="120"/>
                  </a:cubicBezTo>
                  <a:cubicBezTo>
                    <a:pt x="60" y="8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6793;p9">
              <a:extLst>
                <a:ext uri="{FF2B5EF4-FFF2-40B4-BE49-F238E27FC236}">
                  <a16:creationId xmlns:a16="http://schemas.microsoft.com/office/drawing/2014/main" id="{FA8C640B-AB98-40C3-A163-50F291710B34}"/>
                </a:ext>
              </a:extLst>
            </p:cNvPr>
            <p:cNvSpPr/>
            <p:nvPr/>
          </p:nvSpPr>
          <p:spPr>
            <a:xfrm>
              <a:off x="4820300" y="51839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0"/>
                  </a:moveTo>
                  <a:cubicBezTo>
                    <a:pt x="60" y="0"/>
                    <a:pt x="20" y="80"/>
                    <a:pt x="0" y="179"/>
                  </a:cubicBezTo>
                  <a:lnTo>
                    <a:pt x="60" y="199"/>
                  </a:lnTo>
                  <a:lnTo>
                    <a:pt x="139" y="179"/>
                  </a:lnTo>
                  <a:cubicBezTo>
                    <a:pt x="159" y="100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6794;p9">
              <a:extLst>
                <a:ext uri="{FF2B5EF4-FFF2-40B4-BE49-F238E27FC236}">
                  <a16:creationId xmlns:a16="http://schemas.microsoft.com/office/drawing/2014/main" id="{4DEBC822-9956-4CCB-8F80-A3724F363CBA}"/>
                </a:ext>
              </a:extLst>
            </p:cNvPr>
            <p:cNvSpPr/>
            <p:nvPr/>
          </p:nvSpPr>
          <p:spPr>
            <a:xfrm>
              <a:off x="5161950" y="3704925"/>
              <a:ext cx="35325" cy="14000"/>
            </a:xfrm>
            <a:custGeom>
              <a:avLst/>
              <a:gdLst/>
              <a:ahLst/>
              <a:cxnLst/>
              <a:rect l="l" t="t" r="r" b="b"/>
              <a:pathLst>
                <a:path w="1413" h="560" extrusionOk="0">
                  <a:moveTo>
                    <a:pt x="895" y="0"/>
                  </a:moveTo>
                  <a:cubicBezTo>
                    <a:pt x="830" y="92"/>
                    <a:pt x="756" y="140"/>
                    <a:pt x="668" y="140"/>
                  </a:cubicBezTo>
                  <a:cubicBezTo>
                    <a:pt x="622" y="140"/>
                    <a:pt x="572" y="127"/>
                    <a:pt x="518" y="100"/>
                  </a:cubicBezTo>
                  <a:cubicBezTo>
                    <a:pt x="446" y="55"/>
                    <a:pt x="367" y="26"/>
                    <a:pt x="286" y="26"/>
                  </a:cubicBezTo>
                  <a:cubicBezTo>
                    <a:pt x="188" y="26"/>
                    <a:pt x="88" y="70"/>
                    <a:pt x="0" y="179"/>
                  </a:cubicBezTo>
                  <a:cubicBezTo>
                    <a:pt x="120" y="259"/>
                    <a:pt x="179" y="378"/>
                    <a:pt x="159" y="517"/>
                  </a:cubicBezTo>
                  <a:cubicBezTo>
                    <a:pt x="340" y="535"/>
                    <a:pt x="524" y="559"/>
                    <a:pt x="707" y="559"/>
                  </a:cubicBezTo>
                  <a:cubicBezTo>
                    <a:pt x="948" y="559"/>
                    <a:pt x="1187" y="517"/>
                    <a:pt x="1413" y="358"/>
                  </a:cubicBezTo>
                  <a:cubicBezTo>
                    <a:pt x="1254" y="259"/>
                    <a:pt x="1075" y="139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6795;p9">
              <a:extLst>
                <a:ext uri="{FF2B5EF4-FFF2-40B4-BE49-F238E27FC236}">
                  <a16:creationId xmlns:a16="http://schemas.microsoft.com/office/drawing/2014/main" id="{84693AC7-2F94-47E6-9D49-4513E1AB7129}"/>
                </a:ext>
              </a:extLst>
            </p:cNvPr>
            <p:cNvSpPr/>
            <p:nvPr/>
          </p:nvSpPr>
          <p:spPr>
            <a:xfrm>
              <a:off x="5470775" y="3959550"/>
              <a:ext cx="50750" cy="9350"/>
            </a:xfrm>
            <a:custGeom>
              <a:avLst/>
              <a:gdLst/>
              <a:ahLst/>
              <a:cxnLst/>
              <a:rect l="l" t="t" r="r" b="b"/>
              <a:pathLst>
                <a:path w="2030" h="374" extrusionOk="0">
                  <a:moveTo>
                    <a:pt x="438" y="0"/>
                  </a:moveTo>
                  <a:cubicBezTo>
                    <a:pt x="399" y="159"/>
                    <a:pt x="1" y="20"/>
                    <a:pt x="100" y="338"/>
                  </a:cubicBezTo>
                  <a:cubicBezTo>
                    <a:pt x="239" y="365"/>
                    <a:pt x="379" y="374"/>
                    <a:pt x="517" y="374"/>
                  </a:cubicBezTo>
                  <a:cubicBezTo>
                    <a:pt x="794" y="374"/>
                    <a:pt x="1068" y="338"/>
                    <a:pt x="1333" y="338"/>
                  </a:cubicBezTo>
                  <a:cubicBezTo>
                    <a:pt x="1413" y="289"/>
                    <a:pt x="1498" y="259"/>
                    <a:pt x="1585" y="259"/>
                  </a:cubicBezTo>
                  <a:cubicBezTo>
                    <a:pt x="1672" y="259"/>
                    <a:pt x="1761" y="289"/>
                    <a:pt x="1851" y="358"/>
                  </a:cubicBezTo>
                  <a:lnTo>
                    <a:pt x="2030" y="358"/>
                  </a:lnTo>
                  <a:lnTo>
                    <a:pt x="2030" y="20"/>
                  </a:lnTo>
                  <a:cubicBezTo>
                    <a:pt x="1473" y="0"/>
                    <a:pt x="956" y="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6796;p9">
              <a:extLst>
                <a:ext uri="{FF2B5EF4-FFF2-40B4-BE49-F238E27FC236}">
                  <a16:creationId xmlns:a16="http://schemas.microsoft.com/office/drawing/2014/main" id="{734AA4B0-480A-4E27-92C5-08DDADE91226}"/>
                </a:ext>
              </a:extLst>
            </p:cNvPr>
            <p:cNvSpPr/>
            <p:nvPr/>
          </p:nvSpPr>
          <p:spPr>
            <a:xfrm>
              <a:off x="5585150" y="3965600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178" y="0"/>
                  </a:moveTo>
                  <a:cubicBezTo>
                    <a:pt x="92" y="0"/>
                    <a:pt x="25" y="66"/>
                    <a:pt x="1" y="295"/>
                  </a:cubicBezTo>
                  <a:cubicBezTo>
                    <a:pt x="117" y="295"/>
                    <a:pt x="287" y="438"/>
                    <a:pt x="417" y="438"/>
                  </a:cubicBezTo>
                  <a:cubicBezTo>
                    <a:pt x="509" y="438"/>
                    <a:pt x="581" y="365"/>
                    <a:pt x="598" y="116"/>
                  </a:cubicBezTo>
                  <a:lnTo>
                    <a:pt x="598" y="116"/>
                  </a:lnTo>
                  <a:cubicBezTo>
                    <a:pt x="585" y="120"/>
                    <a:pt x="572" y="122"/>
                    <a:pt x="558" y="122"/>
                  </a:cubicBezTo>
                  <a:cubicBezTo>
                    <a:pt x="442" y="122"/>
                    <a:pt x="294" y="0"/>
                    <a:pt x="1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6797;p9">
              <a:extLst>
                <a:ext uri="{FF2B5EF4-FFF2-40B4-BE49-F238E27FC236}">
                  <a16:creationId xmlns:a16="http://schemas.microsoft.com/office/drawing/2014/main" id="{0371950D-CA28-4F61-AF00-BB533984AAC8}"/>
                </a:ext>
              </a:extLst>
            </p:cNvPr>
            <p:cNvSpPr/>
            <p:nvPr/>
          </p:nvSpPr>
          <p:spPr>
            <a:xfrm>
              <a:off x="5565275" y="3960050"/>
              <a:ext cx="11450" cy="12950"/>
            </a:xfrm>
            <a:custGeom>
              <a:avLst/>
              <a:gdLst/>
              <a:ahLst/>
              <a:cxnLst/>
              <a:rect l="l" t="t" r="r" b="b"/>
              <a:pathLst>
                <a:path w="458" h="518" extrusionOk="0">
                  <a:moveTo>
                    <a:pt x="279" y="0"/>
                  </a:moveTo>
                  <a:cubicBezTo>
                    <a:pt x="100" y="0"/>
                    <a:pt x="0" y="80"/>
                    <a:pt x="80" y="259"/>
                  </a:cubicBezTo>
                  <a:cubicBezTo>
                    <a:pt x="100" y="358"/>
                    <a:pt x="159" y="438"/>
                    <a:pt x="179" y="517"/>
                  </a:cubicBezTo>
                  <a:lnTo>
                    <a:pt x="358" y="517"/>
                  </a:lnTo>
                  <a:cubicBezTo>
                    <a:pt x="358" y="438"/>
                    <a:pt x="378" y="338"/>
                    <a:pt x="398" y="239"/>
                  </a:cubicBezTo>
                  <a:cubicBezTo>
                    <a:pt x="438" y="120"/>
                    <a:pt x="458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6798;p9">
              <a:extLst>
                <a:ext uri="{FF2B5EF4-FFF2-40B4-BE49-F238E27FC236}">
                  <a16:creationId xmlns:a16="http://schemas.microsoft.com/office/drawing/2014/main" id="{73589846-ADDF-48C1-B922-C792FABEE322}"/>
                </a:ext>
              </a:extLst>
            </p:cNvPr>
            <p:cNvSpPr/>
            <p:nvPr/>
          </p:nvSpPr>
          <p:spPr>
            <a:xfrm>
              <a:off x="5538900" y="3960050"/>
              <a:ext cx="15950" cy="8800"/>
            </a:xfrm>
            <a:custGeom>
              <a:avLst/>
              <a:gdLst/>
              <a:ahLst/>
              <a:cxnLst/>
              <a:rect l="l" t="t" r="r" b="b"/>
              <a:pathLst>
                <a:path w="638" h="352" extrusionOk="0">
                  <a:moveTo>
                    <a:pt x="518" y="0"/>
                  </a:moveTo>
                  <a:cubicBezTo>
                    <a:pt x="399" y="20"/>
                    <a:pt x="299" y="20"/>
                    <a:pt x="160" y="20"/>
                  </a:cubicBezTo>
                  <a:cubicBezTo>
                    <a:pt x="120" y="40"/>
                    <a:pt x="61" y="100"/>
                    <a:pt x="1" y="179"/>
                  </a:cubicBezTo>
                  <a:cubicBezTo>
                    <a:pt x="90" y="294"/>
                    <a:pt x="205" y="352"/>
                    <a:pt x="322" y="352"/>
                  </a:cubicBezTo>
                  <a:cubicBezTo>
                    <a:pt x="388" y="352"/>
                    <a:pt x="454" y="334"/>
                    <a:pt x="518" y="299"/>
                  </a:cubicBezTo>
                  <a:cubicBezTo>
                    <a:pt x="638" y="219"/>
                    <a:pt x="538" y="10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6799;p9">
              <a:extLst>
                <a:ext uri="{FF2B5EF4-FFF2-40B4-BE49-F238E27FC236}">
                  <a16:creationId xmlns:a16="http://schemas.microsoft.com/office/drawing/2014/main" id="{EF1515BA-4E2E-4940-9163-318E6080DC9B}"/>
                </a:ext>
              </a:extLst>
            </p:cNvPr>
            <p:cNvSpPr/>
            <p:nvPr/>
          </p:nvSpPr>
          <p:spPr>
            <a:xfrm>
              <a:off x="5567750" y="3949600"/>
              <a:ext cx="14450" cy="5625"/>
            </a:xfrm>
            <a:custGeom>
              <a:avLst/>
              <a:gdLst/>
              <a:ahLst/>
              <a:cxnLst/>
              <a:rect l="l" t="t" r="r" b="b"/>
              <a:pathLst>
                <a:path w="578" h="225" extrusionOk="0">
                  <a:moveTo>
                    <a:pt x="458" y="20"/>
                  </a:moveTo>
                  <a:cubicBezTo>
                    <a:pt x="339" y="100"/>
                    <a:pt x="160" y="0"/>
                    <a:pt x="1" y="160"/>
                  </a:cubicBezTo>
                  <a:cubicBezTo>
                    <a:pt x="108" y="201"/>
                    <a:pt x="201" y="225"/>
                    <a:pt x="284" y="225"/>
                  </a:cubicBezTo>
                  <a:cubicBezTo>
                    <a:pt x="401" y="225"/>
                    <a:pt x="496" y="177"/>
                    <a:pt x="578" y="60"/>
                  </a:cubicBezTo>
                  <a:cubicBezTo>
                    <a:pt x="538" y="40"/>
                    <a:pt x="498" y="20"/>
                    <a:pt x="45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6800;p9">
              <a:extLst>
                <a:ext uri="{FF2B5EF4-FFF2-40B4-BE49-F238E27FC236}">
                  <a16:creationId xmlns:a16="http://schemas.microsoft.com/office/drawing/2014/main" id="{045313CC-D023-4DE0-A83C-197038608202}"/>
                </a:ext>
              </a:extLst>
            </p:cNvPr>
            <p:cNvSpPr/>
            <p:nvPr/>
          </p:nvSpPr>
          <p:spPr>
            <a:xfrm>
              <a:off x="5539400" y="3960175"/>
              <a:ext cx="3525" cy="4375"/>
            </a:xfrm>
            <a:custGeom>
              <a:avLst/>
              <a:gdLst/>
              <a:ahLst/>
              <a:cxnLst/>
              <a:rect l="l" t="t" r="r" b="b"/>
              <a:pathLst>
                <a:path w="141" h="175" extrusionOk="0">
                  <a:moveTo>
                    <a:pt x="70" y="0"/>
                  </a:moveTo>
                  <a:cubicBezTo>
                    <a:pt x="46" y="0"/>
                    <a:pt x="21" y="5"/>
                    <a:pt x="1" y="15"/>
                  </a:cubicBezTo>
                  <a:lnTo>
                    <a:pt x="1" y="174"/>
                  </a:lnTo>
                  <a:lnTo>
                    <a:pt x="140" y="15"/>
                  </a:lnTo>
                  <a:cubicBezTo>
                    <a:pt x="120" y="5"/>
                    <a:pt x="95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6801;p9">
              <a:extLst>
                <a:ext uri="{FF2B5EF4-FFF2-40B4-BE49-F238E27FC236}">
                  <a16:creationId xmlns:a16="http://schemas.microsoft.com/office/drawing/2014/main" id="{0BC8A68E-B15D-43B1-A65C-4FBC773E55C5}"/>
                </a:ext>
              </a:extLst>
            </p:cNvPr>
            <p:cNvSpPr/>
            <p:nvPr/>
          </p:nvSpPr>
          <p:spPr>
            <a:xfrm>
              <a:off x="4850625" y="5183525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406" y="0"/>
                  </a:moveTo>
                  <a:cubicBezTo>
                    <a:pt x="286" y="0"/>
                    <a:pt x="153" y="56"/>
                    <a:pt x="0" y="176"/>
                  </a:cubicBezTo>
                  <a:cubicBezTo>
                    <a:pt x="208" y="295"/>
                    <a:pt x="426" y="358"/>
                    <a:pt x="647" y="358"/>
                  </a:cubicBezTo>
                  <a:cubicBezTo>
                    <a:pt x="723" y="358"/>
                    <a:pt x="800" y="351"/>
                    <a:pt x="876" y="335"/>
                  </a:cubicBezTo>
                  <a:cubicBezTo>
                    <a:pt x="733" y="122"/>
                    <a:pt x="584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6802;p9">
              <a:extLst>
                <a:ext uri="{FF2B5EF4-FFF2-40B4-BE49-F238E27FC236}">
                  <a16:creationId xmlns:a16="http://schemas.microsoft.com/office/drawing/2014/main" id="{AEC43844-F4FA-42AC-A374-3A089A4E9DC7}"/>
                </a:ext>
              </a:extLst>
            </p:cNvPr>
            <p:cNvSpPr/>
            <p:nvPr/>
          </p:nvSpPr>
          <p:spPr>
            <a:xfrm>
              <a:off x="4881450" y="5187225"/>
              <a:ext cx="30875" cy="9175"/>
            </a:xfrm>
            <a:custGeom>
              <a:avLst/>
              <a:gdLst/>
              <a:ahLst/>
              <a:cxnLst/>
              <a:rect l="l" t="t" r="r" b="b"/>
              <a:pathLst>
                <a:path w="1235" h="367" extrusionOk="0">
                  <a:moveTo>
                    <a:pt x="605" y="1"/>
                  </a:moveTo>
                  <a:cubicBezTo>
                    <a:pt x="400" y="1"/>
                    <a:pt x="196" y="61"/>
                    <a:pt x="1" y="187"/>
                  </a:cubicBezTo>
                  <a:cubicBezTo>
                    <a:pt x="80" y="287"/>
                    <a:pt x="240" y="327"/>
                    <a:pt x="359" y="367"/>
                  </a:cubicBezTo>
                  <a:cubicBezTo>
                    <a:pt x="637" y="187"/>
                    <a:pt x="936" y="187"/>
                    <a:pt x="1234" y="187"/>
                  </a:cubicBezTo>
                  <a:cubicBezTo>
                    <a:pt x="1031" y="66"/>
                    <a:pt x="818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6803;p9">
              <a:extLst>
                <a:ext uri="{FF2B5EF4-FFF2-40B4-BE49-F238E27FC236}">
                  <a16:creationId xmlns:a16="http://schemas.microsoft.com/office/drawing/2014/main" id="{486DC5AF-B411-4EF4-98E2-24199E062CA7}"/>
                </a:ext>
              </a:extLst>
            </p:cNvPr>
            <p:cNvSpPr/>
            <p:nvPr/>
          </p:nvSpPr>
          <p:spPr>
            <a:xfrm>
              <a:off x="4872500" y="5191900"/>
              <a:ext cx="17925" cy="6225"/>
            </a:xfrm>
            <a:custGeom>
              <a:avLst/>
              <a:gdLst/>
              <a:ahLst/>
              <a:cxnLst/>
              <a:rect l="l" t="t" r="r" b="b"/>
              <a:pathLst>
                <a:path w="717" h="249" extrusionOk="0">
                  <a:moveTo>
                    <a:pt x="1" y="0"/>
                  </a:moveTo>
                  <a:cubicBezTo>
                    <a:pt x="153" y="139"/>
                    <a:pt x="296" y="249"/>
                    <a:pt x="469" y="249"/>
                  </a:cubicBezTo>
                  <a:cubicBezTo>
                    <a:pt x="545" y="249"/>
                    <a:pt x="626" y="228"/>
                    <a:pt x="717" y="180"/>
                  </a:cubicBezTo>
                  <a:cubicBezTo>
                    <a:pt x="637" y="60"/>
                    <a:pt x="518" y="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6804;p9">
              <a:extLst>
                <a:ext uri="{FF2B5EF4-FFF2-40B4-BE49-F238E27FC236}">
                  <a16:creationId xmlns:a16="http://schemas.microsoft.com/office/drawing/2014/main" id="{2B07E788-2C81-4092-A634-4A40F7D90FDD}"/>
                </a:ext>
              </a:extLst>
            </p:cNvPr>
            <p:cNvSpPr/>
            <p:nvPr/>
          </p:nvSpPr>
          <p:spPr>
            <a:xfrm>
              <a:off x="5446900" y="4128975"/>
              <a:ext cx="87550" cy="14300"/>
            </a:xfrm>
            <a:custGeom>
              <a:avLst/>
              <a:gdLst/>
              <a:ahLst/>
              <a:cxnLst/>
              <a:rect l="l" t="t" r="r" b="b"/>
              <a:pathLst>
                <a:path w="3502" h="572" extrusionOk="0">
                  <a:moveTo>
                    <a:pt x="1633" y="1"/>
                  </a:moveTo>
                  <a:cubicBezTo>
                    <a:pt x="1068" y="1"/>
                    <a:pt x="547" y="245"/>
                    <a:pt x="1" y="245"/>
                  </a:cubicBezTo>
                  <a:cubicBezTo>
                    <a:pt x="97" y="422"/>
                    <a:pt x="232" y="572"/>
                    <a:pt x="416" y="572"/>
                  </a:cubicBezTo>
                  <a:cubicBezTo>
                    <a:pt x="460" y="572"/>
                    <a:pt x="507" y="563"/>
                    <a:pt x="558" y="544"/>
                  </a:cubicBezTo>
                  <a:cubicBezTo>
                    <a:pt x="930" y="415"/>
                    <a:pt x="1305" y="378"/>
                    <a:pt x="1681" y="378"/>
                  </a:cubicBezTo>
                  <a:cubicBezTo>
                    <a:pt x="2164" y="378"/>
                    <a:pt x="2649" y="439"/>
                    <a:pt x="3130" y="439"/>
                  </a:cubicBezTo>
                  <a:cubicBezTo>
                    <a:pt x="3254" y="439"/>
                    <a:pt x="3378" y="435"/>
                    <a:pt x="3502" y="424"/>
                  </a:cubicBezTo>
                  <a:cubicBezTo>
                    <a:pt x="3314" y="224"/>
                    <a:pt x="3094" y="173"/>
                    <a:pt x="2863" y="173"/>
                  </a:cubicBezTo>
                  <a:cubicBezTo>
                    <a:pt x="2727" y="173"/>
                    <a:pt x="2588" y="191"/>
                    <a:pt x="2448" y="206"/>
                  </a:cubicBezTo>
                  <a:cubicBezTo>
                    <a:pt x="2348" y="146"/>
                    <a:pt x="2209" y="206"/>
                    <a:pt x="2109" y="66"/>
                  </a:cubicBezTo>
                  <a:cubicBezTo>
                    <a:pt x="1946" y="19"/>
                    <a:pt x="1788" y="1"/>
                    <a:pt x="1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6805;p9">
              <a:extLst>
                <a:ext uri="{FF2B5EF4-FFF2-40B4-BE49-F238E27FC236}">
                  <a16:creationId xmlns:a16="http://schemas.microsoft.com/office/drawing/2014/main" id="{58532277-6B6C-408A-BA50-548C65EF5426}"/>
                </a:ext>
              </a:extLst>
            </p:cNvPr>
            <p:cNvSpPr/>
            <p:nvPr/>
          </p:nvSpPr>
          <p:spPr>
            <a:xfrm>
              <a:off x="5482225" y="4149025"/>
              <a:ext cx="44275" cy="11950"/>
            </a:xfrm>
            <a:custGeom>
              <a:avLst/>
              <a:gdLst/>
              <a:ahLst/>
              <a:cxnLst/>
              <a:rect l="l" t="t" r="r" b="b"/>
              <a:pathLst>
                <a:path w="1771" h="478" extrusionOk="0">
                  <a:moveTo>
                    <a:pt x="1074" y="0"/>
                  </a:moveTo>
                  <a:cubicBezTo>
                    <a:pt x="969" y="53"/>
                    <a:pt x="868" y="63"/>
                    <a:pt x="769" y="63"/>
                  </a:cubicBezTo>
                  <a:cubicBezTo>
                    <a:pt x="707" y="63"/>
                    <a:pt x="645" y="59"/>
                    <a:pt x="583" y="59"/>
                  </a:cubicBezTo>
                  <a:cubicBezTo>
                    <a:pt x="521" y="59"/>
                    <a:pt x="460" y="63"/>
                    <a:pt x="398" y="80"/>
                  </a:cubicBezTo>
                  <a:cubicBezTo>
                    <a:pt x="0" y="160"/>
                    <a:pt x="60" y="319"/>
                    <a:pt x="378" y="478"/>
                  </a:cubicBezTo>
                  <a:cubicBezTo>
                    <a:pt x="539" y="371"/>
                    <a:pt x="707" y="348"/>
                    <a:pt x="881" y="348"/>
                  </a:cubicBezTo>
                  <a:cubicBezTo>
                    <a:pt x="1011" y="348"/>
                    <a:pt x="1144" y="361"/>
                    <a:pt x="1278" y="361"/>
                  </a:cubicBezTo>
                  <a:cubicBezTo>
                    <a:pt x="1362" y="361"/>
                    <a:pt x="1447" y="356"/>
                    <a:pt x="1532" y="339"/>
                  </a:cubicBezTo>
                  <a:cubicBezTo>
                    <a:pt x="1612" y="319"/>
                    <a:pt x="1771" y="299"/>
                    <a:pt x="1771" y="279"/>
                  </a:cubicBezTo>
                  <a:cubicBezTo>
                    <a:pt x="1771" y="100"/>
                    <a:pt x="1612" y="179"/>
                    <a:pt x="1532" y="120"/>
                  </a:cubicBezTo>
                  <a:cubicBezTo>
                    <a:pt x="1393" y="100"/>
                    <a:pt x="1214" y="40"/>
                    <a:pt x="1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6806;p9">
              <a:extLst>
                <a:ext uri="{FF2B5EF4-FFF2-40B4-BE49-F238E27FC236}">
                  <a16:creationId xmlns:a16="http://schemas.microsoft.com/office/drawing/2014/main" id="{F09576C8-FEFC-48A8-96C8-EC655F6862F5}"/>
                </a:ext>
              </a:extLst>
            </p:cNvPr>
            <p:cNvSpPr/>
            <p:nvPr/>
          </p:nvSpPr>
          <p:spPr>
            <a:xfrm>
              <a:off x="5531950" y="4073800"/>
              <a:ext cx="20025" cy="13575"/>
            </a:xfrm>
            <a:custGeom>
              <a:avLst/>
              <a:gdLst/>
              <a:ahLst/>
              <a:cxnLst/>
              <a:rect l="l" t="t" r="r" b="b"/>
              <a:pathLst>
                <a:path w="801" h="543" extrusionOk="0">
                  <a:moveTo>
                    <a:pt x="423" y="1"/>
                  </a:moveTo>
                  <a:cubicBezTo>
                    <a:pt x="391" y="1"/>
                    <a:pt x="356" y="2"/>
                    <a:pt x="319" y="6"/>
                  </a:cubicBezTo>
                  <a:lnTo>
                    <a:pt x="60" y="6"/>
                  </a:lnTo>
                  <a:cubicBezTo>
                    <a:pt x="20" y="45"/>
                    <a:pt x="0" y="105"/>
                    <a:pt x="0" y="165"/>
                  </a:cubicBezTo>
                  <a:cubicBezTo>
                    <a:pt x="20" y="244"/>
                    <a:pt x="60" y="304"/>
                    <a:pt x="120" y="324"/>
                  </a:cubicBezTo>
                  <a:cubicBezTo>
                    <a:pt x="180" y="403"/>
                    <a:pt x="239" y="463"/>
                    <a:pt x="299" y="543"/>
                  </a:cubicBezTo>
                  <a:cubicBezTo>
                    <a:pt x="418" y="543"/>
                    <a:pt x="518" y="523"/>
                    <a:pt x="617" y="523"/>
                  </a:cubicBezTo>
                  <a:cubicBezTo>
                    <a:pt x="800" y="211"/>
                    <a:pt x="798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6807;p9">
              <a:extLst>
                <a:ext uri="{FF2B5EF4-FFF2-40B4-BE49-F238E27FC236}">
                  <a16:creationId xmlns:a16="http://schemas.microsoft.com/office/drawing/2014/main" id="{81B10E13-5745-4B09-B60A-D3D92C0F47A2}"/>
                </a:ext>
              </a:extLst>
            </p:cNvPr>
            <p:cNvSpPr/>
            <p:nvPr/>
          </p:nvSpPr>
          <p:spPr>
            <a:xfrm>
              <a:off x="5515050" y="4099300"/>
              <a:ext cx="19400" cy="10950"/>
            </a:xfrm>
            <a:custGeom>
              <a:avLst/>
              <a:gdLst/>
              <a:ahLst/>
              <a:cxnLst/>
              <a:rect l="l" t="t" r="r" b="b"/>
              <a:pathLst>
                <a:path w="776" h="438" extrusionOk="0">
                  <a:moveTo>
                    <a:pt x="557" y="0"/>
                  </a:moveTo>
                  <a:cubicBezTo>
                    <a:pt x="517" y="0"/>
                    <a:pt x="478" y="20"/>
                    <a:pt x="418" y="40"/>
                  </a:cubicBezTo>
                  <a:cubicBezTo>
                    <a:pt x="378" y="100"/>
                    <a:pt x="299" y="159"/>
                    <a:pt x="179" y="219"/>
                  </a:cubicBezTo>
                  <a:cubicBezTo>
                    <a:pt x="119" y="219"/>
                    <a:pt x="100" y="219"/>
                    <a:pt x="60" y="239"/>
                  </a:cubicBezTo>
                  <a:lnTo>
                    <a:pt x="0" y="299"/>
                  </a:lnTo>
                  <a:cubicBezTo>
                    <a:pt x="0" y="318"/>
                    <a:pt x="0" y="358"/>
                    <a:pt x="80" y="398"/>
                  </a:cubicBezTo>
                  <a:cubicBezTo>
                    <a:pt x="219" y="418"/>
                    <a:pt x="398" y="418"/>
                    <a:pt x="577" y="438"/>
                  </a:cubicBezTo>
                  <a:cubicBezTo>
                    <a:pt x="617" y="299"/>
                    <a:pt x="776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6808;p9">
              <a:extLst>
                <a:ext uri="{FF2B5EF4-FFF2-40B4-BE49-F238E27FC236}">
                  <a16:creationId xmlns:a16="http://schemas.microsoft.com/office/drawing/2014/main" id="{372FEC5D-545A-4333-B938-11266A6565D2}"/>
                </a:ext>
              </a:extLst>
            </p:cNvPr>
            <p:cNvSpPr/>
            <p:nvPr/>
          </p:nvSpPr>
          <p:spPr>
            <a:xfrm>
              <a:off x="5526975" y="4077950"/>
              <a:ext cx="7975" cy="13900"/>
            </a:xfrm>
            <a:custGeom>
              <a:avLst/>
              <a:gdLst/>
              <a:ahLst/>
              <a:cxnLst/>
              <a:rect l="l" t="t" r="r" b="b"/>
              <a:pathLst>
                <a:path w="319" h="556" extrusionOk="0">
                  <a:moveTo>
                    <a:pt x="204" y="1"/>
                  </a:moveTo>
                  <a:cubicBezTo>
                    <a:pt x="102" y="1"/>
                    <a:pt x="64" y="83"/>
                    <a:pt x="1" y="178"/>
                  </a:cubicBezTo>
                  <a:cubicBezTo>
                    <a:pt x="1" y="337"/>
                    <a:pt x="20" y="436"/>
                    <a:pt x="100" y="556"/>
                  </a:cubicBezTo>
                  <a:lnTo>
                    <a:pt x="120" y="556"/>
                  </a:lnTo>
                  <a:cubicBezTo>
                    <a:pt x="299" y="476"/>
                    <a:pt x="279" y="337"/>
                    <a:pt x="319" y="178"/>
                  </a:cubicBezTo>
                  <a:cubicBezTo>
                    <a:pt x="319" y="118"/>
                    <a:pt x="319" y="78"/>
                    <a:pt x="299" y="19"/>
                  </a:cubicBezTo>
                  <a:cubicBezTo>
                    <a:pt x="262" y="6"/>
                    <a:pt x="231" y="1"/>
                    <a:pt x="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6809;p9">
              <a:extLst>
                <a:ext uri="{FF2B5EF4-FFF2-40B4-BE49-F238E27FC236}">
                  <a16:creationId xmlns:a16="http://schemas.microsoft.com/office/drawing/2014/main" id="{4A0A8A11-0A88-42E5-ADFD-4F951682A56A}"/>
                </a:ext>
              </a:extLst>
            </p:cNvPr>
            <p:cNvSpPr/>
            <p:nvPr/>
          </p:nvSpPr>
          <p:spPr>
            <a:xfrm>
              <a:off x="5499625" y="4130125"/>
              <a:ext cx="8475" cy="4450"/>
            </a:xfrm>
            <a:custGeom>
              <a:avLst/>
              <a:gdLst/>
              <a:ahLst/>
              <a:cxnLst/>
              <a:rect l="l" t="t" r="r" b="b"/>
              <a:pathLst>
                <a:path w="339" h="178" extrusionOk="0">
                  <a:moveTo>
                    <a:pt x="339" y="0"/>
                  </a:moveTo>
                  <a:cubicBezTo>
                    <a:pt x="219" y="0"/>
                    <a:pt x="120" y="40"/>
                    <a:pt x="0" y="40"/>
                  </a:cubicBezTo>
                  <a:cubicBezTo>
                    <a:pt x="57" y="139"/>
                    <a:pt x="133" y="178"/>
                    <a:pt x="223" y="178"/>
                  </a:cubicBezTo>
                  <a:cubicBezTo>
                    <a:pt x="259" y="178"/>
                    <a:pt x="298" y="171"/>
                    <a:pt x="339" y="160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6810;p9">
              <a:extLst>
                <a:ext uri="{FF2B5EF4-FFF2-40B4-BE49-F238E27FC236}">
                  <a16:creationId xmlns:a16="http://schemas.microsoft.com/office/drawing/2014/main" id="{631C20CD-BC1C-4521-99DF-A9DD4A3D4E50}"/>
                </a:ext>
              </a:extLst>
            </p:cNvPr>
            <p:cNvSpPr/>
            <p:nvPr/>
          </p:nvSpPr>
          <p:spPr>
            <a:xfrm>
              <a:off x="5446900" y="4437975"/>
              <a:ext cx="45300" cy="62675"/>
            </a:xfrm>
            <a:custGeom>
              <a:avLst/>
              <a:gdLst/>
              <a:ahLst/>
              <a:cxnLst/>
              <a:rect l="l" t="t" r="r" b="b"/>
              <a:pathLst>
                <a:path w="1812" h="2507" extrusionOk="0">
                  <a:moveTo>
                    <a:pt x="717" y="0"/>
                  </a:moveTo>
                  <a:cubicBezTo>
                    <a:pt x="458" y="60"/>
                    <a:pt x="458" y="318"/>
                    <a:pt x="299" y="418"/>
                  </a:cubicBezTo>
                  <a:cubicBezTo>
                    <a:pt x="220" y="458"/>
                    <a:pt x="160" y="497"/>
                    <a:pt x="120" y="557"/>
                  </a:cubicBezTo>
                  <a:cubicBezTo>
                    <a:pt x="60" y="657"/>
                    <a:pt x="21" y="756"/>
                    <a:pt x="21" y="875"/>
                  </a:cubicBezTo>
                  <a:cubicBezTo>
                    <a:pt x="1" y="995"/>
                    <a:pt x="21" y="1114"/>
                    <a:pt x="41" y="1214"/>
                  </a:cubicBezTo>
                  <a:cubicBezTo>
                    <a:pt x="60" y="1293"/>
                    <a:pt x="120" y="1373"/>
                    <a:pt x="160" y="1412"/>
                  </a:cubicBezTo>
                  <a:cubicBezTo>
                    <a:pt x="438" y="1552"/>
                    <a:pt x="617" y="1850"/>
                    <a:pt x="936" y="1910"/>
                  </a:cubicBezTo>
                  <a:cubicBezTo>
                    <a:pt x="1135" y="1969"/>
                    <a:pt x="1214" y="2109"/>
                    <a:pt x="1214" y="2288"/>
                  </a:cubicBezTo>
                  <a:cubicBezTo>
                    <a:pt x="1272" y="2418"/>
                    <a:pt x="1351" y="2506"/>
                    <a:pt x="1467" y="2506"/>
                  </a:cubicBezTo>
                  <a:cubicBezTo>
                    <a:pt x="1510" y="2506"/>
                    <a:pt x="1558" y="2494"/>
                    <a:pt x="1612" y="2467"/>
                  </a:cubicBezTo>
                  <a:cubicBezTo>
                    <a:pt x="1692" y="2248"/>
                    <a:pt x="1731" y="2049"/>
                    <a:pt x="1811" y="1810"/>
                  </a:cubicBezTo>
                  <a:cubicBezTo>
                    <a:pt x="916" y="1492"/>
                    <a:pt x="956" y="716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6811;p9">
              <a:extLst>
                <a:ext uri="{FF2B5EF4-FFF2-40B4-BE49-F238E27FC236}">
                  <a16:creationId xmlns:a16="http://schemas.microsoft.com/office/drawing/2014/main" id="{C8B41F13-D26A-4605-BB83-F5F7F3C190CC}"/>
                </a:ext>
              </a:extLst>
            </p:cNvPr>
            <p:cNvSpPr/>
            <p:nvPr/>
          </p:nvSpPr>
          <p:spPr>
            <a:xfrm>
              <a:off x="5420050" y="4494650"/>
              <a:ext cx="74125" cy="29625"/>
            </a:xfrm>
            <a:custGeom>
              <a:avLst/>
              <a:gdLst/>
              <a:ahLst/>
              <a:cxnLst/>
              <a:rect l="l" t="t" r="r" b="b"/>
              <a:pathLst>
                <a:path w="2965" h="1185" extrusionOk="0">
                  <a:moveTo>
                    <a:pt x="2169" y="1"/>
                  </a:moveTo>
                  <a:cubicBezTo>
                    <a:pt x="1990" y="100"/>
                    <a:pt x="1771" y="1"/>
                    <a:pt x="1592" y="140"/>
                  </a:cubicBezTo>
                  <a:cubicBezTo>
                    <a:pt x="1577" y="169"/>
                    <a:pt x="1542" y="188"/>
                    <a:pt x="1508" y="188"/>
                  </a:cubicBezTo>
                  <a:cubicBezTo>
                    <a:pt x="1495" y="188"/>
                    <a:pt x="1483" y="185"/>
                    <a:pt x="1473" y="180"/>
                  </a:cubicBezTo>
                  <a:cubicBezTo>
                    <a:pt x="1437" y="181"/>
                    <a:pt x="1401" y="182"/>
                    <a:pt x="1365" y="182"/>
                  </a:cubicBezTo>
                  <a:cubicBezTo>
                    <a:pt x="1221" y="182"/>
                    <a:pt x="1077" y="173"/>
                    <a:pt x="936" y="173"/>
                  </a:cubicBezTo>
                  <a:cubicBezTo>
                    <a:pt x="584" y="173"/>
                    <a:pt x="253" y="226"/>
                    <a:pt x="1" y="598"/>
                  </a:cubicBezTo>
                  <a:cubicBezTo>
                    <a:pt x="34" y="716"/>
                    <a:pt x="154" y="805"/>
                    <a:pt x="263" y="805"/>
                  </a:cubicBezTo>
                  <a:cubicBezTo>
                    <a:pt x="282" y="805"/>
                    <a:pt x="301" y="803"/>
                    <a:pt x="319" y="797"/>
                  </a:cubicBezTo>
                  <a:cubicBezTo>
                    <a:pt x="387" y="769"/>
                    <a:pt x="437" y="758"/>
                    <a:pt x="473" y="758"/>
                  </a:cubicBezTo>
                  <a:cubicBezTo>
                    <a:pt x="651" y="758"/>
                    <a:pt x="515" y="1029"/>
                    <a:pt x="597" y="1095"/>
                  </a:cubicBezTo>
                  <a:cubicBezTo>
                    <a:pt x="694" y="1164"/>
                    <a:pt x="809" y="1185"/>
                    <a:pt x="930" y="1185"/>
                  </a:cubicBezTo>
                  <a:cubicBezTo>
                    <a:pt x="984" y="1185"/>
                    <a:pt x="1039" y="1181"/>
                    <a:pt x="1095" y="1175"/>
                  </a:cubicBezTo>
                  <a:cubicBezTo>
                    <a:pt x="1333" y="1115"/>
                    <a:pt x="1592" y="1075"/>
                    <a:pt x="1791" y="876"/>
                  </a:cubicBezTo>
                  <a:lnTo>
                    <a:pt x="2109" y="876"/>
                  </a:lnTo>
                  <a:cubicBezTo>
                    <a:pt x="2209" y="777"/>
                    <a:pt x="2388" y="797"/>
                    <a:pt x="2487" y="697"/>
                  </a:cubicBezTo>
                  <a:cubicBezTo>
                    <a:pt x="2567" y="518"/>
                    <a:pt x="2965" y="478"/>
                    <a:pt x="2686" y="180"/>
                  </a:cubicBezTo>
                  <a:cubicBezTo>
                    <a:pt x="2567" y="120"/>
                    <a:pt x="2408" y="41"/>
                    <a:pt x="2288" y="1"/>
                  </a:cubicBezTo>
                  <a:cubicBezTo>
                    <a:pt x="2248" y="1"/>
                    <a:pt x="2226" y="10"/>
                    <a:pt x="2204" y="10"/>
                  </a:cubicBezTo>
                  <a:cubicBezTo>
                    <a:pt x="2193" y="10"/>
                    <a:pt x="2182" y="8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6812;p9">
              <a:extLst>
                <a:ext uri="{FF2B5EF4-FFF2-40B4-BE49-F238E27FC236}">
                  <a16:creationId xmlns:a16="http://schemas.microsoft.com/office/drawing/2014/main" id="{04DA0463-C537-4CBF-BD9A-DFC0BF66AD7D}"/>
                </a:ext>
              </a:extLst>
            </p:cNvPr>
            <p:cNvSpPr/>
            <p:nvPr/>
          </p:nvSpPr>
          <p:spPr>
            <a:xfrm>
              <a:off x="5709000" y="4728025"/>
              <a:ext cx="27875" cy="170475"/>
            </a:xfrm>
            <a:custGeom>
              <a:avLst/>
              <a:gdLst/>
              <a:ahLst/>
              <a:cxnLst/>
              <a:rect l="l" t="t" r="r" b="b"/>
              <a:pathLst>
                <a:path w="1115" h="6819" extrusionOk="0">
                  <a:moveTo>
                    <a:pt x="913" y="0"/>
                  </a:moveTo>
                  <a:cubicBezTo>
                    <a:pt x="845" y="0"/>
                    <a:pt x="787" y="69"/>
                    <a:pt x="756" y="234"/>
                  </a:cubicBezTo>
                  <a:cubicBezTo>
                    <a:pt x="716" y="334"/>
                    <a:pt x="617" y="413"/>
                    <a:pt x="577" y="513"/>
                  </a:cubicBezTo>
                  <a:cubicBezTo>
                    <a:pt x="498" y="732"/>
                    <a:pt x="438" y="950"/>
                    <a:pt x="378" y="1189"/>
                  </a:cubicBezTo>
                  <a:cubicBezTo>
                    <a:pt x="0" y="1726"/>
                    <a:pt x="378" y="2403"/>
                    <a:pt x="20" y="2979"/>
                  </a:cubicBezTo>
                  <a:cubicBezTo>
                    <a:pt x="80" y="3397"/>
                    <a:pt x="179" y="3815"/>
                    <a:pt x="60" y="4233"/>
                  </a:cubicBezTo>
                  <a:cubicBezTo>
                    <a:pt x="0" y="4392"/>
                    <a:pt x="0" y="4571"/>
                    <a:pt x="0" y="4710"/>
                  </a:cubicBezTo>
                  <a:lnTo>
                    <a:pt x="0" y="4929"/>
                  </a:lnTo>
                  <a:lnTo>
                    <a:pt x="0" y="5168"/>
                  </a:lnTo>
                  <a:lnTo>
                    <a:pt x="0" y="5386"/>
                  </a:lnTo>
                  <a:lnTo>
                    <a:pt x="0" y="5685"/>
                  </a:lnTo>
                  <a:lnTo>
                    <a:pt x="0" y="5884"/>
                  </a:lnTo>
                  <a:cubicBezTo>
                    <a:pt x="0" y="5963"/>
                    <a:pt x="0" y="6003"/>
                    <a:pt x="20" y="6083"/>
                  </a:cubicBezTo>
                  <a:cubicBezTo>
                    <a:pt x="40" y="6123"/>
                    <a:pt x="80" y="6202"/>
                    <a:pt x="100" y="6262"/>
                  </a:cubicBezTo>
                  <a:lnTo>
                    <a:pt x="179" y="6321"/>
                  </a:lnTo>
                  <a:cubicBezTo>
                    <a:pt x="299" y="6421"/>
                    <a:pt x="40" y="6401"/>
                    <a:pt x="100" y="6481"/>
                  </a:cubicBezTo>
                  <a:cubicBezTo>
                    <a:pt x="100" y="6580"/>
                    <a:pt x="100" y="6680"/>
                    <a:pt x="159" y="6779"/>
                  </a:cubicBezTo>
                  <a:cubicBezTo>
                    <a:pt x="219" y="6819"/>
                    <a:pt x="279" y="6819"/>
                    <a:pt x="358" y="6819"/>
                  </a:cubicBezTo>
                  <a:cubicBezTo>
                    <a:pt x="438" y="6779"/>
                    <a:pt x="478" y="6680"/>
                    <a:pt x="537" y="6600"/>
                  </a:cubicBezTo>
                  <a:cubicBezTo>
                    <a:pt x="617" y="6262"/>
                    <a:pt x="597" y="5904"/>
                    <a:pt x="537" y="5566"/>
                  </a:cubicBezTo>
                  <a:cubicBezTo>
                    <a:pt x="418" y="5426"/>
                    <a:pt x="438" y="5327"/>
                    <a:pt x="577" y="5207"/>
                  </a:cubicBezTo>
                  <a:lnTo>
                    <a:pt x="577" y="5028"/>
                  </a:lnTo>
                  <a:cubicBezTo>
                    <a:pt x="537" y="5028"/>
                    <a:pt x="537" y="5028"/>
                    <a:pt x="517" y="4989"/>
                  </a:cubicBezTo>
                  <a:cubicBezTo>
                    <a:pt x="498" y="4929"/>
                    <a:pt x="517" y="4909"/>
                    <a:pt x="577" y="4869"/>
                  </a:cubicBezTo>
                  <a:lnTo>
                    <a:pt x="577" y="4889"/>
                  </a:lnTo>
                  <a:cubicBezTo>
                    <a:pt x="756" y="4491"/>
                    <a:pt x="517" y="4034"/>
                    <a:pt x="716" y="3636"/>
                  </a:cubicBezTo>
                  <a:cubicBezTo>
                    <a:pt x="816" y="3417"/>
                    <a:pt x="697" y="3139"/>
                    <a:pt x="876" y="2920"/>
                  </a:cubicBezTo>
                  <a:cubicBezTo>
                    <a:pt x="895" y="2522"/>
                    <a:pt x="915" y="2144"/>
                    <a:pt x="935" y="1746"/>
                  </a:cubicBezTo>
                  <a:cubicBezTo>
                    <a:pt x="1114" y="1229"/>
                    <a:pt x="816" y="652"/>
                    <a:pt x="1114" y="155"/>
                  </a:cubicBezTo>
                  <a:cubicBezTo>
                    <a:pt x="1047" y="59"/>
                    <a:pt x="976" y="0"/>
                    <a:pt x="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6813;p9">
              <a:extLst>
                <a:ext uri="{FF2B5EF4-FFF2-40B4-BE49-F238E27FC236}">
                  <a16:creationId xmlns:a16="http://schemas.microsoft.com/office/drawing/2014/main" id="{D88FCC9D-9354-46B0-BA0F-0891A51AC0A7}"/>
                </a:ext>
              </a:extLst>
            </p:cNvPr>
            <p:cNvSpPr/>
            <p:nvPr/>
          </p:nvSpPr>
          <p:spPr>
            <a:xfrm>
              <a:off x="5710475" y="4896825"/>
              <a:ext cx="25400" cy="70800"/>
            </a:xfrm>
            <a:custGeom>
              <a:avLst/>
              <a:gdLst/>
              <a:ahLst/>
              <a:cxnLst/>
              <a:rect l="l" t="t" r="r" b="b"/>
              <a:pathLst>
                <a:path w="1016" h="2832" extrusionOk="0">
                  <a:moveTo>
                    <a:pt x="442" y="1"/>
                  </a:moveTo>
                  <a:cubicBezTo>
                    <a:pt x="408" y="1"/>
                    <a:pt x="374" y="24"/>
                    <a:pt x="339" y="47"/>
                  </a:cubicBezTo>
                  <a:lnTo>
                    <a:pt x="200" y="47"/>
                  </a:lnTo>
                  <a:cubicBezTo>
                    <a:pt x="1" y="305"/>
                    <a:pt x="41" y="544"/>
                    <a:pt x="140" y="743"/>
                  </a:cubicBezTo>
                  <a:cubicBezTo>
                    <a:pt x="100" y="1081"/>
                    <a:pt x="61" y="1419"/>
                    <a:pt x="160" y="1758"/>
                  </a:cubicBezTo>
                  <a:cubicBezTo>
                    <a:pt x="379" y="1917"/>
                    <a:pt x="359" y="2136"/>
                    <a:pt x="319" y="2275"/>
                  </a:cubicBezTo>
                  <a:cubicBezTo>
                    <a:pt x="220" y="2593"/>
                    <a:pt x="419" y="2693"/>
                    <a:pt x="558" y="2832"/>
                  </a:cubicBezTo>
                  <a:lnTo>
                    <a:pt x="856" y="2832"/>
                  </a:lnTo>
                  <a:cubicBezTo>
                    <a:pt x="936" y="2693"/>
                    <a:pt x="1015" y="2533"/>
                    <a:pt x="896" y="2354"/>
                  </a:cubicBezTo>
                  <a:cubicBezTo>
                    <a:pt x="638" y="1996"/>
                    <a:pt x="638" y="1559"/>
                    <a:pt x="657" y="1121"/>
                  </a:cubicBezTo>
                  <a:cubicBezTo>
                    <a:pt x="439" y="803"/>
                    <a:pt x="657" y="405"/>
                    <a:pt x="518" y="47"/>
                  </a:cubicBezTo>
                  <a:cubicBezTo>
                    <a:pt x="493" y="13"/>
                    <a:pt x="468" y="1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6814;p9">
              <a:extLst>
                <a:ext uri="{FF2B5EF4-FFF2-40B4-BE49-F238E27FC236}">
                  <a16:creationId xmlns:a16="http://schemas.microsoft.com/office/drawing/2014/main" id="{54A80F08-FCA4-4F3F-A5E6-E980E7C8E2F8}"/>
                </a:ext>
              </a:extLst>
            </p:cNvPr>
            <p:cNvSpPr/>
            <p:nvPr/>
          </p:nvSpPr>
          <p:spPr>
            <a:xfrm>
              <a:off x="5718950" y="4819900"/>
              <a:ext cx="9950" cy="30875"/>
            </a:xfrm>
            <a:custGeom>
              <a:avLst/>
              <a:gdLst/>
              <a:ahLst/>
              <a:cxnLst/>
              <a:rect l="l" t="t" r="r" b="b"/>
              <a:pathLst>
                <a:path w="398" h="1235" extrusionOk="0">
                  <a:moveTo>
                    <a:pt x="318" y="1"/>
                  </a:moveTo>
                  <a:lnTo>
                    <a:pt x="318" y="1"/>
                  </a:lnTo>
                  <a:cubicBezTo>
                    <a:pt x="0" y="359"/>
                    <a:pt x="199" y="816"/>
                    <a:pt x="179" y="1234"/>
                  </a:cubicBezTo>
                  <a:cubicBezTo>
                    <a:pt x="398" y="836"/>
                    <a:pt x="299" y="399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6815;p9">
              <a:extLst>
                <a:ext uri="{FF2B5EF4-FFF2-40B4-BE49-F238E27FC236}">
                  <a16:creationId xmlns:a16="http://schemas.microsoft.com/office/drawing/2014/main" id="{ED53F50C-9DF2-4B06-A191-95EDF79C9D21}"/>
                </a:ext>
              </a:extLst>
            </p:cNvPr>
            <p:cNvSpPr/>
            <p:nvPr/>
          </p:nvSpPr>
          <p:spPr>
            <a:xfrm>
              <a:off x="5718450" y="485870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219" y="0"/>
                  </a:moveTo>
                  <a:lnTo>
                    <a:pt x="219" y="0"/>
                  </a:lnTo>
                  <a:cubicBezTo>
                    <a:pt x="20" y="100"/>
                    <a:pt x="0" y="239"/>
                    <a:pt x="199" y="358"/>
                  </a:cubicBezTo>
                  <a:cubicBezTo>
                    <a:pt x="199" y="239"/>
                    <a:pt x="199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6816;p9">
              <a:extLst>
                <a:ext uri="{FF2B5EF4-FFF2-40B4-BE49-F238E27FC236}">
                  <a16:creationId xmlns:a16="http://schemas.microsoft.com/office/drawing/2014/main" id="{6943A0D7-AF74-488E-A9D5-2D15F07F59E0}"/>
                </a:ext>
              </a:extLst>
            </p:cNvPr>
            <p:cNvSpPr/>
            <p:nvPr/>
          </p:nvSpPr>
          <p:spPr>
            <a:xfrm>
              <a:off x="5718450" y="48935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99" y="140"/>
                    <a:pt x="19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6817;p9">
              <a:extLst>
                <a:ext uri="{FF2B5EF4-FFF2-40B4-BE49-F238E27FC236}">
                  <a16:creationId xmlns:a16="http://schemas.microsoft.com/office/drawing/2014/main" id="{7E53DDE0-906A-4A90-9BC3-2EF69F699956}"/>
                </a:ext>
              </a:extLst>
            </p:cNvPr>
            <p:cNvSpPr/>
            <p:nvPr/>
          </p:nvSpPr>
          <p:spPr>
            <a:xfrm>
              <a:off x="5719450" y="4850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59" y="0"/>
                  </a:moveTo>
                  <a:cubicBezTo>
                    <a:pt x="0" y="40"/>
                    <a:pt x="40" y="120"/>
                    <a:pt x="159" y="179"/>
                  </a:cubicBezTo>
                  <a:cubicBezTo>
                    <a:pt x="179" y="120"/>
                    <a:pt x="179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6818;p9">
              <a:extLst>
                <a:ext uri="{FF2B5EF4-FFF2-40B4-BE49-F238E27FC236}">
                  <a16:creationId xmlns:a16="http://schemas.microsoft.com/office/drawing/2014/main" id="{18F336DB-3EC6-4562-A2B3-383B7F7E045C}"/>
                </a:ext>
              </a:extLst>
            </p:cNvPr>
            <p:cNvSpPr/>
            <p:nvPr/>
          </p:nvSpPr>
          <p:spPr>
            <a:xfrm>
              <a:off x="4823775" y="5187725"/>
              <a:ext cx="13950" cy="4200"/>
            </a:xfrm>
            <a:custGeom>
              <a:avLst/>
              <a:gdLst/>
              <a:ahLst/>
              <a:cxnLst/>
              <a:rect l="l" t="t" r="r" b="b"/>
              <a:pathLst>
                <a:path w="558" h="168" extrusionOk="0">
                  <a:moveTo>
                    <a:pt x="214" y="1"/>
                  </a:moveTo>
                  <a:cubicBezTo>
                    <a:pt x="143" y="1"/>
                    <a:pt x="70" y="8"/>
                    <a:pt x="0" y="8"/>
                  </a:cubicBezTo>
                  <a:cubicBezTo>
                    <a:pt x="159" y="148"/>
                    <a:pt x="358" y="167"/>
                    <a:pt x="557" y="167"/>
                  </a:cubicBezTo>
                  <a:cubicBezTo>
                    <a:pt x="467" y="26"/>
                    <a:pt x="34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6819;p9">
              <a:extLst>
                <a:ext uri="{FF2B5EF4-FFF2-40B4-BE49-F238E27FC236}">
                  <a16:creationId xmlns:a16="http://schemas.microsoft.com/office/drawing/2014/main" id="{D8A61DD7-B790-40C0-8B33-3DBAB29D71EF}"/>
                </a:ext>
              </a:extLst>
            </p:cNvPr>
            <p:cNvSpPr/>
            <p:nvPr/>
          </p:nvSpPr>
          <p:spPr>
            <a:xfrm>
              <a:off x="3924125" y="3870150"/>
              <a:ext cx="69150" cy="25850"/>
            </a:xfrm>
            <a:custGeom>
              <a:avLst/>
              <a:gdLst/>
              <a:ahLst/>
              <a:cxnLst/>
              <a:rect l="l" t="t" r="r" b="b"/>
              <a:pathLst>
                <a:path w="2766" h="1034" extrusionOk="0">
                  <a:moveTo>
                    <a:pt x="2489" y="1"/>
                  </a:moveTo>
                  <a:cubicBezTo>
                    <a:pt x="2422" y="1"/>
                    <a:pt x="2348" y="25"/>
                    <a:pt x="2268" y="55"/>
                  </a:cubicBezTo>
                  <a:cubicBezTo>
                    <a:pt x="2049" y="55"/>
                    <a:pt x="1850" y="95"/>
                    <a:pt x="1651" y="115"/>
                  </a:cubicBezTo>
                  <a:lnTo>
                    <a:pt x="1274" y="254"/>
                  </a:lnTo>
                  <a:cubicBezTo>
                    <a:pt x="1134" y="413"/>
                    <a:pt x="896" y="314"/>
                    <a:pt x="736" y="413"/>
                  </a:cubicBezTo>
                  <a:cubicBezTo>
                    <a:pt x="637" y="632"/>
                    <a:pt x="358" y="453"/>
                    <a:pt x="239" y="632"/>
                  </a:cubicBezTo>
                  <a:cubicBezTo>
                    <a:pt x="179" y="692"/>
                    <a:pt x="100" y="732"/>
                    <a:pt x="60" y="791"/>
                  </a:cubicBezTo>
                  <a:cubicBezTo>
                    <a:pt x="0" y="851"/>
                    <a:pt x="0" y="931"/>
                    <a:pt x="60" y="1010"/>
                  </a:cubicBezTo>
                  <a:cubicBezTo>
                    <a:pt x="106" y="1022"/>
                    <a:pt x="145" y="1033"/>
                    <a:pt x="186" y="1033"/>
                  </a:cubicBezTo>
                  <a:cubicBezTo>
                    <a:pt x="215" y="1033"/>
                    <a:pt x="245" y="1027"/>
                    <a:pt x="279" y="1010"/>
                  </a:cubicBezTo>
                  <a:cubicBezTo>
                    <a:pt x="339" y="1010"/>
                    <a:pt x="358" y="990"/>
                    <a:pt x="398" y="950"/>
                  </a:cubicBezTo>
                  <a:cubicBezTo>
                    <a:pt x="498" y="831"/>
                    <a:pt x="657" y="871"/>
                    <a:pt x="776" y="811"/>
                  </a:cubicBezTo>
                  <a:cubicBezTo>
                    <a:pt x="1373" y="791"/>
                    <a:pt x="1950" y="592"/>
                    <a:pt x="2527" y="433"/>
                  </a:cubicBezTo>
                  <a:cubicBezTo>
                    <a:pt x="2646" y="334"/>
                    <a:pt x="2765" y="234"/>
                    <a:pt x="2666" y="95"/>
                  </a:cubicBezTo>
                  <a:cubicBezTo>
                    <a:pt x="2616" y="25"/>
                    <a:pt x="2557" y="1"/>
                    <a:pt x="2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6820;p9">
              <a:extLst>
                <a:ext uri="{FF2B5EF4-FFF2-40B4-BE49-F238E27FC236}">
                  <a16:creationId xmlns:a16="http://schemas.microsoft.com/office/drawing/2014/main" id="{5E59129B-5B05-4120-B328-36D6C0D63C5D}"/>
                </a:ext>
              </a:extLst>
            </p:cNvPr>
            <p:cNvSpPr/>
            <p:nvPr/>
          </p:nvSpPr>
          <p:spPr>
            <a:xfrm>
              <a:off x="3886825" y="3892350"/>
              <a:ext cx="44275" cy="20475"/>
            </a:xfrm>
            <a:custGeom>
              <a:avLst/>
              <a:gdLst/>
              <a:ahLst/>
              <a:cxnLst/>
              <a:rect l="l" t="t" r="r" b="b"/>
              <a:pathLst>
                <a:path w="1771" h="819" extrusionOk="0">
                  <a:moveTo>
                    <a:pt x="1435" y="0"/>
                  </a:moveTo>
                  <a:cubicBezTo>
                    <a:pt x="1384" y="0"/>
                    <a:pt x="1336" y="20"/>
                    <a:pt x="1293" y="62"/>
                  </a:cubicBezTo>
                  <a:cubicBezTo>
                    <a:pt x="1251" y="61"/>
                    <a:pt x="1208" y="60"/>
                    <a:pt x="1165" y="60"/>
                  </a:cubicBezTo>
                  <a:cubicBezTo>
                    <a:pt x="751" y="60"/>
                    <a:pt x="343" y="152"/>
                    <a:pt x="0" y="440"/>
                  </a:cubicBezTo>
                  <a:cubicBezTo>
                    <a:pt x="100" y="540"/>
                    <a:pt x="140" y="659"/>
                    <a:pt x="239" y="759"/>
                  </a:cubicBezTo>
                  <a:cubicBezTo>
                    <a:pt x="279" y="798"/>
                    <a:pt x="299" y="798"/>
                    <a:pt x="339" y="818"/>
                  </a:cubicBezTo>
                  <a:lnTo>
                    <a:pt x="438" y="818"/>
                  </a:lnTo>
                  <a:lnTo>
                    <a:pt x="498" y="739"/>
                  </a:lnTo>
                  <a:cubicBezTo>
                    <a:pt x="935" y="520"/>
                    <a:pt x="1472" y="560"/>
                    <a:pt x="1771" y="102"/>
                  </a:cubicBezTo>
                  <a:cubicBezTo>
                    <a:pt x="1691" y="62"/>
                    <a:pt x="1652" y="62"/>
                    <a:pt x="1572" y="43"/>
                  </a:cubicBezTo>
                  <a:cubicBezTo>
                    <a:pt x="1526" y="15"/>
                    <a:pt x="1480" y="0"/>
                    <a:pt x="14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6821;p9">
              <a:extLst>
                <a:ext uri="{FF2B5EF4-FFF2-40B4-BE49-F238E27FC236}">
                  <a16:creationId xmlns:a16="http://schemas.microsoft.com/office/drawing/2014/main" id="{02FD200B-5995-4F3C-8791-49BDF42D1E36}"/>
                </a:ext>
              </a:extLst>
            </p:cNvPr>
            <p:cNvSpPr/>
            <p:nvPr/>
          </p:nvSpPr>
          <p:spPr>
            <a:xfrm>
              <a:off x="3871900" y="3906325"/>
              <a:ext cx="33850" cy="22900"/>
            </a:xfrm>
            <a:custGeom>
              <a:avLst/>
              <a:gdLst/>
              <a:ahLst/>
              <a:cxnLst/>
              <a:rect l="l" t="t" r="r" b="b"/>
              <a:pathLst>
                <a:path w="1354" h="916" extrusionOk="0">
                  <a:moveTo>
                    <a:pt x="538" y="1"/>
                  </a:moveTo>
                  <a:cubicBezTo>
                    <a:pt x="399" y="80"/>
                    <a:pt x="299" y="140"/>
                    <a:pt x="200" y="200"/>
                  </a:cubicBezTo>
                  <a:cubicBezTo>
                    <a:pt x="160" y="279"/>
                    <a:pt x="100" y="339"/>
                    <a:pt x="60" y="399"/>
                  </a:cubicBezTo>
                  <a:cubicBezTo>
                    <a:pt x="60" y="458"/>
                    <a:pt x="40" y="498"/>
                    <a:pt x="1" y="558"/>
                  </a:cubicBezTo>
                  <a:cubicBezTo>
                    <a:pt x="1" y="677"/>
                    <a:pt x="1" y="796"/>
                    <a:pt x="60" y="916"/>
                  </a:cubicBezTo>
                  <a:lnTo>
                    <a:pt x="200" y="916"/>
                  </a:lnTo>
                  <a:cubicBezTo>
                    <a:pt x="299" y="896"/>
                    <a:pt x="379" y="876"/>
                    <a:pt x="438" y="796"/>
                  </a:cubicBezTo>
                  <a:cubicBezTo>
                    <a:pt x="458" y="783"/>
                    <a:pt x="473" y="778"/>
                    <a:pt x="483" y="778"/>
                  </a:cubicBezTo>
                  <a:cubicBezTo>
                    <a:pt x="532" y="778"/>
                    <a:pt x="496" y="897"/>
                    <a:pt x="547" y="897"/>
                  </a:cubicBezTo>
                  <a:cubicBezTo>
                    <a:pt x="550" y="897"/>
                    <a:pt x="554" y="897"/>
                    <a:pt x="558" y="896"/>
                  </a:cubicBezTo>
                  <a:cubicBezTo>
                    <a:pt x="762" y="896"/>
                    <a:pt x="949" y="775"/>
                    <a:pt x="1151" y="775"/>
                  </a:cubicBezTo>
                  <a:cubicBezTo>
                    <a:pt x="1165" y="775"/>
                    <a:pt x="1180" y="775"/>
                    <a:pt x="1194" y="777"/>
                  </a:cubicBezTo>
                  <a:cubicBezTo>
                    <a:pt x="1353" y="657"/>
                    <a:pt x="1274" y="518"/>
                    <a:pt x="1174" y="399"/>
                  </a:cubicBezTo>
                  <a:cubicBezTo>
                    <a:pt x="1095" y="299"/>
                    <a:pt x="995" y="279"/>
                    <a:pt x="896" y="200"/>
                  </a:cubicBezTo>
                  <a:lnTo>
                    <a:pt x="896" y="239"/>
                  </a:lnTo>
                  <a:cubicBezTo>
                    <a:pt x="836" y="80"/>
                    <a:pt x="677" y="4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6822;p9">
              <a:extLst>
                <a:ext uri="{FF2B5EF4-FFF2-40B4-BE49-F238E27FC236}">
                  <a16:creationId xmlns:a16="http://schemas.microsoft.com/office/drawing/2014/main" id="{60D18F8E-8C83-4DEF-B187-F78C2F097836}"/>
                </a:ext>
              </a:extLst>
            </p:cNvPr>
            <p:cNvSpPr/>
            <p:nvPr/>
          </p:nvSpPr>
          <p:spPr>
            <a:xfrm>
              <a:off x="3885325" y="390285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60" y="1"/>
                  </a:moveTo>
                  <a:lnTo>
                    <a:pt x="1" y="140"/>
                  </a:lnTo>
                  <a:cubicBezTo>
                    <a:pt x="60" y="299"/>
                    <a:pt x="200" y="378"/>
                    <a:pt x="359" y="378"/>
                  </a:cubicBezTo>
                  <a:cubicBezTo>
                    <a:pt x="359" y="140"/>
                    <a:pt x="259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6823;p9">
              <a:extLst>
                <a:ext uri="{FF2B5EF4-FFF2-40B4-BE49-F238E27FC236}">
                  <a16:creationId xmlns:a16="http://schemas.microsoft.com/office/drawing/2014/main" id="{B5B8FC7E-CD59-4B40-8211-C47B3A32AD7E}"/>
                </a:ext>
              </a:extLst>
            </p:cNvPr>
            <p:cNvSpPr/>
            <p:nvPr/>
          </p:nvSpPr>
          <p:spPr>
            <a:xfrm>
              <a:off x="3930100" y="3880125"/>
              <a:ext cx="12450" cy="6350"/>
            </a:xfrm>
            <a:custGeom>
              <a:avLst/>
              <a:gdLst/>
              <a:ahLst/>
              <a:cxnLst/>
              <a:rect l="l" t="t" r="r" b="b"/>
              <a:pathLst>
                <a:path w="498" h="254" extrusionOk="0">
                  <a:moveTo>
                    <a:pt x="367" y="1"/>
                  </a:moveTo>
                  <a:cubicBezTo>
                    <a:pt x="216" y="1"/>
                    <a:pt x="78" y="62"/>
                    <a:pt x="0" y="233"/>
                  </a:cubicBezTo>
                  <a:cubicBezTo>
                    <a:pt x="199" y="213"/>
                    <a:pt x="398" y="253"/>
                    <a:pt x="497" y="14"/>
                  </a:cubicBezTo>
                  <a:cubicBezTo>
                    <a:pt x="454" y="6"/>
                    <a:pt x="410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6824;p9">
              <a:extLst>
                <a:ext uri="{FF2B5EF4-FFF2-40B4-BE49-F238E27FC236}">
                  <a16:creationId xmlns:a16="http://schemas.microsoft.com/office/drawing/2014/main" id="{823CAF30-00B1-40E3-BD2F-D6C85073083A}"/>
                </a:ext>
              </a:extLst>
            </p:cNvPr>
            <p:cNvSpPr/>
            <p:nvPr/>
          </p:nvSpPr>
          <p:spPr>
            <a:xfrm>
              <a:off x="3942025" y="3876200"/>
              <a:ext cx="13950" cy="4600"/>
            </a:xfrm>
            <a:custGeom>
              <a:avLst/>
              <a:gdLst/>
              <a:ahLst/>
              <a:cxnLst/>
              <a:rect l="l" t="t" r="r" b="b"/>
              <a:pathLst>
                <a:path w="558" h="184" extrusionOk="0">
                  <a:moveTo>
                    <a:pt x="379" y="0"/>
                  </a:moveTo>
                  <a:cubicBezTo>
                    <a:pt x="242" y="0"/>
                    <a:pt x="112" y="32"/>
                    <a:pt x="1" y="171"/>
                  </a:cubicBezTo>
                  <a:cubicBezTo>
                    <a:pt x="66" y="177"/>
                    <a:pt x="129" y="183"/>
                    <a:pt x="188" y="183"/>
                  </a:cubicBezTo>
                  <a:cubicBezTo>
                    <a:pt x="325" y="183"/>
                    <a:pt x="446" y="151"/>
                    <a:pt x="558" y="12"/>
                  </a:cubicBezTo>
                  <a:cubicBezTo>
                    <a:pt x="498" y="6"/>
                    <a:pt x="438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6825;p9">
              <a:extLst>
                <a:ext uri="{FF2B5EF4-FFF2-40B4-BE49-F238E27FC236}">
                  <a16:creationId xmlns:a16="http://schemas.microsoft.com/office/drawing/2014/main" id="{C01DDD95-C1D8-42FF-8C29-031DB9AB60F5}"/>
                </a:ext>
              </a:extLst>
            </p:cNvPr>
            <p:cNvSpPr/>
            <p:nvPr/>
          </p:nvSpPr>
          <p:spPr>
            <a:xfrm>
              <a:off x="3925625" y="38854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80" y="20"/>
                    <a:pt x="0" y="80"/>
                    <a:pt x="0" y="140"/>
                  </a:cubicBezTo>
                  <a:cubicBezTo>
                    <a:pt x="100" y="140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6826;p9">
              <a:extLst>
                <a:ext uri="{FF2B5EF4-FFF2-40B4-BE49-F238E27FC236}">
                  <a16:creationId xmlns:a16="http://schemas.microsoft.com/office/drawing/2014/main" id="{4443D747-3DAE-49A4-A4B8-8EBC57D29D95}"/>
                </a:ext>
              </a:extLst>
            </p:cNvPr>
            <p:cNvSpPr/>
            <p:nvPr/>
          </p:nvSpPr>
          <p:spPr>
            <a:xfrm>
              <a:off x="3919150" y="3889925"/>
              <a:ext cx="6975" cy="3500"/>
            </a:xfrm>
            <a:custGeom>
              <a:avLst/>
              <a:gdLst/>
              <a:ahLst/>
              <a:cxnLst/>
              <a:rect l="l" t="t" r="r" b="b"/>
              <a:pathLst>
                <a:path w="279" h="140" extrusionOk="0">
                  <a:moveTo>
                    <a:pt x="259" y="0"/>
                  </a:moveTo>
                  <a:cubicBezTo>
                    <a:pt x="140" y="0"/>
                    <a:pt x="60" y="40"/>
                    <a:pt x="0" y="140"/>
                  </a:cubicBezTo>
                  <a:lnTo>
                    <a:pt x="279" y="140"/>
                  </a:lnTo>
                  <a:cubicBezTo>
                    <a:pt x="259" y="80"/>
                    <a:pt x="259" y="4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6827;p9">
              <a:extLst>
                <a:ext uri="{FF2B5EF4-FFF2-40B4-BE49-F238E27FC236}">
                  <a16:creationId xmlns:a16="http://schemas.microsoft.com/office/drawing/2014/main" id="{5F44CC32-49A9-4F42-AEF3-458BF61F0173}"/>
                </a:ext>
              </a:extLst>
            </p:cNvPr>
            <p:cNvSpPr/>
            <p:nvPr/>
          </p:nvSpPr>
          <p:spPr>
            <a:xfrm>
              <a:off x="5437950" y="4069600"/>
              <a:ext cx="96500" cy="19775"/>
            </a:xfrm>
            <a:custGeom>
              <a:avLst/>
              <a:gdLst/>
              <a:ahLst/>
              <a:cxnLst/>
              <a:rect l="l" t="t" r="r" b="b"/>
              <a:pathLst>
                <a:path w="3860" h="791" extrusionOk="0">
                  <a:moveTo>
                    <a:pt x="542" y="1"/>
                  </a:moveTo>
                  <a:cubicBezTo>
                    <a:pt x="348" y="1"/>
                    <a:pt x="156" y="36"/>
                    <a:pt x="1" y="213"/>
                  </a:cubicBezTo>
                  <a:cubicBezTo>
                    <a:pt x="80" y="790"/>
                    <a:pt x="617" y="492"/>
                    <a:pt x="896" y="711"/>
                  </a:cubicBezTo>
                  <a:cubicBezTo>
                    <a:pt x="978" y="741"/>
                    <a:pt x="1067" y="751"/>
                    <a:pt x="1156" y="751"/>
                  </a:cubicBezTo>
                  <a:cubicBezTo>
                    <a:pt x="1304" y="751"/>
                    <a:pt x="1456" y="723"/>
                    <a:pt x="1592" y="711"/>
                  </a:cubicBezTo>
                  <a:cubicBezTo>
                    <a:pt x="1895" y="622"/>
                    <a:pt x="2206" y="608"/>
                    <a:pt x="2518" y="608"/>
                  </a:cubicBezTo>
                  <a:cubicBezTo>
                    <a:pt x="2650" y="608"/>
                    <a:pt x="2782" y="611"/>
                    <a:pt x="2914" y="611"/>
                  </a:cubicBezTo>
                  <a:cubicBezTo>
                    <a:pt x="3166" y="611"/>
                    <a:pt x="3416" y="602"/>
                    <a:pt x="3661" y="552"/>
                  </a:cubicBezTo>
                  <a:cubicBezTo>
                    <a:pt x="3701" y="492"/>
                    <a:pt x="3780" y="432"/>
                    <a:pt x="3860" y="353"/>
                  </a:cubicBezTo>
                  <a:lnTo>
                    <a:pt x="3860" y="194"/>
                  </a:lnTo>
                  <a:cubicBezTo>
                    <a:pt x="3800" y="194"/>
                    <a:pt x="3760" y="174"/>
                    <a:pt x="3701" y="174"/>
                  </a:cubicBezTo>
                  <a:cubicBezTo>
                    <a:pt x="3313" y="36"/>
                    <a:pt x="2922" y="2"/>
                    <a:pt x="2530" y="2"/>
                  </a:cubicBezTo>
                  <a:cubicBezTo>
                    <a:pt x="2162" y="2"/>
                    <a:pt x="1794" y="32"/>
                    <a:pt x="1427" y="32"/>
                  </a:cubicBezTo>
                  <a:cubicBezTo>
                    <a:pt x="1283" y="32"/>
                    <a:pt x="1139" y="27"/>
                    <a:pt x="995" y="14"/>
                  </a:cubicBezTo>
                  <a:cubicBezTo>
                    <a:pt x="972" y="16"/>
                    <a:pt x="949" y="17"/>
                    <a:pt x="925" y="17"/>
                  </a:cubicBezTo>
                  <a:cubicBezTo>
                    <a:pt x="803" y="17"/>
                    <a:pt x="67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6828;p9">
              <a:extLst>
                <a:ext uri="{FF2B5EF4-FFF2-40B4-BE49-F238E27FC236}">
                  <a16:creationId xmlns:a16="http://schemas.microsoft.com/office/drawing/2014/main" id="{8E6A4457-AFA8-4572-8A3E-3BE7A4D55404}"/>
                </a:ext>
              </a:extLst>
            </p:cNvPr>
            <p:cNvSpPr/>
            <p:nvPr/>
          </p:nvSpPr>
          <p:spPr>
            <a:xfrm>
              <a:off x="5458350" y="4065475"/>
              <a:ext cx="72125" cy="8350"/>
            </a:xfrm>
            <a:custGeom>
              <a:avLst/>
              <a:gdLst/>
              <a:ahLst/>
              <a:cxnLst/>
              <a:rect l="l" t="t" r="r" b="b"/>
              <a:pathLst>
                <a:path w="2885" h="334" extrusionOk="0">
                  <a:moveTo>
                    <a:pt x="199" y="0"/>
                  </a:moveTo>
                  <a:cubicBezTo>
                    <a:pt x="100" y="60"/>
                    <a:pt x="0" y="120"/>
                    <a:pt x="40" y="279"/>
                  </a:cubicBezTo>
                  <a:cubicBezTo>
                    <a:pt x="518" y="319"/>
                    <a:pt x="995" y="334"/>
                    <a:pt x="1470" y="334"/>
                  </a:cubicBezTo>
                  <a:cubicBezTo>
                    <a:pt x="1945" y="334"/>
                    <a:pt x="2417" y="319"/>
                    <a:pt x="2885" y="299"/>
                  </a:cubicBezTo>
                  <a:cubicBezTo>
                    <a:pt x="2845" y="199"/>
                    <a:pt x="2765" y="100"/>
                    <a:pt x="2686" y="20"/>
                  </a:cubicBezTo>
                  <a:cubicBezTo>
                    <a:pt x="1870" y="0"/>
                    <a:pt x="1035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6829;p9">
              <a:extLst>
                <a:ext uri="{FF2B5EF4-FFF2-40B4-BE49-F238E27FC236}">
                  <a16:creationId xmlns:a16="http://schemas.microsoft.com/office/drawing/2014/main" id="{7FAD9E3E-DA7A-4707-B309-6BDDC70C0839}"/>
                </a:ext>
              </a:extLst>
            </p:cNvPr>
            <p:cNvSpPr/>
            <p:nvPr/>
          </p:nvSpPr>
          <p:spPr>
            <a:xfrm>
              <a:off x="5600075" y="406262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98" y="0"/>
                  </a:moveTo>
                  <a:cubicBezTo>
                    <a:pt x="65" y="0"/>
                    <a:pt x="31" y="25"/>
                    <a:pt x="1" y="75"/>
                  </a:cubicBezTo>
                  <a:cubicBezTo>
                    <a:pt x="41" y="75"/>
                    <a:pt x="89" y="84"/>
                    <a:pt x="129" y="84"/>
                  </a:cubicBezTo>
                  <a:cubicBezTo>
                    <a:pt x="149" y="84"/>
                    <a:pt x="167" y="81"/>
                    <a:pt x="180" y="7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6830;p9">
              <a:extLst>
                <a:ext uri="{FF2B5EF4-FFF2-40B4-BE49-F238E27FC236}">
                  <a16:creationId xmlns:a16="http://schemas.microsoft.com/office/drawing/2014/main" id="{337004BA-343F-465A-A6CC-8C2A8052C8C1}"/>
                </a:ext>
              </a:extLst>
            </p:cNvPr>
            <p:cNvSpPr/>
            <p:nvPr/>
          </p:nvSpPr>
          <p:spPr>
            <a:xfrm>
              <a:off x="5587150" y="4062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90" y="0"/>
                  </a:moveTo>
                  <a:cubicBezTo>
                    <a:pt x="60" y="0"/>
                    <a:pt x="30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6831;p9">
              <a:extLst>
                <a:ext uri="{FF2B5EF4-FFF2-40B4-BE49-F238E27FC236}">
                  <a16:creationId xmlns:a16="http://schemas.microsoft.com/office/drawing/2014/main" id="{2F079934-9569-4861-B9ED-7AE54B9462A8}"/>
                </a:ext>
              </a:extLst>
            </p:cNvPr>
            <p:cNvSpPr/>
            <p:nvPr/>
          </p:nvSpPr>
          <p:spPr>
            <a:xfrm>
              <a:off x="4160350" y="5016050"/>
              <a:ext cx="43300" cy="17075"/>
            </a:xfrm>
            <a:custGeom>
              <a:avLst/>
              <a:gdLst/>
              <a:ahLst/>
              <a:cxnLst/>
              <a:rect l="l" t="t" r="r" b="b"/>
              <a:pathLst>
                <a:path w="1732" h="683" extrusionOk="0">
                  <a:moveTo>
                    <a:pt x="697" y="0"/>
                  </a:moveTo>
                  <a:cubicBezTo>
                    <a:pt x="506" y="0"/>
                    <a:pt x="306" y="42"/>
                    <a:pt x="100" y="132"/>
                  </a:cubicBezTo>
                  <a:cubicBezTo>
                    <a:pt x="20" y="211"/>
                    <a:pt x="0" y="271"/>
                    <a:pt x="80" y="370"/>
                  </a:cubicBezTo>
                  <a:lnTo>
                    <a:pt x="299" y="530"/>
                  </a:lnTo>
                  <a:cubicBezTo>
                    <a:pt x="685" y="563"/>
                    <a:pt x="1044" y="682"/>
                    <a:pt x="1446" y="682"/>
                  </a:cubicBezTo>
                  <a:cubicBezTo>
                    <a:pt x="1519" y="682"/>
                    <a:pt x="1594" y="678"/>
                    <a:pt x="1671" y="669"/>
                  </a:cubicBezTo>
                  <a:cubicBezTo>
                    <a:pt x="1731" y="569"/>
                    <a:pt x="1731" y="510"/>
                    <a:pt x="1691" y="410"/>
                  </a:cubicBezTo>
                  <a:cubicBezTo>
                    <a:pt x="1392" y="150"/>
                    <a:pt x="1059" y="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6832;p9">
              <a:extLst>
                <a:ext uri="{FF2B5EF4-FFF2-40B4-BE49-F238E27FC236}">
                  <a16:creationId xmlns:a16="http://schemas.microsoft.com/office/drawing/2014/main" id="{53DAC2D5-C1DD-43FD-8A9E-6A0377A622E2}"/>
                </a:ext>
              </a:extLst>
            </p:cNvPr>
            <p:cNvSpPr/>
            <p:nvPr/>
          </p:nvSpPr>
          <p:spPr>
            <a:xfrm>
              <a:off x="4201625" y="5026800"/>
              <a:ext cx="12950" cy="7475"/>
            </a:xfrm>
            <a:custGeom>
              <a:avLst/>
              <a:gdLst/>
              <a:ahLst/>
              <a:cxnLst/>
              <a:rect l="l" t="t" r="r" b="b"/>
              <a:pathLst>
                <a:path w="518" h="299" extrusionOk="0">
                  <a:moveTo>
                    <a:pt x="243" y="1"/>
                  </a:moveTo>
                  <a:cubicBezTo>
                    <a:pt x="154" y="1"/>
                    <a:pt x="70" y="30"/>
                    <a:pt x="1" y="100"/>
                  </a:cubicBezTo>
                  <a:lnTo>
                    <a:pt x="1" y="239"/>
                  </a:lnTo>
                  <a:cubicBezTo>
                    <a:pt x="120" y="279"/>
                    <a:pt x="219" y="298"/>
                    <a:pt x="339" y="298"/>
                  </a:cubicBezTo>
                  <a:lnTo>
                    <a:pt x="518" y="119"/>
                  </a:lnTo>
                  <a:lnTo>
                    <a:pt x="438" y="40"/>
                  </a:lnTo>
                  <a:cubicBezTo>
                    <a:pt x="372" y="15"/>
                    <a:pt x="306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6833;p9">
              <a:extLst>
                <a:ext uri="{FF2B5EF4-FFF2-40B4-BE49-F238E27FC236}">
                  <a16:creationId xmlns:a16="http://schemas.microsoft.com/office/drawing/2014/main" id="{0C5E8733-B4D2-4686-BB73-D3D2FFA03AA4}"/>
                </a:ext>
              </a:extLst>
            </p:cNvPr>
            <p:cNvSpPr/>
            <p:nvPr/>
          </p:nvSpPr>
          <p:spPr>
            <a:xfrm>
              <a:off x="5514550" y="4271375"/>
              <a:ext cx="75125" cy="27675"/>
            </a:xfrm>
            <a:custGeom>
              <a:avLst/>
              <a:gdLst/>
              <a:ahLst/>
              <a:cxnLst/>
              <a:rect l="l" t="t" r="r" b="b"/>
              <a:pathLst>
                <a:path w="3005" h="1107" extrusionOk="0">
                  <a:moveTo>
                    <a:pt x="2188" y="0"/>
                  </a:moveTo>
                  <a:cubicBezTo>
                    <a:pt x="1472" y="20"/>
                    <a:pt x="776" y="179"/>
                    <a:pt x="100" y="477"/>
                  </a:cubicBezTo>
                  <a:cubicBezTo>
                    <a:pt x="20" y="597"/>
                    <a:pt x="0" y="716"/>
                    <a:pt x="120" y="836"/>
                  </a:cubicBezTo>
                  <a:cubicBezTo>
                    <a:pt x="637" y="776"/>
                    <a:pt x="1194" y="816"/>
                    <a:pt x="1711" y="617"/>
                  </a:cubicBezTo>
                  <a:cubicBezTo>
                    <a:pt x="1771" y="598"/>
                    <a:pt x="1825" y="589"/>
                    <a:pt x="1873" y="589"/>
                  </a:cubicBezTo>
                  <a:cubicBezTo>
                    <a:pt x="2083" y="589"/>
                    <a:pt x="2188" y="756"/>
                    <a:pt x="2188" y="1015"/>
                  </a:cubicBezTo>
                  <a:cubicBezTo>
                    <a:pt x="2208" y="1054"/>
                    <a:pt x="2228" y="1074"/>
                    <a:pt x="2288" y="1094"/>
                  </a:cubicBezTo>
                  <a:cubicBezTo>
                    <a:pt x="2339" y="1101"/>
                    <a:pt x="2392" y="1106"/>
                    <a:pt x="2447" y="1106"/>
                  </a:cubicBezTo>
                  <a:cubicBezTo>
                    <a:pt x="2541" y="1106"/>
                    <a:pt x="2637" y="1092"/>
                    <a:pt x="2726" y="1054"/>
                  </a:cubicBezTo>
                  <a:cubicBezTo>
                    <a:pt x="3004" y="796"/>
                    <a:pt x="2885" y="477"/>
                    <a:pt x="2905" y="179"/>
                  </a:cubicBezTo>
                  <a:cubicBezTo>
                    <a:pt x="2686" y="60"/>
                    <a:pt x="2427" y="60"/>
                    <a:pt x="2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6834;p9">
              <a:extLst>
                <a:ext uri="{FF2B5EF4-FFF2-40B4-BE49-F238E27FC236}">
                  <a16:creationId xmlns:a16="http://schemas.microsoft.com/office/drawing/2014/main" id="{684129C0-4FE1-4FC9-98B0-C12BBD82450F}"/>
                </a:ext>
              </a:extLst>
            </p:cNvPr>
            <p:cNvSpPr/>
            <p:nvPr/>
          </p:nvSpPr>
          <p:spPr>
            <a:xfrm>
              <a:off x="5524500" y="4296225"/>
              <a:ext cx="58200" cy="25950"/>
            </a:xfrm>
            <a:custGeom>
              <a:avLst/>
              <a:gdLst/>
              <a:ahLst/>
              <a:cxnLst/>
              <a:rect l="l" t="t" r="r" b="b"/>
              <a:pathLst>
                <a:path w="2328" h="1038" extrusionOk="0">
                  <a:moveTo>
                    <a:pt x="1790" y="1"/>
                  </a:moveTo>
                  <a:cubicBezTo>
                    <a:pt x="1214" y="180"/>
                    <a:pt x="617" y="339"/>
                    <a:pt x="40" y="518"/>
                  </a:cubicBezTo>
                  <a:cubicBezTo>
                    <a:pt x="20" y="518"/>
                    <a:pt x="20" y="538"/>
                    <a:pt x="0" y="597"/>
                  </a:cubicBezTo>
                  <a:cubicBezTo>
                    <a:pt x="0" y="657"/>
                    <a:pt x="0" y="697"/>
                    <a:pt x="80" y="717"/>
                  </a:cubicBezTo>
                  <a:cubicBezTo>
                    <a:pt x="279" y="745"/>
                    <a:pt x="478" y="769"/>
                    <a:pt x="677" y="769"/>
                  </a:cubicBezTo>
                  <a:cubicBezTo>
                    <a:pt x="896" y="769"/>
                    <a:pt x="1114" y="740"/>
                    <a:pt x="1333" y="657"/>
                  </a:cubicBezTo>
                  <a:cubicBezTo>
                    <a:pt x="1418" y="625"/>
                    <a:pt x="1496" y="605"/>
                    <a:pt x="1563" y="605"/>
                  </a:cubicBezTo>
                  <a:cubicBezTo>
                    <a:pt x="1703" y="605"/>
                    <a:pt x="1797" y="688"/>
                    <a:pt x="1810" y="916"/>
                  </a:cubicBezTo>
                  <a:cubicBezTo>
                    <a:pt x="1893" y="998"/>
                    <a:pt x="1975" y="1038"/>
                    <a:pt x="2060" y="1038"/>
                  </a:cubicBezTo>
                  <a:cubicBezTo>
                    <a:pt x="2139" y="1038"/>
                    <a:pt x="2221" y="1003"/>
                    <a:pt x="2308" y="936"/>
                  </a:cubicBezTo>
                  <a:cubicBezTo>
                    <a:pt x="2328" y="697"/>
                    <a:pt x="2328" y="478"/>
                    <a:pt x="2328" y="219"/>
                  </a:cubicBezTo>
                  <a:cubicBezTo>
                    <a:pt x="2253" y="219"/>
                    <a:pt x="2184" y="228"/>
                    <a:pt x="2119" y="228"/>
                  </a:cubicBezTo>
                  <a:cubicBezTo>
                    <a:pt x="2012" y="228"/>
                    <a:pt x="1917" y="205"/>
                    <a:pt x="1830" y="80"/>
                  </a:cubicBezTo>
                  <a:lnTo>
                    <a:pt x="17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6835;p9">
              <a:extLst>
                <a:ext uri="{FF2B5EF4-FFF2-40B4-BE49-F238E27FC236}">
                  <a16:creationId xmlns:a16="http://schemas.microsoft.com/office/drawing/2014/main" id="{F3D994FF-64E0-4F67-9236-E7C163E4873C}"/>
                </a:ext>
              </a:extLst>
            </p:cNvPr>
            <p:cNvSpPr/>
            <p:nvPr/>
          </p:nvSpPr>
          <p:spPr>
            <a:xfrm>
              <a:off x="5523000" y="4319100"/>
              <a:ext cx="60700" cy="19775"/>
            </a:xfrm>
            <a:custGeom>
              <a:avLst/>
              <a:gdLst/>
              <a:ahLst/>
              <a:cxnLst/>
              <a:rect l="l" t="t" r="r" b="b"/>
              <a:pathLst>
                <a:path w="2428" h="791" extrusionOk="0">
                  <a:moveTo>
                    <a:pt x="1870" y="1"/>
                  </a:moveTo>
                  <a:cubicBezTo>
                    <a:pt x="1791" y="80"/>
                    <a:pt x="1751" y="140"/>
                    <a:pt x="1671" y="180"/>
                  </a:cubicBezTo>
                  <a:cubicBezTo>
                    <a:pt x="1194" y="259"/>
                    <a:pt x="756" y="299"/>
                    <a:pt x="279" y="379"/>
                  </a:cubicBezTo>
                  <a:cubicBezTo>
                    <a:pt x="179" y="458"/>
                    <a:pt x="0" y="498"/>
                    <a:pt x="100" y="697"/>
                  </a:cubicBezTo>
                  <a:cubicBezTo>
                    <a:pt x="230" y="718"/>
                    <a:pt x="361" y="729"/>
                    <a:pt x="491" y="729"/>
                  </a:cubicBezTo>
                  <a:cubicBezTo>
                    <a:pt x="739" y="729"/>
                    <a:pt x="986" y="689"/>
                    <a:pt x="1234" y="598"/>
                  </a:cubicBezTo>
                  <a:cubicBezTo>
                    <a:pt x="1359" y="569"/>
                    <a:pt x="1493" y="535"/>
                    <a:pt x="1627" y="535"/>
                  </a:cubicBezTo>
                  <a:cubicBezTo>
                    <a:pt x="1771" y="535"/>
                    <a:pt x="1916" y="574"/>
                    <a:pt x="2049" y="697"/>
                  </a:cubicBezTo>
                  <a:cubicBezTo>
                    <a:pt x="2122" y="721"/>
                    <a:pt x="2195" y="790"/>
                    <a:pt x="2273" y="790"/>
                  </a:cubicBezTo>
                  <a:cubicBezTo>
                    <a:pt x="2322" y="790"/>
                    <a:pt x="2373" y="762"/>
                    <a:pt x="2427" y="677"/>
                  </a:cubicBezTo>
                  <a:cubicBezTo>
                    <a:pt x="2388" y="458"/>
                    <a:pt x="2388" y="239"/>
                    <a:pt x="2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6836;p9">
              <a:extLst>
                <a:ext uri="{FF2B5EF4-FFF2-40B4-BE49-F238E27FC236}">
                  <a16:creationId xmlns:a16="http://schemas.microsoft.com/office/drawing/2014/main" id="{A329E8EC-7B18-4804-9F73-195DC112C171}"/>
                </a:ext>
              </a:extLst>
            </p:cNvPr>
            <p:cNvSpPr/>
            <p:nvPr/>
          </p:nvSpPr>
          <p:spPr>
            <a:xfrm>
              <a:off x="5572225" y="4233575"/>
              <a:ext cx="21425" cy="45850"/>
            </a:xfrm>
            <a:custGeom>
              <a:avLst/>
              <a:gdLst/>
              <a:ahLst/>
              <a:cxnLst/>
              <a:rect l="l" t="t" r="r" b="b"/>
              <a:pathLst>
                <a:path w="857" h="1834" extrusionOk="0">
                  <a:moveTo>
                    <a:pt x="578" y="0"/>
                  </a:moveTo>
                  <a:cubicBezTo>
                    <a:pt x="458" y="0"/>
                    <a:pt x="359" y="20"/>
                    <a:pt x="279" y="100"/>
                  </a:cubicBezTo>
                  <a:cubicBezTo>
                    <a:pt x="180" y="239"/>
                    <a:pt x="220" y="418"/>
                    <a:pt x="220" y="597"/>
                  </a:cubicBezTo>
                  <a:cubicBezTo>
                    <a:pt x="259" y="716"/>
                    <a:pt x="220" y="836"/>
                    <a:pt x="180" y="975"/>
                  </a:cubicBezTo>
                  <a:cubicBezTo>
                    <a:pt x="100" y="1134"/>
                    <a:pt x="60" y="1293"/>
                    <a:pt x="21" y="1472"/>
                  </a:cubicBezTo>
                  <a:cubicBezTo>
                    <a:pt x="1" y="1532"/>
                    <a:pt x="21" y="1592"/>
                    <a:pt x="60" y="1671"/>
                  </a:cubicBezTo>
                  <a:cubicBezTo>
                    <a:pt x="121" y="1793"/>
                    <a:pt x="188" y="1833"/>
                    <a:pt x="257" y="1833"/>
                  </a:cubicBezTo>
                  <a:cubicBezTo>
                    <a:pt x="369" y="1833"/>
                    <a:pt x="487" y="1728"/>
                    <a:pt x="598" y="1691"/>
                  </a:cubicBezTo>
                  <a:cubicBezTo>
                    <a:pt x="657" y="1432"/>
                    <a:pt x="558" y="1174"/>
                    <a:pt x="777" y="975"/>
                  </a:cubicBezTo>
                  <a:cubicBezTo>
                    <a:pt x="856" y="677"/>
                    <a:pt x="617" y="398"/>
                    <a:pt x="777" y="100"/>
                  </a:cubicBezTo>
                  <a:cubicBezTo>
                    <a:pt x="717" y="40"/>
                    <a:pt x="657" y="2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6837;p9">
              <a:extLst>
                <a:ext uri="{FF2B5EF4-FFF2-40B4-BE49-F238E27FC236}">
                  <a16:creationId xmlns:a16="http://schemas.microsoft.com/office/drawing/2014/main" id="{AB966557-B21B-4B86-BA83-D320D83408F9}"/>
                </a:ext>
              </a:extLst>
            </p:cNvPr>
            <p:cNvSpPr/>
            <p:nvPr/>
          </p:nvSpPr>
          <p:spPr>
            <a:xfrm>
              <a:off x="5598600" y="4349675"/>
              <a:ext cx="14925" cy="22675"/>
            </a:xfrm>
            <a:custGeom>
              <a:avLst/>
              <a:gdLst/>
              <a:ahLst/>
              <a:cxnLst/>
              <a:rect l="l" t="t" r="r" b="b"/>
              <a:pathLst>
                <a:path w="597" h="907" extrusionOk="0">
                  <a:moveTo>
                    <a:pt x="245" y="1"/>
                  </a:moveTo>
                  <a:cubicBezTo>
                    <a:pt x="186" y="1"/>
                    <a:pt x="126" y="9"/>
                    <a:pt x="60" y="31"/>
                  </a:cubicBezTo>
                  <a:cubicBezTo>
                    <a:pt x="219" y="309"/>
                    <a:pt x="0" y="648"/>
                    <a:pt x="239" y="906"/>
                  </a:cubicBezTo>
                  <a:cubicBezTo>
                    <a:pt x="298" y="827"/>
                    <a:pt x="358" y="767"/>
                    <a:pt x="398" y="707"/>
                  </a:cubicBezTo>
                  <a:cubicBezTo>
                    <a:pt x="398" y="548"/>
                    <a:pt x="438" y="449"/>
                    <a:pt x="597" y="369"/>
                  </a:cubicBezTo>
                  <a:cubicBezTo>
                    <a:pt x="597" y="270"/>
                    <a:pt x="557" y="150"/>
                    <a:pt x="557" y="51"/>
                  </a:cubicBezTo>
                  <a:cubicBezTo>
                    <a:pt x="444" y="26"/>
                    <a:pt x="347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6838;p9">
              <a:extLst>
                <a:ext uri="{FF2B5EF4-FFF2-40B4-BE49-F238E27FC236}">
                  <a16:creationId xmlns:a16="http://schemas.microsoft.com/office/drawing/2014/main" id="{16562550-5216-4E09-85ED-16F8B6461CA4}"/>
                </a:ext>
              </a:extLst>
            </p:cNvPr>
            <p:cNvSpPr/>
            <p:nvPr/>
          </p:nvSpPr>
          <p:spPr>
            <a:xfrm>
              <a:off x="5569250" y="4296225"/>
              <a:ext cx="13450" cy="15450"/>
            </a:xfrm>
            <a:custGeom>
              <a:avLst/>
              <a:gdLst/>
              <a:ahLst/>
              <a:cxnLst/>
              <a:rect l="l" t="t" r="r" b="b"/>
              <a:pathLst>
                <a:path w="538" h="618" extrusionOk="0">
                  <a:moveTo>
                    <a:pt x="289" y="1"/>
                  </a:moveTo>
                  <a:cubicBezTo>
                    <a:pt x="204" y="1"/>
                    <a:pt x="120" y="31"/>
                    <a:pt x="40" y="100"/>
                  </a:cubicBezTo>
                  <a:cubicBezTo>
                    <a:pt x="0" y="319"/>
                    <a:pt x="120" y="478"/>
                    <a:pt x="279" y="617"/>
                  </a:cubicBezTo>
                  <a:cubicBezTo>
                    <a:pt x="378" y="478"/>
                    <a:pt x="438" y="359"/>
                    <a:pt x="538" y="219"/>
                  </a:cubicBezTo>
                  <a:lnTo>
                    <a:pt x="538" y="80"/>
                  </a:lnTo>
                  <a:cubicBezTo>
                    <a:pt x="458" y="31"/>
                    <a:pt x="373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6839;p9">
              <a:extLst>
                <a:ext uri="{FF2B5EF4-FFF2-40B4-BE49-F238E27FC236}">
                  <a16:creationId xmlns:a16="http://schemas.microsoft.com/office/drawing/2014/main" id="{880D4854-F11C-4265-ACE1-ED04BF920E2A}"/>
                </a:ext>
              </a:extLst>
            </p:cNvPr>
            <p:cNvSpPr/>
            <p:nvPr/>
          </p:nvSpPr>
          <p:spPr>
            <a:xfrm>
              <a:off x="3980325" y="3848775"/>
              <a:ext cx="98000" cy="32225"/>
            </a:xfrm>
            <a:custGeom>
              <a:avLst/>
              <a:gdLst/>
              <a:ahLst/>
              <a:cxnLst/>
              <a:rect l="l" t="t" r="r" b="b"/>
              <a:pathLst>
                <a:path w="3920" h="1289" extrusionOk="0">
                  <a:moveTo>
                    <a:pt x="3534" y="1"/>
                  </a:moveTo>
                  <a:cubicBezTo>
                    <a:pt x="3258" y="1"/>
                    <a:pt x="2982" y="101"/>
                    <a:pt x="2706" y="115"/>
                  </a:cubicBezTo>
                  <a:cubicBezTo>
                    <a:pt x="1870" y="493"/>
                    <a:pt x="995" y="731"/>
                    <a:pt x="80" y="791"/>
                  </a:cubicBezTo>
                  <a:cubicBezTo>
                    <a:pt x="40" y="851"/>
                    <a:pt x="20" y="890"/>
                    <a:pt x="0" y="910"/>
                  </a:cubicBezTo>
                  <a:cubicBezTo>
                    <a:pt x="239" y="950"/>
                    <a:pt x="398" y="1010"/>
                    <a:pt x="239" y="1288"/>
                  </a:cubicBezTo>
                  <a:cubicBezTo>
                    <a:pt x="1492" y="1169"/>
                    <a:pt x="2666" y="711"/>
                    <a:pt x="3800" y="373"/>
                  </a:cubicBezTo>
                  <a:cubicBezTo>
                    <a:pt x="3919" y="313"/>
                    <a:pt x="3879" y="174"/>
                    <a:pt x="3899" y="75"/>
                  </a:cubicBezTo>
                  <a:cubicBezTo>
                    <a:pt x="3778" y="20"/>
                    <a:pt x="3656" y="1"/>
                    <a:pt x="35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6840;p9">
              <a:extLst>
                <a:ext uri="{FF2B5EF4-FFF2-40B4-BE49-F238E27FC236}">
                  <a16:creationId xmlns:a16="http://schemas.microsoft.com/office/drawing/2014/main" id="{985EBC47-16CE-4361-8275-3F5492D4DC2D}"/>
                </a:ext>
              </a:extLst>
            </p:cNvPr>
            <p:cNvSpPr/>
            <p:nvPr/>
          </p:nvSpPr>
          <p:spPr>
            <a:xfrm>
              <a:off x="5621475" y="5095925"/>
              <a:ext cx="49750" cy="19100"/>
            </a:xfrm>
            <a:custGeom>
              <a:avLst/>
              <a:gdLst/>
              <a:ahLst/>
              <a:cxnLst/>
              <a:rect l="l" t="t" r="r" b="b"/>
              <a:pathLst>
                <a:path w="1990" h="764" extrusionOk="0">
                  <a:moveTo>
                    <a:pt x="1432" y="0"/>
                  </a:moveTo>
                  <a:cubicBezTo>
                    <a:pt x="1293" y="139"/>
                    <a:pt x="1074" y="20"/>
                    <a:pt x="875" y="139"/>
                  </a:cubicBezTo>
                  <a:cubicBezTo>
                    <a:pt x="716" y="299"/>
                    <a:pt x="478" y="199"/>
                    <a:pt x="299" y="299"/>
                  </a:cubicBezTo>
                  <a:cubicBezTo>
                    <a:pt x="280" y="286"/>
                    <a:pt x="265" y="282"/>
                    <a:pt x="253" y="282"/>
                  </a:cubicBezTo>
                  <a:cubicBezTo>
                    <a:pt x="225" y="282"/>
                    <a:pt x="207" y="305"/>
                    <a:pt x="179" y="318"/>
                  </a:cubicBezTo>
                  <a:cubicBezTo>
                    <a:pt x="120" y="438"/>
                    <a:pt x="40" y="537"/>
                    <a:pt x="0" y="657"/>
                  </a:cubicBezTo>
                  <a:cubicBezTo>
                    <a:pt x="76" y="745"/>
                    <a:pt x="152" y="761"/>
                    <a:pt x="238" y="761"/>
                  </a:cubicBezTo>
                  <a:cubicBezTo>
                    <a:pt x="288" y="761"/>
                    <a:pt x="340" y="756"/>
                    <a:pt x="398" y="756"/>
                  </a:cubicBezTo>
                  <a:cubicBezTo>
                    <a:pt x="427" y="754"/>
                    <a:pt x="457" y="753"/>
                    <a:pt x="486" y="753"/>
                  </a:cubicBezTo>
                  <a:cubicBezTo>
                    <a:pt x="586" y="753"/>
                    <a:pt x="686" y="764"/>
                    <a:pt x="784" y="764"/>
                  </a:cubicBezTo>
                  <a:cubicBezTo>
                    <a:pt x="891" y="764"/>
                    <a:pt x="995" y="751"/>
                    <a:pt x="1094" y="696"/>
                  </a:cubicBezTo>
                  <a:lnTo>
                    <a:pt x="1174" y="696"/>
                  </a:lnTo>
                  <a:lnTo>
                    <a:pt x="1234" y="657"/>
                  </a:lnTo>
                  <a:cubicBezTo>
                    <a:pt x="1373" y="597"/>
                    <a:pt x="1512" y="617"/>
                    <a:pt x="1631" y="537"/>
                  </a:cubicBezTo>
                  <a:cubicBezTo>
                    <a:pt x="1653" y="543"/>
                    <a:pt x="1673" y="545"/>
                    <a:pt x="1691" y="545"/>
                  </a:cubicBezTo>
                  <a:cubicBezTo>
                    <a:pt x="1740" y="545"/>
                    <a:pt x="1776" y="527"/>
                    <a:pt x="1791" y="497"/>
                  </a:cubicBezTo>
                  <a:cubicBezTo>
                    <a:pt x="1830" y="458"/>
                    <a:pt x="1910" y="418"/>
                    <a:pt x="1989" y="398"/>
                  </a:cubicBezTo>
                  <a:lnTo>
                    <a:pt x="1970" y="358"/>
                  </a:lnTo>
                  <a:cubicBezTo>
                    <a:pt x="1910" y="239"/>
                    <a:pt x="1870" y="139"/>
                    <a:pt x="1810" y="20"/>
                  </a:cubicBezTo>
                  <a:cubicBezTo>
                    <a:pt x="1691" y="20"/>
                    <a:pt x="1572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6841;p9">
              <a:extLst>
                <a:ext uri="{FF2B5EF4-FFF2-40B4-BE49-F238E27FC236}">
                  <a16:creationId xmlns:a16="http://schemas.microsoft.com/office/drawing/2014/main" id="{4CB59760-6D3F-465F-9AFD-3313DB42A4B6}"/>
                </a:ext>
              </a:extLst>
            </p:cNvPr>
            <p:cNvSpPr/>
            <p:nvPr/>
          </p:nvSpPr>
          <p:spPr>
            <a:xfrm>
              <a:off x="5543875" y="5101375"/>
              <a:ext cx="47775" cy="16950"/>
            </a:xfrm>
            <a:custGeom>
              <a:avLst/>
              <a:gdLst/>
              <a:ahLst/>
              <a:cxnLst/>
              <a:rect l="l" t="t" r="r" b="b"/>
              <a:pathLst>
                <a:path w="1911" h="678" extrusionOk="0">
                  <a:moveTo>
                    <a:pt x="1055" y="1"/>
                  </a:moveTo>
                  <a:cubicBezTo>
                    <a:pt x="996" y="1"/>
                    <a:pt x="916" y="1"/>
                    <a:pt x="836" y="21"/>
                  </a:cubicBezTo>
                  <a:cubicBezTo>
                    <a:pt x="657" y="61"/>
                    <a:pt x="498" y="120"/>
                    <a:pt x="319" y="200"/>
                  </a:cubicBezTo>
                  <a:cubicBezTo>
                    <a:pt x="160" y="279"/>
                    <a:pt x="41" y="339"/>
                    <a:pt x="1" y="498"/>
                  </a:cubicBezTo>
                  <a:cubicBezTo>
                    <a:pt x="41" y="578"/>
                    <a:pt x="120" y="618"/>
                    <a:pt x="200" y="677"/>
                  </a:cubicBezTo>
                  <a:cubicBezTo>
                    <a:pt x="737" y="498"/>
                    <a:pt x="1354" y="578"/>
                    <a:pt x="1911" y="299"/>
                  </a:cubicBezTo>
                  <a:cubicBezTo>
                    <a:pt x="1862" y="286"/>
                    <a:pt x="1811" y="283"/>
                    <a:pt x="1759" y="283"/>
                  </a:cubicBezTo>
                  <a:cubicBezTo>
                    <a:pt x="1699" y="283"/>
                    <a:pt x="1638" y="287"/>
                    <a:pt x="1578" y="287"/>
                  </a:cubicBezTo>
                  <a:cubicBezTo>
                    <a:pt x="1448" y="287"/>
                    <a:pt x="1320" y="267"/>
                    <a:pt x="1214" y="140"/>
                  </a:cubicBezTo>
                  <a:cubicBezTo>
                    <a:pt x="1155" y="81"/>
                    <a:pt x="1115" y="21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6842;p9">
              <a:extLst>
                <a:ext uri="{FF2B5EF4-FFF2-40B4-BE49-F238E27FC236}">
                  <a16:creationId xmlns:a16="http://schemas.microsoft.com/office/drawing/2014/main" id="{B1B94F23-C52D-4F4F-B62B-060600046AC7}"/>
                </a:ext>
              </a:extLst>
            </p:cNvPr>
            <p:cNvSpPr/>
            <p:nvPr/>
          </p:nvSpPr>
          <p:spPr>
            <a:xfrm>
              <a:off x="5617500" y="5112325"/>
              <a:ext cx="14925" cy="5000"/>
            </a:xfrm>
            <a:custGeom>
              <a:avLst/>
              <a:gdLst/>
              <a:ahLst/>
              <a:cxnLst/>
              <a:rect l="l" t="t" r="r" b="b"/>
              <a:pathLst>
                <a:path w="597" h="200" extrusionOk="0">
                  <a:moveTo>
                    <a:pt x="179" y="1"/>
                  </a:moveTo>
                  <a:cubicBezTo>
                    <a:pt x="99" y="40"/>
                    <a:pt x="0" y="40"/>
                    <a:pt x="0" y="140"/>
                  </a:cubicBezTo>
                  <a:cubicBezTo>
                    <a:pt x="0" y="160"/>
                    <a:pt x="80" y="180"/>
                    <a:pt x="139" y="180"/>
                  </a:cubicBezTo>
                  <a:cubicBezTo>
                    <a:pt x="199" y="180"/>
                    <a:pt x="298" y="200"/>
                    <a:pt x="378" y="200"/>
                  </a:cubicBezTo>
                  <a:lnTo>
                    <a:pt x="458" y="200"/>
                  </a:lnTo>
                  <a:lnTo>
                    <a:pt x="537" y="180"/>
                  </a:lnTo>
                  <a:lnTo>
                    <a:pt x="577" y="140"/>
                  </a:lnTo>
                  <a:cubicBezTo>
                    <a:pt x="597" y="100"/>
                    <a:pt x="577" y="60"/>
                    <a:pt x="537" y="40"/>
                  </a:cubicBezTo>
                  <a:cubicBezTo>
                    <a:pt x="398" y="40"/>
                    <a:pt x="298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6843;p9">
              <a:extLst>
                <a:ext uri="{FF2B5EF4-FFF2-40B4-BE49-F238E27FC236}">
                  <a16:creationId xmlns:a16="http://schemas.microsoft.com/office/drawing/2014/main" id="{73B5832C-AE25-45AE-9978-6854A7DBFFC1}"/>
                </a:ext>
              </a:extLst>
            </p:cNvPr>
            <p:cNvSpPr/>
            <p:nvPr/>
          </p:nvSpPr>
          <p:spPr>
            <a:xfrm>
              <a:off x="5453375" y="4528975"/>
              <a:ext cx="28875" cy="62200"/>
            </a:xfrm>
            <a:custGeom>
              <a:avLst/>
              <a:gdLst/>
              <a:ahLst/>
              <a:cxnLst/>
              <a:rect l="l" t="t" r="r" b="b"/>
              <a:pathLst>
                <a:path w="1155" h="2488" extrusionOk="0">
                  <a:moveTo>
                    <a:pt x="870" y="1"/>
                  </a:moveTo>
                  <a:cubicBezTo>
                    <a:pt x="832" y="1"/>
                    <a:pt x="788" y="12"/>
                    <a:pt x="736" y="40"/>
                  </a:cubicBezTo>
                  <a:cubicBezTo>
                    <a:pt x="677" y="100"/>
                    <a:pt x="677" y="140"/>
                    <a:pt x="677" y="219"/>
                  </a:cubicBezTo>
                  <a:cubicBezTo>
                    <a:pt x="702" y="294"/>
                    <a:pt x="688" y="313"/>
                    <a:pt x="663" y="313"/>
                  </a:cubicBezTo>
                  <a:cubicBezTo>
                    <a:pt x="636" y="313"/>
                    <a:pt x="595" y="291"/>
                    <a:pt x="573" y="291"/>
                  </a:cubicBezTo>
                  <a:cubicBezTo>
                    <a:pt x="566" y="291"/>
                    <a:pt x="560" y="293"/>
                    <a:pt x="557" y="299"/>
                  </a:cubicBezTo>
                  <a:cubicBezTo>
                    <a:pt x="299" y="339"/>
                    <a:pt x="60" y="359"/>
                    <a:pt x="0" y="697"/>
                  </a:cubicBezTo>
                  <a:cubicBezTo>
                    <a:pt x="100" y="856"/>
                    <a:pt x="279" y="916"/>
                    <a:pt x="378" y="1095"/>
                  </a:cubicBezTo>
                  <a:cubicBezTo>
                    <a:pt x="438" y="1194"/>
                    <a:pt x="498" y="1293"/>
                    <a:pt x="557" y="1393"/>
                  </a:cubicBezTo>
                  <a:cubicBezTo>
                    <a:pt x="876" y="1691"/>
                    <a:pt x="498" y="2328"/>
                    <a:pt x="1134" y="2487"/>
                  </a:cubicBezTo>
                  <a:cubicBezTo>
                    <a:pt x="1154" y="1910"/>
                    <a:pt x="1154" y="1313"/>
                    <a:pt x="1154" y="736"/>
                  </a:cubicBezTo>
                  <a:lnTo>
                    <a:pt x="1154" y="199"/>
                  </a:lnTo>
                  <a:cubicBezTo>
                    <a:pt x="1063" y="123"/>
                    <a:pt x="995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6844;p9">
              <a:extLst>
                <a:ext uri="{FF2B5EF4-FFF2-40B4-BE49-F238E27FC236}">
                  <a16:creationId xmlns:a16="http://schemas.microsoft.com/office/drawing/2014/main" id="{DA261112-E178-4A4A-A841-74BCD523CB0D}"/>
                </a:ext>
              </a:extLst>
            </p:cNvPr>
            <p:cNvSpPr/>
            <p:nvPr/>
          </p:nvSpPr>
          <p:spPr>
            <a:xfrm>
              <a:off x="5461825" y="4560300"/>
              <a:ext cx="23400" cy="46450"/>
            </a:xfrm>
            <a:custGeom>
              <a:avLst/>
              <a:gdLst/>
              <a:ahLst/>
              <a:cxnLst/>
              <a:rect l="l" t="t" r="r" b="b"/>
              <a:pathLst>
                <a:path w="936" h="1858" extrusionOk="0">
                  <a:moveTo>
                    <a:pt x="299" y="1"/>
                  </a:moveTo>
                  <a:cubicBezTo>
                    <a:pt x="100" y="80"/>
                    <a:pt x="20" y="200"/>
                    <a:pt x="1" y="379"/>
                  </a:cubicBezTo>
                  <a:cubicBezTo>
                    <a:pt x="100" y="816"/>
                    <a:pt x="20" y="1314"/>
                    <a:pt x="319" y="1731"/>
                  </a:cubicBezTo>
                  <a:cubicBezTo>
                    <a:pt x="398" y="1771"/>
                    <a:pt x="458" y="1811"/>
                    <a:pt x="538" y="1851"/>
                  </a:cubicBezTo>
                  <a:cubicBezTo>
                    <a:pt x="565" y="1855"/>
                    <a:pt x="592" y="1858"/>
                    <a:pt x="621" y="1858"/>
                  </a:cubicBezTo>
                  <a:cubicBezTo>
                    <a:pt x="718" y="1858"/>
                    <a:pt x="819" y="1828"/>
                    <a:pt x="896" y="1751"/>
                  </a:cubicBezTo>
                  <a:cubicBezTo>
                    <a:pt x="936" y="1572"/>
                    <a:pt x="856" y="1393"/>
                    <a:pt x="816" y="1234"/>
                  </a:cubicBezTo>
                  <a:cubicBezTo>
                    <a:pt x="558" y="1035"/>
                    <a:pt x="637" y="757"/>
                    <a:pt x="637" y="498"/>
                  </a:cubicBezTo>
                  <a:cubicBezTo>
                    <a:pt x="637" y="259"/>
                    <a:pt x="617" y="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6845;p9">
              <a:extLst>
                <a:ext uri="{FF2B5EF4-FFF2-40B4-BE49-F238E27FC236}">
                  <a16:creationId xmlns:a16="http://schemas.microsoft.com/office/drawing/2014/main" id="{CF6DDA88-CC97-4B33-8D02-1E4FD699D987}"/>
                </a:ext>
              </a:extLst>
            </p:cNvPr>
            <p:cNvSpPr/>
            <p:nvPr/>
          </p:nvSpPr>
          <p:spPr>
            <a:xfrm>
              <a:off x="5458350" y="4604575"/>
              <a:ext cx="33350" cy="28050"/>
            </a:xfrm>
            <a:custGeom>
              <a:avLst/>
              <a:gdLst/>
              <a:ahLst/>
              <a:cxnLst/>
              <a:rect l="l" t="t" r="r" b="b"/>
              <a:pathLst>
                <a:path w="1334" h="1122" extrusionOk="0">
                  <a:moveTo>
                    <a:pt x="597" y="0"/>
                  </a:moveTo>
                  <a:cubicBezTo>
                    <a:pt x="299" y="199"/>
                    <a:pt x="140" y="497"/>
                    <a:pt x="0" y="856"/>
                  </a:cubicBezTo>
                  <a:cubicBezTo>
                    <a:pt x="40" y="975"/>
                    <a:pt x="140" y="1074"/>
                    <a:pt x="239" y="1114"/>
                  </a:cubicBezTo>
                  <a:cubicBezTo>
                    <a:pt x="273" y="1119"/>
                    <a:pt x="305" y="1122"/>
                    <a:pt x="336" y="1122"/>
                  </a:cubicBezTo>
                  <a:cubicBezTo>
                    <a:pt x="544" y="1122"/>
                    <a:pt x="697" y="1011"/>
                    <a:pt x="836" y="856"/>
                  </a:cubicBezTo>
                  <a:cubicBezTo>
                    <a:pt x="896" y="597"/>
                    <a:pt x="1094" y="537"/>
                    <a:pt x="1273" y="418"/>
                  </a:cubicBezTo>
                  <a:cubicBezTo>
                    <a:pt x="1293" y="378"/>
                    <a:pt x="1293" y="358"/>
                    <a:pt x="1333" y="318"/>
                  </a:cubicBezTo>
                  <a:cubicBezTo>
                    <a:pt x="1234" y="219"/>
                    <a:pt x="1134" y="10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6846;p9">
              <a:extLst>
                <a:ext uri="{FF2B5EF4-FFF2-40B4-BE49-F238E27FC236}">
                  <a16:creationId xmlns:a16="http://schemas.microsoft.com/office/drawing/2014/main" id="{3A4A0CA8-E44C-4C76-8C55-A85AD391FE84}"/>
                </a:ext>
              </a:extLst>
            </p:cNvPr>
            <p:cNvSpPr/>
            <p:nvPr/>
          </p:nvSpPr>
          <p:spPr>
            <a:xfrm>
              <a:off x="5489675" y="4612525"/>
              <a:ext cx="19925" cy="23950"/>
            </a:xfrm>
            <a:custGeom>
              <a:avLst/>
              <a:gdLst/>
              <a:ahLst/>
              <a:cxnLst/>
              <a:rect l="l" t="t" r="r" b="b"/>
              <a:pathLst>
                <a:path w="797" h="958" extrusionOk="0">
                  <a:moveTo>
                    <a:pt x="80" y="0"/>
                  </a:moveTo>
                  <a:cubicBezTo>
                    <a:pt x="80" y="40"/>
                    <a:pt x="40" y="60"/>
                    <a:pt x="20" y="80"/>
                  </a:cubicBezTo>
                  <a:cubicBezTo>
                    <a:pt x="1" y="259"/>
                    <a:pt x="40" y="398"/>
                    <a:pt x="20" y="557"/>
                  </a:cubicBezTo>
                  <a:cubicBezTo>
                    <a:pt x="120" y="736"/>
                    <a:pt x="239" y="856"/>
                    <a:pt x="398" y="955"/>
                  </a:cubicBezTo>
                  <a:cubicBezTo>
                    <a:pt x="414" y="957"/>
                    <a:pt x="428" y="957"/>
                    <a:pt x="442" y="957"/>
                  </a:cubicBezTo>
                  <a:cubicBezTo>
                    <a:pt x="647" y="957"/>
                    <a:pt x="722" y="823"/>
                    <a:pt x="796" y="637"/>
                  </a:cubicBezTo>
                  <a:lnTo>
                    <a:pt x="796" y="498"/>
                  </a:lnTo>
                  <a:cubicBezTo>
                    <a:pt x="776" y="398"/>
                    <a:pt x="737" y="339"/>
                    <a:pt x="717" y="239"/>
                  </a:cubicBezTo>
                  <a:cubicBezTo>
                    <a:pt x="677" y="160"/>
                    <a:pt x="597" y="100"/>
                    <a:pt x="538" y="60"/>
                  </a:cubicBezTo>
                  <a:cubicBezTo>
                    <a:pt x="379" y="40"/>
                    <a:pt x="21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6847;p9">
              <a:extLst>
                <a:ext uri="{FF2B5EF4-FFF2-40B4-BE49-F238E27FC236}">
                  <a16:creationId xmlns:a16="http://schemas.microsoft.com/office/drawing/2014/main" id="{ADA4E129-5AAA-4E01-BBE4-B53A9CC94157}"/>
                </a:ext>
              </a:extLst>
            </p:cNvPr>
            <p:cNvSpPr/>
            <p:nvPr/>
          </p:nvSpPr>
          <p:spPr>
            <a:xfrm>
              <a:off x="3876875" y="3923225"/>
              <a:ext cx="77100" cy="40325"/>
            </a:xfrm>
            <a:custGeom>
              <a:avLst/>
              <a:gdLst/>
              <a:ahLst/>
              <a:cxnLst/>
              <a:rect l="l" t="t" r="r" b="b"/>
              <a:pathLst>
                <a:path w="3084" h="1613" extrusionOk="0">
                  <a:moveTo>
                    <a:pt x="276" y="0"/>
                  </a:moveTo>
                  <a:cubicBezTo>
                    <a:pt x="253" y="0"/>
                    <a:pt x="228" y="7"/>
                    <a:pt x="200" y="21"/>
                  </a:cubicBezTo>
                  <a:cubicBezTo>
                    <a:pt x="100" y="81"/>
                    <a:pt x="40" y="160"/>
                    <a:pt x="1" y="240"/>
                  </a:cubicBezTo>
                  <a:cubicBezTo>
                    <a:pt x="60" y="300"/>
                    <a:pt x="100" y="379"/>
                    <a:pt x="200" y="419"/>
                  </a:cubicBezTo>
                  <a:cubicBezTo>
                    <a:pt x="299" y="498"/>
                    <a:pt x="458" y="479"/>
                    <a:pt x="558" y="578"/>
                  </a:cubicBezTo>
                  <a:cubicBezTo>
                    <a:pt x="657" y="677"/>
                    <a:pt x="796" y="658"/>
                    <a:pt x="896" y="737"/>
                  </a:cubicBezTo>
                  <a:cubicBezTo>
                    <a:pt x="995" y="837"/>
                    <a:pt x="1154" y="817"/>
                    <a:pt x="1274" y="896"/>
                  </a:cubicBezTo>
                  <a:cubicBezTo>
                    <a:pt x="1353" y="1036"/>
                    <a:pt x="1532" y="996"/>
                    <a:pt x="1632" y="1095"/>
                  </a:cubicBezTo>
                  <a:cubicBezTo>
                    <a:pt x="1731" y="1215"/>
                    <a:pt x="1890" y="1175"/>
                    <a:pt x="1990" y="1274"/>
                  </a:cubicBezTo>
                  <a:cubicBezTo>
                    <a:pt x="2050" y="1274"/>
                    <a:pt x="2089" y="1294"/>
                    <a:pt x="2149" y="1314"/>
                  </a:cubicBezTo>
                  <a:cubicBezTo>
                    <a:pt x="2189" y="1374"/>
                    <a:pt x="2268" y="1414"/>
                    <a:pt x="2348" y="1453"/>
                  </a:cubicBezTo>
                  <a:cubicBezTo>
                    <a:pt x="2427" y="1573"/>
                    <a:pt x="2547" y="1612"/>
                    <a:pt x="2666" y="1612"/>
                  </a:cubicBezTo>
                  <a:cubicBezTo>
                    <a:pt x="2786" y="1612"/>
                    <a:pt x="2925" y="1593"/>
                    <a:pt x="3024" y="1493"/>
                  </a:cubicBezTo>
                  <a:cubicBezTo>
                    <a:pt x="3064" y="1453"/>
                    <a:pt x="3084" y="1354"/>
                    <a:pt x="3064" y="1274"/>
                  </a:cubicBezTo>
                  <a:cubicBezTo>
                    <a:pt x="2845" y="817"/>
                    <a:pt x="2388" y="717"/>
                    <a:pt x="2030" y="498"/>
                  </a:cubicBezTo>
                  <a:cubicBezTo>
                    <a:pt x="1731" y="399"/>
                    <a:pt x="1493" y="200"/>
                    <a:pt x="1194" y="101"/>
                  </a:cubicBezTo>
                  <a:cubicBezTo>
                    <a:pt x="1154" y="81"/>
                    <a:pt x="1134" y="81"/>
                    <a:pt x="1075" y="81"/>
                  </a:cubicBezTo>
                  <a:cubicBezTo>
                    <a:pt x="836" y="61"/>
                    <a:pt x="597" y="61"/>
                    <a:pt x="359" y="61"/>
                  </a:cubicBezTo>
                  <a:cubicBezTo>
                    <a:pt x="346" y="22"/>
                    <a:pt x="316" y="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6848;p9">
              <a:extLst>
                <a:ext uri="{FF2B5EF4-FFF2-40B4-BE49-F238E27FC236}">
                  <a16:creationId xmlns:a16="http://schemas.microsoft.com/office/drawing/2014/main" id="{C95B15CF-C3B9-45AF-9584-CE4A4D846925}"/>
                </a:ext>
              </a:extLst>
            </p:cNvPr>
            <p:cNvSpPr/>
            <p:nvPr/>
          </p:nvSpPr>
          <p:spPr>
            <a:xfrm>
              <a:off x="3925125" y="3959550"/>
              <a:ext cx="27375" cy="14950"/>
            </a:xfrm>
            <a:custGeom>
              <a:avLst/>
              <a:gdLst/>
              <a:ahLst/>
              <a:cxnLst/>
              <a:rect l="l" t="t" r="r" b="b"/>
              <a:pathLst>
                <a:path w="1095" h="598" extrusionOk="0">
                  <a:moveTo>
                    <a:pt x="398" y="0"/>
                  </a:moveTo>
                  <a:cubicBezTo>
                    <a:pt x="318" y="140"/>
                    <a:pt x="139" y="159"/>
                    <a:pt x="0" y="199"/>
                  </a:cubicBezTo>
                  <a:cubicBezTo>
                    <a:pt x="219" y="418"/>
                    <a:pt x="537" y="438"/>
                    <a:pt x="816" y="557"/>
                  </a:cubicBezTo>
                  <a:cubicBezTo>
                    <a:pt x="862" y="584"/>
                    <a:pt x="902" y="597"/>
                    <a:pt x="937" y="597"/>
                  </a:cubicBezTo>
                  <a:cubicBezTo>
                    <a:pt x="1006" y="597"/>
                    <a:pt x="1054" y="544"/>
                    <a:pt x="1094" y="438"/>
                  </a:cubicBezTo>
                  <a:cubicBezTo>
                    <a:pt x="1054" y="199"/>
                    <a:pt x="836" y="140"/>
                    <a:pt x="657" y="40"/>
                  </a:cubicBezTo>
                  <a:cubicBezTo>
                    <a:pt x="557" y="20"/>
                    <a:pt x="478" y="2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6849;p9">
              <a:extLst>
                <a:ext uri="{FF2B5EF4-FFF2-40B4-BE49-F238E27FC236}">
                  <a16:creationId xmlns:a16="http://schemas.microsoft.com/office/drawing/2014/main" id="{AFE27F35-C121-4F02-A63D-5BFBD51EEF66}"/>
                </a:ext>
              </a:extLst>
            </p:cNvPr>
            <p:cNvSpPr/>
            <p:nvPr/>
          </p:nvSpPr>
          <p:spPr>
            <a:xfrm>
              <a:off x="3915175" y="3960600"/>
              <a:ext cx="9975" cy="4450"/>
            </a:xfrm>
            <a:custGeom>
              <a:avLst/>
              <a:gdLst/>
              <a:ahLst/>
              <a:cxnLst/>
              <a:rect l="l" t="t" r="r" b="b"/>
              <a:pathLst>
                <a:path w="399" h="178" extrusionOk="0">
                  <a:moveTo>
                    <a:pt x="136" y="1"/>
                  </a:moveTo>
                  <a:cubicBezTo>
                    <a:pt x="97" y="1"/>
                    <a:pt x="58" y="7"/>
                    <a:pt x="20" y="18"/>
                  </a:cubicBezTo>
                  <a:cubicBezTo>
                    <a:pt x="0" y="78"/>
                    <a:pt x="20" y="117"/>
                    <a:pt x="60" y="157"/>
                  </a:cubicBezTo>
                  <a:cubicBezTo>
                    <a:pt x="159" y="157"/>
                    <a:pt x="299" y="177"/>
                    <a:pt x="398" y="177"/>
                  </a:cubicBezTo>
                  <a:cubicBezTo>
                    <a:pt x="340" y="47"/>
                    <a:pt x="240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6850;p9">
              <a:extLst>
                <a:ext uri="{FF2B5EF4-FFF2-40B4-BE49-F238E27FC236}">
                  <a16:creationId xmlns:a16="http://schemas.microsoft.com/office/drawing/2014/main" id="{7CFDE733-E6B8-47CE-992A-B347DE45EF27}"/>
                </a:ext>
              </a:extLst>
            </p:cNvPr>
            <p:cNvSpPr/>
            <p:nvPr/>
          </p:nvSpPr>
          <p:spPr>
            <a:xfrm>
              <a:off x="3881350" y="39468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95" y="1"/>
                  </a:moveTo>
                  <a:cubicBezTo>
                    <a:pt x="65" y="1"/>
                    <a:pt x="34" y="5"/>
                    <a:pt x="1" y="13"/>
                  </a:cubicBezTo>
                  <a:cubicBezTo>
                    <a:pt x="80" y="132"/>
                    <a:pt x="200" y="152"/>
                    <a:pt x="359" y="152"/>
                  </a:cubicBezTo>
                  <a:cubicBezTo>
                    <a:pt x="296" y="58"/>
                    <a:pt x="208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6851;p9">
              <a:extLst>
                <a:ext uri="{FF2B5EF4-FFF2-40B4-BE49-F238E27FC236}">
                  <a16:creationId xmlns:a16="http://schemas.microsoft.com/office/drawing/2014/main" id="{3CF15D86-8D61-422B-9881-4CAA674E5770}"/>
                </a:ext>
              </a:extLst>
            </p:cNvPr>
            <p:cNvSpPr/>
            <p:nvPr/>
          </p:nvSpPr>
          <p:spPr>
            <a:xfrm>
              <a:off x="3908200" y="39461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41" y="159"/>
                    <a:pt x="180" y="199"/>
                    <a:pt x="339" y="199"/>
                  </a:cubicBezTo>
                  <a:cubicBezTo>
                    <a:pt x="240" y="8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6852;p9">
              <a:extLst>
                <a:ext uri="{FF2B5EF4-FFF2-40B4-BE49-F238E27FC236}">
                  <a16:creationId xmlns:a16="http://schemas.microsoft.com/office/drawing/2014/main" id="{2031A2C7-C82B-4EB9-9CAD-037A14C03B5A}"/>
                </a:ext>
              </a:extLst>
            </p:cNvPr>
            <p:cNvSpPr/>
            <p:nvPr/>
          </p:nvSpPr>
          <p:spPr>
            <a:xfrm>
              <a:off x="3890300" y="3937675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cubicBezTo>
                    <a:pt x="53" y="122"/>
                    <a:pt x="166" y="183"/>
                    <a:pt x="287" y="183"/>
                  </a:cubicBezTo>
                  <a:cubicBezTo>
                    <a:pt x="304" y="183"/>
                    <a:pt x="321" y="182"/>
                    <a:pt x="339" y="179"/>
                  </a:cubicBezTo>
                  <a:cubicBezTo>
                    <a:pt x="25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6853;p9">
              <a:extLst>
                <a:ext uri="{FF2B5EF4-FFF2-40B4-BE49-F238E27FC236}">
                  <a16:creationId xmlns:a16="http://schemas.microsoft.com/office/drawing/2014/main" id="{26111A6F-E3AF-49FB-83BB-377D50249FE5}"/>
                </a:ext>
              </a:extLst>
            </p:cNvPr>
            <p:cNvSpPr/>
            <p:nvPr/>
          </p:nvSpPr>
          <p:spPr>
            <a:xfrm>
              <a:off x="3898750" y="3941650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" y="0"/>
                  </a:moveTo>
                  <a:cubicBezTo>
                    <a:pt x="58" y="128"/>
                    <a:pt x="145" y="185"/>
                    <a:pt x="249" y="185"/>
                  </a:cubicBezTo>
                  <a:cubicBezTo>
                    <a:pt x="290" y="185"/>
                    <a:pt x="334" y="176"/>
                    <a:pt x="379" y="159"/>
                  </a:cubicBezTo>
                  <a:cubicBezTo>
                    <a:pt x="27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6854;p9">
              <a:extLst>
                <a:ext uri="{FF2B5EF4-FFF2-40B4-BE49-F238E27FC236}">
                  <a16:creationId xmlns:a16="http://schemas.microsoft.com/office/drawing/2014/main" id="{187E3430-07A1-4439-858F-B987600E67A3}"/>
                </a:ext>
              </a:extLst>
            </p:cNvPr>
            <p:cNvSpPr/>
            <p:nvPr/>
          </p:nvSpPr>
          <p:spPr>
            <a:xfrm>
              <a:off x="3881350" y="393467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1" y="1"/>
                  </a:moveTo>
                  <a:cubicBezTo>
                    <a:pt x="80" y="120"/>
                    <a:pt x="200" y="140"/>
                    <a:pt x="359" y="14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6855;p9">
              <a:extLst>
                <a:ext uri="{FF2B5EF4-FFF2-40B4-BE49-F238E27FC236}">
                  <a16:creationId xmlns:a16="http://schemas.microsoft.com/office/drawing/2014/main" id="{B0627CF9-98C1-49C0-953E-BBA73AE1592A}"/>
                </a:ext>
              </a:extLst>
            </p:cNvPr>
            <p:cNvSpPr/>
            <p:nvPr/>
          </p:nvSpPr>
          <p:spPr>
            <a:xfrm>
              <a:off x="3890300" y="3951000"/>
              <a:ext cx="8475" cy="4200"/>
            </a:xfrm>
            <a:custGeom>
              <a:avLst/>
              <a:gdLst/>
              <a:ahLst/>
              <a:cxnLst/>
              <a:rect l="l" t="t" r="r" b="b"/>
              <a:pathLst>
                <a:path w="339" h="168" extrusionOk="0">
                  <a:moveTo>
                    <a:pt x="53" y="0"/>
                  </a:moveTo>
                  <a:cubicBezTo>
                    <a:pt x="36" y="0"/>
                    <a:pt x="18" y="2"/>
                    <a:pt x="1" y="4"/>
                  </a:cubicBezTo>
                  <a:cubicBezTo>
                    <a:pt x="53" y="108"/>
                    <a:pt x="166" y="167"/>
                    <a:pt x="286" y="167"/>
                  </a:cubicBezTo>
                  <a:cubicBezTo>
                    <a:pt x="303" y="167"/>
                    <a:pt x="321" y="166"/>
                    <a:pt x="339" y="163"/>
                  </a:cubicBezTo>
                  <a:cubicBezTo>
                    <a:pt x="269" y="59"/>
                    <a:pt x="170" y="0"/>
                    <a:pt x="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6856;p9">
              <a:extLst>
                <a:ext uri="{FF2B5EF4-FFF2-40B4-BE49-F238E27FC236}">
                  <a16:creationId xmlns:a16="http://schemas.microsoft.com/office/drawing/2014/main" id="{1ED1A120-533C-41F9-B074-1C714FB13A76}"/>
                </a:ext>
              </a:extLst>
            </p:cNvPr>
            <p:cNvSpPr/>
            <p:nvPr/>
          </p:nvSpPr>
          <p:spPr>
            <a:xfrm>
              <a:off x="3916650" y="3951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0"/>
                  </a:moveTo>
                  <a:cubicBezTo>
                    <a:pt x="81" y="119"/>
                    <a:pt x="200" y="179"/>
                    <a:pt x="379" y="179"/>
                  </a:cubicBezTo>
                  <a:cubicBezTo>
                    <a:pt x="279" y="6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6857;p9">
              <a:extLst>
                <a:ext uri="{FF2B5EF4-FFF2-40B4-BE49-F238E27FC236}">
                  <a16:creationId xmlns:a16="http://schemas.microsoft.com/office/drawing/2014/main" id="{B3F532A8-1206-424A-9D5C-980FFAF63B8B}"/>
                </a:ext>
              </a:extLst>
            </p:cNvPr>
            <p:cNvSpPr/>
            <p:nvPr/>
          </p:nvSpPr>
          <p:spPr>
            <a:xfrm>
              <a:off x="3911700" y="3960550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0" y="0"/>
                  </a:moveTo>
                  <a:cubicBezTo>
                    <a:pt x="60" y="100"/>
                    <a:pt x="100" y="119"/>
                    <a:pt x="199" y="119"/>
                  </a:cubicBezTo>
                  <a:cubicBezTo>
                    <a:pt x="179" y="100"/>
                    <a:pt x="17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6858;p9">
              <a:extLst>
                <a:ext uri="{FF2B5EF4-FFF2-40B4-BE49-F238E27FC236}">
                  <a16:creationId xmlns:a16="http://schemas.microsoft.com/office/drawing/2014/main" id="{BEC8066E-0757-4CBF-A133-F849CB322DAA}"/>
                </a:ext>
              </a:extLst>
            </p:cNvPr>
            <p:cNvSpPr/>
            <p:nvPr/>
          </p:nvSpPr>
          <p:spPr>
            <a:xfrm>
              <a:off x="3930100" y="39559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1"/>
                    <a:pt x="0" y="4"/>
                  </a:cubicBezTo>
                  <a:cubicBezTo>
                    <a:pt x="20" y="84"/>
                    <a:pt x="100" y="143"/>
                    <a:pt x="199" y="143"/>
                  </a:cubicBezTo>
                  <a:cubicBezTo>
                    <a:pt x="164" y="57"/>
                    <a:pt x="115" y="0"/>
                    <a:pt x="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6859;p9">
              <a:extLst>
                <a:ext uri="{FF2B5EF4-FFF2-40B4-BE49-F238E27FC236}">
                  <a16:creationId xmlns:a16="http://schemas.microsoft.com/office/drawing/2014/main" id="{81AB1B32-3CE8-4CDB-A01D-3F9E61A8DC56}"/>
                </a:ext>
              </a:extLst>
            </p:cNvPr>
            <p:cNvSpPr/>
            <p:nvPr/>
          </p:nvSpPr>
          <p:spPr>
            <a:xfrm>
              <a:off x="3906725" y="3956075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0" y="0"/>
                  </a:moveTo>
                  <a:cubicBezTo>
                    <a:pt x="0" y="60"/>
                    <a:pt x="40" y="100"/>
                    <a:pt x="40" y="159"/>
                  </a:cubicBezTo>
                  <a:lnTo>
                    <a:pt x="219" y="159"/>
                  </a:lnTo>
                  <a:cubicBezTo>
                    <a:pt x="17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6860;p9">
              <a:extLst>
                <a:ext uri="{FF2B5EF4-FFF2-40B4-BE49-F238E27FC236}">
                  <a16:creationId xmlns:a16="http://schemas.microsoft.com/office/drawing/2014/main" id="{B115DC61-E091-4D4B-AB7C-BE98BA5E0AD7}"/>
                </a:ext>
              </a:extLst>
            </p:cNvPr>
            <p:cNvSpPr/>
            <p:nvPr/>
          </p:nvSpPr>
          <p:spPr>
            <a:xfrm>
              <a:off x="3946000" y="4475275"/>
              <a:ext cx="9475" cy="9950"/>
            </a:xfrm>
            <a:custGeom>
              <a:avLst/>
              <a:gdLst/>
              <a:ahLst/>
              <a:cxnLst/>
              <a:rect l="l" t="t" r="r" b="b"/>
              <a:pathLst>
                <a:path w="379" h="398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80" y="80"/>
                    <a:pt x="21" y="179"/>
                    <a:pt x="1" y="398"/>
                  </a:cubicBezTo>
                  <a:cubicBezTo>
                    <a:pt x="219" y="378"/>
                    <a:pt x="359" y="21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6861;p9">
              <a:extLst>
                <a:ext uri="{FF2B5EF4-FFF2-40B4-BE49-F238E27FC236}">
                  <a16:creationId xmlns:a16="http://schemas.microsoft.com/office/drawing/2014/main" id="{0995FB0C-F00D-4FB7-B6D0-26636F85FDFF}"/>
                </a:ext>
              </a:extLst>
            </p:cNvPr>
            <p:cNvSpPr/>
            <p:nvPr/>
          </p:nvSpPr>
          <p:spPr>
            <a:xfrm>
              <a:off x="5630925" y="5113325"/>
              <a:ext cx="17925" cy="4150"/>
            </a:xfrm>
            <a:custGeom>
              <a:avLst/>
              <a:gdLst/>
              <a:ahLst/>
              <a:cxnLst/>
              <a:rect l="l" t="t" r="r" b="b"/>
              <a:pathLst>
                <a:path w="717" h="166" extrusionOk="0">
                  <a:moveTo>
                    <a:pt x="0" y="0"/>
                  </a:moveTo>
                  <a:lnTo>
                    <a:pt x="0" y="140"/>
                  </a:lnTo>
                  <a:cubicBezTo>
                    <a:pt x="76" y="157"/>
                    <a:pt x="151" y="166"/>
                    <a:pt x="225" y="166"/>
                  </a:cubicBezTo>
                  <a:cubicBezTo>
                    <a:pt x="404" y="166"/>
                    <a:pt x="575" y="113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6862;p9">
              <a:extLst>
                <a:ext uri="{FF2B5EF4-FFF2-40B4-BE49-F238E27FC236}">
                  <a16:creationId xmlns:a16="http://schemas.microsoft.com/office/drawing/2014/main" id="{1B3A86F1-AB8E-47B3-8B62-90AA52622836}"/>
                </a:ext>
              </a:extLst>
            </p:cNvPr>
            <p:cNvSpPr/>
            <p:nvPr/>
          </p:nvSpPr>
          <p:spPr>
            <a:xfrm>
              <a:off x="5653300" y="5109100"/>
              <a:ext cx="9975" cy="3625"/>
            </a:xfrm>
            <a:custGeom>
              <a:avLst/>
              <a:gdLst/>
              <a:ahLst/>
              <a:cxnLst/>
              <a:rect l="l" t="t" r="r" b="b"/>
              <a:pathLst>
                <a:path w="399" h="145" extrusionOk="0">
                  <a:moveTo>
                    <a:pt x="263" y="1"/>
                  </a:moveTo>
                  <a:cubicBezTo>
                    <a:pt x="155" y="1"/>
                    <a:pt x="72" y="29"/>
                    <a:pt x="0" y="130"/>
                  </a:cubicBezTo>
                  <a:cubicBezTo>
                    <a:pt x="35" y="140"/>
                    <a:pt x="69" y="145"/>
                    <a:pt x="102" y="145"/>
                  </a:cubicBezTo>
                  <a:cubicBezTo>
                    <a:pt x="200" y="145"/>
                    <a:pt x="294" y="100"/>
                    <a:pt x="398" y="10"/>
                  </a:cubicBezTo>
                  <a:cubicBezTo>
                    <a:pt x="349" y="5"/>
                    <a:pt x="304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6863;p9">
              <a:extLst>
                <a:ext uri="{FF2B5EF4-FFF2-40B4-BE49-F238E27FC236}">
                  <a16:creationId xmlns:a16="http://schemas.microsoft.com/office/drawing/2014/main" id="{EC738155-1512-4324-88A9-A43BAE2FEC04}"/>
                </a:ext>
              </a:extLst>
            </p:cNvPr>
            <p:cNvSpPr/>
            <p:nvPr/>
          </p:nvSpPr>
          <p:spPr>
            <a:xfrm>
              <a:off x="5666225" y="5104775"/>
              <a:ext cx="5000" cy="2600"/>
            </a:xfrm>
            <a:custGeom>
              <a:avLst/>
              <a:gdLst/>
              <a:ahLst/>
              <a:cxnLst/>
              <a:rect l="l" t="t" r="r" b="b"/>
              <a:pathLst>
                <a:path w="200" h="104" extrusionOk="0">
                  <a:moveTo>
                    <a:pt x="162" y="0"/>
                  </a:moveTo>
                  <a:cubicBezTo>
                    <a:pt x="84" y="0"/>
                    <a:pt x="35" y="52"/>
                    <a:pt x="1" y="104"/>
                  </a:cubicBezTo>
                  <a:cubicBezTo>
                    <a:pt x="80" y="84"/>
                    <a:pt x="120" y="44"/>
                    <a:pt x="199" y="4"/>
                  </a:cubicBezTo>
                  <a:cubicBezTo>
                    <a:pt x="186" y="2"/>
                    <a:pt x="173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6864;p9">
              <a:extLst>
                <a:ext uri="{FF2B5EF4-FFF2-40B4-BE49-F238E27FC236}">
                  <a16:creationId xmlns:a16="http://schemas.microsoft.com/office/drawing/2014/main" id="{E9E092EB-E77B-475D-BCD2-FCFD3FD4708C}"/>
                </a:ext>
              </a:extLst>
            </p:cNvPr>
            <p:cNvSpPr/>
            <p:nvPr/>
          </p:nvSpPr>
          <p:spPr>
            <a:xfrm>
              <a:off x="5703025" y="4699050"/>
              <a:ext cx="68650" cy="32575"/>
            </a:xfrm>
            <a:custGeom>
              <a:avLst/>
              <a:gdLst/>
              <a:ahLst/>
              <a:cxnLst/>
              <a:rect l="l" t="t" r="r" b="b"/>
              <a:pathLst>
                <a:path w="2746" h="1303" extrusionOk="0">
                  <a:moveTo>
                    <a:pt x="2607" y="1"/>
                  </a:moveTo>
                  <a:cubicBezTo>
                    <a:pt x="2507" y="21"/>
                    <a:pt x="2398" y="21"/>
                    <a:pt x="2286" y="21"/>
                  </a:cubicBezTo>
                  <a:cubicBezTo>
                    <a:pt x="2174" y="21"/>
                    <a:pt x="2059" y="21"/>
                    <a:pt x="1950" y="41"/>
                  </a:cubicBezTo>
                  <a:cubicBezTo>
                    <a:pt x="1811" y="41"/>
                    <a:pt x="1652" y="41"/>
                    <a:pt x="1512" y="100"/>
                  </a:cubicBezTo>
                  <a:cubicBezTo>
                    <a:pt x="1294" y="180"/>
                    <a:pt x="1035" y="200"/>
                    <a:pt x="816" y="279"/>
                  </a:cubicBezTo>
                  <a:cubicBezTo>
                    <a:pt x="717" y="319"/>
                    <a:pt x="617" y="399"/>
                    <a:pt x="617" y="558"/>
                  </a:cubicBezTo>
                  <a:cubicBezTo>
                    <a:pt x="737" y="578"/>
                    <a:pt x="896" y="598"/>
                    <a:pt x="1194" y="657"/>
                  </a:cubicBezTo>
                  <a:cubicBezTo>
                    <a:pt x="796" y="777"/>
                    <a:pt x="558" y="856"/>
                    <a:pt x="339" y="916"/>
                  </a:cubicBezTo>
                  <a:cubicBezTo>
                    <a:pt x="199" y="976"/>
                    <a:pt x="1" y="976"/>
                    <a:pt x="40" y="1155"/>
                  </a:cubicBezTo>
                  <a:cubicBezTo>
                    <a:pt x="78" y="1279"/>
                    <a:pt x="177" y="1302"/>
                    <a:pt x="280" y="1302"/>
                  </a:cubicBezTo>
                  <a:cubicBezTo>
                    <a:pt x="342" y="1302"/>
                    <a:pt x="406" y="1294"/>
                    <a:pt x="458" y="1294"/>
                  </a:cubicBezTo>
                  <a:cubicBezTo>
                    <a:pt x="1110" y="833"/>
                    <a:pt x="1836" y="577"/>
                    <a:pt x="2636" y="577"/>
                  </a:cubicBezTo>
                  <a:cubicBezTo>
                    <a:pt x="2666" y="577"/>
                    <a:pt x="2696" y="577"/>
                    <a:pt x="2726" y="578"/>
                  </a:cubicBezTo>
                  <a:cubicBezTo>
                    <a:pt x="2746" y="419"/>
                    <a:pt x="2746" y="239"/>
                    <a:pt x="2746" y="100"/>
                  </a:cubicBezTo>
                  <a:cubicBezTo>
                    <a:pt x="2726" y="21"/>
                    <a:pt x="2666" y="1"/>
                    <a:pt x="2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6865;p9">
              <a:extLst>
                <a:ext uri="{FF2B5EF4-FFF2-40B4-BE49-F238E27FC236}">
                  <a16:creationId xmlns:a16="http://schemas.microsoft.com/office/drawing/2014/main" id="{4B95D173-63F5-4FBB-AE0D-4316E5A916BE}"/>
                </a:ext>
              </a:extLst>
            </p:cNvPr>
            <p:cNvSpPr/>
            <p:nvPr/>
          </p:nvSpPr>
          <p:spPr>
            <a:xfrm>
              <a:off x="4433875" y="3626850"/>
              <a:ext cx="116400" cy="75100"/>
            </a:xfrm>
            <a:custGeom>
              <a:avLst/>
              <a:gdLst/>
              <a:ahLst/>
              <a:cxnLst/>
              <a:rect l="l" t="t" r="r" b="b"/>
              <a:pathLst>
                <a:path w="4656" h="3004" extrusionOk="0">
                  <a:moveTo>
                    <a:pt x="339" y="0"/>
                  </a:moveTo>
                  <a:cubicBezTo>
                    <a:pt x="0" y="0"/>
                    <a:pt x="80" y="159"/>
                    <a:pt x="160" y="358"/>
                  </a:cubicBezTo>
                  <a:cubicBezTo>
                    <a:pt x="239" y="398"/>
                    <a:pt x="279" y="458"/>
                    <a:pt x="358" y="517"/>
                  </a:cubicBezTo>
                  <a:cubicBezTo>
                    <a:pt x="537" y="617"/>
                    <a:pt x="776" y="617"/>
                    <a:pt x="876" y="836"/>
                  </a:cubicBezTo>
                  <a:cubicBezTo>
                    <a:pt x="896" y="895"/>
                    <a:pt x="955" y="895"/>
                    <a:pt x="995" y="895"/>
                  </a:cubicBezTo>
                  <a:cubicBezTo>
                    <a:pt x="1094" y="915"/>
                    <a:pt x="1174" y="955"/>
                    <a:pt x="1234" y="1054"/>
                  </a:cubicBezTo>
                  <a:lnTo>
                    <a:pt x="1194" y="1054"/>
                  </a:lnTo>
                  <a:cubicBezTo>
                    <a:pt x="1274" y="1094"/>
                    <a:pt x="1353" y="1154"/>
                    <a:pt x="1393" y="1214"/>
                  </a:cubicBezTo>
                  <a:cubicBezTo>
                    <a:pt x="1433" y="1253"/>
                    <a:pt x="1492" y="1253"/>
                    <a:pt x="1552" y="1253"/>
                  </a:cubicBezTo>
                  <a:cubicBezTo>
                    <a:pt x="1576" y="1247"/>
                    <a:pt x="1599" y="1244"/>
                    <a:pt x="1621" y="1244"/>
                  </a:cubicBezTo>
                  <a:cubicBezTo>
                    <a:pt x="1746" y="1244"/>
                    <a:pt x="1840" y="1334"/>
                    <a:pt x="1890" y="1452"/>
                  </a:cubicBezTo>
                  <a:cubicBezTo>
                    <a:pt x="2765" y="1989"/>
                    <a:pt x="3661" y="2487"/>
                    <a:pt x="4536" y="3004"/>
                  </a:cubicBezTo>
                  <a:cubicBezTo>
                    <a:pt x="4655" y="2805"/>
                    <a:pt x="3959" y="2606"/>
                    <a:pt x="4556" y="2427"/>
                  </a:cubicBezTo>
                  <a:cubicBezTo>
                    <a:pt x="4377" y="2288"/>
                    <a:pt x="4178" y="2109"/>
                    <a:pt x="3979" y="1989"/>
                  </a:cubicBezTo>
                  <a:cubicBezTo>
                    <a:pt x="3561" y="1830"/>
                    <a:pt x="3183" y="1631"/>
                    <a:pt x="2925" y="1293"/>
                  </a:cubicBezTo>
                  <a:cubicBezTo>
                    <a:pt x="2388" y="1233"/>
                    <a:pt x="2029" y="895"/>
                    <a:pt x="1572" y="696"/>
                  </a:cubicBezTo>
                  <a:cubicBezTo>
                    <a:pt x="1532" y="637"/>
                    <a:pt x="1472" y="597"/>
                    <a:pt x="1393" y="557"/>
                  </a:cubicBezTo>
                  <a:cubicBezTo>
                    <a:pt x="1373" y="517"/>
                    <a:pt x="1333" y="497"/>
                    <a:pt x="1274" y="497"/>
                  </a:cubicBezTo>
                  <a:cubicBezTo>
                    <a:pt x="1194" y="458"/>
                    <a:pt x="1134" y="418"/>
                    <a:pt x="1055" y="338"/>
                  </a:cubicBezTo>
                  <a:cubicBezTo>
                    <a:pt x="955" y="239"/>
                    <a:pt x="796" y="298"/>
                    <a:pt x="697" y="159"/>
                  </a:cubicBezTo>
                  <a:cubicBezTo>
                    <a:pt x="685" y="136"/>
                    <a:pt x="673" y="126"/>
                    <a:pt x="654" y="126"/>
                  </a:cubicBezTo>
                  <a:cubicBezTo>
                    <a:pt x="640" y="126"/>
                    <a:pt x="622" y="131"/>
                    <a:pt x="597" y="139"/>
                  </a:cubicBezTo>
                  <a:cubicBezTo>
                    <a:pt x="498" y="119"/>
                    <a:pt x="43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6866;p9">
              <a:extLst>
                <a:ext uri="{FF2B5EF4-FFF2-40B4-BE49-F238E27FC236}">
                  <a16:creationId xmlns:a16="http://schemas.microsoft.com/office/drawing/2014/main" id="{2C208705-D25E-4B8E-91C0-67B80056369C}"/>
                </a:ext>
              </a:extLst>
            </p:cNvPr>
            <p:cNvSpPr/>
            <p:nvPr/>
          </p:nvSpPr>
          <p:spPr>
            <a:xfrm>
              <a:off x="4361750" y="3586450"/>
              <a:ext cx="43300" cy="27475"/>
            </a:xfrm>
            <a:custGeom>
              <a:avLst/>
              <a:gdLst/>
              <a:ahLst/>
              <a:cxnLst/>
              <a:rect l="l" t="t" r="r" b="b"/>
              <a:pathLst>
                <a:path w="1732" h="1099" extrusionOk="0">
                  <a:moveTo>
                    <a:pt x="159" y="0"/>
                  </a:moveTo>
                  <a:cubicBezTo>
                    <a:pt x="140" y="0"/>
                    <a:pt x="120" y="2"/>
                    <a:pt x="100" y="5"/>
                  </a:cubicBezTo>
                  <a:lnTo>
                    <a:pt x="41" y="64"/>
                  </a:lnTo>
                  <a:cubicBezTo>
                    <a:pt x="1" y="263"/>
                    <a:pt x="160" y="422"/>
                    <a:pt x="260" y="562"/>
                  </a:cubicBezTo>
                  <a:cubicBezTo>
                    <a:pt x="478" y="840"/>
                    <a:pt x="757" y="1039"/>
                    <a:pt x="1135" y="1099"/>
                  </a:cubicBezTo>
                  <a:cubicBezTo>
                    <a:pt x="1294" y="1019"/>
                    <a:pt x="1572" y="1099"/>
                    <a:pt x="1732" y="840"/>
                  </a:cubicBezTo>
                  <a:cubicBezTo>
                    <a:pt x="1473" y="522"/>
                    <a:pt x="976" y="562"/>
                    <a:pt x="757" y="224"/>
                  </a:cubicBezTo>
                  <a:cubicBezTo>
                    <a:pt x="555" y="205"/>
                    <a:pt x="387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6867;p9">
              <a:extLst>
                <a:ext uri="{FF2B5EF4-FFF2-40B4-BE49-F238E27FC236}">
                  <a16:creationId xmlns:a16="http://schemas.microsoft.com/office/drawing/2014/main" id="{E930C4F5-87CB-4646-9C9A-D4A95BCB2CF0}"/>
                </a:ext>
              </a:extLst>
            </p:cNvPr>
            <p:cNvSpPr/>
            <p:nvPr/>
          </p:nvSpPr>
          <p:spPr>
            <a:xfrm>
              <a:off x="4390100" y="3607325"/>
              <a:ext cx="32850" cy="19050"/>
            </a:xfrm>
            <a:custGeom>
              <a:avLst/>
              <a:gdLst/>
              <a:ahLst/>
              <a:cxnLst/>
              <a:rect l="l" t="t" r="r" b="b"/>
              <a:pathLst>
                <a:path w="1314" h="762" extrusionOk="0">
                  <a:moveTo>
                    <a:pt x="192" y="1"/>
                  </a:moveTo>
                  <a:cubicBezTo>
                    <a:pt x="89" y="1"/>
                    <a:pt x="10" y="52"/>
                    <a:pt x="1" y="264"/>
                  </a:cubicBezTo>
                  <a:cubicBezTo>
                    <a:pt x="259" y="562"/>
                    <a:pt x="697" y="622"/>
                    <a:pt x="1055" y="761"/>
                  </a:cubicBezTo>
                  <a:lnTo>
                    <a:pt x="1135" y="701"/>
                  </a:lnTo>
                  <a:lnTo>
                    <a:pt x="1155" y="622"/>
                  </a:lnTo>
                  <a:cubicBezTo>
                    <a:pt x="1194" y="582"/>
                    <a:pt x="1234" y="562"/>
                    <a:pt x="1294" y="522"/>
                  </a:cubicBezTo>
                  <a:cubicBezTo>
                    <a:pt x="1294" y="522"/>
                    <a:pt x="1314" y="522"/>
                    <a:pt x="1314" y="483"/>
                  </a:cubicBezTo>
                  <a:cubicBezTo>
                    <a:pt x="1314" y="443"/>
                    <a:pt x="1294" y="403"/>
                    <a:pt x="1254" y="383"/>
                  </a:cubicBezTo>
                  <a:cubicBezTo>
                    <a:pt x="1103" y="194"/>
                    <a:pt x="916" y="24"/>
                    <a:pt x="643" y="24"/>
                  </a:cubicBezTo>
                  <a:cubicBezTo>
                    <a:pt x="628" y="24"/>
                    <a:pt x="613" y="24"/>
                    <a:pt x="598" y="25"/>
                  </a:cubicBezTo>
                  <a:cubicBezTo>
                    <a:pt x="569" y="39"/>
                    <a:pt x="537" y="45"/>
                    <a:pt x="503" y="45"/>
                  </a:cubicBezTo>
                  <a:cubicBezTo>
                    <a:pt x="404" y="45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6868;p9">
              <a:extLst>
                <a:ext uri="{FF2B5EF4-FFF2-40B4-BE49-F238E27FC236}">
                  <a16:creationId xmlns:a16="http://schemas.microsoft.com/office/drawing/2014/main" id="{CA38C5C0-1636-4802-ACFD-F3CF4698E7BC}"/>
                </a:ext>
              </a:extLst>
            </p:cNvPr>
            <p:cNvSpPr/>
            <p:nvPr/>
          </p:nvSpPr>
          <p:spPr>
            <a:xfrm>
              <a:off x="4415975" y="3617400"/>
              <a:ext cx="26375" cy="18925"/>
            </a:xfrm>
            <a:custGeom>
              <a:avLst/>
              <a:gdLst/>
              <a:ahLst/>
              <a:cxnLst/>
              <a:rect l="l" t="t" r="r" b="b"/>
              <a:pathLst>
                <a:path w="1055" h="757" extrusionOk="0">
                  <a:moveTo>
                    <a:pt x="338" y="0"/>
                  </a:moveTo>
                  <a:cubicBezTo>
                    <a:pt x="299" y="139"/>
                    <a:pt x="199" y="298"/>
                    <a:pt x="20" y="318"/>
                  </a:cubicBezTo>
                  <a:lnTo>
                    <a:pt x="0" y="378"/>
                  </a:lnTo>
                  <a:cubicBezTo>
                    <a:pt x="239" y="577"/>
                    <a:pt x="577" y="657"/>
                    <a:pt x="876" y="756"/>
                  </a:cubicBezTo>
                  <a:cubicBezTo>
                    <a:pt x="876" y="597"/>
                    <a:pt x="895" y="458"/>
                    <a:pt x="1055" y="378"/>
                  </a:cubicBezTo>
                  <a:cubicBezTo>
                    <a:pt x="856" y="199"/>
                    <a:pt x="657" y="2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6869;p9">
              <a:extLst>
                <a:ext uri="{FF2B5EF4-FFF2-40B4-BE49-F238E27FC236}">
                  <a16:creationId xmlns:a16="http://schemas.microsoft.com/office/drawing/2014/main" id="{601B801E-6AE1-4680-BAAD-5640F8631083}"/>
                </a:ext>
              </a:extLst>
            </p:cNvPr>
            <p:cNvSpPr/>
            <p:nvPr/>
          </p:nvSpPr>
          <p:spPr>
            <a:xfrm>
              <a:off x="4416475" y="3616825"/>
              <a:ext cx="12050" cy="9575"/>
            </a:xfrm>
            <a:custGeom>
              <a:avLst/>
              <a:gdLst/>
              <a:ahLst/>
              <a:cxnLst/>
              <a:rect l="l" t="t" r="r" b="b"/>
              <a:pathLst>
                <a:path w="482" h="383" extrusionOk="0">
                  <a:moveTo>
                    <a:pt x="250" y="0"/>
                  </a:moveTo>
                  <a:cubicBezTo>
                    <a:pt x="227" y="0"/>
                    <a:pt x="207" y="6"/>
                    <a:pt x="199" y="23"/>
                  </a:cubicBezTo>
                  <a:cubicBezTo>
                    <a:pt x="139" y="63"/>
                    <a:pt x="80" y="142"/>
                    <a:pt x="0" y="222"/>
                  </a:cubicBezTo>
                  <a:cubicBezTo>
                    <a:pt x="0" y="282"/>
                    <a:pt x="0" y="302"/>
                    <a:pt x="40" y="341"/>
                  </a:cubicBezTo>
                  <a:cubicBezTo>
                    <a:pt x="120" y="366"/>
                    <a:pt x="198" y="383"/>
                    <a:pt x="262" y="383"/>
                  </a:cubicBezTo>
                  <a:cubicBezTo>
                    <a:pt x="406" y="383"/>
                    <a:pt x="482" y="298"/>
                    <a:pt x="358" y="23"/>
                  </a:cubicBezTo>
                  <a:cubicBezTo>
                    <a:pt x="324" y="12"/>
                    <a:pt x="283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6870;p9">
              <a:extLst>
                <a:ext uri="{FF2B5EF4-FFF2-40B4-BE49-F238E27FC236}">
                  <a16:creationId xmlns:a16="http://schemas.microsoft.com/office/drawing/2014/main" id="{59020619-83A5-44A0-85CF-1500317F245F}"/>
                </a:ext>
              </a:extLst>
            </p:cNvPr>
            <p:cNvSpPr/>
            <p:nvPr/>
          </p:nvSpPr>
          <p:spPr>
            <a:xfrm>
              <a:off x="4451275" y="3630725"/>
              <a:ext cx="8975" cy="4900"/>
            </a:xfrm>
            <a:custGeom>
              <a:avLst/>
              <a:gdLst/>
              <a:ahLst/>
              <a:cxnLst/>
              <a:rect l="l" t="t" r="r" b="b"/>
              <a:pathLst>
                <a:path w="359" h="196" extrusionOk="0">
                  <a:moveTo>
                    <a:pt x="58" y="0"/>
                  </a:moveTo>
                  <a:cubicBezTo>
                    <a:pt x="40" y="0"/>
                    <a:pt x="21" y="2"/>
                    <a:pt x="1" y="4"/>
                  </a:cubicBezTo>
                  <a:cubicBezTo>
                    <a:pt x="64" y="132"/>
                    <a:pt x="153" y="195"/>
                    <a:pt x="268" y="195"/>
                  </a:cubicBezTo>
                  <a:cubicBezTo>
                    <a:pt x="297" y="195"/>
                    <a:pt x="327" y="191"/>
                    <a:pt x="359" y="183"/>
                  </a:cubicBezTo>
                  <a:cubicBezTo>
                    <a:pt x="289" y="61"/>
                    <a:pt x="189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6871;p9">
              <a:extLst>
                <a:ext uri="{FF2B5EF4-FFF2-40B4-BE49-F238E27FC236}">
                  <a16:creationId xmlns:a16="http://schemas.microsoft.com/office/drawing/2014/main" id="{504F4900-853A-41AA-927C-1F1C7C6D498E}"/>
                </a:ext>
              </a:extLst>
            </p:cNvPr>
            <p:cNvSpPr/>
            <p:nvPr/>
          </p:nvSpPr>
          <p:spPr>
            <a:xfrm>
              <a:off x="4442825" y="36268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0" y="0"/>
                  </a:moveTo>
                  <a:cubicBezTo>
                    <a:pt x="80" y="100"/>
                    <a:pt x="140" y="139"/>
                    <a:pt x="239" y="139"/>
                  </a:cubicBezTo>
                  <a:cubicBezTo>
                    <a:pt x="140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6872;p9">
              <a:extLst>
                <a:ext uri="{FF2B5EF4-FFF2-40B4-BE49-F238E27FC236}">
                  <a16:creationId xmlns:a16="http://schemas.microsoft.com/office/drawing/2014/main" id="{73103041-2CBE-4A1C-B72D-98928F3DB821}"/>
                </a:ext>
              </a:extLst>
            </p:cNvPr>
            <p:cNvSpPr/>
            <p:nvPr/>
          </p:nvSpPr>
          <p:spPr>
            <a:xfrm>
              <a:off x="4460225" y="363480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80" y="0"/>
                  </a:moveTo>
                  <a:cubicBezTo>
                    <a:pt x="120" y="20"/>
                    <a:pt x="40" y="20"/>
                    <a:pt x="1" y="20"/>
                  </a:cubicBezTo>
                  <a:cubicBezTo>
                    <a:pt x="40" y="120"/>
                    <a:pt x="120" y="179"/>
                    <a:pt x="220" y="179"/>
                  </a:cubicBezTo>
                  <a:cubicBezTo>
                    <a:pt x="220" y="120"/>
                    <a:pt x="20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6873;p9">
              <a:extLst>
                <a:ext uri="{FF2B5EF4-FFF2-40B4-BE49-F238E27FC236}">
                  <a16:creationId xmlns:a16="http://schemas.microsoft.com/office/drawing/2014/main" id="{195F5D71-922C-44F8-B322-3F747034FE5A}"/>
                </a:ext>
              </a:extLst>
            </p:cNvPr>
            <p:cNvSpPr/>
            <p:nvPr/>
          </p:nvSpPr>
          <p:spPr>
            <a:xfrm>
              <a:off x="5209200" y="3708900"/>
              <a:ext cx="243200" cy="72125"/>
            </a:xfrm>
            <a:custGeom>
              <a:avLst/>
              <a:gdLst/>
              <a:ahLst/>
              <a:cxnLst/>
              <a:rect l="l" t="t" r="r" b="b"/>
              <a:pathLst>
                <a:path w="9728" h="2885" extrusionOk="0">
                  <a:moveTo>
                    <a:pt x="199" y="0"/>
                  </a:moveTo>
                  <a:cubicBezTo>
                    <a:pt x="139" y="60"/>
                    <a:pt x="80" y="140"/>
                    <a:pt x="0" y="219"/>
                  </a:cubicBezTo>
                  <a:cubicBezTo>
                    <a:pt x="676" y="438"/>
                    <a:pt x="1373" y="677"/>
                    <a:pt x="2069" y="856"/>
                  </a:cubicBezTo>
                  <a:cubicBezTo>
                    <a:pt x="3203" y="1154"/>
                    <a:pt x="4317" y="1453"/>
                    <a:pt x="5391" y="1930"/>
                  </a:cubicBezTo>
                  <a:cubicBezTo>
                    <a:pt x="5610" y="2029"/>
                    <a:pt x="5849" y="2089"/>
                    <a:pt x="6067" y="2129"/>
                  </a:cubicBezTo>
                  <a:cubicBezTo>
                    <a:pt x="7161" y="2348"/>
                    <a:pt x="8236" y="2586"/>
                    <a:pt x="9330" y="2805"/>
                  </a:cubicBezTo>
                  <a:cubicBezTo>
                    <a:pt x="9360" y="2790"/>
                    <a:pt x="9385" y="2784"/>
                    <a:pt x="9406" y="2784"/>
                  </a:cubicBezTo>
                  <a:cubicBezTo>
                    <a:pt x="9440" y="2784"/>
                    <a:pt x="9464" y="2801"/>
                    <a:pt x="9489" y="2825"/>
                  </a:cubicBezTo>
                  <a:cubicBezTo>
                    <a:pt x="9549" y="2845"/>
                    <a:pt x="9628" y="2845"/>
                    <a:pt x="9668" y="2885"/>
                  </a:cubicBezTo>
                  <a:cubicBezTo>
                    <a:pt x="9708" y="2845"/>
                    <a:pt x="9728" y="2825"/>
                    <a:pt x="9668" y="2805"/>
                  </a:cubicBezTo>
                  <a:cubicBezTo>
                    <a:pt x="9688" y="2765"/>
                    <a:pt x="9668" y="2706"/>
                    <a:pt x="9628" y="2666"/>
                  </a:cubicBezTo>
                  <a:cubicBezTo>
                    <a:pt x="8872" y="2288"/>
                    <a:pt x="8037" y="2328"/>
                    <a:pt x="7321" y="1990"/>
                  </a:cubicBezTo>
                  <a:cubicBezTo>
                    <a:pt x="7142" y="1950"/>
                    <a:pt x="6943" y="1950"/>
                    <a:pt x="6784" y="1811"/>
                  </a:cubicBezTo>
                  <a:cubicBezTo>
                    <a:pt x="5868" y="1771"/>
                    <a:pt x="4993" y="1552"/>
                    <a:pt x="4178" y="1094"/>
                  </a:cubicBezTo>
                  <a:cubicBezTo>
                    <a:pt x="3979" y="1055"/>
                    <a:pt x="3780" y="1114"/>
                    <a:pt x="3621" y="935"/>
                  </a:cubicBezTo>
                  <a:cubicBezTo>
                    <a:pt x="3071" y="789"/>
                    <a:pt x="2556" y="491"/>
                    <a:pt x="1950" y="491"/>
                  </a:cubicBezTo>
                  <a:cubicBezTo>
                    <a:pt x="1897" y="491"/>
                    <a:pt x="1844" y="493"/>
                    <a:pt x="1790" y="498"/>
                  </a:cubicBezTo>
                  <a:cubicBezTo>
                    <a:pt x="1780" y="499"/>
                    <a:pt x="1770" y="499"/>
                    <a:pt x="1760" y="499"/>
                  </a:cubicBezTo>
                  <a:cubicBezTo>
                    <a:pt x="1596" y="499"/>
                    <a:pt x="1466" y="350"/>
                    <a:pt x="1373" y="219"/>
                  </a:cubicBezTo>
                  <a:cubicBezTo>
                    <a:pt x="995" y="140"/>
                    <a:pt x="597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6874;p9">
              <a:extLst>
                <a:ext uri="{FF2B5EF4-FFF2-40B4-BE49-F238E27FC236}">
                  <a16:creationId xmlns:a16="http://schemas.microsoft.com/office/drawing/2014/main" id="{C01BBD79-A9D8-410E-A416-AE1B159B5010}"/>
                </a:ext>
              </a:extLst>
            </p:cNvPr>
            <p:cNvSpPr/>
            <p:nvPr/>
          </p:nvSpPr>
          <p:spPr>
            <a:xfrm>
              <a:off x="5450875" y="3776525"/>
              <a:ext cx="70650" cy="27650"/>
            </a:xfrm>
            <a:custGeom>
              <a:avLst/>
              <a:gdLst/>
              <a:ahLst/>
              <a:cxnLst/>
              <a:rect l="l" t="t" r="r" b="b"/>
              <a:pathLst>
                <a:path w="2826" h="1106" extrusionOk="0">
                  <a:moveTo>
                    <a:pt x="339" y="1"/>
                  </a:moveTo>
                  <a:cubicBezTo>
                    <a:pt x="260" y="80"/>
                    <a:pt x="100" y="60"/>
                    <a:pt x="1" y="120"/>
                  </a:cubicBezTo>
                  <a:lnTo>
                    <a:pt x="1" y="180"/>
                  </a:lnTo>
                  <a:cubicBezTo>
                    <a:pt x="260" y="299"/>
                    <a:pt x="478" y="399"/>
                    <a:pt x="737" y="518"/>
                  </a:cubicBezTo>
                  <a:cubicBezTo>
                    <a:pt x="1208" y="754"/>
                    <a:pt x="1647" y="1105"/>
                    <a:pt x="2188" y="1105"/>
                  </a:cubicBezTo>
                  <a:cubicBezTo>
                    <a:pt x="2240" y="1105"/>
                    <a:pt x="2294" y="1102"/>
                    <a:pt x="2348" y="1095"/>
                  </a:cubicBezTo>
                  <a:cubicBezTo>
                    <a:pt x="2488" y="1075"/>
                    <a:pt x="2647" y="995"/>
                    <a:pt x="2766" y="876"/>
                  </a:cubicBezTo>
                  <a:lnTo>
                    <a:pt x="2826" y="816"/>
                  </a:lnTo>
                  <a:cubicBezTo>
                    <a:pt x="2686" y="617"/>
                    <a:pt x="2388" y="717"/>
                    <a:pt x="2269" y="498"/>
                  </a:cubicBezTo>
                  <a:cubicBezTo>
                    <a:pt x="2237" y="495"/>
                    <a:pt x="2205" y="494"/>
                    <a:pt x="2172" y="494"/>
                  </a:cubicBezTo>
                  <a:cubicBezTo>
                    <a:pt x="2127" y="494"/>
                    <a:pt x="2081" y="496"/>
                    <a:pt x="2035" y="496"/>
                  </a:cubicBezTo>
                  <a:cubicBezTo>
                    <a:pt x="1873" y="496"/>
                    <a:pt x="1705" y="478"/>
                    <a:pt x="1572" y="319"/>
                  </a:cubicBezTo>
                  <a:cubicBezTo>
                    <a:pt x="1433" y="319"/>
                    <a:pt x="1294" y="279"/>
                    <a:pt x="1234" y="14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6875;p9">
              <a:extLst>
                <a:ext uri="{FF2B5EF4-FFF2-40B4-BE49-F238E27FC236}">
                  <a16:creationId xmlns:a16="http://schemas.microsoft.com/office/drawing/2014/main" id="{0B496B31-1267-4168-8176-566A80124615}"/>
                </a:ext>
              </a:extLst>
            </p:cNvPr>
            <p:cNvSpPr/>
            <p:nvPr/>
          </p:nvSpPr>
          <p:spPr>
            <a:xfrm>
              <a:off x="5451875" y="3774550"/>
              <a:ext cx="8000" cy="4650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" y="0"/>
                  </a:moveTo>
                  <a:lnTo>
                    <a:pt x="1" y="179"/>
                  </a:lnTo>
                  <a:cubicBezTo>
                    <a:pt x="26" y="184"/>
                    <a:pt x="52" y="186"/>
                    <a:pt x="77" y="186"/>
                  </a:cubicBezTo>
                  <a:cubicBezTo>
                    <a:pt x="170" y="186"/>
                    <a:pt x="257" y="154"/>
                    <a:pt x="319" y="60"/>
                  </a:cubicBezTo>
                  <a:cubicBezTo>
                    <a:pt x="200" y="60"/>
                    <a:pt x="1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6876;p9">
              <a:extLst>
                <a:ext uri="{FF2B5EF4-FFF2-40B4-BE49-F238E27FC236}">
                  <a16:creationId xmlns:a16="http://schemas.microsoft.com/office/drawing/2014/main" id="{1C1758C7-0E8F-4A16-A1AF-A20F4542C255}"/>
                </a:ext>
              </a:extLst>
            </p:cNvPr>
            <p:cNvSpPr/>
            <p:nvPr/>
          </p:nvSpPr>
          <p:spPr>
            <a:xfrm>
              <a:off x="3990775" y="4431750"/>
              <a:ext cx="11450" cy="10725"/>
            </a:xfrm>
            <a:custGeom>
              <a:avLst/>
              <a:gdLst/>
              <a:ahLst/>
              <a:cxnLst/>
              <a:rect l="l" t="t" r="r" b="b"/>
              <a:pathLst>
                <a:path w="458" h="429" extrusionOk="0">
                  <a:moveTo>
                    <a:pt x="108" y="1"/>
                  </a:moveTo>
                  <a:cubicBezTo>
                    <a:pt x="69" y="1"/>
                    <a:pt x="39" y="31"/>
                    <a:pt x="0" y="70"/>
                  </a:cubicBezTo>
                  <a:lnTo>
                    <a:pt x="0" y="428"/>
                  </a:lnTo>
                  <a:cubicBezTo>
                    <a:pt x="80" y="368"/>
                    <a:pt x="159" y="349"/>
                    <a:pt x="219" y="309"/>
                  </a:cubicBezTo>
                  <a:cubicBezTo>
                    <a:pt x="298" y="249"/>
                    <a:pt x="378" y="229"/>
                    <a:pt x="458" y="170"/>
                  </a:cubicBezTo>
                  <a:cubicBezTo>
                    <a:pt x="358" y="130"/>
                    <a:pt x="279" y="70"/>
                    <a:pt x="179" y="30"/>
                  </a:cubicBezTo>
                  <a:cubicBezTo>
                    <a:pt x="151" y="9"/>
                    <a:pt x="128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6877;p9">
              <a:extLst>
                <a:ext uri="{FF2B5EF4-FFF2-40B4-BE49-F238E27FC236}">
                  <a16:creationId xmlns:a16="http://schemas.microsoft.com/office/drawing/2014/main" id="{FCDEF392-15E7-465F-BB10-32827401753B}"/>
                </a:ext>
              </a:extLst>
            </p:cNvPr>
            <p:cNvSpPr/>
            <p:nvPr/>
          </p:nvSpPr>
          <p:spPr>
            <a:xfrm>
              <a:off x="3980325" y="442937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281" y="0"/>
                  </a:moveTo>
                  <a:cubicBezTo>
                    <a:pt x="191" y="0"/>
                    <a:pt x="98" y="17"/>
                    <a:pt x="0" y="26"/>
                  </a:cubicBezTo>
                  <a:cubicBezTo>
                    <a:pt x="140" y="66"/>
                    <a:pt x="259" y="125"/>
                    <a:pt x="418" y="165"/>
                  </a:cubicBezTo>
                  <a:cubicBezTo>
                    <a:pt x="498" y="145"/>
                    <a:pt x="537" y="125"/>
                    <a:pt x="597" y="125"/>
                  </a:cubicBezTo>
                  <a:cubicBezTo>
                    <a:pt x="498" y="26"/>
                    <a:pt x="393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6878;p9">
              <a:extLst>
                <a:ext uri="{FF2B5EF4-FFF2-40B4-BE49-F238E27FC236}">
                  <a16:creationId xmlns:a16="http://schemas.microsoft.com/office/drawing/2014/main" id="{80EAC529-7579-4539-8E83-963F6D1551C7}"/>
                </a:ext>
              </a:extLst>
            </p:cNvPr>
            <p:cNvSpPr/>
            <p:nvPr/>
          </p:nvSpPr>
          <p:spPr>
            <a:xfrm>
              <a:off x="3971375" y="442502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80" y="1"/>
                  </a:moveTo>
                  <a:cubicBezTo>
                    <a:pt x="60" y="1"/>
                    <a:pt x="60" y="1"/>
                    <a:pt x="40" y="41"/>
                  </a:cubicBezTo>
                  <a:cubicBezTo>
                    <a:pt x="0" y="100"/>
                    <a:pt x="40" y="120"/>
                    <a:pt x="80" y="140"/>
                  </a:cubicBezTo>
                  <a:cubicBezTo>
                    <a:pt x="139" y="140"/>
                    <a:pt x="199" y="180"/>
                    <a:pt x="259" y="1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6879;p9">
              <a:extLst>
                <a:ext uri="{FF2B5EF4-FFF2-40B4-BE49-F238E27FC236}">
                  <a16:creationId xmlns:a16="http://schemas.microsoft.com/office/drawing/2014/main" id="{F33F7F5D-97A7-44EB-A88B-81D026CD2297}"/>
                </a:ext>
              </a:extLst>
            </p:cNvPr>
            <p:cNvSpPr/>
            <p:nvPr/>
          </p:nvSpPr>
          <p:spPr>
            <a:xfrm>
              <a:off x="3968875" y="44250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40" y="1"/>
                    <a:pt x="60" y="1"/>
                    <a:pt x="1" y="21"/>
                  </a:cubicBezTo>
                  <a:cubicBezTo>
                    <a:pt x="41" y="41"/>
                    <a:pt x="41" y="100"/>
                    <a:pt x="41" y="140"/>
                  </a:cubicBezTo>
                  <a:lnTo>
                    <a:pt x="100" y="180"/>
                  </a:lnTo>
                  <a:lnTo>
                    <a:pt x="180" y="14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6880;p9">
              <a:extLst>
                <a:ext uri="{FF2B5EF4-FFF2-40B4-BE49-F238E27FC236}">
                  <a16:creationId xmlns:a16="http://schemas.microsoft.com/office/drawing/2014/main" id="{68A84781-7AA5-42B9-99BA-5956B4885C92}"/>
                </a:ext>
              </a:extLst>
            </p:cNvPr>
            <p:cNvSpPr/>
            <p:nvPr/>
          </p:nvSpPr>
          <p:spPr>
            <a:xfrm>
              <a:off x="3952475" y="441607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60"/>
                    <a:pt x="0" y="100"/>
                    <a:pt x="100" y="160"/>
                  </a:cubicBezTo>
                  <a:cubicBezTo>
                    <a:pt x="120" y="100"/>
                    <a:pt x="14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6881;p9">
              <a:extLst>
                <a:ext uri="{FF2B5EF4-FFF2-40B4-BE49-F238E27FC236}">
                  <a16:creationId xmlns:a16="http://schemas.microsoft.com/office/drawing/2014/main" id="{4F81CAD1-0351-4230-992B-D70B76A0758D}"/>
                </a:ext>
              </a:extLst>
            </p:cNvPr>
            <p:cNvSpPr/>
            <p:nvPr/>
          </p:nvSpPr>
          <p:spPr>
            <a:xfrm>
              <a:off x="4547750" y="3687500"/>
              <a:ext cx="13950" cy="9050"/>
            </a:xfrm>
            <a:custGeom>
              <a:avLst/>
              <a:gdLst/>
              <a:ahLst/>
              <a:cxnLst/>
              <a:rect l="l" t="t" r="r" b="b"/>
              <a:pathLst>
                <a:path w="558" h="362" extrusionOk="0">
                  <a:moveTo>
                    <a:pt x="1" y="1"/>
                  </a:moveTo>
                  <a:lnTo>
                    <a:pt x="1" y="1"/>
                  </a:lnTo>
                  <a:cubicBezTo>
                    <a:pt x="93" y="241"/>
                    <a:pt x="254" y="361"/>
                    <a:pt x="500" y="361"/>
                  </a:cubicBezTo>
                  <a:cubicBezTo>
                    <a:pt x="519" y="361"/>
                    <a:pt x="538" y="360"/>
                    <a:pt x="558" y="359"/>
                  </a:cubicBezTo>
                  <a:cubicBezTo>
                    <a:pt x="399" y="180"/>
                    <a:pt x="259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6882;p9">
              <a:extLst>
                <a:ext uri="{FF2B5EF4-FFF2-40B4-BE49-F238E27FC236}">
                  <a16:creationId xmlns:a16="http://schemas.microsoft.com/office/drawing/2014/main" id="{E8CA8301-B565-4A7E-9760-0D3ED6E5930E}"/>
                </a:ext>
              </a:extLst>
            </p:cNvPr>
            <p:cNvSpPr/>
            <p:nvPr/>
          </p:nvSpPr>
          <p:spPr>
            <a:xfrm>
              <a:off x="5430500" y="4515025"/>
              <a:ext cx="51750" cy="30950"/>
            </a:xfrm>
            <a:custGeom>
              <a:avLst/>
              <a:gdLst/>
              <a:ahLst/>
              <a:cxnLst/>
              <a:rect l="l" t="t" r="r" b="b"/>
              <a:pathLst>
                <a:path w="2070" h="1238" extrusionOk="0">
                  <a:moveTo>
                    <a:pt x="1213" y="1"/>
                  </a:moveTo>
                  <a:cubicBezTo>
                    <a:pt x="1010" y="1"/>
                    <a:pt x="803" y="15"/>
                    <a:pt x="637" y="181"/>
                  </a:cubicBezTo>
                  <a:cubicBezTo>
                    <a:pt x="697" y="340"/>
                    <a:pt x="557" y="419"/>
                    <a:pt x="458" y="519"/>
                  </a:cubicBezTo>
                  <a:cubicBezTo>
                    <a:pt x="279" y="678"/>
                    <a:pt x="0" y="797"/>
                    <a:pt x="179" y="1076"/>
                  </a:cubicBezTo>
                  <a:cubicBezTo>
                    <a:pt x="247" y="1192"/>
                    <a:pt x="348" y="1237"/>
                    <a:pt x="457" y="1237"/>
                  </a:cubicBezTo>
                  <a:cubicBezTo>
                    <a:pt x="571" y="1237"/>
                    <a:pt x="694" y="1187"/>
                    <a:pt x="796" y="1115"/>
                  </a:cubicBezTo>
                  <a:cubicBezTo>
                    <a:pt x="1075" y="956"/>
                    <a:pt x="1393" y="956"/>
                    <a:pt x="1671" y="777"/>
                  </a:cubicBezTo>
                  <a:cubicBezTo>
                    <a:pt x="1719" y="699"/>
                    <a:pt x="1772" y="673"/>
                    <a:pt x="1827" y="673"/>
                  </a:cubicBezTo>
                  <a:cubicBezTo>
                    <a:pt x="1910" y="673"/>
                    <a:pt x="1997" y="733"/>
                    <a:pt x="2069" y="757"/>
                  </a:cubicBezTo>
                  <a:cubicBezTo>
                    <a:pt x="2049" y="300"/>
                    <a:pt x="1552" y="360"/>
                    <a:pt x="1333" y="1"/>
                  </a:cubicBezTo>
                  <a:cubicBezTo>
                    <a:pt x="1293" y="1"/>
                    <a:pt x="1253" y="1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6883;p9">
              <a:extLst>
                <a:ext uri="{FF2B5EF4-FFF2-40B4-BE49-F238E27FC236}">
                  <a16:creationId xmlns:a16="http://schemas.microsoft.com/office/drawing/2014/main" id="{9B8711DF-5152-4228-B032-FACBE500FF1A}"/>
                </a:ext>
              </a:extLst>
            </p:cNvPr>
            <p:cNvSpPr/>
            <p:nvPr/>
          </p:nvSpPr>
          <p:spPr>
            <a:xfrm>
              <a:off x="4025575" y="4991300"/>
              <a:ext cx="50250" cy="18350"/>
            </a:xfrm>
            <a:custGeom>
              <a:avLst/>
              <a:gdLst/>
              <a:ahLst/>
              <a:cxnLst/>
              <a:rect l="l" t="t" r="r" b="b"/>
              <a:pathLst>
                <a:path w="2010" h="734" extrusionOk="0">
                  <a:moveTo>
                    <a:pt x="453" y="0"/>
                  </a:moveTo>
                  <a:cubicBezTo>
                    <a:pt x="388" y="0"/>
                    <a:pt x="324" y="8"/>
                    <a:pt x="259" y="28"/>
                  </a:cubicBezTo>
                  <a:cubicBezTo>
                    <a:pt x="100" y="107"/>
                    <a:pt x="20" y="167"/>
                    <a:pt x="0" y="326"/>
                  </a:cubicBezTo>
                  <a:cubicBezTo>
                    <a:pt x="0" y="366"/>
                    <a:pt x="0" y="425"/>
                    <a:pt x="20" y="465"/>
                  </a:cubicBezTo>
                  <a:cubicBezTo>
                    <a:pt x="319" y="525"/>
                    <a:pt x="677" y="406"/>
                    <a:pt x="916" y="644"/>
                  </a:cubicBezTo>
                  <a:cubicBezTo>
                    <a:pt x="1003" y="712"/>
                    <a:pt x="1091" y="733"/>
                    <a:pt x="1179" y="733"/>
                  </a:cubicBezTo>
                  <a:cubicBezTo>
                    <a:pt x="1339" y="733"/>
                    <a:pt x="1501" y="663"/>
                    <a:pt x="1671" y="663"/>
                  </a:cubicBezTo>
                  <a:cubicBezTo>
                    <a:pt x="1684" y="663"/>
                    <a:pt x="1698" y="663"/>
                    <a:pt x="1711" y="664"/>
                  </a:cubicBezTo>
                  <a:cubicBezTo>
                    <a:pt x="1851" y="624"/>
                    <a:pt x="1970" y="565"/>
                    <a:pt x="2010" y="425"/>
                  </a:cubicBezTo>
                  <a:cubicBezTo>
                    <a:pt x="1791" y="8"/>
                    <a:pt x="1373" y="167"/>
                    <a:pt x="1055" y="67"/>
                  </a:cubicBezTo>
                  <a:cubicBezTo>
                    <a:pt x="846" y="67"/>
                    <a:pt x="648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6884;p9">
              <a:extLst>
                <a:ext uri="{FF2B5EF4-FFF2-40B4-BE49-F238E27FC236}">
                  <a16:creationId xmlns:a16="http://schemas.microsoft.com/office/drawing/2014/main" id="{8AA43516-9B38-49A7-92A7-A8DF28FD3234}"/>
                </a:ext>
              </a:extLst>
            </p:cNvPr>
            <p:cNvSpPr/>
            <p:nvPr/>
          </p:nvSpPr>
          <p:spPr>
            <a:xfrm>
              <a:off x="4000200" y="4990475"/>
              <a:ext cx="29875" cy="9475"/>
            </a:xfrm>
            <a:custGeom>
              <a:avLst/>
              <a:gdLst/>
              <a:ahLst/>
              <a:cxnLst/>
              <a:rect l="l" t="t" r="r" b="b"/>
              <a:pathLst>
                <a:path w="1195" h="379" extrusionOk="0">
                  <a:moveTo>
                    <a:pt x="498" y="1"/>
                  </a:moveTo>
                  <a:cubicBezTo>
                    <a:pt x="339" y="1"/>
                    <a:pt x="180" y="41"/>
                    <a:pt x="1" y="41"/>
                  </a:cubicBezTo>
                  <a:cubicBezTo>
                    <a:pt x="279" y="339"/>
                    <a:pt x="638" y="359"/>
                    <a:pt x="1015" y="379"/>
                  </a:cubicBezTo>
                  <a:cubicBezTo>
                    <a:pt x="1075" y="299"/>
                    <a:pt x="1135" y="260"/>
                    <a:pt x="1195" y="200"/>
                  </a:cubicBezTo>
                  <a:cubicBezTo>
                    <a:pt x="1115" y="51"/>
                    <a:pt x="996" y="26"/>
                    <a:pt x="869" y="26"/>
                  </a:cubicBezTo>
                  <a:cubicBezTo>
                    <a:pt x="805" y="26"/>
                    <a:pt x="740" y="32"/>
                    <a:pt x="677" y="32"/>
                  </a:cubicBezTo>
                  <a:cubicBezTo>
                    <a:pt x="614" y="32"/>
                    <a:pt x="553" y="26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6885;p9">
              <a:extLst>
                <a:ext uri="{FF2B5EF4-FFF2-40B4-BE49-F238E27FC236}">
                  <a16:creationId xmlns:a16="http://schemas.microsoft.com/office/drawing/2014/main" id="{8EEC84E9-A607-4B3E-B182-7C4CEF527215}"/>
                </a:ext>
              </a:extLst>
            </p:cNvPr>
            <p:cNvSpPr/>
            <p:nvPr/>
          </p:nvSpPr>
          <p:spPr>
            <a:xfrm>
              <a:off x="3982800" y="4985500"/>
              <a:ext cx="14450" cy="4725"/>
            </a:xfrm>
            <a:custGeom>
              <a:avLst/>
              <a:gdLst/>
              <a:ahLst/>
              <a:cxnLst/>
              <a:rect l="l" t="t" r="r" b="b"/>
              <a:pathLst>
                <a:path w="578" h="189" extrusionOk="0">
                  <a:moveTo>
                    <a:pt x="498" y="1"/>
                  </a:moveTo>
                  <a:cubicBezTo>
                    <a:pt x="319" y="41"/>
                    <a:pt x="180" y="41"/>
                    <a:pt x="1" y="41"/>
                  </a:cubicBezTo>
                  <a:cubicBezTo>
                    <a:pt x="75" y="165"/>
                    <a:pt x="181" y="188"/>
                    <a:pt x="303" y="188"/>
                  </a:cubicBezTo>
                  <a:cubicBezTo>
                    <a:pt x="377" y="188"/>
                    <a:pt x="456" y="180"/>
                    <a:pt x="538" y="180"/>
                  </a:cubicBezTo>
                  <a:cubicBezTo>
                    <a:pt x="538" y="180"/>
                    <a:pt x="578" y="160"/>
                    <a:pt x="578" y="100"/>
                  </a:cubicBezTo>
                  <a:cubicBezTo>
                    <a:pt x="578" y="61"/>
                    <a:pt x="538" y="4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6886;p9">
              <a:extLst>
                <a:ext uri="{FF2B5EF4-FFF2-40B4-BE49-F238E27FC236}">
                  <a16:creationId xmlns:a16="http://schemas.microsoft.com/office/drawing/2014/main" id="{35E0AC40-6811-4441-B2E1-0D9727FA60C4}"/>
                </a:ext>
              </a:extLst>
            </p:cNvPr>
            <p:cNvSpPr/>
            <p:nvPr/>
          </p:nvSpPr>
          <p:spPr>
            <a:xfrm>
              <a:off x="3994750" y="4985500"/>
              <a:ext cx="4500" cy="4525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81"/>
                    <a:pt x="20" y="140"/>
                    <a:pt x="20" y="180"/>
                  </a:cubicBezTo>
                  <a:cubicBezTo>
                    <a:pt x="100" y="180"/>
                    <a:pt x="139" y="180"/>
                    <a:pt x="179" y="140"/>
                  </a:cubicBezTo>
                  <a:cubicBezTo>
                    <a:pt x="120" y="100"/>
                    <a:pt x="6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6887;p9">
              <a:extLst>
                <a:ext uri="{FF2B5EF4-FFF2-40B4-BE49-F238E27FC236}">
                  <a16:creationId xmlns:a16="http://schemas.microsoft.com/office/drawing/2014/main" id="{57586C61-B092-455A-B918-D8034FB8D4BF}"/>
                </a:ext>
              </a:extLst>
            </p:cNvPr>
            <p:cNvSpPr/>
            <p:nvPr/>
          </p:nvSpPr>
          <p:spPr>
            <a:xfrm>
              <a:off x="5473275" y="4406825"/>
              <a:ext cx="19400" cy="6300"/>
            </a:xfrm>
            <a:custGeom>
              <a:avLst/>
              <a:gdLst/>
              <a:ahLst/>
              <a:cxnLst/>
              <a:rect l="l" t="t" r="r" b="b"/>
              <a:pathLst>
                <a:path w="776" h="252" extrusionOk="0">
                  <a:moveTo>
                    <a:pt x="362" y="0"/>
                  </a:moveTo>
                  <a:cubicBezTo>
                    <a:pt x="221" y="0"/>
                    <a:pt x="92" y="47"/>
                    <a:pt x="0" y="251"/>
                  </a:cubicBezTo>
                  <a:cubicBezTo>
                    <a:pt x="259" y="172"/>
                    <a:pt x="557" y="212"/>
                    <a:pt x="776" y="33"/>
                  </a:cubicBezTo>
                  <a:lnTo>
                    <a:pt x="776" y="33"/>
                  </a:lnTo>
                  <a:cubicBezTo>
                    <a:pt x="762" y="34"/>
                    <a:pt x="748" y="34"/>
                    <a:pt x="734" y="34"/>
                  </a:cubicBezTo>
                  <a:cubicBezTo>
                    <a:pt x="611" y="34"/>
                    <a:pt x="482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6888;p9">
              <a:extLst>
                <a:ext uri="{FF2B5EF4-FFF2-40B4-BE49-F238E27FC236}">
                  <a16:creationId xmlns:a16="http://schemas.microsoft.com/office/drawing/2014/main" id="{DBC47D72-BD19-4357-845E-93692F47FE57}"/>
                </a:ext>
              </a:extLst>
            </p:cNvPr>
            <p:cNvSpPr/>
            <p:nvPr/>
          </p:nvSpPr>
          <p:spPr>
            <a:xfrm>
              <a:off x="4043475" y="5003925"/>
              <a:ext cx="40800" cy="14450"/>
            </a:xfrm>
            <a:custGeom>
              <a:avLst/>
              <a:gdLst/>
              <a:ahLst/>
              <a:cxnLst/>
              <a:rect l="l" t="t" r="r" b="b"/>
              <a:pathLst>
                <a:path w="1632" h="578" extrusionOk="0">
                  <a:moveTo>
                    <a:pt x="876" y="0"/>
                  </a:moveTo>
                  <a:lnTo>
                    <a:pt x="200" y="139"/>
                  </a:lnTo>
                  <a:cubicBezTo>
                    <a:pt x="160" y="199"/>
                    <a:pt x="80" y="239"/>
                    <a:pt x="1" y="298"/>
                  </a:cubicBezTo>
                  <a:cubicBezTo>
                    <a:pt x="440" y="318"/>
                    <a:pt x="842" y="538"/>
                    <a:pt x="1296" y="538"/>
                  </a:cubicBezTo>
                  <a:cubicBezTo>
                    <a:pt x="1315" y="538"/>
                    <a:pt x="1334" y="538"/>
                    <a:pt x="1353" y="537"/>
                  </a:cubicBezTo>
                  <a:cubicBezTo>
                    <a:pt x="1404" y="565"/>
                    <a:pt x="1443" y="577"/>
                    <a:pt x="1475" y="577"/>
                  </a:cubicBezTo>
                  <a:cubicBezTo>
                    <a:pt x="1556" y="577"/>
                    <a:pt x="1589" y="498"/>
                    <a:pt x="1632" y="398"/>
                  </a:cubicBezTo>
                  <a:cubicBezTo>
                    <a:pt x="1493" y="40"/>
                    <a:pt x="1095" y="15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6889;p9">
              <a:extLst>
                <a:ext uri="{FF2B5EF4-FFF2-40B4-BE49-F238E27FC236}">
                  <a16:creationId xmlns:a16="http://schemas.microsoft.com/office/drawing/2014/main" id="{414ABFF9-D0C2-404D-99B0-DB59480E23C6}"/>
                </a:ext>
              </a:extLst>
            </p:cNvPr>
            <p:cNvSpPr/>
            <p:nvPr/>
          </p:nvSpPr>
          <p:spPr>
            <a:xfrm>
              <a:off x="4077800" y="5006200"/>
              <a:ext cx="37825" cy="14150"/>
            </a:xfrm>
            <a:custGeom>
              <a:avLst/>
              <a:gdLst/>
              <a:ahLst/>
              <a:cxnLst/>
              <a:rect l="l" t="t" r="r" b="b"/>
              <a:pathLst>
                <a:path w="1513" h="566" extrusionOk="0">
                  <a:moveTo>
                    <a:pt x="820" y="0"/>
                  </a:moveTo>
                  <a:cubicBezTo>
                    <a:pt x="610" y="0"/>
                    <a:pt x="409" y="68"/>
                    <a:pt x="219" y="247"/>
                  </a:cubicBezTo>
                  <a:cubicBezTo>
                    <a:pt x="159" y="327"/>
                    <a:pt x="80" y="367"/>
                    <a:pt x="0" y="446"/>
                  </a:cubicBezTo>
                  <a:cubicBezTo>
                    <a:pt x="0" y="506"/>
                    <a:pt x="20" y="546"/>
                    <a:pt x="80" y="565"/>
                  </a:cubicBezTo>
                  <a:cubicBezTo>
                    <a:pt x="199" y="565"/>
                    <a:pt x="319" y="546"/>
                    <a:pt x="438" y="546"/>
                  </a:cubicBezTo>
                  <a:cubicBezTo>
                    <a:pt x="585" y="417"/>
                    <a:pt x="749" y="386"/>
                    <a:pt x="917" y="386"/>
                  </a:cubicBezTo>
                  <a:cubicBezTo>
                    <a:pt x="1072" y="386"/>
                    <a:pt x="1230" y="412"/>
                    <a:pt x="1379" y="412"/>
                  </a:cubicBezTo>
                  <a:cubicBezTo>
                    <a:pt x="1417" y="412"/>
                    <a:pt x="1455" y="411"/>
                    <a:pt x="1492" y="406"/>
                  </a:cubicBezTo>
                  <a:cubicBezTo>
                    <a:pt x="1512" y="267"/>
                    <a:pt x="1492" y="207"/>
                    <a:pt x="1393" y="128"/>
                  </a:cubicBezTo>
                  <a:cubicBezTo>
                    <a:pt x="1197" y="53"/>
                    <a:pt x="1005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6890;p9">
              <a:extLst>
                <a:ext uri="{FF2B5EF4-FFF2-40B4-BE49-F238E27FC236}">
                  <a16:creationId xmlns:a16="http://schemas.microsoft.com/office/drawing/2014/main" id="{A4194BC0-904D-48F6-BD37-73C74834F7D0}"/>
                </a:ext>
              </a:extLst>
            </p:cNvPr>
            <p:cNvSpPr/>
            <p:nvPr/>
          </p:nvSpPr>
          <p:spPr>
            <a:xfrm>
              <a:off x="5766675" y="4688125"/>
              <a:ext cx="15950" cy="13950"/>
            </a:xfrm>
            <a:custGeom>
              <a:avLst/>
              <a:gdLst/>
              <a:ahLst/>
              <a:cxnLst/>
              <a:rect l="l" t="t" r="r" b="b"/>
              <a:pathLst>
                <a:path w="638" h="558" extrusionOk="0">
                  <a:moveTo>
                    <a:pt x="200" y="0"/>
                  </a:moveTo>
                  <a:cubicBezTo>
                    <a:pt x="61" y="60"/>
                    <a:pt x="41" y="219"/>
                    <a:pt x="1" y="338"/>
                  </a:cubicBezTo>
                  <a:cubicBezTo>
                    <a:pt x="1" y="438"/>
                    <a:pt x="100" y="438"/>
                    <a:pt x="180" y="517"/>
                  </a:cubicBezTo>
                  <a:lnTo>
                    <a:pt x="200" y="557"/>
                  </a:lnTo>
                  <a:cubicBezTo>
                    <a:pt x="339" y="537"/>
                    <a:pt x="438" y="537"/>
                    <a:pt x="558" y="517"/>
                  </a:cubicBezTo>
                  <a:cubicBezTo>
                    <a:pt x="598" y="458"/>
                    <a:pt x="637" y="418"/>
                    <a:pt x="598" y="338"/>
                  </a:cubicBezTo>
                  <a:cubicBezTo>
                    <a:pt x="538" y="219"/>
                    <a:pt x="458" y="10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6891;p9">
              <a:extLst>
                <a:ext uri="{FF2B5EF4-FFF2-40B4-BE49-F238E27FC236}">
                  <a16:creationId xmlns:a16="http://schemas.microsoft.com/office/drawing/2014/main" id="{465D991E-D21B-415E-960B-0D8A871BACE8}"/>
                </a:ext>
              </a:extLst>
            </p:cNvPr>
            <p:cNvSpPr/>
            <p:nvPr/>
          </p:nvSpPr>
          <p:spPr>
            <a:xfrm>
              <a:off x="5780100" y="4696575"/>
              <a:ext cx="3025" cy="7475"/>
            </a:xfrm>
            <a:custGeom>
              <a:avLst/>
              <a:gdLst/>
              <a:ahLst/>
              <a:cxnLst/>
              <a:rect l="l" t="t" r="r" b="b"/>
              <a:pathLst>
                <a:path w="121" h="299" extrusionOk="0">
                  <a:moveTo>
                    <a:pt x="21" y="0"/>
                  </a:moveTo>
                  <a:cubicBezTo>
                    <a:pt x="21" y="60"/>
                    <a:pt x="1" y="120"/>
                    <a:pt x="1" y="179"/>
                  </a:cubicBezTo>
                  <a:cubicBezTo>
                    <a:pt x="41" y="219"/>
                    <a:pt x="100" y="259"/>
                    <a:pt x="120" y="29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6892;p9">
              <a:extLst>
                <a:ext uri="{FF2B5EF4-FFF2-40B4-BE49-F238E27FC236}">
                  <a16:creationId xmlns:a16="http://schemas.microsoft.com/office/drawing/2014/main" id="{084AE5C8-D361-4645-8380-FE5F5697D82D}"/>
                </a:ext>
              </a:extLst>
            </p:cNvPr>
            <p:cNvSpPr/>
            <p:nvPr/>
          </p:nvSpPr>
          <p:spPr>
            <a:xfrm>
              <a:off x="5604550" y="4367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40"/>
                    <a:pt x="60" y="120"/>
                    <a:pt x="1" y="179"/>
                  </a:cubicBezTo>
                  <a:cubicBezTo>
                    <a:pt x="100" y="139"/>
                    <a:pt x="16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6893;p9">
              <a:extLst>
                <a:ext uri="{FF2B5EF4-FFF2-40B4-BE49-F238E27FC236}">
                  <a16:creationId xmlns:a16="http://schemas.microsoft.com/office/drawing/2014/main" id="{340889C1-7EFA-4540-B911-EB954049EDC3}"/>
                </a:ext>
              </a:extLst>
            </p:cNvPr>
            <p:cNvSpPr/>
            <p:nvPr/>
          </p:nvSpPr>
          <p:spPr>
            <a:xfrm>
              <a:off x="4469675" y="3640950"/>
              <a:ext cx="4000" cy="3325"/>
            </a:xfrm>
            <a:custGeom>
              <a:avLst/>
              <a:gdLst/>
              <a:ahLst/>
              <a:cxnLst/>
              <a:rect l="l" t="t" r="r" b="b"/>
              <a:pathLst>
                <a:path w="160" h="133" extrusionOk="0">
                  <a:moveTo>
                    <a:pt x="49" y="0"/>
                  </a:moveTo>
                  <a:cubicBezTo>
                    <a:pt x="34" y="0"/>
                    <a:pt x="18" y="4"/>
                    <a:pt x="1" y="13"/>
                  </a:cubicBezTo>
                  <a:cubicBezTo>
                    <a:pt x="40" y="53"/>
                    <a:pt x="120" y="73"/>
                    <a:pt x="160" y="132"/>
                  </a:cubicBezTo>
                  <a:cubicBezTo>
                    <a:pt x="144" y="54"/>
                    <a:pt x="104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6894;p9">
              <a:extLst>
                <a:ext uri="{FF2B5EF4-FFF2-40B4-BE49-F238E27FC236}">
                  <a16:creationId xmlns:a16="http://schemas.microsoft.com/office/drawing/2014/main" id="{6A7AF5C2-E026-4A2E-A611-0AC32698E36C}"/>
                </a:ext>
              </a:extLst>
            </p:cNvPr>
            <p:cNvSpPr/>
            <p:nvPr/>
          </p:nvSpPr>
          <p:spPr>
            <a:xfrm>
              <a:off x="5507075" y="4624950"/>
              <a:ext cx="14950" cy="14450"/>
            </a:xfrm>
            <a:custGeom>
              <a:avLst/>
              <a:gdLst/>
              <a:ahLst/>
              <a:cxnLst/>
              <a:rect l="l" t="t" r="r" b="b"/>
              <a:pathLst>
                <a:path w="598" h="578" extrusionOk="0">
                  <a:moveTo>
                    <a:pt x="80" y="1"/>
                  </a:moveTo>
                  <a:cubicBezTo>
                    <a:pt x="41" y="41"/>
                    <a:pt x="41" y="60"/>
                    <a:pt x="21" y="80"/>
                  </a:cubicBezTo>
                  <a:cubicBezTo>
                    <a:pt x="1" y="279"/>
                    <a:pt x="41" y="458"/>
                    <a:pt x="220" y="578"/>
                  </a:cubicBezTo>
                  <a:cubicBezTo>
                    <a:pt x="339" y="558"/>
                    <a:pt x="478" y="558"/>
                    <a:pt x="598" y="538"/>
                  </a:cubicBezTo>
                  <a:cubicBezTo>
                    <a:pt x="578" y="438"/>
                    <a:pt x="578" y="299"/>
                    <a:pt x="578" y="200"/>
                  </a:cubicBezTo>
                  <a:cubicBezTo>
                    <a:pt x="498" y="160"/>
                    <a:pt x="438" y="140"/>
                    <a:pt x="379" y="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6895;p9">
              <a:extLst>
                <a:ext uri="{FF2B5EF4-FFF2-40B4-BE49-F238E27FC236}">
                  <a16:creationId xmlns:a16="http://schemas.microsoft.com/office/drawing/2014/main" id="{B6F6C660-BD95-4B0E-8FB0-5394AFBC54FD}"/>
                </a:ext>
              </a:extLst>
            </p:cNvPr>
            <p:cNvSpPr/>
            <p:nvPr/>
          </p:nvSpPr>
          <p:spPr>
            <a:xfrm>
              <a:off x="4292125" y="3560700"/>
              <a:ext cx="72150" cy="31350"/>
            </a:xfrm>
            <a:custGeom>
              <a:avLst/>
              <a:gdLst/>
              <a:ahLst/>
              <a:cxnLst/>
              <a:rect l="l" t="t" r="r" b="b"/>
              <a:pathLst>
                <a:path w="2886" h="1254" extrusionOk="0">
                  <a:moveTo>
                    <a:pt x="478" y="0"/>
                  </a:moveTo>
                  <a:cubicBezTo>
                    <a:pt x="299" y="20"/>
                    <a:pt x="100" y="0"/>
                    <a:pt x="1" y="199"/>
                  </a:cubicBezTo>
                  <a:lnTo>
                    <a:pt x="2328" y="1254"/>
                  </a:lnTo>
                  <a:cubicBezTo>
                    <a:pt x="2527" y="1234"/>
                    <a:pt x="2686" y="1234"/>
                    <a:pt x="2826" y="1094"/>
                  </a:cubicBezTo>
                  <a:lnTo>
                    <a:pt x="2885" y="1055"/>
                  </a:lnTo>
                  <a:cubicBezTo>
                    <a:pt x="2706" y="856"/>
                    <a:pt x="2348" y="915"/>
                    <a:pt x="2269" y="597"/>
                  </a:cubicBezTo>
                  <a:cubicBezTo>
                    <a:pt x="1672" y="478"/>
                    <a:pt x="1195" y="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6896;p9">
              <a:extLst>
                <a:ext uri="{FF2B5EF4-FFF2-40B4-BE49-F238E27FC236}">
                  <a16:creationId xmlns:a16="http://schemas.microsoft.com/office/drawing/2014/main" id="{3F582576-4F73-454A-B42E-0F881DDD6C8B}"/>
                </a:ext>
              </a:extLst>
            </p:cNvPr>
            <p:cNvSpPr/>
            <p:nvPr/>
          </p:nvSpPr>
          <p:spPr>
            <a:xfrm>
              <a:off x="4296125" y="3556225"/>
              <a:ext cx="10950" cy="6225"/>
            </a:xfrm>
            <a:custGeom>
              <a:avLst/>
              <a:gdLst/>
              <a:ahLst/>
              <a:cxnLst/>
              <a:rect l="l" t="t" r="r" b="b"/>
              <a:pathLst>
                <a:path w="438" h="249" extrusionOk="0">
                  <a:moveTo>
                    <a:pt x="60" y="0"/>
                  </a:moveTo>
                  <a:cubicBezTo>
                    <a:pt x="20" y="80"/>
                    <a:pt x="0" y="140"/>
                    <a:pt x="40" y="219"/>
                  </a:cubicBezTo>
                  <a:cubicBezTo>
                    <a:pt x="90" y="239"/>
                    <a:pt x="149" y="249"/>
                    <a:pt x="209" y="249"/>
                  </a:cubicBezTo>
                  <a:cubicBezTo>
                    <a:pt x="269" y="249"/>
                    <a:pt x="328" y="239"/>
                    <a:pt x="378" y="219"/>
                  </a:cubicBezTo>
                  <a:lnTo>
                    <a:pt x="438" y="159"/>
                  </a:lnTo>
                  <a:cubicBezTo>
                    <a:pt x="418" y="100"/>
                    <a:pt x="398" y="80"/>
                    <a:pt x="398" y="40"/>
                  </a:cubicBezTo>
                  <a:cubicBezTo>
                    <a:pt x="259" y="40"/>
                    <a:pt x="15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6897;p9">
              <a:extLst>
                <a:ext uri="{FF2B5EF4-FFF2-40B4-BE49-F238E27FC236}">
                  <a16:creationId xmlns:a16="http://schemas.microsoft.com/office/drawing/2014/main" id="{04F2CADD-99D5-4C38-A6CD-922CB1B0CFDA}"/>
                </a:ext>
              </a:extLst>
            </p:cNvPr>
            <p:cNvSpPr/>
            <p:nvPr/>
          </p:nvSpPr>
          <p:spPr>
            <a:xfrm>
              <a:off x="5731375" y="4731875"/>
              <a:ext cx="5500" cy="39825"/>
            </a:xfrm>
            <a:custGeom>
              <a:avLst/>
              <a:gdLst/>
              <a:ahLst/>
              <a:cxnLst/>
              <a:rect l="l" t="t" r="r" b="b"/>
              <a:pathLst>
                <a:path w="220" h="159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60" y="60"/>
                    <a:pt x="0" y="180"/>
                    <a:pt x="0" y="339"/>
                  </a:cubicBezTo>
                  <a:cubicBezTo>
                    <a:pt x="20" y="757"/>
                    <a:pt x="20" y="1174"/>
                    <a:pt x="60" y="1592"/>
                  </a:cubicBezTo>
                  <a:cubicBezTo>
                    <a:pt x="100" y="1592"/>
                    <a:pt x="160" y="1572"/>
                    <a:pt x="199" y="1552"/>
                  </a:cubicBezTo>
                  <a:cubicBezTo>
                    <a:pt x="199" y="1055"/>
                    <a:pt x="219" y="538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6898;p9">
              <a:extLst>
                <a:ext uri="{FF2B5EF4-FFF2-40B4-BE49-F238E27FC236}">
                  <a16:creationId xmlns:a16="http://schemas.microsoft.com/office/drawing/2014/main" id="{C2DF193E-A9FA-40E3-99FB-E4A692917554}"/>
                </a:ext>
              </a:extLst>
            </p:cNvPr>
            <p:cNvSpPr/>
            <p:nvPr/>
          </p:nvSpPr>
          <p:spPr>
            <a:xfrm>
              <a:off x="4112600" y="5006375"/>
              <a:ext cx="49275" cy="18950"/>
            </a:xfrm>
            <a:custGeom>
              <a:avLst/>
              <a:gdLst/>
              <a:ahLst/>
              <a:cxnLst/>
              <a:rect l="l" t="t" r="r" b="b"/>
              <a:pathLst>
                <a:path w="1971" h="758" extrusionOk="0">
                  <a:moveTo>
                    <a:pt x="648" y="1"/>
                  </a:moveTo>
                  <a:cubicBezTo>
                    <a:pt x="504" y="1"/>
                    <a:pt x="360" y="17"/>
                    <a:pt x="220" y="61"/>
                  </a:cubicBezTo>
                  <a:cubicBezTo>
                    <a:pt x="120" y="121"/>
                    <a:pt x="60" y="161"/>
                    <a:pt x="1" y="240"/>
                  </a:cubicBezTo>
                  <a:cubicBezTo>
                    <a:pt x="1" y="300"/>
                    <a:pt x="21" y="340"/>
                    <a:pt x="60" y="399"/>
                  </a:cubicBezTo>
                  <a:cubicBezTo>
                    <a:pt x="120" y="419"/>
                    <a:pt x="180" y="419"/>
                    <a:pt x="200" y="439"/>
                  </a:cubicBezTo>
                  <a:cubicBezTo>
                    <a:pt x="379" y="539"/>
                    <a:pt x="578" y="439"/>
                    <a:pt x="757" y="558"/>
                  </a:cubicBezTo>
                  <a:cubicBezTo>
                    <a:pt x="796" y="558"/>
                    <a:pt x="856" y="558"/>
                    <a:pt x="896" y="578"/>
                  </a:cubicBezTo>
                  <a:cubicBezTo>
                    <a:pt x="1274" y="638"/>
                    <a:pt x="1612" y="718"/>
                    <a:pt x="1970" y="757"/>
                  </a:cubicBezTo>
                  <a:lnTo>
                    <a:pt x="1970" y="539"/>
                  </a:lnTo>
                  <a:cubicBezTo>
                    <a:pt x="1871" y="141"/>
                    <a:pt x="1473" y="200"/>
                    <a:pt x="1194" y="61"/>
                  </a:cubicBezTo>
                  <a:cubicBezTo>
                    <a:pt x="1016" y="28"/>
                    <a:pt x="832" y="1"/>
                    <a:pt x="6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6899;p9">
              <a:extLst>
                <a:ext uri="{FF2B5EF4-FFF2-40B4-BE49-F238E27FC236}">
                  <a16:creationId xmlns:a16="http://schemas.microsoft.com/office/drawing/2014/main" id="{9A0F0429-966B-49EE-8493-A70272B039EF}"/>
                </a:ext>
              </a:extLst>
            </p:cNvPr>
            <p:cNvSpPr/>
            <p:nvPr/>
          </p:nvSpPr>
          <p:spPr>
            <a:xfrm>
              <a:off x="4118075" y="5017100"/>
              <a:ext cx="13950" cy="3925"/>
            </a:xfrm>
            <a:custGeom>
              <a:avLst/>
              <a:gdLst/>
              <a:ahLst/>
              <a:cxnLst/>
              <a:rect l="l" t="t" r="r" b="b"/>
              <a:pathLst>
                <a:path w="558" h="157" extrusionOk="0">
                  <a:moveTo>
                    <a:pt x="163" y="1"/>
                  </a:moveTo>
                  <a:cubicBezTo>
                    <a:pt x="110" y="1"/>
                    <a:pt x="55" y="5"/>
                    <a:pt x="1" y="10"/>
                  </a:cubicBezTo>
                  <a:cubicBezTo>
                    <a:pt x="100" y="122"/>
                    <a:pt x="216" y="156"/>
                    <a:pt x="337" y="156"/>
                  </a:cubicBezTo>
                  <a:cubicBezTo>
                    <a:pt x="409" y="156"/>
                    <a:pt x="483" y="144"/>
                    <a:pt x="558" y="129"/>
                  </a:cubicBezTo>
                  <a:cubicBezTo>
                    <a:pt x="442" y="28"/>
                    <a:pt x="306" y="1"/>
                    <a:pt x="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6900;p9">
              <a:extLst>
                <a:ext uri="{FF2B5EF4-FFF2-40B4-BE49-F238E27FC236}">
                  <a16:creationId xmlns:a16="http://schemas.microsoft.com/office/drawing/2014/main" id="{4C60D997-4C81-4E00-91E8-C54AA41423ED}"/>
                </a:ext>
              </a:extLst>
            </p:cNvPr>
            <p:cNvSpPr/>
            <p:nvPr/>
          </p:nvSpPr>
          <p:spPr>
            <a:xfrm>
              <a:off x="3925625" y="4088875"/>
              <a:ext cx="40300" cy="28850"/>
            </a:xfrm>
            <a:custGeom>
              <a:avLst/>
              <a:gdLst/>
              <a:ahLst/>
              <a:cxnLst/>
              <a:rect l="l" t="t" r="r" b="b"/>
              <a:pathLst>
                <a:path w="1612" h="1154" extrusionOk="0">
                  <a:moveTo>
                    <a:pt x="373" y="1"/>
                  </a:moveTo>
                  <a:cubicBezTo>
                    <a:pt x="258" y="1"/>
                    <a:pt x="135" y="24"/>
                    <a:pt x="0" y="79"/>
                  </a:cubicBezTo>
                  <a:cubicBezTo>
                    <a:pt x="0" y="139"/>
                    <a:pt x="20" y="178"/>
                    <a:pt x="20" y="238"/>
                  </a:cubicBezTo>
                  <a:cubicBezTo>
                    <a:pt x="438" y="537"/>
                    <a:pt x="836" y="815"/>
                    <a:pt x="1233" y="1113"/>
                  </a:cubicBezTo>
                  <a:cubicBezTo>
                    <a:pt x="1333" y="1113"/>
                    <a:pt x="1432" y="1133"/>
                    <a:pt x="1532" y="1153"/>
                  </a:cubicBezTo>
                  <a:cubicBezTo>
                    <a:pt x="1591" y="1113"/>
                    <a:pt x="1611" y="1034"/>
                    <a:pt x="1611" y="934"/>
                  </a:cubicBezTo>
                  <a:cubicBezTo>
                    <a:pt x="1611" y="875"/>
                    <a:pt x="1611" y="855"/>
                    <a:pt x="1591" y="815"/>
                  </a:cubicBezTo>
                  <a:cubicBezTo>
                    <a:pt x="1552" y="735"/>
                    <a:pt x="1512" y="656"/>
                    <a:pt x="1452" y="576"/>
                  </a:cubicBezTo>
                  <a:cubicBezTo>
                    <a:pt x="1107" y="326"/>
                    <a:pt x="800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6901;p9">
              <a:extLst>
                <a:ext uri="{FF2B5EF4-FFF2-40B4-BE49-F238E27FC236}">
                  <a16:creationId xmlns:a16="http://schemas.microsoft.com/office/drawing/2014/main" id="{8DF50F1C-9558-4ED6-8110-19D63DEABE24}"/>
                </a:ext>
              </a:extLst>
            </p:cNvPr>
            <p:cNvSpPr/>
            <p:nvPr/>
          </p:nvSpPr>
          <p:spPr>
            <a:xfrm>
              <a:off x="4271750" y="3578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80" y="120"/>
                    <a:pt x="179" y="199"/>
                    <a:pt x="319" y="199"/>
                  </a:cubicBezTo>
                  <a:cubicBezTo>
                    <a:pt x="358" y="120"/>
                    <a:pt x="358" y="8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6902;p9">
              <a:extLst>
                <a:ext uri="{FF2B5EF4-FFF2-40B4-BE49-F238E27FC236}">
                  <a16:creationId xmlns:a16="http://schemas.microsoft.com/office/drawing/2014/main" id="{CB7189A9-DC75-4561-BA16-04AD87894589}"/>
                </a:ext>
              </a:extLst>
            </p:cNvPr>
            <p:cNvSpPr/>
            <p:nvPr/>
          </p:nvSpPr>
          <p:spPr>
            <a:xfrm>
              <a:off x="4279700" y="35830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cubicBezTo>
                    <a:pt x="40" y="100"/>
                    <a:pt x="100" y="160"/>
                    <a:pt x="180" y="180"/>
                  </a:cubicBezTo>
                  <a:cubicBezTo>
                    <a:pt x="160" y="80"/>
                    <a:pt x="1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6903;p9">
              <a:extLst>
                <a:ext uri="{FF2B5EF4-FFF2-40B4-BE49-F238E27FC236}">
                  <a16:creationId xmlns:a16="http://schemas.microsoft.com/office/drawing/2014/main" id="{5C458C6B-95E0-4685-83AB-F76A153C4A9B}"/>
                </a:ext>
              </a:extLst>
            </p:cNvPr>
            <p:cNvSpPr/>
            <p:nvPr/>
          </p:nvSpPr>
          <p:spPr>
            <a:xfrm>
              <a:off x="5552350" y="3880475"/>
              <a:ext cx="12450" cy="8500"/>
            </a:xfrm>
            <a:custGeom>
              <a:avLst/>
              <a:gdLst/>
              <a:ahLst/>
              <a:cxnLst/>
              <a:rect l="l" t="t" r="r" b="b"/>
              <a:pathLst>
                <a:path w="498" h="340" extrusionOk="0">
                  <a:moveTo>
                    <a:pt x="0" y="0"/>
                  </a:moveTo>
                  <a:cubicBezTo>
                    <a:pt x="0" y="313"/>
                    <a:pt x="177" y="340"/>
                    <a:pt x="373" y="340"/>
                  </a:cubicBezTo>
                  <a:cubicBezTo>
                    <a:pt x="414" y="340"/>
                    <a:pt x="456" y="339"/>
                    <a:pt x="497" y="339"/>
                  </a:cubicBezTo>
                  <a:cubicBezTo>
                    <a:pt x="497" y="299"/>
                    <a:pt x="477" y="219"/>
                    <a:pt x="477" y="179"/>
                  </a:cubicBezTo>
                  <a:lnTo>
                    <a:pt x="318" y="20"/>
                  </a:lnTo>
                  <a:cubicBezTo>
                    <a:pt x="219" y="2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6904;p9">
              <a:extLst>
                <a:ext uri="{FF2B5EF4-FFF2-40B4-BE49-F238E27FC236}">
                  <a16:creationId xmlns:a16="http://schemas.microsoft.com/office/drawing/2014/main" id="{6C7F373C-CF53-48A9-BCD4-A93B2BF15D7B}"/>
                </a:ext>
              </a:extLst>
            </p:cNvPr>
            <p:cNvSpPr/>
            <p:nvPr/>
          </p:nvSpPr>
          <p:spPr>
            <a:xfrm>
              <a:off x="3866925" y="4052875"/>
              <a:ext cx="163650" cy="96675"/>
            </a:xfrm>
            <a:custGeom>
              <a:avLst/>
              <a:gdLst/>
              <a:ahLst/>
              <a:cxnLst/>
              <a:rect l="l" t="t" r="r" b="b"/>
              <a:pathLst>
                <a:path w="6546" h="3867" extrusionOk="0">
                  <a:moveTo>
                    <a:pt x="298" y="1"/>
                  </a:moveTo>
                  <a:cubicBezTo>
                    <a:pt x="201" y="1"/>
                    <a:pt x="102" y="43"/>
                    <a:pt x="1" y="166"/>
                  </a:cubicBezTo>
                  <a:cubicBezTo>
                    <a:pt x="259" y="345"/>
                    <a:pt x="498" y="485"/>
                    <a:pt x="757" y="664"/>
                  </a:cubicBezTo>
                  <a:cubicBezTo>
                    <a:pt x="1075" y="763"/>
                    <a:pt x="1393" y="882"/>
                    <a:pt x="1652" y="1161"/>
                  </a:cubicBezTo>
                  <a:cubicBezTo>
                    <a:pt x="1751" y="1161"/>
                    <a:pt x="1811" y="1201"/>
                    <a:pt x="1851" y="1300"/>
                  </a:cubicBezTo>
                  <a:cubicBezTo>
                    <a:pt x="1970" y="1340"/>
                    <a:pt x="2089" y="1380"/>
                    <a:pt x="2169" y="1499"/>
                  </a:cubicBezTo>
                  <a:cubicBezTo>
                    <a:pt x="2229" y="1499"/>
                    <a:pt x="2288" y="1499"/>
                    <a:pt x="2348" y="1539"/>
                  </a:cubicBezTo>
                  <a:cubicBezTo>
                    <a:pt x="2885" y="1658"/>
                    <a:pt x="3382" y="1797"/>
                    <a:pt x="3741" y="2255"/>
                  </a:cubicBezTo>
                  <a:cubicBezTo>
                    <a:pt x="3800" y="2295"/>
                    <a:pt x="3860" y="2354"/>
                    <a:pt x="3860" y="2434"/>
                  </a:cubicBezTo>
                  <a:cubicBezTo>
                    <a:pt x="4059" y="2752"/>
                    <a:pt x="4616" y="2553"/>
                    <a:pt x="4735" y="2971"/>
                  </a:cubicBezTo>
                  <a:cubicBezTo>
                    <a:pt x="4832" y="3067"/>
                    <a:pt x="5021" y="2996"/>
                    <a:pt x="5069" y="3154"/>
                  </a:cubicBezTo>
                  <a:lnTo>
                    <a:pt x="5069" y="3154"/>
                  </a:lnTo>
                  <a:cubicBezTo>
                    <a:pt x="5064" y="3152"/>
                    <a:pt x="5059" y="3151"/>
                    <a:pt x="5053" y="3150"/>
                  </a:cubicBezTo>
                  <a:lnTo>
                    <a:pt x="5053" y="3150"/>
                  </a:lnTo>
                  <a:lnTo>
                    <a:pt x="5073" y="3170"/>
                  </a:lnTo>
                  <a:cubicBezTo>
                    <a:pt x="5072" y="3164"/>
                    <a:pt x="5071" y="3159"/>
                    <a:pt x="5069" y="3154"/>
                  </a:cubicBezTo>
                  <a:lnTo>
                    <a:pt x="5069" y="3154"/>
                  </a:lnTo>
                  <a:cubicBezTo>
                    <a:pt x="5159" y="3178"/>
                    <a:pt x="5216" y="3251"/>
                    <a:pt x="5272" y="3270"/>
                  </a:cubicBezTo>
                  <a:cubicBezTo>
                    <a:pt x="5317" y="3314"/>
                    <a:pt x="5351" y="3337"/>
                    <a:pt x="5390" y="3337"/>
                  </a:cubicBezTo>
                  <a:cubicBezTo>
                    <a:pt x="5403" y="3337"/>
                    <a:pt x="5417" y="3334"/>
                    <a:pt x="5431" y="3329"/>
                  </a:cubicBezTo>
                  <a:cubicBezTo>
                    <a:pt x="5551" y="3429"/>
                    <a:pt x="5750" y="3349"/>
                    <a:pt x="5809" y="3528"/>
                  </a:cubicBezTo>
                  <a:lnTo>
                    <a:pt x="5770" y="3528"/>
                  </a:lnTo>
                  <a:cubicBezTo>
                    <a:pt x="5909" y="3568"/>
                    <a:pt x="6068" y="3528"/>
                    <a:pt x="6167" y="3667"/>
                  </a:cubicBezTo>
                  <a:lnTo>
                    <a:pt x="6148" y="3667"/>
                  </a:lnTo>
                  <a:cubicBezTo>
                    <a:pt x="6227" y="3727"/>
                    <a:pt x="6267" y="3747"/>
                    <a:pt x="6346" y="3787"/>
                  </a:cubicBezTo>
                  <a:cubicBezTo>
                    <a:pt x="6426" y="3827"/>
                    <a:pt x="6466" y="3846"/>
                    <a:pt x="6526" y="3866"/>
                  </a:cubicBezTo>
                  <a:cubicBezTo>
                    <a:pt x="6545" y="3667"/>
                    <a:pt x="6446" y="3488"/>
                    <a:pt x="6346" y="3329"/>
                  </a:cubicBezTo>
                  <a:cubicBezTo>
                    <a:pt x="6128" y="3289"/>
                    <a:pt x="6028" y="3170"/>
                    <a:pt x="5969" y="2971"/>
                  </a:cubicBezTo>
                  <a:cubicBezTo>
                    <a:pt x="5849" y="2951"/>
                    <a:pt x="5730" y="2892"/>
                    <a:pt x="5650" y="2772"/>
                  </a:cubicBezTo>
                  <a:lnTo>
                    <a:pt x="5471" y="2593"/>
                  </a:lnTo>
                  <a:lnTo>
                    <a:pt x="5312" y="2434"/>
                  </a:lnTo>
                  <a:cubicBezTo>
                    <a:pt x="5252" y="2354"/>
                    <a:pt x="5173" y="2295"/>
                    <a:pt x="5133" y="2255"/>
                  </a:cubicBezTo>
                  <a:cubicBezTo>
                    <a:pt x="4815" y="2235"/>
                    <a:pt x="4477" y="2136"/>
                    <a:pt x="4258" y="1877"/>
                  </a:cubicBezTo>
                  <a:cubicBezTo>
                    <a:pt x="3780" y="1658"/>
                    <a:pt x="3303" y="1400"/>
                    <a:pt x="2845" y="1161"/>
                  </a:cubicBezTo>
                  <a:cubicBezTo>
                    <a:pt x="2587" y="1042"/>
                    <a:pt x="2288" y="962"/>
                    <a:pt x="2169" y="664"/>
                  </a:cubicBezTo>
                  <a:cubicBezTo>
                    <a:pt x="1990" y="544"/>
                    <a:pt x="1791" y="445"/>
                    <a:pt x="1632" y="306"/>
                  </a:cubicBezTo>
                  <a:cubicBezTo>
                    <a:pt x="1606" y="267"/>
                    <a:pt x="1580" y="236"/>
                    <a:pt x="1543" y="236"/>
                  </a:cubicBezTo>
                  <a:cubicBezTo>
                    <a:pt x="1523" y="236"/>
                    <a:pt x="1501" y="245"/>
                    <a:pt x="1473" y="266"/>
                  </a:cubicBezTo>
                  <a:cubicBezTo>
                    <a:pt x="1353" y="246"/>
                    <a:pt x="1194" y="206"/>
                    <a:pt x="1075" y="186"/>
                  </a:cubicBezTo>
                  <a:cubicBezTo>
                    <a:pt x="1030" y="209"/>
                    <a:pt x="985" y="218"/>
                    <a:pt x="941" y="218"/>
                  </a:cubicBezTo>
                  <a:cubicBezTo>
                    <a:pt x="726" y="218"/>
                    <a:pt x="516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6905;p9">
              <a:extLst>
                <a:ext uri="{FF2B5EF4-FFF2-40B4-BE49-F238E27FC236}">
                  <a16:creationId xmlns:a16="http://schemas.microsoft.com/office/drawing/2014/main" id="{45E59FD7-6437-4A85-BE82-1843F6503DAD}"/>
                </a:ext>
              </a:extLst>
            </p:cNvPr>
            <p:cNvSpPr/>
            <p:nvPr/>
          </p:nvSpPr>
          <p:spPr>
            <a:xfrm>
              <a:off x="3860475" y="4043100"/>
              <a:ext cx="33325" cy="16875"/>
            </a:xfrm>
            <a:custGeom>
              <a:avLst/>
              <a:gdLst/>
              <a:ahLst/>
              <a:cxnLst/>
              <a:rect l="l" t="t" r="r" b="b"/>
              <a:pathLst>
                <a:path w="1333" h="675" extrusionOk="0">
                  <a:moveTo>
                    <a:pt x="318" y="0"/>
                  </a:moveTo>
                  <a:cubicBezTo>
                    <a:pt x="40" y="100"/>
                    <a:pt x="0" y="279"/>
                    <a:pt x="139" y="498"/>
                  </a:cubicBezTo>
                  <a:lnTo>
                    <a:pt x="199" y="557"/>
                  </a:lnTo>
                  <a:lnTo>
                    <a:pt x="259" y="557"/>
                  </a:lnTo>
                  <a:cubicBezTo>
                    <a:pt x="316" y="529"/>
                    <a:pt x="373" y="517"/>
                    <a:pt x="430" y="517"/>
                  </a:cubicBezTo>
                  <a:cubicBezTo>
                    <a:pt x="641" y="517"/>
                    <a:pt x="849" y="675"/>
                    <a:pt x="1065" y="675"/>
                  </a:cubicBezTo>
                  <a:cubicBezTo>
                    <a:pt x="1153" y="675"/>
                    <a:pt x="1242" y="649"/>
                    <a:pt x="1333" y="577"/>
                  </a:cubicBezTo>
                  <a:cubicBezTo>
                    <a:pt x="1233" y="498"/>
                    <a:pt x="1114" y="418"/>
                    <a:pt x="1015" y="358"/>
                  </a:cubicBezTo>
                  <a:cubicBezTo>
                    <a:pt x="856" y="279"/>
                    <a:pt x="696" y="219"/>
                    <a:pt x="537" y="159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6906;p9">
              <a:extLst>
                <a:ext uri="{FF2B5EF4-FFF2-40B4-BE49-F238E27FC236}">
                  <a16:creationId xmlns:a16="http://schemas.microsoft.com/office/drawing/2014/main" id="{150E2752-08E9-4B45-B247-3A7BB384F6B6}"/>
                </a:ext>
              </a:extLst>
            </p:cNvPr>
            <p:cNvSpPr/>
            <p:nvPr/>
          </p:nvSpPr>
          <p:spPr>
            <a:xfrm>
              <a:off x="4021100" y="4144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cubicBezTo>
                    <a:pt x="6" y="4"/>
                    <a:pt x="11" y="8"/>
                    <a:pt x="16" y="12"/>
                  </a:cubicBezTo>
                  <a:lnTo>
                    <a:pt x="16" y="12"/>
                  </a:lnTo>
                  <a:cubicBezTo>
                    <a:pt x="12" y="7"/>
                    <a:pt x="7" y="3"/>
                    <a:pt x="0" y="0"/>
                  </a:cubicBezTo>
                  <a:close/>
                  <a:moveTo>
                    <a:pt x="16" y="12"/>
                  </a:moveTo>
                  <a:cubicBezTo>
                    <a:pt x="41" y="39"/>
                    <a:pt x="43" y="92"/>
                    <a:pt x="60" y="160"/>
                  </a:cubicBezTo>
                  <a:cubicBezTo>
                    <a:pt x="100" y="160"/>
                    <a:pt x="160" y="120"/>
                    <a:pt x="199" y="120"/>
                  </a:cubicBezTo>
                  <a:cubicBezTo>
                    <a:pt x="125" y="101"/>
                    <a:pt x="86" y="65"/>
                    <a:pt x="16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6907;p9">
              <a:extLst>
                <a:ext uri="{FF2B5EF4-FFF2-40B4-BE49-F238E27FC236}">
                  <a16:creationId xmlns:a16="http://schemas.microsoft.com/office/drawing/2014/main" id="{199FCFFC-5EBF-4CF3-8122-A76A78B072E7}"/>
                </a:ext>
              </a:extLst>
            </p:cNvPr>
            <p:cNvSpPr/>
            <p:nvPr/>
          </p:nvSpPr>
          <p:spPr>
            <a:xfrm>
              <a:off x="5537425" y="4212175"/>
              <a:ext cx="86050" cy="28025"/>
            </a:xfrm>
            <a:custGeom>
              <a:avLst/>
              <a:gdLst/>
              <a:ahLst/>
              <a:cxnLst/>
              <a:rect l="l" t="t" r="r" b="b"/>
              <a:pathLst>
                <a:path w="3442" h="1121" extrusionOk="0">
                  <a:moveTo>
                    <a:pt x="2765" y="1"/>
                  </a:moveTo>
                  <a:cubicBezTo>
                    <a:pt x="1811" y="100"/>
                    <a:pt x="876" y="200"/>
                    <a:pt x="0" y="617"/>
                  </a:cubicBezTo>
                  <a:cubicBezTo>
                    <a:pt x="0" y="777"/>
                    <a:pt x="80" y="856"/>
                    <a:pt x="199" y="936"/>
                  </a:cubicBezTo>
                  <a:cubicBezTo>
                    <a:pt x="461" y="1028"/>
                    <a:pt x="735" y="1121"/>
                    <a:pt x="1021" y="1121"/>
                  </a:cubicBezTo>
                  <a:cubicBezTo>
                    <a:pt x="1104" y="1121"/>
                    <a:pt x="1188" y="1113"/>
                    <a:pt x="1273" y="1095"/>
                  </a:cubicBezTo>
                  <a:cubicBezTo>
                    <a:pt x="1393" y="1075"/>
                    <a:pt x="1492" y="995"/>
                    <a:pt x="1572" y="936"/>
                  </a:cubicBezTo>
                  <a:cubicBezTo>
                    <a:pt x="1639" y="902"/>
                    <a:pt x="1712" y="875"/>
                    <a:pt x="1787" y="875"/>
                  </a:cubicBezTo>
                  <a:cubicBezTo>
                    <a:pt x="1847" y="875"/>
                    <a:pt x="1908" y="892"/>
                    <a:pt x="1970" y="936"/>
                  </a:cubicBezTo>
                  <a:cubicBezTo>
                    <a:pt x="2049" y="936"/>
                    <a:pt x="2089" y="956"/>
                    <a:pt x="2149" y="956"/>
                  </a:cubicBezTo>
                  <a:cubicBezTo>
                    <a:pt x="2188" y="936"/>
                    <a:pt x="2248" y="936"/>
                    <a:pt x="2308" y="896"/>
                  </a:cubicBezTo>
                  <a:cubicBezTo>
                    <a:pt x="2368" y="598"/>
                    <a:pt x="2606" y="598"/>
                    <a:pt x="2865" y="578"/>
                  </a:cubicBezTo>
                  <a:cubicBezTo>
                    <a:pt x="2984" y="379"/>
                    <a:pt x="3183" y="419"/>
                    <a:pt x="3382" y="399"/>
                  </a:cubicBezTo>
                  <a:cubicBezTo>
                    <a:pt x="3442" y="359"/>
                    <a:pt x="3442" y="279"/>
                    <a:pt x="3382" y="200"/>
                  </a:cubicBezTo>
                  <a:cubicBezTo>
                    <a:pt x="3322" y="160"/>
                    <a:pt x="3283" y="100"/>
                    <a:pt x="3203" y="80"/>
                  </a:cubicBezTo>
                  <a:lnTo>
                    <a:pt x="29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6908;p9">
              <a:extLst>
                <a:ext uri="{FF2B5EF4-FFF2-40B4-BE49-F238E27FC236}">
                  <a16:creationId xmlns:a16="http://schemas.microsoft.com/office/drawing/2014/main" id="{00C6510B-5742-48F0-BCE0-8D77E9BBEF9A}"/>
                </a:ext>
              </a:extLst>
            </p:cNvPr>
            <p:cNvSpPr/>
            <p:nvPr/>
          </p:nvSpPr>
          <p:spPr>
            <a:xfrm>
              <a:off x="5621975" y="4209200"/>
              <a:ext cx="8975" cy="12950"/>
            </a:xfrm>
            <a:custGeom>
              <a:avLst/>
              <a:gdLst/>
              <a:ahLst/>
              <a:cxnLst/>
              <a:rect l="l" t="t" r="r" b="b"/>
              <a:pathLst>
                <a:path w="359" h="518" extrusionOk="0">
                  <a:moveTo>
                    <a:pt x="199" y="0"/>
                  </a:moveTo>
                  <a:cubicBezTo>
                    <a:pt x="179" y="0"/>
                    <a:pt x="119" y="20"/>
                    <a:pt x="100" y="60"/>
                  </a:cubicBezTo>
                  <a:cubicBezTo>
                    <a:pt x="20" y="160"/>
                    <a:pt x="0" y="239"/>
                    <a:pt x="0" y="378"/>
                  </a:cubicBezTo>
                  <a:lnTo>
                    <a:pt x="0" y="518"/>
                  </a:lnTo>
                  <a:cubicBezTo>
                    <a:pt x="100" y="518"/>
                    <a:pt x="199" y="498"/>
                    <a:pt x="318" y="498"/>
                  </a:cubicBezTo>
                  <a:cubicBezTo>
                    <a:pt x="318" y="319"/>
                    <a:pt x="358" y="179"/>
                    <a:pt x="358" y="20"/>
                  </a:cubicBezTo>
                  <a:cubicBezTo>
                    <a:pt x="298" y="20"/>
                    <a:pt x="259" y="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6909;p9">
              <a:extLst>
                <a:ext uri="{FF2B5EF4-FFF2-40B4-BE49-F238E27FC236}">
                  <a16:creationId xmlns:a16="http://schemas.microsoft.com/office/drawing/2014/main" id="{C165879F-1A02-4261-8A6C-0911919720A3}"/>
                </a:ext>
              </a:extLst>
            </p:cNvPr>
            <p:cNvSpPr/>
            <p:nvPr/>
          </p:nvSpPr>
          <p:spPr>
            <a:xfrm>
              <a:off x="4293275" y="3555225"/>
              <a:ext cx="5350" cy="6075"/>
            </a:xfrm>
            <a:custGeom>
              <a:avLst/>
              <a:gdLst/>
              <a:ahLst/>
              <a:cxnLst/>
              <a:rect l="l" t="t" r="r" b="b"/>
              <a:pathLst>
                <a:path w="214" h="243" extrusionOk="0">
                  <a:moveTo>
                    <a:pt x="35" y="1"/>
                  </a:moveTo>
                  <a:lnTo>
                    <a:pt x="15" y="40"/>
                  </a:lnTo>
                  <a:cubicBezTo>
                    <a:pt x="1" y="166"/>
                    <a:pt x="16" y="243"/>
                    <a:pt x="89" y="243"/>
                  </a:cubicBezTo>
                  <a:cubicBezTo>
                    <a:pt x="119" y="243"/>
                    <a:pt x="160" y="229"/>
                    <a:pt x="214" y="199"/>
                  </a:cubicBezTo>
                  <a:cubicBezTo>
                    <a:pt x="174" y="140"/>
                    <a:pt x="174" y="100"/>
                    <a:pt x="174" y="40"/>
                  </a:cubicBezTo>
                  <a:cubicBezTo>
                    <a:pt x="134" y="20"/>
                    <a:pt x="94" y="1"/>
                    <a:pt x="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6910;p9">
              <a:extLst>
                <a:ext uri="{FF2B5EF4-FFF2-40B4-BE49-F238E27FC236}">
                  <a16:creationId xmlns:a16="http://schemas.microsoft.com/office/drawing/2014/main" id="{45A3B352-F4EC-4107-AD1E-110D108D7302}"/>
                </a:ext>
              </a:extLst>
            </p:cNvPr>
            <p:cNvSpPr/>
            <p:nvPr/>
          </p:nvSpPr>
          <p:spPr>
            <a:xfrm>
              <a:off x="5776125" y="4688125"/>
              <a:ext cx="8000" cy="8475"/>
            </a:xfrm>
            <a:custGeom>
              <a:avLst/>
              <a:gdLst/>
              <a:ahLst/>
              <a:cxnLst/>
              <a:rect l="l" t="t" r="r" b="b"/>
              <a:pathLst>
                <a:path w="320" h="33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39"/>
                    <a:pt x="21" y="299"/>
                    <a:pt x="200" y="338"/>
                  </a:cubicBezTo>
                  <a:lnTo>
                    <a:pt x="299" y="338"/>
                  </a:lnTo>
                  <a:cubicBezTo>
                    <a:pt x="299" y="299"/>
                    <a:pt x="299" y="239"/>
                    <a:pt x="319" y="199"/>
                  </a:cubicBezTo>
                  <a:cubicBezTo>
                    <a:pt x="220" y="119"/>
                    <a:pt x="10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6911;p9">
              <a:extLst>
                <a:ext uri="{FF2B5EF4-FFF2-40B4-BE49-F238E27FC236}">
                  <a16:creationId xmlns:a16="http://schemas.microsoft.com/office/drawing/2014/main" id="{5C078DF0-C8BD-4836-8157-6BD53F7B8CC7}"/>
                </a:ext>
              </a:extLst>
            </p:cNvPr>
            <p:cNvSpPr/>
            <p:nvPr/>
          </p:nvSpPr>
          <p:spPr>
            <a:xfrm>
              <a:off x="4016125" y="3630825"/>
              <a:ext cx="145750" cy="46275"/>
            </a:xfrm>
            <a:custGeom>
              <a:avLst/>
              <a:gdLst/>
              <a:ahLst/>
              <a:cxnLst/>
              <a:rect l="l" t="t" r="r" b="b"/>
              <a:pathLst>
                <a:path w="5830" h="1851" extrusionOk="0">
                  <a:moveTo>
                    <a:pt x="961" y="1"/>
                  </a:moveTo>
                  <a:cubicBezTo>
                    <a:pt x="613" y="1"/>
                    <a:pt x="302" y="142"/>
                    <a:pt x="1" y="378"/>
                  </a:cubicBezTo>
                  <a:cubicBezTo>
                    <a:pt x="160" y="478"/>
                    <a:pt x="279" y="617"/>
                    <a:pt x="398" y="716"/>
                  </a:cubicBezTo>
                  <a:cubicBezTo>
                    <a:pt x="478" y="756"/>
                    <a:pt x="538" y="816"/>
                    <a:pt x="597" y="856"/>
                  </a:cubicBezTo>
                  <a:cubicBezTo>
                    <a:pt x="737" y="875"/>
                    <a:pt x="856" y="935"/>
                    <a:pt x="916" y="1055"/>
                  </a:cubicBezTo>
                  <a:cubicBezTo>
                    <a:pt x="975" y="1134"/>
                    <a:pt x="1055" y="1174"/>
                    <a:pt x="1095" y="1234"/>
                  </a:cubicBezTo>
                  <a:cubicBezTo>
                    <a:pt x="1154" y="1234"/>
                    <a:pt x="1194" y="1234"/>
                    <a:pt x="1254" y="1253"/>
                  </a:cubicBezTo>
                  <a:cubicBezTo>
                    <a:pt x="1338" y="1239"/>
                    <a:pt x="1421" y="1233"/>
                    <a:pt x="1502" y="1233"/>
                  </a:cubicBezTo>
                  <a:cubicBezTo>
                    <a:pt x="1878" y="1233"/>
                    <a:pt x="2216" y="1375"/>
                    <a:pt x="2527" y="1572"/>
                  </a:cubicBezTo>
                  <a:cubicBezTo>
                    <a:pt x="2547" y="1751"/>
                    <a:pt x="2666" y="1830"/>
                    <a:pt x="2845" y="1850"/>
                  </a:cubicBezTo>
                  <a:cubicBezTo>
                    <a:pt x="2905" y="1850"/>
                    <a:pt x="2984" y="1830"/>
                    <a:pt x="3064" y="1771"/>
                  </a:cubicBezTo>
                  <a:cubicBezTo>
                    <a:pt x="3084" y="1711"/>
                    <a:pt x="3084" y="1631"/>
                    <a:pt x="3064" y="1552"/>
                  </a:cubicBezTo>
                  <a:lnTo>
                    <a:pt x="2845" y="1413"/>
                  </a:lnTo>
                  <a:cubicBezTo>
                    <a:pt x="2786" y="1353"/>
                    <a:pt x="2746" y="1313"/>
                    <a:pt x="2666" y="1273"/>
                  </a:cubicBezTo>
                  <a:cubicBezTo>
                    <a:pt x="2646" y="1234"/>
                    <a:pt x="2587" y="1214"/>
                    <a:pt x="2547" y="1214"/>
                  </a:cubicBezTo>
                  <a:cubicBezTo>
                    <a:pt x="2467" y="1214"/>
                    <a:pt x="2388" y="1134"/>
                    <a:pt x="2308" y="1074"/>
                  </a:cubicBezTo>
                  <a:cubicBezTo>
                    <a:pt x="2288" y="1035"/>
                    <a:pt x="2248" y="1035"/>
                    <a:pt x="2189" y="1035"/>
                  </a:cubicBezTo>
                  <a:cubicBezTo>
                    <a:pt x="2069" y="975"/>
                    <a:pt x="1890" y="995"/>
                    <a:pt x="1791" y="875"/>
                  </a:cubicBezTo>
                  <a:cubicBezTo>
                    <a:pt x="1691" y="736"/>
                    <a:pt x="1294" y="577"/>
                    <a:pt x="1791" y="438"/>
                  </a:cubicBezTo>
                  <a:cubicBezTo>
                    <a:pt x="2049" y="370"/>
                    <a:pt x="2307" y="339"/>
                    <a:pt x="2559" y="339"/>
                  </a:cubicBezTo>
                  <a:cubicBezTo>
                    <a:pt x="2676" y="339"/>
                    <a:pt x="2791" y="346"/>
                    <a:pt x="2905" y="358"/>
                  </a:cubicBezTo>
                  <a:cubicBezTo>
                    <a:pt x="3662" y="436"/>
                    <a:pt x="4420" y="549"/>
                    <a:pt x="5177" y="549"/>
                  </a:cubicBezTo>
                  <a:cubicBezTo>
                    <a:pt x="5395" y="549"/>
                    <a:pt x="5612" y="540"/>
                    <a:pt x="5829" y="517"/>
                  </a:cubicBezTo>
                  <a:cubicBezTo>
                    <a:pt x="5113" y="279"/>
                    <a:pt x="4337" y="279"/>
                    <a:pt x="3581" y="159"/>
                  </a:cubicBezTo>
                  <a:cubicBezTo>
                    <a:pt x="3457" y="138"/>
                    <a:pt x="3333" y="130"/>
                    <a:pt x="3209" y="130"/>
                  </a:cubicBezTo>
                  <a:cubicBezTo>
                    <a:pt x="2836" y="130"/>
                    <a:pt x="2465" y="202"/>
                    <a:pt x="2102" y="202"/>
                  </a:cubicBezTo>
                  <a:cubicBezTo>
                    <a:pt x="1910" y="202"/>
                    <a:pt x="1719" y="182"/>
                    <a:pt x="1532" y="120"/>
                  </a:cubicBezTo>
                  <a:cubicBezTo>
                    <a:pt x="1329" y="38"/>
                    <a:pt x="1140" y="1"/>
                    <a:pt x="9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6912;p9">
              <a:extLst>
                <a:ext uri="{FF2B5EF4-FFF2-40B4-BE49-F238E27FC236}">
                  <a16:creationId xmlns:a16="http://schemas.microsoft.com/office/drawing/2014/main" id="{11988F63-EC07-45E1-8EFF-09327E08AB31}"/>
                </a:ext>
              </a:extLst>
            </p:cNvPr>
            <p:cNvSpPr/>
            <p:nvPr/>
          </p:nvSpPr>
          <p:spPr>
            <a:xfrm>
              <a:off x="5619475" y="4200750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120" y="0"/>
                  </a:moveTo>
                  <a:lnTo>
                    <a:pt x="80" y="40"/>
                  </a:lnTo>
                  <a:cubicBezTo>
                    <a:pt x="1" y="239"/>
                    <a:pt x="20" y="358"/>
                    <a:pt x="259" y="398"/>
                  </a:cubicBezTo>
                  <a:lnTo>
                    <a:pt x="299" y="338"/>
                  </a:lnTo>
                  <a:cubicBezTo>
                    <a:pt x="259" y="219"/>
                    <a:pt x="180" y="12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6913;p9">
              <a:extLst>
                <a:ext uri="{FF2B5EF4-FFF2-40B4-BE49-F238E27FC236}">
                  <a16:creationId xmlns:a16="http://schemas.microsoft.com/office/drawing/2014/main" id="{4F54D023-6CF7-4469-9834-88838E991D81}"/>
                </a:ext>
              </a:extLst>
            </p:cNvPr>
            <p:cNvSpPr/>
            <p:nvPr/>
          </p:nvSpPr>
          <p:spPr>
            <a:xfrm>
              <a:off x="4482600" y="360495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21" y="120"/>
                    <a:pt x="61" y="100"/>
                    <a:pt x="120" y="80"/>
                  </a:cubicBezTo>
                  <a:cubicBezTo>
                    <a:pt x="61" y="60"/>
                    <a:pt x="41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6914;p9">
              <a:extLst>
                <a:ext uri="{FF2B5EF4-FFF2-40B4-BE49-F238E27FC236}">
                  <a16:creationId xmlns:a16="http://schemas.microsoft.com/office/drawing/2014/main" id="{010815C0-7238-43D6-9BD6-D6B254C5DCC3}"/>
                </a:ext>
              </a:extLst>
            </p:cNvPr>
            <p:cNvSpPr/>
            <p:nvPr/>
          </p:nvSpPr>
          <p:spPr>
            <a:xfrm>
              <a:off x="3964900" y="4113725"/>
              <a:ext cx="21800" cy="13450"/>
            </a:xfrm>
            <a:custGeom>
              <a:avLst/>
              <a:gdLst/>
              <a:ahLst/>
              <a:cxnLst/>
              <a:rect l="l" t="t" r="r" b="b"/>
              <a:pathLst>
                <a:path w="872" h="538" extrusionOk="0">
                  <a:moveTo>
                    <a:pt x="1" y="0"/>
                  </a:moveTo>
                  <a:lnTo>
                    <a:pt x="1" y="179"/>
                  </a:lnTo>
                  <a:cubicBezTo>
                    <a:pt x="1" y="219"/>
                    <a:pt x="20" y="259"/>
                    <a:pt x="20" y="318"/>
                  </a:cubicBezTo>
                  <a:cubicBezTo>
                    <a:pt x="219" y="338"/>
                    <a:pt x="418" y="318"/>
                    <a:pt x="538" y="477"/>
                  </a:cubicBezTo>
                  <a:cubicBezTo>
                    <a:pt x="637" y="517"/>
                    <a:pt x="757" y="517"/>
                    <a:pt x="856" y="537"/>
                  </a:cubicBezTo>
                  <a:cubicBezTo>
                    <a:pt x="871" y="227"/>
                    <a:pt x="827" y="2"/>
                    <a:pt x="581" y="2"/>
                  </a:cubicBezTo>
                  <a:cubicBezTo>
                    <a:pt x="511" y="2"/>
                    <a:pt x="424" y="20"/>
                    <a:pt x="319" y="60"/>
                  </a:cubicBezTo>
                  <a:cubicBezTo>
                    <a:pt x="308" y="62"/>
                    <a:pt x="295" y="64"/>
                    <a:pt x="282" y="64"/>
                  </a:cubicBezTo>
                  <a:cubicBezTo>
                    <a:pt x="201" y="64"/>
                    <a:pt x="86" y="1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6915;p9">
              <a:extLst>
                <a:ext uri="{FF2B5EF4-FFF2-40B4-BE49-F238E27FC236}">
                  <a16:creationId xmlns:a16="http://schemas.microsoft.com/office/drawing/2014/main" id="{3D1BFFB2-BBFE-47A3-B7F9-C4968F3CCE17}"/>
                </a:ext>
              </a:extLst>
            </p:cNvPr>
            <p:cNvSpPr/>
            <p:nvPr/>
          </p:nvSpPr>
          <p:spPr>
            <a:xfrm>
              <a:off x="3986275" y="4126650"/>
              <a:ext cx="9000" cy="5000"/>
            </a:xfrm>
            <a:custGeom>
              <a:avLst/>
              <a:gdLst/>
              <a:ahLst/>
              <a:cxnLst/>
              <a:rect l="l" t="t" r="r" b="b"/>
              <a:pathLst>
                <a:path w="360" h="200" extrusionOk="0">
                  <a:moveTo>
                    <a:pt x="1" y="0"/>
                  </a:moveTo>
                  <a:cubicBezTo>
                    <a:pt x="1" y="40"/>
                    <a:pt x="1" y="100"/>
                    <a:pt x="41" y="139"/>
                  </a:cubicBezTo>
                  <a:cubicBezTo>
                    <a:pt x="140" y="139"/>
                    <a:pt x="260" y="159"/>
                    <a:pt x="359" y="199"/>
                  </a:cubicBezTo>
                  <a:cubicBezTo>
                    <a:pt x="299" y="2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6916;p9">
              <a:extLst>
                <a:ext uri="{FF2B5EF4-FFF2-40B4-BE49-F238E27FC236}">
                  <a16:creationId xmlns:a16="http://schemas.microsoft.com/office/drawing/2014/main" id="{01577675-6DB2-48F4-AED5-DDC3FA5EB0A4}"/>
                </a:ext>
              </a:extLst>
            </p:cNvPr>
            <p:cNvSpPr/>
            <p:nvPr/>
          </p:nvSpPr>
          <p:spPr>
            <a:xfrm>
              <a:off x="4003200" y="4136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0" y="0"/>
                  </a:moveTo>
                  <a:cubicBezTo>
                    <a:pt x="20" y="20"/>
                    <a:pt x="60" y="60"/>
                    <a:pt x="60" y="120"/>
                  </a:cubicBezTo>
                  <a:cubicBezTo>
                    <a:pt x="179" y="139"/>
                    <a:pt x="279" y="159"/>
                    <a:pt x="378" y="179"/>
                  </a:cubicBezTo>
                  <a:cubicBezTo>
                    <a:pt x="319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6917;p9">
              <a:extLst>
                <a:ext uri="{FF2B5EF4-FFF2-40B4-BE49-F238E27FC236}">
                  <a16:creationId xmlns:a16="http://schemas.microsoft.com/office/drawing/2014/main" id="{52943366-5BB0-4F6B-BE5F-14748CA3E9EB}"/>
                </a:ext>
              </a:extLst>
            </p:cNvPr>
            <p:cNvSpPr/>
            <p:nvPr/>
          </p:nvSpPr>
          <p:spPr>
            <a:xfrm>
              <a:off x="4011650" y="4139850"/>
              <a:ext cx="10475" cy="4225"/>
            </a:xfrm>
            <a:custGeom>
              <a:avLst/>
              <a:gdLst/>
              <a:ahLst/>
              <a:cxnLst/>
              <a:rect l="l" t="t" r="r" b="b"/>
              <a:pathLst>
                <a:path w="419" h="169" extrusionOk="0">
                  <a:moveTo>
                    <a:pt x="127" y="1"/>
                  </a:moveTo>
                  <a:cubicBezTo>
                    <a:pt x="88" y="1"/>
                    <a:pt x="45" y="4"/>
                    <a:pt x="0" y="9"/>
                  </a:cubicBezTo>
                  <a:cubicBezTo>
                    <a:pt x="0" y="69"/>
                    <a:pt x="40" y="109"/>
                    <a:pt x="60" y="149"/>
                  </a:cubicBezTo>
                  <a:cubicBezTo>
                    <a:pt x="180" y="168"/>
                    <a:pt x="279" y="168"/>
                    <a:pt x="418" y="168"/>
                  </a:cubicBezTo>
                  <a:cubicBezTo>
                    <a:pt x="344" y="34"/>
                    <a:pt x="247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6918;p9">
              <a:extLst>
                <a:ext uri="{FF2B5EF4-FFF2-40B4-BE49-F238E27FC236}">
                  <a16:creationId xmlns:a16="http://schemas.microsoft.com/office/drawing/2014/main" id="{E56F08F7-ACD5-4071-B72D-068E06E72418}"/>
                </a:ext>
              </a:extLst>
            </p:cNvPr>
            <p:cNvSpPr/>
            <p:nvPr/>
          </p:nvSpPr>
          <p:spPr>
            <a:xfrm>
              <a:off x="3994750" y="4131625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0"/>
                  </a:moveTo>
                  <a:cubicBezTo>
                    <a:pt x="0" y="40"/>
                    <a:pt x="0" y="100"/>
                    <a:pt x="40" y="139"/>
                  </a:cubicBezTo>
                  <a:cubicBezTo>
                    <a:pt x="100" y="139"/>
                    <a:pt x="159" y="120"/>
                    <a:pt x="219" y="120"/>
                  </a:cubicBezTo>
                  <a:cubicBezTo>
                    <a:pt x="159" y="2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6919;p9">
              <a:extLst>
                <a:ext uri="{FF2B5EF4-FFF2-40B4-BE49-F238E27FC236}">
                  <a16:creationId xmlns:a16="http://schemas.microsoft.com/office/drawing/2014/main" id="{8B5CB837-FBE3-4BDE-A7FF-2810D86460D4}"/>
                </a:ext>
              </a:extLst>
            </p:cNvPr>
            <p:cNvSpPr/>
            <p:nvPr/>
          </p:nvSpPr>
          <p:spPr>
            <a:xfrm>
              <a:off x="3980825" y="3960550"/>
              <a:ext cx="112400" cy="54600"/>
            </a:xfrm>
            <a:custGeom>
              <a:avLst/>
              <a:gdLst/>
              <a:ahLst/>
              <a:cxnLst/>
              <a:rect l="l" t="t" r="r" b="b"/>
              <a:pathLst>
                <a:path w="4496" h="2184" extrusionOk="0">
                  <a:moveTo>
                    <a:pt x="219" y="0"/>
                  </a:moveTo>
                  <a:cubicBezTo>
                    <a:pt x="100" y="20"/>
                    <a:pt x="0" y="100"/>
                    <a:pt x="0" y="239"/>
                  </a:cubicBezTo>
                  <a:cubicBezTo>
                    <a:pt x="20" y="318"/>
                    <a:pt x="40" y="398"/>
                    <a:pt x="100" y="478"/>
                  </a:cubicBezTo>
                  <a:cubicBezTo>
                    <a:pt x="816" y="1015"/>
                    <a:pt x="1651" y="1333"/>
                    <a:pt x="2467" y="1671"/>
                  </a:cubicBezTo>
                  <a:cubicBezTo>
                    <a:pt x="2686" y="1771"/>
                    <a:pt x="2904" y="1790"/>
                    <a:pt x="3103" y="1890"/>
                  </a:cubicBezTo>
                  <a:cubicBezTo>
                    <a:pt x="3121" y="1884"/>
                    <a:pt x="3135" y="1882"/>
                    <a:pt x="3147" y="1882"/>
                  </a:cubicBezTo>
                  <a:cubicBezTo>
                    <a:pt x="3176" y="1882"/>
                    <a:pt x="3195" y="1896"/>
                    <a:pt x="3223" y="1910"/>
                  </a:cubicBezTo>
                  <a:cubicBezTo>
                    <a:pt x="3382" y="2069"/>
                    <a:pt x="3601" y="1910"/>
                    <a:pt x="3760" y="2089"/>
                  </a:cubicBezTo>
                  <a:cubicBezTo>
                    <a:pt x="3800" y="2129"/>
                    <a:pt x="3899" y="2168"/>
                    <a:pt x="3979" y="2168"/>
                  </a:cubicBezTo>
                  <a:cubicBezTo>
                    <a:pt x="4042" y="2175"/>
                    <a:pt x="4108" y="2183"/>
                    <a:pt x="4171" y="2183"/>
                  </a:cubicBezTo>
                  <a:cubicBezTo>
                    <a:pt x="4306" y="2183"/>
                    <a:pt x="4428" y="2145"/>
                    <a:pt x="4496" y="1969"/>
                  </a:cubicBezTo>
                  <a:cubicBezTo>
                    <a:pt x="4436" y="1731"/>
                    <a:pt x="4257" y="1631"/>
                    <a:pt x="4058" y="1572"/>
                  </a:cubicBezTo>
                  <a:cubicBezTo>
                    <a:pt x="4042" y="1572"/>
                    <a:pt x="4026" y="1573"/>
                    <a:pt x="4010" y="1573"/>
                  </a:cubicBezTo>
                  <a:cubicBezTo>
                    <a:pt x="3656" y="1573"/>
                    <a:pt x="3388" y="1367"/>
                    <a:pt x="3084" y="1233"/>
                  </a:cubicBezTo>
                  <a:cubicBezTo>
                    <a:pt x="2109" y="836"/>
                    <a:pt x="1214" y="318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6920;p9">
              <a:extLst>
                <a:ext uri="{FF2B5EF4-FFF2-40B4-BE49-F238E27FC236}">
                  <a16:creationId xmlns:a16="http://schemas.microsoft.com/office/drawing/2014/main" id="{B054A2AE-D82E-4112-97A3-B1EE66D0AB2F}"/>
                </a:ext>
              </a:extLst>
            </p:cNvPr>
            <p:cNvSpPr/>
            <p:nvPr/>
          </p:nvSpPr>
          <p:spPr>
            <a:xfrm>
              <a:off x="4077800" y="4006300"/>
              <a:ext cx="111925" cy="52725"/>
            </a:xfrm>
            <a:custGeom>
              <a:avLst/>
              <a:gdLst/>
              <a:ahLst/>
              <a:cxnLst/>
              <a:rect l="l" t="t" r="r" b="b"/>
              <a:pathLst>
                <a:path w="4477" h="2109" extrusionOk="0">
                  <a:moveTo>
                    <a:pt x="659" y="0"/>
                  </a:moveTo>
                  <a:cubicBezTo>
                    <a:pt x="627" y="0"/>
                    <a:pt x="597" y="20"/>
                    <a:pt x="577" y="60"/>
                  </a:cubicBezTo>
                  <a:cubicBezTo>
                    <a:pt x="458" y="279"/>
                    <a:pt x="219" y="219"/>
                    <a:pt x="60" y="239"/>
                  </a:cubicBezTo>
                  <a:cubicBezTo>
                    <a:pt x="20" y="239"/>
                    <a:pt x="0" y="259"/>
                    <a:pt x="60" y="259"/>
                  </a:cubicBezTo>
                  <a:cubicBezTo>
                    <a:pt x="20" y="279"/>
                    <a:pt x="60" y="318"/>
                    <a:pt x="120" y="338"/>
                  </a:cubicBezTo>
                  <a:lnTo>
                    <a:pt x="199" y="338"/>
                  </a:lnTo>
                  <a:lnTo>
                    <a:pt x="259" y="358"/>
                  </a:lnTo>
                  <a:cubicBezTo>
                    <a:pt x="398" y="517"/>
                    <a:pt x="617" y="577"/>
                    <a:pt x="776" y="736"/>
                  </a:cubicBezTo>
                  <a:cubicBezTo>
                    <a:pt x="856" y="836"/>
                    <a:pt x="1015" y="776"/>
                    <a:pt x="1094" y="915"/>
                  </a:cubicBezTo>
                  <a:cubicBezTo>
                    <a:pt x="1691" y="1134"/>
                    <a:pt x="2288" y="1373"/>
                    <a:pt x="2706" y="1870"/>
                  </a:cubicBezTo>
                  <a:cubicBezTo>
                    <a:pt x="2765" y="1950"/>
                    <a:pt x="2944" y="1930"/>
                    <a:pt x="3044" y="1950"/>
                  </a:cubicBezTo>
                  <a:cubicBezTo>
                    <a:pt x="3481" y="1731"/>
                    <a:pt x="4237" y="2109"/>
                    <a:pt x="4476" y="1353"/>
                  </a:cubicBezTo>
                  <a:cubicBezTo>
                    <a:pt x="4369" y="1198"/>
                    <a:pt x="4249" y="1151"/>
                    <a:pt x="4121" y="1151"/>
                  </a:cubicBezTo>
                  <a:cubicBezTo>
                    <a:pt x="3986" y="1151"/>
                    <a:pt x="3843" y="1203"/>
                    <a:pt x="3700" y="1234"/>
                  </a:cubicBezTo>
                  <a:cubicBezTo>
                    <a:pt x="3675" y="1229"/>
                    <a:pt x="3649" y="1227"/>
                    <a:pt x="3624" y="1227"/>
                  </a:cubicBezTo>
                  <a:cubicBezTo>
                    <a:pt x="3380" y="1227"/>
                    <a:pt x="3137" y="1401"/>
                    <a:pt x="2886" y="1401"/>
                  </a:cubicBezTo>
                  <a:cubicBezTo>
                    <a:pt x="2794" y="1401"/>
                    <a:pt x="2701" y="1378"/>
                    <a:pt x="2606" y="1313"/>
                  </a:cubicBezTo>
                  <a:cubicBezTo>
                    <a:pt x="2069" y="915"/>
                    <a:pt x="1413" y="716"/>
                    <a:pt x="915" y="239"/>
                  </a:cubicBezTo>
                  <a:cubicBezTo>
                    <a:pt x="876" y="159"/>
                    <a:pt x="816" y="120"/>
                    <a:pt x="756" y="60"/>
                  </a:cubicBezTo>
                  <a:cubicBezTo>
                    <a:pt x="726" y="20"/>
                    <a:pt x="691" y="0"/>
                    <a:pt x="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6921;p9">
              <a:extLst>
                <a:ext uri="{FF2B5EF4-FFF2-40B4-BE49-F238E27FC236}">
                  <a16:creationId xmlns:a16="http://schemas.microsoft.com/office/drawing/2014/main" id="{576BAF91-95A1-4989-9874-869831A68862}"/>
                </a:ext>
              </a:extLst>
            </p:cNvPr>
            <p:cNvSpPr/>
            <p:nvPr/>
          </p:nvSpPr>
          <p:spPr>
            <a:xfrm>
              <a:off x="3973350" y="3975750"/>
              <a:ext cx="64175" cy="41500"/>
            </a:xfrm>
            <a:custGeom>
              <a:avLst/>
              <a:gdLst/>
              <a:ahLst/>
              <a:cxnLst/>
              <a:rect l="l" t="t" r="r" b="b"/>
              <a:pathLst>
                <a:path w="2567" h="1660" extrusionOk="0">
                  <a:moveTo>
                    <a:pt x="361" y="1"/>
                  </a:moveTo>
                  <a:cubicBezTo>
                    <a:pt x="312" y="1"/>
                    <a:pt x="256" y="15"/>
                    <a:pt x="200" y="29"/>
                  </a:cubicBezTo>
                  <a:cubicBezTo>
                    <a:pt x="140" y="88"/>
                    <a:pt x="100" y="128"/>
                    <a:pt x="80" y="208"/>
                  </a:cubicBezTo>
                  <a:cubicBezTo>
                    <a:pt x="1" y="327"/>
                    <a:pt x="120" y="486"/>
                    <a:pt x="1" y="586"/>
                  </a:cubicBezTo>
                  <a:lnTo>
                    <a:pt x="1" y="765"/>
                  </a:lnTo>
                  <a:cubicBezTo>
                    <a:pt x="816" y="944"/>
                    <a:pt x="1493" y="1461"/>
                    <a:pt x="2288" y="1660"/>
                  </a:cubicBezTo>
                  <a:cubicBezTo>
                    <a:pt x="2467" y="1600"/>
                    <a:pt x="2527" y="1461"/>
                    <a:pt x="2567" y="1282"/>
                  </a:cubicBezTo>
                  <a:cubicBezTo>
                    <a:pt x="2567" y="1202"/>
                    <a:pt x="2527" y="1123"/>
                    <a:pt x="2487" y="1063"/>
                  </a:cubicBezTo>
                  <a:cubicBezTo>
                    <a:pt x="1970" y="665"/>
                    <a:pt x="1314" y="427"/>
                    <a:pt x="737" y="108"/>
                  </a:cubicBezTo>
                  <a:cubicBezTo>
                    <a:pt x="637" y="88"/>
                    <a:pt x="518" y="29"/>
                    <a:pt x="419" y="9"/>
                  </a:cubicBezTo>
                  <a:cubicBezTo>
                    <a:pt x="401" y="3"/>
                    <a:pt x="382" y="1"/>
                    <a:pt x="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6922;p9">
              <a:extLst>
                <a:ext uri="{FF2B5EF4-FFF2-40B4-BE49-F238E27FC236}">
                  <a16:creationId xmlns:a16="http://schemas.microsoft.com/office/drawing/2014/main" id="{55F237C7-3CC7-44C1-AA8F-5A677C20B538}"/>
                </a:ext>
              </a:extLst>
            </p:cNvPr>
            <p:cNvSpPr/>
            <p:nvPr/>
          </p:nvSpPr>
          <p:spPr>
            <a:xfrm>
              <a:off x="4152900" y="4039250"/>
              <a:ext cx="54725" cy="26750"/>
            </a:xfrm>
            <a:custGeom>
              <a:avLst/>
              <a:gdLst/>
              <a:ahLst/>
              <a:cxnLst/>
              <a:rect l="l" t="t" r="r" b="b"/>
              <a:pathLst>
                <a:path w="2189" h="1070" extrusionOk="0">
                  <a:moveTo>
                    <a:pt x="1805" y="1"/>
                  </a:moveTo>
                  <a:cubicBezTo>
                    <a:pt x="1666" y="1"/>
                    <a:pt x="1533" y="53"/>
                    <a:pt x="1432" y="154"/>
                  </a:cubicBezTo>
                  <a:cubicBezTo>
                    <a:pt x="975" y="393"/>
                    <a:pt x="438" y="333"/>
                    <a:pt x="0" y="691"/>
                  </a:cubicBezTo>
                  <a:cubicBezTo>
                    <a:pt x="239" y="711"/>
                    <a:pt x="497" y="632"/>
                    <a:pt x="497" y="1010"/>
                  </a:cubicBezTo>
                  <a:cubicBezTo>
                    <a:pt x="557" y="1030"/>
                    <a:pt x="577" y="1049"/>
                    <a:pt x="597" y="1069"/>
                  </a:cubicBezTo>
                  <a:cubicBezTo>
                    <a:pt x="1074" y="950"/>
                    <a:pt x="1552" y="771"/>
                    <a:pt x="1989" y="572"/>
                  </a:cubicBezTo>
                  <a:cubicBezTo>
                    <a:pt x="2089" y="512"/>
                    <a:pt x="2168" y="413"/>
                    <a:pt x="2188" y="254"/>
                  </a:cubicBezTo>
                  <a:cubicBezTo>
                    <a:pt x="2168" y="194"/>
                    <a:pt x="2129" y="114"/>
                    <a:pt x="2049" y="55"/>
                  </a:cubicBezTo>
                  <a:cubicBezTo>
                    <a:pt x="1969" y="18"/>
                    <a:pt x="1886" y="1"/>
                    <a:pt x="18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6923;p9">
              <a:extLst>
                <a:ext uri="{FF2B5EF4-FFF2-40B4-BE49-F238E27FC236}">
                  <a16:creationId xmlns:a16="http://schemas.microsoft.com/office/drawing/2014/main" id="{1CBFBE22-80A2-4C78-A584-20C780144136}"/>
                </a:ext>
              </a:extLst>
            </p:cNvPr>
            <p:cNvSpPr/>
            <p:nvPr/>
          </p:nvSpPr>
          <p:spPr>
            <a:xfrm>
              <a:off x="4030550" y="4005050"/>
              <a:ext cx="44775" cy="30825"/>
            </a:xfrm>
            <a:custGeom>
              <a:avLst/>
              <a:gdLst/>
              <a:ahLst/>
              <a:cxnLst/>
              <a:rect l="l" t="t" r="r" b="b"/>
              <a:pathLst>
                <a:path w="1791" h="1233" extrusionOk="0">
                  <a:moveTo>
                    <a:pt x="421" y="1"/>
                  </a:moveTo>
                  <a:cubicBezTo>
                    <a:pt x="360" y="1"/>
                    <a:pt x="293" y="16"/>
                    <a:pt x="219" y="50"/>
                  </a:cubicBezTo>
                  <a:cubicBezTo>
                    <a:pt x="160" y="209"/>
                    <a:pt x="80" y="329"/>
                    <a:pt x="0" y="488"/>
                  </a:cubicBezTo>
                  <a:cubicBezTo>
                    <a:pt x="478" y="687"/>
                    <a:pt x="856" y="1105"/>
                    <a:pt x="1413" y="1164"/>
                  </a:cubicBezTo>
                  <a:cubicBezTo>
                    <a:pt x="1474" y="1208"/>
                    <a:pt x="1536" y="1233"/>
                    <a:pt x="1594" y="1233"/>
                  </a:cubicBezTo>
                  <a:cubicBezTo>
                    <a:pt x="1667" y="1233"/>
                    <a:pt x="1735" y="1193"/>
                    <a:pt x="1791" y="1105"/>
                  </a:cubicBezTo>
                  <a:cubicBezTo>
                    <a:pt x="1791" y="906"/>
                    <a:pt x="1612" y="906"/>
                    <a:pt x="1512" y="826"/>
                  </a:cubicBezTo>
                  <a:lnTo>
                    <a:pt x="1453" y="766"/>
                  </a:lnTo>
                  <a:lnTo>
                    <a:pt x="1293" y="607"/>
                  </a:lnTo>
                  <a:cubicBezTo>
                    <a:pt x="1214" y="528"/>
                    <a:pt x="1114" y="508"/>
                    <a:pt x="1075" y="428"/>
                  </a:cubicBezTo>
                  <a:lnTo>
                    <a:pt x="1055" y="428"/>
                  </a:lnTo>
                  <a:cubicBezTo>
                    <a:pt x="995" y="388"/>
                    <a:pt x="915" y="329"/>
                    <a:pt x="876" y="289"/>
                  </a:cubicBezTo>
                  <a:cubicBezTo>
                    <a:pt x="741" y="139"/>
                    <a:pt x="606" y="1"/>
                    <a:pt x="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6924;p9">
              <a:extLst>
                <a:ext uri="{FF2B5EF4-FFF2-40B4-BE49-F238E27FC236}">
                  <a16:creationId xmlns:a16="http://schemas.microsoft.com/office/drawing/2014/main" id="{2D3AF617-ECF0-4264-AD50-025423D896C7}"/>
                </a:ext>
              </a:extLst>
            </p:cNvPr>
            <p:cNvSpPr/>
            <p:nvPr/>
          </p:nvSpPr>
          <p:spPr>
            <a:xfrm>
              <a:off x="4034400" y="3997425"/>
              <a:ext cx="24025" cy="15350"/>
            </a:xfrm>
            <a:custGeom>
              <a:avLst/>
              <a:gdLst/>
              <a:ahLst/>
              <a:cxnLst/>
              <a:rect l="l" t="t" r="r" b="b"/>
              <a:pathLst>
                <a:path w="961" h="614" extrusionOk="0">
                  <a:moveTo>
                    <a:pt x="199" y="1"/>
                  </a:moveTo>
                  <a:cubicBezTo>
                    <a:pt x="82" y="1"/>
                    <a:pt x="1" y="55"/>
                    <a:pt x="25" y="276"/>
                  </a:cubicBezTo>
                  <a:cubicBezTo>
                    <a:pt x="45" y="315"/>
                    <a:pt x="45" y="335"/>
                    <a:pt x="65" y="395"/>
                  </a:cubicBezTo>
                  <a:cubicBezTo>
                    <a:pt x="264" y="475"/>
                    <a:pt x="503" y="534"/>
                    <a:pt x="722" y="614"/>
                  </a:cubicBezTo>
                  <a:cubicBezTo>
                    <a:pt x="801" y="534"/>
                    <a:pt x="861" y="475"/>
                    <a:pt x="960" y="395"/>
                  </a:cubicBezTo>
                  <a:cubicBezTo>
                    <a:pt x="887" y="139"/>
                    <a:pt x="747" y="34"/>
                    <a:pt x="509" y="34"/>
                  </a:cubicBezTo>
                  <a:cubicBezTo>
                    <a:pt x="488" y="34"/>
                    <a:pt x="466" y="35"/>
                    <a:pt x="443" y="37"/>
                  </a:cubicBezTo>
                  <a:cubicBezTo>
                    <a:pt x="359" y="22"/>
                    <a:pt x="272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6925;p9">
              <a:extLst>
                <a:ext uri="{FF2B5EF4-FFF2-40B4-BE49-F238E27FC236}">
                  <a16:creationId xmlns:a16="http://schemas.microsoft.com/office/drawing/2014/main" id="{2BC68887-3DCA-4BFB-97EA-02A5BABC911B}"/>
                </a:ext>
              </a:extLst>
            </p:cNvPr>
            <p:cNvSpPr/>
            <p:nvPr/>
          </p:nvSpPr>
          <p:spPr>
            <a:xfrm>
              <a:off x="4065350" y="4028175"/>
              <a:ext cx="28375" cy="14450"/>
            </a:xfrm>
            <a:custGeom>
              <a:avLst/>
              <a:gdLst/>
              <a:ahLst/>
              <a:cxnLst/>
              <a:rect l="l" t="t" r="r" b="b"/>
              <a:pathLst>
                <a:path w="1135" h="578" extrusionOk="0">
                  <a:moveTo>
                    <a:pt x="339" y="0"/>
                  </a:moveTo>
                  <a:cubicBezTo>
                    <a:pt x="339" y="60"/>
                    <a:pt x="319" y="80"/>
                    <a:pt x="319" y="100"/>
                  </a:cubicBezTo>
                  <a:cubicBezTo>
                    <a:pt x="260" y="239"/>
                    <a:pt x="120" y="239"/>
                    <a:pt x="1" y="259"/>
                  </a:cubicBezTo>
                  <a:cubicBezTo>
                    <a:pt x="180" y="478"/>
                    <a:pt x="478" y="458"/>
                    <a:pt x="677" y="577"/>
                  </a:cubicBezTo>
                  <a:cubicBezTo>
                    <a:pt x="777" y="438"/>
                    <a:pt x="1135" y="577"/>
                    <a:pt x="1035" y="239"/>
                  </a:cubicBezTo>
                  <a:cubicBezTo>
                    <a:pt x="976" y="180"/>
                    <a:pt x="916" y="140"/>
                    <a:pt x="836" y="80"/>
                  </a:cubicBezTo>
                  <a:cubicBezTo>
                    <a:pt x="757" y="80"/>
                    <a:pt x="618" y="60"/>
                    <a:pt x="518" y="60"/>
                  </a:cubicBezTo>
                  <a:cubicBezTo>
                    <a:pt x="478" y="0"/>
                    <a:pt x="41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6926;p9">
              <a:extLst>
                <a:ext uri="{FF2B5EF4-FFF2-40B4-BE49-F238E27FC236}">
                  <a16:creationId xmlns:a16="http://schemas.microsoft.com/office/drawing/2014/main" id="{2C7990A6-7F66-4AA3-9561-CC4BD5242AF3}"/>
                </a:ext>
              </a:extLst>
            </p:cNvPr>
            <p:cNvSpPr/>
            <p:nvPr/>
          </p:nvSpPr>
          <p:spPr>
            <a:xfrm>
              <a:off x="3947500" y="3986325"/>
              <a:ext cx="21400" cy="13025"/>
            </a:xfrm>
            <a:custGeom>
              <a:avLst/>
              <a:gdLst/>
              <a:ahLst/>
              <a:cxnLst/>
              <a:rect l="l" t="t" r="r" b="b"/>
              <a:pathLst>
                <a:path w="856" h="521" extrusionOk="0">
                  <a:moveTo>
                    <a:pt x="300" y="1"/>
                  </a:moveTo>
                  <a:cubicBezTo>
                    <a:pt x="210" y="1"/>
                    <a:pt x="112" y="45"/>
                    <a:pt x="0" y="163"/>
                  </a:cubicBezTo>
                  <a:cubicBezTo>
                    <a:pt x="339" y="163"/>
                    <a:pt x="557" y="441"/>
                    <a:pt x="856" y="521"/>
                  </a:cubicBezTo>
                  <a:lnTo>
                    <a:pt x="856" y="342"/>
                  </a:lnTo>
                  <a:cubicBezTo>
                    <a:pt x="664" y="218"/>
                    <a:pt x="500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6927;p9">
              <a:extLst>
                <a:ext uri="{FF2B5EF4-FFF2-40B4-BE49-F238E27FC236}">
                  <a16:creationId xmlns:a16="http://schemas.microsoft.com/office/drawing/2014/main" id="{5587A6B0-1C16-4FB6-8F26-46AAB3F19CB3}"/>
                </a:ext>
              </a:extLst>
            </p:cNvPr>
            <p:cNvSpPr/>
            <p:nvPr/>
          </p:nvSpPr>
          <p:spPr>
            <a:xfrm>
              <a:off x="4082775" y="4034150"/>
              <a:ext cx="14925" cy="8850"/>
            </a:xfrm>
            <a:custGeom>
              <a:avLst/>
              <a:gdLst/>
              <a:ahLst/>
              <a:cxnLst/>
              <a:rect l="l" t="t" r="r" b="b"/>
              <a:pathLst>
                <a:path w="597" h="354" extrusionOk="0">
                  <a:moveTo>
                    <a:pt x="378" y="0"/>
                  </a:moveTo>
                  <a:cubicBezTo>
                    <a:pt x="259" y="120"/>
                    <a:pt x="120" y="219"/>
                    <a:pt x="0" y="338"/>
                  </a:cubicBezTo>
                  <a:cubicBezTo>
                    <a:pt x="60" y="348"/>
                    <a:pt x="115" y="353"/>
                    <a:pt x="172" y="353"/>
                  </a:cubicBezTo>
                  <a:cubicBezTo>
                    <a:pt x="229" y="353"/>
                    <a:pt x="289" y="348"/>
                    <a:pt x="358" y="338"/>
                  </a:cubicBezTo>
                  <a:cubicBezTo>
                    <a:pt x="380" y="338"/>
                    <a:pt x="404" y="339"/>
                    <a:pt x="428" y="339"/>
                  </a:cubicBezTo>
                  <a:cubicBezTo>
                    <a:pt x="513" y="339"/>
                    <a:pt x="597" y="327"/>
                    <a:pt x="597" y="219"/>
                  </a:cubicBezTo>
                  <a:cubicBezTo>
                    <a:pt x="597" y="100"/>
                    <a:pt x="478" y="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6928;p9">
              <a:extLst>
                <a:ext uri="{FF2B5EF4-FFF2-40B4-BE49-F238E27FC236}">
                  <a16:creationId xmlns:a16="http://schemas.microsoft.com/office/drawing/2014/main" id="{FC28EDE2-1AA9-44B7-8059-DF524D65558F}"/>
                </a:ext>
              </a:extLst>
            </p:cNvPr>
            <p:cNvSpPr/>
            <p:nvPr/>
          </p:nvSpPr>
          <p:spPr>
            <a:xfrm>
              <a:off x="4083275" y="4016200"/>
              <a:ext cx="13450" cy="9525"/>
            </a:xfrm>
            <a:custGeom>
              <a:avLst/>
              <a:gdLst/>
              <a:ahLst/>
              <a:cxnLst/>
              <a:rect l="l" t="t" r="r" b="b"/>
              <a:pathLst>
                <a:path w="538" h="381" extrusionOk="0">
                  <a:moveTo>
                    <a:pt x="38" y="1"/>
                  </a:moveTo>
                  <a:cubicBezTo>
                    <a:pt x="26" y="1"/>
                    <a:pt x="13" y="1"/>
                    <a:pt x="0" y="2"/>
                  </a:cubicBezTo>
                  <a:cubicBezTo>
                    <a:pt x="80" y="261"/>
                    <a:pt x="259" y="380"/>
                    <a:pt x="537" y="380"/>
                  </a:cubicBezTo>
                  <a:cubicBezTo>
                    <a:pt x="404" y="190"/>
                    <a:pt x="290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6929;p9">
              <a:extLst>
                <a:ext uri="{FF2B5EF4-FFF2-40B4-BE49-F238E27FC236}">
                  <a16:creationId xmlns:a16="http://schemas.microsoft.com/office/drawing/2014/main" id="{6BEED68B-4F63-42FD-9B2D-93895C25DD34}"/>
                </a:ext>
              </a:extLst>
            </p:cNvPr>
            <p:cNvSpPr/>
            <p:nvPr/>
          </p:nvSpPr>
          <p:spPr>
            <a:xfrm>
              <a:off x="4060875" y="4008125"/>
              <a:ext cx="13450" cy="4675"/>
            </a:xfrm>
            <a:custGeom>
              <a:avLst/>
              <a:gdLst/>
              <a:ahLst/>
              <a:cxnLst/>
              <a:rect l="l" t="t" r="r" b="b"/>
              <a:pathLst>
                <a:path w="538" h="187" extrusionOk="0">
                  <a:moveTo>
                    <a:pt x="114" y="1"/>
                  </a:moveTo>
                  <a:cubicBezTo>
                    <a:pt x="77" y="1"/>
                    <a:pt x="39" y="3"/>
                    <a:pt x="1" y="7"/>
                  </a:cubicBezTo>
                  <a:cubicBezTo>
                    <a:pt x="117" y="173"/>
                    <a:pt x="274" y="186"/>
                    <a:pt x="439" y="186"/>
                  </a:cubicBezTo>
                  <a:cubicBezTo>
                    <a:pt x="472" y="186"/>
                    <a:pt x="505" y="186"/>
                    <a:pt x="538" y="186"/>
                  </a:cubicBezTo>
                  <a:cubicBezTo>
                    <a:pt x="410" y="41"/>
                    <a:pt x="268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6930;p9">
              <a:extLst>
                <a:ext uri="{FF2B5EF4-FFF2-40B4-BE49-F238E27FC236}">
                  <a16:creationId xmlns:a16="http://schemas.microsoft.com/office/drawing/2014/main" id="{7D211272-B36D-4F36-ADB2-1DEA4069B2AF}"/>
                </a:ext>
              </a:extLst>
            </p:cNvPr>
            <p:cNvSpPr/>
            <p:nvPr/>
          </p:nvSpPr>
          <p:spPr>
            <a:xfrm>
              <a:off x="4096700" y="4025700"/>
              <a:ext cx="7975" cy="4500"/>
            </a:xfrm>
            <a:custGeom>
              <a:avLst/>
              <a:gdLst/>
              <a:ahLst/>
              <a:cxnLst/>
              <a:rect l="l" t="t" r="r" b="b"/>
              <a:pathLst>
                <a:path w="319" h="180" extrusionOk="0">
                  <a:moveTo>
                    <a:pt x="0" y="0"/>
                  </a:moveTo>
                  <a:cubicBezTo>
                    <a:pt x="40" y="119"/>
                    <a:pt x="159" y="179"/>
                    <a:pt x="318" y="179"/>
                  </a:cubicBezTo>
                  <a:cubicBezTo>
                    <a:pt x="239" y="6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6931;p9">
              <a:extLst>
                <a:ext uri="{FF2B5EF4-FFF2-40B4-BE49-F238E27FC236}">
                  <a16:creationId xmlns:a16="http://schemas.microsoft.com/office/drawing/2014/main" id="{168796D0-E5DE-439A-8FE9-9C667DAFE654}"/>
                </a:ext>
              </a:extLst>
            </p:cNvPr>
            <p:cNvSpPr/>
            <p:nvPr/>
          </p:nvSpPr>
          <p:spPr>
            <a:xfrm>
              <a:off x="4065350" y="4024500"/>
              <a:ext cx="9975" cy="6175"/>
            </a:xfrm>
            <a:custGeom>
              <a:avLst/>
              <a:gdLst/>
              <a:ahLst/>
              <a:cxnLst/>
              <a:rect l="l" t="t" r="r" b="b"/>
              <a:pathLst>
                <a:path w="399" h="247" extrusionOk="0">
                  <a:moveTo>
                    <a:pt x="99" y="0"/>
                  </a:moveTo>
                  <a:cubicBezTo>
                    <a:pt x="67" y="0"/>
                    <a:pt x="34" y="15"/>
                    <a:pt x="1" y="48"/>
                  </a:cubicBezTo>
                  <a:cubicBezTo>
                    <a:pt x="61" y="207"/>
                    <a:pt x="200" y="227"/>
                    <a:pt x="319" y="247"/>
                  </a:cubicBezTo>
                  <a:lnTo>
                    <a:pt x="379" y="207"/>
                  </a:lnTo>
                  <a:cubicBezTo>
                    <a:pt x="379" y="207"/>
                    <a:pt x="399" y="187"/>
                    <a:pt x="399" y="147"/>
                  </a:cubicBezTo>
                  <a:cubicBezTo>
                    <a:pt x="399" y="128"/>
                    <a:pt x="379" y="88"/>
                    <a:pt x="359" y="48"/>
                  </a:cubicBezTo>
                  <a:cubicBezTo>
                    <a:pt x="299" y="28"/>
                    <a:pt x="220" y="28"/>
                    <a:pt x="180" y="28"/>
                  </a:cubicBezTo>
                  <a:cubicBezTo>
                    <a:pt x="153" y="10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6932;p9">
              <a:extLst>
                <a:ext uri="{FF2B5EF4-FFF2-40B4-BE49-F238E27FC236}">
                  <a16:creationId xmlns:a16="http://schemas.microsoft.com/office/drawing/2014/main" id="{DD4F048E-2F51-4F7C-BF5A-E8DADD90C7C5}"/>
                </a:ext>
              </a:extLst>
            </p:cNvPr>
            <p:cNvSpPr/>
            <p:nvPr/>
          </p:nvSpPr>
          <p:spPr>
            <a:xfrm>
              <a:off x="4057400" y="4016250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1" y="0"/>
                  </a:moveTo>
                  <a:cubicBezTo>
                    <a:pt x="40" y="60"/>
                    <a:pt x="100" y="139"/>
                    <a:pt x="140" y="179"/>
                  </a:cubicBezTo>
                  <a:cubicBezTo>
                    <a:pt x="200" y="219"/>
                    <a:pt x="219" y="239"/>
                    <a:pt x="239" y="259"/>
                  </a:cubicBezTo>
                  <a:cubicBezTo>
                    <a:pt x="299" y="239"/>
                    <a:pt x="319" y="219"/>
                    <a:pt x="339" y="179"/>
                  </a:cubicBezTo>
                  <a:cubicBezTo>
                    <a:pt x="279" y="6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6933;p9">
              <a:extLst>
                <a:ext uri="{FF2B5EF4-FFF2-40B4-BE49-F238E27FC236}">
                  <a16:creationId xmlns:a16="http://schemas.microsoft.com/office/drawing/2014/main" id="{0B025783-52DD-43AF-A151-0E3DF036CDAC}"/>
                </a:ext>
              </a:extLst>
            </p:cNvPr>
            <p:cNvSpPr/>
            <p:nvPr/>
          </p:nvSpPr>
          <p:spPr>
            <a:xfrm>
              <a:off x="4087250" y="40306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cubicBezTo>
                    <a:pt x="80" y="61"/>
                    <a:pt x="120" y="100"/>
                    <a:pt x="199" y="160"/>
                  </a:cubicBezTo>
                  <a:cubicBezTo>
                    <a:pt x="139" y="6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6934;p9">
              <a:extLst>
                <a:ext uri="{FF2B5EF4-FFF2-40B4-BE49-F238E27FC236}">
                  <a16:creationId xmlns:a16="http://schemas.microsoft.com/office/drawing/2014/main" id="{42DA922A-2AE9-4259-83DB-A01EB7BE853A}"/>
                </a:ext>
              </a:extLst>
            </p:cNvPr>
            <p:cNvSpPr/>
            <p:nvPr/>
          </p:nvSpPr>
          <p:spPr>
            <a:xfrm>
              <a:off x="4073825" y="40257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60"/>
                    <a:pt x="40" y="99"/>
                    <a:pt x="40" y="159"/>
                  </a:cubicBezTo>
                  <a:lnTo>
                    <a:pt x="179" y="159"/>
                  </a:lnTo>
                  <a:cubicBezTo>
                    <a:pt x="139" y="99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6935;p9">
              <a:extLst>
                <a:ext uri="{FF2B5EF4-FFF2-40B4-BE49-F238E27FC236}">
                  <a16:creationId xmlns:a16="http://schemas.microsoft.com/office/drawing/2014/main" id="{B233CAB4-F141-4961-8C25-1D2331F49160}"/>
                </a:ext>
              </a:extLst>
            </p:cNvPr>
            <p:cNvSpPr/>
            <p:nvPr/>
          </p:nvSpPr>
          <p:spPr>
            <a:xfrm>
              <a:off x="4063875" y="4021700"/>
              <a:ext cx="5975" cy="4025"/>
            </a:xfrm>
            <a:custGeom>
              <a:avLst/>
              <a:gdLst/>
              <a:ahLst/>
              <a:cxnLst/>
              <a:rect l="l" t="t" r="r" b="b"/>
              <a:pathLst>
                <a:path w="239" h="161" extrusionOk="0">
                  <a:moveTo>
                    <a:pt x="80" y="1"/>
                  </a:moveTo>
                  <a:lnTo>
                    <a:pt x="60" y="21"/>
                  </a:lnTo>
                  <a:cubicBezTo>
                    <a:pt x="60" y="21"/>
                    <a:pt x="40" y="21"/>
                    <a:pt x="40" y="61"/>
                  </a:cubicBezTo>
                  <a:cubicBezTo>
                    <a:pt x="0" y="100"/>
                    <a:pt x="40" y="140"/>
                    <a:pt x="60" y="160"/>
                  </a:cubicBezTo>
                  <a:cubicBezTo>
                    <a:pt x="120" y="160"/>
                    <a:pt x="179" y="140"/>
                    <a:pt x="239" y="140"/>
                  </a:cubicBezTo>
                  <a:cubicBezTo>
                    <a:pt x="179" y="100"/>
                    <a:pt x="139" y="2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6936;p9">
              <a:extLst>
                <a:ext uri="{FF2B5EF4-FFF2-40B4-BE49-F238E27FC236}">
                  <a16:creationId xmlns:a16="http://schemas.microsoft.com/office/drawing/2014/main" id="{F85461EB-9A0B-4729-BC77-58120CE61C95}"/>
                </a:ext>
              </a:extLst>
            </p:cNvPr>
            <p:cNvSpPr/>
            <p:nvPr/>
          </p:nvSpPr>
          <p:spPr>
            <a:xfrm>
              <a:off x="4074800" y="401225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41" y="100"/>
                    <a:pt x="120" y="140"/>
                    <a:pt x="220" y="140"/>
                  </a:cubicBezTo>
                  <a:cubicBezTo>
                    <a:pt x="200" y="100"/>
                    <a:pt x="180" y="4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6937;p9">
              <a:extLst>
                <a:ext uri="{FF2B5EF4-FFF2-40B4-BE49-F238E27FC236}">
                  <a16:creationId xmlns:a16="http://schemas.microsoft.com/office/drawing/2014/main" id="{F55E48B7-AAF6-412E-9016-853585A74BB2}"/>
                </a:ext>
              </a:extLst>
            </p:cNvPr>
            <p:cNvSpPr/>
            <p:nvPr/>
          </p:nvSpPr>
          <p:spPr>
            <a:xfrm>
              <a:off x="4052425" y="4012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80" y="140"/>
                    <a:pt x="180" y="14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6938;p9">
              <a:extLst>
                <a:ext uri="{FF2B5EF4-FFF2-40B4-BE49-F238E27FC236}">
                  <a16:creationId xmlns:a16="http://schemas.microsoft.com/office/drawing/2014/main" id="{7910EE5D-18DB-4845-9EA6-1E2DCDBAB187}"/>
                </a:ext>
              </a:extLst>
            </p:cNvPr>
            <p:cNvSpPr/>
            <p:nvPr/>
          </p:nvSpPr>
          <p:spPr>
            <a:xfrm>
              <a:off x="4164325" y="4064975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40" y="1"/>
                  </a:moveTo>
                  <a:cubicBezTo>
                    <a:pt x="20" y="1"/>
                    <a:pt x="1" y="20"/>
                    <a:pt x="1" y="40"/>
                  </a:cubicBezTo>
                  <a:cubicBezTo>
                    <a:pt x="20" y="100"/>
                    <a:pt x="20" y="120"/>
                    <a:pt x="40" y="180"/>
                  </a:cubicBezTo>
                  <a:cubicBezTo>
                    <a:pt x="80" y="180"/>
                    <a:pt x="100" y="180"/>
                    <a:pt x="120" y="219"/>
                  </a:cubicBezTo>
                  <a:cubicBezTo>
                    <a:pt x="120" y="219"/>
                    <a:pt x="140" y="199"/>
                    <a:pt x="140" y="140"/>
                  </a:cubicBezTo>
                  <a:cubicBezTo>
                    <a:pt x="140" y="100"/>
                    <a:pt x="120" y="40"/>
                    <a:pt x="80" y="20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6939;p9">
              <a:extLst>
                <a:ext uri="{FF2B5EF4-FFF2-40B4-BE49-F238E27FC236}">
                  <a16:creationId xmlns:a16="http://schemas.microsoft.com/office/drawing/2014/main" id="{E8DCDD51-19E8-487B-A28D-339876D6A044}"/>
                </a:ext>
              </a:extLst>
            </p:cNvPr>
            <p:cNvSpPr/>
            <p:nvPr/>
          </p:nvSpPr>
          <p:spPr>
            <a:xfrm>
              <a:off x="4655175" y="3958725"/>
              <a:ext cx="80475" cy="40675"/>
            </a:xfrm>
            <a:custGeom>
              <a:avLst/>
              <a:gdLst/>
              <a:ahLst/>
              <a:cxnLst/>
              <a:rect l="l" t="t" r="r" b="b"/>
              <a:pathLst>
                <a:path w="3219" h="1627" extrusionOk="0">
                  <a:moveTo>
                    <a:pt x="2345" y="0"/>
                  </a:moveTo>
                  <a:cubicBezTo>
                    <a:pt x="2177" y="0"/>
                    <a:pt x="1999" y="55"/>
                    <a:pt x="1831" y="93"/>
                  </a:cubicBezTo>
                  <a:cubicBezTo>
                    <a:pt x="1822" y="89"/>
                    <a:pt x="1813" y="88"/>
                    <a:pt x="1804" y="88"/>
                  </a:cubicBezTo>
                  <a:cubicBezTo>
                    <a:pt x="1739" y="88"/>
                    <a:pt x="1690" y="181"/>
                    <a:pt x="1629" y="181"/>
                  </a:cubicBezTo>
                  <a:cubicBezTo>
                    <a:pt x="1611" y="181"/>
                    <a:pt x="1592" y="173"/>
                    <a:pt x="1572" y="153"/>
                  </a:cubicBezTo>
                  <a:cubicBezTo>
                    <a:pt x="1493" y="93"/>
                    <a:pt x="1453" y="73"/>
                    <a:pt x="1373" y="73"/>
                  </a:cubicBezTo>
                  <a:cubicBezTo>
                    <a:pt x="1234" y="73"/>
                    <a:pt x="1135" y="133"/>
                    <a:pt x="1035" y="252"/>
                  </a:cubicBezTo>
                  <a:cubicBezTo>
                    <a:pt x="1035" y="305"/>
                    <a:pt x="1018" y="329"/>
                    <a:pt x="1003" y="329"/>
                  </a:cubicBezTo>
                  <a:cubicBezTo>
                    <a:pt x="989" y="329"/>
                    <a:pt x="975" y="310"/>
                    <a:pt x="975" y="272"/>
                  </a:cubicBezTo>
                  <a:cubicBezTo>
                    <a:pt x="955" y="252"/>
                    <a:pt x="995" y="192"/>
                    <a:pt x="955" y="153"/>
                  </a:cubicBezTo>
                  <a:cubicBezTo>
                    <a:pt x="822" y="122"/>
                    <a:pt x="694" y="80"/>
                    <a:pt x="571" y="80"/>
                  </a:cubicBezTo>
                  <a:cubicBezTo>
                    <a:pt x="456" y="80"/>
                    <a:pt x="345" y="117"/>
                    <a:pt x="239" y="232"/>
                  </a:cubicBezTo>
                  <a:cubicBezTo>
                    <a:pt x="180" y="451"/>
                    <a:pt x="1" y="650"/>
                    <a:pt x="80" y="889"/>
                  </a:cubicBezTo>
                  <a:cubicBezTo>
                    <a:pt x="376" y="1153"/>
                    <a:pt x="695" y="1247"/>
                    <a:pt x="1049" y="1247"/>
                  </a:cubicBezTo>
                  <a:cubicBezTo>
                    <a:pt x="1148" y="1247"/>
                    <a:pt x="1249" y="1240"/>
                    <a:pt x="1353" y="1227"/>
                  </a:cubicBezTo>
                  <a:cubicBezTo>
                    <a:pt x="1361" y="1231"/>
                    <a:pt x="1369" y="1233"/>
                    <a:pt x="1378" y="1233"/>
                  </a:cubicBezTo>
                  <a:cubicBezTo>
                    <a:pt x="1469" y="1233"/>
                    <a:pt x="1580" y="985"/>
                    <a:pt x="1683" y="985"/>
                  </a:cubicBezTo>
                  <a:cubicBezTo>
                    <a:pt x="1736" y="985"/>
                    <a:pt x="1786" y="1050"/>
                    <a:pt x="1831" y="1247"/>
                  </a:cubicBezTo>
                  <a:cubicBezTo>
                    <a:pt x="1967" y="1520"/>
                    <a:pt x="2188" y="1526"/>
                    <a:pt x="2412" y="1526"/>
                  </a:cubicBezTo>
                  <a:cubicBezTo>
                    <a:pt x="2423" y="1526"/>
                    <a:pt x="2434" y="1526"/>
                    <a:pt x="2445" y="1526"/>
                  </a:cubicBezTo>
                  <a:cubicBezTo>
                    <a:pt x="2602" y="1526"/>
                    <a:pt x="2758" y="1529"/>
                    <a:pt x="2885" y="1625"/>
                  </a:cubicBezTo>
                  <a:cubicBezTo>
                    <a:pt x="2902" y="1626"/>
                    <a:pt x="2919" y="1626"/>
                    <a:pt x="2934" y="1626"/>
                  </a:cubicBezTo>
                  <a:cubicBezTo>
                    <a:pt x="3219" y="1626"/>
                    <a:pt x="3177" y="1455"/>
                    <a:pt x="3064" y="1267"/>
                  </a:cubicBezTo>
                  <a:lnTo>
                    <a:pt x="2885" y="1088"/>
                  </a:lnTo>
                  <a:cubicBezTo>
                    <a:pt x="2587" y="869"/>
                    <a:pt x="2885" y="630"/>
                    <a:pt x="2845" y="312"/>
                  </a:cubicBezTo>
                  <a:cubicBezTo>
                    <a:pt x="2709" y="70"/>
                    <a:pt x="2533" y="0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6940;p9">
              <a:extLst>
                <a:ext uri="{FF2B5EF4-FFF2-40B4-BE49-F238E27FC236}">
                  <a16:creationId xmlns:a16="http://schemas.microsoft.com/office/drawing/2014/main" id="{33541844-320F-4B5C-9581-499246B2CBE9}"/>
                </a:ext>
              </a:extLst>
            </p:cNvPr>
            <p:cNvSpPr/>
            <p:nvPr/>
          </p:nvSpPr>
          <p:spPr>
            <a:xfrm>
              <a:off x="4795425" y="3961400"/>
              <a:ext cx="77100" cy="41425"/>
            </a:xfrm>
            <a:custGeom>
              <a:avLst/>
              <a:gdLst/>
              <a:ahLst/>
              <a:cxnLst/>
              <a:rect l="l" t="t" r="r" b="b"/>
              <a:pathLst>
                <a:path w="3084" h="1657" extrusionOk="0">
                  <a:moveTo>
                    <a:pt x="416" y="0"/>
                  </a:moveTo>
                  <a:cubicBezTo>
                    <a:pt x="311" y="0"/>
                    <a:pt x="207" y="21"/>
                    <a:pt x="100" y="66"/>
                  </a:cubicBezTo>
                  <a:cubicBezTo>
                    <a:pt x="0" y="324"/>
                    <a:pt x="199" y="424"/>
                    <a:pt x="319" y="563"/>
                  </a:cubicBezTo>
                  <a:cubicBezTo>
                    <a:pt x="557" y="623"/>
                    <a:pt x="358" y="841"/>
                    <a:pt x="438" y="941"/>
                  </a:cubicBezTo>
                  <a:cubicBezTo>
                    <a:pt x="896" y="1239"/>
                    <a:pt x="1313" y="1557"/>
                    <a:pt x="1850" y="1657"/>
                  </a:cubicBezTo>
                  <a:cubicBezTo>
                    <a:pt x="2328" y="1219"/>
                    <a:pt x="1811" y="1219"/>
                    <a:pt x="1592" y="1060"/>
                  </a:cubicBezTo>
                  <a:cubicBezTo>
                    <a:pt x="1532" y="1020"/>
                    <a:pt x="1453" y="1020"/>
                    <a:pt x="1433" y="941"/>
                  </a:cubicBezTo>
                  <a:lnTo>
                    <a:pt x="1433" y="941"/>
                  </a:lnTo>
                  <a:cubicBezTo>
                    <a:pt x="1492" y="981"/>
                    <a:pt x="1552" y="1040"/>
                    <a:pt x="1632" y="1060"/>
                  </a:cubicBezTo>
                  <a:cubicBezTo>
                    <a:pt x="1661" y="1078"/>
                    <a:pt x="1671" y="1083"/>
                    <a:pt x="1674" y="1083"/>
                  </a:cubicBezTo>
                  <a:cubicBezTo>
                    <a:pt x="1678" y="1083"/>
                    <a:pt x="1661" y="1068"/>
                    <a:pt x="1673" y="1068"/>
                  </a:cubicBezTo>
                  <a:cubicBezTo>
                    <a:pt x="1678" y="1068"/>
                    <a:pt x="1689" y="1071"/>
                    <a:pt x="1711" y="1080"/>
                  </a:cubicBezTo>
                  <a:cubicBezTo>
                    <a:pt x="1766" y="1104"/>
                    <a:pt x="1824" y="1115"/>
                    <a:pt x="1883" y="1115"/>
                  </a:cubicBezTo>
                  <a:cubicBezTo>
                    <a:pt x="1973" y="1115"/>
                    <a:pt x="2064" y="1088"/>
                    <a:pt x="2149" y="1040"/>
                  </a:cubicBezTo>
                  <a:cubicBezTo>
                    <a:pt x="2187" y="896"/>
                    <a:pt x="2248" y="853"/>
                    <a:pt x="2319" y="853"/>
                  </a:cubicBezTo>
                  <a:cubicBezTo>
                    <a:pt x="2423" y="853"/>
                    <a:pt x="2548" y="944"/>
                    <a:pt x="2652" y="944"/>
                  </a:cubicBezTo>
                  <a:cubicBezTo>
                    <a:pt x="2664" y="944"/>
                    <a:pt x="2675" y="943"/>
                    <a:pt x="2686" y="941"/>
                  </a:cubicBezTo>
                  <a:cubicBezTo>
                    <a:pt x="2746" y="941"/>
                    <a:pt x="2825" y="921"/>
                    <a:pt x="2885" y="861"/>
                  </a:cubicBezTo>
                  <a:cubicBezTo>
                    <a:pt x="2925" y="722"/>
                    <a:pt x="2905" y="543"/>
                    <a:pt x="3084" y="444"/>
                  </a:cubicBezTo>
                  <a:cubicBezTo>
                    <a:pt x="2959" y="281"/>
                    <a:pt x="2803" y="205"/>
                    <a:pt x="2636" y="205"/>
                  </a:cubicBezTo>
                  <a:cubicBezTo>
                    <a:pt x="2536" y="205"/>
                    <a:pt x="2432" y="232"/>
                    <a:pt x="2328" y="284"/>
                  </a:cubicBezTo>
                  <a:cubicBezTo>
                    <a:pt x="2189" y="371"/>
                    <a:pt x="2050" y="409"/>
                    <a:pt x="1913" y="409"/>
                  </a:cubicBezTo>
                  <a:cubicBezTo>
                    <a:pt x="1736" y="409"/>
                    <a:pt x="1561" y="346"/>
                    <a:pt x="1393" y="245"/>
                  </a:cubicBezTo>
                  <a:cubicBezTo>
                    <a:pt x="1214" y="125"/>
                    <a:pt x="1015" y="125"/>
                    <a:pt x="816" y="85"/>
                  </a:cubicBezTo>
                  <a:cubicBezTo>
                    <a:pt x="674" y="31"/>
                    <a:pt x="544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6941;p9">
              <a:extLst>
                <a:ext uri="{FF2B5EF4-FFF2-40B4-BE49-F238E27FC236}">
                  <a16:creationId xmlns:a16="http://schemas.microsoft.com/office/drawing/2014/main" id="{890E9967-7CC7-46C0-8171-F3D2889730B6}"/>
                </a:ext>
              </a:extLst>
            </p:cNvPr>
            <p:cNvSpPr/>
            <p:nvPr/>
          </p:nvSpPr>
          <p:spPr>
            <a:xfrm>
              <a:off x="4713375" y="3956000"/>
              <a:ext cx="63675" cy="33625"/>
            </a:xfrm>
            <a:custGeom>
              <a:avLst/>
              <a:gdLst/>
              <a:ahLst/>
              <a:cxnLst/>
              <a:rect l="l" t="t" r="r" b="b"/>
              <a:pathLst>
                <a:path w="2547" h="1345" extrusionOk="0">
                  <a:moveTo>
                    <a:pt x="857" y="0"/>
                  </a:moveTo>
                  <a:cubicBezTo>
                    <a:pt x="770" y="0"/>
                    <a:pt x="671" y="31"/>
                    <a:pt x="577" y="83"/>
                  </a:cubicBezTo>
                  <a:cubicBezTo>
                    <a:pt x="577" y="341"/>
                    <a:pt x="557" y="441"/>
                    <a:pt x="378" y="500"/>
                  </a:cubicBezTo>
                  <a:cubicBezTo>
                    <a:pt x="0" y="1097"/>
                    <a:pt x="0" y="1097"/>
                    <a:pt x="557" y="1197"/>
                  </a:cubicBezTo>
                  <a:cubicBezTo>
                    <a:pt x="803" y="1197"/>
                    <a:pt x="1044" y="1156"/>
                    <a:pt x="1276" y="1156"/>
                  </a:cubicBezTo>
                  <a:cubicBezTo>
                    <a:pt x="1474" y="1156"/>
                    <a:pt x="1666" y="1186"/>
                    <a:pt x="1850" y="1296"/>
                  </a:cubicBezTo>
                  <a:cubicBezTo>
                    <a:pt x="1903" y="1329"/>
                    <a:pt x="1961" y="1345"/>
                    <a:pt x="2018" y="1345"/>
                  </a:cubicBezTo>
                  <a:cubicBezTo>
                    <a:pt x="2133" y="1345"/>
                    <a:pt x="2248" y="1283"/>
                    <a:pt x="2328" y="1177"/>
                  </a:cubicBezTo>
                  <a:cubicBezTo>
                    <a:pt x="2049" y="819"/>
                    <a:pt x="2546" y="679"/>
                    <a:pt x="2526" y="381"/>
                  </a:cubicBezTo>
                  <a:cubicBezTo>
                    <a:pt x="2447" y="202"/>
                    <a:pt x="2308" y="182"/>
                    <a:pt x="2129" y="182"/>
                  </a:cubicBezTo>
                  <a:cubicBezTo>
                    <a:pt x="1930" y="266"/>
                    <a:pt x="1732" y="349"/>
                    <a:pt x="1542" y="349"/>
                  </a:cubicBezTo>
                  <a:cubicBezTo>
                    <a:pt x="1370" y="349"/>
                    <a:pt x="1206" y="281"/>
                    <a:pt x="1054" y="83"/>
                  </a:cubicBezTo>
                  <a:cubicBezTo>
                    <a:pt x="1007" y="26"/>
                    <a:pt x="937" y="0"/>
                    <a:pt x="8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6942;p9">
              <a:extLst>
                <a:ext uri="{FF2B5EF4-FFF2-40B4-BE49-F238E27FC236}">
                  <a16:creationId xmlns:a16="http://schemas.microsoft.com/office/drawing/2014/main" id="{49B3259F-D0DD-45D6-ACF8-902C68C452AC}"/>
                </a:ext>
              </a:extLst>
            </p:cNvPr>
            <p:cNvSpPr/>
            <p:nvPr/>
          </p:nvSpPr>
          <p:spPr>
            <a:xfrm>
              <a:off x="4629825" y="3974625"/>
              <a:ext cx="97500" cy="28700"/>
            </a:xfrm>
            <a:custGeom>
              <a:avLst/>
              <a:gdLst/>
              <a:ahLst/>
              <a:cxnLst/>
              <a:rect l="l" t="t" r="r" b="b"/>
              <a:pathLst>
                <a:path w="3900" h="1148" extrusionOk="0">
                  <a:moveTo>
                    <a:pt x="459" y="0"/>
                  </a:moveTo>
                  <a:cubicBezTo>
                    <a:pt x="282" y="0"/>
                    <a:pt x="120" y="76"/>
                    <a:pt x="0" y="352"/>
                  </a:cubicBezTo>
                  <a:cubicBezTo>
                    <a:pt x="107" y="559"/>
                    <a:pt x="247" y="612"/>
                    <a:pt x="397" y="612"/>
                  </a:cubicBezTo>
                  <a:cubicBezTo>
                    <a:pt x="556" y="612"/>
                    <a:pt x="727" y="551"/>
                    <a:pt x="881" y="551"/>
                  </a:cubicBezTo>
                  <a:cubicBezTo>
                    <a:pt x="957" y="551"/>
                    <a:pt x="1030" y="566"/>
                    <a:pt x="1094" y="611"/>
                  </a:cubicBezTo>
                  <a:cubicBezTo>
                    <a:pt x="1731" y="790"/>
                    <a:pt x="2447" y="730"/>
                    <a:pt x="3044" y="1148"/>
                  </a:cubicBezTo>
                  <a:cubicBezTo>
                    <a:pt x="3303" y="1131"/>
                    <a:pt x="3518" y="978"/>
                    <a:pt x="3779" y="978"/>
                  </a:cubicBezTo>
                  <a:cubicBezTo>
                    <a:pt x="3818" y="978"/>
                    <a:pt x="3858" y="981"/>
                    <a:pt x="3899" y="989"/>
                  </a:cubicBezTo>
                  <a:cubicBezTo>
                    <a:pt x="3601" y="710"/>
                    <a:pt x="3103" y="810"/>
                    <a:pt x="2845" y="491"/>
                  </a:cubicBezTo>
                  <a:cubicBezTo>
                    <a:pt x="2791" y="416"/>
                    <a:pt x="2737" y="381"/>
                    <a:pt x="2677" y="381"/>
                  </a:cubicBezTo>
                  <a:cubicBezTo>
                    <a:pt x="2626" y="381"/>
                    <a:pt x="2570" y="406"/>
                    <a:pt x="2507" y="452"/>
                  </a:cubicBezTo>
                  <a:cubicBezTo>
                    <a:pt x="2460" y="450"/>
                    <a:pt x="2414" y="449"/>
                    <a:pt x="2367" y="449"/>
                  </a:cubicBezTo>
                  <a:cubicBezTo>
                    <a:pt x="2260" y="449"/>
                    <a:pt x="2153" y="453"/>
                    <a:pt x="2047" y="453"/>
                  </a:cubicBezTo>
                  <a:cubicBezTo>
                    <a:pt x="1703" y="453"/>
                    <a:pt x="1370" y="417"/>
                    <a:pt x="1094" y="113"/>
                  </a:cubicBezTo>
                  <a:cubicBezTo>
                    <a:pt x="891" y="103"/>
                    <a:pt x="665" y="0"/>
                    <a:pt x="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6943;p9">
              <a:extLst>
                <a:ext uri="{FF2B5EF4-FFF2-40B4-BE49-F238E27FC236}">
                  <a16:creationId xmlns:a16="http://schemas.microsoft.com/office/drawing/2014/main" id="{8EC36709-79D5-47DF-8127-0EF3ED67ABA6}"/>
                </a:ext>
              </a:extLst>
            </p:cNvPr>
            <p:cNvSpPr/>
            <p:nvPr/>
          </p:nvSpPr>
          <p:spPr>
            <a:xfrm>
              <a:off x="4761600" y="4008275"/>
              <a:ext cx="67175" cy="23900"/>
            </a:xfrm>
            <a:custGeom>
              <a:avLst/>
              <a:gdLst/>
              <a:ahLst/>
              <a:cxnLst/>
              <a:rect l="l" t="t" r="r" b="b"/>
              <a:pathLst>
                <a:path w="2687" h="956" extrusionOk="0">
                  <a:moveTo>
                    <a:pt x="621" y="0"/>
                  </a:moveTo>
                  <a:cubicBezTo>
                    <a:pt x="607" y="0"/>
                    <a:pt x="592" y="0"/>
                    <a:pt x="578" y="1"/>
                  </a:cubicBezTo>
                  <a:cubicBezTo>
                    <a:pt x="299" y="100"/>
                    <a:pt x="1" y="200"/>
                    <a:pt x="100" y="578"/>
                  </a:cubicBezTo>
                  <a:cubicBezTo>
                    <a:pt x="120" y="677"/>
                    <a:pt x="180" y="757"/>
                    <a:pt x="279" y="796"/>
                  </a:cubicBezTo>
                  <a:cubicBezTo>
                    <a:pt x="627" y="906"/>
                    <a:pt x="985" y="921"/>
                    <a:pt x="1343" y="921"/>
                  </a:cubicBezTo>
                  <a:cubicBezTo>
                    <a:pt x="1478" y="921"/>
                    <a:pt x="1612" y="919"/>
                    <a:pt x="1746" y="919"/>
                  </a:cubicBezTo>
                  <a:cubicBezTo>
                    <a:pt x="1969" y="919"/>
                    <a:pt x="2190" y="925"/>
                    <a:pt x="2408" y="956"/>
                  </a:cubicBezTo>
                  <a:cubicBezTo>
                    <a:pt x="2467" y="956"/>
                    <a:pt x="2507" y="916"/>
                    <a:pt x="2567" y="916"/>
                  </a:cubicBezTo>
                  <a:cubicBezTo>
                    <a:pt x="2607" y="896"/>
                    <a:pt x="2646" y="876"/>
                    <a:pt x="2686" y="856"/>
                  </a:cubicBezTo>
                  <a:cubicBezTo>
                    <a:pt x="2686" y="757"/>
                    <a:pt x="2666" y="598"/>
                    <a:pt x="2547" y="578"/>
                  </a:cubicBezTo>
                  <a:cubicBezTo>
                    <a:pt x="1884" y="461"/>
                    <a:pt x="1317" y="0"/>
                    <a:pt x="6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6944;p9">
              <a:extLst>
                <a:ext uri="{FF2B5EF4-FFF2-40B4-BE49-F238E27FC236}">
                  <a16:creationId xmlns:a16="http://schemas.microsoft.com/office/drawing/2014/main" id="{EC719469-42D6-49D2-8013-5E7A6ED4643A}"/>
                </a:ext>
              </a:extLst>
            </p:cNvPr>
            <p:cNvSpPr/>
            <p:nvPr/>
          </p:nvSpPr>
          <p:spPr>
            <a:xfrm>
              <a:off x="4758625" y="3968000"/>
              <a:ext cx="52725" cy="27375"/>
            </a:xfrm>
            <a:custGeom>
              <a:avLst/>
              <a:gdLst/>
              <a:ahLst/>
              <a:cxnLst/>
              <a:rect l="l" t="t" r="r" b="b"/>
              <a:pathLst>
                <a:path w="2109" h="1095" extrusionOk="0">
                  <a:moveTo>
                    <a:pt x="677" y="20"/>
                  </a:moveTo>
                  <a:cubicBezTo>
                    <a:pt x="597" y="100"/>
                    <a:pt x="498" y="160"/>
                    <a:pt x="398" y="219"/>
                  </a:cubicBezTo>
                  <a:cubicBezTo>
                    <a:pt x="0" y="557"/>
                    <a:pt x="0" y="557"/>
                    <a:pt x="518" y="756"/>
                  </a:cubicBezTo>
                  <a:lnTo>
                    <a:pt x="597" y="776"/>
                  </a:lnTo>
                  <a:lnTo>
                    <a:pt x="677" y="776"/>
                  </a:lnTo>
                  <a:cubicBezTo>
                    <a:pt x="876" y="816"/>
                    <a:pt x="1035" y="975"/>
                    <a:pt x="1273" y="995"/>
                  </a:cubicBezTo>
                  <a:cubicBezTo>
                    <a:pt x="1319" y="972"/>
                    <a:pt x="1364" y="963"/>
                    <a:pt x="1409" y="963"/>
                  </a:cubicBezTo>
                  <a:cubicBezTo>
                    <a:pt x="1522" y="963"/>
                    <a:pt x="1632" y="1024"/>
                    <a:pt x="1731" y="1095"/>
                  </a:cubicBezTo>
                  <a:cubicBezTo>
                    <a:pt x="1890" y="995"/>
                    <a:pt x="1890" y="876"/>
                    <a:pt x="1910" y="717"/>
                  </a:cubicBezTo>
                  <a:cubicBezTo>
                    <a:pt x="1930" y="597"/>
                    <a:pt x="2109" y="438"/>
                    <a:pt x="1890" y="359"/>
                  </a:cubicBezTo>
                  <a:cubicBezTo>
                    <a:pt x="1532" y="0"/>
                    <a:pt x="1094" y="60"/>
                    <a:pt x="67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6945;p9">
              <a:extLst>
                <a:ext uri="{FF2B5EF4-FFF2-40B4-BE49-F238E27FC236}">
                  <a16:creationId xmlns:a16="http://schemas.microsoft.com/office/drawing/2014/main" id="{11A73DD4-2EE6-4211-A589-E2E13C2444DE}"/>
                </a:ext>
              </a:extLst>
            </p:cNvPr>
            <p:cNvSpPr/>
            <p:nvPr/>
          </p:nvSpPr>
          <p:spPr>
            <a:xfrm>
              <a:off x="4847650" y="4005075"/>
              <a:ext cx="38800" cy="22350"/>
            </a:xfrm>
            <a:custGeom>
              <a:avLst/>
              <a:gdLst/>
              <a:ahLst/>
              <a:cxnLst/>
              <a:rect l="l" t="t" r="r" b="b"/>
              <a:pathLst>
                <a:path w="1552" h="894" extrusionOk="0">
                  <a:moveTo>
                    <a:pt x="910" y="1"/>
                  </a:moveTo>
                  <a:cubicBezTo>
                    <a:pt x="880" y="1"/>
                    <a:pt x="849" y="3"/>
                    <a:pt x="816" y="9"/>
                  </a:cubicBezTo>
                  <a:cubicBezTo>
                    <a:pt x="557" y="89"/>
                    <a:pt x="299" y="89"/>
                    <a:pt x="139" y="328"/>
                  </a:cubicBezTo>
                  <a:cubicBezTo>
                    <a:pt x="119" y="367"/>
                    <a:pt x="119" y="407"/>
                    <a:pt x="100" y="427"/>
                  </a:cubicBezTo>
                  <a:cubicBezTo>
                    <a:pt x="0" y="706"/>
                    <a:pt x="40" y="885"/>
                    <a:pt x="358" y="885"/>
                  </a:cubicBezTo>
                  <a:cubicBezTo>
                    <a:pt x="458" y="891"/>
                    <a:pt x="555" y="894"/>
                    <a:pt x="651" y="894"/>
                  </a:cubicBezTo>
                  <a:cubicBezTo>
                    <a:pt x="844" y="894"/>
                    <a:pt x="1035" y="885"/>
                    <a:pt x="1233" y="885"/>
                  </a:cubicBezTo>
                  <a:cubicBezTo>
                    <a:pt x="1313" y="885"/>
                    <a:pt x="1393" y="825"/>
                    <a:pt x="1432" y="765"/>
                  </a:cubicBezTo>
                  <a:cubicBezTo>
                    <a:pt x="1552" y="387"/>
                    <a:pt x="1413" y="169"/>
                    <a:pt x="1094" y="9"/>
                  </a:cubicBezTo>
                  <a:cubicBezTo>
                    <a:pt x="1028" y="9"/>
                    <a:pt x="970" y="1"/>
                    <a:pt x="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6946;p9">
              <a:extLst>
                <a:ext uri="{FF2B5EF4-FFF2-40B4-BE49-F238E27FC236}">
                  <a16:creationId xmlns:a16="http://schemas.microsoft.com/office/drawing/2014/main" id="{66B2A519-34FE-41C9-B3F0-BCA2BF0D74E6}"/>
                </a:ext>
              </a:extLst>
            </p:cNvPr>
            <p:cNvSpPr/>
            <p:nvPr/>
          </p:nvSpPr>
          <p:spPr>
            <a:xfrm>
              <a:off x="4843175" y="4015750"/>
              <a:ext cx="37325" cy="27600"/>
            </a:xfrm>
            <a:custGeom>
              <a:avLst/>
              <a:gdLst/>
              <a:ahLst/>
              <a:cxnLst/>
              <a:rect l="l" t="t" r="r" b="b"/>
              <a:pathLst>
                <a:path w="1493" h="1104" extrusionOk="0">
                  <a:moveTo>
                    <a:pt x="279" y="0"/>
                  </a:moveTo>
                  <a:lnTo>
                    <a:pt x="279" y="0"/>
                  </a:lnTo>
                  <a:cubicBezTo>
                    <a:pt x="0" y="378"/>
                    <a:pt x="40" y="557"/>
                    <a:pt x="537" y="597"/>
                  </a:cubicBezTo>
                  <a:cubicBezTo>
                    <a:pt x="915" y="597"/>
                    <a:pt x="716" y="776"/>
                    <a:pt x="617" y="895"/>
                  </a:cubicBezTo>
                  <a:cubicBezTo>
                    <a:pt x="728" y="1040"/>
                    <a:pt x="858" y="1104"/>
                    <a:pt x="997" y="1104"/>
                  </a:cubicBezTo>
                  <a:cubicBezTo>
                    <a:pt x="1106" y="1104"/>
                    <a:pt x="1219" y="1065"/>
                    <a:pt x="1333" y="995"/>
                  </a:cubicBezTo>
                  <a:cubicBezTo>
                    <a:pt x="1492" y="796"/>
                    <a:pt x="1492" y="597"/>
                    <a:pt x="1333" y="398"/>
                  </a:cubicBezTo>
                  <a:cubicBezTo>
                    <a:pt x="1321" y="251"/>
                    <a:pt x="1286" y="187"/>
                    <a:pt x="1210" y="187"/>
                  </a:cubicBezTo>
                  <a:cubicBezTo>
                    <a:pt x="1163" y="187"/>
                    <a:pt x="1099" y="213"/>
                    <a:pt x="1015" y="259"/>
                  </a:cubicBezTo>
                  <a:cubicBezTo>
                    <a:pt x="876" y="346"/>
                    <a:pt x="737" y="410"/>
                    <a:pt x="616" y="410"/>
                  </a:cubicBezTo>
                  <a:cubicBezTo>
                    <a:pt x="460" y="410"/>
                    <a:pt x="335" y="303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6947;p9">
              <a:extLst>
                <a:ext uri="{FF2B5EF4-FFF2-40B4-BE49-F238E27FC236}">
                  <a16:creationId xmlns:a16="http://schemas.microsoft.com/office/drawing/2014/main" id="{B6D6008B-BE03-4AA1-9D14-B1DC65AAA122}"/>
                </a:ext>
              </a:extLst>
            </p:cNvPr>
            <p:cNvSpPr/>
            <p:nvPr/>
          </p:nvSpPr>
          <p:spPr>
            <a:xfrm>
              <a:off x="4833225" y="3989050"/>
              <a:ext cx="34325" cy="25225"/>
            </a:xfrm>
            <a:custGeom>
              <a:avLst/>
              <a:gdLst/>
              <a:ahLst/>
              <a:cxnLst/>
              <a:rect l="l" t="t" r="r" b="b"/>
              <a:pathLst>
                <a:path w="1373" h="1009" extrusionOk="0">
                  <a:moveTo>
                    <a:pt x="441" y="1"/>
                  </a:moveTo>
                  <a:cubicBezTo>
                    <a:pt x="327" y="1"/>
                    <a:pt x="213" y="14"/>
                    <a:pt x="100" y="14"/>
                  </a:cubicBezTo>
                  <a:cubicBezTo>
                    <a:pt x="40" y="34"/>
                    <a:pt x="20" y="54"/>
                    <a:pt x="0" y="74"/>
                  </a:cubicBezTo>
                  <a:cubicBezTo>
                    <a:pt x="40" y="292"/>
                    <a:pt x="617" y="173"/>
                    <a:pt x="338" y="591"/>
                  </a:cubicBezTo>
                  <a:lnTo>
                    <a:pt x="716" y="969"/>
                  </a:lnTo>
                  <a:cubicBezTo>
                    <a:pt x="935" y="929"/>
                    <a:pt x="1214" y="1008"/>
                    <a:pt x="1373" y="750"/>
                  </a:cubicBezTo>
                  <a:cubicBezTo>
                    <a:pt x="1114" y="531"/>
                    <a:pt x="995" y="173"/>
                    <a:pt x="696" y="34"/>
                  </a:cubicBezTo>
                  <a:cubicBezTo>
                    <a:pt x="611" y="8"/>
                    <a:pt x="526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6948;p9">
              <a:extLst>
                <a:ext uri="{FF2B5EF4-FFF2-40B4-BE49-F238E27FC236}">
                  <a16:creationId xmlns:a16="http://schemas.microsoft.com/office/drawing/2014/main" id="{A2956FCD-DCFB-4F72-93FF-F7173AAA0F91}"/>
                </a:ext>
              </a:extLst>
            </p:cNvPr>
            <p:cNvSpPr/>
            <p:nvPr/>
          </p:nvSpPr>
          <p:spPr>
            <a:xfrm>
              <a:off x="4836200" y="4041200"/>
              <a:ext cx="46275" cy="16975"/>
            </a:xfrm>
            <a:custGeom>
              <a:avLst/>
              <a:gdLst/>
              <a:ahLst/>
              <a:cxnLst/>
              <a:rect l="l" t="t" r="r" b="b"/>
              <a:pathLst>
                <a:path w="1851" h="679" extrusionOk="0">
                  <a:moveTo>
                    <a:pt x="1189" y="0"/>
                  </a:moveTo>
                  <a:cubicBezTo>
                    <a:pt x="987" y="0"/>
                    <a:pt x="778" y="47"/>
                    <a:pt x="577" y="56"/>
                  </a:cubicBezTo>
                  <a:cubicBezTo>
                    <a:pt x="478" y="315"/>
                    <a:pt x="219" y="196"/>
                    <a:pt x="20" y="255"/>
                  </a:cubicBezTo>
                  <a:cubicBezTo>
                    <a:pt x="1" y="375"/>
                    <a:pt x="20" y="454"/>
                    <a:pt x="100" y="534"/>
                  </a:cubicBezTo>
                  <a:cubicBezTo>
                    <a:pt x="359" y="633"/>
                    <a:pt x="627" y="678"/>
                    <a:pt x="896" y="678"/>
                  </a:cubicBezTo>
                  <a:cubicBezTo>
                    <a:pt x="1164" y="678"/>
                    <a:pt x="1433" y="633"/>
                    <a:pt x="1691" y="554"/>
                  </a:cubicBezTo>
                  <a:cubicBezTo>
                    <a:pt x="1771" y="514"/>
                    <a:pt x="1811" y="434"/>
                    <a:pt x="1851" y="335"/>
                  </a:cubicBezTo>
                  <a:cubicBezTo>
                    <a:pt x="1657" y="66"/>
                    <a:pt x="1428" y="0"/>
                    <a:pt x="1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6949;p9">
              <a:extLst>
                <a:ext uri="{FF2B5EF4-FFF2-40B4-BE49-F238E27FC236}">
                  <a16:creationId xmlns:a16="http://schemas.microsoft.com/office/drawing/2014/main" id="{BBCAD637-A795-44CA-955A-05DBD0644AB2}"/>
                </a:ext>
              </a:extLst>
            </p:cNvPr>
            <p:cNvSpPr/>
            <p:nvPr/>
          </p:nvSpPr>
          <p:spPr>
            <a:xfrm>
              <a:off x="4851125" y="4035800"/>
              <a:ext cx="42300" cy="13725"/>
            </a:xfrm>
            <a:custGeom>
              <a:avLst/>
              <a:gdLst/>
              <a:ahLst/>
              <a:cxnLst/>
              <a:rect l="l" t="t" r="r" b="b"/>
              <a:pathLst>
                <a:path w="1692" h="549" extrusionOk="0">
                  <a:moveTo>
                    <a:pt x="1288" y="0"/>
                  </a:moveTo>
                  <a:cubicBezTo>
                    <a:pt x="1204" y="0"/>
                    <a:pt x="1129" y="31"/>
                    <a:pt x="1055" y="93"/>
                  </a:cubicBezTo>
                  <a:cubicBezTo>
                    <a:pt x="796" y="73"/>
                    <a:pt x="557" y="73"/>
                    <a:pt x="299" y="73"/>
                  </a:cubicBezTo>
                  <a:cubicBezTo>
                    <a:pt x="160" y="93"/>
                    <a:pt x="0" y="73"/>
                    <a:pt x="0" y="272"/>
                  </a:cubicBezTo>
                  <a:cubicBezTo>
                    <a:pt x="398" y="392"/>
                    <a:pt x="856" y="292"/>
                    <a:pt x="1214" y="491"/>
                  </a:cubicBezTo>
                  <a:cubicBezTo>
                    <a:pt x="1280" y="529"/>
                    <a:pt x="1341" y="549"/>
                    <a:pt x="1402" y="549"/>
                  </a:cubicBezTo>
                  <a:cubicBezTo>
                    <a:pt x="1470" y="549"/>
                    <a:pt x="1538" y="524"/>
                    <a:pt x="1612" y="471"/>
                  </a:cubicBezTo>
                  <a:cubicBezTo>
                    <a:pt x="1691" y="272"/>
                    <a:pt x="1651" y="133"/>
                    <a:pt x="1453" y="34"/>
                  </a:cubicBezTo>
                  <a:cubicBezTo>
                    <a:pt x="1393" y="11"/>
                    <a:pt x="1339" y="0"/>
                    <a:pt x="1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6950;p9">
              <a:extLst>
                <a:ext uri="{FF2B5EF4-FFF2-40B4-BE49-F238E27FC236}">
                  <a16:creationId xmlns:a16="http://schemas.microsoft.com/office/drawing/2014/main" id="{269EB89A-F153-4D22-9C92-B98D8F74B300}"/>
                </a:ext>
              </a:extLst>
            </p:cNvPr>
            <p:cNvSpPr/>
            <p:nvPr/>
          </p:nvSpPr>
          <p:spPr>
            <a:xfrm>
              <a:off x="4754150" y="4007725"/>
              <a:ext cx="21900" cy="16775"/>
            </a:xfrm>
            <a:custGeom>
              <a:avLst/>
              <a:gdLst/>
              <a:ahLst/>
              <a:cxnLst/>
              <a:rect l="l" t="t" r="r" b="b"/>
              <a:pathLst>
                <a:path w="876" h="671" extrusionOk="0">
                  <a:moveTo>
                    <a:pt x="726" y="0"/>
                  </a:moveTo>
                  <a:cubicBezTo>
                    <a:pt x="473" y="0"/>
                    <a:pt x="254" y="182"/>
                    <a:pt x="20" y="182"/>
                  </a:cubicBezTo>
                  <a:cubicBezTo>
                    <a:pt x="20" y="281"/>
                    <a:pt x="0" y="361"/>
                    <a:pt x="0" y="421"/>
                  </a:cubicBezTo>
                  <a:cubicBezTo>
                    <a:pt x="54" y="604"/>
                    <a:pt x="138" y="671"/>
                    <a:pt x="238" y="671"/>
                  </a:cubicBezTo>
                  <a:cubicBezTo>
                    <a:pt x="322" y="671"/>
                    <a:pt x="417" y="624"/>
                    <a:pt x="518" y="560"/>
                  </a:cubicBezTo>
                  <a:cubicBezTo>
                    <a:pt x="498" y="281"/>
                    <a:pt x="776" y="202"/>
                    <a:pt x="876" y="23"/>
                  </a:cubicBezTo>
                  <a:cubicBezTo>
                    <a:pt x="824" y="7"/>
                    <a:pt x="774" y="0"/>
                    <a:pt x="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6951;p9">
              <a:extLst>
                <a:ext uri="{FF2B5EF4-FFF2-40B4-BE49-F238E27FC236}">
                  <a16:creationId xmlns:a16="http://schemas.microsoft.com/office/drawing/2014/main" id="{3C63494A-CAA7-4916-B25A-ADF8E7BF2C83}"/>
                </a:ext>
              </a:extLst>
            </p:cNvPr>
            <p:cNvSpPr/>
            <p:nvPr/>
          </p:nvSpPr>
          <p:spPr>
            <a:xfrm>
              <a:off x="4775525" y="39832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229" y="0"/>
                  </a:moveTo>
                  <a:cubicBezTo>
                    <a:pt x="165" y="0"/>
                    <a:pt x="92" y="39"/>
                    <a:pt x="1" y="146"/>
                  </a:cubicBezTo>
                  <a:cubicBezTo>
                    <a:pt x="65" y="428"/>
                    <a:pt x="227" y="471"/>
                    <a:pt x="415" y="471"/>
                  </a:cubicBezTo>
                  <a:cubicBezTo>
                    <a:pt x="497" y="471"/>
                    <a:pt x="583" y="463"/>
                    <a:pt x="668" y="463"/>
                  </a:cubicBezTo>
                  <a:cubicBezTo>
                    <a:pt x="691" y="463"/>
                    <a:pt x="714" y="463"/>
                    <a:pt x="737" y="465"/>
                  </a:cubicBezTo>
                  <a:cubicBezTo>
                    <a:pt x="737" y="465"/>
                    <a:pt x="757" y="465"/>
                    <a:pt x="757" y="405"/>
                  </a:cubicBezTo>
                  <a:cubicBezTo>
                    <a:pt x="757" y="365"/>
                    <a:pt x="737" y="345"/>
                    <a:pt x="697" y="306"/>
                  </a:cubicBezTo>
                  <a:cubicBezTo>
                    <a:pt x="508" y="291"/>
                    <a:pt x="404" y="0"/>
                    <a:pt x="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6952;p9">
              <a:extLst>
                <a:ext uri="{FF2B5EF4-FFF2-40B4-BE49-F238E27FC236}">
                  <a16:creationId xmlns:a16="http://schemas.microsoft.com/office/drawing/2014/main" id="{7F85FB28-2A02-4754-AC29-0D7260B53F0C}"/>
                </a:ext>
              </a:extLst>
            </p:cNvPr>
            <p:cNvSpPr/>
            <p:nvPr/>
          </p:nvSpPr>
          <p:spPr>
            <a:xfrm>
              <a:off x="4816300" y="4028675"/>
              <a:ext cx="12975" cy="20600"/>
            </a:xfrm>
            <a:custGeom>
              <a:avLst/>
              <a:gdLst/>
              <a:ahLst/>
              <a:cxnLst/>
              <a:rect l="l" t="t" r="r" b="b"/>
              <a:pathLst>
                <a:path w="519" h="824" extrusionOk="0">
                  <a:moveTo>
                    <a:pt x="359" y="0"/>
                  </a:moveTo>
                  <a:cubicBezTo>
                    <a:pt x="61" y="219"/>
                    <a:pt x="1" y="458"/>
                    <a:pt x="220" y="756"/>
                  </a:cubicBezTo>
                  <a:cubicBezTo>
                    <a:pt x="279" y="801"/>
                    <a:pt x="339" y="823"/>
                    <a:pt x="399" y="823"/>
                  </a:cubicBezTo>
                  <a:cubicBezTo>
                    <a:pt x="419" y="823"/>
                    <a:pt x="439" y="821"/>
                    <a:pt x="458" y="816"/>
                  </a:cubicBezTo>
                  <a:cubicBezTo>
                    <a:pt x="478" y="776"/>
                    <a:pt x="498" y="736"/>
                    <a:pt x="518" y="717"/>
                  </a:cubicBezTo>
                  <a:cubicBezTo>
                    <a:pt x="518" y="478"/>
                    <a:pt x="498" y="259"/>
                    <a:pt x="498" y="40"/>
                  </a:cubicBezTo>
                  <a:cubicBezTo>
                    <a:pt x="458" y="0"/>
                    <a:pt x="399" y="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6953;p9">
              <a:extLst>
                <a:ext uri="{FF2B5EF4-FFF2-40B4-BE49-F238E27FC236}">
                  <a16:creationId xmlns:a16="http://schemas.microsoft.com/office/drawing/2014/main" id="{B3D1074B-DDDA-49FB-A218-619278421686}"/>
                </a:ext>
              </a:extLst>
            </p:cNvPr>
            <p:cNvSpPr/>
            <p:nvPr/>
          </p:nvSpPr>
          <p:spPr>
            <a:xfrm>
              <a:off x="4792925" y="3987400"/>
              <a:ext cx="9975" cy="9725"/>
            </a:xfrm>
            <a:custGeom>
              <a:avLst/>
              <a:gdLst/>
              <a:ahLst/>
              <a:cxnLst/>
              <a:rect l="l" t="t" r="r" b="b"/>
              <a:pathLst>
                <a:path w="399" h="389" extrusionOk="0">
                  <a:moveTo>
                    <a:pt x="206" y="0"/>
                  </a:moveTo>
                  <a:cubicBezTo>
                    <a:pt x="153" y="0"/>
                    <a:pt x="87" y="40"/>
                    <a:pt x="1" y="140"/>
                  </a:cubicBezTo>
                  <a:cubicBezTo>
                    <a:pt x="1" y="199"/>
                    <a:pt x="21" y="239"/>
                    <a:pt x="21" y="299"/>
                  </a:cubicBezTo>
                  <a:cubicBezTo>
                    <a:pt x="101" y="312"/>
                    <a:pt x="182" y="389"/>
                    <a:pt x="268" y="389"/>
                  </a:cubicBezTo>
                  <a:cubicBezTo>
                    <a:pt x="310" y="389"/>
                    <a:pt x="353" y="371"/>
                    <a:pt x="399" y="319"/>
                  </a:cubicBezTo>
                  <a:cubicBezTo>
                    <a:pt x="359" y="159"/>
                    <a:pt x="310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6954;p9">
              <a:extLst>
                <a:ext uri="{FF2B5EF4-FFF2-40B4-BE49-F238E27FC236}">
                  <a16:creationId xmlns:a16="http://schemas.microsoft.com/office/drawing/2014/main" id="{26C5D21A-18D4-4D42-9FE3-6846ADEE9F44}"/>
                </a:ext>
              </a:extLst>
            </p:cNvPr>
            <p:cNvSpPr/>
            <p:nvPr/>
          </p:nvSpPr>
          <p:spPr>
            <a:xfrm>
              <a:off x="4727300" y="3990875"/>
              <a:ext cx="10950" cy="11900"/>
            </a:xfrm>
            <a:custGeom>
              <a:avLst/>
              <a:gdLst/>
              <a:ahLst/>
              <a:cxnLst/>
              <a:rect l="l" t="t" r="r" b="b"/>
              <a:pathLst>
                <a:path w="438" h="476" extrusionOk="0">
                  <a:moveTo>
                    <a:pt x="179" y="1"/>
                  </a:moveTo>
                  <a:cubicBezTo>
                    <a:pt x="179" y="160"/>
                    <a:pt x="159" y="279"/>
                    <a:pt x="0" y="359"/>
                  </a:cubicBezTo>
                  <a:cubicBezTo>
                    <a:pt x="54" y="426"/>
                    <a:pt x="126" y="475"/>
                    <a:pt x="192" y="475"/>
                  </a:cubicBezTo>
                  <a:cubicBezTo>
                    <a:pt x="223" y="475"/>
                    <a:pt x="253" y="464"/>
                    <a:pt x="279" y="438"/>
                  </a:cubicBezTo>
                  <a:cubicBezTo>
                    <a:pt x="438" y="259"/>
                    <a:pt x="358" y="1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6955;p9">
              <a:extLst>
                <a:ext uri="{FF2B5EF4-FFF2-40B4-BE49-F238E27FC236}">
                  <a16:creationId xmlns:a16="http://schemas.microsoft.com/office/drawing/2014/main" id="{3897C735-1DCE-40FD-834F-5A84FBCF831A}"/>
                </a:ext>
              </a:extLst>
            </p:cNvPr>
            <p:cNvSpPr/>
            <p:nvPr/>
          </p:nvSpPr>
          <p:spPr>
            <a:xfrm>
              <a:off x="4828250" y="4045575"/>
              <a:ext cx="9975" cy="8050"/>
            </a:xfrm>
            <a:custGeom>
              <a:avLst/>
              <a:gdLst/>
              <a:ahLst/>
              <a:cxnLst/>
              <a:rect l="l" t="t" r="r" b="b"/>
              <a:pathLst>
                <a:path w="399" h="322" extrusionOk="0">
                  <a:moveTo>
                    <a:pt x="40" y="1"/>
                  </a:moveTo>
                  <a:lnTo>
                    <a:pt x="0" y="80"/>
                  </a:lnTo>
                  <a:cubicBezTo>
                    <a:pt x="24" y="256"/>
                    <a:pt x="88" y="321"/>
                    <a:pt x="178" y="321"/>
                  </a:cubicBezTo>
                  <a:cubicBezTo>
                    <a:pt x="241" y="321"/>
                    <a:pt x="316" y="289"/>
                    <a:pt x="398" y="239"/>
                  </a:cubicBezTo>
                  <a:cubicBezTo>
                    <a:pt x="378" y="180"/>
                    <a:pt x="338" y="140"/>
                    <a:pt x="338" y="80"/>
                  </a:cubicBezTo>
                  <a:cubicBezTo>
                    <a:pt x="239" y="80"/>
                    <a:pt x="140" y="6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6956;p9">
              <a:extLst>
                <a:ext uri="{FF2B5EF4-FFF2-40B4-BE49-F238E27FC236}">
                  <a16:creationId xmlns:a16="http://schemas.microsoft.com/office/drawing/2014/main" id="{B6AB7133-B795-4EA8-9F10-A42430BD84EB}"/>
                </a:ext>
              </a:extLst>
            </p:cNvPr>
            <p:cNvSpPr/>
            <p:nvPr/>
          </p:nvSpPr>
          <p:spPr>
            <a:xfrm>
              <a:off x="4714850" y="4010450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69" y="1"/>
                  </a:moveTo>
                  <a:cubicBezTo>
                    <a:pt x="42" y="1"/>
                    <a:pt x="22" y="30"/>
                    <a:pt x="1" y="93"/>
                  </a:cubicBezTo>
                  <a:lnTo>
                    <a:pt x="80" y="93"/>
                  </a:lnTo>
                  <a:lnTo>
                    <a:pt x="160" y="73"/>
                  </a:lnTo>
                  <a:cubicBezTo>
                    <a:pt x="122" y="25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6957;p9">
              <a:extLst>
                <a:ext uri="{FF2B5EF4-FFF2-40B4-BE49-F238E27FC236}">
                  <a16:creationId xmlns:a16="http://schemas.microsoft.com/office/drawing/2014/main" id="{18F5E89A-E5C2-4D47-A32B-5E5C473CE26F}"/>
                </a:ext>
              </a:extLst>
            </p:cNvPr>
            <p:cNvSpPr/>
            <p:nvPr/>
          </p:nvSpPr>
          <p:spPr>
            <a:xfrm>
              <a:off x="4165825" y="4050925"/>
              <a:ext cx="42625" cy="18550"/>
            </a:xfrm>
            <a:custGeom>
              <a:avLst/>
              <a:gdLst/>
              <a:ahLst/>
              <a:cxnLst/>
              <a:rect l="l" t="t" r="r" b="b"/>
              <a:pathLst>
                <a:path w="1705" h="742" extrusionOk="0">
                  <a:moveTo>
                    <a:pt x="1468" y="0"/>
                  </a:moveTo>
                  <a:cubicBezTo>
                    <a:pt x="1446" y="0"/>
                    <a:pt x="1421" y="2"/>
                    <a:pt x="1393" y="6"/>
                  </a:cubicBezTo>
                  <a:cubicBezTo>
                    <a:pt x="895" y="105"/>
                    <a:pt x="458" y="304"/>
                    <a:pt x="0" y="563"/>
                  </a:cubicBezTo>
                  <a:cubicBezTo>
                    <a:pt x="40" y="602"/>
                    <a:pt x="40" y="682"/>
                    <a:pt x="60" y="742"/>
                  </a:cubicBezTo>
                  <a:cubicBezTo>
                    <a:pt x="358" y="682"/>
                    <a:pt x="637" y="642"/>
                    <a:pt x="895" y="582"/>
                  </a:cubicBezTo>
                  <a:cubicBezTo>
                    <a:pt x="1174" y="582"/>
                    <a:pt x="1452" y="543"/>
                    <a:pt x="1651" y="344"/>
                  </a:cubicBezTo>
                  <a:cubicBezTo>
                    <a:pt x="1669" y="180"/>
                    <a:pt x="1704" y="0"/>
                    <a:pt x="14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6958;p9">
              <a:extLst>
                <a:ext uri="{FF2B5EF4-FFF2-40B4-BE49-F238E27FC236}">
                  <a16:creationId xmlns:a16="http://schemas.microsoft.com/office/drawing/2014/main" id="{8629DDA9-A376-4753-802F-CFC641AA3CB0}"/>
                </a:ext>
              </a:extLst>
            </p:cNvPr>
            <p:cNvSpPr/>
            <p:nvPr/>
          </p:nvSpPr>
          <p:spPr>
            <a:xfrm>
              <a:off x="4183950" y="4055400"/>
              <a:ext cx="35600" cy="17300"/>
            </a:xfrm>
            <a:custGeom>
              <a:avLst/>
              <a:gdLst/>
              <a:ahLst/>
              <a:cxnLst/>
              <a:rect l="l" t="t" r="r" b="b"/>
              <a:pathLst>
                <a:path w="1424" h="692" extrusionOk="0">
                  <a:moveTo>
                    <a:pt x="1120" y="0"/>
                  </a:moveTo>
                  <a:cubicBezTo>
                    <a:pt x="1023" y="0"/>
                    <a:pt x="969" y="116"/>
                    <a:pt x="887" y="185"/>
                  </a:cubicBezTo>
                  <a:cubicBezTo>
                    <a:pt x="628" y="185"/>
                    <a:pt x="409" y="284"/>
                    <a:pt x="210" y="403"/>
                  </a:cubicBezTo>
                  <a:cubicBezTo>
                    <a:pt x="192" y="492"/>
                    <a:pt x="1" y="691"/>
                    <a:pt x="171" y="691"/>
                  </a:cubicBezTo>
                  <a:cubicBezTo>
                    <a:pt x="191" y="691"/>
                    <a:pt x="218" y="688"/>
                    <a:pt x="250" y="682"/>
                  </a:cubicBezTo>
                  <a:cubicBezTo>
                    <a:pt x="648" y="602"/>
                    <a:pt x="1026" y="384"/>
                    <a:pt x="1424" y="244"/>
                  </a:cubicBezTo>
                  <a:lnTo>
                    <a:pt x="1284" y="85"/>
                  </a:lnTo>
                  <a:cubicBezTo>
                    <a:pt x="1217" y="23"/>
                    <a:pt x="1164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6959;p9">
              <a:extLst>
                <a:ext uri="{FF2B5EF4-FFF2-40B4-BE49-F238E27FC236}">
                  <a16:creationId xmlns:a16="http://schemas.microsoft.com/office/drawing/2014/main" id="{364DF58D-8E9C-446D-94B2-3B0DBA891A49}"/>
                </a:ext>
              </a:extLst>
            </p:cNvPr>
            <p:cNvSpPr/>
            <p:nvPr/>
          </p:nvSpPr>
          <p:spPr>
            <a:xfrm>
              <a:off x="4612400" y="4017225"/>
              <a:ext cx="154700" cy="43300"/>
            </a:xfrm>
            <a:custGeom>
              <a:avLst/>
              <a:gdLst/>
              <a:ahLst/>
              <a:cxnLst/>
              <a:rect l="l" t="t" r="r" b="b"/>
              <a:pathLst>
                <a:path w="6188" h="1732" extrusionOk="0">
                  <a:moveTo>
                    <a:pt x="5471" y="1"/>
                  </a:moveTo>
                  <a:cubicBezTo>
                    <a:pt x="5392" y="21"/>
                    <a:pt x="5332" y="61"/>
                    <a:pt x="5253" y="100"/>
                  </a:cubicBezTo>
                  <a:cubicBezTo>
                    <a:pt x="5034" y="140"/>
                    <a:pt x="4795" y="200"/>
                    <a:pt x="4576" y="220"/>
                  </a:cubicBezTo>
                  <a:cubicBezTo>
                    <a:pt x="3184" y="419"/>
                    <a:pt x="1891" y="995"/>
                    <a:pt x="518" y="1194"/>
                  </a:cubicBezTo>
                  <a:cubicBezTo>
                    <a:pt x="379" y="1254"/>
                    <a:pt x="200" y="1334"/>
                    <a:pt x="21" y="1413"/>
                  </a:cubicBezTo>
                  <a:cubicBezTo>
                    <a:pt x="1" y="1652"/>
                    <a:pt x="220" y="1692"/>
                    <a:pt x="399" y="1732"/>
                  </a:cubicBezTo>
                  <a:cubicBezTo>
                    <a:pt x="1294" y="1652"/>
                    <a:pt x="2209" y="1533"/>
                    <a:pt x="3084" y="1254"/>
                  </a:cubicBezTo>
                  <a:cubicBezTo>
                    <a:pt x="3383" y="1194"/>
                    <a:pt x="3661" y="1095"/>
                    <a:pt x="3960" y="1015"/>
                  </a:cubicBezTo>
                  <a:cubicBezTo>
                    <a:pt x="4059" y="995"/>
                    <a:pt x="4139" y="956"/>
                    <a:pt x="4198" y="936"/>
                  </a:cubicBezTo>
                  <a:cubicBezTo>
                    <a:pt x="4536" y="836"/>
                    <a:pt x="4875" y="896"/>
                    <a:pt x="5193" y="797"/>
                  </a:cubicBezTo>
                  <a:cubicBezTo>
                    <a:pt x="5531" y="618"/>
                    <a:pt x="6048" y="896"/>
                    <a:pt x="6188" y="339"/>
                  </a:cubicBezTo>
                  <a:lnTo>
                    <a:pt x="6188" y="140"/>
                  </a:lnTo>
                  <a:cubicBezTo>
                    <a:pt x="6113" y="155"/>
                    <a:pt x="6045" y="167"/>
                    <a:pt x="5979" y="167"/>
                  </a:cubicBezTo>
                  <a:cubicBezTo>
                    <a:pt x="5870" y="167"/>
                    <a:pt x="5770" y="133"/>
                    <a:pt x="5670" y="21"/>
                  </a:cubicBezTo>
                  <a:cubicBezTo>
                    <a:pt x="5631" y="21"/>
                    <a:pt x="5571" y="21"/>
                    <a:pt x="5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6960;p9">
              <a:extLst>
                <a:ext uri="{FF2B5EF4-FFF2-40B4-BE49-F238E27FC236}">
                  <a16:creationId xmlns:a16="http://schemas.microsoft.com/office/drawing/2014/main" id="{434D0E52-6F6E-4C2B-B133-BABD069776D6}"/>
                </a:ext>
              </a:extLst>
            </p:cNvPr>
            <p:cNvSpPr/>
            <p:nvPr/>
          </p:nvSpPr>
          <p:spPr>
            <a:xfrm>
              <a:off x="4744700" y="4017600"/>
              <a:ext cx="6000" cy="2650"/>
            </a:xfrm>
            <a:custGeom>
              <a:avLst/>
              <a:gdLst/>
              <a:ahLst/>
              <a:cxnLst/>
              <a:rect l="l" t="t" r="r" b="b"/>
              <a:pathLst>
                <a:path w="240" h="106" extrusionOk="0">
                  <a:moveTo>
                    <a:pt x="190" y="1"/>
                  </a:moveTo>
                  <a:cubicBezTo>
                    <a:pt x="113" y="1"/>
                    <a:pt x="50" y="39"/>
                    <a:pt x="0" y="105"/>
                  </a:cubicBezTo>
                  <a:cubicBezTo>
                    <a:pt x="80" y="85"/>
                    <a:pt x="159" y="26"/>
                    <a:pt x="239" y="6"/>
                  </a:cubicBezTo>
                  <a:cubicBezTo>
                    <a:pt x="222" y="2"/>
                    <a:pt x="205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6961;p9">
              <a:extLst>
                <a:ext uri="{FF2B5EF4-FFF2-40B4-BE49-F238E27FC236}">
                  <a16:creationId xmlns:a16="http://schemas.microsoft.com/office/drawing/2014/main" id="{26740763-1DAC-446D-8AD1-F56BC38D300C}"/>
                </a:ext>
              </a:extLst>
            </p:cNvPr>
            <p:cNvSpPr/>
            <p:nvPr/>
          </p:nvSpPr>
          <p:spPr>
            <a:xfrm>
              <a:off x="4397075" y="4025200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577" y="0"/>
                  </a:moveTo>
                  <a:cubicBezTo>
                    <a:pt x="378" y="0"/>
                    <a:pt x="179" y="20"/>
                    <a:pt x="0" y="139"/>
                  </a:cubicBezTo>
                  <a:cubicBezTo>
                    <a:pt x="92" y="162"/>
                    <a:pt x="177" y="179"/>
                    <a:pt x="256" y="179"/>
                  </a:cubicBezTo>
                  <a:cubicBezTo>
                    <a:pt x="383" y="179"/>
                    <a:pt x="491" y="135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6962;p9">
              <a:extLst>
                <a:ext uri="{FF2B5EF4-FFF2-40B4-BE49-F238E27FC236}">
                  <a16:creationId xmlns:a16="http://schemas.microsoft.com/office/drawing/2014/main" id="{910BCB4C-9A88-4788-94CE-2AC4934A8810}"/>
                </a:ext>
              </a:extLst>
            </p:cNvPr>
            <p:cNvSpPr/>
            <p:nvPr/>
          </p:nvSpPr>
          <p:spPr>
            <a:xfrm>
              <a:off x="4412500" y="4023075"/>
              <a:ext cx="4975" cy="2150"/>
            </a:xfrm>
            <a:custGeom>
              <a:avLst/>
              <a:gdLst/>
              <a:ahLst/>
              <a:cxnLst/>
              <a:rect l="l" t="t" r="r" b="b"/>
              <a:pathLst>
                <a:path w="199" h="86" extrusionOk="0">
                  <a:moveTo>
                    <a:pt x="85" y="1"/>
                  </a:moveTo>
                  <a:cubicBezTo>
                    <a:pt x="50" y="1"/>
                    <a:pt x="20" y="25"/>
                    <a:pt x="0" y="85"/>
                  </a:cubicBezTo>
                  <a:cubicBezTo>
                    <a:pt x="40" y="85"/>
                    <a:pt x="119" y="85"/>
                    <a:pt x="199" y="65"/>
                  </a:cubicBezTo>
                  <a:cubicBezTo>
                    <a:pt x="159" y="25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6963;p9">
              <a:extLst>
                <a:ext uri="{FF2B5EF4-FFF2-40B4-BE49-F238E27FC236}">
                  <a16:creationId xmlns:a16="http://schemas.microsoft.com/office/drawing/2014/main" id="{3A51C8A9-B368-4210-A4E8-6D0DA38DF05A}"/>
                </a:ext>
              </a:extLst>
            </p:cNvPr>
            <p:cNvSpPr/>
            <p:nvPr/>
          </p:nvSpPr>
          <p:spPr>
            <a:xfrm>
              <a:off x="4326450" y="4090550"/>
              <a:ext cx="156675" cy="41100"/>
            </a:xfrm>
            <a:custGeom>
              <a:avLst/>
              <a:gdLst/>
              <a:ahLst/>
              <a:cxnLst/>
              <a:rect l="l" t="t" r="r" b="b"/>
              <a:pathLst>
                <a:path w="6267" h="1644" extrusionOk="0">
                  <a:moveTo>
                    <a:pt x="6077" y="0"/>
                  </a:moveTo>
                  <a:cubicBezTo>
                    <a:pt x="6017" y="0"/>
                    <a:pt x="5946" y="26"/>
                    <a:pt x="5869" y="72"/>
                  </a:cubicBezTo>
                  <a:cubicBezTo>
                    <a:pt x="5153" y="211"/>
                    <a:pt x="4457" y="370"/>
                    <a:pt x="3760" y="609"/>
                  </a:cubicBezTo>
                  <a:cubicBezTo>
                    <a:pt x="3641" y="708"/>
                    <a:pt x="3482" y="668"/>
                    <a:pt x="3362" y="748"/>
                  </a:cubicBezTo>
                  <a:cubicBezTo>
                    <a:pt x="3203" y="748"/>
                    <a:pt x="3044" y="768"/>
                    <a:pt x="2885" y="788"/>
                  </a:cubicBezTo>
                  <a:cubicBezTo>
                    <a:pt x="2805" y="847"/>
                    <a:pt x="2746" y="887"/>
                    <a:pt x="2666" y="927"/>
                  </a:cubicBezTo>
                  <a:cubicBezTo>
                    <a:pt x="2427" y="947"/>
                    <a:pt x="2209" y="947"/>
                    <a:pt x="1990" y="967"/>
                  </a:cubicBezTo>
                  <a:cubicBezTo>
                    <a:pt x="1950" y="1027"/>
                    <a:pt x="1870" y="1066"/>
                    <a:pt x="1791" y="1086"/>
                  </a:cubicBezTo>
                  <a:cubicBezTo>
                    <a:pt x="1751" y="1086"/>
                    <a:pt x="1691" y="1086"/>
                    <a:pt x="1652" y="1126"/>
                  </a:cubicBezTo>
                  <a:cubicBezTo>
                    <a:pt x="1572" y="1166"/>
                    <a:pt x="1493" y="1245"/>
                    <a:pt x="1393" y="1245"/>
                  </a:cubicBezTo>
                  <a:cubicBezTo>
                    <a:pt x="1174" y="1265"/>
                    <a:pt x="975" y="1285"/>
                    <a:pt x="756" y="1325"/>
                  </a:cubicBezTo>
                  <a:cubicBezTo>
                    <a:pt x="677" y="1365"/>
                    <a:pt x="617" y="1385"/>
                    <a:pt x="558" y="1444"/>
                  </a:cubicBezTo>
                  <a:cubicBezTo>
                    <a:pt x="398" y="1424"/>
                    <a:pt x="219" y="1424"/>
                    <a:pt x="60" y="1424"/>
                  </a:cubicBezTo>
                  <a:lnTo>
                    <a:pt x="80" y="1464"/>
                  </a:lnTo>
                  <a:lnTo>
                    <a:pt x="20" y="1524"/>
                  </a:lnTo>
                  <a:cubicBezTo>
                    <a:pt x="1" y="1544"/>
                    <a:pt x="20" y="1583"/>
                    <a:pt x="80" y="1623"/>
                  </a:cubicBezTo>
                  <a:cubicBezTo>
                    <a:pt x="214" y="1637"/>
                    <a:pt x="343" y="1644"/>
                    <a:pt x="469" y="1644"/>
                  </a:cubicBezTo>
                  <a:cubicBezTo>
                    <a:pt x="700" y="1644"/>
                    <a:pt x="923" y="1622"/>
                    <a:pt x="1154" y="1583"/>
                  </a:cubicBezTo>
                  <a:cubicBezTo>
                    <a:pt x="1194" y="1554"/>
                    <a:pt x="1235" y="1542"/>
                    <a:pt x="1277" y="1542"/>
                  </a:cubicBezTo>
                  <a:cubicBezTo>
                    <a:pt x="1402" y="1542"/>
                    <a:pt x="1532" y="1643"/>
                    <a:pt x="1652" y="1643"/>
                  </a:cubicBezTo>
                  <a:cubicBezTo>
                    <a:pt x="1711" y="1603"/>
                    <a:pt x="1771" y="1603"/>
                    <a:pt x="1831" y="1583"/>
                  </a:cubicBezTo>
                  <a:cubicBezTo>
                    <a:pt x="2010" y="1504"/>
                    <a:pt x="2169" y="1484"/>
                    <a:pt x="2328" y="1464"/>
                  </a:cubicBezTo>
                  <a:cubicBezTo>
                    <a:pt x="2408" y="1464"/>
                    <a:pt x="2467" y="1444"/>
                    <a:pt x="2527" y="1404"/>
                  </a:cubicBezTo>
                  <a:cubicBezTo>
                    <a:pt x="2666" y="1365"/>
                    <a:pt x="2805" y="1345"/>
                    <a:pt x="2925" y="1305"/>
                  </a:cubicBezTo>
                  <a:cubicBezTo>
                    <a:pt x="3044" y="1305"/>
                    <a:pt x="3144" y="1285"/>
                    <a:pt x="3243" y="1245"/>
                  </a:cubicBezTo>
                  <a:cubicBezTo>
                    <a:pt x="3313" y="1196"/>
                    <a:pt x="3377" y="1181"/>
                    <a:pt x="3444" y="1181"/>
                  </a:cubicBezTo>
                  <a:cubicBezTo>
                    <a:pt x="3512" y="1181"/>
                    <a:pt x="3581" y="1196"/>
                    <a:pt x="3661" y="1206"/>
                  </a:cubicBezTo>
                  <a:cubicBezTo>
                    <a:pt x="4536" y="887"/>
                    <a:pt x="5531" y="907"/>
                    <a:pt x="6267" y="211"/>
                  </a:cubicBezTo>
                  <a:cubicBezTo>
                    <a:pt x="6242" y="64"/>
                    <a:pt x="6173" y="0"/>
                    <a:pt x="6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6964;p9">
              <a:extLst>
                <a:ext uri="{FF2B5EF4-FFF2-40B4-BE49-F238E27FC236}">
                  <a16:creationId xmlns:a16="http://schemas.microsoft.com/office/drawing/2014/main" id="{E2AE78E0-550A-4192-A36D-7C580974E268}"/>
                </a:ext>
              </a:extLst>
            </p:cNvPr>
            <p:cNvSpPr/>
            <p:nvPr/>
          </p:nvSpPr>
          <p:spPr>
            <a:xfrm>
              <a:off x="4410500" y="4104750"/>
              <a:ext cx="9975" cy="3575"/>
            </a:xfrm>
            <a:custGeom>
              <a:avLst/>
              <a:gdLst/>
              <a:ahLst/>
              <a:cxnLst/>
              <a:rect l="l" t="t" r="r" b="b"/>
              <a:pathLst>
                <a:path w="399" h="143" extrusionOk="0">
                  <a:moveTo>
                    <a:pt x="40" y="1"/>
                  </a:moveTo>
                  <a:cubicBezTo>
                    <a:pt x="40" y="61"/>
                    <a:pt x="20" y="81"/>
                    <a:pt x="0" y="120"/>
                  </a:cubicBezTo>
                  <a:cubicBezTo>
                    <a:pt x="47" y="134"/>
                    <a:pt x="95" y="142"/>
                    <a:pt x="143" y="142"/>
                  </a:cubicBezTo>
                  <a:cubicBezTo>
                    <a:pt x="239" y="142"/>
                    <a:pt x="332" y="107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6965;p9">
              <a:extLst>
                <a:ext uri="{FF2B5EF4-FFF2-40B4-BE49-F238E27FC236}">
                  <a16:creationId xmlns:a16="http://schemas.microsoft.com/office/drawing/2014/main" id="{E20DB60D-9685-4743-8794-454302291E17}"/>
                </a:ext>
              </a:extLst>
            </p:cNvPr>
            <p:cNvSpPr/>
            <p:nvPr/>
          </p:nvSpPr>
          <p:spPr>
            <a:xfrm>
              <a:off x="4340875" y="41226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60"/>
                    <a:pt x="80" y="80"/>
                    <a:pt x="0" y="139"/>
                  </a:cubicBezTo>
                  <a:cubicBezTo>
                    <a:pt x="80" y="100"/>
                    <a:pt x="14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6966;p9">
              <a:extLst>
                <a:ext uri="{FF2B5EF4-FFF2-40B4-BE49-F238E27FC236}">
                  <a16:creationId xmlns:a16="http://schemas.microsoft.com/office/drawing/2014/main" id="{CAC6F383-F0A7-4215-B84D-1A49B366B241}"/>
                </a:ext>
              </a:extLst>
            </p:cNvPr>
            <p:cNvSpPr/>
            <p:nvPr/>
          </p:nvSpPr>
          <p:spPr>
            <a:xfrm>
              <a:off x="4393100" y="4109725"/>
              <a:ext cx="5475" cy="3025"/>
            </a:xfrm>
            <a:custGeom>
              <a:avLst/>
              <a:gdLst/>
              <a:ahLst/>
              <a:cxnLst/>
              <a:rect l="l" t="t" r="r" b="b"/>
              <a:pathLst>
                <a:path w="219" h="121" extrusionOk="0">
                  <a:moveTo>
                    <a:pt x="219" y="1"/>
                  </a:moveTo>
                  <a:cubicBezTo>
                    <a:pt x="139" y="61"/>
                    <a:pt x="80" y="80"/>
                    <a:pt x="0" y="120"/>
                  </a:cubicBezTo>
                  <a:cubicBezTo>
                    <a:pt x="80" y="80"/>
                    <a:pt x="13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6967;p9">
              <a:extLst>
                <a:ext uri="{FF2B5EF4-FFF2-40B4-BE49-F238E27FC236}">
                  <a16:creationId xmlns:a16="http://schemas.microsoft.com/office/drawing/2014/main" id="{68EB76F0-2043-42CB-B690-E43134C671DC}"/>
                </a:ext>
              </a:extLst>
            </p:cNvPr>
            <p:cNvSpPr/>
            <p:nvPr/>
          </p:nvSpPr>
          <p:spPr>
            <a:xfrm>
              <a:off x="4361750" y="41177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60" y="0"/>
                  </a:moveTo>
                  <a:cubicBezTo>
                    <a:pt x="180" y="60"/>
                    <a:pt x="81" y="100"/>
                    <a:pt x="1" y="139"/>
                  </a:cubicBezTo>
                  <a:cubicBezTo>
                    <a:pt x="140" y="139"/>
                    <a:pt x="200" y="10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6968;p9">
              <a:extLst>
                <a:ext uri="{FF2B5EF4-FFF2-40B4-BE49-F238E27FC236}">
                  <a16:creationId xmlns:a16="http://schemas.microsoft.com/office/drawing/2014/main" id="{C1DD5AA7-CE64-4736-B6E9-B902CBF5F5C3}"/>
                </a:ext>
              </a:extLst>
            </p:cNvPr>
            <p:cNvSpPr/>
            <p:nvPr/>
          </p:nvSpPr>
          <p:spPr>
            <a:xfrm>
              <a:off x="4371700" y="41142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41"/>
                    <a:pt x="60" y="61"/>
                    <a:pt x="1" y="120"/>
                  </a:cubicBezTo>
                  <a:cubicBezTo>
                    <a:pt x="60" y="100"/>
                    <a:pt x="14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6969;p9">
              <a:extLst>
                <a:ext uri="{FF2B5EF4-FFF2-40B4-BE49-F238E27FC236}">
                  <a16:creationId xmlns:a16="http://schemas.microsoft.com/office/drawing/2014/main" id="{8968FCD0-7EB8-4ADF-B7D3-1EDAB4F29D34}"/>
                </a:ext>
              </a:extLst>
            </p:cNvPr>
            <p:cNvSpPr/>
            <p:nvPr/>
          </p:nvSpPr>
          <p:spPr>
            <a:xfrm>
              <a:off x="4280700" y="4141350"/>
              <a:ext cx="39800" cy="16925"/>
            </a:xfrm>
            <a:custGeom>
              <a:avLst/>
              <a:gdLst/>
              <a:ahLst/>
              <a:cxnLst/>
              <a:rect l="l" t="t" r="r" b="b"/>
              <a:pathLst>
                <a:path w="1592" h="677" extrusionOk="0">
                  <a:moveTo>
                    <a:pt x="1060" y="1"/>
                  </a:moveTo>
                  <a:cubicBezTo>
                    <a:pt x="980" y="1"/>
                    <a:pt x="904" y="41"/>
                    <a:pt x="836" y="108"/>
                  </a:cubicBezTo>
                  <a:cubicBezTo>
                    <a:pt x="717" y="128"/>
                    <a:pt x="617" y="128"/>
                    <a:pt x="498" y="148"/>
                  </a:cubicBezTo>
                  <a:cubicBezTo>
                    <a:pt x="438" y="208"/>
                    <a:pt x="359" y="248"/>
                    <a:pt x="299" y="268"/>
                  </a:cubicBezTo>
                  <a:cubicBezTo>
                    <a:pt x="179" y="268"/>
                    <a:pt x="100" y="307"/>
                    <a:pt x="0" y="327"/>
                  </a:cubicBezTo>
                  <a:lnTo>
                    <a:pt x="0" y="467"/>
                  </a:lnTo>
                  <a:cubicBezTo>
                    <a:pt x="187" y="639"/>
                    <a:pt x="395" y="677"/>
                    <a:pt x="601" y="677"/>
                  </a:cubicBezTo>
                  <a:cubicBezTo>
                    <a:pt x="680" y="677"/>
                    <a:pt x="759" y="671"/>
                    <a:pt x="836" y="665"/>
                  </a:cubicBezTo>
                  <a:cubicBezTo>
                    <a:pt x="916" y="646"/>
                    <a:pt x="1015" y="626"/>
                    <a:pt x="1095" y="606"/>
                  </a:cubicBezTo>
                  <a:cubicBezTo>
                    <a:pt x="1154" y="566"/>
                    <a:pt x="1234" y="526"/>
                    <a:pt x="1313" y="506"/>
                  </a:cubicBezTo>
                  <a:cubicBezTo>
                    <a:pt x="1433" y="447"/>
                    <a:pt x="1532" y="367"/>
                    <a:pt x="1592" y="248"/>
                  </a:cubicBezTo>
                  <a:cubicBezTo>
                    <a:pt x="1541" y="43"/>
                    <a:pt x="1402" y="29"/>
                    <a:pt x="1250" y="29"/>
                  </a:cubicBezTo>
                  <a:cubicBezTo>
                    <a:pt x="1225" y="29"/>
                    <a:pt x="1200" y="29"/>
                    <a:pt x="1174" y="29"/>
                  </a:cubicBezTo>
                  <a:cubicBezTo>
                    <a:pt x="1136" y="10"/>
                    <a:pt x="1098" y="1"/>
                    <a:pt x="10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6970;p9">
              <a:extLst>
                <a:ext uri="{FF2B5EF4-FFF2-40B4-BE49-F238E27FC236}">
                  <a16:creationId xmlns:a16="http://schemas.microsoft.com/office/drawing/2014/main" id="{D81DF4A5-2EE1-4CCF-A350-CAD0E40B6F48}"/>
                </a:ext>
              </a:extLst>
            </p:cNvPr>
            <p:cNvSpPr/>
            <p:nvPr/>
          </p:nvSpPr>
          <p:spPr>
            <a:xfrm>
              <a:off x="4291650" y="4131375"/>
              <a:ext cx="18900" cy="10575"/>
            </a:xfrm>
            <a:custGeom>
              <a:avLst/>
              <a:gdLst/>
              <a:ahLst/>
              <a:cxnLst/>
              <a:rect l="l" t="t" r="r" b="b"/>
              <a:pathLst>
                <a:path w="756" h="423" extrusionOk="0">
                  <a:moveTo>
                    <a:pt x="353" y="1"/>
                  </a:moveTo>
                  <a:cubicBezTo>
                    <a:pt x="199" y="1"/>
                    <a:pt x="59" y="34"/>
                    <a:pt x="20" y="229"/>
                  </a:cubicBezTo>
                  <a:cubicBezTo>
                    <a:pt x="0" y="408"/>
                    <a:pt x="279" y="348"/>
                    <a:pt x="418" y="408"/>
                  </a:cubicBezTo>
                  <a:cubicBezTo>
                    <a:pt x="467" y="415"/>
                    <a:pt x="514" y="422"/>
                    <a:pt x="557" y="422"/>
                  </a:cubicBezTo>
                  <a:cubicBezTo>
                    <a:pt x="637" y="422"/>
                    <a:pt x="705" y="399"/>
                    <a:pt x="756" y="309"/>
                  </a:cubicBezTo>
                  <a:lnTo>
                    <a:pt x="597" y="10"/>
                  </a:lnTo>
                  <a:cubicBezTo>
                    <a:pt x="521" y="10"/>
                    <a:pt x="435" y="1"/>
                    <a:pt x="3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6971;p9">
              <a:extLst>
                <a:ext uri="{FF2B5EF4-FFF2-40B4-BE49-F238E27FC236}">
                  <a16:creationId xmlns:a16="http://schemas.microsoft.com/office/drawing/2014/main" id="{22B05F67-1047-4098-AFCC-62ED15C24688}"/>
                </a:ext>
              </a:extLst>
            </p:cNvPr>
            <p:cNvSpPr/>
            <p:nvPr/>
          </p:nvSpPr>
          <p:spPr>
            <a:xfrm>
              <a:off x="4302075" y="4138575"/>
              <a:ext cx="10475" cy="4000"/>
            </a:xfrm>
            <a:custGeom>
              <a:avLst/>
              <a:gdLst/>
              <a:ahLst/>
              <a:cxnLst/>
              <a:rect l="l" t="t" r="r" b="b"/>
              <a:pathLst>
                <a:path w="419" h="160" extrusionOk="0">
                  <a:moveTo>
                    <a:pt x="319" y="1"/>
                  </a:moveTo>
                  <a:cubicBezTo>
                    <a:pt x="200" y="40"/>
                    <a:pt x="100" y="60"/>
                    <a:pt x="1" y="80"/>
                  </a:cubicBezTo>
                  <a:lnTo>
                    <a:pt x="1" y="160"/>
                  </a:lnTo>
                  <a:lnTo>
                    <a:pt x="359" y="160"/>
                  </a:lnTo>
                  <a:cubicBezTo>
                    <a:pt x="419" y="140"/>
                    <a:pt x="419" y="120"/>
                    <a:pt x="399" y="40"/>
                  </a:cubicBezTo>
                  <a:cubicBezTo>
                    <a:pt x="379" y="40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6972;p9">
              <a:extLst>
                <a:ext uri="{FF2B5EF4-FFF2-40B4-BE49-F238E27FC236}">
                  <a16:creationId xmlns:a16="http://schemas.microsoft.com/office/drawing/2014/main" id="{0681922E-5265-47C4-A710-5FAD3C3E2D22}"/>
                </a:ext>
              </a:extLst>
            </p:cNvPr>
            <p:cNvSpPr/>
            <p:nvPr/>
          </p:nvSpPr>
          <p:spPr>
            <a:xfrm>
              <a:off x="4288650" y="41450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40"/>
                    <a:pt x="41" y="80"/>
                    <a:pt x="1" y="140"/>
                  </a:cubicBezTo>
                  <a:cubicBezTo>
                    <a:pt x="80" y="8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6973;p9">
              <a:extLst>
                <a:ext uri="{FF2B5EF4-FFF2-40B4-BE49-F238E27FC236}">
                  <a16:creationId xmlns:a16="http://schemas.microsoft.com/office/drawing/2014/main" id="{27C89993-416B-4C04-962A-C118C2A35639}"/>
                </a:ext>
              </a:extLst>
            </p:cNvPr>
            <p:cNvSpPr/>
            <p:nvPr/>
          </p:nvSpPr>
          <p:spPr>
            <a:xfrm>
              <a:off x="4587550" y="3990700"/>
              <a:ext cx="17925" cy="4675"/>
            </a:xfrm>
            <a:custGeom>
              <a:avLst/>
              <a:gdLst/>
              <a:ahLst/>
              <a:cxnLst/>
              <a:rect l="l" t="t" r="r" b="b"/>
              <a:pathLst>
                <a:path w="717" h="187" extrusionOk="0">
                  <a:moveTo>
                    <a:pt x="454" y="0"/>
                  </a:moveTo>
                  <a:cubicBezTo>
                    <a:pt x="291" y="0"/>
                    <a:pt x="129" y="25"/>
                    <a:pt x="0" y="167"/>
                  </a:cubicBezTo>
                  <a:cubicBezTo>
                    <a:pt x="179" y="167"/>
                    <a:pt x="338" y="187"/>
                    <a:pt x="517" y="187"/>
                  </a:cubicBezTo>
                  <a:cubicBezTo>
                    <a:pt x="597" y="127"/>
                    <a:pt x="657" y="67"/>
                    <a:pt x="716" y="8"/>
                  </a:cubicBezTo>
                  <a:cubicBezTo>
                    <a:pt x="632" y="8"/>
                    <a:pt x="543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6974;p9">
              <a:extLst>
                <a:ext uri="{FF2B5EF4-FFF2-40B4-BE49-F238E27FC236}">
                  <a16:creationId xmlns:a16="http://schemas.microsoft.com/office/drawing/2014/main" id="{09FA00B7-EABA-4098-84C8-4C144D55F16A}"/>
                </a:ext>
              </a:extLst>
            </p:cNvPr>
            <p:cNvSpPr/>
            <p:nvPr/>
          </p:nvSpPr>
          <p:spPr>
            <a:xfrm>
              <a:off x="4556700" y="3994500"/>
              <a:ext cx="17950" cy="5000"/>
            </a:xfrm>
            <a:custGeom>
              <a:avLst/>
              <a:gdLst/>
              <a:ahLst/>
              <a:cxnLst/>
              <a:rect l="l" t="t" r="r" b="b"/>
              <a:pathLst>
                <a:path w="718" h="200" extrusionOk="0">
                  <a:moveTo>
                    <a:pt x="389" y="1"/>
                  </a:moveTo>
                  <a:cubicBezTo>
                    <a:pt x="242" y="1"/>
                    <a:pt x="105" y="27"/>
                    <a:pt x="1" y="154"/>
                  </a:cubicBezTo>
                  <a:cubicBezTo>
                    <a:pt x="99" y="178"/>
                    <a:pt x="203" y="199"/>
                    <a:pt x="306" y="199"/>
                  </a:cubicBezTo>
                  <a:cubicBezTo>
                    <a:pt x="454" y="199"/>
                    <a:pt x="600" y="156"/>
                    <a:pt x="717" y="15"/>
                  </a:cubicBezTo>
                  <a:cubicBezTo>
                    <a:pt x="608" y="15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6975;p9">
              <a:extLst>
                <a:ext uri="{FF2B5EF4-FFF2-40B4-BE49-F238E27FC236}">
                  <a16:creationId xmlns:a16="http://schemas.microsoft.com/office/drawing/2014/main" id="{3609A2CF-CC1D-435B-8790-EA0390307F68}"/>
                </a:ext>
              </a:extLst>
            </p:cNvPr>
            <p:cNvSpPr/>
            <p:nvPr/>
          </p:nvSpPr>
          <p:spPr>
            <a:xfrm>
              <a:off x="4494550" y="40127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358" y="1"/>
                  </a:moveTo>
                  <a:cubicBezTo>
                    <a:pt x="219" y="1"/>
                    <a:pt x="80" y="21"/>
                    <a:pt x="0" y="140"/>
                  </a:cubicBezTo>
                  <a:cubicBezTo>
                    <a:pt x="34" y="150"/>
                    <a:pt x="69" y="155"/>
                    <a:pt x="103" y="155"/>
                  </a:cubicBezTo>
                  <a:cubicBezTo>
                    <a:pt x="211" y="155"/>
                    <a:pt x="313" y="106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6976;p9">
              <a:extLst>
                <a:ext uri="{FF2B5EF4-FFF2-40B4-BE49-F238E27FC236}">
                  <a16:creationId xmlns:a16="http://schemas.microsoft.com/office/drawing/2014/main" id="{9A17A275-7081-4FDA-83E3-2AD8FE3A587C}"/>
                </a:ext>
              </a:extLst>
            </p:cNvPr>
            <p:cNvSpPr/>
            <p:nvPr/>
          </p:nvSpPr>
          <p:spPr>
            <a:xfrm>
              <a:off x="4507475" y="4008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1"/>
                  </a:moveTo>
                  <a:cubicBezTo>
                    <a:pt x="219" y="1"/>
                    <a:pt x="100" y="41"/>
                    <a:pt x="1" y="160"/>
                  </a:cubicBezTo>
                  <a:cubicBezTo>
                    <a:pt x="140" y="160"/>
                    <a:pt x="299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6977;p9">
              <a:extLst>
                <a:ext uri="{FF2B5EF4-FFF2-40B4-BE49-F238E27FC236}">
                  <a16:creationId xmlns:a16="http://schemas.microsoft.com/office/drawing/2014/main" id="{23462880-84B3-4856-A125-7730C7E659A5}"/>
                </a:ext>
              </a:extLst>
            </p:cNvPr>
            <p:cNvSpPr/>
            <p:nvPr/>
          </p:nvSpPr>
          <p:spPr>
            <a:xfrm>
              <a:off x="4478125" y="4016500"/>
              <a:ext cx="4500" cy="4250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90" y="0"/>
                  </a:moveTo>
                  <a:cubicBezTo>
                    <a:pt x="61" y="0"/>
                    <a:pt x="31" y="10"/>
                    <a:pt x="1" y="30"/>
                  </a:cubicBezTo>
                  <a:cubicBezTo>
                    <a:pt x="61" y="70"/>
                    <a:pt x="100" y="129"/>
                    <a:pt x="180" y="169"/>
                  </a:cubicBezTo>
                  <a:lnTo>
                    <a:pt x="180" y="30"/>
                  </a:lnTo>
                  <a:cubicBezTo>
                    <a:pt x="150" y="10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6978;p9">
              <a:extLst>
                <a:ext uri="{FF2B5EF4-FFF2-40B4-BE49-F238E27FC236}">
                  <a16:creationId xmlns:a16="http://schemas.microsoft.com/office/drawing/2014/main" id="{78DB3CE6-CE08-41BC-8A84-13027D22FFA4}"/>
                </a:ext>
              </a:extLst>
            </p:cNvPr>
            <p:cNvSpPr/>
            <p:nvPr/>
          </p:nvSpPr>
          <p:spPr>
            <a:xfrm>
              <a:off x="4524875" y="4003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60" y="1"/>
                  </a:moveTo>
                  <a:cubicBezTo>
                    <a:pt x="60" y="60"/>
                    <a:pt x="21" y="100"/>
                    <a:pt x="1" y="160"/>
                  </a:cubicBezTo>
                  <a:cubicBezTo>
                    <a:pt x="80" y="120"/>
                    <a:pt x="140" y="60"/>
                    <a:pt x="220" y="41"/>
                  </a:cubicBezTo>
                  <a:cubicBezTo>
                    <a:pt x="160" y="41"/>
                    <a:pt x="12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6979;p9">
              <a:extLst>
                <a:ext uri="{FF2B5EF4-FFF2-40B4-BE49-F238E27FC236}">
                  <a16:creationId xmlns:a16="http://schemas.microsoft.com/office/drawing/2014/main" id="{E1C3AA17-AE39-428B-AE25-D9630BE43D4A}"/>
                </a:ext>
              </a:extLst>
            </p:cNvPr>
            <p:cNvSpPr/>
            <p:nvPr/>
          </p:nvSpPr>
          <p:spPr>
            <a:xfrm>
              <a:off x="4473150" y="4077925"/>
              <a:ext cx="61700" cy="20375"/>
            </a:xfrm>
            <a:custGeom>
              <a:avLst/>
              <a:gdLst/>
              <a:ahLst/>
              <a:cxnLst/>
              <a:rect l="l" t="t" r="r" b="b"/>
              <a:pathLst>
                <a:path w="2468" h="815" extrusionOk="0">
                  <a:moveTo>
                    <a:pt x="1957" y="0"/>
                  </a:moveTo>
                  <a:cubicBezTo>
                    <a:pt x="1752" y="0"/>
                    <a:pt x="1550" y="81"/>
                    <a:pt x="1354" y="179"/>
                  </a:cubicBezTo>
                  <a:cubicBezTo>
                    <a:pt x="1044" y="293"/>
                    <a:pt x="721" y="393"/>
                    <a:pt x="396" y="393"/>
                  </a:cubicBezTo>
                  <a:cubicBezTo>
                    <a:pt x="324" y="393"/>
                    <a:pt x="252" y="389"/>
                    <a:pt x="180" y="378"/>
                  </a:cubicBezTo>
                  <a:cubicBezTo>
                    <a:pt x="120" y="437"/>
                    <a:pt x="61" y="477"/>
                    <a:pt x="1" y="517"/>
                  </a:cubicBezTo>
                  <a:cubicBezTo>
                    <a:pt x="120" y="557"/>
                    <a:pt x="279" y="557"/>
                    <a:pt x="359" y="696"/>
                  </a:cubicBezTo>
                  <a:cubicBezTo>
                    <a:pt x="505" y="784"/>
                    <a:pt x="646" y="815"/>
                    <a:pt x="785" y="815"/>
                  </a:cubicBezTo>
                  <a:cubicBezTo>
                    <a:pt x="1119" y="815"/>
                    <a:pt x="1440" y="636"/>
                    <a:pt x="1791" y="636"/>
                  </a:cubicBezTo>
                  <a:cubicBezTo>
                    <a:pt x="2050" y="557"/>
                    <a:pt x="2308" y="477"/>
                    <a:pt x="2468" y="199"/>
                  </a:cubicBezTo>
                  <a:cubicBezTo>
                    <a:pt x="2297" y="55"/>
                    <a:pt x="2126" y="0"/>
                    <a:pt x="1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6980;p9">
              <a:extLst>
                <a:ext uri="{FF2B5EF4-FFF2-40B4-BE49-F238E27FC236}">
                  <a16:creationId xmlns:a16="http://schemas.microsoft.com/office/drawing/2014/main" id="{39DF83EB-121D-4051-BAC2-109E159CB821}"/>
                </a:ext>
              </a:extLst>
            </p:cNvPr>
            <p:cNvSpPr/>
            <p:nvPr/>
          </p:nvSpPr>
          <p:spPr>
            <a:xfrm>
              <a:off x="4157850" y="414455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20" y="60"/>
                    <a:pt x="61" y="80"/>
                    <a:pt x="1" y="120"/>
                  </a:cubicBezTo>
                  <a:cubicBezTo>
                    <a:pt x="81" y="8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6981;p9">
              <a:extLst>
                <a:ext uri="{FF2B5EF4-FFF2-40B4-BE49-F238E27FC236}">
                  <a16:creationId xmlns:a16="http://schemas.microsoft.com/office/drawing/2014/main" id="{53A900FC-4226-45B8-A62A-969CACF51242}"/>
                </a:ext>
              </a:extLst>
            </p:cNvPr>
            <p:cNvSpPr/>
            <p:nvPr/>
          </p:nvSpPr>
          <p:spPr>
            <a:xfrm>
              <a:off x="4552225" y="4052550"/>
              <a:ext cx="71650" cy="26375"/>
            </a:xfrm>
            <a:custGeom>
              <a:avLst/>
              <a:gdLst/>
              <a:ahLst/>
              <a:cxnLst/>
              <a:rect l="l" t="t" r="r" b="b"/>
              <a:pathLst>
                <a:path w="2866" h="1055" extrusionOk="0">
                  <a:moveTo>
                    <a:pt x="2487" y="0"/>
                  </a:moveTo>
                  <a:cubicBezTo>
                    <a:pt x="1692" y="159"/>
                    <a:pt x="916" y="358"/>
                    <a:pt x="200" y="677"/>
                  </a:cubicBezTo>
                  <a:cubicBezTo>
                    <a:pt x="140" y="696"/>
                    <a:pt x="100" y="696"/>
                    <a:pt x="41" y="716"/>
                  </a:cubicBezTo>
                  <a:cubicBezTo>
                    <a:pt x="1" y="995"/>
                    <a:pt x="240" y="995"/>
                    <a:pt x="399" y="1055"/>
                  </a:cubicBezTo>
                  <a:cubicBezTo>
                    <a:pt x="1035" y="1015"/>
                    <a:pt x="1672" y="876"/>
                    <a:pt x="2269" y="677"/>
                  </a:cubicBezTo>
                  <a:cubicBezTo>
                    <a:pt x="2487" y="557"/>
                    <a:pt x="2806" y="517"/>
                    <a:pt x="2865" y="179"/>
                  </a:cubicBezTo>
                  <a:cubicBezTo>
                    <a:pt x="2706" y="159"/>
                    <a:pt x="2567" y="15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6982;p9">
              <a:extLst>
                <a:ext uri="{FF2B5EF4-FFF2-40B4-BE49-F238E27FC236}">
                  <a16:creationId xmlns:a16="http://schemas.microsoft.com/office/drawing/2014/main" id="{634CD315-5793-44EF-B5D0-CC68411FBE7C}"/>
                </a:ext>
              </a:extLst>
            </p:cNvPr>
            <p:cNvSpPr/>
            <p:nvPr/>
          </p:nvSpPr>
          <p:spPr>
            <a:xfrm>
              <a:off x="4490075" y="4035800"/>
              <a:ext cx="249675" cy="74725"/>
            </a:xfrm>
            <a:custGeom>
              <a:avLst/>
              <a:gdLst/>
              <a:ahLst/>
              <a:cxnLst/>
              <a:rect l="l" t="t" r="r" b="b"/>
              <a:pathLst>
                <a:path w="9987" h="2989" extrusionOk="0">
                  <a:moveTo>
                    <a:pt x="9335" y="0"/>
                  </a:moveTo>
                  <a:cubicBezTo>
                    <a:pt x="9212" y="0"/>
                    <a:pt x="9086" y="29"/>
                    <a:pt x="8952" y="73"/>
                  </a:cubicBezTo>
                  <a:cubicBezTo>
                    <a:pt x="8713" y="213"/>
                    <a:pt x="8475" y="292"/>
                    <a:pt x="8256" y="451"/>
                  </a:cubicBezTo>
                  <a:cubicBezTo>
                    <a:pt x="8216" y="471"/>
                    <a:pt x="8176" y="471"/>
                    <a:pt x="8156" y="491"/>
                  </a:cubicBezTo>
                  <a:cubicBezTo>
                    <a:pt x="8077" y="531"/>
                    <a:pt x="7997" y="551"/>
                    <a:pt x="7918" y="551"/>
                  </a:cubicBezTo>
                  <a:cubicBezTo>
                    <a:pt x="7848" y="523"/>
                    <a:pt x="7784" y="511"/>
                    <a:pt x="7723" y="511"/>
                  </a:cubicBezTo>
                  <a:cubicBezTo>
                    <a:pt x="7351" y="511"/>
                    <a:pt x="7107" y="949"/>
                    <a:pt x="6726" y="949"/>
                  </a:cubicBezTo>
                  <a:cubicBezTo>
                    <a:pt x="6719" y="949"/>
                    <a:pt x="6711" y="949"/>
                    <a:pt x="6704" y="949"/>
                  </a:cubicBezTo>
                  <a:cubicBezTo>
                    <a:pt x="6605" y="949"/>
                    <a:pt x="6485" y="989"/>
                    <a:pt x="6386" y="1028"/>
                  </a:cubicBezTo>
                  <a:cubicBezTo>
                    <a:pt x="6286" y="1048"/>
                    <a:pt x="6167" y="1088"/>
                    <a:pt x="6068" y="1128"/>
                  </a:cubicBezTo>
                  <a:cubicBezTo>
                    <a:pt x="5849" y="1168"/>
                    <a:pt x="5590" y="1267"/>
                    <a:pt x="5351" y="1267"/>
                  </a:cubicBezTo>
                  <a:cubicBezTo>
                    <a:pt x="5342" y="1268"/>
                    <a:pt x="5332" y="1268"/>
                    <a:pt x="5323" y="1268"/>
                  </a:cubicBezTo>
                  <a:cubicBezTo>
                    <a:pt x="5141" y="1268"/>
                    <a:pt x="5017" y="1123"/>
                    <a:pt x="4862" y="1123"/>
                  </a:cubicBezTo>
                  <a:cubicBezTo>
                    <a:pt x="4828" y="1123"/>
                    <a:pt x="4793" y="1130"/>
                    <a:pt x="4755" y="1148"/>
                  </a:cubicBezTo>
                  <a:cubicBezTo>
                    <a:pt x="4118" y="1287"/>
                    <a:pt x="3481" y="1426"/>
                    <a:pt x="2865" y="1546"/>
                  </a:cubicBezTo>
                  <a:cubicBezTo>
                    <a:pt x="2745" y="1645"/>
                    <a:pt x="2586" y="1565"/>
                    <a:pt x="2447" y="1685"/>
                  </a:cubicBezTo>
                  <a:cubicBezTo>
                    <a:pt x="2318" y="1826"/>
                    <a:pt x="2165" y="1851"/>
                    <a:pt x="2002" y="1851"/>
                  </a:cubicBezTo>
                  <a:cubicBezTo>
                    <a:pt x="1913" y="1851"/>
                    <a:pt x="1822" y="1844"/>
                    <a:pt x="1731" y="1844"/>
                  </a:cubicBezTo>
                  <a:lnTo>
                    <a:pt x="1055" y="2063"/>
                  </a:lnTo>
                  <a:cubicBezTo>
                    <a:pt x="856" y="2262"/>
                    <a:pt x="597" y="2262"/>
                    <a:pt x="338" y="2301"/>
                  </a:cubicBezTo>
                  <a:cubicBezTo>
                    <a:pt x="0" y="2401"/>
                    <a:pt x="140" y="2580"/>
                    <a:pt x="299" y="2759"/>
                  </a:cubicBezTo>
                  <a:cubicBezTo>
                    <a:pt x="369" y="2787"/>
                    <a:pt x="439" y="2815"/>
                    <a:pt x="517" y="2815"/>
                  </a:cubicBezTo>
                  <a:cubicBezTo>
                    <a:pt x="549" y="2815"/>
                    <a:pt x="582" y="2810"/>
                    <a:pt x="617" y="2799"/>
                  </a:cubicBezTo>
                  <a:cubicBezTo>
                    <a:pt x="697" y="2779"/>
                    <a:pt x="716" y="2699"/>
                    <a:pt x="796" y="2679"/>
                  </a:cubicBezTo>
                  <a:lnTo>
                    <a:pt x="796" y="2679"/>
                  </a:lnTo>
                  <a:cubicBezTo>
                    <a:pt x="796" y="2759"/>
                    <a:pt x="617" y="2779"/>
                    <a:pt x="697" y="2898"/>
                  </a:cubicBezTo>
                  <a:cubicBezTo>
                    <a:pt x="770" y="2962"/>
                    <a:pt x="851" y="2988"/>
                    <a:pt x="935" y="2988"/>
                  </a:cubicBezTo>
                  <a:cubicBezTo>
                    <a:pt x="1034" y="2988"/>
                    <a:pt x="1137" y="2952"/>
                    <a:pt x="1234" y="2898"/>
                  </a:cubicBezTo>
                  <a:cubicBezTo>
                    <a:pt x="1393" y="2759"/>
                    <a:pt x="1631" y="2878"/>
                    <a:pt x="1811" y="2759"/>
                  </a:cubicBezTo>
                  <a:cubicBezTo>
                    <a:pt x="2129" y="2679"/>
                    <a:pt x="2487" y="2640"/>
                    <a:pt x="2805" y="2560"/>
                  </a:cubicBezTo>
                  <a:cubicBezTo>
                    <a:pt x="2905" y="2461"/>
                    <a:pt x="3084" y="2500"/>
                    <a:pt x="3183" y="2401"/>
                  </a:cubicBezTo>
                  <a:cubicBezTo>
                    <a:pt x="4834" y="1983"/>
                    <a:pt x="6525" y="1565"/>
                    <a:pt x="8216" y="1148"/>
                  </a:cubicBezTo>
                  <a:cubicBezTo>
                    <a:pt x="8594" y="1068"/>
                    <a:pt x="8972" y="1008"/>
                    <a:pt x="9290" y="790"/>
                  </a:cubicBezTo>
                  <a:cubicBezTo>
                    <a:pt x="9390" y="710"/>
                    <a:pt x="9509" y="670"/>
                    <a:pt x="9589" y="591"/>
                  </a:cubicBezTo>
                  <a:cubicBezTo>
                    <a:pt x="9768" y="491"/>
                    <a:pt x="9986" y="412"/>
                    <a:pt x="9787" y="153"/>
                  </a:cubicBezTo>
                  <a:cubicBezTo>
                    <a:pt x="9634" y="43"/>
                    <a:pt x="9486" y="0"/>
                    <a:pt x="9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6983;p9">
              <a:extLst>
                <a:ext uri="{FF2B5EF4-FFF2-40B4-BE49-F238E27FC236}">
                  <a16:creationId xmlns:a16="http://schemas.microsoft.com/office/drawing/2014/main" id="{049F95FE-2AEF-4504-B31F-449E7A2EF3AB}"/>
                </a:ext>
              </a:extLst>
            </p:cNvPr>
            <p:cNvSpPr/>
            <p:nvPr/>
          </p:nvSpPr>
          <p:spPr>
            <a:xfrm>
              <a:off x="4542775" y="4069950"/>
              <a:ext cx="18925" cy="8975"/>
            </a:xfrm>
            <a:custGeom>
              <a:avLst/>
              <a:gdLst/>
              <a:ahLst/>
              <a:cxnLst/>
              <a:rect l="l" t="t" r="r" b="b"/>
              <a:pathLst>
                <a:path w="757" h="359" extrusionOk="0">
                  <a:moveTo>
                    <a:pt x="419" y="0"/>
                  </a:moveTo>
                  <a:cubicBezTo>
                    <a:pt x="260" y="0"/>
                    <a:pt x="1" y="0"/>
                    <a:pt x="1" y="199"/>
                  </a:cubicBezTo>
                  <a:cubicBezTo>
                    <a:pt x="1" y="318"/>
                    <a:pt x="83" y="331"/>
                    <a:pt x="177" y="331"/>
                  </a:cubicBezTo>
                  <a:cubicBezTo>
                    <a:pt x="204" y="331"/>
                    <a:pt x="232" y="330"/>
                    <a:pt x="259" y="330"/>
                  </a:cubicBezTo>
                  <a:cubicBezTo>
                    <a:pt x="312" y="330"/>
                    <a:pt x="363" y="335"/>
                    <a:pt x="399" y="359"/>
                  </a:cubicBezTo>
                  <a:cubicBezTo>
                    <a:pt x="518" y="319"/>
                    <a:pt x="657" y="299"/>
                    <a:pt x="757" y="180"/>
                  </a:cubicBezTo>
                  <a:cubicBezTo>
                    <a:pt x="618" y="160"/>
                    <a:pt x="478" y="16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6984;p9">
              <a:extLst>
                <a:ext uri="{FF2B5EF4-FFF2-40B4-BE49-F238E27FC236}">
                  <a16:creationId xmlns:a16="http://schemas.microsoft.com/office/drawing/2014/main" id="{3989D088-F0A5-479B-8796-3B6B30F1B3BA}"/>
                </a:ext>
              </a:extLst>
            </p:cNvPr>
            <p:cNvSpPr/>
            <p:nvPr/>
          </p:nvSpPr>
          <p:spPr>
            <a:xfrm>
              <a:off x="4317000" y="4124500"/>
              <a:ext cx="351625" cy="70300"/>
            </a:xfrm>
            <a:custGeom>
              <a:avLst/>
              <a:gdLst/>
              <a:ahLst/>
              <a:cxnLst/>
              <a:rect l="l" t="t" r="r" b="b"/>
              <a:pathLst>
                <a:path w="14065" h="2812" extrusionOk="0">
                  <a:moveTo>
                    <a:pt x="2485" y="0"/>
                  </a:moveTo>
                  <a:cubicBezTo>
                    <a:pt x="2390" y="0"/>
                    <a:pt x="2292" y="15"/>
                    <a:pt x="2209" y="86"/>
                  </a:cubicBezTo>
                  <a:cubicBezTo>
                    <a:pt x="2195" y="100"/>
                    <a:pt x="2181" y="114"/>
                    <a:pt x="2159" y="114"/>
                  </a:cubicBezTo>
                  <a:cubicBezTo>
                    <a:pt x="2151" y="114"/>
                    <a:pt x="2141" y="112"/>
                    <a:pt x="2129" y="106"/>
                  </a:cubicBezTo>
                  <a:cubicBezTo>
                    <a:pt x="1970" y="146"/>
                    <a:pt x="1831" y="126"/>
                    <a:pt x="1691" y="245"/>
                  </a:cubicBezTo>
                  <a:cubicBezTo>
                    <a:pt x="1552" y="424"/>
                    <a:pt x="1353" y="405"/>
                    <a:pt x="1154" y="444"/>
                  </a:cubicBezTo>
                  <a:cubicBezTo>
                    <a:pt x="955" y="524"/>
                    <a:pt x="757" y="484"/>
                    <a:pt x="558" y="504"/>
                  </a:cubicBezTo>
                  <a:cubicBezTo>
                    <a:pt x="379" y="524"/>
                    <a:pt x="200" y="544"/>
                    <a:pt x="319" y="802"/>
                  </a:cubicBezTo>
                  <a:cubicBezTo>
                    <a:pt x="414" y="870"/>
                    <a:pt x="500" y="901"/>
                    <a:pt x="589" y="901"/>
                  </a:cubicBezTo>
                  <a:cubicBezTo>
                    <a:pt x="631" y="901"/>
                    <a:pt x="673" y="895"/>
                    <a:pt x="717" y="882"/>
                  </a:cubicBezTo>
                  <a:cubicBezTo>
                    <a:pt x="816" y="882"/>
                    <a:pt x="677" y="842"/>
                    <a:pt x="796" y="842"/>
                  </a:cubicBezTo>
                  <a:cubicBezTo>
                    <a:pt x="896" y="842"/>
                    <a:pt x="896" y="882"/>
                    <a:pt x="796" y="882"/>
                  </a:cubicBezTo>
                  <a:cubicBezTo>
                    <a:pt x="717" y="902"/>
                    <a:pt x="677" y="902"/>
                    <a:pt x="617" y="922"/>
                  </a:cubicBezTo>
                  <a:cubicBezTo>
                    <a:pt x="498" y="942"/>
                    <a:pt x="359" y="942"/>
                    <a:pt x="219" y="1001"/>
                  </a:cubicBezTo>
                  <a:cubicBezTo>
                    <a:pt x="120" y="1081"/>
                    <a:pt x="1" y="1121"/>
                    <a:pt x="60" y="1280"/>
                  </a:cubicBezTo>
                  <a:cubicBezTo>
                    <a:pt x="136" y="1356"/>
                    <a:pt x="231" y="1382"/>
                    <a:pt x="330" y="1382"/>
                  </a:cubicBezTo>
                  <a:cubicBezTo>
                    <a:pt x="438" y="1382"/>
                    <a:pt x="553" y="1351"/>
                    <a:pt x="657" y="1320"/>
                  </a:cubicBezTo>
                  <a:cubicBezTo>
                    <a:pt x="757" y="1320"/>
                    <a:pt x="856" y="1300"/>
                    <a:pt x="955" y="1280"/>
                  </a:cubicBezTo>
                  <a:cubicBezTo>
                    <a:pt x="1075" y="1200"/>
                    <a:pt x="1214" y="1220"/>
                    <a:pt x="1314" y="1141"/>
                  </a:cubicBezTo>
                  <a:cubicBezTo>
                    <a:pt x="1547" y="1052"/>
                    <a:pt x="1781" y="1015"/>
                    <a:pt x="2012" y="1015"/>
                  </a:cubicBezTo>
                  <a:cubicBezTo>
                    <a:pt x="2352" y="1015"/>
                    <a:pt x="2685" y="1094"/>
                    <a:pt x="3004" y="1200"/>
                  </a:cubicBezTo>
                  <a:cubicBezTo>
                    <a:pt x="3263" y="1320"/>
                    <a:pt x="3482" y="1499"/>
                    <a:pt x="3760" y="1499"/>
                  </a:cubicBezTo>
                  <a:cubicBezTo>
                    <a:pt x="3804" y="1510"/>
                    <a:pt x="3847" y="1514"/>
                    <a:pt x="3890" y="1514"/>
                  </a:cubicBezTo>
                  <a:cubicBezTo>
                    <a:pt x="4096" y="1514"/>
                    <a:pt x="4290" y="1407"/>
                    <a:pt x="4495" y="1407"/>
                  </a:cubicBezTo>
                  <a:cubicBezTo>
                    <a:pt x="4554" y="1407"/>
                    <a:pt x="4614" y="1416"/>
                    <a:pt x="4675" y="1439"/>
                  </a:cubicBezTo>
                  <a:cubicBezTo>
                    <a:pt x="5670" y="1598"/>
                    <a:pt x="6685" y="1618"/>
                    <a:pt x="7659" y="1996"/>
                  </a:cubicBezTo>
                  <a:cubicBezTo>
                    <a:pt x="7691" y="2039"/>
                    <a:pt x="7718" y="2058"/>
                    <a:pt x="7747" y="2058"/>
                  </a:cubicBezTo>
                  <a:cubicBezTo>
                    <a:pt x="7773" y="2058"/>
                    <a:pt x="7801" y="2044"/>
                    <a:pt x="7838" y="2016"/>
                  </a:cubicBezTo>
                  <a:cubicBezTo>
                    <a:pt x="7876" y="2013"/>
                    <a:pt x="7913" y="2012"/>
                    <a:pt x="7950" y="2012"/>
                  </a:cubicBezTo>
                  <a:cubicBezTo>
                    <a:pt x="8211" y="2012"/>
                    <a:pt x="8470" y="2073"/>
                    <a:pt x="8714" y="2195"/>
                  </a:cubicBezTo>
                  <a:cubicBezTo>
                    <a:pt x="8972" y="2414"/>
                    <a:pt x="9251" y="2553"/>
                    <a:pt x="9609" y="2553"/>
                  </a:cubicBezTo>
                  <a:cubicBezTo>
                    <a:pt x="9851" y="2504"/>
                    <a:pt x="10094" y="2443"/>
                    <a:pt x="10347" y="2443"/>
                  </a:cubicBezTo>
                  <a:cubicBezTo>
                    <a:pt x="10405" y="2443"/>
                    <a:pt x="10464" y="2446"/>
                    <a:pt x="10524" y="2453"/>
                  </a:cubicBezTo>
                  <a:cubicBezTo>
                    <a:pt x="10684" y="2413"/>
                    <a:pt x="10844" y="2390"/>
                    <a:pt x="11003" y="2390"/>
                  </a:cubicBezTo>
                  <a:cubicBezTo>
                    <a:pt x="11239" y="2390"/>
                    <a:pt x="11472" y="2442"/>
                    <a:pt x="11698" y="2573"/>
                  </a:cubicBezTo>
                  <a:lnTo>
                    <a:pt x="11658" y="2573"/>
                  </a:lnTo>
                  <a:cubicBezTo>
                    <a:pt x="11751" y="2628"/>
                    <a:pt x="11848" y="2636"/>
                    <a:pt x="11946" y="2636"/>
                  </a:cubicBezTo>
                  <a:cubicBezTo>
                    <a:pt x="11991" y="2636"/>
                    <a:pt x="12036" y="2634"/>
                    <a:pt x="12082" y="2634"/>
                  </a:cubicBezTo>
                  <a:cubicBezTo>
                    <a:pt x="12187" y="2634"/>
                    <a:pt x="12292" y="2644"/>
                    <a:pt x="12394" y="2712"/>
                  </a:cubicBezTo>
                  <a:lnTo>
                    <a:pt x="12434" y="2772"/>
                  </a:lnTo>
                  <a:lnTo>
                    <a:pt x="12513" y="2772"/>
                  </a:lnTo>
                  <a:cubicBezTo>
                    <a:pt x="12575" y="2798"/>
                    <a:pt x="12640" y="2806"/>
                    <a:pt x="12706" y="2806"/>
                  </a:cubicBezTo>
                  <a:cubicBezTo>
                    <a:pt x="12829" y="2806"/>
                    <a:pt x="12957" y="2777"/>
                    <a:pt x="13084" y="2777"/>
                  </a:cubicBezTo>
                  <a:cubicBezTo>
                    <a:pt x="13153" y="2777"/>
                    <a:pt x="13222" y="2786"/>
                    <a:pt x="13289" y="2812"/>
                  </a:cubicBezTo>
                  <a:cubicBezTo>
                    <a:pt x="13408" y="2812"/>
                    <a:pt x="13508" y="2812"/>
                    <a:pt x="13627" y="2792"/>
                  </a:cubicBezTo>
                  <a:cubicBezTo>
                    <a:pt x="13786" y="2772"/>
                    <a:pt x="13926" y="2692"/>
                    <a:pt x="14025" y="2573"/>
                  </a:cubicBezTo>
                  <a:cubicBezTo>
                    <a:pt x="14065" y="2493"/>
                    <a:pt x="14065" y="2414"/>
                    <a:pt x="14005" y="2354"/>
                  </a:cubicBezTo>
                  <a:lnTo>
                    <a:pt x="13985" y="2354"/>
                  </a:lnTo>
                  <a:cubicBezTo>
                    <a:pt x="13891" y="2289"/>
                    <a:pt x="13781" y="2276"/>
                    <a:pt x="13667" y="2276"/>
                  </a:cubicBezTo>
                  <a:cubicBezTo>
                    <a:pt x="13598" y="2276"/>
                    <a:pt x="13527" y="2281"/>
                    <a:pt x="13458" y="2281"/>
                  </a:cubicBezTo>
                  <a:cubicBezTo>
                    <a:pt x="13330" y="2281"/>
                    <a:pt x="13208" y="2265"/>
                    <a:pt x="13110" y="2175"/>
                  </a:cubicBezTo>
                  <a:cubicBezTo>
                    <a:pt x="12215" y="1956"/>
                    <a:pt x="11300" y="1698"/>
                    <a:pt x="10365" y="1698"/>
                  </a:cubicBezTo>
                  <a:cubicBezTo>
                    <a:pt x="9231" y="1698"/>
                    <a:pt x="8117" y="1578"/>
                    <a:pt x="7023" y="1280"/>
                  </a:cubicBezTo>
                  <a:cubicBezTo>
                    <a:pt x="6645" y="1180"/>
                    <a:pt x="6227" y="1180"/>
                    <a:pt x="5829" y="1101"/>
                  </a:cubicBezTo>
                  <a:cubicBezTo>
                    <a:pt x="5073" y="981"/>
                    <a:pt x="4317" y="1001"/>
                    <a:pt x="3522" y="723"/>
                  </a:cubicBezTo>
                  <a:cubicBezTo>
                    <a:pt x="3681" y="603"/>
                    <a:pt x="3760" y="524"/>
                    <a:pt x="3860" y="464"/>
                  </a:cubicBezTo>
                  <a:cubicBezTo>
                    <a:pt x="3780" y="285"/>
                    <a:pt x="3641" y="186"/>
                    <a:pt x="3482" y="86"/>
                  </a:cubicBezTo>
                  <a:cubicBezTo>
                    <a:pt x="3442" y="73"/>
                    <a:pt x="3407" y="66"/>
                    <a:pt x="3378" y="66"/>
                  </a:cubicBezTo>
                  <a:cubicBezTo>
                    <a:pt x="3276" y="66"/>
                    <a:pt x="3230" y="142"/>
                    <a:pt x="3183" y="265"/>
                  </a:cubicBezTo>
                  <a:cubicBezTo>
                    <a:pt x="3064" y="225"/>
                    <a:pt x="3183" y="86"/>
                    <a:pt x="3084" y="66"/>
                  </a:cubicBezTo>
                  <a:cubicBezTo>
                    <a:pt x="3024" y="17"/>
                    <a:pt x="2955" y="7"/>
                    <a:pt x="2883" y="7"/>
                  </a:cubicBezTo>
                  <a:cubicBezTo>
                    <a:pt x="2834" y="7"/>
                    <a:pt x="2785" y="11"/>
                    <a:pt x="2737" y="11"/>
                  </a:cubicBezTo>
                  <a:cubicBezTo>
                    <a:pt x="2713" y="11"/>
                    <a:pt x="2689" y="10"/>
                    <a:pt x="2666" y="7"/>
                  </a:cubicBezTo>
                  <a:cubicBezTo>
                    <a:pt x="2611" y="7"/>
                    <a:pt x="2548" y="0"/>
                    <a:pt x="2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6985;p9">
              <a:extLst>
                <a:ext uri="{FF2B5EF4-FFF2-40B4-BE49-F238E27FC236}">
                  <a16:creationId xmlns:a16="http://schemas.microsoft.com/office/drawing/2014/main" id="{AC944191-660E-4C53-8721-2EF8238D34F9}"/>
                </a:ext>
              </a:extLst>
            </p:cNvPr>
            <p:cNvSpPr/>
            <p:nvPr/>
          </p:nvSpPr>
          <p:spPr>
            <a:xfrm>
              <a:off x="4311025" y="413545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658" y="1"/>
                  </a:moveTo>
                  <a:cubicBezTo>
                    <a:pt x="440" y="1"/>
                    <a:pt x="229" y="46"/>
                    <a:pt x="41" y="225"/>
                  </a:cubicBezTo>
                  <a:cubicBezTo>
                    <a:pt x="21" y="245"/>
                    <a:pt x="21" y="285"/>
                    <a:pt x="1" y="344"/>
                  </a:cubicBezTo>
                  <a:cubicBezTo>
                    <a:pt x="120" y="344"/>
                    <a:pt x="279" y="364"/>
                    <a:pt x="339" y="484"/>
                  </a:cubicBezTo>
                  <a:cubicBezTo>
                    <a:pt x="385" y="575"/>
                    <a:pt x="443" y="607"/>
                    <a:pt x="507" y="607"/>
                  </a:cubicBezTo>
                  <a:cubicBezTo>
                    <a:pt x="555" y="607"/>
                    <a:pt x="606" y="589"/>
                    <a:pt x="657" y="563"/>
                  </a:cubicBezTo>
                  <a:cubicBezTo>
                    <a:pt x="737" y="484"/>
                    <a:pt x="737" y="424"/>
                    <a:pt x="717" y="344"/>
                  </a:cubicBezTo>
                  <a:cubicBezTo>
                    <a:pt x="598" y="165"/>
                    <a:pt x="737" y="165"/>
                    <a:pt x="836" y="165"/>
                  </a:cubicBezTo>
                  <a:cubicBezTo>
                    <a:pt x="916" y="165"/>
                    <a:pt x="996" y="175"/>
                    <a:pt x="1073" y="175"/>
                  </a:cubicBezTo>
                  <a:cubicBezTo>
                    <a:pt x="1188" y="175"/>
                    <a:pt x="1298" y="154"/>
                    <a:pt x="1393" y="46"/>
                  </a:cubicBezTo>
                  <a:lnTo>
                    <a:pt x="1393" y="46"/>
                  </a:lnTo>
                  <a:cubicBezTo>
                    <a:pt x="1373" y="47"/>
                    <a:pt x="1352" y="47"/>
                    <a:pt x="1331" y="47"/>
                  </a:cubicBezTo>
                  <a:cubicBezTo>
                    <a:pt x="1109" y="47"/>
                    <a:pt x="880" y="1"/>
                    <a:pt x="6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6986;p9">
              <a:extLst>
                <a:ext uri="{FF2B5EF4-FFF2-40B4-BE49-F238E27FC236}">
                  <a16:creationId xmlns:a16="http://schemas.microsoft.com/office/drawing/2014/main" id="{C83264B8-387D-4CEB-9D3C-035058D0F1F2}"/>
                </a:ext>
              </a:extLst>
            </p:cNvPr>
            <p:cNvSpPr/>
            <p:nvPr/>
          </p:nvSpPr>
          <p:spPr>
            <a:xfrm>
              <a:off x="4355800" y="4126550"/>
              <a:ext cx="14450" cy="5100"/>
            </a:xfrm>
            <a:custGeom>
              <a:avLst/>
              <a:gdLst/>
              <a:ahLst/>
              <a:cxnLst/>
              <a:rect l="l" t="t" r="r" b="b"/>
              <a:pathLst>
                <a:path w="578" h="204" extrusionOk="0">
                  <a:moveTo>
                    <a:pt x="313" y="0"/>
                  </a:moveTo>
                  <a:cubicBezTo>
                    <a:pt x="194" y="0"/>
                    <a:pt x="80" y="29"/>
                    <a:pt x="0" y="143"/>
                  </a:cubicBezTo>
                  <a:cubicBezTo>
                    <a:pt x="40" y="183"/>
                    <a:pt x="120" y="183"/>
                    <a:pt x="159" y="203"/>
                  </a:cubicBezTo>
                  <a:cubicBezTo>
                    <a:pt x="319" y="183"/>
                    <a:pt x="478" y="143"/>
                    <a:pt x="577" y="24"/>
                  </a:cubicBezTo>
                  <a:cubicBezTo>
                    <a:pt x="493" y="16"/>
                    <a:pt x="401" y="0"/>
                    <a:pt x="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6987;p9">
              <a:extLst>
                <a:ext uri="{FF2B5EF4-FFF2-40B4-BE49-F238E27FC236}">
                  <a16:creationId xmlns:a16="http://schemas.microsoft.com/office/drawing/2014/main" id="{FD2A71DB-B4BF-47E6-9551-5CAF0ED90A0A}"/>
                </a:ext>
              </a:extLst>
            </p:cNvPr>
            <p:cNvSpPr/>
            <p:nvPr/>
          </p:nvSpPr>
          <p:spPr>
            <a:xfrm>
              <a:off x="4323475" y="41266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0"/>
                  </a:moveTo>
                  <a:cubicBezTo>
                    <a:pt x="139" y="20"/>
                    <a:pt x="40" y="40"/>
                    <a:pt x="0" y="80"/>
                  </a:cubicBezTo>
                  <a:lnTo>
                    <a:pt x="219" y="13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6988;p9">
              <a:extLst>
                <a:ext uri="{FF2B5EF4-FFF2-40B4-BE49-F238E27FC236}">
                  <a16:creationId xmlns:a16="http://schemas.microsoft.com/office/drawing/2014/main" id="{4086F09D-1167-4A85-B8E0-30531471CC72}"/>
                </a:ext>
              </a:extLst>
            </p:cNvPr>
            <p:cNvSpPr/>
            <p:nvPr/>
          </p:nvSpPr>
          <p:spPr>
            <a:xfrm>
              <a:off x="3903725" y="4057625"/>
              <a:ext cx="5000" cy="3900"/>
            </a:xfrm>
            <a:custGeom>
              <a:avLst/>
              <a:gdLst/>
              <a:ahLst/>
              <a:cxnLst/>
              <a:rect l="l" t="t" r="r" b="b"/>
              <a:pathLst>
                <a:path w="200" h="156" extrusionOk="0">
                  <a:moveTo>
                    <a:pt x="131" y="0"/>
                  </a:moveTo>
                  <a:cubicBezTo>
                    <a:pt x="77" y="0"/>
                    <a:pt x="44" y="37"/>
                    <a:pt x="1" y="96"/>
                  </a:cubicBezTo>
                  <a:cubicBezTo>
                    <a:pt x="60" y="116"/>
                    <a:pt x="100" y="155"/>
                    <a:pt x="160" y="155"/>
                  </a:cubicBezTo>
                  <a:cubicBezTo>
                    <a:pt x="180" y="96"/>
                    <a:pt x="180" y="56"/>
                    <a:pt x="200" y="16"/>
                  </a:cubicBezTo>
                  <a:cubicBezTo>
                    <a:pt x="173" y="5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6989;p9">
              <a:extLst>
                <a:ext uri="{FF2B5EF4-FFF2-40B4-BE49-F238E27FC236}">
                  <a16:creationId xmlns:a16="http://schemas.microsoft.com/office/drawing/2014/main" id="{B7FC189C-E12C-44B3-99E6-E5791A40CD74}"/>
                </a:ext>
              </a:extLst>
            </p:cNvPr>
            <p:cNvSpPr/>
            <p:nvPr/>
          </p:nvSpPr>
          <p:spPr>
            <a:xfrm>
              <a:off x="3945500" y="3967500"/>
              <a:ext cx="15950" cy="10475"/>
            </a:xfrm>
            <a:custGeom>
              <a:avLst/>
              <a:gdLst/>
              <a:ahLst/>
              <a:cxnLst/>
              <a:rect l="l" t="t" r="r" b="b"/>
              <a:pathLst>
                <a:path w="638" h="419" extrusionOk="0">
                  <a:moveTo>
                    <a:pt x="355" y="1"/>
                  </a:moveTo>
                  <a:cubicBezTo>
                    <a:pt x="314" y="1"/>
                    <a:pt x="269" y="13"/>
                    <a:pt x="220" y="40"/>
                  </a:cubicBezTo>
                  <a:cubicBezTo>
                    <a:pt x="140" y="120"/>
                    <a:pt x="80" y="180"/>
                    <a:pt x="1" y="239"/>
                  </a:cubicBezTo>
                  <a:cubicBezTo>
                    <a:pt x="80" y="299"/>
                    <a:pt x="160" y="339"/>
                    <a:pt x="220" y="398"/>
                  </a:cubicBezTo>
                  <a:cubicBezTo>
                    <a:pt x="319" y="418"/>
                    <a:pt x="438" y="418"/>
                    <a:pt x="578" y="418"/>
                  </a:cubicBezTo>
                  <a:cubicBezTo>
                    <a:pt x="617" y="339"/>
                    <a:pt x="637" y="279"/>
                    <a:pt x="617" y="200"/>
                  </a:cubicBezTo>
                  <a:cubicBezTo>
                    <a:pt x="546" y="84"/>
                    <a:pt x="463" y="1"/>
                    <a:pt x="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6990;p9">
              <a:extLst>
                <a:ext uri="{FF2B5EF4-FFF2-40B4-BE49-F238E27FC236}">
                  <a16:creationId xmlns:a16="http://schemas.microsoft.com/office/drawing/2014/main" id="{096BB4AD-2755-440D-9F17-D144D5FDD4B6}"/>
                </a:ext>
              </a:extLst>
            </p:cNvPr>
            <p:cNvSpPr/>
            <p:nvPr/>
          </p:nvSpPr>
          <p:spPr>
            <a:xfrm>
              <a:off x="4613900" y="3990375"/>
              <a:ext cx="35325" cy="4650"/>
            </a:xfrm>
            <a:custGeom>
              <a:avLst/>
              <a:gdLst/>
              <a:ahLst/>
              <a:cxnLst/>
              <a:rect l="l" t="t" r="r" b="b"/>
              <a:pathLst>
                <a:path w="1413" h="186" extrusionOk="0">
                  <a:moveTo>
                    <a:pt x="1" y="1"/>
                  </a:moveTo>
                  <a:cubicBezTo>
                    <a:pt x="196" y="149"/>
                    <a:pt x="408" y="185"/>
                    <a:pt x="630" y="185"/>
                  </a:cubicBezTo>
                  <a:cubicBezTo>
                    <a:pt x="836" y="185"/>
                    <a:pt x="1050" y="154"/>
                    <a:pt x="1266" y="154"/>
                  </a:cubicBezTo>
                  <a:cubicBezTo>
                    <a:pt x="1315" y="154"/>
                    <a:pt x="1364" y="156"/>
                    <a:pt x="1413" y="160"/>
                  </a:cubicBezTo>
                  <a:lnTo>
                    <a:pt x="14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6991;p9">
              <a:extLst>
                <a:ext uri="{FF2B5EF4-FFF2-40B4-BE49-F238E27FC236}">
                  <a16:creationId xmlns:a16="http://schemas.microsoft.com/office/drawing/2014/main" id="{BBDE10BB-1C05-4E06-B576-33FA309C70B5}"/>
                </a:ext>
              </a:extLst>
            </p:cNvPr>
            <p:cNvSpPr/>
            <p:nvPr/>
          </p:nvSpPr>
          <p:spPr>
            <a:xfrm>
              <a:off x="3960425" y="3971975"/>
              <a:ext cx="17425" cy="18925"/>
            </a:xfrm>
            <a:custGeom>
              <a:avLst/>
              <a:gdLst/>
              <a:ahLst/>
              <a:cxnLst/>
              <a:rect l="l" t="t" r="r" b="b"/>
              <a:pathLst>
                <a:path w="697" h="757" extrusionOk="0">
                  <a:moveTo>
                    <a:pt x="60" y="1"/>
                  </a:moveTo>
                  <a:cubicBezTo>
                    <a:pt x="40" y="1"/>
                    <a:pt x="20" y="21"/>
                    <a:pt x="1" y="40"/>
                  </a:cubicBezTo>
                  <a:lnTo>
                    <a:pt x="1" y="239"/>
                  </a:lnTo>
                  <a:cubicBezTo>
                    <a:pt x="100" y="498"/>
                    <a:pt x="379" y="538"/>
                    <a:pt x="518" y="757"/>
                  </a:cubicBezTo>
                  <a:cubicBezTo>
                    <a:pt x="657" y="697"/>
                    <a:pt x="697" y="558"/>
                    <a:pt x="697" y="418"/>
                  </a:cubicBezTo>
                  <a:cubicBezTo>
                    <a:pt x="637" y="339"/>
                    <a:pt x="617" y="239"/>
                    <a:pt x="538" y="160"/>
                  </a:cubicBezTo>
                  <a:cubicBezTo>
                    <a:pt x="418" y="100"/>
                    <a:pt x="299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6992;p9">
              <a:extLst>
                <a:ext uri="{FF2B5EF4-FFF2-40B4-BE49-F238E27FC236}">
                  <a16:creationId xmlns:a16="http://schemas.microsoft.com/office/drawing/2014/main" id="{11B5C24E-076B-482E-9226-FBF574835618}"/>
                </a:ext>
              </a:extLst>
            </p:cNvPr>
            <p:cNvSpPr/>
            <p:nvPr/>
          </p:nvSpPr>
          <p:spPr>
            <a:xfrm>
              <a:off x="5513050" y="3798050"/>
              <a:ext cx="8475" cy="3875"/>
            </a:xfrm>
            <a:custGeom>
              <a:avLst/>
              <a:gdLst/>
              <a:ahLst/>
              <a:cxnLst/>
              <a:rect l="l" t="t" r="r" b="b"/>
              <a:pathLst>
                <a:path w="339" h="155" extrusionOk="0">
                  <a:moveTo>
                    <a:pt x="213" y="0"/>
                  </a:moveTo>
                  <a:cubicBezTo>
                    <a:pt x="131" y="0"/>
                    <a:pt x="60" y="45"/>
                    <a:pt x="1" y="134"/>
                  </a:cubicBezTo>
                  <a:cubicBezTo>
                    <a:pt x="100" y="134"/>
                    <a:pt x="239" y="154"/>
                    <a:pt x="339" y="154"/>
                  </a:cubicBezTo>
                  <a:cubicBezTo>
                    <a:pt x="339" y="115"/>
                    <a:pt x="339" y="55"/>
                    <a:pt x="299" y="15"/>
                  </a:cubicBezTo>
                  <a:cubicBezTo>
                    <a:pt x="269" y="5"/>
                    <a:pt x="241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6993;p9">
              <a:extLst>
                <a:ext uri="{FF2B5EF4-FFF2-40B4-BE49-F238E27FC236}">
                  <a16:creationId xmlns:a16="http://schemas.microsoft.com/office/drawing/2014/main" id="{A07E6C1A-2B66-4BFF-844F-1A40CCB04DBC}"/>
                </a:ext>
              </a:extLst>
            </p:cNvPr>
            <p:cNvSpPr/>
            <p:nvPr/>
          </p:nvSpPr>
          <p:spPr>
            <a:xfrm>
              <a:off x="5547375" y="38063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40" y="175"/>
                    <a:pt x="61" y="175"/>
                    <a:pt x="83" y="175"/>
                  </a:cubicBezTo>
                  <a:cubicBezTo>
                    <a:pt x="97" y="175"/>
                    <a:pt x="112" y="175"/>
                    <a:pt x="126" y="175"/>
                  </a:cubicBezTo>
                  <a:cubicBezTo>
                    <a:pt x="197" y="175"/>
                    <a:pt x="259" y="166"/>
                    <a:pt x="259" y="60"/>
                  </a:cubicBezTo>
                  <a:cubicBezTo>
                    <a:pt x="259" y="60"/>
                    <a:pt x="10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6994;p9">
              <a:extLst>
                <a:ext uri="{FF2B5EF4-FFF2-40B4-BE49-F238E27FC236}">
                  <a16:creationId xmlns:a16="http://schemas.microsoft.com/office/drawing/2014/main" id="{7DE1DE19-798A-4A5E-AB71-B982D5429928}"/>
                </a:ext>
              </a:extLst>
            </p:cNvPr>
            <p:cNvSpPr/>
            <p:nvPr/>
          </p:nvSpPr>
          <p:spPr>
            <a:xfrm>
              <a:off x="5001800" y="3933675"/>
              <a:ext cx="212400" cy="70900"/>
            </a:xfrm>
            <a:custGeom>
              <a:avLst/>
              <a:gdLst/>
              <a:ahLst/>
              <a:cxnLst/>
              <a:rect l="l" t="t" r="r" b="b"/>
              <a:pathLst>
                <a:path w="8496" h="2836" extrusionOk="0">
                  <a:moveTo>
                    <a:pt x="7978" y="1"/>
                  </a:moveTo>
                  <a:cubicBezTo>
                    <a:pt x="7759" y="41"/>
                    <a:pt x="7500" y="41"/>
                    <a:pt x="7222" y="80"/>
                  </a:cubicBezTo>
                  <a:cubicBezTo>
                    <a:pt x="6585" y="399"/>
                    <a:pt x="5829" y="379"/>
                    <a:pt x="5133" y="578"/>
                  </a:cubicBezTo>
                  <a:cubicBezTo>
                    <a:pt x="4447" y="864"/>
                    <a:pt x="3707" y="1076"/>
                    <a:pt x="2946" y="1076"/>
                  </a:cubicBezTo>
                  <a:cubicBezTo>
                    <a:pt x="2913" y="1076"/>
                    <a:pt x="2879" y="1076"/>
                    <a:pt x="2846" y="1075"/>
                  </a:cubicBezTo>
                  <a:cubicBezTo>
                    <a:pt x="2587" y="1294"/>
                    <a:pt x="2289" y="1473"/>
                    <a:pt x="2010" y="1652"/>
                  </a:cubicBezTo>
                  <a:cubicBezTo>
                    <a:pt x="1393" y="2050"/>
                    <a:pt x="618" y="1990"/>
                    <a:pt x="41" y="2468"/>
                  </a:cubicBezTo>
                  <a:cubicBezTo>
                    <a:pt x="21" y="2468"/>
                    <a:pt x="21" y="2468"/>
                    <a:pt x="1" y="2507"/>
                  </a:cubicBezTo>
                  <a:cubicBezTo>
                    <a:pt x="1" y="2567"/>
                    <a:pt x="1" y="2587"/>
                    <a:pt x="41" y="2647"/>
                  </a:cubicBezTo>
                  <a:cubicBezTo>
                    <a:pt x="120" y="2647"/>
                    <a:pt x="200" y="2666"/>
                    <a:pt x="259" y="2666"/>
                  </a:cubicBezTo>
                  <a:cubicBezTo>
                    <a:pt x="425" y="2791"/>
                    <a:pt x="591" y="2836"/>
                    <a:pt x="755" y="2836"/>
                  </a:cubicBezTo>
                  <a:cubicBezTo>
                    <a:pt x="985" y="2836"/>
                    <a:pt x="1213" y="2748"/>
                    <a:pt x="1433" y="2666"/>
                  </a:cubicBezTo>
                  <a:cubicBezTo>
                    <a:pt x="2527" y="2189"/>
                    <a:pt x="3701" y="1891"/>
                    <a:pt x="4815" y="1473"/>
                  </a:cubicBezTo>
                  <a:cubicBezTo>
                    <a:pt x="5571" y="1214"/>
                    <a:pt x="6367" y="1115"/>
                    <a:pt x="7103" y="896"/>
                  </a:cubicBezTo>
                  <a:cubicBezTo>
                    <a:pt x="7262" y="856"/>
                    <a:pt x="7401" y="777"/>
                    <a:pt x="7560" y="697"/>
                  </a:cubicBezTo>
                  <a:cubicBezTo>
                    <a:pt x="7620" y="657"/>
                    <a:pt x="7699" y="637"/>
                    <a:pt x="7779" y="598"/>
                  </a:cubicBezTo>
                  <a:cubicBezTo>
                    <a:pt x="8018" y="498"/>
                    <a:pt x="8316" y="578"/>
                    <a:pt x="8495" y="319"/>
                  </a:cubicBezTo>
                  <a:cubicBezTo>
                    <a:pt x="8396" y="100"/>
                    <a:pt x="8097" y="200"/>
                    <a:pt x="79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6995;p9">
              <a:extLst>
                <a:ext uri="{FF2B5EF4-FFF2-40B4-BE49-F238E27FC236}">
                  <a16:creationId xmlns:a16="http://schemas.microsoft.com/office/drawing/2014/main" id="{7218683E-3E68-4EEB-BFCC-DA1B40C5C773}"/>
                </a:ext>
              </a:extLst>
            </p:cNvPr>
            <p:cNvSpPr/>
            <p:nvPr/>
          </p:nvSpPr>
          <p:spPr>
            <a:xfrm>
              <a:off x="4990375" y="3964525"/>
              <a:ext cx="135800" cy="57800"/>
            </a:xfrm>
            <a:custGeom>
              <a:avLst/>
              <a:gdLst/>
              <a:ahLst/>
              <a:cxnLst/>
              <a:rect l="l" t="t" r="r" b="b"/>
              <a:pathLst>
                <a:path w="5432" h="2312" extrusionOk="0">
                  <a:moveTo>
                    <a:pt x="5272" y="0"/>
                  </a:moveTo>
                  <a:cubicBezTo>
                    <a:pt x="4854" y="139"/>
                    <a:pt x="4417" y="319"/>
                    <a:pt x="3979" y="438"/>
                  </a:cubicBezTo>
                  <a:cubicBezTo>
                    <a:pt x="2905" y="736"/>
                    <a:pt x="1910" y="1333"/>
                    <a:pt x="776" y="1413"/>
                  </a:cubicBezTo>
                  <a:cubicBezTo>
                    <a:pt x="518" y="1532"/>
                    <a:pt x="279" y="1631"/>
                    <a:pt x="80" y="1731"/>
                  </a:cubicBezTo>
                  <a:cubicBezTo>
                    <a:pt x="60" y="1731"/>
                    <a:pt x="60" y="1751"/>
                    <a:pt x="20" y="1791"/>
                  </a:cubicBezTo>
                  <a:cubicBezTo>
                    <a:pt x="0" y="1830"/>
                    <a:pt x="20" y="1850"/>
                    <a:pt x="60" y="1910"/>
                  </a:cubicBezTo>
                  <a:cubicBezTo>
                    <a:pt x="120" y="1989"/>
                    <a:pt x="179" y="2029"/>
                    <a:pt x="259" y="2089"/>
                  </a:cubicBezTo>
                  <a:lnTo>
                    <a:pt x="398" y="2089"/>
                  </a:lnTo>
                  <a:cubicBezTo>
                    <a:pt x="557" y="1930"/>
                    <a:pt x="796" y="2089"/>
                    <a:pt x="955" y="1910"/>
                  </a:cubicBezTo>
                  <a:lnTo>
                    <a:pt x="1015" y="1890"/>
                  </a:lnTo>
                  <a:lnTo>
                    <a:pt x="1094" y="1890"/>
                  </a:lnTo>
                  <a:cubicBezTo>
                    <a:pt x="1214" y="1910"/>
                    <a:pt x="1353" y="1989"/>
                    <a:pt x="1413" y="2089"/>
                  </a:cubicBezTo>
                  <a:cubicBezTo>
                    <a:pt x="1452" y="2109"/>
                    <a:pt x="1472" y="2149"/>
                    <a:pt x="1472" y="2208"/>
                  </a:cubicBezTo>
                  <a:cubicBezTo>
                    <a:pt x="1484" y="2276"/>
                    <a:pt x="1508" y="2312"/>
                    <a:pt x="1537" y="2312"/>
                  </a:cubicBezTo>
                  <a:cubicBezTo>
                    <a:pt x="1560" y="2312"/>
                    <a:pt x="1586" y="2291"/>
                    <a:pt x="1612" y="2248"/>
                  </a:cubicBezTo>
                  <a:cubicBezTo>
                    <a:pt x="1771" y="2049"/>
                    <a:pt x="1990" y="2109"/>
                    <a:pt x="2189" y="2049"/>
                  </a:cubicBezTo>
                  <a:cubicBezTo>
                    <a:pt x="2606" y="1989"/>
                    <a:pt x="2865" y="1691"/>
                    <a:pt x="3104" y="1393"/>
                  </a:cubicBezTo>
                  <a:cubicBezTo>
                    <a:pt x="3482" y="1154"/>
                    <a:pt x="3979" y="1253"/>
                    <a:pt x="4277" y="895"/>
                  </a:cubicBezTo>
                  <a:cubicBezTo>
                    <a:pt x="4357" y="736"/>
                    <a:pt x="4536" y="796"/>
                    <a:pt x="4596" y="696"/>
                  </a:cubicBezTo>
                  <a:cubicBezTo>
                    <a:pt x="4665" y="647"/>
                    <a:pt x="4725" y="622"/>
                    <a:pt x="4782" y="622"/>
                  </a:cubicBezTo>
                  <a:cubicBezTo>
                    <a:pt x="4839" y="622"/>
                    <a:pt x="4894" y="647"/>
                    <a:pt x="4954" y="696"/>
                  </a:cubicBezTo>
                  <a:cubicBezTo>
                    <a:pt x="4993" y="696"/>
                    <a:pt x="5053" y="657"/>
                    <a:pt x="5093" y="657"/>
                  </a:cubicBezTo>
                  <a:cubicBezTo>
                    <a:pt x="5172" y="617"/>
                    <a:pt x="5232" y="557"/>
                    <a:pt x="5292" y="517"/>
                  </a:cubicBezTo>
                  <a:lnTo>
                    <a:pt x="5272" y="498"/>
                  </a:lnTo>
                  <a:cubicBezTo>
                    <a:pt x="5431" y="319"/>
                    <a:pt x="5431" y="159"/>
                    <a:pt x="5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6996;p9">
              <a:extLst>
                <a:ext uri="{FF2B5EF4-FFF2-40B4-BE49-F238E27FC236}">
                  <a16:creationId xmlns:a16="http://schemas.microsoft.com/office/drawing/2014/main" id="{D77C3BFB-D08C-4204-88AB-70541614917D}"/>
                </a:ext>
              </a:extLst>
            </p:cNvPr>
            <p:cNvSpPr/>
            <p:nvPr/>
          </p:nvSpPr>
          <p:spPr>
            <a:xfrm>
              <a:off x="4961025" y="3963025"/>
              <a:ext cx="48775" cy="31850"/>
            </a:xfrm>
            <a:custGeom>
              <a:avLst/>
              <a:gdLst/>
              <a:ahLst/>
              <a:cxnLst/>
              <a:rect l="l" t="t" r="r" b="b"/>
              <a:pathLst>
                <a:path w="1951" h="1274" extrusionOk="0">
                  <a:moveTo>
                    <a:pt x="1692" y="1"/>
                  </a:moveTo>
                  <a:cubicBezTo>
                    <a:pt x="1174" y="120"/>
                    <a:pt x="776" y="498"/>
                    <a:pt x="359" y="737"/>
                  </a:cubicBezTo>
                  <a:cubicBezTo>
                    <a:pt x="1" y="955"/>
                    <a:pt x="60" y="1194"/>
                    <a:pt x="478" y="1274"/>
                  </a:cubicBezTo>
                  <a:cubicBezTo>
                    <a:pt x="856" y="776"/>
                    <a:pt x="1433" y="577"/>
                    <a:pt x="1950" y="239"/>
                  </a:cubicBezTo>
                  <a:lnTo>
                    <a:pt x="16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6997;p9">
              <a:extLst>
                <a:ext uri="{FF2B5EF4-FFF2-40B4-BE49-F238E27FC236}">
                  <a16:creationId xmlns:a16="http://schemas.microsoft.com/office/drawing/2014/main" id="{F079BE48-0D37-48C1-A2EB-98A5F412CEBC}"/>
                </a:ext>
              </a:extLst>
            </p:cNvPr>
            <p:cNvSpPr/>
            <p:nvPr/>
          </p:nvSpPr>
          <p:spPr>
            <a:xfrm>
              <a:off x="4982425" y="3985400"/>
              <a:ext cx="21900" cy="13950"/>
            </a:xfrm>
            <a:custGeom>
              <a:avLst/>
              <a:gdLst/>
              <a:ahLst/>
              <a:cxnLst/>
              <a:rect l="l" t="t" r="r" b="b"/>
              <a:pathLst>
                <a:path w="876" h="558" extrusionOk="0">
                  <a:moveTo>
                    <a:pt x="696" y="1"/>
                  </a:moveTo>
                  <a:cubicBezTo>
                    <a:pt x="418" y="60"/>
                    <a:pt x="139" y="120"/>
                    <a:pt x="0" y="418"/>
                  </a:cubicBezTo>
                  <a:cubicBezTo>
                    <a:pt x="173" y="526"/>
                    <a:pt x="333" y="541"/>
                    <a:pt x="489" y="541"/>
                  </a:cubicBezTo>
                  <a:cubicBezTo>
                    <a:pt x="545" y="541"/>
                    <a:pt x="601" y="539"/>
                    <a:pt x="656" y="539"/>
                  </a:cubicBezTo>
                  <a:cubicBezTo>
                    <a:pt x="729" y="539"/>
                    <a:pt x="802" y="542"/>
                    <a:pt x="875" y="558"/>
                  </a:cubicBezTo>
                  <a:lnTo>
                    <a:pt x="875" y="379"/>
                  </a:lnTo>
                  <a:cubicBezTo>
                    <a:pt x="875" y="220"/>
                    <a:pt x="816" y="100"/>
                    <a:pt x="6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6998;p9">
              <a:extLst>
                <a:ext uri="{FF2B5EF4-FFF2-40B4-BE49-F238E27FC236}">
                  <a16:creationId xmlns:a16="http://schemas.microsoft.com/office/drawing/2014/main" id="{07FD6D2A-C348-4DD5-AB2F-E6AF4EAFA7BB}"/>
                </a:ext>
              </a:extLst>
            </p:cNvPr>
            <p:cNvSpPr/>
            <p:nvPr/>
          </p:nvSpPr>
          <p:spPr>
            <a:xfrm>
              <a:off x="5534425" y="38856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44" y="1"/>
                  </a:moveTo>
                  <a:cubicBezTo>
                    <a:pt x="221" y="1"/>
                    <a:pt x="198" y="5"/>
                    <a:pt x="180" y="11"/>
                  </a:cubicBezTo>
                  <a:cubicBezTo>
                    <a:pt x="120" y="31"/>
                    <a:pt x="41" y="111"/>
                    <a:pt x="1" y="170"/>
                  </a:cubicBezTo>
                  <a:cubicBezTo>
                    <a:pt x="100" y="170"/>
                    <a:pt x="180" y="170"/>
                    <a:pt x="240" y="131"/>
                  </a:cubicBezTo>
                  <a:cubicBezTo>
                    <a:pt x="299" y="131"/>
                    <a:pt x="379" y="91"/>
                    <a:pt x="379" y="91"/>
                  </a:cubicBezTo>
                  <a:cubicBezTo>
                    <a:pt x="351" y="22"/>
                    <a:pt x="295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6999;p9">
              <a:extLst>
                <a:ext uri="{FF2B5EF4-FFF2-40B4-BE49-F238E27FC236}">
                  <a16:creationId xmlns:a16="http://schemas.microsoft.com/office/drawing/2014/main" id="{06AE96E3-9D79-44F5-8CE9-3F6A23D94B8A}"/>
                </a:ext>
              </a:extLst>
            </p:cNvPr>
            <p:cNvSpPr/>
            <p:nvPr/>
          </p:nvSpPr>
          <p:spPr>
            <a:xfrm>
              <a:off x="5100275" y="39068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1"/>
                  </a:moveTo>
                  <a:cubicBezTo>
                    <a:pt x="200" y="1"/>
                    <a:pt x="80" y="40"/>
                    <a:pt x="1" y="180"/>
                  </a:cubicBezTo>
                  <a:cubicBezTo>
                    <a:pt x="160" y="180"/>
                    <a:pt x="279" y="1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7000;p9">
              <a:extLst>
                <a:ext uri="{FF2B5EF4-FFF2-40B4-BE49-F238E27FC236}">
                  <a16:creationId xmlns:a16="http://schemas.microsoft.com/office/drawing/2014/main" id="{BD37D031-0E55-4C60-8912-CE4810A72F2C}"/>
                </a:ext>
              </a:extLst>
            </p:cNvPr>
            <p:cNvSpPr/>
            <p:nvPr/>
          </p:nvSpPr>
          <p:spPr>
            <a:xfrm>
              <a:off x="5043075" y="39380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293" y="0"/>
                  </a:moveTo>
                  <a:cubicBezTo>
                    <a:pt x="184" y="0"/>
                    <a:pt x="80" y="36"/>
                    <a:pt x="1" y="146"/>
                  </a:cubicBezTo>
                  <a:cubicBezTo>
                    <a:pt x="160" y="146"/>
                    <a:pt x="279" y="126"/>
                    <a:pt x="379" y="7"/>
                  </a:cubicBezTo>
                  <a:cubicBezTo>
                    <a:pt x="350" y="3"/>
                    <a:pt x="321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7001;p9">
              <a:extLst>
                <a:ext uri="{FF2B5EF4-FFF2-40B4-BE49-F238E27FC236}">
                  <a16:creationId xmlns:a16="http://schemas.microsoft.com/office/drawing/2014/main" id="{835DF32E-4D5B-4A04-9E0B-F9E939FB415A}"/>
                </a:ext>
              </a:extLst>
            </p:cNvPr>
            <p:cNvSpPr/>
            <p:nvPr/>
          </p:nvSpPr>
          <p:spPr>
            <a:xfrm>
              <a:off x="4215050" y="5020125"/>
              <a:ext cx="136800" cy="40000"/>
            </a:xfrm>
            <a:custGeom>
              <a:avLst/>
              <a:gdLst/>
              <a:ahLst/>
              <a:cxnLst/>
              <a:rect l="l" t="t" r="r" b="b"/>
              <a:pathLst>
                <a:path w="5472" h="1600" extrusionOk="0">
                  <a:moveTo>
                    <a:pt x="622" y="1"/>
                  </a:moveTo>
                  <a:cubicBezTo>
                    <a:pt x="608" y="1"/>
                    <a:pt x="593" y="3"/>
                    <a:pt x="577" y="8"/>
                  </a:cubicBezTo>
                  <a:cubicBezTo>
                    <a:pt x="526" y="5"/>
                    <a:pt x="474" y="2"/>
                    <a:pt x="425" y="2"/>
                  </a:cubicBezTo>
                  <a:cubicBezTo>
                    <a:pt x="211" y="2"/>
                    <a:pt x="40" y="59"/>
                    <a:pt x="40" y="367"/>
                  </a:cubicBezTo>
                  <a:lnTo>
                    <a:pt x="1" y="386"/>
                  </a:lnTo>
                  <a:cubicBezTo>
                    <a:pt x="1353" y="745"/>
                    <a:pt x="2726" y="1063"/>
                    <a:pt x="4059" y="1401"/>
                  </a:cubicBezTo>
                  <a:cubicBezTo>
                    <a:pt x="4457" y="1461"/>
                    <a:pt x="4854" y="1540"/>
                    <a:pt x="5252" y="1600"/>
                  </a:cubicBezTo>
                  <a:cubicBezTo>
                    <a:pt x="5252" y="1461"/>
                    <a:pt x="5272" y="1341"/>
                    <a:pt x="5471" y="1242"/>
                  </a:cubicBezTo>
                  <a:cubicBezTo>
                    <a:pt x="4079" y="764"/>
                    <a:pt x="2666" y="546"/>
                    <a:pt x="1254" y="188"/>
                  </a:cubicBezTo>
                  <a:cubicBezTo>
                    <a:pt x="1174" y="118"/>
                    <a:pt x="1080" y="118"/>
                    <a:pt x="988" y="118"/>
                  </a:cubicBezTo>
                  <a:cubicBezTo>
                    <a:pt x="896" y="118"/>
                    <a:pt x="806" y="118"/>
                    <a:pt x="737" y="48"/>
                  </a:cubicBezTo>
                  <a:cubicBezTo>
                    <a:pt x="693" y="19"/>
                    <a:pt x="660" y="1"/>
                    <a:pt x="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7002;p9">
              <a:extLst>
                <a:ext uri="{FF2B5EF4-FFF2-40B4-BE49-F238E27FC236}">
                  <a16:creationId xmlns:a16="http://schemas.microsoft.com/office/drawing/2014/main" id="{F8FB6941-3408-4170-B4B9-708D9D03E07A}"/>
                </a:ext>
              </a:extLst>
            </p:cNvPr>
            <p:cNvSpPr/>
            <p:nvPr/>
          </p:nvSpPr>
          <p:spPr>
            <a:xfrm>
              <a:off x="4394075" y="4963675"/>
              <a:ext cx="40325" cy="100925"/>
            </a:xfrm>
            <a:custGeom>
              <a:avLst/>
              <a:gdLst/>
              <a:ahLst/>
              <a:cxnLst/>
              <a:rect l="l" t="t" r="r" b="b"/>
              <a:pathLst>
                <a:path w="1613" h="4037" extrusionOk="0">
                  <a:moveTo>
                    <a:pt x="247" y="0"/>
                  </a:moveTo>
                  <a:cubicBezTo>
                    <a:pt x="36" y="0"/>
                    <a:pt x="140" y="270"/>
                    <a:pt x="1" y="357"/>
                  </a:cubicBezTo>
                  <a:cubicBezTo>
                    <a:pt x="1" y="416"/>
                    <a:pt x="41" y="476"/>
                    <a:pt x="41" y="536"/>
                  </a:cubicBezTo>
                  <a:cubicBezTo>
                    <a:pt x="120" y="715"/>
                    <a:pt x="41" y="914"/>
                    <a:pt x="160" y="1073"/>
                  </a:cubicBezTo>
                  <a:cubicBezTo>
                    <a:pt x="439" y="2068"/>
                    <a:pt x="677" y="3062"/>
                    <a:pt x="1055" y="4037"/>
                  </a:cubicBezTo>
                  <a:cubicBezTo>
                    <a:pt x="1254" y="4037"/>
                    <a:pt x="1433" y="4017"/>
                    <a:pt x="1612" y="4017"/>
                  </a:cubicBezTo>
                  <a:cubicBezTo>
                    <a:pt x="1175" y="2823"/>
                    <a:pt x="856" y="1570"/>
                    <a:pt x="498" y="357"/>
                  </a:cubicBezTo>
                  <a:cubicBezTo>
                    <a:pt x="439" y="257"/>
                    <a:pt x="459" y="118"/>
                    <a:pt x="359" y="19"/>
                  </a:cubicBezTo>
                  <a:cubicBezTo>
                    <a:pt x="314" y="6"/>
                    <a:pt x="277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7003;p9">
              <a:extLst>
                <a:ext uri="{FF2B5EF4-FFF2-40B4-BE49-F238E27FC236}">
                  <a16:creationId xmlns:a16="http://schemas.microsoft.com/office/drawing/2014/main" id="{EBCAB52C-E96D-4D95-9069-1AB9AB4EFFE3}"/>
                </a:ext>
              </a:extLst>
            </p:cNvPr>
            <p:cNvSpPr/>
            <p:nvPr/>
          </p:nvSpPr>
          <p:spPr>
            <a:xfrm>
              <a:off x="4390600" y="5060025"/>
              <a:ext cx="22400" cy="6650"/>
            </a:xfrm>
            <a:custGeom>
              <a:avLst/>
              <a:gdLst/>
              <a:ahLst/>
              <a:cxnLst/>
              <a:rect l="l" t="t" r="r" b="b"/>
              <a:pathLst>
                <a:path w="896" h="266" extrusionOk="0">
                  <a:moveTo>
                    <a:pt x="119" y="0"/>
                  </a:moveTo>
                  <a:cubicBezTo>
                    <a:pt x="80" y="0"/>
                    <a:pt x="41" y="1"/>
                    <a:pt x="1" y="4"/>
                  </a:cubicBezTo>
                  <a:cubicBezTo>
                    <a:pt x="113" y="207"/>
                    <a:pt x="261" y="265"/>
                    <a:pt x="421" y="265"/>
                  </a:cubicBezTo>
                  <a:cubicBezTo>
                    <a:pt x="575" y="265"/>
                    <a:pt x="740" y="212"/>
                    <a:pt x="896" y="183"/>
                  </a:cubicBezTo>
                  <a:cubicBezTo>
                    <a:pt x="652" y="61"/>
                    <a:pt x="39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7004;p9">
              <a:extLst>
                <a:ext uri="{FF2B5EF4-FFF2-40B4-BE49-F238E27FC236}">
                  <a16:creationId xmlns:a16="http://schemas.microsoft.com/office/drawing/2014/main" id="{AC2724AF-FB5C-47DB-A95F-52AA46F6EE39}"/>
                </a:ext>
              </a:extLst>
            </p:cNvPr>
            <p:cNvSpPr/>
            <p:nvPr/>
          </p:nvSpPr>
          <p:spPr>
            <a:xfrm>
              <a:off x="4425425" y="5082500"/>
              <a:ext cx="7975" cy="4075"/>
            </a:xfrm>
            <a:custGeom>
              <a:avLst/>
              <a:gdLst/>
              <a:ahLst/>
              <a:cxnLst/>
              <a:rect l="l" t="t" r="r" b="b"/>
              <a:pathLst>
                <a:path w="319" h="163" extrusionOk="0">
                  <a:moveTo>
                    <a:pt x="319" y="0"/>
                  </a:moveTo>
                  <a:cubicBezTo>
                    <a:pt x="199" y="0"/>
                    <a:pt x="60" y="40"/>
                    <a:pt x="0" y="159"/>
                  </a:cubicBezTo>
                  <a:cubicBezTo>
                    <a:pt x="34" y="159"/>
                    <a:pt x="72" y="162"/>
                    <a:pt x="109" y="162"/>
                  </a:cubicBezTo>
                  <a:cubicBezTo>
                    <a:pt x="201" y="162"/>
                    <a:pt x="290" y="14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7005;p9">
              <a:extLst>
                <a:ext uri="{FF2B5EF4-FFF2-40B4-BE49-F238E27FC236}">
                  <a16:creationId xmlns:a16="http://schemas.microsoft.com/office/drawing/2014/main" id="{9B0EB486-3E74-4A0C-AB01-E5B9EE56144C}"/>
                </a:ext>
              </a:extLst>
            </p:cNvPr>
            <p:cNvSpPr/>
            <p:nvPr/>
          </p:nvSpPr>
          <p:spPr>
            <a:xfrm>
              <a:off x="4416475" y="50642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97" y="0"/>
                  </a:moveTo>
                  <a:cubicBezTo>
                    <a:pt x="65" y="0"/>
                    <a:pt x="30" y="5"/>
                    <a:pt x="0" y="15"/>
                  </a:cubicBezTo>
                  <a:cubicBezTo>
                    <a:pt x="32" y="79"/>
                    <a:pt x="58" y="120"/>
                    <a:pt x="88" y="120"/>
                  </a:cubicBezTo>
                  <a:cubicBezTo>
                    <a:pt x="114" y="120"/>
                    <a:pt x="142" y="89"/>
                    <a:pt x="179" y="15"/>
                  </a:cubicBezTo>
                  <a:cubicBezTo>
                    <a:pt x="159" y="5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7006;p9">
              <a:extLst>
                <a:ext uri="{FF2B5EF4-FFF2-40B4-BE49-F238E27FC236}">
                  <a16:creationId xmlns:a16="http://schemas.microsoft.com/office/drawing/2014/main" id="{B9670808-982F-4A1B-A111-D9636654F9F3}"/>
                </a:ext>
              </a:extLst>
            </p:cNvPr>
            <p:cNvSpPr/>
            <p:nvPr/>
          </p:nvSpPr>
          <p:spPr>
            <a:xfrm>
              <a:off x="4434375" y="5064100"/>
              <a:ext cx="4500" cy="4975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0" y="0"/>
                  </a:moveTo>
                  <a:cubicBezTo>
                    <a:pt x="0" y="119"/>
                    <a:pt x="60" y="179"/>
                    <a:pt x="179" y="199"/>
                  </a:cubicBezTo>
                  <a:cubicBezTo>
                    <a:pt x="15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7007;p9">
              <a:extLst>
                <a:ext uri="{FF2B5EF4-FFF2-40B4-BE49-F238E27FC236}">
                  <a16:creationId xmlns:a16="http://schemas.microsoft.com/office/drawing/2014/main" id="{78513D62-281C-4D1A-BB36-01D955264B84}"/>
                </a:ext>
              </a:extLst>
            </p:cNvPr>
            <p:cNvSpPr/>
            <p:nvPr/>
          </p:nvSpPr>
          <p:spPr>
            <a:xfrm>
              <a:off x="4508475" y="5100700"/>
              <a:ext cx="56725" cy="17200"/>
            </a:xfrm>
            <a:custGeom>
              <a:avLst/>
              <a:gdLst/>
              <a:ahLst/>
              <a:cxnLst/>
              <a:rect l="l" t="t" r="r" b="b"/>
              <a:pathLst>
                <a:path w="2269" h="688" extrusionOk="0">
                  <a:moveTo>
                    <a:pt x="779" y="0"/>
                  </a:moveTo>
                  <a:cubicBezTo>
                    <a:pt x="707" y="0"/>
                    <a:pt x="640" y="12"/>
                    <a:pt x="577" y="48"/>
                  </a:cubicBezTo>
                  <a:cubicBezTo>
                    <a:pt x="521" y="69"/>
                    <a:pt x="464" y="75"/>
                    <a:pt x="408" y="75"/>
                  </a:cubicBezTo>
                  <a:cubicBezTo>
                    <a:pt x="330" y="75"/>
                    <a:pt x="252" y="64"/>
                    <a:pt x="174" y="64"/>
                  </a:cubicBezTo>
                  <a:cubicBezTo>
                    <a:pt x="149" y="64"/>
                    <a:pt x="124" y="65"/>
                    <a:pt x="100" y="68"/>
                  </a:cubicBezTo>
                  <a:cubicBezTo>
                    <a:pt x="60" y="108"/>
                    <a:pt x="20" y="127"/>
                    <a:pt x="0" y="147"/>
                  </a:cubicBezTo>
                  <a:cubicBezTo>
                    <a:pt x="299" y="366"/>
                    <a:pt x="677" y="466"/>
                    <a:pt x="1055" y="525"/>
                  </a:cubicBezTo>
                  <a:cubicBezTo>
                    <a:pt x="1293" y="585"/>
                    <a:pt x="1538" y="687"/>
                    <a:pt x="1782" y="687"/>
                  </a:cubicBezTo>
                  <a:cubicBezTo>
                    <a:pt x="1945" y="687"/>
                    <a:pt x="2108" y="641"/>
                    <a:pt x="2268" y="505"/>
                  </a:cubicBezTo>
                  <a:cubicBezTo>
                    <a:pt x="1970" y="48"/>
                    <a:pt x="1472" y="108"/>
                    <a:pt x="1055" y="28"/>
                  </a:cubicBezTo>
                  <a:cubicBezTo>
                    <a:pt x="957" y="17"/>
                    <a:pt x="865" y="0"/>
                    <a:pt x="7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7008;p9">
              <a:extLst>
                <a:ext uri="{FF2B5EF4-FFF2-40B4-BE49-F238E27FC236}">
                  <a16:creationId xmlns:a16="http://schemas.microsoft.com/office/drawing/2014/main" id="{17887D73-EA48-4C87-8156-0C8BE424AEFB}"/>
                </a:ext>
              </a:extLst>
            </p:cNvPr>
            <p:cNvSpPr/>
            <p:nvPr/>
          </p:nvSpPr>
          <p:spPr>
            <a:xfrm>
              <a:off x="4482100" y="5093050"/>
              <a:ext cx="28875" cy="10850"/>
            </a:xfrm>
            <a:custGeom>
              <a:avLst/>
              <a:gdLst/>
              <a:ahLst/>
              <a:cxnLst/>
              <a:rect l="l" t="t" r="r" b="b"/>
              <a:pathLst>
                <a:path w="1155" h="434" extrusionOk="0">
                  <a:moveTo>
                    <a:pt x="202" y="1"/>
                  </a:moveTo>
                  <a:cubicBezTo>
                    <a:pt x="100" y="1"/>
                    <a:pt x="21" y="55"/>
                    <a:pt x="1" y="254"/>
                  </a:cubicBezTo>
                  <a:cubicBezTo>
                    <a:pt x="283" y="420"/>
                    <a:pt x="565" y="434"/>
                    <a:pt x="869" y="434"/>
                  </a:cubicBezTo>
                  <a:cubicBezTo>
                    <a:pt x="930" y="434"/>
                    <a:pt x="992" y="433"/>
                    <a:pt x="1055" y="433"/>
                  </a:cubicBezTo>
                  <a:cubicBezTo>
                    <a:pt x="1155" y="235"/>
                    <a:pt x="996" y="175"/>
                    <a:pt x="856" y="115"/>
                  </a:cubicBezTo>
                  <a:cubicBezTo>
                    <a:pt x="757" y="115"/>
                    <a:pt x="638" y="75"/>
                    <a:pt x="538" y="75"/>
                  </a:cubicBezTo>
                  <a:cubicBezTo>
                    <a:pt x="429" y="55"/>
                    <a:pt x="304" y="1"/>
                    <a:pt x="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7009;p9">
              <a:extLst>
                <a:ext uri="{FF2B5EF4-FFF2-40B4-BE49-F238E27FC236}">
                  <a16:creationId xmlns:a16="http://schemas.microsoft.com/office/drawing/2014/main" id="{D959482B-978B-40A0-B625-540985D2B023}"/>
                </a:ext>
              </a:extLst>
            </p:cNvPr>
            <p:cNvSpPr/>
            <p:nvPr/>
          </p:nvSpPr>
          <p:spPr>
            <a:xfrm>
              <a:off x="4519900" y="5093375"/>
              <a:ext cx="20425" cy="11725"/>
            </a:xfrm>
            <a:custGeom>
              <a:avLst/>
              <a:gdLst/>
              <a:ahLst/>
              <a:cxnLst/>
              <a:rect l="l" t="t" r="r" b="b"/>
              <a:pathLst>
                <a:path w="817" h="469" extrusionOk="0">
                  <a:moveTo>
                    <a:pt x="320" y="0"/>
                  </a:moveTo>
                  <a:cubicBezTo>
                    <a:pt x="237" y="0"/>
                    <a:pt x="156" y="25"/>
                    <a:pt x="80" y="82"/>
                  </a:cubicBezTo>
                  <a:lnTo>
                    <a:pt x="80" y="261"/>
                  </a:lnTo>
                  <a:cubicBezTo>
                    <a:pt x="41" y="261"/>
                    <a:pt x="41" y="261"/>
                    <a:pt x="21" y="321"/>
                  </a:cubicBezTo>
                  <a:cubicBezTo>
                    <a:pt x="1" y="361"/>
                    <a:pt x="21" y="381"/>
                    <a:pt x="100" y="420"/>
                  </a:cubicBezTo>
                  <a:cubicBezTo>
                    <a:pt x="240" y="420"/>
                    <a:pt x="419" y="440"/>
                    <a:pt x="598" y="440"/>
                  </a:cubicBezTo>
                  <a:cubicBezTo>
                    <a:pt x="641" y="451"/>
                    <a:pt x="679" y="468"/>
                    <a:pt x="710" y="468"/>
                  </a:cubicBezTo>
                  <a:cubicBezTo>
                    <a:pt x="737" y="468"/>
                    <a:pt x="759" y="457"/>
                    <a:pt x="777" y="420"/>
                  </a:cubicBezTo>
                  <a:cubicBezTo>
                    <a:pt x="816" y="241"/>
                    <a:pt x="697" y="162"/>
                    <a:pt x="598" y="82"/>
                  </a:cubicBezTo>
                  <a:cubicBezTo>
                    <a:pt x="504" y="30"/>
                    <a:pt x="410" y="0"/>
                    <a:pt x="3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7010;p9">
              <a:extLst>
                <a:ext uri="{FF2B5EF4-FFF2-40B4-BE49-F238E27FC236}">
                  <a16:creationId xmlns:a16="http://schemas.microsoft.com/office/drawing/2014/main" id="{D4B5B9C6-C892-4946-9018-B6384C4A85DE}"/>
                </a:ext>
              </a:extLst>
            </p:cNvPr>
            <p:cNvSpPr/>
            <p:nvPr/>
          </p:nvSpPr>
          <p:spPr>
            <a:xfrm>
              <a:off x="4475650" y="5091300"/>
              <a:ext cx="19925" cy="8625"/>
            </a:xfrm>
            <a:custGeom>
              <a:avLst/>
              <a:gdLst/>
              <a:ahLst/>
              <a:cxnLst/>
              <a:rect l="l" t="t" r="r" b="b"/>
              <a:pathLst>
                <a:path w="797" h="345" extrusionOk="0">
                  <a:moveTo>
                    <a:pt x="407" y="0"/>
                  </a:moveTo>
                  <a:cubicBezTo>
                    <a:pt x="326" y="0"/>
                    <a:pt x="245" y="9"/>
                    <a:pt x="168" y="9"/>
                  </a:cubicBezTo>
                  <a:cubicBezTo>
                    <a:pt x="145" y="9"/>
                    <a:pt x="122" y="8"/>
                    <a:pt x="100" y="6"/>
                  </a:cubicBezTo>
                  <a:cubicBezTo>
                    <a:pt x="0" y="106"/>
                    <a:pt x="20" y="225"/>
                    <a:pt x="100" y="324"/>
                  </a:cubicBezTo>
                  <a:cubicBezTo>
                    <a:pt x="160" y="344"/>
                    <a:pt x="219" y="344"/>
                    <a:pt x="279" y="344"/>
                  </a:cubicBezTo>
                  <a:cubicBezTo>
                    <a:pt x="378" y="106"/>
                    <a:pt x="597" y="185"/>
                    <a:pt x="796" y="145"/>
                  </a:cubicBezTo>
                  <a:cubicBezTo>
                    <a:pt x="674" y="23"/>
                    <a:pt x="540" y="0"/>
                    <a:pt x="4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7011;p9">
              <a:extLst>
                <a:ext uri="{FF2B5EF4-FFF2-40B4-BE49-F238E27FC236}">
                  <a16:creationId xmlns:a16="http://schemas.microsoft.com/office/drawing/2014/main" id="{87F4FDD8-B366-4C93-B163-E9AE4AEC2BC3}"/>
                </a:ext>
              </a:extLst>
            </p:cNvPr>
            <p:cNvSpPr/>
            <p:nvPr/>
          </p:nvSpPr>
          <p:spPr>
            <a:xfrm>
              <a:off x="4463225" y="5090950"/>
              <a:ext cx="14425" cy="8475"/>
            </a:xfrm>
            <a:custGeom>
              <a:avLst/>
              <a:gdLst/>
              <a:ahLst/>
              <a:cxnLst/>
              <a:rect l="l" t="t" r="r" b="b"/>
              <a:pathLst>
                <a:path w="577" h="339" extrusionOk="0">
                  <a:moveTo>
                    <a:pt x="296" y="0"/>
                  </a:moveTo>
                  <a:cubicBezTo>
                    <a:pt x="199" y="0"/>
                    <a:pt x="100" y="20"/>
                    <a:pt x="0" y="100"/>
                  </a:cubicBezTo>
                  <a:cubicBezTo>
                    <a:pt x="219" y="199"/>
                    <a:pt x="398" y="259"/>
                    <a:pt x="577" y="338"/>
                  </a:cubicBezTo>
                  <a:lnTo>
                    <a:pt x="577" y="20"/>
                  </a:lnTo>
                  <a:cubicBezTo>
                    <a:pt x="487" y="20"/>
                    <a:pt x="393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7012;p9">
              <a:extLst>
                <a:ext uri="{FF2B5EF4-FFF2-40B4-BE49-F238E27FC236}">
                  <a16:creationId xmlns:a16="http://schemas.microsoft.com/office/drawing/2014/main" id="{461F695F-B1B0-426C-A54C-46FFC9EFFCBF}"/>
                </a:ext>
              </a:extLst>
            </p:cNvPr>
            <p:cNvSpPr/>
            <p:nvPr/>
          </p:nvSpPr>
          <p:spPr>
            <a:xfrm>
              <a:off x="4503500" y="5096425"/>
              <a:ext cx="18925" cy="7975"/>
            </a:xfrm>
            <a:custGeom>
              <a:avLst/>
              <a:gdLst/>
              <a:ahLst/>
              <a:cxnLst/>
              <a:rect l="l" t="t" r="r" b="b"/>
              <a:pathLst>
                <a:path w="757" h="319" extrusionOk="0">
                  <a:moveTo>
                    <a:pt x="0" y="0"/>
                  </a:moveTo>
                  <a:cubicBezTo>
                    <a:pt x="80" y="100"/>
                    <a:pt x="140" y="219"/>
                    <a:pt x="199" y="318"/>
                  </a:cubicBezTo>
                  <a:cubicBezTo>
                    <a:pt x="378" y="318"/>
                    <a:pt x="577" y="298"/>
                    <a:pt x="756" y="298"/>
                  </a:cubicBezTo>
                  <a:cubicBezTo>
                    <a:pt x="717" y="239"/>
                    <a:pt x="717" y="199"/>
                    <a:pt x="717" y="139"/>
                  </a:cubicBezTo>
                  <a:cubicBezTo>
                    <a:pt x="478" y="100"/>
                    <a:pt x="21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7013;p9">
              <a:extLst>
                <a:ext uri="{FF2B5EF4-FFF2-40B4-BE49-F238E27FC236}">
                  <a16:creationId xmlns:a16="http://schemas.microsoft.com/office/drawing/2014/main" id="{4FC7672B-2553-43E3-8277-75C6534D56DF}"/>
                </a:ext>
              </a:extLst>
            </p:cNvPr>
            <p:cNvSpPr/>
            <p:nvPr/>
          </p:nvSpPr>
          <p:spPr>
            <a:xfrm>
              <a:off x="4521400" y="5090450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1" y="0"/>
                  </a:moveTo>
                  <a:lnTo>
                    <a:pt x="1" y="179"/>
                  </a:lnTo>
                  <a:lnTo>
                    <a:pt x="538" y="179"/>
                  </a:lnTo>
                  <a:cubicBezTo>
                    <a:pt x="378" y="20"/>
                    <a:pt x="219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7014;p9">
              <a:extLst>
                <a:ext uri="{FF2B5EF4-FFF2-40B4-BE49-F238E27FC236}">
                  <a16:creationId xmlns:a16="http://schemas.microsoft.com/office/drawing/2014/main" id="{1A90BFB1-3ED1-4587-9F9A-CAAC24A50360}"/>
                </a:ext>
              </a:extLst>
            </p:cNvPr>
            <p:cNvSpPr/>
            <p:nvPr/>
          </p:nvSpPr>
          <p:spPr>
            <a:xfrm>
              <a:off x="4504500" y="5087300"/>
              <a:ext cx="9950" cy="3900"/>
            </a:xfrm>
            <a:custGeom>
              <a:avLst/>
              <a:gdLst/>
              <a:ahLst/>
              <a:cxnLst/>
              <a:rect l="l" t="t" r="r" b="b"/>
              <a:pathLst>
                <a:path w="398" h="156" extrusionOk="0">
                  <a:moveTo>
                    <a:pt x="89" y="0"/>
                  </a:moveTo>
                  <a:cubicBezTo>
                    <a:pt x="59" y="0"/>
                    <a:pt x="29" y="3"/>
                    <a:pt x="0" y="7"/>
                  </a:cubicBezTo>
                  <a:cubicBezTo>
                    <a:pt x="74" y="125"/>
                    <a:pt x="158" y="155"/>
                    <a:pt x="269" y="155"/>
                  </a:cubicBezTo>
                  <a:cubicBezTo>
                    <a:pt x="309" y="155"/>
                    <a:pt x="351" y="151"/>
                    <a:pt x="398" y="146"/>
                  </a:cubicBezTo>
                  <a:cubicBezTo>
                    <a:pt x="319" y="36"/>
                    <a:pt x="203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7015;p9">
              <a:extLst>
                <a:ext uri="{FF2B5EF4-FFF2-40B4-BE49-F238E27FC236}">
                  <a16:creationId xmlns:a16="http://schemas.microsoft.com/office/drawing/2014/main" id="{644D6A5B-9F00-4008-95F0-62A9BFA13C2E}"/>
                </a:ext>
              </a:extLst>
            </p:cNvPr>
            <p:cNvSpPr/>
            <p:nvPr/>
          </p:nvSpPr>
          <p:spPr>
            <a:xfrm>
              <a:off x="4534825" y="5094925"/>
              <a:ext cx="73125" cy="22125"/>
            </a:xfrm>
            <a:custGeom>
              <a:avLst/>
              <a:gdLst/>
              <a:ahLst/>
              <a:cxnLst/>
              <a:rect l="l" t="t" r="r" b="b"/>
              <a:pathLst>
                <a:path w="2925" h="885" extrusionOk="0">
                  <a:moveTo>
                    <a:pt x="21" y="0"/>
                  </a:moveTo>
                  <a:cubicBezTo>
                    <a:pt x="21" y="140"/>
                    <a:pt x="200" y="259"/>
                    <a:pt x="1" y="378"/>
                  </a:cubicBezTo>
                  <a:cubicBezTo>
                    <a:pt x="398" y="498"/>
                    <a:pt x="816" y="637"/>
                    <a:pt x="1214" y="697"/>
                  </a:cubicBezTo>
                  <a:cubicBezTo>
                    <a:pt x="1496" y="855"/>
                    <a:pt x="1804" y="885"/>
                    <a:pt x="2111" y="885"/>
                  </a:cubicBezTo>
                  <a:cubicBezTo>
                    <a:pt x="2300" y="885"/>
                    <a:pt x="2489" y="873"/>
                    <a:pt x="2672" y="873"/>
                  </a:cubicBezTo>
                  <a:cubicBezTo>
                    <a:pt x="2717" y="873"/>
                    <a:pt x="2761" y="874"/>
                    <a:pt x="2805" y="876"/>
                  </a:cubicBezTo>
                  <a:cubicBezTo>
                    <a:pt x="2925" y="557"/>
                    <a:pt x="2527" y="697"/>
                    <a:pt x="2447" y="537"/>
                  </a:cubicBezTo>
                  <a:cubicBezTo>
                    <a:pt x="1691" y="239"/>
                    <a:pt x="836" y="179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7016;p9">
              <a:extLst>
                <a:ext uri="{FF2B5EF4-FFF2-40B4-BE49-F238E27FC236}">
                  <a16:creationId xmlns:a16="http://schemas.microsoft.com/office/drawing/2014/main" id="{7B74B133-3F24-453C-B99B-2171EC02095F}"/>
                </a:ext>
              </a:extLst>
            </p:cNvPr>
            <p:cNvSpPr/>
            <p:nvPr/>
          </p:nvSpPr>
          <p:spPr>
            <a:xfrm>
              <a:off x="4596500" y="5108850"/>
              <a:ext cx="62675" cy="25875"/>
            </a:xfrm>
            <a:custGeom>
              <a:avLst/>
              <a:gdLst/>
              <a:ahLst/>
              <a:cxnLst/>
              <a:rect l="l" t="t" r="r" b="b"/>
              <a:pathLst>
                <a:path w="2507" h="1035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00"/>
                    <a:pt x="219" y="219"/>
                    <a:pt x="338" y="339"/>
                  </a:cubicBezTo>
                  <a:cubicBezTo>
                    <a:pt x="557" y="339"/>
                    <a:pt x="697" y="478"/>
                    <a:pt x="697" y="677"/>
                  </a:cubicBezTo>
                  <a:cubicBezTo>
                    <a:pt x="1035" y="935"/>
                    <a:pt x="1472" y="935"/>
                    <a:pt x="1910" y="1035"/>
                  </a:cubicBezTo>
                  <a:cubicBezTo>
                    <a:pt x="2029" y="1035"/>
                    <a:pt x="2129" y="1015"/>
                    <a:pt x="2248" y="1015"/>
                  </a:cubicBezTo>
                  <a:cubicBezTo>
                    <a:pt x="2507" y="876"/>
                    <a:pt x="2109" y="677"/>
                    <a:pt x="2308" y="498"/>
                  </a:cubicBezTo>
                  <a:cubicBezTo>
                    <a:pt x="1532" y="339"/>
                    <a:pt x="756" y="17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7017;p9">
              <a:extLst>
                <a:ext uri="{FF2B5EF4-FFF2-40B4-BE49-F238E27FC236}">
                  <a16:creationId xmlns:a16="http://schemas.microsoft.com/office/drawing/2014/main" id="{5BEDAF00-5925-4191-A966-A7FF8CD6A64F}"/>
                </a:ext>
              </a:extLst>
            </p:cNvPr>
            <p:cNvSpPr/>
            <p:nvPr/>
          </p:nvSpPr>
          <p:spPr>
            <a:xfrm>
              <a:off x="4591525" y="5122075"/>
              <a:ext cx="52725" cy="17625"/>
            </a:xfrm>
            <a:custGeom>
              <a:avLst/>
              <a:gdLst/>
              <a:ahLst/>
              <a:cxnLst/>
              <a:rect l="l" t="t" r="r" b="b"/>
              <a:pathLst>
                <a:path w="2109" h="705" extrusionOk="0">
                  <a:moveTo>
                    <a:pt x="425" y="1"/>
                  </a:moveTo>
                  <a:cubicBezTo>
                    <a:pt x="397" y="1"/>
                    <a:pt x="368" y="3"/>
                    <a:pt x="339" y="8"/>
                  </a:cubicBezTo>
                  <a:cubicBezTo>
                    <a:pt x="239" y="148"/>
                    <a:pt x="60" y="68"/>
                    <a:pt x="0" y="188"/>
                  </a:cubicBezTo>
                  <a:cubicBezTo>
                    <a:pt x="657" y="546"/>
                    <a:pt x="1413" y="486"/>
                    <a:pt x="2109" y="705"/>
                  </a:cubicBezTo>
                  <a:lnTo>
                    <a:pt x="2109" y="546"/>
                  </a:lnTo>
                  <a:cubicBezTo>
                    <a:pt x="1752" y="320"/>
                    <a:pt x="1378" y="166"/>
                    <a:pt x="969" y="166"/>
                  </a:cubicBezTo>
                  <a:cubicBezTo>
                    <a:pt x="945" y="166"/>
                    <a:pt x="920" y="167"/>
                    <a:pt x="896" y="168"/>
                  </a:cubicBezTo>
                  <a:cubicBezTo>
                    <a:pt x="741" y="99"/>
                    <a:pt x="601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7018;p9">
              <a:extLst>
                <a:ext uri="{FF2B5EF4-FFF2-40B4-BE49-F238E27FC236}">
                  <a16:creationId xmlns:a16="http://schemas.microsoft.com/office/drawing/2014/main" id="{25166C54-50B6-460B-9EEC-51BB4ADB2DFC}"/>
                </a:ext>
              </a:extLst>
            </p:cNvPr>
            <p:cNvSpPr/>
            <p:nvPr/>
          </p:nvSpPr>
          <p:spPr>
            <a:xfrm>
              <a:off x="4592025" y="5121575"/>
              <a:ext cx="8475" cy="4700"/>
            </a:xfrm>
            <a:custGeom>
              <a:avLst/>
              <a:gdLst/>
              <a:ahLst/>
              <a:cxnLst/>
              <a:rect l="l" t="t" r="r" b="b"/>
              <a:pathLst>
                <a:path w="339" h="188" extrusionOk="0">
                  <a:moveTo>
                    <a:pt x="149" y="0"/>
                  </a:moveTo>
                  <a:cubicBezTo>
                    <a:pt x="0" y="0"/>
                    <a:pt x="0" y="36"/>
                    <a:pt x="0" y="188"/>
                  </a:cubicBezTo>
                  <a:cubicBezTo>
                    <a:pt x="140" y="168"/>
                    <a:pt x="279" y="168"/>
                    <a:pt x="338" y="9"/>
                  </a:cubicBezTo>
                  <a:cubicBezTo>
                    <a:pt x="257" y="4"/>
                    <a:pt x="195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7019;p9">
              <a:extLst>
                <a:ext uri="{FF2B5EF4-FFF2-40B4-BE49-F238E27FC236}">
                  <a16:creationId xmlns:a16="http://schemas.microsoft.com/office/drawing/2014/main" id="{D9B422CA-1F25-496F-AE08-38108EF16EDE}"/>
                </a:ext>
              </a:extLst>
            </p:cNvPr>
            <p:cNvSpPr/>
            <p:nvPr/>
          </p:nvSpPr>
          <p:spPr>
            <a:xfrm>
              <a:off x="4458975" y="4329800"/>
              <a:ext cx="404600" cy="75475"/>
            </a:xfrm>
            <a:custGeom>
              <a:avLst/>
              <a:gdLst/>
              <a:ahLst/>
              <a:cxnLst/>
              <a:rect l="l" t="t" r="r" b="b"/>
              <a:pathLst>
                <a:path w="16184" h="3019" extrusionOk="0">
                  <a:moveTo>
                    <a:pt x="265" y="0"/>
                  </a:moveTo>
                  <a:cubicBezTo>
                    <a:pt x="110" y="0"/>
                    <a:pt x="1" y="90"/>
                    <a:pt x="31" y="448"/>
                  </a:cubicBezTo>
                  <a:lnTo>
                    <a:pt x="190" y="448"/>
                  </a:lnTo>
                  <a:cubicBezTo>
                    <a:pt x="254" y="393"/>
                    <a:pt x="313" y="368"/>
                    <a:pt x="369" y="368"/>
                  </a:cubicBezTo>
                  <a:cubicBezTo>
                    <a:pt x="435" y="368"/>
                    <a:pt x="494" y="403"/>
                    <a:pt x="548" y="468"/>
                  </a:cubicBezTo>
                  <a:cubicBezTo>
                    <a:pt x="727" y="587"/>
                    <a:pt x="946" y="468"/>
                    <a:pt x="1085" y="627"/>
                  </a:cubicBezTo>
                  <a:lnTo>
                    <a:pt x="1165" y="647"/>
                  </a:lnTo>
                  <a:lnTo>
                    <a:pt x="1244" y="647"/>
                  </a:lnTo>
                  <a:cubicBezTo>
                    <a:pt x="1370" y="713"/>
                    <a:pt x="1503" y="728"/>
                    <a:pt x="1636" y="728"/>
                  </a:cubicBezTo>
                  <a:cubicBezTo>
                    <a:pt x="1738" y="728"/>
                    <a:pt x="1840" y="719"/>
                    <a:pt x="1937" y="719"/>
                  </a:cubicBezTo>
                  <a:cubicBezTo>
                    <a:pt x="2053" y="719"/>
                    <a:pt x="2163" y="732"/>
                    <a:pt x="2259" y="786"/>
                  </a:cubicBezTo>
                  <a:lnTo>
                    <a:pt x="2318" y="846"/>
                  </a:lnTo>
                  <a:lnTo>
                    <a:pt x="2378" y="846"/>
                  </a:lnTo>
                  <a:cubicBezTo>
                    <a:pt x="2577" y="945"/>
                    <a:pt x="2816" y="846"/>
                    <a:pt x="2975" y="985"/>
                  </a:cubicBezTo>
                  <a:cubicBezTo>
                    <a:pt x="3074" y="985"/>
                    <a:pt x="3174" y="1025"/>
                    <a:pt x="3273" y="1025"/>
                  </a:cubicBezTo>
                  <a:cubicBezTo>
                    <a:pt x="3452" y="1085"/>
                    <a:pt x="3671" y="1045"/>
                    <a:pt x="3850" y="1124"/>
                  </a:cubicBezTo>
                  <a:cubicBezTo>
                    <a:pt x="3930" y="1144"/>
                    <a:pt x="3970" y="1144"/>
                    <a:pt x="4049" y="1164"/>
                  </a:cubicBezTo>
                  <a:lnTo>
                    <a:pt x="6516" y="1542"/>
                  </a:lnTo>
                  <a:cubicBezTo>
                    <a:pt x="6615" y="1562"/>
                    <a:pt x="6695" y="1622"/>
                    <a:pt x="6755" y="1642"/>
                  </a:cubicBezTo>
                  <a:cubicBezTo>
                    <a:pt x="8724" y="1960"/>
                    <a:pt x="10713" y="2378"/>
                    <a:pt x="12702" y="2577"/>
                  </a:cubicBezTo>
                  <a:cubicBezTo>
                    <a:pt x="13529" y="2650"/>
                    <a:pt x="14322" y="2961"/>
                    <a:pt x="15160" y="2961"/>
                  </a:cubicBezTo>
                  <a:cubicBezTo>
                    <a:pt x="15229" y="2961"/>
                    <a:pt x="15298" y="2959"/>
                    <a:pt x="15368" y="2955"/>
                  </a:cubicBezTo>
                  <a:cubicBezTo>
                    <a:pt x="15471" y="2972"/>
                    <a:pt x="15573" y="3018"/>
                    <a:pt x="15689" y="3018"/>
                  </a:cubicBezTo>
                  <a:cubicBezTo>
                    <a:pt x="15708" y="3018"/>
                    <a:pt x="15727" y="3017"/>
                    <a:pt x="15746" y="3014"/>
                  </a:cubicBezTo>
                  <a:cubicBezTo>
                    <a:pt x="15905" y="2955"/>
                    <a:pt x="16064" y="2935"/>
                    <a:pt x="16184" y="2775"/>
                  </a:cubicBezTo>
                  <a:cubicBezTo>
                    <a:pt x="16184" y="2676"/>
                    <a:pt x="16184" y="2616"/>
                    <a:pt x="16144" y="2537"/>
                  </a:cubicBezTo>
                  <a:cubicBezTo>
                    <a:pt x="16044" y="2457"/>
                    <a:pt x="15905" y="2417"/>
                    <a:pt x="15786" y="2378"/>
                  </a:cubicBezTo>
                  <a:cubicBezTo>
                    <a:pt x="15706" y="2378"/>
                    <a:pt x="15607" y="2358"/>
                    <a:pt x="15547" y="2358"/>
                  </a:cubicBezTo>
                  <a:cubicBezTo>
                    <a:pt x="14811" y="2258"/>
                    <a:pt x="14115" y="2059"/>
                    <a:pt x="13419" y="1821"/>
                  </a:cubicBezTo>
                  <a:cubicBezTo>
                    <a:pt x="13321" y="1826"/>
                    <a:pt x="13223" y="1828"/>
                    <a:pt x="13126" y="1828"/>
                  </a:cubicBezTo>
                  <a:cubicBezTo>
                    <a:pt x="12139" y="1828"/>
                    <a:pt x="11194" y="1573"/>
                    <a:pt x="10216" y="1482"/>
                  </a:cubicBezTo>
                  <a:cubicBezTo>
                    <a:pt x="10017" y="1482"/>
                    <a:pt x="9937" y="1323"/>
                    <a:pt x="9878" y="1164"/>
                  </a:cubicBezTo>
                  <a:cubicBezTo>
                    <a:pt x="9609" y="1199"/>
                    <a:pt x="9342" y="1219"/>
                    <a:pt x="9079" y="1219"/>
                  </a:cubicBezTo>
                  <a:cubicBezTo>
                    <a:pt x="8583" y="1219"/>
                    <a:pt x="8098" y="1147"/>
                    <a:pt x="7630" y="965"/>
                  </a:cubicBezTo>
                  <a:cubicBezTo>
                    <a:pt x="7534" y="931"/>
                    <a:pt x="7443" y="918"/>
                    <a:pt x="7355" y="918"/>
                  </a:cubicBezTo>
                  <a:cubicBezTo>
                    <a:pt x="7185" y="918"/>
                    <a:pt x="7024" y="966"/>
                    <a:pt x="6854" y="1005"/>
                  </a:cubicBezTo>
                  <a:cubicBezTo>
                    <a:pt x="6834" y="1012"/>
                    <a:pt x="6810" y="1014"/>
                    <a:pt x="6783" y="1014"/>
                  </a:cubicBezTo>
                  <a:cubicBezTo>
                    <a:pt x="6730" y="1014"/>
                    <a:pt x="6668" y="1005"/>
                    <a:pt x="6615" y="1005"/>
                  </a:cubicBezTo>
                  <a:cubicBezTo>
                    <a:pt x="6317" y="906"/>
                    <a:pt x="5999" y="945"/>
                    <a:pt x="5700" y="925"/>
                  </a:cubicBezTo>
                  <a:cubicBezTo>
                    <a:pt x="5103" y="766"/>
                    <a:pt x="4507" y="647"/>
                    <a:pt x="3910" y="547"/>
                  </a:cubicBezTo>
                  <a:cubicBezTo>
                    <a:pt x="2915" y="368"/>
                    <a:pt x="1881" y="468"/>
                    <a:pt x="926" y="130"/>
                  </a:cubicBezTo>
                  <a:cubicBezTo>
                    <a:pt x="888" y="92"/>
                    <a:pt x="858" y="78"/>
                    <a:pt x="826" y="78"/>
                  </a:cubicBezTo>
                  <a:cubicBezTo>
                    <a:pt x="808" y="78"/>
                    <a:pt x="789" y="83"/>
                    <a:pt x="767" y="90"/>
                  </a:cubicBezTo>
                  <a:cubicBezTo>
                    <a:pt x="618" y="90"/>
                    <a:pt x="419" y="0"/>
                    <a:pt x="2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7020;p9">
              <a:extLst>
                <a:ext uri="{FF2B5EF4-FFF2-40B4-BE49-F238E27FC236}">
                  <a16:creationId xmlns:a16="http://schemas.microsoft.com/office/drawing/2014/main" id="{612FF94F-99E8-4A01-8F7D-22897112B006}"/>
                </a:ext>
              </a:extLst>
            </p:cNvPr>
            <p:cNvSpPr/>
            <p:nvPr/>
          </p:nvSpPr>
          <p:spPr>
            <a:xfrm>
              <a:off x="4330925" y="4471350"/>
              <a:ext cx="237625" cy="52175"/>
            </a:xfrm>
            <a:custGeom>
              <a:avLst/>
              <a:gdLst/>
              <a:ahLst/>
              <a:cxnLst/>
              <a:rect l="l" t="t" r="r" b="b"/>
              <a:pathLst>
                <a:path w="9505" h="2087" extrusionOk="0">
                  <a:moveTo>
                    <a:pt x="939" y="1"/>
                  </a:moveTo>
                  <a:cubicBezTo>
                    <a:pt x="787" y="1"/>
                    <a:pt x="634" y="12"/>
                    <a:pt x="478" y="38"/>
                  </a:cubicBezTo>
                  <a:cubicBezTo>
                    <a:pt x="200" y="117"/>
                    <a:pt x="1" y="217"/>
                    <a:pt x="21" y="535"/>
                  </a:cubicBezTo>
                  <a:cubicBezTo>
                    <a:pt x="80" y="674"/>
                    <a:pt x="180" y="774"/>
                    <a:pt x="299" y="853"/>
                  </a:cubicBezTo>
                  <a:cubicBezTo>
                    <a:pt x="577" y="973"/>
                    <a:pt x="836" y="973"/>
                    <a:pt x="1115" y="1012"/>
                  </a:cubicBezTo>
                  <a:cubicBezTo>
                    <a:pt x="1413" y="1032"/>
                    <a:pt x="1711" y="1152"/>
                    <a:pt x="2010" y="1152"/>
                  </a:cubicBezTo>
                  <a:cubicBezTo>
                    <a:pt x="2766" y="1251"/>
                    <a:pt x="3502" y="1351"/>
                    <a:pt x="4218" y="1550"/>
                  </a:cubicBezTo>
                  <a:cubicBezTo>
                    <a:pt x="4293" y="1561"/>
                    <a:pt x="4370" y="1565"/>
                    <a:pt x="4447" y="1565"/>
                  </a:cubicBezTo>
                  <a:cubicBezTo>
                    <a:pt x="4600" y="1565"/>
                    <a:pt x="4756" y="1550"/>
                    <a:pt x="4911" y="1550"/>
                  </a:cubicBezTo>
                  <a:cubicBezTo>
                    <a:pt x="5066" y="1550"/>
                    <a:pt x="5220" y="1565"/>
                    <a:pt x="5372" y="1629"/>
                  </a:cubicBezTo>
                  <a:cubicBezTo>
                    <a:pt x="6247" y="1629"/>
                    <a:pt x="7102" y="1729"/>
                    <a:pt x="7958" y="1928"/>
                  </a:cubicBezTo>
                  <a:cubicBezTo>
                    <a:pt x="8131" y="1956"/>
                    <a:pt x="8326" y="2059"/>
                    <a:pt x="8535" y="2059"/>
                  </a:cubicBezTo>
                  <a:cubicBezTo>
                    <a:pt x="8613" y="2059"/>
                    <a:pt x="8692" y="2045"/>
                    <a:pt x="8773" y="2007"/>
                  </a:cubicBezTo>
                  <a:cubicBezTo>
                    <a:pt x="8907" y="2025"/>
                    <a:pt x="9077" y="2087"/>
                    <a:pt x="9215" y="2087"/>
                  </a:cubicBezTo>
                  <a:cubicBezTo>
                    <a:pt x="9384" y="2087"/>
                    <a:pt x="9504" y="1993"/>
                    <a:pt x="9450" y="1609"/>
                  </a:cubicBezTo>
                  <a:cubicBezTo>
                    <a:pt x="7361" y="1112"/>
                    <a:pt x="5252" y="933"/>
                    <a:pt x="3124" y="555"/>
                  </a:cubicBezTo>
                  <a:cubicBezTo>
                    <a:pt x="2786" y="535"/>
                    <a:pt x="2567" y="237"/>
                    <a:pt x="2209" y="177"/>
                  </a:cubicBezTo>
                  <a:cubicBezTo>
                    <a:pt x="1783" y="89"/>
                    <a:pt x="1367" y="1"/>
                    <a:pt x="9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7021;p9">
              <a:extLst>
                <a:ext uri="{FF2B5EF4-FFF2-40B4-BE49-F238E27FC236}">
                  <a16:creationId xmlns:a16="http://schemas.microsoft.com/office/drawing/2014/main" id="{AA4752BB-6BEC-4059-8D8A-ACC8DABC3E74}"/>
                </a:ext>
              </a:extLst>
            </p:cNvPr>
            <p:cNvSpPr/>
            <p:nvPr/>
          </p:nvSpPr>
          <p:spPr>
            <a:xfrm>
              <a:off x="4550250" y="4511575"/>
              <a:ext cx="269075" cy="48875"/>
            </a:xfrm>
            <a:custGeom>
              <a:avLst/>
              <a:gdLst/>
              <a:ahLst/>
              <a:cxnLst/>
              <a:rect l="l" t="t" r="r" b="b"/>
              <a:pathLst>
                <a:path w="10763" h="1955" extrusionOk="0">
                  <a:moveTo>
                    <a:pt x="617" y="0"/>
                  </a:moveTo>
                  <a:cubicBezTo>
                    <a:pt x="597" y="398"/>
                    <a:pt x="279" y="358"/>
                    <a:pt x="0" y="398"/>
                  </a:cubicBezTo>
                  <a:cubicBezTo>
                    <a:pt x="211" y="525"/>
                    <a:pt x="445" y="545"/>
                    <a:pt x="674" y="545"/>
                  </a:cubicBezTo>
                  <a:cubicBezTo>
                    <a:pt x="782" y="545"/>
                    <a:pt x="888" y="541"/>
                    <a:pt x="991" y="541"/>
                  </a:cubicBezTo>
                  <a:cubicBezTo>
                    <a:pt x="1082" y="541"/>
                    <a:pt x="1170" y="544"/>
                    <a:pt x="1254" y="557"/>
                  </a:cubicBezTo>
                  <a:cubicBezTo>
                    <a:pt x="2785" y="995"/>
                    <a:pt x="4357" y="1194"/>
                    <a:pt x="5908" y="1432"/>
                  </a:cubicBezTo>
                  <a:cubicBezTo>
                    <a:pt x="6883" y="1592"/>
                    <a:pt x="7838" y="1850"/>
                    <a:pt x="8833" y="1910"/>
                  </a:cubicBezTo>
                  <a:cubicBezTo>
                    <a:pt x="8961" y="1850"/>
                    <a:pt x="9091" y="1829"/>
                    <a:pt x="9223" y="1829"/>
                  </a:cubicBezTo>
                  <a:cubicBezTo>
                    <a:pt x="9544" y="1829"/>
                    <a:pt x="9873" y="1955"/>
                    <a:pt x="10206" y="1955"/>
                  </a:cubicBezTo>
                  <a:cubicBezTo>
                    <a:pt x="10371" y="1955"/>
                    <a:pt x="10537" y="1924"/>
                    <a:pt x="10703" y="1830"/>
                  </a:cubicBezTo>
                  <a:cubicBezTo>
                    <a:pt x="10722" y="1810"/>
                    <a:pt x="10742" y="1751"/>
                    <a:pt x="10762" y="1731"/>
                  </a:cubicBezTo>
                  <a:cubicBezTo>
                    <a:pt x="10464" y="1552"/>
                    <a:pt x="10126" y="1512"/>
                    <a:pt x="9768" y="1452"/>
                  </a:cubicBezTo>
                  <a:cubicBezTo>
                    <a:pt x="7540" y="1114"/>
                    <a:pt x="5272" y="736"/>
                    <a:pt x="3024" y="398"/>
                  </a:cubicBezTo>
                  <a:cubicBezTo>
                    <a:pt x="2956" y="432"/>
                    <a:pt x="2889" y="498"/>
                    <a:pt x="2832" y="498"/>
                  </a:cubicBezTo>
                  <a:cubicBezTo>
                    <a:pt x="2789" y="498"/>
                    <a:pt x="2751" y="459"/>
                    <a:pt x="2726" y="338"/>
                  </a:cubicBezTo>
                  <a:cubicBezTo>
                    <a:pt x="2610" y="237"/>
                    <a:pt x="2474" y="210"/>
                    <a:pt x="2331" y="210"/>
                  </a:cubicBezTo>
                  <a:cubicBezTo>
                    <a:pt x="2278" y="210"/>
                    <a:pt x="2223" y="214"/>
                    <a:pt x="2169" y="219"/>
                  </a:cubicBezTo>
                  <a:cubicBezTo>
                    <a:pt x="2042" y="243"/>
                    <a:pt x="1914" y="256"/>
                    <a:pt x="1786" y="256"/>
                  </a:cubicBezTo>
                  <a:cubicBezTo>
                    <a:pt x="1491" y="256"/>
                    <a:pt x="1199" y="187"/>
                    <a:pt x="935" y="20"/>
                  </a:cubicBezTo>
                  <a:cubicBezTo>
                    <a:pt x="836" y="20"/>
                    <a:pt x="716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7022;p9">
              <a:extLst>
                <a:ext uri="{FF2B5EF4-FFF2-40B4-BE49-F238E27FC236}">
                  <a16:creationId xmlns:a16="http://schemas.microsoft.com/office/drawing/2014/main" id="{4FFB772A-6F7D-46E6-8DB8-84BE613597F8}"/>
                </a:ext>
              </a:extLst>
            </p:cNvPr>
            <p:cNvSpPr/>
            <p:nvPr/>
          </p:nvSpPr>
          <p:spPr>
            <a:xfrm>
              <a:off x="5218150" y="4385250"/>
              <a:ext cx="211375" cy="35525"/>
            </a:xfrm>
            <a:custGeom>
              <a:avLst/>
              <a:gdLst/>
              <a:ahLst/>
              <a:cxnLst/>
              <a:rect l="l" t="t" r="r" b="b"/>
              <a:pathLst>
                <a:path w="8455" h="1421" extrusionOk="0">
                  <a:moveTo>
                    <a:pt x="7321" y="0"/>
                  </a:moveTo>
                  <a:cubicBezTo>
                    <a:pt x="6644" y="20"/>
                    <a:pt x="5988" y="20"/>
                    <a:pt x="5312" y="80"/>
                  </a:cubicBezTo>
                  <a:cubicBezTo>
                    <a:pt x="3720" y="180"/>
                    <a:pt x="2168" y="677"/>
                    <a:pt x="557" y="776"/>
                  </a:cubicBezTo>
                  <a:cubicBezTo>
                    <a:pt x="458" y="776"/>
                    <a:pt x="338" y="816"/>
                    <a:pt x="239" y="876"/>
                  </a:cubicBezTo>
                  <a:cubicBezTo>
                    <a:pt x="120" y="916"/>
                    <a:pt x="0" y="995"/>
                    <a:pt x="20" y="1174"/>
                  </a:cubicBezTo>
                  <a:cubicBezTo>
                    <a:pt x="40" y="1293"/>
                    <a:pt x="139" y="1333"/>
                    <a:pt x="259" y="1373"/>
                  </a:cubicBezTo>
                  <a:cubicBezTo>
                    <a:pt x="418" y="1393"/>
                    <a:pt x="557" y="1393"/>
                    <a:pt x="716" y="1393"/>
                  </a:cubicBezTo>
                  <a:cubicBezTo>
                    <a:pt x="856" y="1343"/>
                    <a:pt x="995" y="1326"/>
                    <a:pt x="1135" y="1326"/>
                  </a:cubicBezTo>
                  <a:cubicBezTo>
                    <a:pt x="1461" y="1326"/>
                    <a:pt x="1791" y="1421"/>
                    <a:pt x="2132" y="1421"/>
                  </a:cubicBezTo>
                  <a:cubicBezTo>
                    <a:pt x="2229" y="1421"/>
                    <a:pt x="2328" y="1413"/>
                    <a:pt x="2427" y="1393"/>
                  </a:cubicBezTo>
                  <a:cubicBezTo>
                    <a:pt x="3839" y="1075"/>
                    <a:pt x="5292" y="836"/>
                    <a:pt x="6744" y="776"/>
                  </a:cubicBezTo>
                  <a:cubicBezTo>
                    <a:pt x="7022" y="737"/>
                    <a:pt x="7360" y="776"/>
                    <a:pt x="7559" y="498"/>
                  </a:cubicBezTo>
                  <a:cubicBezTo>
                    <a:pt x="7818" y="279"/>
                    <a:pt x="8136" y="418"/>
                    <a:pt x="8455" y="319"/>
                  </a:cubicBezTo>
                  <a:cubicBezTo>
                    <a:pt x="8315" y="50"/>
                    <a:pt x="8112" y="2"/>
                    <a:pt x="7891" y="2"/>
                  </a:cubicBezTo>
                  <a:cubicBezTo>
                    <a:pt x="7768" y="2"/>
                    <a:pt x="7640" y="17"/>
                    <a:pt x="7514" y="17"/>
                  </a:cubicBezTo>
                  <a:cubicBezTo>
                    <a:pt x="7448" y="17"/>
                    <a:pt x="7384" y="13"/>
                    <a:pt x="73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7023;p9">
              <a:extLst>
                <a:ext uri="{FF2B5EF4-FFF2-40B4-BE49-F238E27FC236}">
                  <a16:creationId xmlns:a16="http://schemas.microsoft.com/office/drawing/2014/main" id="{C722E06E-26D3-49BA-8E95-9B2A8538FA83}"/>
                </a:ext>
              </a:extLst>
            </p:cNvPr>
            <p:cNvSpPr/>
            <p:nvPr/>
          </p:nvSpPr>
          <p:spPr>
            <a:xfrm>
              <a:off x="4237425" y="4290250"/>
              <a:ext cx="219850" cy="49075"/>
            </a:xfrm>
            <a:custGeom>
              <a:avLst/>
              <a:gdLst/>
              <a:ahLst/>
              <a:cxnLst/>
              <a:rect l="l" t="t" r="r" b="b"/>
              <a:pathLst>
                <a:path w="8794" h="1963" extrusionOk="0">
                  <a:moveTo>
                    <a:pt x="584" y="53"/>
                  </a:moveTo>
                  <a:cubicBezTo>
                    <a:pt x="523" y="53"/>
                    <a:pt x="461" y="55"/>
                    <a:pt x="399" y="61"/>
                  </a:cubicBezTo>
                  <a:cubicBezTo>
                    <a:pt x="239" y="100"/>
                    <a:pt x="1" y="1"/>
                    <a:pt x="1" y="260"/>
                  </a:cubicBezTo>
                  <a:cubicBezTo>
                    <a:pt x="1" y="439"/>
                    <a:pt x="200" y="458"/>
                    <a:pt x="339" y="518"/>
                  </a:cubicBezTo>
                  <a:cubicBezTo>
                    <a:pt x="1135" y="896"/>
                    <a:pt x="2030" y="936"/>
                    <a:pt x="2865" y="1115"/>
                  </a:cubicBezTo>
                  <a:cubicBezTo>
                    <a:pt x="4039" y="1334"/>
                    <a:pt x="5173" y="1612"/>
                    <a:pt x="6366" y="1712"/>
                  </a:cubicBezTo>
                  <a:cubicBezTo>
                    <a:pt x="6484" y="1766"/>
                    <a:pt x="6610" y="1775"/>
                    <a:pt x="6738" y="1775"/>
                  </a:cubicBezTo>
                  <a:cubicBezTo>
                    <a:pt x="6798" y="1775"/>
                    <a:pt x="6858" y="1773"/>
                    <a:pt x="6918" y="1773"/>
                  </a:cubicBezTo>
                  <a:cubicBezTo>
                    <a:pt x="7057" y="1773"/>
                    <a:pt x="7195" y="1783"/>
                    <a:pt x="7321" y="1851"/>
                  </a:cubicBezTo>
                  <a:cubicBezTo>
                    <a:pt x="7473" y="1898"/>
                    <a:pt x="7631" y="1917"/>
                    <a:pt x="7792" y="1917"/>
                  </a:cubicBezTo>
                  <a:cubicBezTo>
                    <a:pt x="7906" y="1917"/>
                    <a:pt x="8022" y="1907"/>
                    <a:pt x="8137" y="1891"/>
                  </a:cubicBezTo>
                  <a:cubicBezTo>
                    <a:pt x="8248" y="1902"/>
                    <a:pt x="8383" y="1962"/>
                    <a:pt x="8498" y="1962"/>
                  </a:cubicBezTo>
                  <a:cubicBezTo>
                    <a:pt x="8590" y="1962"/>
                    <a:pt x="8670" y="1924"/>
                    <a:pt x="8714" y="1791"/>
                  </a:cubicBezTo>
                  <a:cubicBezTo>
                    <a:pt x="8793" y="1592"/>
                    <a:pt x="8455" y="1632"/>
                    <a:pt x="8376" y="1493"/>
                  </a:cubicBezTo>
                  <a:cubicBezTo>
                    <a:pt x="8243" y="1440"/>
                    <a:pt x="8106" y="1429"/>
                    <a:pt x="7968" y="1429"/>
                  </a:cubicBezTo>
                  <a:cubicBezTo>
                    <a:pt x="7870" y="1429"/>
                    <a:pt x="7771" y="1434"/>
                    <a:pt x="7673" y="1434"/>
                  </a:cubicBezTo>
                  <a:cubicBezTo>
                    <a:pt x="7497" y="1434"/>
                    <a:pt x="7324" y="1416"/>
                    <a:pt x="7162" y="1314"/>
                  </a:cubicBezTo>
                  <a:cubicBezTo>
                    <a:pt x="7051" y="1252"/>
                    <a:pt x="6928" y="1236"/>
                    <a:pt x="6800" y="1236"/>
                  </a:cubicBezTo>
                  <a:cubicBezTo>
                    <a:pt x="6669" y="1236"/>
                    <a:pt x="6532" y="1253"/>
                    <a:pt x="6398" y="1253"/>
                  </a:cubicBezTo>
                  <a:cubicBezTo>
                    <a:pt x="6242" y="1253"/>
                    <a:pt x="6089" y="1231"/>
                    <a:pt x="5949" y="1135"/>
                  </a:cubicBezTo>
                  <a:cubicBezTo>
                    <a:pt x="4775" y="757"/>
                    <a:pt x="3562" y="657"/>
                    <a:pt x="2368" y="419"/>
                  </a:cubicBezTo>
                  <a:cubicBezTo>
                    <a:pt x="1788" y="310"/>
                    <a:pt x="1209" y="53"/>
                    <a:pt x="584" y="5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7024;p9">
              <a:extLst>
                <a:ext uri="{FF2B5EF4-FFF2-40B4-BE49-F238E27FC236}">
                  <a16:creationId xmlns:a16="http://schemas.microsoft.com/office/drawing/2014/main" id="{9078D94E-7ABB-49E9-AF1C-D4243E4BB18F}"/>
                </a:ext>
              </a:extLst>
            </p:cNvPr>
            <p:cNvSpPr/>
            <p:nvPr/>
          </p:nvSpPr>
          <p:spPr>
            <a:xfrm>
              <a:off x="5233050" y="4398175"/>
              <a:ext cx="209400" cy="36475"/>
            </a:xfrm>
            <a:custGeom>
              <a:avLst/>
              <a:gdLst/>
              <a:ahLst/>
              <a:cxnLst/>
              <a:rect l="l" t="t" r="r" b="b"/>
              <a:pathLst>
                <a:path w="8376" h="1459" extrusionOk="0">
                  <a:moveTo>
                    <a:pt x="6963" y="1"/>
                  </a:moveTo>
                  <a:cubicBezTo>
                    <a:pt x="5989" y="100"/>
                    <a:pt x="4994" y="21"/>
                    <a:pt x="4019" y="200"/>
                  </a:cubicBezTo>
                  <a:cubicBezTo>
                    <a:pt x="3243" y="319"/>
                    <a:pt x="2488" y="478"/>
                    <a:pt x="1712" y="657"/>
                  </a:cubicBezTo>
                  <a:cubicBezTo>
                    <a:pt x="1550" y="695"/>
                    <a:pt x="1380" y="701"/>
                    <a:pt x="1208" y="701"/>
                  </a:cubicBezTo>
                  <a:cubicBezTo>
                    <a:pt x="1123" y="701"/>
                    <a:pt x="1038" y="699"/>
                    <a:pt x="953" y="699"/>
                  </a:cubicBezTo>
                  <a:cubicBezTo>
                    <a:pt x="658" y="699"/>
                    <a:pt x="365" y="717"/>
                    <a:pt x="100" y="876"/>
                  </a:cubicBezTo>
                  <a:cubicBezTo>
                    <a:pt x="240" y="896"/>
                    <a:pt x="359" y="896"/>
                    <a:pt x="578" y="956"/>
                  </a:cubicBezTo>
                  <a:cubicBezTo>
                    <a:pt x="359" y="1095"/>
                    <a:pt x="81" y="995"/>
                    <a:pt x="1" y="1254"/>
                  </a:cubicBezTo>
                  <a:cubicBezTo>
                    <a:pt x="130" y="1415"/>
                    <a:pt x="325" y="1459"/>
                    <a:pt x="511" y="1459"/>
                  </a:cubicBezTo>
                  <a:cubicBezTo>
                    <a:pt x="554" y="1459"/>
                    <a:pt x="596" y="1457"/>
                    <a:pt x="638" y="1453"/>
                  </a:cubicBezTo>
                  <a:cubicBezTo>
                    <a:pt x="1831" y="1254"/>
                    <a:pt x="3045" y="1194"/>
                    <a:pt x="4278" y="1015"/>
                  </a:cubicBezTo>
                  <a:cubicBezTo>
                    <a:pt x="5074" y="916"/>
                    <a:pt x="5909" y="1015"/>
                    <a:pt x="6625" y="558"/>
                  </a:cubicBezTo>
                  <a:cubicBezTo>
                    <a:pt x="6728" y="519"/>
                    <a:pt x="6822" y="497"/>
                    <a:pt x="6919" y="497"/>
                  </a:cubicBezTo>
                  <a:cubicBezTo>
                    <a:pt x="6973" y="497"/>
                    <a:pt x="7026" y="504"/>
                    <a:pt x="7083" y="518"/>
                  </a:cubicBezTo>
                  <a:cubicBezTo>
                    <a:pt x="7501" y="379"/>
                    <a:pt x="8018" y="597"/>
                    <a:pt x="8376" y="180"/>
                  </a:cubicBezTo>
                  <a:cubicBezTo>
                    <a:pt x="8172" y="38"/>
                    <a:pt x="7961" y="7"/>
                    <a:pt x="7749" y="7"/>
                  </a:cubicBezTo>
                  <a:cubicBezTo>
                    <a:pt x="7579" y="7"/>
                    <a:pt x="7409" y="27"/>
                    <a:pt x="7242" y="27"/>
                  </a:cubicBezTo>
                  <a:cubicBezTo>
                    <a:pt x="7148" y="27"/>
                    <a:pt x="7055" y="21"/>
                    <a:pt x="6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7025;p9">
              <a:extLst>
                <a:ext uri="{FF2B5EF4-FFF2-40B4-BE49-F238E27FC236}">
                  <a16:creationId xmlns:a16="http://schemas.microsoft.com/office/drawing/2014/main" id="{D710A84D-F4FD-4117-B2AE-1997CC652BA0}"/>
                </a:ext>
              </a:extLst>
            </p:cNvPr>
            <p:cNvSpPr/>
            <p:nvPr/>
          </p:nvSpPr>
          <p:spPr>
            <a:xfrm>
              <a:off x="5020200" y="4546975"/>
              <a:ext cx="208400" cy="48200"/>
            </a:xfrm>
            <a:custGeom>
              <a:avLst/>
              <a:gdLst/>
              <a:ahLst/>
              <a:cxnLst/>
              <a:rect l="l" t="t" r="r" b="b"/>
              <a:pathLst>
                <a:path w="8336" h="1928" extrusionOk="0">
                  <a:moveTo>
                    <a:pt x="5441" y="0"/>
                  </a:moveTo>
                  <a:cubicBezTo>
                    <a:pt x="5226" y="0"/>
                    <a:pt x="5000" y="88"/>
                    <a:pt x="4775" y="136"/>
                  </a:cubicBezTo>
                  <a:cubicBezTo>
                    <a:pt x="3243" y="454"/>
                    <a:pt x="1672" y="613"/>
                    <a:pt x="220" y="1270"/>
                  </a:cubicBezTo>
                  <a:cubicBezTo>
                    <a:pt x="180" y="1310"/>
                    <a:pt x="100" y="1349"/>
                    <a:pt x="61" y="1409"/>
                  </a:cubicBezTo>
                  <a:cubicBezTo>
                    <a:pt x="1" y="1727"/>
                    <a:pt x="259" y="1807"/>
                    <a:pt x="478" y="1906"/>
                  </a:cubicBezTo>
                  <a:cubicBezTo>
                    <a:pt x="593" y="1921"/>
                    <a:pt x="706" y="1927"/>
                    <a:pt x="817" y="1927"/>
                  </a:cubicBezTo>
                  <a:cubicBezTo>
                    <a:pt x="1461" y="1927"/>
                    <a:pt x="2059" y="1713"/>
                    <a:pt x="2686" y="1628"/>
                  </a:cubicBezTo>
                  <a:cubicBezTo>
                    <a:pt x="2786" y="1608"/>
                    <a:pt x="2865" y="1588"/>
                    <a:pt x="2965" y="1548"/>
                  </a:cubicBezTo>
                  <a:cubicBezTo>
                    <a:pt x="4377" y="1190"/>
                    <a:pt x="5849" y="1031"/>
                    <a:pt x="7321" y="892"/>
                  </a:cubicBezTo>
                  <a:cubicBezTo>
                    <a:pt x="7719" y="832"/>
                    <a:pt x="8137" y="852"/>
                    <a:pt x="8336" y="414"/>
                  </a:cubicBezTo>
                  <a:cubicBezTo>
                    <a:pt x="8135" y="133"/>
                    <a:pt x="7879" y="68"/>
                    <a:pt x="7600" y="68"/>
                  </a:cubicBezTo>
                  <a:cubicBezTo>
                    <a:pt x="7465" y="68"/>
                    <a:pt x="7325" y="83"/>
                    <a:pt x="7182" y="96"/>
                  </a:cubicBezTo>
                  <a:cubicBezTo>
                    <a:pt x="6909" y="109"/>
                    <a:pt x="6628" y="216"/>
                    <a:pt x="6338" y="216"/>
                  </a:cubicBezTo>
                  <a:cubicBezTo>
                    <a:pt x="6184" y="216"/>
                    <a:pt x="6028" y="186"/>
                    <a:pt x="5869" y="96"/>
                  </a:cubicBezTo>
                  <a:cubicBezTo>
                    <a:pt x="5770" y="36"/>
                    <a:pt x="5690" y="16"/>
                    <a:pt x="5591" y="16"/>
                  </a:cubicBezTo>
                  <a:cubicBezTo>
                    <a:pt x="5541" y="5"/>
                    <a:pt x="5491" y="0"/>
                    <a:pt x="5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7026;p9">
              <a:extLst>
                <a:ext uri="{FF2B5EF4-FFF2-40B4-BE49-F238E27FC236}">
                  <a16:creationId xmlns:a16="http://schemas.microsoft.com/office/drawing/2014/main" id="{EDF59EED-AE18-4AA5-81B1-D804CAA03F27}"/>
                </a:ext>
              </a:extLst>
            </p:cNvPr>
            <p:cNvSpPr/>
            <p:nvPr/>
          </p:nvSpPr>
          <p:spPr>
            <a:xfrm>
              <a:off x="4984400" y="4500125"/>
              <a:ext cx="217850" cy="59700"/>
            </a:xfrm>
            <a:custGeom>
              <a:avLst/>
              <a:gdLst/>
              <a:ahLst/>
              <a:cxnLst/>
              <a:rect l="l" t="t" r="r" b="b"/>
              <a:pathLst>
                <a:path w="8714" h="2388" extrusionOk="0">
                  <a:moveTo>
                    <a:pt x="697" y="1"/>
                  </a:moveTo>
                  <a:cubicBezTo>
                    <a:pt x="558" y="1"/>
                    <a:pt x="438" y="21"/>
                    <a:pt x="319" y="80"/>
                  </a:cubicBezTo>
                  <a:cubicBezTo>
                    <a:pt x="140" y="200"/>
                    <a:pt x="60" y="339"/>
                    <a:pt x="40" y="538"/>
                  </a:cubicBezTo>
                  <a:cubicBezTo>
                    <a:pt x="1" y="1791"/>
                    <a:pt x="160" y="2070"/>
                    <a:pt x="1214" y="2388"/>
                  </a:cubicBezTo>
                  <a:cubicBezTo>
                    <a:pt x="2985" y="2169"/>
                    <a:pt x="4735" y="1990"/>
                    <a:pt x="6486" y="1731"/>
                  </a:cubicBezTo>
                  <a:cubicBezTo>
                    <a:pt x="7182" y="1532"/>
                    <a:pt x="7958" y="1692"/>
                    <a:pt x="8594" y="1294"/>
                  </a:cubicBezTo>
                  <a:cubicBezTo>
                    <a:pt x="8694" y="1234"/>
                    <a:pt x="8714" y="1135"/>
                    <a:pt x="8674" y="1035"/>
                  </a:cubicBezTo>
                  <a:cubicBezTo>
                    <a:pt x="8561" y="1012"/>
                    <a:pt x="8449" y="1002"/>
                    <a:pt x="8336" y="1002"/>
                  </a:cubicBezTo>
                  <a:cubicBezTo>
                    <a:pt x="7872" y="1002"/>
                    <a:pt x="7411" y="1166"/>
                    <a:pt x="6963" y="1214"/>
                  </a:cubicBezTo>
                  <a:cubicBezTo>
                    <a:pt x="5909" y="1334"/>
                    <a:pt x="4894" y="1493"/>
                    <a:pt x="3840" y="1652"/>
                  </a:cubicBezTo>
                  <a:cubicBezTo>
                    <a:pt x="3635" y="1675"/>
                    <a:pt x="3437" y="1688"/>
                    <a:pt x="3243" y="1688"/>
                  </a:cubicBezTo>
                  <a:cubicBezTo>
                    <a:pt x="2758" y="1688"/>
                    <a:pt x="2300" y="1606"/>
                    <a:pt x="1831" y="1393"/>
                  </a:cubicBezTo>
                  <a:cubicBezTo>
                    <a:pt x="1785" y="1374"/>
                    <a:pt x="1741" y="1366"/>
                    <a:pt x="1697" y="1366"/>
                  </a:cubicBezTo>
                  <a:cubicBezTo>
                    <a:pt x="1523" y="1366"/>
                    <a:pt x="1362" y="1489"/>
                    <a:pt x="1198" y="1489"/>
                  </a:cubicBezTo>
                  <a:cubicBezTo>
                    <a:pt x="1150" y="1489"/>
                    <a:pt x="1103" y="1479"/>
                    <a:pt x="1055" y="1453"/>
                  </a:cubicBezTo>
                  <a:lnTo>
                    <a:pt x="1055" y="1453"/>
                  </a:lnTo>
                  <a:cubicBezTo>
                    <a:pt x="1101" y="1470"/>
                    <a:pt x="1148" y="1477"/>
                    <a:pt x="1194" y="1477"/>
                  </a:cubicBezTo>
                  <a:cubicBezTo>
                    <a:pt x="1435" y="1477"/>
                    <a:pt x="1671" y="1279"/>
                    <a:pt x="1919" y="1279"/>
                  </a:cubicBezTo>
                  <a:cubicBezTo>
                    <a:pt x="2007" y="1279"/>
                    <a:pt x="2097" y="1304"/>
                    <a:pt x="2189" y="1373"/>
                  </a:cubicBezTo>
                  <a:cubicBezTo>
                    <a:pt x="2447" y="1373"/>
                    <a:pt x="2726" y="1373"/>
                    <a:pt x="2905" y="1075"/>
                  </a:cubicBezTo>
                  <a:cubicBezTo>
                    <a:pt x="2796" y="1026"/>
                    <a:pt x="2682" y="1013"/>
                    <a:pt x="2565" y="1013"/>
                  </a:cubicBezTo>
                  <a:cubicBezTo>
                    <a:pt x="2425" y="1013"/>
                    <a:pt x="2282" y="1032"/>
                    <a:pt x="2142" y="1032"/>
                  </a:cubicBezTo>
                  <a:cubicBezTo>
                    <a:pt x="1970" y="1032"/>
                    <a:pt x="1803" y="1003"/>
                    <a:pt x="1652" y="876"/>
                  </a:cubicBezTo>
                  <a:cubicBezTo>
                    <a:pt x="1555" y="696"/>
                    <a:pt x="1401" y="680"/>
                    <a:pt x="1249" y="680"/>
                  </a:cubicBezTo>
                  <a:cubicBezTo>
                    <a:pt x="1215" y="680"/>
                    <a:pt x="1180" y="681"/>
                    <a:pt x="1147" y="681"/>
                  </a:cubicBezTo>
                  <a:cubicBezTo>
                    <a:pt x="1115" y="681"/>
                    <a:pt x="1084" y="680"/>
                    <a:pt x="1055" y="677"/>
                  </a:cubicBezTo>
                  <a:cubicBezTo>
                    <a:pt x="995" y="657"/>
                    <a:pt x="955" y="597"/>
                    <a:pt x="936" y="558"/>
                  </a:cubicBezTo>
                  <a:cubicBezTo>
                    <a:pt x="936" y="418"/>
                    <a:pt x="1035" y="299"/>
                    <a:pt x="995" y="180"/>
                  </a:cubicBezTo>
                  <a:cubicBezTo>
                    <a:pt x="916" y="80"/>
                    <a:pt x="816" y="21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7027;p9">
              <a:extLst>
                <a:ext uri="{FF2B5EF4-FFF2-40B4-BE49-F238E27FC236}">
                  <a16:creationId xmlns:a16="http://schemas.microsoft.com/office/drawing/2014/main" id="{EC76D770-9345-43C1-99AD-806E9F966537}"/>
                </a:ext>
              </a:extLst>
            </p:cNvPr>
            <p:cNvSpPr/>
            <p:nvPr/>
          </p:nvSpPr>
          <p:spPr>
            <a:xfrm>
              <a:off x="5246500" y="4181350"/>
              <a:ext cx="184525" cy="42975"/>
            </a:xfrm>
            <a:custGeom>
              <a:avLst/>
              <a:gdLst/>
              <a:ahLst/>
              <a:cxnLst/>
              <a:rect l="l" t="t" r="r" b="b"/>
              <a:pathLst>
                <a:path w="7381" h="1719" extrusionOk="0">
                  <a:moveTo>
                    <a:pt x="7142" y="0"/>
                  </a:moveTo>
                  <a:cubicBezTo>
                    <a:pt x="7022" y="0"/>
                    <a:pt x="6883" y="0"/>
                    <a:pt x="6764" y="80"/>
                  </a:cubicBezTo>
                  <a:cubicBezTo>
                    <a:pt x="5868" y="80"/>
                    <a:pt x="5033" y="438"/>
                    <a:pt x="4158" y="617"/>
                  </a:cubicBezTo>
                  <a:cubicBezTo>
                    <a:pt x="3696" y="706"/>
                    <a:pt x="3250" y="842"/>
                    <a:pt x="2778" y="842"/>
                  </a:cubicBezTo>
                  <a:cubicBezTo>
                    <a:pt x="2721" y="842"/>
                    <a:pt x="2664" y="840"/>
                    <a:pt x="2606" y="836"/>
                  </a:cubicBezTo>
                  <a:cubicBezTo>
                    <a:pt x="2538" y="833"/>
                    <a:pt x="2471" y="831"/>
                    <a:pt x="2403" y="831"/>
                  </a:cubicBezTo>
                  <a:cubicBezTo>
                    <a:pt x="1638" y="831"/>
                    <a:pt x="887" y="1028"/>
                    <a:pt x="119" y="1174"/>
                  </a:cubicBezTo>
                  <a:cubicBezTo>
                    <a:pt x="0" y="1293"/>
                    <a:pt x="20" y="1413"/>
                    <a:pt x="80" y="1572"/>
                  </a:cubicBezTo>
                  <a:cubicBezTo>
                    <a:pt x="159" y="1612"/>
                    <a:pt x="219" y="1671"/>
                    <a:pt x="318" y="1691"/>
                  </a:cubicBezTo>
                  <a:cubicBezTo>
                    <a:pt x="415" y="1711"/>
                    <a:pt x="511" y="1718"/>
                    <a:pt x="607" y="1718"/>
                  </a:cubicBezTo>
                  <a:cubicBezTo>
                    <a:pt x="1040" y="1718"/>
                    <a:pt x="1473" y="1559"/>
                    <a:pt x="1905" y="1559"/>
                  </a:cubicBezTo>
                  <a:cubicBezTo>
                    <a:pt x="1973" y="1559"/>
                    <a:pt x="2041" y="1563"/>
                    <a:pt x="2109" y="1572"/>
                  </a:cubicBezTo>
                  <a:cubicBezTo>
                    <a:pt x="2146" y="1573"/>
                    <a:pt x="2183" y="1574"/>
                    <a:pt x="2220" y="1574"/>
                  </a:cubicBezTo>
                  <a:cubicBezTo>
                    <a:pt x="2677" y="1574"/>
                    <a:pt x="3119" y="1465"/>
                    <a:pt x="3561" y="1373"/>
                  </a:cubicBezTo>
                  <a:cubicBezTo>
                    <a:pt x="3660" y="1333"/>
                    <a:pt x="3740" y="1313"/>
                    <a:pt x="3800" y="1293"/>
                  </a:cubicBezTo>
                  <a:cubicBezTo>
                    <a:pt x="4058" y="1194"/>
                    <a:pt x="4277" y="1194"/>
                    <a:pt x="4536" y="1194"/>
                  </a:cubicBezTo>
                  <a:cubicBezTo>
                    <a:pt x="4695" y="1194"/>
                    <a:pt x="4854" y="1174"/>
                    <a:pt x="5033" y="1134"/>
                  </a:cubicBezTo>
                  <a:cubicBezTo>
                    <a:pt x="5232" y="1095"/>
                    <a:pt x="5451" y="1015"/>
                    <a:pt x="5650" y="1015"/>
                  </a:cubicBezTo>
                  <a:cubicBezTo>
                    <a:pt x="6226" y="916"/>
                    <a:pt x="6783" y="876"/>
                    <a:pt x="7281" y="518"/>
                  </a:cubicBezTo>
                  <a:cubicBezTo>
                    <a:pt x="7360" y="438"/>
                    <a:pt x="7380" y="378"/>
                    <a:pt x="7380" y="279"/>
                  </a:cubicBezTo>
                  <a:cubicBezTo>
                    <a:pt x="7360" y="120"/>
                    <a:pt x="7281" y="20"/>
                    <a:pt x="71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7028;p9">
              <a:extLst>
                <a:ext uri="{FF2B5EF4-FFF2-40B4-BE49-F238E27FC236}">
                  <a16:creationId xmlns:a16="http://schemas.microsoft.com/office/drawing/2014/main" id="{13575C9A-D701-4CF4-927F-00C186AE7F28}"/>
                </a:ext>
              </a:extLst>
            </p:cNvPr>
            <p:cNvSpPr/>
            <p:nvPr/>
          </p:nvSpPr>
          <p:spPr>
            <a:xfrm>
              <a:off x="5230575" y="4411100"/>
              <a:ext cx="196475" cy="26450"/>
            </a:xfrm>
            <a:custGeom>
              <a:avLst/>
              <a:gdLst/>
              <a:ahLst/>
              <a:cxnLst/>
              <a:rect l="l" t="t" r="r" b="b"/>
              <a:pathLst>
                <a:path w="7859" h="1058" extrusionOk="0">
                  <a:moveTo>
                    <a:pt x="4417" y="578"/>
                  </a:moveTo>
                  <a:lnTo>
                    <a:pt x="4417" y="578"/>
                  </a:lnTo>
                  <a:cubicBezTo>
                    <a:pt x="4460" y="610"/>
                    <a:pt x="4509" y="625"/>
                    <a:pt x="4552" y="641"/>
                  </a:cubicBezTo>
                  <a:lnTo>
                    <a:pt x="4552" y="641"/>
                  </a:lnTo>
                  <a:cubicBezTo>
                    <a:pt x="4494" y="632"/>
                    <a:pt x="4429" y="639"/>
                    <a:pt x="4417" y="578"/>
                  </a:cubicBezTo>
                  <a:close/>
                  <a:moveTo>
                    <a:pt x="6724" y="1"/>
                  </a:moveTo>
                  <a:cubicBezTo>
                    <a:pt x="6645" y="21"/>
                    <a:pt x="6560" y="21"/>
                    <a:pt x="6473" y="21"/>
                  </a:cubicBezTo>
                  <a:cubicBezTo>
                    <a:pt x="6386" y="21"/>
                    <a:pt x="6297" y="21"/>
                    <a:pt x="6207" y="41"/>
                  </a:cubicBezTo>
                  <a:cubicBezTo>
                    <a:pt x="4178" y="359"/>
                    <a:pt x="2109" y="498"/>
                    <a:pt x="60" y="737"/>
                  </a:cubicBezTo>
                  <a:cubicBezTo>
                    <a:pt x="0" y="797"/>
                    <a:pt x="20" y="876"/>
                    <a:pt x="100" y="956"/>
                  </a:cubicBezTo>
                  <a:cubicBezTo>
                    <a:pt x="216" y="1036"/>
                    <a:pt x="340" y="1057"/>
                    <a:pt x="467" y="1057"/>
                  </a:cubicBezTo>
                  <a:cubicBezTo>
                    <a:pt x="615" y="1057"/>
                    <a:pt x="765" y="1028"/>
                    <a:pt x="910" y="1028"/>
                  </a:cubicBezTo>
                  <a:cubicBezTo>
                    <a:pt x="980" y="1028"/>
                    <a:pt x="1049" y="1035"/>
                    <a:pt x="1114" y="1055"/>
                  </a:cubicBezTo>
                  <a:cubicBezTo>
                    <a:pt x="1154" y="1056"/>
                    <a:pt x="1193" y="1056"/>
                    <a:pt x="1232" y="1056"/>
                  </a:cubicBezTo>
                  <a:cubicBezTo>
                    <a:pt x="2324" y="1056"/>
                    <a:pt x="3382" y="797"/>
                    <a:pt x="4496" y="797"/>
                  </a:cubicBezTo>
                  <a:cubicBezTo>
                    <a:pt x="4536" y="797"/>
                    <a:pt x="4596" y="737"/>
                    <a:pt x="4635" y="697"/>
                  </a:cubicBezTo>
                  <a:cubicBezTo>
                    <a:pt x="5133" y="697"/>
                    <a:pt x="5670" y="677"/>
                    <a:pt x="6167" y="677"/>
                  </a:cubicBezTo>
                  <a:cubicBezTo>
                    <a:pt x="6277" y="608"/>
                    <a:pt x="6406" y="608"/>
                    <a:pt x="6535" y="608"/>
                  </a:cubicBezTo>
                  <a:cubicBezTo>
                    <a:pt x="6665" y="608"/>
                    <a:pt x="6794" y="608"/>
                    <a:pt x="6903" y="538"/>
                  </a:cubicBezTo>
                  <a:lnTo>
                    <a:pt x="7082" y="538"/>
                  </a:lnTo>
                  <a:cubicBezTo>
                    <a:pt x="7198" y="631"/>
                    <a:pt x="7321" y="683"/>
                    <a:pt x="7446" y="683"/>
                  </a:cubicBezTo>
                  <a:cubicBezTo>
                    <a:pt x="7536" y="683"/>
                    <a:pt x="7627" y="656"/>
                    <a:pt x="7719" y="598"/>
                  </a:cubicBezTo>
                  <a:cubicBezTo>
                    <a:pt x="7818" y="538"/>
                    <a:pt x="7858" y="458"/>
                    <a:pt x="7798" y="359"/>
                  </a:cubicBezTo>
                  <a:lnTo>
                    <a:pt x="7798" y="359"/>
                  </a:lnTo>
                  <a:cubicBezTo>
                    <a:pt x="7763" y="363"/>
                    <a:pt x="7727" y="365"/>
                    <a:pt x="7691" y="365"/>
                  </a:cubicBezTo>
                  <a:cubicBezTo>
                    <a:pt x="7444" y="365"/>
                    <a:pt x="7194" y="273"/>
                    <a:pt x="6923" y="273"/>
                  </a:cubicBezTo>
                  <a:cubicBezTo>
                    <a:pt x="6884" y="273"/>
                    <a:pt x="6844" y="275"/>
                    <a:pt x="6804" y="279"/>
                  </a:cubicBezTo>
                  <a:cubicBezTo>
                    <a:pt x="6774" y="286"/>
                    <a:pt x="6749" y="289"/>
                    <a:pt x="6729" y="289"/>
                  </a:cubicBezTo>
                  <a:cubicBezTo>
                    <a:pt x="6566" y="289"/>
                    <a:pt x="6724" y="90"/>
                    <a:pt x="6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7029;p9">
              <a:extLst>
                <a:ext uri="{FF2B5EF4-FFF2-40B4-BE49-F238E27FC236}">
                  <a16:creationId xmlns:a16="http://schemas.microsoft.com/office/drawing/2014/main" id="{BB3C3038-DF4A-47C0-9609-22BCBC2B1E12}"/>
                </a:ext>
              </a:extLst>
            </p:cNvPr>
            <p:cNvSpPr/>
            <p:nvPr/>
          </p:nvSpPr>
          <p:spPr>
            <a:xfrm>
              <a:off x="5001800" y="4211900"/>
              <a:ext cx="244225" cy="43700"/>
            </a:xfrm>
            <a:custGeom>
              <a:avLst/>
              <a:gdLst/>
              <a:ahLst/>
              <a:cxnLst/>
              <a:rect l="l" t="t" r="r" b="b"/>
              <a:pathLst>
                <a:path w="9769" h="1748" extrusionOk="0">
                  <a:moveTo>
                    <a:pt x="9130" y="0"/>
                  </a:moveTo>
                  <a:cubicBezTo>
                    <a:pt x="8668" y="0"/>
                    <a:pt x="8209" y="257"/>
                    <a:pt x="7759" y="270"/>
                  </a:cubicBezTo>
                  <a:cubicBezTo>
                    <a:pt x="7628" y="241"/>
                    <a:pt x="7501" y="229"/>
                    <a:pt x="7376" y="229"/>
                  </a:cubicBezTo>
                  <a:cubicBezTo>
                    <a:pt x="7083" y="229"/>
                    <a:pt x="6804" y="294"/>
                    <a:pt x="6526" y="350"/>
                  </a:cubicBezTo>
                  <a:cubicBezTo>
                    <a:pt x="4477" y="728"/>
                    <a:pt x="2348" y="867"/>
                    <a:pt x="259" y="1166"/>
                  </a:cubicBezTo>
                  <a:cubicBezTo>
                    <a:pt x="1" y="1345"/>
                    <a:pt x="1" y="1504"/>
                    <a:pt x="299" y="1663"/>
                  </a:cubicBezTo>
                  <a:cubicBezTo>
                    <a:pt x="445" y="1724"/>
                    <a:pt x="607" y="1747"/>
                    <a:pt x="764" y="1747"/>
                  </a:cubicBezTo>
                  <a:cubicBezTo>
                    <a:pt x="864" y="1747"/>
                    <a:pt x="963" y="1738"/>
                    <a:pt x="1055" y="1723"/>
                  </a:cubicBezTo>
                  <a:cubicBezTo>
                    <a:pt x="1314" y="1723"/>
                    <a:pt x="1533" y="1663"/>
                    <a:pt x="1751" y="1603"/>
                  </a:cubicBezTo>
                  <a:cubicBezTo>
                    <a:pt x="1891" y="1583"/>
                    <a:pt x="2030" y="1583"/>
                    <a:pt x="2149" y="1563"/>
                  </a:cubicBezTo>
                  <a:cubicBezTo>
                    <a:pt x="2786" y="1384"/>
                    <a:pt x="3403" y="1404"/>
                    <a:pt x="4039" y="1365"/>
                  </a:cubicBezTo>
                  <a:lnTo>
                    <a:pt x="4934" y="1126"/>
                  </a:lnTo>
                  <a:cubicBezTo>
                    <a:pt x="5173" y="1046"/>
                    <a:pt x="5412" y="987"/>
                    <a:pt x="5670" y="947"/>
                  </a:cubicBezTo>
                  <a:cubicBezTo>
                    <a:pt x="5785" y="893"/>
                    <a:pt x="5893" y="875"/>
                    <a:pt x="6001" y="875"/>
                  </a:cubicBezTo>
                  <a:cubicBezTo>
                    <a:pt x="6173" y="875"/>
                    <a:pt x="6342" y="922"/>
                    <a:pt x="6526" y="947"/>
                  </a:cubicBezTo>
                  <a:cubicBezTo>
                    <a:pt x="7162" y="867"/>
                    <a:pt x="7819" y="887"/>
                    <a:pt x="8455" y="708"/>
                  </a:cubicBezTo>
                  <a:cubicBezTo>
                    <a:pt x="8913" y="609"/>
                    <a:pt x="9490" y="847"/>
                    <a:pt x="9768" y="211"/>
                  </a:cubicBezTo>
                  <a:cubicBezTo>
                    <a:pt x="9555" y="54"/>
                    <a:pt x="9343" y="0"/>
                    <a:pt x="9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7030;p9">
              <a:extLst>
                <a:ext uri="{FF2B5EF4-FFF2-40B4-BE49-F238E27FC236}">
                  <a16:creationId xmlns:a16="http://schemas.microsoft.com/office/drawing/2014/main" id="{EFA3F6FC-DFDA-45A2-8299-86B53F649B79}"/>
                </a:ext>
              </a:extLst>
            </p:cNvPr>
            <p:cNvSpPr/>
            <p:nvPr/>
          </p:nvSpPr>
          <p:spPr>
            <a:xfrm>
              <a:off x="4752150" y="4203225"/>
              <a:ext cx="186875" cy="39050"/>
            </a:xfrm>
            <a:custGeom>
              <a:avLst/>
              <a:gdLst/>
              <a:ahLst/>
              <a:cxnLst/>
              <a:rect l="l" t="t" r="r" b="b"/>
              <a:pathLst>
                <a:path w="7475" h="1562" extrusionOk="0">
                  <a:moveTo>
                    <a:pt x="598" y="1"/>
                  </a:moveTo>
                  <a:cubicBezTo>
                    <a:pt x="538" y="1"/>
                    <a:pt x="478" y="1"/>
                    <a:pt x="399" y="21"/>
                  </a:cubicBezTo>
                  <a:cubicBezTo>
                    <a:pt x="259" y="60"/>
                    <a:pt x="140" y="120"/>
                    <a:pt x="41" y="239"/>
                  </a:cubicBezTo>
                  <a:cubicBezTo>
                    <a:pt x="1" y="239"/>
                    <a:pt x="1" y="259"/>
                    <a:pt x="1" y="319"/>
                  </a:cubicBezTo>
                  <a:cubicBezTo>
                    <a:pt x="1" y="359"/>
                    <a:pt x="21" y="418"/>
                    <a:pt x="80" y="438"/>
                  </a:cubicBezTo>
                  <a:lnTo>
                    <a:pt x="140" y="458"/>
                  </a:lnTo>
                  <a:lnTo>
                    <a:pt x="180" y="458"/>
                  </a:lnTo>
                  <a:cubicBezTo>
                    <a:pt x="379" y="558"/>
                    <a:pt x="598" y="458"/>
                    <a:pt x="777" y="617"/>
                  </a:cubicBezTo>
                  <a:lnTo>
                    <a:pt x="816" y="637"/>
                  </a:lnTo>
                  <a:lnTo>
                    <a:pt x="876" y="637"/>
                  </a:lnTo>
                  <a:cubicBezTo>
                    <a:pt x="995" y="701"/>
                    <a:pt x="1121" y="711"/>
                    <a:pt x="1248" y="711"/>
                  </a:cubicBezTo>
                  <a:cubicBezTo>
                    <a:pt x="1303" y="711"/>
                    <a:pt x="1357" y="709"/>
                    <a:pt x="1412" y="709"/>
                  </a:cubicBezTo>
                  <a:cubicBezTo>
                    <a:pt x="1548" y="709"/>
                    <a:pt x="1683" y="720"/>
                    <a:pt x="1811" y="796"/>
                  </a:cubicBezTo>
                  <a:lnTo>
                    <a:pt x="1811" y="816"/>
                  </a:lnTo>
                  <a:cubicBezTo>
                    <a:pt x="2010" y="916"/>
                    <a:pt x="2249" y="836"/>
                    <a:pt x="2448" y="936"/>
                  </a:cubicBezTo>
                  <a:cubicBezTo>
                    <a:pt x="2490" y="955"/>
                    <a:pt x="2532" y="962"/>
                    <a:pt x="2574" y="962"/>
                  </a:cubicBezTo>
                  <a:cubicBezTo>
                    <a:pt x="2696" y="962"/>
                    <a:pt x="2813" y="899"/>
                    <a:pt x="2929" y="899"/>
                  </a:cubicBezTo>
                  <a:cubicBezTo>
                    <a:pt x="2974" y="899"/>
                    <a:pt x="3019" y="909"/>
                    <a:pt x="3064" y="936"/>
                  </a:cubicBezTo>
                  <a:cubicBezTo>
                    <a:pt x="4357" y="956"/>
                    <a:pt x="5591" y="1294"/>
                    <a:pt x="6864" y="1513"/>
                  </a:cubicBezTo>
                  <a:cubicBezTo>
                    <a:pt x="6970" y="1542"/>
                    <a:pt x="7068" y="1561"/>
                    <a:pt x="7153" y="1561"/>
                  </a:cubicBezTo>
                  <a:cubicBezTo>
                    <a:pt x="7351" y="1561"/>
                    <a:pt x="7474" y="1456"/>
                    <a:pt x="7460" y="1135"/>
                  </a:cubicBezTo>
                  <a:cubicBezTo>
                    <a:pt x="6327" y="856"/>
                    <a:pt x="5173" y="598"/>
                    <a:pt x="3999" y="598"/>
                  </a:cubicBezTo>
                  <a:cubicBezTo>
                    <a:pt x="2945" y="399"/>
                    <a:pt x="1851" y="319"/>
                    <a:pt x="796" y="41"/>
                  </a:cubicBezTo>
                  <a:cubicBezTo>
                    <a:pt x="757" y="21"/>
                    <a:pt x="677" y="1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7031;p9">
              <a:extLst>
                <a:ext uri="{FF2B5EF4-FFF2-40B4-BE49-F238E27FC236}">
                  <a16:creationId xmlns:a16="http://schemas.microsoft.com/office/drawing/2014/main" id="{85F9CFDD-4E55-4871-A2CF-ED3CD82F69B5}"/>
                </a:ext>
              </a:extLst>
            </p:cNvPr>
            <p:cNvSpPr/>
            <p:nvPr/>
          </p:nvSpPr>
          <p:spPr>
            <a:xfrm>
              <a:off x="4672575" y="4216500"/>
              <a:ext cx="43800" cy="119550"/>
            </a:xfrm>
            <a:custGeom>
              <a:avLst/>
              <a:gdLst/>
              <a:ahLst/>
              <a:cxnLst/>
              <a:rect l="l" t="t" r="r" b="b"/>
              <a:pathLst>
                <a:path w="1752" h="4782" extrusionOk="0">
                  <a:moveTo>
                    <a:pt x="763" y="1"/>
                  </a:moveTo>
                  <a:cubicBezTo>
                    <a:pt x="714" y="1"/>
                    <a:pt x="672" y="20"/>
                    <a:pt x="637" y="67"/>
                  </a:cubicBezTo>
                  <a:cubicBezTo>
                    <a:pt x="498" y="405"/>
                    <a:pt x="399" y="783"/>
                    <a:pt x="279" y="1121"/>
                  </a:cubicBezTo>
                  <a:cubicBezTo>
                    <a:pt x="1" y="1996"/>
                    <a:pt x="1" y="2871"/>
                    <a:pt x="279" y="3707"/>
                  </a:cubicBezTo>
                  <a:cubicBezTo>
                    <a:pt x="399" y="4085"/>
                    <a:pt x="558" y="4463"/>
                    <a:pt x="996" y="4781"/>
                  </a:cubicBezTo>
                  <a:cubicBezTo>
                    <a:pt x="876" y="3249"/>
                    <a:pt x="1135" y="1897"/>
                    <a:pt x="1692" y="604"/>
                  </a:cubicBezTo>
                  <a:cubicBezTo>
                    <a:pt x="1751" y="524"/>
                    <a:pt x="1751" y="425"/>
                    <a:pt x="1672" y="325"/>
                  </a:cubicBezTo>
                  <a:cubicBezTo>
                    <a:pt x="1614" y="238"/>
                    <a:pt x="1534" y="182"/>
                    <a:pt x="1441" y="182"/>
                  </a:cubicBezTo>
                  <a:cubicBezTo>
                    <a:pt x="1407" y="182"/>
                    <a:pt x="1371" y="190"/>
                    <a:pt x="1334" y="206"/>
                  </a:cubicBezTo>
                  <a:cubicBezTo>
                    <a:pt x="677" y="1061"/>
                    <a:pt x="657" y="2096"/>
                    <a:pt x="518" y="2991"/>
                  </a:cubicBezTo>
                  <a:cubicBezTo>
                    <a:pt x="518" y="2155"/>
                    <a:pt x="797" y="1260"/>
                    <a:pt x="1075" y="365"/>
                  </a:cubicBezTo>
                  <a:cubicBezTo>
                    <a:pt x="1075" y="226"/>
                    <a:pt x="996" y="106"/>
                    <a:pt x="876" y="27"/>
                  </a:cubicBezTo>
                  <a:cubicBezTo>
                    <a:pt x="835" y="1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7032;p9">
              <a:extLst>
                <a:ext uri="{FF2B5EF4-FFF2-40B4-BE49-F238E27FC236}">
                  <a16:creationId xmlns:a16="http://schemas.microsoft.com/office/drawing/2014/main" id="{891A90FA-791C-4B24-A3FB-8B3728C190F8}"/>
                </a:ext>
              </a:extLst>
            </p:cNvPr>
            <p:cNvSpPr/>
            <p:nvPr/>
          </p:nvSpPr>
          <p:spPr>
            <a:xfrm>
              <a:off x="4384150" y="4088850"/>
              <a:ext cx="135525" cy="47775"/>
            </a:xfrm>
            <a:custGeom>
              <a:avLst/>
              <a:gdLst/>
              <a:ahLst/>
              <a:cxnLst/>
              <a:rect l="l" t="t" r="r" b="b"/>
              <a:pathLst>
                <a:path w="5421" h="1911" extrusionOk="0">
                  <a:moveTo>
                    <a:pt x="5331" y="0"/>
                  </a:moveTo>
                  <a:lnTo>
                    <a:pt x="3919" y="299"/>
                  </a:lnTo>
                  <a:cubicBezTo>
                    <a:pt x="2964" y="577"/>
                    <a:pt x="2049" y="856"/>
                    <a:pt x="1094" y="1134"/>
                  </a:cubicBezTo>
                  <a:cubicBezTo>
                    <a:pt x="1061" y="1126"/>
                    <a:pt x="1035" y="1121"/>
                    <a:pt x="1013" y="1121"/>
                  </a:cubicBezTo>
                  <a:cubicBezTo>
                    <a:pt x="982" y="1121"/>
                    <a:pt x="958" y="1131"/>
                    <a:pt x="935" y="1154"/>
                  </a:cubicBezTo>
                  <a:cubicBezTo>
                    <a:pt x="836" y="1154"/>
                    <a:pt x="756" y="1194"/>
                    <a:pt x="657" y="1194"/>
                  </a:cubicBezTo>
                  <a:cubicBezTo>
                    <a:pt x="517" y="1234"/>
                    <a:pt x="358" y="1234"/>
                    <a:pt x="219" y="1333"/>
                  </a:cubicBezTo>
                  <a:cubicBezTo>
                    <a:pt x="208" y="1366"/>
                    <a:pt x="191" y="1381"/>
                    <a:pt x="168" y="1381"/>
                  </a:cubicBezTo>
                  <a:cubicBezTo>
                    <a:pt x="149" y="1381"/>
                    <a:pt x="126" y="1371"/>
                    <a:pt x="100" y="1353"/>
                  </a:cubicBezTo>
                  <a:cubicBezTo>
                    <a:pt x="20" y="1393"/>
                    <a:pt x="0" y="1413"/>
                    <a:pt x="0" y="1492"/>
                  </a:cubicBezTo>
                  <a:cubicBezTo>
                    <a:pt x="159" y="1512"/>
                    <a:pt x="338" y="1532"/>
                    <a:pt x="398" y="1691"/>
                  </a:cubicBezTo>
                  <a:cubicBezTo>
                    <a:pt x="398" y="1691"/>
                    <a:pt x="378" y="1711"/>
                    <a:pt x="378" y="1771"/>
                  </a:cubicBezTo>
                  <a:cubicBezTo>
                    <a:pt x="358" y="1831"/>
                    <a:pt x="358" y="1850"/>
                    <a:pt x="398" y="1910"/>
                  </a:cubicBezTo>
                  <a:lnTo>
                    <a:pt x="756" y="1552"/>
                  </a:lnTo>
                  <a:cubicBezTo>
                    <a:pt x="776" y="1572"/>
                    <a:pt x="836" y="1572"/>
                    <a:pt x="856" y="1572"/>
                  </a:cubicBezTo>
                  <a:cubicBezTo>
                    <a:pt x="935" y="1612"/>
                    <a:pt x="975" y="1632"/>
                    <a:pt x="1054" y="1651"/>
                  </a:cubicBezTo>
                  <a:cubicBezTo>
                    <a:pt x="1253" y="1731"/>
                    <a:pt x="1452" y="1731"/>
                    <a:pt x="1651" y="1751"/>
                  </a:cubicBezTo>
                  <a:cubicBezTo>
                    <a:pt x="2347" y="1671"/>
                    <a:pt x="3064" y="1632"/>
                    <a:pt x="3740" y="1353"/>
                  </a:cubicBezTo>
                  <a:cubicBezTo>
                    <a:pt x="3760" y="1333"/>
                    <a:pt x="3760" y="1274"/>
                    <a:pt x="3780" y="1254"/>
                  </a:cubicBezTo>
                  <a:cubicBezTo>
                    <a:pt x="3760" y="1214"/>
                    <a:pt x="3720" y="1154"/>
                    <a:pt x="3640" y="1114"/>
                  </a:cubicBezTo>
                  <a:cubicBezTo>
                    <a:pt x="3633" y="1092"/>
                    <a:pt x="3609" y="1089"/>
                    <a:pt x="3583" y="1089"/>
                  </a:cubicBezTo>
                  <a:cubicBezTo>
                    <a:pt x="3575" y="1089"/>
                    <a:pt x="3567" y="1090"/>
                    <a:pt x="3558" y="1090"/>
                  </a:cubicBezTo>
                  <a:cubicBezTo>
                    <a:pt x="3527" y="1090"/>
                    <a:pt x="3502" y="1085"/>
                    <a:pt x="3520" y="1038"/>
                  </a:cubicBezTo>
                  <a:lnTo>
                    <a:pt x="3520" y="1038"/>
                  </a:lnTo>
                  <a:cubicBezTo>
                    <a:pt x="3523" y="1040"/>
                    <a:pt x="3528" y="1041"/>
                    <a:pt x="3533" y="1041"/>
                  </a:cubicBezTo>
                  <a:cubicBezTo>
                    <a:pt x="3540" y="1041"/>
                    <a:pt x="3549" y="1039"/>
                    <a:pt x="3561" y="1035"/>
                  </a:cubicBezTo>
                  <a:cubicBezTo>
                    <a:pt x="3919" y="1015"/>
                    <a:pt x="4237" y="935"/>
                    <a:pt x="4556" y="756"/>
                  </a:cubicBezTo>
                  <a:cubicBezTo>
                    <a:pt x="4575" y="736"/>
                    <a:pt x="4615" y="677"/>
                    <a:pt x="4635" y="657"/>
                  </a:cubicBezTo>
                  <a:cubicBezTo>
                    <a:pt x="4471" y="344"/>
                    <a:pt x="4620" y="321"/>
                    <a:pt x="4789" y="321"/>
                  </a:cubicBezTo>
                  <a:cubicBezTo>
                    <a:pt x="4817" y="321"/>
                    <a:pt x="4846" y="322"/>
                    <a:pt x="4874" y="322"/>
                  </a:cubicBezTo>
                  <a:cubicBezTo>
                    <a:pt x="4902" y="322"/>
                    <a:pt x="4929" y="321"/>
                    <a:pt x="4953" y="319"/>
                  </a:cubicBezTo>
                  <a:cubicBezTo>
                    <a:pt x="4967" y="317"/>
                    <a:pt x="4981" y="317"/>
                    <a:pt x="4997" y="317"/>
                  </a:cubicBezTo>
                  <a:cubicBezTo>
                    <a:pt x="5053" y="317"/>
                    <a:pt x="5117" y="325"/>
                    <a:pt x="5177" y="325"/>
                  </a:cubicBezTo>
                  <a:cubicBezTo>
                    <a:pt x="5313" y="325"/>
                    <a:pt x="5421" y="282"/>
                    <a:pt x="5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7033;p9">
              <a:extLst>
                <a:ext uri="{FF2B5EF4-FFF2-40B4-BE49-F238E27FC236}">
                  <a16:creationId xmlns:a16="http://schemas.microsoft.com/office/drawing/2014/main" id="{F840A3AF-88D4-4480-A5A8-BAD63FE13BA9}"/>
                </a:ext>
              </a:extLst>
            </p:cNvPr>
            <p:cNvSpPr/>
            <p:nvPr/>
          </p:nvSpPr>
          <p:spPr>
            <a:xfrm>
              <a:off x="4871025" y="4564775"/>
              <a:ext cx="103700" cy="32800"/>
            </a:xfrm>
            <a:custGeom>
              <a:avLst/>
              <a:gdLst/>
              <a:ahLst/>
              <a:cxnLst/>
              <a:rect l="l" t="t" r="r" b="b"/>
              <a:pathLst>
                <a:path w="4148" h="1312" extrusionOk="0">
                  <a:moveTo>
                    <a:pt x="60" y="1"/>
                  </a:moveTo>
                  <a:cubicBezTo>
                    <a:pt x="20" y="21"/>
                    <a:pt x="20" y="80"/>
                    <a:pt x="0" y="100"/>
                  </a:cubicBezTo>
                  <a:cubicBezTo>
                    <a:pt x="0" y="259"/>
                    <a:pt x="20" y="399"/>
                    <a:pt x="20" y="558"/>
                  </a:cubicBezTo>
                  <a:cubicBezTo>
                    <a:pt x="279" y="796"/>
                    <a:pt x="657" y="697"/>
                    <a:pt x="915" y="896"/>
                  </a:cubicBezTo>
                  <a:cubicBezTo>
                    <a:pt x="1194" y="1115"/>
                    <a:pt x="1552" y="1155"/>
                    <a:pt x="1870" y="1254"/>
                  </a:cubicBezTo>
                  <a:cubicBezTo>
                    <a:pt x="2231" y="1275"/>
                    <a:pt x="2592" y="1311"/>
                    <a:pt x="2953" y="1311"/>
                  </a:cubicBezTo>
                  <a:cubicBezTo>
                    <a:pt x="3289" y="1311"/>
                    <a:pt x="3624" y="1280"/>
                    <a:pt x="3959" y="1174"/>
                  </a:cubicBezTo>
                  <a:cubicBezTo>
                    <a:pt x="3999" y="1155"/>
                    <a:pt x="4038" y="1095"/>
                    <a:pt x="4078" y="1075"/>
                  </a:cubicBezTo>
                  <a:cubicBezTo>
                    <a:pt x="3890" y="868"/>
                    <a:pt x="4148" y="374"/>
                    <a:pt x="3650" y="374"/>
                  </a:cubicBezTo>
                  <a:cubicBezTo>
                    <a:pt x="3623" y="374"/>
                    <a:pt x="3593" y="376"/>
                    <a:pt x="3561" y="379"/>
                  </a:cubicBezTo>
                  <a:cubicBezTo>
                    <a:pt x="3409" y="389"/>
                    <a:pt x="3258" y="393"/>
                    <a:pt x="3107" y="393"/>
                  </a:cubicBezTo>
                  <a:cubicBezTo>
                    <a:pt x="2074" y="393"/>
                    <a:pt x="1067" y="174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7034;p9">
              <a:extLst>
                <a:ext uri="{FF2B5EF4-FFF2-40B4-BE49-F238E27FC236}">
                  <a16:creationId xmlns:a16="http://schemas.microsoft.com/office/drawing/2014/main" id="{59E7FF1E-57F5-418A-8FE9-651BDC734EA1}"/>
                </a:ext>
              </a:extLst>
            </p:cNvPr>
            <p:cNvSpPr/>
            <p:nvPr/>
          </p:nvSpPr>
          <p:spPr>
            <a:xfrm>
              <a:off x="4875500" y="4390925"/>
              <a:ext cx="111900" cy="27325"/>
            </a:xfrm>
            <a:custGeom>
              <a:avLst/>
              <a:gdLst/>
              <a:ahLst/>
              <a:cxnLst/>
              <a:rect l="l" t="t" r="r" b="b"/>
              <a:pathLst>
                <a:path w="4476" h="1093" extrusionOk="0">
                  <a:moveTo>
                    <a:pt x="322" y="0"/>
                  </a:moveTo>
                  <a:cubicBezTo>
                    <a:pt x="254" y="0"/>
                    <a:pt x="183" y="14"/>
                    <a:pt x="119" y="52"/>
                  </a:cubicBezTo>
                  <a:cubicBezTo>
                    <a:pt x="40" y="72"/>
                    <a:pt x="0" y="151"/>
                    <a:pt x="0" y="211"/>
                  </a:cubicBezTo>
                  <a:cubicBezTo>
                    <a:pt x="20" y="350"/>
                    <a:pt x="80" y="410"/>
                    <a:pt x="179" y="490"/>
                  </a:cubicBezTo>
                  <a:cubicBezTo>
                    <a:pt x="239" y="549"/>
                    <a:pt x="338" y="589"/>
                    <a:pt x="418" y="669"/>
                  </a:cubicBezTo>
                  <a:cubicBezTo>
                    <a:pt x="1432" y="868"/>
                    <a:pt x="2487" y="947"/>
                    <a:pt x="3501" y="1007"/>
                  </a:cubicBezTo>
                  <a:cubicBezTo>
                    <a:pt x="3680" y="1086"/>
                    <a:pt x="3859" y="1086"/>
                    <a:pt x="4018" y="1086"/>
                  </a:cubicBezTo>
                  <a:cubicBezTo>
                    <a:pt x="4034" y="1085"/>
                    <a:pt x="4050" y="1084"/>
                    <a:pt x="4067" y="1084"/>
                  </a:cubicBezTo>
                  <a:cubicBezTo>
                    <a:pt x="4127" y="1084"/>
                    <a:pt x="4193" y="1092"/>
                    <a:pt x="4254" y="1092"/>
                  </a:cubicBezTo>
                  <a:cubicBezTo>
                    <a:pt x="4374" y="1092"/>
                    <a:pt x="4476" y="1060"/>
                    <a:pt x="4476" y="868"/>
                  </a:cubicBezTo>
                  <a:cubicBezTo>
                    <a:pt x="4476" y="629"/>
                    <a:pt x="4377" y="490"/>
                    <a:pt x="4118" y="450"/>
                  </a:cubicBezTo>
                  <a:cubicBezTo>
                    <a:pt x="3800" y="370"/>
                    <a:pt x="3481" y="450"/>
                    <a:pt x="3203" y="291"/>
                  </a:cubicBezTo>
                  <a:cubicBezTo>
                    <a:pt x="2706" y="92"/>
                    <a:pt x="2188" y="92"/>
                    <a:pt x="1671" y="92"/>
                  </a:cubicBezTo>
                  <a:cubicBezTo>
                    <a:pt x="1605" y="59"/>
                    <a:pt x="1540" y="47"/>
                    <a:pt x="1476" y="47"/>
                  </a:cubicBezTo>
                  <a:cubicBezTo>
                    <a:pt x="1320" y="47"/>
                    <a:pt x="1170" y="117"/>
                    <a:pt x="1028" y="117"/>
                  </a:cubicBezTo>
                  <a:cubicBezTo>
                    <a:pt x="983" y="117"/>
                    <a:pt x="939" y="110"/>
                    <a:pt x="895" y="92"/>
                  </a:cubicBezTo>
                  <a:lnTo>
                    <a:pt x="438" y="12"/>
                  </a:lnTo>
                  <a:cubicBezTo>
                    <a:pt x="401" y="5"/>
                    <a:pt x="36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7035;p9">
              <a:extLst>
                <a:ext uri="{FF2B5EF4-FFF2-40B4-BE49-F238E27FC236}">
                  <a16:creationId xmlns:a16="http://schemas.microsoft.com/office/drawing/2014/main" id="{FF43A356-5745-4A58-B45B-44D80236C6E8}"/>
                </a:ext>
              </a:extLst>
            </p:cNvPr>
            <p:cNvSpPr/>
            <p:nvPr/>
          </p:nvSpPr>
          <p:spPr>
            <a:xfrm>
              <a:off x="5318600" y="4229450"/>
              <a:ext cx="183050" cy="44125"/>
            </a:xfrm>
            <a:custGeom>
              <a:avLst/>
              <a:gdLst/>
              <a:ahLst/>
              <a:cxnLst/>
              <a:rect l="l" t="t" r="r" b="b"/>
              <a:pathLst>
                <a:path w="7322" h="1765" extrusionOk="0">
                  <a:moveTo>
                    <a:pt x="6562" y="1"/>
                  </a:moveTo>
                  <a:cubicBezTo>
                    <a:pt x="6337" y="1"/>
                    <a:pt x="6109" y="58"/>
                    <a:pt x="5889" y="106"/>
                  </a:cubicBezTo>
                  <a:cubicBezTo>
                    <a:pt x="5471" y="205"/>
                    <a:pt x="5073" y="384"/>
                    <a:pt x="4655" y="444"/>
                  </a:cubicBezTo>
                  <a:cubicBezTo>
                    <a:pt x="4297" y="563"/>
                    <a:pt x="3959" y="563"/>
                    <a:pt x="3581" y="563"/>
                  </a:cubicBezTo>
                  <a:cubicBezTo>
                    <a:pt x="3402" y="563"/>
                    <a:pt x="3223" y="563"/>
                    <a:pt x="3064" y="583"/>
                  </a:cubicBezTo>
                  <a:cubicBezTo>
                    <a:pt x="2805" y="603"/>
                    <a:pt x="2587" y="702"/>
                    <a:pt x="2368" y="842"/>
                  </a:cubicBezTo>
                  <a:cubicBezTo>
                    <a:pt x="2214" y="996"/>
                    <a:pt x="2035" y="1054"/>
                    <a:pt x="1843" y="1054"/>
                  </a:cubicBezTo>
                  <a:cubicBezTo>
                    <a:pt x="1787" y="1054"/>
                    <a:pt x="1730" y="1049"/>
                    <a:pt x="1671" y="1040"/>
                  </a:cubicBezTo>
                  <a:cubicBezTo>
                    <a:pt x="1612" y="1040"/>
                    <a:pt x="1532" y="1060"/>
                    <a:pt x="1473" y="1080"/>
                  </a:cubicBezTo>
                  <a:cubicBezTo>
                    <a:pt x="1335" y="1149"/>
                    <a:pt x="1227" y="1247"/>
                    <a:pt x="1073" y="1247"/>
                  </a:cubicBezTo>
                  <a:cubicBezTo>
                    <a:pt x="1048" y="1247"/>
                    <a:pt x="1022" y="1245"/>
                    <a:pt x="995" y="1239"/>
                  </a:cubicBezTo>
                  <a:cubicBezTo>
                    <a:pt x="916" y="1200"/>
                    <a:pt x="836" y="1200"/>
                    <a:pt x="776" y="1200"/>
                  </a:cubicBezTo>
                  <a:cubicBezTo>
                    <a:pt x="722" y="1200"/>
                    <a:pt x="668" y="1199"/>
                    <a:pt x="615" y="1199"/>
                  </a:cubicBezTo>
                  <a:cubicBezTo>
                    <a:pt x="336" y="1199"/>
                    <a:pt x="84" y="1227"/>
                    <a:pt x="1" y="1578"/>
                  </a:cubicBezTo>
                  <a:cubicBezTo>
                    <a:pt x="1" y="1677"/>
                    <a:pt x="80" y="1737"/>
                    <a:pt x="140" y="1757"/>
                  </a:cubicBezTo>
                  <a:cubicBezTo>
                    <a:pt x="219" y="1757"/>
                    <a:pt x="299" y="1764"/>
                    <a:pt x="375" y="1764"/>
                  </a:cubicBezTo>
                  <a:cubicBezTo>
                    <a:pt x="470" y="1764"/>
                    <a:pt x="560" y="1752"/>
                    <a:pt x="637" y="1697"/>
                  </a:cubicBezTo>
                  <a:lnTo>
                    <a:pt x="1294" y="1697"/>
                  </a:lnTo>
                  <a:cubicBezTo>
                    <a:pt x="1695" y="1536"/>
                    <a:pt x="2110" y="1466"/>
                    <a:pt x="2527" y="1466"/>
                  </a:cubicBezTo>
                  <a:cubicBezTo>
                    <a:pt x="2626" y="1466"/>
                    <a:pt x="2726" y="1470"/>
                    <a:pt x="2825" y="1478"/>
                  </a:cubicBezTo>
                  <a:cubicBezTo>
                    <a:pt x="3621" y="1160"/>
                    <a:pt x="4496" y="1200"/>
                    <a:pt x="5312" y="961"/>
                  </a:cubicBezTo>
                  <a:cubicBezTo>
                    <a:pt x="5451" y="861"/>
                    <a:pt x="5590" y="861"/>
                    <a:pt x="5749" y="802"/>
                  </a:cubicBezTo>
                  <a:lnTo>
                    <a:pt x="5789" y="842"/>
                  </a:lnTo>
                  <a:lnTo>
                    <a:pt x="5849" y="802"/>
                  </a:lnTo>
                  <a:cubicBezTo>
                    <a:pt x="5986" y="675"/>
                    <a:pt x="6152" y="655"/>
                    <a:pt x="6324" y="655"/>
                  </a:cubicBezTo>
                  <a:cubicBezTo>
                    <a:pt x="6405" y="655"/>
                    <a:pt x="6487" y="659"/>
                    <a:pt x="6569" y="659"/>
                  </a:cubicBezTo>
                  <a:cubicBezTo>
                    <a:pt x="6642" y="659"/>
                    <a:pt x="6714" y="656"/>
                    <a:pt x="6784" y="643"/>
                  </a:cubicBezTo>
                  <a:lnTo>
                    <a:pt x="6844" y="663"/>
                  </a:lnTo>
                  <a:lnTo>
                    <a:pt x="6883" y="643"/>
                  </a:lnTo>
                  <a:cubicBezTo>
                    <a:pt x="6943" y="464"/>
                    <a:pt x="7321" y="603"/>
                    <a:pt x="7261" y="285"/>
                  </a:cubicBezTo>
                  <a:cubicBezTo>
                    <a:pt x="7044" y="67"/>
                    <a:pt x="6806" y="1"/>
                    <a:pt x="65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7036;p9">
              <a:extLst>
                <a:ext uri="{FF2B5EF4-FFF2-40B4-BE49-F238E27FC236}">
                  <a16:creationId xmlns:a16="http://schemas.microsoft.com/office/drawing/2014/main" id="{022F0BF0-26F0-477D-BDB7-ADFB82997FF5}"/>
                </a:ext>
              </a:extLst>
            </p:cNvPr>
            <p:cNvSpPr/>
            <p:nvPr/>
          </p:nvSpPr>
          <p:spPr>
            <a:xfrm>
              <a:off x="5263400" y="4495150"/>
              <a:ext cx="131800" cy="35700"/>
            </a:xfrm>
            <a:custGeom>
              <a:avLst/>
              <a:gdLst/>
              <a:ahLst/>
              <a:cxnLst/>
              <a:rect l="l" t="t" r="r" b="b"/>
              <a:pathLst>
                <a:path w="5272" h="1428" extrusionOk="0">
                  <a:moveTo>
                    <a:pt x="4516" y="1"/>
                  </a:moveTo>
                  <a:cubicBezTo>
                    <a:pt x="4198" y="21"/>
                    <a:pt x="3919" y="200"/>
                    <a:pt x="3601" y="200"/>
                  </a:cubicBezTo>
                  <a:cubicBezTo>
                    <a:pt x="2487" y="200"/>
                    <a:pt x="1413" y="598"/>
                    <a:pt x="339" y="856"/>
                  </a:cubicBezTo>
                  <a:cubicBezTo>
                    <a:pt x="295" y="845"/>
                    <a:pt x="258" y="840"/>
                    <a:pt x="227" y="840"/>
                  </a:cubicBezTo>
                  <a:cubicBezTo>
                    <a:pt x="25" y="840"/>
                    <a:pt x="35" y="1040"/>
                    <a:pt x="0" y="1194"/>
                  </a:cubicBezTo>
                  <a:cubicBezTo>
                    <a:pt x="20" y="1274"/>
                    <a:pt x="80" y="1353"/>
                    <a:pt x="120" y="1393"/>
                  </a:cubicBezTo>
                  <a:cubicBezTo>
                    <a:pt x="175" y="1418"/>
                    <a:pt x="225" y="1427"/>
                    <a:pt x="272" y="1427"/>
                  </a:cubicBezTo>
                  <a:cubicBezTo>
                    <a:pt x="377" y="1427"/>
                    <a:pt x="468" y="1381"/>
                    <a:pt x="577" y="1353"/>
                  </a:cubicBezTo>
                  <a:cubicBezTo>
                    <a:pt x="637" y="1314"/>
                    <a:pt x="697" y="1294"/>
                    <a:pt x="776" y="1274"/>
                  </a:cubicBezTo>
                  <a:cubicBezTo>
                    <a:pt x="876" y="1274"/>
                    <a:pt x="975" y="1314"/>
                    <a:pt x="1075" y="1314"/>
                  </a:cubicBezTo>
                  <a:cubicBezTo>
                    <a:pt x="1373" y="1294"/>
                    <a:pt x="1691" y="1254"/>
                    <a:pt x="1990" y="1214"/>
                  </a:cubicBezTo>
                  <a:cubicBezTo>
                    <a:pt x="2586" y="1095"/>
                    <a:pt x="3183" y="1055"/>
                    <a:pt x="3720" y="816"/>
                  </a:cubicBezTo>
                  <a:cubicBezTo>
                    <a:pt x="3798" y="739"/>
                    <a:pt x="3863" y="698"/>
                    <a:pt x="3930" y="698"/>
                  </a:cubicBezTo>
                  <a:cubicBezTo>
                    <a:pt x="3983" y="698"/>
                    <a:pt x="4037" y="724"/>
                    <a:pt x="4098" y="777"/>
                  </a:cubicBezTo>
                  <a:cubicBezTo>
                    <a:pt x="4496" y="717"/>
                    <a:pt x="4974" y="856"/>
                    <a:pt x="5272" y="458"/>
                  </a:cubicBezTo>
                  <a:cubicBezTo>
                    <a:pt x="5252" y="180"/>
                    <a:pt x="4993" y="220"/>
                    <a:pt x="4814" y="160"/>
                  </a:cubicBezTo>
                  <a:cubicBezTo>
                    <a:pt x="4715" y="100"/>
                    <a:pt x="4616" y="80"/>
                    <a:pt x="4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7037;p9">
              <a:extLst>
                <a:ext uri="{FF2B5EF4-FFF2-40B4-BE49-F238E27FC236}">
                  <a16:creationId xmlns:a16="http://schemas.microsoft.com/office/drawing/2014/main" id="{FA863F5C-AC56-4DF2-A8EA-AE6B61A24672}"/>
                </a:ext>
              </a:extLst>
            </p:cNvPr>
            <p:cNvSpPr/>
            <p:nvPr/>
          </p:nvSpPr>
          <p:spPr>
            <a:xfrm>
              <a:off x="5310650" y="4484700"/>
              <a:ext cx="146725" cy="45675"/>
            </a:xfrm>
            <a:custGeom>
              <a:avLst/>
              <a:gdLst/>
              <a:ahLst/>
              <a:cxnLst/>
              <a:rect l="l" t="t" r="r" b="b"/>
              <a:pathLst>
                <a:path w="5869" h="1827" extrusionOk="0">
                  <a:moveTo>
                    <a:pt x="5337" y="1"/>
                  </a:moveTo>
                  <a:cubicBezTo>
                    <a:pt x="5288" y="1"/>
                    <a:pt x="5233" y="7"/>
                    <a:pt x="5172" y="21"/>
                  </a:cubicBezTo>
                  <a:cubicBezTo>
                    <a:pt x="5013" y="41"/>
                    <a:pt x="4894" y="41"/>
                    <a:pt x="4735" y="41"/>
                  </a:cubicBezTo>
                  <a:cubicBezTo>
                    <a:pt x="4516" y="598"/>
                    <a:pt x="3979" y="439"/>
                    <a:pt x="3541" y="598"/>
                  </a:cubicBezTo>
                  <a:cubicBezTo>
                    <a:pt x="3481" y="618"/>
                    <a:pt x="3422" y="677"/>
                    <a:pt x="3382" y="737"/>
                  </a:cubicBezTo>
                  <a:cubicBezTo>
                    <a:pt x="3004" y="1075"/>
                    <a:pt x="2487" y="797"/>
                    <a:pt x="2109" y="1075"/>
                  </a:cubicBezTo>
                  <a:lnTo>
                    <a:pt x="2029" y="1016"/>
                  </a:lnTo>
                  <a:lnTo>
                    <a:pt x="1950" y="1075"/>
                  </a:lnTo>
                  <a:cubicBezTo>
                    <a:pt x="1293" y="1095"/>
                    <a:pt x="637" y="1294"/>
                    <a:pt x="20" y="1473"/>
                  </a:cubicBezTo>
                  <a:cubicBezTo>
                    <a:pt x="0" y="1732"/>
                    <a:pt x="199" y="1771"/>
                    <a:pt x="438" y="1811"/>
                  </a:cubicBezTo>
                  <a:cubicBezTo>
                    <a:pt x="498" y="1821"/>
                    <a:pt x="567" y="1826"/>
                    <a:pt x="639" y="1826"/>
                  </a:cubicBezTo>
                  <a:cubicBezTo>
                    <a:pt x="711" y="1826"/>
                    <a:pt x="786" y="1821"/>
                    <a:pt x="856" y="1811"/>
                  </a:cubicBezTo>
                  <a:cubicBezTo>
                    <a:pt x="1731" y="1672"/>
                    <a:pt x="2626" y="1533"/>
                    <a:pt x="3521" y="1493"/>
                  </a:cubicBezTo>
                  <a:cubicBezTo>
                    <a:pt x="3859" y="1433"/>
                    <a:pt x="4198" y="1394"/>
                    <a:pt x="4416" y="1095"/>
                  </a:cubicBezTo>
                  <a:cubicBezTo>
                    <a:pt x="4834" y="737"/>
                    <a:pt x="5411" y="837"/>
                    <a:pt x="5869" y="598"/>
                  </a:cubicBezTo>
                  <a:cubicBezTo>
                    <a:pt x="5789" y="538"/>
                    <a:pt x="5670" y="498"/>
                    <a:pt x="5670" y="439"/>
                  </a:cubicBezTo>
                  <a:cubicBezTo>
                    <a:pt x="5670" y="158"/>
                    <a:pt x="5574" y="1"/>
                    <a:pt x="53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7038;p9">
              <a:extLst>
                <a:ext uri="{FF2B5EF4-FFF2-40B4-BE49-F238E27FC236}">
                  <a16:creationId xmlns:a16="http://schemas.microsoft.com/office/drawing/2014/main" id="{467B024E-E7AD-474C-8A18-B00C320B5770}"/>
                </a:ext>
              </a:extLst>
            </p:cNvPr>
            <p:cNvSpPr/>
            <p:nvPr/>
          </p:nvSpPr>
          <p:spPr>
            <a:xfrm>
              <a:off x="4192175" y="4364925"/>
              <a:ext cx="54225" cy="77575"/>
            </a:xfrm>
            <a:custGeom>
              <a:avLst/>
              <a:gdLst/>
              <a:ahLst/>
              <a:cxnLst/>
              <a:rect l="l" t="t" r="r" b="b"/>
              <a:pathLst>
                <a:path w="2169" h="3103" extrusionOk="0">
                  <a:moveTo>
                    <a:pt x="1353" y="0"/>
                  </a:moveTo>
                  <a:cubicBezTo>
                    <a:pt x="1078" y="0"/>
                    <a:pt x="810" y="79"/>
                    <a:pt x="518" y="117"/>
                  </a:cubicBezTo>
                  <a:cubicBezTo>
                    <a:pt x="398" y="256"/>
                    <a:pt x="120" y="97"/>
                    <a:pt x="1" y="296"/>
                  </a:cubicBezTo>
                  <a:cubicBezTo>
                    <a:pt x="20" y="336"/>
                    <a:pt x="20" y="396"/>
                    <a:pt x="60" y="436"/>
                  </a:cubicBezTo>
                  <a:cubicBezTo>
                    <a:pt x="213" y="630"/>
                    <a:pt x="406" y="660"/>
                    <a:pt x="589" y="660"/>
                  </a:cubicBezTo>
                  <a:cubicBezTo>
                    <a:pt x="668" y="660"/>
                    <a:pt x="745" y="654"/>
                    <a:pt x="816" y="654"/>
                  </a:cubicBezTo>
                  <a:cubicBezTo>
                    <a:pt x="1055" y="674"/>
                    <a:pt x="1214" y="754"/>
                    <a:pt x="1294" y="993"/>
                  </a:cubicBezTo>
                  <a:cubicBezTo>
                    <a:pt x="1473" y="1530"/>
                    <a:pt x="1095" y="2345"/>
                    <a:pt x="558" y="2624"/>
                  </a:cubicBezTo>
                  <a:cubicBezTo>
                    <a:pt x="398" y="2743"/>
                    <a:pt x="299" y="2882"/>
                    <a:pt x="379" y="3081"/>
                  </a:cubicBezTo>
                  <a:cubicBezTo>
                    <a:pt x="737" y="3081"/>
                    <a:pt x="1115" y="3081"/>
                    <a:pt x="1492" y="3101"/>
                  </a:cubicBezTo>
                  <a:cubicBezTo>
                    <a:pt x="1508" y="3102"/>
                    <a:pt x="1522" y="3102"/>
                    <a:pt x="1537" y="3102"/>
                  </a:cubicBezTo>
                  <a:cubicBezTo>
                    <a:pt x="1914" y="3102"/>
                    <a:pt x="1970" y="2851"/>
                    <a:pt x="1970" y="2544"/>
                  </a:cubicBezTo>
                  <a:cubicBezTo>
                    <a:pt x="1612" y="1848"/>
                    <a:pt x="1930" y="1231"/>
                    <a:pt x="2169" y="615"/>
                  </a:cubicBezTo>
                  <a:cubicBezTo>
                    <a:pt x="2149" y="396"/>
                    <a:pt x="2109" y="217"/>
                    <a:pt x="1831" y="97"/>
                  </a:cubicBezTo>
                  <a:cubicBezTo>
                    <a:pt x="1665" y="26"/>
                    <a:pt x="1508" y="0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7039;p9">
              <a:extLst>
                <a:ext uri="{FF2B5EF4-FFF2-40B4-BE49-F238E27FC236}">
                  <a16:creationId xmlns:a16="http://schemas.microsoft.com/office/drawing/2014/main" id="{5F858545-BEC0-4C16-BD56-54F10B9204D7}"/>
                </a:ext>
              </a:extLst>
            </p:cNvPr>
            <p:cNvSpPr/>
            <p:nvPr/>
          </p:nvSpPr>
          <p:spPr>
            <a:xfrm>
              <a:off x="5011250" y="4546550"/>
              <a:ext cx="133800" cy="32175"/>
            </a:xfrm>
            <a:custGeom>
              <a:avLst/>
              <a:gdLst/>
              <a:ahLst/>
              <a:cxnLst/>
              <a:rect l="l" t="t" r="r" b="b"/>
              <a:pathLst>
                <a:path w="5352" h="1287" extrusionOk="0">
                  <a:moveTo>
                    <a:pt x="4791" y="1"/>
                  </a:moveTo>
                  <a:cubicBezTo>
                    <a:pt x="4664" y="1"/>
                    <a:pt x="4535" y="14"/>
                    <a:pt x="4397" y="14"/>
                  </a:cubicBezTo>
                  <a:cubicBezTo>
                    <a:pt x="4327" y="10"/>
                    <a:pt x="4257" y="9"/>
                    <a:pt x="4188" y="9"/>
                  </a:cubicBezTo>
                  <a:cubicBezTo>
                    <a:pt x="2934" y="9"/>
                    <a:pt x="1763" y="492"/>
                    <a:pt x="538" y="511"/>
                  </a:cubicBezTo>
                  <a:cubicBezTo>
                    <a:pt x="379" y="511"/>
                    <a:pt x="259" y="551"/>
                    <a:pt x="140" y="630"/>
                  </a:cubicBezTo>
                  <a:cubicBezTo>
                    <a:pt x="41" y="710"/>
                    <a:pt x="1" y="789"/>
                    <a:pt x="60" y="889"/>
                  </a:cubicBezTo>
                  <a:lnTo>
                    <a:pt x="956" y="889"/>
                  </a:lnTo>
                  <a:cubicBezTo>
                    <a:pt x="916" y="1128"/>
                    <a:pt x="637" y="1088"/>
                    <a:pt x="617" y="1287"/>
                  </a:cubicBezTo>
                  <a:cubicBezTo>
                    <a:pt x="757" y="1287"/>
                    <a:pt x="876" y="1287"/>
                    <a:pt x="1035" y="1247"/>
                  </a:cubicBezTo>
                  <a:cubicBezTo>
                    <a:pt x="2249" y="988"/>
                    <a:pt x="3462" y="650"/>
                    <a:pt x="4735" y="511"/>
                  </a:cubicBezTo>
                  <a:cubicBezTo>
                    <a:pt x="4934" y="491"/>
                    <a:pt x="5113" y="392"/>
                    <a:pt x="5312" y="332"/>
                  </a:cubicBezTo>
                  <a:cubicBezTo>
                    <a:pt x="5352" y="232"/>
                    <a:pt x="5312" y="153"/>
                    <a:pt x="5233" y="93"/>
                  </a:cubicBezTo>
                  <a:cubicBezTo>
                    <a:pt x="5083" y="18"/>
                    <a:pt x="4938" y="1"/>
                    <a:pt x="4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7040;p9">
              <a:extLst>
                <a:ext uri="{FF2B5EF4-FFF2-40B4-BE49-F238E27FC236}">
                  <a16:creationId xmlns:a16="http://schemas.microsoft.com/office/drawing/2014/main" id="{8DF3E069-6DAB-432A-B855-46ED2E12C7ED}"/>
                </a:ext>
              </a:extLst>
            </p:cNvPr>
            <p:cNvSpPr/>
            <p:nvPr/>
          </p:nvSpPr>
          <p:spPr>
            <a:xfrm>
              <a:off x="4795925" y="4372950"/>
              <a:ext cx="121850" cy="26050"/>
            </a:xfrm>
            <a:custGeom>
              <a:avLst/>
              <a:gdLst/>
              <a:ahLst/>
              <a:cxnLst/>
              <a:rect l="l" t="t" r="r" b="b"/>
              <a:pathLst>
                <a:path w="4874" h="1042" extrusionOk="0">
                  <a:moveTo>
                    <a:pt x="182" y="0"/>
                  </a:moveTo>
                  <a:cubicBezTo>
                    <a:pt x="149" y="0"/>
                    <a:pt x="120" y="5"/>
                    <a:pt x="100" y="15"/>
                  </a:cubicBezTo>
                  <a:cubicBezTo>
                    <a:pt x="80" y="15"/>
                    <a:pt x="40" y="15"/>
                    <a:pt x="20" y="75"/>
                  </a:cubicBezTo>
                  <a:cubicBezTo>
                    <a:pt x="0" y="115"/>
                    <a:pt x="20" y="134"/>
                    <a:pt x="80" y="194"/>
                  </a:cubicBezTo>
                  <a:cubicBezTo>
                    <a:pt x="697" y="612"/>
                    <a:pt x="1433" y="691"/>
                    <a:pt x="2169" y="870"/>
                  </a:cubicBezTo>
                  <a:cubicBezTo>
                    <a:pt x="2198" y="841"/>
                    <a:pt x="2228" y="826"/>
                    <a:pt x="2261" y="826"/>
                  </a:cubicBezTo>
                  <a:cubicBezTo>
                    <a:pt x="2293" y="826"/>
                    <a:pt x="2328" y="841"/>
                    <a:pt x="2368" y="870"/>
                  </a:cubicBezTo>
                  <a:lnTo>
                    <a:pt x="2706" y="870"/>
                  </a:lnTo>
                  <a:cubicBezTo>
                    <a:pt x="2795" y="940"/>
                    <a:pt x="2885" y="975"/>
                    <a:pt x="2972" y="975"/>
                  </a:cubicBezTo>
                  <a:cubicBezTo>
                    <a:pt x="3059" y="975"/>
                    <a:pt x="3143" y="940"/>
                    <a:pt x="3223" y="870"/>
                  </a:cubicBezTo>
                  <a:lnTo>
                    <a:pt x="3581" y="870"/>
                  </a:lnTo>
                  <a:cubicBezTo>
                    <a:pt x="3700" y="930"/>
                    <a:pt x="3859" y="910"/>
                    <a:pt x="3979" y="1030"/>
                  </a:cubicBezTo>
                  <a:cubicBezTo>
                    <a:pt x="4023" y="1038"/>
                    <a:pt x="4067" y="1042"/>
                    <a:pt x="4110" y="1042"/>
                  </a:cubicBezTo>
                  <a:cubicBezTo>
                    <a:pt x="4375" y="1042"/>
                    <a:pt x="4617" y="902"/>
                    <a:pt x="4874" y="851"/>
                  </a:cubicBezTo>
                  <a:cubicBezTo>
                    <a:pt x="3720" y="453"/>
                    <a:pt x="2566" y="294"/>
                    <a:pt x="1373" y="274"/>
                  </a:cubicBezTo>
                  <a:cubicBezTo>
                    <a:pt x="1114" y="274"/>
                    <a:pt x="915" y="174"/>
                    <a:pt x="697" y="134"/>
                  </a:cubicBezTo>
                  <a:cubicBezTo>
                    <a:pt x="537" y="115"/>
                    <a:pt x="398" y="115"/>
                    <a:pt x="279" y="15"/>
                  </a:cubicBezTo>
                  <a:cubicBezTo>
                    <a:pt x="249" y="5"/>
                    <a:pt x="21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7041;p9">
              <a:extLst>
                <a:ext uri="{FF2B5EF4-FFF2-40B4-BE49-F238E27FC236}">
                  <a16:creationId xmlns:a16="http://schemas.microsoft.com/office/drawing/2014/main" id="{EFBFD1B4-11BE-4FD0-BE51-6F49E28D7828}"/>
                </a:ext>
              </a:extLst>
            </p:cNvPr>
            <p:cNvSpPr/>
            <p:nvPr/>
          </p:nvSpPr>
          <p:spPr>
            <a:xfrm>
              <a:off x="4519400" y="4179050"/>
              <a:ext cx="41325" cy="115050"/>
            </a:xfrm>
            <a:custGeom>
              <a:avLst/>
              <a:gdLst/>
              <a:ahLst/>
              <a:cxnLst/>
              <a:rect l="l" t="t" r="r" b="b"/>
              <a:pathLst>
                <a:path w="1653" h="4602" extrusionOk="0">
                  <a:moveTo>
                    <a:pt x="750" y="1"/>
                  </a:moveTo>
                  <a:cubicBezTo>
                    <a:pt x="706" y="1"/>
                    <a:pt x="662" y="4"/>
                    <a:pt x="618" y="13"/>
                  </a:cubicBezTo>
                  <a:lnTo>
                    <a:pt x="618" y="371"/>
                  </a:lnTo>
                  <a:cubicBezTo>
                    <a:pt x="856" y="590"/>
                    <a:pt x="618" y="789"/>
                    <a:pt x="538" y="948"/>
                  </a:cubicBezTo>
                  <a:cubicBezTo>
                    <a:pt x="279" y="1505"/>
                    <a:pt x="81" y="2042"/>
                    <a:pt x="81" y="2679"/>
                  </a:cubicBezTo>
                  <a:cubicBezTo>
                    <a:pt x="120" y="3295"/>
                    <a:pt x="1" y="3912"/>
                    <a:pt x="180" y="4509"/>
                  </a:cubicBezTo>
                  <a:cubicBezTo>
                    <a:pt x="230" y="4571"/>
                    <a:pt x="279" y="4602"/>
                    <a:pt x="334" y="4602"/>
                  </a:cubicBezTo>
                  <a:cubicBezTo>
                    <a:pt x="367" y="4602"/>
                    <a:pt x="401" y="4591"/>
                    <a:pt x="439" y="4568"/>
                  </a:cubicBezTo>
                  <a:cubicBezTo>
                    <a:pt x="498" y="4270"/>
                    <a:pt x="339" y="3932"/>
                    <a:pt x="578" y="3693"/>
                  </a:cubicBezTo>
                  <a:cubicBezTo>
                    <a:pt x="896" y="2619"/>
                    <a:pt x="1075" y="1505"/>
                    <a:pt x="1612" y="490"/>
                  </a:cubicBezTo>
                  <a:cubicBezTo>
                    <a:pt x="1652" y="391"/>
                    <a:pt x="1572" y="271"/>
                    <a:pt x="1513" y="172"/>
                  </a:cubicBezTo>
                  <a:cubicBezTo>
                    <a:pt x="1256" y="138"/>
                    <a:pt x="1015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7042;p9">
              <a:extLst>
                <a:ext uri="{FF2B5EF4-FFF2-40B4-BE49-F238E27FC236}">
                  <a16:creationId xmlns:a16="http://schemas.microsoft.com/office/drawing/2014/main" id="{763D928D-BBD9-4DC8-BF10-553DBE9949B9}"/>
                </a:ext>
              </a:extLst>
            </p:cNvPr>
            <p:cNvSpPr/>
            <p:nvPr/>
          </p:nvSpPr>
          <p:spPr>
            <a:xfrm>
              <a:off x="4682025" y="4202225"/>
              <a:ext cx="51750" cy="96025"/>
            </a:xfrm>
            <a:custGeom>
              <a:avLst/>
              <a:gdLst/>
              <a:ahLst/>
              <a:cxnLst/>
              <a:rect l="l" t="t" r="r" b="b"/>
              <a:pathLst>
                <a:path w="2070" h="3841" extrusionOk="0">
                  <a:moveTo>
                    <a:pt x="1095" y="1"/>
                  </a:moveTo>
                  <a:cubicBezTo>
                    <a:pt x="976" y="1"/>
                    <a:pt x="876" y="41"/>
                    <a:pt x="797" y="140"/>
                  </a:cubicBezTo>
                  <a:cubicBezTo>
                    <a:pt x="717" y="180"/>
                    <a:pt x="677" y="260"/>
                    <a:pt x="598" y="299"/>
                  </a:cubicBezTo>
                  <a:cubicBezTo>
                    <a:pt x="598" y="478"/>
                    <a:pt x="578" y="638"/>
                    <a:pt x="618" y="797"/>
                  </a:cubicBezTo>
                  <a:cubicBezTo>
                    <a:pt x="618" y="1135"/>
                    <a:pt x="419" y="1354"/>
                    <a:pt x="319" y="1632"/>
                  </a:cubicBezTo>
                  <a:cubicBezTo>
                    <a:pt x="41" y="2368"/>
                    <a:pt x="1" y="2965"/>
                    <a:pt x="220" y="3840"/>
                  </a:cubicBezTo>
                  <a:cubicBezTo>
                    <a:pt x="299" y="3462"/>
                    <a:pt x="359" y="3144"/>
                    <a:pt x="419" y="2846"/>
                  </a:cubicBezTo>
                  <a:cubicBezTo>
                    <a:pt x="598" y="2149"/>
                    <a:pt x="677" y="1433"/>
                    <a:pt x="1095" y="797"/>
                  </a:cubicBezTo>
                  <a:cubicBezTo>
                    <a:pt x="1214" y="797"/>
                    <a:pt x="1254" y="876"/>
                    <a:pt x="1294" y="956"/>
                  </a:cubicBezTo>
                  <a:cubicBezTo>
                    <a:pt x="1314" y="1035"/>
                    <a:pt x="1314" y="1075"/>
                    <a:pt x="1334" y="1155"/>
                  </a:cubicBezTo>
                  <a:cubicBezTo>
                    <a:pt x="1513" y="1055"/>
                    <a:pt x="1632" y="896"/>
                    <a:pt x="1692" y="697"/>
                  </a:cubicBezTo>
                  <a:cubicBezTo>
                    <a:pt x="1712" y="498"/>
                    <a:pt x="1891" y="478"/>
                    <a:pt x="2070" y="439"/>
                  </a:cubicBezTo>
                  <a:lnTo>
                    <a:pt x="2070" y="299"/>
                  </a:lnTo>
                  <a:cubicBezTo>
                    <a:pt x="2030" y="279"/>
                    <a:pt x="2010" y="240"/>
                    <a:pt x="1990" y="200"/>
                  </a:cubicBezTo>
                  <a:cubicBezTo>
                    <a:pt x="1970" y="200"/>
                    <a:pt x="1911" y="180"/>
                    <a:pt x="1891" y="160"/>
                  </a:cubicBezTo>
                  <a:cubicBezTo>
                    <a:pt x="1811" y="140"/>
                    <a:pt x="1732" y="100"/>
                    <a:pt x="1672" y="100"/>
                  </a:cubicBezTo>
                  <a:cubicBezTo>
                    <a:pt x="1473" y="81"/>
                    <a:pt x="1294" y="41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7043;p9">
              <a:extLst>
                <a:ext uri="{FF2B5EF4-FFF2-40B4-BE49-F238E27FC236}">
                  <a16:creationId xmlns:a16="http://schemas.microsoft.com/office/drawing/2014/main" id="{A760463A-9DAE-4FF1-92F2-C60FC3CB97CF}"/>
                </a:ext>
              </a:extLst>
            </p:cNvPr>
            <p:cNvSpPr/>
            <p:nvPr/>
          </p:nvSpPr>
          <p:spPr>
            <a:xfrm>
              <a:off x="4400050" y="4156950"/>
              <a:ext cx="34850" cy="123075"/>
            </a:xfrm>
            <a:custGeom>
              <a:avLst/>
              <a:gdLst/>
              <a:ahLst/>
              <a:cxnLst/>
              <a:rect l="l" t="t" r="r" b="b"/>
              <a:pathLst>
                <a:path w="1394" h="4923" extrusionOk="0">
                  <a:moveTo>
                    <a:pt x="1001" y="1"/>
                  </a:moveTo>
                  <a:cubicBezTo>
                    <a:pt x="888" y="1"/>
                    <a:pt x="774" y="16"/>
                    <a:pt x="662" y="16"/>
                  </a:cubicBezTo>
                  <a:cubicBezTo>
                    <a:pt x="607" y="16"/>
                    <a:pt x="552" y="13"/>
                    <a:pt x="498" y="2"/>
                  </a:cubicBezTo>
                  <a:cubicBezTo>
                    <a:pt x="239" y="280"/>
                    <a:pt x="120" y="618"/>
                    <a:pt x="100" y="976"/>
                  </a:cubicBezTo>
                  <a:cubicBezTo>
                    <a:pt x="21" y="2210"/>
                    <a:pt x="1" y="3483"/>
                    <a:pt x="140" y="4756"/>
                  </a:cubicBezTo>
                  <a:cubicBezTo>
                    <a:pt x="210" y="4808"/>
                    <a:pt x="249" y="4922"/>
                    <a:pt x="365" y="4922"/>
                  </a:cubicBezTo>
                  <a:cubicBezTo>
                    <a:pt x="381" y="4922"/>
                    <a:pt x="399" y="4920"/>
                    <a:pt x="418" y="4915"/>
                  </a:cubicBezTo>
                  <a:cubicBezTo>
                    <a:pt x="339" y="3921"/>
                    <a:pt x="558" y="2926"/>
                    <a:pt x="538" y="1931"/>
                  </a:cubicBezTo>
                  <a:cubicBezTo>
                    <a:pt x="538" y="1553"/>
                    <a:pt x="657" y="1155"/>
                    <a:pt x="757" y="758"/>
                  </a:cubicBezTo>
                  <a:cubicBezTo>
                    <a:pt x="836" y="419"/>
                    <a:pt x="995" y="161"/>
                    <a:pt x="1393" y="121"/>
                  </a:cubicBezTo>
                  <a:cubicBezTo>
                    <a:pt x="1268" y="23"/>
                    <a:pt x="1136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7044;p9">
              <a:extLst>
                <a:ext uri="{FF2B5EF4-FFF2-40B4-BE49-F238E27FC236}">
                  <a16:creationId xmlns:a16="http://schemas.microsoft.com/office/drawing/2014/main" id="{DDCE23BC-3958-412E-9A3C-EC1ECA5A0C4E}"/>
                </a:ext>
              </a:extLst>
            </p:cNvPr>
            <p:cNvSpPr/>
            <p:nvPr/>
          </p:nvSpPr>
          <p:spPr>
            <a:xfrm>
              <a:off x="4629825" y="4459400"/>
              <a:ext cx="71625" cy="39750"/>
            </a:xfrm>
            <a:custGeom>
              <a:avLst/>
              <a:gdLst/>
              <a:ahLst/>
              <a:cxnLst/>
              <a:rect l="l" t="t" r="r" b="b"/>
              <a:pathLst>
                <a:path w="2865" h="1590" extrusionOk="0">
                  <a:moveTo>
                    <a:pt x="1582" y="1"/>
                  </a:moveTo>
                  <a:cubicBezTo>
                    <a:pt x="1359" y="1"/>
                    <a:pt x="1135" y="29"/>
                    <a:pt x="915" y="58"/>
                  </a:cubicBezTo>
                  <a:cubicBezTo>
                    <a:pt x="517" y="138"/>
                    <a:pt x="239" y="416"/>
                    <a:pt x="119" y="794"/>
                  </a:cubicBezTo>
                  <a:cubicBezTo>
                    <a:pt x="0" y="1192"/>
                    <a:pt x="378" y="1311"/>
                    <a:pt x="617" y="1510"/>
                  </a:cubicBezTo>
                  <a:lnTo>
                    <a:pt x="776" y="1590"/>
                  </a:lnTo>
                  <a:cubicBezTo>
                    <a:pt x="796" y="1411"/>
                    <a:pt x="676" y="1292"/>
                    <a:pt x="577" y="1132"/>
                  </a:cubicBezTo>
                  <a:cubicBezTo>
                    <a:pt x="478" y="914"/>
                    <a:pt x="577" y="735"/>
                    <a:pt x="776" y="615"/>
                  </a:cubicBezTo>
                  <a:cubicBezTo>
                    <a:pt x="939" y="509"/>
                    <a:pt x="1102" y="477"/>
                    <a:pt x="1265" y="477"/>
                  </a:cubicBezTo>
                  <a:cubicBezTo>
                    <a:pt x="1500" y="477"/>
                    <a:pt x="1735" y="544"/>
                    <a:pt x="1969" y="555"/>
                  </a:cubicBezTo>
                  <a:cubicBezTo>
                    <a:pt x="2367" y="595"/>
                    <a:pt x="2268" y="953"/>
                    <a:pt x="2367" y="1212"/>
                  </a:cubicBezTo>
                  <a:cubicBezTo>
                    <a:pt x="2865" y="655"/>
                    <a:pt x="2845" y="396"/>
                    <a:pt x="2288" y="138"/>
                  </a:cubicBezTo>
                  <a:cubicBezTo>
                    <a:pt x="2060" y="34"/>
                    <a:pt x="1822" y="1"/>
                    <a:pt x="1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7045;p9">
              <a:extLst>
                <a:ext uri="{FF2B5EF4-FFF2-40B4-BE49-F238E27FC236}">
                  <a16:creationId xmlns:a16="http://schemas.microsoft.com/office/drawing/2014/main" id="{6FE78648-989D-40AB-A5A3-4BA1AC58E597}"/>
                </a:ext>
              </a:extLst>
            </p:cNvPr>
            <p:cNvSpPr/>
            <p:nvPr/>
          </p:nvSpPr>
          <p:spPr>
            <a:xfrm>
              <a:off x="5220625" y="4257325"/>
              <a:ext cx="113425" cy="28700"/>
            </a:xfrm>
            <a:custGeom>
              <a:avLst/>
              <a:gdLst/>
              <a:ahLst/>
              <a:cxnLst/>
              <a:rect l="l" t="t" r="r" b="b"/>
              <a:pathLst>
                <a:path w="4537" h="1148" extrusionOk="0">
                  <a:moveTo>
                    <a:pt x="4477" y="718"/>
                  </a:moveTo>
                  <a:cubicBezTo>
                    <a:pt x="4477" y="719"/>
                    <a:pt x="4477" y="720"/>
                    <a:pt x="4477" y="721"/>
                  </a:cubicBezTo>
                  <a:lnTo>
                    <a:pt x="4496" y="721"/>
                  </a:lnTo>
                  <a:cubicBezTo>
                    <a:pt x="4490" y="720"/>
                    <a:pt x="4484" y="719"/>
                    <a:pt x="4477" y="718"/>
                  </a:cubicBezTo>
                  <a:close/>
                  <a:moveTo>
                    <a:pt x="1517" y="1"/>
                  </a:moveTo>
                  <a:cubicBezTo>
                    <a:pt x="1390" y="1"/>
                    <a:pt x="1262" y="19"/>
                    <a:pt x="1135" y="45"/>
                  </a:cubicBezTo>
                  <a:cubicBezTo>
                    <a:pt x="995" y="85"/>
                    <a:pt x="836" y="144"/>
                    <a:pt x="657" y="164"/>
                  </a:cubicBezTo>
                  <a:lnTo>
                    <a:pt x="299" y="244"/>
                  </a:lnTo>
                  <a:cubicBezTo>
                    <a:pt x="200" y="264"/>
                    <a:pt x="140" y="323"/>
                    <a:pt x="60" y="363"/>
                  </a:cubicBezTo>
                  <a:cubicBezTo>
                    <a:pt x="40" y="443"/>
                    <a:pt x="1" y="522"/>
                    <a:pt x="1" y="582"/>
                  </a:cubicBezTo>
                  <a:cubicBezTo>
                    <a:pt x="17" y="969"/>
                    <a:pt x="243" y="1147"/>
                    <a:pt x="519" y="1147"/>
                  </a:cubicBezTo>
                  <a:cubicBezTo>
                    <a:pt x="583" y="1147"/>
                    <a:pt x="649" y="1138"/>
                    <a:pt x="717" y="1119"/>
                  </a:cubicBezTo>
                  <a:cubicBezTo>
                    <a:pt x="871" y="1055"/>
                    <a:pt x="1026" y="1042"/>
                    <a:pt x="1179" y="1042"/>
                  </a:cubicBezTo>
                  <a:cubicBezTo>
                    <a:pt x="1295" y="1042"/>
                    <a:pt x="1411" y="1050"/>
                    <a:pt x="1524" y="1050"/>
                  </a:cubicBezTo>
                  <a:cubicBezTo>
                    <a:pt x="1587" y="1050"/>
                    <a:pt x="1650" y="1047"/>
                    <a:pt x="1711" y="1039"/>
                  </a:cubicBezTo>
                  <a:cubicBezTo>
                    <a:pt x="1781" y="1058"/>
                    <a:pt x="1851" y="1066"/>
                    <a:pt x="1921" y="1066"/>
                  </a:cubicBezTo>
                  <a:cubicBezTo>
                    <a:pt x="2263" y="1066"/>
                    <a:pt x="2604" y="877"/>
                    <a:pt x="2946" y="877"/>
                  </a:cubicBezTo>
                  <a:cubicBezTo>
                    <a:pt x="2972" y="877"/>
                    <a:pt x="2998" y="878"/>
                    <a:pt x="3024" y="880"/>
                  </a:cubicBezTo>
                  <a:cubicBezTo>
                    <a:pt x="3083" y="889"/>
                    <a:pt x="3140" y="893"/>
                    <a:pt x="3197" y="893"/>
                  </a:cubicBezTo>
                  <a:cubicBezTo>
                    <a:pt x="3588" y="893"/>
                    <a:pt x="3950" y="708"/>
                    <a:pt x="4330" y="708"/>
                  </a:cubicBezTo>
                  <a:cubicBezTo>
                    <a:pt x="4379" y="708"/>
                    <a:pt x="4428" y="711"/>
                    <a:pt x="4477" y="718"/>
                  </a:cubicBezTo>
                  <a:lnTo>
                    <a:pt x="4477" y="718"/>
                  </a:lnTo>
                  <a:cubicBezTo>
                    <a:pt x="4497" y="661"/>
                    <a:pt x="4517" y="641"/>
                    <a:pt x="4536" y="582"/>
                  </a:cubicBezTo>
                  <a:cubicBezTo>
                    <a:pt x="4377" y="562"/>
                    <a:pt x="4178" y="562"/>
                    <a:pt x="3979" y="542"/>
                  </a:cubicBezTo>
                  <a:cubicBezTo>
                    <a:pt x="3920" y="482"/>
                    <a:pt x="3880" y="443"/>
                    <a:pt x="3880" y="403"/>
                  </a:cubicBezTo>
                  <a:cubicBezTo>
                    <a:pt x="3820" y="363"/>
                    <a:pt x="3780" y="343"/>
                    <a:pt x="3701" y="343"/>
                  </a:cubicBezTo>
                  <a:cubicBezTo>
                    <a:pt x="3601" y="363"/>
                    <a:pt x="3502" y="383"/>
                    <a:pt x="3422" y="443"/>
                  </a:cubicBezTo>
                  <a:cubicBezTo>
                    <a:pt x="3402" y="443"/>
                    <a:pt x="3382" y="443"/>
                    <a:pt x="3343" y="463"/>
                  </a:cubicBezTo>
                  <a:cubicBezTo>
                    <a:pt x="3303" y="482"/>
                    <a:pt x="3223" y="482"/>
                    <a:pt x="3183" y="482"/>
                  </a:cubicBezTo>
                  <a:cubicBezTo>
                    <a:pt x="3004" y="443"/>
                    <a:pt x="2845" y="383"/>
                    <a:pt x="2686" y="383"/>
                  </a:cubicBezTo>
                  <a:cubicBezTo>
                    <a:pt x="2607" y="383"/>
                    <a:pt x="2527" y="383"/>
                    <a:pt x="2447" y="423"/>
                  </a:cubicBezTo>
                  <a:cubicBezTo>
                    <a:pt x="2266" y="423"/>
                    <a:pt x="2113" y="586"/>
                    <a:pt x="1930" y="586"/>
                  </a:cubicBezTo>
                  <a:cubicBezTo>
                    <a:pt x="1891" y="586"/>
                    <a:pt x="1852" y="579"/>
                    <a:pt x="1811" y="562"/>
                  </a:cubicBezTo>
                  <a:cubicBezTo>
                    <a:pt x="1930" y="522"/>
                    <a:pt x="2050" y="463"/>
                    <a:pt x="2109" y="343"/>
                  </a:cubicBezTo>
                  <a:cubicBezTo>
                    <a:pt x="2109" y="244"/>
                    <a:pt x="2089" y="164"/>
                    <a:pt x="2010" y="124"/>
                  </a:cubicBezTo>
                  <a:cubicBezTo>
                    <a:pt x="1851" y="33"/>
                    <a:pt x="1685" y="1"/>
                    <a:pt x="1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7046;p9">
              <a:extLst>
                <a:ext uri="{FF2B5EF4-FFF2-40B4-BE49-F238E27FC236}">
                  <a16:creationId xmlns:a16="http://schemas.microsoft.com/office/drawing/2014/main" id="{A64DEF7B-104B-46F3-A248-EEFDF0C052FF}"/>
                </a:ext>
              </a:extLst>
            </p:cNvPr>
            <p:cNvSpPr/>
            <p:nvPr/>
          </p:nvSpPr>
          <p:spPr>
            <a:xfrm>
              <a:off x="4994350" y="4436350"/>
              <a:ext cx="104450" cy="38950"/>
            </a:xfrm>
            <a:custGeom>
              <a:avLst/>
              <a:gdLst/>
              <a:ahLst/>
              <a:cxnLst/>
              <a:rect l="l" t="t" r="r" b="b"/>
              <a:pathLst>
                <a:path w="4178" h="1558" extrusionOk="0">
                  <a:moveTo>
                    <a:pt x="4009" y="0"/>
                  </a:moveTo>
                  <a:cubicBezTo>
                    <a:pt x="3974" y="0"/>
                    <a:pt x="3939" y="15"/>
                    <a:pt x="3899" y="45"/>
                  </a:cubicBezTo>
                  <a:cubicBezTo>
                    <a:pt x="3840" y="45"/>
                    <a:pt x="3800" y="45"/>
                    <a:pt x="3740" y="65"/>
                  </a:cubicBezTo>
                  <a:cubicBezTo>
                    <a:pt x="3631" y="155"/>
                    <a:pt x="3507" y="160"/>
                    <a:pt x="3380" y="160"/>
                  </a:cubicBezTo>
                  <a:cubicBezTo>
                    <a:pt x="3364" y="160"/>
                    <a:pt x="3348" y="160"/>
                    <a:pt x="3332" y="160"/>
                  </a:cubicBezTo>
                  <a:cubicBezTo>
                    <a:pt x="3221" y="160"/>
                    <a:pt x="3109" y="163"/>
                    <a:pt x="3004" y="224"/>
                  </a:cubicBezTo>
                  <a:cubicBezTo>
                    <a:pt x="2986" y="212"/>
                    <a:pt x="2969" y="207"/>
                    <a:pt x="2954" y="207"/>
                  </a:cubicBezTo>
                  <a:cubicBezTo>
                    <a:pt x="2922" y="207"/>
                    <a:pt x="2899" y="230"/>
                    <a:pt x="2885" y="244"/>
                  </a:cubicBezTo>
                  <a:cubicBezTo>
                    <a:pt x="2706" y="383"/>
                    <a:pt x="2447" y="284"/>
                    <a:pt x="2288" y="383"/>
                  </a:cubicBezTo>
                  <a:cubicBezTo>
                    <a:pt x="1691" y="383"/>
                    <a:pt x="1134" y="562"/>
                    <a:pt x="597" y="761"/>
                  </a:cubicBezTo>
                  <a:cubicBezTo>
                    <a:pt x="339" y="920"/>
                    <a:pt x="20" y="940"/>
                    <a:pt x="0" y="1318"/>
                  </a:cubicBezTo>
                  <a:cubicBezTo>
                    <a:pt x="0" y="1438"/>
                    <a:pt x="100" y="1537"/>
                    <a:pt x="219" y="1557"/>
                  </a:cubicBezTo>
                  <a:cubicBezTo>
                    <a:pt x="299" y="1557"/>
                    <a:pt x="359" y="1537"/>
                    <a:pt x="438" y="1477"/>
                  </a:cubicBezTo>
                  <a:cubicBezTo>
                    <a:pt x="457" y="1490"/>
                    <a:pt x="473" y="1495"/>
                    <a:pt x="488" y="1495"/>
                  </a:cubicBezTo>
                  <a:cubicBezTo>
                    <a:pt x="521" y="1495"/>
                    <a:pt x="544" y="1471"/>
                    <a:pt x="557" y="1458"/>
                  </a:cubicBezTo>
                  <a:cubicBezTo>
                    <a:pt x="717" y="1318"/>
                    <a:pt x="935" y="1438"/>
                    <a:pt x="1114" y="1318"/>
                  </a:cubicBezTo>
                  <a:cubicBezTo>
                    <a:pt x="1433" y="1040"/>
                    <a:pt x="1811" y="920"/>
                    <a:pt x="2209" y="841"/>
                  </a:cubicBezTo>
                  <a:cubicBezTo>
                    <a:pt x="2487" y="781"/>
                    <a:pt x="2805" y="841"/>
                    <a:pt x="3024" y="622"/>
                  </a:cubicBezTo>
                  <a:cubicBezTo>
                    <a:pt x="3163" y="423"/>
                    <a:pt x="3422" y="562"/>
                    <a:pt x="3601" y="443"/>
                  </a:cubicBezTo>
                  <a:cubicBezTo>
                    <a:pt x="3701" y="423"/>
                    <a:pt x="3800" y="423"/>
                    <a:pt x="3899" y="383"/>
                  </a:cubicBezTo>
                  <a:cubicBezTo>
                    <a:pt x="4019" y="324"/>
                    <a:pt x="4178" y="224"/>
                    <a:pt x="4118" y="45"/>
                  </a:cubicBezTo>
                  <a:cubicBezTo>
                    <a:pt x="4078" y="15"/>
                    <a:pt x="4044" y="0"/>
                    <a:pt x="4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7047;p9">
              <a:extLst>
                <a:ext uri="{FF2B5EF4-FFF2-40B4-BE49-F238E27FC236}">
                  <a16:creationId xmlns:a16="http://schemas.microsoft.com/office/drawing/2014/main" id="{CE1FD730-BBE4-4D3A-819B-96AA143304B8}"/>
                </a:ext>
              </a:extLst>
            </p:cNvPr>
            <p:cNvSpPr/>
            <p:nvPr/>
          </p:nvSpPr>
          <p:spPr>
            <a:xfrm>
              <a:off x="4704425" y="4358400"/>
              <a:ext cx="93500" cy="21350"/>
            </a:xfrm>
            <a:custGeom>
              <a:avLst/>
              <a:gdLst/>
              <a:ahLst/>
              <a:cxnLst/>
              <a:rect l="l" t="t" r="r" b="b"/>
              <a:pathLst>
                <a:path w="3740" h="854" extrusionOk="0">
                  <a:moveTo>
                    <a:pt x="577" y="0"/>
                  </a:moveTo>
                  <a:cubicBezTo>
                    <a:pt x="497" y="259"/>
                    <a:pt x="0" y="80"/>
                    <a:pt x="80" y="498"/>
                  </a:cubicBezTo>
                  <a:cubicBezTo>
                    <a:pt x="398" y="557"/>
                    <a:pt x="716" y="517"/>
                    <a:pt x="1015" y="597"/>
                  </a:cubicBezTo>
                  <a:cubicBezTo>
                    <a:pt x="1592" y="725"/>
                    <a:pt x="2170" y="854"/>
                    <a:pt x="2759" y="854"/>
                  </a:cubicBezTo>
                  <a:cubicBezTo>
                    <a:pt x="3082" y="854"/>
                    <a:pt x="3408" y="815"/>
                    <a:pt x="3740" y="716"/>
                  </a:cubicBezTo>
                  <a:lnTo>
                    <a:pt x="3740" y="557"/>
                  </a:lnTo>
                  <a:cubicBezTo>
                    <a:pt x="2686" y="299"/>
                    <a:pt x="1631" y="80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7048;p9">
              <a:extLst>
                <a:ext uri="{FF2B5EF4-FFF2-40B4-BE49-F238E27FC236}">
                  <a16:creationId xmlns:a16="http://schemas.microsoft.com/office/drawing/2014/main" id="{DEDC896C-310C-4FF7-BA38-D7BE64CA65AA}"/>
                </a:ext>
              </a:extLst>
            </p:cNvPr>
            <p:cNvSpPr/>
            <p:nvPr/>
          </p:nvSpPr>
          <p:spPr>
            <a:xfrm>
              <a:off x="4378175" y="4160350"/>
              <a:ext cx="29900" cy="119500"/>
            </a:xfrm>
            <a:custGeom>
              <a:avLst/>
              <a:gdLst/>
              <a:ahLst/>
              <a:cxnLst/>
              <a:rect l="l" t="t" r="r" b="b"/>
              <a:pathLst>
                <a:path w="1196" h="4780" extrusionOk="0">
                  <a:moveTo>
                    <a:pt x="940" y="0"/>
                  </a:moveTo>
                  <a:cubicBezTo>
                    <a:pt x="876" y="0"/>
                    <a:pt x="795" y="20"/>
                    <a:pt x="697" y="65"/>
                  </a:cubicBezTo>
                  <a:cubicBezTo>
                    <a:pt x="418" y="482"/>
                    <a:pt x="538" y="980"/>
                    <a:pt x="358" y="1397"/>
                  </a:cubicBezTo>
                  <a:cubicBezTo>
                    <a:pt x="0" y="2253"/>
                    <a:pt x="120" y="3148"/>
                    <a:pt x="140" y="4043"/>
                  </a:cubicBezTo>
                  <a:cubicBezTo>
                    <a:pt x="140" y="4322"/>
                    <a:pt x="239" y="4600"/>
                    <a:pt x="498" y="4779"/>
                  </a:cubicBezTo>
                  <a:cubicBezTo>
                    <a:pt x="617" y="4560"/>
                    <a:pt x="597" y="4322"/>
                    <a:pt x="498" y="4103"/>
                  </a:cubicBezTo>
                  <a:lnTo>
                    <a:pt x="498" y="3745"/>
                  </a:lnTo>
                  <a:cubicBezTo>
                    <a:pt x="557" y="3625"/>
                    <a:pt x="557" y="3526"/>
                    <a:pt x="498" y="3407"/>
                  </a:cubicBezTo>
                  <a:cubicBezTo>
                    <a:pt x="458" y="3148"/>
                    <a:pt x="438" y="2909"/>
                    <a:pt x="518" y="2671"/>
                  </a:cubicBezTo>
                  <a:cubicBezTo>
                    <a:pt x="637" y="2452"/>
                    <a:pt x="498" y="2173"/>
                    <a:pt x="637" y="1954"/>
                  </a:cubicBezTo>
                  <a:cubicBezTo>
                    <a:pt x="677" y="1855"/>
                    <a:pt x="677" y="1756"/>
                    <a:pt x="697" y="1656"/>
                  </a:cubicBezTo>
                  <a:cubicBezTo>
                    <a:pt x="995" y="1318"/>
                    <a:pt x="1015" y="860"/>
                    <a:pt x="1134" y="462"/>
                  </a:cubicBezTo>
                  <a:cubicBezTo>
                    <a:pt x="1196" y="231"/>
                    <a:pt x="1162" y="0"/>
                    <a:pt x="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7049;p9">
              <a:extLst>
                <a:ext uri="{FF2B5EF4-FFF2-40B4-BE49-F238E27FC236}">
                  <a16:creationId xmlns:a16="http://schemas.microsoft.com/office/drawing/2014/main" id="{5669BAF6-103F-45BB-AB99-AE24BEBD3F49}"/>
                </a:ext>
              </a:extLst>
            </p:cNvPr>
            <p:cNvSpPr/>
            <p:nvPr/>
          </p:nvSpPr>
          <p:spPr>
            <a:xfrm>
              <a:off x="4995850" y="4201250"/>
              <a:ext cx="126325" cy="20900"/>
            </a:xfrm>
            <a:custGeom>
              <a:avLst/>
              <a:gdLst/>
              <a:ahLst/>
              <a:cxnLst/>
              <a:rect l="l" t="t" r="r" b="b"/>
              <a:pathLst>
                <a:path w="5053" h="836" extrusionOk="0">
                  <a:moveTo>
                    <a:pt x="4536" y="0"/>
                  </a:moveTo>
                  <a:cubicBezTo>
                    <a:pt x="4499" y="25"/>
                    <a:pt x="4470" y="42"/>
                    <a:pt x="4434" y="42"/>
                  </a:cubicBezTo>
                  <a:cubicBezTo>
                    <a:pt x="4412" y="42"/>
                    <a:pt x="4387" y="35"/>
                    <a:pt x="4357" y="20"/>
                  </a:cubicBezTo>
                  <a:cubicBezTo>
                    <a:pt x="3044" y="100"/>
                    <a:pt x="1771" y="378"/>
                    <a:pt x="458" y="398"/>
                  </a:cubicBezTo>
                  <a:cubicBezTo>
                    <a:pt x="358" y="398"/>
                    <a:pt x="239" y="478"/>
                    <a:pt x="139" y="517"/>
                  </a:cubicBezTo>
                  <a:cubicBezTo>
                    <a:pt x="0" y="696"/>
                    <a:pt x="179" y="776"/>
                    <a:pt x="279" y="836"/>
                  </a:cubicBezTo>
                  <a:cubicBezTo>
                    <a:pt x="1532" y="677"/>
                    <a:pt x="2745" y="517"/>
                    <a:pt x="3959" y="338"/>
                  </a:cubicBezTo>
                  <a:cubicBezTo>
                    <a:pt x="4014" y="333"/>
                    <a:pt x="4069" y="331"/>
                    <a:pt x="4124" y="331"/>
                  </a:cubicBezTo>
                  <a:cubicBezTo>
                    <a:pt x="4250" y="331"/>
                    <a:pt x="4377" y="341"/>
                    <a:pt x="4501" y="341"/>
                  </a:cubicBezTo>
                  <a:cubicBezTo>
                    <a:pt x="4697" y="341"/>
                    <a:pt x="4886" y="315"/>
                    <a:pt x="5053" y="179"/>
                  </a:cubicBezTo>
                  <a:cubicBezTo>
                    <a:pt x="4973" y="20"/>
                    <a:pt x="4814" y="120"/>
                    <a:pt x="4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7050;p9">
              <a:extLst>
                <a:ext uri="{FF2B5EF4-FFF2-40B4-BE49-F238E27FC236}">
                  <a16:creationId xmlns:a16="http://schemas.microsoft.com/office/drawing/2014/main" id="{BF284E87-24BF-4F8B-BA90-660EFF17C49F}"/>
                </a:ext>
              </a:extLst>
            </p:cNvPr>
            <p:cNvSpPr/>
            <p:nvPr/>
          </p:nvSpPr>
          <p:spPr>
            <a:xfrm>
              <a:off x="5177350" y="4297000"/>
              <a:ext cx="36350" cy="98875"/>
            </a:xfrm>
            <a:custGeom>
              <a:avLst/>
              <a:gdLst/>
              <a:ahLst/>
              <a:cxnLst/>
              <a:rect l="l" t="t" r="r" b="b"/>
              <a:pathLst>
                <a:path w="1454" h="3955" extrusionOk="0">
                  <a:moveTo>
                    <a:pt x="1166" y="0"/>
                  </a:moveTo>
                  <a:cubicBezTo>
                    <a:pt x="1122" y="0"/>
                    <a:pt x="1073" y="15"/>
                    <a:pt x="1016" y="49"/>
                  </a:cubicBezTo>
                  <a:cubicBezTo>
                    <a:pt x="478" y="745"/>
                    <a:pt x="279" y="1561"/>
                    <a:pt x="120" y="2416"/>
                  </a:cubicBezTo>
                  <a:cubicBezTo>
                    <a:pt x="61" y="2755"/>
                    <a:pt x="1" y="3153"/>
                    <a:pt x="180" y="3511"/>
                  </a:cubicBezTo>
                  <a:cubicBezTo>
                    <a:pt x="180" y="3570"/>
                    <a:pt x="220" y="3650"/>
                    <a:pt x="279" y="3710"/>
                  </a:cubicBezTo>
                  <a:cubicBezTo>
                    <a:pt x="279" y="3769"/>
                    <a:pt x="319" y="3849"/>
                    <a:pt x="399" y="3908"/>
                  </a:cubicBezTo>
                  <a:cubicBezTo>
                    <a:pt x="432" y="3942"/>
                    <a:pt x="463" y="3955"/>
                    <a:pt x="492" y="3955"/>
                  </a:cubicBezTo>
                  <a:cubicBezTo>
                    <a:pt x="551" y="3955"/>
                    <a:pt x="604" y="3902"/>
                    <a:pt x="657" y="3849"/>
                  </a:cubicBezTo>
                  <a:cubicBezTo>
                    <a:pt x="677" y="3769"/>
                    <a:pt x="677" y="3729"/>
                    <a:pt x="657" y="3650"/>
                  </a:cubicBezTo>
                  <a:cubicBezTo>
                    <a:pt x="618" y="3550"/>
                    <a:pt x="598" y="3471"/>
                    <a:pt x="558" y="3371"/>
                  </a:cubicBezTo>
                  <a:cubicBezTo>
                    <a:pt x="538" y="3332"/>
                    <a:pt x="498" y="3252"/>
                    <a:pt x="478" y="3212"/>
                  </a:cubicBezTo>
                  <a:cubicBezTo>
                    <a:pt x="459" y="3113"/>
                    <a:pt x="498" y="3033"/>
                    <a:pt x="538" y="2934"/>
                  </a:cubicBezTo>
                  <a:cubicBezTo>
                    <a:pt x="538" y="2834"/>
                    <a:pt x="578" y="2735"/>
                    <a:pt x="598" y="2635"/>
                  </a:cubicBezTo>
                  <a:cubicBezTo>
                    <a:pt x="638" y="2516"/>
                    <a:pt x="657" y="2377"/>
                    <a:pt x="737" y="2257"/>
                  </a:cubicBezTo>
                  <a:cubicBezTo>
                    <a:pt x="797" y="2158"/>
                    <a:pt x="936" y="2058"/>
                    <a:pt x="996" y="1959"/>
                  </a:cubicBezTo>
                  <a:cubicBezTo>
                    <a:pt x="1035" y="1959"/>
                    <a:pt x="1035" y="1939"/>
                    <a:pt x="1035" y="1879"/>
                  </a:cubicBezTo>
                  <a:cubicBezTo>
                    <a:pt x="1035" y="1859"/>
                    <a:pt x="996" y="1820"/>
                    <a:pt x="956" y="1780"/>
                  </a:cubicBezTo>
                  <a:cubicBezTo>
                    <a:pt x="797" y="1661"/>
                    <a:pt x="896" y="1541"/>
                    <a:pt x="976" y="1442"/>
                  </a:cubicBezTo>
                  <a:cubicBezTo>
                    <a:pt x="1075" y="1362"/>
                    <a:pt x="1075" y="1322"/>
                    <a:pt x="976" y="1243"/>
                  </a:cubicBezTo>
                  <a:cubicBezTo>
                    <a:pt x="876" y="925"/>
                    <a:pt x="1095" y="745"/>
                    <a:pt x="1334" y="566"/>
                  </a:cubicBezTo>
                  <a:cubicBezTo>
                    <a:pt x="1393" y="447"/>
                    <a:pt x="1433" y="348"/>
                    <a:pt x="1453" y="188"/>
                  </a:cubicBezTo>
                  <a:cubicBezTo>
                    <a:pt x="1354" y="89"/>
                    <a:pt x="127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7051;p9">
              <a:extLst>
                <a:ext uri="{FF2B5EF4-FFF2-40B4-BE49-F238E27FC236}">
                  <a16:creationId xmlns:a16="http://schemas.microsoft.com/office/drawing/2014/main" id="{421D40B6-E042-4199-9EBB-0B62F1E7AEEA}"/>
                </a:ext>
              </a:extLst>
            </p:cNvPr>
            <p:cNvSpPr/>
            <p:nvPr/>
          </p:nvSpPr>
          <p:spPr>
            <a:xfrm>
              <a:off x="4532850" y="4183350"/>
              <a:ext cx="51725" cy="105700"/>
            </a:xfrm>
            <a:custGeom>
              <a:avLst/>
              <a:gdLst/>
              <a:ahLst/>
              <a:cxnLst/>
              <a:rect l="l" t="t" r="r" b="b"/>
              <a:pathLst>
                <a:path w="2069" h="4228" extrusionOk="0">
                  <a:moveTo>
                    <a:pt x="975" y="0"/>
                  </a:moveTo>
                  <a:cubicBezTo>
                    <a:pt x="995" y="318"/>
                    <a:pt x="875" y="557"/>
                    <a:pt x="716" y="816"/>
                  </a:cubicBezTo>
                  <a:cubicBezTo>
                    <a:pt x="239" y="1651"/>
                    <a:pt x="0" y="2546"/>
                    <a:pt x="40" y="3521"/>
                  </a:cubicBezTo>
                  <a:cubicBezTo>
                    <a:pt x="119" y="3740"/>
                    <a:pt x="179" y="3998"/>
                    <a:pt x="279" y="4197"/>
                  </a:cubicBezTo>
                  <a:cubicBezTo>
                    <a:pt x="318" y="4217"/>
                    <a:pt x="348" y="4227"/>
                    <a:pt x="378" y="4227"/>
                  </a:cubicBezTo>
                  <a:cubicBezTo>
                    <a:pt x="408" y="4227"/>
                    <a:pt x="438" y="4217"/>
                    <a:pt x="477" y="4197"/>
                  </a:cubicBezTo>
                  <a:cubicBezTo>
                    <a:pt x="378" y="3004"/>
                    <a:pt x="557" y="1830"/>
                    <a:pt x="1094" y="736"/>
                  </a:cubicBezTo>
                  <a:cubicBezTo>
                    <a:pt x="1303" y="337"/>
                    <a:pt x="1566" y="138"/>
                    <a:pt x="1988" y="138"/>
                  </a:cubicBezTo>
                  <a:cubicBezTo>
                    <a:pt x="2008" y="138"/>
                    <a:pt x="2028" y="138"/>
                    <a:pt x="2049" y="139"/>
                  </a:cubicBezTo>
                  <a:cubicBezTo>
                    <a:pt x="2049" y="139"/>
                    <a:pt x="2069" y="119"/>
                    <a:pt x="2069" y="99"/>
                  </a:cubicBezTo>
                  <a:cubicBezTo>
                    <a:pt x="2069" y="40"/>
                    <a:pt x="2069" y="20"/>
                    <a:pt x="2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7052;p9">
              <a:extLst>
                <a:ext uri="{FF2B5EF4-FFF2-40B4-BE49-F238E27FC236}">
                  <a16:creationId xmlns:a16="http://schemas.microsoft.com/office/drawing/2014/main" id="{BDBFFF9C-B8B3-4238-BD77-584B4B7C2625}"/>
                </a:ext>
              </a:extLst>
            </p:cNvPr>
            <p:cNvSpPr/>
            <p:nvPr/>
          </p:nvSpPr>
          <p:spPr>
            <a:xfrm>
              <a:off x="4739225" y="4026700"/>
              <a:ext cx="86550" cy="25450"/>
            </a:xfrm>
            <a:custGeom>
              <a:avLst/>
              <a:gdLst/>
              <a:ahLst/>
              <a:cxnLst/>
              <a:rect l="l" t="t" r="r" b="b"/>
              <a:pathLst>
                <a:path w="3462" h="1018" extrusionOk="0">
                  <a:moveTo>
                    <a:pt x="2371" y="1"/>
                  </a:moveTo>
                  <a:cubicBezTo>
                    <a:pt x="2119" y="1"/>
                    <a:pt x="1865" y="20"/>
                    <a:pt x="1612" y="79"/>
                  </a:cubicBezTo>
                  <a:cubicBezTo>
                    <a:pt x="1552" y="119"/>
                    <a:pt x="1473" y="119"/>
                    <a:pt x="1393" y="139"/>
                  </a:cubicBezTo>
                  <a:cubicBezTo>
                    <a:pt x="1261" y="189"/>
                    <a:pt x="1122" y="197"/>
                    <a:pt x="982" y="197"/>
                  </a:cubicBezTo>
                  <a:cubicBezTo>
                    <a:pt x="910" y="197"/>
                    <a:pt x="838" y="195"/>
                    <a:pt x="766" y="195"/>
                  </a:cubicBezTo>
                  <a:cubicBezTo>
                    <a:pt x="641" y="195"/>
                    <a:pt x="517" y="202"/>
                    <a:pt x="398" y="239"/>
                  </a:cubicBezTo>
                  <a:cubicBezTo>
                    <a:pt x="359" y="517"/>
                    <a:pt x="1" y="656"/>
                    <a:pt x="60" y="994"/>
                  </a:cubicBezTo>
                  <a:cubicBezTo>
                    <a:pt x="135" y="1011"/>
                    <a:pt x="208" y="1018"/>
                    <a:pt x="280" y="1018"/>
                  </a:cubicBezTo>
                  <a:cubicBezTo>
                    <a:pt x="680" y="1018"/>
                    <a:pt x="1052" y="804"/>
                    <a:pt x="1443" y="804"/>
                  </a:cubicBezTo>
                  <a:cubicBezTo>
                    <a:pt x="1492" y="804"/>
                    <a:pt x="1542" y="808"/>
                    <a:pt x="1592" y="815"/>
                  </a:cubicBezTo>
                  <a:cubicBezTo>
                    <a:pt x="1886" y="733"/>
                    <a:pt x="2179" y="616"/>
                    <a:pt x="2469" y="616"/>
                  </a:cubicBezTo>
                  <a:cubicBezTo>
                    <a:pt x="2670" y="616"/>
                    <a:pt x="2869" y="672"/>
                    <a:pt x="3064" y="835"/>
                  </a:cubicBezTo>
                  <a:cubicBezTo>
                    <a:pt x="3104" y="915"/>
                    <a:pt x="3183" y="935"/>
                    <a:pt x="3183" y="975"/>
                  </a:cubicBezTo>
                  <a:cubicBezTo>
                    <a:pt x="3223" y="994"/>
                    <a:pt x="3263" y="1004"/>
                    <a:pt x="3300" y="1004"/>
                  </a:cubicBezTo>
                  <a:cubicBezTo>
                    <a:pt x="3338" y="1004"/>
                    <a:pt x="3372" y="994"/>
                    <a:pt x="3402" y="975"/>
                  </a:cubicBezTo>
                  <a:cubicBezTo>
                    <a:pt x="3402" y="975"/>
                    <a:pt x="3442" y="955"/>
                    <a:pt x="3442" y="915"/>
                  </a:cubicBezTo>
                  <a:cubicBezTo>
                    <a:pt x="3462" y="855"/>
                    <a:pt x="3442" y="835"/>
                    <a:pt x="3382" y="776"/>
                  </a:cubicBezTo>
                  <a:cubicBezTo>
                    <a:pt x="3203" y="517"/>
                    <a:pt x="3362" y="278"/>
                    <a:pt x="3402" y="40"/>
                  </a:cubicBezTo>
                  <a:lnTo>
                    <a:pt x="3402" y="40"/>
                  </a:lnTo>
                  <a:lnTo>
                    <a:pt x="3382" y="59"/>
                  </a:lnTo>
                  <a:cubicBezTo>
                    <a:pt x="3050" y="37"/>
                    <a:pt x="2712" y="1"/>
                    <a:pt x="2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7053;p9">
              <a:extLst>
                <a:ext uri="{FF2B5EF4-FFF2-40B4-BE49-F238E27FC236}">
                  <a16:creationId xmlns:a16="http://schemas.microsoft.com/office/drawing/2014/main" id="{57CF9857-D599-4728-809A-FDA24C96387C}"/>
                </a:ext>
              </a:extLst>
            </p:cNvPr>
            <p:cNvSpPr/>
            <p:nvPr/>
          </p:nvSpPr>
          <p:spPr>
            <a:xfrm>
              <a:off x="5011250" y="4407125"/>
              <a:ext cx="97500" cy="21300"/>
            </a:xfrm>
            <a:custGeom>
              <a:avLst/>
              <a:gdLst/>
              <a:ahLst/>
              <a:cxnLst/>
              <a:rect l="l" t="t" r="r" b="b"/>
              <a:pathLst>
                <a:path w="3900" h="852" extrusionOk="0">
                  <a:moveTo>
                    <a:pt x="936" y="1"/>
                  </a:moveTo>
                  <a:cubicBezTo>
                    <a:pt x="832" y="75"/>
                    <a:pt x="715" y="88"/>
                    <a:pt x="594" y="88"/>
                  </a:cubicBezTo>
                  <a:cubicBezTo>
                    <a:pt x="525" y="88"/>
                    <a:pt x="455" y="84"/>
                    <a:pt x="385" y="84"/>
                  </a:cubicBezTo>
                  <a:cubicBezTo>
                    <a:pt x="249" y="84"/>
                    <a:pt x="116" y="101"/>
                    <a:pt x="1" y="200"/>
                  </a:cubicBezTo>
                  <a:cubicBezTo>
                    <a:pt x="498" y="598"/>
                    <a:pt x="1095" y="598"/>
                    <a:pt x="1652" y="598"/>
                  </a:cubicBezTo>
                  <a:cubicBezTo>
                    <a:pt x="1840" y="598"/>
                    <a:pt x="2029" y="592"/>
                    <a:pt x="2217" y="592"/>
                  </a:cubicBezTo>
                  <a:cubicBezTo>
                    <a:pt x="2624" y="592"/>
                    <a:pt x="3028" y="620"/>
                    <a:pt x="3422" y="796"/>
                  </a:cubicBezTo>
                  <a:cubicBezTo>
                    <a:pt x="3487" y="824"/>
                    <a:pt x="3568" y="852"/>
                    <a:pt x="3643" y="852"/>
                  </a:cubicBezTo>
                  <a:cubicBezTo>
                    <a:pt x="3730" y="852"/>
                    <a:pt x="3808" y="815"/>
                    <a:pt x="3840" y="697"/>
                  </a:cubicBezTo>
                  <a:cubicBezTo>
                    <a:pt x="3900" y="458"/>
                    <a:pt x="3701" y="399"/>
                    <a:pt x="3522" y="359"/>
                  </a:cubicBezTo>
                  <a:cubicBezTo>
                    <a:pt x="2647" y="200"/>
                    <a:pt x="1811" y="21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7054;p9">
              <a:extLst>
                <a:ext uri="{FF2B5EF4-FFF2-40B4-BE49-F238E27FC236}">
                  <a16:creationId xmlns:a16="http://schemas.microsoft.com/office/drawing/2014/main" id="{7E0B64F6-73D5-47B8-83AF-87F75775DB3F}"/>
                </a:ext>
              </a:extLst>
            </p:cNvPr>
            <p:cNvSpPr/>
            <p:nvPr/>
          </p:nvSpPr>
          <p:spPr>
            <a:xfrm>
              <a:off x="4210575" y="4152150"/>
              <a:ext cx="123850" cy="36675"/>
            </a:xfrm>
            <a:custGeom>
              <a:avLst/>
              <a:gdLst/>
              <a:ahLst/>
              <a:cxnLst/>
              <a:rect l="l" t="t" r="r" b="b"/>
              <a:pathLst>
                <a:path w="4954" h="1467" extrusionOk="0">
                  <a:moveTo>
                    <a:pt x="4211" y="0"/>
                  </a:moveTo>
                  <a:cubicBezTo>
                    <a:pt x="4070" y="0"/>
                    <a:pt x="3930" y="100"/>
                    <a:pt x="3820" y="114"/>
                  </a:cubicBezTo>
                  <a:cubicBezTo>
                    <a:pt x="3561" y="114"/>
                    <a:pt x="3323" y="214"/>
                    <a:pt x="3064" y="214"/>
                  </a:cubicBezTo>
                  <a:cubicBezTo>
                    <a:pt x="2686" y="293"/>
                    <a:pt x="2348" y="472"/>
                    <a:pt x="1970" y="492"/>
                  </a:cubicBezTo>
                  <a:cubicBezTo>
                    <a:pt x="1672" y="611"/>
                    <a:pt x="1353" y="651"/>
                    <a:pt x="1035" y="771"/>
                  </a:cubicBezTo>
                  <a:cubicBezTo>
                    <a:pt x="876" y="870"/>
                    <a:pt x="717" y="850"/>
                    <a:pt x="558" y="870"/>
                  </a:cubicBezTo>
                  <a:cubicBezTo>
                    <a:pt x="379" y="950"/>
                    <a:pt x="160" y="970"/>
                    <a:pt x="1" y="1109"/>
                  </a:cubicBezTo>
                  <a:cubicBezTo>
                    <a:pt x="339" y="1367"/>
                    <a:pt x="737" y="1347"/>
                    <a:pt x="1075" y="1467"/>
                  </a:cubicBezTo>
                  <a:cubicBezTo>
                    <a:pt x="1333" y="1009"/>
                    <a:pt x="1831" y="1089"/>
                    <a:pt x="2229" y="970"/>
                  </a:cubicBezTo>
                  <a:cubicBezTo>
                    <a:pt x="3124" y="691"/>
                    <a:pt x="4059" y="572"/>
                    <a:pt x="4954" y="253"/>
                  </a:cubicBezTo>
                  <a:cubicBezTo>
                    <a:pt x="4755" y="194"/>
                    <a:pt x="4536" y="253"/>
                    <a:pt x="4397" y="74"/>
                  </a:cubicBezTo>
                  <a:cubicBezTo>
                    <a:pt x="4336" y="20"/>
                    <a:pt x="4273" y="0"/>
                    <a:pt x="4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7055;p9">
              <a:extLst>
                <a:ext uri="{FF2B5EF4-FFF2-40B4-BE49-F238E27FC236}">
                  <a16:creationId xmlns:a16="http://schemas.microsoft.com/office/drawing/2014/main" id="{B285D7D3-E00F-40EA-AD5C-527808E2DD71}"/>
                </a:ext>
              </a:extLst>
            </p:cNvPr>
            <p:cNvSpPr/>
            <p:nvPr/>
          </p:nvSpPr>
          <p:spPr>
            <a:xfrm>
              <a:off x="5032650" y="4476900"/>
              <a:ext cx="90500" cy="31800"/>
            </a:xfrm>
            <a:custGeom>
              <a:avLst/>
              <a:gdLst/>
              <a:ahLst/>
              <a:cxnLst/>
              <a:rect l="l" t="t" r="r" b="b"/>
              <a:pathLst>
                <a:path w="3620" h="1272" extrusionOk="0">
                  <a:moveTo>
                    <a:pt x="2845" y="233"/>
                  </a:moveTo>
                  <a:lnTo>
                    <a:pt x="2845" y="233"/>
                  </a:lnTo>
                  <a:cubicBezTo>
                    <a:pt x="2870" y="259"/>
                    <a:pt x="2900" y="266"/>
                    <a:pt x="2931" y="266"/>
                  </a:cubicBezTo>
                  <a:cubicBezTo>
                    <a:pt x="2936" y="266"/>
                    <a:pt x="2940" y="266"/>
                    <a:pt x="2945" y="266"/>
                  </a:cubicBezTo>
                  <a:lnTo>
                    <a:pt x="2945" y="266"/>
                  </a:lnTo>
                  <a:cubicBezTo>
                    <a:pt x="2925" y="272"/>
                    <a:pt x="2905" y="281"/>
                    <a:pt x="2885" y="293"/>
                  </a:cubicBezTo>
                  <a:lnTo>
                    <a:pt x="2845" y="233"/>
                  </a:lnTo>
                  <a:close/>
                  <a:moveTo>
                    <a:pt x="2719" y="0"/>
                  </a:moveTo>
                  <a:cubicBezTo>
                    <a:pt x="1951" y="0"/>
                    <a:pt x="1191" y="238"/>
                    <a:pt x="418" y="353"/>
                  </a:cubicBezTo>
                  <a:cubicBezTo>
                    <a:pt x="398" y="452"/>
                    <a:pt x="418" y="532"/>
                    <a:pt x="498" y="552"/>
                  </a:cubicBezTo>
                  <a:cubicBezTo>
                    <a:pt x="603" y="594"/>
                    <a:pt x="707" y="606"/>
                    <a:pt x="810" y="606"/>
                  </a:cubicBezTo>
                  <a:cubicBezTo>
                    <a:pt x="951" y="606"/>
                    <a:pt x="1092" y="583"/>
                    <a:pt x="1235" y="583"/>
                  </a:cubicBezTo>
                  <a:cubicBezTo>
                    <a:pt x="1245" y="583"/>
                    <a:pt x="1255" y="583"/>
                    <a:pt x="1264" y="583"/>
                  </a:cubicBezTo>
                  <a:lnTo>
                    <a:pt x="1264" y="583"/>
                  </a:lnTo>
                  <a:cubicBezTo>
                    <a:pt x="830" y="666"/>
                    <a:pt x="350" y="548"/>
                    <a:pt x="20" y="930"/>
                  </a:cubicBezTo>
                  <a:cubicBezTo>
                    <a:pt x="0" y="1009"/>
                    <a:pt x="20" y="1109"/>
                    <a:pt x="60" y="1168"/>
                  </a:cubicBezTo>
                  <a:cubicBezTo>
                    <a:pt x="135" y="1243"/>
                    <a:pt x="205" y="1272"/>
                    <a:pt x="271" y="1272"/>
                  </a:cubicBezTo>
                  <a:cubicBezTo>
                    <a:pt x="399" y="1272"/>
                    <a:pt x="512" y="1167"/>
                    <a:pt x="617" y="1089"/>
                  </a:cubicBezTo>
                  <a:cubicBezTo>
                    <a:pt x="1572" y="731"/>
                    <a:pt x="2586" y="651"/>
                    <a:pt x="3581" y="512"/>
                  </a:cubicBezTo>
                  <a:cubicBezTo>
                    <a:pt x="3619" y="282"/>
                    <a:pt x="3526" y="241"/>
                    <a:pt x="3402" y="241"/>
                  </a:cubicBezTo>
                  <a:cubicBezTo>
                    <a:pt x="3333" y="241"/>
                    <a:pt x="3254" y="253"/>
                    <a:pt x="3183" y="253"/>
                  </a:cubicBezTo>
                  <a:cubicBezTo>
                    <a:pt x="3149" y="253"/>
                    <a:pt x="3115" y="251"/>
                    <a:pt x="3081" y="250"/>
                  </a:cubicBezTo>
                  <a:lnTo>
                    <a:pt x="3081" y="250"/>
                  </a:lnTo>
                  <a:cubicBezTo>
                    <a:pt x="3190" y="229"/>
                    <a:pt x="3260" y="186"/>
                    <a:pt x="3203" y="35"/>
                  </a:cubicBezTo>
                  <a:cubicBezTo>
                    <a:pt x="3041" y="10"/>
                    <a:pt x="2880" y="0"/>
                    <a:pt x="27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7056;p9">
              <a:extLst>
                <a:ext uri="{FF2B5EF4-FFF2-40B4-BE49-F238E27FC236}">
                  <a16:creationId xmlns:a16="http://schemas.microsoft.com/office/drawing/2014/main" id="{BB786C87-2CBE-4198-A01F-F50CFE103999}"/>
                </a:ext>
              </a:extLst>
            </p:cNvPr>
            <p:cNvSpPr/>
            <p:nvPr/>
          </p:nvSpPr>
          <p:spPr>
            <a:xfrm>
              <a:off x="4981200" y="4510825"/>
              <a:ext cx="47000" cy="60175"/>
            </a:xfrm>
            <a:custGeom>
              <a:avLst/>
              <a:gdLst/>
              <a:ahLst/>
              <a:cxnLst/>
              <a:rect l="l" t="t" r="r" b="b"/>
              <a:pathLst>
                <a:path w="1880" h="2407" extrusionOk="0">
                  <a:moveTo>
                    <a:pt x="173" y="0"/>
                  </a:moveTo>
                  <a:cubicBezTo>
                    <a:pt x="44" y="0"/>
                    <a:pt x="1" y="104"/>
                    <a:pt x="29" y="289"/>
                  </a:cubicBezTo>
                  <a:cubicBezTo>
                    <a:pt x="69" y="687"/>
                    <a:pt x="49" y="1065"/>
                    <a:pt x="49" y="1462"/>
                  </a:cubicBezTo>
                  <a:cubicBezTo>
                    <a:pt x="89" y="1582"/>
                    <a:pt x="168" y="1721"/>
                    <a:pt x="188" y="1860"/>
                  </a:cubicBezTo>
                  <a:cubicBezTo>
                    <a:pt x="245" y="2284"/>
                    <a:pt x="261" y="2407"/>
                    <a:pt x="472" y="2407"/>
                  </a:cubicBezTo>
                  <a:cubicBezTo>
                    <a:pt x="559" y="2407"/>
                    <a:pt x="678" y="2387"/>
                    <a:pt x="845" y="2358"/>
                  </a:cubicBezTo>
                  <a:cubicBezTo>
                    <a:pt x="924" y="2358"/>
                    <a:pt x="1024" y="2338"/>
                    <a:pt x="1083" y="2318"/>
                  </a:cubicBezTo>
                  <a:cubicBezTo>
                    <a:pt x="1163" y="2278"/>
                    <a:pt x="1223" y="2238"/>
                    <a:pt x="1282" y="2179"/>
                  </a:cubicBezTo>
                  <a:cubicBezTo>
                    <a:pt x="1382" y="2159"/>
                    <a:pt x="1521" y="2159"/>
                    <a:pt x="1621" y="2139"/>
                  </a:cubicBezTo>
                  <a:cubicBezTo>
                    <a:pt x="1740" y="2059"/>
                    <a:pt x="1879" y="1960"/>
                    <a:pt x="1780" y="1821"/>
                  </a:cubicBezTo>
                  <a:cubicBezTo>
                    <a:pt x="1717" y="1748"/>
                    <a:pt x="1641" y="1725"/>
                    <a:pt x="1559" y="1725"/>
                  </a:cubicBezTo>
                  <a:cubicBezTo>
                    <a:pt x="1460" y="1725"/>
                    <a:pt x="1351" y="1759"/>
                    <a:pt x="1243" y="1781"/>
                  </a:cubicBezTo>
                  <a:cubicBezTo>
                    <a:pt x="447" y="1443"/>
                    <a:pt x="268" y="826"/>
                    <a:pt x="367" y="50"/>
                  </a:cubicBezTo>
                  <a:cubicBezTo>
                    <a:pt x="288" y="16"/>
                    <a:pt x="224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7057;p9">
              <a:extLst>
                <a:ext uri="{FF2B5EF4-FFF2-40B4-BE49-F238E27FC236}">
                  <a16:creationId xmlns:a16="http://schemas.microsoft.com/office/drawing/2014/main" id="{280282F5-B0E9-4259-AC56-FC4139A0C373}"/>
                </a:ext>
              </a:extLst>
            </p:cNvPr>
            <p:cNvSpPr/>
            <p:nvPr/>
          </p:nvSpPr>
          <p:spPr>
            <a:xfrm>
              <a:off x="4498025" y="4417750"/>
              <a:ext cx="103475" cy="39325"/>
            </a:xfrm>
            <a:custGeom>
              <a:avLst/>
              <a:gdLst/>
              <a:ahLst/>
              <a:cxnLst/>
              <a:rect l="l" t="t" r="r" b="b"/>
              <a:pathLst>
                <a:path w="4139" h="1573" extrusionOk="0">
                  <a:moveTo>
                    <a:pt x="1050" y="0"/>
                  </a:moveTo>
                  <a:cubicBezTo>
                    <a:pt x="739" y="0"/>
                    <a:pt x="426" y="10"/>
                    <a:pt x="100" y="33"/>
                  </a:cubicBezTo>
                  <a:cubicBezTo>
                    <a:pt x="1" y="511"/>
                    <a:pt x="478" y="431"/>
                    <a:pt x="677" y="610"/>
                  </a:cubicBezTo>
                  <a:cubicBezTo>
                    <a:pt x="1552" y="1008"/>
                    <a:pt x="2487" y="809"/>
                    <a:pt x="3362" y="1028"/>
                  </a:cubicBezTo>
                  <a:cubicBezTo>
                    <a:pt x="3541" y="1127"/>
                    <a:pt x="3581" y="1326"/>
                    <a:pt x="3681" y="1485"/>
                  </a:cubicBezTo>
                  <a:cubicBezTo>
                    <a:pt x="3726" y="1546"/>
                    <a:pt x="3772" y="1572"/>
                    <a:pt x="3826" y="1572"/>
                  </a:cubicBezTo>
                  <a:cubicBezTo>
                    <a:pt x="3843" y="1572"/>
                    <a:pt x="3861" y="1570"/>
                    <a:pt x="3880" y="1565"/>
                  </a:cubicBezTo>
                  <a:cubicBezTo>
                    <a:pt x="4138" y="1366"/>
                    <a:pt x="3959" y="1028"/>
                    <a:pt x="4098" y="809"/>
                  </a:cubicBezTo>
                  <a:lnTo>
                    <a:pt x="4098" y="630"/>
                  </a:lnTo>
                  <a:cubicBezTo>
                    <a:pt x="3541" y="113"/>
                    <a:pt x="2766" y="411"/>
                    <a:pt x="2189" y="113"/>
                  </a:cubicBezTo>
                  <a:cubicBezTo>
                    <a:pt x="2150" y="81"/>
                    <a:pt x="2113" y="67"/>
                    <a:pt x="2079" y="67"/>
                  </a:cubicBezTo>
                  <a:cubicBezTo>
                    <a:pt x="2007" y="67"/>
                    <a:pt x="1944" y="125"/>
                    <a:pt x="1890" y="192"/>
                  </a:cubicBezTo>
                  <a:cubicBezTo>
                    <a:pt x="1918" y="158"/>
                    <a:pt x="1910" y="145"/>
                    <a:pt x="1892" y="145"/>
                  </a:cubicBezTo>
                  <a:cubicBezTo>
                    <a:pt x="1857" y="145"/>
                    <a:pt x="1785" y="193"/>
                    <a:pt x="1851" y="232"/>
                  </a:cubicBezTo>
                  <a:cubicBezTo>
                    <a:pt x="1851" y="232"/>
                    <a:pt x="1811" y="212"/>
                    <a:pt x="1811" y="192"/>
                  </a:cubicBezTo>
                  <a:cubicBezTo>
                    <a:pt x="1851" y="93"/>
                    <a:pt x="1791" y="33"/>
                    <a:pt x="1711" y="13"/>
                  </a:cubicBezTo>
                  <a:cubicBezTo>
                    <a:pt x="1489" y="5"/>
                    <a:pt x="1270" y="0"/>
                    <a:pt x="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7058;p9">
              <a:extLst>
                <a:ext uri="{FF2B5EF4-FFF2-40B4-BE49-F238E27FC236}">
                  <a16:creationId xmlns:a16="http://schemas.microsoft.com/office/drawing/2014/main" id="{DC7E131B-957E-4301-96FE-187FBB44A939}"/>
                </a:ext>
              </a:extLst>
            </p:cNvPr>
            <p:cNvSpPr/>
            <p:nvPr/>
          </p:nvSpPr>
          <p:spPr>
            <a:xfrm>
              <a:off x="5004300" y="4102300"/>
              <a:ext cx="114900" cy="20050"/>
            </a:xfrm>
            <a:custGeom>
              <a:avLst/>
              <a:gdLst/>
              <a:ahLst/>
              <a:cxnLst/>
              <a:rect l="l" t="t" r="r" b="b"/>
              <a:pathLst>
                <a:path w="4596" h="802" extrusionOk="0">
                  <a:moveTo>
                    <a:pt x="1711" y="497"/>
                  </a:moveTo>
                  <a:cubicBezTo>
                    <a:pt x="1772" y="522"/>
                    <a:pt x="1836" y="529"/>
                    <a:pt x="1900" y="529"/>
                  </a:cubicBezTo>
                  <a:cubicBezTo>
                    <a:pt x="1924" y="529"/>
                    <a:pt x="1948" y="528"/>
                    <a:pt x="1972" y="527"/>
                  </a:cubicBezTo>
                  <a:lnTo>
                    <a:pt x="1972" y="527"/>
                  </a:lnTo>
                  <a:cubicBezTo>
                    <a:pt x="1883" y="536"/>
                    <a:pt x="1795" y="560"/>
                    <a:pt x="1711" y="576"/>
                  </a:cubicBezTo>
                  <a:cubicBezTo>
                    <a:pt x="1716" y="604"/>
                    <a:pt x="1712" y="615"/>
                    <a:pt x="1705" y="615"/>
                  </a:cubicBezTo>
                  <a:cubicBezTo>
                    <a:pt x="1680" y="615"/>
                    <a:pt x="1619" y="497"/>
                    <a:pt x="1711" y="497"/>
                  </a:cubicBezTo>
                  <a:close/>
                  <a:moveTo>
                    <a:pt x="2895" y="1"/>
                  </a:moveTo>
                  <a:cubicBezTo>
                    <a:pt x="2674" y="1"/>
                    <a:pt x="2455" y="44"/>
                    <a:pt x="2248" y="218"/>
                  </a:cubicBezTo>
                  <a:lnTo>
                    <a:pt x="1910" y="218"/>
                  </a:lnTo>
                  <a:cubicBezTo>
                    <a:pt x="1671" y="169"/>
                    <a:pt x="1443" y="134"/>
                    <a:pt x="1214" y="134"/>
                  </a:cubicBezTo>
                  <a:cubicBezTo>
                    <a:pt x="985" y="134"/>
                    <a:pt x="756" y="169"/>
                    <a:pt x="518" y="258"/>
                  </a:cubicBezTo>
                  <a:cubicBezTo>
                    <a:pt x="358" y="377"/>
                    <a:pt x="120" y="258"/>
                    <a:pt x="0" y="457"/>
                  </a:cubicBezTo>
                  <a:cubicBezTo>
                    <a:pt x="49" y="636"/>
                    <a:pt x="151" y="802"/>
                    <a:pt x="306" y="802"/>
                  </a:cubicBezTo>
                  <a:cubicBezTo>
                    <a:pt x="341" y="802"/>
                    <a:pt x="378" y="793"/>
                    <a:pt x="418" y="775"/>
                  </a:cubicBezTo>
                  <a:cubicBezTo>
                    <a:pt x="551" y="722"/>
                    <a:pt x="681" y="705"/>
                    <a:pt x="811" y="705"/>
                  </a:cubicBezTo>
                  <a:cubicBezTo>
                    <a:pt x="1070" y="705"/>
                    <a:pt x="1327" y="775"/>
                    <a:pt x="1592" y="775"/>
                  </a:cubicBezTo>
                  <a:cubicBezTo>
                    <a:pt x="1665" y="775"/>
                    <a:pt x="1742" y="779"/>
                    <a:pt x="1820" y="779"/>
                  </a:cubicBezTo>
                  <a:cubicBezTo>
                    <a:pt x="1996" y="779"/>
                    <a:pt x="2176" y="760"/>
                    <a:pt x="2328" y="636"/>
                  </a:cubicBezTo>
                  <a:cubicBezTo>
                    <a:pt x="2233" y="551"/>
                    <a:pt x="2133" y="524"/>
                    <a:pt x="2033" y="524"/>
                  </a:cubicBezTo>
                  <a:cubicBezTo>
                    <a:pt x="2026" y="524"/>
                    <a:pt x="2019" y="524"/>
                    <a:pt x="2012" y="524"/>
                  </a:cubicBezTo>
                  <a:lnTo>
                    <a:pt x="2012" y="524"/>
                  </a:lnTo>
                  <a:cubicBezTo>
                    <a:pt x="2060" y="521"/>
                    <a:pt x="2109" y="517"/>
                    <a:pt x="2157" y="517"/>
                  </a:cubicBezTo>
                  <a:cubicBezTo>
                    <a:pt x="2259" y="517"/>
                    <a:pt x="2358" y="535"/>
                    <a:pt x="2447" y="616"/>
                  </a:cubicBezTo>
                  <a:lnTo>
                    <a:pt x="2527" y="656"/>
                  </a:lnTo>
                  <a:lnTo>
                    <a:pt x="2606" y="616"/>
                  </a:lnTo>
                  <a:cubicBezTo>
                    <a:pt x="2651" y="572"/>
                    <a:pt x="2695" y="556"/>
                    <a:pt x="2739" y="556"/>
                  </a:cubicBezTo>
                  <a:cubicBezTo>
                    <a:pt x="2832" y="556"/>
                    <a:pt x="2923" y="629"/>
                    <a:pt x="3004" y="656"/>
                  </a:cubicBezTo>
                  <a:cubicBezTo>
                    <a:pt x="3177" y="616"/>
                    <a:pt x="3356" y="610"/>
                    <a:pt x="3536" y="610"/>
                  </a:cubicBezTo>
                  <a:cubicBezTo>
                    <a:pt x="3626" y="610"/>
                    <a:pt x="3717" y="611"/>
                    <a:pt x="3807" y="611"/>
                  </a:cubicBezTo>
                  <a:cubicBezTo>
                    <a:pt x="4078" y="611"/>
                    <a:pt x="4347" y="596"/>
                    <a:pt x="4596" y="477"/>
                  </a:cubicBezTo>
                  <a:cubicBezTo>
                    <a:pt x="4297" y="99"/>
                    <a:pt x="3820" y="258"/>
                    <a:pt x="3442" y="39"/>
                  </a:cubicBezTo>
                  <a:cubicBezTo>
                    <a:pt x="3262" y="30"/>
                    <a:pt x="3078" y="1"/>
                    <a:pt x="2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7059;p9">
              <a:extLst>
                <a:ext uri="{FF2B5EF4-FFF2-40B4-BE49-F238E27FC236}">
                  <a16:creationId xmlns:a16="http://schemas.microsoft.com/office/drawing/2014/main" id="{CBDA461C-067D-4568-BE6E-448821DDF32E}"/>
                </a:ext>
              </a:extLst>
            </p:cNvPr>
            <p:cNvSpPr/>
            <p:nvPr/>
          </p:nvSpPr>
          <p:spPr>
            <a:xfrm>
              <a:off x="4304575" y="4394700"/>
              <a:ext cx="98975" cy="28375"/>
            </a:xfrm>
            <a:custGeom>
              <a:avLst/>
              <a:gdLst/>
              <a:ahLst/>
              <a:cxnLst/>
              <a:rect l="l" t="t" r="r" b="b"/>
              <a:pathLst>
                <a:path w="3959" h="1135" extrusionOk="0">
                  <a:moveTo>
                    <a:pt x="80" y="0"/>
                  </a:moveTo>
                  <a:cubicBezTo>
                    <a:pt x="0" y="199"/>
                    <a:pt x="100" y="319"/>
                    <a:pt x="199" y="458"/>
                  </a:cubicBezTo>
                  <a:cubicBezTo>
                    <a:pt x="454" y="674"/>
                    <a:pt x="741" y="728"/>
                    <a:pt x="1035" y="728"/>
                  </a:cubicBezTo>
                  <a:cubicBezTo>
                    <a:pt x="1200" y="728"/>
                    <a:pt x="1367" y="711"/>
                    <a:pt x="1532" y="697"/>
                  </a:cubicBezTo>
                  <a:cubicBezTo>
                    <a:pt x="1654" y="685"/>
                    <a:pt x="1775" y="679"/>
                    <a:pt x="1895" y="679"/>
                  </a:cubicBezTo>
                  <a:cubicBezTo>
                    <a:pt x="2381" y="679"/>
                    <a:pt x="2848" y="783"/>
                    <a:pt x="3263" y="1055"/>
                  </a:cubicBezTo>
                  <a:cubicBezTo>
                    <a:pt x="3342" y="1095"/>
                    <a:pt x="3442" y="1134"/>
                    <a:pt x="3521" y="1134"/>
                  </a:cubicBezTo>
                  <a:cubicBezTo>
                    <a:pt x="3621" y="1134"/>
                    <a:pt x="3680" y="1114"/>
                    <a:pt x="3760" y="1055"/>
                  </a:cubicBezTo>
                  <a:cubicBezTo>
                    <a:pt x="3780" y="1015"/>
                    <a:pt x="3780" y="935"/>
                    <a:pt x="3780" y="896"/>
                  </a:cubicBezTo>
                  <a:cubicBezTo>
                    <a:pt x="3760" y="717"/>
                    <a:pt x="3879" y="617"/>
                    <a:pt x="3959" y="498"/>
                  </a:cubicBezTo>
                  <a:cubicBezTo>
                    <a:pt x="3243" y="160"/>
                    <a:pt x="2467" y="140"/>
                    <a:pt x="1691" y="140"/>
                  </a:cubicBezTo>
                  <a:cubicBezTo>
                    <a:pt x="1557" y="140"/>
                    <a:pt x="1420" y="148"/>
                    <a:pt x="1282" y="148"/>
                  </a:cubicBezTo>
                  <a:cubicBezTo>
                    <a:pt x="1052" y="148"/>
                    <a:pt x="821" y="125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7060;p9">
              <a:extLst>
                <a:ext uri="{FF2B5EF4-FFF2-40B4-BE49-F238E27FC236}">
                  <a16:creationId xmlns:a16="http://schemas.microsoft.com/office/drawing/2014/main" id="{64BB06DE-2D1A-4F33-AEC0-6853BBECD7B2}"/>
                </a:ext>
              </a:extLst>
            </p:cNvPr>
            <p:cNvSpPr/>
            <p:nvPr/>
          </p:nvSpPr>
          <p:spPr>
            <a:xfrm>
              <a:off x="4647225" y="4187050"/>
              <a:ext cx="104950" cy="25400"/>
            </a:xfrm>
            <a:custGeom>
              <a:avLst/>
              <a:gdLst/>
              <a:ahLst/>
              <a:cxnLst/>
              <a:rect l="l" t="t" r="r" b="b"/>
              <a:pathLst>
                <a:path w="4198" h="1016" extrusionOk="0">
                  <a:moveTo>
                    <a:pt x="1293" y="0"/>
                  </a:moveTo>
                  <a:cubicBezTo>
                    <a:pt x="1254" y="0"/>
                    <a:pt x="1214" y="5"/>
                    <a:pt x="1174" y="11"/>
                  </a:cubicBezTo>
                  <a:cubicBezTo>
                    <a:pt x="935" y="131"/>
                    <a:pt x="677" y="111"/>
                    <a:pt x="438" y="230"/>
                  </a:cubicBezTo>
                  <a:lnTo>
                    <a:pt x="80" y="230"/>
                  </a:lnTo>
                  <a:lnTo>
                    <a:pt x="20" y="290"/>
                  </a:lnTo>
                  <a:cubicBezTo>
                    <a:pt x="0" y="310"/>
                    <a:pt x="20" y="369"/>
                    <a:pt x="80" y="389"/>
                  </a:cubicBezTo>
                  <a:cubicBezTo>
                    <a:pt x="179" y="389"/>
                    <a:pt x="279" y="409"/>
                    <a:pt x="378" y="409"/>
                  </a:cubicBezTo>
                  <a:cubicBezTo>
                    <a:pt x="697" y="508"/>
                    <a:pt x="1055" y="469"/>
                    <a:pt x="1373" y="588"/>
                  </a:cubicBezTo>
                  <a:cubicBezTo>
                    <a:pt x="1512" y="668"/>
                    <a:pt x="1691" y="628"/>
                    <a:pt x="1850" y="727"/>
                  </a:cubicBezTo>
                  <a:cubicBezTo>
                    <a:pt x="1930" y="727"/>
                    <a:pt x="2069" y="767"/>
                    <a:pt x="2169" y="767"/>
                  </a:cubicBezTo>
                  <a:lnTo>
                    <a:pt x="2487" y="767"/>
                  </a:lnTo>
                  <a:cubicBezTo>
                    <a:pt x="2576" y="827"/>
                    <a:pt x="2671" y="827"/>
                    <a:pt x="2763" y="827"/>
                  </a:cubicBezTo>
                  <a:cubicBezTo>
                    <a:pt x="2855" y="827"/>
                    <a:pt x="2944" y="827"/>
                    <a:pt x="3024" y="886"/>
                  </a:cubicBezTo>
                  <a:lnTo>
                    <a:pt x="3203" y="886"/>
                  </a:lnTo>
                  <a:cubicBezTo>
                    <a:pt x="3236" y="870"/>
                    <a:pt x="3266" y="860"/>
                    <a:pt x="3297" y="860"/>
                  </a:cubicBezTo>
                  <a:cubicBezTo>
                    <a:pt x="3342" y="860"/>
                    <a:pt x="3392" y="880"/>
                    <a:pt x="3462" y="926"/>
                  </a:cubicBezTo>
                  <a:cubicBezTo>
                    <a:pt x="3531" y="996"/>
                    <a:pt x="3611" y="1016"/>
                    <a:pt x="3695" y="1016"/>
                  </a:cubicBezTo>
                  <a:cubicBezTo>
                    <a:pt x="3780" y="1016"/>
                    <a:pt x="3869" y="996"/>
                    <a:pt x="3959" y="986"/>
                  </a:cubicBezTo>
                  <a:cubicBezTo>
                    <a:pt x="4078" y="926"/>
                    <a:pt x="4158" y="827"/>
                    <a:pt x="4198" y="707"/>
                  </a:cubicBezTo>
                  <a:cubicBezTo>
                    <a:pt x="4146" y="525"/>
                    <a:pt x="4033" y="494"/>
                    <a:pt x="3908" y="494"/>
                  </a:cubicBezTo>
                  <a:cubicBezTo>
                    <a:pt x="3844" y="494"/>
                    <a:pt x="3776" y="503"/>
                    <a:pt x="3711" y="503"/>
                  </a:cubicBezTo>
                  <a:cubicBezTo>
                    <a:pt x="3613" y="503"/>
                    <a:pt x="3523" y="484"/>
                    <a:pt x="3462" y="389"/>
                  </a:cubicBezTo>
                  <a:cubicBezTo>
                    <a:pt x="3364" y="326"/>
                    <a:pt x="3258" y="312"/>
                    <a:pt x="3151" y="312"/>
                  </a:cubicBezTo>
                  <a:cubicBezTo>
                    <a:pt x="3068" y="312"/>
                    <a:pt x="2983" y="321"/>
                    <a:pt x="2900" y="321"/>
                  </a:cubicBezTo>
                  <a:cubicBezTo>
                    <a:pt x="2785" y="321"/>
                    <a:pt x="2671" y="305"/>
                    <a:pt x="2567" y="230"/>
                  </a:cubicBezTo>
                  <a:cubicBezTo>
                    <a:pt x="2467" y="230"/>
                    <a:pt x="2387" y="210"/>
                    <a:pt x="2288" y="210"/>
                  </a:cubicBezTo>
                  <a:cubicBezTo>
                    <a:pt x="2089" y="131"/>
                    <a:pt x="1870" y="210"/>
                    <a:pt x="1691" y="91"/>
                  </a:cubicBezTo>
                  <a:cubicBezTo>
                    <a:pt x="1650" y="77"/>
                    <a:pt x="1618" y="54"/>
                    <a:pt x="1583" y="54"/>
                  </a:cubicBezTo>
                  <a:cubicBezTo>
                    <a:pt x="1567" y="54"/>
                    <a:pt x="1551" y="59"/>
                    <a:pt x="1532" y="71"/>
                  </a:cubicBezTo>
                  <a:cubicBezTo>
                    <a:pt x="1453" y="18"/>
                    <a:pt x="1373" y="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7061;p9">
              <a:extLst>
                <a:ext uri="{FF2B5EF4-FFF2-40B4-BE49-F238E27FC236}">
                  <a16:creationId xmlns:a16="http://schemas.microsoft.com/office/drawing/2014/main" id="{3169C689-2F79-4EDA-8B22-EEC3B5DD5A1F}"/>
                </a:ext>
              </a:extLst>
            </p:cNvPr>
            <p:cNvSpPr/>
            <p:nvPr/>
          </p:nvSpPr>
          <p:spPr>
            <a:xfrm>
              <a:off x="4687000" y="4400525"/>
              <a:ext cx="73625" cy="24850"/>
            </a:xfrm>
            <a:custGeom>
              <a:avLst/>
              <a:gdLst/>
              <a:ahLst/>
              <a:cxnLst/>
              <a:rect l="l" t="t" r="r" b="b"/>
              <a:pathLst>
                <a:path w="2945" h="994" extrusionOk="0">
                  <a:moveTo>
                    <a:pt x="304" y="1"/>
                  </a:moveTo>
                  <a:cubicBezTo>
                    <a:pt x="171" y="1"/>
                    <a:pt x="58" y="65"/>
                    <a:pt x="1" y="305"/>
                  </a:cubicBezTo>
                  <a:cubicBezTo>
                    <a:pt x="55" y="412"/>
                    <a:pt x="76" y="569"/>
                    <a:pt x="226" y="569"/>
                  </a:cubicBezTo>
                  <a:cubicBezTo>
                    <a:pt x="242" y="569"/>
                    <a:pt x="260" y="567"/>
                    <a:pt x="279" y="563"/>
                  </a:cubicBezTo>
                  <a:cubicBezTo>
                    <a:pt x="370" y="538"/>
                    <a:pt x="450" y="524"/>
                    <a:pt x="528" y="524"/>
                  </a:cubicBezTo>
                  <a:cubicBezTo>
                    <a:pt x="637" y="524"/>
                    <a:pt x="740" y="553"/>
                    <a:pt x="856" y="623"/>
                  </a:cubicBezTo>
                  <a:cubicBezTo>
                    <a:pt x="1257" y="912"/>
                    <a:pt x="1684" y="993"/>
                    <a:pt x="2147" y="993"/>
                  </a:cubicBezTo>
                  <a:cubicBezTo>
                    <a:pt x="2258" y="993"/>
                    <a:pt x="2372" y="989"/>
                    <a:pt x="2487" y="981"/>
                  </a:cubicBezTo>
                  <a:cubicBezTo>
                    <a:pt x="2547" y="961"/>
                    <a:pt x="2567" y="961"/>
                    <a:pt x="2587" y="961"/>
                  </a:cubicBezTo>
                  <a:cubicBezTo>
                    <a:pt x="2647" y="921"/>
                    <a:pt x="2686" y="901"/>
                    <a:pt x="2746" y="862"/>
                  </a:cubicBezTo>
                  <a:cubicBezTo>
                    <a:pt x="2786" y="802"/>
                    <a:pt x="2845" y="762"/>
                    <a:pt x="2865" y="702"/>
                  </a:cubicBezTo>
                  <a:cubicBezTo>
                    <a:pt x="2905" y="623"/>
                    <a:pt x="2945" y="523"/>
                    <a:pt x="2865" y="464"/>
                  </a:cubicBezTo>
                  <a:cubicBezTo>
                    <a:pt x="2553" y="412"/>
                    <a:pt x="2271" y="254"/>
                    <a:pt x="1953" y="254"/>
                  </a:cubicBezTo>
                  <a:cubicBezTo>
                    <a:pt x="1907" y="254"/>
                    <a:pt x="1859" y="257"/>
                    <a:pt x="1811" y="265"/>
                  </a:cubicBezTo>
                  <a:cubicBezTo>
                    <a:pt x="1734" y="342"/>
                    <a:pt x="1663" y="368"/>
                    <a:pt x="1594" y="368"/>
                  </a:cubicBezTo>
                  <a:cubicBezTo>
                    <a:pt x="1483" y="368"/>
                    <a:pt x="1376" y="301"/>
                    <a:pt x="1254" y="265"/>
                  </a:cubicBezTo>
                  <a:cubicBezTo>
                    <a:pt x="1075" y="205"/>
                    <a:pt x="916" y="126"/>
                    <a:pt x="757" y="86"/>
                  </a:cubicBezTo>
                  <a:cubicBezTo>
                    <a:pt x="612" y="75"/>
                    <a:pt x="446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7062;p9">
              <a:extLst>
                <a:ext uri="{FF2B5EF4-FFF2-40B4-BE49-F238E27FC236}">
                  <a16:creationId xmlns:a16="http://schemas.microsoft.com/office/drawing/2014/main" id="{0C8CF810-6B44-4716-A8F1-F6F379CE8042}"/>
                </a:ext>
              </a:extLst>
            </p:cNvPr>
            <p:cNvSpPr/>
            <p:nvPr/>
          </p:nvSpPr>
          <p:spPr>
            <a:xfrm>
              <a:off x="4980425" y="4285300"/>
              <a:ext cx="36325" cy="82800"/>
            </a:xfrm>
            <a:custGeom>
              <a:avLst/>
              <a:gdLst/>
              <a:ahLst/>
              <a:cxnLst/>
              <a:rect l="l" t="t" r="r" b="b"/>
              <a:pathLst>
                <a:path w="1453" h="3312" extrusionOk="0">
                  <a:moveTo>
                    <a:pt x="1293" y="0"/>
                  </a:moveTo>
                  <a:cubicBezTo>
                    <a:pt x="1194" y="99"/>
                    <a:pt x="1015" y="40"/>
                    <a:pt x="916" y="139"/>
                  </a:cubicBezTo>
                  <a:cubicBezTo>
                    <a:pt x="597" y="458"/>
                    <a:pt x="478" y="895"/>
                    <a:pt x="398" y="1333"/>
                  </a:cubicBezTo>
                  <a:cubicBezTo>
                    <a:pt x="100" y="1751"/>
                    <a:pt x="0" y="2248"/>
                    <a:pt x="60" y="2785"/>
                  </a:cubicBezTo>
                  <a:cubicBezTo>
                    <a:pt x="76" y="2991"/>
                    <a:pt x="67" y="3311"/>
                    <a:pt x="325" y="3311"/>
                  </a:cubicBezTo>
                  <a:cubicBezTo>
                    <a:pt x="390" y="3311"/>
                    <a:pt x="473" y="3291"/>
                    <a:pt x="577" y="3243"/>
                  </a:cubicBezTo>
                  <a:cubicBezTo>
                    <a:pt x="657" y="2606"/>
                    <a:pt x="697" y="1950"/>
                    <a:pt x="796" y="1313"/>
                  </a:cubicBezTo>
                  <a:cubicBezTo>
                    <a:pt x="856" y="955"/>
                    <a:pt x="995" y="637"/>
                    <a:pt x="1293" y="438"/>
                  </a:cubicBezTo>
                  <a:lnTo>
                    <a:pt x="1453" y="298"/>
                  </a:lnTo>
                  <a:cubicBezTo>
                    <a:pt x="1453" y="159"/>
                    <a:pt x="1413" y="4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7063;p9">
              <a:extLst>
                <a:ext uri="{FF2B5EF4-FFF2-40B4-BE49-F238E27FC236}">
                  <a16:creationId xmlns:a16="http://schemas.microsoft.com/office/drawing/2014/main" id="{EF64FE15-0EAE-4320-8F33-91ABB1863B37}"/>
                </a:ext>
              </a:extLst>
            </p:cNvPr>
            <p:cNvSpPr/>
            <p:nvPr/>
          </p:nvSpPr>
          <p:spPr>
            <a:xfrm>
              <a:off x="4131500" y="4332525"/>
              <a:ext cx="88050" cy="18625"/>
            </a:xfrm>
            <a:custGeom>
              <a:avLst/>
              <a:gdLst/>
              <a:ahLst/>
              <a:cxnLst/>
              <a:rect l="l" t="t" r="r" b="b"/>
              <a:pathLst>
                <a:path w="3522" h="745" extrusionOk="0">
                  <a:moveTo>
                    <a:pt x="160" y="1"/>
                  </a:moveTo>
                  <a:cubicBezTo>
                    <a:pt x="120" y="100"/>
                    <a:pt x="40" y="220"/>
                    <a:pt x="1" y="339"/>
                  </a:cubicBezTo>
                  <a:cubicBezTo>
                    <a:pt x="200" y="399"/>
                    <a:pt x="398" y="339"/>
                    <a:pt x="538" y="518"/>
                  </a:cubicBezTo>
                  <a:cubicBezTo>
                    <a:pt x="570" y="561"/>
                    <a:pt x="596" y="580"/>
                    <a:pt x="623" y="580"/>
                  </a:cubicBezTo>
                  <a:cubicBezTo>
                    <a:pt x="646" y="580"/>
                    <a:pt x="669" y="566"/>
                    <a:pt x="697" y="538"/>
                  </a:cubicBezTo>
                  <a:cubicBezTo>
                    <a:pt x="1052" y="515"/>
                    <a:pt x="1408" y="380"/>
                    <a:pt x="1756" y="380"/>
                  </a:cubicBezTo>
                  <a:cubicBezTo>
                    <a:pt x="2011" y="380"/>
                    <a:pt x="2263" y="453"/>
                    <a:pt x="2507" y="697"/>
                  </a:cubicBezTo>
                  <a:cubicBezTo>
                    <a:pt x="2541" y="731"/>
                    <a:pt x="2585" y="745"/>
                    <a:pt x="2634" y="745"/>
                  </a:cubicBezTo>
                  <a:cubicBezTo>
                    <a:pt x="2786" y="745"/>
                    <a:pt x="2993" y="613"/>
                    <a:pt x="3144" y="538"/>
                  </a:cubicBezTo>
                  <a:cubicBezTo>
                    <a:pt x="3223" y="399"/>
                    <a:pt x="3442" y="498"/>
                    <a:pt x="3522" y="339"/>
                  </a:cubicBezTo>
                  <a:cubicBezTo>
                    <a:pt x="2753" y="170"/>
                    <a:pt x="1983" y="19"/>
                    <a:pt x="1181" y="19"/>
                  </a:cubicBezTo>
                  <a:cubicBezTo>
                    <a:pt x="1132" y="19"/>
                    <a:pt x="1084" y="20"/>
                    <a:pt x="1035" y="21"/>
                  </a:cubicBezTo>
                  <a:cubicBezTo>
                    <a:pt x="946" y="90"/>
                    <a:pt x="861" y="120"/>
                    <a:pt x="776" y="120"/>
                  </a:cubicBezTo>
                  <a:cubicBezTo>
                    <a:pt x="692" y="120"/>
                    <a:pt x="607" y="90"/>
                    <a:pt x="518" y="41"/>
                  </a:cubicBezTo>
                  <a:cubicBezTo>
                    <a:pt x="398" y="21"/>
                    <a:pt x="299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7064;p9">
              <a:extLst>
                <a:ext uri="{FF2B5EF4-FFF2-40B4-BE49-F238E27FC236}">
                  <a16:creationId xmlns:a16="http://schemas.microsoft.com/office/drawing/2014/main" id="{9F54CD51-5F4C-414F-9971-999B5445061A}"/>
                </a:ext>
              </a:extLst>
            </p:cNvPr>
            <p:cNvSpPr/>
            <p:nvPr/>
          </p:nvSpPr>
          <p:spPr>
            <a:xfrm>
              <a:off x="4602950" y="4350425"/>
              <a:ext cx="102975" cy="15050"/>
            </a:xfrm>
            <a:custGeom>
              <a:avLst/>
              <a:gdLst/>
              <a:ahLst/>
              <a:cxnLst/>
              <a:rect l="l" t="t" r="r" b="b"/>
              <a:pathLst>
                <a:path w="4119" h="602" extrusionOk="0">
                  <a:moveTo>
                    <a:pt x="493" y="1"/>
                  </a:moveTo>
                  <a:cubicBezTo>
                    <a:pt x="349" y="1"/>
                    <a:pt x="205" y="1"/>
                    <a:pt x="61" y="1"/>
                  </a:cubicBezTo>
                  <a:cubicBezTo>
                    <a:pt x="41" y="1"/>
                    <a:pt x="41" y="1"/>
                    <a:pt x="1" y="41"/>
                  </a:cubicBezTo>
                  <a:cubicBezTo>
                    <a:pt x="1" y="100"/>
                    <a:pt x="1" y="120"/>
                    <a:pt x="80" y="140"/>
                  </a:cubicBezTo>
                  <a:cubicBezTo>
                    <a:pt x="379" y="140"/>
                    <a:pt x="677" y="180"/>
                    <a:pt x="916" y="319"/>
                  </a:cubicBezTo>
                  <a:cubicBezTo>
                    <a:pt x="956" y="289"/>
                    <a:pt x="996" y="275"/>
                    <a:pt x="1035" y="275"/>
                  </a:cubicBezTo>
                  <a:cubicBezTo>
                    <a:pt x="1075" y="275"/>
                    <a:pt x="1115" y="289"/>
                    <a:pt x="1155" y="319"/>
                  </a:cubicBezTo>
                  <a:cubicBezTo>
                    <a:pt x="1289" y="234"/>
                    <a:pt x="1422" y="201"/>
                    <a:pt x="1554" y="201"/>
                  </a:cubicBezTo>
                  <a:cubicBezTo>
                    <a:pt x="1851" y="201"/>
                    <a:pt x="2145" y="368"/>
                    <a:pt x="2448" y="478"/>
                  </a:cubicBezTo>
                  <a:cubicBezTo>
                    <a:pt x="2709" y="550"/>
                    <a:pt x="2965" y="602"/>
                    <a:pt x="3218" y="602"/>
                  </a:cubicBezTo>
                  <a:cubicBezTo>
                    <a:pt x="3524" y="602"/>
                    <a:pt x="3825" y="526"/>
                    <a:pt x="4119" y="319"/>
                  </a:cubicBezTo>
                  <a:cubicBezTo>
                    <a:pt x="2926" y="17"/>
                    <a:pt x="1718" y="1"/>
                    <a:pt x="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7065;p9">
              <a:extLst>
                <a:ext uri="{FF2B5EF4-FFF2-40B4-BE49-F238E27FC236}">
                  <a16:creationId xmlns:a16="http://schemas.microsoft.com/office/drawing/2014/main" id="{575C4785-85B2-4F9B-AA9B-9F99CCAC7F82}"/>
                </a:ext>
              </a:extLst>
            </p:cNvPr>
            <p:cNvSpPr/>
            <p:nvPr/>
          </p:nvSpPr>
          <p:spPr>
            <a:xfrm>
              <a:off x="5420550" y="4148450"/>
              <a:ext cx="88550" cy="12525"/>
            </a:xfrm>
            <a:custGeom>
              <a:avLst/>
              <a:gdLst/>
              <a:ahLst/>
              <a:cxnLst/>
              <a:rect l="l" t="t" r="r" b="b"/>
              <a:pathLst>
                <a:path w="3542" h="501" extrusionOk="0">
                  <a:moveTo>
                    <a:pt x="3020" y="1"/>
                  </a:moveTo>
                  <a:cubicBezTo>
                    <a:pt x="2165" y="1"/>
                    <a:pt x="1320" y="164"/>
                    <a:pt x="477" y="164"/>
                  </a:cubicBezTo>
                  <a:cubicBezTo>
                    <a:pt x="437" y="164"/>
                    <a:pt x="398" y="163"/>
                    <a:pt x="359" y="163"/>
                  </a:cubicBezTo>
                  <a:cubicBezTo>
                    <a:pt x="219" y="262"/>
                    <a:pt x="1" y="242"/>
                    <a:pt x="1" y="501"/>
                  </a:cubicBezTo>
                  <a:lnTo>
                    <a:pt x="2845" y="501"/>
                  </a:lnTo>
                  <a:cubicBezTo>
                    <a:pt x="2706" y="302"/>
                    <a:pt x="2746" y="202"/>
                    <a:pt x="2984" y="163"/>
                  </a:cubicBezTo>
                  <a:cubicBezTo>
                    <a:pt x="3183" y="163"/>
                    <a:pt x="3382" y="163"/>
                    <a:pt x="3541" y="23"/>
                  </a:cubicBezTo>
                  <a:cubicBezTo>
                    <a:pt x="3367" y="7"/>
                    <a:pt x="3193" y="1"/>
                    <a:pt x="30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7066;p9">
              <a:extLst>
                <a:ext uri="{FF2B5EF4-FFF2-40B4-BE49-F238E27FC236}">
                  <a16:creationId xmlns:a16="http://schemas.microsoft.com/office/drawing/2014/main" id="{88F79EC1-63F7-42FC-AEEB-D03828513620}"/>
                </a:ext>
              </a:extLst>
            </p:cNvPr>
            <p:cNvSpPr/>
            <p:nvPr/>
          </p:nvSpPr>
          <p:spPr>
            <a:xfrm>
              <a:off x="5074425" y="4252275"/>
              <a:ext cx="122350" cy="27075"/>
            </a:xfrm>
            <a:custGeom>
              <a:avLst/>
              <a:gdLst/>
              <a:ahLst/>
              <a:cxnLst/>
              <a:rect l="l" t="t" r="r" b="b"/>
              <a:pathLst>
                <a:path w="4894" h="1083" extrusionOk="0">
                  <a:moveTo>
                    <a:pt x="470" y="0"/>
                  </a:moveTo>
                  <a:cubicBezTo>
                    <a:pt x="276" y="0"/>
                    <a:pt x="105" y="73"/>
                    <a:pt x="0" y="366"/>
                  </a:cubicBezTo>
                  <a:cubicBezTo>
                    <a:pt x="100" y="386"/>
                    <a:pt x="219" y="406"/>
                    <a:pt x="338" y="446"/>
                  </a:cubicBezTo>
                  <a:cubicBezTo>
                    <a:pt x="617" y="645"/>
                    <a:pt x="955" y="585"/>
                    <a:pt x="1234" y="744"/>
                  </a:cubicBezTo>
                  <a:cubicBezTo>
                    <a:pt x="1293" y="744"/>
                    <a:pt x="1333" y="744"/>
                    <a:pt x="1393" y="764"/>
                  </a:cubicBezTo>
                  <a:cubicBezTo>
                    <a:pt x="2029" y="863"/>
                    <a:pt x="2666" y="1082"/>
                    <a:pt x="3322" y="1082"/>
                  </a:cubicBezTo>
                  <a:cubicBezTo>
                    <a:pt x="3445" y="1014"/>
                    <a:pt x="3572" y="991"/>
                    <a:pt x="3702" y="991"/>
                  </a:cubicBezTo>
                  <a:cubicBezTo>
                    <a:pt x="3956" y="991"/>
                    <a:pt x="4219" y="1077"/>
                    <a:pt x="4473" y="1077"/>
                  </a:cubicBezTo>
                  <a:cubicBezTo>
                    <a:pt x="4617" y="1077"/>
                    <a:pt x="4758" y="1050"/>
                    <a:pt x="4894" y="963"/>
                  </a:cubicBezTo>
                  <a:cubicBezTo>
                    <a:pt x="4839" y="552"/>
                    <a:pt x="4605" y="509"/>
                    <a:pt x="4354" y="509"/>
                  </a:cubicBezTo>
                  <a:cubicBezTo>
                    <a:pt x="4288" y="509"/>
                    <a:pt x="4220" y="512"/>
                    <a:pt x="4154" y="512"/>
                  </a:cubicBezTo>
                  <a:cubicBezTo>
                    <a:pt x="4107" y="512"/>
                    <a:pt x="4062" y="511"/>
                    <a:pt x="4019" y="505"/>
                  </a:cubicBezTo>
                  <a:cubicBezTo>
                    <a:pt x="3004" y="466"/>
                    <a:pt x="2009" y="366"/>
                    <a:pt x="1015" y="68"/>
                  </a:cubicBezTo>
                  <a:cubicBezTo>
                    <a:pt x="836" y="58"/>
                    <a:pt x="644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7067;p9">
              <a:extLst>
                <a:ext uri="{FF2B5EF4-FFF2-40B4-BE49-F238E27FC236}">
                  <a16:creationId xmlns:a16="http://schemas.microsoft.com/office/drawing/2014/main" id="{DB5CBBC2-D4ED-41E9-A3A7-8FD420D8B87F}"/>
                </a:ext>
              </a:extLst>
            </p:cNvPr>
            <p:cNvSpPr/>
            <p:nvPr/>
          </p:nvSpPr>
          <p:spPr>
            <a:xfrm>
              <a:off x="4994850" y="4174875"/>
              <a:ext cx="82075" cy="21125"/>
            </a:xfrm>
            <a:custGeom>
              <a:avLst/>
              <a:gdLst/>
              <a:ahLst/>
              <a:cxnLst/>
              <a:rect l="l" t="t" r="r" b="b"/>
              <a:pathLst>
                <a:path w="3283" h="845" extrusionOk="0">
                  <a:moveTo>
                    <a:pt x="3124" y="1"/>
                  </a:moveTo>
                  <a:cubicBezTo>
                    <a:pt x="2666" y="80"/>
                    <a:pt x="2169" y="100"/>
                    <a:pt x="1691" y="240"/>
                  </a:cubicBezTo>
                  <a:cubicBezTo>
                    <a:pt x="1194" y="359"/>
                    <a:pt x="716" y="299"/>
                    <a:pt x="219" y="359"/>
                  </a:cubicBezTo>
                  <a:cubicBezTo>
                    <a:pt x="100" y="359"/>
                    <a:pt x="0" y="438"/>
                    <a:pt x="0" y="558"/>
                  </a:cubicBezTo>
                  <a:cubicBezTo>
                    <a:pt x="0" y="677"/>
                    <a:pt x="80" y="777"/>
                    <a:pt x="199" y="797"/>
                  </a:cubicBezTo>
                  <a:cubicBezTo>
                    <a:pt x="258" y="826"/>
                    <a:pt x="326" y="844"/>
                    <a:pt x="383" y="844"/>
                  </a:cubicBezTo>
                  <a:cubicBezTo>
                    <a:pt x="403" y="844"/>
                    <a:pt x="422" y="842"/>
                    <a:pt x="438" y="836"/>
                  </a:cubicBezTo>
                  <a:cubicBezTo>
                    <a:pt x="1313" y="677"/>
                    <a:pt x="2169" y="498"/>
                    <a:pt x="3004" y="359"/>
                  </a:cubicBezTo>
                  <a:cubicBezTo>
                    <a:pt x="3004" y="200"/>
                    <a:pt x="3283" y="180"/>
                    <a:pt x="3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7068;p9">
              <a:extLst>
                <a:ext uri="{FF2B5EF4-FFF2-40B4-BE49-F238E27FC236}">
                  <a16:creationId xmlns:a16="http://schemas.microsoft.com/office/drawing/2014/main" id="{76E2A287-B8C7-42DD-9186-E96D7D53A440}"/>
                </a:ext>
              </a:extLst>
            </p:cNvPr>
            <p:cNvSpPr/>
            <p:nvPr/>
          </p:nvSpPr>
          <p:spPr>
            <a:xfrm>
              <a:off x="4482600" y="4332525"/>
              <a:ext cx="122375" cy="21425"/>
            </a:xfrm>
            <a:custGeom>
              <a:avLst/>
              <a:gdLst/>
              <a:ahLst/>
              <a:cxnLst/>
              <a:rect l="l" t="t" r="r" b="b"/>
              <a:pathLst>
                <a:path w="4895" h="857" extrusionOk="0">
                  <a:moveTo>
                    <a:pt x="1" y="1"/>
                  </a:moveTo>
                  <a:lnTo>
                    <a:pt x="1" y="1"/>
                  </a:lnTo>
                  <a:cubicBezTo>
                    <a:pt x="299" y="240"/>
                    <a:pt x="677" y="319"/>
                    <a:pt x="1035" y="339"/>
                  </a:cubicBezTo>
                  <a:cubicBezTo>
                    <a:pt x="1413" y="359"/>
                    <a:pt x="1791" y="419"/>
                    <a:pt x="2169" y="438"/>
                  </a:cubicBezTo>
                  <a:cubicBezTo>
                    <a:pt x="3084" y="518"/>
                    <a:pt x="3960" y="836"/>
                    <a:pt x="4894" y="856"/>
                  </a:cubicBezTo>
                  <a:cubicBezTo>
                    <a:pt x="4894" y="816"/>
                    <a:pt x="4875" y="757"/>
                    <a:pt x="4875" y="717"/>
                  </a:cubicBezTo>
                  <a:cubicBezTo>
                    <a:pt x="3303" y="160"/>
                    <a:pt x="1612" y="2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7069;p9">
              <a:extLst>
                <a:ext uri="{FF2B5EF4-FFF2-40B4-BE49-F238E27FC236}">
                  <a16:creationId xmlns:a16="http://schemas.microsoft.com/office/drawing/2014/main" id="{320A1BC4-E74E-40D6-8EF1-AE62D7F63262}"/>
                </a:ext>
              </a:extLst>
            </p:cNvPr>
            <p:cNvSpPr/>
            <p:nvPr/>
          </p:nvSpPr>
          <p:spPr>
            <a:xfrm>
              <a:off x="5138575" y="4524425"/>
              <a:ext cx="81075" cy="24650"/>
            </a:xfrm>
            <a:custGeom>
              <a:avLst/>
              <a:gdLst/>
              <a:ahLst/>
              <a:cxnLst/>
              <a:rect l="l" t="t" r="r" b="b"/>
              <a:pathLst>
                <a:path w="3243" h="986" extrusionOk="0">
                  <a:moveTo>
                    <a:pt x="2944" y="0"/>
                  </a:moveTo>
                  <a:cubicBezTo>
                    <a:pt x="2909" y="0"/>
                    <a:pt x="2869" y="7"/>
                    <a:pt x="2825" y="23"/>
                  </a:cubicBezTo>
                  <a:cubicBezTo>
                    <a:pt x="2785" y="23"/>
                    <a:pt x="2726" y="43"/>
                    <a:pt x="2686" y="83"/>
                  </a:cubicBezTo>
                  <a:cubicBezTo>
                    <a:pt x="2606" y="103"/>
                    <a:pt x="2527" y="143"/>
                    <a:pt x="2487" y="202"/>
                  </a:cubicBezTo>
                  <a:cubicBezTo>
                    <a:pt x="1791" y="302"/>
                    <a:pt x="1094" y="421"/>
                    <a:pt x="398" y="521"/>
                  </a:cubicBezTo>
                  <a:cubicBezTo>
                    <a:pt x="0" y="799"/>
                    <a:pt x="0" y="799"/>
                    <a:pt x="219" y="978"/>
                  </a:cubicBezTo>
                  <a:cubicBezTo>
                    <a:pt x="278" y="984"/>
                    <a:pt x="336" y="986"/>
                    <a:pt x="395" y="986"/>
                  </a:cubicBezTo>
                  <a:cubicBezTo>
                    <a:pt x="557" y="986"/>
                    <a:pt x="721" y="968"/>
                    <a:pt x="896" y="938"/>
                  </a:cubicBezTo>
                  <a:cubicBezTo>
                    <a:pt x="1552" y="938"/>
                    <a:pt x="2208" y="799"/>
                    <a:pt x="2845" y="700"/>
                  </a:cubicBezTo>
                  <a:cubicBezTo>
                    <a:pt x="2984" y="640"/>
                    <a:pt x="3104" y="600"/>
                    <a:pt x="3183" y="481"/>
                  </a:cubicBezTo>
                  <a:cubicBezTo>
                    <a:pt x="3223" y="401"/>
                    <a:pt x="3243" y="322"/>
                    <a:pt x="3223" y="222"/>
                  </a:cubicBezTo>
                  <a:cubicBezTo>
                    <a:pt x="3159" y="111"/>
                    <a:pt x="3083" y="0"/>
                    <a:pt x="29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7070;p9">
              <a:extLst>
                <a:ext uri="{FF2B5EF4-FFF2-40B4-BE49-F238E27FC236}">
                  <a16:creationId xmlns:a16="http://schemas.microsoft.com/office/drawing/2014/main" id="{61447B73-9054-4F1D-8B0E-CDF42D880F45}"/>
                </a:ext>
              </a:extLst>
            </p:cNvPr>
            <p:cNvSpPr/>
            <p:nvPr/>
          </p:nvSpPr>
          <p:spPr>
            <a:xfrm>
              <a:off x="5003300" y="4504575"/>
              <a:ext cx="79100" cy="17250"/>
            </a:xfrm>
            <a:custGeom>
              <a:avLst/>
              <a:gdLst/>
              <a:ahLst/>
              <a:cxnLst/>
              <a:rect l="l" t="t" r="r" b="b"/>
              <a:pathLst>
                <a:path w="3164" h="690" extrusionOk="0">
                  <a:moveTo>
                    <a:pt x="774" y="1"/>
                  </a:moveTo>
                  <a:cubicBezTo>
                    <a:pt x="466" y="1"/>
                    <a:pt x="201" y="151"/>
                    <a:pt x="1" y="499"/>
                  </a:cubicBezTo>
                  <a:cubicBezTo>
                    <a:pt x="113" y="572"/>
                    <a:pt x="233" y="590"/>
                    <a:pt x="353" y="590"/>
                  </a:cubicBezTo>
                  <a:cubicBezTo>
                    <a:pt x="467" y="590"/>
                    <a:pt x="582" y="574"/>
                    <a:pt x="694" y="574"/>
                  </a:cubicBezTo>
                  <a:cubicBezTo>
                    <a:pt x="820" y="574"/>
                    <a:pt x="943" y="594"/>
                    <a:pt x="1055" y="678"/>
                  </a:cubicBezTo>
                  <a:cubicBezTo>
                    <a:pt x="1229" y="683"/>
                    <a:pt x="1404" y="689"/>
                    <a:pt x="1580" y="689"/>
                  </a:cubicBezTo>
                  <a:cubicBezTo>
                    <a:pt x="2108" y="689"/>
                    <a:pt x="2641" y="633"/>
                    <a:pt x="3163" y="320"/>
                  </a:cubicBezTo>
                  <a:cubicBezTo>
                    <a:pt x="2990" y="211"/>
                    <a:pt x="2843" y="172"/>
                    <a:pt x="2704" y="172"/>
                  </a:cubicBezTo>
                  <a:cubicBezTo>
                    <a:pt x="2540" y="172"/>
                    <a:pt x="2390" y="226"/>
                    <a:pt x="2229" y="280"/>
                  </a:cubicBezTo>
                  <a:cubicBezTo>
                    <a:pt x="2168" y="295"/>
                    <a:pt x="2112" y="304"/>
                    <a:pt x="2062" y="304"/>
                  </a:cubicBezTo>
                  <a:cubicBezTo>
                    <a:pt x="1917" y="304"/>
                    <a:pt x="1821" y="229"/>
                    <a:pt x="1791" y="22"/>
                  </a:cubicBezTo>
                  <a:cubicBezTo>
                    <a:pt x="1632" y="42"/>
                    <a:pt x="1433" y="81"/>
                    <a:pt x="1254" y="101"/>
                  </a:cubicBezTo>
                  <a:cubicBezTo>
                    <a:pt x="1085" y="36"/>
                    <a:pt x="924" y="1"/>
                    <a:pt x="7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7071;p9">
              <a:extLst>
                <a:ext uri="{FF2B5EF4-FFF2-40B4-BE49-F238E27FC236}">
                  <a16:creationId xmlns:a16="http://schemas.microsoft.com/office/drawing/2014/main" id="{7F11BEC8-7443-4C5B-87CC-AF0303062B0F}"/>
                </a:ext>
              </a:extLst>
            </p:cNvPr>
            <p:cNvSpPr/>
            <p:nvPr/>
          </p:nvSpPr>
          <p:spPr>
            <a:xfrm>
              <a:off x="5201225" y="4266325"/>
              <a:ext cx="62200" cy="37275"/>
            </a:xfrm>
            <a:custGeom>
              <a:avLst/>
              <a:gdLst/>
              <a:ahLst/>
              <a:cxnLst/>
              <a:rect l="l" t="t" r="r" b="b"/>
              <a:pathLst>
                <a:path w="2488" h="1491" extrusionOk="0">
                  <a:moveTo>
                    <a:pt x="769" y="1"/>
                  </a:moveTo>
                  <a:cubicBezTo>
                    <a:pt x="560" y="1"/>
                    <a:pt x="454" y="204"/>
                    <a:pt x="319" y="321"/>
                  </a:cubicBezTo>
                  <a:cubicBezTo>
                    <a:pt x="518" y="719"/>
                    <a:pt x="41" y="560"/>
                    <a:pt x="1" y="759"/>
                  </a:cubicBezTo>
                  <a:cubicBezTo>
                    <a:pt x="140" y="819"/>
                    <a:pt x="279" y="918"/>
                    <a:pt x="419" y="998"/>
                  </a:cubicBezTo>
                  <a:cubicBezTo>
                    <a:pt x="299" y="1097"/>
                    <a:pt x="80" y="1077"/>
                    <a:pt x="21" y="1276"/>
                  </a:cubicBezTo>
                  <a:cubicBezTo>
                    <a:pt x="120" y="1316"/>
                    <a:pt x="240" y="1376"/>
                    <a:pt x="339" y="1415"/>
                  </a:cubicBezTo>
                  <a:cubicBezTo>
                    <a:pt x="419" y="1465"/>
                    <a:pt x="488" y="1490"/>
                    <a:pt x="550" y="1490"/>
                  </a:cubicBezTo>
                  <a:cubicBezTo>
                    <a:pt x="613" y="1490"/>
                    <a:pt x="667" y="1465"/>
                    <a:pt x="717" y="1415"/>
                  </a:cubicBezTo>
                  <a:cubicBezTo>
                    <a:pt x="816" y="918"/>
                    <a:pt x="1234" y="938"/>
                    <a:pt x="1592" y="918"/>
                  </a:cubicBezTo>
                  <a:cubicBezTo>
                    <a:pt x="1911" y="898"/>
                    <a:pt x="2229" y="918"/>
                    <a:pt x="2487" y="699"/>
                  </a:cubicBezTo>
                  <a:cubicBezTo>
                    <a:pt x="2300" y="574"/>
                    <a:pt x="2112" y="504"/>
                    <a:pt x="1909" y="504"/>
                  </a:cubicBezTo>
                  <a:cubicBezTo>
                    <a:pt x="1790" y="504"/>
                    <a:pt x="1665" y="528"/>
                    <a:pt x="1533" y="580"/>
                  </a:cubicBezTo>
                  <a:cubicBezTo>
                    <a:pt x="1426" y="616"/>
                    <a:pt x="1339" y="636"/>
                    <a:pt x="1269" y="636"/>
                  </a:cubicBezTo>
                  <a:cubicBezTo>
                    <a:pt x="1063" y="636"/>
                    <a:pt x="985" y="467"/>
                    <a:pt x="896" y="23"/>
                  </a:cubicBezTo>
                  <a:cubicBezTo>
                    <a:pt x="850" y="8"/>
                    <a:pt x="808" y="1"/>
                    <a:pt x="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7072;p9">
              <a:extLst>
                <a:ext uri="{FF2B5EF4-FFF2-40B4-BE49-F238E27FC236}">
                  <a16:creationId xmlns:a16="http://schemas.microsoft.com/office/drawing/2014/main" id="{5EAF5DA7-C00D-4B2D-B5C0-ED2241349BD7}"/>
                </a:ext>
              </a:extLst>
            </p:cNvPr>
            <p:cNvSpPr/>
            <p:nvPr/>
          </p:nvSpPr>
          <p:spPr>
            <a:xfrm>
              <a:off x="5189300" y="4430100"/>
              <a:ext cx="68650" cy="19000"/>
            </a:xfrm>
            <a:custGeom>
              <a:avLst/>
              <a:gdLst/>
              <a:ahLst/>
              <a:cxnLst/>
              <a:rect l="l" t="t" r="r" b="b"/>
              <a:pathLst>
                <a:path w="2746" h="760" extrusionOk="0">
                  <a:moveTo>
                    <a:pt x="1140" y="0"/>
                  </a:moveTo>
                  <a:cubicBezTo>
                    <a:pt x="919" y="0"/>
                    <a:pt x="699" y="57"/>
                    <a:pt x="478" y="156"/>
                  </a:cubicBezTo>
                  <a:cubicBezTo>
                    <a:pt x="319" y="255"/>
                    <a:pt x="0" y="216"/>
                    <a:pt x="60" y="494"/>
                  </a:cubicBezTo>
                  <a:cubicBezTo>
                    <a:pt x="94" y="719"/>
                    <a:pt x="229" y="760"/>
                    <a:pt x="387" y="760"/>
                  </a:cubicBezTo>
                  <a:cubicBezTo>
                    <a:pt x="477" y="760"/>
                    <a:pt x="573" y="746"/>
                    <a:pt x="663" y="746"/>
                  </a:cubicBezTo>
                  <a:cubicBezTo>
                    <a:pt x="695" y="746"/>
                    <a:pt x="727" y="748"/>
                    <a:pt x="756" y="753"/>
                  </a:cubicBezTo>
                  <a:cubicBezTo>
                    <a:pt x="1393" y="554"/>
                    <a:pt x="2109" y="633"/>
                    <a:pt x="2746" y="315"/>
                  </a:cubicBezTo>
                  <a:cubicBezTo>
                    <a:pt x="2607" y="158"/>
                    <a:pt x="2439" y="126"/>
                    <a:pt x="2265" y="126"/>
                  </a:cubicBezTo>
                  <a:cubicBezTo>
                    <a:pt x="2139" y="126"/>
                    <a:pt x="2010" y="143"/>
                    <a:pt x="1887" y="143"/>
                  </a:cubicBezTo>
                  <a:cubicBezTo>
                    <a:pt x="1812" y="143"/>
                    <a:pt x="1740" y="136"/>
                    <a:pt x="1671" y="116"/>
                  </a:cubicBezTo>
                  <a:cubicBezTo>
                    <a:pt x="1494" y="36"/>
                    <a:pt x="131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7073;p9">
              <a:extLst>
                <a:ext uri="{FF2B5EF4-FFF2-40B4-BE49-F238E27FC236}">
                  <a16:creationId xmlns:a16="http://schemas.microsoft.com/office/drawing/2014/main" id="{F6447CBF-B210-435B-BB11-A0512E837A03}"/>
                </a:ext>
              </a:extLst>
            </p:cNvPr>
            <p:cNvSpPr/>
            <p:nvPr/>
          </p:nvSpPr>
          <p:spPr>
            <a:xfrm>
              <a:off x="5187300" y="4349950"/>
              <a:ext cx="97500" cy="20650"/>
            </a:xfrm>
            <a:custGeom>
              <a:avLst/>
              <a:gdLst/>
              <a:ahLst/>
              <a:cxnLst/>
              <a:rect l="l" t="t" r="r" b="b"/>
              <a:pathLst>
                <a:path w="3900" h="826" extrusionOk="0">
                  <a:moveTo>
                    <a:pt x="180" y="0"/>
                  </a:moveTo>
                  <a:cubicBezTo>
                    <a:pt x="1" y="139"/>
                    <a:pt x="41" y="338"/>
                    <a:pt x="61" y="537"/>
                  </a:cubicBezTo>
                  <a:cubicBezTo>
                    <a:pt x="80" y="637"/>
                    <a:pt x="160" y="696"/>
                    <a:pt x="200" y="736"/>
                  </a:cubicBezTo>
                  <a:cubicBezTo>
                    <a:pt x="513" y="800"/>
                    <a:pt x="822" y="826"/>
                    <a:pt x="1128" y="826"/>
                  </a:cubicBezTo>
                  <a:cubicBezTo>
                    <a:pt x="2069" y="826"/>
                    <a:pt x="2984" y="578"/>
                    <a:pt x="3900" y="398"/>
                  </a:cubicBezTo>
                  <a:cubicBezTo>
                    <a:pt x="3880" y="259"/>
                    <a:pt x="3820" y="199"/>
                    <a:pt x="3721" y="139"/>
                  </a:cubicBezTo>
                  <a:cubicBezTo>
                    <a:pt x="3688" y="131"/>
                    <a:pt x="3655" y="126"/>
                    <a:pt x="3625" y="126"/>
                  </a:cubicBezTo>
                  <a:cubicBezTo>
                    <a:pt x="3582" y="126"/>
                    <a:pt x="3545" y="136"/>
                    <a:pt x="3522" y="159"/>
                  </a:cubicBezTo>
                  <a:cubicBezTo>
                    <a:pt x="3124" y="318"/>
                    <a:pt x="2686" y="318"/>
                    <a:pt x="2288" y="358"/>
                  </a:cubicBezTo>
                  <a:cubicBezTo>
                    <a:pt x="2183" y="439"/>
                    <a:pt x="2061" y="454"/>
                    <a:pt x="1934" y="454"/>
                  </a:cubicBezTo>
                  <a:cubicBezTo>
                    <a:pt x="1861" y="454"/>
                    <a:pt x="1786" y="449"/>
                    <a:pt x="1713" y="449"/>
                  </a:cubicBezTo>
                  <a:cubicBezTo>
                    <a:pt x="1602" y="449"/>
                    <a:pt x="1492" y="461"/>
                    <a:pt x="1393" y="517"/>
                  </a:cubicBezTo>
                  <a:lnTo>
                    <a:pt x="757" y="517"/>
                  </a:lnTo>
                  <a:cubicBezTo>
                    <a:pt x="657" y="438"/>
                    <a:pt x="677" y="338"/>
                    <a:pt x="657" y="239"/>
                  </a:cubicBezTo>
                  <a:cubicBezTo>
                    <a:pt x="637" y="199"/>
                    <a:pt x="578" y="139"/>
                    <a:pt x="538" y="119"/>
                  </a:cubicBezTo>
                  <a:cubicBezTo>
                    <a:pt x="531" y="118"/>
                    <a:pt x="523" y="117"/>
                    <a:pt x="516" y="117"/>
                  </a:cubicBezTo>
                  <a:cubicBezTo>
                    <a:pt x="457" y="117"/>
                    <a:pt x="398" y="169"/>
                    <a:pt x="340" y="169"/>
                  </a:cubicBezTo>
                  <a:cubicBezTo>
                    <a:pt x="326" y="169"/>
                    <a:pt x="313" y="166"/>
                    <a:pt x="299" y="159"/>
                  </a:cubicBezTo>
                  <a:cubicBezTo>
                    <a:pt x="299" y="100"/>
                    <a:pt x="279" y="60"/>
                    <a:pt x="259" y="20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7074;p9">
              <a:extLst>
                <a:ext uri="{FF2B5EF4-FFF2-40B4-BE49-F238E27FC236}">
                  <a16:creationId xmlns:a16="http://schemas.microsoft.com/office/drawing/2014/main" id="{E44B19BA-10E3-4F88-B12C-713652B6F7F7}"/>
                </a:ext>
              </a:extLst>
            </p:cNvPr>
            <p:cNvSpPr/>
            <p:nvPr/>
          </p:nvSpPr>
          <p:spPr>
            <a:xfrm>
              <a:off x="4820775" y="4248475"/>
              <a:ext cx="29875" cy="75125"/>
            </a:xfrm>
            <a:custGeom>
              <a:avLst/>
              <a:gdLst/>
              <a:ahLst/>
              <a:cxnLst/>
              <a:rect l="l" t="t" r="r" b="b"/>
              <a:pathLst>
                <a:path w="1195" h="3005" extrusionOk="0">
                  <a:moveTo>
                    <a:pt x="976" y="1"/>
                  </a:moveTo>
                  <a:cubicBezTo>
                    <a:pt x="578" y="717"/>
                    <a:pt x="240" y="1433"/>
                    <a:pt x="279" y="2289"/>
                  </a:cubicBezTo>
                  <a:cubicBezTo>
                    <a:pt x="240" y="2567"/>
                    <a:pt x="1" y="2885"/>
                    <a:pt x="478" y="3005"/>
                  </a:cubicBezTo>
                  <a:cubicBezTo>
                    <a:pt x="717" y="2686"/>
                    <a:pt x="518" y="2209"/>
                    <a:pt x="817" y="1911"/>
                  </a:cubicBezTo>
                  <a:cubicBezTo>
                    <a:pt x="836" y="1374"/>
                    <a:pt x="1035" y="876"/>
                    <a:pt x="1194" y="379"/>
                  </a:cubicBezTo>
                  <a:cubicBezTo>
                    <a:pt x="1175" y="220"/>
                    <a:pt x="1175" y="8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7075;p9">
              <a:extLst>
                <a:ext uri="{FF2B5EF4-FFF2-40B4-BE49-F238E27FC236}">
                  <a16:creationId xmlns:a16="http://schemas.microsoft.com/office/drawing/2014/main" id="{FDED9FA5-56EF-4984-BE6E-6571C2714D93}"/>
                </a:ext>
              </a:extLst>
            </p:cNvPr>
            <p:cNvSpPr/>
            <p:nvPr/>
          </p:nvSpPr>
          <p:spPr>
            <a:xfrm>
              <a:off x="4442825" y="4434975"/>
              <a:ext cx="59700" cy="41900"/>
            </a:xfrm>
            <a:custGeom>
              <a:avLst/>
              <a:gdLst/>
              <a:ahLst/>
              <a:cxnLst/>
              <a:rect l="l" t="t" r="r" b="b"/>
              <a:pathLst>
                <a:path w="2388" h="1676" extrusionOk="0">
                  <a:moveTo>
                    <a:pt x="756" y="1"/>
                  </a:moveTo>
                  <a:cubicBezTo>
                    <a:pt x="657" y="1"/>
                    <a:pt x="597" y="1"/>
                    <a:pt x="518" y="41"/>
                  </a:cubicBezTo>
                  <a:cubicBezTo>
                    <a:pt x="418" y="299"/>
                    <a:pt x="239" y="498"/>
                    <a:pt x="140" y="717"/>
                  </a:cubicBezTo>
                  <a:cubicBezTo>
                    <a:pt x="100" y="916"/>
                    <a:pt x="0" y="1135"/>
                    <a:pt x="199" y="1314"/>
                  </a:cubicBezTo>
                  <a:cubicBezTo>
                    <a:pt x="239" y="1393"/>
                    <a:pt x="299" y="1433"/>
                    <a:pt x="339" y="1513"/>
                  </a:cubicBezTo>
                  <a:cubicBezTo>
                    <a:pt x="400" y="1556"/>
                    <a:pt x="461" y="1573"/>
                    <a:pt x="526" y="1573"/>
                  </a:cubicBezTo>
                  <a:cubicBezTo>
                    <a:pt x="608" y="1573"/>
                    <a:pt x="696" y="1546"/>
                    <a:pt x="796" y="1513"/>
                  </a:cubicBezTo>
                  <a:cubicBezTo>
                    <a:pt x="924" y="1498"/>
                    <a:pt x="1031" y="1434"/>
                    <a:pt x="1147" y="1434"/>
                  </a:cubicBezTo>
                  <a:cubicBezTo>
                    <a:pt x="1194" y="1434"/>
                    <a:pt x="1242" y="1444"/>
                    <a:pt x="1293" y="1473"/>
                  </a:cubicBezTo>
                  <a:cubicBezTo>
                    <a:pt x="1326" y="1467"/>
                    <a:pt x="1358" y="1465"/>
                    <a:pt x="1390" y="1465"/>
                  </a:cubicBezTo>
                  <a:cubicBezTo>
                    <a:pt x="1682" y="1465"/>
                    <a:pt x="1928" y="1675"/>
                    <a:pt x="2238" y="1675"/>
                  </a:cubicBezTo>
                  <a:cubicBezTo>
                    <a:pt x="2261" y="1675"/>
                    <a:pt x="2284" y="1674"/>
                    <a:pt x="2308" y="1672"/>
                  </a:cubicBezTo>
                  <a:cubicBezTo>
                    <a:pt x="2388" y="1493"/>
                    <a:pt x="2308" y="1314"/>
                    <a:pt x="2308" y="1135"/>
                  </a:cubicBezTo>
                  <a:cubicBezTo>
                    <a:pt x="1711" y="876"/>
                    <a:pt x="955" y="816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7076;p9">
              <a:extLst>
                <a:ext uri="{FF2B5EF4-FFF2-40B4-BE49-F238E27FC236}">
                  <a16:creationId xmlns:a16="http://schemas.microsoft.com/office/drawing/2014/main" id="{F508E507-EB5F-4274-AFF1-4E9F4783E436}"/>
                </a:ext>
              </a:extLst>
            </p:cNvPr>
            <p:cNvSpPr/>
            <p:nvPr/>
          </p:nvSpPr>
          <p:spPr>
            <a:xfrm>
              <a:off x="5010275" y="4245500"/>
              <a:ext cx="92025" cy="20925"/>
            </a:xfrm>
            <a:custGeom>
              <a:avLst/>
              <a:gdLst/>
              <a:ahLst/>
              <a:cxnLst/>
              <a:rect l="l" t="t" r="r" b="b"/>
              <a:pathLst>
                <a:path w="3681" h="837" extrusionOk="0">
                  <a:moveTo>
                    <a:pt x="3103" y="1"/>
                  </a:moveTo>
                  <a:cubicBezTo>
                    <a:pt x="3044" y="21"/>
                    <a:pt x="2944" y="21"/>
                    <a:pt x="2865" y="40"/>
                  </a:cubicBezTo>
                  <a:cubicBezTo>
                    <a:pt x="2646" y="120"/>
                    <a:pt x="2387" y="120"/>
                    <a:pt x="2148" y="160"/>
                  </a:cubicBezTo>
                  <a:lnTo>
                    <a:pt x="1512" y="160"/>
                  </a:lnTo>
                  <a:cubicBezTo>
                    <a:pt x="1492" y="158"/>
                    <a:pt x="1472" y="157"/>
                    <a:pt x="1453" y="157"/>
                  </a:cubicBezTo>
                  <a:cubicBezTo>
                    <a:pt x="1257" y="157"/>
                    <a:pt x="1076" y="239"/>
                    <a:pt x="895" y="239"/>
                  </a:cubicBezTo>
                  <a:cubicBezTo>
                    <a:pt x="816" y="239"/>
                    <a:pt x="716" y="239"/>
                    <a:pt x="656" y="259"/>
                  </a:cubicBezTo>
                  <a:cubicBezTo>
                    <a:pt x="398" y="398"/>
                    <a:pt x="0" y="458"/>
                    <a:pt x="458" y="836"/>
                  </a:cubicBezTo>
                  <a:cubicBezTo>
                    <a:pt x="1154" y="717"/>
                    <a:pt x="1850" y="697"/>
                    <a:pt x="2546" y="657"/>
                  </a:cubicBezTo>
                  <a:cubicBezTo>
                    <a:pt x="2734" y="547"/>
                    <a:pt x="2934" y="522"/>
                    <a:pt x="3140" y="522"/>
                  </a:cubicBezTo>
                  <a:cubicBezTo>
                    <a:pt x="3304" y="522"/>
                    <a:pt x="3472" y="538"/>
                    <a:pt x="3640" y="538"/>
                  </a:cubicBezTo>
                  <a:cubicBezTo>
                    <a:pt x="3640" y="498"/>
                    <a:pt x="3660" y="438"/>
                    <a:pt x="3680" y="418"/>
                  </a:cubicBezTo>
                  <a:cubicBezTo>
                    <a:pt x="3660" y="279"/>
                    <a:pt x="3581" y="160"/>
                    <a:pt x="3481" y="100"/>
                  </a:cubicBezTo>
                  <a:cubicBezTo>
                    <a:pt x="3362" y="21"/>
                    <a:pt x="3243" y="1"/>
                    <a:pt x="3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7077;p9">
              <a:extLst>
                <a:ext uri="{FF2B5EF4-FFF2-40B4-BE49-F238E27FC236}">
                  <a16:creationId xmlns:a16="http://schemas.microsoft.com/office/drawing/2014/main" id="{BBAE215F-32EB-427F-AB31-DBC12722E191}"/>
                </a:ext>
              </a:extLst>
            </p:cNvPr>
            <p:cNvSpPr/>
            <p:nvPr/>
          </p:nvSpPr>
          <p:spPr>
            <a:xfrm>
              <a:off x="5064475" y="4167425"/>
              <a:ext cx="73125" cy="16425"/>
            </a:xfrm>
            <a:custGeom>
              <a:avLst/>
              <a:gdLst/>
              <a:ahLst/>
              <a:cxnLst/>
              <a:rect l="l" t="t" r="r" b="b"/>
              <a:pathLst>
                <a:path w="2925" h="657" extrusionOk="0">
                  <a:moveTo>
                    <a:pt x="2825" y="0"/>
                  </a:moveTo>
                  <a:lnTo>
                    <a:pt x="378" y="299"/>
                  </a:lnTo>
                  <a:cubicBezTo>
                    <a:pt x="398" y="458"/>
                    <a:pt x="0" y="398"/>
                    <a:pt x="219" y="657"/>
                  </a:cubicBezTo>
                  <a:cubicBezTo>
                    <a:pt x="1114" y="657"/>
                    <a:pt x="1990" y="557"/>
                    <a:pt x="2825" y="299"/>
                  </a:cubicBezTo>
                  <a:cubicBezTo>
                    <a:pt x="2925" y="199"/>
                    <a:pt x="2925" y="100"/>
                    <a:pt x="2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7078;p9">
              <a:extLst>
                <a:ext uri="{FF2B5EF4-FFF2-40B4-BE49-F238E27FC236}">
                  <a16:creationId xmlns:a16="http://schemas.microsoft.com/office/drawing/2014/main" id="{E4AD8FCC-3DA0-4A13-959E-6A0876ECD13C}"/>
                </a:ext>
              </a:extLst>
            </p:cNvPr>
            <p:cNvSpPr/>
            <p:nvPr/>
          </p:nvSpPr>
          <p:spPr>
            <a:xfrm>
              <a:off x="4910800" y="4439275"/>
              <a:ext cx="84075" cy="20675"/>
            </a:xfrm>
            <a:custGeom>
              <a:avLst/>
              <a:gdLst/>
              <a:ahLst/>
              <a:cxnLst/>
              <a:rect l="l" t="t" r="r" b="b"/>
              <a:pathLst>
                <a:path w="3363" h="827" extrusionOk="0">
                  <a:moveTo>
                    <a:pt x="545" y="1"/>
                  </a:moveTo>
                  <a:cubicBezTo>
                    <a:pt x="355" y="1"/>
                    <a:pt x="171" y="71"/>
                    <a:pt x="0" y="306"/>
                  </a:cubicBezTo>
                  <a:cubicBezTo>
                    <a:pt x="76" y="354"/>
                    <a:pt x="159" y="364"/>
                    <a:pt x="244" y="364"/>
                  </a:cubicBezTo>
                  <a:cubicBezTo>
                    <a:pt x="305" y="364"/>
                    <a:pt x="368" y="359"/>
                    <a:pt x="430" y="359"/>
                  </a:cubicBezTo>
                  <a:cubicBezTo>
                    <a:pt x="530" y="359"/>
                    <a:pt x="628" y="373"/>
                    <a:pt x="717" y="445"/>
                  </a:cubicBezTo>
                  <a:cubicBezTo>
                    <a:pt x="1356" y="521"/>
                    <a:pt x="1924" y="827"/>
                    <a:pt x="2555" y="827"/>
                  </a:cubicBezTo>
                  <a:cubicBezTo>
                    <a:pt x="2592" y="827"/>
                    <a:pt x="2629" y="826"/>
                    <a:pt x="2666" y="823"/>
                  </a:cubicBezTo>
                  <a:cubicBezTo>
                    <a:pt x="2710" y="823"/>
                    <a:pt x="2755" y="824"/>
                    <a:pt x="2801" y="824"/>
                  </a:cubicBezTo>
                  <a:cubicBezTo>
                    <a:pt x="2984" y="824"/>
                    <a:pt x="3171" y="811"/>
                    <a:pt x="3283" y="684"/>
                  </a:cubicBezTo>
                  <a:cubicBezTo>
                    <a:pt x="3303" y="664"/>
                    <a:pt x="3342" y="624"/>
                    <a:pt x="3362" y="605"/>
                  </a:cubicBezTo>
                  <a:cubicBezTo>
                    <a:pt x="2885" y="266"/>
                    <a:pt x="2288" y="326"/>
                    <a:pt x="1771" y="107"/>
                  </a:cubicBezTo>
                  <a:lnTo>
                    <a:pt x="1652" y="107"/>
                  </a:lnTo>
                  <a:cubicBezTo>
                    <a:pt x="1572" y="127"/>
                    <a:pt x="1473" y="127"/>
                    <a:pt x="1393" y="147"/>
                  </a:cubicBezTo>
                  <a:cubicBezTo>
                    <a:pt x="1111" y="147"/>
                    <a:pt x="821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7079;p9">
              <a:extLst>
                <a:ext uri="{FF2B5EF4-FFF2-40B4-BE49-F238E27FC236}">
                  <a16:creationId xmlns:a16="http://schemas.microsoft.com/office/drawing/2014/main" id="{CB9BBE92-2B91-413E-B220-CA38013994E1}"/>
                </a:ext>
              </a:extLst>
            </p:cNvPr>
            <p:cNvSpPr/>
            <p:nvPr/>
          </p:nvSpPr>
          <p:spPr>
            <a:xfrm>
              <a:off x="4968500" y="4301200"/>
              <a:ext cx="18900" cy="79600"/>
            </a:xfrm>
            <a:custGeom>
              <a:avLst/>
              <a:gdLst/>
              <a:ahLst/>
              <a:cxnLst/>
              <a:rect l="l" t="t" r="r" b="b"/>
              <a:pathLst>
                <a:path w="756" h="3184" extrusionOk="0">
                  <a:moveTo>
                    <a:pt x="358" y="1"/>
                  </a:moveTo>
                  <a:cubicBezTo>
                    <a:pt x="0" y="975"/>
                    <a:pt x="199" y="1970"/>
                    <a:pt x="219" y="2945"/>
                  </a:cubicBezTo>
                  <a:cubicBezTo>
                    <a:pt x="219" y="3084"/>
                    <a:pt x="378" y="3164"/>
                    <a:pt x="537" y="3183"/>
                  </a:cubicBezTo>
                  <a:cubicBezTo>
                    <a:pt x="756" y="2368"/>
                    <a:pt x="597" y="1552"/>
                    <a:pt x="676" y="717"/>
                  </a:cubicBezTo>
                  <a:cubicBezTo>
                    <a:pt x="657" y="657"/>
                    <a:pt x="637" y="558"/>
                    <a:pt x="637" y="458"/>
                  </a:cubicBezTo>
                  <a:cubicBezTo>
                    <a:pt x="577" y="279"/>
                    <a:pt x="557" y="10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7080;p9">
              <a:extLst>
                <a:ext uri="{FF2B5EF4-FFF2-40B4-BE49-F238E27FC236}">
                  <a16:creationId xmlns:a16="http://schemas.microsoft.com/office/drawing/2014/main" id="{BACDB1E0-0CB9-4AEF-B83E-CF44EC5AC3C5}"/>
                </a:ext>
              </a:extLst>
            </p:cNvPr>
            <p:cNvSpPr/>
            <p:nvPr/>
          </p:nvSpPr>
          <p:spPr>
            <a:xfrm>
              <a:off x="4377675" y="4420050"/>
              <a:ext cx="32850" cy="65900"/>
            </a:xfrm>
            <a:custGeom>
              <a:avLst/>
              <a:gdLst/>
              <a:ahLst/>
              <a:cxnLst/>
              <a:rect l="l" t="t" r="r" b="b"/>
              <a:pathLst>
                <a:path w="1314" h="2636" extrusionOk="0">
                  <a:moveTo>
                    <a:pt x="458" y="1"/>
                  </a:moveTo>
                  <a:cubicBezTo>
                    <a:pt x="1" y="180"/>
                    <a:pt x="219" y="498"/>
                    <a:pt x="319" y="797"/>
                  </a:cubicBezTo>
                  <a:cubicBezTo>
                    <a:pt x="398" y="1115"/>
                    <a:pt x="637" y="1413"/>
                    <a:pt x="438" y="1791"/>
                  </a:cubicBezTo>
                  <a:cubicBezTo>
                    <a:pt x="398" y="1831"/>
                    <a:pt x="339" y="1911"/>
                    <a:pt x="319" y="1990"/>
                  </a:cubicBezTo>
                  <a:cubicBezTo>
                    <a:pt x="299" y="2010"/>
                    <a:pt x="299" y="2070"/>
                    <a:pt x="259" y="2090"/>
                  </a:cubicBezTo>
                  <a:cubicBezTo>
                    <a:pt x="259" y="2129"/>
                    <a:pt x="239" y="2169"/>
                    <a:pt x="239" y="2209"/>
                  </a:cubicBezTo>
                  <a:cubicBezTo>
                    <a:pt x="239" y="2309"/>
                    <a:pt x="279" y="2388"/>
                    <a:pt x="339" y="2428"/>
                  </a:cubicBezTo>
                  <a:cubicBezTo>
                    <a:pt x="587" y="2428"/>
                    <a:pt x="822" y="2635"/>
                    <a:pt x="1078" y="2635"/>
                  </a:cubicBezTo>
                  <a:cubicBezTo>
                    <a:pt x="1129" y="2635"/>
                    <a:pt x="1181" y="2627"/>
                    <a:pt x="1234" y="2607"/>
                  </a:cubicBezTo>
                  <a:cubicBezTo>
                    <a:pt x="1134" y="2488"/>
                    <a:pt x="856" y="2408"/>
                    <a:pt x="935" y="2309"/>
                  </a:cubicBezTo>
                  <a:cubicBezTo>
                    <a:pt x="1313" y="1692"/>
                    <a:pt x="856" y="1135"/>
                    <a:pt x="836" y="538"/>
                  </a:cubicBezTo>
                  <a:cubicBezTo>
                    <a:pt x="697" y="399"/>
                    <a:pt x="776" y="200"/>
                    <a:pt x="717" y="21"/>
                  </a:cubicBezTo>
                  <a:cubicBezTo>
                    <a:pt x="637" y="21"/>
                    <a:pt x="538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7081;p9">
              <a:extLst>
                <a:ext uri="{FF2B5EF4-FFF2-40B4-BE49-F238E27FC236}">
                  <a16:creationId xmlns:a16="http://schemas.microsoft.com/office/drawing/2014/main" id="{91E0598B-AEAF-45EA-8A05-AB3A340ECFDF}"/>
                </a:ext>
              </a:extLst>
            </p:cNvPr>
            <p:cNvSpPr/>
            <p:nvPr/>
          </p:nvSpPr>
          <p:spPr>
            <a:xfrm>
              <a:off x="4973450" y="4484200"/>
              <a:ext cx="25900" cy="63200"/>
            </a:xfrm>
            <a:custGeom>
              <a:avLst/>
              <a:gdLst/>
              <a:ahLst/>
              <a:cxnLst/>
              <a:rect l="l" t="t" r="r" b="b"/>
              <a:pathLst>
                <a:path w="1036" h="2528" extrusionOk="0">
                  <a:moveTo>
                    <a:pt x="682" y="1"/>
                  </a:moveTo>
                  <a:cubicBezTo>
                    <a:pt x="595" y="1"/>
                    <a:pt x="499" y="24"/>
                    <a:pt x="399" y="41"/>
                  </a:cubicBezTo>
                  <a:cubicBezTo>
                    <a:pt x="379" y="61"/>
                    <a:pt x="339" y="61"/>
                    <a:pt x="299" y="61"/>
                  </a:cubicBezTo>
                  <a:cubicBezTo>
                    <a:pt x="61" y="697"/>
                    <a:pt x="1" y="1334"/>
                    <a:pt x="180" y="2010"/>
                  </a:cubicBezTo>
                  <a:cubicBezTo>
                    <a:pt x="299" y="2150"/>
                    <a:pt x="180" y="2388"/>
                    <a:pt x="339" y="2527"/>
                  </a:cubicBezTo>
                  <a:cubicBezTo>
                    <a:pt x="638" y="2189"/>
                    <a:pt x="478" y="1791"/>
                    <a:pt x="459" y="1414"/>
                  </a:cubicBezTo>
                  <a:cubicBezTo>
                    <a:pt x="459" y="1215"/>
                    <a:pt x="478" y="1135"/>
                    <a:pt x="657" y="1115"/>
                  </a:cubicBezTo>
                  <a:cubicBezTo>
                    <a:pt x="697" y="996"/>
                    <a:pt x="697" y="837"/>
                    <a:pt x="836" y="737"/>
                  </a:cubicBezTo>
                  <a:cubicBezTo>
                    <a:pt x="996" y="618"/>
                    <a:pt x="1035" y="419"/>
                    <a:pt x="976" y="220"/>
                  </a:cubicBezTo>
                  <a:cubicBezTo>
                    <a:pt x="906" y="46"/>
                    <a:pt x="803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7082;p9">
              <a:extLst>
                <a:ext uri="{FF2B5EF4-FFF2-40B4-BE49-F238E27FC236}">
                  <a16:creationId xmlns:a16="http://schemas.microsoft.com/office/drawing/2014/main" id="{9EAC6D19-3D5C-4BBF-B478-50C9B22CE8A0}"/>
                </a:ext>
              </a:extLst>
            </p:cNvPr>
            <p:cNvSpPr/>
            <p:nvPr/>
          </p:nvSpPr>
          <p:spPr>
            <a:xfrm>
              <a:off x="4376675" y="4358900"/>
              <a:ext cx="66175" cy="15125"/>
            </a:xfrm>
            <a:custGeom>
              <a:avLst/>
              <a:gdLst/>
              <a:ahLst/>
              <a:cxnLst/>
              <a:rect l="l" t="t" r="r" b="b"/>
              <a:pathLst>
                <a:path w="2647" h="605" extrusionOk="0">
                  <a:moveTo>
                    <a:pt x="180" y="0"/>
                  </a:moveTo>
                  <a:cubicBezTo>
                    <a:pt x="180" y="40"/>
                    <a:pt x="160" y="60"/>
                    <a:pt x="160" y="80"/>
                  </a:cubicBezTo>
                  <a:cubicBezTo>
                    <a:pt x="100" y="100"/>
                    <a:pt x="80" y="100"/>
                    <a:pt x="60" y="100"/>
                  </a:cubicBezTo>
                  <a:cubicBezTo>
                    <a:pt x="41" y="139"/>
                    <a:pt x="41" y="159"/>
                    <a:pt x="1" y="179"/>
                  </a:cubicBezTo>
                  <a:cubicBezTo>
                    <a:pt x="47" y="488"/>
                    <a:pt x="285" y="605"/>
                    <a:pt x="491" y="605"/>
                  </a:cubicBezTo>
                  <a:cubicBezTo>
                    <a:pt x="551" y="605"/>
                    <a:pt x="608" y="595"/>
                    <a:pt x="657" y="577"/>
                  </a:cubicBezTo>
                  <a:cubicBezTo>
                    <a:pt x="859" y="512"/>
                    <a:pt x="1059" y="491"/>
                    <a:pt x="1258" y="491"/>
                  </a:cubicBezTo>
                  <a:cubicBezTo>
                    <a:pt x="1617" y="491"/>
                    <a:pt x="1973" y="560"/>
                    <a:pt x="2327" y="560"/>
                  </a:cubicBezTo>
                  <a:cubicBezTo>
                    <a:pt x="2434" y="560"/>
                    <a:pt x="2540" y="553"/>
                    <a:pt x="2646" y="537"/>
                  </a:cubicBezTo>
                  <a:cubicBezTo>
                    <a:pt x="2487" y="199"/>
                    <a:pt x="2229" y="179"/>
                    <a:pt x="1950" y="159"/>
                  </a:cubicBezTo>
                  <a:cubicBezTo>
                    <a:pt x="1353" y="139"/>
                    <a:pt x="777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7083;p9">
              <a:extLst>
                <a:ext uri="{FF2B5EF4-FFF2-40B4-BE49-F238E27FC236}">
                  <a16:creationId xmlns:a16="http://schemas.microsoft.com/office/drawing/2014/main" id="{17FFAC7D-6A6F-45C0-9824-74E7D65EB5A8}"/>
                </a:ext>
              </a:extLst>
            </p:cNvPr>
            <p:cNvSpPr/>
            <p:nvPr/>
          </p:nvSpPr>
          <p:spPr>
            <a:xfrm>
              <a:off x="4970975" y="4581575"/>
              <a:ext cx="59200" cy="20575"/>
            </a:xfrm>
            <a:custGeom>
              <a:avLst/>
              <a:gdLst/>
              <a:ahLst/>
              <a:cxnLst/>
              <a:rect l="l" t="t" r="r" b="b"/>
              <a:pathLst>
                <a:path w="2368" h="823" extrusionOk="0">
                  <a:moveTo>
                    <a:pt x="1682" y="0"/>
                  </a:moveTo>
                  <a:cubicBezTo>
                    <a:pt x="1119" y="0"/>
                    <a:pt x="593" y="188"/>
                    <a:pt x="80" y="403"/>
                  </a:cubicBezTo>
                  <a:lnTo>
                    <a:pt x="80" y="383"/>
                  </a:lnTo>
                  <a:lnTo>
                    <a:pt x="80" y="383"/>
                  </a:lnTo>
                  <a:cubicBezTo>
                    <a:pt x="1" y="622"/>
                    <a:pt x="160" y="821"/>
                    <a:pt x="359" y="821"/>
                  </a:cubicBezTo>
                  <a:cubicBezTo>
                    <a:pt x="414" y="819"/>
                    <a:pt x="469" y="819"/>
                    <a:pt x="525" y="819"/>
                  </a:cubicBezTo>
                  <a:cubicBezTo>
                    <a:pt x="675" y="819"/>
                    <a:pt x="825" y="823"/>
                    <a:pt x="975" y="823"/>
                  </a:cubicBezTo>
                  <a:cubicBezTo>
                    <a:pt x="1472" y="823"/>
                    <a:pt x="1960" y="777"/>
                    <a:pt x="2368" y="383"/>
                  </a:cubicBezTo>
                  <a:lnTo>
                    <a:pt x="2030" y="25"/>
                  </a:lnTo>
                  <a:cubicBezTo>
                    <a:pt x="1912" y="8"/>
                    <a:pt x="1796" y="0"/>
                    <a:pt x="16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7084;p9">
              <a:extLst>
                <a:ext uri="{FF2B5EF4-FFF2-40B4-BE49-F238E27FC236}">
                  <a16:creationId xmlns:a16="http://schemas.microsoft.com/office/drawing/2014/main" id="{E6BDB2D3-E721-4C3E-A88B-2F5A9DB6860E}"/>
                </a:ext>
              </a:extLst>
            </p:cNvPr>
            <p:cNvSpPr/>
            <p:nvPr/>
          </p:nvSpPr>
          <p:spPr>
            <a:xfrm>
              <a:off x="4265275" y="4345800"/>
              <a:ext cx="71650" cy="17100"/>
            </a:xfrm>
            <a:custGeom>
              <a:avLst/>
              <a:gdLst/>
              <a:ahLst/>
              <a:cxnLst/>
              <a:rect l="l" t="t" r="r" b="b"/>
              <a:pathLst>
                <a:path w="2866" h="684" extrusionOk="0">
                  <a:moveTo>
                    <a:pt x="237" y="0"/>
                  </a:moveTo>
                  <a:cubicBezTo>
                    <a:pt x="185" y="0"/>
                    <a:pt x="133" y="2"/>
                    <a:pt x="80" y="7"/>
                  </a:cubicBezTo>
                  <a:cubicBezTo>
                    <a:pt x="1" y="67"/>
                    <a:pt x="1" y="126"/>
                    <a:pt x="60" y="206"/>
                  </a:cubicBezTo>
                  <a:cubicBezTo>
                    <a:pt x="160" y="464"/>
                    <a:pt x="558" y="186"/>
                    <a:pt x="578" y="524"/>
                  </a:cubicBezTo>
                  <a:cubicBezTo>
                    <a:pt x="617" y="584"/>
                    <a:pt x="617" y="624"/>
                    <a:pt x="637" y="683"/>
                  </a:cubicBezTo>
                  <a:lnTo>
                    <a:pt x="2169" y="683"/>
                  </a:lnTo>
                  <a:cubicBezTo>
                    <a:pt x="2217" y="614"/>
                    <a:pt x="2287" y="596"/>
                    <a:pt x="2365" y="596"/>
                  </a:cubicBezTo>
                  <a:cubicBezTo>
                    <a:pt x="2451" y="596"/>
                    <a:pt x="2546" y="619"/>
                    <a:pt x="2631" y="619"/>
                  </a:cubicBezTo>
                  <a:cubicBezTo>
                    <a:pt x="2756" y="619"/>
                    <a:pt x="2857" y="570"/>
                    <a:pt x="2865" y="325"/>
                  </a:cubicBezTo>
                  <a:cubicBezTo>
                    <a:pt x="2610" y="219"/>
                    <a:pt x="2360" y="158"/>
                    <a:pt x="2109" y="158"/>
                  </a:cubicBezTo>
                  <a:cubicBezTo>
                    <a:pt x="1892" y="158"/>
                    <a:pt x="1675" y="204"/>
                    <a:pt x="1453" y="305"/>
                  </a:cubicBezTo>
                  <a:cubicBezTo>
                    <a:pt x="1423" y="345"/>
                    <a:pt x="1398" y="365"/>
                    <a:pt x="1373" y="365"/>
                  </a:cubicBezTo>
                  <a:cubicBezTo>
                    <a:pt x="1349" y="365"/>
                    <a:pt x="1324" y="345"/>
                    <a:pt x="1294" y="305"/>
                  </a:cubicBezTo>
                  <a:cubicBezTo>
                    <a:pt x="977" y="129"/>
                    <a:pt x="629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7085;p9">
              <a:extLst>
                <a:ext uri="{FF2B5EF4-FFF2-40B4-BE49-F238E27FC236}">
                  <a16:creationId xmlns:a16="http://schemas.microsoft.com/office/drawing/2014/main" id="{C3D9DCF4-378E-429E-A083-4B65C6CCE291}"/>
                </a:ext>
              </a:extLst>
            </p:cNvPr>
            <p:cNvSpPr/>
            <p:nvPr/>
          </p:nvSpPr>
          <p:spPr>
            <a:xfrm>
              <a:off x="4955050" y="4397450"/>
              <a:ext cx="79600" cy="22250"/>
            </a:xfrm>
            <a:custGeom>
              <a:avLst/>
              <a:gdLst/>
              <a:ahLst/>
              <a:cxnLst/>
              <a:rect l="l" t="t" r="r" b="b"/>
              <a:pathLst>
                <a:path w="3184" h="890" extrusionOk="0">
                  <a:moveTo>
                    <a:pt x="408" y="1"/>
                  </a:moveTo>
                  <a:cubicBezTo>
                    <a:pt x="274" y="1"/>
                    <a:pt x="139" y="9"/>
                    <a:pt x="1" y="30"/>
                  </a:cubicBezTo>
                  <a:cubicBezTo>
                    <a:pt x="260" y="328"/>
                    <a:pt x="677" y="129"/>
                    <a:pt x="936" y="308"/>
                  </a:cubicBezTo>
                  <a:cubicBezTo>
                    <a:pt x="1135" y="428"/>
                    <a:pt x="1334" y="646"/>
                    <a:pt x="896" y="726"/>
                  </a:cubicBezTo>
                  <a:lnTo>
                    <a:pt x="836" y="786"/>
                  </a:lnTo>
                  <a:cubicBezTo>
                    <a:pt x="817" y="805"/>
                    <a:pt x="836" y="845"/>
                    <a:pt x="896" y="885"/>
                  </a:cubicBezTo>
                  <a:cubicBezTo>
                    <a:pt x="922" y="888"/>
                    <a:pt x="947" y="890"/>
                    <a:pt x="971" y="890"/>
                  </a:cubicBezTo>
                  <a:cubicBezTo>
                    <a:pt x="1355" y="890"/>
                    <a:pt x="1649" y="544"/>
                    <a:pt x="2023" y="544"/>
                  </a:cubicBezTo>
                  <a:cubicBezTo>
                    <a:pt x="2095" y="544"/>
                    <a:pt x="2170" y="556"/>
                    <a:pt x="2249" y="587"/>
                  </a:cubicBezTo>
                  <a:cubicBezTo>
                    <a:pt x="2301" y="561"/>
                    <a:pt x="2355" y="551"/>
                    <a:pt x="2409" y="551"/>
                  </a:cubicBezTo>
                  <a:cubicBezTo>
                    <a:pt x="2564" y="551"/>
                    <a:pt x="2727" y="627"/>
                    <a:pt x="2873" y="627"/>
                  </a:cubicBezTo>
                  <a:cubicBezTo>
                    <a:pt x="2993" y="627"/>
                    <a:pt x="3101" y="576"/>
                    <a:pt x="3184" y="388"/>
                  </a:cubicBezTo>
                  <a:cubicBezTo>
                    <a:pt x="3120" y="334"/>
                    <a:pt x="3050" y="315"/>
                    <a:pt x="2977" y="315"/>
                  </a:cubicBezTo>
                  <a:cubicBezTo>
                    <a:pt x="2915" y="315"/>
                    <a:pt x="2850" y="330"/>
                    <a:pt x="2786" y="348"/>
                  </a:cubicBezTo>
                  <a:cubicBezTo>
                    <a:pt x="2488" y="328"/>
                    <a:pt x="2209" y="288"/>
                    <a:pt x="1931" y="229"/>
                  </a:cubicBezTo>
                  <a:cubicBezTo>
                    <a:pt x="1424" y="134"/>
                    <a:pt x="929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7086;p9">
              <a:extLst>
                <a:ext uri="{FF2B5EF4-FFF2-40B4-BE49-F238E27FC236}">
                  <a16:creationId xmlns:a16="http://schemas.microsoft.com/office/drawing/2014/main" id="{F027FBB0-45FE-49C2-986E-0087BF7B487E}"/>
                </a:ext>
              </a:extLst>
            </p:cNvPr>
            <p:cNvSpPr/>
            <p:nvPr/>
          </p:nvSpPr>
          <p:spPr>
            <a:xfrm>
              <a:off x="4797900" y="4223625"/>
              <a:ext cx="26400" cy="62550"/>
            </a:xfrm>
            <a:custGeom>
              <a:avLst/>
              <a:gdLst/>
              <a:ahLst/>
              <a:cxnLst/>
              <a:rect l="l" t="t" r="r" b="b"/>
              <a:pathLst>
                <a:path w="1056" h="2502" extrusionOk="0">
                  <a:moveTo>
                    <a:pt x="1" y="0"/>
                  </a:moveTo>
                  <a:cubicBezTo>
                    <a:pt x="419" y="140"/>
                    <a:pt x="657" y="418"/>
                    <a:pt x="558" y="915"/>
                  </a:cubicBezTo>
                  <a:cubicBezTo>
                    <a:pt x="438" y="1413"/>
                    <a:pt x="339" y="1910"/>
                    <a:pt x="240" y="2427"/>
                  </a:cubicBezTo>
                  <a:cubicBezTo>
                    <a:pt x="289" y="2477"/>
                    <a:pt x="339" y="2502"/>
                    <a:pt x="389" y="2502"/>
                  </a:cubicBezTo>
                  <a:cubicBezTo>
                    <a:pt x="438" y="2502"/>
                    <a:pt x="488" y="2477"/>
                    <a:pt x="538" y="2427"/>
                  </a:cubicBezTo>
                  <a:cubicBezTo>
                    <a:pt x="737" y="1930"/>
                    <a:pt x="995" y="1413"/>
                    <a:pt x="856" y="836"/>
                  </a:cubicBezTo>
                  <a:cubicBezTo>
                    <a:pt x="836" y="796"/>
                    <a:pt x="717" y="716"/>
                    <a:pt x="896" y="697"/>
                  </a:cubicBezTo>
                  <a:cubicBezTo>
                    <a:pt x="1055" y="577"/>
                    <a:pt x="1035" y="378"/>
                    <a:pt x="1055" y="179"/>
                  </a:cubicBezTo>
                  <a:cubicBezTo>
                    <a:pt x="956" y="20"/>
                    <a:pt x="797" y="8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7087;p9">
              <a:extLst>
                <a:ext uri="{FF2B5EF4-FFF2-40B4-BE49-F238E27FC236}">
                  <a16:creationId xmlns:a16="http://schemas.microsoft.com/office/drawing/2014/main" id="{CF48AD72-5BF2-4DCF-98C8-52CC36D96D93}"/>
                </a:ext>
              </a:extLst>
            </p:cNvPr>
            <p:cNvSpPr/>
            <p:nvPr/>
          </p:nvSpPr>
          <p:spPr>
            <a:xfrm>
              <a:off x="4792925" y="4284300"/>
              <a:ext cx="17950" cy="64175"/>
            </a:xfrm>
            <a:custGeom>
              <a:avLst/>
              <a:gdLst/>
              <a:ahLst/>
              <a:cxnLst/>
              <a:rect l="l" t="t" r="r" b="b"/>
              <a:pathLst>
                <a:path w="718" h="2567" extrusionOk="0">
                  <a:moveTo>
                    <a:pt x="419" y="0"/>
                  </a:moveTo>
                  <a:cubicBezTo>
                    <a:pt x="1" y="1273"/>
                    <a:pt x="21" y="1930"/>
                    <a:pt x="538" y="2566"/>
                  </a:cubicBezTo>
                  <a:cubicBezTo>
                    <a:pt x="419" y="1651"/>
                    <a:pt x="618" y="816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7088;p9">
              <a:extLst>
                <a:ext uri="{FF2B5EF4-FFF2-40B4-BE49-F238E27FC236}">
                  <a16:creationId xmlns:a16="http://schemas.microsoft.com/office/drawing/2014/main" id="{4B18DC09-A496-4CEE-AA6F-F1EF57815C32}"/>
                </a:ext>
              </a:extLst>
            </p:cNvPr>
            <p:cNvSpPr/>
            <p:nvPr/>
          </p:nvSpPr>
          <p:spPr>
            <a:xfrm>
              <a:off x="4965000" y="4148175"/>
              <a:ext cx="25400" cy="66525"/>
            </a:xfrm>
            <a:custGeom>
              <a:avLst/>
              <a:gdLst/>
              <a:ahLst/>
              <a:cxnLst/>
              <a:rect l="l" t="t" r="r" b="b"/>
              <a:pathLst>
                <a:path w="1016" h="2661" extrusionOk="0">
                  <a:moveTo>
                    <a:pt x="719" y="1"/>
                  </a:moveTo>
                  <a:cubicBezTo>
                    <a:pt x="635" y="1"/>
                    <a:pt x="556" y="112"/>
                    <a:pt x="498" y="213"/>
                  </a:cubicBezTo>
                  <a:cubicBezTo>
                    <a:pt x="379" y="770"/>
                    <a:pt x="279" y="1347"/>
                    <a:pt x="279" y="1924"/>
                  </a:cubicBezTo>
                  <a:cubicBezTo>
                    <a:pt x="220" y="2223"/>
                    <a:pt x="1" y="2541"/>
                    <a:pt x="478" y="2660"/>
                  </a:cubicBezTo>
                  <a:cubicBezTo>
                    <a:pt x="697" y="2223"/>
                    <a:pt x="637" y="1686"/>
                    <a:pt x="816" y="1248"/>
                  </a:cubicBezTo>
                  <a:cubicBezTo>
                    <a:pt x="836" y="1248"/>
                    <a:pt x="876" y="1228"/>
                    <a:pt x="896" y="1188"/>
                  </a:cubicBezTo>
                  <a:cubicBezTo>
                    <a:pt x="916" y="1148"/>
                    <a:pt x="916" y="1129"/>
                    <a:pt x="836" y="1069"/>
                  </a:cubicBezTo>
                  <a:cubicBezTo>
                    <a:pt x="876" y="969"/>
                    <a:pt x="876" y="850"/>
                    <a:pt x="876" y="751"/>
                  </a:cubicBezTo>
                  <a:cubicBezTo>
                    <a:pt x="976" y="512"/>
                    <a:pt x="1015" y="233"/>
                    <a:pt x="816" y="54"/>
                  </a:cubicBezTo>
                  <a:cubicBezTo>
                    <a:pt x="784" y="16"/>
                    <a:pt x="751" y="1"/>
                    <a:pt x="7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7089;p9">
              <a:extLst>
                <a:ext uri="{FF2B5EF4-FFF2-40B4-BE49-F238E27FC236}">
                  <a16:creationId xmlns:a16="http://schemas.microsoft.com/office/drawing/2014/main" id="{63AB21D5-2C1F-4D63-A9A2-2EBDA60297B6}"/>
                </a:ext>
              </a:extLst>
            </p:cNvPr>
            <p:cNvSpPr/>
            <p:nvPr/>
          </p:nvSpPr>
          <p:spPr>
            <a:xfrm>
              <a:off x="5423025" y="4174375"/>
              <a:ext cx="81600" cy="19450"/>
            </a:xfrm>
            <a:custGeom>
              <a:avLst/>
              <a:gdLst/>
              <a:ahLst/>
              <a:cxnLst/>
              <a:rect l="l" t="t" r="r" b="b"/>
              <a:pathLst>
                <a:path w="3264" h="778" extrusionOk="0">
                  <a:moveTo>
                    <a:pt x="3025" y="1"/>
                  </a:moveTo>
                  <a:cubicBezTo>
                    <a:pt x="2726" y="1"/>
                    <a:pt x="2468" y="21"/>
                    <a:pt x="2169" y="21"/>
                  </a:cubicBezTo>
                  <a:cubicBezTo>
                    <a:pt x="1982" y="90"/>
                    <a:pt x="1794" y="106"/>
                    <a:pt x="1607" y="106"/>
                  </a:cubicBezTo>
                  <a:cubicBezTo>
                    <a:pt x="1446" y="106"/>
                    <a:pt x="1286" y="94"/>
                    <a:pt x="1126" y="94"/>
                  </a:cubicBezTo>
                  <a:cubicBezTo>
                    <a:pt x="942" y="94"/>
                    <a:pt x="758" y="111"/>
                    <a:pt x="578" y="180"/>
                  </a:cubicBezTo>
                  <a:cubicBezTo>
                    <a:pt x="399" y="200"/>
                    <a:pt x="260" y="200"/>
                    <a:pt x="81" y="220"/>
                  </a:cubicBezTo>
                  <a:lnTo>
                    <a:pt x="21" y="279"/>
                  </a:lnTo>
                  <a:cubicBezTo>
                    <a:pt x="1" y="299"/>
                    <a:pt x="21" y="339"/>
                    <a:pt x="81" y="379"/>
                  </a:cubicBezTo>
                  <a:lnTo>
                    <a:pt x="260" y="558"/>
                  </a:lnTo>
                  <a:cubicBezTo>
                    <a:pt x="399" y="677"/>
                    <a:pt x="598" y="757"/>
                    <a:pt x="777" y="777"/>
                  </a:cubicBezTo>
                  <a:cubicBezTo>
                    <a:pt x="817" y="777"/>
                    <a:pt x="856" y="777"/>
                    <a:pt x="895" y="777"/>
                  </a:cubicBezTo>
                  <a:cubicBezTo>
                    <a:pt x="1168" y="777"/>
                    <a:pt x="1421" y="762"/>
                    <a:pt x="1612" y="518"/>
                  </a:cubicBezTo>
                  <a:cubicBezTo>
                    <a:pt x="1804" y="388"/>
                    <a:pt x="2013" y="358"/>
                    <a:pt x="2229" y="358"/>
                  </a:cubicBezTo>
                  <a:cubicBezTo>
                    <a:pt x="2412" y="358"/>
                    <a:pt x="2598" y="379"/>
                    <a:pt x="2783" y="379"/>
                  </a:cubicBezTo>
                  <a:cubicBezTo>
                    <a:pt x="2947" y="379"/>
                    <a:pt x="3108" y="363"/>
                    <a:pt x="3263" y="299"/>
                  </a:cubicBezTo>
                  <a:cubicBezTo>
                    <a:pt x="3164" y="180"/>
                    <a:pt x="3104" y="100"/>
                    <a:pt x="30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7090;p9">
              <a:extLst>
                <a:ext uri="{FF2B5EF4-FFF2-40B4-BE49-F238E27FC236}">
                  <a16:creationId xmlns:a16="http://schemas.microsoft.com/office/drawing/2014/main" id="{32DCE4B8-D19C-444C-BE09-D7FDA53C588F}"/>
                </a:ext>
              </a:extLst>
            </p:cNvPr>
            <p:cNvSpPr/>
            <p:nvPr/>
          </p:nvSpPr>
          <p:spPr>
            <a:xfrm>
              <a:off x="4863050" y="4082375"/>
              <a:ext cx="80100" cy="12675"/>
            </a:xfrm>
            <a:custGeom>
              <a:avLst/>
              <a:gdLst/>
              <a:ahLst/>
              <a:cxnLst/>
              <a:rect l="l" t="t" r="r" b="b"/>
              <a:pathLst>
                <a:path w="3204" h="507" extrusionOk="0">
                  <a:moveTo>
                    <a:pt x="717" y="1"/>
                  </a:moveTo>
                  <a:cubicBezTo>
                    <a:pt x="639" y="79"/>
                    <a:pt x="543" y="92"/>
                    <a:pt x="443" y="92"/>
                  </a:cubicBezTo>
                  <a:cubicBezTo>
                    <a:pt x="387" y="92"/>
                    <a:pt x="330" y="88"/>
                    <a:pt x="275" y="88"/>
                  </a:cubicBezTo>
                  <a:cubicBezTo>
                    <a:pt x="175" y="88"/>
                    <a:pt x="79" y="102"/>
                    <a:pt x="1" y="180"/>
                  </a:cubicBezTo>
                  <a:cubicBezTo>
                    <a:pt x="80" y="259"/>
                    <a:pt x="120" y="299"/>
                    <a:pt x="200" y="339"/>
                  </a:cubicBezTo>
                  <a:cubicBezTo>
                    <a:pt x="304" y="329"/>
                    <a:pt x="408" y="325"/>
                    <a:pt x="512" y="325"/>
                  </a:cubicBezTo>
                  <a:cubicBezTo>
                    <a:pt x="1199" y="325"/>
                    <a:pt x="1879" y="506"/>
                    <a:pt x="2579" y="506"/>
                  </a:cubicBezTo>
                  <a:cubicBezTo>
                    <a:pt x="2661" y="506"/>
                    <a:pt x="2743" y="504"/>
                    <a:pt x="2826" y="498"/>
                  </a:cubicBezTo>
                  <a:cubicBezTo>
                    <a:pt x="2925" y="379"/>
                    <a:pt x="3204" y="498"/>
                    <a:pt x="3204" y="220"/>
                  </a:cubicBezTo>
                  <a:cubicBezTo>
                    <a:pt x="3097" y="106"/>
                    <a:pt x="2967" y="79"/>
                    <a:pt x="2830" y="79"/>
                  </a:cubicBezTo>
                  <a:cubicBezTo>
                    <a:pt x="2703" y="79"/>
                    <a:pt x="2570" y="102"/>
                    <a:pt x="2443" y="102"/>
                  </a:cubicBezTo>
                  <a:cubicBezTo>
                    <a:pt x="2323" y="102"/>
                    <a:pt x="2208" y="81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7091;p9">
              <a:extLst>
                <a:ext uri="{FF2B5EF4-FFF2-40B4-BE49-F238E27FC236}">
                  <a16:creationId xmlns:a16="http://schemas.microsoft.com/office/drawing/2014/main" id="{8ADCBAEA-5192-4019-9F19-49451B609106}"/>
                </a:ext>
              </a:extLst>
            </p:cNvPr>
            <p:cNvSpPr/>
            <p:nvPr/>
          </p:nvSpPr>
          <p:spPr>
            <a:xfrm>
              <a:off x="5372300" y="4446550"/>
              <a:ext cx="79600" cy="30225"/>
            </a:xfrm>
            <a:custGeom>
              <a:avLst/>
              <a:gdLst/>
              <a:ahLst/>
              <a:cxnLst/>
              <a:rect l="l" t="t" r="r" b="b"/>
              <a:pathLst>
                <a:path w="3184" h="1209" extrusionOk="0">
                  <a:moveTo>
                    <a:pt x="2739" y="0"/>
                  </a:moveTo>
                  <a:cubicBezTo>
                    <a:pt x="2622" y="0"/>
                    <a:pt x="2507" y="25"/>
                    <a:pt x="2388" y="75"/>
                  </a:cubicBezTo>
                  <a:cubicBezTo>
                    <a:pt x="2328" y="95"/>
                    <a:pt x="2308" y="135"/>
                    <a:pt x="2289" y="154"/>
                  </a:cubicBezTo>
                  <a:cubicBezTo>
                    <a:pt x="1791" y="493"/>
                    <a:pt x="1194" y="532"/>
                    <a:pt x="618" y="672"/>
                  </a:cubicBezTo>
                  <a:cubicBezTo>
                    <a:pt x="359" y="751"/>
                    <a:pt x="120" y="751"/>
                    <a:pt x="1" y="1030"/>
                  </a:cubicBezTo>
                  <a:cubicBezTo>
                    <a:pt x="61" y="1149"/>
                    <a:pt x="200" y="1209"/>
                    <a:pt x="339" y="1209"/>
                  </a:cubicBezTo>
                  <a:cubicBezTo>
                    <a:pt x="574" y="1209"/>
                    <a:pt x="793" y="1127"/>
                    <a:pt x="1040" y="1127"/>
                  </a:cubicBezTo>
                  <a:cubicBezTo>
                    <a:pt x="1065" y="1127"/>
                    <a:pt x="1090" y="1127"/>
                    <a:pt x="1115" y="1129"/>
                  </a:cubicBezTo>
                  <a:cubicBezTo>
                    <a:pt x="1194" y="1129"/>
                    <a:pt x="1254" y="1109"/>
                    <a:pt x="1334" y="1050"/>
                  </a:cubicBezTo>
                  <a:cubicBezTo>
                    <a:pt x="1911" y="771"/>
                    <a:pt x="2587" y="831"/>
                    <a:pt x="3144" y="532"/>
                  </a:cubicBezTo>
                  <a:cubicBezTo>
                    <a:pt x="3184" y="413"/>
                    <a:pt x="3184" y="314"/>
                    <a:pt x="3184" y="174"/>
                  </a:cubicBezTo>
                  <a:cubicBezTo>
                    <a:pt x="3144" y="135"/>
                    <a:pt x="3124" y="115"/>
                    <a:pt x="3104" y="75"/>
                  </a:cubicBezTo>
                  <a:cubicBezTo>
                    <a:pt x="2975" y="25"/>
                    <a:pt x="2856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7092;p9">
              <a:extLst>
                <a:ext uri="{FF2B5EF4-FFF2-40B4-BE49-F238E27FC236}">
                  <a16:creationId xmlns:a16="http://schemas.microsoft.com/office/drawing/2014/main" id="{4EEF824D-EBFD-4BBD-9F78-295239489525}"/>
                </a:ext>
              </a:extLst>
            </p:cNvPr>
            <p:cNvSpPr/>
            <p:nvPr/>
          </p:nvSpPr>
          <p:spPr>
            <a:xfrm>
              <a:off x="4756125" y="4117200"/>
              <a:ext cx="77125" cy="18725"/>
            </a:xfrm>
            <a:custGeom>
              <a:avLst/>
              <a:gdLst/>
              <a:ahLst/>
              <a:cxnLst/>
              <a:rect l="l" t="t" r="r" b="b"/>
              <a:pathLst>
                <a:path w="3085" h="749" extrusionOk="0">
                  <a:moveTo>
                    <a:pt x="419" y="0"/>
                  </a:moveTo>
                  <a:cubicBezTo>
                    <a:pt x="319" y="0"/>
                    <a:pt x="200" y="20"/>
                    <a:pt x="100" y="20"/>
                  </a:cubicBezTo>
                  <a:cubicBezTo>
                    <a:pt x="1" y="120"/>
                    <a:pt x="1" y="259"/>
                    <a:pt x="100" y="358"/>
                  </a:cubicBezTo>
                  <a:cubicBezTo>
                    <a:pt x="179" y="353"/>
                    <a:pt x="257" y="350"/>
                    <a:pt x="336" y="350"/>
                  </a:cubicBezTo>
                  <a:cubicBezTo>
                    <a:pt x="799" y="350"/>
                    <a:pt x="1270" y="447"/>
                    <a:pt x="1712" y="617"/>
                  </a:cubicBezTo>
                  <a:cubicBezTo>
                    <a:pt x="1917" y="709"/>
                    <a:pt x="2128" y="749"/>
                    <a:pt x="2361" y="749"/>
                  </a:cubicBezTo>
                  <a:cubicBezTo>
                    <a:pt x="2578" y="749"/>
                    <a:pt x="2815" y="714"/>
                    <a:pt x="3084" y="657"/>
                  </a:cubicBezTo>
                  <a:cubicBezTo>
                    <a:pt x="2428" y="418"/>
                    <a:pt x="1811" y="378"/>
                    <a:pt x="1314" y="20"/>
                  </a:cubicBezTo>
                  <a:lnTo>
                    <a:pt x="976" y="20"/>
                  </a:lnTo>
                  <a:cubicBezTo>
                    <a:pt x="909" y="63"/>
                    <a:pt x="848" y="77"/>
                    <a:pt x="790" y="77"/>
                  </a:cubicBezTo>
                  <a:cubicBezTo>
                    <a:pt x="658" y="77"/>
                    <a:pt x="543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7093;p9">
              <a:extLst>
                <a:ext uri="{FF2B5EF4-FFF2-40B4-BE49-F238E27FC236}">
                  <a16:creationId xmlns:a16="http://schemas.microsoft.com/office/drawing/2014/main" id="{B131457D-6F00-4A1C-87BE-F1D7C63414A8}"/>
                </a:ext>
              </a:extLst>
            </p:cNvPr>
            <p:cNvSpPr/>
            <p:nvPr/>
          </p:nvSpPr>
          <p:spPr>
            <a:xfrm>
              <a:off x="4977450" y="4127550"/>
              <a:ext cx="40800" cy="40550"/>
            </a:xfrm>
            <a:custGeom>
              <a:avLst/>
              <a:gdLst/>
              <a:ahLst/>
              <a:cxnLst/>
              <a:rect l="l" t="t" r="r" b="b"/>
              <a:pathLst>
                <a:path w="1632" h="1622" extrusionOk="0">
                  <a:moveTo>
                    <a:pt x="436" y="1"/>
                  </a:moveTo>
                  <a:cubicBezTo>
                    <a:pt x="319" y="1"/>
                    <a:pt x="237" y="76"/>
                    <a:pt x="219" y="183"/>
                  </a:cubicBezTo>
                  <a:cubicBezTo>
                    <a:pt x="139" y="481"/>
                    <a:pt x="80" y="760"/>
                    <a:pt x="0" y="1019"/>
                  </a:cubicBezTo>
                  <a:cubicBezTo>
                    <a:pt x="68" y="999"/>
                    <a:pt x="159" y="956"/>
                    <a:pt x="224" y="956"/>
                  </a:cubicBezTo>
                  <a:cubicBezTo>
                    <a:pt x="292" y="956"/>
                    <a:pt x="330" y="1004"/>
                    <a:pt x="279" y="1178"/>
                  </a:cubicBezTo>
                  <a:cubicBezTo>
                    <a:pt x="239" y="1337"/>
                    <a:pt x="318" y="1456"/>
                    <a:pt x="378" y="1576"/>
                  </a:cubicBezTo>
                  <a:cubicBezTo>
                    <a:pt x="450" y="1608"/>
                    <a:pt x="518" y="1622"/>
                    <a:pt x="585" y="1622"/>
                  </a:cubicBezTo>
                  <a:cubicBezTo>
                    <a:pt x="887" y="1622"/>
                    <a:pt x="1145" y="1344"/>
                    <a:pt x="1457" y="1344"/>
                  </a:cubicBezTo>
                  <a:cubicBezTo>
                    <a:pt x="1494" y="1344"/>
                    <a:pt x="1533" y="1348"/>
                    <a:pt x="1572" y="1357"/>
                  </a:cubicBezTo>
                  <a:cubicBezTo>
                    <a:pt x="1572" y="1357"/>
                    <a:pt x="1592" y="1357"/>
                    <a:pt x="1611" y="1297"/>
                  </a:cubicBezTo>
                  <a:cubicBezTo>
                    <a:pt x="1631" y="1257"/>
                    <a:pt x="1611" y="1237"/>
                    <a:pt x="1572" y="1178"/>
                  </a:cubicBezTo>
                  <a:lnTo>
                    <a:pt x="1393" y="1178"/>
                  </a:lnTo>
                  <a:cubicBezTo>
                    <a:pt x="1284" y="1180"/>
                    <a:pt x="1191" y="1183"/>
                    <a:pt x="1111" y="1183"/>
                  </a:cubicBezTo>
                  <a:cubicBezTo>
                    <a:pt x="618" y="1183"/>
                    <a:pt x="625" y="1092"/>
                    <a:pt x="676" y="442"/>
                  </a:cubicBezTo>
                  <a:cubicBezTo>
                    <a:pt x="696" y="382"/>
                    <a:pt x="676" y="302"/>
                    <a:pt x="676" y="263"/>
                  </a:cubicBezTo>
                  <a:cubicBezTo>
                    <a:pt x="637" y="123"/>
                    <a:pt x="597" y="24"/>
                    <a:pt x="478" y="4"/>
                  </a:cubicBezTo>
                  <a:cubicBezTo>
                    <a:pt x="463" y="2"/>
                    <a:pt x="449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7094;p9">
              <a:extLst>
                <a:ext uri="{FF2B5EF4-FFF2-40B4-BE49-F238E27FC236}">
                  <a16:creationId xmlns:a16="http://schemas.microsoft.com/office/drawing/2014/main" id="{60E39175-A5AA-45B4-BCA7-81A0E564581A}"/>
                </a:ext>
              </a:extLst>
            </p:cNvPr>
            <p:cNvSpPr/>
            <p:nvPr/>
          </p:nvSpPr>
          <p:spPr>
            <a:xfrm>
              <a:off x="5129625" y="4094075"/>
              <a:ext cx="72625" cy="20150"/>
            </a:xfrm>
            <a:custGeom>
              <a:avLst/>
              <a:gdLst/>
              <a:ahLst/>
              <a:cxnLst/>
              <a:rect l="l" t="t" r="r" b="b"/>
              <a:pathLst>
                <a:path w="2905" h="806" extrusionOk="0">
                  <a:moveTo>
                    <a:pt x="731" y="0"/>
                  </a:moveTo>
                  <a:cubicBezTo>
                    <a:pt x="522" y="0"/>
                    <a:pt x="319" y="30"/>
                    <a:pt x="120" y="130"/>
                  </a:cubicBezTo>
                  <a:cubicBezTo>
                    <a:pt x="60" y="169"/>
                    <a:pt x="0" y="249"/>
                    <a:pt x="0" y="348"/>
                  </a:cubicBezTo>
                  <a:cubicBezTo>
                    <a:pt x="25" y="488"/>
                    <a:pt x="107" y="512"/>
                    <a:pt x="200" y="512"/>
                  </a:cubicBezTo>
                  <a:cubicBezTo>
                    <a:pt x="249" y="512"/>
                    <a:pt x="301" y="506"/>
                    <a:pt x="349" y="506"/>
                  </a:cubicBezTo>
                  <a:cubicBezTo>
                    <a:pt x="428" y="506"/>
                    <a:pt x="496" y="525"/>
                    <a:pt x="517" y="627"/>
                  </a:cubicBezTo>
                  <a:cubicBezTo>
                    <a:pt x="959" y="770"/>
                    <a:pt x="1394" y="777"/>
                    <a:pt x="1825" y="777"/>
                  </a:cubicBezTo>
                  <a:cubicBezTo>
                    <a:pt x="1873" y="777"/>
                    <a:pt x="1921" y="777"/>
                    <a:pt x="1969" y="777"/>
                  </a:cubicBezTo>
                  <a:cubicBezTo>
                    <a:pt x="2208" y="777"/>
                    <a:pt x="2447" y="779"/>
                    <a:pt x="2686" y="806"/>
                  </a:cubicBezTo>
                  <a:cubicBezTo>
                    <a:pt x="2765" y="746"/>
                    <a:pt x="2845" y="687"/>
                    <a:pt x="2905" y="627"/>
                  </a:cubicBezTo>
                  <a:cubicBezTo>
                    <a:pt x="2785" y="408"/>
                    <a:pt x="2547" y="348"/>
                    <a:pt x="2308" y="249"/>
                  </a:cubicBezTo>
                  <a:cubicBezTo>
                    <a:pt x="2009" y="189"/>
                    <a:pt x="1671" y="149"/>
                    <a:pt x="1373" y="50"/>
                  </a:cubicBezTo>
                  <a:cubicBezTo>
                    <a:pt x="1154" y="30"/>
                    <a:pt x="940" y="0"/>
                    <a:pt x="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7095;p9">
              <a:extLst>
                <a:ext uri="{FF2B5EF4-FFF2-40B4-BE49-F238E27FC236}">
                  <a16:creationId xmlns:a16="http://schemas.microsoft.com/office/drawing/2014/main" id="{13A19A45-CFB2-4205-96AA-3BC40D378DCE}"/>
                </a:ext>
              </a:extLst>
            </p:cNvPr>
            <p:cNvSpPr/>
            <p:nvPr/>
          </p:nvSpPr>
          <p:spPr>
            <a:xfrm>
              <a:off x="4750675" y="4149025"/>
              <a:ext cx="57200" cy="25875"/>
            </a:xfrm>
            <a:custGeom>
              <a:avLst/>
              <a:gdLst/>
              <a:ahLst/>
              <a:cxnLst/>
              <a:rect l="l" t="t" r="r" b="b"/>
              <a:pathLst>
                <a:path w="2288" h="1035" extrusionOk="0">
                  <a:moveTo>
                    <a:pt x="119" y="0"/>
                  </a:moveTo>
                  <a:cubicBezTo>
                    <a:pt x="40" y="80"/>
                    <a:pt x="0" y="199"/>
                    <a:pt x="20" y="339"/>
                  </a:cubicBezTo>
                  <a:cubicBezTo>
                    <a:pt x="40" y="418"/>
                    <a:pt x="60" y="478"/>
                    <a:pt x="119" y="538"/>
                  </a:cubicBezTo>
                  <a:cubicBezTo>
                    <a:pt x="344" y="867"/>
                    <a:pt x="625" y="1027"/>
                    <a:pt x="962" y="1027"/>
                  </a:cubicBezTo>
                  <a:cubicBezTo>
                    <a:pt x="1073" y="1027"/>
                    <a:pt x="1190" y="1010"/>
                    <a:pt x="1313" y="975"/>
                  </a:cubicBezTo>
                  <a:cubicBezTo>
                    <a:pt x="1379" y="951"/>
                    <a:pt x="1441" y="942"/>
                    <a:pt x="1501" y="942"/>
                  </a:cubicBezTo>
                  <a:cubicBezTo>
                    <a:pt x="1640" y="942"/>
                    <a:pt x="1765" y="993"/>
                    <a:pt x="1890" y="1035"/>
                  </a:cubicBezTo>
                  <a:cubicBezTo>
                    <a:pt x="1950" y="876"/>
                    <a:pt x="2208" y="935"/>
                    <a:pt x="2288" y="717"/>
                  </a:cubicBezTo>
                  <a:cubicBezTo>
                    <a:pt x="1994" y="651"/>
                    <a:pt x="1727" y="492"/>
                    <a:pt x="1465" y="492"/>
                  </a:cubicBezTo>
                  <a:cubicBezTo>
                    <a:pt x="1407" y="492"/>
                    <a:pt x="1350" y="500"/>
                    <a:pt x="1293" y="518"/>
                  </a:cubicBezTo>
                  <a:cubicBezTo>
                    <a:pt x="1167" y="561"/>
                    <a:pt x="1054" y="581"/>
                    <a:pt x="950" y="581"/>
                  </a:cubicBezTo>
                  <a:cubicBezTo>
                    <a:pt x="579" y="581"/>
                    <a:pt x="337" y="327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7096;p9">
              <a:extLst>
                <a:ext uri="{FF2B5EF4-FFF2-40B4-BE49-F238E27FC236}">
                  <a16:creationId xmlns:a16="http://schemas.microsoft.com/office/drawing/2014/main" id="{948B8383-1C10-4F26-84E8-9AF90EDB15B1}"/>
                </a:ext>
              </a:extLst>
            </p:cNvPr>
            <p:cNvSpPr/>
            <p:nvPr/>
          </p:nvSpPr>
          <p:spPr>
            <a:xfrm>
              <a:off x="4923225" y="4231550"/>
              <a:ext cx="54250" cy="18950"/>
            </a:xfrm>
            <a:custGeom>
              <a:avLst/>
              <a:gdLst/>
              <a:ahLst/>
              <a:cxnLst/>
              <a:rect l="l" t="t" r="r" b="b"/>
              <a:pathLst>
                <a:path w="2170" h="758" extrusionOk="0">
                  <a:moveTo>
                    <a:pt x="651" y="0"/>
                  </a:moveTo>
                  <a:cubicBezTo>
                    <a:pt x="633" y="0"/>
                    <a:pt x="616" y="1"/>
                    <a:pt x="598" y="2"/>
                  </a:cubicBezTo>
                  <a:cubicBezTo>
                    <a:pt x="498" y="280"/>
                    <a:pt x="259" y="320"/>
                    <a:pt x="1" y="380"/>
                  </a:cubicBezTo>
                  <a:cubicBezTo>
                    <a:pt x="558" y="579"/>
                    <a:pt x="1115" y="718"/>
                    <a:pt x="1672" y="758"/>
                  </a:cubicBezTo>
                  <a:cubicBezTo>
                    <a:pt x="1911" y="758"/>
                    <a:pt x="2169" y="718"/>
                    <a:pt x="2109" y="380"/>
                  </a:cubicBezTo>
                  <a:cubicBezTo>
                    <a:pt x="1990" y="181"/>
                    <a:pt x="1771" y="320"/>
                    <a:pt x="1612" y="201"/>
                  </a:cubicBezTo>
                  <a:cubicBezTo>
                    <a:pt x="1290" y="182"/>
                    <a:pt x="1004" y="0"/>
                    <a:pt x="6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7097;p9">
              <a:extLst>
                <a:ext uri="{FF2B5EF4-FFF2-40B4-BE49-F238E27FC236}">
                  <a16:creationId xmlns:a16="http://schemas.microsoft.com/office/drawing/2014/main" id="{CA0997A6-A2A3-47D6-971F-0848A4A242FC}"/>
                </a:ext>
              </a:extLst>
            </p:cNvPr>
            <p:cNvSpPr/>
            <p:nvPr/>
          </p:nvSpPr>
          <p:spPr>
            <a:xfrm>
              <a:off x="5117675" y="4189800"/>
              <a:ext cx="86575" cy="14950"/>
            </a:xfrm>
            <a:custGeom>
              <a:avLst/>
              <a:gdLst/>
              <a:ahLst/>
              <a:cxnLst/>
              <a:rect l="l" t="t" r="r" b="b"/>
              <a:pathLst>
                <a:path w="3463" h="598" extrusionOk="0">
                  <a:moveTo>
                    <a:pt x="3462" y="1"/>
                  </a:moveTo>
                  <a:lnTo>
                    <a:pt x="3462" y="1"/>
                  </a:lnTo>
                  <a:cubicBezTo>
                    <a:pt x="2328" y="359"/>
                    <a:pt x="1294" y="219"/>
                    <a:pt x="299" y="279"/>
                  </a:cubicBezTo>
                  <a:cubicBezTo>
                    <a:pt x="200" y="279"/>
                    <a:pt x="100" y="379"/>
                    <a:pt x="1" y="438"/>
                  </a:cubicBezTo>
                  <a:cubicBezTo>
                    <a:pt x="131" y="521"/>
                    <a:pt x="272" y="541"/>
                    <a:pt x="414" y="541"/>
                  </a:cubicBezTo>
                  <a:cubicBezTo>
                    <a:pt x="557" y="541"/>
                    <a:pt x="703" y="520"/>
                    <a:pt x="843" y="520"/>
                  </a:cubicBezTo>
                  <a:cubicBezTo>
                    <a:pt x="966" y="520"/>
                    <a:pt x="1085" y="537"/>
                    <a:pt x="1194" y="597"/>
                  </a:cubicBezTo>
                  <a:cubicBezTo>
                    <a:pt x="2945" y="458"/>
                    <a:pt x="2945" y="458"/>
                    <a:pt x="34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7098;p9">
              <a:extLst>
                <a:ext uri="{FF2B5EF4-FFF2-40B4-BE49-F238E27FC236}">
                  <a16:creationId xmlns:a16="http://schemas.microsoft.com/office/drawing/2014/main" id="{83347F5F-E267-4ED7-A1EE-7379B46B133C}"/>
                </a:ext>
              </a:extLst>
            </p:cNvPr>
            <p:cNvSpPr/>
            <p:nvPr/>
          </p:nvSpPr>
          <p:spPr>
            <a:xfrm>
              <a:off x="4852625" y="4427150"/>
              <a:ext cx="48750" cy="18475"/>
            </a:xfrm>
            <a:custGeom>
              <a:avLst/>
              <a:gdLst/>
              <a:ahLst/>
              <a:cxnLst/>
              <a:rect l="l" t="t" r="r" b="b"/>
              <a:pathLst>
                <a:path w="1950" h="739" extrusionOk="0">
                  <a:moveTo>
                    <a:pt x="987" y="0"/>
                  </a:moveTo>
                  <a:cubicBezTo>
                    <a:pt x="756" y="0"/>
                    <a:pt x="527" y="25"/>
                    <a:pt x="298" y="55"/>
                  </a:cubicBezTo>
                  <a:cubicBezTo>
                    <a:pt x="119" y="135"/>
                    <a:pt x="0" y="234"/>
                    <a:pt x="119" y="433"/>
                  </a:cubicBezTo>
                  <a:cubicBezTo>
                    <a:pt x="668" y="451"/>
                    <a:pt x="1149" y="739"/>
                    <a:pt x="1702" y="739"/>
                  </a:cubicBezTo>
                  <a:cubicBezTo>
                    <a:pt x="1751" y="739"/>
                    <a:pt x="1800" y="736"/>
                    <a:pt x="1850" y="731"/>
                  </a:cubicBezTo>
                  <a:cubicBezTo>
                    <a:pt x="1950" y="493"/>
                    <a:pt x="1850" y="294"/>
                    <a:pt x="1691" y="95"/>
                  </a:cubicBezTo>
                  <a:cubicBezTo>
                    <a:pt x="1452" y="25"/>
                    <a:pt x="1218" y="0"/>
                    <a:pt x="9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7099;p9">
              <a:extLst>
                <a:ext uri="{FF2B5EF4-FFF2-40B4-BE49-F238E27FC236}">
                  <a16:creationId xmlns:a16="http://schemas.microsoft.com/office/drawing/2014/main" id="{AC21056B-8CF9-4E40-B8C3-EA616BCAD055}"/>
                </a:ext>
              </a:extLst>
            </p:cNvPr>
            <p:cNvSpPr/>
            <p:nvPr/>
          </p:nvSpPr>
          <p:spPr>
            <a:xfrm>
              <a:off x="4637775" y="4396325"/>
              <a:ext cx="68650" cy="15325"/>
            </a:xfrm>
            <a:custGeom>
              <a:avLst/>
              <a:gdLst/>
              <a:ahLst/>
              <a:cxnLst/>
              <a:rect l="l" t="t" r="r" b="b"/>
              <a:pathLst>
                <a:path w="2746" h="613" extrusionOk="0">
                  <a:moveTo>
                    <a:pt x="371" y="0"/>
                  </a:moveTo>
                  <a:cubicBezTo>
                    <a:pt x="279" y="0"/>
                    <a:pt x="189" y="25"/>
                    <a:pt x="100" y="75"/>
                  </a:cubicBezTo>
                  <a:cubicBezTo>
                    <a:pt x="0" y="274"/>
                    <a:pt x="179" y="333"/>
                    <a:pt x="279" y="413"/>
                  </a:cubicBezTo>
                  <a:cubicBezTo>
                    <a:pt x="573" y="451"/>
                    <a:pt x="866" y="613"/>
                    <a:pt x="1165" y="613"/>
                  </a:cubicBezTo>
                  <a:cubicBezTo>
                    <a:pt x="1332" y="613"/>
                    <a:pt x="1501" y="562"/>
                    <a:pt x="1671" y="413"/>
                  </a:cubicBezTo>
                  <a:cubicBezTo>
                    <a:pt x="1771" y="413"/>
                    <a:pt x="1890" y="453"/>
                    <a:pt x="1990" y="453"/>
                  </a:cubicBezTo>
                  <a:cubicBezTo>
                    <a:pt x="2104" y="262"/>
                    <a:pt x="2276" y="242"/>
                    <a:pt x="2452" y="242"/>
                  </a:cubicBezTo>
                  <a:cubicBezTo>
                    <a:pt x="2499" y="242"/>
                    <a:pt x="2546" y="243"/>
                    <a:pt x="2592" y="243"/>
                  </a:cubicBezTo>
                  <a:cubicBezTo>
                    <a:pt x="2644" y="243"/>
                    <a:pt x="2696" y="241"/>
                    <a:pt x="2746" y="234"/>
                  </a:cubicBezTo>
                  <a:cubicBezTo>
                    <a:pt x="2459" y="109"/>
                    <a:pt x="2176" y="50"/>
                    <a:pt x="1901" y="50"/>
                  </a:cubicBezTo>
                  <a:cubicBezTo>
                    <a:pt x="1603" y="50"/>
                    <a:pt x="1314" y="119"/>
                    <a:pt x="1035" y="254"/>
                  </a:cubicBezTo>
                  <a:cubicBezTo>
                    <a:pt x="955" y="194"/>
                    <a:pt x="876" y="154"/>
                    <a:pt x="836" y="75"/>
                  </a:cubicBezTo>
                  <a:lnTo>
                    <a:pt x="657" y="75"/>
                  </a:lnTo>
                  <a:cubicBezTo>
                    <a:pt x="557" y="25"/>
                    <a:pt x="463" y="0"/>
                    <a:pt x="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7100;p9">
              <a:extLst>
                <a:ext uri="{FF2B5EF4-FFF2-40B4-BE49-F238E27FC236}">
                  <a16:creationId xmlns:a16="http://schemas.microsoft.com/office/drawing/2014/main" id="{AE6E97F2-5521-40B5-84C7-4FC8D6FDBA79}"/>
                </a:ext>
              </a:extLst>
            </p:cNvPr>
            <p:cNvSpPr/>
            <p:nvPr/>
          </p:nvSpPr>
          <p:spPr>
            <a:xfrm>
              <a:off x="4598025" y="4392850"/>
              <a:ext cx="46225" cy="17475"/>
            </a:xfrm>
            <a:custGeom>
              <a:avLst/>
              <a:gdLst/>
              <a:ahLst/>
              <a:cxnLst/>
              <a:rect l="l" t="t" r="r" b="b"/>
              <a:pathLst>
                <a:path w="1849" h="699" extrusionOk="0">
                  <a:moveTo>
                    <a:pt x="1206" y="0"/>
                  </a:moveTo>
                  <a:cubicBezTo>
                    <a:pt x="968" y="0"/>
                    <a:pt x="728" y="244"/>
                    <a:pt x="477" y="244"/>
                  </a:cubicBezTo>
                  <a:cubicBezTo>
                    <a:pt x="360" y="244"/>
                    <a:pt x="241" y="190"/>
                    <a:pt x="118" y="35"/>
                  </a:cubicBezTo>
                  <a:cubicBezTo>
                    <a:pt x="117" y="33"/>
                    <a:pt x="115" y="32"/>
                    <a:pt x="113" y="32"/>
                  </a:cubicBezTo>
                  <a:cubicBezTo>
                    <a:pt x="84" y="32"/>
                    <a:pt x="0" y="142"/>
                    <a:pt x="19" y="234"/>
                  </a:cubicBezTo>
                  <a:cubicBezTo>
                    <a:pt x="98" y="393"/>
                    <a:pt x="178" y="492"/>
                    <a:pt x="337" y="532"/>
                  </a:cubicBezTo>
                  <a:cubicBezTo>
                    <a:pt x="629" y="625"/>
                    <a:pt x="928" y="698"/>
                    <a:pt x="1225" y="698"/>
                  </a:cubicBezTo>
                  <a:cubicBezTo>
                    <a:pt x="1435" y="698"/>
                    <a:pt x="1644" y="662"/>
                    <a:pt x="1849" y="572"/>
                  </a:cubicBezTo>
                  <a:cubicBezTo>
                    <a:pt x="1789" y="472"/>
                    <a:pt x="1730" y="333"/>
                    <a:pt x="1670" y="214"/>
                  </a:cubicBezTo>
                  <a:cubicBezTo>
                    <a:pt x="1571" y="174"/>
                    <a:pt x="1451" y="114"/>
                    <a:pt x="1352" y="35"/>
                  </a:cubicBezTo>
                  <a:cubicBezTo>
                    <a:pt x="1303" y="10"/>
                    <a:pt x="1255" y="0"/>
                    <a:pt x="1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7101;p9">
              <a:extLst>
                <a:ext uri="{FF2B5EF4-FFF2-40B4-BE49-F238E27FC236}">
                  <a16:creationId xmlns:a16="http://schemas.microsoft.com/office/drawing/2014/main" id="{77D7DF10-30EF-4C71-8B19-DC8A2CF4558B}"/>
                </a:ext>
              </a:extLst>
            </p:cNvPr>
            <p:cNvSpPr/>
            <p:nvPr/>
          </p:nvSpPr>
          <p:spPr>
            <a:xfrm>
              <a:off x="5310850" y="4472775"/>
              <a:ext cx="79875" cy="19625"/>
            </a:xfrm>
            <a:custGeom>
              <a:avLst/>
              <a:gdLst/>
              <a:ahLst/>
              <a:cxnLst/>
              <a:rect l="l" t="t" r="r" b="b"/>
              <a:pathLst>
                <a:path w="3195" h="785" extrusionOk="0">
                  <a:moveTo>
                    <a:pt x="2459" y="1"/>
                  </a:moveTo>
                  <a:cubicBezTo>
                    <a:pt x="1663" y="259"/>
                    <a:pt x="828" y="418"/>
                    <a:pt x="12" y="518"/>
                  </a:cubicBezTo>
                  <a:cubicBezTo>
                    <a:pt x="1" y="723"/>
                    <a:pt x="55" y="785"/>
                    <a:pt x="140" y="785"/>
                  </a:cubicBezTo>
                  <a:cubicBezTo>
                    <a:pt x="204" y="785"/>
                    <a:pt x="285" y="751"/>
                    <a:pt x="370" y="717"/>
                  </a:cubicBezTo>
                  <a:cubicBezTo>
                    <a:pt x="1325" y="617"/>
                    <a:pt x="2260" y="418"/>
                    <a:pt x="3195" y="200"/>
                  </a:cubicBezTo>
                  <a:cubicBezTo>
                    <a:pt x="3115" y="60"/>
                    <a:pt x="2916" y="160"/>
                    <a:pt x="2857" y="20"/>
                  </a:cubicBezTo>
                  <a:cubicBezTo>
                    <a:pt x="2718" y="20"/>
                    <a:pt x="2578" y="1"/>
                    <a:pt x="2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7102;p9">
              <a:extLst>
                <a:ext uri="{FF2B5EF4-FFF2-40B4-BE49-F238E27FC236}">
                  <a16:creationId xmlns:a16="http://schemas.microsoft.com/office/drawing/2014/main" id="{ECE306C6-EBE7-4510-92C7-71E22B8CE5BF}"/>
                </a:ext>
              </a:extLst>
            </p:cNvPr>
            <p:cNvSpPr/>
            <p:nvPr/>
          </p:nvSpPr>
          <p:spPr>
            <a:xfrm>
              <a:off x="4946100" y="4088725"/>
              <a:ext cx="56225" cy="19300"/>
            </a:xfrm>
            <a:custGeom>
              <a:avLst/>
              <a:gdLst/>
              <a:ahLst/>
              <a:cxnLst/>
              <a:rect l="l" t="t" r="r" b="b"/>
              <a:pathLst>
                <a:path w="2249" h="772" extrusionOk="0">
                  <a:moveTo>
                    <a:pt x="1325" y="1"/>
                  </a:moveTo>
                  <a:cubicBezTo>
                    <a:pt x="1137" y="1"/>
                    <a:pt x="942" y="28"/>
                    <a:pt x="750" y="28"/>
                  </a:cubicBezTo>
                  <a:cubicBezTo>
                    <a:pt x="719" y="28"/>
                    <a:pt x="688" y="27"/>
                    <a:pt x="657" y="25"/>
                  </a:cubicBezTo>
                  <a:cubicBezTo>
                    <a:pt x="439" y="105"/>
                    <a:pt x="160" y="65"/>
                    <a:pt x="1" y="304"/>
                  </a:cubicBezTo>
                  <a:cubicBezTo>
                    <a:pt x="120" y="503"/>
                    <a:pt x="439" y="403"/>
                    <a:pt x="558" y="622"/>
                  </a:cubicBezTo>
                  <a:cubicBezTo>
                    <a:pt x="705" y="498"/>
                    <a:pt x="846" y="453"/>
                    <a:pt x="981" y="453"/>
                  </a:cubicBezTo>
                  <a:cubicBezTo>
                    <a:pt x="1193" y="453"/>
                    <a:pt x="1390" y="565"/>
                    <a:pt x="1572" y="662"/>
                  </a:cubicBezTo>
                  <a:cubicBezTo>
                    <a:pt x="1689" y="732"/>
                    <a:pt x="1790" y="771"/>
                    <a:pt x="1872" y="771"/>
                  </a:cubicBezTo>
                  <a:cubicBezTo>
                    <a:pt x="2002" y="771"/>
                    <a:pt x="2085" y="674"/>
                    <a:pt x="2110" y="443"/>
                  </a:cubicBezTo>
                  <a:cubicBezTo>
                    <a:pt x="2249" y="85"/>
                    <a:pt x="1851" y="244"/>
                    <a:pt x="1771" y="85"/>
                  </a:cubicBezTo>
                  <a:cubicBezTo>
                    <a:pt x="1631" y="19"/>
                    <a:pt x="1481" y="1"/>
                    <a:pt x="1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7103;p9">
              <a:extLst>
                <a:ext uri="{FF2B5EF4-FFF2-40B4-BE49-F238E27FC236}">
                  <a16:creationId xmlns:a16="http://schemas.microsoft.com/office/drawing/2014/main" id="{5B68BEBB-EBDD-400F-AA04-8EE87A692B07}"/>
                </a:ext>
              </a:extLst>
            </p:cNvPr>
            <p:cNvSpPr/>
            <p:nvPr/>
          </p:nvSpPr>
          <p:spPr>
            <a:xfrm>
              <a:off x="4514925" y="4185550"/>
              <a:ext cx="33350" cy="54500"/>
            </a:xfrm>
            <a:custGeom>
              <a:avLst/>
              <a:gdLst/>
              <a:ahLst/>
              <a:cxnLst/>
              <a:rect l="l" t="t" r="r" b="b"/>
              <a:pathLst>
                <a:path w="1334" h="2180" extrusionOk="0">
                  <a:moveTo>
                    <a:pt x="1057" y="0"/>
                  </a:moveTo>
                  <a:cubicBezTo>
                    <a:pt x="961" y="0"/>
                    <a:pt x="879" y="70"/>
                    <a:pt x="797" y="111"/>
                  </a:cubicBezTo>
                  <a:cubicBezTo>
                    <a:pt x="578" y="608"/>
                    <a:pt x="240" y="1046"/>
                    <a:pt x="240" y="1623"/>
                  </a:cubicBezTo>
                  <a:cubicBezTo>
                    <a:pt x="240" y="1842"/>
                    <a:pt x="1" y="2120"/>
                    <a:pt x="419" y="2180"/>
                  </a:cubicBezTo>
                  <a:cubicBezTo>
                    <a:pt x="598" y="1543"/>
                    <a:pt x="717" y="887"/>
                    <a:pt x="1194" y="389"/>
                  </a:cubicBezTo>
                  <a:cubicBezTo>
                    <a:pt x="1294" y="290"/>
                    <a:pt x="1334" y="171"/>
                    <a:pt x="1194" y="51"/>
                  </a:cubicBezTo>
                  <a:cubicBezTo>
                    <a:pt x="1145" y="14"/>
                    <a:pt x="1100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7104;p9">
              <a:extLst>
                <a:ext uri="{FF2B5EF4-FFF2-40B4-BE49-F238E27FC236}">
                  <a16:creationId xmlns:a16="http://schemas.microsoft.com/office/drawing/2014/main" id="{EA5A9D20-81BA-4BB4-A147-C88A3CF4F7C8}"/>
                </a:ext>
              </a:extLst>
            </p:cNvPr>
            <p:cNvSpPr/>
            <p:nvPr/>
          </p:nvSpPr>
          <p:spPr>
            <a:xfrm>
              <a:off x="4975950" y="4251400"/>
              <a:ext cx="49750" cy="16625"/>
            </a:xfrm>
            <a:custGeom>
              <a:avLst/>
              <a:gdLst/>
              <a:ahLst/>
              <a:cxnLst/>
              <a:rect l="l" t="t" r="r" b="b"/>
              <a:pathLst>
                <a:path w="1990" h="665" extrusionOk="0">
                  <a:moveTo>
                    <a:pt x="1550" y="1"/>
                  </a:moveTo>
                  <a:cubicBezTo>
                    <a:pt x="1348" y="1"/>
                    <a:pt x="1142" y="49"/>
                    <a:pt x="935" y="83"/>
                  </a:cubicBezTo>
                  <a:cubicBezTo>
                    <a:pt x="867" y="107"/>
                    <a:pt x="797" y="114"/>
                    <a:pt x="725" y="114"/>
                  </a:cubicBezTo>
                  <a:cubicBezTo>
                    <a:pt x="641" y="114"/>
                    <a:pt x="555" y="105"/>
                    <a:pt x="467" y="105"/>
                  </a:cubicBezTo>
                  <a:cubicBezTo>
                    <a:pt x="317" y="105"/>
                    <a:pt x="161" y="130"/>
                    <a:pt x="0" y="262"/>
                  </a:cubicBezTo>
                  <a:cubicBezTo>
                    <a:pt x="355" y="579"/>
                    <a:pt x="724" y="665"/>
                    <a:pt x="1103" y="665"/>
                  </a:cubicBezTo>
                  <a:cubicBezTo>
                    <a:pt x="1342" y="665"/>
                    <a:pt x="1585" y="631"/>
                    <a:pt x="1831" y="600"/>
                  </a:cubicBezTo>
                  <a:cubicBezTo>
                    <a:pt x="1592" y="322"/>
                    <a:pt x="1890" y="262"/>
                    <a:pt x="1990" y="103"/>
                  </a:cubicBezTo>
                  <a:cubicBezTo>
                    <a:pt x="1846" y="27"/>
                    <a:pt x="1699" y="1"/>
                    <a:pt x="1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7105;p9">
              <a:extLst>
                <a:ext uri="{FF2B5EF4-FFF2-40B4-BE49-F238E27FC236}">
                  <a16:creationId xmlns:a16="http://schemas.microsoft.com/office/drawing/2014/main" id="{739A87B0-BD7A-493A-B152-09677C687910}"/>
                </a:ext>
              </a:extLst>
            </p:cNvPr>
            <p:cNvSpPr/>
            <p:nvPr/>
          </p:nvSpPr>
          <p:spPr>
            <a:xfrm>
              <a:off x="5244000" y="4370000"/>
              <a:ext cx="75125" cy="15800"/>
            </a:xfrm>
            <a:custGeom>
              <a:avLst/>
              <a:gdLst/>
              <a:ahLst/>
              <a:cxnLst/>
              <a:rect l="l" t="t" r="r" b="b"/>
              <a:pathLst>
                <a:path w="3005" h="632" extrusionOk="0">
                  <a:moveTo>
                    <a:pt x="2824" y="1"/>
                  </a:moveTo>
                  <a:cubicBezTo>
                    <a:pt x="2721" y="1"/>
                    <a:pt x="2593" y="72"/>
                    <a:pt x="2487" y="93"/>
                  </a:cubicBezTo>
                  <a:cubicBezTo>
                    <a:pt x="1652" y="113"/>
                    <a:pt x="816" y="213"/>
                    <a:pt x="1" y="412"/>
                  </a:cubicBezTo>
                  <a:cubicBezTo>
                    <a:pt x="80" y="591"/>
                    <a:pt x="299" y="491"/>
                    <a:pt x="398" y="630"/>
                  </a:cubicBezTo>
                  <a:cubicBezTo>
                    <a:pt x="427" y="631"/>
                    <a:pt x="456" y="631"/>
                    <a:pt x="485" y="631"/>
                  </a:cubicBezTo>
                  <a:cubicBezTo>
                    <a:pt x="1349" y="631"/>
                    <a:pt x="2176" y="349"/>
                    <a:pt x="3004" y="252"/>
                  </a:cubicBezTo>
                  <a:cubicBezTo>
                    <a:pt x="2986" y="56"/>
                    <a:pt x="2915" y="1"/>
                    <a:pt x="28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7106;p9">
              <a:extLst>
                <a:ext uri="{FF2B5EF4-FFF2-40B4-BE49-F238E27FC236}">
                  <a16:creationId xmlns:a16="http://schemas.microsoft.com/office/drawing/2014/main" id="{CA023AB2-7488-4A9E-B09C-E10A0FCB0867}"/>
                </a:ext>
              </a:extLst>
            </p:cNvPr>
            <p:cNvSpPr/>
            <p:nvPr/>
          </p:nvSpPr>
          <p:spPr>
            <a:xfrm>
              <a:off x="4893400" y="4429500"/>
              <a:ext cx="62175" cy="17725"/>
            </a:xfrm>
            <a:custGeom>
              <a:avLst/>
              <a:gdLst/>
              <a:ahLst/>
              <a:cxnLst/>
              <a:rect l="l" t="t" r="r" b="b"/>
              <a:pathLst>
                <a:path w="2487" h="709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20"/>
                    <a:pt x="80" y="439"/>
                    <a:pt x="199" y="637"/>
                  </a:cubicBezTo>
                  <a:cubicBezTo>
                    <a:pt x="300" y="682"/>
                    <a:pt x="400" y="708"/>
                    <a:pt x="494" y="708"/>
                  </a:cubicBezTo>
                  <a:cubicBezTo>
                    <a:pt x="567" y="708"/>
                    <a:pt x="635" y="692"/>
                    <a:pt x="696" y="657"/>
                  </a:cubicBezTo>
                  <a:cubicBezTo>
                    <a:pt x="823" y="520"/>
                    <a:pt x="975" y="468"/>
                    <a:pt x="1135" y="468"/>
                  </a:cubicBezTo>
                  <a:cubicBezTo>
                    <a:pt x="1253" y="468"/>
                    <a:pt x="1374" y="496"/>
                    <a:pt x="1492" y="538"/>
                  </a:cubicBezTo>
                  <a:cubicBezTo>
                    <a:pt x="1684" y="620"/>
                    <a:pt x="1867" y="665"/>
                    <a:pt x="2060" y="665"/>
                  </a:cubicBezTo>
                  <a:cubicBezTo>
                    <a:pt x="2147" y="665"/>
                    <a:pt x="2235" y="656"/>
                    <a:pt x="2328" y="637"/>
                  </a:cubicBezTo>
                  <a:lnTo>
                    <a:pt x="2487" y="498"/>
                  </a:lnTo>
                  <a:cubicBezTo>
                    <a:pt x="2423" y="328"/>
                    <a:pt x="2286" y="289"/>
                    <a:pt x="2157" y="289"/>
                  </a:cubicBezTo>
                  <a:cubicBezTo>
                    <a:pt x="2044" y="289"/>
                    <a:pt x="1936" y="319"/>
                    <a:pt x="1890" y="319"/>
                  </a:cubicBezTo>
                  <a:cubicBezTo>
                    <a:pt x="1792" y="331"/>
                    <a:pt x="1695" y="336"/>
                    <a:pt x="1600" y="336"/>
                  </a:cubicBezTo>
                  <a:cubicBezTo>
                    <a:pt x="1040" y="336"/>
                    <a:pt x="530" y="154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7107;p9">
              <a:extLst>
                <a:ext uri="{FF2B5EF4-FFF2-40B4-BE49-F238E27FC236}">
                  <a16:creationId xmlns:a16="http://schemas.microsoft.com/office/drawing/2014/main" id="{F55C9CB1-32D3-4251-A6BA-FE18884D3F35}"/>
                </a:ext>
              </a:extLst>
            </p:cNvPr>
            <p:cNvSpPr/>
            <p:nvPr/>
          </p:nvSpPr>
          <p:spPr>
            <a:xfrm>
              <a:off x="4556700" y="4465825"/>
              <a:ext cx="43300" cy="25150"/>
            </a:xfrm>
            <a:custGeom>
              <a:avLst/>
              <a:gdLst/>
              <a:ahLst/>
              <a:cxnLst/>
              <a:rect l="l" t="t" r="r" b="b"/>
              <a:pathLst>
                <a:path w="1732" h="1006" extrusionOk="0">
                  <a:moveTo>
                    <a:pt x="1553" y="0"/>
                  </a:moveTo>
                  <a:cubicBezTo>
                    <a:pt x="1493" y="0"/>
                    <a:pt x="1433" y="40"/>
                    <a:pt x="1354" y="60"/>
                  </a:cubicBezTo>
                  <a:cubicBezTo>
                    <a:pt x="1254" y="139"/>
                    <a:pt x="1155" y="199"/>
                    <a:pt x="1015" y="239"/>
                  </a:cubicBezTo>
                  <a:cubicBezTo>
                    <a:pt x="757" y="259"/>
                    <a:pt x="518" y="239"/>
                    <a:pt x="259" y="338"/>
                  </a:cubicBezTo>
                  <a:cubicBezTo>
                    <a:pt x="180" y="378"/>
                    <a:pt x="140" y="438"/>
                    <a:pt x="80" y="478"/>
                  </a:cubicBezTo>
                  <a:cubicBezTo>
                    <a:pt x="21" y="597"/>
                    <a:pt x="1" y="696"/>
                    <a:pt x="1" y="836"/>
                  </a:cubicBezTo>
                  <a:cubicBezTo>
                    <a:pt x="335" y="947"/>
                    <a:pt x="594" y="1006"/>
                    <a:pt x="812" y="1006"/>
                  </a:cubicBezTo>
                  <a:cubicBezTo>
                    <a:pt x="1180" y="1006"/>
                    <a:pt x="1432" y="839"/>
                    <a:pt x="1732" y="478"/>
                  </a:cubicBezTo>
                  <a:cubicBezTo>
                    <a:pt x="1672" y="398"/>
                    <a:pt x="1672" y="358"/>
                    <a:pt x="1732" y="279"/>
                  </a:cubicBezTo>
                  <a:lnTo>
                    <a:pt x="1732" y="139"/>
                  </a:lnTo>
                  <a:cubicBezTo>
                    <a:pt x="1692" y="60"/>
                    <a:pt x="1632" y="40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7108;p9">
              <a:extLst>
                <a:ext uri="{FF2B5EF4-FFF2-40B4-BE49-F238E27FC236}">
                  <a16:creationId xmlns:a16="http://schemas.microsoft.com/office/drawing/2014/main" id="{2BBC6030-7081-44BF-AC59-7B25D4998F04}"/>
                </a:ext>
              </a:extLst>
            </p:cNvPr>
            <p:cNvSpPr/>
            <p:nvPr/>
          </p:nvSpPr>
          <p:spPr>
            <a:xfrm>
              <a:off x="4319500" y="4353925"/>
              <a:ext cx="61175" cy="13200"/>
            </a:xfrm>
            <a:custGeom>
              <a:avLst/>
              <a:gdLst/>
              <a:ahLst/>
              <a:cxnLst/>
              <a:rect l="l" t="t" r="r" b="b"/>
              <a:pathLst>
                <a:path w="2447" h="528" extrusionOk="0">
                  <a:moveTo>
                    <a:pt x="696" y="0"/>
                  </a:moveTo>
                  <a:cubicBezTo>
                    <a:pt x="557" y="279"/>
                    <a:pt x="159" y="80"/>
                    <a:pt x="0" y="358"/>
                  </a:cubicBezTo>
                  <a:cubicBezTo>
                    <a:pt x="291" y="485"/>
                    <a:pt x="578" y="528"/>
                    <a:pt x="863" y="528"/>
                  </a:cubicBezTo>
                  <a:cubicBezTo>
                    <a:pt x="1339" y="528"/>
                    <a:pt x="1807" y="408"/>
                    <a:pt x="2268" y="358"/>
                  </a:cubicBezTo>
                  <a:lnTo>
                    <a:pt x="2447" y="358"/>
                  </a:lnTo>
                  <a:lnTo>
                    <a:pt x="2447" y="199"/>
                  </a:lnTo>
                  <a:cubicBezTo>
                    <a:pt x="2259" y="76"/>
                    <a:pt x="2067" y="35"/>
                    <a:pt x="1875" y="35"/>
                  </a:cubicBezTo>
                  <a:cubicBezTo>
                    <a:pt x="1600" y="35"/>
                    <a:pt x="1324" y="121"/>
                    <a:pt x="1054" y="179"/>
                  </a:cubicBezTo>
                  <a:cubicBezTo>
                    <a:pt x="975" y="40"/>
                    <a:pt x="855" y="0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7109;p9">
              <a:extLst>
                <a:ext uri="{FF2B5EF4-FFF2-40B4-BE49-F238E27FC236}">
                  <a16:creationId xmlns:a16="http://schemas.microsoft.com/office/drawing/2014/main" id="{ED209453-A3EE-4AB4-BF70-FCE7017D6257}"/>
                </a:ext>
              </a:extLst>
            </p:cNvPr>
            <p:cNvSpPr/>
            <p:nvPr/>
          </p:nvSpPr>
          <p:spPr>
            <a:xfrm>
              <a:off x="4512950" y="4226100"/>
              <a:ext cx="14450" cy="68675"/>
            </a:xfrm>
            <a:custGeom>
              <a:avLst/>
              <a:gdLst/>
              <a:ahLst/>
              <a:cxnLst/>
              <a:rect l="l" t="t" r="r" b="b"/>
              <a:pathLst>
                <a:path w="578" h="274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0" y="896"/>
                    <a:pt x="80" y="1791"/>
                    <a:pt x="358" y="2686"/>
                  </a:cubicBezTo>
                  <a:cubicBezTo>
                    <a:pt x="385" y="2730"/>
                    <a:pt x="415" y="2747"/>
                    <a:pt x="447" y="2747"/>
                  </a:cubicBezTo>
                  <a:cubicBezTo>
                    <a:pt x="488" y="2747"/>
                    <a:pt x="533" y="2720"/>
                    <a:pt x="577" y="2686"/>
                  </a:cubicBezTo>
                  <a:cubicBezTo>
                    <a:pt x="557" y="1990"/>
                    <a:pt x="518" y="1254"/>
                    <a:pt x="498" y="558"/>
                  </a:cubicBezTo>
                  <a:cubicBezTo>
                    <a:pt x="299" y="419"/>
                    <a:pt x="378" y="20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7110;p9">
              <a:extLst>
                <a:ext uri="{FF2B5EF4-FFF2-40B4-BE49-F238E27FC236}">
                  <a16:creationId xmlns:a16="http://schemas.microsoft.com/office/drawing/2014/main" id="{80554CF6-82E3-46AD-A670-18BDC614F2A0}"/>
                </a:ext>
              </a:extLst>
            </p:cNvPr>
            <p:cNvSpPr/>
            <p:nvPr/>
          </p:nvSpPr>
          <p:spPr>
            <a:xfrm>
              <a:off x="4703925" y="4146950"/>
              <a:ext cx="50250" cy="15025"/>
            </a:xfrm>
            <a:custGeom>
              <a:avLst/>
              <a:gdLst/>
              <a:ahLst/>
              <a:cxnLst/>
              <a:rect l="l" t="t" r="r" b="b"/>
              <a:pathLst>
                <a:path w="2010" h="601" extrusionOk="0">
                  <a:moveTo>
                    <a:pt x="694" y="0"/>
                  </a:moveTo>
                  <a:cubicBezTo>
                    <a:pt x="452" y="0"/>
                    <a:pt x="253" y="209"/>
                    <a:pt x="0" y="382"/>
                  </a:cubicBezTo>
                  <a:cubicBezTo>
                    <a:pt x="696" y="501"/>
                    <a:pt x="1333" y="601"/>
                    <a:pt x="1989" y="601"/>
                  </a:cubicBezTo>
                  <a:cubicBezTo>
                    <a:pt x="2009" y="521"/>
                    <a:pt x="2009" y="481"/>
                    <a:pt x="2009" y="402"/>
                  </a:cubicBezTo>
                  <a:cubicBezTo>
                    <a:pt x="1890" y="322"/>
                    <a:pt x="1930" y="163"/>
                    <a:pt x="1830" y="83"/>
                  </a:cubicBezTo>
                  <a:cubicBezTo>
                    <a:pt x="1662" y="140"/>
                    <a:pt x="1463" y="255"/>
                    <a:pt x="1291" y="255"/>
                  </a:cubicBezTo>
                  <a:cubicBezTo>
                    <a:pt x="1220" y="255"/>
                    <a:pt x="1153" y="235"/>
                    <a:pt x="1094" y="183"/>
                  </a:cubicBezTo>
                  <a:cubicBezTo>
                    <a:pt x="943" y="51"/>
                    <a:pt x="813" y="0"/>
                    <a:pt x="6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7111;p9">
              <a:extLst>
                <a:ext uri="{FF2B5EF4-FFF2-40B4-BE49-F238E27FC236}">
                  <a16:creationId xmlns:a16="http://schemas.microsoft.com/office/drawing/2014/main" id="{816A17D6-35B0-437A-9E6E-8788A2C29E78}"/>
                </a:ext>
              </a:extLst>
            </p:cNvPr>
            <p:cNvSpPr/>
            <p:nvPr/>
          </p:nvSpPr>
          <p:spPr>
            <a:xfrm>
              <a:off x="4766075" y="4064975"/>
              <a:ext cx="69150" cy="17650"/>
            </a:xfrm>
            <a:custGeom>
              <a:avLst/>
              <a:gdLst/>
              <a:ahLst/>
              <a:cxnLst/>
              <a:rect l="l" t="t" r="r" b="b"/>
              <a:pathLst>
                <a:path w="2766" h="706" extrusionOk="0">
                  <a:moveTo>
                    <a:pt x="916" y="1"/>
                  </a:moveTo>
                  <a:cubicBezTo>
                    <a:pt x="717" y="259"/>
                    <a:pt x="379" y="1"/>
                    <a:pt x="1" y="319"/>
                  </a:cubicBezTo>
                  <a:cubicBezTo>
                    <a:pt x="68" y="316"/>
                    <a:pt x="134" y="314"/>
                    <a:pt x="198" y="314"/>
                  </a:cubicBezTo>
                  <a:cubicBezTo>
                    <a:pt x="1000" y="314"/>
                    <a:pt x="1646" y="531"/>
                    <a:pt x="2308" y="697"/>
                  </a:cubicBezTo>
                  <a:cubicBezTo>
                    <a:pt x="2341" y="703"/>
                    <a:pt x="2377" y="706"/>
                    <a:pt x="2414" y="706"/>
                  </a:cubicBezTo>
                  <a:cubicBezTo>
                    <a:pt x="2490" y="706"/>
                    <a:pt x="2574" y="697"/>
                    <a:pt x="2666" y="697"/>
                  </a:cubicBezTo>
                  <a:cubicBezTo>
                    <a:pt x="2766" y="577"/>
                    <a:pt x="2766" y="478"/>
                    <a:pt x="2666" y="359"/>
                  </a:cubicBezTo>
                  <a:cubicBezTo>
                    <a:pt x="2612" y="364"/>
                    <a:pt x="2559" y="366"/>
                    <a:pt x="2507" y="366"/>
                  </a:cubicBezTo>
                  <a:cubicBezTo>
                    <a:pt x="1942" y="366"/>
                    <a:pt x="1462" y="92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7112;p9">
              <a:extLst>
                <a:ext uri="{FF2B5EF4-FFF2-40B4-BE49-F238E27FC236}">
                  <a16:creationId xmlns:a16="http://schemas.microsoft.com/office/drawing/2014/main" id="{891E8C52-D2A6-4632-933C-15BA67AA62F4}"/>
                </a:ext>
              </a:extLst>
            </p:cNvPr>
            <p:cNvSpPr/>
            <p:nvPr/>
          </p:nvSpPr>
          <p:spPr>
            <a:xfrm>
              <a:off x="4771550" y="4204225"/>
              <a:ext cx="80100" cy="14600"/>
            </a:xfrm>
            <a:custGeom>
              <a:avLst/>
              <a:gdLst/>
              <a:ahLst/>
              <a:cxnLst/>
              <a:rect l="l" t="t" r="r" b="b"/>
              <a:pathLst>
                <a:path w="3204" h="584" extrusionOk="0">
                  <a:moveTo>
                    <a:pt x="1" y="1"/>
                  </a:moveTo>
                  <a:lnTo>
                    <a:pt x="1" y="1"/>
                  </a:lnTo>
                  <a:cubicBezTo>
                    <a:pt x="884" y="306"/>
                    <a:pt x="1782" y="583"/>
                    <a:pt x="2719" y="583"/>
                  </a:cubicBezTo>
                  <a:cubicBezTo>
                    <a:pt x="2879" y="583"/>
                    <a:pt x="3041" y="575"/>
                    <a:pt x="3203" y="558"/>
                  </a:cubicBezTo>
                  <a:cubicBezTo>
                    <a:pt x="2189" y="100"/>
                    <a:pt x="1095" y="1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7113;p9">
              <a:extLst>
                <a:ext uri="{FF2B5EF4-FFF2-40B4-BE49-F238E27FC236}">
                  <a16:creationId xmlns:a16="http://schemas.microsoft.com/office/drawing/2014/main" id="{3AD04B2C-93BD-4472-BAFF-B621EDF382E3}"/>
                </a:ext>
              </a:extLst>
            </p:cNvPr>
            <p:cNvSpPr/>
            <p:nvPr/>
          </p:nvSpPr>
          <p:spPr>
            <a:xfrm>
              <a:off x="4754650" y="4410725"/>
              <a:ext cx="59200" cy="18800"/>
            </a:xfrm>
            <a:custGeom>
              <a:avLst/>
              <a:gdLst/>
              <a:ahLst/>
              <a:cxnLst/>
              <a:rect l="l" t="t" r="r" b="b"/>
              <a:pathLst>
                <a:path w="2368" h="752" extrusionOk="0">
                  <a:moveTo>
                    <a:pt x="241" y="1"/>
                  </a:moveTo>
                  <a:cubicBezTo>
                    <a:pt x="209" y="1"/>
                    <a:pt x="179" y="6"/>
                    <a:pt x="159" y="16"/>
                  </a:cubicBezTo>
                  <a:cubicBezTo>
                    <a:pt x="100" y="115"/>
                    <a:pt x="60" y="255"/>
                    <a:pt x="0" y="354"/>
                  </a:cubicBezTo>
                  <a:cubicBezTo>
                    <a:pt x="132" y="587"/>
                    <a:pt x="305" y="650"/>
                    <a:pt x="494" y="650"/>
                  </a:cubicBezTo>
                  <a:cubicBezTo>
                    <a:pt x="675" y="650"/>
                    <a:pt x="869" y="592"/>
                    <a:pt x="1054" y="573"/>
                  </a:cubicBezTo>
                  <a:lnTo>
                    <a:pt x="1353" y="573"/>
                  </a:lnTo>
                  <a:cubicBezTo>
                    <a:pt x="1572" y="752"/>
                    <a:pt x="1850" y="652"/>
                    <a:pt x="2069" y="752"/>
                  </a:cubicBezTo>
                  <a:cubicBezTo>
                    <a:pt x="2348" y="752"/>
                    <a:pt x="2367" y="593"/>
                    <a:pt x="2248" y="374"/>
                  </a:cubicBezTo>
                  <a:cubicBezTo>
                    <a:pt x="2095" y="313"/>
                    <a:pt x="1943" y="228"/>
                    <a:pt x="1763" y="228"/>
                  </a:cubicBezTo>
                  <a:cubicBezTo>
                    <a:pt x="1709" y="228"/>
                    <a:pt x="1652" y="236"/>
                    <a:pt x="1592" y="255"/>
                  </a:cubicBezTo>
                  <a:cubicBezTo>
                    <a:pt x="1474" y="296"/>
                    <a:pt x="1351" y="314"/>
                    <a:pt x="1227" y="314"/>
                  </a:cubicBezTo>
                  <a:cubicBezTo>
                    <a:pt x="995" y="314"/>
                    <a:pt x="758" y="253"/>
                    <a:pt x="537" y="175"/>
                  </a:cubicBezTo>
                  <a:cubicBezTo>
                    <a:pt x="458" y="155"/>
                    <a:pt x="378" y="95"/>
                    <a:pt x="338" y="16"/>
                  </a:cubicBezTo>
                  <a:cubicBezTo>
                    <a:pt x="309" y="6"/>
                    <a:pt x="274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7114;p9">
              <a:extLst>
                <a:ext uri="{FF2B5EF4-FFF2-40B4-BE49-F238E27FC236}">
                  <a16:creationId xmlns:a16="http://schemas.microsoft.com/office/drawing/2014/main" id="{632CC67E-019C-4281-BBE0-3B134080E294}"/>
                </a:ext>
              </a:extLst>
            </p:cNvPr>
            <p:cNvSpPr/>
            <p:nvPr/>
          </p:nvSpPr>
          <p:spPr>
            <a:xfrm>
              <a:off x="5146525" y="4161450"/>
              <a:ext cx="54725" cy="12950"/>
            </a:xfrm>
            <a:custGeom>
              <a:avLst/>
              <a:gdLst/>
              <a:ahLst/>
              <a:cxnLst/>
              <a:rect l="l" t="t" r="r" b="b"/>
              <a:pathLst>
                <a:path w="2189" h="518" extrusionOk="0">
                  <a:moveTo>
                    <a:pt x="617" y="1"/>
                  </a:moveTo>
                  <a:cubicBezTo>
                    <a:pt x="418" y="80"/>
                    <a:pt x="239" y="120"/>
                    <a:pt x="60" y="140"/>
                  </a:cubicBezTo>
                  <a:cubicBezTo>
                    <a:pt x="1" y="339"/>
                    <a:pt x="160" y="399"/>
                    <a:pt x="259" y="498"/>
                  </a:cubicBezTo>
                  <a:lnTo>
                    <a:pt x="438" y="498"/>
                  </a:lnTo>
                  <a:cubicBezTo>
                    <a:pt x="491" y="456"/>
                    <a:pt x="543" y="431"/>
                    <a:pt x="596" y="431"/>
                  </a:cubicBezTo>
                  <a:cubicBezTo>
                    <a:pt x="643" y="431"/>
                    <a:pt x="690" y="451"/>
                    <a:pt x="737" y="498"/>
                  </a:cubicBezTo>
                  <a:cubicBezTo>
                    <a:pt x="1095" y="518"/>
                    <a:pt x="1433" y="518"/>
                    <a:pt x="1791" y="518"/>
                  </a:cubicBezTo>
                  <a:cubicBezTo>
                    <a:pt x="2030" y="518"/>
                    <a:pt x="2149" y="418"/>
                    <a:pt x="2189" y="180"/>
                  </a:cubicBezTo>
                  <a:cubicBezTo>
                    <a:pt x="2097" y="166"/>
                    <a:pt x="2004" y="161"/>
                    <a:pt x="1910" y="161"/>
                  </a:cubicBezTo>
                  <a:cubicBezTo>
                    <a:pt x="1720" y="161"/>
                    <a:pt x="1528" y="180"/>
                    <a:pt x="1337" y="180"/>
                  </a:cubicBezTo>
                  <a:cubicBezTo>
                    <a:pt x="1091" y="180"/>
                    <a:pt x="848" y="148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7115;p9">
              <a:extLst>
                <a:ext uri="{FF2B5EF4-FFF2-40B4-BE49-F238E27FC236}">
                  <a16:creationId xmlns:a16="http://schemas.microsoft.com/office/drawing/2014/main" id="{0C822A59-3882-48AC-8180-BB4F72BA3BFF}"/>
                </a:ext>
              </a:extLst>
            </p:cNvPr>
            <p:cNvSpPr/>
            <p:nvPr/>
          </p:nvSpPr>
          <p:spPr>
            <a:xfrm>
              <a:off x="4800400" y="4469300"/>
              <a:ext cx="40800" cy="26875"/>
            </a:xfrm>
            <a:custGeom>
              <a:avLst/>
              <a:gdLst/>
              <a:ahLst/>
              <a:cxnLst/>
              <a:rect l="l" t="t" r="r" b="b"/>
              <a:pathLst>
                <a:path w="1632" h="1075" extrusionOk="0">
                  <a:moveTo>
                    <a:pt x="239" y="0"/>
                  </a:moveTo>
                  <a:cubicBezTo>
                    <a:pt x="140" y="60"/>
                    <a:pt x="0" y="120"/>
                    <a:pt x="100" y="319"/>
                  </a:cubicBezTo>
                  <a:cubicBezTo>
                    <a:pt x="498" y="597"/>
                    <a:pt x="1015" y="617"/>
                    <a:pt x="1313" y="1035"/>
                  </a:cubicBezTo>
                  <a:cubicBezTo>
                    <a:pt x="1375" y="1047"/>
                    <a:pt x="1445" y="1075"/>
                    <a:pt x="1513" y="1075"/>
                  </a:cubicBezTo>
                  <a:cubicBezTo>
                    <a:pt x="1554" y="1075"/>
                    <a:pt x="1594" y="1065"/>
                    <a:pt x="1632" y="1035"/>
                  </a:cubicBezTo>
                  <a:cubicBezTo>
                    <a:pt x="1632" y="617"/>
                    <a:pt x="1333" y="438"/>
                    <a:pt x="1035" y="299"/>
                  </a:cubicBezTo>
                  <a:cubicBezTo>
                    <a:pt x="796" y="159"/>
                    <a:pt x="518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7116;p9">
              <a:extLst>
                <a:ext uri="{FF2B5EF4-FFF2-40B4-BE49-F238E27FC236}">
                  <a16:creationId xmlns:a16="http://schemas.microsoft.com/office/drawing/2014/main" id="{0B6837A2-D025-42FF-A666-89F47C8E3B04}"/>
                </a:ext>
              </a:extLst>
            </p:cNvPr>
            <p:cNvSpPr/>
            <p:nvPr/>
          </p:nvSpPr>
          <p:spPr>
            <a:xfrm>
              <a:off x="5388225" y="4486700"/>
              <a:ext cx="42300" cy="17100"/>
            </a:xfrm>
            <a:custGeom>
              <a:avLst/>
              <a:gdLst/>
              <a:ahLst/>
              <a:cxnLst/>
              <a:rect l="l" t="t" r="r" b="b"/>
              <a:pathLst>
                <a:path w="1692" h="684" extrusionOk="0">
                  <a:moveTo>
                    <a:pt x="1612" y="1"/>
                  </a:moveTo>
                  <a:cubicBezTo>
                    <a:pt x="1154" y="239"/>
                    <a:pt x="577" y="120"/>
                    <a:pt x="80" y="339"/>
                  </a:cubicBezTo>
                  <a:cubicBezTo>
                    <a:pt x="20" y="398"/>
                    <a:pt x="0" y="438"/>
                    <a:pt x="20" y="518"/>
                  </a:cubicBezTo>
                  <a:cubicBezTo>
                    <a:pt x="120" y="617"/>
                    <a:pt x="299" y="558"/>
                    <a:pt x="398" y="657"/>
                  </a:cubicBezTo>
                  <a:cubicBezTo>
                    <a:pt x="505" y="674"/>
                    <a:pt x="613" y="683"/>
                    <a:pt x="720" y="683"/>
                  </a:cubicBezTo>
                  <a:cubicBezTo>
                    <a:pt x="871" y="683"/>
                    <a:pt x="1023" y="664"/>
                    <a:pt x="1174" y="617"/>
                  </a:cubicBezTo>
                  <a:cubicBezTo>
                    <a:pt x="1473" y="518"/>
                    <a:pt x="1691" y="359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7117;p9">
              <a:extLst>
                <a:ext uri="{FF2B5EF4-FFF2-40B4-BE49-F238E27FC236}">
                  <a16:creationId xmlns:a16="http://schemas.microsoft.com/office/drawing/2014/main" id="{1650676B-4F5E-4FE1-84EB-BDAA22190739}"/>
                </a:ext>
              </a:extLst>
            </p:cNvPr>
            <p:cNvSpPr/>
            <p:nvPr/>
          </p:nvSpPr>
          <p:spPr>
            <a:xfrm>
              <a:off x="4981925" y="4309475"/>
              <a:ext cx="13950" cy="71325"/>
            </a:xfrm>
            <a:custGeom>
              <a:avLst/>
              <a:gdLst/>
              <a:ahLst/>
              <a:cxnLst/>
              <a:rect l="l" t="t" r="r" b="b"/>
              <a:pathLst>
                <a:path w="558" h="2853" extrusionOk="0">
                  <a:moveTo>
                    <a:pt x="115" y="0"/>
                  </a:moveTo>
                  <a:cubicBezTo>
                    <a:pt x="72" y="0"/>
                    <a:pt x="35" y="23"/>
                    <a:pt x="20" y="67"/>
                  </a:cubicBezTo>
                  <a:cubicBezTo>
                    <a:pt x="20" y="983"/>
                    <a:pt x="0" y="1937"/>
                    <a:pt x="0" y="2852"/>
                  </a:cubicBezTo>
                  <a:cubicBezTo>
                    <a:pt x="40" y="2852"/>
                    <a:pt x="80" y="2844"/>
                    <a:pt x="137" y="2844"/>
                  </a:cubicBezTo>
                  <a:cubicBezTo>
                    <a:pt x="166" y="2844"/>
                    <a:pt x="199" y="2846"/>
                    <a:pt x="239" y="2852"/>
                  </a:cubicBezTo>
                  <a:cubicBezTo>
                    <a:pt x="318" y="2693"/>
                    <a:pt x="418" y="2594"/>
                    <a:pt x="557" y="2534"/>
                  </a:cubicBezTo>
                  <a:cubicBezTo>
                    <a:pt x="537" y="2455"/>
                    <a:pt x="537" y="2375"/>
                    <a:pt x="537" y="2295"/>
                  </a:cubicBezTo>
                  <a:cubicBezTo>
                    <a:pt x="515" y="2298"/>
                    <a:pt x="495" y="2299"/>
                    <a:pt x="476" y="2299"/>
                  </a:cubicBezTo>
                  <a:cubicBezTo>
                    <a:pt x="204" y="2299"/>
                    <a:pt x="238" y="2043"/>
                    <a:pt x="219" y="1838"/>
                  </a:cubicBezTo>
                  <a:cubicBezTo>
                    <a:pt x="139" y="1341"/>
                    <a:pt x="458" y="883"/>
                    <a:pt x="338" y="386"/>
                  </a:cubicBezTo>
                  <a:cubicBezTo>
                    <a:pt x="219" y="286"/>
                    <a:pt x="199" y="147"/>
                    <a:pt x="159" y="8"/>
                  </a:cubicBezTo>
                  <a:cubicBezTo>
                    <a:pt x="144" y="3"/>
                    <a:pt x="129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7118;p9">
              <a:extLst>
                <a:ext uri="{FF2B5EF4-FFF2-40B4-BE49-F238E27FC236}">
                  <a16:creationId xmlns:a16="http://schemas.microsoft.com/office/drawing/2014/main" id="{20C1D283-0D0F-4AD4-AC58-7E4494AFC771}"/>
                </a:ext>
              </a:extLst>
            </p:cNvPr>
            <p:cNvSpPr/>
            <p:nvPr/>
          </p:nvSpPr>
          <p:spPr>
            <a:xfrm>
              <a:off x="4817800" y="4555275"/>
              <a:ext cx="53725" cy="18975"/>
            </a:xfrm>
            <a:custGeom>
              <a:avLst/>
              <a:gdLst/>
              <a:ahLst/>
              <a:cxnLst/>
              <a:rect l="l" t="t" r="r" b="b"/>
              <a:pathLst>
                <a:path w="2149" h="759" extrusionOk="0">
                  <a:moveTo>
                    <a:pt x="199" y="1"/>
                  </a:moveTo>
                  <a:cubicBezTo>
                    <a:pt x="153" y="1"/>
                    <a:pt x="107" y="2"/>
                    <a:pt x="60" y="3"/>
                  </a:cubicBezTo>
                  <a:lnTo>
                    <a:pt x="40" y="62"/>
                  </a:lnTo>
                  <a:cubicBezTo>
                    <a:pt x="1" y="460"/>
                    <a:pt x="518" y="301"/>
                    <a:pt x="538" y="600"/>
                  </a:cubicBezTo>
                  <a:cubicBezTo>
                    <a:pt x="756" y="759"/>
                    <a:pt x="1035" y="739"/>
                    <a:pt x="1294" y="759"/>
                  </a:cubicBezTo>
                  <a:cubicBezTo>
                    <a:pt x="1592" y="600"/>
                    <a:pt x="1930" y="659"/>
                    <a:pt x="2129" y="401"/>
                  </a:cubicBezTo>
                  <a:lnTo>
                    <a:pt x="2149" y="381"/>
                  </a:lnTo>
                  <a:cubicBezTo>
                    <a:pt x="1534" y="138"/>
                    <a:pt x="884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7119;p9">
              <a:extLst>
                <a:ext uri="{FF2B5EF4-FFF2-40B4-BE49-F238E27FC236}">
                  <a16:creationId xmlns:a16="http://schemas.microsoft.com/office/drawing/2014/main" id="{B90A0FD0-2FC1-4F64-AEFD-05F25D7B5F74}"/>
                </a:ext>
              </a:extLst>
            </p:cNvPr>
            <p:cNvSpPr/>
            <p:nvPr/>
          </p:nvSpPr>
          <p:spPr>
            <a:xfrm>
              <a:off x="5050550" y="4092200"/>
              <a:ext cx="55725" cy="19125"/>
            </a:xfrm>
            <a:custGeom>
              <a:avLst/>
              <a:gdLst/>
              <a:ahLst/>
              <a:cxnLst/>
              <a:rect l="l" t="t" r="r" b="b"/>
              <a:pathLst>
                <a:path w="2229" h="765" extrusionOk="0">
                  <a:moveTo>
                    <a:pt x="896" y="284"/>
                  </a:moveTo>
                  <a:lnTo>
                    <a:pt x="896" y="284"/>
                  </a:lnTo>
                  <a:cubicBezTo>
                    <a:pt x="1000" y="321"/>
                    <a:pt x="1097" y="358"/>
                    <a:pt x="1179" y="378"/>
                  </a:cubicBezTo>
                  <a:lnTo>
                    <a:pt x="1179" y="378"/>
                  </a:lnTo>
                  <a:cubicBezTo>
                    <a:pt x="1087" y="370"/>
                    <a:pt x="992" y="343"/>
                    <a:pt x="896" y="284"/>
                  </a:cubicBezTo>
                  <a:close/>
                  <a:moveTo>
                    <a:pt x="779" y="1"/>
                  </a:moveTo>
                  <a:cubicBezTo>
                    <a:pt x="562" y="1"/>
                    <a:pt x="348" y="26"/>
                    <a:pt x="140" y="65"/>
                  </a:cubicBezTo>
                  <a:cubicBezTo>
                    <a:pt x="40" y="125"/>
                    <a:pt x="0" y="205"/>
                    <a:pt x="60" y="304"/>
                  </a:cubicBezTo>
                  <a:cubicBezTo>
                    <a:pt x="239" y="384"/>
                    <a:pt x="339" y="483"/>
                    <a:pt x="398" y="662"/>
                  </a:cubicBezTo>
                  <a:cubicBezTo>
                    <a:pt x="836" y="682"/>
                    <a:pt x="1234" y="682"/>
                    <a:pt x="1651" y="682"/>
                  </a:cubicBezTo>
                  <a:cubicBezTo>
                    <a:pt x="1737" y="739"/>
                    <a:pt x="1818" y="764"/>
                    <a:pt x="1901" y="764"/>
                  </a:cubicBezTo>
                  <a:cubicBezTo>
                    <a:pt x="1991" y="764"/>
                    <a:pt x="2085" y="734"/>
                    <a:pt x="2189" y="682"/>
                  </a:cubicBezTo>
                  <a:cubicBezTo>
                    <a:pt x="2228" y="583"/>
                    <a:pt x="2189" y="503"/>
                    <a:pt x="2129" y="423"/>
                  </a:cubicBezTo>
                  <a:cubicBezTo>
                    <a:pt x="2029" y="340"/>
                    <a:pt x="1924" y="314"/>
                    <a:pt x="1814" y="314"/>
                  </a:cubicBezTo>
                  <a:cubicBezTo>
                    <a:pt x="1675" y="314"/>
                    <a:pt x="1528" y="356"/>
                    <a:pt x="1375" y="374"/>
                  </a:cubicBezTo>
                  <a:lnTo>
                    <a:pt x="1375" y="374"/>
                  </a:lnTo>
                  <a:cubicBezTo>
                    <a:pt x="1432" y="338"/>
                    <a:pt x="1455" y="253"/>
                    <a:pt x="1433" y="85"/>
                  </a:cubicBezTo>
                  <a:cubicBezTo>
                    <a:pt x="1214" y="26"/>
                    <a:pt x="995" y="1"/>
                    <a:pt x="7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7120;p9">
              <a:extLst>
                <a:ext uri="{FF2B5EF4-FFF2-40B4-BE49-F238E27FC236}">
                  <a16:creationId xmlns:a16="http://schemas.microsoft.com/office/drawing/2014/main" id="{93DC2389-CB11-4A08-A727-583AFAC7A064}"/>
                </a:ext>
              </a:extLst>
            </p:cNvPr>
            <p:cNvSpPr/>
            <p:nvPr/>
          </p:nvSpPr>
          <p:spPr>
            <a:xfrm>
              <a:off x="4674575" y="4096225"/>
              <a:ext cx="42800" cy="18225"/>
            </a:xfrm>
            <a:custGeom>
              <a:avLst/>
              <a:gdLst/>
              <a:ahLst/>
              <a:cxnLst/>
              <a:rect l="l" t="t" r="r" b="b"/>
              <a:pathLst>
                <a:path w="1712" h="729" extrusionOk="0">
                  <a:moveTo>
                    <a:pt x="1172" y="0"/>
                  </a:moveTo>
                  <a:cubicBezTo>
                    <a:pt x="1136" y="0"/>
                    <a:pt x="1097" y="8"/>
                    <a:pt x="1055" y="24"/>
                  </a:cubicBezTo>
                  <a:cubicBezTo>
                    <a:pt x="717" y="143"/>
                    <a:pt x="438" y="322"/>
                    <a:pt x="0" y="541"/>
                  </a:cubicBezTo>
                  <a:cubicBezTo>
                    <a:pt x="76" y="565"/>
                    <a:pt x="150" y="575"/>
                    <a:pt x="221" y="575"/>
                  </a:cubicBezTo>
                  <a:cubicBezTo>
                    <a:pt x="490" y="575"/>
                    <a:pt x="726" y="439"/>
                    <a:pt x="928" y="439"/>
                  </a:cubicBezTo>
                  <a:cubicBezTo>
                    <a:pt x="1066" y="439"/>
                    <a:pt x="1189" y="503"/>
                    <a:pt x="1293" y="720"/>
                  </a:cubicBezTo>
                  <a:cubicBezTo>
                    <a:pt x="1297" y="726"/>
                    <a:pt x="1302" y="729"/>
                    <a:pt x="1308" y="729"/>
                  </a:cubicBezTo>
                  <a:cubicBezTo>
                    <a:pt x="1344" y="729"/>
                    <a:pt x="1422" y="648"/>
                    <a:pt x="1473" y="581"/>
                  </a:cubicBezTo>
                  <a:cubicBezTo>
                    <a:pt x="1512" y="521"/>
                    <a:pt x="1711" y="481"/>
                    <a:pt x="1592" y="342"/>
                  </a:cubicBezTo>
                  <a:cubicBezTo>
                    <a:pt x="1475" y="192"/>
                    <a:pt x="1359" y="0"/>
                    <a:pt x="11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7121;p9">
              <a:extLst>
                <a:ext uri="{FF2B5EF4-FFF2-40B4-BE49-F238E27FC236}">
                  <a16:creationId xmlns:a16="http://schemas.microsoft.com/office/drawing/2014/main" id="{3E651180-E643-481A-8EAB-CEBB90BADDCB}"/>
                </a:ext>
              </a:extLst>
            </p:cNvPr>
            <p:cNvSpPr/>
            <p:nvPr/>
          </p:nvSpPr>
          <p:spPr>
            <a:xfrm>
              <a:off x="5157475" y="4272625"/>
              <a:ext cx="59200" cy="15675"/>
            </a:xfrm>
            <a:custGeom>
              <a:avLst/>
              <a:gdLst/>
              <a:ahLst/>
              <a:cxnLst/>
              <a:rect l="l" t="t" r="r" b="b"/>
              <a:pathLst>
                <a:path w="2368" h="627" extrusionOk="0">
                  <a:moveTo>
                    <a:pt x="1825" y="1"/>
                  </a:moveTo>
                  <a:cubicBezTo>
                    <a:pt x="1750" y="1"/>
                    <a:pt x="1671" y="25"/>
                    <a:pt x="1592" y="69"/>
                  </a:cubicBezTo>
                  <a:cubicBezTo>
                    <a:pt x="1459" y="115"/>
                    <a:pt x="1323" y="128"/>
                    <a:pt x="1185" y="128"/>
                  </a:cubicBezTo>
                  <a:cubicBezTo>
                    <a:pt x="996" y="128"/>
                    <a:pt x="805" y="104"/>
                    <a:pt x="617" y="104"/>
                  </a:cubicBezTo>
                  <a:cubicBezTo>
                    <a:pt x="404" y="104"/>
                    <a:pt x="196" y="135"/>
                    <a:pt x="0" y="268"/>
                  </a:cubicBezTo>
                  <a:cubicBezTo>
                    <a:pt x="597" y="348"/>
                    <a:pt x="1174" y="427"/>
                    <a:pt x="1751" y="507"/>
                  </a:cubicBezTo>
                  <a:cubicBezTo>
                    <a:pt x="1930" y="427"/>
                    <a:pt x="2368" y="626"/>
                    <a:pt x="2089" y="129"/>
                  </a:cubicBezTo>
                  <a:cubicBezTo>
                    <a:pt x="2011" y="40"/>
                    <a:pt x="1921" y="1"/>
                    <a:pt x="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7122;p9">
              <a:extLst>
                <a:ext uri="{FF2B5EF4-FFF2-40B4-BE49-F238E27FC236}">
                  <a16:creationId xmlns:a16="http://schemas.microsoft.com/office/drawing/2014/main" id="{2C419663-C71A-4389-9D12-678AA784FF23}"/>
                </a:ext>
              </a:extLst>
            </p:cNvPr>
            <p:cNvSpPr/>
            <p:nvPr/>
          </p:nvSpPr>
          <p:spPr>
            <a:xfrm>
              <a:off x="5209700" y="4301200"/>
              <a:ext cx="71125" cy="9975"/>
            </a:xfrm>
            <a:custGeom>
              <a:avLst/>
              <a:gdLst/>
              <a:ahLst/>
              <a:cxnLst/>
              <a:rect l="l" t="t" r="r" b="b"/>
              <a:pathLst>
                <a:path w="2845" h="399" extrusionOk="0">
                  <a:moveTo>
                    <a:pt x="378" y="1"/>
                  </a:moveTo>
                  <a:cubicBezTo>
                    <a:pt x="259" y="1"/>
                    <a:pt x="139" y="20"/>
                    <a:pt x="0" y="20"/>
                  </a:cubicBezTo>
                  <a:lnTo>
                    <a:pt x="0" y="398"/>
                  </a:lnTo>
                  <a:cubicBezTo>
                    <a:pt x="935" y="180"/>
                    <a:pt x="1890" y="259"/>
                    <a:pt x="2845" y="120"/>
                  </a:cubicBezTo>
                  <a:cubicBezTo>
                    <a:pt x="2463" y="27"/>
                    <a:pt x="2077" y="8"/>
                    <a:pt x="1690" y="8"/>
                  </a:cubicBezTo>
                  <a:cubicBezTo>
                    <a:pt x="1424" y="8"/>
                    <a:pt x="1157" y="17"/>
                    <a:pt x="891" y="17"/>
                  </a:cubicBezTo>
                  <a:cubicBezTo>
                    <a:pt x="720" y="17"/>
                    <a:pt x="548" y="13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7123;p9">
              <a:extLst>
                <a:ext uri="{FF2B5EF4-FFF2-40B4-BE49-F238E27FC236}">
                  <a16:creationId xmlns:a16="http://schemas.microsoft.com/office/drawing/2014/main" id="{811904D1-F4FC-4A2F-BB22-CC3E391C9888}"/>
                </a:ext>
              </a:extLst>
            </p:cNvPr>
            <p:cNvSpPr/>
            <p:nvPr/>
          </p:nvSpPr>
          <p:spPr>
            <a:xfrm>
              <a:off x="4806375" y="4419750"/>
              <a:ext cx="31350" cy="16750"/>
            </a:xfrm>
            <a:custGeom>
              <a:avLst/>
              <a:gdLst/>
              <a:ahLst/>
              <a:cxnLst/>
              <a:rect l="l" t="t" r="r" b="b"/>
              <a:pathLst>
                <a:path w="1254" h="670" extrusionOk="0">
                  <a:moveTo>
                    <a:pt x="705" y="0"/>
                  </a:moveTo>
                  <a:cubicBezTo>
                    <a:pt x="565" y="0"/>
                    <a:pt x="421" y="15"/>
                    <a:pt x="274" y="15"/>
                  </a:cubicBezTo>
                  <a:cubicBezTo>
                    <a:pt x="242" y="15"/>
                    <a:pt x="211" y="15"/>
                    <a:pt x="179" y="13"/>
                  </a:cubicBezTo>
                  <a:cubicBezTo>
                    <a:pt x="179" y="152"/>
                    <a:pt x="159" y="311"/>
                    <a:pt x="0" y="391"/>
                  </a:cubicBezTo>
                  <a:cubicBezTo>
                    <a:pt x="161" y="587"/>
                    <a:pt x="229" y="669"/>
                    <a:pt x="412" y="669"/>
                  </a:cubicBezTo>
                  <a:cubicBezTo>
                    <a:pt x="545" y="669"/>
                    <a:pt x="739" y="625"/>
                    <a:pt x="1074" y="550"/>
                  </a:cubicBezTo>
                  <a:cubicBezTo>
                    <a:pt x="1094" y="411"/>
                    <a:pt x="1213" y="311"/>
                    <a:pt x="1253" y="152"/>
                  </a:cubicBezTo>
                  <a:cubicBezTo>
                    <a:pt x="1076" y="27"/>
                    <a:pt x="893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7124;p9">
              <a:extLst>
                <a:ext uri="{FF2B5EF4-FFF2-40B4-BE49-F238E27FC236}">
                  <a16:creationId xmlns:a16="http://schemas.microsoft.com/office/drawing/2014/main" id="{C50254C7-86C4-41C9-8376-72D64E489692}"/>
                </a:ext>
              </a:extLst>
            </p:cNvPr>
            <p:cNvSpPr/>
            <p:nvPr/>
          </p:nvSpPr>
          <p:spPr>
            <a:xfrm>
              <a:off x="5248475" y="4317950"/>
              <a:ext cx="57725" cy="10125"/>
            </a:xfrm>
            <a:custGeom>
              <a:avLst/>
              <a:gdLst/>
              <a:ahLst/>
              <a:cxnLst/>
              <a:rect l="l" t="t" r="r" b="b"/>
              <a:pathLst>
                <a:path w="2309" h="405" extrusionOk="0">
                  <a:moveTo>
                    <a:pt x="1260" y="1"/>
                  </a:moveTo>
                  <a:cubicBezTo>
                    <a:pt x="842" y="1"/>
                    <a:pt x="424" y="65"/>
                    <a:pt x="1" y="206"/>
                  </a:cubicBezTo>
                  <a:cubicBezTo>
                    <a:pt x="70" y="315"/>
                    <a:pt x="170" y="320"/>
                    <a:pt x="269" y="320"/>
                  </a:cubicBezTo>
                  <a:cubicBezTo>
                    <a:pt x="279" y="320"/>
                    <a:pt x="289" y="320"/>
                    <a:pt x="299" y="320"/>
                  </a:cubicBezTo>
                  <a:cubicBezTo>
                    <a:pt x="388" y="320"/>
                    <a:pt x="475" y="324"/>
                    <a:pt x="538" y="405"/>
                  </a:cubicBezTo>
                  <a:cubicBezTo>
                    <a:pt x="1135" y="325"/>
                    <a:pt x="1711" y="186"/>
                    <a:pt x="2308" y="126"/>
                  </a:cubicBezTo>
                  <a:cubicBezTo>
                    <a:pt x="1956" y="45"/>
                    <a:pt x="1608" y="1"/>
                    <a:pt x="1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7125;p9">
              <a:extLst>
                <a:ext uri="{FF2B5EF4-FFF2-40B4-BE49-F238E27FC236}">
                  <a16:creationId xmlns:a16="http://schemas.microsoft.com/office/drawing/2014/main" id="{EE51921A-2124-4E1A-994B-F50D1CC858E3}"/>
                </a:ext>
              </a:extLst>
            </p:cNvPr>
            <p:cNvSpPr/>
            <p:nvPr/>
          </p:nvSpPr>
          <p:spPr>
            <a:xfrm>
              <a:off x="5271350" y="4485700"/>
              <a:ext cx="48775" cy="12950"/>
            </a:xfrm>
            <a:custGeom>
              <a:avLst/>
              <a:gdLst/>
              <a:ahLst/>
              <a:cxnLst/>
              <a:rect l="l" t="t" r="r" b="b"/>
              <a:pathLst>
                <a:path w="1951" h="518" extrusionOk="0">
                  <a:moveTo>
                    <a:pt x="1592" y="1"/>
                  </a:moveTo>
                  <a:cubicBezTo>
                    <a:pt x="1015" y="41"/>
                    <a:pt x="478" y="100"/>
                    <a:pt x="1" y="518"/>
                  </a:cubicBezTo>
                  <a:cubicBezTo>
                    <a:pt x="637" y="359"/>
                    <a:pt x="1314" y="458"/>
                    <a:pt x="1950" y="200"/>
                  </a:cubicBezTo>
                  <a:cubicBezTo>
                    <a:pt x="1811" y="160"/>
                    <a:pt x="1672" y="1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7126;p9">
              <a:extLst>
                <a:ext uri="{FF2B5EF4-FFF2-40B4-BE49-F238E27FC236}">
                  <a16:creationId xmlns:a16="http://schemas.microsoft.com/office/drawing/2014/main" id="{877A554D-4D15-48F6-830F-B71E8E2C34F4}"/>
                </a:ext>
              </a:extLst>
            </p:cNvPr>
            <p:cNvSpPr/>
            <p:nvPr/>
          </p:nvSpPr>
          <p:spPr>
            <a:xfrm>
              <a:off x="4761600" y="4467225"/>
              <a:ext cx="44800" cy="13525"/>
            </a:xfrm>
            <a:custGeom>
              <a:avLst/>
              <a:gdLst/>
              <a:ahLst/>
              <a:cxnLst/>
              <a:rect l="l" t="t" r="r" b="b"/>
              <a:pathLst>
                <a:path w="1792" h="541" extrusionOk="0">
                  <a:moveTo>
                    <a:pt x="905" y="1"/>
                  </a:moveTo>
                  <a:cubicBezTo>
                    <a:pt x="582" y="1"/>
                    <a:pt x="272" y="79"/>
                    <a:pt x="1" y="382"/>
                  </a:cubicBezTo>
                  <a:cubicBezTo>
                    <a:pt x="21" y="441"/>
                    <a:pt x="80" y="481"/>
                    <a:pt x="120" y="501"/>
                  </a:cubicBezTo>
                  <a:cubicBezTo>
                    <a:pt x="152" y="501"/>
                    <a:pt x="187" y="498"/>
                    <a:pt x="223" y="498"/>
                  </a:cubicBezTo>
                  <a:cubicBezTo>
                    <a:pt x="276" y="498"/>
                    <a:pt x="331" y="505"/>
                    <a:pt x="379" y="541"/>
                  </a:cubicBezTo>
                  <a:cubicBezTo>
                    <a:pt x="776" y="382"/>
                    <a:pt x="1194" y="441"/>
                    <a:pt x="1612" y="382"/>
                  </a:cubicBezTo>
                  <a:cubicBezTo>
                    <a:pt x="1692" y="282"/>
                    <a:pt x="1751" y="183"/>
                    <a:pt x="1791" y="83"/>
                  </a:cubicBezTo>
                  <a:cubicBezTo>
                    <a:pt x="1498" y="64"/>
                    <a:pt x="1197" y="1"/>
                    <a:pt x="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7127;p9">
              <a:extLst>
                <a:ext uri="{FF2B5EF4-FFF2-40B4-BE49-F238E27FC236}">
                  <a16:creationId xmlns:a16="http://schemas.microsoft.com/office/drawing/2014/main" id="{0ED09D6A-4763-48FD-9254-5FEC487CE230}"/>
                </a:ext>
              </a:extLst>
            </p:cNvPr>
            <p:cNvSpPr/>
            <p:nvPr/>
          </p:nvSpPr>
          <p:spPr>
            <a:xfrm>
              <a:off x="5106750" y="4473150"/>
              <a:ext cx="46775" cy="17050"/>
            </a:xfrm>
            <a:custGeom>
              <a:avLst/>
              <a:gdLst/>
              <a:ahLst/>
              <a:cxnLst/>
              <a:rect l="l" t="t" r="r" b="b"/>
              <a:pathLst>
                <a:path w="1871" h="682" extrusionOk="0">
                  <a:moveTo>
                    <a:pt x="650" y="0"/>
                  </a:moveTo>
                  <a:cubicBezTo>
                    <a:pt x="530" y="0"/>
                    <a:pt x="375" y="128"/>
                    <a:pt x="239" y="185"/>
                  </a:cubicBezTo>
                  <a:lnTo>
                    <a:pt x="80" y="364"/>
                  </a:lnTo>
                  <a:cubicBezTo>
                    <a:pt x="80" y="364"/>
                    <a:pt x="40" y="383"/>
                    <a:pt x="20" y="383"/>
                  </a:cubicBezTo>
                  <a:cubicBezTo>
                    <a:pt x="0" y="443"/>
                    <a:pt x="0" y="463"/>
                    <a:pt x="40" y="483"/>
                  </a:cubicBezTo>
                  <a:cubicBezTo>
                    <a:pt x="239" y="543"/>
                    <a:pt x="478" y="483"/>
                    <a:pt x="597" y="682"/>
                  </a:cubicBezTo>
                  <a:lnTo>
                    <a:pt x="1870" y="463"/>
                  </a:lnTo>
                  <a:lnTo>
                    <a:pt x="1870" y="304"/>
                  </a:lnTo>
                  <a:lnTo>
                    <a:pt x="836" y="304"/>
                  </a:lnTo>
                  <a:cubicBezTo>
                    <a:pt x="810" y="73"/>
                    <a:pt x="740" y="0"/>
                    <a:pt x="6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7128;p9">
              <a:extLst>
                <a:ext uri="{FF2B5EF4-FFF2-40B4-BE49-F238E27FC236}">
                  <a16:creationId xmlns:a16="http://schemas.microsoft.com/office/drawing/2014/main" id="{5C2608B2-B37C-4A8F-AD44-B8F26F2FC929}"/>
                </a:ext>
              </a:extLst>
            </p:cNvPr>
            <p:cNvSpPr/>
            <p:nvPr/>
          </p:nvSpPr>
          <p:spPr>
            <a:xfrm>
              <a:off x="5476750" y="4284300"/>
              <a:ext cx="40800" cy="11150"/>
            </a:xfrm>
            <a:custGeom>
              <a:avLst/>
              <a:gdLst/>
              <a:ahLst/>
              <a:cxnLst/>
              <a:rect l="l" t="t" r="r" b="b"/>
              <a:pathLst>
                <a:path w="1632" h="446" extrusionOk="0">
                  <a:moveTo>
                    <a:pt x="557" y="0"/>
                  </a:moveTo>
                  <a:cubicBezTo>
                    <a:pt x="358" y="80"/>
                    <a:pt x="199" y="179"/>
                    <a:pt x="0" y="299"/>
                  </a:cubicBezTo>
                  <a:cubicBezTo>
                    <a:pt x="225" y="411"/>
                    <a:pt x="450" y="446"/>
                    <a:pt x="672" y="446"/>
                  </a:cubicBezTo>
                  <a:cubicBezTo>
                    <a:pt x="1001" y="446"/>
                    <a:pt x="1323" y="370"/>
                    <a:pt x="1632" y="358"/>
                  </a:cubicBezTo>
                  <a:lnTo>
                    <a:pt x="1632" y="40"/>
                  </a:lnTo>
                  <a:cubicBezTo>
                    <a:pt x="1293" y="0"/>
                    <a:pt x="915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7129;p9">
              <a:extLst>
                <a:ext uri="{FF2B5EF4-FFF2-40B4-BE49-F238E27FC236}">
                  <a16:creationId xmlns:a16="http://schemas.microsoft.com/office/drawing/2014/main" id="{CC399E13-C8C2-4539-8250-1729D3FADE57}"/>
                </a:ext>
              </a:extLst>
            </p:cNvPr>
            <p:cNvSpPr/>
            <p:nvPr/>
          </p:nvSpPr>
          <p:spPr>
            <a:xfrm>
              <a:off x="4963525" y="4196275"/>
              <a:ext cx="18925" cy="44775"/>
            </a:xfrm>
            <a:custGeom>
              <a:avLst/>
              <a:gdLst/>
              <a:ahLst/>
              <a:cxnLst/>
              <a:rect l="l" t="t" r="r" b="b"/>
              <a:pathLst>
                <a:path w="757" h="1791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40"/>
                    <a:pt x="259" y="120"/>
                    <a:pt x="199" y="199"/>
                  </a:cubicBezTo>
                  <a:cubicBezTo>
                    <a:pt x="100" y="299"/>
                    <a:pt x="80" y="418"/>
                    <a:pt x="179" y="537"/>
                  </a:cubicBezTo>
                  <a:cubicBezTo>
                    <a:pt x="199" y="796"/>
                    <a:pt x="199" y="1074"/>
                    <a:pt x="259" y="1293"/>
                  </a:cubicBezTo>
                  <a:cubicBezTo>
                    <a:pt x="299" y="1532"/>
                    <a:pt x="159" y="1552"/>
                    <a:pt x="0" y="1612"/>
                  </a:cubicBezTo>
                  <a:cubicBezTo>
                    <a:pt x="159" y="1751"/>
                    <a:pt x="338" y="1751"/>
                    <a:pt x="497" y="1791"/>
                  </a:cubicBezTo>
                  <a:cubicBezTo>
                    <a:pt x="657" y="1711"/>
                    <a:pt x="756" y="1612"/>
                    <a:pt x="657" y="1472"/>
                  </a:cubicBezTo>
                  <a:cubicBezTo>
                    <a:pt x="557" y="1214"/>
                    <a:pt x="557" y="975"/>
                    <a:pt x="557" y="716"/>
                  </a:cubicBezTo>
                  <a:cubicBezTo>
                    <a:pt x="299" y="537"/>
                    <a:pt x="438" y="23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7130;p9">
              <a:extLst>
                <a:ext uri="{FF2B5EF4-FFF2-40B4-BE49-F238E27FC236}">
                  <a16:creationId xmlns:a16="http://schemas.microsoft.com/office/drawing/2014/main" id="{0A8DCB38-B5FE-4518-9ADF-6E4A6C56E855}"/>
                </a:ext>
              </a:extLst>
            </p:cNvPr>
            <p:cNvSpPr/>
            <p:nvPr/>
          </p:nvSpPr>
          <p:spPr>
            <a:xfrm>
              <a:off x="4227475" y="4345475"/>
              <a:ext cx="46775" cy="14025"/>
            </a:xfrm>
            <a:custGeom>
              <a:avLst/>
              <a:gdLst/>
              <a:ahLst/>
              <a:cxnLst/>
              <a:rect l="l" t="t" r="r" b="b"/>
              <a:pathLst>
                <a:path w="1871" h="561" extrusionOk="0">
                  <a:moveTo>
                    <a:pt x="896" y="0"/>
                  </a:moveTo>
                  <a:cubicBezTo>
                    <a:pt x="817" y="100"/>
                    <a:pt x="757" y="139"/>
                    <a:pt x="657" y="179"/>
                  </a:cubicBezTo>
                  <a:cubicBezTo>
                    <a:pt x="541" y="179"/>
                    <a:pt x="420" y="151"/>
                    <a:pt x="311" y="151"/>
                  </a:cubicBezTo>
                  <a:cubicBezTo>
                    <a:pt x="180" y="151"/>
                    <a:pt x="66" y="193"/>
                    <a:pt x="1" y="378"/>
                  </a:cubicBezTo>
                  <a:cubicBezTo>
                    <a:pt x="263" y="523"/>
                    <a:pt x="530" y="561"/>
                    <a:pt x="799" y="561"/>
                  </a:cubicBezTo>
                  <a:cubicBezTo>
                    <a:pt x="1092" y="561"/>
                    <a:pt x="1387" y="516"/>
                    <a:pt x="1683" y="516"/>
                  </a:cubicBezTo>
                  <a:cubicBezTo>
                    <a:pt x="1712" y="516"/>
                    <a:pt x="1742" y="516"/>
                    <a:pt x="1771" y="517"/>
                  </a:cubicBezTo>
                  <a:cubicBezTo>
                    <a:pt x="1871" y="318"/>
                    <a:pt x="1592" y="318"/>
                    <a:pt x="1572" y="179"/>
                  </a:cubicBezTo>
                  <a:cubicBezTo>
                    <a:pt x="1572" y="119"/>
                    <a:pt x="1592" y="80"/>
                    <a:pt x="1592" y="20"/>
                  </a:cubicBezTo>
                  <a:cubicBezTo>
                    <a:pt x="1374" y="20"/>
                    <a:pt x="1135" y="20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7131;p9">
              <a:extLst>
                <a:ext uri="{FF2B5EF4-FFF2-40B4-BE49-F238E27FC236}">
                  <a16:creationId xmlns:a16="http://schemas.microsoft.com/office/drawing/2014/main" id="{AF167A4E-1CC4-4043-9515-747FCAA84F71}"/>
                </a:ext>
              </a:extLst>
            </p:cNvPr>
            <p:cNvSpPr/>
            <p:nvPr/>
          </p:nvSpPr>
          <p:spPr>
            <a:xfrm>
              <a:off x="4210075" y="4340925"/>
              <a:ext cx="37825" cy="14000"/>
            </a:xfrm>
            <a:custGeom>
              <a:avLst/>
              <a:gdLst/>
              <a:ahLst/>
              <a:cxnLst/>
              <a:rect l="l" t="t" r="r" b="b"/>
              <a:pathLst>
                <a:path w="1513" h="560" extrusionOk="0">
                  <a:moveTo>
                    <a:pt x="664" y="0"/>
                  </a:moveTo>
                  <a:cubicBezTo>
                    <a:pt x="570" y="0"/>
                    <a:pt x="474" y="3"/>
                    <a:pt x="379" y="3"/>
                  </a:cubicBezTo>
                  <a:cubicBezTo>
                    <a:pt x="239" y="23"/>
                    <a:pt x="80" y="63"/>
                    <a:pt x="1" y="202"/>
                  </a:cubicBezTo>
                  <a:cubicBezTo>
                    <a:pt x="279" y="202"/>
                    <a:pt x="458" y="461"/>
                    <a:pt x="697" y="560"/>
                  </a:cubicBezTo>
                  <a:cubicBezTo>
                    <a:pt x="786" y="491"/>
                    <a:pt x="871" y="470"/>
                    <a:pt x="954" y="470"/>
                  </a:cubicBezTo>
                  <a:cubicBezTo>
                    <a:pt x="1089" y="470"/>
                    <a:pt x="1219" y="526"/>
                    <a:pt x="1360" y="526"/>
                  </a:cubicBezTo>
                  <a:cubicBezTo>
                    <a:pt x="1384" y="526"/>
                    <a:pt x="1408" y="524"/>
                    <a:pt x="1433" y="520"/>
                  </a:cubicBezTo>
                  <a:cubicBezTo>
                    <a:pt x="1493" y="401"/>
                    <a:pt x="1513" y="301"/>
                    <a:pt x="1393" y="182"/>
                  </a:cubicBezTo>
                  <a:cubicBezTo>
                    <a:pt x="1174" y="22"/>
                    <a:pt x="923" y="0"/>
                    <a:pt x="6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7132;p9">
              <a:extLst>
                <a:ext uri="{FF2B5EF4-FFF2-40B4-BE49-F238E27FC236}">
                  <a16:creationId xmlns:a16="http://schemas.microsoft.com/office/drawing/2014/main" id="{9700D927-FA58-407D-A95E-11DDF6CAE1BD}"/>
                </a:ext>
              </a:extLst>
            </p:cNvPr>
            <p:cNvSpPr/>
            <p:nvPr/>
          </p:nvSpPr>
          <p:spPr>
            <a:xfrm>
              <a:off x="4560700" y="4355775"/>
              <a:ext cx="61675" cy="12650"/>
            </a:xfrm>
            <a:custGeom>
              <a:avLst/>
              <a:gdLst/>
              <a:ahLst/>
              <a:cxnLst/>
              <a:rect l="l" t="t" r="r" b="b"/>
              <a:pathLst>
                <a:path w="2467" h="506" extrusionOk="0">
                  <a:moveTo>
                    <a:pt x="227" y="1"/>
                  </a:moveTo>
                  <a:cubicBezTo>
                    <a:pt x="148" y="1"/>
                    <a:pt x="72" y="32"/>
                    <a:pt x="0" y="125"/>
                  </a:cubicBezTo>
                  <a:cubicBezTo>
                    <a:pt x="739" y="384"/>
                    <a:pt x="1513" y="505"/>
                    <a:pt x="2289" y="505"/>
                  </a:cubicBezTo>
                  <a:cubicBezTo>
                    <a:pt x="2348" y="505"/>
                    <a:pt x="2407" y="505"/>
                    <a:pt x="2467" y="503"/>
                  </a:cubicBezTo>
                  <a:cubicBezTo>
                    <a:pt x="1870" y="205"/>
                    <a:pt x="1233" y="264"/>
                    <a:pt x="637" y="125"/>
                  </a:cubicBezTo>
                  <a:cubicBezTo>
                    <a:pt x="509" y="100"/>
                    <a:pt x="366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7133;p9">
              <a:extLst>
                <a:ext uri="{FF2B5EF4-FFF2-40B4-BE49-F238E27FC236}">
                  <a16:creationId xmlns:a16="http://schemas.microsoft.com/office/drawing/2014/main" id="{788DC9AA-FA68-429E-A04E-141EE42EC2A8}"/>
                </a:ext>
              </a:extLst>
            </p:cNvPr>
            <p:cNvSpPr/>
            <p:nvPr/>
          </p:nvSpPr>
          <p:spPr>
            <a:xfrm>
              <a:off x="5423525" y="4417575"/>
              <a:ext cx="34350" cy="22100"/>
            </a:xfrm>
            <a:custGeom>
              <a:avLst/>
              <a:gdLst/>
              <a:ahLst/>
              <a:cxnLst/>
              <a:rect l="l" t="t" r="r" b="b"/>
              <a:pathLst>
                <a:path w="1374" h="884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916" y="40"/>
                    <a:pt x="498" y="60"/>
                    <a:pt x="80" y="120"/>
                  </a:cubicBezTo>
                  <a:cubicBezTo>
                    <a:pt x="61" y="180"/>
                    <a:pt x="41" y="199"/>
                    <a:pt x="1" y="239"/>
                  </a:cubicBezTo>
                  <a:cubicBezTo>
                    <a:pt x="61" y="398"/>
                    <a:pt x="180" y="478"/>
                    <a:pt x="339" y="518"/>
                  </a:cubicBezTo>
                  <a:cubicBezTo>
                    <a:pt x="458" y="557"/>
                    <a:pt x="598" y="518"/>
                    <a:pt x="737" y="617"/>
                  </a:cubicBezTo>
                  <a:lnTo>
                    <a:pt x="1095" y="776"/>
                  </a:lnTo>
                  <a:cubicBezTo>
                    <a:pt x="1095" y="796"/>
                    <a:pt x="1135" y="836"/>
                    <a:pt x="1135" y="876"/>
                  </a:cubicBezTo>
                  <a:cubicBezTo>
                    <a:pt x="1151" y="881"/>
                    <a:pt x="1167" y="884"/>
                    <a:pt x="1183" y="884"/>
                  </a:cubicBezTo>
                  <a:cubicBezTo>
                    <a:pt x="1228" y="884"/>
                    <a:pt x="1275" y="865"/>
                    <a:pt x="1334" y="836"/>
                  </a:cubicBezTo>
                  <a:cubicBezTo>
                    <a:pt x="1354" y="776"/>
                    <a:pt x="1354" y="697"/>
                    <a:pt x="1294" y="637"/>
                  </a:cubicBezTo>
                  <a:cubicBezTo>
                    <a:pt x="876" y="398"/>
                    <a:pt x="1373" y="199"/>
                    <a:pt x="13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7134;p9">
              <a:extLst>
                <a:ext uri="{FF2B5EF4-FFF2-40B4-BE49-F238E27FC236}">
                  <a16:creationId xmlns:a16="http://schemas.microsoft.com/office/drawing/2014/main" id="{0A5F9509-C329-4A5B-940C-54A9553341EF}"/>
                </a:ext>
              </a:extLst>
            </p:cNvPr>
            <p:cNvSpPr/>
            <p:nvPr/>
          </p:nvSpPr>
          <p:spPr>
            <a:xfrm>
              <a:off x="4977450" y="4272950"/>
              <a:ext cx="16925" cy="37725"/>
            </a:xfrm>
            <a:custGeom>
              <a:avLst/>
              <a:gdLst/>
              <a:ahLst/>
              <a:cxnLst/>
              <a:rect l="l" t="t" r="r" b="b"/>
              <a:pathLst>
                <a:path w="677" h="1509" extrusionOk="0">
                  <a:moveTo>
                    <a:pt x="324" y="0"/>
                  </a:moveTo>
                  <a:cubicBezTo>
                    <a:pt x="116" y="0"/>
                    <a:pt x="172" y="318"/>
                    <a:pt x="119" y="494"/>
                  </a:cubicBezTo>
                  <a:cubicBezTo>
                    <a:pt x="40" y="653"/>
                    <a:pt x="20" y="812"/>
                    <a:pt x="0" y="991"/>
                  </a:cubicBezTo>
                  <a:cubicBezTo>
                    <a:pt x="139" y="1111"/>
                    <a:pt x="0" y="1330"/>
                    <a:pt x="139" y="1449"/>
                  </a:cubicBezTo>
                  <a:lnTo>
                    <a:pt x="179" y="1509"/>
                  </a:lnTo>
                  <a:cubicBezTo>
                    <a:pt x="219" y="1489"/>
                    <a:pt x="279" y="1489"/>
                    <a:pt x="318" y="1449"/>
                  </a:cubicBezTo>
                  <a:cubicBezTo>
                    <a:pt x="398" y="1170"/>
                    <a:pt x="478" y="912"/>
                    <a:pt x="478" y="633"/>
                  </a:cubicBezTo>
                  <a:cubicBezTo>
                    <a:pt x="497" y="414"/>
                    <a:pt x="676" y="96"/>
                    <a:pt x="418" y="17"/>
                  </a:cubicBezTo>
                  <a:cubicBezTo>
                    <a:pt x="382" y="5"/>
                    <a:pt x="351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7135;p9">
              <a:extLst>
                <a:ext uri="{FF2B5EF4-FFF2-40B4-BE49-F238E27FC236}">
                  <a16:creationId xmlns:a16="http://schemas.microsoft.com/office/drawing/2014/main" id="{C539CD03-7BA2-4B3A-A650-ECC9F7688190}"/>
                </a:ext>
              </a:extLst>
            </p:cNvPr>
            <p:cNvSpPr/>
            <p:nvPr/>
          </p:nvSpPr>
          <p:spPr>
            <a:xfrm>
              <a:off x="5091325" y="4432000"/>
              <a:ext cx="53250" cy="10475"/>
            </a:xfrm>
            <a:custGeom>
              <a:avLst/>
              <a:gdLst/>
              <a:ahLst/>
              <a:cxnLst/>
              <a:rect l="l" t="t" r="r" b="b"/>
              <a:pathLst>
                <a:path w="2130" h="419" extrusionOk="0">
                  <a:moveTo>
                    <a:pt x="2129" y="0"/>
                  </a:moveTo>
                  <a:lnTo>
                    <a:pt x="2129" y="0"/>
                  </a:lnTo>
                  <a:cubicBezTo>
                    <a:pt x="1632" y="60"/>
                    <a:pt x="1154" y="60"/>
                    <a:pt x="657" y="60"/>
                  </a:cubicBezTo>
                  <a:cubicBezTo>
                    <a:pt x="597" y="55"/>
                    <a:pt x="539" y="51"/>
                    <a:pt x="482" y="51"/>
                  </a:cubicBezTo>
                  <a:cubicBezTo>
                    <a:pt x="310" y="51"/>
                    <a:pt x="150" y="85"/>
                    <a:pt x="1" y="219"/>
                  </a:cubicBezTo>
                  <a:cubicBezTo>
                    <a:pt x="40" y="219"/>
                    <a:pt x="120" y="239"/>
                    <a:pt x="160" y="259"/>
                  </a:cubicBezTo>
                  <a:cubicBezTo>
                    <a:pt x="223" y="323"/>
                    <a:pt x="297" y="332"/>
                    <a:pt x="372" y="332"/>
                  </a:cubicBezTo>
                  <a:cubicBezTo>
                    <a:pt x="404" y="332"/>
                    <a:pt x="436" y="330"/>
                    <a:pt x="469" y="330"/>
                  </a:cubicBezTo>
                  <a:cubicBezTo>
                    <a:pt x="549" y="330"/>
                    <a:pt x="629" y="341"/>
                    <a:pt x="697" y="418"/>
                  </a:cubicBezTo>
                  <a:cubicBezTo>
                    <a:pt x="955" y="358"/>
                    <a:pt x="1214" y="299"/>
                    <a:pt x="1453" y="259"/>
                  </a:cubicBezTo>
                  <a:cubicBezTo>
                    <a:pt x="1711" y="219"/>
                    <a:pt x="1990" y="299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7136;p9">
              <a:extLst>
                <a:ext uri="{FF2B5EF4-FFF2-40B4-BE49-F238E27FC236}">
                  <a16:creationId xmlns:a16="http://schemas.microsoft.com/office/drawing/2014/main" id="{888EC673-B9C4-4485-AABE-42CAA521251B}"/>
                </a:ext>
              </a:extLst>
            </p:cNvPr>
            <p:cNvSpPr/>
            <p:nvPr/>
          </p:nvSpPr>
          <p:spPr>
            <a:xfrm>
              <a:off x="5191775" y="4342850"/>
              <a:ext cx="35350" cy="20050"/>
            </a:xfrm>
            <a:custGeom>
              <a:avLst/>
              <a:gdLst/>
              <a:ahLst/>
              <a:cxnLst/>
              <a:rect l="l" t="t" r="r" b="b"/>
              <a:pathLst>
                <a:path w="1414" h="802" extrusionOk="0">
                  <a:moveTo>
                    <a:pt x="930" y="0"/>
                  </a:moveTo>
                  <a:cubicBezTo>
                    <a:pt x="742" y="0"/>
                    <a:pt x="550" y="43"/>
                    <a:pt x="359" y="85"/>
                  </a:cubicBezTo>
                  <a:cubicBezTo>
                    <a:pt x="220" y="105"/>
                    <a:pt x="80" y="145"/>
                    <a:pt x="1" y="284"/>
                  </a:cubicBezTo>
                  <a:lnTo>
                    <a:pt x="80" y="304"/>
                  </a:lnTo>
                  <a:cubicBezTo>
                    <a:pt x="180" y="384"/>
                    <a:pt x="299" y="384"/>
                    <a:pt x="379" y="443"/>
                  </a:cubicBezTo>
                  <a:cubicBezTo>
                    <a:pt x="379" y="602"/>
                    <a:pt x="379" y="742"/>
                    <a:pt x="578" y="801"/>
                  </a:cubicBezTo>
                  <a:cubicBezTo>
                    <a:pt x="876" y="582"/>
                    <a:pt x="1175" y="344"/>
                    <a:pt x="1413" y="125"/>
                  </a:cubicBezTo>
                  <a:cubicBezTo>
                    <a:pt x="1256" y="32"/>
                    <a:pt x="1094" y="0"/>
                    <a:pt x="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7137;p9">
              <a:extLst>
                <a:ext uri="{FF2B5EF4-FFF2-40B4-BE49-F238E27FC236}">
                  <a16:creationId xmlns:a16="http://schemas.microsoft.com/office/drawing/2014/main" id="{B51E747A-40B8-4A50-902A-2C4A33ED079F}"/>
                </a:ext>
              </a:extLst>
            </p:cNvPr>
            <p:cNvSpPr/>
            <p:nvPr/>
          </p:nvSpPr>
          <p:spPr>
            <a:xfrm>
              <a:off x="4600975" y="4127150"/>
              <a:ext cx="44775" cy="14975"/>
            </a:xfrm>
            <a:custGeom>
              <a:avLst/>
              <a:gdLst/>
              <a:ahLst/>
              <a:cxnLst/>
              <a:rect l="l" t="t" r="r" b="b"/>
              <a:pathLst>
                <a:path w="1791" h="599" extrusionOk="0">
                  <a:moveTo>
                    <a:pt x="1552" y="0"/>
                  </a:moveTo>
                  <a:cubicBezTo>
                    <a:pt x="1482" y="53"/>
                    <a:pt x="1474" y="166"/>
                    <a:pt x="1392" y="166"/>
                  </a:cubicBezTo>
                  <a:cubicBezTo>
                    <a:pt x="1380" y="166"/>
                    <a:pt x="1368" y="164"/>
                    <a:pt x="1353" y="159"/>
                  </a:cubicBezTo>
                  <a:cubicBezTo>
                    <a:pt x="1182" y="273"/>
                    <a:pt x="1020" y="324"/>
                    <a:pt x="861" y="324"/>
                  </a:cubicBezTo>
                  <a:cubicBezTo>
                    <a:pt x="687" y="324"/>
                    <a:pt x="515" y="263"/>
                    <a:pt x="339" y="159"/>
                  </a:cubicBezTo>
                  <a:cubicBezTo>
                    <a:pt x="259" y="259"/>
                    <a:pt x="80" y="219"/>
                    <a:pt x="0" y="318"/>
                  </a:cubicBezTo>
                  <a:cubicBezTo>
                    <a:pt x="260" y="535"/>
                    <a:pt x="543" y="598"/>
                    <a:pt x="831" y="598"/>
                  </a:cubicBezTo>
                  <a:cubicBezTo>
                    <a:pt x="1072" y="598"/>
                    <a:pt x="1316" y="554"/>
                    <a:pt x="1552" y="517"/>
                  </a:cubicBezTo>
                  <a:cubicBezTo>
                    <a:pt x="1589" y="554"/>
                    <a:pt x="1626" y="570"/>
                    <a:pt x="1659" y="570"/>
                  </a:cubicBezTo>
                  <a:cubicBezTo>
                    <a:pt x="1697" y="570"/>
                    <a:pt x="1730" y="549"/>
                    <a:pt x="1751" y="517"/>
                  </a:cubicBezTo>
                  <a:cubicBezTo>
                    <a:pt x="1731" y="318"/>
                    <a:pt x="1791" y="100"/>
                    <a:pt x="15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7138;p9">
              <a:extLst>
                <a:ext uri="{FF2B5EF4-FFF2-40B4-BE49-F238E27FC236}">
                  <a16:creationId xmlns:a16="http://schemas.microsoft.com/office/drawing/2014/main" id="{26DAED2A-1BD9-42F2-A57A-B1050558D6A3}"/>
                </a:ext>
              </a:extLst>
            </p:cNvPr>
            <p:cNvSpPr/>
            <p:nvPr/>
          </p:nvSpPr>
          <p:spPr>
            <a:xfrm>
              <a:off x="4524875" y="4471350"/>
              <a:ext cx="35850" cy="15375"/>
            </a:xfrm>
            <a:custGeom>
              <a:avLst/>
              <a:gdLst/>
              <a:ahLst/>
              <a:cxnLst/>
              <a:rect l="l" t="t" r="r" b="b"/>
              <a:pathLst>
                <a:path w="1434" h="615" extrusionOk="0">
                  <a:moveTo>
                    <a:pt x="748" y="0"/>
                  </a:moveTo>
                  <a:cubicBezTo>
                    <a:pt x="509" y="0"/>
                    <a:pt x="279" y="71"/>
                    <a:pt x="41" y="177"/>
                  </a:cubicBezTo>
                  <a:cubicBezTo>
                    <a:pt x="1" y="257"/>
                    <a:pt x="1" y="336"/>
                    <a:pt x="41" y="416"/>
                  </a:cubicBezTo>
                  <a:cubicBezTo>
                    <a:pt x="199" y="549"/>
                    <a:pt x="367" y="578"/>
                    <a:pt x="540" y="578"/>
                  </a:cubicBezTo>
                  <a:cubicBezTo>
                    <a:pt x="672" y="578"/>
                    <a:pt x="806" y="561"/>
                    <a:pt x="940" y="561"/>
                  </a:cubicBezTo>
                  <a:cubicBezTo>
                    <a:pt x="1052" y="561"/>
                    <a:pt x="1163" y="572"/>
                    <a:pt x="1274" y="615"/>
                  </a:cubicBezTo>
                  <a:cubicBezTo>
                    <a:pt x="1314" y="535"/>
                    <a:pt x="1393" y="475"/>
                    <a:pt x="1433" y="416"/>
                  </a:cubicBezTo>
                  <a:cubicBezTo>
                    <a:pt x="1314" y="316"/>
                    <a:pt x="1274" y="157"/>
                    <a:pt x="1115" y="58"/>
                  </a:cubicBezTo>
                  <a:cubicBezTo>
                    <a:pt x="989" y="18"/>
                    <a:pt x="867" y="0"/>
                    <a:pt x="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7139;p9">
              <a:extLst>
                <a:ext uri="{FF2B5EF4-FFF2-40B4-BE49-F238E27FC236}">
                  <a16:creationId xmlns:a16="http://schemas.microsoft.com/office/drawing/2014/main" id="{22468C51-C57E-447F-A3FE-A933CCB8AFE2}"/>
                </a:ext>
              </a:extLst>
            </p:cNvPr>
            <p:cNvSpPr/>
            <p:nvPr/>
          </p:nvSpPr>
          <p:spPr>
            <a:xfrm>
              <a:off x="5400650" y="4464450"/>
              <a:ext cx="50250" cy="12850"/>
            </a:xfrm>
            <a:custGeom>
              <a:avLst/>
              <a:gdLst/>
              <a:ahLst/>
              <a:cxnLst/>
              <a:rect l="l" t="t" r="r" b="b"/>
              <a:pathLst>
                <a:path w="2010" h="514" extrusionOk="0">
                  <a:moveTo>
                    <a:pt x="1366" y="1"/>
                  </a:moveTo>
                  <a:cubicBezTo>
                    <a:pt x="950" y="1"/>
                    <a:pt x="534" y="148"/>
                    <a:pt x="100" y="174"/>
                  </a:cubicBezTo>
                  <a:lnTo>
                    <a:pt x="100" y="353"/>
                  </a:lnTo>
                  <a:cubicBezTo>
                    <a:pt x="80" y="353"/>
                    <a:pt x="60" y="353"/>
                    <a:pt x="21" y="413"/>
                  </a:cubicBezTo>
                  <a:cubicBezTo>
                    <a:pt x="1" y="433"/>
                    <a:pt x="21" y="473"/>
                    <a:pt x="80" y="513"/>
                  </a:cubicBezTo>
                  <a:cubicBezTo>
                    <a:pt x="106" y="513"/>
                    <a:pt x="131" y="514"/>
                    <a:pt x="156" y="514"/>
                  </a:cubicBezTo>
                  <a:cubicBezTo>
                    <a:pt x="713" y="514"/>
                    <a:pt x="1231" y="338"/>
                    <a:pt x="1755" y="338"/>
                  </a:cubicBezTo>
                  <a:cubicBezTo>
                    <a:pt x="1840" y="338"/>
                    <a:pt x="1925" y="343"/>
                    <a:pt x="2010" y="353"/>
                  </a:cubicBezTo>
                  <a:lnTo>
                    <a:pt x="2010" y="155"/>
                  </a:lnTo>
                  <a:cubicBezTo>
                    <a:pt x="1794" y="40"/>
                    <a:pt x="1580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7140;p9">
              <a:extLst>
                <a:ext uri="{FF2B5EF4-FFF2-40B4-BE49-F238E27FC236}">
                  <a16:creationId xmlns:a16="http://schemas.microsoft.com/office/drawing/2014/main" id="{113B9501-79CD-4EAD-AEB2-DF719D01C704}"/>
                </a:ext>
              </a:extLst>
            </p:cNvPr>
            <p:cNvSpPr/>
            <p:nvPr/>
          </p:nvSpPr>
          <p:spPr>
            <a:xfrm>
              <a:off x="4748675" y="4492850"/>
              <a:ext cx="27375" cy="28700"/>
            </a:xfrm>
            <a:custGeom>
              <a:avLst/>
              <a:gdLst/>
              <a:ahLst/>
              <a:cxnLst/>
              <a:rect l="l" t="t" r="r" b="b"/>
              <a:pathLst>
                <a:path w="1095" h="1148" extrusionOk="0">
                  <a:moveTo>
                    <a:pt x="212" y="1"/>
                  </a:moveTo>
                  <a:cubicBezTo>
                    <a:pt x="151" y="1"/>
                    <a:pt x="83" y="30"/>
                    <a:pt x="20" y="93"/>
                  </a:cubicBezTo>
                  <a:cubicBezTo>
                    <a:pt x="0" y="690"/>
                    <a:pt x="438" y="908"/>
                    <a:pt x="896" y="1147"/>
                  </a:cubicBezTo>
                  <a:cubicBezTo>
                    <a:pt x="955" y="1068"/>
                    <a:pt x="1095" y="1068"/>
                    <a:pt x="1095" y="948"/>
                  </a:cubicBezTo>
                  <a:cubicBezTo>
                    <a:pt x="916" y="590"/>
                    <a:pt x="359" y="570"/>
                    <a:pt x="359" y="73"/>
                  </a:cubicBezTo>
                  <a:cubicBezTo>
                    <a:pt x="321" y="25"/>
                    <a:pt x="269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7141;p9">
              <a:extLst>
                <a:ext uri="{FF2B5EF4-FFF2-40B4-BE49-F238E27FC236}">
                  <a16:creationId xmlns:a16="http://schemas.microsoft.com/office/drawing/2014/main" id="{31A0BB4C-9BD3-4F14-9FF5-7F7E1206D91C}"/>
                </a:ext>
              </a:extLst>
            </p:cNvPr>
            <p:cNvSpPr/>
            <p:nvPr/>
          </p:nvSpPr>
          <p:spPr>
            <a:xfrm>
              <a:off x="5306175" y="4367000"/>
              <a:ext cx="44275" cy="9250"/>
            </a:xfrm>
            <a:custGeom>
              <a:avLst/>
              <a:gdLst/>
              <a:ahLst/>
              <a:cxnLst/>
              <a:rect l="l" t="t" r="r" b="b"/>
              <a:pathLst>
                <a:path w="1771" h="370" extrusionOk="0">
                  <a:moveTo>
                    <a:pt x="797" y="1"/>
                  </a:moveTo>
                  <a:cubicBezTo>
                    <a:pt x="529" y="1"/>
                    <a:pt x="262" y="38"/>
                    <a:pt x="0" y="173"/>
                  </a:cubicBezTo>
                  <a:cubicBezTo>
                    <a:pt x="179" y="233"/>
                    <a:pt x="398" y="154"/>
                    <a:pt x="517" y="353"/>
                  </a:cubicBezTo>
                  <a:cubicBezTo>
                    <a:pt x="603" y="364"/>
                    <a:pt x="687" y="369"/>
                    <a:pt x="769" y="369"/>
                  </a:cubicBezTo>
                  <a:cubicBezTo>
                    <a:pt x="1124" y="369"/>
                    <a:pt x="1447" y="264"/>
                    <a:pt x="1771" y="54"/>
                  </a:cubicBezTo>
                  <a:cubicBezTo>
                    <a:pt x="1445" y="54"/>
                    <a:pt x="1120" y="1"/>
                    <a:pt x="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7142;p9">
              <a:extLst>
                <a:ext uri="{FF2B5EF4-FFF2-40B4-BE49-F238E27FC236}">
                  <a16:creationId xmlns:a16="http://schemas.microsoft.com/office/drawing/2014/main" id="{56903B72-0465-461C-A013-27B2F86CABBA}"/>
                </a:ext>
              </a:extLst>
            </p:cNvPr>
            <p:cNvSpPr/>
            <p:nvPr/>
          </p:nvSpPr>
          <p:spPr>
            <a:xfrm>
              <a:off x="4639750" y="4139575"/>
              <a:ext cx="37825" cy="11125"/>
            </a:xfrm>
            <a:custGeom>
              <a:avLst/>
              <a:gdLst/>
              <a:ahLst/>
              <a:cxnLst/>
              <a:rect l="l" t="t" r="r" b="b"/>
              <a:pathLst>
                <a:path w="1513" h="445" extrusionOk="0">
                  <a:moveTo>
                    <a:pt x="220" y="0"/>
                  </a:moveTo>
                  <a:cubicBezTo>
                    <a:pt x="160" y="20"/>
                    <a:pt x="81" y="20"/>
                    <a:pt x="1" y="20"/>
                  </a:cubicBezTo>
                  <a:cubicBezTo>
                    <a:pt x="234" y="376"/>
                    <a:pt x="528" y="444"/>
                    <a:pt x="859" y="444"/>
                  </a:cubicBezTo>
                  <a:cubicBezTo>
                    <a:pt x="1064" y="444"/>
                    <a:pt x="1284" y="418"/>
                    <a:pt x="1513" y="418"/>
                  </a:cubicBezTo>
                  <a:cubicBezTo>
                    <a:pt x="1377" y="222"/>
                    <a:pt x="1264" y="38"/>
                    <a:pt x="1079" y="38"/>
                  </a:cubicBezTo>
                  <a:cubicBezTo>
                    <a:pt x="1020" y="38"/>
                    <a:pt x="953" y="57"/>
                    <a:pt x="876" y="100"/>
                  </a:cubicBezTo>
                  <a:cubicBezTo>
                    <a:pt x="799" y="136"/>
                    <a:pt x="727" y="150"/>
                    <a:pt x="659" y="150"/>
                  </a:cubicBezTo>
                  <a:cubicBezTo>
                    <a:pt x="499" y="150"/>
                    <a:pt x="359" y="7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7143;p9">
              <a:extLst>
                <a:ext uri="{FF2B5EF4-FFF2-40B4-BE49-F238E27FC236}">
                  <a16:creationId xmlns:a16="http://schemas.microsoft.com/office/drawing/2014/main" id="{29295E2C-79BC-46EB-96AC-34B9C8E5341F}"/>
                </a:ext>
              </a:extLst>
            </p:cNvPr>
            <p:cNvSpPr/>
            <p:nvPr/>
          </p:nvSpPr>
          <p:spPr>
            <a:xfrm>
              <a:off x="4833225" y="4073925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0" y="1"/>
                  </a:moveTo>
                  <a:lnTo>
                    <a:pt x="0" y="339"/>
                  </a:lnTo>
                  <a:cubicBezTo>
                    <a:pt x="398" y="418"/>
                    <a:pt x="796" y="458"/>
                    <a:pt x="1214" y="518"/>
                  </a:cubicBezTo>
                  <a:cubicBezTo>
                    <a:pt x="1273" y="504"/>
                    <a:pt x="1332" y="501"/>
                    <a:pt x="1390" y="501"/>
                  </a:cubicBezTo>
                  <a:cubicBezTo>
                    <a:pt x="1444" y="501"/>
                    <a:pt x="1497" y="504"/>
                    <a:pt x="1549" y="504"/>
                  </a:cubicBezTo>
                  <a:cubicBezTo>
                    <a:pt x="1688" y="504"/>
                    <a:pt x="1818" y="484"/>
                    <a:pt x="1930" y="339"/>
                  </a:cubicBezTo>
                  <a:lnTo>
                    <a:pt x="1930" y="339"/>
                  </a:lnTo>
                  <a:cubicBezTo>
                    <a:pt x="1843" y="354"/>
                    <a:pt x="1758" y="360"/>
                    <a:pt x="1675" y="360"/>
                  </a:cubicBezTo>
                  <a:cubicBezTo>
                    <a:pt x="1085" y="360"/>
                    <a:pt x="558" y="35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7144;p9">
              <a:extLst>
                <a:ext uri="{FF2B5EF4-FFF2-40B4-BE49-F238E27FC236}">
                  <a16:creationId xmlns:a16="http://schemas.microsoft.com/office/drawing/2014/main" id="{E5B9FE03-1310-42DF-B8E6-B58781A2910B}"/>
                </a:ext>
              </a:extLst>
            </p:cNvPr>
            <p:cNvSpPr/>
            <p:nvPr/>
          </p:nvSpPr>
          <p:spPr>
            <a:xfrm>
              <a:off x="5485200" y="4328375"/>
              <a:ext cx="44775" cy="10925"/>
            </a:xfrm>
            <a:custGeom>
              <a:avLst/>
              <a:gdLst/>
              <a:ahLst/>
              <a:cxnLst/>
              <a:rect l="l" t="t" r="r" b="b"/>
              <a:pathLst>
                <a:path w="1791" h="437" extrusionOk="0">
                  <a:moveTo>
                    <a:pt x="1580" y="1"/>
                  </a:moveTo>
                  <a:cubicBezTo>
                    <a:pt x="1042" y="1"/>
                    <a:pt x="529" y="132"/>
                    <a:pt x="1" y="326"/>
                  </a:cubicBezTo>
                  <a:cubicBezTo>
                    <a:pt x="65" y="401"/>
                    <a:pt x="142" y="436"/>
                    <a:pt x="217" y="436"/>
                  </a:cubicBezTo>
                  <a:cubicBezTo>
                    <a:pt x="281" y="436"/>
                    <a:pt x="344" y="411"/>
                    <a:pt x="398" y="366"/>
                  </a:cubicBezTo>
                  <a:cubicBezTo>
                    <a:pt x="508" y="402"/>
                    <a:pt x="617" y="416"/>
                    <a:pt x="724" y="416"/>
                  </a:cubicBezTo>
                  <a:cubicBezTo>
                    <a:pt x="1005" y="416"/>
                    <a:pt x="1280" y="325"/>
                    <a:pt x="1554" y="325"/>
                  </a:cubicBezTo>
                  <a:cubicBezTo>
                    <a:pt x="1573" y="325"/>
                    <a:pt x="1593" y="325"/>
                    <a:pt x="1612" y="326"/>
                  </a:cubicBezTo>
                  <a:cubicBezTo>
                    <a:pt x="1672" y="227"/>
                    <a:pt x="1751" y="107"/>
                    <a:pt x="1791" y="8"/>
                  </a:cubicBezTo>
                  <a:cubicBezTo>
                    <a:pt x="1720" y="3"/>
                    <a:pt x="1650" y="1"/>
                    <a:pt x="1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7145;p9">
              <a:extLst>
                <a:ext uri="{FF2B5EF4-FFF2-40B4-BE49-F238E27FC236}">
                  <a16:creationId xmlns:a16="http://schemas.microsoft.com/office/drawing/2014/main" id="{DAC8F082-CBF7-409D-B570-9DE1F2F96A74}"/>
                </a:ext>
              </a:extLst>
            </p:cNvPr>
            <p:cNvSpPr/>
            <p:nvPr/>
          </p:nvSpPr>
          <p:spPr>
            <a:xfrm>
              <a:off x="4549250" y="4096000"/>
              <a:ext cx="23400" cy="29175"/>
            </a:xfrm>
            <a:custGeom>
              <a:avLst/>
              <a:gdLst/>
              <a:ahLst/>
              <a:cxnLst/>
              <a:rect l="l" t="t" r="r" b="b"/>
              <a:pathLst>
                <a:path w="936" h="1167" extrusionOk="0">
                  <a:moveTo>
                    <a:pt x="749" y="1"/>
                  </a:moveTo>
                  <a:cubicBezTo>
                    <a:pt x="640" y="1"/>
                    <a:pt x="537" y="58"/>
                    <a:pt x="458" y="152"/>
                  </a:cubicBezTo>
                  <a:cubicBezTo>
                    <a:pt x="737" y="649"/>
                    <a:pt x="1" y="729"/>
                    <a:pt x="40" y="1167"/>
                  </a:cubicBezTo>
                  <a:cubicBezTo>
                    <a:pt x="697" y="968"/>
                    <a:pt x="935" y="629"/>
                    <a:pt x="836" y="13"/>
                  </a:cubicBezTo>
                  <a:cubicBezTo>
                    <a:pt x="807" y="4"/>
                    <a:pt x="778" y="1"/>
                    <a:pt x="7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7146;p9">
              <a:extLst>
                <a:ext uri="{FF2B5EF4-FFF2-40B4-BE49-F238E27FC236}">
                  <a16:creationId xmlns:a16="http://schemas.microsoft.com/office/drawing/2014/main" id="{117D5ADE-374E-4FF1-8AAA-DD4CA4D11E76}"/>
                </a:ext>
              </a:extLst>
            </p:cNvPr>
            <p:cNvSpPr/>
            <p:nvPr/>
          </p:nvSpPr>
          <p:spPr>
            <a:xfrm>
              <a:off x="5195775" y="4210700"/>
              <a:ext cx="53225" cy="8525"/>
            </a:xfrm>
            <a:custGeom>
              <a:avLst/>
              <a:gdLst/>
              <a:ahLst/>
              <a:cxnLst/>
              <a:rect l="l" t="t" r="r" b="b"/>
              <a:pathLst>
                <a:path w="2129" h="341" extrusionOk="0">
                  <a:moveTo>
                    <a:pt x="2129" y="0"/>
                  </a:moveTo>
                  <a:cubicBezTo>
                    <a:pt x="2042" y="3"/>
                    <a:pt x="1954" y="3"/>
                    <a:pt x="1866" y="3"/>
                  </a:cubicBezTo>
                  <a:cubicBezTo>
                    <a:pt x="1762" y="3"/>
                    <a:pt x="1657" y="2"/>
                    <a:pt x="1552" y="2"/>
                  </a:cubicBezTo>
                  <a:cubicBezTo>
                    <a:pt x="1018" y="2"/>
                    <a:pt x="482" y="26"/>
                    <a:pt x="0" y="318"/>
                  </a:cubicBezTo>
                  <a:cubicBezTo>
                    <a:pt x="76" y="323"/>
                    <a:pt x="151" y="325"/>
                    <a:pt x="226" y="325"/>
                  </a:cubicBezTo>
                  <a:cubicBezTo>
                    <a:pt x="483" y="325"/>
                    <a:pt x="737" y="296"/>
                    <a:pt x="1015" y="219"/>
                  </a:cubicBezTo>
                  <a:cubicBezTo>
                    <a:pt x="1169" y="171"/>
                    <a:pt x="1334" y="127"/>
                    <a:pt x="1496" y="127"/>
                  </a:cubicBezTo>
                  <a:cubicBezTo>
                    <a:pt x="1667" y="127"/>
                    <a:pt x="1836" y="175"/>
                    <a:pt x="1989" y="318"/>
                  </a:cubicBezTo>
                  <a:cubicBezTo>
                    <a:pt x="2004" y="334"/>
                    <a:pt x="2025" y="340"/>
                    <a:pt x="2047" y="340"/>
                  </a:cubicBezTo>
                  <a:cubicBezTo>
                    <a:pt x="2081" y="340"/>
                    <a:pt x="2116" y="323"/>
                    <a:pt x="2129" y="299"/>
                  </a:cubicBezTo>
                  <a:lnTo>
                    <a:pt x="21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7147;p9">
              <a:extLst>
                <a:ext uri="{FF2B5EF4-FFF2-40B4-BE49-F238E27FC236}">
                  <a16:creationId xmlns:a16="http://schemas.microsoft.com/office/drawing/2014/main" id="{CA7DA6F2-30EA-4F17-9058-31BAB640CDED}"/>
                </a:ext>
              </a:extLst>
            </p:cNvPr>
            <p:cNvSpPr/>
            <p:nvPr/>
          </p:nvSpPr>
          <p:spPr>
            <a:xfrm>
              <a:off x="4574625" y="4512450"/>
              <a:ext cx="31850" cy="10575"/>
            </a:xfrm>
            <a:custGeom>
              <a:avLst/>
              <a:gdLst/>
              <a:ahLst/>
              <a:cxnLst/>
              <a:rect l="l" t="t" r="r" b="b"/>
              <a:pathLst>
                <a:path w="1274" h="423" extrusionOk="0">
                  <a:moveTo>
                    <a:pt x="193" y="0"/>
                  </a:moveTo>
                  <a:cubicBezTo>
                    <a:pt x="129" y="0"/>
                    <a:pt x="65" y="2"/>
                    <a:pt x="0" y="5"/>
                  </a:cubicBezTo>
                  <a:cubicBezTo>
                    <a:pt x="125" y="329"/>
                    <a:pt x="349" y="378"/>
                    <a:pt x="597" y="378"/>
                  </a:cubicBezTo>
                  <a:cubicBezTo>
                    <a:pt x="707" y="378"/>
                    <a:pt x="821" y="369"/>
                    <a:pt x="934" y="369"/>
                  </a:cubicBezTo>
                  <a:cubicBezTo>
                    <a:pt x="1051" y="369"/>
                    <a:pt x="1167" y="379"/>
                    <a:pt x="1273" y="423"/>
                  </a:cubicBezTo>
                  <a:cubicBezTo>
                    <a:pt x="1233" y="323"/>
                    <a:pt x="1233" y="244"/>
                    <a:pt x="1213" y="184"/>
                  </a:cubicBezTo>
                  <a:cubicBezTo>
                    <a:pt x="877" y="50"/>
                    <a:pt x="541" y="0"/>
                    <a:pt x="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7148;p9">
              <a:extLst>
                <a:ext uri="{FF2B5EF4-FFF2-40B4-BE49-F238E27FC236}">
                  <a16:creationId xmlns:a16="http://schemas.microsoft.com/office/drawing/2014/main" id="{D87F11DF-D8C1-43F8-A283-9BF1AD4A2D01}"/>
                </a:ext>
              </a:extLst>
            </p:cNvPr>
            <p:cNvSpPr/>
            <p:nvPr/>
          </p:nvSpPr>
          <p:spPr>
            <a:xfrm>
              <a:off x="4995350" y="4481225"/>
              <a:ext cx="48750" cy="15950"/>
            </a:xfrm>
            <a:custGeom>
              <a:avLst/>
              <a:gdLst/>
              <a:ahLst/>
              <a:cxnLst/>
              <a:rect l="l" t="t" r="r" b="b"/>
              <a:pathLst>
                <a:path w="1950" h="638" extrusionOk="0">
                  <a:moveTo>
                    <a:pt x="299" y="1"/>
                  </a:moveTo>
                  <a:cubicBezTo>
                    <a:pt x="199" y="1"/>
                    <a:pt x="120" y="41"/>
                    <a:pt x="80" y="100"/>
                  </a:cubicBezTo>
                  <a:cubicBezTo>
                    <a:pt x="80" y="319"/>
                    <a:pt x="0" y="538"/>
                    <a:pt x="279" y="637"/>
                  </a:cubicBezTo>
                  <a:cubicBezTo>
                    <a:pt x="616" y="637"/>
                    <a:pt x="897" y="437"/>
                    <a:pt x="1217" y="437"/>
                  </a:cubicBezTo>
                  <a:cubicBezTo>
                    <a:pt x="1274" y="437"/>
                    <a:pt x="1332" y="443"/>
                    <a:pt x="1393" y="458"/>
                  </a:cubicBezTo>
                  <a:cubicBezTo>
                    <a:pt x="1472" y="458"/>
                    <a:pt x="1552" y="478"/>
                    <a:pt x="1612" y="478"/>
                  </a:cubicBezTo>
                  <a:cubicBezTo>
                    <a:pt x="1691" y="478"/>
                    <a:pt x="1771" y="478"/>
                    <a:pt x="1850" y="458"/>
                  </a:cubicBezTo>
                  <a:cubicBezTo>
                    <a:pt x="1890" y="438"/>
                    <a:pt x="1910" y="419"/>
                    <a:pt x="1950" y="379"/>
                  </a:cubicBezTo>
                  <a:cubicBezTo>
                    <a:pt x="1910" y="319"/>
                    <a:pt x="1910" y="259"/>
                    <a:pt x="1910" y="180"/>
                  </a:cubicBezTo>
                  <a:cubicBezTo>
                    <a:pt x="1709" y="61"/>
                    <a:pt x="1486" y="6"/>
                    <a:pt x="1251" y="6"/>
                  </a:cubicBezTo>
                  <a:cubicBezTo>
                    <a:pt x="1091" y="6"/>
                    <a:pt x="925" y="32"/>
                    <a:pt x="756" y="80"/>
                  </a:cubicBezTo>
                  <a:cubicBezTo>
                    <a:pt x="674" y="108"/>
                    <a:pt x="597" y="131"/>
                    <a:pt x="525" y="131"/>
                  </a:cubicBezTo>
                  <a:cubicBezTo>
                    <a:pt x="440" y="131"/>
                    <a:pt x="363" y="98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7149;p9">
              <a:extLst>
                <a:ext uri="{FF2B5EF4-FFF2-40B4-BE49-F238E27FC236}">
                  <a16:creationId xmlns:a16="http://schemas.microsoft.com/office/drawing/2014/main" id="{08DC3436-4A24-49D5-A356-030E66F72142}"/>
                </a:ext>
              </a:extLst>
            </p:cNvPr>
            <p:cNvSpPr/>
            <p:nvPr/>
          </p:nvSpPr>
          <p:spPr>
            <a:xfrm>
              <a:off x="4818800" y="4305675"/>
              <a:ext cx="15450" cy="47775"/>
            </a:xfrm>
            <a:custGeom>
              <a:avLst/>
              <a:gdLst/>
              <a:ahLst/>
              <a:cxnLst/>
              <a:rect l="l" t="t" r="r" b="b"/>
              <a:pathLst>
                <a:path w="618" h="1911" extrusionOk="0">
                  <a:moveTo>
                    <a:pt x="378" y="1"/>
                  </a:moveTo>
                  <a:cubicBezTo>
                    <a:pt x="0" y="617"/>
                    <a:pt x="279" y="1194"/>
                    <a:pt x="498" y="1910"/>
                  </a:cubicBezTo>
                  <a:cubicBezTo>
                    <a:pt x="617" y="1433"/>
                    <a:pt x="597" y="1055"/>
                    <a:pt x="577" y="717"/>
                  </a:cubicBezTo>
                  <a:cubicBezTo>
                    <a:pt x="299" y="518"/>
                    <a:pt x="458" y="239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7150;p9">
              <a:extLst>
                <a:ext uri="{FF2B5EF4-FFF2-40B4-BE49-F238E27FC236}">
                  <a16:creationId xmlns:a16="http://schemas.microsoft.com/office/drawing/2014/main" id="{1A347442-4E52-4EB3-9ED5-22BDB0BF5BF7}"/>
                </a:ext>
              </a:extLst>
            </p:cNvPr>
            <p:cNvSpPr/>
            <p:nvPr/>
          </p:nvSpPr>
          <p:spPr>
            <a:xfrm>
              <a:off x="4981925" y="4455000"/>
              <a:ext cx="26375" cy="28900"/>
            </a:xfrm>
            <a:custGeom>
              <a:avLst/>
              <a:gdLst/>
              <a:ahLst/>
              <a:cxnLst/>
              <a:rect l="l" t="t" r="r" b="b"/>
              <a:pathLst>
                <a:path w="1055" h="1156" extrusionOk="0">
                  <a:moveTo>
                    <a:pt x="803" y="0"/>
                  </a:moveTo>
                  <a:cubicBezTo>
                    <a:pt x="716" y="0"/>
                    <a:pt x="627" y="5"/>
                    <a:pt x="537" y="15"/>
                  </a:cubicBezTo>
                  <a:lnTo>
                    <a:pt x="458" y="95"/>
                  </a:lnTo>
                  <a:cubicBezTo>
                    <a:pt x="318" y="194"/>
                    <a:pt x="100" y="194"/>
                    <a:pt x="0" y="393"/>
                  </a:cubicBezTo>
                  <a:cubicBezTo>
                    <a:pt x="0" y="612"/>
                    <a:pt x="20" y="871"/>
                    <a:pt x="20" y="1090"/>
                  </a:cubicBezTo>
                  <a:cubicBezTo>
                    <a:pt x="43" y="1136"/>
                    <a:pt x="80" y="1155"/>
                    <a:pt x="123" y="1155"/>
                  </a:cubicBezTo>
                  <a:cubicBezTo>
                    <a:pt x="153" y="1155"/>
                    <a:pt x="186" y="1146"/>
                    <a:pt x="219" y="1129"/>
                  </a:cubicBezTo>
                  <a:cubicBezTo>
                    <a:pt x="438" y="1010"/>
                    <a:pt x="358" y="731"/>
                    <a:pt x="517" y="572"/>
                  </a:cubicBezTo>
                  <a:lnTo>
                    <a:pt x="1054" y="15"/>
                  </a:lnTo>
                  <a:cubicBezTo>
                    <a:pt x="975" y="5"/>
                    <a:pt x="890" y="0"/>
                    <a:pt x="8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7151;p9">
              <a:extLst>
                <a:ext uri="{FF2B5EF4-FFF2-40B4-BE49-F238E27FC236}">
                  <a16:creationId xmlns:a16="http://schemas.microsoft.com/office/drawing/2014/main" id="{5764D78C-632E-4B58-97F2-59CBAFAD1A39}"/>
                </a:ext>
              </a:extLst>
            </p:cNvPr>
            <p:cNvSpPr/>
            <p:nvPr/>
          </p:nvSpPr>
          <p:spPr>
            <a:xfrm>
              <a:off x="4425425" y="4455375"/>
              <a:ext cx="25875" cy="12950"/>
            </a:xfrm>
            <a:custGeom>
              <a:avLst/>
              <a:gdLst/>
              <a:ahLst/>
              <a:cxnLst/>
              <a:rect l="l" t="t" r="r" b="b"/>
              <a:pathLst>
                <a:path w="1035" h="518" extrusionOk="0">
                  <a:moveTo>
                    <a:pt x="0" y="0"/>
                  </a:moveTo>
                  <a:cubicBezTo>
                    <a:pt x="139" y="398"/>
                    <a:pt x="517" y="458"/>
                    <a:pt x="895" y="518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7152;p9">
              <a:extLst>
                <a:ext uri="{FF2B5EF4-FFF2-40B4-BE49-F238E27FC236}">
                  <a16:creationId xmlns:a16="http://schemas.microsoft.com/office/drawing/2014/main" id="{2776679C-C1D1-41BF-9C81-2921BDACF066}"/>
                </a:ext>
              </a:extLst>
            </p:cNvPr>
            <p:cNvSpPr/>
            <p:nvPr/>
          </p:nvSpPr>
          <p:spPr>
            <a:xfrm>
              <a:off x="5221125" y="4380275"/>
              <a:ext cx="32350" cy="10100"/>
            </a:xfrm>
            <a:custGeom>
              <a:avLst/>
              <a:gdLst/>
              <a:ahLst/>
              <a:cxnLst/>
              <a:rect l="l" t="t" r="r" b="b"/>
              <a:pathLst>
                <a:path w="1294" h="404" extrusionOk="0">
                  <a:moveTo>
                    <a:pt x="916" y="1"/>
                  </a:moveTo>
                  <a:cubicBezTo>
                    <a:pt x="865" y="19"/>
                    <a:pt x="809" y="24"/>
                    <a:pt x="751" y="24"/>
                  </a:cubicBezTo>
                  <a:cubicBezTo>
                    <a:pt x="659" y="24"/>
                    <a:pt x="560" y="10"/>
                    <a:pt x="463" y="10"/>
                  </a:cubicBezTo>
                  <a:cubicBezTo>
                    <a:pt x="287" y="10"/>
                    <a:pt x="116" y="57"/>
                    <a:pt x="1" y="319"/>
                  </a:cubicBezTo>
                  <a:cubicBezTo>
                    <a:pt x="147" y="380"/>
                    <a:pt x="286" y="403"/>
                    <a:pt x="420" y="403"/>
                  </a:cubicBezTo>
                  <a:cubicBezTo>
                    <a:pt x="724" y="403"/>
                    <a:pt x="1004" y="282"/>
                    <a:pt x="1294" y="199"/>
                  </a:cubicBezTo>
                  <a:cubicBezTo>
                    <a:pt x="1214" y="20"/>
                    <a:pt x="1075" y="20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7153;p9">
              <a:extLst>
                <a:ext uri="{FF2B5EF4-FFF2-40B4-BE49-F238E27FC236}">
                  <a16:creationId xmlns:a16="http://schemas.microsoft.com/office/drawing/2014/main" id="{62AF81AD-A630-4D2A-8B85-1616AE19E9FF}"/>
                </a:ext>
              </a:extLst>
            </p:cNvPr>
            <p:cNvSpPr/>
            <p:nvPr/>
          </p:nvSpPr>
          <p:spPr>
            <a:xfrm>
              <a:off x="5379775" y="4427175"/>
              <a:ext cx="46275" cy="14800"/>
            </a:xfrm>
            <a:custGeom>
              <a:avLst/>
              <a:gdLst/>
              <a:ahLst/>
              <a:cxnLst/>
              <a:rect l="l" t="t" r="r" b="b"/>
              <a:pathLst>
                <a:path w="1851" h="592" extrusionOk="0">
                  <a:moveTo>
                    <a:pt x="1613" y="0"/>
                  </a:moveTo>
                  <a:cubicBezTo>
                    <a:pt x="1415" y="0"/>
                    <a:pt x="1221" y="114"/>
                    <a:pt x="1055" y="213"/>
                  </a:cubicBezTo>
                  <a:cubicBezTo>
                    <a:pt x="736" y="313"/>
                    <a:pt x="398" y="432"/>
                    <a:pt x="40" y="432"/>
                  </a:cubicBezTo>
                  <a:cubicBezTo>
                    <a:pt x="20" y="432"/>
                    <a:pt x="20" y="452"/>
                    <a:pt x="0" y="492"/>
                  </a:cubicBezTo>
                  <a:cubicBezTo>
                    <a:pt x="0" y="512"/>
                    <a:pt x="0" y="532"/>
                    <a:pt x="40" y="591"/>
                  </a:cubicBezTo>
                  <a:lnTo>
                    <a:pt x="915" y="591"/>
                  </a:lnTo>
                  <a:cubicBezTo>
                    <a:pt x="995" y="532"/>
                    <a:pt x="1035" y="452"/>
                    <a:pt x="1094" y="452"/>
                  </a:cubicBezTo>
                  <a:cubicBezTo>
                    <a:pt x="1313" y="452"/>
                    <a:pt x="1532" y="432"/>
                    <a:pt x="1751" y="412"/>
                  </a:cubicBezTo>
                  <a:cubicBezTo>
                    <a:pt x="1811" y="353"/>
                    <a:pt x="1850" y="293"/>
                    <a:pt x="1850" y="213"/>
                  </a:cubicBezTo>
                  <a:cubicBezTo>
                    <a:pt x="1850" y="114"/>
                    <a:pt x="1811" y="54"/>
                    <a:pt x="1731" y="14"/>
                  </a:cubicBezTo>
                  <a:cubicBezTo>
                    <a:pt x="1692" y="5"/>
                    <a:pt x="1652" y="0"/>
                    <a:pt x="1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7154;p9">
              <a:extLst>
                <a:ext uri="{FF2B5EF4-FFF2-40B4-BE49-F238E27FC236}">
                  <a16:creationId xmlns:a16="http://schemas.microsoft.com/office/drawing/2014/main" id="{7222AF0F-745C-4DAE-A55C-435668FE187D}"/>
                </a:ext>
              </a:extLst>
            </p:cNvPr>
            <p:cNvSpPr/>
            <p:nvPr/>
          </p:nvSpPr>
          <p:spPr>
            <a:xfrm>
              <a:off x="5209700" y="4521525"/>
              <a:ext cx="33325" cy="15925"/>
            </a:xfrm>
            <a:custGeom>
              <a:avLst/>
              <a:gdLst/>
              <a:ahLst/>
              <a:cxnLst/>
              <a:rect l="l" t="t" r="r" b="b"/>
              <a:pathLst>
                <a:path w="1333" h="637" extrusionOk="0">
                  <a:moveTo>
                    <a:pt x="619" y="0"/>
                  </a:moveTo>
                  <a:cubicBezTo>
                    <a:pt x="408" y="0"/>
                    <a:pt x="199" y="30"/>
                    <a:pt x="0" y="159"/>
                  </a:cubicBezTo>
                  <a:cubicBezTo>
                    <a:pt x="159" y="239"/>
                    <a:pt x="279" y="338"/>
                    <a:pt x="358" y="517"/>
                  </a:cubicBezTo>
                  <a:cubicBezTo>
                    <a:pt x="398" y="557"/>
                    <a:pt x="477" y="597"/>
                    <a:pt x="557" y="637"/>
                  </a:cubicBezTo>
                  <a:cubicBezTo>
                    <a:pt x="736" y="637"/>
                    <a:pt x="855" y="557"/>
                    <a:pt x="975" y="458"/>
                  </a:cubicBezTo>
                  <a:cubicBezTo>
                    <a:pt x="1094" y="338"/>
                    <a:pt x="1333" y="259"/>
                    <a:pt x="1253" y="20"/>
                  </a:cubicBezTo>
                  <a:lnTo>
                    <a:pt x="1253" y="20"/>
                  </a:lnTo>
                  <a:cubicBezTo>
                    <a:pt x="1223" y="21"/>
                    <a:pt x="1193" y="22"/>
                    <a:pt x="1163" y="22"/>
                  </a:cubicBezTo>
                  <a:cubicBezTo>
                    <a:pt x="983" y="22"/>
                    <a:pt x="800" y="0"/>
                    <a:pt x="6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7155;p9">
              <a:extLst>
                <a:ext uri="{FF2B5EF4-FFF2-40B4-BE49-F238E27FC236}">
                  <a16:creationId xmlns:a16="http://schemas.microsoft.com/office/drawing/2014/main" id="{33285736-AF3D-44BA-A80B-93453B488387}"/>
                </a:ext>
              </a:extLst>
            </p:cNvPr>
            <p:cNvSpPr/>
            <p:nvPr/>
          </p:nvSpPr>
          <p:spPr>
            <a:xfrm>
              <a:off x="4476150" y="4104400"/>
              <a:ext cx="45775" cy="15125"/>
            </a:xfrm>
            <a:custGeom>
              <a:avLst/>
              <a:gdLst/>
              <a:ahLst/>
              <a:cxnLst/>
              <a:rect l="l" t="t" r="r" b="b"/>
              <a:pathLst>
                <a:path w="1831" h="605" extrusionOk="0">
                  <a:moveTo>
                    <a:pt x="1124" y="0"/>
                  </a:moveTo>
                  <a:cubicBezTo>
                    <a:pt x="1070" y="0"/>
                    <a:pt x="1015" y="5"/>
                    <a:pt x="955" y="15"/>
                  </a:cubicBezTo>
                  <a:lnTo>
                    <a:pt x="915" y="35"/>
                  </a:lnTo>
                  <a:cubicBezTo>
                    <a:pt x="816" y="134"/>
                    <a:pt x="697" y="95"/>
                    <a:pt x="577" y="134"/>
                  </a:cubicBezTo>
                  <a:cubicBezTo>
                    <a:pt x="498" y="174"/>
                    <a:pt x="398" y="214"/>
                    <a:pt x="299" y="234"/>
                  </a:cubicBezTo>
                  <a:cubicBezTo>
                    <a:pt x="199" y="274"/>
                    <a:pt x="100" y="293"/>
                    <a:pt x="20" y="373"/>
                  </a:cubicBezTo>
                  <a:cubicBezTo>
                    <a:pt x="0" y="433"/>
                    <a:pt x="20" y="492"/>
                    <a:pt x="80" y="532"/>
                  </a:cubicBezTo>
                  <a:cubicBezTo>
                    <a:pt x="144" y="586"/>
                    <a:pt x="208" y="605"/>
                    <a:pt x="278" y="605"/>
                  </a:cubicBezTo>
                  <a:cubicBezTo>
                    <a:pt x="339" y="605"/>
                    <a:pt x="404" y="590"/>
                    <a:pt x="478" y="572"/>
                  </a:cubicBezTo>
                  <a:cubicBezTo>
                    <a:pt x="577" y="532"/>
                    <a:pt x="677" y="532"/>
                    <a:pt x="776" y="512"/>
                  </a:cubicBezTo>
                  <a:cubicBezTo>
                    <a:pt x="876" y="413"/>
                    <a:pt x="1055" y="433"/>
                    <a:pt x="1154" y="373"/>
                  </a:cubicBezTo>
                  <a:cubicBezTo>
                    <a:pt x="1373" y="333"/>
                    <a:pt x="1631" y="373"/>
                    <a:pt x="1830" y="194"/>
                  </a:cubicBezTo>
                  <a:cubicBezTo>
                    <a:pt x="1651" y="174"/>
                    <a:pt x="1433" y="214"/>
                    <a:pt x="1293" y="15"/>
                  </a:cubicBezTo>
                  <a:cubicBezTo>
                    <a:pt x="1234" y="5"/>
                    <a:pt x="1179" y="0"/>
                    <a:pt x="1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7156;p9">
              <a:extLst>
                <a:ext uri="{FF2B5EF4-FFF2-40B4-BE49-F238E27FC236}">
                  <a16:creationId xmlns:a16="http://schemas.microsoft.com/office/drawing/2014/main" id="{4B4E12E4-EA7F-41C1-9866-31EEDA3618F7}"/>
                </a:ext>
              </a:extLst>
            </p:cNvPr>
            <p:cNvSpPr/>
            <p:nvPr/>
          </p:nvSpPr>
          <p:spPr>
            <a:xfrm>
              <a:off x="4985900" y="4169825"/>
              <a:ext cx="48250" cy="9050"/>
            </a:xfrm>
            <a:custGeom>
              <a:avLst/>
              <a:gdLst/>
              <a:ahLst/>
              <a:cxnLst/>
              <a:rect l="l" t="t" r="r" b="b"/>
              <a:pathLst>
                <a:path w="1930" h="362" extrusionOk="0">
                  <a:moveTo>
                    <a:pt x="1246" y="0"/>
                  </a:moveTo>
                  <a:cubicBezTo>
                    <a:pt x="788" y="0"/>
                    <a:pt x="394" y="129"/>
                    <a:pt x="0" y="183"/>
                  </a:cubicBezTo>
                  <a:lnTo>
                    <a:pt x="0" y="362"/>
                  </a:lnTo>
                  <a:cubicBezTo>
                    <a:pt x="597" y="282"/>
                    <a:pt x="1194" y="203"/>
                    <a:pt x="1930" y="103"/>
                  </a:cubicBezTo>
                  <a:cubicBezTo>
                    <a:pt x="1684" y="28"/>
                    <a:pt x="1458" y="0"/>
                    <a:pt x="12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7157;p9">
              <a:extLst>
                <a:ext uri="{FF2B5EF4-FFF2-40B4-BE49-F238E27FC236}">
                  <a16:creationId xmlns:a16="http://schemas.microsoft.com/office/drawing/2014/main" id="{96DE2997-D728-4A37-91A9-0A5181CBB14C}"/>
                </a:ext>
              </a:extLst>
            </p:cNvPr>
            <p:cNvSpPr/>
            <p:nvPr/>
          </p:nvSpPr>
          <p:spPr>
            <a:xfrm>
              <a:off x="5231575" y="4517050"/>
              <a:ext cx="31850" cy="19150"/>
            </a:xfrm>
            <a:custGeom>
              <a:avLst/>
              <a:gdLst/>
              <a:ahLst/>
              <a:cxnLst/>
              <a:rect l="l" t="t" r="r" b="b"/>
              <a:pathLst>
                <a:path w="1274" h="766" extrusionOk="0">
                  <a:moveTo>
                    <a:pt x="1074" y="0"/>
                  </a:moveTo>
                  <a:cubicBezTo>
                    <a:pt x="975" y="0"/>
                    <a:pt x="856" y="20"/>
                    <a:pt x="756" y="20"/>
                  </a:cubicBezTo>
                  <a:cubicBezTo>
                    <a:pt x="677" y="40"/>
                    <a:pt x="597" y="100"/>
                    <a:pt x="517" y="119"/>
                  </a:cubicBezTo>
                  <a:cubicBezTo>
                    <a:pt x="478" y="119"/>
                    <a:pt x="418" y="139"/>
                    <a:pt x="378" y="179"/>
                  </a:cubicBezTo>
                  <a:cubicBezTo>
                    <a:pt x="259" y="298"/>
                    <a:pt x="120" y="398"/>
                    <a:pt x="0" y="517"/>
                  </a:cubicBezTo>
                  <a:cubicBezTo>
                    <a:pt x="20" y="537"/>
                    <a:pt x="20" y="597"/>
                    <a:pt x="40" y="617"/>
                  </a:cubicBezTo>
                  <a:cubicBezTo>
                    <a:pt x="100" y="676"/>
                    <a:pt x="140" y="716"/>
                    <a:pt x="219" y="736"/>
                  </a:cubicBezTo>
                  <a:cubicBezTo>
                    <a:pt x="259" y="756"/>
                    <a:pt x="299" y="766"/>
                    <a:pt x="336" y="766"/>
                  </a:cubicBezTo>
                  <a:cubicBezTo>
                    <a:pt x="373" y="766"/>
                    <a:pt x="408" y="756"/>
                    <a:pt x="438" y="736"/>
                  </a:cubicBezTo>
                  <a:cubicBezTo>
                    <a:pt x="597" y="716"/>
                    <a:pt x="736" y="676"/>
                    <a:pt x="876" y="617"/>
                  </a:cubicBezTo>
                  <a:cubicBezTo>
                    <a:pt x="915" y="597"/>
                    <a:pt x="995" y="537"/>
                    <a:pt x="1055" y="497"/>
                  </a:cubicBezTo>
                  <a:cubicBezTo>
                    <a:pt x="1134" y="338"/>
                    <a:pt x="1273" y="179"/>
                    <a:pt x="1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7158;p9">
              <a:extLst>
                <a:ext uri="{FF2B5EF4-FFF2-40B4-BE49-F238E27FC236}">
                  <a16:creationId xmlns:a16="http://schemas.microsoft.com/office/drawing/2014/main" id="{76763BA2-3B2C-4E39-8BB2-8D35AF1B78D5}"/>
                </a:ext>
              </a:extLst>
            </p:cNvPr>
            <p:cNvSpPr/>
            <p:nvPr/>
          </p:nvSpPr>
          <p:spPr>
            <a:xfrm>
              <a:off x="5012750" y="4086400"/>
              <a:ext cx="27075" cy="14300"/>
            </a:xfrm>
            <a:custGeom>
              <a:avLst/>
              <a:gdLst/>
              <a:ahLst/>
              <a:cxnLst/>
              <a:rect l="l" t="t" r="r" b="b"/>
              <a:pathLst>
                <a:path w="1083" h="572" extrusionOk="0">
                  <a:moveTo>
                    <a:pt x="874" y="1"/>
                  </a:moveTo>
                  <a:cubicBezTo>
                    <a:pt x="548" y="1"/>
                    <a:pt x="253" y="172"/>
                    <a:pt x="0" y="357"/>
                  </a:cubicBezTo>
                  <a:cubicBezTo>
                    <a:pt x="186" y="502"/>
                    <a:pt x="367" y="571"/>
                    <a:pt x="548" y="571"/>
                  </a:cubicBezTo>
                  <a:cubicBezTo>
                    <a:pt x="715" y="571"/>
                    <a:pt x="883" y="512"/>
                    <a:pt x="1055" y="397"/>
                  </a:cubicBezTo>
                  <a:cubicBezTo>
                    <a:pt x="1015" y="238"/>
                    <a:pt x="796" y="397"/>
                    <a:pt x="776" y="218"/>
                  </a:cubicBezTo>
                  <a:lnTo>
                    <a:pt x="776" y="218"/>
                  </a:lnTo>
                  <a:cubicBezTo>
                    <a:pt x="843" y="248"/>
                    <a:pt x="899" y="264"/>
                    <a:pt x="943" y="264"/>
                  </a:cubicBezTo>
                  <a:cubicBezTo>
                    <a:pt x="1043" y="264"/>
                    <a:pt x="1082" y="184"/>
                    <a:pt x="1055" y="19"/>
                  </a:cubicBezTo>
                  <a:cubicBezTo>
                    <a:pt x="994" y="7"/>
                    <a:pt x="933" y="1"/>
                    <a:pt x="8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7159;p9">
              <a:extLst>
                <a:ext uri="{FF2B5EF4-FFF2-40B4-BE49-F238E27FC236}">
                  <a16:creationId xmlns:a16="http://schemas.microsoft.com/office/drawing/2014/main" id="{6D30A8EE-A56D-4900-ABD7-0353D78315F8}"/>
                </a:ext>
              </a:extLst>
            </p:cNvPr>
            <p:cNvSpPr/>
            <p:nvPr/>
          </p:nvSpPr>
          <p:spPr>
            <a:xfrm>
              <a:off x="5404625" y="4435975"/>
              <a:ext cx="48775" cy="14450"/>
            </a:xfrm>
            <a:custGeom>
              <a:avLst/>
              <a:gdLst/>
              <a:ahLst/>
              <a:cxnLst/>
              <a:rect l="l" t="t" r="r" b="b"/>
              <a:pathLst>
                <a:path w="1951" h="578" extrusionOk="0">
                  <a:moveTo>
                    <a:pt x="1831" y="1"/>
                  </a:moveTo>
                  <a:lnTo>
                    <a:pt x="1692" y="80"/>
                  </a:lnTo>
                  <a:cubicBezTo>
                    <a:pt x="1632" y="140"/>
                    <a:pt x="1553" y="180"/>
                    <a:pt x="1453" y="239"/>
                  </a:cubicBezTo>
                  <a:cubicBezTo>
                    <a:pt x="1234" y="239"/>
                    <a:pt x="1015" y="259"/>
                    <a:pt x="777" y="259"/>
                  </a:cubicBezTo>
                  <a:cubicBezTo>
                    <a:pt x="657" y="359"/>
                    <a:pt x="518" y="299"/>
                    <a:pt x="419" y="398"/>
                  </a:cubicBezTo>
                  <a:cubicBezTo>
                    <a:pt x="319" y="398"/>
                    <a:pt x="180" y="438"/>
                    <a:pt x="100" y="438"/>
                  </a:cubicBezTo>
                  <a:cubicBezTo>
                    <a:pt x="61" y="438"/>
                    <a:pt x="41" y="458"/>
                    <a:pt x="21" y="478"/>
                  </a:cubicBezTo>
                  <a:cubicBezTo>
                    <a:pt x="1" y="498"/>
                    <a:pt x="1" y="558"/>
                    <a:pt x="61" y="577"/>
                  </a:cubicBezTo>
                  <a:lnTo>
                    <a:pt x="936" y="577"/>
                  </a:lnTo>
                  <a:cubicBezTo>
                    <a:pt x="1042" y="502"/>
                    <a:pt x="1156" y="484"/>
                    <a:pt x="1273" y="484"/>
                  </a:cubicBezTo>
                  <a:cubicBezTo>
                    <a:pt x="1380" y="484"/>
                    <a:pt x="1490" y="499"/>
                    <a:pt x="1596" y="499"/>
                  </a:cubicBezTo>
                  <a:cubicBezTo>
                    <a:pt x="1677" y="499"/>
                    <a:pt x="1756" y="490"/>
                    <a:pt x="1831" y="458"/>
                  </a:cubicBezTo>
                  <a:cubicBezTo>
                    <a:pt x="1931" y="359"/>
                    <a:pt x="1950" y="239"/>
                    <a:pt x="1851" y="100"/>
                  </a:cubicBezTo>
                  <a:cubicBezTo>
                    <a:pt x="1851" y="60"/>
                    <a:pt x="1851" y="40"/>
                    <a:pt x="18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7160;p9">
              <a:extLst>
                <a:ext uri="{FF2B5EF4-FFF2-40B4-BE49-F238E27FC236}">
                  <a16:creationId xmlns:a16="http://schemas.microsoft.com/office/drawing/2014/main" id="{C10085DB-90CE-4C21-813A-1E864037A0FA}"/>
                </a:ext>
              </a:extLst>
            </p:cNvPr>
            <p:cNvSpPr/>
            <p:nvPr/>
          </p:nvSpPr>
          <p:spPr>
            <a:xfrm>
              <a:off x="4826250" y="4424525"/>
              <a:ext cx="33850" cy="14075"/>
            </a:xfrm>
            <a:custGeom>
              <a:avLst/>
              <a:gdLst/>
              <a:ahLst/>
              <a:cxnLst/>
              <a:rect l="l" t="t" r="r" b="b"/>
              <a:pathLst>
                <a:path w="1354" h="563" extrusionOk="0">
                  <a:moveTo>
                    <a:pt x="478" y="1"/>
                  </a:moveTo>
                  <a:cubicBezTo>
                    <a:pt x="259" y="41"/>
                    <a:pt x="1" y="100"/>
                    <a:pt x="299" y="399"/>
                  </a:cubicBezTo>
                  <a:cubicBezTo>
                    <a:pt x="530" y="399"/>
                    <a:pt x="733" y="562"/>
                    <a:pt x="988" y="562"/>
                  </a:cubicBezTo>
                  <a:cubicBezTo>
                    <a:pt x="1041" y="562"/>
                    <a:pt x="1096" y="555"/>
                    <a:pt x="1155" y="538"/>
                  </a:cubicBezTo>
                  <a:cubicBezTo>
                    <a:pt x="1214" y="419"/>
                    <a:pt x="1274" y="299"/>
                    <a:pt x="1353" y="160"/>
                  </a:cubicBezTo>
                  <a:cubicBezTo>
                    <a:pt x="1277" y="116"/>
                    <a:pt x="1194" y="104"/>
                    <a:pt x="1110" y="104"/>
                  </a:cubicBezTo>
                  <a:cubicBezTo>
                    <a:pt x="1004" y="104"/>
                    <a:pt x="896" y="123"/>
                    <a:pt x="793" y="123"/>
                  </a:cubicBezTo>
                  <a:cubicBezTo>
                    <a:pt x="678" y="123"/>
                    <a:pt x="569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7161;p9">
              <a:extLst>
                <a:ext uri="{FF2B5EF4-FFF2-40B4-BE49-F238E27FC236}">
                  <a16:creationId xmlns:a16="http://schemas.microsoft.com/office/drawing/2014/main" id="{1D0042F2-76B5-417F-A287-565301CBEB1B}"/>
                </a:ext>
              </a:extLst>
            </p:cNvPr>
            <p:cNvSpPr/>
            <p:nvPr/>
          </p:nvSpPr>
          <p:spPr>
            <a:xfrm>
              <a:off x="4440825" y="4326925"/>
              <a:ext cx="37825" cy="13825"/>
            </a:xfrm>
            <a:custGeom>
              <a:avLst/>
              <a:gdLst/>
              <a:ahLst/>
              <a:cxnLst/>
              <a:rect l="l" t="t" r="r" b="b"/>
              <a:pathLst>
                <a:path w="1513" h="553" extrusionOk="0">
                  <a:moveTo>
                    <a:pt x="691" y="1"/>
                  </a:moveTo>
                  <a:cubicBezTo>
                    <a:pt x="542" y="1"/>
                    <a:pt x="391" y="12"/>
                    <a:pt x="240" y="26"/>
                  </a:cubicBezTo>
                  <a:cubicBezTo>
                    <a:pt x="677" y="483"/>
                    <a:pt x="220" y="364"/>
                    <a:pt x="1" y="424"/>
                  </a:cubicBezTo>
                  <a:cubicBezTo>
                    <a:pt x="174" y="525"/>
                    <a:pt x="368" y="553"/>
                    <a:pt x="561" y="553"/>
                  </a:cubicBezTo>
                  <a:cubicBezTo>
                    <a:pt x="633" y="553"/>
                    <a:pt x="706" y="549"/>
                    <a:pt x="777" y="543"/>
                  </a:cubicBezTo>
                  <a:cubicBezTo>
                    <a:pt x="816" y="225"/>
                    <a:pt x="1007" y="207"/>
                    <a:pt x="1211" y="207"/>
                  </a:cubicBezTo>
                  <a:cubicBezTo>
                    <a:pt x="1237" y="207"/>
                    <a:pt x="1263" y="207"/>
                    <a:pt x="1289" y="207"/>
                  </a:cubicBezTo>
                  <a:cubicBezTo>
                    <a:pt x="1366" y="207"/>
                    <a:pt x="1443" y="205"/>
                    <a:pt x="1513" y="185"/>
                  </a:cubicBezTo>
                  <a:cubicBezTo>
                    <a:pt x="1252" y="42"/>
                    <a:pt x="975" y="1"/>
                    <a:pt x="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7162;p9">
              <a:extLst>
                <a:ext uri="{FF2B5EF4-FFF2-40B4-BE49-F238E27FC236}">
                  <a16:creationId xmlns:a16="http://schemas.microsoft.com/office/drawing/2014/main" id="{22F995B4-8D76-4AAB-A956-2D333F2DC7A2}"/>
                </a:ext>
              </a:extLst>
            </p:cNvPr>
            <p:cNvSpPr/>
            <p:nvPr/>
          </p:nvSpPr>
          <p:spPr>
            <a:xfrm>
              <a:off x="4998575" y="4240825"/>
              <a:ext cx="33100" cy="14675"/>
            </a:xfrm>
            <a:custGeom>
              <a:avLst/>
              <a:gdLst/>
              <a:ahLst/>
              <a:cxnLst/>
              <a:rect l="l" t="t" r="r" b="b"/>
              <a:pathLst>
                <a:path w="1324" h="587" extrusionOk="0">
                  <a:moveTo>
                    <a:pt x="294" y="1"/>
                  </a:moveTo>
                  <a:cubicBezTo>
                    <a:pt x="0" y="1"/>
                    <a:pt x="49" y="270"/>
                    <a:pt x="30" y="506"/>
                  </a:cubicBezTo>
                  <a:cubicBezTo>
                    <a:pt x="145" y="567"/>
                    <a:pt x="265" y="586"/>
                    <a:pt x="386" y="586"/>
                  </a:cubicBezTo>
                  <a:cubicBezTo>
                    <a:pt x="602" y="586"/>
                    <a:pt x="822" y="524"/>
                    <a:pt x="1029" y="524"/>
                  </a:cubicBezTo>
                  <a:cubicBezTo>
                    <a:pt x="1048" y="524"/>
                    <a:pt x="1066" y="525"/>
                    <a:pt x="1085" y="526"/>
                  </a:cubicBezTo>
                  <a:cubicBezTo>
                    <a:pt x="1144" y="506"/>
                    <a:pt x="1184" y="506"/>
                    <a:pt x="1224" y="506"/>
                  </a:cubicBezTo>
                  <a:cubicBezTo>
                    <a:pt x="1244" y="506"/>
                    <a:pt x="1264" y="506"/>
                    <a:pt x="1284" y="446"/>
                  </a:cubicBezTo>
                  <a:cubicBezTo>
                    <a:pt x="1323" y="406"/>
                    <a:pt x="1284" y="387"/>
                    <a:pt x="1224" y="347"/>
                  </a:cubicBezTo>
                  <a:cubicBezTo>
                    <a:pt x="965" y="347"/>
                    <a:pt x="727" y="347"/>
                    <a:pt x="468" y="327"/>
                  </a:cubicBezTo>
                  <a:cubicBezTo>
                    <a:pt x="170" y="307"/>
                    <a:pt x="329" y="148"/>
                    <a:pt x="388" y="9"/>
                  </a:cubicBezTo>
                  <a:cubicBezTo>
                    <a:pt x="354" y="3"/>
                    <a:pt x="322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7163;p9">
              <a:extLst>
                <a:ext uri="{FF2B5EF4-FFF2-40B4-BE49-F238E27FC236}">
                  <a16:creationId xmlns:a16="http://schemas.microsoft.com/office/drawing/2014/main" id="{8B16A975-8462-4C6B-AD38-90218297BF95}"/>
                </a:ext>
              </a:extLst>
            </p:cNvPr>
            <p:cNvSpPr/>
            <p:nvPr/>
          </p:nvSpPr>
          <p:spPr>
            <a:xfrm>
              <a:off x="4442825" y="4372000"/>
              <a:ext cx="35325" cy="8450"/>
            </a:xfrm>
            <a:custGeom>
              <a:avLst/>
              <a:gdLst/>
              <a:ahLst/>
              <a:cxnLst/>
              <a:rect l="l" t="t" r="r" b="b"/>
              <a:pathLst>
                <a:path w="1413" h="338" extrusionOk="0">
                  <a:moveTo>
                    <a:pt x="164" y="0"/>
                  </a:moveTo>
                  <a:cubicBezTo>
                    <a:pt x="110" y="0"/>
                    <a:pt x="56" y="4"/>
                    <a:pt x="0" y="13"/>
                  </a:cubicBezTo>
                  <a:cubicBezTo>
                    <a:pt x="227" y="263"/>
                    <a:pt x="486" y="338"/>
                    <a:pt x="763" y="338"/>
                  </a:cubicBezTo>
                  <a:cubicBezTo>
                    <a:pt x="971" y="338"/>
                    <a:pt x="1190" y="295"/>
                    <a:pt x="1413" y="252"/>
                  </a:cubicBezTo>
                  <a:cubicBezTo>
                    <a:pt x="971" y="252"/>
                    <a:pt x="592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7164;p9">
              <a:extLst>
                <a:ext uri="{FF2B5EF4-FFF2-40B4-BE49-F238E27FC236}">
                  <a16:creationId xmlns:a16="http://schemas.microsoft.com/office/drawing/2014/main" id="{B718E4FA-A30A-47FE-944F-75BB6B5B18E2}"/>
                </a:ext>
              </a:extLst>
            </p:cNvPr>
            <p:cNvSpPr/>
            <p:nvPr/>
          </p:nvSpPr>
          <p:spPr>
            <a:xfrm>
              <a:off x="4495550" y="4466200"/>
              <a:ext cx="30350" cy="14550"/>
            </a:xfrm>
            <a:custGeom>
              <a:avLst/>
              <a:gdLst/>
              <a:ahLst/>
              <a:cxnLst/>
              <a:rect l="l" t="t" r="r" b="b"/>
              <a:pathLst>
                <a:path w="1214" h="582" extrusionOk="0">
                  <a:moveTo>
                    <a:pt x="522" y="1"/>
                  </a:moveTo>
                  <a:cubicBezTo>
                    <a:pt x="427" y="1"/>
                    <a:pt x="326" y="16"/>
                    <a:pt x="219" y="45"/>
                  </a:cubicBezTo>
                  <a:cubicBezTo>
                    <a:pt x="0" y="144"/>
                    <a:pt x="139" y="283"/>
                    <a:pt x="179" y="423"/>
                  </a:cubicBezTo>
                  <a:cubicBezTo>
                    <a:pt x="517" y="463"/>
                    <a:pt x="875" y="542"/>
                    <a:pt x="1214" y="582"/>
                  </a:cubicBezTo>
                  <a:lnTo>
                    <a:pt x="1214" y="443"/>
                  </a:lnTo>
                  <a:cubicBezTo>
                    <a:pt x="1048" y="142"/>
                    <a:pt x="815" y="1"/>
                    <a:pt x="5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7165;p9">
              <a:extLst>
                <a:ext uri="{FF2B5EF4-FFF2-40B4-BE49-F238E27FC236}">
                  <a16:creationId xmlns:a16="http://schemas.microsoft.com/office/drawing/2014/main" id="{BD74204C-C2E3-4C9A-9BF0-F1A5DCED8D17}"/>
                </a:ext>
              </a:extLst>
            </p:cNvPr>
            <p:cNvSpPr/>
            <p:nvPr/>
          </p:nvSpPr>
          <p:spPr>
            <a:xfrm>
              <a:off x="4403050" y="4122675"/>
              <a:ext cx="22400" cy="13450"/>
            </a:xfrm>
            <a:custGeom>
              <a:avLst/>
              <a:gdLst/>
              <a:ahLst/>
              <a:cxnLst/>
              <a:rect l="l" t="t" r="r" b="b"/>
              <a:pathLst>
                <a:path w="896" h="538" extrusionOk="0">
                  <a:moveTo>
                    <a:pt x="199" y="0"/>
                  </a:moveTo>
                  <a:cubicBezTo>
                    <a:pt x="119" y="60"/>
                    <a:pt x="80" y="100"/>
                    <a:pt x="0" y="159"/>
                  </a:cubicBezTo>
                  <a:cubicBezTo>
                    <a:pt x="20" y="398"/>
                    <a:pt x="179" y="497"/>
                    <a:pt x="398" y="537"/>
                  </a:cubicBezTo>
                  <a:cubicBezTo>
                    <a:pt x="577" y="537"/>
                    <a:pt x="736" y="478"/>
                    <a:pt x="895" y="358"/>
                  </a:cubicBezTo>
                  <a:cubicBezTo>
                    <a:pt x="736" y="80"/>
                    <a:pt x="41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7166;p9">
              <a:extLst>
                <a:ext uri="{FF2B5EF4-FFF2-40B4-BE49-F238E27FC236}">
                  <a16:creationId xmlns:a16="http://schemas.microsoft.com/office/drawing/2014/main" id="{557B4EF3-FC84-4889-A11C-737C5BC01CA2}"/>
                </a:ext>
              </a:extLst>
            </p:cNvPr>
            <p:cNvSpPr/>
            <p:nvPr/>
          </p:nvSpPr>
          <p:spPr>
            <a:xfrm>
              <a:off x="5104250" y="4099875"/>
              <a:ext cx="45350" cy="11575"/>
            </a:xfrm>
            <a:custGeom>
              <a:avLst/>
              <a:gdLst/>
              <a:ahLst/>
              <a:cxnLst/>
              <a:rect l="l" t="t" r="r" b="b"/>
              <a:pathLst>
                <a:path w="1814" h="463" extrusionOk="0">
                  <a:moveTo>
                    <a:pt x="570" y="0"/>
                  </a:moveTo>
                  <a:cubicBezTo>
                    <a:pt x="432" y="0"/>
                    <a:pt x="290" y="35"/>
                    <a:pt x="140" y="97"/>
                  </a:cubicBezTo>
                  <a:lnTo>
                    <a:pt x="41" y="196"/>
                  </a:lnTo>
                  <a:cubicBezTo>
                    <a:pt x="21" y="256"/>
                    <a:pt x="21" y="295"/>
                    <a:pt x="1" y="355"/>
                  </a:cubicBezTo>
                  <a:cubicBezTo>
                    <a:pt x="118" y="439"/>
                    <a:pt x="241" y="459"/>
                    <a:pt x="371" y="459"/>
                  </a:cubicBezTo>
                  <a:cubicBezTo>
                    <a:pt x="495" y="459"/>
                    <a:pt x="624" y="440"/>
                    <a:pt x="757" y="440"/>
                  </a:cubicBezTo>
                  <a:cubicBezTo>
                    <a:pt x="816" y="440"/>
                    <a:pt x="875" y="444"/>
                    <a:pt x="936" y="455"/>
                  </a:cubicBezTo>
                  <a:cubicBezTo>
                    <a:pt x="1024" y="455"/>
                    <a:pt x="1113" y="462"/>
                    <a:pt x="1201" y="462"/>
                  </a:cubicBezTo>
                  <a:cubicBezTo>
                    <a:pt x="1311" y="462"/>
                    <a:pt x="1422" y="450"/>
                    <a:pt x="1532" y="395"/>
                  </a:cubicBezTo>
                  <a:lnTo>
                    <a:pt x="1592" y="395"/>
                  </a:lnTo>
                  <a:cubicBezTo>
                    <a:pt x="1672" y="375"/>
                    <a:pt x="1771" y="355"/>
                    <a:pt x="1791" y="295"/>
                  </a:cubicBezTo>
                  <a:cubicBezTo>
                    <a:pt x="1814" y="204"/>
                    <a:pt x="1778" y="185"/>
                    <a:pt x="1732" y="185"/>
                  </a:cubicBezTo>
                  <a:cubicBezTo>
                    <a:pt x="1698" y="185"/>
                    <a:pt x="1658" y="196"/>
                    <a:pt x="1632" y="196"/>
                  </a:cubicBezTo>
                  <a:cubicBezTo>
                    <a:pt x="1433" y="176"/>
                    <a:pt x="1274" y="176"/>
                    <a:pt x="1075" y="176"/>
                  </a:cubicBezTo>
                  <a:cubicBezTo>
                    <a:pt x="909" y="54"/>
                    <a:pt x="743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7167;p9">
              <a:extLst>
                <a:ext uri="{FF2B5EF4-FFF2-40B4-BE49-F238E27FC236}">
                  <a16:creationId xmlns:a16="http://schemas.microsoft.com/office/drawing/2014/main" id="{B14EF78B-0BF1-421A-8793-780CA44ECF74}"/>
                </a:ext>
              </a:extLst>
            </p:cNvPr>
            <p:cNvSpPr/>
            <p:nvPr/>
          </p:nvSpPr>
          <p:spPr>
            <a:xfrm>
              <a:off x="5017225" y="4152675"/>
              <a:ext cx="44275" cy="8800"/>
            </a:xfrm>
            <a:custGeom>
              <a:avLst/>
              <a:gdLst/>
              <a:ahLst/>
              <a:cxnLst/>
              <a:rect l="l" t="t" r="r" b="b"/>
              <a:pathLst>
                <a:path w="1771" h="352" extrusionOk="0">
                  <a:moveTo>
                    <a:pt x="979" y="1"/>
                  </a:moveTo>
                  <a:cubicBezTo>
                    <a:pt x="621" y="1"/>
                    <a:pt x="311" y="65"/>
                    <a:pt x="1" y="173"/>
                  </a:cubicBezTo>
                  <a:lnTo>
                    <a:pt x="1" y="352"/>
                  </a:lnTo>
                  <a:cubicBezTo>
                    <a:pt x="518" y="272"/>
                    <a:pt x="1035" y="193"/>
                    <a:pt x="1771" y="93"/>
                  </a:cubicBezTo>
                  <a:cubicBezTo>
                    <a:pt x="1477" y="29"/>
                    <a:pt x="1217" y="1"/>
                    <a:pt x="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7168;p9">
              <a:extLst>
                <a:ext uri="{FF2B5EF4-FFF2-40B4-BE49-F238E27FC236}">
                  <a16:creationId xmlns:a16="http://schemas.microsoft.com/office/drawing/2014/main" id="{13FFB651-9A7C-4FE2-9238-135813C715A3}"/>
                </a:ext>
              </a:extLst>
            </p:cNvPr>
            <p:cNvSpPr/>
            <p:nvPr/>
          </p:nvSpPr>
          <p:spPr>
            <a:xfrm>
              <a:off x="5275825" y="4348075"/>
              <a:ext cx="35125" cy="10875"/>
            </a:xfrm>
            <a:custGeom>
              <a:avLst/>
              <a:gdLst/>
              <a:ahLst/>
              <a:cxnLst/>
              <a:rect l="l" t="t" r="r" b="b"/>
              <a:pathLst>
                <a:path w="1405" h="435" extrusionOk="0">
                  <a:moveTo>
                    <a:pt x="1258" y="0"/>
                  </a:moveTo>
                  <a:cubicBezTo>
                    <a:pt x="1192" y="0"/>
                    <a:pt x="1112" y="30"/>
                    <a:pt x="1035" y="55"/>
                  </a:cubicBezTo>
                  <a:cubicBezTo>
                    <a:pt x="951" y="65"/>
                    <a:pt x="864" y="66"/>
                    <a:pt x="776" y="66"/>
                  </a:cubicBezTo>
                  <a:cubicBezTo>
                    <a:pt x="746" y="66"/>
                    <a:pt x="717" y="66"/>
                    <a:pt x="687" y="66"/>
                  </a:cubicBezTo>
                  <a:cubicBezTo>
                    <a:pt x="452" y="66"/>
                    <a:pt x="213" y="75"/>
                    <a:pt x="1" y="234"/>
                  </a:cubicBezTo>
                  <a:cubicBezTo>
                    <a:pt x="41" y="274"/>
                    <a:pt x="120" y="274"/>
                    <a:pt x="200" y="294"/>
                  </a:cubicBezTo>
                  <a:cubicBezTo>
                    <a:pt x="299" y="373"/>
                    <a:pt x="438" y="334"/>
                    <a:pt x="518" y="433"/>
                  </a:cubicBezTo>
                  <a:cubicBezTo>
                    <a:pt x="535" y="434"/>
                    <a:pt x="551" y="435"/>
                    <a:pt x="567" y="435"/>
                  </a:cubicBezTo>
                  <a:cubicBezTo>
                    <a:pt x="863" y="435"/>
                    <a:pt x="1110" y="272"/>
                    <a:pt x="1393" y="234"/>
                  </a:cubicBezTo>
                  <a:cubicBezTo>
                    <a:pt x="1405" y="52"/>
                    <a:pt x="1345" y="0"/>
                    <a:pt x="1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7169;p9">
              <a:extLst>
                <a:ext uri="{FF2B5EF4-FFF2-40B4-BE49-F238E27FC236}">
                  <a16:creationId xmlns:a16="http://schemas.microsoft.com/office/drawing/2014/main" id="{3B2240F8-445D-4130-A6BD-D0DCC87F54A5}"/>
                </a:ext>
              </a:extLst>
            </p:cNvPr>
            <p:cNvSpPr/>
            <p:nvPr/>
          </p:nvSpPr>
          <p:spPr>
            <a:xfrm>
              <a:off x="5374800" y="4446500"/>
              <a:ext cx="32850" cy="10400"/>
            </a:xfrm>
            <a:custGeom>
              <a:avLst/>
              <a:gdLst/>
              <a:ahLst/>
              <a:cxnLst/>
              <a:rect l="l" t="t" r="r" b="b"/>
              <a:pathLst>
                <a:path w="1314" h="416" extrusionOk="0">
                  <a:moveTo>
                    <a:pt x="1093" y="1"/>
                  </a:moveTo>
                  <a:cubicBezTo>
                    <a:pt x="757" y="1"/>
                    <a:pt x="426" y="121"/>
                    <a:pt x="0" y="415"/>
                  </a:cubicBezTo>
                  <a:cubicBezTo>
                    <a:pt x="557" y="355"/>
                    <a:pt x="955" y="375"/>
                    <a:pt x="1313" y="156"/>
                  </a:cubicBezTo>
                  <a:lnTo>
                    <a:pt x="1313" y="17"/>
                  </a:lnTo>
                  <a:cubicBezTo>
                    <a:pt x="1239" y="7"/>
                    <a:pt x="1166" y="1"/>
                    <a:pt x="1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7170;p9">
              <a:extLst>
                <a:ext uri="{FF2B5EF4-FFF2-40B4-BE49-F238E27FC236}">
                  <a16:creationId xmlns:a16="http://schemas.microsoft.com/office/drawing/2014/main" id="{B9F1AD90-002D-4A56-BE4E-624CFC45D52B}"/>
                </a:ext>
              </a:extLst>
            </p:cNvPr>
            <p:cNvSpPr/>
            <p:nvPr/>
          </p:nvSpPr>
          <p:spPr>
            <a:xfrm>
              <a:off x="5186800" y="4433400"/>
              <a:ext cx="21925" cy="17475"/>
            </a:xfrm>
            <a:custGeom>
              <a:avLst/>
              <a:gdLst/>
              <a:ahLst/>
              <a:cxnLst/>
              <a:rect l="l" t="t" r="r" b="b"/>
              <a:pathLst>
                <a:path w="877" h="699" extrusionOk="0">
                  <a:moveTo>
                    <a:pt x="395" y="0"/>
                  </a:moveTo>
                  <a:cubicBezTo>
                    <a:pt x="197" y="0"/>
                    <a:pt x="1" y="33"/>
                    <a:pt x="1" y="283"/>
                  </a:cubicBezTo>
                  <a:cubicBezTo>
                    <a:pt x="1" y="588"/>
                    <a:pt x="195" y="698"/>
                    <a:pt x="438" y="698"/>
                  </a:cubicBezTo>
                  <a:cubicBezTo>
                    <a:pt x="495" y="698"/>
                    <a:pt x="556" y="692"/>
                    <a:pt x="618" y="680"/>
                  </a:cubicBezTo>
                  <a:cubicBezTo>
                    <a:pt x="697" y="680"/>
                    <a:pt x="797" y="661"/>
                    <a:pt x="876" y="641"/>
                  </a:cubicBezTo>
                  <a:cubicBezTo>
                    <a:pt x="757" y="541"/>
                    <a:pt x="618" y="541"/>
                    <a:pt x="478" y="501"/>
                  </a:cubicBezTo>
                  <a:cubicBezTo>
                    <a:pt x="399" y="481"/>
                    <a:pt x="299" y="462"/>
                    <a:pt x="279" y="402"/>
                  </a:cubicBezTo>
                  <a:cubicBezTo>
                    <a:pt x="220" y="263"/>
                    <a:pt x="359" y="243"/>
                    <a:pt x="458" y="183"/>
                  </a:cubicBezTo>
                  <a:cubicBezTo>
                    <a:pt x="498" y="163"/>
                    <a:pt x="558" y="64"/>
                    <a:pt x="598" y="4"/>
                  </a:cubicBezTo>
                  <a:cubicBezTo>
                    <a:pt x="535" y="4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7171;p9">
              <a:extLst>
                <a:ext uri="{FF2B5EF4-FFF2-40B4-BE49-F238E27FC236}">
                  <a16:creationId xmlns:a16="http://schemas.microsoft.com/office/drawing/2014/main" id="{A0BA00AC-77F8-430D-8605-994558168E5D}"/>
                </a:ext>
              </a:extLst>
            </p:cNvPr>
            <p:cNvSpPr/>
            <p:nvPr/>
          </p:nvSpPr>
          <p:spPr>
            <a:xfrm>
              <a:off x="4590025" y="4437475"/>
              <a:ext cx="15950" cy="31850"/>
            </a:xfrm>
            <a:custGeom>
              <a:avLst/>
              <a:gdLst/>
              <a:ahLst/>
              <a:cxnLst/>
              <a:rect l="l" t="t" r="r" b="b"/>
              <a:pathLst>
                <a:path w="638" h="1274" extrusionOk="0">
                  <a:moveTo>
                    <a:pt x="418" y="0"/>
                  </a:moveTo>
                  <a:cubicBezTo>
                    <a:pt x="140" y="139"/>
                    <a:pt x="339" y="537"/>
                    <a:pt x="80" y="696"/>
                  </a:cubicBezTo>
                  <a:cubicBezTo>
                    <a:pt x="21" y="776"/>
                    <a:pt x="1" y="816"/>
                    <a:pt x="1" y="895"/>
                  </a:cubicBezTo>
                  <a:cubicBezTo>
                    <a:pt x="1" y="915"/>
                    <a:pt x="21" y="975"/>
                    <a:pt x="21" y="995"/>
                  </a:cubicBezTo>
                  <a:cubicBezTo>
                    <a:pt x="80" y="1094"/>
                    <a:pt x="160" y="1174"/>
                    <a:pt x="220" y="1234"/>
                  </a:cubicBezTo>
                  <a:cubicBezTo>
                    <a:pt x="279" y="1234"/>
                    <a:pt x="339" y="1273"/>
                    <a:pt x="399" y="1273"/>
                  </a:cubicBezTo>
                  <a:cubicBezTo>
                    <a:pt x="478" y="895"/>
                    <a:pt x="299" y="478"/>
                    <a:pt x="597" y="100"/>
                  </a:cubicBezTo>
                  <a:cubicBezTo>
                    <a:pt x="637" y="40"/>
                    <a:pt x="498" y="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7172;p9">
              <a:extLst>
                <a:ext uri="{FF2B5EF4-FFF2-40B4-BE49-F238E27FC236}">
                  <a16:creationId xmlns:a16="http://schemas.microsoft.com/office/drawing/2014/main" id="{E35CA125-E06F-4ACB-B237-EA0A737BD9E2}"/>
                </a:ext>
              </a:extLst>
            </p:cNvPr>
            <p:cNvSpPr/>
            <p:nvPr/>
          </p:nvSpPr>
          <p:spPr>
            <a:xfrm>
              <a:off x="5220625" y="4322575"/>
              <a:ext cx="41300" cy="7650"/>
            </a:xfrm>
            <a:custGeom>
              <a:avLst/>
              <a:gdLst/>
              <a:ahLst/>
              <a:cxnLst/>
              <a:rect l="l" t="t" r="r" b="b"/>
              <a:pathLst>
                <a:path w="1652" h="306" extrusionOk="0">
                  <a:moveTo>
                    <a:pt x="1115" y="21"/>
                  </a:moveTo>
                  <a:cubicBezTo>
                    <a:pt x="737" y="61"/>
                    <a:pt x="339" y="1"/>
                    <a:pt x="1" y="120"/>
                  </a:cubicBezTo>
                  <a:cubicBezTo>
                    <a:pt x="108" y="263"/>
                    <a:pt x="227" y="306"/>
                    <a:pt x="353" y="306"/>
                  </a:cubicBezTo>
                  <a:cubicBezTo>
                    <a:pt x="507" y="306"/>
                    <a:pt x="672" y="242"/>
                    <a:pt x="836" y="220"/>
                  </a:cubicBezTo>
                  <a:cubicBezTo>
                    <a:pt x="961" y="238"/>
                    <a:pt x="1087" y="248"/>
                    <a:pt x="1210" y="248"/>
                  </a:cubicBezTo>
                  <a:cubicBezTo>
                    <a:pt x="1361" y="248"/>
                    <a:pt x="1509" y="233"/>
                    <a:pt x="1652" y="200"/>
                  </a:cubicBezTo>
                  <a:cubicBezTo>
                    <a:pt x="1532" y="1"/>
                    <a:pt x="1294" y="61"/>
                    <a:pt x="111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7173;p9">
              <a:extLst>
                <a:ext uri="{FF2B5EF4-FFF2-40B4-BE49-F238E27FC236}">
                  <a16:creationId xmlns:a16="http://schemas.microsoft.com/office/drawing/2014/main" id="{A603E8DF-BB7C-47C0-AD17-5388E2538C52}"/>
                </a:ext>
              </a:extLst>
            </p:cNvPr>
            <p:cNvSpPr/>
            <p:nvPr/>
          </p:nvSpPr>
          <p:spPr>
            <a:xfrm>
              <a:off x="5201225" y="4326075"/>
              <a:ext cx="39825" cy="7475"/>
            </a:xfrm>
            <a:custGeom>
              <a:avLst/>
              <a:gdLst/>
              <a:ahLst/>
              <a:cxnLst/>
              <a:rect l="l" t="t" r="r" b="b"/>
              <a:pathLst>
                <a:path w="1593" h="299" extrusionOk="0">
                  <a:moveTo>
                    <a:pt x="737" y="0"/>
                  </a:moveTo>
                  <a:cubicBezTo>
                    <a:pt x="498" y="20"/>
                    <a:pt x="240" y="60"/>
                    <a:pt x="1" y="100"/>
                  </a:cubicBezTo>
                  <a:lnTo>
                    <a:pt x="1" y="299"/>
                  </a:lnTo>
                  <a:cubicBezTo>
                    <a:pt x="140" y="277"/>
                    <a:pt x="284" y="273"/>
                    <a:pt x="430" y="273"/>
                  </a:cubicBezTo>
                  <a:cubicBezTo>
                    <a:pt x="519" y="273"/>
                    <a:pt x="610" y="275"/>
                    <a:pt x="700" y="275"/>
                  </a:cubicBezTo>
                  <a:cubicBezTo>
                    <a:pt x="1006" y="275"/>
                    <a:pt x="1312" y="257"/>
                    <a:pt x="1592" y="100"/>
                  </a:cubicBezTo>
                  <a:cubicBezTo>
                    <a:pt x="1537" y="92"/>
                    <a:pt x="1480" y="89"/>
                    <a:pt x="1423" y="89"/>
                  </a:cubicBezTo>
                  <a:cubicBezTo>
                    <a:pt x="1338" y="89"/>
                    <a:pt x="1251" y="95"/>
                    <a:pt x="1165" y="95"/>
                  </a:cubicBezTo>
                  <a:cubicBezTo>
                    <a:pt x="1020" y="95"/>
                    <a:pt x="876" y="8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7174;p9">
              <a:extLst>
                <a:ext uri="{FF2B5EF4-FFF2-40B4-BE49-F238E27FC236}">
                  <a16:creationId xmlns:a16="http://schemas.microsoft.com/office/drawing/2014/main" id="{A6144685-762A-40B5-8719-91D229B872E2}"/>
                </a:ext>
              </a:extLst>
            </p:cNvPr>
            <p:cNvSpPr/>
            <p:nvPr/>
          </p:nvSpPr>
          <p:spPr>
            <a:xfrm>
              <a:off x="5301700" y="4344975"/>
              <a:ext cx="29350" cy="9275"/>
            </a:xfrm>
            <a:custGeom>
              <a:avLst/>
              <a:gdLst/>
              <a:ahLst/>
              <a:cxnLst/>
              <a:rect l="l" t="t" r="r" b="b"/>
              <a:pathLst>
                <a:path w="1174" h="371" extrusionOk="0">
                  <a:moveTo>
                    <a:pt x="1174" y="0"/>
                  </a:moveTo>
                  <a:lnTo>
                    <a:pt x="1174" y="0"/>
                  </a:lnTo>
                  <a:cubicBezTo>
                    <a:pt x="1070" y="14"/>
                    <a:pt x="968" y="17"/>
                    <a:pt x="869" y="17"/>
                  </a:cubicBezTo>
                  <a:cubicBezTo>
                    <a:pt x="798" y="17"/>
                    <a:pt x="728" y="16"/>
                    <a:pt x="659" y="16"/>
                  </a:cubicBezTo>
                  <a:cubicBezTo>
                    <a:pt x="422" y="16"/>
                    <a:pt x="200" y="34"/>
                    <a:pt x="0" y="199"/>
                  </a:cubicBezTo>
                  <a:cubicBezTo>
                    <a:pt x="139" y="219"/>
                    <a:pt x="279" y="219"/>
                    <a:pt x="358" y="358"/>
                  </a:cubicBezTo>
                  <a:cubicBezTo>
                    <a:pt x="416" y="366"/>
                    <a:pt x="473" y="371"/>
                    <a:pt x="529" y="371"/>
                  </a:cubicBezTo>
                  <a:cubicBezTo>
                    <a:pt x="763" y="371"/>
                    <a:pt x="981" y="289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7175;p9">
              <a:extLst>
                <a:ext uri="{FF2B5EF4-FFF2-40B4-BE49-F238E27FC236}">
                  <a16:creationId xmlns:a16="http://schemas.microsoft.com/office/drawing/2014/main" id="{A6F5C07A-A9D4-4FBF-BD24-7A1066E19E58}"/>
                </a:ext>
              </a:extLst>
            </p:cNvPr>
            <p:cNvSpPr/>
            <p:nvPr/>
          </p:nvSpPr>
          <p:spPr>
            <a:xfrm>
              <a:off x="4350825" y="4147350"/>
              <a:ext cx="43275" cy="5500"/>
            </a:xfrm>
            <a:custGeom>
              <a:avLst/>
              <a:gdLst/>
              <a:ahLst/>
              <a:cxnLst/>
              <a:rect l="l" t="t" r="r" b="b"/>
              <a:pathLst>
                <a:path w="1731" h="220" extrusionOk="0">
                  <a:moveTo>
                    <a:pt x="841" y="0"/>
                  </a:moveTo>
                  <a:cubicBezTo>
                    <a:pt x="561" y="0"/>
                    <a:pt x="283" y="60"/>
                    <a:pt x="0" y="207"/>
                  </a:cubicBezTo>
                  <a:cubicBezTo>
                    <a:pt x="60" y="216"/>
                    <a:pt x="119" y="219"/>
                    <a:pt x="178" y="219"/>
                  </a:cubicBezTo>
                  <a:cubicBezTo>
                    <a:pt x="427" y="219"/>
                    <a:pt x="677" y="156"/>
                    <a:pt x="933" y="156"/>
                  </a:cubicBezTo>
                  <a:cubicBezTo>
                    <a:pt x="1026" y="156"/>
                    <a:pt x="1119" y="164"/>
                    <a:pt x="1214" y="187"/>
                  </a:cubicBezTo>
                  <a:cubicBezTo>
                    <a:pt x="1393" y="187"/>
                    <a:pt x="1552" y="167"/>
                    <a:pt x="1731" y="167"/>
                  </a:cubicBezTo>
                  <a:cubicBezTo>
                    <a:pt x="1427" y="65"/>
                    <a:pt x="1133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7176;p9">
              <a:extLst>
                <a:ext uri="{FF2B5EF4-FFF2-40B4-BE49-F238E27FC236}">
                  <a16:creationId xmlns:a16="http://schemas.microsoft.com/office/drawing/2014/main" id="{797A70B4-9746-4972-957B-1AD0C794B3EE}"/>
                </a:ext>
              </a:extLst>
            </p:cNvPr>
            <p:cNvSpPr/>
            <p:nvPr/>
          </p:nvSpPr>
          <p:spPr>
            <a:xfrm>
              <a:off x="4776025" y="4516575"/>
              <a:ext cx="23400" cy="10375"/>
            </a:xfrm>
            <a:custGeom>
              <a:avLst/>
              <a:gdLst/>
              <a:ahLst/>
              <a:cxnLst/>
              <a:rect l="l" t="t" r="r" b="b"/>
              <a:pathLst>
                <a:path w="936" h="415" extrusionOk="0">
                  <a:moveTo>
                    <a:pt x="358" y="0"/>
                  </a:moveTo>
                  <a:cubicBezTo>
                    <a:pt x="301" y="0"/>
                    <a:pt x="242" y="7"/>
                    <a:pt x="180" y="19"/>
                  </a:cubicBezTo>
                  <a:cubicBezTo>
                    <a:pt x="100" y="99"/>
                    <a:pt x="1" y="99"/>
                    <a:pt x="1" y="218"/>
                  </a:cubicBezTo>
                  <a:cubicBezTo>
                    <a:pt x="167" y="308"/>
                    <a:pt x="359" y="414"/>
                    <a:pt x="571" y="414"/>
                  </a:cubicBezTo>
                  <a:cubicBezTo>
                    <a:pt x="687" y="414"/>
                    <a:pt x="809" y="382"/>
                    <a:pt x="936" y="298"/>
                  </a:cubicBezTo>
                  <a:cubicBezTo>
                    <a:pt x="762" y="93"/>
                    <a:pt x="576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7177;p9">
              <a:extLst>
                <a:ext uri="{FF2B5EF4-FFF2-40B4-BE49-F238E27FC236}">
                  <a16:creationId xmlns:a16="http://schemas.microsoft.com/office/drawing/2014/main" id="{C68DFBA3-7260-405A-8EB9-BEFEC0A37CAC}"/>
                </a:ext>
              </a:extLst>
            </p:cNvPr>
            <p:cNvSpPr/>
            <p:nvPr/>
          </p:nvSpPr>
          <p:spPr>
            <a:xfrm>
              <a:off x="4728275" y="4033275"/>
              <a:ext cx="29375" cy="21025"/>
            </a:xfrm>
            <a:custGeom>
              <a:avLst/>
              <a:gdLst/>
              <a:ahLst/>
              <a:cxnLst/>
              <a:rect l="l" t="t" r="r" b="b"/>
              <a:pathLst>
                <a:path w="1175" h="841" extrusionOk="0">
                  <a:moveTo>
                    <a:pt x="751" y="1"/>
                  </a:moveTo>
                  <a:cubicBezTo>
                    <a:pt x="732" y="1"/>
                    <a:pt x="713" y="12"/>
                    <a:pt x="697" y="35"/>
                  </a:cubicBezTo>
                  <a:lnTo>
                    <a:pt x="458" y="254"/>
                  </a:lnTo>
                  <a:cubicBezTo>
                    <a:pt x="419" y="294"/>
                    <a:pt x="359" y="353"/>
                    <a:pt x="339" y="433"/>
                  </a:cubicBezTo>
                  <a:cubicBezTo>
                    <a:pt x="220" y="533"/>
                    <a:pt x="120" y="652"/>
                    <a:pt x="1" y="751"/>
                  </a:cubicBezTo>
                  <a:cubicBezTo>
                    <a:pt x="24" y="809"/>
                    <a:pt x="54" y="840"/>
                    <a:pt x="95" y="840"/>
                  </a:cubicBezTo>
                  <a:cubicBezTo>
                    <a:pt x="124" y="840"/>
                    <a:pt x="158" y="824"/>
                    <a:pt x="200" y="791"/>
                  </a:cubicBezTo>
                  <a:cubicBezTo>
                    <a:pt x="319" y="771"/>
                    <a:pt x="419" y="771"/>
                    <a:pt x="518" y="751"/>
                  </a:cubicBezTo>
                  <a:cubicBezTo>
                    <a:pt x="618" y="513"/>
                    <a:pt x="1175" y="513"/>
                    <a:pt x="836" y="75"/>
                  </a:cubicBezTo>
                  <a:cubicBezTo>
                    <a:pt x="812" y="27"/>
                    <a:pt x="781" y="1"/>
                    <a:pt x="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7178;p9">
              <a:extLst>
                <a:ext uri="{FF2B5EF4-FFF2-40B4-BE49-F238E27FC236}">
                  <a16:creationId xmlns:a16="http://schemas.microsoft.com/office/drawing/2014/main" id="{A2CF4A2B-FBD0-4812-9A3F-74589A087F63}"/>
                </a:ext>
              </a:extLst>
            </p:cNvPr>
            <p:cNvSpPr/>
            <p:nvPr/>
          </p:nvSpPr>
          <p:spPr>
            <a:xfrm>
              <a:off x="5437450" y="4173900"/>
              <a:ext cx="39825" cy="5425"/>
            </a:xfrm>
            <a:custGeom>
              <a:avLst/>
              <a:gdLst/>
              <a:ahLst/>
              <a:cxnLst/>
              <a:rect l="l" t="t" r="r" b="b"/>
              <a:pathLst>
                <a:path w="1593" h="217" extrusionOk="0">
                  <a:moveTo>
                    <a:pt x="1592" y="40"/>
                  </a:moveTo>
                  <a:lnTo>
                    <a:pt x="1592" y="40"/>
                  </a:lnTo>
                  <a:cubicBezTo>
                    <a:pt x="1075" y="119"/>
                    <a:pt x="518" y="0"/>
                    <a:pt x="1" y="199"/>
                  </a:cubicBezTo>
                  <a:cubicBezTo>
                    <a:pt x="58" y="195"/>
                    <a:pt x="116" y="193"/>
                    <a:pt x="174" y="193"/>
                  </a:cubicBezTo>
                  <a:cubicBezTo>
                    <a:pt x="390" y="193"/>
                    <a:pt x="613" y="217"/>
                    <a:pt x="834" y="217"/>
                  </a:cubicBezTo>
                  <a:cubicBezTo>
                    <a:pt x="1095" y="217"/>
                    <a:pt x="1353" y="184"/>
                    <a:pt x="1592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7179;p9">
              <a:extLst>
                <a:ext uri="{FF2B5EF4-FFF2-40B4-BE49-F238E27FC236}">
                  <a16:creationId xmlns:a16="http://schemas.microsoft.com/office/drawing/2014/main" id="{EA0A9CE5-1C33-4EA5-AB81-0C5DBF846EB5}"/>
                </a:ext>
              </a:extLst>
            </p:cNvPr>
            <p:cNvSpPr/>
            <p:nvPr/>
          </p:nvSpPr>
          <p:spPr>
            <a:xfrm>
              <a:off x="5253950" y="4514000"/>
              <a:ext cx="17925" cy="18925"/>
            </a:xfrm>
            <a:custGeom>
              <a:avLst/>
              <a:gdLst/>
              <a:ahLst/>
              <a:cxnLst/>
              <a:rect l="l" t="t" r="r" b="b"/>
              <a:pathLst>
                <a:path w="717" h="757" extrusionOk="0">
                  <a:moveTo>
                    <a:pt x="493" y="0"/>
                  </a:moveTo>
                  <a:cubicBezTo>
                    <a:pt x="373" y="0"/>
                    <a:pt x="259" y="73"/>
                    <a:pt x="160" y="122"/>
                  </a:cubicBezTo>
                  <a:lnTo>
                    <a:pt x="0" y="639"/>
                  </a:lnTo>
                  <a:cubicBezTo>
                    <a:pt x="97" y="716"/>
                    <a:pt x="189" y="756"/>
                    <a:pt x="274" y="756"/>
                  </a:cubicBezTo>
                  <a:cubicBezTo>
                    <a:pt x="364" y="756"/>
                    <a:pt x="446" y="712"/>
                    <a:pt x="518" y="619"/>
                  </a:cubicBezTo>
                  <a:cubicBezTo>
                    <a:pt x="518" y="420"/>
                    <a:pt x="498" y="222"/>
                    <a:pt x="717" y="102"/>
                  </a:cubicBezTo>
                  <a:cubicBezTo>
                    <a:pt x="641" y="27"/>
                    <a:pt x="566" y="0"/>
                    <a:pt x="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7180;p9">
              <a:extLst>
                <a:ext uri="{FF2B5EF4-FFF2-40B4-BE49-F238E27FC236}">
                  <a16:creationId xmlns:a16="http://schemas.microsoft.com/office/drawing/2014/main" id="{3FEDF317-FF91-4BBB-9CF9-43365162785B}"/>
                </a:ext>
              </a:extLst>
            </p:cNvPr>
            <p:cNvSpPr/>
            <p:nvPr/>
          </p:nvSpPr>
          <p:spPr>
            <a:xfrm>
              <a:off x="4538300" y="4288775"/>
              <a:ext cx="13950" cy="23900"/>
            </a:xfrm>
            <a:custGeom>
              <a:avLst/>
              <a:gdLst/>
              <a:ahLst/>
              <a:cxnLst/>
              <a:rect l="l" t="t" r="r" b="b"/>
              <a:pathLst>
                <a:path w="558" h="956" extrusionOk="0">
                  <a:moveTo>
                    <a:pt x="41" y="0"/>
                  </a:moveTo>
                  <a:cubicBezTo>
                    <a:pt x="1" y="319"/>
                    <a:pt x="80" y="617"/>
                    <a:pt x="558" y="955"/>
                  </a:cubicBezTo>
                  <a:cubicBezTo>
                    <a:pt x="359" y="517"/>
                    <a:pt x="458" y="21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7181;p9">
              <a:extLst>
                <a:ext uri="{FF2B5EF4-FFF2-40B4-BE49-F238E27FC236}">
                  <a16:creationId xmlns:a16="http://schemas.microsoft.com/office/drawing/2014/main" id="{5F10803B-4A20-4BF6-B0E1-D80E107A0707}"/>
                </a:ext>
              </a:extLst>
            </p:cNvPr>
            <p:cNvSpPr/>
            <p:nvPr/>
          </p:nvSpPr>
          <p:spPr>
            <a:xfrm>
              <a:off x="4582575" y="4179425"/>
              <a:ext cx="26375" cy="8900"/>
            </a:xfrm>
            <a:custGeom>
              <a:avLst/>
              <a:gdLst/>
              <a:ahLst/>
              <a:cxnLst/>
              <a:rect l="l" t="t" r="r" b="b"/>
              <a:pathLst>
                <a:path w="1055" h="356" extrusionOk="0">
                  <a:moveTo>
                    <a:pt x="381" y="1"/>
                  </a:moveTo>
                  <a:cubicBezTo>
                    <a:pt x="263" y="1"/>
                    <a:pt x="138" y="45"/>
                    <a:pt x="0" y="157"/>
                  </a:cubicBezTo>
                  <a:cubicBezTo>
                    <a:pt x="20" y="197"/>
                    <a:pt x="20" y="256"/>
                    <a:pt x="20" y="296"/>
                  </a:cubicBezTo>
                  <a:cubicBezTo>
                    <a:pt x="378" y="316"/>
                    <a:pt x="716" y="356"/>
                    <a:pt x="1055" y="356"/>
                  </a:cubicBezTo>
                  <a:cubicBezTo>
                    <a:pt x="828" y="183"/>
                    <a:pt x="62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7182;p9">
              <a:extLst>
                <a:ext uri="{FF2B5EF4-FFF2-40B4-BE49-F238E27FC236}">
                  <a16:creationId xmlns:a16="http://schemas.microsoft.com/office/drawing/2014/main" id="{10317862-AB0C-4697-88F2-457FAAD9E199}"/>
                </a:ext>
              </a:extLst>
            </p:cNvPr>
            <p:cNvSpPr/>
            <p:nvPr/>
          </p:nvSpPr>
          <p:spPr>
            <a:xfrm>
              <a:off x="4843650" y="4399325"/>
              <a:ext cx="41800" cy="8350"/>
            </a:xfrm>
            <a:custGeom>
              <a:avLst/>
              <a:gdLst/>
              <a:ahLst/>
              <a:cxnLst/>
              <a:rect l="l" t="t" r="r" b="b"/>
              <a:pathLst>
                <a:path w="1672" h="334" extrusionOk="0">
                  <a:moveTo>
                    <a:pt x="1040" y="1"/>
                  </a:moveTo>
                  <a:cubicBezTo>
                    <a:pt x="851" y="1"/>
                    <a:pt x="655" y="50"/>
                    <a:pt x="459" y="94"/>
                  </a:cubicBezTo>
                  <a:cubicBezTo>
                    <a:pt x="299" y="134"/>
                    <a:pt x="160" y="134"/>
                    <a:pt x="1" y="154"/>
                  </a:cubicBezTo>
                  <a:cubicBezTo>
                    <a:pt x="306" y="306"/>
                    <a:pt x="611" y="333"/>
                    <a:pt x="915" y="333"/>
                  </a:cubicBezTo>
                  <a:cubicBezTo>
                    <a:pt x="1086" y="333"/>
                    <a:pt x="1256" y="325"/>
                    <a:pt x="1426" y="325"/>
                  </a:cubicBezTo>
                  <a:cubicBezTo>
                    <a:pt x="1508" y="325"/>
                    <a:pt x="1590" y="327"/>
                    <a:pt x="1672" y="333"/>
                  </a:cubicBezTo>
                  <a:cubicBezTo>
                    <a:pt x="1612" y="253"/>
                    <a:pt x="1553" y="213"/>
                    <a:pt x="1493" y="134"/>
                  </a:cubicBezTo>
                  <a:cubicBezTo>
                    <a:pt x="1349" y="35"/>
                    <a:pt x="1197" y="1"/>
                    <a:pt x="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7183;p9">
              <a:extLst>
                <a:ext uri="{FF2B5EF4-FFF2-40B4-BE49-F238E27FC236}">
                  <a16:creationId xmlns:a16="http://schemas.microsoft.com/office/drawing/2014/main" id="{760C0C45-06EF-4930-9C59-516E35BFA789}"/>
                </a:ext>
              </a:extLst>
            </p:cNvPr>
            <p:cNvSpPr/>
            <p:nvPr/>
          </p:nvSpPr>
          <p:spPr>
            <a:xfrm>
              <a:off x="5029150" y="4087350"/>
              <a:ext cx="25900" cy="12950"/>
            </a:xfrm>
            <a:custGeom>
              <a:avLst/>
              <a:gdLst/>
              <a:ahLst/>
              <a:cxnLst/>
              <a:rect l="l" t="t" r="r" b="b"/>
              <a:pathLst>
                <a:path w="1036" h="518" extrusionOk="0">
                  <a:moveTo>
                    <a:pt x="399" y="1"/>
                  </a:moveTo>
                  <a:cubicBezTo>
                    <a:pt x="319" y="180"/>
                    <a:pt x="61" y="100"/>
                    <a:pt x="1" y="279"/>
                  </a:cubicBezTo>
                  <a:cubicBezTo>
                    <a:pt x="120" y="379"/>
                    <a:pt x="260" y="319"/>
                    <a:pt x="399" y="359"/>
                  </a:cubicBezTo>
                  <a:lnTo>
                    <a:pt x="598" y="359"/>
                  </a:lnTo>
                  <a:cubicBezTo>
                    <a:pt x="618" y="319"/>
                    <a:pt x="642" y="299"/>
                    <a:pt x="667" y="299"/>
                  </a:cubicBezTo>
                  <a:cubicBezTo>
                    <a:pt x="692" y="299"/>
                    <a:pt x="717" y="319"/>
                    <a:pt x="737" y="359"/>
                  </a:cubicBezTo>
                  <a:cubicBezTo>
                    <a:pt x="817" y="418"/>
                    <a:pt x="856" y="478"/>
                    <a:pt x="936" y="518"/>
                  </a:cubicBezTo>
                  <a:lnTo>
                    <a:pt x="936" y="359"/>
                  </a:lnTo>
                  <a:cubicBezTo>
                    <a:pt x="1035" y="259"/>
                    <a:pt x="1035" y="120"/>
                    <a:pt x="936" y="21"/>
                  </a:cubicBezTo>
                  <a:cubicBezTo>
                    <a:pt x="737" y="21"/>
                    <a:pt x="55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7184;p9">
              <a:extLst>
                <a:ext uri="{FF2B5EF4-FFF2-40B4-BE49-F238E27FC236}">
                  <a16:creationId xmlns:a16="http://schemas.microsoft.com/office/drawing/2014/main" id="{E0FA6679-8521-492C-B4D1-FF8DD989BEF4}"/>
                </a:ext>
              </a:extLst>
            </p:cNvPr>
            <p:cNvSpPr/>
            <p:nvPr/>
          </p:nvSpPr>
          <p:spPr>
            <a:xfrm>
              <a:off x="5201225" y="4426450"/>
              <a:ext cx="30875" cy="8050"/>
            </a:xfrm>
            <a:custGeom>
              <a:avLst/>
              <a:gdLst/>
              <a:ahLst/>
              <a:cxnLst/>
              <a:rect l="l" t="t" r="r" b="b"/>
              <a:pathLst>
                <a:path w="1235" h="322" extrusionOk="0">
                  <a:moveTo>
                    <a:pt x="609" y="1"/>
                  </a:moveTo>
                  <a:cubicBezTo>
                    <a:pt x="389" y="1"/>
                    <a:pt x="178" y="82"/>
                    <a:pt x="1" y="322"/>
                  </a:cubicBezTo>
                  <a:cubicBezTo>
                    <a:pt x="399" y="282"/>
                    <a:pt x="797" y="282"/>
                    <a:pt x="1194" y="262"/>
                  </a:cubicBezTo>
                  <a:cubicBezTo>
                    <a:pt x="1214" y="222"/>
                    <a:pt x="1234" y="163"/>
                    <a:pt x="1214" y="143"/>
                  </a:cubicBezTo>
                  <a:cubicBezTo>
                    <a:pt x="1016" y="67"/>
                    <a:pt x="808" y="1"/>
                    <a:pt x="6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7185;p9">
              <a:extLst>
                <a:ext uri="{FF2B5EF4-FFF2-40B4-BE49-F238E27FC236}">
                  <a16:creationId xmlns:a16="http://schemas.microsoft.com/office/drawing/2014/main" id="{B98D1428-C87C-431B-A5C9-1DC5E2A2AF5B}"/>
                </a:ext>
              </a:extLst>
            </p:cNvPr>
            <p:cNvSpPr/>
            <p:nvPr/>
          </p:nvSpPr>
          <p:spPr>
            <a:xfrm>
              <a:off x="4749675" y="4476750"/>
              <a:ext cx="18425" cy="17925"/>
            </a:xfrm>
            <a:custGeom>
              <a:avLst/>
              <a:gdLst/>
              <a:ahLst/>
              <a:cxnLst/>
              <a:rect l="l" t="t" r="r" b="b"/>
              <a:pathLst>
                <a:path w="737" h="717" extrusionOk="0">
                  <a:moveTo>
                    <a:pt x="478" y="1"/>
                  </a:moveTo>
                  <a:cubicBezTo>
                    <a:pt x="239" y="160"/>
                    <a:pt x="0" y="359"/>
                    <a:pt x="0" y="717"/>
                  </a:cubicBezTo>
                  <a:lnTo>
                    <a:pt x="319" y="717"/>
                  </a:lnTo>
                  <a:cubicBezTo>
                    <a:pt x="478" y="558"/>
                    <a:pt x="597" y="399"/>
                    <a:pt x="736" y="239"/>
                  </a:cubicBezTo>
                  <a:cubicBezTo>
                    <a:pt x="736" y="120"/>
                    <a:pt x="597" y="120"/>
                    <a:pt x="557" y="41"/>
                  </a:cubicBezTo>
                  <a:cubicBezTo>
                    <a:pt x="537" y="21"/>
                    <a:pt x="49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7186;p9">
              <a:extLst>
                <a:ext uri="{FF2B5EF4-FFF2-40B4-BE49-F238E27FC236}">
                  <a16:creationId xmlns:a16="http://schemas.microsoft.com/office/drawing/2014/main" id="{1B75C866-1767-4CA6-81E6-1A655E0C5AF2}"/>
                </a:ext>
              </a:extLst>
            </p:cNvPr>
            <p:cNvSpPr/>
            <p:nvPr/>
          </p:nvSpPr>
          <p:spPr>
            <a:xfrm>
              <a:off x="5186800" y="4388225"/>
              <a:ext cx="16450" cy="17925"/>
            </a:xfrm>
            <a:custGeom>
              <a:avLst/>
              <a:gdLst/>
              <a:ahLst/>
              <a:cxnLst/>
              <a:rect l="l" t="t" r="r" b="b"/>
              <a:pathLst>
                <a:path w="658" h="717" extrusionOk="0">
                  <a:moveTo>
                    <a:pt x="317" y="1"/>
                  </a:moveTo>
                  <a:cubicBezTo>
                    <a:pt x="284" y="1"/>
                    <a:pt x="250" y="21"/>
                    <a:pt x="220" y="61"/>
                  </a:cubicBezTo>
                  <a:lnTo>
                    <a:pt x="1" y="279"/>
                  </a:lnTo>
                  <a:cubicBezTo>
                    <a:pt x="100" y="558"/>
                    <a:pt x="299" y="717"/>
                    <a:pt x="657" y="717"/>
                  </a:cubicBezTo>
                  <a:cubicBezTo>
                    <a:pt x="618" y="419"/>
                    <a:pt x="498" y="259"/>
                    <a:pt x="399" y="61"/>
                  </a:cubicBezTo>
                  <a:cubicBezTo>
                    <a:pt x="379" y="21"/>
                    <a:pt x="349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7187;p9">
              <a:extLst>
                <a:ext uri="{FF2B5EF4-FFF2-40B4-BE49-F238E27FC236}">
                  <a16:creationId xmlns:a16="http://schemas.microsoft.com/office/drawing/2014/main" id="{09F85D1E-8246-4BE1-8985-6A7C966F4D29}"/>
                </a:ext>
              </a:extLst>
            </p:cNvPr>
            <p:cNvSpPr/>
            <p:nvPr/>
          </p:nvSpPr>
          <p:spPr>
            <a:xfrm>
              <a:off x="4732275" y="4196225"/>
              <a:ext cx="36325" cy="11775"/>
            </a:xfrm>
            <a:custGeom>
              <a:avLst/>
              <a:gdLst/>
              <a:ahLst/>
              <a:cxnLst/>
              <a:rect l="l" t="t" r="r" b="b"/>
              <a:pathLst>
                <a:path w="1453" h="471" extrusionOk="0">
                  <a:moveTo>
                    <a:pt x="106" y="0"/>
                  </a:moveTo>
                  <a:cubicBezTo>
                    <a:pt x="70" y="0"/>
                    <a:pt x="35" y="1"/>
                    <a:pt x="0" y="2"/>
                  </a:cubicBezTo>
                  <a:cubicBezTo>
                    <a:pt x="139" y="301"/>
                    <a:pt x="517" y="102"/>
                    <a:pt x="696" y="340"/>
                  </a:cubicBezTo>
                  <a:cubicBezTo>
                    <a:pt x="783" y="438"/>
                    <a:pt x="869" y="470"/>
                    <a:pt x="959" y="470"/>
                  </a:cubicBezTo>
                  <a:cubicBezTo>
                    <a:pt x="1034" y="470"/>
                    <a:pt x="1112" y="447"/>
                    <a:pt x="1194" y="420"/>
                  </a:cubicBezTo>
                  <a:cubicBezTo>
                    <a:pt x="1253" y="400"/>
                    <a:pt x="1333" y="400"/>
                    <a:pt x="1393" y="400"/>
                  </a:cubicBezTo>
                  <a:lnTo>
                    <a:pt x="1452" y="321"/>
                  </a:lnTo>
                  <a:lnTo>
                    <a:pt x="1393" y="241"/>
                  </a:lnTo>
                  <a:cubicBezTo>
                    <a:pt x="987" y="112"/>
                    <a:pt x="548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7188;p9">
              <a:extLst>
                <a:ext uri="{FF2B5EF4-FFF2-40B4-BE49-F238E27FC236}">
                  <a16:creationId xmlns:a16="http://schemas.microsoft.com/office/drawing/2014/main" id="{E16FDA56-3796-48E3-A7A1-134D2F53EBD2}"/>
                </a:ext>
              </a:extLst>
            </p:cNvPr>
            <p:cNvSpPr/>
            <p:nvPr/>
          </p:nvSpPr>
          <p:spPr>
            <a:xfrm>
              <a:off x="5092325" y="4108750"/>
              <a:ext cx="36325" cy="5475"/>
            </a:xfrm>
            <a:custGeom>
              <a:avLst/>
              <a:gdLst/>
              <a:ahLst/>
              <a:cxnLst/>
              <a:rect l="l" t="t" r="r" b="b"/>
              <a:pathLst>
                <a:path w="1453" h="219" extrusionOk="0">
                  <a:moveTo>
                    <a:pt x="478" y="0"/>
                  </a:moveTo>
                  <a:cubicBezTo>
                    <a:pt x="299" y="0"/>
                    <a:pt x="120" y="0"/>
                    <a:pt x="0" y="20"/>
                  </a:cubicBezTo>
                  <a:cubicBezTo>
                    <a:pt x="146" y="166"/>
                    <a:pt x="313" y="195"/>
                    <a:pt x="485" y="195"/>
                  </a:cubicBezTo>
                  <a:cubicBezTo>
                    <a:pt x="598" y="195"/>
                    <a:pt x="714" y="182"/>
                    <a:pt x="828" y="182"/>
                  </a:cubicBezTo>
                  <a:cubicBezTo>
                    <a:pt x="919" y="182"/>
                    <a:pt x="1008" y="190"/>
                    <a:pt x="1094" y="219"/>
                  </a:cubicBezTo>
                  <a:cubicBezTo>
                    <a:pt x="1194" y="199"/>
                    <a:pt x="1293" y="199"/>
                    <a:pt x="1393" y="159"/>
                  </a:cubicBezTo>
                  <a:lnTo>
                    <a:pt x="1452" y="119"/>
                  </a:lnTo>
                  <a:cubicBezTo>
                    <a:pt x="1452" y="100"/>
                    <a:pt x="1413" y="40"/>
                    <a:pt x="1373" y="20"/>
                  </a:cubicBezTo>
                  <a:cubicBezTo>
                    <a:pt x="1075" y="20"/>
                    <a:pt x="776" y="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7189;p9">
              <a:extLst>
                <a:ext uri="{FF2B5EF4-FFF2-40B4-BE49-F238E27FC236}">
                  <a16:creationId xmlns:a16="http://schemas.microsoft.com/office/drawing/2014/main" id="{118C4CDB-E53A-45AB-AED0-1F47E7ACB84B}"/>
                </a:ext>
              </a:extLst>
            </p:cNvPr>
            <p:cNvSpPr/>
            <p:nvPr/>
          </p:nvSpPr>
          <p:spPr>
            <a:xfrm>
              <a:off x="5017225" y="4103950"/>
              <a:ext cx="34850" cy="5300"/>
            </a:xfrm>
            <a:custGeom>
              <a:avLst/>
              <a:gdLst/>
              <a:ahLst/>
              <a:cxnLst/>
              <a:rect l="l" t="t" r="r" b="b"/>
              <a:pathLst>
                <a:path w="1394" h="212" extrusionOk="0">
                  <a:moveTo>
                    <a:pt x="684" y="1"/>
                  </a:moveTo>
                  <a:cubicBezTo>
                    <a:pt x="460" y="1"/>
                    <a:pt x="235" y="66"/>
                    <a:pt x="1" y="212"/>
                  </a:cubicBezTo>
                  <a:cubicBezTo>
                    <a:pt x="478" y="212"/>
                    <a:pt x="916" y="192"/>
                    <a:pt x="1393" y="192"/>
                  </a:cubicBezTo>
                  <a:cubicBezTo>
                    <a:pt x="1150" y="71"/>
                    <a:pt x="917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7190;p9">
              <a:extLst>
                <a:ext uri="{FF2B5EF4-FFF2-40B4-BE49-F238E27FC236}">
                  <a16:creationId xmlns:a16="http://schemas.microsoft.com/office/drawing/2014/main" id="{C1B05532-788F-4919-8B7D-407E7BFE3B07}"/>
                </a:ext>
              </a:extLst>
            </p:cNvPr>
            <p:cNvSpPr/>
            <p:nvPr/>
          </p:nvSpPr>
          <p:spPr>
            <a:xfrm>
              <a:off x="4741700" y="4115325"/>
              <a:ext cx="16950" cy="11350"/>
            </a:xfrm>
            <a:custGeom>
              <a:avLst/>
              <a:gdLst/>
              <a:ahLst/>
              <a:cxnLst/>
              <a:rect l="l" t="t" r="r" b="b"/>
              <a:pathLst>
                <a:path w="678" h="454" extrusionOk="0">
                  <a:moveTo>
                    <a:pt x="197" y="0"/>
                  </a:moveTo>
                  <a:cubicBezTo>
                    <a:pt x="137" y="0"/>
                    <a:pt x="72" y="15"/>
                    <a:pt x="1" y="55"/>
                  </a:cubicBezTo>
                  <a:cubicBezTo>
                    <a:pt x="140" y="354"/>
                    <a:pt x="399" y="433"/>
                    <a:pt x="677" y="453"/>
                  </a:cubicBezTo>
                  <a:lnTo>
                    <a:pt x="677" y="95"/>
                  </a:lnTo>
                  <a:cubicBezTo>
                    <a:pt x="660" y="98"/>
                    <a:pt x="643" y="100"/>
                    <a:pt x="626" y="100"/>
                  </a:cubicBezTo>
                  <a:cubicBezTo>
                    <a:pt x="484" y="100"/>
                    <a:pt x="355" y="0"/>
                    <a:pt x="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7191;p9">
              <a:extLst>
                <a:ext uri="{FF2B5EF4-FFF2-40B4-BE49-F238E27FC236}">
                  <a16:creationId xmlns:a16="http://schemas.microsoft.com/office/drawing/2014/main" id="{0D20A0BA-B9DF-4828-8D0D-6E3FFDDFF3DE}"/>
                </a:ext>
              </a:extLst>
            </p:cNvPr>
            <p:cNvSpPr/>
            <p:nvPr/>
          </p:nvSpPr>
          <p:spPr>
            <a:xfrm>
              <a:off x="4845225" y="4236525"/>
              <a:ext cx="13875" cy="21425"/>
            </a:xfrm>
            <a:custGeom>
              <a:avLst/>
              <a:gdLst/>
              <a:ahLst/>
              <a:cxnLst/>
              <a:rect l="l" t="t" r="r" b="b"/>
              <a:pathLst>
                <a:path w="555" h="857" extrusionOk="0">
                  <a:moveTo>
                    <a:pt x="232" y="1"/>
                  </a:moveTo>
                  <a:cubicBezTo>
                    <a:pt x="0" y="1"/>
                    <a:pt x="37" y="286"/>
                    <a:pt x="18" y="459"/>
                  </a:cubicBezTo>
                  <a:cubicBezTo>
                    <a:pt x="57" y="598"/>
                    <a:pt x="57" y="777"/>
                    <a:pt x="216" y="857"/>
                  </a:cubicBezTo>
                  <a:cubicBezTo>
                    <a:pt x="316" y="777"/>
                    <a:pt x="256" y="598"/>
                    <a:pt x="356" y="479"/>
                  </a:cubicBezTo>
                  <a:cubicBezTo>
                    <a:pt x="396" y="300"/>
                    <a:pt x="555" y="21"/>
                    <a:pt x="256" y="2"/>
                  </a:cubicBezTo>
                  <a:cubicBezTo>
                    <a:pt x="248" y="1"/>
                    <a:pt x="240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7192;p9">
              <a:extLst>
                <a:ext uri="{FF2B5EF4-FFF2-40B4-BE49-F238E27FC236}">
                  <a16:creationId xmlns:a16="http://schemas.microsoft.com/office/drawing/2014/main" id="{5D2B7577-804C-48EF-987F-44FDD67FB23C}"/>
                </a:ext>
              </a:extLst>
            </p:cNvPr>
            <p:cNvSpPr/>
            <p:nvPr/>
          </p:nvSpPr>
          <p:spPr>
            <a:xfrm>
              <a:off x="5114200" y="4200275"/>
              <a:ext cx="34350" cy="5475"/>
            </a:xfrm>
            <a:custGeom>
              <a:avLst/>
              <a:gdLst/>
              <a:ahLst/>
              <a:cxnLst/>
              <a:rect l="l" t="t" r="r" b="b"/>
              <a:pathLst>
                <a:path w="1374" h="219" extrusionOk="0">
                  <a:moveTo>
                    <a:pt x="827" y="1"/>
                  </a:moveTo>
                  <a:cubicBezTo>
                    <a:pt x="651" y="1"/>
                    <a:pt x="473" y="30"/>
                    <a:pt x="302" y="30"/>
                  </a:cubicBezTo>
                  <a:cubicBezTo>
                    <a:pt x="247" y="30"/>
                    <a:pt x="193" y="27"/>
                    <a:pt x="140" y="19"/>
                  </a:cubicBezTo>
                  <a:cubicBezTo>
                    <a:pt x="100" y="19"/>
                    <a:pt x="20" y="39"/>
                    <a:pt x="1" y="39"/>
                  </a:cubicBezTo>
                  <a:cubicBezTo>
                    <a:pt x="80" y="178"/>
                    <a:pt x="200" y="178"/>
                    <a:pt x="339" y="218"/>
                  </a:cubicBezTo>
                  <a:cubicBezTo>
                    <a:pt x="697" y="218"/>
                    <a:pt x="1015" y="178"/>
                    <a:pt x="1373" y="178"/>
                  </a:cubicBezTo>
                  <a:cubicBezTo>
                    <a:pt x="1203" y="35"/>
                    <a:pt x="1017" y="1"/>
                    <a:pt x="8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7193;p9">
              <a:extLst>
                <a:ext uri="{FF2B5EF4-FFF2-40B4-BE49-F238E27FC236}">
                  <a16:creationId xmlns:a16="http://schemas.microsoft.com/office/drawing/2014/main" id="{3BCFA352-5C24-4C71-9D6C-3E80BC2E7A28}"/>
                </a:ext>
              </a:extLst>
            </p:cNvPr>
            <p:cNvSpPr/>
            <p:nvPr/>
          </p:nvSpPr>
          <p:spPr>
            <a:xfrm>
              <a:off x="4416475" y="4323575"/>
              <a:ext cx="30350" cy="6400"/>
            </a:xfrm>
            <a:custGeom>
              <a:avLst/>
              <a:gdLst/>
              <a:ahLst/>
              <a:cxnLst/>
              <a:rect l="l" t="t" r="r" b="b"/>
              <a:pathLst>
                <a:path w="1214" h="256" extrusionOk="0">
                  <a:moveTo>
                    <a:pt x="217" y="0"/>
                  </a:moveTo>
                  <a:cubicBezTo>
                    <a:pt x="145" y="0"/>
                    <a:pt x="73" y="1"/>
                    <a:pt x="0" y="1"/>
                  </a:cubicBezTo>
                  <a:cubicBezTo>
                    <a:pt x="196" y="197"/>
                    <a:pt x="416" y="256"/>
                    <a:pt x="644" y="256"/>
                  </a:cubicBezTo>
                  <a:cubicBezTo>
                    <a:pt x="832" y="256"/>
                    <a:pt x="1025" y="216"/>
                    <a:pt x="1214" y="180"/>
                  </a:cubicBezTo>
                  <a:cubicBezTo>
                    <a:pt x="915" y="14"/>
                    <a:pt x="575" y="0"/>
                    <a:pt x="2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7194;p9">
              <a:extLst>
                <a:ext uri="{FF2B5EF4-FFF2-40B4-BE49-F238E27FC236}">
                  <a16:creationId xmlns:a16="http://schemas.microsoft.com/office/drawing/2014/main" id="{AA2817DA-B610-4E9A-BD5A-6B48ABC5507A}"/>
                </a:ext>
              </a:extLst>
            </p:cNvPr>
            <p:cNvSpPr/>
            <p:nvPr/>
          </p:nvSpPr>
          <p:spPr>
            <a:xfrm>
              <a:off x="4697450" y="4357825"/>
              <a:ext cx="22400" cy="13025"/>
            </a:xfrm>
            <a:custGeom>
              <a:avLst/>
              <a:gdLst/>
              <a:ahLst/>
              <a:cxnLst/>
              <a:rect l="l" t="t" r="r" b="b"/>
              <a:pathLst>
                <a:path w="896" h="521" extrusionOk="0">
                  <a:moveTo>
                    <a:pt x="566" y="0"/>
                  </a:moveTo>
                  <a:cubicBezTo>
                    <a:pt x="496" y="0"/>
                    <a:pt x="423" y="6"/>
                    <a:pt x="339" y="23"/>
                  </a:cubicBezTo>
                  <a:cubicBezTo>
                    <a:pt x="299" y="182"/>
                    <a:pt x="1" y="381"/>
                    <a:pt x="359" y="521"/>
                  </a:cubicBezTo>
                  <a:cubicBezTo>
                    <a:pt x="478" y="322"/>
                    <a:pt x="896" y="401"/>
                    <a:pt x="856" y="23"/>
                  </a:cubicBezTo>
                  <a:cubicBezTo>
                    <a:pt x="753" y="12"/>
                    <a:pt x="662" y="0"/>
                    <a:pt x="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7195;p9">
              <a:extLst>
                <a:ext uri="{FF2B5EF4-FFF2-40B4-BE49-F238E27FC236}">
                  <a16:creationId xmlns:a16="http://schemas.microsoft.com/office/drawing/2014/main" id="{784F5804-60AE-45D0-B11E-585C2B7F3866}"/>
                </a:ext>
              </a:extLst>
            </p:cNvPr>
            <p:cNvSpPr/>
            <p:nvPr/>
          </p:nvSpPr>
          <p:spPr>
            <a:xfrm>
              <a:off x="5407125" y="442355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657" y="0"/>
                  </a:moveTo>
                  <a:cubicBezTo>
                    <a:pt x="438" y="20"/>
                    <a:pt x="239" y="20"/>
                    <a:pt x="20" y="60"/>
                  </a:cubicBezTo>
                  <a:cubicBezTo>
                    <a:pt x="0" y="159"/>
                    <a:pt x="0" y="259"/>
                    <a:pt x="0" y="358"/>
                  </a:cubicBezTo>
                  <a:cubicBezTo>
                    <a:pt x="239" y="318"/>
                    <a:pt x="498" y="279"/>
                    <a:pt x="736" y="259"/>
                  </a:cubicBezTo>
                  <a:cubicBezTo>
                    <a:pt x="786" y="292"/>
                    <a:pt x="832" y="311"/>
                    <a:pt x="876" y="311"/>
                  </a:cubicBezTo>
                  <a:cubicBezTo>
                    <a:pt x="938" y="311"/>
                    <a:pt x="996" y="272"/>
                    <a:pt x="1055" y="179"/>
                  </a:cubicBezTo>
                  <a:cubicBezTo>
                    <a:pt x="955" y="60"/>
                    <a:pt x="816" y="6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7196;p9">
              <a:extLst>
                <a:ext uri="{FF2B5EF4-FFF2-40B4-BE49-F238E27FC236}">
                  <a16:creationId xmlns:a16="http://schemas.microsoft.com/office/drawing/2014/main" id="{D8F20A5D-1DE3-45A3-BCE6-55AE05B73685}"/>
                </a:ext>
              </a:extLst>
            </p:cNvPr>
            <p:cNvSpPr/>
            <p:nvPr/>
          </p:nvSpPr>
          <p:spPr>
            <a:xfrm>
              <a:off x="4749675" y="4419575"/>
              <a:ext cx="31350" cy="9725"/>
            </a:xfrm>
            <a:custGeom>
              <a:avLst/>
              <a:gdLst/>
              <a:ahLst/>
              <a:cxnLst/>
              <a:rect l="l" t="t" r="r" b="b"/>
              <a:pathLst>
                <a:path w="1254" h="389" extrusionOk="0">
                  <a:moveTo>
                    <a:pt x="199" y="0"/>
                  </a:moveTo>
                  <a:lnTo>
                    <a:pt x="159" y="40"/>
                  </a:lnTo>
                  <a:lnTo>
                    <a:pt x="0" y="199"/>
                  </a:lnTo>
                  <a:cubicBezTo>
                    <a:pt x="207" y="323"/>
                    <a:pt x="420" y="388"/>
                    <a:pt x="638" y="388"/>
                  </a:cubicBezTo>
                  <a:cubicBezTo>
                    <a:pt x="839" y="388"/>
                    <a:pt x="1044" y="333"/>
                    <a:pt x="1253" y="219"/>
                  </a:cubicBezTo>
                  <a:cubicBezTo>
                    <a:pt x="895" y="199"/>
                    <a:pt x="517" y="21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7197;p9">
              <a:extLst>
                <a:ext uri="{FF2B5EF4-FFF2-40B4-BE49-F238E27FC236}">
                  <a16:creationId xmlns:a16="http://schemas.microsoft.com/office/drawing/2014/main" id="{E12FE467-ECA3-4DCA-8976-1D9B7489C3E6}"/>
                </a:ext>
              </a:extLst>
            </p:cNvPr>
            <p:cNvSpPr/>
            <p:nvPr/>
          </p:nvSpPr>
          <p:spPr>
            <a:xfrm>
              <a:off x="5010275" y="4530050"/>
              <a:ext cx="27875" cy="8500"/>
            </a:xfrm>
            <a:custGeom>
              <a:avLst/>
              <a:gdLst/>
              <a:ahLst/>
              <a:cxnLst/>
              <a:rect l="l" t="t" r="r" b="b"/>
              <a:pathLst>
                <a:path w="1115" h="340" extrusionOk="0">
                  <a:moveTo>
                    <a:pt x="765" y="1"/>
                  </a:moveTo>
                  <a:cubicBezTo>
                    <a:pt x="526" y="1"/>
                    <a:pt x="281" y="189"/>
                    <a:pt x="0" y="216"/>
                  </a:cubicBezTo>
                  <a:cubicBezTo>
                    <a:pt x="113" y="308"/>
                    <a:pt x="216" y="339"/>
                    <a:pt x="312" y="339"/>
                  </a:cubicBezTo>
                  <a:cubicBezTo>
                    <a:pt x="488" y="339"/>
                    <a:pt x="642" y="235"/>
                    <a:pt x="796" y="196"/>
                  </a:cubicBezTo>
                  <a:cubicBezTo>
                    <a:pt x="915" y="176"/>
                    <a:pt x="1015" y="176"/>
                    <a:pt x="1114" y="176"/>
                  </a:cubicBezTo>
                  <a:cubicBezTo>
                    <a:pt x="997" y="46"/>
                    <a:pt x="881" y="1"/>
                    <a:pt x="7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7198;p9">
              <a:extLst>
                <a:ext uri="{FF2B5EF4-FFF2-40B4-BE49-F238E27FC236}">
                  <a16:creationId xmlns:a16="http://schemas.microsoft.com/office/drawing/2014/main" id="{6A4B279F-27DE-44FB-B22F-4001655E9661}"/>
                </a:ext>
              </a:extLst>
            </p:cNvPr>
            <p:cNvSpPr/>
            <p:nvPr/>
          </p:nvSpPr>
          <p:spPr>
            <a:xfrm>
              <a:off x="5480225" y="4310650"/>
              <a:ext cx="25400" cy="6900"/>
            </a:xfrm>
            <a:custGeom>
              <a:avLst/>
              <a:gdLst/>
              <a:ahLst/>
              <a:cxnLst/>
              <a:rect l="l" t="t" r="r" b="b"/>
              <a:pathLst>
                <a:path w="1016" h="276" extrusionOk="0">
                  <a:moveTo>
                    <a:pt x="1" y="1"/>
                  </a:moveTo>
                  <a:cubicBezTo>
                    <a:pt x="125" y="215"/>
                    <a:pt x="255" y="276"/>
                    <a:pt x="389" y="276"/>
                  </a:cubicBezTo>
                  <a:cubicBezTo>
                    <a:pt x="560" y="276"/>
                    <a:pt x="735" y="177"/>
                    <a:pt x="906" y="177"/>
                  </a:cubicBezTo>
                  <a:cubicBezTo>
                    <a:pt x="922" y="177"/>
                    <a:pt x="939" y="178"/>
                    <a:pt x="955" y="180"/>
                  </a:cubicBezTo>
                  <a:cubicBezTo>
                    <a:pt x="975" y="180"/>
                    <a:pt x="995" y="140"/>
                    <a:pt x="995" y="120"/>
                  </a:cubicBezTo>
                  <a:cubicBezTo>
                    <a:pt x="1015" y="60"/>
                    <a:pt x="995" y="40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7199;p9">
              <a:extLst>
                <a:ext uri="{FF2B5EF4-FFF2-40B4-BE49-F238E27FC236}">
                  <a16:creationId xmlns:a16="http://schemas.microsoft.com/office/drawing/2014/main" id="{37FD1E0E-8E96-468A-93D8-BEE1F99DFCEF}"/>
                </a:ext>
              </a:extLst>
            </p:cNvPr>
            <p:cNvSpPr/>
            <p:nvPr/>
          </p:nvSpPr>
          <p:spPr>
            <a:xfrm>
              <a:off x="4653675" y="4499025"/>
              <a:ext cx="18925" cy="8725"/>
            </a:xfrm>
            <a:custGeom>
              <a:avLst/>
              <a:gdLst/>
              <a:ahLst/>
              <a:cxnLst/>
              <a:rect l="l" t="t" r="r" b="b"/>
              <a:pathLst>
                <a:path w="757" h="349" extrusionOk="0">
                  <a:moveTo>
                    <a:pt x="353" y="0"/>
                  </a:moveTo>
                  <a:cubicBezTo>
                    <a:pt x="290" y="0"/>
                    <a:pt x="225" y="5"/>
                    <a:pt x="160" y="5"/>
                  </a:cubicBezTo>
                  <a:cubicBezTo>
                    <a:pt x="100" y="65"/>
                    <a:pt x="1" y="104"/>
                    <a:pt x="1" y="164"/>
                  </a:cubicBezTo>
                  <a:cubicBezTo>
                    <a:pt x="117" y="301"/>
                    <a:pt x="238" y="348"/>
                    <a:pt x="370" y="348"/>
                  </a:cubicBezTo>
                  <a:cubicBezTo>
                    <a:pt x="489" y="348"/>
                    <a:pt x="616" y="310"/>
                    <a:pt x="757" y="264"/>
                  </a:cubicBezTo>
                  <a:cubicBezTo>
                    <a:pt x="670" y="32"/>
                    <a:pt x="520" y="0"/>
                    <a:pt x="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7200;p9">
              <a:extLst>
                <a:ext uri="{FF2B5EF4-FFF2-40B4-BE49-F238E27FC236}">
                  <a16:creationId xmlns:a16="http://schemas.microsoft.com/office/drawing/2014/main" id="{64C1BBB3-4B20-4DC1-81AA-51E61F34B315}"/>
                </a:ext>
              </a:extLst>
            </p:cNvPr>
            <p:cNvSpPr/>
            <p:nvPr/>
          </p:nvSpPr>
          <p:spPr>
            <a:xfrm>
              <a:off x="4386125" y="4317625"/>
              <a:ext cx="30375" cy="6750"/>
            </a:xfrm>
            <a:custGeom>
              <a:avLst/>
              <a:gdLst/>
              <a:ahLst/>
              <a:cxnLst/>
              <a:rect l="l" t="t" r="r" b="b"/>
              <a:pathLst>
                <a:path w="1215" h="270" extrusionOk="0">
                  <a:moveTo>
                    <a:pt x="1" y="60"/>
                  </a:moveTo>
                  <a:lnTo>
                    <a:pt x="1" y="60"/>
                  </a:lnTo>
                  <a:cubicBezTo>
                    <a:pt x="169" y="228"/>
                    <a:pt x="356" y="269"/>
                    <a:pt x="549" y="269"/>
                  </a:cubicBezTo>
                  <a:cubicBezTo>
                    <a:pt x="730" y="269"/>
                    <a:pt x="916" y="234"/>
                    <a:pt x="1101" y="234"/>
                  </a:cubicBezTo>
                  <a:cubicBezTo>
                    <a:pt x="1139" y="234"/>
                    <a:pt x="1177" y="235"/>
                    <a:pt x="1214" y="239"/>
                  </a:cubicBezTo>
                  <a:cubicBezTo>
                    <a:pt x="816" y="0"/>
                    <a:pt x="399" y="119"/>
                    <a:pt x="1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7201;p9">
              <a:extLst>
                <a:ext uri="{FF2B5EF4-FFF2-40B4-BE49-F238E27FC236}">
                  <a16:creationId xmlns:a16="http://schemas.microsoft.com/office/drawing/2014/main" id="{1EB1C540-EF64-4240-91A2-CCF7CEA91FB2}"/>
                </a:ext>
              </a:extLst>
            </p:cNvPr>
            <p:cNvSpPr/>
            <p:nvPr/>
          </p:nvSpPr>
          <p:spPr>
            <a:xfrm>
              <a:off x="5504100" y="4307750"/>
              <a:ext cx="22400" cy="7400"/>
            </a:xfrm>
            <a:custGeom>
              <a:avLst/>
              <a:gdLst/>
              <a:ahLst/>
              <a:cxnLst/>
              <a:rect l="l" t="t" r="r" b="b"/>
              <a:pathLst>
                <a:path w="896" h="296" extrusionOk="0">
                  <a:moveTo>
                    <a:pt x="279" y="0"/>
                  </a:moveTo>
                  <a:cubicBezTo>
                    <a:pt x="182" y="0"/>
                    <a:pt x="89" y="28"/>
                    <a:pt x="0" y="117"/>
                  </a:cubicBezTo>
                  <a:lnTo>
                    <a:pt x="0" y="296"/>
                  </a:lnTo>
                  <a:cubicBezTo>
                    <a:pt x="299" y="296"/>
                    <a:pt x="557" y="256"/>
                    <a:pt x="896" y="256"/>
                  </a:cubicBezTo>
                  <a:cubicBezTo>
                    <a:pt x="856" y="216"/>
                    <a:pt x="856" y="136"/>
                    <a:pt x="856" y="77"/>
                  </a:cubicBezTo>
                  <a:cubicBezTo>
                    <a:pt x="834" y="80"/>
                    <a:pt x="812" y="81"/>
                    <a:pt x="789" y="81"/>
                  </a:cubicBezTo>
                  <a:cubicBezTo>
                    <a:pt x="616" y="81"/>
                    <a:pt x="443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7202;p9">
              <a:extLst>
                <a:ext uri="{FF2B5EF4-FFF2-40B4-BE49-F238E27FC236}">
                  <a16:creationId xmlns:a16="http://schemas.microsoft.com/office/drawing/2014/main" id="{D9E3661E-BE57-466A-9143-9ED45E699CF5}"/>
                </a:ext>
              </a:extLst>
            </p:cNvPr>
            <p:cNvSpPr/>
            <p:nvPr/>
          </p:nvSpPr>
          <p:spPr>
            <a:xfrm>
              <a:off x="4821775" y="4497400"/>
              <a:ext cx="19925" cy="10800"/>
            </a:xfrm>
            <a:custGeom>
              <a:avLst/>
              <a:gdLst/>
              <a:ahLst/>
              <a:cxnLst/>
              <a:rect l="l" t="t" r="r" b="b"/>
              <a:pathLst>
                <a:path w="797" h="432" extrusionOk="0">
                  <a:moveTo>
                    <a:pt x="612" y="0"/>
                  </a:moveTo>
                  <a:cubicBezTo>
                    <a:pt x="548" y="0"/>
                    <a:pt x="478" y="30"/>
                    <a:pt x="399" y="90"/>
                  </a:cubicBezTo>
                  <a:cubicBezTo>
                    <a:pt x="259" y="110"/>
                    <a:pt x="1" y="130"/>
                    <a:pt x="60" y="329"/>
                  </a:cubicBezTo>
                  <a:cubicBezTo>
                    <a:pt x="91" y="405"/>
                    <a:pt x="140" y="432"/>
                    <a:pt x="196" y="432"/>
                  </a:cubicBezTo>
                  <a:cubicBezTo>
                    <a:pt x="285" y="432"/>
                    <a:pt x="393" y="365"/>
                    <a:pt x="478" y="329"/>
                  </a:cubicBezTo>
                  <a:cubicBezTo>
                    <a:pt x="597" y="289"/>
                    <a:pt x="757" y="229"/>
                    <a:pt x="796" y="90"/>
                  </a:cubicBezTo>
                  <a:cubicBezTo>
                    <a:pt x="737" y="30"/>
                    <a:pt x="677" y="0"/>
                    <a:pt x="6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7203;p9">
              <a:extLst>
                <a:ext uri="{FF2B5EF4-FFF2-40B4-BE49-F238E27FC236}">
                  <a16:creationId xmlns:a16="http://schemas.microsoft.com/office/drawing/2014/main" id="{DB21E9C8-F3DB-4E25-9665-36C77E2E3AC2}"/>
                </a:ext>
              </a:extLst>
            </p:cNvPr>
            <p:cNvSpPr/>
            <p:nvPr/>
          </p:nvSpPr>
          <p:spPr>
            <a:xfrm>
              <a:off x="5004300" y="4516450"/>
              <a:ext cx="25875" cy="6150"/>
            </a:xfrm>
            <a:custGeom>
              <a:avLst/>
              <a:gdLst/>
              <a:ahLst/>
              <a:cxnLst/>
              <a:rect l="l" t="t" r="r" b="b"/>
              <a:pathLst>
                <a:path w="1035" h="246" extrusionOk="0">
                  <a:moveTo>
                    <a:pt x="580" y="1"/>
                  </a:moveTo>
                  <a:cubicBezTo>
                    <a:pt x="430" y="1"/>
                    <a:pt x="275" y="34"/>
                    <a:pt x="127" y="34"/>
                  </a:cubicBezTo>
                  <a:cubicBezTo>
                    <a:pt x="84" y="34"/>
                    <a:pt x="42" y="31"/>
                    <a:pt x="0" y="24"/>
                  </a:cubicBezTo>
                  <a:lnTo>
                    <a:pt x="0" y="24"/>
                  </a:lnTo>
                  <a:cubicBezTo>
                    <a:pt x="0" y="151"/>
                    <a:pt x="17" y="245"/>
                    <a:pt x="187" y="245"/>
                  </a:cubicBezTo>
                  <a:cubicBezTo>
                    <a:pt x="203" y="245"/>
                    <a:pt x="220" y="245"/>
                    <a:pt x="239" y="243"/>
                  </a:cubicBezTo>
                  <a:cubicBezTo>
                    <a:pt x="458" y="223"/>
                    <a:pt x="657" y="223"/>
                    <a:pt x="895" y="223"/>
                  </a:cubicBezTo>
                  <a:cubicBezTo>
                    <a:pt x="935" y="203"/>
                    <a:pt x="995" y="203"/>
                    <a:pt x="1035" y="203"/>
                  </a:cubicBezTo>
                  <a:cubicBezTo>
                    <a:pt x="899" y="40"/>
                    <a:pt x="742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7204;p9">
              <a:extLst>
                <a:ext uri="{FF2B5EF4-FFF2-40B4-BE49-F238E27FC236}">
                  <a16:creationId xmlns:a16="http://schemas.microsoft.com/office/drawing/2014/main" id="{8D3A7B45-F92F-4762-906D-642453CB6D0D}"/>
                </a:ext>
              </a:extLst>
            </p:cNvPr>
            <p:cNvSpPr/>
            <p:nvPr/>
          </p:nvSpPr>
          <p:spPr>
            <a:xfrm>
              <a:off x="4977450" y="4455550"/>
              <a:ext cx="15925" cy="8800"/>
            </a:xfrm>
            <a:custGeom>
              <a:avLst/>
              <a:gdLst/>
              <a:ahLst/>
              <a:cxnLst/>
              <a:rect l="l" t="t" r="r" b="b"/>
              <a:pathLst>
                <a:path w="637" h="352" extrusionOk="0">
                  <a:moveTo>
                    <a:pt x="315" y="1"/>
                  </a:moveTo>
                  <a:cubicBezTo>
                    <a:pt x="201" y="1"/>
                    <a:pt x="93" y="39"/>
                    <a:pt x="0" y="172"/>
                  </a:cubicBezTo>
                  <a:cubicBezTo>
                    <a:pt x="80" y="212"/>
                    <a:pt x="119" y="292"/>
                    <a:pt x="179" y="351"/>
                  </a:cubicBezTo>
                  <a:cubicBezTo>
                    <a:pt x="378" y="351"/>
                    <a:pt x="577" y="292"/>
                    <a:pt x="637" y="53"/>
                  </a:cubicBezTo>
                  <a:cubicBezTo>
                    <a:pt x="531" y="34"/>
                    <a:pt x="421" y="1"/>
                    <a:pt x="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7205;p9">
              <a:extLst>
                <a:ext uri="{FF2B5EF4-FFF2-40B4-BE49-F238E27FC236}">
                  <a16:creationId xmlns:a16="http://schemas.microsoft.com/office/drawing/2014/main" id="{E84B3F0A-D3C3-479C-AE7A-9D2A31113548}"/>
                </a:ext>
              </a:extLst>
            </p:cNvPr>
            <p:cNvSpPr/>
            <p:nvPr/>
          </p:nvSpPr>
          <p:spPr>
            <a:xfrm>
              <a:off x="5136075" y="4166425"/>
              <a:ext cx="17450" cy="9475"/>
            </a:xfrm>
            <a:custGeom>
              <a:avLst/>
              <a:gdLst/>
              <a:ahLst/>
              <a:cxnLst/>
              <a:rect l="l" t="t" r="r" b="b"/>
              <a:pathLst>
                <a:path w="698" h="379" extrusionOk="0">
                  <a:moveTo>
                    <a:pt x="498" y="1"/>
                  </a:moveTo>
                  <a:cubicBezTo>
                    <a:pt x="319" y="21"/>
                    <a:pt x="140" y="21"/>
                    <a:pt x="1" y="60"/>
                  </a:cubicBezTo>
                  <a:lnTo>
                    <a:pt x="1" y="379"/>
                  </a:lnTo>
                  <a:cubicBezTo>
                    <a:pt x="220" y="339"/>
                    <a:pt x="458" y="339"/>
                    <a:pt x="697" y="339"/>
                  </a:cubicBezTo>
                  <a:cubicBezTo>
                    <a:pt x="618" y="219"/>
                    <a:pt x="558" y="12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7206;p9">
              <a:extLst>
                <a:ext uri="{FF2B5EF4-FFF2-40B4-BE49-F238E27FC236}">
                  <a16:creationId xmlns:a16="http://schemas.microsoft.com/office/drawing/2014/main" id="{0146E04C-0CD3-41F5-8AAE-B62E2E071ECA}"/>
                </a:ext>
              </a:extLst>
            </p:cNvPr>
            <p:cNvSpPr/>
            <p:nvPr/>
          </p:nvSpPr>
          <p:spPr>
            <a:xfrm>
              <a:off x="4488575" y="4378200"/>
              <a:ext cx="12450" cy="7575"/>
            </a:xfrm>
            <a:custGeom>
              <a:avLst/>
              <a:gdLst/>
              <a:ahLst/>
              <a:cxnLst/>
              <a:rect l="l" t="t" r="r" b="b"/>
              <a:pathLst>
                <a:path w="498" h="303" extrusionOk="0">
                  <a:moveTo>
                    <a:pt x="148" y="1"/>
                  </a:moveTo>
                  <a:cubicBezTo>
                    <a:pt x="132" y="1"/>
                    <a:pt x="116" y="2"/>
                    <a:pt x="100" y="4"/>
                  </a:cubicBezTo>
                  <a:cubicBezTo>
                    <a:pt x="60" y="4"/>
                    <a:pt x="1" y="84"/>
                    <a:pt x="1" y="103"/>
                  </a:cubicBezTo>
                  <a:cubicBezTo>
                    <a:pt x="20" y="302"/>
                    <a:pt x="200" y="263"/>
                    <a:pt x="319" y="282"/>
                  </a:cubicBezTo>
                  <a:cubicBezTo>
                    <a:pt x="379" y="263"/>
                    <a:pt x="498" y="282"/>
                    <a:pt x="458" y="183"/>
                  </a:cubicBezTo>
                  <a:cubicBezTo>
                    <a:pt x="387" y="76"/>
                    <a:pt x="283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7207;p9">
              <a:extLst>
                <a:ext uri="{FF2B5EF4-FFF2-40B4-BE49-F238E27FC236}">
                  <a16:creationId xmlns:a16="http://schemas.microsoft.com/office/drawing/2014/main" id="{5AE0E8B3-D8F9-4836-93F9-557698AAEB53}"/>
                </a:ext>
              </a:extLst>
            </p:cNvPr>
            <p:cNvSpPr/>
            <p:nvPr/>
          </p:nvSpPr>
          <p:spPr>
            <a:xfrm>
              <a:off x="4687500" y="4135400"/>
              <a:ext cx="7500" cy="11225"/>
            </a:xfrm>
            <a:custGeom>
              <a:avLst/>
              <a:gdLst/>
              <a:ahLst/>
              <a:cxnLst/>
              <a:rect l="l" t="t" r="r" b="b"/>
              <a:pathLst>
                <a:path w="300" h="449" extrusionOk="0">
                  <a:moveTo>
                    <a:pt x="90" y="0"/>
                  </a:moveTo>
                  <a:cubicBezTo>
                    <a:pt x="1" y="0"/>
                    <a:pt x="1" y="99"/>
                    <a:pt x="1" y="167"/>
                  </a:cubicBezTo>
                  <a:cubicBezTo>
                    <a:pt x="1" y="287"/>
                    <a:pt x="40" y="406"/>
                    <a:pt x="160" y="446"/>
                  </a:cubicBezTo>
                  <a:cubicBezTo>
                    <a:pt x="170" y="448"/>
                    <a:pt x="179" y="449"/>
                    <a:pt x="188" y="449"/>
                  </a:cubicBezTo>
                  <a:cubicBezTo>
                    <a:pt x="267" y="449"/>
                    <a:pt x="299" y="372"/>
                    <a:pt x="299" y="247"/>
                  </a:cubicBezTo>
                  <a:cubicBezTo>
                    <a:pt x="279" y="167"/>
                    <a:pt x="239" y="48"/>
                    <a:pt x="140" y="8"/>
                  </a:cubicBezTo>
                  <a:cubicBezTo>
                    <a:pt x="121" y="3"/>
                    <a:pt x="104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7208;p9">
              <a:extLst>
                <a:ext uri="{FF2B5EF4-FFF2-40B4-BE49-F238E27FC236}">
                  <a16:creationId xmlns:a16="http://schemas.microsoft.com/office/drawing/2014/main" id="{72E40C66-2505-47D9-B225-A475F15036D1}"/>
                </a:ext>
              </a:extLst>
            </p:cNvPr>
            <p:cNvSpPr/>
            <p:nvPr/>
          </p:nvSpPr>
          <p:spPr>
            <a:xfrm>
              <a:off x="4990875" y="4091450"/>
              <a:ext cx="21900" cy="8850"/>
            </a:xfrm>
            <a:custGeom>
              <a:avLst/>
              <a:gdLst/>
              <a:ahLst/>
              <a:cxnLst/>
              <a:rect l="l" t="t" r="r" b="b"/>
              <a:pathLst>
                <a:path w="876" h="354" extrusionOk="0">
                  <a:moveTo>
                    <a:pt x="425" y="0"/>
                  </a:moveTo>
                  <a:cubicBezTo>
                    <a:pt x="306" y="0"/>
                    <a:pt x="183" y="18"/>
                    <a:pt x="66" y="18"/>
                  </a:cubicBezTo>
                  <a:cubicBezTo>
                    <a:pt x="44" y="18"/>
                    <a:pt x="22" y="17"/>
                    <a:pt x="0" y="16"/>
                  </a:cubicBezTo>
                  <a:lnTo>
                    <a:pt x="0" y="16"/>
                  </a:lnTo>
                  <a:lnTo>
                    <a:pt x="358" y="354"/>
                  </a:lnTo>
                  <a:cubicBezTo>
                    <a:pt x="516" y="302"/>
                    <a:pt x="642" y="188"/>
                    <a:pt x="805" y="188"/>
                  </a:cubicBezTo>
                  <a:cubicBezTo>
                    <a:pt x="828" y="188"/>
                    <a:pt x="851" y="190"/>
                    <a:pt x="875" y="195"/>
                  </a:cubicBezTo>
                  <a:cubicBezTo>
                    <a:pt x="747" y="34"/>
                    <a:pt x="589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7209;p9">
              <a:extLst>
                <a:ext uri="{FF2B5EF4-FFF2-40B4-BE49-F238E27FC236}">
                  <a16:creationId xmlns:a16="http://schemas.microsoft.com/office/drawing/2014/main" id="{4B03F3F4-FD08-480F-970C-ECC365BCFBF6}"/>
                </a:ext>
              </a:extLst>
            </p:cNvPr>
            <p:cNvSpPr/>
            <p:nvPr/>
          </p:nvSpPr>
          <p:spPr>
            <a:xfrm>
              <a:off x="4788450" y="4424450"/>
              <a:ext cx="17950" cy="7525"/>
            </a:xfrm>
            <a:custGeom>
              <a:avLst/>
              <a:gdLst/>
              <a:ahLst/>
              <a:cxnLst/>
              <a:rect l="l" t="t" r="r" b="b"/>
              <a:pathLst>
                <a:path w="718" h="301" extrusionOk="0">
                  <a:moveTo>
                    <a:pt x="339" y="0"/>
                  </a:moveTo>
                  <a:cubicBezTo>
                    <a:pt x="225" y="0"/>
                    <a:pt x="107" y="24"/>
                    <a:pt x="1" y="24"/>
                  </a:cubicBezTo>
                  <a:cubicBezTo>
                    <a:pt x="110" y="217"/>
                    <a:pt x="240" y="300"/>
                    <a:pt x="393" y="300"/>
                  </a:cubicBezTo>
                  <a:cubicBezTo>
                    <a:pt x="492" y="300"/>
                    <a:pt x="600" y="265"/>
                    <a:pt x="717" y="203"/>
                  </a:cubicBezTo>
                  <a:cubicBezTo>
                    <a:pt x="618" y="37"/>
                    <a:pt x="481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7210;p9">
              <a:extLst>
                <a:ext uri="{FF2B5EF4-FFF2-40B4-BE49-F238E27FC236}">
                  <a16:creationId xmlns:a16="http://schemas.microsoft.com/office/drawing/2014/main" id="{F983BDAC-6F6C-40A4-80E9-C65A56F93502}"/>
                </a:ext>
              </a:extLst>
            </p:cNvPr>
            <p:cNvSpPr/>
            <p:nvPr/>
          </p:nvSpPr>
          <p:spPr>
            <a:xfrm>
              <a:off x="5043075" y="4113275"/>
              <a:ext cx="21925" cy="5425"/>
            </a:xfrm>
            <a:custGeom>
              <a:avLst/>
              <a:gdLst/>
              <a:ahLst/>
              <a:cxnLst/>
              <a:rect l="l" t="t" r="r" b="b"/>
              <a:pathLst>
                <a:path w="877" h="217" extrusionOk="0">
                  <a:moveTo>
                    <a:pt x="456" y="1"/>
                  </a:moveTo>
                  <a:cubicBezTo>
                    <a:pt x="306" y="1"/>
                    <a:pt x="154" y="56"/>
                    <a:pt x="1" y="137"/>
                  </a:cubicBezTo>
                  <a:lnTo>
                    <a:pt x="757" y="217"/>
                  </a:lnTo>
                  <a:cubicBezTo>
                    <a:pt x="797" y="217"/>
                    <a:pt x="856" y="217"/>
                    <a:pt x="876" y="177"/>
                  </a:cubicBezTo>
                  <a:cubicBezTo>
                    <a:pt x="740" y="51"/>
                    <a:pt x="600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7211;p9">
              <a:extLst>
                <a:ext uri="{FF2B5EF4-FFF2-40B4-BE49-F238E27FC236}">
                  <a16:creationId xmlns:a16="http://schemas.microsoft.com/office/drawing/2014/main" id="{A02AD1CE-A122-427F-B6C3-B3F02B2CDD40}"/>
                </a:ext>
              </a:extLst>
            </p:cNvPr>
            <p:cNvSpPr/>
            <p:nvPr/>
          </p:nvSpPr>
          <p:spPr>
            <a:xfrm>
              <a:off x="4656175" y="4196400"/>
              <a:ext cx="27875" cy="6850"/>
            </a:xfrm>
            <a:custGeom>
              <a:avLst/>
              <a:gdLst/>
              <a:ahLst/>
              <a:cxnLst/>
              <a:rect l="l" t="t" r="r" b="b"/>
              <a:pathLst>
                <a:path w="1115" h="274" extrusionOk="0">
                  <a:moveTo>
                    <a:pt x="557" y="0"/>
                  </a:moveTo>
                  <a:cubicBezTo>
                    <a:pt x="368" y="0"/>
                    <a:pt x="179" y="35"/>
                    <a:pt x="0" y="35"/>
                  </a:cubicBezTo>
                  <a:cubicBezTo>
                    <a:pt x="20" y="75"/>
                    <a:pt x="60" y="115"/>
                    <a:pt x="80" y="174"/>
                  </a:cubicBezTo>
                  <a:cubicBezTo>
                    <a:pt x="155" y="149"/>
                    <a:pt x="226" y="138"/>
                    <a:pt x="296" y="138"/>
                  </a:cubicBezTo>
                  <a:cubicBezTo>
                    <a:pt x="392" y="138"/>
                    <a:pt x="485" y="159"/>
                    <a:pt x="577" y="194"/>
                  </a:cubicBezTo>
                  <a:cubicBezTo>
                    <a:pt x="667" y="244"/>
                    <a:pt x="756" y="274"/>
                    <a:pt x="846" y="274"/>
                  </a:cubicBezTo>
                  <a:cubicBezTo>
                    <a:pt x="935" y="274"/>
                    <a:pt x="1025" y="244"/>
                    <a:pt x="1114" y="174"/>
                  </a:cubicBezTo>
                  <a:cubicBezTo>
                    <a:pt x="935" y="35"/>
                    <a:pt x="746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7212;p9">
              <a:extLst>
                <a:ext uri="{FF2B5EF4-FFF2-40B4-BE49-F238E27FC236}">
                  <a16:creationId xmlns:a16="http://schemas.microsoft.com/office/drawing/2014/main" id="{A0D066EC-7B21-433E-8BD4-EC92FEE08E6B}"/>
                </a:ext>
              </a:extLst>
            </p:cNvPr>
            <p:cNvSpPr/>
            <p:nvPr/>
          </p:nvSpPr>
          <p:spPr>
            <a:xfrm>
              <a:off x="5201225" y="4340300"/>
              <a:ext cx="28375" cy="5675"/>
            </a:xfrm>
            <a:custGeom>
              <a:avLst/>
              <a:gdLst/>
              <a:ahLst/>
              <a:cxnLst/>
              <a:rect l="l" t="t" r="r" b="b"/>
              <a:pathLst>
                <a:path w="1135" h="227" extrusionOk="0">
                  <a:moveTo>
                    <a:pt x="586" y="0"/>
                  </a:moveTo>
                  <a:cubicBezTo>
                    <a:pt x="385" y="0"/>
                    <a:pt x="187" y="15"/>
                    <a:pt x="1" y="48"/>
                  </a:cubicBezTo>
                  <a:lnTo>
                    <a:pt x="1" y="167"/>
                  </a:lnTo>
                  <a:cubicBezTo>
                    <a:pt x="339" y="207"/>
                    <a:pt x="717" y="207"/>
                    <a:pt x="1075" y="227"/>
                  </a:cubicBezTo>
                  <a:cubicBezTo>
                    <a:pt x="1095" y="227"/>
                    <a:pt x="1095" y="207"/>
                    <a:pt x="1115" y="147"/>
                  </a:cubicBezTo>
                  <a:cubicBezTo>
                    <a:pt x="1135" y="127"/>
                    <a:pt x="1115" y="88"/>
                    <a:pt x="1075" y="28"/>
                  </a:cubicBezTo>
                  <a:cubicBezTo>
                    <a:pt x="914" y="10"/>
                    <a:pt x="749" y="0"/>
                    <a:pt x="5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7213;p9">
              <a:extLst>
                <a:ext uri="{FF2B5EF4-FFF2-40B4-BE49-F238E27FC236}">
                  <a16:creationId xmlns:a16="http://schemas.microsoft.com/office/drawing/2014/main" id="{A3C00AAE-07FD-46A9-8C76-DF937AAB1D36}"/>
                </a:ext>
              </a:extLst>
            </p:cNvPr>
            <p:cNvSpPr/>
            <p:nvPr/>
          </p:nvSpPr>
          <p:spPr>
            <a:xfrm>
              <a:off x="4490075" y="4345350"/>
              <a:ext cx="27375" cy="4625"/>
            </a:xfrm>
            <a:custGeom>
              <a:avLst/>
              <a:gdLst/>
              <a:ahLst/>
              <a:cxnLst/>
              <a:rect l="l" t="t" r="r" b="b"/>
              <a:pathLst>
                <a:path w="1095" h="185" extrusionOk="0">
                  <a:moveTo>
                    <a:pt x="570" y="0"/>
                  </a:moveTo>
                  <a:cubicBezTo>
                    <a:pt x="407" y="0"/>
                    <a:pt x="238" y="27"/>
                    <a:pt x="71" y="27"/>
                  </a:cubicBezTo>
                  <a:cubicBezTo>
                    <a:pt x="48" y="27"/>
                    <a:pt x="24" y="26"/>
                    <a:pt x="0" y="25"/>
                  </a:cubicBezTo>
                  <a:lnTo>
                    <a:pt x="0" y="25"/>
                  </a:lnTo>
                  <a:cubicBezTo>
                    <a:pt x="277" y="171"/>
                    <a:pt x="580" y="185"/>
                    <a:pt x="888" y="185"/>
                  </a:cubicBezTo>
                  <a:cubicBezTo>
                    <a:pt x="957" y="185"/>
                    <a:pt x="1026" y="184"/>
                    <a:pt x="1094" y="184"/>
                  </a:cubicBezTo>
                  <a:cubicBezTo>
                    <a:pt x="935" y="35"/>
                    <a:pt x="756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7214;p9">
              <a:extLst>
                <a:ext uri="{FF2B5EF4-FFF2-40B4-BE49-F238E27FC236}">
                  <a16:creationId xmlns:a16="http://schemas.microsoft.com/office/drawing/2014/main" id="{C7D40B5D-7A7D-4D93-8E30-014CEB15A826}"/>
                </a:ext>
              </a:extLst>
            </p:cNvPr>
            <p:cNvSpPr/>
            <p:nvPr/>
          </p:nvSpPr>
          <p:spPr>
            <a:xfrm>
              <a:off x="5228100" y="4339175"/>
              <a:ext cx="15925" cy="6975"/>
            </a:xfrm>
            <a:custGeom>
              <a:avLst/>
              <a:gdLst/>
              <a:ahLst/>
              <a:cxnLst/>
              <a:rect l="l" t="t" r="r" b="b"/>
              <a:pathLst>
                <a:path w="637" h="279" extrusionOk="0">
                  <a:moveTo>
                    <a:pt x="304" y="1"/>
                  </a:moveTo>
                  <a:cubicBezTo>
                    <a:pt x="204" y="1"/>
                    <a:pt x="104" y="26"/>
                    <a:pt x="0" y="73"/>
                  </a:cubicBezTo>
                  <a:lnTo>
                    <a:pt x="0" y="272"/>
                  </a:lnTo>
                  <a:cubicBezTo>
                    <a:pt x="73" y="272"/>
                    <a:pt x="146" y="279"/>
                    <a:pt x="218" y="279"/>
                  </a:cubicBezTo>
                  <a:cubicBezTo>
                    <a:pt x="363" y="279"/>
                    <a:pt x="504" y="252"/>
                    <a:pt x="637" y="93"/>
                  </a:cubicBezTo>
                  <a:cubicBezTo>
                    <a:pt x="522" y="31"/>
                    <a:pt x="413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7215;p9">
              <a:extLst>
                <a:ext uri="{FF2B5EF4-FFF2-40B4-BE49-F238E27FC236}">
                  <a16:creationId xmlns:a16="http://schemas.microsoft.com/office/drawing/2014/main" id="{E615C8D0-F4F5-47AA-A783-282E70C1E776}"/>
                </a:ext>
              </a:extLst>
            </p:cNvPr>
            <p:cNvSpPr/>
            <p:nvPr/>
          </p:nvSpPr>
          <p:spPr>
            <a:xfrm>
              <a:off x="4629325" y="4190400"/>
              <a:ext cx="19425" cy="6100"/>
            </a:xfrm>
            <a:custGeom>
              <a:avLst/>
              <a:gdLst/>
              <a:ahLst/>
              <a:cxnLst/>
              <a:rect l="l" t="t" r="r" b="b"/>
              <a:pathLst>
                <a:path w="777" h="244" extrusionOk="0">
                  <a:moveTo>
                    <a:pt x="506" y="1"/>
                  </a:moveTo>
                  <a:cubicBezTo>
                    <a:pt x="343" y="1"/>
                    <a:pt x="180" y="63"/>
                    <a:pt x="0" y="76"/>
                  </a:cubicBezTo>
                  <a:cubicBezTo>
                    <a:pt x="179" y="210"/>
                    <a:pt x="369" y="244"/>
                    <a:pt x="571" y="244"/>
                  </a:cubicBezTo>
                  <a:cubicBezTo>
                    <a:pt x="638" y="244"/>
                    <a:pt x="706" y="240"/>
                    <a:pt x="776" y="235"/>
                  </a:cubicBezTo>
                  <a:lnTo>
                    <a:pt x="776" y="76"/>
                  </a:lnTo>
                  <a:cubicBezTo>
                    <a:pt x="684" y="20"/>
                    <a:pt x="595" y="1"/>
                    <a:pt x="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7216;p9">
              <a:extLst>
                <a:ext uri="{FF2B5EF4-FFF2-40B4-BE49-F238E27FC236}">
                  <a16:creationId xmlns:a16="http://schemas.microsoft.com/office/drawing/2014/main" id="{925C5064-A3F3-469F-A87E-683681CD5CC9}"/>
                </a:ext>
              </a:extLst>
            </p:cNvPr>
            <p:cNvSpPr/>
            <p:nvPr/>
          </p:nvSpPr>
          <p:spPr>
            <a:xfrm>
              <a:off x="5091825" y="4438200"/>
              <a:ext cx="16925" cy="7875"/>
            </a:xfrm>
            <a:custGeom>
              <a:avLst/>
              <a:gdLst/>
              <a:ahLst/>
              <a:cxnLst/>
              <a:rect l="l" t="t" r="r" b="b"/>
              <a:pathLst>
                <a:path w="677" h="315" extrusionOk="0">
                  <a:moveTo>
                    <a:pt x="376" y="0"/>
                  </a:moveTo>
                  <a:cubicBezTo>
                    <a:pt x="297" y="0"/>
                    <a:pt x="216" y="11"/>
                    <a:pt x="140" y="11"/>
                  </a:cubicBezTo>
                  <a:lnTo>
                    <a:pt x="0" y="309"/>
                  </a:lnTo>
                  <a:cubicBezTo>
                    <a:pt x="22" y="313"/>
                    <a:pt x="43" y="315"/>
                    <a:pt x="64" y="315"/>
                  </a:cubicBezTo>
                  <a:cubicBezTo>
                    <a:pt x="275" y="315"/>
                    <a:pt x="460" y="147"/>
                    <a:pt x="677" y="110"/>
                  </a:cubicBezTo>
                  <a:cubicBezTo>
                    <a:pt x="586" y="20"/>
                    <a:pt x="482" y="0"/>
                    <a:pt x="3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7217;p9">
              <a:extLst>
                <a:ext uri="{FF2B5EF4-FFF2-40B4-BE49-F238E27FC236}">
                  <a16:creationId xmlns:a16="http://schemas.microsoft.com/office/drawing/2014/main" id="{4F95F125-DF68-4FA8-90DB-C5F57DD98900}"/>
                </a:ext>
              </a:extLst>
            </p:cNvPr>
            <p:cNvSpPr/>
            <p:nvPr/>
          </p:nvSpPr>
          <p:spPr>
            <a:xfrm>
              <a:off x="5382250" y="4473275"/>
              <a:ext cx="20925" cy="5000"/>
            </a:xfrm>
            <a:custGeom>
              <a:avLst/>
              <a:gdLst/>
              <a:ahLst/>
              <a:cxnLst/>
              <a:rect l="l" t="t" r="r" b="b"/>
              <a:pathLst>
                <a:path w="837" h="200" extrusionOk="0">
                  <a:moveTo>
                    <a:pt x="836" y="0"/>
                  </a:moveTo>
                  <a:cubicBezTo>
                    <a:pt x="538" y="0"/>
                    <a:pt x="259" y="0"/>
                    <a:pt x="1" y="40"/>
                  </a:cubicBezTo>
                  <a:cubicBezTo>
                    <a:pt x="60" y="180"/>
                    <a:pt x="220" y="160"/>
                    <a:pt x="339" y="199"/>
                  </a:cubicBezTo>
                  <a:cubicBezTo>
                    <a:pt x="518" y="180"/>
                    <a:pt x="657" y="180"/>
                    <a:pt x="836" y="160"/>
                  </a:cubicBezTo>
                  <a:lnTo>
                    <a:pt x="8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7218;p9">
              <a:extLst>
                <a:ext uri="{FF2B5EF4-FFF2-40B4-BE49-F238E27FC236}">
                  <a16:creationId xmlns:a16="http://schemas.microsoft.com/office/drawing/2014/main" id="{47F8FB08-C62E-4492-8BBF-72D80CD5F5AF}"/>
                </a:ext>
              </a:extLst>
            </p:cNvPr>
            <p:cNvSpPr/>
            <p:nvPr/>
          </p:nvSpPr>
          <p:spPr>
            <a:xfrm>
              <a:off x="4766575" y="4113425"/>
              <a:ext cx="13950" cy="8350"/>
            </a:xfrm>
            <a:custGeom>
              <a:avLst/>
              <a:gdLst/>
              <a:ahLst/>
              <a:cxnLst/>
              <a:rect l="l" t="t" r="r" b="b"/>
              <a:pathLst>
                <a:path w="558" h="334" extrusionOk="0">
                  <a:moveTo>
                    <a:pt x="217" y="0"/>
                  </a:moveTo>
                  <a:cubicBezTo>
                    <a:pt x="147" y="0"/>
                    <a:pt x="75" y="39"/>
                    <a:pt x="1" y="151"/>
                  </a:cubicBezTo>
                  <a:cubicBezTo>
                    <a:pt x="96" y="268"/>
                    <a:pt x="191" y="334"/>
                    <a:pt x="290" y="334"/>
                  </a:cubicBezTo>
                  <a:cubicBezTo>
                    <a:pt x="376" y="334"/>
                    <a:pt x="465" y="283"/>
                    <a:pt x="558" y="171"/>
                  </a:cubicBezTo>
                  <a:cubicBezTo>
                    <a:pt x="446" y="109"/>
                    <a:pt x="334" y="0"/>
                    <a:pt x="2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7219;p9">
              <a:extLst>
                <a:ext uri="{FF2B5EF4-FFF2-40B4-BE49-F238E27FC236}">
                  <a16:creationId xmlns:a16="http://schemas.microsoft.com/office/drawing/2014/main" id="{398B8205-FF49-4D84-82A4-A4DD49E9F87D}"/>
                </a:ext>
              </a:extLst>
            </p:cNvPr>
            <p:cNvSpPr/>
            <p:nvPr/>
          </p:nvSpPr>
          <p:spPr>
            <a:xfrm>
              <a:off x="4644725" y="41788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1" y="1"/>
                  </a:moveTo>
                  <a:cubicBezTo>
                    <a:pt x="122" y="167"/>
                    <a:pt x="287" y="204"/>
                    <a:pt x="460" y="204"/>
                  </a:cubicBezTo>
                  <a:cubicBezTo>
                    <a:pt x="599" y="204"/>
                    <a:pt x="744" y="180"/>
                    <a:pt x="876" y="180"/>
                  </a:cubicBezTo>
                  <a:cubicBezTo>
                    <a:pt x="598" y="1"/>
                    <a:pt x="29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7220;p9">
              <a:extLst>
                <a:ext uri="{FF2B5EF4-FFF2-40B4-BE49-F238E27FC236}">
                  <a16:creationId xmlns:a16="http://schemas.microsoft.com/office/drawing/2014/main" id="{6E982C65-1517-473F-9439-BC1A32558C7C}"/>
                </a:ext>
              </a:extLst>
            </p:cNvPr>
            <p:cNvSpPr/>
            <p:nvPr/>
          </p:nvSpPr>
          <p:spPr>
            <a:xfrm>
              <a:off x="4709875" y="4191775"/>
              <a:ext cx="22400" cy="5150"/>
            </a:xfrm>
            <a:custGeom>
              <a:avLst/>
              <a:gdLst/>
              <a:ahLst/>
              <a:cxnLst/>
              <a:rect l="l" t="t" r="r" b="b"/>
              <a:pathLst>
                <a:path w="896" h="206" extrusionOk="0">
                  <a:moveTo>
                    <a:pt x="303" y="0"/>
                  </a:moveTo>
                  <a:cubicBezTo>
                    <a:pt x="206" y="0"/>
                    <a:pt x="105" y="9"/>
                    <a:pt x="1" y="21"/>
                  </a:cubicBezTo>
                  <a:cubicBezTo>
                    <a:pt x="151" y="171"/>
                    <a:pt x="312" y="206"/>
                    <a:pt x="476" y="206"/>
                  </a:cubicBezTo>
                  <a:cubicBezTo>
                    <a:pt x="616" y="206"/>
                    <a:pt x="758" y="180"/>
                    <a:pt x="896" y="180"/>
                  </a:cubicBezTo>
                  <a:cubicBezTo>
                    <a:pt x="717" y="43"/>
                    <a:pt x="520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7221;p9">
              <a:extLst>
                <a:ext uri="{FF2B5EF4-FFF2-40B4-BE49-F238E27FC236}">
                  <a16:creationId xmlns:a16="http://schemas.microsoft.com/office/drawing/2014/main" id="{48054BFB-D19E-4563-A72A-6F140BA3C104}"/>
                </a:ext>
              </a:extLst>
            </p:cNvPr>
            <p:cNvSpPr/>
            <p:nvPr/>
          </p:nvSpPr>
          <p:spPr>
            <a:xfrm>
              <a:off x="4670600" y="4200750"/>
              <a:ext cx="22900" cy="4000"/>
            </a:xfrm>
            <a:custGeom>
              <a:avLst/>
              <a:gdLst/>
              <a:ahLst/>
              <a:cxnLst/>
              <a:rect l="l" t="t" r="r" b="b"/>
              <a:pathLst>
                <a:path w="916" h="160" extrusionOk="0">
                  <a:moveTo>
                    <a:pt x="537" y="0"/>
                  </a:moveTo>
                  <a:cubicBezTo>
                    <a:pt x="358" y="0"/>
                    <a:pt x="179" y="20"/>
                    <a:pt x="0" y="20"/>
                  </a:cubicBezTo>
                  <a:lnTo>
                    <a:pt x="0" y="159"/>
                  </a:lnTo>
                  <a:lnTo>
                    <a:pt x="915" y="159"/>
                  </a:lnTo>
                  <a:cubicBezTo>
                    <a:pt x="816" y="40"/>
                    <a:pt x="657" y="4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7222;p9">
              <a:extLst>
                <a:ext uri="{FF2B5EF4-FFF2-40B4-BE49-F238E27FC236}">
                  <a16:creationId xmlns:a16="http://schemas.microsoft.com/office/drawing/2014/main" id="{79B6242E-333F-4F58-A940-2F93E0311B6D}"/>
                </a:ext>
              </a:extLst>
            </p:cNvPr>
            <p:cNvSpPr/>
            <p:nvPr/>
          </p:nvSpPr>
          <p:spPr>
            <a:xfrm>
              <a:off x="4614900" y="4520025"/>
              <a:ext cx="11950" cy="8200"/>
            </a:xfrm>
            <a:custGeom>
              <a:avLst/>
              <a:gdLst/>
              <a:ahLst/>
              <a:cxnLst/>
              <a:rect l="l" t="t" r="r" b="b"/>
              <a:pathLst>
                <a:path w="478" h="328" extrusionOk="0">
                  <a:moveTo>
                    <a:pt x="179" y="0"/>
                  </a:moveTo>
                  <a:cubicBezTo>
                    <a:pt x="0" y="100"/>
                    <a:pt x="20" y="219"/>
                    <a:pt x="179" y="299"/>
                  </a:cubicBezTo>
                  <a:cubicBezTo>
                    <a:pt x="227" y="319"/>
                    <a:pt x="267" y="327"/>
                    <a:pt x="300" y="327"/>
                  </a:cubicBezTo>
                  <a:cubicBezTo>
                    <a:pt x="433" y="327"/>
                    <a:pt x="462" y="187"/>
                    <a:pt x="478" y="60"/>
                  </a:cubicBezTo>
                  <a:cubicBezTo>
                    <a:pt x="378" y="60"/>
                    <a:pt x="279" y="2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7223;p9">
              <a:extLst>
                <a:ext uri="{FF2B5EF4-FFF2-40B4-BE49-F238E27FC236}">
                  <a16:creationId xmlns:a16="http://schemas.microsoft.com/office/drawing/2014/main" id="{762A6D8C-ABF1-4D82-8887-2DA5F617915A}"/>
                </a:ext>
              </a:extLst>
            </p:cNvPr>
            <p:cNvSpPr/>
            <p:nvPr/>
          </p:nvSpPr>
          <p:spPr>
            <a:xfrm>
              <a:off x="4718825" y="4405475"/>
              <a:ext cx="13450" cy="8400"/>
            </a:xfrm>
            <a:custGeom>
              <a:avLst/>
              <a:gdLst/>
              <a:ahLst/>
              <a:cxnLst/>
              <a:rect l="l" t="t" r="r" b="b"/>
              <a:pathLst>
                <a:path w="538" h="336" extrusionOk="0">
                  <a:moveTo>
                    <a:pt x="173" y="0"/>
                  </a:moveTo>
                  <a:cubicBezTo>
                    <a:pt x="115" y="0"/>
                    <a:pt x="57" y="17"/>
                    <a:pt x="1" y="67"/>
                  </a:cubicBezTo>
                  <a:cubicBezTo>
                    <a:pt x="90" y="246"/>
                    <a:pt x="175" y="335"/>
                    <a:pt x="262" y="335"/>
                  </a:cubicBezTo>
                  <a:cubicBezTo>
                    <a:pt x="349" y="335"/>
                    <a:pt x="439" y="246"/>
                    <a:pt x="538" y="67"/>
                  </a:cubicBezTo>
                  <a:lnTo>
                    <a:pt x="538" y="67"/>
                  </a:lnTo>
                  <a:cubicBezTo>
                    <a:pt x="529" y="68"/>
                    <a:pt x="521" y="68"/>
                    <a:pt x="512" y="68"/>
                  </a:cubicBezTo>
                  <a:cubicBezTo>
                    <a:pt x="409" y="68"/>
                    <a:pt x="291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7224;p9">
              <a:extLst>
                <a:ext uri="{FF2B5EF4-FFF2-40B4-BE49-F238E27FC236}">
                  <a16:creationId xmlns:a16="http://schemas.microsoft.com/office/drawing/2014/main" id="{E2AD1BD8-4298-4C44-B9DA-C498CD5A93CA}"/>
                </a:ext>
              </a:extLst>
            </p:cNvPr>
            <p:cNvSpPr/>
            <p:nvPr/>
          </p:nvSpPr>
          <p:spPr>
            <a:xfrm>
              <a:off x="4774050" y="4218500"/>
              <a:ext cx="23375" cy="4725"/>
            </a:xfrm>
            <a:custGeom>
              <a:avLst/>
              <a:gdLst/>
              <a:ahLst/>
              <a:cxnLst/>
              <a:rect l="l" t="t" r="r" b="b"/>
              <a:pathLst>
                <a:path w="935" h="189" extrusionOk="0">
                  <a:moveTo>
                    <a:pt x="452" y="1"/>
                  </a:moveTo>
                  <a:cubicBezTo>
                    <a:pt x="302" y="1"/>
                    <a:pt x="147" y="26"/>
                    <a:pt x="0" y="26"/>
                  </a:cubicBezTo>
                  <a:cubicBezTo>
                    <a:pt x="213" y="168"/>
                    <a:pt x="436" y="189"/>
                    <a:pt x="663" y="189"/>
                  </a:cubicBezTo>
                  <a:cubicBezTo>
                    <a:pt x="753" y="189"/>
                    <a:pt x="844" y="185"/>
                    <a:pt x="935" y="185"/>
                  </a:cubicBezTo>
                  <a:cubicBezTo>
                    <a:pt x="796" y="35"/>
                    <a:pt x="628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7225;p9">
              <a:extLst>
                <a:ext uri="{FF2B5EF4-FFF2-40B4-BE49-F238E27FC236}">
                  <a16:creationId xmlns:a16="http://schemas.microsoft.com/office/drawing/2014/main" id="{B6C1706B-BC48-488F-90D0-051A3FAB1E4C}"/>
                </a:ext>
              </a:extLst>
            </p:cNvPr>
            <p:cNvSpPr/>
            <p:nvPr/>
          </p:nvSpPr>
          <p:spPr>
            <a:xfrm>
              <a:off x="5223125" y="4358700"/>
              <a:ext cx="22400" cy="4625"/>
            </a:xfrm>
            <a:custGeom>
              <a:avLst/>
              <a:gdLst/>
              <a:ahLst/>
              <a:cxnLst/>
              <a:rect l="l" t="t" r="r" b="b"/>
              <a:pathLst>
                <a:path w="896" h="185" extrusionOk="0">
                  <a:moveTo>
                    <a:pt x="547" y="1"/>
                  </a:moveTo>
                  <a:cubicBezTo>
                    <a:pt x="342" y="1"/>
                    <a:pt x="155" y="26"/>
                    <a:pt x="0" y="167"/>
                  </a:cubicBezTo>
                  <a:cubicBezTo>
                    <a:pt x="22" y="166"/>
                    <a:pt x="43" y="165"/>
                    <a:pt x="65" y="165"/>
                  </a:cubicBezTo>
                  <a:cubicBezTo>
                    <a:pt x="188" y="165"/>
                    <a:pt x="313" y="185"/>
                    <a:pt x="437" y="185"/>
                  </a:cubicBezTo>
                  <a:cubicBezTo>
                    <a:pt x="595" y="185"/>
                    <a:pt x="750" y="153"/>
                    <a:pt x="895" y="8"/>
                  </a:cubicBezTo>
                  <a:cubicBezTo>
                    <a:pt x="776" y="8"/>
                    <a:pt x="659" y="1"/>
                    <a:pt x="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7226;p9">
              <a:extLst>
                <a:ext uri="{FF2B5EF4-FFF2-40B4-BE49-F238E27FC236}">
                  <a16:creationId xmlns:a16="http://schemas.microsoft.com/office/drawing/2014/main" id="{A45125F3-288D-489A-9CCB-3F867EADB933}"/>
                </a:ext>
              </a:extLst>
            </p:cNvPr>
            <p:cNvSpPr/>
            <p:nvPr/>
          </p:nvSpPr>
          <p:spPr>
            <a:xfrm>
              <a:off x="4396575" y="4332150"/>
              <a:ext cx="24400" cy="4375"/>
            </a:xfrm>
            <a:custGeom>
              <a:avLst/>
              <a:gdLst/>
              <a:ahLst/>
              <a:cxnLst/>
              <a:rect l="l" t="t" r="r" b="b"/>
              <a:pathLst>
                <a:path w="976" h="175" extrusionOk="0">
                  <a:moveTo>
                    <a:pt x="535" y="0"/>
                  </a:moveTo>
                  <a:cubicBezTo>
                    <a:pt x="379" y="0"/>
                    <a:pt x="218" y="37"/>
                    <a:pt x="56" y="37"/>
                  </a:cubicBezTo>
                  <a:cubicBezTo>
                    <a:pt x="38" y="37"/>
                    <a:pt x="19" y="37"/>
                    <a:pt x="0" y="36"/>
                  </a:cubicBezTo>
                  <a:lnTo>
                    <a:pt x="0" y="36"/>
                  </a:lnTo>
                  <a:cubicBezTo>
                    <a:pt x="299" y="155"/>
                    <a:pt x="637" y="175"/>
                    <a:pt x="975" y="175"/>
                  </a:cubicBezTo>
                  <a:cubicBezTo>
                    <a:pt x="836" y="36"/>
                    <a:pt x="688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7227;p9">
              <a:extLst>
                <a:ext uri="{FF2B5EF4-FFF2-40B4-BE49-F238E27FC236}">
                  <a16:creationId xmlns:a16="http://schemas.microsoft.com/office/drawing/2014/main" id="{A56EB0A4-B602-4FAD-9E55-00766A3968E9}"/>
                </a:ext>
              </a:extLst>
            </p:cNvPr>
            <p:cNvSpPr/>
            <p:nvPr/>
          </p:nvSpPr>
          <p:spPr>
            <a:xfrm>
              <a:off x="4837700" y="4424275"/>
              <a:ext cx="21400" cy="5075"/>
            </a:xfrm>
            <a:custGeom>
              <a:avLst/>
              <a:gdLst/>
              <a:ahLst/>
              <a:cxnLst/>
              <a:rect l="l" t="t" r="r" b="b"/>
              <a:pathLst>
                <a:path w="856" h="203" extrusionOk="0">
                  <a:moveTo>
                    <a:pt x="491" y="0"/>
                  </a:moveTo>
                  <a:cubicBezTo>
                    <a:pt x="376" y="0"/>
                    <a:pt x="254" y="23"/>
                    <a:pt x="134" y="23"/>
                  </a:cubicBezTo>
                  <a:cubicBezTo>
                    <a:pt x="89" y="23"/>
                    <a:pt x="44" y="20"/>
                    <a:pt x="0" y="11"/>
                  </a:cubicBezTo>
                  <a:lnTo>
                    <a:pt x="0" y="11"/>
                  </a:lnTo>
                  <a:cubicBezTo>
                    <a:pt x="106" y="165"/>
                    <a:pt x="240" y="203"/>
                    <a:pt x="384" y="203"/>
                  </a:cubicBezTo>
                  <a:cubicBezTo>
                    <a:pt x="521" y="203"/>
                    <a:pt x="666" y="169"/>
                    <a:pt x="806" y="169"/>
                  </a:cubicBezTo>
                  <a:cubicBezTo>
                    <a:pt x="822" y="169"/>
                    <a:pt x="839" y="169"/>
                    <a:pt x="856" y="170"/>
                  </a:cubicBezTo>
                  <a:cubicBezTo>
                    <a:pt x="754" y="32"/>
                    <a:pt x="628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7228;p9">
              <a:extLst>
                <a:ext uri="{FF2B5EF4-FFF2-40B4-BE49-F238E27FC236}">
                  <a16:creationId xmlns:a16="http://schemas.microsoft.com/office/drawing/2014/main" id="{48C2D450-55D6-475B-BC9F-F4394F9F8CD5}"/>
                </a:ext>
              </a:extLst>
            </p:cNvPr>
            <p:cNvSpPr/>
            <p:nvPr/>
          </p:nvSpPr>
          <p:spPr>
            <a:xfrm>
              <a:off x="4731775" y="4207850"/>
              <a:ext cx="22400" cy="6350"/>
            </a:xfrm>
            <a:custGeom>
              <a:avLst/>
              <a:gdLst/>
              <a:ahLst/>
              <a:cxnLst/>
              <a:rect l="l" t="t" r="r" b="b"/>
              <a:pathLst>
                <a:path w="896" h="254" extrusionOk="0">
                  <a:moveTo>
                    <a:pt x="722" y="1"/>
                  </a:moveTo>
                  <a:cubicBezTo>
                    <a:pt x="676" y="1"/>
                    <a:pt x="628" y="20"/>
                    <a:pt x="577" y="54"/>
                  </a:cubicBezTo>
                  <a:cubicBezTo>
                    <a:pt x="378" y="54"/>
                    <a:pt x="199" y="74"/>
                    <a:pt x="0" y="74"/>
                  </a:cubicBezTo>
                  <a:lnTo>
                    <a:pt x="80" y="233"/>
                  </a:lnTo>
                  <a:cubicBezTo>
                    <a:pt x="338" y="233"/>
                    <a:pt x="617" y="253"/>
                    <a:pt x="895" y="253"/>
                  </a:cubicBezTo>
                  <a:lnTo>
                    <a:pt x="895" y="114"/>
                  </a:lnTo>
                  <a:cubicBezTo>
                    <a:pt x="839" y="35"/>
                    <a:pt x="782" y="1"/>
                    <a:pt x="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7229;p9">
              <a:extLst>
                <a:ext uri="{FF2B5EF4-FFF2-40B4-BE49-F238E27FC236}">
                  <a16:creationId xmlns:a16="http://schemas.microsoft.com/office/drawing/2014/main" id="{DC11CC81-8EBA-47DC-B003-E97C1AE58E62}"/>
                </a:ext>
              </a:extLst>
            </p:cNvPr>
            <p:cNvSpPr/>
            <p:nvPr/>
          </p:nvSpPr>
          <p:spPr>
            <a:xfrm>
              <a:off x="4390600" y="4406125"/>
              <a:ext cx="18925" cy="9975"/>
            </a:xfrm>
            <a:custGeom>
              <a:avLst/>
              <a:gdLst/>
              <a:ahLst/>
              <a:cxnLst/>
              <a:rect l="l" t="t" r="r" b="b"/>
              <a:pathLst>
                <a:path w="757" h="399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19" y="81"/>
                    <a:pt x="1" y="81"/>
                    <a:pt x="339" y="399"/>
                  </a:cubicBezTo>
                  <a:cubicBezTo>
                    <a:pt x="498" y="299"/>
                    <a:pt x="757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7230;p9">
              <a:extLst>
                <a:ext uri="{FF2B5EF4-FFF2-40B4-BE49-F238E27FC236}">
                  <a16:creationId xmlns:a16="http://schemas.microsoft.com/office/drawing/2014/main" id="{68B94948-3EE7-474D-A675-2B008AC4A209}"/>
                </a:ext>
              </a:extLst>
            </p:cNvPr>
            <p:cNvSpPr/>
            <p:nvPr/>
          </p:nvSpPr>
          <p:spPr>
            <a:xfrm>
              <a:off x="4991175" y="4213850"/>
              <a:ext cx="12150" cy="9475"/>
            </a:xfrm>
            <a:custGeom>
              <a:avLst/>
              <a:gdLst/>
              <a:ahLst/>
              <a:cxnLst/>
              <a:rect l="l" t="t" r="r" b="b"/>
              <a:pathLst>
                <a:path w="486" h="379" extrusionOk="0">
                  <a:moveTo>
                    <a:pt x="192" y="1"/>
                  </a:moveTo>
                  <a:cubicBezTo>
                    <a:pt x="85" y="1"/>
                    <a:pt x="1" y="30"/>
                    <a:pt x="28" y="153"/>
                  </a:cubicBezTo>
                  <a:cubicBezTo>
                    <a:pt x="39" y="331"/>
                    <a:pt x="119" y="378"/>
                    <a:pt x="222" y="378"/>
                  </a:cubicBezTo>
                  <a:cubicBezTo>
                    <a:pt x="303" y="378"/>
                    <a:pt x="398" y="349"/>
                    <a:pt x="486" y="332"/>
                  </a:cubicBezTo>
                  <a:cubicBezTo>
                    <a:pt x="446" y="232"/>
                    <a:pt x="386" y="113"/>
                    <a:pt x="346" y="13"/>
                  </a:cubicBezTo>
                  <a:cubicBezTo>
                    <a:pt x="296" y="7"/>
                    <a:pt x="242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7231;p9">
              <a:extLst>
                <a:ext uri="{FF2B5EF4-FFF2-40B4-BE49-F238E27FC236}">
                  <a16:creationId xmlns:a16="http://schemas.microsoft.com/office/drawing/2014/main" id="{AFE7548B-CDD1-4F5C-AA94-014878816B8D}"/>
                </a:ext>
              </a:extLst>
            </p:cNvPr>
            <p:cNvSpPr/>
            <p:nvPr/>
          </p:nvSpPr>
          <p:spPr>
            <a:xfrm>
              <a:off x="4521400" y="4293250"/>
              <a:ext cx="10475" cy="8975"/>
            </a:xfrm>
            <a:custGeom>
              <a:avLst/>
              <a:gdLst/>
              <a:ahLst/>
              <a:cxnLst/>
              <a:rect l="l" t="t" r="r" b="b"/>
              <a:pathLst>
                <a:path w="419" h="359" extrusionOk="0">
                  <a:moveTo>
                    <a:pt x="1" y="0"/>
                  </a:moveTo>
                  <a:cubicBezTo>
                    <a:pt x="60" y="140"/>
                    <a:pt x="120" y="358"/>
                    <a:pt x="279" y="358"/>
                  </a:cubicBezTo>
                  <a:cubicBezTo>
                    <a:pt x="418" y="338"/>
                    <a:pt x="359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7232;p9">
              <a:extLst>
                <a:ext uri="{FF2B5EF4-FFF2-40B4-BE49-F238E27FC236}">
                  <a16:creationId xmlns:a16="http://schemas.microsoft.com/office/drawing/2014/main" id="{145F61E8-0461-4195-8854-AAF002C2A300}"/>
                </a:ext>
              </a:extLst>
            </p:cNvPr>
            <p:cNvSpPr/>
            <p:nvPr/>
          </p:nvSpPr>
          <p:spPr>
            <a:xfrm>
              <a:off x="5004300" y="4106975"/>
              <a:ext cx="12950" cy="7250"/>
            </a:xfrm>
            <a:custGeom>
              <a:avLst/>
              <a:gdLst/>
              <a:ahLst/>
              <a:cxnLst/>
              <a:rect l="l" t="t" r="r" b="b"/>
              <a:pathLst>
                <a:path w="518" h="290" extrusionOk="0">
                  <a:moveTo>
                    <a:pt x="258" y="0"/>
                  </a:moveTo>
                  <a:cubicBezTo>
                    <a:pt x="130" y="0"/>
                    <a:pt x="38" y="90"/>
                    <a:pt x="0" y="290"/>
                  </a:cubicBezTo>
                  <a:cubicBezTo>
                    <a:pt x="159" y="210"/>
                    <a:pt x="358" y="230"/>
                    <a:pt x="518" y="91"/>
                  </a:cubicBezTo>
                  <a:cubicBezTo>
                    <a:pt x="421" y="32"/>
                    <a:pt x="333" y="0"/>
                    <a:pt x="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7233;p9">
              <a:extLst>
                <a:ext uri="{FF2B5EF4-FFF2-40B4-BE49-F238E27FC236}">
                  <a16:creationId xmlns:a16="http://schemas.microsoft.com/office/drawing/2014/main" id="{5859B809-1B65-48FC-BD99-7C165C0AAA95}"/>
                </a:ext>
              </a:extLst>
            </p:cNvPr>
            <p:cNvSpPr/>
            <p:nvPr/>
          </p:nvSpPr>
          <p:spPr>
            <a:xfrm>
              <a:off x="5384750" y="4424375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502" y="1"/>
                  </a:moveTo>
                  <a:cubicBezTo>
                    <a:pt x="320" y="1"/>
                    <a:pt x="155" y="53"/>
                    <a:pt x="0" y="166"/>
                  </a:cubicBezTo>
                  <a:cubicBezTo>
                    <a:pt x="101" y="183"/>
                    <a:pt x="209" y="203"/>
                    <a:pt x="316" y="203"/>
                  </a:cubicBezTo>
                  <a:cubicBezTo>
                    <a:pt x="463" y="203"/>
                    <a:pt x="610" y="165"/>
                    <a:pt x="736" y="27"/>
                  </a:cubicBezTo>
                  <a:cubicBezTo>
                    <a:pt x="655" y="9"/>
                    <a:pt x="577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7234;p9">
              <a:extLst>
                <a:ext uri="{FF2B5EF4-FFF2-40B4-BE49-F238E27FC236}">
                  <a16:creationId xmlns:a16="http://schemas.microsoft.com/office/drawing/2014/main" id="{99706E3B-A327-4E11-B828-0C554209F89F}"/>
                </a:ext>
              </a:extLst>
            </p:cNvPr>
            <p:cNvSpPr/>
            <p:nvPr/>
          </p:nvSpPr>
          <p:spPr>
            <a:xfrm>
              <a:off x="4690000" y="4209700"/>
              <a:ext cx="10950" cy="13450"/>
            </a:xfrm>
            <a:custGeom>
              <a:avLst/>
              <a:gdLst/>
              <a:ahLst/>
              <a:cxnLst/>
              <a:rect l="l" t="t" r="r" b="b"/>
              <a:pathLst>
                <a:path w="438" h="538" extrusionOk="0">
                  <a:moveTo>
                    <a:pt x="139" y="0"/>
                  </a:moveTo>
                  <a:cubicBezTo>
                    <a:pt x="40" y="80"/>
                    <a:pt x="0" y="179"/>
                    <a:pt x="60" y="299"/>
                  </a:cubicBezTo>
                  <a:lnTo>
                    <a:pt x="279" y="537"/>
                  </a:lnTo>
                  <a:cubicBezTo>
                    <a:pt x="438" y="358"/>
                    <a:pt x="378" y="199"/>
                    <a:pt x="259" y="40"/>
                  </a:cubicBezTo>
                  <a:cubicBezTo>
                    <a:pt x="199" y="40"/>
                    <a:pt x="179" y="4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7235;p9">
              <a:extLst>
                <a:ext uri="{FF2B5EF4-FFF2-40B4-BE49-F238E27FC236}">
                  <a16:creationId xmlns:a16="http://schemas.microsoft.com/office/drawing/2014/main" id="{A89BF94B-3E0E-44DD-93B4-E620651816DD}"/>
                </a:ext>
              </a:extLst>
            </p:cNvPr>
            <p:cNvSpPr/>
            <p:nvPr/>
          </p:nvSpPr>
          <p:spPr>
            <a:xfrm>
              <a:off x="5425025" y="4428525"/>
              <a:ext cx="16925" cy="7000"/>
            </a:xfrm>
            <a:custGeom>
              <a:avLst/>
              <a:gdLst/>
              <a:ahLst/>
              <a:cxnLst/>
              <a:rect l="l" t="t" r="r" b="b"/>
              <a:pathLst>
                <a:path w="677" h="280" extrusionOk="0">
                  <a:moveTo>
                    <a:pt x="339" y="0"/>
                  </a:moveTo>
                  <a:cubicBezTo>
                    <a:pt x="239" y="0"/>
                    <a:pt x="120" y="40"/>
                    <a:pt x="20" y="60"/>
                  </a:cubicBezTo>
                  <a:cubicBezTo>
                    <a:pt x="1" y="100"/>
                    <a:pt x="1" y="139"/>
                    <a:pt x="1" y="199"/>
                  </a:cubicBezTo>
                  <a:cubicBezTo>
                    <a:pt x="57" y="255"/>
                    <a:pt x="119" y="280"/>
                    <a:pt x="184" y="280"/>
                  </a:cubicBezTo>
                  <a:cubicBezTo>
                    <a:pt x="235" y="280"/>
                    <a:pt x="287" y="265"/>
                    <a:pt x="339" y="239"/>
                  </a:cubicBezTo>
                  <a:cubicBezTo>
                    <a:pt x="478" y="199"/>
                    <a:pt x="577" y="199"/>
                    <a:pt x="677" y="179"/>
                  </a:cubicBezTo>
                  <a:cubicBezTo>
                    <a:pt x="617" y="40"/>
                    <a:pt x="478" y="6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7236;p9">
              <a:extLst>
                <a:ext uri="{FF2B5EF4-FFF2-40B4-BE49-F238E27FC236}">
                  <a16:creationId xmlns:a16="http://schemas.microsoft.com/office/drawing/2014/main" id="{B10F5B03-5BB4-4584-A9A2-BE1CB209FAC5}"/>
                </a:ext>
              </a:extLst>
            </p:cNvPr>
            <p:cNvSpPr/>
            <p:nvPr/>
          </p:nvSpPr>
          <p:spPr>
            <a:xfrm>
              <a:off x="4911300" y="4446125"/>
              <a:ext cx="18425" cy="4800"/>
            </a:xfrm>
            <a:custGeom>
              <a:avLst/>
              <a:gdLst/>
              <a:ahLst/>
              <a:cxnLst/>
              <a:rect l="l" t="t" r="r" b="b"/>
              <a:pathLst>
                <a:path w="737" h="192" extrusionOk="0">
                  <a:moveTo>
                    <a:pt x="308" y="1"/>
                  </a:moveTo>
                  <a:cubicBezTo>
                    <a:pt x="206" y="1"/>
                    <a:pt x="102" y="17"/>
                    <a:pt x="0" y="32"/>
                  </a:cubicBezTo>
                  <a:cubicBezTo>
                    <a:pt x="109" y="162"/>
                    <a:pt x="241" y="192"/>
                    <a:pt x="381" y="192"/>
                  </a:cubicBezTo>
                  <a:cubicBezTo>
                    <a:pt x="497" y="192"/>
                    <a:pt x="619" y="171"/>
                    <a:pt x="736" y="171"/>
                  </a:cubicBezTo>
                  <a:cubicBezTo>
                    <a:pt x="616" y="38"/>
                    <a:pt x="465" y="1"/>
                    <a:pt x="3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7237;p9">
              <a:extLst>
                <a:ext uri="{FF2B5EF4-FFF2-40B4-BE49-F238E27FC236}">
                  <a16:creationId xmlns:a16="http://schemas.microsoft.com/office/drawing/2014/main" id="{E2F6A614-CBFB-40E3-B85E-2067E3081D01}"/>
                </a:ext>
              </a:extLst>
            </p:cNvPr>
            <p:cNvSpPr/>
            <p:nvPr/>
          </p:nvSpPr>
          <p:spPr>
            <a:xfrm>
              <a:off x="5068950" y="4437950"/>
              <a:ext cx="18425" cy="4500"/>
            </a:xfrm>
            <a:custGeom>
              <a:avLst/>
              <a:gdLst/>
              <a:ahLst/>
              <a:cxnLst/>
              <a:rect l="l" t="t" r="r" b="b"/>
              <a:pathLst>
                <a:path w="737" h="180" extrusionOk="0">
                  <a:moveTo>
                    <a:pt x="588" y="0"/>
                  </a:moveTo>
                  <a:cubicBezTo>
                    <a:pt x="372" y="0"/>
                    <a:pt x="179" y="14"/>
                    <a:pt x="0" y="160"/>
                  </a:cubicBezTo>
                  <a:cubicBezTo>
                    <a:pt x="104" y="160"/>
                    <a:pt x="215" y="179"/>
                    <a:pt x="326" y="179"/>
                  </a:cubicBezTo>
                  <a:cubicBezTo>
                    <a:pt x="470" y="179"/>
                    <a:pt x="613" y="147"/>
                    <a:pt x="736" y="1"/>
                  </a:cubicBezTo>
                  <a:cubicBezTo>
                    <a:pt x="686" y="1"/>
                    <a:pt x="636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7238;p9">
              <a:extLst>
                <a:ext uri="{FF2B5EF4-FFF2-40B4-BE49-F238E27FC236}">
                  <a16:creationId xmlns:a16="http://schemas.microsoft.com/office/drawing/2014/main" id="{BFEC61AD-D650-4B0D-8EBF-26650B7D650E}"/>
                </a:ext>
              </a:extLst>
            </p:cNvPr>
            <p:cNvSpPr/>
            <p:nvPr/>
          </p:nvSpPr>
          <p:spPr>
            <a:xfrm>
              <a:off x="5251950" y="4498050"/>
              <a:ext cx="9475" cy="5100"/>
            </a:xfrm>
            <a:custGeom>
              <a:avLst/>
              <a:gdLst/>
              <a:ahLst/>
              <a:cxnLst/>
              <a:rect l="l" t="t" r="r" b="b"/>
              <a:pathLst>
                <a:path w="379" h="204" extrusionOk="0">
                  <a:moveTo>
                    <a:pt x="301" y="1"/>
                  </a:moveTo>
                  <a:cubicBezTo>
                    <a:pt x="300" y="1"/>
                    <a:pt x="299" y="2"/>
                    <a:pt x="299" y="4"/>
                  </a:cubicBezTo>
                  <a:cubicBezTo>
                    <a:pt x="240" y="4"/>
                    <a:pt x="140" y="44"/>
                    <a:pt x="80" y="84"/>
                  </a:cubicBezTo>
                  <a:cubicBezTo>
                    <a:pt x="1" y="183"/>
                    <a:pt x="100" y="203"/>
                    <a:pt x="180" y="203"/>
                  </a:cubicBezTo>
                  <a:cubicBezTo>
                    <a:pt x="259" y="183"/>
                    <a:pt x="299" y="143"/>
                    <a:pt x="379" y="104"/>
                  </a:cubicBezTo>
                  <a:cubicBezTo>
                    <a:pt x="343" y="68"/>
                    <a:pt x="308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7239;p9">
              <a:extLst>
                <a:ext uri="{FF2B5EF4-FFF2-40B4-BE49-F238E27FC236}">
                  <a16:creationId xmlns:a16="http://schemas.microsoft.com/office/drawing/2014/main" id="{22621722-43A7-401F-83AC-3F0681489A34}"/>
                </a:ext>
              </a:extLst>
            </p:cNvPr>
            <p:cNvSpPr/>
            <p:nvPr/>
          </p:nvSpPr>
          <p:spPr>
            <a:xfrm>
              <a:off x="5184825" y="4363375"/>
              <a:ext cx="7475" cy="19100"/>
            </a:xfrm>
            <a:custGeom>
              <a:avLst/>
              <a:gdLst/>
              <a:ahLst/>
              <a:cxnLst/>
              <a:rect l="l" t="t" r="r" b="b"/>
              <a:pathLst>
                <a:path w="299" h="764" extrusionOk="0">
                  <a:moveTo>
                    <a:pt x="160" y="0"/>
                  </a:moveTo>
                  <a:cubicBezTo>
                    <a:pt x="160" y="120"/>
                    <a:pt x="140" y="219"/>
                    <a:pt x="100" y="358"/>
                  </a:cubicBezTo>
                  <a:cubicBezTo>
                    <a:pt x="0" y="458"/>
                    <a:pt x="40" y="577"/>
                    <a:pt x="100" y="696"/>
                  </a:cubicBezTo>
                  <a:cubicBezTo>
                    <a:pt x="130" y="741"/>
                    <a:pt x="160" y="764"/>
                    <a:pt x="206" y="764"/>
                  </a:cubicBezTo>
                  <a:cubicBezTo>
                    <a:pt x="222" y="764"/>
                    <a:pt x="239" y="761"/>
                    <a:pt x="259" y="756"/>
                  </a:cubicBezTo>
                  <a:cubicBezTo>
                    <a:pt x="279" y="716"/>
                    <a:pt x="279" y="696"/>
                    <a:pt x="299" y="677"/>
                  </a:cubicBezTo>
                  <a:lnTo>
                    <a:pt x="299" y="179"/>
                  </a:lnTo>
                  <a:cubicBezTo>
                    <a:pt x="259" y="120"/>
                    <a:pt x="199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7240;p9">
              <a:extLst>
                <a:ext uri="{FF2B5EF4-FFF2-40B4-BE49-F238E27FC236}">
                  <a16:creationId xmlns:a16="http://schemas.microsoft.com/office/drawing/2014/main" id="{DEC9A8EF-170C-4F3C-8913-D58FB7DC9CF6}"/>
                </a:ext>
              </a:extLst>
            </p:cNvPr>
            <p:cNvSpPr/>
            <p:nvPr/>
          </p:nvSpPr>
          <p:spPr>
            <a:xfrm>
              <a:off x="4666625" y="4182975"/>
              <a:ext cx="17925" cy="6925"/>
            </a:xfrm>
            <a:custGeom>
              <a:avLst/>
              <a:gdLst/>
              <a:ahLst/>
              <a:cxnLst/>
              <a:rect l="l" t="t" r="r" b="b"/>
              <a:pathLst>
                <a:path w="717" h="277" extrusionOk="0">
                  <a:moveTo>
                    <a:pt x="286" y="0"/>
                  </a:moveTo>
                  <a:cubicBezTo>
                    <a:pt x="201" y="0"/>
                    <a:pt x="112" y="14"/>
                    <a:pt x="20" y="35"/>
                  </a:cubicBezTo>
                  <a:cubicBezTo>
                    <a:pt x="0" y="75"/>
                    <a:pt x="0" y="154"/>
                    <a:pt x="0" y="214"/>
                  </a:cubicBezTo>
                  <a:cubicBezTo>
                    <a:pt x="43" y="257"/>
                    <a:pt x="97" y="276"/>
                    <a:pt x="153" y="276"/>
                  </a:cubicBezTo>
                  <a:cubicBezTo>
                    <a:pt x="202" y="276"/>
                    <a:pt x="252" y="262"/>
                    <a:pt x="299" y="234"/>
                  </a:cubicBezTo>
                  <a:cubicBezTo>
                    <a:pt x="438" y="214"/>
                    <a:pt x="577" y="214"/>
                    <a:pt x="716" y="174"/>
                  </a:cubicBezTo>
                  <a:cubicBezTo>
                    <a:pt x="588" y="46"/>
                    <a:pt x="443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7241;p9">
              <a:extLst>
                <a:ext uri="{FF2B5EF4-FFF2-40B4-BE49-F238E27FC236}">
                  <a16:creationId xmlns:a16="http://schemas.microsoft.com/office/drawing/2014/main" id="{67EB2CE0-A001-4678-86C7-B285EC68AD77}"/>
                </a:ext>
              </a:extLst>
            </p:cNvPr>
            <p:cNvSpPr/>
            <p:nvPr/>
          </p:nvSpPr>
          <p:spPr>
            <a:xfrm>
              <a:off x="4608425" y="4188100"/>
              <a:ext cx="18425" cy="4300"/>
            </a:xfrm>
            <a:custGeom>
              <a:avLst/>
              <a:gdLst/>
              <a:ahLst/>
              <a:cxnLst/>
              <a:rect l="l" t="t" r="r" b="b"/>
              <a:pathLst>
                <a:path w="737" h="172" extrusionOk="0">
                  <a:moveTo>
                    <a:pt x="342" y="0"/>
                  </a:moveTo>
                  <a:cubicBezTo>
                    <a:pt x="230" y="0"/>
                    <a:pt x="114" y="20"/>
                    <a:pt x="1" y="29"/>
                  </a:cubicBezTo>
                  <a:cubicBezTo>
                    <a:pt x="166" y="153"/>
                    <a:pt x="331" y="172"/>
                    <a:pt x="503" y="172"/>
                  </a:cubicBezTo>
                  <a:cubicBezTo>
                    <a:pt x="580" y="172"/>
                    <a:pt x="657" y="168"/>
                    <a:pt x="737" y="168"/>
                  </a:cubicBezTo>
                  <a:cubicBezTo>
                    <a:pt x="625" y="34"/>
                    <a:pt x="487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7242;p9">
              <a:extLst>
                <a:ext uri="{FF2B5EF4-FFF2-40B4-BE49-F238E27FC236}">
                  <a16:creationId xmlns:a16="http://schemas.microsoft.com/office/drawing/2014/main" id="{09735213-4C18-4506-AD9E-AC8A93A5826F}"/>
                </a:ext>
              </a:extLst>
            </p:cNvPr>
            <p:cNvSpPr/>
            <p:nvPr/>
          </p:nvSpPr>
          <p:spPr>
            <a:xfrm>
              <a:off x="4451275" y="4469300"/>
              <a:ext cx="9475" cy="12450"/>
            </a:xfrm>
            <a:custGeom>
              <a:avLst/>
              <a:gdLst/>
              <a:ahLst/>
              <a:cxnLst/>
              <a:rect l="l" t="t" r="r" b="b"/>
              <a:pathLst>
                <a:path w="379" h="498" extrusionOk="0">
                  <a:moveTo>
                    <a:pt x="379" y="0"/>
                  </a:moveTo>
                  <a:lnTo>
                    <a:pt x="1" y="140"/>
                  </a:lnTo>
                  <a:cubicBezTo>
                    <a:pt x="1" y="299"/>
                    <a:pt x="40" y="418"/>
                    <a:pt x="180" y="498"/>
                  </a:cubicBezTo>
                  <a:cubicBezTo>
                    <a:pt x="259" y="319"/>
                    <a:pt x="299" y="15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7243;p9">
              <a:extLst>
                <a:ext uri="{FF2B5EF4-FFF2-40B4-BE49-F238E27FC236}">
                  <a16:creationId xmlns:a16="http://schemas.microsoft.com/office/drawing/2014/main" id="{9CDD20C2-354C-4A3F-8CE8-B098134E3C10}"/>
                </a:ext>
              </a:extLst>
            </p:cNvPr>
            <p:cNvSpPr/>
            <p:nvPr/>
          </p:nvSpPr>
          <p:spPr>
            <a:xfrm>
              <a:off x="4599975" y="4124650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60" y="1"/>
                  </a:moveTo>
                  <a:cubicBezTo>
                    <a:pt x="1" y="120"/>
                    <a:pt x="1" y="279"/>
                    <a:pt x="60" y="399"/>
                  </a:cubicBezTo>
                  <a:cubicBezTo>
                    <a:pt x="180" y="399"/>
                    <a:pt x="319" y="379"/>
                    <a:pt x="379" y="219"/>
                  </a:cubicBezTo>
                  <a:cubicBezTo>
                    <a:pt x="279" y="180"/>
                    <a:pt x="180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7244;p9">
              <a:extLst>
                <a:ext uri="{FF2B5EF4-FFF2-40B4-BE49-F238E27FC236}">
                  <a16:creationId xmlns:a16="http://schemas.microsoft.com/office/drawing/2014/main" id="{80884811-4B46-40A0-8FAE-322401056BEF}"/>
                </a:ext>
              </a:extLst>
            </p:cNvPr>
            <p:cNvSpPr/>
            <p:nvPr/>
          </p:nvSpPr>
          <p:spPr>
            <a:xfrm>
              <a:off x="4639750" y="4394250"/>
              <a:ext cx="13950" cy="3950"/>
            </a:xfrm>
            <a:custGeom>
              <a:avLst/>
              <a:gdLst/>
              <a:ahLst/>
              <a:cxnLst/>
              <a:rect l="l" t="t" r="r" b="b"/>
              <a:pathLst>
                <a:path w="558" h="158" extrusionOk="0">
                  <a:moveTo>
                    <a:pt x="273" y="1"/>
                  </a:moveTo>
                  <a:cubicBezTo>
                    <a:pt x="180" y="1"/>
                    <a:pt x="88" y="51"/>
                    <a:pt x="1" y="158"/>
                  </a:cubicBezTo>
                  <a:lnTo>
                    <a:pt x="558" y="158"/>
                  </a:lnTo>
                  <a:cubicBezTo>
                    <a:pt x="466" y="56"/>
                    <a:pt x="369" y="1"/>
                    <a:pt x="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7245;p9">
              <a:extLst>
                <a:ext uri="{FF2B5EF4-FFF2-40B4-BE49-F238E27FC236}">
                  <a16:creationId xmlns:a16="http://schemas.microsoft.com/office/drawing/2014/main" id="{4C85160F-0F6E-4CFF-8452-3663B8D63FEF}"/>
                </a:ext>
              </a:extLst>
            </p:cNvPr>
            <p:cNvSpPr/>
            <p:nvPr/>
          </p:nvSpPr>
          <p:spPr>
            <a:xfrm>
              <a:off x="4986900" y="4372150"/>
              <a:ext cx="7975" cy="8150"/>
            </a:xfrm>
            <a:custGeom>
              <a:avLst/>
              <a:gdLst/>
              <a:ahLst/>
              <a:cxnLst/>
              <a:rect l="l" t="t" r="r" b="b"/>
              <a:pathLst>
                <a:path w="319" h="326" extrusionOk="0">
                  <a:moveTo>
                    <a:pt x="248" y="0"/>
                  </a:moveTo>
                  <a:cubicBezTo>
                    <a:pt x="78" y="0"/>
                    <a:pt x="0" y="132"/>
                    <a:pt x="0" y="326"/>
                  </a:cubicBezTo>
                  <a:cubicBezTo>
                    <a:pt x="159" y="266"/>
                    <a:pt x="259" y="166"/>
                    <a:pt x="318" y="7"/>
                  </a:cubicBezTo>
                  <a:cubicBezTo>
                    <a:pt x="293" y="3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7246;p9">
              <a:extLst>
                <a:ext uri="{FF2B5EF4-FFF2-40B4-BE49-F238E27FC236}">
                  <a16:creationId xmlns:a16="http://schemas.microsoft.com/office/drawing/2014/main" id="{1887135A-42A8-43DC-86F1-B96891BC618A}"/>
                </a:ext>
              </a:extLst>
            </p:cNvPr>
            <p:cNvSpPr/>
            <p:nvPr/>
          </p:nvSpPr>
          <p:spPr>
            <a:xfrm>
              <a:off x="4963025" y="4415575"/>
              <a:ext cx="14925" cy="4025"/>
            </a:xfrm>
            <a:custGeom>
              <a:avLst/>
              <a:gdLst/>
              <a:ahLst/>
              <a:cxnLst/>
              <a:rect l="l" t="t" r="r" b="b"/>
              <a:pathLst>
                <a:path w="597" h="161" extrusionOk="0">
                  <a:moveTo>
                    <a:pt x="597" y="1"/>
                  </a:moveTo>
                  <a:cubicBezTo>
                    <a:pt x="378" y="21"/>
                    <a:pt x="179" y="21"/>
                    <a:pt x="0" y="21"/>
                  </a:cubicBezTo>
                  <a:cubicBezTo>
                    <a:pt x="179" y="120"/>
                    <a:pt x="398" y="160"/>
                    <a:pt x="597" y="160"/>
                  </a:cubicBezTo>
                  <a:lnTo>
                    <a:pt x="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7247;p9">
              <a:extLst>
                <a:ext uri="{FF2B5EF4-FFF2-40B4-BE49-F238E27FC236}">
                  <a16:creationId xmlns:a16="http://schemas.microsoft.com/office/drawing/2014/main" id="{33160021-86EA-4A06-B0BE-F8B7F883E730}"/>
                </a:ext>
              </a:extLst>
            </p:cNvPr>
            <p:cNvSpPr/>
            <p:nvPr/>
          </p:nvSpPr>
          <p:spPr>
            <a:xfrm>
              <a:off x="4519900" y="4350400"/>
              <a:ext cx="14950" cy="4700"/>
            </a:xfrm>
            <a:custGeom>
              <a:avLst/>
              <a:gdLst/>
              <a:ahLst/>
              <a:cxnLst/>
              <a:rect l="l" t="t" r="r" b="b"/>
              <a:pathLst>
                <a:path w="598" h="188" extrusionOk="0">
                  <a:moveTo>
                    <a:pt x="252" y="1"/>
                  </a:moveTo>
                  <a:cubicBezTo>
                    <a:pt x="170" y="1"/>
                    <a:pt x="86" y="14"/>
                    <a:pt x="1" y="22"/>
                  </a:cubicBezTo>
                  <a:cubicBezTo>
                    <a:pt x="144" y="149"/>
                    <a:pt x="300" y="187"/>
                    <a:pt x="469" y="187"/>
                  </a:cubicBezTo>
                  <a:cubicBezTo>
                    <a:pt x="511" y="187"/>
                    <a:pt x="554" y="185"/>
                    <a:pt x="598" y="181"/>
                  </a:cubicBezTo>
                  <a:cubicBezTo>
                    <a:pt x="500" y="35"/>
                    <a:pt x="380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7248;p9">
              <a:extLst>
                <a:ext uri="{FF2B5EF4-FFF2-40B4-BE49-F238E27FC236}">
                  <a16:creationId xmlns:a16="http://schemas.microsoft.com/office/drawing/2014/main" id="{D8E2BC63-3128-481C-A21E-C49D53641F3F}"/>
                </a:ext>
              </a:extLst>
            </p:cNvPr>
            <p:cNvSpPr/>
            <p:nvPr/>
          </p:nvSpPr>
          <p:spPr>
            <a:xfrm>
              <a:off x="4244900" y="4345475"/>
              <a:ext cx="9025" cy="8600"/>
            </a:xfrm>
            <a:custGeom>
              <a:avLst/>
              <a:gdLst/>
              <a:ahLst/>
              <a:cxnLst/>
              <a:rect l="l" t="t" r="r" b="b"/>
              <a:pathLst>
                <a:path w="361" h="344" extrusionOk="0">
                  <a:moveTo>
                    <a:pt x="0" y="0"/>
                  </a:moveTo>
                  <a:cubicBezTo>
                    <a:pt x="40" y="119"/>
                    <a:pt x="40" y="219"/>
                    <a:pt x="40" y="338"/>
                  </a:cubicBezTo>
                  <a:cubicBezTo>
                    <a:pt x="70" y="342"/>
                    <a:pt x="96" y="343"/>
                    <a:pt x="119" y="343"/>
                  </a:cubicBezTo>
                  <a:cubicBezTo>
                    <a:pt x="361" y="343"/>
                    <a:pt x="270" y="16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7249;p9">
              <a:extLst>
                <a:ext uri="{FF2B5EF4-FFF2-40B4-BE49-F238E27FC236}">
                  <a16:creationId xmlns:a16="http://schemas.microsoft.com/office/drawing/2014/main" id="{C9D002D3-2171-4EC4-A55F-CA522D546F40}"/>
                </a:ext>
              </a:extLst>
            </p:cNvPr>
            <p:cNvSpPr/>
            <p:nvPr/>
          </p:nvSpPr>
          <p:spPr>
            <a:xfrm>
              <a:off x="4472675" y="4341175"/>
              <a:ext cx="13450" cy="4325"/>
            </a:xfrm>
            <a:custGeom>
              <a:avLst/>
              <a:gdLst/>
              <a:ahLst/>
              <a:cxnLst/>
              <a:rect l="l" t="t" r="r" b="b"/>
              <a:pathLst>
                <a:path w="538" h="173" extrusionOk="0">
                  <a:moveTo>
                    <a:pt x="178" y="1"/>
                  </a:moveTo>
                  <a:cubicBezTo>
                    <a:pt x="120" y="1"/>
                    <a:pt x="60" y="7"/>
                    <a:pt x="0" y="13"/>
                  </a:cubicBezTo>
                  <a:cubicBezTo>
                    <a:pt x="114" y="159"/>
                    <a:pt x="268" y="173"/>
                    <a:pt x="429" y="173"/>
                  </a:cubicBezTo>
                  <a:cubicBezTo>
                    <a:pt x="465" y="173"/>
                    <a:pt x="501" y="172"/>
                    <a:pt x="537" y="172"/>
                  </a:cubicBezTo>
                  <a:cubicBezTo>
                    <a:pt x="440" y="33"/>
                    <a:pt x="313" y="1"/>
                    <a:pt x="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7250;p9">
              <a:extLst>
                <a:ext uri="{FF2B5EF4-FFF2-40B4-BE49-F238E27FC236}">
                  <a16:creationId xmlns:a16="http://schemas.microsoft.com/office/drawing/2014/main" id="{B8F3ECF0-B1F1-4D5D-A335-6EAFE8746ECC}"/>
                </a:ext>
              </a:extLst>
            </p:cNvPr>
            <p:cNvSpPr/>
            <p:nvPr/>
          </p:nvSpPr>
          <p:spPr>
            <a:xfrm>
              <a:off x="5483200" y="4336500"/>
              <a:ext cx="12475" cy="4625"/>
            </a:xfrm>
            <a:custGeom>
              <a:avLst/>
              <a:gdLst/>
              <a:ahLst/>
              <a:cxnLst/>
              <a:rect l="l" t="t" r="r" b="b"/>
              <a:pathLst>
                <a:path w="499" h="185" extrusionOk="0">
                  <a:moveTo>
                    <a:pt x="100" y="1"/>
                  </a:moveTo>
                  <a:cubicBezTo>
                    <a:pt x="1" y="81"/>
                    <a:pt x="41" y="160"/>
                    <a:pt x="160" y="180"/>
                  </a:cubicBezTo>
                  <a:cubicBezTo>
                    <a:pt x="182" y="183"/>
                    <a:pt x="203" y="185"/>
                    <a:pt x="224" y="185"/>
                  </a:cubicBezTo>
                  <a:cubicBezTo>
                    <a:pt x="341" y="185"/>
                    <a:pt x="448" y="136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7251;p9">
              <a:extLst>
                <a:ext uri="{FF2B5EF4-FFF2-40B4-BE49-F238E27FC236}">
                  <a16:creationId xmlns:a16="http://schemas.microsoft.com/office/drawing/2014/main" id="{551AA7E7-AE9B-4D7F-BF23-F59E6A2EFF61}"/>
                </a:ext>
              </a:extLst>
            </p:cNvPr>
            <p:cNvSpPr/>
            <p:nvPr/>
          </p:nvSpPr>
          <p:spPr>
            <a:xfrm>
              <a:off x="4144425" y="4332525"/>
              <a:ext cx="12975" cy="4200"/>
            </a:xfrm>
            <a:custGeom>
              <a:avLst/>
              <a:gdLst/>
              <a:ahLst/>
              <a:cxnLst/>
              <a:rect l="l" t="t" r="r" b="b"/>
              <a:pathLst>
                <a:path w="519" h="16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39" y="21"/>
                    <a:pt x="160" y="21"/>
                    <a:pt x="1" y="21"/>
                  </a:cubicBezTo>
                  <a:cubicBezTo>
                    <a:pt x="88" y="118"/>
                    <a:pt x="171" y="168"/>
                    <a:pt x="253" y="168"/>
                  </a:cubicBezTo>
                  <a:cubicBezTo>
                    <a:pt x="340" y="168"/>
                    <a:pt x="426" y="113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7252;p9">
              <a:extLst>
                <a:ext uri="{FF2B5EF4-FFF2-40B4-BE49-F238E27FC236}">
                  <a16:creationId xmlns:a16="http://schemas.microsoft.com/office/drawing/2014/main" id="{935538AF-C897-4B0C-8C0B-8E688BEFC711}"/>
                </a:ext>
              </a:extLst>
            </p:cNvPr>
            <p:cNvSpPr/>
            <p:nvPr/>
          </p:nvSpPr>
          <p:spPr>
            <a:xfrm>
              <a:off x="4542300" y="4354075"/>
              <a:ext cx="14425" cy="3600"/>
            </a:xfrm>
            <a:custGeom>
              <a:avLst/>
              <a:gdLst/>
              <a:ahLst/>
              <a:cxnLst/>
              <a:rect l="l" t="t" r="r" b="b"/>
              <a:pathLst>
                <a:path w="577" h="144" extrusionOk="0">
                  <a:moveTo>
                    <a:pt x="253" y="0"/>
                  </a:moveTo>
                  <a:cubicBezTo>
                    <a:pt x="170" y="0"/>
                    <a:pt x="85" y="17"/>
                    <a:pt x="0" y="34"/>
                  </a:cubicBezTo>
                  <a:cubicBezTo>
                    <a:pt x="113" y="119"/>
                    <a:pt x="256" y="143"/>
                    <a:pt x="401" y="143"/>
                  </a:cubicBezTo>
                  <a:cubicBezTo>
                    <a:pt x="460" y="143"/>
                    <a:pt x="519" y="139"/>
                    <a:pt x="577" y="133"/>
                  </a:cubicBezTo>
                  <a:cubicBezTo>
                    <a:pt x="474" y="31"/>
                    <a:pt x="36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7253;p9">
              <a:extLst>
                <a:ext uri="{FF2B5EF4-FFF2-40B4-BE49-F238E27FC236}">
                  <a16:creationId xmlns:a16="http://schemas.microsoft.com/office/drawing/2014/main" id="{E6931573-8BCE-4CD8-AB02-D2F6E209DE94}"/>
                </a:ext>
              </a:extLst>
            </p:cNvPr>
            <p:cNvSpPr/>
            <p:nvPr/>
          </p:nvSpPr>
          <p:spPr>
            <a:xfrm>
              <a:off x="5008275" y="4468650"/>
              <a:ext cx="13950" cy="4175"/>
            </a:xfrm>
            <a:custGeom>
              <a:avLst/>
              <a:gdLst/>
              <a:ahLst/>
              <a:cxnLst/>
              <a:rect l="l" t="t" r="r" b="b"/>
              <a:pathLst>
                <a:path w="558" h="167" extrusionOk="0">
                  <a:moveTo>
                    <a:pt x="345" y="0"/>
                  </a:moveTo>
                  <a:cubicBezTo>
                    <a:pt x="221" y="0"/>
                    <a:pt x="103" y="38"/>
                    <a:pt x="0" y="166"/>
                  </a:cubicBezTo>
                  <a:cubicBezTo>
                    <a:pt x="40" y="166"/>
                    <a:pt x="80" y="166"/>
                    <a:pt x="119" y="166"/>
                  </a:cubicBezTo>
                  <a:cubicBezTo>
                    <a:pt x="277" y="166"/>
                    <a:pt x="430" y="154"/>
                    <a:pt x="557" y="26"/>
                  </a:cubicBezTo>
                  <a:cubicBezTo>
                    <a:pt x="486" y="12"/>
                    <a:pt x="415" y="0"/>
                    <a:pt x="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7254;p9">
              <a:extLst>
                <a:ext uri="{FF2B5EF4-FFF2-40B4-BE49-F238E27FC236}">
                  <a16:creationId xmlns:a16="http://schemas.microsoft.com/office/drawing/2014/main" id="{F2133493-5E34-4F67-8B6C-259BDCBE2469}"/>
                </a:ext>
              </a:extLst>
            </p:cNvPr>
            <p:cNvSpPr/>
            <p:nvPr/>
          </p:nvSpPr>
          <p:spPr>
            <a:xfrm>
              <a:off x="5459850" y="4495075"/>
              <a:ext cx="14425" cy="4500"/>
            </a:xfrm>
            <a:custGeom>
              <a:avLst/>
              <a:gdLst/>
              <a:ahLst/>
              <a:cxnLst/>
              <a:rect l="l" t="t" r="r" b="b"/>
              <a:pathLst>
                <a:path w="577" h="180" extrusionOk="0">
                  <a:moveTo>
                    <a:pt x="400" y="1"/>
                  </a:moveTo>
                  <a:cubicBezTo>
                    <a:pt x="250" y="1"/>
                    <a:pt x="99" y="21"/>
                    <a:pt x="0" y="163"/>
                  </a:cubicBezTo>
                  <a:cubicBezTo>
                    <a:pt x="69" y="170"/>
                    <a:pt x="141" y="179"/>
                    <a:pt x="212" y="179"/>
                  </a:cubicBezTo>
                  <a:cubicBezTo>
                    <a:pt x="344" y="179"/>
                    <a:pt x="473" y="146"/>
                    <a:pt x="577" y="4"/>
                  </a:cubicBezTo>
                  <a:cubicBezTo>
                    <a:pt x="520" y="4"/>
                    <a:pt x="460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7255;p9">
              <a:extLst>
                <a:ext uri="{FF2B5EF4-FFF2-40B4-BE49-F238E27FC236}">
                  <a16:creationId xmlns:a16="http://schemas.microsoft.com/office/drawing/2014/main" id="{7E953772-5DB9-4B94-A616-47BC4795D56E}"/>
                </a:ext>
              </a:extLst>
            </p:cNvPr>
            <p:cNvSpPr/>
            <p:nvPr/>
          </p:nvSpPr>
          <p:spPr>
            <a:xfrm>
              <a:off x="5376300" y="4495150"/>
              <a:ext cx="13950" cy="6575"/>
            </a:xfrm>
            <a:custGeom>
              <a:avLst/>
              <a:gdLst/>
              <a:ahLst/>
              <a:cxnLst/>
              <a:rect l="l" t="t" r="r" b="b"/>
              <a:pathLst>
                <a:path w="558" h="263" extrusionOk="0">
                  <a:moveTo>
                    <a:pt x="557" y="1"/>
                  </a:moveTo>
                  <a:cubicBezTo>
                    <a:pt x="378" y="1"/>
                    <a:pt x="179" y="1"/>
                    <a:pt x="0" y="21"/>
                  </a:cubicBezTo>
                  <a:cubicBezTo>
                    <a:pt x="80" y="80"/>
                    <a:pt x="139" y="160"/>
                    <a:pt x="199" y="200"/>
                  </a:cubicBezTo>
                  <a:cubicBezTo>
                    <a:pt x="265" y="238"/>
                    <a:pt x="327" y="262"/>
                    <a:pt x="383" y="262"/>
                  </a:cubicBezTo>
                  <a:cubicBezTo>
                    <a:pt x="443" y="262"/>
                    <a:pt x="496" y="233"/>
                    <a:pt x="537" y="160"/>
                  </a:cubicBezTo>
                  <a:cubicBezTo>
                    <a:pt x="537" y="100"/>
                    <a:pt x="557" y="6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7256;p9">
              <a:extLst>
                <a:ext uri="{FF2B5EF4-FFF2-40B4-BE49-F238E27FC236}">
                  <a16:creationId xmlns:a16="http://schemas.microsoft.com/office/drawing/2014/main" id="{7ECF0FFA-8D62-40C6-A714-90A12B29437D}"/>
                </a:ext>
              </a:extLst>
            </p:cNvPr>
            <p:cNvSpPr/>
            <p:nvPr/>
          </p:nvSpPr>
          <p:spPr>
            <a:xfrm>
              <a:off x="4976950" y="4534450"/>
              <a:ext cx="5975" cy="12950"/>
            </a:xfrm>
            <a:custGeom>
              <a:avLst/>
              <a:gdLst/>
              <a:ahLst/>
              <a:cxnLst/>
              <a:rect l="l" t="t" r="r" b="b"/>
              <a:pathLst>
                <a:path w="239" h="51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398"/>
                    <a:pt x="219" y="517"/>
                  </a:cubicBezTo>
                  <a:cubicBezTo>
                    <a:pt x="219" y="338"/>
                    <a:pt x="239" y="1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7257;p9">
              <a:extLst>
                <a:ext uri="{FF2B5EF4-FFF2-40B4-BE49-F238E27FC236}">
                  <a16:creationId xmlns:a16="http://schemas.microsoft.com/office/drawing/2014/main" id="{EAA43FD0-7344-4EF5-923E-2479EF82D4EF}"/>
                </a:ext>
              </a:extLst>
            </p:cNvPr>
            <p:cNvSpPr/>
            <p:nvPr/>
          </p:nvSpPr>
          <p:spPr>
            <a:xfrm>
              <a:off x="4832725" y="449282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130" y="1"/>
                  </a:moveTo>
                  <a:cubicBezTo>
                    <a:pt x="92" y="1"/>
                    <a:pt x="55" y="24"/>
                    <a:pt x="20" y="94"/>
                  </a:cubicBezTo>
                  <a:cubicBezTo>
                    <a:pt x="20" y="153"/>
                    <a:pt x="0" y="213"/>
                    <a:pt x="0" y="273"/>
                  </a:cubicBezTo>
                  <a:lnTo>
                    <a:pt x="358" y="273"/>
                  </a:lnTo>
                  <a:cubicBezTo>
                    <a:pt x="339" y="193"/>
                    <a:pt x="339" y="153"/>
                    <a:pt x="339" y="94"/>
                  </a:cubicBezTo>
                  <a:cubicBezTo>
                    <a:pt x="274" y="81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7258;p9">
              <a:extLst>
                <a:ext uri="{FF2B5EF4-FFF2-40B4-BE49-F238E27FC236}">
                  <a16:creationId xmlns:a16="http://schemas.microsoft.com/office/drawing/2014/main" id="{0B692EF1-9A24-49A2-BA6D-1DF9C8C30B57}"/>
                </a:ext>
              </a:extLst>
            </p:cNvPr>
            <p:cNvSpPr/>
            <p:nvPr/>
          </p:nvSpPr>
          <p:spPr>
            <a:xfrm>
              <a:off x="5050550" y="4442325"/>
              <a:ext cx="14950" cy="4400"/>
            </a:xfrm>
            <a:custGeom>
              <a:avLst/>
              <a:gdLst/>
              <a:ahLst/>
              <a:cxnLst/>
              <a:rect l="l" t="t" r="r" b="b"/>
              <a:pathLst>
                <a:path w="598" h="176" extrusionOk="0">
                  <a:moveTo>
                    <a:pt x="492" y="0"/>
                  </a:moveTo>
                  <a:cubicBezTo>
                    <a:pt x="314" y="0"/>
                    <a:pt x="150" y="44"/>
                    <a:pt x="0" y="144"/>
                  </a:cubicBezTo>
                  <a:cubicBezTo>
                    <a:pt x="94" y="160"/>
                    <a:pt x="185" y="176"/>
                    <a:pt x="268" y="176"/>
                  </a:cubicBezTo>
                  <a:cubicBezTo>
                    <a:pt x="398" y="176"/>
                    <a:pt x="512" y="138"/>
                    <a:pt x="597" y="5"/>
                  </a:cubicBezTo>
                  <a:cubicBezTo>
                    <a:pt x="562" y="2"/>
                    <a:pt x="527" y="0"/>
                    <a:pt x="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7259;p9">
              <a:extLst>
                <a:ext uri="{FF2B5EF4-FFF2-40B4-BE49-F238E27FC236}">
                  <a16:creationId xmlns:a16="http://schemas.microsoft.com/office/drawing/2014/main" id="{B31643E3-302E-41B2-B882-98D598A7D631}"/>
                </a:ext>
              </a:extLst>
            </p:cNvPr>
            <p:cNvSpPr/>
            <p:nvPr/>
          </p:nvSpPr>
          <p:spPr>
            <a:xfrm>
              <a:off x="5069950" y="44469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332" y="1"/>
                  </a:moveTo>
                  <a:cubicBezTo>
                    <a:pt x="197" y="1"/>
                    <a:pt x="75" y="38"/>
                    <a:pt x="0" y="200"/>
                  </a:cubicBezTo>
                  <a:cubicBezTo>
                    <a:pt x="199" y="160"/>
                    <a:pt x="418" y="160"/>
                    <a:pt x="577" y="21"/>
                  </a:cubicBezTo>
                  <a:cubicBezTo>
                    <a:pt x="496" y="14"/>
                    <a:pt x="412" y="1"/>
                    <a:pt x="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7260;p9">
              <a:extLst>
                <a:ext uri="{FF2B5EF4-FFF2-40B4-BE49-F238E27FC236}">
                  <a16:creationId xmlns:a16="http://schemas.microsoft.com/office/drawing/2014/main" id="{F3FC72AB-02D3-4D4B-B5F5-6794F1324FD0}"/>
                </a:ext>
              </a:extLst>
            </p:cNvPr>
            <p:cNvSpPr/>
            <p:nvPr/>
          </p:nvSpPr>
          <p:spPr>
            <a:xfrm>
              <a:off x="5069450" y="4114425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87" y="0"/>
                  </a:moveTo>
                  <a:cubicBezTo>
                    <a:pt x="126" y="0"/>
                    <a:pt x="63" y="42"/>
                    <a:pt x="0" y="131"/>
                  </a:cubicBezTo>
                  <a:cubicBezTo>
                    <a:pt x="120" y="191"/>
                    <a:pt x="239" y="231"/>
                    <a:pt x="338" y="290"/>
                  </a:cubicBezTo>
                  <a:cubicBezTo>
                    <a:pt x="338" y="231"/>
                    <a:pt x="378" y="211"/>
                    <a:pt x="398" y="171"/>
                  </a:cubicBezTo>
                  <a:cubicBezTo>
                    <a:pt x="333" y="62"/>
                    <a:pt x="261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7261;p9">
              <a:extLst>
                <a:ext uri="{FF2B5EF4-FFF2-40B4-BE49-F238E27FC236}">
                  <a16:creationId xmlns:a16="http://schemas.microsoft.com/office/drawing/2014/main" id="{5C3EAF52-EF97-4BD9-9621-2B3CD7786123}"/>
                </a:ext>
              </a:extLst>
            </p:cNvPr>
            <p:cNvSpPr/>
            <p:nvPr/>
          </p:nvSpPr>
          <p:spPr>
            <a:xfrm>
              <a:off x="5126625" y="4109250"/>
              <a:ext cx="14950" cy="4275"/>
            </a:xfrm>
            <a:custGeom>
              <a:avLst/>
              <a:gdLst/>
              <a:ahLst/>
              <a:cxnLst/>
              <a:rect l="l" t="t" r="r" b="b"/>
              <a:pathLst>
                <a:path w="598" h="171" extrusionOk="0">
                  <a:moveTo>
                    <a:pt x="1" y="0"/>
                  </a:moveTo>
                  <a:lnTo>
                    <a:pt x="1" y="139"/>
                  </a:lnTo>
                  <a:cubicBezTo>
                    <a:pt x="74" y="159"/>
                    <a:pt x="145" y="170"/>
                    <a:pt x="213" y="170"/>
                  </a:cubicBezTo>
                  <a:cubicBezTo>
                    <a:pt x="350" y="170"/>
                    <a:pt x="478" y="126"/>
                    <a:pt x="598" y="20"/>
                  </a:cubicBezTo>
                  <a:cubicBezTo>
                    <a:pt x="399" y="20"/>
                    <a:pt x="2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7262;p9">
              <a:extLst>
                <a:ext uri="{FF2B5EF4-FFF2-40B4-BE49-F238E27FC236}">
                  <a16:creationId xmlns:a16="http://schemas.microsoft.com/office/drawing/2014/main" id="{7C41EDFF-F53F-4545-81B5-04649EC37712}"/>
                </a:ext>
              </a:extLst>
            </p:cNvPr>
            <p:cNvSpPr/>
            <p:nvPr/>
          </p:nvSpPr>
          <p:spPr>
            <a:xfrm>
              <a:off x="4521400" y="410485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57" y="1"/>
                  </a:moveTo>
                  <a:cubicBezTo>
                    <a:pt x="225" y="1"/>
                    <a:pt x="104" y="33"/>
                    <a:pt x="1" y="176"/>
                  </a:cubicBezTo>
                  <a:cubicBezTo>
                    <a:pt x="219" y="176"/>
                    <a:pt x="418" y="176"/>
                    <a:pt x="577" y="17"/>
                  </a:cubicBezTo>
                  <a:cubicBezTo>
                    <a:pt x="501" y="10"/>
                    <a:pt x="427" y="1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7263;p9">
              <a:extLst>
                <a:ext uri="{FF2B5EF4-FFF2-40B4-BE49-F238E27FC236}">
                  <a16:creationId xmlns:a16="http://schemas.microsoft.com/office/drawing/2014/main" id="{67FBFC5F-80D3-4FBB-A6E9-914D201334B1}"/>
                </a:ext>
              </a:extLst>
            </p:cNvPr>
            <p:cNvSpPr/>
            <p:nvPr/>
          </p:nvSpPr>
          <p:spPr>
            <a:xfrm>
              <a:off x="4976950" y="4297725"/>
              <a:ext cx="5500" cy="11450"/>
            </a:xfrm>
            <a:custGeom>
              <a:avLst/>
              <a:gdLst/>
              <a:ahLst/>
              <a:cxnLst/>
              <a:rect l="l" t="t" r="r" b="b"/>
              <a:pathLst>
                <a:path w="220" h="458" extrusionOk="0">
                  <a:moveTo>
                    <a:pt x="40" y="0"/>
                  </a:moveTo>
                  <a:cubicBezTo>
                    <a:pt x="20" y="40"/>
                    <a:pt x="0" y="100"/>
                    <a:pt x="0" y="120"/>
                  </a:cubicBezTo>
                  <a:cubicBezTo>
                    <a:pt x="40" y="239"/>
                    <a:pt x="20" y="418"/>
                    <a:pt x="199" y="458"/>
                  </a:cubicBezTo>
                  <a:cubicBezTo>
                    <a:pt x="199" y="299"/>
                    <a:pt x="219" y="1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7264;p9">
              <a:extLst>
                <a:ext uri="{FF2B5EF4-FFF2-40B4-BE49-F238E27FC236}">
                  <a16:creationId xmlns:a16="http://schemas.microsoft.com/office/drawing/2014/main" id="{B2F57F0D-DB0B-4738-971B-25AD75153611}"/>
                </a:ext>
              </a:extLst>
            </p:cNvPr>
            <p:cNvSpPr/>
            <p:nvPr/>
          </p:nvSpPr>
          <p:spPr>
            <a:xfrm>
              <a:off x="4688500" y="41881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192" y="1"/>
                  </a:moveTo>
                  <a:cubicBezTo>
                    <a:pt x="130" y="1"/>
                    <a:pt x="66" y="10"/>
                    <a:pt x="0" y="28"/>
                  </a:cubicBezTo>
                  <a:cubicBezTo>
                    <a:pt x="81" y="142"/>
                    <a:pt x="187" y="171"/>
                    <a:pt x="309" y="171"/>
                  </a:cubicBezTo>
                  <a:cubicBezTo>
                    <a:pt x="398" y="171"/>
                    <a:pt x="496" y="156"/>
                    <a:pt x="597" y="147"/>
                  </a:cubicBezTo>
                  <a:cubicBezTo>
                    <a:pt x="472" y="50"/>
                    <a:pt x="337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7265;p9">
              <a:extLst>
                <a:ext uri="{FF2B5EF4-FFF2-40B4-BE49-F238E27FC236}">
                  <a16:creationId xmlns:a16="http://schemas.microsoft.com/office/drawing/2014/main" id="{C0F336D9-E76D-46DF-BBC2-D0CFE2B94BA7}"/>
                </a:ext>
              </a:extLst>
            </p:cNvPr>
            <p:cNvSpPr/>
            <p:nvPr/>
          </p:nvSpPr>
          <p:spPr>
            <a:xfrm>
              <a:off x="4815325" y="4234075"/>
              <a:ext cx="5000" cy="10450"/>
            </a:xfrm>
            <a:custGeom>
              <a:avLst/>
              <a:gdLst/>
              <a:ahLst/>
              <a:cxnLst/>
              <a:rect l="l" t="t" r="r" b="b"/>
              <a:pathLst>
                <a:path w="200" h="418" extrusionOk="0">
                  <a:moveTo>
                    <a:pt x="100" y="0"/>
                  </a:moveTo>
                  <a:cubicBezTo>
                    <a:pt x="0" y="100"/>
                    <a:pt x="40" y="199"/>
                    <a:pt x="60" y="298"/>
                  </a:cubicBezTo>
                  <a:cubicBezTo>
                    <a:pt x="60" y="358"/>
                    <a:pt x="139" y="378"/>
                    <a:pt x="159" y="418"/>
                  </a:cubicBezTo>
                  <a:cubicBezTo>
                    <a:pt x="179" y="378"/>
                    <a:pt x="179" y="318"/>
                    <a:pt x="199" y="279"/>
                  </a:cubicBezTo>
                  <a:cubicBezTo>
                    <a:pt x="159" y="179"/>
                    <a:pt x="119" y="10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7266;p9">
              <a:extLst>
                <a:ext uri="{FF2B5EF4-FFF2-40B4-BE49-F238E27FC236}">
                  <a16:creationId xmlns:a16="http://schemas.microsoft.com/office/drawing/2014/main" id="{5B7A4714-F37E-40B0-A7F9-4CF0F705F655}"/>
                </a:ext>
              </a:extLst>
            </p:cNvPr>
            <p:cNvSpPr/>
            <p:nvPr/>
          </p:nvSpPr>
          <p:spPr>
            <a:xfrm>
              <a:off x="4814325" y="4222950"/>
              <a:ext cx="13950" cy="4675"/>
            </a:xfrm>
            <a:custGeom>
              <a:avLst/>
              <a:gdLst/>
              <a:ahLst/>
              <a:cxnLst/>
              <a:rect l="l" t="t" r="r" b="b"/>
              <a:pathLst>
                <a:path w="558" h="187" extrusionOk="0">
                  <a:moveTo>
                    <a:pt x="221" y="0"/>
                  </a:moveTo>
                  <a:cubicBezTo>
                    <a:pt x="149" y="0"/>
                    <a:pt x="75" y="12"/>
                    <a:pt x="0" y="27"/>
                  </a:cubicBezTo>
                  <a:cubicBezTo>
                    <a:pt x="140" y="107"/>
                    <a:pt x="279" y="147"/>
                    <a:pt x="398" y="186"/>
                  </a:cubicBezTo>
                  <a:cubicBezTo>
                    <a:pt x="458" y="186"/>
                    <a:pt x="498" y="167"/>
                    <a:pt x="557" y="147"/>
                  </a:cubicBezTo>
                  <a:cubicBezTo>
                    <a:pt x="458" y="34"/>
                    <a:pt x="342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7267;p9">
              <a:extLst>
                <a:ext uri="{FF2B5EF4-FFF2-40B4-BE49-F238E27FC236}">
                  <a16:creationId xmlns:a16="http://schemas.microsoft.com/office/drawing/2014/main" id="{A0C0E105-8D32-41D6-8CF7-8C31E561F19F}"/>
                </a:ext>
              </a:extLst>
            </p:cNvPr>
            <p:cNvSpPr/>
            <p:nvPr/>
          </p:nvSpPr>
          <p:spPr>
            <a:xfrm>
              <a:off x="4756625" y="4214275"/>
              <a:ext cx="14950" cy="4625"/>
            </a:xfrm>
            <a:custGeom>
              <a:avLst/>
              <a:gdLst/>
              <a:ahLst/>
              <a:cxnLst/>
              <a:rect l="l" t="t" r="r" b="b"/>
              <a:pathLst>
                <a:path w="598" h="185" extrusionOk="0">
                  <a:moveTo>
                    <a:pt x="231" y="0"/>
                  </a:moveTo>
                  <a:cubicBezTo>
                    <a:pt x="155" y="0"/>
                    <a:pt x="77" y="9"/>
                    <a:pt x="1" y="16"/>
                  </a:cubicBezTo>
                  <a:cubicBezTo>
                    <a:pt x="135" y="151"/>
                    <a:pt x="280" y="184"/>
                    <a:pt x="437" y="184"/>
                  </a:cubicBezTo>
                  <a:cubicBezTo>
                    <a:pt x="489" y="184"/>
                    <a:pt x="543" y="180"/>
                    <a:pt x="598" y="175"/>
                  </a:cubicBezTo>
                  <a:cubicBezTo>
                    <a:pt x="507" y="33"/>
                    <a:pt x="37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7268;p9">
              <a:extLst>
                <a:ext uri="{FF2B5EF4-FFF2-40B4-BE49-F238E27FC236}">
                  <a16:creationId xmlns:a16="http://schemas.microsoft.com/office/drawing/2014/main" id="{B075AA8B-4140-48BE-A170-9CA05679F09C}"/>
                </a:ext>
              </a:extLst>
            </p:cNvPr>
            <p:cNvSpPr/>
            <p:nvPr/>
          </p:nvSpPr>
          <p:spPr>
            <a:xfrm>
              <a:off x="4772050" y="4516550"/>
              <a:ext cx="8475" cy="5475"/>
            </a:xfrm>
            <a:custGeom>
              <a:avLst/>
              <a:gdLst/>
              <a:ahLst/>
              <a:cxnLst/>
              <a:rect l="l" t="t" r="r" b="b"/>
              <a:pathLst>
                <a:path w="339" h="219" extrusionOk="0">
                  <a:moveTo>
                    <a:pt x="199" y="0"/>
                  </a:moveTo>
                  <a:lnTo>
                    <a:pt x="0" y="179"/>
                  </a:lnTo>
                  <a:cubicBezTo>
                    <a:pt x="60" y="179"/>
                    <a:pt x="100" y="219"/>
                    <a:pt x="160" y="219"/>
                  </a:cubicBezTo>
                  <a:cubicBezTo>
                    <a:pt x="199" y="139"/>
                    <a:pt x="279" y="80"/>
                    <a:pt x="339" y="20"/>
                  </a:cubicBezTo>
                  <a:cubicBezTo>
                    <a:pt x="279" y="20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7269;p9">
              <a:extLst>
                <a:ext uri="{FF2B5EF4-FFF2-40B4-BE49-F238E27FC236}">
                  <a16:creationId xmlns:a16="http://schemas.microsoft.com/office/drawing/2014/main" id="{A83F8C3D-188C-4B48-A61A-646ECB720C34}"/>
                </a:ext>
              </a:extLst>
            </p:cNvPr>
            <p:cNvSpPr/>
            <p:nvPr/>
          </p:nvSpPr>
          <p:spPr>
            <a:xfrm>
              <a:off x="4389600" y="427932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" y="0"/>
                  </a:moveTo>
                  <a:cubicBezTo>
                    <a:pt x="1" y="140"/>
                    <a:pt x="41" y="239"/>
                    <a:pt x="41" y="338"/>
                  </a:cubicBezTo>
                  <a:cubicBezTo>
                    <a:pt x="81" y="299"/>
                    <a:pt x="140" y="259"/>
                    <a:pt x="180" y="199"/>
                  </a:cubicBezTo>
                  <a:cubicBezTo>
                    <a:pt x="180" y="159"/>
                    <a:pt x="160" y="100"/>
                    <a:pt x="180" y="40"/>
                  </a:cubicBezTo>
                  <a:cubicBezTo>
                    <a:pt x="100" y="40"/>
                    <a:pt x="6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7270;p9">
              <a:extLst>
                <a:ext uri="{FF2B5EF4-FFF2-40B4-BE49-F238E27FC236}">
                  <a16:creationId xmlns:a16="http://schemas.microsoft.com/office/drawing/2014/main" id="{D7E038F0-7E8C-4249-8EB5-DB671D5BC794}"/>
                </a:ext>
              </a:extLst>
            </p:cNvPr>
            <p:cNvSpPr/>
            <p:nvPr/>
          </p:nvSpPr>
          <p:spPr>
            <a:xfrm>
              <a:off x="5002800" y="4283725"/>
              <a:ext cx="9475" cy="4600"/>
            </a:xfrm>
            <a:custGeom>
              <a:avLst/>
              <a:gdLst/>
              <a:ahLst/>
              <a:cxnLst/>
              <a:rect l="l" t="t" r="r" b="b"/>
              <a:pathLst>
                <a:path w="379" h="184" extrusionOk="0">
                  <a:moveTo>
                    <a:pt x="253" y="1"/>
                  </a:moveTo>
                  <a:cubicBezTo>
                    <a:pt x="141" y="1"/>
                    <a:pt x="60" y="64"/>
                    <a:pt x="1" y="182"/>
                  </a:cubicBezTo>
                  <a:cubicBezTo>
                    <a:pt x="30" y="182"/>
                    <a:pt x="58" y="183"/>
                    <a:pt x="85" y="183"/>
                  </a:cubicBezTo>
                  <a:cubicBezTo>
                    <a:pt x="208" y="183"/>
                    <a:pt x="313" y="170"/>
                    <a:pt x="379" y="23"/>
                  </a:cubicBezTo>
                  <a:cubicBezTo>
                    <a:pt x="333" y="8"/>
                    <a:pt x="291" y="1"/>
                    <a:pt x="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7271;p9">
              <a:extLst>
                <a:ext uri="{FF2B5EF4-FFF2-40B4-BE49-F238E27FC236}">
                  <a16:creationId xmlns:a16="http://schemas.microsoft.com/office/drawing/2014/main" id="{7644FB07-C1AE-4964-B4CD-722D4CA385B6}"/>
                </a:ext>
              </a:extLst>
            </p:cNvPr>
            <p:cNvSpPr/>
            <p:nvPr/>
          </p:nvSpPr>
          <p:spPr>
            <a:xfrm>
              <a:off x="4850125" y="42489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60" y="1"/>
                  </a:moveTo>
                  <a:cubicBezTo>
                    <a:pt x="40" y="80"/>
                    <a:pt x="1" y="200"/>
                    <a:pt x="20" y="359"/>
                  </a:cubicBezTo>
                  <a:lnTo>
                    <a:pt x="160" y="359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7272;p9">
              <a:extLst>
                <a:ext uri="{FF2B5EF4-FFF2-40B4-BE49-F238E27FC236}">
                  <a16:creationId xmlns:a16="http://schemas.microsoft.com/office/drawing/2014/main" id="{B1D3FBAF-5D61-4158-B163-AFC1AEB5138C}"/>
                </a:ext>
              </a:extLst>
            </p:cNvPr>
            <p:cNvSpPr/>
            <p:nvPr/>
          </p:nvSpPr>
          <p:spPr>
            <a:xfrm>
              <a:off x="5280800" y="435517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08" y="1"/>
                  </a:moveTo>
                  <a:cubicBezTo>
                    <a:pt x="73" y="1"/>
                    <a:pt x="37" y="5"/>
                    <a:pt x="1" y="10"/>
                  </a:cubicBezTo>
                  <a:cubicBezTo>
                    <a:pt x="40" y="50"/>
                    <a:pt x="120" y="109"/>
                    <a:pt x="200" y="189"/>
                  </a:cubicBezTo>
                  <a:lnTo>
                    <a:pt x="279" y="189"/>
                  </a:lnTo>
                  <a:lnTo>
                    <a:pt x="339" y="149"/>
                  </a:lnTo>
                  <a:cubicBezTo>
                    <a:pt x="295" y="32"/>
                    <a:pt x="207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7273;p9">
              <a:extLst>
                <a:ext uri="{FF2B5EF4-FFF2-40B4-BE49-F238E27FC236}">
                  <a16:creationId xmlns:a16="http://schemas.microsoft.com/office/drawing/2014/main" id="{E75F9609-D658-4097-8FB0-F0B1896DE00C}"/>
                </a:ext>
              </a:extLst>
            </p:cNvPr>
            <p:cNvSpPr/>
            <p:nvPr/>
          </p:nvSpPr>
          <p:spPr>
            <a:xfrm>
              <a:off x="4464700" y="4337700"/>
              <a:ext cx="8475" cy="3800"/>
            </a:xfrm>
            <a:custGeom>
              <a:avLst/>
              <a:gdLst/>
              <a:ahLst/>
              <a:cxnLst/>
              <a:rect l="l" t="t" r="r" b="b"/>
              <a:pathLst>
                <a:path w="339" h="152" extrusionOk="0">
                  <a:moveTo>
                    <a:pt x="173" y="0"/>
                  </a:moveTo>
                  <a:cubicBezTo>
                    <a:pt x="117" y="0"/>
                    <a:pt x="59" y="45"/>
                    <a:pt x="1" y="132"/>
                  </a:cubicBezTo>
                  <a:cubicBezTo>
                    <a:pt x="120" y="152"/>
                    <a:pt x="220" y="152"/>
                    <a:pt x="339" y="152"/>
                  </a:cubicBezTo>
                  <a:cubicBezTo>
                    <a:pt x="288" y="50"/>
                    <a:pt x="232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7274;p9">
              <a:extLst>
                <a:ext uri="{FF2B5EF4-FFF2-40B4-BE49-F238E27FC236}">
                  <a16:creationId xmlns:a16="http://schemas.microsoft.com/office/drawing/2014/main" id="{4DF2C221-3151-40C1-A57D-858564431120}"/>
                </a:ext>
              </a:extLst>
            </p:cNvPr>
            <p:cNvSpPr/>
            <p:nvPr/>
          </p:nvSpPr>
          <p:spPr>
            <a:xfrm>
              <a:off x="5415575" y="4179200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288" y="1"/>
                  </a:moveTo>
                  <a:cubicBezTo>
                    <a:pt x="172" y="1"/>
                    <a:pt x="80" y="39"/>
                    <a:pt x="1" y="166"/>
                  </a:cubicBezTo>
                  <a:lnTo>
                    <a:pt x="379" y="166"/>
                  </a:lnTo>
                  <a:lnTo>
                    <a:pt x="379" y="7"/>
                  </a:lnTo>
                  <a:cubicBezTo>
                    <a:pt x="347" y="3"/>
                    <a:pt x="316" y="1"/>
                    <a:pt x="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7275;p9">
              <a:extLst>
                <a:ext uri="{FF2B5EF4-FFF2-40B4-BE49-F238E27FC236}">
                  <a16:creationId xmlns:a16="http://schemas.microsoft.com/office/drawing/2014/main" id="{30EDC0D2-53F2-44B1-A7B3-547C1E14C61A}"/>
                </a:ext>
              </a:extLst>
            </p:cNvPr>
            <p:cNvSpPr/>
            <p:nvPr/>
          </p:nvSpPr>
          <p:spPr>
            <a:xfrm>
              <a:off x="4635275" y="412665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80" y="0"/>
                  </a:moveTo>
                  <a:cubicBezTo>
                    <a:pt x="81" y="0"/>
                    <a:pt x="41" y="60"/>
                    <a:pt x="1" y="139"/>
                  </a:cubicBezTo>
                  <a:cubicBezTo>
                    <a:pt x="21" y="179"/>
                    <a:pt x="81" y="219"/>
                    <a:pt x="120" y="239"/>
                  </a:cubicBezTo>
                  <a:cubicBezTo>
                    <a:pt x="120" y="179"/>
                    <a:pt x="16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7276;p9">
              <a:extLst>
                <a:ext uri="{FF2B5EF4-FFF2-40B4-BE49-F238E27FC236}">
                  <a16:creationId xmlns:a16="http://schemas.microsoft.com/office/drawing/2014/main" id="{6858849F-BA13-4C59-8D49-1A42E34C1587}"/>
                </a:ext>
              </a:extLst>
            </p:cNvPr>
            <p:cNvSpPr/>
            <p:nvPr/>
          </p:nvSpPr>
          <p:spPr>
            <a:xfrm>
              <a:off x="4749675" y="41486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110" y="1"/>
                  </a:moveTo>
                  <a:cubicBezTo>
                    <a:pt x="85" y="1"/>
                    <a:pt x="60" y="5"/>
                    <a:pt x="40" y="15"/>
                  </a:cubicBezTo>
                  <a:cubicBezTo>
                    <a:pt x="0" y="135"/>
                    <a:pt x="0" y="274"/>
                    <a:pt x="179" y="334"/>
                  </a:cubicBezTo>
                  <a:cubicBezTo>
                    <a:pt x="179" y="234"/>
                    <a:pt x="159" y="115"/>
                    <a:pt x="179" y="15"/>
                  </a:cubicBezTo>
                  <a:cubicBezTo>
                    <a:pt x="159" y="5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7277;p9">
              <a:extLst>
                <a:ext uri="{FF2B5EF4-FFF2-40B4-BE49-F238E27FC236}">
                  <a16:creationId xmlns:a16="http://schemas.microsoft.com/office/drawing/2014/main" id="{155EF152-1ABC-496C-BA97-659AFAC8F123}"/>
                </a:ext>
              </a:extLst>
            </p:cNvPr>
            <p:cNvSpPr/>
            <p:nvPr/>
          </p:nvSpPr>
          <p:spPr>
            <a:xfrm>
              <a:off x="5157475" y="4170850"/>
              <a:ext cx="7475" cy="3550"/>
            </a:xfrm>
            <a:custGeom>
              <a:avLst/>
              <a:gdLst/>
              <a:ahLst/>
              <a:cxnLst/>
              <a:rect l="l" t="t" r="r" b="b"/>
              <a:pathLst>
                <a:path w="299" h="142" extrusionOk="0">
                  <a:moveTo>
                    <a:pt x="153" y="0"/>
                  </a:moveTo>
                  <a:cubicBezTo>
                    <a:pt x="102" y="0"/>
                    <a:pt x="51" y="50"/>
                    <a:pt x="0" y="142"/>
                  </a:cubicBezTo>
                  <a:lnTo>
                    <a:pt x="299" y="142"/>
                  </a:lnTo>
                  <a:cubicBezTo>
                    <a:pt x="250" y="45"/>
                    <a:pt x="202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7278;p9">
              <a:extLst>
                <a:ext uri="{FF2B5EF4-FFF2-40B4-BE49-F238E27FC236}">
                  <a16:creationId xmlns:a16="http://schemas.microsoft.com/office/drawing/2014/main" id="{99C133CB-70E5-467C-A2FE-398562EBFD48}"/>
                </a:ext>
              </a:extLst>
            </p:cNvPr>
            <p:cNvSpPr/>
            <p:nvPr/>
          </p:nvSpPr>
          <p:spPr>
            <a:xfrm>
              <a:off x="4341875" y="4152850"/>
              <a:ext cx="9475" cy="3825"/>
            </a:xfrm>
            <a:custGeom>
              <a:avLst/>
              <a:gdLst/>
              <a:ahLst/>
              <a:cxnLst/>
              <a:rect l="l" t="t" r="r" b="b"/>
              <a:pathLst>
                <a:path w="379" h="153" extrusionOk="0">
                  <a:moveTo>
                    <a:pt x="284" y="0"/>
                  </a:moveTo>
                  <a:cubicBezTo>
                    <a:pt x="170" y="0"/>
                    <a:pt x="79" y="35"/>
                    <a:pt x="0" y="146"/>
                  </a:cubicBezTo>
                  <a:cubicBezTo>
                    <a:pt x="33" y="150"/>
                    <a:pt x="64" y="152"/>
                    <a:pt x="94" y="152"/>
                  </a:cubicBezTo>
                  <a:cubicBezTo>
                    <a:pt x="208" y="152"/>
                    <a:pt x="299" y="117"/>
                    <a:pt x="378" y="7"/>
                  </a:cubicBezTo>
                  <a:cubicBezTo>
                    <a:pt x="345" y="2"/>
                    <a:pt x="314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7279;p9">
              <a:extLst>
                <a:ext uri="{FF2B5EF4-FFF2-40B4-BE49-F238E27FC236}">
                  <a16:creationId xmlns:a16="http://schemas.microsoft.com/office/drawing/2014/main" id="{45396E47-6144-44E0-9F46-93A6ACF8D05C}"/>
                </a:ext>
              </a:extLst>
            </p:cNvPr>
            <p:cNvSpPr/>
            <p:nvPr/>
          </p:nvSpPr>
          <p:spPr>
            <a:xfrm>
              <a:off x="4477625" y="4117700"/>
              <a:ext cx="9975" cy="4175"/>
            </a:xfrm>
            <a:custGeom>
              <a:avLst/>
              <a:gdLst/>
              <a:ahLst/>
              <a:cxnLst/>
              <a:rect l="l" t="t" r="r" b="b"/>
              <a:pathLst>
                <a:path w="399" h="167" extrusionOk="0">
                  <a:moveTo>
                    <a:pt x="1" y="0"/>
                  </a:moveTo>
                  <a:lnTo>
                    <a:pt x="1" y="159"/>
                  </a:lnTo>
                  <a:cubicBezTo>
                    <a:pt x="31" y="164"/>
                    <a:pt x="62" y="166"/>
                    <a:pt x="93" y="166"/>
                  </a:cubicBezTo>
                  <a:cubicBezTo>
                    <a:pt x="206" y="166"/>
                    <a:pt x="321" y="134"/>
                    <a:pt x="399" y="40"/>
                  </a:cubicBezTo>
                  <a:cubicBezTo>
                    <a:pt x="279" y="4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7280;p9">
              <a:extLst>
                <a:ext uri="{FF2B5EF4-FFF2-40B4-BE49-F238E27FC236}">
                  <a16:creationId xmlns:a16="http://schemas.microsoft.com/office/drawing/2014/main" id="{EEB91CA1-A1D2-4BBC-BDB1-B9B2E6C6B811}"/>
                </a:ext>
              </a:extLst>
            </p:cNvPr>
            <p:cNvSpPr/>
            <p:nvPr/>
          </p:nvSpPr>
          <p:spPr>
            <a:xfrm>
              <a:off x="4495550" y="4113400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283" y="1"/>
                  </a:moveTo>
                  <a:cubicBezTo>
                    <a:pt x="170" y="1"/>
                    <a:pt x="79" y="58"/>
                    <a:pt x="0" y="152"/>
                  </a:cubicBezTo>
                  <a:cubicBezTo>
                    <a:pt x="17" y="154"/>
                    <a:pt x="33" y="155"/>
                    <a:pt x="49" y="155"/>
                  </a:cubicBezTo>
                  <a:cubicBezTo>
                    <a:pt x="180" y="155"/>
                    <a:pt x="271" y="84"/>
                    <a:pt x="378" y="13"/>
                  </a:cubicBezTo>
                  <a:cubicBezTo>
                    <a:pt x="345" y="5"/>
                    <a:pt x="313" y="1"/>
                    <a:pt x="2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7281;p9">
              <a:extLst>
                <a:ext uri="{FF2B5EF4-FFF2-40B4-BE49-F238E27FC236}">
                  <a16:creationId xmlns:a16="http://schemas.microsoft.com/office/drawing/2014/main" id="{227EEF0B-D4CB-44CC-821F-233C7E1409BD}"/>
                </a:ext>
              </a:extLst>
            </p:cNvPr>
            <p:cNvSpPr/>
            <p:nvPr/>
          </p:nvSpPr>
          <p:spPr>
            <a:xfrm>
              <a:off x="4688500" y="42097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0" y="60"/>
                    <a:pt x="0" y="199"/>
                    <a:pt x="0" y="358"/>
                  </a:cubicBezTo>
                  <a:cubicBezTo>
                    <a:pt x="40" y="358"/>
                    <a:pt x="60" y="339"/>
                    <a:pt x="120" y="29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7282;p9">
              <a:extLst>
                <a:ext uri="{FF2B5EF4-FFF2-40B4-BE49-F238E27FC236}">
                  <a16:creationId xmlns:a16="http://schemas.microsoft.com/office/drawing/2014/main" id="{03E00F98-1837-4556-BF61-2BE125B7DFD6}"/>
                </a:ext>
              </a:extLst>
            </p:cNvPr>
            <p:cNvSpPr/>
            <p:nvPr/>
          </p:nvSpPr>
          <p:spPr>
            <a:xfrm>
              <a:off x="5424525" y="44330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21" y="0"/>
                  </a:moveTo>
                  <a:cubicBezTo>
                    <a:pt x="21" y="80"/>
                    <a:pt x="21" y="120"/>
                    <a:pt x="1" y="159"/>
                  </a:cubicBezTo>
                  <a:cubicBezTo>
                    <a:pt x="29" y="163"/>
                    <a:pt x="57" y="166"/>
                    <a:pt x="85" y="166"/>
                  </a:cubicBezTo>
                  <a:cubicBezTo>
                    <a:pt x="188" y="166"/>
                    <a:pt x="280" y="130"/>
                    <a:pt x="359" y="20"/>
                  </a:cubicBezTo>
                  <a:cubicBezTo>
                    <a:pt x="259" y="20"/>
                    <a:pt x="14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7283;p9">
              <a:extLst>
                <a:ext uri="{FF2B5EF4-FFF2-40B4-BE49-F238E27FC236}">
                  <a16:creationId xmlns:a16="http://schemas.microsoft.com/office/drawing/2014/main" id="{22023CF0-D9F3-41E5-92F3-DE02D17D9C55}"/>
                </a:ext>
              </a:extLst>
            </p:cNvPr>
            <p:cNvSpPr/>
            <p:nvPr/>
          </p:nvSpPr>
          <p:spPr>
            <a:xfrm>
              <a:off x="5415575" y="444245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379" y="0"/>
                  </a:moveTo>
                  <a:cubicBezTo>
                    <a:pt x="219" y="0"/>
                    <a:pt x="100" y="20"/>
                    <a:pt x="1" y="139"/>
                  </a:cubicBezTo>
                  <a:cubicBezTo>
                    <a:pt x="160" y="139"/>
                    <a:pt x="279" y="11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7284;p9">
              <a:extLst>
                <a:ext uri="{FF2B5EF4-FFF2-40B4-BE49-F238E27FC236}">
                  <a16:creationId xmlns:a16="http://schemas.microsoft.com/office/drawing/2014/main" id="{104DA963-A3FE-4D54-AA65-34939D3C3BA0}"/>
                </a:ext>
              </a:extLst>
            </p:cNvPr>
            <p:cNvSpPr/>
            <p:nvPr/>
          </p:nvSpPr>
          <p:spPr>
            <a:xfrm>
              <a:off x="5376300" y="4437975"/>
              <a:ext cx="4975" cy="5000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99" y="0"/>
                  </a:moveTo>
                  <a:cubicBezTo>
                    <a:pt x="80" y="20"/>
                    <a:pt x="0" y="80"/>
                    <a:pt x="80" y="199"/>
                  </a:cubicBezTo>
                  <a:cubicBezTo>
                    <a:pt x="139" y="179"/>
                    <a:pt x="159" y="179"/>
                    <a:pt x="199" y="15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7285;p9">
              <a:extLst>
                <a:ext uri="{FF2B5EF4-FFF2-40B4-BE49-F238E27FC236}">
                  <a16:creationId xmlns:a16="http://schemas.microsoft.com/office/drawing/2014/main" id="{3F08756B-37F6-455F-8FDB-3FA6F58677B1}"/>
                </a:ext>
              </a:extLst>
            </p:cNvPr>
            <p:cNvSpPr/>
            <p:nvPr/>
          </p:nvSpPr>
          <p:spPr>
            <a:xfrm>
              <a:off x="4649200" y="4499125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1" y="1"/>
                  </a:moveTo>
                  <a:lnTo>
                    <a:pt x="1" y="21"/>
                  </a:lnTo>
                  <a:cubicBezTo>
                    <a:pt x="2" y="21"/>
                    <a:pt x="4" y="21"/>
                    <a:pt x="6" y="21"/>
                  </a:cubicBezTo>
                  <a:lnTo>
                    <a:pt x="6" y="21"/>
                  </a:lnTo>
                  <a:cubicBezTo>
                    <a:pt x="29" y="108"/>
                    <a:pt x="87" y="163"/>
                    <a:pt x="180" y="200"/>
                  </a:cubicBezTo>
                  <a:cubicBezTo>
                    <a:pt x="220" y="120"/>
                    <a:pt x="299" y="61"/>
                    <a:pt x="339" y="1"/>
                  </a:cubicBezTo>
                  <a:cubicBezTo>
                    <a:pt x="222" y="1"/>
                    <a:pt x="104" y="20"/>
                    <a:pt x="6" y="21"/>
                  </a:cubicBezTo>
                  <a:lnTo>
                    <a:pt x="6" y="21"/>
                  </a:lnTo>
                  <a:cubicBezTo>
                    <a:pt x="4" y="14"/>
                    <a:pt x="2" y="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7286;p9">
              <a:extLst>
                <a:ext uri="{FF2B5EF4-FFF2-40B4-BE49-F238E27FC236}">
                  <a16:creationId xmlns:a16="http://schemas.microsoft.com/office/drawing/2014/main" id="{C8F0198B-DC03-463B-BBB9-A9B6139C7AE1}"/>
                </a:ext>
              </a:extLst>
            </p:cNvPr>
            <p:cNvSpPr/>
            <p:nvPr/>
          </p:nvSpPr>
          <p:spPr>
            <a:xfrm>
              <a:off x="4996825" y="4472775"/>
              <a:ext cx="8500" cy="9475"/>
            </a:xfrm>
            <a:custGeom>
              <a:avLst/>
              <a:gdLst/>
              <a:ahLst/>
              <a:cxnLst/>
              <a:rect l="l" t="t" r="r" b="b"/>
              <a:pathLst>
                <a:path w="340" h="379" extrusionOk="0">
                  <a:moveTo>
                    <a:pt x="120" y="1"/>
                  </a:moveTo>
                  <a:cubicBezTo>
                    <a:pt x="21" y="80"/>
                    <a:pt x="1" y="180"/>
                    <a:pt x="41" y="299"/>
                  </a:cubicBezTo>
                  <a:lnTo>
                    <a:pt x="120" y="379"/>
                  </a:lnTo>
                  <a:cubicBezTo>
                    <a:pt x="160" y="359"/>
                    <a:pt x="220" y="319"/>
                    <a:pt x="260" y="319"/>
                  </a:cubicBezTo>
                  <a:lnTo>
                    <a:pt x="339" y="20"/>
                  </a:lnTo>
                  <a:cubicBezTo>
                    <a:pt x="260" y="20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7287;p9">
              <a:extLst>
                <a:ext uri="{FF2B5EF4-FFF2-40B4-BE49-F238E27FC236}">
                  <a16:creationId xmlns:a16="http://schemas.microsoft.com/office/drawing/2014/main" id="{ADB0971A-4D19-4947-B5AC-BB153DF9CAD5}"/>
                </a:ext>
              </a:extLst>
            </p:cNvPr>
            <p:cNvSpPr/>
            <p:nvPr/>
          </p:nvSpPr>
          <p:spPr>
            <a:xfrm>
              <a:off x="4763600" y="4477750"/>
              <a:ext cx="7475" cy="5000"/>
            </a:xfrm>
            <a:custGeom>
              <a:avLst/>
              <a:gdLst/>
              <a:ahLst/>
              <a:cxnLst/>
              <a:rect l="l" t="t" r="r" b="b"/>
              <a:pathLst>
                <a:path w="299" h="200" extrusionOk="0">
                  <a:moveTo>
                    <a:pt x="0" y="1"/>
                  </a:moveTo>
                  <a:cubicBezTo>
                    <a:pt x="80" y="80"/>
                    <a:pt x="120" y="120"/>
                    <a:pt x="179" y="199"/>
                  </a:cubicBezTo>
                  <a:cubicBezTo>
                    <a:pt x="219" y="180"/>
                    <a:pt x="259" y="160"/>
                    <a:pt x="299" y="120"/>
                  </a:cubicBezTo>
                  <a:cubicBezTo>
                    <a:pt x="21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7288;p9">
              <a:extLst>
                <a:ext uri="{FF2B5EF4-FFF2-40B4-BE49-F238E27FC236}">
                  <a16:creationId xmlns:a16="http://schemas.microsoft.com/office/drawing/2014/main" id="{BE55C0B7-CF11-45FA-9304-81C54D408093}"/>
                </a:ext>
              </a:extLst>
            </p:cNvPr>
            <p:cNvSpPr/>
            <p:nvPr/>
          </p:nvSpPr>
          <p:spPr>
            <a:xfrm>
              <a:off x="5189800" y="4380275"/>
              <a:ext cx="7475" cy="9475"/>
            </a:xfrm>
            <a:custGeom>
              <a:avLst/>
              <a:gdLst/>
              <a:ahLst/>
              <a:cxnLst/>
              <a:rect l="l" t="t" r="r" b="b"/>
              <a:pathLst>
                <a:path w="299" h="379" extrusionOk="0">
                  <a:moveTo>
                    <a:pt x="140" y="1"/>
                  </a:moveTo>
                  <a:lnTo>
                    <a:pt x="80" y="40"/>
                  </a:lnTo>
                  <a:cubicBezTo>
                    <a:pt x="0" y="180"/>
                    <a:pt x="40" y="279"/>
                    <a:pt x="100" y="379"/>
                  </a:cubicBezTo>
                  <a:lnTo>
                    <a:pt x="279" y="379"/>
                  </a:lnTo>
                  <a:cubicBezTo>
                    <a:pt x="299" y="219"/>
                    <a:pt x="239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7289;p9">
              <a:extLst>
                <a:ext uri="{FF2B5EF4-FFF2-40B4-BE49-F238E27FC236}">
                  <a16:creationId xmlns:a16="http://schemas.microsoft.com/office/drawing/2014/main" id="{198705BB-7309-4036-89A8-0E591525C2DC}"/>
                </a:ext>
              </a:extLst>
            </p:cNvPr>
            <p:cNvSpPr/>
            <p:nvPr/>
          </p:nvSpPr>
          <p:spPr>
            <a:xfrm>
              <a:off x="5025175" y="4404200"/>
              <a:ext cx="9475" cy="2950"/>
            </a:xfrm>
            <a:custGeom>
              <a:avLst/>
              <a:gdLst/>
              <a:ahLst/>
              <a:cxnLst/>
              <a:rect l="l" t="t" r="r" b="b"/>
              <a:pathLst>
                <a:path w="379" h="118" extrusionOk="0">
                  <a:moveTo>
                    <a:pt x="182" y="1"/>
                  </a:moveTo>
                  <a:cubicBezTo>
                    <a:pt x="120" y="1"/>
                    <a:pt x="58" y="30"/>
                    <a:pt x="1" y="78"/>
                  </a:cubicBezTo>
                  <a:cubicBezTo>
                    <a:pt x="120" y="78"/>
                    <a:pt x="259" y="118"/>
                    <a:pt x="379" y="118"/>
                  </a:cubicBezTo>
                  <a:cubicBezTo>
                    <a:pt x="317" y="35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7290;p9">
              <a:extLst>
                <a:ext uri="{FF2B5EF4-FFF2-40B4-BE49-F238E27FC236}">
                  <a16:creationId xmlns:a16="http://schemas.microsoft.com/office/drawing/2014/main" id="{6E772B2F-3F2D-4B40-8078-3C2A1C8A6DB2}"/>
                </a:ext>
              </a:extLst>
            </p:cNvPr>
            <p:cNvSpPr/>
            <p:nvPr/>
          </p:nvSpPr>
          <p:spPr>
            <a:xfrm>
              <a:off x="4722825" y="40515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0"/>
                  </a:moveTo>
                  <a:cubicBezTo>
                    <a:pt x="159" y="40"/>
                    <a:pt x="80" y="120"/>
                    <a:pt x="0" y="160"/>
                  </a:cubicBezTo>
                  <a:cubicBezTo>
                    <a:pt x="40" y="170"/>
                    <a:pt x="80" y="175"/>
                    <a:pt x="118" y="175"/>
                  </a:cubicBezTo>
                  <a:cubicBezTo>
                    <a:pt x="234" y="175"/>
                    <a:pt x="338" y="130"/>
                    <a:pt x="398" y="40"/>
                  </a:cubicBezTo>
                  <a:cubicBezTo>
                    <a:pt x="338" y="40"/>
                    <a:pt x="27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7291;p9">
              <a:extLst>
                <a:ext uri="{FF2B5EF4-FFF2-40B4-BE49-F238E27FC236}">
                  <a16:creationId xmlns:a16="http://schemas.microsoft.com/office/drawing/2014/main" id="{BB3F893C-8876-4866-95D4-6EB32F1193A0}"/>
                </a:ext>
              </a:extLst>
            </p:cNvPr>
            <p:cNvSpPr/>
            <p:nvPr/>
          </p:nvSpPr>
          <p:spPr>
            <a:xfrm>
              <a:off x="4801875" y="4372225"/>
              <a:ext cx="10975" cy="3825"/>
            </a:xfrm>
            <a:custGeom>
              <a:avLst/>
              <a:gdLst/>
              <a:ahLst/>
              <a:cxnLst/>
              <a:rect l="l" t="t" r="r" b="b"/>
              <a:pathLst>
                <a:path w="439" h="153" extrusionOk="0">
                  <a:moveTo>
                    <a:pt x="134" y="1"/>
                  </a:moveTo>
                  <a:cubicBezTo>
                    <a:pt x="93" y="1"/>
                    <a:pt x="49" y="8"/>
                    <a:pt x="1" y="24"/>
                  </a:cubicBezTo>
                  <a:cubicBezTo>
                    <a:pt x="73" y="125"/>
                    <a:pt x="177" y="153"/>
                    <a:pt x="297" y="153"/>
                  </a:cubicBezTo>
                  <a:cubicBezTo>
                    <a:pt x="342" y="153"/>
                    <a:pt x="390" y="149"/>
                    <a:pt x="439" y="144"/>
                  </a:cubicBezTo>
                  <a:cubicBezTo>
                    <a:pt x="337" y="56"/>
                    <a:pt x="245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7292;p9">
              <a:extLst>
                <a:ext uri="{FF2B5EF4-FFF2-40B4-BE49-F238E27FC236}">
                  <a16:creationId xmlns:a16="http://schemas.microsoft.com/office/drawing/2014/main" id="{8DA8C827-9058-43FC-80AC-B2BA53AF72A6}"/>
                </a:ext>
              </a:extLst>
            </p:cNvPr>
            <p:cNvSpPr/>
            <p:nvPr/>
          </p:nvSpPr>
          <p:spPr>
            <a:xfrm>
              <a:off x="5104750" y="4201025"/>
              <a:ext cx="4500" cy="2375"/>
            </a:xfrm>
            <a:custGeom>
              <a:avLst/>
              <a:gdLst/>
              <a:ahLst/>
              <a:cxnLst/>
              <a:rect l="l" t="t" r="r" b="b"/>
              <a:pathLst>
                <a:path w="180" h="95" extrusionOk="0">
                  <a:moveTo>
                    <a:pt x="131" y="1"/>
                  </a:moveTo>
                  <a:cubicBezTo>
                    <a:pt x="93" y="1"/>
                    <a:pt x="57" y="15"/>
                    <a:pt x="1" y="29"/>
                  </a:cubicBezTo>
                  <a:cubicBezTo>
                    <a:pt x="36" y="74"/>
                    <a:pt x="64" y="94"/>
                    <a:pt x="89" y="94"/>
                  </a:cubicBezTo>
                  <a:cubicBezTo>
                    <a:pt x="120" y="94"/>
                    <a:pt x="147" y="64"/>
                    <a:pt x="180" y="9"/>
                  </a:cubicBezTo>
                  <a:cubicBezTo>
                    <a:pt x="162" y="3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7293;p9">
              <a:extLst>
                <a:ext uri="{FF2B5EF4-FFF2-40B4-BE49-F238E27FC236}">
                  <a16:creationId xmlns:a16="http://schemas.microsoft.com/office/drawing/2014/main" id="{96EA2081-1911-4F83-8DBA-0F59A2E9082F}"/>
                </a:ext>
              </a:extLst>
            </p:cNvPr>
            <p:cNvSpPr/>
            <p:nvPr/>
          </p:nvSpPr>
          <p:spPr>
            <a:xfrm>
              <a:off x="4767075" y="4202075"/>
              <a:ext cx="5000" cy="3675"/>
            </a:xfrm>
            <a:custGeom>
              <a:avLst/>
              <a:gdLst/>
              <a:ahLst/>
              <a:cxnLst/>
              <a:rect l="l" t="t" r="r" b="b"/>
              <a:pathLst>
                <a:path w="200" h="147" extrusionOk="0">
                  <a:moveTo>
                    <a:pt x="64" y="0"/>
                  </a:moveTo>
                  <a:cubicBezTo>
                    <a:pt x="44" y="0"/>
                    <a:pt x="23" y="2"/>
                    <a:pt x="1" y="7"/>
                  </a:cubicBezTo>
                  <a:lnTo>
                    <a:pt x="1" y="146"/>
                  </a:lnTo>
                  <a:cubicBezTo>
                    <a:pt x="80" y="106"/>
                    <a:pt x="120" y="106"/>
                    <a:pt x="199" y="106"/>
                  </a:cubicBezTo>
                  <a:cubicBezTo>
                    <a:pt x="184" y="29"/>
                    <a:pt x="133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7294;p9">
              <a:extLst>
                <a:ext uri="{FF2B5EF4-FFF2-40B4-BE49-F238E27FC236}">
                  <a16:creationId xmlns:a16="http://schemas.microsoft.com/office/drawing/2014/main" id="{93E1A3F2-5D6B-4117-829C-C9C22DAA3F98}"/>
                </a:ext>
              </a:extLst>
            </p:cNvPr>
            <p:cNvSpPr/>
            <p:nvPr/>
          </p:nvSpPr>
          <p:spPr>
            <a:xfrm>
              <a:off x="5008275" y="45652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40" y="1"/>
                    <a:pt x="60" y="60"/>
                    <a:pt x="0" y="140"/>
                  </a:cubicBezTo>
                  <a:cubicBezTo>
                    <a:pt x="60" y="160"/>
                    <a:pt x="100" y="160"/>
                    <a:pt x="160" y="160"/>
                  </a:cubicBezTo>
                  <a:cubicBezTo>
                    <a:pt x="179" y="100"/>
                    <a:pt x="17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7295;p9">
              <a:extLst>
                <a:ext uri="{FF2B5EF4-FFF2-40B4-BE49-F238E27FC236}">
                  <a16:creationId xmlns:a16="http://schemas.microsoft.com/office/drawing/2014/main" id="{5723DADB-D25F-46B1-8D0E-314F0C821214}"/>
                </a:ext>
              </a:extLst>
            </p:cNvPr>
            <p:cNvSpPr/>
            <p:nvPr/>
          </p:nvSpPr>
          <p:spPr>
            <a:xfrm>
              <a:off x="4597000" y="4472775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120" y="1"/>
                  </a:moveTo>
                  <a:cubicBezTo>
                    <a:pt x="0" y="80"/>
                    <a:pt x="20" y="120"/>
                    <a:pt x="120" y="20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7296;p9">
              <a:extLst>
                <a:ext uri="{FF2B5EF4-FFF2-40B4-BE49-F238E27FC236}">
                  <a16:creationId xmlns:a16="http://schemas.microsoft.com/office/drawing/2014/main" id="{7391B265-10AA-469E-B25D-88F894791ABE}"/>
                </a:ext>
              </a:extLst>
            </p:cNvPr>
            <p:cNvSpPr/>
            <p:nvPr/>
          </p:nvSpPr>
          <p:spPr>
            <a:xfrm>
              <a:off x="5441925" y="4437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61" y="100"/>
                    <a:pt x="1" y="159"/>
                  </a:cubicBezTo>
                  <a:cubicBezTo>
                    <a:pt x="61" y="10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7297;p9">
              <a:extLst>
                <a:ext uri="{FF2B5EF4-FFF2-40B4-BE49-F238E27FC236}">
                  <a16:creationId xmlns:a16="http://schemas.microsoft.com/office/drawing/2014/main" id="{0B6B3C9B-DFF7-4C2F-A33D-895093587196}"/>
                </a:ext>
              </a:extLst>
            </p:cNvPr>
            <p:cNvSpPr/>
            <p:nvPr/>
          </p:nvSpPr>
          <p:spPr>
            <a:xfrm>
              <a:off x="5402650" y="44384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20" y="1"/>
                    <a:pt x="40" y="61"/>
                    <a:pt x="0" y="140"/>
                  </a:cubicBezTo>
                  <a:cubicBezTo>
                    <a:pt x="80" y="100"/>
                    <a:pt x="140" y="6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7298;p9">
              <a:extLst>
                <a:ext uri="{FF2B5EF4-FFF2-40B4-BE49-F238E27FC236}">
                  <a16:creationId xmlns:a16="http://schemas.microsoft.com/office/drawing/2014/main" id="{198F02B7-156C-4CA5-9190-BC71AA65B63F}"/>
                </a:ext>
              </a:extLst>
            </p:cNvPr>
            <p:cNvSpPr/>
            <p:nvPr/>
          </p:nvSpPr>
          <p:spPr>
            <a:xfrm>
              <a:off x="5200725" y="45255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1" y="0"/>
                  </a:moveTo>
                  <a:cubicBezTo>
                    <a:pt x="21" y="60"/>
                    <a:pt x="1" y="100"/>
                    <a:pt x="1" y="159"/>
                  </a:cubicBezTo>
                  <a:cubicBezTo>
                    <a:pt x="61" y="139"/>
                    <a:pt x="120" y="80"/>
                    <a:pt x="200" y="40"/>
                  </a:cubicBezTo>
                  <a:cubicBezTo>
                    <a:pt x="140" y="0"/>
                    <a:pt x="10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7299;p9">
              <a:extLst>
                <a:ext uri="{FF2B5EF4-FFF2-40B4-BE49-F238E27FC236}">
                  <a16:creationId xmlns:a16="http://schemas.microsoft.com/office/drawing/2014/main" id="{B716CA7A-CBDA-4BF3-9CAA-A81095E6F06B}"/>
                </a:ext>
              </a:extLst>
            </p:cNvPr>
            <p:cNvSpPr/>
            <p:nvPr/>
          </p:nvSpPr>
          <p:spPr>
            <a:xfrm>
              <a:off x="5244000" y="4517525"/>
              <a:ext cx="5500" cy="2650"/>
            </a:xfrm>
            <a:custGeom>
              <a:avLst/>
              <a:gdLst/>
              <a:ahLst/>
              <a:cxnLst/>
              <a:rect l="l" t="t" r="r" b="b"/>
              <a:pathLst>
                <a:path w="220" h="106" extrusionOk="0">
                  <a:moveTo>
                    <a:pt x="219" y="1"/>
                  </a:moveTo>
                  <a:cubicBezTo>
                    <a:pt x="160" y="1"/>
                    <a:pt x="80" y="61"/>
                    <a:pt x="1" y="100"/>
                  </a:cubicBezTo>
                  <a:cubicBezTo>
                    <a:pt x="18" y="104"/>
                    <a:pt x="34" y="105"/>
                    <a:pt x="50" y="105"/>
                  </a:cubicBezTo>
                  <a:cubicBezTo>
                    <a:pt x="126" y="105"/>
                    <a:pt x="186" y="67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7300;p9">
              <a:extLst>
                <a:ext uri="{FF2B5EF4-FFF2-40B4-BE49-F238E27FC236}">
                  <a16:creationId xmlns:a16="http://schemas.microsoft.com/office/drawing/2014/main" id="{764FD535-63AC-4C91-A2A1-D8D146212303}"/>
                </a:ext>
              </a:extLst>
            </p:cNvPr>
            <p:cNvSpPr/>
            <p:nvPr/>
          </p:nvSpPr>
          <p:spPr>
            <a:xfrm>
              <a:off x="4980925" y="4481725"/>
              <a:ext cx="6975" cy="5500"/>
            </a:xfrm>
            <a:custGeom>
              <a:avLst/>
              <a:gdLst/>
              <a:ahLst/>
              <a:cxnLst/>
              <a:rect l="l" t="t" r="r" b="b"/>
              <a:pathLst>
                <a:path w="279" h="220" extrusionOk="0">
                  <a:moveTo>
                    <a:pt x="60" y="1"/>
                  </a:moveTo>
                  <a:cubicBezTo>
                    <a:pt x="40" y="40"/>
                    <a:pt x="0" y="120"/>
                    <a:pt x="40" y="160"/>
                  </a:cubicBezTo>
                  <a:cubicBezTo>
                    <a:pt x="60" y="200"/>
                    <a:pt x="80" y="200"/>
                    <a:pt x="100" y="219"/>
                  </a:cubicBezTo>
                  <a:cubicBezTo>
                    <a:pt x="239" y="200"/>
                    <a:pt x="27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7301;p9">
              <a:extLst>
                <a:ext uri="{FF2B5EF4-FFF2-40B4-BE49-F238E27FC236}">
                  <a16:creationId xmlns:a16="http://schemas.microsoft.com/office/drawing/2014/main" id="{DE304FBF-14F8-415F-9244-BC78718FE8F3}"/>
                </a:ext>
              </a:extLst>
            </p:cNvPr>
            <p:cNvSpPr/>
            <p:nvPr/>
          </p:nvSpPr>
          <p:spPr>
            <a:xfrm>
              <a:off x="4298600" y="4353425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" y="0"/>
                  </a:moveTo>
                  <a:cubicBezTo>
                    <a:pt x="20" y="80"/>
                    <a:pt x="45" y="120"/>
                    <a:pt x="70" y="120"/>
                  </a:cubicBezTo>
                  <a:cubicBezTo>
                    <a:pt x="95" y="120"/>
                    <a:pt x="12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7302;p9">
              <a:extLst>
                <a:ext uri="{FF2B5EF4-FFF2-40B4-BE49-F238E27FC236}">
                  <a16:creationId xmlns:a16="http://schemas.microsoft.com/office/drawing/2014/main" id="{49F0F167-C42B-4C12-9A44-7043792C9214}"/>
                </a:ext>
              </a:extLst>
            </p:cNvPr>
            <p:cNvSpPr/>
            <p:nvPr/>
          </p:nvSpPr>
          <p:spPr>
            <a:xfrm>
              <a:off x="4763100" y="441110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60"/>
                    <a:pt x="199" y="16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7303;p9">
              <a:extLst>
                <a:ext uri="{FF2B5EF4-FFF2-40B4-BE49-F238E27FC236}">
                  <a16:creationId xmlns:a16="http://schemas.microsoft.com/office/drawing/2014/main" id="{F079A183-B685-4D33-A68B-9F98B84E58FB}"/>
                </a:ext>
              </a:extLst>
            </p:cNvPr>
            <p:cNvSpPr/>
            <p:nvPr/>
          </p:nvSpPr>
          <p:spPr>
            <a:xfrm>
              <a:off x="4657175" y="43981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80" y="80"/>
                    <a:pt x="120" y="120"/>
                    <a:pt x="199" y="180"/>
                  </a:cubicBezTo>
                  <a:cubicBezTo>
                    <a:pt x="159" y="12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7304;p9">
              <a:extLst>
                <a:ext uri="{FF2B5EF4-FFF2-40B4-BE49-F238E27FC236}">
                  <a16:creationId xmlns:a16="http://schemas.microsoft.com/office/drawing/2014/main" id="{69C15EB3-C190-4B27-8FF6-2A773DC5A1D0}"/>
                </a:ext>
              </a:extLst>
            </p:cNvPr>
            <p:cNvSpPr/>
            <p:nvPr/>
          </p:nvSpPr>
          <p:spPr>
            <a:xfrm>
              <a:off x="5180850" y="4385250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0" y="0"/>
                  </a:moveTo>
                  <a:cubicBezTo>
                    <a:pt x="0" y="80"/>
                    <a:pt x="40" y="140"/>
                    <a:pt x="100" y="199"/>
                  </a:cubicBezTo>
                  <a:cubicBezTo>
                    <a:pt x="120" y="10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7305;p9">
              <a:extLst>
                <a:ext uri="{FF2B5EF4-FFF2-40B4-BE49-F238E27FC236}">
                  <a16:creationId xmlns:a16="http://schemas.microsoft.com/office/drawing/2014/main" id="{8790521C-AB8F-43F3-A5FF-0544E1F95088}"/>
                </a:ext>
              </a:extLst>
            </p:cNvPr>
            <p:cNvSpPr/>
            <p:nvPr/>
          </p:nvSpPr>
          <p:spPr>
            <a:xfrm>
              <a:off x="5043075" y="4094450"/>
              <a:ext cx="4025" cy="1875"/>
            </a:xfrm>
            <a:custGeom>
              <a:avLst/>
              <a:gdLst/>
              <a:ahLst/>
              <a:cxnLst/>
              <a:rect l="l" t="t" r="r" b="b"/>
              <a:pathLst>
                <a:path w="161" h="75" extrusionOk="0">
                  <a:moveTo>
                    <a:pt x="81" y="0"/>
                  </a:moveTo>
                  <a:cubicBezTo>
                    <a:pt x="56" y="0"/>
                    <a:pt x="31" y="25"/>
                    <a:pt x="1" y="75"/>
                  </a:cubicBezTo>
                  <a:lnTo>
                    <a:pt x="160" y="75"/>
                  </a:lnTo>
                  <a:cubicBezTo>
                    <a:pt x="130" y="25"/>
                    <a:pt x="105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7306;p9">
              <a:extLst>
                <a:ext uri="{FF2B5EF4-FFF2-40B4-BE49-F238E27FC236}">
                  <a16:creationId xmlns:a16="http://schemas.microsoft.com/office/drawing/2014/main" id="{D6CCDA37-8BCC-40A7-A9B3-48460822C90B}"/>
                </a:ext>
              </a:extLst>
            </p:cNvPr>
            <p:cNvSpPr/>
            <p:nvPr/>
          </p:nvSpPr>
          <p:spPr>
            <a:xfrm>
              <a:off x="4197650" y="417040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876" y="1"/>
                  </a:moveTo>
                  <a:cubicBezTo>
                    <a:pt x="640" y="102"/>
                    <a:pt x="390" y="189"/>
                    <a:pt x="137" y="189"/>
                  </a:cubicBezTo>
                  <a:cubicBezTo>
                    <a:pt x="92" y="189"/>
                    <a:pt x="46" y="186"/>
                    <a:pt x="0" y="180"/>
                  </a:cubicBezTo>
                  <a:lnTo>
                    <a:pt x="0" y="180"/>
                  </a:lnTo>
                  <a:cubicBezTo>
                    <a:pt x="67" y="339"/>
                    <a:pt x="186" y="357"/>
                    <a:pt x="311" y="357"/>
                  </a:cubicBezTo>
                  <a:cubicBezTo>
                    <a:pt x="347" y="357"/>
                    <a:pt x="383" y="355"/>
                    <a:pt x="419" y="355"/>
                  </a:cubicBezTo>
                  <a:cubicBezTo>
                    <a:pt x="446" y="355"/>
                    <a:pt x="472" y="356"/>
                    <a:pt x="498" y="359"/>
                  </a:cubicBezTo>
                  <a:cubicBezTo>
                    <a:pt x="697" y="339"/>
                    <a:pt x="896" y="359"/>
                    <a:pt x="1055" y="220"/>
                  </a:cubicBezTo>
                  <a:cubicBezTo>
                    <a:pt x="1055" y="80"/>
                    <a:pt x="955" y="8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7307;p9">
              <a:extLst>
                <a:ext uri="{FF2B5EF4-FFF2-40B4-BE49-F238E27FC236}">
                  <a16:creationId xmlns:a16="http://schemas.microsoft.com/office/drawing/2014/main" id="{ACF2EB8B-B105-4ACD-8727-8359D8CC0827}"/>
                </a:ext>
              </a:extLst>
            </p:cNvPr>
            <p:cNvSpPr/>
            <p:nvPr/>
          </p:nvSpPr>
          <p:spPr>
            <a:xfrm>
              <a:off x="4095200" y="4332600"/>
              <a:ext cx="19425" cy="4675"/>
            </a:xfrm>
            <a:custGeom>
              <a:avLst/>
              <a:gdLst/>
              <a:ahLst/>
              <a:cxnLst/>
              <a:rect l="l" t="t" r="r" b="b"/>
              <a:pathLst>
                <a:path w="777" h="187" extrusionOk="0">
                  <a:moveTo>
                    <a:pt x="410" y="0"/>
                  </a:moveTo>
                  <a:cubicBezTo>
                    <a:pt x="278" y="0"/>
                    <a:pt x="148" y="24"/>
                    <a:pt x="0" y="97"/>
                  </a:cubicBezTo>
                  <a:cubicBezTo>
                    <a:pt x="140" y="147"/>
                    <a:pt x="264" y="187"/>
                    <a:pt x="388" y="187"/>
                  </a:cubicBezTo>
                  <a:cubicBezTo>
                    <a:pt x="513" y="187"/>
                    <a:pt x="637" y="147"/>
                    <a:pt x="776" y="38"/>
                  </a:cubicBezTo>
                  <a:cubicBezTo>
                    <a:pt x="645" y="19"/>
                    <a:pt x="527" y="0"/>
                    <a:pt x="4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7308;p9">
              <a:extLst>
                <a:ext uri="{FF2B5EF4-FFF2-40B4-BE49-F238E27FC236}">
                  <a16:creationId xmlns:a16="http://schemas.microsoft.com/office/drawing/2014/main" id="{203D8E74-050D-4D97-8F60-6208ADD2EA17}"/>
                </a:ext>
              </a:extLst>
            </p:cNvPr>
            <p:cNvSpPr/>
            <p:nvPr/>
          </p:nvSpPr>
          <p:spPr>
            <a:xfrm>
              <a:off x="4064875" y="43280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1"/>
                  </a:moveTo>
                  <a:lnTo>
                    <a:pt x="0" y="80"/>
                  </a:lnTo>
                  <a:cubicBezTo>
                    <a:pt x="40" y="150"/>
                    <a:pt x="85" y="175"/>
                    <a:pt x="132" y="175"/>
                  </a:cubicBezTo>
                  <a:cubicBezTo>
                    <a:pt x="179" y="175"/>
                    <a:pt x="229" y="150"/>
                    <a:pt x="279" y="120"/>
                  </a:cubicBezTo>
                  <a:cubicBezTo>
                    <a:pt x="318" y="100"/>
                    <a:pt x="338" y="4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7309;p9">
              <a:extLst>
                <a:ext uri="{FF2B5EF4-FFF2-40B4-BE49-F238E27FC236}">
                  <a16:creationId xmlns:a16="http://schemas.microsoft.com/office/drawing/2014/main" id="{4B654B84-1019-460F-B1E4-1D8DAA2BADFA}"/>
                </a:ext>
              </a:extLst>
            </p:cNvPr>
            <p:cNvSpPr/>
            <p:nvPr/>
          </p:nvSpPr>
          <p:spPr>
            <a:xfrm>
              <a:off x="4085750" y="4267875"/>
              <a:ext cx="3500" cy="2525"/>
            </a:xfrm>
            <a:custGeom>
              <a:avLst/>
              <a:gdLst/>
              <a:ahLst/>
              <a:cxnLst/>
              <a:rect l="l" t="t" r="r" b="b"/>
              <a:pathLst>
                <a:path w="140" h="101" extrusionOk="0">
                  <a:moveTo>
                    <a:pt x="60" y="1"/>
                  </a:moveTo>
                  <a:cubicBezTo>
                    <a:pt x="1" y="41"/>
                    <a:pt x="1" y="60"/>
                    <a:pt x="80" y="100"/>
                  </a:cubicBezTo>
                  <a:cubicBezTo>
                    <a:pt x="80" y="100"/>
                    <a:pt x="100" y="60"/>
                    <a:pt x="140" y="60"/>
                  </a:cubicBezTo>
                  <a:cubicBezTo>
                    <a:pt x="100" y="41"/>
                    <a:pt x="140" y="21"/>
                    <a:pt x="120" y="21"/>
                  </a:cubicBezTo>
                  <a:cubicBezTo>
                    <a:pt x="100" y="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7310;p9">
              <a:extLst>
                <a:ext uri="{FF2B5EF4-FFF2-40B4-BE49-F238E27FC236}">
                  <a16:creationId xmlns:a16="http://schemas.microsoft.com/office/drawing/2014/main" id="{96E05760-3450-4054-9A4B-CC7CFA651A34}"/>
                </a:ext>
              </a:extLst>
            </p:cNvPr>
            <p:cNvSpPr/>
            <p:nvPr/>
          </p:nvSpPr>
          <p:spPr>
            <a:xfrm>
              <a:off x="3973850" y="4415575"/>
              <a:ext cx="17425" cy="7275"/>
            </a:xfrm>
            <a:custGeom>
              <a:avLst/>
              <a:gdLst/>
              <a:ahLst/>
              <a:cxnLst/>
              <a:rect l="l" t="t" r="r" b="b"/>
              <a:pathLst>
                <a:path w="697" h="291" extrusionOk="0">
                  <a:moveTo>
                    <a:pt x="180" y="1"/>
                  </a:moveTo>
                  <a:cubicBezTo>
                    <a:pt x="100" y="1"/>
                    <a:pt x="60" y="21"/>
                    <a:pt x="1" y="80"/>
                  </a:cubicBezTo>
                  <a:cubicBezTo>
                    <a:pt x="80" y="180"/>
                    <a:pt x="219" y="200"/>
                    <a:pt x="359" y="220"/>
                  </a:cubicBezTo>
                  <a:cubicBezTo>
                    <a:pt x="425" y="273"/>
                    <a:pt x="491" y="290"/>
                    <a:pt x="558" y="290"/>
                  </a:cubicBezTo>
                  <a:cubicBezTo>
                    <a:pt x="591" y="290"/>
                    <a:pt x="624" y="286"/>
                    <a:pt x="657" y="279"/>
                  </a:cubicBezTo>
                  <a:cubicBezTo>
                    <a:pt x="657" y="220"/>
                    <a:pt x="677" y="200"/>
                    <a:pt x="697" y="180"/>
                  </a:cubicBezTo>
                  <a:cubicBezTo>
                    <a:pt x="558" y="61"/>
                    <a:pt x="3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7311;p9">
              <a:extLst>
                <a:ext uri="{FF2B5EF4-FFF2-40B4-BE49-F238E27FC236}">
                  <a16:creationId xmlns:a16="http://schemas.microsoft.com/office/drawing/2014/main" id="{F6022F44-0DAD-4780-B8F8-91255D766BBF}"/>
                </a:ext>
              </a:extLst>
            </p:cNvPr>
            <p:cNvSpPr/>
            <p:nvPr/>
          </p:nvSpPr>
          <p:spPr>
            <a:xfrm>
              <a:off x="4063875" y="4360875"/>
              <a:ext cx="8475" cy="24400"/>
            </a:xfrm>
            <a:custGeom>
              <a:avLst/>
              <a:gdLst/>
              <a:ahLst/>
              <a:cxnLst/>
              <a:rect l="l" t="t" r="r" b="b"/>
              <a:pathLst>
                <a:path w="339" h="976" extrusionOk="0">
                  <a:moveTo>
                    <a:pt x="219" y="1"/>
                  </a:moveTo>
                  <a:cubicBezTo>
                    <a:pt x="0" y="100"/>
                    <a:pt x="120" y="319"/>
                    <a:pt x="60" y="478"/>
                  </a:cubicBezTo>
                  <a:cubicBezTo>
                    <a:pt x="60" y="657"/>
                    <a:pt x="80" y="796"/>
                    <a:pt x="80" y="975"/>
                  </a:cubicBezTo>
                  <a:cubicBezTo>
                    <a:pt x="338" y="677"/>
                    <a:pt x="239" y="31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7312;p9">
              <a:extLst>
                <a:ext uri="{FF2B5EF4-FFF2-40B4-BE49-F238E27FC236}">
                  <a16:creationId xmlns:a16="http://schemas.microsoft.com/office/drawing/2014/main" id="{56D3991B-DB7F-41C9-8C7B-C141EE266313}"/>
                </a:ext>
              </a:extLst>
            </p:cNvPr>
            <p:cNvSpPr/>
            <p:nvPr/>
          </p:nvSpPr>
          <p:spPr>
            <a:xfrm>
              <a:off x="4436350" y="3683525"/>
              <a:ext cx="33850" cy="37825"/>
            </a:xfrm>
            <a:custGeom>
              <a:avLst/>
              <a:gdLst/>
              <a:ahLst/>
              <a:cxnLst/>
              <a:rect l="l" t="t" r="r" b="b"/>
              <a:pathLst>
                <a:path w="1354" h="1513" extrusionOk="0">
                  <a:moveTo>
                    <a:pt x="259" y="1"/>
                  </a:moveTo>
                  <a:cubicBezTo>
                    <a:pt x="259" y="160"/>
                    <a:pt x="200" y="319"/>
                    <a:pt x="1" y="399"/>
                  </a:cubicBezTo>
                  <a:cubicBezTo>
                    <a:pt x="379" y="697"/>
                    <a:pt x="737" y="1015"/>
                    <a:pt x="956" y="1413"/>
                  </a:cubicBezTo>
                  <a:cubicBezTo>
                    <a:pt x="995" y="1493"/>
                    <a:pt x="1075" y="1513"/>
                    <a:pt x="1155" y="1513"/>
                  </a:cubicBezTo>
                  <a:cubicBezTo>
                    <a:pt x="1254" y="1453"/>
                    <a:pt x="1354" y="1413"/>
                    <a:pt x="1274" y="1254"/>
                  </a:cubicBezTo>
                  <a:cubicBezTo>
                    <a:pt x="1075" y="737"/>
                    <a:pt x="836" y="2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7313;p9">
              <a:extLst>
                <a:ext uri="{FF2B5EF4-FFF2-40B4-BE49-F238E27FC236}">
                  <a16:creationId xmlns:a16="http://schemas.microsoft.com/office/drawing/2014/main" id="{E9D79B4C-3FD4-4247-BBF6-953065D7F9E9}"/>
                </a:ext>
              </a:extLst>
            </p:cNvPr>
            <p:cNvSpPr/>
            <p:nvPr/>
          </p:nvSpPr>
          <p:spPr>
            <a:xfrm>
              <a:off x="4403050" y="3666125"/>
              <a:ext cx="17925" cy="17425"/>
            </a:xfrm>
            <a:custGeom>
              <a:avLst/>
              <a:gdLst/>
              <a:ahLst/>
              <a:cxnLst/>
              <a:rect l="l" t="t" r="r" b="b"/>
              <a:pathLst>
                <a:path w="717" h="697" extrusionOk="0">
                  <a:moveTo>
                    <a:pt x="0" y="1"/>
                  </a:moveTo>
                  <a:cubicBezTo>
                    <a:pt x="0" y="398"/>
                    <a:pt x="358" y="458"/>
                    <a:pt x="537" y="697"/>
                  </a:cubicBezTo>
                  <a:lnTo>
                    <a:pt x="716" y="697"/>
                  </a:lnTo>
                  <a:cubicBezTo>
                    <a:pt x="637" y="259"/>
                    <a:pt x="239" y="2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7314;p9">
              <a:extLst>
                <a:ext uri="{FF2B5EF4-FFF2-40B4-BE49-F238E27FC236}">
                  <a16:creationId xmlns:a16="http://schemas.microsoft.com/office/drawing/2014/main" id="{39D237F8-C6A7-4181-87D4-FF7282D26DCA}"/>
                </a:ext>
              </a:extLst>
            </p:cNvPr>
            <p:cNvSpPr/>
            <p:nvPr/>
          </p:nvSpPr>
          <p:spPr>
            <a:xfrm>
              <a:off x="4420950" y="3666125"/>
              <a:ext cx="16925" cy="13450"/>
            </a:xfrm>
            <a:custGeom>
              <a:avLst/>
              <a:gdLst/>
              <a:ahLst/>
              <a:cxnLst/>
              <a:rect l="l" t="t" r="r" b="b"/>
              <a:pathLst>
                <a:path w="677" h="538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259"/>
                    <a:pt x="318" y="498"/>
                    <a:pt x="677" y="538"/>
                  </a:cubicBezTo>
                  <a:cubicBezTo>
                    <a:pt x="557" y="239"/>
                    <a:pt x="358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7315;p9">
              <a:extLst>
                <a:ext uri="{FF2B5EF4-FFF2-40B4-BE49-F238E27FC236}">
                  <a16:creationId xmlns:a16="http://schemas.microsoft.com/office/drawing/2014/main" id="{559EF407-67A7-41D0-9017-8035B3438142}"/>
                </a:ext>
              </a:extLst>
            </p:cNvPr>
            <p:cNvSpPr/>
            <p:nvPr/>
          </p:nvSpPr>
          <p:spPr>
            <a:xfrm>
              <a:off x="4423925" y="3684250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22" y="0"/>
                  </a:moveTo>
                  <a:cubicBezTo>
                    <a:pt x="85" y="0"/>
                    <a:pt x="44" y="4"/>
                    <a:pt x="1" y="12"/>
                  </a:cubicBezTo>
                  <a:cubicBezTo>
                    <a:pt x="140" y="91"/>
                    <a:pt x="279" y="191"/>
                    <a:pt x="398" y="290"/>
                  </a:cubicBezTo>
                  <a:cubicBezTo>
                    <a:pt x="382" y="79"/>
                    <a:pt x="286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7316;p9">
              <a:extLst>
                <a:ext uri="{FF2B5EF4-FFF2-40B4-BE49-F238E27FC236}">
                  <a16:creationId xmlns:a16="http://schemas.microsoft.com/office/drawing/2014/main" id="{E561F3C7-3D4F-4896-BCF8-7834ACE6F075}"/>
                </a:ext>
              </a:extLst>
            </p:cNvPr>
            <p:cNvSpPr/>
            <p:nvPr/>
          </p:nvSpPr>
          <p:spPr>
            <a:xfrm>
              <a:off x="4412500" y="36611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60"/>
                    <a:pt x="199" y="200"/>
                    <a:pt x="338" y="200"/>
                  </a:cubicBezTo>
                  <a:cubicBezTo>
                    <a:pt x="259" y="40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7317;p9">
              <a:extLst>
                <a:ext uri="{FF2B5EF4-FFF2-40B4-BE49-F238E27FC236}">
                  <a16:creationId xmlns:a16="http://schemas.microsoft.com/office/drawing/2014/main" id="{3B26A868-81C9-4309-9ACE-E785047C5848}"/>
                </a:ext>
              </a:extLst>
            </p:cNvPr>
            <p:cNvSpPr/>
            <p:nvPr/>
          </p:nvSpPr>
          <p:spPr>
            <a:xfrm>
              <a:off x="4372200" y="36353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80" y="139"/>
                    <a:pt x="180" y="179"/>
                    <a:pt x="339" y="199"/>
                  </a:cubicBezTo>
                  <a:cubicBezTo>
                    <a:pt x="259" y="6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7318;p9">
              <a:extLst>
                <a:ext uri="{FF2B5EF4-FFF2-40B4-BE49-F238E27FC236}">
                  <a16:creationId xmlns:a16="http://schemas.microsoft.com/office/drawing/2014/main" id="{BD2A8830-E75D-42AC-BB65-F39F31044FE0}"/>
                </a:ext>
              </a:extLst>
            </p:cNvPr>
            <p:cNvSpPr/>
            <p:nvPr/>
          </p:nvSpPr>
          <p:spPr>
            <a:xfrm>
              <a:off x="4398575" y="3653375"/>
              <a:ext cx="8975" cy="3950"/>
            </a:xfrm>
            <a:custGeom>
              <a:avLst/>
              <a:gdLst/>
              <a:ahLst/>
              <a:cxnLst/>
              <a:rect l="l" t="t" r="r" b="b"/>
              <a:pathLst>
                <a:path w="359" h="158" extrusionOk="0">
                  <a:moveTo>
                    <a:pt x="94" y="1"/>
                  </a:moveTo>
                  <a:cubicBezTo>
                    <a:pt x="65" y="1"/>
                    <a:pt x="33" y="5"/>
                    <a:pt x="0" y="13"/>
                  </a:cubicBezTo>
                  <a:cubicBezTo>
                    <a:pt x="67" y="113"/>
                    <a:pt x="161" y="157"/>
                    <a:pt x="284" y="157"/>
                  </a:cubicBezTo>
                  <a:cubicBezTo>
                    <a:pt x="307" y="157"/>
                    <a:pt x="332" y="156"/>
                    <a:pt x="358" y="153"/>
                  </a:cubicBezTo>
                  <a:cubicBezTo>
                    <a:pt x="295" y="58"/>
                    <a:pt x="207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7319;p9">
              <a:extLst>
                <a:ext uri="{FF2B5EF4-FFF2-40B4-BE49-F238E27FC236}">
                  <a16:creationId xmlns:a16="http://schemas.microsoft.com/office/drawing/2014/main" id="{7ED16A89-3CD8-41BD-A256-1C24D2C81002}"/>
                </a:ext>
              </a:extLst>
            </p:cNvPr>
            <p:cNvSpPr/>
            <p:nvPr/>
          </p:nvSpPr>
          <p:spPr>
            <a:xfrm>
              <a:off x="4390600" y="3647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21" y="100"/>
                    <a:pt x="100" y="160"/>
                    <a:pt x="200" y="180"/>
                  </a:cubicBezTo>
                  <a:cubicBezTo>
                    <a:pt x="180" y="80"/>
                    <a:pt x="10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7320;p9">
              <a:extLst>
                <a:ext uri="{FF2B5EF4-FFF2-40B4-BE49-F238E27FC236}">
                  <a16:creationId xmlns:a16="http://schemas.microsoft.com/office/drawing/2014/main" id="{A9D965A6-134B-439F-A751-C9CCC85DD9D5}"/>
                </a:ext>
              </a:extLst>
            </p:cNvPr>
            <p:cNvSpPr/>
            <p:nvPr/>
          </p:nvSpPr>
          <p:spPr>
            <a:xfrm>
              <a:off x="4408000" y="3657175"/>
              <a:ext cx="5000" cy="3325"/>
            </a:xfrm>
            <a:custGeom>
              <a:avLst/>
              <a:gdLst/>
              <a:ahLst/>
              <a:cxnLst/>
              <a:rect l="l" t="t" r="r" b="b"/>
              <a:pathLst>
                <a:path w="200" h="133" extrusionOk="0">
                  <a:moveTo>
                    <a:pt x="1" y="1"/>
                  </a:moveTo>
                  <a:cubicBezTo>
                    <a:pt x="17" y="79"/>
                    <a:pt x="45" y="132"/>
                    <a:pt x="123" y="132"/>
                  </a:cubicBezTo>
                  <a:cubicBezTo>
                    <a:pt x="145" y="132"/>
                    <a:pt x="170" y="128"/>
                    <a:pt x="200" y="120"/>
                  </a:cubicBez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7321;p9">
              <a:extLst>
                <a:ext uri="{FF2B5EF4-FFF2-40B4-BE49-F238E27FC236}">
                  <a16:creationId xmlns:a16="http://schemas.microsoft.com/office/drawing/2014/main" id="{CC71794B-788C-482F-80B3-4EB77B5C051A}"/>
                </a:ext>
              </a:extLst>
            </p:cNvPr>
            <p:cNvSpPr/>
            <p:nvPr/>
          </p:nvSpPr>
          <p:spPr>
            <a:xfrm>
              <a:off x="4438350" y="3679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60" y="40"/>
                    <a:pt x="120" y="100"/>
                    <a:pt x="199" y="160"/>
                  </a:cubicBezTo>
                  <a:cubicBezTo>
                    <a:pt x="160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7322;p9">
              <a:extLst>
                <a:ext uri="{FF2B5EF4-FFF2-40B4-BE49-F238E27FC236}">
                  <a16:creationId xmlns:a16="http://schemas.microsoft.com/office/drawing/2014/main" id="{62E99038-A047-4070-96EC-7B889EE06940}"/>
                </a:ext>
              </a:extLst>
            </p:cNvPr>
            <p:cNvSpPr/>
            <p:nvPr/>
          </p:nvSpPr>
          <p:spPr>
            <a:xfrm>
              <a:off x="4350825" y="36671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69" y="0"/>
                  </a:moveTo>
                  <a:cubicBezTo>
                    <a:pt x="115" y="0"/>
                    <a:pt x="60" y="40"/>
                    <a:pt x="0" y="120"/>
                  </a:cubicBezTo>
                  <a:lnTo>
                    <a:pt x="338" y="120"/>
                  </a:lnTo>
                  <a:cubicBezTo>
                    <a:pt x="279" y="40"/>
                    <a:pt x="224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7323;p9">
              <a:extLst>
                <a:ext uri="{FF2B5EF4-FFF2-40B4-BE49-F238E27FC236}">
                  <a16:creationId xmlns:a16="http://schemas.microsoft.com/office/drawing/2014/main" id="{E29DE288-4B39-410C-B68D-C28C3BF04D9E}"/>
                </a:ext>
              </a:extLst>
            </p:cNvPr>
            <p:cNvSpPr/>
            <p:nvPr/>
          </p:nvSpPr>
          <p:spPr>
            <a:xfrm>
              <a:off x="4294125" y="3582075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40"/>
                    <a:pt x="180" y="200"/>
                    <a:pt x="319" y="220"/>
                  </a:cubicBezTo>
                  <a:cubicBezTo>
                    <a:pt x="279" y="60"/>
                    <a:pt x="12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7324;p9">
              <a:extLst>
                <a:ext uri="{FF2B5EF4-FFF2-40B4-BE49-F238E27FC236}">
                  <a16:creationId xmlns:a16="http://schemas.microsoft.com/office/drawing/2014/main" id="{CCE5A02A-D67D-4F4C-9033-3C3A9C19676E}"/>
                </a:ext>
              </a:extLst>
            </p:cNvPr>
            <p:cNvSpPr/>
            <p:nvPr/>
          </p:nvSpPr>
          <p:spPr>
            <a:xfrm>
              <a:off x="4275225" y="3569400"/>
              <a:ext cx="8475" cy="5750"/>
            </a:xfrm>
            <a:custGeom>
              <a:avLst/>
              <a:gdLst/>
              <a:ahLst/>
              <a:cxnLst/>
              <a:rect l="l" t="t" r="r" b="b"/>
              <a:pathLst>
                <a:path w="339" h="230" extrusionOk="0">
                  <a:moveTo>
                    <a:pt x="79" y="0"/>
                  </a:moveTo>
                  <a:cubicBezTo>
                    <a:pt x="54" y="0"/>
                    <a:pt x="28" y="4"/>
                    <a:pt x="1" y="10"/>
                  </a:cubicBezTo>
                  <a:cubicBezTo>
                    <a:pt x="80" y="70"/>
                    <a:pt x="140" y="150"/>
                    <a:pt x="180" y="229"/>
                  </a:cubicBezTo>
                  <a:cubicBezTo>
                    <a:pt x="259" y="209"/>
                    <a:pt x="319" y="209"/>
                    <a:pt x="339" y="209"/>
                  </a:cubicBezTo>
                  <a:cubicBezTo>
                    <a:pt x="289" y="77"/>
                    <a:pt x="199" y="0"/>
                    <a:pt x="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7325;p9">
              <a:extLst>
                <a:ext uri="{FF2B5EF4-FFF2-40B4-BE49-F238E27FC236}">
                  <a16:creationId xmlns:a16="http://schemas.microsoft.com/office/drawing/2014/main" id="{539C78B6-6214-402D-AF8B-81D8AE333E89}"/>
                </a:ext>
              </a:extLst>
            </p:cNvPr>
            <p:cNvSpPr/>
            <p:nvPr/>
          </p:nvSpPr>
          <p:spPr>
            <a:xfrm>
              <a:off x="4284675" y="35746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20" y="100"/>
                    <a:pt x="100" y="140"/>
                    <a:pt x="200" y="140"/>
                  </a:cubicBezTo>
                  <a:cubicBezTo>
                    <a:pt x="16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7326;p9">
              <a:extLst>
                <a:ext uri="{FF2B5EF4-FFF2-40B4-BE49-F238E27FC236}">
                  <a16:creationId xmlns:a16="http://schemas.microsoft.com/office/drawing/2014/main" id="{E2C566BF-1104-4D45-A1B2-13E5667C0B40}"/>
                </a:ext>
              </a:extLst>
            </p:cNvPr>
            <p:cNvSpPr/>
            <p:nvPr/>
          </p:nvSpPr>
          <p:spPr>
            <a:xfrm>
              <a:off x="5193275" y="3938600"/>
              <a:ext cx="149725" cy="15500"/>
            </a:xfrm>
            <a:custGeom>
              <a:avLst/>
              <a:gdLst/>
              <a:ahLst/>
              <a:cxnLst/>
              <a:rect l="l" t="t" r="r" b="b"/>
              <a:pathLst>
                <a:path w="5989" h="620" extrusionOk="0">
                  <a:moveTo>
                    <a:pt x="4485" y="394"/>
                  </a:moveTo>
                  <a:cubicBezTo>
                    <a:pt x="4490" y="394"/>
                    <a:pt x="4495" y="394"/>
                    <a:pt x="4499" y="394"/>
                  </a:cubicBezTo>
                  <a:lnTo>
                    <a:pt x="4499" y="394"/>
                  </a:lnTo>
                  <a:cubicBezTo>
                    <a:pt x="4434" y="404"/>
                    <a:pt x="4367" y="416"/>
                    <a:pt x="4304" y="416"/>
                  </a:cubicBezTo>
                  <a:cubicBezTo>
                    <a:pt x="4291" y="416"/>
                    <a:pt x="4278" y="415"/>
                    <a:pt x="4266" y="414"/>
                  </a:cubicBezTo>
                  <a:lnTo>
                    <a:pt x="4266" y="414"/>
                  </a:lnTo>
                  <a:cubicBezTo>
                    <a:pt x="4339" y="400"/>
                    <a:pt x="4412" y="394"/>
                    <a:pt x="4485" y="394"/>
                  </a:cubicBezTo>
                  <a:close/>
                  <a:moveTo>
                    <a:pt x="4135" y="450"/>
                  </a:moveTo>
                  <a:cubicBezTo>
                    <a:pt x="4136" y="453"/>
                    <a:pt x="4137" y="457"/>
                    <a:pt x="4138" y="460"/>
                  </a:cubicBezTo>
                  <a:cubicBezTo>
                    <a:pt x="4169" y="499"/>
                    <a:pt x="4158" y="510"/>
                    <a:pt x="4136" y="510"/>
                  </a:cubicBezTo>
                  <a:cubicBezTo>
                    <a:pt x="4100" y="510"/>
                    <a:pt x="4034" y="480"/>
                    <a:pt x="4059" y="480"/>
                  </a:cubicBezTo>
                  <a:cubicBezTo>
                    <a:pt x="4084" y="469"/>
                    <a:pt x="4109" y="459"/>
                    <a:pt x="4135" y="450"/>
                  </a:cubicBezTo>
                  <a:close/>
                  <a:moveTo>
                    <a:pt x="3500" y="0"/>
                  </a:moveTo>
                  <a:cubicBezTo>
                    <a:pt x="3428" y="0"/>
                    <a:pt x="3357" y="88"/>
                    <a:pt x="3303" y="142"/>
                  </a:cubicBezTo>
                  <a:cubicBezTo>
                    <a:pt x="3267" y="232"/>
                    <a:pt x="3223" y="265"/>
                    <a:pt x="3174" y="265"/>
                  </a:cubicBezTo>
                  <a:cubicBezTo>
                    <a:pt x="3115" y="265"/>
                    <a:pt x="3050" y="216"/>
                    <a:pt x="2984" y="162"/>
                  </a:cubicBezTo>
                  <a:cubicBezTo>
                    <a:pt x="2288" y="162"/>
                    <a:pt x="1552" y="142"/>
                    <a:pt x="856" y="142"/>
                  </a:cubicBezTo>
                  <a:cubicBezTo>
                    <a:pt x="823" y="147"/>
                    <a:pt x="789" y="148"/>
                    <a:pt x="754" y="148"/>
                  </a:cubicBezTo>
                  <a:cubicBezTo>
                    <a:pt x="641" y="148"/>
                    <a:pt x="525" y="129"/>
                    <a:pt x="414" y="129"/>
                  </a:cubicBezTo>
                  <a:cubicBezTo>
                    <a:pt x="259" y="129"/>
                    <a:pt x="114" y="166"/>
                    <a:pt x="1" y="341"/>
                  </a:cubicBezTo>
                  <a:cubicBezTo>
                    <a:pt x="41" y="477"/>
                    <a:pt x="129" y="539"/>
                    <a:pt x="243" y="539"/>
                  </a:cubicBezTo>
                  <a:cubicBezTo>
                    <a:pt x="296" y="539"/>
                    <a:pt x="355" y="525"/>
                    <a:pt x="418" y="500"/>
                  </a:cubicBezTo>
                  <a:cubicBezTo>
                    <a:pt x="955" y="460"/>
                    <a:pt x="1512" y="500"/>
                    <a:pt x="2049" y="440"/>
                  </a:cubicBezTo>
                  <a:cubicBezTo>
                    <a:pt x="2169" y="440"/>
                    <a:pt x="1950" y="560"/>
                    <a:pt x="2049" y="619"/>
                  </a:cubicBezTo>
                  <a:lnTo>
                    <a:pt x="4894" y="619"/>
                  </a:lnTo>
                  <a:cubicBezTo>
                    <a:pt x="4869" y="512"/>
                    <a:pt x="4826" y="451"/>
                    <a:pt x="4773" y="418"/>
                  </a:cubicBezTo>
                  <a:lnTo>
                    <a:pt x="4773" y="418"/>
                  </a:lnTo>
                  <a:cubicBezTo>
                    <a:pt x="4986" y="448"/>
                    <a:pt x="5197" y="497"/>
                    <a:pt x="5400" y="497"/>
                  </a:cubicBezTo>
                  <a:cubicBezTo>
                    <a:pt x="5605" y="497"/>
                    <a:pt x="5803" y="448"/>
                    <a:pt x="5988" y="281"/>
                  </a:cubicBezTo>
                  <a:cubicBezTo>
                    <a:pt x="5849" y="182"/>
                    <a:pt x="5730" y="142"/>
                    <a:pt x="5590" y="142"/>
                  </a:cubicBezTo>
                  <a:cubicBezTo>
                    <a:pt x="5329" y="142"/>
                    <a:pt x="5068" y="150"/>
                    <a:pt x="4808" y="150"/>
                  </a:cubicBezTo>
                  <a:cubicBezTo>
                    <a:pt x="4375" y="150"/>
                    <a:pt x="3944" y="127"/>
                    <a:pt x="3522" y="3"/>
                  </a:cubicBezTo>
                  <a:cubicBezTo>
                    <a:pt x="3515" y="1"/>
                    <a:pt x="3507" y="0"/>
                    <a:pt x="35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7327;p9">
              <a:extLst>
                <a:ext uri="{FF2B5EF4-FFF2-40B4-BE49-F238E27FC236}">
                  <a16:creationId xmlns:a16="http://schemas.microsoft.com/office/drawing/2014/main" id="{85EB0F11-86B5-42B7-B5EF-B151A0331ABD}"/>
                </a:ext>
              </a:extLst>
            </p:cNvPr>
            <p:cNvSpPr/>
            <p:nvPr/>
          </p:nvSpPr>
          <p:spPr>
            <a:xfrm>
              <a:off x="5378825" y="3948600"/>
              <a:ext cx="102925" cy="19425"/>
            </a:xfrm>
            <a:custGeom>
              <a:avLst/>
              <a:gdLst/>
              <a:ahLst/>
              <a:cxnLst/>
              <a:rect l="l" t="t" r="r" b="b"/>
              <a:pathLst>
                <a:path w="4117" h="777" extrusionOk="0">
                  <a:moveTo>
                    <a:pt x="237" y="0"/>
                  </a:moveTo>
                  <a:cubicBezTo>
                    <a:pt x="90" y="0"/>
                    <a:pt x="0" y="83"/>
                    <a:pt x="78" y="438"/>
                  </a:cubicBezTo>
                  <a:cubicBezTo>
                    <a:pt x="1331" y="458"/>
                    <a:pt x="2565" y="558"/>
                    <a:pt x="3778" y="776"/>
                  </a:cubicBezTo>
                  <a:cubicBezTo>
                    <a:pt x="3878" y="657"/>
                    <a:pt x="4017" y="558"/>
                    <a:pt x="4116" y="438"/>
                  </a:cubicBezTo>
                  <a:cubicBezTo>
                    <a:pt x="2982" y="160"/>
                    <a:pt x="1829" y="60"/>
                    <a:pt x="635" y="60"/>
                  </a:cubicBezTo>
                  <a:cubicBezTo>
                    <a:pt x="503" y="52"/>
                    <a:pt x="352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7328;p9">
              <a:extLst>
                <a:ext uri="{FF2B5EF4-FFF2-40B4-BE49-F238E27FC236}">
                  <a16:creationId xmlns:a16="http://schemas.microsoft.com/office/drawing/2014/main" id="{23B01BD9-DBC4-4564-BE20-4C3091FA9DE4}"/>
                </a:ext>
              </a:extLst>
            </p:cNvPr>
            <p:cNvSpPr/>
            <p:nvPr/>
          </p:nvSpPr>
          <p:spPr>
            <a:xfrm>
              <a:off x="5122650" y="3947100"/>
              <a:ext cx="83975" cy="30200"/>
            </a:xfrm>
            <a:custGeom>
              <a:avLst/>
              <a:gdLst/>
              <a:ahLst/>
              <a:cxnLst/>
              <a:rect l="l" t="t" r="r" b="b"/>
              <a:pathLst>
                <a:path w="3359" h="1208" extrusionOk="0">
                  <a:moveTo>
                    <a:pt x="2826" y="1"/>
                  </a:moveTo>
                  <a:cubicBezTo>
                    <a:pt x="2686" y="100"/>
                    <a:pt x="2547" y="41"/>
                    <a:pt x="2467" y="160"/>
                  </a:cubicBezTo>
                  <a:cubicBezTo>
                    <a:pt x="1652" y="319"/>
                    <a:pt x="796" y="419"/>
                    <a:pt x="1" y="697"/>
                  </a:cubicBezTo>
                  <a:lnTo>
                    <a:pt x="1" y="1195"/>
                  </a:lnTo>
                  <a:cubicBezTo>
                    <a:pt x="104" y="1195"/>
                    <a:pt x="204" y="1207"/>
                    <a:pt x="300" y="1207"/>
                  </a:cubicBezTo>
                  <a:cubicBezTo>
                    <a:pt x="444" y="1207"/>
                    <a:pt x="578" y="1179"/>
                    <a:pt x="697" y="1035"/>
                  </a:cubicBezTo>
                  <a:cubicBezTo>
                    <a:pt x="1572" y="777"/>
                    <a:pt x="2467" y="558"/>
                    <a:pt x="3343" y="339"/>
                  </a:cubicBezTo>
                  <a:cubicBezTo>
                    <a:pt x="3359" y="195"/>
                    <a:pt x="3349" y="128"/>
                    <a:pt x="3241" y="128"/>
                  </a:cubicBezTo>
                  <a:cubicBezTo>
                    <a:pt x="3215" y="128"/>
                    <a:pt x="3183" y="132"/>
                    <a:pt x="3144" y="140"/>
                  </a:cubicBezTo>
                  <a:cubicBezTo>
                    <a:pt x="3044" y="100"/>
                    <a:pt x="2925" y="41"/>
                    <a:pt x="28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7329;p9">
              <a:extLst>
                <a:ext uri="{FF2B5EF4-FFF2-40B4-BE49-F238E27FC236}">
                  <a16:creationId xmlns:a16="http://schemas.microsoft.com/office/drawing/2014/main" id="{F9816D58-2934-4642-9374-37784AE93BFB}"/>
                </a:ext>
              </a:extLst>
            </p:cNvPr>
            <p:cNvSpPr/>
            <p:nvPr/>
          </p:nvSpPr>
          <p:spPr>
            <a:xfrm>
              <a:off x="5216650" y="3965575"/>
              <a:ext cx="86050" cy="19850"/>
            </a:xfrm>
            <a:custGeom>
              <a:avLst/>
              <a:gdLst/>
              <a:ahLst/>
              <a:cxnLst/>
              <a:rect l="l" t="t" r="r" b="b"/>
              <a:pathLst>
                <a:path w="3442" h="794" extrusionOk="0">
                  <a:moveTo>
                    <a:pt x="1863" y="0"/>
                  </a:moveTo>
                  <a:cubicBezTo>
                    <a:pt x="1444" y="0"/>
                    <a:pt x="999" y="95"/>
                    <a:pt x="418" y="277"/>
                  </a:cubicBezTo>
                  <a:cubicBezTo>
                    <a:pt x="319" y="475"/>
                    <a:pt x="1" y="495"/>
                    <a:pt x="100" y="794"/>
                  </a:cubicBezTo>
                  <a:cubicBezTo>
                    <a:pt x="1013" y="794"/>
                    <a:pt x="1885" y="340"/>
                    <a:pt x="2816" y="340"/>
                  </a:cubicBezTo>
                  <a:cubicBezTo>
                    <a:pt x="3022" y="340"/>
                    <a:pt x="3230" y="362"/>
                    <a:pt x="3442" y="416"/>
                  </a:cubicBezTo>
                  <a:cubicBezTo>
                    <a:pt x="2826" y="135"/>
                    <a:pt x="2362" y="0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7330;p9">
              <a:extLst>
                <a:ext uri="{FF2B5EF4-FFF2-40B4-BE49-F238E27FC236}">
                  <a16:creationId xmlns:a16="http://schemas.microsoft.com/office/drawing/2014/main" id="{D3231DE3-12F9-42C4-A318-B41834FB7046}"/>
                </a:ext>
              </a:extLst>
            </p:cNvPr>
            <p:cNvSpPr/>
            <p:nvPr/>
          </p:nvSpPr>
          <p:spPr>
            <a:xfrm>
              <a:off x="5110725" y="3980900"/>
              <a:ext cx="66175" cy="19700"/>
            </a:xfrm>
            <a:custGeom>
              <a:avLst/>
              <a:gdLst/>
              <a:ahLst/>
              <a:cxnLst/>
              <a:rect l="l" t="t" r="r" b="b"/>
              <a:pathLst>
                <a:path w="2647" h="788" extrusionOk="0">
                  <a:moveTo>
                    <a:pt x="2453" y="0"/>
                  </a:moveTo>
                  <a:cubicBezTo>
                    <a:pt x="1890" y="0"/>
                    <a:pt x="1344" y="163"/>
                    <a:pt x="816" y="201"/>
                  </a:cubicBezTo>
                  <a:cubicBezTo>
                    <a:pt x="716" y="340"/>
                    <a:pt x="537" y="280"/>
                    <a:pt x="378" y="320"/>
                  </a:cubicBezTo>
                  <a:cubicBezTo>
                    <a:pt x="179" y="419"/>
                    <a:pt x="0" y="499"/>
                    <a:pt x="60" y="758"/>
                  </a:cubicBezTo>
                  <a:cubicBezTo>
                    <a:pt x="100" y="777"/>
                    <a:pt x="140" y="787"/>
                    <a:pt x="177" y="787"/>
                  </a:cubicBezTo>
                  <a:cubicBezTo>
                    <a:pt x="214" y="787"/>
                    <a:pt x="249" y="777"/>
                    <a:pt x="279" y="758"/>
                  </a:cubicBezTo>
                  <a:cubicBezTo>
                    <a:pt x="1035" y="598"/>
                    <a:pt x="1811" y="658"/>
                    <a:pt x="2547" y="400"/>
                  </a:cubicBezTo>
                  <a:cubicBezTo>
                    <a:pt x="2586" y="360"/>
                    <a:pt x="2646" y="280"/>
                    <a:pt x="2646" y="201"/>
                  </a:cubicBezTo>
                  <a:cubicBezTo>
                    <a:pt x="2646" y="141"/>
                    <a:pt x="2606" y="61"/>
                    <a:pt x="2547" y="2"/>
                  </a:cubicBezTo>
                  <a:cubicBezTo>
                    <a:pt x="2515" y="1"/>
                    <a:pt x="2484" y="0"/>
                    <a:pt x="2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7331;p9">
              <a:extLst>
                <a:ext uri="{FF2B5EF4-FFF2-40B4-BE49-F238E27FC236}">
                  <a16:creationId xmlns:a16="http://schemas.microsoft.com/office/drawing/2014/main" id="{3BE55405-F539-4363-BD8B-184423E37130}"/>
                </a:ext>
              </a:extLst>
            </p:cNvPr>
            <p:cNvSpPr/>
            <p:nvPr/>
          </p:nvSpPr>
          <p:spPr>
            <a:xfrm>
              <a:off x="5174875" y="3971800"/>
              <a:ext cx="54225" cy="18600"/>
            </a:xfrm>
            <a:custGeom>
              <a:avLst/>
              <a:gdLst/>
              <a:ahLst/>
              <a:cxnLst/>
              <a:rect l="l" t="t" r="r" b="b"/>
              <a:pathLst>
                <a:path w="2169" h="744" extrusionOk="0">
                  <a:moveTo>
                    <a:pt x="1762" y="1"/>
                  </a:moveTo>
                  <a:cubicBezTo>
                    <a:pt x="1702" y="1"/>
                    <a:pt x="1645" y="8"/>
                    <a:pt x="1592" y="28"/>
                  </a:cubicBezTo>
                  <a:cubicBezTo>
                    <a:pt x="1455" y="75"/>
                    <a:pt x="1311" y="86"/>
                    <a:pt x="1165" y="86"/>
                  </a:cubicBezTo>
                  <a:cubicBezTo>
                    <a:pt x="1035" y="86"/>
                    <a:pt x="904" y="77"/>
                    <a:pt x="774" y="77"/>
                  </a:cubicBezTo>
                  <a:cubicBezTo>
                    <a:pt x="498" y="77"/>
                    <a:pt x="229" y="117"/>
                    <a:pt x="1" y="366"/>
                  </a:cubicBezTo>
                  <a:lnTo>
                    <a:pt x="1" y="565"/>
                  </a:lnTo>
                  <a:cubicBezTo>
                    <a:pt x="60" y="644"/>
                    <a:pt x="100" y="704"/>
                    <a:pt x="199" y="744"/>
                  </a:cubicBezTo>
                  <a:cubicBezTo>
                    <a:pt x="498" y="664"/>
                    <a:pt x="836" y="664"/>
                    <a:pt x="1075" y="545"/>
                  </a:cubicBezTo>
                  <a:cubicBezTo>
                    <a:pt x="1176" y="498"/>
                    <a:pt x="1272" y="482"/>
                    <a:pt x="1363" y="482"/>
                  </a:cubicBezTo>
                  <a:cubicBezTo>
                    <a:pt x="1505" y="482"/>
                    <a:pt x="1638" y="521"/>
                    <a:pt x="1771" y="545"/>
                  </a:cubicBezTo>
                  <a:cubicBezTo>
                    <a:pt x="1890" y="366"/>
                    <a:pt x="2169" y="306"/>
                    <a:pt x="2129" y="28"/>
                  </a:cubicBezTo>
                  <a:cubicBezTo>
                    <a:pt x="2010" y="28"/>
                    <a:pt x="1881" y="1"/>
                    <a:pt x="1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7332;p9">
              <a:extLst>
                <a:ext uri="{FF2B5EF4-FFF2-40B4-BE49-F238E27FC236}">
                  <a16:creationId xmlns:a16="http://schemas.microsoft.com/office/drawing/2014/main" id="{1616A95F-BBB2-4BD0-9A5B-841C52B62E7B}"/>
                </a:ext>
              </a:extLst>
            </p:cNvPr>
            <p:cNvSpPr/>
            <p:nvPr/>
          </p:nvSpPr>
          <p:spPr>
            <a:xfrm>
              <a:off x="5200725" y="3945625"/>
              <a:ext cx="51250" cy="12075"/>
            </a:xfrm>
            <a:custGeom>
              <a:avLst/>
              <a:gdLst/>
              <a:ahLst/>
              <a:cxnLst/>
              <a:rect l="l" t="t" r="r" b="b"/>
              <a:pathLst>
                <a:path w="2050" h="483" extrusionOk="0">
                  <a:moveTo>
                    <a:pt x="2050" y="0"/>
                  </a:moveTo>
                  <a:lnTo>
                    <a:pt x="2050" y="0"/>
                  </a:lnTo>
                  <a:cubicBezTo>
                    <a:pt x="1887" y="27"/>
                    <a:pt x="1728" y="35"/>
                    <a:pt x="1571" y="35"/>
                  </a:cubicBezTo>
                  <a:cubicBezTo>
                    <a:pt x="1334" y="35"/>
                    <a:pt x="1102" y="16"/>
                    <a:pt x="877" y="16"/>
                  </a:cubicBezTo>
                  <a:cubicBezTo>
                    <a:pt x="576" y="16"/>
                    <a:pt x="284" y="49"/>
                    <a:pt x="1" y="199"/>
                  </a:cubicBezTo>
                  <a:lnTo>
                    <a:pt x="200" y="398"/>
                  </a:lnTo>
                  <a:cubicBezTo>
                    <a:pt x="353" y="461"/>
                    <a:pt x="503" y="482"/>
                    <a:pt x="650" y="482"/>
                  </a:cubicBezTo>
                  <a:cubicBezTo>
                    <a:pt x="1002" y="482"/>
                    <a:pt x="1341" y="357"/>
                    <a:pt x="1679" y="357"/>
                  </a:cubicBezTo>
                  <a:cubicBezTo>
                    <a:pt x="1697" y="357"/>
                    <a:pt x="1714" y="358"/>
                    <a:pt x="1732" y="358"/>
                  </a:cubicBezTo>
                  <a:cubicBezTo>
                    <a:pt x="1811" y="279"/>
                    <a:pt x="1871" y="199"/>
                    <a:pt x="2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7333;p9">
              <a:extLst>
                <a:ext uri="{FF2B5EF4-FFF2-40B4-BE49-F238E27FC236}">
                  <a16:creationId xmlns:a16="http://schemas.microsoft.com/office/drawing/2014/main" id="{C055846B-792E-4722-B517-CA010BB0A9C2}"/>
                </a:ext>
              </a:extLst>
            </p:cNvPr>
            <p:cNvSpPr/>
            <p:nvPr/>
          </p:nvSpPr>
          <p:spPr>
            <a:xfrm>
              <a:off x="5064475" y="3986900"/>
              <a:ext cx="45775" cy="21250"/>
            </a:xfrm>
            <a:custGeom>
              <a:avLst/>
              <a:gdLst/>
              <a:ahLst/>
              <a:cxnLst/>
              <a:rect l="l" t="t" r="r" b="b"/>
              <a:pathLst>
                <a:path w="1831" h="850" extrusionOk="0">
                  <a:moveTo>
                    <a:pt x="1293" y="0"/>
                  </a:moveTo>
                  <a:cubicBezTo>
                    <a:pt x="856" y="100"/>
                    <a:pt x="418" y="40"/>
                    <a:pt x="40" y="339"/>
                  </a:cubicBezTo>
                  <a:cubicBezTo>
                    <a:pt x="0" y="418"/>
                    <a:pt x="0" y="498"/>
                    <a:pt x="40" y="537"/>
                  </a:cubicBezTo>
                  <a:cubicBezTo>
                    <a:pt x="76" y="609"/>
                    <a:pt x="147" y="619"/>
                    <a:pt x="224" y="619"/>
                  </a:cubicBezTo>
                  <a:cubicBezTo>
                    <a:pt x="255" y="619"/>
                    <a:pt x="287" y="617"/>
                    <a:pt x="319" y="617"/>
                  </a:cubicBezTo>
                  <a:cubicBezTo>
                    <a:pt x="428" y="617"/>
                    <a:pt x="527" y="637"/>
                    <a:pt x="537" y="816"/>
                  </a:cubicBezTo>
                  <a:cubicBezTo>
                    <a:pt x="648" y="833"/>
                    <a:pt x="762" y="850"/>
                    <a:pt x="873" y="850"/>
                  </a:cubicBezTo>
                  <a:cubicBezTo>
                    <a:pt x="1023" y="850"/>
                    <a:pt x="1168" y="819"/>
                    <a:pt x="1293" y="717"/>
                  </a:cubicBezTo>
                  <a:cubicBezTo>
                    <a:pt x="1293" y="637"/>
                    <a:pt x="1313" y="597"/>
                    <a:pt x="1353" y="537"/>
                  </a:cubicBezTo>
                  <a:cubicBezTo>
                    <a:pt x="1532" y="438"/>
                    <a:pt x="1791" y="458"/>
                    <a:pt x="1830" y="179"/>
                  </a:cubicBezTo>
                  <a:lnTo>
                    <a:pt x="1771" y="120"/>
                  </a:lnTo>
                  <a:cubicBezTo>
                    <a:pt x="1699" y="120"/>
                    <a:pt x="1628" y="129"/>
                    <a:pt x="1560" y="129"/>
                  </a:cubicBezTo>
                  <a:cubicBezTo>
                    <a:pt x="1458" y="129"/>
                    <a:pt x="1365" y="108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7334;p9">
              <a:extLst>
                <a:ext uri="{FF2B5EF4-FFF2-40B4-BE49-F238E27FC236}">
                  <a16:creationId xmlns:a16="http://schemas.microsoft.com/office/drawing/2014/main" id="{61CC56F8-DB49-40FF-990C-5ECAF5699042}"/>
                </a:ext>
              </a:extLst>
            </p:cNvPr>
            <p:cNvSpPr/>
            <p:nvPr/>
          </p:nvSpPr>
          <p:spPr>
            <a:xfrm>
              <a:off x="5343475" y="3946400"/>
              <a:ext cx="51725" cy="14300"/>
            </a:xfrm>
            <a:custGeom>
              <a:avLst/>
              <a:gdLst/>
              <a:ahLst/>
              <a:cxnLst/>
              <a:rect l="l" t="t" r="r" b="b"/>
              <a:pathLst>
                <a:path w="2069" h="572" extrusionOk="0">
                  <a:moveTo>
                    <a:pt x="1184" y="0"/>
                  </a:moveTo>
                  <a:cubicBezTo>
                    <a:pt x="887" y="0"/>
                    <a:pt x="590" y="34"/>
                    <a:pt x="293" y="34"/>
                  </a:cubicBezTo>
                  <a:cubicBezTo>
                    <a:pt x="229" y="34"/>
                    <a:pt x="164" y="33"/>
                    <a:pt x="100" y="29"/>
                  </a:cubicBezTo>
                  <a:cubicBezTo>
                    <a:pt x="0" y="148"/>
                    <a:pt x="0" y="268"/>
                    <a:pt x="100" y="387"/>
                  </a:cubicBezTo>
                  <a:cubicBezTo>
                    <a:pt x="346" y="537"/>
                    <a:pt x="604" y="572"/>
                    <a:pt x="861" y="572"/>
                  </a:cubicBezTo>
                  <a:cubicBezTo>
                    <a:pt x="1081" y="572"/>
                    <a:pt x="1301" y="546"/>
                    <a:pt x="1512" y="546"/>
                  </a:cubicBezTo>
                  <a:cubicBezTo>
                    <a:pt x="1552" y="168"/>
                    <a:pt x="1810" y="188"/>
                    <a:pt x="2069" y="168"/>
                  </a:cubicBezTo>
                  <a:cubicBezTo>
                    <a:pt x="1774" y="34"/>
                    <a:pt x="1479" y="0"/>
                    <a:pt x="1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7335;p9">
              <a:extLst>
                <a:ext uri="{FF2B5EF4-FFF2-40B4-BE49-F238E27FC236}">
                  <a16:creationId xmlns:a16="http://schemas.microsoft.com/office/drawing/2014/main" id="{545408AB-1A86-40A0-8EF1-9A65F398B3C8}"/>
                </a:ext>
              </a:extLst>
            </p:cNvPr>
            <p:cNvSpPr/>
            <p:nvPr/>
          </p:nvSpPr>
          <p:spPr>
            <a:xfrm>
              <a:off x="5288750" y="3946125"/>
              <a:ext cx="57225" cy="9975"/>
            </a:xfrm>
            <a:custGeom>
              <a:avLst/>
              <a:gdLst/>
              <a:ahLst/>
              <a:cxnLst/>
              <a:rect l="l" t="t" r="r" b="b"/>
              <a:pathLst>
                <a:path w="2289" h="399" extrusionOk="0">
                  <a:moveTo>
                    <a:pt x="2149" y="0"/>
                  </a:moveTo>
                  <a:cubicBezTo>
                    <a:pt x="1493" y="0"/>
                    <a:pt x="856" y="20"/>
                    <a:pt x="1" y="60"/>
                  </a:cubicBezTo>
                  <a:cubicBezTo>
                    <a:pt x="478" y="299"/>
                    <a:pt x="817" y="80"/>
                    <a:pt x="1075" y="358"/>
                  </a:cubicBezTo>
                  <a:cubicBezTo>
                    <a:pt x="1473" y="378"/>
                    <a:pt x="1891" y="378"/>
                    <a:pt x="2289" y="398"/>
                  </a:cubicBezTo>
                  <a:lnTo>
                    <a:pt x="2289" y="40"/>
                  </a:lnTo>
                  <a:cubicBezTo>
                    <a:pt x="2249" y="0"/>
                    <a:pt x="2189" y="0"/>
                    <a:pt x="2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7336;p9">
              <a:extLst>
                <a:ext uri="{FF2B5EF4-FFF2-40B4-BE49-F238E27FC236}">
                  <a16:creationId xmlns:a16="http://schemas.microsoft.com/office/drawing/2014/main" id="{41FC3741-BB0C-47A4-9045-7719D828AFDC}"/>
                </a:ext>
              </a:extLst>
            </p:cNvPr>
            <p:cNvSpPr/>
            <p:nvPr/>
          </p:nvSpPr>
          <p:spPr>
            <a:xfrm>
              <a:off x="5044575" y="3994850"/>
              <a:ext cx="27875" cy="22400"/>
            </a:xfrm>
            <a:custGeom>
              <a:avLst/>
              <a:gdLst/>
              <a:ahLst/>
              <a:cxnLst/>
              <a:rect l="l" t="t" r="r" b="b"/>
              <a:pathLst>
                <a:path w="1115" h="896" extrusionOk="0">
                  <a:moveTo>
                    <a:pt x="836" y="21"/>
                  </a:moveTo>
                  <a:cubicBezTo>
                    <a:pt x="637" y="80"/>
                    <a:pt x="379" y="1"/>
                    <a:pt x="498" y="399"/>
                  </a:cubicBezTo>
                  <a:cubicBezTo>
                    <a:pt x="538" y="538"/>
                    <a:pt x="40" y="538"/>
                    <a:pt x="1" y="836"/>
                  </a:cubicBezTo>
                  <a:cubicBezTo>
                    <a:pt x="200" y="836"/>
                    <a:pt x="418" y="856"/>
                    <a:pt x="637" y="896"/>
                  </a:cubicBezTo>
                  <a:cubicBezTo>
                    <a:pt x="717" y="896"/>
                    <a:pt x="776" y="856"/>
                    <a:pt x="836" y="836"/>
                  </a:cubicBezTo>
                  <a:cubicBezTo>
                    <a:pt x="836" y="717"/>
                    <a:pt x="896" y="597"/>
                    <a:pt x="1015" y="518"/>
                  </a:cubicBezTo>
                  <a:cubicBezTo>
                    <a:pt x="1115" y="339"/>
                    <a:pt x="936" y="279"/>
                    <a:pt x="836" y="200"/>
                  </a:cubicBezTo>
                  <a:lnTo>
                    <a:pt x="836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7337;p9">
              <a:extLst>
                <a:ext uri="{FF2B5EF4-FFF2-40B4-BE49-F238E27FC236}">
                  <a16:creationId xmlns:a16="http://schemas.microsoft.com/office/drawing/2014/main" id="{0A1A646C-C830-4EC7-BF50-2AD2BA2E5620}"/>
                </a:ext>
              </a:extLst>
            </p:cNvPr>
            <p:cNvSpPr/>
            <p:nvPr/>
          </p:nvSpPr>
          <p:spPr>
            <a:xfrm>
              <a:off x="5065475" y="3998325"/>
              <a:ext cx="21400" cy="9475"/>
            </a:xfrm>
            <a:custGeom>
              <a:avLst/>
              <a:gdLst/>
              <a:ahLst/>
              <a:cxnLst/>
              <a:rect l="l" t="t" r="r" b="b"/>
              <a:pathLst>
                <a:path w="856" h="379" extrusionOk="0">
                  <a:moveTo>
                    <a:pt x="776" y="1"/>
                  </a:moveTo>
                  <a:lnTo>
                    <a:pt x="776" y="1"/>
                  </a:lnTo>
                  <a:cubicBezTo>
                    <a:pt x="537" y="41"/>
                    <a:pt x="259" y="41"/>
                    <a:pt x="0" y="61"/>
                  </a:cubicBezTo>
                  <a:cubicBezTo>
                    <a:pt x="60" y="160"/>
                    <a:pt x="139" y="279"/>
                    <a:pt x="179" y="379"/>
                  </a:cubicBezTo>
                  <a:lnTo>
                    <a:pt x="497" y="379"/>
                  </a:lnTo>
                  <a:cubicBezTo>
                    <a:pt x="577" y="220"/>
                    <a:pt x="856" y="260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7338;p9">
              <a:extLst>
                <a:ext uri="{FF2B5EF4-FFF2-40B4-BE49-F238E27FC236}">
                  <a16:creationId xmlns:a16="http://schemas.microsoft.com/office/drawing/2014/main" id="{943B9086-01F8-441A-8A67-E0A7310C0656}"/>
                </a:ext>
              </a:extLst>
            </p:cNvPr>
            <p:cNvSpPr/>
            <p:nvPr/>
          </p:nvSpPr>
          <p:spPr>
            <a:xfrm>
              <a:off x="5107750" y="3985775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467" y="1"/>
                  </a:moveTo>
                  <a:cubicBezTo>
                    <a:pt x="308" y="1"/>
                    <a:pt x="149" y="26"/>
                    <a:pt x="0" y="145"/>
                  </a:cubicBezTo>
                  <a:lnTo>
                    <a:pt x="60" y="185"/>
                  </a:lnTo>
                  <a:cubicBezTo>
                    <a:pt x="149" y="234"/>
                    <a:pt x="229" y="259"/>
                    <a:pt x="308" y="259"/>
                  </a:cubicBezTo>
                  <a:cubicBezTo>
                    <a:pt x="388" y="259"/>
                    <a:pt x="467" y="234"/>
                    <a:pt x="557" y="185"/>
                  </a:cubicBezTo>
                  <a:cubicBezTo>
                    <a:pt x="696" y="185"/>
                    <a:pt x="835" y="145"/>
                    <a:pt x="935" y="6"/>
                  </a:cubicBezTo>
                  <a:lnTo>
                    <a:pt x="935" y="6"/>
                  </a:lnTo>
                  <a:cubicBezTo>
                    <a:pt x="892" y="11"/>
                    <a:pt x="849" y="13"/>
                    <a:pt x="805" y="13"/>
                  </a:cubicBezTo>
                  <a:cubicBezTo>
                    <a:pt x="695" y="13"/>
                    <a:pt x="581" y="1"/>
                    <a:pt x="4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7339;p9">
              <a:extLst>
                <a:ext uri="{FF2B5EF4-FFF2-40B4-BE49-F238E27FC236}">
                  <a16:creationId xmlns:a16="http://schemas.microsoft.com/office/drawing/2014/main" id="{4603C3C2-7660-412D-97B7-B662B7FF556A}"/>
                </a:ext>
              </a:extLst>
            </p:cNvPr>
            <p:cNvSpPr/>
            <p:nvPr/>
          </p:nvSpPr>
          <p:spPr>
            <a:xfrm>
              <a:off x="5096300" y="3996400"/>
              <a:ext cx="22400" cy="9425"/>
            </a:xfrm>
            <a:custGeom>
              <a:avLst/>
              <a:gdLst/>
              <a:ahLst/>
              <a:cxnLst/>
              <a:rect l="l" t="t" r="r" b="b"/>
              <a:pathLst>
                <a:path w="896" h="377" extrusionOk="0">
                  <a:moveTo>
                    <a:pt x="268" y="0"/>
                  </a:moveTo>
                  <a:cubicBezTo>
                    <a:pt x="153" y="0"/>
                    <a:pt x="57" y="60"/>
                    <a:pt x="0" y="257"/>
                  </a:cubicBezTo>
                  <a:lnTo>
                    <a:pt x="40" y="337"/>
                  </a:lnTo>
                  <a:cubicBezTo>
                    <a:pt x="319" y="257"/>
                    <a:pt x="637" y="376"/>
                    <a:pt x="896" y="138"/>
                  </a:cubicBezTo>
                  <a:cubicBezTo>
                    <a:pt x="816" y="138"/>
                    <a:pt x="756" y="118"/>
                    <a:pt x="697" y="118"/>
                  </a:cubicBezTo>
                  <a:cubicBezTo>
                    <a:pt x="549" y="76"/>
                    <a:pt x="397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7340;p9">
              <a:extLst>
                <a:ext uri="{FF2B5EF4-FFF2-40B4-BE49-F238E27FC236}">
                  <a16:creationId xmlns:a16="http://schemas.microsoft.com/office/drawing/2014/main" id="{FFB975F9-F23B-44E9-B964-D5DE7C38C14E}"/>
                </a:ext>
              </a:extLst>
            </p:cNvPr>
            <p:cNvSpPr/>
            <p:nvPr/>
          </p:nvSpPr>
          <p:spPr>
            <a:xfrm>
              <a:off x="5504100" y="3964325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260" y="1"/>
                  </a:moveTo>
                  <a:cubicBezTo>
                    <a:pt x="175" y="1"/>
                    <a:pt x="88" y="50"/>
                    <a:pt x="0" y="147"/>
                  </a:cubicBezTo>
                  <a:cubicBezTo>
                    <a:pt x="160" y="147"/>
                    <a:pt x="339" y="167"/>
                    <a:pt x="518" y="167"/>
                  </a:cubicBezTo>
                  <a:cubicBezTo>
                    <a:pt x="436" y="55"/>
                    <a:pt x="350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7341;p9">
              <a:extLst>
                <a:ext uri="{FF2B5EF4-FFF2-40B4-BE49-F238E27FC236}">
                  <a16:creationId xmlns:a16="http://schemas.microsoft.com/office/drawing/2014/main" id="{7FC2AD7E-F506-4275-A712-78A3C232349B}"/>
                </a:ext>
              </a:extLst>
            </p:cNvPr>
            <p:cNvSpPr/>
            <p:nvPr/>
          </p:nvSpPr>
          <p:spPr>
            <a:xfrm>
              <a:off x="5104750" y="3978750"/>
              <a:ext cx="8975" cy="3200"/>
            </a:xfrm>
            <a:custGeom>
              <a:avLst/>
              <a:gdLst/>
              <a:ahLst/>
              <a:cxnLst/>
              <a:rect l="l" t="t" r="r" b="b"/>
              <a:pathLst>
                <a:path w="359" h="128" extrusionOk="0">
                  <a:moveTo>
                    <a:pt x="167" y="1"/>
                  </a:moveTo>
                  <a:cubicBezTo>
                    <a:pt x="112" y="1"/>
                    <a:pt x="59" y="41"/>
                    <a:pt x="1" y="127"/>
                  </a:cubicBezTo>
                  <a:lnTo>
                    <a:pt x="359" y="127"/>
                  </a:lnTo>
                  <a:cubicBezTo>
                    <a:pt x="287" y="46"/>
                    <a:pt x="226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7342;p9">
              <a:extLst>
                <a:ext uri="{FF2B5EF4-FFF2-40B4-BE49-F238E27FC236}">
                  <a16:creationId xmlns:a16="http://schemas.microsoft.com/office/drawing/2014/main" id="{BFDBFA86-F327-4E2F-A09F-C5609F52EF8C}"/>
                </a:ext>
              </a:extLst>
            </p:cNvPr>
            <p:cNvSpPr/>
            <p:nvPr/>
          </p:nvSpPr>
          <p:spPr>
            <a:xfrm>
              <a:off x="5096800" y="3981925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0"/>
                  </a:moveTo>
                  <a:cubicBezTo>
                    <a:pt x="179" y="0"/>
                    <a:pt x="40" y="40"/>
                    <a:pt x="0" y="199"/>
                  </a:cubicBezTo>
                  <a:cubicBezTo>
                    <a:pt x="140" y="160"/>
                    <a:pt x="279" y="14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7343;p9">
              <a:extLst>
                <a:ext uri="{FF2B5EF4-FFF2-40B4-BE49-F238E27FC236}">
                  <a16:creationId xmlns:a16="http://schemas.microsoft.com/office/drawing/2014/main" id="{23AA3D8B-959E-4C86-9FC1-E36EE368613C}"/>
                </a:ext>
              </a:extLst>
            </p:cNvPr>
            <p:cNvSpPr/>
            <p:nvPr/>
          </p:nvSpPr>
          <p:spPr>
            <a:xfrm>
              <a:off x="5174875" y="39859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cubicBezTo>
                    <a:pt x="1" y="80"/>
                    <a:pt x="1" y="140"/>
                    <a:pt x="40" y="200"/>
                  </a:cubicBezTo>
                  <a:lnTo>
                    <a:pt x="100" y="20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7344;p9">
              <a:extLst>
                <a:ext uri="{FF2B5EF4-FFF2-40B4-BE49-F238E27FC236}">
                  <a16:creationId xmlns:a16="http://schemas.microsoft.com/office/drawing/2014/main" id="{AFE7EC23-6DBA-4222-9F8B-AEE426A27235}"/>
                </a:ext>
              </a:extLst>
            </p:cNvPr>
            <p:cNvSpPr/>
            <p:nvPr/>
          </p:nvSpPr>
          <p:spPr>
            <a:xfrm>
              <a:off x="5117175" y="39774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20"/>
                    <a:pt x="61" y="80"/>
                    <a:pt x="1" y="140"/>
                  </a:cubicBezTo>
                  <a:cubicBezTo>
                    <a:pt x="100" y="140"/>
                    <a:pt x="18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7345;p9">
              <a:extLst>
                <a:ext uri="{FF2B5EF4-FFF2-40B4-BE49-F238E27FC236}">
                  <a16:creationId xmlns:a16="http://schemas.microsoft.com/office/drawing/2014/main" id="{22AC7B6A-E136-41A7-9B0E-7A3946D4872A}"/>
                </a:ext>
              </a:extLst>
            </p:cNvPr>
            <p:cNvSpPr/>
            <p:nvPr/>
          </p:nvSpPr>
          <p:spPr>
            <a:xfrm>
              <a:off x="5363350" y="4017175"/>
              <a:ext cx="48775" cy="10025"/>
            </a:xfrm>
            <a:custGeom>
              <a:avLst/>
              <a:gdLst/>
              <a:ahLst/>
              <a:cxnLst/>
              <a:rect l="l" t="t" r="r" b="b"/>
              <a:pathLst>
                <a:path w="1951" h="401" extrusionOk="0">
                  <a:moveTo>
                    <a:pt x="635" y="0"/>
                  </a:moveTo>
                  <a:cubicBezTo>
                    <a:pt x="417" y="0"/>
                    <a:pt x="201" y="91"/>
                    <a:pt x="1" y="182"/>
                  </a:cubicBezTo>
                  <a:lnTo>
                    <a:pt x="1" y="341"/>
                  </a:lnTo>
                  <a:cubicBezTo>
                    <a:pt x="41" y="371"/>
                    <a:pt x="70" y="386"/>
                    <a:pt x="100" y="386"/>
                  </a:cubicBezTo>
                  <a:cubicBezTo>
                    <a:pt x="130" y="386"/>
                    <a:pt x="160" y="371"/>
                    <a:pt x="200" y="341"/>
                  </a:cubicBezTo>
                  <a:cubicBezTo>
                    <a:pt x="451" y="383"/>
                    <a:pt x="698" y="400"/>
                    <a:pt x="943" y="400"/>
                  </a:cubicBezTo>
                  <a:cubicBezTo>
                    <a:pt x="1281" y="400"/>
                    <a:pt x="1616" y="367"/>
                    <a:pt x="1950" y="321"/>
                  </a:cubicBezTo>
                  <a:cubicBezTo>
                    <a:pt x="1871" y="222"/>
                    <a:pt x="1811" y="102"/>
                    <a:pt x="1751" y="3"/>
                  </a:cubicBezTo>
                  <a:cubicBezTo>
                    <a:pt x="1563" y="81"/>
                    <a:pt x="1386" y="160"/>
                    <a:pt x="1203" y="160"/>
                  </a:cubicBezTo>
                  <a:cubicBezTo>
                    <a:pt x="1154" y="160"/>
                    <a:pt x="1105" y="155"/>
                    <a:pt x="1055" y="142"/>
                  </a:cubicBezTo>
                  <a:cubicBezTo>
                    <a:pt x="956" y="63"/>
                    <a:pt x="797" y="102"/>
                    <a:pt x="697" y="3"/>
                  </a:cubicBezTo>
                  <a:cubicBezTo>
                    <a:pt x="676" y="1"/>
                    <a:pt x="655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7346;p9">
              <a:extLst>
                <a:ext uri="{FF2B5EF4-FFF2-40B4-BE49-F238E27FC236}">
                  <a16:creationId xmlns:a16="http://schemas.microsoft.com/office/drawing/2014/main" id="{5E19D9D9-76B9-46C7-B39A-F05383643EA5}"/>
                </a:ext>
              </a:extLst>
            </p:cNvPr>
            <p:cNvSpPr/>
            <p:nvPr/>
          </p:nvSpPr>
          <p:spPr>
            <a:xfrm>
              <a:off x="5420550" y="4020600"/>
              <a:ext cx="34825" cy="5275"/>
            </a:xfrm>
            <a:custGeom>
              <a:avLst/>
              <a:gdLst/>
              <a:ahLst/>
              <a:cxnLst/>
              <a:rect l="l" t="t" r="r" b="b"/>
              <a:pathLst>
                <a:path w="1393" h="211" extrusionOk="0">
                  <a:moveTo>
                    <a:pt x="697" y="0"/>
                  </a:moveTo>
                  <a:cubicBezTo>
                    <a:pt x="468" y="0"/>
                    <a:pt x="239" y="55"/>
                    <a:pt x="1" y="164"/>
                  </a:cubicBezTo>
                  <a:cubicBezTo>
                    <a:pt x="276" y="187"/>
                    <a:pt x="539" y="210"/>
                    <a:pt x="803" y="210"/>
                  </a:cubicBezTo>
                  <a:cubicBezTo>
                    <a:pt x="997" y="210"/>
                    <a:pt x="1191" y="198"/>
                    <a:pt x="1393" y="164"/>
                  </a:cubicBezTo>
                  <a:cubicBezTo>
                    <a:pt x="1154" y="55"/>
                    <a:pt x="926" y="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7347;p9">
              <a:extLst>
                <a:ext uri="{FF2B5EF4-FFF2-40B4-BE49-F238E27FC236}">
                  <a16:creationId xmlns:a16="http://schemas.microsoft.com/office/drawing/2014/main" id="{D3432AA4-F331-4225-BC47-22B2EA3C521D}"/>
                </a:ext>
              </a:extLst>
            </p:cNvPr>
            <p:cNvSpPr/>
            <p:nvPr/>
          </p:nvSpPr>
          <p:spPr>
            <a:xfrm>
              <a:off x="5464325" y="4021000"/>
              <a:ext cx="32350" cy="4725"/>
            </a:xfrm>
            <a:custGeom>
              <a:avLst/>
              <a:gdLst/>
              <a:ahLst/>
              <a:cxnLst/>
              <a:rect l="l" t="t" r="r" b="b"/>
              <a:pathLst>
                <a:path w="1294" h="189" extrusionOk="0">
                  <a:moveTo>
                    <a:pt x="572" y="0"/>
                  </a:moveTo>
                  <a:cubicBezTo>
                    <a:pt x="379" y="0"/>
                    <a:pt x="187" y="32"/>
                    <a:pt x="0" y="148"/>
                  </a:cubicBezTo>
                  <a:cubicBezTo>
                    <a:pt x="219" y="158"/>
                    <a:pt x="433" y="188"/>
                    <a:pt x="647" y="188"/>
                  </a:cubicBezTo>
                  <a:cubicBezTo>
                    <a:pt x="860" y="188"/>
                    <a:pt x="1074" y="158"/>
                    <a:pt x="1293" y="49"/>
                  </a:cubicBezTo>
                  <a:cubicBezTo>
                    <a:pt x="1052" y="49"/>
                    <a:pt x="810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7348;p9">
              <a:extLst>
                <a:ext uri="{FF2B5EF4-FFF2-40B4-BE49-F238E27FC236}">
                  <a16:creationId xmlns:a16="http://schemas.microsoft.com/office/drawing/2014/main" id="{829DDDCD-39C1-4254-A517-2FFF12FE7FF1}"/>
                </a:ext>
              </a:extLst>
            </p:cNvPr>
            <p:cNvSpPr/>
            <p:nvPr/>
          </p:nvSpPr>
          <p:spPr>
            <a:xfrm>
              <a:off x="5273850" y="4025100"/>
              <a:ext cx="32350" cy="4000"/>
            </a:xfrm>
            <a:custGeom>
              <a:avLst/>
              <a:gdLst/>
              <a:ahLst/>
              <a:cxnLst/>
              <a:rect l="l" t="t" r="r" b="b"/>
              <a:pathLst>
                <a:path w="1294" h="160" extrusionOk="0">
                  <a:moveTo>
                    <a:pt x="731" y="0"/>
                  </a:moveTo>
                  <a:cubicBezTo>
                    <a:pt x="533" y="0"/>
                    <a:pt x="331" y="30"/>
                    <a:pt x="138" y="30"/>
                  </a:cubicBezTo>
                  <a:cubicBezTo>
                    <a:pt x="92" y="30"/>
                    <a:pt x="46" y="28"/>
                    <a:pt x="0" y="24"/>
                  </a:cubicBezTo>
                  <a:lnTo>
                    <a:pt x="0" y="24"/>
                  </a:lnTo>
                  <a:cubicBezTo>
                    <a:pt x="232" y="135"/>
                    <a:pt x="470" y="159"/>
                    <a:pt x="711" y="159"/>
                  </a:cubicBezTo>
                  <a:cubicBezTo>
                    <a:pt x="904" y="159"/>
                    <a:pt x="1099" y="143"/>
                    <a:pt x="1293" y="143"/>
                  </a:cubicBezTo>
                  <a:cubicBezTo>
                    <a:pt x="1117" y="29"/>
                    <a:pt x="926" y="0"/>
                    <a:pt x="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7349;p9">
              <a:extLst>
                <a:ext uri="{FF2B5EF4-FFF2-40B4-BE49-F238E27FC236}">
                  <a16:creationId xmlns:a16="http://schemas.microsoft.com/office/drawing/2014/main" id="{46CFCE91-6713-4A81-A732-E0131B3C5D19}"/>
                </a:ext>
              </a:extLst>
            </p:cNvPr>
            <p:cNvSpPr/>
            <p:nvPr/>
          </p:nvSpPr>
          <p:spPr>
            <a:xfrm>
              <a:off x="5208200" y="4021200"/>
              <a:ext cx="18925" cy="4100"/>
            </a:xfrm>
            <a:custGeom>
              <a:avLst/>
              <a:gdLst/>
              <a:ahLst/>
              <a:cxnLst/>
              <a:rect l="l" t="t" r="r" b="b"/>
              <a:pathLst>
                <a:path w="757" h="164" extrusionOk="0">
                  <a:moveTo>
                    <a:pt x="378" y="1"/>
                  </a:moveTo>
                  <a:cubicBezTo>
                    <a:pt x="249" y="1"/>
                    <a:pt x="120" y="31"/>
                    <a:pt x="0" y="41"/>
                  </a:cubicBezTo>
                  <a:cubicBezTo>
                    <a:pt x="156" y="132"/>
                    <a:pt x="320" y="163"/>
                    <a:pt x="487" y="163"/>
                  </a:cubicBezTo>
                  <a:cubicBezTo>
                    <a:pt x="576" y="163"/>
                    <a:pt x="666" y="154"/>
                    <a:pt x="756" y="140"/>
                  </a:cubicBezTo>
                  <a:cubicBezTo>
                    <a:pt x="637" y="31"/>
                    <a:pt x="508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7350;p9">
              <a:extLst>
                <a:ext uri="{FF2B5EF4-FFF2-40B4-BE49-F238E27FC236}">
                  <a16:creationId xmlns:a16="http://schemas.microsoft.com/office/drawing/2014/main" id="{A3FBF9A5-EB2F-4CB6-8C5F-79DEB44EDEE4}"/>
                </a:ext>
              </a:extLst>
            </p:cNvPr>
            <p:cNvSpPr/>
            <p:nvPr/>
          </p:nvSpPr>
          <p:spPr>
            <a:xfrm>
              <a:off x="5333025" y="40257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66" y="0"/>
                  </a:moveTo>
                  <a:cubicBezTo>
                    <a:pt x="239" y="0"/>
                    <a:pt x="115" y="33"/>
                    <a:pt x="0" y="157"/>
                  </a:cubicBezTo>
                  <a:cubicBezTo>
                    <a:pt x="60" y="161"/>
                    <a:pt x="118" y="164"/>
                    <a:pt x="175" y="164"/>
                  </a:cubicBezTo>
                  <a:cubicBezTo>
                    <a:pt x="383" y="164"/>
                    <a:pt x="573" y="131"/>
                    <a:pt x="776" y="38"/>
                  </a:cubicBezTo>
                  <a:cubicBezTo>
                    <a:pt x="642" y="38"/>
                    <a:pt x="503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7351;p9">
              <a:extLst>
                <a:ext uri="{FF2B5EF4-FFF2-40B4-BE49-F238E27FC236}">
                  <a16:creationId xmlns:a16="http://schemas.microsoft.com/office/drawing/2014/main" id="{E5DC06EB-43B1-4926-ABB8-AC07241DEABD}"/>
                </a:ext>
              </a:extLst>
            </p:cNvPr>
            <p:cNvSpPr/>
            <p:nvPr/>
          </p:nvSpPr>
          <p:spPr>
            <a:xfrm>
              <a:off x="5380775" y="4017225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0" y="1"/>
                  </a:moveTo>
                  <a:cubicBezTo>
                    <a:pt x="80" y="140"/>
                    <a:pt x="199" y="140"/>
                    <a:pt x="358" y="140"/>
                  </a:cubicBezTo>
                  <a:cubicBezTo>
                    <a:pt x="279" y="2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7352;p9">
              <a:extLst>
                <a:ext uri="{FF2B5EF4-FFF2-40B4-BE49-F238E27FC236}">
                  <a16:creationId xmlns:a16="http://schemas.microsoft.com/office/drawing/2014/main" id="{ABF5626A-3F01-42A4-8FED-0DA66704E8B5}"/>
                </a:ext>
              </a:extLst>
            </p:cNvPr>
            <p:cNvSpPr/>
            <p:nvPr/>
          </p:nvSpPr>
          <p:spPr>
            <a:xfrm>
              <a:off x="5011750" y="4024700"/>
              <a:ext cx="119375" cy="14950"/>
            </a:xfrm>
            <a:custGeom>
              <a:avLst/>
              <a:gdLst/>
              <a:ahLst/>
              <a:cxnLst/>
              <a:rect l="l" t="t" r="r" b="b"/>
              <a:pathLst>
                <a:path w="4775" h="598" extrusionOk="0">
                  <a:moveTo>
                    <a:pt x="4417" y="0"/>
                  </a:moveTo>
                  <a:cubicBezTo>
                    <a:pt x="3323" y="20"/>
                    <a:pt x="2209" y="40"/>
                    <a:pt x="1095" y="80"/>
                  </a:cubicBezTo>
                  <a:cubicBezTo>
                    <a:pt x="1044" y="111"/>
                    <a:pt x="988" y="119"/>
                    <a:pt x="929" y="119"/>
                  </a:cubicBezTo>
                  <a:cubicBezTo>
                    <a:pt x="876" y="119"/>
                    <a:pt x="821" y="113"/>
                    <a:pt x="767" y="113"/>
                  </a:cubicBezTo>
                  <a:cubicBezTo>
                    <a:pt x="693" y="113"/>
                    <a:pt x="620" y="124"/>
                    <a:pt x="558" y="179"/>
                  </a:cubicBezTo>
                  <a:cubicBezTo>
                    <a:pt x="399" y="179"/>
                    <a:pt x="220" y="139"/>
                    <a:pt x="40" y="139"/>
                  </a:cubicBezTo>
                  <a:cubicBezTo>
                    <a:pt x="1" y="239"/>
                    <a:pt x="1" y="319"/>
                    <a:pt x="60" y="398"/>
                  </a:cubicBezTo>
                  <a:cubicBezTo>
                    <a:pt x="259" y="597"/>
                    <a:pt x="538" y="577"/>
                    <a:pt x="796" y="597"/>
                  </a:cubicBezTo>
                  <a:lnTo>
                    <a:pt x="1035" y="597"/>
                  </a:lnTo>
                  <a:cubicBezTo>
                    <a:pt x="1254" y="577"/>
                    <a:pt x="1473" y="577"/>
                    <a:pt x="1632" y="378"/>
                  </a:cubicBezTo>
                  <a:cubicBezTo>
                    <a:pt x="1805" y="215"/>
                    <a:pt x="1993" y="177"/>
                    <a:pt x="2185" y="177"/>
                  </a:cubicBezTo>
                  <a:cubicBezTo>
                    <a:pt x="2350" y="177"/>
                    <a:pt x="2519" y="205"/>
                    <a:pt x="2686" y="205"/>
                  </a:cubicBezTo>
                  <a:cubicBezTo>
                    <a:pt x="2726" y="205"/>
                    <a:pt x="2766" y="203"/>
                    <a:pt x="2806" y="199"/>
                  </a:cubicBezTo>
                  <a:cubicBezTo>
                    <a:pt x="2917" y="185"/>
                    <a:pt x="3030" y="180"/>
                    <a:pt x="3144" y="180"/>
                  </a:cubicBezTo>
                  <a:cubicBezTo>
                    <a:pt x="3391" y="180"/>
                    <a:pt x="3642" y="203"/>
                    <a:pt x="3895" y="203"/>
                  </a:cubicBezTo>
                  <a:cubicBezTo>
                    <a:pt x="4189" y="203"/>
                    <a:pt x="4484" y="172"/>
                    <a:pt x="4775" y="40"/>
                  </a:cubicBezTo>
                  <a:cubicBezTo>
                    <a:pt x="4636" y="40"/>
                    <a:pt x="4536" y="20"/>
                    <a:pt x="4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7353;p9">
              <a:extLst>
                <a:ext uri="{FF2B5EF4-FFF2-40B4-BE49-F238E27FC236}">
                  <a16:creationId xmlns:a16="http://schemas.microsoft.com/office/drawing/2014/main" id="{B45586E1-FE63-4152-A3E1-EFACA7BA4AF5}"/>
                </a:ext>
              </a:extLst>
            </p:cNvPr>
            <p:cNvSpPr/>
            <p:nvPr/>
          </p:nvSpPr>
          <p:spPr>
            <a:xfrm>
              <a:off x="5025675" y="4019725"/>
              <a:ext cx="13450" cy="9850"/>
            </a:xfrm>
            <a:custGeom>
              <a:avLst/>
              <a:gdLst/>
              <a:ahLst/>
              <a:cxnLst/>
              <a:rect l="l" t="t" r="r" b="b"/>
              <a:pathLst>
                <a:path w="538" h="394" extrusionOk="0">
                  <a:moveTo>
                    <a:pt x="40" y="0"/>
                  </a:moveTo>
                  <a:cubicBezTo>
                    <a:pt x="40" y="120"/>
                    <a:pt x="1" y="239"/>
                    <a:pt x="1" y="358"/>
                  </a:cubicBezTo>
                  <a:cubicBezTo>
                    <a:pt x="90" y="376"/>
                    <a:pt x="175" y="394"/>
                    <a:pt x="256" y="394"/>
                  </a:cubicBezTo>
                  <a:cubicBezTo>
                    <a:pt x="356" y="394"/>
                    <a:pt x="450" y="367"/>
                    <a:pt x="538" y="279"/>
                  </a:cubicBezTo>
                  <a:cubicBezTo>
                    <a:pt x="399" y="219"/>
                    <a:pt x="259" y="199"/>
                    <a:pt x="180" y="40"/>
                  </a:cubicBezTo>
                  <a:cubicBezTo>
                    <a:pt x="140" y="20"/>
                    <a:pt x="80" y="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7354;p9">
              <a:extLst>
                <a:ext uri="{FF2B5EF4-FFF2-40B4-BE49-F238E27FC236}">
                  <a16:creationId xmlns:a16="http://schemas.microsoft.com/office/drawing/2014/main" id="{1EAE761F-EAA0-4044-A897-EFBD1EE7BF47}"/>
                </a:ext>
              </a:extLst>
            </p:cNvPr>
            <p:cNvSpPr/>
            <p:nvPr/>
          </p:nvSpPr>
          <p:spPr>
            <a:xfrm>
              <a:off x="4024075" y="4686625"/>
              <a:ext cx="28375" cy="90050"/>
            </a:xfrm>
            <a:custGeom>
              <a:avLst/>
              <a:gdLst/>
              <a:ahLst/>
              <a:cxnLst/>
              <a:rect l="l" t="t" r="r" b="b"/>
              <a:pathLst>
                <a:path w="1135" h="3602" extrusionOk="0">
                  <a:moveTo>
                    <a:pt x="737" y="0"/>
                  </a:moveTo>
                  <a:cubicBezTo>
                    <a:pt x="478" y="1114"/>
                    <a:pt x="1" y="2189"/>
                    <a:pt x="80" y="3362"/>
                  </a:cubicBezTo>
                  <a:cubicBezTo>
                    <a:pt x="200" y="3462"/>
                    <a:pt x="299" y="3561"/>
                    <a:pt x="458" y="3601"/>
                  </a:cubicBezTo>
                  <a:cubicBezTo>
                    <a:pt x="677" y="2487"/>
                    <a:pt x="916" y="1353"/>
                    <a:pt x="1135" y="219"/>
                  </a:cubicBezTo>
                  <a:cubicBezTo>
                    <a:pt x="1035" y="100"/>
                    <a:pt x="936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7355;p9">
              <a:extLst>
                <a:ext uri="{FF2B5EF4-FFF2-40B4-BE49-F238E27FC236}">
                  <a16:creationId xmlns:a16="http://schemas.microsoft.com/office/drawing/2014/main" id="{BAF930EF-CA0F-4558-9AFF-3273DA7C3421}"/>
                </a:ext>
              </a:extLst>
            </p:cNvPr>
            <p:cNvSpPr/>
            <p:nvPr/>
          </p:nvSpPr>
          <p:spPr>
            <a:xfrm>
              <a:off x="4030550" y="4888050"/>
              <a:ext cx="32850" cy="102450"/>
            </a:xfrm>
            <a:custGeom>
              <a:avLst/>
              <a:gdLst/>
              <a:ahLst/>
              <a:cxnLst/>
              <a:rect l="l" t="t" r="r" b="b"/>
              <a:pathLst>
                <a:path w="1314" h="4098" extrusionOk="0">
                  <a:moveTo>
                    <a:pt x="398" y="0"/>
                  </a:moveTo>
                  <a:cubicBezTo>
                    <a:pt x="219" y="80"/>
                    <a:pt x="199" y="219"/>
                    <a:pt x="219" y="378"/>
                  </a:cubicBezTo>
                  <a:cubicBezTo>
                    <a:pt x="166" y="396"/>
                    <a:pt x="349" y="524"/>
                    <a:pt x="236" y="524"/>
                  </a:cubicBezTo>
                  <a:cubicBezTo>
                    <a:pt x="222" y="524"/>
                    <a:pt x="204" y="522"/>
                    <a:pt x="179" y="517"/>
                  </a:cubicBezTo>
                  <a:cubicBezTo>
                    <a:pt x="120" y="517"/>
                    <a:pt x="80" y="517"/>
                    <a:pt x="20" y="577"/>
                  </a:cubicBezTo>
                  <a:cubicBezTo>
                    <a:pt x="20" y="855"/>
                    <a:pt x="60" y="1094"/>
                    <a:pt x="120" y="1353"/>
                  </a:cubicBezTo>
                  <a:cubicBezTo>
                    <a:pt x="279" y="1950"/>
                    <a:pt x="398" y="2507"/>
                    <a:pt x="518" y="3103"/>
                  </a:cubicBezTo>
                  <a:cubicBezTo>
                    <a:pt x="595" y="3488"/>
                    <a:pt x="486" y="3761"/>
                    <a:pt x="47" y="3761"/>
                  </a:cubicBezTo>
                  <a:cubicBezTo>
                    <a:pt x="32" y="3761"/>
                    <a:pt x="16" y="3760"/>
                    <a:pt x="0" y="3760"/>
                  </a:cubicBezTo>
                  <a:lnTo>
                    <a:pt x="0" y="3760"/>
                  </a:lnTo>
                  <a:cubicBezTo>
                    <a:pt x="0" y="4078"/>
                    <a:pt x="279" y="4058"/>
                    <a:pt x="478" y="4098"/>
                  </a:cubicBezTo>
                  <a:cubicBezTo>
                    <a:pt x="617" y="4098"/>
                    <a:pt x="736" y="4098"/>
                    <a:pt x="876" y="4058"/>
                  </a:cubicBezTo>
                  <a:cubicBezTo>
                    <a:pt x="935" y="4038"/>
                    <a:pt x="1015" y="3979"/>
                    <a:pt x="1075" y="3899"/>
                  </a:cubicBezTo>
                  <a:cubicBezTo>
                    <a:pt x="1114" y="3740"/>
                    <a:pt x="1313" y="3561"/>
                    <a:pt x="1075" y="3382"/>
                  </a:cubicBezTo>
                  <a:cubicBezTo>
                    <a:pt x="876" y="3143"/>
                    <a:pt x="836" y="2845"/>
                    <a:pt x="876" y="2507"/>
                  </a:cubicBezTo>
                  <a:cubicBezTo>
                    <a:pt x="697" y="1671"/>
                    <a:pt x="557" y="855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7356;p9">
              <a:extLst>
                <a:ext uri="{FF2B5EF4-FFF2-40B4-BE49-F238E27FC236}">
                  <a16:creationId xmlns:a16="http://schemas.microsoft.com/office/drawing/2014/main" id="{54EDAF08-0AC5-44F2-B17E-16E332E01E11}"/>
                </a:ext>
              </a:extLst>
            </p:cNvPr>
            <p:cNvSpPr/>
            <p:nvPr/>
          </p:nvSpPr>
          <p:spPr>
            <a:xfrm>
              <a:off x="4021100" y="4769800"/>
              <a:ext cx="14950" cy="71525"/>
            </a:xfrm>
            <a:custGeom>
              <a:avLst/>
              <a:gdLst/>
              <a:ahLst/>
              <a:cxnLst/>
              <a:rect l="l" t="t" r="r" b="b"/>
              <a:pathLst>
                <a:path w="598" h="2861" extrusionOk="0">
                  <a:moveTo>
                    <a:pt x="412" y="0"/>
                  </a:moveTo>
                  <a:cubicBezTo>
                    <a:pt x="366" y="0"/>
                    <a:pt x="309" y="17"/>
                    <a:pt x="239" y="55"/>
                  </a:cubicBezTo>
                  <a:cubicBezTo>
                    <a:pt x="100" y="970"/>
                    <a:pt x="0" y="1925"/>
                    <a:pt x="80" y="2860"/>
                  </a:cubicBezTo>
                  <a:cubicBezTo>
                    <a:pt x="251" y="2860"/>
                    <a:pt x="333" y="2685"/>
                    <a:pt x="479" y="2685"/>
                  </a:cubicBezTo>
                  <a:cubicBezTo>
                    <a:pt x="503" y="2685"/>
                    <a:pt x="529" y="2690"/>
                    <a:pt x="557" y="2701"/>
                  </a:cubicBezTo>
                  <a:cubicBezTo>
                    <a:pt x="557" y="1905"/>
                    <a:pt x="577" y="1110"/>
                    <a:pt x="597" y="314"/>
                  </a:cubicBezTo>
                  <a:cubicBezTo>
                    <a:pt x="583" y="125"/>
                    <a:pt x="537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7357;p9">
              <a:extLst>
                <a:ext uri="{FF2B5EF4-FFF2-40B4-BE49-F238E27FC236}">
                  <a16:creationId xmlns:a16="http://schemas.microsoft.com/office/drawing/2014/main" id="{D4912237-CC4A-4653-8EE9-95848CCB6ACC}"/>
                </a:ext>
              </a:extLst>
            </p:cNvPr>
            <p:cNvSpPr/>
            <p:nvPr/>
          </p:nvSpPr>
          <p:spPr>
            <a:xfrm>
              <a:off x="4022600" y="4857700"/>
              <a:ext cx="19400" cy="45900"/>
            </a:xfrm>
            <a:custGeom>
              <a:avLst/>
              <a:gdLst/>
              <a:ahLst/>
              <a:cxnLst/>
              <a:rect l="l" t="t" r="r" b="b"/>
              <a:pathLst>
                <a:path w="776" h="1836" extrusionOk="0">
                  <a:moveTo>
                    <a:pt x="497" y="1"/>
                  </a:moveTo>
                  <a:cubicBezTo>
                    <a:pt x="358" y="20"/>
                    <a:pt x="338" y="120"/>
                    <a:pt x="239" y="199"/>
                  </a:cubicBezTo>
                  <a:cubicBezTo>
                    <a:pt x="0" y="458"/>
                    <a:pt x="119" y="756"/>
                    <a:pt x="139" y="1055"/>
                  </a:cubicBezTo>
                  <a:cubicBezTo>
                    <a:pt x="159" y="1055"/>
                    <a:pt x="199" y="1055"/>
                    <a:pt x="219" y="1115"/>
                  </a:cubicBezTo>
                  <a:cubicBezTo>
                    <a:pt x="259" y="1194"/>
                    <a:pt x="239" y="1234"/>
                    <a:pt x="159" y="1274"/>
                  </a:cubicBezTo>
                  <a:cubicBezTo>
                    <a:pt x="139" y="1333"/>
                    <a:pt x="139" y="1393"/>
                    <a:pt x="159" y="1433"/>
                  </a:cubicBezTo>
                  <a:cubicBezTo>
                    <a:pt x="239" y="1532"/>
                    <a:pt x="219" y="1691"/>
                    <a:pt x="318" y="1791"/>
                  </a:cubicBezTo>
                  <a:lnTo>
                    <a:pt x="497" y="1791"/>
                  </a:lnTo>
                  <a:cubicBezTo>
                    <a:pt x="517" y="1821"/>
                    <a:pt x="547" y="1836"/>
                    <a:pt x="577" y="1836"/>
                  </a:cubicBezTo>
                  <a:cubicBezTo>
                    <a:pt x="607" y="1836"/>
                    <a:pt x="637" y="1821"/>
                    <a:pt x="657" y="1791"/>
                  </a:cubicBezTo>
                  <a:cubicBezTo>
                    <a:pt x="696" y="1612"/>
                    <a:pt x="696" y="1413"/>
                    <a:pt x="716" y="1214"/>
                  </a:cubicBezTo>
                  <a:cubicBezTo>
                    <a:pt x="617" y="816"/>
                    <a:pt x="776" y="398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7358;p9">
              <a:extLst>
                <a:ext uri="{FF2B5EF4-FFF2-40B4-BE49-F238E27FC236}">
                  <a16:creationId xmlns:a16="http://schemas.microsoft.com/office/drawing/2014/main" id="{E84197A1-EA75-4ABA-ACCE-AE95429F471B}"/>
                </a:ext>
              </a:extLst>
            </p:cNvPr>
            <p:cNvSpPr/>
            <p:nvPr/>
          </p:nvSpPr>
          <p:spPr>
            <a:xfrm>
              <a:off x="4050950" y="4629550"/>
              <a:ext cx="28850" cy="46150"/>
            </a:xfrm>
            <a:custGeom>
              <a:avLst/>
              <a:gdLst/>
              <a:ahLst/>
              <a:cxnLst/>
              <a:rect l="l" t="t" r="r" b="b"/>
              <a:pathLst>
                <a:path w="1154" h="1846" extrusionOk="0">
                  <a:moveTo>
                    <a:pt x="1037" y="1"/>
                  </a:moveTo>
                  <a:cubicBezTo>
                    <a:pt x="1000" y="1"/>
                    <a:pt x="965" y="26"/>
                    <a:pt x="935" y="75"/>
                  </a:cubicBezTo>
                  <a:cubicBezTo>
                    <a:pt x="497" y="453"/>
                    <a:pt x="0" y="772"/>
                    <a:pt x="60" y="1448"/>
                  </a:cubicBezTo>
                  <a:cubicBezTo>
                    <a:pt x="80" y="1607"/>
                    <a:pt x="99" y="1766"/>
                    <a:pt x="279" y="1846"/>
                  </a:cubicBezTo>
                  <a:cubicBezTo>
                    <a:pt x="577" y="1249"/>
                    <a:pt x="855" y="672"/>
                    <a:pt x="1154" y="75"/>
                  </a:cubicBezTo>
                  <a:cubicBezTo>
                    <a:pt x="1114" y="26"/>
                    <a:pt x="1074" y="1"/>
                    <a:pt x="10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7359;p9">
              <a:extLst>
                <a:ext uri="{FF2B5EF4-FFF2-40B4-BE49-F238E27FC236}">
                  <a16:creationId xmlns:a16="http://schemas.microsoft.com/office/drawing/2014/main" id="{48AD06EF-90A9-48F3-88CE-FB150536B947}"/>
                </a:ext>
              </a:extLst>
            </p:cNvPr>
            <p:cNvSpPr/>
            <p:nvPr/>
          </p:nvSpPr>
          <p:spPr>
            <a:xfrm>
              <a:off x="3913675" y="4845275"/>
              <a:ext cx="43575" cy="30500"/>
            </a:xfrm>
            <a:custGeom>
              <a:avLst/>
              <a:gdLst/>
              <a:ahLst/>
              <a:cxnLst/>
              <a:rect l="l" t="t" r="r" b="b"/>
              <a:pathLst>
                <a:path w="1743" h="1220" extrusionOk="0">
                  <a:moveTo>
                    <a:pt x="279" y="0"/>
                  </a:moveTo>
                  <a:cubicBezTo>
                    <a:pt x="40" y="139"/>
                    <a:pt x="1" y="319"/>
                    <a:pt x="80" y="577"/>
                  </a:cubicBezTo>
                  <a:cubicBezTo>
                    <a:pt x="160" y="617"/>
                    <a:pt x="299" y="617"/>
                    <a:pt x="239" y="776"/>
                  </a:cubicBezTo>
                  <a:cubicBezTo>
                    <a:pt x="478" y="915"/>
                    <a:pt x="677" y="1174"/>
                    <a:pt x="896" y="1214"/>
                  </a:cubicBezTo>
                  <a:cubicBezTo>
                    <a:pt x="920" y="1218"/>
                    <a:pt x="944" y="1220"/>
                    <a:pt x="967" y="1220"/>
                  </a:cubicBezTo>
                  <a:cubicBezTo>
                    <a:pt x="1276" y="1220"/>
                    <a:pt x="1432" y="865"/>
                    <a:pt x="1692" y="716"/>
                  </a:cubicBezTo>
                  <a:cubicBezTo>
                    <a:pt x="1742" y="564"/>
                    <a:pt x="1693" y="513"/>
                    <a:pt x="1555" y="513"/>
                  </a:cubicBezTo>
                  <a:cubicBezTo>
                    <a:pt x="1530" y="513"/>
                    <a:pt x="1503" y="514"/>
                    <a:pt x="1473" y="517"/>
                  </a:cubicBezTo>
                  <a:cubicBezTo>
                    <a:pt x="1214" y="621"/>
                    <a:pt x="1051" y="686"/>
                    <a:pt x="924" y="686"/>
                  </a:cubicBezTo>
                  <a:cubicBezTo>
                    <a:pt x="708" y="686"/>
                    <a:pt x="592" y="50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7360;p9">
              <a:extLst>
                <a:ext uri="{FF2B5EF4-FFF2-40B4-BE49-F238E27FC236}">
                  <a16:creationId xmlns:a16="http://schemas.microsoft.com/office/drawing/2014/main" id="{D7BC9AD0-E39E-40D4-8575-422C84915445}"/>
                </a:ext>
              </a:extLst>
            </p:cNvPr>
            <p:cNvSpPr/>
            <p:nvPr/>
          </p:nvSpPr>
          <p:spPr>
            <a:xfrm>
              <a:off x="4012650" y="4981525"/>
              <a:ext cx="39800" cy="15950"/>
            </a:xfrm>
            <a:custGeom>
              <a:avLst/>
              <a:gdLst/>
              <a:ahLst/>
              <a:cxnLst/>
              <a:rect l="l" t="t" r="r" b="b"/>
              <a:pathLst>
                <a:path w="1592" h="638" extrusionOk="0">
                  <a:moveTo>
                    <a:pt x="199" y="1"/>
                  </a:moveTo>
                  <a:cubicBezTo>
                    <a:pt x="179" y="120"/>
                    <a:pt x="140" y="259"/>
                    <a:pt x="0" y="339"/>
                  </a:cubicBezTo>
                  <a:cubicBezTo>
                    <a:pt x="199" y="558"/>
                    <a:pt x="478" y="498"/>
                    <a:pt x="697" y="538"/>
                  </a:cubicBezTo>
                  <a:cubicBezTo>
                    <a:pt x="935" y="558"/>
                    <a:pt x="1174" y="618"/>
                    <a:pt x="1413" y="637"/>
                  </a:cubicBezTo>
                  <a:cubicBezTo>
                    <a:pt x="1592" y="419"/>
                    <a:pt x="1433" y="299"/>
                    <a:pt x="1234" y="200"/>
                  </a:cubicBezTo>
                  <a:cubicBezTo>
                    <a:pt x="1035" y="160"/>
                    <a:pt x="836" y="200"/>
                    <a:pt x="697" y="21"/>
                  </a:cubicBezTo>
                  <a:cubicBezTo>
                    <a:pt x="517" y="21"/>
                    <a:pt x="37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7361;p9">
              <a:extLst>
                <a:ext uri="{FF2B5EF4-FFF2-40B4-BE49-F238E27FC236}">
                  <a16:creationId xmlns:a16="http://schemas.microsoft.com/office/drawing/2014/main" id="{571BAF46-5EC0-49E8-ACEB-1E764C88E614}"/>
                </a:ext>
              </a:extLst>
            </p:cNvPr>
            <p:cNvSpPr/>
            <p:nvPr/>
          </p:nvSpPr>
          <p:spPr>
            <a:xfrm>
              <a:off x="3909200" y="4799850"/>
              <a:ext cx="13950" cy="38350"/>
            </a:xfrm>
            <a:custGeom>
              <a:avLst/>
              <a:gdLst/>
              <a:ahLst/>
              <a:cxnLst/>
              <a:rect l="l" t="t" r="r" b="b"/>
              <a:pathLst>
                <a:path w="558" h="1534" extrusionOk="0">
                  <a:moveTo>
                    <a:pt x="327" y="1"/>
                  </a:moveTo>
                  <a:cubicBezTo>
                    <a:pt x="312" y="1"/>
                    <a:pt x="296" y="3"/>
                    <a:pt x="279" y="7"/>
                  </a:cubicBezTo>
                  <a:cubicBezTo>
                    <a:pt x="140" y="7"/>
                    <a:pt x="100" y="146"/>
                    <a:pt x="100" y="246"/>
                  </a:cubicBezTo>
                  <a:cubicBezTo>
                    <a:pt x="80" y="644"/>
                    <a:pt x="1" y="1061"/>
                    <a:pt x="140" y="1459"/>
                  </a:cubicBezTo>
                  <a:cubicBezTo>
                    <a:pt x="164" y="1507"/>
                    <a:pt x="203" y="1534"/>
                    <a:pt x="247" y="1534"/>
                  </a:cubicBezTo>
                  <a:cubicBezTo>
                    <a:pt x="276" y="1534"/>
                    <a:pt x="307" y="1522"/>
                    <a:pt x="339" y="1499"/>
                  </a:cubicBezTo>
                  <a:cubicBezTo>
                    <a:pt x="558" y="1101"/>
                    <a:pt x="379" y="644"/>
                    <a:pt x="478" y="226"/>
                  </a:cubicBezTo>
                  <a:cubicBezTo>
                    <a:pt x="496" y="137"/>
                    <a:pt x="450" y="1"/>
                    <a:pt x="3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7362;p9">
              <a:extLst>
                <a:ext uri="{FF2B5EF4-FFF2-40B4-BE49-F238E27FC236}">
                  <a16:creationId xmlns:a16="http://schemas.microsoft.com/office/drawing/2014/main" id="{F81CC65C-3349-4486-8623-C7F5AD2480AE}"/>
                </a:ext>
              </a:extLst>
            </p:cNvPr>
            <p:cNvSpPr/>
            <p:nvPr/>
          </p:nvSpPr>
          <p:spPr>
            <a:xfrm>
              <a:off x="4020100" y="4834575"/>
              <a:ext cx="15450" cy="28125"/>
            </a:xfrm>
            <a:custGeom>
              <a:avLst/>
              <a:gdLst/>
              <a:ahLst/>
              <a:cxnLst/>
              <a:rect l="l" t="t" r="r" b="b"/>
              <a:pathLst>
                <a:path w="618" h="1125" extrusionOk="0">
                  <a:moveTo>
                    <a:pt x="410" y="0"/>
                  </a:moveTo>
                  <a:cubicBezTo>
                    <a:pt x="268" y="0"/>
                    <a:pt x="189" y="175"/>
                    <a:pt x="100" y="249"/>
                  </a:cubicBezTo>
                  <a:cubicBezTo>
                    <a:pt x="1" y="607"/>
                    <a:pt x="140" y="866"/>
                    <a:pt x="379" y="1124"/>
                  </a:cubicBezTo>
                  <a:cubicBezTo>
                    <a:pt x="438" y="1045"/>
                    <a:pt x="538" y="1005"/>
                    <a:pt x="617" y="926"/>
                  </a:cubicBezTo>
                  <a:cubicBezTo>
                    <a:pt x="597" y="647"/>
                    <a:pt x="597" y="369"/>
                    <a:pt x="578" y="70"/>
                  </a:cubicBezTo>
                  <a:cubicBezTo>
                    <a:pt x="512" y="20"/>
                    <a:pt x="457" y="0"/>
                    <a:pt x="4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7363;p9">
              <a:extLst>
                <a:ext uri="{FF2B5EF4-FFF2-40B4-BE49-F238E27FC236}">
                  <a16:creationId xmlns:a16="http://schemas.microsoft.com/office/drawing/2014/main" id="{CAB90BFF-E7FA-4A76-A173-176C8E98B61A}"/>
                </a:ext>
              </a:extLst>
            </p:cNvPr>
            <p:cNvSpPr/>
            <p:nvPr/>
          </p:nvSpPr>
          <p:spPr>
            <a:xfrm>
              <a:off x="3951475" y="4831350"/>
              <a:ext cx="24400" cy="31850"/>
            </a:xfrm>
            <a:custGeom>
              <a:avLst/>
              <a:gdLst/>
              <a:ahLst/>
              <a:cxnLst/>
              <a:rect l="l" t="t" r="r" b="b"/>
              <a:pathLst>
                <a:path w="976" h="1274" extrusionOk="0">
                  <a:moveTo>
                    <a:pt x="975" y="0"/>
                  </a:moveTo>
                  <a:cubicBezTo>
                    <a:pt x="856" y="40"/>
                    <a:pt x="756" y="100"/>
                    <a:pt x="677" y="179"/>
                  </a:cubicBezTo>
                  <a:lnTo>
                    <a:pt x="0" y="1074"/>
                  </a:lnTo>
                  <a:cubicBezTo>
                    <a:pt x="60" y="1154"/>
                    <a:pt x="120" y="1194"/>
                    <a:pt x="180" y="1273"/>
                  </a:cubicBezTo>
                  <a:cubicBezTo>
                    <a:pt x="737" y="1035"/>
                    <a:pt x="737" y="458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7364;p9">
              <a:extLst>
                <a:ext uri="{FF2B5EF4-FFF2-40B4-BE49-F238E27FC236}">
                  <a16:creationId xmlns:a16="http://schemas.microsoft.com/office/drawing/2014/main" id="{B12CA75B-A270-46E2-BF6A-92A2071FCBBE}"/>
                </a:ext>
              </a:extLst>
            </p:cNvPr>
            <p:cNvSpPr/>
            <p:nvPr/>
          </p:nvSpPr>
          <p:spPr>
            <a:xfrm>
              <a:off x="3924625" y="4761600"/>
              <a:ext cx="44275" cy="15925"/>
            </a:xfrm>
            <a:custGeom>
              <a:avLst/>
              <a:gdLst/>
              <a:ahLst/>
              <a:cxnLst/>
              <a:rect l="l" t="t" r="r" b="b"/>
              <a:pathLst>
                <a:path w="1771" h="637" extrusionOk="0">
                  <a:moveTo>
                    <a:pt x="963" y="0"/>
                  </a:moveTo>
                  <a:cubicBezTo>
                    <a:pt x="724" y="0"/>
                    <a:pt x="491" y="178"/>
                    <a:pt x="0" y="562"/>
                  </a:cubicBezTo>
                  <a:cubicBezTo>
                    <a:pt x="70" y="612"/>
                    <a:pt x="135" y="637"/>
                    <a:pt x="197" y="637"/>
                  </a:cubicBezTo>
                  <a:cubicBezTo>
                    <a:pt x="259" y="637"/>
                    <a:pt x="319" y="612"/>
                    <a:pt x="378" y="562"/>
                  </a:cubicBezTo>
                  <a:cubicBezTo>
                    <a:pt x="635" y="411"/>
                    <a:pt x="892" y="375"/>
                    <a:pt x="1158" y="375"/>
                  </a:cubicBezTo>
                  <a:cubicBezTo>
                    <a:pt x="1242" y="375"/>
                    <a:pt x="1327" y="378"/>
                    <a:pt x="1413" y="383"/>
                  </a:cubicBezTo>
                  <a:cubicBezTo>
                    <a:pt x="1482" y="433"/>
                    <a:pt x="1547" y="458"/>
                    <a:pt x="1607" y="458"/>
                  </a:cubicBezTo>
                  <a:cubicBezTo>
                    <a:pt x="1666" y="458"/>
                    <a:pt x="1721" y="433"/>
                    <a:pt x="1771" y="383"/>
                  </a:cubicBezTo>
                  <a:cubicBezTo>
                    <a:pt x="1383" y="134"/>
                    <a:pt x="1171" y="0"/>
                    <a:pt x="9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7365;p9">
              <a:extLst>
                <a:ext uri="{FF2B5EF4-FFF2-40B4-BE49-F238E27FC236}">
                  <a16:creationId xmlns:a16="http://schemas.microsoft.com/office/drawing/2014/main" id="{A7554898-66E4-4DEF-85EE-28FA305E06A1}"/>
                </a:ext>
              </a:extLst>
            </p:cNvPr>
            <p:cNvSpPr/>
            <p:nvPr/>
          </p:nvSpPr>
          <p:spPr>
            <a:xfrm>
              <a:off x="4043475" y="4665725"/>
              <a:ext cx="14450" cy="26400"/>
            </a:xfrm>
            <a:custGeom>
              <a:avLst/>
              <a:gdLst/>
              <a:ahLst/>
              <a:cxnLst/>
              <a:rect l="l" t="t" r="r" b="b"/>
              <a:pathLst>
                <a:path w="578" h="1056" extrusionOk="0">
                  <a:moveTo>
                    <a:pt x="359" y="1"/>
                  </a:moveTo>
                  <a:cubicBezTo>
                    <a:pt x="140" y="240"/>
                    <a:pt x="80" y="558"/>
                    <a:pt x="1" y="856"/>
                  </a:cubicBezTo>
                  <a:cubicBezTo>
                    <a:pt x="80" y="1015"/>
                    <a:pt x="200" y="1055"/>
                    <a:pt x="379" y="1055"/>
                  </a:cubicBezTo>
                  <a:cubicBezTo>
                    <a:pt x="418" y="836"/>
                    <a:pt x="498" y="618"/>
                    <a:pt x="578" y="399"/>
                  </a:cubicBezTo>
                  <a:cubicBezTo>
                    <a:pt x="538" y="240"/>
                    <a:pt x="538" y="61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7366;p9">
              <a:extLst>
                <a:ext uri="{FF2B5EF4-FFF2-40B4-BE49-F238E27FC236}">
                  <a16:creationId xmlns:a16="http://schemas.microsoft.com/office/drawing/2014/main" id="{27FD072D-3E72-46E1-9359-12453E07F265}"/>
                </a:ext>
              </a:extLst>
            </p:cNvPr>
            <p:cNvSpPr/>
            <p:nvPr/>
          </p:nvSpPr>
          <p:spPr>
            <a:xfrm>
              <a:off x="3906225" y="4836325"/>
              <a:ext cx="14950" cy="22400"/>
            </a:xfrm>
            <a:custGeom>
              <a:avLst/>
              <a:gdLst/>
              <a:ahLst/>
              <a:cxnLst/>
              <a:rect l="l" t="t" r="r" b="b"/>
              <a:pathLst>
                <a:path w="598" h="896" extrusionOk="0">
                  <a:moveTo>
                    <a:pt x="259" y="0"/>
                  </a:moveTo>
                  <a:cubicBezTo>
                    <a:pt x="20" y="358"/>
                    <a:pt x="0" y="677"/>
                    <a:pt x="398" y="895"/>
                  </a:cubicBezTo>
                  <a:cubicBezTo>
                    <a:pt x="458" y="696"/>
                    <a:pt x="517" y="537"/>
                    <a:pt x="597" y="338"/>
                  </a:cubicBezTo>
                  <a:cubicBezTo>
                    <a:pt x="557" y="239"/>
                    <a:pt x="478" y="139"/>
                    <a:pt x="418" y="40"/>
                  </a:cubicBezTo>
                  <a:cubicBezTo>
                    <a:pt x="378" y="40"/>
                    <a:pt x="29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7367;p9">
              <a:extLst>
                <a:ext uri="{FF2B5EF4-FFF2-40B4-BE49-F238E27FC236}">
                  <a16:creationId xmlns:a16="http://schemas.microsoft.com/office/drawing/2014/main" id="{71AA9895-DEAA-42BC-B21C-79B967B86229}"/>
                </a:ext>
              </a:extLst>
            </p:cNvPr>
            <p:cNvSpPr/>
            <p:nvPr/>
          </p:nvSpPr>
          <p:spPr>
            <a:xfrm>
              <a:off x="3911200" y="4775650"/>
              <a:ext cx="22900" cy="15325"/>
            </a:xfrm>
            <a:custGeom>
              <a:avLst/>
              <a:gdLst/>
              <a:ahLst/>
              <a:cxnLst/>
              <a:rect l="l" t="t" r="r" b="b"/>
              <a:pathLst>
                <a:path w="916" h="613" extrusionOk="0">
                  <a:moveTo>
                    <a:pt x="577" y="0"/>
                  </a:moveTo>
                  <a:cubicBezTo>
                    <a:pt x="458" y="179"/>
                    <a:pt x="0" y="239"/>
                    <a:pt x="318" y="537"/>
                  </a:cubicBezTo>
                  <a:cubicBezTo>
                    <a:pt x="377" y="591"/>
                    <a:pt x="423" y="612"/>
                    <a:pt x="460" y="612"/>
                  </a:cubicBezTo>
                  <a:cubicBezTo>
                    <a:pt x="591" y="612"/>
                    <a:pt x="624" y="356"/>
                    <a:pt x="716" y="279"/>
                  </a:cubicBezTo>
                  <a:cubicBezTo>
                    <a:pt x="816" y="199"/>
                    <a:pt x="836" y="10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7368;p9">
              <a:extLst>
                <a:ext uri="{FF2B5EF4-FFF2-40B4-BE49-F238E27FC236}">
                  <a16:creationId xmlns:a16="http://schemas.microsoft.com/office/drawing/2014/main" id="{FDF5C8B2-81EE-488D-AE41-38FFE18827C0}"/>
                </a:ext>
              </a:extLst>
            </p:cNvPr>
            <p:cNvSpPr/>
            <p:nvPr/>
          </p:nvSpPr>
          <p:spPr>
            <a:xfrm>
              <a:off x="4050450" y="4625950"/>
              <a:ext cx="32850" cy="5500"/>
            </a:xfrm>
            <a:custGeom>
              <a:avLst/>
              <a:gdLst/>
              <a:ahLst/>
              <a:cxnLst/>
              <a:rect l="l" t="t" r="r" b="b"/>
              <a:pathLst>
                <a:path w="1314" h="220" extrusionOk="0">
                  <a:moveTo>
                    <a:pt x="710" y="0"/>
                  </a:moveTo>
                  <a:cubicBezTo>
                    <a:pt x="501" y="0"/>
                    <a:pt x="287" y="42"/>
                    <a:pt x="68" y="42"/>
                  </a:cubicBezTo>
                  <a:cubicBezTo>
                    <a:pt x="46" y="42"/>
                    <a:pt x="23" y="41"/>
                    <a:pt x="0" y="40"/>
                  </a:cubicBezTo>
                  <a:lnTo>
                    <a:pt x="0" y="40"/>
                  </a:lnTo>
                  <a:cubicBezTo>
                    <a:pt x="299" y="199"/>
                    <a:pt x="657" y="120"/>
                    <a:pt x="955" y="219"/>
                  </a:cubicBezTo>
                  <a:lnTo>
                    <a:pt x="1174" y="219"/>
                  </a:lnTo>
                  <a:cubicBezTo>
                    <a:pt x="1214" y="219"/>
                    <a:pt x="1273" y="219"/>
                    <a:pt x="1313" y="199"/>
                  </a:cubicBezTo>
                  <a:cubicBezTo>
                    <a:pt x="1116" y="40"/>
                    <a:pt x="915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7369;p9">
              <a:extLst>
                <a:ext uri="{FF2B5EF4-FFF2-40B4-BE49-F238E27FC236}">
                  <a16:creationId xmlns:a16="http://schemas.microsoft.com/office/drawing/2014/main" id="{3B6EAC50-6FA8-446E-8E78-3272BBD86710}"/>
                </a:ext>
              </a:extLst>
            </p:cNvPr>
            <p:cNvSpPr/>
            <p:nvPr/>
          </p:nvSpPr>
          <p:spPr>
            <a:xfrm>
              <a:off x="3995250" y="4977050"/>
              <a:ext cx="21900" cy="6325"/>
            </a:xfrm>
            <a:custGeom>
              <a:avLst/>
              <a:gdLst/>
              <a:ahLst/>
              <a:cxnLst/>
              <a:rect l="l" t="t" r="r" b="b"/>
              <a:pathLst>
                <a:path w="876" h="253" extrusionOk="0">
                  <a:moveTo>
                    <a:pt x="0" y="1"/>
                  </a:moveTo>
                  <a:cubicBezTo>
                    <a:pt x="163" y="150"/>
                    <a:pt x="353" y="253"/>
                    <a:pt x="565" y="253"/>
                  </a:cubicBezTo>
                  <a:cubicBezTo>
                    <a:pt x="664" y="253"/>
                    <a:pt x="768" y="231"/>
                    <a:pt x="875" y="180"/>
                  </a:cubicBezTo>
                  <a:cubicBezTo>
                    <a:pt x="617" y="1"/>
                    <a:pt x="31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7370;p9">
              <a:extLst>
                <a:ext uri="{FF2B5EF4-FFF2-40B4-BE49-F238E27FC236}">
                  <a16:creationId xmlns:a16="http://schemas.microsoft.com/office/drawing/2014/main" id="{3F95EAEF-77D9-46CE-8594-8AB65483809E}"/>
                </a:ext>
              </a:extLst>
            </p:cNvPr>
            <p:cNvSpPr/>
            <p:nvPr/>
          </p:nvSpPr>
          <p:spPr>
            <a:xfrm>
              <a:off x="3959925" y="4770675"/>
              <a:ext cx="14450" cy="9450"/>
            </a:xfrm>
            <a:custGeom>
              <a:avLst/>
              <a:gdLst/>
              <a:ahLst/>
              <a:cxnLst/>
              <a:rect l="l" t="t" r="r" b="b"/>
              <a:pathLst>
                <a:path w="578" h="378" extrusionOk="0">
                  <a:moveTo>
                    <a:pt x="399" y="0"/>
                  </a:moveTo>
                  <a:cubicBezTo>
                    <a:pt x="259" y="20"/>
                    <a:pt x="120" y="20"/>
                    <a:pt x="1" y="20"/>
                  </a:cubicBezTo>
                  <a:cubicBezTo>
                    <a:pt x="60" y="100"/>
                    <a:pt x="120" y="179"/>
                    <a:pt x="180" y="179"/>
                  </a:cubicBezTo>
                  <a:cubicBezTo>
                    <a:pt x="291" y="195"/>
                    <a:pt x="326" y="377"/>
                    <a:pt x="418" y="377"/>
                  </a:cubicBezTo>
                  <a:cubicBezTo>
                    <a:pt x="440" y="377"/>
                    <a:pt x="466" y="366"/>
                    <a:pt x="498" y="339"/>
                  </a:cubicBezTo>
                  <a:cubicBezTo>
                    <a:pt x="578" y="279"/>
                    <a:pt x="518" y="10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7371;p9">
              <a:extLst>
                <a:ext uri="{FF2B5EF4-FFF2-40B4-BE49-F238E27FC236}">
                  <a16:creationId xmlns:a16="http://schemas.microsoft.com/office/drawing/2014/main" id="{730342D0-61F2-4ABE-A050-836EE18F311A}"/>
                </a:ext>
              </a:extLst>
            </p:cNvPr>
            <p:cNvSpPr/>
            <p:nvPr/>
          </p:nvSpPr>
          <p:spPr>
            <a:xfrm>
              <a:off x="3967875" y="4617175"/>
              <a:ext cx="18425" cy="4725"/>
            </a:xfrm>
            <a:custGeom>
              <a:avLst/>
              <a:gdLst/>
              <a:ahLst/>
              <a:cxnLst/>
              <a:rect l="l" t="t" r="r" b="b"/>
              <a:pathLst>
                <a:path w="737" h="189" extrusionOk="0">
                  <a:moveTo>
                    <a:pt x="363" y="1"/>
                  </a:moveTo>
                  <a:cubicBezTo>
                    <a:pt x="241" y="1"/>
                    <a:pt x="116" y="34"/>
                    <a:pt x="1" y="53"/>
                  </a:cubicBezTo>
                  <a:cubicBezTo>
                    <a:pt x="123" y="164"/>
                    <a:pt x="262" y="188"/>
                    <a:pt x="404" y="188"/>
                  </a:cubicBezTo>
                  <a:cubicBezTo>
                    <a:pt x="517" y="188"/>
                    <a:pt x="631" y="173"/>
                    <a:pt x="737" y="173"/>
                  </a:cubicBezTo>
                  <a:cubicBezTo>
                    <a:pt x="624" y="39"/>
                    <a:pt x="495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7372;p9">
              <a:extLst>
                <a:ext uri="{FF2B5EF4-FFF2-40B4-BE49-F238E27FC236}">
                  <a16:creationId xmlns:a16="http://schemas.microsoft.com/office/drawing/2014/main" id="{216E01A0-A32D-4FE2-B07A-67EAFD3A4A1B}"/>
                </a:ext>
              </a:extLst>
            </p:cNvPr>
            <p:cNvSpPr/>
            <p:nvPr/>
          </p:nvSpPr>
          <p:spPr>
            <a:xfrm>
              <a:off x="3884325" y="4609050"/>
              <a:ext cx="7000" cy="13450"/>
            </a:xfrm>
            <a:custGeom>
              <a:avLst/>
              <a:gdLst/>
              <a:ahLst/>
              <a:cxnLst/>
              <a:rect l="l" t="t" r="r" b="b"/>
              <a:pathLst>
                <a:path w="280" h="538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120"/>
                    <a:pt x="61" y="338"/>
                    <a:pt x="61" y="537"/>
                  </a:cubicBezTo>
                  <a:cubicBezTo>
                    <a:pt x="279" y="418"/>
                    <a:pt x="279" y="19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7373;p9">
              <a:extLst>
                <a:ext uri="{FF2B5EF4-FFF2-40B4-BE49-F238E27FC236}">
                  <a16:creationId xmlns:a16="http://schemas.microsoft.com/office/drawing/2014/main" id="{A9083E68-A340-4D04-9F6A-617F23CBBA83}"/>
                </a:ext>
              </a:extLst>
            </p:cNvPr>
            <p:cNvSpPr/>
            <p:nvPr/>
          </p:nvSpPr>
          <p:spPr>
            <a:xfrm>
              <a:off x="3949475" y="4613775"/>
              <a:ext cx="10475" cy="3475"/>
            </a:xfrm>
            <a:custGeom>
              <a:avLst/>
              <a:gdLst/>
              <a:ahLst/>
              <a:cxnLst/>
              <a:rect l="l" t="t" r="r" b="b"/>
              <a:pathLst>
                <a:path w="419" h="139" extrusionOk="0">
                  <a:moveTo>
                    <a:pt x="131" y="1"/>
                  </a:moveTo>
                  <a:cubicBezTo>
                    <a:pt x="88" y="1"/>
                    <a:pt x="45" y="5"/>
                    <a:pt x="1" y="10"/>
                  </a:cubicBezTo>
                  <a:cubicBezTo>
                    <a:pt x="102" y="111"/>
                    <a:pt x="193" y="139"/>
                    <a:pt x="295" y="139"/>
                  </a:cubicBezTo>
                  <a:cubicBezTo>
                    <a:pt x="334" y="139"/>
                    <a:pt x="375" y="135"/>
                    <a:pt x="419" y="129"/>
                  </a:cubicBezTo>
                  <a:cubicBezTo>
                    <a:pt x="346" y="28"/>
                    <a:pt x="243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7374;p9">
              <a:extLst>
                <a:ext uri="{FF2B5EF4-FFF2-40B4-BE49-F238E27FC236}">
                  <a16:creationId xmlns:a16="http://schemas.microsoft.com/office/drawing/2014/main" id="{34568CBC-4B05-41BF-B99E-55C2DD92A0CB}"/>
                </a:ext>
              </a:extLst>
            </p:cNvPr>
            <p:cNvSpPr/>
            <p:nvPr/>
          </p:nvSpPr>
          <p:spPr>
            <a:xfrm>
              <a:off x="3890300" y="4599600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" y="0"/>
                  </a:moveTo>
                  <a:lnTo>
                    <a:pt x="1" y="378"/>
                  </a:lnTo>
                  <a:cubicBezTo>
                    <a:pt x="120" y="299"/>
                    <a:pt x="120" y="159"/>
                    <a:pt x="160" y="20"/>
                  </a:cubicBezTo>
                  <a:cubicBezTo>
                    <a:pt x="120" y="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7375;p9">
              <a:extLst>
                <a:ext uri="{FF2B5EF4-FFF2-40B4-BE49-F238E27FC236}">
                  <a16:creationId xmlns:a16="http://schemas.microsoft.com/office/drawing/2014/main" id="{51E4EAFB-AE52-413D-B3C7-78B5DF65E874}"/>
                </a:ext>
              </a:extLst>
            </p:cNvPr>
            <p:cNvSpPr/>
            <p:nvPr/>
          </p:nvSpPr>
          <p:spPr>
            <a:xfrm>
              <a:off x="3990775" y="4618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74" y="1"/>
                  </a:moveTo>
                  <a:cubicBezTo>
                    <a:pt x="117" y="1"/>
                    <a:pt x="56" y="41"/>
                    <a:pt x="0" y="126"/>
                  </a:cubicBezTo>
                  <a:cubicBezTo>
                    <a:pt x="119" y="145"/>
                    <a:pt x="259" y="145"/>
                    <a:pt x="338" y="145"/>
                  </a:cubicBezTo>
                  <a:cubicBezTo>
                    <a:pt x="296" y="51"/>
                    <a:pt x="238" y="1"/>
                    <a:pt x="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7376;p9">
              <a:extLst>
                <a:ext uri="{FF2B5EF4-FFF2-40B4-BE49-F238E27FC236}">
                  <a16:creationId xmlns:a16="http://schemas.microsoft.com/office/drawing/2014/main" id="{6EFAAE19-5168-4151-B828-BDC2ECB5011A}"/>
                </a:ext>
              </a:extLst>
            </p:cNvPr>
            <p:cNvSpPr/>
            <p:nvPr/>
          </p:nvSpPr>
          <p:spPr>
            <a:xfrm>
              <a:off x="4026075" y="4893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40" y="1"/>
                  </a:moveTo>
                  <a:cubicBezTo>
                    <a:pt x="0" y="160"/>
                    <a:pt x="60" y="279"/>
                    <a:pt x="179" y="359"/>
                  </a:cubicBezTo>
                  <a:cubicBezTo>
                    <a:pt x="179" y="200"/>
                    <a:pt x="160" y="10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7377;p9">
              <a:extLst>
                <a:ext uri="{FF2B5EF4-FFF2-40B4-BE49-F238E27FC236}">
                  <a16:creationId xmlns:a16="http://schemas.microsoft.com/office/drawing/2014/main" id="{357F2DD0-216B-46C8-9A3E-B6A15676840F}"/>
                </a:ext>
              </a:extLst>
            </p:cNvPr>
            <p:cNvSpPr/>
            <p:nvPr/>
          </p:nvSpPr>
          <p:spPr>
            <a:xfrm>
              <a:off x="3916175" y="4857200"/>
              <a:ext cx="8475" cy="6500"/>
            </a:xfrm>
            <a:custGeom>
              <a:avLst/>
              <a:gdLst/>
              <a:ahLst/>
              <a:cxnLst/>
              <a:rect l="l" t="t" r="r" b="b"/>
              <a:pathLst>
                <a:path w="339" h="260" extrusionOk="0">
                  <a:moveTo>
                    <a:pt x="0" y="60"/>
                  </a:moveTo>
                  <a:cubicBezTo>
                    <a:pt x="60" y="140"/>
                    <a:pt x="100" y="200"/>
                    <a:pt x="179" y="259"/>
                  </a:cubicBezTo>
                  <a:cubicBezTo>
                    <a:pt x="338" y="1"/>
                    <a:pt x="80" y="120"/>
                    <a:pt x="0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7378;p9">
              <a:extLst>
                <a:ext uri="{FF2B5EF4-FFF2-40B4-BE49-F238E27FC236}">
                  <a16:creationId xmlns:a16="http://schemas.microsoft.com/office/drawing/2014/main" id="{98260EAC-17BA-46AF-9801-4F320216DF39}"/>
                </a:ext>
              </a:extLst>
            </p:cNvPr>
            <p:cNvSpPr/>
            <p:nvPr/>
          </p:nvSpPr>
          <p:spPr>
            <a:xfrm>
              <a:off x="4027075" y="4885050"/>
              <a:ext cx="5475" cy="5000"/>
            </a:xfrm>
            <a:custGeom>
              <a:avLst/>
              <a:gdLst/>
              <a:ahLst/>
              <a:cxnLst/>
              <a:rect l="l" t="t" r="r" b="b"/>
              <a:pathLst>
                <a:path w="219" h="200" extrusionOk="0">
                  <a:moveTo>
                    <a:pt x="0" y="1"/>
                  </a:moveTo>
                  <a:cubicBezTo>
                    <a:pt x="0" y="40"/>
                    <a:pt x="0" y="120"/>
                    <a:pt x="20" y="200"/>
                  </a:cubicBezTo>
                  <a:cubicBezTo>
                    <a:pt x="60" y="180"/>
                    <a:pt x="139" y="120"/>
                    <a:pt x="219" y="100"/>
                  </a:cubicBezTo>
                  <a:cubicBezTo>
                    <a:pt x="139" y="80"/>
                    <a:pt x="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7379;p9">
              <a:extLst>
                <a:ext uri="{FF2B5EF4-FFF2-40B4-BE49-F238E27FC236}">
                  <a16:creationId xmlns:a16="http://schemas.microsoft.com/office/drawing/2014/main" id="{8E8BDA1C-42D8-43DC-A843-145BBD79D129}"/>
                </a:ext>
              </a:extLst>
            </p:cNvPr>
            <p:cNvSpPr/>
            <p:nvPr/>
          </p:nvSpPr>
          <p:spPr>
            <a:xfrm>
              <a:off x="3885825" y="4626450"/>
              <a:ext cx="2025" cy="5000"/>
            </a:xfrm>
            <a:custGeom>
              <a:avLst/>
              <a:gdLst/>
              <a:ahLst/>
              <a:cxnLst/>
              <a:rect l="l" t="t" r="r" b="b"/>
              <a:pathLst>
                <a:path w="81" h="200" extrusionOk="0">
                  <a:moveTo>
                    <a:pt x="1" y="0"/>
                  </a:moveTo>
                  <a:lnTo>
                    <a:pt x="1" y="199"/>
                  </a:lnTo>
                  <a:cubicBezTo>
                    <a:pt x="21" y="179"/>
                    <a:pt x="80" y="140"/>
                    <a:pt x="80" y="120"/>
                  </a:cubicBezTo>
                  <a:cubicBezTo>
                    <a:pt x="40" y="100"/>
                    <a:pt x="2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7380;p9">
              <a:extLst>
                <a:ext uri="{FF2B5EF4-FFF2-40B4-BE49-F238E27FC236}">
                  <a16:creationId xmlns:a16="http://schemas.microsoft.com/office/drawing/2014/main" id="{6C51367E-D965-4821-B2BC-25D4A3F5A398}"/>
                </a:ext>
              </a:extLst>
            </p:cNvPr>
            <p:cNvSpPr/>
            <p:nvPr/>
          </p:nvSpPr>
          <p:spPr>
            <a:xfrm>
              <a:off x="5397175" y="4694950"/>
              <a:ext cx="362575" cy="80225"/>
            </a:xfrm>
            <a:custGeom>
              <a:avLst/>
              <a:gdLst/>
              <a:ahLst/>
              <a:cxnLst/>
              <a:rect l="l" t="t" r="r" b="b"/>
              <a:pathLst>
                <a:path w="14503" h="3209" extrusionOk="0">
                  <a:moveTo>
                    <a:pt x="14246" y="1"/>
                  </a:moveTo>
                  <a:cubicBezTo>
                    <a:pt x="14179" y="1"/>
                    <a:pt x="14104" y="26"/>
                    <a:pt x="14045" y="65"/>
                  </a:cubicBezTo>
                  <a:lnTo>
                    <a:pt x="13727" y="65"/>
                  </a:lnTo>
                  <a:cubicBezTo>
                    <a:pt x="13628" y="149"/>
                    <a:pt x="13518" y="166"/>
                    <a:pt x="13403" y="166"/>
                  </a:cubicBezTo>
                  <a:cubicBezTo>
                    <a:pt x="13326" y="166"/>
                    <a:pt x="13247" y="158"/>
                    <a:pt x="13168" y="158"/>
                  </a:cubicBezTo>
                  <a:cubicBezTo>
                    <a:pt x="13059" y="158"/>
                    <a:pt x="12951" y="173"/>
                    <a:pt x="12851" y="244"/>
                  </a:cubicBezTo>
                  <a:cubicBezTo>
                    <a:pt x="12762" y="334"/>
                    <a:pt x="12662" y="344"/>
                    <a:pt x="12563" y="344"/>
                  </a:cubicBezTo>
                  <a:cubicBezTo>
                    <a:pt x="12534" y="344"/>
                    <a:pt x="12506" y="343"/>
                    <a:pt x="12478" y="343"/>
                  </a:cubicBezTo>
                  <a:cubicBezTo>
                    <a:pt x="12407" y="343"/>
                    <a:pt x="12338" y="348"/>
                    <a:pt x="12274" y="384"/>
                  </a:cubicBezTo>
                  <a:cubicBezTo>
                    <a:pt x="11538" y="384"/>
                    <a:pt x="10842" y="762"/>
                    <a:pt x="10086" y="781"/>
                  </a:cubicBezTo>
                  <a:cubicBezTo>
                    <a:pt x="9450" y="1060"/>
                    <a:pt x="8753" y="1140"/>
                    <a:pt x="8077" y="1259"/>
                  </a:cubicBezTo>
                  <a:cubicBezTo>
                    <a:pt x="5332" y="1716"/>
                    <a:pt x="2706" y="2472"/>
                    <a:pt x="1" y="3009"/>
                  </a:cubicBezTo>
                  <a:cubicBezTo>
                    <a:pt x="60" y="3129"/>
                    <a:pt x="165" y="3139"/>
                    <a:pt x="269" y="3139"/>
                  </a:cubicBezTo>
                  <a:cubicBezTo>
                    <a:pt x="290" y="3139"/>
                    <a:pt x="311" y="3138"/>
                    <a:pt x="331" y="3138"/>
                  </a:cubicBezTo>
                  <a:cubicBezTo>
                    <a:pt x="414" y="3138"/>
                    <a:pt x="490" y="3145"/>
                    <a:pt x="538" y="3208"/>
                  </a:cubicBezTo>
                  <a:cubicBezTo>
                    <a:pt x="737" y="3169"/>
                    <a:pt x="936" y="3169"/>
                    <a:pt x="1134" y="3149"/>
                  </a:cubicBezTo>
                  <a:cubicBezTo>
                    <a:pt x="3124" y="2830"/>
                    <a:pt x="5033" y="2254"/>
                    <a:pt x="7023" y="1915"/>
                  </a:cubicBezTo>
                  <a:cubicBezTo>
                    <a:pt x="8674" y="1637"/>
                    <a:pt x="10285" y="1259"/>
                    <a:pt x="11896" y="941"/>
                  </a:cubicBezTo>
                  <a:cubicBezTo>
                    <a:pt x="11984" y="877"/>
                    <a:pt x="12084" y="867"/>
                    <a:pt x="12188" y="867"/>
                  </a:cubicBezTo>
                  <a:cubicBezTo>
                    <a:pt x="12233" y="867"/>
                    <a:pt x="12278" y="869"/>
                    <a:pt x="12323" y="869"/>
                  </a:cubicBezTo>
                  <a:cubicBezTo>
                    <a:pt x="12437" y="869"/>
                    <a:pt x="12550" y="858"/>
                    <a:pt x="12652" y="781"/>
                  </a:cubicBezTo>
                  <a:cubicBezTo>
                    <a:pt x="12672" y="762"/>
                    <a:pt x="12712" y="762"/>
                    <a:pt x="12772" y="762"/>
                  </a:cubicBezTo>
                  <a:lnTo>
                    <a:pt x="12990" y="622"/>
                  </a:lnTo>
                  <a:cubicBezTo>
                    <a:pt x="13209" y="443"/>
                    <a:pt x="13508" y="583"/>
                    <a:pt x="13746" y="463"/>
                  </a:cubicBezTo>
                  <a:cubicBezTo>
                    <a:pt x="13906" y="443"/>
                    <a:pt x="14065" y="443"/>
                    <a:pt x="14244" y="403"/>
                  </a:cubicBezTo>
                  <a:cubicBezTo>
                    <a:pt x="14383" y="344"/>
                    <a:pt x="14502" y="244"/>
                    <a:pt x="14403" y="85"/>
                  </a:cubicBezTo>
                  <a:cubicBezTo>
                    <a:pt x="14373" y="26"/>
                    <a:pt x="14313" y="1"/>
                    <a:pt x="1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7381;p9">
              <a:extLst>
                <a:ext uri="{FF2B5EF4-FFF2-40B4-BE49-F238E27FC236}">
                  <a16:creationId xmlns:a16="http://schemas.microsoft.com/office/drawing/2014/main" id="{0F582B9D-5C62-47AD-A4F0-EB7595ADB0D9}"/>
                </a:ext>
              </a:extLst>
            </p:cNvPr>
            <p:cNvSpPr/>
            <p:nvPr/>
          </p:nvSpPr>
          <p:spPr>
            <a:xfrm>
              <a:off x="4197650" y="4638625"/>
              <a:ext cx="320300" cy="52300"/>
            </a:xfrm>
            <a:custGeom>
              <a:avLst/>
              <a:gdLst/>
              <a:ahLst/>
              <a:cxnLst/>
              <a:rect l="l" t="t" r="r" b="b"/>
              <a:pathLst>
                <a:path w="12812" h="2092" extrusionOk="0">
                  <a:moveTo>
                    <a:pt x="202" y="0"/>
                  </a:moveTo>
                  <a:cubicBezTo>
                    <a:pt x="170" y="0"/>
                    <a:pt x="136" y="9"/>
                    <a:pt x="100" y="31"/>
                  </a:cubicBezTo>
                  <a:cubicBezTo>
                    <a:pt x="0" y="150"/>
                    <a:pt x="0" y="269"/>
                    <a:pt x="100" y="409"/>
                  </a:cubicBezTo>
                  <a:cubicBezTo>
                    <a:pt x="199" y="409"/>
                    <a:pt x="299" y="429"/>
                    <a:pt x="398" y="429"/>
                  </a:cubicBezTo>
                  <a:cubicBezTo>
                    <a:pt x="557" y="508"/>
                    <a:pt x="697" y="508"/>
                    <a:pt x="856" y="508"/>
                  </a:cubicBezTo>
                  <a:cubicBezTo>
                    <a:pt x="975" y="508"/>
                    <a:pt x="1075" y="508"/>
                    <a:pt x="1174" y="568"/>
                  </a:cubicBezTo>
                  <a:cubicBezTo>
                    <a:pt x="1333" y="608"/>
                    <a:pt x="1472" y="608"/>
                    <a:pt x="1632" y="627"/>
                  </a:cubicBezTo>
                  <a:cubicBezTo>
                    <a:pt x="1786" y="694"/>
                    <a:pt x="1947" y="708"/>
                    <a:pt x="2109" y="708"/>
                  </a:cubicBezTo>
                  <a:cubicBezTo>
                    <a:pt x="2235" y="708"/>
                    <a:pt x="2362" y="700"/>
                    <a:pt x="2489" y="700"/>
                  </a:cubicBezTo>
                  <a:cubicBezTo>
                    <a:pt x="2642" y="700"/>
                    <a:pt x="2794" y="712"/>
                    <a:pt x="2944" y="767"/>
                  </a:cubicBezTo>
                  <a:cubicBezTo>
                    <a:pt x="3362" y="846"/>
                    <a:pt x="3760" y="906"/>
                    <a:pt x="4158" y="966"/>
                  </a:cubicBezTo>
                  <a:cubicBezTo>
                    <a:pt x="5550" y="1244"/>
                    <a:pt x="6983" y="1204"/>
                    <a:pt x="8395" y="1523"/>
                  </a:cubicBezTo>
                  <a:cubicBezTo>
                    <a:pt x="8554" y="1622"/>
                    <a:pt x="8793" y="1523"/>
                    <a:pt x="8932" y="1642"/>
                  </a:cubicBezTo>
                  <a:cubicBezTo>
                    <a:pt x="9085" y="1728"/>
                    <a:pt x="9242" y="1750"/>
                    <a:pt x="9399" y="1750"/>
                  </a:cubicBezTo>
                  <a:cubicBezTo>
                    <a:pt x="9565" y="1750"/>
                    <a:pt x="9732" y="1726"/>
                    <a:pt x="9895" y="1726"/>
                  </a:cubicBezTo>
                  <a:cubicBezTo>
                    <a:pt x="10042" y="1726"/>
                    <a:pt x="10186" y="1746"/>
                    <a:pt x="10325" y="1821"/>
                  </a:cubicBezTo>
                  <a:cubicBezTo>
                    <a:pt x="10643" y="1821"/>
                    <a:pt x="10981" y="1841"/>
                    <a:pt x="11299" y="1841"/>
                  </a:cubicBezTo>
                  <a:cubicBezTo>
                    <a:pt x="11498" y="1920"/>
                    <a:pt x="11697" y="1881"/>
                    <a:pt x="11896" y="1980"/>
                  </a:cubicBezTo>
                  <a:cubicBezTo>
                    <a:pt x="11976" y="2000"/>
                    <a:pt x="12075" y="2000"/>
                    <a:pt x="12175" y="2020"/>
                  </a:cubicBezTo>
                  <a:cubicBezTo>
                    <a:pt x="12285" y="2031"/>
                    <a:pt x="12414" y="2091"/>
                    <a:pt x="12524" y="2091"/>
                  </a:cubicBezTo>
                  <a:cubicBezTo>
                    <a:pt x="12612" y="2091"/>
                    <a:pt x="12688" y="2053"/>
                    <a:pt x="12732" y="1920"/>
                  </a:cubicBezTo>
                  <a:cubicBezTo>
                    <a:pt x="12811" y="1702"/>
                    <a:pt x="12493" y="1741"/>
                    <a:pt x="12413" y="1622"/>
                  </a:cubicBezTo>
                  <a:cubicBezTo>
                    <a:pt x="12402" y="1599"/>
                    <a:pt x="12390" y="1589"/>
                    <a:pt x="12370" y="1589"/>
                  </a:cubicBezTo>
                  <a:cubicBezTo>
                    <a:pt x="12357" y="1589"/>
                    <a:pt x="12339" y="1594"/>
                    <a:pt x="12314" y="1602"/>
                  </a:cubicBezTo>
                  <a:cubicBezTo>
                    <a:pt x="12195" y="1543"/>
                    <a:pt x="12069" y="1527"/>
                    <a:pt x="11941" y="1527"/>
                  </a:cubicBezTo>
                  <a:cubicBezTo>
                    <a:pt x="11804" y="1527"/>
                    <a:pt x="11665" y="1545"/>
                    <a:pt x="11531" y="1545"/>
                  </a:cubicBezTo>
                  <a:cubicBezTo>
                    <a:pt x="11416" y="1545"/>
                    <a:pt x="11304" y="1532"/>
                    <a:pt x="11200" y="1483"/>
                  </a:cubicBezTo>
                  <a:cubicBezTo>
                    <a:pt x="10902" y="1403"/>
                    <a:pt x="10603" y="1304"/>
                    <a:pt x="10285" y="1244"/>
                  </a:cubicBezTo>
                  <a:cubicBezTo>
                    <a:pt x="8455" y="926"/>
                    <a:pt x="6625" y="767"/>
                    <a:pt x="4775" y="588"/>
                  </a:cubicBezTo>
                  <a:cubicBezTo>
                    <a:pt x="4606" y="519"/>
                    <a:pt x="4434" y="501"/>
                    <a:pt x="4260" y="501"/>
                  </a:cubicBezTo>
                  <a:cubicBezTo>
                    <a:pt x="4075" y="501"/>
                    <a:pt x="3889" y="522"/>
                    <a:pt x="3706" y="522"/>
                  </a:cubicBezTo>
                  <a:cubicBezTo>
                    <a:pt x="3514" y="522"/>
                    <a:pt x="3325" y="499"/>
                    <a:pt x="3143" y="409"/>
                  </a:cubicBezTo>
                  <a:cubicBezTo>
                    <a:pt x="2911" y="328"/>
                    <a:pt x="2666" y="324"/>
                    <a:pt x="2420" y="324"/>
                  </a:cubicBezTo>
                  <a:cubicBezTo>
                    <a:pt x="2392" y="324"/>
                    <a:pt x="2365" y="324"/>
                    <a:pt x="2338" y="324"/>
                  </a:cubicBezTo>
                  <a:cubicBezTo>
                    <a:pt x="2064" y="324"/>
                    <a:pt x="1791" y="319"/>
                    <a:pt x="1532" y="210"/>
                  </a:cubicBezTo>
                  <a:lnTo>
                    <a:pt x="1472" y="170"/>
                  </a:lnTo>
                  <a:lnTo>
                    <a:pt x="1433" y="210"/>
                  </a:lnTo>
                  <a:cubicBezTo>
                    <a:pt x="1305" y="153"/>
                    <a:pt x="1173" y="142"/>
                    <a:pt x="1040" y="142"/>
                  </a:cubicBezTo>
                  <a:cubicBezTo>
                    <a:pt x="953" y="142"/>
                    <a:pt x="866" y="147"/>
                    <a:pt x="780" y="147"/>
                  </a:cubicBezTo>
                  <a:cubicBezTo>
                    <a:pt x="632" y="147"/>
                    <a:pt x="488" y="132"/>
                    <a:pt x="358" y="51"/>
                  </a:cubicBezTo>
                  <a:cubicBezTo>
                    <a:pt x="308" y="25"/>
                    <a:pt x="258" y="0"/>
                    <a:pt x="2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7382;p9">
              <a:extLst>
                <a:ext uri="{FF2B5EF4-FFF2-40B4-BE49-F238E27FC236}">
                  <a16:creationId xmlns:a16="http://schemas.microsoft.com/office/drawing/2014/main" id="{FED4CCF7-C5E3-4B26-A4D5-2BCE67DF5CBD}"/>
                </a:ext>
              </a:extLst>
            </p:cNvPr>
            <p:cNvSpPr/>
            <p:nvPr/>
          </p:nvSpPr>
          <p:spPr>
            <a:xfrm>
              <a:off x="5104750" y="4949700"/>
              <a:ext cx="51750" cy="264275"/>
            </a:xfrm>
            <a:custGeom>
              <a:avLst/>
              <a:gdLst/>
              <a:ahLst/>
              <a:cxnLst/>
              <a:rect l="l" t="t" r="r" b="b"/>
              <a:pathLst>
                <a:path w="2070" h="10571" extrusionOk="0">
                  <a:moveTo>
                    <a:pt x="578" y="1"/>
                  </a:moveTo>
                  <a:cubicBezTo>
                    <a:pt x="478" y="41"/>
                    <a:pt x="458" y="140"/>
                    <a:pt x="379" y="220"/>
                  </a:cubicBezTo>
                  <a:lnTo>
                    <a:pt x="359" y="239"/>
                  </a:lnTo>
                  <a:lnTo>
                    <a:pt x="379" y="299"/>
                  </a:lnTo>
                  <a:cubicBezTo>
                    <a:pt x="259" y="538"/>
                    <a:pt x="379" y="836"/>
                    <a:pt x="219" y="1095"/>
                  </a:cubicBezTo>
                  <a:cubicBezTo>
                    <a:pt x="180" y="1154"/>
                    <a:pt x="180" y="1254"/>
                    <a:pt x="200" y="1353"/>
                  </a:cubicBezTo>
                  <a:cubicBezTo>
                    <a:pt x="21" y="1851"/>
                    <a:pt x="239" y="2388"/>
                    <a:pt x="60" y="2845"/>
                  </a:cubicBezTo>
                  <a:lnTo>
                    <a:pt x="60" y="3024"/>
                  </a:lnTo>
                  <a:cubicBezTo>
                    <a:pt x="239" y="3880"/>
                    <a:pt x="1" y="4715"/>
                    <a:pt x="180" y="5571"/>
                  </a:cubicBezTo>
                  <a:cubicBezTo>
                    <a:pt x="120" y="5670"/>
                    <a:pt x="120" y="5770"/>
                    <a:pt x="200" y="5849"/>
                  </a:cubicBezTo>
                  <a:cubicBezTo>
                    <a:pt x="219" y="5849"/>
                    <a:pt x="219" y="5849"/>
                    <a:pt x="259" y="5889"/>
                  </a:cubicBezTo>
                  <a:cubicBezTo>
                    <a:pt x="259" y="5949"/>
                    <a:pt x="259" y="5969"/>
                    <a:pt x="200" y="6008"/>
                  </a:cubicBezTo>
                  <a:cubicBezTo>
                    <a:pt x="160" y="7063"/>
                    <a:pt x="359" y="8037"/>
                    <a:pt x="717" y="8992"/>
                  </a:cubicBezTo>
                  <a:cubicBezTo>
                    <a:pt x="776" y="9072"/>
                    <a:pt x="856" y="9131"/>
                    <a:pt x="936" y="9171"/>
                  </a:cubicBezTo>
                  <a:cubicBezTo>
                    <a:pt x="916" y="9211"/>
                    <a:pt x="936" y="9251"/>
                    <a:pt x="995" y="9271"/>
                  </a:cubicBezTo>
                  <a:cubicBezTo>
                    <a:pt x="1035" y="9350"/>
                    <a:pt x="1095" y="9410"/>
                    <a:pt x="1115" y="9490"/>
                  </a:cubicBezTo>
                  <a:cubicBezTo>
                    <a:pt x="1095" y="9549"/>
                    <a:pt x="1115" y="9589"/>
                    <a:pt x="1174" y="9609"/>
                  </a:cubicBezTo>
                  <a:cubicBezTo>
                    <a:pt x="1214" y="9688"/>
                    <a:pt x="1274" y="9768"/>
                    <a:pt x="1294" y="9848"/>
                  </a:cubicBezTo>
                  <a:cubicBezTo>
                    <a:pt x="1274" y="9907"/>
                    <a:pt x="1294" y="9967"/>
                    <a:pt x="1333" y="9987"/>
                  </a:cubicBezTo>
                  <a:cubicBezTo>
                    <a:pt x="1393" y="10047"/>
                    <a:pt x="1413" y="10106"/>
                    <a:pt x="1473" y="10186"/>
                  </a:cubicBezTo>
                  <a:cubicBezTo>
                    <a:pt x="1433" y="10245"/>
                    <a:pt x="1473" y="10265"/>
                    <a:pt x="1493" y="10305"/>
                  </a:cubicBezTo>
                  <a:cubicBezTo>
                    <a:pt x="1532" y="10365"/>
                    <a:pt x="1592" y="10444"/>
                    <a:pt x="1632" y="10484"/>
                  </a:cubicBezTo>
                  <a:cubicBezTo>
                    <a:pt x="1693" y="10545"/>
                    <a:pt x="1777" y="10571"/>
                    <a:pt x="1857" y="10571"/>
                  </a:cubicBezTo>
                  <a:cubicBezTo>
                    <a:pt x="1882" y="10571"/>
                    <a:pt x="1907" y="10568"/>
                    <a:pt x="1930" y="10564"/>
                  </a:cubicBezTo>
                  <a:cubicBezTo>
                    <a:pt x="1990" y="10564"/>
                    <a:pt x="2010" y="10544"/>
                    <a:pt x="2030" y="10504"/>
                  </a:cubicBezTo>
                  <a:cubicBezTo>
                    <a:pt x="2030" y="10484"/>
                    <a:pt x="2069" y="10444"/>
                    <a:pt x="2069" y="10405"/>
                  </a:cubicBezTo>
                  <a:cubicBezTo>
                    <a:pt x="2030" y="10385"/>
                    <a:pt x="2030" y="10345"/>
                    <a:pt x="2030" y="10305"/>
                  </a:cubicBezTo>
                  <a:cubicBezTo>
                    <a:pt x="2010" y="10265"/>
                    <a:pt x="1990" y="10186"/>
                    <a:pt x="1930" y="10146"/>
                  </a:cubicBezTo>
                  <a:cubicBezTo>
                    <a:pt x="1930" y="10106"/>
                    <a:pt x="1910" y="10086"/>
                    <a:pt x="1890" y="10066"/>
                  </a:cubicBezTo>
                  <a:cubicBezTo>
                    <a:pt x="1871" y="10007"/>
                    <a:pt x="1811" y="9947"/>
                    <a:pt x="1791" y="9887"/>
                  </a:cubicBezTo>
                  <a:cubicBezTo>
                    <a:pt x="1711" y="9768"/>
                    <a:pt x="1672" y="9649"/>
                    <a:pt x="1612" y="9509"/>
                  </a:cubicBezTo>
                  <a:cubicBezTo>
                    <a:pt x="1592" y="9470"/>
                    <a:pt x="1532" y="9390"/>
                    <a:pt x="1512" y="9350"/>
                  </a:cubicBezTo>
                  <a:cubicBezTo>
                    <a:pt x="1433" y="9191"/>
                    <a:pt x="1473" y="9012"/>
                    <a:pt x="1413" y="8853"/>
                  </a:cubicBezTo>
                  <a:cubicBezTo>
                    <a:pt x="1393" y="8773"/>
                    <a:pt x="1373" y="8714"/>
                    <a:pt x="1333" y="8654"/>
                  </a:cubicBezTo>
                  <a:cubicBezTo>
                    <a:pt x="1314" y="8574"/>
                    <a:pt x="1294" y="8515"/>
                    <a:pt x="1274" y="8455"/>
                  </a:cubicBezTo>
                  <a:cubicBezTo>
                    <a:pt x="1254" y="8395"/>
                    <a:pt x="1214" y="8316"/>
                    <a:pt x="1194" y="8256"/>
                  </a:cubicBezTo>
                  <a:cubicBezTo>
                    <a:pt x="1055" y="7560"/>
                    <a:pt x="1055" y="6864"/>
                    <a:pt x="955" y="6167"/>
                  </a:cubicBezTo>
                  <a:cubicBezTo>
                    <a:pt x="955" y="6088"/>
                    <a:pt x="916" y="6008"/>
                    <a:pt x="896" y="5929"/>
                  </a:cubicBezTo>
                  <a:cubicBezTo>
                    <a:pt x="816" y="5829"/>
                    <a:pt x="737" y="5730"/>
                    <a:pt x="836" y="5610"/>
                  </a:cubicBezTo>
                  <a:lnTo>
                    <a:pt x="836" y="5412"/>
                  </a:lnTo>
                  <a:cubicBezTo>
                    <a:pt x="796" y="5272"/>
                    <a:pt x="776" y="5093"/>
                    <a:pt x="776" y="4914"/>
                  </a:cubicBezTo>
                  <a:cubicBezTo>
                    <a:pt x="776" y="4874"/>
                    <a:pt x="776" y="4795"/>
                    <a:pt x="737" y="4715"/>
                  </a:cubicBezTo>
                  <a:cubicBezTo>
                    <a:pt x="697" y="4516"/>
                    <a:pt x="617" y="4317"/>
                    <a:pt x="717" y="4119"/>
                  </a:cubicBezTo>
                  <a:cubicBezTo>
                    <a:pt x="717" y="4059"/>
                    <a:pt x="737" y="3979"/>
                    <a:pt x="737" y="3900"/>
                  </a:cubicBezTo>
                  <a:cubicBezTo>
                    <a:pt x="737" y="3760"/>
                    <a:pt x="737" y="3601"/>
                    <a:pt x="697" y="3482"/>
                  </a:cubicBezTo>
                  <a:cubicBezTo>
                    <a:pt x="597" y="3382"/>
                    <a:pt x="578" y="3283"/>
                    <a:pt x="677" y="3184"/>
                  </a:cubicBezTo>
                  <a:cubicBezTo>
                    <a:pt x="697" y="3084"/>
                    <a:pt x="697" y="2985"/>
                    <a:pt x="697" y="2885"/>
                  </a:cubicBezTo>
                  <a:cubicBezTo>
                    <a:pt x="697" y="2806"/>
                    <a:pt x="697" y="2746"/>
                    <a:pt x="677" y="2686"/>
                  </a:cubicBezTo>
                  <a:cubicBezTo>
                    <a:pt x="637" y="2487"/>
                    <a:pt x="697" y="2328"/>
                    <a:pt x="796" y="2189"/>
                  </a:cubicBezTo>
                  <a:cubicBezTo>
                    <a:pt x="816" y="2089"/>
                    <a:pt x="816" y="1990"/>
                    <a:pt x="816" y="1891"/>
                  </a:cubicBezTo>
                  <a:cubicBezTo>
                    <a:pt x="796" y="1751"/>
                    <a:pt x="717" y="1632"/>
                    <a:pt x="796" y="1513"/>
                  </a:cubicBezTo>
                  <a:cubicBezTo>
                    <a:pt x="816" y="1473"/>
                    <a:pt x="816" y="1433"/>
                    <a:pt x="836" y="1413"/>
                  </a:cubicBezTo>
                  <a:cubicBezTo>
                    <a:pt x="836" y="1373"/>
                    <a:pt x="876" y="1334"/>
                    <a:pt x="876" y="1314"/>
                  </a:cubicBezTo>
                  <a:cubicBezTo>
                    <a:pt x="896" y="1234"/>
                    <a:pt x="896" y="1135"/>
                    <a:pt x="876" y="1035"/>
                  </a:cubicBezTo>
                  <a:cubicBezTo>
                    <a:pt x="836" y="995"/>
                    <a:pt x="836" y="916"/>
                    <a:pt x="816" y="856"/>
                  </a:cubicBezTo>
                  <a:cubicBezTo>
                    <a:pt x="796" y="757"/>
                    <a:pt x="796" y="657"/>
                    <a:pt x="816" y="597"/>
                  </a:cubicBezTo>
                  <a:cubicBezTo>
                    <a:pt x="836" y="538"/>
                    <a:pt x="876" y="458"/>
                    <a:pt x="876" y="418"/>
                  </a:cubicBezTo>
                  <a:cubicBezTo>
                    <a:pt x="876" y="299"/>
                    <a:pt x="876" y="160"/>
                    <a:pt x="776" y="41"/>
                  </a:cubicBezTo>
                  <a:cubicBezTo>
                    <a:pt x="697" y="1"/>
                    <a:pt x="657" y="1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7383;p9">
              <a:extLst>
                <a:ext uri="{FF2B5EF4-FFF2-40B4-BE49-F238E27FC236}">
                  <a16:creationId xmlns:a16="http://schemas.microsoft.com/office/drawing/2014/main" id="{13A4C072-2331-49CE-A324-E2562B825252}"/>
                </a:ext>
              </a:extLst>
            </p:cNvPr>
            <p:cNvSpPr/>
            <p:nvPr/>
          </p:nvSpPr>
          <p:spPr>
            <a:xfrm>
              <a:off x="4717350" y="4709350"/>
              <a:ext cx="173075" cy="30575"/>
            </a:xfrm>
            <a:custGeom>
              <a:avLst/>
              <a:gdLst/>
              <a:ahLst/>
              <a:cxnLst/>
              <a:rect l="l" t="t" r="r" b="b"/>
              <a:pathLst>
                <a:path w="6923" h="1223" extrusionOk="0">
                  <a:moveTo>
                    <a:pt x="657" y="0"/>
                  </a:moveTo>
                  <a:cubicBezTo>
                    <a:pt x="571" y="0"/>
                    <a:pt x="484" y="2"/>
                    <a:pt x="398" y="7"/>
                  </a:cubicBezTo>
                  <a:cubicBezTo>
                    <a:pt x="259" y="186"/>
                    <a:pt x="80" y="345"/>
                    <a:pt x="0" y="544"/>
                  </a:cubicBezTo>
                  <a:cubicBezTo>
                    <a:pt x="1691" y="882"/>
                    <a:pt x="3422" y="1041"/>
                    <a:pt x="5133" y="1200"/>
                  </a:cubicBezTo>
                  <a:cubicBezTo>
                    <a:pt x="5232" y="1213"/>
                    <a:pt x="5329" y="1222"/>
                    <a:pt x="5424" y="1222"/>
                  </a:cubicBezTo>
                  <a:cubicBezTo>
                    <a:pt x="5614" y="1222"/>
                    <a:pt x="5796" y="1187"/>
                    <a:pt x="5968" y="1081"/>
                  </a:cubicBezTo>
                  <a:cubicBezTo>
                    <a:pt x="6038" y="1062"/>
                    <a:pt x="6113" y="1058"/>
                    <a:pt x="6190" y="1058"/>
                  </a:cubicBezTo>
                  <a:cubicBezTo>
                    <a:pt x="6262" y="1058"/>
                    <a:pt x="6336" y="1062"/>
                    <a:pt x="6410" y="1062"/>
                  </a:cubicBezTo>
                  <a:cubicBezTo>
                    <a:pt x="6597" y="1062"/>
                    <a:pt x="6781" y="1037"/>
                    <a:pt x="6923" y="862"/>
                  </a:cubicBezTo>
                  <a:cubicBezTo>
                    <a:pt x="5948" y="544"/>
                    <a:pt x="4934" y="544"/>
                    <a:pt x="3939" y="444"/>
                  </a:cubicBezTo>
                  <a:cubicBezTo>
                    <a:pt x="2850" y="333"/>
                    <a:pt x="1761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7384;p9">
              <a:extLst>
                <a:ext uri="{FF2B5EF4-FFF2-40B4-BE49-F238E27FC236}">
                  <a16:creationId xmlns:a16="http://schemas.microsoft.com/office/drawing/2014/main" id="{5EAC559B-E5FC-4888-A2DE-8961DF7446C6}"/>
                </a:ext>
              </a:extLst>
            </p:cNvPr>
            <p:cNvSpPr/>
            <p:nvPr/>
          </p:nvSpPr>
          <p:spPr>
            <a:xfrm>
              <a:off x="5151500" y="4590400"/>
              <a:ext cx="68150" cy="164775"/>
            </a:xfrm>
            <a:custGeom>
              <a:avLst/>
              <a:gdLst/>
              <a:ahLst/>
              <a:cxnLst/>
              <a:rect l="l" t="t" r="r" b="b"/>
              <a:pathLst>
                <a:path w="2726" h="6591" extrusionOk="0">
                  <a:moveTo>
                    <a:pt x="1880" y="0"/>
                  </a:moveTo>
                  <a:cubicBezTo>
                    <a:pt x="1826" y="0"/>
                    <a:pt x="1771" y="10"/>
                    <a:pt x="1711" y="30"/>
                  </a:cubicBezTo>
                  <a:cubicBezTo>
                    <a:pt x="1632" y="30"/>
                    <a:pt x="1552" y="50"/>
                    <a:pt x="1493" y="70"/>
                  </a:cubicBezTo>
                  <a:cubicBezTo>
                    <a:pt x="1413" y="130"/>
                    <a:pt x="1333" y="149"/>
                    <a:pt x="1294" y="189"/>
                  </a:cubicBezTo>
                  <a:cubicBezTo>
                    <a:pt x="1214" y="249"/>
                    <a:pt x="1174" y="289"/>
                    <a:pt x="1115" y="348"/>
                  </a:cubicBezTo>
                  <a:cubicBezTo>
                    <a:pt x="995" y="448"/>
                    <a:pt x="816" y="527"/>
                    <a:pt x="677" y="587"/>
                  </a:cubicBezTo>
                  <a:lnTo>
                    <a:pt x="518" y="746"/>
                  </a:lnTo>
                  <a:cubicBezTo>
                    <a:pt x="498" y="826"/>
                    <a:pt x="518" y="885"/>
                    <a:pt x="577" y="945"/>
                  </a:cubicBezTo>
                  <a:cubicBezTo>
                    <a:pt x="597" y="1602"/>
                    <a:pt x="498" y="2258"/>
                    <a:pt x="299" y="2915"/>
                  </a:cubicBezTo>
                  <a:cubicBezTo>
                    <a:pt x="1" y="3849"/>
                    <a:pt x="180" y="4765"/>
                    <a:pt x="359" y="5660"/>
                  </a:cubicBezTo>
                  <a:cubicBezTo>
                    <a:pt x="438" y="5998"/>
                    <a:pt x="538" y="6356"/>
                    <a:pt x="916" y="6535"/>
                  </a:cubicBezTo>
                  <a:cubicBezTo>
                    <a:pt x="962" y="6570"/>
                    <a:pt x="995" y="6591"/>
                    <a:pt x="1030" y="6591"/>
                  </a:cubicBezTo>
                  <a:cubicBezTo>
                    <a:pt x="1055" y="6591"/>
                    <a:pt x="1081" y="6580"/>
                    <a:pt x="1115" y="6555"/>
                  </a:cubicBezTo>
                  <a:cubicBezTo>
                    <a:pt x="1234" y="6356"/>
                    <a:pt x="1174" y="6137"/>
                    <a:pt x="1214" y="5938"/>
                  </a:cubicBezTo>
                  <a:cubicBezTo>
                    <a:pt x="1214" y="5859"/>
                    <a:pt x="1214" y="5799"/>
                    <a:pt x="1194" y="5719"/>
                  </a:cubicBezTo>
                  <a:cubicBezTo>
                    <a:pt x="1174" y="5660"/>
                    <a:pt x="1115" y="5600"/>
                    <a:pt x="1075" y="5540"/>
                  </a:cubicBezTo>
                  <a:cubicBezTo>
                    <a:pt x="597" y="5202"/>
                    <a:pt x="737" y="4645"/>
                    <a:pt x="637" y="4168"/>
                  </a:cubicBezTo>
                  <a:cubicBezTo>
                    <a:pt x="617" y="3849"/>
                    <a:pt x="717" y="3551"/>
                    <a:pt x="776" y="3253"/>
                  </a:cubicBezTo>
                  <a:cubicBezTo>
                    <a:pt x="796" y="3113"/>
                    <a:pt x="737" y="2915"/>
                    <a:pt x="856" y="2855"/>
                  </a:cubicBezTo>
                  <a:cubicBezTo>
                    <a:pt x="877" y="2844"/>
                    <a:pt x="896" y="2840"/>
                    <a:pt x="913" y="2840"/>
                  </a:cubicBezTo>
                  <a:cubicBezTo>
                    <a:pt x="1027" y="2840"/>
                    <a:pt x="1073" y="3036"/>
                    <a:pt x="1194" y="3054"/>
                  </a:cubicBezTo>
                  <a:cubicBezTo>
                    <a:pt x="1240" y="3062"/>
                    <a:pt x="1283" y="3066"/>
                    <a:pt x="1323" y="3066"/>
                  </a:cubicBezTo>
                  <a:cubicBezTo>
                    <a:pt x="1657" y="3066"/>
                    <a:pt x="1768" y="2783"/>
                    <a:pt x="1910" y="2517"/>
                  </a:cubicBezTo>
                  <a:cubicBezTo>
                    <a:pt x="1930" y="2377"/>
                    <a:pt x="1930" y="2278"/>
                    <a:pt x="1890" y="2159"/>
                  </a:cubicBezTo>
                  <a:cubicBezTo>
                    <a:pt x="1791" y="1920"/>
                    <a:pt x="1532" y="1840"/>
                    <a:pt x="1313" y="1741"/>
                  </a:cubicBezTo>
                  <a:cubicBezTo>
                    <a:pt x="1254" y="1681"/>
                    <a:pt x="1234" y="1641"/>
                    <a:pt x="1254" y="1582"/>
                  </a:cubicBezTo>
                  <a:cubicBezTo>
                    <a:pt x="1294" y="1542"/>
                    <a:pt x="1313" y="1482"/>
                    <a:pt x="1353" y="1462"/>
                  </a:cubicBezTo>
                  <a:cubicBezTo>
                    <a:pt x="1393" y="1442"/>
                    <a:pt x="1433" y="1383"/>
                    <a:pt x="1493" y="1363"/>
                  </a:cubicBezTo>
                  <a:lnTo>
                    <a:pt x="1632" y="1283"/>
                  </a:lnTo>
                  <a:cubicBezTo>
                    <a:pt x="1731" y="1263"/>
                    <a:pt x="1811" y="1244"/>
                    <a:pt x="1910" y="1224"/>
                  </a:cubicBezTo>
                  <a:cubicBezTo>
                    <a:pt x="1950" y="1184"/>
                    <a:pt x="2030" y="1164"/>
                    <a:pt x="2089" y="1144"/>
                  </a:cubicBezTo>
                  <a:lnTo>
                    <a:pt x="2527" y="846"/>
                  </a:lnTo>
                  <a:cubicBezTo>
                    <a:pt x="2587" y="786"/>
                    <a:pt x="2626" y="726"/>
                    <a:pt x="2686" y="667"/>
                  </a:cubicBezTo>
                  <a:cubicBezTo>
                    <a:pt x="2726" y="587"/>
                    <a:pt x="2726" y="527"/>
                    <a:pt x="2726" y="448"/>
                  </a:cubicBezTo>
                  <a:cubicBezTo>
                    <a:pt x="2607" y="149"/>
                    <a:pt x="2328" y="70"/>
                    <a:pt x="2050" y="30"/>
                  </a:cubicBezTo>
                  <a:cubicBezTo>
                    <a:pt x="1990" y="10"/>
                    <a:pt x="1935" y="0"/>
                    <a:pt x="18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7385;p9">
              <a:extLst>
                <a:ext uri="{FF2B5EF4-FFF2-40B4-BE49-F238E27FC236}">
                  <a16:creationId xmlns:a16="http://schemas.microsoft.com/office/drawing/2014/main" id="{2A40DE00-1740-4A7A-993F-B39D4E465F4B}"/>
                </a:ext>
              </a:extLst>
            </p:cNvPr>
            <p:cNvSpPr/>
            <p:nvPr/>
          </p:nvSpPr>
          <p:spPr>
            <a:xfrm>
              <a:off x="4867525" y="4731050"/>
              <a:ext cx="216875" cy="37950"/>
            </a:xfrm>
            <a:custGeom>
              <a:avLst/>
              <a:gdLst/>
              <a:ahLst/>
              <a:cxnLst/>
              <a:rect l="l" t="t" r="r" b="b"/>
              <a:pathLst>
                <a:path w="8675" h="1518" extrusionOk="0">
                  <a:moveTo>
                    <a:pt x="1143" y="1"/>
                  </a:moveTo>
                  <a:cubicBezTo>
                    <a:pt x="1077" y="1"/>
                    <a:pt x="1010" y="6"/>
                    <a:pt x="936" y="14"/>
                  </a:cubicBezTo>
                  <a:cubicBezTo>
                    <a:pt x="866" y="32"/>
                    <a:pt x="791" y="37"/>
                    <a:pt x="714" y="37"/>
                  </a:cubicBezTo>
                  <a:cubicBezTo>
                    <a:pt x="642" y="37"/>
                    <a:pt x="568" y="33"/>
                    <a:pt x="495" y="33"/>
                  </a:cubicBezTo>
                  <a:cubicBezTo>
                    <a:pt x="311" y="33"/>
                    <a:pt x="132" y="58"/>
                    <a:pt x="1" y="233"/>
                  </a:cubicBezTo>
                  <a:cubicBezTo>
                    <a:pt x="220" y="312"/>
                    <a:pt x="498" y="233"/>
                    <a:pt x="717" y="412"/>
                  </a:cubicBezTo>
                  <a:cubicBezTo>
                    <a:pt x="1950" y="730"/>
                    <a:pt x="3223" y="889"/>
                    <a:pt x="4516" y="929"/>
                  </a:cubicBezTo>
                  <a:cubicBezTo>
                    <a:pt x="4696" y="1028"/>
                    <a:pt x="4914" y="929"/>
                    <a:pt x="5093" y="1068"/>
                  </a:cubicBezTo>
                  <a:cubicBezTo>
                    <a:pt x="5232" y="1106"/>
                    <a:pt x="5371" y="1120"/>
                    <a:pt x="5510" y="1120"/>
                  </a:cubicBezTo>
                  <a:cubicBezTo>
                    <a:pt x="5590" y="1120"/>
                    <a:pt x="5670" y="1115"/>
                    <a:pt x="5750" y="1108"/>
                  </a:cubicBezTo>
                  <a:cubicBezTo>
                    <a:pt x="5855" y="1171"/>
                    <a:pt x="5967" y="1185"/>
                    <a:pt x="6081" y="1185"/>
                  </a:cubicBezTo>
                  <a:cubicBezTo>
                    <a:pt x="6169" y="1185"/>
                    <a:pt x="6257" y="1176"/>
                    <a:pt x="6344" y="1176"/>
                  </a:cubicBezTo>
                  <a:cubicBezTo>
                    <a:pt x="6464" y="1176"/>
                    <a:pt x="6580" y="1192"/>
                    <a:pt x="6685" y="1267"/>
                  </a:cubicBezTo>
                  <a:lnTo>
                    <a:pt x="6725" y="1307"/>
                  </a:lnTo>
                  <a:lnTo>
                    <a:pt x="6784" y="1307"/>
                  </a:lnTo>
                  <a:cubicBezTo>
                    <a:pt x="6943" y="1360"/>
                    <a:pt x="7111" y="1369"/>
                    <a:pt x="7276" y="1369"/>
                  </a:cubicBezTo>
                  <a:cubicBezTo>
                    <a:pt x="7359" y="1369"/>
                    <a:pt x="7441" y="1367"/>
                    <a:pt x="7520" y="1367"/>
                  </a:cubicBezTo>
                  <a:cubicBezTo>
                    <a:pt x="7754" y="1367"/>
                    <a:pt x="8008" y="1517"/>
                    <a:pt x="8238" y="1517"/>
                  </a:cubicBezTo>
                  <a:cubicBezTo>
                    <a:pt x="8400" y="1517"/>
                    <a:pt x="8551" y="1442"/>
                    <a:pt x="8674" y="1187"/>
                  </a:cubicBezTo>
                  <a:cubicBezTo>
                    <a:pt x="8654" y="1028"/>
                    <a:pt x="8515" y="1008"/>
                    <a:pt x="8455" y="909"/>
                  </a:cubicBezTo>
                  <a:cubicBezTo>
                    <a:pt x="8415" y="899"/>
                    <a:pt x="8381" y="894"/>
                    <a:pt x="8348" y="894"/>
                  </a:cubicBezTo>
                  <a:cubicBezTo>
                    <a:pt x="8316" y="894"/>
                    <a:pt x="8286" y="899"/>
                    <a:pt x="8256" y="909"/>
                  </a:cubicBezTo>
                  <a:cubicBezTo>
                    <a:pt x="8167" y="960"/>
                    <a:pt x="8079" y="976"/>
                    <a:pt x="7990" y="976"/>
                  </a:cubicBezTo>
                  <a:cubicBezTo>
                    <a:pt x="7829" y="976"/>
                    <a:pt x="7669" y="923"/>
                    <a:pt x="7508" y="923"/>
                  </a:cubicBezTo>
                  <a:cubicBezTo>
                    <a:pt x="7479" y="923"/>
                    <a:pt x="7450" y="925"/>
                    <a:pt x="7421" y="929"/>
                  </a:cubicBezTo>
                  <a:cubicBezTo>
                    <a:pt x="7321" y="909"/>
                    <a:pt x="7222" y="909"/>
                    <a:pt x="7122" y="889"/>
                  </a:cubicBezTo>
                  <a:cubicBezTo>
                    <a:pt x="7083" y="869"/>
                    <a:pt x="7063" y="869"/>
                    <a:pt x="7023" y="829"/>
                  </a:cubicBezTo>
                  <a:cubicBezTo>
                    <a:pt x="6963" y="810"/>
                    <a:pt x="6904" y="770"/>
                    <a:pt x="6884" y="710"/>
                  </a:cubicBezTo>
                  <a:cubicBezTo>
                    <a:pt x="6750" y="652"/>
                    <a:pt x="6613" y="636"/>
                    <a:pt x="6475" y="636"/>
                  </a:cubicBezTo>
                  <a:cubicBezTo>
                    <a:pt x="6314" y="636"/>
                    <a:pt x="6151" y="658"/>
                    <a:pt x="5991" y="658"/>
                  </a:cubicBezTo>
                  <a:cubicBezTo>
                    <a:pt x="5820" y="658"/>
                    <a:pt x="5652" y="633"/>
                    <a:pt x="5491" y="531"/>
                  </a:cubicBezTo>
                  <a:cubicBezTo>
                    <a:pt x="4516" y="332"/>
                    <a:pt x="3542" y="272"/>
                    <a:pt x="2587" y="193"/>
                  </a:cubicBezTo>
                  <a:cubicBezTo>
                    <a:pt x="2436" y="129"/>
                    <a:pt x="2281" y="120"/>
                    <a:pt x="2126" y="120"/>
                  </a:cubicBezTo>
                  <a:cubicBezTo>
                    <a:pt x="2060" y="120"/>
                    <a:pt x="1993" y="121"/>
                    <a:pt x="1927" y="121"/>
                  </a:cubicBezTo>
                  <a:cubicBezTo>
                    <a:pt x="1761" y="121"/>
                    <a:pt x="1595" y="110"/>
                    <a:pt x="1433" y="34"/>
                  </a:cubicBezTo>
                  <a:cubicBezTo>
                    <a:pt x="1328" y="10"/>
                    <a:pt x="1237" y="1"/>
                    <a:pt x="1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7386;p9">
              <a:extLst>
                <a:ext uri="{FF2B5EF4-FFF2-40B4-BE49-F238E27FC236}">
                  <a16:creationId xmlns:a16="http://schemas.microsoft.com/office/drawing/2014/main" id="{2949FC7E-D4AF-470D-A74A-7B70CBCB0AD7}"/>
                </a:ext>
              </a:extLst>
            </p:cNvPr>
            <p:cNvSpPr/>
            <p:nvPr/>
          </p:nvSpPr>
          <p:spPr>
            <a:xfrm>
              <a:off x="5217150" y="5150700"/>
              <a:ext cx="181050" cy="56700"/>
            </a:xfrm>
            <a:custGeom>
              <a:avLst/>
              <a:gdLst/>
              <a:ahLst/>
              <a:cxnLst/>
              <a:rect l="l" t="t" r="r" b="b"/>
              <a:pathLst>
                <a:path w="7242" h="2268" extrusionOk="0">
                  <a:moveTo>
                    <a:pt x="7062" y="1"/>
                  </a:moveTo>
                  <a:cubicBezTo>
                    <a:pt x="6988" y="1"/>
                    <a:pt x="6902" y="28"/>
                    <a:pt x="6824" y="37"/>
                  </a:cubicBezTo>
                  <a:cubicBezTo>
                    <a:pt x="6028" y="216"/>
                    <a:pt x="5232" y="355"/>
                    <a:pt x="4456" y="634"/>
                  </a:cubicBezTo>
                  <a:cubicBezTo>
                    <a:pt x="3462" y="1091"/>
                    <a:pt x="2427" y="1330"/>
                    <a:pt x="1353" y="1509"/>
                  </a:cubicBezTo>
                  <a:cubicBezTo>
                    <a:pt x="995" y="1549"/>
                    <a:pt x="677" y="1688"/>
                    <a:pt x="339" y="1748"/>
                  </a:cubicBezTo>
                  <a:cubicBezTo>
                    <a:pt x="199" y="1768"/>
                    <a:pt x="140" y="1847"/>
                    <a:pt x="60" y="1947"/>
                  </a:cubicBezTo>
                  <a:cubicBezTo>
                    <a:pt x="0" y="2026"/>
                    <a:pt x="0" y="2106"/>
                    <a:pt x="60" y="2166"/>
                  </a:cubicBezTo>
                  <a:cubicBezTo>
                    <a:pt x="146" y="2242"/>
                    <a:pt x="236" y="2268"/>
                    <a:pt x="324" y="2268"/>
                  </a:cubicBezTo>
                  <a:cubicBezTo>
                    <a:pt x="420" y="2268"/>
                    <a:pt x="514" y="2237"/>
                    <a:pt x="597" y="2205"/>
                  </a:cubicBezTo>
                  <a:cubicBezTo>
                    <a:pt x="677" y="2110"/>
                    <a:pt x="772" y="2091"/>
                    <a:pt x="873" y="2091"/>
                  </a:cubicBezTo>
                  <a:cubicBezTo>
                    <a:pt x="941" y="2091"/>
                    <a:pt x="1011" y="2099"/>
                    <a:pt x="1080" y="2099"/>
                  </a:cubicBezTo>
                  <a:cubicBezTo>
                    <a:pt x="1167" y="2099"/>
                    <a:pt x="1254" y="2086"/>
                    <a:pt x="1333" y="2026"/>
                  </a:cubicBezTo>
                  <a:cubicBezTo>
                    <a:pt x="2149" y="2007"/>
                    <a:pt x="2885" y="1569"/>
                    <a:pt x="3720" y="1450"/>
                  </a:cubicBezTo>
                  <a:cubicBezTo>
                    <a:pt x="4914" y="1052"/>
                    <a:pt x="6068" y="634"/>
                    <a:pt x="7241" y="236"/>
                  </a:cubicBezTo>
                  <a:cubicBezTo>
                    <a:pt x="7230" y="46"/>
                    <a:pt x="7156" y="1"/>
                    <a:pt x="70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7387;p9">
              <a:extLst>
                <a:ext uri="{FF2B5EF4-FFF2-40B4-BE49-F238E27FC236}">
                  <a16:creationId xmlns:a16="http://schemas.microsoft.com/office/drawing/2014/main" id="{ED230C6D-CF93-4690-8B29-C8D0CBA48D21}"/>
                </a:ext>
              </a:extLst>
            </p:cNvPr>
            <p:cNvSpPr/>
            <p:nvPr/>
          </p:nvSpPr>
          <p:spPr>
            <a:xfrm>
              <a:off x="5271850" y="4670225"/>
              <a:ext cx="136800" cy="65650"/>
            </a:xfrm>
            <a:custGeom>
              <a:avLst/>
              <a:gdLst/>
              <a:ahLst/>
              <a:cxnLst/>
              <a:rect l="l" t="t" r="r" b="b"/>
              <a:pathLst>
                <a:path w="5472" h="2626" extrusionOk="0">
                  <a:moveTo>
                    <a:pt x="4954" y="0"/>
                  </a:moveTo>
                  <a:cubicBezTo>
                    <a:pt x="4874" y="0"/>
                    <a:pt x="4775" y="0"/>
                    <a:pt x="4715" y="40"/>
                  </a:cubicBezTo>
                  <a:cubicBezTo>
                    <a:pt x="4616" y="60"/>
                    <a:pt x="4476" y="99"/>
                    <a:pt x="4357" y="139"/>
                  </a:cubicBezTo>
                  <a:cubicBezTo>
                    <a:pt x="3362" y="398"/>
                    <a:pt x="2527" y="995"/>
                    <a:pt x="1592" y="1392"/>
                  </a:cubicBezTo>
                  <a:cubicBezTo>
                    <a:pt x="1473" y="1452"/>
                    <a:pt x="1333" y="1532"/>
                    <a:pt x="1174" y="1572"/>
                  </a:cubicBezTo>
                  <a:lnTo>
                    <a:pt x="737" y="1731"/>
                  </a:lnTo>
                  <a:cubicBezTo>
                    <a:pt x="558" y="1770"/>
                    <a:pt x="379" y="1870"/>
                    <a:pt x="239" y="2029"/>
                  </a:cubicBezTo>
                  <a:cubicBezTo>
                    <a:pt x="80" y="2248"/>
                    <a:pt x="1" y="2467"/>
                    <a:pt x="339" y="2626"/>
                  </a:cubicBezTo>
                  <a:cubicBezTo>
                    <a:pt x="379" y="2626"/>
                    <a:pt x="458" y="2606"/>
                    <a:pt x="498" y="2566"/>
                  </a:cubicBezTo>
                  <a:cubicBezTo>
                    <a:pt x="577" y="2546"/>
                    <a:pt x="637" y="2506"/>
                    <a:pt x="677" y="2467"/>
                  </a:cubicBezTo>
                  <a:cubicBezTo>
                    <a:pt x="796" y="2308"/>
                    <a:pt x="1055" y="2447"/>
                    <a:pt x="1194" y="2308"/>
                  </a:cubicBezTo>
                  <a:cubicBezTo>
                    <a:pt x="1532" y="2308"/>
                    <a:pt x="1791" y="2129"/>
                    <a:pt x="2089" y="1989"/>
                  </a:cubicBezTo>
                  <a:cubicBezTo>
                    <a:pt x="2965" y="1651"/>
                    <a:pt x="3780" y="1094"/>
                    <a:pt x="4715" y="875"/>
                  </a:cubicBezTo>
                  <a:cubicBezTo>
                    <a:pt x="4874" y="875"/>
                    <a:pt x="5073" y="875"/>
                    <a:pt x="5173" y="676"/>
                  </a:cubicBezTo>
                  <a:cubicBezTo>
                    <a:pt x="5252" y="597"/>
                    <a:pt x="5332" y="557"/>
                    <a:pt x="5411" y="497"/>
                  </a:cubicBezTo>
                  <a:cubicBezTo>
                    <a:pt x="5471" y="139"/>
                    <a:pt x="5232" y="60"/>
                    <a:pt x="49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7388;p9">
              <a:extLst>
                <a:ext uri="{FF2B5EF4-FFF2-40B4-BE49-F238E27FC236}">
                  <a16:creationId xmlns:a16="http://schemas.microsoft.com/office/drawing/2014/main" id="{2D4A018C-8326-4E9A-A8D5-D018C395F739}"/>
                </a:ext>
              </a:extLst>
            </p:cNvPr>
            <p:cNvSpPr/>
            <p:nvPr/>
          </p:nvSpPr>
          <p:spPr>
            <a:xfrm>
              <a:off x="4940650" y="4985600"/>
              <a:ext cx="21575" cy="154600"/>
            </a:xfrm>
            <a:custGeom>
              <a:avLst/>
              <a:gdLst/>
              <a:ahLst/>
              <a:cxnLst/>
              <a:rect l="l" t="t" r="r" b="b"/>
              <a:pathLst>
                <a:path w="863" h="6184" extrusionOk="0">
                  <a:moveTo>
                    <a:pt x="498" y="1"/>
                  </a:moveTo>
                  <a:cubicBezTo>
                    <a:pt x="454" y="1"/>
                    <a:pt x="413" y="22"/>
                    <a:pt x="378" y="57"/>
                  </a:cubicBezTo>
                  <a:cubicBezTo>
                    <a:pt x="159" y="355"/>
                    <a:pt x="398" y="773"/>
                    <a:pt x="100" y="1071"/>
                  </a:cubicBezTo>
                  <a:cubicBezTo>
                    <a:pt x="80" y="1648"/>
                    <a:pt x="0" y="2225"/>
                    <a:pt x="20" y="2782"/>
                  </a:cubicBezTo>
                  <a:cubicBezTo>
                    <a:pt x="100" y="3936"/>
                    <a:pt x="100" y="5109"/>
                    <a:pt x="577" y="6164"/>
                  </a:cubicBezTo>
                  <a:cubicBezTo>
                    <a:pt x="620" y="6177"/>
                    <a:pt x="659" y="6183"/>
                    <a:pt x="692" y="6183"/>
                  </a:cubicBezTo>
                  <a:cubicBezTo>
                    <a:pt x="812" y="6183"/>
                    <a:pt x="862" y="6101"/>
                    <a:pt x="816" y="5945"/>
                  </a:cubicBezTo>
                  <a:cubicBezTo>
                    <a:pt x="796" y="5686"/>
                    <a:pt x="756" y="5428"/>
                    <a:pt x="716" y="5169"/>
                  </a:cubicBezTo>
                  <a:cubicBezTo>
                    <a:pt x="657" y="4274"/>
                    <a:pt x="438" y="3379"/>
                    <a:pt x="497" y="2484"/>
                  </a:cubicBezTo>
                  <a:cubicBezTo>
                    <a:pt x="537" y="1668"/>
                    <a:pt x="597" y="852"/>
                    <a:pt x="597" y="37"/>
                  </a:cubicBezTo>
                  <a:cubicBezTo>
                    <a:pt x="564" y="12"/>
                    <a:pt x="530" y="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7389;p9">
              <a:extLst>
                <a:ext uri="{FF2B5EF4-FFF2-40B4-BE49-F238E27FC236}">
                  <a16:creationId xmlns:a16="http://schemas.microsoft.com/office/drawing/2014/main" id="{3D73E53F-507C-4895-BB2C-6CFBD5B318FC}"/>
                </a:ext>
              </a:extLst>
            </p:cNvPr>
            <p:cNvSpPr/>
            <p:nvPr/>
          </p:nvSpPr>
          <p:spPr>
            <a:xfrm>
              <a:off x="5230575" y="4748800"/>
              <a:ext cx="140275" cy="42950"/>
            </a:xfrm>
            <a:custGeom>
              <a:avLst/>
              <a:gdLst/>
              <a:ahLst/>
              <a:cxnLst/>
              <a:rect l="l" t="t" r="r" b="b"/>
              <a:pathLst>
                <a:path w="5611" h="1718" extrusionOk="0">
                  <a:moveTo>
                    <a:pt x="5511" y="0"/>
                  </a:moveTo>
                  <a:lnTo>
                    <a:pt x="5511" y="0"/>
                  </a:lnTo>
                  <a:cubicBezTo>
                    <a:pt x="3939" y="219"/>
                    <a:pt x="2447" y="676"/>
                    <a:pt x="935" y="1054"/>
                  </a:cubicBezTo>
                  <a:cubicBezTo>
                    <a:pt x="914" y="1087"/>
                    <a:pt x="886" y="1102"/>
                    <a:pt x="852" y="1102"/>
                  </a:cubicBezTo>
                  <a:cubicBezTo>
                    <a:pt x="824" y="1102"/>
                    <a:pt x="792" y="1092"/>
                    <a:pt x="756" y="1074"/>
                  </a:cubicBezTo>
                  <a:lnTo>
                    <a:pt x="438" y="1074"/>
                  </a:lnTo>
                  <a:cubicBezTo>
                    <a:pt x="359" y="1114"/>
                    <a:pt x="299" y="1174"/>
                    <a:pt x="219" y="1194"/>
                  </a:cubicBezTo>
                  <a:cubicBezTo>
                    <a:pt x="160" y="1194"/>
                    <a:pt x="120" y="1194"/>
                    <a:pt x="60" y="1214"/>
                  </a:cubicBezTo>
                  <a:cubicBezTo>
                    <a:pt x="0" y="1293"/>
                    <a:pt x="0" y="1373"/>
                    <a:pt x="40" y="1452"/>
                  </a:cubicBezTo>
                  <a:cubicBezTo>
                    <a:pt x="160" y="1572"/>
                    <a:pt x="319" y="1651"/>
                    <a:pt x="498" y="1691"/>
                  </a:cubicBezTo>
                  <a:cubicBezTo>
                    <a:pt x="569" y="1709"/>
                    <a:pt x="637" y="1717"/>
                    <a:pt x="704" y="1717"/>
                  </a:cubicBezTo>
                  <a:cubicBezTo>
                    <a:pt x="936" y="1717"/>
                    <a:pt x="1139" y="1609"/>
                    <a:pt x="1294" y="1393"/>
                  </a:cubicBezTo>
                  <a:cubicBezTo>
                    <a:pt x="1374" y="1320"/>
                    <a:pt x="1464" y="1306"/>
                    <a:pt x="1559" y="1306"/>
                  </a:cubicBezTo>
                  <a:cubicBezTo>
                    <a:pt x="1617" y="1306"/>
                    <a:pt x="1678" y="1312"/>
                    <a:pt x="1738" y="1312"/>
                  </a:cubicBezTo>
                  <a:cubicBezTo>
                    <a:pt x="1822" y="1312"/>
                    <a:pt x="1907" y="1301"/>
                    <a:pt x="1990" y="1253"/>
                  </a:cubicBezTo>
                  <a:cubicBezTo>
                    <a:pt x="2248" y="1214"/>
                    <a:pt x="2507" y="1074"/>
                    <a:pt x="2805" y="1054"/>
                  </a:cubicBezTo>
                  <a:cubicBezTo>
                    <a:pt x="3601" y="955"/>
                    <a:pt x="4377" y="716"/>
                    <a:pt x="5133" y="497"/>
                  </a:cubicBezTo>
                  <a:cubicBezTo>
                    <a:pt x="5272" y="358"/>
                    <a:pt x="5610" y="358"/>
                    <a:pt x="55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7390;p9">
              <a:extLst>
                <a:ext uri="{FF2B5EF4-FFF2-40B4-BE49-F238E27FC236}">
                  <a16:creationId xmlns:a16="http://schemas.microsoft.com/office/drawing/2014/main" id="{C6FEFB8D-9165-485A-9882-E9ADDCEC6479}"/>
                </a:ext>
              </a:extLst>
            </p:cNvPr>
            <p:cNvSpPr/>
            <p:nvPr/>
          </p:nvSpPr>
          <p:spPr>
            <a:xfrm>
              <a:off x="4579100" y="4847750"/>
              <a:ext cx="22900" cy="143625"/>
            </a:xfrm>
            <a:custGeom>
              <a:avLst/>
              <a:gdLst/>
              <a:ahLst/>
              <a:cxnLst/>
              <a:rect l="l" t="t" r="r" b="b"/>
              <a:pathLst>
                <a:path w="916" h="5745" extrusionOk="0">
                  <a:moveTo>
                    <a:pt x="756" y="1"/>
                  </a:moveTo>
                  <a:cubicBezTo>
                    <a:pt x="617" y="21"/>
                    <a:pt x="597" y="140"/>
                    <a:pt x="517" y="239"/>
                  </a:cubicBezTo>
                  <a:cubicBezTo>
                    <a:pt x="497" y="339"/>
                    <a:pt x="497" y="438"/>
                    <a:pt x="458" y="538"/>
                  </a:cubicBezTo>
                  <a:cubicBezTo>
                    <a:pt x="398" y="737"/>
                    <a:pt x="458" y="956"/>
                    <a:pt x="338" y="1135"/>
                  </a:cubicBezTo>
                  <a:lnTo>
                    <a:pt x="338" y="1314"/>
                  </a:lnTo>
                  <a:cubicBezTo>
                    <a:pt x="358" y="1314"/>
                    <a:pt x="358" y="1334"/>
                    <a:pt x="358" y="1334"/>
                  </a:cubicBezTo>
                  <a:cubicBezTo>
                    <a:pt x="358" y="1393"/>
                    <a:pt x="358" y="1433"/>
                    <a:pt x="318" y="1473"/>
                  </a:cubicBezTo>
                  <a:cubicBezTo>
                    <a:pt x="0" y="2865"/>
                    <a:pt x="119" y="4278"/>
                    <a:pt x="318" y="5670"/>
                  </a:cubicBezTo>
                  <a:cubicBezTo>
                    <a:pt x="368" y="5720"/>
                    <a:pt x="423" y="5745"/>
                    <a:pt x="480" y="5745"/>
                  </a:cubicBezTo>
                  <a:cubicBezTo>
                    <a:pt x="537" y="5745"/>
                    <a:pt x="597" y="5720"/>
                    <a:pt x="657" y="5670"/>
                  </a:cubicBezTo>
                  <a:cubicBezTo>
                    <a:pt x="637" y="5610"/>
                    <a:pt x="637" y="5551"/>
                    <a:pt x="617" y="5491"/>
                  </a:cubicBezTo>
                  <a:cubicBezTo>
                    <a:pt x="537" y="5312"/>
                    <a:pt x="537" y="5153"/>
                    <a:pt x="617" y="4974"/>
                  </a:cubicBezTo>
                  <a:cubicBezTo>
                    <a:pt x="676" y="4278"/>
                    <a:pt x="676" y="3562"/>
                    <a:pt x="637" y="2865"/>
                  </a:cubicBezTo>
                  <a:cubicBezTo>
                    <a:pt x="537" y="2507"/>
                    <a:pt x="477" y="2169"/>
                    <a:pt x="657" y="1811"/>
                  </a:cubicBezTo>
                  <a:cubicBezTo>
                    <a:pt x="676" y="1791"/>
                    <a:pt x="716" y="1771"/>
                    <a:pt x="676" y="1711"/>
                  </a:cubicBezTo>
                  <a:cubicBezTo>
                    <a:pt x="776" y="1473"/>
                    <a:pt x="657" y="1174"/>
                    <a:pt x="816" y="936"/>
                  </a:cubicBezTo>
                  <a:cubicBezTo>
                    <a:pt x="836" y="836"/>
                    <a:pt x="836" y="737"/>
                    <a:pt x="855" y="637"/>
                  </a:cubicBezTo>
                  <a:cubicBezTo>
                    <a:pt x="915" y="458"/>
                    <a:pt x="915" y="319"/>
                    <a:pt x="915" y="140"/>
                  </a:cubicBezTo>
                  <a:cubicBezTo>
                    <a:pt x="915" y="60"/>
                    <a:pt x="836" y="2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7391;p9">
              <a:extLst>
                <a:ext uri="{FF2B5EF4-FFF2-40B4-BE49-F238E27FC236}">
                  <a16:creationId xmlns:a16="http://schemas.microsoft.com/office/drawing/2014/main" id="{0E99646C-2743-4592-9329-72649F14A995}"/>
                </a:ext>
              </a:extLst>
            </p:cNvPr>
            <p:cNvSpPr/>
            <p:nvPr/>
          </p:nvSpPr>
          <p:spPr>
            <a:xfrm>
              <a:off x="4620375" y="4559650"/>
              <a:ext cx="59700" cy="113075"/>
            </a:xfrm>
            <a:custGeom>
              <a:avLst/>
              <a:gdLst/>
              <a:ahLst/>
              <a:cxnLst/>
              <a:rect l="l" t="t" r="r" b="b"/>
              <a:pathLst>
                <a:path w="2388" h="4523" extrusionOk="0">
                  <a:moveTo>
                    <a:pt x="632" y="0"/>
                  </a:moveTo>
                  <a:cubicBezTo>
                    <a:pt x="449" y="0"/>
                    <a:pt x="265" y="7"/>
                    <a:pt x="80" y="27"/>
                  </a:cubicBezTo>
                  <a:cubicBezTo>
                    <a:pt x="60" y="27"/>
                    <a:pt x="20" y="66"/>
                    <a:pt x="40" y="106"/>
                  </a:cubicBezTo>
                  <a:cubicBezTo>
                    <a:pt x="0" y="126"/>
                    <a:pt x="40" y="186"/>
                    <a:pt x="80" y="206"/>
                  </a:cubicBezTo>
                  <a:cubicBezTo>
                    <a:pt x="537" y="345"/>
                    <a:pt x="975" y="405"/>
                    <a:pt x="1452" y="405"/>
                  </a:cubicBezTo>
                  <a:cubicBezTo>
                    <a:pt x="1989" y="405"/>
                    <a:pt x="2029" y="444"/>
                    <a:pt x="1989" y="1021"/>
                  </a:cubicBezTo>
                  <a:cubicBezTo>
                    <a:pt x="1989" y="1220"/>
                    <a:pt x="1989" y="1419"/>
                    <a:pt x="1950" y="1618"/>
                  </a:cubicBezTo>
                  <a:cubicBezTo>
                    <a:pt x="1751" y="2235"/>
                    <a:pt x="1830" y="2871"/>
                    <a:pt x="1830" y="3508"/>
                  </a:cubicBezTo>
                  <a:cubicBezTo>
                    <a:pt x="1791" y="3886"/>
                    <a:pt x="1950" y="4204"/>
                    <a:pt x="2248" y="4522"/>
                  </a:cubicBezTo>
                  <a:cubicBezTo>
                    <a:pt x="2387" y="3886"/>
                    <a:pt x="2149" y="3369"/>
                    <a:pt x="2188" y="2812"/>
                  </a:cubicBezTo>
                  <a:cubicBezTo>
                    <a:pt x="2248" y="2255"/>
                    <a:pt x="2328" y="1678"/>
                    <a:pt x="2387" y="1101"/>
                  </a:cubicBezTo>
                  <a:cubicBezTo>
                    <a:pt x="2367" y="1081"/>
                    <a:pt x="2367" y="1021"/>
                    <a:pt x="2367" y="1001"/>
                  </a:cubicBezTo>
                  <a:cubicBezTo>
                    <a:pt x="2347" y="822"/>
                    <a:pt x="2347" y="623"/>
                    <a:pt x="2367" y="444"/>
                  </a:cubicBezTo>
                  <a:cubicBezTo>
                    <a:pt x="2387" y="425"/>
                    <a:pt x="2387" y="385"/>
                    <a:pt x="2387" y="345"/>
                  </a:cubicBezTo>
                  <a:cubicBezTo>
                    <a:pt x="2248" y="86"/>
                    <a:pt x="1989" y="27"/>
                    <a:pt x="1731" y="27"/>
                  </a:cubicBezTo>
                  <a:cubicBezTo>
                    <a:pt x="1359" y="27"/>
                    <a:pt x="997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7392;p9">
              <a:extLst>
                <a:ext uri="{FF2B5EF4-FFF2-40B4-BE49-F238E27FC236}">
                  <a16:creationId xmlns:a16="http://schemas.microsoft.com/office/drawing/2014/main" id="{92D95D9E-BDCE-472F-BABD-17A257FABEDE}"/>
                </a:ext>
              </a:extLst>
            </p:cNvPr>
            <p:cNvSpPr/>
            <p:nvPr/>
          </p:nvSpPr>
          <p:spPr>
            <a:xfrm>
              <a:off x="4570125" y="4689150"/>
              <a:ext cx="114925" cy="26850"/>
            </a:xfrm>
            <a:custGeom>
              <a:avLst/>
              <a:gdLst/>
              <a:ahLst/>
              <a:cxnLst/>
              <a:rect l="l" t="t" r="r" b="b"/>
              <a:pathLst>
                <a:path w="4597" h="1074" extrusionOk="0">
                  <a:moveTo>
                    <a:pt x="318" y="1"/>
                  </a:moveTo>
                  <a:cubicBezTo>
                    <a:pt x="160" y="1"/>
                    <a:pt x="37" y="87"/>
                    <a:pt x="1" y="417"/>
                  </a:cubicBezTo>
                  <a:cubicBezTo>
                    <a:pt x="399" y="496"/>
                    <a:pt x="817" y="576"/>
                    <a:pt x="1214" y="655"/>
                  </a:cubicBezTo>
                  <a:cubicBezTo>
                    <a:pt x="1349" y="739"/>
                    <a:pt x="1483" y="824"/>
                    <a:pt x="1642" y="824"/>
                  </a:cubicBezTo>
                  <a:cubicBezTo>
                    <a:pt x="1671" y="824"/>
                    <a:pt x="1701" y="821"/>
                    <a:pt x="1732" y="815"/>
                  </a:cubicBezTo>
                  <a:cubicBezTo>
                    <a:pt x="1799" y="809"/>
                    <a:pt x="1865" y="807"/>
                    <a:pt x="1932" y="807"/>
                  </a:cubicBezTo>
                  <a:cubicBezTo>
                    <a:pt x="2565" y="807"/>
                    <a:pt x="3166" y="1021"/>
                    <a:pt x="3800" y="1021"/>
                  </a:cubicBezTo>
                  <a:cubicBezTo>
                    <a:pt x="3866" y="1021"/>
                    <a:pt x="3932" y="1019"/>
                    <a:pt x="3999" y="1013"/>
                  </a:cubicBezTo>
                  <a:cubicBezTo>
                    <a:pt x="4238" y="954"/>
                    <a:pt x="4596" y="1073"/>
                    <a:pt x="4556" y="616"/>
                  </a:cubicBezTo>
                  <a:cubicBezTo>
                    <a:pt x="3980" y="417"/>
                    <a:pt x="3323" y="576"/>
                    <a:pt x="2766" y="317"/>
                  </a:cubicBezTo>
                  <a:cubicBezTo>
                    <a:pt x="2717" y="320"/>
                    <a:pt x="2669" y="322"/>
                    <a:pt x="2621" y="322"/>
                  </a:cubicBezTo>
                  <a:cubicBezTo>
                    <a:pt x="2044" y="322"/>
                    <a:pt x="1525" y="117"/>
                    <a:pt x="956" y="98"/>
                  </a:cubicBezTo>
                  <a:cubicBezTo>
                    <a:pt x="934" y="102"/>
                    <a:pt x="911" y="104"/>
                    <a:pt x="888" y="104"/>
                  </a:cubicBezTo>
                  <a:cubicBezTo>
                    <a:pt x="704" y="104"/>
                    <a:pt x="490" y="1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7393;p9">
              <a:extLst>
                <a:ext uri="{FF2B5EF4-FFF2-40B4-BE49-F238E27FC236}">
                  <a16:creationId xmlns:a16="http://schemas.microsoft.com/office/drawing/2014/main" id="{AA58FEBF-9756-47A7-8A5C-C4D2D16BD63F}"/>
                </a:ext>
              </a:extLst>
            </p:cNvPr>
            <p:cNvSpPr/>
            <p:nvPr/>
          </p:nvSpPr>
          <p:spPr>
            <a:xfrm>
              <a:off x="4777025" y="5077650"/>
              <a:ext cx="49250" cy="87375"/>
            </a:xfrm>
            <a:custGeom>
              <a:avLst/>
              <a:gdLst/>
              <a:ahLst/>
              <a:cxnLst/>
              <a:rect l="l" t="t" r="r" b="b"/>
              <a:pathLst>
                <a:path w="1970" h="3495" extrusionOk="0">
                  <a:moveTo>
                    <a:pt x="267" y="1"/>
                  </a:moveTo>
                  <a:cubicBezTo>
                    <a:pt x="238" y="1"/>
                    <a:pt x="208" y="11"/>
                    <a:pt x="179" y="35"/>
                  </a:cubicBezTo>
                  <a:cubicBezTo>
                    <a:pt x="0" y="174"/>
                    <a:pt x="40" y="373"/>
                    <a:pt x="159" y="552"/>
                  </a:cubicBezTo>
                  <a:cubicBezTo>
                    <a:pt x="60" y="970"/>
                    <a:pt x="299" y="1328"/>
                    <a:pt x="458" y="1686"/>
                  </a:cubicBezTo>
                  <a:lnTo>
                    <a:pt x="1055" y="2880"/>
                  </a:lnTo>
                  <a:cubicBezTo>
                    <a:pt x="932" y="2985"/>
                    <a:pt x="821" y="3013"/>
                    <a:pt x="716" y="3013"/>
                  </a:cubicBezTo>
                  <a:cubicBezTo>
                    <a:pt x="598" y="3013"/>
                    <a:pt x="488" y="2977"/>
                    <a:pt x="379" y="2977"/>
                  </a:cubicBezTo>
                  <a:cubicBezTo>
                    <a:pt x="366" y="2977"/>
                    <a:pt x="352" y="2978"/>
                    <a:pt x="339" y="2979"/>
                  </a:cubicBezTo>
                  <a:lnTo>
                    <a:pt x="339" y="3178"/>
                  </a:lnTo>
                  <a:cubicBezTo>
                    <a:pt x="497" y="3399"/>
                    <a:pt x="718" y="3495"/>
                    <a:pt x="961" y="3495"/>
                  </a:cubicBezTo>
                  <a:cubicBezTo>
                    <a:pt x="1024" y="3495"/>
                    <a:pt x="1089" y="3489"/>
                    <a:pt x="1154" y="3476"/>
                  </a:cubicBezTo>
                  <a:cubicBezTo>
                    <a:pt x="1214" y="3456"/>
                    <a:pt x="1293" y="3417"/>
                    <a:pt x="1353" y="3337"/>
                  </a:cubicBezTo>
                  <a:cubicBezTo>
                    <a:pt x="1353" y="3277"/>
                    <a:pt x="1353" y="3238"/>
                    <a:pt x="1373" y="3178"/>
                  </a:cubicBezTo>
                  <a:cubicBezTo>
                    <a:pt x="1403" y="3148"/>
                    <a:pt x="1433" y="3133"/>
                    <a:pt x="1465" y="3133"/>
                  </a:cubicBezTo>
                  <a:cubicBezTo>
                    <a:pt x="1497" y="3133"/>
                    <a:pt x="1532" y="3148"/>
                    <a:pt x="1572" y="3178"/>
                  </a:cubicBezTo>
                  <a:cubicBezTo>
                    <a:pt x="1651" y="3178"/>
                    <a:pt x="1691" y="3178"/>
                    <a:pt x="1751" y="3218"/>
                  </a:cubicBezTo>
                  <a:cubicBezTo>
                    <a:pt x="1781" y="3238"/>
                    <a:pt x="1811" y="3248"/>
                    <a:pt x="1843" y="3248"/>
                  </a:cubicBezTo>
                  <a:cubicBezTo>
                    <a:pt x="1875" y="3248"/>
                    <a:pt x="1910" y="3238"/>
                    <a:pt x="1950" y="3218"/>
                  </a:cubicBezTo>
                  <a:cubicBezTo>
                    <a:pt x="1950" y="3218"/>
                    <a:pt x="1970" y="3178"/>
                    <a:pt x="1970" y="3138"/>
                  </a:cubicBezTo>
                  <a:cubicBezTo>
                    <a:pt x="1970" y="3079"/>
                    <a:pt x="1950" y="3039"/>
                    <a:pt x="1890" y="3019"/>
                  </a:cubicBezTo>
                  <a:cubicBezTo>
                    <a:pt x="1174" y="2183"/>
                    <a:pt x="716" y="1268"/>
                    <a:pt x="498" y="194"/>
                  </a:cubicBezTo>
                  <a:cubicBezTo>
                    <a:pt x="452" y="103"/>
                    <a:pt x="361" y="1"/>
                    <a:pt x="2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7394;p9">
              <a:extLst>
                <a:ext uri="{FF2B5EF4-FFF2-40B4-BE49-F238E27FC236}">
                  <a16:creationId xmlns:a16="http://schemas.microsoft.com/office/drawing/2014/main" id="{4034ACE0-B94A-4348-ABAF-A2AE88E5C83C}"/>
                </a:ext>
              </a:extLst>
            </p:cNvPr>
            <p:cNvSpPr/>
            <p:nvPr/>
          </p:nvSpPr>
          <p:spPr>
            <a:xfrm>
              <a:off x="5042100" y="4598250"/>
              <a:ext cx="124350" cy="18050"/>
            </a:xfrm>
            <a:custGeom>
              <a:avLst/>
              <a:gdLst/>
              <a:ahLst/>
              <a:cxnLst/>
              <a:rect l="l" t="t" r="r" b="b"/>
              <a:pathLst>
                <a:path w="4974" h="722" extrusionOk="0">
                  <a:moveTo>
                    <a:pt x="3760" y="1"/>
                  </a:moveTo>
                  <a:cubicBezTo>
                    <a:pt x="3439" y="1"/>
                    <a:pt x="3139" y="122"/>
                    <a:pt x="2823" y="122"/>
                  </a:cubicBezTo>
                  <a:cubicBezTo>
                    <a:pt x="2720" y="122"/>
                    <a:pt x="2614" y="109"/>
                    <a:pt x="2507" y="74"/>
                  </a:cubicBezTo>
                  <a:cubicBezTo>
                    <a:pt x="2156" y="110"/>
                    <a:pt x="1806" y="169"/>
                    <a:pt x="1460" y="169"/>
                  </a:cubicBezTo>
                  <a:cubicBezTo>
                    <a:pt x="1236" y="169"/>
                    <a:pt x="1014" y="144"/>
                    <a:pt x="796" y="74"/>
                  </a:cubicBezTo>
                  <a:cubicBezTo>
                    <a:pt x="743" y="62"/>
                    <a:pt x="692" y="56"/>
                    <a:pt x="641" y="56"/>
                  </a:cubicBezTo>
                  <a:cubicBezTo>
                    <a:pt x="441" y="56"/>
                    <a:pt x="254" y="142"/>
                    <a:pt x="80" y="253"/>
                  </a:cubicBezTo>
                  <a:cubicBezTo>
                    <a:pt x="40" y="253"/>
                    <a:pt x="20" y="273"/>
                    <a:pt x="0" y="313"/>
                  </a:cubicBezTo>
                  <a:cubicBezTo>
                    <a:pt x="0" y="333"/>
                    <a:pt x="0" y="373"/>
                    <a:pt x="80" y="412"/>
                  </a:cubicBezTo>
                  <a:cubicBezTo>
                    <a:pt x="239" y="472"/>
                    <a:pt x="458" y="432"/>
                    <a:pt x="637" y="571"/>
                  </a:cubicBezTo>
                  <a:cubicBezTo>
                    <a:pt x="1671" y="611"/>
                    <a:pt x="2666" y="611"/>
                    <a:pt x="3680" y="671"/>
                  </a:cubicBezTo>
                  <a:cubicBezTo>
                    <a:pt x="3914" y="693"/>
                    <a:pt x="4147" y="722"/>
                    <a:pt x="4383" y="722"/>
                  </a:cubicBezTo>
                  <a:cubicBezTo>
                    <a:pt x="4571" y="722"/>
                    <a:pt x="4760" y="704"/>
                    <a:pt x="4953" y="651"/>
                  </a:cubicBezTo>
                  <a:cubicBezTo>
                    <a:pt x="4973" y="571"/>
                    <a:pt x="4973" y="512"/>
                    <a:pt x="4973" y="432"/>
                  </a:cubicBezTo>
                  <a:cubicBezTo>
                    <a:pt x="4715" y="54"/>
                    <a:pt x="4317" y="54"/>
                    <a:pt x="3939" y="14"/>
                  </a:cubicBezTo>
                  <a:cubicBezTo>
                    <a:pt x="3878" y="5"/>
                    <a:pt x="3819" y="1"/>
                    <a:pt x="37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7395;p9">
              <a:extLst>
                <a:ext uri="{FF2B5EF4-FFF2-40B4-BE49-F238E27FC236}">
                  <a16:creationId xmlns:a16="http://schemas.microsoft.com/office/drawing/2014/main" id="{AB4B989E-41C7-4FB2-BF97-08EEF9389B97}"/>
                </a:ext>
              </a:extLst>
            </p:cNvPr>
            <p:cNvSpPr/>
            <p:nvPr/>
          </p:nvSpPr>
          <p:spPr>
            <a:xfrm>
              <a:off x="4128025" y="4999425"/>
              <a:ext cx="100475" cy="29875"/>
            </a:xfrm>
            <a:custGeom>
              <a:avLst/>
              <a:gdLst/>
              <a:ahLst/>
              <a:cxnLst/>
              <a:rect l="l" t="t" r="r" b="b"/>
              <a:pathLst>
                <a:path w="4019" h="1195" extrusionOk="0">
                  <a:moveTo>
                    <a:pt x="100" y="1"/>
                  </a:moveTo>
                  <a:cubicBezTo>
                    <a:pt x="0" y="439"/>
                    <a:pt x="557" y="260"/>
                    <a:pt x="637" y="518"/>
                  </a:cubicBezTo>
                  <a:cubicBezTo>
                    <a:pt x="876" y="618"/>
                    <a:pt x="1094" y="717"/>
                    <a:pt x="1353" y="817"/>
                  </a:cubicBezTo>
                  <a:cubicBezTo>
                    <a:pt x="1890" y="817"/>
                    <a:pt x="2407" y="936"/>
                    <a:pt x="2905" y="1195"/>
                  </a:cubicBezTo>
                  <a:lnTo>
                    <a:pt x="3462" y="1195"/>
                  </a:lnTo>
                  <a:cubicBezTo>
                    <a:pt x="3621" y="996"/>
                    <a:pt x="3840" y="936"/>
                    <a:pt x="4019" y="836"/>
                  </a:cubicBezTo>
                  <a:cubicBezTo>
                    <a:pt x="2746" y="439"/>
                    <a:pt x="1453" y="1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7396;p9">
              <a:extLst>
                <a:ext uri="{FF2B5EF4-FFF2-40B4-BE49-F238E27FC236}">
                  <a16:creationId xmlns:a16="http://schemas.microsoft.com/office/drawing/2014/main" id="{48D30448-9AF3-4C03-BF6D-FC1B482F9399}"/>
                </a:ext>
              </a:extLst>
            </p:cNvPr>
            <p:cNvSpPr/>
            <p:nvPr/>
          </p:nvSpPr>
          <p:spPr>
            <a:xfrm>
              <a:off x="4543275" y="4835125"/>
              <a:ext cx="23900" cy="103175"/>
            </a:xfrm>
            <a:custGeom>
              <a:avLst/>
              <a:gdLst/>
              <a:ahLst/>
              <a:cxnLst/>
              <a:rect l="l" t="t" r="r" b="b"/>
              <a:pathLst>
                <a:path w="956" h="4127" extrusionOk="0">
                  <a:moveTo>
                    <a:pt x="677" y="1"/>
                  </a:moveTo>
                  <a:cubicBezTo>
                    <a:pt x="627" y="1"/>
                    <a:pt x="587" y="19"/>
                    <a:pt x="558" y="48"/>
                  </a:cubicBezTo>
                  <a:cubicBezTo>
                    <a:pt x="458" y="347"/>
                    <a:pt x="339" y="645"/>
                    <a:pt x="240" y="943"/>
                  </a:cubicBezTo>
                  <a:cubicBezTo>
                    <a:pt x="279" y="1202"/>
                    <a:pt x="180" y="1421"/>
                    <a:pt x="180" y="1640"/>
                  </a:cubicBezTo>
                  <a:cubicBezTo>
                    <a:pt x="120" y="2475"/>
                    <a:pt x="1" y="3311"/>
                    <a:pt x="180" y="4126"/>
                  </a:cubicBezTo>
                  <a:cubicBezTo>
                    <a:pt x="379" y="4067"/>
                    <a:pt x="399" y="3828"/>
                    <a:pt x="558" y="3728"/>
                  </a:cubicBezTo>
                  <a:lnTo>
                    <a:pt x="558" y="3569"/>
                  </a:lnTo>
                  <a:cubicBezTo>
                    <a:pt x="399" y="3350"/>
                    <a:pt x="578" y="3191"/>
                    <a:pt x="558" y="3012"/>
                  </a:cubicBezTo>
                  <a:cubicBezTo>
                    <a:pt x="796" y="2356"/>
                    <a:pt x="578" y="1679"/>
                    <a:pt x="856" y="1023"/>
                  </a:cubicBezTo>
                  <a:cubicBezTo>
                    <a:pt x="876" y="1023"/>
                    <a:pt x="896" y="1023"/>
                    <a:pt x="936" y="1003"/>
                  </a:cubicBezTo>
                  <a:cubicBezTo>
                    <a:pt x="956" y="983"/>
                    <a:pt x="936" y="943"/>
                    <a:pt x="876" y="923"/>
                  </a:cubicBezTo>
                  <a:lnTo>
                    <a:pt x="876" y="227"/>
                  </a:lnTo>
                  <a:lnTo>
                    <a:pt x="737" y="8"/>
                  </a:lnTo>
                  <a:cubicBezTo>
                    <a:pt x="715" y="3"/>
                    <a:pt x="696" y="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7397;p9">
              <a:extLst>
                <a:ext uri="{FF2B5EF4-FFF2-40B4-BE49-F238E27FC236}">
                  <a16:creationId xmlns:a16="http://schemas.microsoft.com/office/drawing/2014/main" id="{C5E80A69-4E45-4427-889E-58E0B5837195}"/>
                </a:ext>
              </a:extLst>
            </p:cNvPr>
            <p:cNvSpPr/>
            <p:nvPr/>
          </p:nvSpPr>
          <p:spPr>
            <a:xfrm>
              <a:off x="4043475" y="4987000"/>
              <a:ext cx="102975" cy="27375"/>
            </a:xfrm>
            <a:custGeom>
              <a:avLst/>
              <a:gdLst/>
              <a:ahLst/>
              <a:cxnLst/>
              <a:rect l="l" t="t" r="r" b="b"/>
              <a:pathLst>
                <a:path w="4119" h="1095" extrusionOk="0">
                  <a:moveTo>
                    <a:pt x="1" y="1"/>
                  </a:moveTo>
                  <a:cubicBezTo>
                    <a:pt x="60" y="140"/>
                    <a:pt x="140" y="299"/>
                    <a:pt x="180" y="438"/>
                  </a:cubicBezTo>
                  <a:cubicBezTo>
                    <a:pt x="313" y="498"/>
                    <a:pt x="452" y="507"/>
                    <a:pt x="591" y="507"/>
                  </a:cubicBezTo>
                  <a:cubicBezTo>
                    <a:pt x="658" y="507"/>
                    <a:pt x="724" y="505"/>
                    <a:pt x="790" y="505"/>
                  </a:cubicBezTo>
                  <a:cubicBezTo>
                    <a:pt x="958" y="505"/>
                    <a:pt x="1122" y="519"/>
                    <a:pt x="1274" y="617"/>
                  </a:cubicBezTo>
                  <a:cubicBezTo>
                    <a:pt x="1791" y="1095"/>
                    <a:pt x="2467" y="796"/>
                    <a:pt x="3044" y="995"/>
                  </a:cubicBezTo>
                  <a:cubicBezTo>
                    <a:pt x="3362" y="995"/>
                    <a:pt x="3721" y="1015"/>
                    <a:pt x="4039" y="1015"/>
                  </a:cubicBezTo>
                  <a:cubicBezTo>
                    <a:pt x="4118" y="936"/>
                    <a:pt x="4118" y="876"/>
                    <a:pt x="4019" y="816"/>
                  </a:cubicBezTo>
                  <a:cubicBezTo>
                    <a:pt x="3840" y="717"/>
                    <a:pt x="3621" y="697"/>
                    <a:pt x="3522" y="498"/>
                  </a:cubicBezTo>
                  <a:cubicBezTo>
                    <a:pt x="2657" y="332"/>
                    <a:pt x="1826" y="116"/>
                    <a:pt x="934" y="116"/>
                  </a:cubicBezTo>
                  <a:cubicBezTo>
                    <a:pt x="862" y="116"/>
                    <a:pt x="790" y="117"/>
                    <a:pt x="717" y="120"/>
                  </a:cubicBezTo>
                  <a:cubicBezTo>
                    <a:pt x="637" y="40"/>
                    <a:pt x="478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7398;p9">
              <a:extLst>
                <a:ext uri="{FF2B5EF4-FFF2-40B4-BE49-F238E27FC236}">
                  <a16:creationId xmlns:a16="http://schemas.microsoft.com/office/drawing/2014/main" id="{58C2A40C-A359-4A9D-891D-632A96836514}"/>
                </a:ext>
              </a:extLst>
            </p:cNvPr>
            <p:cNvSpPr/>
            <p:nvPr/>
          </p:nvSpPr>
          <p:spPr>
            <a:xfrm>
              <a:off x="4545775" y="4945225"/>
              <a:ext cx="23400" cy="106450"/>
            </a:xfrm>
            <a:custGeom>
              <a:avLst/>
              <a:gdLst/>
              <a:ahLst/>
              <a:cxnLst/>
              <a:rect l="l" t="t" r="r" b="b"/>
              <a:pathLst>
                <a:path w="936" h="4258" extrusionOk="0">
                  <a:moveTo>
                    <a:pt x="367" y="1184"/>
                  </a:moveTo>
                  <a:cubicBezTo>
                    <a:pt x="375" y="1276"/>
                    <a:pt x="369" y="1366"/>
                    <a:pt x="338" y="1453"/>
                  </a:cubicBezTo>
                  <a:cubicBezTo>
                    <a:pt x="313" y="1378"/>
                    <a:pt x="352" y="1278"/>
                    <a:pt x="367" y="1184"/>
                  </a:cubicBezTo>
                  <a:close/>
                  <a:moveTo>
                    <a:pt x="458" y="1"/>
                  </a:moveTo>
                  <a:lnTo>
                    <a:pt x="458" y="1"/>
                  </a:lnTo>
                  <a:cubicBezTo>
                    <a:pt x="127" y="318"/>
                    <a:pt x="274" y="673"/>
                    <a:pt x="342" y="1013"/>
                  </a:cubicBezTo>
                  <a:lnTo>
                    <a:pt x="342" y="1013"/>
                  </a:lnTo>
                  <a:cubicBezTo>
                    <a:pt x="304" y="964"/>
                    <a:pt x="227" y="928"/>
                    <a:pt x="80" y="916"/>
                  </a:cubicBezTo>
                  <a:cubicBezTo>
                    <a:pt x="80" y="1254"/>
                    <a:pt x="0" y="1572"/>
                    <a:pt x="80" y="1871"/>
                  </a:cubicBezTo>
                  <a:cubicBezTo>
                    <a:pt x="259" y="2666"/>
                    <a:pt x="80" y="3542"/>
                    <a:pt x="597" y="4258"/>
                  </a:cubicBezTo>
                  <a:cubicBezTo>
                    <a:pt x="736" y="4079"/>
                    <a:pt x="935" y="3999"/>
                    <a:pt x="856" y="3681"/>
                  </a:cubicBezTo>
                  <a:cubicBezTo>
                    <a:pt x="657" y="2806"/>
                    <a:pt x="577" y="1910"/>
                    <a:pt x="577" y="1015"/>
                  </a:cubicBezTo>
                  <a:cubicBezTo>
                    <a:pt x="577" y="677"/>
                    <a:pt x="637" y="319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7399;p9">
              <a:extLst>
                <a:ext uri="{FF2B5EF4-FFF2-40B4-BE49-F238E27FC236}">
                  <a16:creationId xmlns:a16="http://schemas.microsoft.com/office/drawing/2014/main" id="{31AE9351-D9F6-49F3-8C7A-944E69672E4D}"/>
                </a:ext>
              </a:extLst>
            </p:cNvPr>
            <p:cNvSpPr/>
            <p:nvPr/>
          </p:nvSpPr>
          <p:spPr>
            <a:xfrm>
              <a:off x="4729775" y="4945225"/>
              <a:ext cx="14950" cy="111250"/>
            </a:xfrm>
            <a:custGeom>
              <a:avLst/>
              <a:gdLst/>
              <a:ahLst/>
              <a:cxnLst/>
              <a:rect l="l" t="t" r="r" b="b"/>
              <a:pathLst>
                <a:path w="598" h="4450" extrusionOk="0">
                  <a:moveTo>
                    <a:pt x="259" y="1"/>
                  </a:moveTo>
                  <a:cubicBezTo>
                    <a:pt x="100" y="180"/>
                    <a:pt x="160" y="399"/>
                    <a:pt x="140" y="597"/>
                  </a:cubicBezTo>
                  <a:cubicBezTo>
                    <a:pt x="1" y="1811"/>
                    <a:pt x="60" y="3044"/>
                    <a:pt x="100" y="4258"/>
                  </a:cubicBezTo>
                  <a:cubicBezTo>
                    <a:pt x="201" y="4369"/>
                    <a:pt x="302" y="4449"/>
                    <a:pt x="382" y="4449"/>
                  </a:cubicBezTo>
                  <a:cubicBezTo>
                    <a:pt x="460" y="4449"/>
                    <a:pt x="518" y="4374"/>
                    <a:pt x="538" y="4178"/>
                  </a:cubicBezTo>
                  <a:cubicBezTo>
                    <a:pt x="558" y="3800"/>
                    <a:pt x="597" y="3402"/>
                    <a:pt x="478" y="3004"/>
                  </a:cubicBezTo>
                  <a:lnTo>
                    <a:pt x="478" y="2885"/>
                  </a:lnTo>
                  <a:cubicBezTo>
                    <a:pt x="558" y="2646"/>
                    <a:pt x="558" y="2388"/>
                    <a:pt x="478" y="2149"/>
                  </a:cubicBezTo>
                  <a:cubicBezTo>
                    <a:pt x="498" y="1572"/>
                    <a:pt x="558" y="975"/>
                    <a:pt x="597" y="399"/>
                  </a:cubicBezTo>
                  <a:cubicBezTo>
                    <a:pt x="478" y="279"/>
                    <a:pt x="458" y="6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7400;p9">
              <a:extLst>
                <a:ext uri="{FF2B5EF4-FFF2-40B4-BE49-F238E27FC236}">
                  <a16:creationId xmlns:a16="http://schemas.microsoft.com/office/drawing/2014/main" id="{BEC0414F-25E4-4E47-90A0-8BBD7D42F317}"/>
                </a:ext>
              </a:extLst>
            </p:cNvPr>
            <p:cNvSpPr/>
            <p:nvPr/>
          </p:nvSpPr>
          <p:spPr>
            <a:xfrm>
              <a:off x="4736750" y="4840800"/>
              <a:ext cx="29850" cy="101475"/>
            </a:xfrm>
            <a:custGeom>
              <a:avLst/>
              <a:gdLst/>
              <a:ahLst/>
              <a:cxnLst/>
              <a:rect l="l" t="t" r="r" b="b"/>
              <a:pathLst>
                <a:path w="1194" h="4059" extrusionOk="0">
                  <a:moveTo>
                    <a:pt x="875" y="0"/>
                  </a:moveTo>
                  <a:cubicBezTo>
                    <a:pt x="259" y="1293"/>
                    <a:pt x="100" y="2666"/>
                    <a:pt x="0" y="4058"/>
                  </a:cubicBezTo>
                  <a:cubicBezTo>
                    <a:pt x="497" y="4058"/>
                    <a:pt x="199" y="3501"/>
                    <a:pt x="477" y="3342"/>
                  </a:cubicBezTo>
                  <a:cubicBezTo>
                    <a:pt x="716" y="2288"/>
                    <a:pt x="935" y="1214"/>
                    <a:pt x="1194" y="179"/>
                  </a:cubicBezTo>
                  <a:lnTo>
                    <a:pt x="1194" y="179"/>
                  </a:lnTo>
                  <a:cubicBezTo>
                    <a:pt x="1166" y="187"/>
                    <a:pt x="1138" y="191"/>
                    <a:pt x="1111" y="191"/>
                  </a:cubicBezTo>
                  <a:cubicBezTo>
                    <a:pt x="1003" y="191"/>
                    <a:pt x="907" y="128"/>
                    <a:pt x="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7401;p9">
              <a:extLst>
                <a:ext uri="{FF2B5EF4-FFF2-40B4-BE49-F238E27FC236}">
                  <a16:creationId xmlns:a16="http://schemas.microsoft.com/office/drawing/2014/main" id="{B79B46A9-33B1-4DA7-95FA-4D815E5727EB}"/>
                </a:ext>
              </a:extLst>
            </p:cNvPr>
            <p:cNvSpPr/>
            <p:nvPr/>
          </p:nvSpPr>
          <p:spPr>
            <a:xfrm>
              <a:off x="5221625" y="4712300"/>
              <a:ext cx="58700" cy="41000"/>
            </a:xfrm>
            <a:custGeom>
              <a:avLst/>
              <a:gdLst/>
              <a:ahLst/>
              <a:cxnLst/>
              <a:rect l="l" t="t" r="r" b="b"/>
              <a:pathLst>
                <a:path w="2348" h="1640" extrusionOk="0">
                  <a:moveTo>
                    <a:pt x="1532" y="0"/>
                  </a:moveTo>
                  <a:cubicBezTo>
                    <a:pt x="1421" y="0"/>
                    <a:pt x="1312" y="48"/>
                    <a:pt x="1194" y="87"/>
                  </a:cubicBezTo>
                  <a:cubicBezTo>
                    <a:pt x="1095" y="147"/>
                    <a:pt x="995" y="227"/>
                    <a:pt x="915" y="266"/>
                  </a:cubicBezTo>
                  <a:cubicBezTo>
                    <a:pt x="876" y="286"/>
                    <a:pt x="796" y="346"/>
                    <a:pt x="736" y="366"/>
                  </a:cubicBezTo>
                  <a:cubicBezTo>
                    <a:pt x="637" y="386"/>
                    <a:pt x="538" y="446"/>
                    <a:pt x="438" y="465"/>
                  </a:cubicBezTo>
                  <a:cubicBezTo>
                    <a:pt x="279" y="545"/>
                    <a:pt x="100" y="625"/>
                    <a:pt x="0" y="764"/>
                  </a:cubicBezTo>
                  <a:cubicBezTo>
                    <a:pt x="0" y="843"/>
                    <a:pt x="0" y="883"/>
                    <a:pt x="20" y="963"/>
                  </a:cubicBezTo>
                  <a:cubicBezTo>
                    <a:pt x="120" y="1082"/>
                    <a:pt x="279" y="1182"/>
                    <a:pt x="319" y="1361"/>
                  </a:cubicBezTo>
                  <a:cubicBezTo>
                    <a:pt x="398" y="1579"/>
                    <a:pt x="617" y="1540"/>
                    <a:pt x="756" y="1639"/>
                  </a:cubicBezTo>
                  <a:cubicBezTo>
                    <a:pt x="1274" y="1420"/>
                    <a:pt x="1870" y="1321"/>
                    <a:pt x="2348" y="963"/>
                  </a:cubicBezTo>
                  <a:cubicBezTo>
                    <a:pt x="2248" y="784"/>
                    <a:pt x="2209" y="625"/>
                    <a:pt x="2348" y="446"/>
                  </a:cubicBezTo>
                  <a:cubicBezTo>
                    <a:pt x="2286" y="368"/>
                    <a:pt x="2200" y="339"/>
                    <a:pt x="2100" y="339"/>
                  </a:cubicBezTo>
                  <a:cubicBezTo>
                    <a:pt x="2071" y="339"/>
                    <a:pt x="2041" y="342"/>
                    <a:pt x="2010" y="346"/>
                  </a:cubicBezTo>
                  <a:cubicBezTo>
                    <a:pt x="1632" y="545"/>
                    <a:pt x="1293" y="784"/>
                    <a:pt x="816" y="863"/>
                  </a:cubicBezTo>
                  <a:cubicBezTo>
                    <a:pt x="1254" y="764"/>
                    <a:pt x="1592" y="625"/>
                    <a:pt x="1870" y="346"/>
                  </a:cubicBezTo>
                  <a:cubicBezTo>
                    <a:pt x="1890" y="227"/>
                    <a:pt x="1811" y="127"/>
                    <a:pt x="1711" y="48"/>
                  </a:cubicBezTo>
                  <a:cubicBezTo>
                    <a:pt x="1650" y="14"/>
                    <a:pt x="1591" y="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7402;p9">
              <a:extLst>
                <a:ext uri="{FF2B5EF4-FFF2-40B4-BE49-F238E27FC236}">
                  <a16:creationId xmlns:a16="http://schemas.microsoft.com/office/drawing/2014/main" id="{3FEFF39E-C8A3-4CAA-A4A8-9AD07814743C}"/>
                </a:ext>
              </a:extLst>
            </p:cNvPr>
            <p:cNvSpPr/>
            <p:nvPr/>
          </p:nvSpPr>
          <p:spPr>
            <a:xfrm>
              <a:off x="4982900" y="4866150"/>
              <a:ext cx="38825" cy="99500"/>
            </a:xfrm>
            <a:custGeom>
              <a:avLst/>
              <a:gdLst/>
              <a:ahLst/>
              <a:cxnLst/>
              <a:rect l="l" t="t" r="r" b="b"/>
              <a:pathLst>
                <a:path w="1553" h="3980" extrusionOk="0">
                  <a:moveTo>
                    <a:pt x="1294" y="1"/>
                  </a:moveTo>
                  <a:cubicBezTo>
                    <a:pt x="518" y="1174"/>
                    <a:pt x="1" y="3024"/>
                    <a:pt x="220" y="3979"/>
                  </a:cubicBezTo>
                  <a:cubicBezTo>
                    <a:pt x="598" y="3064"/>
                    <a:pt x="697" y="2089"/>
                    <a:pt x="1175" y="1274"/>
                  </a:cubicBezTo>
                  <a:cubicBezTo>
                    <a:pt x="1194" y="876"/>
                    <a:pt x="1553" y="598"/>
                    <a:pt x="1493" y="239"/>
                  </a:cubicBezTo>
                  <a:cubicBezTo>
                    <a:pt x="1453" y="140"/>
                    <a:pt x="1453" y="4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7403;p9">
              <a:extLst>
                <a:ext uri="{FF2B5EF4-FFF2-40B4-BE49-F238E27FC236}">
                  <a16:creationId xmlns:a16="http://schemas.microsoft.com/office/drawing/2014/main" id="{C8A610BE-BF11-463C-B246-FC11EF6277B9}"/>
                </a:ext>
              </a:extLst>
            </p:cNvPr>
            <p:cNvSpPr/>
            <p:nvPr/>
          </p:nvSpPr>
          <p:spPr>
            <a:xfrm>
              <a:off x="4502500" y="4678675"/>
              <a:ext cx="91525" cy="20900"/>
            </a:xfrm>
            <a:custGeom>
              <a:avLst/>
              <a:gdLst/>
              <a:ahLst/>
              <a:cxnLst/>
              <a:rect l="l" t="t" r="r" b="b"/>
              <a:pathLst>
                <a:path w="3661" h="836" extrusionOk="0">
                  <a:moveTo>
                    <a:pt x="239" y="0"/>
                  </a:moveTo>
                  <a:lnTo>
                    <a:pt x="239" y="0"/>
                  </a:lnTo>
                  <a:cubicBezTo>
                    <a:pt x="299" y="60"/>
                    <a:pt x="438" y="199"/>
                    <a:pt x="418" y="239"/>
                  </a:cubicBezTo>
                  <a:cubicBezTo>
                    <a:pt x="375" y="347"/>
                    <a:pt x="297" y="361"/>
                    <a:pt x="212" y="361"/>
                  </a:cubicBezTo>
                  <a:cubicBezTo>
                    <a:pt x="182" y="361"/>
                    <a:pt x="150" y="359"/>
                    <a:pt x="119" y="359"/>
                  </a:cubicBezTo>
                  <a:cubicBezTo>
                    <a:pt x="78" y="359"/>
                    <a:pt x="37" y="363"/>
                    <a:pt x="1" y="378"/>
                  </a:cubicBezTo>
                  <a:cubicBezTo>
                    <a:pt x="876" y="696"/>
                    <a:pt x="1811" y="696"/>
                    <a:pt x="2706" y="836"/>
                  </a:cubicBezTo>
                  <a:cubicBezTo>
                    <a:pt x="2776" y="577"/>
                    <a:pt x="2930" y="527"/>
                    <a:pt x="3109" y="527"/>
                  </a:cubicBezTo>
                  <a:cubicBezTo>
                    <a:pt x="3221" y="527"/>
                    <a:pt x="3342" y="547"/>
                    <a:pt x="3459" y="547"/>
                  </a:cubicBezTo>
                  <a:cubicBezTo>
                    <a:pt x="3529" y="547"/>
                    <a:pt x="3597" y="540"/>
                    <a:pt x="3661" y="517"/>
                  </a:cubicBezTo>
                  <a:cubicBezTo>
                    <a:pt x="2527" y="199"/>
                    <a:pt x="1393" y="13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7404;p9">
              <a:extLst>
                <a:ext uri="{FF2B5EF4-FFF2-40B4-BE49-F238E27FC236}">
                  <a16:creationId xmlns:a16="http://schemas.microsoft.com/office/drawing/2014/main" id="{F7EB68A7-B7B5-41DF-BD72-F3A82DA191DB}"/>
                </a:ext>
              </a:extLst>
            </p:cNvPr>
            <p:cNvSpPr/>
            <p:nvPr/>
          </p:nvSpPr>
          <p:spPr>
            <a:xfrm>
              <a:off x="4368225" y="4703550"/>
              <a:ext cx="40600" cy="90525"/>
            </a:xfrm>
            <a:custGeom>
              <a:avLst/>
              <a:gdLst/>
              <a:ahLst/>
              <a:cxnLst/>
              <a:rect l="l" t="t" r="r" b="b"/>
              <a:pathLst>
                <a:path w="1624" h="3621" extrusionOk="0">
                  <a:moveTo>
                    <a:pt x="1488" y="0"/>
                  </a:moveTo>
                  <a:cubicBezTo>
                    <a:pt x="1424" y="0"/>
                    <a:pt x="1341" y="36"/>
                    <a:pt x="1254" y="79"/>
                  </a:cubicBezTo>
                  <a:cubicBezTo>
                    <a:pt x="1134" y="179"/>
                    <a:pt x="1194" y="338"/>
                    <a:pt x="1075" y="418"/>
                  </a:cubicBezTo>
                  <a:cubicBezTo>
                    <a:pt x="1015" y="477"/>
                    <a:pt x="995" y="517"/>
                    <a:pt x="936" y="597"/>
                  </a:cubicBezTo>
                  <a:cubicBezTo>
                    <a:pt x="677" y="1412"/>
                    <a:pt x="199" y="2168"/>
                    <a:pt x="1" y="3004"/>
                  </a:cubicBezTo>
                  <a:cubicBezTo>
                    <a:pt x="1" y="3083"/>
                    <a:pt x="20" y="3123"/>
                    <a:pt x="20" y="3203"/>
                  </a:cubicBezTo>
                  <a:cubicBezTo>
                    <a:pt x="40" y="3382"/>
                    <a:pt x="40" y="3561"/>
                    <a:pt x="219" y="3620"/>
                  </a:cubicBezTo>
                  <a:cubicBezTo>
                    <a:pt x="597" y="2765"/>
                    <a:pt x="936" y="1890"/>
                    <a:pt x="1234" y="975"/>
                  </a:cubicBezTo>
                  <a:cubicBezTo>
                    <a:pt x="1313" y="875"/>
                    <a:pt x="1294" y="696"/>
                    <a:pt x="1433" y="597"/>
                  </a:cubicBezTo>
                  <a:cubicBezTo>
                    <a:pt x="1532" y="497"/>
                    <a:pt x="1512" y="338"/>
                    <a:pt x="1612" y="239"/>
                  </a:cubicBezTo>
                  <a:cubicBezTo>
                    <a:pt x="1623" y="59"/>
                    <a:pt x="1571" y="0"/>
                    <a:pt x="14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7405;p9">
              <a:extLst>
                <a:ext uri="{FF2B5EF4-FFF2-40B4-BE49-F238E27FC236}">
                  <a16:creationId xmlns:a16="http://schemas.microsoft.com/office/drawing/2014/main" id="{EA00D2D6-9A0A-4214-9EA1-A1F9CE3E9CD8}"/>
                </a:ext>
              </a:extLst>
            </p:cNvPr>
            <p:cNvSpPr/>
            <p:nvPr/>
          </p:nvSpPr>
          <p:spPr>
            <a:xfrm>
              <a:off x="4346850" y="4813975"/>
              <a:ext cx="20900" cy="95175"/>
            </a:xfrm>
            <a:custGeom>
              <a:avLst/>
              <a:gdLst/>
              <a:ahLst/>
              <a:cxnLst/>
              <a:rect l="l" t="t" r="r" b="b"/>
              <a:pathLst>
                <a:path w="836" h="3807" extrusionOk="0">
                  <a:moveTo>
                    <a:pt x="710" y="1"/>
                  </a:moveTo>
                  <a:cubicBezTo>
                    <a:pt x="535" y="1"/>
                    <a:pt x="632" y="339"/>
                    <a:pt x="463" y="339"/>
                  </a:cubicBezTo>
                  <a:cubicBezTo>
                    <a:pt x="455" y="339"/>
                    <a:pt x="447" y="339"/>
                    <a:pt x="438" y="337"/>
                  </a:cubicBezTo>
                  <a:cubicBezTo>
                    <a:pt x="139" y="1093"/>
                    <a:pt x="159" y="1948"/>
                    <a:pt x="100" y="2764"/>
                  </a:cubicBezTo>
                  <a:cubicBezTo>
                    <a:pt x="100" y="3062"/>
                    <a:pt x="179" y="3381"/>
                    <a:pt x="0" y="3679"/>
                  </a:cubicBezTo>
                  <a:cubicBezTo>
                    <a:pt x="92" y="3771"/>
                    <a:pt x="164" y="3807"/>
                    <a:pt x="223" y="3807"/>
                  </a:cubicBezTo>
                  <a:cubicBezTo>
                    <a:pt x="342" y="3807"/>
                    <a:pt x="404" y="3660"/>
                    <a:pt x="458" y="3540"/>
                  </a:cubicBezTo>
                  <a:lnTo>
                    <a:pt x="836" y="39"/>
                  </a:lnTo>
                  <a:cubicBezTo>
                    <a:pt x="783" y="12"/>
                    <a:pt x="742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7406;p9">
              <a:extLst>
                <a:ext uri="{FF2B5EF4-FFF2-40B4-BE49-F238E27FC236}">
                  <a16:creationId xmlns:a16="http://schemas.microsoft.com/office/drawing/2014/main" id="{57FDCCC9-CB9E-4656-ACFC-D3C46D0AE58D}"/>
                </a:ext>
              </a:extLst>
            </p:cNvPr>
            <p:cNvSpPr/>
            <p:nvPr/>
          </p:nvSpPr>
          <p:spPr>
            <a:xfrm>
              <a:off x="4945125" y="4885050"/>
              <a:ext cx="34325" cy="102000"/>
            </a:xfrm>
            <a:custGeom>
              <a:avLst/>
              <a:gdLst/>
              <a:ahLst/>
              <a:cxnLst/>
              <a:rect l="l" t="t" r="r" b="b"/>
              <a:pathLst>
                <a:path w="1373" h="4080" extrusionOk="0">
                  <a:moveTo>
                    <a:pt x="935" y="1"/>
                  </a:moveTo>
                  <a:cubicBezTo>
                    <a:pt x="915" y="40"/>
                    <a:pt x="895" y="80"/>
                    <a:pt x="915" y="120"/>
                  </a:cubicBezTo>
                  <a:cubicBezTo>
                    <a:pt x="836" y="239"/>
                    <a:pt x="875" y="399"/>
                    <a:pt x="776" y="518"/>
                  </a:cubicBezTo>
                  <a:cubicBezTo>
                    <a:pt x="736" y="538"/>
                    <a:pt x="716" y="597"/>
                    <a:pt x="736" y="637"/>
                  </a:cubicBezTo>
                  <a:cubicBezTo>
                    <a:pt x="617" y="816"/>
                    <a:pt x="736" y="1035"/>
                    <a:pt x="597" y="1214"/>
                  </a:cubicBezTo>
                  <a:cubicBezTo>
                    <a:pt x="398" y="1612"/>
                    <a:pt x="497" y="2089"/>
                    <a:pt x="239" y="2467"/>
                  </a:cubicBezTo>
                  <a:cubicBezTo>
                    <a:pt x="298" y="2925"/>
                    <a:pt x="0" y="3363"/>
                    <a:pt x="40" y="3820"/>
                  </a:cubicBezTo>
                  <a:cubicBezTo>
                    <a:pt x="0" y="3900"/>
                    <a:pt x="0" y="3979"/>
                    <a:pt x="20" y="4059"/>
                  </a:cubicBezTo>
                  <a:cubicBezTo>
                    <a:pt x="48" y="4073"/>
                    <a:pt x="71" y="4079"/>
                    <a:pt x="93" y="4079"/>
                  </a:cubicBezTo>
                  <a:cubicBezTo>
                    <a:pt x="133" y="4079"/>
                    <a:pt x="168" y="4058"/>
                    <a:pt x="219" y="4019"/>
                  </a:cubicBezTo>
                  <a:lnTo>
                    <a:pt x="398" y="4019"/>
                  </a:lnTo>
                  <a:cubicBezTo>
                    <a:pt x="676" y="3124"/>
                    <a:pt x="915" y="2209"/>
                    <a:pt x="975" y="1274"/>
                  </a:cubicBezTo>
                  <a:cubicBezTo>
                    <a:pt x="1074" y="1095"/>
                    <a:pt x="975" y="876"/>
                    <a:pt x="1114" y="697"/>
                  </a:cubicBezTo>
                  <a:cubicBezTo>
                    <a:pt x="1134" y="677"/>
                    <a:pt x="1174" y="617"/>
                    <a:pt x="1134" y="578"/>
                  </a:cubicBezTo>
                  <a:cubicBezTo>
                    <a:pt x="1174" y="339"/>
                    <a:pt x="1373" y="80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7407;p9">
              <a:extLst>
                <a:ext uri="{FF2B5EF4-FFF2-40B4-BE49-F238E27FC236}">
                  <a16:creationId xmlns:a16="http://schemas.microsoft.com/office/drawing/2014/main" id="{5A7DAC51-A2E6-4F98-967A-43DEE4DBF2C7}"/>
                </a:ext>
              </a:extLst>
            </p:cNvPr>
            <p:cNvSpPr/>
            <p:nvPr/>
          </p:nvSpPr>
          <p:spPr>
            <a:xfrm>
              <a:off x="4968500" y="4808475"/>
              <a:ext cx="38300" cy="91025"/>
            </a:xfrm>
            <a:custGeom>
              <a:avLst/>
              <a:gdLst/>
              <a:ahLst/>
              <a:cxnLst/>
              <a:rect l="l" t="t" r="r" b="b"/>
              <a:pathLst>
                <a:path w="1532" h="3641" extrusionOk="0">
                  <a:moveTo>
                    <a:pt x="1253" y="0"/>
                  </a:moveTo>
                  <a:cubicBezTo>
                    <a:pt x="557" y="895"/>
                    <a:pt x="179" y="1950"/>
                    <a:pt x="0" y="3064"/>
                  </a:cubicBezTo>
                  <a:cubicBezTo>
                    <a:pt x="239" y="3203"/>
                    <a:pt x="159" y="3442"/>
                    <a:pt x="199" y="3641"/>
                  </a:cubicBezTo>
                  <a:cubicBezTo>
                    <a:pt x="637" y="2546"/>
                    <a:pt x="836" y="1353"/>
                    <a:pt x="1452" y="318"/>
                  </a:cubicBezTo>
                  <a:cubicBezTo>
                    <a:pt x="1532" y="199"/>
                    <a:pt x="1492" y="6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7408;p9">
              <a:extLst>
                <a:ext uri="{FF2B5EF4-FFF2-40B4-BE49-F238E27FC236}">
                  <a16:creationId xmlns:a16="http://schemas.microsoft.com/office/drawing/2014/main" id="{FB606FF5-41D1-4FF9-8FA4-EA89F597469D}"/>
                </a:ext>
              </a:extLst>
            </p:cNvPr>
            <p:cNvSpPr/>
            <p:nvPr/>
          </p:nvSpPr>
          <p:spPr>
            <a:xfrm>
              <a:off x="4529850" y="4556550"/>
              <a:ext cx="53250" cy="93050"/>
            </a:xfrm>
            <a:custGeom>
              <a:avLst/>
              <a:gdLst/>
              <a:ahLst/>
              <a:cxnLst/>
              <a:rect l="l" t="t" r="r" b="b"/>
              <a:pathLst>
                <a:path w="2130" h="3722" extrusionOk="0">
                  <a:moveTo>
                    <a:pt x="1583" y="1"/>
                  </a:moveTo>
                  <a:cubicBezTo>
                    <a:pt x="1427" y="1"/>
                    <a:pt x="1269" y="22"/>
                    <a:pt x="1115" y="31"/>
                  </a:cubicBezTo>
                  <a:cubicBezTo>
                    <a:pt x="836" y="31"/>
                    <a:pt x="498" y="151"/>
                    <a:pt x="418" y="449"/>
                  </a:cubicBezTo>
                  <a:cubicBezTo>
                    <a:pt x="200" y="1285"/>
                    <a:pt x="1" y="2120"/>
                    <a:pt x="160" y="2995"/>
                  </a:cubicBezTo>
                  <a:cubicBezTo>
                    <a:pt x="140" y="3035"/>
                    <a:pt x="140" y="3095"/>
                    <a:pt x="160" y="3135"/>
                  </a:cubicBezTo>
                  <a:cubicBezTo>
                    <a:pt x="379" y="3274"/>
                    <a:pt x="239" y="3493"/>
                    <a:pt x="319" y="3692"/>
                  </a:cubicBezTo>
                  <a:cubicBezTo>
                    <a:pt x="359" y="3712"/>
                    <a:pt x="389" y="3721"/>
                    <a:pt x="418" y="3721"/>
                  </a:cubicBezTo>
                  <a:cubicBezTo>
                    <a:pt x="448" y="3721"/>
                    <a:pt x="478" y="3712"/>
                    <a:pt x="518" y="3692"/>
                  </a:cubicBezTo>
                  <a:lnTo>
                    <a:pt x="518" y="2737"/>
                  </a:lnTo>
                  <a:cubicBezTo>
                    <a:pt x="518" y="2140"/>
                    <a:pt x="418" y="1563"/>
                    <a:pt x="617" y="1006"/>
                  </a:cubicBezTo>
                  <a:cubicBezTo>
                    <a:pt x="717" y="728"/>
                    <a:pt x="697" y="409"/>
                    <a:pt x="1075" y="350"/>
                  </a:cubicBezTo>
                  <a:cubicBezTo>
                    <a:pt x="1152" y="292"/>
                    <a:pt x="1236" y="274"/>
                    <a:pt x="1323" y="274"/>
                  </a:cubicBezTo>
                  <a:cubicBezTo>
                    <a:pt x="1471" y="274"/>
                    <a:pt x="1629" y="326"/>
                    <a:pt x="1779" y="326"/>
                  </a:cubicBezTo>
                  <a:cubicBezTo>
                    <a:pt x="1905" y="326"/>
                    <a:pt x="2026" y="289"/>
                    <a:pt x="2129" y="151"/>
                  </a:cubicBezTo>
                  <a:cubicBezTo>
                    <a:pt x="1956" y="32"/>
                    <a:pt x="1771" y="1"/>
                    <a:pt x="15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7409;p9">
              <a:extLst>
                <a:ext uri="{FF2B5EF4-FFF2-40B4-BE49-F238E27FC236}">
                  <a16:creationId xmlns:a16="http://schemas.microsoft.com/office/drawing/2014/main" id="{F92BF9EB-80AD-4333-872F-4C5272BDF332}"/>
                </a:ext>
              </a:extLst>
            </p:cNvPr>
            <p:cNvSpPr/>
            <p:nvPr/>
          </p:nvSpPr>
          <p:spPr>
            <a:xfrm>
              <a:off x="4578100" y="4705000"/>
              <a:ext cx="35825" cy="80125"/>
            </a:xfrm>
            <a:custGeom>
              <a:avLst/>
              <a:gdLst/>
              <a:ahLst/>
              <a:cxnLst/>
              <a:rect l="l" t="t" r="r" b="b"/>
              <a:pathLst>
                <a:path w="1433" h="3205" extrusionOk="0">
                  <a:moveTo>
                    <a:pt x="1078" y="1"/>
                  </a:moveTo>
                  <a:cubicBezTo>
                    <a:pt x="1018" y="1"/>
                    <a:pt x="957" y="9"/>
                    <a:pt x="895" y="21"/>
                  </a:cubicBezTo>
                  <a:cubicBezTo>
                    <a:pt x="1134" y="260"/>
                    <a:pt x="975" y="459"/>
                    <a:pt x="836" y="678"/>
                  </a:cubicBezTo>
                  <a:cubicBezTo>
                    <a:pt x="398" y="1334"/>
                    <a:pt x="60" y="2011"/>
                    <a:pt x="0" y="2806"/>
                  </a:cubicBezTo>
                  <a:cubicBezTo>
                    <a:pt x="40" y="2946"/>
                    <a:pt x="60" y="3125"/>
                    <a:pt x="239" y="3204"/>
                  </a:cubicBezTo>
                  <a:cubicBezTo>
                    <a:pt x="776" y="2249"/>
                    <a:pt x="895" y="1155"/>
                    <a:pt x="1433" y="181"/>
                  </a:cubicBezTo>
                  <a:cubicBezTo>
                    <a:pt x="1336" y="43"/>
                    <a:pt x="1212" y="1"/>
                    <a:pt x="10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7410;p9">
              <a:extLst>
                <a:ext uri="{FF2B5EF4-FFF2-40B4-BE49-F238E27FC236}">
                  <a16:creationId xmlns:a16="http://schemas.microsoft.com/office/drawing/2014/main" id="{DD73C8B1-7D45-4F63-8482-5A1C100E52B9}"/>
                </a:ext>
              </a:extLst>
            </p:cNvPr>
            <p:cNvSpPr/>
            <p:nvPr/>
          </p:nvSpPr>
          <p:spPr>
            <a:xfrm>
              <a:off x="5118675" y="4830875"/>
              <a:ext cx="37825" cy="120425"/>
            </a:xfrm>
            <a:custGeom>
              <a:avLst/>
              <a:gdLst/>
              <a:ahLst/>
              <a:cxnLst/>
              <a:rect l="l" t="t" r="r" b="b"/>
              <a:pathLst>
                <a:path w="1513" h="4817" extrusionOk="0">
                  <a:moveTo>
                    <a:pt x="1322" y="0"/>
                  </a:moveTo>
                  <a:cubicBezTo>
                    <a:pt x="1295" y="0"/>
                    <a:pt x="1265" y="7"/>
                    <a:pt x="1234" y="19"/>
                  </a:cubicBezTo>
                  <a:cubicBezTo>
                    <a:pt x="1214" y="79"/>
                    <a:pt x="1214" y="119"/>
                    <a:pt x="1214" y="178"/>
                  </a:cubicBezTo>
                  <a:cubicBezTo>
                    <a:pt x="1135" y="278"/>
                    <a:pt x="1154" y="457"/>
                    <a:pt x="1055" y="556"/>
                  </a:cubicBezTo>
                  <a:cubicBezTo>
                    <a:pt x="1035" y="576"/>
                    <a:pt x="1015" y="596"/>
                    <a:pt x="1035" y="656"/>
                  </a:cubicBezTo>
                  <a:cubicBezTo>
                    <a:pt x="1035" y="755"/>
                    <a:pt x="955" y="815"/>
                    <a:pt x="916" y="895"/>
                  </a:cubicBezTo>
                  <a:cubicBezTo>
                    <a:pt x="856" y="954"/>
                    <a:pt x="836" y="994"/>
                    <a:pt x="856" y="1054"/>
                  </a:cubicBezTo>
                  <a:cubicBezTo>
                    <a:pt x="796" y="1173"/>
                    <a:pt x="816" y="1312"/>
                    <a:pt x="717" y="1452"/>
                  </a:cubicBezTo>
                  <a:cubicBezTo>
                    <a:pt x="697" y="1491"/>
                    <a:pt x="657" y="1551"/>
                    <a:pt x="697" y="1591"/>
                  </a:cubicBezTo>
                  <a:cubicBezTo>
                    <a:pt x="617" y="1710"/>
                    <a:pt x="637" y="1889"/>
                    <a:pt x="518" y="1989"/>
                  </a:cubicBezTo>
                  <a:cubicBezTo>
                    <a:pt x="458" y="2009"/>
                    <a:pt x="458" y="2048"/>
                    <a:pt x="498" y="2088"/>
                  </a:cubicBezTo>
                  <a:cubicBezTo>
                    <a:pt x="438" y="2247"/>
                    <a:pt x="458" y="2386"/>
                    <a:pt x="339" y="2506"/>
                  </a:cubicBezTo>
                  <a:cubicBezTo>
                    <a:pt x="299" y="2546"/>
                    <a:pt x="299" y="2566"/>
                    <a:pt x="319" y="2605"/>
                  </a:cubicBezTo>
                  <a:cubicBezTo>
                    <a:pt x="200" y="2864"/>
                    <a:pt x="359" y="3162"/>
                    <a:pt x="160" y="3381"/>
                  </a:cubicBezTo>
                  <a:cubicBezTo>
                    <a:pt x="120" y="3381"/>
                    <a:pt x="120" y="3441"/>
                    <a:pt x="140" y="3461"/>
                  </a:cubicBezTo>
                  <a:cubicBezTo>
                    <a:pt x="60" y="3660"/>
                    <a:pt x="120" y="3878"/>
                    <a:pt x="21" y="4077"/>
                  </a:cubicBezTo>
                  <a:cubicBezTo>
                    <a:pt x="1" y="4157"/>
                    <a:pt x="1" y="4197"/>
                    <a:pt x="1" y="4276"/>
                  </a:cubicBezTo>
                  <a:cubicBezTo>
                    <a:pt x="100" y="4435"/>
                    <a:pt x="120" y="4634"/>
                    <a:pt x="259" y="4754"/>
                  </a:cubicBezTo>
                  <a:cubicBezTo>
                    <a:pt x="291" y="4796"/>
                    <a:pt x="329" y="4816"/>
                    <a:pt x="366" y="4816"/>
                  </a:cubicBezTo>
                  <a:cubicBezTo>
                    <a:pt x="398" y="4816"/>
                    <a:pt x="430" y="4801"/>
                    <a:pt x="458" y="4774"/>
                  </a:cubicBezTo>
                  <a:cubicBezTo>
                    <a:pt x="518" y="4754"/>
                    <a:pt x="518" y="4734"/>
                    <a:pt x="538" y="4674"/>
                  </a:cubicBezTo>
                  <a:cubicBezTo>
                    <a:pt x="597" y="4555"/>
                    <a:pt x="657" y="4455"/>
                    <a:pt x="657" y="4276"/>
                  </a:cubicBezTo>
                  <a:cubicBezTo>
                    <a:pt x="657" y="4157"/>
                    <a:pt x="617" y="4057"/>
                    <a:pt x="617" y="3918"/>
                  </a:cubicBezTo>
                  <a:cubicBezTo>
                    <a:pt x="697" y="3699"/>
                    <a:pt x="717" y="3461"/>
                    <a:pt x="757" y="3222"/>
                  </a:cubicBezTo>
                  <a:lnTo>
                    <a:pt x="757" y="3003"/>
                  </a:lnTo>
                  <a:cubicBezTo>
                    <a:pt x="617" y="2506"/>
                    <a:pt x="896" y="2168"/>
                    <a:pt x="1135" y="1810"/>
                  </a:cubicBezTo>
                  <a:cubicBezTo>
                    <a:pt x="1294" y="1591"/>
                    <a:pt x="1214" y="1292"/>
                    <a:pt x="1393" y="1074"/>
                  </a:cubicBezTo>
                  <a:cubicBezTo>
                    <a:pt x="1413" y="1014"/>
                    <a:pt x="1433" y="994"/>
                    <a:pt x="1413" y="934"/>
                  </a:cubicBezTo>
                  <a:cubicBezTo>
                    <a:pt x="1512" y="676"/>
                    <a:pt x="1453" y="397"/>
                    <a:pt x="1453" y="99"/>
                  </a:cubicBezTo>
                  <a:cubicBezTo>
                    <a:pt x="1426" y="31"/>
                    <a:pt x="1380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7411;p9">
              <a:extLst>
                <a:ext uri="{FF2B5EF4-FFF2-40B4-BE49-F238E27FC236}">
                  <a16:creationId xmlns:a16="http://schemas.microsoft.com/office/drawing/2014/main" id="{668451E9-4420-4A3A-A959-C7A37E2DC74D}"/>
                </a:ext>
              </a:extLst>
            </p:cNvPr>
            <p:cNvSpPr/>
            <p:nvPr/>
          </p:nvSpPr>
          <p:spPr>
            <a:xfrm>
              <a:off x="4767075" y="4937275"/>
              <a:ext cx="19925" cy="105450"/>
            </a:xfrm>
            <a:custGeom>
              <a:avLst/>
              <a:gdLst/>
              <a:ahLst/>
              <a:cxnLst/>
              <a:rect l="l" t="t" r="r" b="b"/>
              <a:pathLst>
                <a:path w="797" h="4218" extrusionOk="0">
                  <a:moveTo>
                    <a:pt x="697" y="0"/>
                  </a:moveTo>
                  <a:cubicBezTo>
                    <a:pt x="299" y="637"/>
                    <a:pt x="359" y="1373"/>
                    <a:pt x="279" y="2069"/>
                  </a:cubicBezTo>
                  <a:cubicBezTo>
                    <a:pt x="239" y="2467"/>
                    <a:pt x="1" y="2905"/>
                    <a:pt x="299" y="3322"/>
                  </a:cubicBezTo>
                  <a:cubicBezTo>
                    <a:pt x="458" y="3621"/>
                    <a:pt x="160" y="4098"/>
                    <a:pt x="677" y="4218"/>
                  </a:cubicBezTo>
                  <a:lnTo>
                    <a:pt x="677" y="3203"/>
                  </a:lnTo>
                  <a:cubicBezTo>
                    <a:pt x="657" y="3124"/>
                    <a:pt x="657" y="3064"/>
                    <a:pt x="597" y="2984"/>
                  </a:cubicBezTo>
                  <a:cubicBezTo>
                    <a:pt x="557" y="2885"/>
                    <a:pt x="697" y="2905"/>
                    <a:pt x="737" y="2825"/>
                  </a:cubicBezTo>
                  <a:cubicBezTo>
                    <a:pt x="776" y="2706"/>
                    <a:pt x="796" y="2586"/>
                    <a:pt x="697" y="2487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7412;p9">
              <a:extLst>
                <a:ext uri="{FF2B5EF4-FFF2-40B4-BE49-F238E27FC236}">
                  <a16:creationId xmlns:a16="http://schemas.microsoft.com/office/drawing/2014/main" id="{04B93F4E-3B03-4B90-BDBD-DCCB0B068BF8}"/>
                </a:ext>
              </a:extLst>
            </p:cNvPr>
            <p:cNvSpPr/>
            <p:nvPr/>
          </p:nvSpPr>
          <p:spPr>
            <a:xfrm>
              <a:off x="5061475" y="4953175"/>
              <a:ext cx="19925" cy="116425"/>
            </a:xfrm>
            <a:custGeom>
              <a:avLst/>
              <a:gdLst/>
              <a:ahLst/>
              <a:cxnLst/>
              <a:rect l="l" t="t" r="r" b="b"/>
              <a:pathLst>
                <a:path w="797" h="4657" extrusionOk="0">
                  <a:moveTo>
                    <a:pt x="459" y="1"/>
                  </a:moveTo>
                  <a:cubicBezTo>
                    <a:pt x="100" y="1553"/>
                    <a:pt x="1" y="3084"/>
                    <a:pt x="140" y="4656"/>
                  </a:cubicBezTo>
                  <a:cubicBezTo>
                    <a:pt x="153" y="4657"/>
                    <a:pt x="166" y="4657"/>
                    <a:pt x="178" y="4657"/>
                  </a:cubicBezTo>
                  <a:cubicBezTo>
                    <a:pt x="491" y="4657"/>
                    <a:pt x="400" y="4411"/>
                    <a:pt x="419" y="4258"/>
                  </a:cubicBezTo>
                  <a:cubicBezTo>
                    <a:pt x="459" y="3860"/>
                    <a:pt x="339" y="3462"/>
                    <a:pt x="478" y="3064"/>
                  </a:cubicBezTo>
                  <a:cubicBezTo>
                    <a:pt x="538" y="2289"/>
                    <a:pt x="618" y="1553"/>
                    <a:pt x="657" y="777"/>
                  </a:cubicBezTo>
                  <a:cubicBezTo>
                    <a:pt x="598" y="538"/>
                    <a:pt x="797" y="200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7413;p9">
              <a:extLst>
                <a:ext uri="{FF2B5EF4-FFF2-40B4-BE49-F238E27FC236}">
                  <a16:creationId xmlns:a16="http://schemas.microsoft.com/office/drawing/2014/main" id="{90CD272A-50C5-40A3-93A3-696942606587}"/>
                </a:ext>
              </a:extLst>
            </p:cNvPr>
            <p:cNvSpPr/>
            <p:nvPr/>
          </p:nvSpPr>
          <p:spPr>
            <a:xfrm>
              <a:off x="5410100" y="4722925"/>
              <a:ext cx="82575" cy="28025"/>
            </a:xfrm>
            <a:custGeom>
              <a:avLst/>
              <a:gdLst/>
              <a:ahLst/>
              <a:cxnLst/>
              <a:rect l="l" t="t" r="r" b="b"/>
              <a:pathLst>
                <a:path w="3303" h="1121" extrusionOk="0">
                  <a:moveTo>
                    <a:pt x="3203" y="1"/>
                  </a:moveTo>
                  <a:cubicBezTo>
                    <a:pt x="2129" y="160"/>
                    <a:pt x="1115" y="597"/>
                    <a:pt x="41" y="717"/>
                  </a:cubicBezTo>
                  <a:cubicBezTo>
                    <a:pt x="21" y="757"/>
                    <a:pt x="21" y="796"/>
                    <a:pt x="1" y="836"/>
                  </a:cubicBezTo>
                  <a:cubicBezTo>
                    <a:pt x="21" y="896"/>
                    <a:pt x="21" y="916"/>
                    <a:pt x="41" y="955"/>
                  </a:cubicBezTo>
                  <a:cubicBezTo>
                    <a:pt x="180" y="1072"/>
                    <a:pt x="320" y="1120"/>
                    <a:pt x="468" y="1120"/>
                  </a:cubicBezTo>
                  <a:cubicBezTo>
                    <a:pt x="573" y="1120"/>
                    <a:pt x="681" y="1096"/>
                    <a:pt x="796" y="1055"/>
                  </a:cubicBezTo>
                  <a:cubicBezTo>
                    <a:pt x="1572" y="836"/>
                    <a:pt x="2308" y="617"/>
                    <a:pt x="3064" y="398"/>
                  </a:cubicBezTo>
                  <a:cubicBezTo>
                    <a:pt x="3184" y="299"/>
                    <a:pt x="3303" y="200"/>
                    <a:pt x="3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7414;p9">
              <a:extLst>
                <a:ext uri="{FF2B5EF4-FFF2-40B4-BE49-F238E27FC236}">
                  <a16:creationId xmlns:a16="http://schemas.microsoft.com/office/drawing/2014/main" id="{5E794000-8480-4D5F-B972-7047C6D7B7EB}"/>
                </a:ext>
              </a:extLst>
            </p:cNvPr>
            <p:cNvSpPr/>
            <p:nvPr/>
          </p:nvSpPr>
          <p:spPr>
            <a:xfrm>
              <a:off x="4729775" y="5020325"/>
              <a:ext cx="24400" cy="93550"/>
            </a:xfrm>
            <a:custGeom>
              <a:avLst/>
              <a:gdLst/>
              <a:ahLst/>
              <a:cxnLst/>
              <a:rect l="l" t="t" r="r" b="b"/>
              <a:pathLst>
                <a:path w="976" h="3742" extrusionOk="0">
                  <a:moveTo>
                    <a:pt x="478" y="0"/>
                  </a:moveTo>
                  <a:cubicBezTo>
                    <a:pt x="478" y="378"/>
                    <a:pt x="458" y="737"/>
                    <a:pt x="458" y="1095"/>
                  </a:cubicBezTo>
                  <a:cubicBezTo>
                    <a:pt x="447" y="1262"/>
                    <a:pt x="392" y="1310"/>
                    <a:pt x="315" y="1310"/>
                  </a:cubicBezTo>
                  <a:cubicBezTo>
                    <a:pt x="254" y="1310"/>
                    <a:pt x="179" y="1280"/>
                    <a:pt x="100" y="1254"/>
                  </a:cubicBezTo>
                  <a:lnTo>
                    <a:pt x="100" y="1254"/>
                  </a:lnTo>
                  <a:cubicBezTo>
                    <a:pt x="120" y="1552"/>
                    <a:pt x="1" y="1870"/>
                    <a:pt x="239" y="2129"/>
                  </a:cubicBezTo>
                  <a:cubicBezTo>
                    <a:pt x="279" y="2089"/>
                    <a:pt x="299" y="2049"/>
                    <a:pt x="339" y="2030"/>
                  </a:cubicBezTo>
                  <a:lnTo>
                    <a:pt x="339" y="2030"/>
                  </a:lnTo>
                  <a:cubicBezTo>
                    <a:pt x="299" y="2069"/>
                    <a:pt x="279" y="2129"/>
                    <a:pt x="259" y="2149"/>
                  </a:cubicBezTo>
                  <a:cubicBezTo>
                    <a:pt x="199" y="2567"/>
                    <a:pt x="478" y="2905"/>
                    <a:pt x="458" y="3342"/>
                  </a:cubicBezTo>
                  <a:cubicBezTo>
                    <a:pt x="652" y="3381"/>
                    <a:pt x="562" y="3741"/>
                    <a:pt x="834" y="3741"/>
                  </a:cubicBezTo>
                  <a:cubicBezTo>
                    <a:pt x="841" y="3741"/>
                    <a:pt x="848" y="3741"/>
                    <a:pt x="856" y="3740"/>
                  </a:cubicBezTo>
                  <a:cubicBezTo>
                    <a:pt x="896" y="3661"/>
                    <a:pt x="975" y="3581"/>
                    <a:pt x="955" y="3521"/>
                  </a:cubicBezTo>
                  <a:cubicBezTo>
                    <a:pt x="697" y="2408"/>
                    <a:pt x="597" y="1313"/>
                    <a:pt x="597" y="239"/>
                  </a:cubicBezTo>
                  <a:cubicBezTo>
                    <a:pt x="597" y="160"/>
                    <a:pt x="538" y="8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7415;p9">
              <a:extLst>
                <a:ext uri="{FF2B5EF4-FFF2-40B4-BE49-F238E27FC236}">
                  <a16:creationId xmlns:a16="http://schemas.microsoft.com/office/drawing/2014/main" id="{B175C77D-18C3-4374-83C2-3A2DFFA5A45D}"/>
                </a:ext>
              </a:extLst>
            </p:cNvPr>
            <p:cNvSpPr/>
            <p:nvPr/>
          </p:nvSpPr>
          <p:spPr>
            <a:xfrm>
              <a:off x="5059000" y="4755500"/>
              <a:ext cx="78600" cy="16575"/>
            </a:xfrm>
            <a:custGeom>
              <a:avLst/>
              <a:gdLst/>
              <a:ahLst/>
              <a:cxnLst/>
              <a:rect l="l" t="t" r="r" b="b"/>
              <a:pathLst>
                <a:path w="3144" h="663" extrusionOk="0">
                  <a:moveTo>
                    <a:pt x="1466" y="0"/>
                  </a:moveTo>
                  <a:cubicBezTo>
                    <a:pt x="1288" y="0"/>
                    <a:pt x="1109" y="28"/>
                    <a:pt x="935" y="110"/>
                  </a:cubicBezTo>
                  <a:cubicBezTo>
                    <a:pt x="838" y="325"/>
                    <a:pt x="707" y="386"/>
                    <a:pt x="564" y="386"/>
                  </a:cubicBezTo>
                  <a:cubicBezTo>
                    <a:pt x="415" y="386"/>
                    <a:pt x="252" y="319"/>
                    <a:pt x="100" y="289"/>
                  </a:cubicBezTo>
                  <a:cubicBezTo>
                    <a:pt x="60" y="289"/>
                    <a:pt x="40" y="309"/>
                    <a:pt x="20" y="329"/>
                  </a:cubicBezTo>
                  <a:cubicBezTo>
                    <a:pt x="1" y="389"/>
                    <a:pt x="20" y="408"/>
                    <a:pt x="60" y="448"/>
                  </a:cubicBezTo>
                  <a:cubicBezTo>
                    <a:pt x="465" y="604"/>
                    <a:pt x="864" y="662"/>
                    <a:pt x="1263" y="662"/>
                  </a:cubicBezTo>
                  <a:cubicBezTo>
                    <a:pt x="1883" y="662"/>
                    <a:pt x="2502" y="522"/>
                    <a:pt x="3144" y="389"/>
                  </a:cubicBezTo>
                  <a:cubicBezTo>
                    <a:pt x="2928" y="106"/>
                    <a:pt x="2676" y="60"/>
                    <a:pt x="2430" y="60"/>
                  </a:cubicBezTo>
                  <a:cubicBezTo>
                    <a:pt x="2314" y="60"/>
                    <a:pt x="2198" y="70"/>
                    <a:pt x="2089" y="70"/>
                  </a:cubicBezTo>
                  <a:cubicBezTo>
                    <a:pt x="1885" y="38"/>
                    <a:pt x="1675" y="0"/>
                    <a:pt x="1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7416;p9">
              <a:extLst>
                <a:ext uri="{FF2B5EF4-FFF2-40B4-BE49-F238E27FC236}">
                  <a16:creationId xmlns:a16="http://schemas.microsoft.com/office/drawing/2014/main" id="{FC6361CD-8CA1-478F-B4FF-2477B3A633AE}"/>
                </a:ext>
              </a:extLst>
            </p:cNvPr>
            <p:cNvSpPr/>
            <p:nvPr/>
          </p:nvSpPr>
          <p:spPr>
            <a:xfrm>
              <a:off x="5071925" y="4876075"/>
              <a:ext cx="27700" cy="96525"/>
            </a:xfrm>
            <a:custGeom>
              <a:avLst/>
              <a:gdLst/>
              <a:ahLst/>
              <a:cxnLst/>
              <a:rect l="l" t="t" r="r" b="b"/>
              <a:pathLst>
                <a:path w="1108" h="3861" extrusionOk="0">
                  <a:moveTo>
                    <a:pt x="821" y="0"/>
                  </a:moveTo>
                  <a:cubicBezTo>
                    <a:pt x="807" y="0"/>
                    <a:pt x="792" y="1"/>
                    <a:pt x="777" y="2"/>
                  </a:cubicBezTo>
                  <a:cubicBezTo>
                    <a:pt x="677" y="101"/>
                    <a:pt x="697" y="260"/>
                    <a:pt x="617" y="360"/>
                  </a:cubicBezTo>
                  <a:cubicBezTo>
                    <a:pt x="598" y="399"/>
                    <a:pt x="578" y="459"/>
                    <a:pt x="598" y="499"/>
                  </a:cubicBezTo>
                  <a:cubicBezTo>
                    <a:pt x="478" y="658"/>
                    <a:pt x="598" y="897"/>
                    <a:pt x="438" y="1056"/>
                  </a:cubicBezTo>
                  <a:cubicBezTo>
                    <a:pt x="200" y="1732"/>
                    <a:pt x="120" y="2389"/>
                    <a:pt x="41" y="3085"/>
                  </a:cubicBezTo>
                  <a:cubicBezTo>
                    <a:pt x="120" y="3344"/>
                    <a:pt x="1" y="3662"/>
                    <a:pt x="239" y="3861"/>
                  </a:cubicBezTo>
                  <a:cubicBezTo>
                    <a:pt x="438" y="2946"/>
                    <a:pt x="617" y="2031"/>
                    <a:pt x="796" y="1096"/>
                  </a:cubicBezTo>
                  <a:cubicBezTo>
                    <a:pt x="896" y="937"/>
                    <a:pt x="796" y="698"/>
                    <a:pt x="916" y="539"/>
                  </a:cubicBezTo>
                  <a:cubicBezTo>
                    <a:pt x="975" y="479"/>
                    <a:pt x="975" y="439"/>
                    <a:pt x="975" y="380"/>
                  </a:cubicBezTo>
                  <a:cubicBezTo>
                    <a:pt x="1032" y="190"/>
                    <a:pt x="1107" y="0"/>
                    <a:pt x="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7417;p9">
              <a:extLst>
                <a:ext uri="{FF2B5EF4-FFF2-40B4-BE49-F238E27FC236}">
                  <a16:creationId xmlns:a16="http://schemas.microsoft.com/office/drawing/2014/main" id="{C4204A0A-69A6-4AC2-8C19-D299B46B6E0B}"/>
                </a:ext>
              </a:extLst>
            </p:cNvPr>
            <p:cNvSpPr/>
            <p:nvPr/>
          </p:nvSpPr>
          <p:spPr>
            <a:xfrm>
              <a:off x="5452875" y="4626950"/>
              <a:ext cx="59700" cy="33850"/>
            </a:xfrm>
            <a:custGeom>
              <a:avLst/>
              <a:gdLst/>
              <a:ahLst/>
              <a:cxnLst/>
              <a:rect l="l" t="t" r="r" b="b"/>
              <a:pathLst>
                <a:path w="2388" h="1354" extrusionOk="0">
                  <a:moveTo>
                    <a:pt x="2189" y="0"/>
                  </a:moveTo>
                  <a:lnTo>
                    <a:pt x="1811" y="299"/>
                  </a:lnTo>
                  <a:cubicBezTo>
                    <a:pt x="1715" y="281"/>
                    <a:pt x="1621" y="273"/>
                    <a:pt x="1529" y="273"/>
                  </a:cubicBezTo>
                  <a:cubicBezTo>
                    <a:pt x="992" y="273"/>
                    <a:pt x="522" y="550"/>
                    <a:pt x="80" y="856"/>
                  </a:cubicBezTo>
                  <a:cubicBezTo>
                    <a:pt x="1" y="1174"/>
                    <a:pt x="359" y="1174"/>
                    <a:pt x="458" y="1353"/>
                  </a:cubicBezTo>
                  <a:cubicBezTo>
                    <a:pt x="1174" y="1194"/>
                    <a:pt x="1870" y="1075"/>
                    <a:pt x="2388" y="498"/>
                  </a:cubicBezTo>
                  <a:cubicBezTo>
                    <a:pt x="2368" y="299"/>
                    <a:pt x="2288" y="159"/>
                    <a:pt x="2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7418;p9">
              <a:extLst>
                <a:ext uri="{FF2B5EF4-FFF2-40B4-BE49-F238E27FC236}">
                  <a16:creationId xmlns:a16="http://schemas.microsoft.com/office/drawing/2014/main" id="{EE14F20C-D8C9-42C3-BB09-1B2227423843}"/>
                </a:ext>
              </a:extLst>
            </p:cNvPr>
            <p:cNvSpPr/>
            <p:nvPr/>
          </p:nvSpPr>
          <p:spPr>
            <a:xfrm>
              <a:off x="5157475" y="5198800"/>
              <a:ext cx="75600" cy="27025"/>
            </a:xfrm>
            <a:custGeom>
              <a:avLst/>
              <a:gdLst/>
              <a:ahLst/>
              <a:cxnLst/>
              <a:rect l="l" t="t" r="r" b="b"/>
              <a:pathLst>
                <a:path w="3024" h="1081" extrusionOk="0">
                  <a:moveTo>
                    <a:pt x="2199" y="0"/>
                  </a:moveTo>
                  <a:cubicBezTo>
                    <a:pt x="2115" y="0"/>
                    <a:pt x="2042" y="30"/>
                    <a:pt x="1990" y="102"/>
                  </a:cubicBezTo>
                  <a:cubicBezTo>
                    <a:pt x="1850" y="222"/>
                    <a:pt x="1592" y="102"/>
                    <a:pt x="1452" y="262"/>
                  </a:cubicBezTo>
                  <a:cubicBezTo>
                    <a:pt x="1393" y="281"/>
                    <a:pt x="1373" y="281"/>
                    <a:pt x="1333" y="281"/>
                  </a:cubicBezTo>
                  <a:cubicBezTo>
                    <a:pt x="1254" y="301"/>
                    <a:pt x="1174" y="361"/>
                    <a:pt x="1094" y="401"/>
                  </a:cubicBezTo>
                  <a:cubicBezTo>
                    <a:pt x="1055" y="421"/>
                    <a:pt x="995" y="421"/>
                    <a:pt x="955" y="421"/>
                  </a:cubicBezTo>
                  <a:cubicBezTo>
                    <a:pt x="861" y="502"/>
                    <a:pt x="762" y="523"/>
                    <a:pt x="661" y="523"/>
                  </a:cubicBezTo>
                  <a:cubicBezTo>
                    <a:pt x="548" y="523"/>
                    <a:pt x="432" y="496"/>
                    <a:pt x="320" y="496"/>
                  </a:cubicBezTo>
                  <a:cubicBezTo>
                    <a:pt x="238" y="496"/>
                    <a:pt x="157" y="510"/>
                    <a:pt x="80" y="560"/>
                  </a:cubicBezTo>
                  <a:cubicBezTo>
                    <a:pt x="0" y="600"/>
                    <a:pt x="0" y="699"/>
                    <a:pt x="40" y="779"/>
                  </a:cubicBezTo>
                  <a:lnTo>
                    <a:pt x="199" y="958"/>
                  </a:lnTo>
                  <a:cubicBezTo>
                    <a:pt x="270" y="1011"/>
                    <a:pt x="341" y="1080"/>
                    <a:pt x="441" y="1080"/>
                  </a:cubicBezTo>
                  <a:cubicBezTo>
                    <a:pt x="453" y="1080"/>
                    <a:pt x="465" y="1079"/>
                    <a:pt x="478" y="1077"/>
                  </a:cubicBezTo>
                  <a:cubicBezTo>
                    <a:pt x="597" y="918"/>
                    <a:pt x="776" y="958"/>
                    <a:pt x="955" y="898"/>
                  </a:cubicBezTo>
                  <a:cubicBezTo>
                    <a:pt x="1651" y="719"/>
                    <a:pt x="2368" y="580"/>
                    <a:pt x="3024" y="262"/>
                  </a:cubicBezTo>
                  <a:cubicBezTo>
                    <a:pt x="2785" y="222"/>
                    <a:pt x="2566" y="281"/>
                    <a:pt x="2447" y="63"/>
                  </a:cubicBezTo>
                  <a:cubicBezTo>
                    <a:pt x="2362" y="25"/>
                    <a:pt x="2276" y="0"/>
                    <a:pt x="2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7419;p9">
              <a:extLst>
                <a:ext uri="{FF2B5EF4-FFF2-40B4-BE49-F238E27FC236}">
                  <a16:creationId xmlns:a16="http://schemas.microsoft.com/office/drawing/2014/main" id="{D55184BA-09E6-4B86-B25D-04C207ED1CBF}"/>
                </a:ext>
              </a:extLst>
            </p:cNvPr>
            <p:cNvSpPr/>
            <p:nvPr/>
          </p:nvSpPr>
          <p:spPr>
            <a:xfrm>
              <a:off x="4555725" y="4775150"/>
              <a:ext cx="27875" cy="62175"/>
            </a:xfrm>
            <a:custGeom>
              <a:avLst/>
              <a:gdLst/>
              <a:ahLst/>
              <a:cxnLst/>
              <a:rect l="l" t="t" r="r" b="b"/>
              <a:pathLst>
                <a:path w="1115" h="2487" extrusionOk="0">
                  <a:moveTo>
                    <a:pt x="895" y="0"/>
                  </a:moveTo>
                  <a:cubicBezTo>
                    <a:pt x="497" y="796"/>
                    <a:pt x="0" y="1532"/>
                    <a:pt x="60" y="2427"/>
                  </a:cubicBezTo>
                  <a:lnTo>
                    <a:pt x="239" y="2427"/>
                  </a:lnTo>
                  <a:lnTo>
                    <a:pt x="298" y="2368"/>
                  </a:lnTo>
                  <a:lnTo>
                    <a:pt x="298" y="2308"/>
                  </a:lnTo>
                  <a:lnTo>
                    <a:pt x="279" y="2228"/>
                  </a:lnTo>
                  <a:lnTo>
                    <a:pt x="338" y="2308"/>
                  </a:lnTo>
                  <a:cubicBezTo>
                    <a:pt x="338" y="2387"/>
                    <a:pt x="358" y="2427"/>
                    <a:pt x="378" y="2487"/>
                  </a:cubicBezTo>
                  <a:lnTo>
                    <a:pt x="458" y="2487"/>
                  </a:lnTo>
                  <a:cubicBezTo>
                    <a:pt x="657" y="2089"/>
                    <a:pt x="577" y="1592"/>
                    <a:pt x="935" y="1234"/>
                  </a:cubicBezTo>
                  <a:cubicBezTo>
                    <a:pt x="995" y="955"/>
                    <a:pt x="1054" y="657"/>
                    <a:pt x="1114" y="398"/>
                  </a:cubicBezTo>
                  <a:cubicBezTo>
                    <a:pt x="1094" y="239"/>
                    <a:pt x="1074" y="6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7420;p9">
              <a:extLst>
                <a:ext uri="{FF2B5EF4-FFF2-40B4-BE49-F238E27FC236}">
                  <a16:creationId xmlns:a16="http://schemas.microsoft.com/office/drawing/2014/main" id="{33654945-763E-43EC-9AD8-8F8AA0C68084}"/>
                </a:ext>
              </a:extLst>
            </p:cNvPr>
            <p:cNvSpPr/>
            <p:nvPr/>
          </p:nvSpPr>
          <p:spPr>
            <a:xfrm>
              <a:off x="4746200" y="4621725"/>
              <a:ext cx="77600" cy="36575"/>
            </a:xfrm>
            <a:custGeom>
              <a:avLst/>
              <a:gdLst/>
              <a:ahLst/>
              <a:cxnLst/>
              <a:rect l="l" t="t" r="r" b="b"/>
              <a:pathLst>
                <a:path w="3104" h="1463" extrusionOk="0">
                  <a:moveTo>
                    <a:pt x="1681" y="0"/>
                  </a:moveTo>
                  <a:cubicBezTo>
                    <a:pt x="996" y="0"/>
                    <a:pt x="536" y="329"/>
                    <a:pt x="0" y="1085"/>
                  </a:cubicBezTo>
                  <a:cubicBezTo>
                    <a:pt x="60" y="1204"/>
                    <a:pt x="0" y="1383"/>
                    <a:pt x="159" y="1463"/>
                  </a:cubicBezTo>
                  <a:cubicBezTo>
                    <a:pt x="530" y="800"/>
                    <a:pt x="1014" y="328"/>
                    <a:pt x="1839" y="328"/>
                  </a:cubicBezTo>
                  <a:cubicBezTo>
                    <a:pt x="1856" y="328"/>
                    <a:pt x="1873" y="328"/>
                    <a:pt x="1890" y="329"/>
                  </a:cubicBezTo>
                  <a:cubicBezTo>
                    <a:pt x="2288" y="329"/>
                    <a:pt x="2586" y="587"/>
                    <a:pt x="2924" y="707"/>
                  </a:cubicBezTo>
                  <a:cubicBezTo>
                    <a:pt x="2964" y="736"/>
                    <a:pt x="2994" y="751"/>
                    <a:pt x="3021" y="751"/>
                  </a:cubicBezTo>
                  <a:cubicBezTo>
                    <a:pt x="3049" y="751"/>
                    <a:pt x="3073" y="736"/>
                    <a:pt x="3103" y="707"/>
                  </a:cubicBezTo>
                  <a:cubicBezTo>
                    <a:pt x="3024" y="587"/>
                    <a:pt x="2984" y="488"/>
                    <a:pt x="2904" y="368"/>
                  </a:cubicBezTo>
                  <a:cubicBezTo>
                    <a:pt x="2865" y="309"/>
                    <a:pt x="2805" y="229"/>
                    <a:pt x="2765" y="189"/>
                  </a:cubicBezTo>
                  <a:cubicBezTo>
                    <a:pt x="2340" y="66"/>
                    <a:pt x="1988" y="0"/>
                    <a:pt x="16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7421;p9">
              <a:extLst>
                <a:ext uri="{FF2B5EF4-FFF2-40B4-BE49-F238E27FC236}">
                  <a16:creationId xmlns:a16="http://schemas.microsoft.com/office/drawing/2014/main" id="{0DE61226-736D-46B6-AD45-8FFFACB49DC7}"/>
                </a:ext>
              </a:extLst>
            </p:cNvPr>
            <p:cNvSpPr/>
            <p:nvPr/>
          </p:nvSpPr>
          <p:spPr>
            <a:xfrm>
              <a:off x="4670100" y="4704525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57" y="1"/>
                  </a:moveTo>
                  <a:cubicBezTo>
                    <a:pt x="458" y="259"/>
                    <a:pt x="100" y="160"/>
                    <a:pt x="0" y="398"/>
                  </a:cubicBezTo>
                  <a:cubicBezTo>
                    <a:pt x="637" y="657"/>
                    <a:pt x="1274" y="737"/>
                    <a:pt x="1930" y="757"/>
                  </a:cubicBezTo>
                  <a:cubicBezTo>
                    <a:pt x="2268" y="737"/>
                    <a:pt x="2348" y="498"/>
                    <a:pt x="2328" y="200"/>
                  </a:cubicBezTo>
                  <a:cubicBezTo>
                    <a:pt x="2293" y="176"/>
                    <a:pt x="2265" y="167"/>
                    <a:pt x="2235" y="167"/>
                  </a:cubicBezTo>
                  <a:cubicBezTo>
                    <a:pt x="2215" y="167"/>
                    <a:pt x="2193" y="171"/>
                    <a:pt x="2169" y="180"/>
                  </a:cubicBezTo>
                  <a:cubicBezTo>
                    <a:pt x="2061" y="123"/>
                    <a:pt x="1948" y="108"/>
                    <a:pt x="1832" y="108"/>
                  </a:cubicBezTo>
                  <a:cubicBezTo>
                    <a:pt x="1707" y="108"/>
                    <a:pt x="1578" y="125"/>
                    <a:pt x="1451" y="125"/>
                  </a:cubicBezTo>
                  <a:cubicBezTo>
                    <a:pt x="1323" y="125"/>
                    <a:pt x="1197" y="108"/>
                    <a:pt x="1075" y="40"/>
                  </a:cubicBezTo>
                  <a:cubicBezTo>
                    <a:pt x="896" y="40"/>
                    <a:pt x="736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7422;p9">
              <a:extLst>
                <a:ext uri="{FF2B5EF4-FFF2-40B4-BE49-F238E27FC236}">
                  <a16:creationId xmlns:a16="http://schemas.microsoft.com/office/drawing/2014/main" id="{41298C81-1CF1-479B-8CBA-F45298DF4D1D}"/>
                </a:ext>
              </a:extLst>
            </p:cNvPr>
            <p:cNvSpPr/>
            <p:nvPr/>
          </p:nvSpPr>
          <p:spPr>
            <a:xfrm>
              <a:off x="4376175" y="4835825"/>
              <a:ext cx="19425" cy="73325"/>
            </a:xfrm>
            <a:custGeom>
              <a:avLst/>
              <a:gdLst/>
              <a:ahLst/>
              <a:cxnLst/>
              <a:rect l="l" t="t" r="r" b="b"/>
              <a:pathLst>
                <a:path w="777" h="2933" extrusionOk="0">
                  <a:moveTo>
                    <a:pt x="478" y="0"/>
                  </a:moveTo>
                  <a:cubicBezTo>
                    <a:pt x="319" y="955"/>
                    <a:pt x="1" y="1910"/>
                    <a:pt x="419" y="2865"/>
                  </a:cubicBezTo>
                  <a:cubicBezTo>
                    <a:pt x="466" y="2912"/>
                    <a:pt x="513" y="2932"/>
                    <a:pt x="560" y="2932"/>
                  </a:cubicBezTo>
                  <a:cubicBezTo>
                    <a:pt x="612" y="2932"/>
                    <a:pt x="665" y="2907"/>
                    <a:pt x="717" y="2865"/>
                  </a:cubicBezTo>
                  <a:cubicBezTo>
                    <a:pt x="777" y="1890"/>
                    <a:pt x="598" y="955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7423;p9">
              <a:extLst>
                <a:ext uri="{FF2B5EF4-FFF2-40B4-BE49-F238E27FC236}">
                  <a16:creationId xmlns:a16="http://schemas.microsoft.com/office/drawing/2014/main" id="{398F67C6-7D36-4E73-9C50-A119A0DBEF39}"/>
                </a:ext>
              </a:extLst>
            </p:cNvPr>
            <p:cNvSpPr/>
            <p:nvPr/>
          </p:nvSpPr>
          <p:spPr>
            <a:xfrm>
              <a:off x="4120075" y="4625075"/>
              <a:ext cx="81575" cy="23275"/>
            </a:xfrm>
            <a:custGeom>
              <a:avLst/>
              <a:gdLst/>
              <a:ahLst/>
              <a:cxnLst/>
              <a:rect l="l" t="t" r="r" b="b"/>
              <a:pathLst>
                <a:path w="3263" h="931" extrusionOk="0">
                  <a:moveTo>
                    <a:pt x="174" y="1"/>
                  </a:moveTo>
                  <a:cubicBezTo>
                    <a:pt x="135" y="1"/>
                    <a:pt x="104" y="27"/>
                    <a:pt x="80" y="75"/>
                  </a:cubicBezTo>
                  <a:lnTo>
                    <a:pt x="80" y="234"/>
                  </a:lnTo>
                  <a:lnTo>
                    <a:pt x="20" y="274"/>
                  </a:lnTo>
                  <a:cubicBezTo>
                    <a:pt x="0" y="294"/>
                    <a:pt x="20" y="354"/>
                    <a:pt x="80" y="374"/>
                  </a:cubicBezTo>
                  <a:lnTo>
                    <a:pt x="139" y="394"/>
                  </a:lnTo>
                  <a:lnTo>
                    <a:pt x="219" y="394"/>
                  </a:lnTo>
                  <a:cubicBezTo>
                    <a:pt x="378" y="473"/>
                    <a:pt x="517" y="473"/>
                    <a:pt x="676" y="473"/>
                  </a:cubicBezTo>
                  <a:cubicBezTo>
                    <a:pt x="776" y="473"/>
                    <a:pt x="895" y="473"/>
                    <a:pt x="975" y="573"/>
                  </a:cubicBezTo>
                  <a:cubicBezTo>
                    <a:pt x="1711" y="851"/>
                    <a:pt x="2487" y="931"/>
                    <a:pt x="3263" y="931"/>
                  </a:cubicBezTo>
                  <a:lnTo>
                    <a:pt x="3263" y="593"/>
                  </a:lnTo>
                  <a:cubicBezTo>
                    <a:pt x="3183" y="453"/>
                    <a:pt x="2984" y="533"/>
                    <a:pt x="2865" y="374"/>
                  </a:cubicBezTo>
                  <a:cubicBezTo>
                    <a:pt x="2781" y="321"/>
                    <a:pt x="2697" y="296"/>
                    <a:pt x="2610" y="296"/>
                  </a:cubicBezTo>
                  <a:cubicBezTo>
                    <a:pt x="2532" y="296"/>
                    <a:pt x="2452" y="316"/>
                    <a:pt x="2367" y="354"/>
                  </a:cubicBezTo>
                  <a:cubicBezTo>
                    <a:pt x="2137" y="354"/>
                    <a:pt x="1908" y="291"/>
                    <a:pt x="1678" y="291"/>
                  </a:cubicBezTo>
                  <a:cubicBezTo>
                    <a:pt x="1649" y="291"/>
                    <a:pt x="1620" y="292"/>
                    <a:pt x="1592" y="294"/>
                  </a:cubicBezTo>
                  <a:cubicBezTo>
                    <a:pt x="1472" y="294"/>
                    <a:pt x="1373" y="294"/>
                    <a:pt x="1293" y="195"/>
                  </a:cubicBezTo>
                  <a:cubicBezTo>
                    <a:pt x="1196" y="134"/>
                    <a:pt x="1091" y="118"/>
                    <a:pt x="984" y="118"/>
                  </a:cubicBezTo>
                  <a:cubicBezTo>
                    <a:pt x="861" y="118"/>
                    <a:pt x="734" y="139"/>
                    <a:pt x="611" y="139"/>
                  </a:cubicBezTo>
                  <a:cubicBezTo>
                    <a:pt x="488" y="139"/>
                    <a:pt x="369" y="118"/>
                    <a:pt x="259" y="36"/>
                  </a:cubicBezTo>
                  <a:cubicBezTo>
                    <a:pt x="227" y="12"/>
                    <a:pt x="199" y="1"/>
                    <a:pt x="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7424;p9">
              <a:extLst>
                <a:ext uri="{FF2B5EF4-FFF2-40B4-BE49-F238E27FC236}">
                  <a16:creationId xmlns:a16="http://schemas.microsoft.com/office/drawing/2014/main" id="{17804161-152E-48E3-8B5C-45E12D9113E7}"/>
                </a:ext>
              </a:extLst>
            </p:cNvPr>
            <p:cNvSpPr/>
            <p:nvPr/>
          </p:nvSpPr>
          <p:spPr>
            <a:xfrm>
              <a:off x="4768575" y="5020325"/>
              <a:ext cx="20900" cy="71150"/>
            </a:xfrm>
            <a:custGeom>
              <a:avLst/>
              <a:gdLst/>
              <a:ahLst/>
              <a:cxnLst/>
              <a:rect l="l" t="t" r="r" b="b"/>
              <a:pathLst>
                <a:path w="836" h="2846" extrusionOk="0">
                  <a:moveTo>
                    <a:pt x="279" y="0"/>
                  </a:moveTo>
                  <a:cubicBezTo>
                    <a:pt x="0" y="975"/>
                    <a:pt x="219" y="1890"/>
                    <a:pt x="497" y="2845"/>
                  </a:cubicBezTo>
                  <a:cubicBezTo>
                    <a:pt x="529" y="2703"/>
                    <a:pt x="435" y="2423"/>
                    <a:pt x="624" y="2423"/>
                  </a:cubicBezTo>
                  <a:cubicBezTo>
                    <a:pt x="673" y="2423"/>
                    <a:pt x="741" y="2442"/>
                    <a:pt x="836" y="2487"/>
                  </a:cubicBezTo>
                  <a:cubicBezTo>
                    <a:pt x="776" y="1970"/>
                    <a:pt x="716" y="1433"/>
                    <a:pt x="637" y="896"/>
                  </a:cubicBezTo>
                  <a:cubicBezTo>
                    <a:pt x="338" y="677"/>
                    <a:pt x="637" y="19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7425;p9">
              <a:extLst>
                <a:ext uri="{FF2B5EF4-FFF2-40B4-BE49-F238E27FC236}">
                  <a16:creationId xmlns:a16="http://schemas.microsoft.com/office/drawing/2014/main" id="{0D02946F-BE5E-4CF1-AC0D-03DBA2189B72}"/>
                </a:ext>
              </a:extLst>
            </p:cNvPr>
            <p:cNvSpPr/>
            <p:nvPr/>
          </p:nvSpPr>
          <p:spPr>
            <a:xfrm>
              <a:off x="4229475" y="4713200"/>
              <a:ext cx="19425" cy="72075"/>
            </a:xfrm>
            <a:custGeom>
              <a:avLst/>
              <a:gdLst/>
              <a:ahLst/>
              <a:cxnLst/>
              <a:rect l="l" t="t" r="r" b="b"/>
              <a:pathLst>
                <a:path w="777" h="2883" extrusionOk="0">
                  <a:moveTo>
                    <a:pt x="568" y="0"/>
                  </a:moveTo>
                  <a:cubicBezTo>
                    <a:pt x="538" y="0"/>
                    <a:pt x="502" y="10"/>
                    <a:pt x="458" y="32"/>
                  </a:cubicBezTo>
                  <a:cubicBezTo>
                    <a:pt x="160" y="827"/>
                    <a:pt x="0" y="1623"/>
                    <a:pt x="279" y="2478"/>
                  </a:cubicBezTo>
                  <a:cubicBezTo>
                    <a:pt x="180" y="2598"/>
                    <a:pt x="199" y="2717"/>
                    <a:pt x="219" y="2876"/>
                  </a:cubicBezTo>
                  <a:cubicBezTo>
                    <a:pt x="253" y="2880"/>
                    <a:pt x="284" y="2882"/>
                    <a:pt x="311" y="2882"/>
                  </a:cubicBezTo>
                  <a:cubicBezTo>
                    <a:pt x="430" y="2882"/>
                    <a:pt x="487" y="2839"/>
                    <a:pt x="438" y="2677"/>
                  </a:cubicBezTo>
                  <a:cubicBezTo>
                    <a:pt x="597" y="2399"/>
                    <a:pt x="677" y="2100"/>
                    <a:pt x="617" y="1782"/>
                  </a:cubicBezTo>
                  <a:cubicBezTo>
                    <a:pt x="557" y="1225"/>
                    <a:pt x="657" y="728"/>
                    <a:pt x="776" y="211"/>
                  </a:cubicBezTo>
                  <a:cubicBezTo>
                    <a:pt x="714" y="118"/>
                    <a:pt x="676" y="0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7426;p9">
              <a:extLst>
                <a:ext uri="{FF2B5EF4-FFF2-40B4-BE49-F238E27FC236}">
                  <a16:creationId xmlns:a16="http://schemas.microsoft.com/office/drawing/2014/main" id="{1C258175-CD0A-4E2F-A506-6690C3E33671}"/>
                </a:ext>
              </a:extLst>
            </p:cNvPr>
            <p:cNvSpPr/>
            <p:nvPr/>
          </p:nvSpPr>
          <p:spPr>
            <a:xfrm>
              <a:off x="5393700" y="4653800"/>
              <a:ext cx="63175" cy="29375"/>
            </a:xfrm>
            <a:custGeom>
              <a:avLst/>
              <a:gdLst/>
              <a:ahLst/>
              <a:cxnLst/>
              <a:rect l="l" t="t" r="r" b="b"/>
              <a:pathLst>
                <a:path w="2527" h="1175" extrusionOk="0">
                  <a:moveTo>
                    <a:pt x="1930" y="1"/>
                  </a:moveTo>
                  <a:cubicBezTo>
                    <a:pt x="1194" y="100"/>
                    <a:pt x="478" y="180"/>
                    <a:pt x="0" y="816"/>
                  </a:cubicBezTo>
                  <a:cubicBezTo>
                    <a:pt x="259" y="836"/>
                    <a:pt x="458" y="916"/>
                    <a:pt x="557" y="1174"/>
                  </a:cubicBezTo>
                  <a:cubicBezTo>
                    <a:pt x="1254" y="1015"/>
                    <a:pt x="1870" y="677"/>
                    <a:pt x="2527" y="319"/>
                  </a:cubicBezTo>
                  <a:cubicBezTo>
                    <a:pt x="2368" y="100"/>
                    <a:pt x="2149" y="40"/>
                    <a:pt x="19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7427;p9">
              <a:extLst>
                <a:ext uri="{FF2B5EF4-FFF2-40B4-BE49-F238E27FC236}">
                  <a16:creationId xmlns:a16="http://schemas.microsoft.com/office/drawing/2014/main" id="{4FCEEC35-3D27-4060-A168-272CC4F760B3}"/>
                </a:ext>
              </a:extLst>
            </p:cNvPr>
            <p:cNvSpPr/>
            <p:nvPr/>
          </p:nvSpPr>
          <p:spPr>
            <a:xfrm>
              <a:off x="4644725" y="5120775"/>
              <a:ext cx="59225" cy="22400"/>
            </a:xfrm>
            <a:custGeom>
              <a:avLst/>
              <a:gdLst/>
              <a:ahLst/>
              <a:cxnLst/>
              <a:rect l="l" t="t" r="r" b="b"/>
              <a:pathLst>
                <a:path w="2369" h="896" extrusionOk="0">
                  <a:moveTo>
                    <a:pt x="379" y="1"/>
                  </a:moveTo>
                  <a:cubicBezTo>
                    <a:pt x="200" y="41"/>
                    <a:pt x="1" y="60"/>
                    <a:pt x="260" y="299"/>
                  </a:cubicBezTo>
                  <a:cubicBezTo>
                    <a:pt x="319" y="339"/>
                    <a:pt x="319" y="458"/>
                    <a:pt x="359" y="538"/>
                  </a:cubicBezTo>
                  <a:cubicBezTo>
                    <a:pt x="896" y="737"/>
                    <a:pt x="1493" y="816"/>
                    <a:pt x="2090" y="896"/>
                  </a:cubicBezTo>
                  <a:cubicBezTo>
                    <a:pt x="2368" y="458"/>
                    <a:pt x="1851" y="538"/>
                    <a:pt x="1751" y="339"/>
                  </a:cubicBezTo>
                  <a:cubicBezTo>
                    <a:pt x="1314" y="140"/>
                    <a:pt x="856" y="2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7428;p9">
              <a:extLst>
                <a:ext uri="{FF2B5EF4-FFF2-40B4-BE49-F238E27FC236}">
                  <a16:creationId xmlns:a16="http://schemas.microsoft.com/office/drawing/2014/main" id="{7576A5D2-7381-4906-9A30-6DA0D4A42C09}"/>
                </a:ext>
              </a:extLst>
            </p:cNvPr>
            <p:cNvSpPr/>
            <p:nvPr/>
          </p:nvSpPr>
          <p:spPr>
            <a:xfrm>
              <a:off x="4342875" y="4902450"/>
              <a:ext cx="18900" cy="71100"/>
            </a:xfrm>
            <a:custGeom>
              <a:avLst/>
              <a:gdLst/>
              <a:ahLst/>
              <a:cxnLst/>
              <a:rect l="l" t="t" r="r" b="b"/>
              <a:pathLst>
                <a:path w="756" h="2844" extrusionOk="0">
                  <a:moveTo>
                    <a:pt x="373" y="736"/>
                  </a:moveTo>
                  <a:cubicBezTo>
                    <a:pt x="408" y="929"/>
                    <a:pt x="353" y="1121"/>
                    <a:pt x="398" y="1314"/>
                  </a:cubicBezTo>
                  <a:cubicBezTo>
                    <a:pt x="341" y="1114"/>
                    <a:pt x="396" y="914"/>
                    <a:pt x="373" y="736"/>
                  </a:cubicBezTo>
                  <a:close/>
                  <a:moveTo>
                    <a:pt x="637" y="1"/>
                  </a:moveTo>
                  <a:lnTo>
                    <a:pt x="637" y="1"/>
                  </a:lnTo>
                  <a:cubicBezTo>
                    <a:pt x="519" y="68"/>
                    <a:pt x="388" y="149"/>
                    <a:pt x="242" y="149"/>
                  </a:cubicBezTo>
                  <a:cubicBezTo>
                    <a:pt x="215" y="149"/>
                    <a:pt x="187" y="146"/>
                    <a:pt x="159" y="140"/>
                  </a:cubicBezTo>
                  <a:lnTo>
                    <a:pt x="159" y="140"/>
                  </a:lnTo>
                  <a:cubicBezTo>
                    <a:pt x="219" y="279"/>
                    <a:pt x="259" y="399"/>
                    <a:pt x="298" y="538"/>
                  </a:cubicBezTo>
                  <a:cubicBezTo>
                    <a:pt x="0" y="1294"/>
                    <a:pt x="99" y="2050"/>
                    <a:pt x="298" y="2826"/>
                  </a:cubicBezTo>
                  <a:cubicBezTo>
                    <a:pt x="341" y="2838"/>
                    <a:pt x="376" y="2844"/>
                    <a:pt x="405" y="2844"/>
                  </a:cubicBezTo>
                  <a:cubicBezTo>
                    <a:pt x="606" y="2844"/>
                    <a:pt x="512" y="2572"/>
                    <a:pt x="617" y="2468"/>
                  </a:cubicBezTo>
                  <a:cubicBezTo>
                    <a:pt x="557" y="2289"/>
                    <a:pt x="458" y="2090"/>
                    <a:pt x="517" y="1970"/>
                  </a:cubicBezTo>
                  <a:cubicBezTo>
                    <a:pt x="756" y="1314"/>
                    <a:pt x="637" y="637"/>
                    <a:pt x="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7429;p9">
              <a:extLst>
                <a:ext uri="{FF2B5EF4-FFF2-40B4-BE49-F238E27FC236}">
                  <a16:creationId xmlns:a16="http://schemas.microsoft.com/office/drawing/2014/main" id="{A8681657-16F1-446F-AD3B-56491531AD1E}"/>
                </a:ext>
              </a:extLst>
            </p:cNvPr>
            <p:cNvSpPr/>
            <p:nvPr/>
          </p:nvSpPr>
          <p:spPr>
            <a:xfrm>
              <a:off x="5358375" y="4740825"/>
              <a:ext cx="72150" cy="20425"/>
            </a:xfrm>
            <a:custGeom>
              <a:avLst/>
              <a:gdLst/>
              <a:ahLst/>
              <a:cxnLst/>
              <a:rect l="l" t="t" r="r" b="b"/>
              <a:pathLst>
                <a:path w="2886" h="817" extrusionOk="0">
                  <a:moveTo>
                    <a:pt x="2110" y="1"/>
                  </a:moveTo>
                  <a:cubicBezTo>
                    <a:pt x="1553" y="100"/>
                    <a:pt x="956" y="220"/>
                    <a:pt x="379" y="319"/>
                  </a:cubicBezTo>
                  <a:cubicBezTo>
                    <a:pt x="279" y="498"/>
                    <a:pt x="1" y="538"/>
                    <a:pt x="21" y="816"/>
                  </a:cubicBezTo>
                  <a:cubicBezTo>
                    <a:pt x="885" y="701"/>
                    <a:pt x="1750" y="437"/>
                    <a:pt x="2650" y="437"/>
                  </a:cubicBezTo>
                  <a:cubicBezTo>
                    <a:pt x="2682" y="437"/>
                    <a:pt x="2714" y="438"/>
                    <a:pt x="2746" y="438"/>
                  </a:cubicBezTo>
                  <a:cubicBezTo>
                    <a:pt x="2786" y="438"/>
                    <a:pt x="2846" y="379"/>
                    <a:pt x="2885" y="339"/>
                  </a:cubicBezTo>
                  <a:cubicBezTo>
                    <a:pt x="2607" y="339"/>
                    <a:pt x="2368" y="279"/>
                    <a:pt x="2149" y="140"/>
                  </a:cubicBezTo>
                  <a:cubicBezTo>
                    <a:pt x="2149" y="100"/>
                    <a:pt x="2149" y="41"/>
                    <a:pt x="2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7430;p9">
              <a:extLst>
                <a:ext uri="{FF2B5EF4-FFF2-40B4-BE49-F238E27FC236}">
                  <a16:creationId xmlns:a16="http://schemas.microsoft.com/office/drawing/2014/main" id="{ABDF78EF-9A12-4E46-9975-9D957CE57589}"/>
                </a:ext>
              </a:extLst>
            </p:cNvPr>
            <p:cNvSpPr/>
            <p:nvPr/>
          </p:nvSpPr>
          <p:spPr>
            <a:xfrm>
              <a:off x="5055525" y="4624800"/>
              <a:ext cx="31350" cy="54400"/>
            </a:xfrm>
            <a:custGeom>
              <a:avLst/>
              <a:gdLst/>
              <a:ahLst/>
              <a:cxnLst/>
              <a:rect l="l" t="t" r="r" b="b"/>
              <a:pathLst>
                <a:path w="1254" h="2176" extrusionOk="0">
                  <a:moveTo>
                    <a:pt x="778" y="0"/>
                  </a:moveTo>
                  <a:cubicBezTo>
                    <a:pt x="527" y="0"/>
                    <a:pt x="366" y="199"/>
                    <a:pt x="279" y="504"/>
                  </a:cubicBezTo>
                  <a:cubicBezTo>
                    <a:pt x="140" y="1041"/>
                    <a:pt x="0" y="1598"/>
                    <a:pt x="60" y="2175"/>
                  </a:cubicBezTo>
                  <a:cubicBezTo>
                    <a:pt x="70" y="2176"/>
                    <a:pt x="80" y="2176"/>
                    <a:pt x="90" y="2176"/>
                  </a:cubicBezTo>
                  <a:cubicBezTo>
                    <a:pt x="438" y="2176"/>
                    <a:pt x="443" y="1833"/>
                    <a:pt x="637" y="1678"/>
                  </a:cubicBezTo>
                  <a:cubicBezTo>
                    <a:pt x="895" y="1479"/>
                    <a:pt x="498" y="922"/>
                    <a:pt x="1035" y="822"/>
                  </a:cubicBezTo>
                  <a:cubicBezTo>
                    <a:pt x="1194" y="763"/>
                    <a:pt x="1254" y="604"/>
                    <a:pt x="1254" y="425"/>
                  </a:cubicBezTo>
                  <a:cubicBezTo>
                    <a:pt x="1214" y="285"/>
                    <a:pt x="1174" y="186"/>
                    <a:pt x="1094" y="86"/>
                  </a:cubicBezTo>
                  <a:cubicBezTo>
                    <a:pt x="976" y="27"/>
                    <a:pt x="871" y="0"/>
                    <a:pt x="7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7431;p9">
              <a:extLst>
                <a:ext uri="{FF2B5EF4-FFF2-40B4-BE49-F238E27FC236}">
                  <a16:creationId xmlns:a16="http://schemas.microsoft.com/office/drawing/2014/main" id="{0D84E6D9-D5ED-4F06-941C-B6D0F8DE7C8E}"/>
                </a:ext>
              </a:extLst>
            </p:cNvPr>
            <p:cNvSpPr/>
            <p:nvPr/>
          </p:nvSpPr>
          <p:spPr>
            <a:xfrm>
              <a:off x="5091325" y="4822400"/>
              <a:ext cx="29875" cy="63175"/>
            </a:xfrm>
            <a:custGeom>
              <a:avLst/>
              <a:gdLst/>
              <a:ahLst/>
              <a:cxnLst/>
              <a:rect l="l" t="t" r="r" b="b"/>
              <a:pathLst>
                <a:path w="1195" h="2527" extrusionOk="0">
                  <a:moveTo>
                    <a:pt x="1154" y="0"/>
                  </a:moveTo>
                  <a:lnTo>
                    <a:pt x="1154" y="0"/>
                  </a:lnTo>
                  <a:cubicBezTo>
                    <a:pt x="498" y="517"/>
                    <a:pt x="359" y="1234"/>
                    <a:pt x="40" y="1830"/>
                  </a:cubicBezTo>
                  <a:cubicBezTo>
                    <a:pt x="20" y="1930"/>
                    <a:pt x="20" y="2049"/>
                    <a:pt x="1" y="2149"/>
                  </a:cubicBezTo>
                  <a:cubicBezTo>
                    <a:pt x="160" y="2228"/>
                    <a:pt x="160" y="2387"/>
                    <a:pt x="199" y="2527"/>
                  </a:cubicBezTo>
                  <a:cubicBezTo>
                    <a:pt x="458" y="2188"/>
                    <a:pt x="538" y="1731"/>
                    <a:pt x="697" y="1333"/>
                  </a:cubicBezTo>
                  <a:cubicBezTo>
                    <a:pt x="836" y="935"/>
                    <a:pt x="1194" y="597"/>
                    <a:pt x="1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7432;p9">
              <a:extLst>
                <a:ext uri="{FF2B5EF4-FFF2-40B4-BE49-F238E27FC236}">
                  <a16:creationId xmlns:a16="http://schemas.microsoft.com/office/drawing/2014/main" id="{E8EC26DB-E6F0-4484-A892-4E629AF20BE1}"/>
                </a:ext>
              </a:extLst>
            </p:cNvPr>
            <p:cNvSpPr/>
            <p:nvPr/>
          </p:nvSpPr>
          <p:spPr>
            <a:xfrm>
              <a:off x="5203725" y="4790050"/>
              <a:ext cx="90525" cy="22925"/>
            </a:xfrm>
            <a:custGeom>
              <a:avLst/>
              <a:gdLst/>
              <a:ahLst/>
              <a:cxnLst/>
              <a:rect l="l" t="t" r="r" b="b"/>
              <a:pathLst>
                <a:path w="3621" h="917" extrusionOk="0">
                  <a:moveTo>
                    <a:pt x="2504" y="0"/>
                  </a:moveTo>
                  <a:cubicBezTo>
                    <a:pt x="1983" y="0"/>
                    <a:pt x="1451" y="92"/>
                    <a:pt x="955" y="339"/>
                  </a:cubicBezTo>
                  <a:cubicBezTo>
                    <a:pt x="816" y="558"/>
                    <a:pt x="557" y="538"/>
                    <a:pt x="358" y="618"/>
                  </a:cubicBezTo>
                  <a:cubicBezTo>
                    <a:pt x="259" y="638"/>
                    <a:pt x="159" y="638"/>
                    <a:pt x="60" y="658"/>
                  </a:cubicBezTo>
                  <a:cubicBezTo>
                    <a:pt x="20" y="717"/>
                    <a:pt x="0" y="757"/>
                    <a:pt x="20" y="837"/>
                  </a:cubicBezTo>
                  <a:cubicBezTo>
                    <a:pt x="60" y="896"/>
                    <a:pt x="120" y="916"/>
                    <a:pt x="199" y="916"/>
                  </a:cubicBezTo>
                  <a:cubicBezTo>
                    <a:pt x="299" y="916"/>
                    <a:pt x="398" y="857"/>
                    <a:pt x="498" y="857"/>
                  </a:cubicBezTo>
                  <a:cubicBezTo>
                    <a:pt x="716" y="837"/>
                    <a:pt x="915" y="817"/>
                    <a:pt x="1134" y="797"/>
                  </a:cubicBezTo>
                  <a:cubicBezTo>
                    <a:pt x="1254" y="737"/>
                    <a:pt x="1413" y="717"/>
                    <a:pt x="1572" y="697"/>
                  </a:cubicBezTo>
                  <a:cubicBezTo>
                    <a:pt x="1890" y="697"/>
                    <a:pt x="2228" y="697"/>
                    <a:pt x="2527" y="498"/>
                  </a:cubicBezTo>
                  <a:cubicBezTo>
                    <a:pt x="2765" y="300"/>
                    <a:pt x="3084" y="439"/>
                    <a:pt x="3322" y="319"/>
                  </a:cubicBezTo>
                  <a:cubicBezTo>
                    <a:pt x="3402" y="319"/>
                    <a:pt x="3501" y="300"/>
                    <a:pt x="3581" y="300"/>
                  </a:cubicBezTo>
                  <a:cubicBezTo>
                    <a:pt x="3621" y="200"/>
                    <a:pt x="3621" y="121"/>
                    <a:pt x="3501" y="41"/>
                  </a:cubicBezTo>
                  <a:cubicBezTo>
                    <a:pt x="3412" y="21"/>
                    <a:pt x="3317" y="16"/>
                    <a:pt x="3223" y="16"/>
                  </a:cubicBezTo>
                  <a:cubicBezTo>
                    <a:pt x="3128" y="16"/>
                    <a:pt x="3034" y="21"/>
                    <a:pt x="2944" y="21"/>
                  </a:cubicBezTo>
                  <a:cubicBezTo>
                    <a:pt x="2799" y="8"/>
                    <a:pt x="2652" y="0"/>
                    <a:pt x="2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7433;p9">
              <a:extLst>
                <a:ext uri="{FF2B5EF4-FFF2-40B4-BE49-F238E27FC236}">
                  <a16:creationId xmlns:a16="http://schemas.microsoft.com/office/drawing/2014/main" id="{8A745C43-027D-4E58-8B6A-3C6438727682}"/>
                </a:ext>
              </a:extLst>
            </p:cNvPr>
            <p:cNvSpPr/>
            <p:nvPr/>
          </p:nvSpPr>
          <p:spPr>
            <a:xfrm>
              <a:off x="5063975" y="5029775"/>
              <a:ext cx="9975" cy="83575"/>
            </a:xfrm>
            <a:custGeom>
              <a:avLst/>
              <a:gdLst/>
              <a:ahLst/>
              <a:cxnLst/>
              <a:rect l="l" t="t" r="r" b="b"/>
              <a:pathLst>
                <a:path w="399" h="3343" extrusionOk="0">
                  <a:moveTo>
                    <a:pt x="398" y="0"/>
                  </a:moveTo>
                  <a:cubicBezTo>
                    <a:pt x="140" y="279"/>
                    <a:pt x="239" y="597"/>
                    <a:pt x="219" y="896"/>
                  </a:cubicBezTo>
                  <a:cubicBezTo>
                    <a:pt x="199" y="1154"/>
                    <a:pt x="319" y="1413"/>
                    <a:pt x="40" y="1592"/>
                  </a:cubicBezTo>
                  <a:cubicBezTo>
                    <a:pt x="0" y="2865"/>
                    <a:pt x="0" y="2865"/>
                    <a:pt x="398" y="3342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7434;p9">
              <a:extLst>
                <a:ext uri="{FF2B5EF4-FFF2-40B4-BE49-F238E27FC236}">
                  <a16:creationId xmlns:a16="http://schemas.microsoft.com/office/drawing/2014/main" id="{72B407C9-EA9B-4494-9EB4-8DD31B2B6C5B}"/>
                </a:ext>
              </a:extLst>
            </p:cNvPr>
            <p:cNvSpPr/>
            <p:nvPr/>
          </p:nvSpPr>
          <p:spPr>
            <a:xfrm>
              <a:off x="5015725" y="4815625"/>
              <a:ext cx="33550" cy="56525"/>
            </a:xfrm>
            <a:custGeom>
              <a:avLst/>
              <a:gdLst/>
              <a:ahLst/>
              <a:cxnLst/>
              <a:rect l="l" t="t" r="r" b="b"/>
              <a:pathLst>
                <a:path w="1342" h="2261" extrusionOk="0">
                  <a:moveTo>
                    <a:pt x="1189" y="1"/>
                  </a:moveTo>
                  <a:cubicBezTo>
                    <a:pt x="1161" y="1"/>
                    <a:pt x="1130" y="5"/>
                    <a:pt x="1095" y="13"/>
                  </a:cubicBezTo>
                  <a:cubicBezTo>
                    <a:pt x="1055" y="72"/>
                    <a:pt x="995" y="112"/>
                    <a:pt x="956" y="192"/>
                  </a:cubicBezTo>
                  <a:cubicBezTo>
                    <a:pt x="836" y="271"/>
                    <a:pt x="876" y="430"/>
                    <a:pt x="757" y="510"/>
                  </a:cubicBezTo>
                  <a:cubicBezTo>
                    <a:pt x="438" y="987"/>
                    <a:pt x="160" y="1485"/>
                    <a:pt x="1" y="2022"/>
                  </a:cubicBezTo>
                  <a:cubicBezTo>
                    <a:pt x="80" y="2101"/>
                    <a:pt x="140" y="2181"/>
                    <a:pt x="200" y="2260"/>
                  </a:cubicBezTo>
                  <a:cubicBezTo>
                    <a:pt x="498" y="1723"/>
                    <a:pt x="797" y="1206"/>
                    <a:pt x="1095" y="729"/>
                  </a:cubicBezTo>
                  <a:cubicBezTo>
                    <a:pt x="1194" y="609"/>
                    <a:pt x="1155" y="470"/>
                    <a:pt x="1254" y="371"/>
                  </a:cubicBezTo>
                  <a:cubicBezTo>
                    <a:pt x="1274" y="311"/>
                    <a:pt x="1294" y="271"/>
                    <a:pt x="1294" y="211"/>
                  </a:cubicBezTo>
                  <a:cubicBezTo>
                    <a:pt x="1342" y="68"/>
                    <a:pt x="1300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7435;p9">
              <a:extLst>
                <a:ext uri="{FF2B5EF4-FFF2-40B4-BE49-F238E27FC236}">
                  <a16:creationId xmlns:a16="http://schemas.microsoft.com/office/drawing/2014/main" id="{B3AD9DFA-C626-4FF9-98D2-C7A11ED01A78}"/>
                </a:ext>
              </a:extLst>
            </p:cNvPr>
            <p:cNvSpPr/>
            <p:nvPr/>
          </p:nvSpPr>
          <p:spPr>
            <a:xfrm>
              <a:off x="4382650" y="4907425"/>
              <a:ext cx="20900" cy="65675"/>
            </a:xfrm>
            <a:custGeom>
              <a:avLst/>
              <a:gdLst/>
              <a:ahLst/>
              <a:cxnLst/>
              <a:rect l="l" t="t" r="r" b="b"/>
              <a:pathLst>
                <a:path w="836" h="2627" extrusionOk="0">
                  <a:moveTo>
                    <a:pt x="160" y="1"/>
                  </a:moveTo>
                  <a:cubicBezTo>
                    <a:pt x="140" y="41"/>
                    <a:pt x="120" y="100"/>
                    <a:pt x="140" y="200"/>
                  </a:cubicBezTo>
                  <a:cubicBezTo>
                    <a:pt x="299" y="419"/>
                    <a:pt x="0" y="637"/>
                    <a:pt x="120" y="896"/>
                  </a:cubicBezTo>
                  <a:cubicBezTo>
                    <a:pt x="140" y="896"/>
                    <a:pt x="140" y="916"/>
                    <a:pt x="160" y="936"/>
                  </a:cubicBezTo>
                  <a:cubicBezTo>
                    <a:pt x="199" y="995"/>
                    <a:pt x="199" y="1015"/>
                    <a:pt x="140" y="1075"/>
                  </a:cubicBezTo>
                  <a:cubicBezTo>
                    <a:pt x="259" y="1592"/>
                    <a:pt x="359" y="2109"/>
                    <a:pt x="498" y="2627"/>
                  </a:cubicBezTo>
                  <a:cubicBezTo>
                    <a:pt x="617" y="2527"/>
                    <a:pt x="717" y="2408"/>
                    <a:pt x="836" y="2288"/>
                  </a:cubicBezTo>
                  <a:cubicBezTo>
                    <a:pt x="756" y="1811"/>
                    <a:pt x="717" y="1373"/>
                    <a:pt x="637" y="896"/>
                  </a:cubicBezTo>
                  <a:cubicBezTo>
                    <a:pt x="538" y="777"/>
                    <a:pt x="597" y="618"/>
                    <a:pt x="498" y="518"/>
                  </a:cubicBezTo>
                  <a:cubicBezTo>
                    <a:pt x="458" y="339"/>
                    <a:pt x="458" y="18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7436;p9">
              <a:extLst>
                <a:ext uri="{FF2B5EF4-FFF2-40B4-BE49-F238E27FC236}">
                  <a16:creationId xmlns:a16="http://schemas.microsoft.com/office/drawing/2014/main" id="{B0CC50DB-6A5D-4F4F-ABD1-58C9949D9A4D}"/>
                </a:ext>
              </a:extLst>
            </p:cNvPr>
            <p:cNvSpPr/>
            <p:nvPr/>
          </p:nvSpPr>
          <p:spPr>
            <a:xfrm>
              <a:off x="5213675" y="4784100"/>
              <a:ext cx="68150" cy="18950"/>
            </a:xfrm>
            <a:custGeom>
              <a:avLst/>
              <a:gdLst/>
              <a:ahLst/>
              <a:cxnLst/>
              <a:rect l="l" t="t" r="r" b="b"/>
              <a:pathLst>
                <a:path w="2726" h="758" extrusionOk="0">
                  <a:moveTo>
                    <a:pt x="1970" y="0"/>
                  </a:moveTo>
                  <a:cubicBezTo>
                    <a:pt x="1714" y="0"/>
                    <a:pt x="1473" y="176"/>
                    <a:pt x="1208" y="176"/>
                  </a:cubicBezTo>
                  <a:cubicBezTo>
                    <a:pt x="1164" y="176"/>
                    <a:pt x="1120" y="171"/>
                    <a:pt x="1074" y="160"/>
                  </a:cubicBezTo>
                  <a:cubicBezTo>
                    <a:pt x="929" y="101"/>
                    <a:pt x="783" y="64"/>
                    <a:pt x="622" y="64"/>
                  </a:cubicBezTo>
                  <a:cubicBezTo>
                    <a:pt x="563" y="64"/>
                    <a:pt x="502" y="69"/>
                    <a:pt x="438" y="80"/>
                  </a:cubicBezTo>
                  <a:cubicBezTo>
                    <a:pt x="279" y="179"/>
                    <a:pt x="0" y="199"/>
                    <a:pt x="20" y="498"/>
                  </a:cubicBezTo>
                  <a:cubicBezTo>
                    <a:pt x="139" y="538"/>
                    <a:pt x="299" y="557"/>
                    <a:pt x="378" y="697"/>
                  </a:cubicBezTo>
                  <a:cubicBezTo>
                    <a:pt x="404" y="735"/>
                    <a:pt x="438" y="757"/>
                    <a:pt x="475" y="757"/>
                  </a:cubicBezTo>
                  <a:cubicBezTo>
                    <a:pt x="495" y="757"/>
                    <a:pt x="516" y="751"/>
                    <a:pt x="537" y="736"/>
                  </a:cubicBezTo>
                  <a:cubicBezTo>
                    <a:pt x="1188" y="588"/>
                    <a:pt x="1821" y="335"/>
                    <a:pt x="2486" y="335"/>
                  </a:cubicBezTo>
                  <a:cubicBezTo>
                    <a:pt x="2532" y="335"/>
                    <a:pt x="2579" y="336"/>
                    <a:pt x="2626" y="339"/>
                  </a:cubicBezTo>
                  <a:cubicBezTo>
                    <a:pt x="2706" y="339"/>
                    <a:pt x="2725" y="279"/>
                    <a:pt x="2706" y="199"/>
                  </a:cubicBezTo>
                  <a:cubicBezTo>
                    <a:pt x="2649" y="185"/>
                    <a:pt x="2589" y="182"/>
                    <a:pt x="2528" y="182"/>
                  </a:cubicBezTo>
                  <a:cubicBezTo>
                    <a:pt x="2484" y="182"/>
                    <a:pt x="2439" y="184"/>
                    <a:pt x="2394" y="184"/>
                  </a:cubicBezTo>
                  <a:cubicBezTo>
                    <a:pt x="2240" y="184"/>
                    <a:pt x="2087" y="165"/>
                    <a:pt x="19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7437;p9">
              <a:extLst>
                <a:ext uri="{FF2B5EF4-FFF2-40B4-BE49-F238E27FC236}">
                  <a16:creationId xmlns:a16="http://schemas.microsoft.com/office/drawing/2014/main" id="{CAA2C0B2-A74B-4F7F-ACEE-313C280E48AA}"/>
                </a:ext>
              </a:extLst>
            </p:cNvPr>
            <p:cNvSpPr/>
            <p:nvPr/>
          </p:nvSpPr>
          <p:spPr>
            <a:xfrm>
              <a:off x="4617875" y="4736850"/>
              <a:ext cx="29875" cy="51750"/>
            </a:xfrm>
            <a:custGeom>
              <a:avLst/>
              <a:gdLst/>
              <a:ahLst/>
              <a:cxnLst/>
              <a:rect l="l" t="t" r="r" b="b"/>
              <a:pathLst>
                <a:path w="1195" h="2070" extrusionOk="0">
                  <a:moveTo>
                    <a:pt x="717" y="1"/>
                  </a:moveTo>
                  <a:cubicBezTo>
                    <a:pt x="498" y="637"/>
                    <a:pt x="60" y="1174"/>
                    <a:pt x="1" y="1890"/>
                  </a:cubicBezTo>
                  <a:cubicBezTo>
                    <a:pt x="80" y="2030"/>
                    <a:pt x="200" y="2069"/>
                    <a:pt x="359" y="2069"/>
                  </a:cubicBezTo>
                  <a:cubicBezTo>
                    <a:pt x="399" y="2050"/>
                    <a:pt x="458" y="2050"/>
                    <a:pt x="498" y="2030"/>
                  </a:cubicBezTo>
                  <a:cubicBezTo>
                    <a:pt x="498" y="1552"/>
                    <a:pt x="796" y="1154"/>
                    <a:pt x="896" y="697"/>
                  </a:cubicBezTo>
                  <a:cubicBezTo>
                    <a:pt x="936" y="458"/>
                    <a:pt x="1194" y="140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7438;p9">
              <a:extLst>
                <a:ext uri="{FF2B5EF4-FFF2-40B4-BE49-F238E27FC236}">
                  <a16:creationId xmlns:a16="http://schemas.microsoft.com/office/drawing/2014/main" id="{0B57129A-A9F6-47AE-84A7-5AB1B4D64F2C}"/>
                </a:ext>
              </a:extLst>
            </p:cNvPr>
            <p:cNvSpPr/>
            <p:nvPr/>
          </p:nvSpPr>
          <p:spPr>
            <a:xfrm>
              <a:off x="4732275" y="4648825"/>
              <a:ext cx="37300" cy="42800"/>
            </a:xfrm>
            <a:custGeom>
              <a:avLst/>
              <a:gdLst/>
              <a:ahLst/>
              <a:cxnLst/>
              <a:rect l="l" t="t" r="r" b="b"/>
              <a:pathLst>
                <a:path w="1492" h="1712" extrusionOk="0">
                  <a:moveTo>
                    <a:pt x="557" y="1"/>
                  </a:moveTo>
                  <a:cubicBezTo>
                    <a:pt x="0" y="916"/>
                    <a:pt x="20" y="1015"/>
                    <a:pt x="855" y="1572"/>
                  </a:cubicBezTo>
                  <a:cubicBezTo>
                    <a:pt x="955" y="1672"/>
                    <a:pt x="1134" y="1612"/>
                    <a:pt x="1233" y="1711"/>
                  </a:cubicBezTo>
                  <a:lnTo>
                    <a:pt x="1393" y="1711"/>
                  </a:lnTo>
                  <a:cubicBezTo>
                    <a:pt x="1492" y="1592"/>
                    <a:pt x="1492" y="1493"/>
                    <a:pt x="1393" y="1393"/>
                  </a:cubicBezTo>
                  <a:cubicBezTo>
                    <a:pt x="975" y="1194"/>
                    <a:pt x="537" y="995"/>
                    <a:pt x="736" y="379"/>
                  </a:cubicBezTo>
                  <a:cubicBezTo>
                    <a:pt x="696" y="239"/>
                    <a:pt x="696" y="10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7439;p9">
              <a:extLst>
                <a:ext uri="{FF2B5EF4-FFF2-40B4-BE49-F238E27FC236}">
                  <a16:creationId xmlns:a16="http://schemas.microsoft.com/office/drawing/2014/main" id="{06700903-D54E-4CC4-813C-E1E2F0F5C78B}"/>
                </a:ext>
              </a:extLst>
            </p:cNvPr>
            <p:cNvSpPr/>
            <p:nvPr/>
          </p:nvSpPr>
          <p:spPr>
            <a:xfrm>
              <a:off x="4962525" y="4652300"/>
              <a:ext cx="54725" cy="35850"/>
            </a:xfrm>
            <a:custGeom>
              <a:avLst/>
              <a:gdLst/>
              <a:ahLst/>
              <a:cxnLst/>
              <a:rect l="l" t="t" r="r" b="b"/>
              <a:pathLst>
                <a:path w="2189" h="1434" extrusionOk="0">
                  <a:moveTo>
                    <a:pt x="239" y="1"/>
                  </a:moveTo>
                  <a:cubicBezTo>
                    <a:pt x="179" y="100"/>
                    <a:pt x="0" y="140"/>
                    <a:pt x="80" y="339"/>
                  </a:cubicBezTo>
                  <a:cubicBezTo>
                    <a:pt x="160" y="348"/>
                    <a:pt x="241" y="351"/>
                    <a:pt x="323" y="351"/>
                  </a:cubicBezTo>
                  <a:cubicBezTo>
                    <a:pt x="512" y="351"/>
                    <a:pt x="703" y="334"/>
                    <a:pt x="891" y="334"/>
                  </a:cubicBezTo>
                  <a:cubicBezTo>
                    <a:pt x="1159" y="334"/>
                    <a:pt x="1423" y="369"/>
                    <a:pt x="1671" y="538"/>
                  </a:cubicBezTo>
                  <a:cubicBezTo>
                    <a:pt x="1970" y="757"/>
                    <a:pt x="1433" y="1294"/>
                    <a:pt x="2009" y="1433"/>
                  </a:cubicBezTo>
                  <a:cubicBezTo>
                    <a:pt x="2069" y="1354"/>
                    <a:pt x="2129" y="1294"/>
                    <a:pt x="2189" y="1254"/>
                  </a:cubicBezTo>
                  <a:cubicBezTo>
                    <a:pt x="2069" y="240"/>
                    <a:pt x="1811" y="1"/>
                    <a:pt x="776" y="1"/>
                  </a:cubicBezTo>
                  <a:cubicBezTo>
                    <a:pt x="722" y="55"/>
                    <a:pt x="657" y="91"/>
                    <a:pt x="589" y="91"/>
                  </a:cubicBezTo>
                  <a:cubicBezTo>
                    <a:pt x="532" y="91"/>
                    <a:pt x="473" y="65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7440;p9">
              <a:extLst>
                <a:ext uri="{FF2B5EF4-FFF2-40B4-BE49-F238E27FC236}">
                  <a16:creationId xmlns:a16="http://schemas.microsoft.com/office/drawing/2014/main" id="{0F4AA650-F7AA-4884-9EA0-0B1599845789}"/>
                </a:ext>
              </a:extLst>
            </p:cNvPr>
            <p:cNvSpPr/>
            <p:nvPr/>
          </p:nvSpPr>
          <p:spPr>
            <a:xfrm>
              <a:off x="4231475" y="4779625"/>
              <a:ext cx="11950" cy="63175"/>
            </a:xfrm>
            <a:custGeom>
              <a:avLst/>
              <a:gdLst/>
              <a:ahLst/>
              <a:cxnLst/>
              <a:rect l="l" t="t" r="r" b="b"/>
              <a:pathLst>
                <a:path w="478" h="2527" extrusionOk="0">
                  <a:moveTo>
                    <a:pt x="378" y="0"/>
                  </a:moveTo>
                  <a:lnTo>
                    <a:pt x="199" y="179"/>
                  </a:lnTo>
                  <a:cubicBezTo>
                    <a:pt x="139" y="239"/>
                    <a:pt x="80" y="279"/>
                    <a:pt x="0" y="339"/>
                  </a:cubicBezTo>
                  <a:lnTo>
                    <a:pt x="0" y="2527"/>
                  </a:lnTo>
                  <a:cubicBezTo>
                    <a:pt x="259" y="2407"/>
                    <a:pt x="259" y="2149"/>
                    <a:pt x="298" y="1990"/>
                  </a:cubicBezTo>
                  <a:cubicBezTo>
                    <a:pt x="398" y="1373"/>
                    <a:pt x="418" y="756"/>
                    <a:pt x="477" y="140"/>
                  </a:cubicBezTo>
                  <a:cubicBezTo>
                    <a:pt x="477" y="100"/>
                    <a:pt x="39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7441;p9">
              <a:extLst>
                <a:ext uri="{FF2B5EF4-FFF2-40B4-BE49-F238E27FC236}">
                  <a16:creationId xmlns:a16="http://schemas.microsoft.com/office/drawing/2014/main" id="{BBEA6782-E8DA-41A6-8925-0D86962275B4}"/>
                </a:ext>
              </a:extLst>
            </p:cNvPr>
            <p:cNvSpPr/>
            <p:nvPr/>
          </p:nvSpPr>
          <p:spPr>
            <a:xfrm>
              <a:off x="4766575" y="4780125"/>
              <a:ext cx="28875" cy="53225"/>
            </a:xfrm>
            <a:custGeom>
              <a:avLst/>
              <a:gdLst/>
              <a:ahLst/>
              <a:cxnLst/>
              <a:rect l="l" t="t" r="r" b="b"/>
              <a:pathLst>
                <a:path w="1155" h="2129" extrusionOk="0">
                  <a:moveTo>
                    <a:pt x="717" y="0"/>
                  </a:moveTo>
                  <a:cubicBezTo>
                    <a:pt x="498" y="597"/>
                    <a:pt x="21" y="1055"/>
                    <a:pt x="1" y="1731"/>
                  </a:cubicBezTo>
                  <a:cubicBezTo>
                    <a:pt x="21" y="1890"/>
                    <a:pt x="60" y="2029"/>
                    <a:pt x="180" y="2129"/>
                  </a:cubicBezTo>
                  <a:cubicBezTo>
                    <a:pt x="418" y="1612"/>
                    <a:pt x="657" y="1094"/>
                    <a:pt x="896" y="557"/>
                  </a:cubicBezTo>
                  <a:cubicBezTo>
                    <a:pt x="955" y="338"/>
                    <a:pt x="1154" y="6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7442;p9">
              <a:extLst>
                <a:ext uri="{FF2B5EF4-FFF2-40B4-BE49-F238E27FC236}">
                  <a16:creationId xmlns:a16="http://schemas.microsoft.com/office/drawing/2014/main" id="{1005B258-86A5-4383-ADE5-4C8B3F9C099B}"/>
                </a:ext>
              </a:extLst>
            </p:cNvPr>
            <p:cNvSpPr/>
            <p:nvPr/>
          </p:nvSpPr>
          <p:spPr>
            <a:xfrm>
              <a:off x="5068950" y="4647325"/>
              <a:ext cx="19925" cy="80100"/>
            </a:xfrm>
            <a:custGeom>
              <a:avLst/>
              <a:gdLst/>
              <a:ahLst/>
              <a:cxnLst/>
              <a:rect l="l" t="t" r="r" b="b"/>
              <a:pathLst>
                <a:path w="797" h="3204" extrusionOk="0">
                  <a:moveTo>
                    <a:pt x="736" y="1"/>
                  </a:moveTo>
                  <a:cubicBezTo>
                    <a:pt x="40" y="379"/>
                    <a:pt x="259" y="1095"/>
                    <a:pt x="140" y="1672"/>
                  </a:cubicBezTo>
                  <a:cubicBezTo>
                    <a:pt x="140" y="1751"/>
                    <a:pt x="120" y="1811"/>
                    <a:pt x="120" y="1891"/>
                  </a:cubicBezTo>
                  <a:cubicBezTo>
                    <a:pt x="120" y="2010"/>
                    <a:pt x="120" y="2149"/>
                    <a:pt x="20" y="2249"/>
                  </a:cubicBezTo>
                  <a:cubicBezTo>
                    <a:pt x="20" y="2289"/>
                    <a:pt x="0" y="2308"/>
                    <a:pt x="0" y="2348"/>
                  </a:cubicBezTo>
                  <a:cubicBezTo>
                    <a:pt x="120" y="2607"/>
                    <a:pt x="140" y="2905"/>
                    <a:pt x="398" y="3204"/>
                  </a:cubicBezTo>
                  <a:cubicBezTo>
                    <a:pt x="438" y="2965"/>
                    <a:pt x="498" y="2806"/>
                    <a:pt x="518" y="2647"/>
                  </a:cubicBezTo>
                  <a:cubicBezTo>
                    <a:pt x="537" y="2388"/>
                    <a:pt x="518" y="2169"/>
                    <a:pt x="537" y="1950"/>
                  </a:cubicBezTo>
                  <a:cubicBezTo>
                    <a:pt x="597" y="1592"/>
                    <a:pt x="458" y="1195"/>
                    <a:pt x="717" y="876"/>
                  </a:cubicBezTo>
                  <a:cubicBezTo>
                    <a:pt x="796" y="856"/>
                    <a:pt x="796" y="797"/>
                    <a:pt x="736" y="697"/>
                  </a:cubicBezTo>
                  <a:lnTo>
                    <a:pt x="73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7443;p9">
              <a:extLst>
                <a:ext uri="{FF2B5EF4-FFF2-40B4-BE49-F238E27FC236}">
                  <a16:creationId xmlns:a16="http://schemas.microsoft.com/office/drawing/2014/main" id="{C39C803E-03D0-43BB-88B6-B4F62562D832}"/>
                </a:ext>
              </a:extLst>
            </p:cNvPr>
            <p:cNvSpPr/>
            <p:nvPr/>
          </p:nvSpPr>
          <p:spPr>
            <a:xfrm>
              <a:off x="4972475" y="4665725"/>
              <a:ext cx="40300" cy="52250"/>
            </a:xfrm>
            <a:custGeom>
              <a:avLst/>
              <a:gdLst/>
              <a:ahLst/>
              <a:cxnLst/>
              <a:rect l="l" t="t" r="r" b="b"/>
              <a:pathLst>
                <a:path w="1612" h="2090" extrusionOk="0">
                  <a:moveTo>
                    <a:pt x="1273" y="1"/>
                  </a:moveTo>
                  <a:cubicBezTo>
                    <a:pt x="1234" y="399"/>
                    <a:pt x="1373" y="817"/>
                    <a:pt x="1035" y="1155"/>
                  </a:cubicBezTo>
                  <a:cubicBezTo>
                    <a:pt x="776" y="1453"/>
                    <a:pt x="239" y="1453"/>
                    <a:pt x="0" y="2090"/>
                  </a:cubicBezTo>
                  <a:cubicBezTo>
                    <a:pt x="696" y="1692"/>
                    <a:pt x="1432" y="1692"/>
                    <a:pt x="1611" y="856"/>
                  </a:cubicBezTo>
                  <a:cubicBezTo>
                    <a:pt x="1293" y="657"/>
                    <a:pt x="1592" y="200"/>
                    <a:pt x="1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7444;p9">
              <a:extLst>
                <a:ext uri="{FF2B5EF4-FFF2-40B4-BE49-F238E27FC236}">
                  <a16:creationId xmlns:a16="http://schemas.microsoft.com/office/drawing/2014/main" id="{9F887CB1-E740-40BE-A6D7-19369ADD40B6}"/>
                </a:ext>
              </a:extLst>
            </p:cNvPr>
            <p:cNvSpPr/>
            <p:nvPr/>
          </p:nvSpPr>
          <p:spPr>
            <a:xfrm>
              <a:off x="5544875" y="4701050"/>
              <a:ext cx="48775" cy="17925"/>
            </a:xfrm>
            <a:custGeom>
              <a:avLst/>
              <a:gdLst/>
              <a:ahLst/>
              <a:cxnLst/>
              <a:rect l="l" t="t" r="r" b="b"/>
              <a:pathLst>
                <a:path w="1951" h="717" extrusionOk="0">
                  <a:moveTo>
                    <a:pt x="1950" y="0"/>
                  </a:moveTo>
                  <a:cubicBezTo>
                    <a:pt x="1274" y="80"/>
                    <a:pt x="677" y="120"/>
                    <a:pt x="80" y="339"/>
                  </a:cubicBezTo>
                  <a:cubicBezTo>
                    <a:pt x="80" y="478"/>
                    <a:pt x="1" y="597"/>
                    <a:pt x="100" y="716"/>
                  </a:cubicBezTo>
                  <a:cubicBezTo>
                    <a:pt x="220" y="716"/>
                    <a:pt x="319" y="697"/>
                    <a:pt x="458" y="697"/>
                  </a:cubicBezTo>
                  <a:cubicBezTo>
                    <a:pt x="486" y="669"/>
                    <a:pt x="514" y="654"/>
                    <a:pt x="539" y="654"/>
                  </a:cubicBezTo>
                  <a:cubicBezTo>
                    <a:pt x="569" y="654"/>
                    <a:pt x="596" y="674"/>
                    <a:pt x="617" y="716"/>
                  </a:cubicBezTo>
                  <a:lnTo>
                    <a:pt x="776" y="716"/>
                  </a:lnTo>
                  <a:cubicBezTo>
                    <a:pt x="956" y="577"/>
                    <a:pt x="1174" y="697"/>
                    <a:pt x="1314" y="577"/>
                  </a:cubicBezTo>
                  <a:cubicBezTo>
                    <a:pt x="1513" y="418"/>
                    <a:pt x="1851" y="418"/>
                    <a:pt x="19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7445;p9">
              <a:extLst>
                <a:ext uri="{FF2B5EF4-FFF2-40B4-BE49-F238E27FC236}">
                  <a16:creationId xmlns:a16="http://schemas.microsoft.com/office/drawing/2014/main" id="{2A71A8C6-EA68-4880-9E6C-186E9BA82F1B}"/>
                </a:ext>
              </a:extLst>
            </p:cNvPr>
            <p:cNvSpPr/>
            <p:nvPr/>
          </p:nvSpPr>
          <p:spPr>
            <a:xfrm>
              <a:off x="4965000" y="4766775"/>
              <a:ext cx="61825" cy="18050"/>
            </a:xfrm>
            <a:custGeom>
              <a:avLst/>
              <a:gdLst/>
              <a:ahLst/>
              <a:cxnLst/>
              <a:rect l="l" t="t" r="r" b="b"/>
              <a:pathLst>
                <a:path w="2473" h="722" extrusionOk="0">
                  <a:moveTo>
                    <a:pt x="224" y="0"/>
                  </a:moveTo>
                  <a:cubicBezTo>
                    <a:pt x="159" y="0"/>
                    <a:pt x="106" y="32"/>
                    <a:pt x="80" y="136"/>
                  </a:cubicBezTo>
                  <a:cubicBezTo>
                    <a:pt x="1" y="355"/>
                    <a:pt x="299" y="355"/>
                    <a:pt x="379" y="495"/>
                  </a:cubicBezTo>
                  <a:cubicBezTo>
                    <a:pt x="442" y="557"/>
                    <a:pt x="505" y="597"/>
                    <a:pt x="573" y="597"/>
                  </a:cubicBezTo>
                  <a:cubicBezTo>
                    <a:pt x="612" y="597"/>
                    <a:pt x="653" y="583"/>
                    <a:pt x="697" y="554"/>
                  </a:cubicBezTo>
                  <a:cubicBezTo>
                    <a:pt x="1035" y="676"/>
                    <a:pt x="1391" y="715"/>
                    <a:pt x="1754" y="715"/>
                  </a:cubicBezTo>
                  <a:cubicBezTo>
                    <a:pt x="1924" y="715"/>
                    <a:pt x="2096" y="706"/>
                    <a:pt x="2269" y="693"/>
                  </a:cubicBezTo>
                  <a:cubicBezTo>
                    <a:pt x="2317" y="713"/>
                    <a:pt x="2354" y="721"/>
                    <a:pt x="2383" y="721"/>
                  </a:cubicBezTo>
                  <a:cubicBezTo>
                    <a:pt x="2472" y="721"/>
                    <a:pt x="2473" y="635"/>
                    <a:pt x="2428" y="514"/>
                  </a:cubicBezTo>
                  <a:cubicBezTo>
                    <a:pt x="1771" y="495"/>
                    <a:pt x="1135" y="256"/>
                    <a:pt x="518" y="77"/>
                  </a:cubicBezTo>
                  <a:cubicBezTo>
                    <a:pt x="417" y="54"/>
                    <a:pt x="31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7446;p9">
              <a:extLst>
                <a:ext uri="{FF2B5EF4-FFF2-40B4-BE49-F238E27FC236}">
                  <a16:creationId xmlns:a16="http://schemas.microsoft.com/office/drawing/2014/main" id="{5EA8422D-3B31-489A-9971-CC4FA2779E6F}"/>
                </a:ext>
              </a:extLst>
            </p:cNvPr>
            <p:cNvSpPr/>
            <p:nvPr/>
          </p:nvSpPr>
          <p:spPr>
            <a:xfrm>
              <a:off x="4545275" y="4927825"/>
              <a:ext cx="12950" cy="58700"/>
            </a:xfrm>
            <a:custGeom>
              <a:avLst/>
              <a:gdLst/>
              <a:ahLst/>
              <a:cxnLst/>
              <a:rect l="l" t="t" r="r" b="b"/>
              <a:pathLst>
                <a:path w="518" h="2348" extrusionOk="0">
                  <a:moveTo>
                    <a:pt x="458" y="0"/>
                  </a:moveTo>
                  <a:cubicBezTo>
                    <a:pt x="199" y="0"/>
                    <a:pt x="120" y="199"/>
                    <a:pt x="80" y="398"/>
                  </a:cubicBezTo>
                  <a:cubicBezTo>
                    <a:pt x="20" y="796"/>
                    <a:pt x="0" y="1194"/>
                    <a:pt x="100" y="1592"/>
                  </a:cubicBezTo>
                  <a:cubicBezTo>
                    <a:pt x="398" y="1711"/>
                    <a:pt x="140" y="2109"/>
                    <a:pt x="458" y="2348"/>
                  </a:cubicBezTo>
                  <a:cubicBezTo>
                    <a:pt x="478" y="1751"/>
                    <a:pt x="378" y="1214"/>
                    <a:pt x="478" y="697"/>
                  </a:cubicBezTo>
                  <a:cubicBezTo>
                    <a:pt x="498" y="498"/>
                    <a:pt x="518" y="27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7447;p9">
              <a:extLst>
                <a:ext uri="{FF2B5EF4-FFF2-40B4-BE49-F238E27FC236}">
                  <a16:creationId xmlns:a16="http://schemas.microsoft.com/office/drawing/2014/main" id="{DA2D555E-14A8-4379-98B7-26B4FFDFD2FA}"/>
                </a:ext>
              </a:extLst>
            </p:cNvPr>
            <p:cNvSpPr/>
            <p:nvPr/>
          </p:nvSpPr>
          <p:spPr>
            <a:xfrm>
              <a:off x="5021700" y="4779625"/>
              <a:ext cx="60700" cy="17425"/>
            </a:xfrm>
            <a:custGeom>
              <a:avLst/>
              <a:gdLst/>
              <a:ahLst/>
              <a:cxnLst/>
              <a:rect l="l" t="t" r="r" b="b"/>
              <a:pathLst>
                <a:path w="2428" h="697" extrusionOk="0">
                  <a:moveTo>
                    <a:pt x="160" y="0"/>
                  </a:moveTo>
                  <a:cubicBezTo>
                    <a:pt x="100" y="60"/>
                    <a:pt x="40" y="140"/>
                    <a:pt x="1" y="179"/>
                  </a:cubicBezTo>
                  <a:cubicBezTo>
                    <a:pt x="100" y="319"/>
                    <a:pt x="219" y="319"/>
                    <a:pt x="398" y="358"/>
                  </a:cubicBezTo>
                  <a:cubicBezTo>
                    <a:pt x="955" y="597"/>
                    <a:pt x="1592" y="398"/>
                    <a:pt x="2129" y="697"/>
                  </a:cubicBezTo>
                  <a:lnTo>
                    <a:pt x="2288" y="697"/>
                  </a:lnTo>
                  <a:cubicBezTo>
                    <a:pt x="2308" y="577"/>
                    <a:pt x="2427" y="418"/>
                    <a:pt x="2209" y="358"/>
                  </a:cubicBezTo>
                  <a:cubicBezTo>
                    <a:pt x="1532" y="239"/>
                    <a:pt x="836" y="1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7448;p9">
              <a:extLst>
                <a:ext uri="{FF2B5EF4-FFF2-40B4-BE49-F238E27FC236}">
                  <a16:creationId xmlns:a16="http://schemas.microsoft.com/office/drawing/2014/main" id="{D67C88F6-6E58-4522-BC5A-99F144AB8905}"/>
                </a:ext>
              </a:extLst>
            </p:cNvPr>
            <p:cNvSpPr/>
            <p:nvPr/>
          </p:nvSpPr>
          <p:spPr>
            <a:xfrm>
              <a:off x="5050050" y="4686975"/>
              <a:ext cx="25375" cy="46425"/>
            </a:xfrm>
            <a:custGeom>
              <a:avLst/>
              <a:gdLst/>
              <a:ahLst/>
              <a:cxnLst/>
              <a:rect l="l" t="t" r="r" b="b"/>
              <a:pathLst>
                <a:path w="1015" h="1857" extrusionOk="0">
                  <a:moveTo>
                    <a:pt x="327" y="1"/>
                  </a:moveTo>
                  <a:cubicBezTo>
                    <a:pt x="307" y="1"/>
                    <a:pt x="285" y="14"/>
                    <a:pt x="259" y="46"/>
                  </a:cubicBezTo>
                  <a:cubicBezTo>
                    <a:pt x="319" y="603"/>
                    <a:pt x="0" y="1220"/>
                    <a:pt x="299" y="1856"/>
                  </a:cubicBezTo>
                  <a:cubicBezTo>
                    <a:pt x="617" y="1538"/>
                    <a:pt x="498" y="1081"/>
                    <a:pt x="756" y="782"/>
                  </a:cubicBezTo>
                  <a:lnTo>
                    <a:pt x="796" y="722"/>
                  </a:lnTo>
                  <a:cubicBezTo>
                    <a:pt x="896" y="623"/>
                    <a:pt x="856" y="484"/>
                    <a:pt x="935" y="384"/>
                  </a:cubicBezTo>
                  <a:cubicBezTo>
                    <a:pt x="995" y="325"/>
                    <a:pt x="1015" y="265"/>
                    <a:pt x="975" y="185"/>
                  </a:cubicBezTo>
                  <a:cubicBezTo>
                    <a:pt x="899" y="125"/>
                    <a:pt x="823" y="99"/>
                    <a:pt x="738" y="99"/>
                  </a:cubicBezTo>
                  <a:cubicBezTo>
                    <a:pt x="712" y="99"/>
                    <a:pt x="685" y="101"/>
                    <a:pt x="657" y="106"/>
                  </a:cubicBezTo>
                  <a:cubicBezTo>
                    <a:pt x="610" y="166"/>
                    <a:pt x="572" y="188"/>
                    <a:pt x="540" y="188"/>
                  </a:cubicBezTo>
                  <a:cubicBezTo>
                    <a:pt x="447" y="188"/>
                    <a:pt x="404" y="1"/>
                    <a:pt x="3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7449;p9">
              <a:extLst>
                <a:ext uri="{FF2B5EF4-FFF2-40B4-BE49-F238E27FC236}">
                  <a16:creationId xmlns:a16="http://schemas.microsoft.com/office/drawing/2014/main" id="{627522C8-0B59-45B2-A06C-417EFEC9A02C}"/>
                </a:ext>
              </a:extLst>
            </p:cNvPr>
            <p:cNvSpPr/>
            <p:nvPr/>
          </p:nvSpPr>
          <p:spPr>
            <a:xfrm>
              <a:off x="5166425" y="4749275"/>
              <a:ext cx="31350" cy="27050"/>
            </a:xfrm>
            <a:custGeom>
              <a:avLst/>
              <a:gdLst/>
              <a:ahLst/>
              <a:cxnLst/>
              <a:rect l="l" t="t" r="r" b="b"/>
              <a:pathLst>
                <a:path w="1254" h="1082" extrusionOk="0">
                  <a:moveTo>
                    <a:pt x="833" y="0"/>
                  </a:moveTo>
                  <a:cubicBezTo>
                    <a:pt x="710" y="0"/>
                    <a:pt x="594" y="45"/>
                    <a:pt x="478" y="140"/>
                  </a:cubicBezTo>
                  <a:cubicBezTo>
                    <a:pt x="418" y="140"/>
                    <a:pt x="378" y="160"/>
                    <a:pt x="319" y="180"/>
                  </a:cubicBezTo>
                  <a:cubicBezTo>
                    <a:pt x="279" y="439"/>
                    <a:pt x="0" y="677"/>
                    <a:pt x="140" y="876"/>
                  </a:cubicBezTo>
                  <a:cubicBezTo>
                    <a:pt x="248" y="1017"/>
                    <a:pt x="404" y="1081"/>
                    <a:pt x="572" y="1081"/>
                  </a:cubicBezTo>
                  <a:cubicBezTo>
                    <a:pt x="712" y="1081"/>
                    <a:pt x="859" y="1037"/>
                    <a:pt x="995" y="956"/>
                  </a:cubicBezTo>
                  <a:cubicBezTo>
                    <a:pt x="1015" y="936"/>
                    <a:pt x="1015" y="896"/>
                    <a:pt x="1035" y="876"/>
                  </a:cubicBezTo>
                  <a:cubicBezTo>
                    <a:pt x="1035" y="777"/>
                    <a:pt x="1015" y="677"/>
                    <a:pt x="1094" y="578"/>
                  </a:cubicBezTo>
                  <a:cubicBezTo>
                    <a:pt x="1174" y="498"/>
                    <a:pt x="1234" y="419"/>
                    <a:pt x="1254" y="299"/>
                  </a:cubicBezTo>
                  <a:cubicBezTo>
                    <a:pt x="1254" y="220"/>
                    <a:pt x="1214" y="160"/>
                    <a:pt x="1174" y="100"/>
                  </a:cubicBezTo>
                  <a:cubicBezTo>
                    <a:pt x="1053" y="35"/>
                    <a:pt x="940" y="0"/>
                    <a:pt x="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7450;p9">
              <a:extLst>
                <a:ext uri="{FF2B5EF4-FFF2-40B4-BE49-F238E27FC236}">
                  <a16:creationId xmlns:a16="http://schemas.microsoft.com/office/drawing/2014/main" id="{40E909AA-B5EC-4CF0-B8C6-DEA00B884ED6}"/>
                </a:ext>
              </a:extLst>
            </p:cNvPr>
            <p:cNvSpPr/>
            <p:nvPr/>
          </p:nvSpPr>
          <p:spPr>
            <a:xfrm>
              <a:off x="5067950" y="4626450"/>
              <a:ext cx="29875" cy="70150"/>
            </a:xfrm>
            <a:custGeom>
              <a:avLst/>
              <a:gdLst/>
              <a:ahLst/>
              <a:cxnLst/>
              <a:rect l="l" t="t" r="r" b="b"/>
              <a:pathLst>
                <a:path w="1195" h="2806" extrusionOk="0">
                  <a:moveTo>
                    <a:pt x="796" y="0"/>
                  </a:moveTo>
                  <a:cubicBezTo>
                    <a:pt x="677" y="100"/>
                    <a:pt x="757" y="279"/>
                    <a:pt x="637" y="339"/>
                  </a:cubicBezTo>
                  <a:cubicBezTo>
                    <a:pt x="637" y="498"/>
                    <a:pt x="597" y="617"/>
                    <a:pt x="478" y="717"/>
                  </a:cubicBezTo>
                  <a:cubicBezTo>
                    <a:pt x="180" y="935"/>
                    <a:pt x="259" y="1333"/>
                    <a:pt x="140" y="1632"/>
                  </a:cubicBezTo>
                  <a:cubicBezTo>
                    <a:pt x="1" y="1990"/>
                    <a:pt x="1" y="2328"/>
                    <a:pt x="259" y="2626"/>
                  </a:cubicBezTo>
                  <a:lnTo>
                    <a:pt x="259" y="2805"/>
                  </a:lnTo>
                  <a:cubicBezTo>
                    <a:pt x="458" y="2626"/>
                    <a:pt x="398" y="2407"/>
                    <a:pt x="458" y="2169"/>
                  </a:cubicBezTo>
                  <a:cubicBezTo>
                    <a:pt x="458" y="1711"/>
                    <a:pt x="577" y="1274"/>
                    <a:pt x="796" y="876"/>
                  </a:cubicBezTo>
                  <a:cubicBezTo>
                    <a:pt x="876" y="577"/>
                    <a:pt x="1194" y="299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7451;p9">
              <a:extLst>
                <a:ext uri="{FF2B5EF4-FFF2-40B4-BE49-F238E27FC236}">
                  <a16:creationId xmlns:a16="http://schemas.microsoft.com/office/drawing/2014/main" id="{1811189E-7AB6-4D34-AC07-9DFE7B296973}"/>
                </a:ext>
              </a:extLst>
            </p:cNvPr>
            <p:cNvSpPr/>
            <p:nvPr/>
          </p:nvSpPr>
          <p:spPr>
            <a:xfrm>
              <a:off x="4556700" y="4559800"/>
              <a:ext cx="65675" cy="9425"/>
            </a:xfrm>
            <a:custGeom>
              <a:avLst/>
              <a:gdLst/>
              <a:ahLst/>
              <a:cxnLst/>
              <a:rect l="l" t="t" r="r" b="b"/>
              <a:pathLst>
                <a:path w="2627" h="377" extrusionOk="0">
                  <a:moveTo>
                    <a:pt x="1055" y="1"/>
                  </a:moveTo>
                  <a:cubicBezTo>
                    <a:pt x="981" y="27"/>
                    <a:pt x="902" y="35"/>
                    <a:pt x="822" y="35"/>
                  </a:cubicBezTo>
                  <a:cubicBezTo>
                    <a:pt x="700" y="35"/>
                    <a:pt x="575" y="17"/>
                    <a:pt x="453" y="17"/>
                  </a:cubicBezTo>
                  <a:cubicBezTo>
                    <a:pt x="290" y="17"/>
                    <a:pt x="134" y="49"/>
                    <a:pt x="1" y="200"/>
                  </a:cubicBezTo>
                  <a:cubicBezTo>
                    <a:pt x="320" y="330"/>
                    <a:pt x="659" y="376"/>
                    <a:pt x="1013" y="376"/>
                  </a:cubicBezTo>
                  <a:cubicBezTo>
                    <a:pt x="1144" y="376"/>
                    <a:pt x="1278" y="370"/>
                    <a:pt x="1413" y="359"/>
                  </a:cubicBezTo>
                  <a:cubicBezTo>
                    <a:pt x="1529" y="298"/>
                    <a:pt x="1649" y="283"/>
                    <a:pt x="1771" y="283"/>
                  </a:cubicBezTo>
                  <a:cubicBezTo>
                    <a:pt x="1884" y="283"/>
                    <a:pt x="1997" y="296"/>
                    <a:pt x="2110" y="296"/>
                  </a:cubicBezTo>
                  <a:cubicBezTo>
                    <a:pt x="2232" y="296"/>
                    <a:pt x="2352" y="281"/>
                    <a:pt x="2468" y="220"/>
                  </a:cubicBezTo>
                  <a:cubicBezTo>
                    <a:pt x="2527" y="220"/>
                    <a:pt x="2567" y="220"/>
                    <a:pt x="2627" y="200"/>
                  </a:cubicBezTo>
                  <a:lnTo>
                    <a:pt x="2627" y="21"/>
                  </a:lnTo>
                  <a:cubicBezTo>
                    <a:pt x="2110" y="21"/>
                    <a:pt x="1572" y="1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7452;p9">
              <a:extLst>
                <a:ext uri="{FF2B5EF4-FFF2-40B4-BE49-F238E27FC236}">
                  <a16:creationId xmlns:a16="http://schemas.microsoft.com/office/drawing/2014/main" id="{F3B0C423-70BB-4C05-A8CA-63C8F3EE6C9C}"/>
                </a:ext>
              </a:extLst>
            </p:cNvPr>
            <p:cNvSpPr/>
            <p:nvPr/>
          </p:nvSpPr>
          <p:spPr>
            <a:xfrm>
              <a:off x="4600975" y="4795525"/>
              <a:ext cx="21400" cy="41150"/>
            </a:xfrm>
            <a:custGeom>
              <a:avLst/>
              <a:gdLst/>
              <a:ahLst/>
              <a:cxnLst/>
              <a:rect l="l" t="t" r="r" b="b"/>
              <a:pathLst>
                <a:path w="856" h="1646" extrusionOk="0">
                  <a:moveTo>
                    <a:pt x="478" y="1"/>
                  </a:moveTo>
                  <a:cubicBezTo>
                    <a:pt x="259" y="419"/>
                    <a:pt x="80" y="836"/>
                    <a:pt x="0" y="1294"/>
                  </a:cubicBezTo>
                  <a:cubicBezTo>
                    <a:pt x="71" y="1400"/>
                    <a:pt x="17" y="1645"/>
                    <a:pt x="210" y="1645"/>
                  </a:cubicBezTo>
                  <a:cubicBezTo>
                    <a:pt x="235" y="1645"/>
                    <a:pt x="264" y="1641"/>
                    <a:pt x="299" y="1632"/>
                  </a:cubicBezTo>
                  <a:cubicBezTo>
                    <a:pt x="478" y="1115"/>
                    <a:pt x="677" y="598"/>
                    <a:pt x="856" y="81"/>
                  </a:cubicBezTo>
                  <a:cubicBezTo>
                    <a:pt x="807" y="40"/>
                    <a:pt x="752" y="32"/>
                    <a:pt x="696" y="32"/>
                  </a:cubicBezTo>
                  <a:cubicBezTo>
                    <a:pt x="664" y="32"/>
                    <a:pt x="633" y="35"/>
                    <a:pt x="602" y="35"/>
                  </a:cubicBezTo>
                  <a:cubicBezTo>
                    <a:pt x="556" y="35"/>
                    <a:pt x="513" y="29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7453;p9">
              <a:extLst>
                <a:ext uri="{FF2B5EF4-FFF2-40B4-BE49-F238E27FC236}">
                  <a16:creationId xmlns:a16="http://schemas.microsoft.com/office/drawing/2014/main" id="{6F372822-646B-4621-BD23-6EAD3A11EBA0}"/>
                </a:ext>
              </a:extLst>
            </p:cNvPr>
            <p:cNvSpPr/>
            <p:nvPr/>
          </p:nvSpPr>
          <p:spPr>
            <a:xfrm>
              <a:off x="4586550" y="4990000"/>
              <a:ext cx="14450" cy="39800"/>
            </a:xfrm>
            <a:custGeom>
              <a:avLst/>
              <a:gdLst/>
              <a:ahLst/>
              <a:cxnLst/>
              <a:rect l="l" t="t" r="r" b="b"/>
              <a:pathLst>
                <a:path w="578" h="1592" extrusionOk="0">
                  <a:moveTo>
                    <a:pt x="40" y="0"/>
                  </a:moveTo>
                  <a:cubicBezTo>
                    <a:pt x="0" y="597"/>
                    <a:pt x="20" y="1154"/>
                    <a:pt x="518" y="1591"/>
                  </a:cubicBezTo>
                  <a:cubicBezTo>
                    <a:pt x="319" y="1074"/>
                    <a:pt x="577" y="51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7454;p9">
              <a:extLst>
                <a:ext uri="{FF2B5EF4-FFF2-40B4-BE49-F238E27FC236}">
                  <a16:creationId xmlns:a16="http://schemas.microsoft.com/office/drawing/2014/main" id="{ED1085C1-BDC2-4BEB-A9F3-CE49A36C2054}"/>
                </a:ext>
              </a:extLst>
            </p:cNvPr>
            <p:cNvSpPr/>
            <p:nvPr/>
          </p:nvSpPr>
          <p:spPr>
            <a:xfrm>
              <a:off x="4933175" y="4652300"/>
              <a:ext cx="36325" cy="30875"/>
            </a:xfrm>
            <a:custGeom>
              <a:avLst/>
              <a:gdLst/>
              <a:ahLst/>
              <a:cxnLst/>
              <a:rect l="l" t="t" r="r" b="b"/>
              <a:pathLst>
                <a:path w="1453" h="1235" extrusionOk="0">
                  <a:moveTo>
                    <a:pt x="1453" y="1"/>
                  </a:moveTo>
                  <a:lnTo>
                    <a:pt x="1453" y="1"/>
                  </a:lnTo>
                  <a:cubicBezTo>
                    <a:pt x="299" y="61"/>
                    <a:pt x="1" y="339"/>
                    <a:pt x="80" y="1234"/>
                  </a:cubicBezTo>
                  <a:cubicBezTo>
                    <a:pt x="359" y="1155"/>
                    <a:pt x="299" y="797"/>
                    <a:pt x="558" y="697"/>
                  </a:cubicBezTo>
                  <a:cubicBezTo>
                    <a:pt x="677" y="379"/>
                    <a:pt x="995" y="379"/>
                    <a:pt x="1274" y="339"/>
                  </a:cubicBezTo>
                  <a:cubicBezTo>
                    <a:pt x="1314" y="240"/>
                    <a:pt x="1393" y="100"/>
                    <a:pt x="1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7455;p9">
              <a:extLst>
                <a:ext uri="{FF2B5EF4-FFF2-40B4-BE49-F238E27FC236}">
                  <a16:creationId xmlns:a16="http://schemas.microsoft.com/office/drawing/2014/main" id="{40DCD9BC-9C4D-44EA-90A5-5E7047C9BE15}"/>
                </a:ext>
              </a:extLst>
            </p:cNvPr>
            <p:cNvSpPr/>
            <p:nvPr/>
          </p:nvSpPr>
          <p:spPr>
            <a:xfrm>
              <a:off x="5199250" y="4742325"/>
              <a:ext cx="37825" cy="23900"/>
            </a:xfrm>
            <a:custGeom>
              <a:avLst/>
              <a:gdLst/>
              <a:ahLst/>
              <a:cxnLst/>
              <a:rect l="l" t="t" r="r" b="b"/>
              <a:pathLst>
                <a:path w="1513" h="956" extrusionOk="0">
                  <a:moveTo>
                    <a:pt x="438" y="0"/>
                  </a:moveTo>
                  <a:cubicBezTo>
                    <a:pt x="378" y="0"/>
                    <a:pt x="299" y="40"/>
                    <a:pt x="219" y="60"/>
                  </a:cubicBezTo>
                  <a:cubicBezTo>
                    <a:pt x="80" y="219"/>
                    <a:pt x="0" y="378"/>
                    <a:pt x="20" y="577"/>
                  </a:cubicBezTo>
                  <a:cubicBezTo>
                    <a:pt x="80" y="816"/>
                    <a:pt x="279" y="856"/>
                    <a:pt x="418" y="955"/>
                  </a:cubicBezTo>
                  <a:cubicBezTo>
                    <a:pt x="856" y="955"/>
                    <a:pt x="1174" y="677"/>
                    <a:pt x="1512" y="478"/>
                  </a:cubicBezTo>
                  <a:cubicBezTo>
                    <a:pt x="1393" y="319"/>
                    <a:pt x="1174" y="279"/>
                    <a:pt x="1015" y="160"/>
                  </a:cubicBezTo>
                  <a:cubicBezTo>
                    <a:pt x="816" y="100"/>
                    <a:pt x="637" y="4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7456;p9">
              <a:extLst>
                <a:ext uri="{FF2B5EF4-FFF2-40B4-BE49-F238E27FC236}">
                  <a16:creationId xmlns:a16="http://schemas.microsoft.com/office/drawing/2014/main" id="{21F32342-2D09-48D4-9EAC-1878D974A29B}"/>
                </a:ext>
              </a:extLst>
            </p:cNvPr>
            <p:cNvSpPr/>
            <p:nvPr/>
          </p:nvSpPr>
          <p:spPr>
            <a:xfrm>
              <a:off x="5142550" y="4808650"/>
              <a:ext cx="64675" cy="13275"/>
            </a:xfrm>
            <a:custGeom>
              <a:avLst/>
              <a:gdLst/>
              <a:ahLst/>
              <a:cxnLst/>
              <a:rect l="l" t="t" r="r" b="b"/>
              <a:pathLst>
                <a:path w="2587" h="531" extrusionOk="0">
                  <a:moveTo>
                    <a:pt x="2183" y="0"/>
                  </a:moveTo>
                  <a:cubicBezTo>
                    <a:pt x="2056" y="0"/>
                    <a:pt x="1926" y="31"/>
                    <a:pt x="1791" y="73"/>
                  </a:cubicBezTo>
                  <a:cubicBezTo>
                    <a:pt x="1274" y="113"/>
                    <a:pt x="776" y="172"/>
                    <a:pt x="259" y="252"/>
                  </a:cubicBezTo>
                  <a:cubicBezTo>
                    <a:pt x="160" y="252"/>
                    <a:pt x="0" y="311"/>
                    <a:pt x="180" y="451"/>
                  </a:cubicBezTo>
                  <a:cubicBezTo>
                    <a:pt x="239" y="471"/>
                    <a:pt x="299" y="471"/>
                    <a:pt x="359" y="471"/>
                  </a:cubicBezTo>
                  <a:cubicBezTo>
                    <a:pt x="408" y="510"/>
                    <a:pt x="463" y="530"/>
                    <a:pt x="518" y="530"/>
                  </a:cubicBezTo>
                  <a:cubicBezTo>
                    <a:pt x="572" y="530"/>
                    <a:pt x="627" y="510"/>
                    <a:pt x="677" y="471"/>
                  </a:cubicBezTo>
                  <a:cubicBezTo>
                    <a:pt x="815" y="492"/>
                    <a:pt x="951" y="501"/>
                    <a:pt x="1085" y="501"/>
                  </a:cubicBezTo>
                  <a:cubicBezTo>
                    <a:pt x="1585" y="501"/>
                    <a:pt x="2056" y="369"/>
                    <a:pt x="2527" y="212"/>
                  </a:cubicBezTo>
                  <a:cubicBezTo>
                    <a:pt x="2547" y="212"/>
                    <a:pt x="2567" y="192"/>
                    <a:pt x="2567" y="192"/>
                  </a:cubicBezTo>
                  <a:cubicBezTo>
                    <a:pt x="2587" y="172"/>
                    <a:pt x="2567" y="113"/>
                    <a:pt x="2527" y="93"/>
                  </a:cubicBezTo>
                  <a:cubicBezTo>
                    <a:pt x="2413" y="26"/>
                    <a:pt x="2299" y="0"/>
                    <a:pt x="21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7457;p9">
              <a:extLst>
                <a:ext uri="{FF2B5EF4-FFF2-40B4-BE49-F238E27FC236}">
                  <a16:creationId xmlns:a16="http://schemas.microsoft.com/office/drawing/2014/main" id="{08E84742-404E-4DDE-A737-FD4E2C823173}"/>
                </a:ext>
              </a:extLst>
            </p:cNvPr>
            <p:cNvSpPr/>
            <p:nvPr/>
          </p:nvSpPr>
          <p:spPr>
            <a:xfrm>
              <a:off x="4358275" y="4778625"/>
              <a:ext cx="14450" cy="46175"/>
            </a:xfrm>
            <a:custGeom>
              <a:avLst/>
              <a:gdLst/>
              <a:ahLst/>
              <a:cxnLst/>
              <a:rect l="l" t="t" r="r" b="b"/>
              <a:pathLst>
                <a:path w="578" h="1847" extrusionOk="0">
                  <a:moveTo>
                    <a:pt x="379" y="1"/>
                  </a:moveTo>
                  <a:cubicBezTo>
                    <a:pt x="120" y="558"/>
                    <a:pt x="1" y="1154"/>
                    <a:pt x="1" y="1751"/>
                  </a:cubicBezTo>
                  <a:cubicBezTo>
                    <a:pt x="27" y="1790"/>
                    <a:pt x="62" y="1847"/>
                    <a:pt x="105" y="1847"/>
                  </a:cubicBezTo>
                  <a:cubicBezTo>
                    <a:pt x="128" y="1847"/>
                    <a:pt x="153" y="1832"/>
                    <a:pt x="180" y="1791"/>
                  </a:cubicBezTo>
                  <a:cubicBezTo>
                    <a:pt x="239" y="1672"/>
                    <a:pt x="239" y="1512"/>
                    <a:pt x="399" y="1453"/>
                  </a:cubicBezTo>
                  <a:cubicBezTo>
                    <a:pt x="518" y="1214"/>
                    <a:pt x="558" y="995"/>
                    <a:pt x="578" y="757"/>
                  </a:cubicBezTo>
                  <a:cubicBezTo>
                    <a:pt x="399" y="578"/>
                    <a:pt x="578" y="299"/>
                    <a:pt x="418" y="100"/>
                  </a:cubicBezTo>
                  <a:cubicBezTo>
                    <a:pt x="399" y="80"/>
                    <a:pt x="399" y="2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7458;p9">
              <a:extLst>
                <a:ext uri="{FF2B5EF4-FFF2-40B4-BE49-F238E27FC236}">
                  <a16:creationId xmlns:a16="http://schemas.microsoft.com/office/drawing/2014/main" id="{41AD13D3-A849-44A9-ABE6-E9C3074C91A7}"/>
                </a:ext>
              </a:extLst>
            </p:cNvPr>
            <p:cNvSpPr/>
            <p:nvPr/>
          </p:nvSpPr>
          <p:spPr>
            <a:xfrm>
              <a:off x="4784975" y="4759225"/>
              <a:ext cx="21900" cy="34850"/>
            </a:xfrm>
            <a:custGeom>
              <a:avLst/>
              <a:gdLst/>
              <a:ahLst/>
              <a:cxnLst/>
              <a:rect l="l" t="t" r="r" b="b"/>
              <a:pathLst>
                <a:path w="876" h="1394" extrusionOk="0">
                  <a:moveTo>
                    <a:pt x="876" y="1"/>
                  </a:moveTo>
                  <a:lnTo>
                    <a:pt x="876" y="1"/>
                  </a:lnTo>
                  <a:cubicBezTo>
                    <a:pt x="319" y="80"/>
                    <a:pt x="140" y="438"/>
                    <a:pt x="1" y="836"/>
                  </a:cubicBezTo>
                  <a:cubicBezTo>
                    <a:pt x="219" y="976"/>
                    <a:pt x="160" y="1194"/>
                    <a:pt x="180" y="1393"/>
                  </a:cubicBezTo>
                  <a:cubicBezTo>
                    <a:pt x="438" y="976"/>
                    <a:pt x="677" y="558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7459;p9">
              <a:extLst>
                <a:ext uri="{FF2B5EF4-FFF2-40B4-BE49-F238E27FC236}">
                  <a16:creationId xmlns:a16="http://schemas.microsoft.com/office/drawing/2014/main" id="{A0FD8BF6-9763-4EEE-AA88-66EE815B59A0}"/>
                </a:ext>
              </a:extLst>
            </p:cNvPr>
            <p:cNvSpPr/>
            <p:nvPr/>
          </p:nvSpPr>
          <p:spPr>
            <a:xfrm>
              <a:off x="4955050" y="5134200"/>
              <a:ext cx="18425" cy="40325"/>
            </a:xfrm>
            <a:custGeom>
              <a:avLst/>
              <a:gdLst/>
              <a:ahLst/>
              <a:cxnLst/>
              <a:rect l="l" t="t" r="r" b="b"/>
              <a:pathLst>
                <a:path w="737" h="1613" extrusionOk="0">
                  <a:moveTo>
                    <a:pt x="240" y="1"/>
                  </a:moveTo>
                  <a:cubicBezTo>
                    <a:pt x="140" y="80"/>
                    <a:pt x="81" y="160"/>
                    <a:pt x="1" y="220"/>
                  </a:cubicBezTo>
                  <a:cubicBezTo>
                    <a:pt x="41" y="697"/>
                    <a:pt x="220" y="1155"/>
                    <a:pt x="419" y="1612"/>
                  </a:cubicBezTo>
                  <a:lnTo>
                    <a:pt x="737" y="1612"/>
                  </a:lnTo>
                  <a:cubicBezTo>
                    <a:pt x="737" y="1572"/>
                    <a:pt x="717" y="1493"/>
                    <a:pt x="717" y="1453"/>
                  </a:cubicBezTo>
                  <a:cubicBezTo>
                    <a:pt x="638" y="1354"/>
                    <a:pt x="677" y="1194"/>
                    <a:pt x="598" y="1075"/>
                  </a:cubicBezTo>
                  <a:cubicBezTo>
                    <a:pt x="538" y="697"/>
                    <a:pt x="478" y="319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7460;p9">
              <a:extLst>
                <a:ext uri="{FF2B5EF4-FFF2-40B4-BE49-F238E27FC236}">
                  <a16:creationId xmlns:a16="http://schemas.microsoft.com/office/drawing/2014/main" id="{37F89185-D5B9-48F2-B357-0192B5C7095B}"/>
                </a:ext>
              </a:extLst>
            </p:cNvPr>
            <p:cNvSpPr/>
            <p:nvPr/>
          </p:nvSpPr>
          <p:spPr>
            <a:xfrm>
              <a:off x="4635775" y="4723425"/>
              <a:ext cx="19425" cy="30850"/>
            </a:xfrm>
            <a:custGeom>
              <a:avLst/>
              <a:gdLst/>
              <a:ahLst/>
              <a:cxnLst/>
              <a:rect l="l" t="t" r="r" b="b"/>
              <a:pathLst>
                <a:path w="777" h="1234" extrusionOk="0">
                  <a:moveTo>
                    <a:pt x="697" y="1"/>
                  </a:moveTo>
                  <a:cubicBezTo>
                    <a:pt x="319" y="1"/>
                    <a:pt x="140" y="239"/>
                    <a:pt x="1" y="538"/>
                  </a:cubicBezTo>
                  <a:cubicBezTo>
                    <a:pt x="259" y="717"/>
                    <a:pt x="120" y="1015"/>
                    <a:pt x="180" y="1234"/>
                  </a:cubicBezTo>
                  <a:cubicBezTo>
                    <a:pt x="259" y="1174"/>
                    <a:pt x="319" y="1095"/>
                    <a:pt x="339" y="1035"/>
                  </a:cubicBezTo>
                  <a:cubicBezTo>
                    <a:pt x="399" y="697"/>
                    <a:pt x="777" y="438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7461;p9">
              <a:extLst>
                <a:ext uri="{FF2B5EF4-FFF2-40B4-BE49-F238E27FC236}">
                  <a16:creationId xmlns:a16="http://schemas.microsoft.com/office/drawing/2014/main" id="{20A25503-634E-4A02-A572-F6D3E4093DE2}"/>
                </a:ext>
              </a:extLst>
            </p:cNvPr>
            <p:cNvSpPr/>
            <p:nvPr/>
          </p:nvSpPr>
          <p:spPr>
            <a:xfrm>
              <a:off x="4243400" y="4674700"/>
              <a:ext cx="16425" cy="40800"/>
            </a:xfrm>
            <a:custGeom>
              <a:avLst/>
              <a:gdLst/>
              <a:ahLst/>
              <a:cxnLst/>
              <a:rect l="l" t="t" r="r" b="b"/>
              <a:pathLst>
                <a:path w="657" h="1632" extrusionOk="0">
                  <a:moveTo>
                    <a:pt x="418" y="0"/>
                  </a:moveTo>
                  <a:cubicBezTo>
                    <a:pt x="219" y="199"/>
                    <a:pt x="100" y="438"/>
                    <a:pt x="100" y="736"/>
                  </a:cubicBezTo>
                  <a:cubicBezTo>
                    <a:pt x="120" y="1034"/>
                    <a:pt x="0" y="1373"/>
                    <a:pt x="299" y="1631"/>
                  </a:cubicBezTo>
                  <a:cubicBezTo>
                    <a:pt x="518" y="1174"/>
                    <a:pt x="557" y="696"/>
                    <a:pt x="657" y="239"/>
                  </a:cubicBezTo>
                  <a:cubicBezTo>
                    <a:pt x="657" y="159"/>
                    <a:pt x="657" y="100"/>
                    <a:pt x="617" y="100"/>
                  </a:cubicBezTo>
                  <a:cubicBezTo>
                    <a:pt x="597" y="6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7462;p9">
              <a:extLst>
                <a:ext uri="{FF2B5EF4-FFF2-40B4-BE49-F238E27FC236}">
                  <a16:creationId xmlns:a16="http://schemas.microsoft.com/office/drawing/2014/main" id="{163A3B5E-19A3-4057-9835-A141418B0263}"/>
                </a:ext>
              </a:extLst>
            </p:cNvPr>
            <p:cNvSpPr/>
            <p:nvPr/>
          </p:nvSpPr>
          <p:spPr>
            <a:xfrm>
              <a:off x="4407025" y="4678675"/>
              <a:ext cx="48750" cy="17425"/>
            </a:xfrm>
            <a:custGeom>
              <a:avLst/>
              <a:gdLst/>
              <a:ahLst/>
              <a:cxnLst/>
              <a:rect l="l" t="t" r="r" b="b"/>
              <a:pathLst>
                <a:path w="1950" h="697" extrusionOk="0">
                  <a:moveTo>
                    <a:pt x="557" y="0"/>
                  </a:moveTo>
                  <a:cubicBezTo>
                    <a:pt x="458" y="219"/>
                    <a:pt x="139" y="120"/>
                    <a:pt x="0" y="299"/>
                  </a:cubicBezTo>
                  <a:cubicBezTo>
                    <a:pt x="40" y="338"/>
                    <a:pt x="40" y="378"/>
                    <a:pt x="40" y="398"/>
                  </a:cubicBezTo>
                  <a:cubicBezTo>
                    <a:pt x="80" y="478"/>
                    <a:pt x="139" y="537"/>
                    <a:pt x="199" y="597"/>
                  </a:cubicBezTo>
                  <a:cubicBezTo>
                    <a:pt x="259" y="637"/>
                    <a:pt x="299" y="677"/>
                    <a:pt x="358" y="696"/>
                  </a:cubicBezTo>
                  <a:cubicBezTo>
                    <a:pt x="594" y="343"/>
                    <a:pt x="914" y="161"/>
                    <a:pt x="1308" y="161"/>
                  </a:cubicBezTo>
                  <a:cubicBezTo>
                    <a:pt x="1380" y="161"/>
                    <a:pt x="1455" y="167"/>
                    <a:pt x="1532" y="179"/>
                  </a:cubicBezTo>
                  <a:cubicBezTo>
                    <a:pt x="1572" y="186"/>
                    <a:pt x="1616" y="188"/>
                    <a:pt x="1662" y="188"/>
                  </a:cubicBezTo>
                  <a:cubicBezTo>
                    <a:pt x="1755" y="188"/>
                    <a:pt x="1857" y="179"/>
                    <a:pt x="1950" y="179"/>
                  </a:cubicBezTo>
                  <a:cubicBezTo>
                    <a:pt x="1658" y="20"/>
                    <a:pt x="1348" y="11"/>
                    <a:pt x="1033" y="11"/>
                  </a:cubicBezTo>
                  <a:cubicBezTo>
                    <a:pt x="994" y="11"/>
                    <a:pt x="954" y="11"/>
                    <a:pt x="915" y="11"/>
                  </a:cubicBezTo>
                  <a:cubicBezTo>
                    <a:pt x="796" y="11"/>
                    <a:pt x="677" y="1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7463;p9">
              <a:extLst>
                <a:ext uri="{FF2B5EF4-FFF2-40B4-BE49-F238E27FC236}">
                  <a16:creationId xmlns:a16="http://schemas.microsoft.com/office/drawing/2014/main" id="{ECD8D9F0-D60A-4B86-9731-F2CB7C648F00}"/>
                </a:ext>
              </a:extLst>
            </p:cNvPr>
            <p:cNvSpPr/>
            <p:nvPr/>
          </p:nvSpPr>
          <p:spPr>
            <a:xfrm>
              <a:off x="4346850" y="4964125"/>
              <a:ext cx="14925" cy="34850"/>
            </a:xfrm>
            <a:custGeom>
              <a:avLst/>
              <a:gdLst/>
              <a:ahLst/>
              <a:cxnLst/>
              <a:rect l="l" t="t" r="r" b="b"/>
              <a:pathLst>
                <a:path w="597" h="1394" extrusionOk="0">
                  <a:moveTo>
                    <a:pt x="458" y="1"/>
                  </a:moveTo>
                  <a:lnTo>
                    <a:pt x="458" y="1"/>
                  </a:lnTo>
                  <a:cubicBezTo>
                    <a:pt x="358" y="120"/>
                    <a:pt x="239" y="239"/>
                    <a:pt x="139" y="359"/>
                  </a:cubicBezTo>
                  <a:cubicBezTo>
                    <a:pt x="0" y="697"/>
                    <a:pt x="100" y="995"/>
                    <a:pt x="259" y="1393"/>
                  </a:cubicBezTo>
                  <a:cubicBezTo>
                    <a:pt x="597" y="896"/>
                    <a:pt x="458" y="438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7464;p9">
              <a:extLst>
                <a:ext uri="{FF2B5EF4-FFF2-40B4-BE49-F238E27FC236}">
                  <a16:creationId xmlns:a16="http://schemas.microsoft.com/office/drawing/2014/main" id="{4AB8D8B5-343E-4B5A-98B0-76A3440B1E8F}"/>
                </a:ext>
              </a:extLst>
            </p:cNvPr>
            <p:cNvSpPr/>
            <p:nvPr/>
          </p:nvSpPr>
          <p:spPr>
            <a:xfrm>
              <a:off x="5102775" y="5025300"/>
              <a:ext cx="9950" cy="63675"/>
            </a:xfrm>
            <a:custGeom>
              <a:avLst/>
              <a:gdLst/>
              <a:ahLst/>
              <a:cxnLst/>
              <a:rect l="l" t="t" r="r" b="b"/>
              <a:pathLst>
                <a:path w="398" h="2547" extrusionOk="0">
                  <a:moveTo>
                    <a:pt x="100" y="0"/>
                  </a:moveTo>
                  <a:cubicBezTo>
                    <a:pt x="139" y="856"/>
                    <a:pt x="0" y="1691"/>
                    <a:pt x="239" y="2547"/>
                  </a:cubicBezTo>
                  <a:cubicBezTo>
                    <a:pt x="259" y="2129"/>
                    <a:pt x="279" y="1671"/>
                    <a:pt x="259" y="1254"/>
                  </a:cubicBezTo>
                  <a:cubicBezTo>
                    <a:pt x="239" y="836"/>
                    <a:pt x="398" y="378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7465;p9">
              <a:extLst>
                <a:ext uri="{FF2B5EF4-FFF2-40B4-BE49-F238E27FC236}">
                  <a16:creationId xmlns:a16="http://schemas.microsoft.com/office/drawing/2014/main" id="{E8B6AEA8-77E7-4566-AF6C-908E450EE188}"/>
                </a:ext>
              </a:extLst>
            </p:cNvPr>
            <p:cNvSpPr/>
            <p:nvPr/>
          </p:nvSpPr>
          <p:spPr>
            <a:xfrm>
              <a:off x="4758000" y="4823375"/>
              <a:ext cx="13575" cy="24150"/>
            </a:xfrm>
            <a:custGeom>
              <a:avLst/>
              <a:gdLst/>
              <a:ahLst/>
              <a:cxnLst/>
              <a:rect l="l" t="t" r="r" b="b"/>
              <a:pathLst>
                <a:path w="543" h="966" extrusionOk="0">
                  <a:moveTo>
                    <a:pt x="344" y="1"/>
                  </a:moveTo>
                  <a:cubicBezTo>
                    <a:pt x="145" y="200"/>
                    <a:pt x="105" y="458"/>
                    <a:pt x="25" y="717"/>
                  </a:cubicBezTo>
                  <a:cubicBezTo>
                    <a:pt x="0" y="893"/>
                    <a:pt x="46" y="965"/>
                    <a:pt x="138" y="965"/>
                  </a:cubicBezTo>
                  <a:cubicBezTo>
                    <a:pt x="193" y="965"/>
                    <a:pt x="263" y="940"/>
                    <a:pt x="344" y="896"/>
                  </a:cubicBezTo>
                  <a:cubicBezTo>
                    <a:pt x="403" y="817"/>
                    <a:pt x="463" y="777"/>
                    <a:pt x="523" y="697"/>
                  </a:cubicBezTo>
                  <a:cubicBezTo>
                    <a:pt x="523" y="578"/>
                    <a:pt x="543" y="478"/>
                    <a:pt x="543" y="379"/>
                  </a:cubicBezTo>
                  <a:cubicBezTo>
                    <a:pt x="523" y="220"/>
                    <a:pt x="523" y="81"/>
                    <a:pt x="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7466;p9">
              <a:extLst>
                <a:ext uri="{FF2B5EF4-FFF2-40B4-BE49-F238E27FC236}">
                  <a16:creationId xmlns:a16="http://schemas.microsoft.com/office/drawing/2014/main" id="{15622300-DF3A-4D41-B80B-D2A0010E68CC}"/>
                </a:ext>
              </a:extLst>
            </p:cNvPr>
            <p:cNvSpPr/>
            <p:nvPr/>
          </p:nvSpPr>
          <p:spPr>
            <a:xfrm>
              <a:off x="5486700" y="4717700"/>
              <a:ext cx="27875" cy="16700"/>
            </a:xfrm>
            <a:custGeom>
              <a:avLst/>
              <a:gdLst/>
              <a:ahLst/>
              <a:cxnLst/>
              <a:rect l="l" t="t" r="r" b="b"/>
              <a:pathLst>
                <a:path w="1115" h="668" extrusionOk="0">
                  <a:moveTo>
                    <a:pt x="918" y="1"/>
                  </a:moveTo>
                  <a:cubicBezTo>
                    <a:pt x="890" y="1"/>
                    <a:pt x="866" y="11"/>
                    <a:pt x="836" y="31"/>
                  </a:cubicBezTo>
                  <a:cubicBezTo>
                    <a:pt x="657" y="170"/>
                    <a:pt x="438" y="70"/>
                    <a:pt x="259" y="170"/>
                  </a:cubicBezTo>
                  <a:cubicBezTo>
                    <a:pt x="219" y="170"/>
                    <a:pt x="199" y="170"/>
                    <a:pt x="139" y="210"/>
                  </a:cubicBezTo>
                  <a:cubicBezTo>
                    <a:pt x="100" y="329"/>
                    <a:pt x="40" y="468"/>
                    <a:pt x="0" y="607"/>
                  </a:cubicBezTo>
                  <a:cubicBezTo>
                    <a:pt x="338" y="528"/>
                    <a:pt x="736" y="667"/>
                    <a:pt x="1035" y="409"/>
                  </a:cubicBezTo>
                  <a:cubicBezTo>
                    <a:pt x="1114" y="269"/>
                    <a:pt x="1114" y="150"/>
                    <a:pt x="1015" y="31"/>
                  </a:cubicBezTo>
                  <a:cubicBezTo>
                    <a:pt x="975" y="11"/>
                    <a:pt x="945" y="1"/>
                    <a:pt x="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7467;p9">
              <a:extLst>
                <a:ext uri="{FF2B5EF4-FFF2-40B4-BE49-F238E27FC236}">
                  <a16:creationId xmlns:a16="http://schemas.microsoft.com/office/drawing/2014/main" id="{9694F4ED-E4D3-49FB-9B5C-C3CBF29D5E6B}"/>
                </a:ext>
              </a:extLst>
            </p:cNvPr>
            <p:cNvSpPr/>
            <p:nvPr/>
          </p:nvSpPr>
          <p:spPr>
            <a:xfrm>
              <a:off x="4735750" y="4923675"/>
              <a:ext cx="13950" cy="31525"/>
            </a:xfrm>
            <a:custGeom>
              <a:avLst/>
              <a:gdLst/>
              <a:ahLst/>
              <a:cxnLst/>
              <a:rect l="l" t="t" r="r" b="b"/>
              <a:pathLst>
                <a:path w="558" h="1261" extrusionOk="0">
                  <a:moveTo>
                    <a:pt x="357" y="0"/>
                  </a:moveTo>
                  <a:cubicBezTo>
                    <a:pt x="268" y="0"/>
                    <a:pt x="219" y="60"/>
                    <a:pt x="219" y="226"/>
                  </a:cubicBezTo>
                  <a:cubicBezTo>
                    <a:pt x="219" y="385"/>
                    <a:pt x="239" y="624"/>
                    <a:pt x="40" y="743"/>
                  </a:cubicBezTo>
                  <a:cubicBezTo>
                    <a:pt x="20" y="763"/>
                    <a:pt x="0" y="823"/>
                    <a:pt x="40" y="863"/>
                  </a:cubicBezTo>
                  <a:cubicBezTo>
                    <a:pt x="60" y="1082"/>
                    <a:pt x="140" y="1261"/>
                    <a:pt x="378" y="1261"/>
                  </a:cubicBezTo>
                  <a:cubicBezTo>
                    <a:pt x="418" y="1161"/>
                    <a:pt x="418" y="1062"/>
                    <a:pt x="438" y="962"/>
                  </a:cubicBezTo>
                  <a:cubicBezTo>
                    <a:pt x="557" y="743"/>
                    <a:pt x="418" y="445"/>
                    <a:pt x="557" y="226"/>
                  </a:cubicBezTo>
                  <a:cubicBezTo>
                    <a:pt x="537" y="166"/>
                    <a:pt x="537" y="87"/>
                    <a:pt x="537" y="47"/>
                  </a:cubicBezTo>
                  <a:cubicBezTo>
                    <a:pt x="466" y="19"/>
                    <a:pt x="406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7468;p9">
              <a:extLst>
                <a:ext uri="{FF2B5EF4-FFF2-40B4-BE49-F238E27FC236}">
                  <a16:creationId xmlns:a16="http://schemas.microsoft.com/office/drawing/2014/main" id="{A401AD9B-EBF6-4369-A01D-59F668A0541A}"/>
                </a:ext>
              </a:extLst>
            </p:cNvPr>
            <p:cNvSpPr/>
            <p:nvPr/>
          </p:nvSpPr>
          <p:spPr>
            <a:xfrm>
              <a:off x="5042100" y="4748275"/>
              <a:ext cx="31850" cy="10100"/>
            </a:xfrm>
            <a:custGeom>
              <a:avLst/>
              <a:gdLst/>
              <a:ahLst/>
              <a:cxnLst/>
              <a:rect l="l" t="t" r="r" b="b"/>
              <a:pathLst>
                <a:path w="1274" h="404" extrusionOk="0">
                  <a:moveTo>
                    <a:pt x="427" y="1"/>
                  </a:moveTo>
                  <a:cubicBezTo>
                    <a:pt x="300" y="1"/>
                    <a:pt x="171" y="9"/>
                    <a:pt x="40" y="21"/>
                  </a:cubicBezTo>
                  <a:cubicBezTo>
                    <a:pt x="20" y="21"/>
                    <a:pt x="20" y="41"/>
                    <a:pt x="0" y="101"/>
                  </a:cubicBezTo>
                  <a:cubicBezTo>
                    <a:pt x="0" y="140"/>
                    <a:pt x="0" y="160"/>
                    <a:pt x="40" y="220"/>
                  </a:cubicBezTo>
                  <a:lnTo>
                    <a:pt x="219" y="399"/>
                  </a:lnTo>
                  <a:cubicBezTo>
                    <a:pt x="273" y="390"/>
                    <a:pt x="327" y="387"/>
                    <a:pt x="382" y="387"/>
                  </a:cubicBezTo>
                  <a:cubicBezTo>
                    <a:pt x="511" y="387"/>
                    <a:pt x="641" y="404"/>
                    <a:pt x="769" y="404"/>
                  </a:cubicBezTo>
                  <a:cubicBezTo>
                    <a:pt x="950" y="404"/>
                    <a:pt x="1124" y="369"/>
                    <a:pt x="1273" y="200"/>
                  </a:cubicBezTo>
                  <a:cubicBezTo>
                    <a:pt x="1008" y="47"/>
                    <a:pt x="724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7469;p9">
              <a:extLst>
                <a:ext uri="{FF2B5EF4-FFF2-40B4-BE49-F238E27FC236}">
                  <a16:creationId xmlns:a16="http://schemas.microsoft.com/office/drawing/2014/main" id="{2C1881CE-0665-4239-A190-8BEE953D88D0}"/>
                </a:ext>
              </a:extLst>
            </p:cNvPr>
            <p:cNvSpPr/>
            <p:nvPr/>
          </p:nvSpPr>
          <p:spPr>
            <a:xfrm>
              <a:off x="5512050" y="4713475"/>
              <a:ext cx="25400" cy="14450"/>
            </a:xfrm>
            <a:custGeom>
              <a:avLst/>
              <a:gdLst/>
              <a:ahLst/>
              <a:cxnLst/>
              <a:rect l="l" t="t" r="r" b="b"/>
              <a:pathLst>
                <a:path w="1016" h="578" extrusionOk="0">
                  <a:moveTo>
                    <a:pt x="578" y="0"/>
                  </a:moveTo>
                  <a:cubicBezTo>
                    <a:pt x="361" y="0"/>
                    <a:pt x="152" y="14"/>
                    <a:pt x="1" y="200"/>
                  </a:cubicBezTo>
                  <a:cubicBezTo>
                    <a:pt x="21" y="319"/>
                    <a:pt x="21" y="438"/>
                    <a:pt x="21" y="578"/>
                  </a:cubicBezTo>
                  <a:cubicBezTo>
                    <a:pt x="140" y="538"/>
                    <a:pt x="239" y="518"/>
                    <a:pt x="359" y="498"/>
                  </a:cubicBezTo>
                  <a:cubicBezTo>
                    <a:pt x="518" y="399"/>
                    <a:pt x="717" y="438"/>
                    <a:pt x="896" y="379"/>
                  </a:cubicBezTo>
                  <a:cubicBezTo>
                    <a:pt x="995" y="140"/>
                    <a:pt x="1015" y="1"/>
                    <a:pt x="697" y="1"/>
                  </a:cubicBezTo>
                  <a:cubicBezTo>
                    <a:pt x="657" y="1"/>
                    <a:pt x="617" y="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7470;p9">
              <a:extLst>
                <a:ext uri="{FF2B5EF4-FFF2-40B4-BE49-F238E27FC236}">
                  <a16:creationId xmlns:a16="http://schemas.microsoft.com/office/drawing/2014/main" id="{08DF6B1E-30AD-4933-92E4-4712BC4791E7}"/>
                </a:ext>
              </a:extLst>
            </p:cNvPr>
            <p:cNvSpPr/>
            <p:nvPr/>
          </p:nvSpPr>
          <p:spPr>
            <a:xfrm>
              <a:off x="5529475" y="4708500"/>
              <a:ext cx="22400" cy="14675"/>
            </a:xfrm>
            <a:custGeom>
              <a:avLst/>
              <a:gdLst/>
              <a:ahLst/>
              <a:cxnLst/>
              <a:rect l="l" t="t" r="r" b="b"/>
              <a:pathLst>
                <a:path w="896" h="587" extrusionOk="0">
                  <a:moveTo>
                    <a:pt x="696" y="21"/>
                  </a:moveTo>
                  <a:cubicBezTo>
                    <a:pt x="477" y="80"/>
                    <a:pt x="199" y="1"/>
                    <a:pt x="0" y="200"/>
                  </a:cubicBezTo>
                  <a:cubicBezTo>
                    <a:pt x="139" y="279"/>
                    <a:pt x="199" y="418"/>
                    <a:pt x="199" y="578"/>
                  </a:cubicBezTo>
                  <a:cubicBezTo>
                    <a:pt x="247" y="582"/>
                    <a:pt x="295" y="586"/>
                    <a:pt x="341" y="586"/>
                  </a:cubicBezTo>
                  <a:cubicBezTo>
                    <a:pt x="489" y="586"/>
                    <a:pt x="625" y="550"/>
                    <a:pt x="716" y="399"/>
                  </a:cubicBezTo>
                  <a:cubicBezTo>
                    <a:pt x="736" y="279"/>
                    <a:pt x="895" y="140"/>
                    <a:pt x="696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7471;p9">
              <a:extLst>
                <a:ext uri="{FF2B5EF4-FFF2-40B4-BE49-F238E27FC236}">
                  <a16:creationId xmlns:a16="http://schemas.microsoft.com/office/drawing/2014/main" id="{1710EC98-1C50-4B89-AEB2-9E9F33BE3A88}"/>
                </a:ext>
              </a:extLst>
            </p:cNvPr>
            <p:cNvSpPr/>
            <p:nvPr/>
          </p:nvSpPr>
          <p:spPr>
            <a:xfrm>
              <a:off x="5198750" y="4783100"/>
              <a:ext cx="25375" cy="13275"/>
            </a:xfrm>
            <a:custGeom>
              <a:avLst/>
              <a:gdLst/>
              <a:ahLst/>
              <a:cxnLst/>
              <a:rect l="l" t="t" r="r" b="b"/>
              <a:pathLst>
                <a:path w="1015" h="531" extrusionOk="0">
                  <a:moveTo>
                    <a:pt x="975" y="1"/>
                  </a:moveTo>
                  <a:cubicBezTo>
                    <a:pt x="637" y="60"/>
                    <a:pt x="319" y="140"/>
                    <a:pt x="0" y="239"/>
                  </a:cubicBezTo>
                  <a:cubicBezTo>
                    <a:pt x="101" y="483"/>
                    <a:pt x="253" y="531"/>
                    <a:pt x="412" y="531"/>
                  </a:cubicBezTo>
                  <a:cubicBezTo>
                    <a:pt x="473" y="531"/>
                    <a:pt x="536" y="523"/>
                    <a:pt x="597" y="518"/>
                  </a:cubicBezTo>
                  <a:cubicBezTo>
                    <a:pt x="717" y="418"/>
                    <a:pt x="836" y="299"/>
                    <a:pt x="975" y="200"/>
                  </a:cubicBezTo>
                  <a:cubicBezTo>
                    <a:pt x="995" y="180"/>
                    <a:pt x="1015" y="140"/>
                    <a:pt x="1015" y="100"/>
                  </a:cubicBezTo>
                  <a:cubicBezTo>
                    <a:pt x="1015" y="60"/>
                    <a:pt x="995" y="21"/>
                    <a:pt x="9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7472;p9">
              <a:extLst>
                <a:ext uri="{FF2B5EF4-FFF2-40B4-BE49-F238E27FC236}">
                  <a16:creationId xmlns:a16="http://schemas.microsoft.com/office/drawing/2014/main" id="{D14F2E6F-C113-4D1F-8866-DF6DBCD59D2B}"/>
                </a:ext>
              </a:extLst>
            </p:cNvPr>
            <p:cNvSpPr/>
            <p:nvPr/>
          </p:nvSpPr>
          <p:spPr>
            <a:xfrm>
              <a:off x="5183325" y="4756625"/>
              <a:ext cx="26375" cy="15075"/>
            </a:xfrm>
            <a:custGeom>
              <a:avLst/>
              <a:gdLst/>
              <a:ahLst/>
              <a:cxnLst/>
              <a:rect l="l" t="t" r="r" b="b"/>
              <a:pathLst>
                <a:path w="1055" h="603" extrusionOk="0">
                  <a:moveTo>
                    <a:pt x="620" y="0"/>
                  </a:moveTo>
                  <a:cubicBezTo>
                    <a:pt x="592" y="0"/>
                    <a:pt x="568" y="15"/>
                    <a:pt x="538" y="45"/>
                  </a:cubicBezTo>
                  <a:cubicBezTo>
                    <a:pt x="498" y="105"/>
                    <a:pt x="418" y="164"/>
                    <a:pt x="359" y="204"/>
                  </a:cubicBezTo>
                  <a:cubicBezTo>
                    <a:pt x="239" y="264"/>
                    <a:pt x="120" y="284"/>
                    <a:pt x="1" y="304"/>
                  </a:cubicBezTo>
                  <a:cubicBezTo>
                    <a:pt x="100" y="383"/>
                    <a:pt x="220" y="483"/>
                    <a:pt x="319" y="562"/>
                  </a:cubicBezTo>
                  <a:cubicBezTo>
                    <a:pt x="339" y="582"/>
                    <a:pt x="359" y="582"/>
                    <a:pt x="399" y="602"/>
                  </a:cubicBezTo>
                  <a:cubicBezTo>
                    <a:pt x="438" y="582"/>
                    <a:pt x="498" y="582"/>
                    <a:pt x="538" y="562"/>
                  </a:cubicBezTo>
                  <a:cubicBezTo>
                    <a:pt x="637" y="483"/>
                    <a:pt x="796" y="503"/>
                    <a:pt x="916" y="443"/>
                  </a:cubicBezTo>
                  <a:cubicBezTo>
                    <a:pt x="956" y="443"/>
                    <a:pt x="1015" y="403"/>
                    <a:pt x="1055" y="383"/>
                  </a:cubicBezTo>
                  <a:cubicBezTo>
                    <a:pt x="995" y="204"/>
                    <a:pt x="856" y="105"/>
                    <a:pt x="717" y="45"/>
                  </a:cubicBezTo>
                  <a:cubicBezTo>
                    <a:pt x="677" y="15"/>
                    <a:pt x="647" y="0"/>
                    <a:pt x="6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7473;p9">
              <a:extLst>
                <a:ext uri="{FF2B5EF4-FFF2-40B4-BE49-F238E27FC236}">
                  <a16:creationId xmlns:a16="http://schemas.microsoft.com/office/drawing/2014/main" id="{C9DCD345-D239-43C0-BF0A-0847D798E812}"/>
                </a:ext>
              </a:extLst>
            </p:cNvPr>
            <p:cNvSpPr/>
            <p:nvPr/>
          </p:nvSpPr>
          <p:spPr>
            <a:xfrm>
              <a:off x="4593025" y="4828350"/>
              <a:ext cx="16425" cy="23775"/>
            </a:xfrm>
            <a:custGeom>
              <a:avLst/>
              <a:gdLst/>
              <a:ahLst/>
              <a:cxnLst/>
              <a:rect l="l" t="t" r="r" b="b"/>
              <a:pathLst>
                <a:path w="657" h="951" extrusionOk="0">
                  <a:moveTo>
                    <a:pt x="298" y="1"/>
                  </a:moveTo>
                  <a:cubicBezTo>
                    <a:pt x="259" y="180"/>
                    <a:pt x="179" y="319"/>
                    <a:pt x="80" y="518"/>
                  </a:cubicBezTo>
                  <a:cubicBezTo>
                    <a:pt x="0" y="657"/>
                    <a:pt x="0" y="757"/>
                    <a:pt x="100" y="876"/>
                  </a:cubicBezTo>
                  <a:lnTo>
                    <a:pt x="279" y="876"/>
                  </a:lnTo>
                  <a:cubicBezTo>
                    <a:pt x="308" y="926"/>
                    <a:pt x="333" y="951"/>
                    <a:pt x="358" y="951"/>
                  </a:cubicBezTo>
                  <a:cubicBezTo>
                    <a:pt x="383" y="951"/>
                    <a:pt x="408" y="926"/>
                    <a:pt x="438" y="876"/>
                  </a:cubicBezTo>
                  <a:cubicBezTo>
                    <a:pt x="537" y="717"/>
                    <a:pt x="657" y="538"/>
                    <a:pt x="597" y="359"/>
                  </a:cubicBezTo>
                  <a:cubicBezTo>
                    <a:pt x="497" y="220"/>
                    <a:pt x="398" y="120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7474;p9">
              <a:extLst>
                <a:ext uri="{FF2B5EF4-FFF2-40B4-BE49-F238E27FC236}">
                  <a16:creationId xmlns:a16="http://schemas.microsoft.com/office/drawing/2014/main" id="{B57B3DAB-AE25-419F-B41C-748514406E86}"/>
                </a:ext>
              </a:extLst>
            </p:cNvPr>
            <p:cNvSpPr/>
            <p:nvPr/>
          </p:nvSpPr>
          <p:spPr>
            <a:xfrm>
              <a:off x="4399050" y="4686625"/>
              <a:ext cx="17450" cy="22900"/>
            </a:xfrm>
            <a:custGeom>
              <a:avLst/>
              <a:gdLst/>
              <a:ahLst/>
              <a:cxnLst/>
              <a:rect l="l" t="t" r="r" b="b"/>
              <a:pathLst>
                <a:path w="698" h="916" extrusionOk="0">
                  <a:moveTo>
                    <a:pt x="359" y="0"/>
                  </a:moveTo>
                  <a:cubicBezTo>
                    <a:pt x="100" y="199"/>
                    <a:pt x="160" y="518"/>
                    <a:pt x="1" y="756"/>
                  </a:cubicBezTo>
                  <a:cubicBezTo>
                    <a:pt x="160" y="756"/>
                    <a:pt x="279" y="796"/>
                    <a:pt x="359" y="916"/>
                  </a:cubicBezTo>
                  <a:cubicBezTo>
                    <a:pt x="478" y="756"/>
                    <a:pt x="578" y="577"/>
                    <a:pt x="697" y="398"/>
                  </a:cubicBezTo>
                  <a:cubicBezTo>
                    <a:pt x="697" y="359"/>
                    <a:pt x="677" y="279"/>
                    <a:pt x="677" y="219"/>
                  </a:cubicBezTo>
                  <a:cubicBezTo>
                    <a:pt x="558" y="179"/>
                    <a:pt x="419" y="179"/>
                    <a:pt x="359" y="100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7475;p9">
              <a:extLst>
                <a:ext uri="{FF2B5EF4-FFF2-40B4-BE49-F238E27FC236}">
                  <a16:creationId xmlns:a16="http://schemas.microsoft.com/office/drawing/2014/main" id="{919FD7EB-25F6-4896-97F2-589A6274AA6C}"/>
                </a:ext>
              </a:extLst>
            </p:cNvPr>
            <p:cNvSpPr/>
            <p:nvPr/>
          </p:nvSpPr>
          <p:spPr>
            <a:xfrm>
              <a:off x="5057000" y="4666225"/>
              <a:ext cx="15450" cy="27100"/>
            </a:xfrm>
            <a:custGeom>
              <a:avLst/>
              <a:gdLst/>
              <a:ahLst/>
              <a:cxnLst/>
              <a:rect l="l" t="t" r="r" b="b"/>
              <a:pathLst>
                <a:path w="618" h="1084" extrusionOk="0">
                  <a:moveTo>
                    <a:pt x="473" y="0"/>
                  </a:moveTo>
                  <a:cubicBezTo>
                    <a:pt x="125" y="0"/>
                    <a:pt x="215" y="401"/>
                    <a:pt x="1" y="518"/>
                  </a:cubicBezTo>
                  <a:lnTo>
                    <a:pt x="1" y="876"/>
                  </a:lnTo>
                  <a:cubicBezTo>
                    <a:pt x="8" y="874"/>
                    <a:pt x="15" y="873"/>
                    <a:pt x="21" y="873"/>
                  </a:cubicBezTo>
                  <a:cubicBezTo>
                    <a:pt x="113" y="873"/>
                    <a:pt x="116" y="1084"/>
                    <a:pt x="218" y="1084"/>
                  </a:cubicBezTo>
                  <a:cubicBezTo>
                    <a:pt x="244" y="1084"/>
                    <a:pt x="277" y="1070"/>
                    <a:pt x="319" y="1035"/>
                  </a:cubicBezTo>
                  <a:cubicBezTo>
                    <a:pt x="618" y="777"/>
                    <a:pt x="439" y="419"/>
                    <a:pt x="538" y="120"/>
                  </a:cubicBezTo>
                  <a:cubicBezTo>
                    <a:pt x="518" y="61"/>
                    <a:pt x="518" y="41"/>
                    <a:pt x="498" y="1"/>
                  </a:cubicBezTo>
                  <a:cubicBezTo>
                    <a:pt x="490" y="0"/>
                    <a:pt x="481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7476;p9">
              <a:extLst>
                <a:ext uri="{FF2B5EF4-FFF2-40B4-BE49-F238E27FC236}">
                  <a16:creationId xmlns:a16="http://schemas.microsoft.com/office/drawing/2014/main" id="{2859AAE5-FBC5-4428-9F1A-32AFC1425AD0}"/>
                </a:ext>
              </a:extLst>
            </p:cNvPr>
            <p:cNvSpPr/>
            <p:nvPr/>
          </p:nvSpPr>
          <p:spPr>
            <a:xfrm>
              <a:off x="4044475" y="4949200"/>
              <a:ext cx="12950" cy="23400"/>
            </a:xfrm>
            <a:custGeom>
              <a:avLst/>
              <a:gdLst/>
              <a:ahLst/>
              <a:cxnLst/>
              <a:rect l="l" t="t" r="r" b="b"/>
              <a:pathLst>
                <a:path w="518" h="936" extrusionOk="0">
                  <a:moveTo>
                    <a:pt x="60" y="1"/>
                  </a:moveTo>
                  <a:lnTo>
                    <a:pt x="60" y="1"/>
                  </a:lnTo>
                  <a:cubicBezTo>
                    <a:pt x="299" y="299"/>
                    <a:pt x="0" y="816"/>
                    <a:pt x="518" y="936"/>
                  </a:cubicBezTo>
                  <a:cubicBezTo>
                    <a:pt x="518" y="637"/>
                    <a:pt x="498" y="339"/>
                    <a:pt x="319" y="61"/>
                  </a:cubicBezTo>
                  <a:cubicBezTo>
                    <a:pt x="219" y="41"/>
                    <a:pt x="140" y="2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7477;p9">
              <a:extLst>
                <a:ext uri="{FF2B5EF4-FFF2-40B4-BE49-F238E27FC236}">
                  <a16:creationId xmlns:a16="http://schemas.microsoft.com/office/drawing/2014/main" id="{D50A55A1-6F81-453D-9860-5F6DD30EC7B4}"/>
                </a:ext>
              </a:extLst>
            </p:cNvPr>
            <p:cNvSpPr/>
            <p:nvPr/>
          </p:nvSpPr>
          <p:spPr>
            <a:xfrm>
              <a:off x="5442425" y="4650825"/>
              <a:ext cx="25900" cy="10950"/>
            </a:xfrm>
            <a:custGeom>
              <a:avLst/>
              <a:gdLst/>
              <a:ahLst/>
              <a:cxnLst/>
              <a:rect l="l" t="t" r="r" b="b"/>
              <a:pathLst>
                <a:path w="1036" h="438" extrusionOk="0">
                  <a:moveTo>
                    <a:pt x="339" y="0"/>
                  </a:moveTo>
                  <a:cubicBezTo>
                    <a:pt x="239" y="20"/>
                    <a:pt x="140" y="60"/>
                    <a:pt x="80" y="139"/>
                  </a:cubicBezTo>
                  <a:lnTo>
                    <a:pt x="1" y="219"/>
                  </a:lnTo>
                  <a:cubicBezTo>
                    <a:pt x="120" y="438"/>
                    <a:pt x="379" y="398"/>
                    <a:pt x="578" y="438"/>
                  </a:cubicBezTo>
                  <a:cubicBezTo>
                    <a:pt x="677" y="438"/>
                    <a:pt x="777" y="418"/>
                    <a:pt x="916" y="398"/>
                  </a:cubicBezTo>
                  <a:cubicBezTo>
                    <a:pt x="1035" y="112"/>
                    <a:pt x="933" y="76"/>
                    <a:pt x="797" y="76"/>
                  </a:cubicBezTo>
                  <a:cubicBezTo>
                    <a:pt x="752" y="76"/>
                    <a:pt x="703" y="80"/>
                    <a:pt x="657" y="80"/>
                  </a:cubicBezTo>
                  <a:cubicBezTo>
                    <a:pt x="612" y="80"/>
                    <a:pt x="570" y="76"/>
                    <a:pt x="538" y="60"/>
                  </a:cubicBezTo>
                  <a:cubicBezTo>
                    <a:pt x="498" y="0"/>
                    <a:pt x="41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7478;p9">
              <a:extLst>
                <a:ext uri="{FF2B5EF4-FFF2-40B4-BE49-F238E27FC236}">
                  <a16:creationId xmlns:a16="http://schemas.microsoft.com/office/drawing/2014/main" id="{4BA53B19-15F3-40CA-95C2-B5911F3E1C6E}"/>
                </a:ext>
              </a:extLst>
            </p:cNvPr>
            <p:cNvSpPr/>
            <p:nvPr/>
          </p:nvSpPr>
          <p:spPr>
            <a:xfrm>
              <a:off x="4559700" y="5051650"/>
              <a:ext cx="15425" cy="20925"/>
            </a:xfrm>
            <a:custGeom>
              <a:avLst/>
              <a:gdLst/>
              <a:ahLst/>
              <a:cxnLst/>
              <a:rect l="l" t="t" r="r" b="b"/>
              <a:pathLst>
                <a:path w="617" h="837" extrusionOk="0">
                  <a:moveTo>
                    <a:pt x="40" y="1"/>
                  </a:moveTo>
                  <a:cubicBezTo>
                    <a:pt x="40" y="279"/>
                    <a:pt x="0" y="578"/>
                    <a:pt x="338" y="836"/>
                  </a:cubicBezTo>
                  <a:cubicBezTo>
                    <a:pt x="319" y="438"/>
                    <a:pt x="617" y="10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7479;p9">
              <a:extLst>
                <a:ext uri="{FF2B5EF4-FFF2-40B4-BE49-F238E27FC236}">
                  <a16:creationId xmlns:a16="http://schemas.microsoft.com/office/drawing/2014/main" id="{3D7039F1-B486-4C81-8448-DA9A1A3755AE}"/>
                </a:ext>
              </a:extLst>
            </p:cNvPr>
            <p:cNvSpPr/>
            <p:nvPr/>
          </p:nvSpPr>
          <p:spPr>
            <a:xfrm>
              <a:off x="5603575" y="4696550"/>
              <a:ext cx="25875" cy="10625"/>
            </a:xfrm>
            <a:custGeom>
              <a:avLst/>
              <a:gdLst/>
              <a:ahLst/>
              <a:cxnLst/>
              <a:rect l="l" t="t" r="r" b="b"/>
              <a:pathLst>
                <a:path w="1035" h="425" extrusionOk="0">
                  <a:moveTo>
                    <a:pt x="629" y="0"/>
                  </a:moveTo>
                  <a:cubicBezTo>
                    <a:pt x="406" y="0"/>
                    <a:pt x="219" y="78"/>
                    <a:pt x="40" y="180"/>
                  </a:cubicBezTo>
                  <a:cubicBezTo>
                    <a:pt x="20" y="180"/>
                    <a:pt x="20" y="200"/>
                    <a:pt x="20" y="220"/>
                  </a:cubicBezTo>
                  <a:cubicBezTo>
                    <a:pt x="0" y="280"/>
                    <a:pt x="20" y="320"/>
                    <a:pt x="60" y="359"/>
                  </a:cubicBezTo>
                  <a:cubicBezTo>
                    <a:pt x="143" y="405"/>
                    <a:pt x="218" y="424"/>
                    <a:pt x="288" y="424"/>
                  </a:cubicBezTo>
                  <a:cubicBezTo>
                    <a:pt x="549" y="424"/>
                    <a:pt x="736" y="159"/>
                    <a:pt x="1034" y="81"/>
                  </a:cubicBezTo>
                  <a:cubicBezTo>
                    <a:pt x="885" y="24"/>
                    <a:pt x="752" y="0"/>
                    <a:pt x="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7480;p9">
              <a:extLst>
                <a:ext uri="{FF2B5EF4-FFF2-40B4-BE49-F238E27FC236}">
                  <a16:creationId xmlns:a16="http://schemas.microsoft.com/office/drawing/2014/main" id="{6F5BD841-6FB6-4BE1-A392-06513C1ECF98}"/>
                </a:ext>
              </a:extLst>
            </p:cNvPr>
            <p:cNvSpPr/>
            <p:nvPr/>
          </p:nvSpPr>
          <p:spPr>
            <a:xfrm>
              <a:off x="5748775" y="4691600"/>
              <a:ext cx="22400" cy="13400"/>
            </a:xfrm>
            <a:custGeom>
              <a:avLst/>
              <a:gdLst/>
              <a:ahLst/>
              <a:cxnLst/>
              <a:rect l="l" t="t" r="r" b="b"/>
              <a:pathLst>
                <a:path w="896" h="536" extrusionOk="0">
                  <a:moveTo>
                    <a:pt x="558" y="0"/>
                  </a:moveTo>
                  <a:cubicBezTo>
                    <a:pt x="359" y="60"/>
                    <a:pt x="160" y="0"/>
                    <a:pt x="1" y="179"/>
                  </a:cubicBezTo>
                  <a:cubicBezTo>
                    <a:pt x="220" y="199"/>
                    <a:pt x="379" y="279"/>
                    <a:pt x="200" y="518"/>
                  </a:cubicBezTo>
                  <a:cubicBezTo>
                    <a:pt x="254" y="530"/>
                    <a:pt x="306" y="536"/>
                    <a:pt x="357" y="536"/>
                  </a:cubicBezTo>
                  <a:cubicBezTo>
                    <a:pt x="550" y="536"/>
                    <a:pt x="723" y="457"/>
                    <a:pt x="896" y="378"/>
                  </a:cubicBezTo>
                  <a:cubicBezTo>
                    <a:pt x="876" y="279"/>
                    <a:pt x="816" y="219"/>
                    <a:pt x="717" y="199"/>
                  </a:cubicBezTo>
                  <a:cubicBezTo>
                    <a:pt x="677" y="120"/>
                    <a:pt x="597" y="8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7481;p9">
              <a:extLst>
                <a:ext uri="{FF2B5EF4-FFF2-40B4-BE49-F238E27FC236}">
                  <a16:creationId xmlns:a16="http://schemas.microsoft.com/office/drawing/2014/main" id="{22D90686-C098-4F94-846D-CDB644A3E978}"/>
                </a:ext>
              </a:extLst>
            </p:cNvPr>
            <p:cNvSpPr/>
            <p:nvPr/>
          </p:nvSpPr>
          <p:spPr>
            <a:xfrm>
              <a:off x="5103750" y="4984025"/>
              <a:ext cx="8975" cy="37325"/>
            </a:xfrm>
            <a:custGeom>
              <a:avLst/>
              <a:gdLst/>
              <a:ahLst/>
              <a:cxnLst/>
              <a:rect l="l" t="t" r="r" b="b"/>
              <a:pathLst>
                <a:path w="359" h="1493" extrusionOk="0">
                  <a:moveTo>
                    <a:pt x="200" y="0"/>
                  </a:moveTo>
                  <a:cubicBezTo>
                    <a:pt x="1" y="458"/>
                    <a:pt x="41" y="995"/>
                    <a:pt x="41" y="1492"/>
                  </a:cubicBezTo>
                  <a:cubicBezTo>
                    <a:pt x="359" y="1015"/>
                    <a:pt x="160" y="498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7482;p9">
              <a:extLst>
                <a:ext uri="{FF2B5EF4-FFF2-40B4-BE49-F238E27FC236}">
                  <a16:creationId xmlns:a16="http://schemas.microsoft.com/office/drawing/2014/main" id="{9B4E409E-CF17-4BD8-84C8-8A82913DBAEA}"/>
                </a:ext>
              </a:extLst>
            </p:cNvPr>
            <p:cNvSpPr/>
            <p:nvPr/>
          </p:nvSpPr>
          <p:spPr>
            <a:xfrm>
              <a:off x="4688500" y="5129525"/>
              <a:ext cx="17425" cy="17950"/>
            </a:xfrm>
            <a:custGeom>
              <a:avLst/>
              <a:gdLst/>
              <a:ahLst/>
              <a:cxnLst/>
              <a:rect l="l" t="t" r="r" b="b"/>
              <a:pathLst>
                <a:path w="697" h="718" extrusionOk="0">
                  <a:moveTo>
                    <a:pt x="114" y="0"/>
                  </a:moveTo>
                  <a:cubicBezTo>
                    <a:pt x="77" y="0"/>
                    <a:pt x="40" y="3"/>
                    <a:pt x="0" y="9"/>
                  </a:cubicBezTo>
                  <a:cubicBezTo>
                    <a:pt x="60" y="208"/>
                    <a:pt x="359" y="287"/>
                    <a:pt x="339" y="566"/>
                  </a:cubicBezTo>
                  <a:cubicBezTo>
                    <a:pt x="402" y="660"/>
                    <a:pt x="489" y="717"/>
                    <a:pt x="602" y="717"/>
                  </a:cubicBezTo>
                  <a:cubicBezTo>
                    <a:pt x="632" y="717"/>
                    <a:pt x="663" y="713"/>
                    <a:pt x="697" y="705"/>
                  </a:cubicBezTo>
                  <a:cubicBezTo>
                    <a:pt x="557" y="526"/>
                    <a:pt x="597" y="387"/>
                    <a:pt x="697" y="208"/>
                  </a:cubicBezTo>
                  <a:cubicBezTo>
                    <a:pt x="494" y="90"/>
                    <a:pt x="320" y="0"/>
                    <a:pt x="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7483;p9">
              <a:extLst>
                <a:ext uri="{FF2B5EF4-FFF2-40B4-BE49-F238E27FC236}">
                  <a16:creationId xmlns:a16="http://schemas.microsoft.com/office/drawing/2014/main" id="{4C63107A-05B4-49FF-B84F-F93FB6048DDA}"/>
                </a:ext>
              </a:extLst>
            </p:cNvPr>
            <p:cNvSpPr/>
            <p:nvPr/>
          </p:nvSpPr>
          <p:spPr>
            <a:xfrm>
              <a:off x="5004800" y="4743825"/>
              <a:ext cx="34825" cy="5950"/>
            </a:xfrm>
            <a:custGeom>
              <a:avLst/>
              <a:gdLst/>
              <a:ahLst/>
              <a:cxnLst/>
              <a:rect l="l" t="t" r="r" b="b"/>
              <a:pathLst>
                <a:path w="1393" h="238" extrusionOk="0">
                  <a:moveTo>
                    <a:pt x="0" y="20"/>
                  </a:moveTo>
                  <a:lnTo>
                    <a:pt x="0" y="20"/>
                  </a:lnTo>
                  <a:cubicBezTo>
                    <a:pt x="192" y="194"/>
                    <a:pt x="401" y="237"/>
                    <a:pt x="618" y="237"/>
                  </a:cubicBezTo>
                  <a:cubicBezTo>
                    <a:pt x="833" y="237"/>
                    <a:pt x="1055" y="194"/>
                    <a:pt x="1274" y="194"/>
                  </a:cubicBezTo>
                  <a:cubicBezTo>
                    <a:pt x="1314" y="194"/>
                    <a:pt x="1353" y="196"/>
                    <a:pt x="1393" y="199"/>
                  </a:cubicBezTo>
                  <a:cubicBezTo>
                    <a:pt x="935" y="0"/>
                    <a:pt x="438" y="60"/>
                    <a:pt x="0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7484;p9">
              <a:extLst>
                <a:ext uri="{FF2B5EF4-FFF2-40B4-BE49-F238E27FC236}">
                  <a16:creationId xmlns:a16="http://schemas.microsoft.com/office/drawing/2014/main" id="{89791691-8328-4304-889C-E5E51D4FF69A}"/>
                </a:ext>
              </a:extLst>
            </p:cNvPr>
            <p:cNvSpPr/>
            <p:nvPr/>
          </p:nvSpPr>
          <p:spPr>
            <a:xfrm>
              <a:off x="4612400" y="4784100"/>
              <a:ext cx="14450" cy="15000"/>
            </a:xfrm>
            <a:custGeom>
              <a:avLst/>
              <a:gdLst/>
              <a:ahLst/>
              <a:cxnLst/>
              <a:rect l="l" t="t" r="r" b="b"/>
              <a:pathLst>
                <a:path w="578" h="600" extrusionOk="0">
                  <a:moveTo>
                    <a:pt x="220" y="0"/>
                  </a:moveTo>
                  <a:cubicBezTo>
                    <a:pt x="160" y="160"/>
                    <a:pt x="80" y="319"/>
                    <a:pt x="1" y="478"/>
                  </a:cubicBezTo>
                  <a:cubicBezTo>
                    <a:pt x="43" y="571"/>
                    <a:pt x="97" y="599"/>
                    <a:pt x="155" y="599"/>
                  </a:cubicBezTo>
                  <a:cubicBezTo>
                    <a:pt x="233" y="599"/>
                    <a:pt x="319" y="549"/>
                    <a:pt x="399" y="538"/>
                  </a:cubicBezTo>
                  <a:cubicBezTo>
                    <a:pt x="478" y="398"/>
                    <a:pt x="518" y="299"/>
                    <a:pt x="578" y="179"/>
                  </a:cubicBezTo>
                  <a:cubicBezTo>
                    <a:pt x="498" y="60"/>
                    <a:pt x="379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7485;p9">
              <a:extLst>
                <a:ext uri="{FF2B5EF4-FFF2-40B4-BE49-F238E27FC236}">
                  <a16:creationId xmlns:a16="http://schemas.microsoft.com/office/drawing/2014/main" id="{1F1F8C76-6568-4640-8DC8-101721AC19BD}"/>
                </a:ext>
              </a:extLst>
            </p:cNvPr>
            <p:cNvSpPr/>
            <p:nvPr/>
          </p:nvSpPr>
          <p:spPr>
            <a:xfrm>
              <a:off x="4767075" y="4683150"/>
              <a:ext cx="19425" cy="9150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187" y="1"/>
                  </a:moveTo>
                  <a:cubicBezTo>
                    <a:pt x="127" y="1"/>
                    <a:pt x="64" y="7"/>
                    <a:pt x="1" y="20"/>
                  </a:cubicBezTo>
                  <a:lnTo>
                    <a:pt x="1" y="338"/>
                  </a:lnTo>
                  <a:cubicBezTo>
                    <a:pt x="122" y="348"/>
                    <a:pt x="240" y="366"/>
                    <a:pt x="359" y="366"/>
                  </a:cubicBezTo>
                  <a:cubicBezTo>
                    <a:pt x="493" y="366"/>
                    <a:pt x="629" y="343"/>
                    <a:pt x="776" y="259"/>
                  </a:cubicBezTo>
                  <a:cubicBezTo>
                    <a:pt x="604" y="87"/>
                    <a:pt x="408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7486;p9">
              <a:extLst>
                <a:ext uri="{FF2B5EF4-FFF2-40B4-BE49-F238E27FC236}">
                  <a16:creationId xmlns:a16="http://schemas.microsoft.com/office/drawing/2014/main" id="{AE1B05EE-6202-4F09-9E13-B788B89CACA2}"/>
                </a:ext>
              </a:extLst>
            </p:cNvPr>
            <p:cNvSpPr/>
            <p:nvPr/>
          </p:nvSpPr>
          <p:spPr>
            <a:xfrm>
              <a:off x="5078900" y="4753250"/>
              <a:ext cx="32350" cy="5000"/>
            </a:xfrm>
            <a:custGeom>
              <a:avLst/>
              <a:gdLst/>
              <a:ahLst/>
              <a:cxnLst/>
              <a:rect l="l" t="t" r="r" b="b"/>
              <a:pathLst>
                <a:path w="1294" h="200" extrusionOk="0">
                  <a:moveTo>
                    <a:pt x="220" y="1"/>
                  </a:moveTo>
                  <a:cubicBezTo>
                    <a:pt x="147" y="1"/>
                    <a:pt x="73" y="1"/>
                    <a:pt x="0" y="1"/>
                  </a:cubicBezTo>
                  <a:cubicBezTo>
                    <a:pt x="0" y="101"/>
                    <a:pt x="60" y="140"/>
                    <a:pt x="139" y="200"/>
                  </a:cubicBezTo>
                  <a:cubicBezTo>
                    <a:pt x="517" y="200"/>
                    <a:pt x="915" y="180"/>
                    <a:pt x="1293" y="180"/>
                  </a:cubicBezTo>
                  <a:cubicBezTo>
                    <a:pt x="962" y="14"/>
                    <a:pt x="589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7487;p9">
              <a:extLst>
                <a:ext uri="{FF2B5EF4-FFF2-40B4-BE49-F238E27FC236}">
                  <a16:creationId xmlns:a16="http://schemas.microsoft.com/office/drawing/2014/main" id="{333B5A69-58A9-45BF-AFD7-DE1369ED3678}"/>
                </a:ext>
              </a:extLst>
            </p:cNvPr>
            <p:cNvSpPr/>
            <p:nvPr/>
          </p:nvSpPr>
          <p:spPr>
            <a:xfrm>
              <a:off x="5044075" y="4804950"/>
              <a:ext cx="10975" cy="15475"/>
            </a:xfrm>
            <a:custGeom>
              <a:avLst/>
              <a:gdLst/>
              <a:ahLst/>
              <a:cxnLst/>
              <a:rect l="l" t="t" r="r" b="b"/>
              <a:pathLst>
                <a:path w="439" h="619" extrusionOk="0">
                  <a:moveTo>
                    <a:pt x="230" y="1"/>
                  </a:moveTo>
                  <a:cubicBezTo>
                    <a:pt x="164" y="1"/>
                    <a:pt x="115" y="61"/>
                    <a:pt x="100" y="121"/>
                  </a:cubicBezTo>
                  <a:cubicBezTo>
                    <a:pt x="41" y="201"/>
                    <a:pt x="21" y="320"/>
                    <a:pt x="1" y="420"/>
                  </a:cubicBezTo>
                  <a:cubicBezTo>
                    <a:pt x="41" y="499"/>
                    <a:pt x="120" y="539"/>
                    <a:pt x="200" y="619"/>
                  </a:cubicBezTo>
                  <a:cubicBezTo>
                    <a:pt x="319" y="519"/>
                    <a:pt x="339" y="360"/>
                    <a:pt x="399" y="300"/>
                  </a:cubicBezTo>
                  <a:cubicBezTo>
                    <a:pt x="438" y="161"/>
                    <a:pt x="418" y="62"/>
                    <a:pt x="299" y="22"/>
                  </a:cubicBezTo>
                  <a:cubicBezTo>
                    <a:pt x="275" y="7"/>
                    <a:pt x="252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7488;p9">
              <a:extLst>
                <a:ext uri="{FF2B5EF4-FFF2-40B4-BE49-F238E27FC236}">
                  <a16:creationId xmlns:a16="http://schemas.microsoft.com/office/drawing/2014/main" id="{C5D5C575-D05E-4AA8-947F-134E9C8D37DD}"/>
                </a:ext>
              </a:extLst>
            </p:cNvPr>
            <p:cNvSpPr/>
            <p:nvPr/>
          </p:nvSpPr>
          <p:spPr>
            <a:xfrm>
              <a:off x="4534325" y="4646850"/>
              <a:ext cx="13450" cy="15750"/>
            </a:xfrm>
            <a:custGeom>
              <a:avLst/>
              <a:gdLst/>
              <a:ahLst/>
              <a:cxnLst/>
              <a:rect l="l" t="t" r="r" b="b"/>
              <a:pathLst>
                <a:path w="538" h="630" extrusionOk="0">
                  <a:moveTo>
                    <a:pt x="123" y="0"/>
                  </a:moveTo>
                  <a:cubicBezTo>
                    <a:pt x="100" y="0"/>
                    <a:pt x="80" y="20"/>
                    <a:pt x="60" y="60"/>
                  </a:cubicBezTo>
                  <a:cubicBezTo>
                    <a:pt x="127" y="242"/>
                    <a:pt x="0" y="630"/>
                    <a:pt x="299" y="630"/>
                  </a:cubicBezTo>
                  <a:cubicBezTo>
                    <a:pt x="359" y="630"/>
                    <a:pt x="437" y="614"/>
                    <a:pt x="538" y="577"/>
                  </a:cubicBezTo>
                  <a:cubicBezTo>
                    <a:pt x="458" y="398"/>
                    <a:pt x="418" y="219"/>
                    <a:pt x="339" y="60"/>
                  </a:cubicBezTo>
                  <a:lnTo>
                    <a:pt x="200" y="60"/>
                  </a:lnTo>
                  <a:cubicBezTo>
                    <a:pt x="170" y="20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7489;p9">
              <a:extLst>
                <a:ext uri="{FF2B5EF4-FFF2-40B4-BE49-F238E27FC236}">
                  <a16:creationId xmlns:a16="http://schemas.microsoft.com/office/drawing/2014/main" id="{31F0A25B-DCC5-43D2-8E5E-794BD4F7FF6E}"/>
                </a:ext>
              </a:extLst>
            </p:cNvPr>
            <p:cNvSpPr/>
            <p:nvPr/>
          </p:nvSpPr>
          <p:spPr>
            <a:xfrm>
              <a:off x="4253850" y="4663675"/>
              <a:ext cx="13450" cy="16000"/>
            </a:xfrm>
            <a:custGeom>
              <a:avLst/>
              <a:gdLst/>
              <a:ahLst/>
              <a:cxnLst/>
              <a:rect l="l" t="t" r="r" b="b"/>
              <a:pathLst>
                <a:path w="538" h="640" extrusionOk="0">
                  <a:moveTo>
                    <a:pt x="299" y="1"/>
                  </a:moveTo>
                  <a:cubicBezTo>
                    <a:pt x="183" y="1"/>
                    <a:pt x="183" y="192"/>
                    <a:pt x="100" y="242"/>
                  </a:cubicBezTo>
                  <a:cubicBezTo>
                    <a:pt x="40" y="302"/>
                    <a:pt x="20" y="342"/>
                    <a:pt x="0" y="401"/>
                  </a:cubicBezTo>
                  <a:lnTo>
                    <a:pt x="40" y="441"/>
                  </a:lnTo>
                  <a:cubicBezTo>
                    <a:pt x="100" y="481"/>
                    <a:pt x="120" y="521"/>
                    <a:pt x="179" y="580"/>
                  </a:cubicBezTo>
                  <a:lnTo>
                    <a:pt x="239" y="640"/>
                  </a:lnTo>
                  <a:cubicBezTo>
                    <a:pt x="319" y="580"/>
                    <a:pt x="418" y="501"/>
                    <a:pt x="478" y="401"/>
                  </a:cubicBezTo>
                  <a:cubicBezTo>
                    <a:pt x="537" y="242"/>
                    <a:pt x="517" y="103"/>
                    <a:pt x="378" y="23"/>
                  </a:cubicBezTo>
                  <a:cubicBezTo>
                    <a:pt x="347" y="8"/>
                    <a:pt x="321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7490;p9">
              <a:extLst>
                <a:ext uri="{FF2B5EF4-FFF2-40B4-BE49-F238E27FC236}">
                  <a16:creationId xmlns:a16="http://schemas.microsoft.com/office/drawing/2014/main" id="{2B693B11-F271-4EEB-83BF-D774C849D56D}"/>
                </a:ext>
              </a:extLst>
            </p:cNvPr>
            <p:cNvSpPr/>
            <p:nvPr/>
          </p:nvSpPr>
          <p:spPr>
            <a:xfrm>
              <a:off x="4238925" y="4652225"/>
              <a:ext cx="32850" cy="4800"/>
            </a:xfrm>
            <a:custGeom>
              <a:avLst/>
              <a:gdLst/>
              <a:ahLst/>
              <a:cxnLst/>
              <a:rect l="l" t="t" r="r" b="b"/>
              <a:pathLst>
                <a:path w="1314" h="192" extrusionOk="0">
                  <a:moveTo>
                    <a:pt x="724" y="0"/>
                  </a:moveTo>
                  <a:cubicBezTo>
                    <a:pt x="505" y="0"/>
                    <a:pt x="283" y="45"/>
                    <a:pt x="66" y="45"/>
                  </a:cubicBezTo>
                  <a:cubicBezTo>
                    <a:pt x="44" y="45"/>
                    <a:pt x="22" y="45"/>
                    <a:pt x="0" y="44"/>
                  </a:cubicBezTo>
                  <a:lnTo>
                    <a:pt x="0" y="44"/>
                  </a:lnTo>
                  <a:cubicBezTo>
                    <a:pt x="262" y="168"/>
                    <a:pt x="530" y="191"/>
                    <a:pt x="807" y="191"/>
                  </a:cubicBezTo>
                  <a:cubicBezTo>
                    <a:pt x="973" y="191"/>
                    <a:pt x="1142" y="183"/>
                    <a:pt x="1313" y="183"/>
                  </a:cubicBezTo>
                  <a:cubicBezTo>
                    <a:pt x="1123" y="38"/>
                    <a:pt x="925" y="0"/>
                    <a:pt x="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7491;p9">
              <a:extLst>
                <a:ext uri="{FF2B5EF4-FFF2-40B4-BE49-F238E27FC236}">
                  <a16:creationId xmlns:a16="http://schemas.microsoft.com/office/drawing/2014/main" id="{B686C942-9A22-4F5D-9CBE-4222D7546CDD}"/>
                </a:ext>
              </a:extLst>
            </p:cNvPr>
            <p:cNvSpPr/>
            <p:nvPr/>
          </p:nvSpPr>
          <p:spPr>
            <a:xfrm>
              <a:off x="4240425" y="4692100"/>
              <a:ext cx="12950" cy="25875"/>
            </a:xfrm>
            <a:custGeom>
              <a:avLst/>
              <a:gdLst/>
              <a:ahLst/>
              <a:cxnLst/>
              <a:rect l="l" t="t" r="r" b="b"/>
              <a:pathLst>
                <a:path w="518" h="1035" extrusionOk="0">
                  <a:moveTo>
                    <a:pt x="219" y="0"/>
                  </a:moveTo>
                  <a:cubicBezTo>
                    <a:pt x="20" y="199"/>
                    <a:pt x="219" y="498"/>
                    <a:pt x="40" y="677"/>
                  </a:cubicBezTo>
                  <a:cubicBezTo>
                    <a:pt x="0" y="736"/>
                    <a:pt x="0" y="796"/>
                    <a:pt x="40" y="856"/>
                  </a:cubicBezTo>
                  <a:cubicBezTo>
                    <a:pt x="139" y="935"/>
                    <a:pt x="259" y="975"/>
                    <a:pt x="358" y="1035"/>
                  </a:cubicBezTo>
                  <a:cubicBezTo>
                    <a:pt x="378" y="995"/>
                    <a:pt x="398" y="955"/>
                    <a:pt x="398" y="895"/>
                  </a:cubicBezTo>
                  <a:cubicBezTo>
                    <a:pt x="299" y="597"/>
                    <a:pt x="517" y="25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7492;p9">
              <a:extLst>
                <a:ext uri="{FF2B5EF4-FFF2-40B4-BE49-F238E27FC236}">
                  <a16:creationId xmlns:a16="http://schemas.microsoft.com/office/drawing/2014/main" id="{8E8C8939-71C5-4862-8894-61C058507243}"/>
                </a:ext>
              </a:extLst>
            </p:cNvPr>
            <p:cNvSpPr/>
            <p:nvPr/>
          </p:nvSpPr>
          <p:spPr>
            <a:xfrm>
              <a:off x="4095200" y="4630925"/>
              <a:ext cx="27375" cy="4650"/>
            </a:xfrm>
            <a:custGeom>
              <a:avLst/>
              <a:gdLst/>
              <a:ahLst/>
              <a:cxnLst/>
              <a:rect l="l" t="t" r="r" b="b"/>
              <a:pathLst>
                <a:path w="1095" h="186" extrusionOk="0">
                  <a:moveTo>
                    <a:pt x="1095" y="0"/>
                  </a:moveTo>
                  <a:cubicBezTo>
                    <a:pt x="717" y="0"/>
                    <a:pt x="378" y="20"/>
                    <a:pt x="0" y="20"/>
                  </a:cubicBezTo>
                  <a:cubicBezTo>
                    <a:pt x="230" y="148"/>
                    <a:pt x="460" y="186"/>
                    <a:pt x="695" y="186"/>
                  </a:cubicBezTo>
                  <a:cubicBezTo>
                    <a:pt x="826" y="186"/>
                    <a:pt x="959" y="174"/>
                    <a:pt x="1095" y="160"/>
                  </a:cubicBezTo>
                  <a:lnTo>
                    <a:pt x="10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7493;p9">
              <a:extLst>
                <a:ext uri="{FF2B5EF4-FFF2-40B4-BE49-F238E27FC236}">
                  <a16:creationId xmlns:a16="http://schemas.microsoft.com/office/drawing/2014/main" id="{4FB6D870-55C5-4CE2-98E1-211434CF3579}"/>
                </a:ext>
              </a:extLst>
            </p:cNvPr>
            <p:cNvSpPr/>
            <p:nvPr/>
          </p:nvSpPr>
          <p:spPr>
            <a:xfrm>
              <a:off x="4378175" y="4910925"/>
              <a:ext cx="15450" cy="17425"/>
            </a:xfrm>
            <a:custGeom>
              <a:avLst/>
              <a:gdLst/>
              <a:ahLst/>
              <a:cxnLst/>
              <a:rect l="l" t="t" r="r" b="b"/>
              <a:pathLst>
                <a:path w="618" h="697" extrusionOk="0">
                  <a:moveTo>
                    <a:pt x="319" y="0"/>
                  </a:moveTo>
                  <a:lnTo>
                    <a:pt x="319" y="0"/>
                  </a:lnTo>
                  <a:cubicBezTo>
                    <a:pt x="219" y="259"/>
                    <a:pt x="0" y="478"/>
                    <a:pt x="299" y="696"/>
                  </a:cubicBezTo>
                  <a:cubicBezTo>
                    <a:pt x="398" y="478"/>
                    <a:pt x="617" y="25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7494;p9">
              <a:extLst>
                <a:ext uri="{FF2B5EF4-FFF2-40B4-BE49-F238E27FC236}">
                  <a16:creationId xmlns:a16="http://schemas.microsoft.com/office/drawing/2014/main" id="{27B92AEF-2B72-4D56-9A2E-6E2A2899D834}"/>
                </a:ext>
              </a:extLst>
            </p:cNvPr>
            <p:cNvSpPr/>
            <p:nvPr/>
          </p:nvSpPr>
          <p:spPr>
            <a:xfrm>
              <a:off x="4696950" y="4704875"/>
              <a:ext cx="27375" cy="5025"/>
            </a:xfrm>
            <a:custGeom>
              <a:avLst/>
              <a:gdLst/>
              <a:ahLst/>
              <a:cxnLst/>
              <a:rect l="l" t="t" r="r" b="b"/>
              <a:pathLst>
                <a:path w="1095" h="201" extrusionOk="0">
                  <a:moveTo>
                    <a:pt x="405" y="0"/>
                  </a:moveTo>
                  <a:cubicBezTo>
                    <a:pt x="271" y="0"/>
                    <a:pt x="136" y="12"/>
                    <a:pt x="1" y="26"/>
                  </a:cubicBezTo>
                  <a:cubicBezTo>
                    <a:pt x="149" y="166"/>
                    <a:pt x="315" y="201"/>
                    <a:pt x="488" y="201"/>
                  </a:cubicBezTo>
                  <a:cubicBezTo>
                    <a:pt x="666" y="201"/>
                    <a:pt x="850" y="164"/>
                    <a:pt x="1032" y="164"/>
                  </a:cubicBezTo>
                  <a:cubicBezTo>
                    <a:pt x="1053" y="164"/>
                    <a:pt x="1074" y="165"/>
                    <a:pt x="1095" y="166"/>
                  </a:cubicBezTo>
                  <a:cubicBezTo>
                    <a:pt x="878" y="38"/>
                    <a:pt x="644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7495;p9">
              <a:extLst>
                <a:ext uri="{FF2B5EF4-FFF2-40B4-BE49-F238E27FC236}">
                  <a16:creationId xmlns:a16="http://schemas.microsoft.com/office/drawing/2014/main" id="{9529BE5D-9212-4ED5-A1A3-65E471833B0C}"/>
                </a:ext>
              </a:extLst>
            </p:cNvPr>
            <p:cNvSpPr/>
            <p:nvPr/>
          </p:nvSpPr>
          <p:spPr>
            <a:xfrm>
              <a:off x="5639375" y="4669650"/>
              <a:ext cx="26875" cy="5125"/>
            </a:xfrm>
            <a:custGeom>
              <a:avLst/>
              <a:gdLst/>
              <a:ahLst/>
              <a:cxnLst/>
              <a:rect l="l" t="t" r="r" b="b"/>
              <a:pathLst>
                <a:path w="1075" h="205" extrusionOk="0">
                  <a:moveTo>
                    <a:pt x="577" y="1"/>
                  </a:moveTo>
                  <a:cubicBezTo>
                    <a:pt x="390" y="1"/>
                    <a:pt x="195" y="43"/>
                    <a:pt x="0" y="43"/>
                  </a:cubicBezTo>
                  <a:cubicBezTo>
                    <a:pt x="190" y="173"/>
                    <a:pt x="401" y="205"/>
                    <a:pt x="620" y="205"/>
                  </a:cubicBezTo>
                  <a:cubicBezTo>
                    <a:pt x="769" y="205"/>
                    <a:pt x="922" y="190"/>
                    <a:pt x="1075" y="182"/>
                  </a:cubicBezTo>
                  <a:cubicBezTo>
                    <a:pt x="920" y="38"/>
                    <a:pt x="753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7496;p9">
              <a:extLst>
                <a:ext uri="{FF2B5EF4-FFF2-40B4-BE49-F238E27FC236}">
                  <a16:creationId xmlns:a16="http://schemas.microsoft.com/office/drawing/2014/main" id="{2A2C8374-9EE8-4EDC-8654-5788055400E9}"/>
                </a:ext>
              </a:extLst>
            </p:cNvPr>
            <p:cNvSpPr/>
            <p:nvPr/>
          </p:nvSpPr>
          <p:spPr>
            <a:xfrm>
              <a:off x="4902850" y="4731175"/>
              <a:ext cx="28375" cy="5025"/>
            </a:xfrm>
            <a:custGeom>
              <a:avLst/>
              <a:gdLst/>
              <a:ahLst/>
              <a:cxnLst/>
              <a:rect l="l" t="t" r="r" b="b"/>
              <a:pathLst>
                <a:path w="1135" h="201" extrusionOk="0">
                  <a:moveTo>
                    <a:pt x="298" y="0"/>
                  </a:moveTo>
                  <a:cubicBezTo>
                    <a:pt x="199" y="0"/>
                    <a:pt x="100" y="4"/>
                    <a:pt x="0" y="9"/>
                  </a:cubicBezTo>
                  <a:cubicBezTo>
                    <a:pt x="175" y="163"/>
                    <a:pt x="377" y="200"/>
                    <a:pt x="580" y="200"/>
                  </a:cubicBezTo>
                  <a:cubicBezTo>
                    <a:pt x="770" y="200"/>
                    <a:pt x="961" y="168"/>
                    <a:pt x="1134" y="168"/>
                  </a:cubicBezTo>
                  <a:cubicBezTo>
                    <a:pt x="880" y="34"/>
                    <a:pt x="593" y="0"/>
                    <a:pt x="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7497;p9">
              <a:extLst>
                <a:ext uri="{FF2B5EF4-FFF2-40B4-BE49-F238E27FC236}">
                  <a16:creationId xmlns:a16="http://schemas.microsoft.com/office/drawing/2014/main" id="{6D0DF004-2E73-4231-8874-CE210FE55736}"/>
                </a:ext>
              </a:extLst>
            </p:cNvPr>
            <p:cNvSpPr/>
            <p:nvPr/>
          </p:nvSpPr>
          <p:spPr>
            <a:xfrm>
              <a:off x="4589525" y="4893500"/>
              <a:ext cx="7000" cy="26400"/>
            </a:xfrm>
            <a:custGeom>
              <a:avLst/>
              <a:gdLst/>
              <a:ahLst/>
              <a:cxnLst/>
              <a:rect l="l" t="t" r="r" b="b"/>
              <a:pathLst>
                <a:path w="280" h="1056" extrusionOk="0">
                  <a:moveTo>
                    <a:pt x="279" y="1"/>
                  </a:moveTo>
                  <a:cubicBezTo>
                    <a:pt x="1" y="359"/>
                    <a:pt x="21" y="697"/>
                    <a:pt x="240" y="1055"/>
                  </a:cubicBezTo>
                  <a:cubicBezTo>
                    <a:pt x="240" y="697"/>
                    <a:pt x="259" y="359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7498;p9">
              <a:extLst>
                <a:ext uri="{FF2B5EF4-FFF2-40B4-BE49-F238E27FC236}">
                  <a16:creationId xmlns:a16="http://schemas.microsoft.com/office/drawing/2014/main" id="{41792594-2ADC-44EB-BF0D-FEC719818BA5}"/>
                </a:ext>
              </a:extLst>
            </p:cNvPr>
            <p:cNvSpPr/>
            <p:nvPr/>
          </p:nvSpPr>
          <p:spPr>
            <a:xfrm>
              <a:off x="4592025" y="4564225"/>
              <a:ext cx="26875" cy="5475"/>
            </a:xfrm>
            <a:custGeom>
              <a:avLst/>
              <a:gdLst/>
              <a:ahLst/>
              <a:cxnLst/>
              <a:rect l="l" t="t" r="r" b="b"/>
              <a:pathLst>
                <a:path w="1075" h="219" extrusionOk="0">
                  <a:moveTo>
                    <a:pt x="541" y="0"/>
                  </a:moveTo>
                  <a:cubicBezTo>
                    <a:pt x="351" y="0"/>
                    <a:pt x="165" y="38"/>
                    <a:pt x="0" y="182"/>
                  </a:cubicBezTo>
                  <a:cubicBezTo>
                    <a:pt x="143" y="199"/>
                    <a:pt x="292" y="219"/>
                    <a:pt x="445" y="219"/>
                  </a:cubicBezTo>
                  <a:cubicBezTo>
                    <a:pt x="654" y="219"/>
                    <a:pt x="867" y="181"/>
                    <a:pt x="1074" y="43"/>
                  </a:cubicBezTo>
                  <a:cubicBezTo>
                    <a:pt x="902" y="33"/>
                    <a:pt x="719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7499;p9">
              <a:extLst>
                <a:ext uri="{FF2B5EF4-FFF2-40B4-BE49-F238E27FC236}">
                  <a16:creationId xmlns:a16="http://schemas.microsoft.com/office/drawing/2014/main" id="{8E25E233-43D6-49F9-9777-26DB8E28EC79}"/>
                </a:ext>
              </a:extLst>
            </p:cNvPr>
            <p:cNvSpPr/>
            <p:nvPr/>
          </p:nvSpPr>
          <p:spPr>
            <a:xfrm>
              <a:off x="4227975" y="4852225"/>
              <a:ext cx="8975" cy="11525"/>
            </a:xfrm>
            <a:custGeom>
              <a:avLst/>
              <a:gdLst/>
              <a:ahLst/>
              <a:cxnLst/>
              <a:rect l="l" t="t" r="r" b="b"/>
              <a:pathLst>
                <a:path w="359" h="461" extrusionOk="0">
                  <a:moveTo>
                    <a:pt x="220" y="1"/>
                  </a:moveTo>
                  <a:cubicBezTo>
                    <a:pt x="160" y="1"/>
                    <a:pt x="80" y="21"/>
                    <a:pt x="60" y="41"/>
                  </a:cubicBezTo>
                  <a:cubicBezTo>
                    <a:pt x="1" y="200"/>
                    <a:pt x="80" y="319"/>
                    <a:pt x="180" y="418"/>
                  </a:cubicBezTo>
                  <a:cubicBezTo>
                    <a:pt x="204" y="448"/>
                    <a:pt x="227" y="460"/>
                    <a:pt x="249" y="460"/>
                  </a:cubicBezTo>
                  <a:cubicBezTo>
                    <a:pt x="300" y="460"/>
                    <a:pt x="339" y="395"/>
                    <a:pt x="339" y="339"/>
                  </a:cubicBezTo>
                  <a:cubicBezTo>
                    <a:pt x="359" y="220"/>
                    <a:pt x="359" y="6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7500;p9">
              <a:extLst>
                <a:ext uri="{FF2B5EF4-FFF2-40B4-BE49-F238E27FC236}">
                  <a16:creationId xmlns:a16="http://schemas.microsoft.com/office/drawing/2014/main" id="{6BCD63C1-DAE5-4968-9435-034C1FD4223E}"/>
                </a:ext>
              </a:extLst>
            </p:cNvPr>
            <p:cNvSpPr/>
            <p:nvPr/>
          </p:nvSpPr>
          <p:spPr>
            <a:xfrm>
              <a:off x="5223125" y="4743325"/>
              <a:ext cx="17425" cy="11950"/>
            </a:xfrm>
            <a:custGeom>
              <a:avLst/>
              <a:gdLst/>
              <a:ahLst/>
              <a:cxnLst/>
              <a:rect l="l" t="t" r="r" b="b"/>
              <a:pathLst>
                <a:path w="697" h="478" extrusionOk="0">
                  <a:moveTo>
                    <a:pt x="159" y="0"/>
                  </a:moveTo>
                  <a:cubicBezTo>
                    <a:pt x="119" y="20"/>
                    <a:pt x="60" y="80"/>
                    <a:pt x="20" y="120"/>
                  </a:cubicBezTo>
                  <a:cubicBezTo>
                    <a:pt x="20" y="139"/>
                    <a:pt x="0" y="199"/>
                    <a:pt x="0" y="219"/>
                  </a:cubicBezTo>
                  <a:cubicBezTo>
                    <a:pt x="119" y="478"/>
                    <a:pt x="358" y="398"/>
                    <a:pt x="557" y="438"/>
                  </a:cubicBezTo>
                  <a:cubicBezTo>
                    <a:pt x="617" y="438"/>
                    <a:pt x="657" y="418"/>
                    <a:pt x="696" y="378"/>
                  </a:cubicBezTo>
                  <a:cubicBezTo>
                    <a:pt x="557" y="279"/>
                    <a:pt x="458" y="179"/>
                    <a:pt x="338" y="80"/>
                  </a:cubicBezTo>
                  <a:cubicBezTo>
                    <a:pt x="298" y="20"/>
                    <a:pt x="23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7501;p9">
              <a:extLst>
                <a:ext uri="{FF2B5EF4-FFF2-40B4-BE49-F238E27FC236}">
                  <a16:creationId xmlns:a16="http://schemas.microsoft.com/office/drawing/2014/main" id="{6C353FC5-613D-472A-9EE5-471523E4A8A3}"/>
                </a:ext>
              </a:extLst>
            </p:cNvPr>
            <p:cNvSpPr/>
            <p:nvPr/>
          </p:nvSpPr>
          <p:spPr>
            <a:xfrm>
              <a:off x="4867525" y="4735600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356" y="0"/>
                  </a:moveTo>
                  <a:cubicBezTo>
                    <a:pt x="237" y="0"/>
                    <a:pt x="112" y="31"/>
                    <a:pt x="1" y="31"/>
                  </a:cubicBezTo>
                  <a:cubicBezTo>
                    <a:pt x="127" y="195"/>
                    <a:pt x="277" y="239"/>
                    <a:pt x="437" y="239"/>
                  </a:cubicBezTo>
                  <a:cubicBezTo>
                    <a:pt x="528" y="239"/>
                    <a:pt x="623" y="224"/>
                    <a:pt x="717" y="210"/>
                  </a:cubicBezTo>
                  <a:cubicBezTo>
                    <a:pt x="621" y="40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7502;p9">
              <a:extLst>
                <a:ext uri="{FF2B5EF4-FFF2-40B4-BE49-F238E27FC236}">
                  <a16:creationId xmlns:a16="http://schemas.microsoft.com/office/drawing/2014/main" id="{FB9B1D24-4483-4525-B436-91C329D0F564}"/>
                </a:ext>
              </a:extLst>
            </p:cNvPr>
            <p:cNvSpPr/>
            <p:nvPr/>
          </p:nvSpPr>
          <p:spPr>
            <a:xfrm>
              <a:off x="4550750" y="491092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259" y="0"/>
                  </a:moveTo>
                  <a:cubicBezTo>
                    <a:pt x="0" y="199"/>
                    <a:pt x="0" y="378"/>
                    <a:pt x="259" y="557"/>
                  </a:cubicBezTo>
                  <a:cubicBezTo>
                    <a:pt x="318" y="378"/>
                    <a:pt x="398" y="17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7503;p9">
              <a:extLst>
                <a:ext uri="{FF2B5EF4-FFF2-40B4-BE49-F238E27FC236}">
                  <a16:creationId xmlns:a16="http://schemas.microsoft.com/office/drawing/2014/main" id="{3AB2428E-4FC7-42AB-A189-CB4DD60DC0AF}"/>
                </a:ext>
              </a:extLst>
            </p:cNvPr>
            <p:cNvSpPr/>
            <p:nvPr/>
          </p:nvSpPr>
          <p:spPr>
            <a:xfrm>
              <a:off x="5012250" y="47575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55" y="1"/>
                  </a:moveTo>
                  <a:cubicBezTo>
                    <a:pt x="306" y="1"/>
                    <a:pt x="153" y="28"/>
                    <a:pt x="1" y="28"/>
                  </a:cubicBezTo>
                  <a:cubicBezTo>
                    <a:pt x="212" y="133"/>
                    <a:pt x="434" y="182"/>
                    <a:pt x="676" y="182"/>
                  </a:cubicBezTo>
                  <a:cubicBezTo>
                    <a:pt x="754" y="182"/>
                    <a:pt x="834" y="177"/>
                    <a:pt x="916" y="167"/>
                  </a:cubicBezTo>
                  <a:cubicBezTo>
                    <a:pt x="771" y="33"/>
                    <a:pt x="615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7504;p9">
              <a:extLst>
                <a:ext uri="{FF2B5EF4-FFF2-40B4-BE49-F238E27FC236}">
                  <a16:creationId xmlns:a16="http://schemas.microsoft.com/office/drawing/2014/main" id="{720B0B33-3BDC-44AA-B01B-13CBA78ABADD}"/>
                </a:ext>
              </a:extLst>
            </p:cNvPr>
            <p:cNvSpPr/>
            <p:nvPr/>
          </p:nvSpPr>
          <p:spPr>
            <a:xfrm>
              <a:off x="5037625" y="4762725"/>
              <a:ext cx="23875" cy="4000"/>
            </a:xfrm>
            <a:custGeom>
              <a:avLst/>
              <a:gdLst/>
              <a:ahLst/>
              <a:cxnLst/>
              <a:rect l="l" t="t" r="r" b="b"/>
              <a:pathLst>
                <a:path w="955" h="160" extrusionOk="0">
                  <a:moveTo>
                    <a:pt x="955" y="0"/>
                  </a:moveTo>
                  <a:cubicBezTo>
                    <a:pt x="617" y="0"/>
                    <a:pt x="299" y="0"/>
                    <a:pt x="0" y="20"/>
                  </a:cubicBezTo>
                  <a:cubicBezTo>
                    <a:pt x="299" y="159"/>
                    <a:pt x="617" y="139"/>
                    <a:pt x="955" y="15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7505;p9">
              <a:extLst>
                <a:ext uri="{FF2B5EF4-FFF2-40B4-BE49-F238E27FC236}">
                  <a16:creationId xmlns:a16="http://schemas.microsoft.com/office/drawing/2014/main" id="{B8045A73-1DA9-4FD6-A150-4CDB5E3B8225}"/>
                </a:ext>
              </a:extLst>
            </p:cNvPr>
            <p:cNvSpPr/>
            <p:nvPr/>
          </p:nvSpPr>
          <p:spPr>
            <a:xfrm>
              <a:off x="5718950" y="4695575"/>
              <a:ext cx="21900" cy="6075"/>
            </a:xfrm>
            <a:custGeom>
              <a:avLst/>
              <a:gdLst/>
              <a:ahLst/>
              <a:cxnLst/>
              <a:rect l="l" t="t" r="r" b="b"/>
              <a:pathLst>
                <a:path w="876" h="243" extrusionOk="0">
                  <a:moveTo>
                    <a:pt x="875" y="40"/>
                  </a:moveTo>
                  <a:lnTo>
                    <a:pt x="875" y="40"/>
                  </a:lnTo>
                  <a:cubicBezTo>
                    <a:pt x="577" y="60"/>
                    <a:pt x="259" y="1"/>
                    <a:pt x="0" y="219"/>
                  </a:cubicBezTo>
                  <a:cubicBezTo>
                    <a:pt x="133" y="219"/>
                    <a:pt x="269" y="243"/>
                    <a:pt x="403" y="243"/>
                  </a:cubicBezTo>
                  <a:cubicBezTo>
                    <a:pt x="570" y="243"/>
                    <a:pt x="732" y="206"/>
                    <a:pt x="875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7506;p9">
              <a:extLst>
                <a:ext uri="{FF2B5EF4-FFF2-40B4-BE49-F238E27FC236}">
                  <a16:creationId xmlns:a16="http://schemas.microsoft.com/office/drawing/2014/main" id="{9807ED93-E4BC-4A5C-9F6D-8BCA47F66B79}"/>
                </a:ext>
              </a:extLst>
            </p:cNvPr>
            <p:cNvSpPr/>
            <p:nvPr/>
          </p:nvSpPr>
          <p:spPr>
            <a:xfrm>
              <a:off x="5114700" y="4937775"/>
              <a:ext cx="12450" cy="14450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160" y="0"/>
                  </a:moveTo>
                  <a:cubicBezTo>
                    <a:pt x="100" y="20"/>
                    <a:pt x="100" y="80"/>
                    <a:pt x="100" y="100"/>
                  </a:cubicBezTo>
                  <a:cubicBezTo>
                    <a:pt x="20" y="239"/>
                    <a:pt x="0" y="378"/>
                    <a:pt x="120" y="498"/>
                  </a:cubicBezTo>
                  <a:cubicBezTo>
                    <a:pt x="180" y="518"/>
                    <a:pt x="259" y="518"/>
                    <a:pt x="299" y="518"/>
                  </a:cubicBezTo>
                  <a:cubicBezTo>
                    <a:pt x="319" y="557"/>
                    <a:pt x="378" y="557"/>
                    <a:pt x="398" y="577"/>
                  </a:cubicBezTo>
                  <a:lnTo>
                    <a:pt x="478" y="498"/>
                  </a:lnTo>
                  <a:cubicBezTo>
                    <a:pt x="498" y="259"/>
                    <a:pt x="378" y="10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7507;p9">
              <a:extLst>
                <a:ext uri="{FF2B5EF4-FFF2-40B4-BE49-F238E27FC236}">
                  <a16:creationId xmlns:a16="http://schemas.microsoft.com/office/drawing/2014/main" id="{6689F3FC-E3F2-4CF9-B5D6-9DF56AD4A7C5}"/>
                </a:ext>
              </a:extLst>
            </p:cNvPr>
            <p:cNvSpPr/>
            <p:nvPr/>
          </p:nvSpPr>
          <p:spPr>
            <a:xfrm>
              <a:off x="5187300" y="4805775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555" y="0"/>
                  </a:moveTo>
                  <a:cubicBezTo>
                    <a:pt x="359" y="0"/>
                    <a:pt x="180" y="34"/>
                    <a:pt x="1" y="168"/>
                  </a:cubicBezTo>
                  <a:cubicBezTo>
                    <a:pt x="240" y="168"/>
                    <a:pt x="478" y="188"/>
                    <a:pt x="737" y="188"/>
                  </a:cubicBezTo>
                  <a:cubicBezTo>
                    <a:pt x="737" y="128"/>
                    <a:pt x="737" y="88"/>
                    <a:pt x="757" y="9"/>
                  </a:cubicBezTo>
                  <a:cubicBezTo>
                    <a:pt x="687" y="4"/>
                    <a:pt x="620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7508;p9">
              <a:extLst>
                <a:ext uri="{FF2B5EF4-FFF2-40B4-BE49-F238E27FC236}">
                  <a16:creationId xmlns:a16="http://schemas.microsoft.com/office/drawing/2014/main" id="{74A39360-CF3B-4BFB-B37B-2A0AF6EBD9AA}"/>
                </a:ext>
              </a:extLst>
            </p:cNvPr>
            <p:cNvSpPr/>
            <p:nvPr/>
          </p:nvSpPr>
          <p:spPr>
            <a:xfrm>
              <a:off x="5232075" y="5200750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382" y="1"/>
                  </a:moveTo>
                  <a:cubicBezTo>
                    <a:pt x="236" y="1"/>
                    <a:pt x="100" y="38"/>
                    <a:pt x="0" y="203"/>
                  </a:cubicBezTo>
                  <a:cubicBezTo>
                    <a:pt x="259" y="184"/>
                    <a:pt x="497" y="184"/>
                    <a:pt x="736" y="24"/>
                  </a:cubicBezTo>
                  <a:cubicBezTo>
                    <a:pt x="621" y="24"/>
                    <a:pt x="498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7509;p9">
              <a:extLst>
                <a:ext uri="{FF2B5EF4-FFF2-40B4-BE49-F238E27FC236}">
                  <a16:creationId xmlns:a16="http://schemas.microsoft.com/office/drawing/2014/main" id="{4CD93BCC-4DE7-4C27-9EF0-01F8397A4FD2}"/>
                </a:ext>
              </a:extLst>
            </p:cNvPr>
            <p:cNvSpPr/>
            <p:nvPr/>
          </p:nvSpPr>
          <p:spPr>
            <a:xfrm>
              <a:off x="4594000" y="4872125"/>
              <a:ext cx="8000" cy="18925"/>
            </a:xfrm>
            <a:custGeom>
              <a:avLst/>
              <a:gdLst/>
              <a:ahLst/>
              <a:cxnLst/>
              <a:rect l="l" t="t" r="r" b="b"/>
              <a:pathLst>
                <a:path w="320" h="757" extrusionOk="0">
                  <a:moveTo>
                    <a:pt x="240" y="0"/>
                  </a:moveTo>
                  <a:cubicBezTo>
                    <a:pt x="1" y="219"/>
                    <a:pt x="120" y="498"/>
                    <a:pt x="120" y="756"/>
                  </a:cubicBezTo>
                  <a:cubicBezTo>
                    <a:pt x="319" y="538"/>
                    <a:pt x="240" y="25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7510;p9">
              <a:extLst>
                <a:ext uri="{FF2B5EF4-FFF2-40B4-BE49-F238E27FC236}">
                  <a16:creationId xmlns:a16="http://schemas.microsoft.com/office/drawing/2014/main" id="{47F8DC78-A9CB-4272-93AE-69E76623E98E}"/>
                </a:ext>
              </a:extLst>
            </p:cNvPr>
            <p:cNvSpPr/>
            <p:nvPr/>
          </p:nvSpPr>
          <p:spPr>
            <a:xfrm>
              <a:off x="5121650" y="4896000"/>
              <a:ext cx="7500" cy="19425"/>
            </a:xfrm>
            <a:custGeom>
              <a:avLst/>
              <a:gdLst/>
              <a:ahLst/>
              <a:cxnLst/>
              <a:rect l="l" t="t" r="r" b="b"/>
              <a:pathLst>
                <a:path w="300" h="777" extrusionOk="0">
                  <a:moveTo>
                    <a:pt x="180" y="0"/>
                  </a:moveTo>
                  <a:cubicBezTo>
                    <a:pt x="1" y="259"/>
                    <a:pt x="41" y="537"/>
                    <a:pt x="21" y="776"/>
                  </a:cubicBezTo>
                  <a:cubicBezTo>
                    <a:pt x="299" y="577"/>
                    <a:pt x="180" y="27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7511;p9">
              <a:extLst>
                <a:ext uri="{FF2B5EF4-FFF2-40B4-BE49-F238E27FC236}">
                  <a16:creationId xmlns:a16="http://schemas.microsoft.com/office/drawing/2014/main" id="{2D138294-B04A-4064-986A-AB79953B9607}"/>
                </a:ext>
              </a:extLst>
            </p:cNvPr>
            <p:cNvSpPr/>
            <p:nvPr/>
          </p:nvSpPr>
          <p:spPr>
            <a:xfrm>
              <a:off x="4741700" y="4998950"/>
              <a:ext cx="5000" cy="18425"/>
            </a:xfrm>
            <a:custGeom>
              <a:avLst/>
              <a:gdLst/>
              <a:ahLst/>
              <a:cxnLst/>
              <a:rect l="l" t="t" r="r" b="b"/>
              <a:pathLst>
                <a:path w="200" h="737" extrusionOk="0">
                  <a:moveTo>
                    <a:pt x="1" y="0"/>
                  </a:moveTo>
                  <a:lnTo>
                    <a:pt x="1" y="736"/>
                  </a:lnTo>
                  <a:cubicBezTo>
                    <a:pt x="200" y="497"/>
                    <a:pt x="140" y="23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7512;p9">
              <a:extLst>
                <a:ext uri="{FF2B5EF4-FFF2-40B4-BE49-F238E27FC236}">
                  <a16:creationId xmlns:a16="http://schemas.microsoft.com/office/drawing/2014/main" id="{3801E378-A2BF-4E45-94B8-386CD2E1DBE1}"/>
                </a:ext>
              </a:extLst>
            </p:cNvPr>
            <p:cNvSpPr/>
            <p:nvPr/>
          </p:nvSpPr>
          <p:spPr>
            <a:xfrm>
              <a:off x="4676575" y="4568750"/>
              <a:ext cx="8475" cy="18425"/>
            </a:xfrm>
            <a:custGeom>
              <a:avLst/>
              <a:gdLst/>
              <a:ahLst/>
              <a:cxnLst/>
              <a:rect l="l" t="t" r="r" b="b"/>
              <a:pathLst>
                <a:path w="339" h="737" extrusionOk="0">
                  <a:moveTo>
                    <a:pt x="139" y="1"/>
                  </a:moveTo>
                  <a:lnTo>
                    <a:pt x="99" y="41"/>
                  </a:lnTo>
                  <a:cubicBezTo>
                    <a:pt x="20" y="240"/>
                    <a:pt x="0" y="458"/>
                    <a:pt x="99" y="657"/>
                  </a:cubicBezTo>
                  <a:lnTo>
                    <a:pt x="139" y="737"/>
                  </a:lnTo>
                  <a:cubicBezTo>
                    <a:pt x="179" y="717"/>
                    <a:pt x="219" y="717"/>
                    <a:pt x="259" y="697"/>
                  </a:cubicBezTo>
                  <a:cubicBezTo>
                    <a:pt x="298" y="458"/>
                    <a:pt x="338" y="2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7513;p9">
              <a:extLst>
                <a:ext uri="{FF2B5EF4-FFF2-40B4-BE49-F238E27FC236}">
                  <a16:creationId xmlns:a16="http://schemas.microsoft.com/office/drawing/2014/main" id="{F6B070A5-DECD-48EA-B685-D901DABAEFFD}"/>
                </a:ext>
              </a:extLst>
            </p:cNvPr>
            <p:cNvSpPr/>
            <p:nvPr/>
          </p:nvSpPr>
          <p:spPr>
            <a:xfrm>
              <a:off x="4743700" y="4929325"/>
              <a:ext cx="7000" cy="18425"/>
            </a:xfrm>
            <a:custGeom>
              <a:avLst/>
              <a:gdLst/>
              <a:ahLst/>
              <a:cxnLst/>
              <a:rect l="l" t="t" r="r" b="b"/>
              <a:pathLst>
                <a:path w="280" h="73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" y="219"/>
                    <a:pt x="60" y="497"/>
                    <a:pt x="100" y="736"/>
                  </a:cubicBezTo>
                  <a:cubicBezTo>
                    <a:pt x="279" y="517"/>
                    <a:pt x="239" y="2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7514;p9">
              <a:extLst>
                <a:ext uri="{FF2B5EF4-FFF2-40B4-BE49-F238E27FC236}">
                  <a16:creationId xmlns:a16="http://schemas.microsoft.com/office/drawing/2014/main" id="{01C7EEFB-D7D4-4281-8926-77136AEE6219}"/>
                </a:ext>
              </a:extLst>
            </p:cNvPr>
            <p:cNvSpPr/>
            <p:nvPr/>
          </p:nvSpPr>
          <p:spPr>
            <a:xfrm>
              <a:off x="5609025" y="4665850"/>
              <a:ext cx="17450" cy="3425"/>
            </a:xfrm>
            <a:custGeom>
              <a:avLst/>
              <a:gdLst/>
              <a:ahLst/>
              <a:cxnLst/>
              <a:rect l="l" t="t" r="r" b="b"/>
              <a:pathLst>
                <a:path w="698" h="137" extrusionOk="0">
                  <a:moveTo>
                    <a:pt x="324" y="0"/>
                  </a:moveTo>
                  <a:cubicBezTo>
                    <a:pt x="217" y="0"/>
                    <a:pt x="107" y="16"/>
                    <a:pt x="1" y="16"/>
                  </a:cubicBezTo>
                  <a:cubicBezTo>
                    <a:pt x="156" y="124"/>
                    <a:pt x="334" y="136"/>
                    <a:pt x="528" y="136"/>
                  </a:cubicBezTo>
                  <a:cubicBezTo>
                    <a:pt x="583" y="136"/>
                    <a:pt x="640" y="135"/>
                    <a:pt x="697" y="135"/>
                  </a:cubicBezTo>
                  <a:cubicBezTo>
                    <a:pt x="587" y="25"/>
                    <a:pt x="458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7515;p9">
              <a:extLst>
                <a:ext uri="{FF2B5EF4-FFF2-40B4-BE49-F238E27FC236}">
                  <a16:creationId xmlns:a16="http://schemas.microsoft.com/office/drawing/2014/main" id="{4F299292-7679-4638-998A-1DC45AF49653}"/>
                </a:ext>
              </a:extLst>
            </p:cNvPr>
            <p:cNvSpPr/>
            <p:nvPr/>
          </p:nvSpPr>
          <p:spPr>
            <a:xfrm>
              <a:off x="5591125" y="4661325"/>
              <a:ext cx="17925" cy="5100"/>
            </a:xfrm>
            <a:custGeom>
              <a:avLst/>
              <a:gdLst/>
              <a:ahLst/>
              <a:cxnLst/>
              <a:rect l="l" t="t" r="r" b="b"/>
              <a:pathLst>
                <a:path w="717" h="204" extrusionOk="0">
                  <a:moveTo>
                    <a:pt x="311" y="1"/>
                  </a:moveTo>
                  <a:cubicBezTo>
                    <a:pt x="207" y="1"/>
                    <a:pt x="100" y="18"/>
                    <a:pt x="1" y="18"/>
                  </a:cubicBezTo>
                  <a:cubicBezTo>
                    <a:pt x="177" y="162"/>
                    <a:pt x="366" y="203"/>
                    <a:pt x="569" y="203"/>
                  </a:cubicBezTo>
                  <a:cubicBezTo>
                    <a:pt x="617" y="203"/>
                    <a:pt x="667" y="201"/>
                    <a:pt x="717" y="197"/>
                  </a:cubicBezTo>
                  <a:cubicBezTo>
                    <a:pt x="601" y="34"/>
                    <a:pt x="458" y="1"/>
                    <a:pt x="3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7516;p9">
              <a:extLst>
                <a:ext uri="{FF2B5EF4-FFF2-40B4-BE49-F238E27FC236}">
                  <a16:creationId xmlns:a16="http://schemas.microsoft.com/office/drawing/2014/main" id="{765446D1-4D16-41BE-A0DF-392C7368AC51}"/>
                </a:ext>
              </a:extLst>
            </p:cNvPr>
            <p:cNvSpPr/>
            <p:nvPr/>
          </p:nvSpPr>
          <p:spPr>
            <a:xfrm>
              <a:off x="4239425" y="4692100"/>
              <a:ext cx="7475" cy="17425"/>
            </a:xfrm>
            <a:custGeom>
              <a:avLst/>
              <a:gdLst/>
              <a:ahLst/>
              <a:cxnLst/>
              <a:rect l="l" t="t" r="r" b="b"/>
              <a:pathLst>
                <a:path w="299" h="69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79"/>
                    <a:pt x="60" y="458"/>
                    <a:pt x="40" y="697"/>
                  </a:cubicBezTo>
                  <a:cubicBezTo>
                    <a:pt x="299" y="537"/>
                    <a:pt x="219" y="25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7517;p9">
              <a:extLst>
                <a:ext uri="{FF2B5EF4-FFF2-40B4-BE49-F238E27FC236}">
                  <a16:creationId xmlns:a16="http://schemas.microsoft.com/office/drawing/2014/main" id="{0A416673-11BF-4224-B816-9F9CC52F2E95}"/>
                </a:ext>
              </a:extLst>
            </p:cNvPr>
            <p:cNvSpPr/>
            <p:nvPr/>
          </p:nvSpPr>
          <p:spPr>
            <a:xfrm>
              <a:off x="4366225" y="4781125"/>
              <a:ext cx="8500" cy="16425"/>
            </a:xfrm>
            <a:custGeom>
              <a:avLst/>
              <a:gdLst/>
              <a:ahLst/>
              <a:cxnLst/>
              <a:rect l="l" t="t" r="r" b="b"/>
              <a:pathLst>
                <a:path w="340" h="657" extrusionOk="0">
                  <a:moveTo>
                    <a:pt x="100" y="0"/>
                  </a:moveTo>
                  <a:cubicBezTo>
                    <a:pt x="100" y="219"/>
                    <a:pt x="1" y="478"/>
                    <a:pt x="240" y="657"/>
                  </a:cubicBezTo>
                  <a:cubicBezTo>
                    <a:pt x="279" y="617"/>
                    <a:pt x="299" y="577"/>
                    <a:pt x="299" y="517"/>
                  </a:cubicBezTo>
                  <a:cubicBezTo>
                    <a:pt x="220" y="358"/>
                    <a:pt x="33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7518;p9">
              <a:extLst>
                <a:ext uri="{FF2B5EF4-FFF2-40B4-BE49-F238E27FC236}">
                  <a16:creationId xmlns:a16="http://schemas.microsoft.com/office/drawing/2014/main" id="{FE5A84E9-5565-4897-BC44-D7F90CCA72B5}"/>
                </a:ext>
              </a:extLst>
            </p:cNvPr>
            <p:cNvSpPr/>
            <p:nvPr/>
          </p:nvSpPr>
          <p:spPr>
            <a:xfrm>
              <a:off x="5108725" y="4957650"/>
              <a:ext cx="7500" cy="19925"/>
            </a:xfrm>
            <a:custGeom>
              <a:avLst/>
              <a:gdLst/>
              <a:ahLst/>
              <a:cxnLst/>
              <a:rect l="l" t="t" r="r" b="b"/>
              <a:pathLst>
                <a:path w="300" h="797" extrusionOk="0">
                  <a:moveTo>
                    <a:pt x="160" y="1"/>
                  </a:moveTo>
                  <a:cubicBezTo>
                    <a:pt x="1" y="220"/>
                    <a:pt x="100" y="518"/>
                    <a:pt x="21" y="797"/>
                  </a:cubicBezTo>
                  <a:cubicBezTo>
                    <a:pt x="299" y="578"/>
                    <a:pt x="160" y="279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7519;p9">
              <a:extLst>
                <a:ext uri="{FF2B5EF4-FFF2-40B4-BE49-F238E27FC236}">
                  <a16:creationId xmlns:a16="http://schemas.microsoft.com/office/drawing/2014/main" id="{E7E68454-88FA-4CFC-A96F-CD1150EE4099}"/>
                </a:ext>
              </a:extLst>
            </p:cNvPr>
            <p:cNvSpPr/>
            <p:nvPr/>
          </p:nvSpPr>
          <p:spPr>
            <a:xfrm>
              <a:off x="4232450" y="5021000"/>
              <a:ext cx="13450" cy="4250"/>
            </a:xfrm>
            <a:custGeom>
              <a:avLst/>
              <a:gdLst/>
              <a:ahLst/>
              <a:cxnLst/>
              <a:rect l="l" t="t" r="r" b="b"/>
              <a:pathLst>
                <a:path w="538" h="170" extrusionOk="0">
                  <a:moveTo>
                    <a:pt x="115" y="1"/>
                  </a:moveTo>
                  <a:cubicBezTo>
                    <a:pt x="76" y="1"/>
                    <a:pt x="38" y="5"/>
                    <a:pt x="1" y="13"/>
                  </a:cubicBezTo>
                  <a:cubicBezTo>
                    <a:pt x="77" y="140"/>
                    <a:pt x="193" y="170"/>
                    <a:pt x="318" y="170"/>
                  </a:cubicBezTo>
                  <a:cubicBezTo>
                    <a:pt x="390" y="170"/>
                    <a:pt x="465" y="160"/>
                    <a:pt x="538" y="153"/>
                  </a:cubicBezTo>
                  <a:cubicBezTo>
                    <a:pt x="412" y="58"/>
                    <a:pt x="261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7520;p9">
              <a:extLst>
                <a:ext uri="{FF2B5EF4-FFF2-40B4-BE49-F238E27FC236}">
                  <a16:creationId xmlns:a16="http://schemas.microsoft.com/office/drawing/2014/main" id="{497E54B5-C821-4A78-A1FE-BB790D375717}"/>
                </a:ext>
              </a:extLst>
            </p:cNvPr>
            <p:cNvSpPr/>
            <p:nvPr/>
          </p:nvSpPr>
          <p:spPr>
            <a:xfrm>
              <a:off x="4709875" y="5135325"/>
              <a:ext cx="14450" cy="4225"/>
            </a:xfrm>
            <a:custGeom>
              <a:avLst/>
              <a:gdLst/>
              <a:ahLst/>
              <a:cxnLst/>
              <a:rect l="l" t="t" r="r" b="b"/>
              <a:pathLst>
                <a:path w="578" h="169" extrusionOk="0">
                  <a:moveTo>
                    <a:pt x="165" y="1"/>
                  </a:moveTo>
                  <a:cubicBezTo>
                    <a:pt x="113" y="1"/>
                    <a:pt x="59" y="6"/>
                    <a:pt x="1" y="16"/>
                  </a:cubicBezTo>
                  <a:cubicBezTo>
                    <a:pt x="93" y="142"/>
                    <a:pt x="205" y="169"/>
                    <a:pt x="322" y="169"/>
                  </a:cubicBezTo>
                  <a:cubicBezTo>
                    <a:pt x="407" y="169"/>
                    <a:pt x="494" y="155"/>
                    <a:pt x="578" y="155"/>
                  </a:cubicBezTo>
                  <a:cubicBezTo>
                    <a:pt x="457" y="49"/>
                    <a:pt x="325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7521;p9">
              <a:extLst>
                <a:ext uri="{FF2B5EF4-FFF2-40B4-BE49-F238E27FC236}">
                  <a16:creationId xmlns:a16="http://schemas.microsoft.com/office/drawing/2014/main" id="{068637C6-8D78-443F-86F3-84B33BEBB24C}"/>
                </a:ext>
              </a:extLst>
            </p:cNvPr>
            <p:cNvSpPr/>
            <p:nvPr/>
          </p:nvSpPr>
          <p:spPr>
            <a:xfrm>
              <a:off x="4408000" y="4675125"/>
              <a:ext cx="13475" cy="3900"/>
            </a:xfrm>
            <a:custGeom>
              <a:avLst/>
              <a:gdLst/>
              <a:ahLst/>
              <a:cxnLst/>
              <a:rect l="l" t="t" r="r" b="b"/>
              <a:pathLst>
                <a:path w="539" h="156" extrusionOk="0">
                  <a:moveTo>
                    <a:pt x="198" y="1"/>
                  </a:moveTo>
                  <a:cubicBezTo>
                    <a:pt x="134" y="1"/>
                    <a:pt x="67" y="10"/>
                    <a:pt x="1" y="23"/>
                  </a:cubicBezTo>
                  <a:cubicBezTo>
                    <a:pt x="81" y="129"/>
                    <a:pt x="195" y="155"/>
                    <a:pt x="328" y="155"/>
                  </a:cubicBezTo>
                  <a:cubicBezTo>
                    <a:pt x="394" y="155"/>
                    <a:pt x="465" y="149"/>
                    <a:pt x="538" y="142"/>
                  </a:cubicBezTo>
                  <a:cubicBezTo>
                    <a:pt x="445" y="36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7522;p9">
              <a:extLst>
                <a:ext uri="{FF2B5EF4-FFF2-40B4-BE49-F238E27FC236}">
                  <a16:creationId xmlns:a16="http://schemas.microsoft.com/office/drawing/2014/main" id="{91F5CCDA-A8B5-4435-B67B-C9005234CB3D}"/>
                </a:ext>
              </a:extLst>
            </p:cNvPr>
            <p:cNvSpPr/>
            <p:nvPr/>
          </p:nvSpPr>
          <p:spPr>
            <a:xfrm>
              <a:off x="4125525" y="4634900"/>
              <a:ext cx="15950" cy="4375"/>
            </a:xfrm>
            <a:custGeom>
              <a:avLst/>
              <a:gdLst/>
              <a:ahLst/>
              <a:cxnLst/>
              <a:rect l="l" t="t" r="r" b="b"/>
              <a:pathLst>
                <a:path w="638" h="175" extrusionOk="0">
                  <a:moveTo>
                    <a:pt x="578" y="1"/>
                  </a:moveTo>
                  <a:cubicBezTo>
                    <a:pt x="379" y="40"/>
                    <a:pt x="200" y="40"/>
                    <a:pt x="1" y="40"/>
                  </a:cubicBezTo>
                  <a:cubicBezTo>
                    <a:pt x="135" y="130"/>
                    <a:pt x="281" y="175"/>
                    <a:pt x="437" y="175"/>
                  </a:cubicBezTo>
                  <a:cubicBezTo>
                    <a:pt x="490" y="175"/>
                    <a:pt x="543" y="170"/>
                    <a:pt x="598" y="160"/>
                  </a:cubicBezTo>
                  <a:cubicBezTo>
                    <a:pt x="598" y="160"/>
                    <a:pt x="637" y="140"/>
                    <a:pt x="637" y="100"/>
                  </a:cubicBezTo>
                  <a:cubicBezTo>
                    <a:pt x="637" y="80"/>
                    <a:pt x="637" y="40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7523;p9">
              <a:extLst>
                <a:ext uri="{FF2B5EF4-FFF2-40B4-BE49-F238E27FC236}">
                  <a16:creationId xmlns:a16="http://schemas.microsoft.com/office/drawing/2014/main" id="{6792A26D-1167-4783-8B67-45CDF631715B}"/>
                </a:ext>
              </a:extLst>
            </p:cNvPr>
            <p:cNvSpPr/>
            <p:nvPr/>
          </p:nvSpPr>
          <p:spPr>
            <a:xfrm>
              <a:off x="4209075" y="4648325"/>
              <a:ext cx="15450" cy="3675"/>
            </a:xfrm>
            <a:custGeom>
              <a:avLst/>
              <a:gdLst/>
              <a:ahLst/>
              <a:cxnLst/>
              <a:rect l="l" t="t" r="r" b="b"/>
              <a:pathLst>
                <a:path w="618" h="147" extrusionOk="0">
                  <a:moveTo>
                    <a:pt x="558" y="1"/>
                  </a:moveTo>
                  <a:cubicBezTo>
                    <a:pt x="379" y="21"/>
                    <a:pt x="200" y="21"/>
                    <a:pt x="1" y="21"/>
                  </a:cubicBezTo>
                  <a:cubicBezTo>
                    <a:pt x="141" y="114"/>
                    <a:pt x="294" y="147"/>
                    <a:pt x="440" y="147"/>
                  </a:cubicBezTo>
                  <a:cubicBezTo>
                    <a:pt x="480" y="147"/>
                    <a:pt x="519" y="144"/>
                    <a:pt x="558" y="140"/>
                  </a:cubicBezTo>
                  <a:lnTo>
                    <a:pt x="618" y="6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7524;p9">
              <a:extLst>
                <a:ext uri="{FF2B5EF4-FFF2-40B4-BE49-F238E27FC236}">
                  <a16:creationId xmlns:a16="http://schemas.microsoft.com/office/drawing/2014/main" id="{1614DCAE-4E44-4A93-9EE1-6F3A22DBFC26}"/>
                </a:ext>
              </a:extLst>
            </p:cNvPr>
            <p:cNvSpPr/>
            <p:nvPr/>
          </p:nvSpPr>
          <p:spPr>
            <a:xfrm>
              <a:off x="5494150" y="4718225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399" y="1"/>
                  </a:moveTo>
                  <a:cubicBezTo>
                    <a:pt x="250" y="1"/>
                    <a:pt x="104" y="31"/>
                    <a:pt x="1" y="149"/>
                  </a:cubicBezTo>
                  <a:cubicBezTo>
                    <a:pt x="72" y="163"/>
                    <a:pt x="146" y="175"/>
                    <a:pt x="218" y="175"/>
                  </a:cubicBezTo>
                  <a:cubicBezTo>
                    <a:pt x="346" y="175"/>
                    <a:pt x="468" y="137"/>
                    <a:pt x="558" y="10"/>
                  </a:cubicBezTo>
                  <a:cubicBezTo>
                    <a:pt x="506" y="4"/>
                    <a:pt x="452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7525;p9">
              <a:extLst>
                <a:ext uri="{FF2B5EF4-FFF2-40B4-BE49-F238E27FC236}">
                  <a16:creationId xmlns:a16="http://schemas.microsoft.com/office/drawing/2014/main" id="{77FE2579-9E9C-4C93-9CDD-753FE14A3A0F}"/>
                </a:ext>
              </a:extLst>
            </p:cNvPr>
            <p:cNvSpPr/>
            <p:nvPr/>
          </p:nvSpPr>
          <p:spPr>
            <a:xfrm>
              <a:off x="5289250" y="4727275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326" y="0"/>
                  </a:moveTo>
                  <a:cubicBezTo>
                    <a:pt x="200" y="0"/>
                    <a:pt x="92" y="41"/>
                    <a:pt x="1" y="185"/>
                  </a:cubicBezTo>
                  <a:cubicBezTo>
                    <a:pt x="180" y="165"/>
                    <a:pt x="379" y="165"/>
                    <a:pt x="538" y="26"/>
                  </a:cubicBezTo>
                  <a:cubicBezTo>
                    <a:pt x="462" y="12"/>
                    <a:pt x="392" y="0"/>
                    <a:pt x="3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7526;p9">
              <a:extLst>
                <a:ext uri="{FF2B5EF4-FFF2-40B4-BE49-F238E27FC236}">
                  <a16:creationId xmlns:a16="http://schemas.microsoft.com/office/drawing/2014/main" id="{CEC48C6B-1B12-4604-905E-750863EBD555}"/>
                </a:ext>
              </a:extLst>
            </p:cNvPr>
            <p:cNvSpPr/>
            <p:nvPr/>
          </p:nvSpPr>
          <p:spPr>
            <a:xfrm>
              <a:off x="4480125" y="4683750"/>
              <a:ext cx="14950" cy="3975"/>
            </a:xfrm>
            <a:custGeom>
              <a:avLst/>
              <a:gdLst/>
              <a:ahLst/>
              <a:cxnLst/>
              <a:rect l="l" t="t" r="r" b="b"/>
              <a:pathLst>
                <a:path w="598" h="159" extrusionOk="0">
                  <a:moveTo>
                    <a:pt x="272" y="0"/>
                  </a:moveTo>
                  <a:cubicBezTo>
                    <a:pt x="181" y="0"/>
                    <a:pt x="89" y="16"/>
                    <a:pt x="0" y="16"/>
                  </a:cubicBezTo>
                  <a:cubicBezTo>
                    <a:pt x="117" y="103"/>
                    <a:pt x="265" y="159"/>
                    <a:pt x="422" y="159"/>
                  </a:cubicBezTo>
                  <a:cubicBezTo>
                    <a:pt x="480" y="159"/>
                    <a:pt x="539" y="151"/>
                    <a:pt x="597" y="135"/>
                  </a:cubicBezTo>
                  <a:cubicBezTo>
                    <a:pt x="498" y="25"/>
                    <a:pt x="386" y="0"/>
                    <a:pt x="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7527;p9">
              <a:extLst>
                <a:ext uri="{FF2B5EF4-FFF2-40B4-BE49-F238E27FC236}">
                  <a16:creationId xmlns:a16="http://schemas.microsoft.com/office/drawing/2014/main" id="{DB0D1B3C-969E-46EB-90F9-EEA3BE4F7223}"/>
                </a:ext>
              </a:extLst>
            </p:cNvPr>
            <p:cNvSpPr/>
            <p:nvPr/>
          </p:nvSpPr>
          <p:spPr>
            <a:xfrm>
              <a:off x="5704025" y="4700825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422" y="0"/>
                  </a:moveTo>
                  <a:cubicBezTo>
                    <a:pt x="276" y="0"/>
                    <a:pt x="133" y="31"/>
                    <a:pt x="0" y="149"/>
                  </a:cubicBezTo>
                  <a:cubicBezTo>
                    <a:pt x="78" y="164"/>
                    <a:pt x="159" y="180"/>
                    <a:pt x="239" y="180"/>
                  </a:cubicBezTo>
                  <a:cubicBezTo>
                    <a:pt x="362" y="180"/>
                    <a:pt x="481" y="142"/>
                    <a:pt x="577" y="9"/>
                  </a:cubicBezTo>
                  <a:cubicBezTo>
                    <a:pt x="525" y="4"/>
                    <a:pt x="473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7528;p9">
              <a:extLst>
                <a:ext uri="{FF2B5EF4-FFF2-40B4-BE49-F238E27FC236}">
                  <a16:creationId xmlns:a16="http://schemas.microsoft.com/office/drawing/2014/main" id="{3F9AD891-64A1-44D1-B59A-610BF510EF74}"/>
                </a:ext>
              </a:extLst>
            </p:cNvPr>
            <p:cNvSpPr/>
            <p:nvPr/>
          </p:nvSpPr>
          <p:spPr>
            <a:xfrm>
              <a:off x="5117675" y="4917875"/>
              <a:ext cx="5500" cy="15450"/>
            </a:xfrm>
            <a:custGeom>
              <a:avLst/>
              <a:gdLst/>
              <a:ahLst/>
              <a:cxnLst/>
              <a:rect l="l" t="t" r="r" b="b"/>
              <a:pathLst>
                <a:path w="220" h="61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41" y="180"/>
                    <a:pt x="1" y="398"/>
                    <a:pt x="41" y="617"/>
                  </a:cubicBezTo>
                  <a:cubicBezTo>
                    <a:pt x="220" y="438"/>
                    <a:pt x="180" y="219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7529;p9">
              <a:extLst>
                <a:ext uri="{FF2B5EF4-FFF2-40B4-BE49-F238E27FC236}">
                  <a16:creationId xmlns:a16="http://schemas.microsoft.com/office/drawing/2014/main" id="{6C4F00AB-09FF-4A5C-967E-EA46B347D8EF}"/>
                </a:ext>
              </a:extLst>
            </p:cNvPr>
            <p:cNvSpPr/>
            <p:nvPr/>
          </p:nvSpPr>
          <p:spPr>
            <a:xfrm>
              <a:off x="5112225" y="49407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60"/>
                    <a:pt x="60" y="379"/>
                    <a:pt x="20" y="578"/>
                  </a:cubicBezTo>
                  <a:cubicBezTo>
                    <a:pt x="99" y="538"/>
                    <a:pt x="159" y="458"/>
                    <a:pt x="219" y="399"/>
                  </a:cubicBezTo>
                  <a:cubicBezTo>
                    <a:pt x="219" y="259"/>
                    <a:pt x="199" y="1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7530;p9">
              <a:extLst>
                <a:ext uri="{FF2B5EF4-FFF2-40B4-BE49-F238E27FC236}">
                  <a16:creationId xmlns:a16="http://schemas.microsoft.com/office/drawing/2014/main" id="{B18134AD-18FA-4561-9C63-F960B74EF876}"/>
                </a:ext>
              </a:extLst>
            </p:cNvPr>
            <p:cNvSpPr/>
            <p:nvPr/>
          </p:nvSpPr>
          <p:spPr>
            <a:xfrm>
              <a:off x="5082375" y="4888525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0" y="180"/>
                    <a:pt x="0" y="359"/>
                    <a:pt x="20" y="558"/>
                  </a:cubicBezTo>
                  <a:cubicBezTo>
                    <a:pt x="219" y="399"/>
                    <a:pt x="180" y="2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7531;p9">
              <a:extLst>
                <a:ext uri="{FF2B5EF4-FFF2-40B4-BE49-F238E27FC236}">
                  <a16:creationId xmlns:a16="http://schemas.microsoft.com/office/drawing/2014/main" id="{D0697796-27DF-4EE2-9EA6-B17D9E5CD118}"/>
                </a:ext>
              </a:extLst>
            </p:cNvPr>
            <p:cNvSpPr/>
            <p:nvPr/>
          </p:nvSpPr>
          <p:spPr>
            <a:xfrm>
              <a:off x="5091325" y="4889525"/>
              <a:ext cx="5000" cy="13950"/>
            </a:xfrm>
            <a:custGeom>
              <a:avLst/>
              <a:gdLst/>
              <a:ahLst/>
              <a:cxnLst/>
              <a:rect l="l" t="t" r="r" b="b"/>
              <a:pathLst>
                <a:path w="200" h="558" extrusionOk="0">
                  <a:moveTo>
                    <a:pt x="160" y="1"/>
                  </a:moveTo>
                  <a:cubicBezTo>
                    <a:pt x="1" y="160"/>
                    <a:pt x="20" y="359"/>
                    <a:pt x="40" y="558"/>
                  </a:cubicBezTo>
                  <a:cubicBezTo>
                    <a:pt x="160" y="399"/>
                    <a:pt x="199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7532;p9">
              <a:extLst>
                <a:ext uri="{FF2B5EF4-FFF2-40B4-BE49-F238E27FC236}">
                  <a16:creationId xmlns:a16="http://schemas.microsoft.com/office/drawing/2014/main" id="{BB8A917E-5742-4F23-92DD-D13CA519818E}"/>
                </a:ext>
              </a:extLst>
            </p:cNvPr>
            <p:cNvSpPr/>
            <p:nvPr/>
          </p:nvSpPr>
          <p:spPr>
            <a:xfrm>
              <a:off x="4960025" y="4901975"/>
              <a:ext cx="6000" cy="13925"/>
            </a:xfrm>
            <a:custGeom>
              <a:avLst/>
              <a:gdLst/>
              <a:ahLst/>
              <a:cxnLst/>
              <a:rect l="l" t="t" r="r" b="b"/>
              <a:pathLst>
                <a:path w="240" h="557" extrusionOk="0">
                  <a:moveTo>
                    <a:pt x="180" y="0"/>
                  </a:moveTo>
                  <a:lnTo>
                    <a:pt x="180" y="0"/>
                  </a:lnTo>
                  <a:cubicBezTo>
                    <a:pt x="21" y="139"/>
                    <a:pt x="1" y="338"/>
                    <a:pt x="21" y="557"/>
                  </a:cubicBezTo>
                  <a:cubicBezTo>
                    <a:pt x="240" y="418"/>
                    <a:pt x="200" y="1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7533;p9">
              <a:extLst>
                <a:ext uri="{FF2B5EF4-FFF2-40B4-BE49-F238E27FC236}">
                  <a16:creationId xmlns:a16="http://schemas.microsoft.com/office/drawing/2014/main" id="{6790B2B1-D2D2-4024-97EB-0953B4B41D3F}"/>
                </a:ext>
              </a:extLst>
            </p:cNvPr>
            <p:cNvSpPr/>
            <p:nvPr/>
          </p:nvSpPr>
          <p:spPr>
            <a:xfrm>
              <a:off x="4968000" y="49024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40"/>
                    <a:pt x="20" y="379"/>
                    <a:pt x="60" y="578"/>
                  </a:cubicBezTo>
                  <a:cubicBezTo>
                    <a:pt x="219" y="419"/>
                    <a:pt x="219" y="2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7534;p9">
              <a:extLst>
                <a:ext uri="{FF2B5EF4-FFF2-40B4-BE49-F238E27FC236}">
                  <a16:creationId xmlns:a16="http://schemas.microsoft.com/office/drawing/2014/main" id="{10C61714-5A71-499D-9BB5-064D9B09CD0E}"/>
                </a:ext>
              </a:extLst>
            </p:cNvPr>
            <p:cNvSpPr/>
            <p:nvPr/>
          </p:nvSpPr>
          <p:spPr>
            <a:xfrm>
              <a:off x="4395075" y="4977050"/>
              <a:ext cx="5000" cy="13450"/>
            </a:xfrm>
            <a:custGeom>
              <a:avLst/>
              <a:gdLst/>
              <a:ahLst/>
              <a:cxnLst/>
              <a:rect l="l" t="t" r="r" b="b"/>
              <a:pathLst>
                <a:path w="200" h="538" extrusionOk="0">
                  <a:moveTo>
                    <a:pt x="21" y="1"/>
                  </a:moveTo>
                  <a:lnTo>
                    <a:pt x="21" y="1"/>
                  </a:lnTo>
                  <a:cubicBezTo>
                    <a:pt x="1" y="200"/>
                    <a:pt x="1" y="399"/>
                    <a:pt x="140" y="538"/>
                  </a:cubicBezTo>
                  <a:cubicBezTo>
                    <a:pt x="160" y="339"/>
                    <a:pt x="20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7535;p9">
              <a:extLst>
                <a:ext uri="{FF2B5EF4-FFF2-40B4-BE49-F238E27FC236}">
                  <a16:creationId xmlns:a16="http://schemas.microsoft.com/office/drawing/2014/main" id="{1CD3E0B8-846F-4B48-9506-022149F38557}"/>
                </a:ext>
              </a:extLst>
            </p:cNvPr>
            <p:cNvSpPr/>
            <p:nvPr/>
          </p:nvSpPr>
          <p:spPr>
            <a:xfrm>
              <a:off x="4590525" y="497257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00" y="1"/>
                  </a:moveTo>
                  <a:cubicBezTo>
                    <a:pt x="1" y="180"/>
                    <a:pt x="40" y="359"/>
                    <a:pt x="200" y="518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7536;p9">
              <a:extLst>
                <a:ext uri="{FF2B5EF4-FFF2-40B4-BE49-F238E27FC236}">
                  <a16:creationId xmlns:a16="http://schemas.microsoft.com/office/drawing/2014/main" id="{CEAC514F-6148-4B7F-8C3A-6E6D108BF8A2}"/>
                </a:ext>
              </a:extLst>
            </p:cNvPr>
            <p:cNvSpPr/>
            <p:nvPr/>
          </p:nvSpPr>
          <p:spPr>
            <a:xfrm>
              <a:off x="4228975" y="4775150"/>
              <a:ext cx="7475" cy="13450"/>
            </a:xfrm>
            <a:custGeom>
              <a:avLst/>
              <a:gdLst/>
              <a:ahLst/>
              <a:cxnLst/>
              <a:rect l="l" t="t" r="r" b="b"/>
              <a:pathLst>
                <a:path w="299" h="538" extrusionOk="0">
                  <a:moveTo>
                    <a:pt x="259" y="0"/>
                  </a:moveTo>
                  <a:cubicBezTo>
                    <a:pt x="1" y="120"/>
                    <a:pt x="120" y="339"/>
                    <a:pt x="120" y="537"/>
                  </a:cubicBezTo>
                  <a:lnTo>
                    <a:pt x="299" y="358"/>
                  </a:lnTo>
                  <a:cubicBezTo>
                    <a:pt x="299" y="239"/>
                    <a:pt x="299" y="1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7537;p9">
              <a:extLst>
                <a:ext uri="{FF2B5EF4-FFF2-40B4-BE49-F238E27FC236}">
                  <a16:creationId xmlns:a16="http://schemas.microsoft.com/office/drawing/2014/main" id="{FDB0189D-19FB-451B-A895-F07CB2265266}"/>
                </a:ext>
              </a:extLst>
            </p:cNvPr>
            <p:cNvSpPr/>
            <p:nvPr/>
          </p:nvSpPr>
          <p:spPr>
            <a:xfrm>
              <a:off x="5213175" y="4801500"/>
              <a:ext cx="13950" cy="4350"/>
            </a:xfrm>
            <a:custGeom>
              <a:avLst/>
              <a:gdLst/>
              <a:ahLst/>
              <a:cxnLst/>
              <a:rect l="l" t="t" r="r" b="b"/>
              <a:pathLst>
                <a:path w="558" h="174" extrusionOk="0">
                  <a:moveTo>
                    <a:pt x="398" y="1"/>
                  </a:moveTo>
                  <a:cubicBezTo>
                    <a:pt x="259" y="60"/>
                    <a:pt x="140" y="100"/>
                    <a:pt x="0" y="160"/>
                  </a:cubicBezTo>
                  <a:cubicBezTo>
                    <a:pt x="67" y="166"/>
                    <a:pt x="135" y="173"/>
                    <a:pt x="202" y="173"/>
                  </a:cubicBezTo>
                  <a:cubicBezTo>
                    <a:pt x="336" y="173"/>
                    <a:pt x="464" y="147"/>
                    <a:pt x="557" y="40"/>
                  </a:cubicBezTo>
                  <a:cubicBezTo>
                    <a:pt x="517" y="40"/>
                    <a:pt x="438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7538;p9">
              <a:extLst>
                <a:ext uri="{FF2B5EF4-FFF2-40B4-BE49-F238E27FC236}">
                  <a16:creationId xmlns:a16="http://schemas.microsoft.com/office/drawing/2014/main" id="{C41647D6-C32F-479E-ADDD-B4789862A34B}"/>
                </a:ext>
              </a:extLst>
            </p:cNvPr>
            <p:cNvSpPr/>
            <p:nvPr/>
          </p:nvSpPr>
          <p:spPr>
            <a:xfrm>
              <a:off x="4980425" y="4753150"/>
              <a:ext cx="14450" cy="4000"/>
            </a:xfrm>
            <a:custGeom>
              <a:avLst/>
              <a:gdLst/>
              <a:ahLst/>
              <a:cxnLst/>
              <a:rect l="l" t="t" r="r" b="b"/>
              <a:pathLst>
                <a:path w="578" h="160" extrusionOk="0">
                  <a:moveTo>
                    <a:pt x="258" y="1"/>
                  </a:moveTo>
                  <a:cubicBezTo>
                    <a:pt x="173" y="1"/>
                    <a:pt x="85" y="17"/>
                    <a:pt x="0" y="25"/>
                  </a:cubicBezTo>
                  <a:cubicBezTo>
                    <a:pt x="135" y="114"/>
                    <a:pt x="280" y="159"/>
                    <a:pt x="428" y="159"/>
                  </a:cubicBezTo>
                  <a:cubicBezTo>
                    <a:pt x="478" y="159"/>
                    <a:pt x="528" y="154"/>
                    <a:pt x="577" y="144"/>
                  </a:cubicBezTo>
                  <a:cubicBezTo>
                    <a:pt x="486" y="30"/>
                    <a:pt x="374" y="1"/>
                    <a:pt x="2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7539;p9">
              <a:extLst>
                <a:ext uri="{FF2B5EF4-FFF2-40B4-BE49-F238E27FC236}">
                  <a16:creationId xmlns:a16="http://schemas.microsoft.com/office/drawing/2014/main" id="{0887820B-FA31-477A-9DF3-573170AE9E6D}"/>
                </a:ext>
              </a:extLst>
            </p:cNvPr>
            <p:cNvSpPr/>
            <p:nvPr/>
          </p:nvSpPr>
          <p:spPr>
            <a:xfrm>
              <a:off x="4600475" y="4850250"/>
              <a:ext cx="5000" cy="14925"/>
            </a:xfrm>
            <a:custGeom>
              <a:avLst/>
              <a:gdLst/>
              <a:ahLst/>
              <a:cxnLst/>
              <a:rect l="l" t="t" r="r" b="b"/>
              <a:pathLst>
                <a:path w="200" h="597" extrusionOk="0">
                  <a:moveTo>
                    <a:pt x="0" y="0"/>
                  </a:moveTo>
                  <a:cubicBezTo>
                    <a:pt x="0" y="199"/>
                    <a:pt x="40" y="378"/>
                    <a:pt x="40" y="597"/>
                  </a:cubicBezTo>
                  <a:cubicBezTo>
                    <a:pt x="199" y="418"/>
                    <a:pt x="160" y="19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7540;p9">
              <a:extLst>
                <a:ext uri="{FF2B5EF4-FFF2-40B4-BE49-F238E27FC236}">
                  <a16:creationId xmlns:a16="http://schemas.microsoft.com/office/drawing/2014/main" id="{9027D51E-7169-497F-81E0-C6AE2492E4A2}"/>
                </a:ext>
              </a:extLst>
            </p:cNvPr>
            <p:cNvSpPr/>
            <p:nvPr/>
          </p:nvSpPr>
          <p:spPr>
            <a:xfrm>
              <a:off x="4587550" y="4861175"/>
              <a:ext cx="5500" cy="14950"/>
            </a:xfrm>
            <a:custGeom>
              <a:avLst/>
              <a:gdLst/>
              <a:ahLst/>
              <a:cxnLst/>
              <a:rect l="l" t="t" r="r" b="b"/>
              <a:pathLst>
                <a:path w="220" h="598" extrusionOk="0">
                  <a:moveTo>
                    <a:pt x="159" y="1"/>
                  </a:moveTo>
                  <a:cubicBezTo>
                    <a:pt x="0" y="180"/>
                    <a:pt x="0" y="379"/>
                    <a:pt x="20" y="598"/>
                  </a:cubicBezTo>
                  <a:cubicBezTo>
                    <a:pt x="219" y="438"/>
                    <a:pt x="179" y="2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7541;p9">
              <a:extLst>
                <a:ext uri="{FF2B5EF4-FFF2-40B4-BE49-F238E27FC236}">
                  <a16:creationId xmlns:a16="http://schemas.microsoft.com/office/drawing/2014/main" id="{B99184AD-6D7F-40E1-85FC-F853D6F81340}"/>
                </a:ext>
              </a:extLst>
            </p:cNvPr>
            <p:cNvSpPr/>
            <p:nvPr/>
          </p:nvSpPr>
          <p:spPr>
            <a:xfrm>
              <a:off x="4591525" y="484080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60" y="0"/>
                  </a:moveTo>
                  <a:cubicBezTo>
                    <a:pt x="0" y="159"/>
                    <a:pt x="0" y="358"/>
                    <a:pt x="20" y="517"/>
                  </a:cubicBezTo>
                  <a:lnTo>
                    <a:pt x="199" y="358"/>
                  </a:lnTo>
                  <a:cubicBezTo>
                    <a:pt x="160" y="259"/>
                    <a:pt x="160" y="1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7542;p9">
              <a:extLst>
                <a:ext uri="{FF2B5EF4-FFF2-40B4-BE49-F238E27FC236}">
                  <a16:creationId xmlns:a16="http://schemas.microsoft.com/office/drawing/2014/main" id="{122214DE-DBE1-489E-B97B-1919F6CA8DA7}"/>
                </a:ext>
              </a:extLst>
            </p:cNvPr>
            <p:cNvSpPr/>
            <p:nvPr/>
          </p:nvSpPr>
          <p:spPr>
            <a:xfrm>
              <a:off x="5034625" y="481990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0" y="1"/>
                  </a:moveTo>
                  <a:lnTo>
                    <a:pt x="200" y="1"/>
                  </a:lnTo>
                  <a:cubicBezTo>
                    <a:pt x="41" y="60"/>
                    <a:pt x="1" y="160"/>
                    <a:pt x="1" y="319"/>
                  </a:cubicBezTo>
                  <a:cubicBezTo>
                    <a:pt x="120" y="239"/>
                    <a:pt x="200" y="14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7543;p9">
              <a:extLst>
                <a:ext uri="{FF2B5EF4-FFF2-40B4-BE49-F238E27FC236}">
                  <a16:creationId xmlns:a16="http://schemas.microsoft.com/office/drawing/2014/main" id="{149BD137-711D-4FE1-9450-C871791CED79}"/>
                </a:ext>
              </a:extLst>
            </p:cNvPr>
            <p:cNvSpPr/>
            <p:nvPr/>
          </p:nvSpPr>
          <p:spPr>
            <a:xfrm>
              <a:off x="5151500" y="4819900"/>
              <a:ext cx="7975" cy="9375"/>
            </a:xfrm>
            <a:custGeom>
              <a:avLst/>
              <a:gdLst/>
              <a:ahLst/>
              <a:cxnLst/>
              <a:rect l="l" t="t" r="r" b="b"/>
              <a:pathLst>
                <a:path w="319" h="375" extrusionOk="0">
                  <a:moveTo>
                    <a:pt x="1" y="1"/>
                  </a:moveTo>
                  <a:cubicBezTo>
                    <a:pt x="1" y="100"/>
                    <a:pt x="20" y="200"/>
                    <a:pt x="20" y="259"/>
                  </a:cubicBezTo>
                  <a:cubicBezTo>
                    <a:pt x="40" y="299"/>
                    <a:pt x="40" y="339"/>
                    <a:pt x="80" y="359"/>
                  </a:cubicBezTo>
                  <a:cubicBezTo>
                    <a:pt x="97" y="370"/>
                    <a:pt x="113" y="375"/>
                    <a:pt x="130" y="375"/>
                  </a:cubicBezTo>
                  <a:cubicBezTo>
                    <a:pt x="172" y="375"/>
                    <a:pt x="211" y="342"/>
                    <a:pt x="239" y="29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7544;p9">
              <a:extLst>
                <a:ext uri="{FF2B5EF4-FFF2-40B4-BE49-F238E27FC236}">
                  <a16:creationId xmlns:a16="http://schemas.microsoft.com/office/drawing/2014/main" id="{9948737E-D498-4CDD-ACD2-8CD70B329F3E}"/>
                </a:ext>
              </a:extLst>
            </p:cNvPr>
            <p:cNvSpPr/>
            <p:nvPr/>
          </p:nvSpPr>
          <p:spPr>
            <a:xfrm>
              <a:off x="5044075" y="482337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21" y="100"/>
                    <a:pt x="1" y="220"/>
                    <a:pt x="1" y="379"/>
                  </a:cubicBezTo>
                  <a:cubicBezTo>
                    <a:pt x="120" y="279"/>
                    <a:pt x="160" y="16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7545;p9">
              <a:extLst>
                <a:ext uri="{FF2B5EF4-FFF2-40B4-BE49-F238E27FC236}">
                  <a16:creationId xmlns:a16="http://schemas.microsoft.com/office/drawing/2014/main" id="{89E49036-EF5B-4A11-AD63-EB782C02B67A}"/>
                </a:ext>
              </a:extLst>
            </p:cNvPr>
            <p:cNvSpPr/>
            <p:nvPr/>
          </p:nvSpPr>
          <p:spPr>
            <a:xfrm>
              <a:off x="5223600" y="4780125"/>
              <a:ext cx="8500" cy="6475"/>
            </a:xfrm>
            <a:custGeom>
              <a:avLst/>
              <a:gdLst/>
              <a:ahLst/>
              <a:cxnLst/>
              <a:rect l="l" t="t" r="r" b="b"/>
              <a:pathLst>
                <a:path w="340" h="259" extrusionOk="0">
                  <a:moveTo>
                    <a:pt x="339" y="0"/>
                  </a:moveTo>
                  <a:cubicBezTo>
                    <a:pt x="200" y="0"/>
                    <a:pt x="81" y="20"/>
                    <a:pt x="1" y="140"/>
                  </a:cubicBezTo>
                  <a:lnTo>
                    <a:pt x="1" y="239"/>
                  </a:lnTo>
                  <a:cubicBezTo>
                    <a:pt x="49" y="247"/>
                    <a:pt x="98" y="258"/>
                    <a:pt x="144" y="258"/>
                  </a:cubicBezTo>
                  <a:cubicBezTo>
                    <a:pt x="211" y="258"/>
                    <a:pt x="272" y="234"/>
                    <a:pt x="319" y="140"/>
                  </a:cubicBezTo>
                  <a:cubicBezTo>
                    <a:pt x="319" y="100"/>
                    <a:pt x="339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7546;p9">
              <a:extLst>
                <a:ext uri="{FF2B5EF4-FFF2-40B4-BE49-F238E27FC236}">
                  <a16:creationId xmlns:a16="http://schemas.microsoft.com/office/drawing/2014/main" id="{744E0413-ECF9-4C8B-9CF9-E0251A48FA61}"/>
                </a:ext>
              </a:extLst>
            </p:cNvPr>
            <p:cNvSpPr/>
            <p:nvPr/>
          </p:nvSpPr>
          <p:spPr>
            <a:xfrm>
              <a:off x="5196750" y="4766525"/>
              <a:ext cx="9475" cy="4125"/>
            </a:xfrm>
            <a:custGeom>
              <a:avLst/>
              <a:gdLst/>
              <a:ahLst/>
              <a:cxnLst/>
              <a:rect l="l" t="t" r="r" b="b"/>
              <a:pathLst>
                <a:path w="379" h="165" extrusionOk="0">
                  <a:moveTo>
                    <a:pt x="285" y="1"/>
                  </a:moveTo>
                  <a:cubicBezTo>
                    <a:pt x="171" y="1"/>
                    <a:pt x="80" y="36"/>
                    <a:pt x="1" y="146"/>
                  </a:cubicBezTo>
                  <a:cubicBezTo>
                    <a:pt x="45" y="158"/>
                    <a:pt x="87" y="164"/>
                    <a:pt x="126" y="164"/>
                  </a:cubicBezTo>
                  <a:cubicBezTo>
                    <a:pt x="225" y="164"/>
                    <a:pt x="307" y="122"/>
                    <a:pt x="379" y="7"/>
                  </a:cubicBezTo>
                  <a:cubicBezTo>
                    <a:pt x="346" y="3"/>
                    <a:pt x="315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7547;p9">
              <a:extLst>
                <a:ext uri="{FF2B5EF4-FFF2-40B4-BE49-F238E27FC236}">
                  <a16:creationId xmlns:a16="http://schemas.microsoft.com/office/drawing/2014/main" id="{B96A2EF4-8A5C-4AA9-A594-65B10E850779}"/>
                </a:ext>
              </a:extLst>
            </p:cNvPr>
            <p:cNvSpPr/>
            <p:nvPr/>
          </p:nvSpPr>
          <p:spPr>
            <a:xfrm>
              <a:off x="4973450" y="4652300"/>
              <a:ext cx="9000" cy="3575"/>
            </a:xfrm>
            <a:custGeom>
              <a:avLst/>
              <a:gdLst/>
              <a:ahLst/>
              <a:cxnLst/>
              <a:rect l="l" t="t" r="r" b="b"/>
              <a:pathLst>
                <a:path w="360" h="143" extrusionOk="0">
                  <a:moveTo>
                    <a:pt x="1" y="1"/>
                  </a:moveTo>
                  <a:cubicBezTo>
                    <a:pt x="72" y="93"/>
                    <a:pt x="133" y="143"/>
                    <a:pt x="192" y="143"/>
                  </a:cubicBezTo>
                  <a:cubicBezTo>
                    <a:pt x="248" y="143"/>
                    <a:pt x="301" y="98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7548;p9">
              <a:extLst>
                <a:ext uri="{FF2B5EF4-FFF2-40B4-BE49-F238E27FC236}">
                  <a16:creationId xmlns:a16="http://schemas.microsoft.com/office/drawing/2014/main" id="{99B1A010-955F-453A-B61D-5E77E4C02002}"/>
                </a:ext>
              </a:extLst>
            </p:cNvPr>
            <p:cNvSpPr/>
            <p:nvPr/>
          </p:nvSpPr>
          <p:spPr>
            <a:xfrm>
              <a:off x="4819300" y="4639375"/>
              <a:ext cx="6975" cy="4000"/>
            </a:xfrm>
            <a:custGeom>
              <a:avLst/>
              <a:gdLst/>
              <a:ahLst/>
              <a:cxnLst/>
              <a:rect l="l" t="t" r="r" b="b"/>
              <a:pathLst>
                <a:path w="279" h="160" extrusionOk="0">
                  <a:moveTo>
                    <a:pt x="0" y="1"/>
                  </a:moveTo>
                  <a:cubicBezTo>
                    <a:pt x="13" y="107"/>
                    <a:pt x="53" y="160"/>
                    <a:pt x="120" y="160"/>
                  </a:cubicBezTo>
                  <a:cubicBezTo>
                    <a:pt x="153" y="160"/>
                    <a:pt x="193" y="147"/>
                    <a:pt x="239" y="120"/>
                  </a:cubicBezTo>
                  <a:cubicBezTo>
                    <a:pt x="279" y="100"/>
                    <a:pt x="259" y="2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7549;p9">
              <a:extLst>
                <a:ext uri="{FF2B5EF4-FFF2-40B4-BE49-F238E27FC236}">
                  <a16:creationId xmlns:a16="http://schemas.microsoft.com/office/drawing/2014/main" id="{BF1FAD59-62D0-4A63-91FB-A8A708AB8531}"/>
                </a:ext>
              </a:extLst>
            </p:cNvPr>
            <p:cNvSpPr/>
            <p:nvPr/>
          </p:nvSpPr>
          <p:spPr>
            <a:xfrm>
              <a:off x="5082875" y="4626125"/>
              <a:ext cx="4500" cy="8800"/>
            </a:xfrm>
            <a:custGeom>
              <a:avLst/>
              <a:gdLst/>
              <a:ahLst/>
              <a:cxnLst/>
              <a:rect l="l" t="t" r="r" b="b"/>
              <a:pathLst>
                <a:path w="180" h="352" extrusionOk="0">
                  <a:moveTo>
                    <a:pt x="100" y="0"/>
                  </a:moveTo>
                  <a:cubicBezTo>
                    <a:pt x="70" y="0"/>
                    <a:pt x="52" y="10"/>
                    <a:pt x="40" y="33"/>
                  </a:cubicBezTo>
                  <a:cubicBezTo>
                    <a:pt x="0" y="133"/>
                    <a:pt x="0" y="252"/>
                    <a:pt x="0" y="352"/>
                  </a:cubicBezTo>
                  <a:cubicBezTo>
                    <a:pt x="179" y="292"/>
                    <a:pt x="179" y="153"/>
                    <a:pt x="179" y="13"/>
                  </a:cubicBezTo>
                  <a:cubicBezTo>
                    <a:pt x="146" y="5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7550;p9">
              <a:extLst>
                <a:ext uri="{FF2B5EF4-FFF2-40B4-BE49-F238E27FC236}">
                  <a16:creationId xmlns:a16="http://schemas.microsoft.com/office/drawing/2014/main" id="{CEABA570-991B-4378-A775-26317A6E8B67}"/>
                </a:ext>
              </a:extLst>
            </p:cNvPr>
            <p:cNvSpPr/>
            <p:nvPr/>
          </p:nvSpPr>
          <p:spPr>
            <a:xfrm>
              <a:off x="4393600" y="4705525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80" y="60"/>
                    <a:pt x="20" y="199"/>
                    <a:pt x="0" y="339"/>
                  </a:cubicBezTo>
                  <a:cubicBezTo>
                    <a:pt x="179" y="259"/>
                    <a:pt x="19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7551;p9">
              <a:extLst>
                <a:ext uri="{FF2B5EF4-FFF2-40B4-BE49-F238E27FC236}">
                  <a16:creationId xmlns:a16="http://schemas.microsoft.com/office/drawing/2014/main" id="{B9D19E35-A8D5-4F5A-9828-4A78713979C8}"/>
                </a:ext>
              </a:extLst>
            </p:cNvPr>
            <p:cNvSpPr/>
            <p:nvPr/>
          </p:nvSpPr>
          <p:spPr>
            <a:xfrm>
              <a:off x="4403525" y="4709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80"/>
                    <a:pt x="1" y="199"/>
                    <a:pt x="1" y="359"/>
                  </a:cubicBezTo>
                  <a:cubicBezTo>
                    <a:pt x="100" y="279"/>
                    <a:pt x="180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7552;p9">
              <a:extLst>
                <a:ext uri="{FF2B5EF4-FFF2-40B4-BE49-F238E27FC236}">
                  <a16:creationId xmlns:a16="http://schemas.microsoft.com/office/drawing/2014/main" id="{3BAE87B9-AA34-4249-BF25-95BD021DAA96}"/>
                </a:ext>
              </a:extLst>
            </p:cNvPr>
            <p:cNvSpPr/>
            <p:nvPr/>
          </p:nvSpPr>
          <p:spPr>
            <a:xfrm>
              <a:off x="4399050" y="47184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41" y="100"/>
                    <a:pt x="1" y="219"/>
                    <a:pt x="1" y="379"/>
                  </a:cubicBezTo>
                  <a:cubicBezTo>
                    <a:pt x="100" y="279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7553;p9">
              <a:extLst>
                <a:ext uri="{FF2B5EF4-FFF2-40B4-BE49-F238E27FC236}">
                  <a16:creationId xmlns:a16="http://schemas.microsoft.com/office/drawing/2014/main" id="{67436A30-CE43-4ADC-8DDC-EF9095AC8756}"/>
                </a:ext>
              </a:extLst>
            </p:cNvPr>
            <p:cNvSpPr/>
            <p:nvPr/>
          </p:nvSpPr>
          <p:spPr>
            <a:xfrm>
              <a:off x="4753650" y="4688125"/>
              <a:ext cx="9475" cy="3600"/>
            </a:xfrm>
            <a:custGeom>
              <a:avLst/>
              <a:gdLst/>
              <a:ahLst/>
              <a:cxnLst/>
              <a:rect l="l" t="t" r="r" b="b"/>
              <a:pathLst>
                <a:path w="379" h="144" extrusionOk="0">
                  <a:moveTo>
                    <a:pt x="0" y="0"/>
                  </a:moveTo>
                  <a:cubicBezTo>
                    <a:pt x="87" y="87"/>
                    <a:pt x="189" y="143"/>
                    <a:pt x="319" y="143"/>
                  </a:cubicBezTo>
                  <a:cubicBezTo>
                    <a:pt x="338" y="143"/>
                    <a:pt x="358" y="142"/>
                    <a:pt x="378" y="139"/>
                  </a:cubicBezTo>
                  <a:cubicBezTo>
                    <a:pt x="279" y="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7554;p9">
              <a:extLst>
                <a:ext uri="{FF2B5EF4-FFF2-40B4-BE49-F238E27FC236}">
                  <a16:creationId xmlns:a16="http://schemas.microsoft.com/office/drawing/2014/main" id="{C28B32A3-8540-4346-BD05-EB3B33E668AA}"/>
                </a:ext>
              </a:extLst>
            </p:cNvPr>
            <p:cNvSpPr/>
            <p:nvPr/>
          </p:nvSpPr>
          <p:spPr>
            <a:xfrm>
              <a:off x="5599575" y="4701050"/>
              <a:ext cx="5000" cy="5625"/>
            </a:xfrm>
            <a:custGeom>
              <a:avLst/>
              <a:gdLst/>
              <a:ahLst/>
              <a:cxnLst/>
              <a:rect l="l" t="t" r="r" b="b"/>
              <a:pathLst>
                <a:path w="200" h="225" extrusionOk="0">
                  <a:moveTo>
                    <a:pt x="200" y="0"/>
                  </a:moveTo>
                  <a:cubicBezTo>
                    <a:pt x="80" y="40"/>
                    <a:pt x="1" y="120"/>
                    <a:pt x="80" y="219"/>
                  </a:cubicBezTo>
                  <a:cubicBezTo>
                    <a:pt x="80" y="223"/>
                    <a:pt x="83" y="225"/>
                    <a:pt x="88" y="225"/>
                  </a:cubicBezTo>
                  <a:cubicBezTo>
                    <a:pt x="109" y="225"/>
                    <a:pt x="168" y="195"/>
                    <a:pt x="200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7555;p9">
              <a:extLst>
                <a:ext uri="{FF2B5EF4-FFF2-40B4-BE49-F238E27FC236}">
                  <a16:creationId xmlns:a16="http://schemas.microsoft.com/office/drawing/2014/main" id="{AB847C35-C47A-41AA-A7E0-2806E95C5A8E}"/>
                </a:ext>
              </a:extLst>
            </p:cNvPr>
            <p:cNvSpPr/>
            <p:nvPr/>
          </p:nvSpPr>
          <p:spPr>
            <a:xfrm>
              <a:off x="4968500" y="51610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19"/>
                    <a:pt x="40" y="279"/>
                    <a:pt x="159" y="378"/>
                  </a:cubicBezTo>
                  <a:cubicBezTo>
                    <a:pt x="179" y="219"/>
                    <a:pt x="159" y="10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7556;p9">
              <a:extLst>
                <a:ext uri="{FF2B5EF4-FFF2-40B4-BE49-F238E27FC236}">
                  <a16:creationId xmlns:a16="http://schemas.microsoft.com/office/drawing/2014/main" id="{E731637D-E3FE-4839-A81B-0C1EBA7368CE}"/>
                </a:ext>
              </a:extLst>
            </p:cNvPr>
            <p:cNvSpPr/>
            <p:nvPr/>
          </p:nvSpPr>
          <p:spPr>
            <a:xfrm>
              <a:off x="5144050" y="52137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0" y="1"/>
                  </a:moveTo>
                  <a:cubicBezTo>
                    <a:pt x="80" y="200"/>
                    <a:pt x="219" y="160"/>
                    <a:pt x="338" y="180"/>
                  </a:cubicBezTo>
                  <a:cubicBezTo>
                    <a:pt x="378" y="180"/>
                    <a:pt x="378" y="180"/>
                    <a:pt x="398" y="120"/>
                  </a:cubicBezTo>
                  <a:cubicBezTo>
                    <a:pt x="418" y="80"/>
                    <a:pt x="398" y="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7557;p9">
              <a:extLst>
                <a:ext uri="{FF2B5EF4-FFF2-40B4-BE49-F238E27FC236}">
                  <a16:creationId xmlns:a16="http://schemas.microsoft.com/office/drawing/2014/main" id="{B295E8D1-E86E-4B99-8134-06D30A7E4542}"/>
                </a:ext>
              </a:extLst>
            </p:cNvPr>
            <p:cNvSpPr/>
            <p:nvPr/>
          </p:nvSpPr>
          <p:spPr>
            <a:xfrm>
              <a:off x="4394075" y="491987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41" y="0"/>
                  </a:moveTo>
                  <a:lnTo>
                    <a:pt x="41" y="0"/>
                  </a:lnTo>
                  <a:cubicBezTo>
                    <a:pt x="1" y="139"/>
                    <a:pt x="61" y="279"/>
                    <a:pt x="180" y="378"/>
                  </a:cubicBezTo>
                  <a:cubicBezTo>
                    <a:pt x="200" y="219"/>
                    <a:pt x="120" y="10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7558;p9">
              <a:extLst>
                <a:ext uri="{FF2B5EF4-FFF2-40B4-BE49-F238E27FC236}">
                  <a16:creationId xmlns:a16="http://schemas.microsoft.com/office/drawing/2014/main" id="{C505F2B7-8DF5-4973-B920-5E7529B717CE}"/>
                </a:ext>
              </a:extLst>
            </p:cNvPr>
            <p:cNvSpPr/>
            <p:nvPr/>
          </p:nvSpPr>
          <p:spPr>
            <a:xfrm>
              <a:off x="5144050" y="48363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40" y="100"/>
                    <a:pt x="0" y="239"/>
                    <a:pt x="20" y="378"/>
                  </a:cubicBezTo>
                  <a:cubicBezTo>
                    <a:pt x="179" y="299"/>
                    <a:pt x="199" y="15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7559;p9">
              <a:extLst>
                <a:ext uri="{FF2B5EF4-FFF2-40B4-BE49-F238E27FC236}">
                  <a16:creationId xmlns:a16="http://schemas.microsoft.com/office/drawing/2014/main" id="{106799C9-B9BD-4FBA-B4FC-44F0C9BB91C8}"/>
                </a:ext>
              </a:extLst>
            </p:cNvPr>
            <p:cNvSpPr/>
            <p:nvPr/>
          </p:nvSpPr>
          <p:spPr>
            <a:xfrm>
              <a:off x="5126625" y="4883075"/>
              <a:ext cx="4500" cy="10450"/>
            </a:xfrm>
            <a:custGeom>
              <a:avLst/>
              <a:gdLst/>
              <a:ahLst/>
              <a:cxnLst/>
              <a:rect l="l" t="t" r="r" b="b"/>
              <a:pathLst>
                <a:path w="180" h="41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119"/>
                    <a:pt x="1" y="279"/>
                    <a:pt x="1" y="418"/>
                  </a:cubicBezTo>
                  <a:cubicBezTo>
                    <a:pt x="180" y="318"/>
                    <a:pt x="180" y="17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7560;p9">
              <a:extLst>
                <a:ext uri="{FF2B5EF4-FFF2-40B4-BE49-F238E27FC236}">
                  <a16:creationId xmlns:a16="http://schemas.microsoft.com/office/drawing/2014/main" id="{7CFEE559-FD9A-4D99-9D04-E52B45ACF57D}"/>
                </a:ext>
              </a:extLst>
            </p:cNvPr>
            <p:cNvSpPr/>
            <p:nvPr/>
          </p:nvSpPr>
          <p:spPr>
            <a:xfrm>
              <a:off x="4964500" y="4888050"/>
              <a:ext cx="4025" cy="9950"/>
            </a:xfrm>
            <a:custGeom>
              <a:avLst/>
              <a:gdLst/>
              <a:ahLst/>
              <a:cxnLst/>
              <a:rect l="l" t="t" r="r" b="b"/>
              <a:pathLst>
                <a:path w="161" h="39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99"/>
                    <a:pt x="1" y="259"/>
                    <a:pt x="1" y="398"/>
                  </a:cubicBezTo>
                  <a:cubicBezTo>
                    <a:pt x="160" y="298"/>
                    <a:pt x="160" y="15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7561;p9">
              <a:extLst>
                <a:ext uri="{FF2B5EF4-FFF2-40B4-BE49-F238E27FC236}">
                  <a16:creationId xmlns:a16="http://schemas.microsoft.com/office/drawing/2014/main" id="{696DF180-70D7-45A2-9D05-9B07190E34A7}"/>
                </a:ext>
              </a:extLst>
            </p:cNvPr>
            <p:cNvSpPr/>
            <p:nvPr/>
          </p:nvSpPr>
          <p:spPr>
            <a:xfrm>
              <a:off x="5135100" y="485770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cubicBezTo>
                    <a:pt x="80" y="120"/>
                    <a:pt x="0" y="239"/>
                    <a:pt x="40" y="398"/>
                  </a:cubicBezTo>
                  <a:cubicBezTo>
                    <a:pt x="179" y="299"/>
                    <a:pt x="199" y="1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7562;p9">
              <a:extLst>
                <a:ext uri="{FF2B5EF4-FFF2-40B4-BE49-F238E27FC236}">
                  <a16:creationId xmlns:a16="http://schemas.microsoft.com/office/drawing/2014/main" id="{9CE5420A-D134-424B-BD6D-042BBF5B42D0}"/>
                </a:ext>
              </a:extLst>
            </p:cNvPr>
            <p:cNvSpPr/>
            <p:nvPr/>
          </p:nvSpPr>
          <p:spPr>
            <a:xfrm>
              <a:off x="5130125" y="4870625"/>
              <a:ext cx="5975" cy="9975"/>
            </a:xfrm>
            <a:custGeom>
              <a:avLst/>
              <a:gdLst/>
              <a:ahLst/>
              <a:cxnLst/>
              <a:rect l="l" t="t" r="r" b="b"/>
              <a:pathLst>
                <a:path w="239" h="39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80" y="100"/>
                    <a:pt x="0" y="259"/>
                    <a:pt x="40" y="399"/>
                  </a:cubicBezTo>
                  <a:cubicBezTo>
                    <a:pt x="199" y="299"/>
                    <a:pt x="239" y="1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7563;p9">
              <a:extLst>
                <a:ext uri="{FF2B5EF4-FFF2-40B4-BE49-F238E27FC236}">
                  <a16:creationId xmlns:a16="http://schemas.microsoft.com/office/drawing/2014/main" id="{39FD3320-1486-4675-A0C7-A9FE9219A1D7}"/>
                </a:ext>
              </a:extLst>
            </p:cNvPr>
            <p:cNvSpPr/>
            <p:nvPr/>
          </p:nvSpPr>
          <p:spPr>
            <a:xfrm>
              <a:off x="5087350" y="48761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1"/>
                  </a:moveTo>
                  <a:cubicBezTo>
                    <a:pt x="60" y="100"/>
                    <a:pt x="0" y="200"/>
                    <a:pt x="20" y="359"/>
                  </a:cubicBezTo>
                  <a:cubicBezTo>
                    <a:pt x="160" y="27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7564;p9">
              <a:extLst>
                <a:ext uri="{FF2B5EF4-FFF2-40B4-BE49-F238E27FC236}">
                  <a16:creationId xmlns:a16="http://schemas.microsoft.com/office/drawing/2014/main" id="{9845AFFE-0D15-4D29-8454-72C562625DCD}"/>
                </a:ext>
              </a:extLst>
            </p:cNvPr>
            <p:cNvSpPr/>
            <p:nvPr/>
          </p:nvSpPr>
          <p:spPr>
            <a:xfrm>
              <a:off x="4402050" y="496412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40" y="1"/>
                  </a:moveTo>
                  <a:lnTo>
                    <a:pt x="40" y="1"/>
                  </a:lnTo>
                  <a:cubicBezTo>
                    <a:pt x="0" y="120"/>
                    <a:pt x="40" y="259"/>
                    <a:pt x="179" y="339"/>
                  </a:cubicBezTo>
                  <a:cubicBezTo>
                    <a:pt x="219" y="200"/>
                    <a:pt x="179" y="6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7565;p9">
              <a:extLst>
                <a:ext uri="{FF2B5EF4-FFF2-40B4-BE49-F238E27FC236}">
                  <a16:creationId xmlns:a16="http://schemas.microsoft.com/office/drawing/2014/main" id="{3D0B7FC2-D884-423A-8173-085D2D973737}"/>
                </a:ext>
              </a:extLst>
            </p:cNvPr>
            <p:cNvSpPr/>
            <p:nvPr/>
          </p:nvSpPr>
          <p:spPr>
            <a:xfrm>
              <a:off x="4052925" y="49865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79" y="114"/>
                    <a:pt x="169" y="147"/>
                    <a:pt x="281" y="147"/>
                  </a:cubicBezTo>
                  <a:cubicBezTo>
                    <a:pt x="312" y="147"/>
                    <a:pt x="344" y="144"/>
                    <a:pt x="379" y="140"/>
                  </a:cubicBezTo>
                  <a:cubicBezTo>
                    <a:pt x="299" y="100"/>
                    <a:pt x="219" y="2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7566;p9">
              <a:extLst>
                <a:ext uri="{FF2B5EF4-FFF2-40B4-BE49-F238E27FC236}">
                  <a16:creationId xmlns:a16="http://schemas.microsoft.com/office/drawing/2014/main" id="{BE04C6C5-3B15-49E2-8D43-92CE7FE45DFA}"/>
                </a:ext>
              </a:extLst>
            </p:cNvPr>
            <p:cNvSpPr/>
            <p:nvPr/>
          </p:nvSpPr>
          <p:spPr>
            <a:xfrm>
              <a:off x="5235550" y="47761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60" y="20"/>
                    <a:pt x="100" y="80"/>
                    <a:pt x="0" y="120"/>
                  </a:cubicBezTo>
                  <a:cubicBezTo>
                    <a:pt x="100" y="120"/>
                    <a:pt x="160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7567;p9">
              <a:extLst>
                <a:ext uri="{FF2B5EF4-FFF2-40B4-BE49-F238E27FC236}">
                  <a16:creationId xmlns:a16="http://schemas.microsoft.com/office/drawing/2014/main" id="{12E83DB8-CCC7-4279-9AC5-5A97CA65E849}"/>
                </a:ext>
              </a:extLst>
            </p:cNvPr>
            <p:cNvSpPr/>
            <p:nvPr/>
          </p:nvSpPr>
          <p:spPr>
            <a:xfrm>
              <a:off x="5249475" y="4775650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79" y="0"/>
                  </a:moveTo>
                  <a:cubicBezTo>
                    <a:pt x="100" y="0"/>
                    <a:pt x="60" y="0"/>
                    <a:pt x="0" y="20"/>
                  </a:cubicBezTo>
                  <a:cubicBezTo>
                    <a:pt x="38" y="68"/>
                    <a:pt x="72" y="92"/>
                    <a:pt x="101" y="92"/>
                  </a:cubicBezTo>
                  <a:cubicBezTo>
                    <a:pt x="132" y="92"/>
                    <a:pt x="159" y="6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7568;p9">
              <a:extLst>
                <a:ext uri="{FF2B5EF4-FFF2-40B4-BE49-F238E27FC236}">
                  <a16:creationId xmlns:a16="http://schemas.microsoft.com/office/drawing/2014/main" id="{BCE84CC1-A0A0-4A24-920E-F92E122BAC1C}"/>
                </a:ext>
              </a:extLst>
            </p:cNvPr>
            <p:cNvSpPr/>
            <p:nvPr/>
          </p:nvSpPr>
          <p:spPr>
            <a:xfrm>
              <a:off x="5149025" y="4827375"/>
              <a:ext cx="5975" cy="5475"/>
            </a:xfrm>
            <a:custGeom>
              <a:avLst/>
              <a:gdLst/>
              <a:ahLst/>
              <a:cxnLst/>
              <a:rect l="l" t="t" r="r" b="b"/>
              <a:pathLst>
                <a:path w="239" h="219" extrusionOk="0">
                  <a:moveTo>
                    <a:pt x="139" y="0"/>
                  </a:moveTo>
                  <a:cubicBezTo>
                    <a:pt x="40" y="40"/>
                    <a:pt x="0" y="119"/>
                    <a:pt x="20" y="219"/>
                  </a:cubicBezTo>
                  <a:lnTo>
                    <a:pt x="179" y="219"/>
                  </a:lnTo>
                  <a:cubicBezTo>
                    <a:pt x="179" y="219"/>
                    <a:pt x="199" y="199"/>
                    <a:pt x="219" y="139"/>
                  </a:cubicBezTo>
                  <a:cubicBezTo>
                    <a:pt x="239" y="119"/>
                    <a:pt x="219" y="100"/>
                    <a:pt x="199" y="40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7569;p9">
              <a:extLst>
                <a:ext uri="{FF2B5EF4-FFF2-40B4-BE49-F238E27FC236}">
                  <a16:creationId xmlns:a16="http://schemas.microsoft.com/office/drawing/2014/main" id="{11FD6614-7299-4E06-98A0-C654644B53A2}"/>
                </a:ext>
              </a:extLst>
            </p:cNvPr>
            <p:cNvSpPr/>
            <p:nvPr/>
          </p:nvSpPr>
          <p:spPr>
            <a:xfrm>
              <a:off x="5039600" y="48149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1"/>
                  </a:moveTo>
                  <a:cubicBezTo>
                    <a:pt x="80" y="41"/>
                    <a:pt x="21" y="100"/>
                    <a:pt x="1" y="160"/>
                  </a:cubicBezTo>
                  <a:cubicBezTo>
                    <a:pt x="80" y="140"/>
                    <a:pt x="140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7570;p9">
              <a:extLst>
                <a:ext uri="{FF2B5EF4-FFF2-40B4-BE49-F238E27FC236}">
                  <a16:creationId xmlns:a16="http://schemas.microsoft.com/office/drawing/2014/main" id="{8006B7F8-7AD0-48B3-B05F-F641CB9E5D6F}"/>
                </a:ext>
              </a:extLst>
            </p:cNvPr>
            <p:cNvSpPr/>
            <p:nvPr/>
          </p:nvSpPr>
          <p:spPr>
            <a:xfrm>
              <a:off x="5284275" y="4731375"/>
              <a:ext cx="4500" cy="3325"/>
            </a:xfrm>
            <a:custGeom>
              <a:avLst/>
              <a:gdLst/>
              <a:ahLst/>
              <a:cxnLst/>
              <a:rect l="l" t="t" r="r" b="b"/>
              <a:pathLst>
                <a:path w="180" h="133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60"/>
                    <a:pt x="61" y="80"/>
                    <a:pt x="1" y="120"/>
                  </a:cubicBezTo>
                  <a:cubicBezTo>
                    <a:pt x="22" y="129"/>
                    <a:pt x="43" y="133"/>
                    <a:pt x="61" y="133"/>
                  </a:cubicBezTo>
                  <a:cubicBezTo>
                    <a:pt x="131" y="133"/>
                    <a:pt x="180" y="79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7571;p9">
              <a:extLst>
                <a:ext uri="{FF2B5EF4-FFF2-40B4-BE49-F238E27FC236}">
                  <a16:creationId xmlns:a16="http://schemas.microsoft.com/office/drawing/2014/main" id="{ECCF6C0F-05BA-4084-9BA0-781DDA2A59D8}"/>
                </a:ext>
              </a:extLst>
            </p:cNvPr>
            <p:cNvSpPr/>
            <p:nvPr/>
          </p:nvSpPr>
          <p:spPr>
            <a:xfrm>
              <a:off x="4391100" y="47139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cubicBezTo>
                    <a:pt x="60" y="20"/>
                    <a:pt x="1" y="80"/>
                    <a:pt x="1" y="180"/>
                  </a:cubicBezTo>
                  <a:cubicBezTo>
                    <a:pt x="21" y="120"/>
                    <a:pt x="8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7572;p9">
              <a:extLst>
                <a:ext uri="{FF2B5EF4-FFF2-40B4-BE49-F238E27FC236}">
                  <a16:creationId xmlns:a16="http://schemas.microsoft.com/office/drawing/2014/main" id="{C017A8BD-74A3-4EA3-A2EA-C63D770D8AED}"/>
                </a:ext>
              </a:extLst>
            </p:cNvPr>
            <p:cNvSpPr/>
            <p:nvPr/>
          </p:nvSpPr>
          <p:spPr>
            <a:xfrm>
              <a:off x="5039600" y="4748050"/>
              <a:ext cx="3500" cy="5725"/>
            </a:xfrm>
            <a:custGeom>
              <a:avLst/>
              <a:gdLst/>
              <a:ahLst/>
              <a:cxnLst/>
              <a:rect l="l" t="t" r="r" b="b"/>
              <a:pathLst>
                <a:path w="140" h="229" extrusionOk="0">
                  <a:moveTo>
                    <a:pt x="70" y="0"/>
                  </a:moveTo>
                  <a:cubicBezTo>
                    <a:pt x="45" y="0"/>
                    <a:pt x="21" y="10"/>
                    <a:pt x="1" y="30"/>
                  </a:cubicBezTo>
                  <a:cubicBezTo>
                    <a:pt x="1" y="130"/>
                    <a:pt x="40" y="209"/>
                    <a:pt x="140" y="229"/>
                  </a:cubicBezTo>
                  <a:lnTo>
                    <a:pt x="140" y="30"/>
                  </a:lnTo>
                  <a:cubicBezTo>
                    <a:pt x="120" y="10"/>
                    <a:pt x="95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7573;p9">
              <a:extLst>
                <a:ext uri="{FF2B5EF4-FFF2-40B4-BE49-F238E27FC236}">
                  <a16:creationId xmlns:a16="http://schemas.microsoft.com/office/drawing/2014/main" id="{C99E44B5-58B8-43CA-8253-94FD250ABEA4}"/>
                </a:ext>
              </a:extLst>
            </p:cNvPr>
            <p:cNvSpPr/>
            <p:nvPr/>
          </p:nvSpPr>
          <p:spPr>
            <a:xfrm>
              <a:off x="5073925" y="47510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0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199" y="90"/>
                  </a:lnTo>
                  <a:cubicBezTo>
                    <a:pt x="169" y="30"/>
                    <a:pt x="135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7574;p9">
              <a:extLst>
                <a:ext uri="{FF2B5EF4-FFF2-40B4-BE49-F238E27FC236}">
                  <a16:creationId xmlns:a16="http://schemas.microsoft.com/office/drawing/2014/main" id="{9865D9FF-0BA2-4FEA-957D-35F0A3F30CB3}"/>
                </a:ext>
              </a:extLst>
            </p:cNvPr>
            <p:cNvSpPr/>
            <p:nvPr/>
          </p:nvSpPr>
          <p:spPr>
            <a:xfrm>
              <a:off x="4385625" y="49293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cubicBezTo>
                    <a:pt x="1" y="40"/>
                    <a:pt x="1" y="119"/>
                    <a:pt x="21" y="159"/>
                  </a:cubicBez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7575;p9">
              <a:extLst>
                <a:ext uri="{FF2B5EF4-FFF2-40B4-BE49-F238E27FC236}">
                  <a16:creationId xmlns:a16="http://schemas.microsoft.com/office/drawing/2014/main" id="{F4A16A13-556D-4409-9873-4846714E8B78}"/>
                </a:ext>
              </a:extLst>
            </p:cNvPr>
            <p:cNvSpPr/>
            <p:nvPr/>
          </p:nvSpPr>
          <p:spPr>
            <a:xfrm>
              <a:off x="5140075" y="48477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60" y="80"/>
                    <a:pt x="0" y="140"/>
                    <a:pt x="0" y="239"/>
                  </a:cubicBezTo>
                  <a:cubicBezTo>
                    <a:pt x="99" y="20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7576;p9">
              <a:extLst>
                <a:ext uri="{FF2B5EF4-FFF2-40B4-BE49-F238E27FC236}">
                  <a16:creationId xmlns:a16="http://schemas.microsoft.com/office/drawing/2014/main" id="{6C6AC731-6AF1-41C7-95CF-349562BD8CDC}"/>
                </a:ext>
              </a:extLst>
            </p:cNvPr>
            <p:cNvSpPr/>
            <p:nvPr/>
          </p:nvSpPr>
          <p:spPr>
            <a:xfrm>
              <a:off x="4560700" y="4835200"/>
              <a:ext cx="5975" cy="5625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82" y="0"/>
                  </a:moveTo>
                  <a:cubicBezTo>
                    <a:pt x="55" y="0"/>
                    <a:pt x="30" y="15"/>
                    <a:pt x="0" y="45"/>
                  </a:cubicBezTo>
                  <a:lnTo>
                    <a:pt x="179" y="224"/>
                  </a:lnTo>
                  <a:cubicBezTo>
                    <a:pt x="239" y="204"/>
                    <a:pt x="239" y="125"/>
                    <a:pt x="239" y="45"/>
                  </a:cubicBezTo>
                  <a:lnTo>
                    <a:pt x="179" y="45"/>
                  </a:lnTo>
                  <a:cubicBezTo>
                    <a:pt x="139" y="15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7577;p9">
              <a:extLst>
                <a:ext uri="{FF2B5EF4-FFF2-40B4-BE49-F238E27FC236}">
                  <a16:creationId xmlns:a16="http://schemas.microsoft.com/office/drawing/2014/main" id="{2869177D-3329-4710-A556-2BDA4961BA18}"/>
                </a:ext>
              </a:extLst>
            </p:cNvPr>
            <p:cNvSpPr/>
            <p:nvPr/>
          </p:nvSpPr>
          <p:spPr>
            <a:xfrm>
              <a:off x="4587050" y="48805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20" y="1"/>
                  </a:moveTo>
                  <a:cubicBezTo>
                    <a:pt x="20" y="60"/>
                    <a:pt x="20" y="120"/>
                    <a:pt x="0" y="180"/>
                  </a:cubicBezTo>
                  <a:cubicBezTo>
                    <a:pt x="20" y="160"/>
                    <a:pt x="80" y="120"/>
                    <a:pt x="80" y="120"/>
                  </a:cubicBezTo>
                  <a:cubicBezTo>
                    <a:pt x="80" y="80"/>
                    <a:pt x="40" y="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7578;p9">
              <a:extLst>
                <a:ext uri="{FF2B5EF4-FFF2-40B4-BE49-F238E27FC236}">
                  <a16:creationId xmlns:a16="http://schemas.microsoft.com/office/drawing/2014/main" id="{CA19B865-A3F2-4201-9030-2C8173121D16}"/>
                </a:ext>
              </a:extLst>
            </p:cNvPr>
            <p:cNvSpPr/>
            <p:nvPr/>
          </p:nvSpPr>
          <p:spPr>
            <a:xfrm>
              <a:off x="5630925" y="466622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0" y="1"/>
                  </a:moveTo>
                  <a:lnTo>
                    <a:pt x="0" y="140"/>
                  </a:lnTo>
                  <a:cubicBezTo>
                    <a:pt x="60" y="140"/>
                    <a:pt x="119" y="180"/>
                    <a:pt x="159" y="180"/>
                  </a:cubicBezTo>
                  <a:cubicBezTo>
                    <a:pt x="199" y="180"/>
                    <a:pt x="199" y="180"/>
                    <a:pt x="219" y="120"/>
                  </a:cubicBezTo>
                  <a:cubicBezTo>
                    <a:pt x="219" y="61"/>
                    <a:pt x="21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7579;p9">
              <a:extLst>
                <a:ext uri="{FF2B5EF4-FFF2-40B4-BE49-F238E27FC236}">
                  <a16:creationId xmlns:a16="http://schemas.microsoft.com/office/drawing/2014/main" id="{ECEC7A19-BDA4-4C0F-96E6-E034BC418132}"/>
                </a:ext>
              </a:extLst>
            </p:cNvPr>
            <p:cNvSpPr/>
            <p:nvPr/>
          </p:nvSpPr>
          <p:spPr>
            <a:xfrm>
              <a:off x="5634900" y="46662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lnTo>
                    <a:pt x="0" y="180"/>
                  </a:lnTo>
                  <a:cubicBezTo>
                    <a:pt x="80" y="180"/>
                    <a:pt x="140" y="180"/>
                    <a:pt x="179" y="200"/>
                  </a:cubicBezTo>
                  <a:cubicBezTo>
                    <a:pt x="140" y="120"/>
                    <a:pt x="6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7580;p9">
              <a:extLst>
                <a:ext uri="{FF2B5EF4-FFF2-40B4-BE49-F238E27FC236}">
                  <a16:creationId xmlns:a16="http://schemas.microsoft.com/office/drawing/2014/main" id="{BE9486A4-64F5-4F57-BD70-368069628C12}"/>
                </a:ext>
              </a:extLst>
            </p:cNvPr>
            <p:cNvSpPr/>
            <p:nvPr/>
          </p:nvSpPr>
          <p:spPr>
            <a:xfrm>
              <a:off x="4139950" y="4634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60"/>
                  </a:lnTo>
                  <a:cubicBezTo>
                    <a:pt x="80" y="180"/>
                    <a:pt x="120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7581;p9">
              <a:extLst>
                <a:ext uri="{FF2B5EF4-FFF2-40B4-BE49-F238E27FC236}">
                  <a16:creationId xmlns:a16="http://schemas.microsoft.com/office/drawing/2014/main" id="{BCB34DB1-C4BA-4F80-ACE8-3A5B0572FA45}"/>
                </a:ext>
              </a:extLst>
            </p:cNvPr>
            <p:cNvSpPr/>
            <p:nvPr/>
          </p:nvSpPr>
          <p:spPr>
            <a:xfrm>
              <a:off x="4223000" y="46488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lnTo>
                    <a:pt x="1" y="120"/>
                  </a:lnTo>
                  <a:cubicBezTo>
                    <a:pt x="80" y="120"/>
                    <a:pt x="140" y="120"/>
                    <a:pt x="180" y="140"/>
                  </a:cubicBezTo>
                  <a:cubicBezTo>
                    <a:pt x="140" y="100"/>
                    <a:pt x="6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7582;p9">
              <a:extLst>
                <a:ext uri="{FF2B5EF4-FFF2-40B4-BE49-F238E27FC236}">
                  <a16:creationId xmlns:a16="http://schemas.microsoft.com/office/drawing/2014/main" id="{6CB8D64D-2ABD-44FE-B2DB-F316952F3A26}"/>
                </a:ext>
              </a:extLst>
            </p:cNvPr>
            <p:cNvSpPr/>
            <p:nvPr/>
          </p:nvSpPr>
          <p:spPr>
            <a:xfrm>
              <a:off x="5152500" y="52118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80" y="0"/>
                  </a:moveTo>
                  <a:lnTo>
                    <a:pt x="0" y="80"/>
                  </a:lnTo>
                  <a:cubicBezTo>
                    <a:pt x="40" y="139"/>
                    <a:pt x="40" y="199"/>
                    <a:pt x="0" y="259"/>
                  </a:cubicBezTo>
                  <a:lnTo>
                    <a:pt x="100" y="239"/>
                  </a:lnTo>
                  <a:lnTo>
                    <a:pt x="179" y="239"/>
                  </a:lnTo>
                  <a:lnTo>
                    <a:pt x="179" y="60"/>
                  </a:lnTo>
                  <a:cubicBezTo>
                    <a:pt x="140" y="60"/>
                    <a:pt x="100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7583;p9">
              <a:extLst>
                <a:ext uri="{FF2B5EF4-FFF2-40B4-BE49-F238E27FC236}">
                  <a16:creationId xmlns:a16="http://schemas.microsoft.com/office/drawing/2014/main" id="{3D29F3A5-D5A2-4E64-BEDF-F9A57A6EDED5}"/>
                </a:ext>
              </a:extLst>
            </p:cNvPr>
            <p:cNvSpPr/>
            <p:nvPr/>
          </p:nvSpPr>
          <p:spPr>
            <a:xfrm>
              <a:off x="5157475" y="5218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59" y="8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7584;p9">
              <a:extLst>
                <a:ext uri="{FF2B5EF4-FFF2-40B4-BE49-F238E27FC236}">
                  <a16:creationId xmlns:a16="http://schemas.microsoft.com/office/drawing/2014/main" id="{72B9A17E-F1D0-4961-8D85-4A57B30E049A}"/>
                </a:ext>
              </a:extLst>
            </p:cNvPr>
            <p:cNvSpPr/>
            <p:nvPr/>
          </p:nvSpPr>
          <p:spPr>
            <a:xfrm>
              <a:off x="5161950" y="5222725"/>
              <a:ext cx="6975" cy="3150"/>
            </a:xfrm>
            <a:custGeom>
              <a:avLst/>
              <a:gdLst/>
              <a:ahLst/>
              <a:cxnLst/>
              <a:rect l="l" t="t" r="r" b="b"/>
              <a:pathLst>
                <a:path w="279" h="126" extrusionOk="0">
                  <a:moveTo>
                    <a:pt x="0" y="1"/>
                  </a:moveTo>
                  <a:lnTo>
                    <a:pt x="0" y="1"/>
                  </a:lnTo>
                  <a:cubicBezTo>
                    <a:pt x="50" y="84"/>
                    <a:pt x="127" y="125"/>
                    <a:pt x="221" y="125"/>
                  </a:cubicBezTo>
                  <a:cubicBezTo>
                    <a:pt x="240" y="125"/>
                    <a:pt x="259" y="123"/>
                    <a:pt x="279" y="120"/>
                  </a:cubicBezTo>
                  <a:cubicBezTo>
                    <a:pt x="179" y="61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7585;p9">
              <a:extLst>
                <a:ext uri="{FF2B5EF4-FFF2-40B4-BE49-F238E27FC236}">
                  <a16:creationId xmlns:a16="http://schemas.microsoft.com/office/drawing/2014/main" id="{4E97D652-93FD-4F97-AF59-B19759BE7B6A}"/>
                </a:ext>
              </a:extLst>
            </p:cNvPr>
            <p:cNvSpPr/>
            <p:nvPr/>
          </p:nvSpPr>
          <p:spPr>
            <a:xfrm>
              <a:off x="5122150" y="51745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00"/>
                    <a:pt x="61" y="199"/>
                    <a:pt x="160" y="259"/>
                  </a:cubicBezTo>
                  <a:cubicBezTo>
                    <a:pt x="180" y="159"/>
                    <a:pt x="120" y="6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7586;p9">
              <a:extLst>
                <a:ext uri="{FF2B5EF4-FFF2-40B4-BE49-F238E27FC236}">
                  <a16:creationId xmlns:a16="http://schemas.microsoft.com/office/drawing/2014/main" id="{4EAF8D52-7EF5-4837-8650-ABB9E1687C89}"/>
                </a:ext>
              </a:extLst>
            </p:cNvPr>
            <p:cNvSpPr/>
            <p:nvPr/>
          </p:nvSpPr>
          <p:spPr>
            <a:xfrm>
              <a:off x="5136575" y="5200850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" y="1"/>
                  </a:moveTo>
                  <a:cubicBezTo>
                    <a:pt x="1" y="100"/>
                    <a:pt x="41" y="180"/>
                    <a:pt x="120" y="199"/>
                  </a:cubicBezTo>
                  <a:cubicBezTo>
                    <a:pt x="120" y="120"/>
                    <a:pt x="8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7587;p9">
              <a:extLst>
                <a:ext uri="{FF2B5EF4-FFF2-40B4-BE49-F238E27FC236}">
                  <a16:creationId xmlns:a16="http://schemas.microsoft.com/office/drawing/2014/main" id="{3C7283F5-D865-4CAE-9EE1-10B788290088}"/>
                </a:ext>
              </a:extLst>
            </p:cNvPr>
            <p:cNvSpPr/>
            <p:nvPr/>
          </p:nvSpPr>
          <p:spPr>
            <a:xfrm>
              <a:off x="5140075" y="52093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0" y="100"/>
                    <a:pt x="60" y="180"/>
                    <a:pt x="159" y="180"/>
                  </a:cubicBezTo>
                  <a:cubicBezTo>
                    <a:pt x="159" y="80"/>
                    <a:pt x="99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7588;p9">
              <a:extLst>
                <a:ext uri="{FF2B5EF4-FFF2-40B4-BE49-F238E27FC236}">
                  <a16:creationId xmlns:a16="http://schemas.microsoft.com/office/drawing/2014/main" id="{88F1AD68-7752-4D95-86F1-9C464AC87CC0}"/>
                </a:ext>
              </a:extLst>
            </p:cNvPr>
            <p:cNvSpPr/>
            <p:nvPr/>
          </p:nvSpPr>
          <p:spPr>
            <a:xfrm>
              <a:off x="5127125" y="5183450"/>
              <a:ext cx="3025" cy="5500"/>
            </a:xfrm>
            <a:custGeom>
              <a:avLst/>
              <a:gdLst/>
              <a:ahLst/>
              <a:cxnLst/>
              <a:rect l="l" t="t" r="r" b="b"/>
              <a:pathLst>
                <a:path w="121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80"/>
                    <a:pt x="100" y="140"/>
                    <a:pt x="120" y="219"/>
                  </a:cubicBezTo>
                  <a:cubicBezTo>
                    <a:pt x="120" y="12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7589;p9">
              <a:extLst>
                <a:ext uri="{FF2B5EF4-FFF2-40B4-BE49-F238E27FC236}">
                  <a16:creationId xmlns:a16="http://schemas.microsoft.com/office/drawing/2014/main" id="{A0ADB01E-6573-4D33-8992-E1DB7E677F4B}"/>
                </a:ext>
              </a:extLst>
            </p:cNvPr>
            <p:cNvSpPr/>
            <p:nvPr/>
          </p:nvSpPr>
          <p:spPr>
            <a:xfrm>
              <a:off x="5132100" y="5191900"/>
              <a:ext cx="3025" cy="6000"/>
            </a:xfrm>
            <a:custGeom>
              <a:avLst/>
              <a:gdLst/>
              <a:ahLst/>
              <a:cxnLst/>
              <a:rect l="l" t="t" r="r" b="b"/>
              <a:pathLst>
                <a:path w="121" h="240" extrusionOk="0">
                  <a:moveTo>
                    <a:pt x="1" y="0"/>
                  </a:moveTo>
                  <a:cubicBezTo>
                    <a:pt x="1" y="100"/>
                    <a:pt x="21" y="180"/>
                    <a:pt x="120" y="239"/>
                  </a:cubicBezTo>
                  <a:cubicBezTo>
                    <a:pt x="120" y="14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7590;p9">
              <a:extLst>
                <a:ext uri="{FF2B5EF4-FFF2-40B4-BE49-F238E27FC236}">
                  <a16:creationId xmlns:a16="http://schemas.microsoft.com/office/drawing/2014/main" id="{5A3FA5ED-0C15-45AA-84A3-AA6D3D2CE43A}"/>
                </a:ext>
              </a:extLst>
            </p:cNvPr>
            <p:cNvSpPr/>
            <p:nvPr/>
          </p:nvSpPr>
          <p:spPr>
            <a:xfrm>
              <a:off x="5109225" y="50959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lnTo>
                    <a:pt x="1" y="159"/>
                  </a:ln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7591;p9">
              <a:extLst>
                <a:ext uri="{FF2B5EF4-FFF2-40B4-BE49-F238E27FC236}">
                  <a16:creationId xmlns:a16="http://schemas.microsoft.com/office/drawing/2014/main" id="{9B875EC5-D6C4-4882-9498-5DAEC814A793}"/>
                </a:ext>
              </a:extLst>
            </p:cNvPr>
            <p:cNvSpPr/>
            <p:nvPr/>
          </p:nvSpPr>
          <p:spPr>
            <a:xfrm>
              <a:off x="4822275" y="5152600"/>
              <a:ext cx="76125" cy="27400"/>
            </a:xfrm>
            <a:custGeom>
              <a:avLst/>
              <a:gdLst/>
              <a:ahLst/>
              <a:cxnLst/>
              <a:rect l="l" t="t" r="r" b="b"/>
              <a:pathLst>
                <a:path w="3045" h="1096" extrusionOk="0">
                  <a:moveTo>
                    <a:pt x="60" y="1"/>
                  </a:moveTo>
                  <a:lnTo>
                    <a:pt x="60" y="180"/>
                  </a:lnTo>
                  <a:cubicBezTo>
                    <a:pt x="40" y="180"/>
                    <a:pt x="40" y="220"/>
                    <a:pt x="1" y="260"/>
                  </a:cubicBezTo>
                  <a:cubicBezTo>
                    <a:pt x="1" y="319"/>
                    <a:pt x="60" y="339"/>
                    <a:pt x="100" y="339"/>
                  </a:cubicBezTo>
                  <a:lnTo>
                    <a:pt x="80" y="339"/>
                  </a:lnTo>
                  <a:cubicBezTo>
                    <a:pt x="180" y="498"/>
                    <a:pt x="359" y="478"/>
                    <a:pt x="498" y="538"/>
                  </a:cubicBezTo>
                  <a:lnTo>
                    <a:pt x="558" y="498"/>
                  </a:lnTo>
                  <a:lnTo>
                    <a:pt x="597" y="538"/>
                  </a:lnTo>
                  <a:cubicBezTo>
                    <a:pt x="1453" y="598"/>
                    <a:pt x="2189" y="1075"/>
                    <a:pt x="3044" y="1095"/>
                  </a:cubicBezTo>
                  <a:cubicBezTo>
                    <a:pt x="2945" y="797"/>
                    <a:pt x="2746" y="697"/>
                    <a:pt x="2447" y="697"/>
                  </a:cubicBezTo>
                  <a:cubicBezTo>
                    <a:pt x="2406" y="701"/>
                    <a:pt x="2364" y="702"/>
                    <a:pt x="2323" y="702"/>
                  </a:cubicBezTo>
                  <a:cubicBezTo>
                    <a:pt x="1897" y="702"/>
                    <a:pt x="1516" y="522"/>
                    <a:pt x="1134" y="359"/>
                  </a:cubicBezTo>
                  <a:cubicBezTo>
                    <a:pt x="776" y="200"/>
                    <a:pt x="438" y="6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7592;p9">
              <a:extLst>
                <a:ext uri="{FF2B5EF4-FFF2-40B4-BE49-F238E27FC236}">
                  <a16:creationId xmlns:a16="http://schemas.microsoft.com/office/drawing/2014/main" id="{9975D463-0062-49C3-A61F-291231E6E490}"/>
                </a:ext>
              </a:extLst>
            </p:cNvPr>
            <p:cNvSpPr/>
            <p:nvPr/>
          </p:nvSpPr>
          <p:spPr>
            <a:xfrm>
              <a:off x="4941125" y="4985500"/>
              <a:ext cx="9975" cy="26400"/>
            </a:xfrm>
            <a:custGeom>
              <a:avLst/>
              <a:gdLst/>
              <a:ahLst/>
              <a:cxnLst/>
              <a:rect l="l" t="t" r="r" b="b"/>
              <a:pathLst>
                <a:path w="399" h="1056" extrusionOk="0">
                  <a:moveTo>
                    <a:pt x="399" y="1"/>
                  </a:moveTo>
                  <a:cubicBezTo>
                    <a:pt x="359" y="1"/>
                    <a:pt x="299" y="1"/>
                    <a:pt x="260" y="41"/>
                  </a:cubicBezTo>
                  <a:cubicBezTo>
                    <a:pt x="1" y="279"/>
                    <a:pt x="260" y="638"/>
                    <a:pt x="81" y="876"/>
                  </a:cubicBezTo>
                  <a:cubicBezTo>
                    <a:pt x="61" y="936"/>
                    <a:pt x="61" y="996"/>
                    <a:pt x="81" y="1055"/>
                  </a:cubicBezTo>
                  <a:cubicBezTo>
                    <a:pt x="339" y="1035"/>
                    <a:pt x="399" y="876"/>
                    <a:pt x="399" y="657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7593;p9">
              <a:extLst>
                <a:ext uri="{FF2B5EF4-FFF2-40B4-BE49-F238E27FC236}">
                  <a16:creationId xmlns:a16="http://schemas.microsoft.com/office/drawing/2014/main" id="{E673547D-CD21-4470-8C46-ADA67010AE47}"/>
                </a:ext>
              </a:extLst>
            </p:cNvPr>
            <p:cNvSpPr/>
            <p:nvPr/>
          </p:nvSpPr>
          <p:spPr>
            <a:xfrm>
              <a:off x="4939150" y="4980050"/>
              <a:ext cx="10975" cy="27375"/>
            </a:xfrm>
            <a:custGeom>
              <a:avLst/>
              <a:gdLst/>
              <a:ahLst/>
              <a:cxnLst/>
              <a:rect l="l" t="t" r="r" b="b"/>
              <a:pathLst>
                <a:path w="439" h="1095" extrusionOk="0">
                  <a:moveTo>
                    <a:pt x="279" y="0"/>
                  </a:moveTo>
                  <a:cubicBezTo>
                    <a:pt x="0" y="358"/>
                    <a:pt x="140" y="716"/>
                    <a:pt x="160" y="1094"/>
                  </a:cubicBezTo>
                  <a:cubicBezTo>
                    <a:pt x="438" y="856"/>
                    <a:pt x="259" y="517"/>
                    <a:pt x="339" y="259"/>
                  </a:cubicBezTo>
                  <a:cubicBezTo>
                    <a:pt x="319" y="179"/>
                    <a:pt x="319" y="10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7594;p9">
              <a:extLst>
                <a:ext uri="{FF2B5EF4-FFF2-40B4-BE49-F238E27FC236}">
                  <a16:creationId xmlns:a16="http://schemas.microsoft.com/office/drawing/2014/main" id="{92E193E9-4D03-4B62-810F-19B3F37FC62C}"/>
                </a:ext>
              </a:extLst>
            </p:cNvPr>
            <p:cNvSpPr/>
            <p:nvPr/>
          </p:nvSpPr>
          <p:spPr>
            <a:xfrm>
              <a:off x="5126150" y="5255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159" y="1"/>
                  </a:moveTo>
                  <a:cubicBezTo>
                    <a:pt x="99" y="41"/>
                    <a:pt x="40" y="100"/>
                    <a:pt x="0" y="140"/>
                  </a:cubicBezTo>
                  <a:lnTo>
                    <a:pt x="219" y="61"/>
                  </a:lnTo>
                  <a:cubicBezTo>
                    <a:pt x="219" y="41"/>
                    <a:pt x="199" y="2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7595;p9">
              <a:extLst>
                <a:ext uri="{FF2B5EF4-FFF2-40B4-BE49-F238E27FC236}">
                  <a16:creationId xmlns:a16="http://schemas.microsoft.com/office/drawing/2014/main" id="{35D5D6EF-0EC1-4BEE-ABDF-5B239225D8DA}"/>
                </a:ext>
              </a:extLst>
            </p:cNvPr>
            <p:cNvSpPr/>
            <p:nvPr/>
          </p:nvSpPr>
          <p:spPr>
            <a:xfrm>
              <a:off x="5267875" y="3941650"/>
              <a:ext cx="14950" cy="9050"/>
            </a:xfrm>
            <a:custGeom>
              <a:avLst/>
              <a:gdLst/>
              <a:ahLst/>
              <a:cxnLst/>
              <a:rect l="l" t="t" r="r" b="b"/>
              <a:pathLst>
                <a:path w="598" h="362" extrusionOk="0">
                  <a:moveTo>
                    <a:pt x="319" y="0"/>
                  </a:moveTo>
                  <a:cubicBezTo>
                    <a:pt x="199" y="40"/>
                    <a:pt x="100" y="40"/>
                    <a:pt x="0" y="40"/>
                  </a:cubicBezTo>
                  <a:cubicBezTo>
                    <a:pt x="0" y="274"/>
                    <a:pt x="130" y="361"/>
                    <a:pt x="332" y="361"/>
                  </a:cubicBezTo>
                  <a:cubicBezTo>
                    <a:pt x="353" y="361"/>
                    <a:pt x="375" y="360"/>
                    <a:pt x="398" y="358"/>
                  </a:cubicBezTo>
                  <a:cubicBezTo>
                    <a:pt x="458" y="358"/>
                    <a:pt x="597" y="358"/>
                    <a:pt x="557" y="239"/>
                  </a:cubicBezTo>
                  <a:cubicBezTo>
                    <a:pt x="538" y="100"/>
                    <a:pt x="418" y="6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7596;p9">
              <a:extLst>
                <a:ext uri="{FF2B5EF4-FFF2-40B4-BE49-F238E27FC236}">
                  <a16:creationId xmlns:a16="http://schemas.microsoft.com/office/drawing/2014/main" id="{4E54A5BB-BABC-4C8B-A721-231A029F98AA}"/>
                </a:ext>
              </a:extLst>
            </p:cNvPr>
            <p:cNvSpPr/>
            <p:nvPr/>
          </p:nvSpPr>
          <p:spPr>
            <a:xfrm>
              <a:off x="5412100" y="3916350"/>
              <a:ext cx="12450" cy="4675"/>
            </a:xfrm>
            <a:custGeom>
              <a:avLst/>
              <a:gdLst/>
              <a:ahLst/>
              <a:cxnLst/>
              <a:rect l="l" t="t" r="r" b="b"/>
              <a:pathLst>
                <a:path w="498" h="187" extrusionOk="0">
                  <a:moveTo>
                    <a:pt x="255" y="0"/>
                  </a:moveTo>
                  <a:cubicBezTo>
                    <a:pt x="168" y="0"/>
                    <a:pt x="82" y="55"/>
                    <a:pt x="0" y="157"/>
                  </a:cubicBezTo>
                  <a:cubicBezTo>
                    <a:pt x="80" y="177"/>
                    <a:pt x="164" y="187"/>
                    <a:pt x="249" y="187"/>
                  </a:cubicBezTo>
                  <a:cubicBezTo>
                    <a:pt x="334" y="187"/>
                    <a:pt x="418" y="177"/>
                    <a:pt x="498" y="157"/>
                  </a:cubicBezTo>
                  <a:cubicBezTo>
                    <a:pt x="420" y="50"/>
                    <a:pt x="338" y="0"/>
                    <a:pt x="2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7597;p9">
              <a:extLst>
                <a:ext uri="{FF2B5EF4-FFF2-40B4-BE49-F238E27FC236}">
                  <a16:creationId xmlns:a16="http://schemas.microsoft.com/office/drawing/2014/main" id="{88FA7FC5-70BA-4BAF-9A7E-D59E50C1BC78}"/>
                </a:ext>
              </a:extLst>
            </p:cNvPr>
            <p:cNvSpPr/>
            <p:nvPr/>
          </p:nvSpPr>
          <p:spPr>
            <a:xfrm>
              <a:off x="5500125" y="39302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26" y="0"/>
                  </a:moveTo>
                  <a:cubicBezTo>
                    <a:pt x="77" y="0"/>
                    <a:pt x="39" y="56"/>
                    <a:pt x="0" y="120"/>
                  </a:cubicBezTo>
                  <a:cubicBezTo>
                    <a:pt x="20" y="140"/>
                    <a:pt x="80" y="140"/>
                    <a:pt x="120" y="160"/>
                  </a:cubicBezTo>
                  <a:lnTo>
                    <a:pt x="219" y="60"/>
                  </a:lnTo>
                  <a:cubicBezTo>
                    <a:pt x="184" y="18"/>
                    <a:pt x="153" y="0"/>
                    <a:pt x="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7598;p9">
              <a:extLst>
                <a:ext uri="{FF2B5EF4-FFF2-40B4-BE49-F238E27FC236}">
                  <a16:creationId xmlns:a16="http://schemas.microsoft.com/office/drawing/2014/main" id="{79136060-5B86-411C-BE2E-889CFE4ACCAA}"/>
                </a:ext>
              </a:extLst>
            </p:cNvPr>
            <p:cNvSpPr/>
            <p:nvPr/>
          </p:nvSpPr>
          <p:spPr>
            <a:xfrm>
              <a:off x="5301700" y="39129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86" y="1"/>
                  </a:moveTo>
                  <a:cubicBezTo>
                    <a:pt x="57" y="1"/>
                    <a:pt x="31" y="30"/>
                    <a:pt x="0" y="93"/>
                  </a:cubicBezTo>
                  <a:cubicBezTo>
                    <a:pt x="80" y="93"/>
                    <a:pt x="139" y="93"/>
                    <a:pt x="179" y="73"/>
                  </a:cubicBezTo>
                  <a:cubicBezTo>
                    <a:pt x="141" y="25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7599;p9">
              <a:extLst>
                <a:ext uri="{FF2B5EF4-FFF2-40B4-BE49-F238E27FC236}">
                  <a16:creationId xmlns:a16="http://schemas.microsoft.com/office/drawing/2014/main" id="{836D0B4D-DB92-4BB9-B28A-33F24AB81A80}"/>
                </a:ext>
              </a:extLst>
            </p:cNvPr>
            <p:cNvSpPr/>
            <p:nvPr/>
          </p:nvSpPr>
          <p:spPr>
            <a:xfrm>
              <a:off x="5473275" y="3925650"/>
              <a:ext cx="8475" cy="3075"/>
            </a:xfrm>
            <a:custGeom>
              <a:avLst/>
              <a:gdLst/>
              <a:ahLst/>
              <a:cxnLst/>
              <a:rect l="l" t="t" r="r" b="b"/>
              <a:pathLst>
                <a:path w="339" h="123" extrusionOk="0">
                  <a:moveTo>
                    <a:pt x="186" y="1"/>
                  </a:moveTo>
                  <a:cubicBezTo>
                    <a:pt x="130" y="1"/>
                    <a:pt x="67" y="36"/>
                    <a:pt x="0" y="103"/>
                  </a:cubicBezTo>
                  <a:cubicBezTo>
                    <a:pt x="100" y="103"/>
                    <a:pt x="239" y="123"/>
                    <a:pt x="338" y="123"/>
                  </a:cubicBezTo>
                  <a:cubicBezTo>
                    <a:pt x="297" y="41"/>
                    <a:pt x="245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7600;p9">
              <a:extLst>
                <a:ext uri="{FF2B5EF4-FFF2-40B4-BE49-F238E27FC236}">
                  <a16:creationId xmlns:a16="http://schemas.microsoft.com/office/drawing/2014/main" id="{2AF7BBCE-C7F8-40AF-ABAD-E542719E5134}"/>
                </a:ext>
              </a:extLst>
            </p:cNvPr>
            <p:cNvSpPr/>
            <p:nvPr/>
          </p:nvSpPr>
          <p:spPr>
            <a:xfrm>
              <a:off x="4218025" y="3788475"/>
              <a:ext cx="284500" cy="41575"/>
            </a:xfrm>
            <a:custGeom>
              <a:avLst/>
              <a:gdLst/>
              <a:ahLst/>
              <a:cxnLst/>
              <a:rect l="l" t="t" r="r" b="b"/>
              <a:pathLst>
                <a:path w="11380" h="1663" extrusionOk="0">
                  <a:moveTo>
                    <a:pt x="1652" y="0"/>
                  </a:moveTo>
                  <a:cubicBezTo>
                    <a:pt x="1612" y="40"/>
                    <a:pt x="1572" y="100"/>
                    <a:pt x="1612" y="179"/>
                  </a:cubicBezTo>
                  <a:cubicBezTo>
                    <a:pt x="1652" y="219"/>
                    <a:pt x="1692" y="239"/>
                    <a:pt x="1732" y="299"/>
                  </a:cubicBezTo>
                  <a:cubicBezTo>
                    <a:pt x="1652" y="279"/>
                    <a:pt x="1553" y="219"/>
                    <a:pt x="1473" y="179"/>
                  </a:cubicBezTo>
                  <a:cubicBezTo>
                    <a:pt x="1393" y="120"/>
                    <a:pt x="1354" y="80"/>
                    <a:pt x="1294" y="20"/>
                  </a:cubicBezTo>
                  <a:lnTo>
                    <a:pt x="777" y="20"/>
                  </a:lnTo>
                  <a:cubicBezTo>
                    <a:pt x="558" y="100"/>
                    <a:pt x="279" y="40"/>
                    <a:pt x="61" y="139"/>
                  </a:cubicBezTo>
                  <a:cubicBezTo>
                    <a:pt x="1" y="219"/>
                    <a:pt x="1" y="299"/>
                    <a:pt x="61" y="378"/>
                  </a:cubicBezTo>
                  <a:cubicBezTo>
                    <a:pt x="120" y="408"/>
                    <a:pt x="180" y="423"/>
                    <a:pt x="242" y="423"/>
                  </a:cubicBezTo>
                  <a:cubicBezTo>
                    <a:pt x="304" y="423"/>
                    <a:pt x="369" y="408"/>
                    <a:pt x="439" y="378"/>
                  </a:cubicBezTo>
                  <a:cubicBezTo>
                    <a:pt x="876" y="378"/>
                    <a:pt x="1274" y="517"/>
                    <a:pt x="1732" y="537"/>
                  </a:cubicBezTo>
                  <a:cubicBezTo>
                    <a:pt x="1975" y="546"/>
                    <a:pt x="2220" y="549"/>
                    <a:pt x="2464" y="549"/>
                  </a:cubicBezTo>
                  <a:cubicBezTo>
                    <a:pt x="2895" y="549"/>
                    <a:pt x="3326" y="540"/>
                    <a:pt x="3757" y="540"/>
                  </a:cubicBezTo>
                  <a:cubicBezTo>
                    <a:pt x="4756" y="540"/>
                    <a:pt x="5751" y="587"/>
                    <a:pt x="6725" y="895"/>
                  </a:cubicBezTo>
                  <a:cubicBezTo>
                    <a:pt x="6885" y="822"/>
                    <a:pt x="7032" y="787"/>
                    <a:pt x="7156" y="787"/>
                  </a:cubicBezTo>
                  <a:cubicBezTo>
                    <a:pt x="7370" y="787"/>
                    <a:pt x="7515" y="893"/>
                    <a:pt x="7540" y="1094"/>
                  </a:cubicBezTo>
                  <a:cubicBezTo>
                    <a:pt x="7729" y="1216"/>
                    <a:pt x="7936" y="1264"/>
                    <a:pt x="8155" y="1264"/>
                  </a:cubicBezTo>
                  <a:cubicBezTo>
                    <a:pt x="8259" y="1264"/>
                    <a:pt x="8366" y="1253"/>
                    <a:pt x="8475" y="1234"/>
                  </a:cubicBezTo>
                  <a:cubicBezTo>
                    <a:pt x="8535" y="1194"/>
                    <a:pt x="8615" y="1114"/>
                    <a:pt x="8714" y="1094"/>
                  </a:cubicBezTo>
                  <a:lnTo>
                    <a:pt x="8714" y="1094"/>
                  </a:lnTo>
                  <a:cubicBezTo>
                    <a:pt x="8694" y="1134"/>
                    <a:pt x="8634" y="1154"/>
                    <a:pt x="8615" y="1214"/>
                  </a:cubicBezTo>
                  <a:cubicBezTo>
                    <a:pt x="8868" y="1325"/>
                    <a:pt x="9147" y="1410"/>
                    <a:pt x="9441" y="1410"/>
                  </a:cubicBezTo>
                  <a:cubicBezTo>
                    <a:pt x="9516" y="1410"/>
                    <a:pt x="9592" y="1405"/>
                    <a:pt x="9669" y="1393"/>
                  </a:cubicBezTo>
                  <a:cubicBezTo>
                    <a:pt x="9758" y="1465"/>
                    <a:pt x="9860" y="1476"/>
                    <a:pt x="9964" y="1476"/>
                  </a:cubicBezTo>
                  <a:cubicBezTo>
                    <a:pt x="10006" y="1476"/>
                    <a:pt x="10048" y="1474"/>
                    <a:pt x="10090" y="1474"/>
                  </a:cubicBezTo>
                  <a:cubicBezTo>
                    <a:pt x="10201" y="1474"/>
                    <a:pt x="10310" y="1486"/>
                    <a:pt x="10405" y="1572"/>
                  </a:cubicBezTo>
                  <a:cubicBezTo>
                    <a:pt x="10504" y="1572"/>
                    <a:pt x="10584" y="1592"/>
                    <a:pt x="10683" y="1592"/>
                  </a:cubicBezTo>
                  <a:cubicBezTo>
                    <a:pt x="10805" y="1603"/>
                    <a:pt x="10951" y="1663"/>
                    <a:pt x="11071" y="1663"/>
                  </a:cubicBezTo>
                  <a:cubicBezTo>
                    <a:pt x="11166" y="1663"/>
                    <a:pt x="11245" y="1625"/>
                    <a:pt x="11280" y="1492"/>
                  </a:cubicBezTo>
                  <a:cubicBezTo>
                    <a:pt x="11380" y="1134"/>
                    <a:pt x="10982" y="1174"/>
                    <a:pt x="10783" y="1035"/>
                  </a:cubicBezTo>
                  <a:lnTo>
                    <a:pt x="10604" y="1035"/>
                  </a:lnTo>
                  <a:cubicBezTo>
                    <a:pt x="10546" y="1093"/>
                    <a:pt x="10494" y="1120"/>
                    <a:pt x="10449" y="1120"/>
                  </a:cubicBezTo>
                  <a:cubicBezTo>
                    <a:pt x="10385" y="1120"/>
                    <a:pt x="10332" y="1068"/>
                    <a:pt x="10285" y="975"/>
                  </a:cubicBezTo>
                  <a:cubicBezTo>
                    <a:pt x="9629" y="796"/>
                    <a:pt x="8992" y="677"/>
                    <a:pt x="8376" y="438"/>
                  </a:cubicBezTo>
                  <a:cubicBezTo>
                    <a:pt x="7640" y="199"/>
                    <a:pt x="6904" y="80"/>
                    <a:pt x="6148" y="40"/>
                  </a:cubicBezTo>
                  <a:cubicBezTo>
                    <a:pt x="5402" y="10"/>
                    <a:pt x="4651" y="5"/>
                    <a:pt x="3900" y="5"/>
                  </a:cubicBezTo>
                  <a:cubicBezTo>
                    <a:pt x="3524" y="5"/>
                    <a:pt x="3149" y="6"/>
                    <a:pt x="2774" y="6"/>
                  </a:cubicBezTo>
                  <a:cubicBezTo>
                    <a:pt x="2399" y="6"/>
                    <a:pt x="2025" y="5"/>
                    <a:pt x="16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7601;p9">
              <a:extLst>
                <a:ext uri="{FF2B5EF4-FFF2-40B4-BE49-F238E27FC236}">
                  <a16:creationId xmlns:a16="http://schemas.microsoft.com/office/drawing/2014/main" id="{DCBBD3F1-11BF-49B9-B577-47227278A484}"/>
                </a:ext>
              </a:extLst>
            </p:cNvPr>
            <p:cNvSpPr/>
            <p:nvPr/>
          </p:nvSpPr>
          <p:spPr>
            <a:xfrm>
              <a:off x="4375675" y="3762100"/>
              <a:ext cx="225825" cy="58000"/>
            </a:xfrm>
            <a:custGeom>
              <a:avLst/>
              <a:gdLst/>
              <a:ahLst/>
              <a:cxnLst/>
              <a:rect l="l" t="t" r="r" b="b"/>
              <a:pathLst>
                <a:path w="9033" h="2320" extrusionOk="0">
                  <a:moveTo>
                    <a:pt x="81" y="1"/>
                  </a:moveTo>
                  <a:cubicBezTo>
                    <a:pt x="41" y="1"/>
                    <a:pt x="41" y="1"/>
                    <a:pt x="21" y="61"/>
                  </a:cubicBezTo>
                  <a:cubicBezTo>
                    <a:pt x="1" y="100"/>
                    <a:pt x="21" y="140"/>
                    <a:pt x="81" y="180"/>
                  </a:cubicBezTo>
                  <a:cubicBezTo>
                    <a:pt x="1195" y="598"/>
                    <a:pt x="2348" y="677"/>
                    <a:pt x="3522" y="876"/>
                  </a:cubicBezTo>
                  <a:cubicBezTo>
                    <a:pt x="4497" y="1055"/>
                    <a:pt x="5471" y="1214"/>
                    <a:pt x="6387" y="1493"/>
                  </a:cubicBezTo>
                  <a:cubicBezTo>
                    <a:pt x="7182" y="1751"/>
                    <a:pt x="8018" y="1950"/>
                    <a:pt x="8813" y="2289"/>
                  </a:cubicBezTo>
                  <a:cubicBezTo>
                    <a:pt x="8860" y="2309"/>
                    <a:pt x="8897" y="2319"/>
                    <a:pt x="8926" y="2319"/>
                  </a:cubicBezTo>
                  <a:cubicBezTo>
                    <a:pt x="9010" y="2319"/>
                    <a:pt x="9032" y="2237"/>
                    <a:pt x="9032" y="2090"/>
                  </a:cubicBezTo>
                  <a:cubicBezTo>
                    <a:pt x="8197" y="1692"/>
                    <a:pt x="7341" y="1473"/>
                    <a:pt x="6466" y="1254"/>
                  </a:cubicBezTo>
                  <a:cubicBezTo>
                    <a:pt x="4377" y="677"/>
                    <a:pt x="2209" y="319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7602;p9">
              <a:extLst>
                <a:ext uri="{FF2B5EF4-FFF2-40B4-BE49-F238E27FC236}">
                  <a16:creationId xmlns:a16="http://schemas.microsoft.com/office/drawing/2014/main" id="{5DA39E0B-35AC-438B-ABC8-6DF541974918}"/>
                </a:ext>
              </a:extLst>
            </p:cNvPr>
            <p:cNvSpPr/>
            <p:nvPr/>
          </p:nvSpPr>
          <p:spPr>
            <a:xfrm>
              <a:off x="4503425" y="3822175"/>
              <a:ext cx="103550" cy="30400"/>
            </a:xfrm>
            <a:custGeom>
              <a:avLst/>
              <a:gdLst/>
              <a:ahLst/>
              <a:cxnLst/>
              <a:rect l="l" t="t" r="r" b="b"/>
              <a:pathLst>
                <a:path w="4142" h="1216" extrusionOk="0">
                  <a:moveTo>
                    <a:pt x="322" y="0"/>
                  </a:moveTo>
                  <a:cubicBezTo>
                    <a:pt x="133" y="0"/>
                    <a:pt x="0" y="113"/>
                    <a:pt x="43" y="443"/>
                  </a:cubicBezTo>
                  <a:cubicBezTo>
                    <a:pt x="1157" y="821"/>
                    <a:pt x="2351" y="940"/>
                    <a:pt x="3485" y="1159"/>
                  </a:cubicBezTo>
                  <a:cubicBezTo>
                    <a:pt x="3596" y="1159"/>
                    <a:pt x="3727" y="1215"/>
                    <a:pt x="3842" y="1215"/>
                  </a:cubicBezTo>
                  <a:cubicBezTo>
                    <a:pt x="3930" y="1215"/>
                    <a:pt x="4009" y="1181"/>
                    <a:pt x="4061" y="1059"/>
                  </a:cubicBezTo>
                  <a:cubicBezTo>
                    <a:pt x="4141" y="860"/>
                    <a:pt x="3803" y="920"/>
                    <a:pt x="3743" y="781"/>
                  </a:cubicBezTo>
                  <a:cubicBezTo>
                    <a:pt x="3112" y="582"/>
                    <a:pt x="2513" y="253"/>
                    <a:pt x="1842" y="253"/>
                  </a:cubicBezTo>
                  <a:cubicBezTo>
                    <a:pt x="1774" y="253"/>
                    <a:pt x="1705" y="256"/>
                    <a:pt x="1635" y="264"/>
                  </a:cubicBezTo>
                  <a:cubicBezTo>
                    <a:pt x="1257" y="224"/>
                    <a:pt x="899" y="144"/>
                    <a:pt x="560" y="45"/>
                  </a:cubicBezTo>
                  <a:cubicBezTo>
                    <a:pt x="477" y="17"/>
                    <a:pt x="395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7603;p9">
              <a:extLst>
                <a:ext uri="{FF2B5EF4-FFF2-40B4-BE49-F238E27FC236}">
                  <a16:creationId xmlns:a16="http://schemas.microsoft.com/office/drawing/2014/main" id="{BDEC0D79-8A08-46B2-91BC-0D41BEACEFED}"/>
                </a:ext>
              </a:extLst>
            </p:cNvPr>
            <p:cNvSpPr/>
            <p:nvPr/>
          </p:nvSpPr>
          <p:spPr>
            <a:xfrm>
              <a:off x="4283925" y="3718150"/>
              <a:ext cx="191750" cy="18125"/>
            </a:xfrm>
            <a:custGeom>
              <a:avLst/>
              <a:gdLst/>
              <a:ahLst/>
              <a:cxnLst/>
              <a:rect l="l" t="t" r="r" b="b"/>
              <a:pathLst>
                <a:path w="7670" h="725" extrusionOk="0">
                  <a:moveTo>
                    <a:pt x="103" y="0"/>
                  </a:moveTo>
                  <a:cubicBezTo>
                    <a:pt x="16" y="0"/>
                    <a:pt x="0" y="87"/>
                    <a:pt x="31" y="207"/>
                  </a:cubicBezTo>
                  <a:cubicBezTo>
                    <a:pt x="402" y="196"/>
                    <a:pt x="773" y="190"/>
                    <a:pt x="1143" y="190"/>
                  </a:cubicBezTo>
                  <a:cubicBezTo>
                    <a:pt x="3308" y="190"/>
                    <a:pt x="5446" y="385"/>
                    <a:pt x="7570" y="724"/>
                  </a:cubicBezTo>
                  <a:cubicBezTo>
                    <a:pt x="7669" y="366"/>
                    <a:pt x="7391" y="227"/>
                    <a:pt x="7192" y="48"/>
                  </a:cubicBezTo>
                  <a:cubicBezTo>
                    <a:pt x="7152" y="28"/>
                    <a:pt x="7092" y="28"/>
                    <a:pt x="7053" y="28"/>
                  </a:cubicBezTo>
                  <a:cubicBezTo>
                    <a:pt x="7021" y="266"/>
                    <a:pt x="6914" y="339"/>
                    <a:pt x="6720" y="339"/>
                  </a:cubicBezTo>
                  <a:cubicBezTo>
                    <a:pt x="6671" y="339"/>
                    <a:pt x="6616" y="335"/>
                    <a:pt x="6555" y="327"/>
                  </a:cubicBezTo>
                  <a:cubicBezTo>
                    <a:pt x="5686" y="122"/>
                    <a:pt x="4787" y="20"/>
                    <a:pt x="3896" y="20"/>
                  </a:cubicBezTo>
                  <a:cubicBezTo>
                    <a:pt x="3748" y="20"/>
                    <a:pt x="3600" y="23"/>
                    <a:pt x="3452" y="28"/>
                  </a:cubicBezTo>
                  <a:lnTo>
                    <a:pt x="210" y="28"/>
                  </a:lnTo>
                  <a:cubicBezTo>
                    <a:pt x="166" y="9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7604;p9">
              <a:extLst>
                <a:ext uri="{FF2B5EF4-FFF2-40B4-BE49-F238E27FC236}">
                  <a16:creationId xmlns:a16="http://schemas.microsoft.com/office/drawing/2014/main" id="{E5DE7806-22F0-47AE-A974-A773960B162B}"/>
                </a:ext>
              </a:extLst>
            </p:cNvPr>
            <p:cNvSpPr/>
            <p:nvPr/>
          </p:nvSpPr>
          <p:spPr>
            <a:xfrm>
              <a:off x="4221025" y="3910550"/>
              <a:ext cx="104950" cy="28050"/>
            </a:xfrm>
            <a:custGeom>
              <a:avLst/>
              <a:gdLst/>
              <a:ahLst/>
              <a:cxnLst/>
              <a:rect l="l" t="t" r="r" b="b"/>
              <a:pathLst>
                <a:path w="4198" h="1122" extrusionOk="0">
                  <a:moveTo>
                    <a:pt x="3683" y="1"/>
                  </a:moveTo>
                  <a:cubicBezTo>
                    <a:pt x="3651" y="1"/>
                    <a:pt x="3621" y="11"/>
                    <a:pt x="3601" y="31"/>
                  </a:cubicBezTo>
                  <a:cubicBezTo>
                    <a:pt x="3468" y="121"/>
                    <a:pt x="3328" y="144"/>
                    <a:pt x="3185" y="144"/>
                  </a:cubicBezTo>
                  <a:cubicBezTo>
                    <a:pt x="3049" y="144"/>
                    <a:pt x="2909" y="123"/>
                    <a:pt x="2771" y="123"/>
                  </a:cubicBezTo>
                  <a:cubicBezTo>
                    <a:pt x="2641" y="123"/>
                    <a:pt x="2512" y="141"/>
                    <a:pt x="2387" y="210"/>
                  </a:cubicBezTo>
                  <a:cubicBezTo>
                    <a:pt x="1731" y="289"/>
                    <a:pt x="1075" y="289"/>
                    <a:pt x="498" y="528"/>
                  </a:cubicBezTo>
                  <a:cubicBezTo>
                    <a:pt x="0" y="608"/>
                    <a:pt x="398" y="747"/>
                    <a:pt x="458" y="886"/>
                  </a:cubicBezTo>
                  <a:cubicBezTo>
                    <a:pt x="574" y="1063"/>
                    <a:pt x="692" y="1121"/>
                    <a:pt x="810" y="1121"/>
                  </a:cubicBezTo>
                  <a:cubicBezTo>
                    <a:pt x="1039" y="1121"/>
                    <a:pt x="1270" y="906"/>
                    <a:pt x="1492" y="906"/>
                  </a:cubicBezTo>
                  <a:cubicBezTo>
                    <a:pt x="2109" y="687"/>
                    <a:pt x="2785" y="687"/>
                    <a:pt x="3422" y="528"/>
                  </a:cubicBezTo>
                  <a:cubicBezTo>
                    <a:pt x="3479" y="471"/>
                    <a:pt x="3560" y="457"/>
                    <a:pt x="3647" y="457"/>
                  </a:cubicBezTo>
                  <a:cubicBezTo>
                    <a:pt x="3727" y="457"/>
                    <a:pt x="3812" y="468"/>
                    <a:pt x="3892" y="468"/>
                  </a:cubicBezTo>
                  <a:cubicBezTo>
                    <a:pt x="4058" y="468"/>
                    <a:pt x="4198" y="419"/>
                    <a:pt x="4198" y="110"/>
                  </a:cubicBezTo>
                  <a:cubicBezTo>
                    <a:pt x="4178" y="90"/>
                    <a:pt x="4138" y="31"/>
                    <a:pt x="4118" y="11"/>
                  </a:cubicBezTo>
                  <a:cubicBezTo>
                    <a:pt x="4078" y="11"/>
                    <a:pt x="3999" y="31"/>
                    <a:pt x="3939" y="31"/>
                  </a:cubicBezTo>
                  <a:cubicBezTo>
                    <a:pt x="3909" y="70"/>
                    <a:pt x="3879" y="90"/>
                    <a:pt x="3852" y="90"/>
                  </a:cubicBezTo>
                  <a:cubicBezTo>
                    <a:pt x="3825" y="90"/>
                    <a:pt x="3800" y="70"/>
                    <a:pt x="3780" y="31"/>
                  </a:cubicBezTo>
                  <a:cubicBezTo>
                    <a:pt x="3750" y="11"/>
                    <a:pt x="3715" y="1"/>
                    <a:pt x="3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7605;p9">
              <a:extLst>
                <a:ext uri="{FF2B5EF4-FFF2-40B4-BE49-F238E27FC236}">
                  <a16:creationId xmlns:a16="http://schemas.microsoft.com/office/drawing/2014/main" id="{3D1A22BC-DEED-4031-B5DB-0143CD21C21D}"/>
                </a:ext>
              </a:extLst>
            </p:cNvPr>
            <p:cNvSpPr/>
            <p:nvPr/>
          </p:nvSpPr>
          <p:spPr>
            <a:xfrm>
              <a:off x="4390100" y="3858350"/>
              <a:ext cx="159675" cy="17675"/>
            </a:xfrm>
            <a:custGeom>
              <a:avLst/>
              <a:gdLst/>
              <a:ahLst/>
              <a:cxnLst/>
              <a:rect l="l" t="t" r="r" b="b"/>
              <a:pathLst>
                <a:path w="6387" h="707" extrusionOk="0">
                  <a:moveTo>
                    <a:pt x="1141" y="1"/>
                  </a:moveTo>
                  <a:cubicBezTo>
                    <a:pt x="947" y="1"/>
                    <a:pt x="752" y="4"/>
                    <a:pt x="558" y="10"/>
                  </a:cubicBezTo>
                  <a:cubicBezTo>
                    <a:pt x="359" y="30"/>
                    <a:pt x="140" y="10"/>
                    <a:pt x="1" y="189"/>
                  </a:cubicBezTo>
                  <a:cubicBezTo>
                    <a:pt x="109" y="270"/>
                    <a:pt x="229" y="289"/>
                    <a:pt x="352" y="289"/>
                  </a:cubicBezTo>
                  <a:cubicBezTo>
                    <a:pt x="462" y="289"/>
                    <a:pt x="574" y="274"/>
                    <a:pt x="684" y="274"/>
                  </a:cubicBezTo>
                  <a:cubicBezTo>
                    <a:pt x="814" y="274"/>
                    <a:pt x="941" y="295"/>
                    <a:pt x="1055" y="388"/>
                  </a:cubicBezTo>
                  <a:cubicBezTo>
                    <a:pt x="1234" y="348"/>
                    <a:pt x="1433" y="348"/>
                    <a:pt x="1612" y="348"/>
                  </a:cubicBezTo>
                  <a:cubicBezTo>
                    <a:pt x="1830" y="305"/>
                    <a:pt x="2049" y="273"/>
                    <a:pt x="2267" y="273"/>
                  </a:cubicBezTo>
                  <a:cubicBezTo>
                    <a:pt x="2447" y="273"/>
                    <a:pt x="2626" y="294"/>
                    <a:pt x="2806" y="348"/>
                  </a:cubicBezTo>
                  <a:cubicBezTo>
                    <a:pt x="3959" y="706"/>
                    <a:pt x="5173" y="388"/>
                    <a:pt x="6386" y="686"/>
                  </a:cubicBezTo>
                  <a:cubicBezTo>
                    <a:pt x="6307" y="388"/>
                    <a:pt x="6168" y="388"/>
                    <a:pt x="6008" y="348"/>
                  </a:cubicBezTo>
                  <a:cubicBezTo>
                    <a:pt x="4392" y="206"/>
                    <a:pt x="2761" y="1"/>
                    <a:pt x="1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7606;p9">
              <a:extLst>
                <a:ext uri="{FF2B5EF4-FFF2-40B4-BE49-F238E27FC236}">
                  <a16:creationId xmlns:a16="http://schemas.microsoft.com/office/drawing/2014/main" id="{07EAA6CB-DE5D-4C33-AC06-E313C388A4AD}"/>
                </a:ext>
              </a:extLst>
            </p:cNvPr>
            <p:cNvSpPr/>
            <p:nvPr/>
          </p:nvSpPr>
          <p:spPr>
            <a:xfrm>
              <a:off x="4768075" y="3851025"/>
              <a:ext cx="57200" cy="47375"/>
            </a:xfrm>
            <a:custGeom>
              <a:avLst/>
              <a:gdLst/>
              <a:ahLst/>
              <a:cxnLst/>
              <a:rect l="l" t="t" r="r" b="b"/>
              <a:pathLst>
                <a:path w="2288" h="1895" extrusionOk="0">
                  <a:moveTo>
                    <a:pt x="1333" y="1178"/>
                  </a:moveTo>
                  <a:lnTo>
                    <a:pt x="1333" y="1178"/>
                  </a:lnTo>
                  <a:cubicBezTo>
                    <a:pt x="1323" y="1220"/>
                    <a:pt x="1296" y="1250"/>
                    <a:pt x="1267" y="1282"/>
                  </a:cubicBezTo>
                  <a:lnTo>
                    <a:pt x="1267" y="1282"/>
                  </a:lnTo>
                  <a:cubicBezTo>
                    <a:pt x="1289" y="1240"/>
                    <a:pt x="1311" y="1200"/>
                    <a:pt x="1333" y="1178"/>
                  </a:cubicBezTo>
                  <a:close/>
                  <a:moveTo>
                    <a:pt x="402" y="0"/>
                  </a:moveTo>
                  <a:cubicBezTo>
                    <a:pt x="387" y="0"/>
                    <a:pt x="373" y="2"/>
                    <a:pt x="358" y="5"/>
                  </a:cubicBezTo>
                  <a:cubicBezTo>
                    <a:pt x="299" y="5"/>
                    <a:pt x="219" y="64"/>
                    <a:pt x="159" y="104"/>
                  </a:cubicBezTo>
                  <a:cubicBezTo>
                    <a:pt x="299" y="303"/>
                    <a:pt x="259" y="462"/>
                    <a:pt x="0" y="482"/>
                  </a:cubicBezTo>
                  <a:cubicBezTo>
                    <a:pt x="295" y="915"/>
                    <a:pt x="707" y="1192"/>
                    <a:pt x="1197" y="1371"/>
                  </a:cubicBezTo>
                  <a:lnTo>
                    <a:pt x="1197" y="1371"/>
                  </a:lnTo>
                  <a:cubicBezTo>
                    <a:pt x="1196" y="1373"/>
                    <a:pt x="1195" y="1375"/>
                    <a:pt x="1194" y="1377"/>
                  </a:cubicBezTo>
                  <a:cubicBezTo>
                    <a:pt x="1393" y="1696"/>
                    <a:pt x="1751" y="1755"/>
                    <a:pt x="2049" y="1894"/>
                  </a:cubicBezTo>
                  <a:lnTo>
                    <a:pt x="2129" y="1815"/>
                  </a:lnTo>
                  <a:lnTo>
                    <a:pt x="2288" y="1158"/>
                  </a:lnTo>
                  <a:cubicBezTo>
                    <a:pt x="1850" y="820"/>
                    <a:pt x="1452" y="482"/>
                    <a:pt x="1035" y="124"/>
                  </a:cubicBezTo>
                  <a:cubicBezTo>
                    <a:pt x="989" y="140"/>
                    <a:pt x="946" y="147"/>
                    <a:pt x="904" y="147"/>
                  </a:cubicBezTo>
                  <a:cubicBezTo>
                    <a:pt x="710" y="147"/>
                    <a:pt x="554" y="0"/>
                    <a:pt x="4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7607;p9">
              <a:extLst>
                <a:ext uri="{FF2B5EF4-FFF2-40B4-BE49-F238E27FC236}">
                  <a16:creationId xmlns:a16="http://schemas.microsoft.com/office/drawing/2014/main" id="{27B3E038-2C7B-4A26-A8B9-546CE956121B}"/>
                </a:ext>
              </a:extLst>
            </p:cNvPr>
            <p:cNvSpPr/>
            <p:nvPr/>
          </p:nvSpPr>
          <p:spPr>
            <a:xfrm>
              <a:off x="4590525" y="3841175"/>
              <a:ext cx="82575" cy="32850"/>
            </a:xfrm>
            <a:custGeom>
              <a:avLst/>
              <a:gdLst/>
              <a:ahLst/>
              <a:cxnLst/>
              <a:rect l="l" t="t" r="r" b="b"/>
              <a:pathLst>
                <a:path w="3303" h="1314" extrusionOk="0">
                  <a:moveTo>
                    <a:pt x="219" y="1"/>
                  </a:moveTo>
                  <a:cubicBezTo>
                    <a:pt x="697" y="458"/>
                    <a:pt x="200" y="359"/>
                    <a:pt x="1" y="399"/>
                  </a:cubicBezTo>
                  <a:cubicBezTo>
                    <a:pt x="697" y="598"/>
                    <a:pt x="1433" y="816"/>
                    <a:pt x="2149" y="1055"/>
                  </a:cubicBezTo>
                  <a:cubicBezTo>
                    <a:pt x="2248" y="1095"/>
                    <a:pt x="2348" y="1174"/>
                    <a:pt x="2447" y="1194"/>
                  </a:cubicBezTo>
                  <a:cubicBezTo>
                    <a:pt x="2587" y="1254"/>
                    <a:pt x="2706" y="1294"/>
                    <a:pt x="2865" y="1314"/>
                  </a:cubicBezTo>
                  <a:cubicBezTo>
                    <a:pt x="2945" y="1314"/>
                    <a:pt x="3024" y="1294"/>
                    <a:pt x="3084" y="1274"/>
                  </a:cubicBezTo>
                  <a:cubicBezTo>
                    <a:pt x="3183" y="1174"/>
                    <a:pt x="3303" y="1075"/>
                    <a:pt x="3203" y="896"/>
                  </a:cubicBezTo>
                  <a:cubicBezTo>
                    <a:pt x="3164" y="856"/>
                    <a:pt x="3104" y="797"/>
                    <a:pt x="3044" y="777"/>
                  </a:cubicBezTo>
                  <a:cubicBezTo>
                    <a:pt x="2129" y="419"/>
                    <a:pt x="1214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7608;p9">
              <a:extLst>
                <a:ext uri="{FF2B5EF4-FFF2-40B4-BE49-F238E27FC236}">
                  <a16:creationId xmlns:a16="http://schemas.microsoft.com/office/drawing/2014/main" id="{F2895675-09D9-434A-A488-B8D78EEAE3A6}"/>
                </a:ext>
              </a:extLst>
            </p:cNvPr>
            <p:cNvSpPr/>
            <p:nvPr/>
          </p:nvSpPr>
          <p:spPr>
            <a:xfrm>
              <a:off x="4556700" y="3865800"/>
              <a:ext cx="114925" cy="15675"/>
            </a:xfrm>
            <a:custGeom>
              <a:avLst/>
              <a:gdLst/>
              <a:ahLst/>
              <a:cxnLst/>
              <a:rect l="l" t="t" r="r" b="b"/>
              <a:pathLst>
                <a:path w="4597" h="627" extrusionOk="0">
                  <a:moveTo>
                    <a:pt x="3592" y="0"/>
                  </a:moveTo>
                  <a:cubicBezTo>
                    <a:pt x="3563" y="0"/>
                    <a:pt x="3533" y="14"/>
                    <a:pt x="3502" y="50"/>
                  </a:cubicBezTo>
                  <a:cubicBezTo>
                    <a:pt x="3447" y="196"/>
                    <a:pt x="3326" y="291"/>
                    <a:pt x="3169" y="291"/>
                  </a:cubicBezTo>
                  <a:cubicBezTo>
                    <a:pt x="3154" y="291"/>
                    <a:pt x="3139" y="291"/>
                    <a:pt x="3124" y="289"/>
                  </a:cubicBezTo>
                  <a:cubicBezTo>
                    <a:pt x="2929" y="265"/>
                    <a:pt x="2732" y="258"/>
                    <a:pt x="2533" y="258"/>
                  </a:cubicBezTo>
                  <a:cubicBezTo>
                    <a:pt x="2275" y="258"/>
                    <a:pt x="2014" y="270"/>
                    <a:pt x="1754" y="270"/>
                  </a:cubicBezTo>
                  <a:cubicBezTo>
                    <a:pt x="1379" y="270"/>
                    <a:pt x="1004" y="246"/>
                    <a:pt x="637" y="130"/>
                  </a:cubicBezTo>
                  <a:cubicBezTo>
                    <a:pt x="532" y="111"/>
                    <a:pt x="432" y="82"/>
                    <a:pt x="332" y="82"/>
                  </a:cubicBezTo>
                  <a:cubicBezTo>
                    <a:pt x="223" y="82"/>
                    <a:pt x="115" y="116"/>
                    <a:pt x="1" y="229"/>
                  </a:cubicBezTo>
                  <a:cubicBezTo>
                    <a:pt x="359" y="495"/>
                    <a:pt x="744" y="512"/>
                    <a:pt x="1119" y="512"/>
                  </a:cubicBezTo>
                  <a:cubicBezTo>
                    <a:pt x="1177" y="512"/>
                    <a:pt x="1235" y="512"/>
                    <a:pt x="1292" y="512"/>
                  </a:cubicBezTo>
                  <a:cubicBezTo>
                    <a:pt x="1421" y="512"/>
                    <a:pt x="1548" y="514"/>
                    <a:pt x="1672" y="528"/>
                  </a:cubicBezTo>
                  <a:cubicBezTo>
                    <a:pt x="2231" y="598"/>
                    <a:pt x="2797" y="627"/>
                    <a:pt x="3358" y="627"/>
                  </a:cubicBezTo>
                  <a:cubicBezTo>
                    <a:pt x="3755" y="627"/>
                    <a:pt x="4149" y="612"/>
                    <a:pt x="4536" y="587"/>
                  </a:cubicBezTo>
                  <a:cubicBezTo>
                    <a:pt x="4596" y="289"/>
                    <a:pt x="4318" y="329"/>
                    <a:pt x="4158" y="269"/>
                  </a:cubicBezTo>
                  <a:cubicBezTo>
                    <a:pt x="4099" y="130"/>
                    <a:pt x="3920" y="189"/>
                    <a:pt x="3820" y="90"/>
                  </a:cubicBezTo>
                  <a:cubicBezTo>
                    <a:pt x="3815" y="91"/>
                    <a:pt x="3811" y="91"/>
                    <a:pt x="3806" y="91"/>
                  </a:cubicBezTo>
                  <a:cubicBezTo>
                    <a:pt x="3737" y="91"/>
                    <a:pt x="3668" y="0"/>
                    <a:pt x="3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7609;p9">
              <a:extLst>
                <a:ext uri="{FF2B5EF4-FFF2-40B4-BE49-F238E27FC236}">
                  <a16:creationId xmlns:a16="http://schemas.microsoft.com/office/drawing/2014/main" id="{BEC1C61E-892A-4340-AD8C-24C0619B9434}"/>
                </a:ext>
              </a:extLst>
            </p:cNvPr>
            <p:cNvSpPr/>
            <p:nvPr/>
          </p:nvSpPr>
          <p:spPr>
            <a:xfrm>
              <a:off x="4202125" y="3674925"/>
              <a:ext cx="119875" cy="13875"/>
            </a:xfrm>
            <a:custGeom>
              <a:avLst/>
              <a:gdLst/>
              <a:ahLst/>
              <a:cxnLst/>
              <a:rect l="l" t="t" r="r" b="b"/>
              <a:pathLst>
                <a:path w="4795" h="555" extrusionOk="0">
                  <a:moveTo>
                    <a:pt x="345" y="1"/>
                  </a:moveTo>
                  <a:cubicBezTo>
                    <a:pt x="216" y="1"/>
                    <a:pt x="94" y="45"/>
                    <a:pt x="0" y="186"/>
                  </a:cubicBezTo>
                  <a:cubicBezTo>
                    <a:pt x="80" y="265"/>
                    <a:pt x="219" y="225"/>
                    <a:pt x="319" y="345"/>
                  </a:cubicBezTo>
                  <a:cubicBezTo>
                    <a:pt x="1382" y="517"/>
                    <a:pt x="2446" y="555"/>
                    <a:pt x="3510" y="555"/>
                  </a:cubicBezTo>
                  <a:cubicBezTo>
                    <a:pt x="3918" y="555"/>
                    <a:pt x="4327" y="549"/>
                    <a:pt x="4735" y="544"/>
                  </a:cubicBezTo>
                  <a:lnTo>
                    <a:pt x="4775" y="484"/>
                  </a:lnTo>
                  <a:cubicBezTo>
                    <a:pt x="4795" y="464"/>
                    <a:pt x="4775" y="405"/>
                    <a:pt x="4735" y="385"/>
                  </a:cubicBezTo>
                  <a:cubicBezTo>
                    <a:pt x="4714" y="386"/>
                    <a:pt x="4693" y="386"/>
                    <a:pt x="4672" y="386"/>
                  </a:cubicBezTo>
                  <a:cubicBezTo>
                    <a:pt x="4295" y="386"/>
                    <a:pt x="3918" y="225"/>
                    <a:pt x="3541" y="225"/>
                  </a:cubicBezTo>
                  <a:cubicBezTo>
                    <a:pt x="2547" y="225"/>
                    <a:pt x="1592" y="206"/>
                    <a:pt x="617" y="46"/>
                  </a:cubicBezTo>
                  <a:cubicBezTo>
                    <a:pt x="527" y="22"/>
                    <a:pt x="434" y="1"/>
                    <a:pt x="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7610;p9">
              <a:extLst>
                <a:ext uri="{FF2B5EF4-FFF2-40B4-BE49-F238E27FC236}">
                  <a16:creationId xmlns:a16="http://schemas.microsoft.com/office/drawing/2014/main" id="{55512C87-1E27-4F5A-AD5D-CC17452D8925}"/>
                </a:ext>
              </a:extLst>
            </p:cNvPr>
            <p:cNvSpPr/>
            <p:nvPr/>
          </p:nvSpPr>
          <p:spPr>
            <a:xfrm>
              <a:off x="4592025" y="3764825"/>
              <a:ext cx="70650" cy="33625"/>
            </a:xfrm>
            <a:custGeom>
              <a:avLst/>
              <a:gdLst/>
              <a:ahLst/>
              <a:cxnLst/>
              <a:rect l="l" t="t" r="r" b="b"/>
              <a:pathLst>
                <a:path w="2826" h="1345" extrusionOk="0">
                  <a:moveTo>
                    <a:pt x="215" y="1"/>
                  </a:moveTo>
                  <a:cubicBezTo>
                    <a:pt x="107" y="1"/>
                    <a:pt x="21" y="61"/>
                    <a:pt x="0" y="290"/>
                  </a:cubicBezTo>
                  <a:cubicBezTo>
                    <a:pt x="756" y="747"/>
                    <a:pt x="1631" y="966"/>
                    <a:pt x="2427" y="1344"/>
                  </a:cubicBezTo>
                  <a:cubicBezTo>
                    <a:pt x="2467" y="1344"/>
                    <a:pt x="2507" y="1324"/>
                    <a:pt x="2527" y="1324"/>
                  </a:cubicBezTo>
                  <a:cubicBezTo>
                    <a:pt x="2626" y="1245"/>
                    <a:pt x="2726" y="1145"/>
                    <a:pt x="2805" y="1026"/>
                  </a:cubicBezTo>
                  <a:cubicBezTo>
                    <a:pt x="2825" y="1026"/>
                    <a:pt x="2825" y="986"/>
                    <a:pt x="2825" y="946"/>
                  </a:cubicBezTo>
                  <a:cubicBezTo>
                    <a:pt x="2825" y="887"/>
                    <a:pt x="2825" y="847"/>
                    <a:pt x="2785" y="827"/>
                  </a:cubicBezTo>
                  <a:lnTo>
                    <a:pt x="2805" y="827"/>
                  </a:lnTo>
                  <a:cubicBezTo>
                    <a:pt x="2686" y="628"/>
                    <a:pt x="2407" y="767"/>
                    <a:pt x="2288" y="628"/>
                  </a:cubicBezTo>
                  <a:cubicBezTo>
                    <a:pt x="2109" y="449"/>
                    <a:pt x="1890" y="568"/>
                    <a:pt x="1711" y="449"/>
                  </a:cubicBezTo>
                  <a:cubicBezTo>
                    <a:pt x="1313" y="330"/>
                    <a:pt x="935" y="190"/>
                    <a:pt x="537" y="71"/>
                  </a:cubicBezTo>
                  <a:cubicBezTo>
                    <a:pt x="433" y="52"/>
                    <a:pt x="31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7611;p9">
              <a:extLst>
                <a:ext uri="{FF2B5EF4-FFF2-40B4-BE49-F238E27FC236}">
                  <a16:creationId xmlns:a16="http://schemas.microsoft.com/office/drawing/2014/main" id="{123D9D5C-3551-4177-84E2-39BAC5106B9F}"/>
                </a:ext>
              </a:extLst>
            </p:cNvPr>
            <p:cNvSpPr/>
            <p:nvPr/>
          </p:nvSpPr>
          <p:spPr>
            <a:xfrm>
              <a:off x="4391100" y="3901825"/>
              <a:ext cx="90550" cy="18900"/>
            </a:xfrm>
            <a:custGeom>
              <a:avLst/>
              <a:gdLst/>
              <a:ahLst/>
              <a:cxnLst/>
              <a:rect l="l" t="t" r="r" b="b"/>
              <a:pathLst>
                <a:path w="3622" h="756" extrusionOk="0">
                  <a:moveTo>
                    <a:pt x="863" y="0"/>
                  </a:moveTo>
                  <a:cubicBezTo>
                    <a:pt x="607" y="0"/>
                    <a:pt x="352" y="47"/>
                    <a:pt x="100" y="181"/>
                  </a:cubicBezTo>
                  <a:cubicBezTo>
                    <a:pt x="21" y="221"/>
                    <a:pt x="1" y="260"/>
                    <a:pt x="21" y="340"/>
                  </a:cubicBezTo>
                  <a:cubicBezTo>
                    <a:pt x="40" y="419"/>
                    <a:pt x="100" y="459"/>
                    <a:pt x="140" y="479"/>
                  </a:cubicBezTo>
                  <a:cubicBezTo>
                    <a:pt x="200" y="519"/>
                    <a:pt x="239" y="559"/>
                    <a:pt x="299" y="579"/>
                  </a:cubicBezTo>
                  <a:cubicBezTo>
                    <a:pt x="319" y="638"/>
                    <a:pt x="379" y="658"/>
                    <a:pt x="418" y="718"/>
                  </a:cubicBezTo>
                  <a:cubicBezTo>
                    <a:pt x="582" y="740"/>
                    <a:pt x="746" y="756"/>
                    <a:pt x="909" y="756"/>
                  </a:cubicBezTo>
                  <a:cubicBezTo>
                    <a:pt x="1044" y="756"/>
                    <a:pt x="1179" y="745"/>
                    <a:pt x="1314" y="718"/>
                  </a:cubicBezTo>
                  <a:cubicBezTo>
                    <a:pt x="1433" y="618"/>
                    <a:pt x="1592" y="638"/>
                    <a:pt x="1692" y="559"/>
                  </a:cubicBezTo>
                  <a:cubicBezTo>
                    <a:pt x="1731" y="519"/>
                    <a:pt x="1761" y="499"/>
                    <a:pt x="1788" y="499"/>
                  </a:cubicBezTo>
                  <a:cubicBezTo>
                    <a:pt x="1816" y="499"/>
                    <a:pt x="1841" y="519"/>
                    <a:pt x="1871" y="559"/>
                  </a:cubicBezTo>
                  <a:cubicBezTo>
                    <a:pt x="2053" y="632"/>
                    <a:pt x="2232" y="659"/>
                    <a:pt x="2410" y="659"/>
                  </a:cubicBezTo>
                  <a:cubicBezTo>
                    <a:pt x="2620" y="659"/>
                    <a:pt x="2829" y="622"/>
                    <a:pt x="3044" y="579"/>
                  </a:cubicBezTo>
                  <a:cubicBezTo>
                    <a:pt x="3151" y="588"/>
                    <a:pt x="3262" y="636"/>
                    <a:pt x="3362" y="636"/>
                  </a:cubicBezTo>
                  <a:cubicBezTo>
                    <a:pt x="3468" y="636"/>
                    <a:pt x="3560" y="583"/>
                    <a:pt x="3621" y="380"/>
                  </a:cubicBezTo>
                  <a:cubicBezTo>
                    <a:pt x="3497" y="300"/>
                    <a:pt x="3366" y="284"/>
                    <a:pt x="3233" y="284"/>
                  </a:cubicBezTo>
                  <a:cubicBezTo>
                    <a:pt x="3143" y="284"/>
                    <a:pt x="3052" y="291"/>
                    <a:pt x="2963" y="291"/>
                  </a:cubicBezTo>
                  <a:cubicBezTo>
                    <a:pt x="2824" y="291"/>
                    <a:pt x="2690" y="273"/>
                    <a:pt x="2567" y="181"/>
                  </a:cubicBezTo>
                  <a:cubicBezTo>
                    <a:pt x="2525" y="167"/>
                    <a:pt x="2472" y="153"/>
                    <a:pt x="2431" y="153"/>
                  </a:cubicBezTo>
                  <a:cubicBezTo>
                    <a:pt x="2414" y="153"/>
                    <a:pt x="2399" y="155"/>
                    <a:pt x="2388" y="161"/>
                  </a:cubicBezTo>
                  <a:cubicBezTo>
                    <a:pt x="2321" y="174"/>
                    <a:pt x="2245" y="242"/>
                    <a:pt x="2159" y="242"/>
                  </a:cubicBezTo>
                  <a:cubicBezTo>
                    <a:pt x="2118" y="242"/>
                    <a:pt x="2075" y="226"/>
                    <a:pt x="2030" y="181"/>
                  </a:cubicBezTo>
                  <a:cubicBezTo>
                    <a:pt x="1645" y="109"/>
                    <a:pt x="1253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7612;p9">
              <a:extLst>
                <a:ext uri="{FF2B5EF4-FFF2-40B4-BE49-F238E27FC236}">
                  <a16:creationId xmlns:a16="http://schemas.microsoft.com/office/drawing/2014/main" id="{8141D7A2-B56C-45B4-BF32-E4CFC5F3288E}"/>
                </a:ext>
              </a:extLst>
            </p:cNvPr>
            <p:cNvSpPr/>
            <p:nvPr/>
          </p:nvSpPr>
          <p:spPr>
            <a:xfrm>
              <a:off x="4544775" y="3744150"/>
              <a:ext cx="60700" cy="27425"/>
            </a:xfrm>
            <a:custGeom>
              <a:avLst/>
              <a:gdLst/>
              <a:ahLst/>
              <a:cxnLst/>
              <a:rect l="l" t="t" r="r" b="b"/>
              <a:pathLst>
                <a:path w="2428" h="1097" extrusionOk="0">
                  <a:moveTo>
                    <a:pt x="223" y="1"/>
                  </a:moveTo>
                  <a:cubicBezTo>
                    <a:pt x="189" y="1"/>
                    <a:pt x="155" y="1"/>
                    <a:pt x="120" y="3"/>
                  </a:cubicBezTo>
                  <a:cubicBezTo>
                    <a:pt x="0" y="142"/>
                    <a:pt x="0" y="281"/>
                    <a:pt x="100" y="420"/>
                  </a:cubicBezTo>
                  <a:cubicBezTo>
                    <a:pt x="637" y="779"/>
                    <a:pt x="1214" y="997"/>
                    <a:pt x="1870" y="1097"/>
                  </a:cubicBezTo>
                  <a:cubicBezTo>
                    <a:pt x="2010" y="878"/>
                    <a:pt x="2228" y="918"/>
                    <a:pt x="2427" y="898"/>
                  </a:cubicBezTo>
                  <a:cubicBezTo>
                    <a:pt x="2169" y="759"/>
                    <a:pt x="1870" y="600"/>
                    <a:pt x="1592" y="420"/>
                  </a:cubicBezTo>
                  <a:cubicBezTo>
                    <a:pt x="1163" y="141"/>
                    <a:pt x="734" y="1"/>
                    <a:pt x="2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7613;p9">
              <a:extLst>
                <a:ext uri="{FF2B5EF4-FFF2-40B4-BE49-F238E27FC236}">
                  <a16:creationId xmlns:a16="http://schemas.microsoft.com/office/drawing/2014/main" id="{F44C3A90-69EC-452E-8E49-F6B85C7DA853}"/>
                </a:ext>
              </a:extLst>
            </p:cNvPr>
            <p:cNvSpPr/>
            <p:nvPr/>
          </p:nvSpPr>
          <p:spPr>
            <a:xfrm>
              <a:off x="4464700" y="3715350"/>
              <a:ext cx="83075" cy="40325"/>
            </a:xfrm>
            <a:custGeom>
              <a:avLst/>
              <a:gdLst/>
              <a:ahLst/>
              <a:cxnLst/>
              <a:rect l="l" t="t" r="r" b="b"/>
              <a:pathLst>
                <a:path w="3323" h="1613" extrusionOk="0">
                  <a:moveTo>
                    <a:pt x="160" y="1"/>
                  </a:moveTo>
                  <a:lnTo>
                    <a:pt x="1" y="180"/>
                  </a:lnTo>
                  <a:cubicBezTo>
                    <a:pt x="21" y="458"/>
                    <a:pt x="259" y="598"/>
                    <a:pt x="359" y="856"/>
                  </a:cubicBezTo>
                  <a:cubicBezTo>
                    <a:pt x="936" y="976"/>
                    <a:pt x="1493" y="1095"/>
                    <a:pt x="2050" y="1234"/>
                  </a:cubicBezTo>
                  <a:cubicBezTo>
                    <a:pt x="2229" y="1334"/>
                    <a:pt x="2448" y="1234"/>
                    <a:pt x="2627" y="1374"/>
                  </a:cubicBezTo>
                  <a:cubicBezTo>
                    <a:pt x="2686" y="1413"/>
                    <a:pt x="2706" y="1413"/>
                    <a:pt x="2746" y="1413"/>
                  </a:cubicBezTo>
                  <a:cubicBezTo>
                    <a:pt x="2845" y="1433"/>
                    <a:pt x="2905" y="1473"/>
                    <a:pt x="2985" y="1553"/>
                  </a:cubicBezTo>
                  <a:cubicBezTo>
                    <a:pt x="3084" y="1572"/>
                    <a:pt x="3203" y="1572"/>
                    <a:pt x="3303" y="1612"/>
                  </a:cubicBezTo>
                  <a:cubicBezTo>
                    <a:pt x="3303" y="1453"/>
                    <a:pt x="3323" y="1334"/>
                    <a:pt x="3323" y="1175"/>
                  </a:cubicBezTo>
                  <a:cubicBezTo>
                    <a:pt x="3313" y="1155"/>
                    <a:pt x="3293" y="1145"/>
                    <a:pt x="3271" y="1145"/>
                  </a:cubicBezTo>
                  <a:cubicBezTo>
                    <a:pt x="3248" y="1145"/>
                    <a:pt x="3223" y="1155"/>
                    <a:pt x="3203" y="1175"/>
                  </a:cubicBezTo>
                  <a:cubicBezTo>
                    <a:pt x="3084" y="1135"/>
                    <a:pt x="2925" y="1155"/>
                    <a:pt x="2806" y="1055"/>
                  </a:cubicBezTo>
                  <a:cubicBezTo>
                    <a:pt x="2746" y="1035"/>
                    <a:pt x="2706" y="1035"/>
                    <a:pt x="2646" y="1035"/>
                  </a:cubicBezTo>
                  <a:cubicBezTo>
                    <a:pt x="2229" y="936"/>
                    <a:pt x="1831" y="836"/>
                    <a:pt x="1413" y="697"/>
                  </a:cubicBezTo>
                  <a:cubicBezTo>
                    <a:pt x="995" y="478"/>
                    <a:pt x="418" y="538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7614;p9">
              <a:extLst>
                <a:ext uri="{FF2B5EF4-FFF2-40B4-BE49-F238E27FC236}">
                  <a16:creationId xmlns:a16="http://schemas.microsoft.com/office/drawing/2014/main" id="{053C2E14-A61A-44AF-BA71-FBB6F76368EE}"/>
                </a:ext>
              </a:extLst>
            </p:cNvPr>
            <p:cNvSpPr/>
            <p:nvPr/>
          </p:nvSpPr>
          <p:spPr>
            <a:xfrm>
              <a:off x="4166325" y="3814150"/>
              <a:ext cx="88550" cy="17100"/>
            </a:xfrm>
            <a:custGeom>
              <a:avLst/>
              <a:gdLst/>
              <a:ahLst/>
              <a:cxnLst/>
              <a:rect l="l" t="t" r="r" b="b"/>
              <a:pathLst>
                <a:path w="3542" h="684" extrusionOk="0">
                  <a:moveTo>
                    <a:pt x="3170" y="0"/>
                  </a:moveTo>
                  <a:cubicBezTo>
                    <a:pt x="1856" y="0"/>
                    <a:pt x="637" y="284"/>
                    <a:pt x="0" y="684"/>
                  </a:cubicBezTo>
                  <a:cubicBezTo>
                    <a:pt x="1313" y="664"/>
                    <a:pt x="2407" y="167"/>
                    <a:pt x="3541" y="8"/>
                  </a:cubicBezTo>
                  <a:cubicBezTo>
                    <a:pt x="3417" y="3"/>
                    <a:pt x="3293" y="0"/>
                    <a:pt x="3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7615;p9">
              <a:extLst>
                <a:ext uri="{FF2B5EF4-FFF2-40B4-BE49-F238E27FC236}">
                  <a16:creationId xmlns:a16="http://schemas.microsoft.com/office/drawing/2014/main" id="{3CC820FE-DB95-48AD-BACC-A3A934FEBFD9}"/>
                </a:ext>
              </a:extLst>
            </p:cNvPr>
            <p:cNvSpPr/>
            <p:nvPr/>
          </p:nvSpPr>
          <p:spPr>
            <a:xfrm>
              <a:off x="4620875" y="3924800"/>
              <a:ext cx="107925" cy="27675"/>
            </a:xfrm>
            <a:custGeom>
              <a:avLst/>
              <a:gdLst/>
              <a:ahLst/>
              <a:cxnLst/>
              <a:rect l="l" t="t" r="r" b="b"/>
              <a:pathLst>
                <a:path w="4317" h="1107" extrusionOk="0">
                  <a:moveTo>
                    <a:pt x="391" y="0"/>
                  </a:moveTo>
                  <a:cubicBezTo>
                    <a:pt x="274" y="0"/>
                    <a:pt x="158" y="6"/>
                    <a:pt x="40" y="18"/>
                  </a:cubicBezTo>
                  <a:cubicBezTo>
                    <a:pt x="0" y="97"/>
                    <a:pt x="0" y="157"/>
                    <a:pt x="40" y="256"/>
                  </a:cubicBezTo>
                  <a:cubicBezTo>
                    <a:pt x="80" y="316"/>
                    <a:pt x="159" y="356"/>
                    <a:pt x="239" y="376"/>
                  </a:cubicBezTo>
                  <a:cubicBezTo>
                    <a:pt x="676" y="435"/>
                    <a:pt x="1134" y="435"/>
                    <a:pt x="1512" y="674"/>
                  </a:cubicBezTo>
                  <a:cubicBezTo>
                    <a:pt x="2129" y="833"/>
                    <a:pt x="2745" y="893"/>
                    <a:pt x="3362" y="1092"/>
                  </a:cubicBezTo>
                  <a:cubicBezTo>
                    <a:pt x="3451" y="1102"/>
                    <a:pt x="3536" y="1107"/>
                    <a:pt x="3618" y="1107"/>
                  </a:cubicBezTo>
                  <a:cubicBezTo>
                    <a:pt x="3700" y="1107"/>
                    <a:pt x="3780" y="1102"/>
                    <a:pt x="3859" y="1092"/>
                  </a:cubicBezTo>
                  <a:cubicBezTo>
                    <a:pt x="3959" y="1052"/>
                    <a:pt x="4038" y="1032"/>
                    <a:pt x="4118" y="1012"/>
                  </a:cubicBezTo>
                  <a:cubicBezTo>
                    <a:pt x="4237" y="953"/>
                    <a:pt x="4317" y="893"/>
                    <a:pt x="4317" y="734"/>
                  </a:cubicBezTo>
                  <a:cubicBezTo>
                    <a:pt x="4257" y="654"/>
                    <a:pt x="4217" y="614"/>
                    <a:pt x="4138" y="595"/>
                  </a:cubicBezTo>
                  <a:cubicBezTo>
                    <a:pt x="3959" y="535"/>
                    <a:pt x="3760" y="475"/>
                    <a:pt x="3601" y="416"/>
                  </a:cubicBezTo>
                  <a:cubicBezTo>
                    <a:pt x="3422" y="356"/>
                    <a:pt x="3262" y="217"/>
                    <a:pt x="3064" y="177"/>
                  </a:cubicBezTo>
                  <a:cubicBezTo>
                    <a:pt x="2886" y="354"/>
                    <a:pt x="2705" y="413"/>
                    <a:pt x="2525" y="413"/>
                  </a:cubicBezTo>
                  <a:cubicBezTo>
                    <a:pt x="2281" y="413"/>
                    <a:pt x="2039" y="305"/>
                    <a:pt x="1810" y="237"/>
                  </a:cubicBezTo>
                  <a:cubicBezTo>
                    <a:pt x="1331" y="93"/>
                    <a:pt x="865" y="0"/>
                    <a:pt x="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7616;p9">
              <a:extLst>
                <a:ext uri="{FF2B5EF4-FFF2-40B4-BE49-F238E27FC236}">
                  <a16:creationId xmlns:a16="http://schemas.microsoft.com/office/drawing/2014/main" id="{C26F39CC-81E9-4532-BA44-0786BFA92F82}"/>
                </a:ext>
              </a:extLst>
            </p:cNvPr>
            <p:cNvSpPr/>
            <p:nvPr/>
          </p:nvSpPr>
          <p:spPr>
            <a:xfrm>
              <a:off x="4262800" y="3862300"/>
              <a:ext cx="88050" cy="18175"/>
            </a:xfrm>
            <a:custGeom>
              <a:avLst/>
              <a:gdLst/>
              <a:ahLst/>
              <a:cxnLst/>
              <a:rect l="l" t="t" r="r" b="b"/>
              <a:pathLst>
                <a:path w="3522" h="727" extrusionOk="0">
                  <a:moveTo>
                    <a:pt x="2722" y="1"/>
                  </a:moveTo>
                  <a:cubicBezTo>
                    <a:pt x="1806" y="1"/>
                    <a:pt x="950" y="332"/>
                    <a:pt x="0" y="528"/>
                  </a:cubicBezTo>
                  <a:cubicBezTo>
                    <a:pt x="138" y="679"/>
                    <a:pt x="260" y="726"/>
                    <a:pt x="371" y="726"/>
                  </a:cubicBezTo>
                  <a:cubicBezTo>
                    <a:pt x="436" y="726"/>
                    <a:pt x="498" y="710"/>
                    <a:pt x="557" y="688"/>
                  </a:cubicBezTo>
                  <a:cubicBezTo>
                    <a:pt x="1254" y="429"/>
                    <a:pt x="1970" y="429"/>
                    <a:pt x="2706" y="329"/>
                  </a:cubicBezTo>
                  <a:cubicBezTo>
                    <a:pt x="2725" y="327"/>
                    <a:pt x="2745" y="325"/>
                    <a:pt x="2765" y="325"/>
                  </a:cubicBezTo>
                  <a:cubicBezTo>
                    <a:pt x="2908" y="325"/>
                    <a:pt x="3070" y="391"/>
                    <a:pt x="3220" y="391"/>
                  </a:cubicBezTo>
                  <a:cubicBezTo>
                    <a:pt x="3331" y="391"/>
                    <a:pt x="3435" y="355"/>
                    <a:pt x="3521" y="230"/>
                  </a:cubicBezTo>
                  <a:cubicBezTo>
                    <a:pt x="3501" y="131"/>
                    <a:pt x="3382" y="111"/>
                    <a:pt x="3322" y="51"/>
                  </a:cubicBezTo>
                  <a:cubicBezTo>
                    <a:pt x="3118" y="16"/>
                    <a:pt x="2919" y="1"/>
                    <a:pt x="2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7617;p9">
              <a:extLst>
                <a:ext uri="{FF2B5EF4-FFF2-40B4-BE49-F238E27FC236}">
                  <a16:creationId xmlns:a16="http://schemas.microsoft.com/office/drawing/2014/main" id="{38FBE1B3-71D4-41AD-8CDD-902DFB236405}"/>
                </a:ext>
              </a:extLst>
            </p:cNvPr>
            <p:cNvSpPr/>
            <p:nvPr/>
          </p:nvSpPr>
          <p:spPr>
            <a:xfrm>
              <a:off x="4652200" y="3791950"/>
              <a:ext cx="66175" cy="41300"/>
            </a:xfrm>
            <a:custGeom>
              <a:avLst/>
              <a:gdLst/>
              <a:ahLst/>
              <a:cxnLst/>
              <a:rect l="l" t="t" r="r" b="b"/>
              <a:pathLst>
                <a:path w="2647" h="1652" extrusionOk="0">
                  <a:moveTo>
                    <a:pt x="597" y="0"/>
                  </a:moveTo>
                  <a:cubicBezTo>
                    <a:pt x="398" y="20"/>
                    <a:pt x="219" y="60"/>
                    <a:pt x="100" y="199"/>
                  </a:cubicBezTo>
                  <a:cubicBezTo>
                    <a:pt x="80" y="219"/>
                    <a:pt x="20" y="259"/>
                    <a:pt x="0" y="259"/>
                  </a:cubicBezTo>
                  <a:cubicBezTo>
                    <a:pt x="418" y="498"/>
                    <a:pt x="796" y="796"/>
                    <a:pt x="1273" y="935"/>
                  </a:cubicBezTo>
                  <a:cubicBezTo>
                    <a:pt x="1691" y="1154"/>
                    <a:pt x="2049" y="1473"/>
                    <a:pt x="2487" y="1652"/>
                  </a:cubicBezTo>
                  <a:cubicBezTo>
                    <a:pt x="2586" y="1572"/>
                    <a:pt x="2646" y="1453"/>
                    <a:pt x="2626" y="1333"/>
                  </a:cubicBezTo>
                  <a:cubicBezTo>
                    <a:pt x="2606" y="1234"/>
                    <a:pt x="2586" y="1154"/>
                    <a:pt x="2566" y="1075"/>
                  </a:cubicBezTo>
                  <a:cubicBezTo>
                    <a:pt x="2228" y="756"/>
                    <a:pt x="1910" y="478"/>
                    <a:pt x="1492" y="339"/>
                  </a:cubicBezTo>
                  <a:cubicBezTo>
                    <a:pt x="1443" y="319"/>
                    <a:pt x="1388" y="309"/>
                    <a:pt x="1333" y="309"/>
                  </a:cubicBezTo>
                  <a:cubicBezTo>
                    <a:pt x="1278" y="309"/>
                    <a:pt x="1224" y="319"/>
                    <a:pt x="1174" y="339"/>
                  </a:cubicBezTo>
                  <a:cubicBezTo>
                    <a:pt x="1114" y="359"/>
                    <a:pt x="1094" y="398"/>
                    <a:pt x="1094" y="458"/>
                  </a:cubicBezTo>
                  <a:cubicBezTo>
                    <a:pt x="1074" y="398"/>
                    <a:pt x="1074" y="359"/>
                    <a:pt x="1114" y="299"/>
                  </a:cubicBezTo>
                  <a:cubicBezTo>
                    <a:pt x="1015" y="100"/>
                    <a:pt x="796" y="6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7618;p9">
              <a:extLst>
                <a:ext uri="{FF2B5EF4-FFF2-40B4-BE49-F238E27FC236}">
                  <a16:creationId xmlns:a16="http://schemas.microsoft.com/office/drawing/2014/main" id="{2DA97755-E424-4E65-B272-C2E975D4C223}"/>
                </a:ext>
              </a:extLst>
            </p:cNvPr>
            <p:cNvSpPr/>
            <p:nvPr/>
          </p:nvSpPr>
          <p:spPr>
            <a:xfrm>
              <a:off x="4738225" y="3939025"/>
              <a:ext cx="77600" cy="29000"/>
            </a:xfrm>
            <a:custGeom>
              <a:avLst/>
              <a:gdLst/>
              <a:ahLst/>
              <a:cxnLst/>
              <a:rect l="l" t="t" r="r" b="b"/>
              <a:pathLst>
                <a:path w="3104" h="1160" extrusionOk="0">
                  <a:moveTo>
                    <a:pt x="358" y="0"/>
                  </a:moveTo>
                  <a:cubicBezTo>
                    <a:pt x="254" y="0"/>
                    <a:pt x="163" y="48"/>
                    <a:pt x="100" y="185"/>
                  </a:cubicBezTo>
                  <a:cubicBezTo>
                    <a:pt x="1" y="443"/>
                    <a:pt x="200" y="543"/>
                    <a:pt x="359" y="642"/>
                  </a:cubicBezTo>
                  <a:cubicBezTo>
                    <a:pt x="498" y="722"/>
                    <a:pt x="637" y="742"/>
                    <a:pt x="757" y="782"/>
                  </a:cubicBezTo>
                  <a:cubicBezTo>
                    <a:pt x="790" y="779"/>
                    <a:pt x="822" y="778"/>
                    <a:pt x="854" y="778"/>
                  </a:cubicBezTo>
                  <a:cubicBezTo>
                    <a:pt x="1406" y="778"/>
                    <a:pt x="1863" y="1084"/>
                    <a:pt x="2408" y="1159"/>
                  </a:cubicBezTo>
                  <a:cubicBezTo>
                    <a:pt x="2502" y="1013"/>
                    <a:pt x="2617" y="988"/>
                    <a:pt x="2744" y="988"/>
                  </a:cubicBezTo>
                  <a:cubicBezTo>
                    <a:pt x="2812" y="988"/>
                    <a:pt x="2884" y="995"/>
                    <a:pt x="2956" y="995"/>
                  </a:cubicBezTo>
                  <a:cubicBezTo>
                    <a:pt x="3005" y="995"/>
                    <a:pt x="3055" y="992"/>
                    <a:pt x="3104" y="980"/>
                  </a:cubicBezTo>
                  <a:cubicBezTo>
                    <a:pt x="2428" y="602"/>
                    <a:pt x="1731" y="324"/>
                    <a:pt x="975" y="225"/>
                  </a:cubicBezTo>
                  <a:cubicBezTo>
                    <a:pt x="856" y="225"/>
                    <a:pt x="757" y="145"/>
                    <a:pt x="657" y="85"/>
                  </a:cubicBezTo>
                  <a:cubicBezTo>
                    <a:pt x="554" y="38"/>
                    <a:pt x="451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7619;p9">
              <a:extLst>
                <a:ext uri="{FF2B5EF4-FFF2-40B4-BE49-F238E27FC236}">
                  <a16:creationId xmlns:a16="http://schemas.microsoft.com/office/drawing/2014/main" id="{0963A5DD-A204-40D3-A995-77A68BDD3772}"/>
                </a:ext>
              </a:extLst>
            </p:cNvPr>
            <p:cNvSpPr/>
            <p:nvPr/>
          </p:nvSpPr>
          <p:spPr>
            <a:xfrm>
              <a:off x="4501150" y="3907875"/>
              <a:ext cx="56075" cy="16925"/>
            </a:xfrm>
            <a:custGeom>
              <a:avLst/>
              <a:gdLst/>
              <a:ahLst/>
              <a:cxnLst/>
              <a:rect l="l" t="t" r="r" b="b"/>
              <a:pathLst>
                <a:path w="2243" h="677" extrusionOk="0">
                  <a:moveTo>
                    <a:pt x="709" y="1"/>
                  </a:moveTo>
                  <a:cubicBezTo>
                    <a:pt x="500" y="1"/>
                    <a:pt x="366" y="105"/>
                    <a:pt x="94" y="317"/>
                  </a:cubicBezTo>
                  <a:cubicBezTo>
                    <a:pt x="1" y="523"/>
                    <a:pt x="48" y="676"/>
                    <a:pt x="305" y="676"/>
                  </a:cubicBezTo>
                  <a:cubicBezTo>
                    <a:pt x="320" y="676"/>
                    <a:pt x="336" y="676"/>
                    <a:pt x="353" y="675"/>
                  </a:cubicBezTo>
                  <a:cubicBezTo>
                    <a:pt x="641" y="645"/>
                    <a:pt x="920" y="630"/>
                    <a:pt x="1198" y="630"/>
                  </a:cubicBezTo>
                  <a:cubicBezTo>
                    <a:pt x="1477" y="630"/>
                    <a:pt x="1755" y="645"/>
                    <a:pt x="2044" y="675"/>
                  </a:cubicBezTo>
                  <a:cubicBezTo>
                    <a:pt x="2123" y="615"/>
                    <a:pt x="2223" y="595"/>
                    <a:pt x="2243" y="476"/>
                  </a:cubicBezTo>
                  <a:cubicBezTo>
                    <a:pt x="2143" y="337"/>
                    <a:pt x="1984" y="337"/>
                    <a:pt x="1845" y="337"/>
                  </a:cubicBezTo>
                  <a:cubicBezTo>
                    <a:pt x="1813" y="369"/>
                    <a:pt x="1769" y="407"/>
                    <a:pt x="1742" y="407"/>
                  </a:cubicBezTo>
                  <a:cubicBezTo>
                    <a:pt x="1718" y="407"/>
                    <a:pt x="1707" y="379"/>
                    <a:pt x="1726" y="297"/>
                  </a:cubicBezTo>
                  <a:cubicBezTo>
                    <a:pt x="1185" y="100"/>
                    <a:pt x="912" y="1"/>
                    <a:pt x="7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7620;p9">
              <a:extLst>
                <a:ext uri="{FF2B5EF4-FFF2-40B4-BE49-F238E27FC236}">
                  <a16:creationId xmlns:a16="http://schemas.microsoft.com/office/drawing/2014/main" id="{E3D7C97E-525D-4F55-B05A-82BCE64BFFA5}"/>
                </a:ext>
              </a:extLst>
            </p:cNvPr>
            <p:cNvSpPr/>
            <p:nvPr/>
          </p:nvSpPr>
          <p:spPr>
            <a:xfrm>
              <a:off x="4168800" y="3749675"/>
              <a:ext cx="52250" cy="50250"/>
            </a:xfrm>
            <a:custGeom>
              <a:avLst/>
              <a:gdLst/>
              <a:ahLst/>
              <a:cxnLst/>
              <a:rect l="l" t="t" r="r" b="b"/>
              <a:pathLst>
                <a:path w="2090" h="2010" extrusionOk="0">
                  <a:moveTo>
                    <a:pt x="239" y="1"/>
                  </a:moveTo>
                  <a:cubicBezTo>
                    <a:pt x="160" y="1"/>
                    <a:pt x="100" y="60"/>
                    <a:pt x="40" y="100"/>
                  </a:cubicBezTo>
                  <a:cubicBezTo>
                    <a:pt x="1" y="180"/>
                    <a:pt x="1" y="259"/>
                    <a:pt x="1" y="319"/>
                  </a:cubicBezTo>
                  <a:cubicBezTo>
                    <a:pt x="20" y="359"/>
                    <a:pt x="20" y="398"/>
                    <a:pt x="40" y="418"/>
                  </a:cubicBezTo>
                  <a:cubicBezTo>
                    <a:pt x="100" y="478"/>
                    <a:pt x="140" y="558"/>
                    <a:pt x="200" y="597"/>
                  </a:cubicBezTo>
                  <a:lnTo>
                    <a:pt x="259" y="677"/>
                  </a:lnTo>
                  <a:cubicBezTo>
                    <a:pt x="319" y="717"/>
                    <a:pt x="359" y="776"/>
                    <a:pt x="438" y="816"/>
                  </a:cubicBezTo>
                  <a:cubicBezTo>
                    <a:pt x="856" y="1194"/>
                    <a:pt x="1194" y="1592"/>
                    <a:pt x="1532" y="2010"/>
                  </a:cubicBezTo>
                  <a:cubicBezTo>
                    <a:pt x="1711" y="1990"/>
                    <a:pt x="1851" y="1950"/>
                    <a:pt x="2010" y="1910"/>
                  </a:cubicBezTo>
                  <a:cubicBezTo>
                    <a:pt x="2010" y="1851"/>
                    <a:pt x="2030" y="1791"/>
                    <a:pt x="2030" y="1711"/>
                  </a:cubicBezTo>
                  <a:cubicBezTo>
                    <a:pt x="2030" y="1711"/>
                    <a:pt x="2050" y="1711"/>
                    <a:pt x="2089" y="1672"/>
                  </a:cubicBezTo>
                  <a:cubicBezTo>
                    <a:pt x="2089" y="1652"/>
                    <a:pt x="2050" y="1592"/>
                    <a:pt x="2010" y="1572"/>
                  </a:cubicBezTo>
                  <a:cubicBezTo>
                    <a:pt x="1333" y="1134"/>
                    <a:pt x="916" y="438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7621;p9">
              <a:extLst>
                <a:ext uri="{FF2B5EF4-FFF2-40B4-BE49-F238E27FC236}">
                  <a16:creationId xmlns:a16="http://schemas.microsoft.com/office/drawing/2014/main" id="{CA0F9204-796C-4782-A86D-62702833F34F}"/>
                </a:ext>
              </a:extLst>
            </p:cNvPr>
            <p:cNvSpPr/>
            <p:nvPr/>
          </p:nvSpPr>
          <p:spPr>
            <a:xfrm>
              <a:off x="4160850" y="3752750"/>
              <a:ext cx="48750" cy="49175"/>
            </a:xfrm>
            <a:custGeom>
              <a:avLst/>
              <a:gdLst/>
              <a:ahLst/>
              <a:cxnLst/>
              <a:rect l="l" t="t" r="r" b="b"/>
              <a:pathLst>
                <a:path w="1950" h="1967" extrusionOk="0">
                  <a:moveTo>
                    <a:pt x="121" y="1"/>
                  </a:moveTo>
                  <a:cubicBezTo>
                    <a:pt x="76" y="1"/>
                    <a:pt x="43" y="33"/>
                    <a:pt x="0" y="76"/>
                  </a:cubicBezTo>
                  <a:cubicBezTo>
                    <a:pt x="40" y="236"/>
                    <a:pt x="80" y="355"/>
                    <a:pt x="179" y="454"/>
                  </a:cubicBezTo>
                  <a:cubicBezTo>
                    <a:pt x="617" y="872"/>
                    <a:pt x="1114" y="1210"/>
                    <a:pt x="1313" y="1827"/>
                  </a:cubicBezTo>
                  <a:cubicBezTo>
                    <a:pt x="1343" y="1936"/>
                    <a:pt x="1423" y="1966"/>
                    <a:pt x="1520" y="1966"/>
                  </a:cubicBezTo>
                  <a:cubicBezTo>
                    <a:pt x="1617" y="1966"/>
                    <a:pt x="1731" y="1936"/>
                    <a:pt x="1830" y="1927"/>
                  </a:cubicBezTo>
                  <a:cubicBezTo>
                    <a:pt x="1811" y="1728"/>
                    <a:pt x="1950" y="1549"/>
                    <a:pt x="1711" y="1370"/>
                  </a:cubicBezTo>
                  <a:cubicBezTo>
                    <a:pt x="1353" y="1151"/>
                    <a:pt x="1055" y="832"/>
                    <a:pt x="736" y="554"/>
                  </a:cubicBezTo>
                  <a:cubicBezTo>
                    <a:pt x="677" y="514"/>
                    <a:pt x="637" y="454"/>
                    <a:pt x="557" y="415"/>
                  </a:cubicBezTo>
                  <a:cubicBezTo>
                    <a:pt x="498" y="335"/>
                    <a:pt x="458" y="275"/>
                    <a:pt x="378" y="236"/>
                  </a:cubicBezTo>
                  <a:cubicBezTo>
                    <a:pt x="358" y="176"/>
                    <a:pt x="319" y="136"/>
                    <a:pt x="279" y="57"/>
                  </a:cubicBezTo>
                  <a:cubicBezTo>
                    <a:pt x="239" y="57"/>
                    <a:pt x="219" y="37"/>
                    <a:pt x="179" y="17"/>
                  </a:cubicBezTo>
                  <a:cubicBezTo>
                    <a:pt x="157" y="6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7622;p9">
              <a:extLst>
                <a:ext uri="{FF2B5EF4-FFF2-40B4-BE49-F238E27FC236}">
                  <a16:creationId xmlns:a16="http://schemas.microsoft.com/office/drawing/2014/main" id="{24F1A1F0-8F66-477C-968D-05D5B4DADB26}"/>
                </a:ext>
              </a:extLst>
            </p:cNvPr>
            <p:cNvSpPr/>
            <p:nvPr/>
          </p:nvSpPr>
          <p:spPr>
            <a:xfrm>
              <a:off x="4721825" y="3933175"/>
              <a:ext cx="42800" cy="31675"/>
            </a:xfrm>
            <a:custGeom>
              <a:avLst/>
              <a:gdLst/>
              <a:ahLst/>
              <a:cxnLst/>
              <a:rect l="l" t="t" r="r" b="b"/>
              <a:pathLst>
                <a:path w="1712" h="1267" extrusionOk="0">
                  <a:moveTo>
                    <a:pt x="194" y="1"/>
                  </a:moveTo>
                  <a:cubicBezTo>
                    <a:pt x="156" y="1"/>
                    <a:pt x="118" y="1"/>
                    <a:pt x="80" y="1"/>
                  </a:cubicBezTo>
                  <a:cubicBezTo>
                    <a:pt x="20" y="61"/>
                    <a:pt x="20" y="100"/>
                    <a:pt x="20" y="180"/>
                  </a:cubicBezTo>
                  <a:cubicBezTo>
                    <a:pt x="60" y="220"/>
                    <a:pt x="100" y="260"/>
                    <a:pt x="179" y="260"/>
                  </a:cubicBezTo>
                  <a:cubicBezTo>
                    <a:pt x="259" y="260"/>
                    <a:pt x="279" y="279"/>
                    <a:pt x="259" y="359"/>
                  </a:cubicBezTo>
                  <a:cubicBezTo>
                    <a:pt x="179" y="419"/>
                    <a:pt x="100" y="478"/>
                    <a:pt x="20" y="558"/>
                  </a:cubicBezTo>
                  <a:cubicBezTo>
                    <a:pt x="0" y="677"/>
                    <a:pt x="60" y="777"/>
                    <a:pt x="159" y="876"/>
                  </a:cubicBezTo>
                  <a:cubicBezTo>
                    <a:pt x="219" y="916"/>
                    <a:pt x="299" y="936"/>
                    <a:pt x="378" y="936"/>
                  </a:cubicBezTo>
                  <a:cubicBezTo>
                    <a:pt x="406" y="930"/>
                    <a:pt x="433" y="927"/>
                    <a:pt x="460" y="927"/>
                  </a:cubicBezTo>
                  <a:cubicBezTo>
                    <a:pt x="754" y="927"/>
                    <a:pt x="1016" y="1266"/>
                    <a:pt x="1319" y="1266"/>
                  </a:cubicBezTo>
                  <a:cubicBezTo>
                    <a:pt x="1430" y="1266"/>
                    <a:pt x="1546" y="1220"/>
                    <a:pt x="1671" y="1095"/>
                  </a:cubicBezTo>
                  <a:cubicBezTo>
                    <a:pt x="1671" y="1095"/>
                    <a:pt x="1691" y="1075"/>
                    <a:pt x="1691" y="1016"/>
                  </a:cubicBezTo>
                  <a:cubicBezTo>
                    <a:pt x="1711" y="976"/>
                    <a:pt x="1691" y="956"/>
                    <a:pt x="1651" y="896"/>
                  </a:cubicBezTo>
                  <a:cubicBezTo>
                    <a:pt x="1492" y="836"/>
                    <a:pt x="1313" y="777"/>
                    <a:pt x="1174" y="717"/>
                  </a:cubicBezTo>
                  <a:cubicBezTo>
                    <a:pt x="1055" y="677"/>
                    <a:pt x="816" y="717"/>
                    <a:pt x="876" y="518"/>
                  </a:cubicBezTo>
                  <a:cubicBezTo>
                    <a:pt x="900" y="397"/>
                    <a:pt x="997" y="379"/>
                    <a:pt x="1102" y="379"/>
                  </a:cubicBezTo>
                  <a:cubicBezTo>
                    <a:pt x="1146" y="379"/>
                    <a:pt x="1191" y="382"/>
                    <a:pt x="1233" y="382"/>
                  </a:cubicBezTo>
                  <a:cubicBezTo>
                    <a:pt x="1254" y="382"/>
                    <a:pt x="1275" y="382"/>
                    <a:pt x="1293" y="379"/>
                  </a:cubicBezTo>
                  <a:cubicBezTo>
                    <a:pt x="968" y="17"/>
                    <a:pt x="576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7623;p9">
              <a:extLst>
                <a:ext uri="{FF2B5EF4-FFF2-40B4-BE49-F238E27FC236}">
                  <a16:creationId xmlns:a16="http://schemas.microsoft.com/office/drawing/2014/main" id="{51CB1FAE-F9D0-4E3F-B869-DC4D881DCD27}"/>
                </a:ext>
              </a:extLst>
            </p:cNvPr>
            <p:cNvSpPr/>
            <p:nvPr/>
          </p:nvSpPr>
          <p:spPr>
            <a:xfrm>
              <a:off x="4596000" y="3815325"/>
              <a:ext cx="71150" cy="24900"/>
            </a:xfrm>
            <a:custGeom>
              <a:avLst/>
              <a:gdLst/>
              <a:ahLst/>
              <a:cxnLst/>
              <a:rect l="l" t="t" r="r" b="b"/>
              <a:pathLst>
                <a:path w="2846" h="996" extrusionOk="0">
                  <a:moveTo>
                    <a:pt x="179" y="0"/>
                  </a:moveTo>
                  <a:lnTo>
                    <a:pt x="0" y="160"/>
                  </a:lnTo>
                  <a:cubicBezTo>
                    <a:pt x="915" y="617"/>
                    <a:pt x="1870" y="736"/>
                    <a:pt x="2845" y="995"/>
                  </a:cubicBezTo>
                  <a:cubicBezTo>
                    <a:pt x="2029" y="458"/>
                    <a:pt x="1134" y="1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7624;p9">
              <a:extLst>
                <a:ext uri="{FF2B5EF4-FFF2-40B4-BE49-F238E27FC236}">
                  <a16:creationId xmlns:a16="http://schemas.microsoft.com/office/drawing/2014/main" id="{345A79C5-04A9-48F6-B32C-45B535F101B2}"/>
                </a:ext>
              </a:extLst>
            </p:cNvPr>
            <p:cNvSpPr/>
            <p:nvPr/>
          </p:nvSpPr>
          <p:spPr>
            <a:xfrm>
              <a:off x="4662150" y="3863075"/>
              <a:ext cx="41300" cy="22400"/>
            </a:xfrm>
            <a:custGeom>
              <a:avLst/>
              <a:gdLst/>
              <a:ahLst/>
              <a:cxnLst/>
              <a:rect l="l" t="t" r="r" b="b"/>
              <a:pathLst>
                <a:path w="1652" h="896" extrusionOk="0">
                  <a:moveTo>
                    <a:pt x="378" y="0"/>
                  </a:moveTo>
                  <a:cubicBezTo>
                    <a:pt x="299" y="179"/>
                    <a:pt x="179" y="298"/>
                    <a:pt x="0" y="378"/>
                  </a:cubicBezTo>
                  <a:cubicBezTo>
                    <a:pt x="60" y="577"/>
                    <a:pt x="299" y="537"/>
                    <a:pt x="378" y="696"/>
                  </a:cubicBezTo>
                  <a:cubicBezTo>
                    <a:pt x="776" y="776"/>
                    <a:pt x="1154" y="836"/>
                    <a:pt x="1592" y="895"/>
                  </a:cubicBezTo>
                  <a:cubicBezTo>
                    <a:pt x="1592" y="836"/>
                    <a:pt x="1611" y="816"/>
                    <a:pt x="1651" y="796"/>
                  </a:cubicBezTo>
                  <a:cubicBezTo>
                    <a:pt x="1592" y="577"/>
                    <a:pt x="1333" y="517"/>
                    <a:pt x="1253" y="318"/>
                  </a:cubicBezTo>
                  <a:cubicBezTo>
                    <a:pt x="995" y="100"/>
                    <a:pt x="696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7625;p9">
              <a:extLst>
                <a:ext uri="{FF2B5EF4-FFF2-40B4-BE49-F238E27FC236}">
                  <a16:creationId xmlns:a16="http://schemas.microsoft.com/office/drawing/2014/main" id="{79F226D5-B54C-4280-BDBC-E88BB57CA977}"/>
                </a:ext>
              </a:extLst>
            </p:cNvPr>
            <p:cNvSpPr/>
            <p:nvPr/>
          </p:nvSpPr>
          <p:spPr>
            <a:xfrm>
              <a:off x="4484100" y="3816825"/>
              <a:ext cx="59200" cy="16925"/>
            </a:xfrm>
            <a:custGeom>
              <a:avLst/>
              <a:gdLst/>
              <a:ahLst/>
              <a:cxnLst/>
              <a:rect l="l" t="t" r="r" b="b"/>
              <a:pathLst>
                <a:path w="2368" h="677" extrusionOk="0">
                  <a:moveTo>
                    <a:pt x="80" y="0"/>
                  </a:moveTo>
                  <a:cubicBezTo>
                    <a:pt x="160" y="179"/>
                    <a:pt x="498" y="159"/>
                    <a:pt x="458" y="398"/>
                  </a:cubicBezTo>
                  <a:cubicBezTo>
                    <a:pt x="418" y="577"/>
                    <a:pt x="160" y="478"/>
                    <a:pt x="1" y="537"/>
                  </a:cubicBezTo>
                  <a:cubicBezTo>
                    <a:pt x="146" y="658"/>
                    <a:pt x="298" y="676"/>
                    <a:pt x="458" y="676"/>
                  </a:cubicBezTo>
                  <a:cubicBezTo>
                    <a:pt x="526" y="676"/>
                    <a:pt x="595" y="673"/>
                    <a:pt x="665" y="673"/>
                  </a:cubicBezTo>
                  <a:cubicBezTo>
                    <a:pt x="702" y="673"/>
                    <a:pt x="739" y="674"/>
                    <a:pt x="776" y="676"/>
                  </a:cubicBezTo>
                  <a:cubicBezTo>
                    <a:pt x="883" y="448"/>
                    <a:pt x="1002" y="383"/>
                    <a:pt x="1203" y="383"/>
                  </a:cubicBezTo>
                  <a:cubicBezTo>
                    <a:pt x="1265" y="383"/>
                    <a:pt x="1334" y="389"/>
                    <a:pt x="1413" y="398"/>
                  </a:cubicBezTo>
                  <a:cubicBezTo>
                    <a:pt x="1635" y="426"/>
                    <a:pt x="1848" y="599"/>
                    <a:pt x="2072" y="599"/>
                  </a:cubicBezTo>
                  <a:cubicBezTo>
                    <a:pt x="2168" y="599"/>
                    <a:pt x="2266" y="567"/>
                    <a:pt x="2368" y="478"/>
                  </a:cubicBezTo>
                  <a:cubicBezTo>
                    <a:pt x="1652" y="100"/>
                    <a:pt x="856" y="13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7626;p9">
              <a:extLst>
                <a:ext uri="{FF2B5EF4-FFF2-40B4-BE49-F238E27FC236}">
                  <a16:creationId xmlns:a16="http://schemas.microsoft.com/office/drawing/2014/main" id="{6675CF31-4276-4125-BD1A-94C60197B2E6}"/>
                </a:ext>
              </a:extLst>
            </p:cNvPr>
            <p:cNvSpPr/>
            <p:nvPr/>
          </p:nvSpPr>
          <p:spPr>
            <a:xfrm>
              <a:off x="4455750" y="3907325"/>
              <a:ext cx="48775" cy="13075"/>
            </a:xfrm>
            <a:custGeom>
              <a:avLst/>
              <a:gdLst/>
              <a:ahLst/>
              <a:cxnLst/>
              <a:rect l="l" t="t" r="r" b="b"/>
              <a:pathLst>
                <a:path w="1951" h="523" extrusionOk="0">
                  <a:moveTo>
                    <a:pt x="1" y="1"/>
                  </a:moveTo>
                  <a:cubicBezTo>
                    <a:pt x="200" y="319"/>
                    <a:pt x="617" y="40"/>
                    <a:pt x="956" y="319"/>
                  </a:cubicBezTo>
                  <a:cubicBezTo>
                    <a:pt x="717" y="339"/>
                    <a:pt x="597" y="339"/>
                    <a:pt x="458" y="359"/>
                  </a:cubicBezTo>
                  <a:cubicBezTo>
                    <a:pt x="681" y="474"/>
                    <a:pt x="903" y="522"/>
                    <a:pt x="1125" y="522"/>
                  </a:cubicBezTo>
                  <a:cubicBezTo>
                    <a:pt x="1400" y="522"/>
                    <a:pt x="1675" y="449"/>
                    <a:pt x="1950" y="339"/>
                  </a:cubicBezTo>
                  <a:cubicBezTo>
                    <a:pt x="1804" y="120"/>
                    <a:pt x="1625" y="18"/>
                    <a:pt x="1366" y="18"/>
                  </a:cubicBezTo>
                  <a:cubicBezTo>
                    <a:pt x="1342" y="18"/>
                    <a:pt x="1318" y="19"/>
                    <a:pt x="1294" y="20"/>
                  </a:cubicBezTo>
                  <a:cubicBezTo>
                    <a:pt x="1210" y="24"/>
                    <a:pt x="1125" y="26"/>
                    <a:pt x="1039" y="26"/>
                  </a:cubicBezTo>
                  <a:cubicBezTo>
                    <a:pt x="695" y="26"/>
                    <a:pt x="33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7627;p9">
              <a:extLst>
                <a:ext uri="{FF2B5EF4-FFF2-40B4-BE49-F238E27FC236}">
                  <a16:creationId xmlns:a16="http://schemas.microsoft.com/office/drawing/2014/main" id="{0BD093BF-42F6-4DC3-A0AC-2A766F72D514}"/>
                </a:ext>
              </a:extLst>
            </p:cNvPr>
            <p:cNvSpPr/>
            <p:nvPr/>
          </p:nvSpPr>
          <p:spPr>
            <a:xfrm>
              <a:off x="4867525" y="3932700"/>
              <a:ext cx="30875" cy="27950"/>
            </a:xfrm>
            <a:custGeom>
              <a:avLst/>
              <a:gdLst/>
              <a:ahLst/>
              <a:cxnLst/>
              <a:rect l="l" t="t" r="r" b="b"/>
              <a:pathLst>
                <a:path w="1235" h="1118" extrusionOk="0">
                  <a:moveTo>
                    <a:pt x="518" y="40"/>
                  </a:moveTo>
                  <a:cubicBezTo>
                    <a:pt x="339" y="119"/>
                    <a:pt x="120" y="0"/>
                    <a:pt x="1" y="219"/>
                  </a:cubicBezTo>
                  <a:cubicBezTo>
                    <a:pt x="299" y="517"/>
                    <a:pt x="518" y="855"/>
                    <a:pt x="896" y="1094"/>
                  </a:cubicBezTo>
                  <a:cubicBezTo>
                    <a:pt x="936" y="1110"/>
                    <a:pt x="971" y="1117"/>
                    <a:pt x="1001" y="1117"/>
                  </a:cubicBezTo>
                  <a:cubicBezTo>
                    <a:pt x="1120" y="1117"/>
                    <a:pt x="1171" y="1006"/>
                    <a:pt x="1234" y="895"/>
                  </a:cubicBezTo>
                  <a:cubicBezTo>
                    <a:pt x="1055" y="577"/>
                    <a:pt x="936" y="179"/>
                    <a:pt x="51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7628;p9">
              <a:extLst>
                <a:ext uri="{FF2B5EF4-FFF2-40B4-BE49-F238E27FC236}">
                  <a16:creationId xmlns:a16="http://schemas.microsoft.com/office/drawing/2014/main" id="{414E38E0-3B46-4218-AC7E-7E489C454E16}"/>
                </a:ext>
              </a:extLst>
            </p:cNvPr>
            <p:cNvSpPr/>
            <p:nvPr/>
          </p:nvSpPr>
          <p:spPr>
            <a:xfrm>
              <a:off x="4818800" y="3892900"/>
              <a:ext cx="40300" cy="29000"/>
            </a:xfrm>
            <a:custGeom>
              <a:avLst/>
              <a:gdLst/>
              <a:ahLst/>
              <a:cxnLst/>
              <a:rect l="l" t="t" r="r" b="b"/>
              <a:pathLst>
                <a:path w="1612" h="1160" extrusionOk="0">
                  <a:moveTo>
                    <a:pt x="955" y="1"/>
                  </a:moveTo>
                  <a:cubicBezTo>
                    <a:pt x="896" y="21"/>
                    <a:pt x="816" y="40"/>
                    <a:pt x="756" y="60"/>
                  </a:cubicBezTo>
                  <a:cubicBezTo>
                    <a:pt x="663" y="113"/>
                    <a:pt x="571" y="122"/>
                    <a:pt x="484" y="122"/>
                  </a:cubicBezTo>
                  <a:cubicBezTo>
                    <a:pt x="440" y="122"/>
                    <a:pt x="398" y="120"/>
                    <a:pt x="358" y="120"/>
                  </a:cubicBezTo>
                  <a:cubicBezTo>
                    <a:pt x="335" y="115"/>
                    <a:pt x="311" y="113"/>
                    <a:pt x="288" y="113"/>
                  </a:cubicBezTo>
                  <a:cubicBezTo>
                    <a:pt x="212" y="113"/>
                    <a:pt x="136" y="139"/>
                    <a:pt x="60" y="200"/>
                  </a:cubicBezTo>
                  <a:lnTo>
                    <a:pt x="0" y="239"/>
                  </a:lnTo>
                  <a:cubicBezTo>
                    <a:pt x="319" y="637"/>
                    <a:pt x="796" y="876"/>
                    <a:pt x="1254" y="1095"/>
                  </a:cubicBezTo>
                  <a:cubicBezTo>
                    <a:pt x="1338" y="1133"/>
                    <a:pt x="1410" y="1160"/>
                    <a:pt x="1467" y="1160"/>
                  </a:cubicBezTo>
                  <a:cubicBezTo>
                    <a:pt x="1559" y="1160"/>
                    <a:pt x="1612" y="1092"/>
                    <a:pt x="1612" y="896"/>
                  </a:cubicBezTo>
                  <a:cubicBezTo>
                    <a:pt x="1273" y="697"/>
                    <a:pt x="1154" y="319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7629;p9">
              <a:extLst>
                <a:ext uri="{FF2B5EF4-FFF2-40B4-BE49-F238E27FC236}">
                  <a16:creationId xmlns:a16="http://schemas.microsoft.com/office/drawing/2014/main" id="{1FAF7609-4E5F-439B-A778-79415B400D1F}"/>
                </a:ext>
              </a:extLst>
            </p:cNvPr>
            <p:cNvSpPr/>
            <p:nvPr/>
          </p:nvSpPr>
          <p:spPr>
            <a:xfrm>
              <a:off x="4380150" y="3802425"/>
              <a:ext cx="43800" cy="15900"/>
            </a:xfrm>
            <a:custGeom>
              <a:avLst/>
              <a:gdLst/>
              <a:ahLst/>
              <a:cxnLst/>
              <a:rect l="l" t="t" r="r" b="b"/>
              <a:pathLst>
                <a:path w="1752" h="636" extrusionOk="0">
                  <a:moveTo>
                    <a:pt x="301" y="1"/>
                  </a:moveTo>
                  <a:cubicBezTo>
                    <a:pt x="203" y="1"/>
                    <a:pt x="104" y="6"/>
                    <a:pt x="1" y="19"/>
                  </a:cubicBezTo>
                  <a:cubicBezTo>
                    <a:pt x="100" y="158"/>
                    <a:pt x="140" y="238"/>
                    <a:pt x="220" y="337"/>
                  </a:cubicBezTo>
                  <a:cubicBezTo>
                    <a:pt x="359" y="477"/>
                    <a:pt x="598" y="357"/>
                    <a:pt x="737" y="477"/>
                  </a:cubicBezTo>
                  <a:cubicBezTo>
                    <a:pt x="836" y="516"/>
                    <a:pt x="936" y="516"/>
                    <a:pt x="1035" y="536"/>
                  </a:cubicBezTo>
                  <a:cubicBezTo>
                    <a:pt x="1254" y="437"/>
                    <a:pt x="1592" y="636"/>
                    <a:pt x="1752" y="218"/>
                  </a:cubicBezTo>
                  <a:cubicBezTo>
                    <a:pt x="1251" y="151"/>
                    <a:pt x="807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7630;p9">
              <a:extLst>
                <a:ext uri="{FF2B5EF4-FFF2-40B4-BE49-F238E27FC236}">
                  <a16:creationId xmlns:a16="http://schemas.microsoft.com/office/drawing/2014/main" id="{5D5C43AF-064B-4874-9E70-782AFB680E30}"/>
                </a:ext>
              </a:extLst>
            </p:cNvPr>
            <p:cNvSpPr/>
            <p:nvPr/>
          </p:nvSpPr>
          <p:spPr>
            <a:xfrm>
              <a:off x="4728275" y="3831225"/>
              <a:ext cx="33350" cy="28875"/>
            </a:xfrm>
            <a:custGeom>
              <a:avLst/>
              <a:gdLst/>
              <a:ahLst/>
              <a:cxnLst/>
              <a:rect l="l" t="t" r="r" b="b"/>
              <a:pathLst>
                <a:path w="1334" h="1155" extrusionOk="0">
                  <a:moveTo>
                    <a:pt x="180" y="1"/>
                  </a:moveTo>
                  <a:cubicBezTo>
                    <a:pt x="41" y="81"/>
                    <a:pt x="1" y="220"/>
                    <a:pt x="1" y="399"/>
                  </a:cubicBezTo>
                  <a:cubicBezTo>
                    <a:pt x="339" y="757"/>
                    <a:pt x="657" y="1095"/>
                    <a:pt x="1175" y="1155"/>
                  </a:cubicBezTo>
                  <a:cubicBezTo>
                    <a:pt x="1314" y="1075"/>
                    <a:pt x="1334" y="936"/>
                    <a:pt x="1334" y="797"/>
                  </a:cubicBezTo>
                  <a:cubicBezTo>
                    <a:pt x="1314" y="717"/>
                    <a:pt x="1294" y="638"/>
                    <a:pt x="1234" y="578"/>
                  </a:cubicBezTo>
                  <a:cubicBezTo>
                    <a:pt x="916" y="359"/>
                    <a:pt x="637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7631;p9">
              <a:extLst>
                <a:ext uri="{FF2B5EF4-FFF2-40B4-BE49-F238E27FC236}">
                  <a16:creationId xmlns:a16="http://schemas.microsoft.com/office/drawing/2014/main" id="{ACAA6934-7A3B-4F0B-9A36-BDF93BA9EF76}"/>
                </a:ext>
              </a:extLst>
            </p:cNvPr>
            <p:cNvSpPr/>
            <p:nvPr/>
          </p:nvSpPr>
          <p:spPr>
            <a:xfrm>
              <a:off x="4749175" y="3902850"/>
              <a:ext cx="49250" cy="22900"/>
            </a:xfrm>
            <a:custGeom>
              <a:avLst/>
              <a:gdLst/>
              <a:ahLst/>
              <a:cxnLst/>
              <a:rect l="l" t="t" r="r" b="b"/>
              <a:pathLst>
                <a:path w="1970" h="916" extrusionOk="0">
                  <a:moveTo>
                    <a:pt x="378" y="1"/>
                  </a:moveTo>
                  <a:cubicBezTo>
                    <a:pt x="219" y="1"/>
                    <a:pt x="80" y="20"/>
                    <a:pt x="0" y="219"/>
                  </a:cubicBezTo>
                  <a:cubicBezTo>
                    <a:pt x="577" y="538"/>
                    <a:pt x="1214" y="737"/>
                    <a:pt x="1970" y="916"/>
                  </a:cubicBezTo>
                  <a:cubicBezTo>
                    <a:pt x="1512" y="339"/>
                    <a:pt x="876" y="279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7632;p9">
              <a:extLst>
                <a:ext uri="{FF2B5EF4-FFF2-40B4-BE49-F238E27FC236}">
                  <a16:creationId xmlns:a16="http://schemas.microsoft.com/office/drawing/2014/main" id="{28C6F0A2-BE14-44B3-AB62-F346A8914DF6}"/>
                </a:ext>
              </a:extLst>
            </p:cNvPr>
            <p:cNvSpPr/>
            <p:nvPr/>
          </p:nvSpPr>
          <p:spPr>
            <a:xfrm>
              <a:off x="4323975" y="3904225"/>
              <a:ext cx="70125" cy="13325"/>
            </a:xfrm>
            <a:custGeom>
              <a:avLst/>
              <a:gdLst/>
              <a:ahLst/>
              <a:cxnLst/>
              <a:rect l="l" t="t" r="r" b="b"/>
              <a:pathLst>
                <a:path w="2805" h="533" extrusionOk="0">
                  <a:moveTo>
                    <a:pt x="1957" y="0"/>
                  </a:moveTo>
                  <a:cubicBezTo>
                    <a:pt x="1305" y="0"/>
                    <a:pt x="652" y="181"/>
                    <a:pt x="0" y="264"/>
                  </a:cubicBezTo>
                  <a:lnTo>
                    <a:pt x="0" y="343"/>
                  </a:lnTo>
                  <a:cubicBezTo>
                    <a:pt x="344" y="482"/>
                    <a:pt x="688" y="533"/>
                    <a:pt x="1032" y="533"/>
                  </a:cubicBezTo>
                  <a:cubicBezTo>
                    <a:pt x="1623" y="533"/>
                    <a:pt x="2214" y="384"/>
                    <a:pt x="2805" y="284"/>
                  </a:cubicBezTo>
                  <a:lnTo>
                    <a:pt x="2805" y="125"/>
                  </a:lnTo>
                  <a:cubicBezTo>
                    <a:pt x="2522" y="34"/>
                    <a:pt x="2239" y="0"/>
                    <a:pt x="1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7633;p9">
              <a:extLst>
                <a:ext uri="{FF2B5EF4-FFF2-40B4-BE49-F238E27FC236}">
                  <a16:creationId xmlns:a16="http://schemas.microsoft.com/office/drawing/2014/main" id="{4D08EA27-A5F8-44D2-96B9-5BC1427F91B9}"/>
                </a:ext>
              </a:extLst>
            </p:cNvPr>
            <p:cNvSpPr/>
            <p:nvPr/>
          </p:nvSpPr>
          <p:spPr>
            <a:xfrm>
              <a:off x="4231475" y="3714650"/>
              <a:ext cx="57700" cy="8700"/>
            </a:xfrm>
            <a:custGeom>
              <a:avLst/>
              <a:gdLst/>
              <a:ahLst/>
              <a:cxnLst/>
              <a:rect l="l" t="t" r="r" b="b"/>
              <a:pathLst>
                <a:path w="2308" h="348" extrusionOk="0">
                  <a:moveTo>
                    <a:pt x="2051" y="0"/>
                  </a:moveTo>
                  <a:cubicBezTo>
                    <a:pt x="2032" y="0"/>
                    <a:pt x="2011" y="3"/>
                    <a:pt x="1989" y="9"/>
                  </a:cubicBezTo>
                  <a:cubicBezTo>
                    <a:pt x="1688" y="75"/>
                    <a:pt x="1391" y="96"/>
                    <a:pt x="1097" y="96"/>
                  </a:cubicBezTo>
                  <a:cubicBezTo>
                    <a:pt x="769" y="96"/>
                    <a:pt x="444" y="70"/>
                    <a:pt x="119" y="49"/>
                  </a:cubicBezTo>
                  <a:cubicBezTo>
                    <a:pt x="100" y="49"/>
                    <a:pt x="40" y="109"/>
                    <a:pt x="0" y="148"/>
                  </a:cubicBezTo>
                  <a:cubicBezTo>
                    <a:pt x="60" y="288"/>
                    <a:pt x="259" y="208"/>
                    <a:pt x="358" y="347"/>
                  </a:cubicBezTo>
                  <a:lnTo>
                    <a:pt x="2129" y="347"/>
                  </a:lnTo>
                  <a:lnTo>
                    <a:pt x="2308" y="168"/>
                  </a:lnTo>
                  <a:cubicBezTo>
                    <a:pt x="2240" y="84"/>
                    <a:pt x="2159" y="0"/>
                    <a:pt x="2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7634;p9">
              <a:extLst>
                <a:ext uri="{FF2B5EF4-FFF2-40B4-BE49-F238E27FC236}">
                  <a16:creationId xmlns:a16="http://schemas.microsoft.com/office/drawing/2014/main" id="{B60AAAF1-A3A6-4D7A-9AFC-409DCE1EFE70}"/>
                </a:ext>
              </a:extLst>
            </p:cNvPr>
            <p:cNvSpPr/>
            <p:nvPr/>
          </p:nvSpPr>
          <p:spPr>
            <a:xfrm>
              <a:off x="4319500" y="3683375"/>
              <a:ext cx="57200" cy="9600"/>
            </a:xfrm>
            <a:custGeom>
              <a:avLst/>
              <a:gdLst/>
              <a:ahLst/>
              <a:cxnLst/>
              <a:rect l="l" t="t" r="r" b="b"/>
              <a:pathLst>
                <a:path w="2288" h="384" extrusionOk="0">
                  <a:moveTo>
                    <a:pt x="525" y="0"/>
                  </a:moveTo>
                  <a:cubicBezTo>
                    <a:pt x="352" y="0"/>
                    <a:pt x="177" y="9"/>
                    <a:pt x="0" y="27"/>
                  </a:cubicBezTo>
                  <a:lnTo>
                    <a:pt x="0" y="206"/>
                  </a:lnTo>
                  <a:cubicBezTo>
                    <a:pt x="58" y="201"/>
                    <a:pt x="116" y="199"/>
                    <a:pt x="174" y="199"/>
                  </a:cubicBezTo>
                  <a:cubicBezTo>
                    <a:pt x="727" y="199"/>
                    <a:pt x="1279" y="384"/>
                    <a:pt x="1815" y="384"/>
                  </a:cubicBezTo>
                  <a:cubicBezTo>
                    <a:pt x="1974" y="384"/>
                    <a:pt x="2132" y="367"/>
                    <a:pt x="2288" y="325"/>
                  </a:cubicBezTo>
                  <a:cubicBezTo>
                    <a:pt x="1715" y="109"/>
                    <a:pt x="1131" y="0"/>
                    <a:pt x="5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7635;p9">
              <a:extLst>
                <a:ext uri="{FF2B5EF4-FFF2-40B4-BE49-F238E27FC236}">
                  <a16:creationId xmlns:a16="http://schemas.microsoft.com/office/drawing/2014/main" id="{CB603B64-941A-416D-9E94-1E43FB7EBFD6}"/>
                </a:ext>
              </a:extLst>
            </p:cNvPr>
            <p:cNvSpPr/>
            <p:nvPr/>
          </p:nvSpPr>
          <p:spPr>
            <a:xfrm>
              <a:off x="4213550" y="3837950"/>
              <a:ext cx="48775" cy="12200"/>
            </a:xfrm>
            <a:custGeom>
              <a:avLst/>
              <a:gdLst/>
              <a:ahLst/>
              <a:cxnLst/>
              <a:rect l="l" t="t" r="r" b="b"/>
              <a:pathLst>
                <a:path w="1951" h="488" extrusionOk="0">
                  <a:moveTo>
                    <a:pt x="1264" y="1"/>
                  </a:moveTo>
                  <a:cubicBezTo>
                    <a:pt x="826" y="1"/>
                    <a:pt x="409" y="111"/>
                    <a:pt x="1" y="309"/>
                  </a:cubicBezTo>
                  <a:cubicBezTo>
                    <a:pt x="21" y="349"/>
                    <a:pt x="41" y="408"/>
                    <a:pt x="41" y="488"/>
                  </a:cubicBezTo>
                  <a:cubicBezTo>
                    <a:pt x="697" y="329"/>
                    <a:pt x="1314" y="209"/>
                    <a:pt x="1950" y="90"/>
                  </a:cubicBezTo>
                  <a:cubicBezTo>
                    <a:pt x="1715" y="30"/>
                    <a:pt x="1487" y="1"/>
                    <a:pt x="1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7636;p9">
              <a:extLst>
                <a:ext uri="{FF2B5EF4-FFF2-40B4-BE49-F238E27FC236}">
                  <a16:creationId xmlns:a16="http://schemas.microsoft.com/office/drawing/2014/main" id="{DBC8F2CB-53BA-49D6-A744-BAC12476CEF5}"/>
                </a:ext>
              </a:extLst>
            </p:cNvPr>
            <p:cNvSpPr/>
            <p:nvPr/>
          </p:nvSpPr>
          <p:spPr>
            <a:xfrm>
              <a:off x="4701425" y="3880475"/>
              <a:ext cx="42300" cy="22400"/>
            </a:xfrm>
            <a:custGeom>
              <a:avLst/>
              <a:gdLst/>
              <a:ahLst/>
              <a:cxnLst/>
              <a:rect l="l" t="t" r="r" b="b"/>
              <a:pathLst>
                <a:path w="1692" h="896" extrusionOk="0">
                  <a:moveTo>
                    <a:pt x="578" y="0"/>
                  </a:moveTo>
                  <a:cubicBezTo>
                    <a:pt x="399" y="40"/>
                    <a:pt x="200" y="20"/>
                    <a:pt x="40" y="159"/>
                  </a:cubicBezTo>
                  <a:lnTo>
                    <a:pt x="1" y="219"/>
                  </a:lnTo>
                  <a:cubicBezTo>
                    <a:pt x="538" y="418"/>
                    <a:pt x="1095" y="577"/>
                    <a:pt x="1592" y="896"/>
                  </a:cubicBezTo>
                  <a:cubicBezTo>
                    <a:pt x="1692" y="776"/>
                    <a:pt x="1692" y="637"/>
                    <a:pt x="1612" y="498"/>
                  </a:cubicBezTo>
                  <a:cubicBezTo>
                    <a:pt x="1294" y="259"/>
                    <a:pt x="975" y="4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7637;p9">
              <a:extLst>
                <a:ext uri="{FF2B5EF4-FFF2-40B4-BE49-F238E27FC236}">
                  <a16:creationId xmlns:a16="http://schemas.microsoft.com/office/drawing/2014/main" id="{95CC22CE-05F2-443C-8BD7-F2F960A36BDF}"/>
                </a:ext>
              </a:extLst>
            </p:cNvPr>
            <p:cNvSpPr/>
            <p:nvPr/>
          </p:nvSpPr>
          <p:spPr>
            <a:xfrm>
              <a:off x="4850625" y="3915275"/>
              <a:ext cx="30350" cy="23400"/>
            </a:xfrm>
            <a:custGeom>
              <a:avLst/>
              <a:gdLst/>
              <a:ahLst/>
              <a:cxnLst/>
              <a:rect l="l" t="t" r="r" b="b"/>
              <a:pathLst>
                <a:path w="1214" h="936" extrusionOk="0">
                  <a:moveTo>
                    <a:pt x="378" y="1"/>
                  </a:moveTo>
                  <a:cubicBezTo>
                    <a:pt x="299" y="160"/>
                    <a:pt x="140" y="160"/>
                    <a:pt x="0" y="200"/>
                  </a:cubicBezTo>
                  <a:cubicBezTo>
                    <a:pt x="140" y="518"/>
                    <a:pt x="398" y="737"/>
                    <a:pt x="697" y="916"/>
                  </a:cubicBezTo>
                  <a:cubicBezTo>
                    <a:pt x="876" y="896"/>
                    <a:pt x="1095" y="936"/>
                    <a:pt x="1214" y="737"/>
                  </a:cubicBezTo>
                  <a:cubicBezTo>
                    <a:pt x="916" y="518"/>
                    <a:pt x="737" y="14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7638;p9">
              <a:extLst>
                <a:ext uri="{FF2B5EF4-FFF2-40B4-BE49-F238E27FC236}">
                  <a16:creationId xmlns:a16="http://schemas.microsoft.com/office/drawing/2014/main" id="{C079B211-E02A-48D9-8CC5-C0C49BF90AE9}"/>
                </a:ext>
              </a:extLst>
            </p:cNvPr>
            <p:cNvSpPr/>
            <p:nvPr/>
          </p:nvSpPr>
          <p:spPr>
            <a:xfrm>
              <a:off x="4293125" y="3753125"/>
              <a:ext cx="40325" cy="9250"/>
            </a:xfrm>
            <a:custGeom>
              <a:avLst/>
              <a:gdLst/>
              <a:ahLst/>
              <a:cxnLst/>
              <a:rect l="l" t="t" r="r" b="b"/>
              <a:pathLst>
                <a:path w="1613" h="370" extrusionOk="0">
                  <a:moveTo>
                    <a:pt x="849" y="1"/>
                  </a:moveTo>
                  <a:cubicBezTo>
                    <a:pt x="561" y="1"/>
                    <a:pt x="278" y="81"/>
                    <a:pt x="1" y="241"/>
                  </a:cubicBezTo>
                  <a:cubicBezTo>
                    <a:pt x="251" y="348"/>
                    <a:pt x="502" y="369"/>
                    <a:pt x="753" y="369"/>
                  </a:cubicBezTo>
                  <a:cubicBezTo>
                    <a:pt x="920" y="369"/>
                    <a:pt x="1087" y="360"/>
                    <a:pt x="1254" y="360"/>
                  </a:cubicBezTo>
                  <a:cubicBezTo>
                    <a:pt x="1334" y="241"/>
                    <a:pt x="1533" y="340"/>
                    <a:pt x="1612" y="181"/>
                  </a:cubicBezTo>
                  <a:cubicBezTo>
                    <a:pt x="1353" y="61"/>
                    <a:pt x="1099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7639;p9">
              <a:extLst>
                <a:ext uri="{FF2B5EF4-FFF2-40B4-BE49-F238E27FC236}">
                  <a16:creationId xmlns:a16="http://schemas.microsoft.com/office/drawing/2014/main" id="{DF51BBFF-64DE-45BD-828B-F5E1901CBE5B}"/>
                </a:ext>
              </a:extLst>
            </p:cNvPr>
            <p:cNvSpPr/>
            <p:nvPr/>
          </p:nvSpPr>
          <p:spPr>
            <a:xfrm>
              <a:off x="4100675" y="3785025"/>
              <a:ext cx="34325" cy="9750"/>
            </a:xfrm>
            <a:custGeom>
              <a:avLst/>
              <a:gdLst/>
              <a:ahLst/>
              <a:cxnLst/>
              <a:rect l="l" t="t" r="r" b="b"/>
              <a:pathLst>
                <a:path w="1373" h="390" extrusionOk="0">
                  <a:moveTo>
                    <a:pt x="795" y="0"/>
                  </a:moveTo>
                  <a:cubicBezTo>
                    <a:pt x="512" y="0"/>
                    <a:pt x="238" y="68"/>
                    <a:pt x="0" y="377"/>
                  </a:cubicBezTo>
                  <a:cubicBezTo>
                    <a:pt x="61" y="386"/>
                    <a:pt x="120" y="390"/>
                    <a:pt x="177" y="390"/>
                  </a:cubicBezTo>
                  <a:cubicBezTo>
                    <a:pt x="644" y="390"/>
                    <a:pt x="1001" y="127"/>
                    <a:pt x="1373" y="39"/>
                  </a:cubicBezTo>
                  <a:cubicBezTo>
                    <a:pt x="1181" y="31"/>
                    <a:pt x="986" y="0"/>
                    <a:pt x="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7640;p9">
              <a:extLst>
                <a:ext uri="{FF2B5EF4-FFF2-40B4-BE49-F238E27FC236}">
                  <a16:creationId xmlns:a16="http://schemas.microsoft.com/office/drawing/2014/main" id="{F12D4A43-4A49-40B1-BADA-BC9DDD349080}"/>
                </a:ext>
              </a:extLst>
            </p:cNvPr>
            <p:cNvSpPr/>
            <p:nvPr/>
          </p:nvSpPr>
          <p:spPr>
            <a:xfrm>
              <a:off x="4403525" y="3695475"/>
              <a:ext cx="27400" cy="10950"/>
            </a:xfrm>
            <a:custGeom>
              <a:avLst/>
              <a:gdLst/>
              <a:ahLst/>
              <a:cxnLst/>
              <a:rect l="l" t="t" r="r" b="b"/>
              <a:pathLst>
                <a:path w="1096" h="438" extrusionOk="0">
                  <a:moveTo>
                    <a:pt x="1" y="0"/>
                  </a:moveTo>
                  <a:cubicBezTo>
                    <a:pt x="148" y="352"/>
                    <a:pt x="373" y="393"/>
                    <a:pt x="602" y="393"/>
                  </a:cubicBezTo>
                  <a:cubicBezTo>
                    <a:pt x="672" y="393"/>
                    <a:pt x="743" y="389"/>
                    <a:pt x="812" y="389"/>
                  </a:cubicBezTo>
                  <a:cubicBezTo>
                    <a:pt x="912" y="389"/>
                    <a:pt x="1009" y="397"/>
                    <a:pt x="1095" y="438"/>
                  </a:cubicBezTo>
                  <a:cubicBezTo>
                    <a:pt x="856" y="20"/>
                    <a:pt x="458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7641;p9">
              <a:extLst>
                <a:ext uri="{FF2B5EF4-FFF2-40B4-BE49-F238E27FC236}">
                  <a16:creationId xmlns:a16="http://schemas.microsoft.com/office/drawing/2014/main" id="{5BB49A09-A826-441E-88B2-10FCAA238DBD}"/>
                </a:ext>
              </a:extLst>
            </p:cNvPr>
            <p:cNvSpPr/>
            <p:nvPr/>
          </p:nvSpPr>
          <p:spPr>
            <a:xfrm>
              <a:off x="4889900" y="3955075"/>
              <a:ext cx="21425" cy="27375"/>
            </a:xfrm>
            <a:custGeom>
              <a:avLst/>
              <a:gdLst/>
              <a:ahLst/>
              <a:cxnLst/>
              <a:rect l="l" t="t" r="r" b="b"/>
              <a:pathLst>
                <a:path w="857" h="1095" extrusionOk="0">
                  <a:moveTo>
                    <a:pt x="339" y="0"/>
                  </a:moveTo>
                  <a:cubicBezTo>
                    <a:pt x="220" y="80"/>
                    <a:pt x="120" y="120"/>
                    <a:pt x="1" y="199"/>
                  </a:cubicBezTo>
                  <a:cubicBezTo>
                    <a:pt x="240" y="498"/>
                    <a:pt x="459" y="776"/>
                    <a:pt x="697" y="1035"/>
                  </a:cubicBezTo>
                  <a:cubicBezTo>
                    <a:pt x="717" y="1074"/>
                    <a:pt x="747" y="1094"/>
                    <a:pt x="777" y="1094"/>
                  </a:cubicBezTo>
                  <a:cubicBezTo>
                    <a:pt x="807" y="1094"/>
                    <a:pt x="836" y="1074"/>
                    <a:pt x="856" y="1035"/>
                  </a:cubicBezTo>
                  <a:cubicBezTo>
                    <a:pt x="856" y="617"/>
                    <a:pt x="558" y="3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7642;p9">
              <a:extLst>
                <a:ext uri="{FF2B5EF4-FFF2-40B4-BE49-F238E27FC236}">
                  <a16:creationId xmlns:a16="http://schemas.microsoft.com/office/drawing/2014/main" id="{67B94FA2-2DA4-4D89-A316-EDFA854F0EF4}"/>
                </a:ext>
              </a:extLst>
            </p:cNvPr>
            <p:cNvSpPr/>
            <p:nvPr/>
          </p:nvSpPr>
          <p:spPr>
            <a:xfrm>
              <a:off x="4552225" y="3918525"/>
              <a:ext cx="30875" cy="10225"/>
            </a:xfrm>
            <a:custGeom>
              <a:avLst/>
              <a:gdLst/>
              <a:ahLst/>
              <a:cxnLst/>
              <a:rect l="l" t="t" r="r" b="b"/>
              <a:pathLst>
                <a:path w="1235" h="409" extrusionOk="0">
                  <a:moveTo>
                    <a:pt x="557" y="1"/>
                  </a:moveTo>
                  <a:cubicBezTo>
                    <a:pt x="442" y="1"/>
                    <a:pt x="324" y="17"/>
                    <a:pt x="200" y="50"/>
                  </a:cubicBezTo>
                  <a:lnTo>
                    <a:pt x="1" y="249"/>
                  </a:lnTo>
                  <a:cubicBezTo>
                    <a:pt x="344" y="281"/>
                    <a:pt x="661" y="408"/>
                    <a:pt x="994" y="408"/>
                  </a:cubicBezTo>
                  <a:cubicBezTo>
                    <a:pt x="1067" y="408"/>
                    <a:pt x="1140" y="402"/>
                    <a:pt x="1214" y="388"/>
                  </a:cubicBezTo>
                  <a:cubicBezTo>
                    <a:pt x="1234" y="249"/>
                    <a:pt x="1175" y="169"/>
                    <a:pt x="1035" y="90"/>
                  </a:cubicBezTo>
                  <a:cubicBezTo>
                    <a:pt x="873" y="32"/>
                    <a:pt x="718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7643;p9">
              <a:extLst>
                <a:ext uri="{FF2B5EF4-FFF2-40B4-BE49-F238E27FC236}">
                  <a16:creationId xmlns:a16="http://schemas.microsoft.com/office/drawing/2014/main" id="{F37FFC5A-061E-457A-9804-12647AFF4334}"/>
                </a:ext>
              </a:extLst>
            </p:cNvPr>
            <p:cNvSpPr/>
            <p:nvPr/>
          </p:nvSpPr>
          <p:spPr>
            <a:xfrm>
              <a:off x="4883950" y="3985150"/>
              <a:ext cx="32350" cy="21850"/>
            </a:xfrm>
            <a:custGeom>
              <a:avLst/>
              <a:gdLst/>
              <a:ahLst/>
              <a:cxnLst/>
              <a:rect l="l" t="t" r="r" b="b"/>
              <a:pathLst>
                <a:path w="1294" h="874" extrusionOk="0">
                  <a:moveTo>
                    <a:pt x="1052" y="1"/>
                  </a:moveTo>
                  <a:cubicBezTo>
                    <a:pt x="1025" y="1"/>
                    <a:pt x="995" y="11"/>
                    <a:pt x="955" y="31"/>
                  </a:cubicBezTo>
                  <a:cubicBezTo>
                    <a:pt x="856" y="31"/>
                    <a:pt x="736" y="70"/>
                    <a:pt x="637" y="70"/>
                  </a:cubicBezTo>
                  <a:cubicBezTo>
                    <a:pt x="438" y="110"/>
                    <a:pt x="239" y="170"/>
                    <a:pt x="100" y="329"/>
                  </a:cubicBezTo>
                  <a:cubicBezTo>
                    <a:pt x="0" y="428"/>
                    <a:pt x="60" y="568"/>
                    <a:pt x="140" y="667"/>
                  </a:cubicBezTo>
                  <a:cubicBezTo>
                    <a:pt x="289" y="771"/>
                    <a:pt x="451" y="874"/>
                    <a:pt x="616" y="874"/>
                  </a:cubicBezTo>
                  <a:cubicBezTo>
                    <a:pt x="736" y="874"/>
                    <a:pt x="857" y="819"/>
                    <a:pt x="975" y="667"/>
                  </a:cubicBezTo>
                  <a:cubicBezTo>
                    <a:pt x="677" y="389"/>
                    <a:pt x="1293" y="289"/>
                    <a:pt x="1134" y="31"/>
                  </a:cubicBezTo>
                  <a:cubicBezTo>
                    <a:pt x="1104" y="1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7644;p9">
              <a:extLst>
                <a:ext uri="{FF2B5EF4-FFF2-40B4-BE49-F238E27FC236}">
                  <a16:creationId xmlns:a16="http://schemas.microsoft.com/office/drawing/2014/main" id="{F7F108C6-BBC4-4D71-B1E9-23F09B08C457}"/>
                </a:ext>
              </a:extLst>
            </p:cNvPr>
            <p:cNvSpPr/>
            <p:nvPr/>
          </p:nvSpPr>
          <p:spPr>
            <a:xfrm>
              <a:off x="4675075" y="3916700"/>
              <a:ext cx="21900" cy="10775"/>
            </a:xfrm>
            <a:custGeom>
              <a:avLst/>
              <a:gdLst/>
              <a:ahLst/>
              <a:cxnLst/>
              <a:rect l="l" t="t" r="r" b="b"/>
              <a:pathLst>
                <a:path w="876" h="431" extrusionOk="0">
                  <a:moveTo>
                    <a:pt x="475" y="1"/>
                  </a:moveTo>
                  <a:cubicBezTo>
                    <a:pt x="323" y="1"/>
                    <a:pt x="157" y="74"/>
                    <a:pt x="0" y="143"/>
                  </a:cubicBezTo>
                  <a:cubicBezTo>
                    <a:pt x="87" y="367"/>
                    <a:pt x="206" y="430"/>
                    <a:pt x="339" y="430"/>
                  </a:cubicBezTo>
                  <a:cubicBezTo>
                    <a:pt x="512" y="430"/>
                    <a:pt x="707" y="322"/>
                    <a:pt x="876" y="322"/>
                  </a:cubicBezTo>
                  <a:cubicBezTo>
                    <a:pt x="775" y="79"/>
                    <a:pt x="632" y="1"/>
                    <a:pt x="4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7645;p9">
              <a:extLst>
                <a:ext uri="{FF2B5EF4-FFF2-40B4-BE49-F238E27FC236}">
                  <a16:creationId xmlns:a16="http://schemas.microsoft.com/office/drawing/2014/main" id="{78198EB5-55AF-4026-93EE-C62BC3D9890F}"/>
                </a:ext>
              </a:extLst>
            </p:cNvPr>
            <p:cNvSpPr/>
            <p:nvPr/>
          </p:nvSpPr>
          <p:spPr>
            <a:xfrm>
              <a:off x="4714350" y="3822850"/>
              <a:ext cx="17450" cy="18350"/>
            </a:xfrm>
            <a:custGeom>
              <a:avLst/>
              <a:gdLst/>
              <a:ahLst/>
              <a:cxnLst/>
              <a:rect l="l" t="t" r="r" b="b"/>
              <a:pathLst>
                <a:path w="698" h="734" extrusionOk="0">
                  <a:moveTo>
                    <a:pt x="212" y="0"/>
                  </a:moveTo>
                  <a:cubicBezTo>
                    <a:pt x="148" y="0"/>
                    <a:pt x="77" y="12"/>
                    <a:pt x="1" y="38"/>
                  </a:cubicBezTo>
                  <a:lnTo>
                    <a:pt x="1" y="416"/>
                  </a:lnTo>
                  <a:cubicBezTo>
                    <a:pt x="160" y="595"/>
                    <a:pt x="359" y="634"/>
                    <a:pt x="558" y="734"/>
                  </a:cubicBezTo>
                  <a:cubicBezTo>
                    <a:pt x="677" y="654"/>
                    <a:pt x="697" y="535"/>
                    <a:pt x="697" y="396"/>
                  </a:cubicBezTo>
                  <a:cubicBezTo>
                    <a:pt x="603" y="161"/>
                    <a:pt x="448" y="0"/>
                    <a:pt x="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7646;p9">
              <a:extLst>
                <a:ext uri="{FF2B5EF4-FFF2-40B4-BE49-F238E27FC236}">
                  <a16:creationId xmlns:a16="http://schemas.microsoft.com/office/drawing/2014/main" id="{8AE714A7-1A0B-4DEB-9D3D-1561431B0F05}"/>
                </a:ext>
              </a:extLst>
            </p:cNvPr>
            <p:cNvSpPr/>
            <p:nvPr/>
          </p:nvSpPr>
          <p:spPr>
            <a:xfrm>
              <a:off x="4757625" y="3848125"/>
              <a:ext cx="20425" cy="16200"/>
            </a:xfrm>
            <a:custGeom>
              <a:avLst/>
              <a:gdLst/>
              <a:ahLst/>
              <a:cxnLst/>
              <a:rect l="l" t="t" r="r" b="b"/>
              <a:pathLst>
                <a:path w="817" h="648" extrusionOk="0">
                  <a:moveTo>
                    <a:pt x="222" y="0"/>
                  </a:moveTo>
                  <a:cubicBezTo>
                    <a:pt x="166" y="0"/>
                    <a:pt x="106" y="14"/>
                    <a:pt x="40" y="41"/>
                  </a:cubicBezTo>
                  <a:cubicBezTo>
                    <a:pt x="40" y="180"/>
                    <a:pt x="1" y="320"/>
                    <a:pt x="1" y="479"/>
                  </a:cubicBezTo>
                  <a:cubicBezTo>
                    <a:pt x="120" y="598"/>
                    <a:pt x="239" y="578"/>
                    <a:pt x="339" y="638"/>
                  </a:cubicBezTo>
                  <a:cubicBezTo>
                    <a:pt x="398" y="638"/>
                    <a:pt x="478" y="648"/>
                    <a:pt x="550" y="648"/>
                  </a:cubicBezTo>
                  <a:cubicBezTo>
                    <a:pt x="622" y="648"/>
                    <a:pt x="687" y="638"/>
                    <a:pt x="717" y="598"/>
                  </a:cubicBezTo>
                  <a:cubicBezTo>
                    <a:pt x="816" y="439"/>
                    <a:pt x="577" y="419"/>
                    <a:pt x="538" y="300"/>
                  </a:cubicBezTo>
                  <a:cubicBezTo>
                    <a:pt x="480" y="97"/>
                    <a:pt x="370" y="0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7647;p9">
              <a:extLst>
                <a:ext uri="{FF2B5EF4-FFF2-40B4-BE49-F238E27FC236}">
                  <a16:creationId xmlns:a16="http://schemas.microsoft.com/office/drawing/2014/main" id="{E94668AB-1D4A-4C15-9289-12FA1980B0B3}"/>
                </a:ext>
              </a:extLst>
            </p:cNvPr>
            <p:cNvSpPr/>
            <p:nvPr/>
          </p:nvSpPr>
          <p:spPr>
            <a:xfrm>
              <a:off x="4377100" y="3861775"/>
              <a:ext cx="39400" cy="6300"/>
            </a:xfrm>
            <a:custGeom>
              <a:avLst/>
              <a:gdLst/>
              <a:ahLst/>
              <a:cxnLst/>
              <a:rect l="l" t="t" r="r" b="b"/>
              <a:pathLst>
                <a:path w="1576" h="252" extrusionOk="0">
                  <a:moveTo>
                    <a:pt x="140" y="0"/>
                  </a:moveTo>
                  <a:cubicBezTo>
                    <a:pt x="53" y="0"/>
                    <a:pt x="0" y="64"/>
                    <a:pt x="24" y="251"/>
                  </a:cubicBezTo>
                  <a:lnTo>
                    <a:pt x="1575" y="251"/>
                  </a:lnTo>
                  <a:cubicBezTo>
                    <a:pt x="1440" y="89"/>
                    <a:pt x="1282" y="53"/>
                    <a:pt x="1117" y="53"/>
                  </a:cubicBezTo>
                  <a:cubicBezTo>
                    <a:pt x="984" y="53"/>
                    <a:pt x="847" y="77"/>
                    <a:pt x="716" y="77"/>
                  </a:cubicBezTo>
                  <a:cubicBezTo>
                    <a:pt x="649" y="77"/>
                    <a:pt x="584" y="71"/>
                    <a:pt x="521" y="52"/>
                  </a:cubicBezTo>
                  <a:cubicBezTo>
                    <a:pt x="461" y="52"/>
                    <a:pt x="421" y="52"/>
                    <a:pt x="362" y="72"/>
                  </a:cubicBezTo>
                  <a:cubicBezTo>
                    <a:pt x="280" y="31"/>
                    <a:pt x="202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7648;p9">
              <a:extLst>
                <a:ext uri="{FF2B5EF4-FFF2-40B4-BE49-F238E27FC236}">
                  <a16:creationId xmlns:a16="http://schemas.microsoft.com/office/drawing/2014/main" id="{D1B63ECE-EA34-43B9-A03C-AB02E8D4CA4D}"/>
                </a:ext>
              </a:extLst>
            </p:cNvPr>
            <p:cNvSpPr/>
            <p:nvPr/>
          </p:nvSpPr>
          <p:spPr>
            <a:xfrm>
              <a:off x="4865550" y="3972975"/>
              <a:ext cx="22900" cy="14950"/>
            </a:xfrm>
            <a:custGeom>
              <a:avLst/>
              <a:gdLst/>
              <a:ahLst/>
              <a:cxnLst/>
              <a:rect l="l" t="t" r="r" b="b"/>
              <a:pathLst>
                <a:path w="916" h="598" extrusionOk="0">
                  <a:moveTo>
                    <a:pt x="279" y="0"/>
                  </a:moveTo>
                  <a:cubicBezTo>
                    <a:pt x="0" y="0"/>
                    <a:pt x="0" y="160"/>
                    <a:pt x="100" y="358"/>
                  </a:cubicBezTo>
                  <a:cubicBezTo>
                    <a:pt x="239" y="557"/>
                    <a:pt x="438" y="577"/>
                    <a:pt x="677" y="597"/>
                  </a:cubicBezTo>
                  <a:cubicBezTo>
                    <a:pt x="876" y="498"/>
                    <a:pt x="915" y="378"/>
                    <a:pt x="776" y="199"/>
                  </a:cubicBezTo>
                  <a:cubicBezTo>
                    <a:pt x="617" y="120"/>
                    <a:pt x="438" y="8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7649;p9">
              <a:extLst>
                <a:ext uri="{FF2B5EF4-FFF2-40B4-BE49-F238E27FC236}">
                  <a16:creationId xmlns:a16="http://schemas.microsoft.com/office/drawing/2014/main" id="{408A4F3C-9392-4256-A016-963A81450D26}"/>
                </a:ext>
              </a:extLst>
            </p:cNvPr>
            <p:cNvSpPr/>
            <p:nvPr/>
          </p:nvSpPr>
          <p:spPr>
            <a:xfrm>
              <a:off x="4741225" y="3892900"/>
              <a:ext cx="17925" cy="14950"/>
            </a:xfrm>
            <a:custGeom>
              <a:avLst/>
              <a:gdLst/>
              <a:ahLst/>
              <a:cxnLst/>
              <a:rect l="l" t="t" r="r" b="b"/>
              <a:pathLst>
                <a:path w="717" h="598" extrusionOk="0">
                  <a:moveTo>
                    <a:pt x="20" y="1"/>
                  </a:moveTo>
                  <a:cubicBezTo>
                    <a:pt x="20" y="140"/>
                    <a:pt x="0" y="279"/>
                    <a:pt x="0" y="399"/>
                  </a:cubicBezTo>
                  <a:cubicBezTo>
                    <a:pt x="40" y="518"/>
                    <a:pt x="199" y="578"/>
                    <a:pt x="338" y="597"/>
                  </a:cubicBezTo>
                  <a:cubicBezTo>
                    <a:pt x="497" y="578"/>
                    <a:pt x="637" y="578"/>
                    <a:pt x="716" y="399"/>
                  </a:cubicBezTo>
                  <a:cubicBezTo>
                    <a:pt x="617" y="279"/>
                    <a:pt x="497" y="219"/>
                    <a:pt x="338" y="219"/>
                  </a:cubicBezTo>
                  <a:cubicBezTo>
                    <a:pt x="298" y="60"/>
                    <a:pt x="179" y="2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7650;p9">
              <a:extLst>
                <a:ext uri="{FF2B5EF4-FFF2-40B4-BE49-F238E27FC236}">
                  <a16:creationId xmlns:a16="http://schemas.microsoft.com/office/drawing/2014/main" id="{93DC1588-B2E4-4A73-AB34-D330A388C0F6}"/>
                </a:ext>
              </a:extLst>
            </p:cNvPr>
            <p:cNvSpPr/>
            <p:nvPr/>
          </p:nvSpPr>
          <p:spPr>
            <a:xfrm>
              <a:off x="4691475" y="3871525"/>
              <a:ext cx="23400" cy="13725"/>
            </a:xfrm>
            <a:custGeom>
              <a:avLst/>
              <a:gdLst/>
              <a:ahLst/>
              <a:cxnLst/>
              <a:rect l="l" t="t" r="r" b="b"/>
              <a:pathLst>
                <a:path w="936" h="549" extrusionOk="0">
                  <a:moveTo>
                    <a:pt x="41" y="0"/>
                  </a:moveTo>
                  <a:cubicBezTo>
                    <a:pt x="1" y="299"/>
                    <a:pt x="240" y="378"/>
                    <a:pt x="419" y="537"/>
                  </a:cubicBezTo>
                  <a:cubicBezTo>
                    <a:pt x="476" y="543"/>
                    <a:pt x="533" y="549"/>
                    <a:pt x="589" y="549"/>
                  </a:cubicBezTo>
                  <a:cubicBezTo>
                    <a:pt x="726" y="549"/>
                    <a:pt x="851" y="514"/>
                    <a:pt x="936" y="358"/>
                  </a:cubicBezTo>
                  <a:cubicBezTo>
                    <a:pt x="797" y="239"/>
                    <a:pt x="617" y="199"/>
                    <a:pt x="438" y="179"/>
                  </a:cubicBezTo>
                  <a:cubicBezTo>
                    <a:pt x="339" y="179"/>
                    <a:pt x="299" y="100"/>
                    <a:pt x="220" y="60"/>
                  </a:cubicBezTo>
                  <a:cubicBezTo>
                    <a:pt x="160" y="40"/>
                    <a:pt x="100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7651;p9">
              <a:extLst>
                <a:ext uri="{FF2B5EF4-FFF2-40B4-BE49-F238E27FC236}">
                  <a16:creationId xmlns:a16="http://schemas.microsoft.com/office/drawing/2014/main" id="{2C80F9B7-3319-4C08-972B-61BEEF3A5948}"/>
                </a:ext>
              </a:extLst>
            </p:cNvPr>
            <p:cNvSpPr/>
            <p:nvPr/>
          </p:nvSpPr>
          <p:spPr>
            <a:xfrm>
              <a:off x="4587050" y="3920650"/>
              <a:ext cx="35825" cy="11475"/>
            </a:xfrm>
            <a:custGeom>
              <a:avLst/>
              <a:gdLst/>
              <a:ahLst/>
              <a:cxnLst/>
              <a:rect l="l" t="t" r="r" b="b"/>
              <a:pathLst>
                <a:path w="1433" h="459" extrusionOk="0">
                  <a:moveTo>
                    <a:pt x="203" y="1"/>
                  </a:moveTo>
                  <a:cubicBezTo>
                    <a:pt x="137" y="1"/>
                    <a:pt x="69" y="8"/>
                    <a:pt x="0" y="25"/>
                  </a:cubicBezTo>
                  <a:cubicBezTo>
                    <a:pt x="20" y="422"/>
                    <a:pt x="478" y="204"/>
                    <a:pt x="617" y="422"/>
                  </a:cubicBezTo>
                  <a:cubicBezTo>
                    <a:pt x="644" y="419"/>
                    <a:pt x="671" y="417"/>
                    <a:pt x="699" y="417"/>
                  </a:cubicBezTo>
                  <a:cubicBezTo>
                    <a:pt x="837" y="417"/>
                    <a:pt x="978" y="458"/>
                    <a:pt x="1113" y="458"/>
                  </a:cubicBezTo>
                  <a:cubicBezTo>
                    <a:pt x="1226" y="458"/>
                    <a:pt x="1334" y="429"/>
                    <a:pt x="1433" y="323"/>
                  </a:cubicBezTo>
                  <a:cubicBezTo>
                    <a:pt x="1413" y="283"/>
                    <a:pt x="1413" y="223"/>
                    <a:pt x="1393" y="184"/>
                  </a:cubicBezTo>
                  <a:cubicBezTo>
                    <a:pt x="1336" y="195"/>
                    <a:pt x="1281" y="201"/>
                    <a:pt x="1225" y="201"/>
                  </a:cubicBezTo>
                  <a:cubicBezTo>
                    <a:pt x="880" y="201"/>
                    <a:pt x="558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7652;p9">
              <a:extLst>
                <a:ext uri="{FF2B5EF4-FFF2-40B4-BE49-F238E27FC236}">
                  <a16:creationId xmlns:a16="http://schemas.microsoft.com/office/drawing/2014/main" id="{A8D733B9-AED0-42C0-8691-0A7154927694}"/>
                </a:ext>
              </a:extLst>
            </p:cNvPr>
            <p:cNvSpPr/>
            <p:nvPr/>
          </p:nvSpPr>
          <p:spPr>
            <a:xfrm>
              <a:off x="4157375" y="3740725"/>
              <a:ext cx="17425" cy="14575"/>
            </a:xfrm>
            <a:custGeom>
              <a:avLst/>
              <a:gdLst/>
              <a:ahLst/>
              <a:cxnLst/>
              <a:rect l="l" t="t" r="r" b="b"/>
              <a:pathLst>
                <a:path w="697" h="583" extrusionOk="0">
                  <a:moveTo>
                    <a:pt x="338" y="0"/>
                  </a:moveTo>
                  <a:cubicBezTo>
                    <a:pt x="100" y="20"/>
                    <a:pt x="20" y="140"/>
                    <a:pt x="0" y="359"/>
                  </a:cubicBezTo>
                  <a:cubicBezTo>
                    <a:pt x="100" y="438"/>
                    <a:pt x="239" y="418"/>
                    <a:pt x="338" y="538"/>
                  </a:cubicBezTo>
                  <a:cubicBezTo>
                    <a:pt x="368" y="567"/>
                    <a:pt x="403" y="582"/>
                    <a:pt x="435" y="582"/>
                  </a:cubicBezTo>
                  <a:cubicBezTo>
                    <a:pt x="468" y="582"/>
                    <a:pt x="497" y="567"/>
                    <a:pt x="517" y="538"/>
                  </a:cubicBezTo>
                  <a:cubicBezTo>
                    <a:pt x="577" y="458"/>
                    <a:pt x="637" y="418"/>
                    <a:pt x="696" y="359"/>
                  </a:cubicBezTo>
                  <a:cubicBezTo>
                    <a:pt x="617" y="199"/>
                    <a:pt x="497" y="8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7653;p9">
              <a:extLst>
                <a:ext uri="{FF2B5EF4-FFF2-40B4-BE49-F238E27FC236}">
                  <a16:creationId xmlns:a16="http://schemas.microsoft.com/office/drawing/2014/main" id="{02B8B332-1556-41A9-90E6-E39EFB566344}"/>
                </a:ext>
              </a:extLst>
            </p:cNvPr>
            <p:cNvSpPr/>
            <p:nvPr/>
          </p:nvSpPr>
          <p:spPr>
            <a:xfrm>
              <a:off x="4696950" y="3927450"/>
              <a:ext cx="26375" cy="12800"/>
            </a:xfrm>
            <a:custGeom>
              <a:avLst/>
              <a:gdLst/>
              <a:ahLst/>
              <a:cxnLst/>
              <a:rect l="l" t="t" r="r" b="b"/>
              <a:pathLst>
                <a:path w="1055" h="512" extrusionOk="0">
                  <a:moveTo>
                    <a:pt x="158" y="1"/>
                  </a:moveTo>
                  <a:cubicBezTo>
                    <a:pt x="106" y="1"/>
                    <a:pt x="55" y="27"/>
                    <a:pt x="1" y="91"/>
                  </a:cubicBezTo>
                  <a:cubicBezTo>
                    <a:pt x="100" y="310"/>
                    <a:pt x="299" y="409"/>
                    <a:pt x="518" y="429"/>
                  </a:cubicBezTo>
                  <a:cubicBezTo>
                    <a:pt x="611" y="481"/>
                    <a:pt x="705" y="511"/>
                    <a:pt x="799" y="511"/>
                  </a:cubicBezTo>
                  <a:cubicBezTo>
                    <a:pt x="884" y="511"/>
                    <a:pt x="969" y="486"/>
                    <a:pt x="1055" y="429"/>
                  </a:cubicBezTo>
                  <a:lnTo>
                    <a:pt x="1055" y="250"/>
                  </a:lnTo>
                  <a:cubicBezTo>
                    <a:pt x="975" y="160"/>
                    <a:pt x="881" y="155"/>
                    <a:pt x="784" y="155"/>
                  </a:cubicBezTo>
                  <a:cubicBezTo>
                    <a:pt x="772" y="155"/>
                    <a:pt x="760" y="155"/>
                    <a:pt x="747" y="155"/>
                  </a:cubicBezTo>
                  <a:cubicBezTo>
                    <a:pt x="662" y="155"/>
                    <a:pt x="576" y="152"/>
                    <a:pt x="498" y="91"/>
                  </a:cubicBezTo>
                  <a:lnTo>
                    <a:pt x="359" y="91"/>
                  </a:lnTo>
                  <a:cubicBezTo>
                    <a:pt x="283" y="37"/>
                    <a:pt x="220" y="1"/>
                    <a:pt x="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7654;p9">
              <a:extLst>
                <a:ext uri="{FF2B5EF4-FFF2-40B4-BE49-F238E27FC236}">
                  <a16:creationId xmlns:a16="http://schemas.microsoft.com/office/drawing/2014/main" id="{D129C942-84DC-42A3-9C47-AD08C5C104E5}"/>
                </a:ext>
              </a:extLst>
            </p:cNvPr>
            <p:cNvSpPr/>
            <p:nvPr/>
          </p:nvSpPr>
          <p:spPr>
            <a:xfrm>
              <a:off x="4880475" y="3977950"/>
              <a:ext cx="19400" cy="16925"/>
            </a:xfrm>
            <a:custGeom>
              <a:avLst/>
              <a:gdLst/>
              <a:ahLst/>
              <a:cxnLst/>
              <a:rect l="l" t="t" r="r" b="b"/>
              <a:pathLst>
                <a:path w="776" h="677" extrusionOk="0">
                  <a:moveTo>
                    <a:pt x="199" y="0"/>
                  </a:moveTo>
                  <a:cubicBezTo>
                    <a:pt x="199" y="120"/>
                    <a:pt x="179" y="259"/>
                    <a:pt x="40" y="319"/>
                  </a:cubicBezTo>
                  <a:cubicBezTo>
                    <a:pt x="20" y="358"/>
                    <a:pt x="0" y="398"/>
                    <a:pt x="0" y="458"/>
                  </a:cubicBezTo>
                  <a:cubicBezTo>
                    <a:pt x="40" y="657"/>
                    <a:pt x="219" y="617"/>
                    <a:pt x="378" y="677"/>
                  </a:cubicBezTo>
                  <a:cubicBezTo>
                    <a:pt x="537" y="657"/>
                    <a:pt x="676" y="518"/>
                    <a:pt x="776" y="378"/>
                  </a:cubicBezTo>
                  <a:cubicBezTo>
                    <a:pt x="577" y="259"/>
                    <a:pt x="398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7655;p9">
              <a:extLst>
                <a:ext uri="{FF2B5EF4-FFF2-40B4-BE49-F238E27FC236}">
                  <a16:creationId xmlns:a16="http://schemas.microsoft.com/office/drawing/2014/main" id="{A5485A78-DAFA-4C8F-986A-9E9F6C6E52EC}"/>
                </a:ext>
              </a:extLst>
            </p:cNvPr>
            <p:cNvSpPr/>
            <p:nvPr/>
          </p:nvSpPr>
          <p:spPr>
            <a:xfrm>
              <a:off x="4429900" y="3812700"/>
              <a:ext cx="18425" cy="8125"/>
            </a:xfrm>
            <a:custGeom>
              <a:avLst/>
              <a:gdLst/>
              <a:ahLst/>
              <a:cxnLst/>
              <a:rect l="l" t="t" r="r" b="b"/>
              <a:pathLst>
                <a:path w="737" h="325" extrusionOk="0">
                  <a:moveTo>
                    <a:pt x="426" y="1"/>
                  </a:moveTo>
                  <a:cubicBezTo>
                    <a:pt x="282" y="1"/>
                    <a:pt x="210" y="68"/>
                    <a:pt x="0" y="265"/>
                  </a:cubicBezTo>
                  <a:lnTo>
                    <a:pt x="60" y="304"/>
                  </a:lnTo>
                  <a:lnTo>
                    <a:pt x="140" y="304"/>
                  </a:lnTo>
                  <a:cubicBezTo>
                    <a:pt x="338" y="225"/>
                    <a:pt x="617" y="324"/>
                    <a:pt x="736" y="46"/>
                  </a:cubicBezTo>
                  <a:cubicBezTo>
                    <a:pt x="594" y="19"/>
                    <a:pt x="500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7656;p9">
              <a:extLst>
                <a:ext uri="{FF2B5EF4-FFF2-40B4-BE49-F238E27FC236}">
                  <a16:creationId xmlns:a16="http://schemas.microsoft.com/office/drawing/2014/main" id="{B17BBC39-4268-4C73-8E9D-DADA2BADFFC5}"/>
                </a:ext>
              </a:extLst>
            </p:cNvPr>
            <p:cNvSpPr/>
            <p:nvPr/>
          </p:nvSpPr>
          <p:spPr>
            <a:xfrm>
              <a:off x="4324475" y="3756650"/>
              <a:ext cx="26375" cy="5475"/>
            </a:xfrm>
            <a:custGeom>
              <a:avLst/>
              <a:gdLst/>
              <a:ahLst/>
              <a:cxnLst/>
              <a:rect l="l" t="t" r="r" b="b"/>
              <a:pathLst>
                <a:path w="1055" h="219" extrusionOk="0">
                  <a:moveTo>
                    <a:pt x="358" y="40"/>
                  </a:moveTo>
                  <a:cubicBezTo>
                    <a:pt x="199" y="40"/>
                    <a:pt x="80" y="80"/>
                    <a:pt x="0" y="219"/>
                  </a:cubicBezTo>
                  <a:lnTo>
                    <a:pt x="1054" y="219"/>
                  </a:lnTo>
                  <a:cubicBezTo>
                    <a:pt x="796" y="0"/>
                    <a:pt x="557" y="80"/>
                    <a:pt x="35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7657;p9">
              <a:extLst>
                <a:ext uri="{FF2B5EF4-FFF2-40B4-BE49-F238E27FC236}">
                  <a16:creationId xmlns:a16="http://schemas.microsoft.com/office/drawing/2014/main" id="{65690CB7-7DDD-4B40-BB49-97B4C3A61FEA}"/>
                </a:ext>
              </a:extLst>
            </p:cNvPr>
            <p:cNvSpPr/>
            <p:nvPr/>
          </p:nvSpPr>
          <p:spPr>
            <a:xfrm>
              <a:off x="4430400" y="3862500"/>
              <a:ext cx="29850" cy="5575"/>
            </a:xfrm>
            <a:custGeom>
              <a:avLst/>
              <a:gdLst/>
              <a:ahLst/>
              <a:cxnLst/>
              <a:rect l="l" t="t" r="r" b="b"/>
              <a:pathLst>
                <a:path w="1194" h="223" extrusionOk="0">
                  <a:moveTo>
                    <a:pt x="586" y="1"/>
                  </a:moveTo>
                  <a:cubicBezTo>
                    <a:pt x="391" y="1"/>
                    <a:pt x="195" y="65"/>
                    <a:pt x="0" y="182"/>
                  </a:cubicBezTo>
                  <a:cubicBezTo>
                    <a:pt x="398" y="182"/>
                    <a:pt x="796" y="222"/>
                    <a:pt x="1194" y="222"/>
                  </a:cubicBezTo>
                  <a:cubicBezTo>
                    <a:pt x="991" y="70"/>
                    <a:pt x="788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7658;p9">
              <a:extLst>
                <a:ext uri="{FF2B5EF4-FFF2-40B4-BE49-F238E27FC236}">
                  <a16:creationId xmlns:a16="http://schemas.microsoft.com/office/drawing/2014/main" id="{6BA154C6-95C0-48AB-BF4C-DAC3893A4856}"/>
                </a:ext>
              </a:extLst>
            </p:cNvPr>
            <p:cNvSpPr/>
            <p:nvPr/>
          </p:nvSpPr>
          <p:spPr>
            <a:xfrm>
              <a:off x="4280700" y="3911125"/>
              <a:ext cx="30350" cy="5050"/>
            </a:xfrm>
            <a:custGeom>
              <a:avLst/>
              <a:gdLst/>
              <a:ahLst/>
              <a:cxnLst/>
              <a:rect l="l" t="t" r="r" b="b"/>
              <a:pathLst>
                <a:path w="1214" h="202" extrusionOk="0">
                  <a:moveTo>
                    <a:pt x="610" y="0"/>
                  </a:moveTo>
                  <a:cubicBezTo>
                    <a:pt x="395" y="0"/>
                    <a:pt x="187" y="31"/>
                    <a:pt x="0" y="187"/>
                  </a:cubicBezTo>
                  <a:cubicBezTo>
                    <a:pt x="45" y="182"/>
                    <a:pt x="89" y="181"/>
                    <a:pt x="134" y="181"/>
                  </a:cubicBezTo>
                  <a:cubicBezTo>
                    <a:pt x="292" y="181"/>
                    <a:pt x="454" y="202"/>
                    <a:pt x="615" y="202"/>
                  </a:cubicBezTo>
                  <a:cubicBezTo>
                    <a:pt x="821" y="202"/>
                    <a:pt x="1025" y="167"/>
                    <a:pt x="1214" y="8"/>
                  </a:cubicBezTo>
                  <a:lnTo>
                    <a:pt x="1214" y="8"/>
                  </a:lnTo>
                  <a:cubicBezTo>
                    <a:pt x="1161" y="13"/>
                    <a:pt x="1108" y="15"/>
                    <a:pt x="1055" y="15"/>
                  </a:cubicBezTo>
                  <a:cubicBezTo>
                    <a:pt x="906" y="15"/>
                    <a:pt x="756" y="0"/>
                    <a:pt x="6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7659;p9">
              <a:extLst>
                <a:ext uri="{FF2B5EF4-FFF2-40B4-BE49-F238E27FC236}">
                  <a16:creationId xmlns:a16="http://schemas.microsoft.com/office/drawing/2014/main" id="{B206C892-2E6C-4A74-91E7-42DE4F0E37DC}"/>
                </a:ext>
              </a:extLst>
            </p:cNvPr>
            <p:cNvSpPr/>
            <p:nvPr/>
          </p:nvSpPr>
          <p:spPr>
            <a:xfrm>
              <a:off x="4373700" y="3824100"/>
              <a:ext cx="24400" cy="2675"/>
            </a:xfrm>
            <a:custGeom>
              <a:avLst/>
              <a:gdLst/>
              <a:ahLst/>
              <a:cxnLst/>
              <a:rect l="l" t="t" r="r" b="b"/>
              <a:pathLst>
                <a:path w="976" h="107" extrusionOk="0">
                  <a:moveTo>
                    <a:pt x="467" y="0"/>
                  </a:moveTo>
                  <a:cubicBezTo>
                    <a:pt x="326" y="0"/>
                    <a:pt x="172" y="30"/>
                    <a:pt x="0" y="107"/>
                  </a:cubicBezTo>
                  <a:lnTo>
                    <a:pt x="975" y="107"/>
                  </a:lnTo>
                  <a:cubicBezTo>
                    <a:pt x="817" y="50"/>
                    <a:pt x="653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7660;p9">
              <a:extLst>
                <a:ext uri="{FF2B5EF4-FFF2-40B4-BE49-F238E27FC236}">
                  <a16:creationId xmlns:a16="http://schemas.microsoft.com/office/drawing/2014/main" id="{A633D593-B849-48D2-8B45-97A8548D655C}"/>
                </a:ext>
              </a:extLst>
            </p:cNvPr>
            <p:cNvSpPr/>
            <p:nvPr/>
          </p:nvSpPr>
          <p:spPr>
            <a:xfrm>
              <a:off x="4358775" y="3763100"/>
              <a:ext cx="17925" cy="5350"/>
            </a:xfrm>
            <a:custGeom>
              <a:avLst/>
              <a:gdLst/>
              <a:ahLst/>
              <a:cxnLst/>
              <a:rect l="l" t="t" r="r" b="b"/>
              <a:pathLst>
                <a:path w="717" h="214" extrusionOk="0">
                  <a:moveTo>
                    <a:pt x="1" y="1"/>
                  </a:moveTo>
                  <a:cubicBezTo>
                    <a:pt x="189" y="102"/>
                    <a:pt x="356" y="214"/>
                    <a:pt x="524" y="214"/>
                  </a:cubicBezTo>
                  <a:cubicBezTo>
                    <a:pt x="588" y="214"/>
                    <a:pt x="652" y="198"/>
                    <a:pt x="717" y="160"/>
                  </a:cubicBezTo>
                  <a:lnTo>
                    <a:pt x="7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7661;p9">
              <a:extLst>
                <a:ext uri="{FF2B5EF4-FFF2-40B4-BE49-F238E27FC236}">
                  <a16:creationId xmlns:a16="http://schemas.microsoft.com/office/drawing/2014/main" id="{B8B92A9A-ED02-45B0-A5A9-D6C499859220}"/>
                </a:ext>
              </a:extLst>
            </p:cNvPr>
            <p:cNvSpPr/>
            <p:nvPr/>
          </p:nvSpPr>
          <p:spPr>
            <a:xfrm>
              <a:off x="4578100" y="3920250"/>
              <a:ext cx="22400" cy="10475"/>
            </a:xfrm>
            <a:custGeom>
              <a:avLst/>
              <a:gdLst/>
              <a:ahLst/>
              <a:cxnLst/>
              <a:rect l="l" t="t" r="r" b="b"/>
              <a:pathLst>
                <a:path w="896" h="419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100"/>
                    <a:pt x="120" y="200"/>
                    <a:pt x="179" y="299"/>
                  </a:cubicBezTo>
                  <a:cubicBezTo>
                    <a:pt x="289" y="360"/>
                    <a:pt x="384" y="384"/>
                    <a:pt x="482" y="384"/>
                  </a:cubicBezTo>
                  <a:cubicBezTo>
                    <a:pt x="544" y="384"/>
                    <a:pt x="607" y="374"/>
                    <a:pt x="677" y="359"/>
                  </a:cubicBezTo>
                  <a:cubicBezTo>
                    <a:pt x="716" y="399"/>
                    <a:pt x="796" y="399"/>
                    <a:pt x="856" y="419"/>
                  </a:cubicBezTo>
                  <a:cubicBezTo>
                    <a:pt x="876" y="399"/>
                    <a:pt x="876" y="359"/>
                    <a:pt x="895" y="339"/>
                  </a:cubicBezTo>
                  <a:cubicBezTo>
                    <a:pt x="796" y="140"/>
                    <a:pt x="498" y="220"/>
                    <a:pt x="378" y="21"/>
                  </a:cubicBezTo>
                  <a:cubicBezTo>
                    <a:pt x="259" y="21"/>
                    <a:pt x="14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7662;p9">
              <a:extLst>
                <a:ext uri="{FF2B5EF4-FFF2-40B4-BE49-F238E27FC236}">
                  <a16:creationId xmlns:a16="http://schemas.microsoft.com/office/drawing/2014/main" id="{5B9857FB-A262-45E4-AE64-79CB9A94C741}"/>
                </a:ext>
              </a:extLst>
            </p:cNvPr>
            <p:cNvSpPr/>
            <p:nvPr/>
          </p:nvSpPr>
          <p:spPr>
            <a:xfrm>
              <a:off x="4366225" y="3858950"/>
              <a:ext cx="19425" cy="9125"/>
            </a:xfrm>
            <a:custGeom>
              <a:avLst/>
              <a:gdLst/>
              <a:ahLst/>
              <a:cxnLst/>
              <a:rect l="l" t="t" r="r" b="b"/>
              <a:pathLst>
                <a:path w="777" h="365" extrusionOk="0">
                  <a:moveTo>
                    <a:pt x="429" y="1"/>
                  </a:moveTo>
                  <a:cubicBezTo>
                    <a:pt x="309" y="1"/>
                    <a:pt x="190" y="56"/>
                    <a:pt x="81" y="165"/>
                  </a:cubicBezTo>
                  <a:cubicBezTo>
                    <a:pt x="61" y="165"/>
                    <a:pt x="61" y="185"/>
                    <a:pt x="21" y="245"/>
                  </a:cubicBezTo>
                  <a:cubicBezTo>
                    <a:pt x="1" y="284"/>
                    <a:pt x="21" y="304"/>
                    <a:pt x="81" y="364"/>
                  </a:cubicBezTo>
                  <a:cubicBezTo>
                    <a:pt x="180" y="344"/>
                    <a:pt x="299" y="344"/>
                    <a:pt x="419" y="344"/>
                  </a:cubicBezTo>
                  <a:cubicBezTo>
                    <a:pt x="498" y="205"/>
                    <a:pt x="657" y="185"/>
                    <a:pt x="777" y="165"/>
                  </a:cubicBezTo>
                  <a:cubicBezTo>
                    <a:pt x="667" y="56"/>
                    <a:pt x="548" y="1"/>
                    <a:pt x="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7663;p9">
              <a:extLst>
                <a:ext uri="{FF2B5EF4-FFF2-40B4-BE49-F238E27FC236}">
                  <a16:creationId xmlns:a16="http://schemas.microsoft.com/office/drawing/2014/main" id="{5A4B6B43-3EEE-43D6-937F-B9AA54DB7F54}"/>
                </a:ext>
              </a:extLst>
            </p:cNvPr>
            <p:cNvSpPr/>
            <p:nvPr/>
          </p:nvSpPr>
          <p:spPr>
            <a:xfrm>
              <a:off x="4219025" y="3786050"/>
              <a:ext cx="17425" cy="7100"/>
            </a:xfrm>
            <a:custGeom>
              <a:avLst/>
              <a:gdLst/>
              <a:ahLst/>
              <a:cxnLst/>
              <a:rect l="l" t="t" r="r" b="b"/>
              <a:pathLst>
                <a:path w="697" h="284" extrusionOk="0">
                  <a:moveTo>
                    <a:pt x="403" y="1"/>
                  </a:moveTo>
                  <a:cubicBezTo>
                    <a:pt x="271" y="1"/>
                    <a:pt x="136" y="52"/>
                    <a:pt x="1" y="97"/>
                  </a:cubicBezTo>
                  <a:cubicBezTo>
                    <a:pt x="1" y="137"/>
                    <a:pt x="21" y="217"/>
                    <a:pt x="21" y="256"/>
                  </a:cubicBezTo>
                  <a:cubicBezTo>
                    <a:pt x="126" y="256"/>
                    <a:pt x="244" y="284"/>
                    <a:pt x="359" y="284"/>
                  </a:cubicBezTo>
                  <a:cubicBezTo>
                    <a:pt x="484" y="284"/>
                    <a:pt x="604" y="252"/>
                    <a:pt x="697" y="117"/>
                  </a:cubicBezTo>
                  <a:cubicBezTo>
                    <a:pt x="602" y="31"/>
                    <a:pt x="503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7664;p9">
              <a:extLst>
                <a:ext uri="{FF2B5EF4-FFF2-40B4-BE49-F238E27FC236}">
                  <a16:creationId xmlns:a16="http://schemas.microsoft.com/office/drawing/2014/main" id="{1EA5B8DE-E31A-4D97-811E-0F82E6C9934F}"/>
                </a:ext>
              </a:extLst>
            </p:cNvPr>
            <p:cNvSpPr/>
            <p:nvPr/>
          </p:nvSpPr>
          <p:spPr>
            <a:xfrm>
              <a:off x="4346350" y="3861200"/>
              <a:ext cx="21900" cy="8375"/>
            </a:xfrm>
            <a:custGeom>
              <a:avLst/>
              <a:gdLst/>
              <a:ahLst/>
              <a:cxnLst/>
              <a:rect l="l" t="t" r="r" b="b"/>
              <a:pathLst>
                <a:path w="876" h="335" extrusionOk="0">
                  <a:moveTo>
                    <a:pt x="440" y="1"/>
                  </a:moveTo>
                  <a:cubicBezTo>
                    <a:pt x="353" y="1"/>
                    <a:pt x="269" y="25"/>
                    <a:pt x="179" y="75"/>
                  </a:cubicBezTo>
                  <a:cubicBezTo>
                    <a:pt x="120" y="95"/>
                    <a:pt x="60" y="95"/>
                    <a:pt x="0" y="95"/>
                  </a:cubicBezTo>
                  <a:lnTo>
                    <a:pt x="179" y="274"/>
                  </a:lnTo>
                  <a:lnTo>
                    <a:pt x="517" y="274"/>
                  </a:lnTo>
                  <a:cubicBezTo>
                    <a:pt x="579" y="318"/>
                    <a:pt x="632" y="335"/>
                    <a:pt x="683" y="335"/>
                  </a:cubicBezTo>
                  <a:cubicBezTo>
                    <a:pt x="748" y="335"/>
                    <a:pt x="809" y="307"/>
                    <a:pt x="876" y="274"/>
                  </a:cubicBezTo>
                  <a:lnTo>
                    <a:pt x="876" y="75"/>
                  </a:lnTo>
                  <a:lnTo>
                    <a:pt x="716" y="75"/>
                  </a:lnTo>
                  <a:cubicBezTo>
                    <a:pt x="617" y="25"/>
                    <a:pt x="527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7665;p9">
              <a:extLst>
                <a:ext uri="{FF2B5EF4-FFF2-40B4-BE49-F238E27FC236}">
                  <a16:creationId xmlns:a16="http://schemas.microsoft.com/office/drawing/2014/main" id="{03D4B06E-9913-48A0-8168-0A943563D225}"/>
                </a:ext>
              </a:extLst>
            </p:cNvPr>
            <p:cNvSpPr/>
            <p:nvPr/>
          </p:nvSpPr>
          <p:spPr>
            <a:xfrm>
              <a:off x="4459225" y="3823850"/>
              <a:ext cx="18925" cy="4925"/>
            </a:xfrm>
            <a:custGeom>
              <a:avLst/>
              <a:gdLst/>
              <a:ahLst/>
              <a:cxnLst/>
              <a:rect l="l" t="t" r="r" b="b"/>
              <a:pathLst>
                <a:path w="757" h="197" extrusionOk="0">
                  <a:moveTo>
                    <a:pt x="335" y="0"/>
                  </a:moveTo>
                  <a:cubicBezTo>
                    <a:pt x="223" y="0"/>
                    <a:pt x="109" y="17"/>
                    <a:pt x="1" y="17"/>
                  </a:cubicBezTo>
                  <a:cubicBezTo>
                    <a:pt x="240" y="177"/>
                    <a:pt x="478" y="157"/>
                    <a:pt x="757" y="197"/>
                  </a:cubicBezTo>
                  <a:cubicBezTo>
                    <a:pt x="641" y="34"/>
                    <a:pt x="491" y="0"/>
                    <a:pt x="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7666;p9">
              <a:extLst>
                <a:ext uri="{FF2B5EF4-FFF2-40B4-BE49-F238E27FC236}">
                  <a16:creationId xmlns:a16="http://schemas.microsoft.com/office/drawing/2014/main" id="{18C63D66-61CD-4A59-85D1-619883FD1DE3}"/>
                </a:ext>
              </a:extLst>
            </p:cNvPr>
            <p:cNvSpPr/>
            <p:nvPr/>
          </p:nvSpPr>
          <p:spPr>
            <a:xfrm>
              <a:off x="4088300" y="3673900"/>
              <a:ext cx="13400" cy="10200"/>
            </a:xfrm>
            <a:custGeom>
              <a:avLst/>
              <a:gdLst/>
              <a:ahLst/>
              <a:cxnLst/>
              <a:rect l="l" t="t" r="r" b="b"/>
              <a:pathLst>
                <a:path w="536" h="408" extrusionOk="0">
                  <a:moveTo>
                    <a:pt x="273" y="0"/>
                  </a:moveTo>
                  <a:cubicBezTo>
                    <a:pt x="217" y="0"/>
                    <a:pt x="166" y="19"/>
                    <a:pt x="137" y="48"/>
                  </a:cubicBezTo>
                  <a:cubicBezTo>
                    <a:pt x="25" y="271"/>
                    <a:pt x="1" y="408"/>
                    <a:pt x="276" y="408"/>
                  </a:cubicBezTo>
                  <a:cubicBezTo>
                    <a:pt x="295" y="408"/>
                    <a:pt x="315" y="407"/>
                    <a:pt x="336" y="406"/>
                  </a:cubicBezTo>
                  <a:lnTo>
                    <a:pt x="495" y="227"/>
                  </a:lnTo>
                  <a:cubicBezTo>
                    <a:pt x="495" y="227"/>
                    <a:pt x="535" y="207"/>
                    <a:pt x="515" y="187"/>
                  </a:cubicBezTo>
                  <a:cubicBezTo>
                    <a:pt x="515" y="127"/>
                    <a:pt x="495" y="107"/>
                    <a:pt x="456" y="87"/>
                  </a:cubicBezTo>
                  <a:cubicBezTo>
                    <a:pt x="396" y="48"/>
                    <a:pt x="376" y="28"/>
                    <a:pt x="336" y="8"/>
                  </a:cubicBezTo>
                  <a:cubicBezTo>
                    <a:pt x="315" y="3"/>
                    <a:pt x="294" y="0"/>
                    <a:pt x="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7667;p9">
              <a:extLst>
                <a:ext uri="{FF2B5EF4-FFF2-40B4-BE49-F238E27FC236}">
                  <a16:creationId xmlns:a16="http://schemas.microsoft.com/office/drawing/2014/main" id="{EC1A850F-79CA-421A-A5B5-2ACF9AE6FB03}"/>
                </a:ext>
              </a:extLst>
            </p:cNvPr>
            <p:cNvSpPr/>
            <p:nvPr/>
          </p:nvSpPr>
          <p:spPr>
            <a:xfrm>
              <a:off x="4030550" y="3756650"/>
              <a:ext cx="16925" cy="5925"/>
            </a:xfrm>
            <a:custGeom>
              <a:avLst/>
              <a:gdLst/>
              <a:ahLst/>
              <a:cxnLst/>
              <a:rect l="l" t="t" r="r" b="b"/>
              <a:pathLst>
                <a:path w="677" h="237" extrusionOk="0">
                  <a:moveTo>
                    <a:pt x="677" y="40"/>
                  </a:moveTo>
                  <a:lnTo>
                    <a:pt x="677" y="40"/>
                  </a:lnTo>
                  <a:cubicBezTo>
                    <a:pt x="438" y="80"/>
                    <a:pt x="179" y="0"/>
                    <a:pt x="0" y="219"/>
                  </a:cubicBezTo>
                  <a:cubicBezTo>
                    <a:pt x="92" y="219"/>
                    <a:pt x="193" y="236"/>
                    <a:pt x="294" y="236"/>
                  </a:cubicBezTo>
                  <a:cubicBezTo>
                    <a:pt x="434" y="236"/>
                    <a:pt x="572" y="202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7668;p9">
              <a:extLst>
                <a:ext uri="{FF2B5EF4-FFF2-40B4-BE49-F238E27FC236}">
                  <a16:creationId xmlns:a16="http://schemas.microsoft.com/office/drawing/2014/main" id="{806721B6-39CB-474F-B929-8A8728EA7227}"/>
                </a:ext>
              </a:extLst>
            </p:cNvPr>
            <p:cNvSpPr/>
            <p:nvPr/>
          </p:nvSpPr>
          <p:spPr>
            <a:xfrm>
              <a:off x="4709375" y="392822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1" y="20"/>
                  </a:moveTo>
                  <a:lnTo>
                    <a:pt x="1" y="20"/>
                  </a:lnTo>
                  <a:cubicBezTo>
                    <a:pt x="134" y="186"/>
                    <a:pt x="294" y="200"/>
                    <a:pt x="459" y="200"/>
                  </a:cubicBezTo>
                  <a:cubicBezTo>
                    <a:pt x="492" y="200"/>
                    <a:pt x="525" y="199"/>
                    <a:pt x="558" y="199"/>
                  </a:cubicBezTo>
                  <a:cubicBezTo>
                    <a:pt x="419" y="0"/>
                    <a:pt x="220" y="40"/>
                    <a:pt x="1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7669;p9">
              <a:extLst>
                <a:ext uri="{FF2B5EF4-FFF2-40B4-BE49-F238E27FC236}">
                  <a16:creationId xmlns:a16="http://schemas.microsoft.com/office/drawing/2014/main" id="{AAFEC76B-129D-47E2-BEB5-22A59E88D7DD}"/>
                </a:ext>
              </a:extLst>
            </p:cNvPr>
            <p:cNvSpPr/>
            <p:nvPr/>
          </p:nvSpPr>
          <p:spPr>
            <a:xfrm>
              <a:off x="4385625" y="3810425"/>
              <a:ext cx="12950" cy="4475"/>
            </a:xfrm>
            <a:custGeom>
              <a:avLst/>
              <a:gdLst/>
              <a:ahLst/>
              <a:cxnLst/>
              <a:rect l="l" t="t" r="r" b="b"/>
              <a:pathLst>
                <a:path w="518" h="179" extrusionOk="0">
                  <a:moveTo>
                    <a:pt x="215" y="0"/>
                  </a:moveTo>
                  <a:cubicBezTo>
                    <a:pt x="146" y="0"/>
                    <a:pt x="73" y="10"/>
                    <a:pt x="1" y="17"/>
                  </a:cubicBezTo>
                  <a:cubicBezTo>
                    <a:pt x="95" y="139"/>
                    <a:pt x="208" y="178"/>
                    <a:pt x="334" y="178"/>
                  </a:cubicBezTo>
                  <a:cubicBezTo>
                    <a:pt x="393" y="178"/>
                    <a:pt x="454" y="169"/>
                    <a:pt x="518" y="157"/>
                  </a:cubicBezTo>
                  <a:cubicBezTo>
                    <a:pt x="442" y="30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7670;p9">
              <a:extLst>
                <a:ext uri="{FF2B5EF4-FFF2-40B4-BE49-F238E27FC236}">
                  <a16:creationId xmlns:a16="http://schemas.microsoft.com/office/drawing/2014/main" id="{E27B1718-AD1E-4187-987F-73CC1D05CC34}"/>
                </a:ext>
              </a:extLst>
            </p:cNvPr>
            <p:cNvSpPr/>
            <p:nvPr/>
          </p:nvSpPr>
          <p:spPr>
            <a:xfrm>
              <a:off x="4349825" y="3859325"/>
              <a:ext cx="13950" cy="3775"/>
            </a:xfrm>
            <a:custGeom>
              <a:avLst/>
              <a:gdLst/>
              <a:ahLst/>
              <a:cxnLst/>
              <a:rect l="l" t="t" r="r" b="b"/>
              <a:pathLst>
                <a:path w="558" h="151" extrusionOk="0">
                  <a:moveTo>
                    <a:pt x="294" y="1"/>
                  </a:moveTo>
                  <a:cubicBezTo>
                    <a:pt x="204" y="1"/>
                    <a:pt x="110" y="51"/>
                    <a:pt x="1" y="150"/>
                  </a:cubicBezTo>
                  <a:lnTo>
                    <a:pt x="558" y="150"/>
                  </a:lnTo>
                  <a:cubicBezTo>
                    <a:pt x="468" y="51"/>
                    <a:pt x="383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7671;p9">
              <a:extLst>
                <a:ext uri="{FF2B5EF4-FFF2-40B4-BE49-F238E27FC236}">
                  <a16:creationId xmlns:a16="http://schemas.microsoft.com/office/drawing/2014/main" id="{423365B6-3840-4C12-BD46-E622A6298793}"/>
                </a:ext>
              </a:extLst>
            </p:cNvPr>
            <p:cNvSpPr/>
            <p:nvPr/>
          </p:nvSpPr>
          <p:spPr>
            <a:xfrm>
              <a:off x="4442825" y="3904825"/>
              <a:ext cx="8475" cy="5625"/>
            </a:xfrm>
            <a:custGeom>
              <a:avLst/>
              <a:gdLst/>
              <a:ahLst/>
              <a:cxnLst/>
              <a:rect l="l" t="t" r="r" b="b"/>
              <a:pathLst>
                <a:path w="339" h="225" extrusionOk="0">
                  <a:moveTo>
                    <a:pt x="229" y="0"/>
                  </a:moveTo>
                  <a:cubicBezTo>
                    <a:pt x="154" y="0"/>
                    <a:pt x="82" y="73"/>
                    <a:pt x="0" y="101"/>
                  </a:cubicBezTo>
                  <a:cubicBezTo>
                    <a:pt x="52" y="187"/>
                    <a:pt x="104" y="225"/>
                    <a:pt x="155" y="225"/>
                  </a:cubicBezTo>
                  <a:cubicBezTo>
                    <a:pt x="220" y="225"/>
                    <a:pt x="283" y="162"/>
                    <a:pt x="339" y="61"/>
                  </a:cubicBezTo>
                  <a:cubicBezTo>
                    <a:pt x="301" y="16"/>
                    <a:pt x="264" y="0"/>
                    <a:pt x="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7672;p9">
              <a:extLst>
                <a:ext uri="{FF2B5EF4-FFF2-40B4-BE49-F238E27FC236}">
                  <a16:creationId xmlns:a16="http://schemas.microsoft.com/office/drawing/2014/main" id="{840FA4A7-A9C6-467C-8C10-B2EEBFBB1778}"/>
                </a:ext>
              </a:extLst>
            </p:cNvPr>
            <p:cNvSpPr/>
            <p:nvPr/>
          </p:nvSpPr>
          <p:spPr>
            <a:xfrm>
              <a:off x="4515425" y="3744925"/>
              <a:ext cx="14450" cy="4275"/>
            </a:xfrm>
            <a:custGeom>
              <a:avLst/>
              <a:gdLst/>
              <a:ahLst/>
              <a:cxnLst/>
              <a:rect l="l" t="t" r="r" b="b"/>
              <a:pathLst>
                <a:path w="578" h="171" extrusionOk="0">
                  <a:moveTo>
                    <a:pt x="239" y="0"/>
                  </a:moveTo>
                  <a:cubicBezTo>
                    <a:pt x="160" y="0"/>
                    <a:pt x="79" y="16"/>
                    <a:pt x="1" y="31"/>
                  </a:cubicBezTo>
                  <a:cubicBezTo>
                    <a:pt x="180" y="171"/>
                    <a:pt x="379" y="171"/>
                    <a:pt x="578" y="171"/>
                  </a:cubicBezTo>
                  <a:cubicBezTo>
                    <a:pt x="481" y="38"/>
                    <a:pt x="362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7673;p9">
              <a:extLst>
                <a:ext uri="{FF2B5EF4-FFF2-40B4-BE49-F238E27FC236}">
                  <a16:creationId xmlns:a16="http://schemas.microsoft.com/office/drawing/2014/main" id="{F55F417A-F6D5-4225-A4B9-FA170C5E3D77}"/>
                </a:ext>
              </a:extLst>
            </p:cNvPr>
            <p:cNvSpPr/>
            <p:nvPr/>
          </p:nvSpPr>
          <p:spPr>
            <a:xfrm>
              <a:off x="4231500" y="3717850"/>
              <a:ext cx="9925" cy="5500"/>
            </a:xfrm>
            <a:custGeom>
              <a:avLst/>
              <a:gdLst/>
              <a:ahLst/>
              <a:cxnLst/>
              <a:rect l="l" t="t" r="r" b="b"/>
              <a:pathLst>
                <a:path w="397" h="220" extrusionOk="0">
                  <a:moveTo>
                    <a:pt x="19" y="0"/>
                  </a:moveTo>
                  <a:lnTo>
                    <a:pt x="19" y="0"/>
                  </a:lnTo>
                  <a:cubicBezTo>
                    <a:pt x="0" y="179"/>
                    <a:pt x="48" y="220"/>
                    <a:pt x="120" y="220"/>
                  </a:cubicBezTo>
                  <a:cubicBezTo>
                    <a:pt x="182" y="220"/>
                    <a:pt x="262" y="189"/>
                    <a:pt x="334" y="189"/>
                  </a:cubicBezTo>
                  <a:cubicBezTo>
                    <a:pt x="356" y="189"/>
                    <a:pt x="377" y="192"/>
                    <a:pt x="397" y="199"/>
                  </a:cubicBezTo>
                  <a:cubicBezTo>
                    <a:pt x="317" y="40"/>
                    <a:pt x="178" y="4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7674;p9">
              <a:extLst>
                <a:ext uri="{FF2B5EF4-FFF2-40B4-BE49-F238E27FC236}">
                  <a16:creationId xmlns:a16="http://schemas.microsoft.com/office/drawing/2014/main" id="{3DF55A10-9C06-46E2-81EC-768EC534D257}"/>
                </a:ext>
              </a:extLst>
            </p:cNvPr>
            <p:cNvSpPr/>
            <p:nvPr/>
          </p:nvSpPr>
          <p:spPr>
            <a:xfrm>
              <a:off x="4359275" y="38680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0" y="0"/>
                  </a:moveTo>
                  <a:cubicBezTo>
                    <a:pt x="70" y="90"/>
                    <a:pt x="130" y="134"/>
                    <a:pt x="187" y="134"/>
                  </a:cubicBezTo>
                  <a:cubicBezTo>
                    <a:pt x="244" y="134"/>
                    <a:pt x="299" y="9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7675;p9">
              <a:extLst>
                <a:ext uri="{FF2B5EF4-FFF2-40B4-BE49-F238E27FC236}">
                  <a16:creationId xmlns:a16="http://schemas.microsoft.com/office/drawing/2014/main" id="{45BDED77-8F76-4AA7-8FEC-AC986FE8B972}"/>
                </a:ext>
              </a:extLst>
            </p:cNvPr>
            <p:cNvSpPr/>
            <p:nvPr/>
          </p:nvSpPr>
          <p:spPr>
            <a:xfrm>
              <a:off x="4105650" y="36835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40"/>
                    <a:pt x="179" y="200"/>
                    <a:pt x="338" y="200"/>
                  </a:cubicBezTo>
                  <a:cubicBezTo>
                    <a:pt x="259" y="4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7676;p9">
              <a:extLst>
                <a:ext uri="{FF2B5EF4-FFF2-40B4-BE49-F238E27FC236}">
                  <a16:creationId xmlns:a16="http://schemas.microsoft.com/office/drawing/2014/main" id="{CAE2FFBD-6964-4CA1-87C9-D7A8BB5B0635}"/>
                </a:ext>
              </a:extLst>
            </p:cNvPr>
            <p:cNvSpPr/>
            <p:nvPr/>
          </p:nvSpPr>
          <p:spPr>
            <a:xfrm>
              <a:off x="4202125" y="36795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1"/>
                  </a:moveTo>
                  <a:cubicBezTo>
                    <a:pt x="17" y="147"/>
                    <a:pt x="126" y="160"/>
                    <a:pt x="242" y="160"/>
                  </a:cubicBezTo>
                  <a:cubicBezTo>
                    <a:pt x="267" y="160"/>
                    <a:pt x="293" y="160"/>
                    <a:pt x="319" y="160"/>
                  </a:cubicBezTo>
                  <a:cubicBezTo>
                    <a:pt x="25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7677;p9">
              <a:extLst>
                <a:ext uri="{FF2B5EF4-FFF2-40B4-BE49-F238E27FC236}">
                  <a16:creationId xmlns:a16="http://schemas.microsoft.com/office/drawing/2014/main" id="{129C45DB-77D8-40F7-8DAC-CE3374B8C41F}"/>
                </a:ext>
              </a:extLst>
            </p:cNvPr>
            <p:cNvSpPr/>
            <p:nvPr/>
          </p:nvSpPr>
          <p:spPr>
            <a:xfrm>
              <a:off x="4696950" y="39252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lnTo>
                    <a:pt x="1" y="160"/>
                  </a:lnTo>
                  <a:lnTo>
                    <a:pt x="359" y="160"/>
                  </a:lnTo>
                  <a:cubicBezTo>
                    <a:pt x="279" y="2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7678;p9">
              <a:extLst>
                <a:ext uri="{FF2B5EF4-FFF2-40B4-BE49-F238E27FC236}">
                  <a16:creationId xmlns:a16="http://schemas.microsoft.com/office/drawing/2014/main" id="{191A138B-8EA4-453E-A9AB-6DCF1F8AFC4B}"/>
                </a:ext>
              </a:extLst>
            </p:cNvPr>
            <p:cNvSpPr/>
            <p:nvPr/>
          </p:nvSpPr>
          <p:spPr>
            <a:xfrm>
              <a:off x="4060875" y="3652700"/>
              <a:ext cx="9975" cy="4150"/>
            </a:xfrm>
            <a:custGeom>
              <a:avLst/>
              <a:gdLst/>
              <a:ahLst/>
              <a:cxnLst/>
              <a:rect l="l" t="t" r="r" b="b"/>
              <a:pathLst>
                <a:path w="399" h="166" extrusionOk="0">
                  <a:moveTo>
                    <a:pt x="1" y="0"/>
                  </a:moveTo>
                  <a:cubicBezTo>
                    <a:pt x="65" y="128"/>
                    <a:pt x="166" y="166"/>
                    <a:pt x="296" y="166"/>
                  </a:cubicBezTo>
                  <a:cubicBezTo>
                    <a:pt x="329" y="166"/>
                    <a:pt x="363" y="164"/>
                    <a:pt x="399" y="160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7679;p9">
              <a:extLst>
                <a:ext uri="{FF2B5EF4-FFF2-40B4-BE49-F238E27FC236}">
                  <a16:creationId xmlns:a16="http://schemas.microsoft.com/office/drawing/2014/main" id="{C96952CE-5765-462E-A673-8BB07AD83F06}"/>
                </a:ext>
              </a:extLst>
            </p:cNvPr>
            <p:cNvSpPr/>
            <p:nvPr/>
          </p:nvSpPr>
          <p:spPr>
            <a:xfrm>
              <a:off x="4669600" y="3916875"/>
              <a:ext cx="5500" cy="3400"/>
            </a:xfrm>
            <a:custGeom>
              <a:avLst/>
              <a:gdLst/>
              <a:ahLst/>
              <a:cxnLst/>
              <a:rect l="l" t="t" r="r" b="b"/>
              <a:pathLst>
                <a:path w="220" h="136" extrusionOk="0">
                  <a:moveTo>
                    <a:pt x="86" y="1"/>
                  </a:moveTo>
                  <a:cubicBezTo>
                    <a:pt x="63" y="1"/>
                    <a:pt x="35" y="16"/>
                    <a:pt x="1" y="56"/>
                  </a:cubicBezTo>
                  <a:lnTo>
                    <a:pt x="219" y="136"/>
                  </a:lnTo>
                  <a:cubicBezTo>
                    <a:pt x="177" y="93"/>
                    <a:pt x="145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7680;p9">
              <a:extLst>
                <a:ext uri="{FF2B5EF4-FFF2-40B4-BE49-F238E27FC236}">
                  <a16:creationId xmlns:a16="http://schemas.microsoft.com/office/drawing/2014/main" id="{B85240AD-2B7C-4753-A73F-56A08B537A20}"/>
                </a:ext>
              </a:extLst>
            </p:cNvPr>
            <p:cNvSpPr/>
            <p:nvPr/>
          </p:nvSpPr>
          <p:spPr>
            <a:xfrm>
              <a:off x="4539800" y="3915275"/>
              <a:ext cx="7475" cy="4575"/>
            </a:xfrm>
            <a:custGeom>
              <a:avLst/>
              <a:gdLst/>
              <a:ahLst/>
              <a:cxnLst/>
              <a:rect l="l" t="t" r="r" b="b"/>
              <a:pathLst>
                <a:path w="299" h="183" extrusionOk="0">
                  <a:moveTo>
                    <a:pt x="180" y="1"/>
                  </a:moveTo>
                  <a:cubicBezTo>
                    <a:pt x="120" y="41"/>
                    <a:pt x="1" y="100"/>
                    <a:pt x="120" y="180"/>
                  </a:cubicBezTo>
                  <a:cubicBezTo>
                    <a:pt x="128" y="182"/>
                    <a:pt x="136" y="183"/>
                    <a:pt x="144" y="183"/>
                  </a:cubicBezTo>
                  <a:cubicBezTo>
                    <a:pt x="212" y="183"/>
                    <a:pt x="263" y="112"/>
                    <a:pt x="299" y="41"/>
                  </a:cubicBezTo>
                  <a:cubicBezTo>
                    <a:pt x="259" y="21"/>
                    <a:pt x="21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7681;p9">
              <a:extLst>
                <a:ext uri="{FF2B5EF4-FFF2-40B4-BE49-F238E27FC236}">
                  <a16:creationId xmlns:a16="http://schemas.microsoft.com/office/drawing/2014/main" id="{D653B566-6D8C-428A-907D-29018F822373}"/>
                </a:ext>
              </a:extLst>
            </p:cNvPr>
            <p:cNvSpPr/>
            <p:nvPr/>
          </p:nvSpPr>
          <p:spPr>
            <a:xfrm>
              <a:off x="4219025" y="3797925"/>
              <a:ext cx="9475" cy="3425"/>
            </a:xfrm>
            <a:custGeom>
              <a:avLst/>
              <a:gdLst/>
              <a:ahLst/>
              <a:cxnLst/>
              <a:rect l="l" t="t" r="r" b="b"/>
              <a:pathLst>
                <a:path w="379" h="137" extrusionOk="0">
                  <a:moveTo>
                    <a:pt x="1" y="0"/>
                  </a:moveTo>
                  <a:cubicBezTo>
                    <a:pt x="54" y="98"/>
                    <a:pt x="107" y="136"/>
                    <a:pt x="162" y="136"/>
                  </a:cubicBezTo>
                  <a:cubicBezTo>
                    <a:pt x="231" y="136"/>
                    <a:pt x="302" y="7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7682;p9">
              <a:extLst>
                <a:ext uri="{FF2B5EF4-FFF2-40B4-BE49-F238E27FC236}">
                  <a16:creationId xmlns:a16="http://schemas.microsoft.com/office/drawing/2014/main" id="{A1C84AD1-E38D-4D24-A445-8DA369151246}"/>
                </a:ext>
              </a:extLst>
            </p:cNvPr>
            <p:cNvSpPr/>
            <p:nvPr/>
          </p:nvSpPr>
          <p:spPr>
            <a:xfrm>
              <a:off x="4157375" y="3749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60" y="60"/>
                    <a:pt x="100" y="140"/>
                    <a:pt x="159" y="199"/>
                  </a:cubicBezTo>
                  <a:cubicBezTo>
                    <a:pt x="219" y="199"/>
                    <a:pt x="279" y="180"/>
                    <a:pt x="358" y="180"/>
                  </a:cubicBezTo>
                  <a:cubicBezTo>
                    <a:pt x="298" y="40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7683;p9">
              <a:extLst>
                <a:ext uri="{FF2B5EF4-FFF2-40B4-BE49-F238E27FC236}">
                  <a16:creationId xmlns:a16="http://schemas.microsoft.com/office/drawing/2014/main" id="{8AD6E9A5-2BDA-4AA2-B817-60FD111AAFBB}"/>
                </a:ext>
              </a:extLst>
            </p:cNvPr>
            <p:cNvSpPr/>
            <p:nvPr/>
          </p:nvSpPr>
          <p:spPr>
            <a:xfrm>
              <a:off x="4249875" y="3788975"/>
              <a:ext cx="8975" cy="6350"/>
            </a:xfrm>
            <a:custGeom>
              <a:avLst/>
              <a:gdLst/>
              <a:ahLst/>
              <a:cxnLst/>
              <a:rect l="l" t="t" r="r" b="b"/>
              <a:pathLst>
                <a:path w="359" h="254" extrusionOk="0">
                  <a:moveTo>
                    <a:pt x="358" y="0"/>
                  </a:moveTo>
                  <a:cubicBezTo>
                    <a:pt x="239" y="0"/>
                    <a:pt x="100" y="0"/>
                    <a:pt x="0" y="20"/>
                  </a:cubicBezTo>
                  <a:lnTo>
                    <a:pt x="0" y="179"/>
                  </a:lnTo>
                  <a:cubicBezTo>
                    <a:pt x="70" y="229"/>
                    <a:pt x="129" y="254"/>
                    <a:pt x="187" y="254"/>
                  </a:cubicBezTo>
                  <a:cubicBezTo>
                    <a:pt x="244" y="254"/>
                    <a:pt x="298" y="22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7684;p9">
              <a:extLst>
                <a:ext uri="{FF2B5EF4-FFF2-40B4-BE49-F238E27FC236}">
                  <a16:creationId xmlns:a16="http://schemas.microsoft.com/office/drawing/2014/main" id="{DB73B6AB-5E57-4CD7-A0B7-DC9720CA3C5F}"/>
                </a:ext>
              </a:extLst>
            </p:cNvPr>
            <p:cNvSpPr/>
            <p:nvPr/>
          </p:nvSpPr>
          <p:spPr>
            <a:xfrm>
              <a:off x="4473650" y="3813325"/>
              <a:ext cx="8475" cy="4850"/>
            </a:xfrm>
            <a:custGeom>
              <a:avLst/>
              <a:gdLst/>
              <a:ahLst/>
              <a:cxnLst/>
              <a:rect l="l" t="t" r="r" b="b"/>
              <a:pathLst>
                <a:path w="339" h="194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27"/>
                    <a:pt x="89" y="193"/>
                    <a:pt x="159" y="193"/>
                  </a:cubicBezTo>
                  <a:cubicBezTo>
                    <a:pt x="211" y="193"/>
                    <a:pt x="271" y="157"/>
                    <a:pt x="339" y="80"/>
                  </a:cubicBezTo>
                  <a:cubicBezTo>
                    <a:pt x="240" y="41"/>
                    <a:pt x="14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7685;p9">
              <a:extLst>
                <a:ext uri="{FF2B5EF4-FFF2-40B4-BE49-F238E27FC236}">
                  <a16:creationId xmlns:a16="http://schemas.microsoft.com/office/drawing/2014/main" id="{F2984D8A-C5FF-4B48-8075-4A39A78F81A8}"/>
                </a:ext>
              </a:extLst>
            </p:cNvPr>
            <p:cNvSpPr/>
            <p:nvPr/>
          </p:nvSpPr>
          <p:spPr>
            <a:xfrm>
              <a:off x="4533325" y="37496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240" y="160"/>
                  </a:ln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7686;p9">
              <a:extLst>
                <a:ext uri="{FF2B5EF4-FFF2-40B4-BE49-F238E27FC236}">
                  <a16:creationId xmlns:a16="http://schemas.microsoft.com/office/drawing/2014/main" id="{96FBC12F-0FFE-4C88-9ADA-189C3062E621}"/>
                </a:ext>
              </a:extLst>
            </p:cNvPr>
            <p:cNvSpPr/>
            <p:nvPr/>
          </p:nvSpPr>
          <p:spPr>
            <a:xfrm>
              <a:off x="4074800" y="36576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cubicBezTo>
                    <a:pt x="41" y="80"/>
                    <a:pt x="120" y="140"/>
                    <a:pt x="220" y="140"/>
                  </a:cubicBezTo>
                  <a:cubicBezTo>
                    <a:pt x="14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7687;p9">
              <a:extLst>
                <a:ext uri="{FF2B5EF4-FFF2-40B4-BE49-F238E27FC236}">
                  <a16:creationId xmlns:a16="http://schemas.microsoft.com/office/drawing/2014/main" id="{78655FDB-AF4A-4573-BD16-2BD0CA1E2AEE}"/>
                </a:ext>
              </a:extLst>
            </p:cNvPr>
            <p:cNvSpPr/>
            <p:nvPr/>
          </p:nvSpPr>
          <p:spPr>
            <a:xfrm>
              <a:off x="4082775" y="36626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60"/>
                    <a:pt x="120" y="100"/>
                    <a:pt x="179" y="140"/>
                  </a:cubicBezTo>
                  <a:cubicBezTo>
                    <a:pt x="120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7688;p9">
              <a:extLst>
                <a:ext uri="{FF2B5EF4-FFF2-40B4-BE49-F238E27FC236}">
                  <a16:creationId xmlns:a16="http://schemas.microsoft.com/office/drawing/2014/main" id="{58BEFCFE-987B-4F29-97DF-931DB5FA62C9}"/>
                </a:ext>
              </a:extLst>
            </p:cNvPr>
            <p:cNvSpPr/>
            <p:nvPr/>
          </p:nvSpPr>
          <p:spPr>
            <a:xfrm>
              <a:off x="4100175" y="36760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40"/>
                    <a:pt x="20" y="100"/>
                    <a:pt x="20" y="140"/>
                  </a:cubicBezTo>
                  <a:cubicBezTo>
                    <a:pt x="80" y="140"/>
                    <a:pt x="100" y="140"/>
                    <a:pt x="179" y="160"/>
                  </a:cubicBezTo>
                  <a:cubicBezTo>
                    <a:pt x="160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7689;p9">
              <a:extLst>
                <a:ext uri="{FF2B5EF4-FFF2-40B4-BE49-F238E27FC236}">
                  <a16:creationId xmlns:a16="http://schemas.microsoft.com/office/drawing/2014/main" id="{BAFDD595-6B73-4A64-A057-7FD3B897F183}"/>
                </a:ext>
              </a:extLst>
            </p:cNvPr>
            <p:cNvSpPr/>
            <p:nvPr/>
          </p:nvSpPr>
          <p:spPr>
            <a:xfrm>
              <a:off x="4092225" y="3670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0" y="1"/>
                  </a:moveTo>
                  <a:cubicBezTo>
                    <a:pt x="20" y="80"/>
                    <a:pt x="0" y="140"/>
                    <a:pt x="0" y="200"/>
                  </a:cubicBezTo>
                  <a:cubicBezTo>
                    <a:pt x="80" y="180"/>
                    <a:pt x="119" y="180"/>
                    <a:pt x="199" y="160"/>
                  </a:cubicBezTo>
                  <a:cubicBezTo>
                    <a:pt x="139" y="80"/>
                    <a:pt x="80" y="4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7690;p9">
              <a:extLst>
                <a:ext uri="{FF2B5EF4-FFF2-40B4-BE49-F238E27FC236}">
                  <a16:creationId xmlns:a16="http://schemas.microsoft.com/office/drawing/2014/main" id="{64EA1891-1A22-4992-B843-4F45A6099A3A}"/>
                </a:ext>
              </a:extLst>
            </p:cNvPr>
            <p:cNvSpPr/>
            <p:nvPr/>
          </p:nvSpPr>
          <p:spPr>
            <a:xfrm>
              <a:off x="4696950" y="38725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cubicBezTo>
                    <a:pt x="40" y="100"/>
                    <a:pt x="120" y="119"/>
                    <a:pt x="219" y="119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7691;p9">
              <a:extLst>
                <a:ext uri="{FF2B5EF4-FFF2-40B4-BE49-F238E27FC236}">
                  <a16:creationId xmlns:a16="http://schemas.microsoft.com/office/drawing/2014/main" id="{EF9E6F2E-8B42-43C7-99C9-60AFE794459D}"/>
                </a:ext>
              </a:extLst>
            </p:cNvPr>
            <p:cNvSpPr/>
            <p:nvPr/>
          </p:nvSpPr>
          <p:spPr>
            <a:xfrm>
              <a:off x="4666625" y="386007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0" y="1"/>
                  </a:moveTo>
                  <a:cubicBezTo>
                    <a:pt x="40" y="41"/>
                    <a:pt x="120" y="60"/>
                    <a:pt x="159" y="120"/>
                  </a:cubicBezTo>
                  <a:cubicBezTo>
                    <a:pt x="120" y="4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7692;p9">
              <a:extLst>
                <a:ext uri="{FF2B5EF4-FFF2-40B4-BE49-F238E27FC236}">
                  <a16:creationId xmlns:a16="http://schemas.microsoft.com/office/drawing/2014/main" id="{D64FE05B-8E4B-4222-8EAE-3C09083E555B}"/>
                </a:ext>
              </a:extLst>
            </p:cNvPr>
            <p:cNvSpPr/>
            <p:nvPr/>
          </p:nvSpPr>
          <p:spPr>
            <a:xfrm>
              <a:off x="4315025" y="3910925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04" y="1"/>
                  </a:moveTo>
                  <a:cubicBezTo>
                    <a:pt x="75" y="1"/>
                    <a:pt x="40" y="6"/>
                    <a:pt x="0" y="16"/>
                  </a:cubicBezTo>
                  <a:cubicBezTo>
                    <a:pt x="30" y="85"/>
                    <a:pt x="65" y="120"/>
                    <a:pt x="97" y="120"/>
                  </a:cubicBezTo>
                  <a:cubicBezTo>
                    <a:pt x="129" y="120"/>
                    <a:pt x="159" y="85"/>
                    <a:pt x="179" y="16"/>
                  </a:cubicBezTo>
                  <a:cubicBezTo>
                    <a:pt x="159" y="6"/>
                    <a:pt x="134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7693;p9">
              <a:extLst>
                <a:ext uri="{FF2B5EF4-FFF2-40B4-BE49-F238E27FC236}">
                  <a16:creationId xmlns:a16="http://schemas.microsoft.com/office/drawing/2014/main" id="{AFADCE46-70B6-47DA-8EFC-20D7C3878971}"/>
                </a:ext>
              </a:extLst>
            </p:cNvPr>
            <p:cNvSpPr/>
            <p:nvPr/>
          </p:nvSpPr>
          <p:spPr>
            <a:xfrm>
              <a:off x="4311525" y="3909550"/>
              <a:ext cx="4000" cy="2775"/>
            </a:xfrm>
            <a:custGeom>
              <a:avLst/>
              <a:gdLst/>
              <a:ahLst/>
              <a:cxnLst/>
              <a:rect l="l" t="t" r="r" b="b"/>
              <a:pathLst>
                <a:path w="160" h="111" extrusionOk="0">
                  <a:moveTo>
                    <a:pt x="87" y="0"/>
                  </a:moveTo>
                  <a:cubicBezTo>
                    <a:pt x="60" y="0"/>
                    <a:pt x="33" y="35"/>
                    <a:pt x="1" y="110"/>
                  </a:cubicBezTo>
                  <a:lnTo>
                    <a:pt x="80" y="110"/>
                  </a:lnTo>
                  <a:lnTo>
                    <a:pt x="160" y="71"/>
                  </a:lnTo>
                  <a:cubicBezTo>
                    <a:pt x="133" y="25"/>
                    <a:pt x="109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7694;p9">
              <a:extLst>
                <a:ext uri="{FF2B5EF4-FFF2-40B4-BE49-F238E27FC236}">
                  <a16:creationId xmlns:a16="http://schemas.microsoft.com/office/drawing/2014/main" id="{03B8D72D-5AB5-4652-B026-4BBFBD37D8E5}"/>
                </a:ext>
              </a:extLst>
            </p:cNvPr>
            <p:cNvSpPr/>
            <p:nvPr/>
          </p:nvSpPr>
          <p:spPr>
            <a:xfrm>
              <a:off x="4907825" y="3981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7695;p9">
              <a:extLst>
                <a:ext uri="{FF2B5EF4-FFF2-40B4-BE49-F238E27FC236}">
                  <a16:creationId xmlns:a16="http://schemas.microsoft.com/office/drawing/2014/main" id="{DB6F3150-F622-43DB-9D58-CFFF30FB6893}"/>
                </a:ext>
              </a:extLst>
            </p:cNvPr>
            <p:cNvSpPr/>
            <p:nvPr/>
          </p:nvSpPr>
          <p:spPr>
            <a:xfrm>
              <a:off x="4076300" y="3669600"/>
              <a:ext cx="29375" cy="26900"/>
            </a:xfrm>
            <a:custGeom>
              <a:avLst/>
              <a:gdLst/>
              <a:ahLst/>
              <a:cxnLst/>
              <a:rect l="l" t="t" r="r" b="b"/>
              <a:pathLst>
                <a:path w="1175" h="1076" extrusionOk="0">
                  <a:moveTo>
                    <a:pt x="140" y="1"/>
                  </a:moveTo>
                  <a:cubicBezTo>
                    <a:pt x="80" y="80"/>
                    <a:pt x="1" y="200"/>
                    <a:pt x="1" y="200"/>
                  </a:cubicBezTo>
                  <a:cubicBezTo>
                    <a:pt x="398" y="498"/>
                    <a:pt x="617" y="1015"/>
                    <a:pt x="1174" y="1075"/>
                  </a:cubicBezTo>
                  <a:cubicBezTo>
                    <a:pt x="1154" y="856"/>
                    <a:pt x="936" y="737"/>
                    <a:pt x="836" y="538"/>
                  </a:cubicBezTo>
                  <a:cubicBezTo>
                    <a:pt x="657" y="478"/>
                    <a:pt x="637" y="359"/>
                    <a:pt x="637" y="200"/>
                  </a:cubicBezTo>
                  <a:cubicBezTo>
                    <a:pt x="622" y="201"/>
                    <a:pt x="608" y="202"/>
                    <a:pt x="593" y="202"/>
                  </a:cubicBezTo>
                  <a:cubicBezTo>
                    <a:pt x="415" y="202"/>
                    <a:pt x="269" y="93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7696;p9">
              <a:extLst>
                <a:ext uri="{FF2B5EF4-FFF2-40B4-BE49-F238E27FC236}">
                  <a16:creationId xmlns:a16="http://schemas.microsoft.com/office/drawing/2014/main" id="{56BBD4DB-9402-494B-9CF1-10A5BEFD818D}"/>
                </a:ext>
              </a:extLst>
            </p:cNvPr>
            <p:cNvSpPr/>
            <p:nvPr/>
          </p:nvSpPr>
          <p:spPr>
            <a:xfrm>
              <a:off x="4105150" y="36969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59" y="8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7697;p9">
              <a:extLst>
                <a:ext uri="{FF2B5EF4-FFF2-40B4-BE49-F238E27FC236}">
                  <a16:creationId xmlns:a16="http://schemas.microsoft.com/office/drawing/2014/main" id="{D3435C48-E717-4DFC-9BC3-46EF7F0F5A64}"/>
                </a:ext>
              </a:extLst>
            </p:cNvPr>
            <p:cNvSpPr/>
            <p:nvPr/>
          </p:nvSpPr>
          <p:spPr>
            <a:xfrm>
              <a:off x="4580575" y="3963825"/>
              <a:ext cx="88550" cy="18625"/>
            </a:xfrm>
            <a:custGeom>
              <a:avLst/>
              <a:gdLst/>
              <a:ahLst/>
              <a:cxnLst/>
              <a:rect l="l" t="t" r="r" b="b"/>
              <a:pathLst>
                <a:path w="3542" h="745" extrusionOk="0">
                  <a:moveTo>
                    <a:pt x="2901" y="1"/>
                  </a:moveTo>
                  <a:cubicBezTo>
                    <a:pt x="2719" y="1"/>
                    <a:pt x="2540" y="129"/>
                    <a:pt x="2368" y="227"/>
                  </a:cubicBezTo>
                  <a:cubicBezTo>
                    <a:pt x="1879" y="200"/>
                    <a:pt x="1399" y="136"/>
                    <a:pt x="922" y="136"/>
                  </a:cubicBezTo>
                  <a:cubicBezTo>
                    <a:pt x="701" y="136"/>
                    <a:pt x="480" y="150"/>
                    <a:pt x="259" y="187"/>
                  </a:cubicBezTo>
                  <a:cubicBezTo>
                    <a:pt x="160" y="267"/>
                    <a:pt x="1" y="347"/>
                    <a:pt x="100" y="526"/>
                  </a:cubicBezTo>
                  <a:cubicBezTo>
                    <a:pt x="130" y="521"/>
                    <a:pt x="160" y="519"/>
                    <a:pt x="190" y="519"/>
                  </a:cubicBezTo>
                  <a:cubicBezTo>
                    <a:pt x="443" y="519"/>
                    <a:pt x="697" y="662"/>
                    <a:pt x="962" y="662"/>
                  </a:cubicBezTo>
                  <a:cubicBezTo>
                    <a:pt x="1083" y="662"/>
                    <a:pt x="1207" y="632"/>
                    <a:pt x="1334" y="545"/>
                  </a:cubicBezTo>
                  <a:cubicBezTo>
                    <a:pt x="1393" y="685"/>
                    <a:pt x="1552" y="685"/>
                    <a:pt x="1672" y="744"/>
                  </a:cubicBezTo>
                  <a:cubicBezTo>
                    <a:pt x="1791" y="744"/>
                    <a:pt x="1891" y="724"/>
                    <a:pt x="2030" y="724"/>
                  </a:cubicBezTo>
                  <a:cubicBezTo>
                    <a:pt x="2113" y="690"/>
                    <a:pt x="2200" y="680"/>
                    <a:pt x="2288" y="680"/>
                  </a:cubicBezTo>
                  <a:cubicBezTo>
                    <a:pt x="2416" y="680"/>
                    <a:pt x="2547" y="702"/>
                    <a:pt x="2674" y="702"/>
                  </a:cubicBezTo>
                  <a:cubicBezTo>
                    <a:pt x="2813" y="702"/>
                    <a:pt x="2946" y="675"/>
                    <a:pt x="3064" y="565"/>
                  </a:cubicBezTo>
                  <a:cubicBezTo>
                    <a:pt x="3323" y="526"/>
                    <a:pt x="3542" y="466"/>
                    <a:pt x="3243" y="187"/>
                  </a:cubicBezTo>
                  <a:cubicBezTo>
                    <a:pt x="3129" y="50"/>
                    <a:pt x="3015" y="1"/>
                    <a:pt x="2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7698;p9">
              <a:extLst>
                <a:ext uri="{FF2B5EF4-FFF2-40B4-BE49-F238E27FC236}">
                  <a16:creationId xmlns:a16="http://schemas.microsoft.com/office/drawing/2014/main" id="{9AD8AF9C-7923-4F7C-AE4C-26664430F481}"/>
                </a:ext>
              </a:extLst>
            </p:cNvPr>
            <p:cNvSpPr/>
            <p:nvPr/>
          </p:nvSpPr>
          <p:spPr>
            <a:xfrm>
              <a:off x="4306550" y="3910425"/>
              <a:ext cx="96525" cy="13350"/>
            </a:xfrm>
            <a:custGeom>
              <a:avLst/>
              <a:gdLst/>
              <a:ahLst/>
              <a:cxnLst/>
              <a:rect l="l" t="t" r="r" b="b"/>
              <a:pathLst>
                <a:path w="3861" h="534" extrusionOk="0">
                  <a:moveTo>
                    <a:pt x="2786" y="0"/>
                  </a:moveTo>
                  <a:cubicBezTo>
                    <a:pt x="2095" y="0"/>
                    <a:pt x="1390" y="81"/>
                    <a:pt x="697" y="95"/>
                  </a:cubicBezTo>
                  <a:cubicBezTo>
                    <a:pt x="677" y="533"/>
                    <a:pt x="180" y="294"/>
                    <a:pt x="1" y="533"/>
                  </a:cubicBezTo>
                  <a:cubicBezTo>
                    <a:pt x="1055" y="493"/>
                    <a:pt x="2109" y="414"/>
                    <a:pt x="3164" y="374"/>
                  </a:cubicBezTo>
                  <a:cubicBezTo>
                    <a:pt x="3234" y="327"/>
                    <a:pt x="3297" y="308"/>
                    <a:pt x="3361" y="308"/>
                  </a:cubicBezTo>
                  <a:cubicBezTo>
                    <a:pt x="3407" y="308"/>
                    <a:pt x="3453" y="318"/>
                    <a:pt x="3502" y="334"/>
                  </a:cubicBezTo>
                  <a:cubicBezTo>
                    <a:pt x="3565" y="372"/>
                    <a:pt x="3644" y="386"/>
                    <a:pt x="3724" y="386"/>
                  </a:cubicBezTo>
                  <a:cubicBezTo>
                    <a:pt x="3770" y="386"/>
                    <a:pt x="3816" y="381"/>
                    <a:pt x="3860" y="374"/>
                  </a:cubicBezTo>
                  <a:lnTo>
                    <a:pt x="3860" y="215"/>
                  </a:lnTo>
                  <a:lnTo>
                    <a:pt x="3681" y="36"/>
                  </a:lnTo>
                  <a:lnTo>
                    <a:pt x="3502" y="36"/>
                  </a:lnTo>
                  <a:cubicBezTo>
                    <a:pt x="3266" y="10"/>
                    <a:pt x="3026" y="0"/>
                    <a:pt x="27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7699;p9">
              <a:extLst>
                <a:ext uri="{FF2B5EF4-FFF2-40B4-BE49-F238E27FC236}">
                  <a16:creationId xmlns:a16="http://schemas.microsoft.com/office/drawing/2014/main" id="{1D1BBB3F-539A-4A29-83C5-8F28F394C85C}"/>
                </a:ext>
              </a:extLst>
            </p:cNvPr>
            <p:cNvSpPr/>
            <p:nvPr/>
          </p:nvSpPr>
          <p:spPr>
            <a:xfrm>
              <a:off x="3923125" y="3930200"/>
              <a:ext cx="63175" cy="37450"/>
            </a:xfrm>
            <a:custGeom>
              <a:avLst/>
              <a:gdLst/>
              <a:ahLst/>
              <a:cxnLst/>
              <a:rect l="l" t="t" r="r" b="b"/>
              <a:pathLst>
                <a:path w="2527" h="1498" extrusionOk="0">
                  <a:moveTo>
                    <a:pt x="100" y="1"/>
                  </a:moveTo>
                  <a:cubicBezTo>
                    <a:pt x="40" y="40"/>
                    <a:pt x="1" y="80"/>
                    <a:pt x="1" y="140"/>
                  </a:cubicBezTo>
                  <a:cubicBezTo>
                    <a:pt x="1" y="200"/>
                    <a:pt x="20" y="239"/>
                    <a:pt x="80" y="299"/>
                  </a:cubicBezTo>
                  <a:cubicBezTo>
                    <a:pt x="379" y="617"/>
                    <a:pt x="816" y="717"/>
                    <a:pt x="1134" y="1015"/>
                  </a:cubicBezTo>
                  <a:cubicBezTo>
                    <a:pt x="1234" y="1135"/>
                    <a:pt x="1373" y="1274"/>
                    <a:pt x="1512" y="1333"/>
                  </a:cubicBezTo>
                  <a:cubicBezTo>
                    <a:pt x="1685" y="1408"/>
                    <a:pt x="1851" y="1497"/>
                    <a:pt x="2027" y="1497"/>
                  </a:cubicBezTo>
                  <a:cubicBezTo>
                    <a:pt x="2135" y="1497"/>
                    <a:pt x="2247" y="1464"/>
                    <a:pt x="2368" y="1373"/>
                  </a:cubicBezTo>
                  <a:cubicBezTo>
                    <a:pt x="2408" y="1314"/>
                    <a:pt x="2487" y="1274"/>
                    <a:pt x="2527" y="1214"/>
                  </a:cubicBezTo>
                  <a:cubicBezTo>
                    <a:pt x="1711" y="816"/>
                    <a:pt x="896" y="398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7700;p9">
              <a:extLst>
                <a:ext uri="{FF2B5EF4-FFF2-40B4-BE49-F238E27FC236}">
                  <a16:creationId xmlns:a16="http://schemas.microsoft.com/office/drawing/2014/main" id="{A072D55E-BE0A-46FA-893A-0AD7F92650D0}"/>
                </a:ext>
              </a:extLst>
            </p:cNvPr>
            <p:cNvSpPr/>
            <p:nvPr/>
          </p:nvSpPr>
          <p:spPr>
            <a:xfrm>
              <a:off x="4297100" y="4005475"/>
              <a:ext cx="76125" cy="21225"/>
            </a:xfrm>
            <a:custGeom>
              <a:avLst/>
              <a:gdLst/>
              <a:ahLst/>
              <a:cxnLst/>
              <a:rect l="l" t="t" r="r" b="b"/>
              <a:pathLst>
                <a:path w="3045" h="849" extrusionOk="0">
                  <a:moveTo>
                    <a:pt x="2815" y="1"/>
                  </a:moveTo>
                  <a:cubicBezTo>
                    <a:pt x="2710" y="1"/>
                    <a:pt x="2589" y="54"/>
                    <a:pt x="2491" y="54"/>
                  </a:cubicBezTo>
                  <a:cubicBezTo>
                    <a:pt x="2483" y="54"/>
                    <a:pt x="2475" y="54"/>
                    <a:pt x="2468" y="53"/>
                  </a:cubicBezTo>
                  <a:cubicBezTo>
                    <a:pt x="1891" y="212"/>
                    <a:pt x="1334" y="312"/>
                    <a:pt x="737" y="391"/>
                  </a:cubicBezTo>
                  <a:cubicBezTo>
                    <a:pt x="478" y="411"/>
                    <a:pt x="240" y="371"/>
                    <a:pt x="1" y="570"/>
                  </a:cubicBezTo>
                  <a:cubicBezTo>
                    <a:pt x="140" y="849"/>
                    <a:pt x="399" y="690"/>
                    <a:pt x="578" y="789"/>
                  </a:cubicBezTo>
                  <a:cubicBezTo>
                    <a:pt x="662" y="806"/>
                    <a:pt x="745" y="813"/>
                    <a:pt x="827" y="813"/>
                  </a:cubicBezTo>
                  <a:cubicBezTo>
                    <a:pt x="1034" y="813"/>
                    <a:pt x="1234" y="767"/>
                    <a:pt x="1433" y="710"/>
                  </a:cubicBezTo>
                  <a:cubicBezTo>
                    <a:pt x="1950" y="570"/>
                    <a:pt x="2487" y="451"/>
                    <a:pt x="3044" y="292"/>
                  </a:cubicBezTo>
                  <a:cubicBezTo>
                    <a:pt x="3015" y="58"/>
                    <a:pt x="2924" y="1"/>
                    <a:pt x="2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7701;p9">
              <a:extLst>
                <a:ext uri="{FF2B5EF4-FFF2-40B4-BE49-F238E27FC236}">
                  <a16:creationId xmlns:a16="http://schemas.microsoft.com/office/drawing/2014/main" id="{0BCE613C-C8B5-447D-BB4B-EE57280FB393}"/>
                </a:ext>
              </a:extLst>
            </p:cNvPr>
            <p:cNvSpPr/>
            <p:nvPr/>
          </p:nvSpPr>
          <p:spPr>
            <a:xfrm>
              <a:off x="4652300" y="3936975"/>
              <a:ext cx="76000" cy="23950"/>
            </a:xfrm>
            <a:custGeom>
              <a:avLst/>
              <a:gdLst/>
              <a:ahLst/>
              <a:cxnLst/>
              <a:rect l="l" t="t" r="r" b="b"/>
              <a:pathLst>
                <a:path w="3040" h="958" extrusionOk="0">
                  <a:moveTo>
                    <a:pt x="146" y="1"/>
                  </a:moveTo>
                  <a:cubicBezTo>
                    <a:pt x="32" y="1"/>
                    <a:pt x="1" y="95"/>
                    <a:pt x="16" y="247"/>
                  </a:cubicBezTo>
                  <a:cubicBezTo>
                    <a:pt x="275" y="505"/>
                    <a:pt x="593" y="466"/>
                    <a:pt x="891" y="545"/>
                  </a:cubicBezTo>
                  <a:cubicBezTo>
                    <a:pt x="1250" y="625"/>
                    <a:pt x="1608" y="565"/>
                    <a:pt x="1966" y="744"/>
                  </a:cubicBezTo>
                  <a:cubicBezTo>
                    <a:pt x="2180" y="857"/>
                    <a:pt x="2382" y="957"/>
                    <a:pt x="2582" y="957"/>
                  </a:cubicBezTo>
                  <a:cubicBezTo>
                    <a:pt x="2734" y="957"/>
                    <a:pt x="2885" y="899"/>
                    <a:pt x="3040" y="744"/>
                  </a:cubicBezTo>
                  <a:cubicBezTo>
                    <a:pt x="2960" y="645"/>
                    <a:pt x="2881" y="525"/>
                    <a:pt x="2801" y="426"/>
                  </a:cubicBezTo>
                  <a:lnTo>
                    <a:pt x="2702" y="426"/>
                  </a:lnTo>
                  <a:cubicBezTo>
                    <a:pt x="2598" y="467"/>
                    <a:pt x="2494" y="498"/>
                    <a:pt x="2396" y="498"/>
                  </a:cubicBezTo>
                  <a:cubicBezTo>
                    <a:pt x="2306" y="498"/>
                    <a:pt x="2221" y="472"/>
                    <a:pt x="2145" y="406"/>
                  </a:cubicBezTo>
                  <a:cubicBezTo>
                    <a:pt x="1566" y="352"/>
                    <a:pt x="1052" y="18"/>
                    <a:pt x="455" y="18"/>
                  </a:cubicBezTo>
                  <a:cubicBezTo>
                    <a:pt x="396" y="18"/>
                    <a:pt x="336" y="21"/>
                    <a:pt x="275" y="28"/>
                  </a:cubicBezTo>
                  <a:cubicBezTo>
                    <a:pt x="223" y="9"/>
                    <a:pt x="181" y="1"/>
                    <a:pt x="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7702;p9">
              <a:extLst>
                <a:ext uri="{FF2B5EF4-FFF2-40B4-BE49-F238E27FC236}">
                  <a16:creationId xmlns:a16="http://schemas.microsoft.com/office/drawing/2014/main" id="{65F08D48-9314-4A0B-9172-0B3CC67D429F}"/>
                </a:ext>
              </a:extLst>
            </p:cNvPr>
            <p:cNvSpPr/>
            <p:nvPr/>
          </p:nvSpPr>
          <p:spPr>
            <a:xfrm>
              <a:off x="4229975" y="3946125"/>
              <a:ext cx="86050" cy="26375"/>
            </a:xfrm>
            <a:custGeom>
              <a:avLst/>
              <a:gdLst/>
              <a:ahLst/>
              <a:cxnLst/>
              <a:rect l="l" t="t" r="r" b="b"/>
              <a:pathLst>
                <a:path w="3442" h="1055" extrusionOk="0">
                  <a:moveTo>
                    <a:pt x="3243" y="0"/>
                  </a:moveTo>
                  <a:cubicBezTo>
                    <a:pt x="2567" y="179"/>
                    <a:pt x="1890" y="398"/>
                    <a:pt x="1234" y="498"/>
                  </a:cubicBezTo>
                  <a:cubicBezTo>
                    <a:pt x="796" y="577"/>
                    <a:pt x="458" y="736"/>
                    <a:pt x="80" y="895"/>
                  </a:cubicBezTo>
                  <a:cubicBezTo>
                    <a:pt x="60" y="895"/>
                    <a:pt x="60" y="935"/>
                    <a:pt x="40" y="955"/>
                  </a:cubicBezTo>
                  <a:cubicBezTo>
                    <a:pt x="0" y="975"/>
                    <a:pt x="40" y="1015"/>
                    <a:pt x="80" y="1055"/>
                  </a:cubicBezTo>
                  <a:cubicBezTo>
                    <a:pt x="1194" y="776"/>
                    <a:pt x="2348" y="557"/>
                    <a:pt x="3442" y="199"/>
                  </a:cubicBezTo>
                  <a:cubicBezTo>
                    <a:pt x="3422" y="80"/>
                    <a:pt x="3322" y="80"/>
                    <a:pt x="3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7703;p9">
              <a:extLst>
                <a:ext uri="{FF2B5EF4-FFF2-40B4-BE49-F238E27FC236}">
                  <a16:creationId xmlns:a16="http://schemas.microsoft.com/office/drawing/2014/main" id="{7097EFD1-B6AB-4558-A896-6EE4BF26F931}"/>
                </a:ext>
              </a:extLst>
            </p:cNvPr>
            <p:cNvSpPr/>
            <p:nvPr/>
          </p:nvSpPr>
          <p:spPr>
            <a:xfrm>
              <a:off x="4358775" y="3998350"/>
              <a:ext cx="72150" cy="14425"/>
            </a:xfrm>
            <a:custGeom>
              <a:avLst/>
              <a:gdLst/>
              <a:ahLst/>
              <a:cxnLst/>
              <a:rect l="l" t="t" r="r" b="b"/>
              <a:pathLst>
                <a:path w="2886" h="577" extrusionOk="0">
                  <a:moveTo>
                    <a:pt x="2274" y="0"/>
                  </a:moveTo>
                  <a:cubicBezTo>
                    <a:pt x="1508" y="0"/>
                    <a:pt x="767" y="198"/>
                    <a:pt x="1" y="358"/>
                  </a:cubicBezTo>
                  <a:cubicBezTo>
                    <a:pt x="200" y="398"/>
                    <a:pt x="458" y="358"/>
                    <a:pt x="577" y="577"/>
                  </a:cubicBezTo>
                  <a:cubicBezTo>
                    <a:pt x="617" y="577"/>
                    <a:pt x="677" y="577"/>
                    <a:pt x="757" y="537"/>
                  </a:cubicBezTo>
                  <a:cubicBezTo>
                    <a:pt x="776" y="507"/>
                    <a:pt x="806" y="492"/>
                    <a:pt x="836" y="492"/>
                  </a:cubicBezTo>
                  <a:cubicBezTo>
                    <a:pt x="866" y="492"/>
                    <a:pt x="896" y="507"/>
                    <a:pt x="916" y="537"/>
                  </a:cubicBezTo>
                  <a:cubicBezTo>
                    <a:pt x="1413" y="398"/>
                    <a:pt x="1970" y="358"/>
                    <a:pt x="2487" y="358"/>
                  </a:cubicBezTo>
                  <a:cubicBezTo>
                    <a:pt x="2567" y="298"/>
                    <a:pt x="2607" y="239"/>
                    <a:pt x="2686" y="199"/>
                  </a:cubicBezTo>
                  <a:lnTo>
                    <a:pt x="2845" y="199"/>
                  </a:lnTo>
                  <a:cubicBezTo>
                    <a:pt x="2865" y="199"/>
                    <a:pt x="2865" y="199"/>
                    <a:pt x="2885" y="159"/>
                  </a:cubicBezTo>
                  <a:cubicBezTo>
                    <a:pt x="2885" y="99"/>
                    <a:pt x="2885" y="79"/>
                    <a:pt x="2845" y="40"/>
                  </a:cubicBezTo>
                  <a:cubicBezTo>
                    <a:pt x="2653" y="12"/>
                    <a:pt x="2463" y="0"/>
                    <a:pt x="2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7704;p9">
              <a:extLst>
                <a:ext uri="{FF2B5EF4-FFF2-40B4-BE49-F238E27FC236}">
                  <a16:creationId xmlns:a16="http://schemas.microsoft.com/office/drawing/2014/main" id="{E37016B3-E2B3-42F1-922B-CF0BD3483946}"/>
                </a:ext>
              </a:extLst>
            </p:cNvPr>
            <p:cNvSpPr/>
            <p:nvPr/>
          </p:nvSpPr>
          <p:spPr>
            <a:xfrm>
              <a:off x="4530350" y="3955825"/>
              <a:ext cx="57225" cy="21100"/>
            </a:xfrm>
            <a:custGeom>
              <a:avLst/>
              <a:gdLst/>
              <a:ahLst/>
              <a:cxnLst/>
              <a:rect l="l" t="t" r="r" b="b"/>
              <a:pathLst>
                <a:path w="2289" h="844" extrusionOk="0">
                  <a:moveTo>
                    <a:pt x="566" y="1"/>
                  </a:moveTo>
                  <a:cubicBezTo>
                    <a:pt x="377" y="1"/>
                    <a:pt x="172" y="88"/>
                    <a:pt x="1" y="249"/>
                  </a:cubicBezTo>
                  <a:cubicBezTo>
                    <a:pt x="100" y="313"/>
                    <a:pt x="209" y="323"/>
                    <a:pt x="320" y="323"/>
                  </a:cubicBezTo>
                  <a:cubicBezTo>
                    <a:pt x="376" y="323"/>
                    <a:pt x="432" y="321"/>
                    <a:pt x="487" y="321"/>
                  </a:cubicBezTo>
                  <a:cubicBezTo>
                    <a:pt x="629" y="321"/>
                    <a:pt x="765" y="339"/>
                    <a:pt x="876" y="468"/>
                  </a:cubicBezTo>
                  <a:cubicBezTo>
                    <a:pt x="1117" y="752"/>
                    <a:pt x="1420" y="843"/>
                    <a:pt x="1740" y="843"/>
                  </a:cubicBezTo>
                  <a:cubicBezTo>
                    <a:pt x="1868" y="843"/>
                    <a:pt x="1998" y="828"/>
                    <a:pt x="2129" y="806"/>
                  </a:cubicBezTo>
                  <a:cubicBezTo>
                    <a:pt x="2189" y="706"/>
                    <a:pt x="2229" y="587"/>
                    <a:pt x="2288" y="487"/>
                  </a:cubicBezTo>
                  <a:cubicBezTo>
                    <a:pt x="1811" y="408"/>
                    <a:pt x="1353" y="547"/>
                    <a:pt x="936" y="149"/>
                  </a:cubicBezTo>
                  <a:cubicBezTo>
                    <a:pt x="834" y="48"/>
                    <a:pt x="705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7705;p9">
              <a:extLst>
                <a:ext uri="{FF2B5EF4-FFF2-40B4-BE49-F238E27FC236}">
                  <a16:creationId xmlns:a16="http://schemas.microsoft.com/office/drawing/2014/main" id="{0EAEBDDB-B107-4D47-966A-56CC6B57A57C}"/>
                </a:ext>
              </a:extLst>
            </p:cNvPr>
            <p:cNvSpPr/>
            <p:nvPr/>
          </p:nvSpPr>
          <p:spPr>
            <a:xfrm>
              <a:off x="4063375" y="3903850"/>
              <a:ext cx="58700" cy="16950"/>
            </a:xfrm>
            <a:custGeom>
              <a:avLst/>
              <a:gdLst/>
              <a:ahLst/>
              <a:cxnLst/>
              <a:rect l="l" t="t" r="r" b="b"/>
              <a:pathLst>
                <a:path w="2348" h="678" extrusionOk="0">
                  <a:moveTo>
                    <a:pt x="2348" y="0"/>
                  </a:moveTo>
                  <a:cubicBezTo>
                    <a:pt x="1532" y="140"/>
                    <a:pt x="677" y="159"/>
                    <a:pt x="0" y="677"/>
                  </a:cubicBezTo>
                  <a:cubicBezTo>
                    <a:pt x="24" y="677"/>
                    <a:pt x="48" y="677"/>
                    <a:pt x="72" y="677"/>
                  </a:cubicBezTo>
                  <a:cubicBezTo>
                    <a:pt x="897" y="677"/>
                    <a:pt x="1613" y="348"/>
                    <a:pt x="2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7706;p9">
              <a:extLst>
                <a:ext uri="{FF2B5EF4-FFF2-40B4-BE49-F238E27FC236}">
                  <a16:creationId xmlns:a16="http://schemas.microsoft.com/office/drawing/2014/main" id="{DCFDB2A3-EC91-452F-AA7C-EA238DD2EABC}"/>
                </a:ext>
              </a:extLst>
            </p:cNvPr>
            <p:cNvSpPr/>
            <p:nvPr/>
          </p:nvSpPr>
          <p:spPr>
            <a:xfrm>
              <a:off x="4179250" y="3912800"/>
              <a:ext cx="37325" cy="25375"/>
            </a:xfrm>
            <a:custGeom>
              <a:avLst/>
              <a:gdLst/>
              <a:ahLst/>
              <a:cxnLst/>
              <a:rect l="l" t="t" r="r" b="b"/>
              <a:pathLst>
                <a:path w="1493" h="1015" extrusionOk="0">
                  <a:moveTo>
                    <a:pt x="697" y="0"/>
                  </a:moveTo>
                  <a:cubicBezTo>
                    <a:pt x="518" y="219"/>
                    <a:pt x="179" y="20"/>
                    <a:pt x="0" y="299"/>
                  </a:cubicBezTo>
                  <a:cubicBezTo>
                    <a:pt x="40" y="378"/>
                    <a:pt x="100" y="418"/>
                    <a:pt x="179" y="478"/>
                  </a:cubicBezTo>
                  <a:cubicBezTo>
                    <a:pt x="915" y="1015"/>
                    <a:pt x="915" y="1015"/>
                    <a:pt x="1413" y="1015"/>
                  </a:cubicBezTo>
                  <a:lnTo>
                    <a:pt x="1472" y="975"/>
                  </a:lnTo>
                  <a:cubicBezTo>
                    <a:pt x="1492" y="935"/>
                    <a:pt x="1472" y="896"/>
                    <a:pt x="1413" y="876"/>
                  </a:cubicBezTo>
                  <a:cubicBezTo>
                    <a:pt x="1234" y="836"/>
                    <a:pt x="1075" y="816"/>
                    <a:pt x="876" y="796"/>
                  </a:cubicBezTo>
                  <a:cubicBezTo>
                    <a:pt x="1015" y="617"/>
                    <a:pt x="1273" y="776"/>
                    <a:pt x="1333" y="518"/>
                  </a:cubicBezTo>
                  <a:cubicBezTo>
                    <a:pt x="1214" y="239"/>
                    <a:pt x="935" y="12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7707;p9">
              <a:extLst>
                <a:ext uri="{FF2B5EF4-FFF2-40B4-BE49-F238E27FC236}">
                  <a16:creationId xmlns:a16="http://schemas.microsoft.com/office/drawing/2014/main" id="{1CE67FA2-4AB9-4D8B-85CA-1F7FA077D46B}"/>
                </a:ext>
              </a:extLst>
            </p:cNvPr>
            <p:cNvSpPr/>
            <p:nvPr/>
          </p:nvSpPr>
          <p:spPr>
            <a:xfrm>
              <a:off x="4637275" y="3951100"/>
              <a:ext cx="57225" cy="17550"/>
            </a:xfrm>
            <a:custGeom>
              <a:avLst/>
              <a:gdLst/>
              <a:ahLst/>
              <a:cxnLst/>
              <a:rect l="l" t="t" r="r" b="b"/>
              <a:pathLst>
                <a:path w="2289" h="702" extrusionOk="0">
                  <a:moveTo>
                    <a:pt x="100" y="0"/>
                  </a:moveTo>
                  <a:cubicBezTo>
                    <a:pt x="1" y="100"/>
                    <a:pt x="1" y="199"/>
                    <a:pt x="100" y="338"/>
                  </a:cubicBezTo>
                  <a:cubicBezTo>
                    <a:pt x="299" y="458"/>
                    <a:pt x="120" y="577"/>
                    <a:pt x="100" y="696"/>
                  </a:cubicBezTo>
                  <a:cubicBezTo>
                    <a:pt x="128" y="700"/>
                    <a:pt x="156" y="702"/>
                    <a:pt x="184" y="702"/>
                  </a:cubicBezTo>
                  <a:cubicBezTo>
                    <a:pt x="372" y="702"/>
                    <a:pt x="554" y="626"/>
                    <a:pt x="740" y="626"/>
                  </a:cubicBezTo>
                  <a:cubicBezTo>
                    <a:pt x="818" y="626"/>
                    <a:pt x="896" y="639"/>
                    <a:pt x="975" y="676"/>
                  </a:cubicBezTo>
                  <a:cubicBezTo>
                    <a:pt x="1095" y="577"/>
                    <a:pt x="1214" y="522"/>
                    <a:pt x="1333" y="522"/>
                  </a:cubicBezTo>
                  <a:cubicBezTo>
                    <a:pt x="1453" y="522"/>
                    <a:pt x="1572" y="577"/>
                    <a:pt x="1691" y="696"/>
                  </a:cubicBezTo>
                  <a:cubicBezTo>
                    <a:pt x="1870" y="657"/>
                    <a:pt x="2030" y="577"/>
                    <a:pt x="2209" y="537"/>
                  </a:cubicBezTo>
                  <a:cubicBezTo>
                    <a:pt x="2248" y="537"/>
                    <a:pt x="2248" y="537"/>
                    <a:pt x="2268" y="478"/>
                  </a:cubicBezTo>
                  <a:cubicBezTo>
                    <a:pt x="2288" y="438"/>
                    <a:pt x="2268" y="398"/>
                    <a:pt x="2209" y="358"/>
                  </a:cubicBezTo>
                  <a:cubicBezTo>
                    <a:pt x="2163" y="359"/>
                    <a:pt x="2118" y="360"/>
                    <a:pt x="2073" y="360"/>
                  </a:cubicBezTo>
                  <a:cubicBezTo>
                    <a:pt x="1404" y="360"/>
                    <a:pt x="752" y="224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7708;p9">
              <a:extLst>
                <a:ext uri="{FF2B5EF4-FFF2-40B4-BE49-F238E27FC236}">
                  <a16:creationId xmlns:a16="http://schemas.microsoft.com/office/drawing/2014/main" id="{2DCD5BF8-A29E-4B1E-9F92-4C65ABA45052}"/>
                </a:ext>
              </a:extLst>
            </p:cNvPr>
            <p:cNvSpPr/>
            <p:nvPr/>
          </p:nvSpPr>
          <p:spPr>
            <a:xfrm>
              <a:off x="4144925" y="3947050"/>
              <a:ext cx="61200" cy="18000"/>
            </a:xfrm>
            <a:custGeom>
              <a:avLst/>
              <a:gdLst/>
              <a:ahLst/>
              <a:cxnLst/>
              <a:rect l="l" t="t" r="r" b="b"/>
              <a:pathLst>
                <a:path w="2448" h="720" extrusionOk="0">
                  <a:moveTo>
                    <a:pt x="2355" y="1"/>
                  </a:moveTo>
                  <a:cubicBezTo>
                    <a:pt x="1647" y="1"/>
                    <a:pt x="1000" y="403"/>
                    <a:pt x="275" y="403"/>
                  </a:cubicBezTo>
                  <a:cubicBezTo>
                    <a:pt x="243" y="403"/>
                    <a:pt x="212" y="402"/>
                    <a:pt x="180" y="401"/>
                  </a:cubicBezTo>
                  <a:cubicBezTo>
                    <a:pt x="1" y="401"/>
                    <a:pt x="60" y="600"/>
                    <a:pt x="140" y="719"/>
                  </a:cubicBezTo>
                  <a:cubicBezTo>
                    <a:pt x="167" y="719"/>
                    <a:pt x="184" y="710"/>
                    <a:pt x="199" y="710"/>
                  </a:cubicBezTo>
                  <a:cubicBezTo>
                    <a:pt x="206" y="710"/>
                    <a:pt x="213" y="712"/>
                    <a:pt x="220" y="719"/>
                  </a:cubicBezTo>
                  <a:lnTo>
                    <a:pt x="518" y="719"/>
                  </a:lnTo>
                  <a:cubicBezTo>
                    <a:pt x="1174" y="520"/>
                    <a:pt x="1910" y="520"/>
                    <a:pt x="2448" y="3"/>
                  </a:cubicBezTo>
                  <a:cubicBezTo>
                    <a:pt x="2416" y="1"/>
                    <a:pt x="2385" y="1"/>
                    <a:pt x="2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7709;p9">
              <a:extLst>
                <a:ext uri="{FF2B5EF4-FFF2-40B4-BE49-F238E27FC236}">
                  <a16:creationId xmlns:a16="http://schemas.microsoft.com/office/drawing/2014/main" id="{CDAAD3B9-F0EB-4316-B3B7-782A80DA1B07}"/>
                </a:ext>
              </a:extLst>
            </p:cNvPr>
            <p:cNvSpPr/>
            <p:nvPr/>
          </p:nvSpPr>
          <p:spPr>
            <a:xfrm>
              <a:off x="4114100" y="3920250"/>
              <a:ext cx="70150" cy="21425"/>
            </a:xfrm>
            <a:custGeom>
              <a:avLst/>
              <a:gdLst/>
              <a:ahLst/>
              <a:cxnLst/>
              <a:rect l="l" t="t" r="r" b="b"/>
              <a:pathLst>
                <a:path w="2806" h="857" extrusionOk="0">
                  <a:moveTo>
                    <a:pt x="2626" y="1"/>
                  </a:moveTo>
                  <a:cubicBezTo>
                    <a:pt x="1731" y="239"/>
                    <a:pt x="816" y="299"/>
                    <a:pt x="0" y="697"/>
                  </a:cubicBezTo>
                  <a:cubicBezTo>
                    <a:pt x="60" y="836"/>
                    <a:pt x="239" y="777"/>
                    <a:pt x="339" y="856"/>
                  </a:cubicBezTo>
                  <a:cubicBezTo>
                    <a:pt x="1154" y="637"/>
                    <a:pt x="1990" y="399"/>
                    <a:pt x="2805" y="180"/>
                  </a:cubicBezTo>
                  <a:cubicBezTo>
                    <a:pt x="2746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7710;p9">
              <a:extLst>
                <a:ext uri="{FF2B5EF4-FFF2-40B4-BE49-F238E27FC236}">
                  <a16:creationId xmlns:a16="http://schemas.microsoft.com/office/drawing/2014/main" id="{F4E8CCAF-20E1-4779-9FEC-305565695B0E}"/>
                </a:ext>
              </a:extLst>
            </p:cNvPr>
            <p:cNvSpPr/>
            <p:nvPr/>
          </p:nvSpPr>
          <p:spPr>
            <a:xfrm>
              <a:off x="4206100" y="4021675"/>
              <a:ext cx="57725" cy="28700"/>
            </a:xfrm>
            <a:custGeom>
              <a:avLst/>
              <a:gdLst/>
              <a:ahLst/>
              <a:cxnLst/>
              <a:rect l="l" t="t" r="r" b="b"/>
              <a:pathLst>
                <a:path w="2309" h="1148" extrusionOk="0">
                  <a:moveTo>
                    <a:pt x="1409" y="1"/>
                  </a:moveTo>
                  <a:cubicBezTo>
                    <a:pt x="1340" y="1"/>
                    <a:pt x="1273" y="46"/>
                    <a:pt x="1214" y="141"/>
                  </a:cubicBezTo>
                  <a:cubicBezTo>
                    <a:pt x="896" y="360"/>
                    <a:pt x="498" y="360"/>
                    <a:pt x="160" y="559"/>
                  </a:cubicBezTo>
                  <a:cubicBezTo>
                    <a:pt x="60" y="638"/>
                    <a:pt x="1" y="738"/>
                    <a:pt x="1" y="857"/>
                  </a:cubicBezTo>
                  <a:lnTo>
                    <a:pt x="1" y="1016"/>
                  </a:lnTo>
                  <a:cubicBezTo>
                    <a:pt x="71" y="1113"/>
                    <a:pt x="149" y="1148"/>
                    <a:pt x="231" y="1148"/>
                  </a:cubicBezTo>
                  <a:cubicBezTo>
                    <a:pt x="335" y="1148"/>
                    <a:pt x="446" y="1092"/>
                    <a:pt x="558" y="1036"/>
                  </a:cubicBezTo>
                  <a:lnTo>
                    <a:pt x="796" y="957"/>
                  </a:lnTo>
                  <a:cubicBezTo>
                    <a:pt x="1254" y="778"/>
                    <a:pt x="1751" y="718"/>
                    <a:pt x="2209" y="539"/>
                  </a:cubicBezTo>
                  <a:cubicBezTo>
                    <a:pt x="2288" y="499"/>
                    <a:pt x="2308" y="420"/>
                    <a:pt x="2288" y="320"/>
                  </a:cubicBezTo>
                  <a:cubicBezTo>
                    <a:pt x="2010" y="320"/>
                    <a:pt x="1751" y="241"/>
                    <a:pt x="1552" y="62"/>
                  </a:cubicBezTo>
                  <a:cubicBezTo>
                    <a:pt x="1504" y="21"/>
                    <a:pt x="1456" y="1"/>
                    <a:pt x="1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7711;p9">
              <a:extLst>
                <a:ext uri="{FF2B5EF4-FFF2-40B4-BE49-F238E27FC236}">
                  <a16:creationId xmlns:a16="http://schemas.microsoft.com/office/drawing/2014/main" id="{153532DC-9851-4FBC-8B12-55EF7E5FABDC}"/>
                </a:ext>
              </a:extLst>
            </p:cNvPr>
            <p:cNvSpPr/>
            <p:nvPr/>
          </p:nvSpPr>
          <p:spPr>
            <a:xfrm>
              <a:off x="4205100" y="3932700"/>
              <a:ext cx="53250" cy="14575"/>
            </a:xfrm>
            <a:custGeom>
              <a:avLst/>
              <a:gdLst/>
              <a:ahLst/>
              <a:cxnLst/>
              <a:rect l="l" t="t" r="r" b="b"/>
              <a:pathLst>
                <a:path w="2130" h="583" extrusionOk="0">
                  <a:moveTo>
                    <a:pt x="1075" y="0"/>
                  </a:moveTo>
                  <a:cubicBezTo>
                    <a:pt x="856" y="20"/>
                    <a:pt x="598" y="40"/>
                    <a:pt x="379" y="80"/>
                  </a:cubicBezTo>
                  <a:lnTo>
                    <a:pt x="379" y="219"/>
                  </a:lnTo>
                  <a:cubicBezTo>
                    <a:pt x="438" y="219"/>
                    <a:pt x="498" y="219"/>
                    <a:pt x="498" y="279"/>
                  </a:cubicBezTo>
                  <a:cubicBezTo>
                    <a:pt x="598" y="378"/>
                    <a:pt x="498" y="398"/>
                    <a:pt x="438" y="398"/>
                  </a:cubicBezTo>
                  <a:cubicBezTo>
                    <a:pt x="259" y="398"/>
                    <a:pt x="100" y="398"/>
                    <a:pt x="1" y="577"/>
                  </a:cubicBezTo>
                  <a:cubicBezTo>
                    <a:pt x="71" y="581"/>
                    <a:pt x="141" y="582"/>
                    <a:pt x="210" y="582"/>
                  </a:cubicBezTo>
                  <a:cubicBezTo>
                    <a:pt x="903" y="582"/>
                    <a:pt x="1532" y="402"/>
                    <a:pt x="2129" y="40"/>
                  </a:cubicBezTo>
                  <a:cubicBezTo>
                    <a:pt x="2083" y="27"/>
                    <a:pt x="2037" y="22"/>
                    <a:pt x="1991" y="22"/>
                  </a:cubicBezTo>
                  <a:cubicBezTo>
                    <a:pt x="1789" y="22"/>
                    <a:pt x="1588" y="122"/>
                    <a:pt x="1392" y="122"/>
                  </a:cubicBezTo>
                  <a:cubicBezTo>
                    <a:pt x="1285" y="122"/>
                    <a:pt x="1179" y="92"/>
                    <a:pt x="10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7712;p9">
              <a:extLst>
                <a:ext uri="{FF2B5EF4-FFF2-40B4-BE49-F238E27FC236}">
                  <a16:creationId xmlns:a16="http://schemas.microsoft.com/office/drawing/2014/main" id="{CC6F2FDC-EE56-4395-B4D5-F5EB24B2E793}"/>
                </a:ext>
              </a:extLst>
            </p:cNvPr>
            <p:cNvSpPr/>
            <p:nvPr/>
          </p:nvSpPr>
          <p:spPr>
            <a:xfrm>
              <a:off x="4429900" y="3994850"/>
              <a:ext cx="43775" cy="11025"/>
            </a:xfrm>
            <a:custGeom>
              <a:avLst/>
              <a:gdLst/>
              <a:ahLst/>
              <a:cxnLst/>
              <a:rect l="l" t="t" r="r" b="b"/>
              <a:pathLst>
                <a:path w="1751" h="441" extrusionOk="0">
                  <a:moveTo>
                    <a:pt x="1035" y="1"/>
                  </a:moveTo>
                  <a:cubicBezTo>
                    <a:pt x="716" y="140"/>
                    <a:pt x="338" y="140"/>
                    <a:pt x="0" y="200"/>
                  </a:cubicBezTo>
                  <a:lnTo>
                    <a:pt x="0" y="359"/>
                  </a:lnTo>
                  <a:cubicBezTo>
                    <a:pt x="148" y="418"/>
                    <a:pt x="293" y="440"/>
                    <a:pt x="436" y="440"/>
                  </a:cubicBezTo>
                  <a:cubicBezTo>
                    <a:pt x="869" y="440"/>
                    <a:pt x="1287" y="234"/>
                    <a:pt x="1751" y="219"/>
                  </a:cubicBezTo>
                  <a:cubicBezTo>
                    <a:pt x="1512" y="140"/>
                    <a:pt x="1293" y="60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7713;p9">
              <a:extLst>
                <a:ext uri="{FF2B5EF4-FFF2-40B4-BE49-F238E27FC236}">
                  <a16:creationId xmlns:a16="http://schemas.microsoft.com/office/drawing/2014/main" id="{31615D34-47AC-42EC-B9FF-4D65675C2D44}"/>
                </a:ext>
              </a:extLst>
            </p:cNvPr>
            <p:cNvSpPr/>
            <p:nvPr/>
          </p:nvSpPr>
          <p:spPr>
            <a:xfrm>
              <a:off x="4692475" y="3955175"/>
              <a:ext cx="41300" cy="13925"/>
            </a:xfrm>
            <a:custGeom>
              <a:avLst/>
              <a:gdLst/>
              <a:ahLst/>
              <a:cxnLst/>
              <a:rect l="l" t="t" r="r" b="b"/>
              <a:pathLst>
                <a:path w="1652" h="557" extrusionOk="0">
                  <a:moveTo>
                    <a:pt x="502" y="0"/>
                  </a:moveTo>
                  <a:cubicBezTo>
                    <a:pt x="454" y="0"/>
                    <a:pt x="406" y="5"/>
                    <a:pt x="359" y="16"/>
                  </a:cubicBezTo>
                  <a:cubicBezTo>
                    <a:pt x="279" y="155"/>
                    <a:pt x="160" y="195"/>
                    <a:pt x="1" y="195"/>
                  </a:cubicBezTo>
                  <a:lnTo>
                    <a:pt x="1" y="374"/>
                  </a:lnTo>
                  <a:cubicBezTo>
                    <a:pt x="60" y="414"/>
                    <a:pt x="120" y="414"/>
                    <a:pt x="219" y="414"/>
                  </a:cubicBezTo>
                  <a:cubicBezTo>
                    <a:pt x="315" y="457"/>
                    <a:pt x="406" y="476"/>
                    <a:pt x="493" y="476"/>
                  </a:cubicBezTo>
                  <a:cubicBezTo>
                    <a:pt x="569" y="476"/>
                    <a:pt x="643" y="462"/>
                    <a:pt x="717" y="434"/>
                  </a:cubicBezTo>
                  <a:cubicBezTo>
                    <a:pt x="790" y="412"/>
                    <a:pt x="862" y="398"/>
                    <a:pt x="933" y="398"/>
                  </a:cubicBezTo>
                  <a:cubicBezTo>
                    <a:pt x="1056" y="398"/>
                    <a:pt x="1173" y="440"/>
                    <a:pt x="1274" y="553"/>
                  </a:cubicBezTo>
                  <a:cubicBezTo>
                    <a:pt x="1289" y="551"/>
                    <a:pt x="1305" y="550"/>
                    <a:pt x="1322" y="550"/>
                  </a:cubicBezTo>
                  <a:cubicBezTo>
                    <a:pt x="1366" y="550"/>
                    <a:pt x="1414" y="556"/>
                    <a:pt x="1461" y="556"/>
                  </a:cubicBezTo>
                  <a:cubicBezTo>
                    <a:pt x="1537" y="556"/>
                    <a:pt x="1609" y="540"/>
                    <a:pt x="1652" y="454"/>
                  </a:cubicBezTo>
                  <a:cubicBezTo>
                    <a:pt x="1652" y="394"/>
                    <a:pt x="1512" y="295"/>
                    <a:pt x="1453" y="195"/>
                  </a:cubicBezTo>
                  <a:cubicBezTo>
                    <a:pt x="1453" y="195"/>
                    <a:pt x="1473" y="195"/>
                    <a:pt x="1493" y="136"/>
                  </a:cubicBezTo>
                  <a:cubicBezTo>
                    <a:pt x="1493" y="96"/>
                    <a:pt x="1493" y="36"/>
                    <a:pt x="1413" y="16"/>
                  </a:cubicBezTo>
                  <a:cubicBezTo>
                    <a:pt x="1317" y="64"/>
                    <a:pt x="1221" y="81"/>
                    <a:pt x="1125" y="81"/>
                  </a:cubicBezTo>
                  <a:cubicBezTo>
                    <a:pt x="914" y="81"/>
                    <a:pt x="705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7714;p9">
              <a:extLst>
                <a:ext uri="{FF2B5EF4-FFF2-40B4-BE49-F238E27FC236}">
                  <a16:creationId xmlns:a16="http://schemas.microsoft.com/office/drawing/2014/main" id="{12E5059C-0E95-4117-8F9F-C07D085FDBF9}"/>
                </a:ext>
              </a:extLst>
            </p:cNvPr>
            <p:cNvSpPr/>
            <p:nvPr/>
          </p:nvSpPr>
          <p:spPr>
            <a:xfrm>
              <a:off x="4483600" y="3934050"/>
              <a:ext cx="35825" cy="8050"/>
            </a:xfrm>
            <a:custGeom>
              <a:avLst/>
              <a:gdLst/>
              <a:ahLst/>
              <a:cxnLst/>
              <a:rect l="l" t="t" r="r" b="b"/>
              <a:pathLst>
                <a:path w="1433" h="322" extrusionOk="0">
                  <a:moveTo>
                    <a:pt x="574" y="0"/>
                  </a:moveTo>
                  <a:cubicBezTo>
                    <a:pt x="386" y="0"/>
                    <a:pt x="195" y="63"/>
                    <a:pt x="1" y="264"/>
                  </a:cubicBezTo>
                  <a:cubicBezTo>
                    <a:pt x="238" y="298"/>
                    <a:pt x="449" y="321"/>
                    <a:pt x="650" y="321"/>
                  </a:cubicBezTo>
                  <a:cubicBezTo>
                    <a:pt x="920" y="321"/>
                    <a:pt x="1170" y="279"/>
                    <a:pt x="1433" y="165"/>
                  </a:cubicBezTo>
                  <a:cubicBezTo>
                    <a:pt x="1154" y="153"/>
                    <a:pt x="867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7715;p9">
              <a:extLst>
                <a:ext uri="{FF2B5EF4-FFF2-40B4-BE49-F238E27FC236}">
                  <a16:creationId xmlns:a16="http://schemas.microsoft.com/office/drawing/2014/main" id="{BAFC9B13-9932-47CE-AF73-1F6A756B9CDC}"/>
                </a:ext>
              </a:extLst>
            </p:cNvPr>
            <p:cNvSpPr/>
            <p:nvPr/>
          </p:nvSpPr>
          <p:spPr>
            <a:xfrm>
              <a:off x="4612400" y="3927725"/>
              <a:ext cx="46775" cy="14925"/>
            </a:xfrm>
            <a:custGeom>
              <a:avLst/>
              <a:gdLst/>
              <a:ahLst/>
              <a:cxnLst/>
              <a:rect l="l" t="t" r="r" b="b"/>
              <a:pathLst>
                <a:path w="1871" h="597" extrusionOk="0">
                  <a:moveTo>
                    <a:pt x="578" y="60"/>
                  </a:moveTo>
                  <a:cubicBezTo>
                    <a:pt x="511" y="119"/>
                    <a:pt x="436" y="129"/>
                    <a:pt x="360" y="129"/>
                  </a:cubicBezTo>
                  <a:cubicBezTo>
                    <a:pt x="324" y="129"/>
                    <a:pt x="287" y="127"/>
                    <a:pt x="251" y="127"/>
                  </a:cubicBezTo>
                  <a:cubicBezTo>
                    <a:pt x="160" y="127"/>
                    <a:pt x="72" y="140"/>
                    <a:pt x="1" y="239"/>
                  </a:cubicBezTo>
                  <a:cubicBezTo>
                    <a:pt x="498" y="537"/>
                    <a:pt x="1095" y="398"/>
                    <a:pt x="1612" y="597"/>
                  </a:cubicBezTo>
                  <a:cubicBezTo>
                    <a:pt x="1712" y="517"/>
                    <a:pt x="1791" y="438"/>
                    <a:pt x="1871" y="378"/>
                  </a:cubicBezTo>
                  <a:cubicBezTo>
                    <a:pt x="1493" y="0"/>
                    <a:pt x="996" y="219"/>
                    <a:pt x="578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7716;p9">
              <a:extLst>
                <a:ext uri="{FF2B5EF4-FFF2-40B4-BE49-F238E27FC236}">
                  <a16:creationId xmlns:a16="http://schemas.microsoft.com/office/drawing/2014/main" id="{4083724C-663B-4065-93B5-3347DF508CF6}"/>
                </a:ext>
              </a:extLst>
            </p:cNvPr>
            <p:cNvSpPr/>
            <p:nvPr/>
          </p:nvSpPr>
          <p:spPr>
            <a:xfrm>
              <a:off x="4381150" y="3928925"/>
              <a:ext cx="53750" cy="8750"/>
            </a:xfrm>
            <a:custGeom>
              <a:avLst/>
              <a:gdLst/>
              <a:ahLst/>
              <a:cxnLst/>
              <a:rect l="l" t="t" r="r" b="b"/>
              <a:pathLst>
                <a:path w="2150" h="350" extrusionOk="0">
                  <a:moveTo>
                    <a:pt x="860" y="1"/>
                  </a:moveTo>
                  <a:cubicBezTo>
                    <a:pt x="570" y="1"/>
                    <a:pt x="284" y="42"/>
                    <a:pt x="1" y="171"/>
                  </a:cubicBezTo>
                  <a:cubicBezTo>
                    <a:pt x="78" y="257"/>
                    <a:pt x="178" y="269"/>
                    <a:pt x="283" y="269"/>
                  </a:cubicBezTo>
                  <a:cubicBezTo>
                    <a:pt x="323" y="269"/>
                    <a:pt x="364" y="267"/>
                    <a:pt x="404" y="267"/>
                  </a:cubicBezTo>
                  <a:cubicBezTo>
                    <a:pt x="506" y="267"/>
                    <a:pt x="608" y="277"/>
                    <a:pt x="697" y="350"/>
                  </a:cubicBezTo>
                  <a:cubicBezTo>
                    <a:pt x="1194" y="270"/>
                    <a:pt x="1672" y="191"/>
                    <a:pt x="2149" y="111"/>
                  </a:cubicBezTo>
                  <a:cubicBezTo>
                    <a:pt x="1712" y="88"/>
                    <a:pt x="1282" y="1"/>
                    <a:pt x="8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7717;p9">
              <a:extLst>
                <a:ext uri="{FF2B5EF4-FFF2-40B4-BE49-F238E27FC236}">
                  <a16:creationId xmlns:a16="http://schemas.microsoft.com/office/drawing/2014/main" id="{8045B20B-D2C6-4A80-9910-71CB7BC2C13B}"/>
                </a:ext>
              </a:extLst>
            </p:cNvPr>
            <p:cNvSpPr/>
            <p:nvPr/>
          </p:nvSpPr>
          <p:spPr>
            <a:xfrm>
              <a:off x="4348825" y="3933025"/>
              <a:ext cx="49750" cy="9975"/>
            </a:xfrm>
            <a:custGeom>
              <a:avLst/>
              <a:gdLst/>
              <a:ahLst/>
              <a:cxnLst/>
              <a:rect l="l" t="t" r="r" b="b"/>
              <a:pathLst>
                <a:path w="1990" h="399" extrusionOk="0">
                  <a:moveTo>
                    <a:pt x="1144" y="0"/>
                  </a:moveTo>
                  <a:cubicBezTo>
                    <a:pt x="781" y="0"/>
                    <a:pt x="430" y="118"/>
                    <a:pt x="80" y="206"/>
                  </a:cubicBezTo>
                  <a:cubicBezTo>
                    <a:pt x="80" y="206"/>
                    <a:pt x="41" y="206"/>
                    <a:pt x="21" y="266"/>
                  </a:cubicBezTo>
                  <a:cubicBezTo>
                    <a:pt x="1" y="305"/>
                    <a:pt x="21" y="325"/>
                    <a:pt x="80" y="385"/>
                  </a:cubicBezTo>
                  <a:cubicBezTo>
                    <a:pt x="156" y="394"/>
                    <a:pt x="231" y="398"/>
                    <a:pt x="306" y="398"/>
                  </a:cubicBezTo>
                  <a:cubicBezTo>
                    <a:pt x="847" y="398"/>
                    <a:pt x="1387" y="185"/>
                    <a:pt x="1928" y="185"/>
                  </a:cubicBezTo>
                  <a:cubicBezTo>
                    <a:pt x="1949" y="185"/>
                    <a:pt x="1969" y="185"/>
                    <a:pt x="1990" y="186"/>
                  </a:cubicBezTo>
                  <a:cubicBezTo>
                    <a:pt x="1890" y="41"/>
                    <a:pt x="1751" y="21"/>
                    <a:pt x="1611" y="21"/>
                  </a:cubicBezTo>
                  <a:cubicBezTo>
                    <a:pt x="1558" y="21"/>
                    <a:pt x="1505" y="24"/>
                    <a:pt x="1453" y="24"/>
                  </a:cubicBezTo>
                  <a:cubicBezTo>
                    <a:pt x="1398" y="24"/>
                    <a:pt x="1344" y="21"/>
                    <a:pt x="1294" y="7"/>
                  </a:cubicBezTo>
                  <a:cubicBezTo>
                    <a:pt x="1244" y="2"/>
                    <a:pt x="1194" y="0"/>
                    <a:pt x="1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7718;p9">
              <a:extLst>
                <a:ext uri="{FF2B5EF4-FFF2-40B4-BE49-F238E27FC236}">
                  <a16:creationId xmlns:a16="http://schemas.microsoft.com/office/drawing/2014/main" id="{60FAE516-FE60-42C8-A40E-EDCA6319E7BD}"/>
                </a:ext>
              </a:extLst>
            </p:cNvPr>
            <p:cNvSpPr/>
            <p:nvPr/>
          </p:nvSpPr>
          <p:spPr>
            <a:xfrm>
              <a:off x="4262300" y="4021150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910" y="1"/>
                  </a:moveTo>
                  <a:cubicBezTo>
                    <a:pt x="585" y="1"/>
                    <a:pt x="330" y="209"/>
                    <a:pt x="60" y="361"/>
                  </a:cubicBezTo>
                  <a:cubicBezTo>
                    <a:pt x="40" y="381"/>
                    <a:pt x="40" y="441"/>
                    <a:pt x="0" y="480"/>
                  </a:cubicBezTo>
                  <a:cubicBezTo>
                    <a:pt x="0" y="540"/>
                    <a:pt x="0" y="560"/>
                    <a:pt x="60" y="580"/>
                  </a:cubicBezTo>
                  <a:cubicBezTo>
                    <a:pt x="80" y="640"/>
                    <a:pt x="140" y="679"/>
                    <a:pt x="179" y="719"/>
                  </a:cubicBezTo>
                  <a:cubicBezTo>
                    <a:pt x="199" y="739"/>
                    <a:pt x="239" y="739"/>
                    <a:pt x="259" y="739"/>
                  </a:cubicBezTo>
                  <a:cubicBezTo>
                    <a:pt x="538" y="620"/>
                    <a:pt x="836" y="520"/>
                    <a:pt x="1134" y="381"/>
                  </a:cubicBezTo>
                  <a:cubicBezTo>
                    <a:pt x="1095" y="262"/>
                    <a:pt x="1194" y="142"/>
                    <a:pt x="1095" y="23"/>
                  </a:cubicBezTo>
                  <a:cubicBezTo>
                    <a:pt x="1030" y="8"/>
                    <a:pt x="969" y="1"/>
                    <a:pt x="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7719;p9">
              <a:extLst>
                <a:ext uri="{FF2B5EF4-FFF2-40B4-BE49-F238E27FC236}">
                  <a16:creationId xmlns:a16="http://schemas.microsoft.com/office/drawing/2014/main" id="{DE9EBA9E-E68E-45AF-BA4E-F9FA76C163F1}"/>
                </a:ext>
              </a:extLst>
            </p:cNvPr>
            <p:cNvSpPr/>
            <p:nvPr/>
          </p:nvSpPr>
          <p:spPr>
            <a:xfrm>
              <a:off x="4169300" y="4033075"/>
              <a:ext cx="42150" cy="10050"/>
            </a:xfrm>
            <a:custGeom>
              <a:avLst/>
              <a:gdLst/>
              <a:ahLst/>
              <a:cxnLst/>
              <a:rect l="l" t="t" r="r" b="b"/>
              <a:pathLst>
                <a:path w="1686" h="402" extrusionOk="0">
                  <a:moveTo>
                    <a:pt x="1474" y="0"/>
                  </a:moveTo>
                  <a:cubicBezTo>
                    <a:pt x="1455" y="0"/>
                    <a:pt x="1435" y="1"/>
                    <a:pt x="1413" y="3"/>
                  </a:cubicBezTo>
                  <a:cubicBezTo>
                    <a:pt x="1294" y="13"/>
                    <a:pt x="1173" y="15"/>
                    <a:pt x="1052" y="15"/>
                  </a:cubicBezTo>
                  <a:cubicBezTo>
                    <a:pt x="1012" y="15"/>
                    <a:pt x="972" y="14"/>
                    <a:pt x="932" y="14"/>
                  </a:cubicBezTo>
                  <a:cubicBezTo>
                    <a:pt x="611" y="14"/>
                    <a:pt x="292" y="23"/>
                    <a:pt x="0" y="182"/>
                  </a:cubicBezTo>
                  <a:cubicBezTo>
                    <a:pt x="65" y="204"/>
                    <a:pt x="134" y="208"/>
                    <a:pt x="204" y="208"/>
                  </a:cubicBezTo>
                  <a:cubicBezTo>
                    <a:pt x="247" y="208"/>
                    <a:pt x="290" y="206"/>
                    <a:pt x="334" y="206"/>
                  </a:cubicBezTo>
                  <a:cubicBezTo>
                    <a:pt x="481" y="206"/>
                    <a:pt x="624" y="224"/>
                    <a:pt x="737" y="381"/>
                  </a:cubicBezTo>
                  <a:cubicBezTo>
                    <a:pt x="975" y="401"/>
                    <a:pt x="1214" y="401"/>
                    <a:pt x="1433" y="401"/>
                  </a:cubicBezTo>
                  <a:cubicBezTo>
                    <a:pt x="1512" y="361"/>
                    <a:pt x="1572" y="282"/>
                    <a:pt x="1632" y="242"/>
                  </a:cubicBezTo>
                  <a:cubicBezTo>
                    <a:pt x="1685" y="81"/>
                    <a:pt x="1642" y="0"/>
                    <a:pt x="1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7720;p9">
              <a:extLst>
                <a:ext uri="{FF2B5EF4-FFF2-40B4-BE49-F238E27FC236}">
                  <a16:creationId xmlns:a16="http://schemas.microsoft.com/office/drawing/2014/main" id="{BB82DAE8-DEC4-424D-8675-E9AA56B27180}"/>
                </a:ext>
              </a:extLst>
            </p:cNvPr>
            <p:cNvSpPr/>
            <p:nvPr/>
          </p:nvSpPr>
          <p:spPr>
            <a:xfrm>
              <a:off x="4017625" y="3894425"/>
              <a:ext cx="41800" cy="12925"/>
            </a:xfrm>
            <a:custGeom>
              <a:avLst/>
              <a:gdLst/>
              <a:ahLst/>
              <a:cxnLst/>
              <a:rect l="l" t="t" r="r" b="b"/>
              <a:pathLst>
                <a:path w="1672" h="517" extrusionOk="0">
                  <a:moveTo>
                    <a:pt x="1284" y="1"/>
                  </a:moveTo>
                  <a:cubicBezTo>
                    <a:pt x="790" y="1"/>
                    <a:pt x="382" y="103"/>
                    <a:pt x="0" y="357"/>
                  </a:cubicBezTo>
                  <a:cubicBezTo>
                    <a:pt x="100" y="437"/>
                    <a:pt x="219" y="397"/>
                    <a:pt x="299" y="517"/>
                  </a:cubicBezTo>
                  <a:cubicBezTo>
                    <a:pt x="716" y="338"/>
                    <a:pt x="1194" y="357"/>
                    <a:pt x="1671" y="19"/>
                  </a:cubicBezTo>
                  <a:cubicBezTo>
                    <a:pt x="1536" y="7"/>
                    <a:pt x="1407" y="1"/>
                    <a:pt x="1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7721;p9">
              <a:extLst>
                <a:ext uri="{FF2B5EF4-FFF2-40B4-BE49-F238E27FC236}">
                  <a16:creationId xmlns:a16="http://schemas.microsoft.com/office/drawing/2014/main" id="{DF5BBEE4-5F46-434A-8B41-B59E9CEC8234}"/>
                </a:ext>
              </a:extLst>
            </p:cNvPr>
            <p:cNvSpPr/>
            <p:nvPr/>
          </p:nvSpPr>
          <p:spPr>
            <a:xfrm>
              <a:off x="4190175" y="3968500"/>
              <a:ext cx="41800" cy="16425"/>
            </a:xfrm>
            <a:custGeom>
              <a:avLst/>
              <a:gdLst/>
              <a:ahLst/>
              <a:cxnLst/>
              <a:rect l="l" t="t" r="r" b="b"/>
              <a:pathLst>
                <a:path w="1672" h="657" extrusionOk="0">
                  <a:moveTo>
                    <a:pt x="1672" y="0"/>
                  </a:moveTo>
                  <a:cubicBezTo>
                    <a:pt x="1466" y="52"/>
                    <a:pt x="1246" y="148"/>
                    <a:pt x="1036" y="148"/>
                  </a:cubicBezTo>
                  <a:cubicBezTo>
                    <a:pt x="1002" y="148"/>
                    <a:pt x="969" y="145"/>
                    <a:pt x="936" y="140"/>
                  </a:cubicBezTo>
                  <a:cubicBezTo>
                    <a:pt x="875" y="127"/>
                    <a:pt x="818" y="122"/>
                    <a:pt x="764" y="122"/>
                  </a:cubicBezTo>
                  <a:cubicBezTo>
                    <a:pt x="466" y="122"/>
                    <a:pt x="266" y="295"/>
                    <a:pt x="81" y="498"/>
                  </a:cubicBezTo>
                  <a:lnTo>
                    <a:pt x="41" y="557"/>
                  </a:lnTo>
                  <a:cubicBezTo>
                    <a:pt x="1" y="577"/>
                    <a:pt x="41" y="597"/>
                    <a:pt x="81" y="657"/>
                  </a:cubicBezTo>
                  <a:cubicBezTo>
                    <a:pt x="598" y="498"/>
                    <a:pt x="1155" y="339"/>
                    <a:pt x="1672" y="160"/>
                  </a:cubicBezTo>
                  <a:lnTo>
                    <a:pt x="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7722;p9">
              <a:extLst>
                <a:ext uri="{FF2B5EF4-FFF2-40B4-BE49-F238E27FC236}">
                  <a16:creationId xmlns:a16="http://schemas.microsoft.com/office/drawing/2014/main" id="{4585D2FD-8081-4287-9F28-09B9D5AC889C}"/>
                </a:ext>
              </a:extLst>
            </p:cNvPr>
            <p:cNvSpPr/>
            <p:nvPr/>
          </p:nvSpPr>
          <p:spPr>
            <a:xfrm>
              <a:off x="4311025" y="3937675"/>
              <a:ext cx="39825" cy="13725"/>
            </a:xfrm>
            <a:custGeom>
              <a:avLst/>
              <a:gdLst/>
              <a:ahLst/>
              <a:cxnLst/>
              <a:rect l="l" t="t" r="r" b="b"/>
              <a:pathLst>
                <a:path w="1593" h="549" extrusionOk="0">
                  <a:moveTo>
                    <a:pt x="1592" y="0"/>
                  </a:moveTo>
                  <a:cubicBezTo>
                    <a:pt x="1035" y="20"/>
                    <a:pt x="518" y="239"/>
                    <a:pt x="1" y="338"/>
                  </a:cubicBezTo>
                  <a:lnTo>
                    <a:pt x="200" y="537"/>
                  </a:lnTo>
                  <a:cubicBezTo>
                    <a:pt x="249" y="545"/>
                    <a:pt x="297" y="548"/>
                    <a:pt x="343" y="548"/>
                  </a:cubicBezTo>
                  <a:cubicBezTo>
                    <a:pt x="793" y="548"/>
                    <a:pt x="1160" y="233"/>
                    <a:pt x="1592" y="179"/>
                  </a:cubicBezTo>
                  <a:lnTo>
                    <a:pt x="15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7723;p9">
              <a:extLst>
                <a:ext uri="{FF2B5EF4-FFF2-40B4-BE49-F238E27FC236}">
                  <a16:creationId xmlns:a16="http://schemas.microsoft.com/office/drawing/2014/main" id="{90D1D40F-4341-4BFF-8A9B-B0F2583E5339}"/>
                </a:ext>
              </a:extLst>
            </p:cNvPr>
            <p:cNvSpPr/>
            <p:nvPr/>
          </p:nvSpPr>
          <p:spPr>
            <a:xfrm>
              <a:off x="4486100" y="3959825"/>
              <a:ext cx="36825" cy="9000"/>
            </a:xfrm>
            <a:custGeom>
              <a:avLst/>
              <a:gdLst/>
              <a:ahLst/>
              <a:cxnLst/>
              <a:rect l="l" t="t" r="r" b="b"/>
              <a:pathLst>
                <a:path w="1473" h="360" extrusionOk="0">
                  <a:moveTo>
                    <a:pt x="632" y="1"/>
                  </a:moveTo>
                  <a:cubicBezTo>
                    <a:pt x="438" y="1"/>
                    <a:pt x="234" y="52"/>
                    <a:pt x="0" y="148"/>
                  </a:cubicBezTo>
                  <a:cubicBezTo>
                    <a:pt x="463" y="217"/>
                    <a:pt x="793" y="359"/>
                    <a:pt x="1244" y="359"/>
                  </a:cubicBezTo>
                  <a:cubicBezTo>
                    <a:pt x="1316" y="359"/>
                    <a:pt x="1392" y="356"/>
                    <a:pt x="1472" y="347"/>
                  </a:cubicBezTo>
                  <a:cubicBezTo>
                    <a:pt x="1176" y="111"/>
                    <a:pt x="916" y="1"/>
                    <a:pt x="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7724;p9">
              <a:extLst>
                <a:ext uri="{FF2B5EF4-FFF2-40B4-BE49-F238E27FC236}">
                  <a16:creationId xmlns:a16="http://schemas.microsoft.com/office/drawing/2014/main" id="{7FA3F497-BF76-4521-AEA7-32F5DC2E7363}"/>
                </a:ext>
              </a:extLst>
            </p:cNvPr>
            <p:cNvSpPr/>
            <p:nvPr/>
          </p:nvSpPr>
          <p:spPr>
            <a:xfrm>
              <a:off x="4205100" y="4025625"/>
              <a:ext cx="31350" cy="13525"/>
            </a:xfrm>
            <a:custGeom>
              <a:avLst/>
              <a:gdLst/>
              <a:ahLst/>
              <a:cxnLst/>
              <a:rect l="l" t="t" r="r" b="b"/>
              <a:pathLst>
                <a:path w="1254" h="541" extrusionOk="0">
                  <a:moveTo>
                    <a:pt x="1124" y="0"/>
                  </a:moveTo>
                  <a:cubicBezTo>
                    <a:pt x="717" y="0"/>
                    <a:pt x="343" y="89"/>
                    <a:pt x="1" y="341"/>
                  </a:cubicBezTo>
                  <a:lnTo>
                    <a:pt x="200" y="540"/>
                  </a:lnTo>
                  <a:cubicBezTo>
                    <a:pt x="578" y="401"/>
                    <a:pt x="1035" y="441"/>
                    <a:pt x="1254" y="3"/>
                  </a:cubicBezTo>
                  <a:cubicBezTo>
                    <a:pt x="1210" y="1"/>
                    <a:pt x="1167" y="0"/>
                    <a:pt x="1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7725;p9">
              <a:extLst>
                <a:ext uri="{FF2B5EF4-FFF2-40B4-BE49-F238E27FC236}">
                  <a16:creationId xmlns:a16="http://schemas.microsoft.com/office/drawing/2014/main" id="{A251867C-AF6A-4CE7-848B-9966A0290D89}"/>
                </a:ext>
              </a:extLst>
            </p:cNvPr>
            <p:cNvSpPr/>
            <p:nvPr/>
          </p:nvSpPr>
          <p:spPr>
            <a:xfrm>
              <a:off x="4582575" y="3947925"/>
              <a:ext cx="32850" cy="11650"/>
            </a:xfrm>
            <a:custGeom>
              <a:avLst/>
              <a:gdLst/>
              <a:ahLst/>
              <a:cxnLst/>
              <a:rect l="l" t="t" r="r" b="b"/>
              <a:pathLst>
                <a:path w="1314" h="466" extrusionOk="0">
                  <a:moveTo>
                    <a:pt x="864" y="0"/>
                  </a:moveTo>
                  <a:cubicBezTo>
                    <a:pt x="836" y="0"/>
                    <a:pt x="807" y="3"/>
                    <a:pt x="776" y="8"/>
                  </a:cubicBezTo>
                  <a:cubicBezTo>
                    <a:pt x="518" y="67"/>
                    <a:pt x="259" y="87"/>
                    <a:pt x="0" y="127"/>
                  </a:cubicBezTo>
                  <a:cubicBezTo>
                    <a:pt x="378" y="465"/>
                    <a:pt x="856" y="306"/>
                    <a:pt x="1254" y="465"/>
                  </a:cubicBezTo>
                  <a:cubicBezTo>
                    <a:pt x="1273" y="465"/>
                    <a:pt x="1293" y="426"/>
                    <a:pt x="1293" y="406"/>
                  </a:cubicBezTo>
                  <a:cubicBezTo>
                    <a:pt x="1313" y="366"/>
                    <a:pt x="1293" y="326"/>
                    <a:pt x="1254" y="286"/>
                  </a:cubicBezTo>
                  <a:cubicBezTo>
                    <a:pt x="1167" y="113"/>
                    <a:pt x="1050" y="0"/>
                    <a:pt x="8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7726;p9">
              <a:extLst>
                <a:ext uri="{FF2B5EF4-FFF2-40B4-BE49-F238E27FC236}">
                  <a16:creationId xmlns:a16="http://schemas.microsoft.com/office/drawing/2014/main" id="{3CF160F4-62C7-4745-80D8-1EAF08F5EDD6}"/>
                </a:ext>
              </a:extLst>
            </p:cNvPr>
            <p:cNvSpPr/>
            <p:nvPr/>
          </p:nvSpPr>
          <p:spPr>
            <a:xfrm>
              <a:off x="4084750" y="3938150"/>
              <a:ext cx="29375" cy="8950"/>
            </a:xfrm>
            <a:custGeom>
              <a:avLst/>
              <a:gdLst/>
              <a:ahLst/>
              <a:cxnLst/>
              <a:rect l="l" t="t" r="r" b="b"/>
              <a:pathLst>
                <a:path w="1175" h="358" extrusionOk="0">
                  <a:moveTo>
                    <a:pt x="816" y="1"/>
                  </a:moveTo>
                  <a:cubicBezTo>
                    <a:pt x="538" y="100"/>
                    <a:pt x="279" y="180"/>
                    <a:pt x="1" y="279"/>
                  </a:cubicBezTo>
                  <a:cubicBezTo>
                    <a:pt x="191" y="325"/>
                    <a:pt x="376" y="357"/>
                    <a:pt x="556" y="357"/>
                  </a:cubicBezTo>
                  <a:cubicBezTo>
                    <a:pt x="772" y="357"/>
                    <a:pt x="979" y="310"/>
                    <a:pt x="1174" y="180"/>
                  </a:cubicBezTo>
                  <a:cubicBezTo>
                    <a:pt x="1095" y="21"/>
                    <a:pt x="916" y="120"/>
                    <a:pt x="8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7727;p9">
              <a:extLst>
                <a:ext uri="{FF2B5EF4-FFF2-40B4-BE49-F238E27FC236}">
                  <a16:creationId xmlns:a16="http://schemas.microsoft.com/office/drawing/2014/main" id="{9BE03316-94AB-4965-B844-57CC057844B9}"/>
                </a:ext>
              </a:extLst>
            </p:cNvPr>
            <p:cNvSpPr/>
            <p:nvPr/>
          </p:nvSpPr>
          <p:spPr>
            <a:xfrm>
              <a:off x="4284675" y="4020225"/>
              <a:ext cx="26375" cy="10450"/>
            </a:xfrm>
            <a:custGeom>
              <a:avLst/>
              <a:gdLst/>
              <a:ahLst/>
              <a:cxnLst/>
              <a:rect l="l" t="t" r="r" b="b"/>
              <a:pathLst>
                <a:path w="1055" h="418" extrusionOk="0">
                  <a:moveTo>
                    <a:pt x="478" y="0"/>
                  </a:moveTo>
                  <a:cubicBezTo>
                    <a:pt x="379" y="20"/>
                    <a:pt x="279" y="20"/>
                    <a:pt x="180" y="60"/>
                  </a:cubicBezTo>
                  <a:cubicBezTo>
                    <a:pt x="140" y="179"/>
                    <a:pt x="1" y="318"/>
                    <a:pt x="200" y="418"/>
                  </a:cubicBezTo>
                  <a:cubicBezTo>
                    <a:pt x="498" y="418"/>
                    <a:pt x="796" y="338"/>
                    <a:pt x="1055" y="219"/>
                  </a:cubicBezTo>
                  <a:cubicBezTo>
                    <a:pt x="896" y="0"/>
                    <a:pt x="677" y="6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7728;p9">
              <a:extLst>
                <a:ext uri="{FF2B5EF4-FFF2-40B4-BE49-F238E27FC236}">
                  <a16:creationId xmlns:a16="http://schemas.microsoft.com/office/drawing/2014/main" id="{07E72786-E7FC-4D08-8552-0946533467E1}"/>
                </a:ext>
              </a:extLst>
            </p:cNvPr>
            <p:cNvSpPr/>
            <p:nvPr/>
          </p:nvSpPr>
          <p:spPr>
            <a:xfrm>
              <a:off x="4613900" y="3951100"/>
              <a:ext cx="25875" cy="10150"/>
            </a:xfrm>
            <a:custGeom>
              <a:avLst/>
              <a:gdLst/>
              <a:ahLst/>
              <a:cxnLst/>
              <a:rect l="l" t="t" r="r" b="b"/>
              <a:pathLst>
                <a:path w="1035" h="406" extrusionOk="0">
                  <a:moveTo>
                    <a:pt x="1035" y="0"/>
                  </a:moveTo>
                  <a:lnTo>
                    <a:pt x="1" y="159"/>
                  </a:lnTo>
                  <a:lnTo>
                    <a:pt x="1" y="338"/>
                  </a:lnTo>
                  <a:cubicBezTo>
                    <a:pt x="199" y="362"/>
                    <a:pt x="405" y="406"/>
                    <a:pt x="609" y="406"/>
                  </a:cubicBezTo>
                  <a:cubicBezTo>
                    <a:pt x="753" y="406"/>
                    <a:pt x="896" y="384"/>
                    <a:pt x="1035" y="318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7729;p9">
              <a:extLst>
                <a:ext uri="{FF2B5EF4-FFF2-40B4-BE49-F238E27FC236}">
                  <a16:creationId xmlns:a16="http://schemas.microsoft.com/office/drawing/2014/main" id="{93405CDD-2DD4-49B5-B1F6-9F71F134144A}"/>
                </a:ext>
              </a:extLst>
            </p:cNvPr>
            <p:cNvSpPr/>
            <p:nvPr/>
          </p:nvSpPr>
          <p:spPr>
            <a:xfrm>
              <a:off x="3898750" y="3911300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21" y="1"/>
                  </a:moveTo>
                  <a:cubicBezTo>
                    <a:pt x="21" y="40"/>
                    <a:pt x="21" y="80"/>
                    <a:pt x="1" y="100"/>
                  </a:cubicBezTo>
                  <a:lnTo>
                    <a:pt x="21" y="180"/>
                  </a:lnTo>
                  <a:cubicBezTo>
                    <a:pt x="80" y="299"/>
                    <a:pt x="160" y="438"/>
                    <a:pt x="200" y="558"/>
                  </a:cubicBezTo>
                  <a:cubicBezTo>
                    <a:pt x="379" y="657"/>
                    <a:pt x="558" y="796"/>
                    <a:pt x="777" y="836"/>
                  </a:cubicBezTo>
                  <a:cubicBezTo>
                    <a:pt x="856" y="796"/>
                    <a:pt x="896" y="757"/>
                    <a:pt x="916" y="677"/>
                  </a:cubicBezTo>
                  <a:cubicBezTo>
                    <a:pt x="717" y="339"/>
                    <a:pt x="299" y="259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7730;p9">
              <a:extLst>
                <a:ext uri="{FF2B5EF4-FFF2-40B4-BE49-F238E27FC236}">
                  <a16:creationId xmlns:a16="http://schemas.microsoft.com/office/drawing/2014/main" id="{6D702C88-CD56-4166-BA6A-E69AC8825EBA}"/>
                </a:ext>
              </a:extLst>
            </p:cNvPr>
            <p:cNvSpPr/>
            <p:nvPr/>
          </p:nvSpPr>
          <p:spPr>
            <a:xfrm>
              <a:off x="4544275" y="3947100"/>
              <a:ext cx="22900" cy="7950"/>
            </a:xfrm>
            <a:custGeom>
              <a:avLst/>
              <a:gdLst/>
              <a:ahLst/>
              <a:cxnLst/>
              <a:rect l="l" t="t" r="r" b="b"/>
              <a:pathLst>
                <a:path w="916" h="318" extrusionOk="0">
                  <a:moveTo>
                    <a:pt x="448" y="1"/>
                  </a:moveTo>
                  <a:cubicBezTo>
                    <a:pt x="314" y="1"/>
                    <a:pt x="170" y="21"/>
                    <a:pt x="1" y="100"/>
                  </a:cubicBezTo>
                  <a:cubicBezTo>
                    <a:pt x="216" y="189"/>
                    <a:pt x="383" y="318"/>
                    <a:pt x="547" y="318"/>
                  </a:cubicBezTo>
                  <a:cubicBezTo>
                    <a:pt x="641" y="318"/>
                    <a:pt x="735" y="276"/>
                    <a:pt x="836" y="160"/>
                  </a:cubicBezTo>
                  <a:cubicBezTo>
                    <a:pt x="856" y="160"/>
                    <a:pt x="896" y="140"/>
                    <a:pt x="896" y="120"/>
                  </a:cubicBezTo>
                  <a:cubicBezTo>
                    <a:pt x="916" y="100"/>
                    <a:pt x="896" y="41"/>
                    <a:pt x="836" y="21"/>
                  </a:cubicBezTo>
                  <a:cubicBezTo>
                    <a:pt x="707" y="21"/>
                    <a:pt x="582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7731;p9">
              <a:extLst>
                <a:ext uri="{FF2B5EF4-FFF2-40B4-BE49-F238E27FC236}">
                  <a16:creationId xmlns:a16="http://schemas.microsoft.com/office/drawing/2014/main" id="{1125A339-6DD4-4AF1-AC13-ADE09EC90454}"/>
                </a:ext>
              </a:extLst>
            </p:cNvPr>
            <p:cNvSpPr/>
            <p:nvPr/>
          </p:nvSpPr>
          <p:spPr>
            <a:xfrm>
              <a:off x="4437850" y="3916275"/>
              <a:ext cx="28375" cy="4625"/>
            </a:xfrm>
            <a:custGeom>
              <a:avLst/>
              <a:gdLst/>
              <a:ahLst/>
              <a:cxnLst/>
              <a:rect l="l" t="t" r="r" b="b"/>
              <a:pathLst>
                <a:path w="1135" h="185" extrusionOk="0">
                  <a:moveTo>
                    <a:pt x="1" y="1"/>
                  </a:moveTo>
                  <a:cubicBezTo>
                    <a:pt x="209" y="125"/>
                    <a:pt x="411" y="185"/>
                    <a:pt x="608" y="185"/>
                  </a:cubicBezTo>
                  <a:cubicBezTo>
                    <a:pt x="788" y="185"/>
                    <a:pt x="964" y="135"/>
                    <a:pt x="1134" y="40"/>
                  </a:cubicBezTo>
                  <a:cubicBezTo>
                    <a:pt x="776" y="1"/>
                    <a:pt x="35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7732;p9">
              <a:extLst>
                <a:ext uri="{FF2B5EF4-FFF2-40B4-BE49-F238E27FC236}">
                  <a16:creationId xmlns:a16="http://schemas.microsoft.com/office/drawing/2014/main" id="{98C21310-BA37-4AD6-AA65-E6B1A7636259}"/>
                </a:ext>
              </a:extLst>
            </p:cNvPr>
            <p:cNvSpPr/>
            <p:nvPr/>
          </p:nvSpPr>
          <p:spPr>
            <a:xfrm>
              <a:off x="4599475" y="3928225"/>
              <a:ext cx="27375" cy="5975"/>
            </a:xfrm>
            <a:custGeom>
              <a:avLst/>
              <a:gdLst/>
              <a:ahLst/>
              <a:cxnLst/>
              <a:rect l="l" t="t" r="r" b="b"/>
              <a:pathLst>
                <a:path w="1095" h="239" extrusionOk="0">
                  <a:moveTo>
                    <a:pt x="975" y="0"/>
                  </a:moveTo>
                  <a:cubicBezTo>
                    <a:pt x="637" y="0"/>
                    <a:pt x="339" y="20"/>
                    <a:pt x="40" y="20"/>
                  </a:cubicBezTo>
                  <a:cubicBezTo>
                    <a:pt x="21" y="20"/>
                    <a:pt x="21" y="40"/>
                    <a:pt x="1" y="80"/>
                  </a:cubicBezTo>
                  <a:cubicBezTo>
                    <a:pt x="1" y="119"/>
                    <a:pt x="1" y="139"/>
                    <a:pt x="40" y="179"/>
                  </a:cubicBezTo>
                  <a:cubicBezTo>
                    <a:pt x="200" y="179"/>
                    <a:pt x="379" y="199"/>
                    <a:pt x="518" y="219"/>
                  </a:cubicBezTo>
                  <a:cubicBezTo>
                    <a:pt x="717" y="199"/>
                    <a:pt x="936" y="239"/>
                    <a:pt x="1095" y="40"/>
                  </a:cubicBezTo>
                  <a:cubicBezTo>
                    <a:pt x="1035" y="20"/>
                    <a:pt x="995" y="2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7733;p9">
              <a:extLst>
                <a:ext uri="{FF2B5EF4-FFF2-40B4-BE49-F238E27FC236}">
                  <a16:creationId xmlns:a16="http://schemas.microsoft.com/office/drawing/2014/main" id="{759DB951-1514-4B3D-9B6D-223695C59513}"/>
                </a:ext>
              </a:extLst>
            </p:cNvPr>
            <p:cNvSpPr/>
            <p:nvPr/>
          </p:nvSpPr>
          <p:spPr>
            <a:xfrm>
              <a:off x="4565175" y="3944000"/>
              <a:ext cx="17425" cy="8100"/>
            </a:xfrm>
            <a:custGeom>
              <a:avLst/>
              <a:gdLst/>
              <a:ahLst/>
              <a:cxnLst/>
              <a:rect l="l" t="t" r="r" b="b"/>
              <a:pathLst>
                <a:path w="697" h="324" extrusionOk="0">
                  <a:moveTo>
                    <a:pt x="365" y="0"/>
                  </a:moveTo>
                  <a:cubicBezTo>
                    <a:pt x="256" y="0"/>
                    <a:pt x="132" y="57"/>
                    <a:pt x="0" y="145"/>
                  </a:cubicBezTo>
                  <a:lnTo>
                    <a:pt x="0" y="284"/>
                  </a:lnTo>
                  <a:cubicBezTo>
                    <a:pt x="239" y="284"/>
                    <a:pt x="477" y="284"/>
                    <a:pt x="696" y="324"/>
                  </a:cubicBezTo>
                  <a:cubicBezTo>
                    <a:pt x="619" y="91"/>
                    <a:pt x="504" y="0"/>
                    <a:pt x="3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7734;p9">
              <a:extLst>
                <a:ext uri="{FF2B5EF4-FFF2-40B4-BE49-F238E27FC236}">
                  <a16:creationId xmlns:a16="http://schemas.microsoft.com/office/drawing/2014/main" id="{4A473B73-82EE-4931-B67A-65EC900989EA}"/>
                </a:ext>
              </a:extLst>
            </p:cNvPr>
            <p:cNvSpPr/>
            <p:nvPr/>
          </p:nvSpPr>
          <p:spPr>
            <a:xfrm>
              <a:off x="4081275" y="3999775"/>
              <a:ext cx="14450" cy="8525"/>
            </a:xfrm>
            <a:custGeom>
              <a:avLst/>
              <a:gdLst/>
              <a:ahLst/>
              <a:cxnLst/>
              <a:rect l="l" t="t" r="r" b="b"/>
              <a:pathLst>
                <a:path w="578" h="341" extrusionOk="0">
                  <a:moveTo>
                    <a:pt x="77" y="0"/>
                  </a:moveTo>
                  <a:cubicBezTo>
                    <a:pt x="52" y="0"/>
                    <a:pt x="27" y="1"/>
                    <a:pt x="0" y="3"/>
                  </a:cubicBezTo>
                  <a:cubicBezTo>
                    <a:pt x="140" y="122"/>
                    <a:pt x="279" y="221"/>
                    <a:pt x="398" y="341"/>
                  </a:cubicBezTo>
                  <a:lnTo>
                    <a:pt x="577" y="341"/>
                  </a:lnTo>
                  <a:cubicBezTo>
                    <a:pt x="523" y="103"/>
                    <a:pt x="351" y="0"/>
                    <a:pt x="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7735;p9">
              <a:extLst>
                <a:ext uri="{FF2B5EF4-FFF2-40B4-BE49-F238E27FC236}">
                  <a16:creationId xmlns:a16="http://schemas.microsoft.com/office/drawing/2014/main" id="{B5946211-2F08-495D-BC7F-EFF978A2494D}"/>
                </a:ext>
              </a:extLst>
            </p:cNvPr>
            <p:cNvSpPr/>
            <p:nvPr/>
          </p:nvSpPr>
          <p:spPr>
            <a:xfrm>
              <a:off x="4105150" y="3937675"/>
              <a:ext cx="16925" cy="4975"/>
            </a:xfrm>
            <a:custGeom>
              <a:avLst/>
              <a:gdLst/>
              <a:ahLst/>
              <a:cxnLst/>
              <a:rect l="l" t="t" r="r" b="b"/>
              <a:pathLst>
                <a:path w="677" h="199" extrusionOk="0">
                  <a:moveTo>
                    <a:pt x="319" y="0"/>
                  </a:moveTo>
                  <a:cubicBezTo>
                    <a:pt x="219" y="0"/>
                    <a:pt x="100" y="20"/>
                    <a:pt x="0" y="20"/>
                  </a:cubicBezTo>
                  <a:cubicBezTo>
                    <a:pt x="80" y="159"/>
                    <a:pt x="219" y="159"/>
                    <a:pt x="358" y="199"/>
                  </a:cubicBezTo>
                  <a:cubicBezTo>
                    <a:pt x="478" y="199"/>
                    <a:pt x="577" y="159"/>
                    <a:pt x="677" y="159"/>
                  </a:cubicBezTo>
                  <a:cubicBezTo>
                    <a:pt x="597" y="20"/>
                    <a:pt x="458" y="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7736;p9">
              <a:extLst>
                <a:ext uri="{FF2B5EF4-FFF2-40B4-BE49-F238E27FC236}">
                  <a16:creationId xmlns:a16="http://schemas.microsoft.com/office/drawing/2014/main" id="{5AFD59B0-A119-40F5-9D8C-8A02FD0EC505}"/>
                </a:ext>
              </a:extLst>
            </p:cNvPr>
            <p:cNvSpPr/>
            <p:nvPr/>
          </p:nvSpPr>
          <p:spPr>
            <a:xfrm>
              <a:off x="3934075" y="3890250"/>
              <a:ext cx="8975" cy="3925"/>
            </a:xfrm>
            <a:custGeom>
              <a:avLst/>
              <a:gdLst/>
              <a:ahLst/>
              <a:cxnLst/>
              <a:rect l="l" t="t" r="r" b="b"/>
              <a:pathLst>
                <a:path w="359" h="157" extrusionOk="0">
                  <a:moveTo>
                    <a:pt x="265" y="1"/>
                  </a:moveTo>
                  <a:cubicBezTo>
                    <a:pt x="151" y="1"/>
                    <a:pt x="63" y="36"/>
                    <a:pt x="0" y="146"/>
                  </a:cubicBezTo>
                  <a:cubicBezTo>
                    <a:pt x="29" y="154"/>
                    <a:pt x="56" y="157"/>
                    <a:pt x="81" y="157"/>
                  </a:cubicBezTo>
                  <a:cubicBezTo>
                    <a:pt x="195" y="157"/>
                    <a:pt x="277" y="89"/>
                    <a:pt x="358" y="7"/>
                  </a:cubicBezTo>
                  <a:cubicBezTo>
                    <a:pt x="325" y="3"/>
                    <a:pt x="294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7737;p9">
              <a:extLst>
                <a:ext uri="{FF2B5EF4-FFF2-40B4-BE49-F238E27FC236}">
                  <a16:creationId xmlns:a16="http://schemas.microsoft.com/office/drawing/2014/main" id="{2A57ABD0-5E66-4FE0-8A09-D21ED4B8E71A}"/>
                </a:ext>
              </a:extLst>
            </p:cNvPr>
            <p:cNvSpPr/>
            <p:nvPr/>
          </p:nvSpPr>
          <p:spPr>
            <a:xfrm>
              <a:off x="4017625" y="39033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0"/>
                  </a:moveTo>
                  <a:cubicBezTo>
                    <a:pt x="33" y="147"/>
                    <a:pt x="132" y="160"/>
                    <a:pt x="243" y="160"/>
                  </a:cubicBezTo>
                  <a:cubicBezTo>
                    <a:pt x="268" y="160"/>
                    <a:pt x="293" y="160"/>
                    <a:pt x="318" y="160"/>
                  </a:cubicBezTo>
                  <a:cubicBezTo>
                    <a:pt x="239" y="0"/>
                    <a:pt x="1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7738;p9">
              <a:extLst>
                <a:ext uri="{FF2B5EF4-FFF2-40B4-BE49-F238E27FC236}">
                  <a16:creationId xmlns:a16="http://schemas.microsoft.com/office/drawing/2014/main" id="{7E003A8E-AA70-4EC5-81E7-16CC84871412}"/>
                </a:ext>
              </a:extLst>
            </p:cNvPr>
            <p:cNvSpPr/>
            <p:nvPr/>
          </p:nvSpPr>
          <p:spPr>
            <a:xfrm>
              <a:off x="4148400" y="3962875"/>
              <a:ext cx="9475" cy="4525"/>
            </a:xfrm>
            <a:custGeom>
              <a:avLst/>
              <a:gdLst/>
              <a:ahLst/>
              <a:cxnLst/>
              <a:rect l="l" t="t" r="r" b="b"/>
              <a:pathLst>
                <a:path w="379" h="181" extrusionOk="0">
                  <a:moveTo>
                    <a:pt x="216" y="0"/>
                  </a:moveTo>
                  <a:cubicBezTo>
                    <a:pt x="157" y="0"/>
                    <a:pt x="99" y="20"/>
                    <a:pt x="41" y="66"/>
                  </a:cubicBezTo>
                  <a:lnTo>
                    <a:pt x="1" y="86"/>
                  </a:lnTo>
                  <a:cubicBezTo>
                    <a:pt x="71" y="146"/>
                    <a:pt x="135" y="181"/>
                    <a:pt x="197" y="181"/>
                  </a:cubicBezTo>
                  <a:cubicBezTo>
                    <a:pt x="260" y="181"/>
                    <a:pt x="319" y="146"/>
                    <a:pt x="379" y="66"/>
                  </a:cubicBezTo>
                  <a:lnTo>
                    <a:pt x="339" y="26"/>
                  </a:lnTo>
                  <a:cubicBezTo>
                    <a:pt x="298" y="10"/>
                    <a:pt x="257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7739;p9">
              <a:extLst>
                <a:ext uri="{FF2B5EF4-FFF2-40B4-BE49-F238E27FC236}">
                  <a16:creationId xmlns:a16="http://schemas.microsoft.com/office/drawing/2014/main" id="{B0949C8C-BD12-4FDB-973F-F349717DDC88}"/>
                </a:ext>
              </a:extLst>
            </p:cNvPr>
            <p:cNvSpPr/>
            <p:nvPr/>
          </p:nvSpPr>
          <p:spPr>
            <a:xfrm>
              <a:off x="4184225" y="3906325"/>
              <a:ext cx="9475" cy="4675"/>
            </a:xfrm>
            <a:custGeom>
              <a:avLst/>
              <a:gdLst/>
              <a:ahLst/>
              <a:cxnLst/>
              <a:rect l="l" t="t" r="r" b="b"/>
              <a:pathLst>
                <a:path w="379" h="187" extrusionOk="0">
                  <a:moveTo>
                    <a:pt x="0" y="1"/>
                  </a:moveTo>
                  <a:cubicBezTo>
                    <a:pt x="48" y="145"/>
                    <a:pt x="161" y="186"/>
                    <a:pt x="286" y="186"/>
                  </a:cubicBezTo>
                  <a:cubicBezTo>
                    <a:pt x="317" y="186"/>
                    <a:pt x="347" y="184"/>
                    <a:pt x="378" y="180"/>
                  </a:cubicBezTo>
                  <a:cubicBezTo>
                    <a:pt x="279" y="6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7740;p9">
              <a:extLst>
                <a:ext uri="{FF2B5EF4-FFF2-40B4-BE49-F238E27FC236}">
                  <a16:creationId xmlns:a16="http://schemas.microsoft.com/office/drawing/2014/main" id="{AC480944-EAC8-46F6-B90E-1A382E448A70}"/>
                </a:ext>
              </a:extLst>
            </p:cNvPr>
            <p:cNvSpPr/>
            <p:nvPr/>
          </p:nvSpPr>
          <p:spPr>
            <a:xfrm>
              <a:off x="4425425" y="391627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8" y="1"/>
                  </a:moveTo>
                  <a:cubicBezTo>
                    <a:pt x="219" y="1"/>
                    <a:pt x="60" y="21"/>
                    <a:pt x="0" y="160"/>
                  </a:cubicBezTo>
                  <a:cubicBezTo>
                    <a:pt x="139" y="160"/>
                    <a:pt x="279" y="1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7741;p9">
              <a:extLst>
                <a:ext uri="{FF2B5EF4-FFF2-40B4-BE49-F238E27FC236}">
                  <a16:creationId xmlns:a16="http://schemas.microsoft.com/office/drawing/2014/main" id="{9FE92F3B-F6CA-4F56-945D-92CBFFD18AEF}"/>
                </a:ext>
              </a:extLst>
            </p:cNvPr>
            <p:cNvSpPr/>
            <p:nvPr/>
          </p:nvSpPr>
          <p:spPr>
            <a:xfrm>
              <a:off x="4385625" y="3916925"/>
              <a:ext cx="8475" cy="3350"/>
            </a:xfrm>
            <a:custGeom>
              <a:avLst/>
              <a:gdLst/>
              <a:ahLst/>
              <a:cxnLst/>
              <a:rect l="l" t="t" r="r" b="b"/>
              <a:pathLst>
                <a:path w="339" h="134" extrusionOk="0">
                  <a:moveTo>
                    <a:pt x="180" y="1"/>
                  </a:moveTo>
                  <a:cubicBezTo>
                    <a:pt x="116" y="1"/>
                    <a:pt x="55" y="46"/>
                    <a:pt x="1" y="134"/>
                  </a:cubicBezTo>
                  <a:cubicBezTo>
                    <a:pt x="120" y="114"/>
                    <a:pt x="220" y="114"/>
                    <a:pt x="339" y="94"/>
                  </a:cubicBezTo>
                  <a:cubicBezTo>
                    <a:pt x="285" y="31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7742;p9">
              <a:extLst>
                <a:ext uri="{FF2B5EF4-FFF2-40B4-BE49-F238E27FC236}">
                  <a16:creationId xmlns:a16="http://schemas.microsoft.com/office/drawing/2014/main" id="{2C50C3BA-90B9-4B4B-81E1-A58192341753}"/>
                </a:ext>
              </a:extLst>
            </p:cNvPr>
            <p:cNvSpPr/>
            <p:nvPr/>
          </p:nvSpPr>
          <p:spPr>
            <a:xfrm>
              <a:off x="4185700" y="3981925"/>
              <a:ext cx="7000" cy="4025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79" y="0"/>
                  </a:moveTo>
                  <a:cubicBezTo>
                    <a:pt x="180" y="0"/>
                    <a:pt x="1" y="0"/>
                    <a:pt x="41" y="60"/>
                  </a:cubicBezTo>
                  <a:cubicBezTo>
                    <a:pt x="41" y="139"/>
                    <a:pt x="86" y="161"/>
                    <a:pt x="143" y="161"/>
                  </a:cubicBezTo>
                  <a:cubicBezTo>
                    <a:pt x="186" y="161"/>
                    <a:pt x="237" y="148"/>
                    <a:pt x="279" y="14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7743;p9">
              <a:extLst>
                <a:ext uri="{FF2B5EF4-FFF2-40B4-BE49-F238E27FC236}">
                  <a16:creationId xmlns:a16="http://schemas.microsoft.com/office/drawing/2014/main" id="{A1660EA0-8228-47E4-B8AB-E5C6CE465BD0}"/>
                </a:ext>
              </a:extLst>
            </p:cNvPr>
            <p:cNvSpPr/>
            <p:nvPr/>
          </p:nvSpPr>
          <p:spPr>
            <a:xfrm>
              <a:off x="4433875" y="391385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86" y="1"/>
                  </a:moveTo>
                  <a:cubicBezTo>
                    <a:pt x="57" y="1"/>
                    <a:pt x="31" y="36"/>
                    <a:pt x="0" y="98"/>
                  </a:cubicBezTo>
                  <a:lnTo>
                    <a:pt x="179" y="98"/>
                  </a:lnTo>
                  <a:cubicBezTo>
                    <a:pt x="141" y="31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7744;p9">
              <a:extLst>
                <a:ext uri="{FF2B5EF4-FFF2-40B4-BE49-F238E27FC236}">
                  <a16:creationId xmlns:a16="http://schemas.microsoft.com/office/drawing/2014/main" id="{CE0E4A6B-6C66-401D-A721-AA2891031474}"/>
                </a:ext>
              </a:extLst>
            </p:cNvPr>
            <p:cNvSpPr/>
            <p:nvPr/>
          </p:nvSpPr>
          <p:spPr>
            <a:xfrm>
              <a:off x="4170300" y="3907325"/>
              <a:ext cx="2000" cy="1625"/>
            </a:xfrm>
            <a:custGeom>
              <a:avLst/>
              <a:gdLst/>
              <a:ahLst/>
              <a:cxnLst/>
              <a:rect l="l" t="t" r="r" b="b"/>
              <a:pathLst>
                <a:path w="80" h="65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36"/>
                    <a:pt x="58" y="65"/>
                    <a:pt x="69" y="65"/>
                  </a:cubicBezTo>
                  <a:cubicBezTo>
                    <a:pt x="77" y="65"/>
                    <a:pt x="80" y="52"/>
                    <a:pt x="80" y="20"/>
                  </a:cubicBezTo>
                  <a:cubicBezTo>
                    <a:pt x="80" y="20"/>
                    <a:pt x="4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7745;p9">
              <a:extLst>
                <a:ext uri="{FF2B5EF4-FFF2-40B4-BE49-F238E27FC236}">
                  <a16:creationId xmlns:a16="http://schemas.microsoft.com/office/drawing/2014/main" id="{7F31086E-1776-4BEA-9C36-867281B7BCDE}"/>
                </a:ext>
              </a:extLst>
            </p:cNvPr>
            <p:cNvSpPr/>
            <p:nvPr/>
          </p:nvSpPr>
          <p:spPr>
            <a:xfrm>
              <a:off x="4179750" y="3903750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2"/>
                    <a:pt x="0" y="4"/>
                  </a:cubicBezTo>
                  <a:cubicBezTo>
                    <a:pt x="20" y="84"/>
                    <a:pt x="100" y="144"/>
                    <a:pt x="199" y="144"/>
                  </a:cubicBezTo>
                  <a:cubicBezTo>
                    <a:pt x="165" y="57"/>
                    <a:pt x="115" y="0"/>
                    <a:pt x="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7746;p9">
              <a:extLst>
                <a:ext uri="{FF2B5EF4-FFF2-40B4-BE49-F238E27FC236}">
                  <a16:creationId xmlns:a16="http://schemas.microsoft.com/office/drawing/2014/main" id="{1261CB25-B9E0-405E-A2B0-B1DC8F6D5645}"/>
                </a:ext>
              </a:extLst>
            </p:cNvPr>
            <p:cNvSpPr/>
            <p:nvPr/>
          </p:nvSpPr>
          <p:spPr>
            <a:xfrm>
              <a:off x="4095700" y="40082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00"/>
                    <a:pt x="80" y="160"/>
                    <a:pt x="179" y="180"/>
                  </a:cubicBezTo>
                  <a:cubicBezTo>
                    <a:pt x="160" y="80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7747;p9">
              <a:extLst>
                <a:ext uri="{FF2B5EF4-FFF2-40B4-BE49-F238E27FC236}">
                  <a16:creationId xmlns:a16="http://schemas.microsoft.com/office/drawing/2014/main" id="{73C13AF8-7B75-4225-89C5-B0893AA8CA0D}"/>
                </a:ext>
              </a:extLst>
            </p:cNvPr>
            <p:cNvSpPr/>
            <p:nvPr/>
          </p:nvSpPr>
          <p:spPr>
            <a:xfrm>
              <a:off x="4595000" y="392870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19" y="1"/>
                  </a:moveTo>
                  <a:cubicBezTo>
                    <a:pt x="160" y="21"/>
                    <a:pt x="80" y="21"/>
                    <a:pt x="1" y="41"/>
                  </a:cubicBezTo>
                  <a:cubicBezTo>
                    <a:pt x="80" y="81"/>
                    <a:pt x="160" y="100"/>
                    <a:pt x="219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7748;p9">
              <a:extLst>
                <a:ext uri="{FF2B5EF4-FFF2-40B4-BE49-F238E27FC236}">
                  <a16:creationId xmlns:a16="http://schemas.microsoft.com/office/drawing/2014/main" id="{D0415DC0-B750-4BC9-B55A-3847680C5B61}"/>
                </a:ext>
              </a:extLst>
            </p:cNvPr>
            <p:cNvSpPr/>
            <p:nvPr/>
          </p:nvSpPr>
          <p:spPr>
            <a:xfrm>
              <a:off x="3919150" y="3927725"/>
              <a:ext cx="6000" cy="6175"/>
            </a:xfrm>
            <a:custGeom>
              <a:avLst/>
              <a:gdLst/>
              <a:ahLst/>
              <a:cxnLst/>
              <a:rect l="l" t="t" r="r" b="b"/>
              <a:pathLst>
                <a:path w="240" h="247" extrusionOk="0">
                  <a:moveTo>
                    <a:pt x="80" y="0"/>
                  </a:moveTo>
                  <a:lnTo>
                    <a:pt x="60" y="40"/>
                  </a:lnTo>
                  <a:cubicBezTo>
                    <a:pt x="40" y="120"/>
                    <a:pt x="0" y="199"/>
                    <a:pt x="100" y="239"/>
                  </a:cubicBezTo>
                  <a:cubicBezTo>
                    <a:pt x="111" y="244"/>
                    <a:pt x="121" y="247"/>
                    <a:pt x="132" y="247"/>
                  </a:cubicBezTo>
                  <a:cubicBezTo>
                    <a:pt x="162" y="247"/>
                    <a:pt x="195" y="228"/>
                    <a:pt x="239" y="199"/>
                  </a:cubicBezTo>
                  <a:lnTo>
                    <a:pt x="239" y="100"/>
                  </a:lnTo>
                  <a:cubicBezTo>
                    <a:pt x="199" y="40"/>
                    <a:pt x="160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7749;p9">
              <a:extLst>
                <a:ext uri="{FF2B5EF4-FFF2-40B4-BE49-F238E27FC236}">
                  <a16:creationId xmlns:a16="http://schemas.microsoft.com/office/drawing/2014/main" id="{4604C974-94AF-4BA7-A2D1-3E79DE3A7D8A}"/>
                </a:ext>
              </a:extLst>
            </p:cNvPr>
            <p:cNvSpPr/>
            <p:nvPr/>
          </p:nvSpPr>
          <p:spPr>
            <a:xfrm>
              <a:off x="4256825" y="4155200"/>
              <a:ext cx="32150" cy="11375"/>
            </a:xfrm>
            <a:custGeom>
              <a:avLst/>
              <a:gdLst/>
              <a:ahLst/>
              <a:cxnLst/>
              <a:rect l="l" t="t" r="r" b="b"/>
              <a:pathLst>
                <a:path w="1286" h="455" extrusionOk="0">
                  <a:moveTo>
                    <a:pt x="1114" y="0"/>
                  </a:moveTo>
                  <a:cubicBezTo>
                    <a:pt x="1050" y="0"/>
                    <a:pt x="971" y="14"/>
                    <a:pt x="888" y="14"/>
                  </a:cubicBezTo>
                  <a:cubicBezTo>
                    <a:pt x="871" y="14"/>
                    <a:pt x="854" y="13"/>
                    <a:pt x="836" y="12"/>
                  </a:cubicBezTo>
                  <a:cubicBezTo>
                    <a:pt x="697" y="52"/>
                    <a:pt x="558" y="52"/>
                    <a:pt x="398" y="72"/>
                  </a:cubicBezTo>
                  <a:cubicBezTo>
                    <a:pt x="299" y="131"/>
                    <a:pt x="180" y="191"/>
                    <a:pt x="60" y="251"/>
                  </a:cubicBezTo>
                  <a:cubicBezTo>
                    <a:pt x="20" y="251"/>
                    <a:pt x="20" y="271"/>
                    <a:pt x="1" y="330"/>
                  </a:cubicBezTo>
                  <a:cubicBezTo>
                    <a:pt x="1" y="350"/>
                    <a:pt x="1" y="390"/>
                    <a:pt x="60" y="450"/>
                  </a:cubicBezTo>
                  <a:cubicBezTo>
                    <a:pt x="95" y="453"/>
                    <a:pt x="129" y="454"/>
                    <a:pt x="164" y="454"/>
                  </a:cubicBezTo>
                  <a:cubicBezTo>
                    <a:pt x="544" y="454"/>
                    <a:pt x="909" y="267"/>
                    <a:pt x="1274" y="231"/>
                  </a:cubicBezTo>
                  <a:cubicBezTo>
                    <a:pt x="1285" y="37"/>
                    <a:pt x="1218" y="0"/>
                    <a:pt x="1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7750;p9">
              <a:extLst>
                <a:ext uri="{FF2B5EF4-FFF2-40B4-BE49-F238E27FC236}">
                  <a16:creationId xmlns:a16="http://schemas.microsoft.com/office/drawing/2014/main" id="{E642F14F-82A0-48E4-807F-ABB34C24E3EB}"/>
                </a:ext>
              </a:extLst>
            </p:cNvPr>
            <p:cNvSpPr/>
            <p:nvPr/>
          </p:nvSpPr>
          <p:spPr>
            <a:xfrm>
              <a:off x="4231950" y="4161950"/>
              <a:ext cx="26900" cy="11975"/>
            </a:xfrm>
            <a:custGeom>
              <a:avLst/>
              <a:gdLst/>
              <a:ahLst/>
              <a:cxnLst/>
              <a:rect l="l" t="t" r="r" b="b"/>
              <a:pathLst>
                <a:path w="1076" h="479" extrusionOk="0">
                  <a:moveTo>
                    <a:pt x="1075" y="1"/>
                  </a:moveTo>
                  <a:cubicBezTo>
                    <a:pt x="697" y="100"/>
                    <a:pt x="319" y="100"/>
                    <a:pt x="1" y="319"/>
                  </a:cubicBezTo>
                  <a:cubicBezTo>
                    <a:pt x="61" y="398"/>
                    <a:pt x="100" y="458"/>
                    <a:pt x="180" y="478"/>
                  </a:cubicBezTo>
                  <a:cubicBezTo>
                    <a:pt x="478" y="379"/>
                    <a:pt x="797" y="398"/>
                    <a:pt x="1075" y="200"/>
                  </a:cubicBezTo>
                  <a:lnTo>
                    <a:pt x="10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7751;p9">
              <a:extLst>
                <a:ext uri="{FF2B5EF4-FFF2-40B4-BE49-F238E27FC236}">
                  <a16:creationId xmlns:a16="http://schemas.microsoft.com/office/drawing/2014/main" id="{C1B26485-23EB-4F1B-BDEE-8BC88BDE32E0}"/>
                </a:ext>
              </a:extLst>
            </p:cNvPr>
            <p:cNvSpPr/>
            <p:nvPr/>
          </p:nvSpPr>
          <p:spPr>
            <a:xfrm>
              <a:off x="4220025" y="4169900"/>
              <a:ext cx="16425" cy="6000"/>
            </a:xfrm>
            <a:custGeom>
              <a:avLst/>
              <a:gdLst/>
              <a:ahLst/>
              <a:cxnLst/>
              <a:rect l="l" t="t" r="r" b="b"/>
              <a:pathLst>
                <a:path w="657" h="240" extrusionOk="0">
                  <a:moveTo>
                    <a:pt x="478" y="1"/>
                  </a:moveTo>
                  <a:cubicBezTo>
                    <a:pt x="299" y="1"/>
                    <a:pt x="160" y="41"/>
                    <a:pt x="1" y="61"/>
                  </a:cubicBezTo>
                  <a:lnTo>
                    <a:pt x="180" y="240"/>
                  </a:lnTo>
                  <a:cubicBezTo>
                    <a:pt x="339" y="200"/>
                    <a:pt x="498" y="180"/>
                    <a:pt x="657" y="160"/>
                  </a:cubicBezTo>
                  <a:cubicBezTo>
                    <a:pt x="577" y="100"/>
                    <a:pt x="538" y="6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7752;p9">
              <a:extLst>
                <a:ext uri="{FF2B5EF4-FFF2-40B4-BE49-F238E27FC236}">
                  <a16:creationId xmlns:a16="http://schemas.microsoft.com/office/drawing/2014/main" id="{574B939D-E498-4214-8358-9A6386889C79}"/>
                </a:ext>
              </a:extLst>
            </p:cNvPr>
            <p:cNvSpPr/>
            <p:nvPr/>
          </p:nvSpPr>
          <p:spPr>
            <a:xfrm>
              <a:off x="4278700" y="4152500"/>
              <a:ext cx="29375" cy="8475"/>
            </a:xfrm>
            <a:custGeom>
              <a:avLst/>
              <a:gdLst/>
              <a:ahLst/>
              <a:cxnLst/>
              <a:rect l="l" t="t" r="r" b="b"/>
              <a:pathLst>
                <a:path w="1175" h="339" extrusionOk="0">
                  <a:moveTo>
                    <a:pt x="61" y="1"/>
                  </a:moveTo>
                  <a:cubicBezTo>
                    <a:pt x="41" y="60"/>
                    <a:pt x="21" y="100"/>
                    <a:pt x="1" y="140"/>
                  </a:cubicBezTo>
                  <a:cubicBezTo>
                    <a:pt x="140" y="180"/>
                    <a:pt x="319" y="180"/>
                    <a:pt x="399" y="339"/>
                  </a:cubicBezTo>
                  <a:cubicBezTo>
                    <a:pt x="637" y="279"/>
                    <a:pt x="876" y="239"/>
                    <a:pt x="1095" y="160"/>
                  </a:cubicBezTo>
                  <a:cubicBezTo>
                    <a:pt x="1115" y="160"/>
                    <a:pt x="1115" y="140"/>
                    <a:pt x="1135" y="100"/>
                  </a:cubicBezTo>
                  <a:cubicBezTo>
                    <a:pt x="1175" y="80"/>
                    <a:pt x="1175" y="6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7753;p9">
              <a:extLst>
                <a:ext uri="{FF2B5EF4-FFF2-40B4-BE49-F238E27FC236}">
                  <a16:creationId xmlns:a16="http://schemas.microsoft.com/office/drawing/2014/main" id="{56B00272-3A08-4277-A434-EC6C4D4A3DC9}"/>
                </a:ext>
              </a:extLst>
            </p:cNvPr>
            <p:cNvSpPr/>
            <p:nvPr/>
          </p:nvSpPr>
          <p:spPr>
            <a:xfrm>
              <a:off x="4169800" y="4452875"/>
              <a:ext cx="174075" cy="38050"/>
            </a:xfrm>
            <a:custGeom>
              <a:avLst/>
              <a:gdLst/>
              <a:ahLst/>
              <a:cxnLst/>
              <a:rect l="l" t="t" r="r" b="b"/>
              <a:pathLst>
                <a:path w="6963" h="1522" extrusionOk="0">
                  <a:moveTo>
                    <a:pt x="915" y="1"/>
                  </a:moveTo>
                  <a:cubicBezTo>
                    <a:pt x="657" y="220"/>
                    <a:pt x="219" y="21"/>
                    <a:pt x="0" y="359"/>
                  </a:cubicBezTo>
                  <a:cubicBezTo>
                    <a:pt x="458" y="578"/>
                    <a:pt x="975" y="518"/>
                    <a:pt x="1453" y="598"/>
                  </a:cubicBezTo>
                  <a:cubicBezTo>
                    <a:pt x="2109" y="677"/>
                    <a:pt x="2765" y="777"/>
                    <a:pt x="3382" y="1015"/>
                  </a:cubicBezTo>
                  <a:cubicBezTo>
                    <a:pt x="4277" y="1393"/>
                    <a:pt x="5232" y="1373"/>
                    <a:pt x="6167" y="1513"/>
                  </a:cubicBezTo>
                  <a:cubicBezTo>
                    <a:pt x="6191" y="1519"/>
                    <a:pt x="6214" y="1522"/>
                    <a:pt x="6237" y="1522"/>
                  </a:cubicBezTo>
                  <a:cubicBezTo>
                    <a:pt x="6362" y="1522"/>
                    <a:pt x="6461" y="1432"/>
                    <a:pt x="6545" y="1314"/>
                  </a:cubicBezTo>
                  <a:cubicBezTo>
                    <a:pt x="6565" y="1075"/>
                    <a:pt x="6724" y="996"/>
                    <a:pt x="6943" y="976"/>
                  </a:cubicBezTo>
                  <a:cubicBezTo>
                    <a:pt x="6963" y="896"/>
                    <a:pt x="6943" y="856"/>
                    <a:pt x="6883" y="816"/>
                  </a:cubicBezTo>
                  <a:cubicBezTo>
                    <a:pt x="5869" y="657"/>
                    <a:pt x="4854" y="458"/>
                    <a:pt x="3800" y="399"/>
                  </a:cubicBezTo>
                  <a:cubicBezTo>
                    <a:pt x="3402" y="379"/>
                    <a:pt x="2984" y="359"/>
                    <a:pt x="2626" y="120"/>
                  </a:cubicBezTo>
                  <a:cubicBezTo>
                    <a:pt x="2069" y="61"/>
                    <a:pt x="1492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7754;p9">
              <a:extLst>
                <a:ext uri="{FF2B5EF4-FFF2-40B4-BE49-F238E27FC236}">
                  <a16:creationId xmlns:a16="http://schemas.microsoft.com/office/drawing/2014/main" id="{57977532-27D9-4D59-A149-E635E65B0EA1}"/>
                </a:ext>
              </a:extLst>
            </p:cNvPr>
            <p:cNvSpPr/>
            <p:nvPr/>
          </p:nvSpPr>
          <p:spPr>
            <a:xfrm>
              <a:off x="4035025" y="4429500"/>
              <a:ext cx="157675" cy="32350"/>
            </a:xfrm>
            <a:custGeom>
              <a:avLst/>
              <a:gdLst/>
              <a:ahLst/>
              <a:cxnLst/>
              <a:rect l="l" t="t" r="r" b="b"/>
              <a:pathLst>
                <a:path w="6307" h="1294" extrusionOk="0">
                  <a:moveTo>
                    <a:pt x="0" y="1"/>
                  </a:moveTo>
                  <a:cubicBezTo>
                    <a:pt x="199" y="299"/>
                    <a:pt x="736" y="61"/>
                    <a:pt x="856" y="518"/>
                  </a:cubicBezTo>
                  <a:cubicBezTo>
                    <a:pt x="2348" y="836"/>
                    <a:pt x="3880" y="1035"/>
                    <a:pt x="5391" y="1234"/>
                  </a:cubicBezTo>
                  <a:cubicBezTo>
                    <a:pt x="5749" y="1194"/>
                    <a:pt x="6108" y="1294"/>
                    <a:pt x="6306" y="896"/>
                  </a:cubicBezTo>
                  <a:cubicBezTo>
                    <a:pt x="6187" y="896"/>
                    <a:pt x="6068" y="856"/>
                    <a:pt x="5988" y="856"/>
                  </a:cubicBezTo>
                  <a:cubicBezTo>
                    <a:pt x="5769" y="757"/>
                    <a:pt x="5511" y="817"/>
                    <a:pt x="5292" y="717"/>
                  </a:cubicBezTo>
                  <a:cubicBezTo>
                    <a:pt x="4476" y="458"/>
                    <a:pt x="3601" y="518"/>
                    <a:pt x="2785" y="319"/>
                  </a:cubicBezTo>
                  <a:cubicBezTo>
                    <a:pt x="1850" y="80"/>
                    <a:pt x="93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7755;p9">
              <a:extLst>
                <a:ext uri="{FF2B5EF4-FFF2-40B4-BE49-F238E27FC236}">
                  <a16:creationId xmlns:a16="http://schemas.microsoft.com/office/drawing/2014/main" id="{99AEBAC3-8BD1-4CDF-9585-3FEFEE39FF2B}"/>
                </a:ext>
              </a:extLst>
            </p:cNvPr>
            <p:cNvSpPr/>
            <p:nvPr/>
          </p:nvSpPr>
          <p:spPr>
            <a:xfrm>
              <a:off x="4003700" y="4472925"/>
              <a:ext cx="155675" cy="29075"/>
            </a:xfrm>
            <a:custGeom>
              <a:avLst/>
              <a:gdLst/>
              <a:ahLst/>
              <a:cxnLst/>
              <a:rect l="l" t="t" r="r" b="b"/>
              <a:pathLst>
                <a:path w="6227" h="1163" extrusionOk="0">
                  <a:moveTo>
                    <a:pt x="720" y="0"/>
                  </a:moveTo>
                  <a:cubicBezTo>
                    <a:pt x="450" y="0"/>
                    <a:pt x="215" y="155"/>
                    <a:pt x="0" y="412"/>
                  </a:cubicBezTo>
                  <a:cubicBezTo>
                    <a:pt x="299" y="711"/>
                    <a:pt x="657" y="751"/>
                    <a:pt x="995" y="751"/>
                  </a:cubicBezTo>
                  <a:cubicBezTo>
                    <a:pt x="1174" y="744"/>
                    <a:pt x="1351" y="742"/>
                    <a:pt x="1528" y="742"/>
                  </a:cubicBezTo>
                  <a:cubicBezTo>
                    <a:pt x="2494" y="742"/>
                    <a:pt x="3435" y="826"/>
                    <a:pt x="4377" y="910"/>
                  </a:cubicBezTo>
                  <a:cubicBezTo>
                    <a:pt x="4814" y="1069"/>
                    <a:pt x="5232" y="969"/>
                    <a:pt x="5650" y="1109"/>
                  </a:cubicBezTo>
                  <a:cubicBezTo>
                    <a:pt x="5723" y="1145"/>
                    <a:pt x="5792" y="1162"/>
                    <a:pt x="5855" y="1162"/>
                  </a:cubicBezTo>
                  <a:cubicBezTo>
                    <a:pt x="6033" y="1162"/>
                    <a:pt x="6168" y="1025"/>
                    <a:pt x="6227" y="790"/>
                  </a:cubicBezTo>
                  <a:cubicBezTo>
                    <a:pt x="6137" y="671"/>
                    <a:pt x="6033" y="646"/>
                    <a:pt x="5921" y="646"/>
                  </a:cubicBezTo>
                  <a:cubicBezTo>
                    <a:pt x="5841" y="646"/>
                    <a:pt x="5757" y="659"/>
                    <a:pt x="5672" y="659"/>
                  </a:cubicBezTo>
                  <a:cubicBezTo>
                    <a:pt x="5638" y="659"/>
                    <a:pt x="5604" y="657"/>
                    <a:pt x="5570" y="651"/>
                  </a:cubicBezTo>
                  <a:cubicBezTo>
                    <a:pt x="5526" y="643"/>
                    <a:pt x="5483" y="641"/>
                    <a:pt x="5439" y="641"/>
                  </a:cubicBezTo>
                  <a:cubicBezTo>
                    <a:pt x="5374" y="641"/>
                    <a:pt x="5309" y="646"/>
                    <a:pt x="5244" y="646"/>
                  </a:cubicBezTo>
                  <a:cubicBezTo>
                    <a:pt x="5138" y="646"/>
                    <a:pt x="5033" y="631"/>
                    <a:pt x="4934" y="552"/>
                  </a:cubicBezTo>
                  <a:cubicBezTo>
                    <a:pt x="4896" y="514"/>
                    <a:pt x="4866" y="500"/>
                    <a:pt x="4834" y="500"/>
                  </a:cubicBezTo>
                  <a:cubicBezTo>
                    <a:pt x="4815" y="500"/>
                    <a:pt x="4796" y="505"/>
                    <a:pt x="4774" y="512"/>
                  </a:cubicBezTo>
                  <a:cubicBezTo>
                    <a:pt x="4562" y="451"/>
                    <a:pt x="4347" y="435"/>
                    <a:pt x="4132" y="435"/>
                  </a:cubicBezTo>
                  <a:cubicBezTo>
                    <a:pt x="3886" y="435"/>
                    <a:pt x="3639" y="456"/>
                    <a:pt x="3393" y="456"/>
                  </a:cubicBezTo>
                  <a:cubicBezTo>
                    <a:pt x="3150" y="456"/>
                    <a:pt x="2906" y="435"/>
                    <a:pt x="2666" y="353"/>
                  </a:cubicBezTo>
                  <a:cubicBezTo>
                    <a:pt x="2129" y="293"/>
                    <a:pt x="1572" y="293"/>
                    <a:pt x="1055" y="74"/>
                  </a:cubicBezTo>
                  <a:cubicBezTo>
                    <a:pt x="937" y="24"/>
                    <a:pt x="826" y="0"/>
                    <a:pt x="7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7756;p9">
              <a:extLst>
                <a:ext uri="{FF2B5EF4-FFF2-40B4-BE49-F238E27FC236}">
                  <a16:creationId xmlns:a16="http://schemas.microsoft.com/office/drawing/2014/main" id="{EA5D6068-6861-4DDB-86C2-7175BDDC946F}"/>
                </a:ext>
              </a:extLst>
            </p:cNvPr>
            <p:cNvSpPr/>
            <p:nvPr/>
          </p:nvSpPr>
          <p:spPr>
            <a:xfrm>
              <a:off x="4182725" y="4478250"/>
              <a:ext cx="160175" cy="31300"/>
            </a:xfrm>
            <a:custGeom>
              <a:avLst/>
              <a:gdLst/>
              <a:ahLst/>
              <a:cxnLst/>
              <a:rect l="l" t="t" r="r" b="b"/>
              <a:pathLst>
                <a:path w="6407" h="1252" extrusionOk="0">
                  <a:moveTo>
                    <a:pt x="1" y="0"/>
                  </a:moveTo>
                  <a:cubicBezTo>
                    <a:pt x="60" y="259"/>
                    <a:pt x="200" y="299"/>
                    <a:pt x="379" y="339"/>
                  </a:cubicBezTo>
                  <a:cubicBezTo>
                    <a:pt x="955" y="776"/>
                    <a:pt x="1691" y="657"/>
                    <a:pt x="2288" y="876"/>
                  </a:cubicBezTo>
                  <a:cubicBezTo>
                    <a:pt x="3164" y="995"/>
                    <a:pt x="4039" y="1075"/>
                    <a:pt x="4914" y="1194"/>
                  </a:cubicBezTo>
                  <a:cubicBezTo>
                    <a:pt x="5074" y="1232"/>
                    <a:pt x="5238" y="1251"/>
                    <a:pt x="5402" y="1251"/>
                  </a:cubicBezTo>
                  <a:cubicBezTo>
                    <a:pt x="5586" y="1251"/>
                    <a:pt x="5770" y="1227"/>
                    <a:pt x="5949" y="1174"/>
                  </a:cubicBezTo>
                  <a:cubicBezTo>
                    <a:pt x="6147" y="1095"/>
                    <a:pt x="6326" y="995"/>
                    <a:pt x="6406" y="796"/>
                  </a:cubicBezTo>
                  <a:cubicBezTo>
                    <a:pt x="6406" y="677"/>
                    <a:pt x="6346" y="637"/>
                    <a:pt x="6227" y="597"/>
                  </a:cubicBezTo>
                  <a:cubicBezTo>
                    <a:pt x="5153" y="458"/>
                    <a:pt x="4098" y="358"/>
                    <a:pt x="3044" y="199"/>
                  </a:cubicBezTo>
                  <a:cubicBezTo>
                    <a:pt x="2787" y="223"/>
                    <a:pt x="2537" y="267"/>
                    <a:pt x="2289" y="267"/>
                  </a:cubicBezTo>
                  <a:cubicBezTo>
                    <a:pt x="2116" y="267"/>
                    <a:pt x="1943" y="245"/>
                    <a:pt x="1771" y="179"/>
                  </a:cubicBezTo>
                  <a:cubicBezTo>
                    <a:pt x="1743" y="180"/>
                    <a:pt x="1714" y="181"/>
                    <a:pt x="1686" y="181"/>
                  </a:cubicBezTo>
                  <a:cubicBezTo>
                    <a:pt x="1119" y="181"/>
                    <a:pt x="56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7757;p9">
              <a:extLst>
                <a:ext uri="{FF2B5EF4-FFF2-40B4-BE49-F238E27FC236}">
                  <a16:creationId xmlns:a16="http://schemas.microsoft.com/office/drawing/2014/main" id="{D2451AAD-9F14-4568-8BD5-011472AE19B0}"/>
                </a:ext>
              </a:extLst>
            </p:cNvPr>
            <p:cNvSpPr/>
            <p:nvPr/>
          </p:nvSpPr>
          <p:spPr>
            <a:xfrm>
              <a:off x="4165325" y="4493175"/>
              <a:ext cx="146725" cy="21725"/>
            </a:xfrm>
            <a:custGeom>
              <a:avLst/>
              <a:gdLst/>
              <a:ahLst/>
              <a:cxnLst/>
              <a:rect l="l" t="t" r="r" b="b"/>
              <a:pathLst>
                <a:path w="5869" h="869" extrusionOk="0">
                  <a:moveTo>
                    <a:pt x="2268" y="0"/>
                  </a:moveTo>
                  <a:cubicBezTo>
                    <a:pt x="2169" y="0"/>
                    <a:pt x="2089" y="0"/>
                    <a:pt x="2029" y="60"/>
                  </a:cubicBezTo>
                  <a:cubicBezTo>
                    <a:pt x="1950" y="100"/>
                    <a:pt x="1870" y="139"/>
                    <a:pt x="1791" y="159"/>
                  </a:cubicBezTo>
                  <a:cubicBezTo>
                    <a:pt x="1670" y="189"/>
                    <a:pt x="1544" y="198"/>
                    <a:pt x="1415" y="198"/>
                  </a:cubicBezTo>
                  <a:cubicBezTo>
                    <a:pt x="1237" y="198"/>
                    <a:pt x="1053" y="182"/>
                    <a:pt x="870" y="182"/>
                  </a:cubicBezTo>
                  <a:cubicBezTo>
                    <a:pt x="570" y="182"/>
                    <a:pt x="271" y="226"/>
                    <a:pt x="0" y="458"/>
                  </a:cubicBezTo>
                  <a:cubicBezTo>
                    <a:pt x="159" y="478"/>
                    <a:pt x="279" y="557"/>
                    <a:pt x="438" y="557"/>
                  </a:cubicBezTo>
                  <a:cubicBezTo>
                    <a:pt x="535" y="556"/>
                    <a:pt x="631" y="555"/>
                    <a:pt x="728" y="555"/>
                  </a:cubicBezTo>
                  <a:cubicBezTo>
                    <a:pt x="2118" y="555"/>
                    <a:pt x="3479" y="684"/>
                    <a:pt x="4874" y="796"/>
                  </a:cubicBezTo>
                  <a:cubicBezTo>
                    <a:pt x="4984" y="851"/>
                    <a:pt x="5098" y="869"/>
                    <a:pt x="5212" y="869"/>
                  </a:cubicBezTo>
                  <a:cubicBezTo>
                    <a:pt x="5386" y="869"/>
                    <a:pt x="5561" y="828"/>
                    <a:pt x="5729" y="816"/>
                  </a:cubicBezTo>
                  <a:cubicBezTo>
                    <a:pt x="5829" y="796"/>
                    <a:pt x="5869" y="696"/>
                    <a:pt x="5849" y="597"/>
                  </a:cubicBezTo>
                  <a:cubicBezTo>
                    <a:pt x="5769" y="517"/>
                    <a:pt x="5710" y="498"/>
                    <a:pt x="5610" y="478"/>
                  </a:cubicBezTo>
                  <a:cubicBezTo>
                    <a:pt x="4775" y="338"/>
                    <a:pt x="3959" y="299"/>
                    <a:pt x="3143" y="159"/>
                  </a:cubicBezTo>
                  <a:cubicBezTo>
                    <a:pt x="3112" y="163"/>
                    <a:pt x="3081" y="165"/>
                    <a:pt x="3052" y="165"/>
                  </a:cubicBezTo>
                  <a:cubicBezTo>
                    <a:pt x="2914" y="165"/>
                    <a:pt x="2793" y="129"/>
                    <a:pt x="2646" y="80"/>
                  </a:cubicBezTo>
                  <a:cubicBezTo>
                    <a:pt x="2527" y="60"/>
                    <a:pt x="2387" y="60"/>
                    <a:pt x="2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7758;p9">
              <a:extLst>
                <a:ext uri="{FF2B5EF4-FFF2-40B4-BE49-F238E27FC236}">
                  <a16:creationId xmlns:a16="http://schemas.microsoft.com/office/drawing/2014/main" id="{4DF30E53-4566-4406-96FC-4AF0538F6790}"/>
                </a:ext>
              </a:extLst>
            </p:cNvPr>
            <p:cNvSpPr/>
            <p:nvPr/>
          </p:nvSpPr>
          <p:spPr>
            <a:xfrm>
              <a:off x="4194175" y="4512575"/>
              <a:ext cx="117875" cy="23500"/>
            </a:xfrm>
            <a:custGeom>
              <a:avLst/>
              <a:gdLst/>
              <a:ahLst/>
              <a:cxnLst/>
              <a:rect l="l" t="t" r="r" b="b"/>
              <a:pathLst>
                <a:path w="4715" h="940" extrusionOk="0">
                  <a:moveTo>
                    <a:pt x="4675" y="0"/>
                  </a:moveTo>
                  <a:cubicBezTo>
                    <a:pt x="4377" y="0"/>
                    <a:pt x="4058" y="20"/>
                    <a:pt x="3720" y="20"/>
                  </a:cubicBezTo>
                  <a:cubicBezTo>
                    <a:pt x="3601" y="199"/>
                    <a:pt x="3422" y="179"/>
                    <a:pt x="3282" y="199"/>
                  </a:cubicBezTo>
                  <a:cubicBezTo>
                    <a:pt x="2407" y="199"/>
                    <a:pt x="1572" y="259"/>
                    <a:pt x="696" y="358"/>
                  </a:cubicBezTo>
                  <a:cubicBezTo>
                    <a:pt x="552" y="358"/>
                    <a:pt x="388" y="271"/>
                    <a:pt x="251" y="271"/>
                  </a:cubicBezTo>
                  <a:cubicBezTo>
                    <a:pt x="144" y="271"/>
                    <a:pt x="53" y="325"/>
                    <a:pt x="0" y="517"/>
                  </a:cubicBezTo>
                  <a:cubicBezTo>
                    <a:pt x="270" y="585"/>
                    <a:pt x="522" y="625"/>
                    <a:pt x="793" y="625"/>
                  </a:cubicBezTo>
                  <a:cubicBezTo>
                    <a:pt x="921" y="625"/>
                    <a:pt x="1053" y="616"/>
                    <a:pt x="1194" y="597"/>
                  </a:cubicBezTo>
                  <a:cubicBezTo>
                    <a:pt x="1711" y="517"/>
                    <a:pt x="2228" y="557"/>
                    <a:pt x="2745" y="517"/>
                  </a:cubicBezTo>
                  <a:cubicBezTo>
                    <a:pt x="3024" y="517"/>
                    <a:pt x="3282" y="517"/>
                    <a:pt x="3302" y="895"/>
                  </a:cubicBezTo>
                  <a:cubicBezTo>
                    <a:pt x="3332" y="925"/>
                    <a:pt x="3362" y="940"/>
                    <a:pt x="3392" y="940"/>
                  </a:cubicBezTo>
                  <a:cubicBezTo>
                    <a:pt x="3422" y="940"/>
                    <a:pt x="3451" y="925"/>
                    <a:pt x="3481" y="895"/>
                  </a:cubicBezTo>
                  <a:cubicBezTo>
                    <a:pt x="3544" y="864"/>
                    <a:pt x="3533" y="746"/>
                    <a:pt x="3603" y="746"/>
                  </a:cubicBezTo>
                  <a:cubicBezTo>
                    <a:pt x="3622" y="746"/>
                    <a:pt x="3646" y="755"/>
                    <a:pt x="3680" y="776"/>
                  </a:cubicBezTo>
                  <a:cubicBezTo>
                    <a:pt x="3929" y="491"/>
                    <a:pt x="4130" y="144"/>
                    <a:pt x="4539" y="144"/>
                  </a:cubicBezTo>
                  <a:cubicBezTo>
                    <a:pt x="4588" y="144"/>
                    <a:pt x="4640" y="149"/>
                    <a:pt x="4695" y="159"/>
                  </a:cubicBezTo>
                  <a:cubicBezTo>
                    <a:pt x="4695" y="159"/>
                    <a:pt x="4715" y="119"/>
                    <a:pt x="4715" y="99"/>
                  </a:cubicBezTo>
                  <a:cubicBezTo>
                    <a:pt x="4715" y="60"/>
                    <a:pt x="4715" y="20"/>
                    <a:pt x="4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7759;p9">
              <a:extLst>
                <a:ext uri="{FF2B5EF4-FFF2-40B4-BE49-F238E27FC236}">
                  <a16:creationId xmlns:a16="http://schemas.microsoft.com/office/drawing/2014/main" id="{1B3D75E5-71A5-42BB-88D5-DDD2986169B9}"/>
                </a:ext>
              </a:extLst>
            </p:cNvPr>
            <p:cNvSpPr/>
            <p:nvPr/>
          </p:nvSpPr>
          <p:spPr>
            <a:xfrm>
              <a:off x="4166325" y="4514000"/>
              <a:ext cx="44275" cy="88600"/>
            </a:xfrm>
            <a:custGeom>
              <a:avLst/>
              <a:gdLst/>
              <a:ahLst/>
              <a:cxnLst/>
              <a:rect l="l" t="t" r="r" b="b"/>
              <a:pathLst>
                <a:path w="1771" h="3544" extrusionOk="0">
                  <a:moveTo>
                    <a:pt x="805" y="0"/>
                  </a:moveTo>
                  <a:cubicBezTo>
                    <a:pt x="607" y="0"/>
                    <a:pt x="491" y="152"/>
                    <a:pt x="418" y="401"/>
                  </a:cubicBezTo>
                  <a:cubicBezTo>
                    <a:pt x="299" y="898"/>
                    <a:pt x="20" y="1335"/>
                    <a:pt x="40" y="1892"/>
                  </a:cubicBezTo>
                  <a:cubicBezTo>
                    <a:pt x="139" y="2012"/>
                    <a:pt x="119" y="2131"/>
                    <a:pt x="20" y="2231"/>
                  </a:cubicBezTo>
                  <a:lnTo>
                    <a:pt x="20" y="2410"/>
                  </a:lnTo>
                  <a:cubicBezTo>
                    <a:pt x="139" y="2589"/>
                    <a:pt x="139" y="2748"/>
                    <a:pt x="20" y="2927"/>
                  </a:cubicBezTo>
                  <a:cubicBezTo>
                    <a:pt x="0" y="3186"/>
                    <a:pt x="60" y="3345"/>
                    <a:pt x="338" y="3544"/>
                  </a:cubicBezTo>
                  <a:lnTo>
                    <a:pt x="338" y="2191"/>
                  </a:lnTo>
                  <a:cubicBezTo>
                    <a:pt x="338" y="1694"/>
                    <a:pt x="458" y="1216"/>
                    <a:pt x="597" y="739"/>
                  </a:cubicBezTo>
                  <a:cubicBezTo>
                    <a:pt x="644" y="549"/>
                    <a:pt x="754" y="410"/>
                    <a:pt x="936" y="410"/>
                  </a:cubicBezTo>
                  <a:cubicBezTo>
                    <a:pt x="984" y="410"/>
                    <a:pt x="1037" y="420"/>
                    <a:pt x="1094" y="440"/>
                  </a:cubicBezTo>
                  <a:cubicBezTo>
                    <a:pt x="1273" y="222"/>
                    <a:pt x="1552" y="341"/>
                    <a:pt x="1771" y="261"/>
                  </a:cubicBezTo>
                  <a:cubicBezTo>
                    <a:pt x="1552" y="62"/>
                    <a:pt x="1253" y="162"/>
                    <a:pt x="1054" y="62"/>
                  </a:cubicBezTo>
                  <a:cubicBezTo>
                    <a:pt x="959" y="20"/>
                    <a:pt x="877" y="0"/>
                    <a:pt x="8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7760;p9">
              <a:extLst>
                <a:ext uri="{FF2B5EF4-FFF2-40B4-BE49-F238E27FC236}">
                  <a16:creationId xmlns:a16="http://schemas.microsoft.com/office/drawing/2014/main" id="{6A7C904D-971A-420D-8DDF-81AEA517EE39}"/>
                </a:ext>
              </a:extLst>
            </p:cNvPr>
            <p:cNvSpPr/>
            <p:nvPr/>
          </p:nvSpPr>
          <p:spPr>
            <a:xfrm>
              <a:off x="4227475" y="4477475"/>
              <a:ext cx="111925" cy="15550"/>
            </a:xfrm>
            <a:custGeom>
              <a:avLst/>
              <a:gdLst/>
              <a:ahLst/>
              <a:cxnLst/>
              <a:rect l="l" t="t" r="r" b="b"/>
              <a:pathLst>
                <a:path w="4477" h="622" extrusionOk="0">
                  <a:moveTo>
                    <a:pt x="1367" y="1"/>
                  </a:moveTo>
                  <a:cubicBezTo>
                    <a:pt x="1270" y="1"/>
                    <a:pt x="1173" y="4"/>
                    <a:pt x="1075" y="12"/>
                  </a:cubicBezTo>
                  <a:cubicBezTo>
                    <a:pt x="929" y="148"/>
                    <a:pt x="767" y="176"/>
                    <a:pt x="600" y="176"/>
                  </a:cubicBezTo>
                  <a:cubicBezTo>
                    <a:pt x="481" y="176"/>
                    <a:pt x="361" y="162"/>
                    <a:pt x="241" y="162"/>
                  </a:cubicBezTo>
                  <a:cubicBezTo>
                    <a:pt x="160" y="162"/>
                    <a:pt x="80" y="169"/>
                    <a:pt x="1" y="191"/>
                  </a:cubicBezTo>
                  <a:cubicBezTo>
                    <a:pt x="180" y="330"/>
                    <a:pt x="379" y="355"/>
                    <a:pt x="583" y="355"/>
                  </a:cubicBezTo>
                  <a:cubicBezTo>
                    <a:pt x="696" y="355"/>
                    <a:pt x="811" y="347"/>
                    <a:pt x="925" y="347"/>
                  </a:cubicBezTo>
                  <a:cubicBezTo>
                    <a:pt x="1016" y="347"/>
                    <a:pt x="1106" y="352"/>
                    <a:pt x="1194" y="370"/>
                  </a:cubicBezTo>
                  <a:cubicBezTo>
                    <a:pt x="2006" y="370"/>
                    <a:pt x="2807" y="621"/>
                    <a:pt x="3621" y="621"/>
                  </a:cubicBezTo>
                  <a:cubicBezTo>
                    <a:pt x="3904" y="621"/>
                    <a:pt x="4189" y="591"/>
                    <a:pt x="4477" y="509"/>
                  </a:cubicBezTo>
                  <a:cubicBezTo>
                    <a:pt x="4377" y="449"/>
                    <a:pt x="4298" y="389"/>
                    <a:pt x="4238" y="330"/>
                  </a:cubicBezTo>
                  <a:cubicBezTo>
                    <a:pt x="3262" y="330"/>
                    <a:pt x="2334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7761;p9">
              <a:extLst>
                <a:ext uri="{FF2B5EF4-FFF2-40B4-BE49-F238E27FC236}">
                  <a16:creationId xmlns:a16="http://schemas.microsoft.com/office/drawing/2014/main" id="{D14B5FD9-50BD-4E1F-BC3C-D352FB5709F8}"/>
                </a:ext>
              </a:extLst>
            </p:cNvPr>
            <p:cNvSpPr/>
            <p:nvPr/>
          </p:nvSpPr>
          <p:spPr>
            <a:xfrm>
              <a:off x="4449775" y="4547800"/>
              <a:ext cx="46275" cy="49075"/>
            </a:xfrm>
            <a:custGeom>
              <a:avLst/>
              <a:gdLst/>
              <a:ahLst/>
              <a:cxnLst/>
              <a:rect l="l" t="t" r="r" b="b"/>
              <a:pathLst>
                <a:path w="1851" h="1963" extrusionOk="0">
                  <a:moveTo>
                    <a:pt x="750" y="1"/>
                  </a:moveTo>
                  <a:cubicBezTo>
                    <a:pt x="719" y="1"/>
                    <a:pt x="688" y="2"/>
                    <a:pt x="657" y="3"/>
                  </a:cubicBezTo>
                  <a:cubicBezTo>
                    <a:pt x="419" y="43"/>
                    <a:pt x="160" y="63"/>
                    <a:pt x="1" y="282"/>
                  </a:cubicBezTo>
                  <a:cubicBezTo>
                    <a:pt x="120" y="380"/>
                    <a:pt x="236" y="409"/>
                    <a:pt x="350" y="409"/>
                  </a:cubicBezTo>
                  <a:cubicBezTo>
                    <a:pt x="517" y="409"/>
                    <a:pt x="678" y="347"/>
                    <a:pt x="835" y="347"/>
                  </a:cubicBezTo>
                  <a:cubicBezTo>
                    <a:pt x="875" y="347"/>
                    <a:pt x="916" y="351"/>
                    <a:pt x="956" y="361"/>
                  </a:cubicBezTo>
                  <a:cubicBezTo>
                    <a:pt x="1214" y="401"/>
                    <a:pt x="1413" y="481"/>
                    <a:pt x="1334" y="799"/>
                  </a:cubicBezTo>
                  <a:cubicBezTo>
                    <a:pt x="1254" y="1177"/>
                    <a:pt x="1234" y="1555"/>
                    <a:pt x="1294" y="1933"/>
                  </a:cubicBezTo>
                  <a:cubicBezTo>
                    <a:pt x="1324" y="1953"/>
                    <a:pt x="1354" y="1963"/>
                    <a:pt x="1386" y="1963"/>
                  </a:cubicBezTo>
                  <a:cubicBezTo>
                    <a:pt x="1418" y="1963"/>
                    <a:pt x="1453" y="1953"/>
                    <a:pt x="1493" y="1933"/>
                  </a:cubicBezTo>
                  <a:cubicBezTo>
                    <a:pt x="1752" y="1495"/>
                    <a:pt x="1592" y="958"/>
                    <a:pt x="1811" y="501"/>
                  </a:cubicBezTo>
                  <a:cubicBezTo>
                    <a:pt x="1851" y="381"/>
                    <a:pt x="1791" y="262"/>
                    <a:pt x="1692" y="202"/>
                  </a:cubicBezTo>
                  <a:cubicBezTo>
                    <a:pt x="1383" y="93"/>
                    <a:pt x="1074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7762;p9">
              <a:extLst>
                <a:ext uri="{FF2B5EF4-FFF2-40B4-BE49-F238E27FC236}">
                  <a16:creationId xmlns:a16="http://schemas.microsoft.com/office/drawing/2014/main" id="{FABAF216-5195-4DB2-AF38-A201C4D66BF3}"/>
                </a:ext>
              </a:extLst>
            </p:cNvPr>
            <p:cNvSpPr/>
            <p:nvPr/>
          </p:nvSpPr>
          <p:spPr>
            <a:xfrm>
              <a:off x="4473650" y="4596100"/>
              <a:ext cx="16950" cy="62725"/>
            </a:xfrm>
            <a:custGeom>
              <a:avLst/>
              <a:gdLst/>
              <a:ahLst/>
              <a:cxnLst/>
              <a:rect l="l" t="t" r="r" b="b"/>
              <a:pathLst>
                <a:path w="678" h="2509" extrusionOk="0">
                  <a:moveTo>
                    <a:pt x="339" y="1"/>
                  </a:moveTo>
                  <a:cubicBezTo>
                    <a:pt x="1" y="618"/>
                    <a:pt x="180" y="1294"/>
                    <a:pt x="160" y="1950"/>
                  </a:cubicBezTo>
                  <a:cubicBezTo>
                    <a:pt x="160" y="2182"/>
                    <a:pt x="104" y="2508"/>
                    <a:pt x="374" y="2508"/>
                  </a:cubicBezTo>
                  <a:cubicBezTo>
                    <a:pt x="382" y="2508"/>
                    <a:pt x="390" y="2508"/>
                    <a:pt x="399" y="2507"/>
                  </a:cubicBezTo>
                  <a:cubicBezTo>
                    <a:pt x="677" y="2488"/>
                    <a:pt x="657" y="2149"/>
                    <a:pt x="598" y="1931"/>
                  </a:cubicBezTo>
                  <a:cubicBezTo>
                    <a:pt x="458" y="1354"/>
                    <a:pt x="458" y="797"/>
                    <a:pt x="598" y="220"/>
                  </a:cubicBezTo>
                  <a:cubicBezTo>
                    <a:pt x="637" y="140"/>
                    <a:pt x="558" y="6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7763;p9">
              <a:extLst>
                <a:ext uri="{FF2B5EF4-FFF2-40B4-BE49-F238E27FC236}">
                  <a16:creationId xmlns:a16="http://schemas.microsoft.com/office/drawing/2014/main" id="{60FB7E08-876A-4852-AE6D-E29C54BB553B}"/>
                </a:ext>
              </a:extLst>
            </p:cNvPr>
            <p:cNvSpPr/>
            <p:nvPr/>
          </p:nvSpPr>
          <p:spPr>
            <a:xfrm>
              <a:off x="4422925" y="4577225"/>
              <a:ext cx="20425" cy="72625"/>
            </a:xfrm>
            <a:custGeom>
              <a:avLst/>
              <a:gdLst/>
              <a:ahLst/>
              <a:cxnLst/>
              <a:rect l="l" t="t" r="r" b="b"/>
              <a:pathLst>
                <a:path w="817" h="2905" extrusionOk="0">
                  <a:moveTo>
                    <a:pt x="578" y="0"/>
                  </a:moveTo>
                  <a:cubicBezTo>
                    <a:pt x="299" y="995"/>
                    <a:pt x="1" y="1989"/>
                    <a:pt x="816" y="2904"/>
                  </a:cubicBezTo>
                  <a:cubicBezTo>
                    <a:pt x="538" y="2069"/>
                    <a:pt x="737" y="1214"/>
                    <a:pt x="777" y="378"/>
                  </a:cubicBezTo>
                  <a:cubicBezTo>
                    <a:pt x="637" y="279"/>
                    <a:pt x="777" y="8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7764;p9">
              <a:extLst>
                <a:ext uri="{FF2B5EF4-FFF2-40B4-BE49-F238E27FC236}">
                  <a16:creationId xmlns:a16="http://schemas.microsoft.com/office/drawing/2014/main" id="{3D7997A1-0BCD-43F4-B092-C6769CCD769B}"/>
                </a:ext>
              </a:extLst>
            </p:cNvPr>
            <p:cNvSpPr/>
            <p:nvPr/>
          </p:nvSpPr>
          <p:spPr>
            <a:xfrm>
              <a:off x="4268275" y="4537925"/>
              <a:ext cx="12950" cy="77100"/>
            </a:xfrm>
            <a:custGeom>
              <a:avLst/>
              <a:gdLst/>
              <a:ahLst/>
              <a:cxnLst/>
              <a:rect l="l" t="t" r="r" b="b"/>
              <a:pathLst>
                <a:path w="518" h="3084" extrusionOk="0">
                  <a:moveTo>
                    <a:pt x="299" y="1"/>
                  </a:moveTo>
                  <a:lnTo>
                    <a:pt x="299" y="1"/>
                  </a:lnTo>
                  <a:cubicBezTo>
                    <a:pt x="0" y="856"/>
                    <a:pt x="20" y="2547"/>
                    <a:pt x="398" y="3084"/>
                  </a:cubicBezTo>
                  <a:cubicBezTo>
                    <a:pt x="358" y="2129"/>
                    <a:pt x="517" y="1174"/>
                    <a:pt x="497" y="199"/>
                  </a:cubicBezTo>
                  <a:cubicBezTo>
                    <a:pt x="458" y="100"/>
                    <a:pt x="398" y="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7765;p9">
              <a:extLst>
                <a:ext uri="{FF2B5EF4-FFF2-40B4-BE49-F238E27FC236}">
                  <a16:creationId xmlns:a16="http://schemas.microsoft.com/office/drawing/2014/main" id="{31A33792-4CF7-46A4-9AD2-A9D29463FAC5}"/>
                </a:ext>
              </a:extLst>
            </p:cNvPr>
            <p:cNvSpPr/>
            <p:nvPr/>
          </p:nvSpPr>
          <p:spPr>
            <a:xfrm>
              <a:off x="4771550" y="4552525"/>
              <a:ext cx="66675" cy="17250"/>
            </a:xfrm>
            <a:custGeom>
              <a:avLst/>
              <a:gdLst/>
              <a:ahLst/>
              <a:cxnLst/>
              <a:rect l="l" t="t" r="r" b="b"/>
              <a:pathLst>
                <a:path w="2667" h="690" extrusionOk="0">
                  <a:moveTo>
                    <a:pt x="263" y="0"/>
                  </a:moveTo>
                  <a:cubicBezTo>
                    <a:pt x="145" y="0"/>
                    <a:pt x="38" y="57"/>
                    <a:pt x="1" y="272"/>
                  </a:cubicBezTo>
                  <a:cubicBezTo>
                    <a:pt x="796" y="411"/>
                    <a:pt x="1592" y="650"/>
                    <a:pt x="2408" y="690"/>
                  </a:cubicBezTo>
                  <a:cubicBezTo>
                    <a:pt x="2587" y="570"/>
                    <a:pt x="2666" y="451"/>
                    <a:pt x="2388" y="351"/>
                  </a:cubicBezTo>
                  <a:cubicBezTo>
                    <a:pt x="2248" y="292"/>
                    <a:pt x="2049" y="312"/>
                    <a:pt x="1910" y="172"/>
                  </a:cubicBezTo>
                  <a:cubicBezTo>
                    <a:pt x="1492" y="113"/>
                    <a:pt x="1055" y="153"/>
                    <a:pt x="617" y="73"/>
                  </a:cubicBezTo>
                  <a:cubicBezTo>
                    <a:pt x="543" y="73"/>
                    <a:pt x="397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7766;p9">
              <a:extLst>
                <a:ext uri="{FF2B5EF4-FFF2-40B4-BE49-F238E27FC236}">
                  <a16:creationId xmlns:a16="http://schemas.microsoft.com/office/drawing/2014/main" id="{F051BCCC-6671-45E8-840E-BD1D3654C163}"/>
                </a:ext>
              </a:extLst>
            </p:cNvPr>
            <p:cNvSpPr/>
            <p:nvPr/>
          </p:nvSpPr>
          <p:spPr>
            <a:xfrm>
              <a:off x="4371200" y="4503125"/>
              <a:ext cx="93525" cy="19900"/>
            </a:xfrm>
            <a:custGeom>
              <a:avLst/>
              <a:gdLst/>
              <a:ahLst/>
              <a:cxnLst/>
              <a:rect l="l" t="t" r="r" b="b"/>
              <a:pathLst>
                <a:path w="3741" h="796" extrusionOk="0">
                  <a:moveTo>
                    <a:pt x="1694" y="53"/>
                  </a:moveTo>
                  <a:cubicBezTo>
                    <a:pt x="1619" y="53"/>
                    <a:pt x="1546" y="55"/>
                    <a:pt x="1473" y="60"/>
                  </a:cubicBezTo>
                  <a:cubicBezTo>
                    <a:pt x="996" y="239"/>
                    <a:pt x="458" y="0"/>
                    <a:pt x="21" y="358"/>
                  </a:cubicBezTo>
                  <a:cubicBezTo>
                    <a:pt x="1" y="676"/>
                    <a:pt x="240" y="597"/>
                    <a:pt x="419" y="637"/>
                  </a:cubicBezTo>
                  <a:cubicBezTo>
                    <a:pt x="448" y="638"/>
                    <a:pt x="477" y="639"/>
                    <a:pt x="506" y="639"/>
                  </a:cubicBezTo>
                  <a:cubicBezTo>
                    <a:pt x="685" y="639"/>
                    <a:pt x="859" y="612"/>
                    <a:pt x="1031" y="612"/>
                  </a:cubicBezTo>
                  <a:cubicBezTo>
                    <a:pt x="1173" y="612"/>
                    <a:pt x="1313" y="630"/>
                    <a:pt x="1453" y="696"/>
                  </a:cubicBezTo>
                  <a:cubicBezTo>
                    <a:pt x="1493" y="736"/>
                    <a:pt x="1572" y="736"/>
                    <a:pt x="1612" y="736"/>
                  </a:cubicBezTo>
                  <a:cubicBezTo>
                    <a:pt x="1692" y="796"/>
                    <a:pt x="1811" y="796"/>
                    <a:pt x="1911" y="796"/>
                  </a:cubicBezTo>
                  <a:cubicBezTo>
                    <a:pt x="2090" y="736"/>
                    <a:pt x="2010" y="497"/>
                    <a:pt x="2169" y="398"/>
                  </a:cubicBezTo>
                  <a:cubicBezTo>
                    <a:pt x="2686" y="378"/>
                    <a:pt x="3204" y="378"/>
                    <a:pt x="3741" y="358"/>
                  </a:cubicBezTo>
                  <a:cubicBezTo>
                    <a:pt x="3552" y="229"/>
                    <a:pt x="3343" y="209"/>
                    <a:pt x="3132" y="209"/>
                  </a:cubicBezTo>
                  <a:cubicBezTo>
                    <a:pt x="3038" y="209"/>
                    <a:pt x="2943" y="213"/>
                    <a:pt x="2850" y="213"/>
                  </a:cubicBezTo>
                  <a:cubicBezTo>
                    <a:pt x="2733" y="213"/>
                    <a:pt x="2618" y="207"/>
                    <a:pt x="2507" y="179"/>
                  </a:cubicBezTo>
                  <a:cubicBezTo>
                    <a:pt x="2242" y="85"/>
                    <a:pt x="1964" y="53"/>
                    <a:pt x="1694" y="5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7767;p9">
              <a:extLst>
                <a:ext uri="{FF2B5EF4-FFF2-40B4-BE49-F238E27FC236}">
                  <a16:creationId xmlns:a16="http://schemas.microsoft.com/office/drawing/2014/main" id="{3C8FECAB-053D-412F-B61D-8F9B527CA342}"/>
                </a:ext>
              </a:extLst>
            </p:cNvPr>
            <p:cNvSpPr/>
            <p:nvPr/>
          </p:nvSpPr>
          <p:spPr>
            <a:xfrm>
              <a:off x="4174275" y="4613850"/>
              <a:ext cx="64175" cy="11125"/>
            </a:xfrm>
            <a:custGeom>
              <a:avLst/>
              <a:gdLst/>
              <a:ahLst/>
              <a:cxnLst/>
              <a:rect l="l" t="t" r="r" b="b"/>
              <a:pathLst>
                <a:path w="2567" h="445" extrusionOk="0">
                  <a:moveTo>
                    <a:pt x="1381" y="1"/>
                  </a:moveTo>
                  <a:cubicBezTo>
                    <a:pt x="1285" y="1"/>
                    <a:pt x="1189" y="3"/>
                    <a:pt x="1095" y="7"/>
                  </a:cubicBezTo>
                  <a:cubicBezTo>
                    <a:pt x="1020" y="50"/>
                    <a:pt x="951" y="70"/>
                    <a:pt x="888" y="70"/>
                  </a:cubicBezTo>
                  <a:cubicBezTo>
                    <a:pt x="833" y="70"/>
                    <a:pt x="783" y="55"/>
                    <a:pt x="736" y="27"/>
                  </a:cubicBezTo>
                  <a:cubicBezTo>
                    <a:pt x="617" y="7"/>
                    <a:pt x="518" y="7"/>
                    <a:pt x="398" y="7"/>
                  </a:cubicBezTo>
                  <a:cubicBezTo>
                    <a:pt x="299" y="146"/>
                    <a:pt x="60" y="47"/>
                    <a:pt x="0" y="206"/>
                  </a:cubicBezTo>
                  <a:cubicBezTo>
                    <a:pt x="736" y="445"/>
                    <a:pt x="1512" y="306"/>
                    <a:pt x="2288" y="405"/>
                  </a:cubicBezTo>
                  <a:cubicBezTo>
                    <a:pt x="2487" y="405"/>
                    <a:pt x="2567" y="325"/>
                    <a:pt x="2507" y="146"/>
                  </a:cubicBezTo>
                  <a:cubicBezTo>
                    <a:pt x="2128" y="36"/>
                    <a:pt x="1750" y="1"/>
                    <a:pt x="1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7768;p9">
              <a:extLst>
                <a:ext uri="{FF2B5EF4-FFF2-40B4-BE49-F238E27FC236}">
                  <a16:creationId xmlns:a16="http://schemas.microsoft.com/office/drawing/2014/main" id="{269B1D7C-C142-43AF-BC63-96B7FFBE8930}"/>
                </a:ext>
              </a:extLst>
            </p:cNvPr>
            <p:cNvSpPr/>
            <p:nvPr/>
          </p:nvSpPr>
          <p:spPr>
            <a:xfrm>
              <a:off x="4336900" y="4510075"/>
              <a:ext cx="71125" cy="12150"/>
            </a:xfrm>
            <a:custGeom>
              <a:avLst/>
              <a:gdLst/>
              <a:ahLst/>
              <a:cxnLst/>
              <a:rect l="l" t="t" r="r" b="b"/>
              <a:pathLst>
                <a:path w="2845" h="486" extrusionOk="0">
                  <a:moveTo>
                    <a:pt x="915" y="1"/>
                  </a:moveTo>
                  <a:cubicBezTo>
                    <a:pt x="876" y="1"/>
                    <a:pt x="796" y="1"/>
                    <a:pt x="736" y="20"/>
                  </a:cubicBezTo>
                  <a:cubicBezTo>
                    <a:pt x="478" y="100"/>
                    <a:pt x="179" y="20"/>
                    <a:pt x="0" y="299"/>
                  </a:cubicBezTo>
                  <a:cubicBezTo>
                    <a:pt x="555" y="449"/>
                    <a:pt x="1103" y="485"/>
                    <a:pt x="1652" y="485"/>
                  </a:cubicBezTo>
                  <a:cubicBezTo>
                    <a:pt x="2048" y="485"/>
                    <a:pt x="2445" y="466"/>
                    <a:pt x="2845" y="458"/>
                  </a:cubicBezTo>
                  <a:cubicBezTo>
                    <a:pt x="2726" y="299"/>
                    <a:pt x="2589" y="281"/>
                    <a:pt x="2446" y="281"/>
                  </a:cubicBezTo>
                  <a:cubicBezTo>
                    <a:pt x="2405" y="281"/>
                    <a:pt x="2363" y="283"/>
                    <a:pt x="2322" y="283"/>
                  </a:cubicBezTo>
                  <a:cubicBezTo>
                    <a:pt x="2291" y="283"/>
                    <a:pt x="2260" y="282"/>
                    <a:pt x="2228" y="279"/>
                  </a:cubicBezTo>
                  <a:cubicBezTo>
                    <a:pt x="1950" y="259"/>
                    <a:pt x="1651" y="319"/>
                    <a:pt x="1413" y="100"/>
                  </a:cubicBezTo>
                  <a:cubicBezTo>
                    <a:pt x="1373" y="60"/>
                    <a:pt x="1333" y="20"/>
                    <a:pt x="1273" y="20"/>
                  </a:cubicBezTo>
                  <a:cubicBezTo>
                    <a:pt x="1234" y="20"/>
                    <a:pt x="1194" y="60"/>
                    <a:pt x="1174" y="60"/>
                  </a:cubicBezTo>
                  <a:cubicBezTo>
                    <a:pt x="1157" y="67"/>
                    <a:pt x="1142" y="70"/>
                    <a:pt x="1127" y="70"/>
                  </a:cubicBezTo>
                  <a:cubicBezTo>
                    <a:pt x="1054" y="70"/>
                    <a:pt x="998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7769;p9">
              <a:extLst>
                <a:ext uri="{FF2B5EF4-FFF2-40B4-BE49-F238E27FC236}">
                  <a16:creationId xmlns:a16="http://schemas.microsoft.com/office/drawing/2014/main" id="{64EF2791-F59A-4833-A146-CDCAB681F8CA}"/>
                </a:ext>
              </a:extLst>
            </p:cNvPr>
            <p:cNvSpPr/>
            <p:nvPr/>
          </p:nvSpPr>
          <p:spPr>
            <a:xfrm>
              <a:off x="4112600" y="4488425"/>
              <a:ext cx="56725" cy="15100"/>
            </a:xfrm>
            <a:custGeom>
              <a:avLst/>
              <a:gdLst/>
              <a:ahLst/>
              <a:cxnLst/>
              <a:rect l="l" t="t" r="r" b="b"/>
              <a:pathLst>
                <a:path w="2269" h="604" extrusionOk="0">
                  <a:moveTo>
                    <a:pt x="1979" y="0"/>
                  </a:moveTo>
                  <a:cubicBezTo>
                    <a:pt x="1910" y="0"/>
                    <a:pt x="1847" y="23"/>
                    <a:pt x="1791" y="91"/>
                  </a:cubicBezTo>
                  <a:cubicBezTo>
                    <a:pt x="1699" y="260"/>
                    <a:pt x="1582" y="382"/>
                    <a:pt x="1414" y="382"/>
                  </a:cubicBezTo>
                  <a:cubicBezTo>
                    <a:pt x="1365" y="382"/>
                    <a:pt x="1312" y="372"/>
                    <a:pt x="1254" y="349"/>
                  </a:cubicBezTo>
                  <a:cubicBezTo>
                    <a:pt x="1043" y="265"/>
                    <a:pt x="822" y="242"/>
                    <a:pt x="598" y="242"/>
                  </a:cubicBezTo>
                  <a:cubicBezTo>
                    <a:pt x="399" y="242"/>
                    <a:pt x="197" y="260"/>
                    <a:pt x="1" y="270"/>
                  </a:cubicBezTo>
                  <a:cubicBezTo>
                    <a:pt x="546" y="484"/>
                    <a:pt x="1077" y="603"/>
                    <a:pt x="1640" y="603"/>
                  </a:cubicBezTo>
                  <a:cubicBezTo>
                    <a:pt x="1755" y="603"/>
                    <a:pt x="1872" y="598"/>
                    <a:pt x="1990" y="588"/>
                  </a:cubicBezTo>
                  <a:cubicBezTo>
                    <a:pt x="2089" y="528"/>
                    <a:pt x="2209" y="469"/>
                    <a:pt x="2268" y="349"/>
                  </a:cubicBezTo>
                  <a:cubicBezTo>
                    <a:pt x="2268" y="210"/>
                    <a:pt x="2268" y="91"/>
                    <a:pt x="2149" y="31"/>
                  </a:cubicBezTo>
                  <a:cubicBezTo>
                    <a:pt x="2089" y="14"/>
                    <a:pt x="2032" y="0"/>
                    <a:pt x="19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7770;p9">
              <a:extLst>
                <a:ext uri="{FF2B5EF4-FFF2-40B4-BE49-F238E27FC236}">
                  <a16:creationId xmlns:a16="http://schemas.microsoft.com/office/drawing/2014/main" id="{ECB0405A-B8B3-4985-AEC5-34D0A909DE6F}"/>
                </a:ext>
              </a:extLst>
            </p:cNvPr>
            <p:cNvSpPr/>
            <p:nvPr/>
          </p:nvSpPr>
          <p:spPr>
            <a:xfrm>
              <a:off x="4166325" y="4488125"/>
              <a:ext cx="53225" cy="13350"/>
            </a:xfrm>
            <a:custGeom>
              <a:avLst/>
              <a:gdLst/>
              <a:ahLst/>
              <a:cxnLst/>
              <a:rect l="l" t="t" r="r" b="b"/>
              <a:pathLst>
                <a:path w="2129" h="534" extrusionOk="0">
                  <a:moveTo>
                    <a:pt x="270" y="1"/>
                  </a:moveTo>
                  <a:cubicBezTo>
                    <a:pt x="170" y="1"/>
                    <a:pt x="76" y="27"/>
                    <a:pt x="0" y="103"/>
                  </a:cubicBezTo>
                  <a:cubicBezTo>
                    <a:pt x="0" y="202"/>
                    <a:pt x="20" y="341"/>
                    <a:pt x="20" y="441"/>
                  </a:cubicBezTo>
                  <a:cubicBezTo>
                    <a:pt x="353" y="507"/>
                    <a:pt x="685" y="533"/>
                    <a:pt x="1020" y="533"/>
                  </a:cubicBezTo>
                  <a:cubicBezTo>
                    <a:pt x="1386" y="533"/>
                    <a:pt x="1755" y="502"/>
                    <a:pt x="2129" y="461"/>
                  </a:cubicBezTo>
                  <a:lnTo>
                    <a:pt x="2129" y="282"/>
                  </a:lnTo>
                  <a:cubicBezTo>
                    <a:pt x="1825" y="130"/>
                    <a:pt x="1535" y="78"/>
                    <a:pt x="1224" y="78"/>
                  </a:cubicBezTo>
                  <a:cubicBezTo>
                    <a:pt x="1168" y="78"/>
                    <a:pt x="1112" y="80"/>
                    <a:pt x="1054" y="83"/>
                  </a:cubicBezTo>
                  <a:cubicBezTo>
                    <a:pt x="915" y="83"/>
                    <a:pt x="736" y="63"/>
                    <a:pt x="597" y="63"/>
                  </a:cubicBezTo>
                  <a:cubicBezTo>
                    <a:pt x="493" y="32"/>
                    <a:pt x="378" y="1"/>
                    <a:pt x="2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7771;p9">
              <a:extLst>
                <a:ext uri="{FF2B5EF4-FFF2-40B4-BE49-F238E27FC236}">
                  <a16:creationId xmlns:a16="http://schemas.microsoft.com/office/drawing/2014/main" id="{38A0E1E1-520F-4BDD-8E7A-F8F3CD811C03}"/>
                </a:ext>
              </a:extLst>
            </p:cNvPr>
            <p:cNvSpPr/>
            <p:nvPr/>
          </p:nvSpPr>
          <p:spPr>
            <a:xfrm>
              <a:off x="4191675" y="4485700"/>
              <a:ext cx="50750" cy="12475"/>
            </a:xfrm>
            <a:custGeom>
              <a:avLst/>
              <a:gdLst/>
              <a:ahLst/>
              <a:cxnLst/>
              <a:rect l="l" t="t" r="r" b="b"/>
              <a:pathLst>
                <a:path w="2030" h="499" extrusionOk="0">
                  <a:moveTo>
                    <a:pt x="1" y="1"/>
                  </a:moveTo>
                  <a:cubicBezTo>
                    <a:pt x="21" y="80"/>
                    <a:pt x="21" y="140"/>
                    <a:pt x="21" y="180"/>
                  </a:cubicBezTo>
                  <a:cubicBezTo>
                    <a:pt x="238" y="357"/>
                    <a:pt x="484" y="385"/>
                    <a:pt x="739" y="385"/>
                  </a:cubicBezTo>
                  <a:cubicBezTo>
                    <a:pt x="856" y="385"/>
                    <a:pt x="975" y="379"/>
                    <a:pt x="1095" y="379"/>
                  </a:cubicBezTo>
                  <a:lnTo>
                    <a:pt x="1174" y="359"/>
                  </a:lnTo>
                  <a:lnTo>
                    <a:pt x="1234" y="359"/>
                  </a:lnTo>
                  <a:cubicBezTo>
                    <a:pt x="1314" y="399"/>
                    <a:pt x="1373" y="458"/>
                    <a:pt x="1433" y="498"/>
                  </a:cubicBezTo>
                  <a:lnTo>
                    <a:pt x="1970" y="498"/>
                  </a:lnTo>
                  <a:cubicBezTo>
                    <a:pt x="1990" y="498"/>
                    <a:pt x="1990" y="478"/>
                    <a:pt x="2010" y="458"/>
                  </a:cubicBezTo>
                  <a:cubicBezTo>
                    <a:pt x="2030" y="419"/>
                    <a:pt x="2010" y="379"/>
                    <a:pt x="1970" y="359"/>
                  </a:cubicBezTo>
                  <a:cubicBezTo>
                    <a:pt x="1314" y="160"/>
                    <a:pt x="677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7772;p9">
              <a:extLst>
                <a:ext uri="{FF2B5EF4-FFF2-40B4-BE49-F238E27FC236}">
                  <a16:creationId xmlns:a16="http://schemas.microsoft.com/office/drawing/2014/main" id="{46307066-9D36-42DE-B76E-9723A60741FB}"/>
                </a:ext>
              </a:extLst>
            </p:cNvPr>
            <p:cNvSpPr/>
            <p:nvPr/>
          </p:nvSpPr>
          <p:spPr>
            <a:xfrm>
              <a:off x="4850125" y="4564875"/>
              <a:ext cx="30850" cy="13850"/>
            </a:xfrm>
            <a:custGeom>
              <a:avLst/>
              <a:gdLst/>
              <a:ahLst/>
              <a:cxnLst/>
              <a:rect l="l" t="t" r="r" b="b"/>
              <a:pathLst>
                <a:path w="1234" h="554" extrusionOk="0">
                  <a:moveTo>
                    <a:pt x="395" y="0"/>
                  </a:moveTo>
                  <a:cubicBezTo>
                    <a:pt x="218" y="0"/>
                    <a:pt x="65" y="62"/>
                    <a:pt x="1" y="375"/>
                  </a:cubicBezTo>
                  <a:cubicBezTo>
                    <a:pt x="160" y="494"/>
                    <a:pt x="359" y="395"/>
                    <a:pt x="538" y="494"/>
                  </a:cubicBezTo>
                  <a:cubicBezTo>
                    <a:pt x="637" y="514"/>
                    <a:pt x="757" y="514"/>
                    <a:pt x="856" y="554"/>
                  </a:cubicBezTo>
                  <a:cubicBezTo>
                    <a:pt x="1234" y="375"/>
                    <a:pt x="1134" y="196"/>
                    <a:pt x="856" y="17"/>
                  </a:cubicBezTo>
                  <a:cubicBezTo>
                    <a:pt x="821" y="23"/>
                    <a:pt x="785" y="26"/>
                    <a:pt x="749" y="26"/>
                  </a:cubicBezTo>
                  <a:cubicBezTo>
                    <a:pt x="632" y="26"/>
                    <a:pt x="508" y="0"/>
                    <a:pt x="3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7773;p9">
              <a:extLst>
                <a:ext uri="{FF2B5EF4-FFF2-40B4-BE49-F238E27FC236}">
                  <a16:creationId xmlns:a16="http://schemas.microsoft.com/office/drawing/2014/main" id="{0B4E447C-26ED-4FAC-BDB7-F88307BDCE87}"/>
                </a:ext>
              </a:extLst>
            </p:cNvPr>
            <p:cNvSpPr/>
            <p:nvPr/>
          </p:nvSpPr>
          <p:spPr>
            <a:xfrm>
              <a:off x="4161850" y="4499125"/>
              <a:ext cx="57200" cy="5500"/>
            </a:xfrm>
            <a:custGeom>
              <a:avLst/>
              <a:gdLst/>
              <a:ahLst/>
              <a:cxnLst/>
              <a:rect l="l" t="t" r="r" b="b"/>
              <a:pathLst>
                <a:path w="2288" h="220" extrusionOk="0">
                  <a:moveTo>
                    <a:pt x="199" y="1"/>
                  </a:moveTo>
                  <a:cubicBezTo>
                    <a:pt x="119" y="41"/>
                    <a:pt x="80" y="120"/>
                    <a:pt x="0" y="200"/>
                  </a:cubicBezTo>
                  <a:lnTo>
                    <a:pt x="80" y="220"/>
                  </a:lnTo>
                  <a:lnTo>
                    <a:pt x="139" y="220"/>
                  </a:lnTo>
                  <a:cubicBezTo>
                    <a:pt x="497" y="200"/>
                    <a:pt x="836" y="200"/>
                    <a:pt x="1194" y="160"/>
                  </a:cubicBezTo>
                  <a:cubicBezTo>
                    <a:pt x="1231" y="156"/>
                    <a:pt x="1268" y="155"/>
                    <a:pt x="1305" y="155"/>
                  </a:cubicBezTo>
                  <a:cubicBezTo>
                    <a:pt x="1478" y="155"/>
                    <a:pt x="1652" y="189"/>
                    <a:pt x="1819" y="189"/>
                  </a:cubicBezTo>
                  <a:cubicBezTo>
                    <a:pt x="1986" y="189"/>
                    <a:pt x="2145" y="155"/>
                    <a:pt x="2288" y="21"/>
                  </a:cubicBezTo>
                  <a:cubicBezTo>
                    <a:pt x="1592" y="21"/>
                    <a:pt x="895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7774;p9">
              <a:extLst>
                <a:ext uri="{FF2B5EF4-FFF2-40B4-BE49-F238E27FC236}">
                  <a16:creationId xmlns:a16="http://schemas.microsoft.com/office/drawing/2014/main" id="{D604B985-1ADB-4C1D-816C-502881CEA583}"/>
                </a:ext>
              </a:extLst>
            </p:cNvPr>
            <p:cNvSpPr/>
            <p:nvPr/>
          </p:nvSpPr>
          <p:spPr>
            <a:xfrm>
              <a:off x="4231475" y="4616825"/>
              <a:ext cx="31850" cy="9825"/>
            </a:xfrm>
            <a:custGeom>
              <a:avLst/>
              <a:gdLst/>
              <a:ahLst/>
              <a:cxnLst/>
              <a:rect l="l" t="t" r="r" b="b"/>
              <a:pathLst>
                <a:path w="1274" h="393" extrusionOk="0">
                  <a:moveTo>
                    <a:pt x="354" y="1"/>
                  </a:moveTo>
                  <a:cubicBezTo>
                    <a:pt x="310" y="1"/>
                    <a:pt x="265" y="3"/>
                    <a:pt x="219" y="7"/>
                  </a:cubicBezTo>
                  <a:cubicBezTo>
                    <a:pt x="139" y="107"/>
                    <a:pt x="80" y="187"/>
                    <a:pt x="0" y="266"/>
                  </a:cubicBezTo>
                  <a:cubicBezTo>
                    <a:pt x="182" y="361"/>
                    <a:pt x="363" y="392"/>
                    <a:pt x="546" y="392"/>
                  </a:cubicBezTo>
                  <a:cubicBezTo>
                    <a:pt x="785" y="392"/>
                    <a:pt x="1026" y="340"/>
                    <a:pt x="1273" y="306"/>
                  </a:cubicBezTo>
                  <a:cubicBezTo>
                    <a:pt x="974" y="130"/>
                    <a:pt x="691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7775;p9">
              <a:extLst>
                <a:ext uri="{FF2B5EF4-FFF2-40B4-BE49-F238E27FC236}">
                  <a16:creationId xmlns:a16="http://schemas.microsoft.com/office/drawing/2014/main" id="{E8B51C9F-A291-49B1-8843-6D55375E6EDC}"/>
                </a:ext>
              </a:extLst>
            </p:cNvPr>
            <p:cNvSpPr/>
            <p:nvPr/>
          </p:nvSpPr>
          <p:spPr>
            <a:xfrm>
              <a:off x="4069825" y="4481500"/>
              <a:ext cx="53250" cy="5325"/>
            </a:xfrm>
            <a:custGeom>
              <a:avLst/>
              <a:gdLst/>
              <a:ahLst/>
              <a:cxnLst/>
              <a:rect l="l" t="t" r="r" b="b"/>
              <a:pathLst>
                <a:path w="2130" h="213" extrusionOk="0">
                  <a:moveTo>
                    <a:pt x="937" y="1"/>
                  </a:moveTo>
                  <a:cubicBezTo>
                    <a:pt x="626" y="1"/>
                    <a:pt x="313" y="21"/>
                    <a:pt x="1" y="30"/>
                  </a:cubicBezTo>
                  <a:cubicBezTo>
                    <a:pt x="318" y="174"/>
                    <a:pt x="639" y="212"/>
                    <a:pt x="962" y="212"/>
                  </a:cubicBezTo>
                  <a:cubicBezTo>
                    <a:pt x="1314" y="212"/>
                    <a:pt x="1668" y="167"/>
                    <a:pt x="2023" y="167"/>
                  </a:cubicBezTo>
                  <a:cubicBezTo>
                    <a:pt x="2058" y="167"/>
                    <a:pt x="2094" y="168"/>
                    <a:pt x="2129" y="169"/>
                  </a:cubicBezTo>
                  <a:cubicBezTo>
                    <a:pt x="1737" y="34"/>
                    <a:pt x="1338" y="1"/>
                    <a:pt x="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7776;p9">
              <a:extLst>
                <a:ext uri="{FF2B5EF4-FFF2-40B4-BE49-F238E27FC236}">
                  <a16:creationId xmlns:a16="http://schemas.microsoft.com/office/drawing/2014/main" id="{EF3269B2-4ADF-43C5-A412-18195E91392B}"/>
                </a:ext>
              </a:extLst>
            </p:cNvPr>
            <p:cNvSpPr/>
            <p:nvPr/>
          </p:nvSpPr>
          <p:spPr>
            <a:xfrm>
              <a:off x="4235450" y="4642550"/>
              <a:ext cx="40800" cy="6350"/>
            </a:xfrm>
            <a:custGeom>
              <a:avLst/>
              <a:gdLst/>
              <a:ahLst/>
              <a:cxnLst/>
              <a:rect l="l" t="t" r="r" b="b"/>
              <a:pathLst>
                <a:path w="1632" h="254" extrusionOk="0">
                  <a:moveTo>
                    <a:pt x="554" y="0"/>
                  </a:moveTo>
                  <a:cubicBezTo>
                    <a:pt x="373" y="0"/>
                    <a:pt x="187" y="13"/>
                    <a:pt x="0" y="33"/>
                  </a:cubicBezTo>
                  <a:cubicBezTo>
                    <a:pt x="222" y="211"/>
                    <a:pt x="460" y="253"/>
                    <a:pt x="705" y="253"/>
                  </a:cubicBezTo>
                  <a:cubicBezTo>
                    <a:pt x="933" y="253"/>
                    <a:pt x="1166" y="217"/>
                    <a:pt x="1398" y="217"/>
                  </a:cubicBezTo>
                  <a:cubicBezTo>
                    <a:pt x="1476" y="217"/>
                    <a:pt x="1554" y="221"/>
                    <a:pt x="1631" y="232"/>
                  </a:cubicBezTo>
                  <a:cubicBezTo>
                    <a:pt x="1295" y="57"/>
                    <a:pt x="932" y="0"/>
                    <a:pt x="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7777;p9">
              <a:extLst>
                <a:ext uri="{FF2B5EF4-FFF2-40B4-BE49-F238E27FC236}">
                  <a16:creationId xmlns:a16="http://schemas.microsoft.com/office/drawing/2014/main" id="{02B9FCEF-D840-40D1-996B-F6DA593457C9}"/>
                </a:ext>
              </a:extLst>
            </p:cNvPr>
            <p:cNvSpPr/>
            <p:nvPr/>
          </p:nvSpPr>
          <p:spPr>
            <a:xfrm>
              <a:off x="4316000" y="4506450"/>
              <a:ext cx="42800" cy="11100"/>
            </a:xfrm>
            <a:custGeom>
              <a:avLst/>
              <a:gdLst/>
              <a:ahLst/>
              <a:cxnLst/>
              <a:rect l="l" t="t" r="r" b="b"/>
              <a:pathLst>
                <a:path w="1712" h="444" extrusionOk="0">
                  <a:moveTo>
                    <a:pt x="1123" y="1"/>
                  </a:moveTo>
                  <a:cubicBezTo>
                    <a:pt x="896" y="1"/>
                    <a:pt x="657" y="66"/>
                    <a:pt x="419" y="66"/>
                  </a:cubicBezTo>
                  <a:cubicBezTo>
                    <a:pt x="220" y="126"/>
                    <a:pt x="1" y="106"/>
                    <a:pt x="1" y="404"/>
                  </a:cubicBezTo>
                  <a:cubicBezTo>
                    <a:pt x="259" y="404"/>
                    <a:pt x="538" y="424"/>
                    <a:pt x="816" y="444"/>
                  </a:cubicBezTo>
                  <a:cubicBezTo>
                    <a:pt x="899" y="416"/>
                    <a:pt x="987" y="410"/>
                    <a:pt x="1075" y="410"/>
                  </a:cubicBezTo>
                  <a:cubicBezTo>
                    <a:pt x="1146" y="410"/>
                    <a:pt x="1217" y="414"/>
                    <a:pt x="1286" y="414"/>
                  </a:cubicBezTo>
                  <a:cubicBezTo>
                    <a:pt x="1443" y="414"/>
                    <a:pt x="1592" y="394"/>
                    <a:pt x="1712" y="265"/>
                  </a:cubicBezTo>
                  <a:cubicBezTo>
                    <a:pt x="1531" y="56"/>
                    <a:pt x="1332" y="1"/>
                    <a:pt x="1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7778;p9">
              <a:extLst>
                <a:ext uri="{FF2B5EF4-FFF2-40B4-BE49-F238E27FC236}">
                  <a16:creationId xmlns:a16="http://schemas.microsoft.com/office/drawing/2014/main" id="{D81A7EC7-71AC-4FE6-9BB6-2C9672513F4C}"/>
                </a:ext>
              </a:extLst>
            </p:cNvPr>
            <p:cNvSpPr/>
            <p:nvPr/>
          </p:nvSpPr>
          <p:spPr>
            <a:xfrm>
              <a:off x="3964900" y="4608975"/>
              <a:ext cx="40300" cy="4700"/>
            </a:xfrm>
            <a:custGeom>
              <a:avLst/>
              <a:gdLst/>
              <a:ahLst/>
              <a:cxnLst/>
              <a:rect l="l" t="t" r="r" b="b"/>
              <a:pathLst>
                <a:path w="1612" h="188" extrusionOk="0">
                  <a:moveTo>
                    <a:pt x="775" y="1"/>
                  </a:moveTo>
                  <a:cubicBezTo>
                    <a:pt x="517" y="1"/>
                    <a:pt x="256" y="23"/>
                    <a:pt x="1" y="23"/>
                  </a:cubicBezTo>
                  <a:cubicBezTo>
                    <a:pt x="242" y="153"/>
                    <a:pt x="488" y="188"/>
                    <a:pt x="738" y="188"/>
                  </a:cubicBezTo>
                  <a:cubicBezTo>
                    <a:pt x="1023" y="188"/>
                    <a:pt x="1315" y="142"/>
                    <a:pt x="1612" y="142"/>
                  </a:cubicBezTo>
                  <a:cubicBezTo>
                    <a:pt x="1341" y="28"/>
                    <a:pt x="1059" y="1"/>
                    <a:pt x="7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7779;p9">
              <a:extLst>
                <a:ext uri="{FF2B5EF4-FFF2-40B4-BE49-F238E27FC236}">
                  <a16:creationId xmlns:a16="http://schemas.microsoft.com/office/drawing/2014/main" id="{CD195F63-483B-4CCF-814B-A27C43429F07}"/>
                </a:ext>
              </a:extLst>
            </p:cNvPr>
            <p:cNvSpPr/>
            <p:nvPr/>
          </p:nvSpPr>
          <p:spPr>
            <a:xfrm>
              <a:off x="4435375" y="4560300"/>
              <a:ext cx="12950" cy="26400"/>
            </a:xfrm>
            <a:custGeom>
              <a:avLst/>
              <a:gdLst/>
              <a:ahLst/>
              <a:cxnLst/>
              <a:rect l="l" t="t" r="r" b="b"/>
              <a:pathLst>
                <a:path w="518" h="1056" extrusionOk="0">
                  <a:moveTo>
                    <a:pt x="398" y="1"/>
                  </a:moveTo>
                  <a:cubicBezTo>
                    <a:pt x="0" y="160"/>
                    <a:pt x="199" y="478"/>
                    <a:pt x="100" y="677"/>
                  </a:cubicBezTo>
                  <a:cubicBezTo>
                    <a:pt x="119" y="836"/>
                    <a:pt x="119" y="975"/>
                    <a:pt x="279" y="1055"/>
                  </a:cubicBezTo>
                  <a:cubicBezTo>
                    <a:pt x="338" y="737"/>
                    <a:pt x="517" y="379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7780;p9">
              <a:extLst>
                <a:ext uri="{FF2B5EF4-FFF2-40B4-BE49-F238E27FC236}">
                  <a16:creationId xmlns:a16="http://schemas.microsoft.com/office/drawing/2014/main" id="{FFBEC99F-7D7C-429D-896E-D7DBD9F0FC86}"/>
                </a:ext>
              </a:extLst>
            </p:cNvPr>
            <p:cNvSpPr/>
            <p:nvPr/>
          </p:nvSpPr>
          <p:spPr>
            <a:xfrm>
              <a:off x="4137475" y="4485775"/>
              <a:ext cx="42800" cy="4925"/>
            </a:xfrm>
            <a:custGeom>
              <a:avLst/>
              <a:gdLst/>
              <a:ahLst/>
              <a:cxnLst/>
              <a:rect l="l" t="t" r="r" b="b"/>
              <a:pathLst>
                <a:path w="1712" h="197" extrusionOk="0">
                  <a:moveTo>
                    <a:pt x="948" y="0"/>
                  </a:moveTo>
                  <a:cubicBezTo>
                    <a:pt x="667" y="0"/>
                    <a:pt x="379" y="38"/>
                    <a:pt x="80" y="38"/>
                  </a:cubicBezTo>
                  <a:cubicBezTo>
                    <a:pt x="60" y="38"/>
                    <a:pt x="20" y="38"/>
                    <a:pt x="20" y="77"/>
                  </a:cubicBezTo>
                  <a:cubicBezTo>
                    <a:pt x="0" y="97"/>
                    <a:pt x="20" y="137"/>
                    <a:pt x="100" y="157"/>
                  </a:cubicBezTo>
                  <a:cubicBezTo>
                    <a:pt x="319" y="177"/>
                    <a:pt x="557" y="177"/>
                    <a:pt x="776" y="197"/>
                  </a:cubicBezTo>
                  <a:lnTo>
                    <a:pt x="1114" y="197"/>
                  </a:lnTo>
                  <a:cubicBezTo>
                    <a:pt x="1313" y="177"/>
                    <a:pt x="1512" y="177"/>
                    <a:pt x="1711" y="157"/>
                  </a:cubicBezTo>
                  <a:cubicBezTo>
                    <a:pt x="1462" y="32"/>
                    <a:pt x="1208" y="0"/>
                    <a:pt x="9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7781;p9">
              <a:extLst>
                <a:ext uri="{FF2B5EF4-FFF2-40B4-BE49-F238E27FC236}">
                  <a16:creationId xmlns:a16="http://schemas.microsoft.com/office/drawing/2014/main" id="{00152A5E-0F8A-496A-A5A2-61A212A7774E}"/>
                </a:ext>
              </a:extLst>
            </p:cNvPr>
            <p:cNvSpPr/>
            <p:nvPr/>
          </p:nvSpPr>
          <p:spPr>
            <a:xfrm>
              <a:off x="4276225" y="4648250"/>
              <a:ext cx="40800" cy="5125"/>
            </a:xfrm>
            <a:custGeom>
              <a:avLst/>
              <a:gdLst/>
              <a:ahLst/>
              <a:cxnLst/>
              <a:rect l="l" t="t" r="r" b="b"/>
              <a:pathLst>
                <a:path w="1632" h="205" extrusionOk="0">
                  <a:moveTo>
                    <a:pt x="465" y="0"/>
                  </a:moveTo>
                  <a:cubicBezTo>
                    <a:pt x="309" y="0"/>
                    <a:pt x="154" y="4"/>
                    <a:pt x="0" y="4"/>
                  </a:cubicBezTo>
                  <a:cubicBezTo>
                    <a:pt x="231" y="163"/>
                    <a:pt x="473" y="204"/>
                    <a:pt x="719" y="204"/>
                  </a:cubicBezTo>
                  <a:cubicBezTo>
                    <a:pt x="979" y="204"/>
                    <a:pt x="1242" y="158"/>
                    <a:pt x="1499" y="158"/>
                  </a:cubicBezTo>
                  <a:cubicBezTo>
                    <a:pt x="1543" y="158"/>
                    <a:pt x="1588" y="160"/>
                    <a:pt x="1632" y="163"/>
                  </a:cubicBezTo>
                  <a:cubicBezTo>
                    <a:pt x="1248" y="21"/>
                    <a:pt x="854" y="0"/>
                    <a:pt x="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7782;p9">
              <a:extLst>
                <a:ext uri="{FF2B5EF4-FFF2-40B4-BE49-F238E27FC236}">
                  <a16:creationId xmlns:a16="http://schemas.microsoft.com/office/drawing/2014/main" id="{1473B31C-D2AA-4F93-B17E-CDB0E7EA0DF8}"/>
                </a:ext>
              </a:extLst>
            </p:cNvPr>
            <p:cNvSpPr/>
            <p:nvPr/>
          </p:nvSpPr>
          <p:spPr>
            <a:xfrm>
              <a:off x="4162825" y="4609875"/>
              <a:ext cx="21425" cy="8150"/>
            </a:xfrm>
            <a:custGeom>
              <a:avLst/>
              <a:gdLst/>
              <a:ahLst/>
              <a:cxnLst/>
              <a:rect l="l" t="t" r="r" b="b"/>
              <a:pathLst>
                <a:path w="857" h="326" extrusionOk="0">
                  <a:moveTo>
                    <a:pt x="230" y="0"/>
                  </a:moveTo>
                  <a:cubicBezTo>
                    <a:pt x="71" y="0"/>
                    <a:pt x="36" y="127"/>
                    <a:pt x="1" y="285"/>
                  </a:cubicBezTo>
                  <a:cubicBezTo>
                    <a:pt x="160" y="305"/>
                    <a:pt x="299" y="305"/>
                    <a:pt x="458" y="325"/>
                  </a:cubicBezTo>
                  <a:cubicBezTo>
                    <a:pt x="598" y="305"/>
                    <a:pt x="777" y="285"/>
                    <a:pt x="856" y="146"/>
                  </a:cubicBezTo>
                  <a:cubicBezTo>
                    <a:pt x="657" y="87"/>
                    <a:pt x="478" y="47"/>
                    <a:pt x="299" y="7"/>
                  </a:cubicBezTo>
                  <a:cubicBezTo>
                    <a:pt x="274" y="2"/>
                    <a:pt x="251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7783;p9">
              <a:extLst>
                <a:ext uri="{FF2B5EF4-FFF2-40B4-BE49-F238E27FC236}">
                  <a16:creationId xmlns:a16="http://schemas.microsoft.com/office/drawing/2014/main" id="{EB1CA285-1D67-4D86-9005-1E008B6B15B3}"/>
                </a:ext>
              </a:extLst>
            </p:cNvPr>
            <p:cNvSpPr/>
            <p:nvPr/>
          </p:nvSpPr>
          <p:spPr>
            <a:xfrm>
              <a:off x="4096200" y="4621750"/>
              <a:ext cx="30850" cy="5725"/>
            </a:xfrm>
            <a:custGeom>
              <a:avLst/>
              <a:gdLst/>
              <a:ahLst/>
              <a:cxnLst/>
              <a:rect l="l" t="t" r="r" b="b"/>
              <a:pathLst>
                <a:path w="1234" h="229" extrusionOk="0">
                  <a:moveTo>
                    <a:pt x="556" y="1"/>
                  </a:moveTo>
                  <a:cubicBezTo>
                    <a:pt x="411" y="1"/>
                    <a:pt x="263" y="12"/>
                    <a:pt x="112" y="12"/>
                  </a:cubicBezTo>
                  <a:cubicBezTo>
                    <a:pt x="75" y="12"/>
                    <a:pt x="38" y="11"/>
                    <a:pt x="0" y="9"/>
                  </a:cubicBezTo>
                  <a:lnTo>
                    <a:pt x="0" y="9"/>
                  </a:lnTo>
                  <a:cubicBezTo>
                    <a:pt x="134" y="182"/>
                    <a:pt x="301" y="216"/>
                    <a:pt x="478" y="216"/>
                  </a:cubicBezTo>
                  <a:cubicBezTo>
                    <a:pt x="592" y="216"/>
                    <a:pt x="711" y="202"/>
                    <a:pt x="828" y="202"/>
                  </a:cubicBezTo>
                  <a:cubicBezTo>
                    <a:pt x="905" y="202"/>
                    <a:pt x="981" y="208"/>
                    <a:pt x="1055" y="228"/>
                  </a:cubicBezTo>
                  <a:cubicBezTo>
                    <a:pt x="1094" y="208"/>
                    <a:pt x="1174" y="208"/>
                    <a:pt x="1234" y="188"/>
                  </a:cubicBezTo>
                  <a:cubicBezTo>
                    <a:pt x="1019" y="31"/>
                    <a:pt x="792" y="1"/>
                    <a:pt x="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7784;p9">
              <a:extLst>
                <a:ext uri="{FF2B5EF4-FFF2-40B4-BE49-F238E27FC236}">
                  <a16:creationId xmlns:a16="http://schemas.microsoft.com/office/drawing/2014/main" id="{C50A0207-D117-4A68-83C7-5FCBD384C97A}"/>
                </a:ext>
              </a:extLst>
            </p:cNvPr>
            <p:cNvSpPr/>
            <p:nvPr/>
          </p:nvSpPr>
          <p:spPr>
            <a:xfrm>
              <a:off x="4017125" y="4612775"/>
              <a:ext cx="32850" cy="5375"/>
            </a:xfrm>
            <a:custGeom>
              <a:avLst/>
              <a:gdLst/>
              <a:ahLst/>
              <a:cxnLst/>
              <a:rect l="l" t="t" r="r" b="b"/>
              <a:pathLst>
                <a:path w="1314" h="215" extrusionOk="0">
                  <a:moveTo>
                    <a:pt x="523" y="0"/>
                  </a:moveTo>
                  <a:cubicBezTo>
                    <a:pt x="352" y="0"/>
                    <a:pt x="178" y="19"/>
                    <a:pt x="0" y="50"/>
                  </a:cubicBezTo>
                  <a:cubicBezTo>
                    <a:pt x="195" y="180"/>
                    <a:pt x="395" y="215"/>
                    <a:pt x="598" y="215"/>
                  </a:cubicBezTo>
                  <a:cubicBezTo>
                    <a:pt x="831" y="215"/>
                    <a:pt x="1069" y="169"/>
                    <a:pt x="1313" y="169"/>
                  </a:cubicBezTo>
                  <a:cubicBezTo>
                    <a:pt x="1057" y="48"/>
                    <a:pt x="794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7785;p9">
              <a:extLst>
                <a:ext uri="{FF2B5EF4-FFF2-40B4-BE49-F238E27FC236}">
                  <a16:creationId xmlns:a16="http://schemas.microsoft.com/office/drawing/2014/main" id="{062DD929-6DC0-42A6-BD51-A507EDABC6BD}"/>
                </a:ext>
              </a:extLst>
            </p:cNvPr>
            <p:cNvSpPr/>
            <p:nvPr/>
          </p:nvSpPr>
          <p:spPr>
            <a:xfrm>
              <a:off x="4155875" y="4630650"/>
              <a:ext cx="23900" cy="5800"/>
            </a:xfrm>
            <a:custGeom>
              <a:avLst/>
              <a:gdLst/>
              <a:ahLst/>
              <a:cxnLst/>
              <a:rect l="l" t="t" r="r" b="b"/>
              <a:pathLst>
                <a:path w="956" h="232" extrusionOk="0">
                  <a:moveTo>
                    <a:pt x="482" y="1"/>
                  </a:moveTo>
                  <a:cubicBezTo>
                    <a:pt x="346" y="1"/>
                    <a:pt x="205" y="22"/>
                    <a:pt x="60" y="31"/>
                  </a:cubicBezTo>
                  <a:cubicBezTo>
                    <a:pt x="40" y="31"/>
                    <a:pt x="0" y="31"/>
                    <a:pt x="0" y="71"/>
                  </a:cubicBezTo>
                  <a:cubicBezTo>
                    <a:pt x="0" y="111"/>
                    <a:pt x="0" y="151"/>
                    <a:pt x="60" y="171"/>
                  </a:cubicBezTo>
                  <a:cubicBezTo>
                    <a:pt x="95" y="164"/>
                    <a:pt x="130" y="161"/>
                    <a:pt x="165" y="161"/>
                  </a:cubicBezTo>
                  <a:cubicBezTo>
                    <a:pt x="337" y="161"/>
                    <a:pt x="509" y="231"/>
                    <a:pt x="681" y="231"/>
                  </a:cubicBezTo>
                  <a:cubicBezTo>
                    <a:pt x="773" y="231"/>
                    <a:pt x="864" y="212"/>
                    <a:pt x="955" y="151"/>
                  </a:cubicBezTo>
                  <a:cubicBezTo>
                    <a:pt x="804" y="32"/>
                    <a:pt x="646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7786;p9">
              <a:extLst>
                <a:ext uri="{FF2B5EF4-FFF2-40B4-BE49-F238E27FC236}">
                  <a16:creationId xmlns:a16="http://schemas.microsoft.com/office/drawing/2014/main" id="{93D6FC3B-B2D9-4C73-9526-C4CD0D02B3D8}"/>
                </a:ext>
              </a:extLst>
            </p:cNvPr>
            <p:cNvSpPr/>
            <p:nvPr/>
          </p:nvSpPr>
          <p:spPr>
            <a:xfrm>
              <a:off x="4205100" y="4637650"/>
              <a:ext cx="28875" cy="6250"/>
            </a:xfrm>
            <a:custGeom>
              <a:avLst/>
              <a:gdLst/>
              <a:ahLst/>
              <a:cxnLst/>
              <a:rect l="l" t="t" r="r" b="b"/>
              <a:pathLst>
                <a:path w="1155" h="250" extrusionOk="0">
                  <a:moveTo>
                    <a:pt x="144" y="1"/>
                  </a:moveTo>
                  <a:cubicBezTo>
                    <a:pt x="93" y="1"/>
                    <a:pt x="47" y="32"/>
                    <a:pt x="1" y="90"/>
                  </a:cubicBezTo>
                  <a:cubicBezTo>
                    <a:pt x="166" y="218"/>
                    <a:pt x="345" y="249"/>
                    <a:pt x="526" y="249"/>
                  </a:cubicBezTo>
                  <a:cubicBezTo>
                    <a:pt x="694" y="249"/>
                    <a:pt x="864" y="223"/>
                    <a:pt x="1029" y="223"/>
                  </a:cubicBezTo>
                  <a:cubicBezTo>
                    <a:pt x="1071" y="223"/>
                    <a:pt x="1113" y="224"/>
                    <a:pt x="1155" y="229"/>
                  </a:cubicBezTo>
                  <a:cubicBezTo>
                    <a:pt x="939" y="105"/>
                    <a:pt x="711" y="30"/>
                    <a:pt x="471" y="30"/>
                  </a:cubicBezTo>
                  <a:cubicBezTo>
                    <a:pt x="402" y="30"/>
                    <a:pt x="331" y="36"/>
                    <a:pt x="259" y="50"/>
                  </a:cubicBezTo>
                  <a:cubicBezTo>
                    <a:pt x="218" y="17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7787;p9">
              <a:extLst>
                <a:ext uri="{FF2B5EF4-FFF2-40B4-BE49-F238E27FC236}">
                  <a16:creationId xmlns:a16="http://schemas.microsoft.com/office/drawing/2014/main" id="{2A99EEE0-F05F-45B4-9B83-2D52164940FC}"/>
                </a:ext>
              </a:extLst>
            </p:cNvPr>
            <p:cNvSpPr/>
            <p:nvPr/>
          </p:nvSpPr>
          <p:spPr>
            <a:xfrm>
              <a:off x="4127525" y="4626300"/>
              <a:ext cx="26375" cy="5025"/>
            </a:xfrm>
            <a:custGeom>
              <a:avLst/>
              <a:gdLst/>
              <a:ahLst/>
              <a:cxnLst/>
              <a:rect l="l" t="t" r="r" b="b"/>
              <a:pathLst>
                <a:path w="1055" h="201" extrusionOk="0">
                  <a:moveTo>
                    <a:pt x="199" y="0"/>
                  </a:moveTo>
                  <a:cubicBezTo>
                    <a:pt x="132" y="0"/>
                    <a:pt x="66" y="3"/>
                    <a:pt x="0" y="6"/>
                  </a:cubicBezTo>
                  <a:cubicBezTo>
                    <a:pt x="150" y="166"/>
                    <a:pt x="324" y="200"/>
                    <a:pt x="505" y="200"/>
                  </a:cubicBezTo>
                  <a:cubicBezTo>
                    <a:pt x="646" y="200"/>
                    <a:pt x="792" y="179"/>
                    <a:pt x="934" y="179"/>
                  </a:cubicBezTo>
                  <a:cubicBezTo>
                    <a:pt x="975" y="179"/>
                    <a:pt x="1015" y="181"/>
                    <a:pt x="1055" y="185"/>
                  </a:cubicBezTo>
                  <a:cubicBezTo>
                    <a:pt x="766" y="41"/>
                    <a:pt x="477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7788;p9">
              <a:extLst>
                <a:ext uri="{FF2B5EF4-FFF2-40B4-BE49-F238E27FC236}">
                  <a16:creationId xmlns:a16="http://schemas.microsoft.com/office/drawing/2014/main" id="{A43CEE9E-3D30-4DF9-951E-D8D63AE34F2F}"/>
                </a:ext>
              </a:extLst>
            </p:cNvPr>
            <p:cNvSpPr/>
            <p:nvPr/>
          </p:nvSpPr>
          <p:spPr>
            <a:xfrm>
              <a:off x="4477625" y="4674475"/>
              <a:ext cx="27875" cy="5225"/>
            </a:xfrm>
            <a:custGeom>
              <a:avLst/>
              <a:gdLst/>
              <a:ahLst/>
              <a:cxnLst/>
              <a:rect l="l" t="t" r="r" b="b"/>
              <a:pathLst>
                <a:path w="1115" h="209" extrusionOk="0">
                  <a:moveTo>
                    <a:pt x="293" y="0"/>
                  </a:moveTo>
                  <a:cubicBezTo>
                    <a:pt x="197" y="0"/>
                    <a:pt x="100" y="4"/>
                    <a:pt x="1" y="9"/>
                  </a:cubicBezTo>
                  <a:cubicBezTo>
                    <a:pt x="160" y="168"/>
                    <a:pt x="333" y="208"/>
                    <a:pt x="510" y="208"/>
                  </a:cubicBezTo>
                  <a:cubicBezTo>
                    <a:pt x="691" y="208"/>
                    <a:pt x="876" y="167"/>
                    <a:pt x="1058" y="167"/>
                  </a:cubicBezTo>
                  <a:cubicBezTo>
                    <a:pt x="1077" y="167"/>
                    <a:pt x="1096" y="167"/>
                    <a:pt x="1115" y="168"/>
                  </a:cubicBezTo>
                  <a:cubicBezTo>
                    <a:pt x="846" y="34"/>
                    <a:pt x="578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7789;p9">
              <a:extLst>
                <a:ext uri="{FF2B5EF4-FFF2-40B4-BE49-F238E27FC236}">
                  <a16:creationId xmlns:a16="http://schemas.microsoft.com/office/drawing/2014/main" id="{D2287E2C-A359-40C0-902A-99957A7615E4}"/>
                </a:ext>
              </a:extLst>
            </p:cNvPr>
            <p:cNvSpPr/>
            <p:nvPr/>
          </p:nvSpPr>
          <p:spPr>
            <a:xfrm>
              <a:off x="4411500" y="4518650"/>
              <a:ext cx="24875" cy="7625"/>
            </a:xfrm>
            <a:custGeom>
              <a:avLst/>
              <a:gdLst/>
              <a:ahLst/>
              <a:cxnLst/>
              <a:rect l="l" t="t" r="r" b="b"/>
              <a:pathLst>
                <a:path w="995" h="305" extrusionOk="0">
                  <a:moveTo>
                    <a:pt x="550" y="1"/>
                  </a:moveTo>
                  <a:cubicBezTo>
                    <a:pt x="493" y="1"/>
                    <a:pt x="438" y="26"/>
                    <a:pt x="378" y="75"/>
                  </a:cubicBezTo>
                  <a:cubicBezTo>
                    <a:pt x="259" y="115"/>
                    <a:pt x="139" y="115"/>
                    <a:pt x="0" y="115"/>
                  </a:cubicBezTo>
                  <a:cubicBezTo>
                    <a:pt x="149" y="253"/>
                    <a:pt x="325" y="304"/>
                    <a:pt x="500" y="304"/>
                  </a:cubicBezTo>
                  <a:cubicBezTo>
                    <a:pt x="629" y="304"/>
                    <a:pt x="758" y="277"/>
                    <a:pt x="876" y="234"/>
                  </a:cubicBezTo>
                  <a:cubicBezTo>
                    <a:pt x="995" y="175"/>
                    <a:pt x="796" y="115"/>
                    <a:pt x="736" y="75"/>
                  </a:cubicBezTo>
                  <a:cubicBezTo>
                    <a:pt x="667" y="26"/>
                    <a:pt x="60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7790;p9">
              <a:extLst>
                <a:ext uri="{FF2B5EF4-FFF2-40B4-BE49-F238E27FC236}">
                  <a16:creationId xmlns:a16="http://schemas.microsoft.com/office/drawing/2014/main" id="{202A3109-83F6-4287-AA51-A93FA880EE0E}"/>
                </a:ext>
              </a:extLst>
            </p:cNvPr>
            <p:cNvSpPr/>
            <p:nvPr/>
          </p:nvSpPr>
          <p:spPr>
            <a:xfrm>
              <a:off x="4074800" y="4617700"/>
              <a:ext cx="21925" cy="4800"/>
            </a:xfrm>
            <a:custGeom>
              <a:avLst/>
              <a:gdLst/>
              <a:ahLst/>
              <a:cxnLst/>
              <a:rect l="l" t="t" r="r" b="b"/>
              <a:pathLst>
                <a:path w="877" h="192" extrusionOk="0">
                  <a:moveTo>
                    <a:pt x="351" y="1"/>
                  </a:moveTo>
                  <a:cubicBezTo>
                    <a:pt x="235" y="1"/>
                    <a:pt x="118" y="17"/>
                    <a:pt x="1" y="32"/>
                  </a:cubicBezTo>
                  <a:cubicBezTo>
                    <a:pt x="120" y="161"/>
                    <a:pt x="259" y="191"/>
                    <a:pt x="409" y="191"/>
                  </a:cubicBezTo>
                  <a:cubicBezTo>
                    <a:pt x="537" y="191"/>
                    <a:pt x="672" y="169"/>
                    <a:pt x="808" y="169"/>
                  </a:cubicBezTo>
                  <a:cubicBezTo>
                    <a:pt x="831" y="169"/>
                    <a:pt x="853" y="170"/>
                    <a:pt x="876" y="171"/>
                  </a:cubicBezTo>
                  <a:cubicBezTo>
                    <a:pt x="707" y="38"/>
                    <a:pt x="530" y="1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7791;p9">
              <a:extLst>
                <a:ext uri="{FF2B5EF4-FFF2-40B4-BE49-F238E27FC236}">
                  <a16:creationId xmlns:a16="http://schemas.microsoft.com/office/drawing/2014/main" id="{B4136EA6-E1C5-435B-BBDC-4971AFBA99A5}"/>
                </a:ext>
              </a:extLst>
            </p:cNvPr>
            <p:cNvSpPr/>
            <p:nvPr/>
          </p:nvSpPr>
          <p:spPr>
            <a:xfrm>
              <a:off x="4025575" y="4437525"/>
              <a:ext cx="22400" cy="5125"/>
            </a:xfrm>
            <a:custGeom>
              <a:avLst/>
              <a:gdLst/>
              <a:ahLst/>
              <a:cxnLst/>
              <a:rect l="l" t="t" r="r" b="b"/>
              <a:pathLst>
                <a:path w="896" h="205" extrusionOk="0">
                  <a:moveTo>
                    <a:pt x="437" y="1"/>
                  </a:moveTo>
                  <a:cubicBezTo>
                    <a:pt x="313" y="1"/>
                    <a:pt x="188" y="20"/>
                    <a:pt x="65" y="20"/>
                  </a:cubicBezTo>
                  <a:cubicBezTo>
                    <a:pt x="43" y="20"/>
                    <a:pt x="22" y="20"/>
                    <a:pt x="0" y="18"/>
                  </a:cubicBezTo>
                  <a:lnTo>
                    <a:pt x="0" y="18"/>
                  </a:lnTo>
                  <a:cubicBezTo>
                    <a:pt x="162" y="168"/>
                    <a:pt x="337" y="204"/>
                    <a:pt x="514" y="204"/>
                  </a:cubicBezTo>
                  <a:cubicBezTo>
                    <a:pt x="642" y="204"/>
                    <a:pt x="771" y="186"/>
                    <a:pt x="896" y="177"/>
                  </a:cubicBezTo>
                  <a:cubicBezTo>
                    <a:pt x="751" y="32"/>
                    <a:pt x="595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7792;p9">
              <a:extLst>
                <a:ext uri="{FF2B5EF4-FFF2-40B4-BE49-F238E27FC236}">
                  <a16:creationId xmlns:a16="http://schemas.microsoft.com/office/drawing/2014/main" id="{8A600206-8C8B-4FB5-8995-EA3876961256}"/>
                </a:ext>
              </a:extLst>
            </p:cNvPr>
            <p:cNvSpPr/>
            <p:nvPr/>
          </p:nvSpPr>
          <p:spPr>
            <a:xfrm>
              <a:off x="4416875" y="4512400"/>
              <a:ext cx="13050" cy="8150"/>
            </a:xfrm>
            <a:custGeom>
              <a:avLst/>
              <a:gdLst/>
              <a:ahLst/>
              <a:cxnLst/>
              <a:rect l="l" t="t" r="r" b="b"/>
              <a:pathLst>
                <a:path w="522" h="326" extrusionOk="0">
                  <a:moveTo>
                    <a:pt x="244" y="1"/>
                  </a:moveTo>
                  <a:cubicBezTo>
                    <a:pt x="1" y="1"/>
                    <a:pt x="74" y="147"/>
                    <a:pt x="163" y="325"/>
                  </a:cubicBezTo>
                  <a:lnTo>
                    <a:pt x="521" y="325"/>
                  </a:lnTo>
                  <a:cubicBezTo>
                    <a:pt x="462" y="226"/>
                    <a:pt x="382" y="126"/>
                    <a:pt x="342" y="7"/>
                  </a:cubicBezTo>
                  <a:cubicBezTo>
                    <a:pt x="305" y="3"/>
                    <a:pt x="272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7793;p9">
              <a:extLst>
                <a:ext uri="{FF2B5EF4-FFF2-40B4-BE49-F238E27FC236}">
                  <a16:creationId xmlns:a16="http://schemas.microsoft.com/office/drawing/2014/main" id="{F1181EE2-BC2B-4642-8A8B-3C3D5ED7A9F1}"/>
                </a:ext>
              </a:extLst>
            </p:cNvPr>
            <p:cNvSpPr/>
            <p:nvPr/>
          </p:nvSpPr>
          <p:spPr>
            <a:xfrm>
              <a:off x="4311025" y="4506150"/>
              <a:ext cx="14950" cy="10425"/>
            </a:xfrm>
            <a:custGeom>
              <a:avLst/>
              <a:gdLst/>
              <a:ahLst/>
              <a:cxnLst/>
              <a:rect l="l" t="t" r="r" b="b"/>
              <a:pathLst>
                <a:path w="598" h="417" extrusionOk="0">
                  <a:moveTo>
                    <a:pt x="243" y="1"/>
                  </a:moveTo>
                  <a:cubicBezTo>
                    <a:pt x="150" y="1"/>
                    <a:pt x="64" y="23"/>
                    <a:pt x="1" y="118"/>
                  </a:cubicBezTo>
                  <a:lnTo>
                    <a:pt x="1" y="257"/>
                  </a:lnTo>
                  <a:lnTo>
                    <a:pt x="1" y="416"/>
                  </a:lnTo>
                  <a:lnTo>
                    <a:pt x="180" y="416"/>
                  </a:lnTo>
                  <a:cubicBezTo>
                    <a:pt x="279" y="257"/>
                    <a:pt x="399" y="257"/>
                    <a:pt x="538" y="237"/>
                  </a:cubicBezTo>
                  <a:cubicBezTo>
                    <a:pt x="598" y="138"/>
                    <a:pt x="578" y="58"/>
                    <a:pt x="498" y="18"/>
                  </a:cubicBezTo>
                  <a:cubicBezTo>
                    <a:pt x="414" y="18"/>
                    <a:pt x="325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7794;p9">
              <a:extLst>
                <a:ext uri="{FF2B5EF4-FFF2-40B4-BE49-F238E27FC236}">
                  <a16:creationId xmlns:a16="http://schemas.microsoft.com/office/drawing/2014/main" id="{2E593B35-1598-4444-A0B8-1EB9DCC18875}"/>
                </a:ext>
              </a:extLst>
            </p:cNvPr>
            <p:cNvSpPr/>
            <p:nvPr/>
          </p:nvSpPr>
          <p:spPr>
            <a:xfrm>
              <a:off x="4192675" y="4634875"/>
              <a:ext cx="18925" cy="5025"/>
            </a:xfrm>
            <a:custGeom>
              <a:avLst/>
              <a:gdLst/>
              <a:ahLst/>
              <a:cxnLst/>
              <a:rect l="l" t="t" r="r" b="b"/>
              <a:pathLst>
                <a:path w="757" h="201" extrusionOk="0">
                  <a:moveTo>
                    <a:pt x="143" y="1"/>
                  </a:moveTo>
                  <a:cubicBezTo>
                    <a:pt x="95" y="1"/>
                    <a:pt x="47" y="2"/>
                    <a:pt x="0" y="2"/>
                  </a:cubicBezTo>
                  <a:cubicBezTo>
                    <a:pt x="80" y="161"/>
                    <a:pt x="199" y="181"/>
                    <a:pt x="359" y="201"/>
                  </a:cubicBezTo>
                  <a:lnTo>
                    <a:pt x="498" y="201"/>
                  </a:lnTo>
                  <a:cubicBezTo>
                    <a:pt x="577" y="181"/>
                    <a:pt x="677" y="181"/>
                    <a:pt x="756" y="161"/>
                  </a:cubicBezTo>
                  <a:cubicBezTo>
                    <a:pt x="577" y="14"/>
                    <a:pt x="358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7795;p9">
              <a:extLst>
                <a:ext uri="{FF2B5EF4-FFF2-40B4-BE49-F238E27FC236}">
                  <a16:creationId xmlns:a16="http://schemas.microsoft.com/office/drawing/2014/main" id="{6321D9BE-3D55-424C-B41B-C068CC21E7AD}"/>
                </a:ext>
              </a:extLst>
            </p:cNvPr>
            <p:cNvSpPr/>
            <p:nvPr/>
          </p:nvSpPr>
          <p:spPr>
            <a:xfrm>
              <a:off x="4533825" y="463490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180"/>
                    <a:pt x="41" y="359"/>
                    <a:pt x="61" y="538"/>
                  </a:cubicBezTo>
                  <a:lnTo>
                    <a:pt x="220" y="538"/>
                  </a:lnTo>
                  <a:cubicBezTo>
                    <a:pt x="220" y="339"/>
                    <a:pt x="240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7796;p9">
              <a:extLst>
                <a:ext uri="{FF2B5EF4-FFF2-40B4-BE49-F238E27FC236}">
                  <a16:creationId xmlns:a16="http://schemas.microsoft.com/office/drawing/2014/main" id="{44D7BA96-EA0B-4A71-97DF-E03A79A834EF}"/>
                </a:ext>
              </a:extLst>
            </p:cNvPr>
            <p:cNvSpPr/>
            <p:nvPr/>
          </p:nvSpPr>
          <p:spPr>
            <a:xfrm>
              <a:off x="4127525" y="4486250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160" y="1"/>
                  </a:moveTo>
                  <a:cubicBezTo>
                    <a:pt x="107" y="1"/>
                    <a:pt x="54" y="5"/>
                    <a:pt x="0" y="19"/>
                  </a:cubicBezTo>
                  <a:cubicBezTo>
                    <a:pt x="76" y="145"/>
                    <a:pt x="200" y="175"/>
                    <a:pt x="332" y="175"/>
                  </a:cubicBezTo>
                  <a:cubicBezTo>
                    <a:pt x="407" y="175"/>
                    <a:pt x="485" y="165"/>
                    <a:pt x="557" y="158"/>
                  </a:cubicBezTo>
                  <a:cubicBezTo>
                    <a:pt x="518" y="118"/>
                    <a:pt x="498" y="58"/>
                    <a:pt x="498" y="19"/>
                  </a:cubicBezTo>
                  <a:cubicBezTo>
                    <a:pt x="378" y="19"/>
                    <a:pt x="268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7797;p9">
              <a:extLst>
                <a:ext uri="{FF2B5EF4-FFF2-40B4-BE49-F238E27FC236}">
                  <a16:creationId xmlns:a16="http://schemas.microsoft.com/office/drawing/2014/main" id="{F98B6B9A-C038-41D6-8110-36B239EAFE35}"/>
                </a:ext>
              </a:extLst>
            </p:cNvPr>
            <p:cNvSpPr/>
            <p:nvPr/>
          </p:nvSpPr>
          <p:spPr>
            <a:xfrm>
              <a:off x="4279700" y="4525450"/>
              <a:ext cx="5500" cy="11500"/>
            </a:xfrm>
            <a:custGeom>
              <a:avLst/>
              <a:gdLst/>
              <a:ahLst/>
              <a:cxnLst/>
              <a:rect l="l" t="t" r="r" b="b"/>
              <a:pathLst>
                <a:path w="220" h="460" extrusionOk="0">
                  <a:moveTo>
                    <a:pt x="115" y="1"/>
                  </a:moveTo>
                  <a:cubicBezTo>
                    <a:pt x="110" y="1"/>
                    <a:pt x="105" y="1"/>
                    <a:pt x="100" y="2"/>
                  </a:cubicBezTo>
                  <a:cubicBezTo>
                    <a:pt x="1" y="2"/>
                    <a:pt x="40" y="181"/>
                    <a:pt x="40" y="281"/>
                  </a:cubicBezTo>
                  <a:lnTo>
                    <a:pt x="40" y="360"/>
                  </a:lnTo>
                  <a:lnTo>
                    <a:pt x="140" y="460"/>
                  </a:lnTo>
                  <a:lnTo>
                    <a:pt x="200" y="380"/>
                  </a:lnTo>
                  <a:cubicBezTo>
                    <a:pt x="200" y="340"/>
                    <a:pt x="219" y="301"/>
                    <a:pt x="219" y="261"/>
                  </a:cubicBezTo>
                  <a:cubicBezTo>
                    <a:pt x="201" y="167"/>
                    <a:pt x="20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7798;p9">
              <a:extLst>
                <a:ext uri="{FF2B5EF4-FFF2-40B4-BE49-F238E27FC236}">
                  <a16:creationId xmlns:a16="http://schemas.microsoft.com/office/drawing/2014/main" id="{E79DDE9D-50AB-440A-89F2-8965574E3638}"/>
                </a:ext>
              </a:extLst>
            </p:cNvPr>
            <p:cNvSpPr/>
            <p:nvPr/>
          </p:nvSpPr>
          <p:spPr>
            <a:xfrm>
              <a:off x="4166825" y="4573725"/>
              <a:ext cx="5475" cy="12975"/>
            </a:xfrm>
            <a:custGeom>
              <a:avLst/>
              <a:gdLst/>
              <a:ahLst/>
              <a:cxnLst/>
              <a:rect l="l" t="t" r="r" b="b"/>
              <a:pathLst>
                <a:path w="219" h="519" extrusionOk="0">
                  <a:moveTo>
                    <a:pt x="0" y="1"/>
                  </a:moveTo>
                  <a:lnTo>
                    <a:pt x="0" y="518"/>
                  </a:lnTo>
                  <a:cubicBezTo>
                    <a:pt x="219" y="339"/>
                    <a:pt x="219" y="1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7799;p9">
              <a:extLst>
                <a:ext uri="{FF2B5EF4-FFF2-40B4-BE49-F238E27FC236}">
                  <a16:creationId xmlns:a16="http://schemas.microsoft.com/office/drawing/2014/main" id="{551600F5-C8E0-4657-9915-375D0FECB36C}"/>
                </a:ext>
              </a:extLst>
            </p:cNvPr>
            <p:cNvSpPr/>
            <p:nvPr/>
          </p:nvSpPr>
          <p:spPr>
            <a:xfrm>
              <a:off x="4850125" y="4574000"/>
              <a:ext cx="12950" cy="3400"/>
            </a:xfrm>
            <a:custGeom>
              <a:avLst/>
              <a:gdLst/>
              <a:ahLst/>
              <a:cxnLst/>
              <a:rect l="l" t="t" r="r" b="b"/>
              <a:pathLst>
                <a:path w="518" h="136" extrusionOk="0">
                  <a:moveTo>
                    <a:pt x="234" y="0"/>
                  </a:moveTo>
                  <a:cubicBezTo>
                    <a:pt x="160" y="0"/>
                    <a:pt x="80" y="10"/>
                    <a:pt x="1" y="10"/>
                  </a:cubicBezTo>
                  <a:cubicBezTo>
                    <a:pt x="125" y="103"/>
                    <a:pt x="263" y="136"/>
                    <a:pt x="402" y="136"/>
                  </a:cubicBezTo>
                  <a:cubicBezTo>
                    <a:pt x="441" y="136"/>
                    <a:pt x="479" y="133"/>
                    <a:pt x="518" y="129"/>
                  </a:cubicBezTo>
                  <a:cubicBezTo>
                    <a:pt x="446" y="22"/>
                    <a:pt x="346" y="0"/>
                    <a:pt x="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7800;p9">
              <a:extLst>
                <a:ext uri="{FF2B5EF4-FFF2-40B4-BE49-F238E27FC236}">
                  <a16:creationId xmlns:a16="http://schemas.microsoft.com/office/drawing/2014/main" id="{1E414056-2443-48CB-8AC7-B591BFE5F5A6}"/>
                </a:ext>
              </a:extLst>
            </p:cNvPr>
            <p:cNvSpPr/>
            <p:nvPr/>
          </p:nvSpPr>
          <p:spPr>
            <a:xfrm>
              <a:off x="4166825" y="4561300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0" y="219"/>
                    <a:pt x="0" y="339"/>
                  </a:cubicBezTo>
                  <a:cubicBezTo>
                    <a:pt x="179" y="219"/>
                    <a:pt x="199" y="1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7801;p9">
              <a:extLst>
                <a:ext uri="{FF2B5EF4-FFF2-40B4-BE49-F238E27FC236}">
                  <a16:creationId xmlns:a16="http://schemas.microsoft.com/office/drawing/2014/main" id="{489433E1-5B29-4673-B41A-56E304F4A9DE}"/>
                </a:ext>
              </a:extLst>
            </p:cNvPr>
            <p:cNvSpPr/>
            <p:nvPr/>
          </p:nvSpPr>
          <p:spPr>
            <a:xfrm>
              <a:off x="4275725" y="4534450"/>
              <a:ext cx="7475" cy="8475"/>
            </a:xfrm>
            <a:custGeom>
              <a:avLst/>
              <a:gdLst/>
              <a:ahLst/>
              <a:cxnLst/>
              <a:rect l="l" t="t" r="r" b="b"/>
              <a:pathLst>
                <a:path w="299" h="339" extrusionOk="0">
                  <a:moveTo>
                    <a:pt x="20" y="0"/>
                  </a:moveTo>
                  <a:cubicBezTo>
                    <a:pt x="1" y="40"/>
                    <a:pt x="1" y="100"/>
                    <a:pt x="1" y="140"/>
                  </a:cubicBezTo>
                  <a:lnTo>
                    <a:pt x="199" y="338"/>
                  </a:lnTo>
                  <a:cubicBezTo>
                    <a:pt x="299" y="219"/>
                    <a:pt x="299" y="1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7802;p9">
              <a:extLst>
                <a:ext uri="{FF2B5EF4-FFF2-40B4-BE49-F238E27FC236}">
                  <a16:creationId xmlns:a16="http://schemas.microsoft.com/office/drawing/2014/main" id="{CE8F4334-6D86-43EA-B4AC-943BC8D12262}"/>
                </a:ext>
              </a:extLst>
            </p:cNvPr>
            <p:cNvSpPr/>
            <p:nvPr/>
          </p:nvSpPr>
          <p:spPr>
            <a:xfrm>
              <a:off x="4280700" y="4534450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0" y="0"/>
                  </a:moveTo>
                  <a:lnTo>
                    <a:pt x="0" y="338"/>
                  </a:lnTo>
                  <a:cubicBezTo>
                    <a:pt x="120" y="279"/>
                    <a:pt x="160" y="1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7803;p9">
              <a:extLst>
                <a:ext uri="{FF2B5EF4-FFF2-40B4-BE49-F238E27FC236}">
                  <a16:creationId xmlns:a16="http://schemas.microsoft.com/office/drawing/2014/main" id="{47B84BE5-4BA8-42F8-B6B0-23F803C779F5}"/>
                </a:ext>
              </a:extLst>
            </p:cNvPr>
            <p:cNvSpPr/>
            <p:nvPr/>
          </p:nvSpPr>
          <p:spPr>
            <a:xfrm>
              <a:off x="4192675" y="46136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179" y="0"/>
                  </a:moveTo>
                  <a:cubicBezTo>
                    <a:pt x="125" y="0"/>
                    <a:pt x="70" y="5"/>
                    <a:pt x="0" y="15"/>
                  </a:cubicBezTo>
                  <a:cubicBezTo>
                    <a:pt x="74" y="89"/>
                    <a:pt x="131" y="135"/>
                    <a:pt x="190" y="135"/>
                  </a:cubicBezTo>
                  <a:cubicBezTo>
                    <a:pt x="241" y="135"/>
                    <a:pt x="293" y="99"/>
                    <a:pt x="359" y="15"/>
                  </a:cubicBezTo>
                  <a:cubicBezTo>
                    <a:pt x="289" y="5"/>
                    <a:pt x="234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7804;p9">
              <a:extLst>
                <a:ext uri="{FF2B5EF4-FFF2-40B4-BE49-F238E27FC236}">
                  <a16:creationId xmlns:a16="http://schemas.microsoft.com/office/drawing/2014/main" id="{43413D19-DFF2-4750-8B6D-F3369B8007C5}"/>
                </a:ext>
              </a:extLst>
            </p:cNvPr>
            <p:cNvSpPr/>
            <p:nvPr/>
          </p:nvSpPr>
          <p:spPr>
            <a:xfrm>
              <a:off x="4017625" y="4434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67" y="0"/>
                  </a:moveTo>
                  <a:cubicBezTo>
                    <a:pt x="113" y="0"/>
                    <a:pt x="57" y="41"/>
                    <a:pt x="0" y="125"/>
                  </a:cubicBezTo>
                  <a:cubicBezTo>
                    <a:pt x="100" y="125"/>
                    <a:pt x="219" y="145"/>
                    <a:pt x="338" y="145"/>
                  </a:cubicBezTo>
                  <a:cubicBezTo>
                    <a:pt x="286" y="51"/>
                    <a:pt x="228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7805;p9">
              <a:extLst>
                <a:ext uri="{FF2B5EF4-FFF2-40B4-BE49-F238E27FC236}">
                  <a16:creationId xmlns:a16="http://schemas.microsoft.com/office/drawing/2014/main" id="{60BEF18E-6B7A-4938-98CC-10258B4496BC}"/>
                </a:ext>
              </a:extLst>
            </p:cNvPr>
            <p:cNvSpPr/>
            <p:nvPr/>
          </p:nvSpPr>
          <p:spPr>
            <a:xfrm>
              <a:off x="4152900" y="4629800"/>
              <a:ext cx="4500" cy="5125"/>
            </a:xfrm>
            <a:custGeom>
              <a:avLst/>
              <a:gdLst/>
              <a:ahLst/>
              <a:cxnLst/>
              <a:rect l="l" t="t" r="r" b="b"/>
              <a:pathLst>
                <a:path w="180" h="205" extrusionOk="0">
                  <a:moveTo>
                    <a:pt x="104" y="1"/>
                  </a:moveTo>
                  <a:cubicBezTo>
                    <a:pt x="75" y="1"/>
                    <a:pt x="40" y="16"/>
                    <a:pt x="0" y="45"/>
                  </a:cubicBezTo>
                  <a:cubicBezTo>
                    <a:pt x="40" y="145"/>
                    <a:pt x="80" y="185"/>
                    <a:pt x="179" y="205"/>
                  </a:cubicBezTo>
                  <a:lnTo>
                    <a:pt x="179" y="45"/>
                  </a:lnTo>
                  <a:cubicBezTo>
                    <a:pt x="159" y="16"/>
                    <a:pt x="134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7806;p9">
              <a:extLst>
                <a:ext uri="{FF2B5EF4-FFF2-40B4-BE49-F238E27FC236}">
                  <a16:creationId xmlns:a16="http://schemas.microsoft.com/office/drawing/2014/main" id="{9A1DC949-3A02-4C04-BC74-5C51A598E636}"/>
                </a:ext>
              </a:extLst>
            </p:cNvPr>
            <p:cNvSpPr/>
            <p:nvPr/>
          </p:nvSpPr>
          <p:spPr>
            <a:xfrm>
              <a:off x="3990775" y="4420050"/>
              <a:ext cx="22400" cy="7275"/>
            </a:xfrm>
            <a:custGeom>
              <a:avLst/>
              <a:gdLst/>
              <a:ahLst/>
              <a:cxnLst/>
              <a:rect l="l" t="t" r="r" b="b"/>
              <a:pathLst>
                <a:path w="896" h="291" extrusionOk="0">
                  <a:moveTo>
                    <a:pt x="20" y="1"/>
                  </a:moveTo>
                  <a:lnTo>
                    <a:pt x="0" y="81"/>
                  </a:lnTo>
                  <a:cubicBezTo>
                    <a:pt x="20" y="120"/>
                    <a:pt x="20" y="140"/>
                    <a:pt x="20" y="200"/>
                  </a:cubicBezTo>
                  <a:cubicBezTo>
                    <a:pt x="199" y="200"/>
                    <a:pt x="378" y="220"/>
                    <a:pt x="537" y="220"/>
                  </a:cubicBezTo>
                  <a:cubicBezTo>
                    <a:pt x="590" y="273"/>
                    <a:pt x="670" y="291"/>
                    <a:pt x="740" y="291"/>
                  </a:cubicBezTo>
                  <a:cubicBezTo>
                    <a:pt x="776" y="291"/>
                    <a:pt x="809" y="286"/>
                    <a:pt x="835" y="279"/>
                  </a:cubicBezTo>
                  <a:cubicBezTo>
                    <a:pt x="835" y="220"/>
                    <a:pt x="875" y="200"/>
                    <a:pt x="895" y="180"/>
                  </a:cubicBezTo>
                  <a:cubicBezTo>
                    <a:pt x="617" y="1"/>
                    <a:pt x="318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7807;p9">
              <a:extLst>
                <a:ext uri="{FF2B5EF4-FFF2-40B4-BE49-F238E27FC236}">
                  <a16:creationId xmlns:a16="http://schemas.microsoft.com/office/drawing/2014/main" id="{370A3934-B622-4C4B-9C82-A403FE1D8184}"/>
                </a:ext>
              </a:extLst>
            </p:cNvPr>
            <p:cNvSpPr/>
            <p:nvPr/>
          </p:nvSpPr>
          <p:spPr>
            <a:xfrm>
              <a:off x="4010650" y="4424525"/>
              <a:ext cx="21425" cy="5000"/>
            </a:xfrm>
            <a:custGeom>
              <a:avLst/>
              <a:gdLst/>
              <a:ahLst/>
              <a:cxnLst/>
              <a:rect l="l" t="t" r="r" b="b"/>
              <a:pathLst>
                <a:path w="857" h="200" extrusionOk="0">
                  <a:moveTo>
                    <a:pt x="100" y="1"/>
                  </a:moveTo>
                  <a:lnTo>
                    <a:pt x="21" y="61"/>
                  </a:lnTo>
                  <a:cubicBezTo>
                    <a:pt x="21" y="61"/>
                    <a:pt x="1" y="100"/>
                    <a:pt x="1" y="120"/>
                  </a:cubicBezTo>
                  <a:cubicBezTo>
                    <a:pt x="1" y="140"/>
                    <a:pt x="21" y="160"/>
                    <a:pt x="80" y="200"/>
                  </a:cubicBezTo>
                  <a:cubicBezTo>
                    <a:pt x="319" y="160"/>
                    <a:pt x="597" y="160"/>
                    <a:pt x="856" y="160"/>
                  </a:cubicBezTo>
                  <a:cubicBezTo>
                    <a:pt x="617" y="21"/>
                    <a:pt x="379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7808;p9">
              <a:extLst>
                <a:ext uri="{FF2B5EF4-FFF2-40B4-BE49-F238E27FC236}">
                  <a16:creationId xmlns:a16="http://schemas.microsoft.com/office/drawing/2014/main" id="{53A8E8F2-5FC9-4AB2-B13D-27608B18D5F3}"/>
                </a:ext>
              </a:extLst>
            </p:cNvPr>
            <p:cNvSpPr/>
            <p:nvPr/>
          </p:nvSpPr>
          <p:spPr>
            <a:xfrm>
              <a:off x="4004675" y="4425150"/>
              <a:ext cx="8500" cy="4375"/>
            </a:xfrm>
            <a:custGeom>
              <a:avLst/>
              <a:gdLst/>
              <a:ahLst/>
              <a:cxnLst/>
              <a:rect l="l" t="t" r="r" b="b"/>
              <a:pathLst>
                <a:path w="340" h="175" extrusionOk="0">
                  <a:moveTo>
                    <a:pt x="153" y="1"/>
                  </a:moveTo>
                  <a:cubicBezTo>
                    <a:pt x="100" y="1"/>
                    <a:pt x="51" y="6"/>
                    <a:pt x="1" y="16"/>
                  </a:cubicBezTo>
                  <a:cubicBezTo>
                    <a:pt x="61" y="135"/>
                    <a:pt x="200" y="175"/>
                    <a:pt x="339" y="175"/>
                  </a:cubicBezTo>
                  <a:cubicBezTo>
                    <a:pt x="339" y="115"/>
                    <a:pt x="339" y="75"/>
                    <a:pt x="319" y="16"/>
                  </a:cubicBezTo>
                  <a:cubicBezTo>
                    <a:pt x="260" y="6"/>
                    <a:pt x="205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7809;p9">
              <a:extLst>
                <a:ext uri="{FF2B5EF4-FFF2-40B4-BE49-F238E27FC236}">
                  <a16:creationId xmlns:a16="http://schemas.microsoft.com/office/drawing/2014/main" id="{216F2270-6A44-40ED-AE2F-830A257FC572}"/>
                </a:ext>
              </a:extLst>
            </p:cNvPr>
            <p:cNvSpPr/>
            <p:nvPr/>
          </p:nvSpPr>
          <p:spPr>
            <a:xfrm>
              <a:off x="3982800" y="442055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0"/>
                    <a:pt x="200" y="160"/>
                    <a:pt x="339" y="160"/>
                  </a:cubicBezTo>
                  <a:cubicBezTo>
                    <a:pt x="339" y="100"/>
                    <a:pt x="319" y="80"/>
                    <a:pt x="319" y="21"/>
                  </a:cubicBezTo>
                  <a:cubicBezTo>
                    <a:pt x="200" y="21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7810;p9">
              <a:extLst>
                <a:ext uri="{FF2B5EF4-FFF2-40B4-BE49-F238E27FC236}">
                  <a16:creationId xmlns:a16="http://schemas.microsoft.com/office/drawing/2014/main" id="{55A4ACAA-5BF4-4600-A2A5-439545509E79}"/>
                </a:ext>
              </a:extLst>
            </p:cNvPr>
            <p:cNvSpPr/>
            <p:nvPr/>
          </p:nvSpPr>
          <p:spPr>
            <a:xfrm>
              <a:off x="4665125" y="3787900"/>
              <a:ext cx="32350" cy="16200"/>
            </a:xfrm>
            <a:custGeom>
              <a:avLst/>
              <a:gdLst/>
              <a:ahLst/>
              <a:cxnLst/>
              <a:rect l="l" t="t" r="r" b="b"/>
              <a:pathLst>
                <a:path w="1294" h="648" extrusionOk="0">
                  <a:moveTo>
                    <a:pt x="114" y="0"/>
                  </a:moveTo>
                  <a:cubicBezTo>
                    <a:pt x="102" y="0"/>
                    <a:pt x="91" y="1"/>
                    <a:pt x="80" y="3"/>
                  </a:cubicBezTo>
                  <a:cubicBezTo>
                    <a:pt x="60" y="23"/>
                    <a:pt x="20" y="23"/>
                    <a:pt x="1" y="43"/>
                  </a:cubicBezTo>
                  <a:lnTo>
                    <a:pt x="1" y="143"/>
                  </a:lnTo>
                  <a:cubicBezTo>
                    <a:pt x="1" y="162"/>
                    <a:pt x="20" y="182"/>
                    <a:pt x="60" y="222"/>
                  </a:cubicBezTo>
                  <a:cubicBezTo>
                    <a:pt x="199" y="361"/>
                    <a:pt x="478" y="341"/>
                    <a:pt x="597" y="540"/>
                  </a:cubicBezTo>
                  <a:cubicBezTo>
                    <a:pt x="697" y="560"/>
                    <a:pt x="796" y="560"/>
                    <a:pt x="896" y="600"/>
                  </a:cubicBezTo>
                  <a:cubicBezTo>
                    <a:pt x="967" y="624"/>
                    <a:pt x="1041" y="648"/>
                    <a:pt x="1106" y="648"/>
                  </a:cubicBezTo>
                  <a:cubicBezTo>
                    <a:pt x="1205" y="648"/>
                    <a:pt x="1282" y="593"/>
                    <a:pt x="1294" y="401"/>
                  </a:cubicBezTo>
                  <a:cubicBezTo>
                    <a:pt x="1254" y="322"/>
                    <a:pt x="1194" y="262"/>
                    <a:pt x="1114" y="242"/>
                  </a:cubicBezTo>
                  <a:cubicBezTo>
                    <a:pt x="995" y="162"/>
                    <a:pt x="896" y="103"/>
                    <a:pt x="776" y="23"/>
                  </a:cubicBezTo>
                  <a:cubicBezTo>
                    <a:pt x="698" y="119"/>
                    <a:pt x="624" y="152"/>
                    <a:pt x="552" y="152"/>
                  </a:cubicBezTo>
                  <a:cubicBezTo>
                    <a:pt x="398" y="152"/>
                    <a:pt x="255" y="0"/>
                    <a:pt x="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7811;p9">
              <a:extLst>
                <a:ext uri="{FF2B5EF4-FFF2-40B4-BE49-F238E27FC236}">
                  <a16:creationId xmlns:a16="http://schemas.microsoft.com/office/drawing/2014/main" id="{4C0C16A7-9718-4F3A-8590-3012A169C1C1}"/>
                </a:ext>
              </a:extLst>
            </p:cNvPr>
            <p:cNvSpPr/>
            <p:nvPr/>
          </p:nvSpPr>
          <p:spPr>
            <a:xfrm>
              <a:off x="4350325" y="3587350"/>
              <a:ext cx="17925" cy="14150"/>
            </a:xfrm>
            <a:custGeom>
              <a:avLst/>
              <a:gdLst/>
              <a:ahLst/>
              <a:cxnLst/>
              <a:rect l="l" t="t" r="r" b="b"/>
              <a:pathLst>
                <a:path w="717" h="566" extrusionOk="0">
                  <a:moveTo>
                    <a:pt x="358" y="0"/>
                  </a:moveTo>
                  <a:cubicBezTo>
                    <a:pt x="216" y="0"/>
                    <a:pt x="91" y="36"/>
                    <a:pt x="0" y="188"/>
                  </a:cubicBezTo>
                  <a:cubicBezTo>
                    <a:pt x="60" y="307"/>
                    <a:pt x="199" y="367"/>
                    <a:pt x="299" y="386"/>
                  </a:cubicBezTo>
                  <a:cubicBezTo>
                    <a:pt x="378" y="406"/>
                    <a:pt x="438" y="446"/>
                    <a:pt x="518" y="506"/>
                  </a:cubicBezTo>
                  <a:cubicBezTo>
                    <a:pt x="557" y="506"/>
                    <a:pt x="637" y="526"/>
                    <a:pt x="697" y="566"/>
                  </a:cubicBezTo>
                  <a:cubicBezTo>
                    <a:pt x="717" y="327"/>
                    <a:pt x="617" y="168"/>
                    <a:pt x="498" y="9"/>
                  </a:cubicBezTo>
                  <a:cubicBezTo>
                    <a:pt x="450" y="4"/>
                    <a:pt x="403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7812;p9">
              <a:extLst>
                <a:ext uri="{FF2B5EF4-FFF2-40B4-BE49-F238E27FC236}">
                  <a16:creationId xmlns:a16="http://schemas.microsoft.com/office/drawing/2014/main" id="{387060B8-9AA4-47AA-BEB1-24B2FBCB9278}"/>
                </a:ext>
              </a:extLst>
            </p:cNvPr>
            <p:cNvSpPr/>
            <p:nvPr/>
          </p:nvSpPr>
          <p:spPr>
            <a:xfrm>
              <a:off x="4276725" y="3556600"/>
              <a:ext cx="28875" cy="9100"/>
            </a:xfrm>
            <a:custGeom>
              <a:avLst/>
              <a:gdLst/>
              <a:ahLst/>
              <a:cxnLst/>
              <a:rect l="l" t="t" r="r" b="b"/>
              <a:pathLst>
                <a:path w="1155" h="364" extrusionOk="0">
                  <a:moveTo>
                    <a:pt x="309" y="0"/>
                  </a:moveTo>
                  <a:cubicBezTo>
                    <a:pt x="194" y="0"/>
                    <a:pt x="90" y="25"/>
                    <a:pt x="0" y="125"/>
                  </a:cubicBezTo>
                  <a:cubicBezTo>
                    <a:pt x="80" y="144"/>
                    <a:pt x="179" y="164"/>
                    <a:pt x="259" y="204"/>
                  </a:cubicBezTo>
                  <a:cubicBezTo>
                    <a:pt x="338" y="204"/>
                    <a:pt x="418" y="264"/>
                    <a:pt x="498" y="323"/>
                  </a:cubicBezTo>
                  <a:cubicBezTo>
                    <a:pt x="557" y="363"/>
                    <a:pt x="597" y="363"/>
                    <a:pt x="657" y="363"/>
                  </a:cubicBezTo>
                  <a:cubicBezTo>
                    <a:pt x="680" y="356"/>
                    <a:pt x="707" y="354"/>
                    <a:pt x="734" y="354"/>
                  </a:cubicBezTo>
                  <a:cubicBezTo>
                    <a:pt x="782" y="354"/>
                    <a:pt x="836" y="361"/>
                    <a:pt x="889" y="361"/>
                  </a:cubicBezTo>
                  <a:cubicBezTo>
                    <a:pt x="984" y="361"/>
                    <a:pt x="1080" y="340"/>
                    <a:pt x="1154" y="224"/>
                  </a:cubicBezTo>
                  <a:cubicBezTo>
                    <a:pt x="1055" y="204"/>
                    <a:pt x="975" y="204"/>
                    <a:pt x="876" y="164"/>
                  </a:cubicBezTo>
                  <a:cubicBezTo>
                    <a:pt x="816" y="125"/>
                    <a:pt x="756" y="65"/>
                    <a:pt x="677" y="25"/>
                  </a:cubicBezTo>
                  <a:cubicBezTo>
                    <a:pt x="547" y="25"/>
                    <a:pt x="423" y="0"/>
                    <a:pt x="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7813;p9">
              <a:extLst>
                <a:ext uri="{FF2B5EF4-FFF2-40B4-BE49-F238E27FC236}">
                  <a16:creationId xmlns:a16="http://schemas.microsoft.com/office/drawing/2014/main" id="{36281213-A0E0-4449-916B-DD0F3F53D0F4}"/>
                </a:ext>
              </a:extLst>
            </p:cNvPr>
            <p:cNvSpPr/>
            <p:nvPr/>
          </p:nvSpPr>
          <p:spPr>
            <a:xfrm>
              <a:off x="4500025" y="3731450"/>
              <a:ext cx="30850" cy="8725"/>
            </a:xfrm>
            <a:custGeom>
              <a:avLst/>
              <a:gdLst/>
              <a:ahLst/>
              <a:cxnLst/>
              <a:rect l="l" t="t" r="r" b="b"/>
              <a:pathLst>
                <a:path w="1234" h="349" extrusionOk="0">
                  <a:moveTo>
                    <a:pt x="188" y="1"/>
                  </a:moveTo>
                  <a:cubicBezTo>
                    <a:pt x="126" y="1"/>
                    <a:pt x="63" y="5"/>
                    <a:pt x="0" y="13"/>
                  </a:cubicBezTo>
                  <a:cubicBezTo>
                    <a:pt x="292" y="240"/>
                    <a:pt x="636" y="348"/>
                    <a:pt x="991" y="348"/>
                  </a:cubicBezTo>
                  <a:cubicBezTo>
                    <a:pt x="1071" y="348"/>
                    <a:pt x="1152" y="343"/>
                    <a:pt x="1233" y="332"/>
                  </a:cubicBezTo>
                  <a:cubicBezTo>
                    <a:pt x="910" y="144"/>
                    <a:pt x="557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7814;p9">
              <a:extLst>
                <a:ext uri="{FF2B5EF4-FFF2-40B4-BE49-F238E27FC236}">
                  <a16:creationId xmlns:a16="http://schemas.microsoft.com/office/drawing/2014/main" id="{CBE9EA41-821A-4CA1-BE3F-ACF6C6A964DD}"/>
                </a:ext>
              </a:extLst>
            </p:cNvPr>
            <p:cNvSpPr/>
            <p:nvPr/>
          </p:nvSpPr>
          <p:spPr>
            <a:xfrm>
              <a:off x="4442825" y="3639775"/>
              <a:ext cx="12950" cy="7975"/>
            </a:xfrm>
            <a:custGeom>
              <a:avLst/>
              <a:gdLst/>
              <a:ahLst/>
              <a:cxnLst/>
              <a:rect l="l" t="t" r="r" b="b"/>
              <a:pathLst>
                <a:path w="518" h="319" extrusionOk="0">
                  <a:moveTo>
                    <a:pt x="0" y="0"/>
                  </a:moveTo>
                  <a:cubicBezTo>
                    <a:pt x="140" y="179"/>
                    <a:pt x="319" y="279"/>
                    <a:pt x="518" y="319"/>
                  </a:cubicBezTo>
                  <a:cubicBezTo>
                    <a:pt x="498" y="0"/>
                    <a:pt x="2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7815;p9">
              <a:extLst>
                <a:ext uri="{FF2B5EF4-FFF2-40B4-BE49-F238E27FC236}">
                  <a16:creationId xmlns:a16="http://schemas.microsoft.com/office/drawing/2014/main" id="{3F4A15C6-58C0-45DA-B334-13816FBA5A74}"/>
                </a:ext>
              </a:extLst>
            </p:cNvPr>
            <p:cNvSpPr/>
            <p:nvPr/>
          </p:nvSpPr>
          <p:spPr>
            <a:xfrm>
              <a:off x="4472675" y="3655950"/>
              <a:ext cx="8475" cy="7725"/>
            </a:xfrm>
            <a:custGeom>
              <a:avLst/>
              <a:gdLst/>
              <a:ahLst/>
              <a:cxnLst/>
              <a:rect l="l" t="t" r="r" b="b"/>
              <a:pathLst>
                <a:path w="339" h="309" extrusionOk="0">
                  <a:moveTo>
                    <a:pt x="188" y="1"/>
                  </a:moveTo>
                  <a:cubicBezTo>
                    <a:pt x="144" y="1"/>
                    <a:pt x="84" y="32"/>
                    <a:pt x="0" y="109"/>
                  </a:cubicBezTo>
                  <a:cubicBezTo>
                    <a:pt x="119" y="169"/>
                    <a:pt x="239" y="229"/>
                    <a:pt x="338" y="308"/>
                  </a:cubicBezTo>
                  <a:cubicBezTo>
                    <a:pt x="310" y="169"/>
                    <a:pt x="292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7816;p9">
              <a:extLst>
                <a:ext uri="{FF2B5EF4-FFF2-40B4-BE49-F238E27FC236}">
                  <a16:creationId xmlns:a16="http://schemas.microsoft.com/office/drawing/2014/main" id="{CFF7B030-1C83-47D1-BAAE-A744F6D17A2B}"/>
                </a:ext>
              </a:extLst>
            </p:cNvPr>
            <p:cNvSpPr/>
            <p:nvPr/>
          </p:nvSpPr>
          <p:spPr>
            <a:xfrm>
              <a:off x="4648225" y="3780150"/>
              <a:ext cx="13450" cy="5350"/>
            </a:xfrm>
            <a:custGeom>
              <a:avLst/>
              <a:gdLst/>
              <a:ahLst/>
              <a:cxnLst/>
              <a:rect l="l" t="t" r="r" b="b"/>
              <a:pathLst>
                <a:path w="538" h="214" extrusionOk="0">
                  <a:moveTo>
                    <a:pt x="206" y="0"/>
                  </a:moveTo>
                  <a:cubicBezTo>
                    <a:pt x="140" y="0"/>
                    <a:pt x="70" y="9"/>
                    <a:pt x="0" y="15"/>
                  </a:cubicBezTo>
                  <a:cubicBezTo>
                    <a:pt x="139" y="214"/>
                    <a:pt x="338" y="214"/>
                    <a:pt x="537" y="214"/>
                  </a:cubicBezTo>
                  <a:cubicBezTo>
                    <a:pt x="470" y="38"/>
                    <a:pt x="347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7817;p9">
              <a:extLst>
                <a:ext uri="{FF2B5EF4-FFF2-40B4-BE49-F238E27FC236}">
                  <a16:creationId xmlns:a16="http://schemas.microsoft.com/office/drawing/2014/main" id="{7ED218A7-F79C-471A-9502-F188C2415356}"/>
                </a:ext>
              </a:extLst>
            </p:cNvPr>
            <p:cNvSpPr/>
            <p:nvPr/>
          </p:nvSpPr>
          <p:spPr>
            <a:xfrm>
              <a:off x="4634300" y="3775625"/>
              <a:ext cx="14450" cy="4425"/>
            </a:xfrm>
            <a:custGeom>
              <a:avLst/>
              <a:gdLst/>
              <a:ahLst/>
              <a:cxnLst/>
              <a:rect l="l" t="t" r="r" b="b"/>
              <a:pathLst>
                <a:path w="578" h="177" extrusionOk="0">
                  <a:moveTo>
                    <a:pt x="225" y="1"/>
                  </a:moveTo>
                  <a:cubicBezTo>
                    <a:pt x="152" y="1"/>
                    <a:pt x="76" y="10"/>
                    <a:pt x="0" y="17"/>
                  </a:cubicBezTo>
                  <a:cubicBezTo>
                    <a:pt x="179" y="156"/>
                    <a:pt x="378" y="176"/>
                    <a:pt x="577" y="176"/>
                  </a:cubicBezTo>
                  <a:cubicBezTo>
                    <a:pt x="486" y="33"/>
                    <a:pt x="362" y="1"/>
                    <a:pt x="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7818;p9">
              <a:extLst>
                <a:ext uri="{FF2B5EF4-FFF2-40B4-BE49-F238E27FC236}">
                  <a16:creationId xmlns:a16="http://schemas.microsoft.com/office/drawing/2014/main" id="{05AAC019-99AD-4A1E-A295-1387D9C1B87D}"/>
                </a:ext>
              </a:extLst>
            </p:cNvPr>
            <p:cNvSpPr/>
            <p:nvPr/>
          </p:nvSpPr>
          <p:spPr>
            <a:xfrm>
              <a:off x="4535325" y="3741125"/>
              <a:ext cx="9975" cy="3350"/>
            </a:xfrm>
            <a:custGeom>
              <a:avLst/>
              <a:gdLst/>
              <a:ahLst/>
              <a:cxnLst/>
              <a:rect l="l" t="t" r="r" b="b"/>
              <a:pathLst>
                <a:path w="399" h="134" extrusionOk="0">
                  <a:moveTo>
                    <a:pt x="61" y="1"/>
                  </a:moveTo>
                  <a:cubicBezTo>
                    <a:pt x="42" y="1"/>
                    <a:pt x="21" y="2"/>
                    <a:pt x="1" y="4"/>
                  </a:cubicBezTo>
                  <a:cubicBezTo>
                    <a:pt x="73" y="105"/>
                    <a:pt x="176" y="133"/>
                    <a:pt x="281" y="133"/>
                  </a:cubicBezTo>
                  <a:cubicBezTo>
                    <a:pt x="320" y="133"/>
                    <a:pt x="360" y="129"/>
                    <a:pt x="398" y="124"/>
                  </a:cubicBezTo>
                  <a:cubicBezTo>
                    <a:pt x="295" y="55"/>
                    <a:pt x="191" y="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7819;p9">
              <a:extLst>
                <a:ext uri="{FF2B5EF4-FFF2-40B4-BE49-F238E27FC236}">
                  <a16:creationId xmlns:a16="http://schemas.microsoft.com/office/drawing/2014/main" id="{3F7DA825-A427-488C-9DC3-7A97F90D5E1C}"/>
                </a:ext>
              </a:extLst>
            </p:cNvPr>
            <p:cNvSpPr/>
            <p:nvPr/>
          </p:nvSpPr>
          <p:spPr>
            <a:xfrm>
              <a:off x="4358275" y="3596500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" y="1"/>
                  </a:moveTo>
                  <a:cubicBezTo>
                    <a:pt x="34" y="83"/>
                    <a:pt x="95" y="125"/>
                    <a:pt x="172" y="125"/>
                  </a:cubicBezTo>
                  <a:cubicBezTo>
                    <a:pt x="187" y="125"/>
                    <a:pt x="203" y="123"/>
                    <a:pt x="220" y="120"/>
                  </a:cubicBezTo>
                  <a:cubicBezTo>
                    <a:pt x="180" y="4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7820;p9">
              <a:extLst>
                <a:ext uri="{FF2B5EF4-FFF2-40B4-BE49-F238E27FC236}">
                  <a16:creationId xmlns:a16="http://schemas.microsoft.com/office/drawing/2014/main" id="{0489E34E-FB77-4ACB-846B-B5B5C402156E}"/>
                </a:ext>
              </a:extLst>
            </p:cNvPr>
            <p:cNvSpPr/>
            <p:nvPr/>
          </p:nvSpPr>
          <p:spPr>
            <a:xfrm>
              <a:off x="4458750" y="3649225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40"/>
                    <a:pt x="159" y="120"/>
                    <a:pt x="239" y="179"/>
                  </a:cubicBezTo>
                  <a:cubicBezTo>
                    <a:pt x="179" y="80"/>
                    <a:pt x="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7821;p9">
              <a:extLst>
                <a:ext uri="{FF2B5EF4-FFF2-40B4-BE49-F238E27FC236}">
                  <a16:creationId xmlns:a16="http://schemas.microsoft.com/office/drawing/2014/main" id="{CFC10A23-5D75-4726-A855-46003B3C3B8B}"/>
                </a:ext>
              </a:extLst>
            </p:cNvPr>
            <p:cNvSpPr/>
            <p:nvPr/>
          </p:nvSpPr>
          <p:spPr>
            <a:xfrm>
              <a:off x="4463700" y="3653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00" y="120"/>
                    <a:pt x="200" y="140"/>
                  </a:cubicBezTo>
                  <a:cubicBezTo>
                    <a:pt x="140" y="80"/>
                    <a:pt x="8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7822;p9">
              <a:extLst>
                <a:ext uri="{FF2B5EF4-FFF2-40B4-BE49-F238E27FC236}">
                  <a16:creationId xmlns:a16="http://schemas.microsoft.com/office/drawing/2014/main" id="{E6B5DA58-2231-40B4-98F4-12D36D978BC3}"/>
                </a:ext>
              </a:extLst>
            </p:cNvPr>
            <p:cNvSpPr/>
            <p:nvPr/>
          </p:nvSpPr>
          <p:spPr>
            <a:xfrm>
              <a:off x="4437850" y="3635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20" y="100"/>
                    <a:pt x="199" y="159"/>
                  </a:cubicBezTo>
                  <a:cubicBezTo>
                    <a:pt x="120" y="10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7823;p9">
              <a:extLst>
                <a:ext uri="{FF2B5EF4-FFF2-40B4-BE49-F238E27FC236}">
                  <a16:creationId xmlns:a16="http://schemas.microsoft.com/office/drawing/2014/main" id="{5B415DF6-E795-4E81-8AFA-3B1DDF29D20D}"/>
                </a:ext>
              </a:extLst>
            </p:cNvPr>
            <p:cNvSpPr/>
            <p:nvPr/>
          </p:nvSpPr>
          <p:spPr>
            <a:xfrm>
              <a:off x="4271750" y="3565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20" y="80"/>
                    <a:pt x="80" y="159"/>
                    <a:pt x="179" y="159"/>
                  </a:cubicBezTo>
                  <a:cubicBezTo>
                    <a:pt x="160" y="6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7824;p9">
              <a:extLst>
                <a:ext uri="{FF2B5EF4-FFF2-40B4-BE49-F238E27FC236}">
                  <a16:creationId xmlns:a16="http://schemas.microsoft.com/office/drawing/2014/main" id="{224CD512-A354-4E2A-82E9-3EF8E24CE6B2}"/>
                </a:ext>
              </a:extLst>
            </p:cNvPr>
            <p:cNvSpPr/>
            <p:nvPr/>
          </p:nvSpPr>
          <p:spPr>
            <a:xfrm>
              <a:off x="4283175" y="356170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1" y="0"/>
                  </a:moveTo>
                  <a:cubicBezTo>
                    <a:pt x="41" y="60"/>
                    <a:pt x="120" y="119"/>
                    <a:pt x="240" y="119"/>
                  </a:cubicBezTo>
                  <a:cubicBezTo>
                    <a:pt x="180" y="4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7825;p9">
              <a:extLst>
                <a:ext uri="{FF2B5EF4-FFF2-40B4-BE49-F238E27FC236}">
                  <a16:creationId xmlns:a16="http://schemas.microsoft.com/office/drawing/2014/main" id="{9B92CD47-48FE-43BD-9796-E01A502E8408}"/>
                </a:ext>
              </a:extLst>
            </p:cNvPr>
            <p:cNvSpPr/>
            <p:nvPr/>
          </p:nvSpPr>
          <p:spPr>
            <a:xfrm>
              <a:off x="4679550" y="3784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60"/>
                    <a:pt x="120" y="100"/>
                    <a:pt x="179" y="179"/>
                  </a:cubicBezTo>
                  <a:cubicBezTo>
                    <a:pt x="160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7826;p9">
              <a:extLst>
                <a:ext uri="{FF2B5EF4-FFF2-40B4-BE49-F238E27FC236}">
                  <a16:creationId xmlns:a16="http://schemas.microsoft.com/office/drawing/2014/main" id="{BB53B85B-B44C-4F7E-BFD7-595893E0BCCB}"/>
                </a:ext>
              </a:extLst>
            </p:cNvPr>
            <p:cNvSpPr/>
            <p:nvPr/>
          </p:nvSpPr>
          <p:spPr>
            <a:xfrm>
              <a:off x="4661150" y="3784500"/>
              <a:ext cx="5500" cy="5400"/>
            </a:xfrm>
            <a:custGeom>
              <a:avLst/>
              <a:gdLst/>
              <a:ahLst/>
              <a:cxnLst/>
              <a:rect l="l" t="t" r="r" b="b"/>
              <a:pathLst>
                <a:path w="220" h="216" extrusionOk="0">
                  <a:moveTo>
                    <a:pt x="0" y="0"/>
                  </a:moveTo>
                  <a:lnTo>
                    <a:pt x="0" y="179"/>
                  </a:lnTo>
                  <a:cubicBezTo>
                    <a:pt x="28" y="193"/>
                    <a:pt x="46" y="216"/>
                    <a:pt x="67" y="216"/>
                  </a:cubicBezTo>
                  <a:cubicBezTo>
                    <a:pt x="77" y="216"/>
                    <a:pt x="87" y="211"/>
                    <a:pt x="100" y="199"/>
                  </a:cubicBezTo>
                  <a:cubicBezTo>
                    <a:pt x="120" y="199"/>
                    <a:pt x="160" y="179"/>
                    <a:pt x="199" y="159"/>
                  </a:cubicBezTo>
                  <a:lnTo>
                    <a:pt x="219" y="139"/>
                  </a:lnTo>
                  <a:cubicBezTo>
                    <a:pt x="140" y="8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7827;p9">
              <a:extLst>
                <a:ext uri="{FF2B5EF4-FFF2-40B4-BE49-F238E27FC236}">
                  <a16:creationId xmlns:a16="http://schemas.microsoft.com/office/drawing/2014/main" id="{2683A30E-9000-4E62-8270-A527C8DF844A}"/>
                </a:ext>
              </a:extLst>
            </p:cNvPr>
            <p:cNvSpPr/>
            <p:nvPr/>
          </p:nvSpPr>
          <p:spPr>
            <a:xfrm>
              <a:off x="4675075" y="378150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0" y="1"/>
                  </a:moveTo>
                  <a:cubicBezTo>
                    <a:pt x="60" y="21"/>
                    <a:pt x="100" y="80"/>
                    <a:pt x="179" y="120"/>
                  </a:cubicBezTo>
                  <a:cubicBezTo>
                    <a:pt x="159" y="60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7828;p9">
              <a:extLst>
                <a:ext uri="{FF2B5EF4-FFF2-40B4-BE49-F238E27FC236}">
                  <a16:creationId xmlns:a16="http://schemas.microsoft.com/office/drawing/2014/main" id="{14430631-82C4-44B0-95E0-D1F58582ADF7}"/>
                </a:ext>
              </a:extLst>
            </p:cNvPr>
            <p:cNvSpPr/>
            <p:nvPr/>
          </p:nvSpPr>
          <p:spPr>
            <a:xfrm>
              <a:off x="4666625" y="3776025"/>
              <a:ext cx="5475" cy="3150"/>
            </a:xfrm>
            <a:custGeom>
              <a:avLst/>
              <a:gdLst/>
              <a:ahLst/>
              <a:cxnLst/>
              <a:rect l="l" t="t" r="r" b="b"/>
              <a:pathLst>
                <a:path w="219" h="126" extrusionOk="0">
                  <a:moveTo>
                    <a:pt x="0" y="1"/>
                  </a:moveTo>
                  <a:cubicBezTo>
                    <a:pt x="33" y="84"/>
                    <a:pt x="94" y="125"/>
                    <a:pt x="171" y="125"/>
                  </a:cubicBezTo>
                  <a:cubicBezTo>
                    <a:pt x="186" y="125"/>
                    <a:pt x="202" y="124"/>
                    <a:pt x="219" y="120"/>
                  </a:cubicBezTo>
                  <a:cubicBezTo>
                    <a:pt x="17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7829;p9">
              <a:extLst>
                <a:ext uri="{FF2B5EF4-FFF2-40B4-BE49-F238E27FC236}">
                  <a16:creationId xmlns:a16="http://schemas.microsoft.com/office/drawing/2014/main" id="{484DD26E-24A5-48E7-9E34-66E3E280C973}"/>
                </a:ext>
              </a:extLst>
            </p:cNvPr>
            <p:cNvSpPr/>
            <p:nvPr/>
          </p:nvSpPr>
          <p:spPr>
            <a:xfrm>
              <a:off x="5653300" y="4793050"/>
              <a:ext cx="61200" cy="97000"/>
            </a:xfrm>
            <a:custGeom>
              <a:avLst/>
              <a:gdLst/>
              <a:ahLst/>
              <a:cxnLst/>
              <a:rect l="l" t="t" r="r" b="b"/>
              <a:pathLst>
                <a:path w="2448" h="3880" extrusionOk="0">
                  <a:moveTo>
                    <a:pt x="2248" y="1"/>
                  </a:moveTo>
                  <a:cubicBezTo>
                    <a:pt x="1532" y="1"/>
                    <a:pt x="836" y="40"/>
                    <a:pt x="159" y="697"/>
                  </a:cubicBezTo>
                  <a:cubicBezTo>
                    <a:pt x="756" y="617"/>
                    <a:pt x="1214" y="558"/>
                    <a:pt x="1651" y="498"/>
                  </a:cubicBezTo>
                  <a:cubicBezTo>
                    <a:pt x="1730" y="474"/>
                    <a:pt x="1809" y="450"/>
                    <a:pt x="1879" y="450"/>
                  </a:cubicBezTo>
                  <a:cubicBezTo>
                    <a:pt x="1983" y="450"/>
                    <a:pt x="2065" y="505"/>
                    <a:pt x="2089" y="697"/>
                  </a:cubicBezTo>
                  <a:cubicBezTo>
                    <a:pt x="2089" y="955"/>
                    <a:pt x="1950" y="1055"/>
                    <a:pt x="1711" y="1055"/>
                  </a:cubicBezTo>
                  <a:cubicBezTo>
                    <a:pt x="1114" y="1055"/>
                    <a:pt x="537" y="1313"/>
                    <a:pt x="0" y="1552"/>
                  </a:cubicBezTo>
                  <a:cubicBezTo>
                    <a:pt x="93" y="1697"/>
                    <a:pt x="203" y="1743"/>
                    <a:pt x="322" y="1743"/>
                  </a:cubicBezTo>
                  <a:cubicBezTo>
                    <a:pt x="516" y="1743"/>
                    <a:pt x="733" y="1621"/>
                    <a:pt x="936" y="1621"/>
                  </a:cubicBezTo>
                  <a:cubicBezTo>
                    <a:pt x="1033" y="1621"/>
                    <a:pt x="1127" y="1649"/>
                    <a:pt x="1214" y="1731"/>
                  </a:cubicBezTo>
                  <a:cubicBezTo>
                    <a:pt x="1490" y="1676"/>
                    <a:pt x="1680" y="1638"/>
                    <a:pt x="1810" y="1638"/>
                  </a:cubicBezTo>
                  <a:cubicBezTo>
                    <a:pt x="2100" y="1638"/>
                    <a:pt x="2095" y="1829"/>
                    <a:pt x="2109" y="2447"/>
                  </a:cubicBezTo>
                  <a:cubicBezTo>
                    <a:pt x="2129" y="2925"/>
                    <a:pt x="1930" y="3422"/>
                    <a:pt x="2248" y="3880"/>
                  </a:cubicBezTo>
                  <a:cubicBezTo>
                    <a:pt x="2308" y="3820"/>
                    <a:pt x="2348" y="3780"/>
                    <a:pt x="2328" y="3701"/>
                  </a:cubicBezTo>
                  <a:lnTo>
                    <a:pt x="2328" y="3502"/>
                  </a:lnTo>
                  <a:lnTo>
                    <a:pt x="2328" y="3303"/>
                  </a:lnTo>
                  <a:lnTo>
                    <a:pt x="2328" y="3104"/>
                  </a:lnTo>
                  <a:lnTo>
                    <a:pt x="2328" y="2785"/>
                  </a:lnTo>
                  <a:lnTo>
                    <a:pt x="2328" y="2567"/>
                  </a:lnTo>
                  <a:lnTo>
                    <a:pt x="2328" y="2328"/>
                  </a:lnTo>
                  <a:lnTo>
                    <a:pt x="2328" y="2089"/>
                  </a:lnTo>
                  <a:cubicBezTo>
                    <a:pt x="2308" y="1791"/>
                    <a:pt x="2447" y="1492"/>
                    <a:pt x="2427" y="1194"/>
                  </a:cubicBezTo>
                  <a:lnTo>
                    <a:pt x="2427" y="916"/>
                  </a:lnTo>
                  <a:cubicBezTo>
                    <a:pt x="2348" y="617"/>
                    <a:pt x="2427" y="299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7830;p9">
              <a:extLst>
                <a:ext uri="{FF2B5EF4-FFF2-40B4-BE49-F238E27FC236}">
                  <a16:creationId xmlns:a16="http://schemas.microsoft.com/office/drawing/2014/main" id="{980464B4-2228-47B4-B5B5-0988A41CD18F}"/>
                </a:ext>
              </a:extLst>
            </p:cNvPr>
            <p:cNvSpPr/>
            <p:nvPr/>
          </p:nvSpPr>
          <p:spPr>
            <a:xfrm>
              <a:off x="5558800" y="4827925"/>
              <a:ext cx="124850" cy="35275"/>
            </a:xfrm>
            <a:custGeom>
              <a:avLst/>
              <a:gdLst/>
              <a:ahLst/>
              <a:cxnLst/>
              <a:rect l="l" t="t" r="r" b="b"/>
              <a:pathLst>
                <a:path w="4994" h="1411" extrusionOk="0">
                  <a:moveTo>
                    <a:pt x="4749" y="0"/>
                  </a:moveTo>
                  <a:cubicBezTo>
                    <a:pt x="4703" y="0"/>
                    <a:pt x="4651" y="13"/>
                    <a:pt x="4596" y="38"/>
                  </a:cubicBezTo>
                  <a:cubicBezTo>
                    <a:pt x="4414" y="129"/>
                    <a:pt x="4231" y="169"/>
                    <a:pt x="4043" y="169"/>
                  </a:cubicBezTo>
                  <a:cubicBezTo>
                    <a:pt x="3944" y="169"/>
                    <a:pt x="3844" y="158"/>
                    <a:pt x="3741" y="137"/>
                  </a:cubicBezTo>
                  <a:cubicBezTo>
                    <a:pt x="3382" y="237"/>
                    <a:pt x="3024" y="396"/>
                    <a:pt x="2646" y="396"/>
                  </a:cubicBezTo>
                  <a:cubicBezTo>
                    <a:pt x="1751" y="475"/>
                    <a:pt x="936" y="794"/>
                    <a:pt x="60" y="993"/>
                  </a:cubicBezTo>
                  <a:cubicBezTo>
                    <a:pt x="1" y="1132"/>
                    <a:pt x="1" y="1291"/>
                    <a:pt x="100" y="1410"/>
                  </a:cubicBezTo>
                  <a:cubicBezTo>
                    <a:pt x="339" y="1390"/>
                    <a:pt x="558" y="1410"/>
                    <a:pt x="796" y="1331"/>
                  </a:cubicBezTo>
                  <a:cubicBezTo>
                    <a:pt x="2149" y="893"/>
                    <a:pt x="3601" y="694"/>
                    <a:pt x="4994" y="316"/>
                  </a:cubicBezTo>
                  <a:cubicBezTo>
                    <a:pt x="4979" y="108"/>
                    <a:pt x="4886" y="0"/>
                    <a:pt x="4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7831;p9">
              <a:extLst>
                <a:ext uri="{FF2B5EF4-FFF2-40B4-BE49-F238E27FC236}">
                  <a16:creationId xmlns:a16="http://schemas.microsoft.com/office/drawing/2014/main" id="{F6C780E8-C9A2-43D4-94F4-F54D9135616B}"/>
                </a:ext>
              </a:extLst>
            </p:cNvPr>
            <p:cNvSpPr/>
            <p:nvPr/>
          </p:nvSpPr>
          <p:spPr>
            <a:xfrm>
              <a:off x="5127625" y="5110950"/>
              <a:ext cx="127850" cy="41275"/>
            </a:xfrm>
            <a:custGeom>
              <a:avLst/>
              <a:gdLst/>
              <a:ahLst/>
              <a:cxnLst/>
              <a:rect l="l" t="t" r="r" b="b"/>
              <a:pathLst>
                <a:path w="5114" h="1651" extrusionOk="0">
                  <a:moveTo>
                    <a:pt x="4596" y="1"/>
                  </a:moveTo>
                  <a:cubicBezTo>
                    <a:pt x="4556" y="1"/>
                    <a:pt x="4516" y="6"/>
                    <a:pt x="4477" y="16"/>
                  </a:cubicBezTo>
                  <a:cubicBezTo>
                    <a:pt x="4417" y="56"/>
                    <a:pt x="4317" y="135"/>
                    <a:pt x="4178" y="135"/>
                  </a:cubicBezTo>
                  <a:cubicBezTo>
                    <a:pt x="4158" y="137"/>
                    <a:pt x="4138" y="138"/>
                    <a:pt x="4119" y="138"/>
                  </a:cubicBezTo>
                  <a:cubicBezTo>
                    <a:pt x="4039" y="138"/>
                    <a:pt x="3961" y="125"/>
                    <a:pt x="3887" y="125"/>
                  </a:cubicBezTo>
                  <a:cubicBezTo>
                    <a:pt x="3795" y="125"/>
                    <a:pt x="3711" y="145"/>
                    <a:pt x="3641" y="235"/>
                  </a:cubicBezTo>
                  <a:cubicBezTo>
                    <a:pt x="3542" y="334"/>
                    <a:pt x="3382" y="314"/>
                    <a:pt x="3283" y="414"/>
                  </a:cubicBezTo>
                  <a:cubicBezTo>
                    <a:pt x="3203" y="480"/>
                    <a:pt x="3108" y="495"/>
                    <a:pt x="3008" y="495"/>
                  </a:cubicBezTo>
                  <a:cubicBezTo>
                    <a:pt x="2921" y="495"/>
                    <a:pt x="2829" y="484"/>
                    <a:pt x="2740" y="484"/>
                  </a:cubicBezTo>
                  <a:cubicBezTo>
                    <a:pt x="2626" y="484"/>
                    <a:pt x="2517" y="503"/>
                    <a:pt x="2428" y="593"/>
                  </a:cubicBezTo>
                  <a:cubicBezTo>
                    <a:pt x="2169" y="712"/>
                    <a:pt x="1891" y="752"/>
                    <a:pt x="1692" y="931"/>
                  </a:cubicBezTo>
                  <a:cubicBezTo>
                    <a:pt x="1550" y="1010"/>
                    <a:pt x="1410" y="1037"/>
                    <a:pt x="1270" y="1037"/>
                  </a:cubicBezTo>
                  <a:cubicBezTo>
                    <a:pt x="947" y="1037"/>
                    <a:pt x="627" y="890"/>
                    <a:pt x="301" y="890"/>
                  </a:cubicBezTo>
                  <a:cubicBezTo>
                    <a:pt x="235" y="890"/>
                    <a:pt x="168" y="896"/>
                    <a:pt x="100" y="911"/>
                  </a:cubicBezTo>
                  <a:cubicBezTo>
                    <a:pt x="1" y="1150"/>
                    <a:pt x="1" y="1408"/>
                    <a:pt x="140" y="1647"/>
                  </a:cubicBezTo>
                  <a:cubicBezTo>
                    <a:pt x="168" y="1650"/>
                    <a:pt x="196" y="1651"/>
                    <a:pt x="224" y="1651"/>
                  </a:cubicBezTo>
                  <a:cubicBezTo>
                    <a:pt x="546" y="1651"/>
                    <a:pt x="846" y="1486"/>
                    <a:pt x="1164" y="1486"/>
                  </a:cubicBezTo>
                  <a:cubicBezTo>
                    <a:pt x="1226" y="1486"/>
                    <a:pt x="1289" y="1493"/>
                    <a:pt x="1353" y="1508"/>
                  </a:cubicBezTo>
                  <a:cubicBezTo>
                    <a:pt x="1473" y="1508"/>
                    <a:pt x="1572" y="1488"/>
                    <a:pt x="1692" y="1488"/>
                  </a:cubicBezTo>
                  <a:cubicBezTo>
                    <a:pt x="1851" y="1329"/>
                    <a:pt x="2089" y="1448"/>
                    <a:pt x="2249" y="1309"/>
                  </a:cubicBezTo>
                  <a:cubicBezTo>
                    <a:pt x="3164" y="1010"/>
                    <a:pt x="4079" y="692"/>
                    <a:pt x="5034" y="394"/>
                  </a:cubicBezTo>
                  <a:cubicBezTo>
                    <a:pt x="5113" y="115"/>
                    <a:pt x="4855" y="95"/>
                    <a:pt x="4715" y="16"/>
                  </a:cubicBezTo>
                  <a:cubicBezTo>
                    <a:pt x="4675" y="6"/>
                    <a:pt x="4636" y="1"/>
                    <a:pt x="4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7832;p9">
              <a:extLst>
                <a:ext uri="{FF2B5EF4-FFF2-40B4-BE49-F238E27FC236}">
                  <a16:creationId xmlns:a16="http://schemas.microsoft.com/office/drawing/2014/main" id="{64F920BA-C2AF-4271-A465-AA136E6E55AF}"/>
                </a:ext>
              </a:extLst>
            </p:cNvPr>
            <p:cNvSpPr/>
            <p:nvPr/>
          </p:nvSpPr>
          <p:spPr>
            <a:xfrm>
              <a:off x="5128625" y="5148625"/>
              <a:ext cx="92525" cy="57400"/>
            </a:xfrm>
            <a:custGeom>
              <a:avLst/>
              <a:gdLst/>
              <a:ahLst/>
              <a:cxnLst/>
              <a:rect l="l" t="t" r="r" b="b"/>
              <a:pathLst>
                <a:path w="3701" h="2296" extrusionOk="0">
                  <a:moveTo>
                    <a:pt x="3601" y="1"/>
                  </a:moveTo>
                  <a:lnTo>
                    <a:pt x="3601" y="1"/>
                  </a:lnTo>
                  <a:cubicBezTo>
                    <a:pt x="2778" y="162"/>
                    <a:pt x="1938" y="388"/>
                    <a:pt x="1097" y="388"/>
                  </a:cubicBezTo>
                  <a:cubicBezTo>
                    <a:pt x="1003" y="388"/>
                    <a:pt x="910" y="385"/>
                    <a:pt x="816" y="379"/>
                  </a:cubicBezTo>
                  <a:cubicBezTo>
                    <a:pt x="774" y="402"/>
                    <a:pt x="734" y="411"/>
                    <a:pt x="694" y="411"/>
                  </a:cubicBezTo>
                  <a:cubicBezTo>
                    <a:pt x="549" y="411"/>
                    <a:pt x="416" y="290"/>
                    <a:pt x="268" y="290"/>
                  </a:cubicBezTo>
                  <a:cubicBezTo>
                    <a:pt x="245" y="290"/>
                    <a:pt x="223" y="293"/>
                    <a:pt x="199" y="299"/>
                  </a:cubicBezTo>
                  <a:cubicBezTo>
                    <a:pt x="100" y="339"/>
                    <a:pt x="0" y="399"/>
                    <a:pt x="120" y="518"/>
                  </a:cubicBezTo>
                  <a:cubicBezTo>
                    <a:pt x="140" y="578"/>
                    <a:pt x="140" y="598"/>
                    <a:pt x="120" y="637"/>
                  </a:cubicBezTo>
                  <a:cubicBezTo>
                    <a:pt x="140" y="717"/>
                    <a:pt x="219" y="797"/>
                    <a:pt x="239" y="816"/>
                  </a:cubicBezTo>
                  <a:cubicBezTo>
                    <a:pt x="438" y="995"/>
                    <a:pt x="180" y="1314"/>
                    <a:pt x="438" y="1493"/>
                  </a:cubicBezTo>
                  <a:cubicBezTo>
                    <a:pt x="518" y="1692"/>
                    <a:pt x="677" y="1811"/>
                    <a:pt x="677" y="2010"/>
                  </a:cubicBezTo>
                  <a:cubicBezTo>
                    <a:pt x="677" y="2090"/>
                    <a:pt x="737" y="2149"/>
                    <a:pt x="776" y="2209"/>
                  </a:cubicBezTo>
                  <a:cubicBezTo>
                    <a:pt x="822" y="2270"/>
                    <a:pt x="856" y="2296"/>
                    <a:pt x="905" y="2296"/>
                  </a:cubicBezTo>
                  <a:cubicBezTo>
                    <a:pt x="920" y="2296"/>
                    <a:pt x="937" y="2293"/>
                    <a:pt x="955" y="2288"/>
                  </a:cubicBezTo>
                  <a:cubicBezTo>
                    <a:pt x="1055" y="2229"/>
                    <a:pt x="1055" y="2149"/>
                    <a:pt x="1114" y="2070"/>
                  </a:cubicBezTo>
                  <a:cubicBezTo>
                    <a:pt x="1174" y="2030"/>
                    <a:pt x="1234" y="1970"/>
                    <a:pt x="1313" y="1911"/>
                  </a:cubicBezTo>
                  <a:cubicBezTo>
                    <a:pt x="1343" y="1881"/>
                    <a:pt x="1373" y="1866"/>
                    <a:pt x="1400" y="1866"/>
                  </a:cubicBezTo>
                  <a:cubicBezTo>
                    <a:pt x="1428" y="1866"/>
                    <a:pt x="1453" y="1881"/>
                    <a:pt x="1473" y="1911"/>
                  </a:cubicBezTo>
                  <a:cubicBezTo>
                    <a:pt x="1502" y="1940"/>
                    <a:pt x="1537" y="1955"/>
                    <a:pt x="1570" y="1955"/>
                  </a:cubicBezTo>
                  <a:cubicBezTo>
                    <a:pt x="1602" y="1955"/>
                    <a:pt x="1632" y="1940"/>
                    <a:pt x="1652" y="1911"/>
                  </a:cubicBezTo>
                  <a:lnTo>
                    <a:pt x="1652" y="1891"/>
                  </a:lnTo>
                  <a:cubicBezTo>
                    <a:pt x="1751" y="1791"/>
                    <a:pt x="1751" y="1692"/>
                    <a:pt x="1652" y="1572"/>
                  </a:cubicBezTo>
                  <a:lnTo>
                    <a:pt x="1134" y="1572"/>
                  </a:lnTo>
                  <a:cubicBezTo>
                    <a:pt x="916" y="1572"/>
                    <a:pt x="717" y="1493"/>
                    <a:pt x="697" y="1234"/>
                  </a:cubicBezTo>
                  <a:cubicBezTo>
                    <a:pt x="657" y="976"/>
                    <a:pt x="896" y="916"/>
                    <a:pt x="1095" y="896"/>
                  </a:cubicBezTo>
                  <a:cubicBezTo>
                    <a:pt x="1910" y="836"/>
                    <a:pt x="2686" y="637"/>
                    <a:pt x="3422" y="339"/>
                  </a:cubicBezTo>
                  <a:cubicBezTo>
                    <a:pt x="3522" y="240"/>
                    <a:pt x="3701" y="200"/>
                    <a:pt x="3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7833;p9">
              <a:extLst>
                <a:ext uri="{FF2B5EF4-FFF2-40B4-BE49-F238E27FC236}">
                  <a16:creationId xmlns:a16="http://schemas.microsoft.com/office/drawing/2014/main" id="{2F9F5A7E-6E3D-45FE-A710-E639FB238DB9}"/>
                </a:ext>
              </a:extLst>
            </p:cNvPr>
            <p:cNvSpPr/>
            <p:nvPr/>
          </p:nvSpPr>
          <p:spPr>
            <a:xfrm>
              <a:off x="5118675" y="5055100"/>
              <a:ext cx="89550" cy="43450"/>
            </a:xfrm>
            <a:custGeom>
              <a:avLst/>
              <a:gdLst/>
              <a:ahLst/>
              <a:cxnLst/>
              <a:rect l="l" t="t" r="r" b="b"/>
              <a:pathLst>
                <a:path w="3582" h="1738" extrusionOk="0">
                  <a:moveTo>
                    <a:pt x="3373" y="0"/>
                  </a:moveTo>
                  <a:cubicBezTo>
                    <a:pt x="2699" y="0"/>
                    <a:pt x="2076" y="173"/>
                    <a:pt x="1453" y="400"/>
                  </a:cubicBezTo>
                  <a:cubicBezTo>
                    <a:pt x="1213" y="504"/>
                    <a:pt x="1035" y="556"/>
                    <a:pt x="884" y="556"/>
                  </a:cubicBezTo>
                  <a:cubicBezTo>
                    <a:pt x="658" y="556"/>
                    <a:pt x="494" y="439"/>
                    <a:pt x="279" y="201"/>
                  </a:cubicBezTo>
                  <a:cubicBezTo>
                    <a:pt x="242" y="176"/>
                    <a:pt x="205" y="159"/>
                    <a:pt x="168" y="159"/>
                  </a:cubicBezTo>
                  <a:cubicBezTo>
                    <a:pt x="146" y="159"/>
                    <a:pt x="123" y="166"/>
                    <a:pt x="100" y="181"/>
                  </a:cubicBezTo>
                  <a:cubicBezTo>
                    <a:pt x="40" y="340"/>
                    <a:pt x="40" y="479"/>
                    <a:pt x="1" y="599"/>
                  </a:cubicBezTo>
                  <a:lnTo>
                    <a:pt x="1" y="678"/>
                  </a:lnTo>
                  <a:cubicBezTo>
                    <a:pt x="100" y="857"/>
                    <a:pt x="21" y="1096"/>
                    <a:pt x="120" y="1215"/>
                  </a:cubicBezTo>
                  <a:cubicBezTo>
                    <a:pt x="140" y="1275"/>
                    <a:pt x="140" y="1355"/>
                    <a:pt x="140" y="1394"/>
                  </a:cubicBezTo>
                  <a:cubicBezTo>
                    <a:pt x="120" y="1394"/>
                    <a:pt x="120" y="1394"/>
                    <a:pt x="100" y="1454"/>
                  </a:cubicBezTo>
                  <a:cubicBezTo>
                    <a:pt x="60" y="1494"/>
                    <a:pt x="100" y="1514"/>
                    <a:pt x="140" y="1573"/>
                  </a:cubicBezTo>
                  <a:cubicBezTo>
                    <a:pt x="160" y="1633"/>
                    <a:pt x="160" y="1653"/>
                    <a:pt x="160" y="1693"/>
                  </a:cubicBezTo>
                  <a:cubicBezTo>
                    <a:pt x="200" y="1723"/>
                    <a:pt x="234" y="1738"/>
                    <a:pt x="267" y="1738"/>
                  </a:cubicBezTo>
                  <a:cubicBezTo>
                    <a:pt x="299" y="1738"/>
                    <a:pt x="329" y="1723"/>
                    <a:pt x="359" y="1693"/>
                  </a:cubicBezTo>
                  <a:cubicBezTo>
                    <a:pt x="498" y="1494"/>
                    <a:pt x="299" y="1235"/>
                    <a:pt x="498" y="1056"/>
                  </a:cubicBezTo>
                  <a:cubicBezTo>
                    <a:pt x="1493" y="857"/>
                    <a:pt x="2507" y="658"/>
                    <a:pt x="3482" y="340"/>
                  </a:cubicBezTo>
                  <a:cubicBezTo>
                    <a:pt x="3581" y="241"/>
                    <a:pt x="3581" y="101"/>
                    <a:pt x="3482" y="2"/>
                  </a:cubicBezTo>
                  <a:cubicBezTo>
                    <a:pt x="3445" y="1"/>
                    <a:pt x="3409" y="0"/>
                    <a:pt x="33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7834;p9">
              <a:extLst>
                <a:ext uri="{FF2B5EF4-FFF2-40B4-BE49-F238E27FC236}">
                  <a16:creationId xmlns:a16="http://schemas.microsoft.com/office/drawing/2014/main" id="{22732705-BDA5-4A84-A7AB-ACFA1750C9BD}"/>
                </a:ext>
              </a:extLst>
            </p:cNvPr>
            <p:cNvSpPr/>
            <p:nvPr/>
          </p:nvSpPr>
          <p:spPr>
            <a:xfrm>
              <a:off x="5411100" y="4964125"/>
              <a:ext cx="131825" cy="32550"/>
            </a:xfrm>
            <a:custGeom>
              <a:avLst/>
              <a:gdLst/>
              <a:ahLst/>
              <a:cxnLst/>
              <a:rect l="l" t="t" r="r" b="b"/>
              <a:pathLst>
                <a:path w="5273" h="1302" extrusionOk="0">
                  <a:moveTo>
                    <a:pt x="4755" y="1"/>
                  </a:moveTo>
                  <a:cubicBezTo>
                    <a:pt x="3323" y="100"/>
                    <a:pt x="1890" y="200"/>
                    <a:pt x="577" y="836"/>
                  </a:cubicBezTo>
                  <a:cubicBezTo>
                    <a:pt x="398" y="936"/>
                    <a:pt x="199" y="955"/>
                    <a:pt x="1" y="1035"/>
                  </a:cubicBezTo>
                  <a:cubicBezTo>
                    <a:pt x="1" y="1240"/>
                    <a:pt x="59" y="1302"/>
                    <a:pt x="147" y="1302"/>
                  </a:cubicBezTo>
                  <a:cubicBezTo>
                    <a:pt x="212" y="1302"/>
                    <a:pt x="294" y="1268"/>
                    <a:pt x="379" y="1234"/>
                  </a:cubicBezTo>
                  <a:cubicBezTo>
                    <a:pt x="836" y="1134"/>
                    <a:pt x="1333" y="1115"/>
                    <a:pt x="1731" y="916"/>
                  </a:cubicBezTo>
                  <a:cubicBezTo>
                    <a:pt x="1939" y="812"/>
                    <a:pt x="2104" y="683"/>
                    <a:pt x="2299" y="683"/>
                  </a:cubicBezTo>
                  <a:cubicBezTo>
                    <a:pt x="2403" y="683"/>
                    <a:pt x="2515" y="719"/>
                    <a:pt x="2646" y="816"/>
                  </a:cubicBezTo>
                  <a:cubicBezTo>
                    <a:pt x="2700" y="860"/>
                    <a:pt x="2753" y="879"/>
                    <a:pt x="2803" y="879"/>
                  </a:cubicBezTo>
                  <a:cubicBezTo>
                    <a:pt x="2958" y="879"/>
                    <a:pt x="3093" y="703"/>
                    <a:pt x="3183" y="538"/>
                  </a:cubicBezTo>
                  <a:cubicBezTo>
                    <a:pt x="3270" y="443"/>
                    <a:pt x="3383" y="430"/>
                    <a:pt x="3497" y="430"/>
                  </a:cubicBezTo>
                  <a:cubicBezTo>
                    <a:pt x="3538" y="430"/>
                    <a:pt x="3579" y="432"/>
                    <a:pt x="3619" y="432"/>
                  </a:cubicBezTo>
                  <a:cubicBezTo>
                    <a:pt x="3725" y="432"/>
                    <a:pt x="3826" y="421"/>
                    <a:pt x="3900" y="339"/>
                  </a:cubicBezTo>
                  <a:cubicBezTo>
                    <a:pt x="3962" y="297"/>
                    <a:pt x="4020" y="271"/>
                    <a:pt x="4075" y="271"/>
                  </a:cubicBezTo>
                  <a:cubicBezTo>
                    <a:pt x="4124" y="271"/>
                    <a:pt x="4171" y="292"/>
                    <a:pt x="4218" y="339"/>
                  </a:cubicBezTo>
                  <a:cubicBezTo>
                    <a:pt x="4253" y="335"/>
                    <a:pt x="4289" y="333"/>
                    <a:pt x="4326" y="333"/>
                  </a:cubicBezTo>
                  <a:cubicBezTo>
                    <a:pt x="4477" y="333"/>
                    <a:pt x="4634" y="361"/>
                    <a:pt x="4785" y="361"/>
                  </a:cubicBezTo>
                  <a:cubicBezTo>
                    <a:pt x="4960" y="361"/>
                    <a:pt x="5128" y="323"/>
                    <a:pt x="5272" y="160"/>
                  </a:cubicBezTo>
                  <a:cubicBezTo>
                    <a:pt x="5223" y="78"/>
                    <a:pt x="5151" y="64"/>
                    <a:pt x="5074" y="64"/>
                  </a:cubicBezTo>
                  <a:cubicBezTo>
                    <a:pt x="5029" y="64"/>
                    <a:pt x="4982" y="69"/>
                    <a:pt x="4937" y="69"/>
                  </a:cubicBezTo>
                  <a:cubicBezTo>
                    <a:pt x="4869" y="69"/>
                    <a:pt x="4804" y="57"/>
                    <a:pt x="4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7835;p9">
              <a:extLst>
                <a:ext uri="{FF2B5EF4-FFF2-40B4-BE49-F238E27FC236}">
                  <a16:creationId xmlns:a16="http://schemas.microsoft.com/office/drawing/2014/main" id="{5F55388D-A898-47F2-BCFF-8EC4FAD6A64D}"/>
                </a:ext>
              </a:extLst>
            </p:cNvPr>
            <p:cNvSpPr/>
            <p:nvPr/>
          </p:nvSpPr>
          <p:spPr>
            <a:xfrm>
              <a:off x="5128625" y="5091950"/>
              <a:ext cx="118375" cy="40075"/>
            </a:xfrm>
            <a:custGeom>
              <a:avLst/>
              <a:gdLst/>
              <a:ahLst/>
              <a:cxnLst/>
              <a:rect l="l" t="t" r="r" b="b"/>
              <a:pathLst>
                <a:path w="4735" h="1603" extrusionOk="0">
                  <a:moveTo>
                    <a:pt x="4337" y="0"/>
                  </a:moveTo>
                  <a:cubicBezTo>
                    <a:pt x="4246" y="63"/>
                    <a:pt x="4143" y="77"/>
                    <a:pt x="4035" y="77"/>
                  </a:cubicBezTo>
                  <a:cubicBezTo>
                    <a:pt x="3952" y="77"/>
                    <a:pt x="3866" y="69"/>
                    <a:pt x="3781" y="69"/>
                  </a:cubicBezTo>
                  <a:cubicBezTo>
                    <a:pt x="3663" y="69"/>
                    <a:pt x="3547" y="84"/>
                    <a:pt x="3442" y="159"/>
                  </a:cubicBezTo>
                  <a:cubicBezTo>
                    <a:pt x="2544" y="354"/>
                    <a:pt x="1685" y="856"/>
                    <a:pt x="713" y="856"/>
                  </a:cubicBezTo>
                  <a:cubicBezTo>
                    <a:pt x="694" y="856"/>
                    <a:pt x="676" y="856"/>
                    <a:pt x="657" y="855"/>
                  </a:cubicBezTo>
                  <a:cubicBezTo>
                    <a:pt x="617" y="796"/>
                    <a:pt x="538" y="756"/>
                    <a:pt x="458" y="716"/>
                  </a:cubicBezTo>
                  <a:cubicBezTo>
                    <a:pt x="359" y="716"/>
                    <a:pt x="299" y="716"/>
                    <a:pt x="219" y="756"/>
                  </a:cubicBezTo>
                  <a:cubicBezTo>
                    <a:pt x="140" y="776"/>
                    <a:pt x="100" y="816"/>
                    <a:pt x="40" y="895"/>
                  </a:cubicBezTo>
                  <a:cubicBezTo>
                    <a:pt x="0" y="975"/>
                    <a:pt x="0" y="1054"/>
                    <a:pt x="0" y="1114"/>
                  </a:cubicBezTo>
                  <a:cubicBezTo>
                    <a:pt x="40" y="1273"/>
                    <a:pt x="0" y="1452"/>
                    <a:pt x="120" y="1572"/>
                  </a:cubicBezTo>
                  <a:cubicBezTo>
                    <a:pt x="177" y="1592"/>
                    <a:pt x="232" y="1602"/>
                    <a:pt x="284" y="1602"/>
                  </a:cubicBezTo>
                  <a:cubicBezTo>
                    <a:pt x="430" y="1602"/>
                    <a:pt x="554" y="1524"/>
                    <a:pt x="657" y="1393"/>
                  </a:cubicBezTo>
                  <a:cubicBezTo>
                    <a:pt x="756" y="1393"/>
                    <a:pt x="896" y="1373"/>
                    <a:pt x="995" y="1373"/>
                  </a:cubicBezTo>
                  <a:cubicBezTo>
                    <a:pt x="1114" y="1273"/>
                    <a:pt x="1254" y="1293"/>
                    <a:pt x="1353" y="1213"/>
                  </a:cubicBezTo>
                  <a:cubicBezTo>
                    <a:pt x="1413" y="1194"/>
                    <a:pt x="1492" y="1194"/>
                    <a:pt x="1532" y="1194"/>
                  </a:cubicBezTo>
                  <a:cubicBezTo>
                    <a:pt x="1691" y="1054"/>
                    <a:pt x="1910" y="1154"/>
                    <a:pt x="2049" y="1054"/>
                  </a:cubicBezTo>
                  <a:cubicBezTo>
                    <a:pt x="2149" y="1015"/>
                    <a:pt x="2288" y="1015"/>
                    <a:pt x="2388" y="995"/>
                  </a:cubicBezTo>
                  <a:cubicBezTo>
                    <a:pt x="2447" y="975"/>
                    <a:pt x="2507" y="895"/>
                    <a:pt x="2587" y="855"/>
                  </a:cubicBezTo>
                  <a:cubicBezTo>
                    <a:pt x="2626" y="816"/>
                    <a:pt x="2686" y="816"/>
                    <a:pt x="2726" y="816"/>
                  </a:cubicBezTo>
                  <a:cubicBezTo>
                    <a:pt x="2885" y="696"/>
                    <a:pt x="3124" y="796"/>
                    <a:pt x="3283" y="676"/>
                  </a:cubicBezTo>
                  <a:cubicBezTo>
                    <a:pt x="3323" y="656"/>
                    <a:pt x="3382" y="656"/>
                    <a:pt x="3422" y="656"/>
                  </a:cubicBezTo>
                  <a:cubicBezTo>
                    <a:pt x="3502" y="587"/>
                    <a:pt x="3596" y="587"/>
                    <a:pt x="3693" y="587"/>
                  </a:cubicBezTo>
                  <a:cubicBezTo>
                    <a:pt x="3790" y="587"/>
                    <a:pt x="3890" y="587"/>
                    <a:pt x="3979" y="517"/>
                  </a:cubicBezTo>
                  <a:lnTo>
                    <a:pt x="4039" y="497"/>
                  </a:lnTo>
                  <a:lnTo>
                    <a:pt x="4118" y="497"/>
                  </a:lnTo>
                  <a:cubicBezTo>
                    <a:pt x="4297" y="378"/>
                    <a:pt x="4735" y="458"/>
                    <a:pt x="44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7836;p9">
              <a:extLst>
                <a:ext uri="{FF2B5EF4-FFF2-40B4-BE49-F238E27FC236}">
                  <a16:creationId xmlns:a16="http://schemas.microsoft.com/office/drawing/2014/main" id="{9CE78FB9-36D2-488E-A7D9-4413FA34AE4E}"/>
                </a:ext>
              </a:extLst>
            </p:cNvPr>
            <p:cNvSpPr/>
            <p:nvPr/>
          </p:nvSpPr>
          <p:spPr>
            <a:xfrm>
              <a:off x="5595100" y="4924350"/>
              <a:ext cx="96025" cy="33825"/>
            </a:xfrm>
            <a:custGeom>
              <a:avLst/>
              <a:gdLst/>
              <a:ahLst/>
              <a:cxnLst/>
              <a:rect l="l" t="t" r="r" b="b"/>
              <a:pathLst>
                <a:path w="3841" h="1353" extrusionOk="0">
                  <a:moveTo>
                    <a:pt x="3721" y="0"/>
                  </a:moveTo>
                  <a:lnTo>
                    <a:pt x="3721" y="0"/>
                  </a:lnTo>
                  <a:cubicBezTo>
                    <a:pt x="3064" y="239"/>
                    <a:pt x="2388" y="338"/>
                    <a:pt x="1732" y="537"/>
                  </a:cubicBezTo>
                  <a:cubicBezTo>
                    <a:pt x="1155" y="716"/>
                    <a:pt x="538" y="657"/>
                    <a:pt x="1" y="1035"/>
                  </a:cubicBezTo>
                  <a:cubicBezTo>
                    <a:pt x="1" y="1194"/>
                    <a:pt x="100" y="1293"/>
                    <a:pt x="200" y="1353"/>
                  </a:cubicBezTo>
                  <a:cubicBezTo>
                    <a:pt x="598" y="1214"/>
                    <a:pt x="1075" y="1313"/>
                    <a:pt x="1453" y="1035"/>
                  </a:cubicBezTo>
                  <a:cubicBezTo>
                    <a:pt x="1510" y="1039"/>
                    <a:pt x="1568" y="1042"/>
                    <a:pt x="1624" y="1042"/>
                  </a:cubicBezTo>
                  <a:cubicBezTo>
                    <a:pt x="2278" y="1042"/>
                    <a:pt x="2901" y="748"/>
                    <a:pt x="3542" y="657"/>
                  </a:cubicBezTo>
                  <a:cubicBezTo>
                    <a:pt x="3661" y="458"/>
                    <a:pt x="3840" y="259"/>
                    <a:pt x="3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7837;p9">
              <a:extLst>
                <a:ext uri="{FF2B5EF4-FFF2-40B4-BE49-F238E27FC236}">
                  <a16:creationId xmlns:a16="http://schemas.microsoft.com/office/drawing/2014/main" id="{F571B9F8-4EC5-49D3-B4B0-D238E378AF5C}"/>
                </a:ext>
              </a:extLst>
            </p:cNvPr>
            <p:cNvSpPr/>
            <p:nvPr/>
          </p:nvSpPr>
          <p:spPr>
            <a:xfrm>
              <a:off x="5119675" y="5014950"/>
              <a:ext cx="122375" cy="46175"/>
            </a:xfrm>
            <a:custGeom>
              <a:avLst/>
              <a:gdLst/>
              <a:ahLst/>
              <a:cxnLst/>
              <a:rect l="l" t="t" r="r" b="b"/>
              <a:pathLst>
                <a:path w="4895" h="1847" extrusionOk="0">
                  <a:moveTo>
                    <a:pt x="4756" y="0"/>
                  </a:moveTo>
                  <a:cubicBezTo>
                    <a:pt x="4724" y="0"/>
                    <a:pt x="4688" y="8"/>
                    <a:pt x="4655" y="17"/>
                  </a:cubicBezTo>
                  <a:cubicBezTo>
                    <a:pt x="3999" y="215"/>
                    <a:pt x="3382" y="395"/>
                    <a:pt x="2746" y="574"/>
                  </a:cubicBezTo>
                  <a:cubicBezTo>
                    <a:pt x="1990" y="792"/>
                    <a:pt x="1214" y="1031"/>
                    <a:pt x="458" y="1270"/>
                  </a:cubicBezTo>
                  <a:cubicBezTo>
                    <a:pt x="378" y="1449"/>
                    <a:pt x="100" y="1310"/>
                    <a:pt x="60" y="1509"/>
                  </a:cubicBezTo>
                  <a:cubicBezTo>
                    <a:pt x="0" y="1628"/>
                    <a:pt x="0" y="1747"/>
                    <a:pt x="100" y="1807"/>
                  </a:cubicBezTo>
                  <a:cubicBezTo>
                    <a:pt x="160" y="1847"/>
                    <a:pt x="199" y="1847"/>
                    <a:pt x="259" y="1847"/>
                  </a:cubicBezTo>
                  <a:cubicBezTo>
                    <a:pt x="478" y="1588"/>
                    <a:pt x="816" y="1568"/>
                    <a:pt x="1114" y="1469"/>
                  </a:cubicBezTo>
                  <a:cubicBezTo>
                    <a:pt x="2308" y="1091"/>
                    <a:pt x="3482" y="733"/>
                    <a:pt x="4675" y="395"/>
                  </a:cubicBezTo>
                  <a:cubicBezTo>
                    <a:pt x="4775" y="295"/>
                    <a:pt x="4894" y="215"/>
                    <a:pt x="4854" y="76"/>
                  </a:cubicBezTo>
                  <a:cubicBezTo>
                    <a:pt x="4842" y="17"/>
                    <a:pt x="4803" y="0"/>
                    <a:pt x="4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7838;p9">
              <a:extLst>
                <a:ext uri="{FF2B5EF4-FFF2-40B4-BE49-F238E27FC236}">
                  <a16:creationId xmlns:a16="http://schemas.microsoft.com/office/drawing/2014/main" id="{78B979A5-4FA2-4407-8DBE-F21C77CD1E96}"/>
                </a:ext>
              </a:extLst>
            </p:cNvPr>
            <p:cNvSpPr/>
            <p:nvPr/>
          </p:nvSpPr>
          <p:spPr>
            <a:xfrm>
              <a:off x="5429625" y="4893425"/>
              <a:ext cx="103350" cy="27050"/>
            </a:xfrm>
            <a:custGeom>
              <a:avLst/>
              <a:gdLst/>
              <a:ahLst/>
              <a:cxnLst/>
              <a:rect l="l" t="t" r="r" b="b"/>
              <a:pathLst>
                <a:path w="4134" h="1082" extrusionOk="0">
                  <a:moveTo>
                    <a:pt x="3905" y="1"/>
                  </a:moveTo>
                  <a:cubicBezTo>
                    <a:pt x="3534" y="1"/>
                    <a:pt x="3179" y="76"/>
                    <a:pt x="2840" y="183"/>
                  </a:cubicBezTo>
                  <a:cubicBezTo>
                    <a:pt x="1925" y="501"/>
                    <a:pt x="950" y="561"/>
                    <a:pt x="15" y="740"/>
                  </a:cubicBezTo>
                  <a:cubicBezTo>
                    <a:pt x="0" y="1046"/>
                    <a:pt x="150" y="1081"/>
                    <a:pt x="346" y="1081"/>
                  </a:cubicBezTo>
                  <a:cubicBezTo>
                    <a:pt x="405" y="1081"/>
                    <a:pt x="468" y="1078"/>
                    <a:pt x="533" y="1078"/>
                  </a:cubicBezTo>
                  <a:cubicBezTo>
                    <a:pt x="1647" y="919"/>
                    <a:pt x="2761" y="621"/>
                    <a:pt x="3855" y="382"/>
                  </a:cubicBezTo>
                  <a:cubicBezTo>
                    <a:pt x="3934" y="262"/>
                    <a:pt x="4133" y="203"/>
                    <a:pt x="4034" y="4"/>
                  </a:cubicBezTo>
                  <a:cubicBezTo>
                    <a:pt x="3991" y="2"/>
                    <a:pt x="3948" y="1"/>
                    <a:pt x="3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7839;p9">
              <a:extLst>
                <a:ext uri="{FF2B5EF4-FFF2-40B4-BE49-F238E27FC236}">
                  <a16:creationId xmlns:a16="http://schemas.microsoft.com/office/drawing/2014/main" id="{6361A0AA-41F0-4A2C-B887-A8791A81CD94}"/>
                </a:ext>
              </a:extLst>
            </p:cNvPr>
            <p:cNvSpPr/>
            <p:nvPr/>
          </p:nvSpPr>
          <p:spPr>
            <a:xfrm>
              <a:off x="5119175" y="4950200"/>
              <a:ext cx="93025" cy="36325"/>
            </a:xfrm>
            <a:custGeom>
              <a:avLst/>
              <a:gdLst/>
              <a:ahLst/>
              <a:cxnLst/>
              <a:rect l="l" t="t" r="r" b="b"/>
              <a:pathLst>
                <a:path w="3721" h="1453" extrusionOk="0">
                  <a:moveTo>
                    <a:pt x="299" y="1"/>
                  </a:moveTo>
                  <a:cubicBezTo>
                    <a:pt x="140" y="180"/>
                    <a:pt x="299" y="398"/>
                    <a:pt x="100" y="518"/>
                  </a:cubicBezTo>
                  <a:cubicBezTo>
                    <a:pt x="1" y="657"/>
                    <a:pt x="1" y="776"/>
                    <a:pt x="120" y="876"/>
                  </a:cubicBezTo>
                  <a:cubicBezTo>
                    <a:pt x="199" y="955"/>
                    <a:pt x="199" y="1075"/>
                    <a:pt x="199" y="1174"/>
                  </a:cubicBezTo>
                  <a:cubicBezTo>
                    <a:pt x="199" y="1254"/>
                    <a:pt x="199" y="1314"/>
                    <a:pt x="219" y="1393"/>
                  </a:cubicBezTo>
                  <a:cubicBezTo>
                    <a:pt x="239" y="1413"/>
                    <a:pt x="299" y="1413"/>
                    <a:pt x="319" y="1453"/>
                  </a:cubicBezTo>
                  <a:cubicBezTo>
                    <a:pt x="796" y="1274"/>
                    <a:pt x="1274" y="1174"/>
                    <a:pt x="1731" y="1075"/>
                  </a:cubicBezTo>
                  <a:cubicBezTo>
                    <a:pt x="2388" y="975"/>
                    <a:pt x="3024" y="796"/>
                    <a:pt x="3621" y="518"/>
                  </a:cubicBezTo>
                  <a:cubicBezTo>
                    <a:pt x="3720" y="418"/>
                    <a:pt x="3720" y="359"/>
                    <a:pt x="3621" y="259"/>
                  </a:cubicBezTo>
                  <a:cubicBezTo>
                    <a:pt x="2623" y="317"/>
                    <a:pt x="1681" y="818"/>
                    <a:pt x="652" y="818"/>
                  </a:cubicBezTo>
                  <a:cubicBezTo>
                    <a:pt x="614" y="818"/>
                    <a:pt x="576" y="818"/>
                    <a:pt x="538" y="816"/>
                  </a:cubicBezTo>
                  <a:cubicBezTo>
                    <a:pt x="398" y="518"/>
                    <a:pt x="478" y="259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7840;p9">
              <a:extLst>
                <a:ext uri="{FF2B5EF4-FFF2-40B4-BE49-F238E27FC236}">
                  <a16:creationId xmlns:a16="http://schemas.microsoft.com/office/drawing/2014/main" id="{9B3B946F-86FE-4AE3-922D-85A988CC5CCB}"/>
                </a:ext>
              </a:extLst>
            </p:cNvPr>
            <p:cNvSpPr/>
            <p:nvPr/>
          </p:nvSpPr>
          <p:spPr>
            <a:xfrm>
              <a:off x="5593625" y="4863675"/>
              <a:ext cx="78100" cy="25875"/>
            </a:xfrm>
            <a:custGeom>
              <a:avLst/>
              <a:gdLst/>
              <a:ahLst/>
              <a:cxnLst/>
              <a:rect l="l" t="t" r="r" b="b"/>
              <a:pathLst>
                <a:path w="3124" h="1035" extrusionOk="0">
                  <a:moveTo>
                    <a:pt x="2905" y="0"/>
                  </a:moveTo>
                  <a:cubicBezTo>
                    <a:pt x="1950" y="179"/>
                    <a:pt x="1015" y="398"/>
                    <a:pt x="80" y="677"/>
                  </a:cubicBezTo>
                  <a:cubicBezTo>
                    <a:pt x="0" y="876"/>
                    <a:pt x="120" y="955"/>
                    <a:pt x="259" y="1035"/>
                  </a:cubicBezTo>
                  <a:cubicBezTo>
                    <a:pt x="1253" y="955"/>
                    <a:pt x="2208" y="736"/>
                    <a:pt x="3123" y="378"/>
                  </a:cubicBezTo>
                  <a:cubicBezTo>
                    <a:pt x="3123" y="199"/>
                    <a:pt x="3024" y="100"/>
                    <a:pt x="2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7841;p9">
              <a:extLst>
                <a:ext uri="{FF2B5EF4-FFF2-40B4-BE49-F238E27FC236}">
                  <a16:creationId xmlns:a16="http://schemas.microsoft.com/office/drawing/2014/main" id="{CA5DA96D-8EF2-4B86-8341-C97DDF9B3ABB}"/>
                </a:ext>
              </a:extLst>
            </p:cNvPr>
            <p:cNvSpPr/>
            <p:nvPr/>
          </p:nvSpPr>
          <p:spPr>
            <a:xfrm>
              <a:off x="5306175" y="4922775"/>
              <a:ext cx="94000" cy="23975"/>
            </a:xfrm>
            <a:custGeom>
              <a:avLst/>
              <a:gdLst/>
              <a:ahLst/>
              <a:cxnLst/>
              <a:rect l="l" t="t" r="r" b="b"/>
              <a:pathLst>
                <a:path w="3760" h="959" extrusionOk="0">
                  <a:moveTo>
                    <a:pt x="3495" y="1"/>
                  </a:moveTo>
                  <a:cubicBezTo>
                    <a:pt x="3435" y="1"/>
                    <a:pt x="3369" y="25"/>
                    <a:pt x="3302" y="63"/>
                  </a:cubicBezTo>
                  <a:cubicBezTo>
                    <a:pt x="2208" y="63"/>
                    <a:pt x="1273" y="600"/>
                    <a:pt x="199" y="700"/>
                  </a:cubicBezTo>
                  <a:cubicBezTo>
                    <a:pt x="120" y="700"/>
                    <a:pt x="80" y="859"/>
                    <a:pt x="0" y="958"/>
                  </a:cubicBezTo>
                  <a:cubicBezTo>
                    <a:pt x="895" y="839"/>
                    <a:pt x="1810" y="899"/>
                    <a:pt x="2666" y="521"/>
                  </a:cubicBezTo>
                  <a:cubicBezTo>
                    <a:pt x="2905" y="421"/>
                    <a:pt x="3243" y="461"/>
                    <a:pt x="3501" y="421"/>
                  </a:cubicBezTo>
                  <a:cubicBezTo>
                    <a:pt x="3641" y="362"/>
                    <a:pt x="3760" y="262"/>
                    <a:pt x="3660" y="103"/>
                  </a:cubicBezTo>
                  <a:cubicBezTo>
                    <a:pt x="3619" y="30"/>
                    <a:pt x="3561" y="1"/>
                    <a:pt x="34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7842;p9">
              <a:extLst>
                <a:ext uri="{FF2B5EF4-FFF2-40B4-BE49-F238E27FC236}">
                  <a16:creationId xmlns:a16="http://schemas.microsoft.com/office/drawing/2014/main" id="{98EBD7DB-83F2-4197-B1A5-557024B179B0}"/>
                </a:ext>
              </a:extLst>
            </p:cNvPr>
            <p:cNvSpPr/>
            <p:nvPr/>
          </p:nvSpPr>
          <p:spPr>
            <a:xfrm>
              <a:off x="5618975" y="4964625"/>
              <a:ext cx="78100" cy="22400"/>
            </a:xfrm>
            <a:custGeom>
              <a:avLst/>
              <a:gdLst/>
              <a:ahLst/>
              <a:cxnLst/>
              <a:rect l="l" t="t" r="r" b="b"/>
              <a:pathLst>
                <a:path w="3124" h="896" extrusionOk="0">
                  <a:moveTo>
                    <a:pt x="2229" y="0"/>
                  </a:moveTo>
                  <a:cubicBezTo>
                    <a:pt x="1572" y="219"/>
                    <a:pt x="816" y="199"/>
                    <a:pt x="120" y="498"/>
                  </a:cubicBezTo>
                  <a:cubicBezTo>
                    <a:pt x="1" y="717"/>
                    <a:pt x="1" y="896"/>
                    <a:pt x="319" y="896"/>
                  </a:cubicBezTo>
                  <a:cubicBezTo>
                    <a:pt x="1294" y="796"/>
                    <a:pt x="2209" y="597"/>
                    <a:pt x="3124" y="339"/>
                  </a:cubicBezTo>
                  <a:cubicBezTo>
                    <a:pt x="3071" y="318"/>
                    <a:pt x="3014" y="311"/>
                    <a:pt x="2954" y="311"/>
                  </a:cubicBezTo>
                  <a:cubicBezTo>
                    <a:pt x="2844" y="311"/>
                    <a:pt x="2726" y="334"/>
                    <a:pt x="2617" y="334"/>
                  </a:cubicBezTo>
                  <a:cubicBezTo>
                    <a:pt x="2447" y="334"/>
                    <a:pt x="2298" y="279"/>
                    <a:pt x="2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7843;p9">
              <a:extLst>
                <a:ext uri="{FF2B5EF4-FFF2-40B4-BE49-F238E27FC236}">
                  <a16:creationId xmlns:a16="http://schemas.microsoft.com/office/drawing/2014/main" id="{4CC47E0A-B6DC-4796-836C-E610D28D7392}"/>
                </a:ext>
              </a:extLst>
            </p:cNvPr>
            <p:cNvSpPr/>
            <p:nvPr/>
          </p:nvSpPr>
          <p:spPr>
            <a:xfrm>
              <a:off x="5484200" y="4853725"/>
              <a:ext cx="77125" cy="25875"/>
            </a:xfrm>
            <a:custGeom>
              <a:avLst/>
              <a:gdLst/>
              <a:ahLst/>
              <a:cxnLst/>
              <a:rect l="l" t="t" r="r" b="b"/>
              <a:pathLst>
                <a:path w="3085" h="1035" extrusionOk="0">
                  <a:moveTo>
                    <a:pt x="3044" y="0"/>
                  </a:moveTo>
                  <a:cubicBezTo>
                    <a:pt x="2487" y="140"/>
                    <a:pt x="1891" y="259"/>
                    <a:pt x="1334" y="398"/>
                  </a:cubicBezTo>
                  <a:cubicBezTo>
                    <a:pt x="1155" y="498"/>
                    <a:pt x="956" y="538"/>
                    <a:pt x="796" y="557"/>
                  </a:cubicBezTo>
                  <a:cubicBezTo>
                    <a:pt x="538" y="597"/>
                    <a:pt x="319" y="677"/>
                    <a:pt x="100" y="756"/>
                  </a:cubicBezTo>
                  <a:cubicBezTo>
                    <a:pt x="1" y="856"/>
                    <a:pt x="1" y="935"/>
                    <a:pt x="120" y="1035"/>
                  </a:cubicBezTo>
                  <a:cubicBezTo>
                    <a:pt x="1115" y="896"/>
                    <a:pt x="2109" y="776"/>
                    <a:pt x="3084" y="438"/>
                  </a:cubicBezTo>
                  <a:cubicBezTo>
                    <a:pt x="3044" y="279"/>
                    <a:pt x="3044" y="160"/>
                    <a:pt x="3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7844;p9">
              <a:extLst>
                <a:ext uri="{FF2B5EF4-FFF2-40B4-BE49-F238E27FC236}">
                  <a16:creationId xmlns:a16="http://schemas.microsoft.com/office/drawing/2014/main" id="{67F9C7BD-AE97-4B74-82B5-E3DB853383FA}"/>
                </a:ext>
              </a:extLst>
            </p:cNvPr>
            <p:cNvSpPr/>
            <p:nvPr/>
          </p:nvSpPr>
          <p:spPr>
            <a:xfrm>
              <a:off x="5279300" y="4775650"/>
              <a:ext cx="94525" cy="20900"/>
            </a:xfrm>
            <a:custGeom>
              <a:avLst/>
              <a:gdLst/>
              <a:ahLst/>
              <a:cxnLst/>
              <a:rect l="l" t="t" r="r" b="b"/>
              <a:pathLst>
                <a:path w="3781" h="836" extrusionOk="0">
                  <a:moveTo>
                    <a:pt x="3363" y="0"/>
                  </a:moveTo>
                  <a:cubicBezTo>
                    <a:pt x="2686" y="120"/>
                    <a:pt x="1990" y="239"/>
                    <a:pt x="1294" y="378"/>
                  </a:cubicBezTo>
                  <a:cubicBezTo>
                    <a:pt x="1195" y="425"/>
                    <a:pt x="1093" y="436"/>
                    <a:pt x="990" y="436"/>
                  </a:cubicBezTo>
                  <a:cubicBezTo>
                    <a:pt x="897" y="436"/>
                    <a:pt x="804" y="427"/>
                    <a:pt x="710" y="427"/>
                  </a:cubicBezTo>
                  <a:cubicBezTo>
                    <a:pt x="599" y="427"/>
                    <a:pt x="487" y="440"/>
                    <a:pt x="379" y="498"/>
                  </a:cubicBezTo>
                  <a:cubicBezTo>
                    <a:pt x="279" y="498"/>
                    <a:pt x="180" y="517"/>
                    <a:pt x="81" y="537"/>
                  </a:cubicBezTo>
                  <a:cubicBezTo>
                    <a:pt x="61" y="597"/>
                    <a:pt x="41" y="617"/>
                    <a:pt x="1" y="677"/>
                  </a:cubicBezTo>
                  <a:cubicBezTo>
                    <a:pt x="180" y="697"/>
                    <a:pt x="379" y="697"/>
                    <a:pt x="558" y="697"/>
                  </a:cubicBezTo>
                  <a:cubicBezTo>
                    <a:pt x="598" y="736"/>
                    <a:pt x="657" y="796"/>
                    <a:pt x="737" y="836"/>
                  </a:cubicBezTo>
                  <a:cubicBezTo>
                    <a:pt x="1752" y="617"/>
                    <a:pt x="2826" y="617"/>
                    <a:pt x="3781" y="199"/>
                  </a:cubicBezTo>
                  <a:cubicBezTo>
                    <a:pt x="3721" y="0"/>
                    <a:pt x="3482" y="100"/>
                    <a:pt x="3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7845;p9">
              <a:extLst>
                <a:ext uri="{FF2B5EF4-FFF2-40B4-BE49-F238E27FC236}">
                  <a16:creationId xmlns:a16="http://schemas.microsoft.com/office/drawing/2014/main" id="{9FC39635-BC7F-4A84-AAA4-956AC3398E36}"/>
                </a:ext>
              </a:extLst>
            </p:cNvPr>
            <p:cNvSpPr/>
            <p:nvPr/>
          </p:nvSpPr>
          <p:spPr>
            <a:xfrm>
              <a:off x="5530450" y="4950200"/>
              <a:ext cx="69650" cy="18075"/>
            </a:xfrm>
            <a:custGeom>
              <a:avLst/>
              <a:gdLst/>
              <a:ahLst/>
              <a:cxnLst/>
              <a:rect l="l" t="t" r="r" b="b"/>
              <a:pathLst>
                <a:path w="2786" h="723" extrusionOk="0">
                  <a:moveTo>
                    <a:pt x="2587" y="1"/>
                  </a:moveTo>
                  <a:cubicBezTo>
                    <a:pt x="1692" y="1"/>
                    <a:pt x="836" y="279"/>
                    <a:pt x="1" y="558"/>
                  </a:cubicBezTo>
                  <a:cubicBezTo>
                    <a:pt x="86" y="700"/>
                    <a:pt x="222" y="720"/>
                    <a:pt x="365" y="720"/>
                  </a:cubicBezTo>
                  <a:cubicBezTo>
                    <a:pt x="423" y="720"/>
                    <a:pt x="481" y="717"/>
                    <a:pt x="538" y="717"/>
                  </a:cubicBezTo>
                  <a:cubicBezTo>
                    <a:pt x="613" y="663"/>
                    <a:pt x="699" y="644"/>
                    <a:pt x="790" y="644"/>
                  </a:cubicBezTo>
                  <a:cubicBezTo>
                    <a:pt x="869" y="644"/>
                    <a:pt x="952" y="659"/>
                    <a:pt x="1035" y="677"/>
                  </a:cubicBezTo>
                  <a:cubicBezTo>
                    <a:pt x="1146" y="695"/>
                    <a:pt x="1265" y="722"/>
                    <a:pt x="1380" y="722"/>
                  </a:cubicBezTo>
                  <a:cubicBezTo>
                    <a:pt x="1515" y="722"/>
                    <a:pt x="1644" y="686"/>
                    <a:pt x="1751" y="558"/>
                  </a:cubicBezTo>
                  <a:cubicBezTo>
                    <a:pt x="1778" y="559"/>
                    <a:pt x="1805" y="560"/>
                    <a:pt x="1831" y="560"/>
                  </a:cubicBezTo>
                  <a:cubicBezTo>
                    <a:pt x="2160" y="560"/>
                    <a:pt x="2473" y="451"/>
                    <a:pt x="2786" y="359"/>
                  </a:cubicBezTo>
                  <a:cubicBezTo>
                    <a:pt x="2786" y="200"/>
                    <a:pt x="2746" y="80"/>
                    <a:pt x="25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7846;p9">
              <a:extLst>
                <a:ext uri="{FF2B5EF4-FFF2-40B4-BE49-F238E27FC236}">
                  <a16:creationId xmlns:a16="http://schemas.microsoft.com/office/drawing/2014/main" id="{E4690402-57E0-46D5-8267-260547F5AB12}"/>
                </a:ext>
              </a:extLst>
            </p:cNvPr>
            <p:cNvSpPr/>
            <p:nvPr/>
          </p:nvSpPr>
          <p:spPr>
            <a:xfrm>
              <a:off x="5499125" y="4911900"/>
              <a:ext cx="88050" cy="21725"/>
            </a:xfrm>
            <a:custGeom>
              <a:avLst/>
              <a:gdLst/>
              <a:ahLst/>
              <a:cxnLst/>
              <a:rect l="l" t="t" r="r" b="b"/>
              <a:pathLst>
                <a:path w="3522" h="869" extrusionOk="0">
                  <a:moveTo>
                    <a:pt x="3183" y="1"/>
                  </a:moveTo>
                  <a:cubicBezTo>
                    <a:pt x="2694" y="204"/>
                    <a:pt x="2247" y="421"/>
                    <a:pt x="1697" y="421"/>
                  </a:cubicBezTo>
                  <a:cubicBezTo>
                    <a:pt x="1599" y="421"/>
                    <a:pt x="1498" y="414"/>
                    <a:pt x="1393" y="399"/>
                  </a:cubicBezTo>
                  <a:cubicBezTo>
                    <a:pt x="1278" y="381"/>
                    <a:pt x="1140" y="366"/>
                    <a:pt x="994" y="366"/>
                  </a:cubicBezTo>
                  <a:cubicBezTo>
                    <a:pt x="634" y="366"/>
                    <a:pt x="227" y="460"/>
                    <a:pt x="1" y="856"/>
                  </a:cubicBezTo>
                  <a:cubicBezTo>
                    <a:pt x="79" y="864"/>
                    <a:pt x="157" y="868"/>
                    <a:pt x="234" y="868"/>
                  </a:cubicBezTo>
                  <a:cubicBezTo>
                    <a:pt x="553" y="868"/>
                    <a:pt x="866" y="801"/>
                    <a:pt x="1154" y="657"/>
                  </a:cubicBezTo>
                  <a:cubicBezTo>
                    <a:pt x="1228" y="628"/>
                    <a:pt x="1324" y="576"/>
                    <a:pt x="1409" y="576"/>
                  </a:cubicBezTo>
                  <a:cubicBezTo>
                    <a:pt x="1439" y="576"/>
                    <a:pt x="1467" y="582"/>
                    <a:pt x="1493" y="598"/>
                  </a:cubicBezTo>
                  <a:cubicBezTo>
                    <a:pt x="1737" y="732"/>
                    <a:pt x="1964" y="788"/>
                    <a:pt x="2179" y="788"/>
                  </a:cubicBezTo>
                  <a:cubicBezTo>
                    <a:pt x="2666" y="788"/>
                    <a:pt x="3094" y="503"/>
                    <a:pt x="3522" y="200"/>
                  </a:cubicBezTo>
                  <a:cubicBezTo>
                    <a:pt x="3482" y="21"/>
                    <a:pt x="3283" y="120"/>
                    <a:pt x="3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7847;p9">
              <a:extLst>
                <a:ext uri="{FF2B5EF4-FFF2-40B4-BE49-F238E27FC236}">
                  <a16:creationId xmlns:a16="http://schemas.microsoft.com/office/drawing/2014/main" id="{A864ADA9-5937-4430-A78E-ADDA576A4B79}"/>
                </a:ext>
              </a:extLst>
            </p:cNvPr>
            <p:cNvSpPr/>
            <p:nvPr/>
          </p:nvSpPr>
          <p:spPr>
            <a:xfrm>
              <a:off x="5116200" y="4984225"/>
              <a:ext cx="38300" cy="68050"/>
            </a:xfrm>
            <a:custGeom>
              <a:avLst/>
              <a:gdLst/>
              <a:ahLst/>
              <a:cxnLst/>
              <a:rect l="l" t="t" r="r" b="b"/>
              <a:pathLst>
                <a:path w="1532" h="2722" extrusionOk="0">
                  <a:moveTo>
                    <a:pt x="281" y="0"/>
                  </a:moveTo>
                  <a:cubicBezTo>
                    <a:pt x="252" y="0"/>
                    <a:pt x="232" y="14"/>
                    <a:pt x="219" y="52"/>
                  </a:cubicBezTo>
                  <a:cubicBezTo>
                    <a:pt x="139" y="151"/>
                    <a:pt x="139" y="291"/>
                    <a:pt x="199" y="410"/>
                  </a:cubicBezTo>
                  <a:cubicBezTo>
                    <a:pt x="219" y="510"/>
                    <a:pt x="219" y="629"/>
                    <a:pt x="219" y="748"/>
                  </a:cubicBezTo>
                  <a:cubicBezTo>
                    <a:pt x="139" y="987"/>
                    <a:pt x="0" y="1206"/>
                    <a:pt x="100" y="1444"/>
                  </a:cubicBezTo>
                  <a:cubicBezTo>
                    <a:pt x="239" y="1783"/>
                    <a:pt x="139" y="2101"/>
                    <a:pt x="159" y="2419"/>
                  </a:cubicBezTo>
                  <a:cubicBezTo>
                    <a:pt x="159" y="2499"/>
                    <a:pt x="159" y="2598"/>
                    <a:pt x="199" y="2678"/>
                  </a:cubicBezTo>
                  <a:cubicBezTo>
                    <a:pt x="239" y="2678"/>
                    <a:pt x="259" y="2698"/>
                    <a:pt x="318" y="2698"/>
                  </a:cubicBezTo>
                  <a:cubicBezTo>
                    <a:pt x="328" y="2690"/>
                    <a:pt x="341" y="2688"/>
                    <a:pt x="355" y="2688"/>
                  </a:cubicBezTo>
                  <a:cubicBezTo>
                    <a:pt x="404" y="2688"/>
                    <a:pt x="474" y="2721"/>
                    <a:pt x="527" y="2721"/>
                  </a:cubicBezTo>
                  <a:cubicBezTo>
                    <a:pt x="585" y="2721"/>
                    <a:pt x="624" y="2682"/>
                    <a:pt x="597" y="2519"/>
                  </a:cubicBezTo>
                  <a:cubicBezTo>
                    <a:pt x="338" y="2340"/>
                    <a:pt x="318" y="2021"/>
                    <a:pt x="438" y="1902"/>
                  </a:cubicBezTo>
                  <a:cubicBezTo>
                    <a:pt x="816" y="1683"/>
                    <a:pt x="816" y="1524"/>
                    <a:pt x="458" y="1305"/>
                  </a:cubicBezTo>
                  <a:cubicBezTo>
                    <a:pt x="557" y="1226"/>
                    <a:pt x="637" y="1146"/>
                    <a:pt x="716" y="1086"/>
                  </a:cubicBezTo>
                  <a:cubicBezTo>
                    <a:pt x="776" y="1027"/>
                    <a:pt x="836" y="987"/>
                    <a:pt x="915" y="927"/>
                  </a:cubicBezTo>
                  <a:cubicBezTo>
                    <a:pt x="995" y="927"/>
                    <a:pt x="1035" y="927"/>
                    <a:pt x="1094" y="907"/>
                  </a:cubicBezTo>
                  <a:cubicBezTo>
                    <a:pt x="1194" y="788"/>
                    <a:pt x="1532" y="927"/>
                    <a:pt x="1432" y="589"/>
                  </a:cubicBezTo>
                  <a:cubicBezTo>
                    <a:pt x="1253" y="589"/>
                    <a:pt x="1094" y="609"/>
                    <a:pt x="915" y="609"/>
                  </a:cubicBezTo>
                  <a:cubicBezTo>
                    <a:pt x="776" y="689"/>
                    <a:pt x="637" y="689"/>
                    <a:pt x="517" y="728"/>
                  </a:cubicBezTo>
                  <a:cubicBezTo>
                    <a:pt x="338" y="529"/>
                    <a:pt x="378" y="311"/>
                    <a:pt x="418" y="92"/>
                  </a:cubicBezTo>
                  <a:lnTo>
                    <a:pt x="338" y="12"/>
                  </a:lnTo>
                  <a:cubicBezTo>
                    <a:pt x="317" y="5"/>
                    <a:pt x="297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7848;p9">
              <a:extLst>
                <a:ext uri="{FF2B5EF4-FFF2-40B4-BE49-F238E27FC236}">
                  <a16:creationId xmlns:a16="http://schemas.microsoft.com/office/drawing/2014/main" id="{29329532-8655-4905-8FD7-8666F5B7BAAA}"/>
                </a:ext>
              </a:extLst>
            </p:cNvPr>
            <p:cNvSpPr/>
            <p:nvPr/>
          </p:nvSpPr>
          <p:spPr>
            <a:xfrm>
              <a:off x="5388725" y="4911900"/>
              <a:ext cx="53725" cy="21425"/>
            </a:xfrm>
            <a:custGeom>
              <a:avLst/>
              <a:gdLst/>
              <a:ahLst/>
              <a:cxnLst/>
              <a:rect l="l" t="t" r="r" b="b"/>
              <a:pathLst>
                <a:path w="2149" h="857" extrusionOk="0">
                  <a:moveTo>
                    <a:pt x="1632" y="1"/>
                  </a:moveTo>
                  <a:cubicBezTo>
                    <a:pt x="1291" y="19"/>
                    <a:pt x="999" y="166"/>
                    <a:pt x="668" y="166"/>
                  </a:cubicBezTo>
                  <a:cubicBezTo>
                    <a:pt x="632" y="166"/>
                    <a:pt x="595" y="164"/>
                    <a:pt x="557" y="160"/>
                  </a:cubicBezTo>
                  <a:cubicBezTo>
                    <a:pt x="543" y="159"/>
                    <a:pt x="528" y="158"/>
                    <a:pt x="514" y="158"/>
                  </a:cubicBezTo>
                  <a:cubicBezTo>
                    <a:pt x="281" y="158"/>
                    <a:pt x="132" y="311"/>
                    <a:pt x="0" y="498"/>
                  </a:cubicBezTo>
                  <a:cubicBezTo>
                    <a:pt x="279" y="518"/>
                    <a:pt x="339" y="637"/>
                    <a:pt x="199" y="856"/>
                  </a:cubicBezTo>
                  <a:cubicBezTo>
                    <a:pt x="896" y="797"/>
                    <a:pt x="1532" y="598"/>
                    <a:pt x="2149" y="339"/>
                  </a:cubicBezTo>
                  <a:cubicBezTo>
                    <a:pt x="1970" y="220"/>
                    <a:pt x="1751" y="180"/>
                    <a:pt x="1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7849;p9">
              <a:extLst>
                <a:ext uri="{FF2B5EF4-FFF2-40B4-BE49-F238E27FC236}">
                  <a16:creationId xmlns:a16="http://schemas.microsoft.com/office/drawing/2014/main" id="{870BC240-6264-4D72-814D-F190A74F111F}"/>
                </a:ext>
              </a:extLst>
            </p:cNvPr>
            <p:cNvSpPr/>
            <p:nvPr/>
          </p:nvSpPr>
          <p:spPr>
            <a:xfrm>
              <a:off x="5592125" y="4767600"/>
              <a:ext cx="72125" cy="21800"/>
            </a:xfrm>
            <a:custGeom>
              <a:avLst/>
              <a:gdLst/>
              <a:ahLst/>
              <a:cxnLst/>
              <a:rect l="l" t="t" r="r" b="b"/>
              <a:pathLst>
                <a:path w="2885" h="872" extrusionOk="0">
                  <a:moveTo>
                    <a:pt x="2579" y="0"/>
                  </a:moveTo>
                  <a:cubicBezTo>
                    <a:pt x="2550" y="0"/>
                    <a:pt x="2519" y="8"/>
                    <a:pt x="2487" y="24"/>
                  </a:cubicBezTo>
                  <a:cubicBezTo>
                    <a:pt x="1711" y="322"/>
                    <a:pt x="856" y="342"/>
                    <a:pt x="0" y="859"/>
                  </a:cubicBezTo>
                  <a:cubicBezTo>
                    <a:pt x="101" y="868"/>
                    <a:pt x="200" y="871"/>
                    <a:pt x="296" y="871"/>
                  </a:cubicBezTo>
                  <a:cubicBezTo>
                    <a:pt x="1140" y="871"/>
                    <a:pt x="1857" y="586"/>
                    <a:pt x="2606" y="462"/>
                  </a:cubicBezTo>
                  <a:cubicBezTo>
                    <a:pt x="2706" y="402"/>
                    <a:pt x="2885" y="342"/>
                    <a:pt x="2785" y="143"/>
                  </a:cubicBezTo>
                  <a:cubicBezTo>
                    <a:pt x="2727" y="56"/>
                    <a:pt x="2658" y="0"/>
                    <a:pt x="25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7850;p9">
              <a:extLst>
                <a:ext uri="{FF2B5EF4-FFF2-40B4-BE49-F238E27FC236}">
                  <a16:creationId xmlns:a16="http://schemas.microsoft.com/office/drawing/2014/main" id="{76D3EBC6-9144-451A-91CF-665C88B5522A}"/>
                </a:ext>
              </a:extLst>
            </p:cNvPr>
            <p:cNvSpPr/>
            <p:nvPr/>
          </p:nvSpPr>
          <p:spPr>
            <a:xfrm>
              <a:off x="5657275" y="4757275"/>
              <a:ext cx="64175" cy="31325"/>
            </a:xfrm>
            <a:custGeom>
              <a:avLst/>
              <a:gdLst/>
              <a:ahLst/>
              <a:cxnLst/>
              <a:rect l="l" t="t" r="r" b="b"/>
              <a:pathLst>
                <a:path w="2567" h="1253" extrusionOk="0">
                  <a:moveTo>
                    <a:pt x="2131" y="1"/>
                  </a:moveTo>
                  <a:cubicBezTo>
                    <a:pt x="1964" y="1"/>
                    <a:pt x="1804" y="76"/>
                    <a:pt x="1632" y="138"/>
                  </a:cubicBezTo>
                  <a:cubicBezTo>
                    <a:pt x="1134" y="278"/>
                    <a:pt x="677" y="536"/>
                    <a:pt x="160" y="556"/>
                  </a:cubicBezTo>
                  <a:cubicBezTo>
                    <a:pt x="100" y="656"/>
                    <a:pt x="60" y="775"/>
                    <a:pt x="0" y="875"/>
                  </a:cubicBezTo>
                  <a:cubicBezTo>
                    <a:pt x="458" y="835"/>
                    <a:pt x="876" y="755"/>
                    <a:pt x="1293" y="656"/>
                  </a:cubicBezTo>
                  <a:cubicBezTo>
                    <a:pt x="1517" y="613"/>
                    <a:pt x="1672" y="584"/>
                    <a:pt x="1783" y="584"/>
                  </a:cubicBezTo>
                  <a:cubicBezTo>
                    <a:pt x="2039" y="584"/>
                    <a:pt x="2060" y="740"/>
                    <a:pt x="2129" y="1252"/>
                  </a:cubicBezTo>
                  <a:cubicBezTo>
                    <a:pt x="2567" y="914"/>
                    <a:pt x="2328" y="437"/>
                    <a:pt x="2268" y="19"/>
                  </a:cubicBezTo>
                  <a:cubicBezTo>
                    <a:pt x="2222" y="6"/>
                    <a:pt x="2176" y="1"/>
                    <a:pt x="2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7851;p9">
              <a:extLst>
                <a:ext uri="{FF2B5EF4-FFF2-40B4-BE49-F238E27FC236}">
                  <a16:creationId xmlns:a16="http://schemas.microsoft.com/office/drawing/2014/main" id="{54DB93F0-CFC9-4EAB-8F6E-B74500731922}"/>
                </a:ext>
              </a:extLst>
            </p:cNvPr>
            <p:cNvSpPr/>
            <p:nvPr/>
          </p:nvSpPr>
          <p:spPr>
            <a:xfrm>
              <a:off x="5353900" y="4990000"/>
              <a:ext cx="67175" cy="27375"/>
            </a:xfrm>
            <a:custGeom>
              <a:avLst/>
              <a:gdLst/>
              <a:ahLst/>
              <a:cxnLst/>
              <a:rect l="l" t="t" r="r" b="b"/>
              <a:pathLst>
                <a:path w="2687" h="1095" extrusionOk="0">
                  <a:moveTo>
                    <a:pt x="2328" y="0"/>
                  </a:moveTo>
                  <a:cubicBezTo>
                    <a:pt x="2051" y="16"/>
                    <a:pt x="1841" y="140"/>
                    <a:pt x="1598" y="140"/>
                  </a:cubicBezTo>
                  <a:cubicBezTo>
                    <a:pt x="1545" y="140"/>
                    <a:pt x="1490" y="134"/>
                    <a:pt x="1433" y="119"/>
                  </a:cubicBezTo>
                  <a:cubicBezTo>
                    <a:pt x="1365" y="101"/>
                    <a:pt x="1296" y="93"/>
                    <a:pt x="1227" y="93"/>
                  </a:cubicBezTo>
                  <a:cubicBezTo>
                    <a:pt x="913" y="93"/>
                    <a:pt x="593" y="262"/>
                    <a:pt x="299" y="458"/>
                  </a:cubicBezTo>
                  <a:cubicBezTo>
                    <a:pt x="100" y="577"/>
                    <a:pt x="1" y="776"/>
                    <a:pt x="41" y="1094"/>
                  </a:cubicBezTo>
                  <a:cubicBezTo>
                    <a:pt x="578" y="676"/>
                    <a:pt x="1075" y="458"/>
                    <a:pt x="1732" y="458"/>
                  </a:cubicBezTo>
                  <a:cubicBezTo>
                    <a:pt x="1794" y="458"/>
                    <a:pt x="1862" y="459"/>
                    <a:pt x="1931" y="459"/>
                  </a:cubicBezTo>
                  <a:cubicBezTo>
                    <a:pt x="2191" y="459"/>
                    <a:pt x="2482" y="435"/>
                    <a:pt x="2686" y="199"/>
                  </a:cubicBezTo>
                  <a:cubicBezTo>
                    <a:pt x="2547" y="179"/>
                    <a:pt x="2388" y="159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7852;p9">
              <a:extLst>
                <a:ext uri="{FF2B5EF4-FFF2-40B4-BE49-F238E27FC236}">
                  <a16:creationId xmlns:a16="http://schemas.microsoft.com/office/drawing/2014/main" id="{2E516F5E-3483-4BD2-A565-0E14B027066C}"/>
                </a:ext>
              </a:extLst>
            </p:cNvPr>
            <p:cNvSpPr/>
            <p:nvPr/>
          </p:nvSpPr>
          <p:spPr>
            <a:xfrm>
              <a:off x="5587150" y="4902450"/>
              <a:ext cx="71150" cy="13450"/>
            </a:xfrm>
            <a:custGeom>
              <a:avLst/>
              <a:gdLst/>
              <a:ahLst/>
              <a:cxnLst/>
              <a:rect l="l" t="t" r="r" b="b"/>
              <a:pathLst>
                <a:path w="2846" h="538" extrusionOk="0">
                  <a:moveTo>
                    <a:pt x="2288" y="1"/>
                  </a:moveTo>
                  <a:cubicBezTo>
                    <a:pt x="1512" y="1"/>
                    <a:pt x="756" y="61"/>
                    <a:pt x="1" y="339"/>
                  </a:cubicBezTo>
                  <a:cubicBezTo>
                    <a:pt x="1" y="439"/>
                    <a:pt x="120" y="478"/>
                    <a:pt x="180" y="518"/>
                  </a:cubicBezTo>
                  <a:cubicBezTo>
                    <a:pt x="1075" y="498"/>
                    <a:pt x="1990" y="538"/>
                    <a:pt x="2845" y="200"/>
                  </a:cubicBezTo>
                  <a:cubicBezTo>
                    <a:pt x="2686" y="1"/>
                    <a:pt x="2408" y="140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7853;p9">
              <a:extLst>
                <a:ext uri="{FF2B5EF4-FFF2-40B4-BE49-F238E27FC236}">
                  <a16:creationId xmlns:a16="http://schemas.microsoft.com/office/drawing/2014/main" id="{720180F3-D5DA-4981-829A-EE45E5720459}"/>
                </a:ext>
              </a:extLst>
            </p:cNvPr>
            <p:cNvSpPr/>
            <p:nvPr/>
          </p:nvSpPr>
          <p:spPr>
            <a:xfrm>
              <a:off x="5421050" y="4872350"/>
              <a:ext cx="66175" cy="20350"/>
            </a:xfrm>
            <a:custGeom>
              <a:avLst/>
              <a:gdLst/>
              <a:ahLst/>
              <a:cxnLst/>
              <a:rect l="l" t="t" r="r" b="b"/>
              <a:pathLst>
                <a:path w="2647" h="814" extrusionOk="0">
                  <a:moveTo>
                    <a:pt x="2379" y="1"/>
                  </a:moveTo>
                  <a:cubicBezTo>
                    <a:pt x="1543" y="1"/>
                    <a:pt x="780" y="347"/>
                    <a:pt x="0" y="529"/>
                  </a:cubicBezTo>
                  <a:cubicBezTo>
                    <a:pt x="65" y="750"/>
                    <a:pt x="168" y="813"/>
                    <a:pt x="284" y="813"/>
                  </a:cubicBezTo>
                  <a:cubicBezTo>
                    <a:pt x="418" y="813"/>
                    <a:pt x="569" y="729"/>
                    <a:pt x="697" y="708"/>
                  </a:cubicBezTo>
                  <a:cubicBezTo>
                    <a:pt x="1353" y="548"/>
                    <a:pt x="1990" y="429"/>
                    <a:pt x="2646" y="290"/>
                  </a:cubicBezTo>
                  <a:cubicBezTo>
                    <a:pt x="2626" y="190"/>
                    <a:pt x="2626" y="111"/>
                    <a:pt x="2626" y="11"/>
                  </a:cubicBezTo>
                  <a:cubicBezTo>
                    <a:pt x="2543" y="4"/>
                    <a:pt x="2461" y="1"/>
                    <a:pt x="2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7854;p9">
              <a:extLst>
                <a:ext uri="{FF2B5EF4-FFF2-40B4-BE49-F238E27FC236}">
                  <a16:creationId xmlns:a16="http://schemas.microsoft.com/office/drawing/2014/main" id="{1877F9E7-F6E1-4D11-B7D3-B8763A52A15A}"/>
                </a:ext>
              </a:extLst>
            </p:cNvPr>
            <p:cNvSpPr/>
            <p:nvPr/>
          </p:nvSpPr>
          <p:spPr>
            <a:xfrm>
              <a:off x="5132100" y="4925325"/>
              <a:ext cx="71650" cy="22425"/>
            </a:xfrm>
            <a:custGeom>
              <a:avLst/>
              <a:gdLst/>
              <a:ahLst/>
              <a:cxnLst/>
              <a:rect l="l" t="t" r="r" b="b"/>
              <a:pathLst>
                <a:path w="2866" h="897" extrusionOk="0">
                  <a:moveTo>
                    <a:pt x="2448" y="1"/>
                  </a:moveTo>
                  <a:cubicBezTo>
                    <a:pt x="2269" y="100"/>
                    <a:pt x="2050" y="21"/>
                    <a:pt x="1871" y="100"/>
                  </a:cubicBezTo>
                  <a:cubicBezTo>
                    <a:pt x="1771" y="120"/>
                    <a:pt x="1652" y="120"/>
                    <a:pt x="1552" y="140"/>
                  </a:cubicBezTo>
                  <a:cubicBezTo>
                    <a:pt x="1393" y="299"/>
                    <a:pt x="1174" y="200"/>
                    <a:pt x="995" y="299"/>
                  </a:cubicBezTo>
                  <a:cubicBezTo>
                    <a:pt x="896" y="319"/>
                    <a:pt x="777" y="319"/>
                    <a:pt x="677" y="359"/>
                  </a:cubicBezTo>
                  <a:cubicBezTo>
                    <a:pt x="593" y="418"/>
                    <a:pt x="496" y="427"/>
                    <a:pt x="396" y="427"/>
                  </a:cubicBezTo>
                  <a:cubicBezTo>
                    <a:pt x="349" y="427"/>
                    <a:pt x="302" y="425"/>
                    <a:pt x="256" y="425"/>
                  </a:cubicBezTo>
                  <a:cubicBezTo>
                    <a:pt x="165" y="425"/>
                    <a:pt x="77" y="433"/>
                    <a:pt x="1" y="478"/>
                  </a:cubicBezTo>
                  <a:lnTo>
                    <a:pt x="1" y="896"/>
                  </a:lnTo>
                  <a:cubicBezTo>
                    <a:pt x="160" y="876"/>
                    <a:pt x="299" y="856"/>
                    <a:pt x="478" y="817"/>
                  </a:cubicBezTo>
                  <a:cubicBezTo>
                    <a:pt x="637" y="697"/>
                    <a:pt x="836" y="797"/>
                    <a:pt x="1015" y="697"/>
                  </a:cubicBezTo>
                  <a:cubicBezTo>
                    <a:pt x="1592" y="578"/>
                    <a:pt x="2189" y="439"/>
                    <a:pt x="2766" y="319"/>
                  </a:cubicBezTo>
                  <a:cubicBezTo>
                    <a:pt x="2865" y="120"/>
                    <a:pt x="2686" y="81"/>
                    <a:pt x="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7855;p9">
              <a:extLst>
                <a:ext uri="{FF2B5EF4-FFF2-40B4-BE49-F238E27FC236}">
                  <a16:creationId xmlns:a16="http://schemas.microsoft.com/office/drawing/2014/main" id="{8B16EAE9-BB40-4F41-B73A-B8DB29AE60C2}"/>
                </a:ext>
              </a:extLst>
            </p:cNvPr>
            <p:cNvSpPr/>
            <p:nvPr/>
          </p:nvSpPr>
          <p:spPr>
            <a:xfrm>
              <a:off x="5578700" y="4975075"/>
              <a:ext cx="48250" cy="18950"/>
            </a:xfrm>
            <a:custGeom>
              <a:avLst/>
              <a:gdLst/>
              <a:ahLst/>
              <a:cxnLst/>
              <a:rect l="l" t="t" r="r" b="b"/>
              <a:pathLst>
                <a:path w="1930" h="758" extrusionOk="0">
                  <a:moveTo>
                    <a:pt x="1731" y="80"/>
                  </a:moveTo>
                  <a:cubicBezTo>
                    <a:pt x="1134" y="159"/>
                    <a:pt x="518" y="0"/>
                    <a:pt x="0" y="418"/>
                  </a:cubicBezTo>
                  <a:cubicBezTo>
                    <a:pt x="40" y="716"/>
                    <a:pt x="319" y="657"/>
                    <a:pt x="498" y="756"/>
                  </a:cubicBezTo>
                  <a:cubicBezTo>
                    <a:pt x="504" y="757"/>
                    <a:pt x="510" y="757"/>
                    <a:pt x="515" y="757"/>
                  </a:cubicBezTo>
                  <a:cubicBezTo>
                    <a:pt x="628" y="757"/>
                    <a:pt x="659" y="592"/>
                    <a:pt x="794" y="592"/>
                  </a:cubicBezTo>
                  <a:cubicBezTo>
                    <a:pt x="807" y="592"/>
                    <a:pt x="821" y="594"/>
                    <a:pt x="836" y="597"/>
                  </a:cubicBezTo>
                  <a:cubicBezTo>
                    <a:pt x="950" y="645"/>
                    <a:pt x="1063" y="664"/>
                    <a:pt x="1176" y="664"/>
                  </a:cubicBezTo>
                  <a:cubicBezTo>
                    <a:pt x="1438" y="664"/>
                    <a:pt x="1694" y="561"/>
                    <a:pt x="1930" y="478"/>
                  </a:cubicBezTo>
                  <a:cubicBezTo>
                    <a:pt x="1791" y="378"/>
                    <a:pt x="1731" y="259"/>
                    <a:pt x="1731" y="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7856;p9">
              <a:extLst>
                <a:ext uri="{FF2B5EF4-FFF2-40B4-BE49-F238E27FC236}">
                  <a16:creationId xmlns:a16="http://schemas.microsoft.com/office/drawing/2014/main" id="{1B436B81-A2F4-47A3-9E3E-A7BD7DE92AE1}"/>
                </a:ext>
              </a:extLst>
            </p:cNvPr>
            <p:cNvSpPr/>
            <p:nvPr/>
          </p:nvSpPr>
          <p:spPr>
            <a:xfrm>
              <a:off x="5214175" y="5138175"/>
              <a:ext cx="67150" cy="19550"/>
            </a:xfrm>
            <a:custGeom>
              <a:avLst/>
              <a:gdLst/>
              <a:ahLst/>
              <a:cxnLst/>
              <a:rect l="l" t="t" r="r" b="b"/>
              <a:pathLst>
                <a:path w="2686" h="782" extrusionOk="0">
                  <a:moveTo>
                    <a:pt x="2195" y="0"/>
                  </a:moveTo>
                  <a:cubicBezTo>
                    <a:pt x="1795" y="0"/>
                    <a:pt x="1425" y="171"/>
                    <a:pt x="1054" y="200"/>
                  </a:cubicBezTo>
                  <a:cubicBezTo>
                    <a:pt x="960" y="238"/>
                    <a:pt x="973" y="400"/>
                    <a:pt x="839" y="400"/>
                  </a:cubicBezTo>
                  <a:cubicBezTo>
                    <a:pt x="832" y="400"/>
                    <a:pt x="824" y="400"/>
                    <a:pt x="816" y="399"/>
                  </a:cubicBezTo>
                  <a:cubicBezTo>
                    <a:pt x="915" y="359"/>
                    <a:pt x="915" y="299"/>
                    <a:pt x="875" y="220"/>
                  </a:cubicBezTo>
                  <a:lnTo>
                    <a:pt x="875" y="220"/>
                  </a:lnTo>
                  <a:cubicBezTo>
                    <a:pt x="848" y="222"/>
                    <a:pt x="821" y="223"/>
                    <a:pt x="794" y="223"/>
                  </a:cubicBezTo>
                  <a:cubicBezTo>
                    <a:pt x="721" y="223"/>
                    <a:pt x="649" y="217"/>
                    <a:pt x="580" y="217"/>
                  </a:cubicBezTo>
                  <a:cubicBezTo>
                    <a:pt x="435" y="217"/>
                    <a:pt x="300" y="242"/>
                    <a:pt x="179" y="399"/>
                  </a:cubicBezTo>
                  <a:cubicBezTo>
                    <a:pt x="119" y="518"/>
                    <a:pt x="60" y="618"/>
                    <a:pt x="0" y="737"/>
                  </a:cubicBezTo>
                  <a:cubicBezTo>
                    <a:pt x="139" y="768"/>
                    <a:pt x="274" y="781"/>
                    <a:pt x="406" y="781"/>
                  </a:cubicBezTo>
                  <a:cubicBezTo>
                    <a:pt x="1214" y="781"/>
                    <a:pt x="1899" y="272"/>
                    <a:pt x="2686" y="101"/>
                  </a:cubicBezTo>
                  <a:cubicBezTo>
                    <a:pt x="2516" y="27"/>
                    <a:pt x="2353" y="0"/>
                    <a:pt x="2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7857;p9">
              <a:extLst>
                <a:ext uri="{FF2B5EF4-FFF2-40B4-BE49-F238E27FC236}">
                  <a16:creationId xmlns:a16="http://schemas.microsoft.com/office/drawing/2014/main" id="{F10F05A6-CF82-4B3F-B554-21D69AF7C609}"/>
                </a:ext>
              </a:extLst>
            </p:cNvPr>
            <p:cNvSpPr/>
            <p:nvPr/>
          </p:nvSpPr>
          <p:spPr>
            <a:xfrm>
              <a:off x="5124650" y="5082500"/>
              <a:ext cx="40300" cy="30850"/>
            </a:xfrm>
            <a:custGeom>
              <a:avLst/>
              <a:gdLst/>
              <a:ahLst/>
              <a:cxnLst/>
              <a:rect l="l" t="t" r="r" b="b"/>
              <a:pathLst>
                <a:path w="1612" h="1234" extrusionOk="0">
                  <a:moveTo>
                    <a:pt x="279" y="0"/>
                  </a:moveTo>
                  <a:cubicBezTo>
                    <a:pt x="0" y="179"/>
                    <a:pt x="199" y="477"/>
                    <a:pt x="100" y="696"/>
                  </a:cubicBezTo>
                  <a:lnTo>
                    <a:pt x="100" y="836"/>
                  </a:lnTo>
                  <a:cubicBezTo>
                    <a:pt x="100" y="975"/>
                    <a:pt x="120" y="1134"/>
                    <a:pt x="279" y="1233"/>
                  </a:cubicBezTo>
                  <a:lnTo>
                    <a:pt x="458" y="1233"/>
                  </a:lnTo>
                  <a:cubicBezTo>
                    <a:pt x="481" y="1187"/>
                    <a:pt x="511" y="1168"/>
                    <a:pt x="544" y="1168"/>
                  </a:cubicBezTo>
                  <a:cubicBezTo>
                    <a:pt x="568" y="1168"/>
                    <a:pt x="592" y="1177"/>
                    <a:pt x="617" y="1194"/>
                  </a:cubicBezTo>
                  <a:lnTo>
                    <a:pt x="816" y="1194"/>
                  </a:lnTo>
                  <a:cubicBezTo>
                    <a:pt x="816" y="696"/>
                    <a:pt x="1413" y="855"/>
                    <a:pt x="1612" y="458"/>
                  </a:cubicBezTo>
                  <a:cubicBezTo>
                    <a:pt x="1441" y="362"/>
                    <a:pt x="1276" y="323"/>
                    <a:pt x="1114" y="323"/>
                  </a:cubicBezTo>
                  <a:cubicBezTo>
                    <a:pt x="973" y="323"/>
                    <a:pt x="835" y="352"/>
                    <a:pt x="697" y="398"/>
                  </a:cubicBezTo>
                  <a:cubicBezTo>
                    <a:pt x="612" y="430"/>
                    <a:pt x="545" y="444"/>
                    <a:pt x="491" y="444"/>
                  </a:cubicBezTo>
                  <a:cubicBezTo>
                    <a:pt x="279" y="444"/>
                    <a:pt x="279" y="222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7858;p9">
              <a:extLst>
                <a:ext uri="{FF2B5EF4-FFF2-40B4-BE49-F238E27FC236}">
                  <a16:creationId xmlns:a16="http://schemas.microsoft.com/office/drawing/2014/main" id="{2445D763-F75F-42E9-8A5D-1DD7E6D5222A}"/>
                </a:ext>
              </a:extLst>
            </p:cNvPr>
            <p:cNvSpPr/>
            <p:nvPr/>
          </p:nvSpPr>
          <p:spPr>
            <a:xfrm>
              <a:off x="5244500" y="5098675"/>
              <a:ext cx="68150" cy="23125"/>
            </a:xfrm>
            <a:custGeom>
              <a:avLst/>
              <a:gdLst/>
              <a:ahLst/>
              <a:cxnLst/>
              <a:rect l="l" t="t" r="r" b="b"/>
              <a:pathLst>
                <a:path w="2726" h="925" extrusionOk="0">
                  <a:moveTo>
                    <a:pt x="2474" y="1"/>
                  </a:moveTo>
                  <a:cubicBezTo>
                    <a:pt x="2415" y="1"/>
                    <a:pt x="2350" y="25"/>
                    <a:pt x="2288" y="69"/>
                  </a:cubicBezTo>
                  <a:cubicBezTo>
                    <a:pt x="2030" y="208"/>
                    <a:pt x="1691" y="69"/>
                    <a:pt x="1433" y="248"/>
                  </a:cubicBezTo>
                  <a:lnTo>
                    <a:pt x="1254" y="248"/>
                  </a:lnTo>
                  <a:cubicBezTo>
                    <a:pt x="1075" y="328"/>
                    <a:pt x="876" y="308"/>
                    <a:pt x="737" y="427"/>
                  </a:cubicBezTo>
                  <a:cubicBezTo>
                    <a:pt x="650" y="493"/>
                    <a:pt x="555" y="505"/>
                    <a:pt x="459" y="505"/>
                  </a:cubicBezTo>
                  <a:cubicBezTo>
                    <a:pt x="401" y="505"/>
                    <a:pt x="343" y="500"/>
                    <a:pt x="286" y="500"/>
                  </a:cubicBezTo>
                  <a:cubicBezTo>
                    <a:pt x="181" y="500"/>
                    <a:pt x="82" y="516"/>
                    <a:pt x="0" y="606"/>
                  </a:cubicBezTo>
                  <a:cubicBezTo>
                    <a:pt x="140" y="706"/>
                    <a:pt x="239" y="805"/>
                    <a:pt x="359" y="905"/>
                  </a:cubicBezTo>
                  <a:cubicBezTo>
                    <a:pt x="419" y="919"/>
                    <a:pt x="478" y="925"/>
                    <a:pt x="536" y="925"/>
                  </a:cubicBezTo>
                  <a:cubicBezTo>
                    <a:pt x="803" y="925"/>
                    <a:pt x="1045" y="798"/>
                    <a:pt x="1274" y="765"/>
                  </a:cubicBezTo>
                  <a:cubicBezTo>
                    <a:pt x="1658" y="708"/>
                    <a:pt x="2005" y="446"/>
                    <a:pt x="2404" y="446"/>
                  </a:cubicBezTo>
                  <a:cubicBezTo>
                    <a:pt x="2419" y="446"/>
                    <a:pt x="2433" y="446"/>
                    <a:pt x="2447" y="447"/>
                  </a:cubicBezTo>
                  <a:cubicBezTo>
                    <a:pt x="2567" y="368"/>
                    <a:pt x="2726" y="268"/>
                    <a:pt x="2646" y="129"/>
                  </a:cubicBezTo>
                  <a:cubicBezTo>
                    <a:pt x="2613" y="40"/>
                    <a:pt x="2549" y="1"/>
                    <a:pt x="2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7859;p9">
              <a:extLst>
                <a:ext uri="{FF2B5EF4-FFF2-40B4-BE49-F238E27FC236}">
                  <a16:creationId xmlns:a16="http://schemas.microsoft.com/office/drawing/2014/main" id="{63217B93-EB03-4D4E-B6B6-212E7981EBAE}"/>
                </a:ext>
              </a:extLst>
            </p:cNvPr>
            <p:cNvSpPr/>
            <p:nvPr/>
          </p:nvSpPr>
          <p:spPr>
            <a:xfrm>
              <a:off x="5236550" y="5005400"/>
              <a:ext cx="44775" cy="19925"/>
            </a:xfrm>
            <a:custGeom>
              <a:avLst/>
              <a:gdLst/>
              <a:ahLst/>
              <a:cxnLst/>
              <a:rect l="l" t="t" r="r" b="b"/>
              <a:pathLst>
                <a:path w="1791" h="797" extrusionOk="0">
                  <a:moveTo>
                    <a:pt x="1791" y="1"/>
                  </a:moveTo>
                  <a:lnTo>
                    <a:pt x="1791" y="1"/>
                  </a:lnTo>
                  <a:cubicBezTo>
                    <a:pt x="1174" y="80"/>
                    <a:pt x="577" y="140"/>
                    <a:pt x="0" y="438"/>
                  </a:cubicBezTo>
                  <a:cubicBezTo>
                    <a:pt x="199" y="558"/>
                    <a:pt x="20" y="677"/>
                    <a:pt x="0" y="796"/>
                  </a:cubicBezTo>
                  <a:cubicBezTo>
                    <a:pt x="617" y="637"/>
                    <a:pt x="1373" y="677"/>
                    <a:pt x="1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7860;p9">
              <a:extLst>
                <a:ext uri="{FF2B5EF4-FFF2-40B4-BE49-F238E27FC236}">
                  <a16:creationId xmlns:a16="http://schemas.microsoft.com/office/drawing/2014/main" id="{9E9C3BCC-B18B-45AB-AA3B-FFD51BEA377D}"/>
                </a:ext>
              </a:extLst>
            </p:cNvPr>
            <p:cNvSpPr/>
            <p:nvPr/>
          </p:nvSpPr>
          <p:spPr>
            <a:xfrm>
              <a:off x="5209200" y="5042700"/>
              <a:ext cx="51725" cy="17075"/>
            </a:xfrm>
            <a:custGeom>
              <a:avLst/>
              <a:gdLst/>
              <a:ahLst/>
              <a:cxnLst/>
              <a:rect l="l" t="t" r="r" b="b"/>
              <a:pathLst>
                <a:path w="2069" h="683" extrusionOk="0">
                  <a:moveTo>
                    <a:pt x="1989" y="1"/>
                  </a:moveTo>
                  <a:lnTo>
                    <a:pt x="1989" y="1"/>
                  </a:lnTo>
                  <a:cubicBezTo>
                    <a:pt x="1293" y="80"/>
                    <a:pt x="657" y="259"/>
                    <a:pt x="0" y="498"/>
                  </a:cubicBezTo>
                  <a:cubicBezTo>
                    <a:pt x="68" y="611"/>
                    <a:pt x="159" y="639"/>
                    <a:pt x="257" y="639"/>
                  </a:cubicBezTo>
                  <a:cubicBezTo>
                    <a:pt x="347" y="639"/>
                    <a:pt x="443" y="615"/>
                    <a:pt x="531" y="615"/>
                  </a:cubicBezTo>
                  <a:cubicBezTo>
                    <a:pt x="599" y="615"/>
                    <a:pt x="663" y="629"/>
                    <a:pt x="716" y="677"/>
                  </a:cubicBezTo>
                  <a:cubicBezTo>
                    <a:pt x="764" y="680"/>
                    <a:pt x="811" y="682"/>
                    <a:pt x="858" y="682"/>
                  </a:cubicBezTo>
                  <a:cubicBezTo>
                    <a:pt x="1083" y="682"/>
                    <a:pt x="1294" y="643"/>
                    <a:pt x="1492" y="578"/>
                  </a:cubicBezTo>
                  <a:cubicBezTo>
                    <a:pt x="1771" y="498"/>
                    <a:pt x="2069" y="478"/>
                    <a:pt x="19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7861;p9">
              <a:extLst>
                <a:ext uri="{FF2B5EF4-FFF2-40B4-BE49-F238E27FC236}">
                  <a16:creationId xmlns:a16="http://schemas.microsoft.com/office/drawing/2014/main" id="{B5A55C99-1165-4596-8BDE-532D6931AA07}"/>
                </a:ext>
              </a:extLst>
            </p:cNvPr>
            <p:cNvSpPr/>
            <p:nvPr/>
          </p:nvSpPr>
          <p:spPr>
            <a:xfrm>
              <a:off x="5130125" y="4904750"/>
              <a:ext cx="46775" cy="21100"/>
            </a:xfrm>
            <a:custGeom>
              <a:avLst/>
              <a:gdLst/>
              <a:ahLst/>
              <a:cxnLst/>
              <a:rect l="l" t="t" r="r" b="b"/>
              <a:pathLst>
                <a:path w="1871" h="844" extrusionOk="0">
                  <a:moveTo>
                    <a:pt x="818" y="0"/>
                  </a:moveTo>
                  <a:cubicBezTo>
                    <a:pt x="679" y="0"/>
                    <a:pt x="542" y="68"/>
                    <a:pt x="398" y="128"/>
                  </a:cubicBezTo>
                  <a:cubicBezTo>
                    <a:pt x="338" y="187"/>
                    <a:pt x="279" y="227"/>
                    <a:pt x="239" y="307"/>
                  </a:cubicBezTo>
                  <a:cubicBezTo>
                    <a:pt x="0" y="605"/>
                    <a:pt x="199" y="725"/>
                    <a:pt x="478" y="824"/>
                  </a:cubicBezTo>
                  <a:cubicBezTo>
                    <a:pt x="537" y="824"/>
                    <a:pt x="557" y="844"/>
                    <a:pt x="597" y="844"/>
                  </a:cubicBezTo>
                  <a:cubicBezTo>
                    <a:pt x="1054" y="824"/>
                    <a:pt x="1452" y="705"/>
                    <a:pt x="1870" y="545"/>
                  </a:cubicBezTo>
                  <a:cubicBezTo>
                    <a:pt x="1671" y="187"/>
                    <a:pt x="1273" y="386"/>
                    <a:pt x="1094" y="108"/>
                  </a:cubicBezTo>
                  <a:cubicBezTo>
                    <a:pt x="1000" y="29"/>
                    <a:pt x="908" y="0"/>
                    <a:pt x="8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7862;p9">
              <a:extLst>
                <a:ext uri="{FF2B5EF4-FFF2-40B4-BE49-F238E27FC236}">
                  <a16:creationId xmlns:a16="http://schemas.microsoft.com/office/drawing/2014/main" id="{103CC340-DDD1-4E39-AE7C-C6FF12246D62}"/>
                </a:ext>
              </a:extLst>
            </p:cNvPr>
            <p:cNvSpPr/>
            <p:nvPr/>
          </p:nvSpPr>
          <p:spPr>
            <a:xfrm>
              <a:off x="5525475" y="4885475"/>
              <a:ext cx="49775" cy="18000"/>
            </a:xfrm>
            <a:custGeom>
              <a:avLst/>
              <a:gdLst/>
              <a:ahLst/>
              <a:cxnLst/>
              <a:rect l="l" t="t" r="r" b="b"/>
              <a:pathLst>
                <a:path w="1991" h="720" extrusionOk="0">
                  <a:moveTo>
                    <a:pt x="1845" y="1"/>
                  </a:moveTo>
                  <a:cubicBezTo>
                    <a:pt x="1281" y="1"/>
                    <a:pt x="748" y="362"/>
                    <a:pt x="180" y="362"/>
                  </a:cubicBezTo>
                  <a:cubicBezTo>
                    <a:pt x="140" y="481"/>
                    <a:pt x="61" y="600"/>
                    <a:pt x="1" y="720"/>
                  </a:cubicBezTo>
                  <a:cubicBezTo>
                    <a:pt x="677" y="680"/>
                    <a:pt x="1334" y="580"/>
                    <a:pt x="1930" y="322"/>
                  </a:cubicBezTo>
                  <a:lnTo>
                    <a:pt x="1930" y="262"/>
                  </a:lnTo>
                  <a:cubicBezTo>
                    <a:pt x="1950" y="202"/>
                    <a:pt x="1970" y="183"/>
                    <a:pt x="1990" y="123"/>
                  </a:cubicBezTo>
                  <a:lnTo>
                    <a:pt x="1990" y="63"/>
                  </a:lnTo>
                  <a:lnTo>
                    <a:pt x="1930" y="4"/>
                  </a:lnTo>
                  <a:cubicBezTo>
                    <a:pt x="1902" y="2"/>
                    <a:pt x="1874" y="1"/>
                    <a:pt x="1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7863;p9">
              <a:extLst>
                <a:ext uri="{FF2B5EF4-FFF2-40B4-BE49-F238E27FC236}">
                  <a16:creationId xmlns:a16="http://schemas.microsoft.com/office/drawing/2014/main" id="{57743CE4-4DD5-42C3-B3B0-90A8C301E3D9}"/>
                </a:ext>
              </a:extLst>
            </p:cNvPr>
            <p:cNvSpPr/>
            <p:nvPr/>
          </p:nvSpPr>
          <p:spPr>
            <a:xfrm>
              <a:off x="5503100" y="4990000"/>
              <a:ext cx="46775" cy="18075"/>
            </a:xfrm>
            <a:custGeom>
              <a:avLst/>
              <a:gdLst/>
              <a:ahLst/>
              <a:cxnLst/>
              <a:rect l="l" t="t" r="r" b="b"/>
              <a:pathLst>
                <a:path w="1871" h="723" extrusionOk="0">
                  <a:moveTo>
                    <a:pt x="1771" y="0"/>
                  </a:moveTo>
                  <a:lnTo>
                    <a:pt x="1771" y="0"/>
                  </a:lnTo>
                  <a:cubicBezTo>
                    <a:pt x="697" y="119"/>
                    <a:pt x="697" y="119"/>
                    <a:pt x="1" y="577"/>
                  </a:cubicBezTo>
                  <a:cubicBezTo>
                    <a:pt x="150" y="685"/>
                    <a:pt x="296" y="722"/>
                    <a:pt x="440" y="722"/>
                  </a:cubicBezTo>
                  <a:cubicBezTo>
                    <a:pt x="720" y="722"/>
                    <a:pt x="991" y="583"/>
                    <a:pt x="1254" y="557"/>
                  </a:cubicBezTo>
                  <a:cubicBezTo>
                    <a:pt x="1373" y="318"/>
                    <a:pt x="1871" y="458"/>
                    <a:pt x="1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7864;p9">
              <a:extLst>
                <a:ext uri="{FF2B5EF4-FFF2-40B4-BE49-F238E27FC236}">
                  <a16:creationId xmlns:a16="http://schemas.microsoft.com/office/drawing/2014/main" id="{ABC857C9-D4E0-4109-BB4A-D1A0F902DA69}"/>
                </a:ext>
              </a:extLst>
            </p:cNvPr>
            <p:cNvSpPr/>
            <p:nvPr/>
          </p:nvSpPr>
          <p:spPr>
            <a:xfrm>
              <a:off x="5604550" y="5043700"/>
              <a:ext cx="47775" cy="17600"/>
            </a:xfrm>
            <a:custGeom>
              <a:avLst/>
              <a:gdLst/>
              <a:ahLst/>
              <a:cxnLst/>
              <a:rect l="l" t="t" r="r" b="b"/>
              <a:pathLst>
                <a:path w="1911" h="704" extrusionOk="0">
                  <a:moveTo>
                    <a:pt x="1254" y="0"/>
                  </a:moveTo>
                  <a:cubicBezTo>
                    <a:pt x="757" y="100"/>
                    <a:pt x="379" y="398"/>
                    <a:pt x="1" y="697"/>
                  </a:cubicBezTo>
                  <a:cubicBezTo>
                    <a:pt x="126" y="700"/>
                    <a:pt x="251" y="704"/>
                    <a:pt x="375" y="704"/>
                  </a:cubicBezTo>
                  <a:cubicBezTo>
                    <a:pt x="941" y="704"/>
                    <a:pt x="1486" y="629"/>
                    <a:pt x="1911" y="140"/>
                  </a:cubicBezTo>
                  <a:cubicBezTo>
                    <a:pt x="1854" y="54"/>
                    <a:pt x="1779" y="33"/>
                    <a:pt x="1697" y="33"/>
                  </a:cubicBezTo>
                  <a:cubicBezTo>
                    <a:pt x="1612" y="33"/>
                    <a:pt x="1520" y="56"/>
                    <a:pt x="1433" y="56"/>
                  </a:cubicBezTo>
                  <a:cubicBezTo>
                    <a:pt x="1369" y="56"/>
                    <a:pt x="1308" y="44"/>
                    <a:pt x="1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7865;p9">
              <a:extLst>
                <a:ext uri="{FF2B5EF4-FFF2-40B4-BE49-F238E27FC236}">
                  <a16:creationId xmlns:a16="http://schemas.microsoft.com/office/drawing/2014/main" id="{FAF21311-F5DF-44F6-8EB8-8885D143AA31}"/>
                </a:ext>
              </a:extLst>
            </p:cNvPr>
            <p:cNvSpPr/>
            <p:nvPr/>
          </p:nvSpPr>
          <p:spPr>
            <a:xfrm>
              <a:off x="5664225" y="4886875"/>
              <a:ext cx="34850" cy="19600"/>
            </a:xfrm>
            <a:custGeom>
              <a:avLst/>
              <a:gdLst/>
              <a:ahLst/>
              <a:cxnLst/>
              <a:rect l="l" t="t" r="r" b="b"/>
              <a:pathLst>
                <a:path w="1394" h="784" extrusionOk="0">
                  <a:moveTo>
                    <a:pt x="1117" y="0"/>
                  </a:moveTo>
                  <a:cubicBezTo>
                    <a:pt x="1103" y="0"/>
                    <a:pt x="1090" y="2"/>
                    <a:pt x="1075" y="7"/>
                  </a:cubicBezTo>
                  <a:cubicBezTo>
                    <a:pt x="677" y="107"/>
                    <a:pt x="220" y="127"/>
                    <a:pt x="81" y="624"/>
                  </a:cubicBezTo>
                  <a:cubicBezTo>
                    <a:pt x="61" y="624"/>
                    <a:pt x="21" y="644"/>
                    <a:pt x="21" y="684"/>
                  </a:cubicBezTo>
                  <a:cubicBezTo>
                    <a:pt x="1" y="723"/>
                    <a:pt x="21" y="763"/>
                    <a:pt x="81" y="783"/>
                  </a:cubicBezTo>
                  <a:cubicBezTo>
                    <a:pt x="419" y="684"/>
                    <a:pt x="797" y="624"/>
                    <a:pt x="1155" y="524"/>
                  </a:cubicBezTo>
                  <a:cubicBezTo>
                    <a:pt x="1294" y="465"/>
                    <a:pt x="1393" y="365"/>
                    <a:pt x="1314" y="186"/>
                  </a:cubicBezTo>
                  <a:cubicBezTo>
                    <a:pt x="1279" y="116"/>
                    <a:pt x="1213" y="0"/>
                    <a:pt x="1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7866;p9">
              <a:extLst>
                <a:ext uri="{FF2B5EF4-FFF2-40B4-BE49-F238E27FC236}">
                  <a16:creationId xmlns:a16="http://schemas.microsoft.com/office/drawing/2014/main" id="{D4CC45C9-6F9A-4B06-945C-28CA19C82AD4}"/>
                </a:ext>
              </a:extLst>
            </p:cNvPr>
            <p:cNvSpPr/>
            <p:nvPr/>
          </p:nvSpPr>
          <p:spPr>
            <a:xfrm>
              <a:off x="5144550" y="4858200"/>
              <a:ext cx="48450" cy="22900"/>
            </a:xfrm>
            <a:custGeom>
              <a:avLst/>
              <a:gdLst/>
              <a:ahLst/>
              <a:cxnLst/>
              <a:rect l="l" t="t" r="r" b="b"/>
              <a:pathLst>
                <a:path w="1938" h="916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00" y="179"/>
                    <a:pt x="0" y="418"/>
                    <a:pt x="0" y="697"/>
                  </a:cubicBezTo>
                  <a:cubicBezTo>
                    <a:pt x="119" y="916"/>
                    <a:pt x="378" y="756"/>
                    <a:pt x="477" y="876"/>
                  </a:cubicBezTo>
                  <a:cubicBezTo>
                    <a:pt x="955" y="816"/>
                    <a:pt x="1412" y="697"/>
                    <a:pt x="1890" y="557"/>
                  </a:cubicBezTo>
                  <a:cubicBezTo>
                    <a:pt x="1938" y="397"/>
                    <a:pt x="1909" y="302"/>
                    <a:pt x="1781" y="302"/>
                  </a:cubicBezTo>
                  <a:cubicBezTo>
                    <a:pt x="1750" y="302"/>
                    <a:pt x="1714" y="307"/>
                    <a:pt x="1671" y="319"/>
                  </a:cubicBezTo>
                  <a:cubicBezTo>
                    <a:pt x="1353" y="319"/>
                    <a:pt x="1054" y="378"/>
                    <a:pt x="756" y="478"/>
                  </a:cubicBezTo>
                  <a:cubicBezTo>
                    <a:pt x="685" y="496"/>
                    <a:pt x="626" y="505"/>
                    <a:pt x="576" y="505"/>
                  </a:cubicBezTo>
                  <a:cubicBezTo>
                    <a:pt x="304" y="505"/>
                    <a:pt x="318" y="253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7867;p9">
              <a:extLst>
                <a:ext uri="{FF2B5EF4-FFF2-40B4-BE49-F238E27FC236}">
                  <a16:creationId xmlns:a16="http://schemas.microsoft.com/office/drawing/2014/main" id="{B9B1D7D9-238B-4ED4-BD84-9A409109AC8C}"/>
                </a:ext>
              </a:extLst>
            </p:cNvPr>
            <p:cNvSpPr/>
            <p:nvPr/>
          </p:nvSpPr>
          <p:spPr>
            <a:xfrm>
              <a:off x="5231575" y="5084350"/>
              <a:ext cx="43775" cy="19550"/>
            </a:xfrm>
            <a:custGeom>
              <a:avLst/>
              <a:gdLst/>
              <a:ahLst/>
              <a:cxnLst/>
              <a:rect l="l" t="t" r="r" b="b"/>
              <a:pathLst>
                <a:path w="1751" h="782" extrusionOk="0">
                  <a:moveTo>
                    <a:pt x="1510" y="1"/>
                  </a:moveTo>
                  <a:cubicBezTo>
                    <a:pt x="1457" y="1"/>
                    <a:pt x="1403" y="26"/>
                    <a:pt x="1353" y="65"/>
                  </a:cubicBezTo>
                  <a:cubicBezTo>
                    <a:pt x="1055" y="304"/>
                    <a:pt x="697" y="185"/>
                    <a:pt x="378" y="284"/>
                  </a:cubicBezTo>
                  <a:cubicBezTo>
                    <a:pt x="398" y="563"/>
                    <a:pt x="120" y="602"/>
                    <a:pt x="0" y="781"/>
                  </a:cubicBezTo>
                  <a:cubicBezTo>
                    <a:pt x="498" y="722"/>
                    <a:pt x="1015" y="682"/>
                    <a:pt x="1492" y="423"/>
                  </a:cubicBezTo>
                  <a:cubicBezTo>
                    <a:pt x="1612" y="384"/>
                    <a:pt x="1751" y="264"/>
                    <a:pt x="1651" y="85"/>
                  </a:cubicBezTo>
                  <a:cubicBezTo>
                    <a:pt x="1612" y="26"/>
                    <a:pt x="1562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7868;p9">
              <a:extLst>
                <a:ext uri="{FF2B5EF4-FFF2-40B4-BE49-F238E27FC236}">
                  <a16:creationId xmlns:a16="http://schemas.microsoft.com/office/drawing/2014/main" id="{A3AE01D2-A337-4D4A-8338-2E01049F243A}"/>
                </a:ext>
              </a:extLst>
            </p:cNvPr>
            <p:cNvSpPr/>
            <p:nvPr/>
          </p:nvSpPr>
          <p:spPr>
            <a:xfrm>
              <a:off x="5419550" y="4932800"/>
              <a:ext cx="46275" cy="21475"/>
            </a:xfrm>
            <a:custGeom>
              <a:avLst/>
              <a:gdLst/>
              <a:ahLst/>
              <a:cxnLst/>
              <a:rect l="l" t="t" r="r" b="b"/>
              <a:pathLst>
                <a:path w="1851" h="859" extrusionOk="0">
                  <a:moveTo>
                    <a:pt x="1791" y="0"/>
                  </a:moveTo>
                  <a:cubicBezTo>
                    <a:pt x="1194" y="179"/>
                    <a:pt x="617" y="518"/>
                    <a:pt x="1" y="597"/>
                  </a:cubicBezTo>
                  <a:cubicBezTo>
                    <a:pt x="19" y="776"/>
                    <a:pt x="117" y="859"/>
                    <a:pt x="209" y="859"/>
                  </a:cubicBezTo>
                  <a:cubicBezTo>
                    <a:pt x="220" y="859"/>
                    <a:pt x="230" y="858"/>
                    <a:pt x="239" y="856"/>
                  </a:cubicBezTo>
                  <a:cubicBezTo>
                    <a:pt x="737" y="717"/>
                    <a:pt x="1234" y="577"/>
                    <a:pt x="1711" y="418"/>
                  </a:cubicBezTo>
                  <a:cubicBezTo>
                    <a:pt x="1751" y="418"/>
                    <a:pt x="1791" y="279"/>
                    <a:pt x="1811" y="199"/>
                  </a:cubicBezTo>
                  <a:cubicBezTo>
                    <a:pt x="1811" y="199"/>
                    <a:pt x="1831" y="179"/>
                    <a:pt x="1851" y="120"/>
                  </a:cubicBezTo>
                  <a:cubicBezTo>
                    <a:pt x="1851" y="80"/>
                    <a:pt x="1831" y="60"/>
                    <a:pt x="1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7869;p9">
              <a:extLst>
                <a:ext uri="{FF2B5EF4-FFF2-40B4-BE49-F238E27FC236}">
                  <a16:creationId xmlns:a16="http://schemas.microsoft.com/office/drawing/2014/main" id="{35D24A65-1C93-4C46-9935-9815EF13DDD0}"/>
                </a:ext>
              </a:extLst>
            </p:cNvPr>
            <p:cNvSpPr/>
            <p:nvPr/>
          </p:nvSpPr>
          <p:spPr>
            <a:xfrm>
              <a:off x="5518025" y="5016850"/>
              <a:ext cx="54225" cy="20900"/>
            </a:xfrm>
            <a:custGeom>
              <a:avLst/>
              <a:gdLst/>
              <a:ahLst/>
              <a:cxnLst/>
              <a:rect l="l" t="t" r="r" b="b"/>
              <a:pathLst>
                <a:path w="2169" h="836" extrusionOk="0">
                  <a:moveTo>
                    <a:pt x="2049" y="0"/>
                  </a:moveTo>
                  <a:cubicBezTo>
                    <a:pt x="1313" y="80"/>
                    <a:pt x="617" y="279"/>
                    <a:pt x="0" y="677"/>
                  </a:cubicBezTo>
                  <a:cubicBezTo>
                    <a:pt x="40" y="716"/>
                    <a:pt x="40" y="796"/>
                    <a:pt x="60" y="836"/>
                  </a:cubicBezTo>
                  <a:cubicBezTo>
                    <a:pt x="597" y="677"/>
                    <a:pt x="1154" y="517"/>
                    <a:pt x="1691" y="338"/>
                  </a:cubicBezTo>
                  <a:cubicBezTo>
                    <a:pt x="1791" y="199"/>
                    <a:pt x="2169" y="338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7870;p9">
              <a:extLst>
                <a:ext uri="{FF2B5EF4-FFF2-40B4-BE49-F238E27FC236}">
                  <a16:creationId xmlns:a16="http://schemas.microsoft.com/office/drawing/2014/main" id="{2C9DE527-E0CB-4A34-8009-332C37EB3CC0}"/>
                </a:ext>
              </a:extLst>
            </p:cNvPr>
            <p:cNvSpPr/>
            <p:nvPr/>
          </p:nvSpPr>
          <p:spPr>
            <a:xfrm>
              <a:off x="5301700" y="5089950"/>
              <a:ext cx="36325" cy="19000"/>
            </a:xfrm>
            <a:custGeom>
              <a:avLst/>
              <a:gdLst/>
              <a:ahLst/>
              <a:cxnLst/>
              <a:rect l="l" t="t" r="r" b="b"/>
              <a:pathLst>
                <a:path w="1453" h="760" extrusionOk="0">
                  <a:moveTo>
                    <a:pt x="1452" y="0"/>
                  </a:moveTo>
                  <a:cubicBezTo>
                    <a:pt x="875" y="339"/>
                    <a:pt x="398" y="80"/>
                    <a:pt x="0" y="398"/>
                  </a:cubicBezTo>
                  <a:cubicBezTo>
                    <a:pt x="299" y="398"/>
                    <a:pt x="299" y="557"/>
                    <a:pt x="179" y="756"/>
                  </a:cubicBezTo>
                  <a:cubicBezTo>
                    <a:pt x="232" y="759"/>
                    <a:pt x="285" y="760"/>
                    <a:pt x="336" y="760"/>
                  </a:cubicBezTo>
                  <a:cubicBezTo>
                    <a:pt x="772" y="760"/>
                    <a:pt x="1168" y="658"/>
                    <a:pt x="14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7871;p9">
              <a:extLst>
                <a:ext uri="{FF2B5EF4-FFF2-40B4-BE49-F238E27FC236}">
                  <a16:creationId xmlns:a16="http://schemas.microsoft.com/office/drawing/2014/main" id="{9E29022E-C890-4901-BC61-2E90E78D3A4B}"/>
                </a:ext>
              </a:extLst>
            </p:cNvPr>
            <p:cNvSpPr/>
            <p:nvPr/>
          </p:nvSpPr>
          <p:spPr>
            <a:xfrm>
              <a:off x="5385250" y="4885550"/>
              <a:ext cx="52725" cy="16925"/>
            </a:xfrm>
            <a:custGeom>
              <a:avLst/>
              <a:gdLst/>
              <a:ahLst/>
              <a:cxnLst/>
              <a:rect l="l" t="t" r="r" b="b"/>
              <a:pathLst>
                <a:path w="2109" h="677" extrusionOk="0">
                  <a:moveTo>
                    <a:pt x="1413" y="1"/>
                  </a:moveTo>
                  <a:cubicBezTo>
                    <a:pt x="875" y="60"/>
                    <a:pt x="438" y="319"/>
                    <a:pt x="0" y="677"/>
                  </a:cubicBezTo>
                  <a:cubicBezTo>
                    <a:pt x="696" y="458"/>
                    <a:pt x="1413" y="398"/>
                    <a:pt x="2109" y="180"/>
                  </a:cubicBezTo>
                  <a:cubicBezTo>
                    <a:pt x="2054" y="166"/>
                    <a:pt x="1998" y="163"/>
                    <a:pt x="1941" y="163"/>
                  </a:cubicBezTo>
                  <a:cubicBezTo>
                    <a:pt x="1888" y="163"/>
                    <a:pt x="1835" y="166"/>
                    <a:pt x="1783" y="166"/>
                  </a:cubicBezTo>
                  <a:cubicBezTo>
                    <a:pt x="1645" y="166"/>
                    <a:pt x="1513" y="146"/>
                    <a:pt x="14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7872;p9">
              <a:extLst>
                <a:ext uri="{FF2B5EF4-FFF2-40B4-BE49-F238E27FC236}">
                  <a16:creationId xmlns:a16="http://schemas.microsoft.com/office/drawing/2014/main" id="{FF747EFC-54E9-4FB2-8B78-F269773D1D72}"/>
                </a:ext>
              </a:extLst>
            </p:cNvPr>
            <p:cNvSpPr/>
            <p:nvPr/>
          </p:nvSpPr>
          <p:spPr>
            <a:xfrm>
              <a:off x="5204725" y="48557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790" y="1"/>
                  </a:moveTo>
                  <a:lnTo>
                    <a:pt x="1790" y="1"/>
                  </a:lnTo>
                  <a:cubicBezTo>
                    <a:pt x="1194" y="120"/>
                    <a:pt x="577" y="21"/>
                    <a:pt x="0" y="279"/>
                  </a:cubicBezTo>
                  <a:cubicBezTo>
                    <a:pt x="80" y="459"/>
                    <a:pt x="298" y="359"/>
                    <a:pt x="398" y="478"/>
                  </a:cubicBezTo>
                  <a:cubicBezTo>
                    <a:pt x="435" y="480"/>
                    <a:pt x="472" y="481"/>
                    <a:pt x="509" y="481"/>
                  </a:cubicBezTo>
                  <a:cubicBezTo>
                    <a:pt x="998" y="481"/>
                    <a:pt x="1420" y="353"/>
                    <a:pt x="17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7873;p9">
              <a:extLst>
                <a:ext uri="{FF2B5EF4-FFF2-40B4-BE49-F238E27FC236}">
                  <a16:creationId xmlns:a16="http://schemas.microsoft.com/office/drawing/2014/main" id="{5A88AA49-8A2E-4643-8007-478B4184BD90}"/>
                </a:ext>
              </a:extLst>
            </p:cNvPr>
            <p:cNvSpPr/>
            <p:nvPr/>
          </p:nvSpPr>
          <p:spPr>
            <a:xfrm>
              <a:off x="5211175" y="4950400"/>
              <a:ext cx="43300" cy="13750"/>
            </a:xfrm>
            <a:custGeom>
              <a:avLst/>
              <a:gdLst/>
              <a:ahLst/>
              <a:cxnLst/>
              <a:rect l="l" t="t" r="r" b="b"/>
              <a:pathLst>
                <a:path w="1732" h="550" extrusionOk="0">
                  <a:moveTo>
                    <a:pt x="1359" y="0"/>
                  </a:moveTo>
                  <a:cubicBezTo>
                    <a:pt x="1061" y="0"/>
                    <a:pt x="775" y="121"/>
                    <a:pt x="478" y="192"/>
                  </a:cubicBezTo>
                  <a:cubicBezTo>
                    <a:pt x="418" y="371"/>
                    <a:pt x="1" y="192"/>
                    <a:pt x="120" y="550"/>
                  </a:cubicBezTo>
                  <a:cubicBezTo>
                    <a:pt x="975" y="490"/>
                    <a:pt x="1413" y="351"/>
                    <a:pt x="1731" y="72"/>
                  </a:cubicBezTo>
                  <a:cubicBezTo>
                    <a:pt x="1604" y="20"/>
                    <a:pt x="1481" y="0"/>
                    <a:pt x="1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7874;p9">
              <a:extLst>
                <a:ext uri="{FF2B5EF4-FFF2-40B4-BE49-F238E27FC236}">
                  <a16:creationId xmlns:a16="http://schemas.microsoft.com/office/drawing/2014/main" id="{B2317AA9-4A14-4074-9180-263BEB27D764}"/>
                </a:ext>
              </a:extLst>
            </p:cNvPr>
            <p:cNvSpPr/>
            <p:nvPr/>
          </p:nvSpPr>
          <p:spPr>
            <a:xfrm>
              <a:off x="5683125" y="4918000"/>
              <a:ext cx="22425" cy="23775"/>
            </a:xfrm>
            <a:custGeom>
              <a:avLst/>
              <a:gdLst/>
              <a:ahLst/>
              <a:cxnLst/>
              <a:rect l="l" t="t" r="r" b="b"/>
              <a:pathLst>
                <a:path w="897" h="951" extrusionOk="0">
                  <a:moveTo>
                    <a:pt x="626" y="0"/>
                  </a:moveTo>
                  <a:cubicBezTo>
                    <a:pt x="598" y="0"/>
                    <a:pt x="569" y="5"/>
                    <a:pt x="538" y="15"/>
                  </a:cubicBezTo>
                  <a:cubicBezTo>
                    <a:pt x="419" y="95"/>
                    <a:pt x="319" y="195"/>
                    <a:pt x="200" y="274"/>
                  </a:cubicBezTo>
                  <a:cubicBezTo>
                    <a:pt x="100" y="473"/>
                    <a:pt x="1" y="692"/>
                    <a:pt x="21" y="950"/>
                  </a:cubicBezTo>
                  <a:cubicBezTo>
                    <a:pt x="259" y="771"/>
                    <a:pt x="538" y="612"/>
                    <a:pt x="797" y="413"/>
                  </a:cubicBezTo>
                  <a:cubicBezTo>
                    <a:pt x="856" y="374"/>
                    <a:pt x="896" y="214"/>
                    <a:pt x="816" y="115"/>
                  </a:cubicBezTo>
                  <a:cubicBezTo>
                    <a:pt x="772" y="41"/>
                    <a:pt x="706" y="0"/>
                    <a:pt x="6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7875;p9">
              <a:extLst>
                <a:ext uri="{FF2B5EF4-FFF2-40B4-BE49-F238E27FC236}">
                  <a16:creationId xmlns:a16="http://schemas.microsoft.com/office/drawing/2014/main" id="{4CDAD3BD-AF86-4951-BB1B-BEFF412332AC}"/>
                </a:ext>
              </a:extLst>
            </p:cNvPr>
            <p:cNvSpPr/>
            <p:nvPr/>
          </p:nvSpPr>
          <p:spPr>
            <a:xfrm>
              <a:off x="5709000" y="4757750"/>
              <a:ext cx="11450" cy="62175"/>
            </a:xfrm>
            <a:custGeom>
              <a:avLst/>
              <a:gdLst/>
              <a:ahLst/>
              <a:cxnLst/>
              <a:rect l="l" t="t" r="r" b="b"/>
              <a:pathLst>
                <a:path w="458" h="2487" extrusionOk="0">
                  <a:moveTo>
                    <a:pt x="358" y="0"/>
                  </a:moveTo>
                  <a:cubicBezTo>
                    <a:pt x="299" y="0"/>
                    <a:pt x="259" y="0"/>
                    <a:pt x="199" y="20"/>
                  </a:cubicBezTo>
                  <a:cubicBezTo>
                    <a:pt x="159" y="418"/>
                    <a:pt x="378" y="856"/>
                    <a:pt x="60" y="1253"/>
                  </a:cubicBezTo>
                  <a:cubicBezTo>
                    <a:pt x="60" y="1313"/>
                    <a:pt x="60" y="1353"/>
                    <a:pt x="0" y="1413"/>
                  </a:cubicBezTo>
                  <a:cubicBezTo>
                    <a:pt x="20" y="1790"/>
                    <a:pt x="20" y="2129"/>
                    <a:pt x="20" y="2487"/>
                  </a:cubicBezTo>
                  <a:cubicBezTo>
                    <a:pt x="458" y="2427"/>
                    <a:pt x="259" y="2188"/>
                    <a:pt x="199" y="1950"/>
                  </a:cubicBezTo>
                  <a:cubicBezTo>
                    <a:pt x="398" y="1313"/>
                    <a:pt x="378" y="657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7876;p9">
              <a:extLst>
                <a:ext uri="{FF2B5EF4-FFF2-40B4-BE49-F238E27FC236}">
                  <a16:creationId xmlns:a16="http://schemas.microsoft.com/office/drawing/2014/main" id="{103EB38B-4E4A-4CFA-AA05-1DE8AF90B0D5}"/>
                </a:ext>
              </a:extLst>
            </p:cNvPr>
            <p:cNvSpPr/>
            <p:nvPr/>
          </p:nvSpPr>
          <p:spPr>
            <a:xfrm>
              <a:off x="5560300" y="5012300"/>
              <a:ext cx="41800" cy="13025"/>
            </a:xfrm>
            <a:custGeom>
              <a:avLst/>
              <a:gdLst/>
              <a:ahLst/>
              <a:cxnLst/>
              <a:rect l="l" t="t" r="r" b="b"/>
              <a:pathLst>
                <a:path w="1672" h="521" extrusionOk="0">
                  <a:moveTo>
                    <a:pt x="1116" y="0"/>
                  </a:moveTo>
                  <a:cubicBezTo>
                    <a:pt x="857" y="0"/>
                    <a:pt x="592" y="22"/>
                    <a:pt x="358" y="182"/>
                  </a:cubicBezTo>
                  <a:cubicBezTo>
                    <a:pt x="259" y="302"/>
                    <a:pt x="140" y="401"/>
                    <a:pt x="0" y="520"/>
                  </a:cubicBezTo>
                  <a:cubicBezTo>
                    <a:pt x="438" y="421"/>
                    <a:pt x="856" y="520"/>
                    <a:pt x="1234" y="381"/>
                  </a:cubicBezTo>
                  <a:cubicBezTo>
                    <a:pt x="1353" y="381"/>
                    <a:pt x="1453" y="361"/>
                    <a:pt x="1572" y="361"/>
                  </a:cubicBezTo>
                  <a:cubicBezTo>
                    <a:pt x="1671" y="162"/>
                    <a:pt x="1472" y="103"/>
                    <a:pt x="1393" y="3"/>
                  </a:cubicBezTo>
                  <a:cubicBezTo>
                    <a:pt x="1303" y="3"/>
                    <a:pt x="1210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7877;p9">
              <a:extLst>
                <a:ext uri="{FF2B5EF4-FFF2-40B4-BE49-F238E27FC236}">
                  <a16:creationId xmlns:a16="http://schemas.microsoft.com/office/drawing/2014/main" id="{1461F483-47DE-44A9-9335-3841DAF5C845}"/>
                </a:ext>
              </a:extLst>
            </p:cNvPr>
            <p:cNvSpPr/>
            <p:nvPr/>
          </p:nvSpPr>
          <p:spPr>
            <a:xfrm>
              <a:off x="5169900" y="5183450"/>
              <a:ext cx="33350" cy="13050"/>
            </a:xfrm>
            <a:custGeom>
              <a:avLst/>
              <a:gdLst/>
              <a:ahLst/>
              <a:cxnLst/>
              <a:rect l="l" t="t" r="r" b="b"/>
              <a:pathLst>
                <a:path w="1334" h="522" extrusionOk="0">
                  <a:moveTo>
                    <a:pt x="1234" y="0"/>
                  </a:moveTo>
                  <a:cubicBezTo>
                    <a:pt x="836" y="40"/>
                    <a:pt x="398" y="120"/>
                    <a:pt x="1" y="179"/>
                  </a:cubicBezTo>
                  <a:lnTo>
                    <a:pt x="1" y="498"/>
                  </a:lnTo>
                  <a:cubicBezTo>
                    <a:pt x="95" y="514"/>
                    <a:pt x="188" y="521"/>
                    <a:pt x="278" y="521"/>
                  </a:cubicBezTo>
                  <a:cubicBezTo>
                    <a:pt x="622" y="521"/>
                    <a:pt x="934" y="417"/>
                    <a:pt x="1234" y="338"/>
                  </a:cubicBezTo>
                  <a:cubicBezTo>
                    <a:pt x="1333" y="219"/>
                    <a:pt x="1333" y="1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7878;p9">
              <a:extLst>
                <a:ext uri="{FF2B5EF4-FFF2-40B4-BE49-F238E27FC236}">
                  <a16:creationId xmlns:a16="http://schemas.microsoft.com/office/drawing/2014/main" id="{C24EA87F-4350-4ECE-9C62-C190E65A2BD3}"/>
                </a:ext>
              </a:extLst>
            </p:cNvPr>
            <p:cNvSpPr/>
            <p:nvPr/>
          </p:nvSpPr>
          <p:spPr>
            <a:xfrm>
              <a:off x="5363350" y="4770675"/>
              <a:ext cx="47775" cy="10475"/>
            </a:xfrm>
            <a:custGeom>
              <a:avLst/>
              <a:gdLst/>
              <a:ahLst/>
              <a:cxnLst/>
              <a:rect l="l" t="t" r="r" b="b"/>
              <a:pathLst>
                <a:path w="1911" h="419" extrusionOk="0">
                  <a:moveTo>
                    <a:pt x="1334" y="0"/>
                  </a:moveTo>
                  <a:cubicBezTo>
                    <a:pt x="1194" y="20"/>
                    <a:pt x="1015" y="40"/>
                    <a:pt x="876" y="80"/>
                  </a:cubicBezTo>
                  <a:cubicBezTo>
                    <a:pt x="803" y="120"/>
                    <a:pt x="724" y="129"/>
                    <a:pt x="642" y="129"/>
                  </a:cubicBezTo>
                  <a:cubicBezTo>
                    <a:pt x="576" y="129"/>
                    <a:pt x="510" y="123"/>
                    <a:pt x="444" y="123"/>
                  </a:cubicBezTo>
                  <a:cubicBezTo>
                    <a:pt x="345" y="123"/>
                    <a:pt x="248" y="136"/>
                    <a:pt x="160" y="199"/>
                  </a:cubicBezTo>
                  <a:cubicBezTo>
                    <a:pt x="143" y="193"/>
                    <a:pt x="127" y="191"/>
                    <a:pt x="112" y="191"/>
                  </a:cubicBezTo>
                  <a:cubicBezTo>
                    <a:pt x="75" y="191"/>
                    <a:pt x="43" y="205"/>
                    <a:pt x="1" y="219"/>
                  </a:cubicBezTo>
                  <a:cubicBezTo>
                    <a:pt x="100" y="358"/>
                    <a:pt x="279" y="358"/>
                    <a:pt x="419" y="418"/>
                  </a:cubicBezTo>
                  <a:cubicBezTo>
                    <a:pt x="956" y="398"/>
                    <a:pt x="1453" y="339"/>
                    <a:pt x="1911" y="199"/>
                  </a:cubicBezTo>
                  <a:cubicBezTo>
                    <a:pt x="1791" y="0"/>
                    <a:pt x="1533" y="4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7879;p9">
              <a:extLst>
                <a:ext uri="{FF2B5EF4-FFF2-40B4-BE49-F238E27FC236}">
                  <a16:creationId xmlns:a16="http://schemas.microsoft.com/office/drawing/2014/main" id="{FCF4A5E1-87E4-45FB-A3BA-582EC3BCEBA1}"/>
                </a:ext>
              </a:extLst>
            </p:cNvPr>
            <p:cNvSpPr/>
            <p:nvPr/>
          </p:nvSpPr>
          <p:spPr>
            <a:xfrm>
              <a:off x="5129125" y="4875600"/>
              <a:ext cx="27875" cy="36325"/>
            </a:xfrm>
            <a:custGeom>
              <a:avLst/>
              <a:gdLst/>
              <a:ahLst/>
              <a:cxnLst/>
              <a:rect l="l" t="t" r="r" b="b"/>
              <a:pathLst>
                <a:path w="1115" h="1453" extrusionOk="0">
                  <a:moveTo>
                    <a:pt x="617" y="1"/>
                  </a:moveTo>
                  <a:cubicBezTo>
                    <a:pt x="279" y="418"/>
                    <a:pt x="0" y="876"/>
                    <a:pt x="259" y="1453"/>
                  </a:cubicBezTo>
                  <a:cubicBezTo>
                    <a:pt x="319" y="1453"/>
                    <a:pt x="339" y="1413"/>
                    <a:pt x="398" y="1393"/>
                  </a:cubicBezTo>
                  <a:cubicBezTo>
                    <a:pt x="518" y="1294"/>
                    <a:pt x="518" y="1174"/>
                    <a:pt x="438" y="1055"/>
                  </a:cubicBezTo>
                  <a:cubicBezTo>
                    <a:pt x="398" y="558"/>
                    <a:pt x="617" y="259"/>
                    <a:pt x="1114" y="180"/>
                  </a:cubicBezTo>
                  <a:cubicBezTo>
                    <a:pt x="995" y="1"/>
                    <a:pt x="796" y="21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7880;p9">
              <a:extLst>
                <a:ext uri="{FF2B5EF4-FFF2-40B4-BE49-F238E27FC236}">
                  <a16:creationId xmlns:a16="http://schemas.microsoft.com/office/drawing/2014/main" id="{21C39BFE-ADF1-4F1B-851E-6FB35769CC50}"/>
                </a:ext>
              </a:extLst>
            </p:cNvPr>
            <p:cNvSpPr/>
            <p:nvPr/>
          </p:nvSpPr>
          <p:spPr>
            <a:xfrm>
              <a:off x="5572725" y="4880450"/>
              <a:ext cx="27375" cy="13300"/>
            </a:xfrm>
            <a:custGeom>
              <a:avLst/>
              <a:gdLst/>
              <a:ahLst/>
              <a:cxnLst/>
              <a:rect l="l" t="t" r="r" b="b"/>
              <a:pathLst>
                <a:path w="1095" h="532" extrusionOk="0">
                  <a:moveTo>
                    <a:pt x="800" y="1"/>
                  </a:moveTo>
                  <a:cubicBezTo>
                    <a:pt x="547" y="1"/>
                    <a:pt x="297" y="53"/>
                    <a:pt x="60" y="205"/>
                  </a:cubicBezTo>
                  <a:lnTo>
                    <a:pt x="60" y="384"/>
                  </a:lnTo>
                  <a:cubicBezTo>
                    <a:pt x="40" y="384"/>
                    <a:pt x="40" y="403"/>
                    <a:pt x="1" y="423"/>
                  </a:cubicBezTo>
                  <a:cubicBezTo>
                    <a:pt x="1" y="463"/>
                    <a:pt x="1" y="503"/>
                    <a:pt x="60" y="523"/>
                  </a:cubicBezTo>
                  <a:cubicBezTo>
                    <a:pt x="145" y="528"/>
                    <a:pt x="232" y="532"/>
                    <a:pt x="320" y="532"/>
                  </a:cubicBezTo>
                  <a:cubicBezTo>
                    <a:pt x="584" y="532"/>
                    <a:pt x="856" y="498"/>
                    <a:pt x="1095" y="364"/>
                  </a:cubicBezTo>
                  <a:cubicBezTo>
                    <a:pt x="1055" y="224"/>
                    <a:pt x="975" y="125"/>
                    <a:pt x="936" y="6"/>
                  </a:cubicBezTo>
                  <a:cubicBezTo>
                    <a:pt x="890" y="3"/>
                    <a:pt x="845" y="1"/>
                    <a:pt x="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7881;p9">
              <a:extLst>
                <a:ext uri="{FF2B5EF4-FFF2-40B4-BE49-F238E27FC236}">
                  <a16:creationId xmlns:a16="http://schemas.microsoft.com/office/drawing/2014/main" id="{B189DFAD-16D7-4C75-97C0-84E3AD3C8AFE}"/>
                </a:ext>
              </a:extLst>
            </p:cNvPr>
            <p:cNvSpPr/>
            <p:nvPr/>
          </p:nvSpPr>
          <p:spPr>
            <a:xfrm>
              <a:off x="5635900" y="5034750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1731" y="0"/>
                  </a:moveTo>
                  <a:cubicBezTo>
                    <a:pt x="1134" y="60"/>
                    <a:pt x="557" y="199"/>
                    <a:pt x="0" y="358"/>
                  </a:cubicBezTo>
                  <a:cubicBezTo>
                    <a:pt x="80" y="488"/>
                    <a:pt x="189" y="518"/>
                    <a:pt x="306" y="518"/>
                  </a:cubicBezTo>
                  <a:cubicBezTo>
                    <a:pt x="406" y="518"/>
                    <a:pt x="512" y="496"/>
                    <a:pt x="609" y="496"/>
                  </a:cubicBezTo>
                  <a:cubicBezTo>
                    <a:pt x="625" y="496"/>
                    <a:pt x="641" y="496"/>
                    <a:pt x="657" y="498"/>
                  </a:cubicBezTo>
                  <a:cubicBezTo>
                    <a:pt x="1034" y="160"/>
                    <a:pt x="1532" y="398"/>
                    <a:pt x="1930" y="179"/>
                  </a:cubicBezTo>
                  <a:cubicBezTo>
                    <a:pt x="1850" y="120"/>
                    <a:pt x="1810" y="60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7882;p9">
              <a:extLst>
                <a:ext uri="{FF2B5EF4-FFF2-40B4-BE49-F238E27FC236}">
                  <a16:creationId xmlns:a16="http://schemas.microsoft.com/office/drawing/2014/main" id="{4944E51C-753C-4AB0-A33D-4E953310967A}"/>
                </a:ext>
              </a:extLst>
            </p:cNvPr>
            <p:cNvSpPr/>
            <p:nvPr/>
          </p:nvSpPr>
          <p:spPr>
            <a:xfrm>
              <a:off x="5130125" y="5126550"/>
              <a:ext cx="40800" cy="13350"/>
            </a:xfrm>
            <a:custGeom>
              <a:avLst/>
              <a:gdLst/>
              <a:ahLst/>
              <a:cxnLst/>
              <a:rect l="l" t="t" r="r" b="b"/>
              <a:pathLst>
                <a:path w="1632" h="534" extrusionOk="0">
                  <a:moveTo>
                    <a:pt x="499" y="1"/>
                  </a:moveTo>
                  <a:cubicBezTo>
                    <a:pt x="339" y="1"/>
                    <a:pt x="214" y="99"/>
                    <a:pt x="60" y="168"/>
                  </a:cubicBezTo>
                  <a:cubicBezTo>
                    <a:pt x="40" y="168"/>
                    <a:pt x="40" y="188"/>
                    <a:pt x="0" y="207"/>
                  </a:cubicBezTo>
                  <a:cubicBezTo>
                    <a:pt x="0" y="227"/>
                    <a:pt x="0" y="287"/>
                    <a:pt x="60" y="307"/>
                  </a:cubicBezTo>
                  <a:cubicBezTo>
                    <a:pt x="323" y="459"/>
                    <a:pt x="586" y="533"/>
                    <a:pt x="852" y="533"/>
                  </a:cubicBezTo>
                  <a:cubicBezTo>
                    <a:pt x="1108" y="533"/>
                    <a:pt x="1367" y="464"/>
                    <a:pt x="1631" y="327"/>
                  </a:cubicBezTo>
                  <a:cubicBezTo>
                    <a:pt x="1546" y="276"/>
                    <a:pt x="1450" y="263"/>
                    <a:pt x="1351" y="263"/>
                  </a:cubicBezTo>
                  <a:cubicBezTo>
                    <a:pt x="1239" y="263"/>
                    <a:pt x="1122" y="281"/>
                    <a:pt x="1011" y="281"/>
                  </a:cubicBezTo>
                  <a:cubicBezTo>
                    <a:pt x="836" y="281"/>
                    <a:pt x="677" y="237"/>
                    <a:pt x="577" y="9"/>
                  </a:cubicBezTo>
                  <a:cubicBezTo>
                    <a:pt x="550" y="3"/>
                    <a:pt x="524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7883;p9">
              <a:extLst>
                <a:ext uri="{FF2B5EF4-FFF2-40B4-BE49-F238E27FC236}">
                  <a16:creationId xmlns:a16="http://schemas.microsoft.com/office/drawing/2014/main" id="{8EFE1C88-5BF7-4A2A-B744-D9DB948928BD}"/>
                </a:ext>
              </a:extLst>
            </p:cNvPr>
            <p:cNvSpPr/>
            <p:nvPr/>
          </p:nvSpPr>
          <p:spPr>
            <a:xfrm>
              <a:off x="5464800" y="4931050"/>
              <a:ext cx="34850" cy="11000"/>
            </a:xfrm>
            <a:custGeom>
              <a:avLst/>
              <a:gdLst/>
              <a:ahLst/>
              <a:cxnLst/>
              <a:rect l="l" t="t" r="r" b="b"/>
              <a:pathLst>
                <a:path w="1394" h="440" extrusionOk="0">
                  <a:moveTo>
                    <a:pt x="365" y="1"/>
                  </a:moveTo>
                  <a:cubicBezTo>
                    <a:pt x="245" y="1"/>
                    <a:pt x="124" y="24"/>
                    <a:pt x="1" y="90"/>
                  </a:cubicBezTo>
                  <a:lnTo>
                    <a:pt x="1" y="269"/>
                  </a:lnTo>
                  <a:cubicBezTo>
                    <a:pt x="279" y="269"/>
                    <a:pt x="538" y="289"/>
                    <a:pt x="817" y="389"/>
                  </a:cubicBezTo>
                  <a:cubicBezTo>
                    <a:pt x="905" y="420"/>
                    <a:pt x="989" y="440"/>
                    <a:pt x="1065" y="440"/>
                  </a:cubicBezTo>
                  <a:cubicBezTo>
                    <a:pt x="1228" y="440"/>
                    <a:pt x="1353" y="349"/>
                    <a:pt x="1393" y="90"/>
                  </a:cubicBezTo>
                  <a:lnTo>
                    <a:pt x="1393" y="90"/>
                  </a:lnTo>
                  <a:cubicBezTo>
                    <a:pt x="1322" y="112"/>
                    <a:pt x="1250" y="121"/>
                    <a:pt x="1178" y="121"/>
                  </a:cubicBezTo>
                  <a:cubicBezTo>
                    <a:pt x="909" y="121"/>
                    <a:pt x="640" y="1"/>
                    <a:pt x="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7884;p9">
              <a:extLst>
                <a:ext uri="{FF2B5EF4-FFF2-40B4-BE49-F238E27FC236}">
                  <a16:creationId xmlns:a16="http://schemas.microsoft.com/office/drawing/2014/main" id="{78E06041-C241-42C8-BB50-4B69D00EF70C}"/>
                </a:ext>
              </a:extLst>
            </p:cNvPr>
            <p:cNvSpPr/>
            <p:nvPr/>
          </p:nvSpPr>
          <p:spPr>
            <a:xfrm>
              <a:off x="5534425" y="4990000"/>
              <a:ext cx="35850" cy="14475"/>
            </a:xfrm>
            <a:custGeom>
              <a:avLst/>
              <a:gdLst/>
              <a:ahLst/>
              <a:cxnLst/>
              <a:rect l="l" t="t" r="r" b="b"/>
              <a:pathLst>
                <a:path w="1434" h="579" extrusionOk="0">
                  <a:moveTo>
                    <a:pt x="538" y="0"/>
                  </a:moveTo>
                  <a:cubicBezTo>
                    <a:pt x="399" y="219"/>
                    <a:pt x="81" y="259"/>
                    <a:pt x="1" y="557"/>
                  </a:cubicBezTo>
                  <a:cubicBezTo>
                    <a:pt x="76" y="572"/>
                    <a:pt x="149" y="578"/>
                    <a:pt x="222" y="578"/>
                  </a:cubicBezTo>
                  <a:cubicBezTo>
                    <a:pt x="632" y="578"/>
                    <a:pt x="1011" y="375"/>
                    <a:pt x="1433" y="358"/>
                  </a:cubicBezTo>
                  <a:cubicBezTo>
                    <a:pt x="1433" y="100"/>
                    <a:pt x="1294" y="89"/>
                    <a:pt x="1154" y="89"/>
                  </a:cubicBezTo>
                  <a:cubicBezTo>
                    <a:pt x="1141" y="89"/>
                    <a:pt x="1128" y="89"/>
                    <a:pt x="1116" y="89"/>
                  </a:cubicBezTo>
                  <a:cubicBezTo>
                    <a:pt x="1022" y="89"/>
                    <a:pt x="934" y="84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7885;p9">
              <a:extLst>
                <a:ext uri="{FF2B5EF4-FFF2-40B4-BE49-F238E27FC236}">
                  <a16:creationId xmlns:a16="http://schemas.microsoft.com/office/drawing/2014/main" id="{69A4406A-7E2B-4A7B-B741-B92D5EF73B2A}"/>
                </a:ext>
              </a:extLst>
            </p:cNvPr>
            <p:cNvSpPr/>
            <p:nvPr/>
          </p:nvSpPr>
          <p:spPr>
            <a:xfrm>
              <a:off x="5133600" y="5144800"/>
              <a:ext cx="27875" cy="16200"/>
            </a:xfrm>
            <a:custGeom>
              <a:avLst/>
              <a:gdLst/>
              <a:ahLst/>
              <a:cxnLst/>
              <a:rect l="l" t="t" r="r" b="b"/>
              <a:pathLst>
                <a:path w="1115" h="648" extrusionOk="0">
                  <a:moveTo>
                    <a:pt x="585" y="1"/>
                  </a:moveTo>
                  <a:cubicBezTo>
                    <a:pt x="387" y="1"/>
                    <a:pt x="202" y="87"/>
                    <a:pt x="40" y="313"/>
                  </a:cubicBezTo>
                  <a:cubicBezTo>
                    <a:pt x="40" y="313"/>
                    <a:pt x="20" y="353"/>
                    <a:pt x="20" y="373"/>
                  </a:cubicBezTo>
                  <a:cubicBezTo>
                    <a:pt x="0" y="412"/>
                    <a:pt x="20" y="452"/>
                    <a:pt x="60" y="472"/>
                  </a:cubicBezTo>
                  <a:cubicBezTo>
                    <a:pt x="158" y="580"/>
                    <a:pt x="255" y="647"/>
                    <a:pt x="356" y="647"/>
                  </a:cubicBezTo>
                  <a:cubicBezTo>
                    <a:pt x="440" y="647"/>
                    <a:pt x="527" y="601"/>
                    <a:pt x="617" y="492"/>
                  </a:cubicBezTo>
                  <a:cubicBezTo>
                    <a:pt x="498" y="353"/>
                    <a:pt x="617" y="333"/>
                    <a:pt x="717" y="293"/>
                  </a:cubicBezTo>
                  <a:cubicBezTo>
                    <a:pt x="856" y="293"/>
                    <a:pt x="1015" y="293"/>
                    <a:pt x="1114" y="154"/>
                  </a:cubicBezTo>
                  <a:cubicBezTo>
                    <a:pt x="932" y="63"/>
                    <a:pt x="754" y="1"/>
                    <a:pt x="5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7886;p9">
              <a:extLst>
                <a:ext uri="{FF2B5EF4-FFF2-40B4-BE49-F238E27FC236}">
                  <a16:creationId xmlns:a16="http://schemas.microsoft.com/office/drawing/2014/main" id="{D41CFCD5-5665-4876-AB9B-BB03D15E76AD}"/>
                </a:ext>
              </a:extLst>
            </p:cNvPr>
            <p:cNvSpPr/>
            <p:nvPr/>
          </p:nvSpPr>
          <p:spPr>
            <a:xfrm>
              <a:off x="5556325" y="4985500"/>
              <a:ext cx="34825" cy="13600"/>
            </a:xfrm>
            <a:custGeom>
              <a:avLst/>
              <a:gdLst/>
              <a:ahLst/>
              <a:cxnLst/>
              <a:rect l="l" t="t" r="r" b="b"/>
              <a:pathLst>
                <a:path w="1393" h="544" extrusionOk="0">
                  <a:moveTo>
                    <a:pt x="895" y="1"/>
                  </a:moveTo>
                  <a:cubicBezTo>
                    <a:pt x="617" y="200"/>
                    <a:pt x="299" y="160"/>
                    <a:pt x="0" y="180"/>
                  </a:cubicBezTo>
                  <a:cubicBezTo>
                    <a:pt x="120" y="439"/>
                    <a:pt x="418" y="299"/>
                    <a:pt x="537" y="538"/>
                  </a:cubicBezTo>
                  <a:cubicBezTo>
                    <a:pt x="567" y="542"/>
                    <a:pt x="596" y="544"/>
                    <a:pt x="624" y="544"/>
                  </a:cubicBezTo>
                  <a:cubicBezTo>
                    <a:pt x="890" y="544"/>
                    <a:pt x="1141" y="391"/>
                    <a:pt x="1393" y="319"/>
                  </a:cubicBezTo>
                  <a:cubicBezTo>
                    <a:pt x="1253" y="160"/>
                    <a:pt x="1055" y="100"/>
                    <a:pt x="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7887;p9">
              <a:extLst>
                <a:ext uri="{FF2B5EF4-FFF2-40B4-BE49-F238E27FC236}">
                  <a16:creationId xmlns:a16="http://schemas.microsoft.com/office/drawing/2014/main" id="{F84546A1-AC5E-487A-B728-A3CF858B6489}"/>
                </a:ext>
              </a:extLst>
            </p:cNvPr>
            <p:cNvSpPr/>
            <p:nvPr/>
          </p:nvSpPr>
          <p:spPr>
            <a:xfrm>
              <a:off x="5595600" y="5007900"/>
              <a:ext cx="26400" cy="13375"/>
            </a:xfrm>
            <a:custGeom>
              <a:avLst/>
              <a:gdLst/>
              <a:ahLst/>
              <a:cxnLst/>
              <a:rect l="l" t="t" r="r" b="b"/>
              <a:pathLst>
                <a:path w="1056" h="535" extrusionOk="0">
                  <a:moveTo>
                    <a:pt x="876" y="0"/>
                  </a:moveTo>
                  <a:cubicBezTo>
                    <a:pt x="605" y="0"/>
                    <a:pt x="383" y="165"/>
                    <a:pt x="91" y="165"/>
                  </a:cubicBezTo>
                  <a:cubicBezTo>
                    <a:pt x="61" y="165"/>
                    <a:pt x="31" y="163"/>
                    <a:pt x="1" y="159"/>
                  </a:cubicBezTo>
                  <a:lnTo>
                    <a:pt x="1" y="159"/>
                  </a:lnTo>
                  <a:cubicBezTo>
                    <a:pt x="60" y="279"/>
                    <a:pt x="140" y="378"/>
                    <a:pt x="180" y="497"/>
                  </a:cubicBezTo>
                  <a:cubicBezTo>
                    <a:pt x="306" y="514"/>
                    <a:pt x="438" y="535"/>
                    <a:pt x="568" y="535"/>
                  </a:cubicBezTo>
                  <a:cubicBezTo>
                    <a:pt x="746" y="535"/>
                    <a:pt x="917" y="496"/>
                    <a:pt x="1055" y="358"/>
                  </a:cubicBezTo>
                  <a:cubicBezTo>
                    <a:pt x="995" y="239"/>
                    <a:pt x="936" y="13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7888;p9">
              <a:extLst>
                <a:ext uri="{FF2B5EF4-FFF2-40B4-BE49-F238E27FC236}">
                  <a16:creationId xmlns:a16="http://schemas.microsoft.com/office/drawing/2014/main" id="{2A25C83B-8AB7-462D-A645-8A87C6848B43}"/>
                </a:ext>
              </a:extLst>
            </p:cNvPr>
            <p:cNvSpPr/>
            <p:nvPr/>
          </p:nvSpPr>
          <p:spPr>
            <a:xfrm>
              <a:off x="5666225" y="4856625"/>
              <a:ext cx="21900" cy="16525"/>
            </a:xfrm>
            <a:custGeom>
              <a:avLst/>
              <a:gdLst/>
              <a:ahLst/>
              <a:cxnLst/>
              <a:rect l="l" t="t" r="r" b="b"/>
              <a:pathLst>
                <a:path w="876" h="661" extrusionOk="0">
                  <a:moveTo>
                    <a:pt x="585" y="0"/>
                  </a:moveTo>
                  <a:cubicBezTo>
                    <a:pt x="507" y="0"/>
                    <a:pt x="426" y="51"/>
                    <a:pt x="339" y="83"/>
                  </a:cubicBezTo>
                  <a:cubicBezTo>
                    <a:pt x="279" y="163"/>
                    <a:pt x="219" y="223"/>
                    <a:pt x="120" y="242"/>
                  </a:cubicBezTo>
                  <a:cubicBezTo>
                    <a:pt x="80" y="242"/>
                    <a:pt x="40" y="242"/>
                    <a:pt x="1" y="262"/>
                  </a:cubicBezTo>
                  <a:cubicBezTo>
                    <a:pt x="1" y="441"/>
                    <a:pt x="40" y="581"/>
                    <a:pt x="219" y="660"/>
                  </a:cubicBezTo>
                  <a:cubicBezTo>
                    <a:pt x="339" y="620"/>
                    <a:pt x="498" y="581"/>
                    <a:pt x="617" y="541"/>
                  </a:cubicBezTo>
                  <a:cubicBezTo>
                    <a:pt x="796" y="461"/>
                    <a:pt x="876" y="342"/>
                    <a:pt x="776" y="143"/>
                  </a:cubicBezTo>
                  <a:cubicBezTo>
                    <a:pt x="713" y="35"/>
                    <a:pt x="650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7889;p9">
              <a:extLst>
                <a:ext uri="{FF2B5EF4-FFF2-40B4-BE49-F238E27FC236}">
                  <a16:creationId xmlns:a16="http://schemas.microsoft.com/office/drawing/2014/main" id="{F8DAA43E-2B2F-47A3-B2B6-A001E5C1C512}"/>
                </a:ext>
              </a:extLst>
            </p:cNvPr>
            <p:cNvSpPr/>
            <p:nvPr/>
          </p:nvSpPr>
          <p:spPr>
            <a:xfrm>
              <a:off x="5208700" y="4920250"/>
              <a:ext cx="34325" cy="9650"/>
            </a:xfrm>
            <a:custGeom>
              <a:avLst/>
              <a:gdLst/>
              <a:ahLst/>
              <a:cxnLst/>
              <a:rect l="l" t="t" r="r" b="b"/>
              <a:pathLst>
                <a:path w="1373" h="386" extrusionOk="0">
                  <a:moveTo>
                    <a:pt x="562" y="0"/>
                  </a:moveTo>
                  <a:cubicBezTo>
                    <a:pt x="400" y="0"/>
                    <a:pt x="242" y="10"/>
                    <a:pt x="80" y="25"/>
                  </a:cubicBezTo>
                  <a:cubicBezTo>
                    <a:pt x="0" y="85"/>
                    <a:pt x="0" y="124"/>
                    <a:pt x="20" y="204"/>
                  </a:cubicBezTo>
                  <a:cubicBezTo>
                    <a:pt x="120" y="323"/>
                    <a:pt x="319" y="264"/>
                    <a:pt x="418" y="383"/>
                  </a:cubicBezTo>
                  <a:cubicBezTo>
                    <a:pt x="445" y="381"/>
                    <a:pt x="473" y="381"/>
                    <a:pt x="501" y="381"/>
                  </a:cubicBezTo>
                  <a:cubicBezTo>
                    <a:pt x="577" y="381"/>
                    <a:pt x="656" y="385"/>
                    <a:pt x="736" y="385"/>
                  </a:cubicBezTo>
                  <a:cubicBezTo>
                    <a:pt x="957" y="385"/>
                    <a:pt x="1187" y="350"/>
                    <a:pt x="1373" y="85"/>
                  </a:cubicBezTo>
                  <a:cubicBezTo>
                    <a:pt x="1080" y="24"/>
                    <a:pt x="818" y="0"/>
                    <a:pt x="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7890;p9">
              <a:extLst>
                <a:ext uri="{FF2B5EF4-FFF2-40B4-BE49-F238E27FC236}">
                  <a16:creationId xmlns:a16="http://schemas.microsoft.com/office/drawing/2014/main" id="{4EDEAC41-AFCB-493D-8CDC-4E879DEB5D0E}"/>
                </a:ext>
              </a:extLst>
            </p:cNvPr>
            <p:cNvSpPr/>
            <p:nvPr/>
          </p:nvSpPr>
          <p:spPr>
            <a:xfrm>
              <a:off x="5144550" y="4995425"/>
              <a:ext cx="26875" cy="12000"/>
            </a:xfrm>
            <a:custGeom>
              <a:avLst/>
              <a:gdLst/>
              <a:ahLst/>
              <a:cxnLst/>
              <a:rect l="l" t="t" r="r" b="b"/>
              <a:pathLst>
                <a:path w="1075" h="480" extrusionOk="0">
                  <a:moveTo>
                    <a:pt x="907" y="0"/>
                  </a:moveTo>
                  <a:cubicBezTo>
                    <a:pt x="710" y="0"/>
                    <a:pt x="546" y="161"/>
                    <a:pt x="358" y="161"/>
                  </a:cubicBezTo>
                  <a:cubicBezTo>
                    <a:pt x="219" y="260"/>
                    <a:pt x="119" y="380"/>
                    <a:pt x="0" y="479"/>
                  </a:cubicBezTo>
                  <a:cubicBezTo>
                    <a:pt x="756" y="479"/>
                    <a:pt x="756" y="479"/>
                    <a:pt x="1074" y="42"/>
                  </a:cubicBezTo>
                  <a:cubicBezTo>
                    <a:pt x="1015" y="12"/>
                    <a:pt x="960" y="0"/>
                    <a:pt x="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7891;p9">
              <a:extLst>
                <a:ext uri="{FF2B5EF4-FFF2-40B4-BE49-F238E27FC236}">
                  <a16:creationId xmlns:a16="http://schemas.microsoft.com/office/drawing/2014/main" id="{8B5B6E67-A005-4AF2-AEFD-0FBFC590B77C}"/>
                </a:ext>
              </a:extLst>
            </p:cNvPr>
            <p:cNvSpPr/>
            <p:nvPr/>
          </p:nvSpPr>
          <p:spPr>
            <a:xfrm>
              <a:off x="5151500" y="5200850"/>
              <a:ext cx="28375" cy="13275"/>
            </a:xfrm>
            <a:custGeom>
              <a:avLst/>
              <a:gdLst/>
              <a:ahLst/>
              <a:cxnLst/>
              <a:rect l="l" t="t" r="r" b="b"/>
              <a:pathLst>
                <a:path w="1135" h="531" extrusionOk="0">
                  <a:moveTo>
                    <a:pt x="219" y="1"/>
                  </a:moveTo>
                  <a:cubicBezTo>
                    <a:pt x="180" y="40"/>
                    <a:pt x="120" y="120"/>
                    <a:pt x="80" y="180"/>
                  </a:cubicBezTo>
                  <a:cubicBezTo>
                    <a:pt x="40" y="180"/>
                    <a:pt x="20" y="199"/>
                    <a:pt x="20" y="219"/>
                  </a:cubicBezTo>
                  <a:cubicBezTo>
                    <a:pt x="1" y="239"/>
                    <a:pt x="20" y="299"/>
                    <a:pt x="80" y="319"/>
                  </a:cubicBezTo>
                  <a:cubicBezTo>
                    <a:pt x="120" y="418"/>
                    <a:pt x="199" y="478"/>
                    <a:pt x="239" y="518"/>
                  </a:cubicBezTo>
                  <a:cubicBezTo>
                    <a:pt x="334" y="524"/>
                    <a:pt x="432" y="530"/>
                    <a:pt x="531" y="530"/>
                  </a:cubicBezTo>
                  <a:cubicBezTo>
                    <a:pt x="744" y="530"/>
                    <a:pt x="958" y="501"/>
                    <a:pt x="1134" y="379"/>
                  </a:cubicBezTo>
                  <a:cubicBezTo>
                    <a:pt x="796" y="339"/>
                    <a:pt x="478" y="29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7892;p9">
              <a:extLst>
                <a:ext uri="{FF2B5EF4-FFF2-40B4-BE49-F238E27FC236}">
                  <a16:creationId xmlns:a16="http://schemas.microsoft.com/office/drawing/2014/main" id="{D9D181BF-F398-4159-927F-08FFA1E1CF65}"/>
                </a:ext>
              </a:extLst>
            </p:cNvPr>
            <p:cNvSpPr/>
            <p:nvPr/>
          </p:nvSpPr>
          <p:spPr>
            <a:xfrm>
              <a:off x="5205700" y="5053650"/>
              <a:ext cx="21425" cy="11000"/>
            </a:xfrm>
            <a:custGeom>
              <a:avLst/>
              <a:gdLst/>
              <a:ahLst/>
              <a:cxnLst/>
              <a:rect l="l" t="t" r="r" b="b"/>
              <a:pathLst>
                <a:path w="857" h="440" extrusionOk="0">
                  <a:moveTo>
                    <a:pt x="140" y="60"/>
                  </a:moveTo>
                  <a:cubicBezTo>
                    <a:pt x="100" y="60"/>
                    <a:pt x="41" y="100"/>
                    <a:pt x="1" y="120"/>
                  </a:cubicBezTo>
                  <a:lnTo>
                    <a:pt x="1" y="438"/>
                  </a:lnTo>
                  <a:cubicBezTo>
                    <a:pt x="20" y="439"/>
                    <a:pt x="40" y="440"/>
                    <a:pt x="59" y="440"/>
                  </a:cubicBezTo>
                  <a:cubicBezTo>
                    <a:pt x="333" y="440"/>
                    <a:pt x="577" y="315"/>
                    <a:pt x="856" y="259"/>
                  </a:cubicBezTo>
                  <a:cubicBezTo>
                    <a:pt x="697" y="0"/>
                    <a:pt x="399" y="140"/>
                    <a:pt x="140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7893;p9">
              <a:extLst>
                <a:ext uri="{FF2B5EF4-FFF2-40B4-BE49-F238E27FC236}">
                  <a16:creationId xmlns:a16="http://schemas.microsoft.com/office/drawing/2014/main" id="{B745459F-1D61-4234-85D3-198E42365C4E}"/>
                </a:ext>
              </a:extLst>
            </p:cNvPr>
            <p:cNvSpPr/>
            <p:nvPr/>
          </p:nvSpPr>
          <p:spPr>
            <a:xfrm>
              <a:off x="5218650" y="5187800"/>
              <a:ext cx="32350" cy="10600"/>
            </a:xfrm>
            <a:custGeom>
              <a:avLst/>
              <a:gdLst/>
              <a:ahLst/>
              <a:cxnLst/>
              <a:rect l="l" t="t" r="r" b="b"/>
              <a:pathLst>
                <a:path w="1294" h="424" extrusionOk="0">
                  <a:moveTo>
                    <a:pt x="1005" y="1"/>
                  </a:moveTo>
                  <a:cubicBezTo>
                    <a:pt x="644" y="1"/>
                    <a:pt x="316" y="118"/>
                    <a:pt x="0" y="324"/>
                  </a:cubicBezTo>
                  <a:cubicBezTo>
                    <a:pt x="20" y="344"/>
                    <a:pt x="40" y="403"/>
                    <a:pt x="80" y="423"/>
                  </a:cubicBezTo>
                  <a:cubicBezTo>
                    <a:pt x="119" y="423"/>
                    <a:pt x="139" y="403"/>
                    <a:pt x="199" y="403"/>
                  </a:cubicBezTo>
                  <a:cubicBezTo>
                    <a:pt x="537" y="244"/>
                    <a:pt x="975" y="264"/>
                    <a:pt x="1293" y="25"/>
                  </a:cubicBezTo>
                  <a:cubicBezTo>
                    <a:pt x="1195" y="9"/>
                    <a:pt x="1099" y="1"/>
                    <a:pt x="1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7894;p9">
              <a:extLst>
                <a:ext uri="{FF2B5EF4-FFF2-40B4-BE49-F238E27FC236}">
                  <a16:creationId xmlns:a16="http://schemas.microsoft.com/office/drawing/2014/main" id="{6B0BB6DF-B6F0-462A-8080-E2E7974A623C}"/>
                </a:ext>
              </a:extLst>
            </p:cNvPr>
            <p:cNvSpPr/>
            <p:nvPr/>
          </p:nvSpPr>
          <p:spPr>
            <a:xfrm>
              <a:off x="5201225" y="5179500"/>
              <a:ext cx="14450" cy="12425"/>
            </a:xfrm>
            <a:custGeom>
              <a:avLst/>
              <a:gdLst/>
              <a:ahLst/>
              <a:cxnLst/>
              <a:rect l="l" t="t" r="r" b="b"/>
              <a:pathLst>
                <a:path w="578" h="497" extrusionOk="0">
                  <a:moveTo>
                    <a:pt x="251" y="1"/>
                  </a:moveTo>
                  <a:cubicBezTo>
                    <a:pt x="162" y="1"/>
                    <a:pt x="74" y="61"/>
                    <a:pt x="1" y="158"/>
                  </a:cubicBezTo>
                  <a:lnTo>
                    <a:pt x="1" y="496"/>
                  </a:lnTo>
                  <a:lnTo>
                    <a:pt x="180" y="496"/>
                  </a:lnTo>
                  <a:cubicBezTo>
                    <a:pt x="200" y="477"/>
                    <a:pt x="225" y="467"/>
                    <a:pt x="249" y="467"/>
                  </a:cubicBezTo>
                  <a:cubicBezTo>
                    <a:pt x="274" y="467"/>
                    <a:pt x="299" y="477"/>
                    <a:pt x="319" y="496"/>
                  </a:cubicBezTo>
                  <a:cubicBezTo>
                    <a:pt x="498" y="377"/>
                    <a:pt x="578" y="238"/>
                    <a:pt x="419" y="79"/>
                  </a:cubicBezTo>
                  <a:cubicBezTo>
                    <a:pt x="365" y="25"/>
                    <a:pt x="308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7895;p9">
              <a:extLst>
                <a:ext uri="{FF2B5EF4-FFF2-40B4-BE49-F238E27FC236}">
                  <a16:creationId xmlns:a16="http://schemas.microsoft.com/office/drawing/2014/main" id="{3D584190-62D6-478A-888B-0914629FD526}"/>
                </a:ext>
              </a:extLst>
            </p:cNvPr>
            <p:cNvSpPr/>
            <p:nvPr/>
          </p:nvSpPr>
          <p:spPr>
            <a:xfrm>
              <a:off x="5139075" y="4900475"/>
              <a:ext cx="24375" cy="9975"/>
            </a:xfrm>
            <a:custGeom>
              <a:avLst/>
              <a:gdLst/>
              <a:ahLst/>
              <a:cxnLst/>
              <a:rect l="l" t="t" r="r" b="b"/>
              <a:pathLst>
                <a:path w="975" h="399" extrusionOk="0">
                  <a:moveTo>
                    <a:pt x="796" y="0"/>
                  </a:moveTo>
                  <a:cubicBezTo>
                    <a:pt x="537" y="20"/>
                    <a:pt x="299" y="20"/>
                    <a:pt x="40" y="60"/>
                  </a:cubicBezTo>
                  <a:cubicBezTo>
                    <a:pt x="40" y="179"/>
                    <a:pt x="20" y="279"/>
                    <a:pt x="0" y="398"/>
                  </a:cubicBezTo>
                  <a:cubicBezTo>
                    <a:pt x="201" y="331"/>
                    <a:pt x="403" y="250"/>
                    <a:pt x="616" y="250"/>
                  </a:cubicBezTo>
                  <a:cubicBezTo>
                    <a:pt x="656" y="250"/>
                    <a:pt x="696" y="253"/>
                    <a:pt x="736" y="259"/>
                  </a:cubicBezTo>
                  <a:cubicBezTo>
                    <a:pt x="816" y="219"/>
                    <a:pt x="915" y="199"/>
                    <a:pt x="935" y="159"/>
                  </a:cubicBezTo>
                  <a:cubicBezTo>
                    <a:pt x="975" y="60"/>
                    <a:pt x="876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7896;p9">
              <a:extLst>
                <a:ext uri="{FF2B5EF4-FFF2-40B4-BE49-F238E27FC236}">
                  <a16:creationId xmlns:a16="http://schemas.microsoft.com/office/drawing/2014/main" id="{655F60EB-333F-4CEE-876A-1BBC45439714}"/>
                </a:ext>
              </a:extLst>
            </p:cNvPr>
            <p:cNvSpPr/>
            <p:nvPr/>
          </p:nvSpPr>
          <p:spPr>
            <a:xfrm>
              <a:off x="5187300" y="4862175"/>
              <a:ext cx="27375" cy="10475"/>
            </a:xfrm>
            <a:custGeom>
              <a:avLst/>
              <a:gdLst/>
              <a:ahLst/>
              <a:cxnLst/>
              <a:rect l="l" t="t" r="r" b="b"/>
              <a:pathLst>
                <a:path w="1095" h="419" extrusionOk="0">
                  <a:moveTo>
                    <a:pt x="697" y="20"/>
                  </a:moveTo>
                  <a:cubicBezTo>
                    <a:pt x="458" y="40"/>
                    <a:pt x="180" y="1"/>
                    <a:pt x="1" y="200"/>
                  </a:cubicBezTo>
                  <a:lnTo>
                    <a:pt x="240" y="418"/>
                  </a:lnTo>
                  <a:cubicBezTo>
                    <a:pt x="538" y="359"/>
                    <a:pt x="797" y="299"/>
                    <a:pt x="1095" y="239"/>
                  </a:cubicBezTo>
                  <a:cubicBezTo>
                    <a:pt x="1035" y="40"/>
                    <a:pt x="856" y="60"/>
                    <a:pt x="69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7897;p9">
              <a:extLst>
                <a:ext uri="{FF2B5EF4-FFF2-40B4-BE49-F238E27FC236}">
                  <a16:creationId xmlns:a16="http://schemas.microsoft.com/office/drawing/2014/main" id="{A9BA8C03-6235-4F2A-BFA3-094037BDA801}"/>
                </a:ext>
              </a:extLst>
            </p:cNvPr>
            <p:cNvSpPr/>
            <p:nvPr/>
          </p:nvSpPr>
          <p:spPr>
            <a:xfrm>
              <a:off x="5708500" y="4883550"/>
              <a:ext cx="7475" cy="33350"/>
            </a:xfrm>
            <a:custGeom>
              <a:avLst/>
              <a:gdLst/>
              <a:ahLst/>
              <a:cxnLst/>
              <a:rect l="l" t="t" r="r" b="b"/>
              <a:pathLst>
                <a:path w="299" h="1334" extrusionOk="0">
                  <a:moveTo>
                    <a:pt x="169" y="1"/>
                  </a:moveTo>
                  <a:cubicBezTo>
                    <a:pt x="145" y="1"/>
                    <a:pt x="120" y="21"/>
                    <a:pt x="100" y="61"/>
                  </a:cubicBezTo>
                  <a:cubicBezTo>
                    <a:pt x="80" y="140"/>
                    <a:pt x="80" y="180"/>
                    <a:pt x="40" y="260"/>
                  </a:cubicBezTo>
                  <a:cubicBezTo>
                    <a:pt x="140" y="598"/>
                    <a:pt x="0" y="976"/>
                    <a:pt x="239" y="1334"/>
                  </a:cubicBezTo>
                  <a:cubicBezTo>
                    <a:pt x="279" y="1075"/>
                    <a:pt x="279" y="836"/>
                    <a:pt x="299" y="578"/>
                  </a:cubicBezTo>
                  <a:cubicBezTo>
                    <a:pt x="279" y="459"/>
                    <a:pt x="279" y="359"/>
                    <a:pt x="279" y="240"/>
                  </a:cubicBezTo>
                  <a:cubicBezTo>
                    <a:pt x="279" y="240"/>
                    <a:pt x="299" y="240"/>
                    <a:pt x="299" y="180"/>
                  </a:cubicBezTo>
                  <a:cubicBezTo>
                    <a:pt x="299" y="140"/>
                    <a:pt x="299" y="81"/>
                    <a:pt x="239" y="61"/>
                  </a:cubicBezTo>
                  <a:cubicBezTo>
                    <a:pt x="219" y="21"/>
                    <a:pt x="194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7898;p9">
              <a:extLst>
                <a:ext uri="{FF2B5EF4-FFF2-40B4-BE49-F238E27FC236}">
                  <a16:creationId xmlns:a16="http://schemas.microsoft.com/office/drawing/2014/main" id="{1EBB2E9E-92C4-47A0-8EC0-451218F56342}"/>
                </a:ext>
              </a:extLst>
            </p:cNvPr>
            <p:cNvSpPr/>
            <p:nvPr/>
          </p:nvSpPr>
          <p:spPr>
            <a:xfrm>
              <a:off x="5153500" y="4827850"/>
              <a:ext cx="5975" cy="27875"/>
            </a:xfrm>
            <a:custGeom>
              <a:avLst/>
              <a:gdLst/>
              <a:ahLst/>
              <a:cxnLst/>
              <a:rect l="l" t="t" r="r" b="b"/>
              <a:pathLst>
                <a:path w="239" h="1115" extrusionOk="0">
                  <a:moveTo>
                    <a:pt x="199" y="1"/>
                  </a:moveTo>
                  <a:cubicBezTo>
                    <a:pt x="139" y="21"/>
                    <a:pt x="60" y="21"/>
                    <a:pt x="20" y="41"/>
                  </a:cubicBezTo>
                  <a:cubicBezTo>
                    <a:pt x="0" y="100"/>
                    <a:pt x="0" y="140"/>
                    <a:pt x="0" y="200"/>
                  </a:cubicBezTo>
                  <a:cubicBezTo>
                    <a:pt x="0" y="498"/>
                    <a:pt x="0" y="817"/>
                    <a:pt x="20" y="1115"/>
                  </a:cubicBezTo>
                  <a:cubicBezTo>
                    <a:pt x="219" y="876"/>
                    <a:pt x="159" y="538"/>
                    <a:pt x="199" y="240"/>
                  </a:cubicBezTo>
                  <a:cubicBezTo>
                    <a:pt x="239" y="180"/>
                    <a:pt x="239" y="6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7899;p9">
              <a:extLst>
                <a:ext uri="{FF2B5EF4-FFF2-40B4-BE49-F238E27FC236}">
                  <a16:creationId xmlns:a16="http://schemas.microsoft.com/office/drawing/2014/main" id="{1A32D6B4-2E7A-431A-AB90-CE04AC3E7748}"/>
                </a:ext>
              </a:extLst>
            </p:cNvPr>
            <p:cNvSpPr/>
            <p:nvPr/>
          </p:nvSpPr>
          <p:spPr>
            <a:xfrm>
              <a:off x="5236050" y="5108275"/>
              <a:ext cx="26875" cy="6575"/>
            </a:xfrm>
            <a:custGeom>
              <a:avLst/>
              <a:gdLst/>
              <a:ahLst/>
              <a:cxnLst/>
              <a:rect l="l" t="t" r="r" b="b"/>
              <a:pathLst>
                <a:path w="1075" h="263" extrusionOk="0">
                  <a:moveTo>
                    <a:pt x="499" y="1"/>
                  </a:moveTo>
                  <a:cubicBezTo>
                    <a:pt x="323" y="1"/>
                    <a:pt x="153" y="29"/>
                    <a:pt x="0" y="143"/>
                  </a:cubicBezTo>
                  <a:cubicBezTo>
                    <a:pt x="20" y="163"/>
                    <a:pt x="40" y="222"/>
                    <a:pt x="80" y="242"/>
                  </a:cubicBezTo>
                  <a:cubicBezTo>
                    <a:pt x="120" y="242"/>
                    <a:pt x="140" y="222"/>
                    <a:pt x="199" y="202"/>
                  </a:cubicBezTo>
                  <a:lnTo>
                    <a:pt x="338" y="202"/>
                  </a:lnTo>
                  <a:cubicBezTo>
                    <a:pt x="597" y="143"/>
                    <a:pt x="876" y="262"/>
                    <a:pt x="1075" y="23"/>
                  </a:cubicBezTo>
                  <a:lnTo>
                    <a:pt x="1075" y="23"/>
                  </a:lnTo>
                  <a:cubicBezTo>
                    <a:pt x="1049" y="25"/>
                    <a:pt x="1023" y="25"/>
                    <a:pt x="998" y="25"/>
                  </a:cubicBezTo>
                  <a:cubicBezTo>
                    <a:pt x="834" y="25"/>
                    <a:pt x="664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7900;p9">
              <a:extLst>
                <a:ext uri="{FF2B5EF4-FFF2-40B4-BE49-F238E27FC236}">
                  <a16:creationId xmlns:a16="http://schemas.microsoft.com/office/drawing/2014/main" id="{F69352D1-ED08-4988-9819-AB3AB8B90D61}"/>
                </a:ext>
              </a:extLst>
            </p:cNvPr>
            <p:cNvSpPr/>
            <p:nvPr/>
          </p:nvSpPr>
          <p:spPr>
            <a:xfrm>
              <a:off x="5644350" y="4900725"/>
              <a:ext cx="21900" cy="7725"/>
            </a:xfrm>
            <a:custGeom>
              <a:avLst/>
              <a:gdLst/>
              <a:ahLst/>
              <a:cxnLst/>
              <a:rect l="l" t="t" r="r" b="b"/>
              <a:pathLst>
                <a:path w="876" h="309" extrusionOk="0">
                  <a:moveTo>
                    <a:pt x="290" y="1"/>
                  </a:moveTo>
                  <a:cubicBezTo>
                    <a:pt x="191" y="1"/>
                    <a:pt x="95" y="22"/>
                    <a:pt x="0" y="90"/>
                  </a:cubicBezTo>
                  <a:cubicBezTo>
                    <a:pt x="120" y="309"/>
                    <a:pt x="358" y="249"/>
                    <a:pt x="557" y="289"/>
                  </a:cubicBezTo>
                  <a:cubicBezTo>
                    <a:pt x="657" y="269"/>
                    <a:pt x="776" y="269"/>
                    <a:pt x="876" y="249"/>
                  </a:cubicBezTo>
                  <a:lnTo>
                    <a:pt x="876" y="70"/>
                  </a:lnTo>
                  <a:cubicBezTo>
                    <a:pt x="861" y="71"/>
                    <a:pt x="846" y="71"/>
                    <a:pt x="832" y="71"/>
                  </a:cubicBezTo>
                  <a:cubicBezTo>
                    <a:pt x="649" y="71"/>
                    <a:pt x="467" y="1"/>
                    <a:pt x="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7901;p9">
              <a:extLst>
                <a:ext uri="{FF2B5EF4-FFF2-40B4-BE49-F238E27FC236}">
                  <a16:creationId xmlns:a16="http://schemas.microsoft.com/office/drawing/2014/main" id="{80253751-D68A-47BD-96C7-5DB41E8BE7D7}"/>
                </a:ext>
              </a:extLst>
            </p:cNvPr>
            <p:cNvSpPr/>
            <p:nvPr/>
          </p:nvSpPr>
          <p:spPr>
            <a:xfrm>
              <a:off x="5490675" y="4969100"/>
              <a:ext cx="23900" cy="8675"/>
            </a:xfrm>
            <a:custGeom>
              <a:avLst/>
              <a:gdLst/>
              <a:ahLst/>
              <a:cxnLst/>
              <a:rect l="l" t="t" r="r" b="b"/>
              <a:pathLst>
                <a:path w="956" h="347" extrusionOk="0">
                  <a:moveTo>
                    <a:pt x="876" y="1"/>
                  </a:moveTo>
                  <a:cubicBezTo>
                    <a:pt x="637" y="219"/>
                    <a:pt x="239" y="40"/>
                    <a:pt x="0" y="339"/>
                  </a:cubicBezTo>
                  <a:cubicBezTo>
                    <a:pt x="42" y="333"/>
                    <a:pt x="85" y="331"/>
                    <a:pt x="129" y="331"/>
                  </a:cubicBezTo>
                  <a:cubicBezTo>
                    <a:pt x="247" y="331"/>
                    <a:pt x="368" y="346"/>
                    <a:pt x="487" y="346"/>
                  </a:cubicBezTo>
                  <a:cubicBezTo>
                    <a:pt x="632" y="346"/>
                    <a:pt x="773" y="323"/>
                    <a:pt x="896" y="219"/>
                  </a:cubicBezTo>
                  <a:cubicBezTo>
                    <a:pt x="896" y="219"/>
                    <a:pt x="935" y="199"/>
                    <a:pt x="935" y="140"/>
                  </a:cubicBezTo>
                  <a:cubicBezTo>
                    <a:pt x="955" y="100"/>
                    <a:pt x="935" y="4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7902;p9">
              <a:extLst>
                <a:ext uri="{FF2B5EF4-FFF2-40B4-BE49-F238E27FC236}">
                  <a16:creationId xmlns:a16="http://schemas.microsoft.com/office/drawing/2014/main" id="{F5677E67-E200-4099-9CB3-C0E724E07582}"/>
                </a:ext>
              </a:extLst>
            </p:cNvPr>
            <p:cNvSpPr/>
            <p:nvPr/>
          </p:nvSpPr>
          <p:spPr>
            <a:xfrm>
              <a:off x="5280300" y="5098300"/>
              <a:ext cx="21425" cy="6475"/>
            </a:xfrm>
            <a:custGeom>
              <a:avLst/>
              <a:gdLst/>
              <a:ahLst/>
              <a:cxnLst/>
              <a:rect l="l" t="t" r="r" b="b"/>
              <a:pathLst>
                <a:path w="857" h="259" extrusionOk="0">
                  <a:moveTo>
                    <a:pt x="561" y="0"/>
                  </a:moveTo>
                  <a:cubicBezTo>
                    <a:pt x="355" y="0"/>
                    <a:pt x="164" y="94"/>
                    <a:pt x="1" y="243"/>
                  </a:cubicBezTo>
                  <a:cubicBezTo>
                    <a:pt x="22" y="242"/>
                    <a:pt x="44" y="241"/>
                    <a:pt x="66" y="241"/>
                  </a:cubicBezTo>
                  <a:cubicBezTo>
                    <a:pt x="183" y="241"/>
                    <a:pt x="302" y="259"/>
                    <a:pt x="416" y="259"/>
                  </a:cubicBezTo>
                  <a:cubicBezTo>
                    <a:pt x="576" y="259"/>
                    <a:pt x="727" y="225"/>
                    <a:pt x="856" y="64"/>
                  </a:cubicBezTo>
                  <a:cubicBezTo>
                    <a:pt x="755" y="20"/>
                    <a:pt x="65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7903;p9">
              <a:extLst>
                <a:ext uri="{FF2B5EF4-FFF2-40B4-BE49-F238E27FC236}">
                  <a16:creationId xmlns:a16="http://schemas.microsoft.com/office/drawing/2014/main" id="{D9D0718A-96E4-4ECB-85FE-DC55B25441F4}"/>
                </a:ext>
              </a:extLst>
            </p:cNvPr>
            <p:cNvSpPr/>
            <p:nvPr/>
          </p:nvSpPr>
          <p:spPr>
            <a:xfrm>
              <a:off x="5188300" y="5121775"/>
              <a:ext cx="21400" cy="5100"/>
            </a:xfrm>
            <a:custGeom>
              <a:avLst/>
              <a:gdLst/>
              <a:ahLst/>
              <a:cxnLst/>
              <a:rect l="l" t="t" r="r" b="b"/>
              <a:pathLst>
                <a:path w="856" h="204" extrusionOk="0">
                  <a:moveTo>
                    <a:pt x="406" y="1"/>
                  </a:moveTo>
                  <a:cubicBezTo>
                    <a:pt x="259" y="1"/>
                    <a:pt x="120" y="30"/>
                    <a:pt x="1" y="180"/>
                  </a:cubicBezTo>
                  <a:cubicBezTo>
                    <a:pt x="133" y="180"/>
                    <a:pt x="270" y="203"/>
                    <a:pt x="402" y="203"/>
                  </a:cubicBezTo>
                  <a:cubicBezTo>
                    <a:pt x="566" y="203"/>
                    <a:pt x="723" y="166"/>
                    <a:pt x="856" y="1"/>
                  </a:cubicBezTo>
                  <a:lnTo>
                    <a:pt x="856" y="1"/>
                  </a:lnTo>
                  <a:cubicBezTo>
                    <a:pt x="806" y="11"/>
                    <a:pt x="756" y="14"/>
                    <a:pt x="706" y="14"/>
                  </a:cubicBezTo>
                  <a:cubicBezTo>
                    <a:pt x="605" y="14"/>
                    <a:pt x="504" y="1"/>
                    <a:pt x="4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7904;p9">
              <a:extLst>
                <a:ext uri="{FF2B5EF4-FFF2-40B4-BE49-F238E27FC236}">
                  <a16:creationId xmlns:a16="http://schemas.microsoft.com/office/drawing/2014/main" id="{A8439479-AB9B-4A8A-B72B-209FA9D0E434}"/>
                </a:ext>
              </a:extLst>
            </p:cNvPr>
            <p:cNvSpPr/>
            <p:nvPr/>
          </p:nvSpPr>
          <p:spPr>
            <a:xfrm>
              <a:off x="5214175" y="5090950"/>
              <a:ext cx="22400" cy="4500"/>
            </a:xfrm>
            <a:custGeom>
              <a:avLst/>
              <a:gdLst/>
              <a:ahLst/>
              <a:cxnLst/>
              <a:rect l="l" t="t" r="r" b="b"/>
              <a:pathLst>
                <a:path w="896" h="180" extrusionOk="0">
                  <a:moveTo>
                    <a:pt x="440" y="0"/>
                  </a:moveTo>
                  <a:cubicBezTo>
                    <a:pt x="288" y="0"/>
                    <a:pt x="139" y="30"/>
                    <a:pt x="0" y="159"/>
                  </a:cubicBezTo>
                  <a:cubicBezTo>
                    <a:pt x="136" y="159"/>
                    <a:pt x="275" y="180"/>
                    <a:pt x="414" y="180"/>
                  </a:cubicBezTo>
                  <a:cubicBezTo>
                    <a:pt x="580" y="180"/>
                    <a:pt x="743" y="150"/>
                    <a:pt x="895" y="20"/>
                  </a:cubicBezTo>
                  <a:lnTo>
                    <a:pt x="895" y="20"/>
                  </a:lnTo>
                  <a:cubicBezTo>
                    <a:pt x="874" y="22"/>
                    <a:pt x="852" y="22"/>
                    <a:pt x="831" y="22"/>
                  </a:cubicBezTo>
                  <a:cubicBezTo>
                    <a:pt x="702" y="22"/>
                    <a:pt x="570" y="0"/>
                    <a:pt x="4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7905;p9">
              <a:extLst>
                <a:ext uri="{FF2B5EF4-FFF2-40B4-BE49-F238E27FC236}">
                  <a16:creationId xmlns:a16="http://schemas.microsoft.com/office/drawing/2014/main" id="{0AB20693-079D-4727-8192-149B6547DB98}"/>
                </a:ext>
              </a:extLst>
            </p:cNvPr>
            <p:cNvSpPr/>
            <p:nvPr/>
          </p:nvSpPr>
          <p:spPr>
            <a:xfrm>
              <a:off x="5227100" y="5143650"/>
              <a:ext cx="13950" cy="8550"/>
            </a:xfrm>
            <a:custGeom>
              <a:avLst/>
              <a:gdLst/>
              <a:ahLst/>
              <a:cxnLst/>
              <a:rect l="l" t="t" r="r" b="b"/>
              <a:pathLst>
                <a:path w="558" h="342" extrusionOk="0">
                  <a:moveTo>
                    <a:pt x="398" y="1"/>
                  </a:moveTo>
                  <a:cubicBezTo>
                    <a:pt x="279" y="100"/>
                    <a:pt x="159" y="200"/>
                    <a:pt x="0" y="299"/>
                  </a:cubicBezTo>
                  <a:cubicBezTo>
                    <a:pt x="94" y="324"/>
                    <a:pt x="182" y="341"/>
                    <a:pt x="259" y="341"/>
                  </a:cubicBezTo>
                  <a:cubicBezTo>
                    <a:pt x="427" y="341"/>
                    <a:pt x="544" y="26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7906;p9">
              <a:extLst>
                <a:ext uri="{FF2B5EF4-FFF2-40B4-BE49-F238E27FC236}">
                  <a16:creationId xmlns:a16="http://schemas.microsoft.com/office/drawing/2014/main" id="{06366939-B998-44FE-B6B5-B38FB6A4787A}"/>
                </a:ext>
              </a:extLst>
            </p:cNvPr>
            <p:cNvSpPr/>
            <p:nvPr/>
          </p:nvSpPr>
          <p:spPr>
            <a:xfrm>
              <a:off x="5169900" y="5126150"/>
              <a:ext cx="18425" cy="8575"/>
            </a:xfrm>
            <a:custGeom>
              <a:avLst/>
              <a:gdLst/>
              <a:ahLst/>
              <a:cxnLst/>
              <a:rect l="l" t="t" r="r" b="b"/>
              <a:pathLst>
                <a:path w="737" h="343" extrusionOk="0">
                  <a:moveTo>
                    <a:pt x="618" y="0"/>
                  </a:moveTo>
                  <a:cubicBezTo>
                    <a:pt x="366" y="0"/>
                    <a:pt x="138" y="67"/>
                    <a:pt x="1" y="343"/>
                  </a:cubicBezTo>
                  <a:cubicBezTo>
                    <a:pt x="279" y="303"/>
                    <a:pt x="558" y="223"/>
                    <a:pt x="737" y="5"/>
                  </a:cubicBezTo>
                  <a:cubicBezTo>
                    <a:pt x="697" y="2"/>
                    <a:pt x="657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7907;p9">
              <a:extLst>
                <a:ext uri="{FF2B5EF4-FFF2-40B4-BE49-F238E27FC236}">
                  <a16:creationId xmlns:a16="http://schemas.microsoft.com/office/drawing/2014/main" id="{A569824A-7796-471D-A406-AC5B23B8795D}"/>
                </a:ext>
              </a:extLst>
            </p:cNvPr>
            <p:cNvSpPr/>
            <p:nvPr/>
          </p:nvSpPr>
          <p:spPr>
            <a:xfrm>
              <a:off x="5131600" y="4927425"/>
              <a:ext cx="17450" cy="10300"/>
            </a:xfrm>
            <a:custGeom>
              <a:avLst/>
              <a:gdLst/>
              <a:ahLst/>
              <a:cxnLst/>
              <a:rect l="l" t="t" r="r" b="b"/>
              <a:pathLst>
                <a:path w="698" h="412" extrusionOk="0">
                  <a:moveTo>
                    <a:pt x="93" y="1"/>
                  </a:moveTo>
                  <a:cubicBezTo>
                    <a:pt x="51" y="1"/>
                    <a:pt x="15" y="38"/>
                    <a:pt x="1" y="96"/>
                  </a:cubicBezTo>
                  <a:cubicBezTo>
                    <a:pt x="1" y="176"/>
                    <a:pt x="21" y="275"/>
                    <a:pt x="21" y="375"/>
                  </a:cubicBezTo>
                  <a:cubicBezTo>
                    <a:pt x="113" y="391"/>
                    <a:pt x="212" y="412"/>
                    <a:pt x="311" y="412"/>
                  </a:cubicBezTo>
                  <a:cubicBezTo>
                    <a:pt x="447" y="412"/>
                    <a:pt x="582" y="373"/>
                    <a:pt x="697" y="235"/>
                  </a:cubicBezTo>
                  <a:cubicBezTo>
                    <a:pt x="664" y="227"/>
                    <a:pt x="629" y="225"/>
                    <a:pt x="592" y="225"/>
                  </a:cubicBezTo>
                  <a:cubicBezTo>
                    <a:pt x="547" y="225"/>
                    <a:pt x="501" y="228"/>
                    <a:pt x="455" y="228"/>
                  </a:cubicBezTo>
                  <a:cubicBezTo>
                    <a:pt x="358" y="228"/>
                    <a:pt x="264" y="213"/>
                    <a:pt x="200" y="116"/>
                  </a:cubicBezTo>
                  <a:cubicBezTo>
                    <a:pt x="180" y="96"/>
                    <a:pt x="180" y="36"/>
                    <a:pt x="140" y="16"/>
                  </a:cubicBezTo>
                  <a:cubicBezTo>
                    <a:pt x="124" y="6"/>
                    <a:pt x="108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7908;p9">
              <a:extLst>
                <a:ext uri="{FF2B5EF4-FFF2-40B4-BE49-F238E27FC236}">
                  <a16:creationId xmlns:a16="http://schemas.microsoft.com/office/drawing/2014/main" id="{2A52A44E-F783-4AA4-83E4-B306E5AB7302}"/>
                </a:ext>
              </a:extLst>
            </p:cNvPr>
            <p:cNvSpPr/>
            <p:nvPr/>
          </p:nvSpPr>
          <p:spPr>
            <a:xfrm>
              <a:off x="5203725" y="4923350"/>
              <a:ext cx="15925" cy="9475"/>
            </a:xfrm>
            <a:custGeom>
              <a:avLst/>
              <a:gdLst/>
              <a:ahLst/>
              <a:cxnLst/>
              <a:rect l="l" t="t" r="r" b="b"/>
              <a:pathLst>
                <a:path w="637" h="379" extrusionOk="0">
                  <a:moveTo>
                    <a:pt x="174" y="0"/>
                  </a:moveTo>
                  <a:cubicBezTo>
                    <a:pt x="145" y="0"/>
                    <a:pt x="120" y="20"/>
                    <a:pt x="100" y="60"/>
                  </a:cubicBezTo>
                  <a:cubicBezTo>
                    <a:pt x="0" y="179"/>
                    <a:pt x="0" y="279"/>
                    <a:pt x="120" y="378"/>
                  </a:cubicBezTo>
                  <a:cubicBezTo>
                    <a:pt x="299" y="358"/>
                    <a:pt x="478" y="299"/>
                    <a:pt x="637" y="259"/>
                  </a:cubicBezTo>
                  <a:cubicBezTo>
                    <a:pt x="577" y="80"/>
                    <a:pt x="418" y="60"/>
                    <a:pt x="279" y="60"/>
                  </a:cubicBezTo>
                  <a:cubicBezTo>
                    <a:pt x="239" y="20"/>
                    <a:pt x="204" y="0"/>
                    <a:pt x="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7909;p9">
              <a:extLst>
                <a:ext uri="{FF2B5EF4-FFF2-40B4-BE49-F238E27FC236}">
                  <a16:creationId xmlns:a16="http://schemas.microsoft.com/office/drawing/2014/main" id="{D9F68159-6099-44B5-9F11-7BE0D979E0A1}"/>
                </a:ext>
              </a:extLst>
            </p:cNvPr>
            <p:cNvSpPr/>
            <p:nvPr/>
          </p:nvSpPr>
          <p:spPr>
            <a:xfrm>
              <a:off x="5266875" y="4797625"/>
              <a:ext cx="19925" cy="4900"/>
            </a:xfrm>
            <a:custGeom>
              <a:avLst/>
              <a:gdLst/>
              <a:ahLst/>
              <a:cxnLst/>
              <a:rect l="l" t="t" r="r" b="b"/>
              <a:pathLst>
                <a:path w="797" h="196" extrusionOk="0">
                  <a:moveTo>
                    <a:pt x="423" y="1"/>
                  </a:moveTo>
                  <a:cubicBezTo>
                    <a:pt x="275" y="1"/>
                    <a:pt x="129" y="35"/>
                    <a:pt x="1" y="195"/>
                  </a:cubicBezTo>
                  <a:cubicBezTo>
                    <a:pt x="279" y="156"/>
                    <a:pt x="558" y="195"/>
                    <a:pt x="796" y="16"/>
                  </a:cubicBezTo>
                  <a:lnTo>
                    <a:pt x="796" y="16"/>
                  </a:lnTo>
                  <a:cubicBezTo>
                    <a:pt x="778" y="18"/>
                    <a:pt x="759" y="18"/>
                    <a:pt x="740" y="18"/>
                  </a:cubicBezTo>
                  <a:cubicBezTo>
                    <a:pt x="637" y="18"/>
                    <a:pt x="530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7910;p9">
              <a:extLst>
                <a:ext uri="{FF2B5EF4-FFF2-40B4-BE49-F238E27FC236}">
                  <a16:creationId xmlns:a16="http://schemas.microsoft.com/office/drawing/2014/main" id="{41AEA396-5016-498E-905E-762E426DC002}"/>
                </a:ext>
              </a:extLst>
            </p:cNvPr>
            <p:cNvSpPr/>
            <p:nvPr/>
          </p:nvSpPr>
          <p:spPr>
            <a:xfrm>
              <a:off x="5262900" y="5102600"/>
              <a:ext cx="12950" cy="6275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330" y="1"/>
                  </a:moveTo>
                  <a:cubicBezTo>
                    <a:pt x="191" y="1"/>
                    <a:pt x="101" y="136"/>
                    <a:pt x="1" y="250"/>
                  </a:cubicBezTo>
                  <a:cubicBezTo>
                    <a:pt x="199" y="250"/>
                    <a:pt x="359" y="250"/>
                    <a:pt x="518" y="71"/>
                  </a:cubicBezTo>
                  <a:cubicBezTo>
                    <a:pt x="445" y="21"/>
                    <a:pt x="384" y="1"/>
                    <a:pt x="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7911;p9">
              <a:extLst>
                <a:ext uri="{FF2B5EF4-FFF2-40B4-BE49-F238E27FC236}">
                  <a16:creationId xmlns:a16="http://schemas.microsoft.com/office/drawing/2014/main" id="{BE9F7034-BE0B-447E-AAB0-260683EDBBD8}"/>
                </a:ext>
              </a:extLst>
            </p:cNvPr>
            <p:cNvSpPr/>
            <p:nvPr/>
          </p:nvSpPr>
          <p:spPr>
            <a:xfrm>
              <a:off x="5503100" y="4863150"/>
              <a:ext cx="13950" cy="5925"/>
            </a:xfrm>
            <a:custGeom>
              <a:avLst/>
              <a:gdLst/>
              <a:ahLst/>
              <a:cxnLst/>
              <a:rect l="l" t="t" r="r" b="b"/>
              <a:pathLst>
                <a:path w="558" h="237" extrusionOk="0">
                  <a:moveTo>
                    <a:pt x="449" y="1"/>
                  </a:moveTo>
                  <a:cubicBezTo>
                    <a:pt x="288" y="1"/>
                    <a:pt x="131" y="14"/>
                    <a:pt x="1" y="161"/>
                  </a:cubicBezTo>
                  <a:cubicBezTo>
                    <a:pt x="72" y="215"/>
                    <a:pt x="134" y="237"/>
                    <a:pt x="190" y="237"/>
                  </a:cubicBezTo>
                  <a:cubicBezTo>
                    <a:pt x="338" y="237"/>
                    <a:pt x="442" y="88"/>
                    <a:pt x="558" y="1"/>
                  </a:cubicBezTo>
                  <a:cubicBezTo>
                    <a:pt x="522" y="1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7912;p9">
              <a:extLst>
                <a:ext uri="{FF2B5EF4-FFF2-40B4-BE49-F238E27FC236}">
                  <a16:creationId xmlns:a16="http://schemas.microsoft.com/office/drawing/2014/main" id="{6BD258FD-A0B7-4475-95C7-F721C181D6B2}"/>
                </a:ext>
              </a:extLst>
            </p:cNvPr>
            <p:cNvSpPr/>
            <p:nvPr/>
          </p:nvSpPr>
          <p:spPr>
            <a:xfrm>
              <a:off x="5219125" y="51133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677" y="0"/>
                  </a:moveTo>
                  <a:cubicBezTo>
                    <a:pt x="637" y="8"/>
                    <a:pt x="594" y="10"/>
                    <a:pt x="549" y="10"/>
                  </a:cubicBezTo>
                  <a:cubicBezTo>
                    <a:pt x="501" y="10"/>
                    <a:pt x="450" y="7"/>
                    <a:pt x="400" y="7"/>
                  </a:cubicBezTo>
                  <a:cubicBezTo>
                    <a:pt x="249" y="7"/>
                    <a:pt x="99" y="29"/>
                    <a:pt x="1" y="199"/>
                  </a:cubicBezTo>
                  <a:cubicBezTo>
                    <a:pt x="220" y="160"/>
                    <a:pt x="419" y="160"/>
                    <a:pt x="657" y="140"/>
                  </a:cubicBezTo>
                  <a:cubicBezTo>
                    <a:pt x="717" y="120"/>
                    <a:pt x="757" y="60"/>
                    <a:pt x="697" y="20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7913;p9">
              <a:extLst>
                <a:ext uri="{FF2B5EF4-FFF2-40B4-BE49-F238E27FC236}">
                  <a16:creationId xmlns:a16="http://schemas.microsoft.com/office/drawing/2014/main" id="{16B65AA1-7A45-40FE-80DC-6E4B825A7539}"/>
                </a:ext>
              </a:extLst>
            </p:cNvPr>
            <p:cNvSpPr/>
            <p:nvPr/>
          </p:nvSpPr>
          <p:spPr>
            <a:xfrm>
              <a:off x="5294225" y="4946725"/>
              <a:ext cx="11975" cy="8300"/>
            </a:xfrm>
            <a:custGeom>
              <a:avLst/>
              <a:gdLst/>
              <a:ahLst/>
              <a:cxnLst/>
              <a:rect l="l" t="t" r="r" b="b"/>
              <a:pathLst>
                <a:path w="479" h="332" extrusionOk="0">
                  <a:moveTo>
                    <a:pt x="478" y="0"/>
                  </a:moveTo>
                  <a:lnTo>
                    <a:pt x="478" y="0"/>
                  </a:lnTo>
                  <a:cubicBezTo>
                    <a:pt x="438" y="20"/>
                    <a:pt x="339" y="40"/>
                    <a:pt x="259" y="120"/>
                  </a:cubicBezTo>
                  <a:cubicBezTo>
                    <a:pt x="200" y="160"/>
                    <a:pt x="1" y="160"/>
                    <a:pt x="160" y="319"/>
                  </a:cubicBezTo>
                  <a:cubicBezTo>
                    <a:pt x="176" y="327"/>
                    <a:pt x="213" y="332"/>
                    <a:pt x="252" y="332"/>
                  </a:cubicBezTo>
                  <a:cubicBezTo>
                    <a:pt x="308" y="332"/>
                    <a:pt x="367" y="322"/>
                    <a:pt x="379" y="299"/>
                  </a:cubicBezTo>
                  <a:cubicBezTo>
                    <a:pt x="438" y="219"/>
                    <a:pt x="458" y="10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7914;p9">
              <a:extLst>
                <a:ext uri="{FF2B5EF4-FFF2-40B4-BE49-F238E27FC236}">
                  <a16:creationId xmlns:a16="http://schemas.microsoft.com/office/drawing/2014/main" id="{73752C85-53C5-40C5-BBB4-D61EDBB2C380}"/>
                </a:ext>
              </a:extLst>
            </p:cNvPr>
            <p:cNvSpPr/>
            <p:nvPr/>
          </p:nvSpPr>
          <p:spPr>
            <a:xfrm>
              <a:off x="5696075" y="4713675"/>
              <a:ext cx="18425" cy="4975"/>
            </a:xfrm>
            <a:custGeom>
              <a:avLst/>
              <a:gdLst/>
              <a:ahLst/>
              <a:cxnLst/>
              <a:rect l="l" t="t" r="r" b="b"/>
              <a:pathLst>
                <a:path w="737" h="199" extrusionOk="0">
                  <a:moveTo>
                    <a:pt x="503" y="1"/>
                  </a:moveTo>
                  <a:cubicBezTo>
                    <a:pt x="325" y="1"/>
                    <a:pt x="153" y="33"/>
                    <a:pt x="0" y="172"/>
                  </a:cubicBezTo>
                  <a:cubicBezTo>
                    <a:pt x="100" y="180"/>
                    <a:pt x="207" y="199"/>
                    <a:pt x="314" y="199"/>
                  </a:cubicBezTo>
                  <a:cubicBezTo>
                    <a:pt x="462" y="199"/>
                    <a:pt x="609" y="163"/>
                    <a:pt x="736" y="13"/>
                  </a:cubicBezTo>
                  <a:cubicBezTo>
                    <a:pt x="658" y="7"/>
                    <a:pt x="580" y="1"/>
                    <a:pt x="5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7915;p9">
              <a:extLst>
                <a:ext uri="{FF2B5EF4-FFF2-40B4-BE49-F238E27FC236}">
                  <a16:creationId xmlns:a16="http://schemas.microsoft.com/office/drawing/2014/main" id="{D86880B4-9885-4249-B02D-C1F3538504A0}"/>
                </a:ext>
              </a:extLst>
            </p:cNvPr>
            <p:cNvSpPr/>
            <p:nvPr/>
          </p:nvSpPr>
          <p:spPr>
            <a:xfrm>
              <a:off x="5209700" y="4954875"/>
              <a:ext cx="13450" cy="9275"/>
            </a:xfrm>
            <a:custGeom>
              <a:avLst/>
              <a:gdLst/>
              <a:ahLst/>
              <a:cxnLst/>
              <a:rect l="l" t="t" r="r" b="b"/>
              <a:pathLst>
                <a:path w="538" h="371" extrusionOk="0">
                  <a:moveTo>
                    <a:pt x="341" y="1"/>
                  </a:moveTo>
                  <a:cubicBezTo>
                    <a:pt x="227" y="1"/>
                    <a:pt x="114" y="14"/>
                    <a:pt x="0" y="52"/>
                  </a:cubicBezTo>
                  <a:lnTo>
                    <a:pt x="0" y="331"/>
                  </a:lnTo>
                  <a:cubicBezTo>
                    <a:pt x="60" y="331"/>
                    <a:pt x="139" y="371"/>
                    <a:pt x="179" y="371"/>
                  </a:cubicBezTo>
                  <a:lnTo>
                    <a:pt x="537" y="13"/>
                  </a:lnTo>
                  <a:cubicBezTo>
                    <a:pt x="472" y="5"/>
                    <a:pt x="406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7916;p9">
              <a:extLst>
                <a:ext uri="{FF2B5EF4-FFF2-40B4-BE49-F238E27FC236}">
                  <a16:creationId xmlns:a16="http://schemas.microsoft.com/office/drawing/2014/main" id="{EC643816-5E15-47C0-8669-824B60245CB1}"/>
                </a:ext>
              </a:extLst>
            </p:cNvPr>
            <p:cNvSpPr/>
            <p:nvPr/>
          </p:nvSpPr>
          <p:spPr>
            <a:xfrm>
              <a:off x="5222125" y="5179375"/>
              <a:ext cx="6475" cy="3700"/>
            </a:xfrm>
            <a:custGeom>
              <a:avLst/>
              <a:gdLst/>
              <a:ahLst/>
              <a:cxnLst/>
              <a:rect l="l" t="t" r="r" b="b"/>
              <a:pathLst>
                <a:path w="259" h="148" extrusionOk="0">
                  <a:moveTo>
                    <a:pt x="123" y="0"/>
                  </a:moveTo>
                  <a:cubicBezTo>
                    <a:pt x="88" y="0"/>
                    <a:pt x="52" y="47"/>
                    <a:pt x="0" y="64"/>
                  </a:cubicBezTo>
                  <a:cubicBezTo>
                    <a:pt x="60" y="84"/>
                    <a:pt x="80" y="143"/>
                    <a:pt x="140" y="143"/>
                  </a:cubicBezTo>
                  <a:cubicBezTo>
                    <a:pt x="142" y="146"/>
                    <a:pt x="146" y="147"/>
                    <a:pt x="149" y="147"/>
                  </a:cubicBezTo>
                  <a:cubicBezTo>
                    <a:pt x="171" y="147"/>
                    <a:pt x="208" y="101"/>
                    <a:pt x="259" y="84"/>
                  </a:cubicBezTo>
                  <a:cubicBezTo>
                    <a:pt x="239" y="44"/>
                    <a:pt x="179" y="4"/>
                    <a:pt x="140" y="4"/>
                  </a:cubicBezTo>
                  <a:cubicBezTo>
                    <a:pt x="134" y="1"/>
                    <a:pt x="128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7917;p9">
              <a:extLst>
                <a:ext uri="{FF2B5EF4-FFF2-40B4-BE49-F238E27FC236}">
                  <a16:creationId xmlns:a16="http://schemas.microsoft.com/office/drawing/2014/main" id="{AF66295C-D2F5-4141-A7FA-742F94B09CFE}"/>
                </a:ext>
              </a:extLst>
            </p:cNvPr>
            <p:cNvSpPr/>
            <p:nvPr/>
          </p:nvSpPr>
          <p:spPr>
            <a:xfrm>
              <a:off x="5169900" y="51439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409" y="0"/>
                  </a:moveTo>
                  <a:cubicBezTo>
                    <a:pt x="262" y="0"/>
                    <a:pt x="120" y="34"/>
                    <a:pt x="1" y="168"/>
                  </a:cubicBezTo>
                  <a:cubicBezTo>
                    <a:pt x="57" y="168"/>
                    <a:pt x="114" y="171"/>
                    <a:pt x="170" y="171"/>
                  </a:cubicBezTo>
                  <a:cubicBezTo>
                    <a:pt x="310" y="171"/>
                    <a:pt x="444" y="151"/>
                    <a:pt x="558" y="9"/>
                  </a:cubicBezTo>
                  <a:cubicBezTo>
                    <a:pt x="508" y="4"/>
                    <a:pt x="458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7918;p9">
              <a:extLst>
                <a:ext uri="{FF2B5EF4-FFF2-40B4-BE49-F238E27FC236}">
                  <a16:creationId xmlns:a16="http://schemas.microsoft.com/office/drawing/2014/main" id="{7A317E3B-F268-4304-89EB-ACC1E338C4AD}"/>
                </a:ext>
              </a:extLst>
            </p:cNvPr>
            <p:cNvSpPr/>
            <p:nvPr/>
          </p:nvSpPr>
          <p:spPr>
            <a:xfrm>
              <a:off x="5165925" y="5118200"/>
              <a:ext cx="12950" cy="3625"/>
            </a:xfrm>
            <a:custGeom>
              <a:avLst/>
              <a:gdLst/>
              <a:ahLst/>
              <a:cxnLst/>
              <a:rect l="l" t="t" r="r" b="b"/>
              <a:pathLst>
                <a:path w="518" h="145" extrusionOk="0">
                  <a:moveTo>
                    <a:pt x="340" y="1"/>
                  </a:moveTo>
                  <a:cubicBezTo>
                    <a:pt x="212" y="1"/>
                    <a:pt x="97" y="20"/>
                    <a:pt x="0" y="144"/>
                  </a:cubicBezTo>
                  <a:cubicBezTo>
                    <a:pt x="40" y="144"/>
                    <a:pt x="80" y="144"/>
                    <a:pt x="119" y="144"/>
                  </a:cubicBezTo>
                  <a:cubicBezTo>
                    <a:pt x="276" y="144"/>
                    <a:pt x="422" y="132"/>
                    <a:pt x="518" y="4"/>
                  </a:cubicBezTo>
                  <a:cubicBezTo>
                    <a:pt x="456" y="4"/>
                    <a:pt x="397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7919;p9">
              <a:extLst>
                <a:ext uri="{FF2B5EF4-FFF2-40B4-BE49-F238E27FC236}">
                  <a16:creationId xmlns:a16="http://schemas.microsoft.com/office/drawing/2014/main" id="{0D6650CF-963F-4FF3-B397-15B2415D632B}"/>
                </a:ext>
              </a:extLst>
            </p:cNvPr>
            <p:cNvSpPr/>
            <p:nvPr/>
          </p:nvSpPr>
          <p:spPr>
            <a:xfrm>
              <a:off x="5192275" y="5201050"/>
              <a:ext cx="13950" cy="4525"/>
            </a:xfrm>
            <a:custGeom>
              <a:avLst/>
              <a:gdLst/>
              <a:ahLst/>
              <a:cxnLst/>
              <a:rect l="l" t="t" r="r" b="b"/>
              <a:pathLst>
                <a:path w="558" h="181" extrusionOk="0">
                  <a:moveTo>
                    <a:pt x="375" y="0"/>
                  </a:moveTo>
                  <a:cubicBezTo>
                    <a:pt x="234" y="0"/>
                    <a:pt x="98" y="33"/>
                    <a:pt x="1" y="172"/>
                  </a:cubicBezTo>
                  <a:cubicBezTo>
                    <a:pt x="50" y="177"/>
                    <a:pt x="100" y="180"/>
                    <a:pt x="149" y="180"/>
                  </a:cubicBezTo>
                  <a:cubicBezTo>
                    <a:pt x="297" y="180"/>
                    <a:pt x="438" y="147"/>
                    <a:pt x="558" y="12"/>
                  </a:cubicBezTo>
                  <a:cubicBezTo>
                    <a:pt x="498" y="6"/>
                    <a:pt x="436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7920;p9">
              <a:extLst>
                <a:ext uri="{FF2B5EF4-FFF2-40B4-BE49-F238E27FC236}">
                  <a16:creationId xmlns:a16="http://schemas.microsoft.com/office/drawing/2014/main" id="{555EE659-635E-4588-B09B-233BAFF9AEAD}"/>
                </a:ext>
              </a:extLst>
            </p:cNvPr>
            <p:cNvSpPr/>
            <p:nvPr/>
          </p:nvSpPr>
          <p:spPr>
            <a:xfrm>
              <a:off x="5196250" y="5108825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19" y="1"/>
                  </a:moveTo>
                  <a:cubicBezTo>
                    <a:pt x="262" y="1"/>
                    <a:pt x="112" y="13"/>
                    <a:pt x="1" y="141"/>
                  </a:cubicBezTo>
                  <a:cubicBezTo>
                    <a:pt x="72" y="155"/>
                    <a:pt x="143" y="167"/>
                    <a:pt x="212" y="167"/>
                  </a:cubicBezTo>
                  <a:cubicBezTo>
                    <a:pt x="335" y="167"/>
                    <a:pt x="449" y="129"/>
                    <a:pt x="538" y="1"/>
                  </a:cubicBezTo>
                  <a:cubicBezTo>
                    <a:pt x="498" y="1"/>
                    <a:pt x="458" y="1"/>
                    <a:pt x="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7921;p9">
              <a:extLst>
                <a:ext uri="{FF2B5EF4-FFF2-40B4-BE49-F238E27FC236}">
                  <a16:creationId xmlns:a16="http://schemas.microsoft.com/office/drawing/2014/main" id="{A09A3047-0B36-417F-A60E-7FED98ABD1FB}"/>
                </a:ext>
              </a:extLst>
            </p:cNvPr>
            <p:cNvSpPr/>
            <p:nvPr/>
          </p:nvSpPr>
          <p:spPr>
            <a:xfrm>
              <a:off x="5214175" y="5103875"/>
              <a:ext cx="13950" cy="4775"/>
            </a:xfrm>
            <a:custGeom>
              <a:avLst/>
              <a:gdLst/>
              <a:ahLst/>
              <a:cxnLst/>
              <a:rect l="l" t="t" r="r" b="b"/>
              <a:pathLst>
                <a:path w="558" h="191" extrusionOk="0">
                  <a:moveTo>
                    <a:pt x="557" y="0"/>
                  </a:moveTo>
                  <a:cubicBezTo>
                    <a:pt x="358" y="0"/>
                    <a:pt x="159" y="0"/>
                    <a:pt x="0" y="179"/>
                  </a:cubicBezTo>
                  <a:cubicBezTo>
                    <a:pt x="57" y="185"/>
                    <a:pt x="115" y="191"/>
                    <a:pt x="171" y="191"/>
                  </a:cubicBezTo>
                  <a:cubicBezTo>
                    <a:pt x="311" y="191"/>
                    <a:pt x="444" y="156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7922;p9">
              <a:extLst>
                <a:ext uri="{FF2B5EF4-FFF2-40B4-BE49-F238E27FC236}">
                  <a16:creationId xmlns:a16="http://schemas.microsoft.com/office/drawing/2014/main" id="{1BE05311-AC60-4777-BE12-FAB99B8AD657}"/>
                </a:ext>
              </a:extLst>
            </p:cNvPr>
            <p:cNvSpPr/>
            <p:nvPr/>
          </p:nvSpPr>
          <p:spPr>
            <a:xfrm>
              <a:off x="5206200" y="5195375"/>
              <a:ext cx="14450" cy="5500"/>
            </a:xfrm>
            <a:custGeom>
              <a:avLst/>
              <a:gdLst/>
              <a:ahLst/>
              <a:cxnLst/>
              <a:rect l="l" t="t" r="r" b="b"/>
              <a:pathLst>
                <a:path w="578" h="220" extrusionOk="0">
                  <a:moveTo>
                    <a:pt x="498" y="1"/>
                  </a:moveTo>
                  <a:cubicBezTo>
                    <a:pt x="319" y="41"/>
                    <a:pt x="100" y="1"/>
                    <a:pt x="1" y="220"/>
                  </a:cubicBezTo>
                  <a:cubicBezTo>
                    <a:pt x="180" y="220"/>
                    <a:pt x="319" y="200"/>
                    <a:pt x="498" y="200"/>
                  </a:cubicBezTo>
                  <a:lnTo>
                    <a:pt x="578" y="120"/>
                  </a:lnTo>
                  <a:lnTo>
                    <a:pt x="538" y="4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7923;p9">
              <a:extLst>
                <a:ext uri="{FF2B5EF4-FFF2-40B4-BE49-F238E27FC236}">
                  <a16:creationId xmlns:a16="http://schemas.microsoft.com/office/drawing/2014/main" id="{A722B2F8-9A2F-4B5A-96D6-C1E151A018EB}"/>
                </a:ext>
              </a:extLst>
            </p:cNvPr>
            <p:cNvSpPr/>
            <p:nvPr/>
          </p:nvSpPr>
          <p:spPr>
            <a:xfrm>
              <a:off x="5178850" y="492450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25" y="0"/>
                  </a:moveTo>
                  <a:cubicBezTo>
                    <a:pt x="213" y="0"/>
                    <a:pt x="103" y="31"/>
                    <a:pt x="1" y="133"/>
                  </a:cubicBezTo>
                  <a:cubicBezTo>
                    <a:pt x="83" y="158"/>
                    <a:pt x="164" y="176"/>
                    <a:pt x="245" y="176"/>
                  </a:cubicBezTo>
                  <a:cubicBezTo>
                    <a:pt x="360" y="176"/>
                    <a:pt x="472" y="139"/>
                    <a:pt x="578" y="34"/>
                  </a:cubicBezTo>
                  <a:cubicBezTo>
                    <a:pt x="493" y="17"/>
                    <a:pt x="408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7924;p9">
              <a:extLst>
                <a:ext uri="{FF2B5EF4-FFF2-40B4-BE49-F238E27FC236}">
                  <a16:creationId xmlns:a16="http://schemas.microsoft.com/office/drawing/2014/main" id="{A71240E0-7B9B-4614-9E89-C024ADC5C8C6}"/>
                </a:ext>
              </a:extLst>
            </p:cNvPr>
            <p:cNvSpPr/>
            <p:nvPr/>
          </p:nvSpPr>
          <p:spPr>
            <a:xfrm>
              <a:off x="5196250" y="4924850"/>
              <a:ext cx="9975" cy="8475"/>
            </a:xfrm>
            <a:custGeom>
              <a:avLst/>
              <a:gdLst/>
              <a:ahLst/>
              <a:cxnLst/>
              <a:rect l="l" t="t" r="r" b="b"/>
              <a:pathLst>
                <a:path w="399" h="339" extrusionOk="0">
                  <a:moveTo>
                    <a:pt x="379" y="0"/>
                  </a:moveTo>
                  <a:cubicBezTo>
                    <a:pt x="240" y="0"/>
                    <a:pt x="120" y="0"/>
                    <a:pt x="1" y="20"/>
                  </a:cubicBezTo>
                  <a:cubicBezTo>
                    <a:pt x="80" y="119"/>
                    <a:pt x="120" y="239"/>
                    <a:pt x="200" y="338"/>
                  </a:cubicBezTo>
                  <a:cubicBezTo>
                    <a:pt x="279" y="318"/>
                    <a:pt x="319" y="318"/>
                    <a:pt x="399" y="318"/>
                  </a:cubicBezTo>
                  <a:cubicBezTo>
                    <a:pt x="379" y="219"/>
                    <a:pt x="379" y="10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7925;p9">
              <a:extLst>
                <a:ext uri="{FF2B5EF4-FFF2-40B4-BE49-F238E27FC236}">
                  <a16:creationId xmlns:a16="http://schemas.microsoft.com/office/drawing/2014/main" id="{6CB41F30-DBA1-4FD9-85FC-A49CF560AC3E}"/>
                </a:ext>
              </a:extLst>
            </p:cNvPr>
            <p:cNvSpPr/>
            <p:nvPr/>
          </p:nvSpPr>
          <p:spPr>
            <a:xfrm>
              <a:off x="5156975" y="4928775"/>
              <a:ext cx="13950" cy="4275"/>
            </a:xfrm>
            <a:custGeom>
              <a:avLst/>
              <a:gdLst/>
              <a:ahLst/>
              <a:cxnLst/>
              <a:rect l="l" t="t" r="r" b="b"/>
              <a:pathLst>
                <a:path w="558" h="171" extrusionOk="0">
                  <a:moveTo>
                    <a:pt x="367" y="1"/>
                  </a:moveTo>
                  <a:cubicBezTo>
                    <a:pt x="235" y="1"/>
                    <a:pt x="109" y="40"/>
                    <a:pt x="0" y="161"/>
                  </a:cubicBezTo>
                  <a:cubicBezTo>
                    <a:pt x="52" y="167"/>
                    <a:pt x="104" y="170"/>
                    <a:pt x="156" y="170"/>
                  </a:cubicBezTo>
                  <a:cubicBezTo>
                    <a:pt x="301" y="170"/>
                    <a:pt x="440" y="140"/>
                    <a:pt x="557" y="22"/>
                  </a:cubicBezTo>
                  <a:cubicBezTo>
                    <a:pt x="494" y="9"/>
                    <a:pt x="430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7926;p9">
              <a:extLst>
                <a:ext uri="{FF2B5EF4-FFF2-40B4-BE49-F238E27FC236}">
                  <a16:creationId xmlns:a16="http://schemas.microsoft.com/office/drawing/2014/main" id="{D331A477-63C8-4945-9A6C-B15198B9F227}"/>
                </a:ext>
              </a:extLst>
            </p:cNvPr>
            <p:cNvSpPr/>
            <p:nvPr/>
          </p:nvSpPr>
          <p:spPr>
            <a:xfrm>
              <a:off x="5144050" y="4942500"/>
              <a:ext cx="13450" cy="4150"/>
            </a:xfrm>
            <a:custGeom>
              <a:avLst/>
              <a:gdLst/>
              <a:ahLst/>
              <a:cxnLst/>
              <a:rect l="l" t="t" r="r" b="b"/>
              <a:pathLst>
                <a:path w="538" h="166" extrusionOk="0">
                  <a:moveTo>
                    <a:pt x="375" y="1"/>
                  </a:moveTo>
                  <a:cubicBezTo>
                    <a:pt x="234" y="1"/>
                    <a:pt x="101" y="29"/>
                    <a:pt x="0" y="130"/>
                  </a:cubicBezTo>
                  <a:cubicBezTo>
                    <a:pt x="73" y="151"/>
                    <a:pt x="146" y="165"/>
                    <a:pt x="216" y="165"/>
                  </a:cubicBezTo>
                  <a:cubicBezTo>
                    <a:pt x="337" y="165"/>
                    <a:pt x="449" y="124"/>
                    <a:pt x="537" y="10"/>
                  </a:cubicBezTo>
                  <a:cubicBezTo>
                    <a:pt x="483" y="5"/>
                    <a:pt x="428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7927;p9">
              <a:extLst>
                <a:ext uri="{FF2B5EF4-FFF2-40B4-BE49-F238E27FC236}">
                  <a16:creationId xmlns:a16="http://schemas.microsoft.com/office/drawing/2014/main" id="{112423BC-BD3C-4CCB-A951-B9265A13079D}"/>
                </a:ext>
              </a:extLst>
            </p:cNvPr>
            <p:cNvSpPr/>
            <p:nvPr/>
          </p:nvSpPr>
          <p:spPr>
            <a:xfrm>
              <a:off x="5578700" y="4910925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319" y="0"/>
                  </a:moveTo>
                  <a:cubicBezTo>
                    <a:pt x="219" y="0"/>
                    <a:pt x="120" y="0"/>
                    <a:pt x="0" y="40"/>
                  </a:cubicBezTo>
                  <a:cubicBezTo>
                    <a:pt x="60" y="179"/>
                    <a:pt x="219" y="199"/>
                    <a:pt x="339" y="239"/>
                  </a:cubicBezTo>
                  <a:cubicBezTo>
                    <a:pt x="398" y="199"/>
                    <a:pt x="438" y="199"/>
                    <a:pt x="498" y="17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7928;p9">
              <a:extLst>
                <a:ext uri="{FF2B5EF4-FFF2-40B4-BE49-F238E27FC236}">
                  <a16:creationId xmlns:a16="http://schemas.microsoft.com/office/drawing/2014/main" id="{AC0933A3-9951-48CC-BBDC-0F855EAD6CF4}"/>
                </a:ext>
              </a:extLst>
            </p:cNvPr>
            <p:cNvSpPr/>
            <p:nvPr/>
          </p:nvSpPr>
          <p:spPr>
            <a:xfrm>
              <a:off x="5626925" y="5009425"/>
              <a:ext cx="7500" cy="6950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08" y="1"/>
                  </a:moveTo>
                  <a:cubicBezTo>
                    <a:pt x="1" y="1"/>
                    <a:pt x="1" y="160"/>
                    <a:pt x="1" y="277"/>
                  </a:cubicBezTo>
                  <a:lnTo>
                    <a:pt x="120" y="277"/>
                  </a:lnTo>
                  <a:cubicBezTo>
                    <a:pt x="160" y="198"/>
                    <a:pt x="299" y="78"/>
                    <a:pt x="180" y="19"/>
                  </a:cubicBezTo>
                  <a:cubicBezTo>
                    <a:pt x="152" y="6"/>
                    <a:pt x="128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7929;p9">
              <a:extLst>
                <a:ext uri="{FF2B5EF4-FFF2-40B4-BE49-F238E27FC236}">
                  <a16:creationId xmlns:a16="http://schemas.microsoft.com/office/drawing/2014/main" id="{7B9DB12A-18DB-4EC3-A6F7-57DC423CE0FD}"/>
                </a:ext>
              </a:extLst>
            </p:cNvPr>
            <p:cNvSpPr/>
            <p:nvPr/>
          </p:nvSpPr>
          <p:spPr>
            <a:xfrm>
              <a:off x="5232075" y="4806775"/>
              <a:ext cx="10950" cy="3375"/>
            </a:xfrm>
            <a:custGeom>
              <a:avLst/>
              <a:gdLst/>
              <a:ahLst/>
              <a:cxnLst/>
              <a:rect l="l" t="t" r="r" b="b"/>
              <a:pathLst>
                <a:path w="438" h="135" extrusionOk="0">
                  <a:moveTo>
                    <a:pt x="259" y="0"/>
                  </a:moveTo>
                  <a:cubicBezTo>
                    <a:pt x="170" y="0"/>
                    <a:pt x="85" y="31"/>
                    <a:pt x="0" y="128"/>
                  </a:cubicBezTo>
                  <a:cubicBezTo>
                    <a:pt x="36" y="132"/>
                    <a:pt x="71" y="135"/>
                    <a:pt x="105" y="135"/>
                  </a:cubicBezTo>
                  <a:cubicBezTo>
                    <a:pt x="222" y="135"/>
                    <a:pt x="330" y="106"/>
                    <a:pt x="438" y="28"/>
                  </a:cubicBezTo>
                  <a:cubicBezTo>
                    <a:pt x="376" y="13"/>
                    <a:pt x="317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7930;p9">
              <a:extLst>
                <a:ext uri="{FF2B5EF4-FFF2-40B4-BE49-F238E27FC236}">
                  <a16:creationId xmlns:a16="http://schemas.microsoft.com/office/drawing/2014/main" id="{EF611E6E-8300-4D8C-9507-9AE1FC1BB3A2}"/>
                </a:ext>
              </a:extLst>
            </p:cNvPr>
            <p:cNvSpPr/>
            <p:nvPr/>
          </p:nvSpPr>
          <p:spPr>
            <a:xfrm>
              <a:off x="5205700" y="4810450"/>
              <a:ext cx="10475" cy="3875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1" y="1"/>
                  </a:moveTo>
                  <a:lnTo>
                    <a:pt x="1" y="140"/>
                  </a:lnTo>
                  <a:cubicBezTo>
                    <a:pt x="36" y="150"/>
                    <a:pt x="72" y="155"/>
                    <a:pt x="108" y="155"/>
                  </a:cubicBezTo>
                  <a:cubicBezTo>
                    <a:pt x="217" y="155"/>
                    <a:pt x="329" y="110"/>
                    <a:pt x="419" y="21"/>
                  </a:cubicBezTo>
                  <a:cubicBezTo>
                    <a:pt x="259" y="21"/>
                    <a:pt x="14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7931;p9">
              <a:extLst>
                <a:ext uri="{FF2B5EF4-FFF2-40B4-BE49-F238E27FC236}">
                  <a16:creationId xmlns:a16="http://schemas.microsoft.com/office/drawing/2014/main" id="{15B11F64-B1CC-4D9F-931C-EA06C12CFFF2}"/>
                </a:ext>
              </a:extLst>
            </p:cNvPr>
            <p:cNvSpPr/>
            <p:nvPr/>
          </p:nvSpPr>
          <p:spPr>
            <a:xfrm>
              <a:off x="5152500" y="5122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39" y="0"/>
                    <a:pt x="100" y="40"/>
                    <a:pt x="0" y="160"/>
                  </a:cubicBezTo>
                  <a:cubicBezTo>
                    <a:pt x="159" y="160"/>
                    <a:pt x="279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7932;p9">
              <a:extLst>
                <a:ext uri="{FF2B5EF4-FFF2-40B4-BE49-F238E27FC236}">
                  <a16:creationId xmlns:a16="http://schemas.microsoft.com/office/drawing/2014/main" id="{047431E4-66B4-4616-BC9B-2402F912D6BC}"/>
                </a:ext>
              </a:extLst>
            </p:cNvPr>
            <p:cNvSpPr/>
            <p:nvPr/>
          </p:nvSpPr>
          <p:spPr>
            <a:xfrm>
              <a:off x="5210675" y="5117950"/>
              <a:ext cx="8475" cy="4350"/>
            </a:xfrm>
            <a:custGeom>
              <a:avLst/>
              <a:gdLst/>
              <a:ahLst/>
              <a:cxnLst/>
              <a:rect l="l" t="t" r="r" b="b"/>
              <a:pathLst>
                <a:path w="339" h="174" extrusionOk="0">
                  <a:moveTo>
                    <a:pt x="241" y="0"/>
                  </a:moveTo>
                  <a:cubicBezTo>
                    <a:pt x="138" y="0"/>
                    <a:pt x="46" y="52"/>
                    <a:pt x="1" y="173"/>
                  </a:cubicBezTo>
                  <a:cubicBezTo>
                    <a:pt x="120" y="154"/>
                    <a:pt x="259" y="134"/>
                    <a:pt x="339" y="14"/>
                  </a:cubicBezTo>
                  <a:cubicBezTo>
                    <a:pt x="306" y="5"/>
                    <a:pt x="273" y="0"/>
                    <a:pt x="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7933;p9">
              <a:extLst>
                <a:ext uri="{FF2B5EF4-FFF2-40B4-BE49-F238E27FC236}">
                  <a16:creationId xmlns:a16="http://schemas.microsoft.com/office/drawing/2014/main" id="{C407D217-B093-4232-8BDB-1E661369F2E7}"/>
                </a:ext>
              </a:extLst>
            </p:cNvPr>
            <p:cNvSpPr/>
            <p:nvPr/>
          </p:nvSpPr>
          <p:spPr>
            <a:xfrm>
              <a:off x="5134775" y="4922150"/>
              <a:ext cx="10275" cy="7675"/>
            </a:xfrm>
            <a:custGeom>
              <a:avLst/>
              <a:gdLst/>
              <a:ahLst/>
              <a:cxnLst/>
              <a:rect l="l" t="t" r="r" b="b"/>
              <a:pathLst>
                <a:path w="411" h="307" extrusionOk="0">
                  <a:moveTo>
                    <a:pt x="170" y="0"/>
                  </a:moveTo>
                  <a:cubicBezTo>
                    <a:pt x="71" y="0"/>
                    <a:pt x="0" y="47"/>
                    <a:pt x="13" y="227"/>
                  </a:cubicBezTo>
                  <a:lnTo>
                    <a:pt x="73" y="307"/>
                  </a:lnTo>
                  <a:cubicBezTo>
                    <a:pt x="192" y="247"/>
                    <a:pt x="292" y="188"/>
                    <a:pt x="411" y="128"/>
                  </a:cubicBezTo>
                  <a:cubicBezTo>
                    <a:pt x="391" y="108"/>
                    <a:pt x="371" y="88"/>
                    <a:pt x="351" y="29"/>
                  </a:cubicBezTo>
                  <a:cubicBezTo>
                    <a:pt x="288" y="14"/>
                    <a:pt x="225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7934;p9">
              <a:extLst>
                <a:ext uri="{FF2B5EF4-FFF2-40B4-BE49-F238E27FC236}">
                  <a16:creationId xmlns:a16="http://schemas.microsoft.com/office/drawing/2014/main" id="{352FD6B6-F7A9-4C21-99C6-3975C8E12D4D}"/>
                </a:ext>
              </a:extLst>
            </p:cNvPr>
            <p:cNvSpPr/>
            <p:nvPr/>
          </p:nvSpPr>
          <p:spPr>
            <a:xfrm>
              <a:off x="5597100" y="5054650"/>
              <a:ext cx="2500" cy="2625"/>
            </a:xfrm>
            <a:custGeom>
              <a:avLst/>
              <a:gdLst/>
              <a:ahLst/>
              <a:cxnLst/>
              <a:rect l="l" t="t" r="r" b="b"/>
              <a:pathLst>
                <a:path w="100" h="105" extrusionOk="0">
                  <a:moveTo>
                    <a:pt x="20" y="0"/>
                  </a:moveTo>
                  <a:cubicBezTo>
                    <a:pt x="0" y="20"/>
                    <a:pt x="0" y="60"/>
                    <a:pt x="20" y="60"/>
                  </a:cubicBezTo>
                  <a:cubicBezTo>
                    <a:pt x="20" y="90"/>
                    <a:pt x="35" y="105"/>
                    <a:pt x="53" y="105"/>
                  </a:cubicBezTo>
                  <a:cubicBezTo>
                    <a:pt x="70" y="105"/>
                    <a:pt x="90" y="90"/>
                    <a:pt x="100" y="60"/>
                  </a:cubicBezTo>
                  <a:cubicBezTo>
                    <a:pt x="100" y="6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7935;p9">
              <a:extLst>
                <a:ext uri="{FF2B5EF4-FFF2-40B4-BE49-F238E27FC236}">
                  <a16:creationId xmlns:a16="http://schemas.microsoft.com/office/drawing/2014/main" id="{72B071E8-7337-4B61-9442-93D1E5CB726A}"/>
                </a:ext>
              </a:extLst>
            </p:cNvPr>
            <p:cNvSpPr/>
            <p:nvPr/>
          </p:nvSpPr>
          <p:spPr>
            <a:xfrm>
              <a:off x="5129625" y="49997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308" y="0"/>
                  </a:moveTo>
                  <a:cubicBezTo>
                    <a:pt x="200" y="0"/>
                    <a:pt x="94" y="33"/>
                    <a:pt x="0" y="126"/>
                  </a:cubicBezTo>
                  <a:cubicBezTo>
                    <a:pt x="40" y="136"/>
                    <a:pt x="79" y="141"/>
                    <a:pt x="116" y="141"/>
                  </a:cubicBezTo>
                  <a:cubicBezTo>
                    <a:pt x="227" y="141"/>
                    <a:pt x="324" y="96"/>
                    <a:pt x="398" y="7"/>
                  </a:cubicBezTo>
                  <a:cubicBezTo>
                    <a:pt x="368" y="3"/>
                    <a:pt x="338" y="0"/>
                    <a:pt x="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7936;p9">
              <a:extLst>
                <a:ext uri="{FF2B5EF4-FFF2-40B4-BE49-F238E27FC236}">
                  <a16:creationId xmlns:a16="http://schemas.microsoft.com/office/drawing/2014/main" id="{8D2BF695-E7FD-4639-AB27-A919F7B10DB9}"/>
                </a:ext>
              </a:extLst>
            </p:cNvPr>
            <p:cNvSpPr/>
            <p:nvPr/>
          </p:nvSpPr>
          <p:spPr>
            <a:xfrm>
              <a:off x="5293225" y="4793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1" y="40"/>
                    <a:pt x="1" y="100"/>
                    <a:pt x="21" y="140"/>
                  </a:cubicBezTo>
                  <a:lnTo>
                    <a:pt x="100" y="180"/>
                  </a:lnTo>
                  <a:lnTo>
                    <a:pt x="180" y="140"/>
                  </a:lnTo>
                  <a:cubicBezTo>
                    <a:pt x="12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7937;p9">
              <a:extLst>
                <a:ext uri="{FF2B5EF4-FFF2-40B4-BE49-F238E27FC236}">
                  <a16:creationId xmlns:a16="http://schemas.microsoft.com/office/drawing/2014/main" id="{60D63F1F-4169-4924-A515-23DBBC2814CA}"/>
                </a:ext>
              </a:extLst>
            </p:cNvPr>
            <p:cNvSpPr/>
            <p:nvPr/>
          </p:nvSpPr>
          <p:spPr>
            <a:xfrm>
              <a:off x="5158475" y="48278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0" y="1"/>
                  </a:moveTo>
                  <a:lnTo>
                    <a:pt x="0" y="240"/>
                  </a:lnTo>
                  <a:cubicBezTo>
                    <a:pt x="100" y="140"/>
                    <a:pt x="139" y="8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7938;p9">
              <a:extLst>
                <a:ext uri="{FF2B5EF4-FFF2-40B4-BE49-F238E27FC236}">
                  <a16:creationId xmlns:a16="http://schemas.microsoft.com/office/drawing/2014/main" id="{7FA8F71A-E68C-4834-9DD6-D616063C4CD2}"/>
                </a:ext>
              </a:extLst>
            </p:cNvPr>
            <p:cNvSpPr/>
            <p:nvPr/>
          </p:nvSpPr>
          <p:spPr>
            <a:xfrm>
              <a:off x="5206200" y="49208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100" y="1"/>
                    <a:pt x="21" y="61"/>
                    <a:pt x="1" y="160"/>
                  </a:cubicBezTo>
                  <a:lnTo>
                    <a:pt x="180" y="160"/>
                  </a:lnTo>
                  <a:cubicBezTo>
                    <a:pt x="180" y="100"/>
                    <a:pt x="18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7939;p9">
              <a:extLst>
                <a:ext uri="{FF2B5EF4-FFF2-40B4-BE49-F238E27FC236}">
                  <a16:creationId xmlns:a16="http://schemas.microsoft.com/office/drawing/2014/main" id="{E6550280-2F1F-47D1-AD54-A6ECACBBB0FD}"/>
                </a:ext>
              </a:extLst>
            </p:cNvPr>
            <p:cNvSpPr/>
            <p:nvPr/>
          </p:nvSpPr>
          <p:spPr>
            <a:xfrm>
              <a:off x="5669200" y="48587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20" y="0"/>
                  </a:moveTo>
                  <a:lnTo>
                    <a:pt x="1" y="159"/>
                  </a:lnTo>
                  <a:cubicBezTo>
                    <a:pt x="100" y="159"/>
                    <a:pt x="180" y="10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7940;p9">
              <a:extLst>
                <a:ext uri="{FF2B5EF4-FFF2-40B4-BE49-F238E27FC236}">
                  <a16:creationId xmlns:a16="http://schemas.microsoft.com/office/drawing/2014/main" id="{293F3620-8514-4719-932A-D3FD0C62D798}"/>
                </a:ext>
              </a:extLst>
            </p:cNvPr>
            <p:cNvSpPr/>
            <p:nvPr/>
          </p:nvSpPr>
          <p:spPr>
            <a:xfrm>
              <a:off x="5183825" y="52058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40" y="40"/>
                    <a:pt x="1" y="120"/>
                  </a:cubicBezTo>
                  <a:cubicBezTo>
                    <a:pt x="100" y="120"/>
                    <a:pt x="180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7941;p9">
              <a:extLst>
                <a:ext uri="{FF2B5EF4-FFF2-40B4-BE49-F238E27FC236}">
                  <a16:creationId xmlns:a16="http://schemas.microsoft.com/office/drawing/2014/main" id="{4AEFFB74-B1F8-443B-AF72-783256F02E3D}"/>
                </a:ext>
              </a:extLst>
            </p:cNvPr>
            <p:cNvSpPr/>
            <p:nvPr/>
          </p:nvSpPr>
          <p:spPr>
            <a:xfrm>
              <a:off x="5206200" y="5190025"/>
              <a:ext cx="3500" cy="1900"/>
            </a:xfrm>
            <a:custGeom>
              <a:avLst/>
              <a:gdLst/>
              <a:ahLst/>
              <a:cxnLst/>
              <a:rect l="l" t="t" r="r" b="b"/>
              <a:pathLst>
                <a:path w="140" h="76" extrusionOk="0">
                  <a:moveTo>
                    <a:pt x="70" y="1"/>
                  </a:moveTo>
                  <a:cubicBezTo>
                    <a:pt x="46" y="1"/>
                    <a:pt x="21" y="26"/>
                    <a:pt x="1" y="75"/>
                  </a:cubicBezTo>
                  <a:lnTo>
                    <a:pt x="140" y="75"/>
                  </a:lnTo>
                  <a:cubicBezTo>
                    <a:pt x="120" y="26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7942;p9">
              <a:extLst>
                <a:ext uri="{FF2B5EF4-FFF2-40B4-BE49-F238E27FC236}">
                  <a16:creationId xmlns:a16="http://schemas.microsoft.com/office/drawing/2014/main" id="{F3A11A6A-2504-4DA1-8B52-9320D40769BE}"/>
                </a:ext>
              </a:extLst>
            </p:cNvPr>
            <p:cNvSpPr/>
            <p:nvPr/>
          </p:nvSpPr>
          <p:spPr>
            <a:xfrm>
              <a:off x="5161950" y="51945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2" y="1"/>
                  </a:moveTo>
                  <a:cubicBezTo>
                    <a:pt x="55" y="1"/>
                    <a:pt x="30" y="26"/>
                    <a:pt x="0" y="76"/>
                  </a:cubicBezTo>
                  <a:lnTo>
                    <a:pt x="179" y="76"/>
                  </a:lnTo>
                  <a:cubicBezTo>
                    <a:pt x="140" y="2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7943;p9">
              <a:extLst>
                <a:ext uri="{FF2B5EF4-FFF2-40B4-BE49-F238E27FC236}">
                  <a16:creationId xmlns:a16="http://schemas.microsoft.com/office/drawing/2014/main" id="{39C905DA-7729-4763-BF04-A3CFBCF51DC4}"/>
                </a:ext>
              </a:extLst>
            </p:cNvPr>
            <p:cNvSpPr/>
            <p:nvPr/>
          </p:nvSpPr>
          <p:spPr>
            <a:xfrm>
              <a:off x="5156975" y="5196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20" y="60"/>
                    <a:pt x="0" y="160"/>
                  </a:cubicBezTo>
                  <a:cubicBezTo>
                    <a:pt x="80" y="100"/>
                    <a:pt x="120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7944;p9">
              <a:extLst>
                <a:ext uri="{FF2B5EF4-FFF2-40B4-BE49-F238E27FC236}">
                  <a16:creationId xmlns:a16="http://schemas.microsoft.com/office/drawing/2014/main" id="{6F31D8CC-55F8-41F7-8ECB-6B7EBBF74D3E}"/>
                </a:ext>
              </a:extLst>
            </p:cNvPr>
            <p:cNvSpPr/>
            <p:nvPr/>
          </p:nvSpPr>
          <p:spPr>
            <a:xfrm>
              <a:off x="5166425" y="51963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20" y="50"/>
                    <a:pt x="45" y="75"/>
                    <a:pt x="75" y="75"/>
                  </a:cubicBezTo>
                  <a:cubicBezTo>
                    <a:pt x="105" y="75"/>
                    <a:pt x="140" y="5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7945;p9">
              <a:extLst>
                <a:ext uri="{FF2B5EF4-FFF2-40B4-BE49-F238E27FC236}">
                  <a16:creationId xmlns:a16="http://schemas.microsoft.com/office/drawing/2014/main" id="{37F504E0-FB3E-434A-BDA9-D6970D8C6948}"/>
                </a:ext>
              </a:extLst>
            </p:cNvPr>
            <p:cNvSpPr/>
            <p:nvPr/>
          </p:nvSpPr>
          <p:spPr>
            <a:xfrm>
              <a:off x="5135100" y="5007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59"/>
                  </a:moveTo>
                  <a:cubicBezTo>
                    <a:pt x="80" y="100"/>
                    <a:pt x="139" y="60"/>
                    <a:pt x="199" y="0"/>
                  </a:cubicBezTo>
                  <a:cubicBezTo>
                    <a:pt x="139" y="60"/>
                    <a:pt x="80" y="100"/>
                    <a:pt x="0" y="1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7946;p9">
              <a:extLst>
                <a:ext uri="{FF2B5EF4-FFF2-40B4-BE49-F238E27FC236}">
                  <a16:creationId xmlns:a16="http://schemas.microsoft.com/office/drawing/2014/main" id="{A3939689-A5E8-4CFD-B2BD-B789653F557B}"/>
                </a:ext>
              </a:extLst>
            </p:cNvPr>
            <p:cNvSpPr/>
            <p:nvPr/>
          </p:nvSpPr>
          <p:spPr>
            <a:xfrm>
              <a:off x="5512550" y="49681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21" y="160"/>
                    <a:pt x="21" y="239"/>
                  </a:cubicBezTo>
                  <a:cubicBezTo>
                    <a:pt x="80" y="200"/>
                    <a:pt x="120" y="20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7947;p9">
              <a:extLst>
                <a:ext uri="{FF2B5EF4-FFF2-40B4-BE49-F238E27FC236}">
                  <a16:creationId xmlns:a16="http://schemas.microsoft.com/office/drawing/2014/main" id="{BD71D373-5EEE-4DEC-8B89-B09654E5139E}"/>
                </a:ext>
              </a:extLst>
            </p:cNvPr>
            <p:cNvSpPr/>
            <p:nvPr/>
          </p:nvSpPr>
          <p:spPr>
            <a:xfrm>
              <a:off x="5187300" y="51133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76" y="16"/>
                    <a:pt x="153" y="35"/>
                    <a:pt x="128" y="55"/>
                  </a:cubicBezTo>
                  <a:lnTo>
                    <a:pt x="128" y="55"/>
                  </a:lnTo>
                  <a:cubicBezTo>
                    <a:pt x="157" y="35"/>
                    <a:pt x="182" y="18"/>
                    <a:pt x="200" y="0"/>
                  </a:cubicBezTo>
                  <a:close/>
                  <a:moveTo>
                    <a:pt x="128" y="55"/>
                  </a:moveTo>
                  <a:cubicBezTo>
                    <a:pt x="90" y="79"/>
                    <a:pt x="45" y="106"/>
                    <a:pt x="1" y="140"/>
                  </a:cubicBezTo>
                  <a:cubicBezTo>
                    <a:pt x="49" y="116"/>
                    <a:pt x="90" y="84"/>
                    <a:pt x="128" y="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7948;p9">
              <a:extLst>
                <a:ext uri="{FF2B5EF4-FFF2-40B4-BE49-F238E27FC236}">
                  <a16:creationId xmlns:a16="http://schemas.microsoft.com/office/drawing/2014/main" id="{054D3E6B-F3EE-4673-AE4E-9BA8FD90E40A}"/>
                </a:ext>
              </a:extLst>
            </p:cNvPr>
            <p:cNvSpPr/>
            <p:nvPr/>
          </p:nvSpPr>
          <p:spPr>
            <a:xfrm>
              <a:off x="5746800" y="5020525"/>
              <a:ext cx="43775" cy="13250"/>
            </a:xfrm>
            <a:custGeom>
              <a:avLst/>
              <a:gdLst/>
              <a:ahLst/>
              <a:cxnLst/>
              <a:rect l="l" t="t" r="r" b="b"/>
              <a:pathLst>
                <a:path w="1751" h="530" extrusionOk="0">
                  <a:moveTo>
                    <a:pt x="1264" y="0"/>
                  </a:moveTo>
                  <a:cubicBezTo>
                    <a:pt x="1163" y="0"/>
                    <a:pt x="1061" y="22"/>
                    <a:pt x="955" y="52"/>
                  </a:cubicBezTo>
                  <a:cubicBezTo>
                    <a:pt x="840" y="94"/>
                    <a:pt x="724" y="120"/>
                    <a:pt x="609" y="120"/>
                  </a:cubicBezTo>
                  <a:cubicBezTo>
                    <a:pt x="505" y="120"/>
                    <a:pt x="402" y="99"/>
                    <a:pt x="299" y="52"/>
                  </a:cubicBezTo>
                  <a:cubicBezTo>
                    <a:pt x="239" y="92"/>
                    <a:pt x="179" y="132"/>
                    <a:pt x="100" y="172"/>
                  </a:cubicBezTo>
                  <a:cubicBezTo>
                    <a:pt x="0" y="291"/>
                    <a:pt x="0" y="390"/>
                    <a:pt x="100" y="530"/>
                  </a:cubicBezTo>
                  <a:lnTo>
                    <a:pt x="637" y="530"/>
                  </a:lnTo>
                  <a:cubicBezTo>
                    <a:pt x="764" y="385"/>
                    <a:pt x="920" y="364"/>
                    <a:pt x="1086" y="364"/>
                  </a:cubicBezTo>
                  <a:cubicBezTo>
                    <a:pt x="1154" y="364"/>
                    <a:pt x="1224" y="368"/>
                    <a:pt x="1294" y="368"/>
                  </a:cubicBezTo>
                  <a:cubicBezTo>
                    <a:pt x="1451" y="368"/>
                    <a:pt x="1609" y="350"/>
                    <a:pt x="1751" y="231"/>
                  </a:cubicBezTo>
                  <a:cubicBezTo>
                    <a:pt x="1590" y="58"/>
                    <a:pt x="1430" y="0"/>
                    <a:pt x="12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7949;p9">
              <a:extLst>
                <a:ext uri="{FF2B5EF4-FFF2-40B4-BE49-F238E27FC236}">
                  <a16:creationId xmlns:a16="http://schemas.microsoft.com/office/drawing/2014/main" id="{76A9B408-E228-4A66-B5BD-6BBE6C6C47DA}"/>
                </a:ext>
              </a:extLst>
            </p:cNvPr>
            <p:cNvSpPr/>
            <p:nvPr/>
          </p:nvSpPr>
          <p:spPr>
            <a:xfrm>
              <a:off x="5713475" y="5012875"/>
              <a:ext cx="35825" cy="22825"/>
            </a:xfrm>
            <a:custGeom>
              <a:avLst/>
              <a:gdLst/>
              <a:ahLst/>
              <a:cxnLst/>
              <a:rect l="l" t="t" r="r" b="b"/>
              <a:pathLst>
                <a:path w="1433" h="913" extrusionOk="0">
                  <a:moveTo>
                    <a:pt x="577" y="0"/>
                  </a:moveTo>
                  <a:cubicBezTo>
                    <a:pt x="537" y="139"/>
                    <a:pt x="537" y="239"/>
                    <a:pt x="537" y="358"/>
                  </a:cubicBezTo>
                  <a:cubicBezTo>
                    <a:pt x="577" y="358"/>
                    <a:pt x="577" y="358"/>
                    <a:pt x="597" y="398"/>
                  </a:cubicBezTo>
                  <a:cubicBezTo>
                    <a:pt x="617" y="438"/>
                    <a:pt x="597" y="478"/>
                    <a:pt x="537" y="497"/>
                  </a:cubicBezTo>
                  <a:cubicBezTo>
                    <a:pt x="0" y="657"/>
                    <a:pt x="736" y="696"/>
                    <a:pt x="577" y="836"/>
                  </a:cubicBezTo>
                  <a:cubicBezTo>
                    <a:pt x="735" y="888"/>
                    <a:pt x="881" y="913"/>
                    <a:pt x="1028" y="913"/>
                  </a:cubicBezTo>
                  <a:cubicBezTo>
                    <a:pt x="1160" y="913"/>
                    <a:pt x="1292" y="893"/>
                    <a:pt x="1433" y="855"/>
                  </a:cubicBezTo>
                  <a:lnTo>
                    <a:pt x="1433" y="497"/>
                  </a:lnTo>
                  <a:cubicBezTo>
                    <a:pt x="1386" y="504"/>
                    <a:pt x="1342" y="508"/>
                    <a:pt x="1302" y="508"/>
                  </a:cubicBezTo>
                  <a:cubicBezTo>
                    <a:pt x="1004" y="508"/>
                    <a:pt x="895" y="316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7950;p9">
              <a:extLst>
                <a:ext uri="{FF2B5EF4-FFF2-40B4-BE49-F238E27FC236}">
                  <a16:creationId xmlns:a16="http://schemas.microsoft.com/office/drawing/2014/main" id="{024ABB4F-06DA-444A-AB0B-7258D0C0CC80}"/>
                </a:ext>
              </a:extLst>
            </p:cNvPr>
            <p:cNvSpPr/>
            <p:nvPr/>
          </p:nvSpPr>
          <p:spPr>
            <a:xfrm>
              <a:off x="5726400" y="50213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0"/>
                  </a:moveTo>
                  <a:cubicBezTo>
                    <a:pt x="20" y="40"/>
                    <a:pt x="20" y="100"/>
                    <a:pt x="1" y="159"/>
                  </a:cubicBezTo>
                  <a:cubicBezTo>
                    <a:pt x="160" y="120"/>
                    <a:pt x="16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7951;p9">
              <a:extLst>
                <a:ext uri="{FF2B5EF4-FFF2-40B4-BE49-F238E27FC236}">
                  <a16:creationId xmlns:a16="http://schemas.microsoft.com/office/drawing/2014/main" id="{56B0C751-EEC5-4819-8EE5-9F13D3497123}"/>
                </a:ext>
              </a:extLst>
            </p:cNvPr>
            <p:cNvSpPr/>
            <p:nvPr/>
          </p:nvSpPr>
          <p:spPr>
            <a:xfrm>
              <a:off x="5042100" y="4036075"/>
              <a:ext cx="313825" cy="31775"/>
            </a:xfrm>
            <a:custGeom>
              <a:avLst/>
              <a:gdLst/>
              <a:ahLst/>
              <a:cxnLst/>
              <a:rect l="l" t="t" r="r" b="b"/>
              <a:pathLst>
                <a:path w="12553" h="1271" extrusionOk="0">
                  <a:moveTo>
                    <a:pt x="437" y="0"/>
                  </a:moveTo>
                  <a:cubicBezTo>
                    <a:pt x="316" y="0"/>
                    <a:pt x="202" y="39"/>
                    <a:pt x="100" y="142"/>
                  </a:cubicBezTo>
                  <a:cubicBezTo>
                    <a:pt x="0" y="261"/>
                    <a:pt x="139" y="381"/>
                    <a:pt x="239" y="480"/>
                  </a:cubicBezTo>
                  <a:cubicBezTo>
                    <a:pt x="418" y="639"/>
                    <a:pt x="617" y="619"/>
                    <a:pt x="816" y="639"/>
                  </a:cubicBezTo>
                  <a:cubicBezTo>
                    <a:pt x="1775" y="717"/>
                    <a:pt x="2747" y="770"/>
                    <a:pt x="3720" y="770"/>
                  </a:cubicBezTo>
                  <a:cubicBezTo>
                    <a:pt x="4483" y="770"/>
                    <a:pt x="5247" y="738"/>
                    <a:pt x="6008" y="659"/>
                  </a:cubicBezTo>
                  <a:cubicBezTo>
                    <a:pt x="6317" y="712"/>
                    <a:pt x="6631" y="723"/>
                    <a:pt x="6947" y="723"/>
                  </a:cubicBezTo>
                  <a:cubicBezTo>
                    <a:pt x="7192" y="723"/>
                    <a:pt x="7438" y="716"/>
                    <a:pt x="7683" y="716"/>
                  </a:cubicBezTo>
                  <a:cubicBezTo>
                    <a:pt x="8200" y="716"/>
                    <a:pt x="8714" y="747"/>
                    <a:pt x="9210" y="938"/>
                  </a:cubicBezTo>
                  <a:cubicBezTo>
                    <a:pt x="9847" y="1137"/>
                    <a:pt x="10523" y="938"/>
                    <a:pt x="11120" y="1256"/>
                  </a:cubicBezTo>
                  <a:cubicBezTo>
                    <a:pt x="11160" y="1266"/>
                    <a:pt x="11200" y="1271"/>
                    <a:pt x="11242" y="1271"/>
                  </a:cubicBezTo>
                  <a:cubicBezTo>
                    <a:pt x="11284" y="1271"/>
                    <a:pt x="11329" y="1266"/>
                    <a:pt x="11379" y="1256"/>
                  </a:cubicBezTo>
                  <a:cubicBezTo>
                    <a:pt x="11584" y="1000"/>
                    <a:pt x="11701" y="670"/>
                    <a:pt x="12057" y="670"/>
                  </a:cubicBezTo>
                  <a:cubicBezTo>
                    <a:pt x="12116" y="670"/>
                    <a:pt x="12181" y="679"/>
                    <a:pt x="12254" y="699"/>
                  </a:cubicBezTo>
                  <a:cubicBezTo>
                    <a:pt x="12271" y="703"/>
                    <a:pt x="12287" y="705"/>
                    <a:pt x="12303" y="705"/>
                  </a:cubicBezTo>
                  <a:cubicBezTo>
                    <a:pt x="12434" y="705"/>
                    <a:pt x="12517" y="565"/>
                    <a:pt x="12552" y="440"/>
                  </a:cubicBezTo>
                  <a:cubicBezTo>
                    <a:pt x="12456" y="316"/>
                    <a:pt x="12312" y="297"/>
                    <a:pt x="12166" y="297"/>
                  </a:cubicBezTo>
                  <a:cubicBezTo>
                    <a:pt x="12102" y="297"/>
                    <a:pt x="12037" y="301"/>
                    <a:pt x="11976" y="301"/>
                  </a:cubicBezTo>
                  <a:lnTo>
                    <a:pt x="796" y="82"/>
                  </a:lnTo>
                  <a:cubicBezTo>
                    <a:pt x="671" y="34"/>
                    <a:pt x="551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7952;p9">
              <a:extLst>
                <a:ext uri="{FF2B5EF4-FFF2-40B4-BE49-F238E27FC236}">
                  <a16:creationId xmlns:a16="http://schemas.microsoft.com/office/drawing/2014/main" id="{126EB8DD-FE0F-4CC9-A86D-4276BEBF87FD}"/>
                </a:ext>
              </a:extLst>
            </p:cNvPr>
            <p:cNvSpPr/>
            <p:nvPr/>
          </p:nvSpPr>
          <p:spPr>
            <a:xfrm>
              <a:off x="5321575" y="4044800"/>
              <a:ext cx="142775" cy="24250"/>
            </a:xfrm>
            <a:custGeom>
              <a:avLst/>
              <a:gdLst/>
              <a:ahLst/>
              <a:cxnLst/>
              <a:rect l="l" t="t" r="r" b="b"/>
              <a:pathLst>
                <a:path w="5711" h="970" extrusionOk="0">
                  <a:moveTo>
                    <a:pt x="2280" y="1"/>
                  </a:moveTo>
                  <a:cubicBezTo>
                    <a:pt x="1979" y="1"/>
                    <a:pt x="1677" y="20"/>
                    <a:pt x="1373" y="72"/>
                  </a:cubicBezTo>
                  <a:cubicBezTo>
                    <a:pt x="1257" y="181"/>
                    <a:pt x="1136" y="215"/>
                    <a:pt x="1008" y="215"/>
                  </a:cubicBezTo>
                  <a:cubicBezTo>
                    <a:pt x="799" y="215"/>
                    <a:pt x="572" y="124"/>
                    <a:pt x="321" y="124"/>
                  </a:cubicBezTo>
                  <a:cubicBezTo>
                    <a:pt x="281" y="124"/>
                    <a:pt x="241" y="126"/>
                    <a:pt x="200" y="131"/>
                  </a:cubicBezTo>
                  <a:cubicBezTo>
                    <a:pt x="578" y="330"/>
                    <a:pt x="1" y="529"/>
                    <a:pt x="279" y="768"/>
                  </a:cubicBezTo>
                  <a:cubicBezTo>
                    <a:pt x="367" y="914"/>
                    <a:pt x="478" y="969"/>
                    <a:pt x="600" y="969"/>
                  </a:cubicBezTo>
                  <a:cubicBezTo>
                    <a:pt x="726" y="969"/>
                    <a:pt x="863" y="909"/>
                    <a:pt x="995" y="827"/>
                  </a:cubicBezTo>
                  <a:cubicBezTo>
                    <a:pt x="1160" y="691"/>
                    <a:pt x="1332" y="650"/>
                    <a:pt x="1508" y="650"/>
                  </a:cubicBezTo>
                  <a:cubicBezTo>
                    <a:pt x="1714" y="650"/>
                    <a:pt x="1925" y="706"/>
                    <a:pt x="2129" y="728"/>
                  </a:cubicBezTo>
                  <a:cubicBezTo>
                    <a:pt x="2189" y="728"/>
                    <a:pt x="2269" y="708"/>
                    <a:pt x="2348" y="688"/>
                  </a:cubicBezTo>
                  <a:cubicBezTo>
                    <a:pt x="2388" y="629"/>
                    <a:pt x="2433" y="599"/>
                    <a:pt x="2480" y="599"/>
                  </a:cubicBezTo>
                  <a:cubicBezTo>
                    <a:pt x="2527" y="599"/>
                    <a:pt x="2577" y="629"/>
                    <a:pt x="2627" y="688"/>
                  </a:cubicBezTo>
                  <a:cubicBezTo>
                    <a:pt x="2697" y="712"/>
                    <a:pt x="2760" y="721"/>
                    <a:pt x="2824" y="721"/>
                  </a:cubicBezTo>
                  <a:cubicBezTo>
                    <a:pt x="2869" y="721"/>
                    <a:pt x="2915" y="716"/>
                    <a:pt x="2965" y="708"/>
                  </a:cubicBezTo>
                  <a:cubicBezTo>
                    <a:pt x="3071" y="671"/>
                    <a:pt x="3175" y="658"/>
                    <a:pt x="3279" y="658"/>
                  </a:cubicBezTo>
                  <a:cubicBezTo>
                    <a:pt x="3528" y="658"/>
                    <a:pt x="3770" y="733"/>
                    <a:pt x="4012" y="733"/>
                  </a:cubicBezTo>
                  <a:cubicBezTo>
                    <a:pt x="4048" y="733"/>
                    <a:pt x="4083" y="732"/>
                    <a:pt x="4119" y="728"/>
                  </a:cubicBezTo>
                  <a:cubicBezTo>
                    <a:pt x="4178" y="728"/>
                    <a:pt x="4258" y="688"/>
                    <a:pt x="4318" y="629"/>
                  </a:cubicBezTo>
                  <a:cubicBezTo>
                    <a:pt x="4455" y="468"/>
                    <a:pt x="4613" y="428"/>
                    <a:pt x="4785" y="428"/>
                  </a:cubicBezTo>
                  <a:cubicBezTo>
                    <a:pt x="4960" y="428"/>
                    <a:pt x="5150" y="469"/>
                    <a:pt x="5349" y="469"/>
                  </a:cubicBezTo>
                  <a:cubicBezTo>
                    <a:pt x="5467" y="469"/>
                    <a:pt x="5587" y="455"/>
                    <a:pt x="5710" y="410"/>
                  </a:cubicBezTo>
                  <a:cubicBezTo>
                    <a:pt x="5499" y="288"/>
                    <a:pt x="5307" y="265"/>
                    <a:pt x="5127" y="265"/>
                  </a:cubicBezTo>
                  <a:cubicBezTo>
                    <a:pt x="5017" y="265"/>
                    <a:pt x="4911" y="273"/>
                    <a:pt x="4808" y="273"/>
                  </a:cubicBezTo>
                  <a:cubicBezTo>
                    <a:pt x="4777" y="273"/>
                    <a:pt x="4746" y="272"/>
                    <a:pt x="4715" y="270"/>
                  </a:cubicBezTo>
                  <a:cubicBezTo>
                    <a:pt x="4658" y="259"/>
                    <a:pt x="4599" y="256"/>
                    <a:pt x="4539" y="256"/>
                  </a:cubicBezTo>
                  <a:cubicBezTo>
                    <a:pt x="4450" y="256"/>
                    <a:pt x="4358" y="263"/>
                    <a:pt x="4269" y="263"/>
                  </a:cubicBezTo>
                  <a:cubicBezTo>
                    <a:pt x="4104" y="263"/>
                    <a:pt x="3945" y="237"/>
                    <a:pt x="3820" y="91"/>
                  </a:cubicBezTo>
                  <a:cubicBezTo>
                    <a:pt x="3296" y="54"/>
                    <a:pt x="2788" y="1"/>
                    <a:pt x="2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7953;p9">
              <a:extLst>
                <a:ext uri="{FF2B5EF4-FFF2-40B4-BE49-F238E27FC236}">
                  <a16:creationId xmlns:a16="http://schemas.microsoft.com/office/drawing/2014/main" id="{6D4EA05D-CE1B-4ECB-9245-D2FC7055BBBB}"/>
                </a:ext>
              </a:extLst>
            </p:cNvPr>
            <p:cNvSpPr/>
            <p:nvPr/>
          </p:nvSpPr>
          <p:spPr>
            <a:xfrm>
              <a:off x="5031650" y="4033650"/>
              <a:ext cx="29850" cy="14450"/>
            </a:xfrm>
            <a:custGeom>
              <a:avLst/>
              <a:gdLst/>
              <a:ahLst/>
              <a:cxnLst/>
              <a:rect l="l" t="t" r="r" b="b"/>
              <a:pathLst>
                <a:path w="1194" h="578" extrusionOk="0">
                  <a:moveTo>
                    <a:pt x="836" y="0"/>
                  </a:moveTo>
                  <a:cubicBezTo>
                    <a:pt x="597" y="0"/>
                    <a:pt x="358" y="40"/>
                    <a:pt x="120" y="40"/>
                  </a:cubicBezTo>
                  <a:cubicBezTo>
                    <a:pt x="20" y="80"/>
                    <a:pt x="0" y="179"/>
                    <a:pt x="20" y="279"/>
                  </a:cubicBezTo>
                  <a:cubicBezTo>
                    <a:pt x="20" y="358"/>
                    <a:pt x="60" y="398"/>
                    <a:pt x="120" y="438"/>
                  </a:cubicBezTo>
                  <a:cubicBezTo>
                    <a:pt x="199" y="458"/>
                    <a:pt x="239" y="478"/>
                    <a:pt x="299" y="537"/>
                  </a:cubicBezTo>
                  <a:cubicBezTo>
                    <a:pt x="418" y="557"/>
                    <a:pt x="518" y="557"/>
                    <a:pt x="637" y="577"/>
                  </a:cubicBezTo>
                  <a:cubicBezTo>
                    <a:pt x="544" y="246"/>
                    <a:pt x="645" y="184"/>
                    <a:pt x="791" y="184"/>
                  </a:cubicBezTo>
                  <a:cubicBezTo>
                    <a:pt x="878" y="184"/>
                    <a:pt x="981" y="206"/>
                    <a:pt x="1069" y="206"/>
                  </a:cubicBezTo>
                  <a:cubicBezTo>
                    <a:pt x="1117" y="206"/>
                    <a:pt x="1160" y="200"/>
                    <a:pt x="1194" y="179"/>
                  </a:cubicBezTo>
                  <a:cubicBezTo>
                    <a:pt x="1055" y="140"/>
                    <a:pt x="935" y="8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7954;p9">
              <a:extLst>
                <a:ext uri="{FF2B5EF4-FFF2-40B4-BE49-F238E27FC236}">
                  <a16:creationId xmlns:a16="http://schemas.microsoft.com/office/drawing/2014/main" id="{05499A8D-AB3F-43B0-8497-1030E9D847C5}"/>
                </a:ext>
              </a:extLst>
            </p:cNvPr>
            <p:cNvSpPr/>
            <p:nvPr/>
          </p:nvSpPr>
          <p:spPr>
            <a:xfrm>
              <a:off x="5363350" y="40257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7955;p9">
              <a:extLst>
                <a:ext uri="{FF2B5EF4-FFF2-40B4-BE49-F238E27FC236}">
                  <a16:creationId xmlns:a16="http://schemas.microsoft.com/office/drawing/2014/main" id="{C08F83EE-7900-410C-9D90-90741504B945}"/>
                </a:ext>
              </a:extLst>
            </p:cNvPr>
            <p:cNvSpPr/>
            <p:nvPr/>
          </p:nvSpPr>
          <p:spPr>
            <a:xfrm>
              <a:off x="5013250" y="3828750"/>
              <a:ext cx="154200" cy="44975"/>
            </a:xfrm>
            <a:custGeom>
              <a:avLst/>
              <a:gdLst/>
              <a:ahLst/>
              <a:cxnLst/>
              <a:rect l="l" t="t" r="r" b="b"/>
              <a:pathLst>
                <a:path w="6168" h="1799" extrusionOk="0">
                  <a:moveTo>
                    <a:pt x="5769" y="1"/>
                  </a:moveTo>
                  <a:cubicBezTo>
                    <a:pt x="4874" y="199"/>
                    <a:pt x="3979" y="339"/>
                    <a:pt x="3124" y="617"/>
                  </a:cubicBezTo>
                  <a:cubicBezTo>
                    <a:pt x="2646" y="776"/>
                    <a:pt x="2129" y="776"/>
                    <a:pt x="1731" y="1075"/>
                  </a:cubicBezTo>
                  <a:cubicBezTo>
                    <a:pt x="1651" y="1114"/>
                    <a:pt x="1592" y="1194"/>
                    <a:pt x="1492" y="1194"/>
                  </a:cubicBezTo>
                  <a:cubicBezTo>
                    <a:pt x="1353" y="1214"/>
                    <a:pt x="1174" y="1214"/>
                    <a:pt x="1035" y="1234"/>
                  </a:cubicBezTo>
                  <a:cubicBezTo>
                    <a:pt x="955" y="1294"/>
                    <a:pt x="896" y="1373"/>
                    <a:pt x="796" y="1373"/>
                  </a:cubicBezTo>
                  <a:cubicBezTo>
                    <a:pt x="657" y="1373"/>
                    <a:pt x="478" y="1393"/>
                    <a:pt x="339" y="1413"/>
                  </a:cubicBezTo>
                  <a:cubicBezTo>
                    <a:pt x="259" y="1473"/>
                    <a:pt x="179" y="1512"/>
                    <a:pt x="160" y="1512"/>
                  </a:cubicBezTo>
                  <a:cubicBezTo>
                    <a:pt x="100" y="1512"/>
                    <a:pt x="60" y="1512"/>
                    <a:pt x="0" y="1532"/>
                  </a:cubicBezTo>
                  <a:cubicBezTo>
                    <a:pt x="31" y="1735"/>
                    <a:pt x="103" y="1798"/>
                    <a:pt x="195" y="1798"/>
                  </a:cubicBezTo>
                  <a:cubicBezTo>
                    <a:pt x="283" y="1798"/>
                    <a:pt x="391" y="1740"/>
                    <a:pt x="498" y="1691"/>
                  </a:cubicBezTo>
                  <a:lnTo>
                    <a:pt x="537" y="1691"/>
                  </a:lnTo>
                  <a:cubicBezTo>
                    <a:pt x="697" y="1572"/>
                    <a:pt x="915" y="1671"/>
                    <a:pt x="1094" y="1572"/>
                  </a:cubicBezTo>
                  <a:lnTo>
                    <a:pt x="1174" y="1572"/>
                  </a:lnTo>
                  <a:cubicBezTo>
                    <a:pt x="1224" y="1592"/>
                    <a:pt x="1269" y="1602"/>
                    <a:pt x="1313" y="1602"/>
                  </a:cubicBezTo>
                  <a:cubicBezTo>
                    <a:pt x="1358" y="1602"/>
                    <a:pt x="1403" y="1592"/>
                    <a:pt x="1453" y="1572"/>
                  </a:cubicBezTo>
                  <a:cubicBezTo>
                    <a:pt x="1463" y="1577"/>
                    <a:pt x="1475" y="1580"/>
                    <a:pt x="1488" y="1580"/>
                  </a:cubicBezTo>
                  <a:cubicBezTo>
                    <a:pt x="1523" y="1580"/>
                    <a:pt x="1563" y="1561"/>
                    <a:pt x="1592" y="1532"/>
                  </a:cubicBezTo>
                  <a:cubicBezTo>
                    <a:pt x="1651" y="1492"/>
                    <a:pt x="1691" y="1433"/>
                    <a:pt x="1771" y="1393"/>
                  </a:cubicBezTo>
                  <a:cubicBezTo>
                    <a:pt x="3243" y="1035"/>
                    <a:pt x="4715" y="637"/>
                    <a:pt x="6167" y="199"/>
                  </a:cubicBezTo>
                  <a:cubicBezTo>
                    <a:pt x="6068" y="20"/>
                    <a:pt x="5869" y="120"/>
                    <a:pt x="5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7956;p9">
              <a:extLst>
                <a:ext uri="{FF2B5EF4-FFF2-40B4-BE49-F238E27FC236}">
                  <a16:creationId xmlns:a16="http://schemas.microsoft.com/office/drawing/2014/main" id="{0A08AF2C-1348-4C53-8E5F-E529C609FFAB}"/>
                </a:ext>
              </a:extLst>
            </p:cNvPr>
            <p:cNvSpPr/>
            <p:nvPr/>
          </p:nvSpPr>
          <p:spPr>
            <a:xfrm>
              <a:off x="4879475" y="3988925"/>
              <a:ext cx="83575" cy="40275"/>
            </a:xfrm>
            <a:custGeom>
              <a:avLst/>
              <a:gdLst/>
              <a:ahLst/>
              <a:cxnLst/>
              <a:rect l="l" t="t" r="r" b="b"/>
              <a:pathLst>
                <a:path w="3343" h="1611" extrusionOk="0">
                  <a:moveTo>
                    <a:pt x="1586" y="1"/>
                  </a:moveTo>
                  <a:cubicBezTo>
                    <a:pt x="1355" y="1"/>
                    <a:pt x="1241" y="263"/>
                    <a:pt x="1114" y="437"/>
                  </a:cubicBezTo>
                  <a:cubicBezTo>
                    <a:pt x="1018" y="539"/>
                    <a:pt x="927" y="574"/>
                    <a:pt x="839" y="574"/>
                  </a:cubicBezTo>
                  <a:cubicBezTo>
                    <a:pt x="650" y="574"/>
                    <a:pt x="473" y="414"/>
                    <a:pt x="282" y="414"/>
                  </a:cubicBezTo>
                  <a:cubicBezTo>
                    <a:pt x="268" y="414"/>
                    <a:pt x="253" y="415"/>
                    <a:pt x="239" y="417"/>
                  </a:cubicBezTo>
                  <a:cubicBezTo>
                    <a:pt x="219" y="437"/>
                    <a:pt x="219" y="476"/>
                    <a:pt x="140" y="516"/>
                  </a:cubicBezTo>
                  <a:cubicBezTo>
                    <a:pt x="120" y="874"/>
                    <a:pt x="0" y="1312"/>
                    <a:pt x="438" y="1551"/>
                  </a:cubicBezTo>
                  <a:lnTo>
                    <a:pt x="677" y="1551"/>
                  </a:lnTo>
                  <a:cubicBezTo>
                    <a:pt x="995" y="1451"/>
                    <a:pt x="1433" y="1610"/>
                    <a:pt x="1651" y="1173"/>
                  </a:cubicBezTo>
                  <a:lnTo>
                    <a:pt x="1572" y="1033"/>
                  </a:lnTo>
                  <a:cubicBezTo>
                    <a:pt x="1505" y="922"/>
                    <a:pt x="1532" y="885"/>
                    <a:pt x="1582" y="885"/>
                  </a:cubicBezTo>
                  <a:cubicBezTo>
                    <a:pt x="1622" y="885"/>
                    <a:pt x="1676" y="908"/>
                    <a:pt x="1711" y="934"/>
                  </a:cubicBezTo>
                  <a:cubicBezTo>
                    <a:pt x="1970" y="1113"/>
                    <a:pt x="2169" y="1431"/>
                    <a:pt x="2507" y="1531"/>
                  </a:cubicBezTo>
                  <a:cubicBezTo>
                    <a:pt x="2785" y="1431"/>
                    <a:pt x="3342" y="1471"/>
                    <a:pt x="2845" y="934"/>
                  </a:cubicBezTo>
                  <a:cubicBezTo>
                    <a:pt x="2785" y="874"/>
                    <a:pt x="2726" y="834"/>
                    <a:pt x="2666" y="775"/>
                  </a:cubicBezTo>
                  <a:cubicBezTo>
                    <a:pt x="2527" y="516"/>
                    <a:pt x="2129" y="516"/>
                    <a:pt x="1970" y="238"/>
                  </a:cubicBezTo>
                  <a:cubicBezTo>
                    <a:pt x="1890" y="178"/>
                    <a:pt x="1850" y="118"/>
                    <a:pt x="1791" y="59"/>
                  </a:cubicBezTo>
                  <a:cubicBezTo>
                    <a:pt x="1713" y="18"/>
                    <a:pt x="1646" y="1"/>
                    <a:pt x="1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7957;p9">
              <a:extLst>
                <a:ext uri="{FF2B5EF4-FFF2-40B4-BE49-F238E27FC236}">
                  <a16:creationId xmlns:a16="http://schemas.microsoft.com/office/drawing/2014/main" id="{3EBDAA74-AC06-4BDB-9353-96CA939CF5CA}"/>
                </a:ext>
              </a:extLst>
            </p:cNvPr>
            <p:cNvSpPr/>
            <p:nvPr/>
          </p:nvSpPr>
          <p:spPr>
            <a:xfrm>
              <a:off x="5069450" y="3797925"/>
              <a:ext cx="94500" cy="25875"/>
            </a:xfrm>
            <a:custGeom>
              <a:avLst/>
              <a:gdLst/>
              <a:ahLst/>
              <a:cxnLst/>
              <a:rect l="l" t="t" r="r" b="b"/>
              <a:pathLst>
                <a:path w="3780" h="1035" extrusionOk="0">
                  <a:moveTo>
                    <a:pt x="3700" y="0"/>
                  </a:moveTo>
                  <a:cubicBezTo>
                    <a:pt x="2427" y="100"/>
                    <a:pt x="1234" y="557"/>
                    <a:pt x="0" y="836"/>
                  </a:cubicBezTo>
                  <a:cubicBezTo>
                    <a:pt x="20" y="915"/>
                    <a:pt x="80" y="955"/>
                    <a:pt x="140" y="975"/>
                  </a:cubicBezTo>
                  <a:cubicBezTo>
                    <a:pt x="176" y="988"/>
                    <a:pt x="210" y="993"/>
                    <a:pt x="242" y="993"/>
                  </a:cubicBezTo>
                  <a:cubicBezTo>
                    <a:pt x="300" y="993"/>
                    <a:pt x="353" y="979"/>
                    <a:pt x="403" y="979"/>
                  </a:cubicBezTo>
                  <a:cubicBezTo>
                    <a:pt x="449" y="979"/>
                    <a:pt x="493" y="990"/>
                    <a:pt x="537" y="1035"/>
                  </a:cubicBezTo>
                  <a:cubicBezTo>
                    <a:pt x="1612" y="1015"/>
                    <a:pt x="2566" y="458"/>
                    <a:pt x="3601" y="318"/>
                  </a:cubicBezTo>
                  <a:cubicBezTo>
                    <a:pt x="3621" y="318"/>
                    <a:pt x="3680" y="239"/>
                    <a:pt x="3700" y="199"/>
                  </a:cubicBezTo>
                  <a:cubicBezTo>
                    <a:pt x="3720" y="199"/>
                    <a:pt x="3720" y="159"/>
                    <a:pt x="3760" y="120"/>
                  </a:cubicBezTo>
                  <a:cubicBezTo>
                    <a:pt x="3780" y="60"/>
                    <a:pt x="3760" y="40"/>
                    <a:pt x="3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7958;p9">
              <a:extLst>
                <a:ext uri="{FF2B5EF4-FFF2-40B4-BE49-F238E27FC236}">
                  <a16:creationId xmlns:a16="http://schemas.microsoft.com/office/drawing/2014/main" id="{51EAC07D-4ACA-496F-AAB0-1A02F71C5987}"/>
                </a:ext>
              </a:extLst>
            </p:cNvPr>
            <p:cNvSpPr/>
            <p:nvPr/>
          </p:nvSpPr>
          <p:spPr>
            <a:xfrm>
              <a:off x="5025175" y="3775625"/>
              <a:ext cx="94525" cy="18375"/>
            </a:xfrm>
            <a:custGeom>
              <a:avLst/>
              <a:gdLst/>
              <a:ahLst/>
              <a:cxnLst/>
              <a:rect l="l" t="t" r="r" b="b"/>
              <a:pathLst>
                <a:path w="3781" h="735" extrusionOk="0">
                  <a:moveTo>
                    <a:pt x="3278" y="1"/>
                  </a:moveTo>
                  <a:cubicBezTo>
                    <a:pt x="2170" y="1"/>
                    <a:pt x="1078" y="320"/>
                    <a:pt x="1" y="514"/>
                  </a:cubicBezTo>
                  <a:cubicBezTo>
                    <a:pt x="21" y="634"/>
                    <a:pt x="100" y="713"/>
                    <a:pt x="220" y="733"/>
                  </a:cubicBezTo>
                  <a:cubicBezTo>
                    <a:pt x="273" y="734"/>
                    <a:pt x="326" y="735"/>
                    <a:pt x="379" y="735"/>
                  </a:cubicBezTo>
                  <a:cubicBezTo>
                    <a:pt x="1157" y="735"/>
                    <a:pt x="1902" y="601"/>
                    <a:pt x="2647" y="415"/>
                  </a:cubicBezTo>
                  <a:cubicBezTo>
                    <a:pt x="2985" y="315"/>
                    <a:pt x="3383" y="395"/>
                    <a:pt x="3701" y="156"/>
                  </a:cubicBezTo>
                  <a:cubicBezTo>
                    <a:pt x="3741" y="156"/>
                    <a:pt x="3761" y="136"/>
                    <a:pt x="3761" y="116"/>
                  </a:cubicBezTo>
                  <a:cubicBezTo>
                    <a:pt x="3780" y="96"/>
                    <a:pt x="3761" y="37"/>
                    <a:pt x="3701" y="17"/>
                  </a:cubicBezTo>
                  <a:cubicBezTo>
                    <a:pt x="3560" y="6"/>
                    <a:pt x="3419" y="1"/>
                    <a:pt x="3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7959;p9">
              <a:extLst>
                <a:ext uri="{FF2B5EF4-FFF2-40B4-BE49-F238E27FC236}">
                  <a16:creationId xmlns:a16="http://schemas.microsoft.com/office/drawing/2014/main" id="{4108CF49-231B-4BC6-B0AB-86199DD91E5F}"/>
                </a:ext>
              </a:extLst>
            </p:cNvPr>
            <p:cNvSpPr/>
            <p:nvPr/>
          </p:nvSpPr>
          <p:spPr>
            <a:xfrm>
              <a:off x="4927700" y="4012250"/>
              <a:ext cx="69150" cy="35850"/>
            </a:xfrm>
            <a:custGeom>
              <a:avLst/>
              <a:gdLst/>
              <a:ahLst/>
              <a:cxnLst/>
              <a:rect l="l" t="t" r="r" b="b"/>
              <a:pathLst>
                <a:path w="2766" h="1434" extrusionOk="0">
                  <a:moveTo>
                    <a:pt x="936" y="1"/>
                  </a:moveTo>
                  <a:cubicBezTo>
                    <a:pt x="1175" y="379"/>
                    <a:pt x="816" y="399"/>
                    <a:pt x="637" y="518"/>
                  </a:cubicBezTo>
                  <a:cubicBezTo>
                    <a:pt x="419" y="518"/>
                    <a:pt x="200" y="518"/>
                    <a:pt x="80" y="677"/>
                  </a:cubicBezTo>
                  <a:cubicBezTo>
                    <a:pt x="1" y="876"/>
                    <a:pt x="100" y="996"/>
                    <a:pt x="240" y="1115"/>
                  </a:cubicBezTo>
                  <a:cubicBezTo>
                    <a:pt x="319" y="1135"/>
                    <a:pt x="419" y="1194"/>
                    <a:pt x="498" y="1194"/>
                  </a:cubicBezTo>
                  <a:cubicBezTo>
                    <a:pt x="584" y="1208"/>
                    <a:pt x="671" y="1213"/>
                    <a:pt x="758" y="1213"/>
                  </a:cubicBezTo>
                  <a:cubicBezTo>
                    <a:pt x="1036" y="1213"/>
                    <a:pt x="1321" y="1162"/>
                    <a:pt x="1600" y="1162"/>
                  </a:cubicBezTo>
                  <a:cubicBezTo>
                    <a:pt x="1886" y="1162"/>
                    <a:pt x="2166" y="1215"/>
                    <a:pt x="2428" y="1433"/>
                  </a:cubicBezTo>
                  <a:cubicBezTo>
                    <a:pt x="2766" y="1294"/>
                    <a:pt x="2706" y="1035"/>
                    <a:pt x="2666" y="777"/>
                  </a:cubicBezTo>
                  <a:cubicBezTo>
                    <a:pt x="2607" y="637"/>
                    <a:pt x="2487" y="578"/>
                    <a:pt x="2368" y="518"/>
                  </a:cubicBezTo>
                  <a:cubicBezTo>
                    <a:pt x="2070" y="200"/>
                    <a:pt x="1592" y="299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7960;p9">
              <a:extLst>
                <a:ext uri="{FF2B5EF4-FFF2-40B4-BE49-F238E27FC236}">
                  <a16:creationId xmlns:a16="http://schemas.microsoft.com/office/drawing/2014/main" id="{685C5D34-5F05-413B-80FE-BF653F75339B}"/>
                </a:ext>
              </a:extLst>
            </p:cNvPr>
            <p:cNvSpPr/>
            <p:nvPr/>
          </p:nvSpPr>
          <p:spPr>
            <a:xfrm>
              <a:off x="4903350" y="3792450"/>
              <a:ext cx="109925" cy="30900"/>
            </a:xfrm>
            <a:custGeom>
              <a:avLst/>
              <a:gdLst/>
              <a:ahLst/>
              <a:cxnLst/>
              <a:rect l="l" t="t" r="r" b="b"/>
              <a:pathLst>
                <a:path w="4397" h="1236" extrusionOk="0">
                  <a:moveTo>
                    <a:pt x="3879" y="0"/>
                  </a:moveTo>
                  <a:cubicBezTo>
                    <a:pt x="2586" y="319"/>
                    <a:pt x="1273" y="657"/>
                    <a:pt x="0" y="1055"/>
                  </a:cubicBezTo>
                  <a:cubicBezTo>
                    <a:pt x="0" y="1154"/>
                    <a:pt x="100" y="1174"/>
                    <a:pt x="179" y="1234"/>
                  </a:cubicBezTo>
                  <a:cubicBezTo>
                    <a:pt x="206" y="1235"/>
                    <a:pt x="233" y="1236"/>
                    <a:pt x="259" y="1236"/>
                  </a:cubicBezTo>
                  <a:cubicBezTo>
                    <a:pt x="921" y="1236"/>
                    <a:pt x="1499" y="775"/>
                    <a:pt x="2168" y="756"/>
                  </a:cubicBezTo>
                  <a:cubicBezTo>
                    <a:pt x="2964" y="716"/>
                    <a:pt x="3660" y="358"/>
                    <a:pt x="4396" y="219"/>
                  </a:cubicBezTo>
                  <a:cubicBezTo>
                    <a:pt x="4327" y="110"/>
                    <a:pt x="4227" y="110"/>
                    <a:pt x="4130" y="110"/>
                  </a:cubicBezTo>
                  <a:cubicBezTo>
                    <a:pt x="4033" y="110"/>
                    <a:pt x="3939" y="110"/>
                    <a:pt x="3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7961;p9">
              <a:extLst>
                <a:ext uri="{FF2B5EF4-FFF2-40B4-BE49-F238E27FC236}">
                  <a16:creationId xmlns:a16="http://schemas.microsoft.com/office/drawing/2014/main" id="{A31D443C-EC87-448C-A14A-8E95D0BDDCF3}"/>
                </a:ext>
              </a:extLst>
            </p:cNvPr>
            <p:cNvSpPr/>
            <p:nvPr/>
          </p:nvSpPr>
          <p:spPr>
            <a:xfrm>
              <a:off x="4727300" y="3810850"/>
              <a:ext cx="66650" cy="49400"/>
            </a:xfrm>
            <a:custGeom>
              <a:avLst/>
              <a:gdLst/>
              <a:ahLst/>
              <a:cxnLst/>
              <a:rect l="l" t="t" r="r" b="b"/>
              <a:pathLst>
                <a:path w="2666" h="1976" extrusionOk="0">
                  <a:moveTo>
                    <a:pt x="358" y="0"/>
                  </a:moveTo>
                  <a:cubicBezTo>
                    <a:pt x="199" y="0"/>
                    <a:pt x="80" y="20"/>
                    <a:pt x="0" y="179"/>
                  </a:cubicBezTo>
                  <a:cubicBezTo>
                    <a:pt x="0" y="199"/>
                    <a:pt x="20" y="239"/>
                    <a:pt x="20" y="259"/>
                  </a:cubicBezTo>
                  <a:cubicBezTo>
                    <a:pt x="60" y="339"/>
                    <a:pt x="100" y="398"/>
                    <a:pt x="159" y="438"/>
                  </a:cubicBezTo>
                  <a:cubicBezTo>
                    <a:pt x="279" y="537"/>
                    <a:pt x="418" y="677"/>
                    <a:pt x="557" y="796"/>
                  </a:cubicBezTo>
                  <a:lnTo>
                    <a:pt x="696" y="935"/>
                  </a:lnTo>
                  <a:cubicBezTo>
                    <a:pt x="855" y="1114"/>
                    <a:pt x="1054" y="1194"/>
                    <a:pt x="1253" y="1234"/>
                  </a:cubicBezTo>
                  <a:cubicBezTo>
                    <a:pt x="1293" y="1293"/>
                    <a:pt x="1373" y="1313"/>
                    <a:pt x="1432" y="1333"/>
                  </a:cubicBezTo>
                  <a:cubicBezTo>
                    <a:pt x="1492" y="1393"/>
                    <a:pt x="1592" y="1433"/>
                    <a:pt x="1651" y="1512"/>
                  </a:cubicBezTo>
                  <a:cubicBezTo>
                    <a:pt x="1731" y="1632"/>
                    <a:pt x="1850" y="1691"/>
                    <a:pt x="1950" y="1771"/>
                  </a:cubicBezTo>
                  <a:cubicBezTo>
                    <a:pt x="1967" y="1763"/>
                    <a:pt x="1986" y="1760"/>
                    <a:pt x="2004" y="1760"/>
                  </a:cubicBezTo>
                  <a:cubicBezTo>
                    <a:pt x="2150" y="1760"/>
                    <a:pt x="2301" y="1976"/>
                    <a:pt x="2445" y="1976"/>
                  </a:cubicBezTo>
                  <a:cubicBezTo>
                    <a:pt x="2522" y="1976"/>
                    <a:pt x="2596" y="1916"/>
                    <a:pt x="2666" y="1731"/>
                  </a:cubicBezTo>
                  <a:cubicBezTo>
                    <a:pt x="2586" y="1691"/>
                    <a:pt x="2546" y="1632"/>
                    <a:pt x="2467" y="1592"/>
                  </a:cubicBezTo>
                  <a:lnTo>
                    <a:pt x="2268" y="1393"/>
                  </a:lnTo>
                  <a:cubicBezTo>
                    <a:pt x="2109" y="1293"/>
                    <a:pt x="2009" y="1194"/>
                    <a:pt x="1910" y="1075"/>
                  </a:cubicBezTo>
                  <a:lnTo>
                    <a:pt x="1890" y="1035"/>
                  </a:lnTo>
                  <a:cubicBezTo>
                    <a:pt x="1810" y="935"/>
                    <a:pt x="1651" y="975"/>
                    <a:pt x="1592" y="816"/>
                  </a:cubicBezTo>
                  <a:cubicBezTo>
                    <a:pt x="1273" y="577"/>
                    <a:pt x="975" y="299"/>
                    <a:pt x="597" y="140"/>
                  </a:cubicBezTo>
                  <a:cubicBezTo>
                    <a:pt x="497" y="140"/>
                    <a:pt x="41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7962;p9">
              <a:extLst>
                <a:ext uri="{FF2B5EF4-FFF2-40B4-BE49-F238E27FC236}">
                  <a16:creationId xmlns:a16="http://schemas.microsoft.com/office/drawing/2014/main" id="{5D0A0115-D48C-46D2-9220-3286BA46BB4A}"/>
                </a:ext>
              </a:extLst>
            </p:cNvPr>
            <p:cNvSpPr/>
            <p:nvPr/>
          </p:nvSpPr>
          <p:spPr>
            <a:xfrm>
              <a:off x="5256925" y="3794425"/>
              <a:ext cx="71150" cy="20000"/>
            </a:xfrm>
            <a:custGeom>
              <a:avLst/>
              <a:gdLst/>
              <a:ahLst/>
              <a:cxnLst/>
              <a:rect l="l" t="t" r="r" b="b"/>
              <a:pathLst>
                <a:path w="2846" h="800" extrusionOk="0">
                  <a:moveTo>
                    <a:pt x="2647" y="1"/>
                  </a:moveTo>
                  <a:cubicBezTo>
                    <a:pt x="1771" y="180"/>
                    <a:pt x="856" y="299"/>
                    <a:pt x="1" y="637"/>
                  </a:cubicBezTo>
                  <a:cubicBezTo>
                    <a:pt x="77" y="736"/>
                    <a:pt x="173" y="760"/>
                    <a:pt x="274" y="760"/>
                  </a:cubicBezTo>
                  <a:cubicBezTo>
                    <a:pt x="365" y="760"/>
                    <a:pt x="459" y="741"/>
                    <a:pt x="547" y="741"/>
                  </a:cubicBezTo>
                  <a:cubicBezTo>
                    <a:pt x="617" y="741"/>
                    <a:pt x="682" y="753"/>
                    <a:pt x="737" y="797"/>
                  </a:cubicBezTo>
                  <a:cubicBezTo>
                    <a:pt x="767" y="799"/>
                    <a:pt x="796" y="800"/>
                    <a:pt x="826" y="800"/>
                  </a:cubicBezTo>
                  <a:cubicBezTo>
                    <a:pt x="1372" y="800"/>
                    <a:pt x="1874" y="478"/>
                    <a:pt x="2440" y="478"/>
                  </a:cubicBezTo>
                  <a:cubicBezTo>
                    <a:pt x="2456" y="478"/>
                    <a:pt x="2472" y="478"/>
                    <a:pt x="2487" y="478"/>
                  </a:cubicBezTo>
                  <a:cubicBezTo>
                    <a:pt x="2587" y="379"/>
                    <a:pt x="2826" y="359"/>
                    <a:pt x="2845" y="140"/>
                  </a:cubicBezTo>
                  <a:cubicBezTo>
                    <a:pt x="2766" y="80"/>
                    <a:pt x="2686" y="1"/>
                    <a:pt x="2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7963;p9">
              <a:extLst>
                <a:ext uri="{FF2B5EF4-FFF2-40B4-BE49-F238E27FC236}">
                  <a16:creationId xmlns:a16="http://schemas.microsoft.com/office/drawing/2014/main" id="{B9FCC480-75F1-4D7D-A52F-9AA22898B413}"/>
                </a:ext>
              </a:extLst>
            </p:cNvPr>
            <p:cNvSpPr/>
            <p:nvPr/>
          </p:nvSpPr>
          <p:spPr>
            <a:xfrm>
              <a:off x="4924225" y="3766375"/>
              <a:ext cx="78100" cy="17650"/>
            </a:xfrm>
            <a:custGeom>
              <a:avLst/>
              <a:gdLst/>
              <a:ahLst/>
              <a:cxnLst/>
              <a:rect l="l" t="t" r="r" b="b"/>
              <a:pathLst>
                <a:path w="3124" h="706" extrusionOk="0">
                  <a:moveTo>
                    <a:pt x="2717" y="0"/>
                  </a:moveTo>
                  <a:cubicBezTo>
                    <a:pt x="2100" y="0"/>
                    <a:pt x="1481" y="103"/>
                    <a:pt x="936" y="307"/>
                  </a:cubicBezTo>
                  <a:cubicBezTo>
                    <a:pt x="888" y="321"/>
                    <a:pt x="839" y="327"/>
                    <a:pt x="789" y="327"/>
                  </a:cubicBezTo>
                  <a:cubicBezTo>
                    <a:pt x="636" y="327"/>
                    <a:pt x="478" y="275"/>
                    <a:pt x="337" y="275"/>
                  </a:cubicBezTo>
                  <a:cubicBezTo>
                    <a:pt x="203" y="275"/>
                    <a:pt x="84" y="322"/>
                    <a:pt x="1" y="506"/>
                  </a:cubicBezTo>
                  <a:cubicBezTo>
                    <a:pt x="60" y="586"/>
                    <a:pt x="120" y="626"/>
                    <a:pt x="180" y="626"/>
                  </a:cubicBezTo>
                  <a:cubicBezTo>
                    <a:pt x="214" y="629"/>
                    <a:pt x="248" y="630"/>
                    <a:pt x="282" y="630"/>
                  </a:cubicBezTo>
                  <a:cubicBezTo>
                    <a:pt x="333" y="630"/>
                    <a:pt x="384" y="628"/>
                    <a:pt x="433" y="628"/>
                  </a:cubicBezTo>
                  <a:cubicBezTo>
                    <a:pt x="536" y="628"/>
                    <a:pt x="637" y="638"/>
                    <a:pt x="737" y="705"/>
                  </a:cubicBezTo>
                  <a:cubicBezTo>
                    <a:pt x="1373" y="606"/>
                    <a:pt x="1990" y="327"/>
                    <a:pt x="2666" y="327"/>
                  </a:cubicBezTo>
                  <a:cubicBezTo>
                    <a:pt x="2766" y="228"/>
                    <a:pt x="3124" y="367"/>
                    <a:pt x="3024" y="9"/>
                  </a:cubicBezTo>
                  <a:cubicBezTo>
                    <a:pt x="2922" y="3"/>
                    <a:pt x="2819" y="0"/>
                    <a:pt x="2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7964;p9">
              <a:extLst>
                <a:ext uri="{FF2B5EF4-FFF2-40B4-BE49-F238E27FC236}">
                  <a16:creationId xmlns:a16="http://schemas.microsoft.com/office/drawing/2014/main" id="{F1777F3E-A41A-4C3C-9C06-64216F287B33}"/>
                </a:ext>
              </a:extLst>
            </p:cNvPr>
            <p:cNvSpPr/>
            <p:nvPr/>
          </p:nvSpPr>
          <p:spPr>
            <a:xfrm>
              <a:off x="4990875" y="3761400"/>
              <a:ext cx="74625" cy="14225"/>
            </a:xfrm>
            <a:custGeom>
              <a:avLst/>
              <a:gdLst/>
              <a:ahLst/>
              <a:cxnLst/>
              <a:rect l="l" t="t" r="r" b="b"/>
              <a:pathLst>
                <a:path w="2985" h="569" extrusionOk="0">
                  <a:moveTo>
                    <a:pt x="2389" y="0"/>
                  </a:moveTo>
                  <a:cubicBezTo>
                    <a:pt x="1994" y="0"/>
                    <a:pt x="1605" y="36"/>
                    <a:pt x="1234" y="89"/>
                  </a:cubicBezTo>
                  <a:cubicBezTo>
                    <a:pt x="1211" y="92"/>
                    <a:pt x="1188" y="93"/>
                    <a:pt x="1164" y="93"/>
                  </a:cubicBezTo>
                  <a:cubicBezTo>
                    <a:pt x="1018" y="93"/>
                    <a:pt x="856" y="40"/>
                    <a:pt x="703" y="40"/>
                  </a:cubicBezTo>
                  <a:cubicBezTo>
                    <a:pt x="577" y="40"/>
                    <a:pt x="457" y="76"/>
                    <a:pt x="358" y="208"/>
                  </a:cubicBezTo>
                  <a:cubicBezTo>
                    <a:pt x="239" y="307"/>
                    <a:pt x="139" y="427"/>
                    <a:pt x="0" y="526"/>
                  </a:cubicBezTo>
                  <a:cubicBezTo>
                    <a:pt x="137" y="556"/>
                    <a:pt x="272" y="569"/>
                    <a:pt x="407" y="569"/>
                  </a:cubicBezTo>
                  <a:cubicBezTo>
                    <a:pt x="901" y="569"/>
                    <a:pt x="1386" y="401"/>
                    <a:pt x="1870" y="307"/>
                  </a:cubicBezTo>
                  <a:cubicBezTo>
                    <a:pt x="2228" y="228"/>
                    <a:pt x="2666" y="387"/>
                    <a:pt x="2984" y="29"/>
                  </a:cubicBezTo>
                  <a:cubicBezTo>
                    <a:pt x="2785" y="9"/>
                    <a:pt x="2586" y="0"/>
                    <a:pt x="2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7965;p9">
              <a:extLst>
                <a:ext uri="{FF2B5EF4-FFF2-40B4-BE49-F238E27FC236}">
                  <a16:creationId xmlns:a16="http://schemas.microsoft.com/office/drawing/2014/main" id="{1225AAF9-2632-411F-8DAA-4A7F021F2F15}"/>
                </a:ext>
              </a:extLst>
            </p:cNvPr>
            <p:cNvSpPr/>
            <p:nvPr/>
          </p:nvSpPr>
          <p:spPr>
            <a:xfrm>
              <a:off x="5065475" y="3750000"/>
              <a:ext cx="70125" cy="12225"/>
            </a:xfrm>
            <a:custGeom>
              <a:avLst/>
              <a:gdLst/>
              <a:ahLst/>
              <a:cxnLst/>
              <a:rect l="l" t="t" r="r" b="b"/>
              <a:pathLst>
                <a:path w="2805" h="489" extrusionOk="0">
                  <a:moveTo>
                    <a:pt x="2182" y="1"/>
                  </a:moveTo>
                  <a:cubicBezTo>
                    <a:pt x="1454" y="1"/>
                    <a:pt x="727" y="109"/>
                    <a:pt x="0" y="326"/>
                  </a:cubicBezTo>
                  <a:cubicBezTo>
                    <a:pt x="139" y="485"/>
                    <a:pt x="378" y="346"/>
                    <a:pt x="517" y="485"/>
                  </a:cubicBezTo>
                  <a:cubicBezTo>
                    <a:pt x="572" y="488"/>
                    <a:pt x="627" y="489"/>
                    <a:pt x="682" y="489"/>
                  </a:cubicBezTo>
                  <a:cubicBezTo>
                    <a:pt x="1418" y="489"/>
                    <a:pt x="2120" y="250"/>
                    <a:pt x="2805" y="27"/>
                  </a:cubicBezTo>
                  <a:cubicBezTo>
                    <a:pt x="2597" y="10"/>
                    <a:pt x="2389" y="1"/>
                    <a:pt x="2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7966;p9">
              <a:extLst>
                <a:ext uri="{FF2B5EF4-FFF2-40B4-BE49-F238E27FC236}">
                  <a16:creationId xmlns:a16="http://schemas.microsoft.com/office/drawing/2014/main" id="{87A4F10B-4541-46A3-9F1A-530942F0900B}"/>
                </a:ext>
              </a:extLst>
            </p:cNvPr>
            <p:cNvSpPr/>
            <p:nvPr/>
          </p:nvSpPr>
          <p:spPr>
            <a:xfrm>
              <a:off x="5194275" y="3781000"/>
              <a:ext cx="53725" cy="17175"/>
            </a:xfrm>
            <a:custGeom>
              <a:avLst/>
              <a:gdLst/>
              <a:ahLst/>
              <a:cxnLst/>
              <a:rect l="l" t="t" r="r" b="b"/>
              <a:pathLst>
                <a:path w="2149" h="687" extrusionOk="0">
                  <a:moveTo>
                    <a:pt x="2049" y="1"/>
                  </a:moveTo>
                  <a:cubicBezTo>
                    <a:pt x="1393" y="180"/>
                    <a:pt x="716" y="180"/>
                    <a:pt x="100" y="399"/>
                  </a:cubicBezTo>
                  <a:cubicBezTo>
                    <a:pt x="0" y="498"/>
                    <a:pt x="0" y="578"/>
                    <a:pt x="100" y="677"/>
                  </a:cubicBezTo>
                  <a:cubicBezTo>
                    <a:pt x="174" y="684"/>
                    <a:pt x="248" y="687"/>
                    <a:pt x="320" y="687"/>
                  </a:cubicBezTo>
                  <a:cubicBezTo>
                    <a:pt x="928" y="687"/>
                    <a:pt x="1481" y="479"/>
                    <a:pt x="2049" y="319"/>
                  </a:cubicBezTo>
                  <a:cubicBezTo>
                    <a:pt x="2149" y="200"/>
                    <a:pt x="2149" y="100"/>
                    <a:pt x="2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7967;p9">
              <a:extLst>
                <a:ext uri="{FF2B5EF4-FFF2-40B4-BE49-F238E27FC236}">
                  <a16:creationId xmlns:a16="http://schemas.microsoft.com/office/drawing/2014/main" id="{5658AC89-D006-487F-B818-578B5027F4EC}"/>
                </a:ext>
              </a:extLst>
            </p:cNvPr>
            <p:cNvSpPr/>
            <p:nvPr/>
          </p:nvSpPr>
          <p:spPr>
            <a:xfrm>
              <a:off x="4798400" y="3802900"/>
              <a:ext cx="57725" cy="29850"/>
            </a:xfrm>
            <a:custGeom>
              <a:avLst/>
              <a:gdLst/>
              <a:ahLst/>
              <a:cxnLst/>
              <a:rect l="l" t="t" r="r" b="b"/>
              <a:pathLst>
                <a:path w="2309" h="1194" extrusionOk="0">
                  <a:moveTo>
                    <a:pt x="1930" y="0"/>
                  </a:moveTo>
                  <a:cubicBezTo>
                    <a:pt x="1234" y="259"/>
                    <a:pt x="498" y="517"/>
                    <a:pt x="1" y="1194"/>
                  </a:cubicBezTo>
                  <a:cubicBezTo>
                    <a:pt x="777" y="855"/>
                    <a:pt x="1532" y="517"/>
                    <a:pt x="2308" y="159"/>
                  </a:cubicBezTo>
                  <a:cubicBezTo>
                    <a:pt x="2229" y="0"/>
                    <a:pt x="2030" y="80"/>
                    <a:pt x="1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7968;p9">
              <a:extLst>
                <a:ext uri="{FF2B5EF4-FFF2-40B4-BE49-F238E27FC236}">
                  <a16:creationId xmlns:a16="http://schemas.microsoft.com/office/drawing/2014/main" id="{1ED8864C-6332-467B-B31B-FF7C6787C280}"/>
                </a:ext>
              </a:extLst>
            </p:cNvPr>
            <p:cNvSpPr/>
            <p:nvPr/>
          </p:nvSpPr>
          <p:spPr>
            <a:xfrm>
              <a:off x="4929700" y="3889925"/>
              <a:ext cx="34825" cy="23900"/>
            </a:xfrm>
            <a:custGeom>
              <a:avLst/>
              <a:gdLst/>
              <a:ahLst/>
              <a:cxnLst/>
              <a:rect l="l" t="t" r="r" b="b"/>
              <a:pathLst>
                <a:path w="1393" h="956" extrusionOk="0">
                  <a:moveTo>
                    <a:pt x="1214" y="0"/>
                  </a:moveTo>
                  <a:cubicBezTo>
                    <a:pt x="299" y="140"/>
                    <a:pt x="60" y="319"/>
                    <a:pt x="0" y="955"/>
                  </a:cubicBezTo>
                  <a:cubicBezTo>
                    <a:pt x="458" y="756"/>
                    <a:pt x="935" y="557"/>
                    <a:pt x="1393" y="358"/>
                  </a:cubicBezTo>
                  <a:cubicBezTo>
                    <a:pt x="1393" y="319"/>
                    <a:pt x="1393" y="299"/>
                    <a:pt x="1353" y="259"/>
                  </a:cubicBezTo>
                  <a:cubicBezTo>
                    <a:pt x="1333" y="159"/>
                    <a:pt x="1254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7969;p9">
              <a:extLst>
                <a:ext uri="{FF2B5EF4-FFF2-40B4-BE49-F238E27FC236}">
                  <a16:creationId xmlns:a16="http://schemas.microsoft.com/office/drawing/2014/main" id="{A9EF790F-8EFC-4F1B-BB7B-EDF71EEE465C}"/>
                </a:ext>
              </a:extLst>
            </p:cNvPr>
            <p:cNvSpPr/>
            <p:nvPr/>
          </p:nvSpPr>
          <p:spPr>
            <a:xfrm>
              <a:off x="5025175" y="3818800"/>
              <a:ext cx="53750" cy="18925"/>
            </a:xfrm>
            <a:custGeom>
              <a:avLst/>
              <a:gdLst/>
              <a:ahLst/>
              <a:cxnLst/>
              <a:rect l="l" t="t" r="r" b="b"/>
              <a:pathLst>
                <a:path w="2150" h="757" extrusionOk="0">
                  <a:moveTo>
                    <a:pt x="1771" y="1"/>
                  </a:moveTo>
                  <a:cubicBezTo>
                    <a:pt x="1155" y="80"/>
                    <a:pt x="518" y="120"/>
                    <a:pt x="1" y="518"/>
                  </a:cubicBezTo>
                  <a:cubicBezTo>
                    <a:pt x="21" y="657"/>
                    <a:pt x="120" y="677"/>
                    <a:pt x="200" y="757"/>
                  </a:cubicBezTo>
                  <a:cubicBezTo>
                    <a:pt x="816" y="518"/>
                    <a:pt x="1513" y="498"/>
                    <a:pt x="2149" y="219"/>
                  </a:cubicBezTo>
                  <a:cubicBezTo>
                    <a:pt x="2090" y="80"/>
                    <a:pt x="1891" y="160"/>
                    <a:pt x="1811" y="60"/>
                  </a:cubicBezTo>
                  <a:lnTo>
                    <a:pt x="17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7970;p9">
              <a:extLst>
                <a:ext uri="{FF2B5EF4-FFF2-40B4-BE49-F238E27FC236}">
                  <a16:creationId xmlns:a16="http://schemas.microsoft.com/office/drawing/2014/main" id="{CA4B4F31-79B6-4A84-B07D-DD10ECBD28DE}"/>
                </a:ext>
              </a:extLst>
            </p:cNvPr>
            <p:cNvSpPr/>
            <p:nvPr/>
          </p:nvSpPr>
          <p:spPr>
            <a:xfrm>
              <a:off x="4897875" y="3850625"/>
              <a:ext cx="60200" cy="21925"/>
            </a:xfrm>
            <a:custGeom>
              <a:avLst/>
              <a:gdLst/>
              <a:ahLst/>
              <a:cxnLst/>
              <a:rect l="l" t="t" r="r" b="b"/>
              <a:pathLst>
                <a:path w="2408" h="877" extrusionOk="0">
                  <a:moveTo>
                    <a:pt x="2109" y="1"/>
                  </a:moveTo>
                  <a:cubicBezTo>
                    <a:pt x="1433" y="299"/>
                    <a:pt x="637" y="299"/>
                    <a:pt x="0" y="697"/>
                  </a:cubicBezTo>
                  <a:cubicBezTo>
                    <a:pt x="80" y="836"/>
                    <a:pt x="239" y="796"/>
                    <a:pt x="378" y="876"/>
                  </a:cubicBezTo>
                  <a:cubicBezTo>
                    <a:pt x="975" y="518"/>
                    <a:pt x="1691" y="578"/>
                    <a:pt x="2308" y="319"/>
                  </a:cubicBezTo>
                  <a:cubicBezTo>
                    <a:pt x="2407" y="120"/>
                    <a:pt x="2208" y="80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7971;p9">
              <a:extLst>
                <a:ext uri="{FF2B5EF4-FFF2-40B4-BE49-F238E27FC236}">
                  <a16:creationId xmlns:a16="http://schemas.microsoft.com/office/drawing/2014/main" id="{7104D415-9E5B-4942-BF86-AA10FD6D7FE2}"/>
                </a:ext>
              </a:extLst>
            </p:cNvPr>
            <p:cNvSpPr/>
            <p:nvPr/>
          </p:nvSpPr>
          <p:spPr>
            <a:xfrm>
              <a:off x="4962025" y="3873000"/>
              <a:ext cx="45275" cy="25900"/>
            </a:xfrm>
            <a:custGeom>
              <a:avLst/>
              <a:gdLst/>
              <a:ahLst/>
              <a:cxnLst/>
              <a:rect l="l" t="t" r="r" b="b"/>
              <a:pathLst>
                <a:path w="1811" h="1036" extrusionOk="0">
                  <a:moveTo>
                    <a:pt x="1532" y="1"/>
                  </a:moveTo>
                  <a:cubicBezTo>
                    <a:pt x="995" y="61"/>
                    <a:pt x="557" y="399"/>
                    <a:pt x="120" y="697"/>
                  </a:cubicBezTo>
                  <a:cubicBezTo>
                    <a:pt x="0" y="797"/>
                    <a:pt x="20" y="896"/>
                    <a:pt x="100" y="996"/>
                  </a:cubicBezTo>
                  <a:lnTo>
                    <a:pt x="120" y="1035"/>
                  </a:lnTo>
                  <a:cubicBezTo>
                    <a:pt x="637" y="797"/>
                    <a:pt x="1154" y="578"/>
                    <a:pt x="1691" y="319"/>
                  </a:cubicBezTo>
                  <a:cubicBezTo>
                    <a:pt x="1811" y="120"/>
                    <a:pt x="1612" y="81"/>
                    <a:pt x="15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7972;p9">
              <a:extLst>
                <a:ext uri="{FF2B5EF4-FFF2-40B4-BE49-F238E27FC236}">
                  <a16:creationId xmlns:a16="http://schemas.microsoft.com/office/drawing/2014/main" id="{5D46C2FC-3061-42AF-94E8-FBC7D54B0CD1}"/>
                </a:ext>
              </a:extLst>
            </p:cNvPr>
            <p:cNvSpPr/>
            <p:nvPr/>
          </p:nvSpPr>
          <p:spPr>
            <a:xfrm>
              <a:off x="5213675" y="3810050"/>
              <a:ext cx="53225" cy="13725"/>
            </a:xfrm>
            <a:custGeom>
              <a:avLst/>
              <a:gdLst/>
              <a:ahLst/>
              <a:cxnLst/>
              <a:rect l="l" t="t" r="r" b="b"/>
              <a:pathLst>
                <a:path w="2129" h="549" extrusionOk="0">
                  <a:moveTo>
                    <a:pt x="1228" y="1"/>
                  </a:moveTo>
                  <a:cubicBezTo>
                    <a:pt x="789" y="1"/>
                    <a:pt x="380" y="158"/>
                    <a:pt x="0" y="331"/>
                  </a:cubicBezTo>
                  <a:cubicBezTo>
                    <a:pt x="20" y="450"/>
                    <a:pt x="120" y="450"/>
                    <a:pt x="199" y="530"/>
                  </a:cubicBezTo>
                  <a:cubicBezTo>
                    <a:pt x="311" y="543"/>
                    <a:pt x="422" y="549"/>
                    <a:pt x="532" y="549"/>
                  </a:cubicBezTo>
                  <a:cubicBezTo>
                    <a:pt x="1085" y="549"/>
                    <a:pt x="1614" y="394"/>
                    <a:pt x="2129" y="211"/>
                  </a:cubicBezTo>
                  <a:cubicBezTo>
                    <a:pt x="2047" y="130"/>
                    <a:pt x="1948" y="118"/>
                    <a:pt x="1847" y="118"/>
                  </a:cubicBezTo>
                  <a:cubicBezTo>
                    <a:pt x="1808" y="118"/>
                    <a:pt x="1770" y="120"/>
                    <a:pt x="1732" y="120"/>
                  </a:cubicBezTo>
                  <a:cubicBezTo>
                    <a:pt x="1624" y="120"/>
                    <a:pt x="1519" y="108"/>
                    <a:pt x="1432" y="12"/>
                  </a:cubicBezTo>
                  <a:cubicBezTo>
                    <a:pt x="1364" y="5"/>
                    <a:pt x="1295" y="1"/>
                    <a:pt x="12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7973;p9">
              <a:extLst>
                <a:ext uri="{FF2B5EF4-FFF2-40B4-BE49-F238E27FC236}">
                  <a16:creationId xmlns:a16="http://schemas.microsoft.com/office/drawing/2014/main" id="{E6402363-A877-469C-9973-67EC0EDC91E1}"/>
                </a:ext>
              </a:extLst>
            </p:cNvPr>
            <p:cNvSpPr/>
            <p:nvPr/>
          </p:nvSpPr>
          <p:spPr>
            <a:xfrm>
              <a:off x="5165925" y="3818425"/>
              <a:ext cx="52750" cy="15325"/>
            </a:xfrm>
            <a:custGeom>
              <a:avLst/>
              <a:gdLst/>
              <a:ahLst/>
              <a:cxnLst/>
              <a:rect l="l" t="t" r="r" b="b"/>
              <a:pathLst>
                <a:path w="2110" h="613" extrusionOk="0">
                  <a:moveTo>
                    <a:pt x="1654" y="1"/>
                  </a:moveTo>
                  <a:cubicBezTo>
                    <a:pt x="1076" y="1"/>
                    <a:pt x="538" y="218"/>
                    <a:pt x="0" y="374"/>
                  </a:cubicBezTo>
                  <a:cubicBezTo>
                    <a:pt x="20" y="493"/>
                    <a:pt x="140" y="513"/>
                    <a:pt x="219" y="593"/>
                  </a:cubicBezTo>
                  <a:lnTo>
                    <a:pt x="299" y="612"/>
                  </a:lnTo>
                  <a:lnTo>
                    <a:pt x="359" y="612"/>
                  </a:lnTo>
                  <a:cubicBezTo>
                    <a:pt x="390" y="570"/>
                    <a:pt x="417" y="550"/>
                    <a:pt x="447" y="550"/>
                  </a:cubicBezTo>
                  <a:cubicBezTo>
                    <a:pt x="472" y="550"/>
                    <a:pt x="501" y="565"/>
                    <a:pt x="538" y="593"/>
                  </a:cubicBezTo>
                  <a:cubicBezTo>
                    <a:pt x="1095" y="593"/>
                    <a:pt x="1552" y="234"/>
                    <a:pt x="2109" y="215"/>
                  </a:cubicBezTo>
                  <a:lnTo>
                    <a:pt x="1910" y="16"/>
                  </a:lnTo>
                  <a:cubicBezTo>
                    <a:pt x="1824" y="5"/>
                    <a:pt x="1738" y="1"/>
                    <a:pt x="16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7974;p9">
              <a:extLst>
                <a:ext uri="{FF2B5EF4-FFF2-40B4-BE49-F238E27FC236}">
                  <a16:creationId xmlns:a16="http://schemas.microsoft.com/office/drawing/2014/main" id="{2CE25265-DA78-4216-B4CA-74A8018192C7}"/>
                </a:ext>
              </a:extLst>
            </p:cNvPr>
            <p:cNvSpPr/>
            <p:nvPr/>
          </p:nvSpPr>
          <p:spPr>
            <a:xfrm>
              <a:off x="4848150" y="3819800"/>
              <a:ext cx="48250" cy="21900"/>
            </a:xfrm>
            <a:custGeom>
              <a:avLst/>
              <a:gdLst/>
              <a:ahLst/>
              <a:cxnLst/>
              <a:rect l="l" t="t" r="r" b="b"/>
              <a:pathLst>
                <a:path w="1930" h="876" extrusionOk="0">
                  <a:moveTo>
                    <a:pt x="1870" y="0"/>
                  </a:moveTo>
                  <a:cubicBezTo>
                    <a:pt x="1233" y="179"/>
                    <a:pt x="637" y="359"/>
                    <a:pt x="99" y="677"/>
                  </a:cubicBezTo>
                  <a:cubicBezTo>
                    <a:pt x="20" y="717"/>
                    <a:pt x="0" y="756"/>
                    <a:pt x="20" y="816"/>
                  </a:cubicBezTo>
                  <a:lnTo>
                    <a:pt x="99" y="876"/>
                  </a:lnTo>
                  <a:cubicBezTo>
                    <a:pt x="696" y="677"/>
                    <a:pt x="1373" y="657"/>
                    <a:pt x="1870" y="160"/>
                  </a:cubicBezTo>
                  <a:lnTo>
                    <a:pt x="1910" y="100"/>
                  </a:lnTo>
                  <a:cubicBezTo>
                    <a:pt x="1930" y="80"/>
                    <a:pt x="1910" y="40"/>
                    <a:pt x="18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7975;p9">
              <a:extLst>
                <a:ext uri="{FF2B5EF4-FFF2-40B4-BE49-F238E27FC236}">
                  <a16:creationId xmlns:a16="http://schemas.microsoft.com/office/drawing/2014/main" id="{0692A446-99C6-4CB9-AC6D-3181FF1CFC04}"/>
                </a:ext>
              </a:extLst>
            </p:cNvPr>
            <p:cNvSpPr/>
            <p:nvPr/>
          </p:nvSpPr>
          <p:spPr>
            <a:xfrm>
              <a:off x="4983900" y="3831725"/>
              <a:ext cx="46275" cy="17550"/>
            </a:xfrm>
            <a:custGeom>
              <a:avLst/>
              <a:gdLst/>
              <a:ahLst/>
              <a:cxnLst/>
              <a:rect l="l" t="t" r="r" b="b"/>
              <a:pathLst>
                <a:path w="1851" h="702" extrusionOk="0">
                  <a:moveTo>
                    <a:pt x="1652" y="1"/>
                  </a:moveTo>
                  <a:cubicBezTo>
                    <a:pt x="1154" y="200"/>
                    <a:pt x="578" y="100"/>
                    <a:pt x="100" y="359"/>
                  </a:cubicBezTo>
                  <a:cubicBezTo>
                    <a:pt x="1" y="478"/>
                    <a:pt x="1" y="578"/>
                    <a:pt x="100" y="697"/>
                  </a:cubicBezTo>
                  <a:cubicBezTo>
                    <a:pt x="166" y="697"/>
                    <a:pt x="233" y="702"/>
                    <a:pt x="298" y="702"/>
                  </a:cubicBezTo>
                  <a:cubicBezTo>
                    <a:pt x="427" y="702"/>
                    <a:pt x="551" y="684"/>
                    <a:pt x="657" y="578"/>
                  </a:cubicBezTo>
                  <a:cubicBezTo>
                    <a:pt x="675" y="481"/>
                    <a:pt x="715" y="455"/>
                    <a:pt x="764" y="455"/>
                  </a:cubicBezTo>
                  <a:cubicBezTo>
                    <a:pt x="825" y="455"/>
                    <a:pt x="900" y="498"/>
                    <a:pt x="956" y="498"/>
                  </a:cubicBezTo>
                  <a:lnTo>
                    <a:pt x="1851" y="200"/>
                  </a:lnTo>
                  <a:lnTo>
                    <a:pt x="16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7976;p9">
              <a:extLst>
                <a:ext uri="{FF2B5EF4-FFF2-40B4-BE49-F238E27FC236}">
                  <a16:creationId xmlns:a16="http://schemas.microsoft.com/office/drawing/2014/main" id="{FA0E72E9-2AA7-4B3F-835F-F3B74752D446}"/>
                </a:ext>
              </a:extLst>
            </p:cNvPr>
            <p:cNvSpPr/>
            <p:nvPr/>
          </p:nvSpPr>
          <p:spPr>
            <a:xfrm>
              <a:off x="4885925" y="3779025"/>
              <a:ext cx="41300" cy="14925"/>
            </a:xfrm>
            <a:custGeom>
              <a:avLst/>
              <a:gdLst/>
              <a:ahLst/>
              <a:cxnLst/>
              <a:rect l="l" t="t" r="r" b="b"/>
              <a:pathLst>
                <a:path w="1652" h="597" extrusionOk="0">
                  <a:moveTo>
                    <a:pt x="1552" y="0"/>
                  </a:moveTo>
                  <a:cubicBezTo>
                    <a:pt x="1115" y="299"/>
                    <a:pt x="498" y="80"/>
                    <a:pt x="1" y="597"/>
                  </a:cubicBezTo>
                  <a:cubicBezTo>
                    <a:pt x="110" y="576"/>
                    <a:pt x="217" y="569"/>
                    <a:pt x="321" y="569"/>
                  </a:cubicBezTo>
                  <a:cubicBezTo>
                    <a:pt x="513" y="569"/>
                    <a:pt x="697" y="592"/>
                    <a:pt x="869" y="592"/>
                  </a:cubicBezTo>
                  <a:cubicBezTo>
                    <a:pt x="1135" y="592"/>
                    <a:pt x="1373" y="537"/>
                    <a:pt x="1572" y="259"/>
                  </a:cubicBezTo>
                  <a:cubicBezTo>
                    <a:pt x="1592" y="259"/>
                    <a:pt x="1592" y="219"/>
                    <a:pt x="1612" y="199"/>
                  </a:cubicBezTo>
                  <a:cubicBezTo>
                    <a:pt x="1652" y="139"/>
                    <a:pt x="1652" y="120"/>
                    <a:pt x="1592" y="80"/>
                  </a:cubicBezTo>
                  <a:lnTo>
                    <a:pt x="15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7977;p9">
              <a:extLst>
                <a:ext uri="{FF2B5EF4-FFF2-40B4-BE49-F238E27FC236}">
                  <a16:creationId xmlns:a16="http://schemas.microsoft.com/office/drawing/2014/main" id="{FC456C9D-37DB-440A-AB0D-96B6A9E55B51}"/>
                </a:ext>
              </a:extLst>
            </p:cNvPr>
            <p:cNvSpPr/>
            <p:nvPr/>
          </p:nvSpPr>
          <p:spPr>
            <a:xfrm>
              <a:off x="5161950" y="3790450"/>
              <a:ext cx="34825" cy="12500"/>
            </a:xfrm>
            <a:custGeom>
              <a:avLst/>
              <a:gdLst/>
              <a:ahLst/>
              <a:cxnLst/>
              <a:rect l="l" t="t" r="r" b="b"/>
              <a:pathLst>
                <a:path w="1393" h="500" extrusionOk="0">
                  <a:moveTo>
                    <a:pt x="1393" y="1"/>
                  </a:moveTo>
                  <a:cubicBezTo>
                    <a:pt x="915" y="80"/>
                    <a:pt x="418" y="21"/>
                    <a:pt x="0" y="279"/>
                  </a:cubicBezTo>
                  <a:lnTo>
                    <a:pt x="0" y="458"/>
                  </a:lnTo>
                  <a:cubicBezTo>
                    <a:pt x="156" y="484"/>
                    <a:pt x="311" y="500"/>
                    <a:pt x="465" y="500"/>
                  </a:cubicBezTo>
                  <a:cubicBezTo>
                    <a:pt x="785" y="500"/>
                    <a:pt x="1098" y="434"/>
                    <a:pt x="1393" y="259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7978;p9">
              <a:extLst>
                <a:ext uri="{FF2B5EF4-FFF2-40B4-BE49-F238E27FC236}">
                  <a16:creationId xmlns:a16="http://schemas.microsoft.com/office/drawing/2014/main" id="{169F04ED-454A-4982-AAFD-D55315A5CC4F}"/>
                </a:ext>
              </a:extLst>
            </p:cNvPr>
            <p:cNvSpPr/>
            <p:nvPr/>
          </p:nvSpPr>
          <p:spPr>
            <a:xfrm>
              <a:off x="4951075" y="3841175"/>
              <a:ext cx="34850" cy="17450"/>
            </a:xfrm>
            <a:custGeom>
              <a:avLst/>
              <a:gdLst/>
              <a:ahLst/>
              <a:cxnLst/>
              <a:rect l="l" t="t" r="r" b="b"/>
              <a:pathLst>
                <a:path w="1394" h="698" extrusionOk="0">
                  <a:moveTo>
                    <a:pt x="1393" y="1"/>
                  </a:moveTo>
                  <a:cubicBezTo>
                    <a:pt x="936" y="100"/>
                    <a:pt x="478" y="220"/>
                    <a:pt x="1" y="359"/>
                  </a:cubicBezTo>
                  <a:cubicBezTo>
                    <a:pt x="60" y="478"/>
                    <a:pt x="140" y="578"/>
                    <a:pt x="180" y="697"/>
                  </a:cubicBezTo>
                  <a:cubicBezTo>
                    <a:pt x="578" y="578"/>
                    <a:pt x="995" y="478"/>
                    <a:pt x="1393" y="359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7979;p9">
              <a:extLst>
                <a:ext uri="{FF2B5EF4-FFF2-40B4-BE49-F238E27FC236}">
                  <a16:creationId xmlns:a16="http://schemas.microsoft.com/office/drawing/2014/main" id="{01977B19-2DBF-4621-9BC2-EB85D02A6E1C}"/>
                </a:ext>
              </a:extLst>
            </p:cNvPr>
            <p:cNvSpPr/>
            <p:nvPr/>
          </p:nvSpPr>
          <p:spPr>
            <a:xfrm>
              <a:off x="5320100" y="3795025"/>
              <a:ext cx="33825" cy="11375"/>
            </a:xfrm>
            <a:custGeom>
              <a:avLst/>
              <a:gdLst/>
              <a:ahLst/>
              <a:cxnLst/>
              <a:rect l="l" t="t" r="r" b="b"/>
              <a:pathLst>
                <a:path w="1353" h="455" extrusionOk="0">
                  <a:moveTo>
                    <a:pt x="662" y="1"/>
                  </a:moveTo>
                  <a:cubicBezTo>
                    <a:pt x="557" y="1"/>
                    <a:pt x="450" y="30"/>
                    <a:pt x="338" y="116"/>
                  </a:cubicBezTo>
                  <a:cubicBezTo>
                    <a:pt x="199" y="156"/>
                    <a:pt x="60" y="275"/>
                    <a:pt x="0" y="454"/>
                  </a:cubicBezTo>
                  <a:cubicBezTo>
                    <a:pt x="458" y="454"/>
                    <a:pt x="915" y="315"/>
                    <a:pt x="1353" y="116"/>
                  </a:cubicBezTo>
                  <a:lnTo>
                    <a:pt x="1353" y="116"/>
                  </a:lnTo>
                  <a:cubicBezTo>
                    <a:pt x="1332" y="119"/>
                    <a:pt x="1312" y="120"/>
                    <a:pt x="1292" y="120"/>
                  </a:cubicBezTo>
                  <a:cubicBezTo>
                    <a:pt x="1080" y="120"/>
                    <a:pt x="875" y="1"/>
                    <a:pt x="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7980;p9">
              <a:extLst>
                <a:ext uri="{FF2B5EF4-FFF2-40B4-BE49-F238E27FC236}">
                  <a16:creationId xmlns:a16="http://schemas.microsoft.com/office/drawing/2014/main" id="{E6FC14EF-A254-49A2-9783-ACA638A5206C}"/>
                </a:ext>
              </a:extLst>
            </p:cNvPr>
            <p:cNvSpPr/>
            <p:nvPr/>
          </p:nvSpPr>
          <p:spPr>
            <a:xfrm>
              <a:off x="5272850" y="3775775"/>
              <a:ext cx="37825" cy="7300"/>
            </a:xfrm>
            <a:custGeom>
              <a:avLst/>
              <a:gdLst/>
              <a:ahLst/>
              <a:cxnLst/>
              <a:rect l="l" t="t" r="r" b="b"/>
              <a:pathLst>
                <a:path w="1513" h="292" extrusionOk="0">
                  <a:moveTo>
                    <a:pt x="823" y="1"/>
                  </a:moveTo>
                  <a:cubicBezTo>
                    <a:pt x="582" y="1"/>
                    <a:pt x="319" y="31"/>
                    <a:pt x="0" y="130"/>
                  </a:cubicBezTo>
                  <a:cubicBezTo>
                    <a:pt x="219" y="249"/>
                    <a:pt x="409" y="291"/>
                    <a:pt x="579" y="291"/>
                  </a:cubicBezTo>
                  <a:cubicBezTo>
                    <a:pt x="949" y="291"/>
                    <a:pt x="1226" y="92"/>
                    <a:pt x="1512" y="51"/>
                  </a:cubicBezTo>
                  <a:cubicBezTo>
                    <a:pt x="1283" y="31"/>
                    <a:pt x="1065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7981;p9">
              <a:extLst>
                <a:ext uri="{FF2B5EF4-FFF2-40B4-BE49-F238E27FC236}">
                  <a16:creationId xmlns:a16="http://schemas.microsoft.com/office/drawing/2014/main" id="{48D8CD7E-3A7D-4218-932E-679C39562EA1}"/>
                </a:ext>
              </a:extLst>
            </p:cNvPr>
            <p:cNvSpPr/>
            <p:nvPr/>
          </p:nvSpPr>
          <p:spPr>
            <a:xfrm>
              <a:off x="4846650" y="3796525"/>
              <a:ext cx="35825" cy="10375"/>
            </a:xfrm>
            <a:custGeom>
              <a:avLst/>
              <a:gdLst/>
              <a:ahLst/>
              <a:cxnLst/>
              <a:rect l="l" t="t" r="r" b="b"/>
              <a:pathLst>
                <a:path w="1433" h="415" extrusionOk="0">
                  <a:moveTo>
                    <a:pt x="1201" y="0"/>
                  </a:moveTo>
                  <a:cubicBezTo>
                    <a:pt x="743" y="0"/>
                    <a:pt x="394" y="187"/>
                    <a:pt x="0" y="255"/>
                  </a:cubicBezTo>
                  <a:cubicBezTo>
                    <a:pt x="100" y="374"/>
                    <a:pt x="239" y="394"/>
                    <a:pt x="378" y="414"/>
                  </a:cubicBezTo>
                  <a:cubicBezTo>
                    <a:pt x="697" y="374"/>
                    <a:pt x="1094" y="414"/>
                    <a:pt x="1433" y="16"/>
                  </a:cubicBezTo>
                  <a:cubicBezTo>
                    <a:pt x="1352" y="5"/>
                    <a:pt x="1275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7982;p9">
              <a:extLst>
                <a:ext uri="{FF2B5EF4-FFF2-40B4-BE49-F238E27FC236}">
                  <a16:creationId xmlns:a16="http://schemas.microsoft.com/office/drawing/2014/main" id="{17710C3F-27CB-49CC-B73A-3CECDCDB0ABE}"/>
                </a:ext>
              </a:extLst>
            </p:cNvPr>
            <p:cNvSpPr/>
            <p:nvPr/>
          </p:nvSpPr>
          <p:spPr>
            <a:xfrm>
              <a:off x="4813825" y="3879475"/>
              <a:ext cx="21400" cy="18925"/>
            </a:xfrm>
            <a:custGeom>
              <a:avLst/>
              <a:gdLst/>
              <a:ahLst/>
              <a:cxnLst/>
              <a:rect l="l" t="t" r="r" b="b"/>
              <a:pathLst>
                <a:path w="856" h="757" extrusionOk="0">
                  <a:moveTo>
                    <a:pt x="478" y="1"/>
                  </a:moveTo>
                  <a:cubicBezTo>
                    <a:pt x="120" y="160"/>
                    <a:pt x="0" y="379"/>
                    <a:pt x="279" y="697"/>
                  </a:cubicBezTo>
                  <a:cubicBezTo>
                    <a:pt x="378" y="737"/>
                    <a:pt x="478" y="737"/>
                    <a:pt x="577" y="756"/>
                  </a:cubicBezTo>
                  <a:cubicBezTo>
                    <a:pt x="697" y="756"/>
                    <a:pt x="776" y="677"/>
                    <a:pt x="856" y="558"/>
                  </a:cubicBezTo>
                  <a:cubicBezTo>
                    <a:pt x="856" y="359"/>
                    <a:pt x="717" y="239"/>
                    <a:pt x="597" y="80"/>
                  </a:cubicBezTo>
                  <a:cubicBezTo>
                    <a:pt x="577" y="40"/>
                    <a:pt x="51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7983;p9">
              <a:extLst>
                <a:ext uri="{FF2B5EF4-FFF2-40B4-BE49-F238E27FC236}">
                  <a16:creationId xmlns:a16="http://schemas.microsoft.com/office/drawing/2014/main" id="{7E48D961-EAFF-47B7-B40D-E67A022061F0}"/>
                </a:ext>
              </a:extLst>
            </p:cNvPr>
            <p:cNvSpPr/>
            <p:nvPr/>
          </p:nvSpPr>
          <p:spPr>
            <a:xfrm>
              <a:off x="4986400" y="4020750"/>
              <a:ext cx="26875" cy="13825"/>
            </a:xfrm>
            <a:custGeom>
              <a:avLst/>
              <a:gdLst/>
              <a:ahLst/>
              <a:cxnLst/>
              <a:rect l="l" t="t" r="r" b="b"/>
              <a:pathLst>
                <a:path w="1075" h="553" extrusionOk="0">
                  <a:moveTo>
                    <a:pt x="627" y="1"/>
                  </a:moveTo>
                  <a:cubicBezTo>
                    <a:pt x="426" y="1"/>
                    <a:pt x="210" y="121"/>
                    <a:pt x="0" y="198"/>
                  </a:cubicBezTo>
                  <a:lnTo>
                    <a:pt x="179" y="377"/>
                  </a:lnTo>
                  <a:cubicBezTo>
                    <a:pt x="331" y="485"/>
                    <a:pt x="489" y="552"/>
                    <a:pt x="652" y="552"/>
                  </a:cubicBezTo>
                  <a:cubicBezTo>
                    <a:pt x="789" y="552"/>
                    <a:pt x="929" y="506"/>
                    <a:pt x="1074" y="397"/>
                  </a:cubicBezTo>
                  <a:lnTo>
                    <a:pt x="1074" y="317"/>
                  </a:lnTo>
                  <a:cubicBezTo>
                    <a:pt x="941" y="78"/>
                    <a:pt x="789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7984;p9">
              <a:extLst>
                <a:ext uri="{FF2B5EF4-FFF2-40B4-BE49-F238E27FC236}">
                  <a16:creationId xmlns:a16="http://schemas.microsoft.com/office/drawing/2014/main" id="{C20B315E-E47A-4070-A5D3-411373F87672}"/>
                </a:ext>
              </a:extLst>
            </p:cNvPr>
            <p:cNvSpPr/>
            <p:nvPr/>
          </p:nvSpPr>
          <p:spPr>
            <a:xfrm>
              <a:off x="4999825" y="3868050"/>
              <a:ext cx="25375" cy="13000"/>
            </a:xfrm>
            <a:custGeom>
              <a:avLst/>
              <a:gdLst/>
              <a:ahLst/>
              <a:cxnLst/>
              <a:rect l="l" t="t" r="r" b="b"/>
              <a:pathLst>
                <a:path w="1015" h="520" extrusionOk="0">
                  <a:moveTo>
                    <a:pt x="517" y="0"/>
                  </a:moveTo>
                  <a:cubicBezTo>
                    <a:pt x="338" y="40"/>
                    <a:pt x="179" y="119"/>
                    <a:pt x="0" y="179"/>
                  </a:cubicBezTo>
                  <a:cubicBezTo>
                    <a:pt x="80" y="298"/>
                    <a:pt x="120" y="398"/>
                    <a:pt x="179" y="517"/>
                  </a:cubicBezTo>
                  <a:cubicBezTo>
                    <a:pt x="203" y="519"/>
                    <a:pt x="227" y="519"/>
                    <a:pt x="251" y="519"/>
                  </a:cubicBezTo>
                  <a:cubicBezTo>
                    <a:pt x="557" y="519"/>
                    <a:pt x="812" y="398"/>
                    <a:pt x="1015" y="139"/>
                  </a:cubicBezTo>
                  <a:cubicBezTo>
                    <a:pt x="948" y="139"/>
                    <a:pt x="878" y="148"/>
                    <a:pt x="810" y="148"/>
                  </a:cubicBezTo>
                  <a:cubicBezTo>
                    <a:pt x="698" y="148"/>
                    <a:pt x="592" y="124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7985;p9">
              <a:extLst>
                <a:ext uri="{FF2B5EF4-FFF2-40B4-BE49-F238E27FC236}">
                  <a16:creationId xmlns:a16="http://schemas.microsoft.com/office/drawing/2014/main" id="{E819659F-5A33-445B-9742-84495BD2EC63}"/>
                </a:ext>
              </a:extLst>
            </p:cNvPr>
            <p:cNvSpPr/>
            <p:nvPr/>
          </p:nvSpPr>
          <p:spPr>
            <a:xfrm>
              <a:off x="4895875" y="3985825"/>
              <a:ext cx="29375" cy="14025"/>
            </a:xfrm>
            <a:custGeom>
              <a:avLst/>
              <a:gdLst/>
              <a:ahLst/>
              <a:cxnLst/>
              <a:rect l="l" t="t" r="r" b="b"/>
              <a:pathLst>
                <a:path w="1175" h="561" extrusionOk="0">
                  <a:moveTo>
                    <a:pt x="815" y="1"/>
                  </a:moveTo>
                  <a:cubicBezTo>
                    <a:pt x="763" y="1"/>
                    <a:pt x="710" y="4"/>
                    <a:pt x="657" y="4"/>
                  </a:cubicBezTo>
                  <a:cubicBezTo>
                    <a:pt x="597" y="163"/>
                    <a:pt x="418" y="163"/>
                    <a:pt x="319" y="262"/>
                  </a:cubicBezTo>
                  <a:cubicBezTo>
                    <a:pt x="1" y="541"/>
                    <a:pt x="279" y="501"/>
                    <a:pt x="478" y="561"/>
                  </a:cubicBezTo>
                  <a:cubicBezTo>
                    <a:pt x="757" y="541"/>
                    <a:pt x="876" y="183"/>
                    <a:pt x="1174" y="183"/>
                  </a:cubicBezTo>
                  <a:cubicBezTo>
                    <a:pt x="1087" y="22"/>
                    <a:pt x="957" y="1"/>
                    <a:pt x="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7986;p9">
              <a:extLst>
                <a:ext uri="{FF2B5EF4-FFF2-40B4-BE49-F238E27FC236}">
                  <a16:creationId xmlns:a16="http://schemas.microsoft.com/office/drawing/2014/main" id="{C52DD3A4-3DCE-4C16-931A-37A01102A076}"/>
                </a:ext>
              </a:extLst>
            </p:cNvPr>
            <p:cNvSpPr/>
            <p:nvPr/>
          </p:nvSpPr>
          <p:spPr>
            <a:xfrm>
              <a:off x="4999825" y="3788175"/>
              <a:ext cx="30850" cy="10275"/>
            </a:xfrm>
            <a:custGeom>
              <a:avLst/>
              <a:gdLst/>
              <a:ahLst/>
              <a:cxnLst/>
              <a:rect l="l" t="t" r="r" b="b"/>
              <a:pathLst>
                <a:path w="1234" h="411" extrusionOk="0">
                  <a:moveTo>
                    <a:pt x="874" y="0"/>
                  </a:moveTo>
                  <a:cubicBezTo>
                    <a:pt x="583" y="0"/>
                    <a:pt x="292" y="143"/>
                    <a:pt x="0" y="211"/>
                  </a:cubicBezTo>
                  <a:cubicBezTo>
                    <a:pt x="140" y="410"/>
                    <a:pt x="338" y="350"/>
                    <a:pt x="537" y="390"/>
                  </a:cubicBezTo>
                  <a:lnTo>
                    <a:pt x="697" y="390"/>
                  </a:lnTo>
                  <a:cubicBezTo>
                    <a:pt x="876" y="231"/>
                    <a:pt x="1094" y="350"/>
                    <a:pt x="1234" y="231"/>
                  </a:cubicBezTo>
                  <a:lnTo>
                    <a:pt x="1015" y="12"/>
                  </a:lnTo>
                  <a:cubicBezTo>
                    <a:pt x="968" y="4"/>
                    <a:pt x="921" y="0"/>
                    <a:pt x="8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7987;p9">
              <a:extLst>
                <a:ext uri="{FF2B5EF4-FFF2-40B4-BE49-F238E27FC236}">
                  <a16:creationId xmlns:a16="http://schemas.microsoft.com/office/drawing/2014/main" id="{F4590A56-CEFD-4818-978C-702ADC46AB82}"/>
                </a:ext>
              </a:extLst>
            </p:cNvPr>
            <p:cNvSpPr/>
            <p:nvPr/>
          </p:nvSpPr>
          <p:spPr>
            <a:xfrm>
              <a:off x="4959525" y="4012750"/>
              <a:ext cx="26400" cy="12975"/>
            </a:xfrm>
            <a:custGeom>
              <a:avLst/>
              <a:gdLst/>
              <a:ahLst/>
              <a:cxnLst/>
              <a:rect l="l" t="t" r="r" b="b"/>
              <a:pathLst>
                <a:path w="1056" h="519" extrusionOk="0">
                  <a:moveTo>
                    <a:pt x="1" y="1"/>
                  </a:moveTo>
                  <a:lnTo>
                    <a:pt x="1" y="1"/>
                  </a:lnTo>
                  <a:cubicBezTo>
                    <a:pt x="260" y="379"/>
                    <a:pt x="697" y="379"/>
                    <a:pt x="1055" y="518"/>
                  </a:cubicBezTo>
                  <a:cubicBezTo>
                    <a:pt x="1055" y="379"/>
                    <a:pt x="1016" y="220"/>
                    <a:pt x="836" y="200"/>
                  </a:cubicBezTo>
                  <a:cubicBezTo>
                    <a:pt x="538" y="120"/>
                    <a:pt x="260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7988;p9">
              <a:extLst>
                <a:ext uri="{FF2B5EF4-FFF2-40B4-BE49-F238E27FC236}">
                  <a16:creationId xmlns:a16="http://schemas.microsoft.com/office/drawing/2014/main" id="{CBF66871-EB18-4BFB-B2F1-FA9351CC5418}"/>
                </a:ext>
              </a:extLst>
            </p:cNvPr>
            <p:cNvSpPr/>
            <p:nvPr/>
          </p:nvSpPr>
          <p:spPr>
            <a:xfrm>
              <a:off x="4865050" y="3872525"/>
              <a:ext cx="22900" cy="11650"/>
            </a:xfrm>
            <a:custGeom>
              <a:avLst/>
              <a:gdLst/>
              <a:ahLst/>
              <a:cxnLst/>
              <a:rect l="l" t="t" r="r" b="b"/>
              <a:pathLst>
                <a:path w="916" h="466" extrusionOk="0">
                  <a:moveTo>
                    <a:pt x="657" y="0"/>
                  </a:moveTo>
                  <a:cubicBezTo>
                    <a:pt x="458" y="119"/>
                    <a:pt x="160" y="100"/>
                    <a:pt x="0" y="358"/>
                  </a:cubicBezTo>
                  <a:cubicBezTo>
                    <a:pt x="97" y="437"/>
                    <a:pt x="183" y="465"/>
                    <a:pt x="264" y="465"/>
                  </a:cubicBezTo>
                  <a:cubicBezTo>
                    <a:pt x="453" y="465"/>
                    <a:pt x="611" y="315"/>
                    <a:pt x="791" y="315"/>
                  </a:cubicBezTo>
                  <a:cubicBezTo>
                    <a:pt x="806" y="315"/>
                    <a:pt x="821" y="316"/>
                    <a:pt x="836" y="318"/>
                  </a:cubicBezTo>
                  <a:cubicBezTo>
                    <a:pt x="915" y="139"/>
                    <a:pt x="756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7989;p9">
              <a:extLst>
                <a:ext uri="{FF2B5EF4-FFF2-40B4-BE49-F238E27FC236}">
                  <a16:creationId xmlns:a16="http://schemas.microsoft.com/office/drawing/2014/main" id="{4EFF32F0-087E-4A59-A4C7-438F8F85636D}"/>
                </a:ext>
              </a:extLst>
            </p:cNvPr>
            <p:cNvSpPr/>
            <p:nvPr/>
          </p:nvSpPr>
          <p:spPr>
            <a:xfrm>
              <a:off x="4881450" y="3867050"/>
              <a:ext cx="25900" cy="13450"/>
            </a:xfrm>
            <a:custGeom>
              <a:avLst/>
              <a:gdLst/>
              <a:ahLst/>
              <a:cxnLst/>
              <a:rect l="l" t="t" r="r" b="b"/>
              <a:pathLst>
                <a:path w="1036" h="538" extrusionOk="0">
                  <a:moveTo>
                    <a:pt x="657" y="0"/>
                  </a:moveTo>
                  <a:cubicBezTo>
                    <a:pt x="458" y="159"/>
                    <a:pt x="220" y="179"/>
                    <a:pt x="1" y="239"/>
                  </a:cubicBezTo>
                  <a:cubicBezTo>
                    <a:pt x="80" y="338"/>
                    <a:pt x="140" y="438"/>
                    <a:pt x="180" y="537"/>
                  </a:cubicBezTo>
                  <a:lnTo>
                    <a:pt x="339" y="537"/>
                  </a:lnTo>
                  <a:cubicBezTo>
                    <a:pt x="379" y="478"/>
                    <a:pt x="458" y="458"/>
                    <a:pt x="538" y="418"/>
                  </a:cubicBezTo>
                  <a:cubicBezTo>
                    <a:pt x="697" y="338"/>
                    <a:pt x="856" y="259"/>
                    <a:pt x="1035" y="179"/>
                  </a:cubicBezTo>
                  <a:cubicBezTo>
                    <a:pt x="956" y="60"/>
                    <a:pt x="797" y="4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7990;p9">
              <a:extLst>
                <a:ext uri="{FF2B5EF4-FFF2-40B4-BE49-F238E27FC236}">
                  <a16:creationId xmlns:a16="http://schemas.microsoft.com/office/drawing/2014/main" id="{A95FA077-5B96-4F7D-AC27-ED97F450C527}"/>
                </a:ext>
              </a:extLst>
            </p:cNvPr>
            <p:cNvSpPr/>
            <p:nvPr/>
          </p:nvSpPr>
          <p:spPr>
            <a:xfrm>
              <a:off x="5245500" y="3781000"/>
              <a:ext cx="25375" cy="8000"/>
            </a:xfrm>
            <a:custGeom>
              <a:avLst/>
              <a:gdLst/>
              <a:ahLst/>
              <a:cxnLst/>
              <a:rect l="l" t="t" r="r" b="b"/>
              <a:pathLst>
                <a:path w="1015" h="320" extrusionOk="0">
                  <a:moveTo>
                    <a:pt x="0" y="1"/>
                  </a:moveTo>
                  <a:lnTo>
                    <a:pt x="0" y="319"/>
                  </a:lnTo>
                  <a:cubicBezTo>
                    <a:pt x="299" y="200"/>
                    <a:pt x="657" y="279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7991;p9">
              <a:extLst>
                <a:ext uri="{FF2B5EF4-FFF2-40B4-BE49-F238E27FC236}">
                  <a16:creationId xmlns:a16="http://schemas.microsoft.com/office/drawing/2014/main" id="{54F2A257-DA1E-4D4A-B415-FD5C9AC5B0A5}"/>
                </a:ext>
              </a:extLst>
            </p:cNvPr>
            <p:cNvSpPr/>
            <p:nvPr/>
          </p:nvSpPr>
          <p:spPr>
            <a:xfrm>
              <a:off x="4835200" y="3836700"/>
              <a:ext cx="15950" cy="10125"/>
            </a:xfrm>
            <a:custGeom>
              <a:avLst/>
              <a:gdLst/>
              <a:ahLst/>
              <a:cxnLst/>
              <a:rect l="l" t="t" r="r" b="b"/>
              <a:pathLst>
                <a:path w="638" h="405" extrusionOk="0">
                  <a:moveTo>
                    <a:pt x="458" y="1"/>
                  </a:moveTo>
                  <a:cubicBezTo>
                    <a:pt x="220" y="41"/>
                    <a:pt x="21" y="80"/>
                    <a:pt x="1" y="399"/>
                  </a:cubicBezTo>
                  <a:cubicBezTo>
                    <a:pt x="43" y="402"/>
                    <a:pt x="86" y="405"/>
                    <a:pt x="128" y="405"/>
                  </a:cubicBezTo>
                  <a:cubicBezTo>
                    <a:pt x="303" y="405"/>
                    <a:pt x="473" y="364"/>
                    <a:pt x="617" y="220"/>
                  </a:cubicBezTo>
                  <a:lnTo>
                    <a:pt x="637" y="160"/>
                  </a:lnTo>
                  <a:cubicBezTo>
                    <a:pt x="598" y="100"/>
                    <a:pt x="518" y="6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7992;p9">
              <a:extLst>
                <a:ext uri="{FF2B5EF4-FFF2-40B4-BE49-F238E27FC236}">
                  <a16:creationId xmlns:a16="http://schemas.microsoft.com/office/drawing/2014/main" id="{CB7D6A04-E8B7-4998-A06A-8FADBCBD3B8F}"/>
                </a:ext>
              </a:extLst>
            </p:cNvPr>
            <p:cNvSpPr/>
            <p:nvPr/>
          </p:nvSpPr>
          <p:spPr>
            <a:xfrm>
              <a:off x="5117675" y="3771425"/>
              <a:ext cx="20925" cy="8125"/>
            </a:xfrm>
            <a:custGeom>
              <a:avLst/>
              <a:gdLst/>
              <a:ahLst/>
              <a:cxnLst/>
              <a:rect l="l" t="t" r="r" b="b"/>
              <a:pathLst>
                <a:path w="837" h="325" extrusionOk="0">
                  <a:moveTo>
                    <a:pt x="375" y="0"/>
                  </a:moveTo>
                  <a:cubicBezTo>
                    <a:pt x="228" y="0"/>
                    <a:pt x="106" y="48"/>
                    <a:pt x="1" y="185"/>
                  </a:cubicBezTo>
                  <a:lnTo>
                    <a:pt x="1" y="324"/>
                  </a:lnTo>
                  <a:cubicBezTo>
                    <a:pt x="259" y="264"/>
                    <a:pt x="478" y="185"/>
                    <a:pt x="836" y="85"/>
                  </a:cubicBezTo>
                  <a:cubicBezTo>
                    <a:pt x="658" y="39"/>
                    <a:pt x="506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7993;p9">
              <a:extLst>
                <a:ext uri="{FF2B5EF4-FFF2-40B4-BE49-F238E27FC236}">
                  <a16:creationId xmlns:a16="http://schemas.microsoft.com/office/drawing/2014/main" id="{D23236C4-9855-46C0-9FC2-85454D815DA3}"/>
                </a:ext>
              </a:extLst>
            </p:cNvPr>
            <p:cNvSpPr/>
            <p:nvPr/>
          </p:nvSpPr>
          <p:spPr>
            <a:xfrm>
              <a:off x="5248975" y="3808850"/>
              <a:ext cx="26375" cy="6500"/>
            </a:xfrm>
            <a:custGeom>
              <a:avLst/>
              <a:gdLst/>
              <a:ahLst/>
              <a:cxnLst/>
              <a:rect l="l" t="t" r="r" b="b"/>
              <a:pathLst>
                <a:path w="1055" h="260" extrusionOk="0">
                  <a:moveTo>
                    <a:pt x="319" y="41"/>
                  </a:moveTo>
                  <a:cubicBezTo>
                    <a:pt x="199" y="41"/>
                    <a:pt x="100" y="80"/>
                    <a:pt x="1" y="80"/>
                  </a:cubicBezTo>
                  <a:cubicBezTo>
                    <a:pt x="86" y="223"/>
                    <a:pt x="204" y="252"/>
                    <a:pt x="327" y="252"/>
                  </a:cubicBezTo>
                  <a:cubicBezTo>
                    <a:pt x="411" y="252"/>
                    <a:pt x="497" y="239"/>
                    <a:pt x="578" y="239"/>
                  </a:cubicBezTo>
                  <a:cubicBezTo>
                    <a:pt x="627" y="239"/>
                    <a:pt x="674" y="244"/>
                    <a:pt x="717" y="259"/>
                  </a:cubicBezTo>
                  <a:lnTo>
                    <a:pt x="1055" y="240"/>
                  </a:lnTo>
                  <a:cubicBezTo>
                    <a:pt x="856" y="1"/>
                    <a:pt x="558" y="140"/>
                    <a:pt x="319" y="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7994;p9">
              <a:extLst>
                <a:ext uri="{FF2B5EF4-FFF2-40B4-BE49-F238E27FC236}">
                  <a16:creationId xmlns:a16="http://schemas.microsoft.com/office/drawing/2014/main" id="{E010F07F-4AED-4133-809B-B1CED49765BC}"/>
                </a:ext>
              </a:extLst>
            </p:cNvPr>
            <p:cNvSpPr/>
            <p:nvPr/>
          </p:nvSpPr>
          <p:spPr>
            <a:xfrm>
              <a:off x="4828750" y="3882450"/>
              <a:ext cx="14450" cy="13575"/>
            </a:xfrm>
            <a:custGeom>
              <a:avLst/>
              <a:gdLst/>
              <a:ahLst/>
              <a:cxnLst/>
              <a:rect l="l" t="t" r="r" b="b"/>
              <a:pathLst>
                <a:path w="578" h="54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140"/>
                    <a:pt x="120" y="319"/>
                    <a:pt x="179" y="458"/>
                  </a:cubicBezTo>
                  <a:cubicBezTo>
                    <a:pt x="240" y="519"/>
                    <a:pt x="301" y="543"/>
                    <a:pt x="367" y="543"/>
                  </a:cubicBezTo>
                  <a:cubicBezTo>
                    <a:pt x="408" y="543"/>
                    <a:pt x="451" y="534"/>
                    <a:pt x="498" y="518"/>
                  </a:cubicBezTo>
                  <a:lnTo>
                    <a:pt x="577" y="439"/>
                  </a:lnTo>
                  <a:cubicBezTo>
                    <a:pt x="438" y="200"/>
                    <a:pt x="279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7995;p9">
              <a:extLst>
                <a:ext uri="{FF2B5EF4-FFF2-40B4-BE49-F238E27FC236}">
                  <a16:creationId xmlns:a16="http://schemas.microsoft.com/office/drawing/2014/main" id="{FDA59BB1-DF79-4F62-B27F-CB26316A7278}"/>
                </a:ext>
              </a:extLst>
            </p:cNvPr>
            <p:cNvSpPr/>
            <p:nvPr/>
          </p:nvSpPr>
          <p:spPr>
            <a:xfrm>
              <a:off x="4925225" y="3780250"/>
              <a:ext cx="16925" cy="5250"/>
            </a:xfrm>
            <a:custGeom>
              <a:avLst/>
              <a:gdLst/>
              <a:ahLst/>
              <a:cxnLst/>
              <a:rect l="l" t="t" r="r" b="b"/>
              <a:pathLst>
                <a:path w="677" h="210" extrusionOk="0">
                  <a:moveTo>
                    <a:pt x="363" y="1"/>
                  </a:moveTo>
                  <a:cubicBezTo>
                    <a:pt x="249" y="1"/>
                    <a:pt x="130" y="31"/>
                    <a:pt x="20" y="31"/>
                  </a:cubicBezTo>
                  <a:cubicBezTo>
                    <a:pt x="0" y="71"/>
                    <a:pt x="0" y="150"/>
                    <a:pt x="0" y="210"/>
                  </a:cubicBezTo>
                  <a:cubicBezTo>
                    <a:pt x="219" y="170"/>
                    <a:pt x="438" y="170"/>
                    <a:pt x="677" y="150"/>
                  </a:cubicBezTo>
                  <a:cubicBezTo>
                    <a:pt x="587" y="31"/>
                    <a:pt x="478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7996;p9">
              <a:extLst>
                <a:ext uri="{FF2B5EF4-FFF2-40B4-BE49-F238E27FC236}">
                  <a16:creationId xmlns:a16="http://schemas.microsoft.com/office/drawing/2014/main" id="{C2651050-EDD0-42F0-91D9-78011F005CF0}"/>
                </a:ext>
              </a:extLst>
            </p:cNvPr>
            <p:cNvSpPr/>
            <p:nvPr/>
          </p:nvSpPr>
          <p:spPr>
            <a:xfrm>
              <a:off x="5362375" y="3792050"/>
              <a:ext cx="7975" cy="5950"/>
            </a:xfrm>
            <a:custGeom>
              <a:avLst/>
              <a:gdLst/>
              <a:ahLst/>
              <a:cxnLst/>
              <a:rect l="l" t="t" r="r" b="b"/>
              <a:pathLst>
                <a:path w="319" h="238" extrusionOk="0">
                  <a:moveTo>
                    <a:pt x="239" y="0"/>
                  </a:moveTo>
                  <a:cubicBezTo>
                    <a:pt x="208" y="0"/>
                    <a:pt x="172" y="8"/>
                    <a:pt x="139" y="16"/>
                  </a:cubicBezTo>
                  <a:cubicBezTo>
                    <a:pt x="60" y="56"/>
                    <a:pt x="0" y="76"/>
                    <a:pt x="0" y="175"/>
                  </a:cubicBezTo>
                  <a:cubicBezTo>
                    <a:pt x="32" y="218"/>
                    <a:pt x="70" y="238"/>
                    <a:pt x="110" y="238"/>
                  </a:cubicBezTo>
                  <a:cubicBezTo>
                    <a:pt x="145" y="238"/>
                    <a:pt x="182" y="223"/>
                    <a:pt x="219" y="195"/>
                  </a:cubicBezTo>
                  <a:cubicBezTo>
                    <a:pt x="259" y="175"/>
                    <a:pt x="318" y="96"/>
                    <a:pt x="318" y="76"/>
                  </a:cubicBezTo>
                  <a:cubicBezTo>
                    <a:pt x="318" y="17"/>
                    <a:pt x="284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7997;p9">
              <a:extLst>
                <a:ext uri="{FF2B5EF4-FFF2-40B4-BE49-F238E27FC236}">
                  <a16:creationId xmlns:a16="http://schemas.microsoft.com/office/drawing/2014/main" id="{1A182CF0-5F6B-460D-BFE1-94F1638526E4}"/>
                </a:ext>
              </a:extLst>
            </p:cNvPr>
            <p:cNvSpPr/>
            <p:nvPr/>
          </p:nvSpPr>
          <p:spPr>
            <a:xfrm>
              <a:off x="5070450" y="3819475"/>
              <a:ext cx="11950" cy="4825"/>
            </a:xfrm>
            <a:custGeom>
              <a:avLst/>
              <a:gdLst/>
              <a:ahLst/>
              <a:cxnLst/>
              <a:rect l="l" t="t" r="r" b="b"/>
              <a:pathLst>
                <a:path w="478" h="193" extrusionOk="0">
                  <a:moveTo>
                    <a:pt x="172" y="1"/>
                  </a:moveTo>
                  <a:cubicBezTo>
                    <a:pt x="115" y="1"/>
                    <a:pt x="57" y="7"/>
                    <a:pt x="0" y="13"/>
                  </a:cubicBezTo>
                  <a:cubicBezTo>
                    <a:pt x="60" y="173"/>
                    <a:pt x="199" y="173"/>
                    <a:pt x="338" y="192"/>
                  </a:cubicBezTo>
                  <a:cubicBezTo>
                    <a:pt x="378" y="192"/>
                    <a:pt x="438" y="173"/>
                    <a:pt x="477" y="153"/>
                  </a:cubicBezTo>
                  <a:cubicBezTo>
                    <a:pt x="409" y="30"/>
                    <a:pt x="295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7998;p9">
              <a:extLst>
                <a:ext uri="{FF2B5EF4-FFF2-40B4-BE49-F238E27FC236}">
                  <a16:creationId xmlns:a16="http://schemas.microsoft.com/office/drawing/2014/main" id="{0F303413-EC81-42C2-B683-CEF5279D5BB6}"/>
                </a:ext>
              </a:extLst>
            </p:cNvPr>
            <p:cNvSpPr/>
            <p:nvPr/>
          </p:nvSpPr>
          <p:spPr>
            <a:xfrm>
              <a:off x="4894875" y="3819300"/>
              <a:ext cx="12475" cy="5000"/>
            </a:xfrm>
            <a:custGeom>
              <a:avLst/>
              <a:gdLst/>
              <a:ahLst/>
              <a:cxnLst/>
              <a:rect l="l" t="t" r="r" b="b"/>
              <a:pathLst>
                <a:path w="499" h="200" extrusionOk="0">
                  <a:moveTo>
                    <a:pt x="319" y="1"/>
                  </a:moveTo>
                  <a:cubicBezTo>
                    <a:pt x="220" y="1"/>
                    <a:pt x="100" y="20"/>
                    <a:pt x="1" y="20"/>
                  </a:cubicBezTo>
                  <a:lnTo>
                    <a:pt x="1" y="199"/>
                  </a:lnTo>
                  <a:cubicBezTo>
                    <a:pt x="140" y="180"/>
                    <a:pt x="319" y="180"/>
                    <a:pt x="498" y="180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7999;p9">
              <a:extLst>
                <a:ext uri="{FF2B5EF4-FFF2-40B4-BE49-F238E27FC236}">
                  <a16:creationId xmlns:a16="http://schemas.microsoft.com/office/drawing/2014/main" id="{2E820B4E-93DB-4D5D-874F-5623ADBFC05C}"/>
                </a:ext>
              </a:extLst>
            </p:cNvPr>
            <p:cNvSpPr/>
            <p:nvPr/>
          </p:nvSpPr>
          <p:spPr>
            <a:xfrm>
              <a:off x="5017225" y="4010700"/>
              <a:ext cx="7975" cy="5575"/>
            </a:xfrm>
            <a:custGeom>
              <a:avLst/>
              <a:gdLst/>
              <a:ahLst/>
              <a:cxnLst/>
              <a:rect l="l" t="t" r="r" b="b"/>
              <a:pathLst>
                <a:path w="319" h="223" extrusionOk="0">
                  <a:moveTo>
                    <a:pt x="118" y="0"/>
                  </a:moveTo>
                  <a:cubicBezTo>
                    <a:pt x="86" y="0"/>
                    <a:pt x="48" y="13"/>
                    <a:pt x="1" y="43"/>
                  </a:cubicBezTo>
                  <a:cubicBezTo>
                    <a:pt x="40" y="182"/>
                    <a:pt x="180" y="222"/>
                    <a:pt x="319" y="222"/>
                  </a:cubicBezTo>
                  <a:cubicBezTo>
                    <a:pt x="257" y="160"/>
                    <a:pt x="231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8000;p9">
              <a:extLst>
                <a:ext uri="{FF2B5EF4-FFF2-40B4-BE49-F238E27FC236}">
                  <a16:creationId xmlns:a16="http://schemas.microsoft.com/office/drawing/2014/main" id="{3F7FCEE3-F845-49AD-89E1-1887A509808A}"/>
                </a:ext>
              </a:extLst>
            </p:cNvPr>
            <p:cNvSpPr/>
            <p:nvPr/>
          </p:nvSpPr>
          <p:spPr>
            <a:xfrm>
              <a:off x="5156975" y="382775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319" y="1"/>
                  </a:moveTo>
                  <a:cubicBezTo>
                    <a:pt x="219" y="1"/>
                    <a:pt x="120" y="21"/>
                    <a:pt x="0" y="41"/>
                  </a:cubicBezTo>
                  <a:cubicBezTo>
                    <a:pt x="100" y="220"/>
                    <a:pt x="259" y="220"/>
                    <a:pt x="398" y="239"/>
                  </a:cubicBezTo>
                  <a:lnTo>
                    <a:pt x="478" y="239"/>
                  </a:lnTo>
                  <a:lnTo>
                    <a:pt x="557" y="220"/>
                  </a:ln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8001;p9">
              <a:extLst>
                <a:ext uri="{FF2B5EF4-FFF2-40B4-BE49-F238E27FC236}">
                  <a16:creationId xmlns:a16="http://schemas.microsoft.com/office/drawing/2014/main" id="{3786C5EF-BC75-4EDC-821A-2A40A22BDFFB}"/>
                </a:ext>
              </a:extLst>
            </p:cNvPr>
            <p:cNvSpPr/>
            <p:nvPr/>
          </p:nvSpPr>
          <p:spPr>
            <a:xfrm>
              <a:off x="4999325" y="4011700"/>
              <a:ext cx="13450" cy="5200"/>
            </a:xfrm>
            <a:custGeom>
              <a:avLst/>
              <a:gdLst/>
              <a:ahLst/>
              <a:cxnLst/>
              <a:rect l="l" t="t" r="r" b="b"/>
              <a:pathLst>
                <a:path w="538" h="208" extrusionOk="0">
                  <a:moveTo>
                    <a:pt x="378" y="0"/>
                  </a:moveTo>
                  <a:cubicBezTo>
                    <a:pt x="230" y="0"/>
                    <a:pt x="104" y="64"/>
                    <a:pt x="0" y="182"/>
                  </a:cubicBezTo>
                  <a:cubicBezTo>
                    <a:pt x="69" y="196"/>
                    <a:pt x="140" y="207"/>
                    <a:pt x="209" y="207"/>
                  </a:cubicBezTo>
                  <a:cubicBezTo>
                    <a:pt x="338" y="207"/>
                    <a:pt x="459" y="166"/>
                    <a:pt x="537" y="23"/>
                  </a:cubicBezTo>
                  <a:cubicBezTo>
                    <a:pt x="482" y="8"/>
                    <a:pt x="428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8002;p9">
              <a:extLst>
                <a:ext uri="{FF2B5EF4-FFF2-40B4-BE49-F238E27FC236}">
                  <a16:creationId xmlns:a16="http://schemas.microsoft.com/office/drawing/2014/main" id="{3EDD8291-B647-45FD-9C78-FD139588DF2B}"/>
                </a:ext>
              </a:extLst>
            </p:cNvPr>
            <p:cNvSpPr/>
            <p:nvPr/>
          </p:nvSpPr>
          <p:spPr>
            <a:xfrm>
              <a:off x="4955150" y="3888925"/>
              <a:ext cx="9375" cy="8600"/>
            </a:xfrm>
            <a:custGeom>
              <a:avLst/>
              <a:gdLst/>
              <a:ahLst/>
              <a:cxnLst/>
              <a:rect l="l" t="t" r="r" b="b"/>
              <a:pathLst>
                <a:path w="375" h="344" extrusionOk="0">
                  <a:moveTo>
                    <a:pt x="176" y="1"/>
                  </a:moveTo>
                  <a:cubicBezTo>
                    <a:pt x="122" y="164"/>
                    <a:pt x="1" y="344"/>
                    <a:pt x="252" y="344"/>
                  </a:cubicBezTo>
                  <a:cubicBezTo>
                    <a:pt x="276" y="344"/>
                    <a:pt x="304" y="342"/>
                    <a:pt x="335" y="339"/>
                  </a:cubicBezTo>
                  <a:cubicBezTo>
                    <a:pt x="375" y="219"/>
                    <a:pt x="375" y="120"/>
                    <a:pt x="375" y="40"/>
                  </a:cubicBezTo>
                  <a:cubicBezTo>
                    <a:pt x="315" y="40"/>
                    <a:pt x="236" y="40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8003;p9">
              <a:extLst>
                <a:ext uri="{FF2B5EF4-FFF2-40B4-BE49-F238E27FC236}">
                  <a16:creationId xmlns:a16="http://schemas.microsoft.com/office/drawing/2014/main" id="{CBA24E7A-8E44-4FC5-927B-58D530AF0377}"/>
                </a:ext>
              </a:extLst>
            </p:cNvPr>
            <p:cNvSpPr/>
            <p:nvPr/>
          </p:nvSpPr>
          <p:spPr>
            <a:xfrm>
              <a:off x="5025675" y="3867925"/>
              <a:ext cx="14450" cy="3725"/>
            </a:xfrm>
            <a:custGeom>
              <a:avLst/>
              <a:gdLst/>
              <a:ahLst/>
              <a:cxnLst/>
              <a:rect l="l" t="t" r="r" b="b"/>
              <a:pathLst>
                <a:path w="578" h="149" extrusionOk="0">
                  <a:moveTo>
                    <a:pt x="320" y="1"/>
                  </a:moveTo>
                  <a:cubicBezTo>
                    <a:pt x="204" y="1"/>
                    <a:pt x="92" y="30"/>
                    <a:pt x="1" y="144"/>
                  </a:cubicBezTo>
                  <a:cubicBezTo>
                    <a:pt x="67" y="144"/>
                    <a:pt x="138" y="149"/>
                    <a:pt x="208" y="149"/>
                  </a:cubicBezTo>
                  <a:cubicBezTo>
                    <a:pt x="348" y="149"/>
                    <a:pt x="485" y="131"/>
                    <a:pt x="578" y="25"/>
                  </a:cubicBezTo>
                  <a:cubicBezTo>
                    <a:pt x="493" y="16"/>
                    <a:pt x="405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8004;p9">
              <a:extLst>
                <a:ext uri="{FF2B5EF4-FFF2-40B4-BE49-F238E27FC236}">
                  <a16:creationId xmlns:a16="http://schemas.microsoft.com/office/drawing/2014/main" id="{D424B308-E6FA-4783-A4ED-6B805C238C0C}"/>
                </a:ext>
              </a:extLst>
            </p:cNvPr>
            <p:cNvSpPr/>
            <p:nvPr/>
          </p:nvSpPr>
          <p:spPr>
            <a:xfrm>
              <a:off x="4998325" y="3841775"/>
              <a:ext cx="9475" cy="4400"/>
            </a:xfrm>
            <a:custGeom>
              <a:avLst/>
              <a:gdLst/>
              <a:ahLst/>
              <a:cxnLst/>
              <a:rect l="l" t="t" r="r" b="b"/>
              <a:pathLst>
                <a:path w="379" h="176" extrusionOk="0">
                  <a:moveTo>
                    <a:pt x="170" y="0"/>
                  </a:moveTo>
                  <a:cubicBezTo>
                    <a:pt x="119" y="0"/>
                    <a:pt x="63" y="18"/>
                    <a:pt x="1" y="56"/>
                  </a:cubicBezTo>
                  <a:cubicBezTo>
                    <a:pt x="1" y="56"/>
                    <a:pt x="60" y="116"/>
                    <a:pt x="80" y="176"/>
                  </a:cubicBezTo>
                  <a:cubicBezTo>
                    <a:pt x="180" y="156"/>
                    <a:pt x="279" y="156"/>
                    <a:pt x="379" y="116"/>
                  </a:cubicBezTo>
                  <a:cubicBezTo>
                    <a:pt x="318" y="43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8005;p9">
              <a:extLst>
                <a:ext uri="{FF2B5EF4-FFF2-40B4-BE49-F238E27FC236}">
                  <a16:creationId xmlns:a16="http://schemas.microsoft.com/office/drawing/2014/main" id="{0AC1D266-2B14-4E46-9012-082DBFF0D3B2}"/>
                </a:ext>
              </a:extLst>
            </p:cNvPr>
            <p:cNvSpPr/>
            <p:nvPr/>
          </p:nvSpPr>
          <p:spPr>
            <a:xfrm>
              <a:off x="4775525" y="3837700"/>
              <a:ext cx="8475" cy="7975"/>
            </a:xfrm>
            <a:custGeom>
              <a:avLst/>
              <a:gdLst/>
              <a:ahLst/>
              <a:cxnLst/>
              <a:rect l="l" t="t" r="r" b="b"/>
              <a:pathLst>
                <a:path w="339" h="319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219"/>
                    <a:pt x="140" y="319"/>
                    <a:pt x="339" y="319"/>
                  </a:cubicBezTo>
                  <a:cubicBezTo>
                    <a:pt x="319" y="140"/>
                    <a:pt x="14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8006;p9">
              <a:extLst>
                <a:ext uri="{FF2B5EF4-FFF2-40B4-BE49-F238E27FC236}">
                  <a16:creationId xmlns:a16="http://schemas.microsoft.com/office/drawing/2014/main" id="{1801AA22-4FE2-492B-AB7C-92A9119CE03D}"/>
                </a:ext>
              </a:extLst>
            </p:cNvPr>
            <p:cNvSpPr/>
            <p:nvPr/>
          </p:nvSpPr>
          <p:spPr>
            <a:xfrm>
              <a:off x="4946100" y="3732200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143" y="0"/>
                  </a:moveTo>
                  <a:cubicBezTo>
                    <a:pt x="129" y="0"/>
                    <a:pt x="115" y="1"/>
                    <a:pt x="100" y="3"/>
                  </a:cubicBezTo>
                  <a:cubicBezTo>
                    <a:pt x="61" y="3"/>
                    <a:pt x="41" y="83"/>
                    <a:pt x="1" y="103"/>
                  </a:cubicBezTo>
                  <a:cubicBezTo>
                    <a:pt x="100" y="123"/>
                    <a:pt x="180" y="162"/>
                    <a:pt x="259" y="182"/>
                  </a:cubicBezTo>
                  <a:lnTo>
                    <a:pt x="299" y="182"/>
                  </a:lnTo>
                  <a:lnTo>
                    <a:pt x="379" y="162"/>
                  </a:lnTo>
                  <a:cubicBezTo>
                    <a:pt x="343" y="73"/>
                    <a:pt x="260" y="0"/>
                    <a:pt x="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8007;p9">
              <a:extLst>
                <a:ext uri="{FF2B5EF4-FFF2-40B4-BE49-F238E27FC236}">
                  <a16:creationId xmlns:a16="http://schemas.microsoft.com/office/drawing/2014/main" id="{9CE0AD69-5518-4BD5-9C51-A8F0CA1B56E0}"/>
                </a:ext>
              </a:extLst>
            </p:cNvPr>
            <p:cNvSpPr/>
            <p:nvPr/>
          </p:nvSpPr>
          <p:spPr>
            <a:xfrm>
              <a:off x="5065475" y="3757950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208" y="0"/>
                  </a:moveTo>
                  <a:cubicBezTo>
                    <a:pt x="141" y="0"/>
                    <a:pt x="70" y="8"/>
                    <a:pt x="0" y="8"/>
                  </a:cubicBezTo>
                  <a:lnTo>
                    <a:pt x="0" y="167"/>
                  </a:lnTo>
                  <a:lnTo>
                    <a:pt x="537" y="167"/>
                  </a:lnTo>
                  <a:cubicBezTo>
                    <a:pt x="447" y="25"/>
                    <a:pt x="332" y="0"/>
                    <a:pt x="2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8008;p9">
              <a:extLst>
                <a:ext uri="{FF2B5EF4-FFF2-40B4-BE49-F238E27FC236}">
                  <a16:creationId xmlns:a16="http://schemas.microsoft.com/office/drawing/2014/main" id="{28A1BA6F-13CE-4516-820A-2FDCFE8679B6}"/>
                </a:ext>
              </a:extLst>
            </p:cNvPr>
            <p:cNvSpPr/>
            <p:nvPr/>
          </p:nvSpPr>
          <p:spPr>
            <a:xfrm>
              <a:off x="5148525" y="3749175"/>
              <a:ext cx="8975" cy="4275"/>
            </a:xfrm>
            <a:custGeom>
              <a:avLst/>
              <a:gdLst/>
              <a:ahLst/>
              <a:cxnLst/>
              <a:rect l="l" t="t" r="r" b="b"/>
              <a:pathLst>
                <a:path w="359" h="171" extrusionOk="0">
                  <a:moveTo>
                    <a:pt x="358" y="1"/>
                  </a:moveTo>
                  <a:cubicBezTo>
                    <a:pt x="259" y="1"/>
                    <a:pt x="199" y="1"/>
                    <a:pt x="120" y="21"/>
                  </a:cubicBezTo>
                  <a:cubicBezTo>
                    <a:pt x="60" y="21"/>
                    <a:pt x="0" y="80"/>
                    <a:pt x="0" y="80"/>
                  </a:cubicBezTo>
                  <a:cubicBezTo>
                    <a:pt x="14" y="149"/>
                    <a:pt x="66" y="170"/>
                    <a:pt x="123" y="170"/>
                  </a:cubicBezTo>
                  <a:cubicBezTo>
                    <a:pt x="148" y="170"/>
                    <a:pt x="175" y="166"/>
                    <a:pt x="199" y="160"/>
                  </a:cubicBezTo>
                  <a:cubicBezTo>
                    <a:pt x="239" y="120"/>
                    <a:pt x="318" y="6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8009;p9">
              <a:extLst>
                <a:ext uri="{FF2B5EF4-FFF2-40B4-BE49-F238E27FC236}">
                  <a16:creationId xmlns:a16="http://schemas.microsoft.com/office/drawing/2014/main" id="{35BC2F01-2A85-49FD-87FA-AC418400BFDE}"/>
                </a:ext>
              </a:extLst>
            </p:cNvPr>
            <p:cNvSpPr/>
            <p:nvPr/>
          </p:nvSpPr>
          <p:spPr>
            <a:xfrm>
              <a:off x="5017225" y="3793225"/>
              <a:ext cx="13450" cy="4375"/>
            </a:xfrm>
            <a:custGeom>
              <a:avLst/>
              <a:gdLst/>
              <a:ahLst/>
              <a:cxnLst/>
              <a:rect l="l" t="t" r="r" b="b"/>
              <a:pathLst>
                <a:path w="538" h="175" extrusionOk="0">
                  <a:moveTo>
                    <a:pt x="317" y="1"/>
                  </a:moveTo>
                  <a:cubicBezTo>
                    <a:pt x="198" y="1"/>
                    <a:pt x="88" y="24"/>
                    <a:pt x="1" y="148"/>
                  </a:cubicBezTo>
                  <a:cubicBezTo>
                    <a:pt x="72" y="163"/>
                    <a:pt x="143" y="174"/>
                    <a:pt x="212" y="174"/>
                  </a:cubicBezTo>
                  <a:cubicBezTo>
                    <a:pt x="334" y="174"/>
                    <a:pt x="448" y="137"/>
                    <a:pt x="538" y="9"/>
                  </a:cubicBezTo>
                  <a:cubicBezTo>
                    <a:pt x="463" y="9"/>
                    <a:pt x="388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8010;p9">
              <a:extLst>
                <a:ext uri="{FF2B5EF4-FFF2-40B4-BE49-F238E27FC236}">
                  <a16:creationId xmlns:a16="http://schemas.microsoft.com/office/drawing/2014/main" id="{1AE5CAB7-CABB-498C-8811-F651E1D853B0}"/>
                </a:ext>
              </a:extLst>
            </p:cNvPr>
            <p:cNvSpPr/>
            <p:nvPr/>
          </p:nvSpPr>
          <p:spPr>
            <a:xfrm>
              <a:off x="4768075" y="3831725"/>
              <a:ext cx="7475" cy="6000"/>
            </a:xfrm>
            <a:custGeom>
              <a:avLst/>
              <a:gdLst/>
              <a:ahLst/>
              <a:cxnLst/>
              <a:rect l="l" t="t" r="r" b="b"/>
              <a:pathLst>
                <a:path w="299" h="240" extrusionOk="0">
                  <a:moveTo>
                    <a:pt x="0" y="1"/>
                  </a:moveTo>
                  <a:cubicBezTo>
                    <a:pt x="20" y="160"/>
                    <a:pt x="140" y="200"/>
                    <a:pt x="299" y="240"/>
                  </a:cubicBezTo>
                  <a:cubicBezTo>
                    <a:pt x="239" y="6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8011;p9">
              <a:extLst>
                <a:ext uri="{FF2B5EF4-FFF2-40B4-BE49-F238E27FC236}">
                  <a16:creationId xmlns:a16="http://schemas.microsoft.com/office/drawing/2014/main" id="{240F369D-CE06-4492-8E1A-3C5545DAF24B}"/>
                </a:ext>
              </a:extLst>
            </p:cNvPr>
            <p:cNvSpPr/>
            <p:nvPr/>
          </p:nvSpPr>
          <p:spPr>
            <a:xfrm>
              <a:off x="5157475" y="3747200"/>
              <a:ext cx="2500" cy="2000"/>
            </a:xfrm>
            <a:custGeom>
              <a:avLst/>
              <a:gdLst/>
              <a:ahLst/>
              <a:cxnLst/>
              <a:rect l="l" t="t" r="r" b="b"/>
              <a:pathLst>
                <a:path w="100" h="80" extrusionOk="0">
                  <a:moveTo>
                    <a:pt x="60" y="0"/>
                  </a:moveTo>
                  <a:cubicBezTo>
                    <a:pt x="40" y="0"/>
                    <a:pt x="40" y="60"/>
                    <a:pt x="0" y="80"/>
                  </a:cubicBezTo>
                  <a:cubicBezTo>
                    <a:pt x="80" y="60"/>
                    <a:pt x="100" y="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8012;p9">
              <a:extLst>
                <a:ext uri="{FF2B5EF4-FFF2-40B4-BE49-F238E27FC236}">
                  <a16:creationId xmlns:a16="http://schemas.microsoft.com/office/drawing/2014/main" id="{2E5FE056-22DC-44E4-9D34-DA7D437EA349}"/>
                </a:ext>
              </a:extLst>
            </p:cNvPr>
            <p:cNvSpPr/>
            <p:nvPr/>
          </p:nvSpPr>
          <p:spPr>
            <a:xfrm>
              <a:off x="4889900" y="38774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cubicBezTo>
                    <a:pt x="140" y="41"/>
                    <a:pt x="61" y="61"/>
                    <a:pt x="1" y="120"/>
                  </a:cubicBezTo>
                  <a:cubicBezTo>
                    <a:pt x="100" y="120"/>
                    <a:pt x="14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8013;p9">
              <a:extLst>
                <a:ext uri="{FF2B5EF4-FFF2-40B4-BE49-F238E27FC236}">
                  <a16:creationId xmlns:a16="http://schemas.microsoft.com/office/drawing/2014/main" id="{5799C9C4-06F7-4933-98D8-4FE6D6740801}"/>
                </a:ext>
              </a:extLst>
            </p:cNvPr>
            <p:cNvSpPr/>
            <p:nvPr/>
          </p:nvSpPr>
          <p:spPr>
            <a:xfrm>
              <a:off x="5042100" y="3868525"/>
              <a:ext cx="6975" cy="1725"/>
            </a:xfrm>
            <a:custGeom>
              <a:avLst/>
              <a:gdLst/>
              <a:ahLst/>
              <a:cxnLst/>
              <a:rect l="l" t="t" r="r" b="b"/>
              <a:pathLst>
                <a:path w="279" h="69" extrusionOk="0">
                  <a:moveTo>
                    <a:pt x="0" y="1"/>
                  </a:moveTo>
                  <a:cubicBezTo>
                    <a:pt x="47" y="48"/>
                    <a:pt x="90" y="68"/>
                    <a:pt x="132" y="68"/>
                  </a:cubicBezTo>
                  <a:cubicBezTo>
                    <a:pt x="179" y="68"/>
                    <a:pt x="226" y="43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8014;p9">
              <a:extLst>
                <a:ext uri="{FF2B5EF4-FFF2-40B4-BE49-F238E27FC236}">
                  <a16:creationId xmlns:a16="http://schemas.microsoft.com/office/drawing/2014/main" id="{7AAF61B1-0EDF-468A-A0E9-E63F36746A7E}"/>
                </a:ext>
              </a:extLst>
            </p:cNvPr>
            <p:cNvSpPr/>
            <p:nvPr/>
          </p:nvSpPr>
          <p:spPr>
            <a:xfrm>
              <a:off x="5033150" y="3860075"/>
              <a:ext cx="5975" cy="3025"/>
            </a:xfrm>
            <a:custGeom>
              <a:avLst/>
              <a:gdLst/>
              <a:ahLst/>
              <a:cxnLst/>
              <a:rect l="l" t="t" r="r" b="b"/>
              <a:pathLst>
                <a:path w="239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6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8015;p9">
              <a:extLst>
                <a:ext uri="{FF2B5EF4-FFF2-40B4-BE49-F238E27FC236}">
                  <a16:creationId xmlns:a16="http://schemas.microsoft.com/office/drawing/2014/main" id="{7C01D9C0-A06A-4FB1-89BC-A3B7E8D27B06}"/>
                </a:ext>
              </a:extLst>
            </p:cNvPr>
            <p:cNvSpPr/>
            <p:nvPr/>
          </p:nvSpPr>
          <p:spPr>
            <a:xfrm>
              <a:off x="5050550" y="3855600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8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8016;p9">
              <a:extLst>
                <a:ext uri="{FF2B5EF4-FFF2-40B4-BE49-F238E27FC236}">
                  <a16:creationId xmlns:a16="http://schemas.microsoft.com/office/drawing/2014/main" id="{558D1732-F140-4701-A4F6-C1E92D067586}"/>
                </a:ext>
              </a:extLst>
            </p:cNvPr>
            <p:cNvSpPr/>
            <p:nvPr/>
          </p:nvSpPr>
          <p:spPr>
            <a:xfrm>
              <a:off x="4788950" y="385062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" y="1"/>
                  </a:moveTo>
                  <a:cubicBezTo>
                    <a:pt x="80" y="41"/>
                    <a:pt x="120" y="100"/>
                    <a:pt x="200" y="140"/>
                  </a:cubicBezTo>
                  <a:cubicBezTo>
                    <a:pt x="180" y="4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8017;p9">
              <a:extLst>
                <a:ext uri="{FF2B5EF4-FFF2-40B4-BE49-F238E27FC236}">
                  <a16:creationId xmlns:a16="http://schemas.microsoft.com/office/drawing/2014/main" id="{7A84D660-0518-4783-88C3-2BC87AA912D7}"/>
                </a:ext>
              </a:extLst>
            </p:cNvPr>
            <p:cNvSpPr/>
            <p:nvPr/>
          </p:nvSpPr>
          <p:spPr>
            <a:xfrm>
              <a:off x="4846150" y="3837250"/>
              <a:ext cx="4500" cy="3950"/>
            </a:xfrm>
            <a:custGeom>
              <a:avLst/>
              <a:gdLst/>
              <a:ahLst/>
              <a:cxnLst/>
              <a:rect l="l" t="t" r="r" b="b"/>
              <a:pathLst>
                <a:path w="180" h="158" extrusionOk="0">
                  <a:moveTo>
                    <a:pt x="120" y="1"/>
                  </a:moveTo>
                  <a:cubicBezTo>
                    <a:pt x="80" y="1"/>
                    <a:pt x="40" y="19"/>
                    <a:pt x="0" y="19"/>
                  </a:cubicBezTo>
                  <a:cubicBezTo>
                    <a:pt x="20" y="78"/>
                    <a:pt x="80" y="158"/>
                    <a:pt x="179" y="158"/>
                  </a:cubicBezTo>
                  <a:lnTo>
                    <a:pt x="179" y="19"/>
                  </a:lnTo>
                  <a:cubicBezTo>
                    <a:pt x="160" y="5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8018;p9">
              <a:extLst>
                <a:ext uri="{FF2B5EF4-FFF2-40B4-BE49-F238E27FC236}">
                  <a16:creationId xmlns:a16="http://schemas.microsoft.com/office/drawing/2014/main" id="{0F346076-4E59-4A55-B49C-AFB88F30128C}"/>
                </a:ext>
              </a:extLst>
            </p:cNvPr>
            <p:cNvSpPr/>
            <p:nvPr/>
          </p:nvSpPr>
          <p:spPr>
            <a:xfrm>
              <a:off x="5052050" y="38635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19" y="61"/>
                    <a:pt x="40" y="100"/>
                    <a:pt x="0" y="140"/>
                  </a:cubicBezTo>
                  <a:cubicBezTo>
                    <a:pt x="99" y="140"/>
                    <a:pt x="179" y="8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8019;p9">
              <a:extLst>
                <a:ext uri="{FF2B5EF4-FFF2-40B4-BE49-F238E27FC236}">
                  <a16:creationId xmlns:a16="http://schemas.microsoft.com/office/drawing/2014/main" id="{BE5A3252-D7AF-4BAC-AD4A-4BB8B4E70E33}"/>
                </a:ext>
              </a:extLst>
            </p:cNvPr>
            <p:cNvSpPr/>
            <p:nvPr/>
          </p:nvSpPr>
          <p:spPr>
            <a:xfrm>
              <a:off x="5016725" y="38640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20" y="60"/>
                    <a:pt x="60" y="80"/>
                    <a:pt x="1" y="119"/>
                  </a:cubicBezTo>
                  <a:cubicBezTo>
                    <a:pt x="40" y="9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8020;p9">
              <a:extLst>
                <a:ext uri="{FF2B5EF4-FFF2-40B4-BE49-F238E27FC236}">
                  <a16:creationId xmlns:a16="http://schemas.microsoft.com/office/drawing/2014/main" id="{CE6FB6C5-621A-4B9E-B0DC-0A28BE812F60}"/>
                </a:ext>
              </a:extLst>
            </p:cNvPr>
            <p:cNvSpPr/>
            <p:nvPr/>
          </p:nvSpPr>
          <p:spPr>
            <a:xfrm>
              <a:off x="5442925" y="3777900"/>
              <a:ext cx="4500" cy="1650"/>
            </a:xfrm>
            <a:custGeom>
              <a:avLst/>
              <a:gdLst/>
              <a:ahLst/>
              <a:cxnLst/>
              <a:rect l="l" t="t" r="r" b="b"/>
              <a:pathLst>
                <a:path w="180" h="66" extrusionOk="0">
                  <a:moveTo>
                    <a:pt x="81" y="1"/>
                  </a:moveTo>
                  <a:cubicBezTo>
                    <a:pt x="58" y="1"/>
                    <a:pt x="33" y="13"/>
                    <a:pt x="1" y="45"/>
                  </a:cubicBezTo>
                  <a:lnTo>
                    <a:pt x="100" y="65"/>
                  </a:lnTo>
                  <a:lnTo>
                    <a:pt x="180" y="65"/>
                  </a:lnTo>
                  <a:cubicBezTo>
                    <a:pt x="144" y="29"/>
                    <a:pt x="115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8021;p9">
              <a:extLst>
                <a:ext uri="{FF2B5EF4-FFF2-40B4-BE49-F238E27FC236}">
                  <a16:creationId xmlns:a16="http://schemas.microsoft.com/office/drawing/2014/main" id="{FA2DD54B-D7CE-4606-8865-342430C39EF4}"/>
                </a:ext>
              </a:extLst>
            </p:cNvPr>
            <p:cNvSpPr/>
            <p:nvPr/>
          </p:nvSpPr>
          <p:spPr>
            <a:xfrm>
              <a:off x="5174875" y="3830275"/>
              <a:ext cx="4500" cy="2975"/>
            </a:xfrm>
            <a:custGeom>
              <a:avLst/>
              <a:gdLst/>
              <a:ahLst/>
              <a:cxnLst/>
              <a:rect l="l" t="t" r="r" b="b"/>
              <a:pathLst>
                <a:path w="180" h="119" extrusionOk="0">
                  <a:moveTo>
                    <a:pt x="92" y="0"/>
                  </a:moveTo>
                  <a:cubicBezTo>
                    <a:pt x="61" y="0"/>
                    <a:pt x="34" y="41"/>
                    <a:pt x="1" y="119"/>
                  </a:cubicBezTo>
                  <a:cubicBezTo>
                    <a:pt x="60" y="119"/>
                    <a:pt x="140" y="119"/>
                    <a:pt x="180" y="79"/>
                  </a:cubicBezTo>
                  <a:cubicBezTo>
                    <a:pt x="144" y="26"/>
                    <a:pt x="117" y="0"/>
                    <a:pt x="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8022;p9">
              <a:extLst>
                <a:ext uri="{FF2B5EF4-FFF2-40B4-BE49-F238E27FC236}">
                  <a16:creationId xmlns:a16="http://schemas.microsoft.com/office/drawing/2014/main" id="{88F1057B-14BF-46FC-A689-10251472C632}"/>
                </a:ext>
              </a:extLst>
            </p:cNvPr>
            <p:cNvSpPr/>
            <p:nvPr/>
          </p:nvSpPr>
          <p:spPr>
            <a:xfrm>
              <a:off x="4736750" y="381085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0" y="0"/>
                  </a:moveTo>
                  <a:cubicBezTo>
                    <a:pt x="60" y="100"/>
                    <a:pt x="159" y="140"/>
                    <a:pt x="259" y="140"/>
                  </a:cubicBezTo>
                  <a:cubicBezTo>
                    <a:pt x="159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8023;p9">
              <a:extLst>
                <a:ext uri="{FF2B5EF4-FFF2-40B4-BE49-F238E27FC236}">
                  <a16:creationId xmlns:a16="http://schemas.microsoft.com/office/drawing/2014/main" id="{404254AF-7B19-42A8-90F3-C37AA24BDE4F}"/>
                </a:ext>
              </a:extLst>
            </p:cNvPr>
            <p:cNvSpPr/>
            <p:nvPr/>
          </p:nvSpPr>
          <p:spPr>
            <a:xfrm>
              <a:off x="4987875" y="4008275"/>
              <a:ext cx="3025" cy="4500"/>
            </a:xfrm>
            <a:custGeom>
              <a:avLst/>
              <a:gdLst/>
              <a:ahLst/>
              <a:cxnLst/>
              <a:rect l="l" t="t" r="r" b="b"/>
              <a:pathLst>
                <a:path w="121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"/>
                    <a:pt x="1" y="100"/>
                    <a:pt x="100" y="180"/>
                  </a:cubicBezTo>
                  <a:cubicBezTo>
                    <a:pt x="120" y="140"/>
                    <a:pt x="12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8024;p9">
              <a:extLst>
                <a:ext uri="{FF2B5EF4-FFF2-40B4-BE49-F238E27FC236}">
                  <a16:creationId xmlns:a16="http://schemas.microsoft.com/office/drawing/2014/main" id="{1BE089AC-A3EC-4787-856E-0A56FCE7DF51}"/>
                </a:ext>
              </a:extLst>
            </p:cNvPr>
            <p:cNvSpPr/>
            <p:nvPr/>
          </p:nvSpPr>
          <p:spPr>
            <a:xfrm>
              <a:off x="4947100" y="40082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60" y="160"/>
                    <a:pt x="160" y="16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8025;p9">
              <a:extLst>
                <a:ext uri="{FF2B5EF4-FFF2-40B4-BE49-F238E27FC236}">
                  <a16:creationId xmlns:a16="http://schemas.microsoft.com/office/drawing/2014/main" id="{09E58F7E-75F5-42E8-93DE-D5C9DDD88832}"/>
                </a:ext>
              </a:extLst>
            </p:cNvPr>
            <p:cNvSpPr/>
            <p:nvPr/>
          </p:nvSpPr>
          <p:spPr>
            <a:xfrm>
              <a:off x="4990875" y="40122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40"/>
                    <a:pt x="199" y="180"/>
                  </a:cubicBezTo>
                  <a:cubicBezTo>
                    <a:pt x="139" y="120"/>
                    <a:pt x="8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8026;p9">
              <a:extLst>
                <a:ext uri="{FF2B5EF4-FFF2-40B4-BE49-F238E27FC236}">
                  <a16:creationId xmlns:a16="http://schemas.microsoft.com/office/drawing/2014/main" id="{F6DD49BA-8959-4E19-AFEC-C5A3AB44D374}"/>
                </a:ext>
              </a:extLst>
            </p:cNvPr>
            <p:cNvSpPr/>
            <p:nvPr/>
          </p:nvSpPr>
          <p:spPr>
            <a:xfrm>
              <a:off x="5054525" y="3931425"/>
              <a:ext cx="2025" cy="1775"/>
            </a:xfrm>
            <a:custGeom>
              <a:avLst/>
              <a:gdLst/>
              <a:ahLst/>
              <a:cxnLst/>
              <a:rect l="l" t="t" r="r" b="b"/>
              <a:pathLst>
                <a:path w="81" h="71" extrusionOk="0">
                  <a:moveTo>
                    <a:pt x="21" y="0"/>
                  </a:moveTo>
                  <a:cubicBezTo>
                    <a:pt x="14" y="0"/>
                    <a:pt x="7" y="5"/>
                    <a:pt x="0" y="11"/>
                  </a:cubicBezTo>
                  <a:cubicBezTo>
                    <a:pt x="0" y="51"/>
                    <a:pt x="40" y="51"/>
                    <a:pt x="80" y="71"/>
                  </a:cubicBezTo>
                  <a:cubicBezTo>
                    <a:pt x="54" y="18"/>
                    <a:pt x="3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8027;p9">
              <a:extLst>
                <a:ext uri="{FF2B5EF4-FFF2-40B4-BE49-F238E27FC236}">
                  <a16:creationId xmlns:a16="http://schemas.microsoft.com/office/drawing/2014/main" id="{D226B665-41CC-45CD-9519-19D913AD3CC7}"/>
                </a:ext>
              </a:extLst>
            </p:cNvPr>
            <p:cNvSpPr/>
            <p:nvPr/>
          </p:nvSpPr>
          <p:spPr>
            <a:xfrm>
              <a:off x="4925225" y="39903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20"/>
                    <a:pt x="80" y="140"/>
                    <a:pt x="179" y="180"/>
                  </a:cubicBezTo>
                  <a:cubicBezTo>
                    <a:pt x="140" y="8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8028;p9">
              <a:extLst>
                <a:ext uri="{FF2B5EF4-FFF2-40B4-BE49-F238E27FC236}">
                  <a16:creationId xmlns:a16="http://schemas.microsoft.com/office/drawing/2014/main" id="{B3812B45-CEA2-4A9F-8383-46A7A7FE2DEE}"/>
                </a:ext>
              </a:extLst>
            </p:cNvPr>
            <p:cNvSpPr/>
            <p:nvPr/>
          </p:nvSpPr>
          <p:spPr>
            <a:xfrm>
              <a:off x="5427525" y="5099125"/>
              <a:ext cx="134775" cy="46550"/>
            </a:xfrm>
            <a:custGeom>
              <a:avLst/>
              <a:gdLst/>
              <a:ahLst/>
              <a:cxnLst/>
              <a:rect l="l" t="t" r="r" b="b"/>
              <a:pathLst>
                <a:path w="5391" h="1862" extrusionOk="0">
                  <a:moveTo>
                    <a:pt x="5173" y="0"/>
                  </a:moveTo>
                  <a:cubicBezTo>
                    <a:pt x="5095" y="0"/>
                    <a:pt x="5020" y="18"/>
                    <a:pt x="4953" y="71"/>
                  </a:cubicBezTo>
                  <a:cubicBezTo>
                    <a:pt x="4926" y="53"/>
                    <a:pt x="4904" y="43"/>
                    <a:pt x="4881" y="43"/>
                  </a:cubicBezTo>
                  <a:cubicBezTo>
                    <a:pt x="4854" y="43"/>
                    <a:pt x="4827" y="58"/>
                    <a:pt x="4794" y="91"/>
                  </a:cubicBezTo>
                  <a:cubicBezTo>
                    <a:pt x="4613" y="124"/>
                    <a:pt x="4445" y="294"/>
                    <a:pt x="4234" y="294"/>
                  </a:cubicBezTo>
                  <a:cubicBezTo>
                    <a:pt x="4190" y="294"/>
                    <a:pt x="4145" y="287"/>
                    <a:pt x="4098" y="270"/>
                  </a:cubicBezTo>
                  <a:cubicBezTo>
                    <a:pt x="3262" y="429"/>
                    <a:pt x="2427" y="708"/>
                    <a:pt x="1631" y="1006"/>
                  </a:cubicBezTo>
                  <a:cubicBezTo>
                    <a:pt x="1114" y="1205"/>
                    <a:pt x="497" y="1185"/>
                    <a:pt x="80" y="1623"/>
                  </a:cubicBezTo>
                  <a:cubicBezTo>
                    <a:pt x="0" y="1702"/>
                    <a:pt x="0" y="1782"/>
                    <a:pt x="80" y="1861"/>
                  </a:cubicBezTo>
                  <a:cubicBezTo>
                    <a:pt x="995" y="1822"/>
                    <a:pt x="1790" y="1364"/>
                    <a:pt x="2666" y="1265"/>
                  </a:cubicBezTo>
                  <a:cubicBezTo>
                    <a:pt x="3282" y="867"/>
                    <a:pt x="3959" y="728"/>
                    <a:pt x="4655" y="608"/>
                  </a:cubicBezTo>
                  <a:cubicBezTo>
                    <a:pt x="4754" y="529"/>
                    <a:pt x="4874" y="489"/>
                    <a:pt x="4993" y="409"/>
                  </a:cubicBezTo>
                  <a:cubicBezTo>
                    <a:pt x="5073" y="230"/>
                    <a:pt x="5291" y="330"/>
                    <a:pt x="5371" y="210"/>
                  </a:cubicBezTo>
                  <a:cubicBezTo>
                    <a:pt x="5391" y="131"/>
                    <a:pt x="5371" y="71"/>
                    <a:pt x="5291" y="11"/>
                  </a:cubicBezTo>
                  <a:cubicBezTo>
                    <a:pt x="5252" y="5"/>
                    <a:pt x="5212" y="0"/>
                    <a:pt x="5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8029;p9">
              <a:extLst>
                <a:ext uri="{FF2B5EF4-FFF2-40B4-BE49-F238E27FC236}">
                  <a16:creationId xmlns:a16="http://schemas.microsoft.com/office/drawing/2014/main" id="{711B3D58-C999-4729-863F-CBDB20B223A3}"/>
                </a:ext>
              </a:extLst>
            </p:cNvPr>
            <p:cNvSpPr/>
            <p:nvPr/>
          </p:nvSpPr>
          <p:spPr>
            <a:xfrm>
              <a:off x="5387725" y="5139175"/>
              <a:ext cx="41800" cy="17450"/>
            </a:xfrm>
            <a:custGeom>
              <a:avLst/>
              <a:gdLst/>
              <a:ahLst/>
              <a:cxnLst/>
              <a:rect l="l" t="t" r="r" b="b"/>
              <a:pathLst>
                <a:path w="1672" h="698" extrusionOk="0">
                  <a:moveTo>
                    <a:pt x="1672" y="1"/>
                  </a:moveTo>
                  <a:cubicBezTo>
                    <a:pt x="1075" y="1"/>
                    <a:pt x="478" y="61"/>
                    <a:pt x="1" y="498"/>
                  </a:cubicBezTo>
                  <a:cubicBezTo>
                    <a:pt x="140" y="518"/>
                    <a:pt x="319" y="538"/>
                    <a:pt x="418" y="697"/>
                  </a:cubicBezTo>
                  <a:cubicBezTo>
                    <a:pt x="816" y="498"/>
                    <a:pt x="1314" y="538"/>
                    <a:pt x="1672" y="220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8030;p9">
              <a:extLst>
                <a:ext uri="{FF2B5EF4-FFF2-40B4-BE49-F238E27FC236}">
                  <a16:creationId xmlns:a16="http://schemas.microsoft.com/office/drawing/2014/main" id="{77AB0663-3051-4E59-9D25-D0732515C310}"/>
                </a:ext>
              </a:extLst>
            </p:cNvPr>
            <p:cNvSpPr/>
            <p:nvPr/>
          </p:nvSpPr>
          <p:spPr>
            <a:xfrm>
              <a:off x="4687500" y="3798425"/>
              <a:ext cx="35825" cy="23575"/>
            </a:xfrm>
            <a:custGeom>
              <a:avLst/>
              <a:gdLst/>
              <a:ahLst/>
              <a:cxnLst/>
              <a:rect l="l" t="t" r="r" b="b"/>
              <a:pathLst>
                <a:path w="1433" h="943" extrusionOk="0">
                  <a:moveTo>
                    <a:pt x="379" y="0"/>
                  </a:moveTo>
                  <a:cubicBezTo>
                    <a:pt x="299" y="119"/>
                    <a:pt x="160" y="139"/>
                    <a:pt x="1" y="179"/>
                  </a:cubicBezTo>
                  <a:cubicBezTo>
                    <a:pt x="299" y="477"/>
                    <a:pt x="776" y="517"/>
                    <a:pt x="1055" y="895"/>
                  </a:cubicBezTo>
                  <a:cubicBezTo>
                    <a:pt x="1134" y="919"/>
                    <a:pt x="1210" y="943"/>
                    <a:pt x="1273" y="943"/>
                  </a:cubicBezTo>
                  <a:cubicBezTo>
                    <a:pt x="1368" y="943"/>
                    <a:pt x="1433" y="888"/>
                    <a:pt x="1433" y="696"/>
                  </a:cubicBezTo>
                  <a:cubicBezTo>
                    <a:pt x="1373" y="617"/>
                    <a:pt x="1314" y="557"/>
                    <a:pt x="1254" y="537"/>
                  </a:cubicBezTo>
                  <a:cubicBezTo>
                    <a:pt x="1135" y="497"/>
                    <a:pt x="975" y="458"/>
                    <a:pt x="936" y="318"/>
                  </a:cubicBezTo>
                  <a:cubicBezTo>
                    <a:pt x="876" y="139"/>
                    <a:pt x="757" y="2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8031;p9">
              <a:extLst>
                <a:ext uri="{FF2B5EF4-FFF2-40B4-BE49-F238E27FC236}">
                  <a16:creationId xmlns:a16="http://schemas.microsoft.com/office/drawing/2014/main" id="{5ECA8811-129C-4A2F-8828-4E9C47E11EE5}"/>
                </a:ext>
              </a:extLst>
            </p:cNvPr>
            <p:cNvSpPr/>
            <p:nvPr/>
          </p:nvSpPr>
          <p:spPr>
            <a:xfrm>
              <a:off x="4701425" y="3790950"/>
              <a:ext cx="20425" cy="15450"/>
            </a:xfrm>
            <a:custGeom>
              <a:avLst/>
              <a:gdLst/>
              <a:ahLst/>
              <a:cxnLst/>
              <a:rect l="l" t="t" r="r" b="b"/>
              <a:pathLst>
                <a:path w="817" h="618" extrusionOk="0">
                  <a:moveTo>
                    <a:pt x="319" y="1"/>
                  </a:moveTo>
                  <a:cubicBezTo>
                    <a:pt x="140" y="21"/>
                    <a:pt x="40" y="140"/>
                    <a:pt x="1" y="299"/>
                  </a:cubicBezTo>
                  <a:cubicBezTo>
                    <a:pt x="120" y="399"/>
                    <a:pt x="239" y="518"/>
                    <a:pt x="379" y="617"/>
                  </a:cubicBezTo>
                  <a:cubicBezTo>
                    <a:pt x="816" y="379"/>
                    <a:pt x="518" y="18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8032;p9">
              <a:extLst>
                <a:ext uri="{FF2B5EF4-FFF2-40B4-BE49-F238E27FC236}">
                  <a16:creationId xmlns:a16="http://schemas.microsoft.com/office/drawing/2014/main" id="{DB14D707-3218-4CA9-8A5B-05279234F36A}"/>
                </a:ext>
              </a:extLst>
            </p:cNvPr>
            <p:cNvSpPr/>
            <p:nvPr/>
          </p:nvSpPr>
          <p:spPr>
            <a:xfrm>
              <a:off x="4691975" y="37939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60"/>
                    <a:pt x="120" y="99"/>
                    <a:pt x="180" y="159"/>
                  </a:cubicBezTo>
                  <a:cubicBezTo>
                    <a:pt x="18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8033;p9">
              <a:extLst>
                <a:ext uri="{FF2B5EF4-FFF2-40B4-BE49-F238E27FC236}">
                  <a16:creationId xmlns:a16="http://schemas.microsoft.com/office/drawing/2014/main" id="{9C232BE7-0383-47B3-8683-6F111D1440B8}"/>
                </a:ext>
              </a:extLst>
            </p:cNvPr>
            <p:cNvSpPr/>
            <p:nvPr/>
          </p:nvSpPr>
          <p:spPr>
            <a:xfrm>
              <a:off x="4713850" y="3815325"/>
              <a:ext cx="49275" cy="31050"/>
            </a:xfrm>
            <a:custGeom>
              <a:avLst/>
              <a:gdLst/>
              <a:ahLst/>
              <a:cxnLst/>
              <a:rect l="l" t="t" r="r" b="b"/>
              <a:pathLst>
                <a:path w="1971" h="1242" extrusionOk="0">
                  <a:moveTo>
                    <a:pt x="379" y="0"/>
                  </a:moveTo>
                  <a:cubicBezTo>
                    <a:pt x="299" y="140"/>
                    <a:pt x="140" y="160"/>
                    <a:pt x="1" y="199"/>
                  </a:cubicBezTo>
                  <a:cubicBezTo>
                    <a:pt x="21" y="239"/>
                    <a:pt x="21" y="299"/>
                    <a:pt x="21" y="339"/>
                  </a:cubicBezTo>
                  <a:cubicBezTo>
                    <a:pt x="240" y="458"/>
                    <a:pt x="498" y="557"/>
                    <a:pt x="717" y="697"/>
                  </a:cubicBezTo>
                  <a:cubicBezTo>
                    <a:pt x="1089" y="752"/>
                    <a:pt x="1269" y="1242"/>
                    <a:pt x="1680" y="1242"/>
                  </a:cubicBezTo>
                  <a:cubicBezTo>
                    <a:pt x="1709" y="1242"/>
                    <a:pt x="1740" y="1239"/>
                    <a:pt x="1771" y="1234"/>
                  </a:cubicBezTo>
                  <a:lnTo>
                    <a:pt x="1831" y="1214"/>
                  </a:lnTo>
                  <a:cubicBezTo>
                    <a:pt x="1871" y="1154"/>
                    <a:pt x="1911" y="1134"/>
                    <a:pt x="1931" y="1095"/>
                  </a:cubicBezTo>
                  <a:lnTo>
                    <a:pt x="1970" y="1015"/>
                  </a:lnTo>
                  <a:cubicBezTo>
                    <a:pt x="1771" y="836"/>
                    <a:pt x="1473" y="816"/>
                    <a:pt x="1234" y="697"/>
                  </a:cubicBezTo>
                  <a:cubicBezTo>
                    <a:pt x="1175" y="657"/>
                    <a:pt x="1175" y="597"/>
                    <a:pt x="1214" y="538"/>
                  </a:cubicBezTo>
                  <a:cubicBezTo>
                    <a:pt x="1135" y="319"/>
                    <a:pt x="876" y="319"/>
                    <a:pt x="717" y="160"/>
                  </a:cubicBezTo>
                  <a:cubicBezTo>
                    <a:pt x="677" y="100"/>
                    <a:pt x="598" y="4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8034;p9">
              <a:extLst>
                <a:ext uri="{FF2B5EF4-FFF2-40B4-BE49-F238E27FC236}">
                  <a16:creationId xmlns:a16="http://schemas.microsoft.com/office/drawing/2014/main" id="{07A0D3EA-25C4-4A4B-89CF-EAF9BE93DA54}"/>
                </a:ext>
              </a:extLst>
            </p:cNvPr>
            <p:cNvSpPr/>
            <p:nvPr/>
          </p:nvSpPr>
          <p:spPr>
            <a:xfrm>
              <a:off x="4718825" y="3811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41" y="60"/>
                    <a:pt x="120" y="100"/>
                    <a:pt x="180" y="159"/>
                  </a:cubicBezTo>
                  <a:cubicBezTo>
                    <a:pt x="14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8035;p9">
              <a:extLst>
                <a:ext uri="{FF2B5EF4-FFF2-40B4-BE49-F238E27FC236}">
                  <a16:creationId xmlns:a16="http://schemas.microsoft.com/office/drawing/2014/main" id="{EA42CF3D-1C18-47AF-A50A-7ACE6E386E9C}"/>
                </a:ext>
              </a:extLst>
            </p:cNvPr>
            <p:cNvSpPr/>
            <p:nvPr/>
          </p:nvSpPr>
          <p:spPr>
            <a:xfrm>
              <a:off x="5427025" y="4187150"/>
              <a:ext cx="199450" cy="33625"/>
            </a:xfrm>
            <a:custGeom>
              <a:avLst/>
              <a:gdLst/>
              <a:ahLst/>
              <a:cxnLst/>
              <a:rect l="l" t="t" r="r" b="b"/>
              <a:pathLst>
                <a:path w="7978" h="1345" extrusionOk="0">
                  <a:moveTo>
                    <a:pt x="6824" y="0"/>
                  </a:moveTo>
                  <a:cubicBezTo>
                    <a:pt x="6114" y="0"/>
                    <a:pt x="5421" y="174"/>
                    <a:pt x="4720" y="174"/>
                  </a:cubicBezTo>
                  <a:cubicBezTo>
                    <a:pt x="4639" y="174"/>
                    <a:pt x="4557" y="172"/>
                    <a:pt x="4476" y="166"/>
                  </a:cubicBezTo>
                  <a:lnTo>
                    <a:pt x="3601" y="166"/>
                  </a:lnTo>
                  <a:cubicBezTo>
                    <a:pt x="3491" y="97"/>
                    <a:pt x="3372" y="82"/>
                    <a:pt x="3250" y="82"/>
                  </a:cubicBezTo>
                  <a:cubicBezTo>
                    <a:pt x="3159" y="82"/>
                    <a:pt x="3066" y="90"/>
                    <a:pt x="2975" y="90"/>
                  </a:cubicBezTo>
                  <a:cubicBezTo>
                    <a:pt x="2945" y="90"/>
                    <a:pt x="2914" y="89"/>
                    <a:pt x="2885" y="87"/>
                  </a:cubicBezTo>
                  <a:cubicBezTo>
                    <a:pt x="2308" y="266"/>
                    <a:pt x="1691" y="286"/>
                    <a:pt x="1094" y="286"/>
                  </a:cubicBezTo>
                  <a:cubicBezTo>
                    <a:pt x="716" y="306"/>
                    <a:pt x="318" y="226"/>
                    <a:pt x="40" y="584"/>
                  </a:cubicBezTo>
                  <a:cubicBezTo>
                    <a:pt x="20" y="684"/>
                    <a:pt x="0" y="783"/>
                    <a:pt x="0" y="882"/>
                  </a:cubicBezTo>
                  <a:cubicBezTo>
                    <a:pt x="20" y="1101"/>
                    <a:pt x="139" y="1260"/>
                    <a:pt x="338" y="1320"/>
                  </a:cubicBezTo>
                  <a:cubicBezTo>
                    <a:pt x="538" y="1337"/>
                    <a:pt x="737" y="1344"/>
                    <a:pt x="935" y="1344"/>
                  </a:cubicBezTo>
                  <a:cubicBezTo>
                    <a:pt x="2632" y="1344"/>
                    <a:pt x="4276" y="795"/>
                    <a:pt x="5968" y="723"/>
                  </a:cubicBezTo>
                  <a:cubicBezTo>
                    <a:pt x="6054" y="720"/>
                    <a:pt x="6138" y="718"/>
                    <a:pt x="6222" y="718"/>
                  </a:cubicBezTo>
                  <a:cubicBezTo>
                    <a:pt x="6657" y="718"/>
                    <a:pt x="7053" y="777"/>
                    <a:pt x="7420" y="1061"/>
                  </a:cubicBezTo>
                  <a:lnTo>
                    <a:pt x="7480" y="1061"/>
                  </a:lnTo>
                  <a:cubicBezTo>
                    <a:pt x="7520" y="1121"/>
                    <a:pt x="7579" y="1181"/>
                    <a:pt x="7659" y="1221"/>
                  </a:cubicBezTo>
                  <a:cubicBezTo>
                    <a:pt x="7699" y="1221"/>
                    <a:pt x="7758" y="1221"/>
                    <a:pt x="7798" y="1260"/>
                  </a:cubicBezTo>
                  <a:cubicBezTo>
                    <a:pt x="7957" y="1201"/>
                    <a:pt x="7977" y="1081"/>
                    <a:pt x="7957" y="942"/>
                  </a:cubicBezTo>
                  <a:cubicBezTo>
                    <a:pt x="7898" y="803"/>
                    <a:pt x="7818" y="703"/>
                    <a:pt x="7778" y="584"/>
                  </a:cubicBezTo>
                  <a:cubicBezTo>
                    <a:pt x="7599" y="405"/>
                    <a:pt x="7420" y="246"/>
                    <a:pt x="7281" y="27"/>
                  </a:cubicBezTo>
                  <a:cubicBezTo>
                    <a:pt x="7128" y="8"/>
                    <a:pt x="6976" y="0"/>
                    <a:pt x="6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8036;p9">
              <a:extLst>
                <a:ext uri="{FF2B5EF4-FFF2-40B4-BE49-F238E27FC236}">
                  <a16:creationId xmlns:a16="http://schemas.microsoft.com/office/drawing/2014/main" id="{D2360808-B417-4101-8726-D75ADDFB0457}"/>
                </a:ext>
              </a:extLst>
            </p:cNvPr>
            <p:cNvSpPr/>
            <p:nvPr/>
          </p:nvSpPr>
          <p:spPr>
            <a:xfrm>
              <a:off x="5385250" y="4186825"/>
              <a:ext cx="116400" cy="24375"/>
            </a:xfrm>
            <a:custGeom>
              <a:avLst/>
              <a:gdLst/>
              <a:ahLst/>
              <a:cxnLst/>
              <a:rect l="l" t="t" r="r" b="b"/>
              <a:pathLst>
                <a:path w="4656" h="975" extrusionOk="0">
                  <a:moveTo>
                    <a:pt x="3163" y="0"/>
                  </a:moveTo>
                  <a:cubicBezTo>
                    <a:pt x="2885" y="20"/>
                    <a:pt x="2586" y="20"/>
                    <a:pt x="2308" y="60"/>
                  </a:cubicBezTo>
                  <a:cubicBezTo>
                    <a:pt x="2129" y="179"/>
                    <a:pt x="1910" y="80"/>
                    <a:pt x="1731" y="179"/>
                  </a:cubicBezTo>
                  <a:cubicBezTo>
                    <a:pt x="1174" y="319"/>
                    <a:pt x="577" y="458"/>
                    <a:pt x="0" y="597"/>
                  </a:cubicBezTo>
                  <a:cubicBezTo>
                    <a:pt x="127" y="928"/>
                    <a:pt x="368" y="966"/>
                    <a:pt x="619" y="966"/>
                  </a:cubicBezTo>
                  <a:cubicBezTo>
                    <a:pt x="694" y="966"/>
                    <a:pt x="770" y="962"/>
                    <a:pt x="844" y="962"/>
                  </a:cubicBezTo>
                  <a:cubicBezTo>
                    <a:pt x="910" y="962"/>
                    <a:pt x="974" y="965"/>
                    <a:pt x="1035" y="975"/>
                  </a:cubicBezTo>
                  <a:cubicBezTo>
                    <a:pt x="1293" y="975"/>
                    <a:pt x="1532" y="915"/>
                    <a:pt x="1731" y="716"/>
                  </a:cubicBezTo>
                  <a:cubicBezTo>
                    <a:pt x="1903" y="601"/>
                    <a:pt x="2085" y="570"/>
                    <a:pt x="2264" y="570"/>
                  </a:cubicBezTo>
                  <a:cubicBezTo>
                    <a:pt x="2458" y="570"/>
                    <a:pt x="2650" y="607"/>
                    <a:pt x="2825" y="617"/>
                  </a:cubicBezTo>
                  <a:cubicBezTo>
                    <a:pt x="2929" y="627"/>
                    <a:pt x="3032" y="632"/>
                    <a:pt x="3134" y="632"/>
                  </a:cubicBezTo>
                  <a:cubicBezTo>
                    <a:pt x="3655" y="632"/>
                    <a:pt x="4143" y="502"/>
                    <a:pt x="4575" y="219"/>
                  </a:cubicBezTo>
                  <a:cubicBezTo>
                    <a:pt x="4595" y="219"/>
                    <a:pt x="4595" y="199"/>
                    <a:pt x="4615" y="179"/>
                  </a:cubicBezTo>
                  <a:cubicBezTo>
                    <a:pt x="4655" y="120"/>
                    <a:pt x="4615" y="100"/>
                    <a:pt x="4556" y="80"/>
                  </a:cubicBezTo>
                  <a:cubicBezTo>
                    <a:pt x="4078" y="60"/>
                    <a:pt x="3621" y="20"/>
                    <a:pt x="3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8037;p9">
              <a:extLst>
                <a:ext uri="{FF2B5EF4-FFF2-40B4-BE49-F238E27FC236}">
                  <a16:creationId xmlns:a16="http://schemas.microsoft.com/office/drawing/2014/main" id="{86799725-F30A-40AA-8BB0-7FCB201E0F25}"/>
                </a:ext>
              </a:extLst>
            </p:cNvPr>
            <p:cNvSpPr/>
            <p:nvPr/>
          </p:nvSpPr>
          <p:spPr>
            <a:xfrm>
              <a:off x="5499125" y="4187875"/>
              <a:ext cx="17425" cy="4450"/>
            </a:xfrm>
            <a:custGeom>
              <a:avLst/>
              <a:gdLst/>
              <a:ahLst/>
              <a:cxnLst/>
              <a:rect l="l" t="t" r="r" b="b"/>
              <a:pathLst>
                <a:path w="697" h="178" extrusionOk="0">
                  <a:moveTo>
                    <a:pt x="356" y="0"/>
                  </a:moveTo>
                  <a:cubicBezTo>
                    <a:pt x="239" y="0"/>
                    <a:pt x="115" y="28"/>
                    <a:pt x="1" y="38"/>
                  </a:cubicBezTo>
                  <a:cubicBezTo>
                    <a:pt x="20" y="78"/>
                    <a:pt x="20" y="137"/>
                    <a:pt x="20" y="177"/>
                  </a:cubicBezTo>
                  <a:cubicBezTo>
                    <a:pt x="239" y="177"/>
                    <a:pt x="458" y="157"/>
                    <a:pt x="697" y="157"/>
                  </a:cubicBezTo>
                  <a:cubicBezTo>
                    <a:pt x="604" y="33"/>
                    <a:pt x="484" y="0"/>
                    <a:pt x="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8038;p9">
              <a:extLst>
                <a:ext uri="{FF2B5EF4-FFF2-40B4-BE49-F238E27FC236}">
                  <a16:creationId xmlns:a16="http://schemas.microsoft.com/office/drawing/2014/main" id="{8BA51C11-D8CB-4CA0-8923-E079945363A6}"/>
                </a:ext>
              </a:extLst>
            </p:cNvPr>
            <p:cNvSpPr/>
            <p:nvPr/>
          </p:nvSpPr>
          <p:spPr>
            <a:xfrm>
              <a:off x="5410100" y="4402150"/>
              <a:ext cx="45775" cy="9275"/>
            </a:xfrm>
            <a:custGeom>
              <a:avLst/>
              <a:gdLst/>
              <a:ahLst/>
              <a:cxnLst/>
              <a:rect l="l" t="t" r="r" b="b"/>
              <a:pathLst>
                <a:path w="1831" h="371" extrusionOk="0">
                  <a:moveTo>
                    <a:pt x="1294" y="1"/>
                  </a:moveTo>
                  <a:cubicBezTo>
                    <a:pt x="876" y="200"/>
                    <a:pt x="399" y="120"/>
                    <a:pt x="1" y="339"/>
                  </a:cubicBezTo>
                  <a:cubicBezTo>
                    <a:pt x="162" y="359"/>
                    <a:pt x="321" y="370"/>
                    <a:pt x="478" y="370"/>
                  </a:cubicBezTo>
                  <a:cubicBezTo>
                    <a:pt x="940" y="370"/>
                    <a:pt x="1385" y="273"/>
                    <a:pt x="1831" y="21"/>
                  </a:cubicBezTo>
                  <a:cubicBezTo>
                    <a:pt x="1632" y="21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8039;p9">
              <a:extLst>
                <a:ext uri="{FF2B5EF4-FFF2-40B4-BE49-F238E27FC236}">
                  <a16:creationId xmlns:a16="http://schemas.microsoft.com/office/drawing/2014/main" id="{97B8A879-DE79-4F63-AA66-BFBC2B84489E}"/>
                </a:ext>
              </a:extLst>
            </p:cNvPr>
            <p:cNvSpPr/>
            <p:nvPr/>
          </p:nvSpPr>
          <p:spPr>
            <a:xfrm>
              <a:off x="5452875" y="4428475"/>
              <a:ext cx="12950" cy="25650"/>
            </a:xfrm>
            <a:custGeom>
              <a:avLst/>
              <a:gdLst/>
              <a:ahLst/>
              <a:cxnLst/>
              <a:rect l="l" t="t" r="r" b="b"/>
              <a:pathLst>
                <a:path w="518" h="1026" extrusionOk="0">
                  <a:moveTo>
                    <a:pt x="367" y="0"/>
                  </a:moveTo>
                  <a:cubicBezTo>
                    <a:pt x="305" y="0"/>
                    <a:pt x="195" y="145"/>
                    <a:pt x="120" y="201"/>
                  </a:cubicBezTo>
                  <a:cubicBezTo>
                    <a:pt x="120" y="261"/>
                    <a:pt x="100" y="301"/>
                    <a:pt x="100" y="360"/>
                  </a:cubicBezTo>
                  <a:cubicBezTo>
                    <a:pt x="1" y="539"/>
                    <a:pt x="1" y="738"/>
                    <a:pt x="100" y="897"/>
                  </a:cubicBezTo>
                  <a:cubicBezTo>
                    <a:pt x="169" y="955"/>
                    <a:pt x="251" y="1025"/>
                    <a:pt x="312" y="1025"/>
                  </a:cubicBezTo>
                  <a:cubicBezTo>
                    <a:pt x="357" y="1025"/>
                    <a:pt x="390" y="987"/>
                    <a:pt x="398" y="877"/>
                  </a:cubicBezTo>
                  <a:cubicBezTo>
                    <a:pt x="418" y="698"/>
                    <a:pt x="378" y="539"/>
                    <a:pt x="478" y="380"/>
                  </a:cubicBezTo>
                  <a:cubicBezTo>
                    <a:pt x="458" y="261"/>
                    <a:pt x="518" y="82"/>
                    <a:pt x="378" y="2"/>
                  </a:cubicBezTo>
                  <a:cubicBezTo>
                    <a:pt x="375" y="1"/>
                    <a:pt x="371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8040;p9">
              <a:extLst>
                <a:ext uri="{FF2B5EF4-FFF2-40B4-BE49-F238E27FC236}">
                  <a16:creationId xmlns:a16="http://schemas.microsoft.com/office/drawing/2014/main" id="{33D09E6F-29D2-4653-9EB6-AC97E64B4C16}"/>
                </a:ext>
              </a:extLst>
            </p:cNvPr>
            <p:cNvSpPr/>
            <p:nvPr/>
          </p:nvSpPr>
          <p:spPr>
            <a:xfrm>
              <a:off x="5463325" y="4398175"/>
              <a:ext cx="23400" cy="5075"/>
            </a:xfrm>
            <a:custGeom>
              <a:avLst/>
              <a:gdLst/>
              <a:ahLst/>
              <a:cxnLst/>
              <a:rect l="l" t="t" r="r" b="b"/>
              <a:pathLst>
                <a:path w="936" h="203" extrusionOk="0">
                  <a:moveTo>
                    <a:pt x="768" y="0"/>
                  </a:moveTo>
                  <a:cubicBezTo>
                    <a:pt x="492" y="0"/>
                    <a:pt x="232" y="14"/>
                    <a:pt x="0" y="180"/>
                  </a:cubicBezTo>
                  <a:cubicBezTo>
                    <a:pt x="19" y="178"/>
                    <a:pt x="38" y="178"/>
                    <a:pt x="57" y="178"/>
                  </a:cubicBezTo>
                  <a:cubicBezTo>
                    <a:pt x="185" y="178"/>
                    <a:pt x="323" y="202"/>
                    <a:pt x="458" y="202"/>
                  </a:cubicBezTo>
                  <a:cubicBezTo>
                    <a:pt x="626" y="202"/>
                    <a:pt x="791" y="165"/>
                    <a:pt x="935" y="1"/>
                  </a:cubicBezTo>
                  <a:cubicBezTo>
                    <a:pt x="879" y="1"/>
                    <a:pt x="823" y="0"/>
                    <a:pt x="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8041;p9">
              <a:extLst>
                <a:ext uri="{FF2B5EF4-FFF2-40B4-BE49-F238E27FC236}">
                  <a16:creationId xmlns:a16="http://schemas.microsoft.com/office/drawing/2014/main" id="{FDE61800-8DF6-43BF-8E13-602C0CD6B02A}"/>
                </a:ext>
              </a:extLst>
            </p:cNvPr>
            <p:cNvSpPr/>
            <p:nvPr/>
          </p:nvSpPr>
          <p:spPr>
            <a:xfrm>
              <a:off x="5600075" y="5067850"/>
              <a:ext cx="48275" cy="21625"/>
            </a:xfrm>
            <a:custGeom>
              <a:avLst/>
              <a:gdLst/>
              <a:ahLst/>
              <a:cxnLst/>
              <a:rect l="l" t="t" r="r" b="b"/>
              <a:pathLst>
                <a:path w="1931" h="865" extrusionOk="0">
                  <a:moveTo>
                    <a:pt x="1679" y="1"/>
                  </a:moveTo>
                  <a:cubicBezTo>
                    <a:pt x="1601" y="1"/>
                    <a:pt x="1506" y="25"/>
                    <a:pt x="1393" y="69"/>
                  </a:cubicBezTo>
                  <a:cubicBezTo>
                    <a:pt x="936" y="228"/>
                    <a:pt x="399" y="228"/>
                    <a:pt x="1" y="586"/>
                  </a:cubicBezTo>
                  <a:cubicBezTo>
                    <a:pt x="31" y="805"/>
                    <a:pt x="120" y="865"/>
                    <a:pt x="230" y="865"/>
                  </a:cubicBezTo>
                  <a:cubicBezTo>
                    <a:pt x="339" y="865"/>
                    <a:pt x="468" y="805"/>
                    <a:pt x="578" y="785"/>
                  </a:cubicBezTo>
                  <a:cubicBezTo>
                    <a:pt x="621" y="788"/>
                    <a:pt x="663" y="790"/>
                    <a:pt x="705" y="790"/>
                  </a:cubicBezTo>
                  <a:cubicBezTo>
                    <a:pt x="1147" y="790"/>
                    <a:pt x="1531" y="605"/>
                    <a:pt x="1930" y="387"/>
                  </a:cubicBezTo>
                  <a:cubicBezTo>
                    <a:pt x="1930" y="115"/>
                    <a:pt x="1846" y="1"/>
                    <a:pt x="1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8042;p9">
              <a:extLst>
                <a:ext uri="{FF2B5EF4-FFF2-40B4-BE49-F238E27FC236}">
                  <a16:creationId xmlns:a16="http://schemas.microsoft.com/office/drawing/2014/main" id="{CD5A6AEF-6D36-4422-AE3E-F8C46F897B14}"/>
                </a:ext>
              </a:extLst>
            </p:cNvPr>
            <p:cNvSpPr/>
            <p:nvPr/>
          </p:nvSpPr>
          <p:spPr>
            <a:xfrm>
              <a:off x="5564775" y="5082000"/>
              <a:ext cx="49750" cy="22400"/>
            </a:xfrm>
            <a:custGeom>
              <a:avLst/>
              <a:gdLst/>
              <a:ahLst/>
              <a:cxnLst/>
              <a:rect l="l" t="t" r="r" b="b"/>
              <a:pathLst>
                <a:path w="1990" h="896" extrusionOk="0">
                  <a:moveTo>
                    <a:pt x="1413" y="0"/>
                  </a:moveTo>
                  <a:cubicBezTo>
                    <a:pt x="896" y="60"/>
                    <a:pt x="458" y="279"/>
                    <a:pt x="0" y="478"/>
                  </a:cubicBezTo>
                  <a:cubicBezTo>
                    <a:pt x="0" y="517"/>
                    <a:pt x="0" y="597"/>
                    <a:pt x="20" y="657"/>
                  </a:cubicBezTo>
                  <a:cubicBezTo>
                    <a:pt x="80" y="716"/>
                    <a:pt x="120" y="796"/>
                    <a:pt x="199" y="836"/>
                  </a:cubicBezTo>
                  <a:cubicBezTo>
                    <a:pt x="239" y="875"/>
                    <a:pt x="319" y="875"/>
                    <a:pt x="378" y="895"/>
                  </a:cubicBezTo>
                  <a:cubicBezTo>
                    <a:pt x="915" y="677"/>
                    <a:pt x="1433" y="418"/>
                    <a:pt x="1990" y="199"/>
                  </a:cubicBezTo>
                  <a:cubicBezTo>
                    <a:pt x="1791" y="179"/>
                    <a:pt x="1552" y="219"/>
                    <a:pt x="1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8043;p9">
              <a:extLst>
                <a:ext uri="{FF2B5EF4-FFF2-40B4-BE49-F238E27FC236}">
                  <a16:creationId xmlns:a16="http://schemas.microsoft.com/office/drawing/2014/main" id="{6F75D1F6-260E-4EC4-BDE7-4DBD7D5D0597}"/>
                </a:ext>
              </a:extLst>
            </p:cNvPr>
            <p:cNvSpPr/>
            <p:nvPr/>
          </p:nvSpPr>
          <p:spPr>
            <a:xfrm>
              <a:off x="5663750" y="5053150"/>
              <a:ext cx="33325" cy="19425"/>
            </a:xfrm>
            <a:custGeom>
              <a:avLst/>
              <a:gdLst/>
              <a:ahLst/>
              <a:cxnLst/>
              <a:rect l="l" t="t" r="r" b="b"/>
              <a:pathLst>
                <a:path w="1333" h="777" extrusionOk="0">
                  <a:moveTo>
                    <a:pt x="1050" y="0"/>
                  </a:moveTo>
                  <a:cubicBezTo>
                    <a:pt x="917" y="0"/>
                    <a:pt x="762" y="70"/>
                    <a:pt x="617" y="80"/>
                  </a:cubicBezTo>
                  <a:cubicBezTo>
                    <a:pt x="418" y="160"/>
                    <a:pt x="100" y="60"/>
                    <a:pt x="80" y="438"/>
                  </a:cubicBezTo>
                  <a:cubicBezTo>
                    <a:pt x="100" y="557"/>
                    <a:pt x="0" y="677"/>
                    <a:pt x="100" y="776"/>
                  </a:cubicBezTo>
                  <a:cubicBezTo>
                    <a:pt x="577" y="736"/>
                    <a:pt x="915" y="458"/>
                    <a:pt x="1333" y="279"/>
                  </a:cubicBezTo>
                  <a:cubicBezTo>
                    <a:pt x="1276" y="59"/>
                    <a:pt x="1172" y="0"/>
                    <a:pt x="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8044;p9">
              <a:extLst>
                <a:ext uri="{FF2B5EF4-FFF2-40B4-BE49-F238E27FC236}">
                  <a16:creationId xmlns:a16="http://schemas.microsoft.com/office/drawing/2014/main" id="{F37280B5-8940-44F1-B916-5F9C5164D0B9}"/>
                </a:ext>
              </a:extLst>
            </p:cNvPr>
            <p:cNvSpPr/>
            <p:nvPr/>
          </p:nvSpPr>
          <p:spPr>
            <a:xfrm>
              <a:off x="5679150" y="5051150"/>
              <a:ext cx="41300" cy="8975"/>
            </a:xfrm>
            <a:custGeom>
              <a:avLst/>
              <a:gdLst/>
              <a:ahLst/>
              <a:cxnLst/>
              <a:rect l="l" t="t" r="r" b="b"/>
              <a:pathLst>
                <a:path w="1652" h="359" extrusionOk="0">
                  <a:moveTo>
                    <a:pt x="621" y="1"/>
                  </a:moveTo>
                  <a:cubicBezTo>
                    <a:pt x="408" y="1"/>
                    <a:pt x="200" y="33"/>
                    <a:pt x="1" y="160"/>
                  </a:cubicBezTo>
                  <a:cubicBezTo>
                    <a:pt x="259" y="240"/>
                    <a:pt x="558" y="100"/>
                    <a:pt x="717" y="359"/>
                  </a:cubicBezTo>
                  <a:lnTo>
                    <a:pt x="1075" y="359"/>
                  </a:lnTo>
                  <a:cubicBezTo>
                    <a:pt x="1093" y="332"/>
                    <a:pt x="1119" y="321"/>
                    <a:pt x="1148" y="321"/>
                  </a:cubicBezTo>
                  <a:cubicBezTo>
                    <a:pt x="1182" y="321"/>
                    <a:pt x="1221" y="337"/>
                    <a:pt x="1254" y="359"/>
                  </a:cubicBezTo>
                  <a:cubicBezTo>
                    <a:pt x="1413" y="339"/>
                    <a:pt x="1652" y="359"/>
                    <a:pt x="1592" y="1"/>
                  </a:cubicBezTo>
                  <a:lnTo>
                    <a:pt x="1592" y="1"/>
                  </a:lnTo>
                  <a:cubicBezTo>
                    <a:pt x="1485" y="25"/>
                    <a:pt x="1376" y="33"/>
                    <a:pt x="1268" y="33"/>
                  </a:cubicBezTo>
                  <a:cubicBezTo>
                    <a:pt x="1051" y="33"/>
                    <a:pt x="834" y="1"/>
                    <a:pt x="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8045;p9">
              <a:extLst>
                <a:ext uri="{FF2B5EF4-FFF2-40B4-BE49-F238E27FC236}">
                  <a16:creationId xmlns:a16="http://schemas.microsoft.com/office/drawing/2014/main" id="{BFBE5B8C-B7D8-48BB-B28C-8F46B86C888F}"/>
                </a:ext>
              </a:extLst>
            </p:cNvPr>
            <p:cNvSpPr/>
            <p:nvPr/>
          </p:nvSpPr>
          <p:spPr>
            <a:xfrm>
              <a:off x="5635900" y="5064100"/>
              <a:ext cx="34325" cy="13450"/>
            </a:xfrm>
            <a:custGeom>
              <a:avLst/>
              <a:gdLst/>
              <a:ahLst/>
              <a:cxnLst/>
              <a:rect l="l" t="t" r="r" b="b"/>
              <a:pathLst>
                <a:path w="1373" h="538" extrusionOk="0">
                  <a:moveTo>
                    <a:pt x="1194" y="0"/>
                  </a:moveTo>
                  <a:cubicBezTo>
                    <a:pt x="1113" y="7"/>
                    <a:pt x="1033" y="9"/>
                    <a:pt x="954" y="9"/>
                  </a:cubicBezTo>
                  <a:cubicBezTo>
                    <a:pt x="867" y="9"/>
                    <a:pt x="782" y="7"/>
                    <a:pt x="698" y="7"/>
                  </a:cubicBezTo>
                  <a:cubicBezTo>
                    <a:pt x="445" y="7"/>
                    <a:pt x="207" y="28"/>
                    <a:pt x="0" y="199"/>
                  </a:cubicBezTo>
                  <a:cubicBezTo>
                    <a:pt x="219" y="219"/>
                    <a:pt x="418" y="298"/>
                    <a:pt x="517" y="537"/>
                  </a:cubicBezTo>
                  <a:cubicBezTo>
                    <a:pt x="736" y="497"/>
                    <a:pt x="995" y="418"/>
                    <a:pt x="1214" y="378"/>
                  </a:cubicBezTo>
                  <a:cubicBezTo>
                    <a:pt x="1253" y="239"/>
                    <a:pt x="1373" y="100"/>
                    <a:pt x="1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8046;p9">
              <a:extLst>
                <a:ext uri="{FF2B5EF4-FFF2-40B4-BE49-F238E27FC236}">
                  <a16:creationId xmlns:a16="http://schemas.microsoft.com/office/drawing/2014/main" id="{1CB8F1E1-7B82-4612-A6A6-51F8DBF40B01}"/>
                </a:ext>
              </a:extLst>
            </p:cNvPr>
            <p:cNvSpPr/>
            <p:nvPr/>
          </p:nvSpPr>
          <p:spPr>
            <a:xfrm>
              <a:off x="5529950" y="5100625"/>
              <a:ext cx="17450" cy="7125"/>
            </a:xfrm>
            <a:custGeom>
              <a:avLst/>
              <a:gdLst/>
              <a:ahLst/>
              <a:cxnLst/>
              <a:rect l="l" t="t" r="r" b="b"/>
              <a:pathLst>
                <a:path w="698" h="285" extrusionOk="0">
                  <a:moveTo>
                    <a:pt x="570" y="1"/>
                  </a:moveTo>
                  <a:cubicBezTo>
                    <a:pt x="374" y="1"/>
                    <a:pt x="181" y="72"/>
                    <a:pt x="1" y="170"/>
                  </a:cubicBezTo>
                  <a:cubicBezTo>
                    <a:pt x="90" y="253"/>
                    <a:pt x="170" y="285"/>
                    <a:pt x="244" y="285"/>
                  </a:cubicBezTo>
                  <a:cubicBezTo>
                    <a:pt x="418" y="285"/>
                    <a:pt x="558" y="109"/>
                    <a:pt x="697" y="11"/>
                  </a:cubicBezTo>
                  <a:cubicBezTo>
                    <a:pt x="655" y="4"/>
                    <a:pt x="613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8047;p9">
              <a:extLst>
                <a:ext uri="{FF2B5EF4-FFF2-40B4-BE49-F238E27FC236}">
                  <a16:creationId xmlns:a16="http://schemas.microsoft.com/office/drawing/2014/main" id="{00E194C2-2C56-4F50-ADFD-B32C7EEAA8C7}"/>
                </a:ext>
              </a:extLst>
            </p:cNvPr>
            <p:cNvSpPr/>
            <p:nvPr/>
          </p:nvSpPr>
          <p:spPr>
            <a:xfrm>
              <a:off x="5551350" y="5094425"/>
              <a:ext cx="13950" cy="6300"/>
            </a:xfrm>
            <a:custGeom>
              <a:avLst/>
              <a:gdLst/>
              <a:ahLst/>
              <a:cxnLst/>
              <a:rect l="l" t="t" r="r" b="b"/>
              <a:pathLst>
                <a:path w="558" h="252" extrusionOk="0">
                  <a:moveTo>
                    <a:pt x="517" y="0"/>
                  </a:moveTo>
                  <a:cubicBezTo>
                    <a:pt x="319" y="20"/>
                    <a:pt x="140" y="60"/>
                    <a:pt x="0" y="199"/>
                  </a:cubicBezTo>
                  <a:cubicBezTo>
                    <a:pt x="140" y="199"/>
                    <a:pt x="259" y="219"/>
                    <a:pt x="398" y="219"/>
                  </a:cubicBezTo>
                  <a:cubicBezTo>
                    <a:pt x="437" y="242"/>
                    <a:pt x="467" y="251"/>
                    <a:pt x="489" y="251"/>
                  </a:cubicBezTo>
                  <a:cubicBezTo>
                    <a:pt x="547" y="251"/>
                    <a:pt x="557" y="186"/>
                    <a:pt x="557" y="100"/>
                  </a:cubicBezTo>
                  <a:cubicBezTo>
                    <a:pt x="557" y="60"/>
                    <a:pt x="537" y="2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8048;p9">
              <a:extLst>
                <a:ext uri="{FF2B5EF4-FFF2-40B4-BE49-F238E27FC236}">
                  <a16:creationId xmlns:a16="http://schemas.microsoft.com/office/drawing/2014/main" id="{5CAF15A7-AF2F-490C-9308-2912201F0D43}"/>
                </a:ext>
              </a:extLst>
            </p:cNvPr>
            <p:cNvSpPr/>
            <p:nvPr/>
          </p:nvSpPr>
          <p:spPr>
            <a:xfrm>
              <a:off x="5644350" y="5095925"/>
              <a:ext cx="12950" cy="3925"/>
            </a:xfrm>
            <a:custGeom>
              <a:avLst/>
              <a:gdLst/>
              <a:ahLst/>
              <a:cxnLst/>
              <a:rect l="l" t="t" r="r" b="b"/>
              <a:pathLst>
                <a:path w="518" h="157" extrusionOk="0">
                  <a:moveTo>
                    <a:pt x="517" y="0"/>
                  </a:moveTo>
                  <a:cubicBezTo>
                    <a:pt x="319" y="0"/>
                    <a:pt x="120" y="0"/>
                    <a:pt x="0" y="139"/>
                  </a:cubicBezTo>
                  <a:cubicBezTo>
                    <a:pt x="73" y="147"/>
                    <a:pt x="145" y="157"/>
                    <a:pt x="214" y="157"/>
                  </a:cubicBezTo>
                  <a:cubicBezTo>
                    <a:pt x="334" y="157"/>
                    <a:pt x="442" y="127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8049;p9">
              <a:extLst>
                <a:ext uri="{FF2B5EF4-FFF2-40B4-BE49-F238E27FC236}">
                  <a16:creationId xmlns:a16="http://schemas.microsoft.com/office/drawing/2014/main" id="{CF864E43-A984-48CE-A4BD-47825A16B9F2}"/>
                </a:ext>
              </a:extLst>
            </p:cNvPr>
            <p:cNvSpPr/>
            <p:nvPr/>
          </p:nvSpPr>
          <p:spPr>
            <a:xfrm>
              <a:off x="5629425" y="5099800"/>
              <a:ext cx="14450" cy="4625"/>
            </a:xfrm>
            <a:custGeom>
              <a:avLst/>
              <a:gdLst/>
              <a:ahLst/>
              <a:cxnLst/>
              <a:rect l="l" t="t" r="r" b="b"/>
              <a:pathLst>
                <a:path w="578" h="185" extrusionOk="0">
                  <a:moveTo>
                    <a:pt x="502" y="1"/>
                  </a:moveTo>
                  <a:cubicBezTo>
                    <a:pt x="328" y="1"/>
                    <a:pt x="157" y="59"/>
                    <a:pt x="0" y="163"/>
                  </a:cubicBezTo>
                  <a:cubicBezTo>
                    <a:pt x="85" y="171"/>
                    <a:pt x="167" y="185"/>
                    <a:pt x="245" y="185"/>
                  </a:cubicBezTo>
                  <a:cubicBezTo>
                    <a:pt x="367" y="185"/>
                    <a:pt x="480" y="151"/>
                    <a:pt x="577" y="4"/>
                  </a:cubicBezTo>
                  <a:cubicBezTo>
                    <a:pt x="552" y="2"/>
                    <a:pt x="527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8050;p9">
              <a:extLst>
                <a:ext uri="{FF2B5EF4-FFF2-40B4-BE49-F238E27FC236}">
                  <a16:creationId xmlns:a16="http://schemas.microsoft.com/office/drawing/2014/main" id="{EA2E0C19-8A1E-42BE-A1BF-DB6F5A50ED83}"/>
                </a:ext>
              </a:extLst>
            </p:cNvPr>
            <p:cNvSpPr/>
            <p:nvPr/>
          </p:nvSpPr>
          <p:spPr>
            <a:xfrm>
              <a:off x="5705525" y="505750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72" y="0"/>
                  </a:moveTo>
                  <a:cubicBezTo>
                    <a:pt x="45" y="0"/>
                    <a:pt x="20" y="35"/>
                    <a:pt x="0" y="105"/>
                  </a:cubicBezTo>
                  <a:lnTo>
                    <a:pt x="159" y="105"/>
                  </a:lnTo>
                  <a:cubicBezTo>
                    <a:pt x="129" y="35"/>
                    <a:pt x="99" y="0"/>
                    <a:pt x="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8051;p9">
              <a:extLst>
                <a:ext uri="{FF2B5EF4-FFF2-40B4-BE49-F238E27FC236}">
                  <a16:creationId xmlns:a16="http://schemas.microsoft.com/office/drawing/2014/main" id="{B30D2BA6-85FA-4E48-AF76-3E4D4CF24F1B}"/>
                </a:ext>
              </a:extLst>
            </p:cNvPr>
            <p:cNvSpPr/>
            <p:nvPr/>
          </p:nvSpPr>
          <p:spPr>
            <a:xfrm>
              <a:off x="4784475" y="5157075"/>
              <a:ext cx="23900" cy="10550"/>
            </a:xfrm>
            <a:custGeom>
              <a:avLst/>
              <a:gdLst/>
              <a:ahLst/>
              <a:cxnLst/>
              <a:rect l="l" t="t" r="r" b="b"/>
              <a:pathLst>
                <a:path w="956" h="422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319"/>
                    <a:pt x="239" y="319"/>
                    <a:pt x="339" y="359"/>
                  </a:cubicBezTo>
                  <a:cubicBezTo>
                    <a:pt x="424" y="402"/>
                    <a:pt x="515" y="421"/>
                    <a:pt x="609" y="421"/>
                  </a:cubicBezTo>
                  <a:cubicBezTo>
                    <a:pt x="690" y="421"/>
                    <a:pt x="773" y="407"/>
                    <a:pt x="856" y="379"/>
                  </a:cubicBezTo>
                  <a:cubicBezTo>
                    <a:pt x="956" y="299"/>
                    <a:pt x="956" y="240"/>
                    <a:pt x="876" y="160"/>
                  </a:cubicBezTo>
                  <a:cubicBezTo>
                    <a:pt x="578" y="160"/>
                    <a:pt x="279" y="1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8052;p9">
              <a:extLst>
                <a:ext uri="{FF2B5EF4-FFF2-40B4-BE49-F238E27FC236}">
                  <a16:creationId xmlns:a16="http://schemas.microsoft.com/office/drawing/2014/main" id="{9DA04F11-F36C-432F-A798-A4D3E42751AC}"/>
                </a:ext>
              </a:extLst>
            </p:cNvPr>
            <p:cNvSpPr/>
            <p:nvPr/>
          </p:nvSpPr>
          <p:spPr>
            <a:xfrm>
              <a:off x="4776025" y="51615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60"/>
                    <a:pt x="100" y="80"/>
                    <a:pt x="180" y="119"/>
                  </a:cubicBezTo>
                  <a:cubicBezTo>
                    <a:pt x="120" y="80"/>
                    <a:pt x="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8053;p9">
              <a:extLst>
                <a:ext uri="{FF2B5EF4-FFF2-40B4-BE49-F238E27FC236}">
                  <a16:creationId xmlns:a16="http://schemas.microsoft.com/office/drawing/2014/main" id="{C7F58D56-52ED-4554-B896-C65207B85B43}"/>
                </a:ext>
              </a:extLst>
            </p:cNvPr>
            <p:cNvSpPr/>
            <p:nvPr/>
          </p:nvSpPr>
          <p:spPr>
            <a:xfrm>
              <a:off x="4806375" y="5167650"/>
              <a:ext cx="13450" cy="6875"/>
            </a:xfrm>
            <a:custGeom>
              <a:avLst/>
              <a:gdLst/>
              <a:ahLst/>
              <a:cxnLst/>
              <a:rect l="l" t="t" r="r" b="b"/>
              <a:pathLst>
                <a:path w="538" h="275" extrusionOk="0">
                  <a:moveTo>
                    <a:pt x="179" y="1"/>
                  </a:moveTo>
                  <a:cubicBezTo>
                    <a:pt x="124" y="1"/>
                    <a:pt x="70" y="26"/>
                    <a:pt x="20" y="75"/>
                  </a:cubicBezTo>
                  <a:cubicBezTo>
                    <a:pt x="20" y="155"/>
                    <a:pt x="0" y="215"/>
                    <a:pt x="0" y="274"/>
                  </a:cubicBezTo>
                  <a:cubicBezTo>
                    <a:pt x="199" y="274"/>
                    <a:pt x="378" y="254"/>
                    <a:pt x="537" y="254"/>
                  </a:cubicBezTo>
                  <a:cubicBezTo>
                    <a:pt x="477" y="215"/>
                    <a:pt x="418" y="135"/>
                    <a:pt x="338" y="75"/>
                  </a:cubicBezTo>
                  <a:cubicBezTo>
                    <a:pt x="288" y="26"/>
                    <a:pt x="234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8054;p9">
              <a:extLst>
                <a:ext uri="{FF2B5EF4-FFF2-40B4-BE49-F238E27FC236}">
                  <a16:creationId xmlns:a16="http://schemas.microsoft.com/office/drawing/2014/main" id="{336DA906-DAB9-44DE-9457-E06078B0897F}"/>
                </a:ext>
              </a:extLst>
            </p:cNvPr>
            <p:cNvSpPr/>
            <p:nvPr/>
          </p:nvSpPr>
          <p:spPr>
            <a:xfrm>
              <a:off x="4804375" y="5161075"/>
              <a:ext cx="10975" cy="8475"/>
            </a:xfrm>
            <a:custGeom>
              <a:avLst/>
              <a:gdLst/>
              <a:ahLst/>
              <a:cxnLst/>
              <a:rect l="l" t="t" r="r" b="b"/>
              <a:pathLst>
                <a:path w="439" h="339" extrusionOk="0">
                  <a:moveTo>
                    <a:pt x="239" y="0"/>
                  </a:moveTo>
                  <a:cubicBezTo>
                    <a:pt x="179" y="0"/>
                    <a:pt x="140" y="20"/>
                    <a:pt x="80" y="20"/>
                  </a:cubicBezTo>
                  <a:lnTo>
                    <a:pt x="80" y="199"/>
                  </a:lnTo>
                  <a:cubicBezTo>
                    <a:pt x="80" y="199"/>
                    <a:pt x="60" y="199"/>
                    <a:pt x="40" y="239"/>
                  </a:cubicBezTo>
                  <a:cubicBezTo>
                    <a:pt x="0" y="279"/>
                    <a:pt x="40" y="318"/>
                    <a:pt x="100" y="338"/>
                  </a:cubicBezTo>
                  <a:lnTo>
                    <a:pt x="438" y="338"/>
                  </a:lnTo>
                  <a:cubicBezTo>
                    <a:pt x="378" y="219"/>
                    <a:pt x="299" y="1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8055;p9">
              <a:extLst>
                <a:ext uri="{FF2B5EF4-FFF2-40B4-BE49-F238E27FC236}">
                  <a16:creationId xmlns:a16="http://schemas.microsoft.com/office/drawing/2014/main" id="{8E8C8ABD-3112-4AD5-A729-69454EDE11C7}"/>
                </a:ext>
              </a:extLst>
            </p:cNvPr>
            <p:cNvSpPr/>
            <p:nvPr/>
          </p:nvSpPr>
          <p:spPr>
            <a:xfrm>
              <a:off x="4825250" y="5160575"/>
              <a:ext cx="10475" cy="4700"/>
            </a:xfrm>
            <a:custGeom>
              <a:avLst/>
              <a:gdLst/>
              <a:ahLst/>
              <a:cxnLst/>
              <a:rect l="l" t="t" r="r" b="b"/>
              <a:pathLst>
                <a:path w="419" h="188" extrusionOk="0">
                  <a:moveTo>
                    <a:pt x="1" y="0"/>
                  </a:moveTo>
                  <a:lnTo>
                    <a:pt x="1" y="0"/>
                  </a:lnTo>
                  <a:cubicBezTo>
                    <a:pt x="31" y="151"/>
                    <a:pt x="142" y="188"/>
                    <a:pt x="280" y="188"/>
                  </a:cubicBezTo>
                  <a:cubicBezTo>
                    <a:pt x="324" y="188"/>
                    <a:pt x="371" y="184"/>
                    <a:pt x="419" y="179"/>
                  </a:cubicBezTo>
                  <a:cubicBezTo>
                    <a:pt x="260" y="120"/>
                    <a:pt x="14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8056;p9">
              <a:extLst>
                <a:ext uri="{FF2B5EF4-FFF2-40B4-BE49-F238E27FC236}">
                  <a16:creationId xmlns:a16="http://schemas.microsoft.com/office/drawing/2014/main" id="{9EB1A172-75D3-48D1-8651-75FA82471052}"/>
                </a:ext>
              </a:extLst>
            </p:cNvPr>
            <p:cNvSpPr/>
            <p:nvPr/>
          </p:nvSpPr>
          <p:spPr>
            <a:xfrm>
              <a:off x="4819800" y="5157075"/>
              <a:ext cx="5975" cy="3525"/>
            </a:xfrm>
            <a:custGeom>
              <a:avLst/>
              <a:gdLst/>
              <a:ahLst/>
              <a:cxnLst/>
              <a:rect l="l" t="t" r="r" b="b"/>
              <a:pathLst>
                <a:path w="239" h="141" extrusionOk="0">
                  <a:moveTo>
                    <a:pt x="0" y="1"/>
                  </a:moveTo>
                  <a:cubicBezTo>
                    <a:pt x="60" y="100"/>
                    <a:pt x="139" y="140"/>
                    <a:pt x="239" y="140"/>
                  </a:cubicBezTo>
                  <a:cubicBezTo>
                    <a:pt x="239" y="81"/>
                    <a:pt x="21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8057;p9">
              <a:extLst>
                <a:ext uri="{FF2B5EF4-FFF2-40B4-BE49-F238E27FC236}">
                  <a16:creationId xmlns:a16="http://schemas.microsoft.com/office/drawing/2014/main" id="{359E6D0C-1344-43D8-8FC5-21302B47BE3B}"/>
                </a:ext>
              </a:extLst>
            </p:cNvPr>
            <p:cNvSpPr/>
            <p:nvPr/>
          </p:nvSpPr>
          <p:spPr>
            <a:xfrm>
              <a:off x="4811325" y="51552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6" y="0"/>
                    <a:pt x="31" y="25"/>
                    <a:pt x="1" y="75"/>
                  </a:cubicBezTo>
                  <a:cubicBezTo>
                    <a:pt x="41" y="75"/>
                    <a:pt x="81" y="66"/>
                    <a:pt x="120" y="66"/>
                  </a:cubicBezTo>
                  <a:cubicBezTo>
                    <a:pt x="140" y="66"/>
                    <a:pt x="160" y="68"/>
                    <a:pt x="180" y="75"/>
                  </a:cubicBez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8058;p9">
              <a:extLst>
                <a:ext uri="{FF2B5EF4-FFF2-40B4-BE49-F238E27FC236}">
                  <a16:creationId xmlns:a16="http://schemas.microsoft.com/office/drawing/2014/main" id="{58096723-D619-4772-B35A-A064DB4D1FF7}"/>
                </a:ext>
              </a:extLst>
            </p:cNvPr>
            <p:cNvSpPr/>
            <p:nvPr/>
          </p:nvSpPr>
          <p:spPr>
            <a:xfrm>
              <a:off x="4792925" y="5166050"/>
              <a:ext cx="13475" cy="4800"/>
            </a:xfrm>
            <a:custGeom>
              <a:avLst/>
              <a:gdLst/>
              <a:ahLst/>
              <a:cxnLst/>
              <a:rect l="l" t="t" r="r" b="b"/>
              <a:pathLst>
                <a:path w="539" h="192" extrusionOk="0">
                  <a:moveTo>
                    <a:pt x="538" y="0"/>
                  </a:moveTo>
                  <a:cubicBezTo>
                    <a:pt x="359" y="0"/>
                    <a:pt x="200" y="0"/>
                    <a:pt x="1" y="20"/>
                  </a:cubicBezTo>
                  <a:cubicBezTo>
                    <a:pt x="98" y="159"/>
                    <a:pt x="225" y="191"/>
                    <a:pt x="360" y="191"/>
                  </a:cubicBezTo>
                  <a:cubicBezTo>
                    <a:pt x="418" y="191"/>
                    <a:pt x="478" y="185"/>
                    <a:pt x="538" y="179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8059;p9">
              <a:extLst>
                <a:ext uri="{FF2B5EF4-FFF2-40B4-BE49-F238E27FC236}">
                  <a16:creationId xmlns:a16="http://schemas.microsoft.com/office/drawing/2014/main" id="{A65D045A-226D-49B9-AED6-7C5D1BDC4BFD}"/>
                </a:ext>
              </a:extLst>
            </p:cNvPr>
            <p:cNvSpPr/>
            <p:nvPr/>
          </p:nvSpPr>
          <p:spPr>
            <a:xfrm>
              <a:off x="5188800" y="4088600"/>
              <a:ext cx="129325" cy="21650"/>
            </a:xfrm>
            <a:custGeom>
              <a:avLst/>
              <a:gdLst/>
              <a:ahLst/>
              <a:cxnLst/>
              <a:rect l="l" t="t" r="r" b="b"/>
              <a:pathLst>
                <a:path w="5173" h="866" extrusionOk="0">
                  <a:moveTo>
                    <a:pt x="4267" y="0"/>
                  </a:moveTo>
                  <a:cubicBezTo>
                    <a:pt x="4118" y="0"/>
                    <a:pt x="3969" y="30"/>
                    <a:pt x="3820" y="90"/>
                  </a:cubicBezTo>
                  <a:cubicBezTo>
                    <a:pt x="3661" y="130"/>
                    <a:pt x="3482" y="130"/>
                    <a:pt x="3303" y="150"/>
                  </a:cubicBezTo>
                  <a:cubicBezTo>
                    <a:pt x="3183" y="229"/>
                    <a:pt x="3064" y="209"/>
                    <a:pt x="2965" y="249"/>
                  </a:cubicBezTo>
                  <a:cubicBezTo>
                    <a:pt x="2870" y="241"/>
                    <a:pt x="2776" y="238"/>
                    <a:pt x="2683" y="238"/>
                  </a:cubicBezTo>
                  <a:cubicBezTo>
                    <a:pt x="1921" y="238"/>
                    <a:pt x="1182" y="475"/>
                    <a:pt x="432" y="475"/>
                  </a:cubicBezTo>
                  <a:cubicBezTo>
                    <a:pt x="361" y="475"/>
                    <a:pt x="290" y="473"/>
                    <a:pt x="219" y="468"/>
                  </a:cubicBezTo>
                  <a:cubicBezTo>
                    <a:pt x="120" y="508"/>
                    <a:pt x="20" y="528"/>
                    <a:pt x="1" y="647"/>
                  </a:cubicBezTo>
                  <a:cubicBezTo>
                    <a:pt x="140" y="866"/>
                    <a:pt x="378" y="786"/>
                    <a:pt x="577" y="846"/>
                  </a:cubicBezTo>
                  <a:cubicBezTo>
                    <a:pt x="774" y="858"/>
                    <a:pt x="968" y="863"/>
                    <a:pt x="1162" y="863"/>
                  </a:cubicBezTo>
                  <a:cubicBezTo>
                    <a:pt x="1949" y="863"/>
                    <a:pt x="2719" y="771"/>
                    <a:pt x="3502" y="627"/>
                  </a:cubicBezTo>
                  <a:cubicBezTo>
                    <a:pt x="3586" y="581"/>
                    <a:pt x="3678" y="574"/>
                    <a:pt x="3773" y="574"/>
                  </a:cubicBezTo>
                  <a:cubicBezTo>
                    <a:pt x="3821" y="574"/>
                    <a:pt x="3870" y="576"/>
                    <a:pt x="3919" y="576"/>
                  </a:cubicBezTo>
                  <a:cubicBezTo>
                    <a:pt x="4023" y="576"/>
                    <a:pt x="4126" y="566"/>
                    <a:pt x="4218" y="508"/>
                  </a:cubicBezTo>
                  <a:cubicBezTo>
                    <a:pt x="4307" y="418"/>
                    <a:pt x="4392" y="373"/>
                    <a:pt x="4474" y="373"/>
                  </a:cubicBezTo>
                  <a:cubicBezTo>
                    <a:pt x="4556" y="373"/>
                    <a:pt x="4636" y="418"/>
                    <a:pt x="4715" y="508"/>
                  </a:cubicBezTo>
                  <a:lnTo>
                    <a:pt x="4755" y="468"/>
                  </a:lnTo>
                  <a:cubicBezTo>
                    <a:pt x="4795" y="528"/>
                    <a:pt x="4874" y="548"/>
                    <a:pt x="4954" y="548"/>
                  </a:cubicBezTo>
                  <a:cubicBezTo>
                    <a:pt x="5013" y="548"/>
                    <a:pt x="5093" y="508"/>
                    <a:pt x="5153" y="448"/>
                  </a:cubicBezTo>
                  <a:cubicBezTo>
                    <a:pt x="5173" y="329"/>
                    <a:pt x="5173" y="229"/>
                    <a:pt x="5073" y="130"/>
                  </a:cubicBezTo>
                  <a:cubicBezTo>
                    <a:pt x="4954" y="130"/>
                    <a:pt x="4854" y="90"/>
                    <a:pt x="4715" y="90"/>
                  </a:cubicBezTo>
                  <a:cubicBezTo>
                    <a:pt x="4566" y="30"/>
                    <a:pt x="4417" y="0"/>
                    <a:pt x="4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8060;p9">
              <a:extLst>
                <a:ext uri="{FF2B5EF4-FFF2-40B4-BE49-F238E27FC236}">
                  <a16:creationId xmlns:a16="http://schemas.microsoft.com/office/drawing/2014/main" id="{CF3A88C7-69F0-43E3-94D2-4E8DBDBB6371}"/>
                </a:ext>
              </a:extLst>
            </p:cNvPr>
            <p:cNvSpPr/>
            <p:nvPr/>
          </p:nvSpPr>
          <p:spPr>
            <a:xfrm>
              <a:off x="5333525" y="4082875"/>
              <a:ext cx="87550" cy="17500"/>
            </a:xfrm>
            <a:custGeom>
              <a:avLst/>
              <a:gdLst/>
              <a:ahLst/>
              <a:cxnLst/>
              <a:rect l="l" t="t" r="r" b="b"/>
              <a:pathLst>
                <a:path w="3502" h="700" extrusionOk="0">
                  <a:moveTo>
                    <a:pt x="2447" y="21"/>
                  </a:moveTo>
                  <a:cubicBezTo>
                    <a:pt x="1671" y="80"/>
                    <a:pt x="915" y="160"/>
                    <a:pt x="159" y="200"/>
                  </a:cubicBezTo>
                  <a:cubicBezTo>
                    <a:pt x="100" y="239"/>
                    <a:pt x="60" y="279"/>
                    <a:pt x="0" y="359"/>
                  </a:cubicBezTo>
                  <a:lnTo>
                    <a:pt x="0" y="558"/>
                  </a:lnTo>
                  <a:cubicBezTo>
                    <a:pt x="20" y="597"/>
                    <a:pt x="80" y="657"/>
                    <a:pt x="120" y="697"/>
                  </a:cubicBezTo>
                  <a:cubicBezTo>
                    <a:pt x="203" y="698"/>
                    <a:pt x="286" y="699"/>
                    <a:pt x="369" y="699"/>
                  </a:cubicBezTo>
                  <a:cubicBezTo>
                    <a:pt x="1434" y="699"/>
                    <a:pt x="2468" y="582"/>
                    <a:pt x="3501" y="379"/>
                  </a:cubicBezTo>
                  <a:cubicBezTo>
                    <a:pt x="3243" y="1"/>
                    <a:pt x="2765" y="220"/>
                    <a:pt x="2447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8061;p9">
              <a:extLst>
                <a:ext uri="{FF2B5EF4-FFF2-40B4-BE49-F238E27FC236}">
                  <a16:creationId xmlns:a16="http://schemas.microsoft.com/office/drawing/2014/main" id="{8168AFDB-33E5-474D-AC41-2C44B2736890}"/>
                </a:ext>
              </a:extLst>
            </p:cNvPr>
            <p:cNvSpPr/>
            <p:nvPr/>
          </p:nvSpPr>
          <p:spPr>
            <a:xfrm>
              <a:off x="5395175" y="4076900"/>
              <a:ext cx="65175" cy="14950"/>
            </a:xfrm>
            <a:custGeom>
              <a:avLst/>
              <a:gdLst/>
              <a:ahLst/>
              <a:cxnLst/>
              <a:rect l="l" t="t" r="r" b="b"/>
              <a:pathLst>
                <a:path w="2607" h="598" extrusionOk="0">
                  <a:moveTo>
                    <a:pt x="1712" y="1"/>
                  </a:moveTo>
                  <a:cubicBezTo>
                    <a:pt x="1672" y="1"/>
                    <a:pt x="1612" y="1"/>
                    <a:pt x="1573" y="21"/>
                  </a:cubicBezTo>
                  <a:cubicBezTo>
                    <a:pt x="1445" y="156"/>
                    <a:pt x="1309" y="192"/>
                    <a:pt x="1171" y="192"/>
                  </a:cubicBezTo>
                  <a:cubicBezTo>
                    <a:pt x="1013" y="192"/>
                    <a:pt x="851" y="144"/>
                    <a:pt x="697" y="144"/>
                  </a:cubicBezTo>
                  <a:cubicBezTo>
                    <a:pt x="629" y="144"/>
                    <a:pt x="563" y="154"/>
                    <a:pt x="498" y="180"/>
                  </a:cubicBezTo>
                  <a:cubicBezTo>
                    <a:pt x="319" y="200"/>
                    <a:pt x="180" y="220"/>
                    <a:pt x="1" y="240"/>
                  </a:cubicBezTo>
                  <a:cubicBezTo>
                    <a:pt x="279" y="558"/>
                    <a:pt x="677" y="558"/>
                    <a:pt x="1075" y="598"/>
                  </a:cubicBezTo>
                  <a:cubicBezTo>
                    <a:pt x="1573" y="538"/>
                    <a:pt x="2090" y="478"/>
                    <a:pt x="2607" y="379"/>
                  </a:cubicBezTo>
                  <a:cubicBezTo>
                    <a:pt x="2368" y="140"/>
                    <a:pt x="2010" y="100"/>
                    <a:pt x="1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8062;p9">
              <a:extLst>
                <a:ext uri="{FF2B5EF4-FFF2-40B4-BE49-F238E27FC236}">
                  <a16:creationId xmlns:a16="http://schemas.microsoft.com/office/drawing/2014/main" id="{BC5AF89C-4947-46EE-90C1-4E66B2285FB0}"/>
                </a:ext>
              </a:extLst>
            </p:cNvPr>
            <p:cNvSpPr/>
            <p:nvPr/>
          </p:nvSpPr>
          <p:spPr>
            <a:xfrm>
              <a:off x="5477750" y="4081775"/>
              <a:ext cx="52225" cy="9075"/>
            </a:xfrm>
            <a:custGeom>
              <a:avLst/>
              <a:gdLst/>
              <a:ahLst/>
              <a:cxnLst/>
              <a:rect l="l" t="t" r="r" b="b"/>
              <a:pathLst>
                <a:path w="2089" h="363" extrusionOk="0">
                  <a:moveTo>
                    <a:pt x="1241" y="0"/>
                  </a:moveTo>
                  <a:cubicBezTo>
                    <a:pt x="823" y="0"/>
                    <a:pt x="408" y="48"/>
                    <a:pt x="0" y="204"/>
                  </a:cubicBezTo>
                  <a:cubicBezTo>
                    <a:pt x="299" y="204"/>
                    <a:pt x="617" y="204"/>
                    <a:pt x="955" y="184"/>
                  </a:cubicBezTo>
                  <a:cubicBezTo>
                    <a:pt x="997" y="186"/>
                    <a:pt x="1039" y="187"/>
                    <a:pt x="1081" y="187"/>
                  </a:cubicBezTo>
                  <a:cubicBezTo>
                    <a:pt x="1196" y="187"/>
                    <a:pt x="1310" y="181"/>
                    <a:pt x="1422" y="181"/>
                  </a:cubicBezTo>
                  <a:cubicBezTo>
                    <a:pt x="1657" y="181"/>
                    <a:pt x="1884" y="206"/>
                    <a:pt x="2089" y="363"/>
                  </a:cubicBezTo>
                  <a:cubicBezTo>
                    <a:pt x="2089" y="283"/>
                    <a:pt x="2069" y="144"/>
                    <a:pt x="2069" y="45"/>
                  </a:cubicBezTo>
                  <a:cubicBezTo>
                    <a:pt x="1793" y="21"/>
                    <a:pt x="1516" y="0"/>
                    <a:pt x="1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8063;p9">
              <a:extLst>
                <a:ext uri="{FF2B5EF4-FFF2-40B4-BE49-F238E27FC236}">
                  <a16:creationId xmlns:a16="http://schemas.microsoft.com/office/drawing/2014/main" id="{DFE224C8-9E0D-419F-8A04-27206AC7C19E}"/>
                </a:ext>
              </a:extLst>
            </p:cNvPr>
            <p:cNvSpPr/>
            <p:nvPr/>
          </p:nvSpPr>
          <p:spPr>
            <a:xfrm>
              <a:off x="5462825" y="4104275"/>
              <a:ext cx="39300" cy="10325"/>
            </a:xfrm>
            <a:custGeom>
              <a:avLst/>
              <a:gdLst/>
              <a:ahLst/>
              <a:cxnLst/>
              <a:rect l="l" t="t" r="r" b="b"/>
              <a:pathLst>
                <a:path w="1572" h="413" extrusionOk="0">
                  <a:moveTo>
                    <a:pt x="1472" y="0"/>
                  </a:moveTo>
                  <a:cubicBezTo>
                    <a:pt x="1075" y="298"/>
                    <a:pt x="518" y="20"/>
                    <a:pt x="0" y="338"/>
                  </a:cubicBezTo>
                  <a:cubicBezTo>
                    <a:pt x="177" y="393"/>
                    <a:pt x="340" y="412"/>
                    <a:pt x="495" y="412"/>
                  </a:cubicBezTo>
                  <a:cubicBezTo>
                    <a:pt x="847" y="412"/>
                    <a:pt x="1155" y="312"/>
                    <a:pt x="1472" y="298"/>
                  </a:cubicBezTo>
                  <a:cubicBezTo>
                    <a:pt x="1572" y="219"/>
                    <a:pt x="1572" y="119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8064;p9">
              <a:extLst>
                <a:ext uri="{FF2B5EF4-FFF2-40B4-BE49-F238E27FC236}">
                  <a16:creationId xmlns:a16="http://schemas.microsoft.com/office/drawing/2014/main" id="{672AF8B6-14AB-4A4D-B27E-C312EBE2E7E4}"/>
                </a:ext>
              </a:extLst>
            </p:cNvPr>
            <p:cNvSpPr/>
            <p:nvPr/>
          </p:nvSpPr>
          <p:spPr>
            <a:xfrm>
              <a:off x="5309150" y="4093025"/>
              <a:ext cx="28375" cy="11300"/>
            </a:xfrm>
            <a:custGeom>
              <a:avLst/>
              <a:gdLst/>
              <a:ahLst/>
              <a:cxnLst/>
              <a:rect l="l" t="t" r="r" b="b"/>
              <a:pathLst>
                <a:path w="1135" h="452" extrusionOk="0">
                  <a:moveTo>
                    <a:pt x="841" y="0"/>
                  </a:moveTo>
                  <a:cubicBezTo>
                    <a:pt x="630" y="0"/>
                    <a:pt x="454" y="145"/>
                    <a:pt x="259" y="271"/>
                  </a:cubicBezTo>
                  <a:cubicBezTo>
                    <a:pt x="180" y="271"/>
                    <a:pt x="80" y="291"/>
                    <a:pt x="1" y="291"/>
                  </a:cubicBezTo>
                  <a:lnTo>
                    <a:pt x="40" y="371"/>
                  </a:lnTo>
                  <a:cubicBezTo>
                    <a:pt x="168" y="427"/>
                    <a:pt x="298" y="451"/>
                    <a:pt x="429" y="451"/>
                  </a:cubicBezTo>
                  <a:cubicBezTo>
                    <a:pt x="665" y="451"/>
                    <a:pt x="904" y="373"/>
                    <a:pt x="1134" y="271"/>
                  </a:cubicBezTo>
                  <a:lnTo>
                    <a:pt x="1134" y="92"/>
                  </a:lnTo>
                  <a:cubicBezTo>
                    <a:pt x="1027" y="27"/>
                    <a:pt x="931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8065;p9">
              <a:extLst>
                <a:ext uri="{FF2B5EF4-FFF2-40B4-BE49-F238E27FC236}">
                  <a16:creationId xmlns:a16="http://schemas.microsoft.com/office/drawing/2014/main" id="{7276EC3F-BC0C-4F86-A0E2-6F89152CD75F}"/>
                </a:ext>
              </a:extLst>
            </p:cNvPr>
            <p:cNvSpPr/>
            <p:nvPr/>
          </p:nvSpPr>
          <p:spPr>
            <a:xfrm>
              <a:off x="5499625" y="4104750"/>
              <a:ext cx="17425" cy="7000"/>
            </a:xfrm>
            <a:custGeom>
              <a:avLst/>
              <a:gdLst/>
              <a:ahLst/>
              <a:cxnLst/>
              <a:rect l="l" t="t" r="r" b="b"/>
              <a:pathLst>
                <a:path w="697" h="280" extrusionOk="0">
                  <a:moveTo>
                    <a:pt x="0" y="1"/>
                  </a:moveTo>
                  <a:lnTo>
                    <a:pt x="0" y="279"/>
                  </a:lnTo>
                  <a:cubicBezTo>
                    <a:pt x="239" y="260"/>
                    <a:pt x="478" y="200"/>
                    <a:pt x="697" y="160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8066;p9">
              <a:extLst>
                <a:ext uri="{FF2B5EF4-FFF2-40B4-BE49-F238E27FC236}">
                  <a16:creationId xmlns:a16="http://schemas.microsoft.com/office/drawing/2014/main" id="{8257B86D-3FA7-4FFB-9A9C-EA6A148CDC69}"/>
                </a:ext>
              </a:extLst>
            </p:cNvPr>
            <p:cNvSpPr/>
            <p:nvPr/>
          </p:nvSpPr>
          <p:spPr>
            <a:xfrm>
              <a:off x="5275825" y="4100325"/>
              <a:ext cx="17925" cy="4350"/>
            </a:xfrm>
            <a:custGeom>
              <a:avLst/>
              <a:gdLst/>
              <a:ahLst/>
              <a:cxnLst/>
              <a:rect l="l" t="t" r="r" b="b"/>
              <a:pathLst>
                <a:path w="717" h="174" extrusionOk="0">
                  <a:moveTo>
                    <a:pt x="390" y="0"/>
                  </a:moveTo>
                  <a:cubicBezTo>
                    <a:pt x="250" y="0"/>
                    <a:pt x="113" y="35"/>
                    <a:pt x="1" y="158"/>
                  </a:cubicBezTo>
                  <a:cubicBezTo>
                    <a:pt x="107" y="158"/>
                    <a:pt x="221" y="174"/>
                    <a:pt x="332" y="174"/>
                  </a:cubicBezTo>
                  <a:cubicBezTo>
                    <a:pt x="471" y="174"/>
                    <a:pt x="606" y="149"/>
                    <a:pt x="717" y="39"/>
                  </a:cubicBezTo>
                  <a:cubicBezTo>
                    <a:pt x="612" y="21"/>
                    <a:pt x="500" y="0"/>
                    <a:pt x="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8067;p9">
              <a:extLst>
                <a:ext uri="{FF2B5EF4-FFF2-40B4-BE49-F238E27FC236}">
                  <a16:creationId xmlns:a16="http://schemas.microsoft.com/office/drawing/2014/main" id="{64AFF4C6-74E3-4732-ACF6-4430DDFE8869}"/>
                </a:ext>
              </a:extLst>
            </p:cNvPr>
            <p:cNvSpPr/>
            <p:nvPr/>
          </p:nvSpPr>
          <p:spPr>
            <a:xfrm>
              <a:off x="5293725" y="4095425"/>
              <a:ext cx="12475" cy="4875"/>
            </a:xfrm>
            <a:custGeom>
              <a:avLst/>
              <a:gdLst/>
              <a:ahLst/>
              <a:cxnLst/>
              <a:rect l="l" t="t" r="r" b="b"/>
              <a:pathLst>
                <a:path w="499" h="195" extrusionOk="0">
                  <a:moveTo>
                    <a:pt x="240" y="1"/>
                  </a:moveTo>
                  <a:cubicBezTo>
                    <a:pt x="164" y="1"/>
                    <a:pt x="87" y="61"/>
                    <a:pt x="1" y="195"/>
                  </a:cubicBezTo>
                  <a:lnTo>
                    <a:pt x="498" y="195"/>
                  </a:lnTo>
                  <a:cubicBezTo>
                    <a:pt x="405" y="71"/>
                    <a:pt x="323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8068;p9">
              <a:extLst>
                <a:ext uri="{FF2B5EF4-FFF2-40B4-BE49-F238E27FC236}">
                  <a16:creationId xmlns:a16="http://schemas.microsoft.com/office/drawing/2014/main" id="{51416A3F-172C-4212-B524-A325B348BB8B}"/>
                </a:ext>
              </a:extLst>
            </p:cNvPr>
            <p:cNvSpPr/>
            <p:nvPr/>
          </p:nvSpPr>
          <p:spPr>
            <a:xfrm>
              <a:off x="5444925" y="4133375"/>
              <a:ext cx="2000" cy="1750"/>
            </a:xfrm>
            <a:custGeom>
              <a:avLst/>
              <a:gdLst/>
              <a:ahLst/>
              <a:cxnLst/>
              <a:rect l="l" t="t" r="r" b="b"/>
              <a:pathLst>
                <a:path w="80" h="70" extrusionOk="0">
                  <a:moveTo>
                    <a:pt x="22" y="0"/>
                  </a:moveTo>
                  <a:cubicBezTo>
                    <a:pt x="14" y="0"/>
                    <a:pt x="7" y="9"/>
                    <a:pt x="0" y="30"/>
                  </a:cubicBezTo>
                  <a:cubicBezTo>
                    <a:pt x="0" y="50"/>
                    <a:pt x="40" y="50"/>
                    <a:pt x="80" y="69"/>
                  </a:cubicBezTo>
                  <a:cubicBezTo>
                    <a:pt x="54" y="31"/>
                    <a:pt x="3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8069;p9">
              <a:extLst>
                <a:ext uri="{FF2B5EF4-FFF2-40B4-BE49-F238E27FC236}">
                  <a16:creationId xmlns:a16="http://schemas.microsoft.com/office/drawing/2014/main" id="{BB3CA626-6956-4A4C-BC76-6C24F6BC176B}"/>
                </a:ext>
              </a:extLst>
            </p:cNvPr>
            <p:cNvSpPr/>
            <p:nvPr/>
          </p:nvSpPr>
          <p:spPr>
            <a:xfrm>
              <a:off x="5520025" y="4100275"/>
              <a:ext cx="5475" cy="3325"/>
            </a:xfrm>
            <a:custGeom>
              <a:avLst/>
              <a:gdLst/>
              <a:ahLst/>
              <a:cxnLst/>
              <a:rect l="l" t="t" r="r" b="b"/>
              <a:pathLst>
                <a:path w="219" h="133" extrusionOk="0">
                  <a:moveTo>
                    <a:pt x="219" y="1"/>
                  </a:moveTo>
                  <a:cubicBezTo>
                    <a:pt x="119" y="1"/>
                    <a:pt x="60" y="61"/>
                    <a:pt x="0" y="120"/>
                  </a:cubicBezTo>
                  <a:cubicBezTo>
                    <a:pt x="26" y="129"/>
                    <a:pt x="48" y="133"/>
                    <a:pt x="69" y="133"/>
                  </a:cubicBezTo>
                  <a:cubicBezTo>
                    <a:pt x="144" y="133"/>
                    <a:pt x="188" y="7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8070;p9">
              <a:extLst>
                <a:ext uri="{FF2B5EF4-FFF2-40B4-BE49-F238E27FC236}">
                  <a16:creationId xmlns:a16="http://schemas.microsoft.com/office/drawing/2014/main" id="{1BF46288-77E9-462E-B8AA-C5A8713B5C9F}"/>
                </a:ext>
              </a:extLst>
            </p:cNvPr>
            <p:cNvSpPr/>
            <p:nvPr/>
          </p:nvSpPr>
          <p:spPr>
            <a:xfrm>
              <a:off x="5306675" y="4099800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80"/>
                    <a:pt x="60" y="100"/>
                    <a:pt x="139" y="100"/>
                  </a:cubicBezTo>
                  <a:lnTo>
                    <a:pt x="100" y="20"/>
                  </a:lnTo>
                  <a:cubicBezTo>
                    <a:pt x="80" y="20"/>
                    <a:pt x="4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8071;p9">
              <a:extLst>
                <a:ext uri="{FF2B5EF4-FFF2-40B4-BE49-F238E27FC236}">
                  <a16:creationId xmlns:a16="http://schemas.microsoft.com/office/drawing/2014/main" id="{26B23785-AC0B-46E5-B61B-52AAB6399B8D}"/>
                </a:ext>
              </a:extLst>
            </p:cNvPr>
            <p:cNvSpPr/>
            <p:nvPr/>
          </p:nvSpPr>
          <p:spPr>
            <a:xfrm>
              <a:off x="5403150" y="4459425"/>
              <a:ext cx="48250" cy="9900"/>
            </a:xfrm>
            <a:custGeom>
              <a:avLst/>
              <a:gdLst/>
              <a:ahLst/>
              <a:cxnLst/>
              <a:rect l="l" t="t" r="r" b="b"/>
              <a:pathLst>
                <a:path w="1930" h="396" extrusionOk="0">
                  <a:moveTo>
                    <a:pt x="1636" y="1"/>
                  </a:moveTo>
                  <a:cubicBezTo>
                    <a:pt x="1057" y="1"/>
                    <a:pt x="529" y="191"/>
                    <a:pt x="0" y="395"/>
                  </a:cubicBezTo>
                  <a:cubicBezTo>
                    <a:pt x="617" y="356"/>
                    <a:pt x="1273" y="356"/>
                    <a:pt x="1910" y="356"/>
                  </a:cubicBezTo>
                  <a:cubicBezTo>
                    <a:pt x="1910" y="236"/>
                    <a:pt x="1910" y="117"/>
                    <a:pt x="1930" y="17"/>
                  </a:cubicBezTo>
                  <a:cubicBezTo>
                    <a:pt x="1830" y="6"/>
                    <a:pt x="1733" y="1"/>
                    <a:pt x="16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8072;p9">
              <a:extLst>
                <a:ext uri="{FF2B5EF4-FFF2-40B4-BE49-F238E27FC236}">
                  <a16:creationId xmlns:a16="http://schemas.microsoft.com/office/drawing/2014/main" id="{9409AAF9-FC06-4D6A-B0FB-B54619635C1C}"/>
                </a:ext>
              </a:extLst>
            </p:cNvPr>
            <p:cNvSpPr/>
            <p:nvPr/>
          </p:nvSpPr>
          <p:spPr>
            <a:xfrm>
              <a:off x="5448900" y="4437475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259" y="0"/>
                  </a:moveTo>
                  <a:cubicBezTo>
                    <a:pt x="219" y="0"/>
                    <a:pt x="160" y="20"/>
                    <a:pt x="100" y="80"/>
                  </a:cubicBezTo>
                  <a:cubicBezTo>
                    <a:pt x="80" y="199"/>
                    <a:pt x="60" y="299"/>
                    <a:pt x="40" y="418"/>
                  </a:cubicBezTo>
                  <a:cubicBezTo>
                    <a:pt x="0" y="478"/>
                    <a:pt x="0" y="517"/>
                    <a:pt x="40" y="577"/>
                  </a:cubicBezTo>
                  <a:lnTo>
                    <a:pt x="80" y="537"/>
                  </a:lnTo>
                  <a:lnTo>
                    <a:pt x="259" y="5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8073;p9">
              <a:extLst>
                <a:ext uri="{FF2B5EF4-FFF2-40B4-BE49-F238E27FC236}">
                  <a16:creationId xmlns:a16="http://schemas.microsoft.com/office/drawing/2014/main" id="{4C017285-F4CB-4EA1-AC69-0DE8CAD5C0CA}"/>
                </a:ext>
              </a:extLst>
            </p:cNvPr>
            <p:cNvSpPr/>
            <p:nvPr/>
          </p:nvSpPr>
          <p:spPr>
            <a:xfrm>
              <a:off x="5395850" y="4511575"/>
              <a:ext cx="42625" cy="15375"/>
            </a:xfrm>
            <a:custGeom>
              <a:avLst/>
              <a:gdLst/>
              <a:ahLst/>
              <a:cxnLst/>
              <a:rect l="l" t="t" r="r" b="b"/>
              <a:pathLst>
                <a:path w="1705" h="615" extrusionOk="0">
                  <a:moveTo>
                    <a:pt x="1578" y="0"/>
                  </a:moveTo>
                  <a:cubicBezTo>
                    <a:pt x="1521" y="0"/>
                    <a:pt x="1456" y="20"/>
                    <a:pt x="1406" y="20"/>
                  </a:cubicBezTo>
                  <a:lnTo>
                    <a:pt x="989" y="20"/>
                  </a:lnTo>
                  <a:cubicBezTo>
                    <a:pt x="670" y="20"/>
                    <a:pt x="392" y="120"/>
                    <a:pt x="113" y="219"/>
                  </a:cubicBezTo>
                  <a:cubicBezTo>
                    <a:pt x="1" y="444"/>
                    <a:pt x="12" y="599"/>
                    <a:pt x="298" y="599"/>
                  </a:cubicBezTo>
                  <a:cubicBezTo>
                    <a:pt x="315" y="599"/>
                    <a:pt x="333" y="598"/>
                    <a:pt x="352" y="597"/>
                  </a:cubicBezTo>
                  <a:cubicBezTo>
                    <a:pt x="433" y="609"/>
                    <a:pt x="513" y="614"/>
                    <a:pt x="591" y="614"/>
                  </a:cubicBezTo>
                  <a:cubicBezTo>
                    <a:pt x="916" y="614"/>
                    <a:pt x="1217" y="519"/>
                    <a:pt x="1506" y="358"/>
                  </a:cubicBezTo>
                  <a:cubicBezTo>
                    <a:pt x="1585" y="259"/>
                    <a:pt x="1705" y="159"/>
                    <a:pt x="1705" y="100"/>
                  </a:cubicBezTo>
                  <a:cubicBezTo>
                    <a:pt x="1685" y="20"/>
                    <a:pt x="1635" y="0"/>
                    <a:pt x="1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8074;p9">
              <a:extLst>
                <a:ext uri="{FF2B5EF4-FFF2-40B4-BE49-F238E27FC236}">
                  <a16:creationId xmlns:a16="http://schemas.microsoft.com/office/drawing/2014/main" id="{A902ED36-9C51-4FBB-87DE-7C7893E91DAC}"/>
                </a:ext>
              </a:extLst>
            </p:cNvPr>
            <p:cNvSpPr/>
            <p:nvPr/>
          </p:nvSpPr>
          <p:spPr>
            <a:xfrm>
              <a:off x="5709500" y="4805975"/>
              <a:ext cx="11950" cy="30375"/>
            </a:xfrm>
            <a:custGeom>
              <a:avLst/>
              <a:gdLst/>
              <a:ahLst/>
              <a:cxnLst/>
              <a:rect l="l" t="t" r="r" b="b"/>
              <a:pathLst>
                <a:path w="478" h="1215" extrusionOk="0">
                  <a:moveTo>
                    <a:pt x="199" y="1"/>
                  </a:moveTo>
                  <a:cubicBezTo>
                    <a:pt x="199" y="200"/>
                    <a:pt x="239" y="399"/>
                    <a:pt x="40" y="518"/>
                  </a:cubicBezTo>
                  <a:cubicBezTo>
                    <a:pt x="0" y="597"/>
                    <a:pt x="0" y="657"/>
                    <a:pt x="0" y="697"/>
                  </a:cubicBezTo>
                  <a:cubicBezTo>
                    <a:pt x="199" y="816"/>
                    <a:pt x="40" y="1095"/>
                    <a:pt x="199" y="1214"/>
                  </a:cubicBezTo>
                  <a:cubicBezTo>
                    <a:pt x="478" y="816"/>
                    <a:pt x="478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8075;p9">
              <a:extLst>
                <a:ext uri="{FF2B5EF4-FFF2-40B4-BE49-F238E27FC236}">
                  <a16:creationId xmlns:a16="http://schemas.microsoft.com/office/drawing/2014/main" id="{4CBD0521-1355-4767-AD8C-353C9DDD812C}"/>
                </a:ext>
              </a:extLst>
            </p:cNvPr>
            <p:cNvSpPr/>
            <p:nvPr/>
          </p:nvSpPr>
          <p:spPr>
            <a:xfrm>
              <a:off x="5709500" y="4823375"/>
              <a:ext cx="5975" cy="27525"/>
            </a:xfrm>
            <a:custGeom>
              <a:avLst/>
              <a:gdLst/>
              <a:ahLst/>
              <a:cxnLst/>
              <a:rect l="l" t="t" r="r" b="b"/>
              <a:pathLst>
                <a:path w="239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379"/>
                    <a:pt x="40" y="717"/>
                    <a:pt x="60" y="1055"/>
                  </a:cubicBezTo>
                  <a:cubicBezTo>
                    <a:pt x="80" y="1085"/>
                    <a:pt x="105" y="1100"/>
                    <a:pt x="129" y="1100"/>
                  </a:cubicBezTo>
                  <a:cubicBezTo>
                    <a:pt x="154" y="1100"/>
                    <a:pt x="179" y="1085"/>
                    <a:pt x="199" y="1055"/>
                  </a:cubicBezTo>
                  <a:lnTo>
                    <a:pt x="199" y="518"/>
                  </a:lnTo>
                  <a:cubicBezTo>
                    <a:pt x="179" y="319"/>
                    <a:pt x="23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8076;p9">
              <a:extLst>
                <a:ext uri="{FF2B5EF4-FFF2-40B4-BE49-F238E27FC236}">
                  <a16:creationId xmlns:a16="http://schemas.microsoft.com/office/drawing/2014/main" id="{D386DFCD-A6D0-4264-A40D-7A43E9B3F766}"/>
                </a:ext>
              </a:extLst>
            </p:cNvPr>
            <p:cNvSpPr/>
            <p:nvPr/>
          </p:nvSpPr>
          <p:spPr>
            <a:xfrm>
              <a:off x="5710475" y="4861675"/>
              <a:ext cx="3525" cy="11600"/>
            </a:xfrm>
            <a:custGeom>
              <a:avLst/>
              <a:gdLst/>
              <a:ahLst/>
              <a:cxnLst/>
              <a:rect l="l" t="t" r="r" b="b"/>
              <a:pathLst>
                <a:path w="141" h="464" extrusionOk="0">
                  <a:moveTo>
                    <a:pt x="71" y="1"/>
                  </a:moveTo>
                  <a:cubicBezTo>
                    <a:pt x="46" y="1"/>
                    <a:pt x="21" y="21"/>
                    <a:pt x="1" y="60"/>
                  </a:cubicBezTo>
                  <a:lnTo>
                    <a:pt x="1" y="418"/>
                  </a:lnTo>
                  <a:cubicBezTo>
                    <a:pt x="21" y="448"/>
                    <a:pt x="46" y="463"/>
                    <a:pt x="71" y="463"/>
                  </a:cubicBezTo>
                  <a:cubicBezTo>
                    <a:pt x="95" y="463"/>
                    <a:pt x="120" y="448"/>
                    <a:pt x="140" y="418"/>
                  </a:cubicBezTo>
                  <a:lnTo>
                    <a:pt x="140" y="60"/>
                  </a:lnTo>
                  <a:cubicBezTo>
                    <a:pt x="120" y="21"/>
                    <a:pt x="95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8077;p9">
              <a:extLst>
                <a:ext uri="{FF2B5EF4-FFF2-40B4-BE49-F238E27FC236}">
                  <a16:creationId xmlns:a16="http://schemas.microsoft.com/office/drawing/2014/main" id="{76CFEFE4-2046-4CD9-8B35-E3EA81495EDB}"/>
                </a:ext>
              </a:extLst>
            </p:cNvPr>
            <p:cNvSpPr/>
            <p:nvPr/>
          </p:nvSpPr>
          <p:spPr>
            <a:xfrm>
              <a:off x="5709500" y="485025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40" y="0"/>
                  </a:moveTo>
                  <a:cubicBezTo>
                    <a:pt x="0" y="40"/>
                    <a:pt x="0" y="100"/>
                    <a:pt x="60" y="159"/>
                  </a:cubicBezTo>
                  <a:cubicBezTo>
                    <a:pt x="71" y="215"/>
                    <a:pt x="95" y="240"/>
                    <a:pt x="121" y="240"/>
                  </a:cubicBezTo>
                  <a:cubicBezTo>
                    <a:pt x="141" y="240"/>
                    <a:pt x="162" y="225"/>
                    <a:pt x="179" y="19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8078;p9">
              <a:extLst>
                <a:ext uri="{FF2B5EF4-FFF2-40B4-BE49-F238E27FC236}">
                  <a16:creationId xmlns:a16="http://schemas.microsoft.com/office/drawing/2014/main" id="{20D6DCFB-A33F-452C-B910-D5076177E646}"/>
                </a:ext>
              </a:extLst>
            </p:cNvPr>
            <p:cNvSpPr/>
            <p:nvPr/>
          </p:nvSpPr>
          <p:spPr>
            <a:xfrm>
              <a:off x="5710475" y="485472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21" y="0"/>
                  </a:moveTo>
                  <a:cubicBezTo>
                    <a:pt x="21" y="40"/>
                    <a:pt x="21" y="120"/>
                    <a:pt x="1" y="159"/>
                  </a:cubicBezTo>
                  <a:cubicBezTo>
                    <a:pt x="21" y="199"/>
                    <a:pt x="46" y="219"/>
                    <a:pt x="71" y="219"/>
                  </a:cubicBezTo>
                  <a:cubicBezTo>
                    <a:pt x="95" y="219"/>
                    <a:pt x="120" y="199"/>
                    <a:pt x="140" y="159"/>
                  </a:cubicBezTo>
                  <a:lnTo>
                    <a:pt x="140" y="20"/>
                  </a:lnTo>
                  <a:cubicBezTo>
                    <a:pt x="120" y="0"/>
                    <a:pt x="61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8079;p9">
              <a:extLst>
                <a:ext uri="{FF2B5EF4-FFF2-40B4-BE49-F238E27FC236}">
                  <a16:creationId xmlns:a16="http://schemas.microsoft.com/office/drawing/2014/main" id="{39FBAB8B-5FAB-4818-9BB5-C0062D038B4D}"/>
                </a:ext>
              </a:extLst>
            </p:cNvPr>
            <p:cNvSpPr/>
            <p:nvPr/>
          </p:nvSpPr>
          <p:spPr>
            <a:xfrm>
              <a:off x="5710475" y="4875350"/>
              <a:ext cx="3525" cy="6750"/>
            </a:xfrm>
            <a:custGeom>
              <a:avLst/>
              <a:gdLst/>
              <a:ahLst/>
              <a:cxnLst/>
              <a:rect l="l" t="t" r="r" b="b"/>
              <a:pathLst>
                <a:path w="141" h="270" extrusionOk="0">
                  <a:moveTo>
                    <a:pt x="71" y="1"/>
                  </a:moveTo>
                  <a:cubicBezTo>
                    <a:pt x="46" y="1"/>
                    <a:pt x="21" y="11"/>
                    <a:pt x="1" y="31"/>
                  </a:cubicBezTo>
                  <a:lnTo>
                    <a:pt x="1" y="210"/>
                  </a:lnTo>
                  <a:cubicBezTo>
                    <a:pt x="31" y="249"/>
                    <a:pt x="61" y="269"/>
                    <a:pt x="85" y="269"/>
                  </a:cubicBezTo>
                  <a:cubicBezTo>
                    <a:pt x="110" y="269"/>
                    <a:pt x="130" y="249"/>
                    <a:pt x="140" y="210"/>
                  </a:cubicBezTo>
                  <a:lnTo>
                    <a:pt x="140" y="31"/>
                  </a:lnTo>
                  <a:cubicBezTo>
                    <a:pt x="120" y="11"/>
                    <a:pt x="95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8080;p9">
              <a:extLst>
                <a:ext uri="{FF2B5EF4-FFF2-40B4-BE49-F238E27FC236}">
                  <a16:creationId xmlns:a16="http://schemas.microsoft.com/office/drawing/2014/main" id="{18137B33-BD50-40E1-8E5F-4859D2C3FC75}"/>
                </a:ext>
              </a:extLst>
            </p:cNvPr>
            <p:cNvSpPr/>
            <p:nvPr/>
          </p:nvSpPr>
          <p:spPr>
            <a:xfrm>
              <a:off x="5709500" y="48805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1"/>
                  </a:moveTo>
                  <a:cubicBezTo>
                    <a:pt x="0" y="80"/>
                    <a:pt x="0" y="120"/>
                    <a:pt x="40" y="180"/>
                  </a:cubicBez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8081;p9">
              <a:extLst>
                <a:ext uri="{FF2B5EF4-FFF2-40B4-BE49-F238E27FC236}">
                  <a16:creationId xmlns:a16="http://schemas.microsoft.com/office/drawing/2014/main" id="{E0899F80-7435-4A7F-A9A0-A1B62EE035D4}"/>
                </a:ext>
              </a:extLst>
            </p:cNvPr>
            <p:cNvSpPr/>
            <p:nvPr/>
          </p:nvSpPr>
          <p:spPr>
            <a:xfrm>
              <a:off x="5713975" y="488505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cubicBezTo>
                    <a:pt x="0" y="40"/>
                    <a:pt x="20" y="120"/>
                    <a:pt x="20" y="180"/>
                  </a:cubicBezTo>
                  <a:cubicBezTo>
                    <a:pt x="60" y="140"/>
                    <a:pt x="100" y="120"/>
                    <a:pt x="80" y="120"/>
                  </a:cubicBezTo>
                  <a:cubicBezTo>
                    <a:pt x="60" y="80"/>
                    <a:pt x="2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8082;p9">
              <a:extLst>
                <a:ext uri="{FF2B5EF4-FFF2-40B4-BE49-F238E27FC236}">
                  <a16:creationId xmlns:a16="http://schemas.microsoft.com/office/drawing/2014/main" id="{F67C7C32-29CF-434D-9EDE-349AB612F8C9}"/>
                </a:ext>
              </a:extLst>
            </p:cNvPr>
            <p:cNvSpPr/>
            <p:nvPr/>
          </p:nvSpPr>
          <p:spPr>
            <a:xfrm>
              <a:off x="5709500" y="4858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0"/>
                  </a:moveTo>
                  <a:cubicBezTo>
                    <a:pt x="0" y="60"/>
                    <a:pt x="0" y="100"/>
                    <a:pt x="40" y="179"/>
                  </a:cubicBezTo>
                  <a:lnTo>
                    <a:pt x="179" y="1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8083;p9">
              <a:extLst>
                <a:ext uri="{FF2B5EF4-FFF2-40B4-BE49-F238E27FC236}">
                  <a16:creationId xmlns:a16="http://schemas.microsoft.com/office/drawing/2014/main" id="{6A9732ED-07AE-451E-945D-1FA6A68C2F82}"/>
                </a:ext>
              </a:extLst>
            </p:cNvPr>
            <p:cNvSpPr/>
            <p:nvPr/>
          </p:nvSpPr>
          <p:spPr>
            <a:xfrm>
              <a:off x="5709500" y="48721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0" y="0"/>
                  </a:moveTo>
                  <a:cubicBezTo>
                    <a:pt x="0" y="40"/>
                    <a:pt x="0" y="120"/>
                    <a:pt x="40" y="160"/>
                  </a:cubicBezTo>
                  <a:lnTo>
                    <a:pt x="179" y="160"/>
                  </a:lnTo>
                  <a:cubicBezTo>
                    <a:pt x="179" y="120"/>
                    <a:pt x="17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8084;p9">
              <a:extLst>
                <a:ext uri="{FF2B5EF4-FFF2-40B4-BE49-F238E27FC236}">
                  <a16:creationId xmlns:a16="http://schemas.microsoft.com/office/drawing/2014/main" id="{31709173-838B-4BC1-B222-9D5158F6E8FC}"/>
                </a:ext>
              </a:extLst>
            </p:cNvPr>
            <p:cNvSpPr/>
            <p:nvPr/>
          </p:nvSpPr>
          <p:spPr>
            <a:xfrm>
              <a:off x="3894275" y="3911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41" y="100"/>
                    <a:pt x="100" y="160"/>
                    <a:pt x="200" y="160"/>
                  </a:cubicBezTo>
                  <a:lnTo>
                    <a:pt x="180" y="80"/>
                  </a:lnTo>
                  <a:cubicBezTo>
                    <a:pt x="100" y="6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8085;p9">
              <a:extLst>
                <a:ext uri="{FF2B5EF4-FFF2-40B4-BE49-F238E27FC236}">
                  <a16:creationId xmlns:a16="http://schemas.microsoft.com/office/drawing/2014/main" id="{14FDBF46-D79E-4658-881E-E53E075591BD}"/>
                </a:ext>
              </a:extLst>
            </p:cNvPr>
            <p:cNvSpPr/>
            <p:nvPr/>
          </p:nvSpPr>
          <p:spPr>
            <a:xfrm>
              <a:off x="3881350" y="3918775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20" y="0"/>
                  </a:moveTo>
                  <a:cubicBezTo>
                    <a:pt x="1" y="20"/>
                    <a:pt x="21" y="139"/>
                    <a:pt x="21" y="199"/>
                  </a:cubicBezTo>
                  <a:cubicBezTo>
                    <a:pt x="80" y="239"/>
                    <a:pt x="120" y="239"/>
                    <a:pt x="180" y="239"/>
                  </a:cubicBezTo>
                  <a:cubicBezTo>
                    <a:pt x="160" y="159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8086;p9">
              <a:extLst>
                <a:ext uri="{FF2B5EF4-FFF2-40B4-BE49-F238E27FC236}">
                  <a16:creationId xmlns:a16="http://schemas.microsoft.com/office/drawing/2014/main" id="{492A3738-2754-4482-8CCC-7D0EFF6E77E6}"/>
                </a:ext>
              </a:extLst>
            </p:cNvPr>
            <p:cNvSpPr/>
            <p:nvPr/>
          </p:nvSpPr>
          <p:spPr>
            <a:xfrm>
              <a:off x="5565275" y="4323575"/>
              <a:ext cx="9475" cy="4075"/>
            </a:xfrm>
            <a:custGeom>
              <a:avLst/>
              <a:gdLst/>
              <a:ahLst/>
              <a:cxnLst/>
              <a:rect l="l" t="t" r="r" b="b"/>
              <a:pathLst>
                <a:path w="379" h="163" extrusionOk="0">
                  <a:moveTo>
                    <a:pt x="0" y="1"/>
                  </a:moveTo>
                  <a:cubicBezTo>
                    <a:pt x="54" y="90"/>
                    <a:pt x="123" y="163"/>
                    <a:pt x="223" y="163"/>
                  </a:cubicBezTo>
                  <a:cubicBezTo>
                    <a:pt x="234" y="163"/>
                    <a:pt x="246" y="162"/>
                    <a:pt x="259" y="160"/>
                  </a:cubicBezTo>
                  <a:cubicBezTo>
                    <a:pt x="299" y="160"/>
                    <a:pt x="338" y="100"/>
                    <a:pt x="378" y="80"/>
                  </a:cubicBezTo>
                  <a:cubicBezTo>
                    <a:pt x="358" y="60"/>
                    <a:pt x="29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8087;p9">
              <a:extLst>
                <a:ext uri="{FF2B5EF4-FFF2-40B4-BE49-F238E27FC236}">
                  <a16:creationId xmlns:a16="http://schemas.microsoft.com/office/drawing/2014/main" id="{A3B25884-1887-4E37-B09C-05F05A606E8C}"/>
                </a:ext>
              </a:extLst>
            </p:cNvPr>
            <p:cNvSpPr/>
            <p:nvPr/>
          </p:nvSpPr>
          <p:spPr>
            <a:xfrm>
              <a:off x="5500125" y="4253925"/>
              <a:ext cx="79100" cy="17950"/>
            </a:xfrm>
            <a:custGeom>
              <a:avLst/>
              <a:gdLst/>
              <a:ahLst/>
              <a:cxnLst/>
              <a:rect l="l" t="t" r="r" b="b"/>
              <a:pathLst>
                <a:path w="3164" h="718" extrusionOk="0">
                  <a:moveTo>
                    <a:pt x="2021" y="1"/>
                  </a:moveTo>
                  <a:cubicBezTo>
                    <a:pt x="1295" y="1"/>
                    <a:pt x="676" y="306"/>
                    <a:pt x="0" y="479"/>
                  </a:cubicBezTo>
                  <a:cubicBezTo>
                    <a:pt x="337" y="479"/>
                    <a:pt x="685" y="515"/>
                    <a:pt x="1032" y="515"/>
                  </a:cubicBezTo>
                  <a:cubicBezTo>
                    <a:pt x="1321" y="515"/>
                    <a:pt x="1610" y="490"/>
                    <a:pt x="1890" y="400"/>
                  </a:cubicBezTo>
                  <a:cubicBezTo>
                    <a:pt x="2045" y="351"/>
                    <a:pt x="2220" y="303"/>
                    <a:pt x="2397" y="303"/>
                  </a:cubicBezTo>
                  <a:cubicBezTo>
                    <a:pt x="2582" y="303"/>
                    <a:pt x="2771" y="356"/>
                    <a:pt x="2944" y="519"/>
                  </a:cubicBezTo>
                  <a:cubicBezTo>
                    <a:pt x="2905" y="579"/>
                    <a:pt x="2885" y="618"/>
                    <a:pt x="2905" y="718"/>
                  </a:cubicBezTo>
                  <a:lnTo>
                    <a:pt x="2984" y="718"/>
                  </a:lnTo>
                  <a:cubicBezTo>
                    <a:pt x="3163" y="579"/>
                    <a:pt x="3123" y="380"/>
                    <a:pt x="3123" y="201"/>
                  </a:cubicBezTo>
                  <a:cubicBezTo>
                    <a:pt x="3104" y="181"/>
                    <a:pt x="3084" y="121"/>
                    <a:pt x="3064" y="101"/>
                  </a:cubicBezTo>
                  <a:cubicBezTo>
                    <a:pt x="2982" y="36"/>
                    <a:pt x="2895" y="15"/>
                    <a:pt x="2804" y="15"/>
                  </a:cubicBezTo>
                  <a:cubicBezTo>
                    <a:pt x="2649" y="15"/>
                    <a:pt x="2486" y="76"/>
                    <a:pt x="2332" y="76"/>
                  </a:cubicBezTo>
                  <a:cubicBezTo>
                    <a:pt x="2247" y="76"/>
                    <a:pt x="2166" y="58"/>
                    <a:pt x="2089" y="2"/>
                  </a:cubicBezTo>
                  <a:cubicBezTo>
                    <a:pt x="2066" y="1"/>
                    <a:pt x="2044" y="1"/>
                    <a:pt x="20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8088;p9">
              <a:extLst>
                <a:ext uri="{FF2B5EF4-FFF2-40B4-BE49-F238E27FC236}">
                  <a16:creationId xmlns:a16="http://schemas.microsoft.com/office/drawing/2014/main" id="{44A862F4-2833-4633-B9A5-9E8FFC1B0696}"/>
                </a:ext>
              </a:extLst>
            </p:cNvPr>
            <p:cNvSpPr/>
            <p:nvPr/>
          </p:nvSpPr>
          <p:spPr>
            <a:xfrm>
              <a:off x="5575225" y="4248475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100" y="1"/>
                  </a:moveTo>
                  <a:lnTo>
                    <a:pt x="100" y="1"/>
                  </a:lnTo>
                  <a:cubicBezTo>
                    <a:pt x="0" y="140"/>
                    <a:pt x="40" y="279"/>
                    <a:pt x="139" y="399"/>
                  </a:cubicBezTo>
                  <a:cubicBezTo>
                    <a:pt x="239" y="339"/>
                    <a:pt x="378" y="279"/>
                    <a:pt x="358" y="120"/>
                  </a:cubicBezTo>
                  <a:cubicBezTo>
                    <a:pt x="358" y="81"/>
                    <a:pt x="199" y="4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8089;p9">
              <a:extLst>
                <a:ext uri="{FF2B5EF4-FFF2-40B4-BE49-F238E27FC236}">
                  <a16:creationId xmlns:a16="http://schemas.microsoft.com/office/drawing/2014/main" id="{685BFCE6-8949-443F-AAA8-A753301B7502}"/>
                </a:ext>
              </a:extLst>
            </p:cNvPr>
            <p:cNvSpPr/>
            <p:nvPr/>
          </p:nvSpPr>
          <p:spPr>
            <a:xfrm>
              <a:off x="5576700" y="4231575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80" y="1"/>
                  </a:moveTo>
                  <a:cubicBezTo>
                    <a:pt x="21" y="60"/>
                    <a:pt x="1" y="120"/>
                    <a:pt x="41" y="200"/>
                  </a:cubicBezTo>
                  <a:lnTo>
                    <a:pt x="100" y="180"/>
                  </a:lnTo>
                  <a:cubicBezTo>
                    <a:pt x="200" y="160"/>
                    <a:pt x="299" y="160"/>
                    <a:pt x="399" y="160"/>
                  </a:cubicBezTo>
                  <a:cubicBezTo>
                    <a:pt x="319" y="21"/>
                    <a:pt x="200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8090;p9">
              <a:extLst>
                <a:ext uri="{FF2B5EF4-FFF2-40B4-BE49-F238E27FC236}">
                  <a16:creationId xmlns:a16="http://schemas.microsoft.com/office/drawing/2014/main" id="{80046965-5450-46CF-B5E7-5292AAB071CE}"/>
                </a:ext>
              </a:extLst>
            </p:cNvPr>
            <p:cNvSpPr/>
            <p:nvPr/>
          </p:nvSpPr>
          <p:spPr>
            <a:xfrm>
              <a:off x="5560800" y="5096900"/>
              <a:ext cx="8975" cy="9050"/>
            </a:xfrm>
            <a:custGeom>
              <a:avLst/>
              <a:gdLst/>
              <a:ahLst/>
              <a:cxnLst/>
              <a:rect l="l" t="t" r="r" b="b"/>
              <a:pathLst>
                <a:path w="359" h="362" extrusionOk="0">
                  <a:moveTo>
                    <a:pt x="219" y="1"/>
                  </a:moveTo>
                  <a:cubicBezTo>
                    <a:pt x="139" y="21"/>
                    <a:pt x="80" y="81"/>
                    <a:pt x="20" y="120"/>
                  </a:cubicBezTo>
                  <a:lnTo>
                    <a:pt x="0" y="299"/>
                  </a:lnTo>
                  <a:cubicBezTo>
                    <a:pt x="32" y="342"/>
                    <a:pt x="64" y="362"/>
                    <a:pt x="96" y="362"/>
                  </a:cubicBezTo>
                  <a:cubicBezTo>
                    <a:pt x="124" y="362"/>
                    <a:pt x="152" y="347"/>
                    <a:pt x="179" y="319"/>
                  </a:cubicBezTo>
                  <a:cubicBezTo>
                    <a:pt x="259" y="319"/>
                    <a:pt x="319" y="299"/>
                    <a:pt x="358" y="279"/>
                  </a:cubicBezTo>
                  <a:cubicBezTo>
                    <a:pt x="358" y="180"/>
                    <a:pt x="358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8091;p9">
              <a:extLst>
                <a:ext uri="{FF2B5EF4-FFF2-40B4-BE49-F238E27FC236}">
                  <a16:creationId xmlns:a16="http://schemas.microsoft.com/office/drawing/2014/main" id="{9F6CDCF2-4DA2-4132-A758-59A2FD063F22}"/>
                </a:ext>
              </a:extLst>
            </p:cNvPr>
            <p:cNvSpPr/>
            <p:nvPr/>
          </p:nvSpPr>
          <p:spPr>
            <a:xfrm>
              <a:off x="5552350" y="5103875"/>
              <a:ext cx="12950" cy="5000"/>
            </a:xfrm>
            <a:custGeom>
              <a:avLst/>
              <a:gdLst/>
              <a:ahLst/>
              <a:cxnLst/>
              <a:rect l="l" t="t" r="r" b="b"/>
              <a:pathLst>
                <a:path w="518" h="200" extrusionOk="0">
                  <a:moveTo>
                    <a:pt x="358" y="0"/>
                  </a:moveTo>
                  <a:cubicBezTo>
                    <a:pt x="199" y="20"/>
                    <a:pt x="60" y="40"/>
                    <a:pt x="0" y="199"/>
                  </a:cubicBezTo>
                  <a:cubicBezTo>
                    <a:pt x="179" y="179"/>
                    <a:pt x="378" y="179"/>
                    <a:pt x="517" y="20"/>
                  </a:cubicBezTo>
                  <a:cubicBezTo>
                    <a:pt x="477" y="20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8092;p9">
              <a:extLst>
                <a:ext uri="{FF2B5EF4-FFF2-40B4-BE49-F238E27FC236}">
                  <a16:creationId xmlns:a16="http://schemas.microsoft.com/office/drawing/2014/main" id="{6B424CCD-7642-44C8-8C2F-4B1304A3AA03}"/>
                </a:ext>
              </a:extLst>
            </p:cNvPr>
            <p:cNvSpPr/>
            <p:nvPr/>
          </p:nvSpPr>
          <p:spPr>
            <a:xfrm>
              <a:off x="5472700" y="4538925"/>
              <a:ext cx="4575" cy="4500"/>
            </a:xfrm>
            <a:custGeom>
              <a:avLst/>
              <a:gdLst/>
              <a:ahLst/>
              <a:cxnLst/>
              <a:rect l="l" t="t" r="r" b="b"/>
              <a:pathLst>
                <a:path w="183" h="180" extrusionOk="0">
                  <a:moveTo>
                    <a:pt x="23" y="0"/>
                  </a:moveTo>
                  <a:lnTo>
                    <a:pt x="23" y="0"/>
                  </a:lnTo>
                  <a:cubicBezTo>
                    <a:pt x="72" y="49"/>
                    <a:pt x="0" y="180"/>
                    <a:pt x="84" y="180"/>
                  </a:cubicBezTo>
                  <a:cubicBezTo>
                    <a:pt x="102" y="180"/>
                    <a:pt x="127" y="174"/>
                    <a:pt x="162" y="159"/>
                  </a:cubicBezTo>
                  <a:cubicBezTo>
                    <a:pt x="182" y="140"/>
                    <a:pt x="103" y="4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8093;p9">
              <a:extLst>
                <a:ext uri="{FF2B5EF4-FFF2-40B4-BE49-F238E27FC236}">
                  <a16:creationId xmlns:a16="http://schemas.microsoft.com/office/drawing/2014/main" id="{47C33597-AD96-4C85-BFB0-402C141DF4E6}"/>
                </a:ext>
              </a:extLst>
            </p:cNvPr>
            <p:cNvSpPr/>
            <p:nvPr/>
          </p:nvSpPr>
          <p:spPr>
            <a:xfrm>
              <a:off x="5427025" y="4569250"/>
              <a:ext cx="45275" cy="35850"/>
            </a:xfrm>
            <a:custGeom>
              <a:avLst/>
              <a:gdLst/>
              <a:ahLst/>
              <a:cxnLst/>
              <a:rect l="l" t="t" r="r" b="b"/>
              <a:pathLst>
                <a:path w="1811" h="1434" extrusionOk="0">
                  <a:moveTo>
                    <a:pt x="1492" y="1"/>
                  </a:moveTo>
                  <a:cubicBezTo>
                    <a:pt x="1054" y="399"/>
                    <a:pt x="398" y="220"/>
                    <a:pt x="0" y="697"/>
                  </a:cubicBezTo>
                  <a:cubicBezTo>
                    <a:pt x="91" y="727"/>
                    <a:pt x="179" y="740"/>
                    <a:pt x="263" y="740"/>
                  </a:cubicBezTo>
                  <a:cubicBezTo>
                    <a:pt x="674" y="740"/>
                    <a:pt x="1013" y="438"/>
                    <a:pt x="1393" y="438"/>
                  </a:cubicBezTo>
                  <a:cubicBezTo>
                    <a:pt x="1631" y="777"/>
                    <a:pt x="1253" y="1294"/>
                    <a:pt x="1810" y="1433"/>
                  </a:cubicBezTo>
                  <a:cubicBezTo>
                    <a:pt x="1611" y="976"/>
                    <a:pt x="1790" y="419"/>
                    <a:pt x="1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8094;p9">
              <a:extLst>
                <a:ext uri="{FF2B5EF4-FFF2-40B4-BE49-F238E27FC236}">
                  <a16:creationId xmlns:a16="http://schemas.microsoft.com/office/drawing/2014/main" id="{4E4380A4-8685-4D1E-8231-2D2CC97A2D48}"/>
                </a:ext>
              </a:extLst>
            </p:cNvPr>
            <p:cNvSpPr/>
            <p:nvPr/>
          </p:nvSpPr>
          <p:spPr>
            <a:xfrm>
              <a:off x="5288275" y="4620850"/>
              <a:ext cx="211875" cy="97125"/>
            </a:xfrm>
            <a:custGeom>
              <a:avLst/>
              <a:gdLst/>
              <a:ahLst/>
              <a:cxnLst/>
              <a:rect l="l" t="t" r="r" b="b"/>
              <a:pathLst>
                <a:path w="8475" h="3885" extrusionOk="0">
                  <a:moveTo>
                    <a:pt x="7818" y="1"/>
                  </a:moveTo>
                  <a:cubicBezTo>
                    <a:pt x="7738" y="1"/>
                    <a:pt x="7659" y="45"/>
                    <a:pt x="7579" y="145"/>
                  </a:cubicBezTo>
                  <a:cubicBezTo>
                    <a:pt x="7440" y="304"/>
                    <a:pt x="7241" y="364"/>
                    <a:pt x="7042" y="443"/>
                  </a:cubicBezTo>
                  <a:cubicBezTo>
                    <a:pt x="6207" y="463"/>
                    <a:pt x="5610" y="1040"/>
                    <a:pt x="4874" y="1299"/>
                  </a:cubicBezTo>
                  <a:cubicBezTo>
                    <a:pt x="3322" y="1796"/>
                    <a:pt x="1810" y="2333"/>
                    <a:pt x="418" y="3208"/>
                  </a:cubicBezTo>
                  <a:lnTo>
                    <a:pt x="119" y="3427"/>
                  </a:lnTo>
                  <a:cubicBezTo>
                    <a:pt x="60" y="3487"/>
                    <a:pt x="20" y="3547"/>
                    <a:pt x="0" y="3626"/>
                  </a:cubicBezTo>
                  <a:cubicBezTo>
                    <a:pt x="0" y="3785"/>
                    <a:pt x="100" y="3845"/>
                    <a:pt x="219" y="3885"/>
                  </a:cubicBezTo>
                  <a:cubicBezTo>
                    <a:pt x="338" y="3805"/>
                    <a:pt x="438" y="3745"/>
                    <a:pt x="557" y="3706"/>
                  </a:cubicBezTo>
                  <a:cubicBezTo>
                    <a:pt x="696" y="3626"/>
                    <a:pt x="816" y="3646"/>
                    <a:pt x="935" y="3586"/>
                  </a:cubicBezTo>
                  <a:cubicBezTo>
                    <a:pt x="1393" y="3507"/>
                    <a:pt x="1731" y="3228"/>
                    <a:pt x="2109" y="3029"/>
                  </a:cubicBezTo>
                  <a:cubicBezTo>
                    <a:pt x="2686" y="2751"/>
                    <a:pt x="3223" y="2433"/>
                    <a:pt x="3839" y="2313"/>
                  </a:cubicBezTo>
                  <a:cubicBezTo>
                    <a:pt x="3939" y="2293"/>
                    <a:pt x="3998" y="2214"/>
                    <a:pt x="4078" y="2194"/>
                  </a:cubicBezTo>
                  <a:cubicBezTo>
                    <a:pt x="4098" y="2134"/>
                    <a:pt x="4178" y="2134"/>
                    <a:pt x="4217" y="2134"/>
                  </a:cubicBezTo>
                  <a:cubicBezTo>
                    <a:pt x="4834" y="1895"/>
                    <a:pt x="5490" y="1657"/>
                    <a:pt x="6147" y="1418"/>
                  </a:cubicBezTo>
                  <a:lnTo>
                    <a:pt x="6167" y="1418"/>
                  </a:lnTo>
                  <a:cubicBezTo>
                    <a:pt x="6286" y="1338"/>
                    <a:pt x="6445" y="1358"/>
                    <a:pt x="6545" y="1299"/>
                  </a:cubicBezTo>
                  <a:cubicBezTo>
                    <a:pt x="6585" y="1259"/>
                    <a:pt x="6644" y="1259"/>
                    <a:pt x="6684" y="1259"/>
                  </a:cubicBezTo>
                  <a:cubicBezTo>
                    <a:pt x="7261" y="1020"/>
                    <a:pt x="7838" y="801"/>
                    <a:pt x="8375" y="602"/>
                  </a:cubicBezTo>
                  <a:cubicBezTo>
                    <a:pt x="8474" y="324"/>
                    <a:pt x="8196" y="244"/>
                    <a:pt x="8057" y="125"/>
                  </a:cubicBezTo>
                  <a:cubicBezTo>
                    <a:pt x="7977" y="45"/>
                    <a:pt x="7897" y="1"/>
                    <a:pt x="78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8095;p9">
              <a:extLst>
                <a:ext uri="{FF2B5EF4-FFF2-40B4-BE49-F238E27FC236}">
                  <a16:creationId xmlns:a16="http://schemas.microsoft.com/office/drawing/2014/main" id="{71D83A2A-38B2-4C48-AA12-756D3D1A6FB6}"/>
                </a:ext>
              </a:extLst>
            </p:cNvPr>
            <p:cNvSpPr/>
            <p:nvPr/>
          </p:nvSpPr>
          <p:spPr>
            <a:xfrm>
              <a:off x="5261900" y="4626450"/>
              <a:ext cx="202450" cy="94525"/>
            </a:xfrm>
            <a:custGeom>
              <a:avLst/>
              <a:gdLst/>
              <a:ahLst/>
              <a:cxnLst/>
              <a:rect l="l" t="t" r="r" b="b"/>
              <a:pathLst>
                <a:path w="8098" h="3781" extrusionOk="0">
                  <a:moveTo>
                    <a:pt x="7858" y="0"/>
                  </a:moveTo>
                  <a:cubicBezTo>
                    <a:pt x="7560" y="40"/>
                    <a:pt x="7301" y="140"/>
                    <a:pt x="7043" y="299"/>
                  </a:cubicBezTo>
                  <a:cubicBezTo>
                    <a:pt x="6327" y="717"/>
                    <a:pt x="5531" y="975"/>
                    <a:pt x="4735" y="1234"/>
                  </a:cubicBezTo>
                  <a:cubicBezTo>
                    <a:pt x="3144" y="1512"/>
                    <a:pt x="1831" y="2467"/>
                    <a:pt x="379" y="3104"/>
                  </a:cubicBezTo>
                  <a:cubicBezTo>
                    <a:pt x="180" y="3183"/>
                    <a:pt x="41" y="3323"/>
                    <a:pt x="1" y="3561"/>
                  </a:cubicBezTo>
                  <a:cubicBezTo>
                    <a:pt x="80" y="3601"/>
                    <a:pt x="140" y="3661"/>
                    <a:pt x="180" y="3700"/>
                  </a:cubicBezTo>
                  <a:cubicBezTo>
                    <a:pt x="239" y="3760"/>
                    <a:pt x="299" y="3780"/>
                    <a:pt x="379" y="3780"/>
                  </a:cubicBezTo>
                  <a:cubicBezTo>
                    <a:pt x="677" y="3760"/>
                    <a:pt x="876" y="3561"/>
                    <a:pt x="1075" y="3382"/>
                  </a:cubicBezTo>
                  <a:cubicBezTo>
                    <a:pt x="1135" y="3323"/>
                    <a:pt x="1174" y="3323"/>
                    <a:pt x="1234" y="3323"/>
                  </a:cubicBezTo>
                  <a:cubicBezTo>
                    <a:pt x="1294" y="3283"/>
                    <a:pt x="1353" y="3223"/>
                    <a:pt x="1413" y="3203"/>
                  </a:cubicBezTo>
                  <a:cubicBezTo>
                    <a:pt x="2249" y="2766"/>
                    <a:pt x="3064" y="2308"/>
                    <a:pt x="3939" y="1970"/>
                  </a:cubicBezTo>
                  <a:cubicBezTo>
                    <a:pt x="5332" y="1393"/>
                    <a:pt x="6744" y="896"/>
                    <a:pt x="8097" y="179"/>
                  </a:cubicBezTo>
                  <a:cubicBezTo>
                    <a:pt x="8037" y="100"/>
                    <a:pt x="7958" y="40"/>
                    <a:pt x="7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8096;p9">
              <a:extLst>
                <a:ext uri="{FF2B5EF4-FFF2-40B4-BE49-F238E27FC236}">
                  <a16:creationId xmlns:a16="http://schemas.microsoft.com/office/drawing/2014/main" id="{42177815-CAFE-43E0-A58F-7917F0732F80}"/>
                </a:ext>
              </a:extLst>
            </p:cNvPr>
            <p:cNvSpPr/>
            <p:nvPr/>
          </p:nvSpPr>
          <p:spPr>
            <a:xfrm>
              <a:off x="5476975" y="4614375"/>
              <a:ext cx="18200" cy="9125"/>
            </a:xfrm>
            <a:custGeom>
              <a:avLst/>
              <a:gdLst/>
              <a:ahLst/>
              <a:cxnLst/>
              <a:rect l="l" t="t" r="r" b="b"/>
              <a:pathLst>
                <a:path w="728" h="365" extrusionOk="0">
                  <a:moveTo>
                    <a:pt x="320" y="1"/>
                  </a:moveTo>
                  <a:cubicBezTo>
                    <a:pt x="7" y="1"/>
                    <a:pt x="1" y="62"/>
                    <a:pt x="51" y="364"/>
                  </a:cubicBezTo>
                  <a:cubicBezTo>
                    <a:pt x="210" y="324"/>
                    <a:pt x="389" y="324"/>
                    <a:pt x="528" y="324"/>
                  </a:cubicBezTo>
                  <a:cubicBezTo>
                    <a:pt x="727" y="205"/>
                    <a:pt x="628" y="105"/>
                    <a:pt x="528" y="6"/>
                  </a:cubicBezTo>
                  <a:cubicBezTo>
                    <a:pt x="447" y="3"/>
                    <a:pt x="378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8097;p9">
              <a:extLst>
                <a:ext uri="{FF2B5EF4-FFF2-40B4-BE49-F238E27FC236}">
                  <a16:creationId xmlns:a16="http://schemas.microsoft.com/office/drawing/2014/main" id="{1255FFAA-2748-43D2-BC9A-86A3CF375F64}"/>
                </a:ext>
              </a:extLst>
            </p:cNvPr>
            <p:cNvSpPr/>
            <p:nvPr/>
          </p:nvSpPr>
          <p:spPr>
            <a:xfrm>
              <a:off x="3942525" y="3960050"/>
              <a:ext cx="25375" cy="13450"/>
            </a:xfrm>
            <a:custGeom>
              <a:avLst/>
              <a:gdLst/>
              <a:ahLst/>
              <a:cxnLst/>
              <a:rect l="l" t="t" r="r" b="b"/>
              <a:pathLst>
                <a:path w="1015" h="538" extrusionOk="0">
                  <a:moveTo>
                    <a:pt x="358" y="0"/>
                  </a:moveTo>
                  <a:cubicBezTo>
                    <a:pt x="239" y="20"/>
                    <a:pt x="120" y="20"/>
                    <a:pt x="0" y="20"/>
                  </a:cubicBezTo>
                  <a:cubicBezTo>
                    <a:pt x="120" y="139"/>
                    <a:pt x="239" y="239"/>
                    <a:pt x="358" y="358"/>
                  </a:cubicBezTo>
                  <a:cubicBezTo>
                    <a:pt x="498" y="438"/>
                    <a:pt x="597" y="498"/>
                    <a:pt x="717" y="537"/>
                  </a:cubicBezTo>
                  <a:cubicBezTo>
                    <a:pt x="743" y="531"/>
                    <a:pt x="765" y="528"/>
                    <a:pt x="785" y="528"/>
                  </a:cubicBezTo>
                  <a:cubicBezTo>
                    <a:pt x="825" y="528"/>
                    <a:pt x="856" y="537"/>
                    <a:pt x="896" y="537"/>
                  </a:cubicBezTo>
                  <a:cubicBezTo>
                    <a:pt x="1015" y="139"/>
                    <a:pt x="697" y="120"/>
                    <a:pt x="458" y="20"/>
                  </a:cubicBezTo>
                  <a:cubicBezTo>
                    <a:pt x="438" y="0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8098;p9">
              <a:extLst>
                <a:ext uri="{FF2B5EF4-FFF2-40B4-BE49-F238E27FC236}">
                  <a16:creationId xmlns:a16="http://schemas.microsoft.com/office/drawing/2014/main" id="{739979B1-9E2C-45D5-885E-EA29A329401F}"/>
                </a:ext>
              </a:extLst>
            </p:cNvPr>
            <p:cNvSpPr/>
            <p:nvPr/>
          </p:nvSpPr>
          <p:spPr>
            <a:xfrm>
              <a:off x="3903725" y="3924725"/>
              <a:ext cx="21925" cy="12475"/>
            </a:xfrm>
            <a:custGeom>
              <a:avLst/>
              <a:gdLst/>
              <a:ahLst/>
              <a:cxnLst/>
              <a:rect l="l" t="t" r="r" b="b"/>
              <a:pathLst>
                <a:path w="877" h="499" extrusionOk="0">
                  <a:moveTo>
                    <a:pt x="1" y="1"/>
                  </a:moveTo>
                  <a:lnTo>
                    <a:pt x="1" y="1"/>
                  </a:lnTo>
                  <a:cubicBezTo>
                    <a:pt x="180" y="319"/>
                    <a:pt x="478" y="458"/>
                    <a:pt x="836" y="498"/>
                  </a:cubicBezTo>
                  <a:cubicBezTo>
                    <a:pt x="836" y="438"/>
                    <a:pt x="876" y="359"/>
                    <a:pt x="876" y="319"/>
                  </a:cubicBezTo>
                  <a:cubicBezTo>
                    <a:pt x="777" y="319"/>
                    <a:pt x="717" y="259"/>
                    <a:pt x="697" y="160"/>
                  </a:cubicBezTo>
                  <a:cubicBezTo>
                    <a:pt x="458" y="120"/>
                    <a:pt x="22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8099;p9">
              <a:extLst>
                <a:ext uri="{FF2B5EF4-FFF2-40B4-BE49-F238E27FC236}">
                  <a16:creationId xmlns:a16="http://schemas.microsoft.com/office/drawing/2014/main" id="{F9757BAC-D17B-411A-A5D3-582DED88CE29}"/>
                </a:ext>
              </a:extLst>
            </p:cNvPr>
            <p:cNvSpPr/>
            <p:nvPr/>
          </p:nvSpPr>
          <p:spPr>
            <a:xfrm>
              <a:off x="3951475" y="3955575"/>
              <a:ext cx="9475" cy="6300"/>
            </a:xfrm>
            <a:custGeom>
              <a:avLst/>
              <a:gdLst/>
              <a:ahLst/>
              <a:cxnLst/>
              <a:rect l="l" t="t" r="r" b="b"/>
              <a:pathLst>
                <a:path w="379" h="252" extrusionOk="0">
                  <a:moveTo>
                    <a:pt x="0" y="0"/>
                  </a:moveTo>
                  <a:lnTo>
                    <a:pt x="0" y="179"/>
                  </a:lnTo>
                  <a:cubicBezTo>
                    <a:pt x="67" y="227"/>
                    <a:pt x="129" y="251"/>
                    <a:pt x="188" y="251"/>
                  </a:cubicBezTo>
                  <a:cubicBezTo>
                    <a:pt x="254" y="251"/>
                    <a:pt x="316" y="222"/>
                    <a:pt x="378" y="159"/>
                  </a:cubicBezTo>
                  <a:cubicBezTo>
                    <a:pt x="279" y="60"/>
                    <a:pt x="16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8100;p9">
              <a:extLst>
                <a:ext uri="{FF2B5EF4-FFF2-40B4-BE49-F238E27FC236}">
                  <a16:creationId xmlns:a16="http://schemas.microsoft.com/office/drawing/2014/main" id="{BEDDA145-A9A0-4641-8598-ED3EEC6F6E13}"/>
                </a:ext>
              </a:extLst>
            </p:cNvPr>
            <p:cNvSpPr/>
            <p:nvPr/>
          </p:nvSpPr>
          <p:spPr>
            <a:xfrm>
              <a:off x="5723425" y="4705500"/>
              <a:ext cx="18425" cy="4225"/>
            </a:xfrm>
            <a:custGeom>
              <a:avLst/>
              <a:gdLst/>
              <a:ahLst/>
              <a:cxnLst/>
              <a:rect l="l" t="t" r="r" b="b"/>
              <a:pathLst>
                <a:path w="737" h="169" extrusionOk="0">
                  <a:moveTo>
                    <a:pt x="381" y="1"/>
                  </a:moveTo>
                  <a:cubicBezTo>
                    <a:pt x="241" y="1"/>
                    <a:pt x="109" y="30"/>
                    <a:pt x="0" y="161"/>
                  </a:cubicBezTo>
                  <a:cubicBezTo>
                    <a:pt x="90" y="161"/>
                    <a:pt x="185" y="169"/>
                    <a:pt x="280" y="169"/>
                  </a:cubicBezTo>
                  <a:cubicBezTo>
                    <a:pt x="439" y="169"/>
                    <a:pt x="599" y="146"/>
                    <a:pt x="736" y="21"/>
                  </a:cubicBezTo>
                  <a:cubicBezTo>
                    <a:pt x="619" y="21"/>
                    <a:pt x="497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8101;p9">
              <a:extLst>
                <a:ext uri="{FF2B5EF4-FFF2-40B4-BE49-F238E27FC236}">
                  <a16:creationId xmlns:a16="http://schemas.microsoft.com/office/drawing/2014/main" id="{EADED9A2-7412-4CC5-91C5-D20ADCA476C6}"/>
                </a:ext>
              </a:extLst>
            </p:cNvPr>
            <p:cNvSpPr/>
            <p:nvPr/>
          </p:nvSpPr>
          <p:spPr>
            <a:xfrm>
              <a:off x="4414975" y="3620250"/>
              <a:ext cx="1525" cy="2150"/>
            </a:xfrm>
            <a:custGeom>
              <a:avLst/>
              <a:gdLst/>
              <a:ahLst/>
              <a:cxnLst/>
              <a:rect l="l" t="t" r="r" b="b"/>
              <a:pathLst>
                <a:path w="61" h="86" extrusionOk="0">
                  <a:moveTo>
                    <a:pt x="9" y="0"/>
                  </a:moveTo>
                  <a:cubicBezTo>
                    <a:pt x="3" y="0"/>
                    <a:pt x="0" y="10"/>
                    <a:pt x="0" y="25"/>
                  </a:cubicBezTo>
                  <a:cubicBezTo>
                    <a:pt x="0" y="65"/>
                    <a:pt x="40" y="65"/>
                    <a:pt x="60" y="85"/>
                  </a:cubicBezTo>
                  <a:cubicBezTo>
                    <a:pt x="36" y="24"/>
                    <a:pt x="19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8102;p9">
              <a:extLst>
                <a:ext uri="{FF2B5EF4-FFF2-40B4-BE49-F238E27FC236}">
                  <a16:creationId xmlns:a16="http://schemas.microsoft.com/office/drawing/2014/main" id="{C97C26DB-E135-42E9-B1F9-8903D563497A}"/>
                </a:ext>
              </a:extLst>
            </p:cNvPr>
            <p:cNvSpPr/>
            <p:nvPr/>
          </p:nvSpPr>
          <p:spPr>
            <a:xfrm>
              <a:off x="4065350" y="5002425"/>
              <a:ext cx="54250" cy="9975"/>
            </a:xfrm>
            <a:custGeom>
              <a:avLst/>
              <a:gdLst/>
              <a:ahLst/>
              <a:cxnLst/>
              <a:rect l="l" t="t" r="r" b="b"/>
              <a:pathLst>
                <a:path w="2170" h="399" extrusionOk="0">
                  <a:moveTo>
                    <a:pt x="399" y="0"/>
                  </a:moveTo>
                  <a:cubicBezTo>
                    <a:pt x="279" y="0"/>
                    <a:pt x="120" y="20"/>
                    <a:pt x="1" y="20"/>
                  </a:cubicBezTo>
                  <a:cubicBezTo>
                    <a:pt x="120" y="358"/>
                    <a:pt x="458" y="299"/>
                    <a:pt x="697" y="398"/>
                  </a:cubicBezTo>
                  <a:lnTo>
                    <a:pt x="1911" y="398"/>
                  </a:lnTo>
                  <a:cubicBezTo>
                    <a:pt x="1990" y="398"/>
                    <a:pt x="2090" y="378"/>
                    <a:pt x="2169" y="378"/>
                  </a:cubicBezTo>
                  <a:cubicBezTo>
                    <a:pt x="1592" y="159"/>
                    <a:pt x="996" y="10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8103;p9">
              <a:extLst>
                <a:ext uri="{FF2B5EF4-FFF2-40B4-BE49-F238E27FC236}">
                  <a16:creationId xmlns:a16="http://schemas.microsoft.com/office/drawing/2014/main" id="{05511B84-4465-4116-9D05-3A656255C6F5}"/>
                </a:ext>
              </a:extLst>
            </p:cNvPr>
            <p:cNvSpPr/>
            <p:nvPr/>
          </p:nvSpPr>
          <p:spPr>
            <a:xfrm>
              <a:off x="3960425" y="4109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80" y="179"/>
                  </a:lnTo>
                  <a:cubicBezTo>
                    <a:pt x="120" y="100"/>
                    <a:pt x="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8104;p9">
              <a:extLst>
                <a:ext uri="{FF2B5EF4-FFF2-40B4-BE49-F238E27FC236}">
                  <a16:creationId xmlns:a16="http://schemas.microsoft.com/office/drawing/2014/main" id="{22AFB712-11A6-4562-9917-257577AFB24B}"/>
                </a:ext>
              </a:extLst>
            </p:cNvPr>
            <p:cNvSpPr/>
            <p:nvPr/>
          </p:nvSpPr>
          <p:spPr>
            <a:xfrm>
              <a:off x="5514550" y="4226900"/>
              <a:ext cx="29850" cy="14650"/>
            </a:xfrm>
            <a:custGeom>
              <a:avLst/>
              <a:gdLst/>
              <a:ahLst/>
              <a:cxnLst/>
              <a:rect l="l" t="t" r="r" b="b"/>
              <a:pathLst>
                <a:path w="1194" h="586" extrusionOk="0">
                  <a:moveTo>
                    <a:pt x="760" y="0"/>
                  </a:moveTo>
                  <a:cubicBezTo>
                    <a:pt x="534" y="0"/>
                    <a:pt x="311" y="36"/>
                    <a:pt x="100" y="188"/>
                  </a:cubicBezTo>
                  <a:cubicBezTo>
                    <a:pt x="0" y="347"/>
                    <a:pt x="0" y="446"/>
                    <a:pt x="100" y="585"/>
                  </a:cubicBezTo>
                  <a:cubicBezTo>
                    <a:pt x="166" y="576"/>
                    <a:pt x="233" y="573"/>
                    <a:pt x="301" y="573"/>
                  </a:cubicBezTo>
                  <a:cubicBezTo>
                    <a:pt x="385" y="573"/>
                    <a:pt x="470" y="577"/>
                    <a:pt x="553" y="577"/>
                  </a:cubicBezTo>
                  <a:cubicBezTo>
                    <a:pt x="801" y="577"/>
                    <a:pt x="1032" y="538"/>
                    <a:pt x="1194" y="227"/>
                  </a:cubicBezTo>
                  <a:lnTo>
                    <a:pt x="975" y="9"/>
                  </a:lnTo>
                  <a:cubicBezTo>
                    <a:pt x="903" y="4"/>
                    <a:pt x="832" y="0"/>
                    <a:pt x="7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8105;p9">
              <a:extLst>
                <a:ext uri="{FF2B5EF4-FFF2-40B4-BE49-F238E27FC236}">
                  <a16:creationId xmlns:a16="http://schemas.microsoft.com/office/drawing/2014/main" id="{E771F271-44E8-441F-9B1E-12C118403A93}"/>
                </a:ext>
              </a:extLst>
            </p:cNvPr>
            <p:cNvSpPr/>
            <p:nvPr/>
          </p:nvSpPr>
          <p:spPr>
            <a:xfrm>
              <a:off x="5614000" y="42141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80" y="160"/>
                    <a:pt x="180" y="1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8106;p9">
              <a:extLst>
                <a:ext uri="{FF2B5EF4-FFF2-40B4-BE49-F238E27FC236}">
                  <a16:creationId xmlns:a16="http://schemas.microsoft.com/office/drawing/2014/main" id="{E21BDB30-232D-4471-A4F1-829350209C2B}"/>
                </a:ext>
              </a:extLst>
            </p:cNvPr>
            <p:cNvSpPr/>
            <p:nvPr/>
          </p:nvSpPr>
          <p:spPr>
            <a:xfrm>
              <a:off x="4036025" y="3634800"/>
              <a:ext cx="9475" cy="6975"/>
            </a:xfrm>
            <a:custGeom>
              <a:avLst/>
              <a:gdLst/>
              <a:ahLst/>
              <a:cxnLst/>
              <a:rect l="l" t="t" r="r" b="b"/>
              <a:pathLst>
                <a:path w="379" h="279" extrusionOk="0">
                  <a:moveTo>
                    <a:pt x="199" y="0"/>
                  </a:moveTo>
                  <a:cubicBezTo>
                    <a:pt x="100" y="0"/>
                    <a:pt x="20" y="20"/>
                    <a:pt x="20" y="120"/>
                  </a:cubicBezTo>
                  <a:cubicBezTo>
                    <a:pt x="0" y="219"/>
                    <a:pt x="80" y="279"/>
                    <a:pt x="179" y="279"/>
                  </a:cubicBezTo>
                  <a:cubicBezTo>
                    <a:pt x="259" y="279"/>
                    <a:pt x="338" y="259"/>
                    <a:pt x="358" y="159"/>
                  </a:cubicBezTo>
                  <a:cubicBezTo>
                    <a:pt x="378" y="60"/>
                    <a:pt x="279" y="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8107;p9">
              <a:extLst>
                <a:ext uri="{FF2B5EF4-FFF2-40B4-BE49-F238E27FC236}">
                  <a16:creationId xmlns:a16="http://schemas.microsoft.com/office/drawing/2014/main" id="{F8279E15-9E21-4CC8-94C4-4521E253B0D7}"/>
                </a:ext>
              </a:extLst>
            </p:cNvPr>
            <p:cNvSpPr/>
            <p:nvPr/>
          </p:nvSpPr>
          <p:spPr>
            <a:xfrm>
              <a:off x="3972350" y="3966400"/>
              <a:ext cx="72650" cy="37425"/>
            </a:xfrm>
            <a:custGeom>
              <a:avLst/>
              <a:gdLst/>
              <a:ahLst/>
              <a:cxnLst/>
              <a:rect l="l" t="t" r="r" b="b"/>
              <a:pathLst>
                <a:path w="2906" h="1497" extrusionOk="0">
                  <a:moveTo>
                    <a:pt x="201" y="1"/>
                  </a:moveTo>
                  <a:cubicBezTo>
                    <a:pt x="116" y="1"/>
                    <a:pt x="48" y="58"/>
                    <a:pt x="1" y="164"/>
                  </a:cubicBezTo>
                  <a:cubicBezTo>
                    <a:pt x="1" y="244"/>
                    <a:pt x="41" y="303"/>
                    <a:pt x="120" y="363"/>
                  </a:cubicBezTo>
                  <a:cubicBezTo>
                    <a:pt x="160" y="383"/>
                    <a:pt x="180" y="383"/>
                    <a:pt x="240" y="403"/>
                  </a:cubicBezTo>
                  <a:cubicBezTo>
                    <a:pt x="299" y="403"/>
                    <a:pt x="339" y="442"/>
                    <a:pt x="399" y="462"/>
                  </a:cubicBezTo>
                  <a:cubicBezTo>
                    <a:pt x="459" y="502"/>
                    <a:pt x="518" y="562"/>
                    <a:pt x="618" y="582"/>
                  </a:cubicBezTo>
                  <a:cubicBezTo>
                    <a:pt x="1254" y="840"/>
                    <a:pt x="1811" y="1278"/>
                    <a:pt x="2488" y="1497"/>
                  </a:cubicBezTo>
                  <a:cubicBezTo>
                    <a:pt x="2587" y="1338"/>
                    <a:pt x="2746" y="1318"/>
                    <a:pt x="2905" y="1278"/>
                  </a:cubicBezTo>
                  <a:cubicBezTo>
                    <a:pt x="2050" y="920"/>
                    <a:pt x="1214" y="562"/>
                    <a:pt x="399" y="84"/>
                  </a:cubicBezTo>
                  <a:cubicBezTo>
                    <a:pt x="326" y="28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8108;p9">
              <a:extLst>
                <a:ext uri="{FF2B5EF4-FFF2-40B4-BE49-F238E27FC236}">
                  <a16:creationId xmlns:a16="http://schemas.microsoft.com/office/drawing/2014/main" id="{90A6221B-124D-4498-9858-D160F2E71147}"/>
                </a:ext>
              </a:extLst>
            </p:cNvPr>
            <p:cNvSpPr/>
            <p:nvPr/>
          </p:nvSpPr>
          <p:spPr>
            <a:xfrm>
              <a:off x="3951475" y="3959550"/>
              <a:ext cx="30850" cy="15375"/>
            </a:xfrm>
            <a:custGeom>
              <a:avLst/>
              <a:gdLst/>
              <a:ahLst/>
              <a:cxnLst/>
              <a:rect l="l" t="t" r="r" b="b"/>
              <a:pathLst>
                <a:path w="1234" h="615" extrusionOk="0">
                  <a:moveTo>
                    <a:pt x="378" y="0"/>
                  </a:moveTo>
                  <a:cubicBezTo>
                    <a:pt x="259" y="20"/>
                    <a:pt x="140" y="20"/>
                    <a:pt x="0" y="20"/>
                  </a:cubicBezTo>
                  <a:cubicBezTo>
                    <a:pt x="140" y="239"/>
                    <a:pt x="478" y="259"/>
                    <a:pt x="538" y="557"/>
                  </a:cubicBezTo>
                  <a:cubicBezTo>
                    <a:pt x="594" y="595"/>
                    <a:pt x="650" y="615"/>
                    <a:pt x="707" y="615"/>
                  </a:cubicBezTo>
                  <a:cubicBezTo>
                    <a:pt x="770" y="615"/>
                    <a:pt x="833" y="590"/>
                    <a:pt x="896" y="537"/>
                  </a:cubicBezTo>
                  <a:cubicBezTo>
                    <a:pt x="916" y="338"/>
                    <a:pt x="1095" y="398"/>
                    <a:pt x="1234" y="358"/>
                  </a:cubicBezTo>
                  <a:lnTo>
                    <a:pt x="1234" y="199"/>
                  </a:lnTo>
                  <a:cubicBezTo>
                    <a:pt x="1220" y="200"/>
                    <a:pt x="1206" y="201"/>
                    <a:pt x="1192" y="201"/>
                  </a:cubicBezTo>
                  <a:cubicBezTo>
                    <a:pt x="911" y="201"/>
                    <a:pt x="663" y="1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8109;p9">
              <a:extLst>
                <a:ext uri="{FF2B5EF4-FFF2-40B4-BE49-F238E27FC236}">
                  <a16:creationId xmlns:a16="http://schemas.microsoft.com/office/drawing/2014/main" id="{4B5B2CAB-BFE3-4CF1-B704-E00CB593B882}"/>
                </a:ext>
              </a:extLst>
            </p:cNvPr>
            <p:cNvSpPr/>
            <p:nvPr/>
          </p:nvSpPr>
          <p:spPr>
            <a:xfrm>
              <a:off x="3972850" y="3976175"/>
              <a:ext cx="5500" cy="5775"/>
            </a:xfrm>
            <a:custGeom>
              <a:avLst/>
              <a:gdLst/>
              <a:ahLst/>
              <a:cxnLst/>
              <a:rect l="l" t="t" r="r" b="b"/>
              <a:pathLst>
                <a:path w="220" h="231" extrusionOk="0">
                  <a:moveTo>
                    <a:pt x="98" y="1"/>
                  </a:moveTo>
                  <a:cubicBezTo>
                    <a:pt x="58" y="1"/>
                    <a:pt x="23" y="27"/>
                    <a:pt x="1" y="71"/>
                  </a:cubicBezTo>
                  <a:cubicBezTo>
                    <a:pt x="61" y="131"/>
                    <a:pt x="120" y="171"/>
                    <a:pt x="200" y="230"/>
                  </a:cubicBezTo>
                  <a:cubicBezTo>
                    <a:pt x="200" y="151"/>
                    <a:pt x="220" y="91"/>
                    <a:pt x="200" y="32"/>
                  </a:cubicBezTo>
                  <a:lnTo>
                    <a:pt x="200" y="51"/>
                  </a:lnTo>
                  <a:cubicBezTo>
                    <a:pt x="165" y="17"/>
                    <a:pt x="130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8110;p9">
              <a:extLst>
                <a:ext uri="{FF2B5EF4-FFF2-40B4-BE49-F238E27FC236}">
                  <a16:creationId xmlns:a16="http://schemas.microsoft.com/office/drawing/2014/main" id="{1AAB5063-726D-4CF9-A48C-6561205EEBB4}"/>
                </a:ext>
              </a:extLst>
            </p:cNvPr>
            <p:cNvSpPr/>
            <p:nvPr/>
          </p:nvSpPr>
          <p:spPr>
            <a:xfrm>
              <a:off x="3982300" y="39779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40" y="100"/>
                    <a:pt x="220" y="120"/>
                  </a:cubicBezTo>
                  <a:cubicBezTo>
                    <a:pt x="140" y="8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8111;p9">
              <a:extLst>
                <a:ext uri="{FF2B5EF4-FFF2-40B4-BE49-F238E27FC236}">
                  <a16:creationId xmlns:a16="http://schemas.microsoft.com/office/drawing/2014/main" id="{0DE555A7-43F0-48F6-B862-A6047F7F0A59}"/>
                </a:ext>
              </a:extLst>
            </p:cNvPr>
            <p:cNvSpPr/>
            <p:nvPr/>
          </p:nvSpPr>
          <p:spPr>
            <a:xfrm>
              <a:off x="4201625" y="4044100"/>
              <a:ext cx="22900" cy="15425"/>
            </a:xfrm>
            <a:custGeom>
              <a:avLst/>
              <a:gdLst/>
              <a:ahLst/>
              <a:cxnLst/>
              <a:rect l="l" t="t" r="r" b="b"/>
              <a:pathLst>
                <a:path w="916" h="617" extrusionOk="0">
                  <a:moveTo>
                    <a:pt x="717" y="0"/>
                  </a:moveTo>
                  <a:cubicBezTo>
                    <a:pt x="538" y="40"/>
                    <a:pt x="339" y="60"/>
                    <a:pt x="180" y="119"/>
                  </a:cubicBezTo>
                  <a:cubicBezTo>
                    <a:pt x="100" y="199"/>
                    <a:pt x="40" y="239"/>
                    <a:pt x="1" y="259"/>
                  </a:cubicBezTo>
                  <a:cubicBezTo>
                    <a:pt x="140" y="338"/>
                    <a:pt x="199" y="458"/>
                    <a:pt x="180" y="617"/>
                  </a:cubicBezTo>
                  <a:cubicBezTo>
                    <a:pt x="299" y="597"/>
                    <a:pt x="438" y="537"/>
                    <a:pt x="577" y="517"/>
                  </a:cubicBezTo>
                  <a:cubicBezTo>
                    <a:pt x="697" y="497"/>
                    <a:pt x="816" y="458"/>
                    <a:pt x="916" y="338"/>
                  </a:cubicBezTo>
                  <a:cubicBezTo>
                    <a:pt x="916" y="199"/>
                    <a:pt x="816" y="10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8112;p9">
              <a:extLst>
                <a:ext uri="{FF2B5EF4-FFF2-40B4-BE49-F238E27FC236}">
                  <a16:creationId xmlns:a16="http://schemas.microsoft.com/office/drawing/2014/main" id="{D06F68AE-23F0-44F1-BA3C-8232B743A586}"/>
                </a:ext>
              </a:extLst>
            </p:cNvPr>
            <p:cNvSpPr/>
            <p:nvPr/>
          </p:nvSpPr>
          <p:spPr>
            <a:xfrm>
              <a:off x="4060875" y="4021275"/>
              <a:ext cx="4500" cy="4450"/>
            </a:xfrm>
            <a:custGeom>
              <a:avLst/>
              <a:gdLst/>
              <a:ahLst/>
              <a:cxnLst/>
              <a:rect l="l" t="t" r="r" b="b"/>
              <a:pathLst>
                <a:path w="180" h="178" extrusionOk="0">
                  <a:moveTo>
                    <a:pt x="74" y="0"/>
                  </a:moveTo>
                  <a:cubicBezTo>
                    <a:pt x="52" y="0"/>
                    <a:pt x="27" y="5"/>
                    <a:pt x="1" y="18"/>
                  </a:cubicBezTo>
                  <a:lnTo>
                    <a:pt x="180" y="177"/>
                  </a:lnTo>
                  <a:lnTo>
                    <a:pt x="180" y="18"/>
                  </a:lnTo>
                  <a:cubicBezTo>
                    <a:pt x="153" y="18"/>
                    <a:pt x="118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8113;p9">
              <a:extLst>
                <a:ext uri="{FF2B5EF4-FFF2-40B4-BE49-F238E27FC236}">
                  <a16:creationId xmlns:a16="http://schemas.microsoft.com/office/drawing/2014/main" id="{E5C3BB19-DCB9-4152-9C7C-C0E2ED4C69A7}"/>
                </a:ext>
              </a:extLst>
            </p:cNvPr>
            <p:cNvSpPr/>
            <p:nvPr/>
          </p:nvSpPr>
          <p:spPr>
            <a:xfrm>
              <a:off x="4692475" y="3980350"/>
              <a:ext cx="13450" cy="6575"/>
            </a:xfrm>
            <a:custGeom>
              <a:avLst/>
              <a:gdLst/>
              <a:ahLst/>
              <a:cxnLst/>
              <a:rect l="l" t="t" r="r" b="b"/>
              <a:pathLst>
                <a:path w="538" h="263" extrusionOk="0">
                  <a:moveTo>
                    <a:pt x="137" y="0"/>
                  </a:moveTo>
                  <a:cubicBezTo>
                    <a:pt x="26" y="0"/>
                    <a:pt x="1" y="112"/>
                    <a:pt x="1" y="223"/>
                  </a:cubicBezTo>
                  <a:cubicBezTo>
                    <a:pt x="100" y="223"/>
                    <a:pt x="239" y="262"/>
                    <a:pt x="339" y="262"/>
                  </a:cubicBezTo>
                  <a:cubicBezTo>
                    <a:pt x="538" y="83"/>
                    <a:pt x="339" y="63"/>
                    <a:pt x="239" y="24"/>
                  </a:cubicBezTo>
                  <a:cubicBezTo>
                    <a:pt x="199" y="8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8114;p9">
              <a:extLst>
                <a:ext uri="{FF2B5EF4-FFF2-40B4-BE49-F238E27FC236}">
                  <a16:creationId xmlns:a16="http://schemas.microsoft.com/office/drawing/2014/main" id="{1E0DC60F-C5EE-4766-A890-77FBFEF168CF}"/>
                </a:ext>
              </a:extLst>
            </p:cNvPr>
            <p:cNvSpPr/>
            <p:nvPr/>
          </p:nvSpPr>
          <p:spPr>
            <a:xfrm>
              <a:off x="4674325" y="3968500"/>
              <a:ext cx="5250" cy="3725"/>
            </a:xfrm>
            <a:custGeom>
              <a:avLst/>
              <a:gdLst/>
              <a:ahLst/>
              <a:cxnLst/>
              <a:rect l="l" t="t" r="r" b="b"/>
              <a:pathLst>
                <a:path w="210" h="149" extrusionOk="0">
                  <a:moveTo>
                    <a:pt x="209" y="0"/>
                  </a:moveTo>
                  <a:cubicBezTo>
                    <a:pt x="192" y="13"/>
                    <a:pt x="172" y="17"/>
                    <a:pt x="150" y="17"/>
                  </a:cubicBezTo>
                  <a:cubicBezTo>
                    <a:pt x="122" y="17"/>
                    <a:pt x="92" y="10"/>
                    <a:pt x="68" y="10"/>
                  </a:cubicBezTo>
                  <a:cubicBezTo>
                    <a:pt x="25" y="10"/>
                    <a:pt x="1" y="30"/>
                    <a:pt x="30" y="140"/>
                  </a:cubicBezTo>
                  <a:cubicBezTo>
                    <a:pt x="37" y="146"/>
                    <a:pt x="45" y="149"/>
                    <a:pt x="54" y="149"/>
                  </a:cubicBezTo>
                  <a:cubicBezTo>
                    <a:pt x="105" y="149"/>
                    <a:pt x="193" y="67"/>
                    <a:pt x="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8115;p9">
              <a:extLst>
                <a:ext uri="{FF2B5EF4-FFF2-40B4-BE49-F238E27FC236}">
                  <a16:creationId xmlns:a16="http://schemas.microsoft.com/office/drawing/2014/main" id="{145A1439-0B0E-4FFC-887C-D1439B1EF5A2}"/>
                </a:ext>
              </a:extLst>
            </p:cNvPr>
            <p:cNvSpPr/>
            <p:nvPr/>
          </p:nvSpPr>
          <p:spPr>
            <a:xfrm>
              <a:off x="4692475" y="3964525"/>
              <a:ext cx="5000" cy="1500"/>
            </a:xfrm>
            <a:custGeom>
              <a:avLst/>
              <a:gdLst/>
              <a:ahLst/>
              <a:cxnLst/>
              <a:rect l="l" t="t" r="r" b="b"/>
              <a:pathLst>
                <a:path w="200" h="60" extrusionOk="0">
                  <a:moveTo>
                    <a:pt x="1" y="0"/>
                  </a:moveTo>
                  <a:cubicBezTo>
                    <a:pt x="30" y="40"/>
                    <a:pt x="60" y="60"/>
                    <a:pt x="93" y="60"/>
                  </a:cubicBezTo>
                  <a:cubicBezTo>
                    <a:pt x="125" y="60"/>
                    <a:pt x="16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8116;p9">
              <a:extLst>
                <a:ext uri="{FF2B5EF4-FFF2-40B4-BE49-F238E27FC236}">
                  <a16:creationId xmlns:a16="http://schemas.microsoft.com/office/drawing/2014/main" id="{1E6C9CBF-5792-45A7-91EE-5CCDE5A4E5BF}"/>
                </a:ext>
              </a:extLst>
            </p:cNvPr>
            <p:cNvSpPr/>
            <p:nvPr/>
          </p:nvSpPr>
          <p:spPr>
            <a:xfrm>
              <a:off x="4761750" y="3955275"/>
              <a:ext cx="45125" cy="22200"/>
            </a:xfrm>
            <a:custGeom>
              <a:avLst/>
              <a:gdLst/>
              <a:ahLst/>
              <a:cxnLst/>
              <a:rect l="l" t="t" r="r" b="b"/>
              <a:pathLst>
                <a:path w="1805" h="888" extrusionOk="0">
                  <a:moveTo>
                    <a:pt x="254" y="1"/>
                  </a:moveTo>
                  <a:cubicBezTo>
                    <a:pt x="188" y="1"/>
                    <a:pt x="122" y="5"/>
                    <a:pt x="54" y="12"/>
                  </a:cubicBezTo>
                  <a:lnTo>
                    <a:pt x="54" y="191"/>
                  </a:lnTo>
                  <a:cubicBezTo>
                    <a:pt x="1" y="316"/>
                    <a:pt x="11" y="393"/>
                    <a:pt x="158" y="393"/>
                  </a:cubicBezTo>
                  <a:cubicBezTo>
                    <a:pt x="175" y="393"/>
                    <a:pt x="193" y="392"/>
                    <a:pt x="214" y="390"/>
                  </a:cubicBezTo>
                  <a:cubicBezTo>
                    <a:pt x="373" y="390"/>
                    <a:pt x="512" y="410"/>
                    <a:pt x="591" y="549"/>
                  </a:cubicBezTo>
                  <a:cubicBezTo>
                    <a:pt x="608" y="668"/>
                    <a:pt x="654" y="845"/>
                    <a:pt x="754" y="845"/>
                  </a:cubicBezTo>
                  <a:cubicBezTo>
                    <a:pt x="771" y="845"/>
                    <a:pt x="790" y="839"/>
                    <a:pt x="810" y="828"/>
                  </a:cubicBezTo>
                  <a:cubicBezTo>
                    <a:pt x="914" y="770"/>
                    <a:pt x="1013" y="749"/>
                    <a:pt x="1109" y="749"/>
                  </a:cubicBezTo>
                  <a:cubicBezTo>
                    <a:pt x="1343" y="749"/>
                    <a:pt x="1559" y="873"/>
                    <a:pt x="1785" y="887"/>
                  </a:cubicBezTo>
                  <a:cubicBezTo>
                    <a:pt x="1805" y="629"/>
                    <a:pt x="1666" y="569"/>
                    <a:pt x="1467" y="529"/>
                  </a:cubicBezTo>
                  <a:cubicBezTo>
                    <a:pt x="1119" y="182"/>
                    <a:pt x="710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8117;p9">
              <a:extLst>
                <a:ext uri="{FF2B5EF4-FFF2-40B4-BE49-F238E27FC236}">
                  <a16:creationId xmlns:a16="http://schemas.microsoft.com/office/drawing/2014/main" id="{CBC9DD83-5F5B-4E34-9E72-0890358CC093}"/>
                </a:ext>
              </a:extLst>
            </p:cNvPr>
            <p:cNvSpPr/>
            <p:nvPr/>
          </p:nvSpPr>
          <p:spPr>
            <a:xfrm>
              <a:off x="4860075" y="3981850"/>
              <a:ext cx="20900" cy="19050"/>
            </a:xfrm>
            <a:custGeom>
              <a:avLst/>
              <a:gdLst/>
              <a:ahLst/>
              <a:cxnLst/>
              <a:rect l="l" t="t" r="r" b="b"/>
              <a:pathLst>
                <a:path w="836" h="762" extrusionOk="0">
                  <a:moveTo>
                    <a:pt x="487" y="0"/>
                  </a:moveTo>
                  <a:cubicBezTo>
                    <a:pt x="432" y="0"/>
                    <a:pt x="376" y="3"/>
                    <a:pt x="319" y="3"/>
                  </a:cubicBezTo>
                  <a:lnTo>
                    <a:pt x="100" y="3"/>
                  </a:lnTo>
                  <a:cubicBezTo>
                    <a:pt x="0" y="222"/>
                    <a:pt x="40" y="441"/>
                    <a:pt x="100" y="660"/>
                  </a:cubicBezTo>
                  <a:cubicBezTo>
                    <a:pt x="219" y="732"/>
                    <a:pt x="310" y="762"/>
                    <a:pt x="383" y="762"/>
                  </a:cubicBezTo>
                  <a:cubicBezTo>
                    <a:pt x="651" y="762"/>
                    <a:pt x="660" y="359"/>
                    <a:pt x="816" y="202"/>
                  </a:cubicBezTo>
                  <a:lnTo>
                    <a:pt x="836" y="163"/>
                  </a:lnTo>
                  <a:cubicBezTo>
                    <a:pt x="751" y="21"/>
                    <a:pt x="62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8118;p9">
              <a:extLst>
                <a:ext uri="{FF2B5EF4-FFF2-40B4-BE49-F238E27FC236}">
                  <a16:creationId xmlns:a16="http://schemas.microsoft.com/office/drawing/2014/main" id="{AE1799D3-92D7-417F-8EAA-FE91D8F1E68E}"/>
                </a:ext>
              </a:extLst>
            </p:cNvPr>
            <p:cNvSpPr/>
            <p:nvPr/>
          </p:nvSpPr>
          <p:spPr>
            <a:xfrm>
              <a:off x="4851125" y="3980050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134" y="1"/>
                  </a:moveTo>
                  <a:cubicBezTo>
                    <a:pt x="56" y="1"/>
                    <a:pt x="0" y="51"/>
                    <a:pt x="0" y="235"/>
                  </a:cubicBezTo>
                  <a:lnTo>
                    <a:pt x="20" y="314"/>
                  </a:lnTo>
                  <a:cubicBezTo>
                    <a:pt x="60" y="374"/>
                    <a:pt x="80" y="394"/>
                    <a:pt x="120" y="434"/>
                  </a:cubicBezTo>
                  <a:cubicBezTo>
                    <a:pt x="179" y="493"/>
                    <a:pt x="219" y="513"/>
                    <a:pt x="279" y="533"/>
                  </a:cubicBezTo>
                  <a:cubicBezTo>
                    <a:pt x="319" y="573"/>
                    <a:pt x="398" y="593"/>
                    <a:pt x="458" y="593"/>
                  </a:cubicBezTo>
                  <a:lnTo>
                    <a:pt x="518" y="593"/>
                  </a:lnTo>
                  <a:cubicBezTo>
                    <a:pt x="776" y="414"/>
                    <a:pt x="577" y="235"/>
                    <a:pt x="498" y="75"/>
                  </a:cubicBezTo>
                  <a:cubicBezTo>
                    <a:pt x="487" y="78"/>
                    <a:pt x="475" y="79"/>
                    <a:pt x="463" y="79"/>
                  </a:cubicBezTo>
                  <a:cubicBezTo>
                    <a:pt x="362" y="79"/>
                    <a:pt x="231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8119;p9">
              <a:extLst>
                <a:ext uri="{FF2B5EF4-FFF2-40B4-BE49-F238E27FC236}">
                  <a16:creationId xmlns:a16="http://schemas.microsoft.com/office/drawing/2014/main" id="{ED804D2C-8F4C-4BF9-84E1-903935AA8648}"/>
                </a:ext>
              </a:extLst>
            </p:cNvPr>
            <p:cNvSpPr/>
            <p:nvPr/>
          </p:nvSpPr>
          <p:spPr>
            <a:xfrm>
              <a:off x="4818300" y="3977450"/>
              <a:ext cx="19925" cy="12950"/>
            </a:xfrm>
            <a:custGeom>
              <a:avLst/>
              <a:gdLst/>
              <a:ahLst/>
              <a:cxnLst/>
              <a:rect l="l" t="t" r="r" b="b"/>
              <a:pathLst>
                <a:path w="797" h="518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398"/>
                    <a:pt x="398" y="378"/>
                    <a:pt x="597" y="518"/>
                  </a:cubicBezTo>
                  <a:cubicBezTo>
                    <a:pt x="677" y="478"/>
                    <a:pt x="736" y="418"/>
                    <a:pt x="796" y="319"/>
                  </a:cubicBezTo>
                  <a:cubicBezTo>
                    <a:pt x="577" y="120"/>
                    <a:pt x="29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8120;p9">
              <a:extLst>
                <a:ext uri="{FF2B5EF4-FFF2-40B4-BE49-F238E27FC236}">
                  <a16:creationId xmlns:a16="http://schemas.microsoft.com/office/drawing/2014/main" id="{8F8F6C8E-2DCA-49CD-9AE6-225D3105931C}"/>
                </a:ext>
              </a:extLst>
            </p:cNvPr>
            <p:cNvSpPr/>
            <p:nvPr/>
          </p:nvSpPr>
          <p:spPr>
            <a:xfrm>
              <a:off x="4833725" y="3985400"/>
              <a:ext cx="18925" cy="4875"/>
            </a:xfrm>
            <a:custGeom>
              <a:avLst/>
              <a:gdLst/>
              <a:ahLst/>
              <a:cxnLst/>
              <a:rect l="l" t="t" r="r" b="b"/>
              <a:pathLst>
                <a:path w="757" h="195" extrusionOk="0">
                  <a:moveTo>
                    <a:pt x="159" y="1"/>
                  </a:moveTo>
                  <a:cubicBezTo>
                    <a:pt x="100" y="80"/>
                    <a:pt x="60" y="120"/>
                    <a:pt x="0" y="180"/>
                  </a:cubicBezTo>
                  <a:cubicBezTo>
                    <a:pt x="110" y="190"/>
                    <a:pt x="224" y="195"/>
                    <a:pt x="338" y="195"/>
                  </a:cubicBezTo>
                  <a:cubicBezTo>
                    <a:pt x="453" y="195"/>
                    <a:pt x="567" y="190"/>
                    <a:pt x="676" y="180"/>
                  </a:cubicBezTo>
                  <a:lnTo>
                    <a:pt x="756" y="100"/>
                  </a:lnTo>
                  <a:lnTo>
                    <a:pt x="676" y="21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8121;p9">
              <a:extLst>
                <a:ext uri="{FF2B5EF4-FFF2-40B4-BE49-F238E27FC236}">
                  <a16:creationId xmlns:a16="http://schemas.microsoft.com/office/drawing/2014/main" id="{5BE2AA00-4834-435F-9EEF-DEB4C6638E0F}"/>
                </a:ext>
              </a:extLst>
            </p:cNvPr>
            <p:cNvSpPr/>
            <p:nvPr/>
          </p:nvSpPr>
          <p:spPr>
            <a:xfrm>
              <a:off x="4728275" y="3954875"/>
              <a:ext cx="38825" cy="22100"/>
            </a:xfrm>
            <a:custGeom>
              <a:avLst/>
              <a:gdLst/>
              <a:ahLst/>
              <a:cxnLst/>
              <a:rect l="l" t="t" r="r" b="b"/>
              <a:pathLst>
                <a:path w="1553" h="884" extrusionOk="0">
                  <a:moveTo>
                    <a:pt x="361" y="1"/>
                  </a:moveTo>
                  <a:cubicBezTo>
                    <a:pt x="265" y="1"/>
                    <a:pt x="167" y="11"/>
                    <a:pt x="75" y="11"/>
                  </a:cubicBezTo>
                  <a:cubicBezTo>
                    <a:pt x="50" y="11"/>
                    <a:pt x="25" y="10"/>
                    <a:pt x="1" y="8"/>
                  </a:cubicBezTo>
                  <a:lnTo>
                    <a:pt x="1" y="187"/>
                  </a:lnTo>
                  <a:cubicBezTo>
                    <a:pt x="44" y="179"/>
                    <a:pt x="84" y="175"/>
                    <a:pt x="120" y="175"/>
                  </a:cubicBezTo>
                  <a:cubicBezTo>
                    <a:pt x="527" y="175"/>
                    <a:pt x="586" y="646"/>
                    <a:pt x="896" y="884"/>
                  </a:cubicBezTo>
                  <a:cubicBezTo>
                    <a:pt x="1055" y="585"/>
                    <a:pt x="1393" y="605"/>
                    <a:pt x="1553" y="386"/>
                  </a:cubicBezTo>
                  <a:cubicBezTo>
                    <a:pt x="1493" y="327"/>
                    <a:pt x="1433" y="247"/>
                    <a:pt x="1393" y="207"/>
                  </a:cubicBezTo>
                  <a:cubicBezTo>
                    <a:pt x="1382" y="206"/>
                    <a:pt x="1370" y="206"/>
                    <a:pt x="1358" y="206"/>
                  </a:cubicBezTo>
                  <a:cubicBezTo>
                    <a:pt x="1228" y="206"/>
                    <a:pt x="1104" y="262"/>
                    <a:pt x="987" y="262"/>
                  </a:cubicBezTo>
                  <a:cubicBezTo>
                    <a:pt x="900" y="262"/>
                    <a:pt x="817" y="232"/>
                    <a:pt x="737" y="128"/>
                  </a:cubicBezTo>
                  <a:cubicBezTo>
                    <a:pt x="631" y="22"/>
                    <a:pt x="498" y="1"/>
                    <a:pt x="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8122;p9">
              <a:extLst>
                <a:ext uri="{FF2B5EF4-FFF2-40B4-BE49-F238E27FC236}">
                  <a16:creationId xmlns:a16="http://schemas.microsoft.com/office/drawing/2014/main" id="{E2428DEC-16BD-48CA-BA30-0F84305D7C4F}"/>
                </a:ext>
              </a:extLst>
            </p:cNvPr>
            <p:cNvSpPr/>
            <p:nvPr/>
          </p:nvSpPr>
          <p:spPr>
            <a:xfrm>
              <a:off x="4728275" y="3975450"/>
              <a:ext cx="2525" cy="3025"/>
            </a:xfrm>
            <a:custGeom>
              <a:avLst/>
              <a:gdLst/>
              <a:ahLst/>
              <a:cxnLst/>
              <a:rect l="l" t="t" r="r" b="b"/>
              <a:pathLst>
                <a:path w="101" h="121" extrusionOk="0">
                  <a:moveTo>
                    <a:pt x="61" y="1"/>
                  </a:moveTo>
                  <a:cubicBezTo>
                    <a:pt x="21" y="61"/>
                    <a:pt x="1" y="100"/>
                    <a:pt x="41" y="120"/>
                  </a:cubicBezTo>
                  <a:cubicBezTo>
                    <a:pt x="61" y="120"/>
                    <a:pt x="100" y="100"/>
                    <a:pt x="100" y="80"/>
                  </a:cubicBezTo>
                  <a:cubicBezTo>
                    <a:pt x="100" y="61"/>
                    <a:pt x="61" y="2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8123;p9">
              <a:extLst>
                <a:ext uri="{FF2B5EF4-FFF2-40B4-BE49-F238E27FC236}">
                  <a16:creationId xmlns:a16="http://schemas.microsoft.com/office/drawing/2014/main" id="{EA6415EE-ACE7-4CB8-90BC-0FECA6B5EC5E}"/>
                </a:ext>
              </a:extLst>
            </p:cNvPr>
            <p:cNvSpPr/>
            <p:nvPr/>
          </p:nvSpPr>
          <p:spPr>
            <a:xfrm>
              <a:off x="4740225" y="4025050"/>
              <a:ext cx="84075" cy="13275"/>
            </a:xfrm>
            <a:custGeom>
              <a:avLst/>
              <a:gdLst/>
              <a:ahLst/>
              <a:cxnLst/>
              <a:rect l="l" t="t" r="r" b="b"/>
              <a:pathLst>
                <a:path w="3363" h="531" extrusionOk="0">
                  <a:moveTo>
                    <a:pt x="2208" y="1"/>
                  </a:moveTo>
                  <a:cubicBezTo>
                    <a:pt x="1828" y="1"/>
                    <a:pt x="1464" y="33"/>
                    <a:pt x="1075" y="66"/>
                  </a:cubicBezTo>
                  <a:cubicBezTo>
                    <a:pt x="776" y="364"/>
                    <a:pt x="299" y="86"/>
                    <a:pt x="0" y="384"/>
                  </a:cubicBezTo>
                  <a:cubicBezTo>
                    <a:pt x="40" y="404"/>
                    <a:pt x="40" y="424"/>
                    <a:pt x="60" y="464"/>
                  </a:cubicBezTo>
                  <a:cubicBezTo>
                    <a:pt x="140" y="464"/>
                    <a:pt x="179" y="464"/>
                    <a:pt x="239" y="404"/>
                  </a:cubicBezTo>
                  <a:lnTo>
                    <a:pt x="358" y="404"/>
                  </a:lnTo>
                  <a:cubicBezTo>
                    <a:pt x="450" y="397"/>
                    <a:pt x="536" y="390"/>
                    <a:pt x="620" y="390"/>
                  </a:cubicBezTo>
                  <a:cubicBezTo>
                    <a:pt x="774" y="390"/>
                    <a:pt x="920" y="413"/>
                    <a:pt x="1075" y="503"/>
                  </a:cubicBezTo>
                  <a:cubicBezTo>
                    <a:pt x="1111" y="522"/>
                    <a:pt x="1150" y="531"/>
                    <a:pt x="1189" y="531"/>
                  </a:cubicBezTo>
                  <a:cubicBezTo>
                    <a:pt x="1276" y="531"/>
                    <a:pt x="1364" y="486"/>
                    <a:pt x="1433" y="404"/>
                  </a:cubicBezTo>
                  <a:cubicBezTo>
                    <a:pt x="1679" y="277"/>
                    <a:pt x="1935" y="248"/>
                    <a:pt x="2195" y="248"/>
                  </a:cubicBezTo>
                  <a:cubicBezTo>
                    <a:pt x="2407" y="248"/>
                    <a:pt x="2621" y="267"/>
                    <a:pt x="2834" y="267"/>
                  </a:cubicBezTo>
                  <a:cubicBezTo>
                    <a:pt x="3012" y="267"/>
                    <a:pt x="3189" y="254"/>
                    <a:pt x="3362" y="205"/>
                  </a:cubicBezTo>
                  <a:cubicBezTo>
                    <a:pt x="3183" y="26"/>
                    <a:pt x="2937" y="4"/>
                    <a:pt x="2699" y="4"/>
                  </a:cubicBezTo>
                  <a:cubicBezTo>
                    <a:pt x="2620" y="4"/>
                    <a:pt x="2542" y="6"/>
                    <a:pt x="2467" y="6"/>
                  </a:cubicBezTo>
                  <a:cubicBezTo>
                    <a:pt x="2379" y="2"/>
                    <a:pt x="2293" y="1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8124;p9">
              <a:extLst>
                <a:ext uri="{FF2B5EF4-FFF2-40B4-BE49-F238E27FC236}">
                  <a16:creationId xmlns:a16="http://schemas.microsoft.com/office/drawing/2014/main" id="{010BBADE-7F72-47CD-919E-CF4D2D404739}"/>
                </a:ext>
              </a:extLst>
            </p:cNvPr>
            <p:cNvSpPr/>
            <p:nvPr/>
          </p:nvSpPr>
          <p:spPr>
            <a:xfrm>
              <a:off x="4850625" y="3985900"/>
              <a:ext cx="38325" cy="21225"/>
            </a:xfrm>
            <a:custGeom>
              <a:avLst/>
              <a:gdLst/>
              <a:ahLst/>
              <a:cxnLst/>
              <a:rect l="l" t="t" r="r" b="b"/>
              <a:pathLst>
                <a:path w="1533" h="849" extrusionOk="0">
                  <a:moveTo>
                    <a:pt x="1194" y="1"/>
                  </a:moveTo>
                  <a:cubicBezTo>
                    <a:pt x="1015" y="1"/>
                    <a:pt x="896" y="80"/>
                    <a:pt x="836" y="279"/>
                  </a:cubicBezTo>
                  <a:cubicBezTo>
                    <a:pt x="813" y="406"/>
                    <a:pt x="763" y="480"/>
                    <a:pt x="694" y="480"/>
                  </a:cubicBezTo>
                  <a:cubicBezTo>
                    <a:pt x="644" y="480"/>
                    <a:pt x="584" y="442"/>
                    <a:pt x="518" y="359"/>
                  </a:cubicBezTo>
                  <a:cubicBezTo>
                    <a:pt x="478" y="299"/>
                    <a:pt x="418" y="279"/>
                    <a:pt x="339" y="239"/>
                  </a:cubicBezTo>
                  <a:cubicBezTo>
                    <a:pt x="279" y="200"/>
                    <a:pt x="219" y="180"/>
                    <a:pt x="180" y="180"/>
                  </a:cubicBezTo>
                  <a:cubicBezTo>
                    <a:pt x="120" y="140"/>
                    <a:pt x="40" y="140"/>
                    <a:pt x="0" y="140"/>
                  </a:cubicBezTo>
                  <a:cubicBezTo>
                    <a:pt x="165" y="377"/>
                    <a:pt x="111" y="848"/>
                    <a:pt x="546" y="848"/>
                  </a:cubicBezTo>
                  <a:cubicBezTo>
                    <a:pt x="585" y="848"/>
                    <a:pt x="629" y="844"/>
                    <a:pt x="677" y="836"/>
                  </a:cubicBezTo>
                  <a:cubicBezTo>
                    <a:pt x="717" y="836"/>
                    <a:pt x="776" y="796"/>
                    <a:pt x="816" y="796"/>
                  </a:cubicBezTo>
                  <a:cubicBezTo>
                    <a:pt x="1035" y="796"/>
                    <a:pt x="1274" y="697"/>
                    <a:pt x="1393" y="498"/>
                  </a:cubicBezTo>
                  <a:cubicBezTo>
                    <a:pt x="1433" y="438"/>
                    <a:pt x="1492" y="379"/>
                    <a:pt x="1532" y="299"/>
                  </a:cubicBezTo>
                  <a:cubicBezTo>
                    <a:pt x="1413" y="200"/>
                    <a:pt x="1313" y="100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8125;p9">
              <a:extLst>
                <a:ext uri="{FF2B5EF4-FFF2-40B4-BE49-F238E27FC236}">
                  <a16:creationId xmlns:a16="http://schemas.microsoft.com/office/drawing/2014/main" id="{C8C60805-BF1D-4394-A582-DDA0B8E7BB32}"/>
                </a:ext>
              </a:extLst>
            </p:cNvPr>
            <p:cNvSpPr/>
            <p:nvPr/>
          </p:nvSpPr>
          <p:spPr>
            <a:xfrm>
              <a:off x="4876475" y="4024200"/>
              <a:ext cx="41300" cy="15475"/>
            </a:xfrm>
            <a:custGeom>
              <a:avLst/>
              <a:gdLst/>
              <a:ahLst/>
              <a:cxnLst/>
              <a:rect l="l" t="t" r="r" b="b"/>
              <a:pathLst>
                <a:path w="1652" h="619" extrusionOk="0">
                  <a:moveTo>
                    <a:pt x="289" y="1"/>
                  </a:moveTo>
                  <a:cubicBezTo>
                    <a:pt x="252" y="1"/>
                    <a:pt x="215" y="11"/>
                    <a:pt x="180" y="40"/>
                  </a:cubicBezTo>
                  <a:cubicBezTo>
                    <a:pt x="140" y="60"/>
                    <a:pt x="61" y="60"/>
                    <a:pt x="1" y="60"/>
                  </a:cubicBezTo>
                  <a:cubicBezTo>
                    <a:pt x="41" y="219"/>
                    <a:pt x="41" y="378"/>
                    <a:pt x="41" y="557"/>
                  </a:cubicBezTo>
                  <a:lnTo>
                    <a:pt x="359" y="557"/>
                  </a:lnTo>
                  <a:cubicBezTo>
                    <a:pt x="403" y="535"/>
                    <a:pt x="446" y="527"/>
                    <a:pt x="488" y="527"/>
                  </a:cubicBezTo>
                  <a:cubicBezTo>
                    <a:pt x="627" y="527"/>
                    <a:pt x="761" y="619"/>
                    <a:pt x="904" y="619"/>
                  </a:cubicBezTo>
                  <a:cubicBezTo>
                    <a:pt x="915" y="619"/>
                    <a:pt x="925" y="618"/>
                    <a:pt x="936" y="617"/>
                  </a:cubicBezTo>
                  <a:cubicBezTo>
                    <a:pt x="1055" y="617"/>
                    <a:pt x="1175" y="617"/>
                    <a:pt x="1294" y="577"/>
                  </a:cubicBezTo>
                  <a:cubicBezTo>
                    <a:pt x="1433" y="557"/>
                    <a:pt x="1533" y="537"/>
                    <a:pt x="1632" y="438"/>
                  </a:cubicBezTo>
                  <a:cubicBezTo>
                    <a:pt x="1652" y="358"/>
                    <a:pt x="1652" y="279"/>
                    <a:pt x="1632" y="219"/>
                  </a:cubicBezTo>
                  <a:cubicBezTo>
                    <a:pt x="1453" y="60"/>
                    <a:pt x="1234" y="80"/>
                    <a:pt x="1055" y="20"/>
                  </a:cubicBezTo>
                  <a:cubicBezTo>
                    <a:pt x="1012" y="13"/>
                    <a:pt x="965" y="8"/>
                    <a:pt x="919" y="8"/>
                  </a:cubicBezTo>
                  <a:cubicBezTo>
                    <a:pt x="839" y="8"/>
                    <a:pt x="760" y="22"/>
                    <a:pt x="697" y="60"/>
                  </a:cubicBezTo>
                  <a:lnTo>
                    <a:pt x="538" y="60"/>
                  </a:lnTo>
                  <a:cubicBezTo>
                    <a:pt x="468" y="60"/>
                    <a:pt x="378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8126;p9">
              <a:extLst>
                <a:ext uri="{FF2B5EF4-FFF2-40B4-BE49-F238E27FC236}">
                  <a16:creationId xmlns:a16="http://schemas.microsoft.com/office/drawing/2014/main" id="{61B0CFBB-8412-48A3-9B74-9BDFE1188A75}"/>
                </a:ext>
              </a:extLst>
            </p:cNvPr>
            <p:cNvSpPr/>
            <p:nvPr/>
          </p:nvSpPr>
          <p:spPr>
            <a:xfrm>
              <a:off x="4871025" y="3999825"/>
              <a:ext cx="19900" cy="28075"/>
            </a:xfrm>
            <a:custGeom>
              <a:avLst/>
              <a:gdLst/>
              <a:ahLst/>
              <a:cxnLst/>
              <a:rect l="l" t="t" r="r" b="b"/>
              <a:pathLst>
                <a:path w="796" h="1123" extrusionOk="0">
                  <a:moveTo>
                    <a:pt x="577" y="1"/>
                  </a:moveTo>
                  <a:lnTo>
                    <a:pt x="577" y="1"/>
                  </a:lnTo>
                  <a:cubicBezTo>
                    <a:pt x="358" y="20"/>
                    <a:pt x="159" y="120"/>
                    <a:pt x="0" y="299"/>
                  </a:cubicBezTo>
                  <a:cubicBezTo>
                    <a:pt x="318" y="418"/>
                    <a:pt x="458" y="657"/>
                    <a:pt x="398" y="1015"/>
                  </a:cubicBezTo>
                  <a:cubicBezTo>
                    <a:pt x="465" y="1029"/>
                    <a:pt x="541" y="1123"/>
                    <a:pt x="625" y="1123"/>
                  </a:cubicBezTo>
                  <a:cubicBezTo>
                    <a:pt x="667" y="1123"/>
                    <a:pt x="710" y="1100"/>
                    <a:pt x="756" y="1035"/>
                  </a:cubicBezTo>
                  <a:cubicBezTo>
                    <a:pt x="418" y="737"/>
                    <a:pt x="796" y="299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8127;p9">
              <a:extLst>
                <a:ext uri="{FF2B5EF4-FFF2-40B4-BE49-F238E27FC236}">
                  <a16:creationId xmlns:a16="http://schemas.microsoft.com/office/drawing/2014/main" id="{C9DE7D18-EF2C-4BD8-9869-CEB4C662E015}"/>
                </a:ext>
              </a:extLst>
            </p:cNvPr>
            <p:cNvSpPr/>
            <p:nvPr/>
          </p:nvSpPr>
          <p:spPr>
            <a:xfrm>
              <a:off x="4822775" y="4046575"/>
              <a:ext cx="175075" cy="23575"/>
            </a:xfrm>
            <a:custGeom>
              <a:avLst/>
              <a:gdLst/>
              <a:ahLst/>
              <a:cxnLst/>
              <a:rect l="l" t="t" r="r" b="b"/>
              <a:pathLst>
                <a:path w="7003" h="943" extrusionOk="0">
                  <a:moveTo>
                    <a:pt x="3382" y="1"/>
                  </a:moveTo>
                  <a:cubicBezTo>
                    <a:pt x="3024" y="1"/>
                    <a:pt x="2706" y="120"/>
                    <a:pt x="2348" y="219"/>
                  </a:cubicBezTo>
                  <a:lnTo>
                    <a:pt x="637" y="219"/>
                  </a:lnTo>
                  <a:cubicBezTo>
                    <a:pt x="498" y="219"/>
                    <a:pt x="339" y="219"/>
                    <a:pt x="239" y="60"/>
                  </a:cubicBezTo>
                  <a:cubicBezTo>
                    <a:pt x="160" y="40"/>
                    <a:pt x="120" y="40"/>
                    <a:pt x="60" y="40"/>
                  </a:cubicBezTo>
                  <a:lnTo>
                    <a:pt x="60" y="219"/>
                  </a:lnTo>
                  <a:cubicBezTo>
                    <a:pt x="0" y="259"/>
                    <a:pt x="0" y="339"/>
                    <a:pt x="40" y="418"/>
                  </a:cubicBezTo>
                  <a:cubicBezTo>
                    <a:pt x="359" y="617"/>
                    <a:pt x="756" y="617"/>
                    <a:pt x="1114" y="737"/>
                  </a:cubicBezTo>
                  <a:cubicBezTo>
                    <a:pt x="2094" y="912"/>
                    <a:pt x="3088" y="943"/>
                    <a:pt x="4083" y="943"/>
                  </a:cubicBezTo>
                  <a:cubicBezTo>
                    <a:pt x="4638" y="943"/>
                    <a:pt x="5194" y="933"/>
                    <a:pt x="5749" y="933"/>
                  </a:cubicBezTo>
                  <a:cubicBezTo>
                    <a:pt x="5895" y="933"/>
                    <a:pt x="6041" y="934"/>
                    <a:pt x="6187" y="935"/>
                  </a:cubicBezTo>
                  <a:cubicBezTo>
                    <a:pt x="6565" y="935"/>
                    <a:pt x="6784" y="756"/>
                    <a:pt x="6923" y="438"/>
                  </a:cubicBezTo>
                  <a:cubicBezTo>
                    <a:pt x="7003" y="120"/>
                    <a:pt x="6764" y="160"/>
                    <a:pt x="6585" y="140"/>
                  </a:cubicBezTo>
                  <a:cubicBezTo>
                    <a:pt x="6308" y="50"/>
                    <a:pt x="6030" y="31"/>
                    <a:pt x="5754" y="31"/>
                  </a:cubicBezTo>
                  <a:cubicBezTo>
                    <a:pt x="5542" y="31"/>
                    <a:pt x="5331" y="42"/>
                    <a:pt x="5121" y="42"/>
                  </a:cubicBezTo>
                  <a:cubicBezTo>
                    <a:pt x="4938" y="42"/>
                    <a:pt x="4756" y="33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8128;p9">
              <a:extLst>
                <a:ext uri="{FF2B5EF4-FFF2-40B4-BE49-F238E27FC236}">
                  <a16:creationId xmlns:a16="http://schemas.microsoft.com/office/drawing/2014/main" id="{59C36096-8291-45D8-A5A2-8910EADFA8A6}"/>
                </a:ext>
              </a:extLst>
            </p:cNvPr>
            <p:cNvSpPr/>
            <p:nvPr/>
          </p:nvSpPr>
          <p:spPr>
            <a:xfrm>
              <a:off x="4881450" y="4039975"/>
              <a:ext cx="31850" cy="11600"/>
            </a:xfrm>
            <a:custGeom>
              <a:avLst/>
              <a:gdLst/>
              <a:ahLst/>
              <a:cxnLst/>
              <a:rect l="l" t="t" r="r" b="b"/>
              <a:pathLst>
                <a:path w="1274" h="464" extrusionOk="0">
                  <a:moveTo>
                    <a:pt x="904" y="0"/>
                  </a:moveTo>
                  <a:cubicBezTo>
                    <a:pt x="705" y="0"/>
                    <a:pt x="525" y="149"/>
                    <a:pt x="319" y="265"/>
                  </a:cubicBezTo>
                  <a:cubicBezTo>
                    <a:pt x="220" y="284"/>
                    <a:pt x="100" y="304"/>
                    <a:pt x="1" y="324"/>
                  </a:cubicBezTo>
                  <a:lnTo>
                    <a:pt x="1" y="463"/>
                  </a:lnTo>
                  <a:lnTo>
                    <a:pt x="1055" y="463"/>
                  </a:lnTo>
                  <a:cubicBezTo>
                    <a:pt x="1155" y="404"/>
                    <a:pt x="1274" y="364"/>
                    <a:pt x="1254" y="165"/>
                  </a:cubicBezTo>
                  <a:cubicBezTo>
                    <a:pt x="1127" y="45"/>
                    <a:pt x="1013" y="0"/>
                    <a:pt x="9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8129;p9">
              <a:extLst>
                <a:ext uri="{FF2B5EF4-FFF2-40B4-BE49-F238E27FC236}">
                  <a16:creationId xmlns:a16="http://schemas.microsoft.com/office/drawing/2014/main" id="{ED4DB67F-06E6-4A9B-BEFD-90CDB07EC607}"/>
                </a:ext>
              </a:extLst>
            </p:cNvPr>
            <p:cNvSpPr/>
            <p:nvPr/>
          </p:nvSpPr>
          <p:spPr>
            <a:xfrm>
              <a:off x="4885425" y="4028175"/>
              <a:ext cx="48000" cy="22650"/>
            </a:xfrm>
            <a:custGeom>
              <a:avLst/>
              <a:gdLst/>
              <a:ahLst/>
              <a:cxnLst/>
              <a:rect l="l" t="t" r="r" b="b"/>
              <a:pathLst>
                <a:path w="1920" h="906" extrusionOk="0">
                  <a:moveTo>
                    <a:pt x="1533" y="0"/>
                  </a:moveTo>
                  <a:cubicBezTo>
                    <a:pt x="1374" y="0"/>
                    <a:pt x="1294" y="160"/>
                    <a:pt x="1214" y="279"/>
                  </a:cubicBezTo>
                  <a:lnTo>
                    <a:pt x="876" y="279"/>
                  </a:lnTo>
                  <a:cubicBezTo>
                    <a:pt x="824" y="321"/>
                    <a:pt x="771" y="346"/>
                    <a:pt x="713" y="346"/>
                  </a:cubicBezTo>
                  <a:cubicBezTo>
                    <a:pt x="661" y="346"/>
                    <a:pt x="604" y="326"/>
                    <a:pt x="538" y="279"/>
                  </a:cubicBezTo>
                  <a:cubicBezTo>
                    <a:pt x="472" y="272"/>
                    <a:pt x="405" y="266"/>
                    <a:pt x="341" y="266"/>
                  </a:cubicBezTo>
                  <a:cubicBezTo>
                    <a:pt x="213" y="266"/>
                    <a:pt x="94" y="292"/>
                    <a:pt x="1" y="398"/>
                  </a:cubicBezTo>
                  <a:cubicBezTo>
                    <a:pt x="120" y="478"/>
                    <a:pt x="180" y="597"/>
                    <a:pt x="180" y="756"/>
                  </a:cubicBezTo>
                  <a:cubicBezTo>
                    <a:pt x="230" y="786"/>
                    <a:pt x="280" y="798"/>
                    <a:pt x="331" y="798"/>
                  </a:cubicBezTo>
                  <a:cubicBezTo>
                    <a:pt x="508" y="798"/>
                    <a:pt x="690" y="656"/>
                    <a:pt x="868" y="656"/>
                  </a:cubicBezTo>
                  <a:cubicBezTo>
                    <a:pt x="945" y="656"/>
                    <a:pt x="1020" y="682"/>
                    <a:pt x="1095" y="756"/>
                  </a:cubicBezTo>
                  <a:cubicBezTo>
                    <a:pt x="1267" y="767"/>
                    <a:pt x="1496" y="905"/>
                    <a:pt x="1668" y="905"/>
                  </a:cubicBezTo>
                  <a:cubicBezTo>
                    <a:pt x="1815" y="905"/>
                    <a:pt x="1920" y="805"/>
                    <a:pt x="1911" y="438"/>
                  </a:cubicBezTo>
                  <a:cubicBezTo>
                    <a:pt x="1851" y="339"/>
                    <a:pt x="1791" y="199"/>
                    <a:pt x="1732" y="100"/>
                  </a:cubicBezTo>
                  <a:cubicBezTo>
                    <a:pt x="1692" y="60"/>
                    <a:pt x="1612" y="0"/>
                    <a:pt x="1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8130;p9">
              <a:extLst>
                <a:ext uri="{FF2B5EF4-FFF2-40B4-BE49-F238E27FC236}">
                  <a16:creationId xmlns:a16="http://schemas.microsoft.com/office/drawing/2014/main" id="{5F33D5F6-E3F8-477D-8B88-167C530547D3}"/>
                </a:ext>
              </a:extLst>
            </p:cNvPr>
            <p:cNvSpPr/>
            <p:nvPr/>
          </p:nvSpPr>
          <p:spPr>
            <a:xfrm>
              <a:off x="4223000" y="4034150"/>
              <a:ext cx="45300" cy="17925"/>
            </a:xfrm>
            <a:custGeom>
              <a:avLst/>
              <a:gdLst/>
              <a:ahLst/>
              <a:cxnLst/>
              <a:rect l="l" t="t" r="r" b="b"/>
              <a:pathLst>
                <a:path w="1812" h="717" extrusionOk="0">
                  <a:moveTo>
                    <a:pt x="1572" y="0"/>
                  </a:moveTo>
                  <a:cubicBezTo>
                    <a:pt x="1035" y="20"/>
                    <a:pt x="478" y="100"/>
                    <a:pt x="1" y="358"/>
                  </a:cubicBezTo>
                  <a:cubicBezTo>
                    <a:pt x="160" y="438"/>
                    <a:pt x="160" y="557"/>
                    <a:pt x="220" y="716"/>
                  </a:cubicBezTo>
                  <a:cubicBezTo>
                    <a:pt x="777" y="696"/>
                    <a:pt x="1274" y="398"/>
                    <a:pt x="1811" y="219"/>
                  </a:cubicBezTo>
                  <a:lnTo>
                    <a:pt x="1751" y="159"/>
                  </a:lnTo>
                  <a:cubicBezTo>
                    <a:pt x="1692" y="120"/>
                    <a:pt x="1652" y="100"/>
                    <a:pt x="1632" y="40"/>
                  </a:cubicBezTo>
                  <a:lnTo>
                    <a:pt x="15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8131;p9">
              <a:extLst>
                <a:ext uri="{FF2B5EF4-FFF2-40B4-BE49-F238E27FC236}">
                  <a16:creationId xmlns:a16="http://schemas.microsoft.com/office/drawing/2014/main" id="{BF08C734-9D6C-4E60-AAAB-08B9503D9E91}"/>
                </a:ext>
              </a:extLst>
            </p:cNvPr>
            <p:cNvSpPr/>
            <p:nvPr/>
          </p:nvSpPr>
          <p:spPr>
            <a:xfrm>
              <a:off x="4219025" y="4043100"/>
              <a:ext cx="11975" cy="9975"/>
            </a:xfrm>
            <a:custGeom>
              <a:avLst/>
              <a:gdLst/>
              <a:ahLst/>
              <a:cxnLst/>
              <a:rect l="l" t="t" r="r" b="b"/>
              <a:pathLst>
                <a:path w="479" h="399" extrusionOk="0">
                  <a:moveTo>
                    <a:pt x="160" y="0"/>
                  </a:moveTo>
                  <a:cubicBezTo>
                    <a:pt x="120" y="0"/>
                    <a:pt x="80" y="40"/>
                    <a:pt x="1" y="60"/>
                  </a:cubicBezTo>
                  <a:cubicBezTo>
                    <a:pt x="1" y="199"/>
                    <a:pt x="41" y="338"/>
                    <a:pt x="200" y="398"/>
                  </a:cubicBezTo>
                  <a:cubicBezTo>
                    <a:pt x="239" y="398"/>
                    <a:pt x="299" y="378"/>
                    <a:pt x="339" y="358"/>
                  </a:cubicBezTo>
                  <a:cubicBezTo>
                    <a:pt x="478" y="159"/>
                    <a:pt x="478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8132;p9">
              <a:extLst>
                <a:ext uri="{FF2B5EF4-FFF2-40B4-BE49-F238E27FC236}">
                  <a16:creationId xmlns:a16="http://schemas.microsoft.com/office/drawing/2014/main" id="{36D230F5-505F-42E2-9EC1-43FF32678E6F}"/>
                </a:ext>
              </a:extLst>
            </p:cNvPr>
            <p:cNvSpPr/>
            <p:nvPr/>
          </p:nvSpPr>
          <p:spPr>
            <a:xfrm>
              <a:off x="4376675" y="4010400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1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8133;p9">
              <a:extLst>
                <a:ext uri="{FF2B5EF4-FFF2-40B4-BE49-F238E27FC236}">
                  <a16:creationId xmlns:a16="http://schemas.microsoft.com/office/drawing/2014/main" id="{171E35DA-7DE5-459D-9301-80495F867CC9}"/>
                </a:ext>
              </a:extLst>
            </p:cNvPr>
            <p:cNvSpPr/>
            <p:nvPr/>
          </p:nvSpPr>
          <p:spPr>
            <a:xfrm>
              <a:off x="4420450" y="4003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20" y="60"/>
                    <a:pt x="60" y="100"/>
                    <a:pt x="0" y="160"/>
                  </a:cubicBezTo>
                  <a:cubicBezTo>
                    <a:pt x="60" y="120"/>
                    <a:pt x="140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8134;p9">
              <a:extLst>
                <a:ext uri="{FF2B5EF4-FFF2-40B4-BE49-F238E27FC236}">
                  <a16:creationId xmlns:a16="http://schemas.microsoft.com/office/drawing/2014/main" id="{DB1A48A6-6E28-4FA0-B6CB-7F3A901195EB}"/>
                </a:ext>
              </a:extLst>
            </p:cNvPr>
            <p:cNvSpPr/>
            <p:nvPr/>
          </p:nvSpPr>
          <p:spPr>
            <a:xfrm>
              <a:off x="4609425" y="4044575"/>
              <a:ext cx="91525" cy="29900"/>
            </a:xfrm>
            <a:custGeom>
              <a:avLst/>
              <a:gdLst/>
              <a:ahLst/>
              <a:cxnLst/>
              <a:rect l="l" t="t" r="r" b="b"/>
              <a:pathLst>
                <a:path w="3661" h="1196" extrusionOk="0">
                  <a:moveTo>
                    <a:pt x="3382" y="1"/>
                  </a:moveTo>
                  <a:cubicBezTo>
                    <a:pt x="2427" y="180"/>
                    <a:pt x="1512" y="339"/>
                    <a:pt x="597" y="518"/>
                  </a:cubicBezTo>
                  <a:lnTo>
                    <a:pt x="1" y="817"/>
                  </a:lnTo>
                  <a:cubicBezTo>
                    <a:pt x="193" y="913"/>
                    <a:pt x="237" y="1195"/>
                    <a:pt x="510" y="1195"/>
                  </a:cubicBezTo>
                  <a:cubicBezTo>
                    <a:pt x="519" y="1195"/>
                    <a:pt x="528" y="1195"/>
                    <a:pt x="538" y="1195"/>
                  </a:cubicBezTo>
                  <a:cubicBezTo>
                    <a:pt x="719" y="1041"/>
                    <a:pt x="910" y="927"/>
                    <a:pt x="1117" y="927"/>
                  </a:cubicBezTo>
                  <a:cubicBezTo>
                    <a:pt x="1206" y="927"/>
                    <a:pt x="1298" y="948"/>
                    <a:pt x="1393" y="996"/>
                  </a:cubicBezTo>
                  <a:cubicBezTo>
                    <a:pt x="1473" y="936"/>
                    <a:pt x="1512" y="896"/>
                    <a:pt x="1592" y="836"/>
                  </a:cubicBezTo>
                  <a:cubicBezTo>
                    <a:pt x="1646" y="772"/>
                    <a:pt x="1705" y="736"/>
                    <a:pt x="1768" y="736"/>
                  </a:cubicBezTo>
                  <a:cubicBezTo>
                    <a:pt x="1821" y="736"/>
                    <a:pt x="1875" y="762"/>
                    <a:pt x="1930" y="817"/>
                  </a:cubicBezTo>
                  <a:cubicBezTo>
                    <a:pt x="2129" y="737"/>
                    <a:pt x="2328" y="717"/>
                    <a:pt x="2507" y="638"/>
                  </a:cubicBezTo>
                  <a:cubicBezTo>
                    <a:pt x="2811" y="519"/>
                    <a:pt x="3058" y="430"/>
                    <a:pt x="3235" y="430"/>
                  </a:cubicBezTo>
                  <a:cubicBezTo>
                    <a:pt x="3266" y="430"/>
                    <a:pt x="3296" y="433"/>
                    <a:pt x="3323" y="439"/>
                  </a:cubicBezTo>
                  <a:cubicBezTo>
                    <a:pt x="3382" y="399"/>
                    <a:pt x="3442" y="339"/>
                    <a:pt x="3561" y="319"/>
                  </a:cubicBezTo>
                  <a:cubicBezTo>
                    <a:pt x="3661" y="120"/>
                    <a:pt x="3502" y="61"/>
                    <a:pt x="3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8135;p9">
              <a:extLst>
                <a:ext uri="{FF2B5EF4-FFF2-40B4-BE49-F238E27FC236}">
                  <a16:creationId xmlns:a16="http://schemas.microsoft.com/office/drawing/2014/main" id="{770A9DA1-A647-4B39-80E6-CF3918288299}"/>
                </a:ext>
              </a:extLst>
            </p:cNvPr>
            <p:cNvSpPr/>
            <p:nvPr/>
          </p:nvSpPr>
          <p:spPr>
            <a:xfrm>
              <a:off x="4713850" y="4034075"/>
              <a:ext cx="29375" cy="9050"/>
            </a:xfrm>
            <a:custGeom>
              <a:avLst/>
              <a:gdLst/>
              <a:ahLst/>
              <a:cxnLst/>
              <a:rect l="l" t="t" r="r" b="b"/>
              <a:pathLst>
                <a:path w="1175" h="362" extrusionOk="0">
                  <a:moveTo>
                    <a:pt x="539" y="1"/>
                  </a:moveTo>
                  <a:cubicBezTo>
                    <a:pt x="351" y="1"/>
                    <a:pt x="168" y="27"/>
                    <a:pt x="1" y="162"/>
                  </a:cubicBezTo>
                  <a:cubicBezTo>
                    <a:pt x="299" y="202"/>
                    <a:pt x="618" y="202"/>
                    <a:pt x="896" y="361"/>
                  </a:cubicBezTo>
                  <a:cubicBezTo>
                    <a:pt x="936" y="341"/>
                    <a:pt x="1016" y="341"/>
                    <a:pt x="1075" y="341"/>
                  </a:cubicBezTo>
                  <a:cubicBezTo>
                    <a:pt x="1175" y="262"/>
                    <a:pt x="1175" y="142"/>
                    <a:pt x="1095" y="23"/>
                  </a:cubicBezTo>
                  <a:lnTo>
                    <a:pt x="1055" y="3"/>
                  </a:lnTo>
                  <a:cubicBezTo>
                    <a:pt x="1003" y="9"/>
                    <a:pt x="951" y="11"/>
                    <a:pt x="899" y="11"/>
                  </a:cubicBezTo>
                  <a:cubicBezTo>
                    <a:pt x="779" y="11"/>
                    <a:pt x="658" y="1"/>
                    <a:pt x="5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8136;p9">
              <a:extLst>
                <a:ext uri="{FF2B5EF4-FFF2-40B4-BE49-F238E27FC236}">
                  <a16:creationId xmlns:a16="http://schemas.microsoft.com/office/drawing/2014/main" id="{ADC5735C-A052-4FB1-AEE9-DA1610B46FF0}"/>
                </a:ext>
              </a:extLst>
            </p:cNvPr>
            <p:cNvSpPr/>
            <p:nvPr/>
          </p:nvSpPr>
          <p:spPr>
            <a:xfrm>
              <a:off x="4692475" y="4038075"/>
              <a:ext cx="21400" cy="14000"/>
            </a:xfrm>
            <a:custGeom>
              <a:avLst/>
              <a:gdLst/>
              <a:ahLst/>
              <a:cxnLst/>
              <a:rect l="l" t="t" r="r" b="b"/>
              <a:pathLst>
                <a:path w="856" h="560" extrusionOk="0">
                  <a:moveTo>
                    <a:pt x="804" y="1"/>
                  </a:moveTo>
                  <a:cubicBezTo>
                    <a:pt x="525" y="1"/>
                    <a:pt x="263" y="147"/>
                    <a:pt x="1" y="241"/>
                  </a:cubicBezTo>
                  <a:cubicBezTo>
                    <a:pt x="80" y="341"/>
                    <a:pt x="120" y="460"/>
                    <a:pt x="180" y="559"/>
                  </a:cubicBezTo>
                  <a:cubicBezTo>
                    <a:pt x="438" y="380"/>
                    <a:pt x="697" y="261"/>
                    <a:pt x="856" y="2"/>
                  </a:cubicBezTo>
                  <a:cubicBezTo>
                    <a:pt x="839" y="1"/>
                    <a:pt x="822" y="1"/>
                    <a:pt x="8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8137;p9">
              <a:extLst>
                <a:ext uri="{FF2B5EF4-FFF2-40B4-BE49-F238E27FC236}">
                  <a16:creationId xmlns:a16="http://schemas.microsoft.com/office/drawing/2014/main" id="{33850FA3-7CEF-426F-910E-48F29F36A3E9}"/>
                </a:ext>
              </a:extLst>
            </p:cNvPr>
            <p:cNvSpPr/>
            <p:nvPr/>
          </p:nvSpPr>
          <p:spPr>
            <a:xfrm>
              <a:off x="4372700" y="4122250"/>
              <a:ext cx="13950" cy="4425"/>
            </a:xfrm>
            <a:custGeom>
              <a:avLst/>
              <a:gdLst/>
              <a:ahLst/>
              <a:cxnLst/>
              <a:rect l="l" t="t" r="r" b="b"/>
              <a:pathLst>
                <a:path w="558" h="177" extrusionOk="0">
                  <a:moveTo>
                    <a:pt x="347" y="1"/>
                  </a:moveTo>
                  <a:cubicBezTo>
                    <a:pt x="216" y="1"/>
                    <a:pt x="91" y="34"/>
                    <a:pt x="1" y="176"/>
                  </a:cubicBezTo>
                  <a:cubicBezTo>
                    <a:pt x="140" y="176"/>
                    <a:pt x="319" y="156"/>
                    <a:pt x="458" y="156"/>
                  </a:cubicBezTo>
                  <a:cubicBezTo>
                    <a:pt x="498" y="97"/>
                    <a:pt x="518" y="57"/>
                    <a:pt x="558" y="17"/>
                  </a:cubicBezTo>
                  <a:cubicBezTo>
                    <a:pt x="488" y="10"/>
                    <a:pt x="417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8138;p9">
              <a:extLst>
                <a:ext uri="{FF2B5EF4-FFF2-40B4-BE49-F238E27FC236}">
                  <a16:creationId xmlns:a16="http://schemas.microsoft.com/office/drawing/2014/main" id="{FE647A5D-1824-4B82-8BCD-42B7FC2FBD14}"/>
                </a:ext>
              </a:extLst>
            </p:cNvPr>
            <p:cNvSpPr/>
            <p:nvPr/>
          </p:nvSpPr>
          <p:spPr>
            <a:xfrm>
              <a:off x="4390600" y="4118150"/>
              <a:ext cx="10475" cy="4150"/>
            </a:xfrm>
            <a:custGeom>
              <a:avLst/>
              <a:gdLst/>
              <a:ahLst/>
              <a:cxnLst/>
              <a:rect l="l" t="t" r="r" b="b"/>
              <a:pathLst>
                <a:path w="419" h="166" extrusionOk="0">
                  <a:moveTo>
                    <a:pt x="254" y="1"/>
                  </a:moveTo>
                  <a:cubicBezTo>
                    <a:pt x="146" y="1"/>
                    <a:pt x="55" y="40"/>
                    <a:pt x="1" y="161"/>
                  </a:cubicBezTo>
                  <a:cubicBezTo>
                    <a:pt x="19" y="164"/>
                    <a:pt x="37" y="165"/>
                    <a:pt x="56" y="165"/>
                  </a:cubicBezTo>
                  <a:cubicBezTo>
                    <a:pt x="180" y="165"/>
                    <a:pt x="315" y="109"/>
                    <a:pt x="418" y="22"/>
                  </a:cubicBezTo>
                  <a:cubicBezTo>
                    <a:pt x="361" y="9"/>
                    <a:pt x="306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8139;p9">
              <a:extLst>
                <a:ext uri="{FF2B5EF4-FFF2-40B4-BE49-F238E27FC236}">
                  <a16:creationId xmlns:a16="http://schemas.microsoft.com/office/drawing/2014/main" id="{DAD9E68C-0188-479C-8D16-C1300490519E}"/>
                </a:ext>
              </a:extLst>
            </p:cNvPr>
            <p:cNvSpPr/>
            <p:nvPr/>
          </p:nvSpPr>
          <p:spPr>
            <a:xfrm>
              <a:off x="4407525" y="4115425"/>
              <a:ext cx="4000" cy="1800"/>
            </a:xfrm>
            <a:custGeom>
              <a:avLst/>
              <a:gdLst/>
              <a:ahLst/>
              <a:cxnLst/>
              <a:rect l="l" t="t" r="r" b="b"/>
              <a:pathLst>
                <a:path w="160" h="72" extrusionOk="0">
                  <a:moveTo>
                    <a:pt x="74" y="1"/>
                  </a:moveTo>
                  <a:cubicBezTo>
                    <a:pt x="45" y="1"/>
                    <a:pt x="22" y="27"/>
                    <a:pt x="0" y="71"/>
                  </a:cubicBezTo>
                  <a:cubicBezTo>
                    <a:pt x="60" y="71"/>
                    <a:pt x="119" y="51"/>
                    <a:pt x="159" y="51"/>
                  </a:cubicBezTo>
                  <a:cubicBezTo>
                    <a:pt x="124" y="17"/>
                    <a:pt x="97" y="1"/>
                    <a:pt x="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8140;p9">
              <a:extLst>
                <a:ext uri="{FF2B5EF4-FFF2-40B4-BE49-F238E27FC236}">
                  <a16:creationId xmlns:a16="http://schemas.microsoft.com/office/drawing/2014/main" id="{F40C5725-0718-4DF9-B381-2D219703C38E}"/>
                </a:ext>
              </a:extLst>
            </p:cNvPr>
            <p:cNvSpPr/>
            <p:nvPr/>
          </p:nvSpPr>
          <p:spPr>
            <a:xfrm>
              <a:off x="4306550" y="4147025"/>
              <a:ext cx="24400" cy="9650"/>
            </a:xfrm>
            <a:custGeom>
              <a:avLst/>
              <a:gdLst/>
              <a:ahLst/>
              <a:cxnLst/>
              <a:rect l="l" t="t" r="r" b="b"/>
              <a:pathLst>
                <a:path w="976" h="386" extrusionOk="0">
                  <a:moveTo>
                    <a:pt x="558" y="1"/>
                  </a:moveTo>
                  <a:cubicBezTo>
                    <a:pt x="458" y="21"/>
                    <a:pt x="319" y="21"/>
                    <a:pt x="220" y="41"/>
                  </a:cubicBezTo>
                  <a:cubicBezTo>
                    <a:pt x="160" y="100"/>
                    <a:pt x="100" y="140"/>
                    <a:pt x="21" y="180"/>
                  </a:cubicBezTo>
                  <a:lnTo>
                    <a:pt x="21" y="220"/>
                  </a:lnTo>
                  <a:cubicBezTo>
                    <a:pt x="21" y="279"/>
                    <a:pt x="1" y="319"/>
                    <a:pt x="1" y="379"/>
                  </a:cubicBezTo>
                  <a:cubicBezTo>
                    <a:pt x="25" y="384"/>
                    <a:pt x="49" y="386"/>
                    <a:pt x="73" y="386"/>
                  </a:cubicBezTo>
                  <a:cubicBezTo>
                    <a:pt x="240" y="386"/>
                    <a:pt x="386" y="274"/>
                    <a:pt x="578" y="240"/>
                  </a:cubicBezTo>
                  <a:cubicBezTo>
                    <a:pt x="677" y="220"/>
                    <a:pt x="797" y="220"/>
                    <a:pt x="896" y="200"/>
                  </a:cubicBezTo>
                  <a:lnTo>
                    <a:pt x="976" y="120"/>
                  </a:lnTo>
                  <a:cubicBezTo>
                    <a:pt x="956" y="80"/>
                    <a:pt x="916" y="41"/>
                    <a:pt x="896" y="21"/>
                  </a:cubicBezTo>
                  <a:cubicBezTo>
                    <a:pt x="797" y="21"/>
                    <a:pt x="677" y="1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8141;p9">
              <a:extLst>
                <a:ext uri="{FF2B5EF4-FFF2-40B4-BE49-F238E27FC236}">
                  <a16:creationId xmlns:a16="http://schemas.microsoft.com/office/drawing/2014/main" id="{0EAD6670-24AC-4D50-B161-20984EEFCFA4}"/>
                </a:ext>
              </a:extLst>
            </p:cNvPr>
            <p:cNvSpPr/>
            <p:nvPr/>
          </p:nvSpPr>
          <p:spPr>
            <a:xfrm>
              <a:off x="4306550" y="41490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20"/>
                    <a:pt x="80" y="80"/>
                    <a:pt x="1" y="120"/>
                  </a:cubicBezTo>
                  <a:cubicBezTo>
                    <a:pt x="80" y="8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8142;p9">
              <a:extLst>
                <a:ext uri="{FF2B5EF4-FFF2-40B4-BE49-F238E27FC236}">
                  <a16:creationId xmlns:a16="http://schemas.microsoft.com/office/drawing/2014/main" id="{9C8B6978-C969-4149-8E97-1EFE3D01F881}"/>
                </a:ext>
              </a:extLst>
            </p:cNvPr>
            <p:cNvSpPr/>
            <p:nvPr/>
          </p:nvSpPr>
          <p:spPr>
            <a:xfrm>
              <a:off x="4622350" y="4064750"/>
              <a:ext cx="21425" cy="9200"/>
            </a:xfrm>
            <a:custGeom>
              <a:avLst/>
              <a:gdLst/>
              <a:ahLst/>
              <a:cxnLst/>
              <a:rect l="l" t="t" r="r" b="b"/>
              <a:pathLst>
                <a:path w="857" h="368" extrusionOk="0">
                  <a:moveTo>
                    <a:pt x="370" y="1"/>
                  </a:moveTo>
                  <a:cubicBezTo>
                    <a:pt x="214" y="1"/>
                    <a:pt x="128" y="114"/>
                    <a:pt x="1" y="368"/>
                  </a:cubicBezTo>
                  <a:cubicBezTo>
                    <a:pt x="279" y="308"/>
                    <a:pt x="578" y="228"/>
                    <a:pt x="856" y="169"/>
                  </a:cubicBezTo>
                  <a:cubicBezTo>
                    <a:pt x="630" y="60"/>
                    <a:pt x="482" y="1"/>
                    <a:pt x="3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8143;p9">
              <a:extLst>
                <a:ext uri="{FF2B5EF4-FFF2-40B4-BE49-F238E27FC236}">
                  <a16:creationId xmlns:a16="http://schemas.microsoft.com/office/drawing/2014/main" id="{608F76DE-E4E6-43D9-B808-83501B114727}"/>
                </a:ext>
              </a:extLst>
            </p:cNvPr>
            <p:cNvSpPr/>
            <p:nvPr/>
          </p:nvSpPr>
          <p:spPr>
            <a:xfrm>
              <a:off x="4508475" y="4101325"/>
              <a:ext cx="5425" cy="3450"/>
            </a:xfrm>
            <a:custGeom>
              <a:avLst/>
              <a:gdLst/>
              <a:ahLst/>
              <a:cxnLst/>
              <a:rect l="l" t="t" r="r" b="b"/>
              <a:pathLst>
                <a:path w="217" h="138" extrusionOk="0">
                  <a:moveTo>
                    <a:pt x="157" y="0"/>
                  </a:moveTo>
                  <a:cubicBezTo>
                    <a:pt x="119" y="0"/>
                    <a:pt x="47" y="75"/>
                    <a:pt x="0" y="138"/>
                  </a:cubicBezTo>
                  <a:cubicBezTo>
                    <a:pt x="13" y="126"/>
                    <a:pt x="31" y="122"/>
                    <a:pt x="52" y="122"/>
                  </a:cubicBezTo>
                  <a:cubicBezTo>
                    <a:pt x="84" y="122"/>
                    <a:pt x="122" y="131"/>
                    <a:pt x="151" y="131"/>
                  </a:cubicBezTo>
                  <a:cubicBezTo>
                    <a:pt x="193" y="131"/>
                    <a:pt x="217" y="112"/>
                    <a:pt x="179" y="19"/>
                  </a:cubicBezTo>
                  <a:cubicBezTo>
                    <a:pt x="175" y="6"/>
                    <a:pt x="167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8144;p9">
              <a:extLst>
                <a:ext uri="{FF2B5EF4-FFF2-40B4-BE49-F238E27FC236}">
                  <a16:creationId xmlns:a16="http://schemas.microsoft.com/office/drawing/2014/main" id="{BDFE1247-DD7E-4AB8-ACFB-7A72BA9A9D20}"/>
                </a:ext>
              </a:extLst>
            </p:cNvPr>
            <p:cNvSpPr/>
            <p:nvPr/>
          </p:nvSpPr>
          <p:spPr>
            <a:xfrm>
              <a:off x="4648725" y="4061475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170" y="1"/>
                  </a:moveTo>
                  <a:cubicBezTo>
                    <a:pt x="110" y="1"/>
                    <a:pt x="52" y="56"/>
                    <a:pt x="0" y="160"/>
                  </a:cubicBezTo>
                  <a:cubicBezTo>
                    <a:pt x="119" y="141"/>
                    <a:pt x="239" y="141"/>
                    <a:pt x="338" y="141"/>
                  </a:cubicBezTo>
                  <a:cubicBezTo>
                    <a:pt x="282" y="46"/>
                    <a:pt x="225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8145;p9">
              <a:extLst>
                <a:ext uri="{FF2B5EF4-FFF2-40B4-BE49-F238E27FC236}">
                  <a16:creationId xmlns:a16="http://schemas.microsoft.com/office/drawing/2014/main" id="{E0B0E2FC-01FF-4BC9-A8E5-2F62BD80AFAA}"/>
                </a:ext>
              </a:extLst>
            </p:cNvPr>
            <p:cNvSpPr/>
            <p:nvPr/>
          </p:nvSpPr>
          <p:spPr>
            <a:xfrm>
              <a:off x="4692475" y="4051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lnTo>
                    <a:pt x="1" y="160"/>
                  </a:lnTo>
                  <a:cubicBezTo>
                    <a:pt x="60" y="120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8146;p9">
              <a:extLst>
                <a:ext uri="{FF2B5EF4-FFF2-40B4-BE49-F238E27FC236}">
                  <a16:creationId xmlns:a16="http://schemas.microsoft.com/office/drawing/2014/main" id="{0F5B6A68-ABC3-4018-B661-71557B532E2C}"/>
                </a:ext>
              </a:extLst>
            </p:cNvPr>
            <p:cNvSpPr/>
            <p:nvPr/>
          </p:nvSpPr>
          <p:spPr>
            <a:xfrm>
              <a:off x="4657675" y="4187325"/>
              <a:ext cx="16425" cy="5000"/>
            </a:xfrm>
            <a:custGeom>
              <a:avLst/>
              <a:gdLst/>
              <a:ahLst/>
              <a:cxnLst/>
              <a:rect l="l" t="t" r="r" b="b"/>
              <a:pathLst>
                <a:path w="657" h="200" extrusionOk="0">
                  <a:moveTo>
                    <a:pt x="358" y="0"/>
                  </a:moveTo>
                  <a:cubicBezTo>
                    <a:pt x="199" y="40"/>
                    <a:pt x="80" y="60"/>
                    <a:pt x="0" y="179"/>
                  </a:cubicBezTo>
                  <a:cubicBezTo>
                    <a:pt x="17" y="178"/>
                    <a:pt x="34" y="177"/>
                    <a:pt x="51" y="177"/>
                  </a:cubicBezTo>
                  <a:cubicBezTo>
                    <a:pt x="153" y="177"/>
                    <a:pt x="255" y="199"/>
                    <a:pt x="351" y="199"/>
                  </a:cubicBezTo>
                  <a:cubicBezTo>
                    <a:pt x="463" y="199"/>
                    <a:pt x="567" y="169"/>
                    <a:pt x="657" y="40"/>
                  </a:cubicBezTo>
                  <a:cubicBezTo>
                    <a:pt x="557" y="40"/>
                    <a:pt x="45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8147;p9">
              <a:extLst>
                <a:ext uri="{FF2B5EF4-FFF2-40B4-BE49-F238E27FC236}">
                  <a16:creationId xmlns:a16="http://schemas.microsoft.com/office/drawing/2014/main" id="{11EBB6CD-BEF2-4D2D-9FB0-7DA9B080AE12}"/>
                </a:ext>
              </a:extLst>
            </p:cNvPr>
            <p:cNvSpPr/>
            <p:nvPr/>
          </p:nvSpPr>
          <p:spPr>
            <a:xfrm>
              <a:off x="4328450" y="4144050"/>
              <a:ext cx="14450" cy="6375"/>
            </a:xfrm>
            <a:custGeom>
              <a:avLst/>
              <a:gdLst/>
              <a:ahLst/>
              <a:cxnLst/>
              <a:rect l="l" t="t" r="r" b="b"/>
              <a:pathLst>
                <a:path w="578" h="255" extrusionOk="0">
                  <a:moveTo>
                    <a:pt x="0" y="0"/>
                  </a:moveTo>
                  <a:lnTo>
                    <a:pt x="0" y="180"/>
                  </a:lnTo>
                  <a:cubicBezTo>
                    <a:pt x="60" y="229"/>
                    <a:pt x="120" y="254"/>
                    <a:pt x="177" y="254"/>
                  </a:cubicBezTo>
                  <a:cubicBezTo>
                    <a:pt x="234" y="254"/>
                    <a:pt x="289" y="229"/>
                    <a:pt x="338" y="180"/>
                  </a:cubicBezTo>
                  <a:cubicBezTo>
                    <a:pt x="398" y="180"/>
                    <a:pt x="438" y="140"/>
                    <a:pt x="497" y="140"/>
                  </a:cubicBezTo>
                  <a:cubicBezTo>
                    <a:pt x="517" y="140"/>
                    <a:pt x="517" y="120"/>
                    <a:pt x="537" y="100"/>
                  </a:cubicBezTo>
                  <a:cubicBezTo>
                    <a:pt x="577" y="80"/>
                    <a:pt x="537" y="40"/>
                    <a:pt x="497" y="20"/>
                  </a:cubicBezTo>
                  <a:cubicBezTo>
                    <a:pt x="318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8148;p9">
              <a:extLst>
                <a:ext uri="{FF2B5EF4-FFF2-40B4-BE49-F238E27FC236}">
                  <a16:creationId xmlns:a16="http://schemas.microsoft.com/office/drawing/2014/main" id="{3E58519E-0E57-415F-ACD9-05991DD05D0E}"/>
                </a:ext>
              </a:extLst>
            </p:cNvPr>
            <p:cNvSpPr/>
            <p:nvPr/>
          </p:nvSpPr>
          <p:spPr>
            <a:xfrm>
              <a:off x="4327950" y="4148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20" y="1"/>
                  </a:moveTo>
                  <a:cubicBezTo>
                    <a:pt x="40" y="40"/>
                    <a:pt x="40" y="120"/>
                    <a:pt x="0" y="140"/>
                  </a:cubicBezTo>
                  <a:cubicBezTo>
                    <a:pt x="140" y="140"/>
                    <a:pt x="299" y="12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8149;p9">
              <a:extLst>
                <a:ext uri="{FF2B5EF4-FFF2-40B4-BE49-F238E27FC236}">
                  <a16:creationId xmlns:a16="http://schemas.microsoft.com/office/drawing/2014/main" id="{06E895A5-8EF2-45D3-BCB6-9D28360076A1}"/>
                </a:ext>
              </a:extLst>
            </p:cNvPr>
            <p:cNvSpPr/>
            <p:nvPr/>
          </p:nvSpPr>
          <p:spPr>
            <a:xfrm>
              <a:off x="4390600" y="41311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21" y="40"/>
                    <a:pt x="1" y="120"/>
                    <a:pt x="14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8150;p9">
              <a:extLst>
                <a:ext uri="{FF2B5EF4-FFF2-40B4-BE49-F238E27FC236}">
                  <a16:creationId xmlns:a16="http://schemas.microsoft.com/office/drawing/2014/main" id="{5646F6BD-A7A1-41B4-8623-585D7DA96E47}"/>
                </a:ext>
              </a:extLst>
            </p:cNvPr>
            <p:cNvSpPr/>
            <p:nvPr/>
          </p:nvSpPr>
          <p:spPr>
            <a:xfrm>
              <a:off x="4341375" y="4145050"/>
              <a:ext cx="3000" cy="3500"/>
            </a:xfrm>
            <a:custGeom>
              <a:avLst/>
              <a:gdLst/>
              <a:ahLst/>
              <a:cxnLst/>
              <a:rect l="l" t="t" r="r" b="b"/>
              <a:pathLst>
                <a:path w="120" h="140" extrusionOk="0">
                  <a:moveTo>
                    <a:pt x="0" y="0"/>
                  </a:moveTo>
                  <a:lnTo>
                    <a:pt x="0" y="140"/>
                  </a:lnTo>
                  <a:cubicBezTo>
                    <a:pt x="20" y="100"/>
                    <a:pt x="80" y="80"/>
                    <a:pt x="120" y="60"/>
                  </a:cubicBezTo>
                  <a:cubicBezTo>
                    <a:pt x="80" y="60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8151;p9">
              <a:extLst>
                <a:ext uri="{FF2B5EF4-FFF2-40B4-BE49-F238E27FC236}">
                  <a16:creationId xmlns:a16="http://schemas.microsoft.com/office/drawing/2014/main" id="{0AEE06F9-AC2C-4C18-8035-848230905E16}"/>
                </a:ext>
              </a:extLst>
            </p:cNvPr>
            <p:cNvSpPr/>
            <p:nvPr/>
          </p:nvSpPr>
          <p:spPr>
            <a:xfrm>
              <a:off x="3964900" y="3972975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59" y="0"/>
                  </a:moveTo>
                  <a:cubicBezTo>
                    <a:pt x="239" y="20"/>
                    <a:pt x="120" y="20"/>
                    <a:pt x="1" y="20"/>
                  </a:cubicBezTo>
                  <a:cubicBezTo>
                    <a:pt x="60" y="179"/>
                    <a:pt x="200" y="199"/>
                    <a:pt x="339" y="199"/>
                  </a:cubicBezTo>
                  <a:cubicBezTo>
                    <a:pt x="418" y="199"/>
                    <a:pt x="458" y="179"/>
                    <a:pt x="538" y="179"/>
                  </a:cubicBezTo>
                  <a:cubicBezTo>
                    <a:pt x="518" y="80"/>
                    <a:pt x="458" y="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8152;p9">
              <a:extLst>
                <a:ext uri="{FF2B5EF4-FFF2-40B4-BE49-F238E27FC236}">
                  <a16:creationId xmlns:a16="http://schemas.microsoft.com/office/drawing/2014/main" id="{1AC194AB-048B-41CF-919B-9CDB6B2FD87D}"/>
                </a:ext>
              </a:extLst>
            </p:cNvPr>
            <p:cNvSpPr/>
            <p:nvPr/>
          </p:nvSpPr>
          <p:spPr>
            <a:xfrm>
              <a:off x="5183325" y="3947100"/>
              <a:ext cx="8975" cy="4025"/>
            </a:xfrm>
            <a:custGeom>
              <a:avLst/>
              <a:gdLst/>
              <a:ahLst/>
              <a:cxnLst/>
              <a:rect l="l" t="t" r="r" b="b"/>
              <a:pathLst>
                <a:path w="359" h="161" extrusionOk="0">
                  <a:moveTo>
                    <a:pt x="359" y="1"/>
                  </a:moveTo>
                  <a:cubicBezTo>
                    <a:pt x="220" y="1"/>
                    <a:pt x="100" y="21"/>
                    <a:pt x="1" y="160"/>
                  </a:cubicBezTo>
                  <a:cubicBezTo>
                    <a:pt x="140" y="160"/>
                    <a:pt x="299" y="14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8153;p9">
              <a:extLst>
                <a:ext uri="{FF2B5EF4-FFF2-40B4-BE49-F238E27FC236}">
                  <a16:creationId xmlns:a16="http://schemas.microsoft.com/office/drawing/2014/main" id="{60E9460C-00B0-4510-B8E3-30A872EC0FE4}"/>
                </a:ext>
              </a:extLst>
            </p:cNvPr>
            <p:cNvSpPr/>
            <p:nvPr/>
          </p:nvSpPr>
          <p:spPr>
            <a:xfrm>
              <a:off x="4164825" y="4424525"/>
              <a:ext cx="41300" cy="17450"/>
            </a:xfrm>
            <a:custGeom>
              <a:avLst/>
              <a:gdLst/>
              <a:ahLst/>
              <a:cxnLst/>
              <a:rect l="l" t="t" r="r" b="b"/>
              <a:pathLst>
                <a:path w="1652" h="698" extrusionOk="0">
                  <a:moveTo>
                    <a:pt x="955" y="1"/>
                  </a:moveTo>
                  <a:cubicBezTo>
                    <a:pt x="677" y="100"/>
                    <a:pt x="378" y="1"/>
                    <a:pt x="0" y="260"/>
                  </a:cubicBezTo>
                  <a:cubicBezTo>
                    <a:pt x="617" y="319"/>
                    <a:pt x="1075" y="459"/>
                    <a:pt x="1492" y="697"/>
                  </a:cubicBezTo>
                  <a:cubicBezTo>
                    <a:pt x="1552" y="558"/>
                    <a:pt x="1592" y="459"/>
                    <a:pt x="1652" y="339"/>
                  </a:cubicBezTo>
                  <a:cubicBezTo>
                    <a:pt x="1453" y="200"/>
                    <a:pt x="1114" y="220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8154;p9">
              <a:extLst>
                <a:ext uri="{FF2B5EF4-FFF2-40B4-BE49-F238E27FC236}">
                  <a16:creationId xmlns:a16="http://schemas.microsoft.com/office/drawing/2014/main" id="{97573C1A-BB6E-4AAA-8EF7-B84B609A5B7A}"/>
                </a:ext>
              </a:extLst>
            </p:cNvPr>
            <p:cNvSpPr/>
            <p:nvPr/>
          </p:nvSpPr>
          <p:spPr>
            <a:xfrm>
              <a:off x="4120075" y="4383750"/>
              <a:ext cx="12950" cy="38325"/>
            </a:xfrm>
            <a:custGeom>
              <a:avLst/>
              <a:gdLst/>
              <a:ahLst/>
              <a:cxnLst/>
              <a:rect l="l" t="t" r="r" b="b"/>
              <a:pathLst>
                <a:path w="518" h="153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538"/>
                    <a:pt x="20" y="1035"/>
                    <a:pt x="279" y="1533"/>
                  </a:cubicBezTo>
                  <a:cubicBezTo>
                    <a:pt x="517" y="1254"/>
                    <a:pt x="458" y="896"/>
                    <a:pt x="458" y="578"/>
                  </a:cubicBezTo>
                  <a:cubicBezTo>
                    <a:pt x="279" y="438"/>
                    <a:pt x="478" y="1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8155;p9">
              <a:extLst>
                <a:ext uri="{FF2B5EF4-FFF2-40B4-BE49-F238E27FC236}">
                  <a16:creationId xmlns:a16="http://schemas.microsoft.com/office/drawing/2014/main" id="{929CBC71-602A-447B-8859-4A380F078CC0}"/>
                </a:ext>
              </a:extLst>
            </p:cNvPr>
            <p:cNvSpPr/>
            <p:nvPr/>
          </p:nvSpPr>
          <p:spPr>
            <a:xfrm>
              <a:off x="4130000" y="4358625"/>
              <a:ext cx="38825" cy="12825"/>
            </a:xfrm>
            <a:custGeom>
              <a:avLst/>
              <a:gdLst/>
              <a:ahLst/>
              <a:cxnLst/>
              <a:rect l="l" t="t" r="r" b="b"/>
              <a:pathLst>
                <a:path w="1553" h="513" extrusionOk="0">
                  <a:moveTo>
                    <a:pt x="542" y="0"/>
                  </a:moveTo>
                  <a:cubicBezTo>
                    <a:pt x="495" y="0"/>
                    <a:pt x="447" y="3"/>
                    <a:pt x="399" y="11"/>
                  </a:cubicBezTo>
                  <a:cubicBezTo>
                    <a:pt x="299" y="150"/>
                    <a:pt x="120" y="51"/>
                    <a:pt x="21" y="150"/>
                  </a:cubicBezTo>
                  <a:cubicBezTo>
                    <a:pt x="1" y="150"/>
                    <a:pt x="1" y="170"/>
                    <a:pt x="1" y="210"/>
                  </a:cubicBezTo>
                  <a:cubicBezTo>
                    <a:pt x="1" y="270"/>
                    <a:pt x="1" y="310"/>
                    <a:pt x="61" y="349"/>
                  </a:cubicBezTo>
                  <a:cubicBezTo>
                    <a:pt x="108" y="343"/>
                    <a:pt x="156" y="340"/>
                    <a:pt x="204" y="340"/>
                  </a:cubicBezTo>
                  <a:cubicBezTo>
                    <a:pt x="581" y="340"/>
                    <a:pt x="959" y="513"/>
                    <a:pt x="1350" y="513"/>
                  </a:cubicBezTo>
                  <a:cubicBezTo>
                    <a:pt x="1384" y="513"/>
                    <a:pt x="1419" y="511"/>
                    <a:pt x="1453" y="508"/>
                  </a:cubicBezTo>
                  <a:cubicBezTo>
                    <a:pt x="1553" y="409"/>
                    <a:pt x="1553" y="290"/>
                    <a:pt x="1453" y="190"/>
                  </a:cubicBezTo>
                  <a:cubicBezTo>
                    <a:pt x="1141" y="156"/>
                    <a:pt x="859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8156;p9">
              <a:extLst>
                <a:ext uri="{FF2B5EF4-FFF2-40B4-BE49-F238E27FC236}">
                  <a16:creationId xmlns:a16="http://schemas.microsoft.com/office/drawing/2014/main" id="{97E0BCA6-0860-4FFC-822B-2EC9DED5EACD}"/>
                </a:ext>
              </a:extLst>
            </p:cNvPr>
            <p:cNvSpPr/>
            <p:nvPr/>
          </p:nvSpPr>
          <p:spPr>
            <a:xfrm>
              <a:off x="4166825" y="4362900"/>
              <a:ext cx="39300" cy="9950"/>
            </a:xfrm>
            <a:custGeom>
              <a:avLst/>
              <a:gdLst/>
              <a:ahLst/>
              <a:cxnLst/>
              <a:rect l="l" t="t" r="r" b="b"/>
              <a:pathLst>
                <a:path w="1572" h="398" extrusionOk="0">
                  <a:moveTo>
                    <a:pt x="259" y="1"/>
                  </a:moveTo>
                  <a:cubicBezTo>
                    <a:pt x="174" y="1"/>
                    <a:pt x="87" y="6"/>
                    <a:pt x="0" y="19"/>
                  </a:cubicBezTo>
                  <a:lnTo>
                    <a:pt x="0" y="337"/>
                  </a:lnTo>
                  <a:cubicBezTo>
                    <a:pt x="338" y="377"/>
                    <a:pt x="676" y="377"/>
                    <a:pt x="1034" y="377"/>
                  </a:cubicBezTo>
                  <a:cubicBezTo>
                    <a:pt x="1213" y="337"/>
                    <a:pt x="1432" y="397"/>
                    <a:pt x="1572" y="198"/>
                  </a:cubicBezTo>
                  <a:cubicBezTo>
                    <a:pt x="1122" y="148"/>
                    <a:pt x="700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8157;p9">
              <a:extLst>
                <a:ext uri="{FF2B5EF4-FFF2-40B4-BE49-F238E27FC236}">
                  <a16:creationId xmlns:a16="http://schemas.microsoft.com/office/drawing/2014/main" id="{7D4ED7C6-04A9-419C-9A1E-CFB4AB15A908}"/>
                </a:ext>
              </a:extLst>
            </p:cNvPr>
            <p:cNvSpPr/>
            <p:nvPr/>
          </p:nvSpPr>
          <p:spPr>
            <a:xfrm>
              <a:off x="4125525" y="4373225"/>
              <a:ext cx="10475" cy="24975"/>
            </a:xfrm>
            <a:custGeom>
              <a:avLst/>
              <a:gdLst/>
              <a:ahLst/>
              <a:cxnLst/>
              <a:rect l="l" t="t" r="r" b="b"/>
              <a:pathLst>
                <a:path w="419" h="999" extrusionOk="0">
                  <a:moveTo>
                    <a:pt x="269" y="1"/>
                  </a:moveTo>
                  <a:cubicBezTo>
                    <a:pt x="187" y="1"/>
                    <a:pt x="136" y="70"/>
                    <a:pt x="100" y="123"/>
                  </a:cubicBezTo>
                  <a:cubicBezTo>
                    <a:pt x="61" y="223"/>
                    <a:pt x="61" y="362"/>
                    <a:pt x="41" y="462"/>
                  </a:cubicBezTo>
                  <a:cubicBezTo>
                    <a:pt x="80" y="621"/>
                    <a:pt x="1" y="879"/>
                    <a:pt x="240" y="999"/>
                  </a:cubicBezTo>
                  <a:cubicBezTo>
                    <a:pt x="279" y="720"/>
                    <a:pt x="359" y="462"/>
                    <a:pt x="419" y="203"/>
                  </a:cubicBezTo>
                  <a:cubicBezTo>
                    <a:pt x="419" y="104"/>
                    <a:pt x="379" y="24"/>
                    <a:pt x="299" y="4"/>
                  </a:cubicBezTo>
                  <a:cubicBezTo>
                    <a:pt x="289" y="2"/>
                    <a:pt x="279" y="1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8158;p9">
              <a:extLst>
                <a:ext uri="{FF2B5EF4-FFF2-40B4-BE49-F238E27FC236}">
                  <a16:creationId xmlns:a16="http://schemas.microsoft.com/office/drawing/2014/main" id="{7DC7E6AD-7BD0-4A58-B86C-81E782268500}"/>
                </a:ext>
              </a:extLst>
            </p:cNvPr>
            <p:cNvSpPr/>
            <p:nvPr/>
          </p:nvSpPr>
          <p:spPr>
            <a:xfrm>
              <a:off x="4261800" y="4349950"/>
              <a:ext cx="27375" cy="9950"/>
            </a:xfrm>
            <a:custGeom>
              <a:avLst/>
              <a:gdLst/>
              <a:ahLst/>
              <a:cxnLst/>
              <a:rect l="l" t="t" r="r" b="b"/>
              <a:pathLst>
                <a:path w="1095" h="398" extrusionOk="0">
                  <a:moveTo>
                    <a:pt x="199" y="0"/>
                  </a:moveTo>
                  <a:cubicBezTo>
                    <a:pt x="1" y="259"/>
                    <a:pt x="398" y="199"/>
                    <a:pt x="398" y="338"/>
                  </a:cubicBezTo>
                  <a:cubicBezTo>
                    <a:pt x="498" y="338"/>
                    <a:pt x="617" y="358"/>
                    <a:pt x="717" y="358"/>
                  </a:cubicBezTo>
                  <a:cubicBezTo>
                    <a:pt x="796" y="318"/>
                    <a:pt x="1095" y="398"/>
                    <a:pt x="856" y="159"/>
                  </a:cubicBezTo>
                  <a:cubicBezTo>
                    <a:pt x="677" y="20"/>
                    <a:pt x="418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8159;p9">
              <a:extLst>
                <a:ext uri="{FF2B5EF4-FFF2-40B4-BE49-F238E27FC236}">
                  <a16:creationId xmlns:a16="http://schemas.microsoft.com/office/drawing/2014/main" id="{4E652F9E-A032-47F2-987B-E49CB74E3A20}"/>
                </a:ext>
              </a:extLst>
            </p:cNvPr>
            <p:cNvSpPr/>
            <p:nvPr/>
          </p:nvSpPr>
          <p:spPr>
            <a:xfrm>
              <a:off x="4166825" y="4446975"/>
              <a:ext cx="17425" cy="5375"/>
            </a:xfrm>
            <a:custGeom>
              <a:avLst/>
              <a:gdLst/>
              <a:ahLst/>
              <a:cxnLst/>
              <a:rect l="l" t="t" r="r" b="b"/>
              <a:pathLst>
                <a:path w="697" h="215" extrusionOk="0">
                  <a:moveTo>
                    <a:pt x="265" y="1"/>
                  </a:moveTo>
                  <a:cubicBezTo>
                    <a:pt x="177" y="1"/>
                    <a:pt x="87" y="11"/>
                    <a:pt x="0" y="18"/>
                  </a:cubicBezTo>
                  <a:cubicBezTo>
                    <a:pt x="155" y="117"/>
                    <a:pt x="300" y="215"/>
                    <a:pt x="470" y="215"/>
                  </a:cubicBezTo>
                  <a:cubicBezTo>
                    <a:pt x="540" y="215"/>
                    <a:pt x="615" y="198"/>
                    <a:pt x="696" y="157"/>
                  </a:cubicBezTo>
                  <a:cubicBezTo>
                    <a:pt x="570" y="31"/>
                    <a:pt x="419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8160;p9">
              <a:extLst>
                <a:ext uri="{FF2B5EF4-FFF2-40B4-BE49-F238E27FC236}">
                  <a16:creationId xmlns:a16="http://schemas.microsoft.com/office/drawing/2014/main" id="{994A3A95-E690-4E14-A4FD-ADFB918B992F}"/>
                </a:ext>
              </a:extLst>
            </p:cNvPr>
            <p:cNvSpPr/>
            <p:nvPr/>
          </p:nvSpPr>
          <p:spPr>
            <a:xfrm>
              <a:off x="4125525" y="4355975"/>
              <a:ext cx="10475" cy="11900"/>
            </a:xfrm>
            <a:custGeom>
              <a:avLst/>
              <a:gdLst/>
              <a:ahLst/>
              <a:cxnLst/>
              <a:rect l="l" t="t" r="r" b="b"/>
              <a:pathLst>
                <a:path w="419" h="476" extrusionOk="0">
                  <a:moveTo>
                    <a:pt x="242" y="0"/>
                  </a:moveTo>
                  <a:cubicBezTo>
                    <a:pt x="179" y="0"/>
                    <a:pt x="122" y="35"/>
                    <a:pt x="80" y="117"/>
                  </a:cubicBezTo>
                  <a:cubicBezTo>
                    <a:pt x="1" y="276"/>
                    <a:pt x="80" y="396"/>
                    <a:pt x="240" y="475"/>
                  </a:cubicBezTo>
                  <a:lnTo>
                    <a:pt x="240" y="296"/>
                  </a:lnTo>
                  <a:cubicBezTo>
                    <a:pt x="299" y="217"/>
                    <a:pt x="419" y="197"/>
                    <a:pt x="419" y="77"/>
                  </a:cubicBezTo>
                  <a:cubicBezTo>
                    <a:pt x="361" y="30"/>
                    <a:pt x="299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8161;p9">
              <a:extLst>
                <a:ext uri="{FF2B5EF4-FFF2-40B4-BE49-F238E27FC236}">
                  <a16:creationId xmlns:a16="http://schemas.microsoft.com/office/drawing/2014/main" id="{BD48F04F-8ACC-41F1-A298-C3F644363FBD}"/>
                </a:ext>
              </a:extLst>
            </p:cNvPr>
            <p:cNvSpPr/>
            <p:nvPr/>
          </p:nvSpPr>
          <p:spPr>
            <a:xfrm>
              <a:off x="4131500" y="4357900"/>
              <a:ext cx="8475" cy="5500"/>
            </a:xfrm>
            <a:custGeom>
              <a:avLst/>
              <a:gdLst/>
              <a:ahLst/>
              <a:cxnLst/>
              <a:rect l="l" t="t" r="r" b="b"/>
              <a:pathLst>
                <a:path w="339" h="220" extrusionOk="0">
                  <a:moveTo>
                    <a:pt x="180" y="0"/>
                  </a:moveTo>
                  <a:cubicBezTo>
                    <a:pt x="120" y="80"/>
                    <a:pt x="60" y="140"/>
                    <a:pt x="1" y="219"/>
                  </a:cubicBezTo>
                  <a:cubicBezTo>
                    <a:pt x="140" y="219"/>
                    <a:pt x="259" y="199"/>
                    <a:pt x="339" y="40"/>
                  </a:cubicBezTo>
                  <a:cubicBezTo>
                    <a:pt x="279" y="20"/>
                    <a:pt x="239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8162;p9">
              <a:extLst>
                <a:ext uri="{FF2B5EF4-FFF2-40B4-BE49-F238E27FC236}">
                  <a16:creationId xmlns:a16="http://schemas.microsoft.com/office/drawing/2014/main" id="{6539BE92-36AE-4E5F-9903-2171121E29EB}"/>
                </a:ext>
              </a:extLst>
            </p:cNvPr>
            <p:cNvSpPr/>
            <p:nvPr/>
          </p:nvSpPr>
          <p:spPr>
            <a:xfrm>
              <a:off x="4934675" y="4088850"/>
              <a:ext cx="25375" cy="7975"/>
            </a:xfrm>
            <a:custGeom>
              <a:avLst/>
              <a:gdLst/>
              <a:ahLst/>
              <a:cxnLst/>
              <a:rect l="l" t="t" r="r" b="b"/>
              <a:pathLst>
                <a:path w="1015" h="319" extrusionOk="0">
                  <a:moveTo>
                    <a:pt x="518" y="0"/>
                  </a:moveTo>
                  <a:cubicBezTo>
                    <a:pt x="458" y="0"/>
                    <a:pt x="398" y="40"/>
                    <a:pt x="339" y="80"/>
                  </a:cubicBezTo>
                  <a:cubicBezTo>
                    <a:pt x="179" y="120"/>
                    <a:pt x="60" y="120"/>
                    <a:pt x="0" y="259"/>
                  </a:cubicBezTo>
                  <a:cubicBezTo>
                    <a:pt x="159" y="259"/>
                    <a:pt x="319" y="299"/>
                    <a:pt x="498" y="299"/>
                  </a:cubicBezTo>
                  <a:cubicBezTo>
                    <a:pt x="657" y="259"/>
                    <a:pt x="896" y="319"/>
                    <a:pt x="1015" y="120"/>
                  </a:cubicBezTo>
                  <a:cubicBezTo>
                    <a:pt x="955" y="30"/>
                    <a:pt x="873" y="19"/>
                    <a:pt x="802" y="19"/>
                  </a:cubicBezTo>
                  <a:cubicBezTo>
                    <a:pt x="779" y="19"/>
                    <a:pt x="756" y="20"/>
                    <a:pt x="736" y="20"/>
                  </a:cubicBezTo>
                  <a:cubicBezTo>
                    <a:pt x="657" y="0"/>
                    <a:pt x="577" y="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8163;p9">
              <a:extLst>
                <a:ext uri="{FF2B5EF4-FFF2-40B4-BE49-F238E27FC236}">
                  <a16:creationId xmlns:a16="http://schemas.microsoft.com/office/drawing/2014/main" id="{CE5FBE50-762C-4055-B2BC-314827AD8A6E}"/>
                </a:ext>
              </a:extLst>
            </p:cNvPr>
            <p:cNvSpPr/>
            <p:nvPr/>
          </p:nvSpPr>
          <p:spPr>
            <a:xfrm>
              <a:off x="5198750" y="4055025"/>
              <a:ext cx="125350" cy="27875"/>
            </a:xfrm>
            <a:custGeom>
              <a:avLst/>
              <a:gdLst/>
              <a:ahLst/>
              <a:cxnLst/>
              <a:rect l="l" t="t" r="r" b="b"/>
              <a:pathLst>
                <a:path w="5014" h="1115" extrusionOk="0">
                  <a:moveTo>
                    <a:pt x="3104" y="21"/>
                  </a:moveTo>
                  <a:cubicBezTo>
                    <a:pt x="3064" y="21"/>
                    <a:pt x="3024" y="40"/>
                    <a:pt x="2984" y="40"/>
                  </a:cubicBezTo>
                  <a:cubicBezTo>
                    <a:pt x="2706" y="80"/>
                    <a:pt x="2407" y="1"/>
                    <a:pt x="2189" y="220"/>
                  </a:cubicBezTo>
                  <a:cubicBezTo>
                    <a:pt x="1572" y="478"/>
                    <a:pt x="816" y="299"/>
                    <a:pt x="239" y="717"/>
                  </a:cubicBezTo>
                  <a:cubicBezTo>
                    <a:pt x="199" y="856"/>
                    <a:pt x="0" y="916"/>
                    <a:pt x="100" y="1115"/>
                  </a:cubicBezTo>
                  <a:cubicBezTo>
                    <a:pt x="339" y="1055"/>
                    <a:pt x="597" y="956"/>
                    <a:pt x="836" y="916"/>
                  </a:cubicBezTo>
                  <a:cubicBezTo>
                    <a:pt x="1993" y="822"/>
                    <a:pt x="3080" y="554"/>
                    <a:pt x="4228" y="554"/>
                  </a:cubicBezTo>
                  <a:cubicBezTo>
                    <a:pt x="4304" y="554"/>
                    <a:pt x="4380" y="555"/>
                    <a:pt x="4456" y="558"/>
                  </a:cubicBezTo>
                  <a:cubicBezTo>
                    <a:pt x="4492" y="558"/>
                    <a:pt x="4529" y="558"/>
                    <a:pt x="4566" y="558"/>
                  </a:cubicBezTo>
                  <a:cubicBezTo>
                    <a:pt x="4732" y="558"/>
                    <a:pt x="4899" y="545"/>
                    <a:pt x="5013" y="399"/>
                  </a:cubicBezTo>
                  <a:cubicBezTo>
                    <a:pt x="4679" y="76"/>
                    <a:pt x="4275" y="48"/>
                    <a:pt x="3859" y="48"/>
                  </a:cubicBezTo>
                  <a:cubicBezTo>
                    <a:pt x="3768" y="48"/>
                    <a:pt x="3677" y="49"/>
                    <a:pt x="3585" y="49"/>
                  </a:cubicBezTo>
                  <a:cubicBezTo>
                    <a:pt x="3424" y="49"/>
                    <a:pt x="3262" y="45"/>
                    <a:pt x="3104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8164;p9">
              <a:extLst>
                <a:ext uri="{FF2B5EF4-FFF2-40B4-BE49-F238E27FC236}">
                  <a16:creationId xmlns:a16="http://schemas.microsoft.com/office/drawing/2014/main" id="{EB7BCDC0-1D5D-4745-898A-18636E484001}"/>
                </a:ext>
              </a:extLst>
            </p:cNvPr>
            <p:cNvSpPr/>
            <p:nvPr/>
          </p:nvSpPr>
          <p:spPr>
            <a:xfrm>
              <a:off x="4985400" y="4030175"/>
              <a:ext cx="51250" cy="26875"/>
            </a:xfrm>
            <a:custGeom>
              <a:avLst/>
              <a:gdLst/>
              <a:ahLst/>
              <a:cxnLst/>
              <a:rect l="l" t="t" r="r" b="b"/>
              <a:pathLst>
                <a:path w="2050" h="1075" extrusionOk="0">
                  <a:moveTo>
                    <a:pt x="259" y="0"/>
                  </a:moveTo>
                  <a:cubicBezTo>
                    <a:pt x="219" y="219"/>
                    <a:pt x="319" y="497"/>
                    <a:pt x="100" y="696"/>
                  </a:cubicBezTo>
                  <a:cubicBezTo>
                    <a:pt x="20" y="716"/>
                    <a:pt x="0" y="776"/>
                    <a:pt x="60" y="855"/>
                  </a:cubicBezTo>
                  <a:cubicBezTo>
                    <a:pt x="199" y="875"/>
                    <a:pt x="358" y="915"/>
                    <a:pt x="418" y="1074"/>
                  </a:cubicBezTo>
                  <a:cubicBezTo>
                    <a:pt x="542" y="826"/>
                    <a:pt x="642" y="542"/>
                    <a:pt x="916" y="542"/>
                  </a:cubicBezTo>
                  <a:cubicBezTo>
                    <a:pt x="993" y="542"/>
                    <a:pt x="1084" y="564"/>
                    <a:pt x="1194" y="617"/>
                  </a:cubicBezTo>
                  <a:cubicBezTo>
                    <a:pt x="1328" y="678"/>
                    <a:pt x="1492" y="701"/>
                    <a:pt x="1658" y="701"/>
                  </a:cubicBezTo>
                  <a:cubicBezTo>
                    <a:pt x="1763" y="701"/>
                    <a:pt x="1870" y="692"/>
                    <a:pt x="1970" y="676"/>
                  </a:cubicBezTo>
                  <a:cubicBezTo>
                    <a:pt x="1990" y="676"/>
                    <a:pt x="1990" y="657"/>
                    <a:pt x="2010" y="617"/>
                  </a:cubicBezTo>
                  <a:cubicBezTo>
                    <a:pt x="2049" y="597"/>
                    <a:pt x="2049" y="557"/>
                    <a:pt x="1990" y="517"/>
                  </a:cubicBezTo>
                  <a:cubicBezTo>
                    <a:pt x="1870" y="458"/>
                    <a:pt x="1870" y="318"/>
                    <a:pt x="1811" y="199"/>
                  </a:cubicBezTo>
                  <a:cubicBezTo>
                    <a:pt x="1592" y="119"/>
                    <a:pt x="1313" y="179"/>
                    <a:pt x="1114" y="20"/>
                  </a:cubicBezTo>
                  <a:cubicBezTo>
                    <a:pt x="816" y="0"/>
                    <a:pt x="557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8165;p9">
              <a:extLst>
                <a:ext uri="{FF2B5EF4-FFF2-40B4-BE49-F238E27FC236}">
                  <a16:creationId xmlns:a16="http://schemas.microsoft.com/office/drawing/2014/main" id="{F1B70E4C-954E-41BD-B7A1-A1F3AB5921F6}"/>
                </a:ext>
              </a:extLst>
            </p:cNvPr>
            <p:cNvSpPr/>
            <p:nvPr/>
          </p:nvSpPr>
          <p:spPr>
            <a:xfrm>
              <a:off x="5099775" y="4076900"/>
              <a:ext cx="73625" cy="17050"/>
            </a:xfrm>
            <a:custGeom>
              <a:avLst/>
              <a:gdLst/>
              <a:ahLst/>
              <a:cxnLst/>
              <a:rect l="l" t="t" r="r" b="b"/>
              <a:pathLst>
                <a:path w="2945" h="682" extrusionOk="0">
                  <a:moveTo>
                    <a:pt x="2666" y="81"/>
                  </a:moveTo>
                  <a:cubicBezTo>
                    <a:pt x="1771" y="200"/>
                    <a:pt x="856" y="1"/>
                    <a:pt x="1" y="399"/>
                  </a:cubicBezTo>
                  <a:cubicBezTo>
                    <a:pt x="125" y="568"/>
                    <a:pt x="294" y="584"/>
                    <a:pt x="467" y="584"/>
                  </a:cubicBezTo>
                  <a:cubicBezTo>
                    <a:pt x="507" y="584"/>
                    <a:pt x="547" y="583"/>
                    <a:pt x="586" y="583"/>
                  </a:cubicBezTo>
                  <a:cubicBezTo>
                    <a:pt x="679" y="583"/>
                    <a:pt x="771" y="587"/>
                    <a:pt x="856" y="618"/>
                  </a:cubicBezTo>
                  <a:cubicBezTo>
                    <a:pt x="1125" y="631"/>
                    <a:pt x="1377" y="681"/>
                    <a:pt x="1628" y="681"/>
                  </a:cubicBezTo>
                  <a:cubicBezTo>
                    <a:pt x="1748" y="681"/>
                    <a:pt x="1868" y="670"/>
                    <a:pt x="1990" y="638"/>
                  </a:cubicBezTo>
                  <a:cubicBezTo>
                    <a:pt x="2249" y="478"/>
                    <a:pt x="2567" y="578"/>
                    <a:pt x="2845" y="419"/>
                  </a:cubicBezTo>
                  <a:cubicBezTo>
                    <a:pt x="2945" y="220"/>
                    <a:pt x="2806" y="140"/>
                    <a:pt x="2666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8166;p9">
              <a:extLst>
                <a:ext uri="{FF2B5EF4-FFF2-40B4-BE49-F238E27FC236}">
                  <a16:creationId xmlns:a16="http://schemas.microsoft.com/office/drawing/2014/main" id="{CDEEE871-6498-461C-8803-53315E9967CB}"/>
                </a:ext>
              </a:extLst>
            </p:cNvPr>
            <p:cNvSpPr/>
            <p:nvPr/>
          </p:nvSpPr>
          <p:spPr>
            <a:xfrm>
              <a:off x="5166425" y="4071450"/>
              <a:ext cx="39300" cy="15950"/>
            </a:xfrm>
            <a:custGeom>
              <a:avLst/>
              <a:gdLst/>
              <a:ahLst/>
              <a:cxnLst/>
              <a:rect l="l" t="t" r="r" b="b"/>
              <a:pathLst>
                <a:path w="1572" h="638" extrusionOk="0">
                  <a:moveTo>
                    <a:pt x="1572" y="60"/>
                  </a:moveTo>
                  <a:lnTo>
                    <a:pt x="1572" y="60"/>
                  </a:lnTo>
                  <a:cubicBezTo>
                    <a:pt x="1035" y="120"/>
                    <a:pt x="498" y="0"/>
                    <a:pt x="0" y="299"/>
                  </a:cubicBezTo>
                  <a:cubicBezTo>
                    <a:pt x="40" y="418"/>
                    <a:pt x="120" y="517"/>
                    <a:pt x="179" y="637"/>
                  </a:cubicBezTo>
                  <a:cubicBezTo>
                    <a:pt x="238" y="631"/>
                    <a:pt x="297" y="629"/>
                    <a:pt x="357" y="629"/>
                  </a:cubicBezTo>
                  <a:cubicBezTo>
                    <a:pt x="482" y="629"/>
                    <a:pt x="609" y="637"/>
                    <a:pt x="737" y="637"/>
                  </a:cubicBezTo>
                  <a:cubicBezTo>
                    <a:pt x="965" y="637"/>
                    <a:pt x="1195" y="610"/>
                    <a:pt x="1413" y="458"/>
                  </a:cubicBezTo>
                  <a:cubicBezTo>
                    <a:pt x="1472" y="338"/>
                    <a:pt x="1512" y="199"/>
                    <a:pt x="1572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8167;p9">
              <a:extLst>
                <a:ext uri="{FF2B5EF4-FFF2-40B4-BE49-F238E27FC236}">
                  <a16:creationId xmlns:a16="http://schemas.microsoft.com/office/drawing/2014/main" id="{EA68A28B-D76D-4A3B-9692-4138F3115DE5}"/>
                </a:ext>
              </a:extLst>
            </p:cNvPr>
            <p:cNvSpPr/>
            <p:nvPr/>
          </p:nvSpPr>
          <p:spPr>
            <a:xfrm>
              <a:off x="5192275" y="4051600"/>
              <a:ext cx="84575" cy="7175"/>
            </a:xfrm>
            <a:custGeom>
              <a:avLst/>
              <a:gdLst/>
              <a:ahLst/>
              <a:cxnLst/>
              <a:rect l="l" t="t" r="r" b="b"/>
              <a:pathLst>
                <a:path w="3383" h="287" extrusionOk="0">
                  <a:moveTo>
                    <a:pt x="1762" y="1"/>
                  </a:moveTo>
                  <a:cubicBezTo>
                    <a:pt x="1177" y="1"/>
                    <a:pt x="589" y="38"/>
                    <a:pt x="1" y="38"/>
                  </a:cubicBezTo>
                  <a:cubicBezTo>
                    <a:pt x="399" y="168"/>
                    <a:pt x="811" y="187"/>
                    <a:pt x="1227" y="187"/>
                  </a:cubicBezTo>
                  <a:cubicBezTo>
                    <a:pt x="1411" y="187"/>
                    <a:pt x="1596" y="183"/>
                    <a:pt x="1781" y="183"/>
                  </a:cubicBezTo>
                  <a:cubicBezTo>
                    <a:pt x="2011" y="183"/>
                    <a:pt x="2241" y="190"/>
                    <a:pt x="2467" y="217"/>
                  </a:cubicBezTo>
                  <a:cubicBezTo>
                    <a:pt x="2607" y="267"/>
                    <a:pt x="2746" y="287"/>
                    <a:pt x="2883" y="287"/>
                  </a:cubicBezTo>
                  <a:cubicBezTo>
                    <a:pt x="3019" y="287"/>
                    <a:pt x="3154" y="267"/>
                    <a:pt x="3283" y="237"/>
                  </a:cubicBezTo>
                  <a:cubicBezTo>
                    <a:pt x="3323" y="217"/>
                    <a:pt x="3363" y="197"/>
                    <a:pt x="3383" y="158"/>
                  </a:cubicBezTo>
                  <a:cubicBezTo>
                    <a:pt x="2846" y="33"/>
                    <a:pt x="2305" y="1"/>
                    <a:pt x="1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8168;p9">
              <a:extLst>
                <a:ext uri="{FF2B5EF4-FFF2-40B4-BE49-F238E27FC236}">
                  <a16:creationId xmlns:a16="http://schemas.microsoft.com/office/drawing/2014/main" id="{60771407-8CF3-4D40-AA8D-BC2A246B96F3}"/>
                </a:ext>
              </a:extLst>
            </p:cNvPr>
            <p:cNvSpPr/>
            <p:nvPr/>
          </p:nvSpPr>
          <p:spPr>
            <a:xfrm>
              <a:off x="5052050" y="4083775"/>
              <a:ext cx="44275" cy="12550"/>
            </a:xfrm>
            <a:custGeom>
              <a:avLst/>
              <a:gdLst/>
              <a:ahLst/>
              <a:cxnLst/>
              <a:rect l="l" t="t" r="r" b="b"/>
              <a:pathLst>
                <a:path w="1771" h="502" extrusionOk="0">
                  <a:moveTo>
                    <a:pt x="1544" y="0"/>
                  </a:moveTo>
                  <a:cubicBezTo>
                    <a:pt x="1512" y="0"/>
                    <a:pt x="1480" y="7"/>
                    <a:pt x="1452" y="24"/>
                  </a:cubicBezTo>
                  <a:cubicBezTo>
                    <a:pt x="1214" y="148"/>
                    <a:pt x="966" y="181"/>
                    <a:pt x="712" y="181"/>
                  </a:cubicBezTo>
                  <a:cubicBezTo>
                    <a:pt x="478" y="181"/>
                    <a:pt x="239" y="153"/>
                    <a:pt x="0" y="144"/>
                  </a:cubicBezTo>
                  <a:lnTo>
                    <a:pt x="0" y="462"/>
                  </a:lnTo>
                  <a:cubicBezTo>
                    <a:pt x="477" y="462"/>
                    <a:pt x="935" y="502"/>
                    <a:pt x="1412" y="502"/>
                  </a:cubicBezTo>
                  <a:cubicBezTo>
                    <a:pt x="1472" y="462"/>
                    <a:pt x="1512" y="462"/>
                    <a:pt x="1572" y="462"/>
                  </a:cubicBezTo>
                  <a:cubicBezTo>
                    <a:pt x="1611" y="442"/>
                    <a:pt x="1671" y="402"/>
                    <a:pt x="1691" y="343"/>
                  </a:cubicBezTo>
                  <a:cubicBezTo>
                    <a:pt x="1731" y="263"/>
                    <a:pt x="1770" y="203"/>
                    <a:pt x="1770" y="104"/>
                  </a:cubicBezTo>
                  <a:cubicBezTo>
                    <a:pt x="1713" y="47"/>
                    <a:pt x="1626" y="0"/>
                    <a:pt x="1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8169;p9">
              <a:extLst>
                <a:ext uri="{FF2B5EF4-FFF2-40B4-BE49-F238E27FC236}">
                  <a16:creationId xmlns:a16="http://schemas.microsoft.com/office/drawing/2014/main" id="{9AB822A3-9A98-4F76-BB06-880CF78E1CA9}"/>
                </a:ext>
              </a:extLst>
            </p:cNvPr>
            <p:cNvSpPr/>
            <p:nvPr/>
          </p:nvSpPr>
          <p:spPr>
            <a:xfrm>
              <a:off x="4916275" y="4082300"/>
              <a:ext cx="35825" cy="8550"/>
            </a:xfrm>
            <a:custGeom>
              <a:avLst/>
              <a:gdLst/>
              <a:ahLst/>
              <a:cxnLst/>
              <a:rect l="l" t="t" r="r" b="b"/>
              <a:pathLst>
                <a:path w="1433" h="342" extrusionOk="0">
                  <a:moveTo>
                    <a:pt x="788" y="0"/>
                  </a:moveTo>
                  <a:cubicBezTo>
                    <a:pt x="585" y="0"/>
                    <a:pt x="380" y="34"/>
                    <a:pt x="177" y="34"/>
                  </a:cubicBezTo>
                  <a:cubicBezTo>
                    <a:pt x="118" y="34"/>
                    <a:pt x="59" y="31"/>
                    <a:pt x="0" y="24"/>
                  </a:cubicBezTo>
                  <a:lnTo>
                    <a:pt x="0" y="24"/>
                  </a:lnTo>
                  <a:cubicBezTo>
                    <a:pt x="150" y="183"/>
                    <a:pt x="343" y="183"/>
                    <a:pt x="537" y="183"/>
                  </a:cubicBezTo>
                  <a:cubicBezTo>
                    <a:pt x="731" y="183"/>
                    <a:pt x="925" y="183"/>
                    <a:pt x="1075" y="342"/>
                  </a:cubicBezTo>
                  <a:lnTo>
                    <a:pt x="1234" y="342"/>
                  </a:lnTo>
                  <a:cubicBezTo>
                    <a:pt x="1273" y="302"/>
                    <a:pt x="1333" y="282"/>
                    <a:pt x="1393" y="282"/>
                  </a:cubicBezTo>
                  <a:cubicBezTo>
                    <a:pt x="1393" y="262"/>
                    <a:pt x="1433" y="223"/>
                    <a:pt x="1433" y="203"/>
                  </a:cubicBezTo>
                  <a:cubicBezTo>
                    <a:pt x="1224" y="39"/>
                    <a:pt x="1007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8170;p9">
              <a:extLst>
                <a:ext uri="{FF2B5EF4-FFF2-40B4-BE49-F238E27FC236}">
                  <a16:creationId xmlns:a16="http://schemas.microsoft.com/office/drawing/2014/main" id="{3829BA23-CBD4-4ABE-BADF-799DEF7AC3B4}"/>
                </a:ext>
              </a:extLst>
            </p:cNvPr>
            <p:cNvSpPr/>
            <p:nvPr/>
          </p:nvSpPr>
          <p:spPr>
            <a:xfrm>
              <a:off x="4950100" y="4086400"/>
              <a:ext cx="40800" cy="5450"/>
            </a:xfrm>
            <a:custGeom>
              <a:avLst/>
              <a:gdLst/>
              <a:ahLst/>
              <a:cxnLst/>
              <a:rect l="l" t="t" r="r" b="b"/>
              <a:pathLst>
                <a:path w="1632" h="218" extrusionOk="0">
                  <a:moveTo>
                    <a:pt x="941" y="0"/>
                  </a:moveTo>
                  <a:cubicBezTo>
                    <a:pt x="724" y="0"/>
                    <a:pt x="504" y="30"/>
                    <a:pt x="287" y="30"/>
                  </a:cubicBezTo>
                  <a:cubicBezTo>
                    <a:pt x="218" y="30"/>
                    <a:pt x="148" y="27"/>
                    <a:pt x="80" y="19"/>
                  </a:cubicBezTo>
                  <a:lnTo>
                    <a:pt x="40" y="39"/>
                  </a:lnTo>
                  <a:cubicBezTo>
                    <a:pt x="40" y="39"/>
                    <a:pt x="20" y="59"/>
                    <a:pt x="20" y="98"/>
                  </a:cubicBezTo>
                  <a:cubicBezTo>
                    <a:pt x="0" y="118"/>
                    <a:pt x="20" y="138"/>
                    <a:pt x="80" y="158"/>
                  </a:cubicBezTo>
                  <a:cubicBezTo>
                    <a:pt x="179" y="178"/>
                    <a:pt x="298" y="178"/>
                    <a:pt x="398" y="218"/>
                  </a:cubicBezTo>
                  <a:cubicBezTo>
                    <a:pt x="796" y="218"/>
                    <a:pt x="1213" y="218"/>
                    <a:pt x="1631" y="178"/>
                  </a:cubicBezTo>
                  <a:cubicBezTo>
                    <a:pt x="1407" y="35"/>
                    <a:pt x="1175" y="0"/>
                    <a:pt x="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8171;p9">
              <a:extLst>
                <a:ext uri="{FF2B5EF4-FFF2-40B4-BE49-F238E27FC236}">
                  <a16:creationId xmlns:a16="http://schemas.microsoft.com/office/drawing/2014/main" id="{7896C63A-FBFA-4754-B5CA-5792DCF37F70}"/>
                </a:ext>
              </a:extLst>
            </p:cNvPr>
            <p:cNvSpPr/>
            <p:nvPr/>
          </p:nvSpPr>
          <p:spPr>
            <a:xfrm>
              <a:off x="5091825" y="4086850"/>
              <a:ext cx="30350" cy="8475"/>
            </a:xfrm>
            <a:custGeom>
              <a:avLst/>
              <a:gdLst/>
              <a:ahLst/>
              <a:cxnLst/>
              <a:rect l="l" t="t" r="r" b="b"/>
              <a:pathLst>
                <a:path w="1214" h="339" extrusionOk="0">
                  <a:moveTo>
                    <a:pt x="199" y="1"/>
                  </a:moveTo>
                  <a:cubicBezTo>
                    <a:pt x="120" y="41"/>
                    <a:pt x="80" y="120"/>
                    <a:pt x="0" y="200"/>
                  </a:cubicBezTo>
                  <a:cubicBezTo>
                    <a:pt x="89" y="272"/>
                    <a:pt x="187" y="286"/>
                    <a:pt x="289" y="286"/>
                  </a:cubicBezTo>
                  <a:cubicBezTo>
                    <a:pt x="351" y="286"/>
                    <a:pt x="415" y="281"/>
                    <a:pt x="479" y="281"/>
                  </a:cubicBezTo>
                  <a:cubicBezTo>
                    <a:pt x="567" y="281"/>
                    <a:pt x="654" y="291"/>
                    <a:pt x="736" y="339"/>
                  </a:cubicBezTo>
                  <a:lnTo>
                    <a:pt x="1015" y="339"/>
                  </a:lnTo>
                  <a:cubicBezTo>
                    <a:pt x="1095" y="299"/>
                    <a:pt x="1194" y="299"/>
                    <a:pt x="1214" y="180"/>
                  </a:cubicBezTo>
                  <a:cubicBezTo>
                    <a:pt x="1101" y="48"/>
                    <a:pt x="960" y="23"/>
                    <a:pt x="812" y="23"/>
                  </a:cubicBezTo>
                  <a:cubicBezTo>
                    <a:pt x="725" y="23"/>
                    <a:pt x="634" y="32"/>
                    <a:pt x="545" y="32"/>
                  </a:cubicBezTo>
                  <a:cubicBezTo>
                    <a:pt x="468" y="32"/>
                    <a:pt x="392" y="25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8172;p9">
              <a:extLst>
                <a:ext uri="{FF2B5EF4-FFF2-40B4-BE49-F238E27FC236}">
                  <a16:creationId xmlns:a16="http://schemas.microsoft.com/office/drawing/2014/main" id="{8BB52B72-2BE3-4722-B5A9-3BE6F8CEF401}"/>
                </a:ext>
              </a:extLst>
            </p:cNvPr>
            <p:cNvSpPr/>
            <p:nvPr/>
          </p:nvSpPr>
          <p:spPr>
            <a:xfrm>
              <a:off x="4823775" y="4056700"/>
              <a:ext cx="26875" cy="8475"/>
            </a:xfrm>
            <a:custGeom>
              <a:avLst/>
              <a:gdLst/>
              <a:ahLst/>
              <a:cxnLst/>
              <a:rect l="l" t="t" r="r" b="b"/>
              <a:pathLst>
                <a:path w="1075" h="339" extrusionOk="0">
                  <a:moveTo>
                    <a:pt x="170" y="1"/>
                  </a:moveTo>
                  <a:cubicBezTo>
                    <a:pt x="114" y="1"/>
                    <a:pt x="58" y="5"/>
                    <a:pt x="0" y="13"/>
                  </a:cubicBezTo>
                  <a:cubicBezTo>
                    <a:pt x="185" y="297"/>
                    <a:pt x="451" y="338"/>
                    <a:pt x="733" y="338"/>
                  </a:cubicBezTo>
                  <a:cubicBezTo>
                    <a:pt x="846" y="338"/>
                    <a:pt x="961" y="332"/>
                    <a:pt x="1074" y="332"/>
                  </a:cubicBezTo>
                  <a:cubicBezTo>
                    <a:pt x="802" y="144"/>
                    <a:pt x="500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8173;p9">
              <a:extLst>
                <a:ext uri="{FF2B5EF4-FFF2-40B4-BE49-F238E27FC236}">
                  <a16:creationId xmlns:a16="http://schemas.microsoft.com/office/drawing/2014/main" id="{B7D4A21D-41E6-43CB-B20E-B2740FC3C77A}"/>
                </a:ext>
              </a:extLst>
            </p:cNvPr>
            <p:cNvSpPr/>
            <p:nvPr/>
          </p:nvSpPr>
          <p:spPr>
            <a:xfrm>
              <a:off x="5253950" y="4057025"/>
              <a:ext cx="20425" cy="3700"/>
            </a:xfrm>
            <a:custGeom>
              <a:avLst/>
              <a:gdLst/>
              <a:ahLst/>
              <a:cxnLst/>
              <a:rect l="l" t="t" r="r" b="b"/>
              <a:pathLst>
                <a:path w="817" h="148" extrusionOk="0">
                  <a:moveTo>
                    <a:pt x="0" y="0"/>
                  </a:moveTo>
                  <a:lnTo>
                    <a:pt x="0" y="140"/>
                  </a:lnTo>
                  <a:cubicBezTo>
                    <a:pt x="29" y="138"/>
                    <a:pt x="57" y="137"/>
                    <a:pt x="86" y="137"/>
                  </a:cubicBezTo>
                  <a:cubicBezTo>
                    <a:pt x="190" y="137"/>
                    <a:pt x="295" y="147"/>
                    <a:pt x="398" y="147"/>
                  </a:cubicBezTo>
                  <a:cubicBezTo>
                    <a:pt x="546" y="147"/>
                    <a:pt x="690" y="126"/>
                    <a:pt x="816" y="20"/>
                  </a:cubicBezTo>
                  <a:cubicBezTo>
                    <a:pt x="557" y="20"/>
                    <a:pt x="2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8174;p9">
              <a:extLst>
                <a:ext uri="{FF2B5EF4-FFF2-40B4-BE49-F238E27FC236}">
                  <a16:creationId xmlns:a16="http://schemas.microsoft.com/office/drawing/2014/main" id="{44908D0B-8B32-4EA4-BD9E-C0F155729F66}"/>
                </a:ext>
              </a:extLst>
            </p:cNvPr>
            <p:cNvSpPr/>
            <p:nvPr/>
          </p:nvSpPr>
          <p:spPr>
            <a:xfrm>
              <a:off x="4815325" y="40475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60" y="179"/>
                    <a:pt x="139" y="199"/>
                  </a:cubicBezTo>
                  <a:cubicBezTo>
                    <a:pt x="139" y="100"/>
                    <a:pt x="10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8175;p9">
              <a:extLst>
                <a:ext uri="{FF2B5EF4-FFF2-40B4-BE49-F238E27FC236}">
                  <a16:creationId xmlns:a16="http://schemas.microsoft.com/office/drawing/2014/main" id="{1CEC8714-04E9-42F5-A970-FBB7931217FE}"/>
                </a:ext>
              </a:extLst>
            </p:cNvPr>
            <p:cNvSpPr/>
            <p:nvPr/>
          </p:nvSpPr>
          <p:spPr>
            <a:xfrm>
              <a:off x="5034625" y="4043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159"/>
                  </a:lnTo>
                  <a:cubicBezTo>
                    <a:pt x="41" y="159"/>
                    <a:pt x="120" y="159"/>
                    <a:pt x="180" y="179"/>
                  </a:cubicBezTo>
                  <a:cubicBezTo>
                    <a:pt x="12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8176;p9">
              <a:extLst>
                <a:ext uri="{FF2B5EF4-FFF2-40B4-BE49-F238E27FC236}">
                  <a16:creationId xmlns:a16="http://schemas.microsoft.com/office/drawing/2014/main" id="{B82734DB-E531-4C5C-B2C2-622F39901C67}"/>
                </a:ext>
              </a:extLst>
            </p:cNvPr>
            <p:cNvSpPr/>
            <p:nvPr/>
          </p:nvSpPr>
          <p:spPr>
            <a:xfrm>
              <a:off x="4819300" y="405205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0" y="120"/>
                    <a:pt x="80" y="199"/>
                    <a:pt x="179" y="199"/>
                  </a:cubicBezTo>
                  <a:cubicBezTo>
                    <a:pt x="199" y="12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8177;p9">
              <a:extLst>
                <a:ext uri="{FF2B5EF4-FFF2-40B4-BE49-F238E27FC236}">
                  <a16:creationId xmlns:a16="http://schemas.microsoft.com/office/drawing/2014/main" id="{3F45CBE8-23CC-42CE-B938-395D12339F04}"/>
                </a:ext>
              </a:extLst>
            </p:cNvPr>
            <p:cNvSpPr/>
            <p:nvPr/>
          </p:nvSpPr>
          <p:spPr>
            <a:xfrm>
              <a:off x="4855100" y="4395950"/>
              <a:ext cx="25875" cy="6725"/>
            </a:xfrm>
            <a:custGeom>
              <a:avLst/>
              <a:gdLst/>
              <a:ahLst/>
              <a:cxnLst/>
              <a:rect l="l" t="t" r="r" b="b"/>
              <a:pathLst>
                <a:path w="1035" h="269" extrusionOk="0">
                  <a:moveTo>
                    <a:pt x="577" y="0"/>
                  </a:moveTo>
                  <a:cubicBezTo>
                    <a:pt x="493" y="0"/>
                    <a:pt x="408" y="30"/>
                    <a:pt x="319" y="90"/>
                  </a:cubicBezTo>
                  <a:cubicBezTo>
                    <a:pt x="199" y="90"/>
                    <a:pt x="60" y="90"/>
                    <a:pt x="1" y="249"/>
                  </a:cubicBezTo>
                  <a:cubicBezTo>
                    <a:pt x="339" y="269"/>
                    <a:pt x="697" y="269"/>
                    <a:pt x="1035" y="269"/>
                  </a:cubicBezTo>
                  <a:cubicBezTo>
                    <a:pt x="995" y="209"/>
                    <a:pt x="935" y="169"/>
                    <a:pt x="836" y="90"/>
                  </a:cubicBezTo>
                  <a:cubicBezTo>
                    <a:pt x="746" y="30"/>
                    <a:pt x="662" y="0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8178;p9">
              <a:extLst>
                <a:ext uri="{FF2B5EF4-FFF2-40B4-BE49-F238E27FC236}">
                  <a16:creationId xmlns:a16="http://schemas.microsoft.com/office/drawing/2014/main" id="{15FB53CE-B927-45EB-A50D-0318C259901B}"/>
                </a:ext>
              </a:extLst>
            </p:cNvPr>
            <p:cNvSpPr/>
            <p:nvPr/>
          </p:nvSpPr>
          <p:spPr>
            <a:xfrm>
              <a:off x="4863550" y="4393700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1" y="1"/>
                  </a:moveTo>
                  <a:lnTo>
                    <a:pt x="1" y="180"/>
                  </a:lnTo>
                  <a:lnTo>
                    <a:pt x="518" y="180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8179;p9">
              <a:extLst>
                <a:ext uri="{FF2B5EF4-FFF2-40B4-BE49-F238E27FC236}">
                  <a16:creationId xmlns:a16="http://schemas.microsoft.com/office/drawing/2014/main" id="{ED96C439-E6FC-4467-88E3-39AF22A760D4}"/>
                </a:ext>
              </a:extLst>
            </p:cNvPr>
            <p:cNvSpPr/>
            <p:nvPr/>
          </p:nvSpPr>
          <p:spPr>
            <a:xfrm>
              <a:off x="4626325" y="4356525"/>
              <a:ext cx="5500" cy="1900"/>
            </a:xfrm>
            <a:custGeom>
              <a:avLst/>
              <a:gdLst/>
              <a:ahLst/>
              <a:cxnLst/>
              <a:rect l="l" t="t" r="r" b="b"/>
              <a:pathLst>
                <a:path w="220" h="76" extrusionOk="0">
                  <a:moveTo>
                    <a:pt x="103" y="1"/>
                  </a:moveTo>
                  <a:cubicBezTo>
                    <a:pt x="66" y="1"/>
                    <a:pt x="31" y="26"/>
                    <a:pt x="1" y="75"/>
                  </a:cubicBezTo>
                  <a:lnTo>
                    <a:pt x="220" y="75"/>
                  </a:lnTo>
                  <a:cubicBezTo>
                    <a:pt x="180" y="26"/>
                    <a:pt x="140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8180;p9">
              <a:extLst>
                <a:ext uri="{FF2B5EF4-FFF2-40B4-BE49-F238E27FC236}">
                  <a16:creationId xmlns:a16="http://schemas.microsoft.com/office/drawing/2014/main" id="{67EBCC48-DC04-48B2-9807-4C9BAD6D71DC}"/>
                </a:ext>
              </a:extLst>
            </p:cNvPr>
            <p:cNvSpPr/>
            <p:nvPr/>
          </p:nvSpPr>
          <p:spPr>
            <a:xfrm>
              <a:off x="4850625" y="439165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104" y="0"/>
                  </a:moveTo>
                  <a:cubicBezTo>
                    <a:pt x="73" y="0"/>
                    <a:pt x="42" y="31"/>
                    <a:pt x="0" y="83"/>
                  </a:cubicBezTo>
                  <a:lnTo>
                    <a:pt x="199" y="83"/>
                  </a:lnTo>
                  <a:cubicBezTo>
                    <a:pt x="161" y="26"/>
                    <a:pt x="132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8181;p9">
              <a:extLst>
                <a:ext uri="{FF2B5EF4-FFF2-40B4-BE49-F238E27FC236}">
                  <a16:creationId xmlns:a16="http://schemas.microsoft.com/office/drawing/2014/main" id="{D5A35B11-964E-4BB4-B040-F8B97B97CF88}"/>
                </a:ext>
              </a:extLst>
            </p:cNvPr>
            <p:cNvSpPr/>
            <p:nvPr/>
          </p:nvSpPr>
          <p:spPr>
            <a:xfrm>
              <a:off x="5392200" y="4230850"/>
              <a:ext cx="125350" cy="19650"/>
            </a:xfrm>
            <a:custGeom>
              <a:avLst/>
              <a:gdLst/>
              <a:ahLst/>
              <a:cxnLst/>
              <a:rect l="l" t="t" r="r" b="b"/>
              <a:pathLst>
                <a:path w="5014" h="786" extrusionOk="0">
                  <a:moveTo>
                    <a:pt x="4381" y="0"/>
                  </a:moveTo>
                  <a:cubicBezTo>
                    <a:pt x="2987" y="0"/>
                    <a:pt x="1626" y="423"/>
                    <a:pt x="219" y="527"/>
                  </a:cubicBezTo>
                  <a:cubicBezTo>
                    <a:pt x="140" y="547"/>
                    <a:pt x="100" y="567"/>
                    <a:pt x="40" y="607"/>
                  </a:cubicBezTo>
                  <a:cubicBezTo>
                    <a:pt x="40" y="607"/>
                    <a:pt x="21" y="607"/>
                    <a:pt x="1" y="646"/>
                  </a:cubicBezTo>
                  <a:cubicBezTo>
                    <a:pt x="1" y="706"/>
                    <a:pt x="21" y="726"/>
                    <a:pt x="60" y="786"/>
                  </a:cubicBezTo>
                  <a:lnTo>
                    <a:pt x="597" y="786"/>
                  </a:lnTo>
                  <a:cubicBezTo>
                    <a:pt x="717" y="696"/>
                    <a:pt x="847" y="676"/>
                    <a:pt x="981" y="676"/>
                  </a:cubicBezTo>
                  <a:cubicBezTo>
                    <a:pt x="1084" y="676"/>
                    <a:pt x="1190" y="688"/>
                    <a:pt x="1293" y="688"/>
                  </a:cubicBezTo>
                  <a:cubicBezTo>
                    <a:pt x="1411" y="688"/>
                    <a:pt x="1526" y="673"/>
                    <a:pt x="1632" y="607"/>
                  </a:cubicBezTo>
                  <a:cubicBezTo>
                    <a:pt x="2030" y="607"/>
                    <a:pt x="2428" y="547"/>
                    <a:pt x="2805" y="368"/>
                  </a:cubicBezTo>
                  <a:cubicBezTo>
                    <a:pt x="3054" y="275"/>
                    <a:pt x="3313" y="208"/>
                    <a:pt x="3572" y="208"/>
                  </a:cubicBezTo>
                  <a:cubicBezTo>
                    <a:pt x="3811" y="208"/>
                    <a:pt x="4049" y="265"/>
                    <a:pt x="4278" y="408"/>
                  </a:cubicBezTo>
                  <a:cubicBezTo>
                    <a:pt x="4238" y="408"/>
                    <a:pt x="4238" y="408"/>
                    <a:pt x="4218" y="447"/>
                  </a:cubicBezTo>
                  <a:cubicBezTo>
                    <a:pt x="4218" y="487"/>
                    <a:pt x="4238" y="527"/>
                    <a:pt x="4297" y="547"/>
                  </a:cubicBezTo>
                  <a:cubicBezTo>
                    <a:pt x="4371" y="547"/>
                    <a:pt x="4446" y="551"/>
                    <a:pt x="4522" y="551"/>
                  </a:cubicBezTo>
                  <a:cubicBezTo>
                    <a:pt x="4692" y="551"/>
                    <a:pt x="4862" y="532"/>
                    <a:pt x="5014" y="408"/>
                  </a:cubicBezTo>
                  <a:cubicBezTo>
                    <a:pt x="4994" y="288"/>
                    <a:pt x="4994" y="149"/>
                    <a:pt x="4994" y="30"/>
                  </a:cubicBezTo>
                  <a:cubicBezTo>
                    <a:pt x="4789" y="9"/>
                    <a:pt x="4585" y="0"/>
                    <a:pt x="43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8182;p9">
              <a:extLst>
                <a:ext uri="{FF2B5EF4-FFF2-40B4-BE49-F238E27FC236}">
                  <a16:creationId xmlns:a16="http://schemas.microsoft.com/office/drawing/2014/main" id="{3BF1F712-D306-4194-8D42-483E781DE424}"/>
                </a:ext>
              </a:extLst>
            </p:cNvPr>
            <p:cNvSpPr/>
            <p:nvPr/>
          </p:nvSpPr>
          <p:spPr>
            <a:xfrm>
              <a:off x="5551850" y="4248200"/>
              <a:ext cx="25875" cy="9775"/>
            </a:xfrm>
            <a:custGeom>
              <a:avLst/>
              <a:gdLst/>
              <a:ahLst/>
              <a:cxnLst/>
              <a:rect l="l" t="t" r="r" b="b"/>
              <a:pathLst>
                <a:path w="1035" h="391" extrusionOk="0">
                  <a:moveTo>
                    <a:pt x="885" y="1"/>
                  </a:moveTo>
                  <a:cubicBezTo>
                    <a:pt x="590" y="1"/>
                    <a:pt x="295" y="159"/>
                    <a:pt x="0" y="211"/>
                  </a:cubicBezTo>
                  <a:cubicBezTo>
                    <a:pt x="138" y="358"/>
                    <a:pt x="298" y="391"/>
                    <a:pt x="463" y="391"/>
                  </a:cubicBezTo>
                  <a:cubicBezTo>
                    <a:pt x="591" y="391"/>
                    <a:pt x="723" y="371"/>
                    <a:pt x="850" y="371"/>
                  </a:cubicBezTo>
                  <a:cubicBezTo>
                    <a:pt x="913" y="371"/>
                    <a:pt x="975" y="376"/>
                    <a:pt x="1035" y="390"/>
                  </a:cubicBezTo>
                  <a:cubicBezTo>
                    <a:pt x="1035" y="251"/>
                    <a:pt x="1015" y="131"/>
                    <a:pt x="1015" y="12"/>
                  </a:cubicBezTo>
                  <a:cubicBezTo>
                    <a:pt x="971" y="4"/>
                    <a:pt x="928" y="1"/>
                    <a:pt x="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8183;p9">
              <a:extLst>
                <a:ext uri="{FF2B5EF4-FFF2-40B4-BE49-F238E27FC236}">
                  <a16:creationId xmlns:a16="http://schemas.microsoft.com/office/drawing/2014/main" id="{6EBC955C-3E0D-4386-850D-947E605C8B71}"/>
                </a:ext>
              </a:extLst>
            </p:cNvPr>
            <p:cNvSpPr/>
            <p:nvPr/>
          </p:nvSpPr>
          <p:spPr>
            <a:xfrm>
              <a:off x="5464325" y="4242825"/>
              <a:ext cx="23400" cy="6675"/>
            </a:xfrm>
            <a:custGeom>
              <a:avLst/>
              <a:gdLst/>
              <a:ahLst/>
              <a:cxnLst/>
              <a:rect l="l" t="t" r="r" b="b"/>
              <a:pathLst>
                <a:path w="936" h="267" extrusionOk="0">
                  <a:moveTo>
                    <a:pt x="570" y="1"/>
                  </a:moveTo>
                  <a:cubicBezTo>
                    <a:pt x="361" y="1"/>
                    <a:pt x="165" y="90"/>
                    <a:pt x="0" y="267"/>
                  </a:cubicBezTo>
                  <a:cubicBezTo>
                    <a:pt x="298" y="267"/>
                    <a:pt x="597" y="247"/>
                    <a:pt x="855" y="227"/>
                  </a:cubicBezTo>
                  <a:cubicBezTo>
                    <a:pt x="875" y="167"/>
                    <a:pt x="915" y="147"/>
                    <a:pt x="935" y="88"/>
                  </a:cubicBezTo>
                  <a:cubicBezTo>
                    <a:pt x="812" y="30"/>
                    <a:pt x="689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8184;p9">
              <a:extLst>
                <a:ext uri="{FF2B5EF4-FFF2-40B4-BE49-F238E27FC236}">
                  <a16:creationId xmlns:a16="http://schemas.microsoft.com/office/drawing/2014/main" id="{95047B95-1721-42D0-8A21-8BBABA958F86}"/>
                </a:ext>
              </a:extLst>
            </p:cNvPr>
            <p:cNvSpPr/>
            <p:nvPr/>
          </p:nvSpPr>
          <p:spPr>
            <a:xfrm>
              <a:off x="5450875" y="4249475"/>
              <a:ext cx="10975" cy="4100"/>
            </a:xfrm>
            <a:custGeom>
              <a:avLst/>
              <a:gdLst/>
              <a:ahLst/>
              <a:cxnLst/>
              <a:rect l="l" t="t" r="r" b="b"/>
              <a:pathLst>
                <a:path w="439" h="164" extrusionOk="0">
                  <a:moveTo>
                    <a:pt x="439" y="1"/>
                  </a:moveTo>
                  <a:cubicBezTo>
                    <a:pt x="279" y="1"/>
                    <a:pt x="100" y="1"/>
                    <a:pt x="1" y="160"/>
                  </a:cubicBezTo>
                  <a:cubicBezTo>
                    <a:pt x="24" y="162"/>
                    <a:pt x="46" y="164"/>
                    <a:pt x="68" y="164"/>
                  </a:cubicBezTo>
                  <a:cubicBezTo>
                    <a:pt x="219" y="164"/>
                    <a:pt x="352" y="105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8185;p9">
              <a:extLst>
                <a:ext uri="{FF2B5EF4-FFF2-40B4-BE49-F238E27FC236}">
                  <a16:creationId xmlns:a16="http://schemas.microsoft.com/office/drawing/2014/main" id="{6074DAD1-69E9-46EF-A77D-FA777D3C9E71}"/>
                </a:ext>
              </a:extLst>
            </p:cNvPr>
            <p:cNvSpPr/>
            <p:nvPr/>
          </p:nvSpPr>
          <p:spPr>
            <a:xfrm>
              <a:off x="5490175" y="4240025"/>
              <a:ext cx="8975" cy="6000"/>
            </a:xfrm>
            <a:custGeom>
              <a:avLst/>
              <a:gdLst/>
              <a:ahLst/>
              <a:cxnLst/>
              <a:rect l="l" t="t" r="r" b="b"/>
              <a:pathLst>
                <a:path w="359" h="240" extrusionOk="0">
                  <a:moveTo>
                    <a:pt x="359" y="1"/>
                  </a:moveTo>
                  <a:cubicBezTo>
                    <a:pt x="199" y="1"/>
                    <a:pt x="80" y="60"/>
                    <a:pt x="0" y="240"/>
                  </a:cubicBezTo>
                  <a:cubicBezTo>
                    <a:pt x="100" y="220"/>
                    <a:pt x="219" y="180"/>
                    <a:pt x="359" y="18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8186;p9">
              <a:extLst>
                <a:ext uri="{FF2B5EF4-FFF2-40B4-BE49-F238E27FC236}">
                  <a16:creationId xmlns:a16="http://schemas.microsoft.com/office/drawing/2014/main" id="{ECFC5DE2-6E44-40A2-ADDA-2EE59657C9CC}"/>
                </a:ext>
              </a:extLst>
            </p:cNvPr>
            <p:cNvSpPr/>
            <p:nvPr/>
          </p:nvSpPr>
          <p:spPr>
            <a:xfrm>
              <a:off x="4292625" y="4414575"/>
              <a:ext cx="95025" cy="66175"/>
            </a:xfrm>
            <a:custGeom>
              <a:avLst/>
              <a:gdLst/>
              <a:ahLst/>
              <a:cxnLst/>
              <a:rect l="l" t="t" r="r" b="b"/>
              <a:pathLst>
                <a:path w="3801" h="2647" extrusionOk="0">
                  <a:moveTo>
                    <a:pt x="220" y="0"/>
                  </a:moveTo>
                  <a:cubicBezTo>
                    <a:pt x="166" y="0"/>
                    <a:pt x="113" y="17"/>
                    <a:pt x="61" y="61"/>
                  </a:cubicBezTo>
                  <a:cubicBezTo>
                    <a:pt x="1" y="439"/>
                    <a:pt x="41" y="817"/>
                    <a:pt x="61" y="1175"/>
                  </a:cubicBezTo>
                  <a:cubicBezTo>
                    <a:pt x="79" y="1530"/>
                    <a:pt x="238" y="1815"/>
                    <a:pt x="621" y="1815"/>
                  </a:cubicBezTo>
                  <a:cubicBezTo>
                    <a:pt x="645" y="1815"/>
                    <a:pt x="671" y="1814"/>
                    <a:pt x="697" y="1811"/>
                  </a:cubicBezTo>
                  <a:cubicBezTo>
                    <a:pt x="748" y="1805"/>
                    <a:pt x="798" y="1802"/>
                    <a:pt x="848" y="1802"/>
                  </a:cubicBezTo>
                  <a:cubicBezTo>
                    <a:pt x="1166" y="1802"/>
                    <a:pt x="1468" y="1913"/>
                    <a:pt x="1773" y="1913"/>
                  </a:cubicBezTo>
                  <a:cubicBezTo>
                    <a:pt x="1872" y="1913"/>
                    <a:pt x="1970" y="1901"/>
                    <a:pt x="2070" y="1871"/>
                  </a:cubicBezTo>
                  <a:cubicBezTo>
                    <a:pt x="2099" y="1864"/>
                    <a:pt x="2127" y="1861"/>
                    <a:pt x="2153" y="1861"/>
                  </a:cubicBezTo>
                  <a:cubicBezTo>
                    <a:pt x="2359" y="1861"/>
                    <a:pt x="2479" y="2057"/>
                    <a:pt x="2567" y="2269"/>
                  </a:cubicBezTo>
                  <a:cubicBezTo>
                    <a:pt x="2368" y="2309"/>
                    <a:pt x="2169" y="2309"/>
                    <a:pt x="1970" y="2329"/>
                  </a:cubicBezTo>
                  <a:cubicBezTo>
                    <a:pt x="1970" y="2388"/>
                    <a:pt x="2010" y="2428"/>
                    <a:pt x="2030" y="2488"/>
                  </a:cubicBezTo>
                  <a:cubicBezTo>
                    <a:pt x="2567" y="2528"/>
                    <a:pt x="3144" y="2607"/>
                    <a:pt x="3721" y="2647"/>
                  </a:cubicBezTo>
                  <a:lnTo>
                    <a:pt x="3721" y="2528"/>
                  </a:lnTo>
                  <a:cubicBezTo>
                    <a:pt x="3681" y="2528"/>
                    <a:pt x="3681" y="2528"/>
                    <a:pt x="3661" y="2468"/>
                  </a:cubicBezTo>
                  <a:cubicBezTo>
                    <a:pt x="3661" y="2428"/>
                    <a:pt x="3661" y="2408"/>
                    <a:pt x="3721" y="2348"/>
                  </a:cubicBezTo>
                  <a:cubicBezTo>
                    <a:pt x="3800" y="2309"/>
                    <a:pt x="3800" y="2229"/>
                    <a:pt x="3741" y="2150"/>
                  </a:cubicBezTo>
                  <a:cubicBezTo>
                    <a:pt x="3669" y="2107"/>
                    <a:pt x="3587" y="2074"/>
                    <a:pt x="3502" y="2074"/>
                  </a:cubicBezTo>
                  <a:cubicBezTo>
                    <a:pt x="3469" y="2074"/>
                    <a:pt x="3436" y="2079"/>
                    <a:pt x="3403" y="2090"/>
                  </a:cubicBezTo>
                  <a:cubicBezTo>
                    <a:pt x="3337" y="2104"/>
                    <a:pt x="3269" y="2119"/>
                    <a:pt x="3208" y="2119"/>
                  </a:cubicBezTo>
                  <a:cubicBezTo>
                    <a:pt x="3102" y="2119"/>
                    <a:pt x="3017" y="2075"/>
                    <a:pt x="3005" y="1911"/>
                  </a:cubicBezTo>
                  <a:cubicBezTo>
                    <a:pt x="2766" y="1612"/>
                    <a:pt x="2448" y="1453"/>
                    <a:pt x="2109" y="1453"/>
                  </a:cubicBezTo>
                  <a:cubicBezTo>
                    <a:pt x="1155" y="1453"/>
                    <a:pt x="399" y="1234"/>
                    <a:pt x="439" y="61"/>
                  </a:cubicBezTo>
                  <a:cubicBezTo>
                    <a:pt x="361" y="27"/>
                    <a:pt x="289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8187;p9">
              <a:extLst>
                <a:ext uri="{FF2B5EF4-FFF2-40B4-BE49-F238E27FC236}">
                  <a16:creationId xmlns:a16="http://schemas.microsoft.com/office/drawing/2014/main" id="{04F24B25-3633-4ED0-91AF-BF5390CA1E2D}"/>
                </a:ext>
              </a:extLst>
            </p:cNvPr>
            <p:cNvSpPr/>
            <p:nvPr/>
          </p:nvSpPr>
          <p:spPr>
            <a:xfrm>
              <a:off x="4333900" y="4494150"/>
              <a:ext cx="100000" cy="16225"/>
            </a:xfrm>
            <a:custGeom>
              <a:avLst/>
              <a:gdLst/>
              <a:ahLst/>
              <a:cxnLst/>
              <a:rect l="l" t="t" r="r" b="b"/>
              <a:pathLst>
                <a:path w="4000" h="649" extrusionOk="0">
                  <a:moveTo>
                    <a:pt x="1950" y="1"/>
                  </a:moveTo>
                  <a:cubicBezTo>
                    <a:pt x="1830" y="64"/>
                    <a:pt x="1704" y="84"/>
                    <a:pt x="1576" y="84"/>
                  </a:cubicBezTo>
                  <a:cubicBezTo>
                    <a:pt x="1333" y="84"/>
                    <a:pt x="1081" y="10"/>
                    <a:pt x="836" y="10"/>
                  </a:cubicBezTo>
                  <a:cubicBezTo>
                    <a:pt x="680" y="10"/>
                    <a:pt x="526" y="40"/>
                    <a:pt x="379" y="140"/>
                  </a:cubicBezTo>
                  <a:cubicBezTo>
                    <a:pt x="260" y="160"/>
                    <a:pt x="100" y="200"/>
                    <a:pt x="1" y="339"/>
                  </a:cubicBezTo>
                  <a:cubicBezTo>
                    <a:pt x="61" y="439"/>
                    <a:pt x="120" y="498"/>
                    <a:pt x="220" y="518"/>
                  </a:cubicBezTo>
                  <a:cubicBezTo>
                    <a:pt x="657" y="598"/>
                    <a:pt x="1075" y="518"/>
                    <a:pt x="1493" y="638"/>
                  </a:cubicBezTo>
                  <a:cubicBezTo>
                    <a:pt x="1550" y="635"/>
                    <a:pt x="1608" y="634"/>
                    <a:pt x="1666" y="634"/>
                  </a:cubicBezTo>
                  <a:cubicBezTo>
                    <a:pt x="1894" y="634"/>
                    <a:pt x="2126" y="649"/>
                    <a:pt x="2356" y="649"/>
                  </a:cubicBezTo>
                  <a:cubicBezTo>
                    <a:pt x="2554" y="649"/>
                    <a:pt x="2751" y="638"/>
                    <a:pt x="2945" y="598"/>
                  </a:cubicBezTo>
                  <a:cubicBezTo>
                    <a:pt x="3283" y="598"/>
                    <a:pt x="3661" y="558"/>
                    <a:pt x="3999" y="538"/>
                  </a:cubicBezTo>
                  <a:cubicBezTo>
                    <a:pt x="3363" y="100"/>
                    <a:pt x="2607" y="200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8188;p9">
              <a:extLst>
                <a:ext uri="{FF2B5EF4-FFF2-40B4-BE49-F238E27FC236}">
                  <a16:creationId xmlns:a16="http://schemas.microsoft.com/office/drawing/2014/main" id="{6CC4916E-061C-4138-A1B6-4C4E07E9BEE2}"/>
                </a:ext>
              </a:extLst>
            </p:cNvPr>
            <p:cNvSpPr/>
            <p:nvPr/>
          </p:nvSpPr>
          <p:spPr>
            <a:xfrm>
              <a:off x="4257325" y="4486200"/>
              <a:ext cx="101975" cy="11050"/>
            </a:xfrm>
            <a:custGeom>
              <a:avLst/>
              <a:gdLst/>
              <a:ahLst/>
              <a:cxnLst/>
              <a:rect l="l" t="t" r="r" b="b"/>
              <a:pathLst>
                <a:path w="4079" h="442" extrusionOk="0">
                  <a:moveTo>
                    <a:pt x="528" y="0"/>
                  </a:moveTo>
                  <a:cubicBezTo>
                    <a:pt x="353" y="0"/>
                    <a:pt x="177" y="7"/>
                    <a:pt x="0" y="21"/>
                  </a:cubicBezTo>
                  <a:cubicBezTo>
                    <a:pt x="1095" y="339"/>
                    <a:pt x="2228" y="339"/>
                    <a:pt x="3362" y="359"/>
                  </a:cubicBezTo>
                  <a:cubicBezTo>
                    <a:pt x="3510" y="369"/>
                    <a:pt x="3664" y="442"/>
                    <a:pt x="3796" y="442"/>
                  </a:cubicBezTo>
                  <a:cubicBezTo>
                    <a:pt x="3913" y="442"/>
                    <a:pt x="4013" y="385"/>
                    <a:pt x="4078" y="180"/>
                  </a:cubicBezTo>
                  <a:cubicBezTo>
                    <a:pt x="3904" y="151"/>
                    <a:pt x="3708" y="132"/>
                    <a:pt x="3506" y="132"/>
                  </a:cubicBezTo>
                  <a:cubicBezTo>
                    <a:pt x="3432" y="132"/>
                    <a:pt x="3357" y="135"/>
                    <a:pt x="3283" y="140"/>
                  </a:cubicBezTo>
                  <a:cubicBezTo>
                    <a:pt x="3052" y="154"/>
                    <a:pt x="2812" y="186"/>
                    <a:pt x="2575" y="186"/>
                  </a:cubicBezTo>
                  <a:cubicBezTo>
                    <a:pt x="2465" y="186"/>
                    <a:pt x="2356" y="179"/>
                    <a:pt x="2248" y="160"/>
                  </a:cubicBezTo>
                  <a:cubicBezTo>
                    <a:pt x="1669" y="68"/>
                    <a:pt x="1102" y="0"/>
                    <a:pt x="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8189;p9">
              <a:extLst>
                <a:ext uri="{FF2B5EF4-FFF2-40B4-BE49-F238E27FC236}">
                  <a16:creationId xmlns:a16="http://schemas.microsoft.com/office/drawing/2014/main" id="{DFCC2B4C-5A71-4F72-96AE-BE7CCB6271A1}"/>
                </a:ext>
              </a:extLst>
            </p:cNvPr>
            <p:cNvSpPr/>
            <p:nvPr/>
          </p:nvSpPr>
          <p:spPr>
            <a:xfrm>
              <a:off x="4341375" y="4490675"/>
              <a:ext cx="40300" cy="8775"/>
            </a:xfrm>
            <a:custGeom>
              <a:avLst/>
              <a:gdLst/>
              <a:ahLst/>
              <a:cxnLst/>
              <a:rect l="l" t="t" r="r" b="b"/>
              <a:pathLst>
                <a:path w="1612" h="351" extrusionOk="0">
                  <a:moveTo>
                    <a:pt x="716" y="1"/>
                  </a:moveTo>
                  <a:cubicBezTo>
                    <a:pt x="605" y="146"/>
                    <a:pt x="468" y="166"/>
                    <a:pt x="327" y="166"/>
                  </a:cubicBezTo>
                  <a:cubicBezTo>
                    <a:pt x="275" y="166"/>
                    <a:pt x="221" y="163"/>
                    <a:pt x="168" y="163"/>
                  </a:cubicBezTo>
                  <a:cubicBezTo>
                    <a:pt x="111" y="163"/>
                    <a:pt x="55" y="166"/>
                    <a:pt x="0" y="180"/>
                  </a:cubicBezTo>
                  <a:cubicBezTo>
                    <a:pt x="0" y="239"/>
                    <a:pt x="20" y="259"/>
                    <a:pt x="60" y="299"/>
                  </a:cubicBezTo>
                  <a:cubicBezTo>
                    <a:pt x="83" y="298"/>
                    <a:pt x="107" y="298"/>
                    <a:pt x="130" y="298"/>
                  </a:cubicBezTo>
                  <a:cubicBezTo>
                    <a:pt x="395" y="298"/>
                    <a:pt x="664" y="351"/>
                    <a:pt x="929" y="351"/>
                  </a:cubicBezTo>
                  <a:cubicBezTo>
                    <a:pt x="1161" y="351"/>
                    <a:pt x="1390" y="310"/>
                    <a:pt x="1612" y="160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8190;p9">
              <a:extLst>
                <a:ext uri="{FF2B5EF4-FFF2-40B4-BE49-F238E27FC236}">
                  <a16:creationId xmlns:a16="http://schemas.microsoft.com/office/drawing/2014/main" id="{63E3D965-7AEF-47E7-AC85-35A081F3F802}"/>
                </a:ext>
              </a:extLst>
            </p:cNvPr>
            <p:cNvSpPr/>
            <p:nvPr/>
          </p:nvSpPr>
          <p:spPr>
            <a:xfrm>
              <a:off x="5166425" y="4525375"/>
              <a:ext cx="194475" cy="34125"/>
            </a:xfrm>
            <a:custGeom>
              <a:avLst/>
              <a:gdLst/>
              <a:ahLst/>
              <a:cxnLst/>
              <a:rect l="l" t="t" r="r" b="b"/>
              <a:pathLst>
                <a:path w="7779" h="1365" extrusionOk="0">
                  <a:moveTo>
                    <a:pt x="7233" y="0"/>
                  </a:moveTo>
                  <a:cubicBezTo>
                    <a:pt x="7072" y="0"/>
                    <a:pt x="6904" y="77"/>
                    <a:pt x="6734" y="77"/>
                  </a:cubicBezTo>
                  <a:cubicBezTo>
                    <a:pt x="6652" y="77"/>
                    <a:pt x="6568" y="59"/>
                    <a:pt x="6485" y="5"/>
                  </a:cubicBezTo>
                  <a:lnTo>
                    <a:pt x="6207" y="5"/>
                  </a:lnTo>
                  <a:cubicBezTo>
                    <a:pt x="6177" y="5"/>
                    <a:pt x="6148" y="4"/>
                    <a:pt x="6119" y="4"/>
                  </a:cubicBezTo>
                  <a:cubicBezTo>
                    <a:pt x="5057" y="4"/>
                    <a:pt x="4049" y="346"/>
                    <a:pt x="3004" y="443"/>
                  </a:cubicBezTo>
                  <a:cubicBezTo>
                    <a:pt x="2010" y="662"/>
                    <a:pt x="915" y="503"/>
                    <a:pt x="0" y="1060"/>
                  </a:cubicBezTo>
                  <a:cubicBezTo>
                    <a:pt x="29" y="1291"/>
                    <a:pt x="132" y="1365"/>
                    <a:pt x="293" y="1365"/>
                  </a:cubicBezTo>
                  <a:cubicBezTo>
                    <a:pt x="353" y="1365"/>
                    <a:pt x="422" y="1354"/>
                    <a:pt x="498" y="1338"/>
                  </a:cubicBezTo>
                  <a:cubicBezTo>
                    <a:pt x="911" y="1229"/>
                    <a:pt x="1317" y="1149"/>
                    <a:pt x="1725" y="1149"/>
                  </a:cubicBezTo>
                  <a:cubicBezTo>
                    <a:pt x="1984" y="1149"/>
                    <a:pt x="2244" y="1181"/>
                    <a:pt x="2507" y="1258"/>
                  </a:cubicBezTo>
                  <a:cubicBezTo>
                    <a:pt x="2765" y="1258"/>
                    <a:pt x="3024" y="1258"/>
                    <a:pt x="3283" y="1199"/>
                  </a:cubicBezTo>
                  <a:cubicBezTo>
                    <a:pt x="4755" y="940"/>
                    <a:pt x="6247" y="662"/>
                    <a:pt x="7699" y="383"/>
                  </a:cubicBezTo>
                  <a:cubicBezTo>
                    <a:pt x="7778" y="5"/>
                    <a:pt x="7500" y="65"/>
                    <a:pt x="7301" y="5"/>
                  </a:cubicBezTo>
                  <a:cubicBezTo>
                    <a:pt x="7279" y="2"/>
                    <a:pt x="7256" y="0"/>
                    <a:pt x="7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8191;p9">
              <a:extLst>
                <a:ext uri="{FF2B5EF4-FFF2-40B4-BE49-F238E27FC236}">
                  <a16:creationId xmlns:a16="http://schemas.microsoft.com/office/drawing/2014/main" id="{8025BFA5-B063-4888-9358-BA1C2EA99329}"/>
                </a:ext>
              </a:extLst>
            </p:cNvPr>
            <p:cNvSpPr/>
            <p:nvPr/>
          </p:nvSpPr>
          <p:spPr>
            <a:xfrm>
              <a:off x="5159950" y="4532950"/>
              <a:ext cx="81600" cy="19425"/>
            </a:xfrm>
            <a:custGeom>
              <a:avLst/>
              <a:gdLst/>
              <a:ahLst/>
              <a:cxnLst/>
              <a:rect l="l" t="t" r="r" b="b"/>
              <a:pathLst>
                <a:path w="3264" h="777" extrusionOk="0">
                  <a:moveTo>
                    <a:pt x="2348" y="60"/>
                  </a:moveTo>
                  <a:cubicBezTo>
                    <a:pt x="2288" y="140"/>
                    <a:pt x="2249" y="180"/>
                    <a:pt x="2169" y="239"/>
                  </a:cubicBezTo>
                  <a:cubicBezTo>
                    <a:pt x="1453" y="239"/>
                    <a:pt x="757" y="339"/>
                    <a:pt x="80" y="577"/>
                  </a:cubicBezTo>
                  <a:lnTo>
                    <a:pt x="21" y="637"/>
                  </a:lnTo>
                  <a:cubicBezTo>
                    <a:pt x="1" y="677"/>
                    <a:pt x="21" y="697"/>
                    <a:pt x="80" y="757"/>
                  </a:cubicBezTo>
                  <a:cubicBezTo>
                    <a:pt x="140" y="757"/>
                    <a:pt x="200" y="776"/>
                    <a:pt x="259" y="776"/>
                  </a:cubicBezTo>
                  <a:cubicBezTo>
                    <a:pt x="578" y="657"/>
                    <a:pt x="936" y="637"/>
                    <a:pt x="1254" y="558"/>
                  </a:cubicBezTo>
                  <a:cubicBezTo>
                    <a:pt x="1930" y="379"/>
                    <a:pt x="2627" y="498"/>
                    <a:pt x="3263" y="259"/>
                  </a:cubicBezTo>
                  <a:cubicBezTo>
                    <a:pt x="3064" y="1"/>
                    <a:pt x="2766" y="160"/>
                    <a:pt x="252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8192;p9">
              <a:extLst>
                <a:ext uri="{FF2B5EF4-FFF2-40B4-BE49-F238E27FC236}">
                  <a16:creationId xmlns:a16="http://schemas.microsoft.com/office/drawing/2014/main" id="{2F25520B-8FC5-4029-992C-EE130EE1316D}"/>
                </a:ext>
              </a:extLst>
            </p:cNvPr>
            <p:cNvSpPr/>
            <p:nvPr/>
          </p:nvSpPr>
          <p:spPr>
            <a:xfrm>
              <a:off x="5142050" y="4546875"/>
              <a:ext cx="19925" cy="7475"/>
            </a:xfrm>
            <a:custGeom>
              <a:avLst/>
              <a:gdLst/>
              <a:ahLst/>
              <a:cxnLst/>
              <a:rect l="l" t="t" r="r" b="b"/>
              <a:pathLst>
                <a:path w="797" h="299" extrusionOk="0">
                  <a:moveTo>
                    <a:pt x="796" y="1"/>
                  </a:moveTo>
                  <a:cubicBezTo>
                    <a:pt x="642" y="15"/>
                    <a:pt x="487" y="29"/>
                    <a:pt x="339" y="29"/>
                  </a:cubicBezTo>
                  <a:cubicBezTo>
                    <a:pt x="278" y="29"/>
                    <a:pt x="218" y="26"/>
                    <a:pt x="160" y="20"/>
                  </a:cubicBezTo>
                  <a:cubicBezTo>
                    <a:pt x="1" y="40"/>
                    <a:pt x="1" y="120"/>
                    <a:pt x="100" y="200"/>
                  </a:cubicBezTo>
                  <a:lnTo>
                    <a:pt x="100" y="299"/>
                  </a:lnTo>
                  <a:cubicBezTo>
                    <a:pt x="319" y="279"/>
                    <a:pt x="577" y="219"/>
                    <a:pt x="796" y="180"/>
                  </a:cubicBezTo>
                  <a:lnTo>
                    <a:pt x="7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8193;p9">
              <a:extLst>
                <a:ext uri="{FF2B5EF4-FFF2-40B4-BE49-F238E27FC236}">
                  <a16:creationId xmlns:a16="http://schemas.microsoft.com/office/drawing/2014/main" id="{B6B1BB19-E2A6-4866-9DF0-CB2D464E3DE0}"/>
                </a:ext>
              </a:extLst>
            </p:cNvPr>
            <p:cNvSpPr/>
            <p:nvPr/>
          </p:nvSpPr>
          <p:spPr>
            <a:xfrm>
              <a:off x="5010750" y="4537925"/>
              <a:ext cx="139275" cy="27700"/>
            </a:xfrm>
            <a:custGeom>
              <a:avLst/>
              <a:gdLst/>
              <a:ahLst/>
              <a:cxnLst/>
              <a:rect l="l" t="t" r="r" b="b"/>
              <a:pathLst>
                <a:path w="5571" h="1108" extrusionOk="0">
                  <a:moveTo>
                    <a:pt x="5471" y="1"/>
                  </a:moveTo>
                  <a:cubicBezTo>
                    <a:pt x="4238" y="160"/>
                    <a:pt x="3025" y="259"/>
                    <a:pt x="1771" y="398"/>
                  </a:cubicBezTo>
                  <a:cubicBezTo>
                    <a:pt x="1194" y="458"/>
                    <a:pt x="558" y="438"/>
                    <a:pt x="1" y="697"/>
                  </a:cubicBezTo>
                  <a:cubicBezTo>
                    <a:pt x="38" y="720"/>
                    <a:pt x="91" y="725"/>
                    <a:pt x="147" y="725"/>
                  </a:cubicBezTo>
                  <a:cubicBezTo>
                    <a:pt x="185" y="725"/>
                    <a:pt x="226" y="723"/>
                    <a:pt x="264" y="723"/>
                  </a:cubicBezTo>
                  <a:cubicBezTo>
                    <a:pt x="407" y="723"/>
                    <a:pt x="519" y="754"/>
                    <a:pt x="399" y="1055"/>
                  </a:cubicBezTo>
                  <a:cubicBezTo>
                    <a:pt x="597" y="1088"/>
                    <a:pt x="794" y="1107"/>
                    <a:pt x="988" y="1107"/>
                  </a:cubicBezTo>
                  <a:cubicBezTo>
                    <a:pt x="1261" y="1107"/>
                    <a:pt x="1527" y="1069"/>
                    <a:pt x="1771" y="975"/>
                  </a:cubicBezTo>
                  <a:cubicBezTo>
                    <a:pt x="2735" y="632"/>
                    <a:pt x="3712" y="571"/>
                    <a:pt x="4691" y="571"/>
                  </a:cubicBezTo>
                  <a:cubicBezTo>
                    <a:pt x="4905" y="571"/>
                    <a:pt x="5118" y="574"/>
                    <a:pt x="5332" y="577"/>
                  </a:cubicBezTo>
                  <a:cubicBezTo>
                    <a:pt x="5332" y="498"/>
                    <a:pt x="5352" y="458"/>
                    <a:pt x="5372" y="398"/>
                  </a:cubicBezTo>
                  <a:cubicBezTo>
                    <a:pt x="5113" y="180"/>
                    <a:pt x="5571" y="160"/>
                    <a:pt x="5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8194;p9">
              <a:extLst>
                <a:ext uri="{FF2B5EF4-FFF2-40B4-BE49-F238E27FC236}">
                  <a16:creationId xmlns:a16="http://schemas.microsoft.com/office/drawing/2014/main" id="{B9C73AE8-8CC3-40CF-ABB4-2FE161B98A95}"/>
                </a:ext>
              </a:extLst>
            </p:cNvPr>
            <p:cNvSpPr/>
            <p:nvPr/>
          </p:nvSpPr>
          <p:spPr>
            <a:xfrm>
              <a:off x="5002800" y="4490175"/>
              <a:ext cx="67175" cy="17725"/>
            </a:xfrm>
            <a:custGeom>
              <a:avLst/>
              <a:gdLst/>
              <a:ahLst/>
              <a:cxnLst/>
              <a:rect l="l" t="t" r="r" b="b"/>
              <a:pathLst>
                <a:path w="2687" h="709" extrusionOk="0">
                  <a:moveTo>
                    <a:pt x="2686" y="1"/>
                  </a:moveTo>
                  <a:cubicBezTo>
                    <a:pt x="2348" y="21"/>
                    <a:pt x="1990" y="21"/>
                    <a:pt x="1612" y="21"/>
                  </a:cubicBezTo>
                  <a:cubicBezTo>
                    <a:pt x="1512" y="100"/>
                    <a:pt x="1413" y="100"/>
                    <a:pt x="1314" y="100"/>
                  </a:cubicBezTo>
                  <a:cubicBezTo>
                    <a:pt x="1196" y="86"/>
                    <a:pt x="1069" y="39"/>
                    <a:pt x="938" y="39"/>
                  </a:cubicBezTo>
                  <a:cubicBezTo>
                    <a:pt x="891" y="39"/>
                    <a:pt x="844" y="45"/>
                    <a:pt x="796" y="61"/>
                  </a:cubicBezTo>
                  <a:cubicBezTo>
                    <a:pt x="717" y="61"/>
                    <a:pt x="677" y="100"/>
                    <a:pt x="597" y="120"/>
                  </a:cubicBezTo>
                  <a:cubicBezTo>
                    <a:pt x="379" y="220"/>
                    <a:pt x="21" y="100"/>
                    <a:pt x="1" y="498"/>
                  </a:cubicBezTo>
                  <a:cubicBezTo>
                    <a:pt x="80" y="558"/>
                    <a:pt x="120" y="618"/>
                    <a:pt x="200" y="677"/>
                  </a:cubicBezTo>
                  <a:cubicBezTo>
                    <a:pt x="284" y="699"/>
                    <a:pt x="366" y="709"/>
                    <a:pt x="447" y="709"/>
                  </a:cubicBezTo>
                  <a:cubicBezTo>
                    <a:pt x="729" y="709"/>
                    <a:pt x="996" y="595"/>
                    <a:pt x="1274" y="518"/>
                  </a:cubicBezTo>
                  <a:cubicBezTo>
                    <a:pt x="1672" y="160"/>
                    <a:pt x="2288" y="379"/>
                    <a:pt x="2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8195;p9">
              <a:extLst>
                <a:ext uri="{FF2B5EF4-FFF2-40B4-BE49-F238E27FC236}">
                  <a16:creationId xmlns:a16="http://schemas.microsoft.com/office/drawing/2014/main" id="{CE878DDF-7561-4B31-89C7-97A41C319090}"/>
                </a:ext>
              </a:extLst>
            </p:cNvPr>
            <p:cNvSpPr/>
            <p:nvPr/>
          </p:nvSpPr>
          <p:spPr>
            <a:xfrm>
              <a:off x="4997325" y="4502950"/>
              <a:ext cx="37825" cy="14125"/>
            </a:xfrm>
            <a:custGeom>
              <a:avLst/>
              <a:gdLst/>
              <a:ahLst/>
              <a:cxnLst/>
              <a:rect l="l" t="t" r="r" b="b"/>
              <a:pathLst>
                <a:path w="1513" h="565" extrusionOk="0">
                  <a:moveTo>
                    <a:pt x="1290" y="1"/>
                  </a:moveTo>
                  <a:cubicBezTo>
                    <a:pt x="999" y="1"/>
                    <a:pt x="725" y="39"/>
                    <a:pt x="438" y="166"/>
                  </a:cubicBezTo>
                  <a:cubicBezTo>
                    <a:pt x="240" y="246"/>
                    <a:pt x="1" y="286"/>
                    <a:pt x="299" y="564"/>
                  </a:cubicBezTo>
                  <a:cubicBezTo>
                    <a:pt x="677" y="305"/>
                    <a:pt x="1115" y="286"/>
                    <a:pt x="1513" y="166"/>
                  </a:cubicBezTo>
                  <a:lnTo>
                    <a:pt x="1513" y="7"/>
                  </a:lnTo>
                  <a:cubicBezTo>
                    <a:pt x="1437" y="3"/>
                    <a:pt x="1363" y="1"/>
                    <a:pt x="1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8196;p9">
              <a:extLst>
                <a:ext uri="{FF2B5EF4-FFF2-40B4-BE49-F238E27FC236}">
                  <a16:creationId xmlns:a16="http://schemas.microsoft.com/office/drawing/2014/main" id="{D7F6C9A6-A880-4851-8E72-4E32E77F45E5}"/>
                </a:ext>
              </a:extLst>
            </p:cNvPr>
            <p:cNvSpPr/>
            <p:nvPr/>
          </p:nvSpPr>
          <p:spPr>
            <a:xfrm>
              <a:off x="4994350" y="4480725"/>
              <a:ext cx="27375" cy="21925"/>
            </a:xfrm>
            <a:custGeom>
              <a:avLst/>
              <a:gdLst/>
              <a:ahLst/>
              <a:cxnLst/>
              <a:rect l="l" t="t" r="r" b="b"/>
              <a:pathLst>
                <a:path w="1095" h="877" extrusionOk="0">
                  <a:moveTo>
                    <a:pt x="199" y="1"/>
                  </a:moveTo>
                  <a:cubicBezTo>
                    <a:pt x="60" y="1"/>
                    <a:pt x="0" y="61"/>
                    <a:pt x="20" y="200"/>
                  </a:cubicBezTo>
                  <a:lnTo>
                    <a:pt x="20" y="876"/>
                  </a:lnTo>
                  <a:lnTo>
                    <a:pt x="359" y="876"/>
                  </a:lnTo>
                  <a:cubicBezTo>
                    <a:pt x="538" y="637"/>
                    <a:pt x="916" y="836"/>
                    <a:pt x="1095" y="558"/>
                  </a:cubicBezTo>
                  <a:cubicBezTo>
                    <a:pt x="988" y="487"/>
                    <a:pt x="886" y="460"/>
                    <a:pt x="786" y="460"/>
                  </a:cubicBezTo>
                  <a:cubicBezTo>
                    <a:pt x="661" y="460"/>
                    <a:pt x="540" y="503"/>
                    <a:pt x="418" y="558"/>
                  </a:cubicBezTo>
                  <a:cubicBezTo>
                    <a:pt x="160" y="458"/>
                    <a:pt x="219" y="259"/>
                    <a:pt x="219" y="80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8197;p9">
              <a:extLst>
                <a:ext uri="{FF2B5EF4-FFF2-40B4-BE49-F238E27FC236}">
                  <a16:creationId xmlns:a16="http://schemas.microsoft.com/office/drawing/2014/main" id="{065328CA-3AC0-4EB5-BE90-ECAF1B1BA4AF}"/>
                </a:ext>
              </a:extLst>
            </p:cNvPr>
            <p:cNvSpPr/>
            <p:nvPr/>
          </p:nvSpPr>
          <p:spPr>
            <a:xfrm>
              <a:off x="5252950" y="4214125"/>
              <a:ext cx="50750" cy="16725"/>
            </a:xfrm>
            <a:custGeom>
              <a:avLst/>
              <a:gdLst/>
              <a:ahLst/>
              <a:cxnLst/>
              <a:rect l="l" t="t" r="r" b="b"/>
              <a:pathLst>
                <a:path w="2030" h="669" extrusionOk="0">
                  <a:moveTo>
                    <a:pt x="1662" y="1"/>
                  </a:moveTo>
                  <a:cubicBezTo>
                    <a:pt x="1126" y="1"/>
                    <a:pt x="597" y="201"/>
                    <a:pt x="40" y="201"/>
                  </a:cubicBezTo>
                  <a:cubicBezTo>
                    <a:pt x="1" y="400"/>
                    <a:pt x="140" y="460"/>
                    <a:pt x="259" y="539"/>
                  </a:cubicBezTo>
                  <a:cubicBezTo>
                    <a:pt x="359" y="579"/>
                    <a:pt x="498" y="619"/>
                    <a:pt x="597" y="639"/>
                  </a:cubicBezTo>
                  <a:cubicBezTo>
                    <a:pt x="647" y="659"/>
                    <a:pt x="702" y="669"/>
                    <a:pt x="757" y="669"/>
                  </a:cubicBezTo>
                  <a:cubicBezTo>
                    <a:pt x="811" y="669"/>
                    <a:pt x="866" y="659"/>
                    <a:pt x="916" y="639"/>
                  </a:cubicBezTo>
                  <a:cubicBezTo>
                    <a:pt x="1154" y="539"/>
                    <a:pt x="1413" y="539"/>
                    <a:pt x="1652" y="500"/>
                  </a:cubicBezTo>
                  <a:cubicBezTo>
                    <a:pt x="1731" y="480"/>
                    <a:pt x="1811" y="460"/>
                    <a:pt x="1851" y="400"/>
                  </a:cubicBezTo>
                  <a:cubicBezTo>
                    <a:pt x="1930" y="341"/>
                    <a:pt x="1950" y="301"/>
                    <a:pt x="2010" y="221"/>
                  </a:cubicBezTo>
                  <a:cubicBezTo>
                    <a:pt x="2030" y="142"/>
                    <a:pt x="2010" y="82"/>
                    <a:pt x="1950" y="22"/>
                  </a:cubicBezTo>
                  <a:cubicBezTo>
                    <a:pt x="1854" y="7"/>
                    <a:pt x="1758" y="1"/>
                    <a:pt x="1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8198;p9">
              <a:extLst>
                <a:ext uri="{FF2B5EF4-FFF2-40B4-BE49-F238E27FC236}">
                  <a16:creationId xmlns:a16="http://schemas.microsoft.com/office/drawing/2014/main" id="{07DBF463-1D66-401B-96B0-DD213B4EF03E}"/>
                </a:ext>
              </a:extLst>
            </p:cNvPr>
            <p:cNvSpPr/>
            <p:nvPr/>
          </p:nvSpPr>
          <p:spPr>
            <a:xfrm>
              <a:off x="5301700" y="4210125"/>
              <a:ext cx="54225" cy="14925"/>
            </a:xfrm>
            <a:custGeom>
              <a:avLst/>
              <a:gdLst/>
              <a:ahLst/>
              <a:cxnLst/>
              <a:rect l="l" t="t" r="r" b="b"/>
              <a:pathLst>
                <a:path w="2169" h="597" extrusionOk="0">
                  <a:moveTo>
                    <a:pt x="1783" y="0"/>
                  </a:moveTo>
                  <a:cubicBezTo>
                    <a:pt x="1719" y="0"/>
                    <a:pt x="1654" y="9"/>
                    <a:pt x="1592" y="23"/>
                  </a:cubicBezTo>
                  <a:cubicBezTo>
                    <a:pt x="1074" y="63"/>
                    <a:pt x="537" y="123"/>
                    <a:pt x="0" y="162"/>
                  </a:cubicBezTo>
                  <a:lnTo>
                    <a:pt x="0" y="322"/>
                  </a:lnTo>
                  <a:cubicBezTo>
                    <a:pt x="251" y="538"/>
                    <a:pt x="521" y="596"/>
                    <a:pt x="797" y="596"/>
                  </a:cubicBezTo>
                  <a:cubicBezTo>
                    <a:pt x="1118" y="596"/>
                    <a:pt x="1446" y="517"/>
                    <a:pt x="1762" y="517"/>
                  </a:cubicBezTo>
                  <a:cubicBezTo>
                    <a:pt x="1798" y="517"/>
                    <a:pt x="1834" y="518"/>
                    <a:pt x="1870" y="520"/>
                  </a:cubicBezTo>
                  <a:cubicBezTo>
                    <a:pt x="1950" y="481"/>
                    <a:pt x="2049" y="441"/>
                    <a:pt x="2129" y="381"/>
                  </a:cubicBezTo>
                  <a:cubicBezTo>
                    <a:pt x="2168" y="282"/>
                    <a:pt x="2168" y="202"/>
                    <a:pt x="2129" y="123"/>
                  </a:cubicBezTo>
                  <a:cubicBezTo>
                    <a:pt x="2025" y="32"/>
                    <a:pt x="1904" y="0"/>
                    <a:pt x="17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8199;p9">
              <a:extLst>
                <a:ext uri="{FF2B5EF4-FFF2-40B4-BE49-F238E27FC236}">
                  <a16:creationId xmlns:a16="http://schemas.microsoft.com/office/drawing/2014/main" id="{C7DDF8F6-480C-4821-9B16-252F84F01967}"/>
                </a:ext>
              </a:extLst>
            </p:cNvPr>
            <p:cNvSpPr/>
            <p:nvPr/>
          </p:nvSpPr>
          <p:spPr>
            <a:xfrm>
              <a:off x="5209200" y="4217150"/>
              <a:ext cx="54725" cy="14950"/>
            </a:xfrm>
            <a:custGeom>
              <a:avLst/>
              <a:gdLst/>
              <a:ahLst/>
              <a:cxnLst/>
              <a:rect l="l" t="t" r="r" b="b"/>
              <a:pathLst>
                <a:path w="2189" h="598" extrusionOk="0">
                  <a:moveTo>
                    <a:pt x="1592" y="1"/>
                  </a:moveTo>
                  <a:cubicBezTo>
                    <a:pt x="1552" y="1"/>
                    <a:pt x="1472" y="41"/>
                    <a:pt x="1412" y="41"/>
                  </a:cubicBezTo>
                  <a:cubicBezTo>
                    <a:pt x="995" y="259"/>
                    <a:pt x="497" y="160"/>
                    <a:pt x="60" y="259"/>
                  </a:cubicBezTo>
                  <a:cubicBezTo>
                    <a:pt x="0" y="399"/>
                    <a:pt x="100" y="478"/>
                    <a:pt x="219" y="538"/>
                  </a:cubicBezTo>
                  <a:cubicBezTo>
                    <a:pt x="458" y="598"/>
                    <a:pt x="696" y="598"/>
                    <a:pt x="955" y="598"/>
                  </a:cubicBezTo>
                  <a:lnTo>
                    <a:pt x="1452" y="598"/>
                  </a:lnTo>
                  <a:cubicBezTo>
                    <a:pt x="1651" y="598"/>
                    <a:pt x="1810" y="598"/>
                    <a:pt x="2009" y="538"/>
                  </a:cubicBezTo>
                  <a:cubicBezTo>
                    <a:pt x="2089" y="498"/>
                    <a:pt x="2149" y="458"/>
                    <a:pt x="2188" y="379"/>
                  </a:cubicBezTo>
                  <a:cubicBezTo>
                    <a:pt x="2188" y="339"/>
                    <a:pt x="2168" y="299"/>
                    <a:pt x="2168" y="259"/>
                  </a:cubicBezTo>
                  <a:cubicBezTo>
                    <a:pt x="2049" y="239"/>
                    <a:pt x="1890" y="239"/>
                    <a:pt x="1790" y="80"/>
                  </a:cubicBezTo>
                  <a:cubicBezTo>
                    <a:pt x="1751" y="60"/>
                    <a:pt x="1671" y="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8200;p9">
              <a:extLst>
                <a:ext uri="{FF2B5EF4-FFF2-40B4-BE49-F238E27FC236}">
                  <a16:creationId xmlns:a16="http://schemas.microsoft.com/office/drawing/2014/main" id="{21659408-FFF1-4AE9-ACF7-1DCB30FE2B8F}"/>
                </a:ext>
              </a:extLst>
            </p:cNvPr>
            <p:cNvSpPr/>
            <p:nvPr/>
          </p:nvSpPr>
          <p:spPr>
            <a:xfrm>
              <a:off x="5370825" y="4201675"/>
              <a:ext cx="42775" cy="12525"/>
            </a:xfrm>
            <a:custGeom>
              <a:avLst/>
              <a:gdLst/>
              <a:ahLst/>
              <a:cxnLst/>
              <a:rect l="l" t="t" r="r" b="b"/>
              <a:pathLst>
                <a:path w="1711" h="501" extrusionOk="0">
                  <a:moveTo>
                    <a:pt x="545" y="0"/>
                  </a:moveTo>
                  <a:cubicBezTo>
                    <a:pt x="367" y="0"/>
                    <a:pt x="205" y="90"/>
                    <a:pt x="60" y="162"/>
                  </a:cubicBezTo>
                  <a:cubicBezTo>
                    <a:pt x="0" y="301"/>
                    <a:pt x="100" y="381"/>
                    <a:pt x="199" y="421"/>
                  </a:cubicBezTo>
                  <a:cubicBezTo>
                    <a:pt x="378" y="500"/>
                    <a:pt x="577" y="500"/>
                    <a:pt x="776" y="500"/>
                  </a:cubicBezTo>
                  <a:lnTo>
                    <a:pt x="1214" y="500"/>
                  </a:lnTo>
                  <a:cubicBezTo>
                    <a:pt x="1293" y="500"/>
                    <a:pt x="1373" y="500"/>
                    <a:pt x="1452" y="480"/>
                  </a:cubicBezTo>
                  <a:cubicBezTo>
                    <a:pt x="1512" y="461"/>
                    <a:pt x="1592" y="421"/>
                    <a:pt x="1631" y="381"/>
                  </a:cubicBezTo>
                  <a:cubicBezTo>
                    <a:pt x="1691" y="321"/>
                    <a:pt x="1711" y="262"/>
                    <a:pt x="1691" y="182"/>
                  </a:cubicBezTo>
                  <a:cubicBezTo>
                    <a:pt x="1609" y="158"/>
                    <a:pt x="1520" y="151"/>
                    <a:pt x="1429" y="151"/>
                  </a:cubicBezTo>
                  <a:cubicBezTo>
                    <a:pt x="1324" y="151"/>
                    <a:pt x="1215" y="160"/>
                    <a:pt x="1108" y="160"/>
                  </a:cubicBezTo>
                  <a:cubicBezTo>
                    <a:pt x="926" y="160"/>
                    <a:pt x="748" y="135"/>
                    <a:pt x="597" y="3"/>
                  </a:cubicBezTo>
                  <a:cubicBezTo>
                    <a:pt x="580" y="1"/>
                    <a:pt x="562" y="0"/>
                    <a:pt x="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8201;p9">
              <a:extLst>
                <a:ext uri="{FF2B5EF4-FFF2-40B4-BE49-F238E27FC236}">
                  <a16:creationId xmlns:a16="http://schemas.microsoft.com/office/drawing/2014/main" id="{4FDB2ACD-DA53-45C0-9A08-9D15C3987341}"/>
                </a:ext>
              </a:extLst>
            </p:cNvPr>
            <p:cNvSpPr/>
            <p:nvPr/>
          </p:nvSpPr>
          <p:spPr>
            <a:xfrm>
              <a:off x="5341475" y="4206225"/>
              <a:ext cx="36825" cy="12950"/>
            </a:xfrm>
            <a:custGeom>
              <a:avLst/>
              <a:gdLst/>
              <a:ahLst/>
              <a:cxnLst/>
              <a:rect l="l" t="t" r="r" b="b"/>
              <a:pathLst>
                <a:path w="1473" h="518" extrusionOk="0">
                  <a:moveTo>
                    <a:pt x="1254" y="0"/>
                  </a:moveTo>
                  <a:cubicBezTo>
                    <a:pt x="1075" y="0"/>
                    <a:pt x="936" y="0"/>
                    <a:pt x="796" y="20"/>
                  </a:cubicBezTo>
                  <a:cubicBezTo>
                    <a:pt x="558" y="139"/>
                    <a:pt x="259" y="20"/>
                    <a:pt x="1" y="159"/>
                  </a:cubicBezTo>
                  <a:lnTo>
                    <a:pt x="40" y="219"/>
                  </a:lnTo>
                  <a:cubicBezTo>
                    <a:pt x="180" y="398"/>
                    <a:pt x="379" y="318"/>
                    <a:pt x="577" y="358"/>
                  </a:cubicBezTo>
                  <a:cubicBezTo>
                    <a:pt x="697" y="497"/>
                    <a:pt x="856" y="517"/>
                    <a:pt x="1035" y="517"/>
                  </a:cubicBezTo>
                  <a:cubicBezTo>
                    <a:pt x="1154" y="497"/>
                    <a:pt x="1274" y="458"/>
                    <a:pt x="1373" y="398"/>
                  </a:cubicBezTo>
                  <a:cubicBezTo>
                    <a:pt x="1453" y="318"/>
                    <a:pt x="1473" y="239"/>
                    <a:pt x="1453" y="179"/>
                  </a:cubicBezTo>
                  <a:cubicBezTo>
                    <a:pt x="1373" y="100"/>
                    <a:pt x="1333" y="40"/>
                    <a:pt x="1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8202;p9">
              <a:extLst>
                <a:ext uri="{FF2B5EF4-FFF2-40B4-BE49-F238E27FC236}">
                  <a16:creationId xmlns:a16="http://schemas.microsoft.com/office/drawing/2014/main" id="{569F7200-2693-4031-AC35-363050ACECBE}"/>
                </a:ext>
              </a:extLst>
            </p:cNvPr>
            <p:cNvSpPr/>
            <p:nvPr/>
          </p:nvSpPr>
          <p:spPr>
            <a:xfrm>
              <a:off x="5340975" y="4205350"/>
              <a:ext cx="19925" cy="4375"/>
            </a:xfrm>
            <a:custGeom>
              <a:avLst/>
              <a:gdLst/>
              <a:ahLst/>
              <a:cxnLst/>
              <a:rect l="l" t="t" r="r" b="b"/>
              <a:pathLst>
                <a:path w="797" h="175" extrusionOk="0">
                  <a:moveTo>
                    <a:pt x="406" y="0"/>
                  </a:moveTo>
                  <a:cubicBezTo>
                    <a:pt x="269" y="0"/>
                    <a:pt x="130" y="35"/>
                    <a:pt x="1" y="174"/>
                  </a:cubicBezTo>
                  <a:cubicBezTo>
                    <a:pt x="38" y="172"/>
                    <a:pt x="76" y="171"/>
                    <a:pt x="114" y="171"/>
                  </a:cubicBezTo>
                  <a:cubicBezTo>
                    <a:pt x="186" y="171"/>
                    <a:pt x="260" y="174"/>
                    <a:pt x="331" y="174"/>
                  </a:cubicBezTo>
                  <a:cubicBezTo>
                    <a:pt x="501" y="174"/>
                    <a:pt x="663" y="156"/>
                    <a:pt x="796" y="35"/>
                  </a:cubicBezTo>
                  <a:cubicBezTo>
                    <a:pt x="677" y="35"/>
                    <a:pt x="543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8203;p9">
              <a:extLst>
                <a:ext uri="{FF2B5EF4-FFF2-40B4-BE49-F238E27FC236}">
                  <a16:creationId xmlns:a16="http://schemas.microsoft.com/office/drawing/2014/main" id="{84D6AD47-5DCF-433A-B765-252A94622F6E}"/>
                </a:ext>
              </a:extLst>
            </p:cNvPr>
            <p:cNvSpPr/>
            <p:nvPr/>
          </p:nvSpPr>
          <p:spPr>
            <a:xfrm>
              <a:off x="5428500" y="4187325"/>
              <a:ext cx="14450" cy="4325"/>
            </a:xfrm>
            <a:custGeom>
              <a:avLst/>
              <a:gdLst/>
              <a:ahLst/>
              <a:cxnLst/>
              <a:rect l="l" t="t" r="r" b="b"/>
              <a:pathLst>
                <a:path w="578" h="173" extrusionOk="0">
                  <a:moveTo>
                    <a:pt x="41" y="0"/>
                  </a:moveTo>
                  <a:cubicBezTo>
                    <a:pt x="1" y="60"/>
                    <a:pt x="1" y="100"/>
                    <a:pt x="1" y="159"/>
                  </a:cubicBezTo>
                  <a:cubicBezTo>
                    <a:pt x="80" y="166"/>
                    <a:pt x="156" y="173"/>
                    <a:pt x="226" y="173"/>
                  </a:cubicBezTo>
                  <a:cubicBezTo>
                    <a:pt x="365" y="173"/>
                    <a:pt x="485" y="146"/>
                    <a:pt x="578" y="40"/>
                  </a:cubicBezTo>
                  <a:cubicBezTo>
                    <a:pt x="399" y="40"/>
                    <a:pt x="200" y="4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8204;p9">
              <a:extLst>
                <a:ext uri="{FF2B5EF4-FFF2-40B4-BE49-F238E27FC236}">
                  <a16:creationId xmlns:a16="http://schemas.microsoft.com/office/drawing/2014/main" id="{CCF85258-6BBF-4CFD-B3D9-B121091D36E3}"/>
                </a:ext>
              </a:extLst>
            </p:cNvPr>
            <p:cNvSpPr/>
            <p:nvPr/>
          </p:nvSpPr>
          <p:spPr>
            <a:xfrm>
              <a:off x="5331025" y="4424650"/>
              <a:ext cx="14950" cy="4875"/>
            </a:xfrm>
            <a:custGeom>
              <a:avLst/>
              <a:gdLst/>
              <a:ahLst/>
              <a:cxnLst/>
              <a:rect l="l" t="t" r="r" b="b"/>
              <a:pathLst>
                <a:path w="598" h="195" extrusionOk="0">
                  <a:moveTo>
                    <a:pt x="303" y="1"/>
                  </a:moveTo>
                  <a:cubicBezTo>
                    <a:pt x="214" y="1"/>
                    <a:pt x="113" y="35"/>
                    <a:pt x="1" y="95"/>
                  </a:cubicBezTo>
                  <a:cubicBezTo>
                    <a:pt x="100" y="165"/>
                    <a:pt x="205" y="175"/>
                    <a:pt x="307" y="175"/>
                  </a:cubicBezTo>
                  <a:cubicBezTo>
                    <a:pt x="347" y="175"/>
                    <a:pt x="388" y="173"/>
                    <a:pt x="427" y="173"/>
                  </a:cubicBezTo>
                  <a:cubicBezTo>
                    <a:pt x="487" y="173"/>
                    <a:pt x="544" y="177"/>
                    <a:pt x="598" y="195"/>
                  </a:cubicBezTo>
                  <a:cubicBezTo>
                    <a:pt x="519" y="60"/>
                    <a:pt x="421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8205;p9">
              <a:extLst>
                <a:ext uri="{FF2B5EF4-FFF2-40B4-BE49-F238E27FC236}">
                  <a16:creationId xmlns:a16="http://schemas.microsoft.com/office/drawing/2014/main" id="{6735879A-AFC8-48B4-8516-1BDBDB850717}"/>
                </a:ext>
              </a:extLst>
            </p:cNvPr>
            <p:cNvSpPr/>
            <p:nvPr/>
          </p:nvSpPr>
          <p:spPr>
            <a:xfrm>
              <a:off x="5152850" y="4224125"/>
              <a:ext cx="63325" cy="17725"/>
            </a:xfrm>
            <a:custGeom>
              <a:avLst/>
              <a:gdLst/>
              <a:ahLst/>
              <a:cxnLst/>
              <a:rect l="l" t="t" r="r" b="b"/>
              <a:pathLst>
                <a:path w="2533" h="709" extrusionOk="0">
                  <a:moveTo>
                    <a:pt x="2334" y="0"/>
                  </a:moveTo>
                  <a:cubicBezTo>
                    <a:pt x="1677" y="219"/>
                    <a:pt x="981" y="80"/>
                    <a:pt x="384" y="299"/>
                  </a:cubicBezTo>
                  <a:cubicBezTo>
                    <a:pt x="304" y="262"/>
                    <a:pt x="229" y="239"/>
                    <a:pt x="169" y="239"/>
                  </a:cubicBezTo>
                  <a:cubicBezTo>
                    <a:pt x="64" y="239"/>
                    <a:pt x="1" y="308"/>
                    <a:pt x="26" y="498"/>
                  </a:cubicBezTo>
                  <a:cubicBezTo>
                    <a:pt x="253" y="668"/>
                    <a:pt x="499" y="708"/>
                    <a:pt x="753" y="708"/>
                  </a:cubicBezTo>
                  <a:cubicBezTo>
                    <a:pt x="945" y="708"/>
                    <a:pt x="1142" y="685"/>
                    <a:pt x="1339" y="677"/>
                  </a:cubicBezTo>
                  <a:cubicBezTo>
                    <a:pt x="1419" y="677"/>
                    <a:pt x="1518" y="657"/>
                    <a:pt x="1578" y="617"/>
                  </a:cubicBezTo>
                  <a:cubicBezTo>
                    <a:pt x="1816" y="557"/>
                    <a:pt x="2055" y="498"/>
                    <a:pt x="2274" y="478"/>
                  </a:cubicBezTo>
                  <a:cubicBezTo>
                    <a:pt x="2354" y="458"/>
                    <a:pt x="2413" y="418"/>
                    <a:pt x="2473" y="378"/>
                  </a:cubicBezTo>
                  <a:cubicBezTo>
                    <a:pt x="2533" y="319"/>
                    <a:pt x="2533" y="259"/>
                    <a:pt x="2513" y="179"/>
                  </a:cubicBezTo>
                  <a:cubicBezTo>
                    <a:pt x="2453" y="100"/>
                    <a:pt x="2373" y="60"/>
                    <a:pt x="2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8206;p9">
              <a:extLst>
                <a:ext uri="{FF2B5EF4-FFF2-40B4-BE49-F238E27FC236}">
                  <a16:creationId xmlns:a16="http://schemas.microsoft.com/office/drawing/2014/main" id="{19A7C15B-34E2-491C-94D7-AEBDC29BA072}"/>
                </a:ext>
              </a:extLst>
            </p:cNvPr>
            <p:cNvSpPr/>
            <p:nvPr/>
          </p:nvSpPr>
          <p:spPr>
            <a:xfrm>
              <a:off x="5052525" y="4240675"/>
              <a:ext cx="52750" cy="11275"/>
            </a:xfrm>
            <a:custGeom>
              <a:avLst/>
              <a:gdLst/>
              <a:ahLst/>
              <a:cxnLst/>
              <a:rect l="l" t="t" r="r" b="b"/>
              <a:pathLst>
                <a:path w="2110" h="451" extrusionOk="0">
                  <a:moveTo>
                    <a:pt x="1466" y="0"/>
                  </a:moveTo>
                  <a:cubicBezTo>
                    <a:pt x="977" y="0"/>
                    <a:pt x="484" y="71"/>
                    <a:pt x="1" y="214"/>
                  </a:cubicBezTo>
                  <a:cubicBezTo>
                    <a:pt x="10" y="406"/>
                    <a:pt x="87" y="451"/>
                    <a:pt x="182" y="451"/>
                  </a:cubicBezTo>
                  <a:cubicBezTo>
                    <a:pt x="265" y="451"/>
                    <a:pt x="362" y="417"/>
                    <a:pt x="442" y="417"/>
                  </a:cubicBezTo>
                  <a:cubicBezTo>
                    <a:pt x="470" y="417"/>
                    <a:pt x="496" y="421"/>
                    <a:pt x="518" y="432"/>
                  </a:cubicBezTo>
                  <a:cubicBezTo>
                    <a:pt x="550" y="430"/>
                    <a:pt x="582" y="429"/>
                    <a:pt x="613" y="429"/>
                  </a:cubicBezTo>
                  <a:cubicBezTo>
                    <a:pt x="707" y="429"/>
                    <a:pt x="795" y="437"/>
                    <a:pt x="881" y="437"/>
                  </a:cubicBezTo>
                  <a:cubicBezTo>
                    <a:pt x="996" y="437"/>
                    <a:pt x="1105" y="422"/>
                    <a:pt x="1214" y="353"/>
                  </a:cubicBezTo>
                  <a:cubicBezTo>
                    <a:pt x="1274" y="333"/>
                    <a:pt x="1314" y="333"/>
                    <a:pt x="1374" y="333"/>
                  </a:cubicBezTo>
                  <a:cubicBezTo>
                    <a:pt x="1458" y="276"/>
                    <a:pt x="1538" y="256"/>
                    <a:pt x="1616" y="256"/>
                  </a:cubicBezTo>
                  <a:cubicBezTo>
                    <a:pt x="1703" y="256"/>
                    <a:pt x="1787" y="282"/>
                    <a:pt x="1871" y="313"/>
                  </a:cubicBezTo>
                  <a:cubicBezTo>
                    <a:pt x="1950" y="313"/>
                    <a:pt x="2010" y="293"/>
                    <a:pt x="2070" y="233"/>
                  </a:cubicBezTo>
                  <a:cubicBezTo>
                    <a:pt x="2070" y="233"/>
                    <a:pt x="2090" y="214"/>
                    <a:pt x="2090" y="154"/>
                  </a:cubicBezTo>
                  <a:cubicBezTo>
                    <a:pt x="2110" y="114"/>
                    <a:pt x="2090" y="54"/>
                    <a:pt x="2050" y="34"/>
                  </a:cubicBezTo>
                  <a:cubicBezTo>
                    <a:pt x="1857" y="12"/>
                    <a:pt x="1662" y="0"/>
                    <a:pt x="1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8207;p9">
              <a:extLst>
                <a:ext uri="{FF2B5EF4-FFF2-40B4-BE49-F238E27FC236}">
                  <a16:creationId xmlns:a16="http://schemas.microsoft.com/office/drawing/2014/main" id="{E4F911BF-DCFA-4486-8B73-2D475F866566}"/>
                </a:ext>
              </a:extLst>
            </p:cNvPr>
            <p:cNvSpPr/>
            <p:nvPr/>
          </p:nvSpPr>
          <p:spPr>
            <a:xfrm>
              <a:off x="5104250" y="4234200"/>
              <a:ext cx="31850" cy="15100"/>
            </a:xfrm>
            <a:custGeom>
              <a:avLst/>
              <a:gdLst/>
              <a:ahLst/>
              <a:cxnLst/>
              <a:rect l="l" t="t" r="r" b="b"/>
              <a:pathLst>
                <a:path w="1274" h="604" extrusionOk="0">
                  <a:moveTo>
                    <a:pt x="1077" y="0"/>
                  </a:moveTo>
                  <a:cubicBezTo>
                    <a:pt x="1015" y="0"/>
                    <a:pt x="956" y="25"/>
                    <a:pt x="896" y="75"/>
                  </a:cubicBezTo>
                  <a:cubicBezTo>
                    <a:pt x="836" y="71"/>
                    <a:pt x="777" y="69"/>
                    <a:pt x="718" y="69"/>
                  </a:cubicBezTo>
                  <a:cubicBezTo>
                    <a:pt x="466" y="69"/>
                    <a:pt x="227" y="112"/>
                    <a:pt x="1" y="274"/>
                  </a:cubicBezTo>
                  <a:lnTo>
                    <a:pt x="1" y="393"/>
                  </a:lnTo>
                  <a:cubicBezTo>
                    <a:pt x="125" y="563"/>
                    <a:pt x="276" y="604"/>
                    <a:pt x="434" y="604"/>
                  </a:cubicBezTo>
                  <a:cubicBezTo>
                    <a:pt x="553" y="604"/>
                    <a:pt x="677" y="581"/>
                    <a:pt x="796" y="572"/>
                  </a:cubicBezTo>
                  <a:cubicBezTo>
                    <a:pt x="1035" y="473"/>
                    <a:pt x="1274" y="373"/>
                    <a:pt x="1274" y="75"/>
                  </a:cubicBezTo>
                  <a:cubicBezTo>
                    <a:pt x="1204" y="25"/>
                    <a:pt x="1140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8208;p9">
              <a:extLst>
                <a:ext uri="{FF2B5EF4-FFF2-40B4-BE49-F238E27FC236}">
                  <a16:creationId xmlns:a16="http://schemas.microsoft.com/office/drawing/2014/main" id="{89C60B1D-435D-4355-8DD5-112F12E6284F}"/>
                </a:ext>
              </a:extLst>
            </p:cNvPr>
            <p:cNvSpPr/>
            <p:nvPr/>
          </p:nvSpPr>
          <p:spPr>
            <a:xfrm>
              <a:off x="5040600" y="4244500"/>
              <a:ext cx="26375" cy="8475"/>
            </a:xfrm>
            <a:custGeom>
              <a:avLst/>
              <a:gdLst/>
              <a:ahLst/>
              <a:cxnLst/>
              <a:rect l="l" t="t" r="r" b="b"/>
              <a:pathLst>
                <a:path w="1055" h="339" extrusionOk="0">
                  <a:moveTo>
                    <a:pt x="160" y="1"/>
                  </a:moveTo>
                  <a:cubicBezTo>
                    <a:pt x="0" y="200"/>
                    <a:pt x="199" y="259"/>
                    <a:pt x="299" y="339"/>
                  </a:cubicBezTo>
                  <a:lnTo>
                    <a:pt x="975" y="339"/>
                  </a:lnTo>
                  <a:cubicBezTo>
                    <a:pt x="975" y="339"/>
                    <a:pt x="995" y="339"/>
                    <a:pt x="1035" y="299"/>
                  </a:cubicBezTo>
                  <a:cubicBezTo>
                    <a:pt x="1055" y="279"/>
                    <a:pt x="1055" y="259"/>
                    <a:pt x="995" y="200"/>
                  </a:cubicBezTo>
                  <a:cubicBezTo>
                    <a:pt x="816" y="180"/>
                    <a:pt x="637" y="240"/>
                    <a:pt x="498" y="41"/>
                  </a:cubicBezTo>
                  <a:cubicBezTo>
                    <a:pt x="378" y="41"/>
                    <a:pt x="259" y="4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8209;p9">
              <a:extLst>
                <a:ext uri="{FF2B5EF4-FFF2-40B4-BE49-F238E27FC236}">
                  <a16:creationId xmlns:a16="http://schemas.microsoft.com/office/drawing/2014/main" id="{184D72DA-5196-41E9-AC33-9DC90224053F}"/>
                </a:ext>
              </a:extLst>
            </p:cNvPr>
            <p:cNvSpPr/>
            <p:nvPr/>
          </p:nvSpPr>
          <p:spPr>
            <a:xfrm>
              <a:off x="5144050" y="4227050"/>
              <a:ext cx="17425" cy="9250"/>
            </a:xfrm>
            <a:custGeom>
              <a:avLst/>
              <a:gdLst/>
              <a:ahLst/>
              <a:cxnLst/>
              <a:rect l="l" t="t" r="r" b="b"/>
              <a:pathLst>
                <a:path w="697" h="370" extrusionOk="0">
                  <a:moveTo>
                    <a:pt x="363" y="0"/>
                  </a:moveTo>
                  <a:cubicBezTo>
                    <a:pt x="244" y="0"/>
                    <a:pt x="122" y="60"/>
                    <a:pt x="0" y="182"/>
                  </a:cubicBezTo>
                  <a:cubicBezTo>
                    <a:pt x="20" y="202"/>
                    <a:pt x="20" y="261"/>
                    <a:pt x="40" y="281"/>
                  </a:cubicBezTo>
                  <a:cubicBezTo>
                    <a:pt x="106" y="334"/>
                    <a:pt x="173" y="369"/>
                    <a:pt x="251" y="369"/>
                  </a:cubicBezTo>
                  <a:cubicBezTo>
                    <a:pt x="290" y="369"/>
                    <a:pt x="332" y="361"/>
                    <a:pt x="378" y="341"/>
                  </a:cubicBezTo>
                  <a:cubicBezTo>
                    <a:pt x="438" y="202"/>
                    <a:pt x="577" y="202"/>
                    <a:pt x="696" y="162"/>
                  </a:cubicBezTo>
                  <a:cubicBezTo>
                    <a:pt x="589" y="55"/>
                    <a:pt x="478" y="0"/>
                    <a:pt x="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8210;p9">
              <a:extLst>
                <a:ext uri="{FF2B5EF4-FFF2-40B4-BE49-F238E27FC236}">
                  <a16:creationId xmlns:a16="http://schemas.microsoft.com/office/drawing/2014/main" id="{84C0DD5F-E0B5-4223-A2A9-9E126E9AA0B1}"/>
                </a:ext>
              </a:extLst>
            </p:cNvPr>
            <p:cNvSpPr/>
            <p:nvPr/>
          </p:nvSpPr>
          <p:spPr>
            <a:xfrm>
              <a:off x="5029150" y="4245500"/>
              <a:ext cx="18425" cy="7975"/>
            </a:xfrm>
            <a:custGeom>
              <a:avLst/>
              <a:gdLst/>
              <a:ahLst/>
              <a:cxnLst/>
              <a:rect l="l" t="t" r="r" b="b"/>
              <a:pathLst>
                <a:path w="737" h="319" extrusionOk="0">
                  <a:moveTo>
                    <a:pt x="598" y="1"/>
                  </a:moveTo>
                  <a:cubicBezTo>
                    <a:pt x="419" y="40"/>
                    <a:pt x="220" y="120"/>
                    <a:pt x="1" y="160"/>
                  </a:cubicBezTo>
                  <a:cubicBezTo>
                    <a:pt x="21" y="219"/>
                    <a:pt x="21" y="259"/>
                    <a:pt x="21" y="319"/>
                  </a:cubicBezTo>
                  <a:lnTo>
                    <a:pt x="737" y="319"/>
                  </a:lnTo>
                  <a:cubicBezTo>
                    <a:pt x="697" y="200"/>
                    <a:pt x="638" y="100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8211;p9">
              <a:extLst>
                <a:ext uri="{FF2B5EF4-FFF2-40B4-BE49-F238E27FC236}">
                  <a16:creationId xmlns:a16="http://schemas.microsoft.com/office/drawing/2014/main" id="{2ED890C8-8694-472C-8373-4888D61A1167}"/>
                </a:ext>
              </a:extLst>
            </p:cNvPr>
            <p:cNvSpPr/>
            <p:nvPr/>
          </p:nvSpPr>
          <p:spPr>
            <a:xfrm>
              <a:off x="5126625" y="4231500"/>
              <a:ext cx="17450" cy="6700"/>
            </a:xfrm>
            <a:custGeom>
              <a:avLst/>
              <a:gdLst/>
              <a:ahLst/>
              <a:cxnLst/>
              <a:rect l="l" t="t" r="r" b="b"/>
              <a:pathLst>
                <a:path w="698" h="268" extrusionOk="0">
                  <a:moveTo>
                    <a:pt x="396" y="1"/>
                  </a:moveTo>
                  <a:cubicBezTo>
                    <a:pt x="247" y="1"/>
                    <a:pt x="109" y="26"/>
                    <a:pt x="1" y="183"/>
                  </a:cubicBezTo>
                  <a:cubicBezTo>
                    <a:pt x="100" y="183"/>
                    <a:pt x="200" y="203"/>
                    <a:pt x="299" y="203"/>
                  </a:cubicBezTo>
                  <a:cubicBezTo>
                    <a:pt x="376" y="241"/>
                    <a:pt x="452" y="267"/>
                    <a:pt x="518" y="267"/>
                  </a:cubicBezTo>
                  <a:cubicBezTo>
                    <a:pt x="622" y="267"/>
                    <a:pt x="697" y="199"/>
                    <a:pt x="697" y="4"/>
                  </a:cubicBezTo>
                  <a:lnTo>
                    <a:pt x="697" y="4"/>
                  </a:lnTo>
                  <a:cubicBezTo>
                    <a:pt x="670" y="6"/>
                    <a:pt x="643" y="6"/>
                    <a:pt x="615" y="6"/>
                  </a:cubicBezTo>
                  <a:cubicBezTo>
                    <a:pt x="541" y="6"/>
                    <a:pt x="467" y="1"/>
                    <a:pt x="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8212;p9">
              <a:extLst>
                <a:ext uri="{FF2B5EF4-FFF2-40B4-BE49-F238E27FC236}">
                  <a16:creationId xmlns:a16="http://schemas.microsoft.com/office/drawing/2014/main" id="{5126B7E7-39C2-47C7-81A3-EF595EBE46D9}"/>
                </a:ext>
              </a:extLst>
            </p:cNvPr>
            <p:cNvSpPr/>
            <p:nvPr/>
          </p:nvSpPr>
          <p:spPr>
            <a:xfrm>
              <a:off x="4745700" y="4204725"/>
              <a:ext cx="15925" cy="6000"/>
            </a:xfrm>
            <a:custGeom>
              <a:avLst/>
              <a:gdLst/>
              <a:ahLst/>
              <a:cxnLst/>
              <a:rect l="l" t="t" r="r" b="b"/>
              <a:pathLst>
                <a:path w="637" h="240" extrusionOk="0">
                  <a:moveTo>
                    <a:pt x="139" y="0"/>
                  </a:moveTo>
                  <a:cubicBezTo>
                    <a:pt x="100" y="60"/>
                    <a:pt x="40" y="120"/>
                    <a:pt x="0" y="179"/>
                  </a:cubicBezTo>
                  <a:cubicBezTo>
                    <a:pt x="100" y="199"/>
                    <a:pt x="219" y="199"/>
                    <a:pt x="318" y="239"/>
                  </a:cubicBezTo>
                  <a:cubicBezTo>
                    <a:pt x="458" y="199"/>
                    <a:pt x="597" y="199"/>
                    <a:pt x="637" y="60"/>
                  </a:cubicBezTo>
                  <a:cubicBezTo>
                    <a:pt x="458" y="20"/>
                    <a:pt x="318" y="2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8213;p9">
              <a:extLst>
                <a:ext uri="{FF2B5EF4-FFF2-40B4-BE49-F238E27FC236}">
                  <a16:creationId xmlns:a16="http://schemas.microsoft.com/office/drawing/2014/main" id="{154FA49F-ED24-41C0-A333-AF806C0B7EA1}"/>
                </a:ext>
              </a:extLst>
            </p:cNvPr>
            <p:cNvSpPr/>
            <p:nvPr/>
          </p:nvSpPr>
          <p:spPr>
            <a:xfrm>
              <a:off x="4709375" y="4217925"/>
              <a:ext cx="10975" cy="8700"/>
            </a:xfrm>
            <a:custGeom>
              <a:avLst/>
              <a:gdLst/>
              <a:ahLst/>
              <a:cxnLst/>
              <a:rect l="l" t="t" r="r" b="b"/>
              <a:pathLst>
                <a:path w="439" h="348" extrusionOk="0">
                  <a:moveTo>
                    <a:pt x="186" y="1"/>
                  </a:moveTo>
                  <a:cubicBezTo>
                    <a:pt x="113" y="1"/>
                    <a:pt x="46" y="79"/>
                    <a:pt x="1" y="169"/>
                  </a:cubicBezTo>
                  <a:lnTo>
                    <a:pt x="180" y="348"/>
                  </a:lnTo>
                  <a:cubicBezTo>
                    <a:pt x="200" y="248"/>
                    <a:pt x="439" y="169"/>
                    <a:pt x="260" y="29"/>
                  </a:cubicBezTo>
                  <a:cubicBezTo>
                    <a:pt x="235" y="10"/>
                    <a:pt x="210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8214;p9">
              <a:extLst>
                <a:ext uri="{FF2B5EF4-FFF2-40B4-BE49-F238E27FC236}">
                  <a16:creationId xmlns:a16="http://schemas.microsoft.com/office/drawing/2014/main" id="{B1B6797E-EB01-4FD4-80B7-54DD2B6510FB}"/>
                </a:ext>
              </a:extLst>
            </p:cNvPr>
            <p:cNvSpPr/>
            <p:nvPr/>
          </p:nvSpPr>
          <p:spPr>
            <a:xfrm>
              <a:off x="4469100" y="4104350"/>
              <a:ext cx="30450" cy="11000"/>
            </a:xfrm>
            <a:custGeom>
              <a:avLst/>
              <a:gdLst/>
              <a:ahLst/>
              <a:cxnLst/>
              <a:rect l="l" t="t" r="r" b="b"/>
              <a:pathLst>
                <a:path w="1218" h="440" extrusionOk="0">
                  <a:moveTo>
                    <a:pt x="1035" y="1"/>
                  </a:moveTo>
                  <a:cubicBezTo>
                    <a:pt x="677" y="1"/>
                    <a:pt x="365" y="179"/>
                    <a:pt x="24" y="196"/>
                  </a:cubicBezTo>
                  <a:cubicBezTo>
                    <a:pt x="1" y="390"/>
                    <a:pt x="56" y="440"/>
                    <a:pt x="142" y="440"/>
                  </a:cubicBezTo>
                  <a:cubicBezTo>
                    <a:pt x="205" y="440"/>
                    <a:pt x="285" y="412"/>
                    <a:pt x="362" y="395"/>
                  </a:cubicBezTo>
                  <a:cubicBezTo>
                    <a:pt x="481" y="375"/>
                    <a:pt x="581" y="375"/>
                    <a:pt x="680" y="335"/>
                  </a:cubicBezTo>
                  <a:cubicBezTo>
                    <a:pt x="760" y="295"/>
                    <a:pt x="819" y="236"/>
                    <a:pt x="879" y="196"/>
                  </a:cubicBezTo>
                  <a:cubicBezTo>
                    <a:pt x="1018" y="176"/>
                    <a:pt x="1158" y="196"/>
                    <a:pt x="1217" y="17"/>
                  </a:cubicBezTo>
                  <a:cubicBezTo>
                    <a:pt x="1155" y="6"/>
                    <a:pt x="1095" y="1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8215;p9">
              <a:extLst>
                <a:ext uri="{FF2B5EF4-FFF2-40B4-BE49-F238E27FC236}">
                  <a16:creationId xmlns:a16="http://schemas.microsoft.com/office/drawing/2014/main" id="{3ADD77DB-EC61-437F-9978-4F0CE8489801}"/>
                </a:ext>
              </a:extLst>
            </p:cNvPr>
            <p:cNvSpPr/>
            <p:nvPr/>
          </p:nvSpPr>
          <p:spPr>
            <a:xfrm>
              <a:off x="4460225" y="4109250"/>
              <a:ext cx="17925" cy="8750"/>
            </a:xfrm>
            <a:custGeom>
              <a:avLst/>
              <a:gdLst/>
              <a:ahLst/>
              <a:cxnLst/>
              <a:rect l="l" t="t" r="r" b="b"/>
              <a:pathLst>
                <a:path w="717" h="350" extrusionOk="0">
                  <a:moveTo>
                    <a:pt x="379" y="0"/>
                  </a:moveTo>
                  <a:cubicBezTo>
                    <a:pt x="220" y="40"/>
                    <a:pt x="40" y="99"/>
                    <a:pt x="1" y="298"/>
                  </a:cubicBezTo>
                  <a:cubicBezTo>
                    <a:pt x="90" y="339"/>
                    <a:pt x="182" y="350"/>
                    <a:pt x="277" y="350"/>
                  </a:cubicBezTo>
                  <a:cubicBezTo>
                    <a:pt x="388" y="350"/>
                    <a:pt x="504" y="335"/>
                    <a:pt x="624" y="335"/>
                  </a:cubicBezTo>
                  <a:cubicBezTo>
                    <a:pt x="655" y="335"/>
                    <a:pt x="686" y="336"/>
                    <a:pt x="717" y="338"/>
                  </a:cubicBezTo>
                  <a:cubicBezTo>
                    <a:pt x="697" y="298"/>
                    <a:pt x="717" y="239"/>
                    <a:pt x="717" y="199"/>
                  </a:cubicBezTo>
                  <a:cubicBezTo>
                    <a:pt x="597" y="139"/>
                    <a:pt x="418" y="17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8216;p9">
              <a:extLst>
                <a:ext uri="{FF2B5EF4-FFF2-40B4-BE49-F238E27FC236}">
                  <a16:creationId xmlns:a16="http://schemas.microsoft.com/office/drawing/2014/main" id="{699311DD-8C46-4A7E-A88E-197C7DCE6D11}"/>
                </a:ext>
              </a:extLst>
            </p:cNvPr>
            <p:cNvSpPr/>
            <p:nvPr/>
          </p:nvSpPr>
          <p:spPr>
            <a:xfrm>
              <a:off x="4403525" y="4122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cubicBezTo>
                    <a:pt x="100" y="60"/>
                    <a:pt x="61" y="100"/>
                    <a:pt x="1" y="159"/>
                  </a:cubicBezTo>
                  <a:cubicBezTo>
                    <a:pt x="61" y="100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8217;p9">
              <a:extLst>
                <a:ext uri="{FF2B5EF4-FFF2-40B4-BE49-F238E27FC236}">
                  <a16:creationId xmlns:a16="http://schemas.microsoft.com/office/drawing/2014/main" id="{9FBC37CD-B83A-4E3B-BEAF-792B9BE53960}"/>
                </a:ext>
              </a:extLst>
            </p:cNvPr>
            <p:cNvSpPr/>
            <p:nvPr/>
          </p:nvSpPr>
          <p:spPr>
            <a:xfrm>
              <a:off x="4885425" y="439470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1" y="0"/>
                  </a:moveTo>
                  <a:cubicBezTo>
                    <a:pt x="100" y="120"/>
                    <a:pt x="220" y="140"/>
                    <a:pt x="379" y="140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8218;p9">
              <a:extLst>
                <a:ext uri="{FF2B5EF4-FFF2-40B4-BE49-F238E27FC236}">
                  <a16:creationId xmlns:a16="http://schemas.microsoft.com/office/drawing/2014/main" id="{40D9AD7A-00E6-4E4B-AC70-B8B7F131D911}"/>
                </a:ext>
              </a:extLst>
            </p:cNvPr>
            <p:cNvSpPr/>
            <p:nvPr/>
          </p:nvSpPr>
          <p:spPr>
            <a:xfrm>
              <a:off x="5315125" y="4249475"/>
              <a:ext cx="54725" cy="13300"/>
            </a:xfrm>
            <a:custGeom>
              <a:avLst/>
              <a:gdLst/>
              <a:ahLst/>
              <a:cxnLst/>
              <a:rect l="l" t="t" r="r" b="b"/>
              <a:pathLst>
                <a:path w="2189" h="532" extrusionOk="0">
                  <a:moveTo>
                    <a:pt x="2109" y="1"/>
                  </a:moveTo>
                  <a:lnTo>
                    <a:pt x="2109" y="1"/>
                  </a:lnTo>
                  <a:cubicBezTo>
                    <a:pt x="1393" y="41"/>
                    <a:pt x="657" y="80"/>
                    <a:pt x="0" y="339"/>
                  </a:cubicBezTo>
                  <a:cubicBezTo>
                    <a:pt x="124" y="432"/>
                    <a:pt x="262" y="452"/>
                    <a:pt x="403" y="452"/>
                  </a:cubicBezTo>
                  <a:cubicBezTo>
                    <a:pt x="517" y="452"/>
                    <a:pt x="633" y="439"/>
                    <a:pt x="743" y="439"/>
                  </a:cubicBezTo>
                  <a:cubicBezTo>
                    <a:pt x="847" y="439"/>
                    <a:pt x="946" y="451"/>
                    <a:pt x="1035" y="498"/>
                  </a:cubicBezTo>
                  <a:cubicBezTo>
                    <a:pt x="1087" y="522"/>
                    <a:pt x="1136" y="532"/>
                    <a:pt x="1182" y="532"/>
                  </a:cubicBezTo>
                  <a:cubicBezTo>
                    <a:pt x="1329" y="532"/>
                    <a:pt x="1446" y="430"/>
                    <a:pt x="1552" y="339"/>
                  </a:cubicBezTo>
                  <a:lnTo>
                    <a:pt x="1751" y="339"/>
                  </a:lnTo>
                  <a:cubicBezTo>
                    <a:pt x="1890" y="239"/>
                    <a:pt x="2188" y="299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8219;p9">
              <a:extLst>
                <a:ext uri="{FF2B5EF4-FFF2-40B4-BE49-F238E27FC236}">
                  <a16:creationId xmlns:a16="http://schemas.microsoft.com/office/drawing/2014/main" id="{1A860EE8-1DD6-4687-A802-5543BE475A9E}"/>
                </a:ext>
              </a:extLst>
            </p:cNvPr>
            <p:cNvSpPr/>
            <p:nvPr/>
          </p:nvSpPr>
          <p:spPr>
            <a:xfrm>
              <a:off x="5312625" y="4257800"/>
              <a:ext cx="28375" cy="9725"/>
            </a:xfrm>
            <a:custGeom>
              <a:avLst/>
              <a:gdLst/>
              <a:ahLst/>
              <a:cxnLst/>
              <a:rect l="l" t="t" r="r" b="b"/>
              <a:pathLst>
                <a:path w="1135" h="389" extrusionOk="0">
                  <a:moveTo>
                    <a:pt x="722" y="0"/>
                  </a:moveTo>
                  <a:cubicBezTo>
                    <a:pt x="580" y="0"/>
                    <a:pt x="433" y="30"/>
                    <a:pt x="290" y="30"/>
                  </a:cubicBezTo>
                  <a:cubicBezTo>
                    <a:pt x="226" y="30"/>
                    <a:pt x="162" y="24"/>
                    <a:pt x="100" y="6"/>
                  </a:cubicBezTo>
                  <a:cubicBezTo>
                    <a:pt x="1" y="125"/>
                    <a:pt x="1" y="245"/>
                    <a:pt x="100" y="344"/>
                  </a:cubicBezTo>
                  <a:cubicBezTo>
                    <a:pt x="120" y="374"/>
                    <a:pt x="150" y="389"/>
                    <a:pt x="180" y="389"/>
                  </a:cubicBezTo>
                  <a:cubicBezTo>
                    <a:pt x="210" y="389"/>
                    <a:pt x="240" y="374"/>
                    <a:pt x="259" y="344"/>
                  </a:cubicBezTo>
                  <a:cubicBezTo>
                    <a:pt x="366" y="254"/>
                    <a:pt x="486" y="238"/>
                    <a:pt x="610" y="238"/>
                  </a:cubicBezTo>
                  <a:cubicBezTo>
                    <a:pt x="677" y="238"/>
                    <a:pt x="745" y="243"/>
                    <a:pt x="813" y="243"/>
                  </a:cubicBezTo>
                  <a:cubicBezTo>
                    <a:pt x="924" y="243"/>
                    <a:pt x="1033" y="230"/>
                    <a:pt x="1135" y="165"/>
                  </a:cubicBezTo>
                  <a:cubicBezTo>
                    <a:pt x="1010" y="33"/>
                    <a:pt x="869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8220;p9">
              <a:extLst>
                <a:ext uri="{FF2B5EF4-FFF2-40B4-BE49-F238E27FC236}">
                  <a16:creationId xmlns:a16="http://schemas.microsoft.com/office/drawing/2014/main" id="{50DF0B42-2649-42EE-A4FD-B3D62236B4E4}"/>
                </a:ext>
              </a:extLst>
            </p:cNvPr>
            <p:cNvSpPr/>
            <p:nvPr/>
          </p:nvSpPr>
          <p:spPr>
            <a:xfrm>
              <a:off x="5371150" y="4244500"/>
              <a:ext cx="23575" cy="9325"/>
            </a:xfrm>
            <a:custGeom>
              <a:avLst/>
              <a:gdLst/>
              <a:ahLst/>
              <a:cxnLst/>
              <a:rect l="l" t="t" r="r" b="b"/>
              <a:pathLst>
                <a:path w="943" h="373" extrusionOk="0">
                  <a:moveTo>
                    <a:pt x="942" y="1"/>
                  </a:moveTo>
                  <a:cubicBezTo>
                    <a:pt x="604" y="1"/>
                    <a:pt x="306" y="1"/>
                    <a:pt x="47" y="180"/>
                  </a:cubicBezTo>
                  <a:cubicBezTo>
                    <a:pt x="1" y="318"/>
                    <a:pt x="38" y="373"/>
                    <a:pt x="139" y="373"/>
                  </a:cubicBezTo>
                  <a:cubicBezTo>
                    <a:pt x="169" y="373"/>
                    <a:pt x="205" y="368"/>
                    <a:pt x="246" y="359"/>
                  </a:cubicBezTo>
                  <a:cubicBezTo>
                    <a:pt x="465" y="299"/>
                    <a:pt x="703" y="240"/>
                    <a:pt x="942" y="18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8221;p9">
              <a:extLst>
                <a:ext uri="{FF2B5EF4-FFF2-40B4-BE49-F238E27FC236}">
                  <a16:creationId xmlns:a16="http://schemas.microsoft.com/office/drawing/2014/main" id="{A93B12A9-A4A2-4CA8-A2CB-76115A91830C}"/>
                </a:ext>
              </a:extLst>
            </p:cNvPr>
            <p:cNvSpPr/>
            <p:nvPr/>
          </p:nvSpPr>
          <p:spPr>
            <a:xfrm>
              <a:off x="5359875" y="4248975"/>
              <a:ext cx="17425" cy="12925"/>
            </a:xfrm>
            <a:custGeom>
              <a:avLst/>
              <a:gdLst/>
              <a:ahLst/>
              <a:cxnLst/>
              <a:rect l="l" t="t" r="r" b="b"/>
              <a:pathLst>
                <a:path w="697" h="517" extrusionOk="0">
                  <a:moveTo>
                    <a:pt x="498" y="1"/>
                  </a:moveTo>
                  <a:cubicBezTo>
                    <a:pt x="438" y="1"/>
                    <a:pt x="398" y="21"/>
                    <a:pt x="339" y="21"/>
                  </a:cubicBezTo>
                  <a:cubicBezTo>
                    <a:pt x="219" y="120"/>
                    <a:pt x="120" y="259"/>
                    <a:pt x="1" y="359"/>
                  </a:cubicBezTo>
                  <a:cubicBezTo>
                    <a:pt x="136" y="421"/>
                    <a:pt x="281" y="516"/>
                    <a:pt x="410" y="516"/>
                  </a:cubicBezTo>
                  <a:cubicBezTo>
                    <a:pt x="527" y="516"/>
                    <a:pt x="630" y="437"/>
                    <a:pt x="697" y="180"/>
                  </a:cubicBezTo>
                  <a:cubicBezTo>
                    <a:pt x="617" y="120"/>
                    <a:pt x="558" y="6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8222;p9">
              <a:extLst>
                <a:ext uri="{FF2B5EF4-FFF2-40B4-BE49-F238E27FC236}">
                  <a16:creationId xmlns:a16="http://schemas.microsoft.com/office/drawing/2014/main" id="{A8BA8927-935A-4199-BB26-C31A05178A0A}"/>
                </a:ext>
              </a:extLst>
            </p:cNvPr>
            <p:cNvSpPr/>
            <p:nvPr/>
          </p:nvSpPr>
          <p:spPr>
            <a:xfrm>
              <a:off x="5407625" y="4244500"/>
              <a:ext cx="25875" cy="4875"/>
            </a:xfrm>
            <a:custGeom>
              <a:avLst/>
              <a:gdLst/>
              <a:ahLst/>
              <a:cxnLst/>
              <a:rect l="l" t="t" r="r" b="b"/>
              <a:pathLst>
                <a:path w="1035" h="195" extrusionOk="0">
                  <a:moveTo>
                    <a:pt x="510" y="1"/>
                  </a:moveTo>
                  <a:cubicBezTo>
                    <a:pt x="334" y="1"/>
                    <a:pt x="159" y="31"/>
                    <a:pt x="0" y="180"/>
                  </a:cubicBezTo>
                  <a:cubicBezTo>
                    <a:pt x="38" y="175"/>
                    <a:pt x="76" y="174"/>
                    <a:pt x="115" y="174"/>
                  </a:cubicBezTo>
                  <a:cubicBezTo>
                    <a:pt x="251" y="174"/>
                    <a:pt x="393" y="195"/>
                    <a:pt x="532" y="195"/>
                  </a:cubicBezTo>
                  <a:cubicBezTo>
                    <a:pt x="711" y="195"/>
                    <a:pt x="886" y="160"/>
                    <a:pt x="1035" y="1"/>
                  </a:cubicBezTo>
                  <a:lnTo>
                    <a:pt x="1035" y="1"/>
                  </a:lnTo>
                  <a:cubicBezTo>
                    <a:pt x="978" y="11"/>
                    <a:pt x="921" y="14"/>
                    <a:pt x="863" y="14"/>
                  </a:cubicBezTo>
                  <a:cubicBezTo>
                    <a:pt x="747" y="14"/>
                    <a:pt x="628" y="1"/>
                    <a:pt x="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8223;p9">
              <a:extLst>
                <a:ext uri="{FF2B5EF4-FFF2-40B4-BE49-F238E27FC236}">
                  <a16:creationId xmlns:a16="http://schemas.microsoft.com/office/drawing/2014/main" id="{A66FA7E3-7265-43A3-9266-D4BAF7C9EF1E}"/>
                </a:ext>
              </a:extLst>
            </p:cNvPr>
            <p:cNvSpPr/>
            <p:nvPr/>
          </p:nvSpPr>
          <p:spPr>
            <a:xfrm>
              <a:off x="5341475" y="4257450"/>
              <a:ext cx="13450" cy="9150"/>
            </a:xfrm>
            <a:custGeom>
              <a:avLst/>
              <a:gdLst/>
              <a:ahLst/>
              <a:cxnLst/>
              <a:rect l="l" t="t" r="r" b="b"/>
              <a:pathLst>
                <a:path w="538" h="366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60"/>
                    <a:pt x="180" y="139"/>
                    <a:pt x="1" y="179"/>
                  </a:cubicBezTo>
                  <a:cubicBezTo>
                    <a:pt x="117" y="303"/>
                    <a:pt x="215" y="366"/>
                    <a:pt x="297" y="366"/>
                  </a:cubicBezTo>
                  <a:cubicBezTo>
                    <a:pt x="411" y="366"/>
                    <a:pt x="491" y="244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8224;p9">
              <a:extLst>
                <a:ext uri="{FF2B5EF4-FFF2-40B4-BE49-F238E27FC236}">
                  <a16:creationId xmlns:a16="http://schemas.microsoft.com/office/drawing/2014/main" id="{28D065E8-0625-48FA-99D5-E10F14CFABD8}"/>
                </a:ext>
              </a:extLst>
            </p:cNvPr>
            <p:cNvSpPr/>
            <p:nvPr/>
          </p:nvSpPr>
          <p:spPr>
            <a:xfrm>
              <a:off x="5315625" y="426687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cubicBezTo>
                    <a:pt x="40" y="61"/>
                    <a:pt x="100" y="100"/>
                    <a:pt x="179" y="16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8225;p9">
              <a:extLst>
                <a:ext uri="{FF2B5EF4-FFF2-40B4-BE49-F238E27FC236}">
                  <a16:creationId xmlns:a16="http://schemas.microsoft.com/office/drawing/2014/main" id="{5BB0FB7B-534F-4BC4-8B13-9B7999B3FA33}"/>
                </a:ext>
              </a:extLst>
            </p:cNvPr>
            <p:cNvSpPr/>
            <p:nvPr/>
          </p:nvSpPr>
          <p:spPr>
            <a:xfrm>
              <a:off x="5223125" y="4521325"/>
              <a:ext cx="97500" cy="18125"/>
            </a:xfrm>
            <a:custGeom>
              <a:avLst/>
              <a:gdLst/>
              <a:ahLst/>
              <a:cxnLst/>
              <a:rect l="l" t="t" r="r" b="b"/>
              <a:pathLst>
                <a:path w="3900" h="725" extrusionOk="0">
                  <a:moveTo>
                    <a:pt x="3283" y="0"/>
                  </a:moveTo>
                  <a:cubicBezTo>
                    <a:pt x="2990" y="0"/>
                    <a:pt x="2715" y="135"/>
                    <a:pt x="2427" y="167"/>
                  </a:cubicBezTo>
                  <a:cubicBezTo>
                    <a:pt x="2407" y="147"/>
                    <a:pt x="2377" y="137"/>
                    <a:pt x="2345" y="137"/>
                  </a:cubicBezTo>
                  <a:cubicBezTo>
                    <a:pt x="2313" y="137"/>
                    <a:pt x="2278" y="147"/>
                    <a:pt x="2248" y="167"/>
                  </a:cubicBezTo>
                  <a:cubicBezTo>
                    <a:pt x="2149" y="267"/>
                    <a:pt x="2009" y="247"/>
                    <a:pt x="1910" y="326"/>
                  </a:cubicBezTo>
                  <a:lnTo>
                    <a:pt x="1731" y="326"/>
                  </a:lnTo>
                  <a:cubicBezTo>
                    <a:pt x="1552" y="326"/>
                    <a:pt x="1393" y="346"/>
                    <a:pt x="1214" y="346"/>
                  </a:cubicBezTo>
                  <a:cubicBezTo>
                    <a:pt x="1123" y="437"/>
                    <a:pt x="1012" y="444"/>
                    <a:pt x="901" y="444"/>
                  </a:cubicBezTo>
                  <a:cubicBezTo>
                    <a:pt x="882" y="444"/>
                    <a:pt x="864" y="444"/>
                    <a:pt x="845" y="444"/>
                  </a:cubicBezTo>
                  <a:cubicBezTo>
                    <a:pt x="780" y="444"/>
                    <a:pt x="716" y="446"/>
                    <a:pt x="657" y="466"/>
                  </a:cubicBezTo>
                  <a:lnTo>
                    <a:pt x="537" y="466"/>
                  </a:lnTo>
                  <a:cubicBezTo>
                    <a:pt x="458" y="446"/>
                    <a:pt x="398" y="406"/>
                    <a:pt x="338" y="346"/>
                  </a:cubicBezTo>
                  <a:cubicBezTo>
                    <a:pt x="219" y="406"/>
                    <a:pt x="119" y="466"/>
                    <a:pt x="0" y="525"/>
                  </a:cubicBezTo>
                  <a:cubicBezTo>
                    <a:pt x="90" y="682"/>
                    <a:pt x="237" y="700"/>
                    <a:pt x="390" y="700"/>
                  </a:cubicBezTo>
                  <a:cubicBezTo>
                    <a:pt x="435" y="700"/>
                    <a:pt x="481" y="699"/>
                    <a:pt x="527" y="699"/>
                  </a:cubicBezTo>
                  <a:cubicBezTo>
                    <a:pt x="600" y="699"/>
                    <a:pt x="672" y="703"/>
                    <a:pt x="736" y="724"/>
                  </a:cubicBezTo>
                  <a:cubicBezTo>
                    <a:pt x="1830" y="704"/>
                    <a:pt x="2885" y="426"/>
                    <a:pt x="3899" y="207"/>
                  </a:cubicBezTo>
                  <a:cubicBezTo>
                    <a:pt x="3740" y="167"/>
                    <a:pt x="3601" y="167"/>
                    <a:pt x="3501" y="28"/>
                  </a:cubicBezTo>
                  <a:cubicBezTo>
                    <a:pt x="3427" y="8"/>
                    <a:pt x="3354" y="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8226;p9">
              <a:extLst>
                <a:ext uri="{FF2B5EF4-FFF2-40B4-BE49-F238E27FC236}">
                  <a16:creationId xmlns:a16="http://schemas.microsoft.com/office/drawing/2014/main" id="{C30E8CE3-01E1-4E4B-8E20-1189D268418C}"/>
                </a:ext>
              </a:extLst>
            </p:cNvPr>
            <p:cNvSpPr/>
            <p:nvPr/>
          </p:nvSpPr>
          <p:spPr>
            <a:xfrm>
              <a:off x="5381250" y="4498150"/>
              <a:ext cx="16950" cy="5200"/>
            </a:xfrm>
            <a:custGeom>
              <a:avLst/>
              <a:gdLst/>
              <a:ahLst/>
              <a:cxnLst/>
              <a:rect l="l" t="t" r="r" b="b"/>
              <a:pathLst>
                <a:path w="678" h="208" extrusionOk="0">
                  <a:moveTo>
                    <a:pt x="339" y="0"/>
                  </a:moveTo>
                  <a:cubicBezTo>
                    <a:pt x="200" y="40"/>
                    <a:pt x="100" y="40"/>
                    <a:pt x="1" y="60"/>
                  </a:cubicBezTo>
                  <a:cubicBezTo>
                    <a:pt x="88" y="184"/>
                    <a:pt x="206" y="207"/>
                    <a:pt x="326" y="207"/>
                  </a:cubicBezTo>
                  <a:cubicBezTo>
                    <a:pt x="398" y="207"/>
                    <a:pt x="471" y="199"/>
                    <a:pt x="538" y="199"/>
                  </a:cubicBezTo>
                  <a:cubicBezTo>
                    <a:pt x="578" y="199"/>
                    <a:pt x="618" y="199"/>
                    <a:pt x="677" y="179"/>
                  </a:cubicBezTo>
                  <a:cubicBezTo>
                    <a:pt x="598" y="60"/>
                    <a:pt x="459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8227;p9">
              <a:extLst>
                <a:ext uri="{FF2B5EF4-FFF2-40B4-BE49-F238E27FC236}">
                  <a16:creationId xmlns:a16="http://schemas.microsoft.com/office/drawing/2014/main" id="{9CF94D73-982D-4DD4-BA27-D8CA18C4D6AA}"/>
                </a:ext>
              </a:extLst>
            </p:cNvPr>
            <p:cNvSpPr/>
            <p:nvPr/>
          </p:nvSpPr>
          <p:spPr>
            <a:xfrm>
              <a:off x="5271350" y="45255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359" y="0"/>
                  </a:moveTo>
                  <a:cubicBezTo>
                    <a:pt x="220" y="0"/>
                    <a:pt x="80" y="40"/>
                    <a:pt x="1" y="159"/>
                  </a:cubicBezTo>
                  <a:cubicBezTo>
                    <a:pt x="33" y="163"/>
                    <a:pt x="63" y="166"/>
                    <a:pt x="91" y="166"/>
                  </a:cubicBezTo>
                  <a:cubicBezTo>
                    <a:pt x="206" y="166"/>
                    <a:pt x="295" y="128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8228;p9">
              <a:extLst>
                <a:ext uri="{FF2B5EF4-FFF2-40B4-BE49-F238E27FC236}">
                  <a16:creationId xmlns:a16="http://schemas.microsoft.com/office/drawing/2014/main" id="{15A97DD9-852D-445A-BD73-6181F079B122}"/>
                </a:ext>
              </a:extLst>
            </p:cNvPr>
            <p:cNvSpPr/>
            <p:nvPr/>
          </p:nvSpPr>
          <p:spPr>
            <a:xfrm>
              <a:off x="5359875" y="4510250"/>
              <a:ext cx="3500" cy="2325"/>
            </a:xfrm>
            <a:custGeom>
              <a:avLst/>
              <a:gdLst/>
              <a:ahLst/>
              <a:cxnLst/>
              <a:rect l="l" t="t" r="r" b="b"/>
              <a:pathLst>
                <a:path w="140" h="93" extrusionOk="0">
                  <a:moveTo>
                    <a:pt x="51" y="1"/>
                  </a:moveTo>
                  <a:cubicBezTo>
                    <a:pt x="27" y="1"/>
                    <a:pt x="11" y="31"/>
                    <a:pt x="1" y="93"/>
                  </a:cubicBezTo>
                  <a:lnTo>
                    <a:pt x="60" y="93"/>
                  </a:lnTo>
                  <a:lnTo>
                    <a:pt x="140" y="73"/>
                  </a:lnTo>
                  <a:cubicBezTo>
                    <a:pt x="102" y="26"/>
                    <a:pt x="73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8229;p9">
              <a:extLst>
                <a:ext uri="{FF2B5EF4-FFF2-40B4-BE49-F238E27FC236}">
                  <a16:creationId xmlns:a16="http://schemas.microsoft.com/office/drawing/2014/main" id="{96329417-098D-4F2C-BBA3-E76B97A3673A}"/>
                </a:ext>
              </a:extLst>
            </p:cNvPr>
            <p:cNvSpPr/>
            <p:nvPr/>
          </p:nvSpPr>
          <p:spPr>
            <a:xfrm>
              <a:off x="5280300" y="4523625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0" y="1"/>
                  </a:moveTo>
                  <a:cubicBezTo>
                    <a:pt x="50" y="1"/>
                    <a:pt x="21" y="25"/>
                    <a:pt x="1" y="75"/>
                  </a:cubicBezTo>
                  <a:lnTo>
                    <a:pt x="160" y="75"/>
                  </a:lnTo>
                  <a:cubicBezTo>
                    <a:pt x="140" y="25"/>
                    <a:pt x="110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8230;p9">
              <a:extLst>
                <a:ext uri="{FF2B5EF4-FFF2-40B4-BE49-F238E27FC236}">
                  <a16:creationId xmlns:a16="http://schemas.microsoft.com/office/drawing/2014/main" id="{88B81915-CE29-4AAB-9D70-9FF8B3F7049E}"/>
                </a:ext>
              </a:extLst>
            </p:cNvPr>
            <p:cNvSpPr/>
            <p:nvPr/>
          </p:nvSpPr>
          <p:spPr>
            <a:xfrm>
              <a:off x="5328550" y="4517000"/>
              <a:ext cx="76100" cy="18225"/>
            </a:xfrm>
            <a:custGeom>
              <a:avLst/>
              <a:gdLst/>
              <a:ahLst/>
              <a:cxnLst/>
              <a:rect l="l" t="t" r="r" b="b"/>
              <a:pathLst>
                <a:path w="3044" h="729" extrusionOk="0">
                  <a:moveTo>
                    <a:pt x="2647" y="0"/>
                  </a:moveTo>
                  <a:cubicBezTo>
                    <a:pt x="1763" y="0"/>
                    <a:pt x="864" y="155"/>
                    <a:pt x="0" y="380"/>
                  </a:cubicBezTo>
                  <a:cubicBezTo>
                    <a:pt x="0" y="639"/>
                    <a:pt x="219" y="519"/>
                    <a:pt x="358" y="579"/>
                  </a:cubicBezTo>
                  <a:cubicBezTo>
                    <a:pt x="400" y="602"/>
                    <a:pt x="446" y="610"/>
                    <a:pt x="493" y="610"/>
                  </a:cubicBezTo>
                  <a:cubicBezTo>
                    <a:pt x="632" y="610"/>
                    <a:pt x="789" y="536"/>
                    <a:pt x="932" y="536"/>
                  </a:cubicBezTo>
                  <a:cubicBezTo>
                    <a:pt x="1038" y="536"/>
                    <a:pt x="1136" y="576"/>
                    <a:pt x="1214" y="718"/>
                  </a:cubicBezTo>
                  <a:cubicBezTo>
                    <a:pt x="1295" y="726"/>
                    <a:pt x="1374" y="729"/>
                    <a:pt x="1453" y="729"/>
                  </a:cubicBezTo>
                  <a:cubicBezTo>
                    <a:pt x="2012" y="729"/>
                    <a:pt x="2521" y="554"/>
                    <a:pt x="3044" y="380"/>
                  </a:cubicBezTo>
                  <a:cubicBezTo>
                    <a:pt x="2885" y="300"/>
                    <a:pt x="2805" y="181"/>
                    <a:pt x="2805" y="2"/>
                  </a:cubicBezTo>
                  <a:cubicBezTo>
                    <a:pt x="2752" y="1"/>
                    <a:pt x="2700" y="0"/>
                    <a:pt x="2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8231;p9">
              <a:extLst>
                <a:ext uri="{FF2B5EF4-FFF2-40B4-BE49-F238E27FC236}">
                  <a16:creationId xmlns:a16="http://schemas.microsoft.com/office/drawing/2014/main" id="{32789416-83CF-439B-98E5-0A1C406201A6}"/>
                </a:ext>
              </a:extLst>
            </p:cNvPr>
            <p:cNvSpPr/>
            <p:nvPr/>
          </p:nvSpPr>
          <p:spPr>
            <a:xfrm>
              <a:off x="4290150" y="4394700"/>
              <a:ext cx="15925" cy="20900"/>
            </a:xfrm>
            <a:custGeom>
              <a:avLst/>
              <a:gdLst/>
              <a:ahLst/>
              <a:cxnLst/>
              <a:rect l="l" t="t" r="r" b="b"/>
              <a:pathLst>
                <a:path w="637" h="836" extrusionOk="0">
                  <a:moveTo>
                    <a:pt x="339" y="0"/>
                  </a:moveTo>
                  <a:cubicBezTo>
                    <a:pt x="0" y="239"/>
                    <a:pt x="140" y="538"/>
                    <a:pt x="179" y="836"/>
                  </a:cubicBezTo>
                  <a:lnTo>
                    <a:pt x="458" y="836"/>
                  </a:lnTo>
                  <a:cubicBezTo>
                    <a:pt x="637" y="736"/>
                    <a:pt x="637" y="557"/>
                    <a:pt x="637" y="398"/>
                  </a:cubicBezTo>
                  <a:cubicBezTo>
                    <a:pt x="577" y="219"/>
                    <a:pt x="458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8232;p9">
              <a:extLst>
                <a:ext uri="{FF2B5EF4-FFF2-40B4-BE49-F238E27FC236}">
                  <a16:creationId xmlns:a16="http://schemas.microsoft.com/office/drawing/2014/main" id="{C94DEC5D-AFC9-429B-AD82-86D14055EB2E}"/>
                </a:ext>
              </a:extLst>
            </p:cNvPr>
            <p:cNvSpPr/>
            <p:nvPr/>
          </p:nvSpPr>
          <p:spPr>
            <a:xfrm>
              <a:off x="4298100" y="4393400"/>
              <a:ext cx="12950" cy="11175"/>
            </a:xfrm>
            <a:custGeom>
              <a:avLst/>
              <a:gdLst/>
              <a:ahLst/>
              <a:cxnLst/>
              <a:rect l="l" t="t" r="r" b="b"/>
              <a:pathLst>
                <a:path w="518" h="447" extrusionOk="0">
                  <a:moveTo>
                    <a:pt x="209" y="1"/>
                  </a:moveTo>
                  <a:cubicBezTo>
                    <a:pt x="135" y="1"/>
                    <a:pt x="64" y="15"/>
                    <a:pt x="1" y="52"/>
                  </a:cubicBezTo>
                  <a:cubicBezTo>
                    <a:pt x="1" y="192"/>
                    <a:pt x="40" y="351"/>
                    <a:pt x="200" y="391"/>
                  </a:cubicBezTo>
                  <a:cubicBezTo>
                    <a:pt x="253" y="426"/>
                    <a:pt x="303" y="446"/>
                    <a:pt x="350" y="446"/>
                  </a:cubicBezTo>
                  <a:cubicBezTo>
                    <a:pt x="408" y="446"/>
                    <a:pt x="463" y="417"/>
                    <a:pt x="518" y="351"/>
                  </a:cubicBezTo>
                  <a:cubicBezTo>
                    <a:pt x="458" y="251"/>
                    <a:pt x="399" y="112"/>
                    <a:pt x="339" y="13"/>
                  </a:cubicBezTo>
                  <a:cubicBezTo>
                    <a:pt x="295" y="5"/>
                    <a:pt x="251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8233;p9">
              <a:extLst>
                <a:ext uri="{FF2B5EF4-FFF2-40B4-BE49-F238E27FC236}">
                  <a16:creationId xmlns:a16="http://schemas.microsoft.com/office/drawing/2014/main" id="{7AD8DFF0-F71C-45ED-85B4-7C1A723F38C5}"/>
                </a:ext>
              </a:extLst>
            </p:cNvPr>
            <p:cNvSpPr/>
            <p:nvPr/>
          </p:nvSpPr>
          <p:spPr>
            <a:xfrm>
              <a:off x="4709375" y="4205050"/>
              <a:ext cx="13950" cy="4225"/>
            </a:xfrm>
            <a:custGeom>
              <a:avLst/>
              <a:gdLst/>
              <a:ahLst/>
              <a:cxnLst/>
              <a:rect l="l" t="t" r="r" b="b"/>
              <a:pathLst>
                <a:path w="558" h="169" extrusionOk="0">
                  <a:moveTo>
                    <a:pt x="222" y="0"/>
                  </a:moveTo>
                  <a:cubicBezTo>
                    <a:pt x="149" y="0"/>
                    <a:pt x="75" y="12"/>
                    <a:pt x="1" y="27"/>
                  </a:cubicBezTo>
                  <a:cubicBezTo>
                    <a:pt x="107" y="133"/>
                    <a:pt x="231" y="169"/>
                    <a:pt x="360" y="169"/>
                  </a:cubicBezTo>
                  <a:cubicBezTo>
                    <a:pt x="425" y="169"/>
                    <a:pt x="492" y="160"/>
                    <a:pt x="558" y="147"/>
                  </a:cubicBezTo>
                  <a:cubicBezTo>
                    <a:pt x="458" y="34"/>
                    <a:pt x="343" y="0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8234;p9">
              <a:extLst>
                <a:ext uri="{FF2B5EF4-FFF2-40B4-BE49-F238E27FC236}">
                  <a16:creationId xmlns:a16="http://schemas.microsoft.com/office/drawing/2014/main" id="{5281F1C9-A344-4CAF-B138-0A3920E3C53E}"/>
                </a:ext>
              </a:extLst>
            </p:cNvPr>
            <p:cNvSpPr/>
            <p:nvPr/>
          </p:nvSpPr>
          <p:spPr>
            <a:xfrm>
              <a:off x="4727300" y="4207575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6" y="0"/>
                  </a:moveTo>
                  <a:cubicBezTo>
                    <a:pt x="68" y="0"/>
                    <a:pt x="36" y="21"/>
                    <a:pt x="0" y="65"/>
                  </a:cubicBezTo>
                  <a:cubicBezTo>
                    <a:pt x="80" y="65"/>
                    <a:pt x="139" y="85"/>
                    <a:pt x="179" y="85"/>
                  </a:cubicBezTo>
                  <a:cubicBezTo>
                    <a:pt x="157" y="31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8235;p9">
              <a:extLst>
                <a:ext uri="{FF2B5EF4-FFF2-40B4-BE49-F238E27FC236}">
                  <a16:creationId xmlns:a16="http://schemas.microsoft.com/office/drawing/2014/main" id="{A3497BC6-1DC2-4C90-83CB-EF2418B55391}"/>
                </a:ext>
              </a:extLst>
            </p:cNvPr>
            <p:cNvSpPr/>
            <p:nvPr/>
          </p:nvSpPr>
          <p:spPr>
            <a:xfrm>
              <a:off x="5252950" y="4264250"/>
              <a:ext cx="33350" cy="12650"/>
            </a:xfrm>
            <a:custGeom>
              <a:avLst/>
              <a:gdLst/>
              <a:ahLst/>
              <a:cxnLst/>
              <a:rect l="l" t="t" r="r" b="b"/>
              <a:pathLst>
                <a:path w="1334" h="506" extrusionOk="0">
                  <a:moveTo>
                    <a:pt x="969" y="0"/>
                  </a:moveTo>
                  <a:cubicBezTo>
                    <a:pt x="887" y="0"/>
                    <a:pt x="808" y="14"/>
                    <a:pt x="737" y="86"/>
                  </a:cubicBezTo>
                  <a:cubicBezTo>
                    <a:pt x="498" y="166"/>
                    <a:pt x="160" y="7"/>
                    <a:pt x="1" y="345"/>
                  </a:cubicBezTo>
                  <a:cubicBezTo>
                    <a:pt x="153" y="463"/>
                    <a:pt x="301" y="506"/>
                    <a:pt x="447" y="506"/>
                  </a:cubicBezTo>
                  <a:cubicBezTo>
                    <a:pt x="718" y="506"/>
                    <a:pt x="982" y="356"/>
                    <a:pt x="1254" y="265"/>
                  </a:cubicBezTo>
                  <a:cubicBezTo>
                    <a:pt x="1314" y="205"/>
                    <a:pt x="1333" y="166"/>
                    <a:pt x="1314" y="86"/>
                  </a:cubicBezTo>
                  <a:cubicBezTo>
                    <a:pt x="1254" y="46"/>
                    <a:pt x="1214" y="7"/>
                    <a:pt x="1135" y="7"/>
                  </a:cubicBezTo>
                  <a:cubicBezTo>
                    <a:pt x="1079" y="7"/>
                    <a:pt x="1023" y="0"/>
                    <a:pt x="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8236;p9">
              <a:extLst>
                <a:ext uri="{FF2B5EF4-FFF2-40B4-BE49-F238E27FC236}">
                  <a16:creationId xmlns:a16="http://schemas.microsoft.com/office/drawing/2014/main" id="{1A426E3C-1243-4C88-A152-EA8831AABDAC}"/>
                </a:ext>
              </a:extLst>
            </p:cNvPr>
            <p:cNvSpPr/>
            <p:nvPr/>
          </p:nvSpPr>
          <p:spPr>
            <a:xfrm>
              <a:off x="5291750" y="4257350"/>
              <a:ext cx="23400" cy="15525"/>
            </a:xfrm>
            <a:custGeom>
              <a:avLst/>
              <a:gdLst/>
              <a:ahLst/>
              <a:cxnLst/>
              <a:rect l="l" t="t" r="r" b="b"/>
              <a:pathLst>
                <a:path w="936" h="621" extrusionOk="0">
                  <a:moveTo>
                    <a:pt x="702" y="1"/>
                  </a:moveTo>
                  <a:cubicBezTo>
                    <a:pt x="482" y="1"/>
                    <a:pt x="266" y="60"/>
                    <a:pt x="60" y="163"/>
                  </a:cubicBezTo>
                  <a:cubicBezTo>
                    <a:pt x="0" y="621"/>
                    <a:pt x="378" y="462"/>
                    <a:pt x="577" y="541"/>
                  </a:cubicBezTo>
                  <a:cubicBezTo>
                    <a:pt x="697" y="481"/>
                    <a:pt x="796" y="422"/>
                    <a:pt x="935" y="362"/>
                  </a:cubicBezTo>
                  <a:lnTo>
                    <a:pt x="935" y="24"/>
                  </a:lnTo>
                  <a:cubicBezTo>
                    <a:pt x="857" y="8"/>
                    <a:pt x="779" y="1"/>
                    <a:pt x="7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8237;p9">
              <a:extLst>
                <a:ext uri="{FF2B5EF4-FFF2-40B4-BE49-F238E27FC236}">
                  <a16:creationId xmlns:a16="http://schemas.microsoft.com/office/drawing/2014/main" id="{C59AF70D-01AD-4843-A58B-2E4B2C91FDC5}"/>
                </a:ext>
              </a:extLst>
            </p:cNvPr>
            <p:cNvSpPr/>
            <p:nvPr/>
          </p:nvSpPr>
          <p:spPr>
            <a:xfrm>
              <a:off x="5281800" y="4261175"/>
              <a:ext cx="24400" cy="14200"/>
            </a:xfrm>
            <a:custGeom>
              <a:avLst/>
              <a:gdLst/>
              <a:ahLst/>
              <a:cxnLst/>
              <a:rect l="l" t="t" r="r" b="b"/>
              <a:pathLst>
                <a:path w="976" h="568" extrusionOk="0">
                  <a:moveTo>
                    <a:pt x="194" y="0"/>
                  </a:moveTo>
                  <a:cubicBezTo>
                    <a:pt x="160" y="0"/>
                    <a:pt x="120" y="10"/>
                    <a:pt x="80" y="30"/>
                  </a:cubicBezTo>
                  <a:cubicBezTo>
                    <a:pt x="60" y="30"/>
                    <a:pt x="60" y="50"/>
                    <a:pt x="40" y="110"/>
                  </a:cubicBezTo>
                  <a:cubicBezTo>
                    <a:pt x="0" y="149"/>
                    <a:pt x="40" y="189"/>
                    <a:pt x="80" y="229"/>
                  </a:cubicBezTo>
                  <a:cubicBezTo>
                    <a:pt x="160" y="289"/>
                    <a:pt x="199" y="348"/>
                    <a:pt x="279" y="388"/>
                  </a:cubicBezTo>
                  <a:cubicBezTo>
                    <a:pt x="458" y="428"/>
                    <a:pt x="597" y="507"/>
                    <a:pt x="776" y="567"/>
                  </a:cubicBezTo>
                  <a:cubicBezTo>
                    <a:pt x="856" y="507"/>
                    <a:pt x="935" y="468"/>
                    <a:pt x="975" y="408"/>
                  </a:cubicBezTo>
                  <a:cubicBezTo>
                    <a:pt x="876" y="149"/>
                    <a:pt x="557" y="249"/>
                    <a:pt x="458" y="30"/>
                  </a:cubicBezTo>
                  <a:cubicBezTo>
                    <a:pt x="428" y="20"/>
                    <a:pt x="403" y="15"/>
                    <a:pt x="376" y="15"/>
                  </a:cubicBezTo>
                  <a:cubicBezTo>
                    <a:pt x="349" y="15"/>
                    <a:pt x="319" y="20"/>
                    <a:pt x="279" y="30"/>
                  </a:cubicBezTo>
                  <a:cubicBezTo>
                    <a:pt x="259" y="10"/>
                    <a:pt x="229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8238;p9">
              <a:extLst>
                <a:ext uri="{FF2B5EF4-FFF2-40B4-BE49-F238E27FC236}">
                  <a16:creationId xmlns:a16="http://schemas.microsoft.com/office/drawing/2014/main" id="{B71F4552-7AEE-4D21-B096-617EA7F51BE8}"/>
                </a:ext>
              </a:extLst>
            </p:cNvPr>
            <p:cNvSpPr/>
            <p:nvPr/>
          </p:nvSpPr>
          <p:spPr>
            <a:xfrm>
              <a:off x="5271350" y="426192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518" y="0"/>
                  </a:moveTo>
                  <a:cubicBezTo>
                    <a:pt x="359" y="0"/>
                    <a:pt x="180" y="40"/>
                    <a:pt x="1" y="40"/>
                  </a:cubicBezTo>
                  <a:lnTo>
                    <a:pt x="1" y="179"/>
                  </a:lnTo>
                  <a:lnTo>
                    <a:pt x="518" y="179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8239;p9">
              <a:extLst>
                <a:ext uri="{FF2B5EF4-FFF2-40B4-BE49-F238E27FC236}">
                  <a16:creationId xmlns:a16="http://schemas.microsoft.com/office/drawing/2014/main" id="{25FC6F80-8813-4962-8A9D-524A5E712CB2}"/>
                </a:ext>
              </a:extLst>
            </p:cNvPr>
            <p:cNvSpPr/>
            <p:nvPr/>
          </p:nvSpPr>
          <p:spPr>
            <a:xfrm>
              <a:off x="5236050" y="4262325"/>
              <a:ext cx="9475" cy="3975"/>
            </a:xfrm>
            <a:custGeom>
              <a:avLst/>
              <a:gdLst/>
              <a:ahLst/>
              <a:cxnLst/>
              <a:rect l="l" t="t" r="r" b="b"/>
              <a:pathLst>
                <a:path w="379" h="159" extrusionOk="0">
                  <a:moveTo>
                    <a:pt x="259" y="0"/>
                  </a:moveTo>
                  <a:cubicBezTo>
                    <a:pt x="157" y="0"/>
                    <a:pt x="73" y="56"/>
                    <a:pt x="0" y="143"/>
                  </a:cubicBezTo>
                  <a:cubicBezTo>
                    <a:pt x="35" y="153"/>
                    <a:pt x="70" y="158"/>
                    <a:pt x="104" y="158"/>
                  </a:cubicBezTo>
                  <a:cubicBezTo>
                    <a:pt x="207" y="158"/>
                    <a:pt x="304" y="113"/>
                    <a:pt x="378" y="24"/>
                  </a:cubicBezTo>
                  <a:cubicBezTo>
                    <a:pt x="336" y="8"/>
                    <a:pt x="296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8240;p9">
              <a:extLst>
                <a:ext uri="{FF2B5EF4-FFF2-40B4-BE49-F238E27FC236}">
                  <a16:creationId xmlns:a16="http://schemas.microsoft.com/office/drawing/2014/main" id="{29895A04-FF40-4D0A-85EF-FC61739D5A30}"/>
                </a:ext>
              </a:extLst>
            </p:cNvPr>
            <p:cNvSpPr/>
            <p:nvPr/>
          </p:nvSpPr>
          <p:spPr>
            <a:xfrm>
              <a:off x="5284275" y="42668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1" y="1"/>
                  </a:moveTo>
                  <a:lnTo>
                    <a:pt x="1" y="160"/>
                  </a:lnTo>
                  <a:lnTo>
                    <a:pt x="200" y="160"/>
                  </a:lnTo>
                  <a:cubicBezTo>
                    <a:pt x="140" y="100"/>
                    <a:pt x="8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8241;p9">
              <a:extLst>
                <a:ext uri="{FF2B5EF4-FFF2-40B4-BE49-F238E27FC236}">
                  <a16:creationId xmlns:a16="http://schemas.microsoft.com/office/drawing/2014/main" id="{38D1FDC8-8F77-47D3-AA94-8833EDEA6687}"/>
                </a:ext>
              </a:extLst>
            </p:cNvPr>
            <p:cNvSpPr/>
            <p:nvPr/>
          </p:nvSpPr>
          <p:spPr>
            <a:xfrm>
              <a:off x="5223600" y="4264200"/>
              <a:ext cx="4525" cy="2700"/>
            </a:xfrm>
            <a:custGeom>
              <a:avLst/>
              <a:gdLst/>
              <a:ahLst/>
              <a:cxnLst/>
              <a:rect l="l" t="t" r="r" b="b"/>
              <a:pathLst>
                <a:path w="181" h="108" extrusionOk="0">
                  <a:moveTo>
                    <a:pt x="79" y="1"/>
                  </a:moveTo>
                  <a:cubicBezTo>
                    <a:pt x="48" y="1"/>
                    <a:pt x="22" y="36"/>
                    <a:pt x="1" y="108"/>
                  </a:cubicBezTo>
                  <a:cubicBezTo>
                    <a:pt x="41" y="88"/>
                    <a:pt x="120" y="88"/>
                    <a:pt x="180" y="88"/>
                  </a:cubicBezTo>
                  <a:cubicBezTo>
                    <a:pt x="142" y="31"/>
                    <a:pt x="108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8242;p9">
              <a:extLst>
                <a:ext uri="{FF2B5EF4-FFF2-40B4-BE49-F238E27FC236}">
                  <a16:creationId xmlns:a16="http://schemas.microsoft.com/office/drawing/2014/main" id="{58B30D7E-8478-482A-B939-98665CAF7A62}"/>
                </a:ext>
              </a:extLst>
            </p:cNvPr>
            <p:cNvSpPr/>
            <p:nvPr/>
          </p:nvSpPr>
          <p:spPr>
            <a:xfrm>
              <a:off x="5301700" y="42713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39" y="60"/>
                    <a:pt x="80" y="99"/>
                    <a:pt x="0" y="159"/>
                  </a:cubicBezTo>
                  <a:cubicBezTo>
                    <a:pt x="100" y="119"/>
                    <a:pt x="159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8243;p9">
              <a:extLst>
                <a:ext uri="{FF2B5EF4-FFF2-40B4-BE49-F238E27FC236}">
                  <a16:creationId xmlns:a16="http://schemas.microsoft.com/office/drawing/2014/main" id="{1696AB2B-A549-4926-B03D-EA46EB8A5AB7}"/>
                </a:ext>
              </a:extLst>
            </p:cNvPr>
            <p:cNvSpPr/>
            <p:nvPr/>
          </p:nvSpPr>
          <p:spPr>
            <a:xfrm>
              <a:off x="4983400" y="4467775"/>
              <a:ext cx="16450" cy="21800"/>
            </a:xfrm>
            <a:custGeom>
              <a:avLst/>
              <a:gdLst/>
              <a:ahLst/>
              <a:cxnLst/>
              <a:rect l="l" t="t" r="r" b="b"/>
              <a:pathLst>
                <a:path w="658" h="872" extrusionOk="0">
                  <a:moveTo>
                    <a:pt x="432" y="1"/>
                  </a:moveTo>
                  <a:cubicBezTo>
                    <a:pt x="70" y="1"/>
                    <a:pt x="275" y="402"/>
                    <a:pt x="100" y="519"/>
                  </a:cubicBezTo>
                  <a:cubicBezTo>
                    <a:pt x="80" y="598"/>
                    <a:pt x="41" y="678"/>
                    <a:pt x="1" y="758"/>
                  </a:cubicBezTo>
                  <a:cubicBezTo>
                    <a:pt x="59" y="842"/>
                    <a:pt x="111" y="871"/>
                    <a:pt x="160" y="871"/>
                  </a:cubicBezTo>
                  <a:cubicBezTo>
                    <a:pt x="262" y="871"/>
                    <a:pt x="351" y="745"/>
                    <a:pt x="458" y="718"/>
                  </a:cubicBezTo>
                  <a:cubicBezTo>
                    <a:pt x="498" y="678"/>
                    <a:pt x="578" y="598"/>
                    <a:pt x="637" y="519"/>
                  </a:cubicBezTo>
                  <a:cubicBezTo>
                    <a:pt x="637" y="400"/>
                    <a:pt x="657" y="300"/>
                    <a:pt x="657" y="181"/>
                  </a:cubicBezTo>
                  <a:cubicBezTo>
                    <a:pt x="578" y="121"/>
                    <a:pt x="538" y="61"/>
                    <a:pt x="458" y="2"/>
                  </a:cubicBezTo>
                  <a:cubicBezTo>
                    <a:pt x="449" y="1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8244;p9">
              <a:extLst>
                <a:ext uri="{FF2B5EF4-FFF2-40B4-BE49-F238E27FC236}">
                  <a16:creationId xmlns:a16="http://schemas.microsoft.com/office/drawing/2014/main" id="{D2FC33D7-C0D9-4B2F-8A42-F02395C3A72C}"/>
                </a:ext>
              </a:extLst>
            </p:cNvPr>
            <p:cNvSpPr/>
            <p:nvPr/>
          </p:nvSpPr>
          <p:spPr>
            <a:xfrm>
              <a:off x="5188300" y="43807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" y="0"/>
                  </a:moveTo>
                  <a:cubicBezTo>
                    <a:pt x="1" y="160"/>
                    <a:pt x="21" y="279"/>
                    <a:pt x="160" y="359"/>
                  </a:cubicBezTo>
                  <a:cubicBezTo>
                    <a:pt x="160" y="259"/>
                    <a:pt x="140" y="120"/>
                    <a:pt x="140" y="20"/>
                  </a:cubicBezTo>
                  <a:cubicBezTo>
                    <a:pt x="100" y="2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8245;p9">
              <a:extLst>
                <a:ext uri="{FF2B5EF4-FFF2-40B4-BE49-F238E27FC236}">
                  <a16:creationId xmlns:a16="http://schemas.microsoft.com/office/drawing/2014/main" id="{BB853662-9E44-4667-9C87-E2D1A8F75528}"/>
                </a:ext>
              </a:extLst>
            </p:cNvPr>
            <p:cNvSpPr/>
            <p:nvPr/>
          </p:nvSpPr>
          <p:spPr>
            <a:xfrm>
              <a:off x="5183325" y="43723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200" y="0"/>
                  </a:moveTo>
                  <a:cubicBezTo>
                    <a:pt x="40" y="100"/>
                    <a:pt x="1" y="219"/>
                    <a:pt x="200" y="338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8246;p9">
              <a:extLst>
                <a:ext uri="{FF2B5EF4-FFF2-40B4-BE49-F238E27FC236}">
                  <a16:creationId xmlns:a16="http://schemas.microsoft.com/office/drawing/2014/main" id="{8108A0A8-4531-435F-9310-BD6805151B3F}"/>
                </a:ext>
              </a:extLst>
            </p:cNvPr>
            <p:cNvSpPr/>
            <p:nvPr/>
          </p:nvSpPr>
          <p:spPr>
            <a:xfrm>
              <a:off x="4448300" y="4411025"/>
              <a:ext cx="69650" cy="26475"/>
            </a:xfrm>
            <a:custGeom>
              <a:avLst/>
              <a:gdLst/>
              <a:ahLst/>
              <a:cxnLst/>
              <a:rect l="l" t="t" r="r" b="b"/>
              <a:pathLst>
                <a:path w="2786" h="1059" extrusionOk="0">
                  <a:moveTo>
                    <a:pt x="369" y="0"/>
                  </a:moveTo>
                  <a:cubicBezTo>
                    <a:pt x="206" y="0"/>
                    <a:pt x="67" y="75"/>
                    <a:pt x="0" y="302"/>
                  </a:cubicBezTo>
                  <a:cubicBezTo>
                    <a:pt x="498" y="382"/>
                    <a:pt x="259" y="800"/>
                    <a:pt x="358" y="1058"/>
                  </a:cubicBezTo>
                  <a:lnTo>
                    <a:pt x="478" y="1058"/>
                  </a:lnTo>
                  <a:cubicBezTo>
                    <a:pt x="586" y="779"/>
                    <a:pt x="707" y="621"/>
                    <a:pt x="980" y="621"/>
                  </a:cubicBezTo>
                  <a:cubicBezTo>
                    <a:pt x="1058" y="621"/>
                    <a:pt x="1148" y="634"/>
                    <a:pt x="1254" y="660"/>
                  </a:cubicBezTo>
                  <a:cubicBezTo>
                    <a:pt x="1572" y="737"/>
                    <a:pt x="1899" y="773"/>
                    <a:pt x="2229" y="773"/>
                  </a:cubicBezTo>
                  <a:cubicBezTo>
                    <a:pt x="2414" y="773"/>
                    <a:pt x="2600" y="761"/>
                    <a:pt x="2785" y="740"/>
                  </a:cubicBezTo>
                  <a:cubicBezTo>
                    <a:pt x="2646" y="442"/>
                    <a:pt x="2248" y="640"/>
                    <a:pt x="2069" y="382"/>
                  </a:cubicBezTo>
                  <a:cubicBezTo>
                    <a:pt x="1711" y="342"/>
                    <a:pt x="1373" y="282"/>
                    <a:pt x="1015" y="282"/>
                  </a:cubicBezTo>
                  <a:cubicBezTo>
                    <a:pt x="796" y="282"/>
                    <a:pt x="677" y="243"/>
                    <a:pt x="617" y="44"/>
                  </a:cubicBezTo>
                  <a:cubicBezTo>
                    <a:pt x="532" y="18"/>
                    <a:pt x="448" y="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8247;p9">
              <a:extLst>
                <a:ext uri="{FF2B5EF4-FFF2-40B4-BE49-F238E27FC236}">
                  <a16:creationId xmlns:a16="http://schemas.microsoft.com/office/drawing/2014/main" id="{94D0A302-CD94-47A1-8C48-BEA7476F0D5B}"/>
                </a:ext>
              </a:extLst>
            </p:cNvPr>
            <p:cNvSpPr/>
            <p:nvPr/>
          </p:nvSpPr>
          <p:spPr>
            <a:xfrm>
              <a:off x="4533325" y="4424525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399" y="1"/>
                  </a:moveTo>
                  <a:lnTo>
                    <a:pt x="399" y="1"/>
                  </a:lnTo>
                  <a:cubicBezTo>
                    <a:pt x="339" y="21"/>
                    <a:pt x="260" y="21"/>
                    <a:pt x="160" y="21"/>
                  </a:cubicBezTo>
                  <a:cubicBezTo>
                    <a:pt x="100" y="21"/>
                    <a:pt x="1" y="61"/>
                    <a:pt x="1" y="61"/>
                  </a:cubicBezTo>
                  <a:cubicBezTo>
                    <a:pt x="15" y="129"/>
                    <a:pt x="76" y="151"/>
                    <a:pt x="132" y="151"/>
                  </a:cubicBezTo>
                  <a:cubicBezTo>
                    <a:pt x="157" y="151"/>
                    <a:pt x="181" y="146"/>
                    <a:pt x="200" y="140"/>
                  </a:cubicBezTo>
                  <a:cubicBezTo>
                    <a:pt x="279" y="120"/>
                    <a:pt x="359" y="4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8248;p9">
              <a:extLst>
                <a:ext uri="{FF2B5EF4-FFF2-40B4-BE49-F238E27FC236}">
                  <a16:creationId xmlns:a16="http://schemas.microsoft.com/office/drawing/2014/main" id="{931172D5-7340-4477-8779-6DB12123C1D3}"/>
                </a:ext>
              </a:extLst>
            </p:cNvPr>
            <p:cNvSpPr/>
            <p:nvPr/>
          </p:nvSpPr>
          <p:spPr>
            <a:xfrm>
              <a:off x="4586550" y="444195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418"/>
                    <a:pt x="219" y="537"/>
                  </a:cubicBezTo>
                  <a:cubicBezTo>
                    <a:pt x="199" y="338"/>
                    <a:pt x="239" y="13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8249;p9">
              <a:extLst>
                <a:ext uri="{FF2B5EF4-FFF2-40B4-BE49-F238E27FC236}">
                  <a16:creationId xmlns:a16="http://schemas.microsoft.com/office/drawing/2014/main" id="{F7A39C86-C941-4C48-897A-F8A064949322}"/>
                </a:ext>
              </a:extLst>
            </p:cNvPr>
            <p:cNvSpPr/>
            <p:nvPr/>
          </p:nvSpPr>
          <p:spPr>
            <a:xfrm>
              <a:off x="5214175" y="4534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19" y="40"/>
                    <a:pt x="60" y="100"/>
                    <a:pt x="0" y="179"/>
                  </a:cubicBezTo>
                  <a:cubicBezTo>
                    <a:pt x="80" y="140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8250;p9">
              <a:extLst>
                <a:ext uri="{FF2B5EF4-FFF2-40B4-BE49-F238E27FC236}">
                  <a16:creationId xmlns:a16="http://schemas.microsoft.com/office/drawing/2014/main" id="{8867D3F4-7697-417B-AFA3-F06810CEBC85}"/>
                </a:ext>
              </a:extLst>
            </p:cNvPr>
            <p:cNvSpPr/>
            <p:nvPr/>
          </p:nvSpPr>
          <p:spPr>
            <a:xfrm>
              <a:off x="5192275" y="4350425"/>
              <a:ext cx="8975" cy="5025"/>
            </a:xfrm>
            <a:custGeom>
              <a:avLst/>
              <a:gdLst/>
              <a:ahLst/>
              <a:cxnLst/>
              <a:rect l="l" t="t" r="r" b="b"/>
              <a:pathLst>
                <a:path w="359" h="201" extrusionOk="0">
                  <a:moveTo>
                    <a:pt x="60" y="1"/>
                  </a:moveTo>
                  <a:cubicBezTo>
                    <a:pt x="41" y="41"/>
                    <a:pt x="41" y="100"/>
                    <a:pt x="1" y="140"/>
                  </a:cubicBezTo>
                  <a:cubicBezTo>
                    <a:pt x="39" y="179"/>
                    <a:pt x="70" y="201"/>
                    <a:pt x="108" y="201"/>
                  </a:cubicBezTo>
                  <a:cubicBezTo>
                    <a:pt x="128" y="201"/>
                    <a:pt x="152" y="194"/>
                    <a:pt x="180" y="180"/>
                  </a:cubicBezTo>
                  <a:cubicBezTo>
                    <a:pt x="239" y="180"/>
                    <a:pt x="299" y="140"/>
                    <a:pt x="359" y="140"/>
                  </a:cubicBezTo>
                  <a:cubicBezTo>
                    <a:pt x="299" y="21"/>
                    <a:pt x="1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8251;p9">
              <a:extLst>
                <a:ext uri="{FF2B5EF4-FFF2-40B4-BE49-F238E27FC236}">
                  <a16:creationId xmlns:a16="http://schemas.microsoft.com/office/drawing/2014/main" id="{6AAC9736-E58A-4CBB-A54B-CBA31FBCD788}"/>
                </a:ext>
              </a:extLst>
            </p:cNvPr>
            <p:cNvSpPr/>
            <p:nvPr/>
          </p:nvSpPr>
          <p:spPr>
            <a:xfrm>
              <a:off x="5193275" y="4353925"/>
              <a:ext cx="4000" cy="2975"/>
            </a:xfrm>
            <a:custGeom>
              <a:avLst/>
              <a:gdLst/>
              <a:ahLst/>
              <a:cxnLst/>
              <a:rect l="l" t="t" r="r" b="b"/>
              <a:pathLst>
                <a:path w="160" h="119" extrusionOk="0">
                  <a:moveTo>
                    <a:pt x="1" y="0"/>
                  </a:moveTo>
                  <a:cubicBezTo>
                    <a:pt x="12" y="78"/>
                    <a:pt x="29" y="118"/>
                    <a:pt x="59" y="118"/>
                  </a:cubicBezTo>
                  <a:cubicBezTo>
                    <a:pt x="83" y="118"/>
                    <a:pt x="116" y="93"/>
                    <a:pt x="160" y="40"/>
                  </a:cubicBezTo>
                  <a:cubicBezTo>
                    <a:pt x="100" y="4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8252;p9">
              <a:extLst>
                <a:ext uri="{FF2B5EF4-FFF2-40B4-BE49-F238E27FC236}">
                  <a16:creationId xmlns:a16="http://schemas.microsoft.com/office/drawing/2014/main" id="{A3E9520F-00E8-449F-B0B4-6C3F1904873F}"/>
                </a:ext>
              </a:extLst>
            </p:cNvPr>
            <p:cNvSpPr/>
            <p:nvPr/>
          </p:nvSpPr>
          <p:spPr>
            <a:xfrm>
              <a:off x="5096800" y="4229600"/>
              <a:ext cx="132800" cy="28850"/>
            </a:xfrm>
            <a:custGeom>
              <a:avLst/>
              <a:gdLst/>
              <a:ahLst/>
              <a:cxnLst/>
              <a:rect l="l" t="t" r="r" b="b"/>
              <a:pathLst>
                <a:path w="5312" h="1154" extrusionOk="0">
                  <a:moveTo>
                    <a:pt x="5013" y="0"/>
                  </a:moveTo>
                  <a:cubicBezTo>
                    <a:pt x="4894" y="0"/>
                    <a:pt x="4795" y="0"/>
                    <a:pt x="4695" y="80"/>
                  </a:cubicBezTo>
                  <a:cubicBezTo>
                    <a:pt x="4655" y="80"/>
                    <a:pt x="4596" y="80"/>
                    <a:pt x="4556" y="100"/>
                  </a:cubicBezTo>
                  <a:cubicBezTo>
                    <a:pt x="4453" y="176"/>
                    <a:pt x="4348" y="187"/>
                    <a:pt x="4241" y="187"/>
                  </a:cubicBezTo>
                  <a:cubicBezTo>
                    <a:pt x="4198" y="187"/>
                    <a:pt x="4156" y="185"/>
                    <a:pt x="4113" y="185"/>
                  </a:cubicBezTo>
                  <a:cubicBezTo>
                    <a:pt x="4014" y="185"/>
                    <a:pt x="3915" y="195"/>
                    <a:pt x="3820" y="259"/>
                  </a:cubicBezTo>
                  <a:cubicBezTo>
                    <a:pt x="3540" y="356"/>
                    <a:pt x="3249" y="377"/>
                    <a:pt x="2955" y="377"/>
                  </a:cubicBezTo>
                  <a:cubicBezTo>
                    <a:pt x="2735" y="377"/>
                    <a:pt x="2514" y="366"/>
                    <a:pt x="2294" y="366"/>
                  </a:cubicBezTo>
                  <a:cubicBezTo>
                    <a:pt x="1910" y="366"/>
                    <a:pt x="1531" y="401"/>
                    <a:pt x="1174" y="597"/>
                  </a:cubicBezTo>
                  <a:cubicBezTo>
                    <a:pt x="876" y="577"/>
                    <a:pt x="597" y="577"/>
                    <a:pt x="299" y="577"/>
                  </a:cubicBezTo>
                  <a:cubicBezTo>
                    <a:pt x="239" y="597"/>
                    <a:pt x="199" y="637"/>
                    <a:pt x="179" y="657"/>
                  </a:cubicBezTo>
                  <a:cubicBezTo>
                    <a:pt x="100" y="696"/>
                    <a:pt x="0" y="696"/>
                    <a:pt x="0" y="836"/>
                  </a:cubicBezTo>
                  <a:cubicBezTo>
                    <a:pt x="40" y="955"/>
                    <a:pt x="120" y="1054"/>
                    <a:pt x="179" y="1154"/>
                  </a:cubicBezTo>
                  <a:cubicBezTo>
                    <a:pt x="219" y="1134"/>
                    <a:pt x="299" y="1134"/>
                    <a:pt x="339" y="1134"/>
                  </a:cubicBezTo>
                  <a:cubicBezTo>
                    <a:pt x="537" y="995"/>
                    <a:pt x="736" y="1074"/>
                    <a:pt x="935" y="995"/>
                  </a:cubicBezTo>
                  <a:cubicBezTo>
                    <a:pt x="2109" y="975"/>
                    <a:pt x="3263" y="836"/>
                    <a:pt x="4397" y="597"/>
                  </a:cubicBezTo>
                  <a:cubicBezTo>
                    <a:pt x="4576" y="458"/>
                    <a:pt x="4795" y="577"/>
                    <a:pt x="4974" y="458"/>
                  </a:cubicBezTo>
                  <a:cubicBezTo>
                    <a:pt x="5073" y="418"/>
                    <a:pt x="5172" y="418"/>
                    <a:pt x="5272" y="398"/>
                  </a:cubicBezTo>
                  <a:cubicBezTo>
                    <a:pt x="5312" y="358"/>
                    <a:pt x="5312" y="279"/>
                    <a:pt x="5292" y="199"/>
                  </a:cubicBezTo>
                  <a:cubicBezTo>
                    <a:pt x="5212" y="100"/>
                    <a:pt x="5113" y="40"/>
                    <a:pt x="5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8253;p9">
              <a:extLst>
                <a:ext uri="{FF2B5EF4-FFF2-40B4-BE49-F238E27FC236}">
                  <a16:creationId xmlns:a16="http://schemas.microsoft.com/office/drawing/2014/main" id="{C402ECFD-52FD-46D3-810C-9BF9AF4974CE}"/>
                </a:ext>
              </a:extLst>
            </p:cNvPr>
            <p:cNvSpPr/>
            <p:nvPr/>
          </p:nvSpPr>
          <p:spPr>
            <a:xfrm>
              <a:off x="5064975" y="4249475"/>
              <a:ext cx="17925" cy="4325"/>
            </a:xfrm>
            <a:custGeom>
              <a:avLst/>
              <a:gdLst/>
              <a:ahLst/>
              <a:cxnLst/>
              <a:rect l="l" t="t" r="r" b="b"/>
              <a:pathLst>
                <a:path w="717" h="173" extrusionOk="0">
                  <a:moveTo>
                    <a:pt x="716" y="1"/>
                  </a:moveTo>
                  <a:cubicBezTo>
                    <a:pt x="498" y="1"/>
                    <a:pt x="259" y="41"/>
                    <a:pt x="20" y="41"/>
                  </a:cubicBezTo>
                  <a:cubicBezTo>
                    <a:pt x="20" y="80"/>
                    <a:pt x="0" y="100"/>
                    <a:pt x="0" y="160"/>
                  </a:cubicBezTo>
                  <a:cubicBezTo>
                    <a:pt x="104" y="160"/>
                    <a:pt x="207" y="173"/>
                    <a:pt x="307" y="173"/>
                  </a:cubicBezTo>
                  <a:cubicBezTo>
                    <a:pt x="456" y="173"/>
                    <a:pt x="597" y="144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8254;p9">
              <a:extLst>
                <a:ext uri="{FF2B5EF4-FFF2-40B4-BE49-F238E27FC236}">
                  <a16:creationId xmlns:a16="http://schemas.microsoft.com/office/drawing/2014/main" id="{A399CA41-B7CD-4B94-8F10-B464F00B576E}"/>
                </a:ext>
              </a:extLst>
            </p:cNvPr>
            <p:cNvSpPr/>
            <p:nvPr/>
          </p:nvSpPr>
          <p:spPr>
            <a:xfrm>
              <a:off x="5086850" y="4245550"/>
              <a:ext cx="13450" cy="4950"/>
            </a:xfrm>
            <a:custGeom>
              <a:avLst/>
              <a:gdLst/>
              <a:ahLst/>
              <a:cxnLst/>
              <a:rect l="l" t="t" r="r" b="b"/>
              <a:pathLst>
                <a:path w="538" h="198" extrusionOk="0">
                  <a:moveTo>
                    <a:pt x="312" y="0"/>
                  </a:moveTo>
                  <a:cubicBezTo>
                    <a:pt x="195" y="0"/>
                    <a:pt x="86" y="28"/>
                    <a:pt x="1" y="138"/>
                  </a:cubicBezTo>
                  <a:cubicBezTo>
                    <a:pt x="120" y="158"/>
                    <a:pt x="239" y="158"/>
                    <a:pt x="378" y="198"/>
                  </a:cubicBezTo>
                  <a:cubicBezTo>
                    <a:pt x="418" y="118"/>
                    <a:pt x="498" y="58"/>
                    <a:pt x="538" y="19"/>
                  </a:cubicBezTo>
                  <a:cubicBezTo>
                    <a:pt x="461" y="11"/>
                    <a:pt x="385" y="0"/>
                    <a:pt x="3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8255;p9">
              <a:extLst>
                <a:ext uri="{FF2B5EF4-FFF2-40B4-BE49-F238E27FC236}">
                  <a16:creationId xmlns:a16="http://schemas.microsoft.com/office/drawing/2014/main" id="{229BF536-C648-427A-A83A-A56452999AE5}"/>
                </a:ext>
              </a:extLst>
            </p:cNvPr>
            <p:cNvSpPr/>
            <p:nvPr/>
          </p:nvSpPr>
          <p:spPr>
            <a:xfrm>
              <a:off x="4381650" y="447277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" y="80"/>
                    <a:pt x="40" y="160"/>
                    <a:pt x="160" y="20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8256;p9">
              <a:extLst>
                <a:ext uri="{FF2B5EF4-FFF2-40B4-BE49-F238E27FC236}">
                  <a16:creationId xmlns:a16="http://schemas.microsoft.com/office/drawing/2014/main" id="{D0CA7668-233E-4FA1-A33F-AA31F9BA24D4}"/>
                </a:ext>
              </a:extLst>
            </p:cNvPr>
            <p:cNvSpPr/>
            <p:nvPr/>
          </p:nvSpPr>
          <p:spPr>
            <a:xfrm>
              <a:off x="4385625" y="44683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8257;p9">
              <a:extLst>
                <a:ext uri="{FF2B5EF4-FFF2-40B4-BE49-F238E27FC236}">
                  <a16:creationId xmlns:a16="http://schemas.microsoft.com/office/drawing/2014/main" id="{FF7FC405-13BF-4AF2-AEE1-4EB2C0D9905D}"/>
                </a:ext>
              </a:extLst>
            </p:cNvPr>
            <p:cNvSpPr/>
            <p:nvPr/>
          </p:nvSpPr>
          <p:spPr>
            <a:xfrm>
              <a:off x="5429500" y="4446350"/>
              <a:ext cx="20925" cy="4575"/>
            </a:xfrm>
            <a:custGeom>
              <a:avLst/>
              <a:gdLst/>
              <a:ahLst/>
              <a:cxnLst/>
              <a:rect l="l" t="t" r="r" b="b"/>
              <a:pathLst>
                <a:path w="837" h="183" extrusionOk="0">
                  <a:moveTo>
                    <a:pt x="372" y="1"/>
                  </a:moveTo>
                  <a:cubicBezTo>
                    <a:pt x="236" y="1"/>
                    <a:pt x="106" y="38"/>
                    <a:pt x="1" y="182"/>
                  </a:cubicBezTo>
                  <a:lnTo>
                    <a:pt x="816" y="182"/>
                  </a:lnTo>
                  <a:cubicBezTo>
                    <a:pt x="836" y="143"/>
                    <a:pt x="836" y="83"/>
                    <a:pt x="816" y="43"/>
                  </a:cubicBezTo>
                  <a:cubicBezTo>
                    <a:pt x="672" y="43"/>
                    <a:pt x="518" y="1"/>
                    <a:pt x="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8258;p9">
              <a:extLst>
                <a:ext uri="{FF2B5EF4-FFF2-40B4-BE49-F238E27FC236}">
                  <a16:creationId xmlns:a16="http://schemas.microsoft.com/office/drawing/2014/main" id="{A7AE949F-FF93-480A-ACC5-ABE0C165246C}"/>
                </a:ext>
              </a:extLst>
            </p:cNvPr>
            <p:cNvSpPr/>
            <p:nvPr/>
          </p:nvSpPr>
          <p:spPr>
            <a:xfrm>
              <a:off x="5165925" y="4100525"/>
              <a:ext cx="27875" cy="4750"/>
            </a:xfrm>
            <a:custGeom>
              <a:avLst/>
              <a:gdLst/>
              <a:ahLst/>
              <a:cxnLst/>
              <a:rect l="l" t="t" r="r" b="b"/>
              <a:pathLst>
                <a:path w="1115" h="190" extrusionOk="0">
                  <a:moveTo>
                    <a:pt x="550" y="1"/>
                  </a:moveTo>
                  <a:cubicBezTo>
                    <a:pt x="363" y="1"/>
                    <a:pt x="179" y="11"/>
                    <a:pt x="0" y="31"/>
                  </a:cubicBezTo>
                  <a:cubicBezTo>
                    <a:pt x="122" y="143"/>
                    <a:pt x="261" y="163"/>
                    <a:pt x="405" y="163"/>
                  </a:cubicBezTo>
                  <a:cubicBezTo>
                    <a:pt x="485" y="163"/>
                    <a:pt x="567" y="157"/>
                    <a:pt x="648" y="157"/>
                  </a:cubicBezTo>
                  <a:cubicBezTo>
                    <a:pt x="732" y="157"/>
                    <a:pt x="815" y="163"/>
                    <a:pt x="896" y="190"/>
                  </a:cubicBezTo>
                  <a:cubicBezTo>
                    <a:pt x="955" y="110"/>
                    <a:pt x="1035" y="71"/>
                    <a:pt x="1114" y="31"/>
                  </a:cubicBezTo>
                  <a:cubicBezTo>
                    <a:pt x="925" y="11"/>
                    <a:pt x="736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8259;p9">
              <a:extLst>
                <a:ext uri="{FF2B5EF4-FFF2-40B4-BE49-F238E27FC236}">
                  <a16:creationId xmlns:a16="http://schemas.microsoft.com/office/drawing/2014/main" id="{6DF6CD40-73CF-437B-B03A-3205494B0FFF}"/>
                </a:ext>
              </a:extLst>
            </p:cNvPr>
            <p:cNvSpPr/>
            <p:nvPr/>
          </p:nvSpPr>
          <p:spPr>
            <a:xfrm>
              <a:off x="5104750" y="4100100"/>
              <a:ext cx="26875" cy="4675"/>
            </a:xfrm>
            <a:custGeom>
              <a:avLst/>
              <a:gdLst/>
              <a:ahLst/>
              <a:cxnLst/>
              <a:rect l="l" t="t" r="r" b="b"/>
              <a:pathLst>
                <a:path w="1075" h="187" extrusionOk="0">
                  <a:moveTo>
                    <a:pt x="503" y="0"/>
                  </a:moveTo>
                  <a:cubicBezTo>
                    <a:pt x="326" y="0"/>
                    <a:pt x="154" y="34"/>
                    <a:pt x="1" y="187"/>
                  </a:cubicBezTo>
                  <a:cubicBezTo>
                    <a:pt x="359" y="187"/>
                    <a:pt x="677" y="167"/>
                    <a:pt x="1015" y="167"/>
                  </a:cubicBezTo>
                  <a:cubicBezTo>
                    <a:pt x="1015" y="107"/>
                    <a:pt x="1055" y="68"/>
                    <a:pt x="1075" y="8"/>
                  </a:cubicBezTo>
                  <a:lnTo>
                    <a:pt x="1075" y="8"/>
                  </a:lnTo>
                  <a:cubicBezTo>
                    <a:pt x="1022" y="17"/>
                    <a:pt x="968" y="20"/>
                    <a:pt x="913" y="20"/>
                  </a:cubicBezTo>
                  <a:cubicBezTo>
                    <a:pt x="777" y="20"/>
                    <a:pt x="639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8260;p9">
              <a:extLst>
                <a:ext uri="{FF2B5EF4-FFF2-40B4-BE49-F238E27FC236}">
                  <a16:creationId xmlns:a16="http://schemas.microsoft.com/office/drawing/2014/main" id="{F0470EEA-95FE-431B-84C1-6453E7985292}"/>
                </a:ext>
              </a:extLst>
            </p:cNvPr>
            <p:cNvSpPr/>
            <p:nvPr/>
          </p:nvSpPr>
          <p:spPr>
            <a:xfrm>
              <a:off x="4677550" y="4405150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1" y="0"/>
                  </a:moveTo>
                  <a:lnTo>
                    <a:pt x="80" y="80"/>
                  </a:lnTo>
                  <a:cubicBezTo>
                    <a:pt x="60" y="40"/>
                    <a:pt x="60" y="20"/>
                    <a:pt x="60" y="20"/>
                  </a:cubicBezTo>
                  <a:cubicBezTo>
                    <a:pt x="60" y="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8261;p9">
              <a:extLst>
                <a:ext uri="{FF2B5EF4-FFF2-40B4-BE49-F238E27FC236}">
                  <a16:creationId xmlns:a16="http://schemas.microsoft.com/office/drawing/2014/main" id="{8C447A0B-C9B1-479E-9E95-3DAFC4DDBF2E}"/>
                </a:ext>
              </a:extLst>
            </p:cNvPr>
            <p:cNvSpPr/>
            <p:nvPr/>
          </p:nvSpPr>
          <p:spPr>
            <a:xfrm>
              <a:off x="4585550" y="4459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239" y="0"/>
                  </a:moveTo>
                  <a:cubicBezTo>
                    <a:pt x="1" y="219"/>
                    <a:pt x="100" y="458"/>
                    <a:pt x="60" y="717"/>
                  </a:cubicBezTo>
                  <a:cubicBezTo>
                    <a:pt x="239" y="637"/>
                    <a:pt x="259" y="498"/>
                    <a:pt x="279" y="359"/>
                  </a:cubicBezTo>
                  <a:cubicBezTo>
                    <a:pt x="359" y="239"/>
                    <a:pt x="359" y="140"/>
                    <a:pt x="279" y="4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8262;p9">
              <a:extLst>
                <a:ext uri="{FF2B5EF4-FFF2-40B4-BE49-F238E27FC236}">
                  <a16:creationId xmlns:a16="http://schemas.microsoft.com/office/drawing/2014/main" id="{92E5BC92-EB0D-4689-A50A-C3FF5A1B6029}"/>
                </a:ext>
              </a:extLst>
            </p:cNvPr>
            <p:cNvSpPr/>
            <p:nvPr/>
          </p:nvSpPr>
          <p:spPr>
            <a:xfrm>
              <a:off x="4592525" y="44598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0" y="0"/>
                  </a:moveTo>
                  <a:lnTo>
                    <a:pt x="0" y="319"/>
                  </a:lnTo>
                  <a:cubicBezTo>
                    <a:pt x="30" y="329"/>
                    <a:pt x="50" y="334"/>
                    <a:pt x="72" y="334"/>
                  </a:cubicBezTo>
                  <a:cubicBezTo>
                    <a:pt x="95" y="334"/>
                    <a:pt x="120" y="329"/>
                    <a:pt x="159" y="319"/>
                  </a:cubicBezTo>
                  <a:cubicBezTo>
                    <a:pt x="159" y="199"/>
                    <a:pt x="17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8263;p9">
              <a:extLst>
                <a:ext uri="{FF2B5EF4-FFF2-40B4-BE49-F238E27FC236}">
                  <a16:creationId xmlns:a16="http://schemas.microsoft.com/office/drawing/2014/main" id="{ABB4D0B1-ABF2-46EA-9104-B65D4EE078F5}"/>
                </a:ext>
              </a:extLst>
            </p:cNvPr>
            <p:cNvSpPr/>
            <p:nvPr/>
          </p:nvSpPr>
          <p:spPr>
            <a:xfrm>
              <a:off x="4552725" y="44767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1"/>
                  </a:moveTo>
                  <a:cubicBezTo>
                    <a:pt x="60" y="160"/>
                    <a:pt x="180" y="200"/>
                    <a:pt x="339" y="200"/>
                  </a:cubicBezTo>
                  <a:lnTo>
                    <a:pt x="339" y="21"/>
                  </a:lnTo>
                  <a:cubicBezTo>
                    <a:pt x="220" y="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8264;p9">
              <a:extLst>
                <a:ext uri="{FF2B5EF4-FFF2-40B4-BE49-F238E27FC236}">
                  <a16:creationId xmlns:a16="http://schemas.microsoft.com/office/drawing/2014/main" id="{1D53F2A0-7298-416B-A7A0-DA27DE3AA55B}"/>
                </a:ext>
              </a:extLst>
            </p:cNvPr>
            <p:cNvSpPr/>
            <p:nvPr/>
          </p:nvSpPr>
          <p:spPr>
            <a:xfrm>
              <a:off x="4580575" y="4482225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00" y="1"/>
                  </a:moveTo>
                  <a:cubicBezTo>
                    <a:pt x="41" y="1"/>
                    <a:pt x="1" y="20"/>
                    <a:pt x="41" y="80"/>
                  </a:cubicBezTo>
                  <a:cubicBezTo>
                    <a:pt x="60" y="100"/>
                    <a:pt x="80" y="100"/>
                    <a:pt x="100" y="100"/>
                  </a:cubicBezTo>
                  <a:cubicBezTo>
                    <a:pt x="120" y="100"/>
                    <a:pt x="160" y="80"/>
                    <a:pt x="160" y="40"/>
                  </a:cubicBezTo>
                  <a:cubicBezTo>
                    <a:pt x="140" y="20"/>
                    <a:pt x="140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8265;p9">
              <a:extLst>
                <a:ext uri="{FF2B5EF4-FFF2-40B4-BE49-F238E27FC236}">
                  <a16:creationId xmlns:a16="http://schemas.microsoft.com/office/drawing/2014/main" id="{33B8BF9C-7D89-4DDA-85D8-4298A4AA6233}"/>
                </a:ext>
              </a:extLst>
            </p:cNvPr>
            <p:cNvSpPr/>
            <p:nvPr/>
          </p:nvSpPr>
          <p:spPr>
            <a:xfrm>
              <a:off x="5004800" y="4485850"/>
              <a:ext cx="29850" cy="8825"/>
            </a:xfrm>
            <a:custGeom>
              <a:avLst/>
              <a:gdLst/>
              <a:ahLst/>
              <a:cxnLst/>
              <a:rect l="l" t="t" r="r" b="b"/>
              <a:pathLst>
                <a:path w="1194" h="353" extrusionOk="0">
                  <a:moveTo>
                    <a:pt x="793" y="1"/>
                  </a:moveTo>
                  <a:cubicBezTo>
                    <a:pt x="512" y="1"/>
                    <a:pt x="261" y="209"/>
                    <a:pt x="0" y="333"/>
                  </a:cubicBezTo>
                  <a:cubicBezTo>
                    <a:pt x="219" y="333"/>
                    <a:pt x="438" y="353"/>
                    <a:pt x="677" y="353"/>
                  </a:cubicBezTo>
                  <a:cubicBezTo>
                    <a:pt x="796" y="174"/>
                    <a:pt x="1074" y="353"/>
                    <a:pt x="1194" y="154"/>
                  </a:cubicBezTo>
                  <a:cubicBezTo>
                    <a:pt x="1052" y="43"/>
                    <a:pt x="920" y="1"/>
                    <a:pt x="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8266;p9">
              <a:extLst>
                <a:ext uri="{FF2B5EF4-FFF2-40B4-BE49-F238E27FC236}">
                  <a16:creationId xmlns:a16="http://schemas.microsoft.com/office/drawing/2014/main" id="{514DDBBD-6080-472E-8154-8E3E60E6E1B7}"/>
                </a:ext>
              </a:extLst>
            </p:cNvPr>
            <p:cNvSpPr/>
            <p:nvPr/>
          </p:nvSpPr>
          <p:spPr>
            <a:xfrm>
              <a:off x="5021700" y="4490175"/>
              <a:ext cx="18425" cy="5000"/>
            </a:xfrm>
            <a:custGeom>
              <a:avLst/>
              <a:gdLst/>
              <a:ahLst/>
              <a:cxnLst/>
              <a:rect l="l" t="t" r="r" b="b"/>
              <a:pathLst>
                <a:path w="737" h="200" extrusionOk="0">
                  <a:moveTo>
                    <a:pt x="518" y="1"/>
                  </a:moveTo>
                  <a:cubicBezTo>
                    <a:pt x="339" y="21"/>
                    <a:pt x="120" y="1"/>
                    <a:pt x="1" y="200"/>
                  </a:cubicBezTo>
                  <a:cubicBezTo>
                    <a:pt x="219" y="180"/>
                    <a:pt x="438" y="180"/>
                    <a:pt x="697" y="180"/>
                  </a:cubicBezTo>
                  <a:cubicBezTo>
                    <a:pt x="717" y="180"/>
                    <a:pt x="717" y="160"/>
                    <a:pt x="737" y="120"/>
                  </a:cubicBezTo>
                  <a:cubicBezTo>
                    <a:pt x="737" y="100"/>
                    <a:pt x="737" y="61"/>
                    <a:pt x="697" y="21"/>
                  </a:cubicBezTo>
                  <a:cubicBezTo>
                    <a:pt x="637" y="21"/>
                    <a:pt x="558" y="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8267;p9">
              <a:extLst>
                <a:ext uri="{FF2B5EF4-FFF2-40B4-BE49-F238E27FC236}">
                  <a16:creationId xmlns:a16="http://schemas.microsoft.com/office/drawing/2014/main" id="{E71F0852-EEA4-4BE7-ACF0-17AE57A265AF}"/>
                </a:ext>
              </a:extLst>
            </p:cNvPr>
            <p:cNvSpPr/>
            <p:nvPr/>
          </p:nvSpPr>
          <p:spPr>
            <a:xfrm>
              <a:off x="5039100" y="44906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100" y="140"/>
                    <a:pt x="140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8268;p9">
              <a:extLst>
                <a:ext uri="{FF2B5EF4-FFF2-40B4-BE49-F238E27FC236}">
                  <a16:creationId xmlns:a16="http://schemas.microsoft.com/office/drawing/2014/main" id="{32D2C739-35A4-44ED-8ADA-58FBCA86C5CC}"/>
                </a:ext>
              </a:extLst>
            </p:cNvPr>
            <p:cNvSpPr/>
            <p:nvPr/>
          </p:nvSpPr>
          <p:spPr>
            <a:xfrm>
              <a:off x="4486100" y="41092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00" y="20"/>
                    <a:pt x="60" y="80"/>
                    <a:pt x="0" y="139"/>
                  </a:cubicBezTo>
                  <a:cubicBezTo>
                    <a:pt x="60" y="99"/>
                    <a:pt x="13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8269;p9">
              <a:extLst>
                <a:ext uri="{FF2B5EF4-FFF2-40B4-BE49-F238E27FC236}">
                  <a16:creationId xmlns:a16="http://schemas.microsoft.com/office/drawing/2014/main" id="{5C9A315D-F3B3-4F28-9B60-732EA5E9B585}"/>
                </a:ext>
              </a:extLst>
            </p:cNvPr>
            <p:cNvSpPr/>
            <p:nvPr/>
          </p:nvSpPr>
          <p:spPr>
            <a:xfrm>
              <a:off x="5240525" y="4529950"/>
              <a:ext cx="13450" cy="3850"/>
            </a:xfrm>
            <a:custGeom>
              <a:avLst/>
              <a:gdLst/>
              <a:ahLst/>
              <a:cxnLst/>
              <a:rect l="l" t="t" r="r" b="b"/>
              <a:pathLst>
                <a:path w="538" h="154" extrusionOk="0">
                  <a:moveTo>
                    <a:pt x="405" y="0"/>
                  </a:moveTo>
                  <a:cubicBezTo>
                    <a:pt x="253" y="0"/>
                    <a:pt x="109" y="12"/>
                    <a:pt x="0" y="121"/>
                  </a:cubicBezTo>
                  <a:cubicBezTo>
                    <a:pt x="82" y="137"/>
                    <a:pt x="163" y="153"/>
                    <a:pt x="240" y="153"/>
                  </a:cubicBezTo>
                  <a:cubicBezTo>
                    <a:pt x="352" y="153"/>
                    <a:pt x="455" y="119"/>
                    <a:pt x="537" y="1"/>
                  </a:cubicBezTo>
                  <a:cubicBezTo>
                    <a:pt x="493" y="1"/>
                    <a:pt x="449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8270;p9">
              <a:extLst>
                <a:ext uri="{FF2B5EF4-FFF2-40B4-BE49-F238E27FC236}">
                  <a16:creationId xmlns:a16="http://schemas.microsoft.com/office/drawing/2014/main" id="{3259C328-F1B9-4AC5-A4C9-EDDCD227B7DD}"/>
                </a:ext>
              </a:extLst>
            </p:cNvPr>
            <p:cNvSpPr/>
            <p:nvPr/>
          </p:nvSpPr>
          <p:spPr>
            <a:xfrm>
              <a:off x="5232075" y="45299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00"/>
                    <a:pt x="100" y="120"/>
                    <a:pt x="199" y="120"/>
                  </a:cubicBezTo>
                  <a:cubicBezTo>
                    <a:pt x="139" y="10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8271;p9">
              <a:extLst>
                <a:ext uri="{FF2B5EF4-FFF2-40B4-BE49-F238E27FC236}">
                  <a16:creationId xmlns:a16="http://schemas.microsoft.com/office/drawing/2014/main" id="{32F152F6-47D7-498C-BE7D-EBB38948ACBD}"/>
                </a:ext>
              </a:extLst>
            </p:cNvPr>
            <p:cNvSpPr/>
            <p:nvPr/>
          </p:nvSpPr>
          <p:spPr>
            <a:xfrm>
              <a:off x="4740725" y="403465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" y="0"/>
                  </a:moveTo>
                  <a:cubicBezTo>
                    <a:pt x="20" y="119"/>
                    <a:pt x="0" y="219"/>
                    <a:pt x="0" y="318"/>
                  </a:cubicBezTo>
                  <a:cubicBezTo>
                    <a:pt x="139" y="259"/>
                    <a:pt x="159" y="13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8272;p9">
              <a:extLst>
                <a:ext uri="{FF2B5EF4-FFF2-40B4-BE49-F238E27FC236}">
                  <a16:creationId xmlns:a16="http://schemas.microsoft.com/office/drawing/2014/main" id="{904FE9CD-7A55-462C-8144-1425D9668A8F}"/>
                </a:ext>
              </a:extLst>
            </p:cNvPr>
            <p:cNvSpPr/>
            <p:nvPr/>
          </p:nvSpPr>
          <p:spPr>
            <a:xfrm>
              <a:off x="5130375" y="3968925"/>
              <a:ext cx="9225" cy="4100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126" y="1"/>
                  </a:moveTo>
                  <a:cubicBezTo>
                    <a:pt x="80" y="1"/>
                    <a:pt x="41" y="20"/>
                    <a:pt x="30" y="63"/>
                  </a:cubicBezTo>
                  <a:cubicBezTo>
                    <a:pt x="0" y="152"/>
                    <a:pt x="71" y="164"/>
                    <a:pt x="133" y="164"/>
                  </a:cubicBezTo>
                  <a:cubicBezTo>
                    <a:pt x="154" y="164"/>
                    <a:pt x="174" y="162"/>
                    <a:pt x="189" y="162"/>
                  </a:cubicBezTo>
                  <a:lnTo>
                    <a:pt x="368" y="162"/>
                  </a:lnTo>
                  <a:cubicBezTo>
                    <a:pt x="348" y="123"/>
                    <a:pt x="289" y="63"/>
                    <a:pt x="249" y="43"/>
                  </a:cubicBezTo>
                  <a:cubicBezTo>
                    <a:pt x="212" y="15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8273;p9">
              <a:extLst>
                <a:ext uri="{FF2B5EF4-FFF2-40B4-BE49-F238E27FC236}">
                  <a16:creationId xmlns:a16="http://schemas.microsoft.com/office/drawing/2014/main" id="{7A8019E6-46EC-490C-A80C-179A63BC536F}"/>
                </a:ext>
              </a:extLst>
            </p:cNvPr>
            <p:cNvSpPr/>
            <p:nvPr/>
          </p:nvSpPr>
          <p:spPr>
            <a:xfrm>
              <a:off x="5091825" y="3991875"/>
              <a:ext cx="30350" cy="11450"/>
            </a:xfrm>
            <a:custGeom>
              <a:avLst/>
              <a:gdLst/>
              <a:ahLst/>
              <a:cxnLst/>
              <a:rect l="l" t="t" r="r" b="b"/>
              <a:pathLst>
                <a:path w="1214" h="458" extrusionOk="0">
                  <a:moveTo>
                    <a:pt x="717" y="0"/>
                  </a:moveTo>
                  <a:cubicBezTo>
                    <a:pt x="597" y="140"/>
                    <a:pt x="378" y="140"/>
                    <a:pt x="199" y="199"/>
                  </a:cubicBezTo>
                  <a:cubicBezTo>
                    <a:pt x="0" y="239"/>
                    <a:pt x="20" y="358"/>
                    <a:pt x="179" y="458"/>
                  </a:cubicBezTo>
                  <a:cubicBezTo>
                    <a:pt x="296" y="329"/>
                    <a:pt x="434" y="317"/>
                    <a:pt x="576" y="317"/>
                  </a:cubicBezTo>
                  <a:cubicBezTo>
                    <a:pt x="608" y="317"/>
                    <a:pt x="640" y="318"/>
                    <a:pt x="673" y="318"/>
                  </a:cubicBezTo>
                  <a:cubicBezTo>
                    <a:pt x="741" y="318"/>
                    <a:pt x="809" y="315"/>
                    <a:pt x="876" y="299"/>
                  </a:cubicBezTo>
                  <a:cubicBezTo>
                    <a:pt x="975" y="159"/>
                    <a:pt x="1095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8274;p9">
              <a:extLst>
                <a:ext uri="{FF2B5EF4-FFF2-40B4-BE49-F238E27FC236}">
                  <a16:creationId xmlns:a16="http://schemas.microsoft.com/office/drawing/2014/main" id="{6281920F-1B0B-44B6-841E-562372B26698}"/>
                </a:ext>
              </a:extLst>
            </p:cNvPr>
            <p:cNvSpPr/>
            <p:nvPr/>
          </p:nvSpPr>
          <p:spPr>
            <a:xfrm>
              <a:off x="5353400" y="3950950"/>
              <a:ext cx="19925" cy="4775"/>
            </a:xfrm>
            <a:custGeom>
              <a:avLst/>
              <a:gdLst/>
              <a:ahLst/>
              <a:cxnLst/>
              <a:rect l="l" t="t" r="r" b="b"/>
              <a:pathLst>
                <a:path w="797" h="191" extrusionOk="0">
                  <a:moveTo>
                    <a:pt x="437" y="0"/>
                  </a:moveTo>
                  <a:cubicBezTo>
                    <a:pt x="295" y="0"/>
                    <a:pt x="154" y="31"/>
                    <a:pt x="1" y="86"/>
                  </a:cubicBezTo>
                  <a:cubicBezTo>
                    <a:pt x="173" y="132"/>
                    <a:pt x="318" y="191"/>
                    <a:pt x="464" y="191"/>
                  </a:cubicBezTo>
                  <a:cubicBezTo>
                    <a:pt x="571" y="191"/>
                    <a:pt x="679" y="159"/>
                    <a:pt x="797" y="66"/>
                  </a:cubicBezTo>
                  <a:cubicBezTo>
                    <a:pt x="671" y="21"/>
                    <a:pt x="554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8275;p9">
              <a:extLst>
                <a:ext uri="{FF2B5EF4-FFF2-40B4-BE49-F238E27FC236}">
                  <a16:creationId xmlns:a16="http://schemas.microsoft.com/office/drawing/2014/main" id="{CD9BB1ED-F2C7-4BB7-B5A6-3484C7A0F6ED}"/>
                </a:ext>
              </a:extLst>
            </p:cNvPr>
            <p:cNvSpPr/>
            <p:nvPr/>
          </p:nvSpPr>
          <p:spPr>
            <a:xfrm>
              <a:off x="5027300" y="4035125"/>
              <a:ext cx="7350" cy="8150"/>
            </a:xfrm>
            <a:custGeom>
              <a:avLst/>
              <a:gdLst/>
              <a:ahLst/>
              <a:cxnLst/>
              <a:rect l="l" t="t" r="r" b="b"/>
              <a:pathLst>
                <a:path w="294" h="326" extrusionOk="0">
                  <a:moveTo>
                    <a:pt x="115" y="1"/>
                  </a:moveTo>
                  <a:cubicBezTo>
                    <a:pt x="26" y="179"/>
                    <a:pt x="0" y="325"/>
                    <a:pt x="210" y="325"/>
                  </a:cubicBezTo>
                  <a:cubicBezTo>
                    <a:pt x="235" y="325"/>
                    <a:pt x="263" y="323"/>
                    <a:pt x="294" y="319"/>
                  </a:cubicBezTo>
                  <a:lnTo>
                    <a:pt x="294" y="21"/>
                  </a:lnTo>
                  <a:cubicBezTo>
                    <a:pt x="234" y="1"/>
                    <a:pt x="174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8276;p9">
              <a:extLst>
                <a:ext uri="{FF2B5EF4-FFF2-40B4-BE49-F238E27FC236}">
                  <a16:creationId xmlns:a16="http://schemas.microsoft.com/office/drawing/2014/main" id="{EED9A5DD-2D2F-4B28-8168-B86667C7D96B}"/>
                </a:ext>
              </a:extLst>
            </p:cNvPr>
            <p:cNvSpPr/>
            <p:nvPr/>
          </p:nvSpPr>
          <p:spPr>
            <a:xfrm>
              <a:off x="4034525" y="4902450"/>
              <a:ext cx="4000" cy="5075"/>
            </a:xfrm>
            <a:custGeom>
              <a:avLst/>
              <a:gdLst/>
              <a:ahLst/>
              <a:cxnLst/>
              <a:rect l="l" t="t" r="r" b="b"/>
              <a:pathLst>
                <a:path w="160" h="203" extrusionOk="0">
                  <a:moveTo>
                    <a:pt x="1" y="1"/>
                  </a:moveTo>
                  <a:cubicBezTo>
                    <a:pt x="19" y="93"/>
                    <a:pt x="3" y="202"/>
                    <a:pt x="95" y="202"/>
                  </a:cubicBezTo>
                  <a:cubicBezTo>
                    <a:pt x="103" y="202"/>
                    <a:pt x="111" y="201"/>
                    <a:pt x="120" y="200"/>
                  </a:cubicBezTo>
                  <a:cubicBezTo>
                    <a:pt x="140" y="200"/>
                    <a:pt x="140" y="6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8277;p9">
              <a:extLst>
                <a:ext uri="{FF2B5EF4-FFF2-40B4-BE49-F238E27FC236}">
                  <a16:creationId xmlns:a16="http://schemas.microsoft.com/office/drawing/2014/main" id="{00C373FF-45DE-4777-806B-3A54D2482DE3}"/>
                </a:ext>
              </a:extLst>
            </p:cNvPr>
            <p:cNvSpPr/>
            <p:nvPr/>
          </p:nvSpPr>
          <p:spPr>
            <a:xfrm>
              <a:off x="5288750" y="47841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34" y="1"/>
                  </a:moveTo>
                  <a:cubicBezTo>
                    <a:pt x="283" y="1"/>
                    <a:pt x="135" y="33"/>
                    <a:pt x="1" y="158"/>
                  </a:cubicBezTo>
                  <a:cubicBezTo>
                    <a:pt x="136" y="166"/>
                    <a:pt x="274" y="182"/>
                    <a:pt x="409" y="182"/>
                  </a:cubicBezTo>
                  <a:cubicBezTo>
                    <a:pt x="592" y="182"/>
                    <a:pt x="767" y="153"/>
                    <a:pt x="916" y="38"/>
                  </a:cubicBezTo>
                  <a:cubicBezTo>
                    <a:pt x="761" y="38"/>
                    <a:pt x="596" y="1"/>
                    <a:pt x="4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8278;p9">
              <a:extLst>
                <a:ext uri="{FF2B5EF4-FFF2-40B4-BE49-F238E27FC236}">
                  <a16:creationId xmlns:a16="http://schemas.microsoft.com/office/drawing/2014/main" id="{6C69DAA3-864D-496B-BC48-826E25D91205}"/>
                </a:ext>
              </a:extLst>
            </p:cNvPr>
            <p:cNvSpPr/>
            <p:nvPr/>
          </p:nvSpPr>
          <p:spPr>
            <a:xfrm>
              <a:off x="5521500" y="4721050"/>
              <a:ext cx="12950" cy="5625"/>
            </a:xfrm>
            <a:custGeom>
              <a:avLst/>
              <a:gdLst/>
              <a:ahLst/>
              <a:cxnLst/>
              <a:rect l="l" t="t" r="r" b="b"/>
              <a:pathLst>
                <a:path w="518" h="225" extrusionOk="0">
                  <a:moveTo>
                    <a:pt x="276" y="0"/>
                  </a:moveTo>
                  <a:cubicBezTo>
                    <a:pt x="165" y="0"/>
                    <a:pt x="72" y="72"/>
                    <a:pt x="1" y="215"/>
                  </a:cubicBezTo>
                  <a:cubicBezTo>
                    <a:pt x="80" y="215"/>
                    <a:pt x="160" y="224"/>
                    <a:pt x="234" y="224"/>
                  </a:cubicBezTo>
                  <a:cubicBezTo>
                    <a:pt x="346" y="224"/>
                    <a:pt x="446" y="203"/>
                    <a:pt x="518" y="96"/>
                  </a:cubicBezTo>
                  <a:cubicBezTo>
                    <a:pt x="430" y="32"/>
                    <a:pt x="349" y="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8279;p9">
              <a:extLst>
                <a:ext uri="{FF2B5EF4-FFF2-40B4-BE49-F238E27FC236}">
                  <a16:creationId xmlns:a16="http://schemas.microsoft.com/office/drawing/2014/main" id="{8B655405-B50D-4112-A9E5-F3A1C2F90E82}"/>
                </a:ext>
              </a:extLst>
            </p:cNvPr>
            <p:cNvSpPr/>
            <p:nvPr/>
          </p:nvSpPr>
          <p:spPr>
            <a:xfrm>
              <a:off x="5262900" y="4779700"/>
              <a:ext cx="17425" cy="4425"/>
            </a:xfrm>
            <a:custGeom>
              <a:avLst/>
              <a:gdLst/>
              <a:ahLst/>
              <a:cxnLst/>
              <a:rect l="l" t="t" r="r" b="b"/>
              <a:pathLst>
                <a:path w="697" h="177" extrusionOk="0">
                  <a:moveTo>
                    <a:pt x="382" y="0"/>
                  </a:moveTo>
                  <a:cubicBezTo>
                    <a:pt x="244" y="0"/>
                    <a:pt x="116" y="38"/>
                    <a:pt x="1" y="176"/>
                  </a:cubicBezTo>
                  <a:cubicBezTo>
                    <a:pt x="33" y="174"/>
                    <a:pt x="65" y="173"/>
                    <a:pt x="98" y="173"/>
                  </a:cubicBezTo>
                  <a:cubicBezTo>
                    <a:pt x="160" y="173"/>
                    <a:pt x="223" y="176"/>
                    <a:pt x="286" y="176"/>
                  </a:cubicBezTo>
                  <a:cubicBezTo>
                    <a:pt x="433" y="176"/>
                    <a:pt x="576" y="158"/>
                    <a:pt x="697" y="37"/>
                  </a:cubicBezTo>
                  <a:cubicBezTo>
                    <a:pt x="588" y="20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8280;p9">
              <a:extLst>
                <a:ext uri="{FF2B5EF4-FFF2-40B4-BE49-F238E27FC236}">
                  <a16:creationId xmlns:a16="http://schemas.microsoft.com/office/drawing/2014/main" id="{962414DA-EBBF-401F-9BAC-5C0EEB41A69A}"/>
                </a:ext>
              </a:extLst>
            </p:cNvPr>
            <p:cNvSpPr/>
            <p:nvPr/>
          </p:nvSpPr>
          <p:spPr>
            <a:xfrm>
              <a:off x="5367325" y="4771350"/>
              <a:ext cx="17950" cy="4325"/>
            </a:xfrm>
            <a:custGeom>
              <a:avLst/>
              <a:gdLst/>
              <a:ahLst/>
              <a:cxnLst/>
              <a:rect l="l" t="t" r="r" b="b"/>
              <a:pathLst>
                <a:path w="718" h="173" extrusionOk="0">
                  <a:moveTo>
                    <a:pt x="478" y="1"/>
                  </a:moveTo>
                  <a:cubicBezTo>
                    <a:pt x="310" y="1"/>
                    <a:pt x="151" y="30"/>
                    <a:pt x="1" y="152"/>
                  </a:cubicBezTo>
                  <a:cubicBezTo>
                    <a:pt x="109" y="152"/>
                    <a:pt x="226" y="173"/>
                    <a:pt x="340" y="173"/>
                  </a:cubicBezTo>
                  <a:cubicBezTo>
                    <a:pt x="476" y="173"/>
                    <a:pt x="609" y="143"/>
                    <a:pt x="717" y="13"/>
                  </a:cubicBezTo>
                  <a:cubicBezTo>
                    <a:pt x="635" y="7"/>
                    <a:pt x="556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8281;p9">
              <a:extLst>
                <a:ext uri="{FF2B5EF4-FFF2-40B4-BE49-F238E27FC236}">
                  <a16:creationId xmlns:a16="http://schemas.microsoft.com/office/drawing/2014/main" id="{DFFF75DA-B38D-49C3-A7C5-8F3F29D2DCAB}"/>
                </a:ext>
              </a:extLst>
            </p:cNvPr>
            <p:cNvSpPr/>
            <p:nvPr/>
          </p:nvSpPr>
          <p:spPr>
            <a:xfrm>
              <a:off x="5104750" y="4571250"/>
              <a:ext cx="101975" cy="38800"/>
            </a:xfrm>
            <a:custGeom>
              <a:avLst/>
              <a:gdLst/>
              <a:ahLst/>
              <a:cxnLst/>
              <a:rect l="l" t="t" r="r" b="b"/>
              <a:pathLst>
                <a:path w="4079" h="1552" extrusionOk="0">
                  <a:moveTo>
                    <a:pt x="3860" y="120"/>
                  </a:moveTo>
                  <a:lnTo>
                    <a:pt x="3860" y="120"/>
                  </a:lnTo>
                  <a:cubicBezTo>
                    <a:pt x="3502" y="299"/>
                    <a:pt x="2945" y="0"/>
                    <a:pt x="2786" y="617"/>
                  </a:cubicBezTo>
                  <a:cubicBezTo>
                    <a:pt x="2740" y="717"/>
                    <a:pt x="2690" y="755"/>
                    <a:pt x="2639" y="755"/>
                  </a:cubicBezTo>
                  <a:cubicBezTo>
                    <a:pt x="2577" y="755"/>
                    <a:pt x="2512" y="702"/>
                    <a:pt x="2447" y="637"/>
                  </a:cubicBezTo>
                  <a:lnTo>
                    <a:pt x="2268" y="637"/>
                  </a:lnTo>
                  <a:cubicBezTo>
                    <a:pt x="2249" y="697"/>
                    <a:pt x="2189" y="697"/>
                    <a:pt x="2109" y="716"/>
                  </a:cubicBezTo>
                  <a:cubicBezTo>
                    <a:pt x="1970" y="796"/>
                    <a:pt x="1771" y="836"/>
                    <a:pt x="1652" y="935"/>
                  </a:cubicBezTo>
                  <a:cubicBezTo>
                    <a:pt x="1437" y="1140"/>
                    <a:pt x="1204" y="1228"/>
                    <a:pt x="966" y="1228"/>
                  </a:cubicBezTo>
                  <a:cubicBezTo>
                    <a:pt x="765" y="1228"/>
                    <a:pt x="560" y="1164"/>
                    <a:pt x="359" y="1055"/>
                  </a:cubicBezTo>
                  <a:cubicBezTo>
                    <a:pt x="279" y="1194"/>
                    <a:pt x="120" y="1214"/>
                    <a:pt x="1" y="1234"/>
                  </a:cubicBezTo>
                  <a:cubicBezTo>
                    <a:pt x="132" y="1341"/>
                    <a:pt x="285" y="1363"/>
                    <a:pt x="442" y="1363"/>
                  </a:cubicBezTo>
                  <a:cubicBezTo>
                    <a:pt x="547" y="1363"/>
                    <a:pt x="653" y="1353"/>
                    <a:pt x="757" y="1353"/>
                  </a:cubicBezTo>
                  <a:cubicBezTo>
                    <a:pt x="808" y="1351"/>
                    <a:pt x="859" y="1351"/>
                    <a:pt x="910" y="1351"/>
                  </a:cubicBezTo>
                  <a:cubicBezTo>
                    <a:pt x="1447" y="1351"/>
                    <a:pt x="1940" y="1443"/>
                    <a:pt x="2467" y="1552"/>
                  </a:cubicBezTo>
                  <a:cubicBezTo>
                    <a:pt x="2686" y="1433"/>
                    <a:pt x="2965" y="1393"/>
                    <a:pt x="3164" y="1214"/>
                  </a:cubicBezTo>
                  <a:lnTo>
                    <a:pt x="3164" y="1154"/>
                  </a:lnTo>
                  <a:cubicBezTo>
                    <a:pt x="3243" y="1134"/>
                    <a:pt x="3303" y="1055"/>
                    <a:pt x="3382" y="1035"/>
                  </a:cubicBezTo>
                  <a:cubicBezTo>
                    <a:pt x="3442" y="1035"/>
                    <a:pt x="3462" y="1015"/>
                    <a:pt x="3502" y="995"/>
                  </a:cubicBezTo>
                  <a:cubicBezTo>
                    <a:pt x="3561" y="955"/>
                    <a:pt x="3581" y="935"/>
                    <a:pt x="3581" y="896"/>
                  </a:cubicBezTo>
                  <a:lnTo>
                    <a:pt x="3661" y="836"/>
                  </a:lnTo>
                  <a:lnTo>
                    <a:pt x="3740" y="856"/>
                  </a:lnTo>
                  <a:cubicBezTo>
                    <a:pt x="3900" y="796"/>
                    <a:pt x="4079" y="736"/>
                    <a:pt x="4079" y="498"/>
                  </a:cubicBezTo>
                  <a:cubicBezTo>
                    <a:pt x="3959" y="398"/>
                    <a:pt x="3681" y="358"/>
                    <a:pt x="386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8282;p9">
              <a:extLst>
                <a:ext uri="{FF2B5EF4-FFF2-40B4-BE49-F238E27FC236}">
                  <a16:creationId xmlns:a16="http://schemas.microsoft.com/office/drawing/2014/main" id="{7C7832BD-6A8F-40C7-B7BD-EC18167A79EA}"/>
                </a:ext>
              </a:extLst>
            </p:cNvPr>
            <p:cNvSpPr/>
            <p:nvPr/>
          </p:nvSpPr>
          <p:spPr>
            <a:xfrm>
              <a:off x="5023700" y="4603725"/>
              <a:ext cx="20400" cy="5975"/>
            </a:xfrm>
            <a:custGeom>
              <a:avLst/>
              <a:gdLst/>
              <a:ahLst/>
              <a:cxnLst/>
              <a:rect l="l" t="t" r="r" b="b"/>
              <a:pathLst>
                <a:path w="816" h="239" extrusionOk="0">
                  <a:moveTo>
                    <a:pt x="467" y="0"/>
                  </a:moveTo>
                  <a:cubicBezTo>
                    <a:pt x="313" y="0"/>
                    <a:pt x="160" y="31"/>
                    <a:pt x="0" y="134"/>
                  </a:cubicBezTo>
                  <a:cubicBezTo>
                    <a:pt x="159" y="213"/>
                    <a:pt x="299" y="238"/>
                    <a:pt x="430" y="238"/>
                  </a:cubicBezTo>
                  <a:cubicBezTo>
                    <a:pt x="562" y="238"/>
                    <a:pt x="686" y="213"/>
                    <a:pt x="816" y="193"/>
                  </a:cubicBezTo>
                  <a:lnTo>
                    <a:pt x="816" y="34"/>
                  </a:lnTo>
                  <a:cubicBezTo>
                    <a:pt x="697" y="17"/>
                    <a:pt x="582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8283;p9">
              <a:extLst>
                <a:ext uri="{FF2B5EF4-FFF2-40B4-BE49-F238E27FC236}">
                  <a16:creationId xmlns:a16="http://schemas.microsoft.com/office/drawing/2014/main" id="{3E1DE079-5959-4177-B800-A6B37647FBD6}"/>
                </a:ext>
              </a:extLst>
            </p:cNvPr>
            <p:cNvSpPr/>
            <p:nvPr/>
          </p:nvSpPr>
          <p:spPr>
            <a:xfrm>
              <a:off x="5122650" y="5098900"/>
              <a:ext cx="12475" cy="62700"/>
            </a:xfrm>
            <a:custGeom>
              <a:avLst/>
              <a:gdLst/>
              <a:ahLst/>
              <a:cxnLst/>
              <a:rect l="l" t="t" r="r" b="b"/>
              <a:pathLst>
                <a:path w="499" h="2508" extrusionOk="0">
                  <a:moveTo>
                    <a:pt x="41" y="1"/>
                  </a:moveTo>
                  <a:cubicBezTo>
                    <a:pt x="60" y="836"/>
                    <a:pt x="1" y="1711"/>
                    <a:pt x="359" y="2507"/>
                  </a:cubicBezTo>
                  <a:cubicBezTo>
                    <a:pt x="399" y="2427"/>
                    <a:pt x="458" y="2388"/>
                    <a:pt x="498" y="2308"/>
                  </a:cubicBezTo>
                  <a:cubicBezTo>
                    <a:pt x="478" y="2268"/>
                    <a:pt x="478" y="2209"/>
                    <a:pt x="478" y="2169"/>
                  </a:cubicBezTo>
                  <a:cubicBezTo>
                    <a:pt x="259" y="1970"/>
                    <a:pt x="299" y="1691"/>
                    <a:pt x="359" y="1433"/>
                  </a:cubicBezTo>
                  <a:cubicBezTo>
                    <a:pt x="339" y="1393"/>
                    <a:pt x="339" y="1333"/>
                    <a:pt x="359" y="1294"/>
                  </a:cubicBezTo>
                  <a:cubicBezTo>
                    <a:pt x="359" y="1115"/>
                    <a:pt x="339" y="975"/>
                    <a:pt x="339" y="796"/>
                  </a:cubicBezTo>
                  <a:cubicBezTo>
                    <a:pt x="180" y="577"/>
                    <a:pt x="359" y="279"/>
                    <a:pt x="180" y="40"/>
                  </a:cubicBezTo>
                  <a:cubicBezTo>
                    <a:pt x="140" y="40"/>
                    <a:pt x="80" y="2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8284;p9">
              <a:extLst>
                <a:ext uri="{FF2B5EF4-FFF2-40B4-BE49-F238E27FC236}">
                  <a16:creationId xmlns:a16="http://schemas.microsoft.com/office/drawing/2014/main" id="{D0E3B78A-CDE0-4DEB-9417-DCE3DA554838}"/>
                </a:ext>
              </a:extLst>
            </p:cNvPr>
            <p:cNvSpPr/>
            <p:nvPr/>
          </p:nvSpPr>
          <p:spPr>
            <a:xfrm>
              <a:off x="5116700" y="5020325"/>
              <a:ext cx="9950" cy="28375"/>
            </a:xfrm>
            <a:custGeom>
              <a:avLst/>
              <a:gdLst/>
              <a:ahLst/>
              <a:cxnLst/>
              <a:rect l="l" t="t" r="r" b="b"/>
              <a:pathLst>
                <a:path w="398" h="1135" extrusionOk="0">
                  <a:moveTo>
                    <a:pt x="80" y="0"/>
                  </a:moveTo>
                  <a:cubicBezTo>
                    <a:pt x="80" y="140"/>
                    <a:pt x="40" y="259"/>
                    <a:pt x="40" y="378"/>
                  </a:cubicBezTo>
                  <a:cubicBezTo>
                    <a:pt x="20" y="378"/>
                    <a:pt x="20" y="378"/>
                    <a:pt x="0" y="418"/>
                  </a:cubicBezTo>
                  <a:cubicBezTo>
                    <a:pt x="0" y="478"/>
                    <a:pt x="0" y="498"/>
                    <a:pt x="40" y="557"/>
                  </a:cubicBezTo>
                  <a:lnTo>
                    <a:pt x="40" y="1075"/>
                  </a:lnTo>
                  <a:cubicBezTo>
                    <a:pt x="70" y="1114"/>
                    <a:pt x="90" y="1134"/>
                    <a:pt x="109" y="1134"/>
                  </a:cubicBezTo>
                  <a:cubicBezTo>
                    <a:pt x="129" y="1134"/>
                    <a:pt x="149" y="1114"/>
                    <a:pt x="179" y="1075"/>
                  </a:cubicBezTo>
                  <a:cubicBezTo>
                    <a:pt x="119" y="737"/>
                    <a:pt x="398" y="31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8285;p9">
              <a:extLst>
                <a:ext uri="{FF2B5EF4-FFF2-40B4-BE49-F238E27FC236}">
                  <a16:creationId xmlns:a16="http://schemas.microsoft.com/office/drawing/2014/main" id="{24A47ECB-AA68-4162-B688-DE1BBFE33E84}"/>
                </a:ext>
              </a:extLst>
            </p:cNvPr>
            <p:cNvSpPr/>
            <p:nvPr/>
          </p:nvSpPr>
          <p:spPr>
            <a:xfrm>
              <a:off x="5112700" y="5003925"/>
              <a:ext cx="11975" cy="17425"/>
            </a:xfrm>
            <a:custGeom>
              <a:avLst/>
              <a:gdLst/>
              <a:ahLst/>
              <a:cxnLst/>
              <a:rect l="l" t="t" r="r" b="b"/>
              <a:pathLst>
                <a:path w="479" h="697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" y="139"/>
                    <a:pt x="1" y="398"/>
                    <a:pt x="260" y="696"/>
                  </a:cubicBezTo>
                  <a:cubicBezTo>
                    <a:pt x="339" y="458"/>
                    <a:pt x="478" y="23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8286;p9">
              <a:extLst>
                <a:ext uri="{FF2B5EF4-FFF2-40B4-BE49-F238E27FC236}">
                  <a16:creationId xmlns:a16="http://schemas.microsoft.com/office/drawing/2014/main" id="{6B50A81F-5C00-4B7C-B88D-8D81AC7BE5AE}"/>
                </a:ext>
              </a:extLst>
            </p:cNvPr>
            <p:cNvSpPr/>
            <p:nvPr/>
          </p:nvSpPr>
          <p:spPr>
            <a:xfrm>
              <a:off x="5114200" y="505165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180" y="1"/>
                  </a:moveTo>
                  <a:cubicBezTo>
                    <a:pt x="1" y="239"/>
                    <a:pt x="180" y="498"/>
                    <a:pt x="200" y="737"/>
                  </a:cubicBezTo>
                  <a:cubicBezTo>
                    <a:pt x="319" y="637"/>
                    <a:pt x="319" y="498"/>
                    <a:pt x="339" y="339"/>
                  </a:cubicBezTo>
                  <a:cubicBezTo>
                    <a:pt x="319" y="220"/>
                    <a:pt x="319" y="100"/>
                    <a:pt x="398" y="1"/>
                  </a:cubicBezTo>
                  <a:cubicBezTo>
                    <a:pt x="359" y="1"/>
                    <a:pt x="337" y="10"/>
                    <a:pt x="320" y="10"/>
                  </a:cubicBezTo>
                  <a:cubicBezTo>
                    <a:pt x="312" y="10"/>
                    <a:pt x="306" y="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8287;p9">
              <a:extLst>
                <a:ext uri="{FF2B5EF4-FFF2-40B4-BE49-F238E27FC236}">
                  <a16:creationId xmlns:a16="http://schemas.microsoft.com/office/drawing/2014/main" id="{C3922172-EA9C-404C-ACC4-29412981A376}"/>
                </a:ext>
              </a:extLst>
            </p:cNvPr>
            <p:cNvSpPr/>
            <p:nvPr/>
          </p:nvSpPr>
          <p:spPr>
            <a:xfrm>
              <a:off x="5139575" y="5186925"/>
              <a:ext cx="12950" cy="15500"/>
            </a:xfrm>
            <a:custGeom>
              <a:avLst/>
              <a:gdLst/>
              <a:ahLst/>
              <a:cxnLst/>
              <a:rect l="l" t="t" r="r" b="b"/>
              <a:pathLst>
                <a:path w="518" h="620" extrusionOk="0">
                  <a:moveTo>
                    <a:pt x="20" y="1"/>
                  </a:moveTo>
                  <a:cubicBezTo>
                    <a:pt x="0" y="239"/>
                    <a:pt x="119" y="379"/>
                    <a:pt x="179" y="577"/>
                  </a:cubicBezTo>
                  <a:cubicBezTo>
                    <a:pt x="216" y="605"/>
                    <a:pt x="240" y="620"/>
                    <a:pt x="259" y="620"/>
                  </a:cubicBezTo>
                  <a:cubicBezTo>
                    <a:pt x="281" y="620"/>
                    <a:pt x="297" y="600"/>
                    <a:pt x="318" y="558"/>
                  </a:cubicBezTo>
                  <a:cubicBezTo>
                    <a:pt x="517" y="199"/>
                    <a:pt x="19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8288;p9">
              <a:extLst>
                <a:ext uri="{FF2B5EF4-FFF2-40B4-BE49-F238E27FC236}">
                  <a16:creationId xmlns:a16="http://schemas.microsoft.com/office/drawing/2014/main" id="{877FCD61-78EC-42C1-87FF-259510F86E20}"/>
                </a:ext>
              </a:extLst>
            </p:cNvPr>
            <p:cNvSpPr/>
            <p:nvPr/>
          </p:nvSpPr>
          <p:spPr>
            <a:xfrm>
              <a:off x="5133600" y="5170525"/>
              <a:ext cx="6500" cy="16425"/>
            </a:xfrm>
            <a:custGeom>
              <a:avLst/>
              <a:gdLst/>
              <a:ahLst/>
              <a:cxnLst/>
              <a:rect l="l" t="t" r="r" b="b"/>
              <a:pathLst>
                <a:path w="260" h="657" extrusionOk="0">
                  <a:moveTo>
                    <a:pt x="60" y="0"/>
                  </a:moveTo>
                  <a:cubicBezTo>
                    <a:pt x="100" y="239"/>
                    <a:pt x="0" y="517"/>
                    <a:pt x="259" y="657"/>
                  </a:cubicBezTo>
                  <a:cubicBezTo>
                    <a:pt x="259" y="418"/>
                    <a:pt x="259" y="19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8289;p9">
              <a:extLst>
                <a:ext uri="{FF2B5EF4-FFF2-40B4-BE49-F238E27FC236}">
                  <a16:creationId xmlns:a16="http://schemas.microsoft.com/office/drawing/2014/main" id="{264D495E-0EDF-41C4-8258-34CE26EC2C16}"/>
                </a:ext>
              </a:extLst>
            </p:cNvPr>
            <p:cNvSpPr/>
            <p:nvPr/>
          </p:nvSpPr>
          <p:spPr>
            <a:xfrm>
              <a:off x="5116700" y="5072050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80" y="0"/>
                  </a:moveTo>
                  <a:cubicBezTo>
                    <a:pt x="80" y="219"/>
                    <a:pt x="0" y="418"/>
                    <a:pt x="219" y="577"/>
                  </a:cubicBezTo>
                  <a:cubicBezTo>
                    <a:pt x="239" y="378"/>
                    <a:pt x="259" y="15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8290;p9">
              <a:extLst>
                <a:ext uri="{FF2B5EF4-FFF2-40B4-BE49-F238E27FC236}">
                  <a16:creationId xmlns:a16="http://schemas.microsoft.com/office/drawing/2014/main" id="{993FD899-A8BA-4AD8-850D-46CC5F8CA5CE}"/>
                </a:ext>
              </a:extLst>
            </p:cNvPr>
            <p:cNvSpPr/>
            <p:nvPr/>
          </p:nvSpPr>
          <p:spPr>
            <a:xfrm>
              <a:off x="5122150" y="4950200"/>
              <a:ext cx="4025" cy="13950"/>
            </a:xfrm>
            <a:custGeom>
              <a:avLst/>
              <a:gdLst/>
              <a:ahLst/>
              <a:cxnLst/>
              <a:rect l="l" t="t" r="r" b="b"/>
              <a:pathLst>
                <a:path w="161" h="55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21"/>
                    <a:pt x="61" y="21"/>
                    <a:pt x="1" y="21"/>
                  </a:cubicBezTo>
                  <a:lnTo>
                    <a:pt x="1" y="558"/>
                  </a:lnTo>
                  <a:cubicBezTo>
                    <a:pt x="160" y="398"/>
                    <a:pt x="120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8291;p9">
              <a:extLst>
                <a:ext uri="{FF2B5EF4-FFF2-40B4-BE49-F238E27FC236}">
                  <a16:creationId xmlns:a16="http://schemas.microsoft.com/office/drawing/2014/main" id="{9507326D-5DD9-4A60-AB01-162CC53EBAFD}"/>
                </a:ext>
              </a:extLst>
            </p:cNvPr>
            <p:cNvSpPr/>
            <p:nvPr/>
          </p:nvSpPr>
          <p:spPr>
            <a:xfrm>
              <a:off x="5122150" y="497257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21" y="1"/>
                  </a:moveTo>
                  <a:cubicBezTo>
                    <a:pt x="21" y="120"/>
                    <a:pt x="1" y="220"/>
                    <a:pt x="21" y="379"/>
                  </a:cubicBezTo>
                  <a:cubicBezTo>
                    <a:pt x="51" y="419"/>
                    <a:pt x="71" y="438"/>
                    <a:pt x="90" y="438"/>
                  </a:cubicBezTo>
                  <a:cubicBezTo>
                    <a:pt x="110" y="438"/>
                    <a:pt x="130" y="419"/>
                    <a:pt x="160" y="379"/>
                  </a:cubicBezTo>
                  <a:cubicBezTo>
                    <a:pt x="200" y="220"/>
                    <a:pt x="16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8292;p9">
              <a:extLst>
                <a:ext uri="{FF2B5EF4-FFF2-40B4-BE49-F238E27FC236}">
                  <a16:creationId xmlns:a16="http://schemas.microsoft.com/office/drawing/2014/main" id="{520A489B-FAF1-4A0D-B4E4-D43B1E9D51EF}"/>
                </a:ext>
              </a:extLst>
            </p:cNvPr>
            <p:cNvSpPr/>
            <p:nvPr/>
          </p:nvSpPr>
          <p:spPr>
            <a:xfrm>
              <a:off x="5117675" y="49641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39"/>
                    <a:pt x="200" y="339"/>
                  </a:cubicBezTo>
                  <a:cubicBezTo>
                    <a:pt x="180" y="219"/>
                    <a:pt x="18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8293;p9">
              <a:extLst>
                <a:ext uri="{FF2B5EF4-FFF2-40B4-BE49-F238E27FC236}">
                  <a16:creationId xmlns:a16="http://schemas.microsoft.com/office/drawing/2014/main" id="{AD909701-63A8-464D-B81F-E7D404A55678}"/>
                </a:ext>
              </a:extLst>
            </p:cNvPr>
            <p:cNvSpPr/>
            <p:nvPr/>
          </p:nvSpPr>
          <p:spPr>
            <a:xfrm>
              <a:off x="5117675" y="4985500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00"/>
                    <a:pt x="1" y="240"/>
                    <a:pt x="160" y="359"/>
                  </a:cubicBezTo>
                  <a:cubicBezTo>
                    <a:pt x="160" y="240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8294;p9">
              <a:extLst>
                <a:ext uri="{FF2B5EF4-FFF2-40B4-BE49-F238E27FC236}">
                  <a16:creationId xmlns:a16="http://schemas.microsoft.com/office/drawing/2014/main" id="{BA0DCFCF-ADF3-4814-8943-90268BAE253F}"/>
                </a:ext>
              </a:extLst>
            </p:cNvPr>
            <p:cNvSpPr/>
            <p:nvPr/>
          </p:nvSpPr>
          <p:spPr>
            <a:xfrm>
              <a:off x="5131600" y="5164550"/>
              <a:ext cx="3525" cy="6000"/>
            </a:xfrm>
            <a:custGeom>
              <a:avLst/>
              <a:gdLst/>
              <a:ahLst/>
              <a:cxnLst/>
              <a:rect l="l" t="t" r="r" b="b"/>
              <a:pathLst>
                <a:path w="141" h="240" extrusionOk="0">
                  <a:moveTo>
                    <a:pt x="1" y="0"/>
                  </a:moveTo>
                  <a:cubicBezTo>
                    <a:pt x="1" y="100"/>
                    <a:pt x="41" y="179"/>
                    <a:pt x="140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8295;p9">
              <a:extLst>
                <a:ext uri="{FF2B5EF4-FFF2-40B4-BE49-F238E27FC236}">
                  <a16:creationId xmlns:a16="http://schemas.microsoft.com/office/drawing/2014/main" id="{2C9C853B-8331-421A-A184-E0787428E68D}"/>
                </a:ext>
              </a:extLst>
            </p:cNvPr>
            <p:cNvSpPr/>
            <p:nvPr/>
          </p:nvSpPr>
          <p:spPr>
            <a:xfrm>
              <a:off x="5144550" y="5200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59" y="1"/>
                  </a:moveTo>
                  <a:cubicBezTo>
                    <a:pt x="100" y="1"/>
                    <a:pt x="60" y="21"/>
                    <a:pt x="0" y="21"/>
                  </a:cubicBezTo>
                  <a:cubicBezTo>
                    <a:pt x="20" y="120"/>
                    <a:pt x="80" y="160"/>
                    <a:pt x="179" y="160"/>
                  </a:cubicBezTo>
                  <a:cubicBezTo>
                    <a:pt x="179" y="120"/>
                    <a:pt x="159" y="4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8296;p9">
              <a:extLst>
                <a:ext uri="{FF2B5EF4-FFF2-40B4-BE49-F238E27FC236}">
                  <a16:creationId xmlns:a16="http://schemas.microsoft.com/office/drawing/2014/main" id="{6C83F83A-9333-4AA3-9252-3E1D17CE3F2F}"/>
                </a:ext>
              </a:extLst>
            </p:cNvPr>
            <p:cNvSpPr/>
            <p:nvPr/>
          </p:nvSpPr>
          <p:spPr>
            <a:xfrm>
              <a:off x="5149025" y="52053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20" y="100"/>
                    <a:pt x="80" y="160"/>
                    <a:pt x="179" y="160"/>
                  </a:cubicBezTo>
                  <a:cubicBezTo>
                    <a:pt x="199" y="100"/>
                    <a:pt x="199" y="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8297;p9">
              <a:extLst>
                <a:ext uri="{FF2B5EF4-FFF2-40B4-BE49-F238E27FC236}">
                  <a16:creationId xmlns:a16="http://schemas.microsoft.com/office/drawing/2014/main" id="{2B24DC47-DC2B-418C-9403-01A7E16F93AF}"/>
                </a:ext>
              </a:extLst>
            </p:cNvPr>
            <p:cNvSpPr/>
            <p:nvPr/>
          </p:nvSpPr>
          <p:spPr>
            <a:xfrm>
              <a:off x="5153500" y="52093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59" y="200"/>
                  </a:lnTo>
                  <a:cubicBezTo>
                    <a:pt x="139" y="100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8298;p9">
              <a:extLst>
                <a:ext uri="{FF2B5EF4-FFF2-40B4-BE49-F238E27FC236}">
                  <a16:creationId xmlns:a16="http://schemas.microsoft.com/office/drawing/2014/main" id="{CBBA7246-847E-4A22-9462-66C6BDD66CC9}"/>
                </a:ext>
              </a:extLst>
            </p:cNvPr>
            <p:cNvSpPr/>
            <p:nvPr/>
          </p:nvSpPr>
          <p:spPr>
            <a:xfrm>
              <a:off x="5115200" y="50297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0"/>
                  </a:moveTo>
                  <a:cubicBezTo>
                    <a:pt x="80" y="20"/>
                    <a:pt x="60" y="20"/>
                    <a:pt x="40" y="60"/>
                  </a:cubicBezTo>
                  <a:cubicBezTo>
                    <a:pt x="0" y="100"/>
                    <a:pt x="40" y="160"/>
                    <a:pt x="100" y="17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8299;p9">
              <a:extLst>
                <a:ext uri="{FF2B5EF4-FFF2-40B4-BE49-F238E27FC236}">
                  <a16:creationId xmlns:a16="http://schemas.microsoft.com/office/drawing/2014/main" id="{99F73DB2-58DB-4918-A2B6-7ED4DFA8CA27}"/>
                </a:ext>
              </a:extLst>
            </p:cNvPr>
            <p:cNvSpPr/>
            <p:nvPr/>
          </p:nvSpPr>
          <p:spPr>
            <a:xfrm>
              <a:off x="5122150" y="4981525"/>
              <a:ext cx="4025" cy="4000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61" y="140"/>
                    <a:pt x="80" y="140"/>
                    <a:pt x="120" y="120"/>
                  </a:cubicBezTo>
                  <a:cubicBezTo>
                    <a:pt x="160" y="61"/>
                    <a:pt x="160" y="4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8300;p9">
              <a:extLst>
                <a:ext uri="{FF2B5EF4-FFF2-40B4-BE49-F238E27FC236}">
                  <a16:creationId xmlns:a16="http://schemas.microsoft.com/office/drawing/2014/main" id="{83513C8D-396A-4ACF-A0D0-373AB8A7B74E}"/>
                </a:ext>
              </a:extLst>
            </p:cNvPr>
            <p:cNvSpPr/>
            <p:nvPr/>
          </p:nvSpPr>
          <p:spPr>
            <a:xfrm>
              <a:off x="5117675" y="5047675"/>
              <a:ext cx="3525" cy="4500"/>
            </a:xfrm>
            <a:custGeom>
              <a:avLst/>
              <a:gdLst/>
              <a:ahLst/>
              <a:cxnLst/>
              <a:rect l="l" t="t" r="r" b="b"/>
              <a:pathLst>
                <a:path w="141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40" y="180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8301;p9">
              <a:extLst>
                <a:ext uri="{FF2B5EF4-FFF2-40B4-BE49-F238E27FC236}">
                  <a16:creationId xmlns:a16="http://schemas.microsoft.com/office/drawing/2014/main" id="{B8148B3F-4841-4214-BBD6-CE82B1847A7E}"/>
                </a:ext>
              </a:extLst>
            </p:cNvPr>
            <p:cNvSpPr/>
            <p:nvPr/>
          </p:nvSpPr>
          <p:spPr>
            <a:xfrm>
              <a:off x="5119175" y="50914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0"/>
                  </a:moveTo>
                  <a:cubicBezTo>
                    <a:pt x="1" y="40"/>
                    <a:pt x="20" y="119"/>
                    <a:pt x="140" y="17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8302;p9">
              <a:extLst>
                <a:ext uri="{FF2B5EF4-FFF2-40B4-BE49-F238E27FC236}">
                  <a16:creationId xmlns:a16="http://schemas.microsoft.com/office/drawing/2014/main" id="{316595E3-CA26-4D3C-B24F-4D769B06E65F}"/>
                </a:ext>
              </a:extLst>
            </p:cNvPr>
            <p:cNvSpPr/>
            <p:nvPr/>
          </p:nvSpPr>
          <p:spPr>
            <a:xfrm>
              <a:off x="4840675" y="4728775"/>
              <a:ext cx="14950" cy="7125"/>
            </a:xfrm>
            <a:custGeom>
              <a:avLst/>
              <a:gdLst/>
              <a:ahLst/>
              <a:cxnLst/>
              <a:rect l="l" t="t" r="r" b="b"/>
              <a:pathLst>
                <a:path w="598" h="285" extrusionOk="0">
                  <a:moveTo>
                    <a:pt x="403" y="1"/>
                  </a:moveTo>
                  <a:cubicBezTo>
                    <a:pt x="382" y="1"/>
                    <a:pt x="361" y="2"/>
                    <a:pt x="339" y="5"/>
                  </a:cubicBezTo>
                  <a:cubicBezTo>
                    <a:pt x="200" y="25"/>
                    <a:pt x="80" y="65"/>
                    <a:pt x="1" y="264"/>
                  </a:cubicBezTo>
                  <a:cubicBezTo>
                    <a:pt x="120" y="264"/>
                    <a:pt x="239" y="284"/>
                    <a:pt x="339" y="284"/>
                  </a:cubicBezTo>
                  <a:cubicBezTo>
                    <a:pt x="361" y="284"/>
                    <a:pt x="386" y="285"/>
                    <a:pt x="412" y="285"/>
                  </a:cubicBezTo>
                  <a:cubicBezTo>
                    <a:pt x="501" y="285"/>
                    <a:pt x="597" y="273"/>
                    <a:pt x="597" y="164"/>
                  </a:cubicBezTo>
                  <a:cubicBezTo>
                    <a:pt x="597" y="47"/>
                    <a:pt x="513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8303;p9">
              <a:extLst>
                <a:ext uri="{FF2B5EF4-FFF2-40B4-BE49-F238E27FC236}">
                  <a16:creationId xmlns:a16="http://schemas.microsoft.com/office/drawing/2014/main" id="{4A68E5FB-2941-443E-A28D-B640574D8096}"/>
                </a:ext>
              </a:extLst>
            </p:cNvPr>
            <p:cNvSpPr/>
            <p:nvPr/>
          </p:nvSpPr>
          <p:spPr>
            <a:xfrm>
              <a:off x="5171900" y="4647900"/>
              <a:ext cx="70150" cy="31100"/>
            </a:xfrm>
            <a:custGeom>
              <a:avLst/>
              <a:gdLst/>
              <a:ahLst/>
              <a:cxnLst/>
              <a:rect l="l" t="t" r="r" b="b"/>
              <a:pathLst>
                <a:path w="2806" h="1244" extrusionOk="0">
                  <a:moveTo>
                    <a:pt x="2112" y="1"/>
                  </a:moveTo>
                  <a:cubicBezTo>
                    <a:pt x="2034" y="1"/>
                    <a:pt x="1953" y="12"/>
                    <a:pt x="1870" y="38"/>
                  </a:cubicBezTo>
                  <a:cubicBezTo>
                    <a:pt x="1786" y="135"/>
                    <a:pt x="1694" y="162"/>
                    <a:pt x="1598" y="162"/>
                  </a:cubicBezTo>
                  <a:cubicBezTo>
                    <a:pt x="1470" y="162"/>
                    <a:pt x="1336" y="113"/>
                    <a:pt x="1206" y="113"/>
                  </a:cubicBezTo>
                  <a:cubicBezTo>
                    <a:pt x="1134" y="113"/>
                    <a:pt x="1062" y="129"/>
                    <a:pt x="995" y="177"/>
                  </a:cubicBezTo>
                  <a:cubicBezTo>
                    <a:pt x="782" y="351"/>
                    <a:pt x="701" y="715"/>
                    <a:pt x="328" y="715"/>
                  </a:cubicBezTo>
                  <a:cubicBezTo>
                    <a:pt x="319" y="715"/>
                    <a:pt x="309" y="714"/>
                    <a:pt x="299" y="714"/>
                  </a:cubicBezTo>
                  <a:cubicBezTo>
                    <a:pt x="259" y="734"/>
                    <a:pt x="199" y="734"/>
                    <a:pt x="179" y="754"/>
                  </a:cubicBezTo>
                  <a:cubicBezTo>
                    <a:pt x="60" y="913"/>
                    <a:pt x="0" y="1052"/>
                    <a:pt x="199" y="1172"/>
                  </a:cubicBezTo>
                  <a:cubicBezTo>
                    <a:pt x="338" y="1225"/>
                    <a:pt x="465" y="1244"/>
                    <a:pt x="590" y="1244"/>
                  </a:cubicBezTo>
                  <a:cubicBezTo>
                    <a:pt x="698" y="1244"/>
                    <a:pt x="805" y="1230"/>
                    <a:pt x="915" y="1211"/>
                  </a:cubicBezTo>
                  <a:cubicBezTo>
                    <a:pt x="1174" y="1132"/>
                    <a:pt x="1413" y="1032"/>
                    <a:pt x="1651" y="913"/>
                  </a:cubicBezTo>
                  <a:cubicBezTo>
                    <a:pt x="1691" y="913"/>
                    <a:pt x="1711" y="873"/>
                    <a:pt x="1751" y="853"/>
                  </a:cubicBezTo>
                  <a:cubicBezTo>
                    <a:pt x="1791" y="833"/>
                    <a:pt x="1870" y="774"/>
                    <a:pt x="1910" y="754"/>
                  </a:cubicBezTo>
                  <a:cubicBezTo>
                    <a:pt x="2009" y="714"/>
                    <a:pt x="2109" y="654"/>
                    <a:pt x="2188" y="615"/>
                  </a:cubicBezTo>
                  <a:cubicBezTo>
                    <a:pt x="2248" y="555"/>
                    <a:pt x="2268" y="515"/>
                    <a:pt x="2268" y="435"/>
                  </a:cubicBezTo>
                  <a:cubicBezTo>
                    <a:pt x="2188" y="376"/>
                    <a:pt x="2188" y="356"/>
                    <a:pt x="2248" y="336"/>
                  </a:cubicBezTo>
                  <a:lnTo>
                    <a:pt x="2248" y="336"/>
                  </a:lnTo>
                  <a:cubicBezTo>
                    <a:pt x="2268" y="376"/>
                    <a:pt x="2248" y="455"/>
                    <a:pt x="2308" y="455"/>
                  </a:cubicBezTo>
                  <a:cubicBezTo>
                    <a:pt x="2367" y="475"/>
                    <a:pt x="2447" y="475"/>
                    <a:pt x="2507" y="475"/>
                  </a:cubicBezTo>
                  <a:cubicBezTo>
                    <a:pt x="2666" y="435"/>
                    <a:pt x="2805" y="416"/>
                    <a:pt x="2745" y="177"/>
                  </a:cubicBezTo>
                  <a:cubicBezTo>
                    <a:pt x="2540" y="89"/>
                    <a:pt x="2334" y="1"/>
                    <a:pt x="21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8304;p9">
              <a:extLst>
                <a:ext uri="{FF2B5EF4-FFF2-40B4-BE49-F238E27FC236}">
                  <a16:creationId xmlns:a16="http://schemas.microsoft.com/office/drawing/2014/main" id="{93749EC4-3DCF-40B4-9FF4-6AB53CE1AD44}"/>
                </a:ext>
              </a:extLst>
            </p:cNvPr>
            <p:cNvSpPr/>
            <p:nvPr/>
          </p:nvSpPr>
          <p:spPr>
            <a:xfrm>
              <a:off x="5200725" y="4573725"/>
              <a:ext cx="58225" cy="32425"/>
            </a:xfrm>
            <a:custGeom>
              <a:avLst/>
              <a:gdLst/>
              <a:ahLst/>
              <a:cxnLst/>
              <a:rect l="l" t="t" r="r" b="b"/>
              <a:pathLst>
                <a:path w="2329" h="1297" extrusionOk="0">
                  <a:moveTo>
                    <a:pt x="1632" y="1"/>
                  </a:moveTo>
                  <a:cubicBezTo>
                    <a:pt x="1294" y="21"/>
                    <a:pt x="956" y="200"/>
                    <a:pt x="638" y="319"/>
                  </a:cubicBezTo>
                  <a:cubicBezTo>
                    <a:pt x="419" y="458"/>
                    <a:pt x="100" y="538"/>
                    <a:pt x="1" y="856"/>
                  </a:cubicBezTo>
                  <a:cubicBezTo>
                    <a:pt x="299" y="936"/>
                    <a:pt x="538" y="1015"/>
                    <a:pt x="737" y="1234"/>
                  </a:cubicBezTo>
                  <a:cubicBezTo>
                    <a:pt x="769" y="1277"/>
                    <a:pt x="795" y="1297"/>
                    <a:pt x="825" y="1297"/>
                  </a:cubicBezTo>
                  <a:cubicBezTo>
                    <a:pt x="851" y="1297"/>
                    <a:pt x="879" y="1282"/>
                    <a:pt x="916" y="1254"/>
                  </a:cubicBezTo>
                  <a:cubicBezTo>
                    <a:pt x="936" y="1214"/>
                    <a:pt x="956" y="1214"/>
                    <a:pt x="1015" y="1214"/>
                  </a:cubicBezTo>
                  <a:cubicBezTo>
                    <a:pt x="1115" y="1194"/>
                    <a:pt x="1194" y="1135"/>
                    <a:pt x="1254" y="1055"/>
                  </a:cubicBezTo>
                  <a:cubicBezTo>
                    <a:pt x="1354" y="936"/>
                    <a:pt x="1533" y="995"/>
                    <a:pt x="1612" y="856"/>
                  </a:cubicBezTo>
                  <a:cubicBezTo>
                    <a:pt x="1652" y="777"/>
                    <a:pt x="1732" y="737"/>
                    <a:pt x="1791" y="697"/>
                  </a:cubicBezTo>
                  <a:cubicBezTo>
                    <a:pt x="1831" y="637"/>
                    <a:pt x="1891" y="558"/>
                    <a:pt x="1990" y="558"/>
                  </a:cubicBezTo>
                  <a:cubicBezTo>
                    <a:pt x="2328" y="100"/>
                    <a:pt x="1990" y="41"/>
                    <a:pt x="1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8305;p9">
              <a:extLst>
                <a:ext uri="{FF2B5EF4-FFF2-40B4-BE49-F238E27FC236}">
                  <a16:creationId xmlns:a16="http://schemas.microsoft.com/office/drawing/2014/main" id="{3256897D-0018-4A91-97A3-6E6A082C18BB}"/>
                </a:ext>
              </a:extLst>
            </p:cNvPr>
            <p:cNvSpPr/>
            <p:nvPr/>
          </p:nvSpPr>
          <p:spPr>
            <a:xfrm>
              <a:off x="5179350" y="4715600"/>
              <a:ext cx="59200" cy="33025"/>
            </a:xfrm>
            <a:custGeom>
              <a:avLst/>
              <a:gdLst/>
              <a:ahLst/>
              <a:cxnLst/>
              <a:rect l="l" t="t" r="r" b="b"/>
              <a:pathLst>
                <a:path w="2368" h="1321" extrusionOk="0">
                  <a:moveTo>
                    <a:pt x="1953" y="0"/>
                  </a:moveTo>
                  <a:cubicBezTo>
                    <a:pt x="1915" y="0"/>
                    <a:pt x="1880" y="5"/>
                    <a:pt x="1851" y="15"/>
                  </a:cubicBezTo>
                  <a:cubicBezTo>
                    <a:pt x="1672" y="55"/>
                    <a:pt x="1473" y="75"/>
                    <a:pt x="1294" y="134"/>
                  </a:cubicBezTo>
                  <a:cubicBezTo>
                    <a:pt x="975" y="254"/>
                    <a:pt x="677" y="413"/>
                    <a:pt x="359" y="512"/>
                  </a:cubicBezTo>
                  <a:cubicBezTo>
                    <a:pt x="199" y="572"/>
                    <a:pt x="100" y="672"/>
                    <a:pt x="20" y="831"/>
                  </a:cubicBezTo>
                  <a:cubicBezTo>
                    <a:pt x="1" y="890"/>
                    <a:pt x="1" y="930"/>
                    <a:pt x="1" y="990"/>
                  </a:cubicBezTo>
                  <a:cubicBezTo>
                    <a:pt x="138" y="1235"/>
                    <a:pt x="290" y="1321"/>
                    <a:pt x="451" y="1321"/>
                  </a:cubicBezTo>
                  <a:cubicBezTo>
                    <a:pt x="617" y="1321"/>
                    <a:pt x="794" y="1230"/>
                    <a:pt x="975" y="1129"/>
                  </a:cubicBezTo>
                  <a:cubicBezTo>
                    <a:pt x="1055" y="1089"/>
                    <a:pt x="1115" y="1050"/>
                    <a:pt x="1194" y="1050"/>
                  </a:cubicBezTo>
                  <a:cubicBezTo>
                    <a:pt x="1473" y="1030"/>
                    <a:pt x="1612" y="831"/>
                    <a:pt x="1771" y="652"/>
                  </a:cubicBezTo>
                  <a:cubicBezTo>
                    <a:pt x="1950" y="592"/>
                    <a:pt x="2089" y="512"/>
                    <a:pt x="2268" y="433"/>
                  </a:cubicBezTo>
                  <a:cubicBezTo>
                    <a:pt x="2348" y="413"/>
                    <a:pt x="2368" y="333"/>
                    <a:pt x="2308" y="234"/>
                  </a:cubicBezTo>
                  <a:cubicBezTo>
                    <a:pt x="2268" y="154"/>
                    <a:pt x="2209" y="115"/>
                    <a:pt x="2169" y="55"/>
                  </a:cubicBezTo>
                  <a:cubicBezTo>
                    <a:pt x="2149" y="35"/>
                    <a:pt x="2089" y="35"/>
                    <a:pt x="2069" y="15"/>
                  </a:cubicBezTo>
                  <a:cubicBezTo>
                    <a:pt x="2030" y="5"/>
                    <a:pt x="1990" y="0"/>
                    <a:pt x="1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8306;p9">
              <a:extLst>
                <a:ext uri="{FF2B5EF4-FFF2-40B4-BE49-F238E27FC236}">
                  <a16:creationId xmlns:a16="http://schemas.microsoft.com/office/drawing/2014/main" id="{20B93356-F8E1-4520-97DF-8A78F7E86193}"/>
                </a:ext>
              </a:extLst>
            </p:cNvPr>
            <p:cNvSpPr/>
            <p:nvPr/>
          </p:nvSpPr>
          <p:spPr>
            <a:xfrm>
              <a:off x="5162450" y="4694075"/>
              <a:ext cx="20900" cy="37600"/>
            </a:xfrm>
            <a:custGeom>
              <a:avLst/>
              <a:gdLst/>
              <a:ahLst/>
              <a:cxnLst/>
              <a:rect l="l" t="t" r="r" b="b"/>
              <a:pathLst>
                <a:path w="836" h="1504" extrusionOk="0">
                  <a:moveTo>
                    <a:pt x="211" y="1"/>
                  </a:moveTo>
                  <a:cubicBezTo>
                    <a:pt x="133" y="1"/>
                    <a:pt x="67" y="27"/>
                    <a:pt x="0" y="80"/>
                  </a:cubicBezTo>
                  <a:cubicBezTo>
                    <a:pt x="40" y="399"/>
                    <a:pt x="60" y="697"/>
                    <a:pt x="100" y="1015"/>
                  </a:cubicBezTo>
                  <a:cubicBezTo>
                    <a:pt x="152" y="1313"/>
                    <a:pt x="267" y="1503"/>
                    <a:pt x="552" y="1503"/>
                  </a:cubicBezTo>
                  <a:cubicBezTo>
                    <a:pt x="590" y="1503"/>
                    <a:pt x="632" y="1500"/>
                    <a:pt x="677" y="1493"/>
                  </a:cubicBezTo>
                  <a:lnTo>
                    <a:pt x="756" y="1413"/>
                  </a:lnTo>
                  <a:cubicBezTo>
                    <a:pt x="796" y="1314"/>
                    <a:pt x="836" y="1194"/>
                    <a:pt x="796" y="1095"/>
                  </a:cubicBezTo>
                  <a:cubicBezTo>
                    <a:pt x="756" y="976"/>
                    <a:pt x="597" y="856"/>
                    <a:pt x="756" y="677"/>
                  </a:cubicBezTo>
                  <a:cubicBezTo>
                    <a:pt x="677" y="419"/>
                    <a:pt x="557" y="200"/>
                    <a:pt x="338" y="21"/>
                  </a:cubicBezTo>
                  <a:cubicBezTo>
                    <a:pt x="292" y="7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8307;p9">
              <a:extLst>
                <a:ext uri="{FF2B5EF4-FFF2-40B4-BE49-F238E27FC236}">
                  <a16:creationId xmlns:a16="http://schemas.microsoft.com/office/drawing/2014/main" id="{77E4F3EA-4948-48EC-9562-51807520DB67}"/>
                </a:ext>
              </a:extLst>
            </p:cNvPr>
            <p:cNvSpPr/>
            <p:nvPr/>
          </p:nvSpPr>
          <p:spPr>
            <a:xfrm>
              <a:off x="5173375" y="4740325"/>
              <a:ext cx="33850" cy="17450"/>
            </a:xfrm>
            <a:custGeom>
              <a:avLst/>
              <a:gdLst/>
              <a:ahLst/>
              <a:cxnLst/>
              <a:rect l="l" t="t" r="r" b="b"/>
              <a:pathLst>
                <a:path w="1354" h="698" extrusionOk="0">
                  <a:moveTo>
                    <a:pt x="240" y="1"/>
                  </a:moveTo>
                  <a:cubicBezTo>
                    <a:pt x="1" y="140"/>
                    <a:pt x="240" y="339"/>
                    <a:pt x="160" y="498"/>
                  </a:cubicBezTo>
                  <a:cubicBezTo>
                    <a:pt x="419" y="558"/>
                    <a:pt x="717" y="439"/>
                    <a:pt x="916" y="697"/>
                  </a:cubicBezTo>
                  <a:lnTo>
                    <a:pt x="1095" y="697"/>
                  </a:lnTo>
                  <a:cubicBezTo>
                    <a:pt x="1194" y="518"/>
                    <a:pt x="1294" y="359"/>
                    <a:pt x="1294" y="160"/>
                  </a:cubicBezTo>
                  <a:cubicBezTo>
                    <a:pt x="1314" y="160"/>
                    <a:pt x="1314" y="140"/>
                    <a:pt x="1334" y="120"/>
                  </a:cubicBezTo>
                  <a:cubicBezTo>
                    <a:pt x="1354" y="100"/>
                    <a:pt x="1334" y="41"/>
                    <a:pt x="1294" y="21"/>
                  </a:cubicBezTo>
                  <a:cubicBezTo>
                    <a:pt x="1284" y="20"/>
                    <a:pt x="1274" y="20"/>
                    <a:pt x="1264" y="20"/>
                  </a:cubicBezTo>
                  <a:cubicBezTo>
                    <a:pt x="1037" y="20"/>
                    <a:pt x="818" y="161"/>
                    <a:pt x="596" y="161"/>
                  </a:cubicBezTo>
                  <a:cubicBezTo>
                    <a:pt x="478" y="161"/>
                    <a:pt x="360" y="12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8308;p9">
              <a:extLst>
                <a:ext uri="{FF2B5EF4-FFF2-40B4-BE49-F238E27FC236}">
                  <a16:creationId xmlns:a16="http://schemas.microsoft.com/office/drawing/2014/main" id="{2ECCD196-A70E-447A-878B-7426000E0ACD}"/>
                </a:ext>
              </a:extLst>
            </p:cNvPr>
            <p:cNvSpPr/>
            <p:nvPr/>
          </p:nvSpPr>
          <p:spPr>
            <a:xfrm>
              <a:off x="5192275" y="4569250"/>
              <a:ext cx="36325" cy="25400"/>
            </a:xfrm>
            <a:custGeom>
              <a:avLst/>
              <a:gdLst/>
              <a:ahLst/>
              <a:cxnLst/>
              <a:rect l="l" t="t" r="r" b="b"/>
              <a:pathLst>
                <a:path w="1453" h="1016" extrusionOk="0">
                  <a:moveTo>
                    <a:pt x="757" y="1"/>
                  </a:moveTo>
                  <a:cubicBezTo>
                    <a:pt x="677" y="180"/>
                    <a:pt x="637" y="339"/>
                    <a:pt x="578" y="518"/>
                  </a:cubicBezTo>
                  <a:cubicBezTo>
                    <a:pt x="458" y="717"/>
                    <a:pt x="200" y="737"/>
                    <a:pt x="41" y="876"/>
                  </a:cubicBezTo>
                  <a:cubicBezTo>
                    <a:pt x="1" y="916"/>
                    <a:pt x="1" y="956"/>
                    <a:pt x="1" y="1015"/>
                  </a:cubicBezTo>
                  <a:lnTo>
                    <a:pt x="339" y="1015"/>
                  </a:lnTo>
                  <a:cubicBezTo>
                    <a:pt x="578" y="876"/>
                    <a:pt x="856" y="717"/>
                    <a:pt x="1095" y="578"/>
                  </a:cubicBezTo>
                  <a:cubicBezTo>
                    <a:pt x="1254" y="419"/>
                    <a:pt x="1453" y="279"/>
                    <a:pt x="1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8309;p9">
              <a:extLst>
                <a:ext uri="{FF2B5EF4-FFF2-40B4-BE49-F238E27FC236}">
                  <a16:creationId xmlns:a16="http://schemas.microsoft.com/office/drawing/2014/main" id="{DB6B348D-FE67-497F-8830-19C06C0E6313}"/>
                </a:ext>
              </a:extLst>
            </p:cNvPr>
            <p:cNvSpPr/>
            <p:nvPr/>
          </p:nvSpPr>
          <p:spPr>
            <a:xfrm>
              <a:off x="5159950" y="4669025"/>
              <a:ext cx="22400" cy="27575"/>
            </a:xfrm>
            <a:custGeom>
              <a:avLst/>
              <a:gdLst/>
              <a:ahLst/>
              <a:cxnLst/>
              <a:rect l="l" t="t" r="r" b="b"/>
              <a:pathLst>
                <a:path w="896" h="1103" extrusionOk="0">
                  <a:moveTo>
                    <a:pt x="391" y="1"/>
                  </a:moveTo>
                  <a:cubicBezTo>
                    <a:pt x="341" y="1"/>
                    <a:pt x="289" y="23"/>
                    <a:pt x="259" y="68"/>
                  </a:cubicBezTo>
                  <a:cubicBezTo>
                    <a:pt x="200" y="406"/>
                    <a:pt x="1" y="724"/>
                    <a:pt x="80" y="1102"/>
                  </a:cubicBezTo>
                  <a:lnTo>
                    <a:pt x="399" y="1102"/>
                  </a:lnTo>
                  <a:cubicBezTo>
                    <a:pt x="558" y="1023"/>
                    <a:pt x="637" y="903"/>
                    <a:pt x="697" y="804"/>
                  </a:cubicBezTo>
                  <a:cubicBezTo>
                    <a:pt x="777" y="625"/>
                    <a:pt x="896" y="486"/>
                    <a:pt x="677" y="327"/>
                  </a:cubicBezTo>
                  <a:cubicBezTo>
                    <a:pt x="498" y="307"/>
                    <a:pt x="538" y="108"/>
                    <a:pt x="438" y="8"/>
                  </a:cubicBezTo>
                  <a:cubicBezTo>
                    <a:pt x="423" y="3"/>
                    <a:pt x="407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8310;p9">
              <a:extLst>
                <a:ext uri="{FF2B5EF4-FFF2-40B4-BE49-F238E27FC236}">
                  <a16:creationId xmlns:a16="http://schemas.microsoft.com/office/drawing/2014/main" id="{505BCF68-18CF-4C29-BCE5-77F3AC8FE350}"/>
                </a:ext>
              </a:extLst>
            </p:cNvPr>
            <p:cNvSpPr/>
            <p:nvPr/>
          </p:nvSpPr>
          <p:spPr>
            <a:xfrm>
              <a:off x="5175875" y="4628925"/>
              <a:ext cx="37825" cy="15950"/>
            </a:xfrm>
            <a:custGeom>
              <a:avLst/>
              <a:gdLst/>
              <a:ahLst/>
              <a:cxnLst/>
              <a:rect l="l" t="t" r="r" b="b"/>
              <a:pathLst>
                <a:path w="1513" h="638" extrusionOk="0">
                  <a:moveTo>
                    <a:pt x="1234" y="1"/>
                  </a:moveTo>
                  <a:cubicBezTo>
                    <a:pt x="1094" y="1"/>
                    <a:pt x="955" y="1"/>
                    <a:pt x="836" y="80"/>
                  </a:cubicBezTo>
                  <a:cubicBezTo>
                    <a:pt x="763" y="154"/>
                    <a:pt x="678" y="174"/>
                    <a:pt x="589" y="174"/>
                  </a:cubicBezTo>
                  <a:cubicBezTo>
                    <a:pt x="472" y="174"/>
                    <a:pt x="347" y="138"/>
                    <a:pt x="231" y="138"/>
                  </a:cubicBezTo>
                  <a:cubicBezTo>
                    <a:pt x="148" y="138"/>
                    <a:pt x="69" y="157"/>
                    <a:pt x="0" y="220"/>
                  </a:cubicBezTo>
                  <a:cubicBezTo>
                    <a:pt x="0" y="419"/>
                    <a:pt x="120" y="439"/>
                    <a:pt x="259" y="439"/>
                  </a:cubicBezTo>
                  <a:cubicBezTo>
                    <a:pt x="458" y="439"/>
                    <a:pt x="637" y="518"/>
                    <a:pt x="796" y="637"/>
                  </a:cubicBezTo>
                  <a:lnTo>
                    <a:pt x="995" y="637"/>
                  </a:lnTo>
                  <a:cubicBezTo>
                    <a:pt x="1134" y="598"/>
                    <a:pt x="1254" y="538"/>
                    <a:pt x="1333" y="419"/>
                  </a:cubicBezTo>
                  <a:lnTo>
                    <a:pt x="1353" y="419"/>
                  </a:lnTo>
                  <a:cubicBezTo>
                    <a:pt x="1512" y="220"/>
                    <a:pt x="1433" y="10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8311;p9">
              <a:extLst>
                <a:ext uri="{FF2B5EF4-FFF2-40B4-BE49-F238E27FC236}">
                  <a16:creationId xmlns:a16="http://schemas.microsoft.com/office/drawing/2014/main" id="{45030F24-5BC8-4010-8CDC-619CF9D7F811}"/>
                </a:ext>
              </a:extLst>
            </p:cNvPr>
            <p:cNvSpPr/>
            <p:nvPr/>
          </p:nvSpPr>
          <p:spPr>
            <a:xfrm>
              <a:off x="5166925" y="4653200"/>
              <a:ext cx="19900" cy="17525"/>
            </a:xfrm>
            <a:custGeom>
              <a:avLst/>
              <a:gdLst/>
              <a:ahLst/>
              <a:cxnLst/>
              <a:rect l="l" t="t" r="r" b="b"/>
              <a:pathLst>
                <a:path w="796" h="701" extrusionOk="0">
                  <a:moveTo>
                    <a:pt x="325" y="0"/>
                  </a:moveTo>
                  <a:cubicBezTo>
                    <a:pt x="185" y="0"/>
                    <a:pt x="64" y="72"/>
                    <a:pt x="20" y="263"/>
                  </a:cubicBezTo>
                  <a:cubicBezTo>
                    <a:pt x="0" y="403"/>
                    <a:pt x="0" y="542"/>
                    <a:pt x="0" y="701"/>
                  </a:cubicBezTo>
                  <a:lnTo>
                    <a:pt x="159" y="701"/>
                  </a:lnTo>
                  <a:cubicBezTo>
                    <a:pt x="279" y="641"/>
                    <a:pt x="398" y="601"/>
                    <a:pt x="517" y="522"/>
                  </a:cubicBezTo>
                  <a:cubicBezTo>
                    <a:pt x="577" y="343"/>
                    <a:pt x="796" y="124"/>
                    <a:pt x="478" y="25"/>
                  </a:cubicBezTo>
                  <a:cubicBezTo>
                    <a:pt x="426" y="9"/>
                    <a:pt x="374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8312;p9">
              <a:extLst>
                <a:ext uri="{FF2B5EF4-FFF2-40B4-BE49-F238E27FC236}">
                  <a16:creationId xmlns:a16="http://schemas.microsoft.com/office/drawing/2014/main" id="{75C3CC05-5B78-47AD-AD99-13E70C12925B}"/>
                </a:ext>
              </a:extLst>
            </p:cNvPr>
            <p:cNvSpPr/>
            <p:nvPr/>
          </p:nvSpPr>
          <p:spPr>
            <a:xfrm>
              <a:off x="5195775" y="4643025"/>
              <a:ext cx="22900" cy="14775"/>
            </a:xfrm>
            <a:custGeom>
              <a:avLst/>
              <a:gdLst/>
              <a:ahLst/>
              <a:cxnLst/>
              <a:rect l="l" t="t" r="r" b="b"/>
              <a:pathLst>
                <a:path w="916" h="591" extrusionOk="0">
                  <a:moveTo>
                    <a:pt x="158" y="1"/>
                  </a:moveTo>
                  <a:cubicBezTo>
                    <a:pt x="122" y="1"/>
                    <a:pt x="83" y="11"/>
                    <a:pt x="40" y="34"/>
                  </a:cubicBezTo>
                  <a:lnTo>
                    <a:pt x="0" y="73"/>
                  </a:lnTo>
                  <a:cubicBezTo>
                    <a:pt x="20" y="173"/>
                    <a:pt x="20" y="272"/>
                    <a:pt x="40" y="372"/>
                  </a:cubicBezTo>
                  <a:cubicBezTo>
                    <a:pt x="218" y="450"/>
                    <a:pt x="409" y="590"/>
                    <a:pt x="577" y="590"/>
                  </a:cubicBezTo>
                  <a:cubicBezTo>
                    <a:pt x="709" y="590"/>
                    <a:pt x="828" y="504"/>
                    <a:pt x="915" y="233"/>
                  </a:cubicBezTo>
                  <a:cubicBezTo>
                    <a:pt x="855" y="233"/>
                    <a:pt x="816" y="233"/>
                    <a:pt x="716" y="253"/>
                  </a:cubicBezTo>
                  <a:cubicBezTo>
                    <a:pt x="689" y="262"/>
                    <a:pt x="664" y="266"/>
                    <a:pt x="641" y="266"/>
                  </a:cubicBezTo>
                  <a:cubicBezTo>
                    <a:pt x="453" y="266"/>
                    <a:pt x="347" y="1"/>
                    <a:pt x="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8313;p9">
              <a:extLst>
                <a:ext uri="{FF2B5EF4-FFF2-40B4-BE49-F238E27FC236}">
                  <a16:creationId xmlns:a16="http://schemas.microsoft.com/office/drawing/2014/main" id="{A5C2FA62-13F8-4F6A-81EB-06A1D793219E}"/>
                </a:ext>
              </a:extLst>
            </p:cNvPr>
            <p:cNvSpPr/>
            <p:nvPr/>
          </p:nvSpPr>
          <p:spPr>
            <a:xfrm>
              <a:off x="5175875" y="4624950"/>
              <a:ext cx="20900" cy="10775"/>
            </a:xfrm>
            <a:custGeom>
              <a:avLst/>
              <a:gdLst/>
              <a:ahLst/>
              <a:cxnLst/>
              <a:rect l="l" t="t" r="r" b="b"/>
              <a:pathLst>
                <a:path w="836" h="431" extrusionOk="0">
                  <a:moveTo>
                    <a:pt x="259" y="1"/>
                  </a:moveTo>
                  <a:cubicBezTo>
                    <a:pt x="60" y="60"/>
                    <a:pt x="0" y="180"/>
                    <a:pt x="0" y="379"/>
                  </a:cubicBezTo>
                  <a:cubicBezTo>
                    <a:pt x="130" y="405"/>
                    <a:pt x="259" y="430"/>
                    <a:pt x="383" y="430"/>
                  </a:cubicBezTo>
                  <a:cubicBezTo>
                    <a:pt x="546" y="430"/>
                    <a:pt x="700" y="386"/>
                    <a:pt x="836" y="239"/>
                  </a:cubicBezTo>
                  <a:cubicBezTo>
                    <a:pt x="617" y="239"/>
                    <a:pt x="418" y="23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8314;p9">
              <a:extLst>
                <a:ext uri="{FF2B5EF4-FFF2-40B4-BE49-F238E27FC236}">
                  <a16:creationId xmlns:a16="http://schemas.microsoft.com/office/drawing/2014/main" id="{4EDE0596-3A90-48D3-A876-9150E7C6A813}"/>
                </a:ext>
              </a:extLst>
            </p:cNvPr>
            <p:cNvSpPr/>
            <p:nvPr/>
          </p:nvSpPr>
          <p:spPr>
            <a:xfrm>
              <a:off x="5166425" y="4600100"/>
              <a:ext cx="17425" cy="9075"/>
            </a:xfrm>
            <a:custGeom>
              <a:avLst/>
              <a:gdLst/>
              <a:ahLst/>
              <a:cxnLst/>
              <a:rect l="l" t="t" r="r" b="b"/>
              <a:pathLst>
                <a:path w="697" h="363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38" y="60"/>
                    <a:pt x="199" y="179"/>
                    <a:pt x="0" y="358"/>
                  </a:cubicBezTo>
                  <a:cubicBezTo>
                    <a:pt x="40" y="361"/>
                    <a:pt x="78" y="362"/>
                    <a:pt x="115" y="362"/>
                  </a:cubicBezTo>
                  <a:cubicBezTo>
                    <a:pt x="360" y="362"/>
                    <a:pt x="558" y="294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8315;p9">
              <a:extLst>
                <a:ext uri="{FF2B5EF4-FFF2-40B4-BE49-F238E27FC236}">
                  <a16:creationId xmlns:a16="http://schemas.microsoft.com/office/drawing/2014/main" id="{16AD3E2B-50AA-4E80-A1CA-919ED6F16EDB}"/>
                </a:ext>
              </a:extLst>
            </p:cNvPr>
            <p:cNvSpPr/>
            <p:nvPr/>
          </p:nvSpPr>
          <p:spPr>
            <a:xfrm>
              <a:off x="5199750" y="4608550"/>
              <a:ext cx="14450" cy="8825"/>
            </a:xfrm>
            <a:custGeom>
              <a:avLst/>
              <a:gdLst/>
              <a:ahLst/>
              <a:cxnLst/>
              <a:rect l="l" t="t" r="r" b="b"/>
              <a:pathLst>
                <a:path w="578" h="353" extrusionOk="0">
                  <a:moveTo>
                    <a:pt x="577" y="0"/>
                  </a:moveTo>
                  <a:cubicBezTo>
                    <a:pt x="299" y="0"/>
                    <a:pt x="159" y="159"/>
                    <a:pt x="0" y="338"/>
                  </a:cubicBezTo>
                  <a:cubicBezTo>
                    <a:pt x="43" y="348"/>
                    <a:pt x="84" y="352"/>
                    <a:pt x="124" y="352"/>
                  </a:cubicBezTo>
                  <a:cubicBezTo>
                    <a:pt x="338" y="352"/>
                    <a:pt x="493" y="219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8316;p9">
              <a:extLst>
                <a:ext uri="{FF2B5EF4-FFF2-40B4-BE49-F238E27FC236}">
                  <a16:creationId xmlns:a16="http://schemas.microsoft.com/office/drawing/2014/main" id="{897025F7-CD50-44D9-AB8E-337E73FA7B90}"/>
                </a:ext>
              </a:extLst>
            </p:cNvPr>
            <p:cNvSpPr/>
            <p:nvPr/>
          </p:nvSpPr>
          <p:spPr>
            <a:xfrm>
              <a:off x="5178850" y="4729825"/>
              <a:ext cx="9975" cy="6550"/>
            </a:xfrm>
            <a:custGeom>
              <a:avLst/>
              <a:gdLst/>
              <a:ahLst/>
              <a:cxnLst/>
              <a:rect l="l" t="t" r="r" b="b"/>
              <a:pathLst>
                <a:path w="399" h="262" extrusionOk="0">
                  <a:moveTo>
                    <a:pt x="223" y="0"/>
                  </a:moveTo>
                  <a:cubicBezTo>
                    <a:pt x="163" y="0"/>
                    <a:pt x="97" y="26"/>
                    <a:pt x="21" y="83"/>
                  </a:cubicBezTo>
                  <a:lnTo>
                    <a:pt x="1" y="63"/>
                  </a:lnTo>
                  <a:lnTo>
                    <a:pt x="1" y="63"/>
                  </a:lnTo>
                  <a:cubicBezTo>
                    <a:pt x="21" y="142"/>
                    <a:pt x="21" y="182"/>
                    <a:pt x="40" y="262"/>
                  </a:cubicBezTo>
                  <a:cubicBezTo>
                    <a:pt x="180" y="242"/>
                    <a:pt x="319" y="222"/>
                    <a:pt x="399" y="83"/>
                  </a:cubicBezTo>
                  <a:cubicBezTo>
                    <a:pt x="347" y="31"/>
                    <a:pt x="289" y="0"/>
                    <a:pt x="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8317;p9">
              <a:extLst>
                <a:ext uri="{FF2B5EF4-FFF2-40B4-BE49-F238E27FC236}">
                  <a16:creationId xmlns:a16="http://schemas.microsoft.com/office/drawing/2014/main" id="{389E615E-9C4D-4567-9662-FC994431C187}"/>
                </a:ext>
              </a:extLst>
            </p:cNvPr>
            <p:cNvSpPr/>
            <p:nvPr/>
          </p:nvSpPr>
          <p:spPr>
            <a:xfrm>
              <a:off x="5213675" y="46040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99" y="0"/>
                  </a:moveTo>
                  <a:cubicBezTo>
                    <a:pt x="139" y="40"/>
                    <a:pt x="80" y="120"/>
                    <a:pt x="0" y="179"/>
                  </a:cubicBezTo>
                  <a:cubicBezTo>
                    <a:pt x="28" y="183"/>
                    <a:pt x="57" y="186"/>
                    <a:pt x="85" y="186"/>
                  </a:cubicBezTo>
                  <a:cubicBezTo>
                    <a:pt x="200" y="186"/>
                    <a:pt x="314" y="147"/>
                    <a:pt x="378" y="20"/>
                  </a:cubicBezTo>
                  <a:cubicBezTo>
                    <a:pt x="318" y="20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8318;p9">
              <a:extLst>
                <a:ext uri="{FF2B5EF4-FFF2-40B4-BE49-F238E27FC236}">
                  <a16:creationId xmlns:a16="http://schemas.microsoft.com/office/drawing/2014/main" id="{E5C8595E-D9DB-44D5-8684-DF414FF711F2}"/>
                </a:ext>
              </a:extLst>
            </p:cNvPr>
            <p:cNvSpPr/>
            <p:nvPr/>
          </p:nvSpPr>
          <p:spPr>
            <a:xfrm>
              <a:off x="5188300" y="46180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249" y="0"/>
                  </a:moveTo>
                  <a:cubicBezTo>
                    <a:pt x="154" y="0"/>
                    <a:pt x="77" y="72"/>
                    <a:pt x="1" y="179"/>
                  </a:cubicBezTo>
                  <a:cubicBezTo>
                    <a:pt x="140" y="179"/>
                    <a:pt x="259" y="140"/>
                    <a:pt x="339" y="20"/>
                  </a:cubicBezTo>
                  <a:cubicBezTo>
                    <a:pt x="307" y="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8319;p9">
              <a:extLst>
                <a:ext uri="{FF2B5EF4-FFF2-40B4-BE49-F238E27FC236}">
                  <a16:creationId xmlns:a16="http://schemas.microsoft.com/office/drawing/2014/main" id="{876FE0F7-B628-49D8-92FA-D1F889793916}"/>
                </a:ext>
              </a:extLst>
            </p:cNvPr>
            <p:cNvSpPr/>
            <p:nvPr/>
          </p:nvSpPr>
          <p:spPr>
            <a:xfrm>
              <a:off x="5183825" y="4596100"/>
              <a:ext cx="5500" cy="3150"/>
            </a:xfrm>
            <a:custGeom>
              <a:avLst/>
              <a:gdLst/>
              <a:ahLst/>
              <a:cxnLst/>
              <a:rect l="l" t="t" r="r" b="b"/>
              <a:pathLst>
                <a:path w="220" h="126" extrusionOk="0">
                  <a:moveTo>
                    <a:pt x="219" y="1"/>
                  </a:moveTo>
                  <a:cubicBezTo>
                    <a:pt x="120" y="1"/>
                    <a:pt x="40" y="41"/>
                    <a:pt x="1" y="120"/>
                  </a:cubicBezTo>
                  <a:cubicBezTo>
                    <a:pt x="14" y="124"/>
                    <a:pt x="27" y="125"/>
                    <a:pt x="39" y="125"/>
                  </a:cubicBezTo>
                  <a:cubicBezTo>
                    <a:pt x="101" y="125"/>
                    <a:pt x="153" y="84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8320;p9">
              <a:extLst>
                <a:ext uri="{FF2B5EF4-FFF2-40B4-BE49-F238E27FC236}">
                  <a16:creationId xmlns:a16="http://schemas.microsoft.com/office/drawing/2014/main" id="{6CB3329B-E1BA-45A2-900E-DF37DF2035CF}"/>
                </a:ext>
              </a:extLst>
            </p:cNvPr>
            <p:cNvSpPr/>
            <p:nvPr/>
          </p:nvSpPr>
          <p:spPr>
            <a:xfrm>
              <a:off x="5182325" y="46219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40" y="0"/>
                  </a:moveTo>
                  <a:cubicBezTo>
                    <a:pt x="140" y="0"/>
                    <a:pt x="61" y="60"/>
                    <a:pt x="1" y="160"/>
                  </a:cubicBezTo>
                  <a:cubicBezTo>
                    <a:pt x="100" y="160"/>
                    <a:pt x="180" y="10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8321;p9">
              <a:extLst>
                <a:ext uri="{FF2B5EF4-FFF2-40B4-BE49-F238E27FC236}">
                  <a16:creationId xmlns:a16="http://schemas.microsoft.com/office/drawing/2014/main" id="{5018CE90-3987-4106-B74D-F15D2CCB4B0D}"/>
                </a:ext>
              </a:extLst>
            </p:cNvPr>
            <p:cNvSpPr/>
            <p:nvPr/>
          </p:nvSpPr>
          <p:spPr>
            <a:xfrm>
              <a:off x="5043075" y="4753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80" y="180"/>
                  </a:lnTo>
                  <a:cubicBezTo>
                    <a:pt x="140" y="100"/>
                    <a:pt x="8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8322;p9">
              <a:extLst>
                <a:ext uri="{FF2B5EF4-FFF2-40B4-BE49-F238E27FC236}">
                  <a16:creationId xmlns:a16="http://schemas.microsoft.com/office/drawing/2014/main" id="{20EF7526-275F-4B43-A9F5-84ED5F57802F}"/>
                </a:ext>
              </a:extLst>
            </p:cNvPr>
            <p:cNvSpPr/>
            <p:nvPr/>
          </p:nvSpPr>
          <p:spPr>
            <a:xfrm>
              <a:off x="5218650" y="51963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20" y="1"/>
                  </a:moveTo>
                  <a:cubicBezTo>
                    <a:pt x="20" y="60"/>
                    <a:pt x="0" y="100"/>
                    <a:pt x="0" y="160"/>
                  </a:cubicBezTo>
                  <a:cubicBezTo>
                    <a:pt x="40" y="120"/>
                    <a:pt x="119" y="80"/>
                    <a:pt x="179" y="20"/>
                  </a:cubicBezTo>
                  <a:cubicBezTo>
                    <a:pt x="119" y="1"/>
                    <a:pt x="8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8323;p9">
              <a:extLst>
                <a:ext uri="{FF2B5EF4-FFF2-40B4-BE49-F238E27FC236}">
                  <a16:creationId xmlns:a16="http://schemas.microsoft.com/office/drawing/2014/main" id="{83591173-5547-4414-B93E-65EBBA1403C3}"/>
                </a:ext>
              </a:extLst>
            </p:cNvPr>
            <p:cNvSpPr/>
            <p:nvPr/>
          </p:nvSpPr>
          <p:spPr>
            <a:xfrm>
              <a:off x="5269375" y="4710375"/>
              <a:ext cx="24375" cy="13575"/>
            </a:xfrm>
            <a:custGeom>
              <a:avLst/>
              <a:gdLst/>
              <a:ahLst/>
              <a:cxnLst/>
              <a:rect l="l" t="t" r="r" b="b"/>
              <a:pathLst>
                <a:path w="975" h="543" extrusionOk="0">
                  <a:moveTo>
                    <a:pt x="730" y="1"/>
                  </a:moveTo>
                  <a:cubicBezTo>
                    <a:pt x="467" y="1"/>
                    <a:pt x="282" y="213"/>
                    <a:pt x="80" y="324"/>
                  </a:cubicBezTo>
                  <a:cubicBezTo>
                    <a:pt x="0" y="403"/>
                    <a:pt x="0" y="463"/>
                    <a:pt x="100" y="542"/>
                  </a:cubicBezTo>
                  <a:cubicBezTo>
                    <a:pt x="199" y="542"/>
                    <a:pt x="338" y="523"/>
                    <a:pt x="458" y="523"/>
                  </a:cubicBezTo>
                  <a:cubicBezTo>
                    <a:pt x="637" y="423"/>
                    <a:pt x="796" y="343"/>
                    <a:pt x="975" y="264"/>
                  </a:cubicBezTo>
                  <a:cubicBezTo>
                    <a:pt x="935" y="164"/>
                    <a:pt x="856" y="105"/>
                    <a:pt x="796" y="5"/>
                  </a:cubicBezTo>
                  <a:cubicBezTo>
                    <a:pt x="773" y="2"/>
                    <a:pt x="751" y="1"/>
                    <a:pt x="7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8324;p9">
              <a:extLst>
                <a:ext uri="{FF2B5EF4-FFF2-40B4-BE49-F238E27FC236}">
                  <a16:creationId xmlns:a16="http://schemas.microsoft.com/office/drawing/2014/main" id="{E44C4B7C-BF49-40A9-BDCD-707DE7480308}"/>
                </a:ext>
              </a:extLst>
            </p:cNvPr>
            <p:cNvSpPr/>
            <p:nvPr/>
          </p:nvSpPr>
          <p:spPr>
            <a:xfrm>
              <a:off x="5301700" y="4710125"/>
              <a:ext cx="9475" cy="3375"/>
            </a:xfrm>
            <a:custGeom>
              <a:avLst/>
              <a:gdLst/>
              <a:ahLst/>
              <a:cxnLst/>
              <a:rect l="l" t="t" r="r" b="b"/>
              <a:pathLst>
                <a:path w="379" h="135" extrusionOk="0">
                  <a:moveTo>
                    <a:pt x="274" y="0"/>
                  </a:moveTo>
                  <a:cubicBezTo>
                    <a:pt x="172" y="0"/>
                    <a:pt x="75" y="45"/>
                    <a:pt x="0" y="135"/>
                  </a:cubicBezTo>
                  <a:cubicBezTo>
                    <a:pt x="159" y="135"/>
                    <a:pt x="279" y="75"/>
                    <a:pt x="378" y="15"/>
                  </a:cubicBezTo>
                  <a:cubicBezTo>
                    <a:pt x="343" y="5"/>
                    <a:pt x="308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8325;p9">
              <a:extLst>
                <a:ext uri="{FF2B5EF4-FFF2-40B4-BE49-F238E27FC236}">
                  <a16:creationId xmlns:a16="http://schemas.microsoft.com/office/drawing/2014/main" id="{52E89854-AC05-4BA3-8561-401DD1801A4D}"/>
                </a:ext>
              </a:extLst>
            </p:cNvPr>
            <p:cNvSpPr/>
            <p:nvPr/>
          </p:nvSpPr>
          <p:spPr>
            <a:xfrm>
              <a:off x="5384750" y="467567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19" y="1"/>
                  </a:moveTo>
                  <a:cubicBezTo>
                    <a:pt x="139" y="41"/>
                    <a:pt x="60" y="61"/>
                    <a:pt x="0" y="120"/>
                  </a:cubicBezTo>
                  <a:cubicBezTo>
                    <a:pt x="60" y="120"/>
                    <a:pt x="13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8326;p9">
              <a:extLst>
                <a:ext uri="{FF2B5EF4-FFF2-40B4-BE49-F238E27FC236}">
                  <a16:creationId xmlns:a16="http://schemas.microsoft.com/office/drawing/2014/main" id="{A9DE7346-3A31-4F78-9DE2-2236CAA9BB57}"/>
                </a:ext>
              </a:extLst>
            </p:cNvPr>
            <p:cNvSpPr/>
            <p:nvPr/>
          </p:nvSpPr>
          <p:spPr>
            <a:xfrm>
              <a:off x="5223600" y="4783100"/>
              <a:ext cx="16950" cy="4500"/>
            </a:xfrm>
            <a:custGeom>
              <a:avLst/>
              <a:gdLst/>
              <a:ahLst/>
              <a:cxnLst/>
              <a:rect l="l" t="t" r="r" b="b"/>
              <a:pathLst>
                <a:path w="678" h="180" extrusionOk="0">
                  <a:moveTo>
                    <a:pt x="319" y="1"/>
                  </a:moveTo>
                  <a:cubicBezTo>
                    <a:pt x="200" y="40"/>
                    <a:pt x="100" y="80"/>
                    <a:pt x="1" y="100"/>
                  </a:cubicBezTo>
                  <a:lnTo>
                    <a:pt x="1" y="180"/>
                  </a:lnTo>
                  <a:lnTo>
                    <a:pt x="677" y="180"/>
                  </a:lnTo>
                  <a:cubicBezTo>
                    <a:pt x="598" y="40"/>
                    <a:pt x="43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8327;p9">
              <a:extLst>
                <a:ext uri="{FF2B5EF4-FFF2-40B4-BE49-F238E27FC236}">
                  <a16:creationId xmlns:a16="http://schemas.microsoft.com/office/drawing/2014/main" id="{EA7F0DB7-65FB-4583-A429-21C5C677A6F8}"/>
                </a:ext>
              </a:extLst>
            </p:cNvPr>
            <p:cNvSpPr/>
            <p:nvPr/>
          </p:nvSpPr>
          <p:spPr>
            <a:xfrm>
              <a:off x="4673575" y="4570250"/>
              <a:ext cx="5000" cy="15950"/>
            </a:xfrm>
            <a:custGeom>
              <a:avLst/>
              <a:gdLst/>
              <a:ahLst/>
              <a:cxnLst/>
              <a:rect l="l" t="t" r="r" b="b"/>
              <a:pathLst>
                <a:path w="200" h="638" extrusionOk="0">
                  <a:moveTo>
                    <a:pt x="200" y="1"/>
                  </a:moveTo>
                  <a:cubicBezTo>
                    <a:pt x="21" y="239"/>
                    <a:pt x="1" y="438"/>
                    <a:pt x="200" y="637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8328;p9">
              <a:extLst>
                <a:ext uri="{FF2B5EF4-FFF2-40B4-BE49-F238E27FC236}">
                  <a16:creationId xmlns:a16="http://schemas.microsoft.com/office/drawing/2014/main" id="{C2327AE3-241F-47F1-A8EF-EAE9F338522E}"/>
                </a:ext>
              </a:extLst>
            </p:cNvPr>
            <p:cNvSpPr/>
            <p:nvPr/>
          </p:nvSpPr>
          <p:spPr>
            <a:xfrm>
              <a:off x="5232075" y="4654975"/>
              <a:ext cx="150200" cy="69900"/>
            </a:xfrm>
            <a:custGeom>
              <a:avLst/>
              <a:gdLst/>
              <a:ahLst/>
              <a:cxnLst/>
              <a:rect l="l" t="t" r="r" b="b"/>
              <a:pathLst>
                <a:path w="6008" h="2796" extrusionOk="0">
                  <a:moveTo>
                    <a:pt x="5467" y="1"/>
                  </a:moveTo>
                  <a:cubicBezTo>
                    <a:pt x="5306" y="1"/>
                    <a:pt x="5144" y="25"/>
                    <a:pt x="4973" y="73"/>
                  </a:cubicBezTo>
                  <a:cubicBezTo>
                    <a:pt x="4536" y="192"/>
                    <a:pt x="4138" y="391"/>
                    <a:pt x="3720" y="590"/>
                  </a:cubicBezTo>
                  <a:cubicBezTo>
                    <a:pt x="3737" y="700"/>
                    <a:pt x="3704" y="724"/>
                    <a:pt x="3655" y="724"/>
                  </a:cubicBezTo>
                  <a:cubicBezTo>
                    <a:pt x="3618" y="724"/>
                    <a:pt x="3573" y="710"/>
                    <a:pt x="3534" y="710"/>
                  </a:cubicBezTo>
                  <a:cubicBezTo>
                    <a:pt x="3504" y="710"/>
                    <a:pt x="3477" y="719"/>
                    <a:pt x="3462" y="749"/>
                  </a:cubicBezTo>
                  <a:cubicBezTo>
                    <a:pt x="2924" y="948"/>
                    <a:pt x="2447" y="1227"/>
                    <a:pt x="1890" y="1386"/>
                  </a:cubicBezTo>
                  <a:cubicBezTo>
                    <a:pt x="1253" y="1764"/>
                    <a:pt x="438" y="1883"/>
                    <a:pt x="0" y="2579"/>
                  </a:cubicBezTo>
                  <a:cubicBezTo>
                    <a:pt x="60" y="2639"/>
                    <a:pt x="139" y="2679"/>
                    <a:pt x="199" y="2739"/>
                  </a:cubicBezTo>
                  <a:cubicBezTo>
                    <a:pt x="246" y="2776"/>
                    <a:pt x="293" y="2796"/>
                    <a:pt x="348" y="2796"/>
                  </a:cubicBezTo>
                  <a:cubicBezTo>
                    <a:pt x="410" y="2796"/>
                    <a:pt x="483" y="2771"/>
                    <a:pt x="577" y="2719"/>
                  </a:cubicBezTo>
                  <a:cubicBezTo>
                    <a:pt x="637" y="2659"/>
                    <a:pt x="677" y="2619"/>
                    <a:pt x="756" y="2579"/>
                  </a:cubicBezTo>
                  <a:cubicBezTo>
                    <a:pt x="935" y="2540"/>
                    <a:pt x="1094" y="2460"/>
                    <a:pt x="1273" y="2420"/>
                  </a:cubicBezTo>
                  <a:cubicBezTo>
                    <a:pt x="2168" y="1943"/>
                    <a:pt x="3064" y="1465"/>
                    <a:pt x="3959" y="1028"/>
                  </a:cubicBezTo>
                  <a:cubicBezTo>
                    <a:pt x="4416" y="789"/>
                    <a:pt x="4854" y="590"/>
                    <a:pt x="5331" y="471"/>
                  </a:cubicBezTo>
                  <a:cubicBezTo>
                    <a:pt x="5570" y="391"/>
                    <a:pt x="5829" y="332"/>
                    <a:pt x="6008" y="93"/>
                  </a:cubicBezTo>
                  <a:cubicBezTo>
                    <a:pt x="5821" y="30"/>
                    <a:pt x="5644" y="1"/>
                    <a:pt x="54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8329;p9">
              <a:extLst>
                <a:ext uri="{FF2B5EF4-FFF2-40B4-BE49-F238E27FC236}">
                  <a16:creationId xmlns:a16="http://schemas.microsoft.com/office/drawing/2014/main" id="{3E567D25-9C53-4F99-8CA6-DF5297AF179B}"/>
                </a:ext>
              </a:extLst>
            </p:cNvPr>
            <p:cNvSpPr/>
            <p:nvPr/>
          </p:nvSpPr>
          <p:spPr>
            <a:xfrm>
              <a:off x="5243500" y="4718450"/>
              <a:ext cx="27875" cy="16925"/>
            </a:xfrm>
            <a:custGeom>
              <a:avLst/>
              <a:gdLst/>
              <a:ahLst/>
              <a:cxnLst/>
              <a:rect l="l" t="t" r="r" b="b"/>
              <a:pathLst>
                <a:path w="1115" h="677" extrusionOk="0">
                  <a:moveTo>
                    <a:pt x="936" y="1"/>
                  </a:moveTo>
                  <a:cubicBezTo>
                    <a:pt x="717" y="299"/>
                    <a:pt x="239" y="299"/>
                    <a:pt x="1" y="677"/>
                  </a:cubicBezTo>
                  <a:cubicBezTo>
                    <a:pt x="478" y="677"/>
                    <a:pt x="796" y="438"/>
                    <a:pt x="1115" y="219"/>
                  </a:cubicBezTo>
                  <a:lnTo>
                    <a:pt x="11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8330;p9">
              <a:extLst>
                <a:ext uri="{FF2B5EF4-FFF2-40B4-BE49-F238E27FC236}">
                  <a16:creationId xmlns:a16="http://schemas.microsoft.com/office/drawing/2014/main" id="{E95468F3-57DC-4DBC-A464-9D7BF4A0D6FD}"/>
                </a:ext>
              </a:extLst>
            </p:cNvPr>
            <p:cNvSpPr/>
            <p:nvPr/>
          </p:nvSpPr>
          <p:spPr>
            <a:xfrm>
              <a:off x="5209700" y="4732875"/>
              <a:ext cx="16425" cy="16100"/>
            </a:xfrm>
            <a:custGeom>
              <a:avLst/>
              <a:gdLst/>
              <a:ahLst/>
              <a:cxnLst/>
              <a:rect l="l" t="t" r="r" b="b"/>
              <a:pathLst>
                <a:path w="657" h="644" extrusionOk="0">
                  <a:moveTo>
                    <a:pt x="557" y="0"/>
                  </a:moveTo>
                  <a:lnTo>
                    <a:pt x="557" y="0"/>
                  </a:lnTo>
                  <a:cubicBezTo>
                    <a:pt x="358" y="40"/>
                    <a:pt x="159" y="120"/>
                    <a:pt x="0" y="299"/>
                  </a:cubicBezTo>
                  <a:cubicBezTo>
                    <a:pt x="40" y="339"/>
                    <a:pt x="40" y="418"/>
                    <a:pt x="0" y="458"/>
                  </a:cubicBezTo>
                  <a:cubicBezTo>
                    <a:pt x="93" y="617"/>
                    <a:pt x="212" y="644"/>
                    <a:pt x="340" y="644"/>
                  </a:cubicBezTo>
                  <a:cubicBezTo>
                    <a:pt x="404" y="644"/>
                    <a:pt x="471" y="637"/>
                    <a:pt x="537" y="637"/>
                  </a:cubicBezTo>
                  <a:cubicBezTo>
                    <a:pt x="577" y="597"/>
                    <a:pt x="637" y="518"/>
                    <a:pt x="637" y="438"/>
                  </a:cubicBezTo>
                  <a:cubicBezTo>
                    <a:pt x="656" y="339"/>
                    <a:pt x="637" y="219"/>
                    <a:pt x="537" y="140"/>
                  </a:cubicBezTo>
                  <a:cubicBezTo>
                    <a:pt x="557" y="100"/>
                    <a:pt x="557" y="4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8331;p9">
              <a:extLst>
                <a:ext uri="{FF2B5EF4-FFF2-40B4-BE49-F238E27FC236}">
                  <a16:creationId xmlns:a16="http://schemas.microsoft.com/office/drawing/2014/main" id="{9CEAE9F9-0927-42E6-AB5D-37C677CF486D}"/>
                </a:ext>
              </a:extLst>
            </p:cNvPr>
            <p:cNvSpPr/>
            <p:nvPr/>
          </p:nvSpPr>
          <p:spPr>
            <a:xfrm>
              <a:off x="5223125" y="4736350"/>
              <a:ext cx="13500" cy="9975"/>
            </a:xfrm>
            <a:custGeom>
              <a:avLst/>
              <a:gdLst/>
              <a:ahLst/>
              <a:cxnLst/>
              <a:rect l="l" t="t" r="r" b="b"/>
              <a:pathLst>
                <a:path w="540" h="399" extrusionOk="0">
                  <a:moveTo>
                    <a:pt x="0" y="1"/>
                  </a:moveTo>
                  <a:lnTo>
                    <a:pt x="0" y="359"/>
                  </a:lnTo>
                  <a:cubicBezTo>
                    <a:pt x="60" y="399"/>
                    <a:pt x="119" y="399"/>
                    <a:pt x="199" y="399"/>
                  </a:cubicBezTo>
                  <a:lnTo>
                    <a:pt x="259" y="379"/>
                  </a:lnTo>
                  <a:lnTo>
                    <a:pt x="338" y="379"/>
                  </a:lnTo>
                  <a:cubicBezTo>
                    <a:pt x="540" y="61"/>
                    <a:pt x="464" y="3"/>
                    <a:pt x="332" y="3"/>
                  </a:cubicBezTo>
                  <a:cubicBezTo>
                    <a:pt x="255" y="3"/>
                    <a:pt x="160" y="22"/>
                    <a:pt x="88" y="22"/>
                  </a:cubicBezTo>
                  <a:cubicBezTo>
                    <a:pt x="50" y="22"/>
                    <a:pt x="19" y="1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8332;p9">
              <a:extLst>
                <a:ext uri="{FF2B5EF4-FFF2-40B4-BE49-F238E27FC236}">
                  <a16:creationId xmlns:a16="http://schemas.microsoft.com/office/drawing/2014/main" id="{C45F0A1E-EFA1-452B-BE38-EB2AF886664D}"/>
                </a:ext>
              </a:extLst>
            </p:cNvPr>
            <p:cNvSpPr/>
            <p:nvPr/>
          </p:nvSpPr>
          <p:spPr>
            <a:xfrm>
              <a:off x="5236050" y="472292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378" y="1"/>
                  </a:moveTo>
                  <a:lnTo>
                    <a:pt x="378" y="1"/>
                  </a:lnTo>
                  <a:cubicBezTo>
                    <a:pt x="279" y="21"/>
                    <a:pt x="140" y="21"/>
                    <a:pt x="40" y="21"/>
                  </a:cubicBezTo>
                  <a:cubicBezTo>
                    <a:pt x="20" y="60"/>
                    <a:pt x="0" y="120"/>
                    <a:pt x="0" y="140"/>
                  </a:cubicBezTo>
                  <a:cubicBezTo>
                    <a:pt x="29" y="144"/>
                    <a:pt x="59" y="146"/>
                    <a:pt x="89" y="146"/>
                  </a:cubicBezTo>
                  <a:cubicBezTo>
                    <a:pt x="202" y="146"/>
                    <a:pt x="315" y="11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8333;p9">
              <a:extLst>
                <a:ext uri="{FF2B5EF4-FFF2-40B4-BE49-F238E27FC236}">
                  <a16:creationId xmlns:a16="http://schemas.microsoft.com/office/drawing/2014/main" id="{92DBB634-E99E-4EC5-9581-80BDA55B01A7}"/>
                </a:ext>
              </a:extLst>
            </p:cNvPr>
            <p:cNvSpPr/>
            <p:nvPr/>
          </p:nvSpPr>
          <p:spPr>
            <a:xfrm>
              <a:off x="5245500" y="4719375"/>
              <a:ext cx="4000" cy="3575"/>
            </a:xfrm>
            <a:custGeom>
              <a:avLst/>
              <a:gdLst/>
              <a:ahLst/>
              <a:cxnLst/>
              <a:rect l="l" t="t" r="r" b="b"/>
              <a:pathLst>
                <a:path w="160" h="143" extrusionOk="0">
                  <a:moveTo>
                    <a:pt x="141" y="0"/>
                  </a:moveTo>
                  <a:cubicBezTo>
                    <a:pt x="87" y="0"/>
                    <a:pt x="36" y="71"/>
                    <a:pt x="0" y="143"/>
                  </a:cubicBezTo>
                  <a:cubicBezTo>
                    <a:pt x="40" y="83"/>
                    <a:pt x="120" y="43"/>
                    <a:pt x="159" y="3"/>
                  </a:cubicBezTo>
                  <a:cubicBezTo>
                    <a:pt x="153" y="1"/>
                    <a:pt x="147" y="0"/>
                    <a:pt x="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8334;p9">
              <a:extLst>
                <a:ext uri="{FF2B5EF4-FFF2-40B4-BE49-F238E27FC236}">
                  <a16:creationId xmlns:a16="http://schemas.microsoft.com/office/drawing/2014/main" id="{CB6487C1-9532-45F7-AAF8-F0A098C7287A}"/>
                </a:ext>
              </a:extLst>
            </p:cNvPr>
            <p:cNvSpPr/>
            <p:nvPr/>
          </p:nvSpPr>
          <p:spPr>
            <a:xfrm>
              <a:off x="4533825" y="46249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80" y="1"/>
                  </a:moveTo>
                  <a:lnTo>
                    <a:pt x="80" y="1"/>
                  </a:lnTo>
                  <a:cubicBezTo>
                    <a:pt x="61" y="80"/>
                    <a:pt x="41" y="180"/>
                    <a:pt x="1" y="259"/>
                  </a:cubicBezTo>
                  <a:cubicBezTo>
                    <a:pt x="80" y="180"/>
                    <a:pt x="259" y="16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8335;p9">
              <a:extLst>
                <a:ext uri="{FF2B5EF4-FFF2-40B4-BE49-F238E27FC236}">
                  <a16:creationId xmlns:a16="http://schemas.microsoft.com/office/drawing/2014/main" id="{E071EF55-F2D4-4CDD-BD37-2FFF2AC85CE0}"/>
                </a:ext>
              </a:extLst>
            </p:cNvPr>
            <p:cNvSpPr/>
            <p:nvPr/>
          </p:nvSpPr>
          <p:spPr>
            <a:xfrm>
              <a:off x="5129125" y="4910925"/>
              <a:ext cx="14450" cy="18900"/>
            </a:xfrm>
            <a:custGeom>
              <a:avLst/>
              <a:gdLst/>
              <a:ahLst/>
              <a:cxnLst/>
              <a:rect l="l" t="t" r="r" b="b"/>
              <a:pathLst>
                <a:path w="578" h="756" extrusionOk="0">
                  <a:moveTo>
                    <a:pt x="279" y="0"/>
                  </a:moveTo>
                  <a:cubicBezTo>
                    <a:pt x="0" y="199"/>
                    <a:pt x="120" y="497"/>
                    <a:pt x="100" y="756"/>
                  </a:cubicBezTo>
                  <a:cubicBezTo>
                    <a:pt x="140" y="756"/>
                    <a:pt x="199" y="736"/>
                    <a:pt x="239" y="696"/>
                  </a:cubicBezTo>
                  <a:cubicBezTo>
                    <a:pt x="293" y="571"/>
                    <a:pt x="378" y="494"/>
                    <a:pt x="525" y="494"/>
                  </a:cubicBezTo>
                  <a:cubicBezTo>
                    <a:pt x="542" y="494"/>
                    <a:pt x="559" y="495"/>
                    <a:pt x="577" y="497"/>
                  </a:cubicBezTo>
                  <a:cubicBezTo>
                    <a:pt x="438" y="358"/>
                    <a:pt x="199" y="27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8336;p9">
              <a:extLst>
                <a:ext uri="{FF2B5EF4-FFF2-40B4-BE49-F238E27FC236}">
                  <a16:creationId xmlns:a16="http://schemas.microsoft.com/office/drawing/2014/main" id="{8D316BD0-3D31-4B71-8332-C2D439EF18F6}"/>
                </a:ext>
              </a:extLst>
            </p:cNvPr>
            <p:cNvSpPr/>
            <p:nvPr/>
          </p:nvSpPr>
          <p:spPr>
            <a:xfrm>
              <a:off x="4777025" y="5007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40" y="60"/>
                    <a:pt x="0" y="100"/>
                    <a:pt x="140" y="179"/>
                  </a:cubicBezTo>
                  <a:cubicBezTo>
                    <a:pt x="159" y="139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8337;p9">
              <a:extLst>
                <a:ext uri="{FF2B5EF4-FFF2-40B4-BE49-F238E27FC236}">
                  <a16:creationId xmlns:a16="http://schemas.microsoft.com/office/drawing/2014/main" id="{E0CDC85D-71E6-4308-9F57-175E224BF9A0}"/>
                </a:ext>
              </a:extLst>
            </p:cNvPr>
            <p:cNvSpPr/>
            <p:nvPr/>
          </p:nvSpPr>
          <p:spPr>
            <a:xfrm>
              <a:off x="4736250" y="5062600"/>
              <a:ext cx="5975" cy="11450"/>
            </a:xfrm>
            <a:custGeom>
              <a:avLst/>
              <a:gdLst/>
              <a:ahLst/>
              <a:cxnLst/>
              <a:rect l="l" t="t" r="r" b="b"/>
              <a:pathLst>
                <a:path w="239" h="45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79"/>
                    <a:pt x="20" y="339"/>
                    <a:pt x="0" y="458"/>
                  </a:cubicBezTo>
                  <a:cubicBezTo>
                    <a:pt x="179" y="358"/>
                    <a:pt x="239" y="23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8338;p9">
              <a:extLst>
                <a:ext uri="{FF2B5EF4-FFF2-40B4-BE49-F238E27FC236}">
                  <a16:creationId xmlns:a16="http://schemas.microsoft.com/office/drawing/2014/main" id="{002E7E64-8290-44AC-9B01-D1F02399C90D}"/>
                </a:ext>
              </a:extLst>
            </p:cNvPr>
            <p:cNvSpPr/>
            <p:nvPr/>
          </p:nvSpPr>
          <p:spPr>
            <a:xfrm>
              <a:off x="4560700" y="483060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82" y="0"/>
                  </a:moveTo>
                  <a:cubicBezTo>
                    <a:pt x="55" y="0"/>
                    <a:pt x="30" y="30"/>
                    <a:pt x="0" y="90"/>
                  </a:cubicBezTo>
                  <a:cubicBezTo>
                    <a:pt x="40" y="110"/>
                    <a:pt x="75" y="120"/>
                    <a:pt x="104" y="120"/>
                  </a:cubicBezTo>
                  <a:cubicBezTo>
                    <a:pt x="134" y="120"/>
                    <a:pt x="159" y="110"/>
                    <a:pt x="179" y="90"/>
                  </a:cubicBezTo>
                  <a:cubicBezTo>
                    <a:pt x="139" y="30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8339;p9">
              <a:extLst>
                <a:ext uri="{FF2B5EF4-FFF2-40B4-BE49-F238E27FC236}">
                  <a16:creationId xmlns:a16="http://schemas.microsoft.com/office/drawing/2014/main" id="{4AFAA666-3088-4EFD-A6FB-5F33A30D5ABA}"/>
                </a:ext>
              </a:extLst>
            </p:cNvPr>
            <p:cNvSpPr/>
            <p:nvPr/>
          </p:nvSpPr>
          <p:spPr>
            <a:xfrm>
              <a:off x="4560700" y="48328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8340;p9">
              <a:extLst>
                <a:ext uri="{FF2B5EF4-FFF2-40B4-BE49-F238E27FC236}">
                  <a16:creationId xmlns:a16="http://schemas.microsoft.com/office/drawing/2014/main" id="{D247C7A7-596E-4388-A928-F57421C6EA20}"/>
                </a:ext>
              </a:extLst>
            </p:cNvPr>
            <p:cNvSpPr/>
            <p:nvPr/>
          </p:nvSpPr>
          <p:spPr>
            <a:xfrm>
              <a:off x="4350825" y="4915400"/>
              <a:ext cx="7475" cy="21900"/>
            </a:xfrm>
            <a:custGeom>
              <a:avLst/>
              <a:gdLst/>
              <a:ahLst/>
              <a:cxnLst/>
              <a:rect l="l" t="t" r="r" b="b"/>
              <a:pathLst>
                <a:path w="299" h="876" extrusionOk="0">
                  <a:moveTo>
                    <a:pt x="0" y="0"/>
                  </a:moveTo>
                  <a:lnTo>
                    <a:pt x="0" y="875"/>
                  </a:lnTo>
                  <a:cubicBezTo>
                    <a:pt x="140" y="57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8341;p9">
              <a:extLst>
                <a:ext uri="{FF2B5EF4-FFF2-40B4-BE49-F238E27FC236}">
                  <a16:creationId xmlns:a16="http://schemas.microsoft.com/office/drawing/2014/main" id="{CFD67E46-EE03-4960-8305-FAA2399142AE}"/>
                </a:ext>
              </a:extLst>
            </p:cNvPr>
            <p:cNvSpPr/>
            <p:nvPr/>
          </p:nvSpPr>
          <p:spPr>
            <a:xfrm>
              <a:off x="5406550" y="474432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2" y="0"/>
                  </a:moveTo>
                  <a:lnTo>
                    <a:pt x="222" y="0"/>
                  </a:lnTo>
                  <a:cubicBezTo>
                    <a:pt x="201" y="16"/>
                    <a:pt x="174" y="19"/>
                    <a:pt x="146" y="19"/>
                  </a:cubicBezTo>
                  <a:cubicBezTo>
                    <a:pt x="125" y="19"/>
                    <a:pt x="104" y="17"/>
                    <a:pt x="85" y="17"/>
                  </a:cubicBezTo>
                  <a:cubicBezTo>
                    <a:pt x="33" y="17"/>
                    <a:pt x="0" y="31"/>
                    <a:pt x="43" y="139"/>
                  </a:cubicBezTo>
                  <a:cubicBezTo>
                    <a:pt x="46" y="146"/>
                    <a:pt x="52" y="148"/>
                    <a:pt x="58" y="148"/>
                  </a:cubicBezTo>
                  <a:cubicBezTo>
                    <a:pt x="93" y="148"/>
                    <a:pt x="172" y="67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8342;p9">
              <a:extLst>
                <a:ext uri="{FF2B5EF4-FFF2-40B4-BE49-F238E27FC236}">
                  <a16:creationId xmlns:a16="http://schemas.microsoft.com/office/drawing/2014/main" id="{6C7DD662-9844-426D-9AEC-B29E3ECF2251}"/>
                </a:ext>
              </a:extLst>
            </p:cNvPr>
            <p:cNvSpPr/>
            <p:nvPr/>
          </p:nvSpPr>
          <p:spPr>
            <a:xfrm>
              <a:off x="5067450" y="4637825"/>
              <a:ext cx="11975" cy="29500"/>
            </a:xfrm>
            <a:custGeom>
              <a:avLst/>
              <a:gdLst/>
              <a:ahLst/>
              <a:cxnLst/>
              <a:rect l="l" t="t" r="r" b="b"/>
              <a:pathLst>
                <a:path w="479" h="1180" extrusionOk="0">
                  <a:moveTo>
                    <a:pt x="340" y="1"/>
                  </a:moveTo>
                  <a:cubicBezTo>
                    <a:pt x="308" y="1"/>
                    <a:pt x="264" y="39"/>
                    <a:pt x="200" y="142"/>
                  </a:cubicBezTo>
                  <a:cubicBezTo>
                    <a:pt x="1" y="441"/>
                    <a:pt x="160" y="819"/>
                    <a:pt x="100" y="1137"/>
                  </a:cubicBezTo>
                  <a:cubicBezTo>
                    <a:pt x="137" y="1165"/>
                    <a:pt x="165" y="1179"/>
                    <a:pt x="191" y="1179"/>
                  </a:cubicBezTo>
                  <a:cubicBezTo>
                    <a:pt x="221" y="1179"/>
                    <a:pt x="247" y="1160"/>
                    <a:pt x="279" y="1117"/>
                  </a:cubicBezTo>
                  <a:cubicBezTo>
                    <a:pt x="319" y="838"/>
                    <a:pt x="399" y="540"/>
                    <a:pt x="478" y="262"/>
                  </a:cubicBezTo>
                  <a:cubicBezTo>
                    <a:pt x="424" y="167"/>
                    <a:pt x="407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8343;p9">
              <a:extLst>
                <a:ext uri="{FF2B5EF4-FFF2-40B4-BE49-F238E27FC236}">
                  <a16:creationId xmlns:a16="http://schemas.microsoft.com/office/drawing/2014/main" id="{37316964-940D-4D31-AE00-92FF2929C043}"/>
                </a:ext>
              </a:extLst>
            </p:cNvPr>
            <p:cNvSpPr/>
            <p:nvPr/>
          </p:nvSpPr>
          <p:spPr>
            <a:xfrm>
              <a:off x="5069950" y="4696075"/>
              <a:ext cx="8975" cy="11100"/>
            </a:xfrm>
            <a:custGeom>
              <a:avLst/>
              <a:gdLst/>
              <a:ahLst/>
              <a:cxnLst/>
              <a:rect l="l" t="t" r="r" b="b"/>
              <a:pathLst>
                <a:path w="359" h="444" extrusionOk="0">
                  <a:moveTo>
                    <a:pt x="159" y="0"/>
                  </a:moveTo>
                  <a:cubicBezTo>
                    <a:pt x="20" y="80"/>
                    <a:pt x="0" y="199"/>
                    <a:pt x="0" y="339"/>
                  </a:cubicBezTo>
                  <a:cubicBezTo>
                    <a:pt x="66" y="378"/>
                    <a:pt x="131" y="443"/>
                    <a:pt x="191" y="443"/>
                  </a:cubicBezTo>
                  <a:cubicBezTo>
                    <a:pt x="222" y="443"/>
                    <a:pt x="252" y="426"/>
                    <a:pt x="279" y="378"/>
                  </a:cubicBezTo>
                  <a:cubicBezTo>
                    <a:pt x="358" y="239"/>
                    <a:pt x="179" y="12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8344;p9">
              <a:extLst>
                <a:ext uri="{FF2B5EF4-FFF2-40B4-BE49-F238E27FC236}">
                  <a16:creationId xmlns:a16="http://schemas.microsoft.com/office/drawing/2014/main" id="{8E9E2FC0-BAC9-4653-91AB-27509E7B0E6B}"/>
                </a:ext>
              </a:extLst>
            </p:cNvPr>
            <p:cNvSpPr/>
            <p:nvPr/>
          </p:nvSpPr>
          <p:spPr>
            <a:xfrm>
              <a:off x="5064475" y="4665725"/>
              <a:ext cx="9475" cy="26400"/>
            </a:xfrm>
            <a:custGeom>
              <a:avLst/>
              <a:gdLst/>
              <a:ahLst/>
              <a:cxnLst/>
              <a:rect l="l" t="t" r="r" b="b"/>
              <a:pathLst>
                <a:path w="379" h="1056" extrusionOk="0">
                  <a:moveTo>
                    <a:pt x="378" y="1"/>
                  </a:moveTo>
                  <a:cubicBezTo>
                    <a:pt x="319" y="1"/>
                    <a:pt x="239" y="21"/>
                    <a:pt x="199" y="21"/>
                  </a:cubicBezTo>
                  <a:cubicBezTo>
                    <a:pt x="0" y="339"/>
                    <a:pt x="20" y="697"/>
                    <a:pt x="20" y="1055"/>
                  </a:cubicBezTo>
                  <a:lnTo>
                    <a:pt x="378" y="1055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8345;p9">
              <a:extLst>
                <a:ext uri="{FF2B5EF4-FFF2-40B4-BE49-F238E27FC236}">
                  <a16:creationId xmlns:a16="http://schemas.microsoft.com/office/drawing/2014/main" id="{889C13EA-6112-490B-82B5-5C51EA9C30C6}"/>
                </a:ext>
              </a:extLst>
            </p:cNvPr>
            <p:cNvSpPr/>
            <p:nvPr/>
          </p:nvSpPr>
          <p:spPr>
            <a:xfrm>
              <a:off x="5192275" y="4758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40" y="40"/>
                    <a:pt x="60" y="99"/>
                    <a:pt x="1" y="179"/>
                  </a:cubicBezTo>
                  <a:cubicBezTo>
                    <a:pt x="100" y="139"/>
                    <a:pt x="160" y="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8346;p9">
              <a:extLst>
                <a:ext uri="{FF2B5EF4-FFF2-40B4-BE49-F238E27FC236}">
                  <a16:creationId xmlns:a16="http://schemas.microsoft.com/office/drawing/2014/main" id="{D2A04505-091D-4B00-A5A2-3088D1511579}"/>
                </a:ext>
              </a:extLst>
            </p:cNvPr>
            <p:cNvSpPr/>
            <p:nvPr/>
          </p:nvSpPr>
          <p:spPr>
            <a:xfrm>
              <a:off x="5206200" y="4740325"/>
              <a:ext cx="8000" cy="5000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140" y="1"/>
                  </a:moveTo>
                  <a:cubicBezTo>
                    <a:pt x="100" y="1"/>
                    <a:pt x="41" y="21"/>
                    <a:pt x="1" y="41"/>
                  </a:cubicBezTo>
                  <a:lnTo>
                    <a:pt x="1" y="200"/>
                  </a:lnTo>
                  <a:lnTo>
                    <a:pt x="180" y="200"/>
                  </a:lnTo>
                  <a:cubicBezTo>
                    <a:pt x="319" y="120"/>
                    <a:pt x="239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8347;p9">
              <a:extLst>
                <a:ext uri="{FF2B5EF4-FFF2-40B4-BE49-F238E27FC236}">
                  <a16:creationId xmlns:a16="http://schemas.microsoft.com/office/drawing/2014/main" id="{6267A12E-D7C1-4EEF-8042-3D0C813D76C7}"/>
                </a:ext>
              </a:extLst>
            </p:cNvPr>
            <p:cNvSpPr/>
            <p:nvPr/>
          </p:nvSpPr>
          <p:spPr>
            <a:xfrm>
              <a:off x="4254850" y="4675675"/>
              <a:ext cx="3500" cy="3025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0" y="1"/>
                  </a:moveTo>
                  <a:cubicBezTo>
                    <a:pt x="0" y="61"/>
                    <a:pt x="60" y="120"/>
                    <a:pt x="139" y="120"/>
                  </a:cubicBezTo>
                  <a:cubicBezTo>
                    <a:pt x="139" y="41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8348;p9">
              <a:extLst>
                <a:ext uri="{FF2B5EF4-FFF2-40B4-BE49-F238E27FC236}">
                  <a16:creationId xmlns:a16="http://schemas.microsoft.com/office/drawing/2014/main" id="{C1CE0ED4-1092-4B31-A3A7-8D09802455E4}"/>
                </a:ext>
              </a:extLst>
            </p:cNvPr>
            <p:cNvSpPr/>
            <p:nvPr/>
          </p:nvSpPr>
          <p:spPr>
            <a:xfrm>
              <a:off x="4408000" y="4687575"/>
              <a:ext cx="8000" cy="6600"/>
            </a:xfrm>
            <a:custGeom>
              <a:avLst/>
              <a:gdLst/>
              <a:ahLst/>
              <a:cxnLst/>
              <a:rect l="l" t="t" r="r" b="b"/>
              <a:pathLst>
                <a:path w="320" h="264" extrusionOk="0">
                  <a:moveTo>
                    <a:pt x="166" y="0"/>
                  </a:moveTo>
                  <a:cubicBezTo>
                    <a:pt x="112" y="0"/>
                    <a:pt x="53" y="27"/>
                    <a:pt x="1" y="62"/>
                  </a:cubicBezTo>
                  <a:cubicBezTo>
                    <a:pt x="1" y="215"/>
                    <a:pt x="43" y="263"/>
                    <a:pt x="105" y="263"/>
                  </a:cubicBezTo>
                  <a:cubicBezTo>
                    <a:pt x="164" y="263"/>
                    <a:pt x="242" y="220"/>
                    <a:pt x="319" y="181"/>
                  </a:cubicBezTo>
                  <a:cubicBezTo>
                    <a:pt x="297" y="46"/>
                    <a:pt x="236" y="0"/>
                    <a:pt x="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8349;p9">
              <a:extLst>
                <a:ext uri="{FF2B5EF4-FFF2-40B4-BE49-F238E27FC236}">
                  <a16:creationId xmlns:a16="http://schemas.microsoft.com/office/drawing/2014/main" id="{D61E9471-E1B5-43A7-8C26-6C90E776BF4C}"/>
                </a:ext>
              </a:extLst>
            </p:cNvPr>
            <p:cNvSpPr/>
            <p:nvPr/>
          </p:nvSpPr>
          <p:spPr>
            <a:xfrm>
              <a:off x="5442425" y="4652750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28" y="1"/>
                  </a:moveTo>
                  <a:cubicBezTo>
                    <a:pt x="133" y="1"/>
                    <a:pt x="54" y="36"/>
                    <a:pt x="1" y="142"/>
                  </a:cubicBezTo>
                  <a:cubicBezTo>
                    <a:pt x="36" y="152"/>
                    <a:pt x="70" y="157"/>
                    <a:pt x="105" y="157"/>
                  </a:cubicBezTo>
                  <a:cubicBezTo>
                    <a:pt x="207" y="157"/>
                    <a:pt x="304" y="112"/>
                    <a:pt x="379" y="23"/>
                  </a:cubicBezTo>
                  <a:cubicBezTo>
                    <a:pt x="326" y="9"/>
                    <a:pt x="275" y="1"/>
                    <a:pt x="2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8350;p9">
              <a:extLst>
                <a:ext uri="{FF2B5EF4-FFF2-40B4-BE49-F238E27FC236}">
                  <a16:creationId xmlns:a16="http://schemas.microsoft.com/office/drawing/2014/main" id="{5332B5B4-0657-4951-9D39-856E7BD0C6AC}"/>
                </a:ext>
              </a:extLst>
            </p:cNvPr>
            <p:cNvSpPr/>
            <p:nvPr/>
          </p:nvSpPr>
          <p:spPr>
            <a:xfrm>
              <a:off x="5222125" y="47453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40" y="1"/>
                  </a:moveTo>
                  <a:cubicBezTo>
                    <a:pt x="40" y="41"/>
                    <a:pt x="40" y="100"/>
                    <a:pt x="0" y="140"/>
                  </a:cubicBezTo>
                  <a:cubicBezTo>
                    <a:pt x="80" y="100"/>
                    <a:pt x="140" y="60"/>
                    <a:pt x="199" y="21"/>
                  </a:cubicBezTo>
                  <a:cubicBezTo>
                    <a:pt x="159" y="21"/>
                    <a:pt x="8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8351;p9">
              <a:extLst>
                <a:ext uri="{FF2B5EF4-FFF2-40B4-BE49-F238E27FC236}">
                  <a16:creationId xmlns:a16="http://schemas.microsoft.com/office/drawing/2014/main" id="{1BFE0EEA-ADFC-470C-AD22-5498B07E2C13}"/>
                </a:ext>
              </a:extLst>
            </p:cNvPr>
            <p:cNvSpPr/>
            <p:nvPr/>
          </p:nvSpPr>
          <p:spPr>
            <a:xfrm>
              <a:off x="4249875" y="3793450"/>
              <a:ext cx="19900" cy="4250"/>
            </a:xfrm>
            <a:custGeom>
              <a:avLst/>
              <a:gdLst/>
              <a:ahLst/>
              <a:cxnLst/>
              <a:rect l="l" t="t" r="r" b="b"/>
              <a:pathLst>
                <a:path w="796" h="170" extrusionOk="0">
                  <a:moveTo>
                    <a:pt x="0" y="0"/>
                  </a:moveTo>
                  <a:cubicBezTo>
                    <a:pt x="100" y="119"/>
                    <a:pt x="204" y="169"/>
                    <a:pt x="331" y="169"/>
                  </a:cubicBezTo>
                  <a:cubicBezTo>
                    <a:pt x="458" y="169"/>
                    <a:pt x="607" y="119"/>
                    <a:pt x="796" y="40"/>
                  </a:cubicBezTo>
                  <a:cubicBezTo>
                    <a:pt x="577" y="20"/>
                    <a:pt x="458" y="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8352;p9">
              <a:extLst>
                <a:ext uri="{FF2B5EF4-FFF2-40B4-BE49-F238E27FC236}">
                  <a16:creationId xmlns:a16="http://schemas.microsoft.com/office/drawing/2014/main" id="{A3075263-E4A2-45F2-AABF-9F002521A6C7}"/>
                </a:ext>
              </a:extLst>
            </p:cNvPr>
            <p:cNvSpPr/>
            <p:nvPr/>
          </p:nvSpPr>
          <p:spPr>
            <a:xfrm>
              <a:off x="4793925" y="3870525"/>
              <a:ext cx="15450" cy="15450"/>
            </a:xfrm>
            <a:custGeom>
              <a:avLst/>
              <a:gdLst/>
              <a:ahLst/>
              <a:cxnLst/>
              <a:rect l="l" t="t" r="r" b="b"/>
              <a:pathLst>
                <a:path w="618" h="618" extrusionOk="0">
                  <a:moveTo>
                    <a:pt x="259" y="0"/>
                  </a:moveTo>
                  <a:cubicBezTo>
                    <a:pt x="1" y="219"/>
                    <a:pt x="80" y="418"/>
                    <a:pt x="120" y="617"/>
                  </a:cubicBezTo>
                  <a:cubicBezTo>
                    <a:pt x="279" y="597"/>
                    <a:pt x="418" y="577"/>
                    <a:pt x="617" y="538"/>
                  </a:cubicBezTo>
                  <a:cubicBezTo>
                    <a:pt x="478" y="319"/>
                    <a:pt x="379" y="1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8353;p9">
              <a:extLst>
                <a:ext uri="{FF2B5EF4-FFF2-40B4-BE49-F238E27FC236}">
                  <a16:creationId xmlns:a16="http://schemas.microsoft.com/office/drawing/2014/main" id="{4EAB30D9-EB1F-46B5-BDF4-1390BC4309A9}"/>
                </a:ext>
              </a:extLst>
            </p:cNvPr>
            <p:cNvSpPr/>
            <p:nvPr/>
          </p:nvSpPr>
          <p:spPr>
            <a:xfrm>
              <a:off x="4758125" y="3841175"/>
              <a:ext cx="17925" cy="14450"/>
            </a:xfrm>
            <a:custGeom>
              <a:avLst/>
              <a:gdLst/>
              <a:ahLst/>
              <a:cxnLst/>
              <a:rect l="l" t="t" r="r" b="b"/>
              <a:pathLst>
                <a:path w="717" h="578" extrusionOk="0">
                  <a:moveTo>
                    <a:pt x="199" y="1"/>
                  </a:moveTo>
                  <a:lnTo>
                    <a:pt x="140" y="41"/>
                  </a:lnTo>
                  <a:cubicBezTo>
                    <a:pt x="120" y="80"/>
                    <a:pt x="100" y="120"/>
                    <a:pt x="40" y="140"/>
                  </a:cubicBezTo>
                  <a:lnTo>
                    <a:pt x="0" y="200"/>
                  </a:lnTo>
                  <a:cubicBezTo>
                    <a:pt x="20" y="259"/>
                    <a:pt x="20" y="279"/>
                    <a:pt x="20" y="319"/>
                  </a:cubicBezTo>
                  <a:cubicBezTo>
                    <a:pt x="160" y="419"/>
                    <a:pt x="339" y="498"/>
                    <a:pt x="518" y="578"/>
                  </a:cubicBezTo>
                  <a:cubicBezTo>
                    <a:pt x="597" y="578"/>
                    <a:pt x="637" y="538"/>
                    <a:pt x="717" y="538"/>
                  </a:cubicBezTo>
                  <a:cubicBezTo>
                    <a:pt x="637" y="458"/>
                    <a:pt x="597" y="319"/>
                    <a:pt x="518" y="220"/>
                  </a:cubicBezTo>
                  <a:cubicBezTo>
                    <a:pt x="458" y="160"/>
                    <a:pt x="418" y="80"/>
                    <a:pt x="339" y="21"/>
                  </a:cubicBezTo>
                  <a:cubicBezTo>
                    <a:pt x="299" y="21"/>
                    <a:pt x="239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8354;p9">
              <a:extLst>
                <a:ext uri="{FF2B5EF4-FFF2-40B4-BE49-F238E27FC236}">
                  <a16:creationId xmlns:a16="http://schemas.microsoft.com/office/drawing/2014/main" id="{C997850D-8B5D-45F6-8E11-B467A19AF762}"/>
                </a:ext>
              </a:extLst>
            </p:cNvPr>
            <p:cNvSpPr/>
            <p:nvPr/>
          </p:nvSpPr>
          <p:spPr>
            <a:xfrm>
              <a:off x="4790950" y="3870025"/>
              <a:ext cx="1025" cy="525"/>
            </a:xfrm>
            <a:custGeom>
              <a:avLst/>
              <a:gdLst/>
              <a:ahLst/>
              <a:cxnLst/>
              <a:rect l="l" t="t" r="r" b="b"/>
              <a:pathLst>
                <a:path w="41" h="21" extrusionOk="0">
                  <a:moveTo>
                    <a:pt x="0" y="1"/>
                  </a:moveTo>
                  <a:lnTo>
                    <a:pt x="20" y="20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8355;p9">
              <a:extLst>
                <a:ext uri="{FF2B5EF4-FFF2-40B4-BE49-F238E27FC236}">
                  <a16:creationId xmlns:a16="http://schemas.microsoft.com/office/drawing/2014/main" id="{DC57CCFB-E162-4132-8586-10D7816AA830}"/>
                </a:ext>
              </a:extLst>
            </p:cNvPr>
            <p:cNvSpPr/>
            <p:nvPr/>
          </p:nvSpPr>
          <p:spPr>
            <a:xfrm>
              <a:off x="4652700" y="38680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0"/>
                  </a:moveTo>
                  <a:cubicBezTo>
                    <a:pt x="80" y="99"/>
                    <a:pt x="199" y="139"/>
                    <a:pt x="358" y="179"/>
                  </a:cubicBezTo>
                  <a:cubicBezTo>
                    <a:pt x="29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8356;p9">
              <a:extLst>
                <a:ext uri="{FF2B5EF4-FFF2-40B4-BE49-F238E27FC236}">
                  <a16:creationId xmlns:a16="http://schemas.microsoft.com/office/drawing/2014/main" id="{6637AF58-97C5-4FD3-9BB9-4F94EE679D0D}"/>
                </a:ext>
              </a:extLst>
            </p:cNvPr>
            <p:cNvSpPr/>
            <p:nvPr/>
          </p:nvSpPr>
          <p:spPr>
            <a:xfrm>
              <a:off x="4652200" y="3788975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58" y="0"/>
                  </a:moveTo>
                  <a:cubicBezTo>
                    <a:pt x="199" y="60"/>
                    <a:pt x="0" y="80"/>
                    <a:pt x="100" y="318"/>
                  </a:cubicBezTo>
                  <a:cubicBezTo>
                    <a:pt x="155" y="318"/>
                    <a:pt x="210" y="322"/>
                    <a:pt x="263" y="322"/>
                  </a:cubicBezTo>
                  <a:cubicBezTo>
                    <a:pt x="381" y="322"/>
                    <a:pt x="488" y="303"/>
                    <a:pt x="557" y="179"/>
                  </a:cubicBezTo>
                  <a:cubicBezTo>
                    <a:pt x="518" y="100"/>
                    <a:pt x="45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8357;p9">
              <a:extLst>
                <a:ext uri="{FF2B5EF4-FFF2-40B4-BE49-F238E27FC236}">
                  <a16:creationId xmlns:a16="http://schemas.microsoft.com/office/drawing/2014/main" id="{EA261F19-1C03-4534-9D72-4E667957FEC3}"/>
                </a:ext>
              </a:extLst>
            </p:cNvPr>
            <p:cNvSpPr/>
            <p:nvPr/>
          </p:nvSpPr>
          <p:spPr>
            <a:xfrm>
              <a:off x="4398575" y="39123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19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8358;p9">
              <a:extLst>
                <a:ext uri="{FF2B5EF4-FFF2-40B4-BE49-F238E27FC236}">
                  <a16:creationId xmlns:a16="http://schemas.microsoft.com/office/drawing/2014/main" id="{1481EC76-13C9-4552-9CA5-C065EC8BA42F}"/>
                </a:ext>
              </a:extLst>
            </p:cNvPr>
            <p:cNvSpPr/>
            <p:nvPr/>
          </p:nvSpPr>
          <p:spPr>
            <a:xfrm>
              <a:off x="4705900" y="3946125"/>
              <a:ext cx="13950" cy="4625"/>
            </a:xfrm>
            <a:custGeom>
              <a:avLst/>
              <a:gdLst/>
              <a:ahLst/>
              <a:cxnLst/>
              <a:rect l="l" t="t" r="r" b="b"/>
              <a:pathLst>
                <a:path w="558" h="185" extrusionOk="0">
                  <a:moveTo>
                    <a:pt x="1" y="0"/>
                  </a:moveTo>
                  <a:cubicBezTo>
                    <a:pt x="84" y="125"/>
                    <a:pt x="178" y="185"/>
                    <a:pt x="277" y="185"/>
                  </a:cubicBezTo>
                  <a:cubicBezTo>
                    <a:pt x="368" y="185"/>
                    <a:pt x="463" y="135"/>
                    <a:pt x="558" y="40"/>
                  </a:cubicBezTo>
                  <a:cubicBezTo>
                    <a:pt x="359" y="40"/>
                    <a:pt x="2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8359;p9">
              <a:extLst>
                <a:ext uri="{FF2B5EF4-FFF2-40B4-BE49-F238E27FC236}">
                  <a16:creationId xmlns:a16="http://schemas.microsoft.com/office/drawing/2014/main" id="{937715CA-DF23-43A8-A515-F7EDDA9EB9A1}"/>
                </a:ext>
              </a:extLst>
            </p:cNvPr>
            <p:cNvSpPr/>
            <p:nvPr/>
          </p:nvSpPr>
          <p:spPr>
            <a:xfrm>
              <a:off x="4709875" y="3938150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" y="1"/>
                  </a:moveTo>
                  <a:cubicBezTo>
                    <a:pt x="160" y="200"/>
                    <a:pt x="359" y="140"/>
                    <a:pt x="538" y="180"/>
                  </a:cubicBezTo>
                  <a:cubicBezTo>
                    <a:pt x="558" y="180"/>
                    <a:pt x="558" y="180"/>
                    <a:pt x="578" y="120"/>
                  </a:cubicBezTo>
                  <a:cubicBezTo>
                    <a:pt x="598" y="80"/>
                    <a:pt x="578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8360;p9">
              <a:extLst>
                <a:ext uri="{FF2B5EF4-FFF2-40B4-BE49-F238E27FC236}">
                  <a16:creationId xmlns:a16="http://schemas.microsoft.com/office/drawing/2014/main" id="{85DA0835-F0F8-4CDC-B2C7-5332B64D4402}"/>
                </a:ext>
              </a:extLst>
            </p:cNvPr>
            <p:cNvSpPr/>
            <p:nvPr/>
          </p:nvSpPr>
          <p:spPr>
            <a:xfrm>
              <a:off x="4723800" y="3937675"/>
              <a:ext cx="8975" cy="4425"/>
            </a:xfrm>
            <a:custGeom>
              <a:avLst/>
              <a:gdLst/>
              <a:ahLst/>
              <a:cxnLst/>
              <a:rect l="l" t="t" r="r" b="b"/>
              <a:pathLst>
                <a:path w="359" h="177" extrusionOk="0">
                  <a:moveTo>
                    <a:pt x="1" y="0"/>
                  </a:moveTo>
                  <a:lnTo>
                    <a:pt x="1" y="159"/>
                  </a:lnTo>
                  <a:cubicBezTo>
                    <a:pt x="27" y="159"/>
                    <a:pt x="63" y="177"/>
                    <a:pt x="107" y="177"/>
                  </a:cubicBezTo>
                  <a:cubicBezTo>
                    <a:pt x="129" y="177"/>
                    <a:pt x="153" y="172"/>
                    <a:pt x="180" y="159"/>
                  </a:cubicBezTo>
                  <a:cubicBezTo>
                    <a:pt x="240" y="159"/>
                    <a:pt x="339" y="159"/>
                    <a:pt x="359" y="60"/>
                  </a:cubicBezTo>
                  <a:cubicBezTo>
                    <a:pt x="359" y="40"/>
                    <a:pt x="240" y="2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8361;p9">
              <a:extLst>
                <a:ext uri="{FF2B5EF4-FFF2-40B4-BE49-F238E27FC236}">
                  <a16:creationId xmlns:a16="http://schemas.microsoft.com/office/drawing/2014/main" id="{DE47ED95-6CD7-4B83-84EA-3681F649E7D6}"/>
                </a:ext>
              </a:extLst>
            </p:cNvPr>
            <p:cNvSpPr/>
            <p:nvPr/>
          </p:nvSpPr>
          <p:spPr>
            <a:xfrm>
              <a:off x="4684025" y="3811625"/>
              <a:ext cx="5300" cy="3725"/>
            </a:xfrm>
            <a:custGeom>
              <a:avLst/>
              <a:gdLst/>
              <a:ahLst/>
              <a:cxnLst/>
              <a:rect l="l" t="t" r="r" b="b"/>
              <a:pathLst>
                <a:path w="212" h="149" extrusionOk="0">
                  <a:moveTo>
                    <a:pt x="157" y="0"/>
                  </a:moveTo>
                  <a:cubicBezTo>
                    <a:pt x="110" y="0"/>
                    <a:pt x="34" y="81"/>
                    <a:pt x="0" y="148"/>
                  </a:cubicBezTo>
                  <a:cubicBezTo>
                    <a:pt x="11" y="133"/>
                    <a:pt x="32" y="129"/>
                    <a:pt x="57" y="129"/>
                  </a:cubicBezTo>
                  <a:cubicBezTo>
                    <a:pt x="75" y="129"/>
                    <a:pt x="96" y="131"/>
                    <a:pt x="115" y="131"/>
                  </a:cubicBezTo>
                  <a:cubicBezTo>
                    <a:pt x="168" y="131"/>
                    <a:pt x="212" y="117"/>
                    <a:pt x="179" y="9"/>
                  </a:cubicBezTo>
                  <a:cubicBezTo>
                    <a:pt x="173" y="3"/>
                    <a:pt x="166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8362;p9">
              <a:extLst>
                <a:ext uri="{FF2B5EF4-FFF2-40B4-BE49-F238E27FC236}">
                  <a16:creationId xmlns:a16="http://schemas.microsoft.com/office/drawing/2014/main" id="{B05151EA-F57C-47F3-9478-2AF0E670C6C8}"/>
                </a:ext>
              </a:extLst>
            </p:cNvPr>
            <p:cNvSpPr/>
            <p:nvPr/>
          </p:nvSpPr>
          <p:spPr>
            <a:xfrm>
              <a:off x="4674575" y="38014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lnTo>
                    <a:pt x="0" y="80"/>
                  </a:lnTo>
                  <a:cubicBezTo>
                    <a:pt x="20" y="100"/>
                    <a:pt x="20" y="120"/>
                    <a:pt x="40" y="160"/>
                  </a:cubicBezTo>
                  <a:cubicBezTo>
                    <a:pt x="120" y="100"/>
                    <a:pt x="17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8363;p9">
              <a:extLst>
                <a:ext uri="{FF2B5EF4-FFF2-40B4-BE49-F238E27FC236}">
                  <a16:creationId xmlns:a16="http://schemas.microsoft.com/office/drawing/2014/main" id="{BB03821B-A7C7-4CCB-A69D-0F4624D80F89}"/>
                </a:ext>
              </a:extLst>
            </p:cNvPr>
            <p:cNvSpPr/>
            <p:nvPr/>
          </p:nvSpPr>
          <p:spPr>
            <a:xfrm>
              <a:off x="4166325" y="37541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40"/>
                    <a:pt x="119" y="10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8364;p9">
              <a:extLst>
                <a:ext uri="{FF2B5EF4-FFF2-40B4-BE49-F238E27FC236}">
                  <a16:creationId xmlns:a16="http://schemas.microsoft.com/office/drawing/2014/main" id="{DAE001EB-CD10-40CF-8A93-62FBE7B1F46F}"/>
                </a:ext>
              </a:extLst>
            </p:cNvPr>
            <p:cNvSpPr/>
            <p:nvPr/>
          </p:nvSpPr>
          <p:spPr>
            <a:xfrm>
              <a:off x="4174775" y="37631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"/>
                    <a:pt x="120" y="100"/>
                    <a:pt x="179" y="140"/>
                  </a:cubicBez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8365;p9">
              <a:extLst>
                <a:ext uri="{FF2B5EF4-FFF2-40B4-BE49-F238E27FC236}">
                  <a16:creationId xmlns:a16="http://schemas.microsoft.com/office/drawing/2014/main" id="{17D1963C-C450-4E3D-94E4-48ACE765941F}"/>
                </a:ext>
              </a:extLst>
            </p:cNvPr>
            <p:cNvSpPr/>
            <p:nvPr/>
          </p:nvSpPr>
          <p:spPr>
            <a:xfrm>
              <a:off x="4170300" y="3758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8366;p9">
              <a:extLst>
                <a:ext uri="{FF2B5EF4-FFF2-40B4-BE49-F238E27FC236}">
                  <a16:creationId xmlns:a16="http://schemas.microsoft.com/office/drawing/2014/main" id="{BC4AF1DE-A3F1-4D87-A4CC-B17D6EFEF469}"/>
                </a:ext>
              </a:extLst>
            </p:cNvPr>
            <p:cNvSpPr/>
            <p:nvPr/>
          </p:nvSpPr>
          <p:spPr>
            <a:xfrm>
              <a:off x="4828750" y="3893900"/>
              <a:ext cx="12450" cy="9150"/>
            </a:xfrm>
            <a:custGeom>
              <a:avLst/>
              <a:gdLst/>
              <a:ahLst/>
              <a:cxnLst/>
              <a:rect l="l" t="t" r="r" b="b"/>
              <a:pathLst>
                <a:path w="498" h="366" extrusionOk="0">
                  <a:moveTo>
                    <a:pt x="179" y="0"/>
                  </a:moveTo>
                  <a:cubicBezTo>
                    <a:pt x="100" y="60"/>
                    <a:pt x="60" y="140"/>
                    <a:pt x="0" y="179"/>
                  </a:cubicBezTo>
                  <a:cubicBezTo>
                    <a:pt x="118" y="297"/>
                    <a:pt x="219" y="365"/>
                    <a:pt x="300" y="365"/>
                  </a:cubicBezTo>
                  <a:cubicBezTo>
                    <a:pt x="397" y="365"/>
                    <a:pt x="465" y="268"/>
                    <a:pt x="498" y="40"/>
                  </a:cubicBezTo>
                  <a:cubicBezTo>
                    <a:pt x="398" y="40"/>
                    <a:pt x="27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8367;p9">
              <a:extLst>
                <a:ext uri="{FF2B5EF4-FFF2-40B4-BE49-F238E27FC236}">
                  <a16:creationId xmlns:a16="http://schemas.microsoft.com/office/drawing/2014/main" id="{C4F3C70B-9594-46F7-B3CB-7309536FE562}"/>
                </a:ext>
              </a:extLst>
            </p:cNvPr>
            <p:cNvSpPr/>
            <p:nvPr/>
          </p:nvSpPr>
          <p:spPr>
            <a:xfrm>
              <a:off x="4613900" y="3973100"/>
              <a:ext cx="9975" cy="4375"/>
            </a:xfrm>
            <a:custGeom>
              <a:avLst/>
              <a:gdLst/>
              <a:ahLst/>
              <a:cxnLst/>
              <a:rect l="l" t="t" r="r" b="b"/>
              <a:pathLst>
                <a:path w="399" h="175" extrusionOk="0">
                  <a:moveTo>
                    <a:pt x="267" y="0"/>
                  </a:moveTo>
                  <a:cubicBezTo>
                    <a:pt x="219" y="0"/>
                    <a:pt x="170" y="25"/>
                    <a:pt x="120" y="55"/>
                  </a:cubicBezTo>
                  <a:cubicBezTo>
                    <a:pt x="60" y="75"/>
                    <a:pt x="40" y="115"/>
                    <a:pt x="1" y="174"/>
                  </a:cubicBezTo>
                  <a:cubicBezTo>
                    <a:pt x="40" y="174"/>
                    <a:pt x="120" y="174"/>
                    <a:pt x="160" y="155"/>
                  </a:cubicBezTo>
                  <a:cubicBezTo>
                    <a:pt x="239" y="155"/>
                    <a:pt x="319" y="115"/>
                    <a:pt x="398" y="95"/>
                  </a:cubicBezTo>
                  <a:cubicBezTo>
                    <a:pt x="359" y="25"/>
                    <a:pt x="314" y="0"/>
                    <a:pt x="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8368;p9">
              <a:extLst>
                <a:ext uri="{FF2B5EF4-FFF2-40B4-BE49-F238E27FC236}">
                  <a16:creationId xmlns:a16="http://schemas.microsoft.com/office/drawing/2014/main" id="{6D0A71B8-CB25-45C1-B92D-5FB353094C9D}"/>
                </a:ext>
              </a:extLst>
            </p:cNvPr>
            <p:cNvSpPr/>
            <p:nvPr/>
          </p:nvSpPr>
          <p:spPr>
            <a:xfrm>
              <a:off x="4149400" y="3960650"/>
              <a:ext cx="7500" cy="3900"/>
            </a:xfrm>
            <a:custGeom>
              <a:avLst/>
              <a:gdLst/>
              <a:ahLst/>
              <a:cxnLst/>
              <a:rect l="l" t="t" r="r" b="b"/>
              <a:pathLst>
                <a:path w="300" h="156" extrusionOk="0">
                  <a:moveTo>
                    <a:pt x="143" y="1"/>
                  </a:moveTo>
                  <a:cubicBezTo>
                    <a:pt x="90" y="1"/>
                    <a:pt x="43" y="50"/>
                    <a:pt x="1" y="155"/>
                  </a:cubicBezTo>
                  <a:cubicBezTo>
                    <a:pt x="100" y="155"/>
                    <a:pt x="200" y="115"/>
                    <a:pt x="299" y="115"/>
                  </a:cubicBezTo>
                  <a:cubicBezTo>
                    <a:pt x="243" y="40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8369;p9">
              <a:extLst>
                <a:ext uri="{FF2B5EF4-FFF2-40B4-BE49-F238E27FC236}">
                  <a16:creationId xmlns:a16="http://schemas.microsoft.com/office/drawing/2014/main" id="{C34AE79F-EDC7-4E97-9BCF-6DD18BBD5B7F}"/>
                </a:ext>
              </a:extLst>
            </p:cNvPr>
            <p:cNvSpPr/>
            <p:nvPr/>
          </p:nvSpPr>
          <p:spPr>
            <a:xfrm>
              <a:off x="4263300" y="40346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lnTo>
                    <a:pt x="120" y="119"/>
                  </a:lnTo>
                  <a:cubicBezTo>
                    <a:pt x="120" y="4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8370;p9">
              <a:extLst>
                <a:ext uri="{FF2B5EF4-FFF2-40B4-BE49-F238E27FC236}">
                  <a16:creationId xmlns:a16="http://schemas.microsoft.com/office/drawing/2014/main" id="{9C9D1941-A4D3-46D5-90C5-F89B1F5F9E77}"/>
                </a:ext>
              </a:extLst>
            </p:cNvPr>
            <p:cNvSpPr/>
            <p:nvPr/>
          </p:nvSpPr>
          <p:spPr>
            <a:xfrm>
              <a:off x="4241400" y="4495150"/>
              <a:ext cx="67175" cy="11975"/>
            </a:xfrm>
            <a:custGeom>
              <a:avLst/>
              <a:gdLst/>
              <a:ahLst/>
              <a:cxnLst/>
              <a:rect l="l" t="t" r="r" b="b"/>
              <a:pathLst>
                <a:path w="2687" h="479" extrusionOk="0">
                  <a:moveTo>
                    <a:pt x="1" y="1"/>
                  </a:moveTo>
                  <a:lnTo>
                    <a:pt x="1" y="160"/>
                  </a:lnTo>
                  <a:cubicBezTo>
                    <a:pt x="876" y="359"/>
                    <a:pt x="1732" y="478"/>
                    <a:pt x="2627" y="478"/>
                  </a:cubicBezTo>
                  <a:cubicBezTo>
                    <a:pt x="2667" y="478"/>
                    <a:pt x="2667" y="438"/>
                    <a:pt x="2686" y="419"/>
                  </a:cubicBezTo>
                  <a:cubicBezTo>
                    <a:pt x="2686" y="399"/>
                    <a:pt x="2667" y="379"/>
                    <a:pt x="2607" y="359"/>
                  </a:cubicBezTo>
                  <a:cubicBezTo>
                    <a:pt x="1771" y="80"/>
                    <a:pt x="896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8371;p9">
              <a:extLst>
                <a:ext uri="{FF2B5EF4-FFF2-40B4-BE49-F238E27FC236}">
                  <a16:creationId xmlns:a16="http://schemas.microsoft.com/office/drawing/2014/main" id="{9A2458A0-7006-47D8-B2CC-0850099787F7}"/>
                </a:ext>
              </a:extLst>
            </p:cNvPr>
            <p:cNvSpPr/>
            <p:nvPr/>
          </p:nvSpPr>
          <p:spPr>
            <a:xfrm>
              <a:off x="4307050" y="4503125"/>
              <a:ext cx="30375" cy="7850"/>
            </a:xfrm>
            <a:custGeom>
              <a:avLst/>
              <a:gdLst/>
              <a:ahLst/>
              <a:cxnLst/>
              <a:rect l="l" t="t" r="r" b="b"/>
              <a:pathLst>
                <a:path w="1215" h="314" extrusionOk="0">
                  <a:moveTo>
                    <a:pt x="1075" y="0"/>
                  </a:moveTo>
                  <a:cubicBezTo>
                    <a:pt x="697" y="0"/>
                    <a:pt x="359" y="40"/>
                    <a:pt x="1" y="40"/>
                  </a:cubicBezTo>
                  <a:lnTo>
                    <a:pt x="1" y="159"/>
                  </a:lnTo>
                  <a:cubicBezTo>
                    <a:pt x="60" y="179"/>
                    <a:pt x="100" y="199"/>
                    <a:pt x="200" y="239"/>
                  </a:cubicBezTo>
                  <a:lnTo>
                    <a:pt x="697" y="239"/>
                  </a:lnTo>
                  <a:cubicBezTo>
                    <a:pt x="801" y="249"/>
                    <a:pt x="926" y="314"/>
                    <a:pt x="1028" y="314"/>
                  </a:cubicBezTo>
                  <a:cubicBezTo>
                    <a:pt x="1122" y="314"/>
                    <a:pt x="1195" y="259"/>
                    <a:pt x="1214" y="60"/>
                  </a:cubicBezTo>
                  <a:cubicBezTo>
                    <a:pt x="1174" y="40"/>
                    <a:pt x="1115" y="40"/>
                    <a:pt x="10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8372;p9">
              <a:extLst>
                <a:ext uri="{FF2B5EF4-FFF2-40B4-BE49-F238E27FC236}">
                  <a16:creationId xmlns:a16="http://schemas.microsoft.com/office/drawing/2014/main" id="{BCE6C30D-FF05-42D7-8C85-9A2896D558B1}"/>
                </a:ext>
              </a:extLst>
            </p:cNvPr>
            <p:cNvSpPr/>
            <p:nvPr/>
          </p:nvSpPr>
          <p:spPr>
            <a:xfrm>
              <a:off x="4223000" y="4495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80" y="60"/>
                    <a:pt x="140" y="100"/>
                    <a:pt x="200" y="160"/>
                  </a:cubicBezTo>
                  <a:cubicBezTo>
                    <a:pt x="14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8373;p9">
              <a:extLst>
                <a:ext uri="{FF2B5EF4-FFF2-40B4-BE49-F238E27FC236}">
                  <a16:creationId xmlns:a16="http://schemas.microsoft.com/office/drawing/2014/main" id="{52138849-967C-45DE-BA6A-38E70F1163DE}"/>
                </a:ext>
              </a:extLst>
            </p:cNvPr>
            <p:cNvSpPr/>
            <p:nvPr/>
          </p:nvSpPr>
          <p:spPr>
            <a:xfrm>
              <a:off x="4367225" y="4507600"/>
              <a:ext cx="40325" cy="5375"/>
            </a:xfrm>
            <a:custGeom>
              <a:avLst/>
              <a:gdLst/>
              <a:ahLst/>
              <a:cxnLst/>
              <a:rect l="l" t="t" r="r" b="b"/>
              <a:pathLst>
                <a:path w="1613" h="215" extrusionOk="0">
                  <a:moveTo>
                    <a:pt x="41" y="0"/>
                  </a:moveTo>
                  <a:cubicBezTo>
                    <a:pt x="21" y="0"/>
                    <a:pt x="21" y="20"/>
                    <a:pt x="1" y="80"/>
                  </a:cubicBezTo>
                  <a:cubicBezTo>
                    <a:pt x="1" y="100"/>
                    <a:pt x="1" y="159"/>
                    <a:pt x="60" y="179"/>
                  </a:cubicBezTo>
                  <a:cubicBezTo>
                    <a:pt x="120" y="179"/>
                    <a:pt x="160" y="199"/>
                    <a:pt x="200" y="199"/>
                  </a:cubicBezTo>
                  <a:cubicBezTo>
                    <a:pt x="272" y="186"/>
                    <a:pt x="346" y="182"/>
                    <a:pt x="421" y="182"/>
                  </a:cubicBezTo>
                  <a:cubicBezTo>
                    <a:pt x="620" y="182"/>
                    <a:pt x="825" y="215"/>
                    <a:pt x="1028" y="215"/>
                  </a:cubicBezTo>
                  <a:cubicBezTo>
                    <a:pt x="1226" y="215"/>
                    <a:pt x="1422" y="184"/>
                    <a:pt x="1612" y="60"/>
                  </a:cubicBezTo>
                  <a:cubicBezTo>
                    <a:pt x="1075" y="20"/>
                    <a:pt x="558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8374;p9">
              <a:extLst>
                <a:ext uri="{FF2B5EF4-FFF2-40B4-BE49-F238E27FC236}">
                  <a16:creationId xmlns:a16="http://schemas.microsoft.com/office/drawing/2014/main" id="{78F3A4F7-DD33-4ED3-821E-B19A359BF91B}"/>
                </a:ext>
              </a:extLst>
            </p:cNvPr>
            <p:cNvSpPr/>
            <p:nvPr/>
          </p:nvSpPr>
          <p:spPr>
            <a:xfrm>
              <a:off x="4322975" y="4503350"/>
              <a:ext cx="45275" cy="9725"/>
            </a:xfrm>
            <a:custGeom>
              <a:avLst/>
              <a:gdLst/>
              <a:ahLst/>
              <a:cxnLst/>
              <a:rect l="l" t="t" r="r" b="b"/>
              <a:pathLst>
                <a:path w="1811" h="389" extrusionOk="0">
                  <a:moveTo>
                    <a:pt x="1228" y="0"/>
                  </a:moveTo>
                  <a:cubicBezTo>
                    <a:pt x="1058" y="0"/>
                    <a:pt x="884" y="23"/>
                    <a:pt x="711" y="23"/>
                  </a:cubicBezTo>
                  <a:cubicBezTo>
                    <a:pt x="647" y="23"/>
                    <a:pt x="582" y="20"/>
                    <a:pt x="518" y="11"/>
                  </a:cubicBezTo>
                  <a:cubicBezTo>
                    <a:pt x="398" y="210"/>
                    <a:pt x="159" y="150"/>
                    <a:pt x="0" y="190"/>
                  </a:cubicBezTo>
                  <a:cubicBezTo>
                    <a:pt x="20" y="210"/>
                    <a:pt x="20" y="270"/>
                    <a:pt x="40" y="309"/>
                  </a:cubicBezTo>
                  <a:cubicBezTo>
                    <a:pt x="498" y="349"/>
                    <a:pt x="955" y="349"/>
                    <a:pt x="1413" y="369"/>
                  </a:cubicBezTo>
                  <a:lnTo>
                    <a:pt x="1632" y="369"/>
                  </a:lnTo>
                  <a:lnTo>
                    <a:pt x="1711" y="389"/>
                  </a:lnTo>
                  <a:lnTo>
                    <a:pt x="1791" y="389"/>
                  </a:lnTo>
                  <a:lnTo>
                    <a:pt x="1811" y="329"/>
                  </a:lnTo>
                  <a:lnTo>
                    <a:pt x="1811" y="170"/>
                  </a:lnTo>
                  <a:cubicBezTo>
                    <a:pt x="1626" y="32"/>
                    <a:pt x="1430" y="0"/>
                    <a:pt x="1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8375;p9">
              <a:extLst>
                <a:ext uri="{FF2B5EF4-FFF2-40B4-BE49-F238E27FC236}">
                  <a16:creationId xmlns:a16="http://schemas.microsoft.com/office/drawing/2014/main" id="{3E867DCD-9AE1-40C1-A1DD-3A76F0E1E21C}"/>
                </a:ext>
              </a:extLst>
            </p:cNvPr>
            <p:cNvSpPr/>
            <p:nvPr/>
          </p:nvSpPr>
          <p:spPr>
            <a:xfrm>
              <a:off x="4364250" y="4513050"/>
              <a:ext cx="4000" cy="1675"/>
            </a:xfrm>
            <a:custGeom>
              <a:avLst/>
              <a:gdLst/>
              <a:ahLst/>
              <a:cxnLst/>
              <a:rect l="l" t="t" r="r" b="b"/>
              <a:pathLst>
                <a:path w="160" h="67" extrusionOk="0">
                  <a:moveTo>
                    <a:pt x="0" y="1"/>
                  </a:moveTo>
                  <a:cubicBezTo>
                    <a:pt x="24" y="48"/>
                    <a:pt x="47" y="67"/>
                    <a:pt x="78" y="67"/>
                  </a:cubicBezTo>
                  <a:cubicBezTo>
                    <a:pt x="100" y="67"/>
                    <a:pt x="127" y="57"/>
                    <a:pt x="160" y="41"/>
                  </a:cubicBezTo>
                  <a:cubicBezTo>
                    <a:pt x="100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8376;p9">
              <a:extLst>
                <a:ext uri="{FF2B5EF4-FFF2-40B4-BE49-F238E27FC236}">
                  <a16:creationId xmlns:a16="http://schemas.microsoft.com/office/drawing/2014/main" id="{FD15E32C-B62B-478A-BF5C-F974CD4A54D5}"/>
                </a:ext>
              </a:extLst>
            </p:cNvPr>
            <p:cNvSpPr/>
            <p:nvPr/>
          </p:nvSpPr>
          <p:spPr>
            <a:xfrm>
              <a:off x="4662150" y="3788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20" y="0"/>
                    <a:pt x="60" y="0"/>
                    <a:pt x="0" y="20"/>
                  </a:cubicBezTo>
                  <a:cubicBezTo>
                    <a:pt x="20" y="119"/>
                    <a:pt x="80" y="179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8377;p9">
              <a:extLst>
                <a:ext uri="{FF2B5EF4-FFF2-40B4-BE49-F238E27FC236}">
                  <a16:creationId xmlns:a16="http://schemas.microsoft.com/office/drawing/2014/main" id="{992C1F37-4DF7-4217-8B33-0902B83CE08C}"/>
                </a:ext>
              </a:extLst>
            </p:cNvPr>
            <p:cNvSpPr/>
            <p:nvPr/>
          </p:nvSpPr>
          <p:spPr>
            <a:xfrm>
              <a:off x="5235550" y="51133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40" y="0"/>
                  </a:moveTo>
                  <a:cubicBezTo>
                    <a:pt x="40" y="40"/>
                    <a:pt x="20" y="80"/>
                    <a:pt x="0" y="140"/>
                  </a:cubicBezTo>
                  <a:cubicBezTo>
                    <a:pt x="100" y="140"/>
                    <a:pt x="160" y="100"/>
                    <a:pt x="219" y="20"/>
                  </a:cubicBezTo>
                  <a:cubicBezTo>
                    <a:pt x="160" y="20"/>
                    <a:pt x="100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8378;p9">
              <a:extLst>
                <a:ext uri="{FF2B5EF4-FFF2-40B4-BE49-F238E27FC236}">
                  <a16:creationId xmlns:a16="http://schemas.microsoft.com/office/drawing/2014/main" id="{FA1F52D8-9BFD-4DF8-8954-57FD3DDCF8AE}"/>
                </a:ext>
              </a:extLst>
            </p:cNvPr>
            <p:cNvSpPr/>
            <p:nvPr/>
          </p:nvSpPr>
          <p:spPr>
            <a:xfrm>
              <a:off x="5126150" y="5099400"/>
              <a:ext cx="6475" cy="18925"/>
            </a:xfrm>
            <a:custGeom>
              <a:avLst/>
              <a:gdLst/>
              <a:ahLst/>
              <a:cxnLst/>
              <a:rect l="l" t="t" r="r" b="b"/>
              <a:pathLst>
                <a:path w="259" h="757" extrusionOk="0">
                  <a:moveTo>
                    <a:pt x="40" y="0"/>
                  </a:moveTo>
                  <a:lnTo>
                    <a:pt x="40" y="0"/>
                  </a:lnTo>
                  <a:cubicBezTo>
                    <a:pt x="20" y="279"/>
                    <a:pt x="0" y="518"/>
                    <a:pt x="199" y="756"/>
                  </a:cubicBezTo>
                  <a:cubicBezTo>
                    <a:pt x="199" y="697"/>
                    <a:pt x="199" y="617"/>
                    <a:pt x="219" y="518"/>
                  </a:cubicBezTo>
                  <a:cubicBezTo>
                    <a:pt x="219" y="319"/>
                    <a:pt x="259" y="1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8379;p9">
              <a:extLst>
                <a:ext uri="{FF2B5EF4-FFF2-40B4-BE49-F238E27FC236}">
                  <a16:creationId xmlns:a16="http://schemas.microsoft.com/office/drawing/2014/main" id="{995A85A3-4CEA-413B-B580-7A165A01D76C}"/>
                </a:ext>
              </a:extLst>
            </p:cNvPr>
            <p:cNvSpPr/>
            <p:nvPr/>
          </p:nvSpPr>
          <p:spPr>
            <a:xfrm>
              <a:off x="5624950" y="4947500"/>
              <a:ext cx="6475" cy="3225"/>
            </a:xfrm>
            <a:custGeom>
              <a:avLst/>
              <a:gdLst/>
              <a:ahLst/>
              <a:cxnLst/>
              <a:rect l="l" t="t" r="r" b="b"/>
              <a:pathLst>
                <a:path w="259" h="129" extrusionOk="0">
                  <a:moveTo>
                    <a:pt x="107" y="0"/>
                  </a:moveTo>
                  <a:cubicBezTo>
                    <a:pt x="78" y="0"/>
                    <a:pt x="44" y="19"/>
                    <a:pt x="0" y="69"/>
                  </a:cubicBezTo>
                  <a:cubicBezTo>
                    <a:pt x="80" y="89"/>
                    <a:pt x="179" y="109"/>
                    <a:pt x="259" y="129"/>
                  </a:cubicBezTo>
                  <a:cubicBezTo>
                    <a:pt x="205" y="88"/>
                    <a:pt x="169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8380;p9">
              <a:extLst>
                <a:ext uri="{FF2B5EF4-FFF2-40B4-BE49-F238E27FC236}">
                  <a16:creationId xmlns:a16="http://schemas.microsoft.com/office/drawing/2014/main" id="{C541FB71-70FE-49A6-A5A9-C70DF9A0E615}"/>
                </a:ext>
              </a:extLst>
            </p:cNvPr>
            <p:cNvSpPr/>
            <p:nvPr/>
          </p:nvSpPr>
          <p:spPr>
            <a:xfrm>
              <a:off x="5393700" y="4055900"/>
              <a:ext cx="31850" cy="8500"/>
            </a:xfrm>
            <a:custGeom>
              <a:avLst/>
              <a:gdLst/>
              <a:ahLst/>
              <a:cxnLst/>
              <a:rect l="l" t="t" r="r" b="b"/>
              <a:pathLst>
                <a:path w="1274" h="340" extrusionOk="0">
                  <a:moveTo>
                    <a:pt x="455" y="0"/>
                  </a:moveTo>
                  <a:cubicBezTo>
                    <a:pt x="308" y="0"/>
                    <a:pt x="158" y="48"/>
                    <a:pt x="0" y="185"/>
                  </a:cubicBezTo>
                  <a:cubicBezTo>
                    <a:pt x="231" y="290"/>
                    <a:pt x="457" y="339"/>
                    <a:pt x="680" y="339"/>
                  </a:cubicBezTo>
                  <a:cubicBezTo>
                    <a:pt x="879" y="339"/>
                    <a:pt x="1076" y="299"/>
                    <a:pt x="1273" y="224"/>
                  </a:cubicBezTo>
                  <a:cubicBezTo>
                    <a:pt x="999" y="172"/>
                    <a:pt x="734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8381;p9">
              <a:extLst>
                <a:ext uri="{FF2B5EF4-FFF2-40B4-BE49-F238E27FC236}">
                  <a16:creationId xmlns:a16="http://schemas.microsoft.com/office/drawing/2014/main" id="{335B52E8-D0A0-41D6-821C-774F06CB5600}"/>
                </a:ext>
              </a:extLst>
            </p:cNvPr>
            <p:cNvSpPr/>
            <p:nvPr/>
          </p:nvSpPr>
          <p:spPr>
            <a:xfrm>
              <a:off x="5345950" y="4055950"/>
              <a:ext cx="31350" cy="7700"/>
            </a:xfrm>
            <a:custGeom>
              <a:avLst/>
              <a:gdLst/>
              <a:ahLst/>
              <a:cxnLst/>
              <a:rect l="l" t="t" r="r" b="b"/>
              <a:pathLst>
                <a:path w="1254" h="308" extrusionOk="0">
                  <a:moveTo>
                    <a:pt x="461" y="0"/>
                  </a:moveTo>
                  <a:cubicBezTo>
                    <a:pt x="307" y="0"/>
                    <a:pt x="152" y="56"/>
                    <a:pt x="1" y="222"/>
                  </a:cubicBezTo>
                  <a:cubicBezTo>
                    <a:pt x="43" y="216"/>
                    <a:pt x="85" y="214"/>
                    <a:pt x="126" y="214"/>
                  </a:cubicBezTo>
                  <a:cubicBezTo>
                    <a:pt x="378" y="214"/>
                    <a:pt x="625" y="308"/>
                    <a:pt x="880" y="308"/>
                  </a:cubicBezTo>
                  <a:cubicBezTo>
                    <a:pt x="1002" y="308"/>
                    <a:pt x="1126" y="286"/>
                    <a:pt x="1254" y="222"/>
                  </a:cubicBezTo>
                  <a:cubicBezTo>
                    <a:pt x="1001" y="172"/>
                    <a:pt x="731" y="0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8382;p9">
              <a:extLst>
                <a:ext uri="{FF2B5EF4-FFF2-40B4-BE49-F238E27FC236}">
                  <a16:creationId xmlns:a16="http://schemas.microsoft.com/office/drawing/2014/main" id="{CA5E23B2-BA87-427F-BD99-B61BABC58EB8}"/>
                </a:ext>
              </a:extLst>
            </p:cNvPr>
            <p:cNvSpPr/>
            <p:nvPr/>
          </p:nvSpPr>
          <p:spPr>
            <a:xfrm>
              <a:off x="5381250" y="4058275"/>
              <a:ext cx="4525" cy="2250"/>
            </a:xfrm>
            <a:custGeom>
              <a:avLst/>
              <a:gdLst/>
              <a:ahLst/>
              <a:cxnLst/>
              <a:rect l="l" t="t" r="r" b="b"/>
              <a:pathLst>
                <a:path w="181" h="90" extrusionOk="0">
                  <a:moveTo>
                    <a:pt x="83" y="0"/>
                  </a:moveTo>
                  <a:cubicBezTo>
                    <a:pt x="56" y="0"/>
                    <a:pt x="31" y="30"/>
                    <a:pt x="1" y="90"/>
                  </a:cubicBezTo>
                  <a:lnTo>
                    <a:pt x="180" y="90"/>
                  </a:lnTo>
                  <a:cubicBezTo>
                    <a:pt x="140" y="30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8383;p9">
              <a:extLst>
                <a:ext uri="{FF2B5EF4-FFF2-40B4-BE49-F238E27FC236}">
                  <a16:creationId xmlns:a16="http://schemas.microsoft.com/office/drawing/2014/main" id="{297AC153-5B73-45B3-942D-6CEE0BCCEEF7}"/>
                </a:ext>
              </a:extLst>
            </p:cNvPr>
            <p:cNvSpPr/>
            <p:nvPr/>
          </p:nvSpPr>
          <p:spPr>
            <a:xfrm>
              <a:off x="5117175" y="4089625"/>
              <a:ext cx="40325" cy="6675"/>
            </a:xfrm>
            <a:custGeom>
              <a:avLst/>
              <a:gdLst/>
              <a:ahLst/>
              <a:cxnLst/>
              <a:rect l="l" t="t" r="r" b="b"/>
              <a:pathLst>
                <a:path w="1613" h="267" extrusionOk="0">
                  <a:moveTo>
                    <a:pt x="436" y="1"/>
                  </a:moveTo>
                  <a:cubicBezTo>
                    <a:pt x="358" y="1"/>
                    <a:pt x="279" y="14"/>
                    <a:pt x="200" y="49"/>
                  </a:cubicBezTo>
                  <a:cubicBezTo>
                    <a:pt x="160" y="109"/>
                    <a:pt x="81" y="188"/>
                    <a:pt x="1" y="228"/>
                  </a:cubicBezTo>
                  <a:cubicBezTo>
                    <a:pt x="29" y="227"/>
                    <a:pt x="58" y="226"/>
                    <a:pt x="87" y="226"/>
                  </a:cubicBezTo>
                  <a:cubicBezTo>
                    <a:pt x="346" y="226"/>
                    <a:pt x="619" y="266"/>
                    <a:pt x="890" y="266"/>
                  </a:cubicBezTo>
                  <a:cubicBezTo>
                    <a:pt x="1136" y="266"/>
                    <a:pt x="1380" y="234"/>
                    <a:pt x="1612" y="109"/>
                  </a:cubicBezTo>
                  <a:cubicBezTo>
                    <a:pt x="1557" y="32"/>
                    <a:pt x="1496" y="3"/>
                    <a:pt x="1433" y="3"/>
                  </a:cubicBezTo>
                  <a:cubicBezTo>
                    <a:pt x="1381" y="3"/>
                    <a:pt x="1328" y="22"/>
                    <a:pt x="1274" y="49"/>
                  </a:cubicBezTo>
                  <a:cubicBezTo>
                    <a:pt x="1199" y="77"/>
                    <a:pt x="1125" y="87"/>
                    <a:pt x="1052" y="87"/>
                  </a:cubicBezTo>
                  <a:cubicBezTo>
                    <a:pt x="841" y="87"/>
                    <a:pt x="640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8384;p9">
              <a:extLst>
                <a:ext uri="{FF2B5EF4-FFF2-40B4-BE49-F238E27FC236}">
                  <a16:creationId xmlns:a16="http://schemas.microsoft.com/office/drawing/2014/main" id="{D416B1D7-CC79-4A9D-BC3B-0B1460A8B7D8}"/>
                </a:ext>
              </a:extLst>
            </p:cNvPr>
            <p:cNvSpPr/>
            <p:nvPr/>
          </p:nvSpPr>
          <p:spPr>
            <a:xfrm>
              <a:off x="5407125" y="4077900"/>
              <a:ext cx="26375" cy="8500"/>
            </a:xfrm>
            <a:custGeom>
              <a:avLst/>
              <a:gdLst/>
              <a:ahLst/>
              <a:cxnLst/>
              <a:rect l="l" t="t" r="r" b="b"/>
              <a:pathLst>
                <a:path w="1055" h="340" extrusionOk="0">
                  <a:moveTo>
                    <a:pt x="1055" y="1"/>
                  </a:moveTo>
                  <a:lnTo>
                    <a:pt x="1055" y="1"/>
                  </a:lnTo>
                  <a:cubicBezTo>
                    <a:pt x="1008" y="4"/>
                    <a:pt x="960" y="4"/>
                    <a:pt x="911" y="4"/>
                  </a:cubicBezTo>
                  <a:cubicBezTo>
                    <a:pt x="833" y="4"/>
                    <a:pt x="752" y="2"/>
                    <a:pt x="671" y="2"/>
                  </a:cubicBezTo>
                  <a:cubicBezTo>
                    <a:pt x="439" y="2"/>
                    <a:pt x="204" y="20"/>
                    <a:pt x="0" y="160"/>
                  </a:cubicBezTo>
                  <a:cubicBezTo>
                    <a:pt x="203" y="205"/>
                    <a:pt x="418" y="339"/>
                    <a:pt x="621" y="339"/>
                  </a:cubicBezTo>
                  <a:cubicBezTo>
                    <a:pt x="777" y="339"/>
                    <a:pt x="925" y="260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8385;p9">
              <a:extLst>
                <a:ext uri="{FF2B5EF4-FFF2-40B4-BE49-F238E27FC236}">
                  <a16:creationId xmlns:a16="http://schemas.microsoft.com/office/drawing/2014/main" id="{9D43B72A-93EC-41CE-AFF6-AE1D7B1C0256}"/>
                </a:ext>
              </a:extLst>
            </p:cNvPr>
            <p:cNvSpPr/>
            <p:nvPr/>
          </p:nvSpPr>
          <p:spPr>
            <a:xfrm>
              <a:off x="5315625" y="4088850"/>
              <a:ext cx="21900" cy="11275"/>
            </a:xfrm>
            <a:custGeom>
              <a:avLst/>
              <a:gdLst/>
              <a:ahLst/>
              <a:cxnLst/>
              <a:rect l="l" t="t" r="r" b="b"/>
              <a:pathLst>
                <a:path w="876" h="451" extrusionOk="0">
                  <a:moveTo>
                    <a:pt x="515" y="0"/>
                  </a:moveTo>
                  <a:cubicBezTo>
                    <a:pt x="393" y="0"/>
                    <a:pt x="269" y="30"/>
                    <a:pt x="139" y="60"/>
                  </a:cubicBezTo>
                  <a:cubicBezTo>
                    <a:pt x="100" y="60"/>
                    <a:pt x="40" y="100"/>
                    <a:pt x="0" y="120"/>
                  </a:cubicBezTo>
                  <a:lnTo>
                    <a:pt x="0" y="438"/>
                  </a:lnTo>
                  <a:cubicBezTo>
                    <a:pt x="45" y="446"/>
                    <a:pt x="88" y="450"/>
                    <a:pt x="130" y="450"/>
                  </a:cubicBezTo>
                  <a:cubicBezTo>
                    <a:pt x="391" y="450"/>
                    <a:pt x="619" y="310"/>
                    <a:pt x="875" y="259"/>
                  </a:cubicBezTo>
                  <a:lnTo>
                    <a:pt x="875" y="120"/>
                  </a:lnTo>
                  <a:cubicBezTo>
                    <a:pt x="756" y="30"/>
                    <a:pt x="637" y="0"/>
                    <a:pt x="5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8386;p9">
              <a:extLst>
                <a:ext uri="{FF2B5EF4-FFF2-40B4-BE49-F238E27FC236}">
                  <a16:creationId xmlns:a16="http://schemas.microsoft.com/office/drawing/2014/main" id="{9005C302-DFD5-46E6-A6AE-F3D17266A648}"/>
                </a:ext>
              </a:extLst>
            </p:cNvPr>
            <p:cNvSpPr/>
            <p:nvPr/>
          </p:nvSpPr>
          <p:spPr>
            <a:xfrm>
              <a:off x="5284275" y="4087100"/>
              <a:ext cx="22425" cy="3750"/>
            </a:xfrm>
            <a:custGeom>
              <a:avLst/>
              <a:gdLst/>
              <a:ahLst/>
              <a:cxnLst/>
              <a:rect l="l" t="t" r="r" b="b"/>
              <a:pathLst>
                <a:path w="897" h="150" extrusionOk="0">
                  <a:moveTo>
                    <a:pt x="426" y="0"/>
                  </a:moveTo>
                  <a:cubicBezTo>
                    <a:pt x="284" y="0"/>
                    <a:pt x="143" y="46"/>
                    <a:pt x="1" y="150"/>
                  </a:cubicBezTo>
                  <a:lnTo>
                    <a:pt x="896" y="150"/>
                  </a:lnTo>
                  <a:cubicBezTo>
                    <a:pt x="739" y="56"/>
                    <a:pt x="583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8387;p9">
              <a:extLst>
                <a:ext uri="{FF2B5EF4-FFF2-40B4-BE49-F238E27FC236}">
                  <a16:creationId xmlns:a16="http://schemas.microsoft.com/office/drawing/2014/main" id="{CFD36ABE-AD2D-4FA8-B6DB-B7BEC3AC6C93}"/>
                </a:ext>
              </a:extLst>
            </p:cNvPr>
            <p:cNvSpPr/>
            <p:nvPr/>
          </p:nvSpPr>
          <p:spPr>
            <a:xfrm>
              <a:off x="5149025" y="4086175"/>
              <a:ext cx="21900" cy="5675"/>
            </a:xfrm>
            <a:custGeom>
              <a:avLst/>
              <a:gdLst/>
              <a:ahLst/>
              <a:cxnLst/>
              <a:rect l="l" t="t" r="r" b="b"/>
              <a:pathLst>
                <a:path w="876" h="227" extrusionOk="0">
                  <a:moveTo>
                    <a:pt x="399" y="0"/>
                  </a:moveTo>
                  <a:cubicBezTo>
                    <a:pt x="253" y="0"/>
                    <a:pt x="115" y="33"/>
                    <a:pt x="0" y="167"/>
                  </a:cubicBezTo>
                  <a:cubicBezTo>
                    <a:pt x="119" y="187"/>
                    <a:pt x="219" y="187"/>
                    <a:pt x="338" y="227"/>
                  </a:cubicBezTo>
                  <a:cubicBezTo>
                    <a:pt x="517" y="167"/>
                    <a:pt x="736" y="227"/>
                    <a:pt x="875" y="28"/>
                  </a:cubicBezTo>
                  <a:lnTo>
                    <a:pt x="875" y="28"/>
                  </a:lnTo>
                  <a:cubicBezTo>
                    <a:pt x="857" y="29"/>
                    <a:pt x="838" y="30"/>
                    <a:pt x="819" y="30"/>
                  </a:cubicBezTo>
                  <a:cubicBezTo>
                    <a:pt x="681" y="30"/>
                    <a:pt x="536" y="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8388;p9">
              <a:extLst>
                <a:ext uri="{FF2B5EF4-FFF2-40B4-BE49-F238E27FC236}">
                  <a16:creationId xmlns:a16="http://schemas.microsoft.com/office/drawing/2014/main" id="{8EED0C3F-6C7D-48D4-B3DC-1C5A8C7A10BE}"/>
                </a:ext>
              </a:extLst>
            </p:cNvPr>
            <p:cNvSpPr/>
            <p:nvPr/>
          </p:nvSpPr>
          <p:spPr>
            <a:xfrm>
              <a:off x="5319100" y="4086325"/>
              <a:ext cx="18925" cy="5525"/>
            </a:xfrm>
            <a:custGeom>
              <a:avLst/>
              <a:gdLst/>
              <a:ahLst/>
              <a:cxnLst/>
              <a:rect l="l" t="t" r="r" b="b"/>
              <a:pathLst>
                <a:path w="757" h="221" extrusionOk="0">
                  <a:moveTo>
                    <a:pt x="441" y="1"/>
                  </a:moveTo>
                  <a:cubicBezTo>
                    <a:pt x="289" y="1"/>
                    <a:pt x="144" y="41"/>
                    <a:pt x="0" y="161"/>
                  </a:cubicBezTo>
                  <a:cubicBezTo>
                    <a:pt x="239" y="181"/>
                    <a:pt x="478" y="181"/>
                    <a:pt x="736" y="221"/>
                  </a:cubicBezTo>
                  <a:cubicBezTo>
                    <a:pt x="736" y="161"/>
                    <a:pt x="736" y="121"/>
                    <a:pt x="756" y="42"/>
                  </a:cubicBezTo>
                  <a:cubicBezTo>
                    <a:pt x="646" y="18"/>
                    <a:pt x="542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8389;p9">
              <a:extLst>
                <a:ext uri="{FF2B5EF4-FFF2-40B4-BE49-F238E27FC236}">
                  <a16:creationId xmlns:a16="http://schemas.microsoft.com/office/drawing/2014/main" id="{93B7D4FA-1092-47AF-B561-6CF9C98A2E85}"/>
                </a:ext>
              </a:extLst>
            </p:cNvPr>
            <p:cNvSpPr/>
            <p:nvPr/>
          </p:nvSpPr>
          <p:spPr>
            <a:xfrm>
              <a:off x="5091825" y="4091825"/>
              <a:ext cx="18425" cy="3500"/>
            </a:xfrm>
            <a:custGeom>
              <a:avLst/>
              <a:gdLst/>
              <a:ahLst/>
              <a:cxnLst/>
              <a:rect l="l" t="t" r="r" b="b"/>
              <a:pathLst>
                <a:path w="737" h="140" extrusionOk="0">
                  <a:moveTo>
                    <a:pt x="0" y="1"/>
                  </a:moveTo>
                  <a:lnTo>
                    <a:pt x="0" y="140"/>
                  </a:lnTo>
                  <a:lnTo>
                    <a:pt x="736" y="140"/>
                  </a:lnTo>
                  <a:cubicBezTo>
                    <a:pt x="610" y="25"/>
                    <a:pt x="462" y="10"/>
                    <a:pt x="315" y="10"/>
                  </a:cubicBezTo>
                  <a:cubicBezTo>
                    <a:pt x="263" y="10"/>
                    <a:pt x="211" y="11"/>
                    <a:pt x="160" y="11"/>
                  </a:cubicBezTo>
                  <a:cubicBezTo>
                    <a:pt x="106" y="11"/>
                    <a:pt x="52" y="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8390;p9">
              <a:extLst>
                <a:ext uri="{FF2B5EF4-FFF2-40B4-BE49-F238E27FC236}">
                  <a16:creationId xmlns:a16="http://schemas.microsoft.com/office/drawing/2014/main" id="{6819C268-A96E-4546-91C6-FC0D0137BD59}"/>
                </a:ext>
              </a:extLst>
            </p:cNvPr>
            <p:cNvSpPr/>
            <p:nvPr/>
          </p:nvSpPr>
          <p:spPr>
            <a:xfrm>
              <a:off x="5261900" y="4092150"/>
              <a:ext cx="9475" cy="3550"/>
            </a:xfrm>
            <a:custGeom>
              <a:avLst/>
              <a:gdLst/>
              <a:ahLst/>
              <a:cxnLst/>
              <a:rect l="l" t="t" r="r" b="b"/>
              <a:pathLst>
                <a:path w="379" h="142" extrusionOk="0">
                  <a:moveTo>
                    <a:pt x="289" y="1"/>
                  </a:moveTo>
                  <a:cubicBezTo>
                    <a:pt x="181" y="1"/>
                    <a:pt x="79" y="33"/>
                    <a:pt x="1" y="127"/>
                  </a:cubicBezTo>
                  <a:cubicBezTo>
                    <a:pt x="41" y="137"/>
                    <a:pt x="78" y="142"/>
                    <a:pt x="113" y="142"/>
                  </a:cubicBezTo>
                  <a:cubicBezTo>
                    <a:pt x="218" y="142"/>
                    <a:pt x="304" y="97"/>
                    <a:pt x="379" y="8"/>
                  </a:cubicBezTo>
                  <a:cubicBezTo>
                    <a:pt x="349" y="3"/>
                    <a:pt x="319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8391;p9">
              <a:extLst>
                <a:ext uri="{FF2B5EF4-FFF2-40B4-BE49-F238E27FC236}">
                  <a16:creationId xmlns:a16="http://schemas.microsoft.com/office/drawing/2014/main" id="{0D07B2EF-F11D-4C49-BCD3-5D8E86B65F20}"/>
                </a:ext>
              </a:extLst>
            </p:cNvPr>
            <p:cNvSpPr/>
            <p:nvPr/>
          </p:nvSpPr>
          <p:spPr>
            <a:xfrm>
              <a:off x="4905825" y="4005250"/>
              <a:ext cx="37825" cy="24950"/>
            </a:xfrm>
            <a:custGeom>
              <a:avLst/>
              <a:gdLst/>
              <a:ahLst/>
              <a:cxnLst/>
              <a:rect l="l" t="t" r="r" b="b"/>
              <a:pathLst>
                <a:path w="1513" h="998" extrusionOk="0">
                  <a:moveTo>
                    <a:pt x="516" y="1"/>
                  </a:moveTo>
                  <a:cubicBezTo>
                    <a:pt x="367" y="1"/>
                    <a:pt x="224" y="125"/>
                    <a:pt x="1" y="380"/>
                  </a:cubicBezTo>
                  <a:cubicBezTo>
                    <a:pt x="180" y="520"/>
                    <a:pt x="398" y="420"/>
                    <a:pt x="577" y="500"/>
                  </a:cubicBezTo>
                  <a:cubicBezTo>
                    <a:pt x="717" y="619"/>
                    <a:pt x="558" y="898"/>
                    <a:pt x="816" y="977"/>
                  </a:cubicBezTo>
                  <a:cubicBezTo>
                    <a:pt x="876" y="977"/>
                    <a:pt x="896" y="977"/>
                    <a:pt x="955" y="997"/>
                  </a:cubicBezTo>
                  <a:cubicBezTo>
                    <a:pt x="984" y="994"/>
                    <a:pt x="1013" y="993"/>
                    <a:pt x="1043" y="993"/>
                  </a:cubicBezTo>
                  <a:cubicBezTo>
                    <a:pt x="1082" y="993"/>
                    <a:pt x="1122" y="995"/>
                    <a:pt x="1162" y="995"/>
                  </a:cubicBezTo>
                  <a:cubicBezTo>
                    <a:pt x="1300" y="995"/>
                    <a:pt x="1433" y="977"/>
                    <a:pt x="1512" y="818"/>
                  </a:cubicBezTo>
                  <a:cubicBezTo>
                    <a:pt x="1353" y="619"/>
                    <a:pt x="1174" y="460"/>
                    <a:pt x="975" y="281"/>
                  </a:cubicBezTo>
                  <a:cubicBezTo>
                    <a:pt x="781" y="96"/>
                    <a:pt x="647" y="1"/>
                    <a:pt x="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8392;p9">
              <a:extLst>
                <a:ext uri="{FF2B5EF4-FFF2-40B4-BE49-F238E27FC236}">
                  <a16:creationId xmlns:a16="http://schemas.microsoft.com/office/drawing/2014/main" id="{0A5CF883-80B3-4184-9646-1FE9782AC342}"/>
                </a:ext>
              </a:extLst>
            </p:cNvPr>
            <p:cNvSpPr/>
            <p:nvPr/>
          </p:nvSpPr>
          <p:spPr>
            <a:xfrm>
              <a:off x="4893900" y="4017225"/>
              <a:ext cx="32350" cy="16450"/>
            </a:xfrm>
            <a:custGeom>
              <a:avLst/>
              <a:gdLst/>
              <a:ahLst/>
              <a:cxnLst/>
              <a:rect l="l" t="t" r="r" b="b"/>
              <a:pathLst>
                <a:path w="1294" h="658" extrusionOk="0">
                  <a:moveTo>
                    <a:pt x="1054" y="1"/>
                  </a:moveTo>
                  <a:cubicBezTo>
                    <a:pt x="981" y="111"/>
                    <a:pt x="885" y="138"/>
                    <a:pt x="780" y="138"/>
                  </a:cubicBezTo>
                  <a:cubicBezTo>
                    <a:pt x="714" y="138"/>
                    <a:pt x="646" y="128"/>
                    <a:pt x="577" y="120"/>
                  </a:cubicBezTo>
                  <a:cubicBezTo>
                    <a:pt x="541" y="120"/>
                    <a:pt x="505" y="120"/>
                    <a:pt x="469" y="120"/>
                  </a:cubicBezTo>
                  <a:cubicBezTo>
                    <a:pt x="293" y="120"/>
                    <a:pt x="133" y="133"/>
                    <a:pt x="0" y="299"/>
                  </a:cubicBezTo>
                  <a:cubicBezTo>
                    <a:pt x="139" y="299"/>
                    <a:pt x="259" y="319"/>
                    <a:pt x="378" y="319"/>
                  </a:cubicBezTo>
                  <a:cubicBezTo>
                    <a:pt x="537" y="458"/>
                    <a:pt x="776" y="319"/>
                    <a:pt x="895" y="498"/>
                  </a:cubicBezTo>
                  <a:lnTo>
                    <a:pt x="895" y="657"/>
                  </a:lnTo>
                  <a:cubicBezTo>
                    <a:pt x="1035" y="598"/>
                    <a:pt x="1174" y="538"/>
                    <a:pt x="1293" y="458"/>
                  </a:cubicBezTo>
                  <a:cubicBezTo>
                    <a:pt x="1194" y="319"/>
                    <a:pt x="1253" y="100"/>
                    <a:pt x="10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8393;p9">
              <a:extLst>
                <a:ext uri="{FF2B5EF4-FFF2-40B4-BE49-F238E27FC236}">
                  <a16:creationId xmlns:a16="http://schemas.microsoft.com/office/drawing/2014/main" id="{C3B95102-192B-4003-8AC9-26629CD06A36}"/>
                </a:ext>
              </a:extLst>
            </p:cNvPr>
            <p:cNvSpPr/>
            <p:nvPr/>
          </p:nvSpPr>
          <p:spPr>
            <a:xfrm>
              <a:off x="4934675" y="4034825"/>
              <a:ext cx="52725" cy="18900"/>
            </a:xfrm>
            <a:custGeom>
              <a:avLst/>
              <a:gdLst/>
              <a:ahLst/>
              <a:cxnLst/>
              <a:rect l="l" t="t" r="r" b="b"/>
              <a:pathLst>
                <a:path w="2109" h="756" extrusionOk="0">
                  <a:moveTo>
                    <a:pt x="1839" y="1"/>
                  </a:moveTo>
                  <a:cubicBezTo>
                    <a:pt x="1807" y="1"/>
                    <a:pt x="1771" y="5"/>
                    <a:pt x="1731" y="13"/>
                  </a:cubicBezTo>
                  <a:cubicBezTo>
                    <a:pt x="1577" y="48"/>
                    <a:pt x="1420" y="58"/>
                    <a:pt x="1262" y="58"/>
                  </a:cubicBezTo>
                  <a:cubicBezTo>
                    <a:pt x="1093" y="58"/>
                    <a:pt x="924" y="47"/>
                    <a:pt x="755" y="47"/>
                  </a:cubicBezTo>
                  <a:cubicBezTo>
                    <a:pt x="547" y="47"/>
                    <a:pt x="340" y="63"/>
                    <a:pt x="140" y="132"/>
                  </a:cubicBezTo>
                  <a:cubicBezTo>
                    <a:pt x="20" y="311"/>
                    <a:pt x="0" y="490"/>
                    <a:pt x="140" y="669"/>
                  </a:cubicBezTo>
                  <a:cubicBezTo>
                    <a:pt x="402" y="733"/>
                    <a:pt x="658" y="755"/>
                    <a:pt x="912" y="755"/>
                  </a:cubicBezTo>
                  <a:cubicBezTo>
                    <a:pt x="1293" y="755"/>
                    <a:pt x="1667" y="705"/>
                    <a:pt x="2049" y="669"/>
                  </a:cubicBezTo>
                  <a:cubicBezTo>
                    <a:pt x="2049" y="610"/>
                    <a:pt x="2089" y="570"/>
                    <a:pt x="2109" y="510"/>
                  </a:cubicBezTo>
                  <a:cubicBezTo>
                    <a:pt x="2109" y="279"/>
                    <a:pt x="2109" y="1"/>
                    <a:pt x="18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8394;p9">
              <a:extLst>
                <a:ext uri="{FF2B5EF4-FFF2-40B4-BE49-F238E27FC236}">
                  <a16:creationId xmlns:a16="http://schemas.microsoft.com/office/drawing/2014/main" id="{CE576EAA-6FFF-40FD-A33C-EF598AF040DB}"/>
                </a:ext>
              </a:extLst>
            </p:cNvPr>
            <p:cNvSpPr/>
            <p:nvPr/>
          </p:nvSpPr>
          <p:spPr>
            <a:xfrm>
              <a:off x="4907825" y="4038375"/>
              <a:ext cx="30350" cy="15550"/>
            </a:xfrm>
            <a:custGeom>
              <a:avLst/>
              <a:gdLst/>
              <a:ahLst/>
              <a:cxnLst/>
              <a:rect l="l" t="t" r="r" b="b"/>
              <a:pathLst>
                <a:path w="1214" h="622" extrusionOk="0">
                  <a:moveTo>
                    <a:pt x="1117" y="0"/>
                  </a:moveTo>
                  <a:cubicBezTo>
                    <a:pt x="1089" y="0"/>
                    <a:pt x="1064" y="10"/>
                    <a:pt x="1035" y="30"/>
                  </a:cubicBezTo>
                  <a:cubicBezTo>
                    <a:pt x="1001" y="247"/>
                    <a:pt x="898" y="407"/>
                    <a:pt x="679" y="407"/>
                  </a:cubicBezTo>
                  <a:cubicBezTo>
                    <a:pt x="636" y="407"/>
                    <a:pt x="589" y="401"/>
                    <a:pt x="537" y="388"/>
                  </a:cubicBezTo>
                  <a:cubicBezTo>
                    <a:pt x="418" y="368"/>
                    <a:pt x="318" y="368"/>
                    <a:pt x="199" y="368"/>
                  </a:cubicBezTo>
                  <a:cubicBezTo>
                    <a:pt x="119" y="428"/>
                    <a:pt x="80" y="488"/>
                    <a:pt x="0" y="547"/>
                  </a:cubicBezTo>
                  <a:cubicBezTo>
                    <a:pt x="199" y="597"/>
                    <a:pt x="403" y="622"/>
                    <a:pt x="607" y="622"/>
                  </a:cubicBezTo>
                  <a:cubicBezTo>
                    <a:pt x="811" y="622"/>
                    <a:pt x="1015" y="597"/>
                    <a:pt x="1214" y="547"/>
                  </a:cubicBezTo>
                  <a:lnTo>
                    <a:pt x="1214" y="30"/>
                  </a:lnTo>
                  <a:cubicBezTo>
                    <a:pt x="1174" y="10"/>
                    <a:pt x="1144" y="0"/>
                    <a:pt x="1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8395;p9">
              <a:extLst>
                <a:ext uri="{FF2B5EF4-FFF2-40B4-BE49-F238E27FC236}">
                  <a16:creationId xmlns:a16="http://schemas.microsoft.com/office/drawing/2014/main" id="{1D7CA144-3A6F-4EE8-B824-55BF4E3EF31C}"/>
                </a:ext>
              </a:extLst>
            </p:cNvPr>
            <p:cNvSpPr/>
            <p:nvPr/>
          </p:nvSpPr>
          <p:spPr>
            <a:xfrm>
              <a:off x="4767075" y="3841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80"/>
                    <a:pt x="120" y="120"/>
                    <a:pt x="180" y="200"/>
                  </a:cubicBezTo>
                  <a:cubicBezTo>
                    <a:pt x="120" y="10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8396;p9">
              <a:extLst>
                <a:ext uri="{FF2B5EF4-FFF2-40B4-BE49-F238E27FC236}">
                  <a16:creationId xmlns:a16="http://schemas.microsoft.com/office/drawing/2014/main" id="{780D6F15-1776-4096-93B8-22F3B466C91F}"/>
                </a:ext>
              </a:extLst>
            </p:cNvPr>
            <p:cNvSpPr/>
            <p:nvPr/>
          </p:nvSpPr>
          <p:spPr>
            <a:xfrm>
              <a:off x="4727300" y="38153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39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8397;p9">
              <a:extLst>
                <a:ext uri="{FF2B5EF4-FFF2-40B4-BE49-F238E27FC236}">
                  <a16:creationId xmlns:a16="http://schemas.microsoft.com/office/drawing/2014/main" id="{B974EC01-B5C6-4021-8600-7DD1AF675231}"/>
                </a:ext>
              </a:extLst>
            </p:cNvPr>
            <p:cNvSpPr/>
            <p:nvPr/>
          </p:nvSpPr>
          <p:spPr>
            <a:xfrm>
              <a:off x="4741225" y="38287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0" y="80"/>
                    <a:pt x="80" y="100"/>
                    <a:pt x="159" y="160"/>
                  </a:cubicBezTo>
                  <a:cubicBezTo>
                    <a:pt x="159" y="100"/>
                    <a:pt x="159" y="4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8398;p9">
              <a:extLst>
                <a:ext uri="{FF2B5EF4-FFF2-40B4-BE49-F238E27FC236}">
                  <a16:creationId xmlns:a16="http://schemas.microsoft.com/office/drawing/2014/main" id="{3769F5EB-F2BE-4C81-982F-588EE69E45EB}"/>
                </a:ext>
              </a:extLst>
            </p:cNvPr>
            <p:cNvSpPr/>
            <p:nvPr/>
          </p:nvSpPr>
          <p:spPr>
            <a:xfrm>
              <a:off x="4759125" y="3842175"/>
              <a:ext cx="3000" cy="2525"/>
            </a:xfrm>
            <a:custGeom>
              <a:avLst/>
              <a:gdLst/>
              <a:ahLst/>
              <a:cxnLst/>
              <a:rect l="l" t="t" r="r" b="b"/>
              <a:pathLst>
                <a:path w="120" h="101" extrusionOk="0">
                  <a:moveTo>
                    <a:pt x="120" y="1"/>
                  </a:moveTo>
                  <a:cubicBezTo>
                    <a:pt x="60" y="1"/>
                    <a:pt x="0" y="40"/>
                    <a:pt x="20" y="100"/>
                  </a:cubicBezTo>
                  <a:cubicBezTo>
                    <a:pt x="80" y="100"/>
                    <a:pt x="120" y="8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8399;p9">
              <a:extLst>
                <a:ext uri="{FF2B5EF4-FFF2-40B4-BE49-F238E27FC236}">
                  <a16:creationId xmlns:a16="http://schemas.microsoft.com/office/drawing/2014/main" id="{3F7636B5-400B-4309-BD5F-9CFC4C8D61D7}"/>
                </a:ext>
              </a:extLst>
            </p:cNvPr>
            <p:cNvSpPr/>
            <p:nvPr/>
          </p:nvSpPr>
          <p:spPr>
            <a:xfrm>
              <a:off x="5223600" y="4207700"/>
              <a:ext cx="211400" cy="30925"/>
            </a:xfrm>
            <a:custGeom>
              <a:avLst/>
              <a:gdLst/>
              <a:ahLst/>
              <a:cxnLst/>
              <a:rect l="l" t="t" r="r" b="b"/>
              <a:pathLst>
                <a:path w="8456" h="1237" extrusionOk="0">
                  <a:moveTo>
                    <a:pt x="7908" y="1"/>
                  </a:moveTo>
                  <a:cubicBezTo>
                    <a:pt x="7784" y="1"/>
                    <a:pt x="7660" y="31"/>
                    <a:pt x="7540" y="80"/>
                  </a:cubicBezTo>
                  <a:cubicBezTo>
                    <a:pt x="7510" y="70"/>
                    <a:pt x="7491" y="65"/>
                    <a:pt x="7471" y="65"/>
                  </a:cubicBezTo>
                  <a:cubicBezTo>
                    <a:pt x="7451" y="65"/>
                    <a:pt x="7431" y="70"/>
                    <a:pt x="7401" y="80"/>
                  </a:cubicBezTo>
                  <a:cubicBezTo>
                    <a:pt x="7341" y="160"/>
                    <a:pt x="7262" y="180"/>
                    <a:pt x="7162" y="180"/>
                  </a:cubicBezTo>
                  <a:lnTo>
                    <a:pt x="6784" y="180"/>
                  </a:lnTo>
                  <a:cubicBezTo>
                    <a:pt x="6705" y="180"/>
                    <a:pt x="6605" y="180"/>
                    <a:pt x="6506" y="200"/>
                  </a:cubicBezTo>
                  <a:cubicBezTo>
                    <a:pt x="6462" y="229"/>
                    <a:pt x="6397" y="247"/>
                    <a:pt x="6326" y="247"/>
                  </a:cubicBezTo>
                  <a:cubicBezTo>
                    <a:pt x="6301" y="247"/>
                    <a:pt x="6274" y="245"/>
                    <a:pt x="6247" y="239"/>
                  </a:cubicBezTo>
                  <a:cubicBezTo>
                    <a:pt x="6208" y="239"/>
                    <a:pt x="6168" y="200"/>
                    <a:pt x="6148" y="200"/>
                  </a:cubicBezTo>
                  <a:cubicBezTo>
                    <a:pt x="6048" y="200"/>
                    <a:pt x="5949" y="239"/>
                    <a:pt x="5849" y="239"/>
                  </a:cubicBezTo>
                  <a:cubicBezTo>
                    <a:pt x="5690" y="399"/>
                    <a:pt x="5452" y="259"/>
                    <a:pt x="5292" y="399"/>
                  </a:cubicBezTo>
                  <a:cubicBezTo>
                    <a:pt x="5008" y="501"/>
                    <a:pt x="4721" y="525"/>
                    <a:pt x="4436" y="525"/>
                  </a:cubicBezTo>
                  <a:cubicBezTo>
                    <a:pt x="4170" y="525"/>
                    <a:pt x="3904" y="504"/>
                    <a:pt x="3643" y="504"/>
                  </a:cubicBezTo>
                  <a:cubicBezTo>
                    <a:pt x="3420" y="504"/>
                    <a:pt x="3200" y="520"/>
                    <a:pt x="2985" y="578"/>
                  </a:cubicBezTo>
                  <a:cubicBezTo>
                    <a:pt x="2877" y="694"/>
                    <a:pt x="2752" y="717"/>
                    <a:pt x="2622" y="717"/>
                  </a:cubicBezTo>
                  <a:cubicBezTo>
                    <a:pt x="2539" y="717"/>
                    <a:pt x="2454" y="707"/>
                    <a:pt x="2371" y="707"/>
                  </a:cubicBezTo>
                  <a:cubicBezTo>
                    <a:pt x="2273" y="707"/>
                    <a:pt x="2178" y="720"/>
                    <a:pt x="2090" y="777"/>
                  </a:cubicBezTo>
                  <a:lnTo>
                    <a:pt x="1811" y="777"/>
                  </a:lnTo>
                  <a:cubicBezTo>
                    <a:pt x="1762" y="757"/>
                    <a:pt x="1717" y="747"/>
                    <a:pt x="1677" y="747"/>
                  </a:cubicBezTo>
                  <a:cubicBezTo>
                    <a:pt x="1637" y="747"/>
                    <a:pt x="1602" y="757"/>
                    <a:pt x="1573" y="777"/>
                  </a:cubicBezTo>
                  <a:cubicBezTo>
                    <a:pt x="1493" y="866"/>
                    <a:pt x="1398" y="886"/>
                    <a:pt x="1299" y="886"/>
                  </a:cubicBezTo>
                  <a:cubicBezTo>
                    <a:pt x="1219" y="886"/>
                    <a:pt x="1137" y="873"/>
                    <a:pt x="1056" y="873"/>
                  </a:cubicBezTo>
                  <a:cubicBezTo>
                    <a:pt x="1036" y="873"/>
                    <a:pt x="1016" y="874"/>
                    <a:pt x="996" y="876"/>
                  </a:cubicBezTo>
                  <a:cubicBezTo>
                    <a:pt x="896" y="876"/>
                    <a:pt x="777" y="876"/>
                    <a:pt x="697" y="796"/>
                  </a:cubicBezTo>
                  <a:lnTo>
                    <a:pt x="518" y="796"/>
                  </a:lnTo>
                  <a:cubicBezTo>
                    <a:pt x="457" y="857"/>
                    <a:pt x="377" y="861"/>
                    <a:pt x="295" y="861"/>
                  </a:cubicBezTo>
                  <a:cubicBezTo>
                    <a:pt x="283" y="861"/>
                    <a:pt x="271" y="861"/>
                    <a:pt x="260" y="861"/>
                  </a:cubicBezTo>
                  <a:cubicBezTo>
                    <a:pt x="165" y="861"/>
                    <a:pt x="71" y="866"/>
                    <a:pt x="1" y="956"/>
                  </a:cubicBezTo>
                  <a:lnTo>
                    <a:pt x="180" y="1135"/>
                  </a:lnTo>
                  <a:cubicBezTo>
                    <a:pt x="451" y="1207"/>
                    <a:pt x="721" y="1237"/>
                    <a:pt x="1011" y="1237"/>
                  </a:cubicBezTo>
                  <a:cubicBezTo>
                    <a:pt x="1276" y="1237"/>
                    <a:pt x="1558" y="1212"/>
                    <a:pt x="1871" y="1174"/>
                  </a:cubicBezTo>
                  <a:cubicBezTo>
                    <a:pt x="1970" y="1155"/>
                    <a:pt x="2090" y="1155"/>
                    <a:pt x="2189" y="1155"/>
                  </a:cubicBezTo>
                  <a:cubicBezTo>
                    <a:pt x="2299" y="1065"/>
                    <a:pt x="2428" y="1060"/>
                    <a:pt x="2557" y="1060"/>
                  </a:cubicBezTo>
                  <a:cubicBezTo>
                    <a:pt x="2573" y="1060"/>
                    <a:pt x="2590" y="1060"/>
                    <a:pt x="2606" y="1060"/>
                  </a:cubicBezTo>
                  <a:cubicBezTo>
                    <a:pt x="2719" y="1060"/>
                    <a:pt x="2829" y="1056"/>
                    <a:pt x="2925" y="995"/>
                  </a:cubicBezTo>
                  <a:cubicBezTo>
                    <a:pt x="3860" y="956"/>
                    <a:pt x="4775" y="976"/>
                    <a:pt x="5690" y="777"/>
                  </a:cubicBezTo>
                  <a:cubicBezTo>
                    <a:pt x="5800" y="717"/>
                    <a:pt x="5924" y="717"/>
                    <a:pt x="6053" y="717"/>
                  </a:cubicBezTo>
                  <a:cubicBezTo>
                    <a:pt x="6183" y="717"/>
                    <a:pt x="6317" y="717"/>
                    <a:pt x="6446" y="657"/>
                  </a:cubicBezTo>
                  <a:cubicBezTo>
                    <a:pt x="6546" y="637"/>
                    <a:pt x="6645" y="637"/>
                    <a:pt x="6745" y="598"/>
                  </a:cubicBezTo>
                  <a:cubicBezTo>
                    <a:pt x="6885" y="549"/>
                    <a:pt x="7030" y="535"/>
                    <a:pt x="7177" y="535"/>
                  </a:cubicBezTo>
                  <a:cubicBezTo>
                    <a:pt x="7348" y="535"/>
                    <a:pt x="7521" y="553"/>
                    <a:pt x="7695" y="553"/>
                  </a:cubicBezTo>
                  <a:cubicBezTo>
                    <a:pt x="7856" y="553"/>
                    <a:pt x="8018" y="538"/>
                    <a:pt x="8177" y="478"/>
                  </a:cubicBezTo>
                  <a:cubicBezTo>
                    <a:pt x="8256" y="458"/>
                    <a:pt x="8356" y="438"/>
                    <a:pt x="8455" y="399"/>
                  </a:cubicBezTo>
                  <a:cubicBezTo>
                    <a:pt x="8376" y="299"/>
                    <a:pt x="8336" y="200"/>
                    <a:pt x="8276" y="100"/>
                  </a:cubicBezTo>
                  <a:cubicBezTo>
                    <a:pt x="8157" y="31"/>
                    <a:pt x="8033" y="1"/>
                    <a:pt x="79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8400;p9">
              <a:extLst>
                <a:ext uri="{FF2B5EF4-FFF2-40B4-BE49-F238E27FC236}">
                  <a16:creationId xmlns:a16="http://schemas.microsoft.com/office/drawing/2014/main" id="{222819E9-840E-460F-B4CA-0EE605EB2F3A}"/>
                </a:ext>
              </a:extLst>
            </p:cNvPr>
            <p:cNvSpPr/>
            <p:nvPr/>
          </p:nvSpPr>
          <p:spPr>
            <a:xfrm>
              <a:off x="5410600" y="42047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0"/>
                  </a:moveTo>
                  <a:cubicBezTo>
                    <a:pt x="518" y="20"/>
                    <a:pt x="319" y="20"/>
                    <a:pt x="100" y="60"/>
                  </a:cubicBezTo>
                  <a:cubicBezTo>
                    <a:pt x="80" y="100"/>
                    <a:pt x="21" y="120"/>
                    <a:pt x="1" y="179"/>
                  </a:cubicBezTo>
                  <a:cubicBezTo>
                    <a:pt x="259" y="179"/>
                    <a:pt x="498" y="199"/>
                    <a:pt x="757" y="199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8401;p9">
              <a:extLst>
                <a:ext uri="{FF2B5EF4-FFF2-40B4-BE49-F238E27FC236}">
                  <a16:creationId xmlns:a16="http://schemas.microsoft.com/office/drawing/2014/main" id="{21AECF6C-3462-46F6-AD12-C635E9C70695}"/>
                </a:ext>
              </a:extLst>
            </p:cNvPr>
            <p:cNvSpPr/>
            <p:nvPr/>
          </p:nvSpPr>
          <p:spPr>
            <a:xfrm>
              <a:off x="5169900" y="4685650"/>
              <a:ext cx="63675" cy="32050"/>
            </a:xfrm>
            <a:custGeom>
              <a:avLst/>
              <a:gdLst/>
              <a:ahLst/>
              <a:cxnLst/>
              <a:rect l="l" t="t" r="r" b="b"/>
              <a:pathLst>
                <a:path w="2547" h="1282" extrusionOk="0">
                  <a:moveTo>
                    <a:pt x="1586" y="1"/>
                  </a:moveTo>
                  <a:cubicBezTo>
                    <a:pt x="1265" y="1"/>
                    <a:pt x="950" y="196"/>
                    <a:pt x="631" y="196"/>
                  </a:cubicBezTo>
                  <a:cubicBezTo>
                    <a:pt x="514" y="196"/>
                    <a:pt x="397" y="170"/>
                    <a:pt x="279" y="99"/>
                  </a:cubicBezTo>
                  <a:cubicBezTo>
                    <a:pt x="259" y="99"/>
                    <a:pt x="200" y="59"/>
                    <a:pt x="180" y="39"/>
                  </a:cubicBezTo>
                  <a:cubicBezTo>
                    <a:pt x="60" y="139"/>
                    <a:pt x="40" y="298"/>
                    <a:pt x="1" y="437"/>
                  </a:cubicBezTo>
                  <a:cubicBezTo>
                    <a:pt x="40" y="736"/>
                    <a:pt x="299" y="895"/>
                    <a:pt x="379" y="1153"/>
                  </a:cubicBezTo>
                  <a:cubicBezTo>
                    <a:pt x="521" y="1246"/>
                    <a:pt x="654" y="1281"/>
                    <a:pt x="781" y="1281"/>
                  </a:cubicBezTo>
                  <a:cubicBezTo>
                    <a:pt x="1063" y="1281"/>
                    <a:pt x="1318" y="1110"/>
                    <a:pt x="1592" y="1014"/>
                  </a:cubicBezTo>
                  <a:cubicBezTo>
                    <a:pt x="1751" y="935"/>
                    <a:pt x="1871" y="795"/>
                    <a:pt x="1950" y="636"/>
                  </a:cubicBezTo>
                  <a:cubicBezTo>
                    <a:pt x="1990" y="616"/>
                    <a:pt x="2050" y="616"/>
                    <a:pt x="2089" y="616"/>
                  </a:cubicBezTo>
                  <a:cubicBezTo>
                    <a:pt x="2229" y="517"/>
                    <a:pt x="2368" y="537"/>
                    <a:pt x="2467" y="437"/>
                  </a:cubicBezTo>
                  <a:cubicBezTo>
                    <a:pt x="2547" y="398"/>
                    <a:pt x="2547" y="318"/>
                    <a:pt x="2487" y="238"/>
                  </a:cubicBezTo>
                  <a:cubicBezTo>
                    <a:pt x="2268" y="59"/>
                    <a:pt x="1950" y="218"/>
                    <a:pt x="1751" y="20"/>
                  </a:cubicBezTo>
                  <a:cubicBezTo>
                    <a:pt x="1696" y="6"/>
                    <a:pt x="1641" y="1"/>
                    <a:pt x="1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8402;p9">
              <a:extLst>
                <a:ext uri="{FF2B5EF4-FFF2-40B4-BE49-F238E27FC236}">
                  <a16:creationId xmlns:a16="http://schemas.microsoft.com/office/drawing/2014/main" id="{16C998BD-2C46-45CB-9BB5-0823D18C8E1A}"/>
                </a:ext>
              </a:extLst>
            </p:cNvPr>
            <p:cNvSpPr/>
            <p:nvPr/>
          </p:nvSpPr>
          <p:spPr>
            <a:xfrm>
              <a:off x="5214650" y="4663750"/>
              <a:ext cx="55725" cy="30125"/>
            </a:xfrm>
            <a:custGeom>
              <a:avLst/>
              <a:gdLst/>
              <a:ahLst/>
              <a:cxnLst/>
              <a:rect l="l" t="t" r="r" b="b"/>
              <a:pathLst>
                <a:path w="2229" h="1205" extrusionOk="0">
                  <a:moveTo>
                    <a:pt x="1891" y="0"/>
                  </a:moveTo>
                  <a:cubicBezTo>
                    <a:pt x="1572" y="40"/>
                    <a:pt x="1274" y="199"/>
                    <a:pt x="976" y="319"/>
                  </a:cubicBezTo>
                  <a:cubicBezTo>
                    <a:pt x="657" y="577"/>
                    <a:pt x="160" y="498"/>
                    <a:pt x="1" y="995"/>
                  </a:cubicBezTo>
                  <a:cubicBezTo>
                    <a:pt x="35" y="1098"/>
                    <a:pt x="55" y="1202"/>
                    <a:pt x="150" y="1202"/>
                  </a:cubicBezTo>
                  <a:cubicBezTo>
                    <a:pt x="165" y="1202"/>
                    <a:pt x="181" y="1199"/>
                    <a:pt x="200" y="1194"/>
                  </a:cubicBezTo>
                  <a:cubicBezTo>
                    <a:pt x="334" y="1149"/>
                    <a:pt x="457" y="1127"/>
                    <a:pt x="578" y="1127"/>
                  </a:cubicBezTo>
                  <a:cubicBezTo>
                    <a:pt x="618" y="1127"/>
                    <a:pt x="657" y="1129"/>
                    <a:pt x="697" y="1134"/>
                  </a:cubicBezTo>
                  <a:cubicBezTo>
                    <a:pt x="761" y="1180"/>
                    <a:pt x="816" y="1205"/>
                    <a:pt x="869" y="1205"/>
                  </a:cubicBezTo>
                  <a:cubicBezTo>
                    <a:pt x="932" y="1205"/>
                    <a:pt x="991" y="1170"/>
                    <a:pt x="1055" y="1094"/>
                  </a:cubicBezTo>
                  <a:cubicBezTo>
                    <a:pt x="1155" y="1015"/>
                    <a:pt x="1294" y="1035"/>
                    <a:pt x="1393" y="935"/>
                  </a:cubicBezTo>
                  <a:lnTo>
                    <a:pt x="1473" y="915"/>
                  </a:lnTo>
                  <a:lnTo>
                    <a:pt x="1553" y="915"/>
                  </a:lnTo>
                  <a:cubicBezTo>
                    <a:pt x="1650" y="838"/>
                    <a:pt x="1841" y="893"/>
                    <a:pt x="1887" y="730"/>
                  </a:cubicBezTo>
                  <a:lnTo>
                    <a:pt x="1887" y="730"/>
                  </a:lnTo>
                  <a:cubicBezTo>
                    <a:pt x="2033" y="665"/>
                    <a:pt x="2073" y="513"/>
                    <a:pt x="2169" y="398"/>
                  </a:cubicBezTo>
                  <a:cubicBezTo>
                    <a:pt x="2229" y="279"/>
                    <a:pt x="2189" y="140"/>
                    <a:pt x="2129" y="40"/>
                  </a:cubicBezTo>
                  <a:cubicBezTo>
                    <a:pt x="2050" y="20"/>
                    <a:pt x="1970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8403;p9">
              <a:extLst>
                <a:ext uri="{FF2B5EF4-FFF2-40B4-BE49-F238E27FC236}">
                  <a16:creationId xmlns:a16="http://schemas.microsoft.com/office/drawing/2014/main" id="{8CC26DF8-706A-4FC7-A8F0-8153ECF6F1BF}"/>
                </a:ext>
              </a:extLst>
            </p:cNvPr>
            <p:cNvSpPr/>
            <p:nvPr/>
          </p:nvSpPr>
          <p:spPr>
            <a:xfrm>
              <a:off x="5262900" y="4611950"/>
              <a:ext cx="62050" cy="39875"/>
            </a:xfrm>
            <a:custGeom>
              <a:avLst/>
              <a:gdLst/>
              <a:ahLst/>
              <a:cxnLst/>
              <a:rect l="l" t="t" r="r" b="b"/>
              <a:pathLst>
                <a:path w="2482" h="1595" extrusionOk="0">
                  <a:moveTo>
                    <a:pt x="2328" y="1"/>
                  </a:moveTo>
                  <a:cubicBezTo>
                    <a:pt x="2316" y="1"/>
                    <a:pt x="2302" y="2"/>
                    <a:pt x="2288" y="4"/>
                  </a:cubicBezTo>
                  <a:cubicBezTo>
                    <a:pt x="1453" y="302"/>
                    <a:pt x="717" y="759"/>
                    <a:pt x="1" y="1257"/>
                  </a:cubicBezTo>
                  <a:cubicBezTo>
                    <a:pt x="20" y="1297"/>
                    <a:pt x="20" y="1316"/>
                    <a:pt x="40" y="1356"/>
                  </a:cubicBezTo>
                  <a:cubicBezTo>
                    <a:pt x="120" y="1416"/>
                    <a:pt x="199" y="1476"/>
                    <a:pt x="299" y="1515"/>
                  </a:cubicBezTo>
                  <a:cubicBezTo>
                    <a:pt x="359" y="1575"/>
                    <a:pt x="418" y="1595"/>
                    <a:pt x="498" y="1595"/>
                  </a:cubicBezTo>
                  <a:cubicBezTo>
                    <a:pt x="637" y="1595"/>
                    <a:pt x="756" y="1595"/>
                    <a:pt x="856" y="1456"/>
                  </a:cubicBezTo>
                  <a:cubicBezTo>
                    <a:pt x="916" y="1217"/>
                    <a:pt x="1015" y="1018"/>
                    <a:pt x="1214" y="919"/>
                  </a:cubicBezTo>
                  <a:cubicBezTo>
                    <a:pt x="1532" y="561"/>
                    <a:pt x="2010" y="421"/>
                    <a:pt x="2427" y="222"/>
                  </a:cubicBezTo>
                  <a:cubicBezTo>
                    <a:pt x="2481" y="79"/>
                    <a:pt x="2438" y="1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8404;p9">
              <a:extLst>
                <a:ext uri="{FF2B5EF4-FFF2-40B4-BE49-F238E27FC236}">
                  <a16:creationId xmlns:a16="http://schemas.microsoft.com/office/drawing/2014/main" id="{F124C7B5-D61D-4FD3-83D6-8A8D47F69307}"/>
                </a:ext>
              </a:extLst>
            </p:cNvPr>
            <p:cNvSpPr/>
            <p:nvPr/>
          </p:nvSpPr>
          <p:spPr>
            <a:xfrm>
              <a:off x="5228575" y="4689875"/>
              <a:ext cx="52750" cy="29600"/>
            </a:xfrm>
            <a:custGeom>
              <a:avLst/>
              <a:gdLst/>
              <a:ahLst/>
              <a:cxnLst/>
              <a:rect l="l" t="t" r="r" b="b"/>
              <a:pathLst>
                <a:path w="2110" h="1184" extrusionOk="0">
                  <a:moveTo>
                    <a:pt x="1896" y="0"/>
                  </a:moveTo>
                  <a:cubicBezTo>
                    <a:pt x="1867" y="0"/>
                    <a:pt x="1838" y="4"/>
                    <a:pt x="1811" y="10"/>
                  </a:cubicBezTo>
                  <a:cubicBezTo>
                    <a:pt x="1712" y="10"/>
                    <a:pt x="1632" y="49"/>
                    <a:pt x="1572" y="69"/>
                  </a:cubicBezTo>
                  <a:cubicBezTo>
                    <a:pt x="1493" y="89"/>
                    <a:pt x="1433" y="109"/>
                    <a:pt x="1393" y="109"/>
                  </a:cubicBezTo>
                  <a:cubicBezTo>
                    <a:pt x="1274" y="209"/>
                    <a:pt x="1115" y="169"/>
                    <a:pt x="1015" y="268"/>
                  </a:cubicBezTo>
                  <a:cubicBezTo>
                    <a:pt x="976" y="288"/>
                    <a:pt x="916" y="308"/>
                    <a:pt x="876" y="308"/>
                  </a:cubicBezTo>
                  <a:cubicBezTo>
                    <a:pt x="777" y="348"/>
                    <a:pt x="717" y="408"/>
                    <a:pt x="637" y="447"/>
                  </a:cubicBezTo>
                  <a:cubicBezTo>
                    <a:pt x="598" y="467"/>
                    <a:pt x="538" y="487"/>
                    <a:pt x="498" y="487"/>
                  </a:cubicBezTo>
                  <a:cubicBezTo>
                    <a:pt x="399" y="527"/>
                    <a:pt x="339" y="567"/>
                    <a:pt x="279" y="606"/>
                  </a:cubicBezTo>
                  <a:cubicBezTo>
                    <a:pt x="220" y="606"/>
                    <a:pt x="180" y="646"/>
                    <a:pt x="120" y="646"/>
                  </a:cubicBezTo>
                  <a:cubicBezTo>
                    <a:pt x="80" y="686"/>
                    <a:pt x="21" y="746"/>
                    <a:pt x="1" y="825"/>
                  </a:cubicBezTo>
                  <a:cubicBezTo>
                    <a:pt x="1" y="945"/>
                    <a:pt x="21" y="1044"/>
                    <a:pt x="120" y="1124"/>
                  </a:cubicBezTo>
                  <a:lnTo>
                    <a:pt x="120" y="1183"/>
                  </a:lnTo>
                  <a:cubicBezTo>
                    <a:pt x="797" y="845"/>
                    <a:pt x="1433" y="467"/>
                    <a:pt x="2110" y="129"/>
                  </a:cubicBezTo>
                  <a:cubicBezTo>
                    <a:pt x="2052" y="28"/>
                    <a:pt x="1973" y="0"/>
                    <a:pt x="1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8405;p9">
              <a:extLst>
                <a:ext uri="{FF2B5EF4-FFF2-40B4-BE49-F238E27FC236}">
                  <a16:creationId xmlns:a16="http://schemas.microsoft.com/office/drawing/2014/main" id="{ABDE96AC-7E4B-4542-89BA-2556B268E5AC}"/>
                </a:ext>
              </a:extLst>
            </p:cNvPr>
            <p:cNvSpPr/>
            <p:nvPr/>
          </p:nvSpPr>
          <p:spPr>
            <a:xfrm>
              <a:off x="5219625" y="4564000"/>
              <a:ext cx="44300" cy="19725"/>
            </a:xfrm>
            <a:custGeom>
              <a:avLst/>
              <a:gdLst/>
              <a:ahLst/>
              <a:cxnLst/>
              <a:rect l="l" t="t" r="r" b="b"/>
              <a:pathLst>
                <a:path w="1772" h="789" extrusionOk="0">
                  <a:moveTo>
                    <a:pt x="863" y="0"/>
                  </a:moveTo>
                  <a:cubicBezTo>
                    <a:pt x="620" y="0"/>
                    <a:pt x="382" y="42"/>
                    <a:pt x="160" y="211"/>
                  </a:cubicBezTo>
                  <a:cubicBezTo>
                    <a:pt x="100" y="410"/>
                    <a:pt x="61" y="589"/>
                    <a:pt x="1" y="788"/>
                  </a:cubicBezTo>
                  <a:cubicBezTo>
                    <a:pt x="12" y="788"/>
                    <a:pt x="23" y="789"/>
                    <a:pt x="34" y="789"/>
                  </a:cubicBezTo>
                  <a:cubicBezTo>
                    <a:pt x="317" y="789"/>
                    <a:pt x="550" y="547"/>
                    <a:pt x="856" y="509"/>
                  </a:cubicBezTo>
                  <a:cubicBezTo>
                    <a:pt x="1155" y="330"/>
                    <a:pt x="1652" y="549"/>
                    <a:pt x="1771" y="32"/>
                  </a:cubicBezTo>
                  <a:lnTo>
                    <a:pt x="1771" y="32"/>
                  </a:lnTo>
                  <a:cubicBezTo>
                    <a:pt x="1711" y="38"/>
                    <a:pt x="1650" y="41"/>
                    <a:pt x="1588" y="41"/>
                  </a:cubicBezTo>
                  <a:cubicBezTo>
                    <a:pt x="1348" y="41"/>
                    <a:pt x="1103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8406;p9">
              <a:extLst>
                <a:ext uri="{FF2B5EF4-FFF2-40B4-BE49-F238E27FC236}">
                  <a16:creationId xmlns:a16="http://schemas.microsoft.com/office/drawing/2014/main" id="{E0804CAE-BC01-4AE7-BB45-3323C62FA4FC}"/>
                </a:ext>
              </a:extLst>
            </p:cNvPr>
            <p:cNvSpPr/>
            <p:nvPr/>
          </p:nvSpPr>
          <p:spPr>
            <a:xfrm>
              <a:off x="5229575" y="4642850"/>
              <a:ext cx="43800" cy="26250"/>
            </a:xfrm>
            <a:custGeom>
              <a:avLst/>
              <a:gdLst/>
              <a:ahLst/>
              <a:cxnLst/>
              <a:rect l="l" t="t" r="r" b="b"/>
              <a:pathLst>
                <a:path w="1752" h="1050" extrusionOk="0">
                  <a:moveTo>
                    <a:pt x="1334" y="1"/>
                  </a:moveTo>
                  <a:cubicBezTo>
                    <a:pt x="1035" y="140"/>
                    <a:pt x="757" y="260"/>
                    <a:pt x="458" y="379"/>
                  </a:cubicBezTo>
                  <a:cubicBezTo>
                    <a:pt x="379" y="498"/>
                    <a:pt x="259" y="558"/>
                    <a:pt x="100" y="558"/>
                  </a:cubicBezTo>
                  <a:cubicBezTo>
                    <a:pt x="40" y="637"/>
                    <a:pt x="1" y="717"/>
                    <a:pt x="60" y="817"/>
                  </a:cubicBezTo>
                  <a:cubicBezTo>
                    <a:pt x="140" y="916"/>
                    <a:pt x="239" y="976"/>
                    <a:pt x="359" y="1035"/>
                  </a:cubicBezTo>
                  <a:cubicBezTo>
                    <a:pt x="405" y="1045"/>
                    <a:pt x="450" y="1050"/>
                    <a:pt x="493" y="1050"/>
                  </a:cubicBezTo>
                  <a:cubicBezTo>
                    <a:pt x="710" y="1050"/>
                    <a:pt x="893" y="939"/>
                    <a:pt x="1075" y="856"/>
                  </a:cubicBezTo>
                  <a:cubicBezTo>
                    <a:pt x="1334" y="677"/>
                    <a:pt x="1751" y="677"/>
                    <a:pt x="1731" y="200"/>
                  </a:cubicBezTo>
                  <a:lnTo>
                    <a:pt x="1672" y="200"/>
                  </a:lnTo>
                  <a:cubicBezTo>
                    <a:pt x="1592" y="140"/>
                    <a:pt x="1473" y="140"/>
                    <a:pt x="1373" y="80"/>
                  </a:cubicBezTo>
                  <a:lnTo>
                    <a:pt x="13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8407;p9">
              <a:extLst>
                <a:ext uri="{FF2B5EF4-FFF2-40B4-BE49-F238E27FC236}">
                  <a16:creationId xmlns:a16="http://schemas.microsoft.com/office/drawing/2014/main" id="{DD9E92E2-B2BA-420E-9532-E1D77A3117D1}"/>
                </a:ext>
              </a:extLst>
            </p:cNvPr>
            <p:cNvSpPr/>
            <p:nvPr/>
          </p:nvSpPr>
          <p:spPr>
            <a:xfrm>
              <a:off x="5240525" y="4565075"/>
              <a:ext cx="35825" cy="23600"/>
            </a:xfrm>
            <a:custGeom>
              <a:avLst/>
              <a:gdLst/>
              <a:ahLst/>
              <a:cxnLst/>
              <a:rect l="l" t="t" r="r" b="b"/>
              <a:pathLst>
                <a:path w="1433" h="944" extrusionOk="0">
                  <a:moveTo>
                    <a:pt x="1106" y="0"/>
                  </a:moveTo>
                  <a:cubicBezTo>
                    <a:pt x="1047" y="0"/>
                    <a:pt x="983" y="9"/>
                    <a:pt x="915" y="9"/>
                  </a:cubicBezTo>
                  <a:cubicBezTo>
                    <a:pt x="617" y="208"/>
                    <a:pt x="239" y="208"/>
                    <a:pt x="0" y="486"/>
                  </a:cubicBezTo>
                  <a:cubicBezTo>
                    <a:pt x="219" y="566"/>
                    <a:pt x="597" y="466"/>
                    <a:pt x="378" y="944"/>
                  </a:cubicBezTo>
                  <a:cubicBezTo>
                    <a:pt x="716" y="884"/>
                    <a:pt x="955" y="685"/>
                    <a:pt x="1194" y="486"/>
                  </a:cubicBezTo>
                  <a:cubicBezTo>
                    <a:pt x="1293" y="387"/>
                    <a:pt x="1433" y="287"/>
                    <a:pt x="1353" y="148"/>
                  </a:cubicBezTo>
                  <a:cubicBezTo>
                    <a:pt x="1291" y="24"/>
                    <a:pt x="1205" y="0"/>
                    <a:pt x="1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8408;p9">
              <a:extLst>
                <a:ext uri="{FF2B5EF4-FFF2-40B4-BE49-F238E27FC236}">
                  <a16:creationId xmlns:a16="http://schemas.microsoft.com/office/drawing/2014/main" id="{5948FCB3-A68D-44C6-9417-765EA488BF1B}"/>
                </a:ext>
              </a:extLst>
            </p:cNvPr>
            <p:cNvSpPr/>
            <p:nvPr/>
          </p:nvSpPr>
          <p:spPr>
            <a:xfrm>
              <a:off x="5319100" y="4598600"/>
              <a:ext cx="49250" cy="18925"/>
            </a:xfrm>
            <a:custGeom>
              <a:avLst/>
              <a:gdLst/>
              <a:ahLst/>
              <a:cxnLst/>
              <a:rect l="l" t="t" r="r" b="b"/>
              <a:pathLst>
                <a:path w="1970" h="757" extrusionOk="0">
                  <a:moveTo>
                    <a:pt x="1970" y="0"/>
                  </a:moveTo>
                  <a:lnTo>
                    <a:pt x="1970" y="0"/>
                  </a:lnTo>
                  <a:cubicBezTo>
                    <a:pt x="1254" y="20"/>
                    <a:pt x="557" y="100"/>
                    <a:pt x="0" y="557"/>
                  </a:cubicBezTo>
                  <a:cubicBezTo>
                    <a:pt x="60" y="637"/>
                    <a:pt x="120" y="697"/>
                    <a:pt x="179" y="756"/>
                  </a:cubicBezTo>
                  <a:cubicBezTo>
                    <a:pt x="776" y="498"/>
                    <a:pt x="1373" y="239"/>
                    <a:pt x="19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8409;p9">
              <a:extLst>
                <a:ext uri="{FF2B5EF4-FFF2-40B4-BE49-F238E27FC236}">
                  <a16:creationId xmlns:a16="http://schemas.microsoft.com/office/drawing/2014/main" id="{C883E3E0-C4BC-441D-872A-2AB0C7790457}"/>
                </a:ext>
              </a:extLst>
            </p:cNvPr>
            <p:cNvSpPr/>
            <p:nvPr/>
          </p:nvSpPr>
          <p:spPr>
            <a:xfrm>
              <a:off x="5269375" y="4672200"/>
              <a:ext cx="49250" cy="20925"/>
            </a:xfrm>
            <a:custGeom>
              <a:avLst/>
              <a:gdLst/>
              <a:ahLst/>
              <a:cxnLst/>
              <a:rect l="l" t="t" r="r" b="b"/>
              <a:pathLst>
                <a:path w="1970" h="837" extrusionOk="0">
                  <a:moveTo>
                    <a:pt x="1771" y="1"/>
                  </a:moveTo>
                  <a:cubicBezTo>
                    <a:pt x="1671" y="1"/>
                    <a:pt x="1552" y="1"/>
                    <a:pt x="1452" y="80"/>
                  </a:cubicBezTo>
                  <a:cubicBezTo>
                    <a:pt x="1393" y="80"/>
                    <a:pt x="1353" y="100"/>
                    <a:pt x="1293" y="100"/>
                  </a:cubicBezTo>
                  <a:cubicBezTo>
                    <a:pt x="1253" y="160"/>
                    <a:pt x="1174" y="180"/>
                    <a:pt x="1094" y="239"/>
                  </a:cubicBezTo>
                  <a:cubicBezTo>
                    <a:pt x="1054" y="239"/>
                    <a:pt x="975" y="259"/>
                    <a:pt x="935" y="259"/>
                  </a:cubicBezTo>
                  <a:cubicBezTo>
                    <a:pt x="875" y="319"/>
                    <a:pt x="836" y="359"/>
                    <a:pt x="756" y="379"/>
                  </a:cubicBezTo>
                  <a:lnTo>
                    <a:pt x="458" y="458"/>
                  </a:lnTo>
                  <a:cubicBezTo>
                    <a:pt x="358" y="478"/>
                    <a:pt x="299" y="518"/>
                    <a:pt x="239" y="577"/>
                  </a:cubicBezTo>
                  <a:cubicBezTo>
                    <a:pt x="179" y="597"/>
                    <a:pt x="139" y="637"/>
                    <a:pt x="80" y="637"/>
                  </a:cubicBezTo>
                  <a:cubicBezTo>
                    <a:pt x="40" y="657"/>
                    <a:pt x="0" y="697"/>
                    <a:pt x="40" y="776"/>
                  </a:cubicBezTo>
                  <a:cubicBezTo>
                    <a:pt x="179" y="796"/>
                    <a:pt x="338" y="796"/>
                    <a:pt x="478" y="836"/>
                  </a:cubicBezTo>
                  <a:cubicBezTo>
                    <a:pt x="995" y="597"/>
                    <a:pt x="1592" y="538"/>
                    <a:pt x="1970" y="80"/>
                  </a:cubicBezTo>
                  <a:cubicBezTo>
                    <a:pt x="1930" y="40"/>
                    <a:pt x="1850" y="1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8410;p9">
              <a:extLst>
                <a:ext uri="{FF2B5EF4-FFF2-40B4-BE49-F238E27FC236}">
                  <a16:creationId xmlns:a16="http://schemas.microsoft.com/office/drawing/2014/main" id="{BFBA5C4A-02F6-4371-89FE-7EDB094FA671}"/>
                </a:ext>
              </a:extLst>
            </p:cNvPr>
            <p:cNvSpPr/>
            <p:nvPr/>
          </p:nvSpPr>
          <p:spPr>
            <a:xfrm>
              <a:off x="5253450" y="4648325"/>
              <a:ext cx="36825" cy="18000"/>
            </a:xfrm>
            <a:custGeom>
              <a:avLst/>
              <a:gdLst/>
              <a:ahLst/>
              <a:cxnLst/>
              <a:rect l="l" t="t" r="r" b="b"/>
              <a:pathLst>
                <a:path w="1473" h="720" extrusionOk="0">
                  <a:moveTo>
                    <a:pt x="1214" y="1"/>
                  </a:moveTo>
                  <a:cubicBezTo>
                    <a:pt x="1075" y="21"/>
                    <a:pt x="896" y="21"/>
                    <a:pt x="737" y="21"/>
                  </a:cubicBezTo>
                  <a:cubicBezTo>
                    <a:pt x="617" y="359"/>
                    <a:pt x="219" y="319"/>
                    <a:pt x="1" y="518"/>
                  </a:cubicBezTo>
                  <a:cubicBezTo>
                    <a:pt x="1" y="538"/>
                    <a:pt x="20" y="558"/>
                    <a:pt x="1" y="598"/>
                  </a:cubicBezTo>
                  <a:cubicBezTo>
                    <a:pt x="60" y="657"/>
                    <a:pt x="140" y="697"/>
                    <a:pt x="239" y="717"/>
                  </a:cubicBezTo>
                  <a:lnTo>
                    <a:pt x="518" y="717"/>
                  </a:lnTo>
                  <a:cubicBezTo>
                    <a:pt x="546" y="719"/>
                    <a:pt x="574" y="719"/>
                    <a:pt x="602" y="719"/>
                  </a:cubicBezTo>
                  <a:cubicBezTo>
                    <a:pt x="908" y="719"/>
                    <a:pt x="1194" y="619"/>
                    <a:pt x="1413" y="418"/>
                  </a:cubicBezTo>
                  <a:cubicBezTo>
                    <a:pt x="1473" y="339"/>
                    <a:pt x="1473" y="259"/>
                    <a:pt x="1413" y="200"/>
                  </a:cubicBezTo>
                  <a:lnTo>
                    <a:pt x="12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8411;p9">
              <a:extLst>
                <a:ext uri="{FF2B5EF4-FFF2-40B4-BE49-F238E27FC236}">
                  <a16:creationId xmlns:a16="http://schemas.microsoft.com/office/drawing/2014/main" id="{A86D84C2-8194-4739-8065-4E4FC49C110E}"/>
                </a:ext>
              </a:extLst>
            </p:cNvPr>
            <p:cNvSpPr/>
            <p:nvPr/>
          </p:nvSpPr>
          <p:spPr>
            <a:xfrm>
              <a:off x="5319100" y="4629925"/>
              <a:ext cx="44275" cy="17425"/>
            </a:xfrm>
            <a:custGeom>
              <a:avLst/>
              <a:gdLst/>
              <a:ahLst/>
              <a:cxnLst/>
              <a:rect l="l" t="t" r="r" b="b"/>
              <a:pathLst>
                <a:path w="1771" h="697" extrusionOk="0">
                  <a:moveTo>
                    <a:pt x="1771" y="1"/>
                  </a:moveTo>
                  <a:lnTo>
                    <a:pt x="1771" y="1"/>
                  </a:lnTo>
                  <a:cubicBezTo>
                    <a:pt x="1035" y="100"/>
                    <a:pt x="498" y="259"/>
                    <a:pt x="0" y="538"/>
                  </a:cubicBezTo>
                  <a:cubicBezTo>
                    <a:pt x="0" y="657"/>
                    <a:pt x="100" y="657"/>
                    <a:pt x="179" y="697"/>
                  </a:cubicBezTo>
                  <a:cubicBezTo>
                    <a:pt x="657" y="498"/>
                    <a:pt x="1194" y="478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8412;p9">
              <a:extLst>
                <a:ext uri="{FF2B5EF4-FFF2-40B4-BE49-F238E27FC236}">
                  <a16:creationId xmlns:a16="http://schemas.microsoft.com/office/drawing/2014/main" id="{48E3F0D2-E0F0-404B-B6EE-1379AE6DA165}"/>
                </a:ext>
              </a:extLst>
            </p:cNvPr>
            <p:cNvSpPr/>
            <p:nvPr/>
          </p:nvSpPr>
          <p:spPr>
            <a:xfrm>
              <a:off x="5281800" y="4643350"/>
              <a:ext cx="41800" cy="24250"/>
            </a:xfrm>
            <a:custGeom>
              <a:avLst/>
              <a:gdLst/>
              <a:ahLst/>
              <a:cxnLst/>
              <a:rect l="l" t="t" r="r" b="b"/>
              <a:pathLst>
                <a:path w="1672" h="970" extrusionOk="0">
                  <a:moveTo>
                    <a:pt x="1492" y="1"/>
                  </a:moveTo>
                  <a:cubicBezTo>
                    <a:pt x="1095" y="120"/>
                    <a:pt x="697" y="259"/>
                    <a:pt x="279" y="359"/>
                  </a:cubicBezTo>
                  <a:lnTo>
                    <a:pt x="279" y="518"/>
                  </a:lnTo>
                  <a:cubicBezTo>
                    <a:pt x="179" y="637"/>
                    <a:pt x="0" y="717"/>
                    <a:pt x="140" y="916"/>
                  </a:cubicBezTo>
                  <a:cubicBezTo>
                    <a:pt x="191" y="950"/>
                    <a:pt x="239" y="970"/>
                    <a:pt x="284" y="970"/>
                  </a:cubicBezTo>
                  <a:cubicBezTo>
                    <a:pt x="345" y="970"/>
                    <a:pt x="401" y="935"/>
                    <a:pt x="458" y="856"/>
                  </a:cubicBezTo>
                  <a:cubicBezTo>
                    <a:pt x="538" y="816"/>
                    <a:pt x="577" y="757"/>
                    <a:pt x="637" y="697"/>
                  </a:cubicBezTo>
                  <a:cubicBezTo>
                    <a:pt x="697" y="657"/>
                    <a:pt x="756" y="598"/>
                    <a:pt x="836" y="538"/>
                  </a:cubicBezTo>
                  <a:cubicBezTo>
                    <a:pt x="1055" y="319"/>
                    <a:pt x="1393" y="319"/>
                    <a:pt x="1671" y="160"/>
                  </a:cubicBezTo>
                  <a:lnTo>
                    <a:pt x="14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8413;p9">
              <a:extLst>
                <a:ext uri="{FF2B5EF4-FFF2-40B4-BE49-F238E27FC236}">
                  <a16:creationId xmlns:a16="http://schemas.microsoft.com/office/drawing/2014/main" id="{F04E0A76-CC89-4E49-A733-37090F8C1474}"/>
                </a:ext>
              </a:extLst>
            </p:cNvPr>
            <p:cNvSpPr/>
            <p:nvPr/>
          </p:nvSpPr>
          <p:spPr>
            <a:xfrm>
              <a:off x="5416075" y="4551850"/>
              <a:ext cx="30850" cy="17425"/>
            </a:xfrm>
            <a:custGeom>
              <a:avLst/>
              <a:gdLst/>
              <a:ahLst/>
              <a:cxnLst/>
              <a:rect l="l" t="t" r="r" b="b"/>
              <a:pathLst>
                <a:path w="1234" h="697" extrusionOk="0">
                  <a:moveTo>
                    <a:pt x="896" y="1"/>
                  </a:moveTo>
                  <a:cubicBezTo>
                    <a:pt x="577" y="199"/>
                    <a:pt x="100" y="199"/>
                    <a:pt x="0" y="697"/>
                  </a:cubicBezTo>
                  <a:cubicBezTo>
                    <a:pt x="438" y="577"/>
                    <a:pt x="896" y="538"/>
                    <a:pt x="1234" y="140"/>
                  </a:cubicBezTo>
                  <a:cubicBezTo>
                    <a:pt x="1154" y="80"/>
                    <a:pt x="995" y="100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8414;p9">
              <a:extLst>
                <a:ext uri="{FF2B5EF4-FFF2-40B4-BE49-F238E27FC236}">
                  <a16:creationId xmlns:a16="http://schemas.microsoft.com/office/drawing/2014/main" id="{A0260CAC-8A44-47B4-8682-AE8EE56D2A5B}"/>
                </a:ext>
              </a:extLst>
            </p:cNvPr>
            <p:cNvSpPr/>
            <p:nvPr/>
          </p:nvSpPr>
          <p:spPr>
            <a:xfrm>
              <a:off x="5204225" y="4616600"/>
              <a:ext cx="32850" cy="22800"/>
            </a:xfrm>
            <a:custGeom>
              <a:avLst/>
              <a:gdLst/>
              <a:ahLst/>
              <a:cxnLst/>
              <a:rect l="l" t="t" r="r" b="b"/>
              <a:pathLst>
                <a:path w="1314" h="912" extrusionOk="0">
                  <a:moveTo>
                    <a:pt x="1163" y="0"/>
                  </a:moveTo>
                  <a:cubicBezTo>
                    <a:pt x="1104" y="0"/>
                    <a:pt x="1033" y="25"/>
                    <a:pt x="955" y="56"/>
                  </a:cubicBezTo>
                  <a:cubicBezTo>
                    <a:pt x="875" y="96"/>
                    <a:pt x="816" y="96"/>
                    <a:pt x="776" y="96"/>
                  </a:cubicBezTo>
                  <a:cubicBezTo>
                    <a:pt x="677" y="176"/>
                    <a:pt x="498" y="136"/>
                    <a:pt x="398" y="235"/>
                  </a:cubicBezTo>
                  <a:cubicBezTo>
                    <a:pt x="299" y="335"/>
                    <a:pt x="159" y="315"/>
                    <a:pt x="60" y="414"/>
                  </a:cubicBezTo>
                  <a:cubicBezTo>
                    <a:pt x="0" y="434"/>
                    <a:pt x="0" y="494"/>
                    <a:pt x="20" y="534"/>
                  </a:cubicBezTo>
                  <a:cubicBezTo>
                    <a:pt x="179" y="613"/>
                    <a:pt x="219" y="733"/>
                    <a:pt x="219" y="912"/>
                  </a:cubicBezTo>
                  <a:cubicBezTo>
                    <a:pt x="596" y="742"/>
                    <a:pt x="777" y="251"/>
                    <a:pt x="1235" y="251"/>
                  </a:cubicBezTo>
                  <a:cubicBezTo>
                    <a:pt x="1260" y="251"/>
                    <a:pt x="1286" y="252"/>
                    <a:pt x="1313" y="255"/>
                  </a:cubicBezTo>
                  <a:cubicBezTo>
                    <a:pt x="1313" y="61"/>
                    <a:pt x="1254" y="0"/>
                    <a:pt x="1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8415;p9">
              <a:extLst>
                <a:ext uri="{FF2B5EF4-FFF2-40B4-BE49-F238E27FC236}">
                  <a16:creationId xmlns:a16="http://schemas.microsoft.com/office/drawing/2014/main" id="{9B34821F-9174-482A-8DFF-744B873E5539}"/>
                </a:ext>
              </a:extLst>
            </p:cNvPr>
            <p:cNvSpPr/>
            <p:nvPr/>
          </p:nvSpPr>
          <p:spPr>
            <a:xfrm>
              <a:off x="5198750" y="4569750"/>
              <a:ext cx="17925" cy="12950"/>
            </a:xfrm>
            <a:custGeom>
              <a:avLst/>
              <a:gdLst/>
              <a:ahLst/>
              <a:cxnLst/>
              <a:rect l="l" t="t" r="r" b="b"/>
              <a:pathLst>
                <a:path w="717" h="518" extrusionOk="0">
                  <a:moveTo>
                    <a:pt x="478" y="1"/>
                  </a:moveTo>
                  <a:cubicBezTo>
                    <a:pt x="339" y="60"/>
                    <a:pt x="219" y="100"/>
                    <a:pt x="100" y="180"/>
                  </a:cubicBezTo>
                  <a:cubicBezTo>
                    <a:pt x="0" y="399"/>
                    <a:pt x="0" y="518"/>
                    <a:pt x="299" y="518"/>
                  </a:cubicBezTo>
                  <a:cubicBezTo>
                    <a:pt x="717" y="478"/>
                    <a:pt x="577" y="219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8416;p9">
              <a:extLst>
                <a:ext uri="{FF2B5EF4-FFF2-40B4-BE49-F238E27FC236}">
                  <a16:creationId xmlns:a16="http://schemas.microsoft.com/office/drawing/2014/main" id="{E15D1844-F64B-4DF7-824A-D82391ACF0EE}"/>
                </a:ext>
              </a:extLst>
            </p:cNvPr>
            <p:cNvSpPr/>
            <p:nvPr/>
          </p:nvSpPr>
          <p:spPr>
            <a:xfrm>
              <a:off x="5423525" y="4610550"/>
              <a:ext cx="16450" cy="7325"/>
            </a:xfrm>
            <a:custGeom>
              <a:avLst/>
              <a:gdLst/>
              <a:ahLst/>
              <a:cxnLst/>
              <a:rect l="l" t="t" r="r" b="b"/>
              <a:pathLst>
                <a:path w="658" h="293" extrusionOk="0">
                  <a:moveTo>
                    <a:pt x="401" y="1"/>
                  </a:moveTo>
                  <a:cubicBezTo>
                    <a:pt x="239" y="1"/>
                    <a:pt x="187" y="53"/>
                    <a:pt x="1" y="239"/>
                  </a:cubicBezTo>
                  <a:cubicBezTo>
                    <a:pt x="95" y="272"/>
                    <a:pt x="183" y="292"/>
                    <a:pt x="264" y="292"/>
                  </a:cubicBezTo>
                  <a:cubicBezTo>
                    <a:pt x="421" y="292"/>
                    <a:pt x="552" y="217"/>
                    <a:pt x="657" y="20"/>
                  </a:cubicBezTo>
                  <a:cubicBezTo>
                    <a:pt x="545" y="9"/>
                    <a:pt x="465" y="1"/>
                    <a:pt x="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8417;p9">
              <a:extLst>
                <a:ext uri="{FF2B5EF4-FFF2-40B4-BE49-F238E27FC236}">
                  <a16:creationId xmlns:a16="http://schemas.microsoft.com/office/drawing/2014/main" id="{C16059A7-96B7-4DEC-A99D-7037F0082D88}"/>
                </a:ext>
              </a:extLst>
            </p:cNvPr>
            <p:cNvSpPr/>
            <p:nvPr/>
          </p:nvSpPr>
          <p:spPr>
            <a:xfrm>
              <a:off x="5227100" y="4612525"/>
              <a:ext cx="21900" cy="9475"/>
            </a:xfrm>
            <a:custGeom>
              <a:avLst/>
              <a:gdLst/>
              <a:ahLst/>
              <a:cxnLst/>
              <a:rect l="l" t="t" r="r" b="b"/>
              <a:pathLst>
                <a:path w="876" h="379" extrusionOk="0">
                  <a:moveTo>
                    <a:pt x="876" y="0"/>
                  </a:moveTo>
                  <a:lnTo>
                    <a:pt x="876" y="0"/>
                  </a:lnTo>
                  <a:cubicBezTo>
                    <a:pt x="818" y="12"/>
                    <a:pt x="761" y="15"/>
                    <a:pt x="703" y="15"/>
                  </a:cubicBezTo>
                  <a:cubicBezTo>
                    <a:pt x="617" y="15"/>
                    <a:pt x="530" y="8"/>
                    <a:pt x="445" y="8"/>
                  </a:cubicBezTo>
                  <a:cubicBezTo>
                    <a:pt x="288" y="8"/>
                    <a:pt x="136" y="33"/>
                    <a:pt x="0" y="179"/>
                  </a:cubicBezTo>
                  <a:cubicBezTo>
                    <a:pt x="159" y="199"/>
                    <a:pt x="299" y="199"/>
                    <a:pt x="378" y="378"/>
                  </a:cubicBezTo>
                  <a:cubicBezTo>
                    <a:pt x="637" y="378"/>
                    <a:pt x="796" y="25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8418;p9">
              <a:extLst>
                <a:ext uri="{FF2B5EF4-FFF2-40B4-BE49-F238E27FC236}">
                  <a16:creationId xmlns:a16="http://schemas.microsoft.com/office/drawing/2014/main" id="{9D170A13-69D5-4E4F-AAD8-A1ED165FC0CB}"/>
                </a:ext>
              </a:extLst>
            </p:cNvPr>
            <p:cNvSpPr/>
            <p:nvPr/>
          </p:nvSpPr>
          <p:spPr>
            <a:xfrm>
              <a:off x="5197250" y="4639375"/>
              <a:ext cx="16950" cy="12425"/>
            </a:xfrm>
            <a:custGeom>
              <a:avLst/>
              <a:gdLst/>
              <a:ahLst/>
              <a:cxnLst/>
              <a:rect l="l" t="t" r="r" b="b"/>
              <a:pathLst>
                <a:path w="678" h="497" extrusionOk="0">
                  <a:moveTo>
                    <a:pt x="416" y="0"/>
                  </a:moveTo>
                  <a:cubicBezTo>
                    <a:pt x="274" y="0"/>
                    <a:pt x="117" y="14"/>
                    <a:pt x="1" y="180"/>
                  </a:cubicBezTo>
                  <a:cubicBezTo>
                    <a:pt x="183" y="210"/>
                    <a:pt x="284" y="496"/>
                    <a:pt x="473" y="496"/>
                  </a:cubicBezTo>
                  <a:cubicBezTo>
                    <a:pt x="531" y="496"/>
                    <a:pt x="597" y="469"/>
                    <a:pt x="677" y="399"/>
                  </a:cubicBezTo>
                  <a:cubicBezTo>
                    <a:pt x="538" y="299"/>
                    <a:pt x="478" y="160"/>
                    <a:pt x="498" y="1"/>
                  </a:cubicBezTo>
                  <a:cubicBezTo>
                    <a:pt x="471" y="1"/>
                    <a:pt x="444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8419;p9">
              <a:extLst>
                <a:ext uri="{FF2B5EF4-FFF2-40B4-BE49-F238E27FC236}">
                  <a16:creationId xmlns:a16="http://schemas.microsoft.com/office/drawing/2014/main" id="{2270034A-F589-49CF-A87C-F0D5E1174472}"/>
                </a:ext>
              </a:extLst>
            </p:cNvPr>
            <p:cNvSpPr/>
            <p:nvPr/>
          </p:nvSpPr>
          <p:spPr>
            <a:xfrm>
              <a:off x="5208700" y="4701050"/>
              <a:ext cx="23400" cy="12950"/>
            </a:xfrm>
            <a:custGeom>
              <a:avLst/>
              <a:gdLst/>
              <a:ahLst/>
              <a:cxnLst/>
              <a:rect l="l" t="t" r="r" b="b"/>
              <a:pathLst>
                <a:path w="936" h="518" extrusionOk="0">
                  <a:moveTo>
                    <a:pt x="418" y="0"/>
                  </a:moveTo>
                  <a:cubicBezTo>
                    <a:pt x="239" y="0"/>
                    <a:pt x="179" y="100"/>
                    <a:pt x="40" y="179"/>
                  </a:cubicBezTo>
                  <a:cubicBezTo>
                    <a:pt x="0" y="418"/>
                    <a:pt x="199" y="478"/>
                    <a:pt x="338" y="518"/>
                  </a:cubicBezTo>
                  <a:lnTo>
                    <a:pt x="597" y="518"/>
                  </a:lnTo>
                  <a:cubicBezTo>
                    <a:pt x="716" y="498"/>
                    <a:pt x="836" y="418"/>
                    <a:pt x="915" y="319"/>
                  </a:cubicBezTo>
                  <a:cubicBezTo>
                    <a:pt x="915" y="279"/>
                    <a:pt x="935" y="219"/>
                    <a:pt x="935" y="179"/>
                  </a:cubicBezTo>
                  <a:cubicBezTo>
                    <a:pt x="776" y="140"/>
                    <a:pt x="537" y="21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8420;p9">
              <a:extLst>
                <a:ext uri="{FF2B5EF4-FFF2-40B4-BE49-F238E27FC236}">
                  <a16:creationId xmlns:a16="http://schemas.microsoft.com/office/drawing/2014/main" id="{188F4BAB-ED34-4228-934F-17D057765B6B}"/>
                </a:ext>
              </a:extLst>
            </p:cNvPr>
            <p:cNvSpPr/>
            <p:nvPr/>
          </p:nvSpPr>
          <p:spPr>
            <a:xfrm>
              <a:off x="5261400" y="4671000"/>
              <a:ext cx="19425" cy="11175"/>
            </a:xfrm>
            <a:custGeom>
              <a:avLst/>
              <a:gdLst/>
              <a:ahLst/>
              <a:cxnLst/>
              <a:rect l="l" t="t" r="r" b="b"/>
              <a:pathLst>
                <a:path w="777" h="447" extrusionOk="0">
                  <a:moveTo>
                    <a:pt x="482" y="1"/>
                  </a:moveTo>
                  <a:cubicBezTo>
                    <a:pt x="453" y="1"/>
                    <a:pt x="425" y="3"/>
                    <a:pt x="399" y="9"/>
                  </a:cubicBezTo>
                  <a:cubicBezTo>
                    <a:pt x="319" y="29"/>
                    <a:pt x="279" y="88"/>
                    <a:pt x="220" y="128"/>
                  </a:cubicBezTo>
                  <a:cubicBezTo>
                    <a:pt x="120" y="228"/>
                    <a:pt x="1" y="307"/>
                    <a:pt x="1" y="446"/>
                  </a:cubicBezTo>
                  <a:cubicBezTo>
                    <a:pt x="279" y="387"/>
                    <a:pt x="558" y="347"/>
                    <a:pt x="777" y="148"/>
                  </a:cubicBezTo>
                  <a:cubicBezTo>
                    <a:pt x="757" y="108"/>
                    <a:pt x="717" y="88"/>
                    <a:pt x="697" y="49"/>
                  </a:cubicBezTo>
                  <a:cubicBezTo>
                    <a:pt x="639" y="19"/>
                    <a:pt x="559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8421;p9">
              <a:extLst>
                <a:ext uri="{FF2B5EF4-FFF2-40B4-BE49-F238E27FC236}">
                  <a16:creationId xmlns:a16="http://schemas.microsoft.com/office/drawing/2014/main" id="{C8E702DB-E00C-45D2-9454-B92D70C75E79}"/>
                </a:ext>
              </a:extLst>
            </p:cNvPr>
            <p:cNvSpPr/>
            <p:nvPr/>
          </p:nvSpPr>
          <p:spPr>
            <a:xfrm>
              <a:off x="5280300" y="4634900"/>
              <a:ext cx="12950" cy="13450"/>
            </a:xfrm>
            <a:custGeom>
              <a:avLst/>
              <a:gdLst/>
              <a:ahLst/>
              <a:cxnLst/>
              <a:rect l="l" t="t" r="r" b="b"/>
              <a:pathLst>
                <a:path w="518" h="53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20" y="60"/>
                    <a:pt x="1" y="160"/>
                    <a:pt x="160" y="538"/>
                  </a:cubicBezTo>
                  <a:cubicBezTo>
                    <a:pt x="359" y="438"/>
                    <a:pt x="419" y="18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8422;p9">
              <a:extLst>
                <a:ext uri="{FF2B5EF4-FFF2-40B4-BE49-F238E27FC236}">
                  <a16:creationId xmlns:a16="http://schemas.microsoft.com/office/drawing/2014/main" id="{89FEAFAF-BFE5-4E01-B557-73B3787EF7B0}"/>
                </a:ext>
              </a:extLst>
            </p:cNvPr>
            <p:cNvSpPr/>
            <p:nvPr/>
          </p:nvSpPr>
          <p:spPr>
            <a:xfrm>
              <a:off x="5165925" y="4586675"/>
              <a:ext cx="12450" cy="7925"/>
            </a:xfrm>
            <a:custGeom>
              <a:avLst/>
              <a:gdLst/>
              <a:ahLst/>
              <a:cxnLst/>
              <a:rect l="l" t="t" r="r" b="b"/>
              <a:pathLst>
                <a:path w="498" h="317" extrusionOk="0">
                  <a:moveTo>
                    <a:pt x="0" y="0"/>
                  </a:moveTo>
                  <a:cubicBezTo>
                    <a:pt x="17" y="151"/>
                    <a:pt x="20" y="316"/>
                    <a:pt x="164" y="316"/>
                  </a:cubicBezTo>
                  <a:cubicBezTo>
                    <a:pt x="190" y="316"/>
                    <a:pt x="222" y="311"/>
                    <a:pt x="259" y="298"/>
                  </a:cubicBezTo>
                  <a:cubicBezTo>
                    <a:pt x="418" y="279"/>
                    <a:pt x="49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8423;p9">
              <a:extLst>
                <a:ext uri="{FF2B5EF4-FFF2-40B4-BE49-F238E27FC236}">
                  <a16:creationId xmlns:a16="http://schemas.microsoft.com/office/drawing/2014/main" id="{43EE890B-882A-4E17-B556-D8ECD87DFDAA}"/>
                </a:ext>
              </a:extLst>
            </p:cNvPr>
            <p:cNvSpPr/>
            <p:nvPr/>
          </p:nvSpPr>
          <p:spPr>
            <a:xfrm>
              <a:off x="5313625" y="4669725"/>
              <a:ext cx="15450" cy="5050"/>
            </a:xfrm>
            <a:custGeom>
              <a:avLst/>
              <a:gdLst/>
              <a:ahLst/>
              <a:cxnLst/>
              <a:rect l="l" t="t" r="r" b="b"/>
              <a:pathLst>
                <a:path w="618" h="202" extrusionOk="0">
                  <a:moveTo>
                    <a:pt x="398" y="0"/>
                  </a:moveTo>
                  <a:cubicBezTo>
                    <a:pt x="299" y="0"/>
                    <a:pt x="180" y="40"/>
                    <a:pt x="80" y="40"/>
                  </a:cubicBezTo>
                  <a:lnTo>
                    <a:pt x="20" y="80"/>
                  </a:lnTo>
                  <a:cubicBezTo>
                    <a:pt x="1" y="100"/>
                    <a:pt x="1" y="139"/>
                    <a:pt x="60" y="179"/>
                  </a:cubicBezTo>
                  <a:cubicBezTo>
                    <a:pt x="120" y="199"/>
                    <a:pt x="180" y="199"/>
                    <a:pt x="259" y="199"/>
                  </a:cubicBezTo>
                  <a:cubicBezTo>
                    <a:pt x="274" y="196"/>
                    <a:pt x="290" y="196"/>
                    <a:pt x="306" y="196"/>
                  </a:cubicBezTo>
                  <a:cubicBezTo>
                    <a:pt x="347" y="196"/>
                    <a:pt x="389" y="202"/>
                    <a:pt x="431" y="202"/>
                  </a:cubicBezTo>
                  <a:cubicBezTo>
                    <a:pt x="498" y="202"/>
                    <a:pt x="564" y="185"/>
                    <a:pt x="617" y="100"/>
                  </a:cubicBezTo>
                  <a:cubicBezTo>
                    <a:pt x="558" y="80"/>
                    <a:pt x="478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8424;p9">
              <a:extLst>
                <a:ext uri="{FF2B5EF4-FFF2-40B4-BE49-F238E27FC236}">
                  <a16:creationId xmlns:a16="http://schemas.microsoft.com/office/drawing/2014/main" id="{4FA51C50-ED02-4A85-A31C-15F3096665C9}"/>
                </a:ext>
              </a:extLst>
            </p:cNvPr>
            <p:cNvSpPr/>
            <p:nvPr/>
          </p:nvSpPr>
          <p:spPr>
            <a:xfrm>
              <a:off x="5278325" y="4665725"/>
              <a:ext cx="14925" cy="9975"/>
            </a:xfrm>
            <a:custGeom>
              <a:avLst/>
              <a:gdLst/>
              <a:ahLst/>
              <a:cxnLst/>
              <a:rect l="l" t="t" r="r" b="b"/>
              <a:pathLst>
                <a:path w="597" h="399" extrusionOk="0">
                  <a:moveTo>
                    <a:pt x="597" y="1"/>
                  </a:moveTo>
                  <a:cubicBezTo>
                    <a:pt x="478" y="1"/>
                    <a:pt x="378" y="21"/>
                    <a:pt x="239" y="21"/>
                  </a:cubicBezTo>
                  <a:cubicBezTo>
                    <a:pt x="219" y="21"/>
                    <a:pt x="199" y="41"/>
                    <a:pt x="139" y="61"/>
                  </a:cubicBezTo>
                  <a:cubicBezTo>
                    <a:pt x="80" y="140"/>
                    <a:pt x="0" y="240"/>
                    <a:pt x="80" y="359"/>
                  </a:cubicBezTo>
                  <a:lnTo>
                    <a:pt x="100" y="399"/>
                  </a:lnTo>
                  <a:cubicBezTo>
                    <a:pt x="338" y="339"/>
                    <a:pt x="517" y="24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8425;p9">
              <a:extLst>
                <a:ext uri="{FF2B5EF4-FFF2-40B4-BE49-F238E27FC236}">
                  <a16:creationId xmlns:a16="http://schemas.microsoft.com/office/drawing/2014/main" id="{F4B1948E-7AF9-45CA-957A-F0EEF453773B}"/>
                </a:ext>
              </a:extLst>
            </p:cNvPr>
            <p:cNvSpPr/>
            <p:nvPr/>
          </p:nvSpPr>
          <p:spPr>
            <a:xfrm>
              <a:off x="5407125" y="456925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120" y="1"/>
                  </a:moveTo>
                  <a:cubicBezTo>
                    <a:pt x="60" y="1"/>
                    <a:pt x="0" y="41"/>
                    <a:pt x="0" y="80"/>
                  </a:cubicBezTo>
                  <a:cubicBezTo>
                    <a:pt x="13" y="141"/>
                    <a:pt x="55" y="165"/>
                    <a:pt x="104" y="165"/>
                  </a:cubicBezTo>
                  <a:cubicBezTo>
                    <a:pt x="135" y="165"/>
                    <a:pt x="169" y="155"/>
                    <a:pt x="199" y="140"/>
                  </a:cubicBezTo>
                  <a:cubicBezTo>
                    <a:pt x="239" y="120"/>
                    <a:pt x="319" y="4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8426;p9">
              <a:extLst>
                <a:ext uri="{FF2B5EF4-FFF2-40B4-BE49-F238E27FC236}">
                  <a16:creationId xmlns:a16="http://schemas.microsoft.com/office/drawing/2014/main" id="{DF475F2A-4E1A-46DC-80D8-A43EC5D559DB}"/>
                </a:ext>
              </a:extLst>
            </p:cNvPr>
            <p:cNvSpPr/>
            <p:nvPr/>
          </p:nvSpPr>
          <p:spPr>
            <a:xfrm>
              <a:off x="5438450" y="4552125"/>
              <a:ext cx="8475" cy="4225"/>
            </a:xfrm>
            <a:custGeom>
              <a:avLst/>
              <a:gdLst/>
              <a:ahLst/>
              <a:cxnLst/>
              <a:rect l="l" t="t" r="r" b="b"/>
              <a:pathLst>
                <a:path w="339" h="169" extrusionOk="0">
                  <a:moveTo>
                    <a:pt x="104" y="1"/>
                  </a:moveTo>
                  <a:cubicBezTo>
                    <a:pt x="70" y="1"/>
                    <a:pt x="35" y="4"/>
                    <a:pt x="1" y="9"/>
                  </a:cubicBezTo>
                  <a:cubicBezTo>
                    <a:pt x="60" y="129"/>
                    <a:pt x="200" y="169"/>
                    <a:pt x="339" y="169"/>
                  </a:cubicBezTo>
                  <a:cubicBezTo>
                    <a:pt x="294" y="34"/>
                    <a:pt x="205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8427;p9">
              <a:extLst>
                <a:ext uri="{FF2B5EF4-FFF2-40B4-BE49-F238E27FC236}">
                  <a16:creationId xmlns:a16="http://schemas.microsoft.com/office/drawing/2014/main" id="{27DCE82D-3890-4E96-8F48-7937E9906F45}"/>
                </a:ext>
              </a:extLst>
            </p:cNvPr>
            <p:cNvSpPr/>
            <p:nvPr/>
          </p:nvSpPr>
          <p:spPr>
            <a:xfrm>
              <a:off x="5249475" y="4609800"/>
              <a:ext cx="5575" cy="3750"/>
            </a:xfrm>
            <a:custGeom>
              <a:avLst/>
              <a:gdLst/>
              <a:ahLst/>
              <a:cxnLst/>
              <a:rect l="l" t="t" r="r" b="b"/>
              <a:pathLst>
                <a:path w="223" h="150" extrusionOk="0">
                  <a:moveTo>
                    <a:pt x="165" y="1"/>
                  </a:moveTo>
                  <a:cubicBezTo>
                    <a:pt x="129" y="1"/>
                    <a:pt x="51" y="82"/>
                    <a:pt x="0" y="149"/>
                  </a:cubicBezTo>
                  <a:cubicBezTo>
                    <a:pt x="16" y="134"/>
                    <a:pt x="41" y="130"/>
                    <a:pt x="68" y="130"/>
                  </a:cubicBezTo>
                  <a:cubicBezTo>
                    <a:pt x="89" y="130"/>
                    <a:pt x="110" y="132"/>
                    <a:pt x="130" y="132"/>
                  </a:cubicBezTo>
                  <a:cubicBezTo>
                    <a:pt x="184" y="132"/>
                    <a:pt x="223" y="118"/>
                    <a:pt x="179" y="10"/>
                  </a:cubicBezTo>
                  <a:cubicBezTo>
                    <a:pt x="176" y="4"/>
                    <a:pt x="171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8428;p9">
              <a:extLst>
                <a:ext uri="{FF2B5EF4-FFF2-40B4-BE49-F238E27FC236}">
                  <a16:creationId xmlns:a16="http://schemas.microsoft.com/office/drawing/2014/main" id="{D113B634-5A2E-4A24-A47A-C305F34E5477}"/>
                </a:ext>
              </a:extLst>
            </p:cNvPr>
            <p:cNvSpPr/>
            <p:nvPr/>
          </p:nvSpPr>
          <p:spPr>
            <a:xfrm>
              <a:off x="5306675" y="4670700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358" y="1"/>
                  </a:moveTo>
                  <a:cubicBezTo>
                    <a:pt x="199" y="1"/>
                    <a:pt x="80" y="21"/>
                    <a:pt x="0" y="140"/>
                  </a:cubicBezTo>
                  <a:lnTo>
                    <a:pt x="338" y="140"/>
                  </a:lnTo>
                  <a:cubicBezTo>
                    <a:pt x="338" y="100"/>
                    <a:pt x="358" y="4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8429;p9">
              <a:extLst>
                <a:ext uri="{FF2B5EF4-FFF2-40B4-BE49-F238E27FC236}">
                  <a16:creationId xmlns:a16="http://schemas.microsoft.com/office/drawing/2014/main" id="{A3755F04-4357-43FD-9627-6FA4B7F0FFD8}"/>
                </a:ext>
              </a:extLst>
            </p:cNvPr>
            <p:cNvSpPr/>
            <p:nvPr/>
          </p:nvSpPr>
          <p:spPr>
            <a:xfrm>
              <a:off x="5205700" y="462197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0"/>
                  </a:moveTo>
                  <a:cubicBezTo>
                    <a:pt x="200" y="0"/>
                    <a:pt x="61" y="20"/>
                    <a:pt x="1" y="179"/>
                  </a:cubicBezTo>
                  <a:cubicBezTo>
                    <a:pt x="140" y="179"/>
                    <a:pt x="259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8430;p9">
              <a:extLst>
                <a:ext uri="{FF2B5EF4-FFF2-40B4-BE49-F238E27FC236}">
                  <a16:creationId xmlns:a16="http://schemas.microsoft.com/office/drawing/2014/main" id="{A714054A-562F-4F5F-A2D8-52057B28A047}"/>
                </a:ext>
              </a:extLst>
            </p:cNvPr>
            <p:cNvSpPr/>
            <p:nvPr/>
          </p:nvSpPr>
          <p:spPr>
            <a:xfrm>
              <a:off x="5196750" y="46264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80" y="20"/>
                    <a:pt x="1" y="140"/>
                  </a:cubicBezTo>
                  <a:cubicBezTo>
                    <a:pt x="100" y="140"/>
                    <a:pt x="220" y="120"/>
                    <a:pt x="319" y="120"/>
                  </a:cubicBezTo>
                  <a:cubicBezTo>
                    <a:pt x="319" y="100"/>
                    <a:pt x="359" y="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8431;p9">
              <a:extLst>
                <a:ext uri="{FF2B5EF4-FFF2-40B4-BE49-F238E27FC236}">
                  <a16:creationId xmlns:a16="http://schemas.microsoft.com/office/drawing/2014/main" id="{11337631-977B-41C8-98BF-4BC4C1E38DD7}"/>
                </a:ext>
              </a:extLst>
            </p:cNvPr>
            <p:cNvSpPr/>
            <p:nvPr/>
          </p:nvSpPr>
          <p:spPr>
            <a:xfrm>
              <a:off x="5214175" y="4617500"/>
              <a:ext cx="9450" cy="4125"/>
            </a:xfrm>
            <a:custGeom>
              <a:avLst/>
              <a:gdLst/>
              <a:ahLst/>
              <a:cxnLst/>
              <a:rect l="l" t="t" r="r" b="b"/>
              <a:pathLst>
                <a:path w="378" h="165" extrusionOk="0">
                  <a:moveTo>
                    <a:pt x="378" y="0"/>
                  </a:moveTo>
                  <a:cubicBezTo>
                    <a:pt x="219" y="0"/>
                    <a:pt x="100" y="40"/>
                    <a:pt x="0" y="160"/>
                  </a:cubicBezTo>
                  <a:cubicBezTo>
                    <a:pt x="25" y="163"/>
                    <a:pt x="50" y="164"/>
                    <a:pt x="74" y="164"/>
                  </a:cubicBezTo>
                  <a:cubicBezTo>
                    <a:pt x="202" y="164"/>
                    <a:pt x="311" y="118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8432;p9">
              <a:extLst>
                <a:ext uri="{FF2B5EF4-FFF2-40B4-BE49-F238E27FC236}">
                  <a16:creationId xmlns:a16="http://schemas.microsoft.com/office/drawing/2014/main" id="{4C40F61F-F60E-4AB7-B1C5-16A558B5A207}"/>
                </a:ext>
              </a:extLst>
            </p:cNvPr>
            <p:cNvSpPr/>
            <p:nvPr/>
          </p:nvSpPr>
          <p:spPr>
            <a:xfrm>
              <a:off x="5240525" y="4687750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238" y="1"/>
                  </a:moveTo>
                  <a:cubicBezTo>
                    <a:pt x="136" y="1"/>
                    <a:pt x="46" y="49"/>
                    <a:pt x="0" y="154"/>
                  </a:cubicBezTo>
                  <a:cubicBezTo>
                    <a:pt x="29" y="159"/>
                    <a:pt x="57" y="161"/>
                    <a:pt x="84" y="161"/>
                  </a:cubicBezTo>
                  <a:cubicBezTo>
                    <a:pt x="187" y="161"/>
                    <a:pt x="275" y="126"/>
                    <a:pt x="339" y="15"/>
                  </a:cubicBezTo>
                  <a:cubicBezTo>
                    <a:pt x="305" y="5"/>
                    <a:pt x="271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8433;p9">
              <a:extLst>
                <a:ext uri="{FF2B5EF4-FFF2-40B4-BE49-F238E27FC236}">
                  <a16:creationId xmlns:a16="http://schemas.microsoft.com/office/drawing/2014/main" id="{9E146DA4-D317-4F8E-B0D2-68BB6C53229D}"/>
                </a:ext>
              </a:extLst>
            </p:cNvPr>
            <p:cNvSpPr/>
            <p:nvPr/>
          </p:nvSpPr>
          <p:spPr>
            <a:xfrm>
              <a:off x="5232075" y="459512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99" y="40"/>
                    <a:pt x="80" y="80"/>
                    <a:pt x="0" y="199"/>
                  </a:cubicBezTo>
                  <a:cubicBezTo>
                    <a:pt x="159" y="199"/>
                    <a:pt x="279" y="15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8434;p9">
              <a:extLst>
                <a:ext uri="{FF2B5EF4-FFF2-40B4-BE49-F238E27FC236}">
                  <a16:creationId xmlns:a16="http://schemas.microsoft.com/office/drawing/2014/main" id="{6FF5D5F4-7462-47C1-A8B6-55ABD8D00393}"/>
                </a:ext>
              </a:extLst>
            </p:cNvPr>
            <p:cNvSpPr/>
            <p:nvPr/>
          </p:nvSpPr>
          <p:spPr>
            <a:xfrm>
              <a:off x="5252950" y="4682150"/>
              <a:ext cx="8475" cy="5350"/>
            </a:xfrm>
            <a:custGeom>
              <a:avLst/>
              <a:gdLst/>
              <a:ahLst/>
              <a:cxnLst/>
              <a:rect l="l" t="t" r="r" b="b"/>
              <a:pathLst>
                <a:path w="339" h="214" extrusionOk="0">
                  <a:moveTo>
                    <a:pt x="339" y="0"/>
                  </a:moveTo>
                  <a:cubicBezTo>
                    <a:pt x="200" y="0"/>
                    <a:pt x="60" y="80"/>
                    <a:pt x="1" y="199"/>
                  </a:cubicBezTo>
                  <a:cubicBezTo>
                    <a:pt x="36" y="208"/>
                    <a:pt x="72" y="213"/>
                    <a:pt x="106" y="213"/>
                  </a:cubicBezTo>
                  <a:cubicBezTo>
                    <a:pt x="224" y="213"/>
                    <a:pt x="323" y="155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8435;p9">
              <a:extLst>
                <a:ext uri="{FF2B5EF4-FFF2-40B4-BE49-F238E27FC236}">
                  <a16:creationId xmlns:a16="http://schemas.microsoft.com/office/drawing/2014/main" id="{85093D09-6094-4A7C-B9A8-C8EE53CDD062}"/>
                </a:ext>
              </a:extLst>
            </p:cNvPr>
            <p:cNvSpPr/>
            <p:nvPr/>
          </p:nvSpPr>
          <p:spPr>
            <a:xfrm>
              <a:off x="5231575" y="4691600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358" y="0"/>
                  </a:moveTo>
                  <a:cubicBezTo>
                    <a:pt x="259" y="0"/>
                    <a:pt x="120" y="20"/>
                    <a:pt x="20" y="20"/>
                  </a:cubicBezTo>
                  <a:cubicBezTo>
                    <a:pt x="20" y="80"/>
                    <a:pt x="20" y="160"/>
                    <a:pt x="0" y="179"/>
                  </a:cubicBezTo>
                  <a:cubicBezTo>
                    <a:pt x="25" y="183"/>
                    <a:pt x="49" y="184"/>
                    <a:pt x="71" y="184"/>
                  </a:cubicBezTo>
                  <a:cubicBezTo>
                    <a:pt x="195" y="184"/>
                    <a:pt x="291" y="135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8436;p9">
              <a:extLst>
                <a:ext uri="{FF2B5EF4-FFF2-40B4-BE49-F238E27FC236}">
                  <a16:creationId xmlns:a16="http://schemas.microsoft.com/office/drawing/2014/main" id="{EBF2740F-AD7F-4E37-984E-19D546BEB406}"/>
                </a:ext>
              </a:extLst>
            </p:cNvPr>
            <p:cNvSpPr/>
            <p:nvPr/>
          </p:nvSpPr>
          <p:spPr>
            <a:xfrm>
              <a:off x="5253450" y="4692100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9" y="0"/>
                  </a:moveTo>
                  <a:cubicBezTo>
                    <a:pt x="219" y="0"/>
                    <a:pt x="100" y="40"/>
                    <a:pt x="1" y="159"/>
                  </a:cubicBezTo>
                  <a:cubicBezTo>
                    <a:pt x="140" y="159"/>
                    <a:pt x="279" y="14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8437;p9">
              <a:extLst>
                <a:ext uri="{FF2B5EF4-FFF2-40B4-BE49-F238E27FC236}">
                  <a16:creationId xmlns:a16="http://schemas.microsoft.com/office/drawing/2014/main" id="{9CD6F50B-AC94-4A67-B30E-BB47F9D0443D}"/>
                </a:ext>
              </a:extLst>
            </p:cNvPr>
            <p:cNvSpPr/>
            <p:nvPr/>
          </p:nvSpPr>
          <p:spPr>
            <a:xfrm>
              <a:off x="5223125" y="4696075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358" y="0"/>
                  </a:moveTo>
                  <a:cubicBezTo>
                    <a:pt x="219" y="0"/>
                    <a:pt x="60" y="20"/>
                    <a:pt x="0" y="179"/>
                  </a:cubicBezTo>
                  <a:cubicBezTo>
                    <a:pt x="27" y="183"/>
                    <a:pt x="53" y="186"/>
                    <a:pt x="79" y="186"/>
                  </a:cubicBezTo>
                  <a:cubicBezTo>
                    <a:pt x="185" y="186"/>
                    <a:pt x="278" y="145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8438;p9">
              <a:extLst>
                <a:ext uri="{FF2B5EF4-FFF2-40B4-BE49-F238E27FC236}">
                  <a16:creationId xmlns:a16="http://schemas.microsoft.com/office/drawing/2014/main" id="{B57D434E-68F3-4067-A1F4-467E343FF25A}"/>
                </a:ext>
              </a:extLst>
            </p:cNvPr>
            <p:cNvSpPr/>
            <p:nvPr/>
          </p:nvSpPr>
          <p:spPr>
            <a:xfrm>
              <a:off x="5157475" y="4587150"/>
              <a:ext cx="4000" cy="2100"/>
            </a:xfrm>
            <a:custGeom>
              <a:avLst/>
              <a:gdLst/>
              <a:ahLst/>
              <a:cxnLst/>
              <a:rect l="l" t="t" r="r" b="b"/>
              <a:pathLst>
                <a:path w="160" h="84" extrusionOk="0">
                  <a:moveTo>
                    <a:pt x="0" y="1"/>
                  </a:moveTo>
                  <a:cubicBezTo>
                    <a:pt x="29" y="58"/>
                    <a:pt x="53" y="83"/>
                    <a:pt x="76" y="83"/>
                  </a:cubicBezTo>
                  <a:cubicBezTo>
                    <a:pt x="102" y="83"/>
                    <a:pt x="128" y="53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8439;p9">
              <a:extLst>
                <a:ext uri="{FF2B5EF4-FFF2-40B4-BE49-F238E27FC236}">
                  <a16:creationId xmlns:a16="http://schemas.microsoft.com/office/drawing/2014/main" id="{21A583A5-A353-4694-8C45-0D8578D583E6}"/>
                </a:ext>
              </a:extLst>
            </p:cNvPr>
            <p:cNvSpPr/>
            <p:nvPr/>
          </p:nvSpPr>
          <p:spPr>
            <a:xfrm>
              <a:off x="5245500" y="45875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169" y="1"/>
                  </a:moveTo>
                  <a:cubicBezTo>
                    <a:pt x="87" y="1"/>
                    <a:pt x="36" y="72"/>
                    <a:pt x="0" y="143"/>
                  </a:cubicBezTo>
                  <a:cubicBezTo>
                    <a:pt x="100" y="143"/>
                    <a:pt x="140" y="103"/>
                    <a:pt x="199" y="4"/>
                  </a:cubicBezTo>
                  <a:cubicBezTo>
                    <a:pt x="189" y="2"/>
                    <a:pt x="179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8440;p9">
              <a:extLst>
                <a:ext uri="{FF2B5EF4-FFF2-40B4-BE49-F238E27FC236}">
                  <a16:creationId xmlns:a16="http://schemas.microsoft.com/office/drawing/2014/main" id="{1DF6BD52-87BC-4251-81B1-9AEA8C2277A8}"/>
                </a:ext>
              </a:extLst>
            </p:cNvPr>
            <p:cNvSpPr/>
            <p:nvPr/>
          </p:nvSpPr>
          <p:spPr>
            <a:xfrm>
              <a:off x="5226100" y="46001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40" y="6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8441;p9">
              <a:extLst>
                <a:ext uri="{FF2B5EF4-FFF2-40B4-BE49-F238E27FC236}">
                  <a16:creationId xmlns:a16="http://schemas.microsoft.com/office/drawing/2014/main" id="{13F45640-C060-41A5-BC96-1615A7E372E5}"/>
                </a:ext>
              </a:extLst>
            </p:cNvPr>
            <p:cNvSpPr/>
            <p:nvPr/>
          </p:nvSpPr>
          <p:spPr>
            <a:xfrm>
              <a:off x="5289250" y="46791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cubicBezTo>
                    <a:pt x="100" y="20"/>
                    <a:pt x="61" y="80"/>
                    <a:pt x="1" y="119"/>
                  </a:cubicBezTo>
                  <a:cubicBezTo>
                    <a:pt x="61" y="80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8442;p9">
              <a:extLst>
                <a:ext uri="{FF2B5EF4-FFF2-40B4-BE49-F238E27FC236}">
                  <a16:creationId xmlns:a16="http://schemas.microsoft.com/office/drawing/2014/main" id="{5E9A0ACC-5DED-4636-A4C1-5190A020084D}"/>
                </a:ext>
              </a:extLst>
            </p:cNvPr>
            <p:cNvSpPr/>
            <p:nvPr/>
          </p:nvSpPr>
          <p:spPr>
            <a:xfrm>
              <a:off x="5275825" y="468412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20" y="1"/>
                  </a:moveTo>
                  <a:cubicBezTo>
                    <a:pt x="120" y="1"/>
                    <a:pt x="41" y="61"/>
                    <a:pt x="1" y="120"/>
                  </a:cubicBezTo>
                  <a:cubicBezTo>
                    <a:pt x="80" y="81"/>
                    <a:pt x="140" y="6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8443;p9">
              <a:extLst>
                <a:ext uri="{FF2B5EF4-FFF2-40B4-BE49-F238E27FC236}">
                  <a16:creationId xmlns:a16="http://schemas.microsoft.com/office/drawing/2014/main" id="{DF0DAA97-D5DA-48CA-A3D2-DFFE30A1760E}"/>
                </a:ext>
              </a:extLst>
            </p:cNvPr>
            <p:cNvSpPr/>
            <p:nvPr/>
          </p:nvSpPr>
          <p:spPr>
            <a:xfrm>
              <a:off x="5266875" y="4688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40"/>
                    <a:pt x="80" y="100"/>
                    <a:pt x="1" y="119"/>
                  </a:cubicBezTo>
                  <a:cubicBezTo>
                    <a:pt x="60" y="139"/>
                    <a:pt x="100" y="139"/>
                    <a:pt x="160" y="139"/>
                  </a:cubicBezTo>
                  <a:cubicBezTo>
                    <a:pt x="18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8444;p9">
              <a:extLst>
                <a:ext uri="{FF2B5EF4-FFF2-40B4-BE49-F238E27FC236}">
                  <a16:creationId xmlns:a16="http://schemas.microsoft.com/office/drawing/2014/main" id="{89E35C39-250F-46A9-823A-EACD8F0EE95F}"/>
                </a:ext>
              </a:extLst>
            </p:cNvPr>
            <p:cNvSpPr/>
            <p:nvPr/>
          </p:nvSpPr>
          <p:spPr>
            <a:xfrm>
              <a:off x="5298200" y="4674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0"/>
                    <a:pt x="21" y="60"/>
                    <a:pt x="1" y="139"/>
                  </a:cubicBezTo>
                  <a:cubicBezTo>
                    <a:pt x="80" y="139"/>
                    <a:pt x="14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8445;p9">
              <a:extLst>
                <a:ext uri="{FF2B5EF4-FFF2-40B4-BE49-F238E27FC236}">
                  <a16:creationId xmlns:a16="http://schemas.microsoft.com/office/drawing/2014/main" id="{B4AC27DB-E17E-4B29-85B0-B61F8C9408BA}"/>
                </a:ext>
              </a:extLst>
            </p:cNvPr>
            <p:cNvSpPr/>
            <p:nvPr/>
          </p:nvSpPr>
          <p:spPr>
            <a:xfrm>
              <a:off x="5236050" y="47015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60"/>
                    <a:pt x="80" y="8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8446;p9">
              <a:extLst>
                <a:ext uri="{FF2B5EF4-FFF2-40B4-BE49-F238E27FC236}">
                  <a16:creationId xmlns:a16="http://schemas.microsoft.com/office/drawing/2014/main" id="{CA4CAE4F-3A96-4C63-B053-9536B5BBC3F4}"/>
                </a:ext>
              </a:extLst>
            </p:cNvPr>
            <p:cNvSpPr/>
            <p:nvPr/>
          </p:nvSpPr>
          <p:spPr>
            <a:xfrm>
              <a:off x="5244500" y="469707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40" y="0"/>
                    <a:pt x="80" y="60"/>
                    <a:pt x="0" y="139"/>
                  </a:cubicBezTo>
                  <a:cubicBezTo>
                    <a:pt x="80" y="80"/>
                    <a:pt x="160" y="6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8447;p9">
              <a:extLst>
                <a:ext uri="{FF2B5EF4-FFF2-40B4-BE49-F238E27FC236}">
                  <a16:creationId xmlns:a16="http://schemas.microsoft.com/office/drawing/2014/main" id="{A75E1585-CA9A-4369-AFEC-4DF6C0C3038A}"/>
                </a:ext>
              </a:extLst>
            </p:cNvPr>
            <p:cNvSpPr/>
            <p:nvPr/>
          </p:nvSpPr>
          <p:spPr>
            <a:xfrm>
              <a:off x="5297725" y="465727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cubicBezTo>
                    <a:pt x="99" y="41"/>
                    <a:pt x="20" y="60"/>
                    <a:pt x="0" y="160"/>
                  </a:cubicBezTo>
                  <a:cubicBezTo>
                    <a:pt x="99" y="140"/>
                    <a:pt x="13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8448;p9">
              <a:extLst>
                <a:ext uri="{FF2B5EF4-FFF2-40B4-BE49-F238E27FC236}">
                  <a16:creationId xmlns:a16="http://schemas.microsoft.com/office/drawing/2014/main" id="{AA2991A1-74C2-4085-8113-70961D64BA01}"/>
                </a:ext>
              </a:extLst>
            </p:cNvPr>
            <p:cNvSpPr/>
            <p:nvPr/>
          </p:nvSpPr>
          <p:spPr>
            <a:xfrm>
              <a:off x="5293225" y="4661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81" y="21"/>
                    <a:pt x="21" y="81"/>
                    <a:pt x="1" y="180"/>
                  </a:cubicBezTo>
                  <a:cubicBezTo>
                    <a:pt x="100" y="140"/>
                    <a:pt x="14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8449;p9">
              <a:extLst>
                <a:ext uri="{FF2B5EF4-FFF2-40B4-BE49-F238E27FC236}">
                  <a16:creationId xmlns:a16="http://schemas.microsoft.com/office/drawing/2014/main" id="{ECC4B74E-4FF8-4873-95CA-0917267AA6E5}"/>
                </a:ext>
              </a:extLst>
            </p:cNvPr>
            <p:cNvSpPr/>
            <p:nvPr/>
          </p:nvSpPr>
          <p:spPr>
            <a:xfrm>
              <a:off x="5292750" y="47060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cubicBezTo>
                    <a:pt x="100" y="0"/>
                    <a:pt x="40" y="40"/>
                    <a:pt x="0" y="120"/>
                  </a:cubicBezTo>
                  <a:cubicBezTo>
                    <a:pt x="60" y="100"/>
                    <a:pt x="13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8450;p9">
              <a:extLst>
                <a:ext uri="{FF2B5EF4-FFF2-40B4-BE49-F238E27FC236}">
                  <a16:creationId xmlns:a16="http://schemas.microsoft.com/office/drawing/2014/main" id="{A51DF5BE-01D2-45C9-AE67-5CFA2C88423B}"/>
                </a:ext>
              </a:extLst>
            </p:cNvPr>
            <p:cNvSpPr/>
            <p:nvPr/>
          </p:nvSpPr>
          <p:spPr>
            <a:xfrm>
              <a:off x="5227100" y="4236050"/>
              <a:ext cx="40800" cy="3750"/>
            </a:xfrm>
            <a:custGeom>
              <a:avLst/>
              <a:gdLst/>
              <a:ahLst/>
              <a:cxnLst/>
              <a:rect l="l" t="t" r="r" b="b"/>
              <a:pathLst>
                <a:path w="1632" h="150" extrusionOk="0">
                  <a:moveTo>
                    <a:pt x="40" y="1"/>
                  </a:moveTo>
                  <a:cubicBezTo>
                    <a:pt x="0" y="40"/>
                    <a:pt x="0" y="100"/>
                    <a:pt x="40" y="120"/>
                  </a:cubicBezTo>
                  <a:cubicBezTo>
                    <a:pt x="299" y="120"/>
                    <a:pt x="562" y="150"/>
                    <a:pt x="828" y="150"/>
                  </a:cubicBezTo>
                  <a:cubicBezTo>
                    <a:pt x="1094" y="150"/>
                    <a:pt x="1363" y="120"/>
                    <a:pt x="1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8451;p9">
              <a:extLst>
                <a:ext uri="{FF2B5EF4-FFF2-40B4-BE49-F238E27FC236}">
                  <a16:creationId xmlns:a16="http://schemas.microsoft.com/office/drawing/2014/main" id="{40C8E0BF-838E-4CCD-8D4C-70CAFE243BF0}"/>
                </a:ext>
              </a:extLst>
            </p:cNvPr>
            <p:cNvSpPr/>
            <p:nvPr/>
          </p:nvSpPr>
          <p:spPr>
            <a:xfrm>
              <a:off x="5390225" y="4217975"/>
              <a:ext cx="35825" cy="4950"/>
            </a:xfrm>
            <a:custGeom>
              <a:avLst/>
              <a:gdLst/>
              <a:ahLst/>
              <a:cxnLst/>
              <a:rect l="l" t="t" r="r" b="b"/>
              <a:pathLst>
                <a:path w="1433" h="198" extrusionOk="0">
                  <a:moveTo>
                    <a:pt x="634" y="1"/>
                  </a:moveTo>
                  <a:cubicBezTo>
                    <a:pt x="422" y="1"/>
                    <a:pt x="209" y="36"/>
                    <a:pt x="0" y="167"/>
                  </a:cubicBezTo>
                  <a:cubicBezTo>
                    <a:pt x="159" y="187"/>
                    <a:pt x="321" y="198"/>
                    <a:pt x="482" y="198"/>
                  </a:cubicBezTo>
                  <a:cubicBezTo>
                    <a:pt x="805" y="198"/>
                    <a:pt x="1127" y="153"/>
                    <a:pt x="1432" y="47"/>
                  </a:cubicBezTo>
                  <a:lnTo>
                    <a:pt x="1432" y="47"/>
                  </a:lnTo>
                  <a:cubicBezTo>
                    <a:pt x="1410" y="48"/>
                    <a:pt x="1387" y="49"/>
                    <a:pt x="1364" y="49"/>
                  </a:cubicBezTo>
                  <a:cubicBezTo>
                    <a:pt x="1128" y="49"/>
                    <a:pt x="882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8452;p9">
              <a:extLst>
                <a:ext uri="{FF2B5EF4-FFF2-40B4-BE49-F238E27FC236}">
                  <a16:creationId xmlns:a16="http://schemas.microsoft.com/office/drawing/2014/main" id="{2F57236F-49D1-4D43-A54A-4B57F0A3E8A3}"/>
                </a:ext>
              </a:extLst>
            </p:cNvPr>
            <p:cNvSpPr/>
            <p:nvPr/>
          </p:nvSpPr>
          <p:spPr>
            <a:xfrm>
              <a:off x="5275825" y="4231600"/>
              <a:ext cx="18425" cy="4825"/>
            </a:xfrm>
            <a:custGeom>
              <a:avLst/>
              <a:gdLst/>
              <a:ahLst/>
              <a:cxnLst/>
              <a:rect l="l" t="t" r="r" b="b"/>
              <a:pathLst>
                <a:path w="737" h="193" extrusionOk="0">
                  <a:moveTo>
                    <a:pt x="405" y="1"/>
                  </a:moveTo>
                  <a:cubicBezTo>
                    <a:pt x="257" y="1"/>
                    <a:pt x="113" y="32"/>
                    <a:pt x="1" y="179"/>
                  </a:cubicBezTo>
                  <a:cubicBezTo>
                    <a:pt x="66" y="188"/>
                    <a:pt x="130" y="193"/>
                    <a:pt x="192" y="193"/>
                  </a:cubicBezTo>
                  <a:cubicBezTo>
                    <a:pt x="391" y="193"/>
                    <a:pt x="570" y="141"/>
                    <a:pt x="737" y="20"/>
                  </a:cubicBezTo>
                  <a:cubicBezTo>
                    <a:pt x="633" y="20"/>
                    <a:pt x="518" y="1"/>
                    <a:pt x="4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8453;p9">
              <a:extLst>
                <a:ext uri="{FF2B5EF4-FFF2-40B4-BE49-F238E27FC236}">
                  <a16:creationId xmlns:a16="http://schemas.microsoft.com/office/drawing/2014/main" id="{849EA578-920A-4128-B2DE-C438F54D3141}"/>
                </a:ext>
              </a:extLst>
            </p:cNvPr>
            <p:cNvSpPr/>
            <p:nvPr/>
          </p:nvSpPr>
          <p:spPr>
            <a:xfrm>
              <a:off x="5363350" y="4223050"/>
              <a:ext cx="18925" cy="3575"/>
            </a:xfrm>
            <a:custGeom>
              <a:avLst/>
              <a:gdLst/>
              <a:ahLst/>
              <a:cxnLst/>
              <a:rect l="l" t="t" r="r" b="b"/>
              <a:pathLst>
                <a:path w="757" h="143" extrusionOk="0">
                  <a:moveTo>
                    <a:pt x="382" y="1"/>
                  </a:moveTo>
                  <a:cubicBezTo>
                    <a:pt x="246" y="1"/>
                    <a:pt x="115" y="28"/>
                    <a:pt x="1" y="143"/>
                  </a:cubicBezTo>
                  <a:cubicBezTo>
                    <a:pt x="279" y="123"/>
                    <a:pt x="518" y="143"/>
                    <a:pt x="757" y="23"/>
                  </a:cubicBezTo>
                  <a:cubicBezTo>
                    <a:pt x="634" y="23"/>
                    <a:pt x="50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8454;p9">
              <a:extLst>
                <a:ext uri="{FF2B5EF4-FFF2-40B4-BE49-F238E27FC236}">
                  <a16:creationId xmlns:a16="http://schemas.microsoft.com/office/drawing/2014/main" id="{A43E579B-E451-4FB6-9BB2-8735A332BCDA}"/>
                </a:ext>
              </a:extLst>
            </p:cNvPr>
            <p:cNvSpPr/>
            <p:nvPr/>
          </p:nvSpPr>
          <p:spPr>
            <a:xfrm>
              <a:off x="5104750" y="425402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366" y="1"/>
                  </a:moveTo>
                  <a:cubicBezTo>
                    <a:pt x="236" y="1"/>
                    <a:pt x="114" y="31"/>
                    <a:pt x="1" y="157"/>
                  </a:cubicBezTo>
                  <a:cubicBezTo>
                    <a:pt x="58" y="162"/>
                    <a:pt x="114" y="166"/>
                    <a:pt x="168" y="166"/>
                  </a:cubicBezTo>
                  <a:cubicBezTo>
                    <a:pt x="322" y="166"/>
                    <a:pt x="465" y="135"/>
                    <a:pt x="597" y="18"/>
                  </a:cubicBezTo>
                  <a:cubicBezTo>
                    <a:pt x="518" y="10"/>
                    <a:pt x="440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8455;p9">
              <a:extLst>
                <a:ext uri="{FF2B5EF4-FFF2-40B4-BE49-F238E27FC236}">
                  <a16:creationId xmlns:a16="http://schemas.microsoft.com/office/drawing/2014/main" id="{CB3C15A2-5579-42D9-B3DC-257A5D35C124}"/>
                </a:ext>
              </a:extLst>
            </p:cNvPr>
            <p:cNvSpPr/>
            <p:nvPr/>
          </p:nvSpPr>
          <p:spPr>
            <a:xfrm>
              <a:off x="5205700" y="4240825"/>
              <a:ext cx="13950" cy="4075"/>
            </a:xfrm>
            <a:custGeom>
              <a:avLst/>
              <a:gdLst/>
              <a:ahLst/>
              <a:cxnLst/>
              <a:rect l="l" t="t" r="r" b="b"/>
              <a:pathLst>
                <a:path w="558" h="163" extrusionOk="0">
                  <a:moveTo>
                    <a:pt x="322" y="0"/>
                  </a:moveTo>
                  <a:cubicBezTo>
                    <a:pt x="198" y="0"/>
                    <a:pt x="88" y="23"/>
                    <a:pt x="1" y="148"/>
                  </a:cubicBezTo>
                  <a:cubicBezTo>
                    <a:pt x="54" y="157"/>
                    <a:pt x="105" y="162"/>
                    <a:pt x="153" y="162"/>
                  </a:cubicBezTo>
                  <a:cubicBezTo>
                    <a:pt x="305" y="162"/>
                    <a:pt x="437" y="114"/>
                    <a:pt x="558" y="9"/>
                  </a:cubicBezTo>
                  <a:cubicBezTo>
                    <a:pt x="476" y="9"/>
                    <a:pt x="397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8456;p9">
              <a:extLst>
                <a:ext uri="{FF2B5EF4-FFF2-40B4-BE49-F238E27FC236}">
                  <a16:creationId xmlns:a16="http://schemas.microsoft.com/office/drawing/2014/main" id="{14394AE2-85B2-499F-800A-7606D1ECF416}"/>
                </a:ext>
              </a:extLst>
            </p:cNvPr>
            <p:cNvSpPr/>
            <p:nvPr/>
          </p:nvSpPr>
          <p:spPr>
            <a:xfrm>
              <a:off x="5284275" y="42600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0"/>
                  </a:moveTo>
                  <a:cubicBezTo>
                    <a:pt x="80" y="0"/>
                    <a:pt x="41" y="25"/>
                    <a:pt x="1" y="75"/>
                  </a:cubicBezTo>
                  <a:lnTo>
                    <a:pt x="200" y="75"/>
                  </a:lnTo>
                  <a:cubicBezTo>
                    <a:pt x="180" y="25"/>
                    <a:pt x="150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8457;p9">
              <a:extLst>
                <a:ext uri="{FF2B5EF4-FFF2-40B4-BE49-F238E27FC236}">
                  <a16:creationId xmlns:a16="http://schemas.microsoft.com/office/drawing/2014/main" id="{7D66D7E4-BDD2-43FA-872E-1BE10F08484A}"/>
                </a:ext>
              </a:extLst>
            </p:cNvPr>
            <p:cNvSpPr/>
            <p:nvPr/>
          </p:nvSpPr>
          <p:spPr>
            <a:xfrm>
              <a:off x="4859075" y="39913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40"/>
                    <a:pt x="120" y="80"/>
                    <a:pt x="180" y="140"/>
                  </a:cubicBezTo>
                  <a:cubicBezTo>
                    <a:pt x="140" y="8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8458;p9">
              <a:extLst>
                <a:ext uri="{FF2B5EF4-FFF2-40B4-BE49-F238E27FC236}">
                  <a16:creationId xmlns:a16="http://schemas.microsoft.com/office/drawing/2014/main" id="{DDC53EC3-9D4F-44BA-9CD3-975E6E3467D1}"/>
                </a:ext>
              </a:extLst>
            </p:cNvPr>
            <p:cNvSpPr/>
            <p:nvPr/>
          </p:nvSpPr>
          <p:spPr>
            <a:xfrm>
              <a:off x="4849625" y="398690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40"/>
                    <a:pt x="40" y="100"/>
                    <a:pt x="40" y="140"/>
                  </a:cubicBezTo>
                  <a:lnTo>
                    <a:pt x="220" y="140"/>
                  </a:lnTo>
                  <a:cubicBezTo>
                    <a:pt x="160" y="10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8459;p9">
              <a:extLst>
                <a:ext uri="{FF2B5EF4-FFF2-40B4-BE49-F238E27FC236}">
                  <a16:creationId xmlns:a16="http://schemas.microsoft.com/office/drawing/2014/main" id="{3B1234D1-AA21-4411-90B0-73A755DA2158}"/>
                </a:ext>
              </a:extLst>
            </p:cNvPr>
            <p:cNvSpPr/>
            <p:nvPr/>
          </p:nvSpPr>
          <p:spPr>
            <a:xfrm>
              <a:off x="4774050" y="403252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30" y="1"/>
                  </a:moveTo>
                  <a:cubicBezTo>
                    <a:pt x="18" y="1"/>
                    <a:pt x="8" y="10"/>
                    <a:pt x="0" y="25"/>
                  </a:cubicBezTo>
                  <a:cubicBezTo>
                    <a:pt x="0" y="65"/>
                    <a:pt x="60" y="65"/>
                    <a:pt x="80" y="85"/>
                  </a:cubicBezTo>
                  <a:cubicBezTo>
                    <a:pt x="67" y="24"/>
                    <a:pt x="4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8460;p9">
              <a:extLst>
                <a:ext uri="{FF2B5EF4-FFF2-40B4-BE49-F238E27FC236}">
                  <a16:creationId xmlns:a16="http://schemas.microsoft.com/office/drawing/2014/main" id="{FC08854C-A4BB-4189-9B36-F73DA385EB73}"/>
                </a:ext>
              </a:extLst>
            </p:cNvPr>
            <p:cNvSpPr/>
            <p:nvPr/>
          </p:nvSpPr>
          <p:spPr>
            <a:xfrm>
              <a:off x="4903350" y="4025050"/>
              <a:ext cx="12950" cy="5150"/>
            </a:xfrm>
            <a:custGeom>
              <a:avLst/>
              <a:gdLst/>
              <a:ahLst/>
              <a:cxnLst/>
              <a:rect l="l" t="t" r="r" b="b"/>
              <a:pathLst>
                <a:path w="518" h="206" extrusionOk="0">
                  <a:moveTo>
                    <a:pt x="236" y="0"/>
                  </a:moveTo>
                  <a:cubicBezTo>
                    <a:pt x="161" y="0"/>
                    <a:pt x="80" y="18"/>
                    <a:pt x="0" y="26"/>
                  </a:cubicBezTo>
                  <a:cubicBezTo>
                    <a:pt x="100" y="192"/>
                    <a:pt x="254" y="206"/>
                    <a:pt x="418" y="206"/>
                  </a:cubicBezTo>
                  <a:cubicBezTo>
                    <a:pt x="451" y="206"/>
                    <a:pt x="484" y="205"/>
                    <a:pt x="517" y="205"/>
                  </a:cubicBezTo>
                  <a:cubicBezTo>
                    <a:pt x="446" y="39"/>
                    <a:pt x="34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8461;p9">
              <a:extLst>
                <a:ext uri="{FF2B5EF4-FFF2-40B4-BE49-F238E27FC236}">
                  <a16:creationId xmlns:a16="http://schemas.microsoft.com/office/drawing/2014/main" id="{BF55D7D8-6A90-40C9-B95C-CEE1EAFA8809}"/>
                </a:ext>
              </a:extLst>
            </p:cNvPr>
            <p:cNvSpPr/>
            <p:nvPr/>
          </p:nvSpPr>
          <p:spPr>
            <a:xfrm>
              <a:off x="4899850" y="4034650"/>
              <a:ext cx="8000" cy="3550"/>
            </a:xfrm>
            <a:custGeom>
              <a:avLst/>
              <a:gdLst/>
              <a:ahLst/>
              <a:cxnLst/>
              <a:rect l="l" t="t" r="r" b="b"/>
              <a:pathLst>
                <a:path w="320" h="142" extrusionOk="0">
                  <a:moveTo>
                    <a:pt x="1" y="0"/>
                  </a:moveTo>
                  <a:cubicBezTo>
                    <a:pt x="49" y="97"/>
                    <a:pt x="102" y="142"/>
                    <a:pt x="156" y="142"/>
                  </a:cubicBezTo>
                  <a:cubicBezTo>
                    <a:pt x="212" y="142"/>
                    <a:pt x="268" y="9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8462;p9">
              <a:extLst>
                <a:ext uri="{FF2B5EF4-FFF2-40B4-BE49-F238E27FC236}">
                  <a16:creationId xmlns:a16="http://schemas.microsoft.com/office/drawing/2014/main" id="{C5EA2802-C5D2-46F9-BDFF-C56AE4C2A180}"/>
                </a:ext>
              </a:extLst>
            </p:cNvPr>
            <p:cNvSpPr/>
            <p:nvPr/>
          </p:nvSpPr>
          <p:spPr>
            <a:xfrm>
              <a:off x="4947100" y="4087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60" y="1"/>
                  </a:moveTo>
                  <a:cubicBezTo>
                    <a:pt x="100" y="60"/>
                    <a:pt x="40" y="100"/>
                    <a:pt x="1" y="160"/>
                  </a:cubicBezTo>
                  <a:lnTo>
                    <a:pt x="200" y="160"/>
                  </a:lnTo>
                  <a:cubicBezTo>
                    <a:pt x="200" y="100"/>
                    <a:pt x="16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8463;p9">
              <a:extLst>
                <a:ext uri="{FF2B5EF4-FFF2-40B4-BE49-F238E27FC236}">
                  <a16:creationId xmlns:a16="http://schemas.microsoft.com/office/drawing/2014/main" id="{AFCC3FBA-75D7-45BE-BECA-699D54C06CAA}"/>
                </a:ext>
              </a:extLst>
            </p:cNvPr>
            <p:cNvSpPr/>
            <p:nvPr/>
          </p:nvSpPr>
          <p:spPr>
            <a:xfrm>
              <a:off x="4365750" y="4467800"/>
              <a:ext cx="10450" cy="5300"/>
            </a:xfrm>
            <a:custGeom>
              <a:avLst/>
              <a:gdLst/>
              <a:ahLst/>
              <a:cxnLst/>
              <a:rect l="l" t="t" r="r" b="b"/>
              <a:pathLst>
                <a:path w="418" h="212" extrusionOk="0">
                  <a:moveTo>
                    <a:pt x="119" y="1"/>
                  </a:moveTo>
                  <a:cubicBezTo>
                    <a:pt x="80" y="60"/>
                    <a:pt x="0" y="120"/>
                    <a:pt x="100" y="180"/>
                  </a:cubicBezTo>
                  <a:cubicBezTo>
                    <a:pt x="133" y="202"/>
                    <a:pt x="166" y="212"/>
                    <a:pt x="199" y="212"/>
                  </a:cubicBezTo>
                  <a:cubicBezTo>
                    <a:pt x="282" y="212"/>
                    <a:pt x="360" y="146"/>
                    <a:pt x="418" y="60"/>
                  </a:cubicBezTo>
                  <a:cubicBezTo>
                    <a:pt x="318" y="21"/>
                    <a:pt x="219" y="2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8464;p9">
              <a:extLst>
                <a:ext uri="{FF2B5EF4-FFF2-40B4-BE49-F238E27FC236}">
                  <a16:creationId xmlns:a16="http://schemas.microsoft.com/office/drawing/2014/main" id="{899B3053-3F23-4C50-A6D1-9448917254B5}"/>
                </a:ext>
              </a:extLst>
            </p:cNvPr>
            <p:cNvSpPr/>
            <p:nvPr/>
          </p:nvSpPr>
          <p:spPr>
            <a:xfrm>
              <a:off x="5296725" y="4217650"/>
              <a:ext cx="58200" cy="5925"/>
            </a:xfrm>
            <a:custGeom>
              <a:avLst/>
              <a:gdLst/>
              <a:ahLst/>
              <a:cxnLst/>
              <a:rect l="l" t="t" r="r" b="b"/>
              <a:pathLst>
                <a:path w="2328" h="237" extrusionOk="0">
                  <a:moveTo>
                    <a:pt x="199" y="1"/>
                  </a:moveTo>
                  <a:cubicBezTo>
                    <a:pt x="139" y="60"/>
                    <a:pt x="80" y="140"/>
                    <a:pt x="0" y="180"/>
                  </a:cubicBezTo>
                  <a:cubicBezTo>
                    <a:pt x="498" y="219"/>
                    <a:pt x="995" y="219"/>
                    <a:pt x="1492" y="219"/>
                  </a:cubicBezTo>
                  <a:cubicBezTo>
                    <a:pt x="1608" y="219"/>
                    <a:pt x="1731" y="237"/>
                    <a:pt x="1852" y="237"/>
                  </a:cubicBezTo>
                  <a:cubicBezTo>
                    <a:pt x="2022" y="237"/>
                    <a:pt x="2188" y="203"/>
                    <a:pt x="2328" y="40"/>
                  </a:cubicBezTo>
                  <a:cubicBezTo>
                    <a:pt x="1631" y="21"/>
                    <a:pt x="935" y="2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8465;p9">
              <a:extLst>
                <a:ext uri="{FF2B5EF4-FFF2-40B4-BE49-F238E27FC236}">
                  <a16:creationId xmlns:a16="http://schemas.microsoft.com/office/drawing/2014/main" id="{08709A46-8E3B-4A7C-BE5F-219F42860E05}"/>
                </a:ext>
              </a:extLst>
            </p:cNvPr>
            <p:cNvSpPr/>
            <p:nvPr/>
          </p:nvSpPr>
          <p:spPr>
            <a:xfrm>
              <a:off x="5275325" y="4222125"/>
              <a:ext cx="22400" cy="5700"/>
            </a:xfrm>
            <a:custGeom>
              <a:avLst/>
              <a:gdLst/>
              <a:ahLst/>
              <a:cxnLst/>
              <a:rect l="l" t="t" r="r" b="b"/>
              <a:pathLst>
                <a:path w="896" h="228" extrusionOk="0">
                  <a:moveTo>
                    <a:pt x="896" y="1"/>
                  </a:moveTo>
                  <a:lnTo>
                    <a:pt x="896" y="1"/>
                  </a:lnTo>
                  <a:cubicBezTo>
                    <a:pt x="598" y="60"/>
                    <a:pt x="259" y="1"/>
                    <a:pt x="1" y="200"/>
                  </a:cubicBezTo>
                  <a:cubicBezTo>
                    <a:pt x="17" y="198"/>
                    <a:pt x="34" y="198"/>
                    <a:pt x="51" y="198"/>
                  </a:cubicBezTo>
                  <a:cubicBezTo>
                    <a:pt x="181" y="198"/>
                    <a:pt x="317" y="227"/>
                    <a:pt x="449" y="227"/>
                  </a:cubicBezTo>
                  <a:cubicBezTo>
                    <a:pt x="608" y="227"/>
                    <a:pt x="763" y="185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8466;p9">
              <a:extLst>
                <a:ext uri="{FF2B5EF4-FFF2-40B4-BE49-F238E27FC236}">
                  <a16:creationId xmlns:a16="http://schemas.microsoft.com/office/drawing/2014/main" id="{85DE3536-D4FA-40C3-B817-2F617AB88AD3}"/>
                </a:ext>
              </a:extLst>
            </p:cNvPr>
            <p:cNvSpPr/>
            <p:nvPr/>
          </p:nvSpPr>
          <p:spPr>
            <a:xfrm>
              <a:off x="5261900" y="4223125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60" y="0"/>
                  </a:moveTo>
                  <a:cubicBezTo>
                    <a:pt x="41" y="40"/>
                    <a:pt x="1" y="100"/>
                    <a:pt x="1" y="140"/>
                  </a:cubicBezTo>
                  <a:lnTo>
                    <a:pt x="259" y="140"/>
                  </a:lnTo>
                  <a:cubicBezTo>
                    <a:pt x="180" y="100"/>
                    <a:pt x="14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8467;p9">
              <a:extLst>
                <a:ext uri="{FF2B5EF4-FFF2-40B4-BE49-F238E27FC236}">
                  <a16:creationId xmlns:a16="http://schemas.microsoft.com/office/drawing/2014/main" id="{EA11BAC5-E441-4AE2-9537-B99D064DF51F}"/>
                </a:ext>
              </a:extLst>
            </p:cNvPr>
            <p:cNvSpPr/>
            <p:nvPr/>
          </p:nvSpPr>
          <p:spPr>
            <a:xfrm>
              <a:off x="5354900" y="4213675"/>
              <a:ext cx="13450" cy="4775"/>
            </a:xfrm>
            <a:custGeom>
              <a:avLst/>
              <a:gdLst/>
              <a:ahLst/>
              <a:cxnLst/>
              <a:rect l="l" t="t" r="r" b="b"/>
              <a:pathLst>
                <a:path w="538" h="191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20"/>
                    <a:pt x="200" y="20"/>
                    <a:pt x="40" y="20"/>
                  </a:cubicBezTo>
                  <a:cubicBezTo>
                    <a:pt x="21" y="80"/>
                    <a:pt x="21" y="120"/>
                    <a:pt x="1" y="180"/>
                  </a:cubicBezTo>
                  <a:cubicBezTo>
                    <a:pt x="58" y="185"/>
                    <a:pt x="117" y="191"/>
                    <a:pt x="175" y="191"/>
                  </a:cubicBezTo>
                  <a:cubicBezTo>
                    <a:pt x="318" y="191"/>
                    <a:pt x="453" y="156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8468;p9">
              <a:extLst>
                <a:ext uri="{FF2B5EF4-FFF2-40B4-BE49-F238E27FC236}">
                  <a16:creationId xmlns:a16="http://schemas.microsoft.com/office/drawing/2014/main" id="{E3500F81-AFC7-4851-B73D-F725F987513C}"/>
                </a:ext>
              </a:extLst>
            </p:cNvPr>
            <p:cNvSpPr/>
            <p:nvPr/>
          </p:nvSpPr>
          <p:spPr>
            <a:xfrm>
              <a:off x="5214175" y="4227100"/>
              <a:ext cx="22400" cy="4525"/>
            </a:xfrm>
            <a:custGeom>
              <a:avLst/>
              <a:gdLst/>
              <a:ahLst/>
              <a:cxnLst/>
              <a:rect l="l" t="t" r="r" b="b"/>
              <a:pathLst>
                <a:path w="896" h="181" extrusionOk="0">
                  <a:moveTo>
                    <a:pt x="60" y="1"/>
                  </a:moveTo>
                  <a:cubicBezTo>
                    <a:pt x="20" y="60"/>
                    <a:pt x="20" y="100"/>
                    <a:pt x="0" y="160"/>
                  </a:cubicBezTo>
                  <a:cubicBezTo>
                    <a:pt x="119" y="180"/>
                    <a:pt x="259" y="180"/>
                    <a:pt x="378" y="180"/>
                  </a:cubicBezTo>
                  <a:cubicBezTo>
                    <a:pt x="411" y="180"/>
                    <a:pt x="444" y="180"/>
                    <a:pt x="479" y="180"/>
                  </a:cubicBezTo>
                  <a:cubicBezTo>
                    <a:pt x="633" y="180"/>
                    <a:pt x="798" y="167"/>
                    <a:pt x="895" y="20"/>
                  </a:cubicBezTo>
                  <a:cubicBezTo>
                    <a:pt x="597" y="20"/>
                    <a:pt x="318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8469;p9">
              <a:extLst>
                <a:ext uri="{FF2B5EF4-FFF2-40B4-BE49-F238E27FC236}">
                  <a16:creationId xmlns:a16="http://schemas.microsoft.com/office/drawing/2014/main" id="{3B634C2A-2877-4ADA-BA5A-6DFDF0D97D24}"/>
                </a:ext>
              </a:extLst>
            </p:cNvPr>
            <p:cNvSpPr/>
            <p:nvPr/>
          </p:nvSpPr>
          <p:spPr>
            <a:xfrm>
              <a:off x="5244000" y="4226600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98" y="21"/>
                    <a:pt x="279" y="21"/>
                    <a:pt x="60" y="40"/>
                  </a:cubicBezTo>
                  <a:cubicBezTo>
                    <a:pt x="20" y="40"/>
                    <a:pt x="1" y="40"/>
                    <a:pt x="1" y="100"/>
                  </a:cubicBezTo>
                  <a:cubicBezTo>
                    <a:pt x="1" y="120"/>
                    <a:pt x="1" y="180"/>
                    <a:pt x="60" y="200"/>
                  </a:cubicBezTo>
                  <a:cubicBezTo>
                    <a:pt x="104" y="192"/>
                    <a:pt x="150" y="190"/>
                    <a:pt x="196" y="190"/>
                  </a:cubicBezTo>
                  <a:cubicBezTo>
                    <a:pt x="246" y="190"/>
                    <a:pt x="297" y="193"/>
                    <a:pt x="347" y="193"/>
                  </a:cubicBezTo>
                  <a:cubicBezTo>
                    <a:pt x="500" y="193"/>
                    <a:pt x="647" y="17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8470;p9">
              <a:extLst>
                <a:ext uri="{FF2B5EF4-FFF2-40B4-BE49-F238E27FC236}">
                  <a16:creationId xmlns:a16="http://schemas.microsoft.com/office/drawing/2014/main" id="{BF332AD0-DB58-4CAC-A14A-720713DDE026}"/>
                </a:ext>
              </a:extLst>
            </p:cNvPr>
            <p:cNvSpPr/>
            <p:nvPr/>
          </p:nvSpPr>
          <p:spPr>
            <a:xfrm>
              <a:off x="5241025" y="4227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00" y="1"/>
                    <a:pt x="40" y="20"/>
                    <a:pt x="0" y="40"/>
                  </a:cubicBezTo>
                  <a:cubicBezTo>
                    <a:pt x="40" y="80"/>
                    <a:pt x="120" y="140"/>
                    <a:pt x="179" y="18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8471;p9">
              <a:extLst>
                <a:ext uri="{FF2B5EF4-FFF2-40B4-BE49-F238E27FC236}">
                  <a16:creationId xmlns:a16="http://schemas.microsoft.com/office/drawing/2014/main" id="{0D3F9CD0-AD19-4A65-AD24-A7BFD9BA41F9}"/>
                </a:ext>
              </a:extLst>
            </p:cNvPr>
            <p:cNvSpPr/>
            <p:nvPr/>
          </p:nvSpPr>
          <p:spPr>
            <a:xfrm>
              <a:off x="5375300" y="4209700"/>
              <a:ext cx="19900" cy="6350"/>
            </a:xfrm>
            <a:custGeom>
              <a:avLst/>
              <a:gdLst/>
              <a:ahLst/>
              <a:cxnLst/>
              <a:rect l="l" t="t" r="r" b="b"/>
              <a:pathLst>
                <a:path w="796" h="254" extrusionOk="0">
                  <a:moveTo>
                    <a:pt x="40" y="0"/>
                  </a:moveTo>
                  <a:cubicBezTo>
                    <a:pt x="40" y="60"/>
                    <a:pt x="20" y="80"/>
                    <a:pt x="0" y="140"/>
                  </a:cubicBezTo>
                  <a:lnTo>
                    <a:pt x="40" y="179"/>
                  </a:lnTo>
                  <a:cubicBezTo>
                    <a:pt x="110" y="229"/>
                    <a:pt x="169" y="254"/>
                    <a:pt x="227" y="254"/>
                  </a:cubicBezTo>
                  <a:cubicBezTo>
                    <a:pt x="284" y="254"/>
                    <a:pt x="338" y="229"/>
                    <a:pt x="398" y="179"/>
                  </a:cubicBezTo>
                  <a:lnTo>
                    <a:pt x="736" y="179"/>
                  </a:lnTo>
                  <a:cubicBezTo>
                    <a:pt x="776" y="179"/>
                    <a:pt x="796" y="159"/>
                    <a:pt x="776" y="100"/>
                  </a:cubicBezTo>
                  <a:cubicBezTo>
                    <a:pt x="796" y="80"/>
                    <a:pt x="776" y="40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8472;p9">
              <a:extLst>
                <a:ext uri="{FF2B5EF4-FFF2-40B4-BE49-F238E27FC236}">
                  <a16:creationId xmlns:a16="http://schemas.microsoft.com/office/drawing/2014/main" id="{96322210-EDC2-4350-A60F-EAE2343BDE14}"/>
                </a:ext>
              </a:extLst>
            </p:cNvPr>
            <p:cNvSpPr/>
            <p:nvPr/>
          </p:nvSpPr>
          <p:spPr>
            <a:xfrm>
              <a:off x="5401150" y="42092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59" y="0"/>
                  </a:moveTo>
                  <a:cubicBezTo>
                    <a:pt x="180" y="0"/>
                    <a:pt x="140" y="20"/>
                    <a:pt x="80" y="20"/>
                  </a:cubicBezTo>
                  <a:cubicBezTo>
                    <a:pt x="80" y="20"/>
                    <a:pt x="60" y="20"/>
                    <a:pt x="21" y="80"/>
                  </a:cubicBezTo>
                  <a:cubicBezTo>
                    <a:pt x="1" y="120"/>
                    <a:pt x="21" y="140"/>
                    <a:pt x="80" y="199"/>
                  </a:cubicBezTo>
                  <a:cubicBezTo>
                    <a:pt x="140" y="120"/>
                    <a:pt x="200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8473;p9">
              <a:extLst>
                <a:ext uri="{FF2B5EF4-FFF2-40B4-BE49-F238E27FC236}">
                  <a16:creationId xmlns:a16="http://schemas.microsoft.com/office/drawing/2014/main" id="{045A50FB-7E22-471E-8F0B-7BBA6082F9F2}"/>
                </a:ext>
              </a:extLst>
            </p:cNvPr>
            <p:cNvSpPr/>
            <p:nvPr/>
          </p:nvSpPr>
          <p:spPr>
            <a:xfrm>
              <a:off x="5398175" y="4209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20" y="0"/>
                    <a:pt x="80" y="0"/>
                    <a:pt x="60" y="40"/>
                  </a:cubicBezTo>
                  <a:cubicBezTo>
                    <a:pt x="20" y="40"/>
                    <a:pt x="20" y="60"/>
                    <a:pt x="0" y="80"/>
                  </a:cubicBezTo>
                  <a:cubicBezTo>
                    <a:pt x="0" y="100"/>
                    <a:pt x="0" y="159"/>
                    <a:pt x="60" y="179"/>
                  </a:cubicBezTo>
                  <a:lnTo>
                    <a:pt x="199" y="179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8474;p9">
              <a:extLst>
                <a:ext uri="{FF2B5EF4-FFF2-40B4-BE49-F238E27FC236}">
                  <a16:creationId xmlns:a16="http://schemas.microsoft.com/office/drawing/2014/main" id="{33FAC23E-C091-4224-9812-5AB45886A4B8}"/>
                </a:ext>
              </a:extLst>
            </p:cNvPr>
            <p:cNvSpPr/>
            <p:nvPr/>
          </p:nvSpPr>
          <p:spPr>
            <a:xfrm>
              <a:off x="5394700" y="42097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59" y="159"/>
                  </a:lnTo>
                  <a:lnTo>
                    <a:pt x="159" y="0"/>
                  </a:lnTo>
                  <a:cubicBezTo>
                    <a:pt x="129" y="20"/>
                    <a:pt x="100" y="30"/>
                    <a:pt x="72" y="30"/>
                  </a:cubicBezTo>
                  <a:cubicBezTo>
                    <a:pt x="45" y="30"/>
                    <a:pt x="2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8475;p9">
              <a:extLst>
                <a:ext uri="{FF2B5EF4-FFF2-40B4-BE49-F238E27FC236}">
                  <a16:creationId xmlns:a16="http://schemas.microsoft.com/office/drawing/2014/main" id="{A610F752-DD4C-4515-9D69-8C7A4EC76D23}"/>
                </a:ext>
              </a:extLst>
            </p:cNvPr>
            <p:cNvSpPr/>
            <p:nvPr/>
          </p:nvSpPr>
          <p:spPr>
            <a:xfrm>
              <a:off x="5126150" y="4232075"/>
              <a:ext cx="66150" cy="12450"/>
            </a:xfrm>
            <a:custGeom>
              <a:avLst/>
              <a:gdLst/>
              <a:ahLst/>
              <a:cxnLst/>
              <a:rect l="l" t="t" r="r" b="b"/>
              <a:pathLst>
                <a:path w="2646" h="498" extrusionOk="0">
                  <a:moveTo>
                    <a:pt x="736" y="1"/>
                  </a:moveTo>
                  <a:cubicBezTo>
                    <a:pt x="637" y="180"/>
                    <a:pt x="458" y="180"/>
                    <a:pt x="318" y="199"/>
                  </a:cubicBezTo>
                  <a:cubicBezTo>
                    <a:pt x="298" y="378"/>
                    <a:pt x="60" y="378"/>
                    <a:pt x="0" y="498"/>
                  </a:cubicBezTo>
                  <a:cubicBezTo>
                    <a:pt x="586" y="387"/>
                    <a:pt x="1197" y="327"/>
                    <a:pt x="1813" y="327"/>
                  </a:cubicBezTo>
                  <a:cubicBezTo>
                    <a:pt x="1971" y="327"/>
                    <a:pt x="2129" y="331"/>
                    <a:pt x="2288" y="339"/>
                  </a:cubicBezTo>
                  <a:cubicBezTo>
                    <a:pt x="2302" y="341"/>
                    <a:pt x="2316" y="342"/>
                    <a:pt x="2330" y="342"/>
                  </a:cubicBezTo>
                  <a:cubicBezTo>
                    <a:pt x="2451" y="342"/>
                    <a:pt x="2557" y="267"/>
                    <a:pt x="2646" y="160"/>
                  </a:cubicBezTo>
                  <a:cubicBezTo>
                    <a:pt x="2129" y="160"/>
                    <a:pt x="1611" y="160"/>
                    <a:pt x="1114" y="180"/>
                  </a:cubicBezTo>
                  <a:cubicBezTo>
                    <a:pt x="995" y="140"/>
                    <a:pt x="855" y="60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8476;p9">
              <a:extLst>
                <a:ext uri="{FF2B5EF4-FFF2-40B4-BE49-F238E27FC236}">
                  <a16:creationId xmlns:a16="http://schemas.microsoft.com/office/drawing/2014/main" id="{1617DC8C-E5FC-4ED6-AED0-D6CBCC3C8C6A}"/>
                </a:ext>
              </a:extLst>
            </p:cNvPr>
            <p:cNvSpPr/>
            <p:nvPr/>
          </p:nvSpPr>
          <p:spPr>
            <a:xfrm>
              <a:off x="5191775" y="4231600"/>
              <a:ext cx="17925" cy="4950"/>
            </a:xfrm>
            <a:custGeom>
              <a:avLst/>
              <a:gdLst/>
              <a:ahLst/>
              <a:cxnLst/>
              <a:rect l="l" t="t" r="r" b="b"/>
              <a:pathLst>
                <a:path w="717" h="198" extrusionOk="0">
                  <a:moveTo>
                    <a:pt x="399" y="1"/>
                  </a:moveTo>
                  <a:cubicBezTo>
                    <a:pt x="261" y="1"/>
                    <a:pt x="125" y="32"/>
                    <a:pt x="1" y="179"/>
                  </a:cubicBezTo>
                  <a:cubicBezTo>
                    <a:pt x="113" y="179"/>
                    <a:pt x="226" y="197"/>
                    <a:pt x="333" y="197"/>
                  </a:cubicBezTo>
                  <a:cubicBezTo>
                    <a:pt x="473" y="197"/>
                    <a:pt x="605" y="166"/>
                    <a:pt x="717" y="20"/>
                  </a:cubicBezTo>
                  <a:cubicBezTo>
                    <a:pt x="613" y="20"/>
                    <a:pt x="506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8477;p9">
              <a:extLst>
                <a:ext uri="{FF2B5EF4-FFF2-40B4-BE49-F238E27FC236}">
                  <a16:creationId xmlns:a16="http://schemas.microsoft.com/office/drawing/2014/main" id="{D4156A0F-A5A5-4942-ACC9-13302696BA07}"/>
                </a:ext>
              </a:extLst>
            </p:cNvPr>
            <p:cNvSpPr/>
            <p:nvPr/>
          </p:nvSpPr>
          <p:spPr>
            <a:xfrm>
              <a:off x="5186800" y="4584675"/>
              <a:ext cx="6500" cy="6975"/>
            </a:xfrm>
            <a:custGeom>
              <a:avLst/>
              <a:gdLst/>
              <a:ahLst/>
              <a:cxnLst/>
              <a:rect l="l" t="t" r="r" b="b"/>
              <a:pathLst>
                <a:path w="260" h="279" extrusionOk="0">
                  <a:moveTo>
                    <a:pt x="100" y="0"/>
                  </a:moveTo>
                  <a:cubicBezTo>
                    <a:pt x="81" y="0"/>
                    <a:pt x="1" y="80"/>
                    <a:pt x="1" y="100"/>
                  </a:cubicBezTo>
                  <a:cubicBezTo>
                    <a:pt x="1" y="279"/>
                    <a:pt x="120" y="219"/>
                    <a:pt x="220" y="259"/>
                  </a:cubicBezTo>
                  <a:cubicBezTo>
                    <a:pt x="200" y="179"/>
                    <a:pt x="260" y="6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8478;p9">
              <a:extLst>
                <a:ext uri="{FF2B5EF4-FFF2-40B4-BE49-F238E27FC236}">
                  <a16:creationId xmlns:a16="http://schemas.microsoft.com/office/drawing/2014/main" id="{C85E2A20-6023-4FCE-83A8-0B8C717DC9F4}"/>
                </a:ext>
              </a:extLst>
            </p:cNvPr>
            <p:cNvSpPr/>
            <p:nvPr/>
          </p:nvSpPr>
          <p:spPr>
            <a:xfrm>
              <a:off x="5173375" y="4674200"/>
              <a:ext cx="33350" cy="17425"/>
            </a:xfrm>
            <a:custGeom>
              <a:avLst/>
              <a:gdLst/>
              <a:ahLst/>
              <a:cxnLst/>
              <a:rect l="l" t="t" r="r" b="b"/>
              <a:pathLst>
                <a:path w="1334" h="697" extrusionOk="0">
                  <a:moveTo>
                    <a:pt x="80" y="0"/>
                  </a:moveTo>
                  <a:cubicBezTo>
                    <a:pt x="61" y="0"/>
                    <a:pt x="41" y="0"/>
                    <a:pt x="21" y="60"/>
                  </a:cubicBezTo>
                  <a:cubicBezTo>
                    <a:pt x="1" y="80"/>
                    <a:pt x="21" y="120"/>
                    <a:pt x="61" y="179"/>
                  </a:cubicBezTo>
                  <a:cubicBezTo>
                    <a:pt x="240" y="299"/>
                    <a:pt x="61" y="398"/>
                    <a:pt x="41" y="497"/>
                  </a:cubicBezTo>
                  <a:cubicBezTo>
                    <a:pt x="61" y="517"/>
                    <a:pt x="61" y="577"/>
                    <a:pt x="80" y="597"/>
                  </a:cubicBezTo>
                  <a:cubicBezTo>
                    <a:pt x="160" y="657"/>
                    <a:pt x="240" y="676"/>
                    <a:pt x="319" y="696"/>
                  </a:cubicBezTo>
                  <a:cubicBezTo>
                    <a:pt x="419" y="696"/>
                    <a:pt x="478" y="696"/>
                    <a:pt x="558" y="676"/>
                  </a:cubicBezTo>
                  <a:cubicBezTo>
                    <a:pt x="737" y="617"/>
                    <a:pt x="976" y="657"/>
                    <a:pt x="1075" y="418"/>
                  </a:cubicBezTo>
                  <a:cubicBezTo>
                    <a:pt x="1115" y="259"/>
                    <a:pt x="1334" y="20"/>
                    <a:pt x="936" y="0"/>
                  </a:cubicBezTo>
                  <a:cubicBezTo>
                    <a:pt x="760" y="13"/>
                    <a:pt x="576" y="49"/>
                    <a:pt x="394" y="49"/>
                  </a:cubicBezTo>
                  <a:cubicBezTo>
                    <a:pt x="288" y="49"/>
                    <a:pt x="183" y="3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8479;p9">
              <a:extLst>
                <a:ext uri="{FF2B5EF4-FFF2-40B4-BE49-F238E27FC236}">
                  <a16:creationId xmlns:a16="http://schemas.microsoft.com/office/drawing/2014/main" id="{E2443E16-F4CE-4C66-98F2-4BFE136DDC33}"/>
                </a:ext>
              </a:extLst>
            </p:cNvPr>
            <p:cNvSpPr/>
            <p:nvPr/>
          </p:nvSpPr>
          <p:spPr>
            <a:xfrm>
              <a:off x="5196250" y="4666225"/>
              <a:ext cx="20925" cy="19625"/>
            </a:xfrm>
            <a:custGeom>
              <a:avLst/>
              <a:gdLst/>
              <a:ahLst/>
              <a:cxnLst/>
              <a:rect l="l" t="t" r="r" b="b"/>
              <a:pathLst>
                <a:path w="837" h="785" extrusionOk="0">
                  <a:moveTo>
                    <a:pt x="697" y="1"/>
                  </a:moveTo>
                  <a:cubicBezTo>
                    <a:pt x="478" y="100"/>
                    <a:pt x="220" y="220"/>
                    <a:pt x="1" y="319"/>
                  </a:cubicBezTo>
                  <a:cubicBezTo>
                    <a:pt x="200" y="419"/>
                    <a:pt x="41" y="578"/>
                    <a:pt x="21" y="697"/>
                  </a:cubicBezTo>
                  <a:cubicBezTo>
                    <a:pt x="140" y="757"/>
                    <a:pt x="247" y="784"/>
                    <a:pt x="342" y="784"/>
                  </a:cubicBezTo>
                  <a:cubicBezTo>
                    <a:pt x="563" y="784"/>
                    <a:pt x="719" y="635"/>
                    <a:pt x="817" y="399"/>
                  </a:cubicBezTo>
                  <a:cubicBezTo>
                    <a:pt x="836" y="240"/>
                    <a:pt x="797" y="120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8480;p9">
              <a:extLst>
                <a:ext uri="{FF2B5EF4-FFF2-40B4-BE49-F238E27FC236}">
                  <a16:creationId xmlns:a16="http://schemas.microsoft.com/office/drawing/2014/main" id="{9790C648-CEDE-41AB-BBA0-C55EC3188694}"/>
                </a:ext>
              </a:extLst>
            </p:cNvPr>
            <p:cNvSpPr/>
            <p:nvPr/>
          </p:nvSpPr>
          <p:spPr>
            <a:xfrm>
              <a:off x="5214650" y="4660275"/>
              <a:ext cx="22425" cy="16925"/>
            </a:xfrm>
            <a:custGeom>
              <a:avLst/>
              <a:gdLst/>
              <a:ahLst/>
              <a:cxnLst/>
              <a:rect l="l" t="t" r="r" b="b"/>
              <a:pathLst>
                <a:path w="897" h="677" extrusionOk="0">
                  <a:moveTo>
                    <a:pt x="618" y="0"/>
                  </a:moveTo>
                  <a:cubicBezTo>
                    <a:pt x="588" y="0"/>
                    <a:pt x="558" y="20"/>
                    <a:pt x="538" y="60"/>
                  </a:cubicBezTo>
                  <a:cubicBezTo>
                    <a:pt x="399" y="80"/>
                    <a:pt x="299" y="80"/>
                    <a:pt x="180" y="120"/>
                  </a:cubicBezTo>
                  <a:cubicBezTo>
                    <a:pt x="100" y="139"/>
                    <a:pt x="61" y="179"/>
                    <a:pt x="1" y="239"/>
                  </a:cubicBezTo>
                  <a:lnTo>
                    <a:pt x="1" y="617"/>
                  </a:lnTo>
                  <a:cubicBezTo>
                    <a:pt x="61" y="637"/>
                    <a:pt x="100" y="657"/>
                    <a:pt x="240" y="677"/>
                  </a:cubicBezTo>
                  <a:cubicBezTo>
                    <a:pt x="299" y="657"/>
                    <a:pt x="399" y="637"/>
                    <a:pt x="478" y="577"/>
                  </a:cubicBezTo>
                  <a:cubicBezTo>
                    <a:pt x="538" y="537"/>
                    <a:pt x="578" y="497"/>
                    <a:pt x="637" y="478"/>
                  </a:cubicBezTo>
                  <a:lnTo>
                    <a:pt x="856" y="338"/>
                  </a:lnTo>
                  <a:cubicBezTo>
                    <a:pt x="856" y="299"/>
                    <a:pt x="876" y="279"/>
                    <a:pt x="896" y="259"/>
                  </a:cubicBezTo>
                  <a:lnTo>
                    <a:pt x="697" y="60"/>
                  </a:lnTo>
                  <a:cubicBezTo>
                    <a:pt x="677" y="20"/>
                    <a:pt x="647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8481;p9">
              <a:extLst>
                <a:ext uri="{FF2B5EF4-FFF2-40B4-BE49-F238E27FC236}">
                  <a16:creationId xmlns:a16="http://schemas.microsoft.com/office/drawing/2014/main" id="{C8F8C93C-828D-45B7-A90E-BFBBC161EBB7}"/>
                </a:ext>
              </a:extLst>
            </p:cNvPr>
            <p:cNvSpPr/>
            <p:nvPr/>
          </p:nvSpPr>
          <p:spPr>
            <a:xfrm>
              <a:off x="5169900" y="4665475"/>
              <a:ext cx="8975" cy="13225"/>
            </a:xfrm>
            <a:custGeom>
              <a:avLst/>
              <a:gdLst/>
              <a:ahLst/>
              <a:cxnLst/>
              <a:rect l="l" t="t" r="r" b="b"/>
              <a:pathLst>
                <a:path w="359" h="529" extrusionOk="0">
                  <a:moveTo>
                    <a:pt x="278" y="1"/>
                  </a:moveTo>
                  <a:cubicBezTo>
                    <a:pt x="158" y="1"/>
                    <a:pt x="66" y="72"/>
                    <a:pt x="1" y="170"/>
                  </a:cubicBezTo>
                  <a:cubicBezTo>
                    <a:pt x="40" y="329"/>
                    <a:pt x="60" y="449"/>
                    <a:pt x="200" y="528"/>
                  </a:cubicBezTo>
                  <a:cubicBezTo>
                    <a:pt x="239" y="449"/>
                    <a:pt x="239" y="409"/>
                    <a:pt x="239" y="329"/>
                  </a:cubicBezTo>
                  <a:cubicBezTo>
                    <a:pt x="279" y="230"/>
                    <a:pt x="339" y="130"/>
                    <a:pt x="359" y="11"/>
                  </a:cubicBezTo>
                  <a:cubicBezTo>
                    <a:pt x="330" y="4"/>
                    <a:pt x="304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8482;p9">
              <a:extLst>
                <a:ext uri="{FF2B5EF4-FFF2-40B4-BE49-F238E27FC236}">
                  <a16:creationId xmlns:a16="http://schemas.microsoft.com/office/drawing/2014/main" id="{E930E3B4-0FAB-4A87-A9A7-F7608587918F}"/>
                </a:ext>
              </a:extLst>
            </p:cNvPr>
            <p:cNvSpPr/>
            <p:nvPr/>
          </p:nvSpPr>
          <p:spPr>
            <a:xfrm>
              <a:off x="5227100" y="46567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99" y="180"/>
                  </a:lnTo>
                  <a:cubicBezTo>
                    <a:pt x="199" y="120"/>
                    <a:pt x="19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8483;p9">
              <a:extLst>
                <a:ext uri="{FF2B5EF4-FFF2-40B4-BE49-F238E27FC236}">
                  <a16:creationId xmlns:a16="http://schemas.microsoft.com/office/drawing/2014/main" id="{8805F252-B7C9-497C-AF35-8D0067D72308}"/>
                </a:ext>
              </a:extLst>
            </p:cNvPr>
            <p:cNvSpPr/>
            <p:nvPr/>
          </p:nvSpPr>
          <p:spPr>
            <a:xfrm>
              <a:off x="5214650" y="46622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cubicBezTo>
                    <a:pt x="81" y="1"/>
                    <a:pt x="41" y="60"/>
                    <a:pt x="1" y="140"/>
                  </a:cubicBezTo>
                  <a:cubicBezTo>
                    <a:pt x="61" y="80"/>
                    <a:pt x="140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8484;p9">
              <a:extLst>
                <a:ext uri="{FF2B5EF4-FFF2-40B4-BE49-F238E27FC236}">
                  <a16:creationId xmlns:a16="http://schemas.microsoft.com/office/drawing/2014/main" id="{C547C4AB-210F-4BC5-85DA-BC4C93AD3DDE}"/>
                </a:ext>
              </a:extLst>
            </p:cNvPr>
            <p:cNvSpPr/>
            <p:nvPr/>
          </p:nvSpPr>
          <p:spPr>
            <a:xfrm>
              <a:off x="5225600" y="4654800"/>
              <a:ext cx="1525" cy="2000"/>
            </a:xfrm>
            <a:custGeom>
              <a:avLst/>
              <a:gdLst/>
              <a:ahLst/>
              <a:cxnLst/>
              <a:rect l="l" t="t" r="r" b="b"/>
              <a:pathLst>
                <a:path w="61" h="80" extrusionOk="0">
                  <a:moveTo>
                    <a:pt x="20" y="0"/>
                  </a:moveTo>
                  <a:cubicBezTo>
                    <a:pt x="14" y="0"/>
                    <a:pt x="7" y="7"/>
                    <a:pt x="1" y="20"/>
                  </a:cubicBezTo>
                  <a:cubicBezTo>
                    <a:pt x="1" y="60"/>
                    <a:pt x="40" y="60"/>
                    <a:pt x="60" y="80"/>
                  </a:cubicBezTo>
                  <a:cubicBezTo>
                    <a:pt x="47" y="27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8485;p9">
              <a:extLst>
                <a:ext uri="{FF2B5EF4-FFF2-40B4-BE49-F238E27FC236}">
                  <a16:creationId xmlns:a16="http://schemas.microsoft.com/office/drawing/2014/main" id="{F6662094-0115-4C94-9939-2BA036CEA2C1}"/>
                </a:ext>
              </a:extLst>
            </p:cNvPr>
            <p:cNvSpPr/>
            <p:nvPr/>
          </p:nvSpPr>
          <p:spPr>
            <a:xfrm>
              <a:off x="5178850" y="4709000"/>
              <a:ext cx="52750" cy="23900"/>
            </a:xfrm>
            <a:custGeom>
              <a:avLst/>
              <a:gdLst/>
              <a:ahLst/>
              <a:cxnLst/>
              <a:rect l="l" t="t" r="r" b="b"/>
              <a:pathLst>
                <a:path w="2110" h="956" extrusionOk="0">
                  <a:moveTo>
                    <a:pt x="2109" y="1"/>
                  </a:moveTo>
                  <a:cubicBezTo>
                    <a:pt x="2010" y="21"/>
                    <a:pt x="1890" y="60"/>
                    <a:pt x="1791" y="80"/>
                  </a:cubicBezTo>
                  <a:cubicBezTo>
                    <a:pt x="1721" y="104"/>
                    <a:pt x="1644" y="113"/>
                    <a:pt x="1569" y="113"/>
                  </a:cubicBezTo>
                  <a:cubicBezTo>
                    <a:pt x="1515" y="113"/>
                    <a:pt x="1462" y="108"/>
                    <a:pt x="1413" y="100"/>
                  </a:cubicBezTo>
                  <a:cubicBezTo>
                    <a:pt x="896" y="120"/>
                    <a:pt x="418" y="279"/>
                    <a:pt x="1" y="578"/>
                  </a:cubicBezTo>
                  <a:cubicBezTo>
                    <a:pt x="1" y="697"/>
                    <a:pt x="21" y="796"/>
                    <a:pt x="21" y="916"/>
                  </a:cubicBezTo>
                  <a:cubicBezTo>
                    <a:pt x="140" y="955"/>
                    <a:pt x="259" y="955"/>
                    <a:pt x="399" y="955"/>
                  </a:cubicBezTo>
                  <a:cubicBezTo>
                    <a:pt x="796" y="955"/>
                    <a:pt x="1095" y="717"/>
                    <a:pt x="1413" y="558"/>
                  </a:cubicBezTo>
                  <a:cubicBezTo>
                    <a:pt x="1572" y="398"/>
                    <a:pt x="1791" y="518"/>
                    <a:pt x="1970" y="398"/>
                  </a:cubicBezTo>
                  <a:cubicBezTo>
                    <a:pt x="2010" y="398"/>
                    <a:pt x="2069" y="379"/>
                    <a:pt x="2109" y="359"/>
                  </a:cubicBezTo>
                  <a:lnTo>
                    <a:pt x="21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8486;p9">
              <a:extLst>
                <a:ext uri="{FF2B5EF4-FFF2-40B4-BE49-F238E27FC236}">
                  <a16:creationId xmlns:a16="http://schemas.microsoft.com/office/drawing/2014/main" id="{16E70547-66B0-48A0-A39A-9E539E5BDC69}"/>
                </a:ext>
              </a:extLst>
            </p:cNvPr>
            <p:cNvSpPr/>
            <p:nvPr/>
          </p:nvSpPr>
          <p:spPr>
            <a:xfrm>
              <a:off x="5214175" y="47186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378" y="0"/>
                  </a:moveTo>
                  <a:cubicBezTo>
                    <a:pt x="242" y="0"/>
                    <a:pt x="111" y="33"/>
                    <a:pt x="0" y="172"/>
                  </a:cubicBezTo>
                  <a:cubicBezTo>
                    <a:pt x="199" y="132"/>
                    <a:pt x="398" y="172"/>
                    <a:pt x="557" y="12"/>
                  </a:cubicBezTo>
                  <a:cubicBezTo>
                    <a:pt x="497" y="6"/>
                    <a:pt x="437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8487;p9">
              <a:extLst>
                <a:ext uri="{FF2B5EF4-FFF2-40B4-BE49-F238E27FC236}">
                  <a16:creationId xmlns:a16="http://schemas.microsoft.com/office/drawing/2014/main" id="{E4716A75-2070-4553-AA1E-24300A88C87E}"/>
                </a:ext>
              </a:extLst>
            </p:cNvPr>
            <p:cNvSpPr/>
            <p:nvPr/>
          </p:nvSpPr>
          <p:spPr>
            <a:xfrm>
              <a:off x="5175875" y="4705525"/>
              <a:ext cx="44775" cy="17925"/>
            </a:xfrm>
            <a:custGeom>
              <a:avLst/>
              <a:gdLst/>
              <a:ahLst/>
              <a:cxnLst/>
              <a:rect l="l" t="t" r="r" b="b"/>
              <a:pathLst>
                <a:path w="1791" h="717" extrusionOk="0">
                  <a:moveTo>
                    <a:pt x="1353" y="0"/>
                  </a:moveTo>
                  <a:cubicBezTo>
                    <a:pt x="955" y="120"/>
                    <a:pt x="597" y="339"/>
                    <a:pt x="140" y="339"/>
                  </a:cubicBezTo>
                  <a:cubicBezTo>
                    <a:pt x="0" y="458"/>
                    <a:pt x="60" y="597"/>
                    <a:pt x="120" y="717"/>
                  </a:cubicBezTo>
                  <a:cubicBezTo>
                    <a:pt x="657" y="717"/>
                    <a:pt x="1134" y="339"/>
                    <a:pt x="1691" y="319"/>
                  </a:cubicBezTo>
                  <a:cubicBezTo>
                    <a:pt x="1751" y="299"/>
                    <a:pt x="1791" y="259"/>
                    <a:pt x="1751" y="199"/>
                  </a:cubicBezTo>
                  <a:cubicBezTo>
                    <a:pt x="1612" y="160"/>
                    <a:pt x="1433" y="140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8488;p9">
              <a:extLst>
                <a:ext uri="{FF2B5EF4-FFF2-40B4-BE49-F238E27FC236}">
                  <a16:creationId xmlns:a16="http://schemas.microsoft.com/office/drawing/2014/main" id="{6D5FDD71-BF7E-40D0-9E98-43586370801E}"/>
                </a:ext>
              </a:extLst>
            </p:cNvPr>
            <p:cNvSpPr/>
            <p:nvPr/>
          </p:nvSpPr>
          <p:spPr>
            <a:xfrm>
              <a:off x="5377275" y="4214175"/>
              <a:ext cx="8500" cy="3575"/>
            </a:xfrm>
            <a:custGeom>
              <a:avLst/>
              <a:gdLst/>
              <a:ahLst/>
              <a:cxnLst/>
              <a:rect l="l" t="t" r="r" b="b"/>
              <a:pathLst>
                <a:path w="340" h="143" extrusionOk="0">
                  <a:moveTo>
                    <a:pt x="1" y="0"/>
                  </a:moveTo>
                  <a:cubicBezTo>
                    <a:pt x="49" y="97"/>
                    <a:pt x="102" y="142"/>
                    <a:pt x="158" y="142"/>
                  </a:cubicBezTo>
                  <a:cubicBezTo>
                    <a:pt x="217" y="142"/>
                    <a:pt x="278" y="92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8489;p9">
              <a:extLst>
                <a:ext uri="{FF2B5EF4-FFF2-40B4-BE49-F238E27FC236}">
                  <a16:creationId xmlns:a16="http://schemas.microsoft.com/office/drawing/2014/main" id="{CD1DED8B-0547-4735-B285-F53229682A89}"/>
                </a:ext>
              </a:extLst>
            </p:cNvPr>
            <p:cNvSpPr/>
            <p:nvPr/>
          </p:nvSpPr>
          <p:spPr>
            <a:xfrm>
              <a:off x="5174550" y="4668100"/>
              <a:ext cx="68475" cy="29350"/>
            </a:xfrm>
            <a:custGeom>
              <a:avLst/>
              <a:gdLst/>
              <a:ahLst/>
              <a:cxnLst/>
              <a:rect l="l" t="t" r="r" b="b"/>
              <a:pathLst>
                <a:path w="2739" h="1174" extrusionOk="0">
                  <a:moveTo>
                    <a:pt x="2371" y="0"/>
                  </a:moveTo>
                  <a:cubicBezTo>
                    <a:pt x="2297" y="0"/>
                    <a:pt x="2225" y="16"/>
                    <a:pt x="2162" y="105"/>
                  </a:cubicBezTo>
                  <a:cubicBezTo>
                    <a:pt x="2043" y="165"/>
                    <a:pt x="1903" y="145"/>
                    <a:pt x="1784" y="224"/>
                  </a:cubicBezTo>
                  <a:cubicBezTo>
                    <a:pt x="1704" y="244"/>
                    <a:pt x="1665" y="264"/>
                    <a:pt x="1605" y="304"/>
                  </a:cubicBezTo>
                  <a:cubicBezTo>
                    <a:pt x="1466" y="602"/>
                    <a:pt x="1167" y="602"/>
                    <a:pt x="909" y="622"/>
                  </a:cubicBezTo>
                  <a:cubicBezTo>
                    <a:pt x="789" y="761"/>
                    <a:pt x="590" y="801"/>
                    <a:pt x="411" y="821"/>
                  </a:cubicBezTo>
                  <a:cubicBezTo>
                    <a:pt x="382" y="831"/>
                    <a:pt x="347" y="841"/>
                    <a:pt x="309" y="841"/>
                  </a:cubicBezTo>
                  <a:cubicBezTo>
                    <a:pt x="272" y="841"/>
                    <a:pt x="232" y="831"/>
                    <a:pt x="193" y="801"/>
                  </a:cubicBezTo>
                  <a:cubicBezTo>
                    <a:pt x="153" y="801"/>
                    <a:pt x="113" y="821"/>
                    <a:pt x="73" y="841"/>
                  </a:cubicBezTo>
                  <a:cubicBezTo>
                    <a:pt x="91" y="946"/>
                    <a:pt x="1" y="1173"/>
                    <a:pt x="181" y="1173"/>
                  </a:cubicBezTo>
                  <a:cubicBezTo>
                    <a:pt x="206" y="1173"/>
                    <a:pt x="236" y="1169"/>
                    <a:pt x="272" y="1159"/>
                  </a:cubicBezTo>
                  <a:cubicBezTo>
                    <a:pt x="750" y="1060"/>
                    <a:pt x="1187" y="940"/>
                    <a:pt x="1645" y="821"/>
                  </a:cubicBezTo>
                  <a:cubicBezTo>
                    <a:pt x="1963" y="602"/>
                    <a:pt x="2381" y="562"/>
                    <a:pt x="2679" y="264"/>
                  </a:cubicBezTo>
                  <a:cubicBezTo>
                    <a:pt x="2739" y="105"/>
                    <a:pt x="2659" y="45"/>
                    <a:pt x="2500" y="5"/>
                  </a:cubicBezTo>
                  <a:cubicBezTo>
                    <a:pt x="2457" y="5"/>
                    <a:pt x="2413" y="0"/>
                    <a:pt x="2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8490;p9">
              <a:extLst>
                <a:ext uri="{FF2B5EF4-FFF2-40B4-BE49-F238E27FC236}">
                  <a16:creationId xmlns:a16="http://schemas.microsoft.com/office/drawing/2014/main" id="{E455FC9C-722D-4571-9923-C05E7C8B1F78}"/>
                </a:ext>
              </a:extLst>
            </p:cNvPr>
            <p:cNvSpPr/>
            <p:nvPr/>
          </p:nvSpPr>
          <p:spPr>
            <a:xfrm>
              <a:off x="5234550" y="4661250"/>
              <a:ext cx="28375" cy="13475"/>
            </a:xfrm>
            <a:custGeom>
              <a:avLst/>
              <a:gdLst/>
              <a:ahLst/>
              <a:cxnLst/>
              <a:rect l="l" t="t" r="r" b="b"/>
              <a:pathLst>
                <a:path w="1135" h="539" extrusionOk="0">
                  <a:moveTo>
                    <a:pt x="757" y="1"/>
                  </a:moveTo>
                  <a:cubicBezTo>
                    <a:pt x="575" y="110"/>
                    <a:pt x="376" y="202"/>
                    <a:pt x="146" y="202"/>
                  </a:cubicBezTo>
                  <a:cubicBezTo>
                    <a:pt x="125" y="202"/>
                    <a:pt x="103" y="202"/>
                    <a:pt x="80" y="200"/>
                  </a:cubicBezTo>
                  <a:lnTo>
                    <a:pt x="40" y="240"/>
                  </a:lnTo>
                  <a:cubicBezTo>
                    <a:pt x="1" y="279"/>
                    <a:pt x="1" y="299"/>
                    <a:pt x="60" y="339"/>
                  </a:cubicBezTo>
                  <a:lnTo>
                    <a:pt x="259" y="538"/>
                  </a:lnTo>
                  <a:cubicBezTo>
                    <a:pt x="558" y="478"/>
                    <a:pt x="876" y="379"/>
                    <a:pt x="1135" y="220"/>
                  </a:cubicBezTo>
                  <a:lnTo>
                    <a:pt x="1075" y="180"/>
                  </a:lnTo>
                  <a:cubicBezTo>
                    <a:pt x="995" y="120"/>
                    <a:pt x="876" y="120"/>
                    <a:pt x="796" y="41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8491;p9">
              <a:extLst>
                <a:ext uri="{FF2B5EF4-FFF2-40B4-BE49-F238E27FC236}">
                  <a16:creationId xmlns:a16="http://schemas.microsoft.com/office/drawing/2014/main" id="{053E7875-8D8F-442B-8934-8F9C90515BE7}"/>
                </a:ext>
              </a:extLst>
            </p:cNvPr>
            <p:cNvSpPr/>
            <p:nvPr/>
          </p:nvSpPr>
          <p:spPr>
            <a:xfrm>
              <a:off x="5267875" y="4656775"/>
              <a:ext cx="21400" cy="17950"/>
            </a:xfrm>
            <a:custGeom>
              <a:avLst/>
              <a:gdLst/>
              <a:ahLst/>
              <a:cxnLst/>
              <a:rect l="l" t="t" r="r" b="b"/>
              <a:pathLst>
                <a:path w="856" h="718" extrusionOk="0">
                  <a:moveTo>
                    <a:pt x="856" y="1"/>
                  </a:moveTo>
                  <a:lnTo>
                    <a:pt x="856" y="1"/>
                  </a:lnTo>
                  <a:cubicBezTo>
                    <a:pt x="538" y="21"/>
                    <a:pt x="239" y="160"/>
                    <a:pt x="0" y="379"/>
                  </a:cubicBezTo>
                  <a:lnTo>
                    <a:pt x="0" y="717"/>
                  </a:lnTo>
                  <a:lnTo>
                    <a:pt x="60" y="717"/>
                  </a:lnTo>
                  <a:lnTo>
                    <a:pt x="140" y="697"/>
                  </a:lnTo>
                  <a:cubicBezTo>
                    <a:pt x="299" y="558"/>
                    <a:pt x="498" y="478"/>
                    <a:pt x="697" y="399"/>
                  </a:cubicBezTo>
                  <a:lnTo>
                    <a:pt x="697" y="379"/>
                  </a:lnTo>
                  <a:cubicBezTo>
                    <a:pt x="736" y="260"/>
                    <a:pt x="816" y="120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8492;p9">
              <a:extLst>
                <a:ext uri="{FF2B5EF4-FFF2-40B4-BE49-F238E27FC236}">
                  <a16:creationId xmlns:a16="http://schemas.microsoft.com/office/drawing/2014/main" id="{B6D55813-9C36-4C19-8EA9-11FB9F34CE11}"/>
                </a:ext>
              </a:extLst>
            </p:cNvPr>
            <p:cNvSpPr/>
            <p:nvPr/>
          </p:nvSpPr>
          <p:spPr>
            <a:xfrm>
              <a:off x="5263400" y="4644525"/>
              <a:ext cx="7475" cy="3825"/>
            </a:xfrm>
            <a:custGeom>
              <a:avLst/>
              <a:gdLst/>
              <a:ahLst/>
              <a:cxnLst/>
              <a:rect l="l" t="t" r="r" b="b"/>
              <a:pathLst>
                <a:path w="299" h="153" extrusionOk="0">
                  <a:moveTo>
                    <a:pt x="112" y="1"/>
                  </a:moveTo>
                  <a:cubicBezTo>
                    <a:pt x="76" y="1"/>
                    <a:pt x="38" y="7"/>
                    <a:pt x="0" y="13"/>
                  </a:cubicBezTo>
                  <a:cubicBezTo>
                    <a:pt x="80" y="153"/>
                    <a:pt x="179" y="153"/>
                    <a:pt x="299" y="153"/>
                  </a:cubicBezTo>
                  <a:cubicBezTo>
                    <a:pt x="258" y="30"/>
                    <a:pt x="189" y="1"/>
                    <a:pt x="1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8493;p9">
              <a:extLst>
                <a:ext uri="{FF2B5EF4-FFF2-40B4-BE49-F238E27FC236}">
                  <a16:creationId xmlns:a16="http://schemas.microsoft.com/office/drawing/2014/main" id="{0C015DD4-3B26-4AB6-B271-AE51B3BB81FC}"/>
                </a:ext>
              </a:extLst>
            </p:cNvPr>
            <p:cNvSpPr/>
            <p:nvPr/>
          </p:nvSpPr>
          <p:spPr>
            <a:xfrm>
              <a:off x="5254450" y="4661725"/>
              <a:ext cx="6975" cy="3600"/>
            </a:xfrm>
            <a:custGeom>
              <a:avLst/>
              <a:gdLst/>
              <a:ahLst/>
              <a:cxnLst/>
              <a:rect l="l" t="t" r="r" b="b"/>
              <a:pathLst>
                <a:path w="279" h="144" extrusionOk="0">
                  <a:moveTo>
                    <a:pt x="71" y="1"/>
                  </a:moveTo>
                  <a:cubicBezTo>
                    <a:pt x="47" y="1"/>
                    <a:pt x="22" y="2"/>
                    <a:pt x="0" y="2"/>
                  </a:cubicBezTo>
                  <a:cubicBezTo>
                    <a:pt x="40" y="108"/>
                    <a:pt x="98" y="143"/>
                    <a:pt x="167" y="143"/>
                  </a:cubicBezTo>
                  <a:cubicBezTo>
                    <a:pt x="201" y="143"/>
                    <a:pt x="239" y="134"/>
                    <a:pt x="279" y="121"/>
                  </a:cubicBezTo>
                  <a:cubicBezTo>
                    <a:pt x="248" y="13"/>
                    <a:pt x="157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8494;p9">
              <a:extLst>
                <a:ext uri="{FF2B5EF4-FFF2-40B4-BE49-F238E27FC236}">
                  <a16:creationId xmlns:a16="http://schemas.microsoft.com/office/drawing/2014/main" id="{10AB3909-B2A4-400A-BC3A-87A8A5EAD989}"/>
                </a:ext>
              </a:extLst>
            </p:cNvPr>
            <p:cNvSpPr/>
            <p:nvPr/>
          </p:nvSpPr>
          <p:spPr>
            <a:xfrm>
              <a:off x="5218150" y="4710500"/>
              <a:ext cx="5475" cy="3125"/>
            </a:xfrm>
            <a:custGeom>
              <a:avLst/>
              <a:gdLst/>
              <a:ahLst/>
              <a:cxnLst/>
              <a:rect l="l" t="t" r="r" b="b"/>
              <a:pathLst>
                <a:path w="219" h="125" extrusionOk="0">
                  <a:moveTo>
                    <a:pt x="60" y="0"/>
                  </a:moveTo>
                  <a:cubicBezTo>
                    <a:pt x="40" y="40"/>
                    <a:pt x="20" y="60"/>
                    <a:pt x="0" y="120"/>
                  </a:cubicBezTo>
                  <a:cubicBezTo>
                    <a:pt x="17" y="123"/>
                    <a:pt x="33" y="125"/>
                    <a:pt x="48" y="125"/>
                  </a:cubicBezTo>
                  <a:cubicBezTo>
                    <a:pt x="120" y="125"/>
                    <a:pt x="170" y="86"/>
                    <a:pt x="219" y="20"/>
                  </a:cubicBezTo>
                  <a:cubicBezTo>
                    <a:pt x="159" y="0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8495;p9">
              <a:extLst>
                <a:ext uri="{FF2B5EF4-FFF2-40B4-BE49-F238E27FC236}">
                  <a16:creationId xmlns:a16="http://schemas.microsoft.com/office/drawing/2014/main" id="{7D95B193-5257-4296-8886-D30C860E5D0B}"/>
                </a:ext>
              </a:extLst>
            </p:cNvPr>
            <p:cNvSpPr/>
            <p:nvPr/>
          </p:nvSpPr>
          <p:spPr>
            <a:xfrm>
              <a:off x="5271350" y="4666150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72" y="0"/>
                  </a:moveTo>
                  <a:cubicBezTo>
                    <a:pt x="180" y="0"/>
                    <a:pt x="16" y="35"/>
                    <a:pt x="1" y="322"/>
                  </a:cubicBezTo>
                  <a:lnTo>
                    <a:pt x="359" y="322"/>
                  </a:lnTo>
                  <a:cubicBezTo>
                    <a:pt x="418" y="223"/>
                    <a:pt x="478" y="103"/>
                    <a:pt x="558" y="4"/>
                  </a:cubicBezTo>
                  <a:cubicBezTo>
                    <a:pt x="496" y="4"/>
                    <a:pt x="432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8496;p9">
              <a:extLst>
                <a:ext uri="{FF2B5EF4-FFF2-40B4-BE49-F238E27FC236}">
                  <a16:creationId xmlns:a16="http://schemas.microsoft.com/office/drawing/2014/main" id="{BF2A9D9A-2A96-4E21-B169-923370BF92D8}"/>
                </a:ext>
              </a:extLst>
            </p:cNvPr>
            <p:cNvSpPr/>
            <p:nvPr/>
          </p:nvSpPr>
          <p:spPr>
            <a:xfrm>
              <a:off x="5178850" y="4688125"/>
              <a:ext cx="5500" cy="2325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1" y="0"/>
                  </a:moveTo>
                  <a:cubicBezTo>
                    <a:pt x="42" y="63"/>
                    <a:pt x="78" y="92"/>
                    <a:pt x="115" y="92"/>
                  </a:cubicBezTo>
                  <a:cubicBezTo>
                    <a:pt x="148" y="92"/>
                    <a:pt x="182" y="68"/>
                    <a:pt x="219" y="20"/>
                  </a:cubicBezTo>
                  <a:cubicBezTo>
                    <a:pt x="14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8497;p9">
              <a:extLst>
                <a:ext uri="{FF2B5EF4-FFF2-40B4-BE49-F238E27FC236}">
                  <a16:creationId xmlns:a16="http://schemas.microsoft.com/office/drawing/2014/main" id="{4AFBC0DD-0F87-4C75-8F51-94C6D5727BCD}"/>
                </a:ext>
              </a:extLst>
            </p:cNvPr>
            <p:cNvSpPr/>
            <p:nvPr/>
          </p:nvSpPr>
          <p:spPr>
            <a:xfrm>
              <a:off x="5218650" y="4670700"/>
              <a:ext cx="9475" cy="3250"/>
            </a:xfrm>
            <a:custGeom>
              <a:avLst/>
              <a:gdLst/>
              <a:ahLst/>
              <a:cxnLst/>
              <a:rect l="l" t="t" r="r" b="b"/>
              <a:pathLst>
                <a:path w="379" h="130" extrusionOk="0">
                  <a:moveTo>
                    <a:pt x="378" y="1"/>
                  </a:moveTo>
                  <a:cubicBezTo>
                    <a:pt x="219" y="1"/>
                    <a:pt x="100" y="1"/>
                    <a:pt x="0" y="120"/>
                  </a:cubicBezTo>
                  <a:cubicBezTo>
                    <a:pt x="38" y="126"/>
                    <a:pt x="78" y="130"/>
                    <a:pt x="117" y="130"/>
                  </a:cubicBezTo>
                  <a:cubicBezTo>
                    <a:pt x="221" y="130"/>
                    <a:pt x="320" y="102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8498;p9">
              <a:extLst>
                <a:ext uri="{FF2B5EF4-FFF2-40B4-BE49-F238E27FC236}">
                  <a16:creationId xmlns:a16="http://schemas.microsoft.com/office/drawing/2014/main" id="{2AAE9564-1B38-4AFA-BF0D-2E756C879226}"/>
                </a:ext>
              </a:extLst>
            </p:cNvPr>
            <p:cNvSpPr/>
            <p:nvPr/>
          </p:nvSpPr>
          <p:spPr>
            <a:xfrm>
              <a:off x="5228100" y="4666125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274" y="0"/>
                  </a:moveTo>
                  <a:cubicBezTo>
                    <a:pt x="158" y="0"/>
                    <a:pt x="50" y="49"/>
                    <a:pt x="0" y="184"/>
                  </a:cubicBezTo>
                  <a:cubicBezTo>
                    <a:pt x="99" y="184"/>
                    <a:pt x="219" y="144"/>
                    <a:pt x="318" y="144"/>
                  </a:cubicBezTo>
                  <a:cubicBezTo>
                    <a:pt x="338" y="104"/>
                    <a:pt x="338" y="45"/>
                    <a:pt x="338" y="5"/>
                  </a:cubicBezTo>
                  <a:cubicBezTo>
                    <a:pt x="317" y="2"/>
                    <a:pt x="295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5" name="Google Shape;8499;p9">
            <a:extLst>
              <a:ext uri="{FF2B5EF4-FFF2-40B4-BE49-F238E27FC236}">
                <a16:creationId xmlns:a16="http://schemas.microsoft.com/office/drawing/2014/main" id="{C66A87F5-BBCF-490F-9DA6-9E602B5FA5DA}"/>
              </a:ext>
            </a:extLst>
          </p:cNvPr>
          <p:cNvGrpSpPr/>
          <p:nvPr/>
        </p:nvGrpSpPr>
        <p:grpSpPr>
          <a:xfrm rot="-3611271">
            <a:off x="116353" y="1931967"/>
            <a:ext cx="1535006" cy="1923509"/>
            <a:chOff x="4082775" y="914425"/>
            <a:chExt cx="777050" cy="973675"/>
          </a:xfrm>
          <a:solidFill>
            <a:srgbClr val="BF9A6F"/>
          </a:solidFill>
        </p:grpSpPr>
        <p:sp>
          <p:nvSpPr>
            <p:cNvPr id="2696" name="Google Shape;8500;p9">
              <a:extLst>
                <a:ext uri="{FF2B5EF4-FFF2-40B4-BE49-F238E27FC236}">
                  <a16:creationId xmlns:a16="http://schemas.microsoft.com/office/drawing/2014/main" id="{4CA0E271-B3AB-4A9A-8E91-A302C937CBC2}"/>
                </a:ext>
              </a:extLst>
            </p:cNvPr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8501;p9">
              <a:extLst>
                <a:ext uri="{FF2B5EF4-FFF2-40B4-BE49-F238E27FC236}">
                  <a16:creationId xmlns:a16="http://schemas.microsoft.com/office/drawing/2014/main" id="{A96376ED-894B-419A-AD99-3F1237580ACD}"/>
                </a:ext>
              </a:extLst>
            </p:cNvPr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8502;p9">
              <a:extLst>
                <a:ext uri="{FF2B5EF4-FFF2-40B4-BE49-F238E27FC236}">
                  <a16:creationId xmlns:a16="http://schemas.microsoft.com/office/drawing/2014/main" id="{CFF8E7DF-C485-4D0C-AD6C-214B757E79F3}"/>
                </a:ext>
              </a:extLst>
            </p:cNvPr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8503;p9">
              <a:extLst>
                <a:ext uri="{FF2B5EF4-FFF2-40B4-BE49-F238E27FC236}">
                  <a16:creationId xmlns:a16="http://schemas.microsoft.com/office/drawing/2014/main" id="{2EFF52D8-64EE-40F4-B748-715D0414A01F}"/>
                </a:ext>
              </a:extLst>
            </p:cNvPr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8504;p9">
              <a:extLst>
                <a:ext uri="{FF2B5EF4-FFF2-40B4-BE49-F238E27FC236}">
                  <a16:creationId xmlns:a16="http://schemas.microsoft.com/office/drawing/2014/main" id="{72D87197-36B2-4413-B3E9-0284A2D8F4FF}"/>
                </a:ext>
              </a:extLst>
            </p:cNvPr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8505;p9">
              <a:extLst>
                <a:ext uri="{FF2B5EF4-FFF2-40B4-BE49-F238E27FC236}">
                  <a16:creationId xmlns:a16="http://schemas.microsoft.com/office/drawing/2014/main" id="{FB9CD955-D367-494D-9CC7-3DC66FFF51B8}"/>
                </a:ext>
              </a:extLst>
            </p:cNvPr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8506;p9">
              <a:extLst>
                <a:ext uri="{FF2B5EF4-FFF2-40B4-BE49-F238E27FC236}">
                  <a16:creationId xmlns:a16="http://schemas.microsoft.com/office/drawing/2014/main" id="{EA571736-40BA-481B-BD49-38E67B38D9E7}"/>
                </a:ext>
              </a:extLst>
            </p:cNvPr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8507;p9">
              <a:extLst>
                <a:ext uri="{FF2B5EF4-FFF2-40B4-BE49-F238E27FC236}">
                  <a16:creationId xmlns:a16="http://schemas.microsoft.com/office/drawing/2014/main" id="{FEA81C96-A967-453A-B412-CC789A3D79C7}"/>
                </a:ext>
              </a:extLst>
            </p:cNvPr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8508;p9">
              <a:extLst>
                <a:ext uri="{FF2B5EF4-FFF2-40B4-BE49-F238E27FC236}">
                  <a16:creationId xmlns:a16="http://schemas.microsoft.com/office/drawing/2014/main" id="{81BD62CD-60A7-459D-A01E-030D6486AD61}"/>
                </a:ext>
              </a:extLst>
            </p:cNvPr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8509;p9">
              <a:extLst>
                <a:ext uri="{FF2B5EF4-FFF2-40B4-BE49-F238E27FC236}">
                  <a16:creationId xmlns:a16="http://schemas.microsoft.com/office/drawing/2014/main" id="{B0A426EB-A864-4E59-BF7E-8B95F6A717A2}"/>
                </a:ext>
              </a:extLst>
            </p:cNvPr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6" name="Google Shape;8510;p9">
            <a:extLst>
              <a:ext uri="{FF2B5EF4-FFF2-40B4-BE49-F238E27FC236}">
                <a16:creationId xmlns:a16="http://schemas.microsoft.com/office/drawing/2014/main" id="{8D2EAD6B-24A7-45A5-ABF5-9AF79DA0076C}"/>
              </a:ext>
            </a:extLst>
          </p:cNvPr>
          <p:cNvGrpSpPr/>
          <p:nvPr/>
        </p:nvGrpSpPr>
        <p:grpSpPr>
          <a:xfrm rot="2538002" flipH="1">
            <a:off x="8662075" y="-560019"/>
            <a:ext cx="1535020" cy="1923507"/>
            <a:chOff x="4082775" y="914425"/>
            <a:chExt cx="777050" cy="973675"/>
          </a:xfrm>
          <a:solidFill>
            <a:srgbClr val="BF9A6F"/>
          </a:solidFill>
        </p:grpSpPr>
        <p:sp>
          <p:nvSpPr>
            <p:cNvPr id="2707" name="Google Shape;8511;p9">
              <a:extLst>
                <a:ext uri="{FF2B5EF4-FFF2-40B4-BE49-F238E27FC236}">
                  <a16:creationId xmlns:a16="http://schemas.microsoft.com/office/drawing/2014/main" id="{FE94F62C-867F-4F7A-850C-31386808DC43}"/>
                </a:ext>
              </a:extLst>
            </p:cNvPr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8512;p9">
              <a:extLst>
                <a:ext uri="{FF2B5EF4-FFF2-40B4-BE49-F238E27FC236}">
                  <a16:creationId xmlns:a16="http://schemas.microsoft.com/office/drawing/2014/main" id="{24C37949-5807-47DD-8694-D6DE96CF8A12}"/>
                </a:ext>
              </a:extLst>
            </p:cNvPr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8513;p9">
              <a:extLst>
                <a:ext uri="{FF2B5EF4-FFF2-40B4-BE49-F238E27FC236}">
                  <a16:creationId xmlns:a16="http://schemas.microsoft.com/office/drawing/2014/main" id="{EBED9AE1-37A3-42B7-91BE-4DF639224795}"/>
                </a:ext>
              </a:extLst>
            </p:cNvPr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8514;p9">
              <a:extLst>
                <a:ext uri="{FF2B5EF4-FFF2-40B4-BE49-F238E27FC236}">
                  <a16:creationId xmlns:a16="http://schemas.microsoft.com/office/drawing/2014/main" id="{7FA9FD7D-25E5-416F-9F35-41CFE8CDFFA2}"/>
                </a:ext>
              </a:extLst>
            </p:cNvPr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8515;p9">
              <a:extLst>
                <a:ext uri="{FF2B5EF4-FFF2-40B4-BE49-F238E27FC236}">
                  <a16:creationId xmlns:a16="http://schemas.microsoft.com/office/drawing/2014/main" id="{D7059A50-DAD4-4125-95E7-4057DFA54F40}"/>
                </a:ext>
              </a:extLst>
            </p:cNvPr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8516;p9">
              <a:extLst>
                <a:ext uri="{FF2B5EF4-FFF2-40B4-BE49-F238E27FC236}">
                  <a16:creationId xmlns:a16="http://schemas.microsoft.com/office/drawing/2014/main" id="{F4AC91E7-2E73-47C2-BA57-9583ABB8BB79}"/>
                </a:ext>
              </a:extLst>
            </p:cNvPr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8517;p9">
              <a:extLst>
                <a:ext uri="{FF2B5EF4-FFF2-40B4-BE49-F238E27FC236}">
                  <a16:creationId xmlns:a16="http://schemas.microsoft.com/office/drawing/2014/main" id="{3DF87159-3DA0-4480-B804-23CA166E96FD}"/>
                </a:ext>
              </a:extLst>
            </p:cNvPr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8518;p9">
              <a:extLst>
                <a:ext uri="{FF2B5EF4-FFF2-40B4-BE49-F238E27FC236}">
                  <a16:creationId xmlns:a16="http://schemas.microsoft.com/office/drawing/2014/main" id="{4D0757D6-7F9E-4370-98B3-D9625501474E}"/>
                </a:ext>
              </a:extLst>
            </p:cNvPr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8519;p9">
              <a:extLst>
                <a:ext uri="{FF2B5EF4-FFF2-40B4-BE49-F238E27FC236}">
                  <a16:creationId xmlns:a16="http://schemas.microsoft.com/office/drawing/2014/main" id="{C4AC7A17-A57C-4E89-853B-313987EF06FC}"/>
                </a:ext>
              </a:extLst>
            </p:cNvPr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8520;p9">
              <a:extLst>
                <a:ext uri="{FF2B5EF4-FFF2-40B4-BE49-F238E27FC236}">
                  <a16:creationId xmlns:a16="http://schemas.microsoft.com/office/drawing/2014/main" id="{41331132-0013-49AF-ABD8-AD8CA7296BD3}"/>
                </a:ext>
              </a:extLst>
            </p:cNvPr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996610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A4652A1-5C12-4ED7-BF53-B1535CC53A8C}"/>
              </a:ext>
            </a:extLst>
          </p:cNvPr>
          <p:cNvSpPr/>
          <p:nvPr/>
        </p:nvSpPr>
        <p:spPr>
          <a:xfrm>
            <a:off x="3355336" y="307224"/>
            <a:ext cx="6595426" cy="91440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5400" b="1">
                <a:ln w="22225">
                  <a:solidFill>
                    <a:schemeClr val="bg1"/>
                  </a:solidFill>
                  <a:prstDash val="solid"/>
                </a:ln>
                <a:gradFill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18000">
                      <a:schemeClr val="accent2">
                        <a:lumMod val="60000"/>
                        <a:lumOff val="40000"/>
                      </a:schemeClr>
                    </a:gs>
                    <a:gs pos="52000">
                      <a:schemeClr val="accent2">
                        <a:lumMod val="75000"/>
                      </a:schemeClr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5400000" scaled="0"/>
                </a:gradFill>
                <a:effectLst>
                  <a:glow rad="63500">
                    <a:schemeClr val="accent2">
                      <a:satMod val="175000"/>
                      <a:alpha val="40000"/>
                    </a:schemeClr>
                  </a:glow>
                </a:effectLst>
                <a:latin typeface="UTM Alberta Heavy" panose="02040603050506020204" charset="0"/>
                <a:cs typeface="UTM Alberta Heavy" panose="02040603050506020204" charset="0"/>
              </a:rPr>
              <a:t>Lễ hội Gò Đống Đa</a:t>
            </a:r>
            <a:endParaRPr lang="en-US" sz="5400" b="1" dirty="0">
              <a:ln w="22225">
                <a:solidFill>
                  <a:schemeClr val="bg1"/>
                </a:solidFill>
                <a:prstDash val="solid"/>
              </a:ln>
              <a:gradFill>
                <a:gsLst>
                  <a:gs pos="0">
                    <a:schemeClr val="accent2">
                      <a:lumMod val="20000"/>
                      <a:lumOff val="80000"/>
                    </a:schemeClr>
                  </a:gs>
                  <a:gs pos="18000">
                    <a:schemeClr val="accent2">
                      <a:lumMod val="60000"/>
                      <a:lumOff val="40000"/>
                    </a:schemeClr>
                  </a:gs>
                  <a:gs pos="5200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lin ang="5400000" scaled="0"/>
              </a:gradFill>
              <a:effectLst>
                <a:glow rad="63500">
                  <a:schemeClr val="accent2">
                    <a:satMod val="175000"/>
                    <a:alpha val="40000"/>
                  </a:schemeClr>
                </a:glow>
              </a:effectLst>
              <a:latin typeface="UTM Alberta Heavy" panose="02040603050506020204" charset="0"/>
              <a:cs typeface="UTM Alberta Heavy" panose="02040603050506020204" charset="0"/>
            </a:endParaRPr>
          </a:p>
        </p:txBody>
      </p:sp>
      <p:pic>
        <p:nvPicPr>
          <p:cNvPr id="4" name="Picture 5">
            <a:extLst>
              <a:ext uri="{FF2B5EF4-FFF2-40B4-BE49-F238E27FC236}">
                <a16:creationId xmlns:a16="http://schemas.microsoft.com/office/drawing/2014/main" id="{D8D30603-7321-4739-915C-6E84CCEE96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59557" y="1447801"/>
            <a:ext cx="6106315" cy="527903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ADFA7758-D6F4-49C7-B654-B536C2CBFFB6}"/>
              </a:ext>
            </a:extLst>
          </p:cNvPr>
          <p:cNvSpPr txBox="1"/>
          <p:nvPr/>
        </p:nvSpPr>
        <p:spPr>
          <a:xfrm>
            <a:off x="6653049" y="3840539"/>
            <a:ext cx="321888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/>
              <a:t>https://www.youtube.com/watch?v=z5bSSsNPBf0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4BB150B-AC7F-4D7D-A175-A6EF7705650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084" y="2538256"/>
            <a:ext cx="5653051" cy="3770585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3823CF3B-4698-4CBA-92B7-E1961D88B239}"/>
              </a:ext>
            </a:extLst>
          </p:cNvPr>
          <p:cNvGrpSpPr/>
          <p:nvPr/>
        </p:nvGrpSpPr>
        <p:grpSpPr>
          <a:xfrm>
            <a:off x="609600" y="241844"/>
            <a:ext cx="2642616" cy="1964395"/>
            <a:chOff x="329184" y="2607605"/>
            <a:chExt cx="2718816" cy="1964395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DFEDD23-29CE-43BD-B6B0-D7215F9A9695}"/>
                </a:ext>
              </a:extLst>
            </p:cNvPr>
            <p:cNvSpPr/>
            <p:nvPr/>
          </p:nvSpPr>
          <p:spPr>
            <a:xfrm>
              <a:off x="329184" y="2607605"/>
              <a:ext cx="2718816" cy="1964395"/>
            </a:xfrm>
            <a:prstGeom prst="rect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en-US" sz="11500" b="1"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A828C44-E134-4D34-B1BE-2168E6B31626}"/>
                </a:ext>
              </a:extLst>
            </p:cNvPr>
            <p:cNvSpPr/>
            <p:nvPr/>
          </p:nvSpPr>
          <p:spPr>
            <a:xfrm>
              <a:off x="329184" y="2607605"/>
              <a:ext cx="2718816" cy="486897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>
                  <a:latin typeface="Arial" panose="020B0604020202020204" pitchFamily="34" charset="0"/>
                  <a:cs typeface="Arial" panose="020B0604020202020204" pitchFamily="34" charset="0"/>
                </a:rPr>
                <a:t>Tháng Giêng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260953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B44A57A-FCCA-45FD-84D9-D7770A5AAC5E}"/>
              </a:ext>
            </a:extLst>
          </p:cNvPr>
          <p:cNvGrpSpPr/>
          <p:nvPr/>
        </p:nvGrpSpPr>
        <p:grpSpPr>
          <a:xfrm>
            <a:off x="4360983" y="1932062"/>
            <a:ext cx="7164415" cy="2993876"/>
            <a:chOff x="4665784" y="1812586"/>
            <a:chExt cx="7164415" cy="2993876"/>
          </a:xfrm>
        </p:grpSpPr>
        <p:pic>
          <p:nvPicPr>
            <p:cNvPr id="10" name="Google Shape;5811;p9">
              <a:extLst>
                <a:ext uri="{FF2B5EF4-FFF2-40B4-BE49-F238E27FC236}">
                  <a16:creationId xmlns:a16="http://schemas.microsoft.com/office/drawing/2014/main" id="{0FD2848F-DFDB-48CA-B575-20DFC2C39BAA}"/>
                </a:ext>
              </a:extLst>
            </p:cNvPr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65784" y="1812586"/>
              <a:ext cx="6998677" cy="299387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" name="TextBox 8"/>
            <p:cNvSpPr txBox="1"/>
            <p:nvPr/>
          </p:nvSpPr>
          <p:spPr>
            <a:xfrm>
              <a:off x="5040922" y="2024044"/>
              <a:ext cx="6789277" cy="255454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buFontTx/>
                <a:buChar char="-"/>
              </a:pPr>
              <a:r>
                <a:rPr lang="en-US" sz="4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 Học thuộc ghi nhớ.</a:t>
              </a:r>
            </a:p>
            <a:p>
              <a:pPr>
                <a:buFontTx/>
                <a:buChar char="-"/>
              </a:pPr>
              <a:r>
                <a:rPr lang="en-US" sz="4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 Tập thuật lại diễn biến trận đánh.</a:t>
              </a:r>
            </a:p>
            <a:p>
              <a:r>
                <a:rPr lang="en-US" sz="4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- Chuẩn bị bài tiếp theo.</a:t>
              </a:r>
              <a:endParaRPr lang="en-US" sz="4000" b="1" i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F955B1C-86E7-449A-8B1A-F5E19E577CC9}"/>
              </a:ext>
            </a:extLst>
          </p:cNvPr>
          <p:cNvGrpSpPr/>
          <p:nvPr/>
        </p:nvGrpSpPr>
        <p:grpSpPr>
          <a:xfrm>
            <a:off x="1858823" y="0"/>
            <a:ext cx="8454669" cy="1867882"/>
            <a:chOff x="4059531" y="1272854"/>
            <a:chExt cx="8454669" cy="186788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D03164F-2EA4-4B6C-A2FC-F5FB2EF7F0D7}"/>
                </a:ext>
              </a:extLst>
            </p:cNvPr>
            <p:cNvSpPr txBox="1"/>
            <p:nvPr/>
          </p:nvSpPr>
          <p:spPr>
            <a:xfrm>
              <a:off x="4059531" y="1278688"/>
              <a:ext cx="8381517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0" b="1">
                  <a:solidFill>
                    <a:schemeClr val="bg1"/>
                  </a:solidFill>
                  <a:effectLst/>
                  <a:latin typeface="UVN Binh Duong" pitchFamily="2" charset="0"/>
                </a:rPr>
                <a:t>Dặn dò</a:t>
              </a:r>
              <a:endParaRPr lang="en-US" sz="8800" b="1">
                <a:solidFill>
                  <a:schemeClr val="bg1"/>
                </a:solidFill>
                <a:effectLst/>
                <a:latin typeface="UTM Netmuc KT" panose="02040603050506020204" pitchFamily="18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0885DD9-43D5-4DE3-9693-1AC86DDBF739}"/>
                </a:ext>
              </a:extLst>
            </p:cNvPr>
            <p:cNvSpPr txBox="1"/>
            <p:nvPr/>
          </p:nvSpPr>
          <p:spPr>
            <a:xfrm>
              <a:off x="4132683" y="1272854"/>
              <a:ext cx="8381517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0" b="1">
                  <a:ln>
                    <a:solidFill>
                      <a:srgbClr val="65451C"/>
                    </a:solidFill>
                  </a:ln>
                  <a:gradFill flip="none" rotWithShape="1">
                    <a:gsLst>
                      <a:gs pos="0">
                        <a:srgbClr val="4D2307"/>
                      </a:gs>
                      <a:gs pos="50000">
                        <a:srgbClr val="65451C"/>
                      </a:gs>
                      <a:gs pos="100000">
                        <a:srgbClr val="4D2307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effectLst/>
                  <a:latin typeface="UVN Binh Duong" pitchFamily="2" charset="0"/>
                </a:rPr>
                <a:t>Dặn dò</a:t>
              </a:r>
              <a:endParaRPr lang="en-US" sz="8800" b="1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UTM Netmuc KT" panose="02040603050506020204" pitchFamily="18" charset="0"/>
              </a:endParaRPr>
            </a:p>
          </p:txBody>
        </p:sp>
      </p:grpSp>
      <p:grpSp>
        <p:nvGrpSpPr>
          <p:cNvPr id="12" name="Google Shape;5816;p9">
            <a:extLst>
              <a:ext uri="{FF2B5EF4-FFF2-40B4-BE49-F238E27FC236}">
                <a16:creationId xmlns:a16="http://schemas.microsoft.com/office/drawing/2014/main" id="{216A6F08-19E4-40FB-A680-67FC0160B8B9}"/>
              </a:ext>
            </a:extLst>
          </p:cNvPr>
          <p:cNvGrpSpPr/>
          <p:nvPr/>
        </p:nvGrpSpPr>
        <p:grpSpPr>
          <a:xfrm>
            <a:off x="10044956" y="1083707"/>
            <a:ext cx="1729675" cy="1122800"/>
            <a:chOff x="5028175" y="2414375"/>
            <a:chExt cx="1729675" cy="1122800"/>
          </a:xfrm>
          <a:solidFill>
            <a:srgbClr val="BF9A6F"/>
          </a:solidFill>
        </p:grpSpPr>
        <p:sp>
          <p:nvSpPr>
            <p:cNvPr id="13" name="Google Shape;5817;p9">
              <a:extLst>
                <a:ext uri="{FF2B5EF4-FFF2-40B4-BE49-F238E27FC236}">
                  <a16:creationId xmlns:a16="http://schemas.microsoft.com/office/drawing/2014/main" id="{63195DC2-08D5-4331-987B-C54B3FAC06E9}"/>
                </a:ext>
              </a:extLst>
            </p:cNvPr>
            <p:cNvSpPr/>
            <p:nvPr/>
          </p:nvSpPr>
          <p:spPr>
            <a:xfrm>
              <a:off x="6266475" y="3283500"/>
              <a:ext cx="441650" cy="98525"/>
            </a:xfrm>
            <a:custGeom>
              <a:avLst/>
              <a:gdLst/>
              <a:ahLst/>
              <a:cxnLst/>
              <a:rect l="l" t="t" r="r" b="b"/>
              <a:pathLst>
                <a:path w="17666" h="3941" extrusionOk="0">
                  <a:moveTo>
                    <a:pt x="16741" y="1"/>
                  </a:moveTo>
                  <a:cubicBezTo>
                    <a:pt x="16531" y="1"/>
                    <a:pt x="16307" y="27"/>
                    <a:pt x="16094" y="88"/>
                  </a:cubicBezTo>
                  <a:cubicBezTo>
                    <a:pt x="12732" y="844"/>
                    <a:pt x="9311" y="1202"/>
                    <a:pt x="5929" y="1878"/>
                  </a:cubicBezTo>
                  <a:cubicBezTo>
                    <a:pt x="4417" y="2196"/>
                    <a:pt x="2846" y="2236"/>
                    <a:pt x="1393" y="2873"/>
                  </a:cubicBezTo>
                  <a:cubicBezTo>
                    <a:pt x="1195" y="2992"/>
                    <a:pt x="1016" y="3131"/>
                    <a:pt x="797" y="3211"/>
                  </a:cubicBezTo>
                  <a:cubicBezTo>
                    <a:pt x="618" y="3290"/>
                    <a:pt x="459" y="3330"/>
                    <a:pt x="279" y="3390"/>
                  </a:cubicBezTo>
                  <a:cubicBezTo>
                    <a:pt x="160" y="3469"/>
                    <a:pt x="1" y="3509"/>
                    <a:pt x="1" y="3688"/>
                  </a:cubicBezTo>
                  <a:cubicBezTo>
                    <a:pt x="114" y="3901"/>
                    <a:pt x="282" y="3941"/>
                    <a:pt x="465" y="3941"/>
                  </a:cubicBezTo>
                  <a:cubicBezTo>
                    <a:pt x="573" y="3941"/>
                    <a:pt x="686" y="3927"/>
                    <a:pt x="797" y="3927"/>
                  </a:cubicBezTo>
                  <a:cubicBezTo>
                    <a:pt x="996" y="3867"/>
                    <a:pt x="1195" y="3887"/>
                    <a:pt x="1374" y="3768"/>
                  </a:cubicBezTo>
                  <a:cubicBezTo>
                    <a:pt x="1493" y="3768"/>
                    <a:pt x="1592" y="3728"/>
                    <a:pt x="1712" y="3728"/>
                  </a:cubicBezTo>
                  <a:cubicBezTo>
                    <a:pt x="1753" y="3721"/>
                    <a:pt x="1795" y="3718"/>
                    <a:pt x="1838" y="3718"/>
                  </a:cubicBezTo>
                  <a:cubicBezTo>
                    <a:pt x="1991" y="3718"/>
                    <a:pt x="2151" y="3755"/>
                    <a:pt x="2301" y="3755"/>
                  </a:cubicBezTo>
                  <a:cubicBezTo>
                    <a:pt x="2452" y="3755"/>
                    <a:pt x="2593" y="3718"/>
                    <a:pt x="2706" y="3569"/>
                  </a:cubicBezTo>
                  <a:lnTo>
                    <a:pt x="2766" y="3529"/>
                  </a:lnTo>
                  <a:lnTo>
                    <a:pt x="2826" y="3569"/>
                  </a:lnTo>
                  <a:cubicBezTo>
                    <a:pt x="2944" y="3495"/>
                    <a:pt x="3073" y="3481"/>
                    <a:pt x="3205" y="3481"/>
                  </a:cubicBezTo>
                  <a:cubicBezTo>
                    <a:pt x="3280" y="3481"/>
                    <a:pt x="3355" y="3486"/>
                    <a:pt x="3430" y="3486"/>
                  </a:cubicBezTo>
                  <a:cubicBezTo>
                    <a:pt x="3575" y="3486"/>
                    <a:pt x="3716" y="3469"/>
                    <a:pt x="3840" y="3370"/>
                  </a:cubicBezTo>
                  <a:lnTo>
                    <a:pt x="3820" y="3370"/>
                  </a:lnTo>
                  <a:cubicBezTo>
                    <a:pt x="5611" y="2813"/>
                    <a:pt x="7441" y="2455"/>
                    <a:pt x="9291" y="2236"/>
                  </a:cubicBezTo>
                  <a:cubicBezTo>
                    <a:pt x="11718" y="1938"/>
                    <a:pt x="14085" y="1420"/>
                    <a:pt x="16492" y="1023"/>
                  </a:cubicBezTo>
                  <a:cubicBezTo>
                    <a:pt x="16552" y="1023"/>
                    <a:pt x="16592" y="943"/>
                    <a:pt x="16651" y="923"/>
                  </a:cubicBezTo>
                  <a:cubicBezTo>
                    <a:pt x="16651" y="585"/>
                    <a:pt x="17666" y="545"/>
                    <a:pt x="16930" y="8"/>
                  </a:cubicBezTo>
                  <a:cubicBezTo>
                    <a:pt x="16869" y="3"/>
                    <a:pt x="16805" y="1"/>
                    <a:pt x="16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818;p9">
              <a:extLst>
                <a:ext uri="{FF2B5EF4-FFF2-40B4-BE49-F238E27FC236}">
                  <a16:creationId xmlns:a16="http://schemas.microsoft.com/office/drawing/2014/main" id="{0E753104-EC98-43D3-AB78-51E7E159B2EC}"/>
                </a:ext>
              </a:extLst>
            </p:cNvPr>
            <p:cNvSpPr/>
            <p:nvPr/>
          </p:nvSpPr>
          <p:spPr>
            <a:xfrm>
              <a:off x="5562525" y="3472150"/>
              <a:ext cx="173350" cy="51950"/>
            </a:xfrm>
            <a:custGeom>
              <a:avLst/>
              <a:gdLst/>
              <a:ahLst/>
              <a:cxnLst/>
              <a:rect l="l" t="t" r="r" b="b"/>
              <a:pathLst>
                <a:path w="6934" h="2078" extrusionOk="0">
                  <a:moveTo>
                    <a:pt x="6044" y="1"/>
                  </a:moveTo>
                  <a:cubicBezTo>
                    <a:pt x="5871" y="1"/>
                    <a:pt x="5699" y="28"/>
                    <a:pt x="5521" y="61"/>
                  </a:cubicBezTo>
                  <a:cubicBezTo>
                    <a:pt x="5362" y="101"/>
                    <a:pt x="5243" y="121"/>
                    <a:pt x="5083" y="161"/>
                  </a:cubicBezTo>
                  <a:cubicBezTo>
                    <a:pt x="3989" y="598"/>
                    <a:pt x="2736" y="459"/>
                    <a:pt x="1702" y="1195"/>
                  </a:cubicBezTo>
                  <a:cubicBezTo>
                    <a:pt x="1702" y="1235"/>
                    <a:pt x="1682" y="1294"/>
                    <a:pt x="1662" y="1334"/>
                  </a:cubicBezTo>
                  <a:cubicBezTo>
                    <a:pt x="1582" y="1438"/>
                    <a:pt x="1482" y="1459"/>
                    <a:pt x="1379" y="1459"/>
                  </a:cubicBezTo>
                  <a:cubicBezTo>
                    <a:pt x="1313" y="1459"/>
                    <a:pt x="1247" y="1451"/>
                    <a:pt x="1182" y="1451"/>
                  </a:cubicBezTo>
                  <a:cubicBezTo>
                    <a:pt x="1096" y="1451"/>
                    <a:pt x="1014" y="1465"/>
                    <a:pt x="946" y="1533"/>
                  </a:cubicBezTo>
                  <a:cubicBezTo>
                    <a:pt x="853" y="1639"/>
                    <a:pt x="760" y="1648"/>
                    <a:pt x="661" y="1648"/>
                  </a:cubicBezTo>
                  <a:cubicBezTo>
                    <a:pt x="642" y="1648"/>
                    <a:pt x="622" y="1648"/>
                    <a:pt x="601" y="1648"/>
                  </a:cubicBezTo>
                  <a:cubicBezTo>
                    <a:pt x="571" y="1648"/>
                    <a:pt x="540" y="1649"/>
                    <a:pt x="508" y="1653"/>
                  </a:cubicBezTo>
                  <a:cubicBezTo>
                    <a:pt x="488" y="1658"/>
                    <a:pt x="465" y="1659"/>
                    <a:pt x="439" y="1659"/>
                  </a:cubicBezTo>
                  <a:cubicBezTo>
                    <a:pt x="369" y="1659"/>
                    <a:pt x="282" y="1645"/>
                    <a:pt x="205" y="1645"/>
                  </a:cubicBezTo>
                  <a:cubicBezTo>
                    <a:pt x="92" y="1645"/>
                    <a:pt x="0" y="1676"/>
                    <a:pt x="11" y="1832"/>
                  </a:cubicBezTo>
                  <a:cubicBezTo>
                    <a:pt x="35" y="2023"/>
                    <a:pt x="160" y="2078"/>
                    <a:pt x="308" y="2078"/>
                  </a:cubicBezTo>
                  <a:cubicBezTo>
                    <a:pt x="405" y="2078"/>
                    <a:pt x="513" y="2054"/>
                    <a:pt x="608" y="2030"/>
                  </a:cubicBezTo>
                  <a:lnTo>
                    <a:pt x="1045" y="2030"/>
                  </a:lnTo>
                  <a:cubicBezTo>
                    <a:pt x="1066" y="2032"/>
                    <a:pt x="1087" y="2033"/>
                    <a:pt x="1108" y="2033"/>
                  </a:cubicBezTo>
                  <a:cubicBezTo>
                    <a:pt x="1319" y="2033"/>
                    <a:pt x="1502" y="1946"/>
                    <a:pt x="1702" y="1891"/>
                  </a:cubicBezTo>
                  <a:cubicBezTo>
                    <a:pt x="1841" y="1851"/>
                    <a:pt x="1960" y="1851"/>
                    <a:pt x="2080" y="1792"/>
                  </a:cubicBezTo>
                  <a:lnTo>
                    <a:pt x="2159" y="1732"/>
                  </a:lnTo>
                  <a:lnTo>
                    <a:pt x="2239" y="1732"/>
                  </a:lnTo>
                  <a:cubicBezTo>
                    <a:pt x="2398" y="1613"/>
                    <a:pt x="2657" y="1712"/>
                    <a:pt x="2836" y="1593"/>
                  </a:cubicBezTo>
                  <a:lnTo>
                    <a:pt x="2895" y="1553"/>
                  </a:lnTo>
                  <a:lnTo>
                    <a:pt x="2975" y="1553"/>
                  </a:lnTo>
                  <a:cubicBezTo>
                    <a:pt x="3085" y="1485"/>
                    <a:pt x="3202" y="1475"/>
                    <a:pt x="3318" y="1475"/>
                  </a:cubicBezTo>
                  <a:cubicBezTo>
                    <a:pt x="3368" y="1475"/>
                    <a:pt x="3418" y="1477"/>
                    <a:pt x="3468" y="1477"/>
                  </a:cubicBezTo>
                  <a:cubicBezTo>
                    <a:pt x="3574" y="1477"/>
                    <a:pt x="3677" y="1468"/>
                    <a:pt x="3771" y="1414"/>
                  </a:cubicBezTo>
                  <a:cubicBezTo>
                    <a:pt x="3890" y="1394"/>
                    <a:pt x="3989" y="1394"/>
                    <a:pt x="4129" y="1354"/>
                  </a:cubicBezTo>
                  <a:cubicBezTo>
                    <a:pt x="4288" y="1235"/>
                    <a:pt x="4566" y="1354"/>
                    <a:pt x="4745" y="1195"/>
                  </a:cubicBezTo>
                  <a:lnTo>
                    <a:pt x="4785" y="1155"/>
                  </a:lnTo>
                  <a:lnTo>
                    <a:pt x="4865" y="1195"/>
                  </a:lnTo>
                  <a:cubicBezTo>
                    <a:pt x="4984" y="1115"/>
                    <a:pt x="5143" y="1115"/>
                    <a:pt x="5282" y="1036"/>
                  </a:cubicBezTo>
                  <a:cubicBezTo>
                    <a:pt x="5362" y="1036"/>
                    <a:pt x="5422" y="1016"/>
                    <a:pt x="5481" y="1016"/>
                  </a:cubicBezTo>
                  <a:cubicBezTo>
                    <a:pt x="5595" y="932"/>
                    <a:pt x="5721" y="916"/>
                    <a:pt x="5849" y="916"/>
                  </a:cubicBezTo>
                  <a:cubicBezTo>
                    <a:pt x="5936" y="916"/>
                    <a:pt x="6024" y="923"/>
                    <a:pt x="6111" y="923"/>
                  </a:cubicBezTo>
                  <a:cubicBezTo>
                    <a:pt x="6231" y="923"/>
                    <a:pt x="6349" y="908"/>
                    <a:pt x="6456" y="837"/>
                  </a:cubicBezTo>
                  <a:cubicBezTo>
                    <a:pt x="6575" y="837"/>
                    <a:pt x="6715" y="817"/>
                    <a:pt x="6834" y="817"/>
                  </a:cubicBezTo>
                  <a:cubicBezTo>
                    <a:pt x="6914" y="757"/>
                    <a:pt x="6933" y="698"/>
                    <a:pt x="6914" y="618"/>
                  </a:cubicBezTo>
                  <a:cubicBezTo>
                    <a:pt x="6754" y="439"/>
                    <a:pt x="6735" y="141"/>
                    <a:pt x="6456" y="61"/>
                  </a:cubicBezTo>
                  <a:cubicBezTo>
                    <a:pt x="6316" y="17"/>
                    <a:pt x="6180" y="1"/>
                    <a:pt x="6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819;p9">
              <a:extLst>
                <a:ext uri="{FF2B5EF4-FFF2-40B4-BE49-F238E27FC236}">
                  <a16:creationId xmlns:a16="http://schemas.microsoft.com/office/drawing/2014/main" id="{0E470509-F046-48B6-9009-05BD67A7A230}"/>
                </a:ext>
              </a:extLst>
            </p:cNvPr>
            <p:cNvSpPr/>
            <p:nvPr/>
          </p:nvSpPr>
          <p:spPr>
            <a:xfrm>
              <a:off x="5121175" y="3299600"/>
              <a:ext cx="153200" cy="101975"/>
            </a:xfrm>
            <a:custGeom>
              <a:avLst/>
              <a:gdLst/>
              <a:ahLst/>
              <a:cxnLst/>
              <a:rect l="l" t="t" r="r" b="b"/>
              <a:pathLst>
                <a:path w="6128" h="4079" extrusionOk="0">
                  <a:moveTo>
                    <a:pt x="1134" y="1"/>
                  </a:moveTo>
                  <a:cubicBezTo>
                    <a:pt x="935" y="498"/>
                    <a:pt x="497" y="558"/>
                    <a:pt x="60" y="637"/>
                  </a:cubicBezTo>
                  <a:cubicBezTo>
                    <a:pt x="60" y="697"/>
                    <a:pt x="40" y="757"/>
                    <a:pt x="40" y="836"/>
                  </a:cubicBezTo>
                  <a:cubicBezTo>
                    <a:pt x="0" y="876"/>
                    <a:pt x="0" y="936"/>
                    <a:pt x="0" y="1035"/>
                  </a:cubicBezTo>
                  <a:lnTo>
                    <a:pt x="60" y="1055"/>
                  </a:lnTo>
                  <a:cubicBezTo>
                    <a:pt x="117" y="1084"/>
                    <a:pt x="172" y="1094"/>
                    <a:pt x="226" y="1094"/>
                  </a:cubicBezTo>
                  <a:cubicBezTo>
                    <a:pt x="322" y="1094"/>
                    <a:pt x="415" y="1061"/>
                    <a:pt x="517" y="1035"/>
                  </a:cubicBezTo>
                  <a:cubicBezTo>
                    <a:pt x="566" y="1003"/>
                    <a:pt x="628" y="970"/>
                    <a:pt x="703" y="970"/>
                  </a:cubicBezTo>
                  <a:cubicBezTo>
                    <a:pt x="720" y="970"/>
                    <a:pt x="738" y="972"/>
                    <a:pt x="756" y="975"/>
                  </a:cubicBezTo>
                  <a:cubicBezTo>
                    <a:pt x="676" y="1035"/>
                    <a:pt x="577" y="1035"/>
                    <a:pt x="537" y="1154"/>
                  </a:cubicBezTo>
                  <a:cubicBezTo>
                    <a:pt x="497" y="1274"/>
                    <a:pt x="517" y="1393"/>
                    <a:pt x="577" y="1493"/>
                  </a:cubicBezTo>
                  <a:cubicBezTo>
                    <a:pt x="2208" y="2547"/>
                    <a:pt x="3939" y="3363"/>
                    <a:pt x="5729" y="4079"/>
                  </a:cubicBezTo>
                  <a:cubicBezTo>
                    <a:pt x="5888" y="4059"/>
                    <a:pt x="6008" y="4039"/>
                    <a:pt x="6127" y="3939"/>
                  </a:cubicBezTo>
                  <a:cubicBezTo>
                    <a:pt x="6047" y="3164"/>
                    <a:pt x="5232" y="3243"/>
                    <a:pt x="4874" y="2806"/>
                  </a:cubicBezTo>
                  <a:cubicBezTo>
                    <a:pt x="4038" y="2348"/>
                    <a:pt x="3143" y="1990"/>
                    <a:pt x="2387" y="1393"/>
                  </a:cubicBezTo>
                  <a:cubicBezTo>
                    <a:pt x="2407" y="1333"/>
                    <a:pt x="2407" y="1254"/>
                    <a:pt x="2387" y="1174"/>
                  </a:cubicBezTo>
                  <a:cubicBezTo>
                    <a:pt x="2149" y="876"/>
                    <a:pt x="1711" y="856"/>
                    <a:pt x="1532" y="498"/>
                  </a:cubicBezTo>
                  <a:cubicBezTo>
                    <a:pt x="1432" y="299"/>
                    <a:pt x="1393" y="80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820;p9">
              <a:extLst>
                <a:ext uri="{FF2B5EF4-FFF2-40B4-BE49-F238E27FC236}">
                  <a16:creationId xmlns:a16="http://schemas.microsoft.com/office/drawing/2014/main" id="{3F1D3835-1C8A-4590-A9A9-7E599C433E2C}"/>
                </a:ext>
              </a:extLst>
            </p:cNvPr>
            <p:cNvSpPr/>
            <p:nvPr/>
          </p:nvSpPr>
          <p:spPr>
            <a:xfrm>
              <a:off x="5767675" y="3432875"/>
              <a:ext cx="159675" cy="49550"/>
            </a:xfrm>
            <a:custGeom>
              <a:avLst/>
              <a:gdLst/>
              <a:ahLst/>
              <a:cxnLst/>
              <a:rect l="l" t="t" r="r" b="b"/>
              <a:pathLst>
                <a:path w="6387" h="1982" extrusionOk="0">
                  <a:moveTo>
                    <a:pt x="6008" y="1"/>
                  </a:moveTo>
                  <a:cubicBezTo>
                    <a:pt x="5809" y="41"/>
                    <a:pt x="5610" y="61"/>
                    <a:pt x="5411" y="120"/>
                  </a:cubicBezTo>
                  <a:lnTo>
                    <a:pt x="5193" y="200"/>
                  </a:lnTo>
                  <a:cubicBezTo>
                    <a:pt x="4994" y="240"/>
                    <a:pt x="4815" y="259"/>
                    <a:pt x="4616" y="299"/>
                  </a:cubicBezTo>
                  <a:cubicBezTo>
                    <a:pt x="4536" y="299"/>
                    <a:pt x="4457" y="319"/>
                    <a:pt x="4397" y="339"/>
                  </a:cubicBezTo>
                  <a:cubicBezTo>
                    <a:pt x="4297" y="359"/>
                    <a:pt x="4158" y="419"/>
                    <a:pt x="4059" y="439"/>
                  </a:cubicBezTo>
                  <a:cubicBezTo>
                    <a:pt x="3999" y="458"/>
                    <a:pt x="3919" y="458"/>
                    <a:pt x="3840" y="498"/>
                  </a:cubicBezTo>
                  <a:cubicBezTo>
                    <a:pt x="3780" y="498"/>
                    <a:pt x="3701" y="518"/>
                    <a:pt x="3621" y="538"/>
                  </a:cubicBezTo>
                  <a:cubicBezTo>
                    <a:pt x="3561" y="538"/>
                    <a:pt x="3542" y="558"/>
                    <a:pt x="3502" y="558"/>
                  </a:cubicBezTo>
                  <a:cubicBezTo>
                    <a:pt x="3053" y="612"/>
                    <a:pt x="2637" y="763"/>
                    <a:pt x="2195" y="763"/>
                  </a:cubicBezTo>
                  <a:cubicBezTo>
                    <a:pt x="2147" y="763"/>
                    <a:pt x="2098" y="761"/>
                    <a:pt x="2050" y="757"/>
                  </a:cubicBezTo>
                  <a:cubicBezTo>
                    <a:pt x="1333" y="816"/>
                    <a:pt x="597" y="757"/>
                    <a:pt x="60" y="1413"/>
                  </a:cubicBezTo>
                  <a:cubicBezTo>
                    <a:pt x="1" y="1652"/>
                    <a:pt x="100" y="1831"/>
                    <a:pt x="319" y="1930"/>
                  </a:cubicBezTo>
                  <a:cubicBezTo>
                    <a:pt x="424" y="1967"/>
                    <a:pt x="524" y="1982"/>
                    <a:pt x="622" y="1982"/>
                  </a:cubicBezTo>
                  <a:cubicBezTo>
                    <a:pt x="1058" y="1982"/>
                    <a:pt x="1428" y="1677"/>
                    <a:pt x="1851" y="1612"/>
                  </a:cubicBezTo>
                  <a:lnTo>
                    <a:pt x="1930" y="1592"/>
                  </a:lnTo>
                  <a:lnTo>
                    <a:pt x="2010" y="1592"/>
                  </a:lnTo>
                  <a:cubicBezTo>
                    <a:pt x="2388" y="1413"/>
                    <a:pt x="2805" y="1572"/>
                    <a:pt x="3144" y="1294"/>
                  </a:cubicBezTo>
                  <a:cubicBezTo>
                    <a:pt x="3304" y="1150"/>
                    <a:pt x="3503" y="1109"/>
                    <a:pt x="3700" y="1109"/>
                  </a:cubicBezTo>
                  <a:cubicBezTo>
                    <a:pt x="3747" y="1109"/>
                    <a:pt x="3794" y="1111"/>
                    <a:pt x="3840" y="1115"/>
                  </a:cubicBezTo>
                  <a:lnTo>
                    <a:pt x="4099" y="1115"/>
                  </a:lnTo>
                  <a:cubicBezTo>
                    <a:pt x="4238" y="1055"/>
                    <a:pt x="4417" y="1055"/>
                    <a:pt x="4556" y="1015"/>
                  </a:cubicBezTo>
                  <a:lnTo>
                    <a:pt x="4795" y="936"/>
                  </a:lnTo>
                  <a:cubicBezTo>
                    <a:pt x="4934" y="836"/>
                    <a:pt x="5133" y="816"/>
                    <a:pt x="5312" y="737"/>
                  </a:cubicBezTo>
                  <a:cubicBezTo>
                    <a:pt x="5392" y="717"/>
                    <a:pt x="5431" y="717"/>
                    <a:pt x="5511" y="657"/>
                  </a:cubicBezTo>
                  <a:cubicBezTo>
                    <a:pt x="5538" y="614"/>
                    <a:pt x="5559" y="599"/>
                    <a:pt x="5577" y="599"/>
                  </a:cubicBezTo>
                  <a:cubicBezTo>
                    <a:pt x="5622" y="599"/>
                    <a:pt x="5648" y="698"/>
                    <a:pt x="5700" y="698"/>
                  </a:cubicBezTo>
                  <a:cubicBezTo>
                    <a:pt x="5703" y="698"/>
                    <a:pt x="5706" y="698"/>
                    <a:pt x="5710" y="697"/>
                  </a:cubicBezTo>
                  <a:cubicBezTo>
                    <a:pt x="5789" y="697"/>
                    <a:pt x="5849" y="697"/>
                    <a:pt x="5929" y="657"/>
                  </a:cubicBezTo>
                  <a:cubicBezTo>
                    <a:pt x="6088" y="618"/>
                    <a:pt x="6227" y="558"/>
                    <a:pt x="6326" y="439"/>
                  </a:cubicBezTo>
                  <a:cubicBezTo>
                    <a:pt x="6346" y="359"/>
                    <a:pt x="6386" y="299"/>
                    <a:pt x="6386" y="220"/>
                  </a:cubicBezTo>
                  <a:cubicBezTo>
                    <a:pt x="6346" y="140"/>
                    <a:pt x="6307" y="61"/>
                    <a:pt x="6247" y="21"/>
                  </a:cubicBezTo>
                  <a:cubicBezTo>
                    <a:pt x="6187" y="1"/>
                    <a:pt x="6088" y="1"/>
                    <a:pt x="60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821;p9">
              <a:extLst>
                <a:ext uri="{FF2B5EF4-FFF2-40B4-BE49-F238E27FC236}">
                  <a16:creationId xmlns:a16="http://schemas.microsoft.com/office/drawing/2014/main" id="{1DEB9B49-76BE-4AD6-85D1-71E7424C4ADC}"/>
                </a:ext>
              </a:extLst>
            </p:cNvPr>
            <p:cNvSpPr/>
            <p:nvPr/>
          </p:nvSpPr>
          <p:spPr>
            <a:xfrm>
              <a:off x="5405625" y="2584050"/>
              <a:ext cx="33850" cy="146150"/>
            </a:xfrm>
            <a:custGeom>
              <a:avLst/>
              <a:gdLst/>
              <a:ahLst/>
              <a:cxnLst/>
              <a:rect l="l" t="t" r="r" b="b"/>
              <a:pathLst>
                <a:path w="1354" h="5846" extrusionOk="0">
                  <a:moveTo>
                    <a:pt x="900" y="0"/>
                  </a:moveTo>
                  <a:cubicBezTo>
                    <a:pt x="873" y="0"/>
                    <a:pt x="845" y="5"/>
                    <a:pt x="816" y="17"/>
                  </a:cubicBezTo>
                  <a:cubicBezTo>
                    <a:pt x="697" y="57"/>
                    <a:pt x="598" y="156"/>
                    <a:pt x="498" y="256"/>
                  </a:cubicBezTo>
                  <a:cubicBezTo>
                    <a:pt x="359" y="1608"/>
                    <a:pt x="1" y="2901"/>
                    <a:pt x="120" y="4254"/>
                  </a:cubicBezTo>
                  <a:cubicBezTo>
                    <a:pt x="180" y="4314"/>
                    <a:pt x="180" y="4354"/>
                    <a:pt x="180" y="4413"/>
                  </a:cubicBezTo>
                  <a:cubicBezTo>
                    <a:pt x="418" y="4831"/>
                    <a:pt x="220" y="5368"/>
                    <a:pt x="558" y="5766"/>
                  </a:cubicBezTo>
                  <a:cubicBezTo>
                    <a:pt x="617" y="5826"/>
                    <a:pt x="697" y="5845"/>
                    <a:pt x="796" y="5845"/>
                  </a:cubicBezTo>
                  <a:cubicBezTo>
                    <a:pt x="876" y="5826"/>
                    <a:pt x="936" y="5746"/>
                    <a:pt x="995" y="5666"/>
                  </a:cubicBezTo>
                  <a:cubicBezTo>
                    <a:pt x="1174" y="4871"/>
                    <a:pt x="617" y="4155"/>
                    <a:pt x="777" y="3359"/>
                  </a:cubicBezTo>
                  <a:cubicBezTo>
                    <a:pt x="717" y="2643"/>
                    <a:pt x="896" y="1966"/>
                    <a:pt x="1055" y="1270"/>
                  </a:cubicBezTo>
                  <a:cubicBezTo>
                    <a:pt x="1075" y="872"/>
                    <a:pt x="1353" y="474"/>
                    <a:pt x="1095" y="57"/>
                  </a:cubicBezTo>
                  <a:cubicBezTo>
                    <a:pt x="1024" y="29"/>
                    <a:pt x="964" y="0"/>
                    <a:pt x="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822;p9">
              <a:extLst>
                <a:ext uri="{FF2B5EF4-FFF2-40B4-BE49-F238E27FC236}">
                  <a16:creationId xmlns:a16="http://schemas.microsoft.com/office/drawing/2014/main" id="{8095839C-854E-4F0D-B65F-9E88151A2E92}"/>
                </a:ext>
              </a:extLst>
            </p:cNvPr>
            <p:cNvSpPr/>
            <p:nvPr/>
          </p:nvSpPr>
          <p:spPr>
            <a:xfrm>
              <a:off x="5568750" y="2414375"/>
              <a:ext cx="77900" cy="31375"/>
            </a:xfrm>
            <a:custGeom>
              <a:avLst/>
              <a:gdLst/>
              <a:ahLst/>
              <a:cxnLst/>
              <a:rect l="l" t="t" r="r" b="b"/>
              <a:pathLst>
                <a:path w="3116" h="1255" extrusionOk="0">
                  <a:moveTo>
                    <a:pt x="1433" y="1"/>
                  </a:moveTo>
                  <a:cubicBezTo>
                    <a:pt x="1404" y="30"/>
                    <a:pt x="1364" y="48"/>
                    <a:pt x="1329" y="48"/>
                  </a:cubicBezTo>
                  <a:cubicBezTo>
                    <a:pt x="1316" y="48"/>
                    <a:pt x="1304" y="46"/>
                    <a:pt x="1294" y="40"/>
                  </a:cubicBezTo>
                  <a:cubicBezTo>
                    <a:pt x="1035" y="359"/>
                    <a:pt x="697" y="478"/>
                    <a:pt x="319" y="558"/>
                  </a:cubicBezTo>
                  <a:cubicBezTo>
                    <a:pt x="160" y="577"/>
                    <a:pt x="1" y="637"/>
                    <a:pt x="120" y="856"/>
                  </a:cubicBezTo>
                  <a:cubicBezTo>
                    <a:pt x="160" y="916"/>
                    <a:pt x="214" y="926"/>
                    <a:pt x="274" y="926"/>
                  </a:cubicBezTo>
                  <a:cubicBezTo>
                    <a:pt x="304" y="926"/>
                    <a:pt x="335" y="923"/>
                    <a:pt x="366" y="923"/>
                  </a:cubicBezTo>
                  <a:cubicBezTo>
                    <a:pt x="397" y="923"/>
                    <a:pt x="428" y="926"/>
                    <a:pt x="458" y="936"/>
                  </a:cubicBezTo>
                  <a:cubicBezTo>
                    <a:pt x="899" y="1156"/>
                    <a:pt x="1335" y="1255"/>
                    <a:pt x="1771" y="1255"/>
                  </a:cubicBezTo>
                  <a:cubicBezTo>
                    <a:pt x="2160" y="1255"/>
                    <a:pt x="2550" y="1176"/>
                    <a:pt x="2945" y="1035"/>
                  </a:cubicBezTo>
                  <a:cubicBezTo>
                    <a:pt x="3115" y="609"/>
                    <a:pt x="2981" y="497"/>
                    <a:pt x="2746" y="497"/>
                  </a:cubicBezTo>
                  <a:cubicBezTo>
                    <a:pt x="2652" y="497"/>
                    <a:pt x="2541" y="515"/>
                    <a:pt x="2427" y="538"/>
                  </a:cubicBezTo>
                  <a:cubicBezTo>
                    <a:pt x="2440" y="562"/>
                    <a:pt x="2441" y="571"/>
                    <a:pt x="2437" y="571"/>
                  </a:cubicBezTo>
                  <a:cubicBezTo>
                    <a:pt x="2425" y="571"/>
                    <a:pt x="2350" y="454"/>
                    <a:pt x="2463" y="454"/>
                  </a:cubicBezTo>
                  <a:cubicBezTo>
                    <a:pt x="2475" y="454"/>
                    <a:pt x="2490" y="455"/>
                    <a:pt x="2507" y="458"/>
                  </a:cubicBezTo>
                  <a:cubicBezTo>
                    <a:pt x="2523" y="449"/>
                    <a:pt x="2542" y="445"/>
                    <a:pt x="2563" y="445"/>
                  </a:cubicBezTo>
                  <a:cubicBezTo>
                    <a:pt x="2620" y="445"/>
                    <a:pt x="2696" y="471"/>
                    <a:pt x="2776" y="471"/>
                  </a:cubicBezTo>
                  <a:cubicBezTo>
                    <a:pt x="2851" y="471"/>
                    <a:pt x="2931" y="448"/>
                    <a:pt x="3004" y="359"/>
                  </a:cubicBezTo>
                  <a:cubicBezTo>
                    <a:pt x="2507" y="60"/>
                    <a:pt x="1930" y="200"/>
                    <a:pt x="14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823;p9">
              <a:extLst>
                <a:ext uri="{FF2B5EF4-FFF2-40B4-BE49-F238E27FC236}">
                  <a16:creationId xmlns:a16="http://schemas.microsoft.com/office/drawing/2014/main" id="{4E18CF8D-4635-4FAE-ADC4-4749688BEB47}"/>
                </a:ext>
              </a:extLst>
            </p:cNvPr>
            <p:cNvSpPr/>
            <p:nvPr/>
          </p:nvSpPr>
          <p:spPr>
            <a:xfrm>
              <a:off x="5158475" y="3158850"/>
              <a:ext cx="23875" cy="123375"/>
            </a:xfrm>
            <a:custGeom>
              <a:avLst/>
              <a:gdLst/>
              <a:ahLst/>
              <a:cxnLst/>
              <a:rect l="l" t="t" r="r" b="b"/>
              <a:pathLst>
                <a:path w="955" h="4935" extrusionOk="0">
                  <a:moveTo>
                    <a:pt x="119" y="1"/>
                  </a:moveTo>
                  <a:lnTo>
                    <a:pt x="119" y="1"/>
                  </a:lnTo>
                  <a:cubicBezTo>
                    <a:pt x="318" y="657"/>
                    <a:pt x="259" y="1354"/>
                    <a:pt x="298" y="2050"/>
                  </a:cubicBezTo>
                  <a:cubicBezTo>
                    <a:pt x="298" y="2130"/>
                    <a:pt x="298" y="2189"/>
                    <a:pt x="259" y="2229"/>
                  </a:cubicBezTo>
                  <a:cubicBezTo>
                    <a:pt x="179" y="2945"/>
                    <a:pt x="40" y="3681"/>
                    <a:pt x="0" y="4417"/>
                  </a:cubicBezTo>
                  <a:cubicBezTo>
                    <a:pt x="40" y="4636"/>
                    <a:pt x="80" y="4875"/>
                    <a:pt x="338" y="4934"/>
                  </a:cubicBezTo>
                  <a:cubicBezTo>
                    <a:pt x="895" y="4596"/>
                    <a:pt x="696" y="3980"/>
                    <a:pt x="895" y="3482"/>
                  </a:cubicBezTo>
                  <a:cubicBezTo>
                    <a:pt x="955" y="2706"/>
                    <a:pt x="955" y="1911"/>
                    <a:pt x="915" y="1135"/>
                  </a:cubicBezTo>
                  <a:cubicBezTo>
                    <a:pt x="895" y="638"/>
                    <a:pt x="855" y="4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824;p9">
              <a:extLst>
                <a:ext uri="{FF2B5EF4-FFF2-40B4-BE49-F238E27FC236}">
                  <a16:creationId xmlns:a16="http://schemas.microsoft.com/office/drawing/2014/main" id="{B2DB51CD-3EEA-4458-AF34-F6DA1E6ECD45}"/>
                </a:ext>
              </a:extLst>
            </p:cNvPr>
            <p:cNvSpPr/>
            <p:nvPr/>
          </p:nvSpPr>
          <p:spPr>
            <a:xfrm>
              <a:off x="5497125" y="3510400"/>
              <a:ext cx="88050" cy="21975"/>
            </a:xfrm>
            <a:custGeom>
              <a:avLst/>
              <a:gdLst/>
              <a:ahLst/>
              <a:cxnLst/>
              <a:rect l="l" t="t" r="r" b="b"/>
              <a:pathLst>
                <a:path w="3522" h="879" extrusionOk="0">
                  <a:moveTo>
                    <a:pt x="3390" y="1"/>
                  </a:moveTo>
                  <a:cubicBezTo>
                    <a:pt x="2381" y="1"/>
                    <a:pt x="1389" y="421"/>
                    <a:pt x="379" y="421"/>
                  </a:cubicBezTo>
                  <a:cubicBezTo>
                    <a:pt x="180" y="421"/>
                    <a:pt x="1" y="580"/>
                    <a:pt x="299" y="779"/>
                  </a:cubicBezTo>
                  <a:cubicBezTo>
                    <a:pt x="717" y="779"/>
                    <a:pt x="1135" y="779"/>
                    <a:pt x="1573" y="878"/>
                  </a:cubicBezTo>
                  <a:cubicBezTo>
                    <a:pt x="2110" y="878"/>
                    <a:pt x="2667" y="799"/>
                    <a:pt x="3164" y="580"/>
                  </a:cubicBezTo>
                  <a:lnTo>
                    <a:pt x="3224" y="560"/>
                  </a:lnTo>
                  <a:lnTo>
                    <a:pt x="3303" y="580"/>
                  </a:lnTo>
                  <a:cubicBezTo>
                    <a:pt x="3383" y="560"/>
                    <a:pt x="3403" y="500"/>
                    <a:pt x="3403" y="421"/>
                  </a:cubicBezTo>
                  <a:cubicBezTo>
                    <a:pt x="3353" y="401"/>
                    <a:pt x="3301" y="396"/>
                    <a:pt x="3248" y="396"/>
                  </a:cubicBezTo>
                  <a:cubicBezTo>
                    <a:pt x="3194" y="396"/>
                    <a:pt x="3140" y="401"/>
                    <a:pt x="3087" y="401"/>
                  </a:cubicBezTo>
                  <a:cubicBezTo>
                    <a:pt x="2980" y="401"/>
                    <a:pt x="2875" y="381"/>
                    <a:pt x="2786" y="262"/>
                  </a:cubicBezTo>
                  <a:cubicBezTo>
                    <a:pt x="3025" y="162"/>
                    <a:pt x="3363" y="302"/>
                    <a:pt x="3522" y="3"/>
                  </a:cubicBezTo>
                  <a:cubicBezTo>
                    <a:pt x="3478" y="2"/>
                    <a:pt x="3434" y="1"/>
                    <a:pt x="33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825;p9">
              <a:extLst>
                <a:ext uri="{FF2B5EF4-FFF2-40B4-BE49-F238E27FC236}">
                  <a16:creationId xmlns:a16="http://schemas.microsoft.com/office/drawing/2014/main" id="{76851BD9-C014-421A-91A5-7E3829155EE2}"/>
                </a:ext>
              </a:extLst>
            </p:cNvPr>
            <p:cNvSpPr/>
            <p:nvPr/>
          </p:nvSpPr>
          <p:spPr>
            <a:xfrm>
              <a:off x="5724400" y="3464425"/>
              <a:ext cx="53250" cy="25300"/>
            </a:xfrm>
            <a:custGeom>
              <a:avLst/>
              <a:gdLst/>
              <a:ahLst/>
              <a:cxnLst/>
              <a:rect l="l" t="t" r="r" b="b"/>
              <a:pathLst>
                <a:path w="2130" h="1012" extrusionOk="0">
                  <a:moveTo>
                    <a:pt x="1262" y="0"/>
                  </a:moveTo>
                  <a:cubicBezTo>
                    <a:pt x="857" y="0"/>
                    <a:pt x="505" y="191"/>
                    <a:pt x="180" y="529"/>
                  </a:cubicBezTo>
                  <a:cubicBezTo>
                    <a:pt x="1" y="828"/>
                    <a:pt x="160" y="927"/>
                    <a:pt x="439" y="947"/>
                  </a:cubicBezTo>
                  <a:cubicBezTo>
                    <a:pt x="568" y="987"/>
                    <a:pt x="707" y="1012"/>
                    <a:pt x="851" y="1012"/>
                  </a:cubicBezTo>
                  <a:cubicBezTo>
                    <a:pt x="996" y="1012"/>
                    <a:pt x="1145" y="987"/>
                    <a:pt x="1294" y="927"/>
                  </a:cubicBezTo>
                  <a:lnTo>
                    <a:pt x="1374" y="907"/>
                  </a:lnTo>
                  <a:lnTo>
                    <a:pt x="1453" y="907"/>
                  </a:lnTo>
                  <a:cubicBezTo>
                    <a:pt x="1652" y="708"/>
                    <a:pt x="2050" y="967"/>
                    <a:pt x="2129" y="549"/>
                  </a:cubicBezTo>
                  <a:cubicBezTo>
                    <a:pt x="1950" y="470"/>
                    <a:pt x="1871" y="310"/>
                    <a:pt x="1871" y="131"/>
                  </a:cubicBezTo>
                  <a:cubicBezTo>
                    <a:pt x="1654" y="42"/>
                    <a:pt x="1452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826;p9">
              <a:extLst>
                <a:ext uri="{FF2B5EF4-FFF2-40B4-BE49-F238E27FC236}">
                  <a16:creationId xmlns:a16="http://schemas.microsoft.com/office/drawing/2014/main" id="{F0B88C6A-89B4-4F63-AC0C-B802B7C01EBB}"/>
                </a:ext>
              </a:extLst>
            </p:cNvPr>
            <p:cNvSpPr/>
            <p:nvPr/>
          </p:nvSpPr>
          <p:spPr>
            <a:xfrm>
              <a:off x="5123150" y="3318925"/>
              <a:ext cx="23900" cy="24475"/>
            </a:xfrm>
            <a:custGeom>
              <a:avLst/>
              <a:gdLst/>
              <a:ahLst/>
              <a:cxnLst/>
              <a:rect l="l" t="t" r="r" b="b"/>
              <a:pathLst>
                <a:path w="956" h="979" extrusionOk="0">
                  <a:moveTo>
                    <a:pt x="521" y="1"/>
                  </a:moveTo>
                  <a:cubicBezTo>
                    <a:pt x="338" y="1"/>
                    <a:pt x="167" y="71"/>
                    <a:pt x="21" y="262"/>
                  </a:cubicBezTo>
                  <a:cubicBezTo>
                    <a:pt x="40" y="302"/>
                    <a:pt x="40" y="322"/>
                    <a:pt x="1" y="401"/>
                  </a:cubicBezTo>
                  <a:cubicBezTo>
                    <a:pt x="239" y="560"/>
                    <a:pt x="259" y="899"/>
                    <a:pt x="558" y="978"/>
                  </a:cubicBezTo>
                  <a:cubicBezTo>
                    <a:pt x="657" y="859"/>
                    <a:pt x="657" y="759"/>
                    <a:pt x="558" y="620"/>
                  </a:cubicBezTo>
                  <a:cubicBezTo>
                    <a:pt x="458" y="282"/>
                    <a:pt x="856" y="302"/>
                    <a:pt x="956" y="103"/>
                  </a:cubicBezTo>
                  <a:cubicBezTo>
                    <a:pt x="808" y="42"/>
                    <a:pt x="661" y="1"/>
                    <a:pt x="5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827;p9">
              <a:extLst>
                <a:ext uri="{FF2B5EF4-FFF2-40B4-BE49-F238E27FC236}">
                  <a16:creationId xmlns:a16="http://schemas.microsoft.com/office/drawing/2014/main" id="{38E57012-123E-46EB-AACB-1AAE400A8976}"/>
                </a:ext>
              </a:extLst>
            </p:cNvPr>
            <p:cNvSpPr/>
            <p:nvPr/>
          </p:nvSpPr>
          <p:spPr>
            <a:xfrm>
              <a:off x="6004900" y="3414525"/>
              <a:ext cx="52750" cy="19375"/>
            </a:xfrm>
            <a:custGeom>
              <a:avLst/>
              <a:gdLst/>
              <a:ahLst/>
              <a:cxnLst/>
              <a:rect l="l" t="t" r="r" b="b"/>
              <a:pathLst>
                <a:path w="2110" h="775" extrusionOk="0">
                  <a:moveTo>
                    <a:pt x="1157" y="1"/>
                  </a:moveTo>
                  <a:cubicBezTo>
                    <a:pt x="694" y="1"/>
                    <a:pt x="292" y="211"/>
                    <a:pt x="0" y="635"/>
                  </a:cubicBezTo>
                  <a:cubicBezTo>
                    <a:pt x="160" y="675"/>
                    <a:pt x="279" y="735"/>
                    <a:pt x="418" y="775"/>
                  </a:cubicBezTo>
                  <a:cubicBezTo>
                    <a:pt x="418" y="775"/>
                    <a:pt x="462" y="766"/>
                    <a:pt x="486" y="766"/>
                  </a:cubicBezTo>
                  <a:cubicBezTo>
                    <a:pt x="498" y="766"/>
                    <a:pt x="504" y="768"/>
                    <a:pt x="498" y="775"/>
                  </a:cubicBezTo>
                  <a:cubicBezTo>
                    <a:pt x="975" y="337"/>
                    <a:pt x="1652" y="576"/>
                    <a:pt x="2109" y="257"/>
                  </a:cubicBezTo>
                  <a:cubicBezTo>
                    <a:pt x="1775" y="87"/>
                    <a:pt x="1454" y="1"/>
                    <a:pt x="1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828;p9">
              <a:extLst>
                <a:ext uri="{FF2B5EF4-FFF2-40B4-BE49-F238E27FC236}">
                  <a16:creationId xmlns:a16="http://schemas.microsoft.com/office/drawing/2014/main" id="{7E6E97F6-226A-422B-918B-F207C026B0FF}"/>
                </a:ext>
              </a:extLst>
            </p:cNvPr>
            <p:cNvSpPr/>
            <p:nvPr/>
          </p:nvSpPr>
          <p:spPr>
            <a:xfrm>
              <a:off x="5504600" y="3524450"/>
              <a:ext cx="27875" cy="12725"/>
            </a:xfrm>
            <a:custGeom>
              <a:avLst/>
              <a:gdLst/>
              <a:ahLst/>
              <a:cxnLst/>
              <a:rect l="l" t="t" r="r" b="b"/>
              <a:pathLst>
                <a:path w="1115" h="509" extrusionOk="0">
                  <a:moveTo>
                    <a:pt x="567" y="1"/>
                  </a:moveTo>
                  <a:cubicBezTo>
                    <a:pt x="380" y="1"/>
                    <a:pt x="193" y="75"/>
                    <a:pt x="0" y="217"/>
                  </a:cubicBezTo>
                  <a:cubicBezTo>
                    <a:pt x="40" y="277"/>
                    <a:pt x="120" y="336"/>
                    <a:pt x="179" y="416"/>
                  </a:cubicBezTo>
                  <a:cubicBezTo>
                    <a:pt x="242" y="478"/>
                    <a:pt x="304" y="508"/>
                    <a:pt x="367" y="508"/>
                  </a:cubicBezTo>
                  <a:cubicBezTo>
                    <a:pt x="424" y="508"/>
                    <a:pt x="481" y="483"/>
                    <a:pt x="537" y="436"/>
                  </a:cubicBezTo>
                  <a:lnTo>
                    <a:pt x="617" y="376"/>
                  </a:lnTo>
                  <a:lnTo>
                    <a:pt x="697" y="416"/>
                  </a:lnTo>
                  <a:cubicBezTo>
                    <a:pt x="836" y="336"/>
                    <a:pt x="975" y="277"/>
                    <a:pt x="1114" y="217"/>
                  </a:cubicBezTo>
                  <a:cubicBezTo>
                    <a:pt x="929" y="70"/>
                    <a:pt x="748" y="1"/>
                    <a:pt x="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829;p9">
              <a:extLst>
                <a:ext uri="{FF2B5EF4-FFF2-40B4-BE49-F238E27FC236}">
                  <a16:creationId xmlns:a16="http://schemas.microsoft.com/office/drawing/2014/main" id="{D7C398B4-44D3-4B9D-ADD7-F762EEFA7C36}"/>
                </a:ext>
              </a:extLst>
            </p:cNvPr>
            <p:cNvSpPr/>
            <p:nvPr/>
          </p:nvSpPr>
          <p:spPr>
            <a:xfrm>
              <a:off x="5847250" y="34581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446" y="1"/>
                  </a:moveTo>
                  <a:cubicBezTo>
                    <a:pt x="287" y="1"/>
                    <a:pt x="133" y="26"/>
                    <a:pt x="0" y="182"/>
                  </a:cubicBezTo>
                  <a:cubicBezTo>
                    <a:pt x="60" y="202"/>
                    <a:pt x="120" y="202"/>
                    <a:pt x="199" y="222"/>
                  </a:cubicBezTo>
                  <a:cubicBezTo>
                    <a:pt x="359" y="202"/>
                    <a:pt x="538" y="182"/>
                    <a:pt x="657" y="143"/>
                  </a:cubicBezTo>
                  <a:cubicBezTo>
                    <a:pt x="697" y="103"/>
                    <a:pt x="736" y="43"/>
                    <a:pt x="756" y="3"/>
                  </a:cubicBezTo>
                  <a:lnTo>
                    <a:pt x="756" y="3"/>
                  </a:lnTo>
                  <a:cubicBezTo>
                    <a:pt x="729" y="6"/>
                    <a:pt x="701" y="6"/>
                    <a:pt x="674" y="6"/>
                  </a:cubicBezTo>
                  <a:cubicBezTo>
                    <a:pt x="598" y="6"/>
                    <a:pt x="522" y="1"/>
                    <a:pt x="4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30;p9">
              <a:extLst>
                <a:ext uri="{FF2B5EF4-FFF2-40B4-BE49-F238E27FC236}">
                  <a16:creationId xmlns:a16="http://schemas.microsoft.com/office/drawing/2014/main" id="{C187F01F-B5DE-471D-B172-9B140ED81978}"/>
                </a:ext>
              </a:extLst>
            </p:cNvPr>
            <p:cNvSpPr/>
            <p:nvPr/>
          </p:nvSpPr>
          <p:spPr>
            <a:xfrm>
              <a:off x="5885550" y="3448375"/>
              <a:ext cx="19900" cy="4925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445" y="0"/>
                  </a:moveTo>
                  <a:cubicBezTo>
                    <a:pt x="283" y="0"/>
                    <a:pt x="128" y="34"/>
                    <a:pt x="0" y="196"/>
                  </a:cubicBezTo>
                  <a:lnTo>
                    <a:pt x="577" y="196"/>
                  </a:lnTo>
                  <a:lnTo>
                    <a:pt x="657" y="177"/>
                  </a:lnTo>
                  <a:lnTo>
                    <a:pt x="716" y="177"/>
                  </a:lnTo>
                  <a:lnTo>
                    <a:pt x="796" y="17"/>
                  </a:lnTo>
                  <a:cubicBezTo>
                    <a:pt x="680" y="17"/>
                    <a:pt x="560" y="0"/>
                    <a:pt x="4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31;p9">
              <a:extLst>
                <a:ext uri="{FF2B5EF4-FFF2-40B4-BE49-F238E27FC236}">
                  <a16:creationId xmlns:a16="http://schemas.microsoft.com/office/drawing/2014/main" id="{D98935A1-55A2-4EDA-B191-43E12E0D4624}"/>
                </a:ext>
              </a:extLst>
            </p:cNvPr>
            <p:cNvSpPr/>
            <p:nvPr/>
          </p:nvSpPr>
          <p:spPr>
            <a:xfrm>
              <a:off x="6074525" y="2916850"/>
              <a:ext cx="251175" cy="52750"/>
            </a:xfrm>
            <a:custGeom>
              <a:avLst/>
              <a:gdLst/>
              <a:ahLst/>
              <a:cxnLst/>
              <a:rect l="l" t="t" r="r" b="b"/>
              <a:pathLst>
                <a:path w="10047" h="2110" extrusionOk="0">
                  <a:moveTo>
                    <a:pt x="8626" y="1"/>
                  </a:moveTo>
                  <a:cubicBezTo>
                    <a:pt x="8287" y="1"/>
                    <a:pt x="7948" y="41"/>
                    <a:pt x="7619" y="93"/>
                  </a:cubicBezTo>
                  <a:cubicBezTo>
                    <a:pt x="5789" y="391"/>
                    <a:pt x="3979" y="510"/>
                    <a:pt x="2189" y="888"/>
                  </a:cubicBezTo>
                  <a:cubicBezTo>
                    <a:pt x="1512" y="1008"/>
                    <a:pt x="776" y="789"/>
                    <a:pt x="160" y="1207"/>
                  </a:cubicBezTo>
                  <a:cubicBezTo>
                    <a:pt x="80" y="1286"/>
                    <a:pt x="20" y="1386"/>
                    <a:pt x="0" y="1485"/>
                  </a:cubicBezTo>
                  <a:cubicBezTo>
                    <a:pt x="199" y="1983"/>
                    <a:pt x="736" y="1644"/>
                    <a:pt x="1055" y="1923"/>
                  </a:cubicBezTo>
                  <a:cubicBezTo>
                    <a:pt x="1124" y="1940"/>
                    <a:pt x="1197" y="1954"/>
                    <a:pt x="1270" y="1954"/>
                  </a:cubicBezTo>
                  <a:cubicBezTo>
                    <a:pt x="1366" y="1954"/>
                    <a:pt x="1462" y="1931"/>
                    <a:pt x="1552" y="1863"/>
                  </a:cubicBezTo>
                  <a:cubicBezTo>
                    <a:pt x="1755" y="1555"/>
                    <a:pt x="2027" y="1512"/>
                    <a:pt x="2313" y="1512"/>
                  </a:cubicBezTo>
                  <a:cubicBezTo>
                    <a:pt x="2421" y="1512"/>
                    <a:pt x="2530" y="1518"/>
                    <a:pt x="2638" y="1518"/>
                  </a:cubicBezTo>
                  <a:cubicBezTo>
                    <a:pt x="2836" y="1518"/>
                    <a:pt x="3031" y="1498"/>
                    <a:pt x="3203" y="1386"/>
                  </a:cubicBezTo>
                  <a:lnTo>
                    <a:pt x="3362" y="1326"/>
                  </a:lnTo>
                  <a:lnTo>
                    <a:pt x="3362" y="1326"/>
                  </a:lnTo>
                  <a:cubicBezTo>
                    <a:pt x="3303" y="1426"/>
                    <a:pt x="3183" y="1386"/>
                    <a:pt x="3143" y="1465"/>
                  </a:cubicBezTo>
                  <a:cubicBezTo>
                    <a:pt x="3014" y="1517"/>
                    <a:pt x="2872" y="1528"/>
                    <a:pt x="2726" y="1528"/>
                  </a:cubicBezTo>
                  <a:cubicBezTo>
                    <a:pt x="2613" y="1528"/>
                    <a:pt x="2498" y="1522"/>
                    <a:pt x="2384" y="1522"/>
                  </a:cubicBezTo>
                  <a:cubicBezTo>
                    <a:pt x="2080" y="1522"/>
                    <a:pt x="1786" y="1570"/>
                    <a:pt x="1572" y="1923"/>
                  </a:cubicBezTo>
                  <a:cubicBezTo>
                    <a:pt x="1669" y="2068"/>
                    <a:pt x="1775" y="2109"/>
                    <a:pt x="1888" y="2109"/>
                  </a:cubicBezTo>
                  <a:cubicBezTo>
                    <a:pt x="2007" y="2109"/>
                    <a:pt x="2135" y="2063"/>
                    <a:pt x="2268" y="2042"/>
                  </a:cubicBezTo>
                  <a:cubicBezTo>
                    <a:pt x="3203" y="1963"/>
                    <a:pt x="4138" y="1923"/>
                    <a:pt x="5073" y="1784"/>
                  </a:cubicBezTo>
                  <a:cubicBezTo>
                    <a:pt x="5889" y="1684"/>
                    <a:pt x="6744" y="1545"/>
                    <a:pt x="7540" y="1266"/>
                  </a:cubicBezTo>
                  <a:cubicBezTo>
                    <a:pt x="7480" y="1147"/>
                    <a:pt x="7420" y="1067"/>
                    <a:pt x="7301" y="988"/>
                  </a:cubicBezTo>
                  <a:cubicBezTo>
                    <a:pt x="7259" y="974"/>
                    <a:pt x="7227" y="960"/>
                    <a:pt x="7211" y="960"/>
                  </a:cubicBezTo>
                  <a:cubicBezTo>
                    <a:pt x="7205" y="960"/>
                    <a:pt x="7202" y="962"/>
                    <a:pt x="7202" y="968"/>
                  </a:cubicBezTo>
                  <a:cubicBezTo>
                    <a:pt x="7195" y="988"/>
                    <a:pt x="7188" y="997"/>
                    <a:pt x="7182" y="997"/>
                  </a:cubicBezTo>
                  <a:cubicBezTo>
                    <a:pt x="7157" y="997"/>
                    <a:pt x="7142" y="868"/>
                    <a:pt x="7174" y="868"/>
                  </a:cubicBezTo>
                  <a:cubicBezTo>
                    <a:pt x="7181" y="868"/>
                    <a:pt x="7190" y="874"/>
                    <a:pt x="7202" y="888"/>
                  </a:cubicBezTo>
                  <a:cubicBezTo>
                    <a:pt x="7918" y="849"/>
                    <a:pt x="8634" y="709"/>
                    <a:pt x="9350" y="670"/>
                  </a:cubicBezTo>
                  <a:cubicBezTo>
                    <a:pt x="9648" y="650"/>
                    <a:pt x="10046" y="550"/>
                    <a:pt x="9569" y="132"/>
                  </a:cubicBezTo>
                  <a:cubicBezTo>
                    <a:pt x="9261" y="36"/>
                    <a:pt x="8944" y="1"/>
                    <a:pt x="86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32;p9">
              <a:extLst>
                <a:ext uri="{FF2B5EF4-FFF2-40B4-BE49-F238E27FC236}">
                  <a16:creationId xmlns:a16="http://schemas.microsoft.com/office/drawing/2014/main" id="{95C21200-D9B9-41D5-BAB6-DF37D3ED25CE}"/>
                </a:ext>
              </a:extLst>
            </p:cNvPr>
            <p:cNvSpPr/>
            <p:nvPr/>
          </p:nvSpPr>
          <p:spPr>
            <a:xfrm>
              <a:off x="6237650" y="2907725"/>
              <a:ext cx="173075" cy="40800"/>
            </a:xfrm>
            <a:custGeom>
              <a:avLst/>
              <a:gdLst/>
              <a:ahLst/>
              <a:cxnLst/>
              <a:rect l="l" t="t" r="r" b="b"/>
              <a:pathLst>
                <a:path w="6923" h="1632" extrusionOk="0">
                  <a:moveTo>
                    <a:pt x="6087" y="60"/>
                  </a:moveTo>
                  <a:cubicBezTo>
                    <a:pt x="5988" y="60"/>
                    <a:pt x="5908" y="80"/>
                    <a:pt x="5809" y="120"/>
                  </a:cubicBezTo>
                  <a:cubicBezTo>
                    <a:pt x="5471" y="239"/>
                    <a:pt x="5113" y="239"/>
                    <a:pt x="4774" y="299"/>
                  </a:cubicBezTo>
                  <a:cubicBezTo>
                    <a:pt x="4695" y="318"/>
                    <a:pt x="4595" y="338"/>
                    <a:pt x="4516" y="358"/>
                  </a:cubicBezTo>
                  <a:cubicBezTo>
                    <a:pt x="4138" y="517"/>
                    <a:pt x="3740" y="398"/>
                    <a:pt x="3382" y="557"/>
                  </a:cubicBezTo>
                  <a:cubicBezTo>
                    <a:pt x="3342" y="597"/>
                    <a:pt x="3302" y="617"/>
                    <a:pt x="3283" y="637"/>
                  </a:cubicBezTo>
                  <a:cubicBezTo>
                    <a:pt x="3195" y="776"/>
                    <a:pt x="3077" y="839"/>
                    <a:pt x="2942" y="839"/>
                  </a:cubicBezTo>
                  <a:cubicBezTo>
                    <a:pt x="2924" y="839"/>
                    <a:pt x="2904" y="838"/>
                    <a:pt x="2885" y="836"/>
                  </a:cubicBezTo>
                  <a:cubicBezTo>
                    <a:pt x="2784" y="826"/>
                    <a:pt x="2684" y="822"/>
                    <a:pt x="2585" y="822"/>
                  </a:cubicBezTo>
                  <a:cubicBezTo>
                    <a:pt x="1842" y="822"/>
                    <a:pt x="1138" y="1054"/>
                    <a:pt x="418" y="1054"/>
                  </a:cubicBezTo>
                  <a:cubicBezTo>
                    <a:pt x="239" y="1054"/>
                    <a:pt x="20" y="1054"/>
                    <a:pt x="0" y="1313"/>
                  </a:cubicBezTo>
                  <a:cubicBezTo>
                    <a:pt x="101" y="1515"/>
                    <a:pt x="261" y="1547"/>
                    <a:pt x="433" y="1547"/>
                  </a:cubicBezTo>
                  <a:cubicBezTo>
                    <a:pt x="516" y="1547"/>
                    <a:pt x="602" y="1540"/>
                    <a:pt x="685" y="1540"/>
                  </a:cubicBezTo>
                  <a:cubicBezTo>
                    <a:pt x="805" y="1540"/>
                    <a:pt x="920" y="1555"/>
                    <a:pt x="1015" y="1631"/>
                  </a:cubicBezTo>
                  <a:cubicBezTo>
                    <a:pt x="1293" y="1611"/>
                    <a:pt x="1592" y="1611"/>
                    <a:pt x="1890" y="1512"/>
                  </a:cubicBezTo>
                  <a:cubicBezTo>
                    <a:pt x="3123" y="1293"/>
                    <a:pt x="4337" y="1035"/>
                    <a:pt x="5590" y="796"/>
                  </a:cubicBezTo>
                  <a:cubicBezTo>
                    <a:pt x="5680" y="716"/>
                    <a:pt x="5784" y="716"/>
                    <a:pt x="5888" y="716"/>
                  </a:cubicBezTo>
                  <a:cubicBezTo>
                    <a:pt x="5993" y="716"/>
                    <a:pt x="6097" y="716"/>
                    <a:pt x="6187" y="637"/>
                  </a:cubicBezTo>
                  <a:cubicBezTo>
                    <a:pt x="6306" y="637"/>
                    <a:pt x="6426" y="617"/>
                    <a:pt x="6565" y="617"/>
                  </a:cubicBezTo>
                  <a:cubicBezTo>
                    <a:pt x="6923" y="0"/>
                    <a:pt x="6406" y="120"/>
                    <a:pt x="6087" y="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33;p9">
              <a:extLst>
                <a:ext uri="{FF2B5EF4-FFF2-40B4-BE49-F238E27FC236}">
                  <a16:creationId xmlns:a16="http://schemas.microsoft.com/office/drawing/2014/main" id="{8AB3C772-5FEB-4B16-8C1F-AD0D523D1EAF}"/>
                </a:ext>
              </a:extLst>
            </p:cNvPr>
            <p:cNvSpPr/>
            <p:nvPr/>
          </p:nvSpPr>
          <p:spPr>
            <a:xfrm>
              <a:off x="6383350" y="2549225"/>
              <a:ext cx="48775" cy="94900"/>
            </a:xfrm>
            <a:custGeom>
              <a:avLst/>
              <a:gdLst/>
              <a:ahLst/>
              <a:cxnLst/>
              <a:rect l="l" t="t" r="r" b="b"/>
              <a:pathLst>
                <a:path w="1951" h="3796" extrusionOk="0">
                  <a:moveTo>
                    <a:pt x="968" y="1"/>
                  </a:moveTo>
                  <a:cubicBezTo>
                    <a:pt x="907" y="1"/>
                    <a:pt x="845" y="15"/>
                    <a:pt x="777" y="37"/>
                  </a:cubicBezTo>
                  <a:cubicBezTo>
                    <a:pt x="757" y="415"/>
                    <a:pt x="279" y="177"/>
                    <a:pt x="180" y="455"/>
                  </a:cubicBezTo>
                  <a:cubicBezTo>
                    <a:pt x="41" y="833"/>
                    <a:pt x="1" y="1251"/>
                    <a:pt x="200" y="1549"/>
                  </a:cubicBezTo>
                  <a:cubicBezTo>
                    <a:pt x="657" y="2225"/>
                    <a:pt x="777" y="3001"/>
                    <a:pt x="1035" y="3717"/>
                  </a:cubicBezTo>
                  <a:cubicBezTo>
                    <a:pt x="1080" y="3697"/>
                    <a:pt x="1126" y="3689"/>
                    <a:pt x="1172" y="3689"/>
                  </a:cubicBezTo>
                  <a:cubicBezTo>
                    <a:pt x="1338" y="3689"/>
                    <a:pt x="1512" y="3795"/>
                    <a:pt x="1686" y="3795"/>
                  </a:cubicBezTo>
                  <a:cubicBezTo>
                    <a:pt x="1741" y="3795"/>
                    <a:pt x="1796" y="3785"/>
                    <a:pt x="1851" y="3757"/>
                  </a:cubicBezTo>
                  <a:cubicBezTo>
                    <a:pt x="1950" y="2842"/>
                    <a:pt x="1533" y="2007"/>
                    <a:pt x="1453" y="1112"/>
                  </a:cubicBezTo>
                  <a:cubicBezTo>
                    <a:pt x="1393" y="833"/>
                    <a:pt x="1155" y="634"/>
                    <a:pt x="1274" y="336"/>
                  </a:cubicBezTo>
                  <a:cubicBezTo>
                    <a:pt x="1294" y="256"/>
                    <a:pt x="1294" y="216"/>
                    <a:pt x="1274" y="137"/>
                  </a:cubicBezTo>
                  <a:cubicBezTo>
                    <a:pt x="1163" y="38"/>
                    <a:pt x="1067" y="1"/>
                    <a:pt x="9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34;p9">
              <a:extLst>
                <a:ext uri="{FF2B5EF4-FFF2-40B4-BE49-F238E27FC236}">
                  <a16:creationId xmlns:a16="http://schemas.microsoft.com/office/drawing/2014/main" id="{2AE59469-6058-42EB-8E89-E88B4D8ECF96}"/>
                </a:ext>
              </a:extLst>
            </p:cNvPr>
            <p:cNvSpPr/>
            <p:nvPr/>
          </p:nvSpPr>
          <p:spPr>
            <a:xfrm>
              <a:off x="6448000" y="2809750"/>
              <a:ext cx="52250" cy="104950"/>
            </a:xfrm>
            <a:custGeom>
              <a:avLst/>
              <a:gdLst/>
              <a:ahLst/>
              <a:cxnLst/>
              <a:rect l="l" t="t" r="r" b="b"/>
              <a:pathLst>
                <a:path w="2090" h="4198" extrusionOk="0">
                  <a:moveTo>
                    <a:pt x="777" y="0"/>
                  </a:moveTo>
                  <a:cubicBezTo>
                    <a:pt x="697" y="40"/>
                    <a:pt x="657" y="100"/>
                    <a:pt x="578" y="159"/>
                  </a:cubicBezTo>
                  <a:cubicBezTo>
                    <a:pt x="578" y="309"/>
                    <a:pt x="529" y="349"/>
                    <a:pt x="466" y="349"/>
                  </a:cubicBezTo>
                  <a:cubicBezTo>
                    <a:pt x="394" y="349"/>
                    <a:pt x="303" y="299"/>
                    <a:pt x="240" y="299"/>
                  </a:cubicBezTo>
                  <a:cubicBezTo>
                    <a:pt x="160" y="319"/>
                    <a:pt x="80" y="398"/>
                    <a:pt x="60" y="478"/>
                  </a:cubicBezTo>
                  <a:cubicBezTo>
                    <a:pt x="1" y="895"/>
                    <a:pt x="339" y="1154"/>
                    <a:pt x="458" y="1492"/>
                  </a:cubicBezTo>
                  <a:cubicBezTo>
                    <a:pt x="737" y="2248"/>
                    <a:pt x="956" y="2984"/>
                    <a:pt x="438" y="3700"/>
                  </a:cubicBezTo>
                  <a:cubicBezTo>
                    <a:pt x="359" y="3859"/>
                    <a:pt x="259" y="3999"/>
                    <a:pt x="359" y="4198"/>
                  </a:cubicBezTo>
                  <a:cubicBezTo>
                    <a:pt x="797" y="3939"/>
                    <a:pt x="1533" y="4158"/>
                    <a:pt x="1751" y="3462"/>
                  </a:cubicBezTo>
                  <a:cubicBezTo>
                    <a:pt x="1751" y="3382"/>
                    <a:pt x="1731" y="3342"/>
                    <a:pt x="1652" y="3342"/>
                  </a:cubicBezTo>
                  <a:cubicBezTo>
                    <a:pt x="1652" y="3203"/>
                    <a:pt x="1831" y="3263"/>
                    <a:pt x="1851" y="3163"/>
                  </a:cubicBezTo>
                  <a:cubicBezTo>
                    <a:pt x="2090" y="2885"/>
                    <a:pt x="1771" y="2507"/>
                    <a:pt x="2050" y="2248"/>
                  </a:cubicBezTo>
                  <a:cubicBezTo>
                    <a:pt x="1990" y="2189"/>
                    <a:pt x="1950" y="2109"/>
                    <a:pt x="1871" y="2069"/>
                  </a:cubicBezTo>
                  <a:cubicBezTo>
                    <a:pt x="1572" y="1632"/>
                    <a:pt x="1294" y="1174"/>
                    <a:pt x="1493" y="597"/>
                  </a:cubicBezTo>
                  <a:cubicBezTo>
                    <a:pt x="1473" y="557"/>
                    <a:pt x="1453" y="557"/>
                    <a:pt x="1393" y="557"/>
                  </a:cubicBezTo>
                  <a:cubicBezTo>
                    <a:pt x="1274" y="557"/>
                    <a:pt x="1194" y="478"/>
                    <a:pt x="1155" y="378"/>
                  </a:cubicBezTo>
                  <a:lnTo>
                    <a:pt x="7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835;p9">
              <a:extLst>
                <a:ext uri="{FF2B5EF4-FFF2-40B4-BE49-F238E27FC236}">
                  <a16:creationId xmlns:a16="http://schemas.microsoft.com/office/drawing/2014/main" id="{FB5FD17D-5551-43DE-9BA0-188B51EA32A0}"/>
                </a:ext>
              </a:extLst>
            </p:cNvPr>
            <p:cNvSpPr/>
            <p:nvPr/>
          </p:nvSpPr>
          <p:spPr>
            <a:xfrm>
              <a:off x="6675775" y="3205125"/>
              <a:ext cx="67675" cy="101475"/>
            </a:xfrm>
            <a:custGeom>
              <a:avLst/>
              <a:gdLst/>
              <a:ahLst/>
              <a:cxnLst/>
              <a:rect l="l" t="t" r="r" b="b"/>
              <a:pathLst>
                <a:path w="2707" h="4059" extrusionOk="0">
                  <a:moveTo>
                    <a:pt x="2487" y="0"/>
                  </a:moveTo>
                  <a:cubicBezTo>
                    <a:pt x="1871" y="159"/>
                    <a:pt x="1791" y="756"/>
                    <a:pt x="1632" y="1233"/>
                  </a:cubicBezTo>
                  <a:cubicBezTo>
                    <a:pt x="1473" y="1790"/>
                    <a:pt x="1214" y="2347"/>
                    <a:pt x="896" y="2845"/>
                  </a:cubicBezTo>
                  <a:cubicBezTo>
                    <a:pt x="836" y="2944"/>
                    <a:pt x="816" y="3024"/>
                    <a:pt x="796" y="3123"/>
                  </a:cubicBezTo>
                  <a:cubicBezTo>
                    <a:pt x="776" y="3163"/>
                    <a:pt x="776" y="3223"/>
                    <a:pt x="776" y="3262"/>
                  </a:cubicBezTo>
                  <a:cubicBezTo>
                    <a:pt x="717" y="3541"/>
                    <a:pt x="498" y="3581"/>
                    <a:pt x="279" y="3680"/>
                  </a:cubicBezTo>
                  <a:cubicBezTo>
                    <a:pt x="1" y="3780"/>
                    <a:pt x="120" y="3939"/>
                    <a:pt x="279" y="4058"/>
                  </a:cubicBezTo>
                  <a:lnTo>
                    <a:pt x="379" y="4058"/>
                  </a:lnTo>
                  <a:lnTo>
                    <a:pt x="438" y="4038"/>
                  </a:lnTo>
                  <a:cubicBezTo>
                    <a:pt x="524" y="3960"/>
                    <a:pt x="628" y="3947"/>
                    <a:pt x="735" y="3947"/>
                  </a:cubicBezTo>
                  <a:cubicBezTo>
                    <a:pt x="796" y="3947"/>
                    <a:pt x="857" y="3951"/>
                    <a:pt x="917" y="3951"/>
                  </a:cubicBezTo>
                  <a:cubicBezTo>
                    <a:pt x="1025" y="3951"/>
                    <a:pt x="1129" y="3937"/>
                    <a:pt x="1214" y="3859"/>
                  </a:cubicBezTo>
                  <a:cubicBezTo>
                    <a:pt x="1552" y="3680"/>
                    <a:pt x="1552" y="3223"/>
                    <a:pt x="1910" y="3044"/>
                  </a:cubicBezTo>
                  <a:cubicBezTo>
                    <a:pt x="2129" y="2327"/>
                    <a:pt x="2627" y="1691"/>
                    <a:pt x="2547" y="875"/>
                  </a:cubicBezTo>
                  <a:cubicBezTo>
                    <a:pt x="2607" y="577"/>
                    <a:pt x="2706" y="279"/>
                    <a:pt x="2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836;p9">
              <a:extLst>
                <a:ext uri="{FF2B5EF4-FFF2-40B4-BE49-F238E27FC236}">
                  <a16:creationId xmlns:a16="http://schemas.microsoft.com/office/drawing/2014/main" id="{57017331-9EEE-4DF3-8A3B-761DB6BFC3D4}"/>
                </a:ext>
              </a:extLst>
            </p:cNvPr>
            <p:cNvSpPr/>
            <p:nvPr/>
          </p:nvSpPr>
          <p:spPr>
            <a:xfrm>
              <a:off x="6308750" y="2966175"/>
              <a:ext cx="174100" cy="26525"/>
            </a:xfrm>
            <a:custGeom>
              <a:avLst/>
              <a:gdLst/>
              <a:ahLst/>
              <a:cxnLst/>
              <a:rect l="l" t="t" r="r" b="b"/>
              <a:pathLst>
                <a:path w="6964" h="1061" extrusionOk="0">
                  <a:moveTo>
                    <a:pt x="6789" y="0"/>
                  </a:moveTo>
                  <a:cubicBezTo>
                    <a:pt x="6748" y="0"/>
                    <a:pt x="6706" y="16"/>
                    <a:pt x="6665" y="49"/>
                  </a:cubicBezTo>
                  <a:cubicBezTo>
                    <a:pt x="6399" y="32"/>
                    <a:pt x="6134" y="24"/>
                    <a:pt x="5869" y="24"/>
                  </a:cubicBezTo>
                  <a:cubicBezTo>
                    <a:pt x="4030" y="24"/>
                    <a:pt x="2202" y="397"/>
                    <a:pt x="359" y="467"/>
                  </a:cubicBezTo>
                  <a:cubicBezTo>
                    <a:pt x="240" y="467"/>
                    <a:pt x="140" y="547"/>
                    <a:pt x="1" y="586"/>
                  </a:cubicBezTo>
                  <a:cubicBezTo>
                    <a:pt x="61" y="765"/>
                    <a:pt x="180" y="885"/>
                    <a:pt x="339" y="1004"/>
                  </a:cubicBezTo>
                  <a:cubicBezTo>
                    <a:pt x="676" y="1044"/>
                    <a:pt x="1011" y="1060"/>
                    <a:pt x="1345" y="1060"/>
                  </a:cubicBezTo>
                  <a:cubicBezTo>
                    <a:pt x="2336" y="1060"/>
                    <a:pt x="3321" y="919"/>
                    <a:pt x="4318" y="845"/>
                  </a:cubicBezTo>
                  <a:cubicBezTo>
                    <a:pt x="5133" y="785"/>
                    <a:pt x="5969" y="905"/>
                    <a:pt x="6744" y="507"/>
                  </a:cubicBezTo>
                  <a:cubicBezTo>
                    <a:pt x="6844" y="447"/>
                    <a:pt x="6924" y="368"/>
                    <a:pt x="6963" y="268"/>
                  </a:cubicBezTo>
                  <a:lnTo>
                    <a:pt x="6963" y="89"/>
                  </a:lnTo>
                  <a:cubicBezTo>
                    <a:pt x="6905" y="31"/>
                    <a:pt x="6847" y="0"/>
                    <a:pt x="67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837;p9">
              <a:extLst>
                <a:ext uri="{FF2B5EF4-FFF2-40B4-BE49-F238E27FC236}">
                  <a16:creationId xmlns:a16="http://schemas.microsoft.com/office/drawing/2014/main" id="{93D8A058-B71C-47BE-BA03-CC39193455AA}"/>
                </a:ext>
              </a:extLst>
            </p:cNvPr>
            <p:cNvSpPr/>
            <p:nvPr/>
          </p:nvSpPr>
          <p:spPr>
            <a:xfrm>
              <a:off x="6375400" y="2451550"/>
              <a:ext cx="51750" cy="110600"/>
            </a:xfrm>
            <a:custGeom>
              <a:avLst/>
              <a:gdLst/>
              <a:ahLst/>
              <a:cxnLst/>
              <a:rect l="l" t="t" r="r" b="b"/>
              <a:pathLst>
                <a:path w="2070" h="4424" extrusionOk="0">
                  <a:moveTo>
                    <a:pt x="1652" y="1"/>
                  </a:moveTo>
                  <a:cubicBezTo>
                    <a:pt x="1617" y="1"/>
                    <a:pt x="1582" y="15"/>
                    <a:pt x="1552" y="45"/>
                  </a:cubicBezTo>
                  <a:cubicBezTo>
                    <a:pt x="1494" y="90"/>
                    <a:pt x="1432" y="102"/>
                    <a:pt x="1369" y="102"/>
                  </a:cubicBezTo>
                  <a:cubicBezTo>
                    <a:pt x="1299" y="102"/>
                    <a:pt x="1228" y="88"/>
                    <a:pt x="1159" y="88"/>
                  </a:cubicBezTo>
                  <a:cubicBezTo>
                    <a:pt x="1095" y="88"/>
                    <a:pt x="1033" y="100"/>
                    <a:pt x="975" y="145"/>
                  </a:cubicBezTo>
                  <a:cubicBezTo>
                    <a:pt x="856" y="165"/>
                    <a:pt x="756" y="204"/>
                    <a:pt x="717" y="364"/>
                  </a:cubicBezTo>
                  <a:cubicBezTo>
                    <a:pt x="717" y="483"/>
                    <a:pt x="776" y="602"/>
                    <a:pt x="796" y="742"/>
                  </a:cubicBezTo>
                  <a:cubicBezTo>
                    <a:pt x="856" y="1080"/>
                    <a:pt x="657" y="1378"/>
                    <a:pt x="518" y="1696"/>
                  </a:cubicBezTo>
                  <a:cubicBezTo>
                    <a:pt x="378" y="2094"/>
                    <a:pt x="0" y="2432"/>
                    <a:pt x="160" y="2930"/>
                  </a:cubicBezTo>
                  <a:cubicBezTo>
                    <a:pt x="378" y="3188"/>
                    <a:pt x="378" y="3546"/>
                    <a:pt x="418" y="3885"/>
                  </a:cubicBezTo>
                  <a:cubicBezTo>
                    <a:pt x="458" y="4024"/>
                    <a:pt x="498" y="4143"/>
                    <a:pt x="617" y="4223"/>
                  </a:cubicBezTo>
                  <a:cubicBezTo>
                    <a:pt x="711" y="4279"/>
                    <a:pt x="840" y="4423"/>
                    <a:pt x="888" y="4423"/>
                  </a:cubicBezTo>
                  <a:cubicBezTo>
                    <a:pt x="891" y="4423"/>
                    <a:pt x="893" y="4423"/>
                    <a:pt x="896" y="4422"/>
                  </a:cubicBezTo>
                  <a:cubicBezTo>
                    <a:pt x="1075" y="4362"/>
                    <a:pt x="955" y="4163"/>
                    <a:pt x="995" y="4044"/>
                  </a:cubicBezTo>
                  <a:cubicBezTo>
                    <a:pt x="995" y="4024"/>
                    <a:pt x="1015" y="3964"/>
                    <a:pt x="995" y="3924"/>
                  </a:cubicBezTo>
                  <a:cubicBezTo>
                    <a:pt x="1015" y="3566"/>
                    <a:pt x="975" y="3188"/>
                    <a:pt x="1154" y="2850"/>
                  </a:cubicBezTo>
                  <a:cubicBezTo>
                    <a:pt x="1393" y="2393"/>
                    <a:pt x="1393" y="1875"/>
                    <a:pt x="1572" y="1398"/>
                  </a:cubicBezTo>
                  <a:cubicBezTo>
                    <a:pt x="1652" y="1199"/>
                    <a:pt x="1652" y="940"/>
                    <a:pt x="1890" y="801"/>
                  </a:cubicBezTo>
                  <a:cubicBezTo>
                    <a:pt x="1910" y="702"/>
                    <a:pt x="1950" y="582"/>
                    <a:pt x="1970" y="483"/>
                  </a:cubicBezTo>
                  <a:cubicBezTo>
                    <a:pt x="2069" y="264"/>
                    <a:pt x="1870" y="165"/>
                    <a:pt x="1751" y="45"/>
                  </a:cubicBezTo>
                  <a:cubicBezTo>
                    <a:pt x="1721" y="15"/>
                    <a:pt x="1686" y="1"/>
                    <a:pt x="1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838;p9">
              <a:extLst>
                <a:ext uri="{FF2B5EF4-FFF2-40B4-BE49-F238E27FC236}">
                  <a16:creationId xmlns:a16="http://schemas.microsoft.com/office/drawing/2014/main" id="{9AECEF82-49DC-4588-85DA-03BAAA15BC69}"/>
                </a:ext>
              </a:extLst>
            </p:cNvPr>
            <p:cNvSpPr/>
            <p:nvPr/>
          </p:nvSpPr>
          <p:spPr>
            <a:xfrm>
              <a:off x="6011375" y="2955950"/>
              <a:ext cx="119375" cy="27700"/>
            </a:xfrm>
            <a:custGeom>
              <a:avLst/>
              <a:gdLst/>
              <a:ahLst/>
              <a:cxnLst/>
              <a:rect l="l" t="t" r="r" b="b"/>
              <a:pathLst>
                <a:path w="4775" h="1108" extrusionOk="0">
                  <a:moveTo>
                    <a:pt x="2009" y="1"/>
                  </a:moveTo>
                  <a:cubicBezTo>
                    <a:pt x="1830" y="1"/>
                    <a:pt x="1651" y="60"/>
                    <a:pt x="1512" y="140"/>
                  </a:cubicBezTo>
                  <a:cubicBezTo>
                    <a:pt x="1428" y="174"/>
                    <a:pt x="1472" y="336"/>
                    <a:pt x="1378" y="336"/>
                  </a:cubicBezTo>
                  <a:cubicBezTo>
                    <a:pt x="1361" y="336"/>
                    <a:pt x="1340" y="331"/>
                    <a:pt x="1313" y="319"/>
                  </a:cubicBezTo>
                  <a:cubicBezTo>
                    <a:pt x="1253" y="319"/>
                    <a:pt x="1194" y="319"/>
                    <a:pt x="1114" y="359"/>
                  </a:cubicBezTo>
                  <a:cubicBezTo>
                    <a:pt x="1036" y="378"/>
                    <a:pt x="957" y="385"/>
                    <a:pt x="878" y="385"/>
                  </a:cubicBezTo>
                  <a:cubicBezTo>
                    <a:pt x="725" y="385"/>
                    <a:pt x="571" y="361"/>
                    <a:pt x="418" y="361"/>
                  </a:cubicBezTo>
                  <a:cubicBezTo>
                    <a:pt x="324" y="361"/>
                    <a:pt x="231" y="370"/>
                    <a:pt x="139" y="399"/>
                  </a:cubicBezTo>
                  <a:cubicBezTo>
                    <a:pt x="40" y="498"/>
                    <a:pt x="0" y="617"/>
                    <a:pt x="0" y="777"/>
                  </a:cubicBezTo>
                  <a:cubicBezTo>
                    <a:pt x="42" y="1002"/>
                    <a:pt x="154" y="1108"/>
                    <a:pt x="315" y="1108"/>
                  </a:cubicBezTo>
                  <a:cubicBezTo>
                    <a:pt x="382" y="1108"/>
                    <a:pt x="456" y="1090"/>
                    <a:pt x="537" y="1055"/>
                  </a:cubicBezTo>
                  <a:cubicBezTo>
                    <a:pt x="1989" y="995"/>
                    <a:pt x="3382" y="816"/>
                    <a:pt x="4774" y="478"/>
                  </a:cubicBezTo>
                  <a:cubicBezTo>
                    <a:pt x="4536" y="419"/>
                    <a:pt x="4277" y="498"/>
                    <a:pt x="4118" y="259"/>
                  </a:cubicBezTo>
                  <a:cubicBezTo>
                    <a:pt x="3939" y="259"/>
                    <a:pt x="3740" y="259"/>
                    <a:pt x="3521" y="220"/>
                  </a:cubicBezTo>
                  <a:cubicBezTo>
                    <a:pt x="3024" y="41"/>
                    <a:pt x="2507" y="140"/>
                    <a:pt x="2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839;p9">
              <a:extLst>
                <a:ext uri="{FF2B5EF4-FFF2-40B4-BE49-F238E27FC236}">
                  <a16:creationId xmlns:a16="http://schemas.microsoft.com/office/drawing/2014/main" id="{50CC852E-B93D-4191-94D1-BD89CFE704B3}"/>
                </a:ext>
              </a:extLst>
            </p:cNvPr>
            <p:cNvSpPr/>
            <p:nvPr/>
          </p:nvSpPr>
          <p:spPr>
            <a:xfrm>
              <a:off x="6723525" y="3070475"/>
              <a:ext cx="32850" cy="156050"/>
            </a:xfrm>
            <a:custGeom>
              <a:avLst/>
              <a:gdLst/>
              <a:ahLst/>
              <a:cxnLst/>
              <a:rect l="l" t="t" r="r" b="b"/>
              <a:pathLst>
                <a:path w="1314" h="6242" extrusionOk="0">
                  <a:moveTo>
                    <a:pt x="879" y="0"/>
                  </a:moveTo>
                  <a:cubicBezTo>
                    <a:pt x="820" y="0"/>
                    <a:pt x="765" y="26"/>
                    <a:pt x="717" y="75"/>
                  </a:cubicBezTo>
                  <a:cubicBezTo>
                    <a:pt x="657" y="194"/>
                    <a:pt x="597" y="333"/>
                    <a:pt x="577" y="492"/>
                  </a:cubicBezTo>
                  <a:cubicBezTo>
                    <a:pt x="518" y="1010"/>
                    <a:pt x="577" y="1507"/>
                    <a:pt x="557" y="2004"/>
                  </a:cubicBezTo>
                  <a:lnTo>
                    <a:pt x="557" y="2303"/>
                  </a:lnTo>
                  <a:lnTo>
                    <a:pt x="557" y="2601"/>
                  </a:lnTo>
                  <a:cubicBezTo>
                    <a:pt x="577" y="2999"/>
                    <a:pt x="557" y="3397"/>
                    <a:pt x="378" y="3755"/>
                  </a:cubicBezTo>
                  <a:cubicBezTo>
                    <a:pt x="199" y="4292"/>
                    <a:pt x="0" y="4869"/>
                    <a:pt x="458" y="5386"/>
                  </a:cubicBezTo>
                  <a:cubicBezTo>
                    <a:pt x="697" y="5645"/>
                    <a:pt x="577" y="5963"/>
                    <a:pt x="657" y="6241"/>
                  </a:cubicBezTo>
                  <a:cubicBezTo>
                    <a:pt x="975" y="5565"/>
                    <a:pt x="856" y="4829"/>
                    <a:pt x="995" y="4093"/>
                  </a:cubicBezTo>
                  <a:cubicBezTo>
                    <a:pt x="1154" y="3854"/>
                    <a:pt x="975" y="3556"/>
                    <a:pt x="1154" y="3297"/>
                  </a:cubicBezTo>
                  <a:cubicBezTo>
                    <a:pt x="1214" y="3118"/>
                    <a:pt x="1254" y="2959"/>
                    <a:pt x="1194" y="2780"/>
                  </a:cubicBezTo>
                  <a:cubicBezTo>
                    <a:pt x="1254" y="2681"/>
                    <a:pt x="1254" y="2581"/>
                    <a:pt x="1194" y="2482"/>
                  </a:cubicBezTo>
                  <a:cubicBezTo>
                    <a:pt x="1214" y="2283"/>
                    <a:pt x="1274" y="2064"/>
                    <a:pt x="1194" y="1865"/>
                  </a:cubicBezTo>
                  <a:cubicBezTo>
                    <a:pt x="1293" y="1567"/>
                    <a:pt x="1313" y="1248"/>
                    <a:pt x="1194" y="950"/>
                  </a:cubicBezTo>
                  <a:cubicBezTo>
                    <a:pt x="1194" y="831"/>
                    <a:pt x="1174" y="711"/>
                    <a:pt x="1174" y="612"/>
                  </a:cubicBezTo>
                  <a:cubicBezTo>
                    <a:pt x="995" y="473"/>
                    <a:pt x="1154" y="214"/>
                    <a:pt x="995" y="35"/>
                  </a:cubicBezTo>
                  <a:cubicBezTo>
                    <a:pt x="956" y="11"/>
                    <a:pt x="917" y="0"/>
                    <a:pt x="8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840;p9">
              <a:extLst>
                <a:ext uri="{FF2B5EF4-FFF2-40B4-BE49-F238E27FC236}">
                  <a16:creationId xmlns:a16="http://schemas.microsoft.com/office/drawing/2014/main" id="{D1607C62-69AB-419C-9AE3-2EFC50047909}"/>
                </a:ext>
              </a:extLst>
            </p:cNvPr>
            <p:cNvSpPr/>
            <p:nvPr/>
          </p:nvSpPr>
          <p:spPr>
            <a:xfrm>
              <a:off x="6004900" y="2995650"/>
              <a:ext cx="105950" cy="58175"/>
            </a:xfrm>
            <a:custGeom>
              <a:avLst/>
              <a:gdLst/>
              <a:ahLst/>
              <a:cxnLst/>
              <a:rect l="l" t="t" r="r" b="b"/>
              <a:pathLst>
                <a:path w="4238" h="2327" extrusionOk="0">
                  <a:moveTo>
                    <a:pt x="4038" y="1"/>
                  </a:moveTo>
                  <a:cubicBezTo>
                    <a:pt x="3261" y="1"/>
                    <a:pt x="2497" y="222"/>
                    <a:pt x="1722" y="222"/>
                  </a:cubicBezTo>
                  <a:cubicBezTo>
                    <a:pt x="1600" y="222"/>
                    <a:pt x="1476" y="216"/>
                    <a:pt x="1353" y="203"/>
                  </a:cubicBezTo>
                  <a:cubicBezTo>
                    <a:pt x="955" y="502"/>
                    <a:pt x="378" y="203"/>
                    <a:pt x="0" y="581"/>
                  </a:cubicBezTo>
                  <a:cubicBezTo>
                    <a:pt x="0" y="601"/>
                    <a:pt x="20" y="621"/>
                    <a:pt x="20" y="661"/>
                  </a:cubicBezTo>
                  <a:cubicBezTo>
                    <a:pt x="120" y="760"/>
                    <a:pt x="219" y="860"/>
                    <a:pt x="259" y="999"/>
                  </a:cubicBezTo>
                  <a:cubicBezTo>
                    <a:pt x="259" y="1078"/>
                    <a:pt x="259" y="1158"/>
                    <a:pt x="279" y="1218"/>
                  </a:cubicBezTo>
                  <a:cubicBezTo>
                    <a:pt x="358" y="1556"/>
                    <a:pt x="299" y="1914"/>
                    <a:pt x="498" y="2212"/>
                  </a:cubicBezTo>
                  <a:cubicBezTo>
                    <a:pt x="572" y="2286"/>
                    <a:pt x="656" y="2327"/>
                    <a:pt x="760" y="2327"/>
                  </a:cubicBezTo>
                  <a:cubicBezTo>
                    <a:pt x="796" y="2327"/>
                    <a:pt x="835" y="2322"/>
                    <a:pt x="876" y="2312"/>
                  </a:cubicBezTo>
                  <a:cubicBezTo>
                    <a:pt x="1075" y="2212"/>
                    <a:pt x="1174" y="2033"/>
                    <a:pt x="1154" y="1874"/>
                  </a:cubicBezTo>
                  <a:cubicBezTo>
                    <a:pt x="1055" y="919"/>
                    <a:pt x="1652" y="820"/>
                    <a:pt x="2368" y="800"/>
                  </a:cubicBezTo>
                  <a:cubicBezTo>
                    <a:pt x="2481" y="800"/>
                    <a:pt x="2594" y="805"/>
                    <a:pt x="2706" y="805"/>
                  </a:cubicBezTo>
                  <a:cubicBezTo>
                    <a:pt x="2967" y="805"/>
                    <a:pt x="3219" y="776"/>
                    <a:pt x="3442" y="581"/>
                  </a:cubicBezTo>
                  <a:cubicBezTo>
                    <a:pt x="3502" y="124"/>
                    <a:pt x="4238" y="601"/>
                    <a:pt x="4198" y="4"/>
                  </a:cubicBezTo>
                  <a:cubicBezTo>
                    <a:pt x="4144" y="2"/>
                    <a:pt x="4091" y="1"/>
                    <a:pt x="4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841;p9">
              <a:extLst>
                <a:ext uri="{FF2B5EF4-FFF2-40B4-BE49-F238E27FC236}">
                  <a16:creationId xmlns:a16="http://schemas.microsoft.com/office/drawing/2014/main" id="{DF155202-B993-442D-87FD-927F2E6D11B5}"/>
                </a:ext>
              </a:extLst>
            </p:cNvPr>
            <p:cNvSpPr/>
            <p:nvPr/>
          </p:nvSpPr>
          <p:spPr>
            <a:xfrm>
              <a:off x="6629025" y="2922675"/>
              <a:ext cx="86575" cy="33800"/>
            </a:xfrm>
            <a:custGeom>
              <a:avLst/>
              <a:gdLst/>
              <a:ahLst/>
              <a:cxnLst/>
              <a:rect l="l" t="t" r="r" b="b"/>
              <a:pathLst>
                <a:path w="3463" h="1352" extrusionOk="0">
                  <a:moveTo>
                    <a:pt x="409" y="0"/>
                  </a:moveTo>
                  <a:cubicBezTo>
                    <a:pt x="270" y="0"/>
                    <a:pt x="177" y="86"/>
                    <a:pt x="220" y="437"/>
                  </a:cubicBezTo>
                  <a:cubicBezTo>
                    <a:pt x="279" y="456"/>
                    <a:pt x="319" y="456"/>
                    <a:pt x="379" y="456"/>
                  </a:cubicBezTo>
                  <a:cubicBezTo>
                    <a:pt x="478" y="556"/>
                    <a:pt x="617" y="636"/>
                    <a:pt x="458" y="775"/>
                  </a:cubicBezTo>
                  <a:cubicBezTo>
                    <a:pt x="180" y="1013"/>
                    <a:pt x="1" y="1232"/>
                    <a:pt x="518" y="1352"/>
                  </a:cubicBezTo>
                  <a:cubicBezTo>
                    <a:pt x="598" y="1352"/>
                    <a:pt x="697" y="1352"/>
                    <a:pt x="777" y="1332"/>
                  </a:cubicBezTo>
                  <a:cubicBezTo>
                    <a:pt x="1031" y="1223"/>
                    <a:pt x="1285" y="1173"/>
                    <a:pt x="1544" y="1173"/>
                  </a:cubicBezTo>
                  <a:cubicBezTo>
                    <a:pt x="1710" y="1173"/>
                    <a:pt x="1879" y="1193"/>
                    <a:pt x="2050" y="1232"/>
                  </a:cubicBezTo>
                  <a:cubicBezTo>
                    <a:pt x="2142" y="1238"/>
                    <a:pt x="2236" y="1242"/>
                    <a:pt x="2330" y="1242"/>
                  </a:cubicBezTo>
                  <a:cubicBezTo>
                    <a:pt x="2561" y="1242"/>
                    <a:pt x="2793" y="1218"/>
                    <a:pt x="3005" y="1133"/>
                  </a:cubicBezTo>
                  <a:cubicBezTo>
                    <a:pt x="3203" y="1013"/>
                    <a:pt x="3383" y="834"/>
                    <a:pt x="3462" y="616"/>
                  </a:cubicBezTo>
                  <a:cubicBezTo>
                    <a:pt x="3383" y="417"/>
                    <a:pt x="3203" y="337"/>
                    <a:pt x="3044" y="258"/>
                  </a:cubicBezTo>
                  <a:cubicBezTo>
                    <a:pt x="2831" y="164"/>
                    <a:pt x="2615" y="139"/>
                    <a:pt x="2397" y="139"/>
                  </a:cubicBezTo>
                  <a:cubicBezTo>
                    <a:pt x="2150" y="139"/>
                    <a:pt x="1903" y="171"/>
                    <a:pt x="1659" y="171"/>
                  </a:cubicBezTo>
                  <a:cubicBezTo>
                    <a:pt x="1434" y="171"/>
                    <a:pt x="1211" y="143"/>
                    <a:pt x="995" y="39"/>
                  </a:cubicBezTo>
                  <a:cubicBezTo>
                    <a:pt x="958" y="70"/>
                    <a:pt x="912" y="81"/>
                    <a:pt x="860" y="81"/>
                  </a:cubicBezTo>
                  <a:cubicBezTo>
                    <a:pt x="721" y="81"/>
                    <a:pt x="543" y="0"/>
                    <a:pt x="4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842;p9">
              <a:extLst>
                <a:ext uri="{FF2B5EF4-FFF2-40B4-BE49-F238E27FC236}">
                  <a16:creationId xmlns:a16="http://schemas.microsoft.com/office/drawing/2014/main" id="{8449BBAD-514B-4802-9D25-783AD69F8F06}"/>
                </a:ext>
              </a:extLst>
            </p:cNvPr>
            <p:cNvSpPr/>
            <p:nvPr/>
          </p:nvSpPr>
          <p:spPr>
            <a:xfrm>
              <a:off x="6547175" y="2907950"/>
              <a:ext cx="106250" cy="25150"/>
            </a:xfrm>
            <a:custGeom>
              <a:avLst/>
              <a:gdLst/>
              <a:ahLst/>
              <a:cxnLst/>
              <a:rect l="l" t="t" r="r" b="b"/>
              <a:pathLst>
                <a:path w="4250" h="1006" extrusionOk="0">
                  <a:moveTo>
                    <a:pt x="188" y="0"/>
                  </a:moveTo>
                  <a:cubicBezTo>
                    <a:pt x="75" y="0"/>
                    <a:pt x="0" y="62"/>
                    <a:pt x="12" y="290"/>
                  </a:cubicBezTo>
                  <a:cubicBezTo>
                    <a:pt x="848" y="449"/>
                    <a:pt x="1644" y="628"/>
                    <a:pt x="2459" y="847"/>
                  </a:cubicBezTo>
                  <a:cubicBezTo>
                    <a:pt x="2797" y="926"/>
                    <a:pt x="3136" y="1006"/>
                    <a:pt x="3474" y="1006"/>
                  </a:cubicBezTo>
                  <a:cubicBezTo>
                    <a:pt x="3490" y="862"/>
                    <a:pt x="3531" y="770"/>
                    <a:pt x="3650" y="770"/>
                  </a:cubicBezTo>
                  <a:cubicBezTo>
                    <a:pt x="3679" y="770"/>
                    <a:pt x="3713" y="775"/>
                    <a:pt x="3752" y="787"/>
                  </a:cubicBezTo>
                  <a:cubicBezTo>
                    <a:pt x="3786" y="797"/>
                    <a:pt x="3818" y="801"/>
                    <a:pt x="3848" y="801"/>
                  </a:cubicBezTo>
                  <a:cubicBezTo>
                    <a:pt x="3999" y="801"/>
                    <a:pt x="4117" y="694"/>
                    <a:pt x="4250" y="628"/>
                  </a:cubicBezTo>
                  <a:cubicBezTo>
                    <a:pt x="2996" y="290"/>
                    <a:pt x="1743" y="130"/>
                    <a:pt x="450" y="51"/>
                  </a:cubicBezTo>
                  <a:cubicBezTo>
                    <a:pt x="355" y="27"/>
                    <a:pt x="263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843;p9">
              <a:extLst>
                <a:ext uri="{FF2B5EF4-FFF2-40B4-BE49-F238E27FC236}">
                  <a16:creationId xmlns:a16="http://schemas.microsoft.com/office/drawing/2014/main" id="{63DF1AD8-EC46-4141-A94D-86FC7EBF29AD}"/>
                </a:ext>
              </a:extLst>
            </p:cNvPr>
            <p:cNvSpPr/>
            <p:nvPr/>
          </p:nvSpPr>
          <p:spPr>
            <a:xfrm>
              <a:off x="6402750" y="2636450"/>
              <a:ext cx="35325" cy="85800"/>
            </a:xfrm>
            <a:custGeom>
              <a:avLst/>
              <a:gdLst/>
              <a:ahLst/>
              <a:cxnLst/>
              <a:rect l="l" t="t" r="r" b="b"/>
              <a:pathLst>
                <a:path w="1413" h="3432" extrusionOk="0">
                  <a:moveTo>
                    <a:pt x="631" y="1"/>
                  </a:moveTo>
                  <a:cubicBezTo>
                    <a:pt x="564" y="1"/>
                    <a:pt x="505" y="76"/>
                    <a:pt x="458" y="308"/>
                  </a:cubicBezTo>
                  <a:cubicBezTo>
                    <a:pt x="160" y="865"/>
                    <a:pt x="498" y="1342"/>
                    <a:pt x="617" y="1820"/>
                  </a:cubicBezTo>
                  <a:cubicBezTo>
                    <a:pt x="737" y="2039"/>
                    <a:pt x="776" y="2258"/>
                    <a:pt x="498" y="2397"/>
                  </a:cubicBezTo>
                  <a:cubicBezTo>
                    <a:pt x="200" y="2596"/>
                    <a:pt x="1" y="2854"/>
                    <a:pt x="20" y="3232"/>
                  </a:cubicBezTo>
                  <a:cubicBezTo>
                    <a:pt x="100" y="3352"/>
                    <a:pt x="200" y="3411"/>
                    <a:pt x="319" y="3431"/>
                  </a:cubicBezTo>
                  <a:cubicBezTo>
                    <a:pt x="418" y="3431"/>
                    <a:pt x="518" y="3431"/>
                    <a:pt x="617" y="3352"/>
                  </a:cubicBezTo>
                  <a:lnTo>
                    <a:pt x="657" y="3292"/>
                  </a:lnTo>
                  <a:lnTo>
                    <a:pt x="717" y="3252"/>
                  </a:lnTo>
                  <a:cubicBezTo>
                    <a:pt x="757" y="3312"/>
                    <a:pt x="796" y="3332"/>
                    <a:pt x="876" y="3332"/>
                  </a:cubicBezTo>
                  <a:cubicBezTo>
                    <a:pt x="1274" y="2556"/>
                    <a:pt x="1413" y="1760"/>
                    <a:pt x="1154" y="905"/>
                  </a:cubicBezTo>
                  <a:cubicBezTo>
                    <a:pt x="1095" y="706"/>
                    <a:pt x="1075" y="467"/>
                    <a:pt x="1055" y="248"/>
                  </a:cubicBezTo>
                  <a:cubicBezTo>
                    <a:pt x="1044" y="253"/>
                    <a:pt x="1033" y="255"/>
                    <a:pt x="1022" y="255"/>
                  </a:cubicBezTo>
                  <a:cubicBezTo>
                    <a:pt x="897" y="255"/>
                    <a:pt x="752" y="1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844;p9">
              <a:extLst>
                <a:ext uri="{FF2B5EF4-FFF2-40B4-BE49-F238E27FC236}">
                  <a16:creationId xmlns:a16="http://schemas.microsoft.com/office/drawing/2014/main" id="{BFC05858-5717-4F33-B1C6-AE6335711D55}"/>
                </a:ext>
              </a:extLst>
            </p:cNvPr>
            <p:cNvSpPr/>
            <p:nvPr/>
          </p:nvSpPr>
          <p:spPr>
            <a:xfrm>
              <a:off x="6701650" y="2938050"/>
              <a:ext cx="31850" cy="81750"/>
            </a:xfrm>
            <a:custGeom>
              <a:avLst/>
              <a:gdLst/>
              <a:ahLst/>
              <a:cxnLst/>
              <a:rect l="l" t="t" r="r" b="b"/>
              <a:pathLst>
                <a:path w="1274" h="3270" extrusionOk="0">
                  <a:moveTo>
                    <a:pt x="557" y="1"/>
                  </a:moveTo>
                  <a:cubicBezTo>
                    <a:pt x="298" y="21"/>
                    <a:pt x="159" y="140"/>
                    <a:pt x="159" y="398"/>
                  </a:cubicBezTo>
                  <a:cubicBezTo>
                    <a:pt x="0" y="1035"/>
                    <a:pt x="358" y="1612"/>
                    <a:pt x="398" y="2209"/>
                  </a:cubicBezTo>
                  <a:cubicBezTo>
                    <a:pt x="577" y="2527"/>
                    <a:pt x="676" y="2885"/>
                    <a:pt x="875" y="3203"/>
                  </a:cubicBezTo>
                  <a:cubicBezTo>
                    <a:pt x="922" y="3250"/>
                    <a:pt x="969" y="3269"/>
                    <a:pt x="1019" y="3269"/>
                  </a:cubicBezTo>
                  <a:cubicBezTo>
                    <a:pt x="1055" y="3269"/>
                    <a:pt x="1093" y="3260"/>
                    <a:pt x="1134" y="3243"/>
                  </a:cubicBezTo>
                  <a:cubicBezTo>
                    <a:pt x="1174" y="2945"/>
                    <a:pt x="1273" y="2626"/>
                    <a:pt x="1273" y="2328"/>
                  </a:cubicBezTo>
                  <a:cubicBezTo>
                    <a:pt x="1273" y="1493"/>
                    <a:pt x="1154" y="657"/>
                    <a:pt x="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845;p9">
              <a:extLst>
                <a:ext uri="{FF2B5EF4-FFF2-40B4-BE49-F238E27FC236}">
                  <a16:creationId xmlns:a16="http://schemas.microsoft.com/office/drawing/2014/main" id="{77B77705-D52B-4F43-B6B9-9654B4110A40}"/>
                </a:ext>
              </a:extLst>
            </p:cNvPr>
            <p:cNvSpPr/>
            <p:nvPr/>
          </p:nvSpPr>
          <p:spPr>
            <a:xfrm>
              <a:off x="6185425" y="2980950"/>
              <a:ext cx="119875" cy="20025"/>
            </a:xfrm>
            <a:custGeom>
              <a:avLst/>
              <a:gdLst/>
              <a:ahLst/>
              <a:cxnLst/>
              <a:rect l="l" t="t" r="r" b="b"/>
              <a:pathLst>
                <a:path w="4795" h="801" extrusionOk="0">
                  <a:moveTo>
                    <a:pt x="3383" y="1"/>
                  </a:moveTo>
                  <a:cubicBezTo>
                    <a:pt x="2968" y="1"/>
                    <a:pt x="2552" y="31"/>
                    <a:pt x="2149" y="55"/>
                  </a:cubicBezTo>
                  <a:cubicBezTo>
                    <a:pt x="2063" y="60"/>
                    <a:pt x="1977" y="61"/>
                    <a:pt x="1890" y="61"/>
                  </a:cubicBezTo>
                  <a:cubicBezTo>
                    <a:pt x="1700" y="61"/>
                    <a:pt x="1507" y="54"/>
                    <a:pt x="1315" y="54"/>
                  </a:cubicBezTo>
                  <a:cubicBezTo>
                    <a:pt x="860" y="54"/>
                    <a:pt x="407" y="98"/>
                    <a:pt x="0" y="393"/>
                  </a:cubicBezTo>
                  <a:cubicBezTo>
                    <a:pt x="339" y="771"/>
                    <a:pt x="836" y="612"/>
                    <a:pt x="1214" y="791"/>
                  </a:cubicBezTo>
                  <a:cubicBezTo>
                    <a:pt x="1301" y="798"/>
                    <a:pt x="1389" y="801"/>
                    <a:pt x="1476" y="801"/>
                  </a:cubicBezTo>
                  <a:cubicBezTo>
                    <a:pt x="2073" y="801"/>
                    <a:pt x="2662" y="662"/>
                    <a:pt x="3260" y="662"/>
                  </a:cubicBezTo>
                  <a:cubicBezTo>
                    <a:pt x="3347" y="662"/>
                    <a:pt x="3434" y="665"/>
                    <a:pt x="3521" y="672"/>
                  </a:cubicBezTo>
                  <a:cubicBezTo>
                    <a:pt x="3652" y="678"/>
                    <a:pt x="3789" y="688"/>
                    <a:pt x="3926" y="688"/>
                  </a:cubicBezTo>
                  <a:cubicBezTo>
                    <a:pt x="4226" y="688"/>
                    <a:pt x="4529" y="639"/>
                    <a:pt x="4775" y="393"/>
                  </a:cubicBezTo>
                  <a:cubicBezTo>
                    <a:pt x="4795" y="155"/>
                    <a:pt x="4695" y="120"/>
                    <a:pt x="4571" y="120"/>
                  </a:cubicBezTo>
                  <a:cubicBezTo>
                    <a:pt x="4520" y="120"/>
                    <a:pt x="4464" y="126"/>
                    <a:pt x="4411" y="126"/>
                  </a:cubicBezTo>
                  <a:cubicBezTo>
                    <a:pt x="4335" y="126"/>
                    <a:pt x="4265" y="114"/>
                    <a:pt x="4218" y="55"/>
                  </a:cubicBezTo>
                  <a:cubicBezTo>
                    <a:pt x="3944" y="15"/>
                    <a:pt x="3664" y="1"/>
                    <a:pt x="3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846;p9">
              <a:extLst>
                <a:ext uri="{FF2B5EF4-FFF2-40B4-BE49-F238E27FC236}">
                  <a16:creationId xmlns:a16="http://schemas.microsoft.com/office/drawing/2014/main" id="{196A0D59-5883-44F4-938A-42E623E13774}"/>
                </a:ext>
              </a:extLst>
            </p:cNvPr>
            <p:cNvSpPr/>
            <p:nvPr/>
          </p:nvSpPr>
          <p:spPr>
            <a:xfrm>
              <a:off x="6384850" y="2898600"/>
              <a:ext cx="77600" cy="25050"/>
            </a:xfrm>
            <a:custGeom>
              <a:avLst/>
              <a:gdLst/>
              <a:ahLst/>
              <a:cxnLst/>
              <a:rect l="l" t="t" r="r" b="b"/>
              <a:pathLst>
                <a:path w="3104" h="1002" extrusionOk="0">
                  <a:moveTo>
                    <a:pt x="2135" y="0"/>
                  </a:moveTo>
                  <a:cubicBezTo>
                    <a:pt x="1378" y="0"/>
                    <a:pt x="437" y="232"/>
                    <a:pt x="0" y="604"/>
                  </a:cubicBezTo>
                  <a:cubicBezTo>
                    <a:pt x="140" y="624"/>
                    <a:pt x="299" y="664"/>
                    <a:pt x="438" y="664"/>
                  </a:cubicBezTo>
                  <a:cubicBezTo>
                    <a:pt x="736" y="664"/>
                    <a:pt x="697" y="823"/>
                    <a:pt x="617" y="1002"/>
                  </a:cubicBezTo>
                  <a:cubicBezTo>
                    <a:pt x="1373" y="803"/>
                    <a:pt x="2169" y="922"/>
                    <a:pt x="2905" y="664"/>
                  </a:cubicBezTo>
                  <a:cubicBezTo>
                    <a:pt x="2984" y="524"/>
                    <a:pt x="3024" y="385"/>
                    <a:pt x="3104" y="226"/>
                  </a:cubicBezTo>
                  <a:cubicBezTo>
                    <a:pt x="2913" y="71"/>
                    <a:pt x="2552" y="0"/>
                    <a:pt x="21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847;p9">
              <a:extLst>
                <a:ext uri="{FF2B5EF4-FFF2-40B4-BE49-F238E27FC236}">
                  <a16:creationId xmlns:a16="http://schemas.microsoft.com/office/drawing/2014/main" id="{5D399D11-A837-457A-BA99-B9B0DED9B8B9}"/>
                </a:ext>
              </a:extLst>
            </p:cNvPr>
            <p:cNvSpPr/>
            <p:nvPr/>
          </p:nvSpPr>
          <p:spPr>
            <a:xfrm>
              <a:off x="6396775" y="2486500"/>
              <a:ext cx="18425" cy="66650"/>
            </a:xfrm>
            <a:custGeom>
              <a:avLst/>
              <a:gdLst/>
              <a:ahLst/>
              <a:cxnLst/>
              <a:rect l="l" t="t" r="r" b="b"/>
              <a:pathLst>
                <a:path w="737" h="2666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477"/>
                    <a:pt x="240" y="955"/>
                    <a:pt x="120" y="1472"/>
                  </a:cubicBezTo>
                  <a:cubicBezTo>
                    <a:pt x="41" y="1870"/>
                    <a:pt x="1" y="2248"/>
                    <a:pt x="140" y="2666"/>
                  </a:cubicBezTo>
                  <a:lnTo>
                    <a:pt x="717" y="2666"/>
                  </a:lnTo>
                  <a:cubicBezTo>
                    <a:pt x="737" y="1770"/>
                    <a:pt x="737" y="895"/>
                    <a:pt x="7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848;p9">
              <a:extLst>
                <a:ext uri="{FF2B5EF4-FFF2-40B4-BE49-F238E27FC236}">
                  <a16:creationId xmlns:a16="http://schemas.microsoft.com/office/drawing/2014/main" id="{15B945EB-2BF4-4BD8-B578-F4F6B0FE6800}"/>
                </a:ext>
              </a:extLst>
            </p:cNvPr>
            <p:cNvSpPr/>
            <p:nvPr/>
          </p:nvSpPr>
          <p:spPr>
            <a:xfrm>
              <a:off x="6554925" y="2941000"/>
              <a:ext cx="89550" cy="25800"/>
            </a:xfrm>
            <a:custGeom>
              <a:avLst/>
              <a:gdLst/>
              <a:ahLst/>
              <a:cxnLst/>
              <a:rect l="l" t="t" r="r" b="b"/>
              <a:pathLst>
                <a:path w="3582" h="1032" extrusionOk="0">
                  <a:moveTo>
                    <a:pt x="3330" y="1"/>
                  </a:moveTo>
                  <a:cubicBezTo>
                    <a:pt x="3268" y="1"/>
                    <a:pt x="3204" y="13"/>
                    <a:pt x="3144" y="22"/>
                  </a:cubicBezTo>
                  <a:cubicBezTo>
                    <a:pt x="3095" y="22"/>
                    <a:pt x="3045" y="21"/>
                    <a:pt x="2996" y="21"/>
                  </a:cubicBezTo>
                  <a:cubicBezTo>
                    <a:pt x="2723" y="21"/>
                    <a:pt x="2448" y="36"/>
                    <a:pt x="2229" y="221"/>
                  </a:cubicBezTo>
                  <a:cubicBezTo>
                    <a:pt x="1991" y="335"/>
                    <a:pt x="1750" y="364"/>
                    <a:pt x="1508" y="364"/>
                  </a:cubicBezTo>
                  <a:cubicBezTo>
                    <a:pt x="1263" y="364"/>
                    <a:pt x="1016" y="334"/>
                    <a:pt x="773" y="334"/>
                  </a:cubicBezTo>
                  <a:cubicBezTo>
                    <a:pt x="714" y="334"/>
                    <a:pt x="656" y="336"/>
                    <a:pt x="598" y="340"/>
                  </a:cubicBezTo>
                  <a:cubicBezTo>
                    <a:pt x="458" y="340"/>
                    <a:pt x="299" y="340"/>
                    <a:pt x="160" y="380"/>
                  </a:cubicBezTo>
                  <a:cubicBezTo>
                    <a:pt x="60" y="420"/>
                    <a:pt x="1" y="519"/>
                    <a:pt x="1" y="619"/>
                  </a:cubicBezTo>
                  <a:cubicBezTo>
                    <a:pt x="1" y="718"/>
                    <a:pt x="60" y="818"/>
                    <a:pt x="140" y="897"/>
                  </a:cubicBezTo>
                  <a:cubicBezTo>
                    <a:pt x="259" y="987"/>
                    <a:pt x="401" y="1031"/>
                    <a:pt x="548" y="1031"/>
                  </a:cubicBezTo>
                  <a:cubicBezTo>
                    <a:pt x="598" y="1031"/>
                    <a:pt x="647" y="1026"/>
                    <a:pt x="697" y="1017"/>
                  </a:cubicBezTo>
                  <a:cubicBezTo>
                    <a:pt x="796" y="1017"/>
                    <a:pt x="896" y="997"/>
                    <a:pt x="995" y="977"/>
                  </a:cubicBezTo>
                  <a:cubicBezTo>
                    <a:pt x="1214" y="917"/>
                    <a:pt x="1433" y="902"/>
                    <a:pt x="1654" y="902"/>
                  </a:cubicBezTo>
                  <a:cubicBezTo>
                    <a:pt x="1876" y="902"/>
                    <a:pt x="2099" y="917"/>
                    <a:pt x="2328" y="917"/>
                  </a:cubicBezTo>
                  <a:cubicBezTo>
                    <a:pt x="2370" y="913"/>
                    <a:pt x="2413" y="912"/>
                    <a:pt x="2457" y="912"/>
                  </a:cubicBezTo>
                  <a:cubicBezTo>
                    <a:pt x="2589" y="912"/>
                    <a:pt x="2728" y="925"/>
                    <a:pt x="2863" y="925"/>
                  </a:cubicBezTo>
                  <a:cubicBezTo>
                    <a:pt x="3151" y="925"/>
                    <a:pt x="3422" y="866"/>
                    <a:pt x="3581" y="499"/>
                  </a:cubicBezTo>
                  <a:cubicBezTo>
                    <a:pt x="3024" y="400"/>
                    <a:pt x="3522" y="221"/>
                    <a:pt x="3562" y="101"/>
                  </a:cubicBezTo>
                  <a:cubicBezTo>
                    <a:pt x="3494" y="22"/>
                    <a:pt x="3413" y="1"/>
                    <a:pt x="3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849;p9">
              <a:extLst>
                <a:ext uri="{FF2B5EF4-FFF2-40B4-BE49-F238E27FC236}">
                  <a16:creationId xmlns:a16="http://schemas.microsoft.com/office/drawing/2014/main" id="{0C6A28BF-922C-4C44-BD48-90354437068D}"/>
                </a:ext>
              </a:extLst>
            </p:cNvPr>
            <p:cNvSpPr/>
            <p:nvPr/>
          </p:nvSpPr>
          <p:spPr>
            <a:xfrm>
              <a:off x="6480325" y="2949000"/>
              <a:ext cx="88550" cy="24400"/>
            </a:xfrm>
            <a:custGeom>
              <a:avLst/>
              <a:gdLst/>
              <a:ahLst/>
              <a:cxnLst/>
              <a:rect l="l" t="t" r="r" b="b"/>
              <a:pathLst>
                <a:path w="3542" h="976" extrusionOk="0">
                  <a:moveTo>
                    <a:pt x="3482" y="0"/>
                  </a:moveTo>
                  <a:cubicBezTo>
                    <a:pt x="2666" y="100"/>
                    <a:pt x="1811" y="140"/>
                    <a:pt x="995" y="378"/>
                  </a:cubicBezTo>
                  <a:cubicBezTo>
                    <a:pt x="956" y="458"/>
                    <a:pt x="876" y="537"/>
                    <a:pt x="777" y="557"/>
                  </a:cubicBezTo>
                  <a:cubicBezTo>
                    <a:pt x="518" y="577"/>
                    <a:pt x="299" y="577"/>
                    <a:pt x="61" y="597"/>
                  </a:cubicBezTo>
                  <a:cubicBezTo>
                    <a:pt x="21" y="597"/>
                    <a:pt x="21" y="637"/>
                    <a:pt x="1" y="657"/>
                  </a:cubicBezTo>
                  <a:cubicBezTo>
                    <a:pt x="1" y="677"/>
                    <a:pt x="1" y="736"/>
                    <a:pt x="61" y="756"/>
                  </a:cubicBezTo>
                  <a:cubicBezTo>
                    <a:pt x="200" y="895"/>
                    <a:pt x="399" y="975"/>
                    <a:pt x="598" y="975"/>
                  </a:cubicBezTo>
                  <a:cubicBezTo>
                    <a:pt x="797" y="975"/>
                    <a:pt x="995" y="955"/>
                    <a:pt x="1194" y="895"/>
                  </a:cubicBezTo>
                  <a:cubicBezTo>
                    <a:pt x="1572" y="776"/>
                    <a:pt x="1950" y="776"/>
                    <a:pt x="2328" y="776"/>
                  </a:cubicBezTo>
                  <a:cubicBezTo>
                    <a:pt x="2468" y="776"/>
                    <a:pt x="2587" y="776"/>
                    <a:pt x="2746" y="756"/>
                  </a:cubicBezTo>
                  <a:cubicBezTo>
                    <a:pt x="2885" y="736"/>
                    <a:pt x="3025" y="677"/>
                    <a:pt x="3124" y="557"/>
                  </a:cubicBezTo>
                  <a:cubicBezTo>
                    <a:pt x="3084" y="498"/>
                    <a:pt x="3084" y="458"/>
                    <a:pt x="3084" y="398"/>
                  </a:cubicBezTo>
                  <a:cubicBezTo>
                    <a:pt x="3084" y="398"/>
                    <a:pt x="3064" y="378"/>
                    <a:pt x="3064" y="338"/>
                  </a:cubicBezTo>
                  <a:cubicBezTo>
                    <a:pt x="3044" y="279"/>
                    <a:pt x="3064" y="259"/>
                    <a:pt x="3124" y="199"/>
                  </a:cubicBezTo>
                  <a:cubicBezTo>
                    <a:pt x="3223" y="179"/>
                    <a:pt x="3343" y="179"/>
                    <a:pt x="3462" y="159"/>
                  </a:cubicBezTo>
                  <a:cubicBezTo>
                    <a:pt x="3482" y="159"/>
                    <a:pt x="3522" y="140"/>
                    <a:pt x="3502" y="140"/>
                  </a:cubicBezTo>
                  <a:cubicBezTo>
                    <a:pt x="3542" y="100"/>
                    <a:pt x="3542" y="60"/>
                    <a:pt x="3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850;p9">
              <a:extLst>
                <a:ext uri="{FF2B5EF4-FFF2-40B4-BE49-F238E27FC236}">
                  <a16:creationId xmlns:a16="http://schemas.microsoft.com/office/drawing/2014/main" id="{2340FEA6-F81A-4064-B619-C37D73B0EB1F}"/>
                </a:ext>
              </a:extLst>
            </p:cNvPr>
            <p:cNvSpPr/>
            <p:nvPr/>
          </p:nvSpPr>
          <p:spPr>
            <a:xfrm>
              <a:off x="6146125" y="2988250"/>
              <a:ext cx="68175" cy="18525"/>
            </a:xfrm>
            <a:custGeom>
              <a:avLst/>
              <a:gdLst/>
              <a:ahLst/>
              <a:cxnLst/>
              <a:rect l="l" t="t" r="r" b="b"/>
              <a:pathLst>
                <a:path w="2727" h="741" extrusionOk="0">
                  <a:moveTo>
                    <a:pt x="703" y="1"/>
                  </a:moveTo>
                  <a:cubicBezTo>
                    <a:pt x="475" y="1"/>
                    <a:pt x="250" y="62"/>
                    <a:pt x="41" y="280"/>
                  </a:cubicBezTo>
                  <a:cubicBezTo>
                    <a:pt x="1" y="400"/>
                    <a:pt x="1" y="499"/>
                    <a:pt x="100" y="579"/>
                  </a:cubicBezTo>
                  <a:cubicBezTo>
                    <a:pt x="200" y="618"/>
                    <a:pt x="299" y="678"/>
                    <a:pt x="399" y="698"/>
                  </a:cubicBezTo>
                  <a:cubicBezTo>
                    <a:pt x="645" y="722"/>
                    <a:pt x="890" y="741"/>
                    <a:pt x="1131" y="741"/>
                  </a:cubicBezTo>
                  <a:cubicBezTo>
                    <a:pt x="1688" y="741"/>
                    <a:pt x="2226" y="641"/>
                    <a:pt x="2726" y="280"/>
                  </a:cubicBezTo>
                  <a:cubicBezTo>
                    <a:pt x="2564" y="137"/>
                    <a:pt x="2375" y="109"/>
                    <a:pt x="2182" y="109"/>
                  </a:cubicBezTo>
                  <a:cubicBezTo>
                    <a:pt x="2052" y="109"/>
                    <a:pt x="1920" y="122"/>
                    <a:pt x="1794" y="122"/>
                  </a:cubicBezTo>
                  <a:cubicBezTo>
                    <a:pt x="1717" y="122"/>
                    <a:pt x="1643" y="117"/>
                    <a:pt x="1572" y="101"/>
                  </a:cubicBezTo>
                  <a:cubicBezTo>
                    <a:pt x="1293" y="101"/>
                    <a:pt x="995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851;p9">
              <a:extLst>
                <a:ext uri="{FF2B5EF4-FFF2-40B4-BE49-F238E27FC236}">
                  <a16:creationId xmlns:a16="http://schemas.microsoft.com/office/drawing/2014/main" id="{CC699862-CC92-44F5-8ABE-B77BC24C0217}"/>
                </a:ext>
              </a:extLst>
            </p:cNvPr>
            <p:cNvSpPr/>
            <p:nvPr/>
          </p:nvSpPr>
          <p:spPr>
            <a:xfrm>
              <a:off x="6087450" y="2993000"/>
              <a:ext cx="60700" cy="19375"/>
            </a:xfrm>
            <a:custGeom>
              <a:avLst/>
              <a:gdLst/>
              <a:ahLst/>
              <a:cxnLst/>
              <a:rect l="l" t="t" r="r" b="b"/>
              <a:pathLst>
                <a:path w="2428" h="775" extrusionOk="0">
                  <a:moveTo>
                    <a:pt x="1647" y="1"/>
                  </a:moveTo>
                  <a:cubicBezTo>
                    <a:pt x="1393" y="1"/>
                    <a:pt x="1144" y="31"/>
                    <a:pt x="896" y="90"/>
                  </a:cubicBezTo>
                  <a:cubicBezTo>
                    <a:pt x="778" y="275"/>
                    <a:pt x="603" y="290"/>
                    <a:pt x="408" y="290"/>
                  </a:cubicBezTo>
                  <a:cubicBezTo>
                    <a:pt x="372" y="290"/>
                    <a:pt x="336" y="289"/>
                    <a:pt x="299" y="289"/>
                  </a:cubicBezTo>
                  <a:cubicBezTo>
                    <a:pt x="180" y="309"/>
                    <a:pt x="1" y="269"/>
                    <a:pt x="140" y="488"/>
                  </a:cubicBezTo>
                  <a:cubicBezTo>
                    <a:pt x="299" y="687"/>
                    <a:pt x="578" y="707"/>
                    <a:pt x="836" y="767"/>
                  </a:cubicBezTo>
                  <a:cubicBezTo>
                    <a:pt x="879" y="772"/>
                    <a:pt x="921" y="774"/>
                    <a:pt x="964" y="774"/>
                  </a:cubicBezTo>
                  <a:cubicBezTo>
                    <a:pt x="1082" y="774"/>
                    <a:pt x="1202" y="756"/>
                    <a:pt x="1333" y="727"/>
                  </a:cubicBezTo>
                  <a:cubicBezTo>
                    <a:pt x="1356" y="725"/>
                    <a:pt x="1378" y="724"/>
                    <a:pt x="1401" y="724"/>
                  </a:cubicBezTo>
                  <a:cubicBezTo>
                    <a:pt x="1544" y="724"/>
                    <a:pt x="1683" y="758"/>
                    <a:pt x="1830" y="758"/>
                  </a:cubicBezTo>
                  <a:cubicBezTo>
                    <a:pt x="1901" y="758"/>
                    <a:pt x="1973" y="750"/>
                    <a:pt x="2050" y="727"/>
                  </a:cubicBezTo>
                  <a:cubicBezTo>
                    <a:pt x="2229" y="608"/>
                    <a:pt x="2368" y="468"/>
                    <a:pt x="2428" y="269"/>
                  </a:cubicBezTo>
                  <a:lnTo>
                    <a:pt x="2428" y="90"/>
                  </a:lnTo>
                  <a:cubicBezTo>
                    <a:pt x="2159" y="31"/>
                    <a:pt x="1900" y="1"/>
                    <a:pt x="1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852;p9">
              <a:extLst>
                <a:ext uri="{FF2B5EF4-FFF2-40B4-BE49-F238E27FC236}">
                  <a16:creationId xmlns:a16="http://schemas.microsoft.com/office/drawing/2014/main" id="{6B42B811-15E5-4A7B-AD1D-E4B40CF4182B}"/>
                </a:ext>
              </a:extLst>
            </p:cNvPr>
            <p:cNvSpPr/>
            <p:nvPr/>
          </p:nvSpPr>
          <p:spPr>
            <a:xfrm>
              <a:off x="6472375" y="2824675"/>
              <a:ext cx="29375" cy="42275"/>
            </a:xfrm>
            <a:custGeom>
              <a:avLst/>
              <a:gdLst/>
              <a:ahLst/>
              <a:cxnLst/>
              <a:rect l="l" t="t" r="r" b="b"/>
              <a:pathLst>
                <a:path w="1175" h="1691" extrusionOk="0">
                  <a:moveTo>
                    <a:pt x="558" y="0"/>
                  </a:moveTo>
                  <a:cubicBezTo>
                    <a:pt x="498" y="259"/>
                    <a:pt x="1" y="139"/>
                    <a:pt x="160" y="378"/>
                  </a:cubicBezTo>
                  <a:cubicBezTo>
                    <a:pt x="418" y="796"/>
                    <a:pt x="379" y="1353"/>
                    <a:pt x="776" y="1691"/>
                  </a:cubicBezTo>
                  <a:cubicBezTo>
                    <a:pt x="975" y="1472"/>
                    <a:pt x="1095" y="1194"/>
                    <a:pt x="1174" y="915"/>
                  </a:cubicBezTo>
                  <a:cubicBezTo>
                    <a:pt x="1075" y="557"/>
                    <a:pt x="856" y="259"/>
                    <a:pt x="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853;p9">
              <a:extLst>
                <a:ext uri="{FF2B5EF4-FFF2-40B4-BE49-F238E27FC236}">
                  <a16:creationId xmlns:a16="http://schemas.microsoft.com/office/drawing/2014/main" id="{B85C4CC4-81ED-4F67-A02C-C694D5B4364C}"/>
                </a:ext>
              </a:extLst>
            </p:cNvPr>
            <p:cNvSpPr/>
            <p:nvPr/>
          </p:nvSpPr>
          <p:spPr>
            <a:xfrm>
              <a:off x="6436000" y="2792950"/>
              <a:ext cx="31425" cy="26525"/>
            </a:xfrm>
            <a:custGeom>
              <a:avLst/>
              <a:gdLst/>
              <a:ahLst/>
              <a:cxnLst/>
              <a:rect l="l" t="t" r="r" b="b"/>
              <a:pathLst>
                <a:path w="1257" h="1061" extrusionOk="0">
                  <a:moveTo>
                    <a:pt x="336" y="0"/>
                  </a:moveTo>
                  <a:cubicBezTo>
                    <a:pt x="42" y="0"/>
                    <a:pt x="1" y="256"/>
                    <a:pt x="123" y="652"/>
                  </a:cubicBezTo>
                  <a:cubicBezTo>
                    <a:pt x="210" y="880"/>
                    <a:pt x="313" y="1061"/>
                    <a:pt x="553" y="1061"/>
                  </a:cubicBezTo>
                  <a:cubicBezTo>
                    <a:pt x="586" y="1061"/>
                    <a:pt x="621" y="1057"/>
                    <a:pt x="660" y="1050"/>
                  </a:cubicBezTo>
                  <a:lnTo>
                    <a:pt x="839" y="1050"/>
                  </a:lnTo>
                  <a:cubicBezTo>
                    <a:pt x="901" y="896"/>
                    <a:pt x="986" y="837"/>
                    <a:pt x="1114" y="837"/>
                  </a:cubicBezTo>
                  <a:cubicBezTo>
                    <a:pt x="1151" y="837"/>
                    <a:pt x="1192" y="842"/>
                    <a:pt x="1237" y="851"/>
                  </a:cubicBezTo>
                  <a:cubicBezTo>
                    <a:pt x="1237" y="772"/>
                    <a:pt x="1257" y="692"/>
                    <a:pt x="1257" y="633"/>
                  </a:cubicBezTo>
                  <a:cubicBezTo>
                    <a:pt x="1117" y="434"/>
                    <a:pt x="938" y="195"/>
                    <a:pt x="680" y="76"/>
                  </a:cubicBezTo>
                  <a:cubicBezTo>
                    <a:pt x="540" y="24"/>
                    <a:pt x="426" y="0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854;p9">
              <a:extLst>
                <a:ext uri="{FF2B5EF4-FFF2-40B4-BE49-F238E27FC236}">
                  <a16:creationId xmlns:a16="http://schemas.microsoft.com/office/drawing/2014/main" id="{22E858D0-4488-4782-B489-CB87A7F00E6E}"/>
                </a:ext>
              </a:extLst>
            </p:cNvPr>
            <p:cNvSpPr/>
            <p:nvPr/>
          </p:nvSpPr>
          <p:spPr>
            <a:xfrm>
              <a:off x="6405250" y="2780000"/>
              <a:ext cx="47750" cy="31550"/>
            </a:xfrm>
            <a:custGeom>
              <a:avLst/>
              <a:gdLst/>
              <a:ahLst/>
              <a:cxnLst/>
              <a:rect l="l" t="t" r="r" b="b"/>
              <a:pathLst>
                <a:path w="1910" h="1262" extrusionOk="0">
                  <a:moveTo>
                    <a:pt x="120" y="0"/>
                  </a:moveTo>
                  <a:cubicBezTo>
                    <a:pt x="87" y="0"/>
                    <a:pt x="53" y="12"/>
                    <a:pt x="20" y="37"/>
                  </a:cubicBezTo>
                  <a:cubicBezTo>
                    <a:pt x="0" y="96"/>
                    <a:pt x="0" y="176"/>
                    <a:pt x="20" y="255"/>
                  </a:cubicBezTo>
                  <a:cubicBezTo>
                    <a:pt x="179" y="434"/>
                    <a:pt x="438" y="434"/>
                    <a:pt x="617" y="594"/>
                  </a:cubicBezTo>
                  <a:cubicBezTo>
                    <a:pt x="816" y="832"/>
                    <a:pt x="1015" y="1091"/>
                    <a:pt x="1293" y="1250"/>
                  </a:cubicBezTo>
                  <a:cubicBezTo>
                    <a:pt x="1322" y="1257"/>
                    <a:pt x="1351" y="1262"/>
                    <a:pt x="1379" y="1262"/>
                  </a:cubicBezTo>
                  <a:cubicBezTo>
                    <a:pt x="1428" y="1262"/>
                    <a:pt x="1474" y="1248"/>
                    <a:pt x="1512" y="1210"/>
                  </a:cubicBezTo>
                  <a:cubicBezTo>
                    <a:pt x="1494" y="962"/>
                    <a:pt x="1381" y="618"/>
                    <a:pt x="1754" y="618"/>
                  </a:cubicBezTo>
                  <a:cubicBezTo>
                    <a:pt x="1798" y="618"/>
                    <a:pt x="1850" y="623"/>
                    <a:pt x="1910" y="633"/>
                  </a:cubicBezTo>
                  <a:cubicBezTo>
                    <a:pt x="1386" y="465"/>
                    <a:pt x="933" y="51"/>
                    <a:pt x="369" y="51"/>
                  </a:cubicBezTo>
                  <a:cubicBezTo>
                    <a:pt x="333" y="51"/>
                    <a:pt x="296" y="53"/>
                    <a:pt x="259" y="56"/>
                  </a:cubicBezTo>
                  <a:cubicBezTo>
                    <a:pt x="212" y="22"/>
                    <a:pt x="166" y="0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855;p9">
              <a:extLst>
                <a:ext uri="{FF2B5EF4-FFF2-40B4-BE49-F238E27FC236}">
                  <a16:creationId xmlns:a16="http://schemas.microsoft.com/office/drawing/2014/main" id="{591EF584-6494-4A60-9882-5B5949338628}"/>
                </a:ext>
              </a:extLst>
            </p:cNvPr>
            <p:cNvSpPr/>
            <p:nvPr/>
          </p:nvSpPr>
          <p:spPr>
            <a:xfrm>
              <a:off x="6713575" y="3020100"/>
              <a:ext cx="29375" cy="49275"/>
            </a:xfrm>
            <a:custGeom>
              <a:avLst/>
              <a:gdLst/>
              <a:ahLst/>
              <a:cxnLst/>
              <a:rect l="l" t="t" r="r" b="b"/>
              <a:pathLst>
                <a:path w="1175" h="1971" extrusionOk="0">
                  <a:moveTo>
                    <a:pt x="458" y="1"/>
                  </a:moveTo>
                  <a:cubicBezTo>
                    <a:pt x="418" y="21"/>
                    <a:pt x="398" y="41"/>
                    <a:pt x="319" y="80"/>
                  </a:cubicBezTo>
                  <a:cubicBezTo>
                    <a:pt x="219" y="279"/>
                    <a:pt x="180" y="498"/>
                    <a:pt x="60" y="697"/>
                  </a:cubicBezTo>
                  <a:cubicBezTo>
                    <a:pt x="1" y="817"/>
                    <a:pt x="20" y="936"/>
                    <a:pt x="100" y="1035"/>
                  </a:cubicBezTo>
                  <a:cubicBezTo>
                    <a:pt x="498" y="1274"/>
                    <a:pt x="518" y="1791"/>
                    <a:pt x="955" y="1970"/>
                  </a:cubicBezTo>
                  <a:cubicBezTo>
                    <a:pt x="1154" y="1891"/>
                    <a:pt x="1055" y="1672"/>
                    <a:pt x="1174" y="1533"/>
                  </a:cubicBezTo>
                  <a:cubicBezTo>
                    <a:pt x="1075" y="1214"/>
                    <a:pt x="1055" y="836"/>
                    <a:pt x="756" y="618"/>
                  </a:cubicBezTo>
                  <a:cubicBezTo>
                    <a:pt x="558" y="439"/>
                    <a:pt x="677" y="200"/>
                    <a:pt x="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856;p9">
              <a:extLst>
                <a:ext uri="{FF2B5EF4-FFF2-40B4-BE49-F238E27FC236}">
                  <a16:creationId xmlns:a16="http://schemas.microsoft.com/office/drawing/2014/main" id="{83BE2E92-B6CC-48D0-9304-CE628440CBE6}"/>
                </a:ext>
              </a:extLst>
            </p:cNvPr>
            <p:cNvSpPr/>
            <p:nvPr/>
          </p:nvSpPr>
          <p:spPr>
            <a:xfrm>
              <a:off x="6388325" y="2727600"/>
              <a:ext cx="26875" cy="29950"/>
            </a:xfrm>
            <a:custGeom>
              <a:avLst/>
              <a:gdLst/>
              <a:ahLst/>
              <a:cxnLst/>
              <a:rect l="l" t="t" r="r" b="b"/>
              <a:pathLst>
                <a:path w="1075" h="1198" extrusionOk="0">
                  <a:moveTo>
                    <a:pt x="449" y="1"/>
                  </a:moveTo>
                  <a:cubicBezTo>
                    <a:pt x="307" y="1"/>
                    <a:pt x="168" y="78"/>
                    <a:pt x="60" y="203"/>
                  </a:cubicBezTo>
                  <a:cubicBezTo>
                    <a:pt x="40" y="283"/>
                    <a:pt x="1" y="362"/>
                    <a:pt x="1" y="462"/>
                  </a:cubicBezTo>
                  <a:cubicBezTo>
                    <a:pt x="40" y="641"/>
                    <a:pt x="140" y="760"/>
                    <a:pt x="259" y="879"/>
                  </a:cubicBezTo>
                  <a:cubicBezTo>
                    <a:pt x="430" y="965"/>
                    <a:pt x="528" y="1198"/>
                    <a:pt x="742" y="1198"/>
                  </a:cubicBezTo>
                  <a:cubicBezTo>
                    <a:pt x="777" y="1198"/>
                    <a:pt x="814" y="1192"/>
                    <a:pt x="856" y="1178"/>
                  </a:cubicBezTo>
                  <a:cubicBezTo>
                    <a:pt x="936" y="999"/>
                    <a:pt x="995" y="800"/>
                    <a:pt x="1075" y="641"/>
                  </a:cubicBezTo>
                  <a:cubicBezTo>
                    <a:pt x="1055" y="283"/>
                    <a:pt x="836" y="84"/>
                    <a:pt x="498" y="4"/>
                  </a:cubicBezTo>
                  <a:cubicBezTo>
                    <a:pt x="482" y="2"/>
                    <a:pt x="466" y="1"/>
                    <a:pt x="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857;p9">
              <a:extLst>
                <a:ext uri="{FF2B5EF4-FFF2-40B4-BE49-F238E27FC236}">
                  <a16:creationId xmlns:a16="http://schemas.microsoft.com/office/drawing/2014/main" id="{96F70512-0D3C-4F62-8C24-278B3D1835BE}"/>
                </a:ext>
              </a:extLst>
            </p:cNvPr>
            <p:cNvSpPr/>
            <p:nvPr/>
          </p:nvSpPr>
          <p:spPr>
            <a:xfrm>
              <a:off x="6400775" y="2714250"/>
              <a:ext cx="24375" cy="29375"/>
            </a:xfrm>
            <a:custGeom>
              <a:avLst/>
              <a:gdLst/>
              <a:ahLst/>
              <a:cxnLst/>
              <a:rect l="l" t="t" r="r" b="b"/>
              <a:pathLst>
                <a:path w="975" h="1175" extrusionOk="0">
                  <a:moveTo>
                    <a:pt x="756" y="1"/>
                  </a:moveTo>
                  <a:cubicBezTo>
                    <a:pt x="696" y="41"/>
                    <a:pt x="637" y="120"/>
                    <a:pt x="577" y="200"/>
                  </a:cubicBezTo>
                  <a:cubicBezTo>
                    <a:pt x="398" y="339"/>
                    <a:pt x="159" y="279"/>
                    <a:pt x="40" y="478"/>
                  </a:cubicBezTo>
                  <a:cubicBezTo>
                    <a:pt x="40" y="518"/>
                    <a:pt x="0" y="538"/>
                    <a:pt x="0" y="598"/>
                  </a:cubicBezTo>
                  <a:cubicBezTo>
                    <a:pt x="179" y="797"/>
                    <a:pt x="378" y="976"/>
                    <a:pt x="577" y="1175"/>
                  </a:cubicBezTo>
                  <a:cubicBezTo>
                    <a:pt x="796" y="896"/>
                    <a:pt x="855" y="538"/>
                    <a:pt x="975" y="220"/>
                  </a:cubicBezTo>
                  <a:lnTo>
                    <a:pt x="7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858;p9">
              <a:extLst>
                <a:ext uri="{FF2B5EF4-FFF2-40B4-BE49-F238E27FC236}">
                  <a16:creationId xmlns:a16="http://schemas.microsoft.com/office/drawing/2014/main" id="{5463B99F-066F-495B-9E65-5207B470FACB}"/>
                </a:ext>
              </a:extLst>
            </p:cNvPr>
            <p:cNvSpPr/>
            <p:nvPr/>
          </p:nvSpPr>
          <p:spPr>
            <a:xfrm>
              <a:off x="6488800" y="2853325"/>
              <a:ext cx="19900" cy="42975"/>
            </a:xfrm>
            <a:custGeom>
              <a:avLst/>
              <a:gdLst/>
              <a:ahLst/>
              <a:cxnLst/>
              <a:rect l="l" t="t" r="r" b="b"/>
              <a:pathLst>
                <a:path w="796" h="1719" extrusionOk="0">
                  <a:moveTo>
                    <a:pt x="567" y="1"/>
                  </a:moveTo>
                  <a:cubicBezTo>
                    <a:pt x="251" y="1"/>
                    <a:pt x="317" y="305"/>
                    <a:pt x="298" y="525"/>
                  </a:cubicBezTo>
                  <a:cubicBezTo>
                    <a:pt x="497" y="804"/>
                    <a:pt x="139" y="684"/>
                    <a:pt x="99" y="784"/>
                  </a:cubicBezTo>
                  <a:cubicBezTo>
                    <a:pt x="20" y="983"/>
                    <a:pt x="358" y="1042"/>
                    <a:pt x="219" y="1241"/>
                  </a:cubicBezTo>
                  <a:cubicBezTo>
                    <a:pt x="159" y="1321"/>
                    <a:pt x="139" y="1420"/>
                    <a:pt x="99" y="1500"/>
                  </a:cubicBezTo>
                  <a:cubicBezTo>
                    <a:pt x="20" y="1540"/>
                    <a:pt x="0" y="1599"/>
                    <a:pt x="99" y="1679"/>
                  </a:cubicBezTo>
                  <a:cubicBezTo>
                    <a:pt x="119" y="1699"/>
                    <a:pt x="139" y="1699"/>
                    <a:pt x="199" y="1719"/>
                  </a:cubicBezTo>
                  <a:cubicBezTo>
                    <a:pt x="656" y="1241"/>
                    <a:pt x="796" y="644"/>
                    <a:pt x="656" y="8"/>
                  </a:cubicBezTo>
                  <a:cubicBezTo>
                    <a:pt x="624" y="3"/>
                    <a:pt x="594" y="1"/>
                    <a:pt x="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859;p9">
              <a:extLst>
                <a:ext uri="{FF2B5EF4-FFF2-40B4-BE49-F238E27FC236}">
                  <a16:creationId xmlns:a16="http://schemas.microsoft.com/office/drawing/2014/main" id="{12370E0D-7FF6-4190-A39B-6BFAA6A718E2}"/>
                </a:ext>
              </a:extLst>
            </p:cNvPr>
            <p:cNvSpPr/>
            <p:nvPr/>
          </p:nvSpPr>
          <p:spPr>
            <a:xfrm>
              <a:off x="6515650" y="2904550"/>
              <a:ext cx="42775" cy="11150"/>
            </a:xfrm>
            <a:custGeom>
              <a:avLst/>
              <a:gdLst/>
              <a:ahLst/>
              <a:cxnLst/>
              <a:rect l="l" t="t" r="r" b="b"/>
              <a:pathLst>
                <a:path w="1711" h="446" extrusionOk="0">
                  <a:moveTo>
                    <a:pt x="953" y="0"/>
                  </a:moveTo>
                  <a:cubicBezTo>
                    <a:pt x="747" y="0"/>
                    <a:pt x="528" y="20"/>
                    <a:pt x="293" y="20"/>
                  </a:cubicBezTo>
                  <a:cubicBezTo>
                    <a:pt x="198" y="20"/>
                    <a:pt x="101" y="17"/>
                    <a:pt x="0" y="8"/>
                  </a:cubicBezTo>
                  <a:lnTo>
                    <a:pt x="0" y="8"/>
                  </a:lnTo>
                  <a:cubicBezTo>
                    <a:pt x="478" y="445"/>
                    <a:pt x="876" y="386"/>
                    <a:pt x="1273" y="426"/>
                  </a:cubicBezTo>
                  <a:cubicBezTo>
                    <a:pt x="1373" y="247"/>
                    <a:pt x="1552" y="247"/>
                    <a:pt x="1711" y="187"/>
                  </a:cubicBezTo>
                  <a:cubicBezTo>
                    <a:pt x="1471" y="34"/>
                    <a:pt x="122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860;p9">
              <a:extLst>
                <a:ext uri="{FF2B5EF4-FFF2-40B4-BE49-F238E27FC236}">
                  <a16:creationId xmlns:a16="http://schemas.microsoft.com/office/drawing/2014/main" id="{0EF3123D-F805-4530-AFCC-5245AC344F9C}"/>
                </a:ext>
              </a:extLst>
            </p:cNvPr>
            <p:cNvSpPr/>
            <p:nvPr/>
          </p:nvSpPr>
          <p:spPr>
            <a:xfrm>
              <a:off x="6393300" y="2748475"/>
              <a:ext cx="18925" cy="32950"/>
            </a:xfrm>
            <a:custGeom>
              <a:avLst/>
              <a:gdLst/>
              <a:ahLst/>
              <a:cxnLst/>
              <a:rect l="l" t="t" r="r" b="b"/>
              <a:pathLst>
                <a:path w="757" h="1318" extrusionOk="0">
                  <a:moveTo>
                    <a:pt x="189" y="1"/>
                  </a:moveTo>
                  <a:cubicBezTo>
                    <a:pt x="173" y="1"/>
                    <a:pt x="157" y="2"/>
                    <a:pt x="140" y="4"/>
                  </a:cubicBezTo>
                  <a:cubicBezTo>
                    <a:pt x="100" y="24"/>
                    <a:pt x="60" y="44"/>
                    <a:pt x="40" y="44"/>
                  </a:cubicBezTo>
                  <a:cubicBezTo>
                    <a:pt x="1" y="124"/>
                    <a:pt x="1" y="203"/>
                    <a:pt x="40" y="263"/>
                  </a:cubicBezTo>
                  <a:cubicBezTo>
                    <a:pt x="60" y="422"/>
                    <a:pt x="80" y="601"/>
                    <a:pt x="80" y="741"/>
                  </a:cubicBezTo>
                  <a:cubicBezTo>
                    <a:pt x="140" y="999"/>
                    <a:pt x="80" y="1298"/>
                    <a:pt x="458" y="1317"/>
                  </a:cubicBezTo>
                  <a:cubicBezTo>
                    <a:pt x="538" y="1317"/>
                    <a:pt x="637" y="1298"/>
                    <a:pt x="697" y="1298"/>
                  </a:cubicBezTo>
                  <a:cubicBezTo>
                    <a:pt x="398" y="999"/>
                    <a:pt x="757" y="661"/>
                    <a:pt x="657" y="343"/>
                  </a:cubicBezTo>
                  <a:cubicBezTo>
                    <a:pt x="490" y="250"/>
                    <a:pt x="409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861;p9">
              <a:extLst>
                <a:ext uri="{FF2B5EF4-FFF2-40B4-BE49-F238E27FC236}">
                  <a16:creationId xmlns:a16="http://schemas.microsoft.com/office/drawing/2014/main" id="{29795013-81D1-49BE-882F-EE87935693BD}"/>
                </a:ext>
              </a:extLst>
            </p:cNvPr>
            <p:cNvSpPr/>
            <p:nvPr/>
          </p:nvSpPr>
          <p:spPr>
            <a:xfrm>
              <a:off x="6653400" y="2923575"/>
              <a:ext cx="51750" cy="6000"/>
            </a:xfrm>
            <a:custGeom>
              <a:avLst/>
              <a:gdLst/>
              <a:ahLst/>
              <a:cxnLst/>
              <a:rect l="l" t="t" r="r" b="b"/>
              <a:pathLst>
                <a:path w="2070" h="240" extrusionOk="0">
                  <a:moveTo>
                    <a:pt x="492" y="1"/>
                  </a:moveTo>
                  <a:cubicBezTo>
                    <a:pt x="328" y="1"/>
                    <a:pt x="164" y="3"/>
                    <a:pt x="1" y="3"/>
                  </a:cubicBezTo>
                  <a:cubicBezTo>
                    <a:pt x="310" y="196"/>
                    <a:pt x="643" y="239"/>
                    <a:pt x="983" y="239"/>
                  </a:cubicBezTo>
                  <a:cubicBezTo>
                    <a:pt x="1256" y="239"/>
                    <a:pt x="1534" y="211"/>
                    <a:pt x="1808" y="211"/>
                  </a:cubicBezTo>
                  <a:cubicBezTo>
                    <a:pt x="1896" y="211"/>
                    <a:pt x="1983" y="214"/>
                    <a:pt x="2069" y="222"/>
                  </a:cubicBezTo>
                  <a:cubicBezTo>
                    <a:pt x="1552" y="24"/>
                    <a:pt x="1023" y="1"/>
                    <a:pt x="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62;p9">
              <a:extLst>
                <a:ext uri="{FF2B5EF4-FFF2-40B4-BE49-F238E27FC236}">
                  <a16:creationId xmlns:a16="http://schemas.microsoft.com/office/drawing/2014/main" id="{C04C249B-9FB4-4AA7-9497-0127464224F6}"/>
                </a:ext>
              </a:extLst>
            </p:cNvPr>
            <p:cNvSpPr/>
            <p:nvPr/>
          </p:nvSpPr>
          <p:spPr>
            <a:xfrm>
              <a:off x="6633000" y="2933075"/>
              <a:ext cx="22425" cy="10975"/>
            </a:xfrm>
            <a:custGeom>
              <a:avLst/>
              <a:gdLst/>
              <a:ahLst/>
              <a:cxnLst/>
              <a:rect l="l" t="t" r="r" b="b"/>
              <a:pathLst>
                <a:path w="897" h="439" extrusionOk="0">
                  <a:moveTo>
                    <a:pt x="403" y="15"/>
                  </a:moveTo>
                  <a:cubicBezTo>
                    <a:pt x="334" y="15"/>
                    <a:pt x="279" y="40"/>
                    <a:pt x="200" y="40"/>
                  </a:cubicBezTo>
                  <a:cubicBezTo>
                    <a:pt x="140" y="140"/>
                    <a:pt x="61" y="279"/>
                    <a:pt x="1" y="379"/>
                  </a:cubicBezTo>
                  <a:cubicBezTo>
                    <a:pt x="140" y="399"/>
                    <a:pt x="299" y="399"/>
                    <a:pt x="439" y="418"/>
                  </a:cubicBezTo>
                  <a:cubicBezTo>
                    <a:pt x="618" y="399"/>
                    <a:pt x="856" y="438"/>
                    <a:pt x="896" y="239"/>
                  </a:cubicBezTo>
                  <a:cubicBezTo>
                    <a:pt x="896" y="1"/>
                    <a:pt x="637" y="40"/>
                    <a:pt x="458" y="21"/>
                  </a:cubicBezTo>
                  <a:cubicBezTo>
                    <a:pt x="439" y="17"/>
                    <a:pt x="420" y="15"/>
                    <a:pt x="403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863;p9">
              <a:extLst>
                <a:ext uri="{FF2B5EF4-FFF2-40B4-BE49-F238E27FC236}">
                  <a16:creationId xmlns:a16="http://schemas.microsoft.com/office/drawing/2014/main" id="{B5C8FAFC-7A12-4803-9F3A-D2FA5515AAFB}"/>
                </a:ext>
              </a:extLst>
            </p:cNvPr>
            <p:cNvSpPr/>
            <p:nvPr/>
          </p:nvSpPr>
          <p:spPr>
            <a:xfrm>
              <a:off x="6566875" y="2948500"/>
              <a:ext cx="42775" cy="5125"/>
            </a:xfrm>
            <a:custGeom>
              <a:avLst/>
              <a:gdLst/>
              <a:ahLst/>
              <a:cxnLst/>
              <a:rect l="l" t="t" r="r" b="b"/>
              <a:pathLst>
                <a:path w="1711" h="205" extrusionOk="0">
                  <a:moveTo>
                    <a:pt x="1711" y="0"/>
                  </a:moveTo>
                  <a:cubicBezTo>
                    <a:pt x="1154" y="0"/>
                    <a:pt x="597" y="20"/>
                    <a:pt x="20" y="20"/>
                  </a:cubicBezTo>
                  <a:cubicBezTo>
                    <a:pt x="20" y="80"/>
                    <a:pt x="20" y="120"/>
                    <a:pt x="0" y="179"/>
                  </a:cubicBezTo>
                  <a:cubicBezTo>
                    <a:pt x="80" y="168"/>
                    <a:pt x="160" y="164"/>
                    <a:pt x="241" y="164"/>
                  </a:cubicBezTo>
                  <a:cubicBezTo>
                    <a:pt x="493" y="164"/>
                    <a:pt x="748" y="204"/>
                    <a:pt x="996" y="204"/>
                  </a:cubicBezTo>
                  <a:cubicBezTo>
                    <a:pt x="1245" y="204"/>
                    <a:pt x="1487" y="164"/>
                    <a:pt x="17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864;p9">
              <a:extLst>
                <a:ext uri="{FF2B5EF4-FFF2-40B4-BE49-F238E27FC236}">
                  <a16:creationId xmlns:a16="http://schemas.microsoft.com/office/drawing/2014/main" id="{5CEA32DD-0EAF-4231-A040-A9EF03284FB9}"/>
                </a:ext>
              </a:extLst>
            </p:cNvPr>
            <p:cNvSpPr/>
            <p:nvPr/>
          </p:nvSpPr>
          <p:spPr>
            <a:xfrm>
              <a:off x="5992975" y="2970375"/>
              <a:ext cx="31850" cy="16925"/>
            </a:xfrm>
            <a:custGeom>
              <a:avLst/>
              <a:gdLst/>
              <a:ahLst/>
              <a:cxnLst/>
              <a:rect l="l" t="t" r="r" b="b"/>
              <a:pathLst>
                <a:path w="1274" h="677" extrusionOk="0">
                  <a:moveTo>
                    <a:pt x="712" y="1"/>
                  </a:moveTo>
                  <a:cubicBezTo>
                    <a:pt x="681" y="1"/>
                    <a:pt x="643" y="7"/>
                    <a:pt x="597" y="21"/>
                  </a:cubicBezTo>
                  <a:cubicBezTo>
                    <a:pt x="458" y="40"/>
                    <a:pt x="298" y="100"/>
                    <a:pt x="159" y="200"/>
                  </a:cubicBezTo>
                  <a:cubicBezTo>
                    <a:pt x="60" y="299"/>
                    <a:pt x="0" y="399"/>
                    <a:pt x="60" y="518"/>
                  </a:cubicBezTo>
                  <a:cubicBezTo>
                    <a:pt x="110" y="582"/>
                    <a:pt x="175" y="598"/>
                    <a:pt x="246" y="598"/>
                  </a:cubicBezTo>
                  <a:cubicBezTo>
                    <a:pt x="314" y="598"/>
                    <a:pt x="387" y="584"/>
                    <a:pt x="457" y="584"/>
                  </a:cubicBezTo>
                  <a:cubicBezTo>
                    <a:pt x="521" y="584"/>
                    <a:pt x="582" y="595"/>
                    <a:pt x="637" y="637"/>
                  </a:cubicBezTo>
                  <a:cubicBezTo>
                    <a:pt x="776" y="637"/>
                    <a:pt x="895" y="677"/>
                    <a:pt x="1034" y="677"/>
                  </a:cubicBezTo>
                  <a:cubicBezTo>
                    <a:pt x="1134" y="597"/>
                    <a:pt x="1194" y="538"/>
                    <a:pt x="1273" y="498"/>
                  </a:cubicBezTo>
                  <a:cubicBezTo>
                    <a:pt x="1034" y="438"/>
                    <a:pt x="855" y="339"/>
                    <a:pt x="855" y="80"/>
                  </a:cubicBezTo>
                  <a:cubicBezTo>
                    <a:pt x="816" y="27"/>
                    <a:pt x="776" y="1"/>
                    <a:pt x="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865;p9">
              <a:extLst>
                <a:ext uri="{FF2B5EF4-FFF2-40B4-BE49-F238E27FC236}">
                  <a16:creationId xmlns:a16="http://schemas.microsoft.com/office/drawing/2014/main" id="{8FA649C7-2807-4E5D-832C-D5348B354FF5}"/>
                </a:ext>
              </a:extLst>
            </p:cNvPr>
            <p:cNvSpPr/>
            <p:nvPr/>
          </p:nvSpPr>
          <p:spPr>
            <a:xfrm>
              <a:off x="6490275" y="2848050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458" y="0"/>
                  </a:moveTo>
                  <a:cubicBezTo>
                    <a:pt x="100" y="119"/>
                    <a:pt x="1" y="398"/>
                    <a:pt x="60" y="736"/>
                  </a:cubicBezTo>
                  <a:lnTo>
                    <a:pt x="200" y="736"/>
                  </a:lnTo>
                  <a:lnTo>
                    <a:pt x="578" y="219"/>
                  </a:lnTo>
                  <a:cubicBezTo>
                    <a:pt x="578" y="119"/>
                    <a:pt x="558" y="40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866;p9">
              <a:extLst>
                <a:ext uri="{FF2B5EF4-FFF2-40B4-BE49-F238E27FC236}">
                  <a16:creationId xmlns:a16="http://schemas.microsoft.com/office/drawing/2014/main" id="{A20F5E7C-A2BE-47CB-8E11-EE1D5D97853F}"/>
                </a:ext>
              </a:extLst>
            </p:cNvPr>
            <p:cNvSpPr/>
            <p:nvPr/>
          </p:nvSpPr>
          <p:spPr>
            <a:xfrm>
              <a:off x="6291350" y="2980425"/>
              <a:ext cx="23900" cy="7700"/>
            </a:xfrm>
            <a:custGeom>
              <a:avLst/>
              <a:gdLst/>
              <a:ahLst/>
              <a:cxnLst/>
              <a:rect l="l" t="t" r="r" b="b"/>
              <a:pathLst>
                <a:path w="956" h="308" extrusionOk="0">
                  <a:moveTo>
                    <a:pt x="429" y="0"/>
                  </a:moveTo>
                  <a:cubicBezTo>
                    <a:pt x="283" y="0"/>
                    <a:pt x="142" y="17"/>
                    <a:pt x="1" y="76"/>
                  </a:cubicBezTo>
                  <a:cubicBezTo>
                    <a:pt x="160" y="275"/>
                    <a:pt x="379" y="215"/>
                    <a:pt x="578" y="235"/>
                  </a:cubicBezTo>
                  <a:cubicBezTo>
                    <a:pt x="634" y="283"/>
                    <a:pt x="696" y="308"/>
                    <a:pt x="758" y="308"/>
                  </a:cubicBezTo>
                  <a:cubicBezTo>
                    <a:pt x="825" y="308"/>
                    <a:pt x="893" y="278"/>
                    <a:pt x="955" y="215"/>
                  </a:cubicBezTo>
                  <a:cubicBezTo>
                    <a:pt x="876" y="136"/>
                    <a:pt x="796" y="96"/>
                    <a:pt x="737" y="16"/>
                  </a:cubicBezTo>
                  <a:cubicBezTo>
                    <a:pt x="631" y="8"/>
                    <a:pt x="52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867;p9">
              <a:extLst>
                <a:ext uri="{FF2B5EF4-FFF2-40B4-BE49-F238E27FC236}">
                  <a16:creationId xmlns:a16="http://schemas.microsoft.com/office/drawing/2014/main" id="{A1FCC708-708B-49D0-BCAC-40F7018AB308}"/>
                </a:ext>
              </a:extLst>
            </p:cNvPr>
            <p:cNvSpPr/>
            <p:nvPr/>
          </p:nvSpPr>
          <p:spPr>
            <a:xfrm>
              <a:off x="6407225" y="2557100"/>
              <a:ext cx="13450" cy="18925"/>
            </a:xfrm>
            <a:custGeom>
              <a:avLst/>
              <a:gdLst/>
              <a:ahLst/>
              <a:cxnLst/>
              <a:rect l="l" t="t" r="r" b="b"/>
              <a:pathLst>
                <a:path w="538" h="75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339"/>
                    <a:pt x="299" y="538"/>
                    <a:pt x="498" y="757"/>
                  </a:cubicBezTo>
                  <a:cubicBezTo>
                    <a:pt x="538" y="498"/>
                    <a:pt x="438" y="240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868;p9">
              <a:extLst>
                <a:ext uri="{FF2B5EF4-FFF2-40B4-BE49-F238E27FC236}">
                  <a16:creationId xmlns:a16="http://schemas.microsoft.com/office/drawing/2014/main" id="{8416E685-0E65-4E28-B9B7-2E994B9C63CF}"/>
                </a:ext>
              </a:extLst>
            </p:cNvPr>
            <p:cNvSpPr/>
            <p:nvPr/>
          </p:nvSpPr>
          <p:spPr>
            <a:xfrm>
              <a:off x="6686725" y="3301150"/>
              <a:ext cx="19425" cy="5700"/>
            </a:xfrm>
            <a:custGeom>
              <a:avLst/>
              <a:gdLst/>
              <a:ahLst/>
              <a:cxnLst/>
              <a:rect l="l" t="t" r="r" b="b"/>
              <a:pathLst>
                <a:path w="777" h="228" extrusionOk="0">
                  <a:moveTo>
                    <a:pt x="426" y="1"/>
                  </a:moveTo>
                  <a:cubicBezTo>
                    <a:pt x="266" y="1"/>
                    <a:pt x="116" y="35"/>
                    <a:pt x="0" y="197"/>
                  </a:cubicBezTo>
                  <a:cubicBezTo>
                    <a:pt x="130" y="197"/>
                    <a:pt x="265" y="228"/>
                    <a:pt x="391" y="228"/>
                  </a:cubicBezTo>
                  <a:cubicBezTo>
                    <a:pt x="536" y="228"/>
                    <a:pt x="670" y="188"/>
                    <a:pt x="776" y="18"/>
                  </a:cubicBezTo>
                  <a:cubicBezTo>
                    <a:pt x="660" y="18"/>
                    <a:pt x="541" y="1"/>
                    <a:pt x="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869;p9">
              <a:extLst>
                <a:ext uri="{FF2B5EF4-FFF2-40B4-BE49-F238E27FC236}">
                  <a16:creationId xmlns:a16="http://schemas.microsoft.com/office/drawing/2014/main" id="{9AC1CF06-2B58-4C28-91E7-A31797FF90F2}"/>
                </a:ext>
              </a:extLst>
            </p:cNvPr>
            <p:cNvSpPr/>
            <p:nvPr/>
          </p:nvSpPr>
          <p:spPr>
            <a:xfrm>
              <a:off x="6737950" y="3057900"/>
              <a:ext cx="10950" cy="15250"/>
            </a:xfrm>
            <a:custGeom>
              <a:avLst/>
              <a:gdLst/>
              <a:ahLst/>
              <a:cxnLst/>
              <a:rect l="l" t="t" r="r" b="b"/>
              <a:pathLst>
                <a:path w="438" h="610" extrusionOk="0">
                  <a:moveTo>
                    <a:pt x="219" y="1"/>
                  </a:moveTo>
                  <a:cubicBezTo>
                    <a:pt x="80" y="100"/>
                    <a:pt x="40" y="279"/>
                    <a:pt x="20" y="419"/>
                  </a:cubicBezTo>
                  <a:cubicBezTo>
                    <a:pt x="0" y="419"/>
                    <a:pt x="0" y="458"/>
                    <a:pt x="20" y="478"/>
                  </a:cubicBezTo>
                  <a:cubicBezTo>
                    <a:pt x="20" y="518"/>
                    <a:pt x="20" y="558"/>
                    <a:pt x="60" y="598"/>
                  </a:cubicBezTo>
                  <a:cubicBezTo>
                    <a:pt x="89" y="605"/>
                    <a:pt x="116" y="609"/>
                    <a:pt x="139" y="609"/>
                  </a:cubicBezTo>
                  <a:cubicBezTo>
                    <a:pt x="181" y="609"/>
                    <a:pt x="214" y="596"/>
                    <a:pt x="239" y="558"/>
                  </a:cubicBezTo>
                  <a:lnTo>
                    <a:pt x="438" y="558"/>
                  </a:lnTo>
                  <a:cubicBezTo>
                    <a:pt x="418" y="498"/>
                    <a:pt x="398" y="419"/>
                    <a:pt x="378" y="379"/>
                  </a:cubicBezTo>
                  <a:cubicBezTo>
                    <a:pt x="319" y="299"/>
                    <a:pt x="279" y="220"/>
                    <a:pt x="239" y="160"/>
                  </a:cubicBezTo>
                  <a:cubicBezTo>
                    <a:pt x="279" y="80"/>
                    <a:pt x="239" y="6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870;p9">
              <a:extLst>
                <a:ext uri="{FF2B5EF4-FFF2-40B4-BE49-F238E27FC236}">
                  <a16:creationId xmlns:a16="http://schemas.microsoft.com/office/drawing/2014/main" id="{AA42A673-4049-4D25-909B-D0F2DD1A359D}"/>
                </a:ext>
              </a:extLst>
            </p:cNvPr>
            <p:cNvSpPr/>
            <p:nvPr/>
          </p:nvSpPr>
          <p:spPr>
            <a:xfrm>
              <a:off x="6746400" y="3152900"/>
              <a:ext cx="6975" cy="19900"/>
            </a:xfrm>
            <a:custGeom>
              <a:avLst/>
              <a:gdLst/>
              <a:ahLst/>
              <a:cxnLst/>
              <a:rect l="l" t="t" r="r" b="b"/>
              <a:pathLst>
                <a:path w="279" h="79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0" y="239"/>
                    <a:pt x="100" y="537"/>
                    <a:pt x="100" y="796"/>
                  </a:cubicBezTo>
                  <a:cubicBezTo>
                    <a:pt x="279" y="577"/>
                    <a:pt x="279" y="299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871;p9">
              <a:extLst>
                <a:ext uri="{FF2B5EF4-FFF2-40B4-BE49-F238E27FC236}">
                  <a16:creationId xmlns:a16="http://schemas.microsoft.com/office/drawing/2014/main" id="{3EDF3125-966A-42DF-AF46-28561FE26D17}"/>
                </a:ext>
              </a:extLst>
            </p:cNvPr>
            <p:cNvSpPr/>
            <p:nvPr/>
          </p:nvSpPr>
          <p:spPr>
            <a:xfrm>
              <a:off x="6753850" y="3094700"/>
              <a:ext cx="4000" cy="22900"/>
            </a:xfrm>
            <a:custGeom>
              <a:avLst/>
              <a:gdLst/>
              <a:ahLst/>
              <a:cxnLst/>
              <a:rect l="l" t="t" r="r" b="b"/>
              <a:pathLst>
                <a:path w="160" h="916" extrusionOk="0">
                  <a:moveTo>
                    <a:pt x="1" y="1"/>
                  </a:moveTo>
                  <a:lnTo>
                    <a:pt x="1" y="916"/>
                  </a:lnTo>
                  <a:cubicBezTo>
                    <a:pt x="160" y="598"/>
                    <a:pt x="160" y="29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872;p9">
              <a:extLst>
                <a:ext uri="{FF2B5EF4-FFF2-40B4-BE49-F238E27FC236}">
                  <a16:creationId xmlns:a16="http://schemas.microsoft.com/office/drawing/2014/main" id="{92335751-FE45-4152-BCA8-EB29578F46E0}"/>
                </a:ext>
              </a:extLst>
            </p:cNvPr>
            <p:cNvSpPr/>
            <p:nvPr/>
          </p:nvSpPr>
          <p:spPr>
            <a:xfrm>
              <a:off x="6747900" y="3072325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40" y="1"/>
                  </a:moveTo>
                  <a:cubicBezTo>
                    <a:pt x="40" y="200"/>
                    <a:pt x="0" y="418"/>
                    <a:pt x="219" y="578"/>
                  </a:cubicBezTo>
                  <a:cubicBezTo>
                    <a:pt x="219" y="339"/>
                    <a:pt x="219" y="140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873;p9">
              <a:extLst>
                <a:ext uri="{FF2B5EF4-FFF2-40B4-BE49-F238E27FC236}">
                  <a16:creationId xmlns:a16="http://schemas.microsoft.com/office/drawing/2014/main" id="{0DE876E0-A35C-4B01-B1BC-E0AB1A4A95DD}"/>
                </a:ext>
              </a:extLst>
            </p:cNvPr>
            <p:cNvSpPr/>
            <p:nvPr/>
          </p:nvSpPr>
          <p:spPr>
            <a:xfrm>
              <a:off x="6376900" y="2924250"/>
              <a:ext cx="14925" cy="4875"/>
            </a:xfrm>
            <a:custGeom>
              <a:avLst/>
              <a:gdLst/>
              <a:ahLst/>
              <a:cxnLst/>
              <a:rect l="l" t="t" r="r" b="b"/>
              <a:pathLst>
                <a:path w="597" h="195" extrusionOk="0">
                  <a:moveTo>
                    <a:pt x="354" y="1"/>
                  </a:moveTo>
                  <a:cubicBezTo>
                    <a:pt x="213" y="1"/>
                    <a:pt x="90" y="46"/>
                    <a:pt x="0" y="175"/>
                  </a:cubicBezTo>
                  <a:cubicBezTo>
                    <a:pt x="51" y="189"/>
                    <a:pt x="101" y="195"/>
                    <a:pt x="150" y="195"/>
                  </a:cubicBezTo>
                  <a:cubicBezTo>
                    <a:pt x="311" y="195"/>
                    <a:pt x="460" y="127"/>
                    <a:pt x="597" y="35"/>
                  </a:cubicBezTo>
                  <a:cubicBezTo>
                    <a:pt x="512" y="14"/>
                    <a:pt x="430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874;p9">
              <a:extLst>
                <a:ext uri="{FF2B5EF4-FFF2-40B4-BE49-F238E27FC236}">
                  <a16:creationId xmlns:a16="http://schemas.microsoft.com/office/drawing/2014/main" id="{C06125B9-B387-4F22-BE87-606E7ADD0DC0}"/>
                </a:ext>
              </a:extLst>
            </p:cNvPr>
            <p:cNvSpPr/>
            <p:nvPr/>
          </p:nvSpPr>
          <p:spPr>
            <a:xfrm>
              <a:off x="6499725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0"/>
                  </a:moveTo>
                  <a:cubicBezTo>
                    <a:pt x="160" y="40"/>
                    <a:pt x="80" y="120"/>
                    <a:pt x="1" y="179"/>
                  </a:cubicBezTo>
                  <a:cubicBezTo>
                    <a:pt x="100" y="140"/>
                    <a:pt x="180" y="10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875;p9">
              <a:extLst>
                <a:ext uri="{FF2B5EF4-FFF2-40B4-BE49-F238E27FC236}">
                  <a16:creationId xmlns:a16="http://schemas.microsoft.com/office/drawing/2014/main" id="{290913FE-A12F-4A89-9BA7-9B52B88636D6}"/>
                </a:ext>
              </a:extLst>
            </p:cNvPr>
            <p:cNvSpPr/>
            <p:nvPr/>
          </p:nvSpPr>
          <p:spPr>
            <a:xfrm>
              <a:off x="6475350" y="29634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80" y="60"/>
                    <a:pt x="80" y="100"/>
                    <a:pt x="1" y="120"/>
                  </a:cubicBezTo>
                  <a:cubicBezTo>
                    <a:pt x="100" y="120"/>
                    <a:pt x="180" y="159"/>
                    <a:pt x="260" y="159"/>
                  </a:cubicBezTo>
                  <a:lnTo>
                    <a:pt x="2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876;p9">
              <a:extLst>
                <a:ext uri="{FF2B5EF4-FFF2-40B4-BE49-F238E27FC236}">
                  <a16:creationId xmlns:a16="http://schemas.microsoft.com/office/drawing/2014/main" id="{6DAB9EBB-5861-4F81-B7EC-6FA6E696032B}"/>
                </a:ext>
              </a:extLst>
            </p:cNvPr>
            <p:cNvSpPr/>
            <p:nvPr/>
          </p:nvSpPr>
          <p:spPr>
            <a:xfrm>
              <a:off x="6753850" y="3132500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200"/>
                    <a:pt x="100" y="12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877;p9">
              <a:extLst>
                <a:ext uri="{FF2B5EF4-FFF2-40B4-BE49-F238E27FC236}">
                  <a16:creationId xmlns:a16="http://schemas.microsoft.com/office/drawing/2014/main" id="{F7C97FC4-0088-4B02-8F89-B5AB1E56D472}"/>
                </a:ext>
              </a:extLst>
            </p:cNvPr>
            <p:cNvSpPr/>
            <p:nvPr/>
          </p:nvSpPr>
          <p:spPr>
            <a:xfrm>
              <a:off x="6743900" y="306187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1" y="1"/>
                  </a:moveTo>
                  <a:cubicBezTo>
                    <a:pt x="1" y="100"/>
                    <a:pt x="41" y="160"/>
                    <a:pt x="140" y="220"/>
                  </a:cubicBezTo>
                  <a:cubicBezTo>
                    <a:pt x="100" y="140"/>
                    <a:pt x="61" y="6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878;p9">
              <a:extLst>
                <a:ext uri="{FF2B5EF4-FFF2-40B4-BE49-F238E27FC236}">
                  <a16:creationId xmlns:a16="http://schemas.microsoft.com/office/drawing/2014/main" id="{6F73BAD3-9D34-447C-9AB9-53C7CA141D69}"/>
                </a:ext>
              </a:extLst>
            </p:cNvPr>
            <p:cNvSpPr/>
            <p:nvPr/>
          </p:nvSpPr>
          <p:spPr>
            <a:xfrm>
              <a:off x="6477350" y="28192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0" y="0"/>
                  </a:moveTo>
                  <a:cubicBezTo>
                    <a:pt x="60" y="100"/>
                    <a:pt x="120" y="179"/>
                    <a:pt x="259" y="179"/>
                  </a:cubicBezTo>
                  <a:cubicBezTo>
                    <a:pt x="199" y="80"/>
                    <a:pt x="10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879;p9">
              <a:extLst>
                <a:ext uri="{FF2B5EF4-FFF2-40B4-BE49-F238E27FC236}">
                  <a16:creationId xmlns:a16="http://schemas.microsoft.com/office/drawing/2014/main" id="{03301424-13CD-44F2-AA6E-5AA5AE14DD5C}"/>
                </a:ext>
              </a:extLst>
            </p:cNvPr>
            <p:cNvSpPr/>
            <p:nvPr/>
          </p:nvSpPr>
          <p:spPr>
            <a:xfrm>
              <a:off x="6031250" y="2495925"/>
              <a:ext cx="151550" cy="20050"/>
            </a:xfrm>
            <a:custGeom>
              <a:avLst/>
              <a:gdLst/>
              <a:ahLst/>
              <a:cxnLst/>
              <a:rect l="l" t="t" r="r" b="b"/>
              <a:pathLst>
                <a:path w="6062" h="802" extrusionOk="0">
                  <a:moveTo>
                    <a:pt x="3343" y="1"/>
                  </a:moveTo>
                  <a:cubicBezTo>
                    <a:pt x="3017" y="87"/>
                    <a:pt x="2683" y="110"/>
                    <a:pt x="2347" y="110"/>
                  </a:cubicBezTo>
                  <a:cubicBezTo>
                    <a:pt x="1948" y="110"/>
                    <a:pt x="1544" y="78"/>
                    <a:pt x="1145" y="78"/>
                  </a:cubicBezTo>
                  <a:cubicBezTo>
                    <a:pt x="792" y="78"/>
                    <a:pt x="442" y="103"/>
                    <a:pt x="100" y="200"/>
                  </a:cubicBezTo>
                  <a:cubicBezTo>
                    <a:pt x="21" y="260"/>
                    <a:pt x="1" y="359"/>
                    <a:pt x="1" y="459"/>
                  </a:cubicBezTo>
                  <a:cubicBezTo>
                    <a:pt x="21" y="558"/>
                    <a:pt x="100" y="618"/>
                    <a:pt x="200" y="657"/>
                  </a:cubicBezTo>
                  <a:cubicBezTo>
                    <a:pt x="319" y="664"/>
                    <a:pt x="443" y="666"/>
                    <a:pt x="569" y="666"/>
                  </a:cubicBezTo>
                  <a:cubicBezTo>
                    <a:pt x="821" y="666"/>
                    <a:pt x="1082" y="657"/>
                    <a:pt x="1334" y="657"/>
                  </a:cubicBezTo>
                  <a:cubicBezTo>
                    <a:pt x="1420" y="624"/>
                    <a:pt x="1502" y="613"/>
                    <a:pt x="1581" y="613"/>
                  </a:cubicBezTo>
                  <a:cubicBezTo>
                    <a:pt x="1740" y="613"/>
                    <a:pt x="1891" y="657"/>
                    <a:pt x="2050" y="657"/>
                  </a:cubicBezTo>
                  <a:cubicBezTo>
                    <a:pt x="2197" y="666"/>
                    <a:pt x="2345" y="669"/>
                    <a:pt x="2493" y="669"/>
                  </a:cubicBezTo>
                  <a:cubicBezTo>
                    <a:pt x="2966" y="669"/>
                    <a:pt x="3438" y="636"/>
                    <a:pt x="3907" y="636"/>
                  </a:cubicBezTo>
                  <a:cubicBezTo>
                    <a:pt x="4318" y="636"/>
                    <a:pt x="4727" y="661"/>
                    <a:pt x="5133" y="757"/>
                  </a:cubicBezTo>
                  <a:cubicBezTo>
                    <a:pt x="5173" y="787"/>
                    <a:pt x="5218" y="802"/>
                    <a:pt x="5265" y="802"/>
                  </a:cubicBezTo>
                  <a:cubicBezTo>
                    <a:pt x="5312" y="802"/>
                    <a:pt x="5362" y="787"/>
                    <a:pt x="5412" y="757"/>
                  </a:cubicBezTo>
                  <a:cubicBezTo>
                    <a:pt x="5491" y="598"/>
                    <a:pt x="5630" y="578"/>
                    <a:pt x="5790" y="578"/>
                  </a:cubicBezTo>
                  <a:cubicBezTo>
                    <a:pt x="5869" y="578"/>
                    <a:pt x="5909" y="578"/>
                    <a:pt x="5988" y="558"/>
                  </a:cubicBezTo>
                  <a:cubicBezTo>
                    <a:pt x="5995" y="597"/>
                    <a:pt x="6008" y="613"/>
                    <a:pt x="6019" y="613"/>
                  </a:cubicBezTo>
                  <a:cubicBezTo>
                    <a:pt x="6043" y="613"/>
                    <a:pt x="6062" y="545"/>
                    <a:pt x="6008" y="478"/>
                  </a:cubicBezTo>
                  <a:cubicBezTo>
                    <a:pt x="5849" y="220"/>
                    <a:pt x="5625" y="180"/>
                    <a:pt x="5389" y="180"/>
                  </a:cubicBezTo>
                  <a:cubicBezTo>
                    <a:pt x="5284" y="180"/>
                    <a:pt x="5177" y="188"/>
                    <a:pt x="5071" y="188"/>
                  </a:cubicBezTo>
                  <a:cubicBezTo>
                    <a:pt x="4940" y="188"/>
                    <a:pt x="4811" y="176"/>
                    <a:pt x="4695" y="120"/>
                  </a:cubicBezTo>
                  <a:cubicBezTo>
                    <a:pt x="4581" y="92"/>
                    <a:pt x="4465" y="85"/>
                    <a:pt x="4348" y="85"/>
                  </a:cubicBezTo>
                  <a:cubicBezTo>
                    <a:pt x="4231" y="85"/>
                    <a:pt x="4113" y="92"/>
                    <a:pt x="3996" y="92"/>
                  </a:cubicBezTo>
                  <a:cubicBezTo>
                    <a:pt x="3827" y="92"/>
                    <a:pt x="3661" y="76"/>
                    <a:pt x="3502" y="1"/>
                  </a:cubicBezTo>
                  <a:cubicBezTo>
                    <a:pt x="3472" y="11"/>
                    <a:pt x="3447" y="16"/>
                    <a:pt x="3422" y="16"/>
                  </a:cubicBezTo>
                  <a:cubicBezTo>
                    <a:pt x="3397" y="16"/>
                    <a:pt x="3373" y="11"/>
                    <a:pt x="3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880;p9">
              <a:extLst>
                <a:ext uri="{FF2B5EF4-FFF2-40B4-BE49-F238E27FC236}">
                  <a16:creationId xmlns:a16="http://schemas.microsoft.com/office/drawing/2014/main" id="{82D17987-CB17-4C63-966D-248A86CF0B38}"/>
                </a:ext>
              </a:extLst>
            </p:cNvPr>
            <p:cNvSpPr/>
            <p:nvPr/>
          </p:nvSpPr>
          <p:spPr>
            <a:xfrm>
              <a:off x="5755250" y="2494950"/>
              <a:ext cx="113900" cy="17000"/>
            </a:xfrm>
            <a:custGeom>
              <a:avLst/>
              <a:gdLst/>
              <a:ahLst/>
              <a:cxnLst/>
              <a:rect l="l" t="t" r="r" b="b"/>
              <a:pathLst>
                <a:path w="4556" h="680" extrusionOk="0">
                  <a:moveTo>
                    <a:pt x="796" y="0"/>
                  </a:moveTo>
                  <a:cubicBezTo>
                    <a:pt x="518" y="0"/>
                    <a:pt x="299" y="100"/>
                    <a:pt x="60" y="199"/>
                  </a:cubicBezTo>
                  <a:cubicBezTo>
                    <a:pt x="40" y="219"/>
                    <a:pt x="20" y="259"/>
                    <a:pt x="0" y="299"/>
                  </a:cubicBezTo>
                  <a:cubicBezTo>
                    <a:pt x="20" y="338"/>
                    <a:pt x="40" y="358"/>
                    <a:pt x="60" y="418"/>
                  </a:cubicBezTo>
                  <a:cubicBezTo>
                    <a:pt x="1293" y="498"/>
                    <a:pt x="2487" y="537"/>
                    <a:pt x="3700" y="617"/>
                  </a:cubicBezTo>
                  <a:cubicBezTo>
                    <a:pt x="3764" y="660"/>
                    <a:pt x="3828" y="679"/>
                    <a:pt x="3898" y="679"/>
                  </a:cubicBezTo>
                  <a:cubicBezTo>
                    <a:pt x="3959" y="679"/>
                    <a:pt x="4024" y="664"/>
                    <a:pt x="4098" y="637"/>
                  </a:cubicBezTo>
                  <a:cubicBezTo>
                    <a:pt x="4297" y="537"/>
                    <a:pt x="4556" y="517"/>
                    <a:pt x="4476" y="159"/>
                  </a:cubicBezTo>
                  <a:cubicBezTo>
                    <a:pt x="4337" y="40"/>
                    <a:pt x="4198" y="20"/>
                    <a:pt x="4019" y="20"/>
                  </a:cubicBezTo>
                  <a:cubicBezTo>
                    <a:pt x="2925" y="20"/>
                    <a:pt x="1850" y="20"/>
                    <a:pt x="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881;p9">
              <a:extLst>
                <a:ext uri="{FF2B5EF4-FFF2-40B4-BE49-F238E27FC236}">
                  <a16:creationId xmlns:a16="http://schemas.microsoft.com/office/drawing/2014/main" id="{CB7DFE70-A9B1-4B07-9533-BCB76F91FEE4}"/>
                </a:ext>
              </a:extLst>
            </p:cNvPr>
            <p:cNvSpPr/>
            <p:nvPr/>
          </p:nvSpPr>
          <p:spPr>
            <a:xfrm>
              <a:off x="5961625" y="2476050"/>
              <a:ext cx="147725" cy="15225"/>
            </a:xfrm>
            <a:custGeom>
              <a:avLst/>
              <a:gdLst/>
              <a:ahLst/>
              <a:cxnLst/>
              <a:rect l="l" t="t" r="r" b="b"/>
              <a:pathLst>
                <a:path w="5909" h="609" extrusionOk="0">
                  <a:moveTo>
                    <a:pt x="2308" y="0"/>
                  </a:moveTo>
                  <a:cubicBezTo>
                    <a:pt x="2308" y="80"/>
                    <a:pt x="2308" y="159"/>
                    <a:pt x="2269" y="219"/>
                  </a:cubicBezTo>
                  <a:cubicBezTo>
                    <a:pt x="2109" y="299"/>
                    <a:pt x="1955" y="338"/>
                    <a:pt x="1801" y="338"/>
                  </a:cubicBezTo>
                  <a:cubicBezTo>
                    <a:pt x="1647" y="338"/>
                    <a:pt x="1493" y="299"/>
                    <a:pt x="1334" y="219"/>
                  </a:cubicBezTo>
                  <a:lnTo>
                    <a:pt x="1135" y="219"/>
                  </a:lnTo>
                  <a:cubicBezTo>
                    <a:pt x="1031" y="298"/>
                    <a:pt x="916" y="320"/>
                    <a:pt x="796" y="320"/>
                  </a:cubicBezTo>
                  <a:cubicBezTo>
                    <a:pt x="658" y="320"/>
                    <a:pt x="515" y="291"/>
                    <a:pt x="376" y="291"/>
                  </a:cubicBezTo>
                  <a:cubicBezTo>
                    <a:pt x="243" y="291"/>
                    <a:pt x="115" y="317"/>
                    <a:pt x="1" y="418"/>
                  </a:cubicBezTo>
                  <a:cubicBezTo>
                    <a:pt x="133" y="584"/>
                    <a:pt x="321" y="598"/>
                    <a:pt x="507" y="598"/>
                  </a:cubicBezTo>
                  <a:cubicBezTo>
                    <a:pt x="544" y="598"/>
                    <a:pt x="581" y="597"/>
                    <a:pt x="617" y="597"/>
                  </a:cubicBezTo>
                  <a:cubicBezTo>
                    <a:pt x="793" y="604"/>
                    <a:pt x="969" y="607"/>
                    <a:pt x="1145" y="607"/>
                  </a:cubicBezTo>
                  <a:cubicBezTo>
                    <a:pt x="2053" y="607"/>
                    <a:pt x="2964" y="529"/>
                    <a:pt x="3885" y="529"/>
                  </a:cubicBezTo>
                  <a:cubicBezTo>
                    <a:pt x="4318" y="529"/>
                    <a:pt x="4754" y="546"/>
                    <a:pt x="5193" y="597"/>
                  </a:cubicBezTo>
                  <a:cubicBezTo>
                    <a:pt x="5242" y="604"/>
                    <a:pt x="5290" y="608"/>
                    <a:pt x="5336" y="608"/>
                  </a:cubicBezTo>
                  <a:cubicBezTo>
                    <a:pt x="5660" y="608"/>
                    <a:pt x="5891" y="421"/>
                    <a:pt x="5909" y="20"/>
                  </a:cubicBezTo>
                  <a:lnTo>
                    <a:pt x="5909" y="20"/>
                  </a:lnTo>
                  <a:cubicBezTo>
                    <a:pt x="5738" y="71"/>
                    <a:pt x="5611" y="299"/>
                    <a:pt x="5427" y="299"/>
                  </a:cubicBezTo>
                  <a:cubicBezTo>
                    <a:pt x="5397" y="299"/>
                    <a:pt x="5366" y="293"/>
                    <a:pt x="5332" y="279"/>
                  </a:cubicBezTo>
                  <a:cubicBezTo>
                    <a:pt x="5104" y="182"/>
                    <a:pt x="4877" y="156"/>
                    <a:pt x="4649" y="156"/>
                  </a:cubicBezTo>
                  <a:cubicBezTo>
                    <a:pt x="4360" y="156"/>
                    <a:pt x="4070" y="199"/>
                    <a:pt x="3780" y="199"/>
                  </a:cubicBezTo>
                  <a:cubicBezTo>
                    <a:pt x="3283" y="199"/>
                    <a:pt x="2786" y="159"/>
                    <a:pt x="23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882;p9">
              <a:extLst>
                <a:ext uri="{FF2B5EF4-FFF2-40B4-BE49-F238E27FC236}">
                  <a16:creationId xmlns:a16="http://schemas.microsoft.com/office/drawing/2014/main" id="{CAE3FF8F-D87B-4823-A789-C5267837DB20}"/>
                </a:ext>
              </a:extLst>
            </p:cNvPr>
            <p:cNvSpPr/>
            <p:nvPr/>
          </p:nvSpPr>
          <p:spPr>
            <a:xfrm>
              <a:off x="5712975" y="2468425"/>
              <a:ext cx="113400" cy="13125"/>
            </a:xfrm>
            <a:custGeom>
              <a:avLst/>
              <a:gdLst/>
              <a:ahLst/>
              <a:cxnLst/>
              <a:rect l="l" t="t" r="r" b="b"/>
              <a:pathLst>
                <a:path w="4536" h="525" extrusionOk="0">
                  <a:moveTo>
                    <a:pt x="1367" y="0"/>
                  </a:moveTo>
                  <a:cubicBezTo>
                    <a:pt x="1052" y="0"/>
                    <a:pt x="736" y="33"/>
                    <a:pt x="418" y="126"/>
                  </a:cubicBezTo>
                  <a:cubicBezTo>
                    <a:pt x="319" y="265"/>
                    <a:pt x="100" y="186"/>
                    <a:pt x="0" y="325"/>
                  </a:cubicBezTo>
                  <a:cubicBezTo>
                    <a:pt x="0" y="448"/>
                    <a:pt x="24" y="524"/>
                    <a:pt x="118" y="524"/>
                  </a:cubicBezTo>
                  <a:cubicBezTo>
                    <a:pt x="146" y="524"/>
                    <a:pt x="179" y="518"/>
                    <a:pt x="219" y="504"/>
                  </a:cubicBezTo>
                  <a:cubicBezTo>
                    <a:pt x="624" y="441"/>
                    <a:pt x="1029" y="419"/>
                    <a:pt x="1434" y="419"/>
                  </a:cubicBezTo>
                  <a:cubicBezTo>
                    <a:pt x="1924" y="419"/>
                    <a:pt x="2414" y="452"/>
                    <a:pt x="2905" y="484"/>
                  </a:cubicBezTo>
                  <a:cubicBezTo>
                    <a:pt x="3077" y="491"/>
                    <a:pt x="3247" y="493"/>
                    <a:pt x="3420" y="493"/>
                  </a:cubicBezTo>
                  <a:cubicBezTo>
                    <a:pt x="3767" y="493"/>
                    <a:pt x="4125" y="484"/>
                    <a:pt x="4536" y="484"/>
                  </a:cubicBezTo>
                  <a:cubicBezTo>
                    <a:pt x="4297" y="305"/>
                    <a:pt x="4178" y="226"/>
                    <a:pt x="4039" y="126"/>
                  </a:cubicBezTo>
                  <a:cubicBezTo>
                    <a:pt x="3856" y="153"/>
                    <a:pt x="3674" y="164"/>
                    <a:pt x="3492" y="164"/>
                  </a:cubicBezTo>
                  <a:cubicBezTo>
                    <a:pt x="2782" y="164"/>
                    <a:pt x="2076" y="0"/>
                    <a:pt x="13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883;p9">
              <a:extLst>
                <a:ext uri="{FF2B5EF4-FFF2-40B4-BE49-F238E27FC236}">
                  <a16:creationId xmlns:a16="http://schemas.microsoft.com/office/drawing/2014/main" id="{A561133A-2607-41B6-9AAA-5A0224761AC6}"/>
                </a:ext>
              </a:extLst>
            </p:cNvPr>
            <p:cNvSpPr/>
            <p:nvPr/>
          </p:nvSpPr>
          <p:spPr>
            <a:xfrm>
              <a:off x="5927325" y="2497175"/>
              <a:ext cx="106450" cy="16700"/>
            </a:xfrm>
            <a:custGeom>
              <a:avLst/>
              <a:gdLst/>
              <a:ahLst/>
              <a:cxnLst/>
              <a:rect l="l" t="t" r="r" b="b"/>
              <a:pathLst>
                <a:path w="4258" h="668" extrusionOk="0">
                  <a:moveTo>
                    <a:pt x="1513" y="0"/>
                  </a:moveTo>
                  <a:cubicBezTo>
                    <a:pt x="1090" y="0"/>
                    <a:pt x="664" y="46"/>
                    <a:pt x="239" y="150"/>
                  </a:cubicBezTo>
                  <a:cubicBezTo>
                    <a:pt x="219" y="170"/>
                    <a:pt x="219" y="229"/>
                    <a:pt x="199" y="269"/>
                  </a:cubicBezTo>
                  <a:cubicBezTo>
                    <a:pt x="298" y="368"/>
                    <a:pt x="390" y="412"/>
                    <a:pt x="487" y="412"/>
                  </a:cubicBezTo>
                  <a:cubicBezTo>
                    <a:pt x="565" y="412"/>
                    <a:pt x="647" y="383"/>
                    <a:pt x="736" y="329"/>
                  </a:cubicBezTo>
                  <a:lnTo>
                    <a:pt x="736" y="329"/>
                  </a:lnTo>
                  <a:cubicBezTo>
                    <a:pt x="644" y="404"/>
                    <a:pt x="548" y="420"/>
                    <a:pt x="450" y="420"/>
                  </a:cubicBezTo>
                  <a:cubicBezTo>
                    <a:pt x="383" y="420"/>
                    <a:pt x="315" y="412"/>
                    <a:pt x="246" y="412"/>
                  </a:cubicBezTo>
                  <a:cubicBezTo>
                    <a:pt x="177" y="412"/>
                    <a:pt x="109" y="420"/>
                    <a:pt x="40" y="448"/>
                  </a:cubicBezTo>
                  <a:cubicBezTo>
                    <a:pt x="20" y="448"/>
                    <a:pt x="20" y="468"/>
                    <a:pt x="0" y="528"/>
                  </a:cubicBezTo>
                  <a:cubicBezTo>
                    <a:pt x="0" y="568"/>
                    <a:pt x="20" y="627"/>
                    <a:pt x="80" y="667"/>
                  </a:cubicBezTo>
                  <a:cubicBezTo>
                    <a:pt x="1194" y="627"/>
                    <a:pt x="2288" y="607"/>
                    <a:pt x="3402" y="548"/>
                  </a:cubicBezTo>
                  <a:cubicBezTo>
                    <a:pt x="3501" y="607"/>
                    <a:pt x="3581" y="627"/>
                    <a:pt x="3680" y="647"/>
                  </a:cubicBezTo>
                  <a:cubicBezTo>
                    <a:pt x="3879" y="627"/>
                    <a:pt x="4078" y="627"/>
                    <a:pt x="4257" y="528"/>
                  </a:cubicBezTo>
                  <a:lnTo>
                    <a:pt x="4257" y="309"/>
                  </a:lnTo>
                  <a:cubicBezTo>
                    <a:pt x="4118" y="170"/>
                    <a:pt x="3979" y="229"/>
                    <a:pt x="3820" y="150"/>
                  </a:cubicBezTo>
                  <a:cubicBezTo>
                    <a:pt x="3704" y="63"/>
                    <a:pt x="3584" y="28"/>
                    <a:pt x="3464" y="28"/>
                  </a:cubicBezTo>
                  <a:cubicBezTo>
                    <a:pt x="3335" y="28"/>
                    <a:pt x="3207" y="68"/>
                    <a:pt x="3084" y="130"/>
                  </a:cubicBezTo>
                  <a:cubicBezTo>
                    <a:pt x="3024" y="150"/>
                    <a:pt x="2964" y="150"/>
                    <a:pt x="2905" y="150"/>
                  </a:cubicBezTo>
                  <a:cubicBezTo>
                    <a:pt x="2445" y="56"/>
                    <a:pt x="1980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884;p9">
              <a:extLst>
                <a:ext uri="{FF2B5EF4-FFF2-40B4-BE49-F238E27FC236}">
                  <a16:creationId xmlns:a16="http://schemas.microsoft.com/office/drawing/2014/main" id="{B320BB74-087C-4487-901D-5E89E2331204}"/>
                </a:ext>
              </a:extLst>
            </p:cNvPr>
            <p:cNvSpPr/>
            <p:nvPr/>
          </p:nvSpPr>
          <p:spPr>
            <a:xfrm>
              <a:off x="5469275" y="2490175"/>
              <a:ext cx="136800" cy="18700"/>
            </a:xfrm>
            <a:custGeom>
              <a:avLst/>
              <a:gdLst/>
              <a:ahLst/>
              <a:cxnLst/>
              <a:rect l="l" t="t" r="r" b="b"/>
              <a:pathLst>
                <a:path w="5472" h="748" extrusionOk="0">
                  <a:moveTo>
                    <a:pt x="326" y="1"/>
                  </a:moveTo>
                  <a:cubicBezTo>
                    <a:pt x="96" y="1"/>
                    <a:pt x="18" y="170"/>
                    <a:pt x="1" y="430"/>
                  </a:cubicBezTo>
                  <a:cubicBezTo>
                    <a:pt x="112" y="685"/>
                    <a:pt x="338" y="735"/>
                    <a:pt x="557" y="735"/>
                  </a:cubicBezTo>
                  <a:cubicBezTo>
                    <a:pt x="611" y="735"/>
                    <a:pt x="665" y="732"/>
                    <a:pt x="717" y="728"/>
                  </a:cubicBezTo>
                  <a:cubicBezTo>
                    <a:pt x="875" y="721"/>
                    <a:pt x="1033" y="719"/>
                    <a:pt x="1192" y="719"/>
                  </a:cubicBezTo>
                  <a:cubicBezTo>
                    <a:pt x="1715" y="719"/>
                    <a:pt x="2243" y="748"/>
                    <a:pt x="2768" y="748"/>
                  </a:cubicBezTo>
                  <a:cubicBezTo>
                    <a:pt x="2987" y="748"/>
                    <a:pt x="3205" y="743"/>
                    <a:pt x="3423" y="728"/>
                  </a:cubicBezTo>
                  <a:cubicBezTo>
                    <a:pt x="4059" y="629"/>
                    <a:pt x="4696" y="450"/>
                    <a:pt x="5372" y="450"/>
                  </a:cubicBezTo>
                  <a:cubicBezTo>
                    <a:pt x="5432" y="390"/>
                    <a:pt x="5471" y="291"/>
                    <a:pt x="5392" y="191"/>
                  </a:cubicBezTo>
                  <a:lnTo>
                    <a:pt x="1911" y="191"/>
                  </a:lnTo>
                  <a:cubicBezTo>
                    <a:pt x="1703" y="191"/>
                    <a:pt x="1496" y="208"/>
                    <a:pt x="1290" y="208"/>
                  </a:cubicBezTo>
                  <a:cubicBezTo>
                    <a:pt x="1002" y="208"/>
                    <a:pt x="717" y="175"/>
                    <a:pt x="439" y="12"/>
                  </a:cubicBezTo>
                  <a:cubicBezTo>
                    <a:pt x="398" y="4"/>
                    <a:pt x="360" y="1"/>
                    <a:pt x="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885;p9">
              <a:extLst>
                <a:ext uri="{FF2B5EF4-FFF2-40B4-BE49-F238E27FC236}">
                  <a16:creationId xmlns:a16="http://schemas.microsoft.com/office/drawing/2014/main" id="{CE55418E-A6A7-4FA1-A056-020E522D29EE}"/>
                </a:ext>
              </a:extLst>
            </p:cNvPr>
            <p:cNvSpPr/>
            <p:nvPr/>
          </p:nvSpPr>
          <p:spPr>
            <a:xfrm>
              <a:off x="5625950" y="2493050"/>
              <a:ext cx="131300" cy="10400"/>
            </a:xfrm>
            <a:custGeom>
              <a:avLst/>
              <a:gdLst/>
              <a:ahLst/>
              <a:cxnLst/>
              <a:rect l="l" t="t" r="r" b="b"/>
              <a:pathLst>
                <a:path w="5252" h="416" extrusionOk="0">
                  <a:moveTo>
                    <a:pt x="829" y="0"/>
                  </a:moveTo>
                  <a:cubicBezTo>
                    <a:pt x="586" y="0"/>
                    <a:pt x="343" y="20"/>
                    <a:pt x="100" y="76"/>
                  </a:cubicBezTo>
                  <a:cubicBezTo>
                    <a:pt x="40" y="116"/>
                    <a:pt x="0" y="176"/>
                    <a:pt x="0" y="235"/>
                  </a:cubicBezTo>
                  <a:cubicBezTo>
                    <a:pt x="0" y="315"/>
                    <a:pt x="40" y="375"/>
                    <a:pt x="100" y="414"/>
                  </a:cubicBezTo>
                  <a:lnTo>
                    <a:pt x="498" y="414"/>
                  </a:lnTo>
                  <a:cubicBezTo>
                    <a:pt x="633" y="383"/>
                    <a:pt x="771" y="373"/>
                    <a:pt x="912" y="373"/>
                  </a:cubicBezTo>
                  <a:cubicBezTo>
                    <a:pt x="1122" y="373"/>
                    <a:pt x="1337" y="394"/>
                    <a:pt x="1552" y="394"/>
                  </a:cubicBezTo>
                  <a:cubicBezTo>
                    <a:pt x="1651" y="393"/>
                    <a:pt x="1751" y="392"/>
                    <a:pt x="1851" y="392"/>
                  </a:cubicBezTo>
                  <a:cubicBezTo>
                    <a:pt x="2427" y="392"/>
                    <a:pt x="3011" y="415"/>
                    <a:pt x="3593" y="415"/>
                  </a:cubicBezTo>
                  <a:cubicBezTo>
                    <a:pt x="4143" y="415"/>
                    <a:pt x="4691" y="395"/>
                    <a:pt x="5232" y="315"/>
                  </a:cubicBezTo>
                  <a:lnTo>
                    <a:pt x="5252" y="295"/>
                  </a:lnTo>
                  <a:cubicBezTo>
                    <a:pt x="5062" y="118"/>
                    <a:pt x="4856" y="86"/>
                    <a:pt x="4639" y="86"/>
                  </a:cubicBezTo>
                  <a:cubicBezTo>
                    <a:pt x="4515" y="86"/>
                    <a:pt x="4387" y="96"/>
                    <a:pt x="4257" y="96"/>
                  </a:cubicBezTo>
                  <a:cubicBezTo>
                    <a:pt x="3999" y="86"/>
                    <a:pt x="3735" y="81"/>
                    <a:pt x="3471" y="81"/>
                  </a:cubicBezTo>
                  <a:cubicBezTo>
                    <a:pt x="3208" y="81"/>
                    <a:pt x="2944" y="86"/>
                    <a:pt x="2686" y="96"/>
                  </a:cubicBezTo>
                  <a:cubicBezTo>
                    <a:pt x="2621" y="99"/>
                    <a:pt x="2557" y="100"/>
                    <a:pt x="2493" y="100"/>
                  </a:cubicBezTo>
                  <a:cubicBezTo>
                    <a:pt x="1932" y="100"/>
                    <a:pt x="1380" y="0"/>
                    <a:pt x="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886;p9">
              <a:extLst>
                <a:ext uri="{FF2B5EF4-FFF2-40B4-BE49-F238E27FC236}">
                  <a16:creationId xmlns:a16="http://schemas.microsoft.com/office/drawing/2014/main" id="{3688BF69-7833-4530-A846-F0399C47AA62}"/>
                </a:ext>
              </a:extLst>
            </p:cNvPr>
            <p:cNvSpPr/>
            <p:nvPr/>
          </p:nvSpPr>
          <p:spPr>
            <a:xfrm>
              <a:off x="6118775" y="2495375"/>
              <a:ext cx="114925" cy="15950"/>
            </a:xfrm>
            <a:custGeom>
              <a:avLst/>
              <a:gdLst/>
              <a:ahLst/>
              <a:cxnLst/>
              <a:rect l="l" t="t" r="r" b="b"/>
              <a:pathLst>
                <a:path w="4597" h="638" extrusionOk="0">
                  <a:moveTo>
                    <a:pt x="1368" y="1"/>
                  </a:moveTo>
                  <a:cubicBezTo>
                    <a:pt x="1045" y="1"/>
                    <a:pt x="722" y="3"/>
                    <a:pt x="399" y="3"/>
                  </a:cubicBezTo>
                  <a:cubicBezTo>
                    <a:pt x="279" y="23"/>
                    <a:pt x="120" y="23"/>
                    <a:pt x="1" y="23"/>
                  </a:cubicBezTo>
                  <a:cubicBezTo>
                    <a:pt x="163" y="166"/>
                    <a:pt x="348" y="195"/>
                    <a:pt x="540" y="195"/>
                  </a:cubicBezTo>
                  <a:cubicBezTo>
                    <a:pt x="670" y="195"/>
                    <a:pt x="804" y="181"/>
                    <a:pt x="936" y="181"/>
                  </a:cubicBezTo>
                  <a:cubicBezTo>
                    <a:pt x="1016" y="181"/>
                    <a:pt x="1096" y="186"/>
                    <a:pt x="1175" y="202"/>
                  </a:cubicBezTo>
                  <a:cubicBezTo>
                    <a:pt x="1811" y="341"/>
                    <a:pt x="2507" y="341"/>
                    <a:pt x="3184" y="500"/>
                  </a:cubicBezTo>
                  <a:cubicBezTo>
                    <a:pt x="3404" y="544"/>
                    <a:pt x="3685" y="637"/>
                    <a:pt x="3963" y="637"/>
                  </a:cubicBezTo>
                  <a:cubicBezTo>
                    <a:pt x="4187" y="637"/>
                    <a:pt x="4409" y="577"/>
                    <a:pt x="4596" y="381"/>
                  </a:cubicBezTo>
                  <a:cubicBezTo>
                    <a:pt x="4497" y="282"/>
                    <a:pt x="4397" y="222"/>
                    <a:pt x="4278" y="202"/>
                  </a:cubicBezTo>
                  <a:cubicBezTo>
                    <a:pt x="3308" y="23"/>
                    <a:pt x="2338" y="1"/>
                    <a:pt x="13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887;p9">
              <a:extLst>
                <a:ext uri="{FF2B5EF4-FFF2-40B4-BE49-F238E27FC236}">
                  <a16:creationId xmlns:a16="http://schemas.microsoft.com/office/drawing/2014/main" id="{482E0B96-7C19-4DCC-A972-9A6F1FA53D95}"/>
                </a:ext>
              </a:extLst>
            </p:cNvPr>
            <p:cNvSpPr/>
            <p:nvPr/>
          </p:nvSpPr>
          <p:spPr>
            <a:xfrm>
              <a:off x="5447400" y="2473725"/>
              <a:ext cx="42800" cy="30600"/>
            </a:xfrm>
            <a:custGeom>
              <a:avLst/>
              <a:gdLst/>
              <a:ahLst/>
              <a:cxnLst/>
              <a:rect l="l" t="t" r="r" b="b"/>
              <a:pathLst>
                <a:path w="1712" h="1224" extrusionOk="0">
                  <a:moveTo>
                    <a:pt x="1476" y="1"/>
                  </a:moveTo>
                  <a:cubicBezTo>
                    <a:pt x="1367" y="1"/>
                    <a:pt x="1237" y="56"/>
                    <a:pt x="1115" y="93"/>
                  </a:cubicBezTo>
                  <a:cubicBezTo>
                    <a:pt x="777" y="252"/>
                    <a:pt x="418" y="392"/>
                    <a:pt x="180" y="690"/>
                  </a:cubicBezTo>
                  <a:cubicBezTo>
                    <a:pt x="1" y="949"/>
                    <a:pt x="140" y="1068"/>
                    <a:pt x="339" y="1187"/>
                  </a:cubicBezTo>
                  <a:cubicBezTo>
                    <a:pt x="426" y="1209"/>
                    <a:pt x="508" y="1223"/>
                    <a:pt x="585" y="1223"/>
                  </a:cubicBezTo>
                  <a:cubicBezTo>
                    <a:pt x="718" y="1223"/>
                    <a:pt x="835" y="1182"/>
                    <a:pt x="936" y="1068"/>
                  </a:cubicBezTo>
                  <a:cubicBezTo>
                    <a:pt x="1015" y="869"/>
                    <a:pt x="1095" y="710"/>
                    <a:pt x="1314" y="670"/>
                  </a:cubicBezTo>
                  <a:cubicBezTo>
                    <a:pt x="1393" y="591"/>
                    <a:pt x="1433" y="551"/>
                    <a:pt x="1532" y="511"/>
                  </a:cubicBezTo>
                  <a:cubicBezTo>
                    <a:pt x="1592" y="451"/>
                    <a:pt x="1652" y="392"/>
                    <a:pt x="1711" y="312"/>
                  </a:cubicBezTo>
                  <a:cubicBezTo>
                    <a:pt x="1690" y="70"/>
                    <a:pt x="1597" y="1"/>
                    <a:pt x="1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888;p9">
              <a:extLst>
                <a:ext uri="{FF2B5EF4-FFF2-40B4-BE49-F238E27FC236}">
                  <a16:creationId xmlns:a16="http://schemas.microsoft.com/office/drawing/2014/main" id="{47BA654F-0E01-4F9E-9633-762DB97437BD}"/>
                </a:ext>
              </a:extLst>
            </p:cNvPr>
            <p:cNvSpPr/>
            <p:nvPr/>
          </p:nvSpPr>
          <p:spPr>
            <a:xfrm>
              <a:off x="5857200" y="2499725"/>
              <a:ext cx="67650" cy="12975"/>
            </a:xfrm>
            <a:custGeom>
              <a:avLst/>
              <a:gdLst/>
              <a:ahLst/>
              <a:cxnLst/>
              <a:rect l="l" t="t" r="r" b="b"/>
              <a:pathLst>
                <a:path w="2706" h="519" extrusionOk="0">
                  <a:moveTo>
                    <a:pt x="2073" y="1"/>
                  </a:moveTo>
                  <a:cubicBezTo>
                    <a:pt x="1952" y="1"/>
                    <a:pt x="1830" y="8"/>
                    <a:pt x="1711" y="8"/>
                  </a:cubicBezTo>
                  <a:lnTo>
                    <a:pt x="398" y="8"/>
                  </a:lnTo>
                  <a:cubicBezTo>
                    <a:pt x="239" y="127"/>
                    <a:pt x="120" y="247"/>
                    <a:pt x="0" y="366"/>
                  </a:cubicBezTo>
                  <a:cubicBezTo>
                    <a:pt x="254" y="485"/>
                    <a:pt x="513" y="519"/>
                    <a:pt x="774" y="519"/>
                  </a:cubicBezTo>
                  <a:cubicBezTo>
                    <a:pt x="1116" y="519"/>
                    <a:pt x="1460" y="461"/>
                    <a:pt x="1794" y="461"/>
                  </a:cubicBezTo>
                  <a:cubicBezTo>
                    <a:pt x="1846" y="461"/>
                    <a:pt x="1898" y="462"/>
                    <a:pt x="1950" y="466"/>
                  </a:cubicBezTo>
                  <a:cubicBezTo>
                    <a:pt x="2208" y="406"/>
                    <a:pt x="2527" y="426"/>
                    <a:pt x="2706" y="167"/>
                  </a:cubicBezTo>
                  <a:cubicBezTo>
                    <a:pt x="2513" y="26"/>
                    <a:pt x="2295" y="1"/>
                    <a:pt x="2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889;p9">
              <a:extLst>
                <a:ext uri="{FF2B5EF4-FFF2-40B4-BE49-F238E27FC236}">
                  <a16:creationId xmlns:a16="http://schemas.microsoft.com/office/drawing/2014/main" id="{11B2E90B-3A3E-4386-8B92-341766FB039E}"/>
                </a:ext>
              </a:extLst>
            </p:cNvPr>
            <p:cNvSpPr/>
            <p:nvPr/>
          </p:nvSpPr>
          <p:spPr>
            <a:xfrm>
              <a:off x="5475250" y="2456650"/>
              <a:ext cx="53750" cy="24900"/>
            </a:xfrm>
            <a:custGeom>
              <a:avLst/>
              <a:gdLst/>
              <a:ahLst/>
              <a:cxnLst/>
              <a:rect l="l" t="t" r="r" b="b"/>
              <a:pathLst>
                <a:path w="2150" h="996" extrusionOk="0">
                  <a:moveTo>
                    <a:pt x="1692" y="0"/>
                  </a:moveTo>
                  <a:cubicBezTo>
                    <a:pt x="1115" y="160"/>
                    <a:pt x="657" y="557"/>
                    <a:pt x="60" y="657"/>
                  </a:cubicBezTo>
                  <a:cubicBezTo>
                    <a:pt x="60" y="677"/>
                    <a:pt x="21" y="736"/>
                    <a:pt x="1" y="776"/>
                  </a:cubicBezTo>
                  <a:cubicBezTo>
                    <a:pt x="220" y="796"/>
                    <a:pt x="478" y="756"/>
                    <a:pt x="597" y="995"/>
                  </a:cubicBezTo>
                  <a:cubicBezTo>
                    <a:pt x="1115" y="756"/>
                    <a:pt x="1652" y="478"/>
                    <a:pt x="2149" y="259"/>
                  </a:cubicBezTo>
                  <a:cubicBezTo>
                    <a:pt x="2070" y="60"/>
                    <a:pt x="1871" y="40"/>
                    <a:pt x="1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890;p9">
              <a:extLst>
                <a:ext uri="{FF2B5EF4-FFF2-40B4-BE49-F238E27FC236}">
                  <a16:creationId xmlns:a16="http://schemas.microsoft.com/office/drawing/2014/main" id="{8232FA2C-84A7-4422-9286-FD97A2D9221C}"/>
                </a:ext>
              </a:extLst>
            </p:cNvPr>
            <p:cNvSpPr/>
            <p:nvPr/>
          </p:nvSpPr>
          <p:spPr>
            <a:xfrm>
              <a:off x="5934275" y="2476475"/>
              <a:ext cx="56225" cy="9675"/>
            </a:xfrm>
            <a:custGeom>
              <a:avLst/>
              <a:gdLst/>
              <a:ahLst/>
              <a:cxnLst/>
              <a:rect l="l" t="t" r="r" b="b"/>
              <a:pathLst>
                <a:path w="2249" h="387" extrusionOk="0">
                  <a:moveTo>
                    <a:pt x="682" y="1"/>
                  </a:moveTo>
                  <a:cubicBezTo>
                    <a:pt x="462" y="1"/>
                    <a:pt x="235" y="42"/>
                    <a:pt x="1" y="162"/>
                  </a:cubicBezTo>
                  <a:cubicBezTo>
                    <a:pt x="255" y="353"/>
                    <a:pt x="493" y="373"/>
                    <a:pt x="726" y="373"/>
                  </a:cubicBezTo>
                  <a:cubicBezTo>
                    <a:pt x="787" y="373"/>
                    <a:pt x="848" y="372"/>
                    <a:pt x="909" y="372"/>
                  </a:cubicBezTo>
                  <a:cubicBezTo>
                    <a:pt x="978" y="372"/>
                    <a:pt x="1046" y="374"/>
                    <a:pt x="1115" y="381"/>
                  </a:cubicBezTo>
                  <a:cubicBezTo>
                    <a:pt x="1176" y="368"/>
                    <a:pt x="1240" y="364"/>
                    <a:pt x="1304" y="364"/>
                  </a:cubicBezTo>
                  <a:cubicBezTo>
                    <a:pt x="1449" y="364"/>
                    <a:pt x="1598" y="387"/>
                    <a:pt x="1742" y="387"/>
                  </a:cubicBezTo>
                  <a:cubicBezTo>
                    <a:pt x="1925" y="387"/>
                    <a:pt x="2100" y="350"/>
                    <a:pt x="2249" y="182"/>
                  </a:cubicBezTo>
                  <a:lnTo>
                    <a:pt x="2249" y="182"/>
                  </a:lnTo>
                  <a:cubicBezTo>
                    <a:pt x="2186" y="191"/>
                    <a:pt x="2123" y="195"/>
                    <a:pt x="2060" y="195"/>
                  </a:cubicBezTo>
                  <a:cubicBezTo>
                    <a:pt x="1612" y="195"/>
                    <a:pt x="1161" y="1"/>
                    <a:pt x="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891;p9">
              <a:extLst>
                <a:ext uri="{FF2B5EF4-FFF2-40B4-BE49-F238E27FC236}">
                  <a16:creationId xmlns:a16="http://schemas.microsoft.com/office/drawing/2014/main" id="{F3612A0D-C79C-4050-AFB0-48E8FA785080}"/>
                </a:ext>
              </a:extLst>
            </p:cNvPr>
            <p:cNvSpPr/>
            <p:nvPr/>
          </p:nvSpPr>
          <p:spPr>
            <a:xfrm>
              <a:off x="5588650" y="2466600"/>
              <a:ext cx="60700" cy="9975"/>
            </a:xfrm>
            <a:custGeom>
              <a:avLst/>
              <a:gdLst/>
              <a:ahLst/>
              <a:cxnLst/>
              <a:rect l="l" t="t" r="r" b="b"/>
              <a:pathLst>
                <a:path w="2428" h="399" extrusionOk="0">
                  <a:moveTo>
                    <a:pt x="438" y="0"/>
                  </a:moveTo>
                  <a:cubicBezTo>
                    <a:pt x="259" y="80"/>
                    <a:pt x="100" y="159"/>
                    <a:pt x="0" y="398"/>
                  </a:cubicBezTo>
                  <a:lnTo>
                    <a:pt x="2387" y="398"/>
                  </a:lnTo>
                  <a:cubicBezTo>
                    <a:pt x="2387" y="398"/>
                    <a:pt x="2407" y="378"/>
                    <a:pt x="2427" y="338"/>
                  </a:cubicBezTo>
                  <a:cubicBezTo>
                    <a:pt x="2427" y="279"/>
                    <a:pt x="2427" y="259"/>
                    <a:pt x="2348" y="199"/>
                  </a:cubicBezTo>
                  <a:cubicBezTo>
                    <a:pt x="1711" y="179"/>
                    <a:pt x="1055" y="199"/>
                    <a:pt x="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892;p9">
              <a:extLst>
                <a:ext uri="{FF2B5EF4-FFF2-40B4-BE49-F238E27FC236}">
                  <a16:creationId xmlns:a16="http://schemas.microsoft.com/office/drawing/2014/main" id="{60900617-9D98-4151-B4B4-85CF62838D54}"/>
                </a:ext>
              </a:extLst>
            </p:cNvPr>
            <p:cNvSpPr/>
            <p:nvPr/>
          </p:nvSpPr>
          <p:spPr>
            <a:xfrm>
              <a:off x="6033750" y="2495300"/>
              <a:ext cx="81075" cy="5250"/>
            </a:xfrm>
            <a:custGeom>
              <a:avLst/>
              <a:gdLst/>
              <a:ahLst/>
              <a:cxnLst/>
              <a:rect l="l" t="t" r="r" b="b"/>
              <a:pathLst>
                <a:path w="3243" h="210" extrusionOk="0">
                  <a:moveTo>
                    <a:pt x="450" y="0"/>
                  </a:moveTo>
                  <a:cubicBezTo>
                    <a:pt x="274" y="0"/>
                    <a:pt x="109" y="28"/>
                    <a:pt x="0" y="205"/>
                  </a:cubicBezTo>
                  <a:cubicBezTo>
                    <a:pt x="259" y="205"/>
                    <a:pt x="522" y="210"/>
                    <a:pt x="788" y="210"/>
                  </a:cubicBezTo>
                  <a:cubicBezTo>
                    <a:pt x="1055" y="210"/>
                    <a:pt x="1323" y="205"/>
                    <a:pt x="1592" y="185"/>
                  </a:cubicBezTo>
                  <a:cubicBezTo>
                    <a:pt x="1684" y="175"/>
                    <a:pt x="1778" y="172"/>
                    <a:pt x="1871" y="172"/>
                  </a:cubicBezTo>
                  <a:cubicBezTo>
                    <a:pt x="2059" y="172"/>
                    <a:pt x="2246" y="185"/>
                    <a:pt x="2432" y="185"/>
                  </a:cubicBezTo>
                  <a:cubicBezTo>
                    <a:pt x="2711" y="185"/>
                    <a:pt x="2984" y="155"/>
                    <a:pt x="3243" y="6"/>
                  </a:cubicBezTo>
                  <a:lnTo>
                    <a:pt x="696" y="6"/>
                  </a:lnTo>
                  <a:cubicBezTo>
                    <a:pt x="615" y="6"/>
                    <a:pt x="531" y="0"/>
                    <a:pt x="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893;p9">
              <a:extLst>
                <a:ext uri="{FF2B5EF4-FFF2-40B4-BE49-F238E27FC236}">
                  <a16:creationId xmlns:a16="http://schemas.microsoft.com/office/drawing/2014/main" id="{C88538CB-9386-48C6-83A5-0B51AD8DCDE6}"/>
                </a:ext>
              </a:extLst>
            </p:cNvPr>
            <p:cNvSpPr/>
            <p:nvPr/>
          </p:nvSpPr>
          <p:spPr>
            <a:xfrm>
              <a:off x="5934275" y="2494400"/>
              <a:ext cx="66175" cy="6050"/>
            </a:xfrm>
            <a:custGeom>
              <a:avLst/>
              <a:gdLst/>
              <a:ahLst/>
              <a:cxnLst/>
              <a:rect l="l" t="t" r="r" b="b"/>
              <a:pathLst>
                <a:path w="2647" h="242" extrusionOk="0">
                  <a:moveTo>
                    <a:pt x="1696" y="0"/>
                  </a:moveTo>
                  <a:cubicBezTo>
                    <a:pt x="1376" y="0"/>
                    <a:pt x="1056" y="48"/>
                    <a:pt x="747" y="48"/>
                  </a:cubicBezTo>
                  <a:cubicBezTo>
                    <a:pt x="629" y="48"/>
                    <a:pt x="513" y="41"/>
                    <a:pt x="399" y="22"/>
                  </a:cubicBezTo>
                  <a:cubicBezTo>
                    <a:pt x="219" y="22"/>
                    <a:pt x="60" y="82"/>
                    <a:pt x="1" y="241"/>
                  </a:cubicBezTo>
                  <a:lnTo>
                    <a:pt x="2646" y="241"/>
                  </a:lnTo>
                  <a:cubicBezTo>
                    <a:pt x="2337" y="48"/>
                    <a:pt x="2016" y="0"/>
                    <a:pt x="16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894;p9">
              <a:extLst>
                <a:ext uri="{FF2B5EF4-FFF2-40B4-BE49-F238E27FC236}">
                  <a16:creationId xmlns:a16="http://schemas.microsoft.com/office/drawing/2014/main" id="{68A6B8E8-AF3C-4856-A26B-CE6A9DBE8269}"/>
                </a:ext>
              </a:extLst>
            </p:cNvPr>
            <p:cNvSpPr/>
            <p:nvPr/>
          </p:nvSpPr>
          <p:spPr>
            <a:xfrm>
              <a:off x="5518025" y="2444725"/>
              <a:ext cx="29675" cy="17925"/>
            </a:xfrm>
            <a:custGeom>
              <a:avLst/>
              <a:gdLst/>
              <a:ahLst/>
              <a:cxnLst/>
              <a:rect l="l" t="t" r="r" b="b"/>
              <a:pathLst>
                <a:path w="1187" h="717" extrusionOk="0">
                  <a:moveTo>
                    <a:pt x="1036" y="1"/>
                  </a:moveTo>
                  <a:cubicBezTo>
                    <a:pt x="973" y="1"/>
                    <a:pt x="891" y="32"/>
                    <a:pt x="796" y="80"/>
                  </a:cubicBezTo>
                  <a:lnTo>
                    <a:pt x="60" y="318"/>
                  </a:lnTo>
                  <a:cubicBezTo>
                    <a:pt x="40" y="358"/>
                    <a:pt x="40" y="418"/>
                    <a:pt x="0" y="458"/>
                  </a:cubicBezTo>
                  <a:cubicBezTo>
                    <a:pt x="100" y="656"/>
                    <a:pt x="279" y="676"/>
                    <a:pt x="458" y="716"/>
                  </a:cubicBezTo>
                  <a:cubicBezTo>
                    <a:pt x="597" y="716"/>
                    <a:pt x="697" y="637"/>
                    <a:pt x="796" y="477"/>
                  </a:cubicBezTo>
                  <a:cubicBezTo>
                    <a:pt x="856" y="378"/>
                    <a:pt x="935" y="318"/>
                    <a:pt x="1055" y="318"/>
                  </a:cubicBezTo>
                  <a:lnTo>
                    <a:pt x="1134" y="318"/>
                  </a:lnTo>
                  <a:lnTo>
                    <a:pt x="1174" y="279"/>
                  </a:lnTo>
                  <a:cubicBezTo>
                    <a:pt x="1186" y="74"/>
                    <a:pt x="1133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895;p9">
              <a:extLst>
                <a:ext uri="{FF2B5EF4-FFF2-40B4-BE49-F238E27FC236}">
                  <a16:creationId xmlns:a16="http://schemas.microsoft.com/office/drawing/2014/main" id="{500CBDB1-BA13-4CF5-B861-352BB4F5B6F1}"/>
                </a:ext>
              </a:extLst>
            </p:cNvPr>
            <p:cNvSpPr/>
            <p:nvPr/>
          </p:nvSpPr>
          <p:spPr>
            <a:xfrm>
              <a:off x="5684125" y="2467600"/>
              <a:ext cx="38825" cy="8975"/>
            </a:xfrm>
            <a:custGeom>
              <a:avLst/>
              <a:gdLst/>
              <a:ahLst/>
              <a:cxnLst/>
              <a:rect l="l" t="t" r="r" b="b"/>
              <a:pathLst>
                <a:path w="1553" h="359" extrusionOk="0">
                  <a:moveTo>
                    <a:pt x="796" y="0"/>
                  </a:moveTo>
                  <a:cubicBezTo>
                    <a:pt x="682" y="140"/>
                    <a:pt x="544" y="158"/>
                    <a:pt x="401" y="158"/>
                  </a:cubicBezTo>
                  <a:cubicBezTo>
                    <a:pt x="352" y="158"/>
                    <a:pt x="301" y="156"/>
                    <a:pt x="251" y="156"/>
                  </a:cubicBezTo>
                  <a:cubicBezTo>
                    <a:pt x="221" y="156"/>
                    <a:pt x="190" y="156"/>
                    <a:pt x="160" y="159"/>
                  </a:cubicBezTo>
                  <a:cubicBezTo>
                    <a:pt x="80" y="199"/>
                    <a:pt x="1" y="219"/>
                    <a:pt x="80" y="318"/>
                  </a:cubicBezTo>
                  <a:cubicBezTo>
                    <a:pt x="120" y="338"/>
                    <a:pt x="200" y="338"/>
                    <a:pt x="259" y="358"/>
                  </a:cubicBezTo>
                  <a:lnTo>
                    <a:pt x="1194" y="358"/>
                  </a:lnTo>
                  <a:cubicBezTo>
                    <a:pt x="1353" y="338"/>
                    <a:pt x="1493" y="318"/>
                    <a:pt x="1552" y="159"/>
                  </a:cubicBezTo>
                  <a:lnTo>
                    <a:pt x="1552" y="159"/>
                  </a:lnTo>
                  <a:cubicBezTo>
                    <a:pt x="1506" y="166"/>
                    <a:pt x="1461" y="170"/>
                    <a:pt x="1417" y="170"/>
                  </a:cubicBezTo>
                  <a:cubicBezTo>
                    <a:pt x="1208" y="170"/>
                    <a:pt x="1009" y="98"/>
                    <a:pt x="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896;p9">
              <a:extLst>
                <a:ext uri="{FF2B5EF4-FFF2-40B4-BE49-F238E27FC236}">
                  <a16:creationId xmlns:a16="http://schemas.microsoft.com/office/drawing/2014/main" id="{42C0D38F-A0E2-4639-826B-6D224BAFF068}"/>
                </a:ext>
              </a:extLst>
            </p:cNvPr>
            <p:cNvSpPr/>
            <p:nvPr/>
          </p:nvSpPr>
          <p:spPr>
            <a:xfrm>
              <a:off x="5909900" y="2503900"/>
              <a:ext cx="37825" cy="8475"/>
            </a:xfrm>
            <a:custGeom>
              <a:avLst/>
              <a:gdLst/>
              <a:ahLst/>
              <a:cxnLst/>
              <a:rect l="l" t="t" r="r" b="b"/>
              <a:pathLst>
                <a:path w="1513" h="339" extrusionOk="0">
                  <a:moveTo>
                    <a:pt x="598" y="40"/>
                  </a:moveTo>
                  <a:cubicBezTo>
                    <a:pt x="399" y="80"/>
                    <a:pt x="140" y="0"/>
                    <a:pt x="1" y="239"/>
                  </a:cubicBezTo>
                  <a:cubicBezTo>
                    <a:pt x="110" y="309"/>
                    <a:pt x="230" y="338"/>
                    <a:pt x="352" y="338"/>
                  </a:cubicBezTo>
                  <a:cubicBezTo>
                    <a:pt x="473" y="338"/>
                    <a:pt x="598" y="309"/>
                    <a:pt x="717" y="259"/>
                  </a:cubicBezTo>
                  <a:cubicBezTo>
                    <a:pt x="795" y="241"/>
                    <a:pt x="876" y="237"/>
                    <a:pt x="958" y="237"/>
                  </a:cubicBezTo>
                  <a:cubicBezTo>
                    <a:pt x="1013" y="237"/>
                    <a:pt x="1068" y="239"/>
                    <a:pt x="1122" y="239"/>
                  </a:cubicBezTo>
                  <a:cubicBezTo>
                    <a:pt x="1259" y="239"/>
                    <a:pt x="1393" y="229"/>
                    <a:pt x="1513" y="159"/>
                  </a:cubicBezTo>
                  <a:cubicBezTo>
                    <a:pt x="1413" y="70"/>
                    <a:pt x="1309" y="55"/>
                    <a:pt x="1204" y="55"/>
                  </a:cubicBezTo>
                  <a:cubicBezTo>
                    <a:pt x="1152" y="55"/>
                    <a:pt x="1100" y="59"/>
                    <a:pt x="1048" y="59"/>
                  </a:cubicBezTo>
                  <a:cubicBezTo>
                    <a:pt x="997" y="59"/>
                    <a:pt x="946" y="55"/>
                    <a:pt x="896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897;p9">
              <a:extLst>
                <a:ext uri="{FF2B5EF4-FFF2-40B4-BE49-F238E27FC236}">
                  <a16:creationId xmlns:a16="http://schemas.microsoft.com/office/drawing/2014/main" id="{BFDA4ED0-1495-4E0A-A8AD-5731C28D24D5}"/>
                </a:ext>
              </a:extLst>
            </p:cNvPr>
            <p:cNvSpPr/>
            <p:nvPr/>
          </p:nvSpPr>
          <p:spPr>
            <a:xfrm>
              <a:off x="5601575" y="2493175"/>
              <a:ext cx="26875" cy="10750"/>
            </a:xfrm>
            <a:custGeom>
              <a:avLst/>
              <a:gdLst/>
              <a:ahLst/>
              <a:cxnLst/>
              <a:rect l="l" t="t" r="r" b="b"/>
              <a:pathLst>
                <a:path w="1075" h="430" extrusionOk="0">
                  <a:moveTo>
                    <a:pt x="291" y="0"/>
                  </a:moveTo>
                  <a:cubicBezTo>
                    <a:pt x="235" y="0"/>
                    <a:pt x="178" y="19"/>
                    <a:pt x="120" y="71"/>
                  </a:cubicBezTo>
                  <a:lnTo>
                    <a:pt x="120" y="270"/>
                  </a:lnTo>
                  <a:cubicBezTo>
                    <a:pt x="0" y="330"/>
                    <a:pt x="20" y="409"/>
                    <a:pt x="140" y="429"/>
                  </a:cubicBezTo>
                  <a:cubicBezTo>
                    <a:pt x="438" y="409"/>
                    <a:pt x="756" y="409"/>
                    <a:pt x="1075" y="389"/>
                  </a:cubicBezTo>
                  <a:lnTo>
                    <a:pt x="1075" y="270"/>
                  </a:lnTo>
                  <a:cubicBezTo>
                    <a:pt x="975" y="171"/>
                    <a:pt x="796" y="210"/>
                    <a:pt x="697" y="91"/>
                  </a:cubicBezTo>
                  <a:cubicBezTo>
                    <a:pt x="688" y="92"/>
                    <a:pt x="679" y="92"/>
                    <a:pt x="670" y="92"/>
                  </a:cubicBezTo>
                  <a:cubicBezTo>
                    <a:pt x="540" y="92"/>
                    <a:pt x="417" y="0"/>
                    <a:pt x="2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898;p9">
              <a:extLst>
                <a:ext uri="{FF2B5EF4-FFF2-40B4-BE49-F238E27FC236}">
                  <a16:creationId xmlns:a16="http://schemas.microsoft.com/office/drawing/2014/main" id="{14F95764-8071-45EC-B601-E879D1476F94}"/>
                </a:ext>
              </a:extLst>
            </p:cNvPr>
            <p:cNvSpPr/>
            <p:nvPr/>
          </p:nvSpPr>
          <p:spPr>
            <a:xfrm>
              <a:off x="5647325" y="2466600"/>
              <a:ext cx="28375" cy="9700"/>
            </a:xfrm>
            <a:custGeom>
              <a:avLst/>
              <a:gdLst/>
              <a:ahLst/>
              <a:cxnLst/>
              <a:rect l="l" t="t" r="r" b="b"/>
              <a:pathLst>
                <a:path w="1135" h="388" extrusionOk="0">
                  <a:moveTo>
                    <a:pt x="955" y="0"/>
                  </a:moveTo>
                  <a:lnTo>
                    <a:pt x="955" y="0"/>
                  </a:lnTo>
                  <a:cubicBezTo>
                    <a:pt x="715" y="145"/>
                    <a:pt x="461" y="186"/>
                    <a:pt x="195" y="186"/>
                  </a:cubicBezTo>
                  <a:cubicBezTo>
                    <a:pt x="131" y="186"/>
                    <a:pt x="66" y="183"/>
                    <a:pt x="1" y="179"/>
                  </a:cubicBezTo>
                  <a:lnTo>
                    <a:pt x="1" y="378"/>
                  </a:lnTo>
                  <a:cubicBezTo>
                    <a:pt x="186" y="378"/>
                    <a:pt x="363" y="387"/>
                    <a:pt x="537" y="387"/>
                  </a:cubicBezTo>
                  <a:cubicBezTo>
                    <a:pt x="624" y="387"/>
                    <a:pt x="710" y="385"/>
                    <a:pt x="796" y="378"/>
                  </a:cubicBezTo>
                  <a:cubicBezTo>
                    <a:pt x="1134" y="358"/>
                    <a:pt x="995" y="179"/>
                    <a:pt x="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899;p9">
              <a:extLst>
                <a:ext uri="{FF2B5EF4-FFF2-40B4-BE49-F238E27FC236}">
                  <a16:creationId xmlns:a16="http://schemas.microsoft.com/office/drawing/2014/main" id="{76C8B2C0-AE86-4CC2-8E84-D86C717FDF1E}"/>
                </a:ext>
              </a:extLst>
            </p:cNvPr>
            <p:cNvSpPr/>
            <p:nvPr/>
          </p:nvSpPr>
          <p:spPr>
            <a:xfrm>
              <a:off x="5537925" y="2442150"/>
              <a:ext cx="19900" cy="10550"/>
            </a:xfrm>
            <a:custGeom>
              <a:avLst/>
              <a:gdLst/>
              <a:ahLst/>
              <a:cxnLst/>
              <a:rect l="l" t="t" r="r" b="b"/>
              <a:pathLst>
                <a:path w="796" h="422" extrusionOk="0">
                  <a:moveTo>
                    <a:pt x="599" y="1"/>
                  </a:moveTo>
                  <a:cubicBezTo>
                    <a:pt x="512" y="1"/>
                    <a:pt x="414" y="23"/>
                    <a:pt x="338" y="23"/>
                  </a:cubicBezTo>
                  <a:cubicBezTo>
                    <a:pt x="239" y="23"/>
                    <a:pt x="159" y="43"/>
                    <a:pt x="60" y="63"/>
                  </a:cubicBezTo>
                  <a:cubicBezTo>
                    <a:pt x="40" y="123"/>
                    <a:pt x="40" y="163"/>
                    <a:pt x="0" y="222"/>
                  </a:cubicBezTo>
                  <a:cubicBezTo>
                    <a:pt x="159" y="242"/>
                    <a:pt x="299" y="262"/>
                    <a:pt x="378" y="421"/>
                  </a:cubicBezTo>
                  <a:cubicBezTo>
                    <a:pt x="557" y="382"/>
                    <a:pt x="796" y="342"/>
                    <a:pt x="796" y="143"/>
                  </a:cubicBezTo>
                  <a:cubicBezTo>
                    <a:pt x="775" y="28"/>
                    <a:pt x="694" y="1"/>
                    <a:pt x="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900;p9">
              <a:extLst>
                <a:ext uri="{FF2B5EF4-FFF2-40B4-BE49-F238E27FC236}">
                  <a16:creationId xmlns:a16="http://schemas.microsoft.com/office/drawing/2014/main" id="{5E5154DB-E60A-40C6-B17C-3D334908C362}"/>
                </a:ext>
              </a:extLst>
            </p:cNvPr>
            <p:cNvSpPr/>
            <p:nvPr/>
          </p:nvSpPr>
          <p:spPr>
            <a:xfrm>
              <a:off x="5909425" y="2471575"/>
              <a:ext cx="18425" cy="9550"/>
            </a:xfrm>
            <a:custGeom>
              <a:avLst/>
              <a:gdLst/>
              <a:ahLst/>
              <a:cxnLst/>
              <a:rect l="l" t="t" r="r" b="b"/>
              <a:pathLst>
                <a:path w="737" h="382" extrusionOk="0">
                  <a:moveTo>
                    <a:pt x="0" y="0"/>
                  </a:moveTo>
                  <a:cubicBezTo>
                    <a:pt x="18" y="301"/>
                    <a:pt x="177" y="382"/>
                    <a:pt x="409" y="382"/>
                  </a:cubicBezTo>
                  <a:cubicBezTo>
                    <a:pt x="437" y="382"/>
                    <a:pt x="467" y="380"/>
                    <a:pt x="497" y="378"/>
                  </a:cubicBezTo>
                  <a:cubicBezTo>
                    <a:pt x="736" y="338"/>
                    <a:pt x="597" y="139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901;p9">
              <a:extLst>
                <a:ext uri="{FF2B5EF4-FFF2-40B4-BE49-F238E27FC236}">
                  <a16:creationId xmlns:a16="http://schemas.microsoft.com/office/drawing/2014/main" id="{DB389873-BA7F-43A6-9264-B6C8A87AC8F7}"/>
                </a:ext>
              </a:extLst>
            </p:cNvPr>
            <p:cNvSpPr/>
            <p:nvPr/>
          </p:nvSpPr>
          <p:spPr>
            <a:xfrm>
              <a:off x="5995450" y="2481025"/>
              <a:ext cx="23900" cy="4900"/>
            </a:xfrm>
            <a:custGeom>
              <a:avLst/>
              <a:gdLst/>
              <a:ahLst/>
              <a:cxnLst/>
              <a:rect l="l" t="t" r="r" b="b"/>
              <a:pathLst>
                <a:path w="956" h="196" extrusionOk="0">
                  <a:moveTo>
                    <a:pt x="0" y="0"/>
                  </a:moveTo>
                  <a:cubicBezTo>
                    <a:pt x="157" y="138"/>
                    <a:pt x="305" y="195"/>
                    <a:pt x="450" y="195"/>
                  </a:cubicBezTo>
                  <a:cubicBezTo>
                    <a:pt x="619" y="195"/>
                    <a:pt x="784" y="118"/>
                    <a:pt x="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902;p9">
              <a:extLst>
                <a:ext uri="{FF2B5EF4-FFF2-40B4-BE49-F238E27FC236}">
                  <a16:creationId xmlns:a16="http://schemas.microsoft.com/office/drawing/2014/main" id="{0220A8C7-2AD6-41CB-91C0-98C880E1F5B1}"/>
                </a:ext>
              </a:extLst>
            </p:cNvPr>
            <p:cNvSpPr/>
            <p:nvPr/>
          </p:nvSpPr>
          <p:spPr>
            <a:xfrm>
              <a:off x="6004900" y="24948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371" y="1"/>
                  </a:moveTo>
                  <a:cubicBezTo>
                    <a:pt x="249" y="1"/>
                    <a:pt x="127" y="65"/>
                    <a:pt x="0" y="182"/>
                  </a:cubicBezTo>
                  <a:cubicBezTo>
                    <a:pt x="259" y="182"/>
                    <a:pt x="498" y="222"/>
                    <a:pt x="756" y="222"/>
                  </a:cubicBezTo>
                  <a:cubicBezTo>
                    <a:pt x="625" y="70"/>
                    <a:pt x="498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903;p9">
              <a:extLst>
                <a:ext uri="{FF2B5EF4-FFF2-40B4-BE49-F238E27FC236}">
                  <a16:creationId xmlns:a16="http://schemas.microsoft.com/office/drawing/2014/main" id="{786D06A3-04D1-42C7-908B-CD84ED4B78D0}"/>
                </a:ext>
              </a:extLst>
            </p:cNvPr>
            <p:cNvSpPr/>
            <p:nvPr/>
          </p:nvSpPr>
          <p:spPr>
            <a:xfrm>
              <a:off x="5618975" y="249495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37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100" y="159"/>
                    <a:pt x="220" y="199"/>
                    <a:pt x="379" y="199"/>
                  </a:cubicBezTo>
                  <a:lnTo>
                    <a:pt x="3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904;p9">
              <a:extLst>
                <a:ext uri="{FF2B5EF4-FFF2-40B4-BE49-F238E27FC236}">
                  <a16:creationId xmlns:a16="http://schemas.microsoft.com/office/drawing/2014/main" id="{B144654E-0BD0-4225-B23D-E1F7C52DCE00}"/>
                </a:ext>
              </a:extLst>
            </p:cNvPr>
            <p:cNvSpPr/>
            <p:nvPr/>
          </p:nvSpPr>
          <p:spPr>
            <a:xfrm>
              <a:off x="6023800" y="25009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0" y="1"/>
                  </a:moveTo>
                  <a:cubicBezTo>
                    <a:pt x="100" y="160"/>
                    <a:pt x="239" y="120"/>
                    <a:pt x="398" y="160"/>
                  </a:cubicBezTo>
                  <a:lnTo>
                    <a:pt x="3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905;p9">
              <a:extLst>
                <a:ext uri="{FF2B5EF4-FFF2-40B4-BE49-F238E27FC236}">
                  <a16:creationId xmlns:a16="http://schemas.microsoft.com/office/drawing/2014/main" id="{5075D1C4-4D9E-4E1D-A907-7E42A2EB51D9}"/>
                </a:ext>
              </a:extLst>
            </p:cNvPr>
            <p:cNvSpPr/>
            <p:nvPr/>
          </p:nvSpPr>
          <p:spPr>
            <a:xfrm>
              <a:off x="5537925" y="24531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59" y="0"/>
                  </a:moveTo>
                  <a:cubicBezTo>
                    <a:pt x="139" y="0"/>
                    <a:pt x="60" y="40"/>
                    <a:pt x="0" y="179"/>
                  </a:cubicBezTo>
                  <a:cubicBezTo>
                    <a:pt x="80" y="120"/>
                    <a:pt x="159" y="8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906;p9">
              <a:extLst>
                <a:ext uri="{FF2B5EF4-FFF2-40B4-BE49-F238E27FC236}">
                  <a16:creationId xmlns:a16="http://schemas.microsoft.com/office/drawing/2014/main" id="{2AB3614A-7094-4F93-BCA5-8CF5FBEB31DC}"/>
                </a:ext>
              </a:extLst>
            </p:cNvPr>
            <p:cNvSpPr/>
            <p:nvPr/>
          </p:nvSpPr>
          <p:spPr>
            <a:xfrm>
              <a:off x="5832825" y="24787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7" y="1"/>
                  </a:moveTo>
                  <a:cubicBezTo>
                    <a:pt x="75" y="1"/>
                    <a:pt x="40" y="31"/>
                    <a:pt x="1" y="90"/>
                  </a:cubicBezTo>
                  <a:lnTo>
                    <a:pt x="199" y="90"/>
                  </a:lnTo>
                  <a:cubicBezTo>
                    <a:pt x="170" y="31"/>
                    <a:pt x="140" y="1"/>
                    <a:pt x="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907;p9">
              <a:extLst>
                <a:ext uri="{FF2B5EF4-FFF2-40B4-BE49-F238E27FC236}">
                  <a16:creationId xmlns:a16="http://schemas.microsoft.com/office/drawing/2014/main" id="{5D21FB5D-F0F5-4674-8508-A23E3CC496B9}"/>
                </a:ext>
              </a:extLst>
            </p:cNvPr>
            <p:cNvSpPr/>
            <p:nvPr/>
          </p:nvSpPr>
          <p:spPr>
            <a:xfrm>
              <a:off x="5480225" y="2486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20"/>
                    <a:pt x="21" y="80"/>
                    <a:pt x="1" y="179"/>
                  </a:cubicBezTo>
                  <a:cubicBezTo>
                    <a:pt x="120" y="179"/>
                    <a:pt x="200" y="11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908;p9">
              <a:extLst>
                <a:ext uri="{FF2B5EF4-FFF2-40B4-BE49-F238E27FC236}">
                  <a16:creationId xmlns:a16="http://schemas.microsoft.com/office/drawing/2014/main" id="{90998E6A-5085-468A-B157-66ED424C485C}"/>
                </a:ext>
              </a:extLst>
            </p:cNvPr>
            <p:cNvSpPr/>
            <p:nvPr/>
          </p:nvSpPr>
          <p:spPr>
            <a:xfrm>
              <a:off x="5621975" y="2423100"/>
              <a:ext cx="516225" cy="28600"/>
            </a:xfrm>
            <a:custGeom>
              <a:avLst/>
              <a:gdLst/>
              <a:ahLst/>
              <a:cxnLst/>
              <a:rect l="l" t="t" r="r" b="b"/>
              <a:pathLst>
                <a:path w="20649" h="1144" extrusionOk="0">
                  <a:moveTo>
                    <a:pt x="900" y="1"/>
                  </a:moveTo>
                  <a:cubicBezTo>
                    <a:pt x="884" y="1"/>
                    <a:pt x="869" y="3"/>
                    <a:pt x="855" y="10"/>
                  </a:cubicBezTo>
                  <a:cubicBezTo>
                    <a:pt x="781" y="38"/>
                    <a:pt x="703" y="45"/>
                    <a:pt x="623" y="45"/>
                  </a:cubicBezTo>
                  <a:cubicBezTo>
                    <a:pt x="542" y="45"/>
                    <a:pt x="459" y="38"/>
                    <a:pt x="374" y="38"/>
                  </a:cubicBezTo>
                  <a:cubicBezTo>
                    <a:pt x="252" y="38"/>
                    <a:pt x="126" y="54"/>
                    <a:pt x="0" y="129"/>
                  </a:cubicBezTo>
                  <a:cubicBezTo>
                    <a:pt x="279" y="348"/>
                    <a:pt x="796" y="89"/>
                    <a:pt x="816" y="606"/>
                  </a:cubicBezTo>
                  <a:cubicBezTo>
                    <a:pt x="990" y="622"/>
                    <a:pt x="1162" y="628"/>
                    <a:pt x="1333" y="628"/>
                  </a:cubicBezTo>
                  <a:cubicBezTo>
                    <a:pt x="1610" y="628"/>
                    <a:pt x="1886" y="611"/>
                    <a:pt x="2168" y="587"/>
                  </a:cubicBezTo>
                  <a:cubicBezTo>
                    <a:pt x="2288" y="517"/>
                    <a:pt x="2412" y="492"/>
                    <a:pt x="2534" y="492"/>
                  </a:cubicBezTo>
                  <a:cubicBezTo>
                    <a:pt x="2656" y="492"/>
                    <a:pt x="2775" y="517"/>
                    <a:pt x="2884" y="547"/>
                  </a:cubicBezTo>
                  <a:cubicBezTo>
                    <a:pt x="3544" y="615"/>
                    <a:pt x="4195" y="637"/>
                    <a:pt x="4848" y="637"/>
                  </a:cubicBezTo>
                  <a:cubicBezTo>
                    <a:pt x="5141" y="637"/>
                    <a:pt x="5434" y="632"/>
                    <a:pt x="5729" y="626"/>
                  </a:cubicBezTo>
                  <a:cubicBezTo>
                    <a:pt x="6357" y="615"/>
                    <a:pt x="6972" y="590"/>
                    <a:pt x="7586" y="590"/>
                  </a:cubicBezTo>
                  <a:cubicBezTo>
                    <a:pt x="8041" y="590"/>
                    <a:pt x="8494" y="604"/>
                    <a:pt x="8952" y="646"/>
                  </a:cubicBezTo>
                  <a:cubicBezTo>
                    <a:pt x="11359" y="845"/>
                    <a:pt x="13806" y="845"/>
                    <a:pt x="16232" y="945"/>
                  </a:cubicBezTo>
                  <a:cubicBezTo>
                    <a:pt x="16520" y="875"/>
                    <a:pt x="16800" y="843"/>
                    <a:pt x="17080" y="843"/>
                  </a:cubicBezTo>
                  <a:cubicBezTo>
                    <a:pt x="17437" y="843"/>
                    <a:pt x="17793" y="895"/>
                    <a:pt x="18162" y="984"/>
                  </a:cubicBezTo>
                  <a:lnTo>
                    <a:pt x="18321" y="984"/>
                  </a:lnTo>
                  <a:cubicBezTo>
                    <a:pt x="18460" y="905"/>
                    <a:pt x="18595" y="860"/>
                    <a:pt x="18724" y="860"/>
                  </a:cubicBezTo>
                  <a:cubicBezTo>
                    <a:pt x="18853" y="860"/>
                    <a:pt x="18978" y="905"/>
                    <a:pt x="19097" y="1004"/>
                  </a:cubicBezTo>
                  <a:cubicBezTo>
                    <a:pt x="19367" y="1112"/>
                    <a:pt x="19642" y="1126"/>
                    <a:pt x="19917" y="1126"/>
                  </a:cubicBezTo>
                  <a:cubicBezTo>
                    <a:pt x="20016" y="1126"/>
                    <a:pt x="20116" y="1125"/>
                    <a:pt x="20215" y="1125"/>
                  </a:cubicBezTo>
                  <a:cubicBezTo>
                    <a:pt x="20347" y="1125"/>
                    <a:pt x="20479" y="1128"/>
                    <a:pt x="20609" y="1144"/>
                  </a:cubicBezTo>
                  <a:cubicBezTo>
                    <a:pt x="20649" y="1004"/>
                    <a:pt x="20549" y="925"/>
                    <a:pt x="20410" y="845"/>
                  </a:cubicBezTo>
                  <a:cubicBezTo>
                    <a:pt x="20314" y="809"/>
                    <a:pt x="20205" y="781"/>
                    <a:pt x="20098" y="781"/>
                  </a:cubicBezTo>
                  <a:cubicBezTo>
                    <a:pt x="20026" y="781"/>
                    <a:pt x="19956" y="793"/>
                    <a:pt x="19893" y="825"/>
                  </a:cubicBezTo>
                  <a:cubicBezTo>
                    <a:pt x="19794" y="879"/>
                    <a:pt x="19733" y="900"/>
                    <a:pt x="19697" y="900"/>
                  </a:cubicBezTo>
                  <a:cubicBezTo>
                    <a:pt x="19557" y="900"/>
                    <a:pt x="19784" y="587"/>
                    <a:pt x="19674" y="587"/>
                  </a:cubicBezTo>
                  <a:cubicBezTo>
                    <a:pt x="15040" y="359"/>
                    <a:pt x="10422" y="178"/>
                    <a:pt x="5792" y="178"/>
                  </a:cubicBezTo>
                  <a:cubicBezTo>
                    <a:pt x="5155" y="178"/>
                    <a:pt x="4517" y="181"/>
                    <a:pt x="3879" y="189"/>
                  </a:cubicBezTo>
                  <a:cubicBezTo>
                    <a:pt x="3581" y="139"/>
                    <a:pt x="3282" y="114"/>
                    <a:pt x="2984" y="114"/>
                  </a:cubicBezTo>
                  <a:cubicBezTo>
                    <a:pt x="2686" y="114"/>
                    <a:pt x="2387" y="139"/>
                    <a:pt x="2089" y="189"/>
                  </a:cubicBezTo>
                  <a:cubicBezTo>
                    <a:pt x="2079" y="169"/>
                    <a:pt x="2059" y="159"/>
                    <a:pt x="2037" y="159"/>
                  </a:cubicBezTo>
                  <a:cubicBezTo>
                    <a:pt x="2014" y="159"/>
                    <a:pt x="1989" y="169"/>
                    <a:pt x="1969" y="189"/>
                  </a:cubicBezTo>
                  <a:cubicBezTo>
                    <a:pt x="1651" y="129"/>
                    <a:pt x="1293" y="149"/>
                    <a:pt x="995" y="10"/>
                  </a:cubicBezTo>
                  <a:cubicBezTo>
                    <a:pt x="968" y="10"/>
                    <a:pt x="933" y="1"/>
                    <a:pt x="9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909;p9">
              <a:extLst>
                <a:ext uri="{FF2B5EF4-FFF2-40B4-BE49-F238E27FC236}">
                  <a16:creationId xmlns:a16="http://schemas.microsoft.com/office/drawing/2014/main" id="{A76A0DDD-D3C9-43B6-84B3-2E53AAAE92E1}"/>
                </a:ext>
              </a:extLst>
            </p:cNvPr>
            <p:cNvSpPr/>
            <p:nvPr/>
          </p:nvSpPr>
          <p:spPr>
            <a:xfrm>
              <a:off x="6117925" y="2435000"/>
              <a:ext cx="284350" cy="27700"/>
            </a:xfrm>
            <a:custGeom>
              <a:avLst/>
              <a:gdLst/>
              <a:ahLst/>
              <a:cxnLst/>
              <a:rect l="l" t="t" r="r" b="b"/>
              <a:pathLst>
                <a:path w="11374" h="1108" extrusionOk="0">
                  <a:moveTo>
                    <a:pt x="588" y="0"/>
                  </a:moveTo>
                  <a:cubicBezTo>
                    <a:pt x="411" y="0"/>
                    <a:pt x="233" y="62"/>
                    <a:pt x="55" y="111"/>
                  </a:cubicBezTo>
                  <a:cubicBezTo>
                    <a:pt x="0" y="394"/>
                    <a:pt x="131" y="415"/>
                    <a:pt x="283" y="415"/>
                  </a:cubicBezTo>
                  <a:cubicBezTo>
                    <a:pt x="309" y="415"/>
                    <a:pt x="336" y="414"/>
                    <a:pt x="362" y="414"/>
                  </a:cubicBezTo>
                  <a:cubicBezTo>
                    <a:pt x="463" y="414"/>
                    <a:pt x="562" y="423"/>
                    <a:pt x="612" y="508"/>
                  </a:cubicBezTo>
                  <a:cubicBezTo>
                    <a:pt x="652" y="548"/>
                    <a:pt x="731" y="628"/>
                    <a:pt x="811" y="668"/>
                  </a:cubicBezTo>
                  <a:cubicBezTo>
                    <a:pt x="3098" y="707"/>
                    <a:pt x="5346" y="707"/>
                    <a:pt x="7614" y="926"/>
                  </a:cubicBezTo>
                  <a:cubicBezTo>
                    <a:pt x="7793" y="982"/>
                    <a:pt x="7977" y="997"/>
                    <a:pt x="8161" y="997"/>
                  </a:cubicBezTo>
                  <a:cubicBezTo>
                    <a:pt x="8386" y="997"/>
                    <a:pt x="8613" y="975"/>
                    <a:pt x="8837" y="975"/>
                  </a:cubicBezTo>
                  <a:cubicBezTo>
                    <a:pt x="9022" y="975"/>
                    <a:pt x="9205" y="990"/>
                    <a:pt x="9384" y="1045"/>
                  </a:cubicBezTo>
                  <a:cubicBezTo>
                    <a:pt x="9587" y="1088"/>
                    <a:pt x="9795" y="1108"/>
                    <a:pt x="10000" y="1108"/>
                  </a:cubicBezTo>
                  <a:cubicBezTo>
                    <a:pt x="10177" y="1108"/>
                    <a:pt x="10352" y="1093"/>
                    <a:pt x="10518" y="1065"/>
                  </a:cubicBezTo>
                  <a:cubicBezTo>
                    <a:pt x="10588" y="1016"/>
                    <a:pt x="10653" y="991"/>
                    <a:pt x="10715" y="991"/>
                  </a:cubicBezTo>
                  <a:cubicBezTo>
                    <a:pt x="10777" y="991"/>
                    <a:pt x="10837" y="1016"/>
                    <a:pt x="10896" y="1065"/>
                  </a:cubicBezTo>
                  <a:lnTo>
                    <a:pt x="11095" y="1065"/>
                  </a:lnTo>
                  <a:lnTo>
                    <a:pt x="11294" y="866"/>
                  </a:lnTo>
                  <a:cubicBezTo>
                    <a:pt x="11314" y="866"/>
                    <a:pt x="11354" y="847"/>
                    <a:pt x="11354" y="807"/>
                  </a:cubicBezTo>
                  <a:cubicBezTo>
                    <a:pt x="11374" y="747"/>
                    <a:pt x="11354" y="707"/>
                    <a:pt x="11294" y="648"/>
                  </a:cubicBezTo>
                  <a:lnTo>
                    <a:pt x="10996" y="648"/>
                  </a:lnTo>
                  <a:cubicBezTo>
                    <a:pt x="9583" y="469"/>
                    <a:pt x="8171" y="508"/>
                    <a:pt x="6739" y="270"/>
                  </a:cubicBezTo>
                  <a:cubicBezTo>
                    <a:pt x="6679" y="250"/>
                    <a:pt x="6619" y="210"/>
                    <a:pt x="6580" y="210"/>
                  </a:cubicBezTo>
                  <a:cubicBezTo>
                    <a:pt x="4630" y="31"/>
                    <a:pt x="2661" y="210"/>
                    <a:pt x="711" y="11"/>
                  </a:cubicBezTo>
                  <a:cubicBezTo>
                    <a:pt x="670" y="4"/>
                    <a:pt x="629" y="0"/>
                    <a:pt x="5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910;p9">
              <a:extLst>
                <a:ext uri="{FF2B5EF4-FFF2-40B4-BE49-F238E27FC236}">
                  <a16:creationId xmlns:a16="http://schemas.microsoft.com/office/drawing/2014/main" id="{A9D1C669-9D5A-4048-8640-122274977AE8}"/>
                </a:ext>
              </a:extLst>
            </p:cNvPr>
            <p:cNvSpPr/>
            <p:nvPr/>
          </p:nvSpPr>
          <p:spPr>
            <a:xfrm>
              <a:off x="6286375" y="2441875"/>
              <a:ext cx="106450" cy="11225"/>
            </a:xfrm>
            <a:custGeom>
              <a:avLst/>
              <a:gdLst/>
              <a:ahLst/>
              <a:cxnLst/>
              <a:rect l="l" t="t" r="r" b="b"/>
              <a:pathLst>
                <a:path w="4258" h="449" extrusionOk="0">
                  <a:moveTo>
                    <a:pt x="1133" y="1"/>
                  </a:moveTo>
                  <a:cubicBezTo>
                    <a:pt x="756" y="1"/>
                    <a:pt x="378" y="13"/>
                    <a:pt x="1" y="34"/>
                  </a:cubicBezTo>
                  <a:cubicBezTo>
                    <a:pt x="80" y="74"/>
                    <a:pt x="140" y="194"/>
                    <a:pt x="200" y="194"/>
                  </a:cubicBezTo>
                  <a:cubicBezTo>
                    <a:pt x="1265" y="255"/>
                    <a:pt x="2294" y="449"/>
                    <a:pt x="3342" y="449"/>
                  </a:cubicBezTo>
                  <a:cubicBezTo>
                    <a:pt x="3645" y="449"/>
                    <a:pt x="3950" y="433"/>
                    <a:pt x="4258" y="393"/>
                  </a:cubicBezTo>
                  <a:cubicBezTo>
                    <a:pt x="3233" y="100"/>
                    <a:pt x="2186" y="1"/>
                    <a:pt x="1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911;p9">
              <a:extLst>
                <a:ext uri="{FF2B5EF4-FFF2-40B4-BE49-F238E27FC236}">
                  <a16:creationId xmlns:a16="http://schemas.microsoft.com/office/drawing/2014/main" id="{9CCB68EA-D088-441E-9128-92E1636CB1E7}"/>
                </a:ext>
              </a:extLst>
            </p:cNvPr>
            <p:cNvSpPr/>
            <p:nvPr/>
          </p:nvSpPr>
          <p:spPr>
            <a:xfrm>
              <a:off x="5675675" y="2422950"/>
              <a:ext cx="44775" cy="4875"/>
            </a:xfrm>
            <a:custGeom>
              <a:avLst/>
              <a:gdLst/>
              <a:ahLst/>
              <a:cxnLst/>
              <a:rect l="l" t="t" r="r" b="b"/>
              <a:pathLst>
                <a:path w="1791" h="195" extrusionOk="0">
                  <a:moveTo>
                    <a:pt x="866" y="1"/>
                  </a:moveTo>
                  <a:cubicBezTo>
                    <a:pt x="567" y="1"/>
                    <a:pt x="279" y="65"/>
                    <a:pt x="0" y="195"/>
                  </a:cubicBezTo>
                  <a:lnTo>
                    <a:pt x="1791" y="195"/>
                  </a:lnTo>
                  <a:cubicBezTo>
                    <a:pt x="1473" y="65"/>
                    <a:pt x="1164" y="1"/>
                    <a:pt x="8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912;p9">
              <a:extLst>
                <a:ext uri="{FF2B5EF4-FFF2-40B4-BE49-F238E27FC236}">
                  <a16:creationId xmlns:a16="http://schemas.microsoft.com/office/drawing/2014/main" id="{12ACAD44-104D-45FA-AB2B-99FBA8867246}"/>
                </a:ext>
              </a:extLst>
            </p:cNvPr>
            <p:cNvSpPr/>
            <p:nvPr/>
          </p:nvSpPr>
          <p:spPr>
            <a:xfrm>
              <a:off x="5647325" y="2422850"/>
              <a:ext cx="24400" cy="7975"/>
            </a:xfrm>
            <a:custGeom>
              <a:avLst/>
              <a:gdLst/>
              <a:ahLst/>
              <a:cxnLst/>
              <a:rect l="l" t="t" r="r" b="b"/>
              <a:pathLst>
                <a:path w="976" h="319" extrusionOk="0">
                  <a:moveTo>
                    <a:pt x="242" y="0"/>
                  </a:moveTo>
                  <a:cubicBezTo>
                    <a:pt x="164" y="0"/>
                    <a:pt x="84" y="12"/>
                    <a:pt x="1" y="40"/>
                  </a:cubicBezTo>
                  <a:cubicBezTo>
                    <a:pt x="190" y="188"/>
                    <a:pt x="397" y="318"/>
                    <a:pt x="629" y="318"/>
                  </a:cubicBezTo>
                  <a:cubicBezTo>
                    <a:pt x="738" y="318"/>
                    <a:pt x="854" y="289"/>
                    <a:pt x="975" y="219"/>
                  </a:cubicBezTo>
                  <a:cubicBezTo>
                    <a:pt x="731" y="127"/>
                    <a:pt x="498" y="0"/>
                    <a:pt x="2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913;p9">
              <a:extLst>
                <a:ext uri="{FF2B5EF4-FFF2-40B4-BE49-F238E27FC236}">
                  <a16:creationId xmlns:a16="http://schemas.microsoft.com/office/drawing/2014/main" id="{C2BD016A-EF0A-4A24-B12A-D7A67A5A93AF}"/>
                </a:ext>
              </a:extLst>
            </p:cNvPr>
            <p:cNvSpPr/>
            <p:nvPr/>
          </p:nvSpPr>
          <p:spPr>
            <a:xfrm>
              <a:off x="6102225" y="2437750"/>
              <a:ext cx="31000" cy="10000"/>
            </a:xfrm>
            <a:custGeom>
              <a:avLst/>
              <a:gdLst/>
              <a:ahLst/>
              <a:cxnLst/>
              <a:rect l="l" t="t" r="r" b="b"/>
              <a:pathLst>
                <a:path w="1240" h="400" extrusionOk="0">
                  <a:moveTo>
                    <a:pt x="484" y="1"/>
                  </a:moveTo>
                  <a:cubicBezTo>
                    <a:pt x="465" y="135"/>
                    <a:pt x="0" y="399"/>
                    <a:pt x="524" y="399"/>
                  </a:cubicBezTo>
                  <a:cubicBezTo>
                    <a:pt x="542" y="399"/>
                    <a:pt x="562" y="399"/>
                    <a:pt x="583" y="398"/>
                  </a:cubicBezTo>
                  <a:cubicBezTo>
                    <a:pt x="656" y="385"/>
                    <a:pt x="727" y="381"/>
                    <a:pt x="798" y="381"/>
                  </a:cubicBezTo>
                  <a:cubicBezTo>
                    <a:pt x="939" y="381"/>
                    <a:pt x="1081" y="398"/>
                    <a:pt x="1240" y="398"/>
                  </a:cubicBezTo>
                  <a:cubicBezTo>
                    <a:pt x="1120" y="140"/>
                    <a:pt x="782" y="239"/>
                    <a:pt x="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914;p9">
              <a:extLst>
                <a:ext uri="{FF2B5EF4-FFF2-40B4-BE49-F238E27FC236}">
                  <a16:creationId xmlns:a16="http://schemas.microsoft.com/office/drawing/2014/main" id="{87B83EE1-F1BE-419A-A1BC-9453DD681A21}"/>
                </a:ext>
              </a:extLst>
            </p:cNvPr>
            <p:cNvSpPr/>
            <p:nvPr/>
          </p:nvSpPr>
          <p:spPr>
            <a:xfrm>
              <a:off x="6400275" y="2448100"/>
              <a:ext cx="14425" cy="8725"/>
            </a:xfrm>
            <a:custGeom>
              <a:avLst/>
              <a:gdLst/>
              <a:ahLst/>
              <a:cxnLst/>
              <a:rect l="l" t="t" r="r" b="b"/>
              <a:pathLst>
                <a:path w="577" h="349" extrusionOk="0">
                  <a:moveTo>
                    <a:pt x="196" y="1"/>
                  </a:moveTo>
                  <a:cubicBezTo>
                    <a:pt x="131" y="1"/>
                    <a:pt x="66" y="32"/>
                    <a:pt x="0" y="124"/>
                  </a:cubicBezTo>
                  <a:cubicBezTo>
                    <a:pt x="0" y="203"/>
                    <a:pt x="20" y="283"/>
                    <a:pt x="20" y="342"/>
                  </a:cubicBezTo>
                  <a:cubicBezTo>
                    <a:pt x="83" y="342"/>
                    <a:pt x="150" y="348"/>
                    <a:pt x="215" y="348"/>
                  </a:cubicBezTo>
                  <a:cubicBezTo>
                    <a:pt x="358" y="348"/>
                    <a:pt x="495" y="320"/>
                    <a:pt x="577" y="144"/>
                  </a:cubicBezTo>
                  <a:cubicBezTo>
                    <a:pt x="457" y="130"/>
                    <a:pt x="328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915;p9">
              <a:extLst>
                <a:ext uri="{FF2B5EF4-FFF2-40B4-BE49-F238E27FC236}">
                  <a16:creationId xmlns:a16="http://schemas.microsoft.com/office/drawing/2014/main" id="{BB70028A-E8DD-472C-B482-412ECF095F5D}"/>
                </a:ext>
              </a:extLst>
            </p:cNvPr>
            <p:cNvSpPr/>
            <p:nvPr/>
          </p:nvSpPr>
          <p:spPr>
            <a:xfrm>
              <a:off x="6419650" y="2451675"/>
              <a:ext cx="10975" cy="11475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1" y="1"/>
                  </a:moveTo>
                  <a:lnTo>
                    <a:pt x="220" y="458"/>
                  </a:lnTo>
                  <a:cubicBezTo>
                    <a:pt x="439" y="160"/>
                    <a:pt x="339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916;p9">
              <a:extLst>
                <a:ext uri="{FF2B5EF4-FFF2-40B4-BE49-F238E27FC236}">
                  <a16:creationId xmlns:a16="http://schemas.microsoft.com/office/drawing/2014/main" id="{2D0B8A9F-63E5-494E-B1BF-7D6CE7D4FB77}"/>
                </a:ext>
              </a:extLst>
            </p:cNvPr>
            <p:cNvSpPr/>
            <p:nvPr/>
          </p:nvSpPr>
          <p:spPr>
            <a:xfrm>
              <a:off x="6414700" y="2449250"/>
              <a:ext cx="4975" cy="2450"/>
            </a:xfrm>
            <a:custGeom>
              <a:avLst/>
              <a:gdLst/>
              <a:ahLst/>
              <a:cxnLst/>
              <a:rect l="l" t="t" r="r" b="b"/>
              <a:pathLst>
                <a:path w="199" h="98" extrusionOk="0">
                  <a:moveTo>
                    <a:pt x="103" y="0"/>
                  </a:moveTo>
                  <a:cubicBezTo>
                    <a:pt x="72" y="0"/>
                    <a:pt x="38" y="31"/>
                    <a:pt x="0" y="98"/>
                  </a:cubicBezTo>
                  <a:lnTo>
                    <a:pt x="199" y="98"/>
                  </a:lnTo>
                  <a:cubicBezTo>
                    <a:pt x="168" y="36"/>
                    <a:pt x="137" y="0"/>
                    <a:pt x="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917;p9">
              <a:extLst>
                <a:ext uri="{FF2B5EF4-FFF2-40B4-BE49-F238E27FC236}">
                  <a16:creationId xmlns:a16="http://schemas.microsoft.com/office/drawing/2014/main" id="{859D6B43-89BF-4325-8210-799A46D76450}"/>
                </a:ext>
              </a:extLst>
            </p:cNvPr>
            <p:cNvSpPr/>
            <p:nvPr/>
          </p:nvSpPr>
          <p:spPr>
            <a:xfrm>
              <a:off x="5153500" y="2873900"/>
              <a:ext cx="157675" cy="112425"/>
            </a:xfrm>
            <a:custGeom>
              <a:avLst/>
              <a:gdLst/>
              <a:ahLst/>
              <a:cxnLst/>
              <a:rect l="l" t="t" r="r" b="b"/>
              <a:pathLst>
                <a:path w="6307" h="4497" extrusionOk="0">
                  <a:moveTo>
                    <a:pt x="3024" y="0"/>
                  </a:moveTo>
                  <a:cubicBezTo>
                    <a:pt x="2944" y="0"/>
                    <a:pt x="2885" y="20"/>
                    <a:pt x="2825" y="100"/>
                  </a:cubicBezTo>
                  <a:cubicBezTo>
                    <a:pt x="2696" y="819"/>
                    <a:pt x="2378" y="1282"/>
                    <a:pt x="1619" y="1282"/>
                  </a:cubicBezTo>
                  <a:cubicBezTo>
                    <a:pt x="1560" y="1282"/>
                    <a:pt x="1497" y="1279"/>
                    <a:pt x="1432" y="1274"/>
                  </a:cubicBezTo>
                  <a:cubicBezTo>
                    <a:pt x="1403" y="1270"/>
                    <a:pt x="1375" y="1269"/>
                    <a:pt x="1347" y="1269"/>
                  </a:cubicBezTo>
                  <a:cubicBezTo>
                    <a:pt x="858" y="1269"/>
                    <a:pt x="527" y="1742"/>
                    <a:pt x="0" y="1930"/>
                  </a:cubicBezTo>
                  <a:cubicBezTo>
                    <a:pt x="458" y="2268"/>
                    <a:pt x="836" y="2467"/>
                    <a:pt x="1253" y="2587"/>
                  </a:cubicBezTo>
                  <a:cubicBezTo>
                    <a:pt x="1393" y="2746"/>
                    <a:pt x="1492" y="2885"/>
                    <a:pt x="1651" y="3044"/>
                  </a:cubicBezTo>
                  <a:cubicBezTo>
                    <a:pt x="3064" y="3561"/>
                    <a:pt x="4416" y="4258"/>
                    <a:pt x="5928" y="4496"/>
                  </a:cubicBezTo>
                  <a:cubicBezTo>
                    <a:pt x="6207" y="4437"/>
                    <a:pt x="6306" y="4258"/>
                    <a:pt x="6207" y="3979"/>
                  </a:cubicBezTo>
                  <a:cubicBezTo>
                    <a:pt x="6147" y="3860"/>
                    <a:pt x="6048" y="3760"/>
                    <a:pt x="5948" y="3681"/>
                  </a:cubicBezTo>
                  <a:cubicBezTo>
                    <a:pt x="5829" y="3601"/>
                    <a:pt x="5689" y="3561"/>
                    <a:pt x="5530" y="3502"/>
                  </a:cubicBezTo>
                  <a:cubicBezTo>
                    <a:pt x="5491" y="3482"/>
                    <a:pt x="5411" y="3462"/>
                    <a:pt x="5331" y="3442"/>
                  </a:cubicBezTo>
                  <a:cubicBezTo>
                    <a:pt x="5212" y="3382"/>
                    <a:pt x="5053" y="3342"/>
                    <a:pt x="4934" y="3283"/>
                  </a:cubicBezTo>
                  <a:cubicBezTo>
                    <a:pt x="4854" y="3263"/>
                    <a:pt x="4814" y="3243"/>
                    <a:pt x="4735" y="3203"/>
                  </a:cubicBezTo>
                  <a:cubicBezTo>
                    <a:pt x="4556" y="3163"/>
                    <a:pt x="4396" y="3084"/>
                    <a:pt x="4217" y="3004"/>
                  </a:cubicBezTo>
                  <a:cubicBezTo>
                    <a:pt x="4118" y="2964"/>
                    <a:pt x="3999" y="2905"/>
                    <a:pt x="3899" y="2865"/>
                  </a:cubicBezTo>
                  <a:cubicBezTo>
                    <a:pt x="3760" y="2805"/>
                    <a:pt x="3660" y="2785"/>
                    <a:pt x="3541" y="2766"/>
                  </a:cubicBezTo>
                  <a:cubicBezTo>
                    <a:pt x="3362" y="2706"/>
                    <a:pt x="3223" y="2666"/>
                    <a:pt x="3064" y="2606"/>
                  </a:cubicBezTo>
                  <a:cubicBezTo>
                    <a:pt x="2686" y="2467"/>
                    <a:pt x="2248" y="2368"/>
                    <a:pt x="1870" y="2089"/>
                  </a:cubicBezTo>
                  <a:cubicBezTo>
                    <a:pt x="2228" y="1870"/>
                    <a:pt x="2706" y="1990"/>
                    <a:pt x="2924" y="1572"/>
                  </a:cubicBezTo>
                  <a:cubicBezTo>
                    <a:pt x="3083" y="1353"/>
                    <a:pt x="3143" y="1095"/>
                    <a:pt x="3183" y="856"/>
                  </a:cubicBezTo>
                  <a:cubicBezTo>
                    <a:pt x="3203" y="697"/>
                    <a:pt x="3223" y="518"/>
                    <a:pt x="3243" y="378"/>
                  </a:cubicBezTo>
                  <a:lnTo>
                    <a:pt x="3243" y="259"/>
                  </a:lnTo>
                  <a:cubicBezTo>
                    <a:pt x="3243" y="199"/>
                    <a:pt x="3223" y="179"/>
                    <a:pt x="3223" y="120"/>
                  </a:cubicBezTo>
                  <a:cubicBezTo>
                    <a:pt x="3183" y="60"/>
                    <a:pt x="3103" y="2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918;p9">
              <a:extLst>
                <a:ext uri="{FF2B5EF4-FFF2-40B4-BE49-F238E27FC236}">
                  <a16:creationId xmlns:a16="http://schemas.microsoft.com/office/drawing/2014/main" id="{FCF4DB47-65BC-4504-9A7E-25D78CAE9D13}"/>
                </a:ext>
              </a:extLst>
            </p:cNvPr>
            <p:cNvSpPr/>
            <p:nvPr/>
          </p:nvSpPr>
          <p:spPr>
            <a:xfrm>
              <a:off x="5028175" y="3018275"/>
              <a:ext cx="68150" cy="109275"/>
            </a:xfrm>
            <a:custGeom>
              <a:avLst/>
              <a:gdLst/>
              <a:ahLst/>
              <a:cxnLst/>
              <a:rect l="l" t="t" r="r" b="b"/>
              <a:pathLst>
                <a:path w="2726" h="4371" extrusionOk="0">
                  <a:moveTo>
                    <a:pt x="2222" y="0"/>
                  </a:moveTo>
                  <a:cubicBezTo>
                    <a:pt x="2057" y="0"/>
                    <a:pt x="1973" y="120"/>
                    <a:pt x="1890" y="253"/>
                  </a:cubicBezTo>
                  <a:cubicBezTo>
                    <a:pt x="2049" y="1546"/>
                    <a:pt x="1651" y="2600"/>
                    <a:pt x="557" y="3376"/>
                  </a:cubicBezTo>
                  <a:cubicBezTo>
                    <a:pt x="279" y="3575"/>
                    <a:pt x="0" y="3834"/>
                    <a:pt x="0" y="4232"/>
                  </a:cubicBezTo>
                  <a:cubicBezTo>
                    <a:pt x="40" y="4251"/>
                    <a:pt x="80" y="4251"/>
                    <a:pt x="139" y="4271"/>
                  </a:cubicBezTo>
                  <a:cubicBezTo>
                    <a:pt x="199" y="4331"/>
                    <a:pt x="259" y="4331"/>
                    <a:pt x="358" y="4371"/>
                  </a:cubicBezTo>
                  <a:cubicBezTo>
                    <a:pt x="517" y="4291"/>
                    <a:pt x="677" y="4192"/>
                    <a:pt x="816" y="4092"/>
                  </a:cubicBezTo>
                  <a:cubicBezTo>
                    <a:pt x="895" y="4052"/>
                    <a:pt x="975" y="4033"/>
                    <a:pt x="1015" y="3973"/>
                  </a:cubicBezTo>
                  <a:cubicBezTo>
                    <a:pt x="1074" y="3933"/>
                    <a:pt x="1154" y="3873"/>
                    <a:pt x="1194" y="3834"/>
                  </a:cubicBezTo>
                  <a:cubicBezTo>
                    <a:pt x="1253" y="3774"/>
                    <a:pt x="1313" y="3734"/>
                    <a:pt x="1373" y="3675"/>
                  </a:cubicBezTo>
                  <a:cubicBezTo>
                    <a:pt x="1691" y="3456"/>
                    <a:pt x="1870" y="3157"/>
                    <a:pt x="2049" y="2839"/>
                  </a:cubicBezTo>
                  <a:cubicBezTo>
                    <a:pt x="2168" y="2660"/>
                    <a:pt x="2328" y="2501"/>
                    <a:pt x="2427" y="2302"/>
                  </a:cubicBezTo>
                  <a:cubicBezTo>
                    <a:pt x="2527" y="2063"/>
                    <a:pt x="2626" y="1805"/>
                    <a:pt x="2666" y="1546"/>
                  </a:cubicBezTo>
                  <a:cubicBezTo>
                    <a:pt x="2725" y="1267"/>
                    <a:pt x="2725" y="989"/>
                    <a:pt x="2686" y="710"/>
                  </a:cubicBezTo>
                  <a:cubicBezTo>
                    <a:pt x="2686" y="611"/>
                    <a:pt x="2666" y="551"/>
                    <a:pt x="2646" y="452"/>
                  </a:cubicBezTo>
                  <a:cubicBezTo>
                    <a:pt x="2566" y="273"/>
                    <a:pt x="2487" y="114"/>
                    <a:pt x="2328" y="14"/>
                  </a:cubicBezTo>
                  <a:cubicBezTo>
                    <a:pt x="2289" y="5"/>
                    <a:pt x="2254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919;p9">
              <a:extLst>
                <a:ext uri="{FF2B5EF4-FFF2-40B4-BE49-F238E27FC236}">
                  <a16:creationId xmlns:a16="http://schemas.microsoft.com/office/drawing/2014/main" id="{91068007-E5C0-4627-962C-E97773A6D6E3}"/>
                </a:ext>
              </a:extLst>
            </p:cNvPr>
            <p:cNvSpPr/>
            <p:nvPr/>
          </p:nvSpPr>
          <p:spPr>
            <a:xfrm>
              <a:off x="5188300" y="2789800"/>
              <a:ext cx="60200" cy="58275"/>
            </a:xfrm>
            <a:custGeom>
              <a:avLst/>
              <a:gdLst/>
              <a:ahLst/>
              <a:cxnLst/>
              <a:rect l="l" t="t" r="r" b="b"/>
              <a:pathLst>
                <a:path w="2408" h="2331" extrusionOk="0">
                  <a:moveTo>
                    <a:pt x="737" y="1"/>
                  </a:moveTo>
                  <a:cubicBezTo>
                    <a:pt x="408" y="1"/>
                    <a:pt x="151" y="160"/>
                    <a:pt x="1" y="460"/>
                  </a:cubicBezTo>
                  <a:cubicBezTo>
                    <a:pt x="219" y="560"/>
                    <a:pt x="418" y="679"/>
                    <a:pt x="637" y="778"/>
                  </a:cubicBezTo>
                  <a:cubicBezTo>
                    <a:pt x="1512" y="977"/>
                    <a:pt x="1592" y="1057"/>
                    <a:pt x="1592" y="1853"/>
                  </a:cubicBezTo>
                  <a:cubicBezTo>
                    <a:pt x="1612" y="1992"/>
                    <a:pt x="1612" y="2171"/>
                    <a:pt x="1612" y="2330"/>
                  </a:cubicBezTo>
                  <a:cubicBezTo>
                    <a:pt x="2030" y="2270"/>
                    <a:pt x="1950" y="1793"/>
                    <a:pt x="2229" y="1634"/>
                  </a:cubicBezTo>
                  <a:cubicBezTo>
                    <a:pt x="2328" y="1534"/>
                    <a:pt x="2388" y="1395"/>
                    <a:pt x="2408" y="1276"/>
                  </a:cubicBezTo>
                  <a:cubicBezTo>
                    <a:pt x="2288" y="301"/>
                    <a:pt x="1413" y="341"/>
                    <a:pt x="796" y="3"/>
                  </a:cubicBezTo>
                  <a:cubicBezTo>
                    <a:pt x="776" y="1"/>
                    <a:pt x="757" y="1"/>
                    <a:pt x="7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920;p9">
              <a:extLst>
                <a:ext uri="{FF2B5EF4-FFF2-40B4-BE49-F238E27FC236}">
                  <a16:creationId xmlns:a16="http://schemas.microsoft.com/office/drawing/2014/main" id="{DC8ADDFE-4504-44B4-B544-4DAC591DE886}"/>
                </a:ext>
              </a:extLst>
            </p:cNvPr>
            <p:cNvSpPr/>
            <p:nvPr/>
          </p:nvSpPr>
          <p:spPr>
            <a:xfrm>
              <a:off x="5107750" y="2944025"/>
              <a:ext cx="84050" cy="33350"/>
            </a:xfrm>
            <a:custGeom>
              <a:avLst/>
              <a:gdLst/>
              <a:ahLst/>
              <a:cxnLst/>
              <a:rect l="l" t="t" r="r" b="b"/>
              <a:pathLst>
                <a:path w="3362" h="1334" extrusionOk="0">
                  <a:moveTo>
                    <a:pt x="3083" y="0"/>
                  </a:moveTo>
                  <a:cubicBezTo>
                    <a:pt x="2387" y="239"/>
                    <a:pt x="1631" y="159"/>
                    <a:pt x="975" y="577"/>
                  </a:cubicBezTo>
                  <a:cubicBezTo>
                    <a:pt x="855" y="677"/>
                    <a:pt x="696" y="657"/>
                    <a:pt x="557" y="736"/>
                  </a:cubicBezTo>
                  <a:cubicBezTo>
                    <a:pt x="534" y="725"/>
                    <a:pt x="514" y="720"/>
                    <a:pt x="496" y="720"/>
                  </a:cubicBezTo>
                  <a:cubicBezTo>
                    <a:pt x="454" y="720"/>
                    <a:pt x="426" y="748"/>
                    <a:pt x="398" y="776"/>
                  </a:cubicBezTo>
                  <a:cubicBezTo>
                    <a:pt x="298" y="876"/>
                    <a:pt x="60" y="796"/>
                    <a:pt x="40" y="1055"/>
                  </a:cubicBezTo>
                  <a:cubicBezTo>
                    <a:pt x="0" y="1254"/>
                    <a:pt x="179" y="1273"/>
                    <a:pt x="338" y="1333"/>
                  </a:cubicBezTo>
                  <a:cubicBezTo>
                    <a:pt x="398" y="1333"/>
                    <a:pt x="497" y="1333"/>
                    <a:pt x="577" y="1293"/>
                  </a:cubicBezTo>
                  <a:cubicBezTo>
                    <a:pt x="796" y="1254"/>
                    <a:pt x="995" y="1194"/>
                    <a:pt x="1194" y="1174"/>
                  </a:cubicBezTo>
                  <a:lnTo>
                    <a:pt x="1572" y="1094"/>
                  </a:lnTo>
                  <a:cubicBezTo>
                    <a:pt x="1751" y="1055"/>
                    <a:pt x="1890" y="1035"/>
                    <a:pt x="2069" y="995"/>
                  </a:cubicBezTo>
                  <a:cubicBezTo>
                    <a:pt x="2526" y="776"/>
                    <a:pt x="3362" y="1075"/>
                    <a:pt x="3223" y="80"/>
                  </a:cubicBezTo>
                  <a:cubicBezTo>
                    <a:pt x="3163" y="60"/>
                    <a:pt x="3143" y="40"/>
                    <a:pt x="3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921;p9">
              <a:extLst>
                <a:ext uri="{FF2B5EF4-FFF2-40B4-BE49-F238E27FC236}">
                  <a16:creationId xmlns:a16="http://schemas.microsoft.com/office/drawing/2014/main" id="{735D4FEB-2A30-4884-9560-E61A72A92CDB}"/>
                </a:ext>
              </a:extLst>
            </p:cNvPr>
            <p:cNvSpPr/>
            <p:nvPr/>
          </p:nvSpPr>
          <p:spPr>
            <a:xfrm>
              <a:off x="5042600" y="2963425"/>
              <a:ext cx="76600" cy="34525"/>
            </a:xfrm>
            <a:custGeom>
              <a:avLst/>
              <a:gdLst/>
              <a:ahLst/>
              <a:cxnLst/>
              <a:rect l="l" t="t" r="r" b="b"/>
              <a:pathLst>
                <a:path w="3064" h="1381" extrusionOk="0">
                  <a:moveTo>
                    <a:pt x="3004" y="0"/>
                  </a:moveTo>
                  <a:lnTo>
                    <a:pt x="3004" y="0"/>
                  </a:lnTo>
                  <a:cubicBezTo>
                    <a:pt x="2069" y="259"/>
                    <a:pt x="1094" y="259"/>
                    <a:pt x="159" y="557"/>
                  </a:cubicBezTo>
                  <a:cubicBezTo>
                    <a:pt x="0" y="796"/>
                    <a:pt x="0" y="1054"/>
                    <a:pt x="159" y="1273"/>
                  </a:cubicBezTo>
                  <a:cubicBezTo>
                    <a:pt x="199" y="1313"/>
                    <a:pt x="259" y="1353"/>
                    <a:pt x="298" y="1353"/>
                  </a:cubicBezTo>
                  <a:cubicBezTo>
                    <a:pt x="337" y="1372"/>
                    <a:pt x="371" y="1381"/>
                    <a:pt x="402" y="1381"/>
                  </a:cubicBezTo>
                  <a:cubicBezTo>
                    <a:pt x="469" y="1381"/>
                    <a:pt x="523" y="1341"/>
                    <a:pt x="577" y="1273"/>
                  </a:cubicBezTo>
                  <a:cubicBezTo>
                    <a:pt x="597" y="1194"/>
                    <a:pt x="597" y="1154"/>
                    <a:pt x="557" y="1074"/>
                  </a:cubicBezTo>
                  <a:cubicBezTo>
                    <a:pt x="531" y="1063"/>
                    <a:pt x="509" y="1059"/>
                    <a:pt x="491" y="1059"/>
                  </a:cubicBezTo>
                  <a:cubicBezTo>
                    <a:pt x="484" y="1059"/>
                    <a:pt x="478" y="1059"/>
                    <a:pt x="473" y="1060"/>
                  </a:cubicBezTo>
                  <a:lnTo>
                    <a:pt x="473" y="1060"/>
                  </a:lnTo>
                  <a:cubicBezTo>
                    <a:pt x="474" y="1059"/>
                    <a:pt x="476" y="1057"/>
                    <a:pt x="477" y="1054"/>
                  </a:cubicBezTo>
                  <a:cubicBezTo>
                    <a:pt x="501" y="1019"/>
                    <a:pt x="540" y="1012"/>
                    <a:pt x="583" y="1012"/>
                  </a:cubicBezTo>
                  <a:cubicBezTo>
                    <a:pt x="613" y="1012"/>
                    <a:pt x="645" y="1015"/>
                    <a:pt x="676" y="1015"/>
                  </a:cubicBezTo>
                  <a:cubicBezTo>
                    <a:pt x="716" y="995"/>
                    <a:pt x="776" y="995"/>
                    <a:pt x="796" y="995"/>
                  </a:cubicBezTo>
                  <a:cubicBezTo>
                    <a:pt x="875" y="995"/>
                    <a:pt x="955" y="975"/>
                    <a:pt x="1015" y="975"/>
                  </a:cubicBezTo>
                  <a:cubicBezTo>
                    <a:pt x="1253" y="975"/>
                    <a:pt x="1452" y="975"/>
                    <a:pt x="1671" y="955"/>
                  </a:cubicBezTo>
                  <a:cubicBezTo>
                    <a:pt x="2109" y="716"/>
                    <a:pt x="2765" y="1015"/>
                    <a:pt x="3064" y="378"/>
                  </a:cubicBezTo>
                  <a:cubicBezTo>
                    <a:pt x="2487" y="318"/>
                    <a:pt x="2964" y="120"/>
                    <a:pt x="30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922;p9">
              <a:extLst>
                <a:ext uri="{FF2B5EF4-FFF2-40B4-BE49-F238E27FC236}">
                  <a16:creationId xmlns:a16="http://schemas.microsoft.com/office/drawing/2014/main" id="{287D5FFE-98E8-4FDD-B9AF-796ECFD6CC09}"/>
                </a:ext>
              </a:extLst>
            </p:cNvPr>
            <p:cNvSpPr/>
            <p:nvPr/>
          </p:nvSpPr>
          <p:spPr>
            <a:xfrm>
              <a:off x="5064475" y="2989150"/>
              <a:ext cx="68150" cy="35450"/>
            </a:xfrm>
            <a:custGeom>
              <a:avLst/>
              <a:gdLst/>
              <a:ahLst/>
              <a:cxnLst/>
              <a:rect l="l" t="t" r="r" b="b"/>
              <a:pathLst>
                <a:path w="2726" h="1418" extrusionOk="0">
                  <a:moveTo>
                    <a:pt x="901" y="1"/>
                  </a:moveTo>
                  <a:cubicBezTo>
                    <a:pt x="732" y="1"/>
                    <a:pt x="569" y="24"/>
                    <a:pt x="398" y="85"/>
                  </a:cubicBezTo>
                  <a:cubicBezTo>
                    <a:pt x="140" y="185"/>
                    <a:pt x="120" y="463"/>
                    <a:pt x="0" y="662"/>
                  </a:cubicBezTo>
                  <a:cubicBezTo>
                    <a:pt x="239" y="861"/>
                    <a:pt x="398" y="1120"/>
                    <a:pt x="418" y="1418"/>
                  </a:cubicBezTo>
                  <a:cubicBezTo>
                    <a:pt x="537" y="1358"/>
                    <a:pt x="637" y="1279"/>
                    <a:pt x="776" y="1239"/>
                  </a:cubicBezTo>
                  <a:cubicBezTo>
                    <a:pt x="1035" y="1040"/>
                    <a:pt x="1393" y="1139"/>
                    <a:pt x="1671" y="1020"/>
                  </a:cubicBezTo>
                  <a:cubicBezTo>
                    <a:pt x="1970" y="762"/>
                    <a:pt x="2527" y="980"/>
                    <a:pt x="2726" y="523"/>
                  </a:cubicBezTo>
                  <a:cubicBezTo>
                    <a:pt x="2368" y="25"/>
                    <a:pt x="1731" y="185"/>
                    <a:pt x="1234" y="25"/>
                  </a:cubicBezTo>
                  <a:cubicBezTo>
                    <a:pt x="1118" y="10"/>
                    <a:pt x="1008" y="1"/>
                    <a:pt x="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923;p9">
              <a:extLst>
                <a:ext uri="{FF2B5EF4-FFF2-40B4-BE49-F238E27FC236}">
                  <a16:creationId xmlns:a16="http://schemas.microsoft.com/office/drawing/2014/main" id="{515023F1-6B88-4278-99F7-EBBD0B7DE3B2}"/>
                </a:ext>
              </a:extLst>
            </p:cNvPr>
            <p:cNvSpPr/>
            <p:nvPr/>
          </p:nvSpPr>
          <p:spPr>
            <a:xfrm>
              <a:off x="5224100" y="2829150"/>
              <a:ext cx="21425" cy="47250"/>
            </a:xfrm>
            <a:custGeom>
              <a:avLst/>
              <a:gdLst/>
              <a:ahLst/>
              <a:cxnLst/>
              <a:rect l="l" t="t" r="r" b="b"/>
              <a:pathLst>
                <a:path w="857" h="1890" extrusionOk="0">
                  <a:moveTo>
                    <a:pt x="677" y="0"/>
                  </a:moveTo>
                  <a:cubicBezTo>
                    <a:pt x="458" y="0"/>
                    <a:pt x="359" y="119"/>
                    <a:pt x="319" y="358"/>
                  </a:cubicBezTo>
                  <a:cubicBezTo>
                    <a:pt x="319" y="497"/>
                    <a:pt x="299" y="676"/>
                    <a:pt x="180" y="776"/>
                  </a:cubicBezTo>
                  <a:cubicBezTo>
                    <a:pt x="160" y="995"/>
                    <a:pt x="120" y="1253"/>
                    <a:pt x="80" y="1452"/>
                  </a:cubicBezTo>
                  <a:cubicBezTo>
                    <a:pt x="21" y="1592"/>
                    <a:pt x="1" y="1771"/>
                    <a:pt x="120" y="1890"/>
                  </a:cubicBezTo>
                  <a:lnTo>
                    <a:pt x="299" y="1890"/>
                  </a:lnTo>
                  <a:cubicBezTo>
                    <a:pt x="498" y="1771"/>
                    <a:pt x="558" y="1552"/>
                    <a:pt x="618" y="1353"/>
                  </a:cubicBezTo>
                  <a:cubicBezTo>
                    <a:pt x="677" y="1214"/>
                    <a:pt x="697" y="1094"/>
                    <a:pt x="717" y="975"/>
                  </a:cubicBezTo>
                  <a:cubicBezTo>
                    <a:pt x="777" y="796"/>
                    <a:pt x="816" y="657"/>
                    <a:pt x="856" y="478"/>
                  </a:cubicBezTo>
                  <a:cubicBezTo>
                    <a:pt x="856" y="299"/>
                    <a:pt x="856" y="119"/>
                    <a:pt x="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924;p9">
              <a:extLst>
                <a:ext uri="{FF2B5EF4-FFF2-40B4-BE49-F238E27FC236}">
                  <a16:creationId xmlns:a16="http://schemas.microsoft.com/office/drawing/2014/main" id="{DCFDC9C4-FA67-4EED-8477-AA38C8B61E5A}"/>
                </a:ext>
              </a:extLst>
            </p:cNvPr>
            <p:cNvSpPr/>
            <p:nvPr/>
          </p:nvSpPr>
          <p:spPr>
            <a:xfrm>
              <a:off x="5050550" y="2990075"/>
              <a:ext cx="24400" cy="16125"/>
            </a:xfrm>
            <a:custGeom>
              <a:avLst/>
              <a:gdLst/>
              <a:ahLst/>
              <a:cxnLst/>
              <a:rect l="l" t="t" r="r" b="b"/>
              <a:pathLst>
                <a:path w="976" h="645" extrusionOk="0">
                  <a:moveTo>
                    <a:pt x="430" y="1"/>
                  </a:moveTo>
                  <a:cubicBezTo>
                    <a:pt x="376" y="1"/>
                    <a:pt x="319" y="15"/>
                    <a:pt x="259" y="48"/>
                  </a:cubicBezTo>
                  <a:cubicBezTo>
                    <a:pt x="179" y="128"/>
                    <a:pt x="80" y="207"/>
                    <a:pt x="0" y="287"/>
                  </a:cubicBezTo>
                  <a:cubicBezTo>
                    <a:pt x="159" y="446"/>
                    <a:pt x="299" y="625"/>
                    <a:pt x="577" y="645"/>
                  </a:cubicBezTo>
                  <a:cubicBezTo>
                    <a:pt x="836" y="605"/>
                    <a:pt x="975" y="526"/>
                    <a:pt x="776" y="247"/>
                  </a:cubicBezTo>
                  <a:cubicBezTo>
                    <a:pt x="690" y="103"/>
                    <a:pt x="572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925;p9">
              <a:extLst>
                <a:ext uri="{FF2B5EF4-FFF2-40B4-BE49-F238E27FC236}">
                  <a16:creationId xmlns:a16="http://schemas.microsoft.com/office/drawing/2014/main" id="{3C2210FB-C054-464D-AA31-1A89064C7844}"/>
                </a:ext>
              </a:extLst>
            </p:cNvPr>
            <p:cNvSpPr/>
            <p:nvPr/>
          </p:nvSpPr>
          <p:spPr>
            <a:xfrm>
              <a:off x="5037625" y="2977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358" y="0"/>
                  </a:moveTo>
                  <a:cubicBezTo>
                    <a:pt x="0" y="219"/>
                    <a:pt x="100" y="458"/>
                    <a:pt x="358" y="716"/>
                  </a:cubicBezTo>
                  <a:lnTo>
                    <a:pt x="3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926;p9">
              <a:extLst>
                <a:ext uri="{FF2B5EF4-FFF2-40B4-BE49-F238E27FC236}">
                  <a16:creationId xmlns:a16="http://schemas.microsoft.com/office/drawing/2014/main" id="{49E29CFD-EB3D-4F7C-9159-45A3AFD9E6AC}"/>
                </a:ext>
              </a:extLst>
            </p:cNvPr>
            <p:cNvSpPr/>
            <p:nvPr/>
          </p:nvSpPr>
          <p:spPr>
            <a:xfrm>
              <a:off x="5223125" y="2865950"/>
              <a:ext cx="5000" cy="10950"/>
            </a:xfrm>
            <a:custGeom>
              <a:avLst/>
              <a:gdLst/>
              <a:ahLst/>
              <a:cxnLst/>
              <a:rect l="l" t="t" r="r" b="b"/>
              <a:pathLst>
                <a:path w="200" h="438" extrusionOk="0">
                  <a:moveTo>
                    <a:pt x="139" y="0"/>
                  </a:moveTo>
                  <a:cubicBezTo>
                    <a:pt x="20" y="120"/>
                    <a:pt x="0" y="279"/>
                    <a:pt x="20" y="438"/>
                  </a:cubicBezTo>
                  <a:lnTo>
                    <a:pt x="199" y="438"/>
                  </a:lnTo>
                  <a:cubicBezTo>
                    <a:pt x="159" y="299"/>
                    <a:pt x="159" y="139"/>
                    <a:pt x="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927;p9">
              <a:extLst>
                <a:ext uri="{FF2B5EF4-FFF2-40B4-BE49-F238E27FC236}">
                  <a16:creationId xmlns:a16="http://schemas.microsoft.com/office/drawing/2014/main" id="{85A51514-2F00-4EF0-8A02-28A31AF1BE00}"/>
                </a:ext>
              </a:extLst>
            </p:cNvPr>
            <p:cNvSpPr/>
            <p:nvPr/>
          </p:nvSpPr>
          <p:spPr>
            <a:xfrm>
              <a:off x="5184325" y="2938425"/>
              <a:ext cx="9975" cy="6875"/>
            </a:xfrm>
            <a:custGeom>
              <a:avLst/>
              <a:gdLst/>
              <a:ahLst/>
              <a:cxnLst/>
              <a:rect l="l" t="t" r="r" b="b"/>
              <a:pathLst>
                <a:path w="399" h="275" extrusionOk="0">
                  <a:moveTo>
                    <a:pt x="93" y="1"/>
                  </a:moveTo>
                  <a:cubicBezTo>
                    <a:pt x="69" y="1"/>
                    <a:pt x="45" y="2"/>
                    <a:pt x="20" y="6"/>
                  </a:cubicBezTo>
                  <a:lnTo>
                    <a:pt x="20" y="199"/>
                  </a:lnTo>
                  <a:lnTo>
                    <a:pt x="20" y="199"/>
                  </a:lnTo>
                  <a:cubicBezTo>
                    <a:pt x="14" y="194"/>
                    <a:pt x="7" y="190"/>
                    <a:pt x="0" y="185"/>
                  </a:cubicBezTo>
                  <a:lnTo>
                    <a:pt x="0" y="185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0" y="199"/>
                  </a:lnTo>
                  <a:cubicBezTo>
                    <a:pt x="92" y="249"/>
                    <a:pt x="155" y="274"/>
                    <a:pt x="214" y="274"/>
                  </a:cubicBezTo>
                  <a:cubicBezTo>
                    <a:pt x="279" y="274"/>
                    <a:pt x="339" y="244"/>
                    <a:pt x="398" y="185"/>
                  </a:cubicBezTo>
                  <a:cubicBezTo>
                    <a:pt x="331" y="50"/>
                    <a:pt x="221" y="1"/>
                    <a:pt x="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928;p9">
              <a:extLst>
                <a:ext uri="{FF2B5EF4-FFF2-40B4-BE49-F238E27FC236}">
                  <a16:creationId xmlns:a16="http://schemas.microsoft.com/office/drawing/2014/main" id="{345D1A28-6B4A-4C56-98F2-3591A298C300}"/>
                </a:ext>
              </a:extLst>
            </p:cNvPr>
            <p:cNvSpPr/>
            <p:nvPr/>
          </p:nvSpPr>
          <p:spPr>
            <a:xfrm>
              <a:off x="5121650" y="2958275"/>
              <a:ext cx="10475" cy="4400"/>
            </a:xfrm>
            <a:custGeom>
              <a:avLst/>
              <a:gdLst/>
              <a:ahLst/>
              <a:cxnLst/>
              <a:rect l="l" t="t" r="r" b="b"/>
              <a:pathLst>
                <a:path w="419" h="176" extrusionOk="0">
                  <a:moveTo>
                    <a:pt x="333" y="1"/>
                  </a:moveTo>
                  <a:cubicBezTo>
                    <a:pt x="217" y="1"/>
                    <a:pt x="96" y="39"/>
                    <a:pt x="1" y="166"/>
                  </a:cubicBezTo>
                  <a:cubicBezTo>
                    <a:pt x="36" y="171"/>
                    <a:pt x="73" y="175"/>
                    <a:pt x="111" y="175"/>
                  </a:cubicBezTo>
                  <a:cubicBezTo>
                    <a:pt x="225" y="175"/>
                    <a:pt x="344" y="142"/>
                    <a:pt x="419" y="7"/>
                  </a:cubicBezTo>
                  <a:cubicBezTo>
                    <a:pt x="391" y="3"/>
                    <a:pt x="362" y="1"/>
                    <a:pt x="3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929;p9">
              <a:extLst>
                <a:ext uri="{FF2B5EF4-FFF2-40B4-BE49-F238E27FC236}">
                  <a16:creationId xmlns:a16="http://schemas.microsoft.com/office/drawing/2014/main" id="{D5BE840D-C1B2-4D98-AB3C-277C9A589772}"/>
                </a:ext>
              </a:extLst>
            </p:cNvPr>
            <p:cNvSpPr/>
            <p:nvPr/>
          </p:nvSpPr>
          <p:spPr>
            <a:xfrm>
              <a:off x="6200350" y="3363250"/>
              <a:ext cx="99975" cy="20925"/>
            </a:xfrm>
            <a:custGeom>
              <a:avLst/>
              <a:gdLst/>
              <a:ahLst/>
              <a:cxnLst/>
              <a:rect l="l" t="t" r="r" b="b"/>
              <a:pathLst>
                <a:path w="3999" h="837" extrusionOk="0">
                  <a:moveTo>
                    <a:pt x="3999" y="1"/>
                  </a:moveTo>
                  <a:cubicBezTo>
                    <a:pt x="2646" y="1"/>
                    <a:pt x="1333" y="399"/>
                    <a:pt x="0" y="538"/>
                  </a:cubicBezTo>
                  <a:cubicBezTo>
                    <a:pt x="20" y="578"/>
                    <a:pt x="40" y="618"/>
                    <a:pt x="60" y="618"/>
                  </a:cubicBezTo>
                  <a:cubicBezTo>
                    <a:pt x="120" y="637"/>
                    <a:pt x="140" y="657"/>
                    <a:pt x="199" y="697"/>
                  </a:cubicBezTo>
                  <a:cubicBezTo>
                    <a:pt x="259" y="737"/>
                    <a:pt x="358" y="757"/>
                    <a:pt x="458" y="757"/>
                  </a:cubicBezTo>
                  <a:cubicBezTo>
                    <a:pt x="537" y="797"/>
                    <a:pt x="637" y="797"/>
                    <a:pt x="736" y="797"/>
                  </a:cubicBezTo>
                  <a:cubicBezTo>
                    <a:pt x="1313" y="737"/>
                    <a:pt x="1910" y="836"/>
                    <a:pt x="2427" y="538"/>
                  </a:cubicBezTo>
                  <a:cubicBezTo>
                    <a:pt x="2507" y="498"/>
                    <a:pt x="2586" y="439"/>
                    <a:pt x="2646" y="379"/>
                  </a:cubicBezTo>
                  <a:lnTo>
                    <a:pt x="3024" y="379"/>
                  </a:lnTo>
                  <a:cubicBezTo>
                    <a:pt x="3143" y="240"/>
                    <a:pt x="3322" y="299"/>
                    <a:pt x="3422" y="200"/>
                  </a:cubicBezTo>
                  <a:cubicBezTo>
                    <a:pt x="3477" y="200"/>
                    <a:pt x="3532" y="202"/>
                    <a:pt x="3587" y="202"/>
                  </a:cubicBezTo>
                  <a:cubicBezTo>
                    <a:pt x="3753" y="202"/>
                    <a:pt x="3909" y="180"/>
                    <a:pt x="39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930;p9">
              <a:extLst>
                <a:ext uri="{FF2B5EF4-FFF2-40B4-BE49-F238E27FC236}">
                  <a16:creationId xmlns:a16="http://schemas.microsoft.com/office/drawing/2014/main" id="{5D93FA9A-9800-41DE-87E3-05B8073BB5A8}"/>
                </a:ext>
              </a:extLst>
            </p:cNvPr>
            <p:cNvSpPr/>
            <p:nvPr/>
          </p:nvSpPr>
          <p:spPr>
            <a:xfrm>
              <a:off x="6259025" y="3372700"/>
              <a:ext cx="28375" cy="9975"/>
            </a:xfrm>
            <a:custGeom>
              <a:avLst/>
              <a:gdLst/>
              <a:ahLst/>
              <a:cxnLst/>
              <a:rect l="l" t="t" r="r" b="b"/>
              <a:pathLst>
                <a:path w="1135" h="399" extrusionOk="0">
                  <a:moveTo>
                    <a:pt x="140" y="1"/>
                  </a:moveTo>
                  <a:cubicBezTo>
                    <a:pt x="1" y="140"/>
                    <a:pt x="40" y="259"/>
                    <a:pt x="140" y="399"/>
                  </a:cubicBezTo>
                  <a:cubicBezTo>
                    <a:pt x="478" y="359"/>
                    <a:pt x="816" y="399"/>
                    <a:pt x="1134" y="200"/>
                  </a:cubicBezTo>
                  <a:cubicBezTo>
                    <a:pt x="1084" y="188"/>
                    <a:pt x="1031" y="185"/>
                    <a:pt x="977" y="185"/>
                  </a:cubicBezTo>
                  <a:cubicBezTo>
                    <a:pt x="906" y="185"/>
                    <a:pt x="833" y="191"/>
                    <a:pt x="760" y="191"/>
                  </a:cubicBezTo>
                  <a:cubicBezTo>
                    <a:pt x="605" y="191"/>
                    <a:pt x="450" y="164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931;p9">
              <a:extLst>
                <a:ext uri="{FF2B5EF4-FFF2-40B4-BE49-F238E27FC236}">
                  <a16:creationId xmlns:a16="http://schemas.microsoft.com/office/drawing/2014/main" id="{8CF3D7FA-5AFD-419E-9E78-35D979A1550B}"/>
                </a:ext>
              </a:extLst>
            </p:cNvPr>
            <p:cNvSpPr/>
            <p:nvPr/>
          </p:nvSpPr>
          <p:spPr>
            <a:xfrm>
              <a:off x="6276425" y="33682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9" y="1"/>
                  </a:moveTo>
                  <a:cubicBezTo>
                    <a:pt x="240" y="1"/>
                    <a:pt x="100" y="21"/>
                    <a:pt x="1" y="180"/>
                  </a:cubicBezTo>
                  <a:cubicBezTo>
                    <a:pt x="160" y="180"/>
                    <a:pt x="299" y="140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932;p9">
              <a:extLst>
                <a:ext uri="{FF2B5EF4-FFF2-40B4-BE49-F238E27FC236}">
                  <a16:creationId xmlns:a16="http://schemas.microsoft.com/office/drawing/2014/main" id="{774B7273-B85A-47AD-9C64-8A35BF776A8F}"/>
                </a:ext>
              </a:extLst>
            </p:cNvPr>
            <p:cNvSpPr/>
            <p:nvPr/>
          </p:nvSpPr>
          <p:spPr>
            <a:xfrm>
              <a:off x="5137075" y="3333925"/>
              <a:ext cx="144250" cy="78600"/>
            </a:xfrm>
            <a:custGeom>
              <a:avLst/>
              <a:gdLst/>
              <a:ahLst/>
              <a:cxnLst/>
              <a:rect l="l" t="t" r="r" b="b"/>
              <a:pathLst>
                <a:path w="5770" h="3144" extrusionOk="0">
                  <a:moveTo>
                    <a:pt x="1" y="0"/>
                  </a:moveTo>
                  <a:lnTo>
                    <a:pt x="1" y="358"/>
                  </a:lnTo>
                  <a:cubicBezTo>
                    <a:pt x="1692" y="1452"/>
                    <a:pt x="3482" y="2268"/>
                    <a:pt x="5292" y="3143"/>
                  </a:cubicBezTo>
                  <a:cubicBezTo>
                    <a:pt x="5372" y="3104"/>
                    <a:pt x="5451" y="3104"/>
                    <a:pt x="5511" y="3084"/>
                  </a:cubicBezTo>
                  <a:cubicBezTo>
                    <a:pt x="5610" y="3044"/>
                    <a:pt x="5710" y="2964"/>
                    <a:pt x="5770" y="2865"/>
                  </a:cubicBezTo>
                  <a:cubicBezTo>
                    <a:pt x="5770" y="2765"/>
                    <a:pt x="5750" y="2686"/>
                    <a:pt x="5690" y="2646"/>
                  </a:cubicBezTo>
                  <a:cubicBezTo>
                    <a:pt x="5531" y="2507"/>
                    <a:pt x="5292" y="2646"/>
                    <a:pt x="5133" y="2487"/>
                  </a:cubicBezTo>
                  <a:cubicBezTo>
                    <a:pt x="4735" y="2407"/>
                    <a:pt x="4397" y="2169"/>
                    <a:pt x="4039" y="1990"/>
                  </a:cubicBezTo>
                  <a:cubicBezTo>
                    <a:pt x="2686" y="1313"/>
                    <a:pt x="1353" y="67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933;p9">
              <a:extLst>
                <a:ext uri="{FF2B5EF4-FFF2-40B4-BE49-F238E27FC236}">
                  <a16:creationId xmlns:a16="http://schemas.microsoft.com/office/drawing/2014/main" id="{E4DCF71B-A619-4E79-A4F9-217C0FA2630F}"/>
                </a:ext>
              </a:extLst>
            </p:cNvPr>
            <p:cNvSpPr/>
            <p:nvPr/>
          </p:nvSpPr>
          <p:spPr>
            <a:xfrm>
              <a:off x="5269375" y="3402800"/>
              <a:ext cx="128825" cy="70450"/>
            </a:xfrm>
            <a:custGeom>
              <a:avLst/>
              <a:gdLst/>
              <a:ahLst/>
              <a:cxnLst/>
              <a:rect l="l" t="t" r="r" b="b"/>
              <a:pathLst>
                <a:path w="5153" h="2818" extrusionOk="0">
                  <a:moveTo>
                    <a:pt x="732" y="1"/>
                  </a:moveTo>
                  <a:cubicBezTo>
                    <a:pt x="652" y="1"/>
                    <a:pt x="567" y="16"/>
                    <a:pt x="478" y="50"/>
                  </a:cubicBezTo>
                  <a:lnTo>
                    <a:pt x="398" y="130"/>
                  </a:lnTo>
                  <a:cubicBezTo>
                    <a:pt x="338" y="209"/>
                    <a:pt x="199" y="209"/>
                    <a:pt x="100" y="249"/>
                  </a:cubicBezTo>
                  <a:lnTo>
                    <a:pt x="0" y="349"/>
                  </a:lnTo>
                  <a:cubicBezTo>
                    <a:pt x="597" y="806"/>
                    <a:pt x="1293" y="1085"/>
                    <a:pt x="1950" y="1423"/>
                  </a:cubicBezTo>
                  <a:cubicBezTo>
                    <a:pt x="2865" y="1940"/>
                    <a:pt x="3919" y="2218"/>
                    <a:pt x="4814" y="2795"/>
                  </a:cubicBezTo>
                  <a:cubicBezTo>
                    <a:pt x="4863" y="2810"/>
                    <a:pt x="4903" y="2817"/>
                    <a:pt x="4938" y="2817"/>
                  </a:cubicBezTo>
                  <a:cubicBezTo>
                    <a:pt x="5128" y="2817"/>
                    <a:pt x="5119" y="2606"/>
                    <a:pt x="5152" y="2437"/>
                  </a:cubicBezTo>
                  <a:cubicBezTo>
                    <a:pt x="5132" y="2298"/>
                    <a:pt x="5053" y="2159"/>
                    <a:pt x="4934" y="2079"/>
                  </a:cubicBezTo>
                  <a:cubicBezTo>
                    <a:pt x="3939" y="1403"/>
                    <a:pt x="2745" y="1085"/>
                    <a:pt x="1731" y="468"/>
                  </a:cubicBezTo>
                  <a:cubicBezTo>
                    <a:pt x="1402" y="336"/>
                    <a:pt x="1114" y="1"/>
                    <a:pt x="7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934;p9">
              <a:extLst>
                <a:ext uri="{FF2B5EF4-FFF2-40B4-BE49-F238E27FC236}">
                  <a16:creationId xmlns:a16="http://schemas.microsoft.com/office/drawing/2014/main" id="{3B8E5831-0C34-4458-AA6E-17FE4AF97A2C}"/>
                </a:ext>
              </a:extLst>
            </p:cNvPr>
            <p:cNvSpPr/>
            <p:nvPr/>
          </p:nvSpPr>
          <p:spPr>
            <a:xfrm>
              <a:off x="5389725" y="3463050"/>
              <a:ext cx="92850" cy="53150"/>
            </a:xfrm>
            <a:custGeom>
              <a:avLst/>
              <a:gdLst/>
              <a:ahLst/>
              <a:cxnLst/>
              <a:rect l="l" t="t" r="r" b="b"/>
              <a:pathLst>
                <a:path w="3714" h="2126" extrusionOk="0">
                  <a:moveTo>
                    <a:pt x="335" y="1"/>
                  </a:moveTo>
                  <a:cubicBezTo>
                    <a:pt x="290" y="1"/>
                    <a:pt x="245" y="3"/>
                    <a:pt x="199" y="7"/>
                  </a:cubicBezTo>
                  <a:cubicBezTo>
                    <a:pt x="199" y="166"/>
                    <a:pt x="139" y="306"/>
                    <a:pt x="0" y="385"/>
                  </a:cubicBezTo>
                  <a:cubicBezTo>
                    <a:pt x="0" y="465"/>
                    <a:pt x="20" y="505"/>
                    <a:pt x="40" y="564"/>
                  </a:cubicBezTo>
                  <a:cubicBezTo>
                    <a:pt x="438" y="704"/>
                    <a:pt x="836" y="843"/>
                    <a:pt x="1194" y="1121"/>
                  </a:cubicBezTo>
                  <a:cubicBezTo>
                    <a:pt x="1910" y="1201"/>
                    <a:pt x="2427" y="1698"/>
                    <a:pt x="3084" y="1917"/>
                  </a:cubicBezTo>
                  <a:cubicBezTo>
                    <a:pt x="3183" y="2056"/>
                    <a:pt x="3382" y="1977"/>
                    <a:pt x="3442" y="2116"/>
                  </a:cubicBezTo>
                  <a:cubicBezTo>
                    <a:pt x="3475" y="2123"/>
                    <a:pt x="3505" y="2126"/>
                    <a:pt x="3531" y="2126"/>
                  </a:cubicBezTo>
                  <a:cubicBezTo>
                    <a:pt x="3664" y="2126"/>
                    <a:pt x="3713" y="2043"/>
                    <a:pt x="3680" y="1877"/>
                  </a:cubicBezTo>
                  <a:cubicBezTo>
                    <a:pt x="3601" y="1778"/>
                    <a:pt x="3521" y="1658"/>
                    <a:pt x="3442" y="1559"/>
                  </a:cubicBezTo>
                  <a:cubicBezTo>
                    <a:pt x="3282" y="1380"/>
                    <a:pt x="3044" y="1300"/>
                    <a:pt x="2885" y="1161"/>
                  </a:cubicBezTo>
                  <a:cubicBezTo>
                    <a:pt x="2696" y="954"/>
                    <a:pt x="2829" y="480"/>
                    <a:pt x="2540" y="480"/>
                  </a:cubicBezTo>
                  <a:cubicBezTo>
                    <a:pt x="2524" y="480"/>
                    <a:pt x="2506" y="482"/>
                    <a:pt x="2487" y="485"/>
                  </a:cubicBezTo>
                  <a:cubicBezTo>
                    <a:pt x="2426" y="492"/>
                    <a:pt x="2367" y="495"/>
                    <a:pt x="2308" y="495"/>
                  </a:cubicBezTo>
                  <a:cubicBezTo>
                    <a:pt x="1588" y="495"/>
                    <a:pt x="1014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935;p9">
              <a:extLst>
                <a:ext uri="{FF2B5EF4-FFF2-40B4-BE49-F238E27FC236}">
                  <a16:creationId xmlns:a16="http://schemas.microsoft.com/office/drawing/2014/main" id="{D422AEC2-43F6-4F9B-A6B3-6437E32859D8}"/>
                </a:ext>
              </a:extLst>
            </p:cNvPr>
            <p:cNvSpPr/>
            <p:nvPr/>
          </p:nvSpPr>
          <p:spPr>
            <a:xfrm>
              <a:off x="5299200" y="2729175"/>
              <a:ext cx="146750" cy="42300"/>
            </a:xfrm>
            <a:custGeom>
              <a:avLst/>
              <a:gdLst/>
              <a:ahLst/>
              <a:cxnLst/>
              <a:rect l="l" t="t" r="r" b="b"/>
              <a:pathLst>
                <a:path w="5870" h="1692" extrusionOk="0">
                  <a:moveTo>
                    <a:pt x="4775" y="1"/>
                  </a:moveTo>
                  <a:cubicBezTo>
                    <a:pt x="4874" y="677"/>
                    <a:pt x="4377" y="677"/>
                    <a:pt x="3979" y="697"/>
                  </a:cubicBezTo>
                  <a:cubicBezTo>
                    <a:pt x="2627" y="757"/>
                    <a:pt x="1294" y="1115"/>
                    <a:pt x="1" y="1493"/>
                  </a:cubicBezTo>
                  <a:cubicBezTo>
                    <a:pt x="40" y="1552"/>
                    <a:pt x="100" y="1632"/>
                    <a:pt x="180" y="1692"/>
                  </a:cubicBezTo>
                  <a:cubicBezTo>
                    <a:pt x="1170" y="1642"/>
                    <a:pt x="2160" y="1538"/>
                    <a:pt x="3162" y="1538"/>
                  </a:cubicBezTo>
                  <a:cubicBezTo>
                    <a:pt x="3368" y="1538"/>
                    <a:pt x="3574" y="1542"/>
                    <a:pt x="3780" y="1552"/>
                  </a:cubicBezTo>
                  <a:cubicBezTo>
                    <a:pt x="3920" y="1532"/>
                    <a:pt x="4039" y="1513"/>
                    <a:pt x="4158" y="1433"/>
                  </a:cubicBezTo>
                  <a:cubicBezTo>
                    <a:pt x="4218" y="1393"/>
                    <a:pt x="4258" y="1314"/>
                    <a:pt x="4278" y="1234"/>
                  </a:cubicBezTo>
                  <a:cubicBezTo>
                    <a:pt x="4278" y="1154"/>
                    <a:pt x="4258" y="1115"/>
                    <a:pt x="4178" y="1115"/>
                  </a:cubicBezTo>
                  <a:cubicBezTo>
                    <a:pt x="4200" y="1078"/>
                    <a:pt x="4219" y="1066"/>
                    <a:pt x="4238" y="1066"/>
                  </a:cubicBezTo>
                  <a:cubicBezTo>
                    <a:pt x="4270" y="1066"/>
                    <a:pt x="4300" y="1102"/>
                    <a:pt x="4337" y="1115"/>
                  </a:cubicBezTo>
                  <a:cubicBezTo>
                    <a:pt x="4437" y="1174"/>
                    <a:pt x="4536" y="1234"/>
                    <a:pt x="4656" y="1254"/>
                  </a:cubicBezTo>
                  <a:cubicBezTo>
                    <a:pt x="4775" y="1294"/>
                    <a:pt x="4914" y="1294"/>
                    <a:pt x="5034" y="1294"/>
                  </a:cubicBezTo>
                  <a:cubicBezTo>
                    <a:pt x="5829" y="1015"/>
                    <a:pt x="5869" y="876"/>
                    <a:pt x="5312" y="299"/>
                  </a:cubicBezTo>
                  <a:cubicBezTo>
                    <a:pt x="5173" y="200"/>
                    <a:pt x="5073" y="100"/>
                    <a:pt x="4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936;p9">
              <a:extLst>
                <a:ext uri="{FF2B5EF4-FFF2-40B4-BE49-F238E27FC236}">
                  <a16:creationId xmlns:a16="http://schemas.microsoft.com/office/drawing/2014/main" id="{FCE9DC0C-47BA-4798-8F10-4F7FB1085E24}"/>
                </a:ext>
              </a:extLst>
            </p:cNvPr>
            <p:cNvSpPr/>
            <p:nvPr/>
          </p:nvSpPr>
          <p:spPr>
            <a:xfrm>
              <a:off x="5170900" y="2771450"/>
              <a:ext cx="77600" cy="30375"/>
            </a:xfrm>
            <a:custGeom>
              <a:avLst/>
              <a:gdLst/>
              <a:ahLst/>
              <a:cxnLst/>
              <a:rect l="l" t="t" r="r" b="b"/>
              <a:pathLst>
                <a:path w="3104" h="1215" extrusionOk="0">
                  <a:moveTo>
                    <a:pt x="1130" y="594"/>
                  </a:moveTo>
                  <a:cubicBezTo>
                    <a:pt x="1099" y="627"/>
                    <a:pt x="1081" y="692"/>
                    <a:pt x="1016" y="692"/>
                  </a:cubicBezTo>
                  <a:cubicBezTo>
                    <a:pt x="1000" y="692"/>
                    <a:pt x="979" y="687"/>
                    <a:pt x="955" y="677"/>
                  </a:cubicBezTo>
                  <a:lnTo>
                    <a:pt x="955" y="677"/>
                  </a:lnTo>
                  <a:cubicBezTo>
                    <a:pt x="964" y="679"/>
                    <a:pt x="973" y="680"/>
                    <a:pt x="981" y="680"/>
                  </a:cubicBezTo>
                  <a:cubicBezTo>
                    <a:pt x="1039" y="680"/>
                    <a:pt x="1084" y="638"/>
                    <a:pt x="1130" y="594"/>
                  </a:cubicBezTo>
                  <a:close/>
                  <a:moveTo>
                    <a:pt x="3004" y="1"/>
                  </a:moveTo>
                  <a:cubicBezTo>
                    <a:pt x="2288" y="20"/>
                    <a:pt x="1552" y="1"/>
                    <a:pt x="836" y="80"/>
                  </a:cubicBezTo>
                  <a:cubicBezTo>
                    <a:pt x="140" y="120"/>
                    <a:pt x="0" y="438"/>
                    <a:pt x="199" y="1134"/>
                  </a:cubicBezTo>
                  <a:cubicBezTo>
                    <a:pt x="358" y="1174"/>
                    <a:pt x="518" y="1194"/>
                    <a:pt x="697" y="1214"/>
                  </a:cubicBezTo>
                  <a:cubicBezTo>
                    <a:pt x="1035" y="1214"/>
                    <a:pt x="1214" y="876"/>
                    <a:pt x="1532" y="816"/>
                  </a:cubicBezTo>
                  <a:cubicBezTo>
                    <a:pt x="1552" y="776"/>
                    <a:pt x="1552" y="737"/>
                    <a:pt x="1532" y="737"/>
                  </a:cubicBezTo>
                  <a:cubicBezTo>
                    <a:pt x="1473" y="618"/>
                    <a:pt x="1392" y="555"/>
                    <a:pt x="1280" y="555"/>
                  </a:cubicBezTo>
                  <a:cubicBezTo>
                    <a:pt x="1242" y="555"/>
                    <a:pt x="1200" y="562"/>
                    <a:pt x="1154" y="577"/>
                  </a:cubicBezTo>
                  <a:cubicBezTo>
                    <a:pt x="1148" y="579"/>
                    <a:pt x="1143" y="583"/>
                    <a:pt x="1138" y="587"/>
                  </a:cubicBezTo>
                  <a:lnTo>
                    <a:pt x="1138" y="587"/>
                  </a:lnTo>
                  <a:cubicBezTo>
                    <a:pt x="1156" y="570"/>
                    <a:pt x="1174" y="552"/>
                    <a:pt x="1194" y="538"/>
                  </a:cubicBezTo>
                  <a:cubicBezTo>
                    <a:pt x="1328" y="490"/>
                    <a:pt x="1459" y="446"/>
                    <a:pt x="1556" y="446"/>
                  </a:cubicBezTo>
                  <a:cubicBezTo>
                    <a:pt x="1703" y="446"/>
                    <a:pt x="1771" y="548"/>
                    <a:pt x="1651" y="896"/>
                  </a:cubicBezTo>
                  <a:cubicBezTo>
                    <a:pt x="1751" y="995"/>
                    <a:pt x="1910" y="1015"/>
                    <a:pt x="2029" y="1015"/>
                  </a:cubicBezTo>
                  <a:cubicBezTo>
                    <a:pt x="2164" y="1024"/>
                    <a:pt x="2303" y="1039"/>
                    <a:pt x="2437" y="1039"/>
                  </a:cubicBezTo>
                  <a:cubicBezTo>
                    <a:pt x="2620" y="1039"/>
                    <a:pt x="2796" y="1010"/>
                    <a:pt x="2944" y="896"/>
                  </a:cubicBezTo>
                  <a:cubicBezTo>
                    <a:pt x="3044" y="796"/>
                    <a:pt x="3084" y="677"/>
                    <a:pt x="3084" y="538"/>
                  </a:cubicBezTo>
                  <a:cubicBezTo>
                    <a:pt x="3084" y="418"/>
                    <a:pt x="3104" y="319"/>
                    <a:pt x="3104" y="199"/>
                  </a:cubicBezTo>
                  <a:cubicBezTo>
                    <a:pt x="3104" y="100"/>
                    <a:pt x="3084" y="40"/>
                    <a:pt x="30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937;p9">
              <a:extLst>
                <a:ext uri="{FF2B5EF4-FFF2-40B4-BE49-F238E27FC236}">
                  <a16:creationId xmlns:a16="http://schemas.microsoft.com/office/drawing/2014/main" id="{E84E1D4C-800C-4A2A-8F71-13EA9AD959CA}"/>
                </a:ext>
              </a:extLst>
            </p:cNvPr>
            <p:cNvSpPr/>
            <p:nvPr/>
          </p:nvSpPr>
          <p:spPr>
            <a:xfrm>
              <a:off x="5246000" y="2766475"/>
              <a:ext cx="57200" cy="13950"/>
            </a:xfrm>
            <a:custGeom>
              <a:avLst/>
              <a:gdLst/>
              <a:ahLst/>
              <a:cxnLst/>
              <a:rect l="l" t="t" r="r" b="b"/>
              <a:pathLst>
                <a:path w="2288" h="558" extrusionOk="0">
                  <a:moveTo>
                    <a:pt x="2049" y="1"/>
                  </a:moveTo>
                  <a:cubicBezTo>
                    <a:pt x="1830" y="27"/>
                    <a:pt x="1605" y="29"/>
                    <a:pt x="1376" y="29"/>
                  </a:cubicBezTo>
                  <a:cubicBezTo>
                    <a:pt x="1331" y="29"/>
                    <a:pt x="1285" y="29"/>
                    <a:pt x="1239" y="29"/>
                  </a:cubicBezTo>
                  <a:cubicBezTo>
                    <a:pt x="826" y="29"/>
                    <a:pt x="406" y="36"/>
                    <a:pt x="0" y="180"/>
                  </a:cubicBezTo>
                  <a:cubicBezTo>
                    <a:pt x="20" y="239"/>
                    <a:pt x="20" y="319"/>
                    <a:pt x="20" y="398"/>
                  </a:cubicBezTo>
                  <a:cubicBezTo>
                    <a:pt x="377" y="485"/>
                    <a:pt x="730" y="557"/>
                    <a:pt x="1069" y="557"/>
                  </a:cubicBezTo>
                  <a:cubicBezTo>
                    <a:pt x="1505" y="557"/>
                    <a:pt x="1918" y="438"/>
                    <a:pt x="2288" y="80"/>
                  </a:cubicBez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938;p9">
              <a:extLst>
                <a:ext uri="{FF2B5EF4-FFF2-40B4-BE49-F238E27FC236}">
                  <a16:creationId xmlns:a16="http://schemas.microsoft.com/office/drawing/2014/main" id="{24D4E74C-B89E-4A87-85C1-3FC908A23557}"/>
                </a:ext>
              </a:extLst>
            </p:cNvPr>
            <p:cNvSpPr/>
            <p:nvPr/>
          </p:nvSpPr>
          <p:spPr>
            <a:xfrm>
              <a:off x="5387725" y="3448825"/>
              <a:ext cx="90050" cy="42275"/>
            </a:xfrm>
            <a:custGeom>
              <a:avLst/>
              <a:gdLst/>
              <a:ahLst/>
              <a:cxnLst/>
              <a:rect l="l" t="t" r="r" b="b"/>
              <a:pathLst>
                <a:path w="3602" h="1691" extrusionOk="0">
                  <a:moveTo>
                    <a:pt x="450" y="0"/>
                  </a:moveTo>
                  <a:cubicBezTo>
                    <a:pt x="376" y="0"/>
                    <a:pt x="299" y="13"/>
                    <a:pt x="219" y="39"/>
                  </a:cubicBezTo>
                  <a:cubicBezTo>
                    <a:pt x="100" y="99"/>
                    <a:pt x="1" y="178"/>
                    <a:pt x="40" y="358"/>
                  </a:cubicBezTo>
                  <a:lnTo>
                    <a:pt x="239" y="556"/>
                  </a:lnTo>
                  <a:cubicBezTo>
                    <a:pt x="458" y="676"/>
                    <a:pt x="697" y="775"/>
                    <a:pt x="916" y="875"/>
                  </a:cubicBezTo>
                  <a:cubicBezTo>
                    <a:pt x="1272" y="1023"/>
                    <a:pt x="1596" y="1272"/>
                    <a:pt x="1977" y="1272"/>
                  </a:cubicBezTo>
                  <a:cubicBezTo>
                    <a:pt x="2106" y="1272"/>
                    <a:pt x="2242" y="1244"/>
                    <a:pt x="2388" y="1173"/>
                  </a:cubicBezTo>
                  <a:cubicBezTo>
                    <a:pt x="2419" y="1157"/>
                    <a:pt x="2448" y="1150"/>
                    <a:pt x="2475" y="1150"/>
                  </a:cubicBezTo>
                  <a:cubicBezTo>
                    <a:pt x="2582" y="1150"/>
                    <a:pt x="2642" y="1268"/>
                    <a:pt x="2626" y="1412"/>
                  </a:cubicBezTo>
                  <a:cubicBezTo>
                    <a:pt x="2607" y="1631"/>
                    <a:pt x="2746" y="1670"/>
                    <a:pt x="2925" y="1690"/>
                  </a:cubicBezTo>
                  <a:cubicBezTo>
                    <a:pt x="3024" y="1631"/>
                    <a:pt x="3104" y="1551"/>
                    <a:pt x="3203" y="1472"/>
                  </a:cubicBezTo>
                  <a:cubicBezTo>
                    <a:pt x="3601" y="1193"/>
                    <a:pt x="3522" y="954"/>
                    <a:pt x="3124" y="755"/>
                  </a:cubicBezTo>
                  <a:cubicBezTo>
                    <a:pt x="2958" y="893"/>
                    <a:pt x="2793" y="976"/>
                    <a:pt x="2639" y="976"/>
                  </a:cubicBezTo>
                  <a:cubicBezTo>
                    <a:pt x="2460" y="976"/>
                    <a:pt x="2297" y="864"/>
                    <a:pt x="2169" y="596"/>
                  </a:cubicBezTo>
                  <a:cubicBezTo>
                    <a:pt x="2089" y="437"/>
                    <a:pt x="1930" y="377"/>
                    <a:pt x="1791" y="377"/>
                  </a:cubicBezTo>
                  <a:cubicBezTo>
                    <a:pt x="1699" y="469"/>
                    <a:pt x="1618" y="503"/>
                    <a:pt x="1540" y="503"/>
                  </a:cubicBezTo>
                  <a:cubicBezTo>
                    <a:pt x="1348" y="503"/>
                    <a:pt x="1182" y="295"/>
                    <a:pt x="955" y="238"/>
                  </a:cubicBezTo>
                  <a:cubicBezTo>
                    <a:pt x="824" y="93"/>
                    <a:pt x="651" y="0"/>
                    <a:pt x="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939;p9">
              <a:extLst>
                <a:ext uri="{FF2B5EF4-FFF2-40B4-BE49-F238E27FC236}">
                  <a16:creationId xmlns:a16="http://schemas.microsoft.com/office/drawing/2014/main" id="{7DA84FA7-FE54-4992-8972-3FD804BE2F30}"/>
                </a:ext>
              </a:extLst>
            </p:cNvPr>
            <p:cNvSpPr/>
            <p:nvPr/>
          </p:nvSpPr>
          <p:spPr>
            <a:xfrm>
              <a:off x="5470275" y="3275550"/>
              <a:ext cx="18425" cy="168300"/>
            </a:xfrm>
            <a:custGeom>
              <a:avLst/>
              <a:gdLst/>
              <a:ahLst/>
              <a:cxnLst/>
              <a:rect l="l" t="t" r="r" b="b"/>
              <a:pathLst>
                <a:path w="737" h="6732" extrusionOk="0">
                  <a:moveTo>
                    <a:pt x="406" y="0"/>
                  </a:moveTo>
                  <a:cubicBezTo>
                    <a:pt x="368" y="0"/>
                    <a:pt x="326" y="9"/>
                    <a:pt x="279" y="28"/>
                  </a:cubicBezTo>
                  <a:cubicBezTo>
                    <a:pt x="1" y="167"/>
                    <a:pt x="80" y="445"/>
                    <a:pt x="80" y="684"/>
                  </a:cubicBezTo>
                  <a:cubicBezTo>
                    <a:pt x="120" y="1758"/>
                    <a:pt x="438" y="2813"/>
                    <a:pt x="200" y="3867"/>
                  </a:cubicBezTo>
                  <a:cubicBezTo>
                    <a:pt x="80" y="4822"/>
                    <a:pt x="478" y="5757"/>
                    <a:pt x="399" y="6712"/>
                  </a:cubicBezTo>
                  <a:cubicBezTo>
                    <a:pt x="438" y="6712"/>
                    <a:pt x="518" y="6732"/>
                    <a:pt x="578" y="6732"/>
                  </a:cubicBezTo>
                  <a:cubicBezTo>
                    <a:pt x="677" y="6712"/>
                    <a:pt x="697" y="6612"/>
                    <a:pt x="737" y="6533"/>
                  </a:cubicBezTo>
                  <a:cubicBezTo>
                    <a:pt x="598" y="5677"/>
                    <a:pt x="419" y="4802"/>
                    <a:pt x="538" y="3847"/>
                  </a:cubicBezTo>
                  <a:cubicBezTo>
                    <a:pt x="697" y="2654"/>
                    <a:pt x="598" y="1440"/>
                    <a:pt x="598" y="247"/>
                  </a:cubicBezTo>
                  <a:cubicBezTo>
                    <a:pt x="598" y="94"/>
                    <a:pt x="52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940;p9">
              <a:extLst>
                <a:ext uri="{FF2B5EF4-FFF2-40B4-BE49-F238E27FC236}">
                  <a16:creationId xmlns:a16="http://schemas.microsoft.com/office/drawing/2014/main" id="{6E6C6A33-6C49-40E9-9B7B-4E6D67F1C1F1}"/>
                </a:ext>
              </a:extLst>
            </p:cNvPr>
            <p:cNvSpPr/>
            <p:nvPr/>
          </p:nvSpPr>
          <p:spPr>
            <a:xfrm>
              <a:off x="5484700" y="3439850"/>
              <a:ext cx="5500" cy="36325"/>
            </a:xfrm>
            <a:custGeom>
              <a:avLst/>
              <a:gdLst/>
              <a:ahLst/>
              <a:cxnLst/>
              <a:rect l="l" t="t" r="r" b="b"/>
              <a:pathLst>
                <a:path w="220" h="1453" extrusionOk="0">
                  <a:moveTo>
                    <a:pt x="180" y="0"/>
                  </a:moveTo>
                  <a:cubicBezTo>
                    <a:pt x="120" y="60"/>
                    <a:pt x="40" y="120"/>
                    <a:pt x="1" y="179"/>
                  </a:cubicBezTo>
                  <a:cubicBezTo>
                    <a:pt x="21" y="617"/>
                    <a:pt x="21" y="1055"/>
                    <a:pt x="21" y="1453"/>
                  </a:cubicBezTo>
                  <a:lnTo>
                    <a:pt x="180" y="1453"/>
                  </a:lnTo>
                  <a:cubicBezTo>
                    <a:pt x="200" y="1154"/>
                    <a:pt x="200" y="836"/>
                    <a:pt x="219" y="537"/>
                  </a:cubicBezTo>
                  <a:cubicBezTo>
                    <a:pt x="200" y="358"/>
                    <a:pt x="200" y="16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941;p9">
              <a:extLst>
                <a:ext uri="{FF2B5EF4-FFF2-40B4-BE49-F238E27FC236}">
                  <a16:creationId xmlns:a16="http://schemas.microsoft.com/office/drawing/2014/main" id="{3D164EF6-69AC-4CA0-958C-CE725AEEE062}"/>
                </a:ext>
              </a:extLst>
            </p:cNvPr>
            <p:cNvSpPr/>
            <p:nvPr/>
          </p:nvSpPr>
          <p:spPr>
            <a:xfrm>
              <a:off x="5460825" y="3492075"/>
              <a:ext cx="14450" cy="9950"/>
            </a:xfrm>
            <a:custGeom>
              <a:avLst/>
              <a:gdLst/>
              <a:ahLst/>
              <a:cxnLst/>
              <a:rect l="l" t="t" r="r" b="b"/>
              <a:pathLst>
                <a:path w="578" h="398" extrusionOk="0">
                  <a:moveTo>
                    <a:pt x="1" y="0"/>
                  </a:moveTo>
                  <a:cubicBezTo>
                    <a:pt x="140" y="219"/>
                    <a:pt x="339" y="338"/>
                    <a:pt x="578" y="398"/>
                  </a:cubicBezTo>
                  <a:cubicBezTo>
                    <a:pt x="498" y="119"/>
                    <a:pt x="299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942;p9">
              <a:extLst>
                <a:ext uri="{FF2B5EF4-FFF2-40B4-BE49-F238E27FC236}">
                  <a16:creationId xmlns:a16="http://schemas.microsoft.com/office/drawing/2014/main" id="{AD13C983-C199-4321-86BA-8AB9F6B12430}"/>
                </a:ext>
              </a:extLst>
            </p:cNvPr>
            <p:cNvSpPr/>
            <p:nvPr/>
          </p:nvSpPr>
          <p:spPr>
            <a:xfrm>
              <a:off x="5585150" y="3505500"/>
              <a:ext cx="18925" cy="5550"/>
            </a:xfrm>
            <a:custGeom>
              <a:avLst/>
              <a:gdLst/>
              <a:ahLst/>
              <a:cxnLst/>
              <a:rect l="l" t="t" r="r" b="b"/>
              <a:pathLst>
                <a:path w="757" h="222" extrusionOk="0">
                  <a:moveTo>
                    <a:pt x="757" y="0"/>
                  </a:moveTo>
                  <a:cubicBezTo>
                    <a:pt x="498" y="20"/>
                    <a:pt x="200" y="0"/>
                    <a:pt x="1" y="199"/>
                  </a:cubicBezTo>
                  <a:cubicBezTo>
                    <a:pt x="112" y="199"/>
                    <a:pt x="234" y="221"/>
                    <a:pt x="351" y="221"/>
                  </a:cubicBezTo>
                  <a:cubicBezTo>
                    <a:pt x="507" y="221"/>
                    <a:pt x="655" y="182"/>
                    <a:pt x="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943;p9">
              <a:extLst>
                <a:ext uri="{FF2B5EF4-FFF2-40B4-BE49-F238E27FC236}">
                  <a16:creationId xmlns:a16="http://schemas.microsoft.com/office/drawing/2014/main" id="{828E818B-72DF-4C44-AB5E-40F091712FD8}"/>
                </a:ext>
              </a:extLst>
            </p:cNvPr>
            <p:cNvSpPr/>
            <p:nvPr/>
          </p:nvSpPr>
          <p:spPr>
            <a:xfrm>
              <a:off x="5475250" y="3509975"/>
              <a:ext cx="9975" cy="10300"/>
            </a:xfrm>
            <a:custGeom>
              <a:avLst/>
              <a:gdLst/>
              <a:ahLst/>
              <a:cxnLst/>
              <a:rect l="l" t="t" r="r" b="b"/>
              <a:pathLst>
                <a:path w="399" h="412" extrusionOk="0">
                  <a:moveTo>
                    <a:pt x="220" y="0"/>
                  </a:moveTo>
                  <a:cubicBezTo>
                    <a:pt x="160" y="100"/>
                    <a:pt x="80" y="179"/>
                    <a:pt x="1" y="239"/>
                  </a:cubicBezTo>
                  <a:lnTo>
                    <a:pt x="1" y="398"/>
                  </a:lnTo>
                  <a:cubicBezTo>
                    <a:pt x="40" y="405"/>
                    <a:pt x="85" y="411"/>
                    <a:pt x="129" y="411"/>
                  </a:cubicBezTo>
                  <a:cubicBezTo>
                    <a:pt x="217" y="411"/>
                    <a:pt x="306" y="385"/>
                    <a:pt x="359" y="279"/>
                  </a:cubicBezTo>
                  <a:cubicBezTo>
                    <a:pt x="399" y="140"/>
                    <a:pt x="319" y="6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944;p9">
              <a:extLst>
                <a:ext uri="{FF2B5EF4-FFF2-40B4-BE49-F238E27FC236}">
                  <a16:creationId xmlns:a16="http://schemas.microsoft.com/office/drawing/2014/main" id="{9FADC1C7-FEC7-488B-AF03-F377A7A531A4}"/>
                </a:ext>
              </a:extLst>
            </p:cNvPr>
            <p:cNvSpPr/>
            <p:nvPr/>
          </p:nvSpPr>
          <p:spPr>
            <a:xfrm>
              <a:off x="5590125" y="3515475"/>
              <a:ext cx="14950" cy="3475"/>
            </a:xfrm>
            <a:custGeom>
              <a:avLst/>
              <a:gdLst/>
              <a:ahLst/>
              <a:cxnLst/>
              <a:rect l="l" t="t" r="r" b="b"/>
              <a:pathLst>
                <a:path w="598" h="139" extrusionOk="0">
                  <a:moveTo>
                    <a:pt x="363" y="1"/>
                  </a:moveTo>
                  <a:cubicBezTo>
                    <a:pt x="237" y="1"/>
                    <a:pt x="111" y="28"/>
                    <a:pt x="1" y="138"/>
                  </a:cubicBezTo>
                  <a:lnTo>
                    <a:pt x="538" y="138"/>
                  </a:lnTo>
                  <a:cubicBezTo>
                    <a:pt x="558" y="99"/>
                    <a:pt x="578" y="79"/>
                    <a:pt x="598" y="19"/>
                  </a:cubicBezTo>
                  <a:cubicBezTo>
                    <a:pt x="521" y="11"/>
                    <a:pt x="442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945;p9">
              <a:extLst>
                <a:ext uri="{FF2B5EF4-FFF2-40B4-BE49-F238E27FC236}">
                  <a16:creationId xmlns:a16="http://schemas.microsoft.com/office/drawing/2014/main" id="{1D8CFBEA-04D1-4F3A-BC55-60AA852CC425}"/>
                </a:ext>
              </a:extLst>
            </p:cNvPr>
            <p:cNvSpPr/>
            <p:nvPr/>
          </p:nvSpPr>
          <p:spPr>
            <a:xfrm>
              <a:off x="5418550" y="2508375"/>
              <a:ext cx="23900" cy="79100"/>
            </a:xfrm>
            <a:custGeom>
              <a:avLst/>
              <a:gdLst/>
              <a:ahLst/>
              <a:cxnLst/>
              <a:rect l="l" t="t" r="r" b="b"/>
              <a:pathLst>
                <a:path w="956" h="3164" extrusionOk="0">
                  <a:moveTo>
                    <a:pt x="342" y="0"/>
                  </a:moveTo>
                  <a:cubicBezTo>
                    <a:pt x="304" y="0"/>
                    <a:pt x="269" y="20"/>
                    <a:pt x="240" y="60"/>
                  </a:cubicBezTo>
                  <a:cubicBezTo>
                    <a:pt x="160" y="1015"/>
                    <a:pt x="81" y="1970"/>
                    <a:pt x="1" y="2905"/>
                  </a:cubicBezTo>
                  <a:cubicBezTo>
                    <a:pt x="81" y="3044"/>
                    <a:pt x="180" y="3143"/>
                    <a:pt x="339" y="3163"/>
                  </a:cubicBezTo>
                  <a:cubicBezTo>
                    <a:pt x="359" y="3123"/>
                    <a:pt x="399" y="3104"/>
                    <a:pt x="439" y="3084"/>
                  </a:cubicBezTo>
                  <a:cubicBezTo>
                    <a:pt x="956" y="2348"/>
                    <a:pt x="717" y="1492"/>
                    <a:pt x="757" y="677"/>
                  </a:cubicBezTo>
                  <a:cubicBezTo>
                    <a:pt x="757" y="577"/>
                    <a:pt x="697" y="478"/>
                    <a:pt x="677" y="398"/>
                  </a:cubicBezTo>
                  <a:cubicBezTo>
                    <a:pt x="638" y="279"/>
                    <a:pt x="558" y="140"/>
                    <a:pt x="458" y="60"/>
                  </a:cubicBezTo>
                  <a:cubicBezTo>
                    <a:pt x="419" y="20"/>
                    <a:pt x="379" y="0"/>
                    <a:pt x="3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946;p9">
              <a:extLst>
                <a:ext uri="{FF2B5EF4-FFF2-40B4-BE49-F238E27FC236}">
                  <a16:creationId xmlns:a16="http://schemas.microsoft.com/office/drawing/2014/main" id="{8E0F8DA1-F382-41C3-87C2-9A5E7C3B6C57}"/>
                </a:ext>
              </a:extLst>
            </p:cNvPr>
            <p:cNvSpPr/>
            <p:nvPr/>
          </p:nvSpPr>
          <p:spPr>
            <a:xfrm>
              <a:off x="5424525" y="2490975"/>
              <a:ext cx="33350" cy="28850"/>
            </a:xfrm>
            <a:custGeom>
              <a:avLst/>
              <a:gdLst/>
              <a:ahLst/>
              <a:cxnLst/>
              <a:rect l="l" t="t" r="r" b="b"/>
              <a:pathLst>
                <a:path w="1334" h="1154" extrusionOk="0">
                  <a:moveTo>
                    <a:pt x="1115" y="0"/>
                  </a:moveTo>
                  <a:cubicBezTo>
                    <a:pt x="617" y="80"/>
                    <a:pt x="219" y="298"/>
                    <a:pt x="1" y="776"/>
                  </a:cubicBezTo>
                  <a:lnTo>
                    <a:pt x="160" y="776"/>
                  </a:lnTo>
                  <a:cubicBezTo>
                    <a:pt x="239" y="855"/>
                    <a:pt x="239" y="995"/>
                    <a:pt x="299" y="1094"/>
                  </a:cubicBezTo>
                  <a:cubicBezTo>
                    <a:pt x="319" y="1114"/>
                    <a:pt x="359" y="1154"/>
                    <a:pt x="399" y="1154"/>
                  </a:cubicBezTo>
                  <a:cubicBezTo>
                    <a:pt x="796" y="1015"/>
                    <a:pt x="1154" y="816"/>
                    <a:pt x="1333" y="398"/>
                  </a:cubicBezTo>
                  <a:cubicBezTo>
                    <a:pt x="1154" y="318"/>
                    <a:pt x="1115" y="179"/>
                    <a:pt x="11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947;p9">
              <a:extLst>
                <a:ext uri="{FF2B5EF4-FFF2-40B4-BE49-F238E27FC236}">
                  <a16:creationId xmlns:a16="http://schemas.microsoft.com/office/drawing/2014/main" id="{1DE7D2F8-8A4B-47B0-B9AA-2432A5C43DB2}"/>
                </a:ext>
              </a:extLst>
            </p:cNvPr>
            <p:cNvSpPr/>
            <p:nvPr/>
          </p:nvSpPr>
          <p:spPr>
            <a:xfrm>
              <a:off x="5418075" y="2580975"/>
              <a:ext cx="8975" cy="9500"/>
            </a:xfrm>
            <a:custGeom>
              <a:avLst/>
              <a:gdLst/>
              <a:ahLst/>
              <a:cxnLst/>
              <a:rect l="l" t="t" r="r" b="b"/>
              <a:pathLst>
                <a:path w="359" h="380" extrusionOk="0">
                  <a:moveTo>
                    <a:pt x="20" y="1"/>
                  </a:moveTo>
                  <a:cubicBezTo>
                    <a:pt x="20" y="140"/>
                    <a:pt x="0" y="259"/>
                    <a:pt x="0" y="379"/>
                  </a:cubicBezTo>
                  <a:cubicBezTo>
                    <a:pt x="29" y="379"/>
                    <a:pt x="57" y="379"/>
                    <a:pt x="83" y="379"/>
                  </a:cubicBezTo>
                  <a:cubicBezTo>
                    <a:pt x="201" y="379"/>
                    <a:pt x="293" y="366"/>
                    <a:pt x="358" y="219"/>
                  </a:cubicBezTo>
                  <a:cubicBezTo>
                    <a:pt x="259" y="160"/>
                    <a:pt x="119" y="8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948;p9">
              <a:extLst>
                <a:ext uri="{FF2B5EF4-FFF2-40B4-BE49-F238E27FC236}">
                  <a16:creationId xmlns:a16="http://schemas.microsoft.com/office/drawing/2014/main" id="{85482E26-D58F-478D-B4A8-C28B165D2D1C}"/>
                </a:ext>
              </a:extLst>
            </p:cNvPr>
            <p:cNvSpPr/>
            <p:nvPr/>
          </p:nvSpPr>
          <p:spPr>
            <a:xfrm>
              <a:off x="5168400" y="3332925"/>
              <a:ext cx="75625" cy="39300"/>
            </a:xfrm>
            <a:custGeom>
              <a:avLst/>
              <a:gdLst/>
              <a:ahLst/>
              <a:cxnLst/>
              <a:rect l="l" t="t" r="r" b="b"/>
              <a:pathLst>
                <a:path w="3025" h="1572" extrusionOk="0">
                  <a:moveTo>
                    <a:pt x="498" y="20"/>
                  </a:moveTo>
                  <a:cubicBezTo>
                    <a:pt x="339" y="60"/>
                    <a:pt x="160" y="0"/>
                    <a:pt x="1" y="219"/>
                  </a:cubicBezTo>
                  <a:cubicBezTo>
                    <a:pt x="757" y="418"/>
                    <a:pt x="1393" y="916"/>
                    <a:pt x="2090" y="1234"/>
                  </a:cubicBezTo>
                  <a:cubicBezTo>
                    <a:pt x="2348" y="1353"/>
                    <a:pt x="2627" y="1552"/>
                    <a:pt x="2945" y="1572"/>
                  </a:cubicBezTo>
                  <a:cubicBezTo>
                    <a:pt x="2985" y="1552"/>
                    <a:pt x="3005" y="1512"/>
                    <a:pt x="3025" y="1473"/>
                  </a:cubicBezTo>
                  <a:cubicBezTo>
                    <a:pt x="3005" y="1453"/>
                    <a:pt x="2985" y="1413"/>
                    <a:pt x="2945" y="1393"/>
                  </a:cubicBezTo>
                  <a:cubicBezTo>
                    <a:pt x="2885" y="1333"/>
                    <a:pt x="2826" y="1254"/>
                    <a:pt x="2786" y="1194"/>
                  </a:cubicBezTo>
                  <a:cubicBezTo>
                    <a:pt x="2090" y="657"/>
                    <a:pt x="1254" y="359"/>
                    <a:pt x="498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949;p9">
              <a:extLst>
                <a:ext uri="{FF2B5EF4-FFF2-40B4-BE49-F238E27FC236}">
                  <a16:creationId xmlns:a16="http://schemas.microsoft.com/office/drawing/2014/main" id="{63658DA9-6C62-431A-A316-86521EC1403A}"/>
                </a:ext>
              </a:extLst>
            </p:cNvPr>
            <p:cNvSpPr/>
            <p:nvPr/>
          </p:nvSpPr>
          <p:spPr>
            <a:xfrm>
              <a:off x="5242025" y="3369975"/>
              <a:ext cx="54225" cy="30225"/>
            </a:xfrm>
            <a:custGeom>
              <a:avLst/>
              <a:gdLst/>
              <a:ahLst/>
              <a:cxnLst/>
              <a:rect l="l" t="t" r="r" b="b"/>
              <a:pathLst>
                <a:path w="2169" h="1209" extrusionOk="0">
                  <a:moveTo>
                    <a:pt x="281" y="0"/>
                  </a:moveTo>
                  <a:cubicBezTo>
                    <a:pt x="184" y="0"/>
                    <a:pt x="90" y="40"/>
                    <a:pt x="0" y="110"/>
                  </a:cubicBezTo>
                  <a:cubicBezTo>
                    <a:pt x="298" y="647"/>
                    <a:pt x="995" y="607"/>
                    <a:pt x="1373" y="1045"/>
                  </a:cubicBezTo>
                  <a:cubicBezTo>
                    <a:pt x="1487" y="1159"/>
                    <a:pt x="1618" y="1209"/>
                    <a:pt x="1754" y="1209"/>
                  </a:cubicBezTo>
                  <a:cubicBezTo>
                    <a:pt x="1831" y="1209"/>
                    <a:pt x="1910" y="1193"/>
                    <a:pt x="1989" y="1164"/>
                  </a:cubicBezTo>
                  <a:cubicBezTo>
                    <a:pt x="2069" y="1124"/>
                    <a:pt x="2148" y="1065"/>
                    <a:pt x="2168" y="965"/>
                  </a:cubicBezTo>
                  <a:cubicBezTo>
                    <a:pt x="2148" y="945"/>
                    <a:pt x="2129" y="906"/>
                    <a:pt x="2089" y="866"/>
                  </a:cubicBezTo>
                  <a:cubicBezTo>
                    <a:pt x="1591" y="607"/>
                    <a:pt x="1034" y="508"/>
                    <a:pt x="577" y="130"/>
                  </a:cubicBezTo>
                  <a:cubicBezTo>
                    <a:pt x="477" y="40"/>
                    <a:pt x="378" y="0"/>
                    <a:pt x="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950;p9">
              <a:extLst>
                <a:ext uri="{FF2B5EF4-FFF2-40B4-BE49-F238E27FC236}">
                  <a16:creationId xmlns:a16="http://schemas.microsoft.com/office/drawing/2014/main" id="{F01F7664-F2C8-4FD3-9F08-A43AB2FC81AB}"/>
                </a:ext>
              </a:extLst>
            </p:cNvPr>
            <p:cNvSpPr/>
            <p:nvPr/>
          </p:nvSpPr>
          <p:spPr>
            <a:xfrm>
              <a:off x="5149025" y="3272250"/>
              <a:ext cx="18425" cy="43300"/>
            </a:xfrm>
            <a:custGeom>
              <a:avLst/>
              <a:gdLst/>
              <a:ahLst/>
              <a:cxnLst/>
              <a:rect l="l" t="t" r="r" b="b"/>
              <a:pathLst>
                <a:path w="737" h="1732" extrusionOk="0">
                  <a:moveTo>
                    <a:pt x="478" y="1"/>
                  </a:moveTo>
                  <a:cubicBezTo>
                    <a:pt x="418" y="80"/>
                    <a:pt x="338" y="160"/>
                    <a:pt x="298" y="239"/>
                  </a:cubicBezTo>
                  <a:cubicBezTo>
                    <a:pt x="318" y="577"/>
                    <a:pt x="239" y="876"/>
                    <a:pt x="40" y="1154"/>
                  </a:cubicBezTo>
                  <a:cubicBezTo>
                    <a:pt x="100" y="1353"/>
                    <a:pt x="0" y="1592"/>
                    <a:pt x="279" y="1731"/>
                  </a:cubicBezTo>
                  <a:cubicBezTo>
                    <a:pt x="537" y="1333"/>
                    <a:pt x="736" y="916"/>
                    <a:pt x="696" y="458"/>
                  </a:cubicBezTo>
                  <a:cubicBezTo>
                    <a:pt x="676" y="279"/>
                    <a:pt x="676" y="100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951;p9">
              <a:extLst>
                <a:ext uri="{FF2B5EF4-FFF2-40B4-BE49-F238E27FC236}">
                  <a16:creationId xmlns:a16="http://schemas.microsoft.com/office/drawing/2014/main" id="{E5436FFE-E0B1-4530-851A-E7E9F6AE8607}"/>
                </a:ext>
              </a:extLst>
            </p:cNvPr>
            <p:cNvSpPr/>
            <p:nvPr/>
          </p:nvSpPr>
          <p:spPr>
            <a:xfrm>
              <a:off x="5265375" y="3396075"/>
              <a:ext cx="45800" cy="22900"/>
            </a:xfrm>
            <a:custGeom>
              <a:avLst/>
              <a:gdLst/>
              <a:ahLst/>
              <a:cxnLst/>
              <a:rect l="l" t="t" r="r" b="b"/>
              <a:pathLst>
                <a:path w="1832" h="916" extrusionOk="0">
                  <a:moveTo>
                    <a:pt x="439" y="1"/>
                  </a:moveTo>
                  <a:cubicBezTo>
                    <a:pt x="299" y="1"/>
                    <a:pt x="140" y="21"/>
                    <a:pt x="1" y="21"/>
                  </a:cubicBezTo>
                  <a:cubicBezTo>
                    <a:pt x="200" y="120"/>
                    <a:pt x="419" y="259"/>
                    <a:pt x="618" y="359"/>
                  </a:cubicBezTo>
                  <a:cubicBezTo>
                    <a:pt x="1055" y="419"/>
                    <a:pt x="1334" y="777"/>
                    <a:pt x="1732" y="916"/>
                  </a:cubicBezTo>
                  <a:cubicBezTo>
                    <a:pt x="1811" y="876"/>
                    <a:pt x="1831" y="777"/>
                    <a:pt x="1831" y="697"/>
                  </a:cubicBezTo>
                  <a:cubicBezTo>
                    <a:pt x="1752" y="319"/>
                    <a:pt x="1354" y="279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952;p9">
              <a:extLst>
                <a:ext uri="{FF2B5EF4-FFF2-40B4-BE49-F238E27FC236}">
                  <a16:creationId xmlns:a16="http://schemas.microsoft.com/office/drawing/2014/main" id="{D5DAA815-34E0-4548-9695-E8BB7FEF2EDA}"/>
                </a:ext>
              </a:extLst>
            </p:cNvPr>
            <p:cNvSpPr/>
            <p:nvPr/>
          </p:nvSpPr>
          <p:spPr>
            <a:xfrm>
              <a:off x="5161450" y="3149200"/>
              <a:ext cx="139275" cy="109925"/>
            </a:xfrm>
            <a:custGeom>
              <a:avLst/>
              <a:gdLst/>
              <a:ahLst/>
              <a:cxnLst/>
              <a:rect l="l" t="t" r="r" b="b"/>
              <a:pathLst>
                <a:path w="5571" h="4397" extrusionOk="0">
                  <a:moveTo>
                    <a:pt x="291" y="1"/>
                  </a:moveTo>
                  <a:cubicBezTo>
                    <a:pt x="235" y="1"/>
                    <a:pt x="177" y="10"/>
                    <a:pt x="120" y="29"/>
                  </a:cubicBezTo>
                  <a:cubicBezTo>
                    <a:pt x="40" y="69"/>
                    <a:pt x="0" y="128"/>
                    <a:pt x="0" y="228"/>
                  </a:cubicBezTo>
                  <a:cubicBezTo>
                    <a:pt x="0" y="288"/>
                    <a:pt x="0" y="327"/>
                    <a:pt x="20" y="367"/>
                  </a:cubicBezTo>
                  <a:cubicBezTo>
                    <a:pt x="597" y="705"/>
                    <a:pt x="577" y="1302"/>
                    <a:pt x="597" y="1839"/>
                  </a:cubicBezTo>
                  <a:cubicBezTo>
                    <a:pt x="617" y="2575"/>
                    <a:pt x="577" y="3271"/>
                    <a:pt x="577" y="3988"/>
                  </a:cubicBezTo>
                  <a:cubicBezTo>
                    <a:pt x="808" y="4103"/>
                    <a:pt x="984" y="4386"/>
                    <a:pt x="1283" y="4386"/>
                  </a:cubicBezTo>
                  <a:cubicBezTo>
                    <a:pt x="1293" y="4386"/>
                    <a:pt x="1303" y="4386"/>
                    <a:pt x="1313" y="4385"/>
                  </a:cubicBezTo>
                  <a:cubicBezTo>
                    <a:pt x="1350" y="4393"/>
                    <a:pt x="1383" y="4397"/>
                    <a:pt x="1410" y="4397"/>
                  </a:cubicBezTo>
                  <a:cubicBezTo>
                    <a:pt x="1530" y="4397"/>
                    <a:pt x="1557" y="4321"/>
                    <a:pt x="1492" y="4127"/>
                  </a:cubicBezTo>
                  <a:cubicBezTo>
                    <a:pt x="1075" y="3888"/>
                    <a:pt x="617" y="3649"/>
                    <a:pt x="736" y="3033"/>
                  </a:cubicBezTo>
                  <a:cubicBezTo>
                    <a:pt x="816" y="2933"/>
                    <a:pt x="816" y="2854"/>
                    <a:pt x="736" y="2754"/>
                  </a:cubicBezTo>
                  <a:cubicBezTo>
                    <a:pt x="775" y="2294"/>
                    <a:pt x="789" y="2138"/>
                    <a:pt x="947" y="2138"/>
                  </a:cubicBezTo>
                  <a:cubicBezTo>
                    <a:pt x="1035" y="2138"/>
                    <a:pt x="1167" y="2186"/>
                    <a:pt x="1373" y="2257"/>
                  </a:cubicBezTo>
                  <a:cubicBezTo>
                    <a:pt x="2666" y="2734"/>
                    <a:pt x="3860" y="3431"/>
                    <a:pt x="5113" y="3948"/>
                  </a:cubicBezTo>
                  <a:cubicBezTo>
                    <a:pt x="5191" y="3987"/>
                    <a:pt x="5266" y="4011"/>
                    <a:pt x="5333" y="4011"/>
                  </a:cubicBezTo>
                  <a:cubicBezTo>
                    <a:pt x="5437" y="4011"/>
                    <a:pt x="5522" y="3954"/>
                    <a:pt x="5570" y="3809"/>
                  </a:cubicBezTo>
                  <a:cubicBezTo>
                    <a:pt x="4616" y="2953"/>
                    <a:pt x="3422" y="2555"/>
                    <a:pt x="2308" y="2018"/>
                  </a:cubicBezTo>
                  <a:cubicBezTo>
                    <a:pt x="1811" y="1799"/>
                    <a:pt x="1632" y="1600"/>
                    <a:pt x="1990" y="1123"/>
                  </a:cubicBezTo>
                  <a:cubicBezTo>
                    <a:pt x="2010" y="944"/>
                    <a:pt x="1930" y="765"/>
                    <a:pt x="1831" y="626"/>
                  </a:cubicBezTo>
                  <a:cubicBezTo>
                    <a:pt x="1759" y="506"/>
                    <a:pt x="1656" y="474"/>
                    <a:pt x="1542" y="474"/>
                  </a:cubicBezTo>
                  <a:cubicBezTo>
                    <a:pt x="1416" y="474"/>
                    <a:pt x="1277" y="512"/>
                    <a:pt x="1149" y="512"/>
                  </a:cubicBezTo>
                  <a:cubicBezTo>
                    <a:pt x="1006" y="512"/>
                    <a:pt x="877" y="465"/>
                    <a:pt x="796" y="268"/>
                  </a:cubicBezTo>
                  <a:cubicBezTo>
                    <a:pt x="736" y="228"/>
                    <a:pt x="697" y="148"/>
                    <a:pt x="617" y="108"/>
                  </a:cubicBezTo>
                  <a:cubicBezTo>
                    <a:pt x="522" y="41"/>
                    <a:pt x="409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953;p9">
              <a:extLst>
                <a:ext uri="{FF2B5EF4-FFF2-40B4-BE49-F238E27FC236}">
                  <a16:creationId xmlns:a16="http://schemas.microsoft.com/office/drawing/2014/main" id="{74888B60-99D9-4599-B6F6-AC8839BC25AF}"/>
                </a:ext>
              </a:extLst>
            </p:cNvPr>
            <p:cNvSpPr/>
            <p:nvPr/>
          </p:nvSpPr>
          <p:spPr>
            <a:xfrm>
              <a:off x="5031650" y="3121075"/>
              <a:ext cx="169100" cy="35325"/>
            </a:xfrm>
            <a:custGeom>
              <a:avLst/>
              <a:gdLst/>
              <a:ahLst/>
              <a:cxnLst/>
              <a:rect l="l" t="t" r="r" b="b"/>
              <a:pathLst>
                <a:path w="6764" h="1413" extrusionOk="0">
                  <a:moveTo>
                    <a:pt x="657" y="0"/>
                  </a:moveTo>
                  <a:cubicBezTo>
                    <a:pt x="518" y="0"/>
                    <a:pt x="398" y="40"/>
                    <a:pt x="259" y="139"/>
                  </a:cubicBezTo>
                  <a:cubicBezTo>
                    <a:pt x="160" y="139"/>
                    <a:pt x="100" y="159"/>
                    <a:pt x="0" y="159"/>
                  </a:cubicBezTo>
                  <a:cubicBezTo>
                    <a:pt x="717" y="716"/>
                    <a:pt x="1592" y="677"/>
                    <a:pt x="2407" y="915"/>
                  </a:cubicBezTo>
                  <a:cubicBezTo>
                    <a:pt x="3322" y="1114"/>
                    <a:pt x="4277" y="1134"/>
                    <a:pt x="5192" y="1413"/>
                  </a:cubicBezTo>
                  <a:lnTo>
                    <a:pt x="5192" y="1313"/>
                  </a:lnTo>
                  <a:cubicBezTo>
                    <a:pt x="5292" y="1254"/>
                    <a:pt x="5393" y="1234"/>
                    <a:pt x="5496" y="1234"/>
                  </a:cubicBezTo>
                  <a:cubicBezTo>
                    <a:pt x="5743" y="1234"/>
                    <a:pt x="5998" y="1353"/>
                    <a:pt x="6251" y="1353"/>
                  </a:cubicBezTo>
                  <a:cubicBezTo>
                    <a:pt x="6356" y="1353"/>
                    <a:pt x="6461" y="1332"/>
                    <a:pt x="6565" y="1273"/>
                  </a:cubicBezTo>
                  <a:cubicBezTo>
                    <a:pt x="6664" y="1233"/>
                    <a:pt x="6704" y="1174"/>
                    <a:pt x="6764" y="1074"/>
                  </a:cubicBezTo>
                  <a:cubicBezTo>
                    <a:pt x="6764" y="975"/>
                    <a:pt x="6724" y="875"/>
                    <a:pt x="6625" y="836"/>
                  </a:cubicBezTo>
                  <a:cubicBezTo>
                    <a:pt x="6485" y="756"/>
                    <a:pt x="6366" y="716"/>
                    <a:pt x="6207" y="716"/>
                  </a:cubicBezTo>
                  <a:cubicBezTo>
                    <a:pt x="5789" y="657"/>
                    <a:pt x="5371" y="716"/>
                    <a:pt x="4974" y="557"/>
                  </a:cubicBezTo>
                  <a:cubicBezTo>
                    <a:pt x="4894" y="537"/>
                    <a:pt x="4795" y="497"/>
                    <a:pt x="4695" y="497"/>
                  </a:cubicBezTo>
                  <a:cubicBezTo>
                    <a:pt x="3322" y="478"/>
                    <a:pt x="2029" y="0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954;p9">
              <a:extLst>
                <a:ext uri="{FF2B5EF4-FFF2-40B4-BE49-F238E27FC236}">
                  <a16:creationId xmlns:a16="http://schemas.microsoft.com/office/drawing/2014/main" id="{053EF76F-4C66-4896-AC69-85E0F39ED813}"/>
                </a:ext>
              </a:extLst>
            </p:cNvPr>
            <p:cNvSpPr/>
            <p:nvPr/>
          </p:nvSpPr>
          <p:spPr>
            <a:xfrm>
              <a:off x="5822875" y="3448200"/>
              <a:ext cx="39325" cy="9575"/>
            </a:xfrm>
            <a:custGeom>
              <a:avLst/>
              <a:gdLst/>
              <a:ahLst/>
              <a:cxnLst/>
              <a:rect l="l" t="t" r="r" b="b"/>
              <a:pathLst>
                <a:path w="1573" h="383" extrusionOk="0">
                  <a:moveTo>
                    <a:pt x="1350" y="0"/>
                  </a:moveTo>
                  <a:cubicBezTo>
                    <a:pt x="861" y="0"/>
                    <a:pt x="416" y="71"/>
                    <a:pt x="1" y="383"/>
                  </a:cubicBezTo>
                  <a:cubicBezTo>
                    <a:pt x="538" y="343"/>
                    <a:pt x="1075" y="283"/>
                    <a:pt x="1572" y="5"/>
                  </a:cubicBezTo>
                  <a:cubicBezTo>
                    <a:pt x="1497" y="2"/>
                    <a:pt x="1423" y="0"/>
                    <a:pt x="13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955;p9">
              <a:extLst>
                <a:ext uri="{FF2B5EF4-FFF2-40B4-BE49-F238E27FC236}">
                  <a16:creationId xmlns:a16="http://schemas.microsoft.com/office/drawing/2014/main" id="{112D9CCD-8711-49A7-92E6-E634B03FF39E}"/>
                </a:ext>
              </a:extLst>
            </p:cNvPr>
            <p:cNvSpPr/>
            <p:nvPr/>
          </p:nvSpPr>
          <p:spPr>
            <a:xfrm>
              <a:off x="5923350" y="3429375"/>
              <a:ext cx="20900" cy="11500"/>
            </a:xfrm>
            <a:custGeom>
              <a:avLst/>
              <a:gdLst/>
              <a:ahLst/>
              <a:cxnLst/>
              <a:rect l="l" t="t" r="r" b="b"/>
              <a:pathLst>
                <a:path w="836" h="460" extrusionOk="0">
                  <a:moveTo>
                    <a:pt x="514" y="0"/>
                  </a:moveTo>
                  <a:cubicBezTo>
                    <a:pt x="334" y="0"/>
                    <a:pt x="162" y="39"/>
                    <a:pt x="0" y="161"/>
                  </a:cubicBezTo>
                  <a:cubicBezTo>
                    <a:pt x="0" y="240"/>
                    <a:pt x="0" y="320"/>
                    <a:pt x="40" y="380"/>
                  </a:cubicBezTo>
                  <a:cubicBezTo>
                    <a:pt x="80" y="439"/>
                    <a:pt x="159" y="459"/>
                    <a:pt x="259" y="459"/>
                  </a:cubicBezTo>
                  <a:cubicBezTo>
                    <a:pt x="438" y="340"/>
                    <a:pt x="836" y="439"/>
                    <a:pt x="776" y="22"/>
                  </a:cubicBezTo>
                  <a:cubicBezTo>
                    <a:pt x="687" y="9"/>
                    <a:pt x="599" y="0"/>
                    <a:pt x="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956;p9">
              <a:extLst>
                <a:ext uri="{FF2B5EF4-FFF2-40B4-BE49-F238E27FC236}">
                  <a16:creationId xmlns:a16="http://schemas.microsoft.com/office/drawing/2014/main" id="{2C67CCE6-48EA-421A-9388-B8C4966D7BE3}"/>
                </a:ext>
              </a:extLst>
            </p:cNvPr>
            <p:cNvSpPr/>
            <p:nvPr/>
          </p:nvSpPr>
          <p:spPr>
            <a:xfrm>
              <a:off x="5899975" y="3434375"/>
              <a:ext cx="19400" cy="4925"/>
            </a:xfrm>
            <a:custGeom>
              <a:avLst/>
              <a:gdLst/>
              <a:ahLst/>
              <a:cxnLst/>
              <a:rect l="l" t="t" r="r" b="b"/>
              <a:pathLst>
                <a:path w="776" h="197" extrusionOk="0">
                  <a:moveTo>
                    <a:pt x="776" y="1"/>
                  </a:moveTo>
                  <a:cubicBezTo>
                    <a:pt x="497" y="1"/>
                    <a:pt x="219" y="1"/>
                    <a:pt x="0" y="180"/>
                  </a:cubicBezTo>
                  <a:cubicBezTo>
                    <a:pt x="116" y="180"/>
                    <a:pt x="236" y="197"/>
                    <a:pt x="350" y="197"/>
                  </a:cubicBezTo>
                  <a:cubicBezTo>
                    <a:pt x="510" y="197"/>
                    <a:pt x="660" y="163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957;p9">
              <a:extLst>
                <a:ext uri="{FF2B5EF4-FFF2-40B4-BE49-F238E27FC236}">
                  <a16:creationId xmlns:a16="http://schemas.microsoft.com/office/drawing/2014/main" id="{B2EB952F-CBFF-4D71-9D06-8FCDF258E1AD}"/>
                </a:ext>
              </a:extLst>
            </p:cNvPr>
            <p:cNvSpPr/>
            <p:nvPr/>
          </p:nvSpPr>
          <p:spPr>
            <a:xfrm>
              <a:off x="5880075" y="3438700"/>
              <a:ext cx="19925" cy="5250"/>
            </a:xfrm>
            <a:custGeom>
              <a:avLst/>
              <a:gdLst/>
              <a:ahLst/>
              <a:cxnLst/>
              <a:rect l="l" t="t" r="r" b="b"/>
              <a:pathLst>
                <a:path w="797" h="210" extrusionOk="0">
                  <a:moveTo>
                    <a:pt x="635" y="0"/>
                  </a:moveTo>
                  <a:cubicBezTo>
                    <a:pt x="411" y="0"/>
                    <a:pt x="193" y="41"/>
                    <a:pt x="0" y="186"/>
                  </a:cubicBezTo>
                  <a:cubicBezTo>
                    <a:pt x="124" y="186"/>
                    <a:pt x="252" y="209"/>
                    <a:pt x="375" y="209"/>
                  </a:cubicBezTo>
                  <a:cubicBezTo>
                    <a:pt x="528" y="209"/>
                    <a:pt x="675" y="172"/>
                    <a:pt x="796" y="7"/>
                  </a:cubicBezTo>
                  <a:cubicBezTo>
                    <a:pt x="742" y="3"/>
                    <a:pt x="688" y="0"/>
                    <a:pt x="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958;p9">
              <a:extLst>
                <a:ext uri="{FF2B5EF4-FFF2-40B4-BE49-F238E27FC236}">
                  <a16:creationId xmlns:a16="http://schemas.microsoft.com/office/drawing/2014/main" id="{ED302BF3-2748-4ED4-B9FA-E2160F4704C0}"/>
                </a:ext>
              </a:extLst>
            </p:cNvPr>
            <p:cNvSpPr/>
            <p:nvPr/>
          </p:nvSpPr>
          <p:spPr>
            <a:xfrm>
              <a:off x="5914375" y="3441700"/>
              <a:ext cx="20425" cy="6125"/>
            </a:xfrm>
            <a:custGeom>
              <a:avLst/>
              <a:gdLst/>
              <a:ahLst/>
              <a:cxnLst/>
              <a:rect l="l" t="t" r="r" b="b"/>
              <a:pathLst>
                <a:path w="817" h="245" extrusionOk="0">
                  <a:moveTo>
                    <a:pt x="593" y="0"/>
                  </a:moveTo>
                  <a:cubicBezTo>
                    <a:pt x="528" y="0"/>
                    <a:pt x="461" y="19"/>
                    <a:pt x="399" y="46"/>
                  </a:cubicBezTo>
                  <a:cubicBezTo>
                    <a:pt x="240" y="66"/>
                    <a:pt x="100" y="86"/>
                    <a:pt x="1" y="245"/>
                  </a:cubicBezTo>
                  <a:lnTo>
                    <a:pt x="737" y="245"/>
                  </a:lnTo>
                  <a:cubicBezTo>
                    <a:pt x="757" y="205"/>
                    <a:pt x="797" y="165"/>
                    <a:pt x="817" y="105"/>
                  </a:cubicBezTo>
                  <a:cubicBezTo>
                    <a:pt x="751" y="29"/>
                    <a:pt x="673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959;p9">
              <a:extLst>
                <a:ext uri="{FF2B5EF4-FFF2-40B4-BE49-F238E27FC236}">
                  <a16:creationId xmlns:a16="http://schemas.microsoft.com/office/drawing/2014/main" id="{D155B9BD-507F-4BC9-A686-D750C859BC21}"/>
                </a:ext>
              </a:extLst>
            </p:cNvPr>
            <p:cNvSpPr/>
            <p:nvPr/>
          </p:nvSpPr>
          <p:spPr>
            <a:xfrm>
              <a:off x="5923350" y="3436850"/>
              <a:ext cx="15925" cy="7500"/>
            </a:xfrm>
            <a:custGeom>
              <a:avLst/>
              <a:gdLst/>
              <a:ahLst/>
              <a:cxnLst/>
              <a:rect l="l" t="t" r="r" b="b"/>
              <a:pathLst>
                <a:path w="637" h="300" extrusionOk="0">
                  <a:moveTo>
                    <a:pt x="413" y="0"/>
                  </a:moveTo>
                  <a:cubicBezTo>
                    <a:pt x="340" y="0"/>
                    <a:pt x="266" y="25"/>
                    <a:pt x="199" y="81"/>
                  </a:cubicBezTo>
                  <a:lnTo>
                    <a:pt x="0" y="81"/>
                  </a:lnTo>
                  <a:cubicBezTo>
                    <a:pt x="0" y="140"/>
                    <a:pt x="40" y="200"/>
                    <a:pt x="40" y="260"/>
                  </a:cubicBezTo>
                  <a:cubicBezTo>
                    <a:pt x="179" y="280"/>
                    <a:pt x="298" y="280"/>
                    <a:pt x="458" y="299"/>
                  </a:cubicBezTo>
                  <a:lnTo>
                    <a:pt x="497" y="299"/>
                  </a:lnTo>
                  <a:lnTo>
                    <a:pt x="577" y="260"/>
                  </a:lnTo>
                  <a:cubicBezTo>
                    <a:pt x="597" y="260"/>
                    <a:pt x="597" y="240"/>
                    <a:pt x="637" y="180"/>
                  </a:cubicBezTo>
                  <a:cubicBezTo>
                    <a:pt x="637" y="140"/>
                    <a:pt x="637" y="81"/>
                    <a:pt x="577" y="41"/>
                  </a:cubicBezTo>
                  <a:cubicBezTo>
                    <a:pt x="525" y="15"/>
                    <a:pt x="469" y="0"/>
                    <a:pt x="4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960;p9">
              <a:extLst>
                <a:ext uri="{FF2B5EF4-FFF2-40B4-BE49-F238E27FC236}">
                  <a16:creationId xmlns:a16="http://schemas.microsoft.com/office/drawing/2014/main" id="{DA701822-7FB8-4417-924B-B1335A0A91CB}"/>
                </a:ext>
              </a:extLst>
            </p:cNvPr>
            <p:cNvSpPr/>
            <p:nvPr/>
          </p:nvSpPr>
          <p:spPr>
            <a:xfrm>
              <a:off x="5872125" y="3454225"/>
              <a:ext cx="10950" cy="4125"/>
            </a:xfrm>
            <a:custGeom>
              <a:avLst/>
              <a:gdLst/>
              <a:ahLst/>
              <a:cxnLst/>
              <a:rect l="l" t="t" r="r" b="b"/>
              <a:pathLst>
                <a:path w="438" h="165" extrusionOk="0">
                  <a:moveTo>
                    <a:pt x="264" y="1"/>
                  </a:moveTo>
                  <a:cubicBezTo>
                    <a:pt x="154" y="1"/>
                    <a:pt x="68" y="40"/>
                    <a:pt x="0" y="161"/>
                  </a:cubicBezTo>
                  <a:cubicBezTo>
                    <a:pt x="17" y="164"/>
                    <a:pt x="34" y="165"/>
                    <a:pt x="50" y="165"/>
                  </a:cubicBezTo>
                  <a:cubicBezTo>
                    <a:pt x="192" y="165"/>
                    <a:pt x="331" y="93"/>
                    <a:pt x="438" y="22"/>
                  </a:cubicBezTo>
                  <a:cubicBezTo>
                    <a:pt x="374" y="9"/>
                    <a:pt x="316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961;p9">
              <a:extLst>
                <a:ext uri="{FF2B5EF4-FFF2-40B4-BE49-F238E27FC236}">
                  <a16:creationId xmlns:a16="http://schemas.microsoft.com/office/drawing/2014/main" id="{88B43EF8-7058-4C8D-994E-7817B90F2B69}"/>
                </a:ext>
              </a:extLst>
            </p:cNvPr>
            <p:cNvSpPr/>
            <p:nvPr/>
          </p:nvSpPr>
          <p:spPr>
            <a:xfrm>
              <a:off x="5861175" y="3443825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79" y="1"/>
                  </a:moveTo>
                  <a:cubicBezTo>
                    <a:pt x="140" y="80"/>
                    <a:pt x="60" y="120"/>
                    <a:pt x="0" y="180"/>
                  </a:cubicBezTo>
                  <a:cubicBezTo>
                    <a:pt x="100" y="180"/>
                    <a:pt x="179" y="180"/>
                    <a:pt x="259" y="160"/>
                  </a:cubicBezTo>
                  <a:cubicBezTo>
                    <a:pt x="279" y="80"/>
                    <a:pt x="259" y="2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962;p9">
              <a:extLst>
                <a:ext uri="{FF2B5EF4-FFF2-40B4-BE49-F238E27FC236}">
                  <a16:creationId xmlns:a16="http://schemas.microsoft.com/office/drawing/2014/main" id="{C8471814-B439-4AC7-9B12-AFFFDB91AADE}"/>
                </a:ext>
              </a:extLst>
            </p:cNvPr>
            <p:cNvSpPr/>
            <p:nvPr/>
          </p:nvSpPr>
          <p:spPr>
            <a:xfrm>
              <a:off x="5869625" y="3443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40" y="1"/>
                  </a:moveTo>
                  <a:cubicBezTo>
                    <a:pt x="21" y="60"/>
                    <a:pt x="21" y="120"/>
                    <a:pt x="1" y="180"/>
                  </a:cubicBezTo>
                  <a:cubicBezTo>
                    <a:pt x="120" y="180"/>
                    <a:pt x="200" y="140"/>
                    <a:pt x="259" y="20"/>
                  </a:cubicBezTo>
                  <a:cubicBezTo>
                    <a:pt x="200" y="20"/>
                    <a:pt x="120" y="1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963;p9">
              <a:extLst>
                <a:ext uri="{FF2B5EF4-FFF2-40B4-BE49-F238E27FC236}">
                  <a16:creationId xmlns:a16="http://schemas.microsoft.com/office/drawing/2014/main" id="{16129114-457F-460E-91E6-BA8801DED17C}"/>
                </a:ext>
              </a:extLst>
            </p:cNvPr>
            <p:cNvSpPr/>
            <p:nvPr/>
          </p:nvSpPr>
          <p:spPr>
            <a:xfrm>
              <a:off x="5904925" y="3446475"/>
              <a:ext cx="5000" cy="3350"/>
            </a:xfrm>
            <a:custGeom>
              <a:avLst/>
              <a:gdLst/>
              <a:ahLst/>
              <a:cxnLst/>
              <a:rect l="l" t="t" r="r" b="b"/>
              <a:pathLst>
                <a:path w="200" h="134" extrusionOk="0">
                  <a:moveTo>
                    <a:pt x="96" y="0"/>
                  </a:moveTo>
                  <a:cubicBezTo>
                    <a:pt x="57" y="0"/>
                    <a:pt x="23" y="46"/>
                    <a:pt x="1" y="133"/>
                  </a:cubicBezTo>
                  <a:lnTo>
                    <a:pt x="100" y="133"/>
                  </a:lnTo>
                  <a:lnTo>
                    <a:pt x="200" y="93"/>
                  </a:lnTo>
                  <a:cubicBezTo>
                    <a:pt x="164" y="31"/>
                    <a:pt x="128" y="0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964;p9">
              <a:extLst>
                <a:ext uri="{FF2B5EF4-FFF2-40B4-BE49-F238E27FC236}">
                  <a16:creationId xmlns:a16="http://schemas.microsoft.com/office/drawing/2014/main" id="{B093107B-511E-493F-A08D-EB6D0057B63B}"/>
                </a:ext>
              </a:extLst>
            </p:cNvPr>
            <p:cNvSpPr/>
            <p:nvPr/>
          </p:nvSpPr>
          <p:spPr>
            <a:xfrm>
              <a:off x="5393200" y="2727700"/>
              <a:ext cx="130825" cy="44525"/>
            </a:xfrm>
            <a:custGeom>
              <a:avLst/>
              <a:gdLst/>
              <a:ahLst/>
              <a:cxnLst/>
              <a:rect l="l" t="t" r="r" b="b"/>
              <a:pathLst>
                <a:path w="5233" h="1781" extrusionOk="0">
                  <a:moveTo>
                    <a:pt x="1174" y="0"/>
                  </a:moveTo>
                  <a:cubicBezTo>
                    <a:pt x="1174" y="279"/>
                    <a:pt x="1214" y="477"/>
                    <a:pt x="1572" y="617"/>
                  </a:cubicBezTo>
                  <a:cubicBezTo>
                    <a:pt x="1870" y="756"/>
                    <a:pt x="1850" y="995"/>
                    <a:pt x="1453" y="1054"/>
                  </a:cubicBezTo>
                  <a:cubicBezTo>
                    <a:pt x="1373" y="1074"/>
                    <a:pt x="1274" y="1114"/>
                    <a:pt x="1194" y="1154"/>
                  </a:cubicBezTo>
                  <a:cubicBezTo>
                    <a:pt x="1126" y="1235"/>
                    <a:pt x="1043" y="1254"/>
                    <a:pt x="952" y="1254"/>
                  </a:cubicBezTo>
                  <a:cubicBezTo>
                    <a:pt x="872" y="1254"/>
                    <a:pt x="786" y="1239"/>
                    <a:pt x="702" y="1239"/>
                  </a:cubicBezTo>
                  <a:cubicBezTo>
                    <a:pt x="602" y="1239"/>
                    <a:pt x="504" y="1260"/>
                    <a:pt x="418" y="1353"/>
                  </a:cubicBezTo>
                  <a:lnTo>
                    <a:pt x="60" y="1353"/>
                  </a:lnTo>
                  <a:cubicBezTo>
                    <a:pt x="0" y="1452"/>
                    <a:pt x="0" y="1552"/>
                    <a:pt x="80" y="1611"/>
                  </a:cubicBezTo>
                  <a:cubicBezTo>
                    <a:pt x="343" y="1730"/>
                    <a:pt x="596" y="1781"/>
                    <a:pt x="841" y="1781"/>
                  </a:cubicBezTo>
                  <a:cubicBezTo>
                    <a:pt x="1337" y="1781"/>
                    <a:pt x="1802" y="1573"/>
                    <a:pt x="2268" y="1293"/>
                  </a:cubicBezTo>
                  <a:cubicBezTo>
                    <a:pt x="2348" y="1233"/>
                    <a:pt x="2388" y="1154"/>
                    <a:pt x="2407" y="1074"/>
                  </a:cubicBezTo>
                  <a:cubicBezTo>
                    <a:pt x="2459" y="879"/>
                    <a:pt x="2563" y="838"/>
                    <a:pt x="2679" y="838"/>
                  </a:cubicBezTo>
                  <a:cubicBezTo>
                    <a:pt x="2765" y="838"/>
                    <a:pt x="2858" y="861"/>
                    <a:pt x="2941" y="861"/>
                  </a:cubicBezTo>
                  <a:cubicBezTo>
                    <a:pt x="2963" y="861"/>
                    <a:pt x="2984" y="859"/>
                    <a:pt x="3004" y="855"/>
                  </a:cubicBezTo>
                  <a:cubicBezTo>
                    <a:pt x="3581" y="875"/>
                    <a:pt x="4138" y="855"/>
                    <a:pt x="4695" y="895"/>
                  </a:cubicBezTo>
                  <a:cubicBezTo>
                    <a:pt x="4775" y="908"/>
                    <a:pt x="4861" y="924"/>
                    <a:pt x="4940" y="924"/>
                  </a:cubicBezTo>
                  <a:cubicBezTo>
                    <a:pt x="5100" y="924"/>
                    <a:pt x="5232" y="862"/>
                    <a:pt x="5232" y="597"/>
                  </a:cubicBezTo>
                  <a:cubicBezTo>
                    <a:pt x="4894" y="458"/>
                    <a:pt x="4556" y="458"/>
                    <a:pt x="4198" y="438"/>
                  </a:cubicBezTo>
                  <a:cubicBezTo>
                    <a:pt x="3342" y="358"/>
                    <a:pt x="2467" y="298"/>
                    <a:pt x="1592" y="239"/>
                  </a:cubicBezTo>
                  <a:cubicBezTo>
                    <a:pt x="1512" y="179"/>
                    <a:pt x="1453" y="139"/>
                    <a:pt x="1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965;p9">
              <a:extLst>
                <a:ext uri="{FF2B5EF4-FFF2-40B4-BE49-F238E27FC236}">
                  <a16:creationId xmlns:a16="http://schemas.microsoft.com/office/drawing/2014/main" id="{8105D191-BF62-46CA-86DA-CA41AADA07D6}"/>
                </a:ext>
              </a:extLst>
            </p:cNvPr>
            <p:cNvSpPr/>
            <p:nvPr/>
          </p:nvSpPr>
          <p:spPr>
            <a:xfrm>
              <a:off x="5417075" y="2614800"/>
              <a:ext cx="16425" cy="64450"/>
            </a:xfrm>
            <a:custGeom>
              <a:avLst/>
              <a:gdLst/>
              <a:ahLst/>
              <a:cxnLst/>
              <a:rect l="l" t="t" r="r" b="b"/>
              <a:pathLst>
                <a:path w="657" h="2578" extrusionOk="0">
                  <a:moveTo>
                    <a:pt x="438" y="0"/>
                  </a:moveTo>
                  <a:cubicBezTo>
                    <a:pt x="100" y="736"/>
                    <a:pt x="0" y="1512"/>
                    <a:pt x="60" y="2308"/>
                  </a:cubicBezTo>
                  <a:cubicBezTo>
                    <a:pt x="181" y="2369"/>
                    <a:pt x="325" y="2577"/>
                    <a:pt x="436" y="2577"/>
                  </a:cubicBezTo>
                  <a:cubicBezTo>
                    <a:pt x="508" y="2577"/>
                    <a:pt x="566" y="2492"/>
                    <a:pt x="597" y="2228"/>
                  </a:cubicBezTo>
                  <a:cubicBezTo>
                    <a:pt x="657" y="1492"/>
                    <a:pt x="617" y="736"/>
                    <a:pt x="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966;p9">
              <a:extLst>
                <a:ext uri="{FF2B5EF4-FFF2-40B4-BE49-F238E27FC236}">
                  <a16:creationId xmlns:a16="http://schemas.microsoft.com/office/drawing/2014/main" id="{101DEE4B-5862-4000-B752-7E33EA31199E}"/>
                </a:ext>
              </a:extLst>
            </p:cNvPr>
            <p:cNvSpPr/>
            <p:nvPr/>
          </p:nvSpPr>
          <p:spPr>
            <a:xfrm>
              <a:off x="6142150" y="3372700"/>
              <a:ext cx="120875" cy="30375"/>
            </a:xfrm>
            <a:custGeom>
              <a:avLst/>
              <a:gdLst/>
              <a:ahLst/>
              <a:cxnLst/>
              <a:rect l="l" t="t" r="r" b="b"/>
              <a:pathLst>
                <a:path w="4835" h="1215" extrusionOk="0">
                  <a:moveTo>
                    <a:pt x="4815" y="1"/>
                  </a:moveTo>
                  <a:cubicBezTo>
                    <a:pt x="4178" y="220"/>
                    <a:pt x="3542" y="200"/>
                    <a:pt x="2965" y="240"/>
                  </a:cubicBezTo>
                  <a:cubicBezTo>
                    <a:pt x="2925" y="269"/>
                    <a:pt x="2895" y="284"/>
                    <a:pt x="2865" y="284"/>
                  </a:cubicBezTo>
                  <a:cubicBezTo>
                    <a:pt x="2836" y="284"/>
                    <a:pt x="2806" y="269"/>
                    <a:pt x="2766" y="240"/>
                  </a:cubicBezTo>
                  <a:lnTo>
                    <a:pt x="2587" y="240"/>
                  </a:lnTo>
                  <a:cubicBezTo>
                    <a:pt x="2487" y="319"/>
                    <a:pt x="2388" y="319"/>
                    <a:pt x="2288" y="319"/>
                  </a:cubicBezTo>
                  <a:lnTo>
                    <a:pt x="1871" y="319"/>
                  </a:lnTo>
                  <a:cubicBezTo>
                    <a:pt x="1731" y="319"/>
                    <a:pt x="1592" y="359"/>
                    <a:pt x="1453" y="419"/>
                  </a:cubicBezTo>
                  <a:cubicBezTo>
                    <a:pt x="1373" y="439"/>
                    <a:pt x="1334" y="498"/>
                    <a:pt x="1254" y="518"/>
                  </a:cubicBezTo>
                  <a:cubicBezTo>
                    <a:pt x="1194" y="518"/>
                    <a:pt x="1174" y="538"/>
                    <a:pt x="1155" y="558"/>
                  </a:cubicBezTo>
                  <a:cubicBezTo>
                    <a:pt x="1142" y="563"/>
                    <a:pt x="1129" y="565"/>
                    <a:pt x="1117" y="565"/>
                  </a:cubicBezTo>
                  <a:cubicBezTo>
                    <a:pt x="1042" y="565"/>
                    <a:pt x="968" y="491"/>
                    <a:pt x="894" y="491"/>
                  </a:cubicBezTo>
                  <a:cubicBezTo>
                    <a:pt x="882" y="491"/>
                    <a:pt x="869" y="493"/>
                    <a:pt x="856" y="498"/>
                  </a:cubicBezTo>
                  <a:cubicBezTo>
                    <a:pt x="697" y="498"/>
                    <a:pt x="558" y="518"/>
                    <a:pt x="399" y="558"/>
                  </a:cubicBezTo>
                  <a:cubicBezTo>
                    <a:pt x="384" y="551"/>
                    <a:pt x="367" y="546"/>
                    <a:pt x="350" y="546"/>
                  </a:cubicBezTo>
                  <a:cubicBezTo>
                    <a:pt x="321" y="546"/>
                    <a:pt x="292" y="560"/>
                    <a:pt x="279" y="598"/>
                  </a:cubicBezTo>
                  <a:cubicBezTo>
                    <a:pt x="200" y="598"/>
                    <a:pt x="180" y="637"/>
                    <a:pt x="200" y="717"/>
                  </a:cubicBezTo>
                  <a:cubicBezTo>
                    <a:pt x="279" y="856"/>
                    <a:pt x="100" y="816"/>
                    <a:pt x="80" y="896"/>
                  </a:cubicBezTo>
                  <a:cubicBezTo>
                    <a:pt x="41" y="936"/>
                    <a:pt x="1" y="996"/>
                    <a:pt x="1" y="1055"/>
                  </a:cubicBezTo>
                  <a:cubicBezTo>
                    <a:pt x="41" y="1135"/>
                    <a:pt x="60" y="1194"/>
                    <a:pt x="140" y="1214"/>
                  </a:cubicBezTo>
                  <a:cubicBezTo>
                    <a:pt x="200" y="1214"/>
                    <a:pt x="259" y="1194"/>
                    <a:pt x="339" y="1155"/>
                  </a:cubicBezTo>
                  <a:cubicBezTo>
                    <a:pt x="438" y="1155"/>
                    <a:pt x="558" y="1135"/>
                    <a:pt x="657" y="1135"/>
                  </a:cubicBezTo>
                  <a:cubicBezTo>
                    <a:pt x="737" y="1035"/>
                    <a:pt x="836" y="1035"/>
                    <a:pt x="956" y="1035"/>
                  </a:cubicBezTo>
                  <a:cubicBezTo>
                    <a:pt x="975" y="1039"/>
                    <a:pt x="994" y="1041"/>
                    <a:pt x="1015" y="1041"/>
                  </a:cubicBezTo>
                  <a:cubicBezTo>
                    <a:pt x="1100" y="1041"/>
                    <a:pt x="1193" y="1012"/>
                    <a:pt x="1274" y="996"/>
                  </a:cubicBezTo>
                  <a:cubicBezTo>
                    <a:pt x="1393" y="956"/>
                    <a:pt x="1493" y="956"/>
                    <a:pt x="1592" y="936"/>
                  </a:cubicBezTo>
                  <a:cubicBezTo>
                    <a:pt x="1871" y="816"/>
                    <a:pt x="2189" y="717"/>
                    <a:pt x="2487" y="657"/>
                  </a:cubicBezTo>
                  <a:lnTo>
                    <a:pt x="2766" y="657"/>
                  </a:lnTo>
                  <a:cubicBezTo>
                    <a:pt x="3462" y="657"/>
                    <a:pt x="4138" y="419"/>
                    <a:pt x="4835" y="399"/>
                  </a:cubicBezTo>
                  <a:cubicBezTo>
                    <a:pt x="4815" y="259"/>
                    <a:pt x="4815" y="120"/>
                    <a:pt x="4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967;p9">
              <a:extLst>
                <a:ext uri="{FF2B5EF4-FFF2-40B4-BE49-F238E27FC236}">
                  <a16:creationId xmlns:a16="http://schemas.microsoft.com/office/drawing/2014/main" id="{3A1EE7CF-FC0E-4ADF-88E5-DA6BBC68CF91}"/>
                </a:ext>
              </a:extLst>
            </p:cNvPr>
            <p:cNvSpPr/>
            <p:nvPr/>
          </p:nvSpPr>
          <p:spPr>
            <a:xfrm>
              <a:off x="6203325" y="3381625"/>
              <a:ext cx="59700" cy="10100"/>
            </a:xfrm>
            <a:custGeom>
              <a:avLst/>
              <a:gdLst/>
              <a:ahLst/>
              <a:cxnLst/>
              <a:rect l="l" t="t" r="r" b="b"/>
              <a:pathLst>
                <a:path w="2388" h="404" extrusionOk="0">
                  <a:moveTo>
                    <a:pt x="1953" y="1"/>
                  </a:moveTo>
                  <a:cubicBezTo>
                    <a:pt x="1356" y="1"/>
                    <a:pt x="778" y="204"/>
                    <a:pt x="201" y="204"/>
                  </a:cubicBezTo>
                  <a:cubicBezTo>
                    <a:pt x="161" y="204"/>
                    <a:pt x="120" y="203"/>
                    <a:pt x="80" y="201"/>
                  </a:cubicBezTo>
                  <a:cubicBezTo>
                    <a:pt x="40" y="201"/>
                    <a:pt x="21" y="241"/>
                    <a:pt x="21" y="280"/>
                  </a:cubicBezTo>
                  <a:cubicBezTo>
                    <a:pt x="1" y="340"/>
                    <a:pt x="1" y="360"/>
                    <a:pt x="60" y="400"/>
                  </a:cubicBezTo>
                  <a:cubicBezTo>
                    <a:pt x="109" y="402"/>
                    <a:pt x="157" y="403"/>
                    <a:pt x="206" y="403"/>
                  </a:cubicBezTo>
                  <a:cubicBezTo>
                    <a:pt x="878" y="403"/>
                    <a:pt x="1510" y="177"/>
                    <a:pt x="2183" y="177"/>
                  </a:cubicBezTo>
                  <a:cubicBezTo>
                    <a:pt x="2231" y="177"/>
                    <a:pt x="2279" y="178"/>
                    <a:pt x="2328" y="181"/>
                  </a:cubicBezTo>
                  <a:cubicBezTo>
                    <a:pt x="2368" y="141"/>
                    <a:pt x="2388" y="82"/>
                    <a:pt x="2388" y="42"/>
                  </a:cubicBezTo>
                  <a:cubicBezTo>
                    <a:pt x="2242" y="12"/>
                    <a:pt x="2097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968;p9">
              <a:extLst>
                <a:ext uri="{FF2B5EF4-FFF2-40B4-BE49-F238E27FC236}">
                  <a16:creationId xmlns:a16="http://schemas.microsoft.com/office/drawing/2014/main" id="{913EDEA6-3172-4A73-AA1B-50F7DAC9C181}"/>
                </a:ext>
              </a:extLst>
            </p:cNvPr>
            <p:cNvSpPr/>
            <p:nvPr/>
          </p:nvSpPr>
          <p:spPr>
            <a:xfrm>
              <a:off x="6181450" y="3387625"/>
              <a:ext cx="20400" cy="8475"/>
            </a:xfrm>
            <a:custGeom>
              <a:avLst/>
              <a:gdLst/>
              <a:ahLst/>
              <a:cxnLst/>
              <a:rect l="l" t="t" r="r" b="b"/>
              <a:pathLst>
                <a:path w="816" h="339" extrusionOk="0">
                  <a:moveTo>
                    <a:pt x="756" y="1"/>
                  </a:moveTo>
                  <a:cubicBezTo>
                    <a:pt x="438" y="1"/>
                    <a:pt x="199" y="120"/>
                    <a:pt x="0" y="339"/>
                  </a:cubicBezTo>
                  <a:cubicBezTo>
                    <a:pt x="259" y="319"/>
                    <a:pt x="518" y="339"/>
                    <a:pt x="756" y="200"/>
                  </a:cubicBezTo>
                  <a:cubicBezTo>
                    <a:pt x="776" y="200"/>
                    <a:pt x="776" y="160"/>
                    <a:pt x="796" y="120"/>
                  </a:cubicBezTo>
                  <a:cubicBezTo>
                    <a:pt x="816" y="100"/>
                    <a:pt x="796" y="40"/>
                    <a:pt x="7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969;p9">
              <a:extLst>
                <a:ext uri="{FF2B5EF4-FFF2-40B4-BE49-F238E27FC236}">
                  <a16:creationId xmlns:a16="http://schemas.microsoft.com/office/drawing/2014/main" id="{66AC775D-AACA-425A-B058-DA6EBA3D3EAB}"/>
                </a:ext>
              </a:extLst>
            </p:cNvPr>
            <p:cNvSpPr/>
            <p:nvPr/>
          </p:nvSpPr>
          <p:spPr>
            <a:xfrm>
              <a:off x="6129725" y="3397875"/>
              <a:ext cx="19925" cy="8175"/>
            </a:xfrm>
            <a:custGeom>
              <a:avLst/>
              <a:gdLst/>
              <a:ahLst/>
              <a:cxnLst/>
              <a:rect l="l" t="t" r="r" b="b"/>
              <a:pathLst>
                <a:path w="797" h="327" extrusionOk="0">
                  <a:moveTo>
                    <a:pt x="192" y="0"/>
                  </a:moveTo>
                  <a:cubicBezTo>
                    <a:pt x="78" y="0"/>
                    <a:pt x="0" y="75"/>
                    <a:pt x="0" y="327"/>
                  </a:cubicBezTo>
                  <a:cubicBezTo>
                    <a:pt x="259" y="327"/>
                    <a:pt x="498" y="307"/>
                    <a:pt x="756" y="307"/>
                  </a:cubicBezTo>
                  <a:cubicBezTo>
                    <a:pt x="756" y="247"/>
                    <a:pt x="776" y="207"/>
                    <a:pt x="796" y="148"/>
                  </a:cubicBezTo>
                  <a:cubicBezTo>
                    <a:pt x="697" y="128"/>
                    <a:pt x="637" y="128"/>
                    <a:pt x="557" y="108"/>
                  </a:cubicBezTo>
                  <a:cubicBezTo>
                    <a:pt x="426" y="61"/>
                    <a:pt x="294" y="0"/>
                    <a:pt x="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970;p9">
              <a:extLst>
                <a:ext uri="{FF2B5EF4-FFF2-40B4-BE49-F238E27FC236}">
                  <a16:creationId xmlns:a16="http://schemas.microsoft.com/office/drawing/2014/main" id="{934A5D13-5799-4FFF-9791-602483DD4B8B}"/>
                </a:ext>
              </a:extLst>
            </p:cNvPr>
            <p:cNvSpPr/>
            <p:nvPr/>
          </p:nvSpPr>
          <p:spPr>
            <a:xfrm>
              <a:off x="6161050" y="3396575"/>
              <a:ext cx="12475" cy="4175"/>
            </a:xfrm>
            <a:custGeom>
              <a:avLst/>
              <a:gdLst/>
              <a:ahLst/>
              <a:cxnLst/>
              <a:rect l="l" t="t" r="r" b="b"/>
              <a:pathLst>
                <a:path w="499" h="167" extrusionOk="0">
                  <a:moveTo>
                    <a:pt x="41" y="1"/>
                  </a:moveTo>
                  <a:cubicBezTo>
                    <a:pt x="21" y="1"/>
                    <a:pt x="21" y="1"/>
                    <a:pt x="1" y="60"/>
                  </a:cubicBezTo>
                  <a:cubicBezTo>
                    <a:pt x="1" y="80"/>
                    <a:pt x="1" y="140"/>
                    <a:pt x="41" y="160"/>
                  </a:cubicBezTo>
                  <a:cubicBezTo>
                    <a:pt x="79" y="164"/>
                    <a:pt x="117" y="167"/>
                    <a:pt x="153" y="167"/>
                  </a:cubicBezTo>
                  <a:cubicBezTo>
                    <a:pt x="286" y="167"/>
                    <a:pt x="404" y="134"/>
                    <a:pt x="498" y="41"/>
                  </a:cubicBezTo>
                  <a:cubicBezTo>
                    <a:pt x="339" y="41"/>
                    <a:pt x="200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971;p9">
              <a:extLst>
                <a:ext uri="{FF2B5EF4-FFF2-40B4-BE49-F238E27FC236}">
                  <a16:creationId xmlns:a16="http://schemas.microsoft.com/office/drawing/2014/main" id="{14FCF515-AE4C-40CB-B466-1B4AAF7B16C8}"/>
                </a:ext>
              </a:extLst>
            </p:cNvPr>
            <p:cNvSpPr/>
            <p:nvPr/>
          </p:nvSpPr>
          <p:spPr>
            <a:xfrm>
              <a:off x="6200850" y="33876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972;p9">
              <a:extLst>
                <a:ext uri="{FF2B5EF4-FFF2-40B4-BE49-F238E27FC236}">
                  <a16:creationId xmlns:a16="http://schemas.microsoft.com/office/drawing/2014/main" id="{473F343D-CBEE-4D31-95BC-7EF3F9997186}"/>
                </a:ext>
              </a:extLst>
            </p:cNvPr>
            <p:cNvSpPr/>
            <p:nvPr/>
          </p:nvSpPr>
          <p:spPr>
            <a:xfrm>
              <a:off x="6157075" y="33965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40" y="60"/>
                    <a:pt x="80" y="140"/>
                    <a:pt x="1" y="180"/>
                  </a:cubicBezTo>
                  <a:cubicBezTo>
                    <a:pt x="80" y="180"/>
                    <a:pt x="140" y="160"/>
                    <a:pt x="200" y="160"/>
                  </a:cubicBezTo>
                  <a:lnTo>
                    <a:pt x="2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973;p9">
              <a:extLst>
                <a:ext uri="{FF2B5EF4-FFF2-40B4-BE49-F238E27FC236}">
                  <a16:creationId xmlns:a16="http://schemas.microsoft.com/office/drawing/2014/main" id="{4B58BE01-7ED3-4B1E-AD89-04A8BB42EEEC}"/>
                </a:ext>
              </a:extLst>
            </p:cNvPr>
            <p:cNvSpPr/>
            <p:nvPr/>
          </p:nvSpPr>
          <p:spPr>
            <a:xfrm>
              <a:off x="5979525" y="3394075"/>
              <a:ext cx="164150" cy="38975"/>
            </a:xfrm>
            <a:custGeom>
              <a:avLst/>
              <a:gdLst/>
              <a:ahLst/>
              <a:cxnLst/>
              <a:rect l="l" t="t" r="r" b="b"/>
              <a:pathLst>
                <a:path w="6566" h="1559" extrusionOk="0">
                  <a:moveTo>
                    <a:pt x="3164" y="1094"/>
                  </a:moveTo>
                  <a:lnTo>
                    <a:pt x="3164" y="1094"/>
                  </a:lnTo>
                  <a:cubicBezTo>
                    <a:pt x="3164" y="1095"/>
                    <a:pt x="3164" y="1095"/>
                    <a:pt x="3164" y="1095"/>
                  </a:cubicBezTo>
                  <a:lnTo>
                    <a:pt x="3184" y="1095"/>
                  </a:lnTo>
                  <a:cubicBezTo>
                    <a:pt x="3177" y="1095"/>
                    <a:pt x="3171" y="1095"/>
                    <a:pt x="3164" y="1094"/>
                  </a:cubicBezTo>
                  <a:close/>
                  <a:moveTo>
                    <a:pt x="6249" y="0"/>
                  </a:moveTo>
                  <a:cubicBezTo>
                    <a:pt x="6216" y="0"/>
                    <a:pt x="6183" y="1"/>
                    <a:pt x="6148" y="1"/>
                  </a:cubicBezTo>
                  <a:lnTo>
                    <a:pt x="5869" y="1"/>
                  </a:lnTo>
                  <a:cubicBezTo>
                    <a:pt x="5690" y="1"/>
                    <a:pt x="5491" y="1"/>
                    <a:pt x="5312" y="81"/>
                  </a:cubicBezTo>
                  <a:cubicBezTo>
                    <a:pt x="5301" y="75"/>
                    <a:pt x="5287" y="73"/>
                    <a:pt x="5274" y="73"/>
                  </a:cubicBezTo>
                  <a:cubicBezTo>
                    <a:pt x="5241" y="73"/>
                    <a:pt x="5207" y="87"/>
                    <a:pt x="5193" y="101"/>
                  </a:cubicBezTo>
                  <a:cubicBezTo>
                    <a:pt x="5045" y="202"/>
                    <a:pt x="4888" y="224"/>
                    <a:pt x="4728" y="224"/>
                  </a:cubicBezTo>
                  <a:cubicBezTo>
                    <a:pt x="4605" y="224"/>
                    <a:pt x="4480" y="211"/>
                    <a:pt x="4356" y="211"/>
                  </a:cubicBezTo>
                  <a:cubicBezTo>
                    <a:pt x="4228" y="211"/>
                    <a:pt x="4102" y="225"/>
                    <a:pt x="3979" y="280"/>
                  </a:cubicBezTo>
                  <a:cubicBezTo>
                    <a:pt x="3880" y="300"/>
                    <a:pt x="3781" y="300"/>
                    <a:pt x="3681" y="320"/>
                  </a:cubicBezTo>
                  <a:cubicBezTo>
                    <a:pt x="3522" y="479"/>
                    <a:pt x="3303" y="439"/>
                    <a:pt x="3104" y="479"/>
                  </a:cubicBezTo>
                  <a:cubicBezTo>
                    <a:pt x="3084" y="518"/>
                    <a:pt x="3054" y="538"/>
                    <a:pt x="3022" y="538"/>
                  </a:cubicBezTo>
                  <a:cubicBezTo>
                    <a:pt x="2990" y="538"/>
                    <a:pt x="2955" y="518"/>
                    <a:pt x="2925" y="479"/>
                  </a:cubicBezTo>
                  <a:lnTo>
                    <a:pt x="2766" y="479"/>
                  </a:lnTo>
                  <a:cubicBezTo>
                    <a:pt x="2229" y="757"/>
                    <a:pt x="1612" y="757"/>
                    <a:pt x="1035" y="877"/>
                  </a:cubicBezTo>
                  <a:cubicBezTo>
                    <a:pt x="797" y="1155"/>
                    <a:pt x="319" y="1056"/>
                    <a:pt x="1" y="1434"/>
                  </a:cubicBezTo>
                  <a:cubicBezTo>
                    <a:pt x="225" y="1519"/>
                    <a:pt x="420" y="1558"/>
                    <a:pt x="605" y="1558"/>
                  </a:cubicBezTo>
                  <a:cubicBezTo>
                    <a:pt x="765" y="1558"/>
                    <a:pt x="918" y="1529"/>
                    <a:pt x="1075" y="1473"/>
                  </a:cubicBezTo>
                  <a:cubicBezTo>
                    <a:pt x="1547" y="1149"/>
                    <a:pt x="2062" y="1076"/>
                    <a:pt x="2604" y="1076"/>
                  </a:cubicBezTo>
                  <a:cubicBezTo>
                    <a:pt x="2788" y="1076"/>
                    <a:pt x="2975" y="1084"/>
                    <a:pt x="3164" y="1094"/>
                  </a:cubicBezTo>
                  <a:lnTo>
                    <a:pt x="3164" y="1094"/>
                  </a:lnTo>
                  <a:cubicBezTo>
                    <a:pt x="3304" y="877"/>
                    <a:pt x="3582" y="1035"/>
                    <a:pt x="3781" y="896"/>
                  </a:cubicBezTo>
                  <a:lnTo>
                    <a:pt x="3820" y="936"/>
                  </a:lnTo>
                  <a:lnTo>
                    <a:pt x="3880" y="896"/>
                  </a:lnTo>
                  <a:cubicBezTo>
                    <a:pt x="4119" y="737"/>
                    <a:pt x="4457" y="797"/>
                    <a:pt x="4715" y="698"/>
                  </a:cubicBezTo>
                  <a:lnTo>
                    <a:pt x="4775" y="698"/>
                  </a:lnTo>
                  <a:cubicBezTo>
                    <a:pt x="4811" y="715"/>
                    <a:pt x="4851" y="725"/>
                    <a:pt x="4889" y="725"/>
                  </a:cubicBezTo>
                  <a:cubicBezTo>
                    <a:pt x="4936" y="725"/>
                    <a:pt x="4981" y="710"/>
                    <a:pt x="5014" y="678"/>
                  </a:cubicBezTo>
                  <a:cubicBezTo>
                    <a:pt x="5138" y="578"/>
                    <a:pt x="5275" y="562"/>
                    <a:pt x="5415" y="562"/>
                  </a:cubicBezTo>
                  <a:cubicBezTo>
                    <a:pt x="5487" y="562"/>
                    <a:pt x="5560" y="566"/>
                    <a:pt x="5631" y="566"/>
                  </a:cubicBezTo>
                  <a:cubicBezTo>
                    <a:pt x="5756" y="566"/>
                    <a:pt x="5878" y="553"/>
                    <a:pt x="5989" y="479"/>
                  </a:cubicBezTo>
                  <a:cubicBezTo>
                    <a:pt x="6108" y="240"/>
                    <a:pt x="6367" y="280"/>
                    <a:pt x="6565" y="260"/>
                  </a:cubicBezTo>
                  <a:cubicBezTo>
                    <a:pt x="6546" y="200"/>
                    <a:pt x="6546" y="160"/>
                    <a:pt x="6546" y="101"/>
                  </a:cubicBezTo>
                  <a:cubicBezTo>
                    <a:pt x="6441" y="11"/>
                    <a:pt x="6348" y="0"/>
                    <a:pt x="6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974;p9">
              <a:extLst>
                <a:ext uri="{FF2B5EF4-FFF2-40B4-BE49-F238E27FC236}">
                  <a16:creationId xmlns:a16="http://schemas.microsoft.com/office/drawing/2014/main" id="{61D6CBC2-B980-4ECB-97C2-AEB9F5CE364F}"/>
                </a:ext>
              </a:extLst>
            </p:cNvPr>
            <p:cNvSpPr/>
            <p:nvPr/>
          </p:nvSpPr>
          <p:spPr>
            <a:xfrm>
              <a:off x="6076025" y="3410450"/>
              <a:ext cx="20900" cy="9025"/>
            </a:xfrm>
            <a:custGeom>
              <a:avLst/>
              <a:gdLst/>
              <a:ahLst/>
              <a:cxnLst/>
              <a:rect l="l" t="t" r="r" b="b"/>
              <a:pathLst>
                <a:path w="836" h="361" extrusionOk="0">
                  <a:moveTo>
                    <a:pt x="450" y="1"/>
                  </a:moveTo>
                  <a:cubicBezTo>
                    <a:pt x="283" y="1"/>
                    <a:pt x="125" y="40"/>
                    <a:pt x="0" y="222"/>
                  </a:cubicBezTo>
                  <a:cubicBezTo>
                    <a:pt x="60" y="281"/>
                    <a:pt x="139" y="321"/>
                    <a:pt x="179" y="361"/>
                  </a:cubicBezTo>
                  <a:cubicBezTo>
                    <a:pt x="418" y="241"/>
                    <a:pt x="617" y="142"/>
                    <a:pt x="836" y="23"/>
                  </a:cubicBezTo>
                  <a:cubicBezTo>
                    <a:pt x="708" y="23"/>
                    <a:pt x="576" y="1"/>
                    <a:pt x="4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975;p9">
              <a:extLst>
                <a:ext uri="{FF2B5EF4-FFF2-40B4-BE49-F238E27FC236}">
                  <a16:creationId xmlns:a16="http://schemas.microsoft.com/office/drawing/2014/main" id="{38157FF2-B8FA-46E3-A5F9-40682C4CD35A}"/>
                </a:ext>
              </a:extLst>
            </p:cNvPr>
            <p:cNvSpPr/>
            <p:nvPr/>
          </p:nvSpPr>
          <p:spPr>
            <a:xfrm>
              <a:off x="6104850" y="3405725"/>
              <a:ext cx="24400" cy="5800"/>
            </a:xfrm>
            <a:custGeom>
              <a:avLst/>
              <a:gdLst/>
              <a:ahLst/>
              <a:cxnLst/>
              <a:rect l="l" t="t" r="r" b="b"/>
              <a:pathLst>
                <a:path w="976" h="232" extrusionOk="0">
                  <a:moveTo>
                    <a:pt x="491" y="0"/>
                  </a:moveTo>
                  <a:cubicBezTo>
                    <a:pt x="316" y="0"/>
                    <a:pt x="145" y="37"/>
                    <a:pt x="1" y="212"/>
                  </a:cubicBezTo>
                  <a:cubicBezTo>
                    <a:pt x="339" y="172"/>
                    <a:pt x="677" y="232"/>
                    <a:pt x="976" y="13"/>
                  </a:cubicBezTo>
                  <a:lnTo>
                    <a:pt x="976" y="13"/>
                  </a:lnTo>
                  <a:cubicBezTo>
                    <a:pt x="940" y="17"/>
                    <a:pt x="904" y="19"/>
                    <a:pt x="867" y="19"/>
                  </a:cubicBezTo>
                  <a:cubicBezTo>
                    <a:pt x="744" y="19"/>
                    <a:pt x="617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976;p9">
              <a:extLst>
                <a:ext uri="{FF2B5EF4-FFF2-40B4-BE49-F238E27FC236}">
                  <a16:creationId xmlns:a16="http://schemas.microsoft.com/office/drawing/2014/main" id="{0CF37727-E9E9-4F5C-BE4A-9F06F599AB95}"/>
                </a:ext>
              </a:extLst>
            </p:cNvPr>
            <p:cNvSpPr/>
            <p:nvPr/>
          </p:nvSpPr>
          <p:spPr>
            <a:xfrm>
              <a:off x="6098900" y="3410500"/>
              <a:ext cx="5975" cy="2325"/>
            </a:xfrm>
            <a:custGeom>
              <a:avLst/>
              <a:gdLst/>
              <a:ahLst/>
              <a:cxnLst/>
              <a:rect l="l" t="t" r="r" b="b"/>
              <a:pathLst>
                <a:path w="239" h="93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79" y="21"/>
                    <a:pt x="80" y="21"/>
                    <a:pt x="0" y="21"/>
                  </a:cubicBezTo>
                  <a:cubicBezTo>
                    <a:pt x="42" y="62"/>
                    <a:pt x="89" y="93"/>
                    <a:pt x="133" y="93"/>
                  </a:cubicBezTo>
                  <a:cubicBezTo>
                    <a:pt x="173" y="93"/>
                    <a:pt x="210" y="67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977;p9">
              <a:extLst>
                <a:ext uri="{FF2B5EF4-FFF2-40B4-BE49-F238E27FC236}">
                  <a16:creationId xmlns:a16="http://schemas.microsoft.com/office/drawing/2014/main" id="{F1DC0B96-EC1D-48D5-BAEE-3FDB9FAB7BC7}"/>
                </a:ext>
              </a:extLst>
            </p:cNvPr>
            <p:cNvSpPr/>
            <p:nvPr/>
          </p:nvSpPr>
          <p:spPr>
            <a:xfrm>
              <a:off x="5465800" y="3510975"/>
              <a:ext cx="9475" cy="4975"/>
            </a:xfrm>
            <a:custGeom>
              <a:avLst/>
              <a:gdLst/>
              <a:ahLst/>
              <a:cxnLst/>
              <a:rect l="l" t="t" r="r" b="b"/>
              <a:pathLst>
                <a:path w="379" h="199" extrusionOk="0">
                  <a:moveTo>
                    <a:pt x="1" y="0"/>
                  </a:moveTo>
                  <a:cubicBezTo>
                    <a:pt x="1" y="60"/>
                    <a:pt x="41" y="100"/>
                    <a:pt x="41" y="159"/>
                  </a:cubicBezTo>
                  <a:cubicBezTo>
                    <a:pt x="160" y="179"/>
                    <a:pt x="259" y="179"/>
                    <a:pt x="379" y="199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978;p9">
              <a:extLst>
                <a:ext uri="{FF2B5EF4-FFF2-40B4-BE49-F238E27FC236}">
                  <a16:creationId xmlns:a16="http://schemas.microsoft.com/office/drawing/2014/main" id="{9A0A0CFE-7120-41F2-811E-85D731231051}"/>
                </a:ext>
              </a:extLst>
            </p:cNvPr>
            <p:cNvSpPr/>
            <p:nvPr/>
          </p:nvSpPr>
          <p:spPr>
            <a:xfrm>
              <a:off x="6057125" y="3415725"/>
              <a:ext cx="15425" cy="5375"/>
            </a:xfrm>
            <a:custGeom>
              <a:avLst/>
              <a:gdLst/>
              <a:ahLst/>
              <a:cxnLst/>
              <a:rect l="l" t="t" r="r" b="b"/>
              <a:pathLst>
                <a:path w="617" h="215" extrusionOk="0">
                  <a:moveTo>
                    <a:pt x="375" y="0"/>
                  </a:moveTo>
                  <a:cubicBezTo>
                    <a:pt x="235" y="0"/>
                    <a:pt x="101" y="32"/>
                    <a:pt x="0" y="209"/>
                  </a:cubicBezTo>
                  <a:cubicBezTo>
                    <a:pt x="39" y="212"/>
                    <a:pt x="78" y="214"/>
                    <a:pt x="115" y="214"/>
                  </a:cubicBezTo>
                  <a:cubicBezTo>
                    <a:pt x="323" y="214"/>
                    <a:pt x="499" y="162"/>
                    <a:pt x="617" y="11"/>
                  </a:cubicBezTo>
                  <a:cubicBezTo>
                    <a:pt x="537" y="11"/>
                    <a:pt x="45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979;p9">
              <a:extLst>
                <a:ext uri="{FF2B5EF4-FFF2-40B4-BE49-F238E27FC236}">
                  <a16:creationId xmlns:a16="http://schemas.microsoft.com/office/drawing/2014/main" id="{D32926AC-2E92-4AC9-A169-6759B3D5E8AE}"/>
                </a:ext>
              </a:extLst>
            </p:cNvPr>
            <p:cNvSpPr/>
            <p:nvPr/>
          </p:nvSpPr>
          <p:spPr>
            <a:xfrm>
              <a:off x="5928300" y="3415475"/>
              <a:ext cx="77125" cy="26700"/>
            </a:xfrm>
            <a:custGeom>
              <a:avLst/>
              <a:gdLst/>
              <a:ahLst/>
              <a:cxnLst/>
              <a:rect l="l" t="t" r="r" b="b"/>
              <a:pathLst>
                <a:path w="3085" h="1068" extrusionOk="0">
                  <a:moveTo>
                    <a:pt x="3064" y="1"/>
                  </a:moveTo>
                  <a:cubicBezTo>
                    <a:pt x="2229" y="120"/>
                    <a:pt x="1393" y="299"/>
                    <a:pt x="578" y="597"/>
                  </a:cubicBezTo>
                  <a:cubicBezTo>
                    <a:pt x="458" y="836"/>
                    <a:pt x="140" y="737"/>
                    <a:pt x="1" y="975"/>
                  </a:cubicBezTo>
                  <a:lnTo>
                    <a:pt x="399" y="975"/>
                  </a:lnTo>
                  <a:cubicBezTo>
                    <a:pt x="532" y="1042"/>
                    <a:pt x="665" y="1068"/>
                    <a:pt x="798" y="1068"/>
                  </a:cubicBezTo>
                  <a:cubicBezTo>
                    <a:pt x="943" y="1068"/>
                    <a:pt x="1089" y="1037"/>
                    <a:pt x="1234" y="995"/>
                  </a:cubicBezTo>
                  <a:cubicBezTo>
                    <a:pt x="1871" y="936"/>
                    <a:pt x="2527" y="896"/>
                    <a:pt x="3084" y="597"/>
                  </a:cubicBezTo>
                  <a:cubicBezTo>
                    <a:pt x="2826" y="578"/>
                    <a:pt x="2567" y="538"/>
                    <a:pt x="2129" y="518"/>
                  </a:cubicBezTo>
                  <a:cubicBezTo>
                    <a:pt x="2587" y="339"/>
                    <a:pt x="2965" y="379"/>
                    <a:pt x="3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980;p9">
              <a:extLst>
                <a:ext uri="{FF2B5EF4-FFF2-40B4-BE49-F238E27FC236}">
                  <a16:creationId xmlns:a16="http://schemas.microsoft.com/office/drawing/2014/main" id="{034A36F3-F738-4707-9A22-B8FD9F5CD973}"/>
                </a:ext>
              </a:extLst>
            </p:cNvPr>
            <p:cNvSpPr/>
            <p:nvPr/>
          </p:nvSpPr>
          <p:spPr>
            <a:xfrm>
              <a:off x="5938250" y="3438850"/>
              <a:ext cx="20925" cy="4500"/>
            </a:xfrm>
            <a:custGeom>
              <a:avLst/>
              <a:gdLst/>
              <a:ahLst/>
              <a:cxnLst/>
              <a:rect l="l" t="t" r="r" b="b"/>
              <a:pathLst>
                <a:path w="837" h="180" extrusionOk="0">
                  <a:moveTo>
                    <a:pt x="1" y="1"/>
                  </a:moveTo>
                  <a:lnTo>
                    <a:pt x="1" y="180"/>
                  </a:lnTo>
                  <a:lnTo>
                    <a:pt x="757" y="180"/>
                  </a:lnTo>
                  <a:lnTo>
                    <a:pt x="836" y="40"/>
                  </a:lnTo>
                  <a:cubicBezTo>
                    <a:pt x="558" y="40"/>
                    <a:pt x="279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981;p9">
              <a:extLst>
                <a:ext uri="{FF2B5EF4-FFF2-40B4-BE49-F238E27FC236}">
                  <a16:creationId xmlns:a16="http://schemas.microsoft.com/office/drawing/2014/main" id="{BC0E43FC-38A0-4AED-9B16-348F320D1614}"/>
                </a:ext>
              </a:extLst>
            </p:cNvPr>
            <p:cNvSpPr/>
            <p:nvPr/>
          </p:nvSpPr>
          <p:spPr>
            <a:xfrm>
              <a:off x="5482225" y="3003200"/>
              <a:ext cx="166125" cy="30850"/>
            </a:xfrm>
            <a:custGeom>
              <a:avLst/>
              <a:gdLst/>
              <a:ahLst/>
              <a:cxnLst/>
              <a:rect l="l" t="t" r="r" b="b"/>
              <a:pathLst>
                <a:path w="6645" h="1234" extrusionOk="0">
                  <a:moveTo>
                    <a:pt x="3809" y="7"/>
                  </a:moveTo>
                  <a:cubicBezTo>
                    <a:pt x="3608" y="7"/>
                    <a:pt x="3408" y="15"/>
                    <a:pt x="3203" y="40"/>
                  </a:cubicBezTo>
                  <a:cubicBezTo>
                    <a:pt x="2188" y="200"/>
                    <a:pt x="1114" y="1"/>
                    <a:pt x="139" y="498"/>
                  </a:cubicBezTo>
                  <a:cubicBezTo>
                    <a:pt x="60" y="577"/>
                    <a:pt x="20" y="677"/>
                    <a:pt x="0" y="796"/>
                  </a:cubicBezTo>
                  <a:cubicBezTo>
                    <a:pt x="0" y="916"/>
                    <a:pt x="40" y="1015"/>
                    <a:pt x="120" y="1115"/>
                  </a:cubicBezTo>
                  <a:cubicBezTo>
                    <a:pt x="199" y="1174"/>
                    <a:pt x="318" y="1214"/>
                    <a:pt x="418" y="1234"/>
                  </a:cubicBezTo>
                  <a:cubicBezTo>
                    <a:pt x="1711" y="975"/>
                    <a:pt x="3024" y="995"/>
                    <a:pt x="4317" y="816"/>
                  </a:cubicBezTo>
                  <a:cubicBezTo>
                    <a:pt x="4878" y="713"/>
                    <a:pt x="5429" y="620"/>
                    <a:pt x="5984" y="620"/>
                  </a:cubicBezTo>
                  <a:cubicBezTo>
                    <a:pt x="6177" y="620"/>
                    <a:pt x="6370" y="631"/>
                    <a:pt x="6565" y="657"/>
                  </a:cubicBezTo>
                  <a:lnTo>
                    <a:pt x="6644" y="498"/>
                  </a:lnTo>
                  <a:cubicBezTo>
                    <a:pt x="6545" y="279"/>
                    <a:pt x="6346" y="180"/>
                    <a:pt x="6107" y="100"/>
                  </a:cubicBezTo>
                  <a:cubicBezTo>
                    <a:pt x="5610" y="1"/>
                    <a:pt x="5113" y="40"/>
                    <a:pt x="4615" y="20"/>
                  </a:cubicBezTo>
                  <a:cubicBezTo>
                    <a:pt x="4342" y="20"/>
                    <a:pt x="4076" y="7"/>
                    <a:pt x="3809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982;p9">
              <a:extLst>
                <a:ext uri="{FF2B5EF4-FFF2-40B4-BE49-F238E27FC236}">
                  <a16:creationId xmlns:a16="http://schemas.microsoft.com/office/drawing/2014/main" id="{3CEEDE36-7C8F-4A43-B89F-2EA21BA9C443}"/>
                </a:ext>
              </a:extLst>
            </p:cNvPr>
            <p:cNvSpPr/>
            <p:nvPr/>
          </p:nvSpPr>
          <p:spPr>
            <a:xfrm>
              <a:off x="5741325" y="3029175"/>
              <a:ext cx="149225" cy="38700"/>
            </a:xfrm>
            <a:custGeom>
              <a:avLst/>
              <a:gdLst/>
              <a:ahLst/>
              <a:cxnLst/>
              <a:rect l="l" t="t" r="r" b="b"/>
              <a:pathLst>
                <a:path w="5969" h="1548" extrusionOk="0">
                  <a:moveTo>
                    <a:pt x="5249" y="1"/>
                  </a:moveTo>
                  <a:cubicBezTo>
                    <a:pt x="5013" y="1"/>
                    <a:pt x="4784" y="26"/>
                    <a:pt x="4576" y="115"/>
                  </a:cubicBezTo>
                  <a:cubicBezTo>
                    <a:pt x="3899" y="374"/>
                    <a:pt x="3243" y="374"/>
                    <a:pt x="2547" y="434"/>
                  </a:cubicBezTo>
                  <a:cubicBezTo>
                    <a:pt x="2288" y="633"/>
                    <a:pt x="2009" y="573"/>
                    <a:pt x="1751" y="613"/>
                  </a:cubicBezTo>
                  <a:cubicBezTo>
                    <a:pt x="1094" y="672"/>
                    <a:pt x="498" y="871"/>
                    <a:pt x="60" y="1369"/>
                  </a:cubicBezTo>
                  <a:cubicBezTo>
                    <a:pt x="20" y="1428"/>
                    <a:pt x="20" y="1448"/>
                    <a:pt x="0" y="1468"/>
                  </a:cubicBezTo>
                  <a:cubicBezTo>
                    <a:pt x="20" y="1508"/>
                    <a:pt x="20" y="1528"/>
                    <a:pt x="60" y="1548"/>
                  </a:cubicBezTo>
                  <a:cubicBezTo>
                    <a:pt x="259" y="1468"/>
                    <a:pt x="418" y="1428"/>
                    <a:pt x="617" y="1349"/>
                  </a:cubicBezTo>
                  <a:cubicBezTo>
                    <a:pt x="660" y="1306"/>
                    <a:pt x="697" y="1286"/>
                    <a:pt x="731" y="1286"/>
                  </a:cubicBezTo>
                  <a:cubicBezTo>
                    <a:pt x="761" y="1286"/>
                    <a:pt x="788" y="1301"/>
                    <a:pt x="816" y="1329"/>
                  </a:cubicBezTo>
                  <a:cubicBezTo>
                    <a:pt x="955" y="1329"/>
                    <a:pt x="1075" y="1349"/>
                    <a:pt x="1194" y="1349"/>
                  </a:cubicBezTo>
                  <a:cubicBezTo>
                    <a:pt x="1393" y="1309"/>
                    <a:pt x="1592" y="1269"/>
                    <a:pt x="1791" y="1269"/>
                  </a:cubicBezTo>
                  <a:cubicBezTo>
                    <a:pt x="2407" y="1170"/>
                    <a:pt x="3044" y="1030"/>
                    <a:pt x="3680" y="951"/>
                  </a:cubicBezTo>
                  <a:cubicBezTo>
                    <a:pt x="4198" y="831"/>
                    <a:pt x="4755" y="851"/>
                    <a:pt x="5232" y="613"/>
                  </a:cubicBezTo>
                  <a:cubicBezTo>
                    <a:pt x="5471" y="414"/>
                    <a:pt x="5948" y="533"/>
                    <a:pt x="5968" y="36"/>
                  </a:cubicBezTo>
                  <a:cubicBezTo>
                    <a:pt x="5729" y="26"/>
                    <a:pt x="5486" y="1"/>
                    <a:pt x="5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983;p9">
              <a:extLst>
                <a:ext uri="{FF2B5EF4-FFF2-40B4-BE49-F238E27FC236}">
                  <a16:creationId xmlns:a16="http://schemas.microsoft.com/office/drawing/2014/main" id="{914B19F2-3E91-4116-BF6A-007D9E3DCFA8}"/>
                </a:ext>
              </a:extLst>
            </p:cNvPr>
            <p:cNvSpPr/>
            <p:nvPr/>
          </p:nvSpPr>
          <p:spPr>
            <a:xfrm>
              <a:off x="5831325" y="2976475"/>
              <a:ext cx="178075" cy="31800"/>
            </a:xfrm>
            <a:custGeom>
              <a:avLst/>
              <a:gdLst/>
              <a:ahLst/>
              <a:cxnLst/>
              <a:rect l="l" t="t" r="r" b="b"/>
              <a:pathLst>
                <a:path w="7123" h="1272" extrusionOk="0">
                  <a:moveTo>
                    <a:pt x="6056" y="1"/>
                  </a:moveTo>
                  <a:cubicBezTo>
                    <a:pt x="5934" y="1"/>
                    <a:pt x="5806" y="23"/>
                    <a:pt x="5670" y="55"/>
                  </a:cubicBezTo>
                  <a:cubicBezTo>
                    <a:pt x="5332" y="155"/>
                    <a:pt x="4994" y="174"/>
                    <a:pt x="4656" y="174"/>
                  </a:cubicBezTo>
                  <a:cubicBezTo>
                    <a:pt x="4377" y="174"/>
                    <a:pt x="4079" y="174"/>
                    <a:pt x="3820" y="194"/>
                  </a:cubicBezTo>
                  <a:cubicBezTo>
                    <a:pt x="3721" y="194"/>
                    <a:pt x="3641" y="234"/>
                    <a:pt x="3542" y="254"/>
                  </a:cubicBezTo>
                  <a:cubicBezTo>
                    <a:pt x="3363" y="274"/>
                    <a:pt x="3184" y="334"/>
                    <a:pt x="3005" y="353"/>
                  </a:cubicBezTo>
                  <a:cubicBezTo>
                    <a:pt x="2706" y="373"/>
                    <a:pt x="2428" y="353"/>
                    <a:pt x="2110" y="393"/>
                  </a:cubicBezTo>
                  <a:cubicBezTo>
                    <a:pt x="2050" y="433"/>
                    <a:pt x="1950" y="453"/>
                    <a:pt x="1871" y="473"/>
                  </a:cubicBezTo>
                  <a:cubicBezTo>
                    <a:pt x="1672" y="532"/>
                    <a:pt x="1493" y="532"/>
                    <a:pt x="1314" y="552"/>
                  </a:cubicBezTo>
                  <a:cubicBezTo>
                    <a:pt x="856" y="672"/>
                    <a:pt x="319" y="572"/>
                    <a:pt x="1" y="1070"/>
                  </a:cubicBezTo>
                  <a:cubicBezTo>
                    <a:pt x="127" y="1225"/>
                    <a:pt x="262" y="1271"/>
                    <a:pt x="402" y="1271"/>
                  </a:cubicBezTo>
                  <a:cubicBezTo>
                    <a:pt x="550" y="1271"/>
                    <a:pt x="703" y="1220"/>
                    <a:pt x="856" y="1189"/>
                  </a:cubicBezTo>
                  <a:cubicBezTo>
                    <a:pt x="1155" y="1189"/>
                    <a:pt x="1473" y="1169"/>
                    <a:pt x="1771" y="1169"/>
                  </a:cubicBezTo>
                  <a:cubicBezTo>
                    <a:pt x="1806" y="1204"/>
                    <a:pt x="1833" y="1220"/>
                    <a:pt x="1858" y="1220"/>
                  </a:cubicBezTo>
                  <a:cubicBezTo>
                    <a:pt x="1890" y="1220"/>
                    <a:pt x="1917" y="1194"/>
                    <a:pt x="1950" y="1149"/>
                  </a:cubicBezTo>
                  <a:cubicBezTo>
                    <a:pt x="3263" y="751"/>
                    <a:pt x="4636" y="731"/>
                    <a:pt x="5969" y="552"/>
                  </a:cubicBezTo>
                  <a:cubicBezTo>
                    <a:pt x="6055" y="495"/>
                    <a:pt x="6147" y="479"/>
                    <a:pt x="6242" y="479"/>
                  </a:cubicBezTo>
                  <a:cubicBezTo>
                    <a:pt x="6364" y="479"/>
                    <a:pt x="6490" y="505"/>
                    <a:pt x="6613" y="505"/>
                  </a:cubicBezTo>
                  <a:cubicBezTo>
                    <a:pt x="6728" y="505"/>
                    <a:pt x="6841" y="482"/>
                    <a:pt x="6943" y="393"/>
                  </a:cubicBezTo>
                  <a:lnTo>
                    <a:pt x="7043" y="393"/>
                  </a:lnTo>
                  <a:lnTo>
                    <a:pt x="7122" y="373"/>
                  </a:lnTo>
                  <a:cubicBezTo>
                    <a:pt x="6963" y="174"/>
                    <a:pt x="6745" y="234"/>
                    <a:pt x="6546" y="194"/>
                  </a:cubicBezTo>
                  <a:cubicBezTo>
                    <a:pt x="6402" y="51"/>
                    <a:pt x="6238" y="1"/>
                    <a:pt x="6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984;p9">
              <a:extLst>
                <a:ext uri="{FF2B5EF4-FFF2-40B4-BE49-F238E27FC236}">
                  <a16:creationId xmlns:a16="http://schemas.microsoft.com/office/drawing/2014/main" id="{D47C1F6D-545A-4F00-8EB7-CA924D482CED}"/>
                </a:ext>
              </a:extLst>
            </p:cNvPr>
            <p:cNvSpPr/>
            <p:nvPr/>
          </p:nvSpPr>
          <p:spPr>
            <a:xfrm>
              <a:off x="5712975" y="2996250"/>
              <a:ext cx="115400" cy="19400"/>
            </a:xfrm>
            <a:custGeom>
              <a:avLst/>
              <a:gdLst/>
              <a:ahLst/>
              <a:cxnLst/>
              <a:rect l="l" t="t" r="r" b="b"/>
              <a:pathLst>
                <a:path w="4616" h="776" extrusionOk="0">
                  <a:moveTo>
                    <a:pt x="3541" y="0"/>
                  </a:moveTo>
                  <a:cubicBezTo>
                    <a:pt x="3173" y="74"/>
                    <a:pt x="2816" y="97"/>
                    <a:pt x="2459" y="97"/>
                  </a:cubicBezTo>
                  <a:cubicBezTo>
                    <a:pt x="2140" y="97"/>
                    <a:pt x="1821" y="79"/>
                    <a:pt x="1492" y="60"/>
                  </a:cubicBezTo>
                  <a:cubicBezTo>
                    <a:pt x="1476" y="58"/>
                    <a:pt x="1461" y="58"/>
                    <a:pt x="1445" y="58"/>
                  </a:cubicBezTo>
                  <a:cubicBezTo>
                    <a:pt x="1227" y="58"/>
                    <a:pt x="1040" y="179"/>
                    <a:pt x="836" y="179"/>
                  </a:cubicBezTo>
                  <a:cubicBezTo>
                    <a:pt x="815" y="181"/>
                    <a:pt x="794" y="181"/>
                    <a:pt x="772" y="181"/>
                  </a:cubicBezTo>
                  <a:cubicBezTo>
                    <a:pt x="676" y="181"/>
                    <a:pt x="570" y="170"/>
                    <a:pt x="469" y="170"/>
                  </a:cubicBezTo>
                  <a:cubicBezTo>
                    <a:pt x="279" y="170"/>
                    <a:pt x="108" y="210"/>
                    <a:pt x="60" y="438"/>
                  </a:cubicBezTo>
                  <a:cubicBezTo>
                    <a:pt x="0" y="776"/>
                    <a:pt x="498" y="537"/>
                    <a:pt x="617" y="736"/>
                  </a:cubicBezTo>
                  <a:cubicBezTo>
                    <a:pt x="1950" y="676"/>
                    <a:pt x="3283" y="597"/>
                    <a:pt x="4616" y="537"/>
                  </a:cubicBezTo>
                  <a:cubicBezTo>
                    <a:pt x="4576" y="60"/>
                    <a:pt x="4118" y="179"/>
                    <a:pt x="3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985;p9">
              <a:extLst>
                <a:ext uri="{FF2B5EF4-FFF2-40B4-BE49-F238E27FC236}">
                  <a16:creationId xmlns:a16="http://schemas.microsoft.com/office/drawing/2014/main" id="{B974CE67-A6D5-4B4E-AC92-630ED1D6D9DF}"/>
                </a:ext>
              </a:extLst>
            </p:cNvPr>
            <p:cNvSpPr/>
            <p:nvPr/>
          </p:nvSpPr>
          <p:spPr>
            <a:xfrm>
              <a:off x="5659750" y="2994625"/>
              <a:ext cx="83575" cy="21200"/>
            </a:xfrm>
            <a:custGeom>
              <a:avLst/>
              <a:gdLst/>
              <a:ahLst/>
              <a:cxnLst/>
              <a:rect l="l" t="t" r="r" b="b"/>
              <a:pathLst>
                <a:path w="3343" h="848" extrusionOk="0">
                  <a:moveTo>
                    <a:pt x="2505" y="1"/>
                  </a:moveTo>
                  <a:cubicBezTo>
                    <a:pt x="1984" y="1"/>
                    <a:pt x="1506" y="188"/>
                    <a:pt x="996" y="224"/>
                  </a:cubicBezTo>
                  <a:cubicBezTo>
                    <a:pt x="856" y="264"/>
                    <a:pt x="697" y="304"/>
                    <a:pt x="578" y="344"/>
                  </a:cubicBezTo>
                  <a:cubicBezTo>
                    <a:pt x="379" y="383"/>
                    <a:pt x="200" y="423"/>
                    <a:pt x="61" y="543"/>
                  </a:cubicBezTo>
                  <a:cubicBezTo>
                    <a:pt x="1" y="622"/>
                    <a:pt x="1" y="722"/>
                    <a:pt x="61" y="801"/>
                  </a:cubicBezTo>
                  <a:cubicBezTo>
                    <a:pt x="566" y="824"/>
                    <a:pt x="1078" y="847"/>
                    <a:pt x="1593" y="847"/>
                  </a:cubicBezTo>
                  <a:cubicBezTo>
                    <a:pt x="1970" y="847"/>
                    <a:pt x="2348" y="835"/>
                    <a:pt x="2726" y="801"/>
                  </a:cubicBezTo>
                  <a:cubicBezTo>
                    <a:pt x="2587" y="682"/>
                    <a:pt x="2448" y="582"/>
                    <a:pt x="2289" y="463"/>
                  </a:cubicBezTo>
                  <a:cubicBezTo>
                    <a:pt x="2373" y="433"/>
                    <a:pt x="2451" y="421"/>
                    <a:pt x="2525" y="421"/>
                  </a:cubicBezTo>
                  <a:cubicBezTo>
                    <a:pt x="2747" y="421"/>
                    <a:pt x="2930" y="533"/>
                    <a:pt x="3124" y="622"/>
                  </a:cubicBezTo>
                  <a:cubicBezTo>
                    <a:pt x="3343" y="125"/>
                    <a:pt x="2945" y="105"/>
                    <a:pt x="2647" y="5"/>
                  </a:cubicBezTo>
                  <a:cubicBezTo>
                    <a:pt x="2599" y="2"/>
                    <a:pt x="2552" y="1"/>
                    <a:pt x="2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986;p9">
              <a:extLst>
                <a:ext uri="{FF2B5EF4-FFF2-40B4-BE49-F238E27FC236}">
                  <a16:creationId xmlns:a16="http://schemas.microsoft.com/office/drawing/2014/main" id="{95992ADF-4DBF-4C95-932B-493A05843CA1}"/>
                </a:ext>
              </a:extLst>
            </p:cNvPr>
            <p:cNvSpPr/>
            <p:nvPr/>
          </p:nvSpPr>
          <p:spPr>
            <a:xfrm>
              <a:off x="5922350" y="3015625"/>
              <a:ext cx="55725" cy="19075"/>
            </a:xfrm>
            <a:custGeom>
              <a:avLst/>
              <a:gdLst/>
              <a:ahLst/>
              <a:cxnLst/>
              <a:rect l="l" t="t" r="r" b="b"/>
              <a:pathLst>
                <a:path w="2229" h="763" extrusionOk="0">
                  <a:moveTo>
                    <a:pt x="1970" y="1"/>
                  </a:moveTo>
                  <a:cubicBezTo>
                    <a:pt x="1313" y="21"/>
                    <a:pt x="677" y="160"/>
                    <a:pt x="40" y="359"/>
                  </a:cubicBezTo>
                  <a:cubicBezTo>
                    <a:pt x="0" y="458"/>
                    <a:pt x="0" y="558"/>
                    <a:pt x="80" y="618"/>
                  </a:cubicBezTo>
                  <a:cubicBezTo>
                    <a:pt x="329" y="719"/>
                    <a:pt x="572" y="763"/>
                    <a:pt x="809" y="763"/>
                  </a:cubicBezTo>
                  <a:cubicBezTo>
                    <a:pt x="1270" y="763"/>
                    <a:pt x="1708" y="596"/>
                    <a:pt x="2129" y="359"/>
                  </a:cubicBezTo>
                  <a:cubicBezTo>
                    <a:pt x="2228" y="180"/>
                    <a:pt x="2109" y="80"/>
                    <a:pt x="1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987;p9">
              <a:extLst>
                <a:ext uri="{FF2B5EF4-FFF2-40B4-BE49-F238E27FC236}">
                  <a16:creationId xmlns:a16="http://schemas.microsoft.com/office/drawing/2014/main" id="{559261BF-724C-4FBB-A834-D0CF05676208}"/>
                </a:ext>
              </a:extLst>
            </p:cNvPr>
            <p:cNvSpPr/>
            <p:nvPr/>
          </p:nvSpPr>
          <p:spPr>
            <a:xfrm>
              <a:off x="5871125" y="3024325"/>
              <a:ext cx="52250" cy="22100"/>
            </a:xfrm>
            <a:custGeom>
              <a:avLst/>
              <a:gdLst/>
              <a:ahLst/>
              <a:cxnLst/>
              <a:rect l="l" t="t" r="r" b="b"/>
              <a:pathLst>
                <a:path w="2090" h="884" extrusionOk="0">
                  <a:moveTo>
                    <a:pt x="1862" y="1"/>
                  </a:moveTo>
                  <a:cubicBezTo>
                    <a:pt x="1496" y="1"/>
                    <a:pt x="1122" y="78"/>
                    <a:pt x="776" y="210"/>
                  </a:cubicBezTo>
                  <a:cubicBezTo>
                    <a:pt x="597" y="508"/>
                    <a:pt x="179" y="270"/>
                    <a:pt x="0" y="548"/>
                  </a:cubicBezTo>
                  <a:cubicBezTo>
                    <a:pt x="140" y="767"/>
                    <a:pt x="358" y="827"/>
                    <a:pt x="577" y="866"/>
                  </a:cubicBezTo>
                  <a:cubicBezTo>
                    <a:pt x="608" y="879"/>
                    <a:pt x="637" y="883"/>
                    <a:pt x="665" y="883"/>
                  </a:cubicBezTo>
                  <a:cubicBezTo>
                    <a:pt x="728" y="883"/>
                    <a:pt x="787" y="860"/>
                    <a:pt x="856" y="846"/>
                  </a:cubicBezTo>
                  <a:cubicBezTo>
                    <a:pt x="1234" y="568"/>
                    <a:pt x="1850" y="747"/>
                    <a:pt x="2089" y="210"/>
                  </a:cubicBezTo>
                  <a:lnTo>
                    <a:pt x="2089" y="11"/>
                  </a:lnTo>
                  <a:cubicBezTo>
                    <a:pt x="2014" y="4"/>
                    <a:pt x="1938" y="1"/>
                    <a:pt x="18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988;p9">
              <a:extLst>
                <a:ext uri="{FF2B5EF4-FFF2-40B4-BE49-F238E27FC236}">
                  <a16:creationId xmlns:a16="http://schemas.microsoft.com/office/drawing/2014/main" id="{FB54AD01-4DE2-4C0A-B143-BD043CBAADA1}"/>
                </a:ext>
              </a:extLst>
            </p:cNvPr>
            <p:cNvSpPr/>
            <p:nvPr/>
          </p:nvSpPr>
          <p:spPr>
            <a:xfrm>
              <a:off x="5972075" y="3010175"/>
              <a:ext cx="42300" cy="17425"/>
            </a:xfrm>
            <a:custGeom>
              <a:avLst/>
              <a:gdLst/>
              <a:ahLst/>
              <a:cxnLst/>
              <a:rect l="l" t="t" r="r" b="b"/>
              <a:pathLst>
                <a:path w="1692" h="697" extrusionOk="0">
                  <a:moveTo>
                    <a:pt x="1313" y="0"/>
                  </a:moveTo>
                  <a:cubicBezTo>
                    <a:pt x="876" y="80"/>
                    <a:pt x="438" y="139"/>
                    <a:pt x="1" y="219"/>
                  </a:cubicBezTo>
                  <a:cubicBezTo>
                    <a:pt x="80" y="279"/>
                    <a:pt x="120" y="338"/>
                    <a:pt x="199" y="398"/>
                  </a:cubicBezTo>
                  <a:cubicBezTo>
                    <a:pt x="239" y="597"/>
                    <a:pt x="398" y="676"/>
                    <a:pt x="577" y="696"/>
                  </a:cubicBezTo>
                  <a:cubicBezTo>
                    <a:pt x="737" y="696"/>
                    <a:pt x="916" y="637"/>
                    <a:pt x="1095" y="617"/>
                  </a:cubicBezTo>
                  <a:cubicBezTo>
                    <a:pt x="1294" y="597"/>
                    <a:pt x="1512" y="597"/>
                    <a:pt x="1691" y="418"/>
                  </a:cubicBezTo>
                  <a:cubicBezTo>
                    <a:pt x="1671" y="398"/>
                    <a:pt x="1671" y="338"/>
                    <a:pt x="1671" y="298"/>
                  </a:cubicBezTo>
                  <a:cubicBezTo>
                    <a:pt x="1671" y="40"/>
                    <a:pt x="1473" y="119"/>
                    <a:pt x="1333" y="80"/>
                  </a:cubicBezTo>
                  <a:lnTo>
                    <a:pt x="131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989;p9">
              <a:extLst>
                <a:ext uri="{FF2B5EF4-FFF2-40B4-BE49-F238E27FC236}">
                  <a16:creationId xmlns:a16="http://schemas.microsoft.com/office/drawing/2014/main" id="{C6C1BD5B-5547-4786-921C-F5711B7BA4C1}"/>
                </a:ext>
              </a:extLst>
            </p:cNvPr>
            <p:cNvSpPr/>
            <p:nvPr/>
          </p:nvSpPr>
          <p:spPr>
            <a:xfrm>
              <a:off x="5808950" y="2995725"/>
              <a:ext cx="44300" cy="14900"/>
            </a:xfrm>
            <a:custGeom>
              <a:avLst/>
              <a:gdLst/>
              <a:ahLst/>
              <a:cxnLst/>
              <a:rect l="l" t="t" r="r" b="b"/>
              <a:pathLst>
                <a:path w="1772" h="596" extrusionOk="0">
                  <a:moveTo>
                    <a:pt x="480" y="1"/>
                  </a:moveTo>
                  <a:cubicBezTo>
                    <a:pt x="324" y="1"/>
                    <a:pt x="165" y="75"/>
                    <a:pt x="1" y="220"/>
                  </a:cubicBezTo>
                  <a:cubicBezTo>
                    <a:pt x="200" y="499"/>
                    <a:pt x="597" y="280"/>
                    <a:pt x="777" y="558"/>
                  </a:cubicBezTo>
                  <a:cubicBezTo>
                    <a:pt x="927" y="575"/>
                    <a:pt x="1075" y="595"/>
                    <a:pt x="1217" y="595"/>
                  </a:cubicBezTo>
                  <a:cubicBezTo>
                    <a:pt x="1413" y="595"/>
                    <a:pt x="1599" y="557"/>
                    <a:pt x="1771" y="419"/>
                  </a:cubicBezTo>
                  <a:cubicBezTo>
                    <a:pt x="1710" y="406"/>
                    <a:pt x="1647" y="402"/>
                    <a:pt x="1585" y="402"/>
                  </a:cubicBezTo>
                  <a:cubicBezTo>
                    <a:pt x="1515" y="402"/>
                    <a:pt x="1445" y="407"/>
                    <a:pt x="1376" y="407"/>
                  </a:cubicBezTo>
                  <a:cubicBezTo>
                    <a:pt x="1230" y="407"/>
                    <a:pt x="1092" y="387"/>
                    <a:pt x="975" y="260"/>
                  </a:cubicBezTo>
                  <a:cubicBezTo>
                    <a:pt x="811" y="85"/>
                    <a:pt x="647" y="1"/>
                    <a:pt x="4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990;p9">
              <a:extLst>
                <a:ext uri="{FF2B5EF4-FFF2-40B4-BE49-F238E27FC236}">
                  <a16:creationId xmlns:a16="http://schemas.microsoft.com/office/drawing/2014/main" id="{A05883E2-E539-4735-8C99-1C0FFCBF1D0E}"/>
                </a:ext>
              </a:extLst>
            </p:cNvPr>
            <p:cNvSpPr/>
            <p:nvPr/>
          </p:nvSpPr>
          <p:spPr>
            <a:xfrm>
              <a:off x="5638375" y="3005075"/>
              <a:ext cx="23400" cy="10575"/>
            </a:xfrm>
            <a:custGeom>
              <a:avLst/>
              <a:gdLst/>
              <a:ahLst/>
              <a:cxnLst/>
              <a:rect l="l" t="t" r="r" b="b"/>
              <a:pathLst>
                <a:path w="936" h="423" extrusionOk="0">
                  <a:moveTo>
                    <a:pt x="458" y="0"/>
                  </a:moveTo>
                  <a:cubicBezTo>
                    <a:pt x="304" y="0"/>
                    <a:pt x="150" y="75"/>
                    <a:pt x="1" y="224"/>
                  </a:cubicBezTo>
                  <a:cubicBezTo>
                    <a:pt x="100" y="383"/>
                    <a:pt x="259" y="343"/>
                    <a:pt x="418" y="423"/>
                  </a:cubicBezTo>
                  <a:cubicBezTo>
                    <a:pt x="597" y="403"/>
                    <a:pt x="756" y="403"/>
                    <a:pt x="935" y="383"/>
                  </a:cubicBezTo>
                  <a:cubicBezTo>
                    <a:pt x="916" y="323"/>
                    <a:pt x="916" y="284"/>
                    <a:pt x="916" y="224"/>
                  </a:cubicBezTo>
                  <a:cubicBezTo>
                    <a:pt x="766" y="75"/>
                    <a:pt x="612" y="0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991;p9">
              <a:extLst>
                <a:ext uri="{FF2B5EF4-FFF2-40B4-BE49-F238E27FC236}">
                  <a16:creationId xmlns:a16="http://schemas.microsoft.com/office/drawing/2014/main" id="{8BA4F9E7-86B8-46A3-A4D7-68BA3E0B617A}"/>
                </a:ext>
              </a:extLst>
            </p:cNvPr>
            <p:cNvSpPr/>
            <p:nvPr/>
          </p:nvSpPr>
          <p:spPr>
            <a:xfrm>
              <a:off x="5981525" y="2985650"/>
              <a:ext cx="23900" cy="5650"/>
            </a:xfrm>
            <a:custGeom>
              <a:avLst/>
              <a:gdLst/>
              <a:ahLst/>
              <a:cxnLst/>
              <a:rect l="l" t="t" r="r" b="b"/>
              <a:pathLst>
                <a:path w="956" h="226" extrusionOk="0">
                  <a:moveTo>
                    <a:pt x="494" y="1"/>
                  </a:moveTo>
                  <a:cubicBezTo>
                    <a:pt x="314" y="1"/>
                    <a:pt x="140" y="35"/>
                    <a:pt x="0" y="185"/>
                  </a:cubicBezTo>
                  <a:cubicBezTo>
                    <a:pt x="199" y="205"/>
                    <a:pt x="359" y="205"/>
                    <a:pt x="557" y="225"/>
                  </a:cubicBezTo>
                  <a:cubicBezTo>
                    <a:pt x="657" y="205"/>
                    <a:pt x="796" y="185"/>
                    <a:pt x="916" y="165"/>
                  </a:cubicBezTo>
                  <a:cubicBezTo>
                    <a:pt x="916" y="126"/>
                    <a:pt x="935" y="86"/>
                    <a:pt x="955" y="26"/>
                  </a:cubicBezTo>
                  <a:cubicBezTo>
                    <a:pt x="808" y="26"/>
                    <a:pt x="649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992;p9">
              <a:extLst>
                <a:ext uri="{FF2B5EF4-FFF2-40B4-BE49-F238E27FC236}">
                  <a16:creationId xmlns:a16="http://schemas.microsoft.com/office/drawing/2014/main" id="{F0FFE099-8700-4008-996E-CB524350C0D6}"/>
                </a:ext>
              </a:extLst>
            </p:cNvPr>
            <p:cNvSpPr/>
            <p:nvPr/>
          </p:nvSpPr>
          <p:spPr>
            <a:xfrm>
              <a:off x="6111325" y="2948500"/>
              <a:ext cx="47775" cy="14450"/>
            </a:xfrm>
            <a:custGeom>
              <a:avLst/>
              <a:gdLst/>
              <a:ahLst/>
              <a:cxnLst/>
              <a:rect l="l" t="t" r="r" b="b"/>
              <a:pathLst>
                <a:path w="1911" h="578" extrusionOk="0">
                  <a:moveTo>
                    <a:pt x="1831" y="0"/>
                  </a:moveTo>
                  <a:cubicBezTo>
                    <a:pt x="1333" y="219"/>
                    <a:pt x="816" y="160"/>
                    <a:pt x="299" y="179"/>
                  </a:cubicBezTo>
                  <a:cubicBezTo>
                    <a:pt x="0" y="199"/>
                    <a:pt x="40" y="378"/>
                    <a:pt x="120" y="557"/>
                  </a:cubicBezTo>
                  <a:cubicBezTo>
                    <a:pt x="677" y="259"/>
                    <a:pt x="1333" y="577"/>
                    <a:pt x="1811" y="160"/>
                  </a:cubicBezTo>
                  <a:cubicBezTo>
                    <a:pt x="1831" y="160"/>
                    <a:pt x="1870" y="120"/>
                    <a:pt x="1890" y="100"/>
                  </a:cubicBezTo>
                  <a:cubicBezTo>
                    <a:pt x="1910" y="80"/>
                    <a:pt x="1890" y="60"/>
                    <a:pt x="18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993;p9">
              <a:extLst>
                <a:ext uri="{FF2B5EF4-FFF2-40B4-BE49-F238E27FC236}">
                  <a16:creationId xmlns:a16="http://schemas.microsoft.com/office/drawing/2014/main" id="{CB3ED4B0-3593-4E19-9F12-263C067876A8}"/>
                </a:ext>
              </a:extLst>
            </p:cNvPr>
            <p:cNvSpPr/>
            <p:nvPr/>
          </p:nvSpPr>
          <p:spPr>
            <a:xfrm>
              <a:off x="6056125" y="2954925"/>
              <a:ext cx="43775" cy="7525"/>
            </a:xfrm>
            <a:custGeom>
              <a:avLst/>
              <a:gdLst/>
              <a:ahLst/>
              <a:cxnLst/>
              <a:rect l="l" t="t" r="r" b="b"/>
              <a:pathLst>
                <a:path w="1751" h="301" extrusionOk="0">
                  <a:moveTo>
                    <a:pt x="1538" y="1"/>
                  </a:moveTo>
                  <a:cubicBezTo>
                    <a:pt x="1507" y="1"/>
                    <a:pt x="1472" y="8"/>
                    <a:pt x="1433" y="22"/>
                  </a:cubicBezTo>
                  <a:cubicBezTo>
                    <a:pt x="1261" y="56"/>
                    <a:pt x="1089" y="105"/>
                    <a:pt x="905" y="105"/>
                  </a:cubicBezTo>
                  <a:cubicBezTo>
                    <a:pt x="875" y="105"/>
                    <a:pt x="846" y="104"/>
                    <a:pt x="816" y="101"/>
                  </a:cubicBezTo>
                  <a:cubicBezTo>
                    <a:pt x="707" y="32"/>
                    <a:pt x="587" y="12"/>
                    <a:pt x="465" y="12"/>
                  </a:cubicBezTo>
                  <a:cubicBezTo>
                    <a:pt x="344" y="12"/>
                    <a:pt x="219" y="32"/>
                    <a:pt x="100" y="42"/>
                  </a:cubicBezTo>
                  <a:cubicBezTo>
                    <a:pt x="0" y="121"/>
                    <a:pt x="0" y="201"/>
                    <a:pt x="60" y="300"/>
                  </a:cubicBezTo>
                  <a:lnTo>
                    <a:pt x="1751" y="300"/>
                  </a:lnTo>
                  <a:cubicBezTo>
                    <a:pt x="1735" y="137"/>
                    <a:pt x="1678" y="1"/>
                    <a:pt x="1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994;p9">
              <a:extLst>
                <a:ext uri="{FF2B5EF4-FFF2-40B4-BE49-F238E27FC236}">
                  <a16:creationId xmlns:a16="http://schemas.microsoft.com/office/drawing/2014/main" id="{80EE48C9-5BC4-44E2-A53F-B3D855BEBBC5}"/>
                </a:ext>
              </a:extLst>
            </p:cNvPr>
            <p:cNvSpPr/>
            <p:nvPr/>
          </p:nvSpPr>
          <p:spPr>
            <a:xfrm>
              <a:off x="6042700" y="2952475"/>
              <a:ext cx="34325" cy="8125"/>
            </a:xfrm>
            <a:custGeom>
              <a:avLst/>
              <a:gdLst/>
              <a:ahLst/>
              <a:cxnLst/>
              <a:rect l="l" t="t" r="r" b="b"/>
              <a:pathLst>
                <a:path w="1373" h="325" extrusionOk="0">
                  <a:moveTo>
                    <a:pt x="1373" y="20"/>
                  </a:moveTo>
                  <a:lnTo>
                    <a:pt x="1373" y="20"/>
                  </a:lnTo>
                  <a:cubicBezTo>
                    <a:pt x="895" y="40"/>
                    <a:pt x="438" y="1"/>
                    <a:pt x="0" y="199"/>
                  </a:cubicBezTo>
                  <a:cubicBezTo>
                    <a:pt x="84" y="292"/>
                    <a:pt x="176" y="324"/>
                    <a:pt x="274" y="324"/>
                  </a:cubicBezTo>
                  <a:cubicBezTo>
                    <a:pt x="387" y="324"/>
                    <a:pt x="509" y="282"/>
                    <a:pt x="637" y="239"/>
                  </a:cubicBezTo>
                  <a:cubicBezTo>
                    <a:pt x="876" y="219"/>
                    <a:pt x="1094" y="219"/>
                    <a:pt x="1353" y="199"/>
                  </a:cubicBezTo>
                  <a:cubicBezTo>
                    <a:pt x="1353" y="140"/>
                    <a:pt x="1353" y="100"/>
                    <a:pt x="1373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995;p9">
              <a:extLst>
                <a:ext uri="{FF2B5EF4-FFF2-40B4-BE49-F238E27FC236}">
                  <a16:creationId xmlns:a16="http://schemas.microsoft.com/office/drawing/2014/main" id="{A14E917A-CA5B-4DA0-90CB-01A7F188B8EC}"/>
                </a:ext>
              </a:extLst>
            </p:cNvPr>
            <p:cNvSpPr/>
            <p:nvPr/>
          </p:nvSpPr>
          <p:spPr>
            <a:xfrm>
              <a:off x="6157075" y="2946625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387" y="1"/>
                  </a:moveTo>
                  <a:cubicBezTo>
                    <a:pt x="354" y="1"/>
                    <a:pt x="317" y="8"/>
                    <a:pt x="279" y="16"/>
                  </a:cubicBezTo>
                  <a:cubicBezTo>
                    <a:pt x="180" y="55"/>
                    <a:pt x="100" y="75"/>
                    <a:pt x="1" y="95"/>
                  </a:cubicBezTo>
                  <a:lnTo>
                    <a:pt x="1" y="254"/>
                  </a:lnTo>
                  <a:cubicBezTo>
                    <a:pt x="140" y="254"/>
                    <a:pt x="259" y="254"/>
                    <a:pt x="359" y="235"/>
                  </a:cubicBezTo>
                  <a:cubicBezTo>
                    <a:pt x="398" y="235"/>
                    <a:pt x="478" y="155"/>
                    <a:pt x="478" y="95"/>
                  </a:cubicBezTo>
                  <a:cubicBezTo>
                    <a:pt x="478" y="21"/>
                    <a:pt x="440" y="1"/>
                    <a:pt x="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996;p9">
              <a:extLst>
                <a:ext uri="{FF2B5EF4-FFF2-40B4-BE49-F238E27FC236}">
                  <a16:creationId xmlns:a16="http://schemas.microsoft.com/office/drawing/2014/main" id="{C6634C6D-2330-422C-BAD4-87DB7AC64897}"/>
                </a:ext>
              </a:extLst>
            </p:cNvPr>
            <p:cNvSpPr/>
            <p:nvPr/>
          </p:nvSpPr>
          <p:spPr>
            <a:xfrm>
              <a:off x="6319700" y="2918875"/>
              <a:ext cx="33350" cy="6100"/>
            </a:xfrm>
            <a:custGeom>
              <a:avLst/>
              <a:gdLst/>
              <a:ahLst/>
              <a:cxnLst/>
              <a:rect l="l" t="t" r="r" b="b"/>
              <a:pathLst>
                <a:path w="1334" h="244" extrusionOk="0">
                  <a:moveTo>
                    <a:pt x="929" y="0"/>
                  </a:moveTo>
                  <a:cubicBezTo>
                    <a:pt x="605" y="0"/>
                    <a:pt x="298" y="35"/>
                    <a:pt x="1" y="191"/>
                  </a:cubicBezTo>
                  <a:cubicBezTo>
                    <a:pt x="225" y="191"/>
                    <a:pt x="460" y="243"/>
                    <a:pt x="692" y="243"/>
                  </a:cubicBezTo>
                  <a:cubicBezTo>
                    <a:pt x="912" y="243"/>
                    <a:pt x="1130" y="196"/>
                    <a:pt x="1333" y="12"/>
                  </a:cubicBezTo>
                  <a:cubicBezTo>
                    <a:pt x="1195" y="6"/>
                    <a:pt x="106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997;p9">
              <a:extLst>
                <a:ext uri="{FF2B5EF4-FFF2-40B4-BE49-F238E27FC236}">
                  <a16:creationId xmlns:a16="http://schemas.microsoft.com/office/drawing/2014/main" id="{21A9DD68-7EC5-44E4-BB3E-7F7F14F0C008}"/>
                </a:ext>
              </a:extLst>
            </p:cNvPr>
            <p:cNvSpPr/>
            <p:nvPr/>
          </p:nvSpPr>
          <p:spPr>
            <a:xfrm>
              <a:off x="6353025" y="2915100"/>
              <a:ext cx="28875" cy="5275"/>
            </a:xfrm>
            <a:custGeom>
              <a:avLst/>
              <a:gdLst/>
              <a:ahLst/>
              <a:cxnLst/>
              <a:rect l="l" t="t" r="r" b="b"/>
              <a:pathLst>
                <a:path w="1155" h="211" extrusionOk="0">
                  <a:moveTo>
                    <a:pt x="814" y="0"/>
                  </a:moveTo>
                  <a:cubicBezTo>
                    <a:pt x="532" y="0"/>
                    <a:pt x="256" y="21"/>
                    <a:pt x="0" y="163"/>
                  </a:cubicBezTo>
                  <a:cubicBezTo>
                    <a:pt x="195" y="163"/>
                    <a:pt x="400" y="210"/>
                    <a:pt x="601" y="210"/>
                  </a:cubicBezTo>
                  <a:cubicBezTo>
                    <a:pt x="792" y="210"/>
                    <a:pt x="980" y="168"/>
                    <a:pt x="1154" y="4"/>
                  </a:cubicBezTo>
                  <a:cubicBezTo>
                    <a:pt x="1040" y="4"/>
                    <a:pt x="927" y="0"/>
                    <a:pt x="8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98;p9">
              <a:extLst>
                <a:ext uri="{FF2B5EF4-FFF2-40B4-BE49-F238E27FC236}">
                  <a16:creationId xmlns:a16="http://schemas.microsoft.com/office/drawing/2014/main" id="{0B2C51C8-37F0-478D-8F49-65FAE6073421}"/>
                </a:ext>
              </a:extLst>
            </p:cNvPr>
            <p:cNvSpPr/>
            <p:nvPr/>
          </p:nvSpPr>
          <p:spPr>
            <a:xfrm>
              <a:off x="6456950" y="2812425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180" y="0"/>
                  </a:moveTo>
                  <a:cubicBezTo>
                    <a:pt x="79" y="0"/>
                    <a:pt x="13" y="86"/>
                    <a:pt x="1" y="271"/>
                  </a:cubicBezTo>
                  <a:cubicBezTo>
                    <a:pt x="65" y="368"/>
                    <a:pt x="143" y="517"/>
                    <a:pt x="244" y="517"/>
                  </a:cubicBezTo>
                  <a:cubicBezTo>
                    <a:pt x="268" y="517"/>
                    <a:pt x="293" y="509"/>
                    <a:pt x="319" y="490"/>
                  </a:cubicBezTo>
                  <a:cubicBezTo>
                    <a:pt x="478" y="450"/>
                    <a:pt x="399" y="251"/>
                    <a:pt x="399" y="92"/>
                  </a:cubicBezTo>
                  <a:cubicBezTo>
                    <a:pt x="316" y="32"/>
                    <a:pt x="242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99;p9">
              <a:extLst>
                <a:ext uri="{FF2B5EF4-FFF2-40B4-BE49-F238E27FC236}">
                  <a16:creationId xmlns:a16="http://schemas.microsoft.com/office/drawing/2014/main" id="{504CB920-3D65-44FB-A1DF-BFB08C0882B3}"/>
                </a:ext>
              </a:extLst>
            </p:cNvPr>
            <p:cNvSpPr/>
            <p:nvPr/>
          </p:nvSpPr>
          <p:spPr>
            <a:xfrm>
              <a:off x="6481700" y="2888775"/>
              <a:ext cx="9600" cy="6550"/>
            </a:xfrm>
            <a:custGeom>
              <a:avLst/>
              <a:gdLst/>
              <a:ahLst/>
              <a:cxnLst/>
              <a:rect l="l" t="t" r="r" b="b"/>
              <a:pathLst>
                <a:path w="384" h="262" extrusionOk="0">
                  <a:moveTo>
                    <a:pt x="156" y="1"/>
                  </a:moveTo>
                  <a:cubicBezTo>
                    <a:pt x="124" y="1"/>
                    <a:pt x="98" y="17"/>
                    <a:pt x="85" y="62"/>
                  </a:cubicBezTo>
                  <a:cubicBezTo>
                    <a:pt x="1" y="247"/>
                    <a:pt x="145" y="261"/>
                    <a:pt x="263" y="261"/>
                  </a:cubicBezTo>
                  <a:cubicBezTo>
                    <a:pt x="285" y="261"/>
                    <a:pt x="305" y="261"/>
                    <a:pt x="324" y="261"/>
                  </a:cubicBezTo>
                  <a:cubicBezTo>
                    <a:pt x="344" y="201"/>
                    <a:pt x="383" y="122"/>
                    <a:pt x="383" y="82"/>
                  </a:cubicBezTo>
                  <a:cubicBezTo>
                    <a:pt x="316" y="68"/>
                    <a:pt x="222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000;p9">
              <a:extLst>
                <a:ext uri="{FF2B5EF4-FFF2-40B4-BE49-F238E27FC236}">
                  <a16:creationId xmlns:a16="http://schemas.microsoft.com/office/drawing/2014/main" id="{03C7F1A3-6EE7-41BD-A488-5706BC8242ED}"/>
                </a:ext>
              </a:extLst>
            </p:cNvPr>
            <p:cNvSpPr/>
            <p:nvPr/>
          </p:nvSpPr>
          <p:spPr>
            <a:xfrm>
              <a:off x="6695675" y="3281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00" y="20"/>
                    <a:pt x="20" y="60"/>
                    <a:pt x="0" y="180"/>
                  </a:cubicBezTo>
                  <a:cubicBezTo>
                    <a:pt x="100" y="180"/>
                    <a:pt x="179" y="10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001;p9">
              <a:extLst>
                <a:ext uri="{FF2B5EF4-FFF2-40B4-BE49-F238E27FC236}">
                  <a16:creationId xmlns:a16="http://schemas.microsoft.com/office/drawing/2014/main" id="{B9BBD5A6-C065-4857-8AE7-52C33D3DB896}"/>
                </a:ext>
              </a:extLst>
            </p:cNvPr>
            <p:cNvSpPr/>
            <p:nvPr/>
          </p:nvSpPr>
          <p:spPr>
            <a:xfrm>
              <a:off x="6481325" y="2967675"/>
              <a:ext cx="15450" cy="3825"/>
            </a:xfrm>
            <a:custGeom>
              <a:avLst/>
              <a:gdLst/>
              <a:ahLst/>
              <a:cxnLst/>
              <a:rect l="l" t="t" r="r" b="b"/>
              <a:pathLst>
                <a:path w="618" h="153" extrusionOk="0">
                  <a:moveTo>
                    <a:pt x="214" y="0"/>
                  </a:moveTo>
                  <a:cubicBezTo>
                    <a:pt x="144" y="0"/>
                    <a:pt x="74" y="3"/>
                    <a:pt x="1" y="9"/>
                  </a:cubicBezTo>
                  <a:lnTo>
                    <a:pt x="1" y="148"/>
                  </a:lnTo>
                  <a:cubicBezTo>
                    <a:pt x="68" y="148"/>
                    <a:pt x="135" y="152"/>
                    <a:pt x="201" y="152"/>
                  </a:cubicBezTo>
                  <a:cubicBezTo>
                    <a:pt x="350" y="152"/>
                    <a:pt x="493" y="133"/>
                    <a:pt x="617" y="9"/>
                  </a:cubicBezTo>
                  <a:cubicBezTo>
                    <a:pt x="485" y="9"/>
                    <a:pt x="352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002;p9">
              <a:extLst>
                <a:ext uri="{FF2B5EF4-FFF2-40B4-BE49-F238E27FC236}">
                  <a16:creationId xmlns:a16="http://schemas.microsoft.com/office/drawing/2014/main" id="{6F339056-E984-42FE-A361-295467DFA8AD}"/>
                </a:ext>
              </a:extLst>
            </p:cNvPr>
            <p:cNvSpPr/>
            <p:nvPr/>
          </p:nvSpPr>
          <p:spPr>
            <a:xfrm>
              <a:off x="6365450" y="2523300"/>
              <a:ext cx="31850" cy="25200"/>
            </a:xfrm>
            <a:custGeom>
              <a:avLst/>
              <a:gdLst/>
              <a:ahLst/>
              <a:cxnLst/>
              <a:rect l="l" t="t" r="r" b="b"/>
              <a:pathLst>
                <a:path w="1274" h="1008" extrusionOk="0">
                  <a:moveTo>
                    <a:pt x="597" y="0"/>
                  </a:moveTo>
                  <a:cubicBezTo>
                    <a:pt x="558" y="0"/>
                    <a:pt x="498" y="20"/>
                    <a:pt x="458" y="20"/>
                  </a:cubicBezTo>
                  <a:cubicBezTo>
                    <a:pt x="279" y="318"/>
                    <a:pt x="1" y="597"/>
                    <a:pt x="259" y="935"/>
                  </a:cubicBezTo>
                  <a:lnTo>
                    <a:pt x="319" y="915"/>
                  </a:lnTo>
                  <a:cubicBezTo>
                    <a:pt x="371" y="978"/>
                    <a:pt x="423" y="1007"/>
                    <a:pt x="475" y="1007"/>
                  </a:cubicBezTo>
                  <a:cubicBezTo>
                    <a:pt x="522" y="1007"/>
                    <a:pt x="570" y="983"/>
                    <a:pt x="617" y="935"/>
                  </a:cubicBezTo>
                  <a:cubicBezTo>
                    <a:pt x="677" y="816"/>
                    <a:pt x="697" y="676"/>
                    <a:pt x="757" y="517"/>
                  </a:cubicBezTo>
                  <a:cubicBezTo>
                    <a:pt x="856" y="676"/>
                    <a:pt x="856" y="875"/>
                    <a:pt x="1015" y="975"/>
                  </a:cubicBezTo>
                  <a:cubicBezTo>
                    <a:pt x="955" y="617"/>
                    <a:pt x="1274" y="10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003;p9">
              <a:extLst>
                <a:ext uri="{FF2B5EF4-FFF2-40B4-BE49-F238E27FC236}">
                  <a16:creationId xmlns:a16="http://schemas.microsoft.com/office/drawing/2014/main" id="{F4E505BF-9443-4CE8-9DE3-F4A1B0130078}"/>
                </a:ext>
              </a:extLst>
            </p:cNvPr>
            <p:cNvSpPr/>
            <p:nvPr/>
          </p:nvSpPr>
          <p:spPr>
            <a:xfrm>
              <a:off x="6392800" y="2523300"/>
              <a:ext cx="7500" cy="29350"/>
            </a:xfrm>
            <a:custGeom>
              <a:avLst/>
              <a:gdLst/>
              <a:ahLst/>
              <a:cxnLst/>
              <a:rect l="l" t="t" r="r" b="b"/>
              <a:pathLst>
                <a:path w="300" h="1174" extrusionOk="0">
                  <a:moveTo>
                    <a:pt x="279" y="0"/>
                  </a:moveTo>
                  <a:cubicBezTo>
                    <a:pt x="80" y="398"/>
                    <a:pt x="1" y="796"/>
                    <a:pt x="299" y="1174"/>
                  </a:cubicBezTo>
                  <a:cubicBezTo>
                    <a:pt x="299" y="796"/>
                    <a:pt x="279" y="398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004;p9">
              <a:extLst>
                <a:ext uri="{FF2B5EF4-FFF2-40B4-BE49-F238E27FC236}">
                  <a16:creationId xmlns:a16="http://schemas.microsoft.com/office/drawing/2014/main" id="{B01A5101-9F3B-4386-B8B3-FC2930B778D4}"/>
                </a:ext>
              </a:extLst>
            </p:cNvPr>
            <p:cNvSpPr/>
            <p:nvPr/>
          </p:nvSpPr>
          <p:spPr>
            <a:xfrm>
              <a:off x="5902450" y="2956750"/>
              <a:ext cx="155200" cy="28700"/>
            </a:xfrm>
            <a:custGeom>
              <a:avLst/>
              <a:gdLst/>
              <a:ahLst/>
              <a:cxnLst/>
              <a:rect l="l" t="t" r="r" b="b"/>
              <a:pathLst>
                <a:path w="6208" h="1148" extrusionOk="0">
                  <a:moveTo>
                    <a:pt x="5518" y="1"/>
                  </a:moveTo>
                  <a:cubicBezTo>
                    <a:pt x="5483" y="1"/>
                    <a:pt x="5444" y="15"/>
                    <a:pt x="5411" y="48"/>
                  </a:cubicBezTo>
                  <a:cubicBezTo>
                    <a:pt x="5219" y="131"/>
                    <a:pt x="5019" y="152"/>
                    <a:pt x="4817" y="152"/>
                  </a:cubicBezTo>
                  <a:cubicBezTo>
                    <a:pt x="4614" y="152"/>
                    <a:pt x="4408" y="130"/>
                    <a:pt x="4205" y="130"/>
                  </a:cubicBezTo>
                  <a:cubicBezTo>
                    <a:pt x="4027" y="130"/>
                    <a:pt x="3851" y="147"/>
                    <a:pt x="3681" y="207"/>
                  </a:cubicBezTo>
                  <a:cubicBezTo>
                    <a:pt x="3597" y="205"/>
                    <a:pt x="3514" y="204"/>
                    <a:pt x="3431" y="204"/>
                  </a:cubicBezTo>
                  <a:cubicBezTo>
                    <a:pt x="2818" y="204"/>
                    <a:pt x="2207" y="271"/>
                    <a:pt x="1612" y="446"/>
                  </a:cubicBezTo>
                  <a:cubicBezTo>
                    <a:pt x="1490" y="538"/>
                    <a:pt x="1352" y="564"/>
                    <a:pt x="1207" y="564"/>
                  </a:cubicBezTo>
                  <a:cubicBezTo>
                    <a:pt x="1010" y="564"/>
                    <a:pt x="800" y="515"/>
                    <a:pt x="600" y="515"/>
                  </a:cubicBezTo>
                  <a:cubicBezTo>
                    <a:pt x="376" y="515"/>
                    <a:pt x="165" y="578"/>
                    <a:pt x="1" y="844"/>
                  </a:cubicBezTo>
                  <a:cubicBezTo>
                    <a:pt x="20" y="983"/>
                    <a:pt x="100" y="1083"/>
                    <a:pt x="239" y="1142"/>
                  </a:cubicBezTo>
                  <a:cubicBezTo>
                    <a:pt x="261" y="1146"/>
                    <a:pt x="283" y="1148"/>
                    <a:pt x="304" y="1148"/>
                  </a:cubicBezTo>
                  <a:cubicBezTo>
                    <a:pt x="462" y="1148"/>
                    <a:pt x="589" y="1055"/>
                    <a:pt x="738" y="1055"/>
                  </a:cubicBezTo>
                  <a:cubicBezTo>
                    <a:pt x="782" y="1055"/>
                    <a:pt x="827" y="1062"/>
                    <a:pt x="876" y="1083"/>
                  </a:cubicBezTo>
                  <a:cubicBezTo>
                    <a:pt x="935" y="1103"/>
                    <a:pt x="1035" y="1103"/>
                    <a:pt x="1115" y="1103"/>
                  </a:cubicBezTo>
                  <a:cubicBezTo>
                    <a:pt x="1294" y="1031"/>
                    <a:pt x="1473" y="1017"/>
                    <a:pt x="1652" y="1017"/>
                  </a:cubicBezTo>
                  <a:cubicBezTo>
                    <a:pt x="1771" y="1017"/>
                    <a:pt x="1890" y="1023"/>
                    <a:pt x="2010" y="1023"/>
                  </a:cubicBezTo>
                  <a:cubicBezTo>
                    <a:pt x="2626" y="864"/>
                    <a:pt x="3263" y="844"/>
                    <a:pt x="3860" y="745"/>
                  </a:cubicBezTo>
                  <a:cubicBezTo>
                    <a:pt x="3999" y="725"/>
                    <a:pt x="4158" y="745"/>
                    <a:pt x="4277" y="645"/>
                  </a:cubicBezTo>
                  <a:cubicBezTo>
                    <a:pt x="4357" y="605"/>
                    <a:pt x="4417" y="605"/>
                    <a:pt x="4496" y="605"/>
                  </a:cubicBezTo>
                  <a:cubicBezTo>
                    <a:pt x="4556" y="566"/>
                    <a:pt x="4616" y="486"/>
                    <a:pt x="4695" y="446"/>
                  </a:cubicBezTo>
                  <a:cubicBezTo>
                    <a:pt x="4844" y="506"/>
                    <a:pt x="4994" y="536"/>
                    <a:pt x="5143" y="536"/>
                  </a:cubicBezTo>
                  <a:cubicBezTo>
                    <a:pt x="5292" y="536"/>
                    <a:pt x="5441" y="506"/>
                    <a:pt x="5590" y="446"/>
                  </a:cubicBezTo>
                  <a:lnTo>
                    <a:pt x="5809" y="446"/>
                  </a:lnTo>
                  <a:cubicBezTo>
                    <a:pt x="5889" y="267"/>
                    <a:pt x="6048" y="247"/>
                    <a:pt x="6187" y="247"/>
                  </a:cubicBezTo>
                  <a:cubicBezTo>
                    <a:pt x="6187" y="168"/>
                    <a:pt x="6187" y="108"/>
                    <a:pt x="6207" y="68"/>
                  </a:cubicBezTo>
                  <a:cubicBezTo>
                    <a:pt x="6008" y="48"/>
                    <a:pt x="5789" y="48"/>
                    <a:pt x="5590" y="28"/>
                  </a:cubicBezTo>
                  <a:cubicBezTo>
                    <a:pt x="5572" y="11"/>
                    <a:pt x="5547" y="1"/>
                    <a:pt x="5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005;p9">
              <a:extLst>
                <a:ext uri="{FF2B5EF4-FFF2-40B4-BE49-F238E27FC236}">
                  <a16:creationId xmlns:a16="http://schemas.microsoft.com/office/drawing/2014/main" id="{C7C88CAB-CD09-4BB0-886E-6E7573F07608}"/>
                </a:ext>
              </a:extLst>
            </p:cNvPr>
            <p:cNvSpPr/>
            <p:nvPr/>
          </p:nvSpPr>
          <p:spPr>
            <a:xfrm>
              <a:off x="6019825" y="2967900"/>
              <a:ext cx="22400" cy="4875"/>
            </a:xfrm>
            <a:custGeom>
              <a:avLst/>
              <a:gdLst/>
              <a:ahLst/>
              <a:cxnLst/>
              <a:rect l="l" t="t" r="r" b="b"/>
              <a:pathLst>
                <a:path w="896" h="195" extrusionOk="0">
                  <a:moveTo>
                    <a:pt x="0" y="0"/>
                  </a:moveTo>
                  <a:cubicBezTo>
                    <a:pt x="155" y="124"/>
                    <a:pt x="310" y="194"/>
                    <a:pt x="465" y="194"/>
                  </a:cubicBezTo>
                  <a:cubicBezTo>
                    <a:pt x="608" y="194"/>
                    <a:pt x="752" y="134"/>
                    <a:pt x="8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006;p9">
              <a:extLst>
                <a:ext uri="{FF2B5EF4-FFF2-40B4-BE49-F238E27FC236}">
                  <a16:creationId xmlns:a16="http://schemas.microsoft.com/office/drawing/2014/main" id="{4F821766-A3D4-4057-816C-4C79E544728E}"/>
                </a:ext>
              </a:extLst>
            </p:cNvPr>
            <p:cNvSpPr/>
            <p:nvPr/>
          </p:nvSpPr>
          <p:spPr>
            <a:xfrm>
              <a:off x="6047675" y="2967900"/>
              <a:ext cx="6475" cy="3200"/>
            </a:xfrm>
            <a:custGeom>
              <a:avLst/>
              <a:gdLst/>
              <a:ahLst/>
              <a:cxnLst/>
              <a:rect l="l" t="t" r="r" b="b"/>
              <a:pathLst>
                <a:path w="259" h="128" extrusionOk="0">
                  <a:moveTo>
                    <a:pt x="0" y="0"/>
                  </a:moveTo>
                  <a:cubicBezTo>
                    <a:pt x="51" y="51"/>
                    <a:pt x="94" y="127"/>
                    <a:pt x="150" y="127"/>
                  </a:cubicBezTo>
                  <a:cubicBezTo>
                    <a:pt x="181" y="127"/>
                    <a:pt x="216" y="104"/>
                    <a:pt x="259" y="40"/>
                  </a:cubicBezTo>
                  <a:cubicBezTo>
                    <a:pt x="159" y="40"/>
                    <a:pt x="8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007;p9">
              <a:extLst>
                <a:ext uri="{FF2B5EF4-FFF2-40B4-BE49-F238E27FC236}">
                  <a16:creationId xmlns:a16="http://schemas.microsoft.com/office/drawing/2014/main" id="{3E306CA0-684C-46D6-981F-509B59E18801}"/>
                </a:ext>
              </a:extLst>
            </p:cNvPr>
            <p:cNvSpPr/>
            <p:nvPr/>
          </p:nvSpPr>
          <p:spPr>
            <a:xfrm>
              <a:off x="6737950" y="3132000"/>
              <a:ext cx="9975" cy="30875"/>
            </a:xfrm>
            <a:custGeom>
              <a:avLst/>
              <a:gdLst/>
              <a:ahLst/>
              <a:cxnLst/>
              <a:rect l="l" t="t" r="r" b="b"/>
              <a:pathLst>
                <a:path w="399" h="123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399"/>
                    <a:pt x="80" y="816"/>
                    <a:pt x="40" y="1234"/>
                  </a:cubicBezTo>
                  <a:cubicBezTo>
                    <a:pt x="398" y="836"/>
                    <a:pt x="199" y="399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008;p9">
              <a:extLst>
                <a:ext uri="{FF2B5EF4-FFF2-40B4-BE49-F238E27FC236}">
                  <a16:creationId xmlns:a16="http://schemas.microsoft.com/office/drawing/2014/main" id="{A0510E8D-31BD-408B-B53A-C8382DFAD53B}"/>
                </a:ext>
              </a:extLst>
            </p:cNvPr>
            <p:cNvSpPr/>
            <p:nvPr/>
          </p:nvSpPr>
          <p:spPr>
            <a:xfrm>
              <a:off x="6738950" y="3071825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0" y="1"/>
                  </a:moveTo>
                  <a:cubicBezTo>
                    <a:pt x="0" y="160"/>
                    <a:pt x="40" y="319"/>
                    <a:pt x="159" y="438"/>
                  </a:cubicBezTo>
                  <a:cubicBezTo>
                    <a:pt x="179" y="299"/>
                    <a:pt x="179" y="16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009;p9">
              <a:extLst>
                <a:ext uri="{FF2B5EF4-FFF2-40B4-BE49-F238E27FC236}">
                  <a16:creationId xmlns:a16="http://schemas.microsoft.com/office/drawing/2014/main" id="{8B4680AD-B2C3-434C-B902-2AF26FD0F626}"/>
                </a:ext>
              </a:extLst>
            </p:cNvPr>
            <p:cNvSpPr/>
            <p:nvPr/>
          </p:nvSpPr>
          <p:spPr>
            <a:xfrm>
              <a:off x="6740925" y="3122550"/>
              <a:ext cx="2525" cy="9475"/>
            </a:xfrm>
            <a:custGeom>
              <a:avLst/>
              <a:gdLst/>
              <a:ahLst/>
              <a:cxnLst/>
              <a:rect l="l" t="t" r="r" b="b"/>
              <a:pathLst>
                <a:path w="101" h="379" extrusionOk="0">
                  <a:moveTo>
                    <a:pt x="100" y="1"/>
                  </a:moveTo>
                  <a:cubicBezTo>
                    <a:pt x="1" y="120"/>
                    <a:pt x="1" y="259"/>
                    <a:pt x="100" y="379"/>
                  </a:cubicBezTo>
                  <a:lnTo>
                    <a:pt x="1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010;p9">
              <a:extLst>
                <a:ext uri="{FF2B5EF4-FFF2-40B4-BE49-F238E27FC236}">
                  <a16:creationId xmlns:a16="http://schemas.microsoft.com/office/drawing/2014/main" id="{771E1EB9-E82D-4CF2-9F35-E1A483E7D2DF}"/>
                </a:ext>
              </a:extLst>
            </p:cNvPr>
            <p:cNvSpPr/>
            <p:nvPr/>
          </p:nvSpPr>
          <p:spPr>
            <a:xfrm>
              <a:off x="6010375" y="3047475"/>
              <a:ext cx="15925" cy="46750"/>
            </a:xfrm>
            <a:custGeom>
              <a:avLst/>
              <a:gdLst/>
              <a:ahLst/>
              <a:cxnLst/>
              <a:rect l="l" t="t" r="r" b="b"/>
              <a:pathLst>
                <a:path w="637" h="1870" extrusionOk="0">
                  <a:moveTo>
                    <a:pt x="358" y="0"/>
                  </a:moveTo>
                  <a:cubicBezTo>
                    <a:pt x="100" y="597"/>
                    <a:pt x="0" y="1213"/>
                    <a:pt x="100" y="1870"/>
                  </a:cubicBezTo>
                  <a:cubicBezTo>
                    <a:pt x="338" y="1333"/>
                    <a:pt x="637" y="816"/>
                    <a:pt x="557" y="219"/>
                  </a:cubicBezTo>
                  <a:cubicBezTo>
                    <a:pt x="478" y="179"/>
                    <a:pt x="398" y="99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011;p9">
              <a:extLst>
                <a:ext uri="{FF2B5EF4-FFF2-40B4-BE49-F238E27FC236}">
                  <a16:creationId xmlns:a16="http://schemas.microsoft.com/office/drawing/2014/main" id="{3622C3A8-42C1-4A3E-99E4-A7B0B366D38E}"/>
                </a:ext>
              </a:extLst>
            </p:cNvPr>
            <p:cNvSpPr/>
            <p:nvPr/>
          </p:nvSpPr>
          <p:spPr>
            <a:xfrm>
              <a:off x="6005400" y="3010975"/>
              <a:ext cx="12450" cy="6800"/>
            </a:xfrm>
            <a:custGeom>
              <a:avLst/>
              <a:gdLst/>
              <a:ahLst/>
              <a:cxnLst/>
              <a:rect l="l" t="t" r="r" b="b"/>
              <a:pathLst>
                <a:path w="498" h="272" extrusionOk="0">
                  <a:moveTo>
                    <a:pt x="282" y="0"/>
                  </a:moveTo>
                  <a:cubicBezTo>
                    <a:pt x="194" y="0"/>
                    <a:pt x="102" y="19"/>
                    <a:pt x="0" y="48"/>
                  </a:cubicBezTo>
                  <a:cubicBezTo>
                    <a:pt x="140" y="107"/>
                    <a:pt x="239" y="187"/>
                    <a:pt x="338" y="266"/>
                  </a:cubicBezTo>
                  <a:cubicBezTo>
                    <a:pt x="355" y="270"/>
                    <a:pt x="371" y="271"/>
                    <a:pt x="385" y="271"/>
                  </a:cubicBezTo>
                  <a:cubicBezTo>
                    <a:pt x="456" y="271"/>
                    <a:pt x="498" y="230"/>
                    <a:pt x="498" y="147"/>
                  </a:cubicBezTo>
                  <a:cubicBezTo>
                    <a:pt x="478" y="87"/>
                    <a:pt x="438" y="8"/>
                    <a:pt x="378" y="8"/>
                  </a:cubicBezTo>
                  <a:cubicBezTo>
                    <a:pt x="346" y="3"/>
                    <a:pt x="314" y="0"/>
                    <a:pt x="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012;p9">
              <a:extLst>
                <a:ext uri="{FF2B5EF4-FFF2-40B4-BE49-F238E27FC236}">
                  <a16:creationId xmlns:a16="http://schemas.microsoft.com/office/drawing/2014/main" id="{47B9EF5F-BB05-4D5A-A16F-83710F098483}"/>
                </a:ext>
              </a:extLst>
            </p:cNvPr>
            <p:cNvSpPr/>
            <p:nvPr/>
          </p:nvSpPr>
          <p:spPr>
            <a:xfrm>
              <a:off x="6648425" y="2946475"/>
              <a:ext cx="29875" cy="7050"/>
            </a:xfrm>
            <a:custGeom>
              <a:avLst/>
              <a:gdLst/>
              <a:ahLst/>
              <a:cxnLst/>
              <a:rect l="l" t="t" r="r" b="b"/>
              <a:pathLst>
                <a:path w="1195" h="282" extrusionOk="0">
                  <a:moveTo>
                    <a:pt x="634" y="1"/>
                  </a:moveTo>
                  <a:cubicBezTo>
                    <a:pt x="417" y="1"/>
                    <a:pt x="206" y="66"/>
                    <a:pt x="1" y="260"/>
                  </a:cubicBezTo>
                  <a:cubicBezTo>
                    <a:pt x="155" y="268"/>
                    <a:pt x="312" y="282"/>
                    <a:pt x="468" y="282"/>
                  </a:cubicBezTo>
                  <a:cubicBezTo>
                    <a:pt x="716" y="282"/>
                    <a:pt x="963" y="248"/>
                    <a:pt x="1194" y="101"/>
                  </a:cubicBezTo>
                  <a:cubicBezTo>
                    <a:pt x="1003" y="47"/>
                    <a:pt x="817" y="1"/>
                    <a:pt x="6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013;p9">
              <a:extLst>
                <a:ext uri="{FF2B5EF4-FFF2-40B4-BE49-F238E27FC236}">
                  <a16:creationId xmlns:a16="http://schemas.microsoft.com/office/drawing/2014/main" id="{B87F2AE7-C29F-4250-82CA-06D6E421F567}"/>
                </a:ext>
              </a:extLst>
            </p:cNvPr>
            <p:cNvSpPr/>
            <p:nvPr/>
          </p:nvSpPr>
          <p:spPr>
            <a:xfrm>
              <a:off x="6419175" y="2685425"/>
              <a:ext cx="13450" cy="14450"/>
            </a:xfrm>
            <a:custGeom>
              <a:avLst/>
              <a:gdLst/>
              <a:ahLst/>
              <a:cxnLst/>
              <a:rect l="l" t="t" r="r" b="b"/>
              <a:pathLst>
                <a:path w="538" h="578" extrusionOk="0">
                  <a:moveTo>
                    <a:pt x="199" y="0"/>
                  </a:moveTo>
                  <a:cubicBezTo>
                    <a:pt x="40" y="159"/>
                    <a:pt x="0" y="358"/>
                    <a:pt x="0" y="577"/>
                  </a:cubicBezTo>
                  <a:cubicBezTo>
                    <a:pt x="418" y="537"/>
                    <a:pt x="537" y="358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014;p9">
              <a:extLst>
                <a:ext uri="{FF2B5EF4-FFF2-40B4-BE49-F238E27FC236}">
                  <a16:creationId xmlns:a16="http://schemas.microsoft.com/office/drawing/2014/main" id="{F825161E-2AE1-4B95-880E-DEF4EB3C0853}"/>
                </a:ext>
              </a:extLst>
            </p:cNvPr>
            <p:cNvSpPr/>
            <p:nvPr/>
          </p:nvSpPr>
          <p:spPr>
            <a:xfrm>
              <a:off x="6400775" y="2719725"/>
              <a:ext cx="14425" cy="9475"/>
            </a:xfrm>
            <a:custGeom>
              <a:avLst/>
              <a:gdLst/>
              <a:ahLst/>
              <a:cxnLst/>
              <a:rect l="l" t="t" r="r" b="b"/>
              <a:pathLst>
                <a:path w="577" h="379" extrusionOk="0">
                  <a:moveTo>
                    <a:pt x="199" y="1"/>
                  </a:moveTo>
                  <a:cubicBezTo>
                    <a:pt x="40" y="80"/>
                    <a:pt x="0" y="220"/>
                    <a:pt x="0" y="379"/>
                  </a:cubicBezTo>
                  <a:cubicBezTo>
                    <a:pt x="199" y="279"/>
                    <a:pt x="438" y="180"/>
                    <a:pt x="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015;p9">
              <a:extLst>
                <a:ext uri="{FF2B5EF4-FFF2-40B4-BE49-F238E27FC236}">
                  <a16:creationId xmlns:a16="http://schemas.microsoft.com/office/drawing/2014/main" id="{7066BBA5-74A4-41F0-9CB4-E7358CC19838}"/>
                </a:ext>
              </a:extLst>
            </p:cNvPr>
            <p:cNvSpPr/>
            <p:nvPr/>
          </p:nvSpPr>
          <p:spPr>
            <a:xfrm>
              <a:off x="6417675" y="27127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ubicBezTo>
                    <a:pt x="80" y="60"/>
                    <a:pt x="60" y="40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016;p9">
              <a:extLst>
                <a:ext uri="{FF2B5EF4-FFF2-40B4-BE49-F238E27FC236}">
                  <a16:creationId xmlns:a16="http://schemas.microsoft.com/office/drawing/2014/main" id="{57E4B74C-46C9-484F-8EB3-12A9DD080FD2}"/>
                </a:ext>
              </a:extLst>
            </p:cNvPr>
            <p:cNvSpPr/>
            <p:nvPr/>
          </p:nvSpPr>
          <p:spPr>
            <a:xfrm>
              <a:off x="6683250" y="2995750"/>
              <a:ext cx="42275" cy="55600"/>
            </a:xfrm>
            <a:custGeom>
              <a:avLst/>
              <a:gdLst/>
              <a:ahLst/>
              <a:cxnLst/>
              <a:rect l="l" t="t" r="r" b="b"/>
              <a:pathLst>
                <a:path w="1691" h="2224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1074" y="358"/>
                    <a:pt x="1253" y="756"/>
                    <a:pt x="1034" y="1074"/>
                  </a:cubicBezTo>
                  <a:cubicBezTo>
                    <a:pt x="915" y="1532"/>
                    <a:pt x="497" y="1572"/>
                    <a:pt x="119" y="1691"/>
                  </a:cubicBezTo>
                  <a:cubicBezTo>
                    <a:pt x="0" y="1910"/>
                    <a:pt x="199" y="2009"/>
                    <a:pt x="298" y="2149"/>
                  </a:cubicBezTo>
                  <a:cubicBezTo>
                    <a:pt x="428" y="2195"/>
                    <a:pt x="548" y="2224"/>
                    <a:pt x="666" y="2224"/>
                  </a:cubicBezTo>
                  <a:cubicBezTo>
                    <a:pt x="803" y="2224"/>
                    <a:pt x="936" y="2185"/>
                    <a:pt x="1074" y="2089"/>
                  </a:cubicBezTo>
                  <a:lnTo>
                    <a:pt x="1094" y="2089"/>
                  </a:lnTo>
                  <a:lnTo>
                    <a:pt x="1313" y="1950"/>
                  </a:lnTo>
                  <a:lnTo>
                    <a:pt x="1472" y="1711"/>
                  </a:lnTo>
                  <a:cubicBezTo>
                    <a:pt x="1691" y="1492"/>
                    <a:pt x="1432" y="1174"/>
                    <a:pt x="1631" y="975"/>
                  </a:cubicBezTo>
                  <a:cubicBezTo>
                    <a:pt x="1631" y="597"/>
                    <a:pt x="1691" y="199"/>
                    <a:pt x="12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017;p9">
              <a:extLst>
                <a:ext uri="{FF2B5EF4-FFF2-40B4-BE49-F238E27FC236}">
                  <a16:creationId xmlns:a16="http://schemas.microsoft.com/office/drawing/2014/main" id="{9F562EC9-F43C-4D94-A9AB-DCCCC8AEA4A5}"/>
                </a:ext>
              </a:extLst>
            </p:cNvPr>
            <p:cNvSpPr/>
            <p:nvPr/>
          </p:nvSpPr>
          <p:spPr>
            <a:xfrm>
              <a:off x="6721025" y="2979675"/>
              <a:ext cx="7000" cy="9625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97" y="0"/>
                  </a:moveTo>
                  <a:cubicBezTo>
                    <a:pt x="36" y="0"/>
                    <a:pt x="1" y="85"/>
                    <a:pt x="1" y="146"/>
                  </a:cubicBezTo>
                  <a:cubicBezTo>
                    <a:pt x="1" y="225"/>
                    <a:pt x="61" y="345"/>
                    <a:pt x="100" y="365"/>
                  </a:cubicBezTo>
                  <a:cubicBezTo>
                    <a:pt x="119" y="379"/>
                    <a:pt x="138" y="385"/>
                    <a:pt x="155" y="385"/>
                  </a:cubicBezTo>
                  <a:cubicBezTo>
                    <a:pt x="214" y="385"/>
                    <a:pt x="264" y="317"/>
                    <a:pt x="279" y="225"/>
                  </a:cubicBezTo>
                  <a:cubicBezTo>
                    <a:pt x="220" y="166"/>
                    <a:pt x="200" y="66"/>
                    <a:pt x="160" y="27"/>
                  </a:cubicBezTo>
                  <a:cubicBezTo>
                    <a:pt x="137" y="8"/>
                    <a:pt x="116" y="0"/>
                    <a:pt x="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018;p9">
              <a:extLst>
                <a:ext uri="{FF2B5EF4-FFF2-40B4-BE49-F238E27FC236}">
                  <a16:creationId xmlns:a16="http://schemas.microsoft.com/office/drawing/2014/main" id="{FE6ED309-8F23-4062-9AAB-551A6AA62A06}"/>
                </a:ext>
              </a:extLst>
            </p:cNvPr>
            <p:cNvSpPr/>
            <p:nvPr/>
          </p:nvSpPr>
          <p:spPr>
            <a:xfrm>
              <a:off x="6577300" y="2957275"/>
              <a:ext cx="34350" cy="4850"/>
            </a:xfrm>
            <a:custGeom>
              <a:avLst/>
              <a:gdLst/>
              <a:ahLst/>
              <a:cxnLst/>
              <a:rect l="l" t="t" r="r" b="b"/>
              <a:pathLst>
                <a:path w="1374" h="194" extrusionOk="0">
                  <a:moveTo>
                    <a:pt x="601" y="1"/>
                  </a:moveTo>
                  <a:cubicBezTo>
                    <a:pt x="396" y="1"/>
                    <a:pt x="193" y="36"/>
                    <a:pt x="1" y="167"/>
                  </a:cubicBezTo>
                  <a:cubicBezTo>
                    <a:pt x="172" y="181"/>
                    <a:pt x="345" y="194"/>
                    <a:pt x="518" y="194"/>
                  </a:cubicBezTo>
                  <a:cubicBezTo>
                    <a:pt x="809" y="194"/>
                    <a:pt x="1099" y="159"/>
                    <a:pt x="1374" y="47"/>
                  </a:cubicBezTo>
                  <a:lnTo>
                    <a:pt x="1374" y="47"/>
                  </a:lnTo>
                  <a:cubicBezTo>
                    <a:pt x="1352" y="48"/>
                    <a:pt x="1330" y="49"/>
                    <a:pt x="1308" y="49"/>
                  </a:cubicBezTo>
                  <a:cubicBezTo>
                    <a:pt x="1081" y="49"/>
                    <a:pt x="840" y="1"/>
                    <a:pt x="6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019;p9">
              <a:extLst>
                <a:ext uri="{FF2B5EF4-FFF2-40B4-BE49-F238E27FC236}">
                  <a16:creationId xmlns:a16="http://schemas.microsoft.com/office/drawing/2014/main" id="{CC5B18F3-9136-4A3C-ABFB-CCD7CE7170F3}"/>
                </a:ext>
              </a:extLst>
            </p:cNvPr>
            <p:cNvSpPr/>
            <p:nvPr/>
          </p:nvSpPr>
          <p:spPr>
            <a:xfrm>
              <a:off x="6546975" y="2962425"/>
              <a:ext cx="25375" cy="5225"/>
            </a:xfrm>
            <a:custGeom>
              <a:avLst/>
              <a:gdLst/>
              <a:ahLst/>
              <a:cxnLst/>
              <a:rect l="l" t="t" r="r" b="b"/>
              <a:pathLst>
                <a:path w="1015" h="209" extrusionOk="0">
                  <a:moveTo>
                    <a:pt x="458" y="0"/>
                  </a:moveTo>
                  <a:cubicBezTo>
                    <a:pt x="299" y="0"/>
                    <a:pt x="160" y="20"/>
                    <a:pt x="0" y="20"/>
                  </a:cubicBezTo>
                  <a:cubicBezTo>
                    <a:pt x="175" y="129"/>
                    <a:pt x="362" y="209"/>
                    <a:pt x="550" y="209"/>
                  </a:cubicBezTo>
                  <a:cubicBezTo>
                    <a:pt x="706" y="209"/>
                    <a:pt x="862" y="155"/>
                    <a:pt x="1015" y="20"/>
                  </a:cubicBezTo>
                  <a:cubicBezTo>
                    <a:pt x="816" y="20"/>
                    <a:pt x="617" y="20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020;p9">
              <a:extLst>
                <a:ext uri="{FF2B5EF4-FFF2-40B4-BE49-F238E27FC236}">
                  <a16:creationId xmlns:a16="http://schemas.microsoft.com/office/drawing/2014/main" id="{5AC24C5A-4E2D-4D7E-B3E3-DFAF83A77CA8}"/>
                </a:ext>
              </a:extLst>
            </p:cNvPr>
            <p:cNvSpPr/>
            <p:nvPr/>
          </p:nvSpPr>
          <p:spPr>
            <a:xfrm>
              <a:off x="6553925" y="29539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60"/>
                    <a:pt x="81" y="139"/>
                    <a:pt x="140" y="199"/>
                  </a:cubicBezTo>
                  <a:cubicBezTo>
                    <a:pt x="140" y="139"/>
                    <a:pt x="140" y="6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021;p9">
              <a:extLst>
                <a:ext uri="{FF2B5EF4-FFF2-40B4-BE49-F238E27FC236}">
                  <a16:creationId xmlns:a16="http://schemas.microsoft.com/office/drawing/2014/main" id="{BC1947E7-59C1-4B26-8F79-1750580B4F6A}"/>
                </a:ext>
              </a:extLst>
            </p:cNvPr>
            <p:cNvSpPr/>
            <p:nvPr/>
          </p:nvSpPr>
          <p:spPr>
            <a:xfrm>
              <a:off x="6510175" y="2962200"/>
              <a:ext cx="30850" cy="5400"/>
            </a:xfrm>
            <a:custGeom>
              <a:avLst/>
              <a:gdLst/>
              <a:ahLst/>
              <a:cxnLst/>
              <a:rect l="l" t="t" r="r" b="b"/>
              <a:pathLst>
                <a:path w="1234" h="216" extrusionOk="0">
                  <a:moveTo>
                    <a:pt x="545" y="1"/>
                  </a:moveTo>
                  <a:cubicBezTo>
                    <a:pt x="356" y="1"/>
                    <a:pt x="174" y="44"/>
                    <a:pt x="0" y="208"/>
                  </a:cubicBezTo>
                  <a:cubicBezTo>
                    <a:pt x="155" y="208"/>
                    <a:pt x="307" y="216"/>
                    <a:pt x="455" y="216"/>
                  </a:cubicBezTo>
                  <a:cubicBezTo>
                    <a:pt x="728" y="216"/>
                    <a:pt x="989" y="191"/>
                    <a:pt x="1234" y="49"/>
                  </a:cubicBezTo>
                  <a:lnTo>
                    <a:pt x="1234" y="49"/>
                  </a:lnTo>
                  <a:cubicBezTo>
                    <a:pt x="1214" y="50"/>
                    <a:pt x="1194" y="50"/>
                    <a:pt x="1175" y="50"/>
                  </a:cubicBezTo>
                  <a:cubicBezTo>
                    <a:pt x="959" y="50"/>
                    <a:pt x="748" y="1"/>
                    <a:pt x="5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022;p9">
              <a:extLst>
                <a:ext uri="{FF2B5EF4-FFF2-40B4-BE49-F238E27FC236}">
                  <a16:creationId xmlns:a16="http://schemas.microsoft.com/office/drawing/2014/main" id="{B2F1C9D8-AC87-40D0-9695-425737BCDEDA}"/>
                </a:ext>
              </a:extLst>
            </p:cNvPr>
            <p:cNvSpPr/>
            <p:nvPr/>
          </p:nvSpPr>
          <p:spPr>
            <a:xfrm>
              <a:off x="6129225" y="2999225"/>
              <a:ext cx="24400" cy="55300"/>
            </a:xfrm>
            <a:custGeom>
              <a:avLst/>
              <a:gdLst/>
              <a:ahLst/>
              <a:cxnLst/>
              <a:rect l="l" t="t" r="r" b="b"/>
              <a:pathLst>
                <a:path w="976" h="2212" extrusionOk="0">
                  <a:moveTo>
                    <a:pt x="757" y="0"/>
                  </a:moveTo>
                  <a:cubicBezTo>
                    <a:pt x="498" y="60"/>
                    <a:pt x="398" y="199"/>
                    <a:pt x="379" y="458"/>
                  </a:cubicBezTo>
                  <a:cubicBezTo>
                    <a:pt x="1" y="975"/>
                    <a:pt x="219" y="1572"/>
                    <a:pt x="160" y="2149"/>
                  </a:cubicBezTo>
                  <a:cubicBezTo>
                    <a:pt x="192" y="2191"/>
                    <a:pt x="235" y="2211"/>
                    <a:pt x="281" y="2211"/>
                  </a:cubicBezTo>
                  <a:cubicBezTo>
                    <a:pt x="320" y="2211"/>
                    <a:pt x="362" y="2196"/>
                    <a:pt x="398" y="2169"/>
                  </a:cubicBezTo>
                  <a:cubicBezTo>
                    <a:pt x="975" y="1811"/>
                    <a:pt x="757" y="1214"/>
                    <a:pt x="717" y="717"/>
                  </a:cubicBezTo>
                  <a:cubicBezTo>
                    <a:pt x="717" y="438"/>
                    <a:pt x="717" y="239"/>
                    <a:pt x="955" y="80"/>
                  </a:cubicBezTo>
                  <a:cubicBezTo>
                    <a:pt x="876" y="60"/>
                    <a:pt x="796" y="40"/>
                    <a:pt x="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023;p9">
              <a:extLst>
                <a:ext uri="{FF2B5EF4-FFF2-40B4-BE49-F238E27FC236}">
                  <a16:creationId xmlns:a16="http://schemas.microsoft.com/office/drawing/2014/main" id="{8BB93C54-0283-42A7-A57A-F33AB75EC114}"/>
                </a:ext>
              </a:extLst>
            </p:cNvPr>
            <p:cNvSpPr/>
            <p:nvPr/>
          </p:nvSpPr>
          <p:spPr>
            <a:xfrm>
              <a:off x="6109825" y="3005700"/>
              <a:ext cx="14950" cy="47800"/>
            </a:xfrm>
            <a:custGeom>
              <a:avLst/>
              <a:gdLst/>
              <a:ahLst/>
              <a:cxnLst/>
              <a:rect l="l" t="t" r="r" b="b"/>
              <a:pathLst>
                <a:path w="598" h="1912" extrusionOk="0">
                  <a:moveTo>
                    <a:pt x="379" y="0"/>
                  </a:moveTo>
                  <a:cubicBezTo>
                    <a:pt x="259" y="60"/>
                    <a:pt x="140" y="100"/>
                    <a:pt x="1" y="179"/>
                  </a:cubicBezTo>
                  <a:cubicBezTo>
                    <a:pt x="140" y="617"/>
                    <a:pt x="359" y="1054"/>
                    <a:pt x="200" y="1512"/>
                  </a:cubicBezTo>
                  <a:cubicBezTo>
                    <a:pt x="338" y="1599"/>
                    <a:pt x="220" y="1912"/>
                    <a:pt x="438" y="1912"/>
                  </a:cubicBezTo>
                  <a:cubicBezTo>
                    <a:pt x="470" y="1912"/>
                    <a:pt x="509" y="1905"/>
                    <a:pt x="558" y="1890"/>
                  </a:cubicBezTo>
                  <a:cubicBezTo>
                    <a:pt x="598" y="1253"/>
                    <a:pt x="578" y="617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024;p9">
              <a:extLst>
                <a:ext uri="{FF2B5EF4-FFF2-40B4-BE49-F238E27FC236}">
                  <a16:creationId xmlns:a16="http://schemas.microsoft.com/office/drawing/2014/main" id="{30B2336E-FD96-43AF-B5CF-AA2E4A163008}"/>
                </a:ext>
              </a:extLst>
            </p:cNvPr>
            <p:cNvSpPr/>
            <p:nvPr/>
          </p:nvSpPr>
          <p:spPr>
            <a:xfrm>
              <a:off x="6379875" y="2759350"/>
              <a:ext cx="25400" cy="29750"/>
            </a:xfrm>
            <a:custGeom>
              <a:avLst/>
              <a:gdLst/>
              <a:ahLst/>
              <a:cxnLst/>
              <a:rect l="l" t="t" r="r" b="b"/>
              <a:pathLst>
                <a:path w="1016" h="1190" extrusionOk="0">
                  <a:moveTo>
                    <a:pt x="470" y="0"/>
                  </a:moveTo>
                  <a:cubicBezTo>
                    <a:pt x="368" y="0"/>
                    <a:pt x="278" y="33"/>
                    <a:pt x="199" y="126"/>
                  </a:cubicBezTo>
                  <a:cubicBezTo>
                    <a:pt x="1" y="604"/>
                    <a:pt x="199" y="922"/>
                    <a:pt x="617" y="1161"/>
                  </a:cubicBezTo>
                  <a:cubicBezTo>
                    <a:pt x="688" y="1175"/>
                    <a:pt x="748" y="1189"/>
                    <a:pt x="812" y="1189"/>
                  </a:cubicBezTo>
                  <a:cubicBezTo>
                    <a:pt x="839" y="1189"/>
                    <a:pt x="867" y="1187"/>
                    <a:pt x="896" y="1181"/>
                  </a:cubicBezTo>
                  <a:lnTo>
                    <a:pt x="995" y="1081"/>
                  </a:lnTo>
                  <a:cubicBezTo>
                    <a:pt x="1015" y="1002"/>
                    <a:pt x="1015" y="962"/>
                    <a:pt x="995" y="902"/>
                  </a:cubicBezTo>
                  <a:cubicBezTo>
                    <a:pt x="737" y="683"/>
                    <a:pt x="876" y="385"/>
                    <a:pt x="796" y="126"/>
                  </a:cubicBezTo>
                  <a:cubicBezTo>
                    <a:pt x="737" y="67"/>
                    <a:pt x="677" y="7"/>
                    <a:pt x="558" y="7"/>
                  </a:cubicBezTo>
                  <a:cubicBezTo>
                    <a:pt x="528" y="3"/>
                    <a:pt x="498" y="0"/>
                    <a:pt x="4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025;p9">
              <a:extLst>
                <a:ext uri="{FF2B5EF4-FFF2-40B4-BE49-F238E27FC236}">
                  <a16:creationId xmlns:a16="http://schemas.microsoft.com/office/drawing/2014/main" id="{306DAE4A-32A6-4946-9034-0588D7A10FAD}"/>
                </a:ext>
              </a:extLst>
            </p:cNvPr>
            <p:cNvSpPr/>
            <p:nvPr/>
          </p:nvSpPr>
          <p:spPr>
            <a:xfrm>
              <a:off x="6410200" y="2788675"/>
              <a:ext cx="27875" cy="22125"/>
            </a:xfrm>
            <a:custGeom>
              <a:avLst/>
              <a:gdLst/>
              <a:ahLst/>
              <a:cxnLst/>
              <a:rect l="l" t="t" r="r" b="b"/>
              <a:pathLst>
                <a:path w="1115" h="885" extrusionOk="0">
                  <a:moveTo>
                    <a:pt x="305" y="0"/>
                  </a:moveTo>
                  <a:cubicBezTo>
                    <a:pt x="206" y="0"/>
                    <a:pt x="103" y="46"/>
                    <a:pt x="1" y="107"/>
                  </a:cubicBezTo>
                  <a:cubicBezTo>
                    <a:pt x="406" y="300"/>
                    <a:pt x="549" y="885"/>
                    <a:pt x="1064" y="885"/>
                  </a:cubicBezTo>
                  <a:cubicBezTo>
                    <a:pt x="1081" y="885"/>
                    <a:pt x="1098" y="884"/>
                    <a:pt x="1115" y="883"/>
                  </a:cubicBezTo>
                  <a:cubicBezTo>
                    <a:pt x="1055" y="525"/>
                    <a:pt x="697" y="406"/>
                    <a:pt x="578" y="147"/>
                  </a:cubicBezTo>
                  <a:cubicBezTo>
                    <a:pt x="491" y="41"/>
                    <a:pt x="399" y="0"/>
                    <a:pt x="3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026;p9">
              <a:extLst>
                <a:ext uri="{FF2B5EF4-FFF2-40B4-BE49-F238E27FC236}">
                  <a16:creationId xmlns:a16="http://schemas.microsoft.com/office/drawing/2014/main" id="{EBD7A188-BB22-481D-A722-06EC6735414F}"/>
                </a:ext>
              </a:extLst>
            </p:cNvPr>
            <p:cNvSpPr/>
            <p:nvPr/>
          </p:nvSpPr>
          <p:spPr>
            <a:xfrm>
              <a:off x="6403250" y="2783375"/>
              <a:ext cx="20900" cy="9000"/>
            </a:xfrm>
            <a:custGeom>
              <a:avLst/>
              <a:gdLst/>
              <a:ahLst/>
              <a:cxnLst/>
              <a:rect l="l" t="t" r="r" b="b"/>
              <a:pathLst>
                <a:path w="836" h="360" extrusionOk="0">
                  <a:moveTo>
                    <a:pt x="60" y="81"/>
                  </a:moveTo>
                  <a:lnTo>
                    <a:pt x="80" y="120"/>
                  </a:lnTo>
                  <a:cubicBezTo>
                    <a:pt x="60" y="120"/>
                    <a:pt x="60" y="140"/>
                    <a:pt x="40" y="200"/>
                  </a:cubicBezTo>
                  <a:cubicBezTo>
                    <a:pt x="0" y="240"/>
                    <a:pt x="40" y="260"/>
                    <a:pt x="100" y="299"/>
                  </a:cubicBezTo>
                  <a:lnTo>
                    <a:pt x="180" y="299"/>
                  </a:lnTo>
                  <a:lnTo>
                    <a:pt x="259" y="319"/>
                  </a:lnTo>
                  <a:cubicBezTo>
                    <a:pt x="458" y="339"/>
                    <a:pt x="637" y="339"/>
                    <a:pt x="836" y="359"/>
                  </a:cubicBezTo>
                  <a:cubicBezTo>
                    <a:pt x="677" y="1"/>
                    <a:pt x="339" y="160"/>
                    <a:pt x="6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027;p9">
              <a:extLst>
                <a:ext uri="{FF2B5EF4-FFF2-40B4-BE49-F238E27FC236}">
                  <a16:creationId xmlns:a16="http://schemas.microsoft.com/office/drawing/2014/main" id="{59AD2776-686A-4FB9-B79B-5812EDD7921E}"/>
                </a:ext>
              </a:extLst>
            </p:cNvPr>
            <p:cNvSpPr/>
            <p:nvPr/>
          </p:nvSpPr>
          <p:spPr>
            <a:xfrm>
              <a:off x="6717550" y="30201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99" y="1"/>
                  </a:moveTo>
                  <a:cubicBezTo>
                    <a:pt x="1" y="200"/>
                    <a:pt x="140" y="498"/>
                    <a:pt x="100" y="737"/>
                  </a:cubicBezTo>
                  <a:cubicBezTo>
                    <a:pt x="399" y="538"/>
                    <a:pt x="239" y="240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028;p9">
              <a:extLst>
                <a:ext uri="{FF2B5EF4-FFF2-40B4-BE49-F238E27FC236}">
                  <a16:creationId xmlns:a16="http://schemas.microsoft.com/office/drawing/2014/main" id="{09E0B199-45D9-4E66-8B68-FDB88EF09279}"/>
                </a:ext>
              </a:extLst>
            </p:cNvPr>
            <p:cNvSpPr/>
            <p:nvPr/>
          </p:nvSpPr>
          <p:spPr>
            <a:xfrm>
              <a:off x="6376900" y="2666125"/>
              <a:ext cx="17425" cy="75025"/>
            </a:xfrm>
            <a:custGeom>
              <a:avLst/>
              <a:gdLst/>
              <a:ahLst/>
              <a:cxnLst/>
              <a:rect l="l" t="t" r="r" b="b"/>
              <a:pathLst>
                <a:path w="697" h="3001" extrusionOk="0">
                  <a:moveTo>
                    <a:pt x="98" y="1"/>
                  </a:moveTo>
                  <a:cubicBezTo>
                    <a:pt x="70" y="1"/>
                    <a:pt x="38" y="6"/>
                    <a:pt x="0" y="16"/>
                  </a:cubicBezTo>
                  <a:cubicBezTo>
                    <a:pt x="0" y="971"/>
                    <a:pt x="60" y="1926"/>
                    <a:pt x="219" y="2861"/>
                  </a:cubicBezTo>
                  <a:cubicBezTo>
                    <a:pt x="239" y="2940"/>
                    <a:pt x="299" y="2960"/>
                    <a:pt x="358" y="3000"/>
                  </a:cubicBezTo>
                  <a:cubicBezTo>
                    <a:pt x="418" y="3000"/>
                    <a:pt x="497" y="3000"/>
                    <a:pt x="537" y="2940"/>
                  </a:cubicBezTo>
                  <a:cubicBezTo>
                    <a:pt x="537" y="2841"/>
                    <a:pt x="557" y="2761"/>
                    <a:pt x="557" y="2662"/>
                  </a:cubicBezTo>
                  <a:cubicBezTo>
                    <a:pt x="537" y="1926"/>
                    <a:pt x="696" y="1130"/>
                    <a:pt x="358" y="414"/>
                  </a:cubicBezTo>
                  <a:cubicBezTo>
                    <a:pt x="234" y="343"/>
                    <a:pt x="332" y="1"/>
                    <a:pt x="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029;p9">
              <a:extLst>
                <a:ext uri="{FF2B5EF4-FFF2-40B4-BE49-F238E27FC236}">
                  <a16:creationId xmlns:a16="http://schemas.microsoft.com/office/drawing/2014/main" id="{28DA76B3-0154-4713-AD50-9F9D62C264C7}"/>
                </a:ext>
              </a:extLst>
            </p:cNvPr>
            <p:cNvSpPr/>
            <p:nvPr/>
          </p:nvSpPr>
          <p:spPr>
            <a:xfrm>
              <a:off x="6382350" y="2738625"/>
              <a:ext cx="15450" cy="23900"/>
            </a:xfrm>
            <a:custGeom>
              <a:avLst/>
              <a:gdLst/>
              <a:ahLst/>
              <a:cxnLst/>
              <a:rect l="l" t="t" r="r" b="b"/>
              <a:pathLst>
                <a:path w="618" h="956" extrusionOk="0">
                  <a:moveTo>
                    <a:pt x="180" y="1"/>
                  </a:moveTo>
                  <a:cubicBezTo>
                    <a:pt x="1" y="319"/>
                    <a:pt x="1" y="617"/>
                    <a:pt x="180" y="955"/>
                  </a:cubicBezTo>
                  <a:lnTo>
                    <a:pt x="538" y="955"/>
                  </a:lnTo>
                  <a:cubicBezTo>
                    <a:pt x="618" y="916"/>
                    <a:pt x="618" y="836"/>
                    <a:pt x="598" y="757"/>
                  </a:cubicBezTo>
                  <a:cubicBezTo>
                    <a:pt x="518" y="637"/>
                    <a:pt x="359" y="538"/>
                    <a:pt x="538" y="379"/>
                  </a:cubicBezTo>
                  <a:lnTo>
                    <a:pt x="578" y="379"/>
                  </a:lnTo>
                  <a:cubicBezTo>
                    <a:pt x="478" y="259"/>
                    <a:pt x="399" y="160"/>
                    <a:pt x="319" y="40"/>
                  </a:cubicBezTo>
                  <a:cubicBezTo>
                    <a:pt x="279" y="21"/>
                    <a:pt x="22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030;p9">
              <a:extLst>
                <a:ext uri="{FF2B5EF4-FFF2-40B4-BE49-F238E27FC236}">
                  <a16:creationId xmlns:a16="http://schemas.microsoft.com/office/drawing/2014/main" id="{B08DC476-5B15-4263-B4FF-9A71E3EEFD79}"/>
                </a:ext>
              </a:extLst>
            </p:cNvPr>
            <p:cNvSpPr/>
            <p:nvPr/>
          </p:nvSpPr>
          <p:spPr>
            <a:xfrm>
              <a:off x="6390325" y="2748075"/>
              <a:ext cx="7475" cy="10475"/>
            </a:xfrm>
            <a:custGeom>
              <a:avLst/>
              <a:gdLst/>
              <a:ahLst/>
              <a:cxnLst/>
              <a:rect l="l" t="t" r="r" b="b"/>
              <a:pathLst>
                <a:path w="299" h="419" extrusionOk="0">
                  <a:moveTo>
                    <a:pt x="219" y="1"/>
                  </a:moveTo>
                  <a:cubicBezTo>
                    <a:pt x="0" y="140"/>
                    <a:pt x="60" y="259"/>
                    <a:pt x="199" y="418"/>
                  </a:cubicBezTo>
                  <a:cubicBezTo>
                    <a:pt x="299" y="339"/>
                    <a:pt x="299" y="25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031;p9">
              <a:extLst>
                <a:ext uri="{FF2B5EF4-FFF2-40B4-BE49-F238E27FC236}">
                  <a16:creationId xmlns:a16="http://schemas.microsoft.com/office/drawing/2014/main" id="{24778C89-146E-4F1B-9BDE-39DBEED75995}"/>
                </a:ext>
              </a:extLst>
            </p:cNvPr>
            <p:cNvSpPr/>
            <p:nvPr/>
          </p:nvSpPr>
          <p:spPr>
            <a:xfrm>
              <a:off x="6395300" y="27525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20" y="1"/>
                  </a:moveTo>
                  <a:cubicBezTo>
                    <a:pt x="20" y="80"/>
                    <a:pt x="0" y="160"/>
                    <a:pt x="0" y="239"/>
                  </a:cubicBezTo>
                  <a:cubicBezTo>
                    <a:pt x="0" y="279"/>
                    <a:pt x="0" y="339"/>
                    <a:pt x="20" y="398"/>
                  </a:cubicBezTo>
                  <a:lnTo>
                    <a:pt x="179" y="398"/>
                  </a:lnTo>
                  <a:cubicBezTo>
                    <a:pt x="179" y="259"/>
                    <a:pt x="179" y="10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032;p9">
              <a:extLst>
                <a:ext uri="{FF2B5EF4-FFF2-40B4-BE49-F238E27FC236}">
                  <a16:creationId xmlns:a16="http://schemas.microsoft.com/office/drawing/2014/main" id="{8EFCE08E-17FC-4E2B-84DB-F34686DB2545}"/>
                </a:ext>
              </a:extLst>
            </p:cNvPr>
            <p:cNvSpPr/>
            <p:nvPr/>
          </p:nvSpPr>
          <p:spPr>
            <a:xfrm>
              <a:off x="5945725" y="2972375"/>
              <a:ext cx="56225" cy="11600"/>
            </a:xfrm>
            <a:custGeom>
              <a:avLst/>
              <a:gdLst/>
              <a:ahLst/>
              <a:cxnLst/>
              <a:rect l="l" t="t" r="r" b="b"/>
              <a:pathLst>
                <a:path w="2249" h="464" extrusionOk="0">
                  <a:moveTo>
                    <a:pt x="1716" y="1"/>
                  </a:moveTo>
                  <a:cubicBezTo>
                    <a:pt x="1164" y="1"/>
                    <a:pt x="622" y="80"/>
                    <a:pt x="80" y="219"/>
                  </a:cubicBezTo>
                  <a:cubicBezTo>
                    <a:pt x="0" y="319"/>
                    <a:pt x="40" y="398"/>
                    <a:pt x="159" y="438"/>
                  </a:cubicBezTo>
                  <a:cubicBezTo>
                    <a:pt x="330" y="438"/>
                    <a:pt x="500" y="464"/>
                    <a:pt x="671" y="464"/>
                  </a:cubicBezTo>
                  <a:cubicBezTo>
                    <a:pt x="799" y="464"/>
                    <a:pt x="927" y="449"/>
                    <a:pt x="1055" y="398"/>
                  </a:cubicBezTo>
                  <a:cubicBezTo>
                    <a:pt x="1373" y="398"/>
                    <a:pt x="1671" y="358"/>
                    <a:pt x="1989" y="358"/>
                  </a:cubicBezTo>
                  <a:lnTo>
                    <a:pt x="2188" y="159"/>
                  </a:lnTo>
                  <a:lnTo>
                    <a:pt x="2248" y="120"/>
                  </a:lnTo>
                  <a:cubicBezTo>
                    <a:pt x="2248" y="100"/>
                    <a:pt x="2248" y="60"/>
                    <a:pt x="2188" y="20"/>
                  </a:cubicBezTo>
                  <a:cubicBezTo>
                    <a:pt x="2030" y="7"/>
                    <a:pt x="1872" y="1"/>
                    <a:pt x="1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033;p9">
              <a:extLst>
                <a:ext uri="{FF2B5EF4-FFF2-40B4-BE49-F238E27FC236}">
                  <a16:creationId xmlns:a16="http://schemas.microsoft.com/office/drawing/2014/main" id="{521CF066-DCAF-474E-B4A0-5EF211B87F71}"/>
                </a:ext>
              </a:extLst>
            </p:cNvPr>
            <p:cNvSpPr/>
            <p:nvPr/>
          </p:nvSpPr>
          <p:spPr>
            <a:xfrm>
              <a:off x="5999925" y="2971875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378" y="0"/>
                  </a:moveTo>
                  <a:cubicBezTo>
                    <a:pt x="259" y="40"/>
                    <a:pt x="160" y="40"/>
                    <a:pt x="20" y="40"/>
                  </a:cubicBezTo>
                  <a:cubicBezTo>
                    <a:pt x="1" y="80"/>
                    <a:pt x="1" y="140"/>
                    <a:pt x="1" y="179"/>
                  </a:cubicBezTo>
                  <a:cubicBezTo>
                    <a:pt x="43" y="179"/>
                    <a:pt x="85" y="182"/>
                    <a:pt x="126" y="182"/>
                  </a:cubicBezTo>
                  <a:cubicBezTo>
                    <a:pt x="237" y="182"/>
                    <a:pt x="335" y="161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034;p9">
              <a:extLst>
                <a:ext uri="{FF2B5EF4-FFF2-40B4-BE49-F238E27FC236}">
                  <a16:creationId xmlns:a16="http://schemas.microsoft.com/office/drawing/2014/main" id="{CB99DFF0-274A-4575-B45C-21AEEC71ADC8}"/>
                </a:ext>
              </a:extLst>
            </p:cNvPr>
            <p:cNvSpPr/>
            <p:nvPr/>
          </p:nvSpPr>
          <p:spPr>
            <a:xfrm>
              <a:off x="5629925" y="2749575"/>
              <a:ext cx="286975" cy="24925"/>
            </a:xfrm>
            <a:custGeom>
              <a:avLst/>
              <a:gdLst/>
              <a:ahLst/>
              <a:cxnLst/>
              <a:rect l="l" t="t" r="r" b="b"/>
              <a:pathLst>
                <a:path w="11479" h="997" extrusionOk="0">
                  <a:moveTo>
                    <a:pt x="279" y="0"/>
                  </a:moveTo>
                  <a:cubicBezTo>
                    <a:pt x="179" y="20"/>
                    <a:pt x="80" y="100"/>
                    <a:pt x="40" y="199"/>
                  </a:cubicBezTo>
                  <a:cubicBezTo>
                    <a:pt x="0" y="299"/>
                    <a:pt x="40" y="398"/>
                    <a:pt x="100" y="498"/>
                  </a:cubicBezTo>
                  <a:cubicBezTo>
                    <a:pt x="657" y="517"/>
                    <a:pt x="1174" y="517"/>
                    <a:pt x="1731" y="537"/>
                  </a:cubicBezTo>
                  <a:cubicBezTo>
                    <a:pt x="1990" y="602"/>
                    <a:pt x="2252" y="618"/>
                    <a:pt x="2513" y="618"/>
                  </a:cubicBezTo>
                  <a:cubicBezTo>
                    <a:pt x="2776" y="618"/>
                    <a:pt x="3038" y="602"/>
                    <a:pt x="3298" y="602"/>
                  </a:cubicBezTo>
                  <a:cubicBezTo>
                    <a:pt x="3575" y="602"/>
                    <a:pt x="3849" y="621"/>
                    <a:pt x="4118" y="697"/>
                  </a:cubicBezTo>
                  <a:cubicBezTo>
                    <a:pt x="4357" y="697"/>
                    <a:pt x="4576" y="716"/>
                    <a:pt x="4834" y="716"/>
                  </a:cubicBezTo>
                  <a:cubicBezTo>
                    <a:pt x="5152" y="781"/>
                    <a:pt x="5468" y="797"/>
                    <a:pt x="5782" y="797"/>
                  </a:cubicBezTo>
                  <a:cubicBezTo>
                    <a:pt x="6098" y="797"/>
                    <a:pt x="6413" y="781"/>
                    <a:pt x="6729" y="781"/>
                  </a:cubicBezTo>
                  <a:cubicBezTo>
                    <a:pt x="7064" y="781"/>
                    <a:pt x="7400" y="800"/>
                    <a:pt x="7739" y="876"/>
                  </a:cubicBezTo>
                  <a:cubicBezTo>
                    <a:pt x="8496" y="902"/>
                    <a:pt x="9245" y="996"/>
                    <a:pt x="9997" y="996"/>
                  </a:cubicBezTo>
                  <a:cubicBezTo>
                    <a:pt x="10390" y="996"/>
                    <a:pt x="10784" y="971"/>
                    <a:pt x="11180" y="895"/>
                  </a:cubicBezTo>
                  <a:cubicBezTo>
                    <a:pt x="11319" y="796"/>
                    <a:pt x="11478" y="716"/>
                    <a:pt x="11419" y="517"/>
                  </a:cubicBezTo>
                  <a:cubicBezTo>
                    <a:pt x="11319" y="478"/>
                    <a:pt x="11220" y="438"/>
                    <a:pt x="11100" y="438"/>
                  </a:cubicBezTo>
                  <a:cubicBezTo>
                    <a:pt x="10835" y="438"/>
                    <a:pt x="10579" y="456"/>
                    <a:pt x="10325" y="456"/>
                  </a:cubicBezTo>
                  <a:cubicBezTo>
                    <a:pt x="10199" y="456"/>
                    <a:pt x="10073" y="451"/>
                    <a:pt x="9947" y="438"/>
                  </a:cubicBezTo>
                  <a:cubicBezTo>
                    <a:pt x="9775" y="430"/>
                    <a:pt x="9603" y="427"/>
                    <a:pt x="9430" y="427"/>
                  </a:cubicBezTo>
                  <a:cubicBezTo>
                    <a:pt x="8832" y="427"/>
                    <a:pt x="8234" y="464"/>
                    <a:pt x="7639" y="464"/>
                  </a:cubicBezTo>
                  <a:cubicBezTo>
                    <a:pt x="7100" y="464"/>
                    <a:pt x="6562" y="434"/>
                    <a:pt x="6028" y="319"/>
                  </a:cubicBezTo>
                  <a:cubicBezTo>
                    <a:pt x="5680" y="281"/>
                    <a:pt x="5332" y="273"/>
                    <a:pt x="4985" y="273"/>
                  </a:cubicBezTo>
                  <a:cubicBezTo>
                    <a:pt x="4743" y="273"/>
                    <a:pt x="4502" y="277"/>
                    <a:pt x="4261" y="277"/>
                  </a:cubicBezTo>
                  <a:cubicBezTo>
                    <a:pt x="3760" y="277"/>
                    <a:pt x="3260" y="260"/>
                    <a:pt x="2765" y="159"/>
                  </a:cubicBezTo>
                  <a:cubicBezTo>
                    <a:pt x="2655" y="110"/>
                    <a:pt x="2552" y="76"/>
                    <a:pt x="2447" y="76"/>
                  </a:cubicBezTo>
                  <a:cubicBezTo>
                    <a:pt x="2382" y="76"/>
                    <a:pt x="2317" y="89"/>
                    <a:pt x="2248" y="120"/>
                  </a:cubicBezTo>
                  <a:cubicBezTo>
                    <a:pt x="1592" y="0"/>
                    <a:pt x="935" y="4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035;p9">
              <a:extLst>
                <a:ext uri="{FF2B5EF4-FFF2-40B4-BE49-F238E27FC236}">
                  <a16:creationId xmlns:a16="http://schemas.microsoft.com/office/drawing/2014/main" id="{5A81D5FF-186D-4261-BD62-5D4367798656}"/>
                </a:ext>
              </a:extLst>
            </p:cNvPr>
            <p:cNvSpPr/>
            <p:nvPr/>
          </p:nvSpPr>
          <p:spPr>
            <a:xfrm>
              <a:off x="5848250" y="2508875"/>
              <a:ext cx="81575" cy="165125"/>
            </a:xfrm>
            <a:custGeom>
              <a:avLst/>
              <a:gdLst/>
              <a:ahLst/>
              <a:cxnLst/>
              <a:rect l="l" t="t" r="r" b="b"/>
              <a:pathLst>
                <a:path w="3263" h="6605" extrusionOk="0">
                  <a:moveTo>
                    <a:pt x="398" y="0"/>
                  </a:moveTo>
                  <a:cubicBezTo>
                    <a:pt x="259" y="40"/>
                    <a:pt x="120" y="40"/>
                    <a:pt x="0" y="60"/>
                  </a:cubicBezTo>
                  <a:cubicBezTo>
                    <a:pt x="219" y="259"/>
                    <a:pt x="577" y="338"/>
                    <a:pt x="398" y="756"/>
                  </a:cubicBezTo>
                  <a:cubicBezTo>
                    <a:pt x="319" y="935"/>
                    <a:pt x="378" y="1154"/>
                    <a:pt x="398" y="1333"/>
                  </a:cubicBezTo>
                  <a:cubicBezTo>
                    <a:pt x="657" y="2726"/>
                    <a:pt x="617" y="4138"/>
                    <a:pt x="577" y="5530"/>
                  </a:cubicBezTo>
                  <a:cubicBezTo>
                    <a:pt x="577" y="5829"/>
                    <a:pt x="498" y="6127"/>
                    <a:pt x="756" y="6605"/>
                  </a:cubicBezTo>
                  <a:cubicBezTo>
                    <a:pt x="1015" y="5113"/>
                    <a:pt x="1074" y="3820"/>
                    <a:pt x="856" y="2527"/>
                  </a:cubicBezTo>
                  <a:cubicBezTo>
                    <a:pt x="756" y="1870"/>
                    <a:pt x="776" y="1253"/>
                    <a:pt x="796" y="637"/>
                  </a:cubicBezTo>
                  <a:cubicBezTo>
                    <a:pt x="807" y="385"/>
                    <a:pt x="891" y="265"/>
                    <a:pt x="1017" y="265"/>
                  </a:cubicBezTo>
                  <a:cubicBezTo>
                    <a:pt x="1110" y="265"/>
                    <a:pt x="1226" y="331"/>
                    <a:pt x="1353" y="458"/>
                  </a:cubicBezTo>
                  <a:cubicBezTo>
                    <a:pt x="1373" y="498"/>
                    <a:pt x="1398" y="517"/>
                    <a:pt x="1423" y="517"/>
                  </a:cubicBezTo>
                  <a:cubicBezTo>
                    <a:pt x="1447" y="517"/>
                    <a:pt x="1472" y="498"/>
                    <a:pt x="1492" y="458"/>
                  </a:cubicBezTo>
                  <a:cubicBezTo>
                    <a:pt x="1651" y="239"/>
                    <a:pt x="1850" y="239"/>
                    <a:pt x="2069" y="239"/>
                  </a:cubicBezTo>
                  <a:cubicBezTo>
                    <a:pt x="2467" y="239"/>
                    <a:pt x="2865" y="199"/>
                    <a:pt x="3263" y="199"/>
                  </a:cubicBezTo>
                  <a:cubicBezTo>
                    <a:pt x="3263" y="159"/>
                    <a:pt x="3243" y="100"/>
                    <a:pt x="3203" y="60"/>
                  </a:cubicBezTo>
                  <a:cubicBezTo>
                    <a:pt x="2964" y="60"/>
                    <a:pt x="2706" y="40"/>
                    <a:pt x="2467" y="40"/>
                  </a:cubicBezTo>
                  <a:cubicBezTo>
                    <a:pt x="1771" y="0"/>
                    <a:pt x="1055" y="0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036;p9">
              <a:extLst>
                <a:ext uri="{FF2B5EF4-FFF2-40B4-BE49-F238E27FC236}">
                  <a16:creationId xmlns:a16="http://schemas.microsoft.com/office/drawing/2014/main" id="{606F8440-FA43-4680-B255-888E0F4FE359}"/>
                </a:ext>
              </a:extLst>
            </p:cNvPr>
            <p:cNvSpPr/>
            <p:nvPr/>
          </p:nvSpPr>
          <p:spPr>
            <a:xfrm>
              <a:off x="6012350" y="2507850"/>
              <a:ext cx="156200" cy="135325"/>
            </a:xfrm>
            <a:custGeom>
              <a:avLst/>
              <a:gdLst/>
              <a:ahLst/>
              <a:cxnLst/>
              <a:rect l="l" t="t" r="r" b="b"/>
              <a:pathLst>
                <a:path w="6248" h="5413" extrusionOk="0">
                  <a:moveTo>
                    <a:pt x="2403" y="0"/>
                  </a:moveTo>
                  <a:cubicBezTo>
                    <a:pt x="2330" y="0"/>
                    <a:pt x="2256" y="25"/>
                    <a:pt x="2189" y="81"/>
                  </a:cubicBezTo>
                  <a:cubicBezTo>
                    <a:pt x="1771" y="81"/>
                    <a:pt x="1314" y="101"/>
                    <a:pt x="876" y="101"/>
                  </a:cubicBezTo>
                  <a:lnTo>
                    <a:pt x="319" y="101"/>
                  </a:lnTo>
                  <a:cubicBezTo>
                    <a:pt x="1" y="817"/>
                    <a:pt x="279" y="1593"/>
                    <a:pt x="220" y="2329"/>
                  </a:cubicBezTo>
                  <a:lnTo>
                    <a:pt x="220" y="3900"/>
                  </a:lnTo>
                  <a:cubicBezTo>
                    <a:pt x="279" y="4398"/>
                    <a:pt x="100" y="4915"/>
                    <a:pt x="319" y="5412"/>
                  </a:cubicBezTo>
                  <a:cubicBezTo>
                    <a:pt x="598" y="5174"/>
                    <a:pt x="498" y="4815"/>
                    <a:pt x="498" y="4517"/>
                  </a:cubicBezTo>
                  <a:lnTo>
                    <a:pt x="498" y="936"/>
                  </a:lnTo>
                  <a:cubicBezTo>
                    <a:pt x="478" y="539"/>
                    <a:pt x="558" y="260"/>
                    <a:pt x="1055" y="260"/>
                  </a:cubicBezTo>
                  <a:cubicBezTo>
                    <a:pt x="1761" y="280"/>
                    <a:pt x="2468" y="290"/>
                    <a:pt x="3174" y="290"/>
                  </a:cubicBezTo>
                  <a:cubicBezTo>
                    <a:pt x="3880" y="290"/>
                    <a:pt x="4586" y="280"/>
                    <a:pt x="5292" y="260"/>
                  </a:cubicBezTo>
                  <a:cubicBezTo>
                    <a:pt x="5750" y="260"/>
                    <a:pt x="5829" y="519"/>
                    <a:pt x="5849" y="857"/>
                  </a:cubicBezTo>
                  <a:cubicBezTo>
                    <a:pt x="6247" y="757"/>
                    <a:pt x="6088" y="519"/>
                    <a:pt x="6028" y="260"/>
                  </a:cubicBezTo>
                  <a:cubicBezTo>
                    <a:pt x="5885" y="117"/>
                    <a:pt x="5720" y="88"/>
                    <a:pt x="5556" y="88"/>
                  </a:cubicBezTo>
                  <a:cubicBezTo>
                    <a:pt x="5446" y="88"/>
                    <a:pt x="5336" y="101"/>
                    <a:pt x="5233" y="101"/>
                  </a:cubicBezTo>
                  <a:cubicBezTo>
                    <a:pt x="4337" y="81"/>
                    <a:pt x="3462" y="81"/>
                    <a:pt x="2567" y="41"/>
                  </a:cubicBezTo>
                  <a:cubicBezTo>
                    <a:pt x="2515" y="15"/>
                    <a:pt x="2459" y="0"/>
                    <a:pt x="24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037;p9">
              <a:extLst>
                <a:ext uri="{FF2B5EF4-FFF2-40B4-BE49-F238E27FC236}">
                  <a16:creationId xmlns:a16="http://schemas.microsoft.com/office/drawing/2014/main" id="{CF7C92A2-91F0-4BD1-A748-E4B0F7278C01}"/>
                </a:ext>
              </a:extLst>
            </p:cNvPr>
            <p:cNvSpPr/>
            <p:nvPr/>
          </p:nvSpPr>
          <p:spPr>
            <a:xfrm>
              <a:off x="6370425" y="2547650"/>
              <a:ext cx="15450" cy="128850"/>
            </a:xfrm>
            <a:custGeom>
              <a:avLst/>
              <a:gdLst/>
              <a:ahLst/>
              <a:cxnLst/>
              <a:rect l="l" t="t" r="r" b="b"/>
              <a:pathLst>
                <a:path w="618" h="5154" extrusionOk="0">
                  <a:moveTo>
                    <a:pt x="120" y="1"/>
                  </a:moveTo>
                  <a:cubicBezTo>
                    <a:pt x="1" y="1592"/>
                    <a:pt x="180" y="3184"/>
                    <a:pt x="259" y="4775"/>
                  </a:cubicBezTo>
                  <a:lnTo>
                    <a:pt x="617" y="5153"/>
                  </a:lnTo>
                  <a:cubicBezTo>
                    <a:pt x="558" y="3422"/>
                    <a:pt x="478" y="1712"/>
                    <a:pt x="418" y="21"/>
                  </a:cubicBezTo>
                  <a:cubicBezTo>
                    <a:pt x="319" y="1"/>
                    <a:pt x="219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038;p9">
              <a:extLst>
                <a:ext uri="{FF2B5EF4-FFF2-40B4-BE49-F238E27FC236}">
                  <a16:creationId xmlns:a16="http://schemas.microsoft.com/office/drawing/2014/main" id="{FC930882-83C5-4EF4-BB97-BE801C75526B}"/>
                </a:ext>
              </a:extLst>
            </p:cNvPr>
            <p:cNvSpPr/>
            <p:nvPr/>
          </p:nvSpPr>
          <p:spPr>
            <a:xfrm>
              <a:off x="5781100" y="2757025"/>
              <a:ext cx="235250" cy="12950"/>
            </a:xfrm>
            <a:custGeom>
              <a:avLst/>
              <a:gdLst/>
              <a:ahLst/>
              <a:cxnLst/>
              <a:rect l="l" t="t" r="r" b="b"/>
              <a:pathLst>
                <a:path w="9410" h="518" extrusionOk="0">
                  <a:moveTo>
                    <a:pt x="1" y="1"/>
                  </a:moveTo>
                  <a:cubicBezTo>
                    <a:pt x="126" y="183"/>
                    <a:pt x="296" y="222"/>
                    <a:pt x="475" y="222"/>
                  </a:cubicBezTo>
                  <a:cubicBezTo>
                    <a:pt x="609" y="222"/>
                    <a:pt x="748" y="200"/>
                    <a:pt x="876" y="200"/>
                  </a:cubicBezTo>
                  <a:cubicBezTo>
                    <a:pt x="2368" y="200"/>
                    <a:pt x="3840" y="219"/>
                    <a:pt x="5332" y="219"/>
                  </a:cubicBezTo>
                  <a:cubicBezTo>
                    <a:pt x="5392" y="279"/>
                    <a:pt x="5471" y="319"/>
                    <a:pt x="5571" y="399"/>
                  </a:cubicBezTo>
                  <a:cubicBezTo>
                    <a:pt x="5685" y="435"/>
                    <a:pt x="5799" y="445"/>
                    <a:pt x="5913" y="445"/>
                  </a:cubicBezTo>
                  <a:cubicBezTo>
                    <a:pt x="6076" y="445"/>
                    <a:pt x="6237" y="424"/>
                    <a:pt x="6396" y="424"/>
                  </a:cubicBezTo>
                  <a:cubicBezTo>
                    <a:pt x="6493" y="424"/>
                    <a:pt x="6590" y="432"/>
                    <a:pt x="6685" y="458"/>
                  </a:cubicBezTo>
                  <a:cubicBezTo>
                    <a:pt x="6764" y="478"/>
                    <a:pt x="6844" y="498"/>
                    <a:pt x="6923" y="498"/>
                  </a:cubicBezTo>
                  <a:cubicBezTo>
                    <a:pt x="6994" y="451"/>
                    <a:pt x="7058" y="411"/>
                    <a:pt x="7123" y="411"/>
                  </a:cubicBezTo>
                  <a:cubicBezTo>
                    <a:pt x="7168" y="411"/>
                    <a:pt x="7213" y="430"/>
                    <a:pt x="7262" y="478"/>
                  </a:cubicBezTo>
                  <a:cubicBezTo>
                    <a:pt x="7321" y="498"/>
                    <a:pt x="7381" y="498"/>
                    <a:pt x="7460" y="498"/>
                  </a:cubicBezTo>
                  <a:cubicBezTo>
                    <a:pt x="7507" y="492"/>
                    <a:pt x="7550" y="490"/>
                    <a:pt x="7592" y="490"/>
                  </a:cubicBezTo>
                  <a:cubicBezTo>
                    <a:pt x="7691" y="490"/>
                    <a:pt x="7780" y="504"/>
                    <a:pt x="7878" y="518"/>
                  </a:cubicBezTo>
                  <a:cubicBezTo>
                    <a:pt x="8017" y="518"/>
                    <a:pt x="8117" y="518"/>
                    <a:pt x="8236" y="498"/>
                  </a:cubicBezTo>
                  <a:cubicBezTo>
                    <a:pt x="8435" y="458"/>
                    <a:pt x="8634" y="418"/>
                    <a:pt x="8833" y="418"/>
                  </a:cubicBezTo>
                  <a:cubicBezTo>
                    <a:pt x="8913" y="418"/>
                    <a:pt x="9012" y="418"/>
                    <a:pt x="9072" y="399"/>
                  </a:cubicBezTo>
                  <a:cubicBezTo>
                    <a:pt x="9231" y="379"/>
                    <a:pt x="9330" y="299"/>
                    <a:pt x="9410" y="180"/>
                  </a:cubicBezTo>
                  <a:cubicBezTo>
                    <a:pt x="8920" y="85"/>
                    <a:pt x="8429" y="63"/>
                    <a:pt x="7941" y="63"/>
                  </a:cubicBezTo>
                  <a:cubicBezTo>
                    <a:pt x="7485" y="63"/>
                    <a:pt x="7030" y="83"/>
                    <a:pt x="6579" y="83"/>
                  </a:cubicBezTo>
                  <a:cubicBezTo>
                    <a:pt x="6494" y="83"/>
                    <a:pt x="6410" y="82"/>
                    <a:pt x="6327" y="80"/>
                  </a:cubicBezTo>
                  <a:cubicBezTo>
                    <a:pt x="4198" y="60"/>
                    <a:pt x="2109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039;p9">
              <a:extLst>
                <a:ext uri="{FF2B5EF4-FFF2-40B4-BE49-F238E27FC236}">
                  <a16:creationId xmlns:a16="http://schemas.microsoft.com/office/drawing/2014/main" id="{EE024922-9840-44C8-9C6B-E565E7A93539}"/>
                </a:ext>
              </a:extLst>
            </p:cNvPr>
            <p:cNvSpPr/>
            <p:nvPr/>
          </p:nvSpPr>
          <p:spPr>
            <a:xfrm>
              <a:off x="5550850" y="2500600"/>
              <a:ext cx="54225" cy="114675"/>
            </a:xfrm>
            <a:custGeom>
              <a:avLst/>
              <a:gdLst/>
              <a:ahLst/>
              <a:cxnLst/>
              <a:rect l="l" t="t" r="r" b="b"/>
              <a:pathLst>
                <a:path w="2169" h="4587" extrusionOk="0">
                  <a:moveTo>
                    <a:pt x="559" y="0"/>
                  </a:moveTo>
                  <a:cubicBezTo>
                    <a:pt x="366" y="0"/>
                    <a:pt x="175" y="38"/>
                    <a:pt x="0" y="192"/>
                  </a:cubicBezTo>
                  <a:cubicBezTo>
                    <a:pt x="40" y="202"/>
                    <a:pt x="85" y="202"/>
                    <a:pt x="132" y="202"/>
                  </a:cubicBezTo>
                  <a:cubicBezTo>
                    <a:pt x="179" y="202"/>
                    <a:pt x="229" y="202"/>
                    <a:pt x="279" y="212"/>
                  </a:cubicBezTo>
                  <a:cubicBezTo>
                    <a:pt x="339" y="212"/>
                    <a:pt x="413" y="192"/>
                    <a:pt x="475" y="192"/>
                  </a:cubicBezTo>
                  <a:cubicBezTo>
                    <a:pt x="537" y="192"/>
                    <a:pt x="587" y="212"/>
                    <a:pt x="597" y="291"/>
                  </a:cubicBezTo>
                  <a:cubicBezTo>
                    <a:pt x="637" y="371"/>
                    <a:pt x="478" y="470"/>
                    <a:pt x="398" y="570"/>
                  </a:cubicBezTo>
                  <a:cubicBezTo>
                    <a:pt x="657" y="1863"/>
                    <a:pt x="438" y="3176"/>
                    <a:pt x="537" y="4469"/>
                  </a:cubicBezTo>
                  <a:cubicBezTo>
                    <a:pt x="565" y="4552"/>
                    <a:pt x="622" y="4587"/>
                    <a:pt x="694" y="4587"/>
                  </a:cubicBezTo>
                  <a:cubicBezTo>
                    <a:pt x="726" y="4587"/>
                    <a:pt x="760" y="4580"/>
                    <a:pt x="796" y="4568"/>
                  </a:cubicBezTo>
                  <a:cubicBezTo>
                    <a:pt x="915" y="3991"/>
                    <a:pt x="657" y="3395"/>
                    <a:pt x="975" y="2858"/>
                  </a:cubicBezTo>
                  <a:cubicBezTo>
                    <a:pt x="1274" y="2062"/>
                    <a:pt x="935" y="1187"/>
                    <a:pt x="1174" y="411"/>
                  </a:cubicBezTo>
                  <a:cubicBezTo>
                    <a:pt x="1308" y="238"/>
                    <a:pt x="1470" y="204"/>
                    <a:pt x="1638" y="204"/>
                  </a:cubicBezTo>
                  <a:cubicBezTo>
                    <a:pt x="1746" y="204"/>
                    <a:pt x="1857" y="219"/>
                    <a:pt x="1964" y="219"/>
                  </a:cubicBezTo>
                  <a:cubicBezTo>
                    <a:pt x="2035" y="219"/>
                    <a:pt x="2103" y="212"/>
                    <a:pt x="2169" y="192"/>
                  </a:cubicBezTo>
                  <a:cubicBezTo>
                    <a:pt x="2169" y="132"/>
                    <a:pt x="2149" y="53"/>
                    <a:pt x="2149" y="13"/>
                  </a:cubicBezTo>
                  <a:cubicBezTo>
                    <a:pt x="1791" y="13"/>
                    <a:pt x="1453" y="13"/>
                    <a:pt x="1094" y="33"/>
                  </a:cubicBezTo>
                  <a:cubicBezTo>
                    <a:pt x="922" y="33"/>
                    <a:pt x="739" y="0"/>
                    <a:pt x="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040;p9">
              <a:extLst>
                <a:ext uri="{FF2B5EF4-FFF2-40B4-BE49-F238E27FC236}">
                  <a16:creationId xmlns:a16="http://schemas.microsoft.com/office/drawing/2014/main" id="{D3CCCC94-5E9D-404C-9877-498A3E483626}"/>
                </a:ext>
              </a:extLst>
            </p:cNvPr>
            <p:cNvSpPr/>
            <p:nvPr/>
          </p:nvSpPr>
          <p:spPr>
            <a:xfrm>
              <a:off x="6149625" y="2514825"/>
              <a:ext cx="19425" cy="142275"/>
            </a:xfrm>
            <a:custGeom>
              <a:avLst/>
              <a:gdLst/>
              <a:ahLst/>
              <a:cxnLst/>
              <a:rect l="l" t="t" r="r" b="b"/>
              <a:pathLst>
                <a:path w="777" h="5691" extrusionOk="0">
                  <a:moveTo>
                    <a:pt x="498" y="1"/>
                  </a:moveTo>
                  <a:cubicBezTo>
                    <a:pt x="458" y="200"/>
                    <a:pt x="478" y="419"/>
                    <a:pt x="338" y="598"/>
                  </a:cubicBezTo>
                  <a:cubicBezTo>
                    <a:pt x="299" y="2090"/>
                    <a:pt x="299" y="3601"/>
                    <a:pt x="279" y="5113"/>
                  </a:cubicBezTo>
                  <a:cubicBezTo>
                    <a:pt x="279" y="5312"/>
                    <a:pt x="0" y="5631"/>
                    <a:pt x="478" y="5690"/>
                  </a:cubicBezTo>
                  <a:cubicBezTo>
                    <a:pt x="577" y="3800"/>
                    <a:pt x="776" y="1911"/>
                    <a:pt x="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041;p9">
              <a:extLst>
                <a:ext uri="{FF2B5EF4-FFF2-40B4-BE49-F238E27FC236}">
                  <a16:creationId xmlns:a16="http://schemas.microsoft.com/office/drawing/2014/main" id="{01260B15-F101-4445-863F-BEF726CA7B9C}"/>
                </a:ext>
              </a:extLst>
            </p:cNvPr>
            <p:cNvSpPr/>
            <p:nvPr/>
          </p:nvSpPr>
          <p:spPr>
            <a:xfrm>
              <a:off x="5731375" y="2502400"/>
              <a:ext cx="13450" cy="169125"/>
            </a:xfrm>
            <a:custGeom>
              <a:avLst/>
              <a:gdLst/>
              <a:ahLst/>
              <a:cxnLst/>
              <a:rect l="l" t="t" r="r" b="b"/>
              <a:pathLst>
                <a:path w="538" h="6765" extrusionOk="0">
                  <a:moveTo>
                    <a:pt x="247" y="1"/>
                  </a:moveTo>
                  <a:cubicBezTo>
                    <a:pt x="170" y="1"/>
                    <a:pt x="90" y="40"/>
                    <a:pt x="0" y="120"/>
                  </a:cubicBezTo>
                  <a:cubicBezTo>
                    <a:pt x="100" y="2328"/>
                    <a:pt x="179" y="4536"/>
                    <a:pt x="279" y="6764"/>
                  </a:cubicBezTo>
                  <a:cubicBezTo>
                    <a:pt x="418" y="5212"/>
                    <a:pt x="538" y="3701"/>
                    <a:pt x="319" y="2149"/>
                  </a:cubicBezTo>
                  <a:cubicBezTo>
                    <a:pt x="259" y="1453"/>
                    <a:pt x="80" y="757"/>
                    <a:pt x="478" y="120"/>
                  </a:cubicBezTo>
                  <a:cubicBezTo>
                    <a:pt x="398" y="40"/>
                    <a:pt x="324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042;p9">
              <a:extLst>
                <a:ext uri="{FF2B5EF4-FFF2-40B4-BE49-F238E27FC236}">
                  <a16:creationId xmlns:a16="http://schemas.microsoft.com/office/drawing/2014/main" id="{24BA680E-D58A-474B-94F5-8CABEF09C6A9}"/>
                </a:ext>
              </a:extLst>
            </p:cNvPr>
            <p:cNvSpPr/>
            <p:nvPr/>
          </p:nvSpPr>
          <p:spPr>
            <a:xfrm>
              <a:off x="6148125" y="2499650"/>
              <a:ext cx="125350" cy="23675"/>
            </a:xfrm>
            <a:custGeom>
              <a:avLst/>
              <a:gdLst/>
              <a:ahLst/>
              <a:cxnLst/>
              <a:rect l="l" t="t" r="r" b="b"/>
              <a:pathLst>
                <a:path w="5014" h="947" extrusionOk="0">
                  <a:moveTo>
                    <a:pt x="574" y="0"/>
                  </a:moveTo>
                  <a:cubicBezTo>
                    <a:pt x="383" y="0"/>
                    <a:pt x="192" y="9"/>
                    <a:pt x="1" y="31"/>
                  </a:cubicBezTo>
                  <a:cubicBezTo>
                    <a:pt x="120" y="180"/>
                    <a:pt x="259" y="210"/>
                    <a:pt x="411" y="210"/>
                  </a:cubicBezTo>
                  <a:cubicBezTo>
                    <a:pt x="512" y="210"/>
                    <a:pt x="619" y="197"/>
                    <a:pt x="729" y="197"/>
                  </a:cubicBezTo>
                  <a:cubicBezTo>
                    <a:pt x="784" y="197"/>
                    <a:pt x="839" y="200"/>
                    <a:pt x="896" y="210"/>
                  </a:cubicBezTo>
                  <a:cubicBezTo>
                    <a:pt x="904" y="212"/>
                    <a:pt x="914" y="212"/>
                    <a:pt x="924" y="212"/>
                  </a:cubicBezTo>
                  <a:cubicBezTo>
                    <a:pt x="964" y="212"/>
                    <a:pt x="1013" y="203"/>
                    <a:pt x="1057" y="203"/>
                  </a:cubicBezTo>
                  <a:cubicBezTo>
                    <a:pt x="1135" y="203"/>
                    <a:pt x="1193" y="234"/>
                    <a:pt x="1134" y="409"/>
                  </a:cubicBezTo>
                  <a:cubicBezTo>
                    <a:pt x="1214" y="449"/>
                    <a:pt x="1294" y="528"/>
                    <a:pt x="1353" y="568"/>
                  </a:cubicBezTo>
                  <a:cubicBezTo>
                    <a:pt x="1433" y="668"/>
                    <a:pt x="1433" y="767"/>
                    <a:pt x="1453" y="906"/>
                  </a:cubicBezTo>
                  <a:cubicBezTo>
                    <a:pt x="1492" y="926"/>
                    <a:pt x="1532" y="926"/>
                    <a:pt x="1552" y="946"/>
                  </a:cubicBezTo>
                  <a:cubicBezTo>
                    <a:pt x="1797" y="573"/>
                    <a:pt x="2094" y="480"/>
                    <a:pt x="2408" y="480"/>
                  </a:cubicBezTo>
                  <a:cubicBezTo>
                    <a:pt x="2681" y="480"/>
                    <a:pt x="2966" y="550"/>
                    <a:pt x="3243" y="568"/>
                  </a:cubicBezTo>
                  <a:cubicBezTo>
                    <a:pt x="3549" y="621"/>
                    <a:pt x="3861" y="668"/>
                    <a:pt x="4175" y="668"/>
                  </a:cubicBezTo>
                  <a:cubicBezTo>
                    <a:pt x="4453" y="668"/>
                    <a:pt x="4733" y="631"/>
                    <a:pt x="5013" y="528"/>
                  </a:cubicBezTo>
                  <a:cubicBezTo>
                    <a:pt x="4815" y="210"/>
                    <a:pt x="4516" y="349"/>
                    <a:pt x="4377" y="210"/>
                  </a:cubicBezTo>
                  <a:lnTo>
                    <a:pt x="4198" y="210"/>
                  </a:lnTo>
                  <a:cubicBezTo>
                    <a:pt x="4158" y="230"/>
                    <a:pt x="4118" y="240"/>
                    <a:pt x="4081" y="240"/>
                  </a:cubicBezTo>
                  <a:cubicBezTo>
                    <a:pt x="4044" y="240"/>
                    <a:pt x="4009" y="230"/>
                    <a:pt x="3979" y="210"/>
                  </a:cubicBezTo>
                  <a:lnTo>
                    <a:pt x="3422" y="210"/>
                  </a:lnTo>
                  <a:cubicBezTo>
                    <a:pt x="3342" y="230"/>
                    <a:pt x="3243" y="270"/>
                    <a:pt x="3183" y="270"/>
                  </a:cubicBezTo>
                  <a:cubicBezTo>
                    <a:pt x="2304" y="188"/>
                    <a:pt x="1438" y="0"/>
                    <a:pt x="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043;p9">
              <a:extLst>
                <a:ext uri="{FF2B5EF4-FFF2-40B4-BE49-F238E27FC236}">
                  <a16:creationId xmlns:a16="http://schemas.microsoft.com/office/drawing/2014/main" id="{CAE6C219-B4AE-4F52-931C-A7ADE34EA22C}"/>
                </a:ext>
              </a:extLst>
            </p:cNvPr>
            <p:cNvSpPr/>
            <p:nvPr/>
          </p:nvSpPr>
          <p:spPr>
            <a:xfrm>
              <a:off x="6027275" y="2758075"/>
              <a:ext cx="182550" cy="16800"/>
            </a:xfrm>
            <a:custGeom>
              <a:avLst/>
              <a:gdLst/>
              <a:ahLst/>
              <a:cxnLst/>
              <a:rect l="l" t="t" r="r" b="b"/>
              <a:pathLst>
                <a:path w="7302" h="672" extrusionOk="0">
                  <a:moveTo>
                    <a:pt x="2031" y="1"/>
                  </a:moveTo>
                  <a:cubicBezTo>
                    <a:pt x="1627" y="1"/>
                    <a:pt x="1222" y="6"/>
                    <a:pt x="816" y="18"/>
                  </a:cubicBezTo>
                  <a:cubicBezTo>
                    <a:pt x="730" y="18"/>
                    <a:pt x="642" y="14"/>
                    <a:pt x="552" y="14"/>
                  </a:cubicBezTo>
                  <a:cubicBezTo>
                    <a:pt x="372" y="14"/>
                    <a:pt x="186" y="32"/>
                    <a:pt x="1" y="138"/>
                  </a:cubicBezTo>
                  <a:cubicBezTo>
                    <a:pt x="60" y="237"/>
                    <a:pt x="120" y="277"/>
                    <a:pt x="180" y="357"/>
                  </a:cubicBezTo>
                  <a:cubicBezTo>
                    <a:pt x="319" y="396"/>
                    <a:pt x="478" y="436"/>
                    <a:pt x="617" y="436"/>
                  </a:cubicBezTo>
                  <a:lnTo>
                    <a:pt x="3462" y="436"/>
                  </a:lnTo>
                  <a:cubicBezTo>
                    <a:pt x="3800" y="436"/>
                    <a:pt x="4158" y="456"/>
                    <a:pt x="4476" y="555"/>
                  </a:cubicBezTo>
                  <a:cubicBezTo>
                    <a:pt x="4973" y="599"/>
                    <a:pt x="5470" y="671"/>
                    <a:pt x="5963" y="671"/>
                  </a:cubicBezTo>
                  <a:cubicBezTo>
                    <a:pt x="6379" y="671"/>
                    <a:pt x="6792" y="620"/>
                    <a:pt x="7202" y="456"/>
                  </a:cubicBezTo>
                  <a:cubicBezTo>
                    <a:pt x="7242" y="416"/>
                    <a:pt x="7281" y="376"/>
                    <a:pt x="7301" y="337"/>
                  </a:cubicBezTo>
                  <a:cubicBezTo>
                    <a:pt x="7162" y="277"/>
                    <a:pt x="7023" y="217"/>
                    <a:pt x="6864" y="217"/>
                  </a:cubicBezTo>
                  <a:cubicBezTo>
                    <a:pt x="5256" y="90"/>
                    <a:pt x="3649" y="1"/>
                    <a:pt x="20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044;p9">
              <a:extLst>
                <a:ext uri="{FF2B5EF4-FFF2-40B4-BE49-F238E27FC236}">
                  <a16:creationId xmlns:a16="http://schemas.microsoft.com/office/drawing/2014/main" id="{82298331-2918-475B-9F3F-FB0E536C8110}"/>
                </a:ext>
              </a:extLst>
            </p:cNvPr>
            <p:cNvSpPr/>
            <p:nvPr/>
          </p:nvSpPr>
          <p:spPr>
            <a:xfrm>
              <a:off x="6034250" y="2566050"/>
              <a:ext cx="10950" cy="119400"/>
            </a:xfrm>
            <a:custGeom>
              <a:avLst/>
              <a:gdLst/>
              <a:ahLst/>
              <a:cxnLst/>
              <a:rect l="l" t="t" r="r" b="b"/>
              <a:pathLst>
                <a:path w="438" h="4776" extrusionOk="0">
                  <a:moveTo>
                    <a:pt x="139" y="1"/>
                  </a:moveTo>
                  <a:cubicBezTo>
                    <a:pt x="100" y="100"/>
                    <a:pt x="0" y="180"/>
                    <a:pt x="0" y="259"/>
                  </a:cubicBezTo>
                  <a:lnTo>
                    <a:pt x="0" y="4775"/>
                  </a:lnTo>
                  <a:cubicBezTo>
                    <a:pt x="199" y="3641"/>
                    <a:pt x="438" y="2527"/>
                    <a:pt x="338" y="1354"/>
                  </a:cubicBezTo>
                  <a:cubicBezTo>
                    <a:pt x="219" y="1155"/>
                    <a:pt x="199" y="976"/>
                    <a:pt x="338" y="797"/>
                  </a:cubicBezTo>
                  <a:lnTo>
                    <a:pt x="338" y="598"/>
                  </a:lnTo>
                  <a:cubicBezTo>
                    <a:pt x="179" y="439"/>
                    <a:pt x="378" y="160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045;p9">
              <a:extLst>
                <a:ext uri="{FF2B5EF4-FFF2-40B4-BE49-F238E27FC236}">
                  <a16:creationId xmlns:a16="http://schemas.microsoft.com/office/drawing/2014/main" id="{77E42E6B-5B75-48E1-80F0-5B6A7363481E}"/>
                </a:ext>
              </a:extLst>
            </p:cNvPr>
            <p:cNvSpPr/>
            <p:nvPr/>
          </p:nvSpPr>
          <p:spPr>
            <a:xfrm>
              <a:off x="5877100" y="2519800"/>
              <a:ext cx="10450" cy="150225"/>
            </a:xfrm>
            <a:custGeom>
              <a:avLst/>
              <a:gdLst/>
              <a:ahLst/>
              <a:cxnLst/>
              <a:rect l="l" t="t" r="r" b="b"/>
              <a:pathLst>
                <a:path w="418" h="6009" extrusionOk="0">
                  <a:moveTo>
                    <a:pt x="159" y="1"/>
                  </a:moveTo>
                  <a:cubicBezTo>
                    <a:pt x="0" y="1990"/>
                    <a:pt x="239" y="3979"/>
                    <a:pt x="60" y="6008"/>
                  </a:cubicBezTo>
                  <a:cubicBezTo>
                    <a:pt x="199" y="5929"/>
                    <a:pt x="298" y="5909"/>
                    <a:pt x="298" y="5889"/>
                  </a:cubicBezTo>
                  <a:cubicBezTo>
                    <a:pt x="418" y="3920"/>
                    <a:pt x="318" y="1950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046;p9">
              <a:extLst>
                <a:ext uri="{FF2B5EF4-FFF2-40B4-BE49-F238E27FC236}">
                  <a16:creationId xmlns:a16="http://schemas.microsoft.com/office/drawing/2014/main" id="{05725AA4-E29F-420F-9785-7206ECE3D9E4}"/>
                </a:ext>
              </a:extLst>
            </p:cNvPr>
            <p:cNvSpPr/>
            <p:nvPr/>
          </p:nvSpPr>
          <p:spPr>
            <a:xfrm>
              <a:off x="6328650" y="2738625"/>
              <a:ext cx="73625" cy="61425"/>
            </a:xfrm>
            <a:custGeom>
              <a:avLst/>
              <a:gdLst/>
              <a:ahLst/>
              <a:cxnLst/>
              <a:rect l="l" t="t" r="r" b="b"/>
              <a:pathLst>
                <a:path w="2945" h="2457" extrusionOk="0">
                  <a:moveTo>
                    <a:pt x="2328" y="1"/>
                  </a:moveTo>
                  <a:cubicBezTo>
                    <a:pt x="2248" y="1"/>
                    <a:pt x="2189" y="1"/>
                    <a:pt x="2129" y="21"/>
                  </a:cubicBezTo>
                  <a:cubicBezTo>
                    <a:pt x="2129" y="219"/>
                    <a:pt x="2069" y="398"/>
                    <a:pt x="2069" y="597"/>
                  </a:cubicBezTo>
                  <a:cubicBezTo>
                    <a:pt x="2024" y="1247"/>
                    <a:pt x="1887" y="1507"/>
                    <a:pt x="1449" y="1507"/>
                  </a:cubicBezTo>
                  <a:cubicBezTo>
                    <a:pt x="1310" y="1507"/>
                    <a:pt x="1141" y="1481"/>
                    <a:pt x="936" y="1433"/>
                  </a:cubicBezTo>
                  <a:cubicBezTo>
                    <a:pt x="712" y="1377"/>
                    <a:pt x="499" y="1312"/>
                    <a:pt x="282" y="1312"/>
                  </a:cubicBezTo>
                  <a:cubicBezTo>
                    <a:pt x="189" y="1312"/>
                    <a:pt x="96" y="1324"/>
                    <a:pt x="1" y="1353"/>
                  </a:cubicBezTo>
                  <a:cubicBezTo>
                    <a:pt x="438" y="2109"/>
                    <a:pt x="1174" y="1890"/>
                    <a:pt x="1791" y="2010"/>
                  </a:cubicBezTo>
                  <a:cubicBezTo>
                    <a:pt x="1884" y="2010"/>
                    <a:pt x="1968" y="2019"/>
                    <a:pt x="2049" y="2019"/>
                  </a:cubicBezTo>
                  <a:cubicBezTo>
                    <a:pt x="2089" y="2019"/>
                    <a:pt x="2129" y="2016"/>
                    <a:pt x="2169" y="2010"/>
                  </a:cubicBezTo>
                  <a:lnTo>
                    <a:pt x="2169" y="2010"/>
                  </a:lnTo>
                  <a:cubicBezTo>
                    <a:pt x="2069" y="2030"/>
                    <a:pt x="1930" y="2030"/>
                    <a:pt x="1870" y="2189"/>
                  </a:cubicBezTo>
                  <a:cubicBezTo>
                    <a:pt x="1870" y="2288"/>
                    <a:pt x="1890" y="2348"/>
                    <a:pt x="1990" y="2408"/>
                  </a:cubicBezTo>
                  <a:cubicBezTo>
                    <a:pt x="2076" y="2441"/>
                    <a:pt x="2158" y="2456"/>
                    <a:pt x="2236" y="2456"/>
                  </a:cubicBezTo>
                  <a:cubicBezTo>
                    <a:pt x="2392" y="2456"/>
                    <a:pt x="2534" y="2394"/>
                    <a:pt x="2666" y="2288"/>
                  </a:cubicBezTo>
                  <a:cubicBezTo>
                    <a:pt x="2746" y="2229"/>
                    <a:pt x="2786" y="2149"/>
                    <a:pt x="2865" y="2109"/>
                  </a:cubicBezTo>
                  <a:cubicBezTo>
                    <a:pt x="2945" y="2050"/>
                    <a:pt x="2945" y="2010"/>
                    <a:pt x="2885" y="1930"/>
                  </a:cubicBezTo>
                  <a:cubicBezTo>
                    <a:pt x="2507" y="1711"/>
                    <a:pt x="2248" y="1433"/>
                    <a:pt x="2328" y="936"/>
                  </a:cubicBezTo>
                  <a:cubicBezTo>
                    <a:pt x="2268" y="617"/>
                    <a:pt x="2268" y="319"/>
                    <a:pt x="2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047;p9">
              <a:extLst>
                <a:ext uri="{FF2B5EF4-FFF2-40B4-BE49-F238E27FC236}">
                  <a16:creationId xmlns:a16="http://schemas.microsoft.com/office/drawing/2014/main" id="{5D6B9FA4-C2B2-447D-9324-58420DFC7F3D}"/>
                </a:ext>
              </a:extLst>
            </p:cNvPr>
            <p:cNvSpPr/>
            <p:nvPr/>
          </p:nvSpPr>
          <p:spPr>
            <a:xfrm>
              <a:off x="5718450" y="2551150"/>
              <a:ext cx="14925" cy="112850"/>
            </a:xfrm>
            <a:custGeom>
              <a:avLst/>
              <a:gdLst/>
              <a:ahLst/>
              <a:cxnLst/>
              <a:rect l="l" t="t" r="r" b="b"/>
              <a:pathLst>
                <a:path w="597" h="4514" extrusionOk="0">
                  <a:moveTo>
                    <a:pt x="219" y="0"/>
                  </a:moveTo>
                  <a:cubicBezTo>
                    <a:pt x="40" y="100"/>
                    <a:pt x="139" y="338"/>
                    <a:pt x="20" y="438"/>
                  </a:cubicBezTo>
                  <a:lnTo>
                    <a:pt x="20" y="637"/>
                  </a:lnTo>
                  <a:cubicBezTo>
                    <a:pt x="120" y="756"/>
                    <a:pt x="120" y="875"/>
                    <a:pt x="20" y="995"/>
                  </a:cubicBezTo>
                  <a:cubicBezTo>
                    <a:pt x="20" y="2168"/>
                    <a:pt x="0" y="3322"/>
                    <a:pt x="0" y="4456"/>
                  </a:cubicBezTo>
                  <a:cubicBezTo>
                    <a:pt x="38" y="4494"/>
                    <a:pt x="71" y="4513"/>
                    <a:pt x="102" y="4513"/>
                  </a:cubicBezTo>
                  <a:cubicBezTo>
                    <a:pt x="136" y="4513"/>
                    <a:pt x="168" y="4489"/>
                    <a:pt x="199" y="4436"/>
                  </a:cubicBezTo>
                  <a:cubicBezTo>
                    <a:pt x="259" y="3680"/>
                    <a:pt x="259" y="2944"/>
                    <a:pt x="319" y="2188"/>
                  </a:cubicBezTo>
                  <a:cubicBezTo>
                    <a:pt x="378" y="1492"/>
                    <a:pt x="597" y="736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048;p9">
              <a:extLst>
                <a:ext uri="{FF2B5EF4-FFF2-40B4-BE49-F238E27FC236}">
                  <a16:creationId xmlns:a16="http://schemas.microsoft.com/office/drawing/2014/main" id="{7C2E267A-E719-4E63-9F4B-6A1405DB5243}"/>
                </a:ext>
              </a:extLst>
            </p:cNvPr>
            <p:cNvSpPr/>
            <p:nvPr/>
          </p:nvSpPr>
          <p:spPr>
            <a:xfrm>
              <a:off x="6172000" y="2542675"/>
              <a:ext cx="14950" cy="69400"/>
            </a:xfrm>
            <a:custGeom>
              <a:avLst/>
              <a:gdLst/>
              <a:ahLst/>
              <a:cxnLst/>
              <a:rect l="l" t="t" r="r" b="b"/>
              <a:pathLst>
                <a:path w="598" h="2776" extrusionOk="0">
                  <a:moveTo>
                    <a:pt x="339" y="1"/>
                  </a:moveTo>
                  <a:cubicBezTo>
                    <a:pt x="0" y="876"/>
                    <a:pt x="239" y="1791"/>
                    <a:pt x="179" y="2686"/>
                  </a:cubicBezTo>
                  <a:cubicBezTo>
                    <a:pt x="239" y="2746"/>
                    <a:pt x="294" y="2776"/>
                    <a:pt x="351" y="2776"/>
                  </a:cubicBezTo>
                  <a:cubicBezTo>
                    <a:pt x="408" y="2776"/>
                    <a:pt x="468" y="2746"/>
                    <a:pt x="537" y="2686"/>
                  </a:cubicBezTo>
                  <a:cubicBezTo>
                    <a:pt x="577" y="1911"/>
                    <a:pt x="597" y="1135"/>
                    <a:pt x="537" y="379"/>
                  </a:cubicBezTo>
                  <a:cubicBezTo>
                    <a:pt x="438" y="279"/>
                    <a:pt x="537" y="80"/>
                    <a:pt x="3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049;p9">
              <a:extLst>
                <a:ext uri="{FF2B5EF4-FFF2-40B4-BE49-F238E27FC236}">
                  <a16:creationId xmlns:a16="http://schemas.microsoft.com/office/drawing/2014/main" id="{4DA4C039-33AB-4DBE-9150-1CE148207AA8}"/>
                </a:ext>
              </a:extLst>
            </p:cNvPr>
            <p:cNvSpPr/>
            <p:nvPr/>
          </p:nvSpPr>
          <p:spPr>
            <a:xfrm>
              <a:off x="6298325" y="2769925"/>
              <a:ext cx="79100" cy="22450"/>
            </a:xfrm>
            <a:custGeom>
              <a:avLst/>
              <a:gdLst/>
              <a:ahLst/>
              <a:cxnLst/>
              <a:rect l="l" t="t" r="r" b="b"/>
              <a:pathLst>
                <a:path w="3164" h="898" extrusionOk="0">
                  <a:moveTo>
                    <a:pt x="170" y="1"/>
                  </a:moveTo>
                  <a:cubicBezTo>
                    <a:pt x="116" y="1"/>
                    <a:pt x="65" y="25"/>
                    <a:pt x="20" y="81"/>
                  </a:cubicBezTo>
                  <a:cubicBezTo>
                    <a:pt x="0" y="181"/>
                    <a:pt x="0" y="280"/>
                    <a:pt x="80" y="380"/>
                  </a:cubicBezTo>
                  <a:cubicBezTo>
                    <a:pt x="657" y="897"/>
                    <a:pt x="1393" y="758"/>
                    <a:pt x="2069" y="877"/>
                  </a:cubicBezTo>
                  <a:cubicBezTo>
                    <a:pt x="2187" y="883"/>
                    <a:pt x="2306" y="891"/>
                    <a:pt x="2422" y="891"/>
                  </a:cubicBezTo>
                  <a:cubicBezTo>
                    <a:pt x="2695" y="891"/>
                    <a:pt x="2954" y="848"/>
                    <a:pt x="3163" y="638"/>
                  </a:cubicBezTo>
                  <a:cubicBezTo>
                    <a:pt x="2546" y="380"/>
                    <a:pt x="1790" y="479"/>
                    <a:pt x="1214" y="81"/>
                  </a:cubicBezTo>
                  <a:cubicBezTo>
                    <a:pt x="915" y="81"/>
                    <a:pt x="617" y="62"/>
                    <a:pt x="299" y="42"/>
                  </a:cubicBezTo>
                  <a:cubicBezTo>
                    <a:pt x="255" y="16"/>
                    <a:pt x="212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050;p9">
              <a:extLst>
                <a:ext uri="{FF2B5EF4-FFF2-40B4-BE49-F238E27FC236}">
                  <a16:creationId xmlns:a16="http://schemas.microsoft.com/office/drawing/2014/main" id="{3008D0C6-09E8-41C9-984C-E8DA87D3AEF9}"/>
                </a:ext>
              </a:extLst>
            </p:cNvPr>
            <p:cNvSpPr/>
            <p:nvPr/>
          </p:nvSpPr>
          <p:spPr>
            <a:xfrm>
              <a:off x="6228700" y="2502825"/>
              <a:ext cx="64175" cy="16750"/>
            </a:xfrm>
            <a:custGeom>
              <a:avLst/>
              <a:gdLst/>
              <a:ahLst/>
              <a:cxnLst/>
              <a:rect l="l" t="t" r="r" b="b"/>
              <a:pathLst>
                <a:path w="2567" h="670" extrusionOk="0">
                  <a:moveTo>
                    <a:pt x="1522" y="0"/>
                  </a:moveTo>
                  <a:cubicBezTo>
                    <a:pt x="1403" y="0"/>
                    <a:pt x="1281" y="22"/>
                    <a:pt x="1154" y="83"/>
                  </a:cubicBezTo>
                  <a:cubicBezTo>
                    <a:pt x="1194" y="282"/>
                    <a:pt x="1512" y="183"/>
                    <a:pt x="1512" y="481"/>
                  </a:cubicBezTo>
                  <a:lnTo>
                    <a:pt x="0" y="481"/>
                  </a:lnTo>
                  <a:cubicBezTo>
                    <a:pt x="312" y="628"/>
                    <a:pt x="632" y="670"/>
                    <a:pt x="954" y="670"/>
                  </a:cubicBezTo>
                  <a:cubicBezTo>
                    <a:pt x="1372" y="670"/>
                    <a:pt x="1793" y="600"/>
                    <a:pt x="2208" y="600"/>
                  </a:cubicBezTo>
                  <a:cubicBezTo>
                    <a:pt x="2217" y="601"/>
                    <a:pt x="2226" y="602"/>
                    <a:pt x="2235" y="602"/>
                  </a:cubicBezTo>
                  <a:cubicBezTo>
                    <a:pt x="2420" y="602"/>
                    <a:pt x="2547" y="408"/>
                    <a:pt x="2566" y="143"/>
                  </a:cubicBezTo>
                  <a:lnTo>
                    <a:pt x="2566" y="143"/>
                  </a:lnTo>
                  <a:cubicBezTo>
                    <a:pt x="2527" y="147"/>
                    <a:pt x="2488" y="150"/>
                    <a:pt x="2450" y="150"/>
                  </a:cubicBezTo>
                  <a:cubicBezTo>
                    <a:pt x="2127" y="150"/>
                    <a:pt x="1833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051;p9">
              <a:extLst>
                <a:ext uri="{FF2B5EF4-FFF2-40B4-BE49-F238E27FC236}">
                  <a16:creationId xmlns:a16="http://schemas.microsoft.com/office/drawing/2014/main" id="{4ACC3542-4BC0-491D-9C12-AC1D13659BCB}"/>
                </a:ext>
              </a:extLst>
            </p:cNvPr>
            <p:cNvSpPr/>
            <p:nvPr/>
          </p:nvSpPr>
          <p:spPr>
            <a:xfrm>
              <a:off x="5638375" y="2499525"/>
              <a:ext cx="117900" cy="5875"/>
            </a:xfrm>
            <a:custGeom>
              <a:avLst/>
              <a:gdLst/>
              <a:ahLst/>
              <a:cxnLst/>
              <a:rect l="l" t="t" r="r" b="b"/>
              <a:pathLst>
                <a:path w="4716" h="235" extrusionOk="0">
                  <a:moveTo>
                    <a:pt x="384" y="0"/>
                  </a:moveTo>
                  <a:cubicBezTo>
                    <a:pt x="250" y="0"/>
                    <a:pt x="122" y="25"/>
                    <a:pt x="1" y="135"/>
                  </a:cubicBezTo>
                  <a:cubicBezTo>
                    <a:pt x="1234" y="175"/>
                    <a:pt x="2507" y="215"/>
                    <a:pt x="3740" y="235"/>
                  </a:cubicBezTo>
                  <a:lnTo>
                    <a:pt x="4198" y="235"/>
                  </a:lnTo>
                  <a:cubicBezTo>
                    <a:pt x="4397" y="235"/>
                    <a:pt x="4576" y="235"/>
                    <a:pt x="4715" y="215"/>
                  </a:cubicBezTo>
                  <a:lnTo>
                    <a:pt x="4715" y="16"/>
                  </a:lnTo>
                  <a:lnTo>
                    <a:pt x="717" y="16"/>
                  </a:lnTo>
                  <a:cubicBezTo>
                    <a:pt x="602" y="16"/>
                    <a:pt x="491" y="0"/>
                    <a:pt x="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052;p9">
              <a:extLst>
                <a:ext uri="{FF2B5EF4-FFF2-40B4-BE49-F238E27FC236}">
                  <a16:creationId xmlns:a16="http://schemas.microsoft.com/office/drawing/2014/main" id="{A3674EC6-0811-4D6F-B52B-E13E78BF0220}"/>
                </a:ext>
              </a:extLst>
            </p:cNvPr>
            <p:cNvSpPr/>
            <p:nvPr/>
          </p:nvSpPr>
          <p:spPr>
            <a:xfrm>
              <a:off x="5575225" y="2593900"/>
              <a:ext cx="17425" cy="87550"/>
            </a:xfrm>
            <a:custGeom>
              <a:avLst/>
              <a:gdLst/>
              <a:ahLst/>
              <a:cxnLst/>
              <a:rect l="l" t="t" r="r" b="b"/>
              <a:pathLst>
                <a:path w="697" h="3502" extrusionOk="0">
                  <a:moveTo>
                    <a:pt x="157" y="1"/>
                  </a:moveTo>
                  <a:cubicBezTo>
                    <a:pt x="129" y="1"/>
                    <a:pt x="100" y="21"/>
                    <a:pt x="60" y="61"/>
                  </a:cubicBezTo>
                  <a:cubicBezTo>
                    <a:pt x="0" y="1214"/>
                    <a:pt x="299" y="2348"/>
                    <a:pt x="239" y="3502"/>
                  </a:cubicBezTo>
                  <a:cubicBezTo>
                    <a:pt x="696" y="3442"/>
                    <a:pt x="458" y="3144"/>
                    <a:pt x="438" y="2925"/>
                  </a:cubicBezTo>
                  <a:cubicBezTo>
                    <a:pt x="358" y="1950"/>
                    <a:pt x="577" y="976"/>
                    <a:pt x="239" y="61"/>
                  </a:cubicBezTo>
                  <a:cubicBezTo>
                    <a:pt x="209" y="21"/>
                    <a:pt x="184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053;p9">
              <a:extLst>
                <a:ext uri="{FF2B5EF4-FFF2-40B4-BE49-F238E27FC236}">
                  <a16:creationId xmlns:a16="http://schemas.microsoft.com/office/drawing/2014/main" id="{4E6A32BA-6F22-4338-BDF9-85DFC9010EA5}"/>
                </a:ext>
              </a:extLst>
            </p:cNvPr>
            <p:cNvSpPr/>
            <p:nvPr/>
          </p:nvSpPr>
          <p:spPr>
            <a:xfrm>
              <a:off x="6149125" y="2642650"/>
              <a:ext cx="14450" cy="76600"/>
            </a:xfrm>
            <a:custGeom>
              <a:avLst/>
              <a:gdLst/>
              <a:ahLst/>
              <a:cxnLst/>
              <a:rect l="l" t="t" r="r" b="b"/>
              <a:pathLst>
                <a:path w="578" h="3064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995"/>
                    <a:pt x="179" y="2049"/>
                    <a:pt x="219" y="3064"/>
                  </a:cubicBezTo>
                  <a:cubicBezTo>
                    <a:pt x="219" y="2208"/>
                    <a:pt x="577" y="1413"/>
                    <a:pt x="498" y="577"/>
                  </a:cubicBezTo>
                  <a:cubicBezTo>
                    <a:pt x="279" y="458"/>
                    <a:pt x="378" y="199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054;p9">
              <a:extLst>
                <a:ext uri="{FF2B5EF4-FFF2-40B4-BE49-F238E27FC236}">
                  <a16:creationId xmlns:a16="http://schemas.microsoft.com/office/drawing/2014/main" id="{24027715-CC02-4C23-91D9-BCE0C8C46E24}"/>
                </a:ext>
              </a:extLst>
            </p:cNvPr>
            <p:cNvSpPr/>
            <p:nvPr/>
          </p:nvSpPr>
          <p:spPr>
            <a:xfrm>
              <a:off x="5582675" y="2743100"/>
              <a:ext cx="103975" cy="14225"/>
            </a:xfrm>
            <a:custGeom>
              <a:avLst/>
              <a:gdLst/>
              <a:ahLst/>
              <a:cxnLst/>
              <a:rect l="l" t="t" r="r" b="b"/>
              <a:pathLst>
                <a:path w="4159" h="569" extrusionOk="0">
                  <a:moveTo>
                    <a:pt x="100" y="1"/>
                  </a:moveTo>
                  <a:cubicBezTo>
                    <a:pt x="40" y="120"/>
                    <a:pt x="1" y="200"/>
                    <a:pt x="60" y="339"/>
                  </a:cubicBezTo>
                  <a:cubicBezTo>
                    <a:pt x="451" y="461"/>
                    <a:pt x="842" y="568"/>
                    <a:pt x="1238" y="568"/>
                  </a:cubicBezTo>
                  <a:cubicBezTo>
                    <a:pt x="1486" y="568"/>
                    <a:pt x="1736" y="526"/>
                    <a:pt x="1990" y="418"/>
                  </a:cubicBezTo>
                  <a:cubicBezTo>
                    <a:pt x="2726" y="379"/>
                    <a:pt x="3442" y="379"/>
                    <a:pt x="4158" y="359"/>
                  </a:cubicBezTo>
                  <a:cubicBezTo>
                    <a:pt x="3965" y="249"/>
                    <a:pt x="3756" y="232"/>
                    <a:pt x="3539" y="232"/>
                  </a:cubicBezTo>
                  <a:cubicBezTo>
                    <a:pt x="3442" y="232"/>
                    <a:pt x="3344" y="235"/>
                    <a:pt x="3246" y="235"/>
                  </a:cubicBezTo>
                  <a:cubicBezTo>
                    <a:pt x="3086" y="235"/>
                    <a:pt x="2925" y="226"/>
                    <a:pt x="2766" y="180"/>
                  </a:cubicBezTo>
                  <a:cubicBezTo>
                    <a:pt x="2432" y="96"/>
                    <a:pt x="2092" y="79"/>
                    <a:pt x="1751" y="79"/>
                  </a:cubicBezTo>
                  <a:cubicBezTo>
                    <a:pt x="1519" y="79"/>
                    <a:pt x="1287" y="87"/>
                    <a:pt x="1055" y="87"/>
                  </a:cubicBezTo>
                  <a:cubicBezTo>
                    <a:pt x="734" y="87"/>
                    <a:pt x="414" y="72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055;p9">
              <a:extLst>
                <a:ext uri="{FF2B5EF4-FFF2-40B4-BE49-F238E27FC236}">
                  <a16:creationId xmlns:a16="http://schemas.microsoft.com/office/drawing/2014/main" id="{1D88CC83-9E79-4483-A14C-00F7EE1D818D}"/>
                </a:ext>
              </a:extLst>
            </p:cNvPr>
            <p:cNvSpPr/>
            <p:nvPr/>
          </p:nvSpPr>
          <p:spPr>
            <a:xfrm>
              <a:off x="5699550" y="2752125"/>
              <a:ext cx="81575" cy="8200"/>
            </a:xfrm>
            <a:custGeom>
              <a:avLst/>
              <a:gdLst/>
              <a:ahLst/>
              <a:cxnLst/>
              <a:rect l="l" t="t" r="r" b="b"/>
              <a:pathLst>
                <a:path w="3263" h="328" extrusionOk="0">
                  <a:moveTo>
                    <a:pt x="1366" y="0"/>
                  </a:moveTo>
                  <a:cubicBezTo>
                    <a:pt x="912" y="0"/>
                    <a:pt x="456" y="18"/>
                    <a:pt x="0" y="18"/>
                  </a:cubicBezTo>
                  <a:cubicBezTo>
                    <a:pt x="694" y="197"/>
                    <a:pt x="1396" y="327"/>
                    <a:pt x="2100" y="327"/>
                  </a:cubicBezTo>
                  <a:cubicBezTo>
                    <a:pt x="2487" y="327"/>
                    <a:pt x="2875" y="288"/>
                    <a:pt x="3263" y="197"/>
                  </a:cubicBezTo>
                  <a:cubicBezTo>
                    <a:pt x="2636" y="34"/>
                    <a:pt x="2003" y="0"/>
                    <a:pt x="1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056;p9">
              <a:extLst>
                <a:ext uri="{FF2B5EF4-FFF2-40B4-BE49-F238E27FC236}">
                  <a16:creationId xmlns:a16="http://schemas.microsoft.com/office/drawing/2014/main" id="{DED12374-4E53-4BEC-9906-FF4128E60297}"/>
                </a:ext>
              </a:extLst>
            </p:cNvPr>
            <p:cNvSpPr/>
            <p:nvPr/>
          </p:nvSpPr>
          <p:spPr>
            <a:xfrm>
              <a:off x="6208800" y="2765975"/>
              <a:ext cx="97500" cy="13950"/>
            </a:xfrm>
            <a:custGeom>
              <a:avLst/>
              <a:gdLst/>
              <a:ahLst/>
              <a:cxnLst/>
              <a:rect l="l" t="t" r="r" b="b"/>
              <a:pathLst>
                <a:path w="3900" h="558" extrusionOk="0">
                  <a:moveTo>
                    <a:pt x="80" y="1"/>
                  </a:moveTo>
                  <a:lnTo>
                    <a:pt x="20" y="60"/>
                  </a:lnTo>
                  <a:cubicBezTo>
                    <a:pt x="0" y="200"/>
                    <a:pt x="60" y="299"/>
                    <a:pt x="160" y="339"/>
                  </a:cubicBezTo>
                  <a:cubicBezTo>
                    <a:pt x="505" y="475"/>
                    <a:pt x="866" y="488"/>
                    <a:pt x="1233" y="488"/>
                  </a:cubicBezTo>
                  <a:cubicBezTo>
                    <a:pt x="1322" y="488"/>
                    <a:pt x="1411" y="487"/>
                    <a:pt x="1501" y="487"/>
                  </a:cubicBezTo>
                  <a:cubicBezTo>
                    <a:pt x="1637" y="487"/>
                    <a:pt x="1773" y="489"/>
                    <a:pt x="1910" y="498"/>
                  </a:cubicBezTo>
                  <a:lnTo>
                    <a:pt x="2388" y="498"/>
                  </a:lnTo>
                  <a:cubicBezTo>
                    <a:pt x="2845" y="458"/>
                    <a:pt x="3283" y="558"/>
                    <a:pt x="3661" y="299"/>
                  </a:cubicBezTo>
                  <a:cubicBezTo>
                    <a:pt x="3740" y="259"/>
                    <a:pt x="3840" y="239"/>
                    <a:pt x="3899" y="220"/>
                  </a:cubicBezTo>
                  <a:cubicBezTo>
                    <a:pt x="3561" y="1"/>
                    <a:pt x="3163" y="41"/>
                    <a:pt x="2805" y="21"/>
                  </a:cubicBezTo>
                  <a:cubicBezTo>
                    <a:pt x="1890" y="1"/>
                    <a:pt x="995" y="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057;p9">
              <a:extLst>
                <a:ext uri="{FF2B5EF4-FFF2-40B4-BE49-F238E27FC236}">
                  <a16:creationId xmlns:a16="http://schemas.microsoft.com/office/drawing/2014/main" id="{50468F26-6160-43D5-B363-708400AE674C}"/>
                </a:ext>
              </a:extLst>
            </p:cNvPr>
            <p:cNvSpPr/>
            <p:nvPr/>
          </p:nvSpPr>
          <p:spPr>
            <a:xfrm>
              <a:off x="5574725" y="2510350"/>
              <a:ext cx="6475" cy="85075"/>
            </a:xfrm>
            <a:custGeom>
              <a:avLst/>
              <a:gdLst/>
              <a:ahLst/>
              <a:cxnLst/>
              <a:rect l="l" t="t" r="r" b="b"/>
              <a:pathLst>
                <a:path w="259" h="3403" extrusionOk="0">
                  <a:moveTo>
                    <a:pt x="219" y="1"/>
                  </a:moveTo>
                  <a:cubicBezTo>
                    <a:pt x="0" y="140"/>
                    <a:pt x="60" y="379"/>
                    <a:pt x="60" y="598"/>
                  </a:cubicBezTo>
                  <a:cubicBezTo>
                    <a:pt x="60" y="1214"/>
                    <a:pt x="20" y="1831"/>
                    <a:pt x="20" y="2468"/>
                  </a:cubicBezTo>
                  <a:cubicBezTo>
                    <a:pt x="60" y="2786"/>
                    <a:pt x="60" y="3084"/>
                    <a:pt x="80" y="3403"/>
                  </a:cubicBezTo>
                  <a:lnTo>
                    <a:pt x="259" y="3403"/>
                  </a:lnTo>
                  <a:cubicBezTo>
                    <a:pt x="219" y="2269"/>
                    <a:pt x="219" y="1135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058;p9">
              <a:extLst>
                <a:ext uri="{FF2B5EF4-FFF2-40B4-BE49-F238E27FC236}">
                  <a16:creationId xmlns:a16="http://schemas.microsoft.com/office/drawing/2014/main" id="{EB4E9A2E-6AA5-4F74-9CAC-5F3A027BE20B}"/>
                </a:ext>
              </a:extLst>
            </p:cNvPr>
            <p:cNvSpPr/>
            <p:nvPr/>
          </p:nvSpPr>
          <p:spPr>
            <a:xfrm>
              <a:off x="5578700" y="2667025"/>
              <a:ext cx="15925" cy="56200"/>
            </a:xfrm>
            <a:custGeom>
              <a:avLst/>
              <a:gdLst/>
              <a:ahLst/>
              <a:cxnLst/>
              <a:rect l="l" t="t" r="r" b="b"/>
              <a:pathLst>
                <a:path w="637" h="224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59" y="199"/>
                    <a:pt x="319" y="438"/>
                    <a:pt x="100" y="577"/>
                  </a:cubicBezTo>
                  <a:cubicBezTo>
                    <a:pt x="0" y="1174"/>
                    <a:pt x="239" y="1691"/>
                    <a:pt x="498" y="2248"/>
                  </a:cubicBezTo>
                  <a:lnTo>
                    <a:pt x="498" y="1333"/>
                  </a:lnTo>
                  <a:cubicBezTo>
                    <a:pt x="418" y="895"/>
                    <a:pt x="637" y="398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059;p9">
              <a:extLst>
                <a:ext uri="{FF2B5EF4-FFF2-40B4-BE49-F238E27FC236}">
                  <a16:creationId xmlns:a16="http://schemas.microsoft.com/office/drawing/2014/main" id="{68FE44A7-A294-4C71-8927-FD747F1EADFA}"/>
                </a:ext>
              </a:extLst>
            </p:cNvPr>
            <p:cNvSpPr/>
            <p:nvPr/>
          </p:nvSpPr>
          <p:spPr>
            <a:xfrm>
              <a:off x="6176475" y="2609825"/>
              <a:ext cx="9475" cy="45150"/>
            </a:xfrm>
            <a:custGeom>
              <a:avLst/>
              <a:gdLst/>
              <a:ahLst/>
              <a:cxnLst/>
              <a:rect l="l" t="t" r="r" b="b"/>
              <a:pathLst>
                <a:path w="379" h="1806" extrusionOk="0">
                  <a:moveTo>
                    <a:pt x="20" y="0"/>
                  </a:moveTo>
                  <a:cubicBezTo>
                    <a:pt x="20" y="577"/>
                    <a:pt x="0" y="1134"/>
                    <a:pt x="20" y="1731"/>
                  </a:cubicBezTo>
                  <a:cubicBezTo>
                    <a:pt x="90" y="1781"/>
                    <a:pt x="150" y="1806"/>
                    <a:pt x="207" y="1806"/>
                  </a:cubicBezTo>
                  <a:cubicBezTo>
                    <a:pt x="264" y="1806"/>
                    <a:pt x="319" y="1781"/>
                    <a:pt x="378" y="1731"/>
                  </a:cubicBez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060;p9">
              <a:extLst>
                <a:ext uri="{FF2B5EF4-FFF2-40B4-BE49-F238E27FC236}">
                  <a16:creationId xmlns:a16="http://schemas.microsoft.com/office/drawing/2014/main" id="{0DE6A732-6DB7-49EE-9C58-85B920E0EFBB}"/>
                </a:ext>
              </a:extLst>
            </p:cNvPr>
            <p:cNvSpPr/>
            <p:nvPr/>
          </p:nvSpPr>
          <p:spPr>
            <a:xfrm>
              <a:off x="6009875" y="2603350"/>
              <a:ext cx="9975" cy="60950"/>
            </a:xfrm>
            <a:custGeom>
              <a:avLst/>
              <a:gdLst/>
              <a:ahLst/>
              <a:cxnLst/>
              <a:rect l="l" t="t" r="r" b="b"/>
              <a:pathLst>
                <a:path w="399" h="2438" extrusionOk="0">
                  <a:moveTo>
                    <a:pt x="276" y="1"/>
                  </a:moveTo>
                  <a:cubicBezTo>
                    <a:pt x="249" y="1"/>
                    <a:pt x="219" y="21"/>
                    <a:pt x="179" y="60"/>
                  </a:cubicBezTo>
                  <a:cubicBezTo>
                    <a:pt x="120" y="816"/>
                    <a:pt x="60" y="1572"/>
                    <a:pt x="0" y="2348"/>
                  </a:cubicBezTo>
                  <a:cubicBezTo>
                    <a:pt x="60" y="2408"/>
                    <a:pt x="115" y="2438"/>
                    <a:pt x="172" y="2438"/>
                  </a:cubicBezTo>
                  <a:cubicBezTo>
                    <a:pt x="229" y="2438"/>
                    <a:pt x="289" y="2408"/>
                    <a:pt x="358" y="2348"/>
                  </a:cubicBezTo>
                  <a:cubicBezTo>
                    <a:pt x="378" y="2090"/>
                    <a:pt x="378" y="1851"/>
                    <a:pt x="398" y="1592"/>
                  </a:cubicBezTo>
                  <a:cubicBezTo>
                    <a:pt x="378" y="1075"/>
                    <a:pt x="378" y="578"/>
                    <a:pt x="358" y="60"/>
                  </a:cubicBezTo>
                  <a:cubicBezTo>
                    <a:pt x="329" y="21"/>
                    <a:pt x="304" y="1"/>
                    <a:pt x="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061;p9">
              <a:extLst>
                <a:ext uri="{FF2B5EF4-FFF2-40B4-BE49-F238E27FC236}">
                  <a16:creationId xmlns:a16="http://schemas.microsoft.com/office/drawing/2014/main" id="{66C65E96-FCBA-48ED-B7CB-1CDBF2A6F869}"/>
                </a:ext>
              </a:extLst>
            </p:cNvPr>
            <p:cNvSpPr/>
            <p:nvPr/>
          </p:nvSpPr>
          <p:spPr>
            <a:xfrm>
              <a:off x="5586150" y="2739850"/>
              <a:ext cx="66175" cy="9325"/>
            </a:xfrm>
            <a:custGeom>
              <a:avLst/>
              <a:gdLst/>
              <a:ahLst/>
              <a:cxnLst/>
              <a:rect l="l" t="t" r="r" b="b"/>
              <a:pathLst>
                <a:path w="2647" h="373" extrusionOk="0">
                  <a:moveTo>
                    <a:pt x="210" y="0"/>
                  </a:moveTo>
                  <a:cubicBezTo>
                    <a:pt x="127" y="0"/>
                    <a:pt x="60" y="43"/>
                    <a:pt x="1" y="151"/>
                  </a:cubicBezTo>
                  <a:cubicBezTo>
                    <a:pt x="464" y="323"/>
                    <a:pt x="939" y="373"/>
                    <a:pt x="1419" y="373"/>
                  </a:cubicBezTo>
                  <a:cubicBezTo>
                    <a:pt x="1826" y="373"/>
                    <a:pt x="2236" y="337"/>
                    <a:pt x="2647" y="310"/>
                  </a:cubicBezTo>
                  <a:cubicBezTo>
                    <a:pt x="2477" y="151"/>
                    <a:pt x="2288" y="121"/>
                    <a:pt x="2094" y="121"/>
                  </a:cubicBezTo>
                  <a:cubicBezTo>
                    <a:pt x="1978" y="121"/>
                    <a:pt x="1860" y="131"/>
                    <a:pt x="1743" y="131"/>
                  </a:cubicBezTo>
                  <a:cubicBezTo>
                    <a:pt x="1665" y="131"/>
                    <a:pt x="1588" y="127"/>
                    <a:pt x="1513" y="111"/>
                  </a:cubicBezTo>
                  <a:cubicBezTo>
                    <a:pt x="1311" y="111"/>
                    <a:pt x="1109" y="133"/>
                    <a:pt x="911" y="133"/>
                  </a:cubicBezTo>
                  <a:cubicBezTo>
                    <a:pt x="737" y="133"/>
                    <a:pt x="566" y="116"/>
                    <a:pt x="399" y="51"/>
                  </a:cubicBezTo>
                  <a:cubicBezTo>
                    <a:pt x="327" y="19"/>
                    <a:pt x="265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062;p9">
              <a:extLst>
                <a:ext uri="{FF2B5EF4-FFF2-40B4-BE49-F238E27FC236}">
                  <a16:creationId xmlns:a16="http://schemas.microsoft.com/office/drawing/2014/main" id="{5E9FE456-BB44-4DF8-A13E-AE738CD66623}"/>
                </a:ext>
              </a:extLst>
            </p:cNvPr>
            <p:cNvSpPr/>
            <p:nvPr/>
          </p:nvSpPr>
          <p:spPr>
            <a:xfrm>
              <a:off x="6008875" y="2662050"/>
              <a:ext cx="9975" cy="47750"/>
            </a:xfrm>
            <a:custGeom>
              <a:avLst/>
              <a:gdLst/>
              <a:ahLst/>
              <a:cxnLst/>
              <a:rect l="l" t="t" r="r" b="b"/>
              <a:pathLst>
                <a:path w="399" h="1910" extrusionOk="0">
                  <a:moveTo>
                    <a:pt x="40" y="0"/>
                  </a:moveTo>
                  <a:cubicBezTo>
                    <a:pt x="20" y="637"/>
                    <a:pt x="1" y="1273"/>
                    <a:pt x="199" y="1910"/>
                  </a:cubicBezTo>
                  <a:cubicBezTo>
                    <a:pt x="239" y="1273"/>
                    <a:pt x="319" y="637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063;p9">
              <a:extLst>
                <a:ext uri="{FF2B5EF4-FFF2-40B4-BE49-F238E27FC236}">
                  <a16:creationId xmlns:a16="http://schemas.microsoft.com/office/drawing/2014/main" id="{CEA17685-C480-42F5-9036-860DD48073D4}"/>
                </a:ext>
              </a:extLst>
            </p:cNvPr>
            <p:cNvSpPr/>
            <p:nvPr/>
          </p:nvSpPr>
          <p:spPr>
            <a:xfrm>
              <a:off x="6173975" y="2652600"/>
              <a:ext cx="14450" cy="44275"/>
            </a:xfrm>
            <a:custGeom>
              <a:avLst/>
              <a:gdLst/>
              <a:ahLst/>
              <a:cxnLst/>
              <a:rect l="l" t="t" r="r" b="b"/>
              <a:pathLst>
                <a:path w="578" h="1771" extrusionOk="0">
                  <a:moveTo>
                    <a:pt x="100" y="0"/>
                  </a:moveTo>
                  <a:cubicBezTo>
                    <a:pt x="120" y="597"/>
                    <a:pt x="1" y="1194"/>
                    <a:pt x="299" y="1771"/>
                  </a:cubicBezTo>
                  <a:cubicBezTo>
                    <a:pt x="160" y="1154"/>
                    <a:pt x="578" y="597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064;p9">
              <a:extLst>
                <a:ext uri="{FF2B5EF4-FFF2-40B4-BE49-F238E27FC236}">
                  <a16:creationId xmlns:a16="http://schemas.microsoft.com/office/drawing/2014/main" id="{61678E74-EB83-4140-A340-8D0FA86E923B}"/>
                </a:ext>
              </a:extLst>
            </p:cNvPr>
            <p:cNvSpPr/>
            <p:nvPr/>
          </p:nvSpPr>
          <p:spPr>
            <a:xfrm>
              <a:off x="6012850" y="2510350"/>
              <a:ext cx="7500" cy="57850"/>
            </a:xfrm>
            <a:custGeom>
              <a:avLst/>
              <a:gdLst/>
              <a:ahLst/>
              <a:cxnLst/>
              <a:rect l="l" t="t" r="r" b="b"/>
              <a:pathLst>
                <a:path w="300" h="2314" extrusionOk="0">
                  <a:moveTo>
                    <a:pt x="1" y="1"/>
                  </a:moveTo>
                  <a:cubicBezTo>
                    <a:pt x="40" y="777"/>
                    <a:pt x="60" y="1513"/>
                    <a:pt x="80" y="2269"/>
                  </a:cubicBezTo>
                  <a:cubicBezTo>
                    <a:pt x="110" y="2298"/>
                    <a:pt x="135" y="2313"/>
                    <a:pt x="160" y="2313"/>
                  </a:cubicBezTo>
                  <a:cubicBezTo>
                    <a:pt x="185" y="2313"/>
                    <a:pt x="210" y="2298"/>
                    <a:pt x="239" y="2269"/>
                  </a:cubicBezTo>
                  <a:cubicBezTo>
                    <a:pt x="259" y="1513"/>
                    <a:pt x="279" y="737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065;p9">
              <a:extLst>
                <a:ext uri="{FF2B5EF4-FFF2-40B4-BE49-F238E27FC236}">
                  <a16:creationId xmlns:a16="http://schemas.microsoft.com/office/drawing/2014/main" id="{1D39C080-6A44-4C53-913D-85A52E4985A5}"/>
                </a:ext>
              </a:extLst>
            </p:cNvPr>
            <p:cNvSpPr/>
            <p:nvPr/>
          </p:nvSpPr>
          <p:spPr>
            <a:xfrm>
              <a:off x="5713975" y="2518325"/>
              <a:ext cx="11950" cy="43775"/>
            </a:xfrm>
            <a:custGeom>
              <a:avLst/>
              <a:gdLst/>
              <a:ahLst/>
              <a:cxnLst/>
              <a:rect l="l" t="t" r="r" b="b"/>
              <a:pathLst>
                <a:path w="478" h="1751" extrusionOk="0">
                  <a:moveTo>
                    <a:pt x="0" y="0"/>
                  </a:moveTo>
                  <a:cubicBezTo>
                    <a:pt x="159" y="577"/>
                    <a:pt x="159" y="1174"/>
                    <a:pt x="199" y="1751"/>
                  </a:cubicBezTo>
                  <a:cubicBezTo>
                    <a:pt x="378" y="1651"/>
                    <a:pt x="378" y="1472"/>
                    <a:pt x="398" y="1313"/>
                  </a:cubicBezTo>
                  <a:cubicBezTo>
                    <a:pt x="378" y="875"/>
                    <a:pt x="478" y="37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066;p9">
              <a:extLst>
                <a:ext uri="{FF2B5EF4-FFF2-40B4-BE49-F238E27FC236}">
                  <a16:creationId xmlns:a16="http://schemas.microsoft.com/office/drawing/2014/main" id="{AFB360D9-89C1-4F82-B6CB-3FD783CCDC59}"/>
                </a:ext>
              </a:extLst>
            </p:cNvPr>
            <p:cNvSpPr/>
            <p:nvPr/>
          </p:nvSpPr>
          <p:spPr>
            <a:xfrm>
              <a:off x="6028775" y="2441275"/>
              <a:ext cx="47750" cy="8000"/>
            </a:xfrm>
            <a:custGeom>
              <a:avLst/>
              <a:gdLst/>
              <a:ahLst/>
              <a:cxnLst/>
              <a:rect l="l" t="t" r="r" b="b"/>
              <a:pathLst>
                <a:path w="1910" h="320" extrusionOk="0">
                  <a:moveTo>
                    <a:pt x="808" y="0"/>
                  </a:moveTo>
                  <a:cubicBezTo>
                    <a:pt x="539" y="0"/>
                    <a:pt x="271" y="71"/>
                    <a:pt x="0" y="257"/>
                  </a:cubicBezTo>
                  <a:cubicBezTo>
                    <a:pt x="297" y="304"/>
                    <a:pt x="589" y="320"/>
                    <a:pt x="882" y="320"/>
                  </a:cubicBezTo>
                  <a:cubicBezTo>
                    <a:pt x="1220" y="320"/>
                    <a:pt x="1559" y="299"/>
                    <a:pt x="1910" y="277"/>
                  </a:cubicBezTo>
                  <a:cubicBezTo>
                    <a:pt x="1533" y="129"/>
                    <a:pt x="1169" y="0"/>
                    <a:pt x="8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067;p9">
              <a:extLst>
                <a:ext uri="{FF2B5EF4-FFF2-40B4-BE49-F238E27FC236}">
                  <a16:creationId xmlns:a16="http://schemas.microsoft.com/office/drawing/2014/main" id="{0EE72728-FAF1-442B-98B7-3BAD080BB4B5}"/>
                </a:ext>
              </a:extLst>
            </p:cNvPr>
            <p:cNvSpPr/>
            <p:nvPr/>
          </p:nvSpPr>
          <p:spPr>
            <a:xfrm>
              <a:off x="6031250" y="2525775"/>
              <a:ext cx="15950" cy="27375"/>
            </a:xfrm>
            <a:custGeom>
              <a:avLst/>
              <a:gdLst/>
              <a:ahLst/>
              <a:cxnLst/>
              <a:rect l="l" t="t" r="r" b="b"/>
              <a:pathLst>
                <a:path w="638" h="1095" extrusionOk="0">
                  <a:moveTo>
                    <a:pt x="200" y="1"/>
                  </a:moveTo>
                  <a:cubicBezTo>
                    <a:pt x="60" y="398"/>
                    <a:pt x="1" y="756"/>
                    <a:pt x="259" y="1095"/>
                  </a:cubicBezTo>
                  <a:cubicBezTo>
                    <a:pt x="418" y="1015"/>
                    <a:pt x="319" y="796"/>
                    <a:pt x="458" y="697"/>
                  </a:cubicBezTo>
                  <a:cubicBezTo>
                    <a:pt x="418" y="478"/>
                    <a:pt x="637" y="160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068;p9">
              <a:extLst>
                <a:ext uri="{FF2B5EF4-FFF2-40B4-BE49-F238E27FC236}">
                  <a16:creationId xmlns:a16="http://schemas.microsoft.com/office/drawing/2014/main" id="{ADB473D7-1ED1-4C92-BC73-12433C640C00}"/>
                </a:ext>
              </a:extLst>
            </p:cNvPr>
            <p:cNvSpPr/>
            <p:nvPr/>
          </p:nvSpPr>
          <p:spPr>
            <a:xfrm>
              <a:off x="5718450" y="2662050"/>
              <a:ext cx="5000" cy="37325"/>
            </a:xfrm>
            <a:custGeom>
              <a:avLst/>
              <a:gdLst/>
              <a:ahLst/>
              <a:cxnLst/>
              <a:rect l="l" t="t" r="r" b="b"/>
              <a:pathLst>
                <a:path w="200" h="1493" extrusionOk="0">
                  <a:moveTo>
                    <a:pt x="199" y="0"/>
                  </a:moveTo>
                  <a:cubicBezTo>
                    <a:pt x="120" y="20"/>
                    <a:pt x="60" y="20"/>
                    <a:pt x="0" y="20"/>
                  </a:cubicBezTo>
                  <a:lnTo>
                    <a:pt x="0" y="1492"/>
                  </a:lnTo>
                  <a:lnTo>
                    <a:pt x="199" y="1492"/>
                  </a:lnTo>
                  <a:lnTo>
                    <a:pt x="1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069;p9">
              <a:extLst>
                <a:ext uri="{FF2B5EF4-FFF2-40B4-BE49-F238E27FC236}">
                  <a16:creationId xmlns:a16="http://schemas.microsoft.com/office/drawing/2014/main" id="{5C3E61EA-D1E1-4873-9BC9-F9865B2B067D}"/>
                </a:ext>
              </a:extLst>
            </p:cNvPr>
            <p:cNvSpPr/>
            <p:nvPr/>
          </p:nvSpPr>
          <p:spPr>
            <a:xfrm>
              <a:off x="6308250" y="2457000"/>
              <a:ext cx="44300" cy="5075"/>
            </a:xfrm>
            <a:custGeom>
              <a:avLst/>
              <a:gdLst/>
              <a:ahLst/>
              <a:cxnLst/>
              <a:rect l="l" t="t" r="r" b="b"/>
              <a:pathLst>
                <a:path w="1772" h="203" extrusionOk="0">
                  <a:moveTo>
                    <a:pt x="953" y="1"/>
                  </a:moveTo>
                  <a:cubicBezTo>
                    <a:pt x="638" y="1"/>
                    <a:pt x="319" y="46"/>
                    <a:pt x="1" y="46"/>
                  </a:cubicBezTo>
                  <a:cubicBezTo>
                    <a:pt x="311" y="170"/>
                    <a:pt x="621" y="203"/>
                    <a:pt x="929" y="203"/>
                  </a:cubicBezTo>
                  <a:cubicBezTo>
                    <a:pt x="1213" y="203"/>
                    <a:pt x="1494" y="175"/>
                    <a:pt x="1771" y="165"/>
                  </a:cubicBezTo>
                  <a:cubicBezTo>
                    <a:pt x="1502" y="36"/>
                    <a:pt x="1229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070;p9">
              <a:extLst>
                <a:ext uri="{FF2B5EF4-FFF2-40B4-BE49-F238E27FC236}">
                  <a16:creationId xmlns:a16="http://schemas.microsoft.com/office/drawing/2014/main" id="{D32136C5-2988-41A8-973C-5993A639D298}"/>
                </a:ext>
              </a:extLst>
            </p:cNvPr>
            <p:cNvSpPr/>
            <p:nvPr/>
          </p:nvSpPr>
          <p:spPr>
            <a:xfrm>
              <a:off x="6036725" y="2543675"/>
              <a:ext cx="6000" cy="38325"/>
            </a:xfrm>
            <a:custGeom>
              <a:avLst/>
              <a:gdLst/>
              <a:ahLst/>
              <a:cxnLst/>
              <a:rect l="l" t="t" r="r" b="b"/>
              <a:pathLst>
                <a:path w="240" h="1533" extrusionOk="0">
                  <a:moveTo>
                    <a:pt x="239" y="1"/>
                  </a:moveTo>
                  <a:cubicBezTo>
                    <a:pt x="100" y="80"/>
                    <a:pt x="80" y="220"/>
                    <a:pt x="40" y="379"/>
                  </a:cubicBezTo>
                  <a:lnTo>
                    <a:pt x="40" y="558"/>
                  </a:lnTo>
                  <a:cubicBezTo>
                    <a:pt x="1" y="597"/>
                    <a:pt x="1" y="677"/>
                    <a:pt x="40" y="757"/>
                  </a:cubicBezTo>
                  <a:lnTo>
                    <a:pt x="40" y="936"/>
                  </a:lnTo>
                  <a:cubicBezTo>
                    <a:pt x="80" y="1154"/>
                    <a:pt x="1" y="1393"/>
                    <a:pt x="239" y="1532"/>
                  </a:cubicBezTo>
                  <a:lnTo>
                    <a:pt x="2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071;p9">
              <a:extLst>
                <a:ext uri="{FF2B5EF4-FFF2-40B4-BE49-F238E27FC236}">
                  <a16:creationId xmlns:a16="http://schemas.microsoft.com/office/drawing/2014/main" id="{224C0626-A961-4C74-B42B-62F36E491D44}"/>
                </a:ext>
              </a:extLst>
            </p:cNvPr>
            <p:cNvSpPr/>
            <p:nvPr/>
          </p:nvSpPr>
          <p:spPr>
            <a:xfrm>
              <a:off x="6012350" y="2567050"/>
              <a:ext cx="8975" cy="3782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00" y="1"/>
                  </a:moveTo>
                  <a:cubicBezTo>
                    <a:pt x="1" y="498"/>
                    <a:pt x="80" y="1015"/>
                    <a:pt x="100" y="1512"/>
                  </a:cubicBezTo>
                  <a:lnTo>
                    <a:pt x="259" y="1512"/>
                  </a:lnTo>
                  <a:cubicBezTo>
                    <a:pt x="279" y="995"/>
                    <a:pt x="359" y="498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072;p9">
              <a:extLst>
                <a:ext uri="{FF2B5EF4-FFF2-40B4-BE49-F238E27FC236}">
                  <a16:creationId xmlns:a16="http://schemas.microsoft.com/office/drawing/2014/main" id="{E08476EB-E155-47A2-940C-0F6C8C934FFD}"/>
                </a:ext>
              </a:extLst>
            </p:cNvPr>
            <p:cNvSpPr/>
            <p:nvPr/>
          </p:nvSpPr>
          <p:spPr>
            <a:xfrm>
              <a:off x="6178450" y="2521600"/>
              <a:ext cx="8000" cy="30550"/>
            </a:xfrm>
            <a:custGeom>
              <a:avLst/>
              <a:gdLst/>
              <a:ahLst/>
              <a:cxnLst/>
              <a:rect l="l" t="t" r="r" b="b"/>
              <a:pathLst>
                <a:path w="320" h="1222" extrusionOk="0">
                  <a:moveTo>
                    <a:pt x="193" y="1"/>
                  </a:moveTo>
                  <a:cubicBezTo>
                    <a:pt x="167" y="1"/>
                    <a:pt x="138" y="21"/>
                    <a:pt x="100" y="68"/>
                  </a:cubicBezTo>
                  <a:cubicBezTo>
                    <a:pt x="81" y="148"/>
                    <a:pt x="81" y="187"/>
                    <a:pt x="81" y="247"/>
                  </a:cubicBezTo>
                  <a:cubicBezTo>
                    <a:pt x="1" y="386"/>
                    <a:pt x="1" y="546"/>
                    <a:pt x="81" y="685"/>
                  </a:cubicBezTo>
                  <a:lnTo>
                    <a:pt x="81" y="844"/>
                  </a:lnTo>
                  <a:cubicBezTo>
                    <a:pt x="120" y="963"/>
                    <a:pt x="120" y="1142"/>
                    <a:pt x="279" y="1222"/>
                  </a:cubicBezTo>
                  <a:cubicBezTo>
                    <a:pt x="299" y="844"/>
                    <a:pt x="319" y="466"/>
                    <a:pt x="319" y="48"/>
                  </a:cubicBezTo>
                  <a:lnTo>
                    <a:pt x="319" y="48"/>
                  </a:lnTo>
                  <a:lnTo>
                    <a:pt x="279" y="68"/>
                  </a:lnTo>
                  <a:cubicBezTo>
                    <a:pt x="248" y="26"/>
                    <a:pt x="22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073;p9">
              <a:extLst>
                <a:ext uri="{FF2B5EF4-FFF2-40B4-BE49-F238E27FC236}">
                  <a16:creationId xmlns:a16="http://schemas.microsoft.com/office/drawing/2014/main" id="{BA428754-CA69-41AB-B42F-002A481275F6}"/>
                </a:ext>
              </a:extLst>
            </p:cNvPr>
            <p:cNvSpPr/>
            <p:nvPr/>
          </p:nvSpPr>
          <p:spPr>
            <a:xfrm>
              <a:off x="6004400" y="2761500"/>
              <a:ext cx="29875" cy="11300"/>
            </a:xfrm>
            <a:custGeom>
              <a:avLst/>
              <a:gdLst/>
              <a:ahLst/>
              <a:cxnLst/>
              <a:rect l="l" t="t" r="r" b="b"/>
              <a:pathLst>
                <a:path w="1195" h="452" extrusionOk="0">
                  <a:moveTo>
                    <a:pt x="916" y="1"/>
                  </a:moveTo>
                  <a:cubicBezTo>
                    <a:pt x="776" y="1"/>
                    <a:pt x="617" y="1"/>
                    <a:pt x="478" y="21"/>
                  </a:cubicBezTo>
                  <a:cubicBezTo>
                    <a:pt x="319" y="40"/>
                    <a:pt x="140" y="80"/>
                    <a:pt x="1" y="100"/>
                  </a:cubicBezTo>
                  <a:cubicBezTo>
                    <a:pt x="126" y="372"/>
                    <a:pt x="306" y="451"/>
                    <a:pt x="506" y="451"/>
                  </a:cubicBezTo>
                  <a:cubicBezTo>
                    <a:pt x="688" y="451"/>
                    <a:pt x="886" y="386"/>
                    <a:pt x="1075" y="339"/>
                  </a:cubicBezTo>
                  <a:cubicBezTo>
                    <a:pt x="1174" y="279"/>
                    <a:pt x="1194" y="200"/>
                    <a:pt x="1174" y="80"/>
                  </a:cubicBezTo>
                  <a:cubicBezTo>
                    <a:pt x="1095" y="40"/>
                    <a:pt x="995" y="21"/>
                    <a:pt x="9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074;p9">
              <a:extLst>
                <a:ext uri="{FF2B5EF4-FFF2-40B4-BE49-F238E27FC236}">
                  <a16:creationId xmlns:a16="http://schemas.microsoft.com/office/drawing/2014/main" id="{4F6D649F-2D5D-4FBE-A204-0D0AEEE67972}"/>
                </a:ext>
              </a:extLst>
            </p:cNvPr>
            <p:cNvSpPr/>
            <p:nvPr/>
          </p:nvSpPr>
          <p:spPr>
            <a:xfrm>
              <a:off x="5676175" y="2433275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373" y="1"/>
                  </a:moveTo>
                  <a:cubicBezTo>
                    <a:pt x="244" y="1"/>
                    <a:pt x="120" y="60"/>
                    <a:pt x="0" y="180"/>
                  </a:cubicBezTo>
                  <a:lnTo>
                    <a:pt x="776" y="180"/>
                  </a:lnTo>
                  <a:cubicBezTo>
                    <a:pt x="637" y="60"/>
                    <a:pt x="503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075;p9">
              <a:extLst>
                <a:ext uri="{FF2B5EF4-FFF2-40B4-BE49-F238E27FC236}">
                  <a16:creationId xmlns:a16="http://schemas.microsoft.com/office/drawing/2014/main" id="{53849286-2F95-424A-975F-D0FC68E222AF}"/>
                </a:ext>
              </a:extLst>
            </p:cNvPr>
            <p:cNvSpPr/>
            <p:nvPr/>
          </p:nvSpPr>
          <p:spPr>
            <a:xfrm>
              <a:off x="6081000" y="2443025"/>
              <a:ext cx="18900" cy="6600"/>
            </a:xfrm>
            <a:custGeom>
              <a:avLst/>
              <a:gdLst/>
              <a:ahLst/>
              <a:cxnLst/>
              <a:rect l="l" t="t" r="r" b="b"/>
              <a:pathLst>
                <a:path w="756" h="264" extrusionOk="0">
                  <a:moveTo>
                    <a:pt x="371" y="1"/>
                  </a:moveTo>
                  <a:cubicBezTo>
                    <a:pt x="244" y="1"/>
                    <a:pt x="117" y="70"/>
                    <a:pt x="0" y="207"/>
                  </a:cubicBezTo>
                  <a:cubicBezTo>
                    <a:pt x="110" y="250"/>
                    <a:pt x="220" y="263"/>
                    <a:pt x="329" y="263"/>
                  </a:cubicBezTo>
                  <a:cubicBezTo>
                    <a:pt x="475" y="263"/>
                    <a:pt x="619" y="239"/>
                    <a:pt x="756" y="227"/>
                  </a:cubicBezTo>
                  <a:cubicBezTo>
                    <a:pt x="635" y="75"/>
                    <a:pt x="503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076;p9">
              <a:extLst>
                <a:ext uri="{FF2B5EF4-FFF2-40B4-BE49-F238E27FC236}">
                  <a16:creationId xmlns:a16="http://schemas.microsoft.com/office/drawing/2014/main" id="{8963E81F-263C-436E-8A61-AA6E12ED0F7C}"/>
                </a:ext>
              </a:extLst>
            </p:cNvPr>
            <p:cNvSpPr/>
            <p:nvPr/>
          </p:nvSpPr>
          <p:spPr>
            <a:xfrm>
              <a:off x="6036725" y="25859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39" y="1"/>
                  </a:moveTo>
                  <a:cubicBezTo>
                    <a:pt x="1" y="180"/>
                    <a:pt x="20" y="359"/>
                    <a:pt x="239" y="558"/>
                  </a:cubicBezTo>
                  <a:lnTo>
                    <a:pt x="2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077;p9">
              <a:extLst>
                <a:ext uri="{FF2B5EF4-FFF2-40B4-BE49-F238E27FC236}">
                  <a16:creationId xmlns:a16="http://schemas.microsoft.com/office/drawing/2014/main" id="{3133A9DB-65CF-43E3-9EEE-B0CFD0886EDD}"/>
                </a:ext>
              </a:extLst>
            </p:cNvPr>
            <p:cNvSpPr/>
            <p:nvPr/>
          </p:nvSpPr>
          <p:spPr>
            <a:xfrm>
              <a:off x="5719450" y="2567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078;p9">
              <a:extLst>
                <a:ext uri="{FF2B5EF4-FFF2-40B4-BE49-F238E27FC236}">
                  <a16:creationId xmlns:a16="http://schemas.microsoft.com/office/drawing/2014/main" id="{99D53D0D-5D1E-4201-AB58-E3712E5F8C42}"/>
                </a:ext>
              </a:extLst>
            </p:cNvPr>
            <p:cNvSpPr/>
            <p:nvPr/>
          </p:nvSpPr>
          <p:spPr>
            <a:xfrm>
              <a:off x="6180950" y="25148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" y="352"/>
                    <a:pt x="31" y="350"/>
                    <a:pt x="51" y="350"/>
                  </a:cubicBezTo>
                  <a:cubicBezTo>
                    <a:pt x="91" y="350"/>
                    <a:pt x="140" y="359"/>
                    <a:pt x="179" y="359"/>
                  </a:cubicBezTo>
                  <a:cubicBezTo>
                    <a:pt x="199" y="220"/>
                    <a:pt x="179" y="6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079;p9">
              <a:extLst>
                <a:ext uri="{FF2B5EF4-FFF2-40B4-BE49-F238E27FC236}">
                  <a16:creationId xmlns:a16="http://schemas.microsoft.com/office/drawing/2014/main" id="{5C49DCDE-81F6-4E88-B8E6-4461F73D6089}"/>
                </a:ext>
              </a:extLst>
            </p:cNvPr>
            <p:cNvSpPr/>
            <p:nvPr/>
          </p:nvSpPr>
          <p:spPr>
            <a:xfrm>
              <a:off x="6176475" y="2527775"/>
              <a:ext cx="4000" cy="10950"/>
            </a:xfrm>
            <a:custGeom>
              <a:avLst/>
              <a:gdLst/>
              <a:ahLst/>
              <a:cxnLst/>
              <a:rect l="l" t="t" r="r" b="b"/>
              <a:pathLst>
                <a:path w="160" h="438" extrusionOk="0">
                  <a:moveTo>
                    <a:pt x="160" y="0"/>
                  </a:moveTo>
                  <a:cubicBezTo>
                    <a:pt x="20" y="139"/>
                    <a:pt x="0" y="299"/>
                    <a:pt x="160" y="438"/>
                  </a:cubicBezTo>
                  <a:lnTo>
                    <a:pt x="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080;p9">
              <a:extLst>
                <a:ext uri="{FF2B5EF4-FFF2-40B4-BE49-F238E27FC236}">
                  <a16:creationId xmlns:a16="http://schemas.microsoft.com/office/drawing/2014/main" id="{B16552BB-6BF3-426D-8E6C-AD920F880D17}"/>
                </a:ext>
              </a:extLst>
            </p:cNvPr>
            <p:cNvSpPr/>
            <p:nvPr/>
          </p:nvSpPr>
          <p:spPr>
            <a:xfrm>
              <a:off x="5863175" y="2679950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60" y="0"/>
                  </a:moveTo>
                  <a:lnTo>
                    <a:pt x="0" y="60"/>
                  </a:lnTo>
                  <a:lnTo>
                    <a:pt x="80" y="120"/>
                  </a:lnTo>
                  <a:cubicBezTo>
                    <a:pt x="80" y="100"/>
                    <a:pt x="99" y="80"/>
                    <a:pt x="99" y="60"/>
                  </a:cubicBezTo>
                  <a:cubicBezTo>
                    <a:pt x="80" y="20"/>
                    <a:pt x="8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081;p9">
              <a:extLst>
                <a:ext uri="{FF2B5EF4-FFF2-40B4-BE49-F238E27FC236}">
                  <a16:creationId xmlns:a16="http://schemas.microsoft.com/office/drawing/2014/main" id="{04420D88-7983-4F7B-8562-ED1DB59D08CA}"/>
                </a:ext>
              </a:extLst>
            </p:cNvPr>
            <p:cNvSpPr/>
            <p:nvPr/>
          </p:nvSpPr>
          <p:spPr>
            <a:xfrm>
              <a:off x="6381875" y="24586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9" y="0"/>
                  </a:moveTo>
                  <a:cubicBezTo>
                    <a:pt x="119" y="0"/>
                    <a:pt x="60" y="40"/>
                    <a:pt x="0" y="119"/>
                  </a:cubicBezTo>
                  <a:cubicBezTo>
                    <a:pt x="60" y="109"/>
                    <a:pt x="119" y="104"/>
                    <a:pt x="179" y="104"/>
                  </a:cubicBezTo>
                  <a:cubicBezTo>
                    <a:pt x="239" y="104"/>
                    <a:pt x="298" y="109"/>
                    <a:pt x="358" y="119"/>
                  </a:cubicBezTo>
                  <a:cubicBezTo>
                    <a:pt x="298" y="40"/>
                    <a:pt x="23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082;p9">
              <a:extLst>
                <a:ext uri="{FF2B5EF4-FFF2-40B4-BE49-F238E27FC236}">
                  <a16:creationId xmlns:a16="http://schemas.microsoft.com/office/drawing/2014/main" id="{4AF76EB8-0D2E-48B4-A835-BDD7B69E0568}"/>
                </a:ext>
              </a:extLst>
            </p:cNvPr>
            <p:cNvSpPr/>
            <p:nvPr/>
          </p:nvSpPr>
          <p:spPr>
            <a:xfrm>
              <a:off x="6036225" y="2557100"/>
              <a:ext cx="1525" cy="5000"/>
            </a:xfrm>
            <a:custGeom>
              <a:avLst/>
              <a:gdLst/>
              <a:ahLst/>
              <a:cxnLst/>
              <a:rect l="l" t="t" r="r" b="b"/>
              <a:pathLst>
                <a:path w="61" h="200" extrusionOk="0">
                  <a:moveTo>
                    <a:pt x="60" y="1"/>
                  </a:moveTo>
                  <a:cubicBezTo>
                    <a:pt x="40" y="21"/>
                    <a:pt x="1" y="41"/>
                    <a:pt x="1" y="41"/>
                  </a:cubicBezTo>
                  <a:lnTo>
                    <a:pt x="60" y="200"/>
                  </a:lnTo>
                  <a:lnTo>
                    <a:pt x="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083;p9">
              <a:extLst>
                <a:ext uri="{FF2B5EF4-FFF2-40B4-BE49-F238E27FC236}">
                  <a16:creationId xmlns:a16="http://schemas.microsoft.com/office/drawing/2014/main" id="{573D6966-3893-4D81-B573-563E1AF51E32}"/>
                </a:ext>
              </a:extLst>
            </p:cNvPr>
            <p:cNvSpPr/>
            <p:nvPr/>
          </p:nvSpPr>
          <p:spPr>
            <a:xfrm>
              <a:off x="6247600" y="2505375"/>
              <a:ext cx="5475" cy="2275"/>
            </a:xfrm>
            <a:custGeom>
              <a:avLst/>
              <a:gdLst/>
              <a:ahLst/>
              <a:cxnLst/>
              <a:rect l="l" t="t" r="r" b="b"/>
              <a:pathLst>
                <a:path w="219" h="91" extrusionOk="0">
                  <a:moveTo>
                    <a:pt x="0" y="1"/>
                  </a:moveTo>
                  <a:cubicBezTo>
                    <a:pt x="30" y="61"/>
                    <a:pt x="65" y="90"/>
                    <a:pt x="102" y="90"/>
                  </a:cubicBezTo>
                  <a:cubicBezTo>
                    <a:pt x="139" y="90"/>
                    <a:pt x="179" y="6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084;p9">
              <a:extLst>
                <a:ext uri="{FF2B5EF4-FFF2-40B4-BE49-F238E27FC236}">
                  <a16:creationId xmlns:a16="http://schemas.microsoft.com/office/drawing/2014/main" id="{E1838E5E-4B3F-4DA2-B34E-094FE23F2D97}"/>
                </a:ext>
              </a:extLst>
            </p:cNvPr>
            <p:cNvSpPr/>
            <p:nvPr/>
          </p:nvSpPr>
          <p:spPr>
            <a:xfrm>
              <a:off x="6066575" y="25060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192" y="0"/>
                  </a:moveTo>
                  <a:cubicBezTo>
                    <a:pt x="126" y="0"/>
                    <a:pt x="63" y="50"/>
                    <a:pt x="0" y="155"/>
                  </a:cubicBezTo>
                  <a:cubicBezTo>
                    <a:pt x="119" y="155"/>
                    <a:pt x="239" y="115"/>
                    <a:pt x="378" y="115"/>
                  </a:cubicBezTo>
                  <a:cubicBezTo>
                    <a:pt x="312" y="40"/>
                    <a:pt x="251" y="0"/>
                    <a:pt x="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085;p9">
              <a:extLst>
                <a:ext uri="{FF2B5EF4-FFF2-40B4-BE49-F238E27FC236}">
                  <a16:creationId xmlns:a16="http://schemas.microsoft.com/office/drawing/2014/main" id="{6E9F7037-6F81-4B68-A759-6208F6D739E3}"/>
                </a:ext>
              </a:extLst>
            </p:cNvPr>
            <p:cNvSpPr/>
            <p:nvPr/>
          </p:nvSpPr>
          <p:spPr>
            <a:xfrm>
              <a:off x="5841275" y="2500900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160" y="1"/>
                  </a:moveTo>
                  <a:cubicBezTo>
                    <a:pt x="100" y="1"/>
                    <a:pt x="60" y="61"/>
                    <a:pt x="1" y="80"/>
                  </a:cubicBezTo>
                  <a:lnTo>
                    <a:pt x="160" y="160"/>
                  </a:lnTo>
                  <a:lnTo>
                    <a:pt x="299" y="80"/>
                  </a:lnTo>
                  <a:cubicBezTo>
                    <a:pt x="259" y="61"/>
                    <a:pt x="200" y="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086;p9">
              <a:extLst>
                <a:ext uri="{FF2B5EF4-FFF2-40B4-BE49-F238E27FC236}">
                  <a16:creationId xmlns:a16="http://schemas.microsoft.com/office/drawing/2014/main" id="{380F26FA-7775-45D9-A615-CD072BC33094}"/>
                </a:ext>
              </a:extLst>
            </p:cNvPr>
            <p:cNvSpPr/>
            <p:nvPr/>
          </p:nvSpPr>
          <p:spPr>
            <a:xfrm>
              <a:off x="5962000" y="2504750"/>
              <a:ext cx="10600" cy="4700"/>
            </a:xfrm>
            <a:custGeom>
              <a:avLst/>
              <a:gdLst/>
              <a:ahLst/>
              <a:cxnLst/>
              <a:rect l="l" t="t" r="r" b="b"/>
              <a:pathLst>
                <a:path w="424" h="188" extrusionOk="0">
                  <a:moveTo>
                    <a:pt x="152" y="1"/>
                  </a:moveTo>
                  <a:cubicBezTo>
                    <a:pt x="72" y="1"/>
                    <a:pt x="0" y="17"/>
                    <a:pt x="26" y="106"/>
                  </a:cubicBezTo>
                  <a:cubicBezTo>
                    <a:pt x="54" y="163"/>
                    <a:pt x="114" y="188"/>
                    <a:pt x="185" y="188"/>
                  </a:cubicBezTo>
                  <a:cubicBezTo>
                    <a:pt x="262" y="188"/>
                    <a:pt x="351" y="158"/>
                    <a:pt x="423" y="106"/>
                  </a:cubicBezTo>
                  <a:cubicBezTo>
                    <a:pt x="344" y="66"/>
                    <a:pt x="304" y="26"/>
                    <a:pt x="284" y="6"/>
                  </a:cubicBezTo>
                  <a:cubicBezTo>
                    <a:pt x="248" y="6"/>
                    <a:pt x="199" y="1"/>
                    <a:pt x="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087;p9">
              <a:extLst>
                <a:ext uri="{FF2B5EF4-FFF2-40B4-BE49-F238E27FC236}">
                  <a16:creationId xmlns:a16="http://schemas.microsoft.com/office/drawing/2014/main" id="{D9CFD0A7-58A1-4CF4-B698-28B0B32BFBAB}"/>
                </a:ext>
              </a:extLst>
            </p:cNvPr>
            <p:cNvSpPr/>
            <p:nvPr/>
          </p:nvSpPr>
          <p:spPr>
            <a:xfrm>
              <a:off x="5184325" y="2909175"/>
              <a:ext cx="82575" cy="41400"/>
            </a:xfrm>
            <a:custGeom>
              <a:avLst/>
              <a:gdLst/>
              <a:ahLst/>
              <a:cxnLst/>
              <a:rect l="l" t="t" r="r" b="b"/>
              <a:pathLst>
                <a:path w="3303" h="1656" extrusionOk="0">
                  <a:moveTo>
                    <a:pt x="1675" y="1"/>
                  </a:moveTo>
                  <a:cubicBezTo>
                    <a:pt x="1647" y="1"/>
                    <a:pt x="1615" y="16"/>
                    <a:pt x="1572" y="42"/>
                  </a:cubicBezTo>
                  <a:cubicBezTo>
                    <a:pt x="1174" y="499"/>
                    <a:pt x="438" y="161"/>
                    <a:pt x="0" y="678"/>
                  </a:cubicBezTo>
                  <a:cubicBezTo>
                    <a:pt x="637" y="996"/>
                    <a:pt x="1234" y="1275"/>
                    <a:pt x="1890" y="1374"/>
                  </a:cubicBezTo>
                  <a:cubicBezTo>
                    <a:pt x="2010" y="1474"/>
                    <a:pt x="2169" y="1454"/>
                    <a:pt x="2288" y="1553"/>
                  </a:cubicBezTo>
                  <a:cubicBezTo>
                    <a:pt x="2388" y="1553"/>
                    <a:pt x="2507" y="1573"/>
                    <a:pt x="2606" y="1593"/>
                  </a:cubicBezTo>
                  <a:cubicBezTo>
                    <a:pt x="2686" y="1633"/>
                    <a:pt x="2785" y="1653"/>
                    <a:pt x="2865" y="1653"/>
                  </a:cubicBezTo>
                  <a:cubicBezTo>
                    <a:pt x="2905" y="1653"/>
                    <a:pt x="2945" y="1655"/>
                    <a:pt x="2984" y="1655"/>
                  </a:cubicBezTo>
                  <a:cubicBezTo>
                    <a:pt x="3064" y="1655"/>
                    <a:pt x="3144" y="1646"/>
                    <a:pt x="3223" y="1593"/>
                  </a:cubicBezTo>
                  <a:cubicBezTo>
                    <a:pt x="3283" y="1534"/>
                    <a:pt x="3303" y="1434"/>
                    <a:pt x="3283" y="1355"/>
                  </a:cubicBezTo>
                  <a:cubicBezTo>
                    <a:pt x="3243" y="1275"/>
                    <a:pt x="3163" y="1235"/>
                    <a:pt x="3084" y="1195"/>
                  </a:cubicBezTo>
                  <a:cubicBezTo>
                    <a:pt x="2785" y="1096"/>
                    <a:pt x="2388" y="1076"/>
                    <a:pt x="2507" y="579"/>
                  </a:cubicBezTo>
                  <a:cubicBezTo>
                    <a:pt x="2308" y="360"/>
                    <a:pt x="1870" y="479"/>
                    <a:pt x="1771" y="81"/>
                  </a:cubicBezTo>
                  <a:cubicBezTo>
                    <a:pt x="1737" y="25"/>
                    <a:pt x="1710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088;p9">
              <a:extLst>
                <a:ext uri="{FF2B5EF4-FFF2-40B4-BE49-F238E27FC236}">
                  <a16:creationId xmlns:a16="http://schemas.microsoft.com/office/drawing/2014/main" id="{2640CC93-1BB8-4EFF-9938-497296272695}"/>
                </a:ext>
              </a:extLst>
            </p:cNvPr>
            <p:cNvSpPr/>
            <p:nvPr/>
          </p:nvSpPr>
          <p:spPr>
            <a:xfrm>
              <a:off x="5303175" y="2971375"/>
              <a:ext cx="125350" cy="56300"/>
            </a:xfrm>
            <a:custGeom>
              <a:avLst/>
              <a:gdLst/>
              <a:ahLst/>
              <a:cxnLst/>
              <a:rect l="l" t="t" r="r" b="b"/>
              <a:pathLst>
                <a:path w="5014" h="2252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179"/>
                    <a:pt x="240" y="359"/>
                    <a:pt x="1" y="458"/>
                  </a:cubicBezTo>
                  <a:cubicBezTo>
                    <a:pt x="240" y="697"/>
                    <a:pt x="538" y="836"/>
                    <a:pt x="896" y="836"/>
                  </a:cubicBezTo>
                  <a:cubicBezTo>
                    <a:pt x="2070" y="1274"/>
                    <a:pt x="3283" y="1572"/>
                    <a:pt x="4417" y="2149"/>
                  </a:cubicBezTo>
                  <a:cubicBezTo>
                    <a:pt x="4526" y="2203"/>
                    <a:pt x="4635" y="2252"/>
                    <a:pt x="4744" y="2252"/>
                  </a:cubicBezTo>
                  <a:cubicBezTo>
                    <a:pt x="4834" y="2252"/>
                    <a:pt x="4924" y="2219"/>
                    <a:pt x="5014" y="2129"/>
                  </a:cubicBezTo>
                  <a:cubicBezTo>
                    <a:pt x="3522" y="1075"/>
                    <a:pt x="1751" y="597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089;p9">
              <a:extLst>
                <a:ext uri="{FF2B5EF4-FFF2-40B4-BE49-F238E27FC236}">
                  <a16:creationId xmlns:a16="http://schemas.microsoft.com/office/drawing/2014/main" id="{47A57F24-7C1D-47CE-83A1-8FDB1E0C3409}"/>
                </a:ext>
              </a:extLst>
            </p:cNvPr>
            <p:cNvSpPr/>
            <p:nvPr/>
          </p:nvSpPr>
          <p:spPr>
            <a:xfrm>
              <a:off x="5224100" y="2890075"/>
              <a:ext cx="40900" cy="28450"/>
            </a:xfrm>
            <a:custGeom>
              <a:avLst/>
              <a:gdLst/>
              <a:ahLst/>
              <a:cxnLst/>
              <a:rect l="l" t="t" r="r" b="b"/>
              <a:pathLst>
                <a:path w="1636" h="1138" extrusionOk="0">
                  <a:moveTo>
                    <a:pt x="224" y="0"/>
                  </a:moveTo>
                  <a:cubicBezTo>
                    <a:pt x="194" y="0"/>
                    <a:pt x="173" y="31"/>
                    <a:pt x="160" y="70"/>
                  </a:cubicBezTo>
                  <a:cubicBezTo>
                    <a:pt x="180" y="328"/>
                    <a:pt x="120" y="567"/>
                    <a:pt x="1" y="826"/>
                  </a:cubicBezTo>
                  <a:cubicBezTo>
                    <a:pt x="61" y="826"/>
                    <a:pt x="120" y="845"/>
                    <a:pt x="180" y="845"/>
                  </a:cubicBezTo>
                  <a:cubicBezTo>
                    <a:pt x="256" y="825"/>
                    <a:pt x="330" y="817"/>
                    <a:pt x="402" y="817"/>
                  </a:cubicBezTo>
                  <a:cubicBezTo>
                    <a:pt x="685" y="817"/>
                    <a:pt x="932" y="953"/>
                    <a:pt x="1155" y="1064"/>
                  </a:cubicBezTo>
                  <a:cubicBezTo>
                    <a:pt x="1267" y="1116"/>
                    <a:pt x="1350" y="1138"/>
                    <a:pt x="1412" y="1138"/>
                  </a:cubicBezTo>
                  <a:cubicBezTo>
                    <a:pt x="1635" y="1138"/>
                    <a:pt x="1581" y="853"/>
                    <a:pt x="1612" y="666"/>
                  </a:cubicBezTo>
                  <a:cubicBezTo>
                    <a:pt x="1175" y="448"/>
                    <a:pt x="618" y="448"/>
                    <a:pt x="279" y="30"/>
                  </a:cubicBezTo>
                  <a:cubicBezTo>
                    <a:pt x="259" y="9"/>
                    <a:pt x="240" y="0"/>
                    <a:pt x="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090;p9">
              <a:extLst>
                <a:ext uri="{FF2B5EF4-FFF2-40B4-BE49-F238E27FC236}">
                  <a16:creationId xmlns:a16="http://schemas.microsoft.com/office/drawing/2014/main" id="{514C6EB3-9ACA-4FFE-A00D-E0A3E80A0E5D}"/>
                </a:ext>
              </a:extLst>
            </p:cNvPr>
            <p:cNvSpPr/>
            <p:nvPr/>
          </p:nvSpPr>
          <p:spPr>
            <a:xfrm>
              <a:off x="5232075" y="2861975"/>
              <a:ext cx="31350" cy="28350"/>
            </a:xfrm>
            <a:custGeom>
              <a:avLst/>
              <a:gdLst/>
              <a:ahLst/>
              <a:cxnLst/>
              <a:rect l="l" t="t" r="r" b="b"/>
              <a:pathLst>
                <a:path w="1254" h="1134" extrusionOk="0">
                  <a:moveTo>
                    <a:pt x="199" y="0"/>
                  </a:moveTo>
                  <a:cubicBezTo>
                    <a:pt x="40" y="159"/>
                    <a:pt x="80" y="378"/>
                    <a:pt x="0" y="577"/>
                  </a:cubicBezTo>
                  <a:cubicBezTo>
                    <a:pt x="40" y="656"/>
                    <a:pt x="40" y="736"/>
                    <a:pt x="60" y="796"/>
                  </a:cubicBezTo>
                  <a:cubicBezTo>
                    <a:pt x="87" y="793"/>
                    <a:pt x="114" y="792"/>
                    <a:pt x="141" y="792"/>
                  </a:cubicBezTo>
                  <a:cubicBezTo>
                    <a:pt x="520" y="792"/>
                    <a:pt x="821" y="1041"/>
                    <a:pt x="1174" y="1134"/>
                  </a:cubicBezTo>
                  <a:cubicBezTo>
                    <a:pt x="1234" y="1074"/>
                    <a:pt x="1253" y="995"/>
                    <a:pt x="1253" y="895"/>
                  </a:cubicBezTo>
                  <a:cubicBezTo>
                    <a:pt x="1154" y="577"/>
                    <a:pt x="856" y="537"/>
                    <a:pt x="597" y="378"/>
                  </a:cubicBezTo>
                  <a:cubicBezTo>
                    <a:pt x="418" y="298"/>
                    <a:pt x="378" y="10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091;p9">
              <a:extLst>
                <a:ext uri="{FF2B5EF4-FFF2-40B4-BE49-F238E27FC236}">
                  <a16:creationId xmlns:a16="http://schemas.microsoft.com/office/drawing/2014/main" id="{80183F37-44C6-4FC2-B769-9E92BB782A29}"/>
                </a:ext>
              </a:extLst>
            </p:cNvPr>
            <p:cNvSpPr/>
            <p:nvPr/>
          </p:nvSpPr>
          <p:spPr>
            <a:xfrm>
              <a:off x="5255450" y="2945625"/>
              <a:ext cx="25875" cy="12900"/>
            </a:xfrm>
            <a:custGeom>
              <a:avLst/>
              <a:gdLst/>
              <a:ahLst/>
              <a:cxnLst/>
              <a:rect l="l" t="t" r="r" b="b"/>
              <a:pathLst>
                <a:path w="1035" h="516" extrusionOk="0">
                  <a:moveTo>
                    <a:pt x="730" y="0"/>
                  </a:moveTo>
                  <a:cubicBezTo>
                    <a:pt x="635" y="0"/>
                    <a:pt x="536" y="30"/>
                    <a:pt x="438" y="95"/>
                  </a:cubicBezTo>
                  <a:cubicBezTo>
                    <a:pt x="299" y="95"/>
                    <a:pt x="159" y="115"/>
                    <a:pt x="20" y="115"/>
                  </a:cubicBezTo>
                  <a:cubicBezTo>
                    <a:pt x="20" y="115"/>
                    <a:pt x="0" y="115"/>
                    <a:pt x="20" y="195"/>
                  </a:cubicBezTo>
                  <a:cubicBezTo>
                    <a:pt x="20" y="235"/>
                    <a:pt x="20" y="275"/>
                    <a:pt x="60" y="314"/>
                  </a:cubicBezTo>
                  <a:cubicBezTo>
                    <a:pt x="278" y="423"/>
                    <a:pt x="496" y="516"/>
                    <a:pt x="744" y="516"/>
                  </a:cubicBezTo>
                  <a:cubicBezTo>
                    <a:pt x="768" y="516"/>
                    <a:pt x="792" y="515"/>
                    <a:pt x="816" y="513"/>
                  </a:cubicBezTo>
                  <a:cubicBezTo>
                    <a:pt x="856" y="434"/>
                    <a:pt x="935" y="374"/>
                    <a:pt x="1015" y="294"/>
                  </a:cubicBezTo>
                  <a:cubicBezTo>
                    <a:pt x="1015" y="294"/>
                    <a:pt x="1035" y="275"/>
                    <a:pt x="1035" y="215"/>
                  </a:cubicBezTo>
                  <a:cubicBezTo>
                    <a:pt x="1035" y="155"/>
                    <a:pt x="1015" y="115"/>
                    <a:pt x="955" y="56"/>
                  </a:cubicBezTo>
                  <a:cubicBezTo>
                    <a:pt x="883" y="20"/>
                    <a:pt x="808" y="0"/>
                    <a:pt x="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092;p9">
              <a:extLst>
                <a:ext uri="{FF2B5EF4-FFF2-40B4-BE49-F238E27FC236}">
                  <a16:creationId xmlns:a16="http://schemas.microsoft.com/office/drawing/2014/main" id="{3B845E61-D84D-4A16-8EB5-FEA59BAD4A92}"/>
                </a:ext>
              </a:extLst>
            </p:cNvPr>
            <p:cNvSpPr/>
            <p:nvPr/>
          </p:nvSpPr>
          <p:spPr>
            <a:xfrm>
              <a:off x="5275325" y="2957575"/>
              <a:ext cx="13950" cy="5475"/>
            </a:xfrm>
            <a:custGeom>
              <a:avLst/>
              <a:gdLst/>
              <a:ahLst/>
              <a:cxnLst/>
              <a:rect l="l" t="t" r="r" b="b"/>
              <a:pathLst>
                <a:path w="558" h="219" extrusionOk="0">
                  <a:moveTo>
                    <a:pt x="208" y="1"/>
                  </a:moveTo>
                  <a:cubicBezTo>
                    <a:pt x="141" y="1"/>
                    <a:pt x="71" y="9"/>
                    <a:pt x="1" y="15"/>
                  </a:cubicBezTo>
                  <a:cubicBezTo>
                    <a:pt x="119" y="167"/>
                    <a:pt x="280" y="219"/>
                    <a:pt x="460" y="219"/>
                  </a:cubicBezTo>
                  <a:cubicBezTo>
                    <a:pt x="492" y="219"/>
                    <a:pt x="525" y="217"/>
                    <a:pt x="558" y="214"/>
                  </a:cubicBezTo>
                  <a:cubicBezTo>
                    <a:pt x="477" y="38"/>
                    <a:pt x="350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093;p9">
              <a:extLst>
                <a:ext uri="{FF2B5EF4-FFF2-40B4-BE49-F238E27FC236}">
                  <a16:creationId xmlns:a16="http://schemas.microsoft.com/office/drawing/2014/main" id="{792B7808-1880-45A8-9573-8E0D7AF03783}"/>
                </a:ext>
              </a:extLst>
            </p:cNvPr>
            <p:cNvSpPr/>
            <p:nvPr/>
          </p:nvSpPr>
          <p:spPr>
            <a:xfrm>
              <a:off x="5289250" y="2962775"/>
              <a:ext cx="9975" cy="4800"/>
            </a:xfrm>
            <a:custGeom>
              <a:avLst/>
              <a:gdLst/>
              <a:ahLst/>
              <a:cxnLst/>
              <a:rect l="l" t="t" r="r" b="b"/>
              <a:pathLst>
                <a:path w="399" h="192" extrusionOk="0">
                  <a:moveTo>
                    <a:pt x="100" y="0"/>
                  </a:moveTo>
                  <a:cubicBezTo>
                    <a:pt x="69" y="0"/>
                    <a:pt x="36" y="2"/>
                    <a:pt x="1" y="6"/>
                  </a:cubicBezTo>
                  <a:cubicBezTo>
                    <a:pt x="81" y="151"/>
                    <a:pt x="187" y="192"/>
                    <a:pt x="309" y="192"/>
                  </a:cubicBezTo>
                  <a:cubicBezTo>
                    <a:pt x="338" y="192"/>
                    <a:pt x="368" y="189"/>
                    <a:pt x="399" y="185"/>
                  </a:cubicBezTo>
                  <a:cubicBezTo>
                    <a:pt x="335" y="41"/>
                    <a:pt x="232" y="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094;p9">
              <a:extLst>
                <a:ext uri="{FF2B5EF4-FFF2-40B4-BE49-F238E27FC236}">
                  <a16:creationId xmlns:a16="http://schemas.microsoft.com/office/drawing/2014/main" id="{BF2595D0-03A1-424B-9CA4-A90ED8D9B391}"/>
                </a:ext>
              </a:extLst>
            </p:cNvPr>
            <p:cNvSpPr/>
            <p:nvPr/>
          </p:nvSpPr>
          <p:spPr>
            <a:xfrm>
              <a:off x="5228575" y="28813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1"/>
                  </a:moveTo>
                  <a:cubicBezTo>
                    <a:pt x="1" y="80"/>
                    <a:pt x="1" y="220"/>
                    <a:pt x="1" y="399"/>
                  </a:cubicBezTo>
                  <a:cubicBezTo>
                    <a:pt x="21" y="379"/>
                    <a:pt x="80" y="359"/>
                    <a:pt x="120" y="359"/>
                  </a:cubicBezTo>
                  <a:cubicBezTo>
                    <a:pt x="120" y="220"/>
                    <a:pt x="140" y="12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095;p9">
              <a:extLst>
                <a:ext uri="{FF2B5EF4-FFF2-40B4-BE49-F238E27FC236}">
                  <a16:creationId xmlns:a16="http://schemas.microsoft.com/office/drawing/2014/main" id="{07E93255-D3CE-4F48-B303-272B985BD970}"/>
                </a:ext>
              </a:extLst>
            </p:cNvPr>
            <p:cNvSpPr/>
            <p:nvPr/>
          </p:nvSpPr>
          <p:spPr>
            <a:xfrm>
              <a:off x="5232075" y="2943375"/>
              <a:ext cx="9975" cy="4775"/>
            </a:xfrm>
            <a:custGeom>
              <a:avLst/>
              <a:gdLst/>
              <a:ahLst/>
              <a:cxnLst/>
              <a:rect l="l" t="t" r="r" b="b"/>
              <a:pathLst>
                <a:path w="399" h="191" extrusionOk="0">
                  <a:moveTo>
                    <a:pt x="98" y="0"/>
                  </a:moveTo>
                  <a:cubicBezTo>
                    <a:pt x="67" y="0"/>
                    <a:pt x="35" y="3"/>
                    <a:pt x="0" y="6"/>
                  </a:cubicBezTo>
                  <a:cubicBezTo>
                    <a:pt x="84" y="141"/>
                    <a:pt x="197" y="190"/>
                    <a:pt x="326" y="190"/>
                  </a:cubicBezTo>
                  <a:cubicBezTo>
                    <a:pt x="349" y="190"/>
                    <a:pt x="373" y="189"/>
                    <a:pt x="398" y="185"/>
                  </a:cubicBezTo>
                  <a:cubicBezTo>
                    <a:pt x="318" y="41"/>
                    <a:pt x="225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096;p9">
              <a:extLst>
                <a:ext uri="{FF2B5EF4-FFF2-40B4-BE49-F238E27FC236}">
                  <a16:creationId xmlns:a16="http://schemas.microsoft.com/office/drawing/2014/main" id="{6207674E-FB41-48F1-8ECE-6C8A14A7C9F7}"/>
                </a:ext>
              </a:extLst>
            </p:cNvPr>
            <p:cNvSpPr/>
            <p:nvPr/>
          </p:nvSpPr>
          <p:spPr>
            <a:xfrm>
              <a:off x="5250475" y="2948500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1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100" y="80"/>
                    <a:pt x="159" y="120"/>
                    <a:pt x="239" y="179"/>
                  </a:cubicBezTo>
                  <a:cubicBezTo>
                    <a:pt x="239" y="120"/>
                    <a:pt x="219" y="6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097;p9">
              <a:extLst>
                <a:ext uri="{FF2B5EF4-FFF2-40B4-BE49-F238E27FC236}">
                  <a16:creationId xmlns:a16="http://schemas.microsoft.com/office/drawing/2014/main" id="{AE0626A2-2267-4C26-9077-C79BF7C910D9}"/>
                </a:ext>
              </a:extLst>
            </p:cNvPr>
            <p:cNvSpPr/>
            <p:nvPr/>
          </p:nvSpPr>
          <p:spPr>
            <a:xfrm>
              <a:off x="5057000" y="3086750"/>
              <a:ext cx="109950" cy="39025"/>
            </a:xfrm>
            <a:custGeom>
              <a:avLst/>
              <a:gdLst/>
              <a:ahLst/>
              <a:cxnLst/>
              <a:rect l="l" t="t" r="r" b="b"/>
              <a:pathLst>
                <a:path w="4398" h="1561" extrusionOk="0">
                  <a:moveTo>
                    <a:pt x="717" y="1"/>
                  </a:moveTo>
                  <a:cubicBezTo>
                    <a:pt x="478" y="319"/>
                    <a:pt x="220" y="617"/>
                    <a:pt x="1" y="955"/>
                  </a:cubicBezTo>
                  <a:cubicBezTo>
                    <a:pt x="240" y="1333"/>
                    <a:pt x="638" y="1373"/>
                    <a:pt x="1035" y="1512"/>
                  </a:cubicBezTo>
                  <a:cubicBezTo>
                    <a:pt x="1144" y="1548"/>
                    <a:pt x="1253" y="1561"/>
                    <a:pt x="1361" y="1561"/>
                  </a:cubicBezTo>
                  <a:cubicBezTo>
                    <a:pt x="1707" y="1561"/>
                    <a:pt x="2048" y="1423"/>
                    <a:pt x="2387" y="1423"/>
                  </a:cubicBezTo>
                  <a:cubicBezTo>
                    <a:pt x="2540" y="1423"/>
                    <a:pt x="2693" y="1451"/>
                    <a:pt x="2846" y="1532"/>
                  </a:cubicBezTo>
                  <a:lnTo>
                    <a:pt x="3403" y="1532"/>
                  </a:lnTo>
                  <a:cubicBezTo>
                    <a:pt x="3482" y="1453"/>
                    <a:pt x="3502" y="1373"/>
                    <a:pt x="3462" y="1294"/>
                  </a:cubicBezTo>
                  <a:cubicBezTo>
                    <a:pt x="3383" y="1154"/>
                    <a:pt x="3283" y="1055"/>
                    <a:pt x="3124" y="1015"/>
                  </a:cubicBezTo>
                  <a:cubicBezTo>
                    <a:pt x="2726" y="916"/>
                    <a:pt x="2328" y="1035"/>
                    <a:pt x="1931" y="856"/>
                  </a:cubicBezTo>
                  <a:lnTo>
                    <a:pt x="1931" y="856"/>
                  </a:lnTo>
                  <a:cubicBezTo>
                    <a:pt x="2607" y="975"/>
                    <a:pt x="3303" y="955"/>
                    <a:pt x="3960" y="1115"/>
                  </a:cubicBezTo>
                  <a:cubicBezTo>
                    <a:pt x="3987" y="1120"/>
                    <a:pt x="4016" y="1123"/>
                    <a:pt x="4044" y="1123"/>
                  </a:cubicBezTo>
                  <a:cubicBezTo>
                    <a:pt x="4220" y="1123"/>
                    <a:pt x="4397" y="1013"/>
                    <a:pt x="4397" y="756"/>
                  </a:cubicBezTo>
                  <a:cubicBezTo>
                    <a:pt x="4258" y="597"/>
                    <a:pt x="3920" y="796"/>
                    <a:pt x="3800" y="538"/>
                  </a:cubicBezTo>
                  <a:cubicBezTo>
                    <a:pt x="3670" y="407"/>
                    <a:pt x="3510" y="360"/>
                    <a:pt x="3357" y="360"/>
                  </a:cubicBezTo>
                  <a:cubicBezTo>
                    <a:pt x="3228" y="360"/>
                    <a:pt x="3104" y="393"/>
                    <a:pt x="3005" y="438"/>
                  </a:cubicBezTo>
                  <a:cubicBezTo>
                    <a:pt x="2854" y="514"/>
                    <a:pt x="2703" y="535"/>
                    <a:pt x="2557" y="535"/>
                  </a:cubicBezTo>
                  <a:cubicBezTo>
                    <a:pt x="2394" y="535"/>
                    <a:pt x="2236" y="508"/>
                    <a:pt x="2090" y="498"/>
                  </a:cubicBezTo>
                  <a:cubicBezTo>
                    <a:pt x="1612" y="418"/>
                    <a:pt x="996" y="617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098;p9">
              <a:extLst>
                <a:ext uri="{FF2B5EF4-FFF2-40B4-BE49-F238E27FC236}">
                  <a16:creationId xmlns:a16="http://schemas.microsoft.com/office/drawing/2014/main" id="{2B33C255-E88E-49CC-8F4D-DF30516919A1}"/>
                </a:ext>
              </a:extLst>
            </p:cNvPr>
            <p:cNvSpPr/>
            <p:nvPr/>
          </p:nvSpPr>
          <p:spPr>
            <a:xfrm>
              <a:off x="5089325" y="3032525"/>
              <a:ext cx="27400" cy="25525"/>
            </a:xfrm>
            <a:custGeom>
              <a:avLst/>
              <a:gdLst/>
              <a:ahLst/>
              <a:cxnLst/>
              <a:rect l="l" t="t" r="r" b="b"/>
              <a:pathLst>
                <a:path w="1096" h="1021" extrusionOk="0">
                  <a:moveTo>
                    <a:pt x="109" y="0"/>
                  </a:moveTo>
                  <a:cubicBezTo>
                    <a:pt x="83" y="0"/>
                    <a:pt x="56" y="15"/>
                    <a:pt x="21" y="41"/>
                  </a:cubicBezTo>
                  <a:cubicBezTo>
                    <a:pt x="1" y="379"/>
                    <a:pt x="1" y="678"/>
                    <a:pt x="1" y="996"/>
                  </a:cubicBezTo>
                  <a:cubicBezTo>
                    <a:pt x="160" y="996"/>
                    <a:pt x="319" y="1021"/>
                    <a:pt x="496" y="1021"/>
                  </a:cubicBezTo>
                  <a:cubicBezTo>
                    <a:pt x="672" y="1021"/>
                    <a:pt x="866" y="996"/>
                    <a:pt x="1095" y="896"/>
                  </a:cubicBezTo>
                  <a:cubicBezTo>
                    <a:pt x="677" y="697"/>
                    <a:pt x="200" y="598"/>
                    <a:pt x="220" y="81"/>
                  </a:cubicBezTo>
                  <a:cubicBezTo>
                    <a:pt x="175" y="25"/>
                    <a:pt x="143" y="0"/>
                    <a:pt x="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099;p9">
              <a:extLst>
                <a:ext uri="{FF2B5EF4-FFF2-40B4-BE49-F238E27FC236}">
                  <a16:creationId xmlns:a16="http://schemas.microsoft.com/office/drawing/2014/main" id="{B042F963-A0F9-4C82-89AE-F1C3A7E1FBCE}"/>
                </a:ext>
              </a:extLst>
            </p:cNvPr>
            <p:cNvSpPr/>
            <p:nvPr/>
          </p:nvSpPr>
          <p:spPr>
            <a:xfrm>
              <a:off x="5089325" y="3029550"/>
              <a:ext cx="19925" cy="5000"/>
            </a:xfrm>
            <a:custGeom>
              <a:avLst/>
              <a:gdLst/>
              <a:ahLst/>
              <a:cxnLst/>
              <a:rect l="l" t="t" r="r" b="b"/>
              <a:pathLst>
                <a:path w="797" h="200" extrusionOk="0">
                  <a:moveTo>
                    <a:pt x="21" y="1"/>
                  </a:moveTo>
                  <a:cubicBezTo>
                    <a:pt x="1" y="41"/>
                    <a:pt x="1" y="120"/>
                    <a:pt x="1" y="200"/>
                  </a:cubicBezTo>
                  <a:lnTo>
                    <a:pt x="220" y="200"/>
                  </a:lnTo>
                  <a:cubicBezTo>
                    <a:pt x="260" y="192"/>
                    <a:pt x="299" y="189"/>
                    <a:pt x="339" y="189"/>
                  </a:cubicBezTo>
                  <a:cubicBezTo>
                    <a:pt x="398" y="189"/>
                    <a:pt x="458" y="195"/>
                    <a:pt x="516" y="195"/>
                  </a:cubicBezTo>
                  <a:cubicBezTo>
                    <a:pt x="613" y="195"/>
                    <a:pt x="707" y="180"/>
                    <a:pt x="797" y="100"/>
                  </a:cubicBezTo>
                  <a:cubicBezTo>
                    <a:pt x="626" y="15"/>
                    <a:pt x="470" y="4"/>
                    <a:pt x="315" y="4"/>
                  </a:cubicBezTo>
                  <a:cubicBezTo>
                    <a:pt x="264" y="4"/>
                    <a:pt x="214" y="6"/>
                    <a:pt x="162" y="6"/>
                  </a:cubicBezTo>
                  <a:cubicBezTo>
                    <a:pt x="116" y="6"/>
                    <a:pt x="69" y="5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100;p9">
              <a:extLst>
                <a:ext uri="{FF2B5EF4-FFF2-40B4-BE49-F238E27FC236}">
                  <a16:creationId xmlns:a16="http://schemas.microsoft.com/office/drawing/2014/main" id="{60D03157-1E01-4E2D-8225-30834A1EE7C4}"/>
                </a:ext>
              </a:extLst>
            </p:cNvPr>
            <p:cNvSpPr/>
            <p:nvPr/>
          </p:nvSpPr>
          <p:spPr>
            <a:xfrm>
              <a:off x="5037625" y="3115600"/>
              <a:ext cx="9475" cy="8975"/>
            </a:xfrm>
            <a:custGeom>
              <a:avLst/>
              <a:gdLst/>
              <a:ahLst/>
              <a:cxnLst/>
              <a:rect l="l" t="t" r="r" b="b"/>
              <a:pathLst>
                <a:path w="379" h="35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179" y="40"/>
                    <a:pt x="100" y="179"/>
                    <a:pt x="0" y="358"/>
                  </a:cubicBezTo>
                  <a:lnTo>
                    <a:pt x="358" y="358"/>
                  </a:lnTo>
                  <a:cubicBezTo>
                    <a:pt x="378" y="219"/>
                    <a:pt x="378" y="14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101;p9">
              <a:extLst>
                <a:ext uri="{FF2B5EF4-FFF2-40B4-BE49-F238E27FC236}">
                  <a16:creationId xmlns:a16="http://schemas.microsoft.com/office/drawing/2014/main" id="{4C06A9A1-60D5-4BF2-9906-3F94E807D98E}"/>
                </a:ext>
              </a:extLst>
            </p:cNvPr>
            <p:cNvSpPr/>
            <p:nvPr/>
          </p:nvSpPr>
          <p:spPr>
            <a:xfrm>
              <a:off x="5050550" y="3110625"/>
              <a:ext cx="6000" cy="4075"/>
            </a:xfrm>
            <a:custGeom>
              <a:avLst/>
              <a:gdLst/>
              <a:ahLst/>
              <a:cxnLst/>
              <a:rect l="l" t="t" r="r" b="b"/>
              <a:pathLst>
                <a:path w="240" h="163" extrusionOk="0">
                  <a:moveTo>
                    <a:pt x="239" y="0"/>
                  </a:moveTo>
                  <a:lnTo>
                    <a:pt x="0" y="160"/>
                  </a:lnTo>
                  <a:cubicBezTo>
                    <a:pt x="15" y="162"/>
                    <a:pt x="29" y="163"/>
                    <a:pt x="41" y="163"/>
                  </a:cubicBezTo>
                  <a:cubicBezTo>
                    <a:pt x="152" y="163"/>
                    <a:pt x="203" y="89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102;p9">
              <a:extLst>
                <a:ext uri="{FF2B5EF4-FFF2-40B4-BE49-F238E27FC236}">
                  <a16:creationId xmlns:a16="http://schemas.microsoft.com/office/drawing/2014/main" id="{73D321BC-64AF-465C-95F6-DBE22B838B9A}"/>
                </a:ext>
              </a:extLst>
            </p:cNvPr>
            <p:cNvSpPr/>
            <p:nvPr/>
          </p:nvSpPr>
          <p:spPr>
            <a:xfrm>
              <a:off x="5209200" y="2789475"/>
              <a:ext cx="76600" cy="47875"/>
            </a:xfrm>
            <a:custGeom>
              <a:avLst/>
              <a:gdLst/>
              <a:ahLst/>
              <a:cxnLst/>
              <a:rect l="l" t="t" r="r" b="b"/>
              <a:pathLst>
                <a:path w="3064" h="1915" extrusionOk="0">
                  <a:moveTo>
                    <a:pt x="113" y="1"/>
                  </a:moveTo>
                  <a:cubicBezTo>
                    <a:pt x="72" y="1"/>
                    <a:pt x="36" y="27"/>
                    <a:pt x="0" y="75"/>
                  </a:cubicBezTo>
                  <a:lnTo>
                    <a:pt x="20" y="95"/>
                  </a:lnTo>
                  <a:cubicBezTo>
                    <a:pt x="20" y="433"/>
                    <a:pt x="318" y="413"/>
                    <a:pt x="557" y="473"/>
                  </a:cubicBezTo>
                  <a:cubicBezTo>
                    <a:pt x="1015" y="592"/>
                    <a:pt x="1393" y="831"/>
                    <a:pt x="1472" y="1368"/>
                  </a:cubicBezTo>
                  <a:cubicBezTo>
                    <a:pt x="1492" y="1428"/>
                    <a:pt x="1552" y="1508"/>
                    <a:pt x="1611" y="1567"/>
                  </a:cubicBezTo>
                  <a:cubicBezTo>
                    <a:pt x="1905" y="1714"/>
                    <a:pt x="2187" y="1914"/>
                    <a:pt x="2506" y="1914"/>
                  </a:cubicBezTo>
                  <a:cubicBezTo>
                    <a:pt x="2620" y="1914"/>
                    <a:pt x="2739" y="1889"/>
                    <a:pt x="2865" y="1826"/>
                  </a:cubicBezTo>
                  <a:cubicBezTo>
                    <a:pt x="3004" y="1706"/>
                    <a:pt x="3064" y="1547"/>
                    <a:pt x="3064" y="1368"/>
                  </a:cubicBezTo>
                  <a:cubicBezTo>
                    <a:pt x="2944" y="1189"/>
                    <a:pt x="2765" y="1090"/>
                    <a:pt x="2566" y="990"/>
                  </a:cubicBezTo>
                  <a:cubicBezTo>
                    <a:pt x="1910" y="612"/>
                    <a:pt x="1114" y="592"/>
                    <a:pt x="577" y="75"/>
                  </a:cubicBezTo>
                  <a:cubicBezTo>
                    <a:pt x="458" y="75"/>
                    <a:pt x="299" y="55"/>
                    <a:pt x="199" y="35"/>
                  </a:cubicBezTo>
                  <a:cubicBezTo>
                    <a:pt x="168" y="12"/>
                    <a:pt x="139" y="1"/>
                    <a:pt x="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103;p9">
              <a:extLst>
                <a:ext uri="{FF2B5EF4-FFF2-40B4-BE49-F238E27FC236}">
                  <a16:creationId xmlns:a16="http://schemas.microsoft.com/office/drawing/2014/main" id="{DB5577D8-AF7C-421E-B451-CB0FD287DBAA}"/>
                </a:ext>
              </a:extLst>
            </p:cNvPr>
            <p:cNvSpPr/>
            <p:nvPr/>
          </p:nvSpPr>
          <p:spPr>
            <a:xfrm>
              <a:off x="5240525" y="2823675"/>
              <a:ext cx="70150" cy="48125"/>
            </a:xfrm>
            <a:custGeom>
              <a:avLst/>
              <a:gdLst/>
              <a:ahLst/>
              <a:cxnLst/>
              <a:rect l="l" t="t" r="r" b="b"/>
              <a:pathLst>
                <a:path w="2806" h="1925" extrusionOk="0">
                  <a:moveTo>
                    <a:pt x="219" y="0"/>
                  </a:moveTo>
                  <a:cubicBezTo>
                    <a:pt x="159" y="100"/>
                    <a:pt x="100" y="179"/>
                    <a:pt x="40" y="239"/>
                  </a:cubicBezTo>
                  <a:cubicBezTo>
                    <a:pt x="40" y="418"/>
                    <a:pt x="20" y="597"/>
                    <a:pt x="20" y="776"/>
                  </a:cubicBezTo>
                  <a:cubicBezTo>
                    <a:pt x="0" y="836"/>
                    <a:pt x="0" y="935"/>
                    <a:pt x="20" y="1015"/>
                  </a:cubicBezTo>
                  <a:cubicBezTo>
                    <a:pt x="458" y="1532"/>
                    <a:pt x="1214" y="1452"/>
                    <a:pt x="1751" y="1830"/>
                  </a:cubicBezTo>
                  <a:cubicBezTo>
                    <a:pt x="1830" y="1870"/>
                    <a:pt x="1910" y="1890"/>
                    <a:pt x="2010" y="1910"/>
                  </a:cubicBezTo>
                  <a:cubicBezTo>
                    <a:pt x="2079" y="1920"/>
                    <a:pt x="2149" y="1925"/>
                    <a:pt x="2218" y="1925"/>
                  </a:cubicBezTo>
                  <a:cubicBezTo>
                    <a:pt x="2288" y="1925"/>
                    <a:pt x="2358" y="1920"/>
                    <a:pt x="2427" y="1910"/>
                  </a:cubicBezTo>
                  <a:cubicBezTo>
                    <a:pt x="2626" y="1870"/>
                    <a:pt x="2805" y="1791"/>
                    <a:pt x="2785" y="1532"/>
                  </a:cubicBezTo>
                  <a:cubicBezTo>
                    <a:pt x="2308" y="1015"/>
                    <a:pt x="1632" y="915"/>
                    <a:pt x="1015" y="697"/>
                  </a:cubicBezTo>
                  <a:cubicBezTo>
                    <a:pt x="836" y="677"/>
                    <a:pt x="637" y="697"/>
                    <a:pt x="518" y="518"/>
                  </a:cubicBezTo>
                  <a:cubicBezTo>
                    <a:pt x="498" y="438"/>
                    <a:pt x="458" y="398"/>
                    <a:pt x="438" y="319"/>
                  </a:cubicBezTo>
                  <a:cubicBezTo>
                    <a:pt x="418" y="219"/>
                    <a:pt x="358" y="120"/>
                    <a:pt x="299" y="40"/>
                  </a:cubicBezTo>
                  <a:lnTo>
                    <a:pt x="2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104;p9">
              <a:extLst>
                <a:ext uri="{FF2B5EF4-FFF2-40B4-BE49-F238E27FC236}">
                  <a16:creationId xmlns:a16="http://schemas.microsoft.com/office/drawing/2014/main" id="{12B3E6B8-D0D4-467F-8E92-A8B232500E17}"/>
                </a:ext>
              </a:extLst>
            </p:cNvPr>
            <p:cNvSpPr/>
            <p:nvPr/>
          </p:nvSpPr>
          <p:spPr>
            <a:xfrm>
              <a:off x="5122650" y="2967550"/>
              <a:ext cx="16950" cy="4225"/>
            </a:xfrm>
            <a:custGeom>
              <a:avLst/>
              <a:gdLst/>
              <a:ahLst/>
              <a:cxnLst/>
              <a:rect l="l" t="t" r="r" b="b"/>
              <a:pathLst>
                <a:path w="678" h="169" extrusionOk="0">
                  <a:moveTo>
                    <a:pt x="372" y="0"/>
                  </a:moveTo>
                  <a:cubicBezTo>
                    <a:pt x="235" y="0"/>
                    <a:pt x="104" y="27"/>
                    <a:pt x="1" y="153"/>
                  </a:cubicBezTo>
                  <a:cubicBezTo>
                    <a:pt x="64" y="163"/>
                    <a:pt x="124" y="168"/>
                    <a:pt x="182" y="168"/>
                  </a:cubicBezTo>
                  <a:cubicBezTo>
                    <a:pt x="364" y="168"/>
                    <a:pt x="526" y="120"/>
                    <a:pt x="677" y="14"/>
                  </a:cubicBezTo>
                  <a:cubicBezTo>
                    <a:pt x="577" y="14"/>
                    <a:pt x="473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105;p9">
              <a:extLst>
                <a:ext uri="{FF2B5EF4-FFF2-40B4-BE49-F238E27FC236}">
                  <a16:creationId xmlns:a16="http://schemas.microsoft.com/office/drawing/2014/main" id="{94EDB333-FB18-447E-91EE-5E47CD563FD2}"/>
                </a:ext>
              </a:extLst>
            </p:cNvPr>
            <p:cNvSpPr/>
            <p:nvPr/>
          </p:nvSpPr>
          <p:spPr>
            <a:xfrm>
              <a:off x="5147025" y="2963200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5" y="0"/>
                  </a:moveTo>
                  <a:cubicBezTo>
                    <a:pt x="194" y="0"/>
                    <a:pt x="75" y="34"/>
                    <a:pt x="1" y="168"/>
                  </a:cubicBezTo>
                  <a:cubicBezTo>
                    <a:pt x="23" y="171"/>
                    <a:pt x="45" y="172"/>
                    <a:pt x="67" y="172"/>
                  </a:cubicBezTo>
                  <a:cubicBezTo>
                    <a:pt x="215" y="172"/>
                    <a:pt x="336" y="113"/>
                    <a:pt x="458" y="9"/>
                  </a:cubicBezTo>
                  <a:cubicBezTo>
                    <a:pt x="413" y="4"/>
                    <a:pt x="369" y="0"/>
                    <a:pt x="3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106;p9">
              <a:extLst>
                <a:ext uri="{FF2B5EF4-FFF2-40B4-BE49-F238E27FC236}">
                  <a16:creationId xmlns:a16="http://schemas.microsoft.com/office/drawing/2014/main" id="{38AE0AB1-E501-4C9B-95EB-AB4C7F44A6D8}"/>
                </a:ext>
              </a:extLst>
            </p:cNvPr>
            <p:cNvSpPr/>
            <p:nvPr/>
          </p:nvSpPr>
          <p:spPr>
            <a:xfrm>
              <a:off x="5055525" y="2982325"/>
              <a:ext cx="39300" cy="13950"/>
            </a:xfrm>
            <a:custGeom>
              <a:avLst/>
              <a:gdLst/>
              <a:ahLst/>
              <a:cxnLst/>
              <a:rect l="l" t="t" r="r" b="b"/>
              <a:pathLst>
                <a:path w="1572" h="558" extrusionOk="0">
                  <a:moveTo>
                    <a:pt x="299" y="0"/>
                  </a:moveTo>
                  <a:cubicBezTo>
                    <a:pt x="199" y="20"/>
                    <a:pt x="140" y="100"/>
                    <a:pt x="60" y="159"/>
                  </a:cubicBezTo>
                  <a:cubicBezTo>
                    <a:pt x="40" y="159"/>
                    <a:pt x="40" y="159"/>
                    <a:pt x="0" y="219"/>
                  </a:cubicBezTo>
                  <a:cubicBezTo>
                    <a:pt x="0" y="259"/>
                    <a:pt x="0" y="298"/>
                    <a:pt x="60" y="338"/>
                  </a:cubicBezTo>
                  <a:cubicBezTo>
                    <a:pt x="239" y="418"/>
                    <a:pt x="438" y="497"/>
                    <a:pt x="597" y="557"/>
                  </a:cubicBezTo>
                  <a:cubicBezTo>
                    <a:pt x="935" y="557"/>
                    <a:pt x="1254" y="537"/>
                    <a:pt x="1572" y="537"/>
                  </a:cubicBezTo>
                  <a:cubicBezTo>
                    <a:pt x="1433" y="298"/>
                    <a:pt x="955" y="438"/>
                    <a:pt x="9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107;p9">
              <a:extLst>
                <a:ext uri="{FF2B5EF4-FFF2-40B4-BE49-F238E27FC236}">
                  <a16:creationId xmlns:a16="http://schemas.microsoft.com/office/drawing/2014/main" id="{5B517C7B-E522-460F-869D-56FC9F71726C}"/>
                </a:ext>
              </a:extLst>
            </p:cNvPr>
            <p:cNvSpPr/>
            <p:nvPr/>
          </p:nvSpPr>
          <p:spPr>
            <a:xfrm>
              <a:off x="5056525" y="29823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19" y="20"/>
                    <a:pt x="40" y="60"/>
                    <a:pt x="0" y="159"/>
                  </a:cubicBezTo>
                  <a:cubicBezTo>
                    <a:pt x="60" y="119"/>
                    <a:pt x="159" y="4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108;p9">
              <a:extLst>
                <a:ext uri="{FF2B5EF4-FFF2-40B4-BE49-F238E27FC236}">
                  <a16:creationId xmlns:a16="http://schemas.microsoft.com/office/drawing/2014/main" id="{2CBE3D2B-8E60-4947-A29F-CABE335A9636}"/>
                </a:ext>
              </a:extLst>
            </p:cNvPr>
            <p:cNvSpPr/>
            <p:nvPr/>
          </p:nvSpPr>
          <p:spPr>
            <a:xfrm>
              <a:off x="5052525" y="29863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" y="60"/>
                    <a:pt x="1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109;p9">
              <a:extLst>
                <a:ext uri="{FF2B5EF4-FFF2-40B4-BE49-F238E27FC236}">
                  <a16:creationId xmlns:a16="http://schemas.microsoft.com/office/drawing/2014/main" id="{5667B62C-D695-4908-B8AA-724B5C990EE9}"/>
                </a:ext>
              </a:extLst>
            </p:cNvPr>
            <p:cNvSpPr/>
            <p:nvPr/>
          </p:nvSpPr>
          <p:spPr>
            <a:xfrm>
              <a:off x="5103750" y="3005200"/>
              <a:ext cx="157175" cy="26375"/>
            </a:xfrm>
            <a:custGeom>
              <a:avLst/>
              <a:gdLst/>
              <a:ahLst/>
              <a:cxnLst/>
              <a:rect l="l" t="t" r="r" b="b"/>
              <a:pathLst>
                <a:path w="6287" h="1055" extrusionOk="0">
                  <a:moveTo>
                    <a:pt x="1135" y="0"/>
                  </a:moveTo>
                  <a:cubicBezTo>
                    <a:pt x="896" y="0"/>
                    <a:pt x="657" y="20"/>
                    <a:pt x="419" y="20"/>
                  </a:cubicBezTo>
                  <a:cubicBezTo>
                    <a:pt x="200" y="20"/>
                    <a:pt x="21" y="100"/>
                    <a:pt x="1" y="378"/>
                  </a:cubicBezTo>
                  <a:cubicBezTo>
                    <a:pt x="1533" y="478"/>
                    <a:pt x="3025" y="816"/>
                    <a:pt x="4536" y="995"/>
                  </a:cubicBezTo>
                  <a:cubicBezTo>
                    <a:pt x="4669" y="1041"/>
                    <a:pt x="4795" y="1055"/>
                    <a:pt x="4915" y="1055"/>
                  </a:cubicBezTo>
                  <a:cubicBezTo>
                    <a:pt x="5072" y="1055"/>
                    <a:pt x="5219" y="1032"/>
                    <a:pt x="5356" y="1032"/>
                  </a:cubicBezTo>
                  <a:cubicBezTo>
                    <a:pt x="5381" y="1032"/>
                    <a:pt x="5407" y="1033"/>
                    <a:pt x="5432" y="1035"/>
                  </a:cubicBezTo>
                  <a:cubicBezTo>
                    <a:pt x="5730" y="1015"/>
                    <a:pt x="6068" y="1035"/>
                    <a:pt x="6287" y="736"/>
                  </a:cubicBezTo>
                  <a:cubicBezTo>
                    <a:pt x="6108" y="617"/>
                    <a:pt x="5889" y="637"/>
                    <a:pt x="5670" y="597"/>
                  </a:cubicBezTo>
                  <a:cubicBezTo>
                    <a:pt x="4178" y="338"/>
                    <a:pt x="2627" y="378"/>
                    <a:pt x="11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110;p9">
              <a:extLst>
                <a:ext uri="{FF2B5EF4-FFF2-40B4-BE49-F238E27FC236}">
                  <a16:creationId xmlns:a16="http://schemas.microsoft.com/office/drawing/2014/main" id="{3D249F3E-1349-4145-9270-F0947B9A4219}"/>
                </a:ext>
              </a:extLst>
            </p:cNvPr>
            <p:cNvSpPr/>
            <p:nvPr/>
          </p:nvSpPr>
          <p:spPr>
            <a:xfrm>
              <a:off x="5236050" y="2851525"/>
              <a:ext cx="59700" cy="34850"/>
            </a:xfrm>
            <a:custGeom>
              <a:avLst/>
              <a:gdLst/>
              <a:ahLst/>
              <a:cxnLst/>
              <a:rect l="l" t="t" r="r" b="b"/>
              <a:pathLst>
                <a:path w="2388" h="1394" extrusionOk="0">
                  <a:moveTo>
                    <a:pt x="221" y="0"/>
                  </a:moveTo>
                  <a:cubicBezTo>
                    <a:pt x="171" y="0"/>
                    <a:pt x="126" y="27"/>
                    <a:pt x="100" y="80"/>
                  </a:cubicBezTo>
                  <a:cubicBezTo>
                    <a:pt x="80" y="199"/>
                    <a:pt x="80" y="299"/>
                    <a:pt x="40" y="418"/>
                  </a:cubicBezTo>
                  <a:cubicBezTo>
                    <a:pt x="100" y="617"/>
                    <a:pt x="0" y="895"/>
                    <a:pt x="279" y="995"/>
                  </a:cubicBezTo>
                  <a:cubicBezTo>
                    <a:pt x="366" y="951"/>
                    <a:pt x="447" y="934"/>
                    <a:pt x="525" y="934"/>
                  </a:cubicBezTo>
                  <a:cubicBezTo>
                    <a:pt x="765" y="934"/>
                    <a:pt x="968" y="1104"/>
                    <a:pt x="1194" y="1194"/>
                  </a:cubicBezTo>
                  <a:cubicBezTo>
                    <a:pt x="1405" y="1299"/>
                    <a:pt x="1616" y="1394"/>
                    <a:pt x="1824" y="1394"/>
                  </a:cubicBezTo>
                  <a:cubicBezTo>
                    <a:pt x="2008" y="1394"/>
                    <a:pt x="2190" y="1320"/>
                    <a:pt x="2368" y="1114"/>
                  </a:cubicBezTo>
                  <a:cubicBezTo>
                    <a:pt x="2387" y="955"/>
                    <a:pt x="2268" y="876"/>
                    <a:pt x="2129" y="816"/>
                  </a:cubicBezTo>
                  <a:cubicBezTo>
                    <a:pt x="2009" y="796"/>
                    <a:pt x="1890" y="756"/>
                    <a:pt x="1771" y="677"/>
                  </a:cubicBezTo>
                  <a:cubicBezTo>
                    <a:pt x="1632" y="617"/>
                    <a:pt x="1512" y="617"/>
                    <a:pt x="1393" y="577"/>
                  </a:cubicBezTo>
                  <a:cubicBezTo>
                    <a:pt x="1035" y="378"/>
                    <a:pt x="537" y="458"/>
                    <a:pt x="299" y="20"/>
                  </a:cubicBezTo>
                  <a:cubicBezTo>
                    <a:pt x="272" y="7"/>
                    <a:pt x="24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111;p9">
              <a:extLst>
                <a:ext uri="{FF2B5EF4-FFF2-40B4-BE49-F238E27FC236}">
                  <a16:creationId xmlns:a16="http://schemas.microsoft.com/office/drawing/2014/main" id="{09BF207F-3C88-4A5F-A7B6-AFCCF007CBCB}"/>
                </a:ext>
              </a:extLst>
            </p:cNvPr>
            <p:cNvSpPr/>
            <p:nvPr/>
          </p:nvSpPr>
          <p:spPr>
            <a:xfrm>
              <a:off x="5237050" y="2842075"/>
              <a:ext cx="6975" cy="11450"/>
            </a:xfrm>
            <a:custGeom>
              <a:avLst/>
              <a:gdLst/>
              <a:ahLst/>
              <a:cxnLst/>
              <a:rect l="l" t="t" r="r" b="b"/>
              <a:pathLst>
                <a:path w="279" h="458" extrusionOk="0">
                  <a:moveTo>
                    <a:pt x="159" y="0"/>
                  </a:moveTo>
                  <a:cubicBezTo>
                    <a:pt x="40" y="140"/>
                    <a:pt x="0" y="279"/>
                    <a:pt x="60" y="458"/>
                  </a:cubicBezTo>
                  <a:cubicBezTo>
                    <a:pt x="80" y="438"/>
                    <a:pt x="139" y="438"/>
                    <a:pt x="179" y="398"/>
                  </a:cubicBezTo>
                  <a:cubicBezTo>
                    <a:pt x="199" y="398"/>
                    <a:pt x="239" y="398"/>
                    <a:pt x="259" y="358"/>
                  </a:cubicBezTo>
                  <a:cubicBezTo>
                    <a:pt x="279" y="299"/>
                    <a:pt x="259" y="279"/>
                    <a:pt x="199" y="219"/>
                  </a:cubicBezTo>
                  <a:cubicBezTo>
                    <a:pt x="179" y="159"/>
                    <a:pt x="179" y="8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112;p9">
              <a:extLst>
                <a:ext uri="{FF2B5EF4-FFF2-40B4-BE49-F238E27FC236}">
                  <a16:creationId xmlns:a16="http://schemas.microsoft.com/office/drawing/2014/main" id="{0703A8BF-ECC6-456E-AE8D-FE7EC52492F3}"/>
                </a:ext>
              </a:extLst>
            </p:cNvPr>
            <p:cNvSpPr/>
            <p:nvPr/>
          </p:nvSpPr>
          <p:spPr>
            <a:xfrm>
              <a:off x="6388325" y="3038300"/>
              <a:ext cx="301900" cy="50975"/>
            </a:xfrm>
            <a:custGeom>
              <a:avLst/>
              <a:gdLst/>
              <a:ahLst/>
              <a:cxnLst/>
              <a:rect l="l" t="t" r="r" b="b"/>
              <a:pathLst>
                <a:path w="12076" h="2039" extrusionOk="0">
                  <a:moveTo>
                    <a:pt x="11504" y="1"/>
                  </a:moveTo>
                  <a:cubicBezTo>
                    <a:pt x="10923" y="1"/>
                    <a:pt x="10372" y="255"/>
                    <a:pt x="9808" y="287"/>
                  </a:cubicBezTo>
                  <a:cubicBezTo>
                    <a:pt x="7321" y="466"/>
                    <a:pt x="4855" y="984"/>
                    <a:pt x="2348" y="1163"/>
                  </a:cubicBezTo>
                  <a:cubicBezTo>
                    <a:pt x="1970" y="1163"/>
                    <a:pt x="1572" y="1183"/>
                    <a:pt x="1234" y="1362"/>
                  </a:cubicBezTo>
                  <a:cubicBezTo>
                    <a:pt x="1092" y="1451"/>
                    <a:pt x="945" y="1471"/>
                    <a:pt x="796" y="1471"/>
                  </a:cubicBezTo>
                  <a:cubicBezTo>
                    <a:pt x="681" y="1471"/>
                    <a:pt x="564" y="1459"/>
                    <a:pt x="449" y="1459"/>
                  </a:cubicBezTo>
                  <a:cubicBezTo>
                    <a:pt x="317" y="1459"/>
                    <a:pt x="186" y="1474"/>
                    <a:pt x="60" y="1541"/>
                  </a:cubicBezTo>
                  <a:cubicBezTo>
                    <a:pt x="1" y="1899"/>
                    <a:pt x="339" y="1899"/>
                    <a:pt x="538" y="1998"/>
                  </a:cubicBezTo>
                  <a:cubicBezTo>
                    <a:pt x="578" y="1998"/>
                    <a:pt x="597" y="2038"/>
                    <a:pt x="657" y="2038"/>
                  </a:cubicBezTo>
                  <a:lnTo>
                    <a:pt x="777" y="2038"/>
                  </a:lnTo>
                  <a:cubicBezTo>
                    <a:pt x="896" y="1998"/>
                    <a:pt x="995" y="1978"/>
                    <a:pt x="1135" y="1958"/>
                  </a:cubicBezTo>
                  <a:cubicBezTo>
                    <a:pt x="1274" y="1899"/>
                    <a:pt x="1433" y="1879"/>
                    <a:pt x="1572" y="1859"/>
                  </a:cubicBezTo>
                  <a:cubicBezTo>
                    <a:pt x="1692" y="1839"/>
                    <a:pt x="1851" y="1839"/>
                    <a:pt x="1990" y="1839"/>
                  </a:cubicBezTo>
                  <a:cubicBezTo>
                    <a:pt x="2011" y="1844"/>
                    <a:pt x="2033" y="1847"/>
                    <a:pt x="2054" y="1847"/>
                  </a:cubicBezTo>
                  <a:cubicBezTo>
                    <a:pt x="2112" y="1847"/>
                    <a:pt x="2170" y="1828"/>
                    <a:pt x="2229" y="1799"/>
                  </a:cubicBezTo>
                  <a:cubicBezTo>
                    <a:pt x="2348" y="1760"/>
                    <a:pt x="2447" y="1740"/>
                    <a:pt x="2567" y="1740"/>
                  </a:cubicBezTo>
                  <a:lnTo>
                    <a:pt x="2825" y="1740"/>
                  </a:lnTo>
                  <a:cubicBezTo>
                    <a:pt x="2985" y="1740"/>
                    <a:pt x="3164" y="1740"/>
                    <a:pt x="3343" y="1680"/>
                  </a:cubicBezTo>
                  <a:cubicBezTo>
                    <a:pt x="3429" y="1651"/>
                    <a:pt x="3521" y="1644"/>
                    <a:pt x="3617" y="1644"/>
                  </a:cubicBezTo>
                  <a:cubicBezTo>
                    <a:pt x="3713" y="1644"/>
                    <a:pt x="3812" y="1651"/>
                    <a:pt x="3910" y="1651"/>
                  </a:cubicBezTo>
                  <a:cubicBezTo>
                    <a:pt x="4052" y="1651"/>
                    <a:pt x="4192" y="1636"/>
                    <a:pt x="4317" y="1561"/>
                  </a:cubicBezTo>
                  <a:lnTo>
                    <a:pt x="4874" y="1561"/>
                  </a:lnTo>
                  <a:cubicBezTo>
                    <a:pt x="4919" y="1567"/>
                    <a:pt x="4964" y="1569"/>
                    <a:pt x="5007" y="1569"/>
                  </a:cubicBezTo>
                  <a:cubicBezTo>
                    <a:pt x="5250" y="1569"/>
                    <a:pt x="5464" y="1480"/>
                    <a:pt x="5650" y="1362"/>
                  </a:cubicBezTo>
                  <a:cubicBezTo>
                    <a:pt x="6188" y="1267"/>
                    <a:pt x="6739" y="1159"/>
                    <a:pt x="7302" y="1159"/>
                  </a:cubicBezTo>
                  <a:cubicBezTo>
                    <a:pt x="7447" y="1159"/>
                    <a:pt x="7592" y="1166"/>
                    <a:pt x="7739" y="1183"/>
                  </a:cubicBezTo>
                  <a:cubicBezTo>
                    <a:pt x="8037" y="984"/>
                    <a:pt x="8395" y="1063"/>
                    <a:pt x="8694" y="944"/>
                  </a:cubicBezTo>
                  <a:cubicBezTo>
                    <a:pt x="8847" y="874"/>
                    <a:pt x="9004" y="858"/>
                    <a:pt x="9164" y="858"/>
                  </a:cubicBezTo>
                  <a:cubicBezTo>
                    <a:pt x="9301" y="858"/>
                    <a:pt x="9439" y="870"/>
                    <a:pt x="9577" y="870"/>
                  </a:cubicBezTo>
                  <a:cubicBezTo>
                    <a:pt x="9736" y="870"/>
                    <a:pt x="9894" y="854"/>
                    <a:pt x="10047" y="785"/>
                  </a:cubicBezTo>
                  <a:lnTo>
                    <a:pt x="10126" y="785"/>
                  </a:lnTo>
                  <a:lnTo>
                    <a:pt x="10206" y="765"/>
                  </a:lnTo>
                  <a:cubicBezTo>
                    <a:pt x="10325" y="665"/>
                    <a:pt x="10504" y="665"/>
                    <a:pt x="10643" y="606"/>
                  </a:cubicBezTo>
                  <a:cubicBezTo>
                    <a:pt x="10822" y="586"/>
                    <a:pt x="10981" y="586"/>
                    <a:pt x="11141" y="566"/>
                  </a:cubicBezTo>
                  <a:cubicBezTo>
                    <a:pt x="11251" y="489"/>
                    <a:pt x="11373" y="478"/>
                    <a:pt x="11497" y="478"/>
                  </a:cubicBezTo>
                  <a:cubicBezTo>
                    <a:pt x="11546" y="478"/>
                    <a:pt x="11596" y="480"/>
                    <a:pt x="11645" y="480"/>
                  </a:cubicBezTo>
                  <a:cubicBezTo>
                    <a:pt x="11760" y="480"/>
                    <a:pt x="11873" y="470"/>
                    <a:pt x="11976" y="407"/>
                  </a:cubicBezTo>
                  <a:lnTo>
                    <a:pt x="12016" y="447"/>
                  </a:lnTo>
                  <a:lnTo>
                    <a:pt x="12076" y="407"/>
                  </a:lnTo>
                  <a:lnTo>
                    <a:pt x="11916" y="49"/>
                  </a:lnTo>
                  <a:cubicBezTo>
                    <a:pt x="11777" y="15"/>
                    <a:pt x="11639" y="1"/>
                    <a:pt x="115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113;p9">
              <a:extLst>
                <a:ext uri="{FF2B5EF4-FFF2-40B4-BE49-F238E27FC236}">
                  <a16:creationId xmlns:a16="http://schemas.microsoft.com/office/drawing/2014/main" id="{E9E4A0E6-1269-4B49-B38F-71513F54ADB5}"/>
                </a:ext>
              </a:extLst>
            </p:cNvPr>
            <p:cNvSpPr/>
            <p:nvPr/>
          </p:nvSpPr>
          <p:spPr>
            <a:xfrm>
              <a:off x="6216250" y="3120750"/>
              <a:ext cx="25900" cy="133125"/>
            </a:xfrm>
            <a:custGeom>
              <a:avLst/>
              <a:gdLst/>
              <a:ahLst/>
              <a:cxnLst/>
              <a:rect l="l" t="t" r="r" b="b"/>
              <a:pathLst>
                <a:path w="1036" h="5325" extrusionOk="0">
                  <a:moveTo>
                    <a:pt x="402" y="1"/>
                  </a:moveTo>
                  <a:cubicBezTo>
                    <a:pt x="303" y="1"/>
                    <a:pt x="204" y="30"/>
                    <a:pt x="100" y="93"/>
                  </a:cubicBezTo>
                  <a:cubicBezTo>
                    <a:pt x="21" y="252"/>
                    <a:pt x="1" y="391"/>
                    <a:pt x="120" y="510"/>
                  </a:cubicBezTo>
                  <a:cubicBezTo>
                    <a:pt x="120" y="849"/>
                    <a:pt x="80" y="1167"/>
                    <a:pt x="120" y="1465"/>
                  </a:cubicBezTo>
                  <a:cubicBezTo>
                    <a:pt x="319" y="2659"/>
                    <a:pt x="498" y="3872"/>
                    <a:pt x="558" y="5106"/>
                  </a:cubicBezTo>
                  <a:cubicBezTo>
                    <a:pt x="657" y="5250"/>
                    <a:pt x="748" y="5324"/>
                    <a:pt x="819" y="5324"/>
                  </a:cubicBezTo>
                  <a:cubicBezTo>
                    <a:pt x="906" y="5324"/>
                    <a:pt x="965" y="5215"/>
                    <a:pt x="976" y="4986"/>
                  </a:cubicBezTo>
                  <a:cubicBezTo>
                    <a:pt x="995" y="4569"/>
                    <a:pt x="1035" y="4151"/>
                    <a:pt x="916" y="3733"/>
                  </a:cubicBezTo>
                  <a:cubicBezTo>
                    <a:pt x="896" y="3256"/>
                    <a:pt x="797" y="2778"/>
                    <a:pt x="777" y="2301"/>
                  </a:cubicBezTo>
                  <a:cubicBezTo>
                    <a:pt x="717" y="1644"/>
                    <a:pt x="319" y="1008"/>
                    <a:pt x="697" y="351"/>
                  </a:cubicBezTo>
                  <a:cubicBezTo>
                    <a:pt x="777" y="252"/>
                    <a:pt x="737" y="152"/>
                    <a:pt x="677" y="73"/>
                  </a:cubicBezTo>
                  <a:cubicBezTo>
                    <a:pt x="582" y="25"/>
                    <a:pt x="492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114;p9">
              <a:extLst>
                <a:ext uri="{FF2B5EF4-FFF2-40B4-BE49-F238E27FC236}">
                  <a16:creationId xmlns:a16="http://schemas.microsoft.com/office/drawing/2014/main" id="{370713F9-404F-4D38-BDC4-044B1662A7FA}"/>
                </a:ext>
              </a:extLst>
            </p:cNvPr>
            <p:cNvSpPr/>
            <p:nvPr/>
          </p:nvSpPr>
          <p:spPr>
            <a:xfrm>
              <a:off x="6510175" y="3072325"/>
              <a:ext cx="28375" cy="102450"/>
            </a:xfrm>
            <a:custGeom>
              <a:avLst/>
              <a:gdLst/>
              <a:ahLst/>
              <a:cxnLst/>
              <a:rect l="l" t="t" r="r" b="b"/>
              <a:pathLst>
                <a:path w="1135" h="4098" extrusionOk="0">
                  <a:moveTo>
                    <a:pt x="647" y="0"/>
                  </a:moveTo>
                  <a:cubicBezTo>
                    <a:pt x="408" y="0"/>
                    <a:pt x="169" y="14"/>
                    <a:pt x="0" y="200"/>
                  </a:cubicBezTo>
                  <a:cubicBezTo>
                    <a:pt x="80" y="1274"/>
                    <a:pt x="398" y="2308"/>
                    <a:pt x="398" y="3422"/>
                  </a:cubicBezTo>
                  <a:cubicBezTo>
                    <a:pt x="577" y="3601"/>
                    <a:pt x="438" y="3900"/>
                    <a:pt x="597" y="4079"/>
                  </a:cubicBezTo>
                  <a:cubicBezTo>
                    <a:pt x="641" y="4091"/>
                    <a:pt x="683" y="4098"/>
                    <a:pt x="724" y="4098"/>
                  </a:cubicBezTo>
                  <a:cubicBezTo>
                    <a:pt x="812" y="4098"/>
                    <a:pt x="894" y="4067"/>
                    <a:pt x="975" y="3999"/>
                  </a:cubicBezTo>
                  <a:cubicBezTo>
                    <a:pt x="1134" y="3084"/>
                    <a:pt x="836" y="2189"/>
                    <a:pt x="677" y="1294"/>
                  </a:cubicBezTo>
                  <a:cubicBezTo>
                    <a:pt x="597" y="816"/>
                    <a:pt x="498" y="418"/>
                    <a:pt x="776" y="1"/>
                  </a:cubicBezTo>
                  <a:cubicBezTo>
                    <a:pt x="733" y="1"/>
                    <a:pt x="690" y="0"/>
                    <a:pt x="6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115;p9">
              <a:extLst>
                <a:ext uri="{FF2B5EF4-FFF2-40B4-BE49-F238E27FC236}">
                  <a16:creationId xmlns:a16="http://schemas.microsoft.com/office/drawing/2014/main" id="{9276B753-74B0-4B7E-AC87-0C925F662D41}"/>
                </a:ext>
              </a:extLst>
            </p:cNvPr>
            <p:cNvSpPr/>
            <p:nvPr/>
          </p:nvSpPr>
          <p:spPr>
            <a:xfrm>
              <a:off x="6289850" y="3083925"/>
              <a:ext cx="135800" cy="31200"/>
            </a:xfrm>
            <a:custGeom>
              <a:avLst/>
              <a:gdLst/>
              <a:ahLst/>
              <a:cxnLst/>
              <a:rect l="l" t="t" r="r" b="b"/>
              <a:pathLst>
                <a:path w="5432" h="1248" extrusionOk="0">
                  <a:moveTo>
                    <a:pt x="3700" y="1"/>
                  </a:moveTo>
                  <a:cubicBezTo>
                    <a:pt x="2959" y="1"/>
                    <a:pt x="2221" y="171"/>
                    <a:pt x="1493" y="213"/>
                  </a:cubicBezTo>
                  <a:cubicBezTo>
                    <a:pt x="1393" y="253"/>
                    <a:pt x="1334" y="332"/>
                    <a:pt x="1334" y="452"/>
                  </a:cubicBezTo>
                  <a:cubicBezTo>
                    <a:pt x="1417" y="557"/>
                    <a:pt x="1520" y="586"/>
                    <a:pt x="1625" y="586"/>
                  </a:cubicBezTo>
                  <a:cubicBezTo>
                    <a:pt x="1748" y="586"/>
                    <a:pt x="1875" y="547"/>
                    <a:pt x="1978" y="547"/>
                  </a:cubicBezTo>
                  <a:cubicBezTo>
                    <a:pt x="2020" y="547"/>
                    <a:pt x="2058" y="553"/>
                    <a:pt x="2090" y="571"/>
                  </a:cubicBezTo>
                  <a:cubicBezTo>
                    <a:pt x="1934" y="613"/>
                    <a:pt x="1772" y="625"/>
                    <a:pt x="1607" y="625"/>
                  </a:cubicBezTo>
                  <a:cubicBezTo>
                    <a:pt x="1423" y="625"/>
                    <a:pt x="1235" y="611"/>
                    <a:pt x="1048" y="611"/>
                  </a:cubicBezTo>
                  <a:cubicBezTo>
                    <a:pt x="692" y="611"/>
                    <a:pt x="339" y="661"/>
                    <a:pt x="21" y="949"/>
                  </a:cubicBezTo>
                  <a:cubicBezTo>
                    <a:pt x="1" y="1247"/>
                    <a:pt x="319" y="1128"/>
                    <a:pt x="419" y="1247"/>
                  </a:cubicBezTo>
                  <a:cubicBezTo>
                    <a:pt x="1155" y="1128"/>
                    <a:pt x="1931" y="1029"/>
                    <a:pt x="2686" y="929"/>
                  </a:cubicBezTo>
                  <a:cubicBezTo>
                    <a:pt x="2925" y="823"/>
                    <a:pt x="3182" y="717"/>
                    <a:pt x="3456" y="717"/>
                  </a:cubicBezTo>
                  <a:cubicBezTo>
                    <a:pt x="3593" y="717"/>
                    <a:pt x="3734" y="743"/>
                    <a:pt x="3880" y="810"/>
                  </a:cubicBezTo>
                  <a:cubicBezTo>
                    <a:pt x="3895" y="812"/>
                    <a:pt x="3911" y="814"/>
                    <a:pt x="3926" y="814"/>
                  </a:cubicBezTo>
                  <a:cubicBezTo>
                    <a:pt x="4030" y="814"/>
                    <a:pt x="4132" y="757"/>
                    <a:pt x="4218" y="671"/>
                  </a:cubicBezTo>
                  <a:cubicBezTo>
                    <a:pt x="4338" y="571"/>
                    <a:pt x="4497" y="611"/>
                    <a:pt x="4616" y="531"/>
                  </a:cubicBezTo>
                  <a:cubicBezTo>
                    <a:pt x="4895" y="472"/>
                    <a:pt x="5193" y="531"/>
                    <a:pt x="5432" y="332"/>
                  </a:cubicBezTo>
                  <a:cubicBezTo>
                    <a:pt x="5347" y="180"/>
                    <a:pt x="5237" y="143"/>
                    <a:pt x="5119" y="143"/>
                  </a:cubicBezTo>
                  <a:cubicBezTo>
                    <a:pt x="5007" y="143"/>
                    <a:pt x="4887" y="176"/>
                    <a:pt x="4774" y="176"/>
                  </a:cubicBezTo>
                  <a:cubicBezTo>
                    <a:pt x="4727" y="176"/>
                    <a:pt x="4680" y="170"/>
                    <a:pt x="4636" y="153"/>
                  </a:cubicBezTo>
                  <a:lnTo>
                    <a:pt x="4636" y="114"/>
                  </a:lnTo>
                  <a:cubicBezTo>
                    <a:pt x="4324" y="31"/>
                    <a:pt x="4011" y="1"/>
                    <a:pt x="37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116;p9">
              <a:extLst>
                <a:ext uri="{FF2B5EF4-FFF2-40B4-BE49-F238E27FC236}">
                  <a16:creationId xmlns:a16="http://schemas.microsoft.com/office/drawing/2014/main" id="{92DE1AFD-0002-42AA-9306-1ECB6E7DF76B}"/>
                </a:ext>
              </a:extLst>
            </p:cNvPr>
            <p:cNvSpPr/>
            <p:nvPr/>
          </p:nvSpPr>
          <p:spPr>
            <a:xfrm>
              <a:off x="6178450" y="3134500"/>
              <a:ext cx="27400" cy="110350"/>
            </a:xfrm>
            <a:custGeom>
              <a:avLst/>
              <a:gdLst/>
              <a:ahLst/>
              <a:cxnLst/>
              <a:rect l="l" t="t" r="r" b="b"/>
              <a:pathLst>
                <a:path w="1096" h="4414" extrusionOk="0">
                  <a:moveTo>
                    <a:pt x="26" y="219"/>
                  </a:moveTo>
                  <a:cubicBezTo>
                    <a:pt x="26" y="219"/>
                    <a:pt x="28" y="220"/>
                    <a:pt x="31" y="221"/>
                  </a:cubicBezTo>
                  <a:lnTo>
                    <a:pt x="31" y="221"/>
                  </a:lnTo>
                  <a:cubicBezTo>
                    <a:pt x="28" y="220"/>
                    <a:pt x="26" y="219"/>
                    <a:pt x="26" y="219"/>
                  </a:cubicBezTo>
                  <a:close/>
                  <a:moveTo>
                    <a:pt x="498" y="0"/>
                  </a:moveTo>
                  <a:cubicBezTo>
                    <a:pt x="379" y="0"/>
                    <a:pt x="240" y="20"/>
                    <a:pt x="120" y="20"/>
                  </a:cubicBezTo>
                  <a:cubicBezTo>
                    <a:pt x="81" y="40"/>
                    <a:pt x="41" y="100"/>
                    <a:pt x="21" y="199"/>
                  </a:cubicBezTo>
                  <a:cubicBezTo>
                    <a:pt x="52" y="224"/>
                    <a:pt x="58" y="232"/>
                    <a:pt x="54" y="232"/>
                  </a:cubicBezTo>
                  <a:cubicBezTo>
                    <a:pt x="50" y="232"/>
                    <a:pt x="38" y="225"/>
                    <a:pt x="31" y="221"/>
                  </a:cubicBezTo>
                  <a:lnTo>
                    <a:pt x="31" y="221"/>
                  </a:lnTo>
                  <a:cubicBezTo>
                    <a:pt x="36" y="224"/>
                    <a:pt x="45" y="230"/>
                    <a:pt x="61" y="239"/>
                  </a:cubicBezTo>
                  <a:cubicBezTo>
                    <a:pt x="100" y="239"/>
                    <a:pt x="220" y="239"/>
                    <a:pt x="100" y="299"/>
                  </a:cubicBezTo>
                  <a:cubicBezTo>
                    <a:pt x="21" y="319"/>
                    <a:pt x="1" y="378"/>
                    <a:pt x="21" y="438"/>
                  </a:cubicBezTo>
                  <a:cubicBezTo>
                    <a:pt x="200" y="1313"/>
                    <a:pt x="339" y="2188"/>
                    <a:pt x="518" y="3064"/>
                  </a:cubicBezTo>
                  <a:cubicBezTo>
                    <a:pt x="717" y="3402"/>
                    <a:pt x="478" y="3859"/>
                    <a:pt x="697" y="4198"/>
                  </a:cubicBezTo>
                  <a:cubicBezTo>
                    <a:pt x="775" y="4275"/>
                    <a:pt x="816" y="4414"/>
                    <a:pt x="935" y="4414"/>
                  </a:cubicBezTo>
                  <a:cubicBezTo>
                    <a:pt x="968" y="4414"/>
                    <a:pt x="1007" y="4403"/>
                    <a:pt x="1055" y="4377"/>
                  </a:cubicBezTo>
                  <a:lnTo>
                    <a:pt x="1055" y="3999"/>
                  </a:lnTo>
                  <a:cubicBezTo>
                    <a:pt x="1035" y="3999"/>
                    <a:pt x="1035" y="3979"/>
                    <a:pt x="1016" y="3919"/>
                  </a:cubicBezTo>
                  <a:cubicBezTo>
                    <a:pt x="1016" y="3879"/>
                    <a:pt x="1016" y="3859"/>
                    <a:pt x="1055" y="3800"/>
                  </a:cubicBezTo>
                  <a:lnTo>
                    <a:pt x="1055" y="3422"/>
                  </a:lnTo>
                  <a:cubicBezTo>
                    <a:pt x="856" y="3104"/>
                    <a:pt x="1095" y="2765"/>
                    <a:pt x="916" y="2427"/>
                  </a:cubicBezTo>
                  <a:cubicBezTo>
                    <a:pt x="916" y="1671"/>
                    <a:pt x="638" y="975"/>
                    <a:pt x="538" y="219"/>
                  </a:cubicBezTo>
                  <a:cubicBezTo>
                    <a:pt x="538" y="219"/>
                    <a:pt x="558" y="199"/>
                    <a:pt x="558" y="140"/>
                  </a:cubicBezTo>
                  <a:cubicBezTo>
                    <a:pt x="558" y="100"/>
                    <a:pt x="538" y="40"/>
                    <a:pt x="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117;p9">
              <a:extLst>
                <a:ext uri="{FF2B5EF4-FFF2-40B4-BE49-F238E27FC236}">
                  <a16:creationId xmlns:a16="http://schemas.microsoft.com/office/drawing/2014/main" id="{32CAAEBA-DC30-4614-9F99-01E557FAA298}"/>
                </a:ext>
              </a:extLst>
            </p:cNvPr>
            <p:cNvSpPr/>
            <p:nvPr/>
          </p:nvSpPr>
          <p:spPr>
            <a:xfrm>
              <a:off x="5770650" y="3191675"/>
              <a:ext cx="116400" cy="28825"/>
            </a:xfrm>
            <a:custGeom>
              <a:avLst/>
              <a:gdLst/>
              <a:ahLst/>
              <a:cxnLst/>
              <a:rect l="l" t="t" r="r" b="b"/>
              <a:pathLst>
                <a:path w="4656" h="1153" extrusionOk="0">
                  <a:moveTo>
                    <a:pt x="4576" y="1"/>
                  </a:moveTo>
                  <a:cubicBezTo>
                    <a:pt x="3124" y="80"/>
                    <a:pt x="1712" y="498"/>
                    <a:pt x="279" y="598"/>
                  </a:cubicBezTo>
                  <a:cubicBezTo>
                    <a:pt x="100" y="618"/>
                    <a:pt x="21" y="777"/>
                    <a:pt x="1" y="916"/>
                  </a:cubicBezTo>
                  <a:cubicBezTo>
                    <a:pt x="226" y="1094"/>
                    <a:pt x="455" y="1153"/>
                    <a:pt x="678" y="1153"/>
                  </a:cubicBezTo>
                  <a:cubicBezTo>
                    <a:pt x="929" y="1153"/>
                    <a:pt x="1172" y="1079"/>
                    <a:pt x="1393" y="1015"/>
                  </a:cubicBezTo>
                  <a:cubicBezTo>
                    <a:pt x="1533" y="976"/>
                    <a:pt x="1672" y="976"/>
                    <a:pt x="1811" y="976"/>
                  </a:cubicBezTo>
                  <a:cubicBezTo>
                    <a:pt x="2010" y="976"/>
                    <a:pt x="2229" y="976"/>
                    <a:pt x="2408" y="836"/>
                  </a:cubicBezTo>
                  <a:cubicBezTo>
                    <a:pt x="2488" y="797"/>
                    <a:pt x="2507" y="677"/>
                    <a:pt x="2627" y="677"/>
                  </a:cubicBezTo>
                  <a:cubicBezTo>
                    <a:pt x="2686" y="697"/>
                    <a:pt x="2726" y="697"/>
                    <a:pt x="2806" y="697"/>
                  </a:cubicBezTo>
                  <a:cubicBezTo>
                    <a:pt x="2866" y="697"/>
                    <a:pt x="2925" y="697"/>
                    <a:pt x="2985" y="677"/>
                  </a:cubicBezTo>
                  <a:lnTo>
                    <a:pt x="3064" y="637"/>
                  </a:lnTo>
                  <a:lnTo>
                    <a:pt x="3164" y="637"/>
                  </a:lnTo>
                  <a:cubicBezTo>
                    <a:pt x="3224" y="677"/>
                    <a:pt x="3283" y="697"/>
                    <a:pt x="3323" y="717"/>
                  </a:cubicBezTo>
                  <a:cubicBezTo>
                    <a:pt x="3403" y="737"/>
                    <a:pt x="3462" y="777"/>
                    <a:pt x="3502" y="797"/>
                  </a:cubicBezTo>
                  <a:lnTo>
                    <a:pt x="3582" y="836"/>
                  </a:lnTo>
                  <a:cubicBezTo>
                    <a:pt x="3721" y="836"/>
                    <a:pt x="3860" y="817"/>
                    <a:pt x="3999" y="817"/>
                  </a:cubicBezTo>
                  <a:lnTo>
                    <a:pt x="4099" y="836"/>
                  </a:lnTo>
                  <a:lnTo>
                    <a:pt x="4198" y="817"/>
                  </a:lnTo>
                  <a:cubicBezTo>
                    <a:pt x="4258" y="777"/>
                    <a:pt x="4278" y="717"/>
                    <a:pt x="4278" y="637"/>
                  </a:cubicBezTo>
                  <a:cubicBezTo>
                    <a:pt x="4278" y="518"/>
                    <a:pt x="4377" y="498"/>
                    <a:pt x="4457" y="439"/>
                  </a:cubicBezTo>
                  <a:cubicBezTo>
                    <a:pt x="4517" y="379"/>
                    <a:pt x="4596" y="299"/>
                    <a:pt x="4656" y="200"/>
                  </a:cubicBezTo>
                  <a:cubicBezTo>
                    <a:pt x="4656" y="120"/>
                    <a:pt x="4656" y="41"/>
                    <a:pt x="45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118;p9">
              <a:extLst>
                <a:ext uri="{FF2B5EF4-FFF2-40B4-BE49-F238E27FC236}">
                  <a16:creationId xmlns:a16="http://schemas.microsoft.com/office/drawing/2014/main" id="{8447E010-2FAC-40E7-A5BD-D5761D01E011}"/>
                </a:ext>
              </a:extLst>
            </p:cNvPr>
            <p:cNvSpPr/>
            <p:nvPr/>
          </p:nvSpPr>
          <p:spPr>
            <a:xfrm>
              <a:off x="5579700" y="3219600"/>
              <a:ext cx="165625" cy="32775"/>
            </a:xfrm>
            <a:custGeom>
              <a:avLst/>
              <a:gdLst/>
              <a:ahLst/>
              <a:cxnLst/>
              <a:rect l="l" t="t" r="r" b="b"/>
              <a:pathLst>
                <a:path w="6625" h="1311" extrusionOk="0">
                  <a:moveTo>
                    <a:pt x="5748" y="0"/>
                  </a:moveTo>
                  <a:cubicBezTo>
                    <a:pt x="5646" y="0"/>
                    <a:pt x="5549" y="9"/>
                    <a:pt x="5451" y="18"/>
                  </a:cubicBezTo>
                  <a:cubicBezTo>
                    <a:pt x="5351" y="58"/>
                    <a:pt x="5252" y="77"/>
                    <a:pt x="5172" y="97"/>
                  </a:cubicBezTo>
                  <a:cubicBezTo>
                    <a:pt x="4556" y="217"/>
                    <a:pt x="3899" y="276"/>
                    <a:pt x="3282" y="416"/>
                  </a:cubicBezTo>
                  <a:cubicBezTo>
                    <a:pt x="3004" y="515"/>
                    <a:pt x="2706" y="515"/>
                    <a:pt x="2447" y="515"/>
                  </a:cubicBezTo>
                  <a:cubicBezTo>
                    <a:pt x="2248" y="515"/>
                    <a:pt x="2049" y="575"/>
                    <a:pt x="1850" y="615"/>
                  </a:cubicBezTo>
                  <a:cubicBezTo>
                    <a:pt x="1452" y="694"/>
                    <a:pt x="1015" y="694"/>
                    <a:pt x="617" y="774"/>
                  </a:cubicBezTo>
                  <a:cubicBezTo>
                    <a:pt x="318" y="853"/>
                    <a:pt x="0" y="893"/>
                    <a:pt x="219" y="1311"/>
                  </a:cubicBezTo>
                  <a:cubicBezTo>
                    <a:pt x="1054" y="1211"/>
                    <a:pt x="1870" y="1092"/>
                    <a:pt x="2686" y="993"/>
                  </a:cubicBezTo>
                  <a:cubicBezTo>
                    <a:pt x="2746" y="987"/>
                    <a:pt x="2811" y="981"/>
                    <a:pt x="2877" y="981"/>
                  </a:cubicBezTo>
                  <a:cubicBezTo>
                    <a:pt x="3030" y="981"/>
                    <a:pt x="3185" y="1013"/>
                    <a:pt x="3282" y="1152"/>
                  </a:cubicBezTo>
                  <a:cubicBezTo>
                    <a:pt x="3322" y="1167"/>
                    <a:pt x="3356" y="1174"/>
                    <a:pt x="3388" y="1174"/>
                  </a:cubicBezTo>
                  <a:cubicBezTo>
                    <a:pt x="3594" y="1174"/>
                    <a:pt x="3670" y="892"/>
                    <a:pt x="3880" y="892"/>
                  </a:cubicBezTo>
                  <a:cubicBezTo>
                    <a:pt x="3887" y="892"/>
                    <a:pt x="3893" y="893"/>
                    <a:pt x="3899" y="893"/>
                  </a:cubicBezTo>
                  <a:cubicBezTo>
                    <a:pt x="3939" y="888"/>
                    <a:pt x="3980" y="886"/>
                    <a:pt x="4021" y="886"/>
                  </a:cubicBezTo>
                  <a:cubicBezTo>
                    <a:pt x="4145" y="886"/>
                    <a:pt x="4272" y="908"/>
                    <a:pt x="4377" y="953"/>
                  </a:cubicBezTo>
                  <a:cubicBezTo>
                    <a:pt x="4456" y="953"/>
                    <a:pt x="4556" y="953"/>
                    <a:pt x="4635" y="913"/>
                  </a:cubicBezTo>
                  <a:cubicBezTo>
                    <a:pt x="4695" y="873"/>
                    <a:pt x="4774" y="814"/>
                    <a:pt x="4834" y="774"/>
                  </a:cubicBezTo>
                  <a:cubicBezTo>
                    <a:pt x="4932" y="685"/>
                    <a:pt x="5042" y="671"/>
                    <a:pt x="5155" y="671"/>
                  </a:cubicBezTo>
                  <a:cubicBezTo>
                    <a:pt x="5203" y="671"/>
                    <a:pt x="5251" y="674"/>
                    <a:pt x="5300" y="674"/>
                  </a:cubicBezTo>
                  <a:cubicBezTo>
                    <a:pt x="5392" y="674"/>
                    <a:pt x="5484" y="665"/>
                    <a:pt x="5570" y="615"/>
                  </a:cubicBezTo>
                  <a:lnTo>
                    <a:pt x="6465" y="555"/>
                  </a:lnTo>
                  <a:cubicBezTo>
                    <a:pt x="6565" y="555"/>
                    <a:pt x="6624" y="475"/>
                    <a:pt x="6585" y="376"/>
                  </a:cubicBezTo>
                  <a:cubicBezTo>
                    <a:pt x="6485" y="197"/>
                    <a:pt x="6326" y="117"/>
                    <a:pt x="6147" y="58"/>
                  </a:cubicBezTo>
                  <a:cubicBezTo>
                    <a:pt x="6004" y="14"/>
                    <a:pt x="5873" y="0"/>
                    <a:pt x="57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119;p9">
              <a:extLst>
                <a:ext uri="{FF2B5EF4-FFF2-40B4-BE49-F238E27FC236}">
                  <a16:creationId xmlns:a16="http://schemas.microsoft.com/office/drawing/2014/main" id="{44412C48-4579-4FFE-B6F5-D88B0FA1498C}"/>
                </a:ext>
              </a:extLst>
            </p:cNvPr>
            <p:cNvSpPr/>
            <p:nvPr/>
          </p:nvSpPr>
          <p:spPr>
            <a:xfrm>
              <a:off x="6553925" y="3100150"/>
              <a:ext cx="13475" cy="117575"/>
            </a:xfrm>
            <a:custGeom>
              <a:avLst/>
              <a:gdLst/>
              <a:ahLst/>
              <a:cxnLst/>
              <a:rect l="l" t="t" r="r" b="b"/>
              <a:pathLst>
                <a:path w="539" h="4703" extrusionOk="0">
                  <a:moveTo>
                    <a:pt x="402" y="1"/>
                  </a:moveTo>
                  <a:cubicBezTo>
                    <a:pt x="376" y="1"/>
                    <a:pt x="347" y="7"/>
                    <a:pt x="319" y="22"/>
                  </a:cubicBezTo>
                  <a:cubicBezTo>
                    <a:pt x="200" y="121"/>
                    <a:pt x="279" y="320"/>
                    <a:pt x="140" y="419"/>
                  </a:cubicBezTo>
                  <a:lnTo>
                    <a:pt x="140" y="598"/>
                  </a:lnTo>
                  <a:cubicBezTo>
                    <a:pt x="180" y="598"/>
                    <a:pt x="200" y="618"/>
                    <a:pt x="220" y="678"/>
                  </a:cubicBezTo>
                  <a:cubicBezTo>
                    <a:pt x="240" y="698"/>
                    <a:pt x="220" y="758"/>
                    <a:pt x="180" y="797"/>
                  </a:cubicBezTo>
                  <a:cubicBezTo>
                    <a:pt x="120" y="1772"/>
                    <a:pt x="41" y="2707"/>
                    <a:pt x="1" y="3662"/>
                  </a:cubicBezTo>
                  <a:cubicBezTo>
                    <a:pt x="140" y="3901"/>
                    <a:pt x="120" y="4179"/>
                    <a:pt x="1" y="4438"/>
                  </a:cubicBezTo>
                  <a:cubicBezTo>
                    <a:pt x="89" y="4623"/>
                    <a:pt x="166" y="4703"/>
                    <a:pt x="232" y="4703"/>
                  </a:cubicBezTo>
                  <a:cubicBezTo>
                    <a:pt x="316" y="4703"/>
                    <a:pt x="383" y="4577"/>
                    <a:pt x="439" y="4378"/>
                  </a:cubicBezTo>
                  <a:cubicBezTo>
                    <a:pt x="518" y="4080"/>
                    <a:pt x="339" y="3761"/>
                    <a:pt x="538" y="3463"/>
                  </a:cubicBezTo>
                  <a:cubicBezTo>
                    <a:pt x="538" y="2349"/>
                    <a:pt x="518" y="1195"/>
                    <a:pt x="518" y="61"/>
                  </a:cubicBezTo>
                  <a:cubicBezTo>
                    <a:pt x="492" y="23"/>
                    <a:pt x="450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120;p9">
              <a:extLst>
                <a:ext uri="{FF2B5EF4-FFF2-40B4-BE49-F238E27FC236}">
                  <a16:creationId xmlns:a16="http://schemas.microsoft.com/office/drawing/2014/main" id="{C4A828FD-5A64-4DE9-A21C-E768309BD526}"/>
                </a:ext>
              </a:extLst>
            </p:cNvPr>
            <p:cNvSpPr/>
            <p:nvPr/>
          </p:nvSpPr>
          <p:spPr>
            <a:xfrm>
              <a:off x="6383250" y="3103850"/>
              <a:ext cx="26975" cy="89700"/>
            </a:xfrm>
            <a:custGeom>
              <a:avLst/>
              <a:gdLst/>
              <a:ahLst/>
              <a:cxnLst/>
              <a:rect l="l" t="t" r="r" b="b"/>
              <a:pathLst>
                <a:path w="1079" h="3588" extrusionOk="0">
                  <a:moveTo>
                    <a:pt x="242" y="0"/>
                  </a:moveTo>
                  <a:cubicBezTo>
                    <a:pt x="41" y="0"/>
                    <a:pt x="0" y="153"/>
                    <a:pt x="104" y="450"/>
                  </a:cubicBezTo>
                  <a:cubicBezTo>
                    <a:pt x="363" y="1405"/>
                    <a:pt x="403" y="2360"/>
                    <a:pt x="542" y="3315"/>
                  </a:cubicBezTo>
                  <a:cubicBezTo>
                    <a:pt x="621" y="3460"/>
                    <a:pt x="700" y="3588"/>
                    <a:pt x="826" y="3588"/>
                  </a:cubicBezTo>
                  <a:cubicBezTo>
                    <a:pt x="889" y="3588"/>
                    <a:pt x="965" y="3555"/>
                    <a:pt x="1059" y="3474"/>
                  </a:cubicBezTo>
                  <a:cubicBezTo>
                    <a:pt x="1079" y="3434"/>
                    <a:pt x="1079" y="3355"/>
                    <a:pt x="1059" y="3315"/>
                  </a:cubicBezTo>
                  <a:cubicBezTo>
                    <a:pt x="860" y="2937"/>
                    <a:pt x="1079" y="2519"/>
                    <a:pt x="900" y="2141"/>
                  </a:cubicBezTo>
                  <a:lnTo>
                    <a:pt x="681" y="649"/>
                  </a:lnTo>
                  <a:cubicBezTo>
                    <a:pt x="542" y="470"/>
                    <a:pt x="661" y="232"/>
                    <a:pt x="502" y="53"/>
                  </a:cubicBezTo>
                  <a:cubicBezTo>
                    <a:pt x="397" y="17"/>
                    <a:pt x="310" y="0"/>
                    <a:pt x="2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121;p9">
              <a:extLst>
                <a:ext uri="{FF2B5EF4-FFF2-40B4-BE49-F238E27FC236}">
                  <a16:creationId xmlns:a16="http://schemas.microsoft.com/office/drawing/2014/main" id="{CB96E7CF-320E-446B-AD98-0FBF67C70C12}"/>
                </a:ext>
              </a:extLst>
            </p:cNvPr>
            <p:cNvSpPr/>
            <p:nvPr/>
          </p:nvSpPr>
          <p:spPr>
            <a:xfrm>
              <a:off x="6042200" y="3198875"/>
              <a:ext cx="15450" cy="97800"/>
            </a:xfrm>
            <a:custGeom>
              <a:avLst/>
              <a:gdLst/>
              <a:ahLst/>
              <a:cxnLst/>
              <a:rect l="l" t="t" r="r" b="b"/>
              <a:pathLst>
                <a:path w="618" h="3912" extrusionOk="0">
                  <a:moveTo>
                    <a:pt x="232" y="1"/>
                  </a:moveTo>
                  <a:cubicBezTo>
                    <a:pt x="165" y="1"/>
                    <a:pt x="96" y="37"/>
                    <a:pt x="20" y="91"/>
                  </a:cubicBezTo>
                  <a:cubicBezTo>
                    <a:pt x="0" y="1225"/>
                    <a:pt x="319" y="2379"/>
                    <a:pt x="219" y="3512"/>
                  </a:cubicBezTo>
                  <a:cubicBezTo>
                    <a:pt x="376" y="3582"/>
                    <a:pt x="258" y="3912"/>
                    <a:pt x="481" y="3912"/>
                  </a:cubicBezTo>
                  <a:cubicBezTo>
                    <a:pt x="512" y="3912"/>
                    <a:pt x="550" y="3905"/>
                    <a:pt x="597" y="3890"/>
                  </a:cubicBezTo>
                  <a:cubicBezTo>
                    <a:pt x="617" y="2617"/>
                    <a:pt x="597" y="1344"/>
                    <a:pt x="398" y="91"/>
                  </a:cubicBezTo>
                  <a:cubicBezTo>
                    <a:pt x="343" y="27"/>
                    <a:pt x="289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122;p9">
              <a:extLst>
                <a:ext uri="{FF2B5EF4-FFF2-40B4-BE49-F238E27FC236}">
                  <a16:creationId xmlns:a16="http://schemas.microsoft.com/office/drawing/2014/main" id="{C60A8810-8B3F-4596-8861-B1934133B84E}"/>
                </a:ext>
              </a:extLst>
            </p:cNvPr>
            <p:cNvSpPr/>
            <p:nvPr/>
          </p:nvSpPr>
          <p:spPr>
            <a:xfrm>
              <a:off x="5885550" y="3173775"/>
              <a:ext cx="93500" cy="27925"/>
            </a:xfrm>
            <a:custGeom>
              <a:avLst/>
              <a:gdLst/>
              <a:ahLst/>
              <a:cxnLst/>
              <a:rect l="l" t="t" r="r" b="b"/>
              <a:pathLst>
                <a:path w="3740" h="1117" extrusionOk="0">
                  <a:moveTo>
                    <a:pt x="3641" y="1"/>
                  </a:moveTo>
                  <a:cubicBezTo>
                    <a:pt x="3442" y="41"/>
                    <a:pt x="3203" y="100"/>
                    <a:pt x="3004" y="140"/>
                  </a:cubicBezTo>
                  <a:cubicBezTo>
                    <a:pt x="2009" y="399"/>
                    <a:pt x="975" y="359"/>
                    <a:pt x="0" y="737"/>
                  </a:cubicBezTo>
                  <a:lnTo>
                    <a:pt x="0" y="916"/>
                  </a:lnTo>
                  <a:cubicBezTo>
                    <a:pt x="60" y="956"/>
                    <a:pt x="120" y="1015"/>
                    <a:pt x="199" y="1075"/>
                  </a:cubicBezTo>
                  <a:cubicBezTo>
                    <a:pt x="279" y="1115"/>
                    <a:pt x="378" y="1115"/>
                    <a:pt x="458" y="1115"/>
                  </a:cubicBezTo>
                  <a:cubicBezTo>
                    <a:pt x="597" y="1115"/>
                    <a:pt x="756" y="1035"/>
                    <a:pt x="915" y="1015"/>
                  </a:cubicBezTo>
                  <a:cubicBezTo>
                    <a:pt x="1054" y="956"/>
                    <a:pt x="1194" y="916"/>
                    <a:pt x="1353" y="856"/>
                  </a:cubicBezTo>
                  <a:cubicBezTo>
                    <a:pt x="1373" y="806"/>
                    <a:pt x="1383" y="782"/>
                    <a:pt x="1388" y="782"/>
                  </a:cubicBezTo>
                  <a:cubicBezTo>
                    <a:pt x="1393" y="782"/>
                    <a:pt x="1393" y="806"/>
                    <a:pt x="1393" y="856"/>
                  </a:cubicBezTo>
                  <a:cubicBezTo>
                    <a:pt x="1293" y="916"/>
                    <a:pt x="1253" y="976"/>
                    <a:pt x="1313" y="1115"/>
                  </a:cubicBezTo>
                  <a:cubicBezTo>
                    <a:pt x="1344" y="1116"/>
                    <a:pt x="1375" y="1117"/>
                    <a:pt x="1406" y="1117"/>
                  </a:cubicBezTo>
                  <a:cubicBezTo>
                    <a:pt x="1802" y="1117"/>
                    <a:pt x="2133" y="997"/>
                    <a:pt x="2447" y="757"/>
                  </a:cubicBezTo>
                  <a:cubicBezTo>
                    <a:pt x="2805" y="498"/>
                    <a:pt x="3203" y="379"/>
                    <a:pt x="3641" y="339"/>
                  </a:cubicBezTo>
                  <a:cubicBezTo>
                    <a:pt x="3740" y="220"/>
                    <a:pt x="3740" y="120"/>
                    <a:pt x="3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123;p9">
              <a:extLst>
                <a:ext uri="{FF2B5EF4-FFF2-40B4-BE49-F238E27FC236}">
                  <a16:creationId xmlns:a16="http://schemas.microsoft.com/office/drawing/2014/main" id="{C523005F-4F34-45DF-9F1E-5137980CA513}"/>
                </a:ext>
              </a:extLst>
            </p:cNvPr>
            <p:cNvSpPr/>
            <p:nvPr/>
          </p:nvSpPr>
          <p:spPr>
            <a:xfrm>
              <a:off x="5687100" y="3238925"/>
              <a:ext cx="33850" cy="105450"/>
            </a:xfrm>
            <a:custGeom>
              <a:avLst/>
              <a:gdLst/>
              <a:ahLst/>
              <a:cxnLst/>
              <a:rect l="l" t="t" r="r" b="b"/>
              <a:pathLst>
                <a:path w="1354" h="4218" extrusionOk="0">
                  <a:moveTo>
                    <a:pt x="299" y="1"/>
                  </a:moveTo>
                  <a:cubicBezTo>
                    <a:pt x="240" y="21"/>
                    <a:pt x="180" y="21"/>
                    <a:pt x="100" y="21"/>
                  </a:cubicBezTo>
                  <a:cubicBezTo>
                    <a:pt x="41" y="140"/>
                    <a:pt x="1" y="279"/>
                    <a:pt x="100" y="399"/>
                  </a:cubicBezTo>
                  <a:lnTo>
                    <a:pt x="279" y="578"/>
                  </a:lnTo>
                  <a:lnTo>
                    <a:pt x="419" y="796"/>
                  </a:lnTo>
                  <a:cubicBezTo>
                    <a:pt x="459" y="916"/>
                    <a:pt x="459" y="1035"/>
                    <a:pt x="478" y="1174"/>
                  </a:cubicBezTo>
                  <a:cubicBezTo>
                    <a:pt x="578" y="1254"/>
                    <a:pt x="578" y="1413"/>
                    <a:pt x="638" y="1532"/>
                  </a:cubicBezTo>
                  <a:cubicBezTo>
                    <a:pt x="657" y="1791"/>
                    <a:pt x="657" y="2070"/>
                    <a:pt x="677" y="2308"/>
                  </a:cubicBezTo>
                  <a:cubicBezTo>
                    <a:pt x="737" y="2368"/>
                    <a:pt x="777" y="2408"/>
                    <a:pt x="797" y="2487"/>
                  </a:cubicBezTo>
                  <a:cubicBezTo>
                    <a:pt x="976" y="3064"/>
                    <a:pt x="677" y="3681"/>
                    <a:pt x="1055" y="4218"/>
                  </a:cubicBezTo>
                  <a:cubicBezTo>
                    <a:pt x="1254" y="4079"/>
                    <a:pt x="1075" y="3800"/>
                    <a:pt x="1254" y="3661"/>
                  </a:cubicBezTo>
                  <a:cubicBezTo>
                    <a:pt x="1354" y="2925"/>
                    <a:pt x="1135" y="2229"/>
                    <a:pt x="1075" y="1532"/>
                  </a:cubicBezTo>
                  <a:cubicBezTo>
                    <a:pt x="1035" y="1493"/>
                    <a:pt x="976" y="1433"/>
                    <a:pt x="976" y="1373"/>
                  </a:cubicBezTo>
                  <a:cubicBezTo>
                    <a:pt x="896" y="916"/>
                    <a:pt x="677" y="538"/>
                    <a:pt x="498" y="140"/>
                  </a:cubicBezTo>
                  <a:cubicBezTo>
                    <a:pt x="439" y="100"/>
                    <a:pt x="379" y="4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124;p9">
              <a:extLst>
                <a:ext uri="{FF2B5EF4-FFF2-40B4-BE49-F238E27FC236}">
                  <a16:creationId xmlns:a16="http://schemas.microsoft.com/office/drawing/2014/main" id="{EAFA6BE9-DEF2-4A12-891F-8D07B7DDE8FB}"/>
                </a:ext>
              </a:extLst>
            </p:cNvPr>
            <p:cNvSpPr/>
            <p:nvPr/>
          </p:nvSpPr>
          <p:spPr>
            <a:xfrm>
              <a:off x="6361975" y="3147650"/>
              <a:ext cx="16425" cy="83725"/>
            </a:xfrm>
            <a:custGeom>
              <a:avLst/>
              <a:gdLst/>
              <a:ahLst/>
              <a:cxnLst/>
              <a:rect l="l" t="t" r="r" b="b"/>
              <a:pathLst>
                <a:path w="657" h="3349" extrusionOk="0">
                  <a:moveTo>
                    <a:pt x="145" y="0"/>
                  </a:moveTo>
                  <a:cubicBezTo>
                    <a:pt x="104" y="0"/>
                    <a:pt x="57" y="15"/>
                    <a:pt x="0" y="51"/>
                  </a:cubicBezTo>
                  <a:cubicBezTo>
                    <a:pt x="60" y="1145"/>
                    <a:pt x="160" y="2200"/>
                    <a:pt x="239" y="3274"/>
                  </a:cubicBezTo>
                  <a:cubicBezTo>
                    <a:pt x="289" y="3323"/>
                    <a:pt x="344" y="3348"/>
                    <a:pt x="398" y="3348"/>
                  </a:cubicBezTo>
                  <a:cubicBezTo>
                    <a:pt x="453" y="3348"/>
                    <a:pt x="508" y="3323"/>
                    <a:pt x="557" y="3274"/>
                  </a:cubicBezTo>
                  <a:cubicBezTo>
                    <a:pt x="657" y="2239"/>
                    <a:pt x="597" y="1245"/>
                    <a:pt x="398" y="210"/>
                  </a:cubicBezTo>
                  <a:cubicBezTo>
                    <a:pt x="324" y="122"/>
                    <a:pt x="262" y="0"/>
                    <a:pt x="1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125;p9">
              <a:extLst>
                <a:ext uri="{FF2B5EF4-FFF2-40B4-BE49-F238E27FC236}">
                  <a16:creationId xmlns:a16="http://schemas.microsoft.com/office/drawing/2014/main" id="{282C78E6-E1A2-4E83-BB72-F1A1D78AE135}"/>
                </a:ext>
              </a:extLst>
            </p:cNvPr>
            <p:cNvSpPr/>
            <p:nvPr/>
          </p:nvSpPr>
          <p:spPr>
            <a:xfrm>
              <a:off x="6076500" y="3166825"/>
              <a:ext cx="15950" cy="82800"/>
            </a:xfrm>
            <a:custGeom>
              <a:avLst/>
              <a:gdLst/>
              <a:ahLst/>
              <a:cxnLst/>
              <a:rect l="l" t="t" r="r" b="b"/>
              <a:pathLst>
                <a:path w="638" h="3312" extrusionOk="0">
                  <a:moveTo>
                    <a:pt x="249" y="0"/>
                  </a:moveTo>
                  <a:cubicBezTo>
                    <a:pt x="125" y="0"/>
                    <a:pt x="83" y="140"/>
                    <a:pt x="1" y="239"/>
                  </a:cubicBezTo>
                  <a:cubicBezTo>
                    <a:pt x="41" y="1194"/>
                    <a:pt x="120" y="2169"/>
                    <a:pt x="200" y="3104"/>
                  </a:cubicBezTo>
                  <a:cubicBezTo>
                    <a:pt x="247" y="3183"/>
                    <a:pt x="307" y="3312"/>
                    <a:pt x="430" y="3312"/>
                  </a:cubicBezTo>
                  <a:cubicBezTo>
                    <a:pt x="461" y="3312"/>
                    <a:pt x="497" y="3303"/>
                    <a:pt x="538" y="3283"/>
                  </a:cubicBezTo>
                  <a:cubicBezTo>
                    <a:pt x="638" y="2188"/>
                    <a:pt x="439" y="1094"/>
                    <a:pt x="339" y="20"/>
                  </a:cubicBezTo>
                  <a:cubicBezTo>
                    <a:pt x="305" y="6"/>
                    <a:pt x="275" y="0"/>
                    <a:pt x="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126;p9">
              <a:extLst>
                <a:ext uri="{FF2B5EF4-FFF2-40B4-BE49-F238E27FC236}">
                  <a16:creationId xmlns:a16="http://schemas.microsoft.com/office/drawing/2014/main" id="{3D9058C6-88CA-4E23-AF2C-2E181FB3A5B4}"/>
                </a:ext>
              </a:extLst>
            </p:cNvPr>
            <p:cNvSpPr/>
            <p:nvPr/>
          </p:nvSpPr>
          <p:spPr>
            <a:xfrm>
              <a:off x="6390825" y="3186700"/>
              <a:ext cx="21400" cy="74025"/>
            </a:xfrm>
            <a:custGeom>
              <a:avLst/>
              <a:gdLst/>
              <a:ahLst/>
              <a:cxnLst/>
              <a:rect l="l" t="t" r="r" b="b"/>
              <a:pathLst>
                <a:path w="856" h="296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936"/>
                    <a:pt x="259" y="1911"/>
                    <a:pt x="0" y="2885"/>
                  </a:cubicBezTo>
                  <a:cubicBezTo>
                    <a:pt x="70" y="2935"/>
                    <a:pt x="129" y="2960"/>
                    <a:pt x="187" y="2960"/>
                  </a:cubicBezTo>
                  <a:cubicBezTo>
                    <a:pt x="244" y="2960"/>
                    <a:pt x="299" y="2935"/>
                    <a:pt x="358" y="2885"/>
                  </a:cubicBezTo>
                  <a:cubicBezTo>
                    <a:pt x="597" y="1990"/>
                    <a:pt x="856" y="1115"/>
                    <a:pt x="756" y="200"/>
                  </a:cubicBezTo>
                  <a:lnTo>
                    <a:pt x="756" y="200"/>
                  </a:lnTo>
                  <a:cubicBezTo>
                    <a:pt x="741" y="201"/>
                    <a:pt x="727" y="202"/>
                    <a:pt x="712" y="202"/>
                  </a:cubicBezTo>
                  <a:cubicBezTo>
                    <a:pt x="533" y="202"/>
                    <a:pt x="386" y="93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127;p9">
              <a:extLst>
                <a:ext uri="{FF2B5EF4-FFF2-40B4-BE49-F238E27FC236}">
                  <a16:creationId xmlns:a16="http://schemas.microsoft.com/office/drawing/2014/main" id="{44E07D58-F652-4D16-AB35-44F5E3F9E82C}"/>
                </a:ext>
              </a:extLst>
            </p:cNvPr>
            <p:cNvSpPr/>
            <p:nvPr/>
          </p:nvSpPr>
          <p:spPr>
            <a:xfrm>
              <a:off x="6008950" y="3157025"/>
              <a:ext cx="73050" cy="30125"/>
            </a:xfrm>
            <a:custGeom>
              <a:avLst/>
              <a:gdLst/>
              <a:ahLst/>
              <a:cxnLst/>
              <a:rect l="l" t="t" r="r" b="b"/>
              <a:pathLst>
                <a:path w="2922" h="1205" extrusionOk="0">
                  <a:moveTo>
                    <a:pt x="2781" y="0"/>
                  </a:moveTo>
                  <a:cubicBezTo>
                    <a:pt x="2754" y="0"/>
                    <a:pt x="2721" y="10"/>
                    <a:pt x="2683" y="34"/>
                  </a:cubicBezTo>
                  <a:cubicBezTo>
                    <a:pt x="2577" y="27"/>
                    <a:pt x="2472" y="24"/>
                    <a:pt x="2367" y="24"/>
                  </a:cubicBezTo>
                  <a:cubicBezTo>
                    <a:pt x="1554" y="24"/>
                    <a:pt x="793" y="218"/>
                    <a:pt x="17" y="412"/>
                  </a:cubicBezTo>
                  <a:cubicBezTo>
                    <a:pt x="0" y="582"/>
                    <a:pt x="27" y="679"/>
                    <a:pt x="159" y="679"/>
                  </a:cubicBezTo>
                  <a:cubicBezTo>
                    <a:pt x="182" y="679"/>
                    <a:pt x="207" y="677"/>
                    <a:pt x="236" y="671"/>
                  </a:cubicBezTo>
                  <a:cubicBezTo>
                    <a:pt x="254" y="672"/>
                    <a:pt x="272" y="672"/>
                    <a:pt x="289" y="672"/>
                  </a:cubicBezTo>
                  <a:cubicBezTo>
                    <a:pt x="443" y="672"/>
                    <a:pt x="605" y="635"/>
                    <a:pt x="761" y="635"/>
                  </a:cubicBezTo>
                  <a:cubicBezTo>
                    <a:pt x="914" y="635"/>
                    <a:pt x="1061" y="671"/>
                    <a:pt x="1191" y="810"/>
                  </a:cubicBezTo>
                  <a:cubicBezTo>
                    <a:pt x="1297" y="898"/>
                    <a:pt x="1184" y="1205"/>
                    <a:pt x="1419" y="1205"/>
                  </a:cubicBezTo>
                  <a:cubicBezTo>
                    <a:pt x="1450" y="1205"/>
                    <a:pt x="1486" y="1199"/>
                    <a:pt x="1529" y="1188"/>
                  </a:cubicBezTo>
                  <a:cubicBezTo>
                    <a:pt x="1654" y="581"/>
                    <a:pt x="1681" y="449"/>
                    <a:pt x="2145" y="449"/>
                  </a:cubicBezTo>
                  <a:cubicBezTo>
                    <a:pt x="2274" y="449"/>
                    <a:pt x="2436" y="459"/>
                    <a:pt x="2643" y="472"/>
                  </a:cubicBezTo>
                  <a:cubicBezTo>
                    <a:pt x="2783" y="412"/>
                    <a:pt x="2882" y="313"/>
                    <a:pt x="2922" y="193"/>
                  </a:cubicBezTo>
                  <a:cubicBezTo>
                    <a:pt x="2907" y="103"/>
                    <a:pt x="2869" y="0"/>
                    <a:pt x="27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128;p9">
              <a:extLst>
                <a:ext uri="{FF2B5EF4-FFF2-40B4-BE49-F238E27FC236}">
                  <a16:creationId xmlns:a16="http://schemas.microsoft.com/office/drawing/2014/main" id="{E298F0C3-0695-465C-9451-43A836079475}"/>
                </a:ext>
              </a:extLst>
            </p:cNvPr>
            <p:cNvSpPr/>
            <p:nvPr/>
          </p:nvSpPr>
          <p:spPr>
            <a:xfrm>
              <a:off x="5874600" y="3207725"/>
              <a:ext cx="25875" cy="88925"/>
            </a:xfrm>
            <a:custGeom>
              <a:avLst/>
              <a:gdLst/>
              <a:ahLst/>
              <a:cxnLst/>
              <a:rect l="l" t="t" r="r" b="b"/>
              <a:pathLst>
                <a:path w="1035" h="3557" extrusionOk="0">
                  <a:moveTo>
                    <a:pt x="269" y="0"/>
                  </a:moveTo>
                  <a:cubicBezTo>
                    <a:pt x="214" y="0"/>
                    <a:pt x="160" y="25"/>
                    <a:pt x="100" y="75"/>
                  </a:cubicBezTo>
                  <a:lnTo>
                    <a:pt x="20" y="135"/>
                  </a:lnTo>
                  <a:cubicBezTo>
                    <a:pt x="1" y="175"/>
                    <a:pt x="1" y="234"/>
                    <a:pt x="20" y="274"/>
                  </a:cubicBezTo>
                  <a:cubicBezTo>
                    <a:pt x="40" y="354"/>
                    <a:pt x="40" y="393"/>
                    <a:pt x="60" y="473"/>
                  </a:cubicBezTo>
                  <a:cubicBezTo>
                    <a:pt x="120" y="533"/>
                    <a:pt x="160" y="592"/>
                    <a:pt x="160" y="612"/>
                  </a:cubicBezTo>
                  <a:cubicBezTo>
                    <a:pt x="279" y="990"/>
                    <a:pt x="259" y="1388"/>
                    <a:pt x="259" y="1766"/>
                  </a:cubicBezTo>
                  <a:cubicBezTo>
                    <a:pt x="438" y="1985"/>
                    <a:pt x="279" y="2283"/>
                    <a:pt x="418" y="2542"/>
                  </a:cubicBezTo>
                  <a:cubicBezTo>
                    <a:pt x="418" y="2661"/>
                    <a:pt x="438" y="2820"/>
                    <a:pt x="438" y="2940"/>
                  </a:cubicBezTo>
                  <a:cubicBezTo>
                    <a:pt x="657" y="3079"/>
                    <a:pt x="398" y="3457"/>
                    <a:pt x="737" y="3556"/>
                  </a:cubicBezTo>
                  <a:cubicBezTo>
                    <a:pt x="1035" y="3377"/>
                    <a:pt x="916" y="3139"/>
                    <a:pt x="856" y="2880"/>
                  </a:cubicBezTo>
                  <a:cubicBezTo>
                    <a:pt x="816" y="1945"/>
                    <a:pt x="697" y="990"/>
                    <a:pt x="438" y="75"/>
                  </a:cubicBezTo>
                  <a:cubicBezTo>
                    <a:pt x="379" y="25"/>
                    <a:pt x="324" y="0"/>
                    <a:pt x="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129;p9">
              <a:extLst>
                <a:ext uri="{FF2B5EF4-FFF2-40B4-BE49-F238E27FC236}">
                  <a16:creationId xmlns:a16="http://schemas.microsoft.com/office/drawing/2014/main" id="{81285454-6A07-496F-BAF2-2EB906ED5BC0}"/>
                </a:ext>
              </a:extLst>
            </p:cNvPr>
            <p:cNvSpPr/>
            <p:nvPr/>
          </p:nvSpPr>
          <p:spPr>
            <a:xfrm>
              <a:off x="5888025" y="3280700"/>
              <a:ext cx="12950" cy="105800"/>
            </a:xfrm>
            <a:custGeom>
              <a:avLst/>
              <a:gdLst/>
              <a:ahLst/>
              <a:cxnLst/>
              <a:rect l="l" t="t" r="r" b="b"/>
              <a:pathLst>
                <a:path w="518" h="4232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79" y="220"/>
                    <a:pt x="359" y="458"/>
                    <a:pt x="100" y="617"/>
                  </a:cubicBezTo>
                  <a:cubicBezTo>
                    <a:pt x="21" y="657"/>
                    <a:pt x="1" y="717"/>
                    <a:pt x="60" y="796"/>
                  </a:cubicBezTo>
                  <a:cubicBezTo>
                    <a:pt x="120" y="1154"/>
                    <a:pt x="120" y="1552"/>
                    <a:pt x="60" y="1950"/>
                  </a:cubicBezTo>
                  <a:cubicBezTo>
                    <a:pt x="1" y="2030"/>
                    <a:pt x="21" y="2089"/>
                    <a:pt x="60" y="2129"/>
                  </a:cubicBezTo>
                  <a:cubicBezTo>
                    <a:pt x="180" y="2328"/>
                    <a:pt x="279" y="2527"/>
                    <a:pt x="200" y="2746"/>
                  </a:cubicBezTo>
                  <a:cubicBezTo>
                    <a:pt x="200" y="2845"/>
                    <a:pt x="200" y="2985"/>
                    <a:pt x="219" y="3084"/>
                  </a:cubicBezTo>
                  <a:lnTo>
                    <a:pt x="219" y="3303"/>
                  </a:lnTo>
                  <a:cubicBezTo>
                    <a:pt x="259" y="3343"/>
                    <a:pt x="259" y="3402"/>
                    <a:pt x="219" y="3442"/>
                  </a:cubicBezTo>
                  <a:lnTo>
                    <a:pt x="219" y="3880"/>
                  </a:lnTo>
                  <a:cubicBezTo>
                    <a:pt x="200" y="3920"/>
                    <a:pt x="219" y="3979"/>
                    <a:pt x="259" y="4019"/>
                  </a:cubicBezTo>
                  <a:cubicBezTo>
                    <a:pt x="286" y="4072"/>
                    <a:pt x="348" y="4231"/>
                    <a:pt x="398" y="4231"/>
                  </a:cubicBezTo>
                  <a:cubicBezTo>
                    <a:pt x="423" y="4231"/>
                    <a:pt x="445" y="4191"/>
                    <a:pt x="458" y="4079"/>
                  </a:cubicBezTo>
                  <a:cubicBezTo>
                    <a:pt x="498" y="3024"/>
                    <a:pt x="478" y="1950"/>
                    <a:pt x="478" y="896"/>
                  </a:cubicBezTo>
                  <a:cubicBezTo>
                    <a:pt x="478" y="578"/>
                    <a:pt x="518" y="259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130;p9">
              <a:extLst>
                <a:ext uri="{FF2B5EF4-FFF2-40B4-BE49-F238E27FC236}">
                  <a16:creationId xmlns:a16="http://schemas.microsoft.com/office/drawing/2014/main" id="{3DB0ACD5-3DA1-4FEA-B889-40482844299E}"/>
                </a:ext>
              </a:extLst>
            </p:cNvPr>
            <p:cNvSpPr/>
            <p:nvPr/>
          </p:nvSpPr>
          <p:spPr>
            <a:xfrm>
              <a:off x="6353525" y="3095900"/>
              <a:ext cx="32350" cy="57025"/>
            </a:xfrm>
            <a:custGeom>
              <a:avLst/>
              <a:gdLst/>
              <a:ahLst/>
              <a:cxnLst/>
              <a:rect l="l" t="t" r="r" b="b"/>
              <a:pathLst>
                <a:path w="1294" h="2281" extrusionOk="0">
                  <a:moveTo>
                    <a:pt x="654" y="0"/>
                  </a:moveTo>
                  <a:cubicBezTo>
                    <a:pt x="436" y="0"/>
                    <a:pt x="331" y="139"/>
                    <a:pt x="139" y="450"/>
                  </a:cubicBezTo>
                  <a:cubicBezTo>
                    <a:pt x="299" y="987"/>
                    <a:pt x="0" y="1584"/>
                    <a:pt x="338" y="2121"/>
                  </a:cubicBezTo>
                  <a:cubicBezTo>
                    <a:pt x="458" y="2161"/>
                    <a:pt x="597" y="2240"/>
                    <a:pt x="736" y="2280"/>
                  </a:cubicBezTo>
                  <a:cubicBezTo>
                    <a:pt x="736" y="2081"/>
                    <a:pt x="736" y="1922"/>
                    <a:pt x="696" y="1723"/>
                  </a:cubicBezTo>
                  <a:cubicBezTo>
                    <a:pt x="577" y="1504"/>
                    <a:pt x="657" y="1286"/>
                    <a:pt x="637" y="1087"/>
                  </a:cubicBezTo>
                  <a:cubicBezTo>
                    <a:pt x="498" y="550"/>
                    <a:pt x="895" y="351"/>
                    <a:pt x="1293" y="172"/>
                  </a:cubicBezTo>
                  <a:cubicBezTo>
                    <a:pt x="992" y="61"/>
                    <a:pt x="799" y="0"/>
                    <a:pt x="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131;p9">
              <a:extLst>
                <a:ext uri="{FF2B5EF4-FFF2-40B4-BE49-F238E27FC236}">
                  <a16:creationId xmlns:a16="http://schemas.microsoft.com/office/drawing/2014/main" id="{8C66B914-473F-4719-88F4-6DA0A1EDBD07}"/>
                </a:ext>
              </a:extLst>
            </p:cNvPr>
            <p:cNvSpPr/>
            <p:nvPr/>
          </p:nvSpPr>
          <p:spPr>
            <a:xfrm>
              <a:off x="6195875" y="3238925"/>
              <a:ext cx="16925" cy="70150"/>
            </a:xfrm>
            <a:custGeom>
              <a:avLst/>
              <a:gdLst/>
              <a:ahLst/>
              <a:cxnLst/>
              <a:rect l="l" t="t" r="r" b="b"/>
              <a:pathLst>
                <a:path w="677" h="2806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896"/>
                    <a:pt x="0" y="1811"/>
                    <a:pt x="299" y="2806"/>
                  </a:cubicBezTo>
                  <a:cubicBezTo>
                    <a:pt x="617" y="1831"/>
                    <a:pt x="677" y="995"/>
                    <a:pt x="378" y="180"/>
                  </a:cubicBezTo>
                  <a:cubicBezTo>
                    <a:pt x="239" y="120"/>
                    <a:pt x="120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132;p9">
              <a:extLst>
                <a:ext uri="{FF2B5EF4-FFF2-40B4-BE49-F238E27FC236}">
                  <a16:creationId xmlns:a16="http://schemas.microsoft.com/office/drawing/2014/main" id="{0445E85A-F6D3-41C5-8E40-7E96821EA0A7}"/>
                </a:ext>
              </a:extLst>
            </p:cNvPr>
            <p:cNvSpPr/>
            <p:nvPr/>
          </p:nvSpPr>
          <p:spPr>
            <a:xfrm>
              <a:off x="6084975" y="3138975"/>
              <a:ext cx="78100" cy="23400"/>
            </a:xfrm>
            <a:custGeom>
              <a:avLst/>
              <a:gdLst/>
              <a:ahLst/>
              <a:cxnLst/>
              <a:rect l="l" t="t" r="r" b="b"/>
              <a:pathLst>
                <a:path w="3124" h="936" extrusionOk="0">
                  <a:moveTo>
                    <a:pt x="2924" y="0"/>
                  </a:moveTo>
                  <a:cubicBezTo>
                    <a:pt x="1989" y="60"/>
                    <a:pt x="1134" y="319"/>
                    <a:pt x="239" y="537"/>
                  </a:cubicBezTo>
                  <a:cubicBezTo>
                    <a:pt x="139" y="637"/>
                    <a:pt x="40" y="716"/>
                    <a:pt x="0" y="836"/>
                  </a:cubicBezTo>
                  <a:cubicBezTo>
                    <a:pt x="20" y="856"/>
                    <a:pt x="60" y="915"/>
                    <a:pt x="80" y="935"/>
                  </a:cubicBezTo>
                  <a:cubicBezTo>
                    <a:pt x="1074" y="617"/>
                    <a:pt x="2149" y="597"/>
                    <a:pt x="3123" y="199"/>
                  </a:cubicBezTo>
                  <a:cubicBezTo>
                    <a:pt x="3084" y="60"/>
                    <a:pt x="2984" y="60"/>
                    <a:pt x="2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133;p9">
              <a:extLst>
                <a:ext uri="{FF2B5EF4-FFF2-40B4-BE49-F238E27FC236}">
                  <a16:creationId xmlns:a16="http://schemas.microsoft.com/office/drawing/2014/main" id="{7B4451A4-E800-4703-9112-0DA248836842}"/>
                </a:ext>
              </a:extLst>
            </p:cNvPr>
            <p:cNvSpPr/>
            <p:nvPr/>
          </p:nvSpPr>
          <p:spPr>
            <a:xfrm>
              <a:off x="6405250" y="3077300"/>
              <a:ext cx="91025" cy="15950"/>
            </a:xfrm>
            <a:custGeom>
              <a:avLst/>
              <a:gdLst/>
              <a:ahLst/>
              <a:cxnLst/>
              <a:rect l="l" t="t" r="r" b="b"/>
              <a:pathLst>
                <a:path w="3641" h="638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3262" y="20"/>
                    <a:pt x="2884" y="20"/>
                    <a:pt x="2507" y="20"/>
                  </a:cubicBezTo>
                  <a:cubicBezTo>
                    <a:pt x="2407" y="70"/>
                    <a:pt x="2303" y="95"/>
                    <a:pt x="2196" y="95"/>
                  </a:cubicBezTo>
                  <a:cubicBezTo>
                    <a:pt x="2089" y="95"/>
                    <a:pt x="1979" y="70"/>
                    <a:pt x="1870" y="20"/>
                  </a:cubicBezTo>
                  <a:lnTo>
                    <a:pt x="1770" y="20"/>
                  </a:lnTo>
                  <a:cubicBezTo>
                    <a:pt x="1691" y="80"/>
                    <a:pt x="1611" y="100"/>
                    <a:pt x="1552" y="140"/>
                  </a:cubicBezTo>
                  <a:cubicBezTo>
                    <a:pt x="1492" y="180"/>
                    <a:pt x="1412" y="180"/>
                    <a:pt x="1353" y="180"/>
                  </a:cubicBezTo>
                  <a:cubicBezTo>
                    <a:pt x="1293" y="120"/>
                    <a:pt x="1253" y="120"/>
                    <a:pt x="1194" y="120"/>
                  </a:cubicBezTo>
                  <a:lnTo>
                    <a:pt x="1054" y="200"/>
                  </a:lnTo>
                  <a:lnTo>
                    <a:pt x="975" y="180"/>
                  </a:lnTo>
                  <a:cubicBezTo>
                    <a:pt x="796" y="200"/>
                    <a:pt x="617" y="200"/>
                    <a:pt x="458" y="219"/>
                  </a:cubicBezTo>
                  <a:cubicBezTo>
                    <a:pt x="358" y="239"/>
                    <a:pt x="279" y="319"/>
                    <a:pt x="199" y="398"/>
                  </a:cubicBezTo>
                  <a:cubicBezTo>
                    <a:pt x="119" y="398"/>
                    <a:pt x="80" y="418"/>
                    <a:pt x="0" y="418"/>
                  </a:cubicBezTo>
                  <a:cubicBezTo>
                    <a:pt x="259" y="637"/>
                    <a:pt x="557" y="518"/>
                    <a:pt x="816" y="597"/>
                  </a:cubicBezTo>
                  <a:lnTo>
                    <a:pt x="1353" y="518"/>
                  </a:lnTo>
                  <a:cubicBezTo>
                    <a:pt x="1412" y="478"/>
                    <a:pt x="1492" y="438"/>
                    <a:pt x="1572" y="398"/>
                  </a:cubicBezTo>
                  <a:cubicBezTo>
                    <a:pt x="1622" y="400"/>
                    <a:pt x="1673" y="401"/>
                    <a:pt x="1723" y="401"/>
                  </a:cubicBezTo>
                  <a:cubicBezTo>
                    <a:pt x="2386" y="401"/>
                    <a:pt x="3030" y="278"/>
                    <a:pt x="36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134;p9">
              <a:extLst>
                <a:ext uri="{FF2B5EF4-FFF2-40B4-BE49-F238E27FC236}">
                  <a16:creationId xmlns:a16="http://schemas.microsoft.com/office/drawing/2014/main" id="{AA33864D-23C7-4735-82A7-797E5B22A381}"/>
                </a:ext>
              </a:extLst>
            </p:cNvPr>
            <p:cNvSpPr/>
            <p:nvPr/>
          </p:nvSpPr>
          <p:spPr>
            <a:xfrm>
              <a:off x="5845750" y="3208600"/>
              <a:ext cx="24400" cy="73125"/>
            </a:xfrm>
            <a:custGeom>
              <a:avLst/>
              <a:gdLst/>
              <a:ahLst/>
              <a:cxnLst/>
              <a:rect l="l" t="t" r="r" b="b"/>
              <a:pathLst>
                <a:path w="976" h="2925" extrusionOk="0">
                  <a:moveTo>
                    <a:pt x="279" y="0"/>
                  </a:moveTo>
                  <a:cubicBezTo>
                    <a:pt x="180" y="40"/>
                    <a:pt x="80" y="120"/>
                    <a:pt x="21" y="219"/>
                  </a:cubicBezTo>
                  <a:cubicBezTo>
                    <a:pt x="1" y="299"/>
                    <a:pt x="1" y="358"/>
                    <a:pt x="21" y="438"/>
                  </a:cubicBezTo>
                  <a:cubicBezTo>
                    <a:pt x="60" y="597"/>
                    <a:pt x="60" y="716"/>
                    <a:pt x="80" y="836"/>
                  </a:cubicBezTo>
                  <a:cubicBezTo>
                    <a:pt x="180" y="935"/>
                    <a:pt x="180" y="1094"/>
                    <a:pt x="200" y="1214"/>
                  </a:cubicBezTo>
                  <a:cubicBezTo>
                    <a:pt x="379" y="1751"/>
                    <a:pt x="458" y="2328"/>
                    <a:pt x="478" y="2925"/>
                  </a:cubicBezTo>
                  <a:cubicBezTo>
                    <a:pt x="976" y="2686"/>
                    <a:pt x="677" y="2288"/>
                    <a:pt x="677" y="1930"/>
                  </a:cubicBezTo>
                  <a:cubicBezTo>
                    <a:pt x="757" y="1353"/>
                    <a:pt x="478" y="816"/>
                    <a:pt x="518" y="239"/>
                  </a:cubicBezTo>
                  <a:cubicBezTo>
                    <a:pt x="538" y="159"/>
                    <a:pt x="518" y="100"/>
                    <a:pt x="478" y="40"/>
                  </a:cubicBezTo>
                  <a:cubicBezTo>
                    <a:pt x="419" y="0"/>
                    <a:pt x="359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135;p9">
              <a:extLst>
                <a:ext uri="{FF2B5EF4-FFF2-40B4-BE49-F238E27FC236}">
                  <a16:creationId xmlns:a16="http://schemas.microsoft.com/office/drawing/2014/main" id="{AFDC7A1A-35C0-47CC-8130-F218252F55DC}"/>
                </a:ext>
              </a:extLst>
            </p:cNvPr>
            <p:cNvSpPr/>
            <p:nvPr/>
          </p:nvSpPr>
          <p:spPr>
            <a:xfrm>
              <a:off x="5744300" y="3211075"/>
              <a:ext cx="71650" cy="20000"/>
            </a:xfrm>
            <a:custGeom>
              <a:avLst/>
              <a:gdLst/>
              <a:ahLst/>
              <a:cxnLst/>
              <a:rect l="l" t="t" r="r" b="b"/>
              <a:pathLst>
                <a:path w="2866" h="800" extrusionOk="0">
                  <a:moveTo>
                    <a:pt x="2626" y="1"/>
                  </a:moveTo>
                  <a:cubicBezTo>
                    <a:pt x="2330" y="131"/>
                    <a:pt x="2013" y="163"/>
                    <a:pt x="1696" y="163"/>
                  </a:cubicBezTo>
                  <a:cubicBezTo>
                    <a:pt x="1480" y="163"/>
                    <a:pt x="1264" y="148"/>
                    <a:pt x="1055" y="140"/>
                  </a:cubicBezTo>
                  <a:cubicBezTo>
                    <a:pt x="995" y="160"/>
                    <a:pt x="956" y="160"/>
                    <a:pt x="896" y="160"/>
                  </a:cubicBezTo>
                  <a:cubicBezTo>
                    <a:pt x="848" y="202"/>
                    <a:pt x="797" y="215"/>
                    <a:pt x="743" y="215"/>
                  </a:cubicBezTo>
                  <a:cubicBezTo>
                    <a:pt x="652" y="215"/>
                    <a:pt x="555" y="178"/>
                    <a:pt x="456" y="178"/>
                  </a:cubicBezTo>
                  <a:cubicBezTo>
                    <a:pt x="417" y="178"/>
                    <a:pt x="378" y="184"/>
                    <a:pt x="339" y="200"/>
                  </a:cubicBezTo>
                  <a:cubicBezTo>
                    <a:pt x="259" y="220"/>
                    <a:pt x="180" y="239"/>
                    <a:pt x="100" y="299"/>
                  </a:cubicBezTo>
                  <a:cubicBezTo>
                    <a:pt x="60" y="359"/>
                    <a:pt x="1" y="438"/>
                    <a:pt x="1" y="518"/>
                  </a:cubicBezTo>
                  <a:cubicBezTo>
                    <a:pt x="1" y="598"/>
                    <a:pt x="40" y="657"/>
                    <a:pt x="80" y="737"/>
                  </a:cubicBezTo>
                  <a:cubicBezTo>
                    <a:pt x="123" y="779"/>
                    <a:pt x="166" y="799"/>
                    <a:pt x="205" y="799"/>
                  </a:cubicBezTo>
                  <a:cubicBezTo>
                    <a:pt x="239" y="799"/>
                    <a:pt x="271" y="784"/>
                    <a:pt x="299" y="757"/>
                  </a:cubicBezTo>
                  <a:cubicBezTo>
                    <a:pt x="379" y="757"/>
                    <a:pt x="438" y="737"/>
                    <a:pt x="498" y="737"/>
                  </a:cubicBezTo>
                  <a:cubicBezTo>
                    <a:pt x="587" y="647"/>
                    <a:pt x="687" y="637"/>
                    <a:pt x="786" y="637"/>
                  </a:cubicBezTo>
                  <a:cubicBezTo>
                    <a:pt x="815" y="637"/>
                    <a:pt x="843" y="638"/>
                    <a:pt x="871" y="638"/>
                  </a:cubicBezTo>
                  <a:cubicBezTo>
                    <a:pt x="942" y="638"/>
                    <a:pt x="1011" y="633"/>
                    <a:pt x="1075" y="598"/>
                  </a:cubicBezTo>
                  <a:cubicBezTo>
                    <a:pt x="1174" y="558"/>
                    <a:pt x="1294" y="538"/>
                    <a:pt x="1393" y="518"/>
                  </a:cubicBezTo>
                  <a:cubicBezTo>
                    <a:pt x="1538" y="441"/>
                    <a:pt x="1687" y="430"/>
                    <a:pt x="1836" y="430"/>
                  </a:cubicBezTo>
                  <a:cubicBezTo>
                    <a:pt x="1895" y="430"/>
                    <a:pt x="1955" y="432"/>
                    <a:pt x="2015" y="432"/>
                  </a:cubicBezTo>
                  <a:cubicBezTo>
                    <a:pt x="2154" y="432"/>
                    <a:pt x="2292" y="422"/>
                    <a:pt x="2428" y="359"/>
                  </a:cubicBezTo>
                  <a:cubicBezTo>
                    <a:pt x="2527" y="339"/>
                    <a:pt x="2646" y="339"/>
                    <a:pt x="2746" y="319"/>
                  </a:cubicBezTo>
                  <a:cubicBezTo>
                    <a:pt x="2825" y="319"/>
                    <a:pt x="2865" y="259"/>
                    <a:pt x="2865" y="200"/>
                  </a:cubicBezTo>
                  <a:cubicBezTo>
                    <a:pt x="2825" y="100"/>
                    <a:pt x="2686" y="41"/>
                    <a:pt x="26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136;p9">
              <a:extLst>
                <a:ext uri="{FF2B5EF4-FFF2-40B4-BE49-F238E27FC236}">
                  <a16:creationId xmlns:a16="http://schemas.microsoft.com/office/drawing/2014/main" id="{A1A26B81-6AF7-456A-AEFC-789C1D0AA9D2}"/>
                </a:ext>
              </a:extLst>
            </p:cNvPr>
            <p:cNvSpPr/>
            <p:nvPr/>
          </p:nvSpPr>
          <p:spPr>
            <a:xfrm>
              <a:off x="5857700" y="3257325"/>
              <a:ext cx="12950" cy="74625"/>
            </a:xfrm>
            <a:custGeom>
              <a:avLst/>
              <a:gdLst/>
              <a:ahLst/>
              <a:cxnLst/>
              <a:rect l="l" t="t" r="r" b="b"/>
              <a:pathLst>
                <a:path w="518" h="298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339"/>
                    <a:pt x="318" y="697"/>
                    <a:pt x="0" y="976"/>
                  </a:cubicBezTo>
                  <a:cubicBezTo>
                    <a:pt x="219" y="1632"/>
                    <a:pt x="80" y="2348"/>
                    <a:pt x="378" y="2985"/>
                  </a:cubicBezTo>
                  <a:cubicBezTo>
                    <a:pt x="378" y="2766"/>
                    <a:pt x="398" y="2527"/>
                    <a:pt x="418" y="2288"/>
                  </a:cubicBezTo>
                  <a:cubicBezTo>
                    <a:pt x="478" y="2129"/>
                    <a:pt x="478" y="1950"/>
                    <a:pt x="418" y="1771"/>
                  </a:cubicBezTo>
                  <a:cubicBezTo>
                    <a:pt x="279" y="1194"/>
                    <a:pt x="517" y="558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137;p9">
              <a:extLst>
                <a:ext uri="{FF2B5EF4-FFF2-40B4-BE49-F238E27FC236}">
                  <a16:creationId xmlns:a16="http://schemas.microsoft.com/office/drawing/2014/main" id="{7D142F78-3DF9-4DFC-9E16-36E32CC806E0}"/>
                </a:ext>
              </a:extLst>
            </p:cNvPr>
            <p:cNvSpPr/>
            <p:nvPr/>
          </p:nvSpPr>
          <p:spPr>
            <a:xfrm>
              <a:off x="6516150" y="3171800"/>
              <a:ext cx="23875" cy="44775"/>
            </a:xfrm>
            <a:custGeom>
              <a:avLst/>
              <a:gdLst/>
              <a:ahLst/>
              <a:cxnLst/>
              <a:rect l="l" t="t" r="r" b="b"/>
              <a:pathLst>
                <a:path w="955" h="1791" extrusionOk="0">
                  <a:moveTo>
                    <a:pt x="736" y="0"/>
                  </a:moveTo>
                  <a:cubicBezTo>
                    <a:pt x="617" y="20"/>
                    <a:pt x="497" y="20"/>
                    <a:pt x="358" y="20"/>
                  </a:cubicBezTo>
                  <a:cubicBezTo>
                    <a:pt x="0" y="338"/>
                    <a:pt x="497" y="677"/>
                    <a:pt x="338" y="995"/>
                  </a:cubicBezTo>
                  <a:cubicBezTo>
                    <a:pt x="358" y="1035"/>
                    <a:pt x="358" y="1074"/>
                    <a:pt x="338" y="1114"/>
                  </a:cubicBezTo>
                  <a:cubicBezTo>
                    <a:pt x="418" y="1214"/>
                    <a:pt x="398" y="1293"/>
                    <a:pt x="338" y="1393"/>
                  </a:cubicBezTo>
                  <a:cubicBezTo>
                    <a:pt x="338" y="1472"/>
                    <a:pt x="358" y="1572"/>
                    <a:pt x="358" y="1631"/>
                  </a:cubicBezTo>
                  <a:cubicBezTo>
                    <a:pt x="358" y="1711"/>
                    <a:pt x="418" y="1771"/>
                    <a:pt x="458" y="1791"/>
                  </a:cubicBezTo>
                  <a:cubicBezTo>
                    <a:pt x="529" y="1791"/>
                    <a:pt x="590" y="1740"/>
                    <a:pt x="655" y="1740"/>
                  </a:cubicBezTo>
                  <a:cubicBezTo>
                    <a:pt x="681" y="1740"/>
                    <a:pt x="708" y="1748"/>
                    <a:pt x="736" y="1771"/>
                  </a:cubicBezTo>
                  <a:cubicBezTo>
                    <a:pt x="955" y="1472"/>
                    <a:pt x="915" y="1114"/>
                    <a:pt x="895" y="776"/>
                  </a:cubicBezTo>
                  <a:cubicBezTo>
                    <a:pt x="736" y="537"/>
                    <a:pt x="915" y="219"/>
                    <a:pt x="7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138;p9">
              <a:extLst>
                <a:ext uri="{FF2B5EF4-FFF2-40B4-BE49-F238E27FC236}">
                  <a16:creationId xmlns:a16="http://schemas.microsoft.com/office/drawing/2014/main" id="{CA085E6D-6276-4C7F-869A-7765E6442369}"/>
                </a:ext>
              </a:extLst>
            </p:cNvPr>
            <p:cNvSpPr/>
            <p:nvPr/>
          </p:nvSpPr>
          <p:spPr>
            <a:xfrm>
              <a:off x="6233675" y="3107300"/>
              <a:ext cx="50750" cy="22775"/>
            </a:xfrm>
            <a:custGeom>
              <a:avLst/>
              <a:gdLst/>
              <a:ahLst/>
              <a:cxnLst/>
              <a:rect l="l" t="t" r="r" b="b"/>
              <a:pathLst>
                <a:path w="2030" h="911" extrusionOk="0">
                  <a:moveTo>
                    <a:pt x="1609" y="0"/>
                  </a:moveTo>
                  <a:cubicBezTo>
                    <a:pt x="1438" y="0"/>
                    <a:pt x="1266" y="64"/>
                    <a:pt x="1094" y="114"/>
                  </a:cubicBezTo>
                  <a:cubicBezTo>
                    <a:pt x="716" y="293"/>
                    <a:pt x="199" y="193"/>
                    <a:pt x="0" y="690"/>
                  </a:cubicBezTo>
                  <a:cubicBezTo>
                    <a:pt x="0" y="770"/>
                    <a:pt x="20" y="830"/>
                    <a:pt x="20" y="909"/>
                  </a:cubicBezTo>
                  <a:cubicBezTo>
                    <a:pt x="47" y="910"/>
                    <a:pt x="73" y="910"/>
                    <a:pt x="99" y="910"/>
                  </a:cubicBezTo>
                  <a:cubicBezTo>
                    <a:pt x="743" y="910"/>
                    <a:pt x="1318" y="683"/>
                    <a:pt x="1930" y="491"/>
                  </a:cubicBezTo>
                  <a:cubicBezTo>
                    <a:pt x="2029" y="372"/>
                    <a:pt x="2029" y="213"/>
                    <a:pt x="1930" y="94"/>
                  </a:cubicBezTo>
                  <a:cubicBezTo>
                    <a:pt x="1823" y="25"/>
                    <a:pt x="1716" y="0"/>
                    <a:pt x="1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139;p9">
              <a:extLst>
                <a:ext uri="{FF2B5EF4-FFF2-40B4-BE49-F238E27FC236}">
                  <a16:creationId xmlns:a16="http://schemas.microsoft.com/office/drawing/2014/main" id="{EF751936-9291-4C4B-85C6-521816B706A8}"/>
                </a:ext>
              </a:extLst>
            </p:cNvPr>
            <p:cNvSpPr/>
            <p:nvPr/>
          </p:nvSpPr>
          <p:spPr>
            <a:xfrm>
              <a:off x="6227700" y="3214075"/>
              <a:ext cx="19925" cy="64175"/>
            </a:xfrm>
            <a:custGeom>
              <a:avLst/>
              <a:gdLst/>
              <a:ahLst/>
              <a:cxnLst/>
              <a:rect l="l" t="t" r="r" b="b"/>
              <a:pathLst>
                <a:path w="797" h="2567" extrusionOk="0">
                  <a:moveTo>
                    <a:pt x="458" y="0"/>
                  </a:moveTo>
                  <a:lnTo>
                    <a:pt x="458" y="0"/>
                  </a:lnTo>
                  <a:cubicBezTo>
                    <a:pt x="438" y="398"/>
                    <a:pt x="438" y="816"/>
                    <a:pt x="418" y="1214"/>
                  </a:cubicBezTo>
                  <a:cubicBezTo>
                    <a:pt x="418" y="1372"/>
                    <a:pt x="360" y="1414"/>
                    <a:pt x="285" y="1414"/>
                  </a:cubicBezTo>
                  <a:cubicBezTo>
                    <a:pt x="227" y="1414"/>
                    <a:pt x="160" y="1390"/>
                    <a:pt x="100" y="1373"/>
                  </a:cubicBezTo>
                  <a:lnTo>
                    <a:pt x="100" y="1373"/>
                  </a:lnTo>
                  <a:cubicBezTo>
                    <a:pt x="0" y="1771"/>
                    <a:pt x="159" y="2129"/>
                    <a:pt x="219" y="2507"/>
                  </a:cubicBezTo>
                  <a:cubicBezTo>
                    <a:pt x="259" y="2546"/>
                    <a:pt x="289" y="2566"/>
                    <a:pt x="319" y="2566"/>
                  </a:cubicBezTo>
                  <a:cubicBezTo>
                    <a:pt x="348" y="2566"/>
                    <a:pt x="378" y="2546"/>
                    <a:pt x="418" y="2507"/>
                  </a:cubicBezTo>
                  <a:cubicBezTo>
                    <a:pt x="498" y="1671"/>
                    <a:pt x="796" y="836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140;p9">
              <a:extLst>
                <a:ext uri="{FF2B5EF4-FFF2-40B4-BE49-F238E27FC236}">
                  <a16:creationId xmlns:a16="http://schemas.microsoft.com/office/drawing/2014/main" id="{9598AFE0-C6D9-4E66-9E8F-AEAFC867BBB5}"/>
                </a:ext>
              </a:extLst>
            </p:cNvPr>
            <p:cNvSpPr/>
            <p:nvPr/>
          </p:nvSpPr>
          <p:spPr>
            <a:xfrm>
              <a:off x="6081475" y="3243900"/>
              <a:ext cx="8500" cy="43725"/>
            </a:xfrm>
            <a:custGeom>
              <a:avLst/>
              <a:gdLst/>
              <a:ahLst/>
              <a:cxnLst/>
              <a:rect l="l" t="t" r="r" b="b"/>
              <a:pathLst>
                <a:path w="340" h="1749" extrusionOk="0">
                  <a:moveTo>
                    <a:pt x="1" y="1"/>
                  </a:moveTo>
                  <a:lnTo>
                    <a:pt x="1" y="1711"/>
                  </a:lnTo>
                  <a:cubicBezTo>
                    <a:pt x="44" y="1737"/>
                    <a:pt x="80" y="1748"/>
                    <a:pt x="110" y="1748"/>
                  </a:cubicBezTo>
                  <a:cubicBezTo>
                    <a:pt x="220" y="1748"/>
                    <a:pt x="261" y="1606"/>
                    <a:pt x="339" y="1513"/>
                  </a:cubicBezTo>
                  <a:lnTo>
                    <a:pt x="339" y="180"/>
                  </a:lnTo>
                  <a:cubicBezTo>
                    <a:pt x="240" y="120"/>
                    <a:pt x="120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141;p9">
              <a:extLst>
                <a:ext uri="{FF2B5EF4-FFF2-40B4-BE49-F238E27FC236}">
                  <a16:creationId xmlns:a16="http://schemas.microsoft.com/office/drawing/2014/main" id="{E48AA400-ADC2-4361-8E90-7E9E1032BEC0}"/>
                </a:ext>
              </a:extLst>
            </p:cNvPr>
            <p:cNvSpPr/>
            <p:nvPr/>
          </p:nvSpPr>
          <p:spPr>
            <a:xfrm>
              <a:off x="5671700" y="3329025"/>
              <a:ext cx="11450" cy="53650"/>
            </a:xfrm>
            <a:custGeom>
              <a:avLst/>
              <a:gdLst/>
              <a:ahLst/>
              <a:cxnLst/>
              <a:rect l="l" t="t" r="r" b="b"/>
              <a:pathLst>
                <a:path w="458" h="2146" extrusionOk="0">
                  <a:moveTo>
                    <a:pt x="94" y="1"/>
                  </a:moveTo>
                  <a:cubicBezTo>
                    <a:pt x="67" y="1"/>
                    <a:pt x="37" y="6"/>
                    <a:pt x="0" y="17"/>
                  </a:cubicBezTo>
                  <a:lnTo>
                    <a:pt x="0" y="2146"/>
                  </a:lnTo>
                  <a:cubicBezTo>
                    <a:pt x="179" y="1569"/>
                    <a:pt x="458" y="992"/>
                    <a:pt x="358" y="395"/>
                  </a:cubicBezTo>
                  <a:cubicBezTo>
                    <a:pt x="217" y="307"/>
                    <a:pt x="295" y="1"/>
                    <a:pt x="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6142;p9">
              <a:extLst>
                <a:ext uri="{FF2B5EF4-FFF2-40B4-BE49-F238E27FC236}">
                  <a16:creationId xmlns:a16="http://schemas.microsoft.com/office/drawing/2014/main" id="{CD7ADBF6-4702-4D1B-B12D-F60A9E238795}"/>
                </a:ext>
              </a:extLst>
            </p:cNvPr>
            <p:cNvSpPr/>
            <p:nvPr/>
          </p:nvSpPr>
          <p:spPr>
            <a:xfrm>
              <a:off x="6367450" y="3229475"/>
              <a:ext cx="9475" cy="39000"/>
            </a:xfrm>
            <a:custGeom>
              <a:avLst/>
              <a:gdLst/>
              <a:ahLst/>
              <a:cxnLst/>
              <a:rect l="l" t="t" r="r" b="b"/>
              <a:pathLst>
                <a:path w="379" h="1560" extrusionOk="0">
                  <a:moveTo>
                    <a:pt x="20" y="1"/>
                  </a:moveTo>
                  <a:cubicBezTo>
                    <a:pt x="20" y="458"/>
                    <a:pt x="20" y="876"/>
                    <a:pt x="0" y="1314"/>
                  </a:cubicBezTo>
                  <a:cubicBezTo>
                    <a:pt x="76" y="1420"/>
                    <a:pt x="117" y="1560"/>
                    <a:pt x="237" y="1560"/>
                  </a:cubicBezTo>
                  <a:cubicBezTo>
                    <a:pt x="275" y="1560"/>
                    <a:pt x="321" y="1546"/>
                    <a:pt x="378" y="1513"/>
                  </a:cubicBezTo>
                  <a:cubicBezTo>
                    <a:pt x="338" y="1015"/>
                    <a:pt x="338" y="498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6143;p9">
              <a:extLst>
                <a:ext uri="{FF2B5EF4-FFF2-40B4-BE49-F238E27FC236}">
                  <a16:creationId xmlns:a16="http://schemas.microsoft.com/office/drawing/2014/main" id="{26256A6E-344E-4BEE-9F8D-7CB82D869B73}"/>
                </a:ext>
              </a:extLst>
            </p:cNvPr>
            <p:cNvSpPr/>
            <p:nvPr/>
          </p:nvSpPr>
          <p:spPr>
            <a:xfrm>
              <a:off x="5671700" y="3291150"/>
              <a:ext cx="12450" cy="47775"/>
            </a:xfrm>
            <a:custGeom>
              <a:avLst/>
              <a:gdLst/>
              <a:ahLst/>
              <a:cxnLst/>
              <a:rect l="l" t="t" r="r" b="b"/>
              <a:pathLst>
                <a:path w="498" h="1911" extrusionOk="0">
                  <a:moveTo>
                    <a:pt x="219" y="0"/>
                  </a:moveTo>
                  <a:cubicBezTo>
                    <a:pt x="0" y="120"/>
                    <a:pt x="179" y="398"/>
                    <a:pt x="20" y="577"/>
                  </a:cubicBezTo>
                  <a:cubicBezTo>
                    <a:pt x="0" y="896"/>
                    <a:pt x="0" y="1214"/>
                    <a:pt x="0" y="1532"/>
                  </a:cubicBezTo>
                  <a:cubicBezTo>
                    <a:pt x="100" y="1671"/>
                    <a:pt x="219" y="1791"/>
                    <a:pt x="358" y="1910"/>
                  </a:cubicBezTo>
                  <a:cubicBezTo>
                    <a:pt x="319" y="1274"/>
                    <a:pt x="498" y="597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144;p9">
              <a:extLst>
                <a:ext uri="{FF2B5EF4-FFF2-40B4-BE49-F238E27FC236}">
                  <a16:creationId xmlns:a16="http://schemas.microsoft.com/office/drawing/2014/main" id="{4C654596-C2C7-41E6-BC3E-06F081517261}"/>
                </a:ext>
              </a:extLst>
            </p:cNvPr>
            <p:cNvSpPr/>
            <p:nvPr/>
          </p:nvSpPr>
          <p:spPr>
            <a:xfrm>
              <a:off x="6079000" y="3281700"/>
              <a:ext cx="12450" cy="36325"/>
            </a:xfrm>
            <a:custGeom>
              <a:avLst/>
              <a:gdLst/>
              <a:ahLst/>
              <a:cxnLst/>
              <a:rect l="l" t="t" r="r" b="b"/>
              <a:pathLst>
                <a:path w="498" h="14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39" y="80"/>
                    <a:pt x="219" y="120"/>
                    <a:pt x="100" y="199"/>
                  </a:cubicBezTo>
                  <a:cubicBezTo>
                    <a:pt x="120" y="597"/>
                    <a:pt x="0" y="1055"/>
                    <a:pt x="299" y="1453"/>
                  </a:cubicBezTo>
                  <a:cubicBezTo>
                    <a:pt x="498" y="975"/>
                    <a:pt x="478" y="478"/>
                    <a:pt x="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145;p9">
              <a:extLst>
                <a:ext uri="{FF2B5EF4-FFF2-40B4-BE49-F238E27FC236}">
                  <a16:creationId xmlns:a16="http://schemas.microsoft.com/office/drawing/2014/main" id="{A5014FB8-1703-4DFD-80DC-02E427665B26}"/>
                </a:ext>
              </a:extLst>
            </p:cNvPr>
            <p:cNvSpPr/>
            <p:nvPr/>
          </p:nvSpPr>
          <p:spPr>
            <a:xfrm>
              <a:off x="6044175" y="3286675"/>
              <a:ext cx="14950" cy="36325"/>
            </a:xfrm>
            <a:custGeom>
              <a:avLst/>
              <a:gdLst/>
              <a:ahLst/>
              <a:cxnLst/>
              <a:rect l="l" t="t" r="r" b="b"/>
              <a:pathLst>
                <a:path w="598" h="145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99" y="458"/>
                    <a:pt x="1" y="975"/>
                    <a:pt x="419" y="1453"/>
                  </a:cubicBezTo>
                  <a:cubicBezTo>
                    <a:pt x="598" y="1055"/>
                    <a:pt x="498" y="697"/>
                    <a:pt x="518" y="378"/>
                  </a:cubicBezTo>
                  <a:lnTo>
                    <a:pt x="1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146;p9">
              <a:extLst>
                <a:ext uri="{FF2B5EF4-FFF2-40B4-BE49-F238E27FC236}">
                  <a16:creationId xmlns:a16="http://schemas.microsoft.com/office/drawing/2014/main" id="{968CD4ED-6E57-46C9-B17E-320E87F2BD8E}"/>
                </a:ext>
              </a:extLst>
            </p:cNvPr>
            <p:cNvSpPr/>
            <p:nvPr/>
          </p:nvSpPr>
          <p:spPr>
            <a:xfrm>
              <a:off x="5667225" y="3260825"/>
              <a:ext cx="10950" cy="43775"/>
            </a:xfrm>
            <a:custGeom>
              <a:avLst/>
              <a:gdLst/>
              <a:ahLst/>
              <a:cxnLst/>
              <a:rect l="l" t="t" r="r" b="b"/>
              <a:pathLst>
                <a:path w="438" h="1751" extrusionOk="0">
                  <a:moveTo>
                    <a:pt x="199" y="0"/>
                  </a:moveTo>
                  <a:cubicBezTo>
                    <a:pt x="0" y="99"/>
                    <a:pt x="100" y="298"/>
                    <a:pt x="40" y="418"/>
                  </a:cubicBezTo>
                  <a:cubicBezTo>
                    <a:pt x="40" y="617"/>
                    <a:pt x="0" y="816"/>
                    <a:pt x="0" y="1015"/>
                  </a:cubicBezTo>
                  <a:cubicBezTo>
                    <a:pt x="179" y="1233"/>
                    <a:pt x="100" y="1512"/>
                    <a:pt x="179" y="1751"/>
                  </a:cubicBezTo>
                  <a:cubicBezTo>
                    <a:pt x="398" y="1631"/>
                    <a:pt x="338" y="1393"/>
                    <a:pt x="378" y="1194"/>
                  </a:cubicBezTo>
                  <a:cubicBezTo>
                    <a:pt x="378" y="1094"/>
                    <a:pt x="378" y="955"/>
                    <a:pt x="398" y="816"/>
                  </a:cubicBezTo>
                  <a:cubicBezTo>
                    <a:pt x="438" y="756"/>
                    <a:pt x="438" y="696"/>
                    <a:pt x="378" y="637"/>
                  </a:cubicBezTo>
                  <a:cubicBezTo>
                    <a:pt x="338" y="418"/>
                    <a:pt x="378" y="159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147;p9">
              <a:extLst>
                <a:ext uri="{FF2B5EF4-FFF2-40B4-BE49-F238E27FC236}">
                  <a16:creationId xmlns:a16="http://schemas.microsoft.com/office/drawing/2014/main" id="{7F148919-E2F4-46D4-9638-F3A25A4C7500}"/>
                </a:ext>
              </a:extLst>
            </p:cNvPr>
            <p:cNvSpPr/>
            <p:nvPr/>
          </p:nvSpPr>
          <p:spPr>
            <a:xfrm>
              <a:off x="6367450" y="3099675"/>
              <a:ext cx="27875" cy="26625"/>
            </a:xfrm>
            <a:custGeom>
              <a:avLst/>
              <a:gdLst/>
              <a:ahLst/>
              <a:cxnLst/>
              <a:rect l="l" t="t" r="r" b="b"/>
              <a:pathLst>
                <a:path w="1115" h="1065" extrusionOk="0">
                  <a:moveTo>
                    <a:pt x="736" y="1"/>
                  </a:moveTo>
                  <a:cubicBezTo>
                    <a:pt x="20" y="180"/>
                    <a:pt x="20" y="180"/>
                    <a:pt x="0" y="976"/>
                  </a:cubicBezTo>
                  <a:cubicBezTo>
                    <a:pt x="23" y="1033"/>
                    <a:pt x="53" y="1064"/>
                    <a:pt x="82" y="1064"/>
                  </a:cubicBezTo>
                  <a:cubicBezTo>
                    <a:pt x="103" y="1064"/>
                    <a:pt x="123" y="1049"/>
                    <a:pt x="139" y="1015"/>
                  </a:cubicBezTo>
                  <a:cubicBezTo>
                    <a:pt x="179" y="777"/>
                    <a:pt x="100" y="498"/>
                    <a:pt x="378" y="379"/>
                  </a:cubicBezTo>
                  <a:cubicBezTo>
                    <a:pt x="383" y="375"/>
                    <a:pt x="390" y="374"/>
                    <a:pt x="396" y="374"/>
                  </a:cubicBezTo>
                  <a:cubicBezTo>
                    <a:pt x="466" y="374"/>
                    <a:pt x="608" y="545"/>
                    <a:pt x="716" y="617"/>
                  </a:cubicBezTo>
                  <a:cubicBezTo>
                    <a:pt x="735" y="391"/>
                    <a:pt x="826" y="218"/>
                    <a:pt x="1073" y="218"/>
                  </a:cubicBezTo>
                  <a:cubicBezTo>
                    <a:pt x="1086" y="218"/>
                    <a:pt x="1100" y="219"/>
                    <a:pt x="1114" y="220"/>
                  </a:cubicBezTo>
                  <a:lnTo>
                    <a:pt x="1114" y="21"/>
                  </a:lnTo>
                  <a:cubicBezTo>
                    <a:pt x="995" y="21"/>
                    <a:pt x="875" y="1"/>
                    <a:pt x="7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148;p9">
              <a:extLst>
                <a:ext uri="{FF2B5EF4-FFF2-40B4-BE49-F238E27FC236}">
                  <a16:creationId xmlns:a16="http://schemas.microsoft.com/office/drawing/2014/main" id="{605F1436-655C-4787-AD36-AEFC17DE33B3}"/>
                </a:ext>
              </a:extLst>
            </p:cNvPr>
            <p:cNvSpPr/>
            <p:nvPr/>
          </p:nvSpPr>
          <p:spPr>
            <a:xfrm>
              <a:off x="5975550" y="3167225"/>
              <a:ext cx="39825" cy="14050"/>
            </a:xfrm>
            <a:custGeom>
              <a:avLst/>
              <a:gdLst/>
              <a:ahLst/>
              <a:cxnLst/>
              <a:rect l="l" t="t" r="r" b="b"/>
              <a:pathLst>
                <a:path w="1593" h="562" extrusionOk="0">
                  <a:moveTo>
                    <a:pt x="1256" y="0"/>
                  </a:moveTo>
                  <a:cubicBezTo>
                    <a:pt x="855" y="0"/>
                    <a:pt x="493" y="204"/>
                    <a:pt x="56" y="204"/>
                  </a:cubicBezTo>
                  <a:cubicBezTo>
                    <a:pt x="38" y="204"/>
                    <a:pt x="19" y="204"/>
                    <a:pt x="1" y="203"/>
                  </a:cubicBezTo>
                  <a:lnTo>
                    <a:pt x="1" y="561"/>
                  </a:lnTo>
                  <a:lnTo>
                    <a:pt x="200" y="561"/>
                  </a:lnTo>
                  <a:cubicBezTo>
                    <a:pt x="379" y="402"/>
                    <a:pt x="637" y="521"/>
                    <a:pt x="796" y="402"/>
                  </a:cubicBezTo>
                  <a:cubicBezTo>
                    <a:pt x="1075" y="362"/>
                    <a:pt x="1373" y="422"/>
                    <a:pt x="1592" y="223"/>
                  </a:cubicBezTo>
                  <a:cubicBezTo>
                    <a:pt x="1493" y="163"/>
                    <a:pt x="1433" y="84"/>
                    <a:pt x="1353" y="4"/>
                  </a:cubicBezTo>
                  <a:cubicBezTo>
                    <a:pt x="1321" y="1"/>
                    <a:pt x="1288" y="0"/>
                    <a:pt x="12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6149;p9">
              <a:extLst>
                <a:ext uri="{FF2B5EF4-FFF2-40B4-BE49-F238E27FC236}">
                  <a16:creationId xmlns:a16="http://schemas.microsoft.com/office/drawing/2014/main" id="{D296D551-C9A0-4514-AE6D-1CD79F5A28E4}"/>
                </a:ext>
              </a:extLst>
            </p:cNvPr>
            <p:cNvSpPr/>
            <p:nvPr/>
          </p:nvSpPr>
          <p:spPr>
            <a:xfrm>
              <a:off x="6363475" y="3262300"/>
              <a:ext cx="13450" cy="33350"/>
            </a:xfrm>
            <a:custGeom>
              <a:avLst/>
              <a:gdLst/>
              <a:ahLst/>
              <a:cxnLst/>
              <a:rect l="l" t="t" r="r" b="b"/>
              <a:pathLst>
                <a:path w="538" h="1334" extrusionOk="0">
                  <a:moveTo>
                    <a:pt x="159" y="1"/>
                  </a:moveTo>
                  <a:cubicBezTo>
                    <a:pt x="179" y="438"/>
                    <a:pt x="0" y="876"/>
                    <a:pt x="438" y="1334"/>
                  </a:cubicBezTo>
                  <a:cubicBezTo>
                    <a:pt x="477" y="876"/>
                    <a:pt x="497" y="538"/>
                    <a:pt x="537" y="200"/>
                  </a:cubicBezTo>
                  <a:cubicBezTo>
                    <a:pt x="398" y="140"/>
                    <a:pt x="279" y="80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6150;p9">
              <a:extLst>
                <a:ext uri="{FF2B5EF4-FFF2-40B4-BE49-F238E27FC236}">
                  <a16:creationId xmlns:a16="http://schemas.microsoft.com/office/drawing/2014/main" id="{2AE06688-43AF-4718-BA69-CD0B9F6E5595}"/>
                </a:ext>
              </a:extLst>
            </p:cNvPr>
            <p:cNvSpPr/>
            <p:nvPr/>
          </p:nvSpPr>
          <p:spPr>
            <a:xfrm>
              <a:off x="5706500" y="3330425"/>
              <a:ext cx="12475" cy="39700"/>
            </a:xfrm>
            <a:custGeom>
              <a:avLst/>
              <a:gdLst/>
              <a:ahLst/>
              <a:cxnLst/>
              <a:rect l="l" t="t" r="r" b="b"/>
              <a:pathLst>
                <a:path w="499" h="1588" extrusionOk="0">
                  <a:moveTo>
                    <a:pt x="498" y="1"/>
                  </a:moveTo>
                  <a:cubicBezTo>
                    <a:pt x="259" y="120"/>
                    <a:pt x="359" y="359"/>
                    <a:pt x="299" y="558"/>
                  </a:cubicBezTo>
                  <a:cubicBezTo>
                    <a:pt x="220" y="737"/>
                    <a:pt x="180" y="936"/>
                    <a:pt x="100" y="1115"/>
                  </a:cubicBezTo>
                  <a:cubicBezTo>
                    <a:pt x="1" y="1294"/>
                    <a:pt x="100" y="1413"/>
                    <a:pt x="220" y="1533"/>
                  </a:cubicBezTo>
                  <a:lnTo>
                    <a:pt x="299" y="1513"/>
                  </a:lnTo>
                  <a:cubicBezTo>
                    <a:pt x="339" y="1563"/>
                    <a:pt x="379" y="1587"/>
                    <a:pt x="414" y="1587"/>
                  </a:cubicBezTo>
                  <a:cubicBezTo>
                    <a:pt x="448" y="1587"/>
                    <a:pt x="478" y="1563"/>
                    <a:pt x="498" y="1513"/>
                  </a:cubicBezTo>
                  <a:lnTo>
                    <a:pt x="4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151;p9">
              <a:extLst>
                <a:ext uri="{FF2B5EF4-FFF2-40B4-BE49-F238E27FC236}">
                  <a16:creationId xmlns:a16="http://schemas.microsoft.com/office/drawing/2014/main" id="{144AA05E-3834-4870-B5B7-1696B29C45B1}"/>
                </a:ext>
              </a:extLst>
            </p:cNvPr>
            <p:cNvSpPr/>
            <p:nvPr/>
          </p:nvSpPr>
          <p:spPr>
            <a:xfrm>
              <a:off x="6190900" y="3123975"/>
              <a:ext cx="28875" cy="16025"/>
            </a:xfrm>
            <a:custGeom>
              <a:avLst/>
              <a:gdLst/>
              <a:ahLst/>
              <a:cxnLst/>
              <a:rect l="l" t="t" r="r" b="b"/>
              <a:pathLst>
                <a:path w="1155" h="641" extrusionOk="0">
                  <a:moveTo>
                    <a:pt x="1046" y="1"/>
                  </a:moveTo>
                  <a:cubicBezTo>
                    <a:pt x="1022" y="1"/>
                    <a:pt x="997" y="14"/>
                    <a:pt x="975" y="43"/>
                  </a:cubicBezTo>
                  <a:cubicBezTo>
                    <a:pt x="882" y="121"/>
                    <a:pt x="776" y="135"/>
                    <a:pt x="669" y="135"/>
                  </a:cubicBezTo>
                  <a:cubicBezTo>
                    <a:pt x="610" y="135"/>
                    <a:pt x="549" y="131"/>
                    <a:pt x="491" y="131"/>
                  </a:cubicBezTo>
                  <a:cubicBezTo>
                    <a:pt x="385" y="131"/>
                    <a:pt x="285" y="145"/>
                    <a:pt x="199" y="222"/>
                  </a:cubicBezTo>
                  <a:lnTo>
                    <a:pt x="0" y="421"/>
                  </a:lnTo>
                  <a:cubicBezTo>
                    <a:pt x="20" y="501"/>
                    <a:pt x="20" y="561"/>
                    <a:pt x="40" y="640"/>
                  </a:cubicBezTo>
                  <a:cubicBezTo>
                    <a:pt x="377" y="565"/>
                    <a:pt x="697" y="420"/>
                    <a:pt x="1066" y="420"/>
                  </a:cubicBezTo>
                  <a:cubicBezTo>
                    <a:pt x="1088" y="420"/>
                    <a:pt x="1111" y="420"/>
                    <a:pt x="1134" y="421"/>
                  </a:cubicBezTo>
                  <a:cubicBezTo>
                    <a:pt x="1134" y="322"/>
                    <a:pt x="1154" y="202"/>
                    <a:pt x="1154" y="103"/>
                  </a:cubicBezTo>
                  <a:cubicBezTo>
                    <a:pt x="1129" y="40"/>
                    <a:pt x="1088" y="1"/>
                    <a:pt x="10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152;p9">
              <a:extLst>
                <a:ext uri="{FF2B5EF4-FFF2-40B4-BE49-F238E27FC236}">
                  <a16:creationId xmlns:a16="http://schemas.microsoft.com/office/drawing/2014/main" id="{7316D4C0-2B31-484F-8C5F-D8DC78A0F5EF}"/>
                </a:ext>
              </a:extLst>
            </p:cNvPr>
            <p:cNvSpPr/>
            <p:nvPr/>
          </p:nvSpPr>
          <p:spPr>
            <a:xfrm>
              <a:off x="6036725" y="3176775"/>
              <a:ext cx="16925" cy="23400"/>
            </a:xfrm>
            <a:custGeom>
              <a:avLst/>
              <a:gdLst/>
              <a:ahLst/>
              <a:cxnLst/>
              <a:rect l="l" t="t" r="r" b="b"/>
              <a:pathLst>
                <a:path w="677" h="93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0" y="338"/>
                    <a:pt x="1" y="696"/>
                    <a:pt x="239" y="935"/>
                  </a:cubicBezTo>
                  <a:lnTo>
                    <a:pt x="617" y="935"/>
                  </a:lnTo>
                  <a:cubicBezTo>
                    <a:pt x="677" y="716"/>
                    <a:pt x="538" y="537"/>
                    <a:pt x="438" y="378"/>
                  </a:cubicBezTo>
                  <a:cubicBezTo>
                    <a:pt x="319" y="239"/>
                    <a:pt x="219" y="119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153;p9">
              <a:extLst>
                <a:ext uri="{FF2B5EF4-FFF2-40B4-BE49-F238E27FC236}">
                  <a16:creationId xmlns:a16="http://schemas.microsoft.com/office/drawing/2014/main" id="{8A14F0CC-204B-4519-83D5-C7ECC1EDFCF4}"/>
                </a:ext>
              </a:extLst>
            </p:cNvPr>
            <p:cNvSpPr/>
            <p:nvPr/>
          </p:nvSpPr>
          <p:spPr>
            <a:xfrm>
              <a:off x="5661750" y="3239275"/>
              <a:ext cx="15450" cy="32500"/>
            </a:xfrm>
            <a:custGeom>
              <a:avLst/>
              <a:gdLst/>
              <a:ahLst/>
              <a:cxnLst/>
              <a:rect l="l" t="t" r="r" b="b"/>
              <a:pathLst>
                <a:path w="618" h="1300" extrusionOk="0">
                  <a:moveTo>
                    <a:pt x="467" y="0"/>
                  </a:moveTo>
                  <a:cubicBezTo>
                    <a:pt x="252" y="0"/>
                    <a:pt x="169" y="247"/>
                    <a:pt x="0" y="365"/>
                  </a:cubicBezTo>
                  <a:cubicBezTo>
                    <a:pt x="80" y="683"/>
                    <a:pt x="160" y="981"/>
                    <a:pt x="219" y="1300"/>
                  </a:cubicBezTo>
                  <a:cubicBezTo>
                    <a:pt x="339" y="1180"/>
                    <a:pt x="378" y="1021"/>
                    <a:pt x="398" y="882"/>
                  </a:cubicBezTo>
                  <a:cubicBezTo>
                    <a:pt x="398" y="703"/>
                    <a:pt x="398" y="524"/>
                    <a:pt x="378" y="385"/>
                  </a:cubicBezTo>
                  <a:cubicBezTo>
                    <a:pt x="418" y="305"/>
                    <a:pt x="498" y="225"/>
                    <a:pt x="538" y="186"/>
                  </a:cubicBezTo>
                  <a:cubicBezTo>
                    <a:pt x="597" y="166"/>
                    <a:pt x="617" y="106"/>
                    <a:pt x="597" y="27"/>
                  </a:cubicBezTo>
                  <a:cubicBezTo>
                    <a:pt x="549" y="8"/>
                    <a:pt x="506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154;p9">
              <a:extLst>
                <a:ext uri="{FF2B5EF4-FFF2-40B4-BE49-F238E27FC236}">
                  <a16:creationId xmlns:a16="http://schemas.microsoft.com/office/drawing/2014/main" id="{3F251C97-9619-42BA-B26A-D546290186CB}"/>
                </a:ext>
              </a:extLst>
            </p:cNvPr>
            <p:cNvSpPr/>
            <p:nvPr/>
          </p:nvSpPr>
          <p:spPr>
            <a:xfrm>
              <a:off x="6524600" y="3212850"/>
              <a:ext cx="15425" cy="32075"/>
            </a:xfrm>
            <a:custGeom>
              <a:avLst/>
              <a:gdLst/>
              <a:ahLst/>
              <a:cxnLst/>
              <a:rect l="l" t="t" r="r" b="b"/>
              <a:pathLst>
                <a:path w="617" h="1283" extrusionOk="0">
                  <a:moveTo>
                    <a:pt x="291" y="0"/>
                  </a:moveTo>
                  <a:cubicBezTo>
                    <a:pt x="265" y="0"/>
                    <a:pt x="234" y="20"/>
                    <a:pt x="199" y="69"/>
                  </a:cubicBezTo>
                  <a:cubicBezTo>
                    <a:pt x="0" y="268"/>
                    <a:pt x="179" y="467"/>
                    <a:pt x="199" y="666"/>
                  </a:cubicBezTo>
                  <a:cubicBezTo>
                    <a:pt x="199" y="725"/>
                    <a:pt x="219" y="765"/>
                    <a:pt x="199" y="825"/>
                  </a:cubicBezTo>
                  <a:cubicBezTo>
                    <a:pt x="299" y="964"/>
                    <a:pt x="398" y="1123"/>
                    <a:pt x="498" y="1282"/>
                  </a:cubicBezTo>
                  <a:cubicBezTo>
                    <a:pt x="617" y="865"/>
                    <a:pt x="617" y="487"/>
                    <a:pt x="398" y="129"/>
                  </a:cubicBezTo>
                  <a:cubicBezTo>
                    <a:pt x="372" y="64"/>
                    <a:pt x="338" y="0"/>
                    <a:pt x="2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155;p9">
              <a:extLst>
                <a:ext uri="{FF2B5EF4-FFF2-40B4-BE49-F238E27FC236}">
                  <a16:creationId xmlns:a16="http://schemas.microsoft.com/office/drawing/2014/main" id="{29DDE7C7-F21B-4A23-BACB-ED102A00ADF9}"/>
                </a:ext>
              </a:extLst>
            </p:cNvPr>
            <p:cNvSpPr/>
            <p:nvPr/>
          </p:nvSpPr>
          <p:spPr>
            <a:xfrm>
              <a:off x="6004900" y="3405525"/>
              <a:ext cx="42800" cy="10000"/>
            </a:xfrm>
            <a:custGeom>
              <a:avLst/>
              <a:gdLst/>
              <a:ahLst/>
              <a:cxnLst/>
              <a:rect l="l" t="t" r="r" b="b"/>
              <a:pathLst>
                <a:path w="1712" h="400" extrusionOk="0">
                  <a:moveTo>
                    <a:pt x="1711" y="1"/>
                  </a:moveTo>
                  <a:lnTo>
                    <a:pt x="1711" y="1"/>
                  </a:lnTo>
                  <a:cubicBezTo>
                    <a:pt x="1114" y="41"/>
                    <a:pt x="518" y="41"/>
                    <a:pt x="0" y="399"/>
                  </a:cubicBezTo>
                  <a:cubicBezTo>
                    <a:pt x="92" y="399"/>
                    <a:pt x="185" y="400"/>
                    <a:pt x="277" y="400"/>
                  </a:cubicBezTo>
                  <a:cubicBezTo>
                    <a:pt x="784" y="400"/>
                    <a:pt x="1290" y="371"/>
                    <a:pt x="1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156;p9">
              <a:extLst>
                <a:ext uri="{FF2B5EF4-FFF2-40B4-BE49-F238E27FC236}">
                  <a16:creationId xmlns:a16="http://schemas.microsoft.com/office/drawing/2014/main" id="{EB661698-F781-489A-B252-F921C8C9B3FB}"/>
                </a:ext>
              </a:extLst>
            </p:cNvPr>
            <p:cNvSpPr/>
            <p:nvPr/>
          </p:nvSpPr>
          <p:spPr>
            <a:xfrm>
              <a:off x="6226700" y="3277225"/>
              <a:ext cx="11475" cy="24900"/>
            </a:xfrm>
            <a:custGeom>
              <a:avLst/>
              <a:gdLst/>
              <a:ahLst/>
              <a:cxnLst/>
              <a:rect l="l" t="t" r="r" b="b"/>
              <a:pathLst>
                <a:path w="459" h="996" extrusionOk="0">
                  <a:moveTo>
                    <a:pt x="259" y="0"/>
                  </a:moveTo>
                  <a:cubicBezTo>
                    <a:pt x="1" y="299"/>
                    <a:pt x="60" y="657"/>
                    <a:pt x="180" y="995"/>
                  </a:cubicBezTo>
                  <a:cubicBezTo>
                    <a:pt x="398" y="697"/>
                    <a:pt x="398" y="359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157;p9">
              <a:extLst>
                <a:ext uri="{FF2B5EF4-FFF2-40B4-BE49-F238E27FC236}">
                  <a16:creationId xmlns:a16="http://schemas.microsoft.com/office/drawing/2014/main" id="{4A0320F4-E9C8-4C38-9955-8F8CA1EF6350}"/>
                </a:ext>
              </a:extLst>
            </p:cNvPr>
            <p:cNvSpPr/>
            <p:nvPr/>
          </p:nvSpPr>
          <p:spPr>
            <a:xfrm>
              <a:off x="5817400" y="3205000"/>
              <a:ext cx="35350" cy="12700"/>
            </a:xfrm>
            <a:custGeom>
              <a:avLst/>
              <a:gdLst/>
              <a:ahLst/>
              <a:cxnLst/>
              <a:rect l="l" t="t" r="r" b="b"/>
              <a:pathLst>
                <a:path w="1414" h="508" extrusionOk="0">
                  <a:moveTo>
                    <a:pt x="692" y="0"/>
                  </a:moveTo>
                  <a:cubicBezTo>
                    <a:pt x="662" y="0"/>
                    <a:pt x="637" y="15"/>
                    <a:pt x="618" y="45"/>
                  </a:cubicBezTo>
                  <a:cubicBezTo>
                    <a:pt x="498" y="284"/>
                    <a:pt x="240" y="224"/>
                    <a:pt x="41" y="264"/>
                  </a:cubicBezTo>
                  <a:cubicBezTo>
                    <a:pt x="21" y="264"/>
                    <a:pt x="1" y="284"/>
                    <a:pt x="1" y="343"/>
                  </a:cubicBezTo>
                  <a:cubicBezTo>
                    <a:pt x="1" y="383"/>
                    <a:pt x="21" y="443"/>
                    <a:pt x="61" y="482"/>
                  </a:cubicBezTo>
                  <a:cubicBezTo>
                    <a:pt x="160" y="492"/>
                    <a:pt x="255" y="507"/>
                    <a:pt x="347" y="507"/>
                  </a:cubicBezTo>
                  <a:cubicBezTo>
                    <a:pt x="439" y="507"/>
                    <a:pt x="528" y="492"/>
                    <a:pt x="618" y="443"/>
                  </a:cubicBezTo>
                  <a:lnTo>
                    <a:pt x="1015" y="443"/>
                  </a:lnTo>
                  <a:cubicBezTo>
                    <a:pt x="1035" y="463"/>
                    <a:pt x="1065" y="473"/>
                    <a:pt x="1097" y="473"/>
                  </a:cubicBezTo>
                  <a:cubicBezTo>
                    <a:pt x="1130" y="473"/>
                    <a:pt x="1165" y="463"/>
                    <a:pt x="1194" y="443"/>
                  </a:cubicBezTo>
                  <a:cubicBezTo>
                    <a:pt x="1254" y="363"/>
                    <a:pt x="1334" y="303"/>
                    <a:pt x="1413" y="244"/>
                  </a:cubicBezTo>
                  <a:cubicBezTo>
                    <a:pt x="1334" y="65"/>
                    <a:pt x="1135" y="164"/>
                    <a:pt x="1015" y="85"/>
                  </a:cubicBezTo>
                  <a:cubicBezTo>
                    <a:pt x="936" y="65"/>
                    <a:pt x="856" y="65"/>
                    <a:pt x="797" y="45"/>
                  </a:cubicBezTo>
                  <a:cubicBezTo>
                    <a:pt x="757" y="15"/>
                    <a:pt x="722" y="0"/>
                    <a:pt x="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158;p9">
              <a:extLst>
                <a:ext uri="{FF2B5EF4-FFF2-40B4-BE49-F238E27FC236}">
                  <a16:creationId xmlns:a16="http://schemas.microsoft.com/office/drawing/2014/main" id="{E6666D20-6B14-4D51-9D75-A3955D5C35E9}"/>
                </a:ext>
              </a:extLst>
            </p:cNvPr>
            <p:cNvSpPr/>
            <p:nvPr/>
          </p:nvSpPr>
          <p:spPr>
            <a:xfrm>
              <a:off x="5706500" y="3367725"/>
              <a:ext cx="12475" cy="34850"/>
            </a:xfrm>
            <a:custGeom>
              <a:avLst/>
              <a:gdLst/>
              <a:ahLst/>
              <a:cxnLst/>
              <a:rect l="l" t="t" r="r" b="b"/>
              <a:pathLst>
                <a:path w="499" h="1394" extrusionOk="0">
                  <a:moveTo>
                    <a:pt x="299" y="1"/>
                  </a:moveTo>
                  <a:cubicBezTo>
                    <a:pt x="379" y="439"/>
                    <a:pt x="1" y="916"/>
                    <a:pt x="498" y="1393"/>
                  </a:cubicBezTo>
                  <a:lnTo>
                    <a:pt x="4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159;p9">
              <a:extLst>
                <a:ext uri="{FF2B5EF4-FFF2-40B4-BE49-F238E27FC236}">
                  <a16:creationId xmlns:a16="http://schemas.microsoft.com/office/drawing/2014/main" id="{5DB33BD0-D0AA-4AF2-9221-3869DCF8991E}"/>
                </a:ext>
              </a:extLst>
            </p:cNvPr>
            <p:cNvSpPr/>
            <p:nvPr/>
          </p:nvSpPr>
          <p:spPr>
            <a:xfrm>
              <a:off x="6605650" y="3057775"/>
              <a:ext cx="33850" cy="4800"/>
            </a:xfrm>
            <a:custGeom>
              <a:avLst/>
              <a:gdLst/>
              <a:ahLst/>
              <a:cxnLst/>
              <a:rect l="l" t="t" r="r" b="b"/>
              <a:pathLst>
                <a:path w="1354" h="192" extrusionOk="0">
                  <a:moveTo>
                    <a:pt x="617" y="0"/>
                  </a:moveTo>
                  <a:cubicBezTo>
                    <a:pt x="404" y="0"/>
                    <a:pt x="196" y="36"/>
                    <a:pt x="1" y="185"/>
                  </a:cubicBezTo>
                  <a:cubicBezTo>
                    <a:pt x="92" y="189"/>
                    <a:pt x="184" y="191"/>
                    <a:pt x="275" y="191"/>
                  </a:cubicBezTo>
                  <a:cubicBezTo>
                    <a:pt x="641" y="191"/>
                    <a:pt x="1003" y="153"/>
                    <a:pt x="1354" y="26"/>
                  </a:cubicBezTo>
                  <a:lnTo>
                    <a:pt x="1354" y="26"/>
                  </a:lnTo>
                  <a:cubicBezTo>
                    <a:pt x="1308" y="30"/>
                    <a:pt x="1263" y="31"/>
                    <a:pt x="1217" y="31"/>
                  </a:cubicBezTo>
                  <a:cubicBezTo>
                    <a:pt x="1017" y="31"/>
                    <a:pt x="815" y="0"/>
                    <a:pt x="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160;p9">
              <a:extLst>
                <a:ext uri="{FF2B5EF4-FFF2-40B4-BE49-F238E27FC236}">
                  <a16:creationId xmlns:a16="http://schemas.microsoft.com/office/drawing/2014/main" id="{F527427B-BB8B-4BCB-93A9-D49005CCD135}"/>
                </a:ext>
              </a:extLst>
            </p:cNvPr>
            <p:cNvSpPr/>
            <p:nvPr/>
          </p:nvSpPr>
          <p:spPr>
            <a:xfrm>
              <a:off x="6079500" y="3395575"/>
              <a:ext cx="30350" cy="6150"/>
            </a:xfrm>
            <a:custGeom>
              <a:avLst/>
              <a:gdLst/>
              <a:ahLst/>
              <a:cxnLst/>
              <a:rect l="l" t="t" r="r" b="b"/>
              <a:pathLst>
                <a:path w="1214" h="246" extrusionOk="0">
                  <a:moveTo>
                    <a:pt x="750" y="1"/>
                  </a:moveTo>
                  <a:cubicBezTo>
                    <a:pt x="491" y="1"/>
                    <a:pt x="238" y="37"/>
                    <a:pt x="0" y="200"/>
                  </a:cubicBezTo>
                  <a:cubicBezTo>
                    <a:pt x="18" y="199"/>
                    <a:pt x="36" y="199"/>
                    <a:pt x="55" y="199"/>
                  </a:cubicBezTo>
                  <a:cubicBezTo>
                    <a:pt x="248" y="199"/>
                    <a:pt x="454" y="245"/>
                    <a:pt x="655" y="245"/>
                  </a:cubicBezTo>
                  <a:cubicBezTo>
                    <a:pt x="852" y="245"/>
                    <a:pt x="1044" y="200"/>
                    <a:pt x="1214" y="21"/>
                  </a:cubicBezTo>
                  <a:cubicBezTo>
                    <a:pt x="1059" y="13"/>
                    <a:pt x="903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161;p9">
              <a:extLst>
                <a:ext uri="{FF2B5EF4-FFF2-40B4-BE49-F238E27FC236}">
                  <a16:creationId xmlns:a16="http://schemas.microsoft.com/office/drawing/2014/main" id="{5CF863CA-3C21-41F8-B2B8-1E113D96CF0A}"/>
                </a:ext>
              </a:extLst>
            </p:cNvPr>
            <p:cNvSpPr/>
            <p:nvPr/>
          </p:nvSpPr>
          <p:spPr>
            <a:xfrm>
              <a:off x="6402250" y="3157375"/>
              <a:ext cx="10475" cy="29350"/>
            </a:xfrm>
            <a:custGeom>
              <a:avLst/>
              <a:gdLst/>
              <a:ahLst/>
              <a:cxnLst/>
              <a:rect l="l" t="t" r="r" b="b"/>
              <a:pathLst>
                <a:path w="419" h="1174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398"/>
                    <a:pt x="1" y="816"/>
                    <a:pt x="299" y="1174"/>
                  </a:cubicBezTo>
                  <a:cubicBezTo>
                    <a:pt x="299" y="776"/>
                    <a:pt x="418" y="358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162;p9">
              <a:extLst>
                <a:ext uri="{FF2B5EF4-FFF2-40B4-BE49-F238E27FC236}">
                  <a16:creationId xmlns:a16="http://schemas.microsoft.com/office/drawing/2014/main" id="{C1673A4C-D080-4062-B8E0-FC6F379FD254}"/>
                </a:ext>
              </a:extLst>
            </p:cNvPr>
            <p:cNvSpPr/>
            <p:nvPr/>
          </p:nvSpPr>
          <p:spPr>
            <a:xfrm>
              <a:off x="5870625" y="3199150"/>
              <a:ext cx="17275" cy="10950"/>
            </a:xfrm>
            <a:custGeom>
              <a:avLst/>
              <a:gdLst/>
              <a:ahLst/>
              <a:cxnLst/>
              <a:rect l="l" t="t" r="r" b="b"/>
              <a:pathLst>
                <a:path w="691" h="438" extrusionOk="0">
                  <a:moveTo>
                    <a:pt x="498" y="31"/>
                  </a:moveTo>
                  <a:cubicBezTo>
                    <a:pt x="474" y="31"/>
                    <a:pt x="447" y="34"/>
                    <a:pt x="418" y="40"/>
                  </a:cubicBezTo>
                  <a:cubicBezTo>
                    <a:pt x="279" y="80"/>
                    <a:pt x="80" y="0"/>
                    <a:pt x="20" y="179"/>
                  </a:cubicBezTo>
                  <a:cubicBezTo>
                    <a:pt x="0" y="239"/>
                    <a:pt x="179" y="338"/>
                    <a:pt x="259" y="438"/>
                  </a:cubicBezTo>
                  <a:lnTo>
                    <a:pt x="597" y="438"/>
                  </a:lnTo>
                  <a:cubicBezTo>
                    <a:pt x="597" y="398"/>
                    <a:pt x="617" y="338"/>
                    <a:pt x="657" y="279"/>
                  </a:cubicBezTo>
                  <a:cubicBezTo>
                    <a:pt x="691" y="126"/>
                    <a:pt x="638" y="31"/>
                    <a:pt x="498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163;p9">
              <a:extLst>
                <a:ext uri="{FF2B5EF4-FFF2-40B4-BE49-F238E27FC236}">
                  <a16:creationId xmlns:a16="http://schemas.microsoft.com/office/drawing/2014/main" id="{8C3F7D72-BB7B-4C01-B0C3-DA339ADAC70D}"/>
                </a:ext>
              </a:extLst>
            </p:cNvPr>
            <p:cNvSpPr/>
            <p:nvPr/>
          </p:nvSpPr>
          <p:spPr>
            <a:xfrm>
              <a:off x="6187900" y="3210075"/>
              <a:ext cx="11475" cy="28875"/>
            </a:xfrm>
            <a:custGeom>
              <a:avLst/>
              <a:gdLst/>
              <a:ahLst/>
              <a:cxnLst/>
              <a:rect l="l" t="t" r="r" b="b"/>
              <a:pathLst>
                <a:path w="459" h="1155" extrusionOk="0">
                  <a:moveTo>
                    <a:pt x="140" y="1"/>
                  </a:moveTo>
                  <a:cubicBezTo>
                    <a:pt x="160" y="399"/>
                    <a:pt x="1" y="797"/>
                    <a:pt x="319" y="1155"/>
                  </a:cubicBezTo>
                  <a:cubicBezTo>
                    <a:pt x="260" y="777"/>
                    <a:pt x="458" y="359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164;p9">
              <a:extLst>
                <a:ext uri="{FF2B5EF4-FFF2-40B4-BE49-F238E27FC236}">
                  <a16:creationId xmlns:a16="http://schemas.microsoft.com/office/drawing/2014/main" id="{0C73D9CB-6AFA-4627-8660-EEBBC764A926}"/>
                </a:ext>
              </a:extLst>
            </p:cNvPr>
            <p:cNvSpPr/>
            <p:nvPr/>
          </p:nvSpPr>
          <p:spPr>
            <a:xfrm>
              <a:off x="6158075" y="3135000"/>
              <a:ext cx="25375" cy="9950"/>
            </a:xfrm>
            <a:custGeom>
              <a:avLst/>
              <a:gdLst/>
              <a:ahLst/>
              <a:cxnLst/>
              <a:rect l="l" t="t" r="r" b="b"/>
              <a:pathLst>
                <a:path w="1015" h="398" extrusionOk="0">
                  <a:moveTo>
                    <a:pt x="955" y="0"/>
                  </a:moveTo>
                  <a:cubicBezTo>
                    <a:pt x="637" y="100"/>
                    <a:pt x="319" y="179"/>
                    <a:pt x="0" y="179"/>
                  </a:cubicBezTo>
                  <a:lnTo>
                    <a:pt x="199" y="378"/>
                  </a:lnTo>
                  <a:cubicBezTo>
                    <a:pt x="418" y="378"/>
                    <a:pt x="617" y="398"/>
                    <a:pt x="856" y="398"/>
                  </a:cubicBezTo>
                  <a:cubicBezTo>
                    <a:pt x="876" y="398"/>
                    <a:pt x="915" y="378"/>
                    <a:pt x="935" y="358"/>
                  </a:cubicBezTo>
                  <a:cubicBezTo>
                    <a:pt x="955" y="358"/>
                    <a:pt x="955" y="358"/>
                    <a:pt x="995" y="299"/>
                  </a:cubicBezTo>
                  <a:cubicBezTo>
                    <a:pt x="1015" y="259"/>
                    <a:pt x="1015" y="219"/>
                    <a:pt x="955" y="179"/>
                  </a:cubicBezTo>
                  <a:lnTo>
                    <a:pt x="9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165;p9">
              <a:extLst>
                <a:ext uri="{FF2B5EF4-FFF2-40B4-BE49-F238E27FC236}">
                  <a16:creationId xmlns:a16="http://schemas.microsoft.com/office/drawing/2014/main" id="{116B215A-1D01-445C-8F61-6854B48D58C9}"/>
                </a:ext>
              </a:extLst>
            </p:cNvPr>
            <p:cNvSpPr/>
            <p:nvPr/>
          </p:nvSpPr>
          <p:spPr>
            <a:xfrm>
              <a:off x="6196875" y="3195175"/>
              <a:ext cx="9950" cy="24875"/>
            </a:xfrm>
            <a:custGeom>
              <a:avLst/>
              <a:gdLst/>
              <a:ahLst/>
              <a:cxnLst/>
              <a:rect l="l" t="t" r="r" b="b"/>
              <a:pathLst>
                <a:path w="398" h="995" extrusionOk="0">
                  <a:moveTo>
                    <a:pt x="159" y="0"/>
                  </a:moveTo>
                  <a:cubicBezTo>
                    <a:pt x="159" y="358"/>
                    <a:pt x="0" y="696"/>
                    <a:pt x="298" y="995"/>
                  </a:cubicBezTo>
                  <a:cubicBezTo>
                    <a:pt x="298" y="657"/>
                    <a:pt x="398" y="299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166;p9">
              <a:extLst>
                <a:ext uri="{FF2B5EF4-FFF2-40B4-BE49-F238E27FC236}">
                  <a16:creationId xmlns:a16="http://schemas.microsoft.com/office/drawing/2014/main" id="{88F6BF17-270B-401F-B4A4-712A53B53174}"/>
                </a:ext>
              </a:extLst>
            </p:cNvPr>
            <p:cNvSpPr/>
            <p:nvPr/>
          </p:nvSpPr>
          <p:spPr>
            <a:xfrm>
              <a:off x="5909425" y="3191200"/>
              <a:ext cx="18900" cy="8975"/>
            </a:xfrm>
            <a:custGeom>
              <a:avLst/>
              <a:gdLst/>
              <a:ahLst/>
              <a:cxnLst/>
              <a:rect l="l" t="t" r="r" b="b"/>
              <a:pathLst>
                <a:path w="756" h="359" extrusionOk="0">
                  <a:moveTo>
                    <a:pt x="756" y="0"/>
                  </a:moveTo>
                  <a:lnTo>
                    <a:pt x="756" y="0"/>
                  </a:lnTo>
                  <a:cubicBezTo>
                    <a:pt x="712" y="7"/>
                    <a:pt x="665" y="9"/>
                    <a:pt x="617" y="9"/>
                  </a:cubicBezTo>
                  <a:cubicBezTo>
                    <a:pt x="564" y="9"/>
                    <a:pt x="509" y="7"/>
                    <a:pt x="455" y="7"/>
                  </a:cubicBezTo>
                  <a:cubicBezTo>
                    <a:pt x="289" y="7"/>
                    <a:pt x="122" y="28"/>
                    <a:pt x="0" y="199"/>
                  </a:cubicBezTo>
                  <a:cubicBezTo>
                    <a:pt x="40" y="259"/>
                    <a:pt x="99" y="318"/>
                    <a:pt x="159" y="338"/>
                  </a:cubicBezTo>
                  <a:cubicBezTo>
                    <a:pt x="219" y="338"/>
                    <a:pt x="298" y="358"/>
                    <a:pt x="358" y="358"/>
                  </a:cubicBezTo>
                  <a:cubicBezTo>
                    <a:pt x="517" y="239"/>
                    <a:pt x="637" y="119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167;p9">
              <a:extLst>
                <a:ext uri="{FF2B5EF4-FFF2-40B4-BE49-F238E27FC236}">
                  <a16:creationId xmlns:a16="http://schemas.microsoft.com/office/drawing/2014/main" id="{155B5A4C-F72C-4038-AECE-00053F9EB6F5}"/>
                </a:ext>
              </a:extLst>
            </p:cNvPr>
            <p:cNvSpPr/>
            <p:nvPr/>
          </p:nvSpPr>
          <p:spPr>
            <a:xfrm>
              <a:off x="6171500" y="3377675"/>
              <a:ext cx="20900" cy="8975"/>
            </a:xfrm>
            <a:custGeom>
              <a:avLst/>
              <a:gdLst/>
              <a:ahLst/>
              <a:cxnLst/>
              <a:rect l="l" t="t" r="r" b="b"/>
              <a:pathLst>
                <a:path w="836" h="359" extrusionOk="0">
                  <a:moveTo>
                    <a:pt x="776" y="1"/>
                  </a:moveTo>
                  <a:cubicBezTo>
                    <a:pt x="498" y="1"/>
                    <a:pt x="219" y="1"/>
                    <a:pt x="0" y="160"/>
                  </a:cubicBezTo>
                  <a:cubicBezTo>
                    <a:pt x="0" y="200"/>
                    <a:pt x="20" y="240"/>
                    <a:pt x="20" y="259"/>
                  </a:cubicBezTo>
                  <a:cubicBezTo>
                    <a:pt x="100" y="299"/>
                    <a:pt x="160" y="319"/>
                    <a:pt x="199" y="359"/>
                  </a:cubicBezTo>
                  <a:cubicBezTo>
                    <a:pt x="398" y="299"/>
                    <a:pt x="577" y="240"/>
                    <a:pt x="776" y="160"/>
                  </a:cubicBezTo>
                  <a:cubicBezTo>
                    <a:pt x="796" y="160"/>
                    <a:pt x="816" y="140"/>
                    <a:pt x="816" y="120"/>
                  </a:cubicBezTo>
                  <a:cubicBezTo>
                    <a:pt x="836" y="60"/>
                    <a:pt x="836" y="41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168;p9">
              <a:extLst>
                <a:ext uri="{FF2B5EF4-FFF2-40B4-BE49-F238E27FC236}">
                  <a16:creationId xmlns:a16="http://schemas.microsoft.com/office/drawing/2014/main" id="{FE1689D1-785A-47FB-B948-12E27553FFA4}"/>
                </a:ext>
              </a:extLst>
            </p:cNvPr>
            <p:cNvSpPr/>
            <p:nvPr/>
          </p:nvSpPr>
          <p:spPr>
            <a:xfrm>
              <a:off x="6690700" y="3047950"/>
              <a:ext cx="19425" cy="8100"/>
            </a:xfrm>
            <a:custGeom>
              <a:avLst/>
              <a:gdLst/>
              <a:ahLst/>
              <a:cxnLst/>
              <a:rect l="l" t="t" r="r" b="b"/>
              <a:pathLst>
                <a:path w="777" h="324" extrusionOk="0">
                  <a:moveTo>
                    <a:pt x="776" y="1"/>
                  </a:moveTo>
                  <a:lnTo>
                    <a:pt x="776" y="1"/>
                  </a:lnTo>
                  <a:cubicBezTo>
                    <a:pt x="498" y="21"/>
                    <a:pt x="239" y="21"/>
                    <a:pt x="0" y="61"/>
                  </a:cubicBezTo>
                  <a:cubicBezTo>
                    <a:pt x="124" y="250"/>
                    <a:pt x="234" y="323"/>
                    <a:pt x="338" y="323"/>
                  </a:cubicBezTo>
                  <a:cubicBezTo>
                    <a:pt x="487" y="323"/>
                    <a:pt x="625" y="176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169;p9">
              <a:extLst>
                <a:ext uri="{FF2B5EF4-FFF2-40B4-BE49-F238E27FC236}">
                  <a16:creationId xmlns:a16="http://schemas.microsoft.com/office/drawing/2014/main" id="{B7F788E4-663F-41F5-A514-E6208063731D}"/>
                </a:ext>
              </a:extLst>
            </p:cNvPr>
            <p:cNvSpPr/>
            <p:nvPr/>
          </p:nvSpPr>
          <p:spPr>
            <a:xfrm>
              <a:off x="6281400" y="3108875"/>
              <a:ext cx="18425" cy="11725"/>
            </a:xfrm>
            <a:custGeom>
              <a:avLst/>
              <a:gdLst/>
              <a:ahLst/>
              <a:cxnLst/>
              <a:rect l="l" t="t" r="r" b="b"/>
              <a:pathLst>
                <a:path w="737" h="469" extrusionOk="0">
                  <a:moveTo>
                    <a:pt x="188" y="0"/>
                  </a:moveTo>
                  <a:cubicBezTo>
                    <a:pt x="120" y="0"/>
                    <a:pt x="55" y="35"/>
                    <a:pt x="1" y="110"/>
                  </a:cubicBezTo>
                  <a:lnTo>
                    <a:pt x="1" y="428"/>
                  </a:lnTo>
                  <a:lnTo>
                    <a:pt x="60" y="468"/>
                  </a:lnTo>
                  <a:lnTo>
                    <a:pt x="160" y="448"/>
                  </a:lnTo>
                  <a:cubicBezTo>
                    <a:pt x="279" y="369"/>
                    <a:pt x="419" y="409"/>
                    <a:pt x="558" y="309"/>
                  </a:cubicBezTo>
                  <a:cubicBezTo>
                    <a:pt x="637" y="309"/>
                    <a:pt x="677" y="309"/>
                    <a:pt x="737" y="269"/>
                  </a:cubicBezTo>
                  <a:cubicBezTo>
                    <a:pt x="657" y="110"/>
                    <a:pt x="498" y="110"/>
                    <a:pt x="359" y="70"/>
                  </a:cubicBezTo>
                  <a:cubicBezTo>
                    <a:pt x="304" y="25"/>
                    <a:pt x="245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170;p9">
              <a:extLst>
                <a:ext uri="{FF2B5EF4-FFF2-40B4-BE49-F238E27FC236}">
                  <a16:creationId xmlns:a16="http://schemas.microsoft.com/office/drawing/2014/main" id="{0F716E03-6966-4338-A647-DD110F5563B6}"/>
                </a:ext>
              </a:extLst>
            </p:cNvPr>
            <p:cNvSpPr/>
            <p:nvPr/>
          </p:nvSpPr>
          <p:spPr>
            <a:xfrm>
              <a:off x="6389825" y="3258325"/>
              <a:ext cx="10475" cy="10200"/>
            </a:xfrm>
            <a:custGeom>
              <a:avLst/>
              <a:gdLst/>
              <a:ahLst/>
              <a:cxnLst/>
              <a:rect l="l" t="t" r="r" b="b"/>
              <a:pathLst>
                <a:path w="419" h="408" extrusionOk="0">
                  <a:moveTo>
                    <a:pt x="80" y="1"/>
                  </a:moveTo>
                  <a:cubicBezTo>
                    <a:pt x="40" y="140"/>
                    <a:pt x="0" y="359"/>
                    <a:pt x="100" y="398"/>
                  </a:cubicBezTo>
                  <a:cubicBezTo>
                    <a:pt x="122" y="404"/>
                    <a:pt x="141" y="407"/>
                    <a:pt x="159" y="407"/>
                  </a:cubicBezTo>
                  <a:cubicBezTo>
                    <a:pt x="316" y="407"/>
                    <a:pt x="309" y="185"/>
                    <a:pt x="398" y="60"/>
                  </a:cubicBezTo>
                  <a:cubicBezTo>
                    <a:pt x="418" y="60"/>
                    <a:pt x="418" y="20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171;p9">
              <a:extLst>
                <a:ext uri="{FF2B5EF4-FFF2-40B4-BE49-F238E27FC236}">
                  <a16:creationId xmlns:a16="http://schemas.microsoft.com/office/drawing/2014/main" id="{80926529-E972-4C6C-8DDE-D9920E98EBB9}"/>
                </a:ext>
              </a:extLst>
            </p:cNvPr>
            <p:cNvSpPr/>
            <p:nvPr/>
          </p:nvSpPr>
          <p:spPr>
            <a:xfrm>
              <a:off x="6667825" y="3048200"/>
              <a:ext cx="20400" cy="4875"/>
            </a:xfrm>
            <a:custGeom>
              <a:avLst/>
              <a:gdLst/>
              <a:ahLst/>
              <a:cxnLst/>
              <a:rect l="l" t="t" r="r" b="b"/>
              <a:pathLst>
                <a:path w="816" h="195" extrusionOk="0">
                  <a:moveTo>
                    <a:pt x="406" y="0"/>
                  </a:moveTo>
                  <a:cubicBezTo>
                    <a:pt x="256" y="0"/>
                    <a:pt x="117" y="41"/>
                    <a:pt x="0" y="190"/>
                  </a:cubicBezTo>
                  <a:cubicBezTo>
                    <a:pt x="49" y="193"/>
                    <a:pt x="96" y="195"/>
                    <a:pt x="141" y="195"/>
                  </a:cubicBezTo>
                  <a:cubicBezTo>
                    <a:pt x="377" y="195"/>
                    <a:pt x="583" y="151"/>
                    <a:pt x="816" y="51"/>
                  </a:cubicBezTo>
                  <a:cubicBezTo>
                    <a:pt x="677" y="32"/>
                    <a:pt x="537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172;p9">
              <a:extLst>
                <a:ext uri="{FF2B5EF4-FFF2-40B4-BE49-F238E27FC236}">
                  <a16:creationId xmlns:a16="http://schemas.microsoft.com/office/drawing/2014/main" id="{6DC4DD8D-712E-481D-9F8A-3C1FB138F1FB}"/>
                </a:ext>
              </a:extLst>
            </p:cNvPr>
            <p:cNvSpPr/>
            <p:nvPr/>
          </p:nvSpPr>
          <p:spPr>
            <a:xfrm>
              <a:off x="5887525" y="3196650"/>
              <a:ext cx="17925" cy="9025"/>
            </a:xfrm>
            <a:custGeom>
              <a:avLst/>
              <a:gdLst/>
              <a:ahLst/>
              <a:cxnLst/>
              <a:rect l="l" t="t" r="r" b="b"/>
              <a:pathLst>
                <a:path w="717" h="361" extrusionOk="0">
                  <a:moveTo>
                    <a:pt x="100" y="1"/>
                  </a:moveTo>
                  <a:cubicBezTo>
                    <a:pt x="1" y="120"/>
                    <a:pt x="1" y="220"/>
                    <a:pt x="120" y="339"/>
                  </a:cubicBezTo>
                  <a:cubicBezTo>
                    <a:pt x="190" y="352"/>
                    <a:pt x="258" y="360"/>
                    <a:pt x="324" y="360"/>
                  </a:cubicBezTo>
                  <a:cubicBezTo>
                    <a:pt x="464" y="360"/>
                    <a:pt x="595" y="321"/>
                    <a:pt x="717" y="200"/>
                  </a:cubicBezTo>
                  <a:cubicBezTo>
                    <a:pt x="637" y="21"/>
                    <a:pt x="418" y="120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173;p9">
              <a:extLst>
                <a:ext uri="{FF2B5EF4-FFF2-40B4-BE49-F238E27FC236}">
                  <a16:creationId xmlns:a16="http://schemas.microsoft.com/office/drawing/2014/main" id="{640DF42F-BA81-4FE0-822E-03A7AEC6FA39}"/>
                </a:ext>
              </a:extLst>
            </p:cNvPr>
            <p:cNvSpPr/>
            <p:nvPr/>
          </p:nvSpPr>
          <p:spPr>
            <a:xfrm>
              <a:off x="5895500" y="3195675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557" y="0"/>
                  </a:moveTo>
                  <a:cubicBezTo>
                    <a:pt x="378" y="0"/>
                    <a:pt x="179" y="40"/>
                    <a:pt x="0" y="40"/>
                  </a:cubicBezTo>
                  <a:cubicBezTo>
                    <a:pt x="80" y="179"/>
                    <a:pt x="259" y="179"/>
                    <a:pt x="398" y="239"/>
                  </a:cubicBezTo>
                  <a:cubicBezTo>
                    <a:pt x="497" y="219"/>
                    <a:pt x="617" y="179"/>
                    <a:pt x="716" y="179"/>
                  </a:cubicBezTo>
                  <a:lnTo>
                    <a:pt x="5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174;p9">
              <a:extLst>
                <a:ext uri="{FF2B5EF4-FFF2-40B4-BE49-F238E27FC236}">
                  <a16:creationId xmlns:a16="http://schemas.microsoft.com/office/drawing/2014/main" id="{BDC0C6BA-39C3-41BB-B455-6DFA1E3EB04B}"/>
                </a:ext>
              </a:extLst>
            </p:cNvPr>
            <p:cNvSpPr/>
            <p:nvPr/>
          </p:nvSpPr>
          <p:spPr>
            <a:xfrm>
              <a:off x="6131725" y="3387400"/>
              <a:ext cx="16425" cy="9200"/>
            </a:xfrm>
            <a:custGeom>
              <a:avLst/>
              <a:gdLst/>
              <a:ahLst/>
              <a:cxnLst/>
              <a:rect l="l" t="t" r="r" b="b"/>
              <a:pathLst>
                <a:path w="657" h="368" extrusionOk="0">
                  <a:moveTo>
                    <a:pt x="551" y="1"/>
                  </a:moveTo>
                  <a:cubicBezTo>
                    <a:pt x="368" y="1"/>
                    <a:pt x="231" y="85"/>
                    <a:pt x="80" y="169"/>
                  </a:cubicBezTo>
                  <a:cubicBezTo>
                    <a:pt x="60" y="169"/>
                    <a:pt x="20" y="209"/>
                    <a:pt x="0" y="248"/>
                  </a:cubicBezTo>
                  <a:cubicBezTo>
                    <a:pt x="0" y="308"/>
                    <a:pt x="0" y="328"/>
                    <a:pt x="80" y="368"/>
                  </a:cubicBezTo>
                  <a:lnTo>
                    <a:pt x="458" y="368"/>
                  </a:lnTo>
                  <a:cubicBezTo>
                    <a:pt x="517" y="268"/>
                    <a:pt x="657" y="268"/>
                    <a:pt x="657" y="169"/>
                  </a:cubicBezTo>
                  <a:lnTo>
                    <a:pt x="657" y="10"/>
                  </a:lnTo>
                  <a:cubicBezTo>
                    <a:pt x="620" y="3"/>
                    <a:pt x="585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175;p9">
              <a:extLst>
                <a:ext uri="{FF2B5EF4-FFF2-40B4-BE49-F238E27FC236}">
                  <a16:creationId xmlns:a16="http://schemas.microsoft.com/office/drawing/2014/main" id="{5D748C72-5F4F-41BD-861B-AE840A402FAC}"/>
                </a:ext>
              </a:extLst>
            </p:cNvPr>
            <p:cNvSpPr/>
            <p:nvPr/>
          </p:nvSpPr>
          <p:spPr>
            <a:xfrm>
              <a:off x="6057125" y="3401125"/>
              <a:ext cx="14450" cy="7125"/>
            </a:xfrm>
            <a:custGeom>
              <a:avLst/>
              <a:gdLst/>
              <a:ahLst/>
              <a:cxnLst/>
              <a:rect l="l" t="t" r="r" b="b"/>
              <a:pathLst>
                <a:path w="578" h="285" extrusionOk="0">
                  <a:moveTo>
                    <a:pt x="403" y="0"/>
                  </a:moveTo>
                  <a:cubicBezTo>
                    <a:pt x="253" y="0"/>
                    <a:pt x="116" y="46"/>
                    <a:pt x="0" y="177"/>
                  </a:cubicBezTo>
                  <a:cubicBezTo>
                    <a:pt x="102" y="247"/>
                    <a:pt x="195" y="284"/>
                    <a:pt x="277" y="284"/>
                  </a:cubicBezTo>
                  <a:cubicBezTo>
                    <a:pt x="403" y="284"/>
                    <a:pt x="505" y="198"/>
                    <a:pt x="577" y="18"/>
                  </a:cubicBezTo>
                  <a:cubicBezTo>
                    <a:pt x="518" y="7"/>
                    <a:pt x="460" y="0"/>
                    <a:pt x="4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176;p9">
              <a:extLst>
                <a:ext uri="{FF2B5EF4-FFF2-40B4-BE49-F238E27FC236}">
                  <a16:creationId xmlns:a16="http://schemas.microsoft.com/office/drawing/2014/main" id="{E56778EF-B433-4D72-9595-05E9AD2E5714}"/>
                </a:ext>
              </a:extLst>
            </p:cNvPr>
            <p:cNvSpPr/>
            <p:nvPr/>
          </p:nvSpPr>
          <p:spPr>
            <a:xfrm>
              <a:off x="6151100" y="3381175"/>
              <a:ext cx="22425" cy="6550"/>
            </a:xfrm>
            <a:custGeom>
              <a:avLst/>
              <a:gdLst/>
              <a:ahLst/>
              <a:cxnLst/>
              <a:rect l="l" t="t" r="r" b="b"/>
              <a:pathLst>
                <a:path w="897" h="262" extrusionOk="0">
                  <a:moveTo>
                    <a:pt x="797" y="0"/>
                  </a:moveTo>
                  <a:cubicBezTo>
                    <a:pt x="518" y="0"/>
                    <a:pt x="240" y="20"/>
                    <a:pt x="1" y="179"/>
                  </a:cubicBezTo>
                  <a:cubicBezTo>
                    <a:pt x="200" y="199"/>
                    <a:pt x="419" y="199"/>
                    <a:pt x="618" y="219"/>
                  </a:cubicBezTo>
                  <a:cubicBezTo>
                    <a:pt x="654" y="247"/>
                    <a:pt x="691" y="261"/>
                    <a:pt x="726" y="261"/>
                  </a:cubicBezTo>
                  <a:cubicBezTo>
                    <a:pt x="767" y="261"/>
                    <a:pt x="804" y="242"/>
                    <a:pt x="836" y="199"/>
                  </a:cubicBezTo>
                  <a:lnTo>
                    <a:pt x="896" y="119"/>
                  </a:lnTo>
                  <a:lnTo>
                    <a:pt x="836" y="60"/>
                  </a:lnTo>
                  <a:lnTo>
                    <a:pt x="7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177;p9">
              <a:extLst>
                <a:ext uri="{FF2B5EF4-FFF2-40B4-BE49-F238E27FC236}">
                  <a16:creationId xmlns:a16="http://schemas.microsoft.com/office/drawing/2014/main" id="{479F721A-56D9-4935-A0CC-4B2E20D327F6}"/>
                </a:ext>
              </a:extLst>
            </p:cNvPr>
            <p:cNvSpPr/>
            <p:nvPr/>
          </p:nvSpPr>
          <p:spPr>
            <a:xfrm>
              <a:off x="6365950" y="31240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60" y="1"/>
                  </a:moveTo>
                  <a:cubicBezTo>
                    <a:pt x="60" y="219"/>
                    <a:pt x="1" y="438"/>
                    <a:pt x="239" y="558"/>
                  </a:cubicBezTo>
                  <a:lnTo>
                    <a:pt x="239" y="20"/>
                  </a:lnTo>
                  <a:cubicBezTo>
                    <a:pt x="160" y="20"/>
                    <a:pt x="100" y="20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6178;p9">
              <a:extLst>
                <a:ext uri="{FF2B5EF4-FFF2-40B4-BE49-F238E27FC236}">
                  <a16:creationId xmlns:a16="http://schemas.microsoft.com/office/drawing/2014/main" id="{DC0EC857-5D96-4ADC-8FD1-D9D53700D183}"/>
                </a:ext>
              </a:extLst>
            </p:cNvPr>
            <p:cNvSpPr/>
            <p:nvPr/>
          </p:nvSpPr>
          <p:spPr>
            <a:xfrm>
              <a:off x="6395300" y="3105150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20" y="219"/>
                    <a:pt x="0" y="458"/>
                    <a:pt x="199" y="597"/>
                  </a:cubicBezTo>
                  <a:cubicBezTo>
                    <a:pt x="219" y="379"/>
                    <a:pt x="259" y="16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6179;p9">
              <a:extLst>
                <a:ext uri="{FF2B5EF4-FFF2-40B4-BE49-F238E27FC236}">
                  <a16:creationId xmlns:a16="http://schemas.microsoft.com/office/drawing/2014/main" id="{97DEAD30-43E6-4F4A-86E0-BB9F5E5EBD4C}"/>
                </a:ext>
              </a:extLst>
            </p:cNvPr>
            <p:cNvSpPr/>
            <p:nvPr/>
          </p:nvSpPr>
          <p:spPr>
            <a:xfrm>
              <a:off x="5980525" y="3176975"/>
              <a:ext cx="14950" cy="4800"/>
            </a:xfrm>
            <a:custGeom>
              <a:avLst/>
              <a:gdLst/>
              <a:ahLst/>
              <a:cxnLst/>
              <a:rect l="l" t="t" r="r" b="b"/>
              <a:pathLst>
                <a:path w="598" h="192" extrusionOk="0">
                  <a:moveTo>
                    <a:pt x="405" y="0"/>
                  </a:moveTo>
                  <a:cubicBezTo>
                    <a:pt x="260" y="0"/>
                    <a:pt x="126" y="32"/>
                    <a:pt x="1" y="171"/>
                  </a:cubicBezTo>
                  <a:cubicBezTo>
                    <a:pt x="74" y="183"/>
                    <a:pt x="146" y="192"/>
                    <a:pt x="215" y="192"/>
                  </a:cubicBezTo>
                  <a:cubicBezTo>
                    <a:pt x="367" y="192"/>
                    <a:pt x="501" y="149"/>
                    <a:pt x="597" y="12"/>
                  </a:cubicBezTo>
                  <a:cubicBezTo>
                    <a:pt x="531" y="6"/>
                    <a:pt x="467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6180;p9">
              <a:extLst>
                <a:ext uri="{FF2B5EF4-FFF2-40B4-BE49-F238E27FC236}">
                  <a16:creationId xmlns:a16="http://schemas.microsoft.com/office/drawing/2014/main" id="{0C7F997D-C5F3-4DDC-94E5-9290C4189262}"/>
                </a:ext>
              </a:extLst>
            </p:cNvPr>
            <p:cNvSpPr/>
            <p:nvPr/>
          </p:nvSpPr>
          <p:spPr>
            <a:xfrm>
              <a:off x="6076025" y="3160900"/>
              <a:ext cx="10450" cy="11425"/>
            </a:xfrm>
            <a:custGeom>
              <a:avLst/>
              <a:gdLst/>
              <a:ahLst/>
              <a:cxnLst/>
              <a:rect l="l" t="t" r="r" b="b"/>
              <a:pathLst>
                <a:path w="418" h="457" extrusionOk="0">
                  <a:moveTo>
                    <a:pt x="284" y="1"/>
                  </a:moveTo>
                  <a:cubicBezTo>
                    <a:pt x="261" y="1"/>
                    <a:pt x="238" y="21"/>
                    <a:pt x="219" y="58"/>
                  </a:cubicBezTo>
                  <a:cubicBezTo>
                    <a:pt x="139" y="158"/>
                    <a:pt x="60" y="237"/>
                    <a:pt x="0" y="317"/>
                  </a:cubicBezTo>
                  <a:cubicBezTo>
                    <a:pt x="0" y="357"/>
                    <a:pt x="0" y="416"/>
                    <a:pt x="20" y="456"/>
                  </a:cubicBezTo>
                  <a:cubicBezTo>
                    <a:pt x="119" y="377"/>
                    <a:pt x="239" y="337"/>
                    <a:pt x="358" y="257"/>
                  </a:cubicBezTo>
                  <a:cubicBezTo>
                    <a:pt x="398" y="178"/>
                    <a:pt x="398" y="138"/>
                    <a:pt x="418" y="58"/>
                  </a:cubicBezTo>
                  <a:lnTo>
                    <a:pt x="418" y="58"/>
                  </a:lnTo>
                  <a:lnTo>
                    <a:pt x="358" y="78"/>
                  </a:lnTo>
                  <a:cubicBezTo>
                    <a:pt x="337" y="26"/>
                    <a:pt x="311" y="1"/>
                    <a:pt x="2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6181;p9">
              <a:extLst>
                <a:ext uri="{FF2B5EF4-FFF2-40B4-BE49-F238E27FC236}">
                  <a16:creationId xmlns:a16="http://schemas.microsoft.com/office/drawing/2014/main" id="{096A0D61-452B-4CF6-9865-4FBCBD020B20}"/>
                </a:ext>
              </a:extLst>
            </p:cNvPr>
            <p:cNvSpPr/>
            <p:nvPr/>
          </p:nvSpPr>
          <p:spPr>
            <a:xfrm>
              <a:off x="6112325" y="3391400"/>
              <a:ext cx="17925" cy="4700"/>
            </a:xfrm>
            <a:custGeom>
              <a:avLst/>
              <a:gdLst/>
              <a:ahLst/>
              <a:cxnLst/>
              <a:rect l="l" t="t" r="r" b="b"/>
              <a:pathLst>
                <a:path w="717" h="188" extrusionOk="0">
                  <a:moveTo>
                    <a:pt x="487" y="0"/>
                  </a:moveTo>
                  <a:cubicBezTo>
                    <a:pt x="314" y="0"/>
                    <a:pt x="135" y="34"/>
                    <a:pt x="0" y="168"/>
                  </a:cubicBezTo>
                  <a:cubicBezTo>
                    <a:pt x="219" y="168"/>
                    <a:pt x="438" y="188"/>
                    <a:pt x="657" y="188"/>
                  </a:cubicBezTo>
                  <a:cubicBezTo>
                    <a:pt x="677" y="188"/>
                    <a:pt x="696" y="188"/>
                    <a:pt x="696" y="128"/>
                  </a:cubicBezTo>
                  <a:cubicBezTo>
                    <a:pt x="716" y="88"/>
                    <a:pt x="696" y="68"/>
                    <a:pt x="657" y="9"/>
                  </a:cubicBezTo>
                  <a:cubicBezTo>
                    <a:pt x="602" y="4"/>
                    <a:pt x="545" y="0"/>
                    <a:pt x="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6182;p9">
              <a:extLst>
                <a:ext uri="{FF2B5EF4-FFF2-40B4-BE49-F238E27FC236}">
                  <a16:creationId xmlns:a16="http://schemas.microsoft.com/office/drawing/2014/main" id="{2CA9BA80-47F0-4DE2-8780-D4C9358EE7AE}"/>
                </a:ext>
              </a:extLst>
            </p:cNvPr>
            <p:cNvSpPr/>
            <p:nvPr/>
          </p:nvSpPr>
          <p:spPr>
            <a:xfrm>
              <a:off x="5880075" y="3196650"/>
              <a:ext cx="9975" cy="9975"/>
            </a:xfrm>
            <a:custGeom>
              <a:avLst/>
              <a:gdLst/>
              <a:ahLst/>
              <a:cxnLst/>
              <a:rect l="l" t="t" r="r" b="b"/>
              <a:pathLst>
                <a:path w="399" h="399" extrusionOk="0">
                  <a:moveTo>
                    <a:pt x="199" y="1"/>
                  </a:moveTo>
                  <a:cubicBezTo>
                    <a:pt x="120" y="41"/>
                    <a:pt x="60" y="120"/>
                    <a:pt x="0" y="180"/>
                  </a:cubicBezTo>
                  <a:lnTo>
                    <a:pt x="219" y="399"/>
                  </a:lnTo>
                  <a:cubicBezTo>
                    <a:pt x="299" y="399"/>
                    <a:pt x="339" y="379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6183;p9">
              <a:extLst>
                <a:ext uri="{FF2B5EF4-FFF2-40B4-BE49-F238E27FC236}">
                  <a16:creationId xmlns:a16="http://schemas.microsoft.com/office/drawing/2014/main" id="{D2FD41E0-7354-4E14-ACC2-E1EA78252426}"/>
                </a:ext>
              </a:extLst>
            </p:cNvPr>
            <p:cNvSpPr/>
            <p:nvPr/>
          </p:nvSpPr>
          <p:spPr>
            <a:xfrm>
              <a:off x="6643950" y="3053225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8" y="0"/>
                  </a:moveTo>
                  <a:cubicBezTo>
                    <a:pt x="202" y="0"/>
                    <a:pt x="90" y="34"/>
                    <a:pt x="1" y="168"/>
                  </a:cubicBezTo>
                  <a:cubicBezTo>
                    <a:pt x="29" y="171"/>
                    <a:pt x="56" y="173"/>
                    <a:pt x="83" y="173"/>
                  </a:cubicBezTo>
                  <a:cubicBezTo>
                    <a:pt x="224" y="173"/>
                    <a:pt x="341" y="126"/>
                    <a:pt x="458" y="9"/>
                  </a:cubicBezTo>
                  <a:cubicBezTo>
                    <a:pt x="413" y="4"/>
                    <a:pt x="370" y="0"/>
                    <a:pt x="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6184;p9">
              <a:extLst>
                <a:ext uri="{FF2B5EF4-FFF2-40B4-BE49-F238E27FC236}">
                  <a16:creationId xmlns:a16="http://schemas.microsoft.com/office/drawing/2014/main" id="{DAE872C3-0FCE-4860-B6FD-74396E7C5827}"/>
                </a:ext>
              </a:extLst>
            </p:cNvPr>
            <p:cNvSpPr/>
            <p:nvPr/>
          </p:nvSpPr>
          <p:spPr>
            <a:xfrm>
              <a:off x="6395800" y="309702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302" y="1"/>
                  </a:moveTo>
                  <a:cubicBezTo>
                    <a:pt x="183" y="1"/>
                    <a:pt x="79" y="36"/>
                    <a:pt x="0" y="147"/>
                  </a:cubicBezTo>
                  <a:cubicBezTo>
                    <a:pt x="159" y="147"/>
                    <a:pt x="279" y="127"/>
                    <a:pt x="398" y="7"/>
                  </a:cubicBezTo>
                  <a:cubicBezTo>
                    <a:pt x="365" y="3"/>
                    <a:pt x="333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6185;p9">
              <a:extLst>
                <a:ext uri="{FF2B5EF4-FFF2-40B4-BE49-F238E27FC236}">
                  <a16:creationId xmlns:a16="http://schemas.microsoft.com/office/drawing/2014/main" id="{8869113F-AC61-46E3-876F-24B4AD640231}"/>
                </a:ext>
              </a:extLst>
            </p:cNvPr>
            <p:cNvSpPr/>
            <p:nvPr/>
          </p:nvSpPr>
          <p:spPr>
            <a:xfrm>
              <a:off x="6285875" y="3114975"/>
              <a:ext cx="9975" cy="4475"/>
            </a:xfrm>
            <a:custGeom>
              <a:avLst/>
              <a:gdLst/>
              <a:ahLst/>
              <a:cxnLst/>
              <a:rect l="l" t="t" r="r" b="b"/>
              <a:pathLst>
                <a:path w="399" h="179" extrusionOk="0">
                  <a:moveTo>
                    <a:pt x="331" y="1"/>
                  </a:moveTo>
                  <a:cubicBezTo>
                    <a:pt x="211" y="1"/>
                    <a:pt x="85" y="47"/>
                    <a:pt x="1" y="165"/>
                  </a:cubicBezTo>
                  <a:cubicBezTo>
                    <a:pt x="43" y="174"/>
                    <a:pt x="82" y="179"/>
                    <a:pt x="118" y="179"/>
                  </a:cubicBezTo>
                  <a:cubicBezTo>
                    <a:pt x="235" y="179"/>
                    <a:pt x="323" y="127"/>
                    <a:pt x="399" y="5"/>
                  </a:cubicBezTo>
                  <a:cubicBezTo>
                    <a:pt x="377" y="2"/>
                    <a:pt x="354" y="1"/>
                    <a:pt x="3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6186;p9">
              <a:extLst>
                <a:ext uri="{FF2B5EF4-FFF2-40B4-BE49-F238E27FC236}">
                  <a16:creationId xmlns:a16="http://schemas.microsoft.com/office/drawing/2014/main" id="{AA7F6B47-7DF1-4021-9883-A5EDC779B384}"/>
                </a:ext>
              </a:extLst>
            </p:cNvPr>
            <p:cNvSpPr/>
            <p:nvPr/>
          </p:nvSpPr>
          <p:spPr>
            <a:xfrm>
              <a:off x="6202825" y="3229475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60" y="1"/>
                  </a:moveTo>
                  <a:cubicBezTo>
                    <a:pt x="41" y="21"/>
                    <a:pt x="1" y="60"/>
                    <a:pt x="1" y="60"/>
                  </a:cubicBezTo>
                  <a:lnTo>
                    <a:pt x="60" y="200"/>
                  </a:lnTo>
                  <a:cubicBezTo>
                    <a:pt x="60" y="120"/>
                    <a:pt x="100" y="60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6187;p9">
              <a:extLst>
                <a:ext uri="{FF2B5EF4-FFF2-40B4-BE49-F238E27FC236}">
                  <a16:creationId xmlns:a16="http://schemas.microsoft.com/office/drawing/2014/main" id="{9A6F1CBE-A55B-4516-9EE1-F87E92B6D898}"/>
                </a:ext>
              </a:extLst>
            </p:cNvPr>
            <p:cNvSpPr/>
            <p:nvPr/>
          </p:nvSpPr>
          <p:spPr>
            <a:xfrm>
              <a:off x="6710100" y="30444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1"/>
                  </a:moveTo>
                  <a:cubicBezTo>
                    <a:pt x="100" y="1"/>
                    <a:pt x="20" y="40"/>
                    <a:pt x="0" y="140"/>
                  </a:cubicBezTo>
                  <a:cubicBezTo>
                    <a:pt x="120" y="140"/>
                    <a:pt x="199" y="6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6188;p9">
              <a:extLst>
                <a:ext uri="{FF2B5EF4-FFF2-40B4-BE49-F238E27FC236}">
                  <a16:creationId xmlns:a16="http://schemas.microsoft.com/office/drawing/2014/main" id="{57A477CF-FDD5-4813-8654-D92B509BAD38}"/>
                </a:ext>
              </a:extLst>
            </p:cNvPr>
            <p:cNvSpPr/>
            <p:nvPr/>
          </p:nvSpPr>
          <p:spPr>
            <a:xfrm>
              <a:off x="6439050" y="30872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4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6189;p9">
              <a:extLst>
                <a:ext uri="{FF2B5EF4-FFF2-40B4-BE49-F238E27FC236}">
                  <a16:creationId xmlns:a16="http://schemas.microsoft.com/office/drawing/2014/main" id="{73BD7606-3689-4CD2-9F1A-98B1AA997F76}"/>
                </a:ext>
              </a:extLst>
            </p:cNvPr>
            <p:cNvSpPr/>
            <p:nvPr/>
          </p:nvSpPr>
          <p:spPr>
            <a:xfrm>
              <a:off x="6190900" y="3377675"/>
              <a:ext cx="6475" cy="5000"/>
            </a:xfrm>
            <a:custGeom>
              <a:avLst/>
              <a:gdLst/>
              <a:ahLst/>
              <a:cxnLst/>
              <a:rect l="l" t="t" r="r" b="b"/>
              <a:pathLst>
                <a:path w="259" h="200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60"/>
                    <a:pt x="120" y="160"/>
                    <a:pt x="219" y="200"/>
                  </a:cubicBezTo>
                  <a:cubicBezTo>
                    <a:pt x="219" y="200"/>
                    <a:pt x="239" y="160"/>
                    <a:pt x="259" y="120"/>
                  </a:cubicBezTo>
                  <a:cubicBezTo>
                    <a:pt x="259" y="60"/>
                    <a:pt x="239" y="4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6190;p9">
              <a:extLst>
                <a:ext uri="{FF2B5EF4-FFF2-40B4-BE49-F238E27FC236}">
                  <a16:creationId xmlns:a16="http://schemas.microsoft.com/office/drawing/2014/main" id="{75BFE232-A718-4F39-A8D7-41FD0184BBE0}"/>
                </a:ext>
              </a:extLst>
            </p:cNvPr>
            <p:cNvSpPr/>
            <p:nvPr/>
          </p:nvSpPr>
          <p:spPr>
            <a:xfrm>
              <a:off x="6195875" y="3375975"/>
              <a:ext cx="5975" cy="5700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23" y="1"/>
                  </a:moveTo>
                  <a:cubicBezTo>
                    <a:pt x="76" y="1"/>
                    <a:pt x="28" y="15"/>
                    <a:pt x="0" y="29"/>
                  </a:cubicBezTo>
                  <a:lnTo>
                    <a:pt x="0" y="228"/>
                  </a:lnTo>
                  <a:cubicBezTo>
                    <a:pt x="40" y="228"/>
                    <a:pt x="120" y="228"/>
                    <a:pt x="199" y="208"/>
                  </a:cubicBezTo>
                  <a:lnTo>
                    <a:pt x="239" y="128"/>
                  </a:lnTo>
                  <a:lnTo>
                    <a:pt x="219" y="49"/>
                  </a:lnTo>
                  <a:lnTo>
                    <a:pt x="179" y="9"/>
                  </a:lnTo>
                  <a:cubicBezTo>
                    <a:pt x="162" y="3"/>
                    <a:pt x="143" y="1"/>
                    <a:pt x="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6191;p9">
              <a:extLst>
                <a:ext uri="{FF2B5EF4-FFF2-40B4-BE49-F238E27FC236}">
                  <a16:creationId xmlns:a16="http://schemas.microsoft.com/office/drawing/2014/main" id="{839D5A99-4F48-40C3-90CE-1CF4BB7D53A6}"/>
                </a:ext>
              </a:extLst>
            </p:cNvPr>
            <p:cNvSpPr/>
            <p:nvPr/>
          </p:nvSpPr>
          <p:spPr>
            <a:xfrm>
              <a:off x="6052650" y="34051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82" y="1"/>
                  </a:moveTo>
                  <a:cubicBezTo>
                    <a:pt x="55" y="1"/>
                    <a:pt x="30" y="6"/>
                    <a:pt x="0" y="16"/>
                  </a:cubicBezTo>
                  <a:cubicBezTo>
                    <a:pt x="30" y="85"/>
                    <a:pt x="60" y="120"/>
                    <a:pt x="90" y="120"/>
                  </a:cubicBezTo>
                  <a:cubicBezTo>
                    <a:pt x="119" y="120"/>
                    <a:pt x="149" y="85"/>
                    <a:pt x="179" y="16"/>
                  </a:cubicBezTo>
                  <a:cubicBezTo>
                    <a:pt x="139" y="6"/>
                    <a:pt x="110" y="1"/>
                    <a:pt x="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6192;p9">
              <a:extLst>
                <a:ext uri="{FF2B5EF4-FFF2-40B4-BE49-F238E27FC236}">
                  <a16:creationId xmlns:a16="http://schemas.microsoft.com/office/drawing/2014/main" id="{3FEC8F19-E483-4073-B8CF-CD435CDA9687}"/>
                </a:ext>
              </a:extLst>
            </p:cNvPr>
            <p:cNvSpPr/>
            <p:nvPr/>
          </p:nvSpPr>
          <p:spPr>
            <a:xfrm>
              <a:off x="6128725" y="3391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80"/>
                    <a:pt x="120" y="180"/>
                    <a:pt x="200" y="200"/>
                  </a:cubicBezTo>
                  <a:lnTo>
                    <a:pt x="2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6193;p9">
              <a:extLst>
                <a:ext uri="{FF2B5EF4-FFF2-40B4-BE49-F238E27FC236}">
                  <a16:creationId xmlns:a16="http://schemas.microsoft.com/office/drawing/2014/main" id="{C1F49220-0EC0-4CBD-B411-4B879A6B42D5}"/>
                </a:ext>
              </a:extLst>
            </p:cNvPr>
            <p:cNvSpPr/>
            <p:nvPr/>
          </p:nvSpPr>
          <p:spPr>
            <a:xfrm>
              <a:off x="6200350" y="33781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cubicBezTo>
                    <a:pt x="60" y="100"/>
                    <a:pt x="120" y="4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6194;p9">
              <a:extLst>
                <a:ext uri="{FF2B5EF4-FFF2-40B4-BE49-F238E27FC236}">
                  <a16:creationId xmlns:a16="http://schemas.microsoft.com/office/drawing/2014/main" id="{CAE0E6A5-2C1B-4F57-9EAD-953F80E3C0A8}"/>
                </a:ext>
              </a:extLst>
            </p:cNvPr>
            <p:cNvSpPr/>
            <p:nvPr/>
          </p:nvSpPr>
          <p:spPr>
            <a:xfrm>
              <a:off x="6209300" y="33781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6195;p9">
              <a:extLst>
                <a:ext uri="{FF2B5EF4-FFF2-40B4-BE49-F238E27FC236}">
                  <a16:creationId xmlns:a16="http://schemas.microsoft.com/office/drawing/2014/main" id="{E3A97748-FA73-4BD5-9DF2-CF58104CE9DC}"/>
                </a:ext>
              </a:extLst>
            </p:cNvPr>
            <p:cNvSpPr/>
            <p:nvPr/>
          </p:nvSpPr>
          <p:spPr>
            <a:xfrm>
              <a:off x="5271850" y="3406200"/>
              <a:ext cx="7475" cy="4150"/>
            </a:xfrm>
            <a:custGeom>
              <a:avLst/>
              <a:gdLst/>
              <a:ahLst/>
              <a:cxnLst/>
              <a:rect l="l" t="t" r="r" b="b"/>
              <a:pathLst>
                <a:path w="299" h="166" extrusionOk="0">
                  <a:moveTo>
                    <a:pt x="188" y="1"/>
                  </a:moveTo>
                  <a:cubicBezTo>
                    <a:pt x="110" y="1"/>
                    <a:pt x="41" y="30"/>
                    <a:pt x="1" y="153"/>
                  </a:cubicBezTo>
                  <a:cubicBezTo>
                    <a:pt x="45" y="159"/>
                    <a:pt x="87" y="165"/>
                    <a:pt x="125" y="165"/>
                  </a:cubicBezTo>
                  <a:cubicBezTo>
                    <a:pt x="207" y="165"/>
                    <a:pt x="272" y="136"/>
                    <a:pt x="299" y="14"/>
                  </a:cubicBezTo>
                  <a:cubicBezTo>
                    <a:pt x="261" y="7"/>
                    <a:pt x="223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6196;p9">
              <a:extLst>
                <a:ext uri="{FF2B5EF4-FFF2-40B4-BE49-F238E27FC236}">
                  <a16:creationId xmlns:a16="http://schemas.microsoft.com/office/drawing/2014/main" id="{EA055DE7-63B0-4F42-895A-102B9B86CC74}"/>
                </a:ext>
              </a:extLst>
            </p:cNvPr>
            <p:cNvSpPr/>
            <p:nvPr/>
          </p:nvSpPr>
          <p:spPr>
            <a:xfrm>
              <a:off x="5308650" y="3411925"/>
              <a:ext cx="86550" cy="46350"/>
            </a:xfrm>
            <a:custGeom>
              <a:avLst/>
              <a:gdLst/>
              <a:ahLst/>
              <a:cxnLst/>
              <a:rect l="l" t="t" r="r" b="b"/>
              <a:pathLst>
                <a:path w="3462" h="1854" extrusionOk="0">
                  <a:moveTo>
                    <a:pt x="421" y="0"/>
                  </a:moveTo>
                  <a:cubicBezTo>
                    <a:pt x="291" y="0"/>
                    <a:pt x="152" y="36"/>
                    <a:pt x="1" y="123"/>
                  </a:cubicBezTo>
                  <a:lnTo>
                    <a:pt x="1" y="282"/>
                  </a:lnTo>
                  <a:cubicBezTo>
                    <a:pt x="1055" y="918"/>
                    <a:pt x="2169" y="1336"/>
                    <a:pt x="3243" y="1853"/>
                  </a:cubicBezTo>
                  <a:lnTo>
                    <a:pt x="3462" y="1635"/>
                  </a:lnTo>
                  <a:cubicBezTo>
                    <a:pt x="3004" y="938"/>
                    <a:pt x="2209" y="839"/>
                    <a:pt x="1552" y="560"/>
                  </a:cubicBezTo>
                  <a:cubicBezTo>
                    <a:pt x="1185" y="392"/>
                    <a:pt x="853" y="0"/>
                    <a:pt x="4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6197;p9">
              <a:extLst>
                <a:ext uri="{FF2B5EF4-FFF2-40B4-BE49-F238E27FC236}">
                  <a16:creationId xmlns:a16="http://schemas.microsoft.com/office/drawing/2014/main" id="{4C7E9DE9-627C-4DC7-9C58-9097F682BB15}"/>
                </a:ext>
              </a:extLst>
            </p:cNvPr>
            <p:cNvSpPr/>
            <p:nvPr/>
          </p:nvSpPr>
          <p:spPr>
            <a:xfrm>
              <a:off x="5242025" y="2757500"/>
              <a:ext cx="153175" cy="28900"/>
            </a:xfrm>
            <a:custGeom>
              <a:avLst/>
              <a:gdLst/>
              <a:ahLst/>
              <a:cxnLst/>
              <a:rect l="l" t="t" r="r" b="b"/>
              <a:pathLst>
                <a:path w="6127" h="1156" extrusionOk="0">
                  <a:moveTo>
                    <a:pt x="4596" y="0"/>
                  </a:moveTo>
                  <a:cubicBezTo>
                    <a:pt x="4449" y="0"/>
                    <a:pt x="4247" y="112"/>
                    <a:pt x="4118" y="141"/>
                  </a:cubicBezTo>
                  <a:cubicBezTo>
                    <a:pt x="3643" y="175"/>
                    <a:pt x="3226" y="469"/>
                    <a:pt x="2744" y="469"/>
                  </a:cubicBezTo>
                  <a:cubicBezTo>
                    <a:pt x="2660" y="469"/>
                    <a:pt x="2575" y="460"/>
                    <a:pt x="2487" y="439"/>
                  </a:cubicBezTo>
                  <a:cubicBezTo>
                    <a:pt x="1751" y="698"/>
                    <a:pt x="955" y="559"/>
                    <a:pt x="199" y="777"/>
                  </a:cubicBezTo>
                  <a:lnTo>
                    <a:pt x="0" y="976"/>
                  </a:lnTo>
                  <a:cubicBezTo>
                    <a:pt x="159" y="1135"/>
                    <a:pt x="418" y="976"/>
                    <a:pt x="577" y="1155"/>
                  </a:cubicBezTo>
                  <a:cubicBezTo>
                    <a:pt x="716" y="1135"/>
                    <a:pt x="855" y="1135"/>
                    <a:pt x="975" y="1135"/>
                  </a:cubicBezTo>
                  <a:cubicBezTo>
                    <a:pt x="1111" y="1059"/>
                    <a:pt x="1259" y="1048"/>
                    <a:pt x="1407" y="1048"/>
                  </a:cubicBezTo>
                  <a:cubicBezTo>
                    <a:pt x="1467" y="1048"/>
                    <a:pt x="1527" y="1050"/>
                    <a:pt x="1586" y="1050"/>
                  </a:cubicBezTo>
                  <a:cubicBezTo>
                    <a:pt x="1725" y="1050"/>
                    <a:pt x="1862" y="1040"/>
                    <a:pt x="1989" y="976"/>
                  </a:cubicBezTo>
                  <a:cubicBezTo>
                    <a:pt x="3382" y="877"/>
                    <a:pt x="4774" y="857"/>
                    <a:pt x="6127" y="439"/>
                  </a:cubicBezTo>
                  <a:cubicBezTo>
                    <a:pt x="6127" y="360"/>
                    <a:pt x="6107" y="260"/>
                    <a:pt x="6127" y="181"/>
                  </a:cubicBezTo>
                  <a:cubicBezTo>
                    <a:pt x="5841" y="181"/>
                    <a:pt x="5554" y="310"/>
                    <a:pt x="5276" y="310"/>
                  </a:cubicBezTo>
                  <a:cubicBezTo>
                    <a:pt x="5091" y="310"/>
                    <a:pt x="4910" y="252"/>
                    <a:pt x="4734" y="61"/>
                  </a:cubicBezTo>
                  <a:cubicBezTo>
                    <a:pt x="4701" y="17"/>
                    <a:pt x="4653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6198;p9">
              <a:extLst>
                <a:ext uri="{FF2B5EF4-FFF2-40B4-BE49-F238E27FC236}">
                  <a16:creationId xmlns:a16="http://schemas.microsoft.com/office/drawing/2014/main" id="{B0C33ED5-419C-4CAA-A724-0ED28075E421}"/>
                </a:ext>
              </a:extLst>
            </p:cNvPr>
            <p:cNvSpPr/>
            <p:nvPr/>
          </p:nvSpPr>
          <p:spPr>
            <a:xfrm>
              <a:off x="5398175" y="2752550"/>
              <a:ext cx="14450" cy="6975"/>
            </a:xfrm>
            <a:custGeom>
              <a:avLst/>
              <a:gdLst/>
              <a:ahLst/>
              <a:cxnLst/>
              <a:rect l="l" t="t" r="r" b="b"/>
              <a:pathLst>
                <a:path w="578" h="279" extrusionOk="0">
                  <a:moveTo>
                    <a:pt x="199" y="1"/>
                  </a:moveTo>
                  <a:cubicBezTo>
                    <a:pt x="120" y="1"/>
                    <a:pt x="0" y="1"/>
                    <a:pt x="20" y="100"/>
                  </a:cubicBezTo>
                  <a:cubicBezTo>
                    <a:pt x="60" y="160"/>
                    <a:pt x="179" y="180"/>
                    <a:pt x="259" y="239"/>
                  </a:cubicBezTo>
                  <a:cubicBezTo>
                    <a:pt x="308" y="264"/>
                    <a:pt x="358" y="279"/>
                    <a:pt x="404" y="279"/>
                  </a:cubicBezTo>
                  <a:cubicBezTo>
                    <a:pt x="470" y="279"/>
                    <a:pt x="531" y="250"/>
                    <a:pt x="577" y="180"/>
                  </a:cubicBezTo>
                  <a:cubicBezTo>
                    <a:pt x="498" y="40"/>
                    <a:pt x="35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6199;p9">
              <a:extLst>
                <a:ext uri="{FF2B5EF4-FFF2-40B4-BE49-F238E27FC236}">
                  <a16:creationId xmlns:a16="http://schemas.microsoft.com/office/drawing/2014/main" id="{E220868B-9880-4DE4-82E6-7E49B79612F8}"/>
                </a:ext>
              </a:extLst>
            </p:cNvPr>
            <p:cNvSpPr/>
            <p:nvPr/>
          </p:nvSpPr>
          <p:spPr>
            <a:xfrm>
              <a:off x="5403650" y="2757025"/>
              <a:ext cx="19400" cy="5675"/>
            </a:xfrm>
            <a:custGeom>
              <a:avLst/>
              <a:gdLst/>
              <a:ahLst/>
              <a:cxnLst/>
              <a:rect l="l" t="t" r="r" b="b"/>
              <a:pathLst>
                <a:path w="776" h="227" extrusionOk="0">
                  <a:moveTo>
                    <a:pt x="378" y="1"/>
                  </a:moveTo>
                  <a:cubicBezTo>
                    <a:pt x="259" y="21"/>
                    <a:pt x="159" y="21"/>
                    <a:pt x="40" y="60"/>
                  </a:cubicBezTo>
                  <a:cubicBezTo>
                    <a:pt x="40" y="100"/>
                    <a:pt x="0" y="160"/>
                    <a:pt x="0" y="219"/>
                  </a:cubicBezTo>
                  <a:cubicBezTo>
                    <a:pt x="24" y="218"/>
                    <a:pt x="48" y="217"/>
                    <a:pt x="73" y="217"/>
                  </a:cubicBezTo>
                  <a:cubicBezTo>
                    <a:pt x="165" y="217"/>
                    <a:pt x="258" y="227"/>
                    <a:pt x="348" y="227"/>
                  </a:cubicBezTo>
                  <a:cubicBezTo>
                    <a:pt x="509" y="227"/>
                    <a:pt x="659" y="196"/>
                    <a:pt x="776" y="21"/>
                  </a:cubicBezTo>
                  <a:cubicBezTo>
                    <a:pt x="657" y="1"/>
                    <a:pt x="497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6200;p9">
              <a:extLst>
                <a:ext uri="{FF2B5EF4-FFF2-40B4-BE49-F238E27FC236}">
                  <a16:creationId xmlns:a16="http://schemas.microsoft.com/office/drawing/2014/main" id="{DDA94C20-97E4-4B77-A91C-6DAA9AE3DACC}"/>
                </a:ext>
              </a:extLst>
            </p:cNvPr>
            <p:cNvSpPr/>
            <p:nvPr/>
          </p:nvSpPr>
          <p:spPr>
            <a:xfrm>
              <a:off x="5198250" y="2774975"/>
              <a:ext cx="38825" cy="15900"/>
            </a:xfrm>
            <a:custGeom>
              <a:avLst/>
              <a:gdLst/>
              <a:ahLst/>
              <a:cxnLst/>
              <a:rect l="l" t="t" r="r" b="b"/>
              <a:pathLst>
                <a:path w="1553" h="636" extrusionOk="0">
                  <a:moveTo>
                    <a:pt x="21" y="454"/>
                  </a:moveTo>
                  <a:lnTo>
                    <a:pt x="21" y="454"/>
                  </a:lnTo>
                  <a:cubicBezTo>
                    <a:pt x="14" y="455"/>
                    <a:pt x="7" y="455"/>
                    <a:pt x="0" y="456"/>
                  </a:cubicBezTo>
                  <a:lnTo>
                    <a:pt x="20" y="456"/>
                  </a:lnTo>
                  <a:cubicBezTo>
                    <a:pt x="21" y="456"/>
                    <a:pt x="21" y="455"/>
                    <a:pt x="21" y="454"/>
                  </a:cubicBezTo>
                  <a:close/>
                  <a:moveTo>
                    <a:pt x="632" y="0"/>
                  </a:moveTo>
                  <a:cubicBezTo>
                    <a:pt x="390" y="0"/>
                    <a:pt x="180" y="92"/>
                    <a:pt x="21" y="454"/>
                  </a:cubicBezTo>
                  <a:lnTo>
                    <a:pt x="21" y="454"/>
                  </a:lnTo>
                  <a:cubicBezTo>
                    <a:pt x="45" y="452"/>
                    <a:pt x="69" y="450"/>
                    <a:pt x="93" y="450"/>
                  </a:cubicBezTo>
                  <a:cubicBezTo>
                    <a:pt x="219" y="450"/>
                    <a:pt x="338" y="491"/>
                    <a:pt x="418" y="635"/>
                  </a:cubicBezTo>
                  <a:cubicBezTo>
                    <a:pt x="498" y="635"/>
                    <a:pt x="538" y="596"/>
                    <a:pt x="617" y="596"/>
                  </a:cubicBezTo>
                  <a:cubicBezTo>
                    <a:pt x="816" y="297"/>
                    <a:pt x="1293" y="596"/>
                    <a:pt x="1552" y="98"/>
                  </a:cubicBezTo>
                  <a:lnTo>
                    <a:pt x="1552" y="98"/>
                  </a:lnTo>
                  <a:cubicBezTo>
                    <a:pt x="1525" y="100"/>
                    <a:pt x="1499" y="101"/>
                    <a:pt x="1472" y="101"/>
                  </a:cubicBezTo>
                  <a:cubicBezTo>
                    <a:pt x="1173" y="101"/>
                    <a:pt x="8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6201;p9">
              <a:extLst>
                <a:ext uri="{FF2B5EF4-FFF2-40B4-BE49-F238E27FC236}">
                  <a16:creationId xmlns:a16="http://schemas.microsoft.com/office/drawing/2014/main" id="{C9532C2E-DE25-4063-BF09-21F32BF87B5E}"/>
                </a:ext>
              </a:extLst>
            </p:cNvPr>
            <p:cNvSpPr/>
            <p:nvPr/>
          </p:nvSpPr>
          <p:spPr>
            <a:xfrm>
              <a:off x="5242025" y="2781375"/>
              <a:ext cx="14425" cy="5025"/>
            </a:xfrm>
            <a:custGeom>
              <a:avLst/>
              <a:gdLst/>
              <a:ahLst/>
              <a:cxnLst/>
              <a:rect l="l" t="t" r="r" b="b"/>
              <a:pathLst>
                <a:path w="577" h="201" extrusionOk="0">
                  <a:moveTo>
                    <a:pt x="102" y="1"/>
                  </a:moveTo>
                  <a:cubicBezTo>
                    <a:pt x="67" y="1"/>
                    <a:pt x="33" y="1"/>
                    <a:pt x="0" y="1"/>
                  </a:cubicBezTo>
                  <a:cubicBezTo>
                    <a:pt x="80" y="81"/>
                    <a:pt x="159" y="141"/>
                    <a:pt x="239" y="200"/>
                  </a:cubicBezTo>
                  <a:cubicBezTo>
                    <a:pt x="358" y="200"/>
                    <a:pt x="458" y="180"/>
                    <a:pt x="577" y="180"/>
                  </a:cubicBezTo>
                  <a:cubicBezTo>
                    <a:pt x="461" y="15"/>
                    <a:pt x="276" y="1"/>
                    <a:pt x="1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6202;p9">
              <a:extLst>
                <a:ext uri="{FF2B5EF4-FFF2-40B4-BE49-F238E27FC236}">
                  <a16:creationId xmlns:a16="http://schemas.microsoft.com/office/drawing/2014/main" id="{1E9F3E9D-5282-4966-A5A4-4B6BCDB2CD81}"/>
                </a:ext>
              </a:extLst>
            </p:cNvPr>
            <p:cNvSpPr/>
            <p:nvPr/>
          </p:nvSpPr>
          <p:spPr>
            <a:xfrm>
              <a:off x="5293725" y="3394925"/>
              <a:ext cx="125500" cy="64050"/>
            </a:xfrm>
            <a:custGeom>
              <a:avLst/>
              <a:gdLst/>
              <a:ahLst/>
              <a:cxnLst/>
              <a:rect l="l" t="t" r="r" b="b"/>
              <a:pathLst>
                <a:path w="5020" h="2562" extrusionOk="0">
                  <a:moveTo>
                    <a:pt x="143" y="1"/>
                  </a:moveTo>
                  <a:cubicBezTo>
                    <a:pt x="106" y="1"/>
                    <a:pt x="67" y="24"/>
                    <a:pt x="21" y="47"/>
                  </a:cubicBezTo>
                  <a:cubicBezTo>
                    <a:pt x="1" y="465"/>
                    <a:pt x="498" y="465"/>
                    <a:pt x="598" y="803"/>
                  </a:cubicBezTo>
                  <a:cubicBezTo>
                    <a:pt x="797" y="823"/>
                    <a:pt x="1015" y="843"/>
                    <a:pt x="1214" y="942"/>
                  </a:cubicBezTo>
                  <a:cubicBezTo>
                    <a:pt x="2169" y="1400"/>
                    <a:pt x="3104" y="1857"/>
                    <a:pt x="4059" y="2315"/>
                  </a:cubicBezTo>
                  <a:cubicBezTo>
                    <a:pt x="4337" y="2315"/>
                    <a:pt x="4556" y="2434"/>
                    <a:pt x="4775" y="2533"/>
                  </a:cubicBezTo>
                  <a:cubicBezTo>
                    <a:pt x="4822" y="2552"/>
                    <a:pt x="4862" y="2561"/>
                    <a:pt x="4894" y="2561"/>
                  </a:cubicBezTo>
                  <a:cubicBezTo>
                    <a:pt x="4996" y="2561"/>
                    <a:pt x="5020" y="2471"/>
                    <a:pt x="4974" y="2334"/>
                  </a:cubicBezTo>
                  <a:cubicBezTo>
                    <a:pt x="3582" y="1419"/>
                    <a:pt x="1950" y="962"/>
                    <a:pt x="458" y="206"/>
                  </a:cubicBezTo>
                  <a:cubicBezTo>
                    <a:pt x="359" y="206"/>
                    <a:pt x="279" y="126"/>
                    <a:pt x="220" y="47"/>
                  </a:cubicBezTo>
                  <a:cubicBezTo>
                    <a:pt x="194" y="13"/>
                    <a:pt x="169" y="1"/>
                    <a:pt x="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6203;p9">
              <a:extLst>
                <a:ext uri="{FF2B5EF4-FFF2-40B4-BE49-F238E27FC236}">
                  <a16:creationId xmlns:a16="http://schemas.microsoft.com/office/drawing/2014/main" id="{2E4CA272-820F-411F-8B00-D9C5503A5849}"/>
                </a:ext>
              </a:extLst>
            </p:cNvPr>
            <p:cNvSpPr/>
            <p:nvPr/>
          </p:nvSpPr>
          <p:spPr>
            <a:xfrm>
              <a:off x="5222125" y="3268275"/>
              <a:ext cx="118375" cy="54725"/>
            </a:xfrm>
            <a:custGeom>
              <a:avLst/>
              <a:gdLst/>
              <a:ahLst/>
              <a:cxnLst/>
              <a:rect l="l" t="t" r="r" b="b"/>
              <a:pathLst>
                <a:path w="4735" h="2189" extrusionOk="0">
                  <a:moveTo>
                    <a:pt x="577" y="0"/>
                  </a:moveTo>
                  <a:cubicBezTo>
                    <a:pt x="510" y="79"/>
                    <a:pt x="417" y="88"/>
                    <a:pt x="321" y="88"/>
                  </a:cubicBezTo>
                  <a:cubicBezTo>
                    <a:pt x="292" y="88"/>
                    <a:pt x="264" y="87"/>
                    <a:pt x="235" y="87"/>
                  </a:cubicBezTo>
                  <a:cubicBezTo>
                    <a:pt x="189" y="87"/>
                    <a:pt x="143" y="89"/>
                    <a:pt x="100" y="100"/>
                  </a:cubicBezTo>
                  <a:lnTo>
                    <a:pt x="0" y="199"/>
                  </a:lnTo>
                  <a:cubicBezTo>
                    <a:pt x="975" y="617"/>
                    <a:pt x="1930" y="1055"/>
                    <a:pt x="2885" y="1512"/>
                  </a:cubicBezTo>
                  <a:cubicBezTo>
                    <a:pt x="3541" y="1552"/>
                    <a:pt x="4019" y="2129"/>
                    <a:pt x="4735" y="2189"/>
                  </a:cubicBezTo>
                  <a:cubicBezTo>
                    <a:pt x="3462" y="1095"/>
                    <a:pt x="1930" y="736"/>
                    <a:pt x="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6204;p9">
              <a:extLst>
                <a:ext uri="{FF2B5EF4-FFF2-40B4-BE49-F238E27FC236}">
                  <a16:creationId xmlns:a16="http://schemas.microsoft.com/office/drawing/2014/main" id="{13DB7F73-39F2-4883-B520-974960E2CE4D}"/>
                </a:ext>
              </a:extLst>
            </p:cNvPr>
            <p:cNvSpPr/>
            <p:nvPr/>
          </p:nvSpPr>
          <p:spPr>
            <a:xfrm>
              <a:off x="5188300" y="3296125"/>
              <a:ext cx="50250" cy="29475"/>
            </a:xfrm>
            <a:custGeom>
              <a:avLst/>
              <a:gdLst/>
              <a:ahLst/>
              <a:cxnLst/>
              <a:rect l="l" t="t" r="r" b="b"/>
              <a:pathLst>
                <a:path w="2010" h="11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98"/>
                    <a:pt x="359" y="498"/>
                    <a:pt x="438" y="776"/>
                  </a:cubicBezTo>
                  <a:cubicBezTo>
                    <a:pt x="481" y="768"/>
                    <a:pt x="522" y="764"/>
                    <a:pt x="562" y="764"/>
                  </a:cubicBezTo>
                  <a:cubicBezTo>
                    <a:pt x="981" y="764"/>
                    <a:pt x="1262" y="1179"/>
                    <a:pt x="1676" y="1179"/>
                  </a:cubicBezTo>
                  <a:cubicBezTo>
                    <a:pt x="1701" y="1179"/>
                    <a:pt x="1726" y="1177"/>
                    <a:pt x="1751" y="1174"/>
                  </a:cubicBezTo>
                  <a:cubicBezTo>
                    <a:pt x="2010" y="915"/>
                    <a:pt x="1711" y="736"/>
                    <a:pt x="1612" y="736"/>
                  </a:cubicBezTo>
                  <a:cubicBezTo>
                    <a:pt x="1015" y="677"/>
                    <a:pt x="538" y="29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6205;p9">
              <a:extLst>
                <a:ext uri="{FF2B5EF4-FFF2-40B4-BE49-F238E27FC236}">
                  <a16:creationId xmlns:a16="http://schemas.microsoft.com/office/drawing/2014/main" id="{1BD72C8C-3C22-490A-A609-93E2FAD2385C}"/>
                </a:ext>
              </a:extLst>
            </p:cNvPr>
            <p:cNvSpPr/>
            <p:nvPr/>
          </p:nvSpPr>
          <p:spPr>
            <a:xfrm>
              <a:off x="5288750" y="3243900"/>
              <a:ext cx="55250" cy="29375"/>
            </a:xfrm>
            <a:custGeom>
              <a:avLst/>
              <a:gdLst/>
              <a:ahLst/>
              <a:cxnLst/>
              <a:rect l="l" t="t" r="r" b="b"/>
              <a:pathLst>
                <a:path w="2210" h="1175" extrusionOk="0">
                  <a:moveTo>
                    <a:pt x="399" y="1"/>
                  </a:moveTo>
                  <a:cubicBezTo>
                    <a:pt x="319" y="180"/>
                    <a:pt x="180" y="200"/>
                    <a:pt x="1" y="219"/>
                  </a:cubicBezTo>
                  <a:cubicBezTo>
                    <a:pt x="717" y="518"/>
                    <a:pt x="1354" y="995"/>
                    <a:pt x="2110" y="1174"/>
                  </a:cubicBezTo>
                  <a:cubicBezTo>
                    <a:pt x="2209" y="1075"/>
                    <a:pt x="2189" y="1015"/>
                    <a:pt x="2090" y="936"/>
                  </a:cubicBezTo>
                  <a:cubicBezTo>
                    <a:pt x="1851" y="776"/>
                    <a:pt x="1592" y="578"/>
                    <a:pt x="1354" y="399"/>
                  </a:cubicBezTo>
                  <a:cubicBezTo>
                    <a:pt x="1322" y="346"/>
                    <a:pt x="1296" y="321"/>
                    <a:pt x="1267" y="321"/>
                  </a:cubicBezTo>
                  <a:cubicBezTo>
                    <a:pt x="1241" y="321"/>
                    <a:pt x="1212" y="341"/>
                    <a:pt x="1175" y="379"/>
                  </a:cubicBezTo>
                  <a:cubicBezTo>
                    <a:pt x="916" y="239"/>
                    <a:pt x="657" y="120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6206;p9">
              <a:extLst>
                <a:ext uri="{FF2B5EF4-FFF2-40B4-BE49-F238E27FC236}">
                  <a16:creationId xmlns:a16="http://schemas.microsoft.com/office/drawing/2014/main" id="{8F51EA33-969E-4A80-B7DA-B136CEE40A81}"/>
                </a:ext>
              </a:extLst>
            </p:cNvPr>
            <p:cNvSpPr/>
            <p:nvPr/>
          </p:nvSpPr>
          <p:spPr>
            <a:xfrm>
              <a:off x="5194275" y="32538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99" y="1"/>
                  </a:moveTo>
                  <a:lnTo>
                    <a:pt x="0" y="199"/>
                  </a:lnTo>
                  <a:cubicBezTo>
                    <a:pt x="378" y="378"/>
                    <a:pt x="756" y="577"/>
                    <a:pt x="1174" y="776"/>
                  </a:cubicBezTo>
                  <a:lnTo>
                    <a:pt x="1194" y="737"/>
                  </a:lnTo>
                  <a:cubicBezTo>
                    <a:pt x="1254" y="657"/>
                    <a:pt x="1373" y="657"/>
                    <a:pt x="1373" y="538"/>
                  </a:cubicBezTo>
                  <a:cubicBezTo>
                    <a:pt x="1094" y="100"/>
                    <a:pt x="617" y="12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6207;p9">
              <a:extLst>
                <a:ext uri="{FF2B5EF4-FFF2-40B4-BE49-F238E27FC236}">
                  <a16:creationId xmlns:a16="http://schemas.microsoft.com/office/drawing/2014/main" id="{D34FCCA8-AAB5-40D2-A25E-7D9876533D04}"/>
                </a:ext>
              </a:extLst>
            </p:cNvPr>
            <p:cNvSpPr/>
            <p:nvPr/>
          </p:nvSpPr>
          <p:spPr>
            <a:xfrm>
              <a:off x="5201225" y="3220025"/>
              <a:ext cx="34350" cy="18450"/>
            </a:xfrm>
            <a:custGeom>
              <a:avLst/>
              <a:gdLst/>
              <a:ahLst/>
              <a:cxnLst/>
              <a:rect l="l" t="t" r="r" b="b"/>
              <a:pathLst>
                <a:path w="1374" h="738" extrusionOk="0">
                  <a:moveTo>
                    <a:pt x="100" y="1"/>
                  </a:moveTo>
                  <a:cubicBezTo>
                    <a:pt x="100" y="1"/>
                    <a:pt x="80" y="1"/>
                    <a:pt x="21" y="80"/>
                  </a:cubicBezTo>
                  <a:cubicBezTo>
                    <a:pt x="1" y="100"/>
                    <a:pt x="21" y="160"/>
                    <a:pt x="100" y="200"/>
                  </a:cubicBezTo>
                  <a:cubicBezTo>
                    <a:pt x="426" y="487"/>
                    <a:pt x="771" y="738"/>
                    <a:pt x="1311" y="738"/>
                  </a:cubicBezTo>
                  <a:cubicBezTo>
                    <a:pt x="1332" y="738"/>
                    <a:pt x="1352" y="738"/>
                    <a:pt x="1373" y="737"/>
                  </a:cubicBezTo>
                  <a:cubicBezTo>
                    <a:pt x="936" y="359"/>
                    <a:pt x="598" y="6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6208;p9">
              <a:extLst>
                <a:ext uri="{FF2B5EF4-FFF2-40B4-BE49-F238E27FC236}">
                  <a16:creationId xmlns:a16="http://schemas.microsoft.com/office/drawing/2014/main" id="{8A2E0301-05E8-46BC-A731-10646743504B}"/>
                </a:ext>
              </a:extLst>
            </p:cNvPr>
            <p:cNvSpPr/>
            <p:nvPr/>
          </p:nvSpPr>
          <p:spPr>
            <a:xfrm>
              <a:off x="5179850" y="3214050"/>
              <a:ext cx="23900" cy="16625"/>
            </a:xfrm>
            <a:custGeom>
              <a:avLst/>
              <a:gdLst/>
              <a:ahLst/>
              <a:cxnLst/>
              <a:rect l="l" t="t" r="r" b="b"/>
              <a:pathLst>
                <a:path w="956" h="665" extrusionOk="0">
                  <a:moveTo>
                    <a:pt x="394" y="0"/>
                  </a:moveTo>
                  <a:cubicBezTo>
                    <a:pt x="270" y="0"/>
                    <a:pt x="139" y="58"/>
                    <a:pt x="0" y="220"/>
                  </a:cubicBezTo>
                  <a:lnTo>
                    <a:pt x="0" y="498"/>
                  </a:lnTo>
                  <a:cubicBezTo>
                    <a:pt x="117" y="621"/>
                    <a:pt x="227" y="664"/>
                    <a:pt x="333" y="664"/>
                  </a:cubicBezTo>
                  <a:cubicBezTo>
                    <a:pt x="553" y="664"/>
                    <a:pt x="754" y="479"/>
                    <a:pt x="955" y="439"/>
                  </a:cubicBezTo>
                  <a:lnTo>
                    <a:pt x="955" y="240"/>
                  </a:lnTo>
                  <a:cubicBezTo>
                    <a:pt x="773" y="142"/>
                    <a:pt x="590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6209;p9">
              <a:extLst>
                <a:ext uri="{FF2B5EF4-FFF2-40B4-BE49-F238E27FC236}">
                  <a16:creationId xmlns:a16="http://schemas.microsoft.com/office/drawing/2014/main" id="{9436878E-68A4-43E8-BD27-EEAD2D814FEA}"/>
                </a:ext>
              </a:extLst>
            </p:cNvPr>
            <p:cNvSpPr/>
            <p:nvPr/>
          </p:nvSpPr>
          <p:spPr>
            <a:xfrm>
              <a:off x="5413100" y="3453775"/>
              <a:ext cx="24500" cy="13975"/>
            </a:xfrm>
            <a:custGeom>
              <a:avLst/>
              <a:gdLst/>
              <a:ahLst/>
              <a:cxnLst/>
              <a:rect l="l" t="t" r="r" b="b"/>
              <a:pathLst>
                <a:path w="980" h="559" extrusionOk="0">
                  <a:moveTo>
                    <a:pt x="199" y="0"/>
                  </a:moveTo>
                  <a:lnTo>
                    <a:pt x="0" y="199"/>
                  </a:lnTo>
                  <a:cubicBezTo>
                    <a:pt x="179" y="378"/>
                    <a:pt x="398" y="498"/>
                    <a:pt x="657" y="557"/>
                  </a:cubicBezTo>
                  <a:cubicBezTo>
                    <a:pt x="671" y="558"/>
                    <a:pt x="685" y="559"/>
                    <a:pt x="697" y="559"/>
                  </a:cubicBezTo>
                  <a:cubicBezTo>
                    <a:pt x="980" y="559"/>
                    <a:pt x="814" y="352"/>
                    <a:pt x="776" y="199"/>
                  </a:cubicBezTo>
                  <a:cubicBezTo>
                    <a:pt x="577" y="140"/>
                    <a:pt x="398" y="8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6210;p9">
              <a:extLst>
                <a:ext uri="{FF2B5EF4-FFF2-40B4-BE49-F238E27FC236}">
                  <a16:creationId xmlns:a16="http://schemas.microsoft.com/office/drawing/2014/main" id="{766B6044-5714-43D8-B8FB-8BE454FBD462}"/>
                </a:ext>
              </a:extLst>
            </p:cNvPr>
            <p:cNvSpPr/>
            <p:nvPr/>
          </p:nvSpPr>
          <p:spPr>
            <a:xfrm>
              <a:off x="5242025" y="3367875"/>
              <a:ext cx="14425" cy="5350"/>
            </a:xfrm>
            <a:custGeom>
              <a:avLst/>
              <a:gdLst/>
              <a:ahLst/>
              <a:cxnLst/>
              <a:rect l="l" t="t" r="r" b="b"/>
              <a:pathLst>
                <a:path w="577" h="214" extrusionOk="0">
                  <a:moveTo>
                    <a:pt x="233" y="0"/>
                  </a:moveTo>
                  <a:cubicBezTo>
                    <a:pt x="169" y="0"/>
                    <a:pt x="104" y="8"/>
                    <a:pt x="40" y="15"/>
                  </a:cubicBezTo>
                  <a:cubicBezTo>
                    <a:pt x="0" y="94"/>
                    <a:pt x="0" y="134"/>
                    <a:pt x="0" y="214"/>
                  </a:cubicBezTo>
                  <a:lnTo>
                    <a:pt x="577" y="214"/>
                  </a:lnTo>
                  <a:cubicBezTo>
                    <a:pt x="496" y="38"/>
                    <a:pt x="369" y="0"/>
                    <a:pt x="2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6211;p9">
              <a:extLst>
                <a:ext uri="{FF2B5EF4-FFF2-40B4-BE49-F238E27FC236}">
                  <a16:creationId xmlns:a16="http://schemas.microsoft.com/office/drawing/2014/main" id="{3E2C2B5F-93AD-43F0-9FC8-C6E12C0A3DF3}"/>
                </a:ext>
              </a:extLst>
            </p:cNvPr>
            <p:cNvSpPr/>
            <p:nvPr/>
          </p:nvSpPr>
          <p:spPr>
            <a:xfrm>
              <a:off x="5223600" y="3266775"/>
              <a:ext cx="12975" cy="5500"/>
            </a:xfrm>
            <a:custGeom>
              <a:avLst/>
              <a:gdLst/>
              <a:ahLst/>
              <a:cxnLst/>
              <a:rect l="l" t="t" r="r" b="b"/>
              <a:pathLst>
                <a:path w="519" h="220" extrusionOk="0">
                  <a:moveTo>
                    <a:pt x="180" y="1"/>
                  </a:moveTo>
                  <a:cubicBezTo>
                    <a:pt x="120" y="80"/>
                    <a:pt x="41" y="120"/>
                    <a:pt x="1" y="200"/>
                  </a:cubicBezTo>
                  <a:cubicBezTo>
                    <a:pt x="75" y="207"/>
                    <a:pt x="149" y="220"/>
                    <a:pt x="219" y="220"/>
                  </a:cubicBezTo>
                  <a:cubicBezTo>
                    <a:pt x="337" y="220"/>
                    <a:pt x="443" y="183"/>
                    <a:pt x="518" y="21"/>
                  </a:cubicBezTo>
                  <a:cubicBezTo>
                    <a:pt x="399" y="21"/>
                    <a:pt x="299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6212;p9">
              <a:extLst>
                <a:ext uri="{FF2B5EF4-FFF2-40B4-BE49-F238E27FC236}">
                  <a16:creationId xmlns:a16="http://schemas.microsoft.com/office/drawing/2014/main" id="{296F7AE5-CD24-467E-9B5D-1DEBA7D735F1}"/>
                </a:ext>
              </a:extLst>
            </p:cNvPr>
            <p:cNvSpPr/>
            <p:nvPr/>
          </p:nvSpPr>
          <p:spPr>
            <a:xfrm>
              <a:off x="5294225" y="3391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200" y="200"/>
                  </a:lnTo>
                  <a:cubicBezTo>
                    <a:pt x="180" y="100"/>
                    <a:pt x="100" y="6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6213;p9">
              <a:extLst>
                <a:ext uri="{FF2B5EF4-FFF2-40B4-BE49-F238E27FC236}">
                  <a16:creationId xmlns:a16="http://schemas.microsoft.com/office/drawing/2014/main" id="{256C2953-9FCF-467C-AF0B-997115D22868}"/>
                </a:ext>
              </a:extLst>
            </p:cNvPr>
            <p:cNvSpPr/>
            <p:nvPr/>
          </p:nvSpPr>
          <p:spPr>
            <a:xfrm>
              <a:off x="5299200" y="339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40" y="160"/>
                    <a:pt x="239" y="160"/>
                  </a:cubicBezTo>
                  <a:cubicBezTo>
                    <a:pt x="160" y="80"/>
                    <a:pt x="80" y="4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6214;p9">
              <a:extLst>
                <a:ext uri="{FF2B5EF4-FFF2-40B4-BE49-F238E27FC236}">
                  <a16:creationId xmlns:a16="http://schemas.microsoft.com/office/drawing/2014/main" id="{C1096347-6263-417E-854E-EF2289A35734}"/>
                </a:ext>
              </a:extLst>
            </p:cNvPr>
            <p:cNvSpPr/>
            <p:nvPr/>
          </p:nvSpPr>
          <p:spPr>
            <a:xfrm>
              <a:off x="5238025" y="3362775"/>
              <a:ext cx="4025" cy="4975"/>
            </a:xfrm>
            <a:custGeom>
              <a:avLst/>
              <a:gdLst/>
              <a:ahLst/>
              <a:cxnLst/>
              <a:rect l="l" t="t" r="r" b="b"/>
              <a:pathLst>
                <a:path w="161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99"/>
                    <a:pt x="61" y="159"/>
                    <a:pt x="160" y="199"/>
                  </a:cubicBezTo>
                  <a:cubicBezTo>
                    <a:pt x="120" y="119"/>
                    <a:pt x="61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6215;p9">
              <a:extLst>
                <a:ext uri="{FF2B5EF4-FFF2-40B4-BE49-F238E27FC236}">
                  <a16:creationId xmlns:a16="http://schemas.microsoft.com/office/drawing/2014/main" id="{6EA6C708-C96B-47CD-9C66-9657D4E0642F}"/>
                </a:ext>
              </a:extLst>
            </p:cNvPr>
            <p:cNvSpPr/>
            <p:nvPr/>
          </p:nvSpPr>
          <p:spPr>
            <a:xfrm>
              <a:off x="5428000" y="25103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21" y="1"/>
                  </a:moveTo>
                  <a:cubicBezTo>
                    <a:pt x="1" y="120"/>
                    <a:pt x="1" y="240"/>
                    <a:pt x="160" y="319"/>
                  </a:cubicBezTo>
                  <a:cubicBezTo>
                    <a:pt x="180" y="200"/>
                    <a:pt x="200" y="41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6216;p9">
              <a:extLst>
                <a:ext uri="{FF2B5EF4-FFF2-40B4-BE49-F238E27FC236}">
                  <a16:creationId xmlns:a16="http://schemas.microsoft.com/office/drawing/2014/main" id="{8EB6C3DF-D330-470F-B72B-8062B8EEB602}"/>
                </a:ext>
              </a:extLst>
            </p:cNvPr>
            <p:cNvSpPr/>
            <p:nvPr/>
          </p:nvSpPr>
          <p:spPr>
            <a:xfrm>
              <a:off x="5199250" y="3281700"/>
              <a:ext cx="43775" cy="22400"/>
            </a:xfrm>
            <a:custGeom>
              <a:avLst/>
              <a:gdLst/>
              <a:ahLst/>
              <a:cxnLst/>
              <a:rect l="l" t="t" r="r" b="b"/>
              <a:pathLst>
                <a:path w="1751" h="896" extrusionOk="0">
                  <a:moveTo>
                    <a:pt x="199" y="1"/>
                  </a:moveTo>
                  <a:cubicBezTo>
                    <a:pt x="100" y="80"/>
                    <a:pt x="0" y="100"/>
                    <a:pt x="0" y="219"/>
                  </a:cubicBezTo>
                  <a:cubicBezTo>
                    <a:pt x="498" y="697"/>
                    <a:pt x="1074" y="896"/>
                    <a:pt x="1751" y="896"/>
                  </a:cubicBezTo>
                  <a:cubicBezTo>
                    <a:pt x="1174" y="677"/>
                    <a:pt x="796" y="12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6217;p9">
              <a:extLst>
                <a:ext uri="{FF2B5EF4-FFF2-40B4-BE49-F238E27FC236}">
                  <a16:creationId xmlns:a16="http://schemas.microsoft.com/office/drawing/2014/main" id="{49406209-28AA-404D-8C26-7F2B33A37915}"/>
                </a:ext>
              </a:extLst>
            </p:cNvPr>
            <p:cNvSpPr/>
            <p:nvPr/>
          </p:nvSpPr>
          <p:spPr>
            <a:xfrm>
              <a:off x="5189800" y="3278800"/>
              <a:ext cx="14450" cy="8400"/>
            </a:xfrm>
            <a:custGeom>
              <a:avLst/>
              <a:gdLst/>
              <a:ahLst/>
              <a:cxnLst/>
              <a:rect l="l" t="t" r="r" b="b"/>
              <a:pathLst>
                <a:path w="578" h="336" extrusionOk="0">
                  <a:moveTo>
                    <a:pt x="226" y="0"/>
                  </a:moveTo>
                  <a:cubicBezTo>
                    <a:pt x="176" y="0"/>
                    <a:pt x="132" y="25"/>
                    <a:pt x="100" y="97"/>
                  </a:cubicBezTo>
                  <a:cubicBezTo>
                    <a:pt x="0" y="276"/>
                    <a:pt x="259" y="296"/>
                    <a:pt x="378" y="335"/>
                  </a:cubicBezTo>
                  <a:cubicBezTo>
                    <a:pt x="438" y="276"/>
                    <a:pt x="498" y="196"/>
                    <a:pt x="577" y="117"/>
                  </a:cubicBezTo>
                  <a:cubicBezTo>
                    <a:pt x="457" y="103"/>
                    <a:pt x="328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6218;p9">
              <a:extLst>
                <a:ext uri="{FF2B5EF4-FFF2-40B4-BE49-F238E27FC236}">
                  <a16:creationId xmlns:a16="http://schemas.microsoft.com/office/drawing/2014/main" id="{1C75EB78-27BE-465A-9D6A-F086C290E6D0}"/>
                </a:ext>
              </a:extLst>
            </p:cNvPr>
            <p:cNvSpPr/>
            <p:nvPr/>
          </p:nvSpPr>
          <p:spPr>
            <a:xfrm>
              <a:off x="5174375" y="3146175"/>
              <a:ext cx="69150" cy="16200"/>
            </a:xfrm>
            <a:custGeom>
              <a:avLst/>
              <a:gdLst/>
              <a:ahLst/>
              <a:cxnLst/>
              <a:rect l="l" t="t" r="r" b="b"/>
              <a:pathLst>
                <a:path w="2766" h="648" extrusionOk="0">
                  <a:moveTo>
                    <a:pt x="1924" y="0"/>
                  </a:moveTo>
                  <a:cubicBezTo>
                    <a:pt x="1621" y="0"/>
                    <a:pt x="1315" y="40"/>
                    <a:pt x="1015" y="50"/>
                  </a:cubicBezTo>
                  <a:cubicBezTo>
                    <a:pt x="995" y="110"/>
                    <a:pt x="955" y="130"/>
                    <a:pt x="916" y="150"/>
                  </a:cubicBezTo>
                  <a:cubicBezTo>
                    <a:pt x="830" y="201"/>
                    <a:pt x="741" y="215"/>
                    <a:pt x="651" y="215"/>
                  </a:cubicBezTo>
                  <a:cubicBezTo>
                    <a:pt x="549" y="215"/>
                    <a:pt x="445" y="197"/>
                    <a:pt x="343" y="197"/>
                  </a:cubicBezTo>
                  <a:cubicBezTo>
                    <a:pt x="224" y="197"/>
                    <a:pt x="108" y="222"/>
                    <a:pt x="1" y="329"/>
                  </a:cubicBezTo>
                  <a:cubicBezTo>
                    <a:pt x="1" y="369"/>
                    <a:pt x="21" y="428"/>
                    <a:pt x="21" y="468"/>
                  </a:cubicBezTo>
                  <a:cubicBezTo>
                    <a:pt x="197" y="444"/>
                    <a:pt x="372" y="433"/>
                    <a:pt x="546" y="433"/>
                  </a:cubicBezTo>
                  <a:cubicBezTo>
                    <a:pt x="1213" y="433"/>
                    <a:pt x="1860" y="584"/>
                    <a:pt x="2507" y="647"/>
                  </a:cubicBezTo>
                  <a:cubicBezTo>
                    <a:pt x="2646" y="548"/>
                    <a:pt x="2746" y="448"/>
                    <a:pt x="2766" y="309"/>
                  </a:cubicBezTo>
                  <a:lnTo>
                    <a:pt x="2766" y="170"/>
                  </a:lnTo>
                  <a:cubicBezTo>
                    <a:pt x="2746" y="170"/>
                    <a:pt x="2686" y="150"/>
                    <a:pt x="2666" y="130"/>
                  </a:cubicBezTo>
                  <a:lnTo>
                    <a:pt x="2686" y="130"/>
                  </a:lnTo>
                  <a:cubicBezTo>
                    <a:pt x="2438" y="29"/>
                    <a:pt x="2182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6219;p9">
              <a:extLst>
                <a:ext uri="{FF2B5EF4-FFF2-40B4-BE49-F238E27FC236}">
                  <a16:creationId xmlns:a16="http://schemas.microsoft.com/office/drawing/2014/main" id="{4169B333-E386-4395-A364-EEC4F778C4E3}"/>
                </a:ext>
              </a:extLst>
            </p:cNvPr>
            <p:cNvSpPr/>
            <p:nvPr/>
          </p:nvSpPr>
          <p:spPr>
            <a:xfrm>
              <a:off x="5160450" y="3148050"/>
              <a:ext cx="36825" cy="5875"/>
            </a:xfrm>
            <a:custGeom>
              <a:avLst/>
              <a:gdLst/>
              <a:ahLst/>
              <a:cxnLst/>
              <a:rect l="l" t="t" r="r" b="b"/>
              <a:pathLst>
                <a:path w="1473" h="235" extrusionOk="0">
                  <a:moveTo>
                    <a:pt x="638" y="0"/>
                  </a:moveTo>
                  <a:cubicBezTo>
                    <a:pt x="422" y="0"/>
                    <a:pt x="206" y="38"/>
                    <a:pt x="1" y="174"/>
                  </a:cubicBezTo>
                  <a:cubicBezTo>
                    <a:pt x="219" y="174"/>
                    <a:pt x="379" y="194"/>
                    <a:pt x="558" y="234"/>
                  </a:cubicBezTo>
                  <a:cubicBezTo>
                    <a:pt x="657" y="201"/>
                    <a:pt x="763" y="196"/>
                    <a:pt x="870" y="196"/>
                  </a:cubicBezTo>
                  <a:cubicBezTo>
                    <a:pt x="909" y="196"/>
                    <a:pt x="948" y="197"/>
                    <a:pt x="987" y="197"/>
                  </a:cubicBezTo>
                  <a:cubicBezTo>
                    <a:pt x="1161" y="197"/>
                    <a:pt x="1332" y="185"/>
                    <a:pt x="1473" y="55"/>
                  </a:cubicBezTo>
                  <a:lnTo>
                    <a:pt x="1473" y="55"/>
                  </a:lnTo>
                  <a:cubicBezTo>
                    <a:pt x="1452" y="56"/>
                    <a:pt x="1431" y="56"/>
                    <a:pt x="1411" y="56"/>
                  </a:cubicBezTo>
                  <a:cubicBezTo>
                    <a:pt x="1166" y="56"/>
                    <a:pt x="902" y="0"/>
                    <a:pt x="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6220;p9">
              <a:extLst>
                <a:ext uri="{FF2B5EF4-FFF2-40B4-BE49-F238E27FC236}">
                  <a16:creationId xmlns:a16="http://schemas.microsoft.com/office/drawing/2014/main" id="{FC3FD6AA-44A8-4EED-A8CD-25AD8CAD107D}"/>
                </a:ext>
              </a:extLst>
            </p:cNvPr>
            <p:cNvSpPr/>
            <p:nvPr/>
          </p:nvSpPr>
          <p:spPr>
            <a:xfrm>
              <a:off x="5204225" y="3166825"/>
              <a:ext cx="19750" cy="11200"/>
            </a:xfrm>
            <a:custGeom>
              <a:avLst/>
              <a:gdLst/>
              <a:ahLst/>
              <a:cxnLst/>
              <a:rect l="l" t="t" r="r" b="b"/>
              <a:pathLst>
                <a:path w="790" h="44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20"/>
                    <a:pt x="120" y="279"/>
                    <a:pt x="179" y="418"/>
                  </a:cubicBezTo>
                  <a:cubicBezTo>
                    <a:pt x="299" y="418"/>
                    <a:pt x="418" y="438"/>
                    <a:pt x="557" y="438"/>
                  </a:cubicBezTo>
                  <a:cubicBezTo>
                    <a:pt x="591" y="445"/>
                    <a:pt x="620" y="448"/>
                    <a:pt x="645" y="448"/>
                  </a:cubicBezTo>
                  <a:cubicBezTo>
                    <a:pt x="767" y="448"/>
                    <a:pt x="789" y="368"/>
                    <a:pt x="756" y="219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6221;p9">
              <a:extLst>
                <a:ext uri="{FF2B5EF4-FFF2-40B4-BE49-F238E27FC236}">
                  <a16:creationId xmlns:a16="http://schemas.microsoft.com/office/drawing/2014/main" id="{D97E2238-FCE7-40AB-B5ED-C0518FBFCF93}"/>
                </a:ext>
              </a:extLst>
            </p:cNvPr>
            <p:cNvSpPr/>
            <p:nvPr/>
          </p:nvSpPr>
          <p:spPr>
            <a:xfrm>
              <a:off x="5450875" y="2742600"/>
              <a:ext cx="182550" cy="17700"/>
            </a:xfrm>
            <a:custGeom>
              <a:avLst/>
              <a:gdLst/>
              <a:ahLst/>
              <a:cxnLst/>
              <a:rect l="l" t="t" r="r" b="b"/>
              <a:pathLst>
                <a:path w="7302" h="708" extrusionOk="0">
                  <a:moveTo>
                    <a:pt x="3579" y="1"/>
                  </a:moveTo>
                  <a:cubicBezTo>
                    <a:pt x="3360" y="1"/>
                    <a:pt x="3142" y="11"/>
                    <a:pt x="2925" y="41"/>
                  </a:cubicBezTo>
                  <a:cubicBezTo>
                    <a:pt x="2852" y="59"/>
                    <a:pt x="2761" y="162"/>
                    <a:pt x="2701" y="162"/>
                  </a:cubicBezTo>
                  <a:cubicBezTo>
                    <a:pt x="2696" y="162"/>
                    <a:pt x="2691" y="161"/>
                    <a:pt x="2686" y="160"/>
                  </a:cubicBezTo>
                  <a:cubicBezTo>
                    <a:pt x="2351" y="60"/>
                    <a:pt x="2008" y="35"/>
                    <a:pt x="1660" y="35"/>
                  </a:cubicBezTo>
                  <a:cubicBezTo>
                    <a:pt x="1298" y="35"/>
                    <a:pt x="931" y="62"/>
                    <a:pt x="563" y="62"/>
                  </a:cubicBezTo>
                  <a:cubicBezTo>
                    <a:pt x="508" y="62"/>
                    <a:pt x="454" y="62"/>
                    <a:pt x="399" y="60"/>
                  </a:cubicBezTo>
                  <a:cubicBezTo>
                    <a:pt x="299" y="180"/>
                    <a:pt x="1" y="60"/>
                    <a:pt x="41" y="359"/>
                  </a:cubicBezTo>
                  <a:cubicBezTo>
                    <a:pt x="61" y="399"/>
                    <a:pt x="61" y="438"/>
                    <a:pt x="81" y="478"/>
                  </a:cubicBezTo>
                  <a:cubicBezTo>
                    <a:pt x="399" y="478"/>
                    <a:pt x="697" y="458"/>
                    <a:pt x="1035" y="458"/>
                  </a:cubicBezTo>
                  <a:cubicBezTo>
                    <a:pt x="2686" y="498"/>
                    <a:pt x="4377" y="578"/>
                    <a:pt x="6048" y="637"/>
                  </a:cubicBezTo>
                  <a:cubicBezTo>
                    <a:pt x="6274" y="670"/>
                    <a:pt x="6505" y="708"/>
                    <a:pt x="6733" y="708"/>
                  </a:cubicBezTo>
                  <a:cubicBezTo>
                    <a:pt x="6927" y="708"/>
                    <a:pt x="7118" y="680"/>
                    <a:pt x="7302" y="598"/>
                  </a:cubicBezTo>
                  <a:lnTo>
                    <a:pt x="7302" y="438"/>
                  </a:lnTo>
                  <a:cubicBezTo>
                    <a:pt x="6944" y="438"/>
                    <a:pt x="6605" y="438"/>
                    <a:pt x="6247" y="399"/>
                  </a:cubicBezTo>
                  <a:cubicBezTo>
                    <a:pt x="6221" y="397"/>
                    <a:pt x="6195" y="396"/>
                    <a:pt x="6168" y="396"/>
                  </a:cubicBezTo>
                  <a:cubicBezTo>
                    <a:pt x="6075" y="396"/>
                    <a:pt x="5978" y="405"/>
                    <a:pt x="5883" y="405"/>
                  </a:cubicBezTo>
                  <a:cubicBezTo>
                    <a:pt x="5697" y="405"/>
                    <a:pt x="5516" y="372"/>
                    <a:pt x="5372" y="180"/>
                  </a:cubicBezTo>
                  <a:cubicBezTo>
                    <a:pt x="5312" y="140"/>
                    <a:pt x="5233" y="60"/>
                    <a:pt x="5153" y="60"/>
                  </a:cubicBezTo>
                  <a:cubicBezTo>
                    <a:pt x="4634" y="60"/>
                    <a:pt x="4104" y="1"/>
                    <a:pt x="35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6222;p9">
              <a:extLst>
                <a:ext uri="{FF2B5EF4-FFF2-40B4-BE49-F238E27FC236}">
                  <a16:creationId xmlns:a16="http://schemas.microsoft.com/office/drawing/2014/main" id="{9F56DAB8-5DDC-4378-8A3F-D2D8176EF1E9}"/>
                </a:ext>
              </a:extLst>
            </p:cNvPr>
            <p:cNvSpPr/>
            <p:nvPr/>
          </p:nvSpPr>
          <p:spPr>
            <a:xfrm>
              <a:off x="5561300" y="2513850"/>
              <a:ext cx="12950" cy="118875"/>
            </a:xfrm>
            <a:custGeom>
              <a:avLst/>
              <a:gdLst/>
              <a:ahLst/>
              <a:cxnLst/>
              <a:rect l="l" t="t" r="r" b="b"/>
              <a:pathLst>
                <a:path w="518" h="4755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592"/>
                    <a:pt x="20" y="3163"/>
                    <a:pt x="20" y="4754"/>
                  </a:cubicBezTo>
                  <a:cubicBezTo>
                    <a:pt x="517" y="4635"/>
                    <a:pt x="259" y="4317"/>
                    <a:pt x="199" y="4038"/>
                  </a:cubicBezTo>
                  <a:cubicBezTo>
                    <a:pt x="199" y="2984"/>
                    <a:pt x="219" y="1950"/>
                    <a:pt x="199" y="895"/>
                  </a:cubicBezTo>
                  <a:cubicBezTo>
                    <a:pt x="159" y="597"/>
                    <a:pt x="299" y="25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6223;p9">
              <a:extLst>
                <a:ext uri="{FF2B5EF4-FFF2-40B4-BE49-F238E27FC236}">
                  <a16:creationId xmlns:a16="http://schemas.microsoft.com/office/drawing/2014/main" id="{8B53EC02-0714-43FC-9F01-BF8EA7393EDD}"/>
                </a:ext>
              </a:extLst>
            </p:cNvPr>
            <p:cNvSpPr/>
            <p:nvPr/>
          </p:nvSpPr>
          <p:spPr>
            <a:xfrm>
              <a:off x="5559800" y="2614800"/>
              <a:ext cx="14450" cy="69650"/>
            </a:xfrm>
            <a:custGeom>
              <a:avLst/>
              <a:gdLst/>
              <a:ahLst/>
              <a:cxnLst/>
              <a:rect l="l" t="t" r="r" b="b"/>
              <a:pathLst>
                <a:path w="578" h="2786" extrusionOk="0">
                  <a:moveTo>
                    <a:pt x="279" y="0"/>
                  </a:moveTo>
                  <a:cubicBezTo>
                    <a:pt x="219" y="239"/>
                    <a:pt x="378" y="518"/>
                    <a:pt x="100" y="716"/>
                  </a:cubicBezTo>
                  <a:cubicBezTo>
                    <a:pt x="80" y="1333"/>
                    <a:pt x="0" y="1970"/>
                    <a:pt x="219" y="2785"/>
                  </a:cubicBezTo>
                  <a:cubicBezTo>
                    <a:pt x="577" y="1731"/>
                    <a:pt x="398" y="876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6224;p9">
              <a:extLst>
                <a:ext uri="{FF2B5EF4-FFF2-40B4-BE49-F238E27FC236}">
                  <a16:creationId xmlns:a16="http://schemas.microsoft.com/office/drawing/2014/main" id="{78221CBD-8B5F-4C72-97B3-CECC8B91DDED}"/>
                </a:ext>
              </a:extLst>
            </p:cNvPr>
            <p:cNvSpPr/>
            <p:nvPr/>
          </p:nvSpPr>
          <p:spPr>
            <a:xfrm>
              <a:off x="5428000" y="27286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100" y="160"/>
                    <a:pt x="200" y="200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6225;p9">
              <a:extLst>
                <a:ext uri="{FF2B5EF4-FFF2-40B4-BE49-F238E27FC236}">
                  <a16:creationId xmlns:a16="http://schemas.microsoft.com/office/drawing/2014/main" id="{E26B6B2F-345C-4213-9564-15BBF011C2E6}"/>
                </a:ext>
              </a:extLst>
            </p:cNvPr>
            <p:cNvSpPr/>
            <p:nvPr/>
          </p:nvSpPr>
          <p:spPr>
            <a:xfrm>
              <a:off x="5579700" y="2744100"/>
              <a:ext cx="6475" cy="3000"/>
            </a:xfrm>
            <a:custGeom>
              <a:avLst/>
              <a:gdLst/>
              <a:ahLst/>
              <a:cxnLst/>
              <a:rect l="l" t="t" r="r" b="b"/>
              <a:pathLst>
                <a:path w="259" h="120" extrusionOk="0">
                  <a:moveTo>
                    <a:pt x="0" y="0"/>
                  </a:moveTo>
                  <a:cubicBezTo>
                    <a:pt x="80" y="20"/>
                    <a:pt x="159" y="80"/>
                    <a:pt x="219" y="120"/>
                  </a:cubicBezTo>
                  <a:cubicBezTo>
                    <a:pt x="219" y="80"/>
                    <a:pt x="219" y="2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6226;p9">
              <a:extLst>
                <a:ext uri="{FF2B5EF4-FFF2-40B4-BE49-F238E27FC236}">
                  <a16:creationId xmlns:a16="http://schemas.microsoft.com/office/drawing/2014/main" id="{61CCDFE6-436A-46F8-A0A9-A0106365CF9D}"/>
                </a:ext>
              </a:extLst>
            </p:cNvPr>
            <p:cNvSpPr/>
            <p:nvPr/>
          </p:nvSpPr>
          <p:spPr>
            <a:xfrm>
              <a:off x="5443425" y="2743100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99" y="1"/>
                  </a:moveTo>
                  <a:cubicBezTo>
                    <a:pt x="120" y="1"/>
                    <a:pt x="1" y="40"/>
                    <a:pt x="40" y="160"/>
                  </a:cubicBezTo>
                  <a:cubicBezTo>
                    <a:pt x="56" y="287"/>
                    <a:pt x="149" y="325"/>
                    <a:pt x="256" y="325"/>
                  </a:cubicBezTo>
                  <a:cubicBezTo>
                    <a:pt x="283" y="325"/>
                    <a:pt x="311" y="323"/>
                    <a:pt x="339" y="319"/>
                  </a:cubicBezTo>
                  <a:lnTo>
                    <a:pt x="697" y="21"/>
                  </a:lnTo>
                  <a:lnTo>
                    <a:pt x="1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6227;p9">
              <a:extLst>
                <a:ext uri="{FF2B5EF4-FFF2-40B4-BE49-F238E27FC236}">
                  <a16:creationId xmlns:a16="http://schemas.microsoft.com/office/drawing/2014/main" id="{439E24A2-83C0-412B-A2CF-8870BBE07DE2}"/>
                </a:ext>
              </a:extLst>
            </p:cNvPr>
            <p:cNvSpPr/>
            <p:nvPr/>
          </p:nvSpPr>
          <p:spPr>
            <a:xfrm>
              <a:off x="6143150" y="3391100"/>
              <a:ext cx="6975" cy="5000"/>
            </a:xfrm>
            <a:custGeom>
              <a:avLst/>
              <a:gdLst/>
              <a:ahLst/>
              <a:cxnLst/>
              <a:rect l="l" t="t" r="r" b="b"/>
              <a:pathLst>
                <a:path w="279" h="200" extrusionOk="0">
                  <a:moveTo>
                    <a:pt x="200" y="1"/>
                  </a:moveTo>
                  <a:lnTo>
                    <a:pt x="1" y="200"/>
                  </a:lnTo>
                  <a:cubicBezTo>
                    <a:pt x="15" y="194"/>
                    <a:pt x="33" y="192"/>
                    <a:pt x="53" y="192"/>
                  </a:cubicBezTo>
                  <a:cubicBezTo>
                    <a:pt x="89" y="192"/>
                    <a:pt x="131" y="199"/>
                    <a:pt x="165" y="199"/>
                  </a:cubicBezTo>
                  <a:cubicBezTo>
                    <a:pt x="236" y="199"/>
                    <a:pt x="279" y="17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6228;p9">
              <a:extLst>
                <a:ext uri="{FF2B5EF4-FFF2-40B4-BE49-F238E27FC236}">
                  <a16:creationId xmlns:a16="http://schemas.microsoft.com/office/drawing/2014/main" id="{090ACDC8-BE6E-4057-8F43-33E3E6F231C3}"/>
                </a:ext>
              </a:extLst>
            </p:cNvPr>
            <p:cNvSpPr/>
            <p:nvPr/>
          </p:nvSpPr>
          <p:spPr>
            <a:xfrm>
              <a:off x="6171500" y="33831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lnTo>
                    <a:pt x="199" y="140"/>
                  </a:lnTo>
                  <a:cubicBezTo>
                    <a:pt x="160" y="100"/>
                    <a:pt x="80" y="4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6229;p9">
              <a:extLst>
                <a:ext uri="{FF2B5EF4-FFF2-40B4-BE49-F238E27FC236}">
                  <a16:creationId xmlns:a16="http://schemas.microsoft.com/office/drawing/2014/main" id="{A22034DE-9699-4727-9FE8-E384CBC4B595}"/>
                </a:ext>
              </a:extLst>
            </p:cNvPr>
            <p:cNvSpPr/>
            <p:nvPr/>
          </p:nvSpPr>
          <p:spPr>
            <a:xfrm>
              <a:off x="6166525" y="33866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7" y="65"/>
                    <a:pt x="74" y="91"/>
                    <a:pt x="106" y="91"/>
                  </a:cubicBezTo>
                  <a:cubicBezTo>
                    <a:pt x="145" y="91"/>
                    <a:pt x="178" y="55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6230;p9">
              <a:extLst>
                <a:ext uri="{FF2B5EF4-FFF2-40B4-BE49-F238E27FC236}">
                  <a16:creationId xmlns:a16="http://schemas.microsoft.com/office/drawing/2014/main" id="{F2C961B1-6897-4D43-9757-30F97B7C58CC}"/>
                </a:ext>
              </a:extLst>
            </p:cNvPr>
            <p:cNvSpPr/>
            <p:nvPr/>
          </p:nvSpPr>
          <p:spPr>
            <a:xfrm>
              <a:off x="5770650" y="3067250"/>
              <a:ext cx="38325" cy="85675"/>
            </a:xfrm>
            <a:custGeom>
              <a:avLst/>
              <a:gdLst/>
              <a:ahLst/>
              <a:cxnLst/>
              <a:rect l="l" t="t" r="r" b="b"/>
              <a:pathLst>
                <a:path w="1533" h="3427" extrusionOk="0">
                  <a:moveTo>
                    <a:pt x="91" y="0"/>
                  </a:moveTo>
                  <a:cubicBezTo>
                    <a:pt x="68" y="0"/>
                    <a:pt x="45" y="2"/>
                    <a:pt x="21" y="5"/>
                  </a:cubicBezTo>
                  <a:cubicBezTo>
                    <a:pt x="1" y="442"/>
                    <a:pt x="21" y="880"/>
                    <a:pt x="81" y="1318"/>
                  </a:cubicBezTo>
                  <a:cubicBezTo>
                    <a:pt x="140" y="1974"/>
                    <a:pt x="379" y="2631"/>
                    <a:pt x="21" y="3267"/>
                  </a:cubicBezTo>
                  <a:cubicBezTo>
                    <a:pt x="140" y="3307"/>
                    <a:pt x="279" y="3386"/>
                    <a:pt x="399" y="3426"/>
                  </a:cubicBezTo>
                  <a:cubicBezTo>
                    <a:pt x="717" y="3188"/>
                    <a:pt x="737" y="2830"/>
                    <a:pt x="797" y="2511"/>
                  </a:cubicBezTo>
                  <a:cubicBezTo>
                    <a:pt x="817" y="2312"/>
                    <a:pt x="638" y="2034"/>
                    <a:pt x="797" y="1934"/>
                  </a:cubicBezTo>
                  <a:cubicBezTo>
                    <a:pt x="1533" y="1397"/>
                    <a:pt x="1115" y="880"/>
                    <a:pt x="797" y="343"/>
                  </a:cubicBezTo>
                  <a:cubicBezTo>
                    <a:pt x="558" y="214"/>
                    <a:pt x="369" y="0"/>
                    <a:pt x="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6231;p9">
              <a:extLst>
                <a:ext uri="{FF2B5EF4-FFF2-40B4-BE49-F238E27FC236}">
                  <a16:creationId xmlns:a16="http://schemas.microsoft.com/office/drawing/2014/main" id="{2C6C87A1-C8A8-4B89-A154-CB074D9C1DFA}"/>
                </a:ext>
              </a:extLst>
            </p:cNvPr>
            <p:cNvSpPr/>
            <p:nvPr/>
          </p:nvSpPr>
          <p:spPr>
            <a:xfrm>
              <a:off x="5661250" y="3105650"/>
              <a:ext cx="57725" cy="39150"/>
            </a:xfrm>
            <a:custGeom>
              <a:avLst/>
              <a:gdLst/>
              <a:ahLst/>
              <a:cxnLst/>
              <a:rect l="l" t="t" r="r" b="b"/>
              <a:pathLst>
                <a:path w="2309" h="1566" extrusionOk="0">
                  <a:moveTo>
                    <a:pt x="1174" y="0"/>
                  </a:moveTo>
                  <a:cubicBezTo>
                    <a:pt x="319" y="180"/>
                    <a:pt x="1" y="677"/>
                    <a:pt x="200" y="1532"/>
                  </a:cubicBezTo>
                  <a:cubicBezTo>
                    <a:pt x="246" y="1556"/>
                    <a:pt x="288" y="1566"/>
                    <a:pt x="325" y="1566"/>
                  </a:cubicBezTo>
                  <a:cubicBezTo>
                    <a:pt x="444" y="1566"/>
                    <a:pt x="517" y="1460"/>
                    <a:pt x="577" y="1353"/>
                  </a:cubicBezTo>
                  <a:cubicBezTo>
                    <a:pt x="813" y="672"/>
                    <a:pt x="954" y="422"/>
                    <a:pt x="1365" y="422"/>
                  </a:cubicBezTo>
                  <a:cubicBezTo>
                    <a:pt x="1577" y="422"/>
                    <a:pt x="1861" y="489"/>
                    <a:pt x="2268" y="597"/>
                  </a:cubicBezTo>
                  <a:cubicBezTo>
                    <a:pt x="2308" y="199"/>
                    <a:pt x="2089" y="60"/>
                    <a:pt x="1731" y="0"/>
                  </a:cubicBezTo>
                  <a:cubicBezTo>
                    <a:pt x="1632" y="80"/>
                    <a:pt x="1537" y="120"/>
                    <a:pt x="1445" y="120"/>
                  </a:cubicBezTo>
                  <a:cubicBezTo>
                    <a:pt x="1353" y="120"/>
                    <a:pt x="1264" y="80"/>
                    <a:pt x="1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6232;p9">
              <a:extLst>
                <a:ext uri="{FF2B5EF4-FFF2-40B4-BE49-F238E27FC236}">
                  <a16:creationId xmlns:a16="http://schemas.microsoft.com/office/drawing/2014/main" id="{9F2F9714-08DC-435B-9814-444FAE8D44AB}"/>
                </a:ext>
              </a:extLst>
            </p:cNvPr>
            <p:cNvSpPr/>
            <p:nvPr/>
          </p:nvSpPr>
          <p:spPr>
            <a:xfrm>
              <a:off x="5609025" y="3090725"/>
              <a:ext cx="22900" cy="86575"/>
            </a:xfrm>
            <a:custGeom>
              <a:avLst/>
              <a:gdLst/>
              <a:ahLst/>
              <a:cxnLst/>
              <a:rect l="l" t="t" r="r" b="b"/>
              <a:pathLst>
                <a:path w="916" h="3463" extrusionOk="0">
                  <a:moveTo>
                    <a:pt x="399" y="1"/>
                  </a:moveTo>
                  <a:cubicBezTo>
                    <a:pt x="1" y="458"/>
                    <a:pt x="598" y="896"/>
                    <a:pt x="399" y="1373"/>
                  </a:cubicBezTo>
                  <a:cubicBezTo>
                    <a:pt x="319" y="2070"/>
                    <a:pt x="80" y="2746"/>
                    <a:pt x="200" y="3462"/>
                  </a:cubicBezTo>
                  <a:cubicBezTo>
                    <a:pt x="836" y="2368"/>
                    <a:pt x="916" y="1234"/>
                    <a:pt x="578" y="40"/>
                  </a:cubicBezTo>
                  <a:cubicBezTo>
                    <a:pt x="518" y="1"/>
                    <a:pt x="438" y="1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6233;p9">
              <a:extLst>
                <a:ext uri="{FF2B5EF4-FFF2-40B4-BE49-F238E27FC236}">
                  <a16:creationId xmlns:a16="http://schemas.microsoft.com/office/drawing/2014/main" id="{175C8F40-CFAB-4FC6-ABEE-34BED76AFB26}"/>
                </a:ext>
              </a:extLst>
            </p:cNvPr>
            <p:cNvSpPr/>
            <p:nvPr/>
          </p:nvSpPr>
          <p:spPr>
            <a:xfrm>
              <a:off x="5697050" y="3062375"/>
              <a:ext cx="45775" cy="14950"/>
            </a:xfrm>
            <a:custGeom>
              <a:avLst/>
              <a:gdLst/>
              <a:ahLst/>
              <a:cxnLst/>
              <a:rect l="l" t="t" r="r" b="b"/>
              <a:pathLst>
                <a:path w="1831" h="598" extrusionOk="0">
                  <a:moveTo>
                    <a:pt x="1234" y="1"/>
                  </a:moveTo>
                  <a:cubicBezTo>
                    <a:pt x="896" y="279"/>
                    <a:pt x="359" y="100"/>
                    <a:pt x="1" y="598"/>
                  </a:cubicBezTo>
                  <a:cubicBezTo>
                    <a:pt x="697" y="538"/>
                    <a:pt x="1274" y="478"/>
                    <a:pt x="1831" y="200"/>
                  </a:cubicBezTo>
                  <a:lnTo>
                    <a:pt x="1791" y="140"/>
                  </a:lnTo>
                  <a:cubicBezTo>
                    <a:pt x="1736" y="98"/>
                    <a:pt x="1668" y="91"/>
                    <a:pt x="1597" y="91"/>
                  </a:cubicBezTo>
                  <a:cubicBezTo>
                    <a:pt x="1556" y="91"/>
                    <a:pt x="1514" y="93"/>
                    <a:pt x="1473" y="93"/>
                  </a:cubicBezTo>
                  <a:cubicBezTo>
                    <a:pt x="1382" y="93"/>
                    <a:pt x="1296" y="81"/>
                    <a:pt x="12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6234;p9">
              <a:extLst>
                <a:ext uri="{FF2B5EF4-FFF2-40B4-BE49-F238E27FC236}">
                  <a16:creationId xmlns:a16="http://schemas.microsoft.com/office/drawing/2014/main" id="{C302F9F1-6B3B-46EE-A297-82F0A878686E}"/>
                </a:ext>
              </a:extLst>
            </p:cNvPr>
            <p:cNvSpPr/>
            <p:nvPr/>
          </p:nvSpPr>
          <p:spPr>
            <a:xfrm>
              <a:off x="5682150" y="31484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538" y="0"/>
                  </a:moveTo>
                  <a:cubicBezTo>
                    <a:pt x="403" y="0"/>
                    <a:pt x="269" y="19"/>
                    <a:pt x="139" y="19"/>
                  </a:cubicBezTo>
                  <a:cubicBezTo>
                    <a:pt x="0" y="138"/>
                    <a:pt x="40" y="258"/>
                    <a:pt x="159" y="377"/>
                  </a:cubicBezTo>
                  <a:cubicBezTo>
                    <a:pt x="189" y="375"/>
                    <a:pt x="219" y="374"/>
                    <a:pt x="250" y="374"/>
                  </a:cubicBezTo>
                  <a:cubicBezTo>
                    <a:pt x="326" y="374"/>
                    <a:pt x="405" y="379"/>
                    <a:pt x="485" y="379"/>
                  </a:cubicBezTo>
                  <a:cubicBezTo>
                    <a:pt x="675" y="379"/>
                    <a:pt x="875" y="353"/>
                    <a:pt x="1074" y="178"/>
                  </a:cubicBezTo>
                  <a:cubicBezTo>
                    <a:pt x="894" y="32"/>
                    <a:pt x="714" y="0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6235;p9">
              <a:extLst>
                <a:ext uri="{FF2B5EF4-FFF2-40B4-BE49-F238E27FC236}">
                  <a16:creationId xmlns:a16="http://schemas.microsoft.com/office/drawing/2014/main" id="{4D5A648A-07B4-4C1B-9024-8BF4295EA4AC}"/>
                </a:ext>
              </a:extLst>
            </p:cNvPr>
            <p:cNvSpPr/>
            <p:nvPr/>
          </p:nvSpPr>
          <p:spPr>
            <a:xfrm>
              <a:off x="5771150" y="3054150"/>
              <a:ext cx="16950" cy="22700"/>
            </a:xfrm>
            <a:custGeom>
              <a:avLst/>
              <a:gdLst/>
              <a:ahLst/>
              <a:cxnLst/>
              <a:rect l="l" t="t" r="r" b="b"/>
              <a:pathLst>
                <a:path w="678" h="908" extrusionOk="0">
                  <a:moveTo>
                    <a:pt x="169" y="1"/>
                  </a:moveTo>
                  <a:cubicBezTo>
                    <a:pt x="55" y="1"/>
                    <a:pt x="42" y="179"/>
                    <a:pt x="1" y="330"/>
                  </a:cubicBezTo>
                  <a:cubicBezTo>
                    <a:pt x="1" y="370"/>
                    <a:pt x="21" y="449"/>
                    <a:pt x="21" y="509"/>
                  </a:cubicBezTo>
                  <a:cubicBezTo>
                    <a:pt x="193" y="662"/>
                    <a:pt x="273" y="908"/>
                    <a:pt x="546" y="908"/>
                  </a:cubicBezTo>
                  <a:cubicBezTo>
                    <a:pt x="556" y="908"/>
                    <a:pt x="567" y="907"/>
                    <a:pt x="578" y="907"/>
                  </a:cubicBezTo>
                  <a:cubicBezTo>
                    <a:pt x="618" y="867"/>
                    <a:pt x="677" y="807"/>
                    <a:pt x="677" y="728"/>
                  </a:cubicBezTo>
                  <a:cubicBezTo>
                    <a:pt x="657" y="569"/>
                    <a:pt x="598" y="429"/>
                    <a:pt x="558" y="310"/>
                  </a:cubicBezTo>
                  <a:cubicBezTo>
                    <a:pt x="498" y="230"/>
                    <a:pt x="458" y="171"/>
                    <a:pt x="399" y="131"/>
                  </a:cubicBezTo>
                  <a:cubicBezTo>
                    <a:pt x="293" y="38"/>
                    <a:pt x="220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6236;p9">
              <a:extLst>
                <a:ext uri="{FF2B5EF4-FFF2-40B4-BE49-F238E27FC236}">
                  <a16:creationId xmlns:a16="http://schemas.microsoft.com/office/drawing/2014/main" id="{78386E46-F1D7-47A7-8603-2F646651C2F1}"/>
                </a:ext>
              </a:extLst>
            </p:cNvPr>
            <p:cNvSpPr/>
            <p:nvPr/>
          </p:nvSpPr>
          <p:spPr>
            <a:xfrm>
              <a:off x="5666225" y="3139475"/>
              <a:ext cx="19425" cy="18425"/>
            </a:xfrm>
            <a:custGeom>
              <a:avLst/>
              <a:gdLst/>
              <a:ahLst/>
              <a:cxnLst/>
              <a:rect l="l" t="t" r="r" b="b"/>
              <a:pathLst>
                <a:path w="777" h="737" extrusionOk="0">
                  <a:moveTo>
                    <a:pt x="339" y="0"/>
                  </a:moveTo>
                  <a:cubicBezTo>
                    <a:pt x="219" y="40"/>
                    <a:pt x="120" y="120"/>
                    <a:pt x="1" y="179"/>
                  </a:cubicBezTo>
                  <a:cubicBezTo>
                    <a:pt x="120" y="537"/>
                    <a:pt x="478" y="597"/>
                    <a:pt x="776" y="736"/>
                  </a:cubicBezTo>
                  <a:lnTo>
                    <a:pt x="776" y="378"/>
                  </a:lnTo>
                  <a:cubicBezTo>
                    <a:pt x="577" y="299"/>
                    <a:pt x="438" y="139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6237;p9">
              <a:extLst>
                <a:ext uri="{FF2B5EF4-FFF2-40B4-BE49-F238E27FC236}">
                  <a16:creationId xmlns:a16="http://schemas.microsoft.com/office/drawing/2014/main" id="{93A477C5-F55C-4DB0-BD30-6B593C388A0C}"/>
                </a:ext>
              </a:extLst>
            </p:cNvPr>
            <p:cNvSpPr/>
            <p:nvPr/>
          </p:nvSpPr>
          <p:spPr>
            <a:xfrm>
              <a:off x="5728400" y="3060200"/>
              <a:ext cx="14425" cy="6825"/>
            </a:xfrm>
            <a:custGeom>
              <a:avLst/>
              <a:gdLst/>
              <a:ahLst/>
              <a:cxnLst/>
              <a:rect l="l" t="t" r="r" b="b"/>
              <a:pathLst>
                <a:path w="577" h="273" extrusionOk="0">
                  <a:moveTo>
                    <a:pt x="389" y="1"/>
                  </a:moveTo>
                  <a:cubicBezTo>
                    <a:pt x="271" y="1"/>
                    <a:pt x="148" y="89"/>
                    <a:pt x="24" y="89"/>
                  </a:cubicBezTo>
                  <a:cubicBezTo>
                    <a:pt x="16" y="89"/>
                    <a:pt x="8" y="89"/>
                    <a:pt x="0" y="88"/>
                  </a:cubicBezTo>
                  <a:lnTo>
                    <a:pt x="0" y="88"/>
                  </a:lnTo>
                  <a:cubicBezTo>
                    <a:pt x="71" y="229"/>
                    <a:pt x="176" y="273"/>
                    <a:pt x="299" y="273"/>
                  </a:cubicBezTo>
                  <a:cubicBezTo>
                    <a:pt x="385" y="273"/>
                    <a:pt x="479" y="252"/>
                    <a:pt x="577" y="227"/>
                  </a:cubicBezTo>
                  <a:lnTo>
                    <a:pt x="577" y="108"/>
                  </a:lnTo>
                  <a:cubicBezTo>
                    <a:pt x="516" y="27"/>
                    <a:pt x="454" y="1"/>
                    <a:pt x="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6238;p9">
              <a:extLst>
                <a:ext uri="{FF2B5EF4-FFF2-40B4-BE49-F238E27FC236}">
                  <a16:creationId xmlns:a16="http://schemas.microsoft.com/office/drawing/2014/main" id="{21683474-7778-40CA-8809-D2E250D98855}"/>
                </a:ext>
              </a:extLst>
            </p:cNvPr>
            <p:cNvSpPr/>
            <p:nvPr/>
          </p:nvSpPr>
          <p:spPr>
            <a:xfrm>
              <a:off x="5690600" y="3105150"/>
              <a:ext cx="13950" cy="4875"/>
            </a:xfrm>
            <a:custGeom>
              <a:avLst/>
              <a:gdLst/>
              <a:ahLst/>
              <a:cxnLst/>
              <a:rect l="l" t="t" r="r" b="b"/>
              <a:pathLst>
                <a:path w="558" h="195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0"/>
                    <a:pt x="199" y="195"/>
                    <a:pt x="294" y="195"/>
                  </a:cubicBezTo>
                  <a:cubicBezTo>
                    <a:pt x="388" y="195"/>
                    <a:pt x="478" y="130"/>
                    <a:pt x="557" y="1"/>
                  </a:cubicBezTo>
                  <a:lnTo>
                    <a:pt x="557" y="1"/>
                  </a:lnTo>
                  <a:cubicBezTo>
                    <a:pt x="458" y="11"/>
                    <a:pt x="368" y="16"/>
                    <a:pt x="279" y="16"/>
                  </a:cubicBezTo>
                  <a:cubicBezTo>
                    <a:pt x="189" y="16"/>
                    <a:pt x="100" y="1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6239;p9">
              <a:extLst>
                <a:ext uri="{FF2B5EF4-FFF2-40B4-BE49-F238E27FC236}">
                  <a16:creationId xmlns:a16="http://schemas.microsoft.com/office/drawing/2014/main" id="{10E821ED-1395-4B2C-AB8F-3CF807B1939C}"/>
                </a:ext>
              </a:extLst>
            </p:cNvPr>
            <p:cNvSpPr/>
            <p:nvPr/>
          </p:nvSpPr>
          <p:spPr>
            <a:xfrm>
              <a:off x="5756725" y="3060750"/>
              <a:ext cx="5000" cy="2150"/>
            </a:xfrm>
            <a:custGeom>
              <a:avLst/>
              <a:gdLst/>
              <a:ahLst/>
              <a:cxnLst/>
              <a:rect l="l" t="t" r="r" b="b"/>
              <a:pathLst>
                <a:path w="200" h="86" extrusionOk="0">
                  <a:moveTo>
                    <a:pt x="111" y="0"/>
                  </a:moveTo>
                  <a:cubicBezTo>
                    <a:pt x="73" y="0"/>
                    <a:pt x="34" y="31"/>
                    <a:pt x="1" y="86"/>
                  </a:cubicBezTo>
                  <a:lnTo>
                    <a:pt x="100" y="86"/>
                  </a:lnTo>
                  <a:lnTo>
                    <a:pt x="200" y="66"/>
                  </a:lnTo>
                  <a:cubicBezTo>
                    <a:pt x="173" y="21"/>
                    <a:pt x="142" y="0"/>
                    <a:pt x="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6240;p9">
              <a:extLst>
                <a:ext uri="{FF2B5EF4-FFF2-40B4-BE49-F238E27FC236}">
                  <a16:creationId xmlns:a16="http://schemas.microsoft.com/office/drawing/2014/main" id="{86002BDB-7F85-4DB4-8C23-EF4200BF8156}"/>
                </a:ext>
              </a:extLst>
            </p:cNvPr>
            <p:cNvSpPr/>
            <p:nvPr/>
          </p:nvSpPr>
          <p:spPr>
            <a:xfrm>
              <a:off x="5325575" y="2992250"/>
              <a:ext cx="166125" cy="42850"/>
            </a:xfrm>
            <a:custGeom>
              <a:avLst/>
              <a:gdLst/>
              <a:ahLst/>
              <a:cxnLst/>
              <a:rect l="l" t="t" r="r" b="b"/>
              <a:pathLst>
                <a:path w="6645" h="1714" extrusionOk="0">
                  <a:moveTo>
                    <a:pt x="5073" y="1413"/>
                  </a:moveTo>
                  <a:cubicBezTo>
                    <a:pt x="5253" y="1413"/>
                    <a:pt x="5461" y="1431"/>
                    <a:pt x="5679" y="1433"/>
                  </a:cubicBezTo>
                  <a:lnTo>
                    <a:pt x="5679" y="1433"/>
                  </a:lnTo>
                  <a:cubicBezTo>
                    <a:pt x="5569" y="1440"/>
                    <a:pt x="5464" y="1448"/>
                    <a:pt x="5365" y="1448"/>
                  </a:cubicBezTo>
                  <a:cubicBezTo>
                    <a:pt x="5259" y="1448"/>
                    <a:pt x="5161" y="1439"/>
                    <a:pt x="5073" y="1413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9" y="100"/>
                    <a:pt x="298" y="220"/>
                    <a:pt x="497" y="319"/>
                  </a:cubicBezTo>
                  <a:cubicBezTo>
                    <a:pt x="1233" y="657"/>
                    <a:pt x="2129" y="737"/>
                    <a:pt x="2785" y="1194"/>
                  </a:cubicBezTo>
                  <a:cubicBezTo>
                    <a:pt x="3432" y="1635"/>
                    <a:pt x="4098" y="1714"/>
                    <a:pt x="4783" y="1714"/>
                  </a:cubicBezTo>
                  <a:cubicBezTo>
                    <a:pt x="5088" y="1714"/>
                    <a:pt x="5397" y="1698"/>
                    <a:pt x="5709" y="1692"/>
                  </a:cubicBezTo>
                  <a:cubicBezTo>
                    <a:pt x="5763" y="1692"/>
                    <a:pt x="5819" y="1692"/>
                    <a:pt x="5875" y="1692"/>
                  </a:cubicBezTo>
                  <a:cubicBezTo>
                    <a:pt x="6129" y="1692"/>
                    <a:pt x="6400" y="1679"/>
                    <a:pt x="6644" y="1533"/>
                  </a:cubicBezTo>
                  <a:cubicBezTo>
                    <a:pt x="6565" y="1513"/>
                    <a:pt x="6465" y="1493"/>
                    <a:pt x="6386" y="1453"/>
                  </a:cubicBezTo>
                  <a:cubicBezTo>
                    <a:pt x="6262" y="1427"/>
                    <a:pt x="6136" y="1419"/>
                    <a:pt x="6013" y="1419"/>
                  </a:cubicBezTo>
                  <a:cubicBezTo>
                    <a:pt x="6012" y="1419"/>
                    <a:pt x="6011" y="1419"/>
                    <a:pt x="6010" y="1419"/>
                  </a:cubicBezTo>
                  <a:lnTo>
                    <a:pt x="6010" y="1419"/>
                  </a:lnTo>
                  <a:cubicBezTo>
                    <a:pt x="6142" y="1405"/>
                    <a:pt x="6275" y="1379"/>
                    <a:pt x="6405" y="1334"/>
                  </a:cubicBezTo>
                  <a:lnTo>
                    <a:pt x="6405" y="1115"/>
                  </a:lnTo>
                  <a:cubicBezTo>
                    <a:pt x="6201" y="1099"/>
                    <a:pt x="5995" y="1090"/>
                    <a:pt x="5788" y="1090"/>
                  </a:cubicBezTo>
                  <a:cubicBezTo>
                    <a:pt x="5231" y="1090"/>
                    <a:pt x="4669" y="1154"/>
                    <a:pt x="4118" y="1314"/>
                  </a:cubicBezTo>
                  <a:cubicBezTo>
                    <a:pt x="4085" y="1317"/>
                    <a:pt x="4053" y="1318"/>
                    <a:pt x="4021" y="1318"/>
                  </a:cubicBezTo>
                  <a:cubicBezTo>
                    <a:pt x="3632" y="1318"/>
                    <a:pt x="3334" y="1102"/>
                    <a:pt x="2984" y="936"/>
                  </a:cubicBezTo>
                  <a:cubicBezTo>
                    <a:pt x="2009" y="498"/>
                    <a:pt x="1074" y="10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6241;p9">
              <a:extLst>
                <a:ext uri="{FF2B5EF4-FFF2-40B4-BE49-F238E27FC236}">
                  <a16:creationId xmlns:a16="http://schemas.microsoft.com/office/drawing/2014/main" id="{2FC26BAD-39A1-4E9C-AD4B-8F8B59FA7DF2}"/>
                </a:ext>
              </a:extLst>
            </p:cNvPr>
            <p:cNvSpPr/>
            <p:nvPr/>
          </p:nvSpPr>
          <p:spPr>
            <a:xfrm>
              <a:off x="5598600" y="2995750"/>
              <a:ext cx="127325" cy="14925"/>
            </a:xfrm>
            <a:custGeom>
              <a:avLst/>
              <a:gdLst/>
              <a:ahLst/>
              <a:cxnLst/>
              <a:rect l="l" t="t" r="r" b="b"/>
              <a:pathLst>
                <a:path w="5093" h="597" extrusionOk="0">
                  <a:moveTo>
                    <a:pt x="4993" y="0"/>
                  </a:moveTo>
                  <a:cubicBezTo>
                    <a:pt x="3919" y="0"/>
                    <a:pt x="2885" y="159"/>
                    <a:pt x="1830" y="318"/>
                  </a:cubicBezTo>
                  <a:cubicBezTo>
                    <a:pt x="1233" y="418"/>
                    <a:pt x="597" y="279"/>
                    <a:pt x="0" y="557"/>
                  </a:cubicBezTo>
                  <a:cubicBezTo>
                    <a:pt x="517" y="577"/>
                    <a:pt x="1054" y="577"/>
                    <a:pt x="1552" y="597"/>
                  </a:cubicBezTo>
                  <a:lnTo>
                    <a:pt x="2487" y="597"/>
                  </a:lnTo>
                  <a:cubicBezTo>
                    <a:pt x="2686" y="597"/>
                    <a:pt x="2885" y="577"/>
                    <a:pt x="3083" y="577"/>
                  </a:cubicBezTo>
                  <a:cubicBezTo>
                    <a:pt x="3143" y="498"/>
                    <a:pt x="3203" y="458"/>
                    <a:pt x="3282" y="398"/>
                  </a:cubicBezTo>
                  <a:cubicBezTo>
                    <a:pt x="3372" y="410"/>
                    <a:pt x="3461" y="415"/>
                    <a:pt x="3549" y="415"/>
                  </a:cubicBezTo>
                  <a:cubicBezTo>
                    <a:pt x="4042" y="415"/>
                    <a:pt x="4503" y="250"/>
                    <a:pt x="4993" y="199"/>
                  </a:cubicBezTo>
                  <a:cubicBezTo>
                    <a:pt x="5013" y="199"/>
                    <a:pt x="5033" y="179"/>
                    <a:pt x="5073" y="120"/>
                  </a:cubicBezTo>
                  <a:cubicBezTo>
                    <a:pt x="5093" y="100"/>
                    <a:pt x="5073" y="60"/>
                    <a:pt x="4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6242;p9">
              <a:extLst>
                <a:ext uri="{FF2B5EF4-FFF2-40B4-BE49-F238E27FC236}">
                  <a16:creationId xmlns:a16="http://schemas.microsoft.com/office/drawing/2014/main" id="{123A1AB6-3BF9-4E39-B4B2-E86B3A125693}"/>
                </a:ext>
              </a:extLst>
            </p:cNvPr>
            <p:cNvSpPr/>
            <p:nvPr/>
          </p:nvSpPr>
          <p:spPr>
            <a:xfrm>
              <a:off x="5447900" y="3024800"/>
              <a:ext cx="37325" cy="4550"/>
            </a:xfrm>
            <a:custGeom>
              <a:avLst/>
              <a:gdLst/>
              <a:ahLst/>
              <a:cxnLst/>
              <a:rect l="l" t="t" r="r" b="b"/>
              <a:pathLst>
                <a:path w="1493" h="182" extrusionOk="0">
                  <a:moveTo>
                    <a:pt x="853" y="1"/>
                  </a:moveTo>
                  <a:cubicBezTo>
                    <a:pt x="569" y="1"/>
                    <a:pt x="285" y="20"/>
                    <a:pt x="1" y="111"/>
                  </a:cubicBezTo>
                  <a:cubicBezTo>
                    <a:pt x="269" y="156"/>
                    <a:pt x="543" y="182"/>
                    <a:pt x="820" y="182"/>
                  </a:cubicBezTo>
                  <a:cubicBezTo>
                    <a:pt x="1037" y="182"/>
                    <a:pt x="1255" y="166"/>
                    <a:pt x="1473" y="131"/>
                  </a:cubicBezTo>
                  <a:cubicBezTo>
                    <a:pt x="1473" y="91"/>
                    <a:pt x="1493" y="32"/>
                    <a:pt x="1493" y="12"/>
                  </a:cubicBezTo>
                  <a:cubicBezTo>
                    <a:pt x="1279" y="12"/>
                    <a:pt x="1066" y="1"/>
                    <a:pt x="8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6243;p9">
              <a:extLst>
                <a:ext uri="{FF2B5EF4-FFF2-40B4-BE49-F238E27FC236}">
                  <a16:creationId xmlns:a16="http://schemas.microsoft.com/office/drawing/2014/main" id="{BE0F84FB-6F36-446C-A363-E7C31E61ECA5}"/>
                </a:ext>
              </a:extLst>
            </p:cNvPr>
            <p:cNvSpPr/>
            <p:nvPr/>
          </p:nvSpPr>
          <p:spPr>
            <a:xfrm>
              <a:off x="5832825" y="3038025"/>
              <a:ext cx="66675" cy="107050"/>
            </a:xfrm>
            <a:custGeom>
              <a:avLst/>
              <a:gdLst/>
              <a:ahLst/>
              <a:cxnLst/>
              <a:rect l="l" t="t" r="r" b="b"/>
              <a:pathLst>
                <a:path w="2667" h="4282" extrusionOk="0">
                  <a:moveTo>
                    <a:pt x="1532" y="0"/>
                  </a:moveTo>
                  <a:cubicBezTo>
                    <a:pt x="1075" y="279"/>
                    <a:pt x="478" y="119"/>
                    <a:pt x="1" y="398"/>
                  </a:cubicBezTo>
                  <a:cubicBezTo>
                    <a:pt x="41" y="400"/>
                    <a:pt x="82" y="401"/>
                    <a:pt x="123" y="401"/>
                  </a:cubicBezTo>
                  <a:cubicBezTo>
                    <a:pt x="224" y="401"/>
                    <a:pt x="326" y="396"/>
                    <a:pt x="427" y="396"/>
                  </a:cubicBezTo>
                  <a:cubicBezTo>
                    <a:pt x="667" y="396"/>
                    <a:pt x="902" y="422"/>
                    <a:pt x="1115" y="597"/>
                  </a:cubicBezTo>
                  <a:cubicBezTo>
                    <a:pt x="1473" y="716"/>
                    <a:pt x="1333" y="1074"/>
                    <a:pt x="1433" y="1313"/>
                  </a:cubicBezTo>
                  <a:cubicBezTo>
                    <a:pt x="1512" y="2049"/>
                    <a:pt x="1711" y="2785"/>
                    <a:pt x="1174" y="3442"/>
                  </a:cubicBezTo>
                  <a:cubicBezTo>
                    <a:pt x="1174" y="3501"/>
                    <a:pt x="1134" y="3581"/>
                    <a:pt x="1134" y="3660"/>
                  </a:cubicBezTo>
                  <a:lnTo>
                    <a:pt x="1711" y="4237"/>
                  </a:lnTo>
                  <a:cubicBezTo>
                    <a:pt x="1751" y="4267"/>
                    <a:pt x="1781" y="4282"/>
                    <a:pt x="1811" y="4282"/>
                  </a:cubicBezTo>
                  <a:cubicBezTo>
                    <a:pt x="1841" y="4282"/>
                    <a:pt x="1870" y="4267"/>
                    <a:pt x="1910" y="4237"/>
                  </a:cubicBezTo>
                  <a:lnTo>
                    <a:pt x="2109" y="4038"/>
                  </a:lnTo>
                  <a:cubicBezTo>
                    <a:pt x="2189" y="3959"/>
                    <a:pt x="2209" y="3859"/>
                    <a:pt x="2209" y="3760"/>
                  </a:cubicBezTo>
                  <a:cubicBezTo>
                    <a:pt x="2169" y="3402"/>
                    <a:pt x="2288" y="3064"/>
                    <a:pt x="2288" y="2745"/>
                  </a:cubicBezTo>
                  <a:cubicBezTo>
                    <a:pt x="2308" y="1890"/>
                    <a:pt x="2666" y="1015"/>
                    <a:pt x="2109" y="199"/>
                  </a:cubicBezTo>
                  <a:cubicBezTo>
                    <a:pt x="1970" y="0"/>
                    <a:pt x="1731" y="60"/>
                    <a:pt x="1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6244;p9">
              <a:extLst>
                <a:ext uri="{FF2B5EF4-FFF2-40B4-BE49-F238E27FC236}">
                  <a16:creationId xmlns:a16="http://schemas.microsoft.com/office/drawing/2014/main" id="{83037DFE-9A6E-4E9F-850E-5EAADAD24C62}"/>
                </a:ext>
              </a:extLst>
            </p:cNvPr>
            <p:cNvSpPr/>
            <p:nvPr/>
          </p:nvSpPr>
          <p:spPr>
            <a:xfrm>
              <a:off x="5802975" y="2981250"/>
              <a:ext cx="79600" cy="19975"/>
            </a:xfrm>
            <a:custGeom>
              <a:avLst/>
              <a:gdLst/>
              <a:ahLst/>
              <a:cxnLst/>
              <a:rect l="l" t="t" r="r" b="b"/>
              <a:pathLst>
                <a:path w="3184" h="799" extrusionOk="0">
                  <a:moveTo>
                    <a:pt x="2527" y="0"/>
                  </a:moveTo>
                  <a:cubicBezTo>
                    <a:pt x="2364" y="0"/>
                    <a:pt x="2197" y="7"/>
                    <a:pt x="2030" y="43"/>
                  </a:cubicBezTo>
                  <a:cubicBezTo>
                    <a:pt x="1911" y="63"/>
                    <a:pt x="1791" y="103"/>
                    <a:pt x="1652" y="123"/>
                  </a:cubicBezTo>
                  <a:cubicBezTo>
                    <a:pt x="1393" y="162"/>
                    <a:pt x="1135" y="182"/>
                    <a:pt x="896" y="222"/>
                  </a:cubicBezTo>
                  <a:cubicBezTo>
                    <a:pt x="757" y="262"/>
                    <a:pt x="638" y="302"/>
                    <a:pt x="518" y="322"/>
                  </a:cubicBezTo>
                  <a:cubicBezTo>
                    <a:pt x="339" y="381"/>
                    <a:pt x="200" y="401"/>
                    <a:pt x="41" y="521"/>
                  </a:cubicBezTo>
                  <a:cubicBezTo>
                    <a:pt x="41" y="521"/>
                    <a:pt x="21" y="560"/>
                    <a:pt x="21" y="600"/>
                  </a:cubicBezTo>
                  <a:cubicBezTo>
                    <a:pt x="1" y="660"/>
                    <a:pt x="21" y="700"/>
                    <a:pt x="81" y="759"/>
                  </a:cubicBezTo>
                  <a:cubicBezTo>
                    <a:pt x="140" y="759"/>
                    <a:pt x="200" y="759"/>
                    <a:pt x="240" y="779"/>
                  </a:cubicBezTo>
                  <a:cubicBezTo>
                    <a:pt x="578" y="799"/>
                    <a:pt x="896" y="799"/>
                    <a:pt x="1214" y="799"/>
                  </a:cubicBezTo>
                  <a:cubicBezTo>
                    <a:pt x="1732" y="739"/>
                    <a:pt x="2229" y="640"/>
                    <a:pt x="2706" y="540"/>
                  </a:cubicBezTo>
                  <a:cubicBezTo>
                    <a:pt x="2826" y="461"/>
                    <a:pt x="3005" y="481"/>
                    <a:pt x="3104" y="381"/>
                  </a:cubicBezTo>
                  <a:cubicBezTo>
                    <a:pt x="3184" y="302"/>
                    <a:pt x="3144" y="202"/>
                    <a:pt x="3104" y="123"/>
                  </a:cubicBezTo>
                  <a:cubicBezTo>
                    <a:pt x="3025" y="83"/>
                    <a:pt x="2945" y="43"/>
                    <a:pt x="2846" y="3"/>
                  </a:cubicBezTo>
                  <a:cubicBezTo>
                    <a:pt x="2742" y="3"/>
                    <a:pt x="2636" y="0"/>
                    <a:pt x="25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6245;p9">
              <a:extLst>
                <a:ext uri="{FF2B5EF4-FFF2-40B4-BE49-F238E27FC236}">
                  <a16:creationId xmlns:a16="http://schemas.microsoft.com/office/drawing/2014/main" id="{11B05762-07B6-404D-A7AF-7373B8A37950}"/>
                </a:ext>
              </a:extLst>
            </p:cNvPr>
            <p:cNvSpPr/>
            <p:nvPr/>
          </p:nvSpPr>
          <p:spPr>
            <a:xfrm>
              <a:off x="5880575" y="2977650"/>
              <a:ext cx="44775" cy="13650"/>
            </a:xfrm>
            <a:custGeom>
              <a:avLst/>
              <a:gdLst/>
              <a:ahLst/>
              <a:cxnLst/>
              <a:rect l="l" t="t" r="r" b="b"/>
              <a:pathLst>
                <a:path w="1791" h="546" extrusionOk="0">
                  <a:moveTo>
                    <a:pt x="509" y="0"/>
                  </a:moveTo>
                  <a:cubicBezTo>
                    <a:pt x="305" y="0"/>
                    <a:pt x="129" y="114"/>
                    <a:pt x="0" y="406"/>
                  </a:cubicBezTo>
                  <a:cubicBezTo>
                    <a:pt x="0" y="446"/>
                    <a:pt x="20" y="505"/>
                    <a:pt x="20" y="545"/>
                  </a:cubicBezTo>
                  <a:cubicBezTo>
                    <a:pt x="398" y="525"/>
                    <a:pt x="776" y="525"/>
                    <a:pt x="1114" y="525"/>
                  </a:cubicBezTo>
                  <a:cubicBezTo>
                    <a:pt x="1214" y="426"/>
                    <a:pt x="1393" y="446"/>
                    <a:pt x="1512" y="386"/>
                  </a:cubicBezTo>
                  <a:cubicBezTo>
                    <a:pt x="1592" y="386"/>
                    <a:pt x="1651" y="346"/>
                    <a:pt x="1691" y="346"/>
                  </a:cubicBezTo>
                  <a:cubicBezTo>
                    <a:pt x="1711" y="346"/>
                    <a:pt x="1751" y="346"/>
                    <a:pt x="1771" y="306"/>
                  </a:cubicBezTo>
                  <a:cubicBezTo>
                    <a:pt x="1791" y="247"/>
                    <a:pt x="1791" y="227"/>
                    <a:pt x="1711" y="187"/>
                  </a:cubicBezTo>
                  <a:cubicBezTo>
                    <a:pt x="1649" y="114"/>
                    <a:pt x="1586" y="85"/>
                    <a:pt x="1518" y="85"/>
                  </a:cubicBezTo>
                  <a:cubicBezTo>
                    <a:pt x="1456" y="85"/>
                    <a:pt x="1389" y="109"/>
                    <a:pt x="1313" y="147"/>
                  </a:cubicBezTo>
                  <a:lnTo>
                    <a:pt x="975" y="147"/>
                  </a:lnTo>
                  <a:cubicBezTo>
                    <a:pt x="811" y="57"/>
                    <a:pt x="653" y="0"/>
                    <a:pt x="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6246;p9">
              <a:extLst>
                <a:ext uri="{FF2B5EF4-FFF2-40B4-BE49-F238E27FC236}">
                  <a16:creationId xmlns:a16="http://schemas.microsoft.com/office/drawing/2014/main" id="{2259FEB9-4BBD-4F09-AAED-34005B182EB5}"/>
                </a:ext>
              </a:extLst>
            </p:cNvPr>
            <p:cNvSpPr/>
            <p:nvPr/>
          </p:nvSpPr>
          <p:spPr>
            <a:xfrm>
              <a:off x="5923350" y="2976900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821" y="1"/>
                  </a:moveTo>
                  <a:cubicBezTo>
                    <a:pt x="539" y="1"/>
                    <a:pt x="270" y="160"/>
                    <a:pt x="0" y="177"/>
                  </a:cubicBezTo>
                  <a:lnTo>
                    <a:pt x="0" y="356"/>
                  </a:lnTo>
                  <a:lnTo>
                    <a:pt x="975" y="356"/>
                  </a:lnTo>
                  <a:cubicBezTo>
                    <a:pt x="995" y="356"/>
                    <a:pt x="1015" y="336"/>
                    <a:pt x="1054" y="317"/>
                  </a:cubicBezTo>
                  <a:cubicBezTo>
                    <a:pt x="1074" y="257"/>
                    <a:pt x="1054" y="237"/>
                    <a:pt x="975" y="177"/>
                  </a:cubicBezTo>
                  <a:lnTo>
                    <a:pt x="975" y="18"/>
                  </a:lnTo>
                  <a:cubicBezTo>
                    <a:pt x="923" y="6"/>
                    <a:pt x="872" y="1"/>
                    <a:pt x="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6247;p9">
              <a:extLst>
                <a:ext uri="{FF2B5EF4-FFF2-40B4-BE49-F238E27FC236}">
                  <a16:creationId xmlns:a16="http://schemas.microsoft.com/office/drawing/2014/main" id="{CAF63B6C-3239-4EBD-BE51-1F7C32F1FD64}"/>
                </a:ext>
              </a:extLst>
            </p:cNvPr>
            <p:cNvSpPr/>
            <p:nvPr/>
          </p:nvSpPr>
          <p:spPr>
            <a:xfrm>
              <a:off x="5947700" y="2981325"/>
              <a:ext cx="23900" cy="5000"/>
            </a:xfrm>
            <a:custGeom>
              <a:avLst/>
              <a:gdLst/>
              <a:ahLst/>
              <a:cxnLst/>
              <a:rect l="l" t="t" r="r" b="b"/>
              <a:pathLst>
                <a:path w="956" h="200" extrusionOk="0">
                  <a:moveTo>
                    <a:pt x="1" y="0"/>
                  </a:moveTo>
                  <a:lnTo>
                    <a:pt x="1" y="179"/>
                  </a:lnTo>
                  <a:cubicBezTo>
                    <a:pt x="24" y="178"/>
                    <a:pt x="46" y="177"/>
                    <a:pt x="70" y="177"/>
                  </a:cubicBezTo>
                  <a:cubicBezTo>
                    <a:pt x="208" y="177"/>
                    <a:pt x="352" y="199"/>
                    <a:pt x="493" y="199"/>
                  </a:cubicBezTo>
                  <a:cubicBezTo>
                    <a:pt x="657" y="199"/>
                    <a:pt x="816" y="169"/>
                    <a:pt x="956" y="40"/>
                  </a:cubicBezTo>
                  <a:cubicBezTo>
                    <a:pt x="657" y="0"/>
                    <a:pt x="319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6248;p9">
              <a:extLst>
                <a:ext uri="{FF2B5EF4-FFF2-40B4-BE49-F238E27FC236}">
                  <a16:creationId xmlns:a16="http://schemas.microsoft.com/office/drawing/2014/main" id="{FD653795-238A-41C9-AF1B-2C8E39E6D060}"/>
                </a:ext>
              </a:extLst>
            </p:cNvPr>
            <p:cNvSpPr/>
            <p:nvPr/>
          </p:nvSpPr>
          <p:spPr>
            <a:xfrm>
              <a:off x="5871125" y="2991175"/>
              <a:ext cx="9975" cy="4250"/>
            </a:xfrm>
            <a:custGeom>
              <a:avLst/>
              <a:gdLst/>
              <a:ahLst/>
              <a:cxnLst/>
              <a:rect l="l" t="t" r="r" b="b"/>
              <a:pathLst>
                <a:path w="399" h="170" extrusionOk="0">
                  <a:moveTo>
                    <a:pt x="344" y="0"/>
                  </a:moveTo>
                  <a:cubicBezTo>
                    <a:pt x="219" y="0"/>
                    <a:pt x="87" y="59"/>
                    <a:pt x="0" y="163"/>
                  </a:cubicBezTo>
                  <a:cubicBezTo>
                    <a:pt x="32" y="167"/>
                    <a:pt x="63" y="170"/>
                    <a:pt x="93" y="170"/>
                  </a:cubicBezTo>
                  <a:cubicBezTo>
                    <a:pt x="214" y="170"/>
                    <a:pt x="319" y="131"/>
                    <a:pt x="398" y="4"/>
                  </a:cubicBezTo>
                  <a:cubicBezTo>
                    <a:pt x="380" y="2"/>
                    <a:pt x="362" y="0"/>
                    <a:pt x="3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6249;p9">
              <a:extLst>
                <a:ext uri="{FF2B5EF4-FFF2-40B4-BE49-F238E27FC236}">
                  <a16:creationId xmlns:a16="http://schemas.microsoft.com/office/drawing/2014/main" id="{26B41A7B-D0C5-4FFA-B241-FF4EF46BC85A}"/>
                </a:ext>
              </a:extLst>
            </p:cNvPr>
            <p:cNvSpPr/>
            <p:nvPr/>
          </p:nvSpPr>
          <p:spPr>
            <a:xfrm>
              <a:off x="5909425" y="2986925"/>
              <a:ext cx="9950" cy="3875"/>
            </a:xfrm>
            <a:custGeom>
              <a:avLst/>
              <a:gdLst/>
              <a:ahLst/>
              <a:cxnLst/>
              <a:rect l="l" t="t" r="r" b="b"/>
              <a:pathLst>
                <a:path w="398" h="155" extrusionOk="0">
                  <a:moveTo>
                    <a:pt x="286" y="0"/>
                  </a:moveTo>
                  <a:cubicBezTo>
                    <a:pt x="174" y="0"/>
                    <a:pt x="75" y="49"/>
                    <a:pt x="0" y="154"/>
                  </a:cubicBezTo>
                  <a:cubicBezTo>
                    <a:pt x="159" y="154"/>
                    <a:pt x="298" y="134"/>
                    <a:pt x="398" y="15"/>
                  </a:cubicBezTo>
                  <a:cubicBezTo>
                    <a:pt x="359" y="5"/>
                    <a:pt x="322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6250;p9">
              <a:extLst>
                <a:ext uri="{FF2B5EF4-FFF2-40B4-BE49-F238E27FC236}">
                  <a16:creationId xmlns:a16="http://schemas.microsoft.com/office/drawing/2014/main" id="{8C517050-2963-44E0-AD82-C62713B59F87}"/>
                </a:ext>
              </a:extLst>
            </p:cNvPr>
            <p:cNvSpPr/>
            <p:nvPr/>
          </p:nvSpPr>
          <p:spPr>
            <a:xfrm>
              <a:off x="5723425" y="2978525"/>
              <a:ext cx="152200" cy="32150"/>
            </a:xfrm>
            <a:custGeom>
              <a:avLst/>
              <a:gdLst/>
              <a:ahLst/>
              <a:cxnLst/>
              <a:rect l="l" t="t" r="r" b="b"/>
              <a:pathLst>
                <a:path w="6088" h="1286" extrusionOk="0">
                  <a:moveTo>
                    <a:pt x="5242" y="1"/>
                  </a:moveTo>
                  <a:cubicBezTo>
                    <a:pt x="4888" y="1"/>
                    <a:pt x="4527" y="101"/>
                    <a:pt x="4178" y="112"/>
                  </a:cubicBezTo>
                  <a:cubicBezTo>
                    <a:pt x="4058" y="132"/>
                    <a:pt x="3919" y="132"/>
                    <a:pt x="3800" y="172"/>
                  </a:cubicBezTo>
                  <a:cubicBezTo>
                    <a:pt x="3692" y="229"/>
                    <a:pt x="3575" y="244"/>
                    <a:pt x="3453" y="244"/>
                  </a:cubicBezTo>
                  <a:cubicBezTo>
                    <a:pt x="3322" y="244"/>
                    <a:pt x="3186" y="226"/>
                    <a:pt x="3052" y="226"/>
                  </a:cubicBezTo>
                  <a:cubicBezTo>
                    <a:pt x="2919" y="226"/>
                    <a:pt x="2788" y="243"/>
                    <a:pt x="2666" y="311"/>
                  </a:cubicBezTo>
                  <a:cubicBezTo>
                    <a:pt x="2089" y="411"/>
                    <a:pt x="1492" y="271"/>
                    <a:pt x="935" y="530"/>
                  </a:cubicBezTo>
                  <a:cubicBezTo>
                    <a:pt x="841" y="607"/>
                    <a:pt x="729" y="618"/>
                    <a:pt x="611" y="618"/>
                  </a:cubicBezTo>
                  <a:cubicBezTo>
                    <a:pt x="564" y="618"/>
                    <a:pt x="516" y="616"/>
                    <a:pt x="468" y="616"/>
                  </a:cubicBezTo>
                  <a:cubicBezTo>
                    <a:pt x="356" y="616"/>
                    <a:pt x="243" y="626"/>
                    <a:pt x="139" y="689"/>
                  </a:cubicBezTo>
                  <a:cubicBezTo>
                    <a:pt x="128" y="683"/>
                    <a:pt x="114" y="681"/>
                    <a:pt x="100" y="681"/>
                  </a:cubicBezTo>
                  <a:cubicBezTo>
                    <a:pt x="66" y="681"/>
                    <a:pt x="28" y="695"/>
                    <a:pt x="0" y="709"/>
                  </a:cubicBezTo>
                  <a:lnTo>
                    <a:pt x="0" y="908"/>
                  </a:lnTo>
                  <a:cubicBezTo>
                    <a:pt x="25" y="908"/>
                    <a:pt x="51" y="908"/>
                    <a:pt x="75" y="908"/>
                  </a:cubicBezTo>
                  <a:cubicBezTo>
                    <a:pt x="324" y="908"/>
                    <a:pt x="541" y="924"/>
                    <a:pt x="577" y="1286"/>
                  </a:cubicBezTo>
                  <a:cubicBezTo>
                    <a:pt x="716" y="1167"/>
                    <a:pt x="836" y="1047"/>
                    <a:pt x="995" y="908"/>
                  </a:cubicBezTo>
                  <a:cubicBezTo>
                    <a:pt x="1228" y="955"/>
                    <a:pt x="1456" y="974"/>
                    <a:pt x="1681" y="974"/>
                  </a:cubicBezTo>
                  <a:cubicBezTo>
                    <a:pt x="2225" y="974"/>
                    <a:pt x="2754" y="861"/>
                    <a:pt x="3302" y="749"/>
                  </a:cubicBezTo>
                  <a:lnTo>
                    <a:pt x="3820" y="669"/>
                  </a:lnTo>
                  <a:cubicBezTo>
                    <a:pt x="3888" y="618"/>
                    <a:pt x="3957" y="566"/>
                    <a:pt x="4026" y="566"/>
                  </a:cubicBezTo>
                  <a:cubicBezTo>
                    <a:pt x="4037" y="566"/>
                    <a:pt x="4048" y="567"/>
                    <a:pt x="4058" y="570"/>
                  </a:cubicBezTo>
                  <a:cubicBezTo>
                    <a:pt x="4357" y="550"/>
                    <a:pt x="4655" y="550"/>
                    <a:pt x="4953" y="510"/>
                  </a:cubicBezTo>
                  <a:cubicBezTo>
                    <a:pt x="5013" y="470"/>
                    <a:pt x="5093" y="391"/>
                    <a:pt x="5192" y="371"/>
                  </a:cubicBezTo>
                  <a:cubicBezTo>
                    <a:pt x="5491" y="351"/>
                    <a:pt x="5789" y="351"/>
                    <a:pt x="6087" y="311"/>
                  </a:cubicBezTo>
                  <a:cubicBezTo>
                    <a:pt x="5818" y="69"/>
                    <a:pt x="5532" y="1"/>
                    <a:pt x="52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6251;p9">
              <a:extLst>
                <a:ext uri="{FF2B5EF4-FFF2-40B4-BE49-F238E27FC236}">
                  <a16:creationId xmlns:a16="http://schemas.microsoft.com/office/drawing/2014/main" id="{C12DB621-28AF-45C5-8795-E002489223D7}"/>
                </a:ext>
              </a:extLst>
            </p:cNvPr>
            <p:cNvSpPr/>
            <p:nvPr/>
          </p:nvSpPr>
          <p:spPr>
            <a:xfrm>
              <a:off x="5748275" y="2996025"/>
              <a:ext cx="57725" cy="10325"/>
            </a:xfrm>
            <a:custGeom>
              <a:avLst/>
              <a:gdLst/>
              <a:ahLst/>
              <a:cxnLst/>
              <a:rect l="l" t="t" r="r" b="b"/>
              <a:pathLst>
                <a:path w="2309" h="413" extrusionOk="0">
                  <a:moveTo>
                    <a:pt x="1853" y="0"/>
                  </a:moveTo>
                  <a:cubicBezTo>
                    <a:pt x="1266" y="0"/>
                    <a:pt x="702" y="211"/>
                    <a:pt x="118" y="211"/>
                  </a:cubicBezTo>
                  <a:cubicBezTo>
                    <a:pt x="79" y="211"/>
                    <a:pt x="40" y="210"/>
                    <a:pt x="1" y="208"/>
                  </a:cubicBezTo>
                  <a:lnTo>
                    <a:pt x="1" y="208"/>
                  </a:lnTo>
                  <a:cubicBezTo>
                    <a:pt x="363" y="347"/>
                    <a:pt x="716" y="413"/>
                    <a:pt x="1069" y="413"/>
                  </a:cubicBezTo>
                  <a:cubicBezTo>
                    <a:pt x="1472" y="413"/>
                    <a:pt x="1875" y="327"/>
                    <a:pt x="2288" y="168"/>
                  </a:cubicBezTo>
                  <a:cubicBezTo>
                    <a:pt x="2288" y="148"/>
                    <a:pt x="2288" y="89"/>
                    <a:pt x="2308" y="49"/>
                  </a:cubicBezTo>
                  <a:cubicBezTo>
                    <a:pt x="2154" y="14"/>
                    <a:pt x="2003" y="0"/>
                    <a:pt x="18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6252;p9">
              <a:extLst>
                <a:ext uri="{FF2B5EF4-FFF2-40B4-BE49-F238E27FC236}">
                  <a16:creationId xmlns:a16="http://schemas.microsoft.com/office/drawing/2014/main" id="{0E1D82D6-DFFC-4084-9581-245258366BA7}"/>
                </a:ext>
              </a:extLst>
            </p:cNvPr>
            <p:cNvSpPr/>
            <p:nvPr/>
          </p:nvSpPr>
          <p:spPr>
            <a:xfrm>
              <a:off x="5676175" y="3005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68" y="23"/>
                    <a:pt x="143" y="46"/>
                    <a:pt x="120" y="70"/>
                  </a:cubicBezTo>
                  <a:lnTo>
                    <a:pt x="120" y="70"/>
                  </a:lnTo>
                  <a:cubicBezTo>
                    <a:pt x="145" y="49"/>
                    <a:pt x="172" y="27"/>
                    <a:pt x="199" y="0"/>
                  </a:cubicBezTo>
                  <a:close/>
                  <a:moveTo>
                    <a:pt x="120" y="70"/>
                  </a:moveTo>
                  <a:lnTo>
                    <a:pt x="120" y="70"/>
                  </a:lnTo>
                  <a:cubicBezTo>
                    <a:pt x="70" y="109"/>
                    <a:pt x="27" y="140"/>
                    <a:pt x="0" y="179"/>
                  </a:cubicBezTo>
                  <a:cubicBezTo>
                    <a:pt x="49" y="143"/>
                    <a:pt x="83" y="106"/>
                    <a:pt x="120" y="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6253;p9">
              <a:extLst>
                <a:ext uri="{FF2B5EF4-FFF2-40B4-BE49-F238E27FC236}">
                  <a16:creationId xmlns:a16="http://schemas.microsoft.com/office/drawing/2014/main" id="{A4928AD8-1D59-44B8-8CC2-AB290908678D}"/>
                </a:ext>
              </a:extLst>
            </p:cNvPr>
            <p:cNvSpPr/>
            <p:nvPr/>
          </p:nvSpPr>
          <p:spPr>
            <a:xfrm>
              <a:off x="5879575" y="3043475"/>
              <a:ext cx="19925" cy="90550"/>
            </a:xfrm>
            <a:custGeom>
              <a:avLst/>
              <a:gdLst/>
              <a:ahLst/>
              <a:cxnLst/>
              <a:rect l="l" t="t" r="r" b="b"/>
              <a:pathLst>
                <a:path w="797" h="3622" extrusionOk="0">
                  <a:moveTo>
                    <a:pt x="259" y="1"/>
                  </a:moveTo>
                  <a:cubicBezTo>
                    <a:pt x="259" y="976"/>
                    <a:pt x="359" y="1950"/>
                    <a:pt x="100" y="2925"/>
                  </a:cubicBezTo>
                  <a:cubicBezTo>
                    <a:pt x="20" y="3144"/>
                    <a:pt x="0" y="3422"/>
                    <a:pt x="239" y="3621"/>
                  </a:cubicBezTo>
                  <a:cubicBezTo>
                    <a:pt x="796" y="2448"/>
                    <a:pt x="796" y="1234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6254;p9">
              <a:extLst>
                <a:ext uri="{FF2B5EF4-FFF2-40B4-BE49-F238E27FC236}">
                  <a16:creationId xmlns:a16="http://schemas.microsoft.com/office/drawing/2014/main" id="{B1758DCF-E376-4E97-9C0A-EFA575368675}"/>
                </a:ext>
              </a:extLst>
            </p:cNvPr>
            <p:cNvSpPr/>
            <p:nvPr/>
          </p:nvSpPr>
          <p:spPr>
            <a:xfrm>
              <a:off x="5985500" y="3020100"/>
              <a:ext cx="14225" cy="22950"/>
            </a:xfrm>
            <a:custGeom>
              <a:avLst/>
              <a:gdLst/>
              <a:ahLst/>
              <a:cxnLst/>
              <a:rect l="l" t="t" r="r" b="b"/>
              <a:pathLst>
                <a:path w="569" h="918" extrusionOk="0">
                  <a:moveTo>
                    <a:pt x="398" y="1"/>
                  </a:moveTo>
                  <a:cubicBezTo>
                    <a:pt x="279" y="41"/>
                    <a:pt x="140" y="120"/>
                    <a:pt x="1" y="180"/>
                  </a:cubicBezTo>
                  <a:cubicBezTo>
                    <a:pt x="60" y="419"/>
                    <a:pt x="140" y="677"/>
                    <a:pt x="200" y="916"/>
                  </a:cubicBezTo>
                  <a:cubicBezTo>
                    <a:pt x="217" y="917"/>
                    <a:pt x="234" y="917"/>
                    <a:pt x="249" y="917"/>
                  </a:cubicBezTo>
                  <a:cubicBezTo>
                    <a:pt x="568" y="917"/>
                    <a:pt x="474" y="728"/>
                    <a:pt x="398" y="538"/>
                  </a:cubicBezTo>
                  <a:lnTo>
                    <a:pt x="3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6255;p9">
              <a:extLst>
                <a:ext uri="{FF2B5EF4-FFF2-40B4-BE49-F238E27FC236}">
                  <a16:creationId xmlns:a16="http://schemas.microsoft.com/office/drawing/2014/main" id="{CB230AD1-80BB-4EDA-9653-C6A15C61CA97}"/>
                </a:ext>
              </a:extLst>
            </p:cNvPr>
            <p:cNvSpPr/>
            <p:nvPr/>
          </p:nvSpPr>
          <p:spPr>
            <a:xfrm>
              <a:off x="5880575" y="2819900"/>
              <a:ext cx="288475" cy="112700"/>
            </a:xfrm>
            <a:custGeom>
              <a:avLst/>
              <a:gdLst/>
              <a:ahLst/>
              <a:cxnLst/>
              <a:rect l="l" t="t" r="r" b="b"/>
              <a:pathLst>
                <a:path w="11539" h="4508" extrusionOk="0">
                  <a:moveTo>
                    <a:pt x="8959" y="412"/>
                  </a:moveTo>
                  <a:cubicBezTo>
                    <a:pt x="8950" y="424"/>
                    <a:pt x="8941" y="436"/>
                    <a:pt x="8932" y="450"/>
                  </a:cubicBezTo>
                  <a:cubicBezTo>
                    <a:pt x="8795" y="491"/>
                    <a:pt x="8650" y="501"/>
                    <a:pt x="8503" y="501"/>
                  </a:cubicBezTo>
                  <a:cubicBezTo>
                    <a:pt x="8427" y="501"/>
                    <a:pt x="8350" y="499"/>
                    <a:pt x="8273" y="496"/>
                  </a:cubicBezTo>
                  <a:lnTo>
                    <a:pt x="8273" y="496"/>
                  </a:lnTo>
                  <a:cubicBezTo>
                    <a:pt x="8315" y="497"/>
                    <a:pt x="8357" y="497"/>
                    <a:pt x="8399" y="497"/>
                  </a:cubicBezTo>
                  <a:cubicBezTo>
                    <a:pt x="8587" y="497"/>
                    <a:pt x="8775" y="484"/>
                    <a:pt x="8959" y="412"/>
                  </a:cubicBezTo>
                  <a:close/>
                  <a:moveTo>
                    <a:pt x="8389" y="1"/>
                  </a:moveTo>
                  <a:cubicBezTo>
                    <a:pt x="7823" y="1"/>
                    <a:pt x="7263" y="75"/>
                    <a:pt x="6724" y="191"/>
                  </a:cubicBezTo>
                  <a:cubicBezTo>
                    <a:pt x="5928" y="589"/>
                    <a:pt x="4993" y="271"/>
                    <a:pt x="4198" y="569"/>
                  </a:cubicBezTo>
                  <a:cubicBezTo>
                    <a:pt x="3203" y="609"/>
                    <a:pt x="2248" y="848"/>
                    <a:pt x="1253" y="947"/>
                  </a:cubicBezTo>
                  <a:cubicBezTo>
                    <a:pt x="796" y="987"/>
                    <a:pt x="279" y="848"/>
                    <a:pt x="0" y="1365"/>
                  </a:cubicBezTo>
                  <a:cubicBezTo>
                    <a:pt x="190" y="1512"/>
                    <a:pt x="390" y="1559"/>
                    <a:pt x="587" y="1559"/>
                  </a:cubicBezTo>
                  <a:cubicBezTo>
                    <a:pt x="762" y="1559"/>
                    <a:pt x="935" y="1522"/>
                    <a:pt x="1094" y="1484"/>
                  </a:cubicBezTo>
                  <a:cubicBezTo>
                    <a:pt x="1771" y="1345"/>
                    <a:pt x="2447" y="1385"/>
                    <a:pt x="3084" y="1325"/>
                  </a:cubicBezTo>
                  <a:cubicBezTo>
                    <a:pt x="3123" y="1295"/>
                    <a:pt x="3153" y="1280"/>
                    <a:pt x="3183" y="1280"/>
                  </a:cubicBezTo>
                  <a:cubicBezTo>
                    <a:pt x="3213" y="1280"/>
                    <a:pt x="3243" y="1295"/>
                    <a:pt x="3283" y="1325"/>
                  </a:cubicBezTo>
                  <a:lnTo>
                    <a:pt x="3661" y="1325"/>
                  </a:lnTo>
                  <a:cubicBezTo>
                    <a:pt x="3694" y="1266"/>
                    <a:pt x="3720" y="1243"/>
                    <a:pt x="3744" y="1243"/>
                  </a:cubicBezTo>
                  <a:cubicBezTo>
                    <a:pt x="3777" y="1243"/>
                    <a:pt x="3805" y="1287"/>
                    <a:pt x="3840" y="1345"/>
                  </a:cubicBezTo>
                  <a:cubicBezTo>
                    <a:pt x="3906" y="1392"/>
                    <a:pt x="3968" y="1417"/>
                    <a:pt x="4030" y="1417"/>
                  </a:cubicBezTo>
                  <a:cubicBezTo>
                    <a:pt x="4097" y="1417"/>
                    <a:pt x="4165" y="1387"/>
                    <a:pt x="4237" y="1325"/>
                  </a:cubicBezTo>
                  <a:cubicBezTo>
                    <a:pt x="4277" y="1245"/>
                    <a:pt x="4357" y="1166"/>
                    <a:pt x="4456" y="1146"/>
                  </a:cubicBezTo>
                  <a:cubicBezTo>
                    <a:pt x="4615" y="1136"/>
                    <a:pt x="4747" y="1129"/>
                    <a:pt x="4855" y="1129"/>
                  </a:cubicBezTo>
                  <a:cubicBezTo>
                    <a:pt x="5384" y="1129"/>
                    <a:pt x="5368" y="1288"/>
                    <a:pt x="5351" y="1981"/>
                  </a:cubicBezTo>
                  <a:cubicBezTo>
                    <a:pt x="5331" y="2777"/>
                    <a:pt x="5670" y="3553"/>
                    <a:pt x="5292" y="4508"/>
                  </a:cubicBezTo>
                  <a:cubicBezTo>
                    <a:pt x="5550" y="4309"/>
                    <a:pt x="5630" y="4229"/>
                    <a:pt x="5729" y="4150"/>
                  </a:cubicBezTo>
                  <a:cubicBezTo>
                    <a:pt x="5729" y="3513"/>
                    <a:pt x="5769" y="2837"/>
                    <a:pt x="5690" y="2160"/>
                  </a:cubicBezTo>
                  <a:cubicBezTo>
                    <a:pt x="5570" y="1086"/>
                    <a:pt x="5869" y="1027"/>
                    <a:pt x="6684" y="987"/>
                  </a:cubicBezTo>
                  <a:cubicBezTo>
                    <a:pt x="7834" y="952"/>
                    <a:pt x="9000" y="734"/>
                    <a:pt x="10167" y="734"/>
                  </a:cubicBezTo>
                  <a:cubicBezTo>
                    <a:pt x="10332" y="734"/>
                    <a:pt x="10498" y="738"/>
                    <a:pt x="10663" y="748"/>
                  </a:cubicBezTo>
                  <a:cubicBezTo>
                    <a:pt x="10795" y="582"/>
                    <a:pt x="10983" y="568"/>
                    <a:pt x="11192" y="568"/>
                  </a:cubicBezTo>
                  <a:cubicBezTo>
                    <a:pt x="11234" y="568"/>
                    <a:pt x="11276" y="569"/>
                    <a:pt x="11319" y="569"/>
                  </a:cubicBezTo>
                  <a:cubicBezTo>
                    <a:pt x="11299" y="370"/>
                    <a:pt x="11439" y="291"/>
                    <a:pt x="11538" y="171"/>
                  </a:cubicBezTo>
                  <a:cubicBezTo>
                    <a:pt x="11398" y="69"/>
                    <a:pt x="11259" y="34"/>
                    <a:pt x="11119" y="34"/>
                  </a:cubicBezTo>
                  <a:cubicBezTo>
                    <a:pt x="10802" y="34"/>
                    <a:pt x="10484" y="215"/>
                    <a:pt x="10159" y="215"/>
                  </a:cubicBezTo>
                  <a:cubicBezTo>
                    <a:pt x="10095" y="215"/>
                    <a:pt x="10031" y="208"/>
                    <a:pt x="9966" y="191"/>
                  </a:cubicBezTo>
                  <a:cubicBezTo>
                    <a:pt x="9883" y="269"/>
                    <a:pt x="9786" y="291"/>
                    <a:pt x="9685" y="291"/>
                  </a:cubicBezTo>
                  <a:cubicBezTo>
                    <a:pt x="9558" y="291"/>
                    <a:pt x="9425" y="258"/>
                    <a:pt x="9297" y="258"/>
                  </a:cubicBezTo>
                  <a:cubicBezTo>
                    <a:pt x="9219" y="258"/>
                    <a:pt x="9143" y="270"/>
                    <a:pt x="9073" y="311"/>
                  </a:cubicBezTo>
                  <a:lnTo>
                    <a:pt x="9073" y="311"/>
                  </a:lnTo>
                  <a:cubicBezTo>
                    <a:pt x="9125" y="218"/>
                    <a:pt x="9105" y="125"/>
                    <a:pt x="9012" y="32"/>
                  </a:cubicBezTo>
                  <a:cubicBezTo>
                    <a:pt x="8804" y="11"/>
                    <a:pt x="8596" y="1"/>
                    <a:pt x="8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6256;p9">
              <a:extLst>
                <a:ext uri="{FF2B5EF4-FFF2-40B4-BE49-F238E27FC236}">
                  <a16:creationId xmlns:a16="http://schemas.microsoft.com/office/drawing/2014/main" id="{66D60784-4A58-48EE-BDBE-EE320AB74821}"/>
                </a:ext>
              </a:extLst>
            </p:cNvPr>
            <p:cNvSpPr/>
            <p:nvPr/>
          </p:nvSpPr>
          <p:spPr>
            <a:xfrm>
              <a:off x="6031250" y="2763500"/>
              <a:ext cx="347150" cy="37900"/>
            </a:xfrm>
            <a:custGeom>
              <a:avLst/>
              <a:gdLst/>
              <a:ahLst/>
              <a:cxnLst/>
              <a:rect l="l" t="t" r="r" b="b"/>
              <a:pathLst>
                <a:path w="13886" h="1516" extrusionOk="0">
                  <a:moveTo>
                    <a:pt x="120" y="0"/>
                  </a:moveTo>
                  <a:cubicBezTo>
                    <a:pt x="100" y="40"/>
                    <a:pt x="100" y="100"/>
                    <a:pt x="100" y="140"/>
                  </a:cubicBezTo>
                  <a:cubicBezTo>
                    <a:pt x="21" y="199"/>
                    <a:pt x="1" y="259"/>
                    <a:pt x="21" y="398"/>
                  </a:cubicBezTo>
                  <a:cubicBezTo>
                    <a:pt x="21" y="458"/>
                    <a:pt x="41" y="537"/>
                    <a:pt x="100" y="617"/>
                  </a:cubicBezTo>
                  <a:cubicBezTo>
                    <a:pt x="142" y="631"/>
                    <a:pt x="195" y="645"/>
                    <a:pt x="250" y="645"/>
                  </a:cubicBezTo>
                  <a:cubicBezTo>
                    <a:pt x="272" y="645"/>
                    <a:pt x="296" y="643"/>
                    <a:pt x="319" y="637"/>
                  </a:cubicBezTo>
                  <a:cubicBezTo>
                    <a:pt x="353" y="612"/>
                    <a:pt x="389" y="604"/>
                    <a:pt x="425" y="604"/>
                  </a:cubicBezTo>
                  <a:cubicBezTo>
                    <a:pt x="518" y="604"/>
                    <a:pt x="616" y="663"/>
                    <a:pt x="708" y="663"/>
                  </a:cubicBezTo>
                  <a:cubicBezTo>
                    <a:pt x="724" y="663"/>
                    <a:pt x="741" y="661"/>
                    <a:pt x="757" y="657"/>
                  </a:cubicBezTo>
                  <a:cubicBezTo>
                    <a:pt x="809" y="662"/>
                    <a:pt x="860" y="664"/>
                    <a:pt x="912" y="664"/>
                  </a:cubicBezTo>
                  <a:cubicBezTo>
                    <a:pt x="1081" y="664"/>
                    <a:pt x="1249" y="642"/>
                    <a:pt x="1417" y="642"/>
                  </a:cubicBezTo>
                  <a:cubicBezTo>
                    <a:pt x="1575" y="642"/>
                    <a:pt x="1733" y="662"/>
                    <a:pt x="1891" y="736"/>
                  </a:cubicBezTo>
                  <a:cubicBezTo>
                    <a:pt x="2005" y="713"/>
                    <a:pt x="2107" y="690"/>
                    <a:pt x="2207" y="690"/>
                  </a:cubicBezTo>
                  <a:cubicBezTo>
                    <a:pt x="2280" y="690"/>
                    <a:pt x="2352" y="703"/>
                    <a:pt x="2428" y="736"/>
                  </a:cubicBezTo>
                  <a:cubicBezTo>
                    <a:pt x="2859" y="803"/>
                    <a:pt x="3279" y="845"/>
                    <a:pt x="3700" y="845"/>
                  </a:cubicBezTo>
                  <a:cubicBezTo>
                    <a:pt x="4035" y="845"/>
                    <a:pt x="4371" y="818"/>
                    <a:pt x="4715" y="756"/>
                  </a:cubicBezTo>
                  <a:cubicBezTo>
                    <a:pt x="4948" y="745"/>
                    <a:pt x="5180" y="740"/>
                    <a:pt x="5412" y="740"/>
                  </a:cubicBezTo>
                  <a:cubicBezTo>
                    <a:pt x="7284" y="740"/>
                    <a:pt x="9143" y="1061"/>
                    <a:pt x="11001" y="1114"/>
                  </a:cubicBezTo>
                  <a:cubicBezTo>
                    <a:pt x="11170" y="1209"/>
                    <a:pt x="11345" y="1232"/>
                    <a:pt x="11523" y="1232"/>
                  </a:cubicBezTo>
                  <a:cubicBezTo>
                    <a:pt x="11700" y="1232"/>
                    <a:pt x="11880" y="1209"/>
                    <a:pt x="12058" y="1209"/>
                  </a:cubicBezTo>
                  <a:cubicBezTo>
                    <a:pt x="12226" y="1209"/>
                    <a:pt x="12393" y="1230"/>
                    <a:pt x="12553" y="1313"/>
                  </a:cubicBezTo>
                  <a:cubicBezTo>
                    <a:pt x="12817" y="1385"/>
                    <a:pt x="13088" y="1515"/>
                    <a:pt x="13354" y="1515"/>
                  </a:cubicBezTo>
                  <a:cubicBezTo>
                    <a:pt x="13528" y="1515"/>
                    <a:pt x="13700" y="1459"/>
                    <a:pt x="13866" y="1293"/>
                  </a:cubicBezTo>
                  <a:cubicBezTo>
                    <a:pt x="13866" y="1234"/>
                    <a:pt x="13886" y="1194"/>
                    <a:pt x="13886" y="1134"/>
                  </a:cubicBezTo>
                  <a:cubicBezTo>
                    <a:pt x="13764" y="1053"/>
                    <a:pt x="13631" y="1034"/>
                    <a:pt x="13495" y="1034"/>
                  </a:cubicBezTo>
                  <a:cubicBezTo>
                    <a:pt x="13374" y="1034"/>
                    <a:pt x="13251" y="1049"/>
                    <a:pt x="13131" y="1049"/>
                  </a:cubicBezTo>
                  <a:cubicBezTo>
                    <a:pt x="12990" y="1049"/>
                    <a:pt x="12853" y="1028"/>
                    <a:pt x="12732" y="935"/>
                  </a:cubicBezTo>
                  <a:cubicBezTo>
                    <a:pt x="12694" y="936"/>
                    <a:pt x="12656" y="937"/>
                    <a:pt x="12618" y="937"/>
                  </a:cubicBezTo>
                  <a:cubicBezTo>
                    <a:pt x="11984" y="937"/>
                    <a:pt x="11384" y="781"/>
                    <a:pt x="10802" y="537"/>
                  </a:cubicBezTo>
                  <a:cubicBezTo>
                    <a:pt x="10594" y="468"/>
                    <a:pt x="10375" y="468"/>
                    <a:pt x="10156" y="468"/>
                  </a:cubicBezTo>
                  <a:cubicBezTo>
                    <a:pt x="9937" y="468"/>
                    <a:pt x="9718" y="468"/>
                    <a:pt x="9509" y="398"/>
                  </a:cubicBezTo>
                  <a:lnTo>
                    <a:pt x="9072" y="398"/>
                  </a:lnTo>
                  <a:cubicBezTo>
                    <a:pt x="8811" y="460"/>
                    <a:pt x="8547" y="476"/>
                    <a:pt x="8283" y="476"/>
                  </a:cubicBezTo>
                  <a:cubicBezTo>
                    <a:pt x="7954" y="476"/>
                    <a:pt x="7625" y="450"/>
                    <a:pt x="7299" y="450"/>
                  </a:cubicBezTo>
                  <a:cubicBezTo>
                    <a:pt x="7207" y="450"/>
                    <a:pt x="7115" y="452"/>
                    <a:pt x="7023" y="458"/>
                  </a:cubicBezTo>
                  <a:cubicBezTo>
                    <a:pt x="6943" y="458"/>
                    <a:pt x="6983" y="438"/>
                    <a:pt x="7083" y="438"/>
                  </a:cubicBezTo>
                  <a:cubicBezTo>
                    <a:pt x="7122" y="438"/>
                    <a:pt x="7182" y="398"/>
                    <a:pt x="7202" y="319"/>
                  </a:cubicBezTo>
                  <a:cubicBezTo>
                    <a:pt x="7182" y="259"/>
                    <a:pt x="7182" y="219"/>
                    <a:pt x="7142" y="199"/>
                  </a:cubicBezTo>
                  <a:cubicBezTo>
                    <a:pt x="6207" y="159"/>
                    <a:pt x="5252" y="159"/>
                    <a:pt x="4317" y="140"/>
                  </a:cubicBezTo>
                  <a:cubicBezTo>
                    <a:pt x="4216" y="67"/>
                    <a:pt x="4104" y="50"/>
                    <a:pt x="3988" y="50"/>
                  </a:cubicBezTo>
                  <a:cubicBezTo>
                    <a:pt x="3886" y="50"/>
                    <a:pt x="3781" y="63"/>
                    <a:pt x="3678" y="63"/>
                  </a:cubicBezTo>
                  <a:cubicBezTo>
                    <a:pt x="3576" y="63"/>
                    <a:pt x="3476" y="50"/>
                    <a:pt x="3382" y="0"/>
                  </a:cubicBezTo>
                  <a:lnTo>
                    <a:pt x="2607" y="0"/>
                  </a:lnTo>
                  <a:cubicBezTo>
                    <a:pt x="2567" y="20"/>
                    <a:pt x="2532" y="30"/>
                    <a:pt x="2500" y="30"/>
                  </a:cubicBezTo>
                  <a:cubicBezTo>
                    <a:pt x="2467" y="30"/>
                    <a:pt x="2438" y="20"/>
                    <a:pt x="2408" y="0"/>
                  </a:cubicBezTo>
                  <a:lnTo>
                    <a:pt x="697" y="0"/>
                  </a:lnTo>
                  <a:cubicBezTo>
                    <a:pt x="657" y="20"/>
                    <a:pt x="622" y="30"/>
                    <a:pt x="590" y="30"/>
                  </a:cubicBezTo>
                  <a:cubicBezTo>
                    <a:pt x="558" y="30"/>
                    <a:pt x="528" y="20"/>
                    <a:pt x="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6257;p9">
              <a:extLst>
                <a:ext uri="{FF2B5EF4-FFF2-40B4-BE49-F238E27FC236}">
                  <a16:creationId xmlns:a16="http://schemas.microsoft.com/office/drawing/2014/main" id="{4B09F65D-59DF-4D51-AD77-A50EDD85DD07}"/>
                </a:ext>
              </a:extLst>
            </p:cNvPr>
            <p:cNvSpPr/>
            <p:nvPr/>
          </p:nvSpPr>
          <p:spPr>
            <a:xfrm>
              <a:off x="5631425" y="2846850"/>
              <a:ext cx="246675" cy="36200"/>
            </a:xfrm>
            <a:custGeom>
              <a:avLst/>
              <a:gdLst/>
              <a:ahLst/>
              <a:cxnLst/>
              <a:rect l="l" t="t" r="r" b="b"/>
              <a:pathLst>
                <a:path w="9867" h="1448" extrusionOk="0">
                  <a:moveTo>
                    <a:pt x="8716" y="1"/>
                  </a:moveTo>
                  <a:cubicBezTo>
                    <a:pt x="8243" y="1"/>
                    <a:pt x="7767" y="79"/>
                    <a:pt x="7295" y="79"/>
                  </a:cubicBezTo>
                  <a:cubicBezTo>
                    <a:pt x="7197" y="79"/>
                    <a:pt x="7099" y="76"/>
                    <a:pt x="7002" y="68"/>
                  </a:cubicBezTo>
                  <a:cubicBezTo>
                    <a:pt x="6366" y="167"/>
                    <a:pt x="5749" y="187"/>
                    <a:pt x="5093" y="207"/>
                  </a:cubicBezTo>
                  <a:lnTo>
                    <a:pt x="4615" y="207"/>
                  </a:lnTo>
                  <a:cubicBezTo>
                    <a:pt x="3402" y="207"/>
                    <a:pt x="2228" y="406"/>
                    <a:pt x="1034" y="585"/>
                  </a:cubicBezTo>
                  <a:cubicBezTo>
                    <a:pt x="696" y="645"/>
                    <a:pt x="338" y="685"/>
                    <a:pt x="99" y="983"/>
                  </a:cubicBezTo>
                  <a:cubicBezTo>
                    <a:pt x="0" y="1202"/>
                    <a:pt x="139" y="1281"/>
                    <a:pt x="298" y="1361"/>
                  </a:cubicBezTo>
                  <a:cubicBezTo>
                    <a:pt x="314" y="1422"/>
                    <a:pt x="364" y="1448"/>
                    <a:pt x="422" y="1448"/>
                  </a:cubicBezTo>
                  <a:cubicBezTo>
                    <a:pt x="440" y="1448"/>
                    <a:pt x="459" y="1445"/>
                    <a:pt x="477" y="1441"/>
                  </a:cubicBezTo>
                  <a:cubicBezTo>
                    <a:pt x="537" y="1361"/>
                    <a:pt x="597" y="1261"/>
                    <a:pt x="676" y="1182"/>
                  </a:cubicBezTo>
                  <a:cubicBezTo>
                    <a:pt x="975" y="1202"/>
                    <a:pt x="1273" y="1202"/>
                    <a:pt x="1572" y="1242"/>
                  </a:cubicBezTo>
                  <a:cubicBezTo>
                    <a:pt x="1591" y="1242"/>
                    <a:pt x="1631" y="1202"/>
                    <a:pt x="1671" y="1202"/>
                  </a:cubicBezTo>
                  <a:cubicBezTo>
                    <a:pt x="1695" y="1182"/>
                    <a:pt x="1712" y="1174"/>
                    <a:pt x="1724" y="1174"/>
                  </a:cubicBezTo>
                  <a:cubicBezTo>
                    <a:pt x="1769" y="1174"/>
                    <a:pt x="1750" y="1283"/>
                    <a:pt x="1800" y="1283"/>
                  </a:cubicBezTo>
                  <a:cubicBezTo>
                    <a:pt x="1803" y="1283"/>
                    <a:pt x="1806" y="1282"/>
                    <a:pt x="1810" y="1281"/>
                  </a:cubicBezTo>
                  <a:cubicBezTo>
                    <a:pt x="1890" y="1281"/>
                    <a:pt x="1930" y="1281"/>
                    <a:pt x="1989" y="1202"/>
                  </a:cubicBezTo>
                  <a:cubicBezTo>
                    <a:pt x="2526" y="943"/>
                    <a:pt x="3103" y="1043"/>
                    <a:pt x="3680" y="1003"/>
                  </a:cubicBezTo>
                  <a:cubicBezTo>
                    <a:pt x="4914" y="764"/>
                    <a:pt x="6167" y="744"/>
                    <a:pt x="7480" y="585"/>
                  </a:cubicBezTo>
                  <a:cubicBezTo>
                    <a:pt x="8275" y="486"/>
                    <a:pt x="9091" y="506"/>
                    <a:pt x="9867" y="247"/>
                  </a:cubicBezTo>
                  <a:cubicBezTo>
                    <a:pt x="9488" y="54"/>
                    <a:pt x="9103" y="1"/>
                    <a:pt x="8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6258;p9">
              <a:extLst>
                <a:ext uri="{FF2B5EF4-FFF2-40B4-BE49-F238E27FC236}">
                  <a16:creationId xmlns:a16="http://schemas.microsoft.com/office/drawing/2014/main" id="{7E1ECD72-C914-434E-AE1B-8CBEA2042EED}"/>
                </a:ext>
              </a:extLst>
            </p:cNvPr>
            <p:cNvSpPr/>
            <p:nvPr/>
          </p:nvSpPr>
          <p:spPr>
            <a:xfrm>
              <a:off x="5769675" y="2830725"/>
              <a:ext cx="220325" cy="23800"/>
            </a:xfrm>
            <a:custGeom>
              <a:avLst/>
              <a:gdLst/>
              <a:ahLst/>
              <a:cxnLst/>
              <a:rect l="l" t="t" r="r" b="b"/>
              <a:pathLst>
                <a:path w="8813" h="952" extrusionOk="0">
                  <a:moveTo>
                    <a:pt x="8185" y="1"/>
                  </a:moveTo>
                  <a:cubicBezTo>
                    <a:pt x="7898" y="1"/>
                    <a:pt x="7597" y="117"/>
                    <a:pt x="7301" y="117"/>
                  </a:cubicBezTo>
                  <a:cubicBezTo>
                    <a:pt x="7288" y="117"/>
                    <a:pt x="7274" y="117"/>
                    <a:pt x="7261" y="116"/>
                  </a:cubicBezTo>
                  <a:cubicBezTo>
                    <a:pt x="5391" y="236"/>
                    <a:pt x="3521" y="534"/>
                    <a:pt x="1592" y="534"/>
                  </a:cubicBezTo>
                  <a:cubicBezTo>
                    <a:pt x="1345" y="534"/>
                    <a:pt x="1095" y="511"/>
                    <a:pt x="841" y="511"/>
                  </a:cubicBezTo>
                  <a:cubicBezTo>
                    <a:pt x="563" y="511"/>
                    <a:pt x="282" y="539"/>
                    <a:pt x="0" y="653"/>
                  </a:cubicBezTo>
                  <a:cubicBezTo>
                    <a:pt x="189" y="852"/>
                    <a:pt x="403" y="892"/>
                    <a:pt x="622" y="892"/>
                  </a:cubicBezTo>
                  <a:cubicBezTo>
                    <a:pt x="768" y="892"/>
                    <a:pt x="916" y="874"/>
                    <a:pt x="1060" y="874"/>
                  </a:cubicBezTo>
                  <a:cubicBezTo>
                    <a:pt x="1132" y="874"/>
                    <a:pt x="1204" y="879"/>
                    <a:pt x="1273" y="892"/>
                  </a:cubicBezTo>
                  <a:lnTo>
                    <a:pt x="1432" y="892"/>
                  </a:lnTo>
                  <a:cubicBezTo>
                    <a:pt x="1590" y="902"/>
                    <a:pt x="1749" y="906"/>
                    <a:pt x="1909" y="906"/>
                  </a:cubicBezTo>
                  <a:cubicBezTo>
                    <a:pt x="2422" y="906"/>
                    <a:pt x="2945" y="866"/>
                    <a:pt x="3466" y="866"/>
                  </a:cubicBezTo>
                  <a:cubicBezTo>
                    <a:pt x="3744" y="866"/>
                    <a:pt x="4021" y="877"/>
                    <a:pt x="4297" y="912"/>
                  </a:cubicBezTo>
                  <a:lnTo>
                    <a:pt x="4357" y="932"/>
                  </a:lnTo>
                  <a:lnTo>
                    <a:pt x="4436" y="952"/>
                  </a:lnTo>
                  <a:cubicBezTo>
                    <a:pt x="5888" y="613"/>
                    <a:pt x="7380" y="594"/>
                    <a:pt x="8813" y="315"/>
                  </a:cubicBezTo>
                  <a:cubicBezTo>
                    <a:pt x="8618" y="70"/>
                    <a:pt x="8406" y="1"/>
                    <a:pt x="8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6259;p9">
              <a:extLst>
                <a:ext uri="{FF2B5EF4-FFF2-40B4-BE49-F238E27FC236}">
                  <a16:creationId xmlns:a16="http://schemas.microsoft.com/office/drawing/2014/main" id="{7BFC53BA-33DC-45C7-A8E3-6F74F1895B04}"/>
                </a:ext>
              </a:extLst>
            </p:cNvPr>
            <p:cNvSpPr/>
            <p:nvPr/>
          </p:nvSpPr>
          <p:spPr>
            <a:xfrm>
              <a:off x="5588650" y="2847075"/>
              <a:ext cx="161650" cy="32025"/>
            </a:xfrm>
            <a:custGeom>
              <a:avLst/>
              <a:gdLst/>
              <a:ahLst/>
              <a:cxnLst/>
              <a:rect l="l" t="t" r="r" b="b"/>
              <a:pathLst>
                <a:path w="6466" h="1281" extrusionOk="0">
                  <a:moveTo>
                    <a:pt x="5767" y="0"/>
                  </a:moveTo>
                  <a:cubicBezTo>
                    <a:pt x="5013" y="0"/>
                    <a:pt x="4251" y="182"/>
                    <a:pt x="3501" y="198"/>
                  </a:cubicBezTo>
                  <a:cubicBezTo>
                    <a:pt x="3333" y="286"/>
                    <a:pt x="3157" y="307"/>
                    <a:pt x="2979" y="307"/>
                  </a:cubicBezTo>
                  <a:cubicBezTo>
                    <a:pt x="2811" y="307"/>
                    <a:pt x="2640" y="288"/>
                    <a:pt x="2472" y="288"/>
                  </a:cubicBezTo>
                  <a:cubicBezTo>
                    <a:pt x="2294" y="288"/>
                    <a:pt x="2118" y="309"/>
                    <a:pt x="1950" y="397"/>
                  </a:cubicBezTo>
                  <a:cubicBezTo>
                    <a:pt x="1862" y="478"/>
                    <a:pt x="1758" y="497"/>
                    <a:pt x="1648" y="497"/>
                  </a:cubicBezTo>
                  <a:cubicBezTo>
                    <a:pt x="1550" y="497"/>
                    <a:pt x="1448" y="482"/>
                    <a:pt x="1348" y="482"/>
                  </a:cubicBezTo>
                  <a:cubicBezTo>
                    <a:pt x="1230" y="482"/>
                    <a:pt x="1114" y="503"/>
                    <a:pt x="1015" y="596"/>
                  </a:cubicBezTo>
                  <a:cubicBezTo>
                    <a:pt x="926" y="669"/>
                    <a:pt x="817" y="679"/>
                    <a:pt x="705" y="679"/>
                  </a:cubicBezTo>
                  <a:cubicBezTo>
                    <a:pt x="660" y="679"/>
                    <a:pt x="615" y="677"/>
                    <a:pt x="570" y="677"/>
                  </a:cubicBezTo>
                  <a:cubicBezTo>
                    <a:pt x="450" y="677"/>
                    <a:pt x="333" y="689"/>
                    <a:pt x="239" y="775"/>
                  </a:cubicBezTo>
                  <a:cubicBezTo>
                    <a:pt x="225" y="789"/>
                    <a:pt x="193" y="812"/>
                    <a:pt x="161" y="812"/>
                  </a:cubicBezTo>
                  <a:cubicBezTo>
                    <a:pt x="146" y="812"/>
                    <a:pt x="132" y="807"/>
                    <a:pt x="120" y="795"/>
                  </a:cubicBezTo>
                  <a:cubicBezTo>
                    <a:pt x="0" y="855"/>
                    <a:pt x="0" y="934"/>
                    <a:pt x="60" y="1034"/>
                  </a:cubicBezTo>
                  <a:cubicBezTo>
                    <a:pt x="358" y="1252"/>
                    <a:pt x="736" y="1093"/>
                    <a:pt x="1055" y="1252"/>
                  </a:cubicBezTo>
                  <a:cubicBezTo>
                    <a:pt x="1180" y="1252"/>
                    <a:pt x="1306" y="1280"/>
                    <a:pt x="1429" y="1280"/>
                  </a:cubicBezTo>
                  <a:cubicBezTo>
                    <a:pt x="1539" y="1280"/>
                    <a:pt x="1647" y="1258"/>
                    <a:pt x="1751" y="1173"/>
                  </a:cubicBezTo>
                  <a:cubicBezTo>
                    <a:pt x="3243" y="576"/>
                    <a:pt x="4814" y="536"/>
                    <a:pt x="6366" y="397"/>
                  </a:cubicBezTo>
                  <a:cubicBezTo>
                    <a:pt x="6465" y="298"/>
                    <a:pt x="6465" y="178"/>
                    <a:pt x="6326" y="39"/>
                  </a:cubicBezTo>
                  <a:cubicBezTo>
                    <a:pt x="6140" y="11"/>
                    <a:pt x="5954" y="0"/>
                    <a:pt x="57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6260;p9">
              <a:extLst>
                <a:ext uri="{FF2B5EF4-FFF2-40B4-BE49-F238E27FC236}">
                  <a16:creationId xmlns:a16="http://schemas.microsoft.com/office/drawing/2014/main" id="{62A645D4-3AC9-453B-BED0-BC8BE4DD8436}"/>
                </a:ext>
              </a:extLst>
            </p:cNvPr>
            <p:cNvSpPr/>
            <p:nvPr/>
          </p:nvSpPr>
          <p:spPr>
            <a:xfrm>
              <a:off x="5283300" y="2828150"/>
              <a:ext cx="84050" cy="40800"/>
            </a:xfrm>
            <a:custGeom>
              <a:avLst/>
              <a:gdLst/>
              <a:ahLst/>
              <a:cxnLst/>
              <a:rect l="l" t="t" r="r" b="b"/>
              <a:pathLst>
                <a:path w="3362" h="1632" extrusionOk="0">
                  <a:moveTo>
                    <a:pt x="478" y="0"/>
                  </a:moveTo>
                  <a:cubicBezTo>
                    <a:pt x="299" y="40"/>
                    <a:pt x="100" y="60"/>
                    <a:pt x="0" y="259"/>
                  </a:cubicBezTo>
                  <a:cubicBezTo>
                    <a:pt x="20" y="637"/>
                    <a:pt x="299" y="816"/>
                    <a:pt x="597" y="896"/>
                  </a:cubicBezTo>
                  <a:cubicBezTo>
                    <a:pt x="1333" y="1094"/>
                    <a:pt x="2009" y="1492"/>
                    <a:pt x="2785" y="1632"/>
                  </a:cubicBezTo>
                  <a:cubicBezTo>
                    <a:pt x="3004" y="1632"/>
                    <a:pt x="3163" y="1552"/>
                    <a:pt x="3302" y="1413"/>
                  </a:cubicBezTo>
                  <a:cubicBezTo>
                    <a:pt x="3362" y="1333"/>
                    <a:pt x="3362" y="1234"/>
                    <a:pt x="3302" y="1154"/>
                  </a:cubicBezTo>
                  <a:cubicBezTo>
                    <a:pt x="2526" y="398"/>
                    <a:pt x="1413" y="358"/>
                    <a:pt x="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6261;p9">
              <a:extLst>
                <a:ext uri="{FF2B5EF4-FFF2-40B4-BE49-F238E27FC236}">
                  <a16:creationId xmlns:a16="http://schemas.microsoft.com/office/drawing/2014/main" id="{A7BB80DA-487E-42B8-9B1E-84FF6DC02CD7}"/>
                </a:ext>
              </a:extLst>
            </p:cNvPr>
            <p:cNvSpPr/>
            <p:nvPr/>
          </p:nvSpPr>
          <p:spPr>
            <a:xfrm>
              <a:off x="5524000" y="2841025"/>
              <a:ext cx="119375" cy="25925"/>
            </a:xfrm>
            <a:custGeom>
              <a:avLst/>
              <a:gdLst/>
              <a:ahLst/>
              <a:cxnLst/>
              <a:rect l="l" t="t" r="r" b="b"/>
              <a:pathLst>
                <a:path w="4775" h="1037" extrusionOk="0">
                  <a:moveTo>
                    <a:pt x="4008" y="0"/>
                  </a:moveTo>
                  <a:cubicBezTo>
                    <a:pt x="3979" y="0"/>
                    <a:pt x="3950" y="1"/>
                    <a:pt x="3919" y="3"/>
                  </a:cubicBezTo>
                  <a:cubicBezTo>
                    <a:pt x="2712" y="41"/>
                    <a:pt x="1562" y="481"/>
                    <a:pt x="376" y="481"/>
                  </a:cubicBezTo>
                  <a:cubicBezTo>
                    <a:pt x="350" y="481"/>
                    <a:pt x="324" y="480"/>
                    <a:pt x="299" y="480"/>
                  </a:cubicBezTo>
                  <a:cubicBezTo>
                    <a:pt x="159" y="480"/>
                    <a:pt x="60" y="579"/>
                    <a:pt x="0" y="679"/>
                  </a:cubicBezTo>
                  <a:cubicBezTo>
                    <a:pt x="42" y="797"/>
                    <a:pt x="132" y="821"/>
                    <a:pt x="235" y="821"/>
                  </a:cubicBezTo>
                  <a:cubicBezTo>
                    <a:pt x="303" y="821"/>
                    <a:pt x="377" y="810"/>
                    <a:pt x="446" y="810"/>
                  </a:cubicBezTo>
                  <a:cubicBezTo>
                    <a:pt x="572" y="810"/>
                    <a:pt x="683" y="844"/>
                    <a:pt x="716" y="1037"/>
                  </a:cubicBezTo>
                  <a:cubicBezTo>
                    <a:pt x="2089" y="818"/>
                    <a:pt x="3402" y="420"/>
                    <a:pt x="4774" y="221"/>
                  </a:cubicBezTo>
                  <a:cubicBezTo>
                    <a:pt x="4520" y="94"/>
                    <a:pt x="4315" y="0"/>
                    <a:pt x="4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6262;p9">
              <a:extLst>
                <a:ext uri="{FF2B5EF4-FFF2-40B4-BE49-F238E27FC236}">
                  <a16:creationId xmlns:a16="http://schemas.microsoft.com/office/drawing/2014/main" id="{B4D49748-B1DE-4CE8-A6C6-95EFB893EF18}"/>
                </a:ext>
              </a:extLst>
            </p:cNvPr>
            <p:cNvSpPr/>
            <p:nvPr/>
          </p:nvSpPr>
          <p:spPr>
            <a:xfrm>
              <a:off x="5775150" y="2814225"/>
              <a:ext cx="122350" cy="18925"/>
            </a:xfrm>
            <a:custGeom>
              <a:avLst/>
              <a:gdLst/>
              <a:ahLst/>
              <a:cxnLst/>
              <a:rect l="l" t="t" r="r" b="b"/>
              <a:pathLst>
                <a:path w="4894" h="757" extrusionOk="0">
                  <a:moveTo>
                    <a:pt x="4814" y="0"/>
                  </a:moveTo>
                  <a:cubicBezTo>
                    <a:pt x="4018" y="0"/>
                    <a:pt x="298" y="458"/>
                    <a:pt x="0" y="677"/>
                  </a:cubicBezTo>
                  <a:cubicBezTo>
                    <a:pt x="378" y="732"/>
                    <a:pt x="755" y="756"/>
                    <a:pt x="1129" y="756"/>
                  </a:cubicBezTo>
                  <a:cubicBezTo>
                    <a:pt x="2369" y="756"/>
                    <a:pt x="3592" y="490"/>
                    <a:pt x="4814" y="199"/>
                  </a:cubicBezTo>
                  <a:lnTo>
                    <a:pt x="4894" y="120"/>
                  </a:lnTo>
                  <a:cubicBezTo>
                    <a:pt x="4894" y="80"/>
                    <a:pt x="4894" y="60"/>
                    <a:pt x="48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6263;p9">
              <a:extLst>
                <a:ext uri="{FF2B5EF4-FFF2-40B4-BE49-F238E27FC236}">
                  <a16:creationId xmlns:a16="http://schemas.microsoft.com/office/drawing/2014/main" id="{8335E21A-BA1C-4F9B-803B-5720A8BFBB90}"/>
                </a:ext>
              </a:extLst>
            </p:cNvPr>
            <p:cNvSpPr/>
            <p:nvPr/>
          </p:nvSpPr>
          <p:spPr>
            <a:xfrm>
              <a:off x="5365850" y="2857675"/>
              <a:ext cx="69650" cy="33650"/>
            </a:xfrm>
            <a:custGeom>
              <a:avLst/>
              <a:gdLst/>
              <a:ahLst/>
              <a:cxnLst/>
              <a:rect l="l" t="t" r="r" b="b"/>
              <a:pathLst>
                <a:path w="2786" h="1346" extrusionOk="0">
                  <a:moveTo>
                    <a:pt x="876" y="252"/>
                  </a:moveTo>
                  <a:lnTo>
                    <a:pt x="895" y="331"/>
                  </a:lnTo>
                  <a:cubicBezTo>
                    <a:pt x="895" y="333"/>
                    <a:pt x="895" y="334"/>
                    <a:pt x="895" y="334"/>
                  </a:cubicBezTo>
                  <a:cubicBezTo>
                    <a:pt x="892" y="334"/>
                    <a:pt x="876" y="252"/>
                    <a:pt x="876" y="252"/>
                  </a:cubicBezTo>
                  <a:close/>
                  <a:moveTo>
                    <a:pt x="483" y="0"/>
                  </a:moveTo>
                  <a:cubicBezTo>
                    <a:pt x="359" y="0"/>
                    <a:pt x="231" y="19"/>
                    <a:pt x="109" y="19"/>
                  </a:cubicBezTo>
                  <a:cubicBezTo>
                    <a:pt x="72" y="19"/>
                    <a:pt x="36" y="17"/>
                    <a:pt x="0" y="13"/>
                  </a:cubicBezTo>
                  <a:lnTo>
                    <a:pt x="0" y="13"/>
                  </a:lnTo>
                  <a:cubicBezTo>
                    <a:pt x="0" y="53"/>
                    <a:pt x="20" y="132"/>
                    <a:pt x="20" y="172"/>
                  </a:cubicBezTo>
                  <a:cubicBezTo>
                    <a:pt x="0" y="351"/>
                    <a:pt x="0" y="530"/>
                    <a:pt x="80" y="709"/>
                  </a:cubicBezTo>
                  <a:cubicBezTo>
                    <a:pt x="677" y="1206"/>
                    <a:pt x="1353" y="1346"/>
                    <a:pt x="2089" y="1346"/>
                  </a:cubicBezTo>
                  <a:lnTo>
                    <a:pt x="2288" y="1346"/>
                  </a:lnTo>
                  <a:cubicBezTo>
                    <a:pt x="2467" y="1226"/>
                    <a:pt x="2785" y="968"/>
                    <a:pt x="2547" y="908"/>
                  </a:cubicBezTo>
                  <a:cubicBezTo>
                    <a:pt x="1970" y="749"/>
                    <a:pt x="1572" y="212"/>
                    <a:pt x="955" y="212"/>
                  </a:cubicBezTo>
                  <a:cubicBezTo>
                    <a:pt x="821" y="37"/>
                    <a:pt x="656" y="0"/>
                    <a:pt x="4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6264;p9">
              <a:extLst>
                <a:ext uri="{FF2B5EF4-FFF2-40B4-BE49-F238E27FC236}">
                  <a16:creationId xmlns:a16="http://schemas.microsoft.com/office/drawing/2014/main" id="{D93918E2-5EB5-4189-8B25-259E55EE9947}"/>
                </a:ext>
              </a:extLst>
            </p:cNvPr>
            <p:cNvSpPr/>
            <p:nvPr/>
          </p:nvSpPr>
          <p:spPr>
            <a:xfrm>
              <a:off x="5264400" y="2935250"/>
              <a:ext cx="94500" cy="32600"/>
            </a:xfrm>
            <a:custGeom>
              <a:avLst/>
              <a:gdLst/>
              <a:ahLst/>
              <a:cxnLst/>
              <a:rect l="l" t="t" r="r" b="b"/>
              <a:pathLst>
                <a:path w="3780" h="1304" extrusionOk="0">
                  <a:moveTo>
                    <a:pt x="375" y="1"/>
                  </a:moveTo>
                  <a:cubicBezTo>
                    <a:pt x="317" y="1"/>
                    <a:pt x="259" y="5"/>
                    <a:pt x="199" y="13"/>
                  </a:cubicBezTo>
                  <a:cubicBezTo>
                    <a:pt x="100" y="53"/>
                    <a:pt x="40" y="113"/>
                    <a:pt x="0" y="212"/>
                  </a:cubicBezTo>
                  <a:cubicBezTo>
                    <a:pt x="40" y="252"/>
                    <a:pt x="60" y="292"/>
                    <a:pt x="80" y="331"/>
                  </a:cubicBezTo>
                  <a:cubicBezTo>
                    <a:pt x="239" y="530"/>
                    <a:pt x="498" y="351"/>
                    <a:pt x="657" y="530"/>
                  </a:cubicBezTo>
                  <a:lnTo>
                    <a:pt x="657" y="709"/>
                  </a:lnTo>
                  <a:cubicBezTo>
                    <a:pt x="836" y="709"/>
                    <a:pt x="995" y="729"/>
                    <a:pt x="1194" y="729"/>
                  </a:cubicBezTo>
                  <a:cubicBezTo>
                    <a:pt x="1273" y="749"/>
                    <a:pt x="1353" y="809"/>
                    <a:pt x="1393" y="888"/>
                  </a:cubicBezTo>
                  <a:lnTo>
                    <a:pt x="1592" y="888"/>
                  </a:lnTo>
                  <a:cubicBezTo>
                    <a:pt x="1648" y="844"/>
                    <a:pt x="1704" y="805"/>
                    <a:pt x="1760" y="805"/>
                  </a:cubicBezTo>
                  <a:cubicBezTo>
                    <a:pt x="1803" y="805"/>
                    <a:pt x="1847" y="828"/>
                    <a:pt x="1890" y="888"/>
                  </a:cubicBezTo>
                  <a:cubicBezTo>
                    <a:pt x="1930" y="948"/>
                    <a:pt x="1950" y="1008"/>
                    <a:pt x="1989" y="1048"/>
                  </a:cubicBezTo>
                  <a:cubicBezTo>
                    <a:pt x="2417" y="1048"/>
                    <a:pt x="2792" y="1290"/>
                    <a:pt x="3212" y="1290"/>
                  </a:cubicBezTo>
                  <a:cubicBezTo>
                    <a:pt x="3242" y="1290"/>
                    <a:pt x="3272" y="1289"/>
                    <a:pt x="3302" y="1286"/>
                  </a:cubicBezTo>
                  <a:cubicBezTo>
                    <a:pt x="3343" y="1298"/>
                    <a:pt x="3381" y="1304"/>
                    <a:pt x="3416" y="1304"/>
                  </a:cubicBezTo>
                  <a:cubicBezTo>
                    <a:pt x="3557" y="1304"/>
                    <a:pt x="3665" y="1218"/>
                    <a:pt x="3760" y="1107"/>
                  </a:cubicBezTo>
                  <a:cubicBezTo>
                    <a:pt x="3780" y="1107"/>
                    <a:pt x="3780" y="1087"/>
                    <a:pt x="3780" y="1028"/>
                  </a:cubicBezTo>
                  <a:cubicBezTo>
                    <a:pt x="3780" y="988"/>
                    <a:pt x="3760" y="928"/>
                    <a:pt x="3720" y="888"/>
                  </a:cubicBezTo>
                  <a:cubicBezTo>
                    <a:pt x="3481" y="789"/>
                    <a:pt x="3243" y="809"/>
                    <a:pt x="3024" y="690"/>
                  </a:cubicBezTo>
                  <a:cubicBezTo>
                    <a:pt x="2975" y="641"/>
                    <a:pt x="2912" y="633"/>
                    <a:pt x="2847" y="633"/>
                  </a:cubicBezTo>
                  <a:cubicBezTo>
                    <a:pt x="2820" y="633"/>
                    <a:pt x="2792" y="635"/>
                    <a:pt x="2765" y="635"/>
                  </a:cubicBezTo>
                  <a:cubicBezTo>
                    <a:pt x="2676" y="635"/>
                    <a:pt x="2596" y="620"/>
                    <a:pt x="2566" y="491"/>
                  </a:cubicBezTo>
                  <a:cubicBezTo>
                    <a:pt x="2483" y="373"/>
                    <a:pt x="2371" y="327"/>
                    <a:pt x="2243" y="327"/>
                  </a:cubicBezTo>
                  <a:cubicBezTo>
                    <a:pt x="2218" y="327"/>
                    <a:pt x="2194" y="328"/>
                    <a:pt x="2169" y="331"/>
                  </a:cubicBezTo>
                  <a:cubicBezTo>
                    <a:pt x="2098" y="343"/>
                    <a:pt x="2029" y="349"/>
                    <a:pt x="1961" y="349"/>
                  </a:cubicBezTo>
                  <a:cubicBezTo>
                    <a:pt x="1412" y="349"/>
                    <a:pt x="927" y="1"/>
                    <a:pt x="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6265;p9">
              <a:extLst>
                <a:ext uri="{FF2B5EF4-FFF2-40B4-BE49-F238E27FC236}">
                  <a16:creationId xmlns:a16="http://schemas.microsoft.com/office/drawing/2014/main" id="{161913A9-00A1-4CFC-B721-8C9E14A64826}"/>
                </a:ext>
              </a:extLst>
            </p:cNvPr>
            <p:cNvSpPr/>
            <p:nvPr/>
          </p:nvSpPr>
          <p:spPr>
            <a:xfrm>
              <a:off x="5531450" y="2869725"/>
              <a:ext cx="82575" cy="19050"/>
            </a:xfrm>
            <a:custGeom>
              <a:avLst/>
              <a:gdLst/>
              <a:ahLst/>
              <a:cxnLst/>
              <a:rect l="l" t="t" r="r" b="b"/>
              <a:pathLst>
                <a:path w="3303" h="762" extrusionOk="0">
                  <a:moveTo>
                    <a:pt x="1891" y="0"/>
                  </a:moveTo>
                  <a:cubicBezTo>
                    <a:pt x="1386" y="0"/>
                    <a:pt x="914" y="240"/>
                    <a:pt x="418" y="287"/>
                  </a:cubicBezTo>
                  <a:cubicBezTo>
                    <a:pt x="406" y="325"/>
                    <a:pt x="377" y="339"/>
                    <a:pt x="348" y="339"/>
                  </a:cubicBezTo>
                  <a:cubicBezTo>
                    <a:pt x="331" y="339"/>
                    <a:pt x="314" y="334"/>
                    <a:pt x="299" y="327"/>
                  </a:cubicBezTo>
                  <a:cubicBezTo>
                    <a:pt x="140" y="366"/>
                    <a:pt x="1" y="386"/>
                    <a:pt x="1" y="585"/>
                  </a:cubicBezTo>
                  <a:cubicBezTo>
                    <a:pt x="97" y="720"/>
                    <a:pt x="198" y="762"/>
                    <a:pt x="304" y="762"/>
                  </a:cubicBezTo>
                  <a:cubicBezTo>
                    <a:pt x="417" y="762"/>
                    <a:pt x="534" y="715"/>
                    <a:pt x="657" y="685"/>
                  </a:cubicBezTo>
                  <a:cubicBezTo>
                    <a:pt x="1413" y="665"/>
                    <a:pt x="2149" y="625"/>
                    <a:pt x="2905" y="466"/>
                  </a:cubicBezTo>
                  <a:cubicBezTo>
                    <a:pt x="2945" y="426"/>
                    <a:pt x="3024" y="366"/>
                    <a:pt x="3104" y="366"/>
                  </a:cubicBezTo>
                  <a:cubicBezTo>
                    <a:pt x="3183" y="366"/>
                    <a:pt x="3243" y="346"/>
                    <a:pt x="3303" y="287"/>
                  </a:cubicBezTo>
                  <a:cubicBezTo>
                    <a:pt x="3178" y="114"/>
                    <a:pt x="3021" y="80"/>
                    <a:pt x="2856" y="80"/>
                  </a:cubicBezTo>
                  <a:cubicBezTo>
                    <a:pt x="2749" y="80"/>
                    <a:pt x="2639" y="95"/>
                    <a:pt x="2532" y="95"/>
                  </a:cubicBezTo>
                  <a:cubicBezTo>
                    <a:pt x="2462" y="95"/>
                    <a:pt x="2393" y="88"/>
                    <a:pt x="2328" y="68"/>
                  </a:cubicBezTo>
                  <a:cubicBezTo>
                    <a:pt x="2179" y="20"/>
                    <a:pt x="2033" y="0"/>
                    <a:pt x="18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6266;p9">
              <a:extLst>
                <a:ext uri="{FF2B5EF4-FFF2-40B4-BE49-F238E27FC236}">
                  <a16:creationId xmlns:a16="http://schemas.microsoft.com/office/drawing/2014/main" id="{E1D486D4-ACCC-49B1-8C30-A43EB4C29DDC}"/>
                </a:ext>
              </a:extLst>
            </p:cNvPr>
            <p:cNvSpPr/>
            <p:nvPr/>
          </p:nvSpPr>
          <p:spPr>
            <a:xfrm>
              <a:off x="5234050" y="2923625"/>
              <a:ext cx="84075" cy="23800"/>
            </a:xfrm>
            <a:custGeom>
              <a:avLst/>
              <a:gdLst/>
              <a:ahLst/>
              <a:cxnLst/>
              <a:rect l="l" t="t" r="r" b="b"/>
              <a:pathLst>
                <a:path w="3363" h="952" extrusionOk="0">
                  <a:moveTo>
                    <a:pt x="518" y="1"/>
                  </a:moveTo>
                  <a:cubicBezTo>
                    <a:pt x="100" y="120"/>
                    <a:pt x="1" y="319"/>
                    <a:pt x="379" y="617"/>
                  </a:cubicBezTo>
                  <a:cubicBezTo>
                    <a:pt x="578" y="783"/>
                    <a:pt x="846" y="797"/>
                    <a:pt x="1114" y="797"/>
                  </a:cubicBezTo>
                  <a:cubicBezTo>
                    <a:pt x="1167" y="797"/>
                    <a:pt x="1221" y="796"/>
                    <a:pt x="1274" y="796"/>
                  </a:cubicBezTo>
                  <a:lnTo>
                    <a:pt x="1274" y="598"/>
                  </a:lnTo>
                  <a:cubicBezTo>
                    <a:pt x="1316" y="594"/>
                    <a:pt x="1358" y="593"/>
                    <a:pt x="1400" y="593"/>
                  </a:cubicBezTo>
                  <a:cubicBezTo>
                    <a:pt x="1872" y="593"/>
                    <a:pt x="2329" y="786"/>
                    <a:pt x="2786" y="896"/>
                  </a:cubicBezTo>
                  <a:cubicBezTo>
                    <a:pt x="2887" y="924"/>
                    <a:pt x="2984" y="951"/>
                    <a:pt x="3075" y="951"/>
                  </a:cubicBezTo>
                  <a:cubicBezTo>
                    <a:pt x="3180" y="951"/>
                    <a:pt x="3277" y="914"/>
                    <a:pt x="3363" y="796"/>
                  </a:cubicBezTo>
                  <a:cubicBezTo>
                    <a:pt x="2408" y="518"/>
                    <a:pt x="1473" y="279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6267;p9">
              <a:extLst>
                <a:ext uri="{FF2B5EF4-FFF2-40B4-BE49-F238E27FC236}">
                  <a16:creationId xmlns:a16="http://schemas.microsoft.com/office/drawing/2014/main" id="{618F2C37-223A-45C6-ABEA-09E6F3133D1E}"/>
                </a:ext>
              </a:extLst>
            </p:cNvPr>
            <p:cNvSpPr/>
            <p:nvPr/>
          </p:nvSpPr>
          <p:spPr>
            <a:xfrm>
              <a:off x="5827850" y="2967400"/>
              <a:ext cx="114900" cy="20400"/>
            </a:xfrm>
            <a:custGeom>
              <a:avLst/>
              <a:gdLst/>
              <a:ahLst/>
              <a:cxnLst/>
              <a:rect l="l" t="t" r="r" b="b"/>
              <a:pathLst>
                <a:path w="4596" h="816" extrusionOk="0">
                  <a:moveTo>
                    <a:pt x="4596" y="0"/>
                  </a:moveTo>
                  <a:lnTo>
                    <a:pt x="4596" y="0"/>
                  </a:lnTo>
                  <a:cubicBezTo>
                    <a:pt x="3064" y="20"/>
                    <a:pt x="1512" y="199"/>
                    <a:pt x="1" y="537"/>
                  </a:cubicBezTo>
                  <a:cubicBezTo>
                    <a:pt x="118" y="560"/>
                    <a:pt x="237" y="568"/>
                    <a:pt x="358" y="568"/>
                  </a:cubicBezTo>
                  <a:cubicBezTo>
                    <a:pt x="602" y="568"/>
                    <a:pt x="850" y="537"/>
                    <a:pt x="1098" y="537"/>
                  </a:cubicBezTo>
                  <a:cubicBezTo>
                    <a:pt x="1373" y="537"/>
                    <a:pt x="1647" y="575"/>
                    <a:pt x="1910" y="736"/>
                  </a:cubicBezTo>
                  <a:cubicBezTo>
                    <a:pt x="1990" y="756"/>
                    <a:pt x="2030" y="796"/>
                    <a:pt x="2109" y="816"/>
                  </a:cubicBezTo>
                  <a:cubicBezTo>
                    <a:pt x="2388" y="597"/>
                    <a:pt x="2726" y="557"/>
                    <a:pt x="3084" y="557"/>
                  </a:cubicBezTo>
                  <a:cubicBezTo>
                    <a:pt x="3104" y="199"/>
                    <a:pt x="3382" y="219"/>
                    <a:pt x="3621" y="199"/>
                  </a:cubicBezTo>
                  <a:cubicBezTo>
                    <a:pt x="3678" y="189"/>
                    <a:pt x="3736" y="186"/>
                    <a:pt x="3794" y="186"/>
                  </a:cubicBezTo>
                  <a:cubicBezTo>
                    <a:pt x="3900" y="186"/>
                    <a:pt x="4007" y="197"/>
                    <a:pt x="4110" y="197"/>
                  </a:cubicBezTo>
                  <a:cubicBezTo>
                    <a:pt x="4284" y="197"/>
                    <a:pt x="4451" y="166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6268;p9">
              <a:extLst>
                <a:ext uri="{FF2B5EF4-FFF2-40B4-BE49-F238E27FC236}">
                  <a16:creationId xmlns:a16="http://schemas.microsoft.com/office/drawing/2014/main" id="{CA205870-A3DC-4559-B28E-AF73CE1CF4C9}"/>
                </a:ext>
              </a:extLst>
            </p:cNvPr>
            <p:cNvSpPr/>
            <p:nvPr/>
          </p:nvSpPr>
          <p:spPr>
            <a:xfrm>
              <a:off x="5950200" y="2770575"/>
              <a:ext cx="126825" cy="15325"/>
            </a:xfrm>
            <a:custGeom>
              <a:avLst/>
              <a:gdLst/>
              <a:ahLst/>
              <a:cxnLst/>
              <a:rect l="l" t="t" r="r" b="b"/>
              <a:pathLst>
                <a:path w="5073" h="613" extrusionOk="0">
                  <a:moveTo>
                    <a:pt x="1803" y="1"/>
                  </a:moveTo>
                  <a:cubicBezTo>
                    <a:pt x="1293" y="1"/>
                    <a:pt x="786" y="75"/>
                    <a:pt x="279" y="234"/>
                  </a:cubicBezTo>
                  <a:cubicBezTo>
                    <a:pt x="279" y="374"/>
                    <a:pt x="0" y="414"/>
                    <a:pt x="100" y="612"/>
                  </a:cubicBezTo>
                  <a:cubicBezTo>
                    <a:pt x="1771" y="553"/>
                    <a:pt x="3402" y="473"/>
                    <a:pt x="5073" y="433"/>
                  </a:cubicBezTo>
                  <a:cubicBezTo>
                    <a:pt x="4864" y="304"/>
                    <a:pt x="4635" y="289"/>
                    <a:pt x="4401" y="289"/>
                  </a:cubicBezTo>
                  <a:cubicBezTo>
                    <a:pt x="4331" y="289"/>
                    <a:pt x="4261" y="291"/>
                    <a:pt x="4190" y="291"/>
                  </a:cubicBezTo>
                  <a:cubicBezTo>
                    <a:pt x="4025" y="291"/>
                    <a:pt x="3860" y="283"/>
                    <a:pt x="3700" y="234"/>
                  </a:cubicBezTo>
                  <a:cubicBezTo>
                    <a:pt x="3678" y="202"/>
                    <a:pt x="3644" y="187"/>
                    <a:pt x="3612" y="187"/>
                  </a:cubicBezTo>
                  <a:cubicBezTo>
                    <a:pt x="3585" y="187"/>
                    <a:pt x="3559" y="197"/>
                    <a:pt x="3541" y="215"/>
                  </a:cubicBezTo>
                  <a:lnTo>
                    <a:pt x="3342" y="215"/>
                  </a:lnTo>
                  <a:cubicBezTo>
                    <a:pt x="2825" y="75"/>
                    <a:pt x="2313" y="1"/>
                    <a:pt x="1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6269;p9">
              <a:extLst>
                <a:ext uri="{FF2B5EF4-FFF2-40B4-BE49-F238E27FC236}">
                  <a16:creationId xmlns:a16="http://schemas.microsoft.com/office/drawing/2014/main" id="{6531179B-4E60-4812-A205-4B97304777F1}"/>
                </a:ext>
              </a:extLst>
            </p:cNvPr>
            <p:cNvSpPr/>
            <p:nvPr/>
          </p:nvSpPr>
          <p:spPr>
            <a:xfrm>
              <a:off x="5951675" y="2824100"/>
              <a:ext cx="100275" cy="14025"/>
            </a:xfrm>
            <a:custGeom>
              <a:avLst/>
              <a:gdLst/>
              <a:ahLst/>
              <a:cxnLst/>
              <a:rect l="l" t="t" r="r" b="b"/>
              <a:pathLst>
                <a:path w="4011" h="561" extrusionOk="0">
                  <a:moveTo>
                    <a:pt x="3473" y="0"/>
                  </a:moveTo>
                  <a:cubicBezTo>
                    <a:pt x="2303" y="0"/>
                    <a:pt x="1136" y="91"/>
                    <a:pt x="1" y="361"/>
                  </a:cubicBezTo>
                  <a:cubicBezTo>
                    <a:pt x="99" y="384"/>
                    <a:pt x="198" y="392"/>
                    <a:pt x="298" y="392"/>
                  </a:cubicBezTo>
                  <a:cubicBezTo>
                    <a:pt x="498" y="392"/>
                    <a:pt x="698" y="361"/>
                    <a:pt x="895" y="361"/>
                  </a:cubicBezTo>
                  <a:cubicBezTo>
                    <a:pt x="1114" y="361"/>
                    <a:pt x="1329" y="399"/>
                    <a:pt x="1533" y="560"/>
                  </a:cubicBezTo>
                  <a:cubicBezTo>
                    <a:pt x="1722" y="491"/>
                    <a:pt x="1940" y="393"/>
                    <a:pt x="2150" y="393"/>
                  </a:cubicBezTo>
                  <a:cubicBezTo>
                    <a:pt x="2183" y="393"/>
                    <a:pt x="2216" y="396"/>
                    <a:pt x="2249" y="401"/>
                  </a:cubicBezTo>
                  <a:cubicBezTo>
                    <a:pt x="2363" y="430"/>
                    <a:pt x="2477" y="440"/>
                    <a:pt x="2591" y="440"/>
                  </a:cubicBezTo>
                  <a:cubicBezTo>
                    <a:pt x="2889" y="440"/>
                    <a:pt x="3185" y="370"/>
                    <a:pt x="3473" y="370"/>
                  </a:cubicBezTo>
                  <a:cubicBezTo>
                    <a:pt x="3536" y="370"/>
                    <a:pt x="3599" y="373"/>
                    <a:pt x="3661" y="381"/>
                  </a:cubicBezTo>
                  <a:cubicBezTo>
                    <a:pt x="3676" y="382"/>
                    <a:pt x="3691" y="382"/>
                    <a:pt x="3705" y="382"/>
                  </a:cubicBezTo>
                  <a:cubicBezTo>
                    <a:pt x="4011" y="382"/>
                    <a:pt x="3916" y="175"/>
                    <a:pt x="3840" y="3"/>
                  </a:cubicBezTo>
                  <a:cubicBezTo>
                    <a:pt x="3718" y="1"/>
                    <a:pt x="3595" y="0"/>
                    <a:pt x="3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6270;p9">
              <a:extLst>
                <a:ext uri="{FF2B5EF4-FFF2-40B4-BE49-F238E27FC236}">
                  <a16:creationId xmlns:a16="http://schemas.microsoft.com/office/drawing/2014/main" id="{A9421077-CE4D-4A56-921A-FCDE980E0FE1}"/>
                </a:ext>
              </a:extLst>
            </p:cNvPr>
            <p:cNvSpPr/>
            <p:nvPr/>
          </p:nvSpPr>
          <p:spPr>
            <a:xfrm>
              <a:off x="5465800" y="2867975"/>
              <a:ext cx="73625" cy="26350"/>
            </a:xfrm>
            <a:custGeom>
              <a:avLst/>
              <a:gdLst/>
              <a:ahLst/>
              <a:cxnLst/>
              <a:rect l="l" t="t" r="r" b="b"/>
              <a:pathLst>
                <a:path w="2945" h="1054" extrusionOk="0">
                  <a:moveTo>
                    <a:pt x="1124" y="1"/>
                  </a:moveTo>
                  <a:cubicBezTo>
                    <a:pt x="735" y="1"/>
                    <a:pt x="372" y="178"/>
                    <a:pt x="1" y="337"/>
                  </a:cubicBezTo>
                  <a:lnTo>
                    <a:pt x="1" y="735"/>
                  </a:lnTo>
                  <a:cubicBezTo>
                    <a:pt x="247" y="966"/>
                    <a:pt x="524" y="998"/>
                    <a:pt x="810" y="998"/>
                  </a:cubicBezTo>
                  <a:cubicBezTo>
                    <a:pt x="918" y="998"/>
                    <a:pt x="1026" y="993"/>
                    <a:pt x="1135" y="993"/>
                  </a:cubicBezTo>
                  <a:cubicBezTo>
                    <a:pt x="1652" y="854"/>
                    <a:pt x="2269" y="1053"/>
                    <a:pt x="2686" y="556"/>
                  </a:cubicBezTo>
                  <a:cubicBezTo>
                    <a:pt x="2786" y="496"/>
                    <a:pt x="2865" y="436"/>
                    <a:pt x="2945" y="357"/>
                  </a:cubicBezTo>
                  <a:lnTo>
                    <a:pt x="2945" y="357"/>
                  </a:lnTo>
                  <a:cubicBezTo>
                    <a:pt x="2859" y="370"/>
                    <a:pt x="2775" y="372"/>
                    <a:pt x="2693" y="372"/>
                  </a:cubicBezTo>
                  <a:cubicBezTo>
                    <a:pt x="2652" y="372"/>
                    <a:pt x="2612" y="372"/>
                    <a:pt x="2572" y="372"/>
                  </a:cubicBezTo>
                  <a:cubicBezTo>
                    <a:pt x="2453" y="372"/>
                    <a:pt x="2338" y="377"/>
                    <a:pt x="2229" y="416"/>
                  </a:cubicBezTo>
                  <a:cubicBezTo>
                    <a:pt x="2181" y="424"/>
                    <a:pt x="2137" y="428"/>
                    <a:pt x="2096" y="428"/>
                  </a:cubicBezTo>
                  <a:cubicBezTo>
                    <a:pt x="1920" y="428"/>
                    <a:pt x="1812" y="352"/>
                    <a:pt x="1731" y="158"/>
                  </a:cubicBezTo>
                  <a:cubicBezTo>
                    <a:pt x="1519" y="45"/>
                    <a:pt x="1318" y="1"/>
                    <a:pt x="11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6271;p9">
              <a:extLst>
                <a:ext uri="{FF2B5EF4-FFF2-40B4-BE49-F238E27FC236}">
                  <a16:creationId xmlns:a16="http://schemas.microsoft.com/office/drawing/2014/main" id="{2D57EB8F-1D6C-4770-8410-2AAE5E9A9B82}"/>
                </a:ext>
              </a:extLst>
            </p:cNvPr>
            <p:cNvSpPr/>
            <p:nvPr/>
          </p:nvSpPr>
          <p:spPr>
            <a:xfrm>
              <a:off x="5909900" y="2762500"/>
              <a:ext cx="123875" cy="12350"/>
            </a:xfrm>
            <a:custGeom>
              <a:avLst/>
              <a:gdLst/>
              <a:ahLst/>
              <a:cxnLst/>
              <a:rect l="l" t="t" r="r" b="b"/>
              <a:pathLst>
                <a:path w="4955" h="494" extrusionOk="0">
                  <a:moveTo>
                    <a:pt x="3681" y="0"/>
                  </a:moveTo>
                  <a:cubicBezTo>
                    <a:pt x="3482" y="140"/>
                    <a:pt x="3263" y="0"/>
                    <a:pt x="3084" y="160"/>
                  </a:cubicBezTo>
                  <a:lnTo>
                    <a:pt x="2706" y="160"/>
                  </a:lnTo>
                  <a:cubicBezTo>
                    <a:pt x="2647" y="120"/>
                    <a:pt x="2582" y="100"/>
                    <a:pt x="2517" y="100"/>
                  </a:cubicBezTo>
                  <a:cubicBezTo>
                    <a:pt x="2453" y="100"/>
                    <a:pt x="2388" y="120"/>
                    <a:pt x="2328" y="160"/>
                  </a:cubicBezTo>
                  <a:lnTo>
                    <a:pt x="2129" y="160"/>
                  </a:lnTo>
                  <a:cubicBezTo>
                    <a:pt x="2100" y="130"/>
                    <a:pt x="2070" y="115"/>
                    <a:pt x="2037" y="115"/>
                  </a:cubicBezTo>
                  <a:cubicBezTo>
                    <a:pt x="2005" y="115"/>
                    <a:pt x="1970" y="130"/>
                    <a:pt x="1931" y="160"/>
                  </a:cubicBezTo>
                  <a:lnTo>
                    <a:pt x="1732" y="160"/>
                  </a:lnTo>
                  <a:cubicBezTo>
                    <a:pt x="1536" y="85"/>
                    <a:pt x="1346" y="67"/>
                    <a:pt x="1155" y="67"/>
                  </a:cubicBezTo>
                  <a:cubicBezTo>
                    <a:pt x="978" y="67"/>
                    <a:pt x="801" y="83"/>
                    <a:pt x="621" y="83"/>
                  </a:cubicBezTo>
                  <a:cubicBezTo>
                    <a:pt x="581" y="83"/>
                    <a:pt x="540" y="82"/>
                    <a:pt x="498" y="80"/>
                  </a:cubicBezTo>
                  <a:cubicBezTo>
                    <a:pt x="379" y="80"/>
                    <a:pt x="279" y="100"/>
                    <a:pt x="200" y="180"/>
                  </a:cubicBezTo>
                  <a:lnTo>
                    <a:pt x="1" y="378"/>
                  </a:lnTo>
                  <a:cubicBezTo>
                    <a:pt x="120" y="378"/>
                    <a:pt x="220" y="398"/>
                    <a:pt x="339" y="398"/>
                  </a:cubicBezTo>
                  <a:cubicBezTo>
                    <a:pt x="433" y="445"/>
                    <a:pt x="536" y="466"/>
                    <a:pt x="641" y="466"/>
                  </a:cubicBezTo>
                  <a:cubicBezTo>
                    <a:pt x="759" y="466"/>
                    <a:pt x="880" y="440"/>
                    <a:pt x="996" y="398"/>
                  </a:cubicBezTo>
                  <a:lnTo>
                    <a:pt x="1473" y="398"/>
                  </a:lnTo>
                  <a:cubicBezTo>
                    <a:pt x="2090" y="452"/>
                    <a:pt x="2707" y="493"/>
                    <a:pt x="3327" y="493"/>
                  </a:cubicBezTo>
                  <a:cubicBezTo>
                    <a:pt x="3867" y="493"/>
                    <a:pt x="4408" y="462"/>
                    <a:pt x="4954" y="378"/>
                  </a:cubicBezTo>
                  <a:lnTo>
                    <a:pt x="4954" y="180"/>
                  </a:lnTo>
                  <a:cubicBezTo>
                    <a:pt x="4896" y="174"/>
                    <a:pt x="4837" y="172"/>
                    <a:pt x="4779" y="172"/>
                  </a:cubicBezTo>
                  <a:cubicBezTo>
                    <a:pt x="4657" y="172"/>
                    <a:pt x="4537" y="180"/>
                    <a:pt x="4419" y="180"/>
                  </a:cubicBezTo>
                  <a:cubicBezTo>
                    <a:pt x="4208" y="180"/>
                    <a:pt x="4005" y="153"/>
                    <a:pt x="3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6272;p9">
              <a:extLst>
                <a:ext uri="{FF2B5EF4-FFF2-40B4-BE49-F238E27FC236}">
                  <a16:creationId xmlns:a16="http://schemas.microsoft.com/office/drawing/2014/main" id="{BC2E45BA-CA67-4192-ABBD-976440761172}"/>
                </a:ext>
              </a:extLst>
            </p:cNvPr>
            <p:cNvSpPr/>
            <p:nvPr/>
          </p:nvSpPr>
          <p:spPr>
            <a:xfrm>
              <a:off x="6343575" y="2794325"/>
              <a:ext cx="52250" cy="24200"/>
            </a:xfrm>
            <a:custGeom>
              <a:avLst/>
              <a:gdLst/>
              <a:ahLst/>
              <a:cxnLst/>
              <a:rect l="l" t="t" r="r" b="b"/>
              <a:pathLst>
                <a:path w="2090" h="968" extrusionOk="0">
                  <a:moveTo>
                    <a:pt x="1333" y="1"/>
                  </a:moveTo>
                  <a:cubicBezTo>
                    <a:pt x="876" y="1"/>
                    <a:pt x="458" y="21"/>
                    <a:pt x="0" y="21"/>
                  </a:cubicBezTo>
                  <a:cubicBezTo>
                    <a:pt x="80" y="299"/>
                    <a:pt x="458" y="200"/>
                    <a:pt x="577" y="398"/>
                  </a:cubicBezTo>
                  <a:cubicBezTo>
                    <a:pt x="597" y="418"/>
                    <a:pt x="597" y="478"/>
                    <a:pt x="617" y="498"/>
                  </a:cubicBezTo>
                  <a:cubicBezTo>
                    <a:pt x="697" y="597"/>
                    <a:pt x="776" y="697"/>
                    <a:pt x="756" y="816"/>
                  </a:cubicBezTo>
                  <a:cubicBezTo>
                    <a:pt x="853" y="928"/>
                    <a:pt x="950" y="967"/>
                    <a:pt x="1046" y="967"/>
                  </a:cubicBezTo>
                  <a:cubicBezTo>
                    <a:pt x="1206" y="967"/>
                    <a:pt x="1363" y="859"/>
                    <a:pt x="1512" y="796"/>
                  </a:cubicBezTo>
                  <a:cubicBezTo>
                    <a:pt x="1572" y="796"/>
                    <a:pt x="1592" y="776"/>
                    <a:pt x="1651" y="776"/>
                  </a:cubicBezTo>
                  <a:cubicBezTo>
                    <a:pt x="1751" y="717"/>
                    <a:pt x="1850" y="617"/>
                    <a:pt x="1890" y="518"/>
                  </a:cubicBezTo>
                  <a:cubicBezTo>
                    <a:pt x="1890" y="478"/>
                    <a:pt x="1910" y="458"/>
                    <a:pt x="1910" y="398"/>
                  </a:cubicBezTo>
                  <a:cubicBezTo>
                    <a:pt x="1970" y="279"/>
                    <a:pt x="2049" y="160"/>
                    <a:pt x="2089" y="21"/>
                  </a:cubicBezTo>
                  <a:cubicBezTo>
                    <a:pt x="1850" y="21"/>
                    <a:pt x="1572" y="1"/>
                    <a:pt x="13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6273;p9">
              <a:extLst>
                <a:ext uri="{FF2B5EF4-FFF2-40B4-BE49-F238E27FC236}">
                  <a16:creationId xmlns:a16="http://schemas.microsoft.com/office/drawing/2014/main" id="{6E6FE7E6-54E6-4D4F-B7C2-19F0AD1EE403}"/>
                </a:ext>
              </a:extLst>
            </p:cNvPr>
            <p:cNvSpPr/>
            <p:nvPr/>
          </p:nvSpPr>
          <p:spPr>
            <a:xfrm>
              <a:off x="6198850" y="2814400"/>
              <a:ext cx="56725" cy="14450"/>
            </a:xfrm>
            <a:custGeom>
              <a:avLst/>
              <a:gdLst/>
              <a:ahLst/>
              <a:cxnLst/>
              <a:rect l="l" t="t" r="r" b="b"/>
              <a:pathLst>
                <a:path w="2269" h="578" extrusionOk="0">
                  <a:moveTo>
                    <a:pt x="724" y="1"/>
                  </a:moveTo>
                  <a:cubicBezTo>
                    <a:pt x="436" y="1"/>
                    <a:pt x="251" y="149"/>
                    <a:pt x="80" y="371"/>
                  </a:cubicBezTo>
                  <a:cubicBezTo>
                    <a:pt x="1" y="451"/>
                    <a:pt x="1" y="491"/>
                    <a:pt x="60" y="570"/>
                  </a:cubicBezTo>
                  <a:cubicBezTo>
                    <a:pt x="167" y="561"/>
                    <a:pt x="273" y="558"/>
                    <a:pt x="379" y="558"/>
                  </a:cubicBezTo>
                  <a:cubicBezTo>
                    <a:pt x="644" y="558"/>
                    <a:pt x="907" y="578"/>
                    <a:pt x="1168" y="578"/>
                  </a:cubicBezTo>
                  <a:cubicBezTo>
                    <a:pt x="1508" y="578"/>
                    <a:pt x="1843" y="545"/>
                    <a:pt x="2169" y="391"/>
                  </a:cubicBezTo>
                  <a:cubicBezTo>
                    <a:pt x="2189" y="391"/>
                    <a:pt x="2209" y="371"/>
                    <a:pt x="2248" y="312"/>
                  </a:cubicBezTo>
                  <a:cubicBezTo>
                    <a:pt x="2268" y="292"/>
                    <a:pt x="2248" y="252"/>
                    <a:pt x="2169" y="192"/>
                  </a:cubicBezTo>
                  <a:cubicBezTo>
                    <a:pt x="1711" y="152"/>
                    <a:pt x="1294" y="93"/>
                    <a:pt x="876" y="13"/>
                  </a:cubicBezTo>
                  <a:cubicBezTo>
                    <a:pt x="822" y="5"/>
                    <a:pt x="772" y="1"/>
                    <a:pt x="7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6274;p9">
              <a:extLst>
                <a:ext uri="{FF2B5EF4-FFF2-40B4-BE49-F238E27FC236}">
                  <a16:creationId xmlns:a16="http://schemas.microsoft.com/office/drawing/2014/main" id="{764B7175-8C49-4E17-B2B0-0C26FA14E783}"/>
                </a:ext>
              </a:extLst>
            </p:cNvPr>
            <p:cNvSpPr/>
            <p:nvPr/>
          </p:nvSpPr>
          <p:spPr>
            <a:xfrm>
              <a:off x="5975550" y="2853000"/>
              <a:ext cx="13450" cy="71150"/>
            </a:xfrm>
            <a:custGeom>
              <a:avLst/>
              <a:gdLst/>
              <a:ahLst/>
              <a:cxnLst/>
              <a:rect l="l" t="t" r="r" b="b"/>
              <a:pathLst>
                <a:path w="538" h="2846" extrusionOk="0">
                  <a:moveTo>
                    <a:pt x="438" y="1"/>
                  </a:moveTo>
                  <a:cubicBezTo>
                    <a:pt x="279" y="21"/>
                    <a:pt x="160" y="21"/>
                    <a:pt x="41" y="21"/>
                  </a:cubicBezTo>
                  <a:cubicBezTo>
                    <a:pt x="80" y="856"/>
                    <a:pt x="379" y="1712"/>
                    <a:pt x="60" y="2547"/>
                  </a:cubicBezTo>
                  <a:cubicBezTo>
                    <a:pt x="1" y="2686"/>
                    <a:pt x="140" y="2786"/>
                    <a:pt x="239" y="2846"/>
                  </a:cubicBezTo>
                  <a:cubicBezTo>
                    <a:pt x="200" y="2627"/>
                    <a:pt x="339" y="2448"/>
                    <a:pt x="438" y="2289"/>
                  </a:cubicBezTo>
                  <a:cubicBezTo>
                    <a:pt x="379" y="1513"/>
                    <a:pt x="538" y="757"/>
                    <a:pt x="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6275;p9">
              <a:extLst>
                <a:ext uri="{FF2B5EF4-FFF2-40B4-BE49-F238E27FC236}">
                  <a16:creationId xmlns:a16="http://schemas.microsoft.com/office/drawing/2014/main" id="{36B86ECE-8629-46D0-A309-268BD2DA247E}"/>
                </a:ext>
              </a:extLst>
            </p:cNvPr>
            <p:cNvSpPr/>
            <p:nvPr/>
          </p:nvSpPr>
          <p:spPr>
            <a:xfrm>
              <a:off x="5489175" y="2929100"/>
              <a:ext cx="68150" cy="39500"/>
            </a:xfrm>
            <a:custGeom>
              <a:avLst/>
              <a:gdLst/>
              <a:ahLst/>
              <a:cxnLst/>
              <a:rect l="l" t="t" r="r" b="b"/>
              <a:pathLst>
                <a:path w="2726" h="1580" extrusionOk="0">
                  <a:moveTo>
                    <a:pt x="1950" y="1"/>
                  </a:moveTo>
                  <a:cubicBezTo>
                    <a:pt x="1115" y="279"/>
                    <a:pt x="339" y="637"/>
                    <a:pt x="1" y="1532"/>
                  </a:cubicBezTo>
                  <a:cubicBezTo>
                    <a:pt x="34" y="1565"/>
                    <a:pt x="72" y="1580"/>
                    <a:pt x="114" y="1580"/>
                  </a:cubicBezTo>
                  <a:cubicBezTo>
                    <a:pt x="148" y="1580"/>
                    <a:pt x="184" y="1570"/>
                    <a:pt x="220" y="1552"/>
                  </a:cubicBezTo>
                  <a:cubicBezTo>
                    <a:pt x="379" y="1333"/>
                    <a:pt x="538" y="1095"/>
                    <a:pt x="816" y="995"/>
                  </a:cubicBezTo>
                  <a:cubicBezTo>
                    <a:pt x="1274" y="520"/>
                    <a:pt x="1857" y="371"/>
                    <a:pt x="2482" y="371"/>
                  </a:cubicBezTo>
                  <a:cubicBezTo>
                    <a:pt x="2563" y="371"/>
                    <a:pt x="2644" y="374"/>
                    <a:pt x="2726" y="379"/>
                  </a:cubicBezTo>
                  <a:cubicBezTo>
                    <a:pt x="2717" y="120"/>
                    <a:pt x="2604" y="67"/>
                    <a:pt x="2465" y="67"/>
                  </a:cubicBezTo>
                  <a:cubicBezTo>
                    <a:pt x="2366" y="67"/>
                    <a:pt x="2254" y="93"/>
                    <a:pt x="2156" y="93"/>
                  </a:cubicBezTo>
                  <a:cubicBezTo>
                    <a:pt x="2072" y="93"/>
                    <a:pt x="1997" y="74"/>
                    <a:pt x="1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6276;p9">
              <a:extLst>
                <a:ext uri="{FF2B5EF4-FFF2-40B4-BE49-F238E27FC236}">
                  <a16:creationId xmlns:a16="http://schemas.microsoft.com/office/drawing/2014/main" id="{5F879861-3D08-447A-B2BF-DFA4EFFB4D15}"/>
                </a:ext>
              </a:extLst>
            </p:cNvPr>
            <p:cNvSpPr/>
            <p:nvPr/>
          </p:nvSpPr>
          <p:spPr>
            <a:xfrm>
              <a:off x="6253050" y="2811000"/>
              <a:ext cx="56950" cy="14675"/>
            </a:xfrm>
            <a:custGeom>
              <a:avLst/>
              <a:gdLst/>
              <a:ahLst/>
              <a:cxnLst/>
              <a:rect l="l" t="t" r="r" b="b"/>
              <a:pathLst>
                <a:path w="2278" h="587" extrusionOk="0">
                  <a:moveTo>
                    <a:pt x="1018" y="1"/>
                  </a:moveTo>
                  <a:cubicBezTo>
                    <a:pt x="671" y="1"/>
                    <a:pt x="341" y="192"/>
                    <a:pt x="1" y="328"/>
                  </a:cubicBezTo>
                  <a:lnTo>
                    <a:pt x="1" y="527"/>
                  </a:lnTo>
                  <a:cubicBezTo>
                    <a:pt x="737" y="547"/>
                    <a:pt x="1493" y="547"/>
                    <a:pt x="2269" y="587"/>
                  </a:cubicBezTo>
                  <a:cubicBezTo>
                    <a:pt x="2278" y="288"/>
                    <a:pt x="2155" y="232"/>
                    <a:pt x="2003" y="232"/>
                  </a:cubicBezTo>
                  <a:cubicBezTo>
                    <a:pt x="1913" y="232"/>
                    <a:pt x="1814" y="252"/>
                    <a:pt x="1726" y="252"/>
                  </a:cubicBezTo>
                  <a:cubicBezTo>
                    <a:pt x="1635" y="252"/>
                    <a:pt x="1557" y="231"/>
                    <a:pt x="1513" y="149"/>
                  </a:cubicBezTo>
                  <a:cubicBezTo>
                    <a:pt x="1343" y="42"/>
                    <a:pt x="1178" y="1"/>
                    <a:pt x="10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6277;p9">
              <a:extLst>
                <a:ext uri="{FF2B5EF4-FFF2-40B4-BE49-F238E27FC236}">
                  <a16:creationId xmlns:a16="http://schemas.microsoft.com/office/drawing/2014/main" id="{965E1D8F-5376-4ED3-8F61-DA99A5CA6AE3}"/>
                </a:ext>
              </a:extLst>
            </p:cNvPr>
            <p:cNvSpPr/>
            <p:nvPr/>
          </p:nvSpPr>
          <p:spPr>
            <a:xfrm>
              <a:off x="5441925" y="2932950"/>
              <a:ext cx="20925" cy="53375"/>
            </a:xfrm>
            <a:custGeom>
              <a:avLst/>
              <a:gdLst/>
              <a:ahLst/>
              <a:cxnLst/>
              <a:rect l="l" t="t" r="r" b="b"/>
              <a:pathLst>
                <a:path w="837" h="2135" extrusionOk="0">
                  <a:moveTo>
                    <a:pt x="682" y="1"/>
                  </a:moveTo>
                  <a:cubicBezTo>
                    <a:pt x="647" y="1"/>
                    <a:pt x="618" y="16"/>
                    <a:pt x="598" y="45"/>
                  </a:cubicBezTo>
                  <a:cubicBezTo>
                    <a:pt x="240" y="602"/>
                    <a:pt x="220" y="1239"/>
                    <a:pt x="41" y="1836"/>
                  </a:cubicBezTo>
                  <a:cubicBezTo>
                    <a:pt x="1" y="1975"/>
                    <a:pt x="120" y="2055"/>
                    <a:pt x="220" y="2134"/>
                  </a:cubicBezTo>
                  <a:cubicBezTo>
                    <a:pt x="498" y="1478"/>
                    <a:pt x="836" y="821"/>
                    <a:pt x="797" y="45"/>
                  </a:cubicBezTo>
                  <a:cubicBezTo>
                    <a:pt x="757" y="16"/>
                    <a:pt x="717" y="1"/>
                    <a:pt x="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6278;p9">
              <a:extLst>
                <a:ext uri="{FF2B5EF4-FFF2-40B4-BE49-F238E27FC236}">
                  <a16:creationId xmlns:a16="http://schemas.microsoft.com/office/drawing/2014/main" id="{7641E766-4DB1-4A16-837B-08DBFB15D37C}"/>
                </a:ext>
              </a:extLst>
            </p:cNvPr>
            <p:cNvSpPr/>
            <p:nvPr/>
          </p:nvSpPr>
          <p:spPr>
            <a:xfrm>
              <a:off x="5630925" y="2879375"/>
              <a:ext cx="18925" cy="69150"/>
            </a:xfrm>
            <a:custGeom>
              <a:avLst/>
              <a:gdLst/>
              <a:ahLst/>
              <a:cxnLst/>
              <a:rect l="l" t="t" r="r" b="b"/>
              <a:pathLst>
                <a:path w="757" h="2766" extrusionOk="0">
                  <a:moveTo>
                    <a:pt x="577" y="0"/>
                  </a:moveTo>
                  <a:lnTo>
                    <a:pt x="517" y="60"/>
                  </a:lnTo>
                  <a:cubicBezTo>
                    <a:pt x="438" y="80"/>
                    <a:pt x="358" y="80"/>
                    <a:pt x="299" y="80"/>
                  </a:cubicBezTo>
                  <a:cubicBezTo>
                    <a:pt x="398" y="975"/>
                    <a:pt x="0" y="1850"/>
                    <a:pt x="239" y="2765"/>
                  </a:cubicBezTo>
                  <a:cubicBezTo>
                    <a:pt x="318" y="2248"/>
                    <a:pt x="418" y="1751"/>
                    <a:pt x="517" y="1214"/>
                  </a:cubicBezTo>
                  <a:cubicBezTo>
                    <a:pt x="537" y="836"/>
                    <a:pt x="756" y="458"/>
                    <a:pt x="657" y="60"/>
                  </a:cubicBezTo>
                  <a:lnTo>
                    <a:pt x="5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6279;p9">
              <a:extLst>
                <a:ext uri="{FF2B5EF4-FFF2-40B4-BE49-F238E27FC236}">
                  <a16:creationId xmlns:a16="http://schemas.microsoft.com/office/drawing/2014/main" id="{92E22D1F-D383-4AA5-AAE3-ADEB4A726509}"/>
                </a:ext>
              </a:extLst>
            </p:cNvPr>
            <p:cNvSpPr/>
            <p:nvPr/>
          </p:nvSpPr>
          <p:spPr>
            <a:xfrm>
              <a:off x="6331150" y="2807325"/>
              <a:ext cx="24375" cy="51800"/>
            </a:xfrm>
            <a:custGeom>
              <a:avLst/>
              <a:gdLst/>
              <a:ahLst/>
              <a:cxnLst/>
              <a:rect l="l" t="t" r="r" b="b"/>
              <a:pathLst>
                <a:path w="975" h="2072" extrusionOk="0">
                  <a:moveTo>
                    <a:pt x="513" y="0"/>
                  </a:moveTo>
                  <a:cubicBezTo>
                    <a:pt x="355" y="0"/>
                    <a:pt x="196" y="93"/>
                    <a:pt x="60" y="217"/>
                  </a:cubicBezTo>
                  <a:cubicBezTo>
                    <a:pt x="0" y="336"/>
                    <a:pt x="0" y="416"/>
                    <a:pt x="80" y="495"/>
                  </a:cubicBezTo>
                  <a:cubicBezTo>
                    <a:pt x="378" y="953"/>
                    <a:pt x="179" y="1549"/>
                    <a:pt x="458" y="2027"/>
                  </a:cubicBezTo>
                  <a:cubicBezTo>
                    <a:pt x="497" y="2057"/>
                    <a:pt x="527" y="2072"/>
                    <a:pt x="557" y="2072"/>
                  </a:cubicBezTo>
                  <a:cubicBezTo>
                    <a:pt x="587" y="2072"/>
                    <a:pt x="617" y="2057"/>
                    <a:pt x="656" y="2027"/>
                  </a:cubicBezTo>
                  <a:cubicBezTo>
                    <a:pt x="676" y="1888"/>
                    <a:pt x="676" y="1768"/>
                    <a:pt x="676" y="1649"/>
                  </a:cubicBezTo>
                  <a:cubicBezTo>
                    <a:pt x="676" y="1251"/>
                    <a:pt x="656" y="873"/>
                    <a:pt x="656" y="475"/>
                  </a:cubicBezTo>
                  <a:cubicBezTo>
                    <a:pt x="796" y="396"/>
                    <a:pt x="975" y="256"/>
                    <a:pt x="796" y="117"/>
                  </a:cubicBezTo>
                  <a:cubicBezTo>
                    <a:pt x="705" y="34"/>
                    <a:pt x="60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6280;p9">
              <a:extLst>
                <a:ext uri="{FF2B5EF4-FFF2-40B4-BE49-F238E27FC236}">
                  <a16:creationId xmlns:a16="http://schemas.microsoft.com/office/drawing/2014/main" id="{85ECF9F1-1AE3-4AB8-80B5-DE55FFC493D5}"/>
                </a:ext>
              </a:extLst>
            </p:cNvPr>
            <p:cNvSpPr/>
            <p:nvPr/>
          </p:nvSpPr>
          <p:spPr>
            <a:xfrm>
              <a:off x="6290850" y="2807625"/>
              <a:ext cx="42800" cy="39450"/>
            </a:xfrm>
            <a:custGeom>
              <a:avLst/>
              <a:gdLst/>
              <a:ahLst/>
              <a:cxnLst/>
              <a:rect l="l" t="t" r="r" b="b"/>
              <a:pathLst>
                <a:path w="1712" h="1578" extrusionOk="0">
                  <a:moveTo>
                    <a:pt x="1559" y="1"/>
                  </a:moveTo>
                  <a:cubicBezTo>
                    <a:pt x="1501" y="1"/>
                    <a:pt x="1430" y="27"/>
                    <a:pt x="1353" y="65"/>
                  </a:cubicBezTo>
                  <a:cubicBezTo>
                    <a:pt x="916" y="284"/>
                    <a:pt x="458" y="165"/>
                    <a:pt x="1" y="264"/>
                  </a:cubicBezTo>
                  <a:cubicBezTo>
                    <a:pt x="160" y="583"/>
                    <a:pt x="617" y="324"/>
                    <a:pt x="757" y="682"/>
                  </a:cubicBezTo>
                  <a:lnTo>
                    <a:pt x="975" y="1577"/>
                  </a:lnTo>
                  <a:cubicBezTo>
                    <a:pt x="1453" y="1537"/>
                    <a:pt x="1174" y="1239"/>
                    <a:pt x="1174" y="1020"/>
                  </a:cubicBezTo>
                  <a:cubicBezTo>
                    <a:pt x="1075" y="543"/>
                    <a:pt x="1353" y="463"/>
                    <a:pt x="1711" y="463"/>
                  </a:cubicBezTo>
                  <a:lnTo>
                    <a:pt x="1711" y="264"/>
                  </a:lnTo>
                  <a:cubicBezTo>
                    <a:pt x="1711" y="68"/>
                    <a:pt x="1651" y="1"/>
                    <a:pt x="15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6281;p9">
              <a:extLst>
                <a:ext uri="{FF2B5EF4-FFF2-40B4-BE49-F238E27FC236}">
                  <a16:creationId xmlns:a16="http://schemas.microsoft.com/office/drawing/2014/main" id="{165C078B-D899-4C63-BCCB-505212A70559}"/>
                </a:ext>
              </a:extLst>
            </p:cNvPr>
            <p:cNvSpPr/>
            <p:nvPr/>
          </p:nvSpPr>
          <p:spPr>
            <a:xfrm>
              <a:off x="5443425" y="2894300"/>
              <a:ext cx="24400" cy="39800"/>
            </a:xfrm>
            <a:custGeom>
              <a:avLst/>
              <a:gdLst/>
              <a:ahLst/>
              <a:cxnLst/>
              <a:rect l="l" t="t" r="r" b="b"/>
              <a:pathLst>
                <a:path w="976" h="1592" extrusionOk="0">
                  <a:moveTo>
                    <a:pt x="538" y="0"/>
                  </a:moveTo>
                  <a:cubicBezTo>
                    <a:pt x="468" y="40"/>
                    <a:pt x="398" y="45"/>
                    <a:pt x="331" y="45"/>
                  </a:cubicBezTo>
                  <a:cubicBezTo>
                    <a:pt x="309" y="45"/>
                    <a:pt x="287" y="44"/>
                    <a:pt x="265" y="44"/>
                  </a:cubicBezTo>
                  <a:cubicBezTo>
                    <a:pt x="222" y="44"/>
                    <a:pt x="180" y="46"/>
                    <a:pt x="140" y="60"/>
                  </a:cubicBezTo>
                  <a:cubicBezTo>
                    <a:pt x="40" y="179"/>
                    <a:pt x="1" y="338"/>
                    <a:pt x="140" y="458"/>
                  </a:cubicBezTo>
                  <a:cubicBezTo>
                    <a:pt x="398" y="776"/>
                    <a:pt x="339" y="1233"/>
                    <a:pt x="498" y="1591"/>
                  </a:cubicBezTo>
                  <a:lnTo>
                    <a:pt x="737" y="1591"/>
                  </a:lnTo>
                  <a:cubicBezTo>
                    <a:pt x="975" y="1074"/>
                    <a:pt x="756" y="577"/>
                    <a:pt x="697" y="80"/>
                  </a:cubicBezTo>
                  <a:cubicBezTo>
                    <a:pt x="657" y="40"/>
                    <a:pt x="597" y="0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6282;p9">
              <a:extLst>
                <a:ext uri="{FF2B5EF4-FFF2-40B4-BE49-F238E27FC236}">
                  <a16:creationId xmlns:a16="http://schemas.microsoft.com/office/drawing/2014/main" id="{574C5B6B-874B-4908-B37C-0A146186EE0F}"/>
                </a:ext>
              </a:extLst>
            </p:cNvPr>
            <p:cNvSpPr/>
            <p:nvPr/>
          </p:nvSpPr>
          <p:spPr>
            <a:xfrm>
              <a:off x="6313225" y="2833625"/>
              <a:ext cx="14950" cy="58200"/>
            </a:xfrm>
            <a:custGeom>
              <a:avLst/>
              <a:gdLst/>
              <a:ahLst/>
              <a:cxnLst/>
              <a:rect l="l" t="t" r="r" b="b"/>
              <a:pathLst>
                <a:path w="598" h="2328" extrusionOk="0">
                  <a:moveTo>
                    <a:pt x="279" y="0"/>
                  </a:moveTo>
                  <a:lnTo>
                    <a:pt x="279" y="0"/>
                  </a:lnTo>
                  <a:cubicBezTo>
                    <a:pt x="220" y="199"/>
                    <a:pt x="299" y="418"/>
                    <a:pt x="80" y="577"/>
                  </a:cubicBezTo>
                  <a:cubicBezTo>
                    <a:pt x="1" y="1134"/>
                    <a:pt x="120" y="1731"/>
                    <a:pt x="1" y="2328"/>
                  </a:cubicBezTo>
                  <a:cubicBezTo>
                    <a:pt x="478" y="1592"/>
                    <a:pt x="598" y="816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6283;p9">
              <a:extLst>
                <a:ext uri="{FF2B5EF4-FFF2-40B4-BE49-F238E27FC236}">
                  <a16:creationId xmlns:a16="http://schemas.microsoft.com/office/drawing/2014/main" id="{BAA4A31E-91E7-45EA-9824-BF20DA6722AC}"/>
                </a:ext>
              </a:extLst>
            </p:cNvPr>
            <p:cNvSpPr/>
            <p:nvPr/>
          </p:nvSpPr>
          <p:spPr>
            <a:xfrm>
              <a:off x="5465300" y="2861750"/>
              <a:ext cx="49425" cy="15125"/>
            </a:xfrm>
            <a:custGeom>
              <a:avLst/>
              <a:gdLst/>
              <a:ahLst/>
              <a:cxnLst/>
              <a:rect l="l" t="t" r="r" b="b"/>
              <a:pathLst>
                <a:path w="1977" h="605" extrusionOk="0">
                  <a:moveTo>
                    <a:pt x="1666" y="1"/>
                  </a:moveTo>
                  <a:cubicBezTo>
                    <a:pt x="1632" y="1"/>
                    <a:pt x="1593" y="4"/>
                    <a:pt x="1552" y="9"/>
                  </a:cubicBezTo>
                  <a:lnTo>
                    <a:pt x="1175" y="9"/>
                  </a:lnTo>
                  <a:cubicBezTo>
                    <a:pt x="1080" y="95"/>
                    <a:pt x="963" y="107"/>
                    <a:pt x="844" y="107"/>
                  </a:cubicBezTo>
                  <a:cubicBezTo>
                    <a:pt x="799" y="107"/>
                    <a:pt x="753" y="105"/>
                    <a:pt x="708" y="105"/>
                  </a:cubicBezTo>
                  <a:cubicBezTo>
                    <a:pt x="596" y="105"/>
                    <a:pt x="488" y="115"/>
                    <a:pt x="399" y="188"/>
                  </a:cubicBezTo>
                  <a:cubicBezTo>
                    <a:pt x="180" y="208"/>
                    <a:pt x="1" y="307"/>
                    <a:pt x="21" y="586"/>
                  </a:cubicBezTo>
                  <a:cubicBezTo>
                    <a:pt x="118" y="599"/>
                    <a:pt x="214" y="604"/>
                    <a:pt x="309" y="604"/>
                  </a:cubicBezTo>
                  <a:cubicBezTo>
                    <a:pt x="799" y="604"/>
                    <a:pt x="1268" y="457"/>
                    <a:pt x="1751" y="407"/>
                  </a:cubicBezTo>
                  <a:cubicBezTo>
                    <a:pt x="1791" y="387"/>
                    <a:pt x="1851" y="387"/>
                    <a:pt x="1891" y="387"/>
                  </a:cubicBezTo>
                  <a:cubicBezTo>
                    <a:pt x="1976" y="112"/>
                    <a:pt x="1885" y="1"/>
                    <a:pt x="1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6284;p9">
              <a:extLst>
                <a:ext uri="{FF2B5EF4-FFF2-40B4-BE49-F238E27FC236}">
                  <a16:creationId xmlns:a16="http://schemas.microsoft.com/office/drawing/2014/main" id="{D23FC5CB-C0EC-4CBA-82CD-CA5413681F46}"/>
                </a:ext>
              </a:extLst>
            </p:cNvPr>
            <p:cNvSpPr/>
            <p:nvPr/>
          </p:nvSpPr>
          <p:spPr>
            <a:xfrm>
              <a:off x="5670200" y="2875900"/>
              <a:ext cx="10975" cy="62675"/>
            </a:xfrm>
            <a:custGeom>
              <a:avLst/>
              <a:gdLst/>
              <a:ahLst/>
              <a:cxnLst/>
              <a:rect l="l" t="t" r="r" b="b"/>
              <a:pathLst>
                <a:path w="439" h="2507" extrusionOk="0">
                  <a:moveTo>
                    <a:pt x="100" y="0"/>
                  </a:moveTo>
                  <a:lnTo>
                    <a:pt x="40" y="80"/>
                  </a:lnTo>
                  <a:cubicBezTo>
                    <a:pt x="60" y="298"/>
                    <a:pt x="100" y="497"/>
                    <a:pt x="140" y="716"/>
                  </a:cubicBezTo>
                  <a:cubicBezTo>
                    <a:pt x="180" y="1313"/>
                    <a:pt x="1" y="1969"/>
                    <a:pt x="438" y="2507"/>
                  </a:cubicBezTo>
                  <a:lnTo>
                    <a:pt x="438" y="40"/>
                  </a:lnTo>
                  <a:cubicBezTo>
                    <a:pt x="339" y="40"/>
                    <a:pt x="259" y="20"/>
                    <a:pt x="180" y="20"/>
                  </a:cubicBezTo>
                  <a:cubicBezTo>
                    <a:pt x="160" y="0"/>
                    <a:pt x="120" y="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6285;p9">
              <a:extLst>
                <a:ext uri="{FF2B5EF4-FFF2-40B4-BE49-F238E27FC236}">
                  <a16:creationId xmlns:a16="http://schemas.microsoft.com/office/drawing/2014/main" id="{D1002F9A-D10B-4D45-A257-644132AAB4B5}"/>
                </a:ext>
              </a:extLst>
            </p:cNvPr>
            <p:cNvSpPr/>
            <p:nvPr/>
          </p:nvSpPr>
          <p:spPr>
            <a:xfrm>
              <a:off x="6156575" y="2819075"/>
              <a:ext cx="44300" cy="14075"/>
            </a:xfrm>
            <a:custGeom>
              <a:avLst/>
              <a:gdLst/>
              <a:ahLst/>
              <a:cxnLst/>
              <a:rect l="l" t="t" r="r" b="b"/>
              <a:pathLst>
                <a:path w="1772" h="563" extrusionOk="0">
                  <a:moveTo>
                    <a:pt x="1206" y="1"/>
                  </a:moveTo>
                  <a:cubicBezTo>
                    <a:pt x="953" y="1"/>
                    <a:pt x="702" y="92"/>
                    <a:pt x="438" y="184"/>
                  </a:cubicBezTo>
                  <a:cubicBezTo>
                    <a:pt x="299" y="204"/>
                    <a:pt x="160" y="244"/>
                    <a:pt x="1" y="284"/>
                  </a:cubicBezTo>
                  <a:cubicBezTo>
                    <a:pt x="80" y="363"/>
                    <a:pt x="160" y="463"/>
                    <a:pt x="220" y="562"/>
                  </a:cubicBezTo>
                  <a:cubicBezTo>
                    <a:pt x="717" y="503"/>
                    <a:pt x="1254" y="423"/>
                    <a:pt x="1751" y="383"/>
                  </a:cubicBezTo>
                  <a:cubicBezTo>
                    <a:pt x="1751" y="304"/>
                    <a:pt x="1771" y="264"/>
                    <a:pt x="1771" y="184"/>
                  </a:cubicBezTo>
                  <a:cubicBezTo>
                    <a:pt x="1578" y="50"/>
                    <a:pt x="1392" y="1"/>
                    <a:pt x="1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6286;p9">
              <a:extLst>
                <a:ext uri="{FF2B5EF4-FFF2-40B4-BE49-F238E27FC236}">
                  <a16:creationId xmlns:a16="http://schemas.microsoft.com/office/drawing/2014/main" id="{B8091455-B3C6-4720-A18C-F8A003D70189}"/>
                </a:ext>
              </a:extLst>
            </p:cNvPr>
            <p:cNvSpPr/>
            <p:nvPr/>
          </p:nvSpPr>
          <p:spPr>
            <a:xfrm>
              <a:off x="5895500" y="2809025"/>
              <a:ext cx="51725" cy="10600"/>
            </a:xfrm>
            <a:custGeom>
              <a:avLst/>
              <a:gdLst/>
              <a:ahLst/>
              <a:cxnLst/>
              <a:rect l="l" t="t" r="r" b="b"/>
              <a:pathLst>
                <a:path w="2069" h="424" extrusionOk="0">
                  <a:moveTo>
                    <a:pt x="1432" y="0"/>
                  </a:moveTo>
                  <a:cubicBezTo>
                    <a:pt x="950" y="0"/>
                    <a:pt x="470" y="56"/>
                    <a:pt x="0" y="208"/>
                  </a:cubicBezTo>
                  <a:lnTo>
                    <a:pt x="0" y="407"/>
                  </a:lnTo>
                  <a:cubicBezTo>
                    <a:pt x="200" y="418"/>
                    <a:pt x="382" y="424"/>
                    <a:pt x="548" y="424"/>
                  </a:cubicBezTo>
                  <a:cubicBezTo>
                    <a:pt x="1309" y="424"/>
                    <a:pt x="1742" y="307"/>
                    <a:pt x="2069" y="29"/>
                  </a:cubicBezTo>
                  <a:cubicBezTo>
                    <a:pt x="1856" y="11"/>
                    <a:pt x="1644" y="0"/>
                    <a:pt x="1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6287;p9">
              <a:extLst>
                <a:ext uri="{FF2B5EF4-FFF2-40B4-BE49-F238E27FC236}">
                  <a16:creationId xmlns:a16="http://schemas.microsoft.com/office/drawing/2014/main" id="{6A7656FC-4B6E-4333-BB3B-23F635977700}"/>
                </a:ext>
              </a:extLst>
            </p:cNvPr>
            <p:cNvSpPr/>
            <p:nvPr/>
          </p:nvSpPr>
          <p:spPr>
            <a:xfrm>
              <a:off x="5946700" y="2771950"/>
              <a:ext cx="87075" cy="5625"/>
            </a:xfrm>
            <a:custGeom>
              <a:avLst/>
              <a:gdLst/>
              <a:ahLst/>
              <a:cxnLst/>
              <a:rect l="l" t="t" r="r" b="b"/>
              <a:pathLst>
                <a:path w="3483" h="225" extrusionOk="0">
                  <a:moveTo>
                    <a:pt x="3482" y="0"/>
                  </a:moveTo>
                  <a:cubicBezTo>
                    <a:pt x="2309" y="0"/>
                    <a:pt x="1155" y="20"/>
                    <a:pt x="1" y="20"/>
                  </a:cubicBezTo>
                  <a:cubicBezTo>
                    <a:pt x="140" y="80"/>
                    <a:pt x="260" y="120"/>
                    <a:pt x="419" y="199"/>
                  </a:cubicBezTo>
                  <a:cubicBezTo>
                    <a:pt x="516" y="197"/>
                    <a:pt x="612" y="197"/>
                    <a:pt x="709" y="197"/>
                  </a:cubicBezTo>
                  <a:cubicBezTo>
                    <a:pt x="1277" y="197"/>
                    <a:pt x="1844" y="224"/>
                    <a:pt x="2416" y="224"/>
                  </a:cubicBezTo>
                  <a:cubicBezTo>
                    <a:pt x="2770" y="224"/>
                    <a:pt x="3125" y="214"/>
                    <a:pt x="3482" y="179"/>
                  </a:cubicBezTo>
                  <a:lnTo>
                    <a:pt x="34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6288;p9">
              <a:extLst>
                <a:ext uri="{FF2B5EF4-FFF2-40B4-BE49-F238E27FC236}">
                  <a16:creationId xmlns:a16="http://schemas.microsoft.com/office/drawing/2014/main" id="{84401849-CB6F-438A-BD25-F71F8A2F17BA}"/>
                </a:ext>
              </a:extLst>
            </p:cNvPr>
            <p:cNvSpPr/>
            <p:nvPr/>
          </p:nvSpPr>
          <p:spPr>
            <a:xfrm>
              <a:off x="5283300" y="2888650"/>
              <a:ext cx="60125" cy="27250"/>
            </a:xfrm>
            <a:custGeom>
              <a:avLst/>
              <a:gdLst/>
              <a:ahLst/>
              <a:cxnLst/>
              <a:rect l="l" t="t" r="r" b="b"/>
              <a:pathLst>
                <a:path w="2405" h="1090" extrusionOk="0">
                  <a:moveTo>
                    <a:pt x="360" y="0"/>
                  </a:moveTo>
                  <a:cubicBezTo>
                    <a:pt x="257" y="0"/>
                    <a:pt x="151" y="24"/>
                    <a:pt x="40" y="87"/>
                  </a:cubicBezTo>
                  <a:cubicBezTo>
                    <a:pt x="0" y="166"/>
                    <a:pt x="0" y="266"/>
                    <a:pt x="80" y="326"/>
                  </a:cubicBezTo>
                  <a:cubicBezTo>
                    <a:pt x="716" y="703"/>
                    <a:pt x="1472" y="803"/>
                    <a:pt x="2168" y="1081"/>
                  </a:cubicBezTo>
                  <a:cubicBezTo>
                    <a:pt x="2195" y="1087"/>
                    <a:pt x="2218" y="1089"/>
                    <a:pt x="2239" y="1089"/>
                  </a:cubicBezTo>
                  <a:cubicBezTo>
                    <a:pt x="2377" y="1089"/>
                    <a:pt x="2405" y="981"/>
                    <a:pt x="2387" y="843"/>
                  </a:cubicBezTo>
                  <a:cubicBezTo>
                    <a:pt x="2089" y="505"/>
                    <a:pt x="1691" y="385"/>
                    <a:pt x="1273" y="266"/>
                  </a:cubicBezTo>
                  <a:cubicBezTo>
                    <a:pt x="972" y="236"/>
                    <a:pt x="682" y="0"/>
                    <a:pt x="3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6289;p9">
              <a:extLst>
                <a:ext uri="{FF2B5EF4-FFF2-40B4-BE49-F238E27FC236}">
                  <a16:creationId xmlns:a16="http://schemas.microsoft.com/office/drawing/2014/main" id="{4BDD6441-EFDF-4B06-BA56-CECAAAE2CB31}"/>
                </a:ext>
              </a:extLst>
            </p:cNvPr>
            <p:cNvSpPr/>
            <p:nvPr/>
          </p:nvSpPr>
          <p:spPr>
            <a:xfrm>
              <a:off x="5960625" y="2801300"/>
              <a:ext cx="36850" cy="8925"/>
            </a:xfrm>
            <a:custGeom>
              <a:avLst/>
              <a:gdLst/>
              <a:ahLst/>
              <a:cxnLst/>
              <a:rect l="l" t="t" r="r" b="b"/>
              <a:pathLst>
                <a:path w="1474" h="357" extrusionOk="0">
                  <a:moveTo>
                    <a:pt x="613" y="0"/>
                  </a:moveTo>
                  <a:cubicBezTo>
                    <a:pt x="422" y="0"/>
                    <a:pt x="220" y="48"/>
                    <a:pt x="1" y="199"/>
                  </a:cubicBezTo>
                  <a:cubicBezTo>
                    <a:pt x="281" y="302"/>
                    <a:pt x="531" y="356"/>
                    <a:pt x="760" y="356"/>
                  </a:cubicBezTo>
                  <a:cubicBezTo>
                    <a:pt x="1019" y="356"/>
                    <a:pt x="1252" y="287"/>
                    <a:pt x="1473" y="139"/>
                  </a:cubicBezTo>
                  <a:cubicBezTo>
                    <a:pt x="1202" y="127"/>
                    <a:pt x="923" y="0"/>
                    <a:pt x="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6290;p9">
              <a:extLst>
                <a:ext uri="{FF2B5EF4-FFF2-40B4-BE49-F238E27FC236}">
                  <a16:creationId xmlns:a16="http://schemas.microsoft.com/office/drawing/2014/main" id="{7D659BCD-F10F-47F9-A61C-B667F8BC4EE7}"/>
                </a:ext>
              </a:extLst>
            </p:cNvPr>
            <p:cNvSpPr/>
            <p:nvPr/>
          </p:nvSpPr>
          <p:spPr>
            <a:xfrm>
              <a:off x="5750775" y="2766950"/>
              <a:ext cx="72625" cy="4525"/>
            </a:xfrm>
            <a:custGeom>
              <a:avLst/>
              <a:gdLst/>
              <a:ahLst/>
              <a:cxnLst/>
              <a:rect l="l" t="t" r="r" b="b"/>
              <a:pathLst>
                <a:path w="2905" h="181" extrusionOk="0">
                  <a:moveTo>
                    <a:pt x="2417" y="1"/>
                  </a:moveTo>
                  <a:cubicBezTo>
                    <a:pt x="2381" y="1"/>
                    <a:pt x="2344" y="2"/>
                    <a:pt x="2308" y="2"/>
                  </a:cubicBezTo>
                  <a:cubicBezTo>
                    <a:pt x="1532" y="2"/>
                    <a:pt x="776" y="21"/>
                    <a:pt x="0" y="21"/>
                  </a:cubicBezTo>
                  <a:cubicBezTo>
                    <a:pt x="463" y="144"/>
                    <a:pt x="921" y="168"/>
                    <a:pt x="1379" y="168"/>
                  </a:cubicBezTo>
                  <a:cubicBezTo>
                    <a:pt x="1676" y="168"/>
                    <a:pt x="1973" y="158"/>
                    <a:pt x="2271" y="158"/>
                  </a:cubicBezTo>
                  <a:cubicBezTo>
                    <a:pt x="2481" y="158"/>
                    <a:pt x="2693" y="163"/>
                    <a:pt x="2905" y="181"/>
                  </a:cubicBezTo>
                  <a:cubicBezTo>
                    <a:pt x="2772" y="15"/>
                    <a:pt x="2598" y="1"/>
                    <a:pt x="2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6291;p9">
              <a:extLst>
                <a:ext uri="{FF2B5EF4-FFF2-40B4-BE49-F238E27FC236}">
                  <a16:creationId xmlns:a16="http://schemas.microsoft.com/office/drawing/2014/main" id="{C8033106-C0E4-431D-9A5C-4417B34011C3}"/>
                </a:ext>
              </a:extLst>
            </p:cNvPr>
            <p:cNvSpPr/>
            <p:nvPr/>
          </p:nvSpPr>
          <p:spPr>
            <a:xfrm>
              <a:off x="5484200" y="2967400"/>
              <a:ext cx="36325" cy="22950"/>
            </a:xfrm>
            <a:custGeom>
              <a:avLst/>
              <a:gdLst/>
              <a:ahLst/>
              <a:cxnLst/>
              <a:rect l="l" t="t" r="r" b="b"/>
              <a:pathLst>
                <a:path w="1453" h="918" extrusionOk="0">
                  <a:moveTo>
                    <a:pt x="200" y="0"/>
                  </a:moveTo>
                  <a:cubicBezTo>
                    <a:pt x="1" y="140"/>
                    <a:pt x="41" y="358"/>
                    <a:pt x="41" y="537"/>
                  </a:cubicBezTo>
                  <a:cubicBezTo>
                    <a:pt x="395" y="706"/>
                    <a:pt x="763" y="917"/>
                    <a:pt x="1206" y="917"/>
                  </a:cubicBezTo>
                  <a:cubicBezTo>
                    <a:pt x="1286" y="917"/>
                    <a:pt x="1368" y="911"/>
                    <a:pt x="1453" y="895"/>
                  </a:cubicBezTo>
                  <a:cubicBezTo>
                    <a:pt x="1055" y="597"/>
                    <a:pt x="458" y="597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6292;p9">
              <a:extLst>
                <a:ext uri="{FF2B5EF4-FFF2-40B4-BE49-F238E27FC236}">
                  <a16:creationId xmlns:a16="http://schemas.microsoft.com/office/drawing/2014/main" id="{5B9BDB2F-4F89-4D3C-BC68-DD749B3E2B9B}"/>
                </a:ext>
              </a:extLst>
            </p:cNvPr>
            <p:cNvSpPr/>
            <p:nvPr/>
          </p:nvSpPr>
          <p:spPr>
            <a:xfrm>
              <a:off x="5346450" y="2959950"/>
              <a:ext cx="40800" cy="14700"/>
            </a:xfrm>
            <a:custGeom>
              <a:avLst/>
              <a:gdLst/>
              <a:ahLst/>
              <a:cxnLst/>
              <a:rect l="l" t="t" r="r" b="b"/>
              <a:pathLst>
                <a:path w="1632" h="588" extrusionOk="0">
                  <a:moveTo>
                    <a:pt x="686" y="1"/>
                  </a:moveTo>
                  <a:cubicBezTo>
                    <a:pt x="595" y="1"/>
                    <a:pt x="500" y="27"/>
                    <a:pt x="398" y="99"/>
                  </a:cubicBezTo>
                  <a:cubicBezTo>
                    <a:pt x="279" y="159"/>
                    <a:pt x="140" y="239"/>
                    <a:pt x="0" y="318"/>
                  </a:cubicBezTo>
                  <a:cubicBezTo>
                    <a:pt x="230" y="528"/>
                    <a:pt x="477" y="587"/>
                    <a:pt x="727" y="587"/>
                  </a:cubicBezTo>
                  <a:cubicBezTo>
                    <a:pt x="999" y="587"/>
                    <a:pt x="1274" y="518"/>
                    <a:pt x="1532" y="497"/>
                  </a:cubicBezTo>
                  <a:cubicBezTo>
                    <a:pt x="1552" y="497"/>
                    <a:pt x="1572" y="457"/>
                    <a:pt x="1592" y="418"/>
                  </a:cubicBezTo>
                  <a:cubicBezTo>
                    <a:pt x="1632" y="398"/>
                    <a:pt x="1592" y="338"/>
                    <a:pt x="1552" y="298"/>
                  </a:cubicBezTo>
                  <a:cubicBezTo>
                    <a:pt x="1473" y="239"/>
                    <a:pt x="1393" y="199"/>
                    <a:pt x="1294" y="199"/>
                  </a:cubicBezTo>
                  <a:cubicBezTo>
                    <a:pt x="1085" y="143"/>
                    <a:pt x="896" y="1"/>
                    <a:pt x="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6293;p9">
              <a:extLst>
                <a:ext uri="{FF2B5EF4-FFF2-40B4-BE49-F238E27FC236}">
                  <a16:creationId xmlns:a16="http://schemas.microsoft.com/office/drawing/2014/main" id="{1A0AE90E-A368-483A-8F16-6D891112419F}"/>
                </a:ext>
              </a:extLst>
            </p:cNvPr>
            <p:cNvSpPr/>
            <p:nvPr/>
          </p:nvSpPr>
          <p:spPr>
            <a:xfrm>
              <a:off x="5337500" y="2907700"/>
              <a:ext cx="42300" cy="21425"/>
            </a:xfrm>
            <a:custGeom>
              <a:avLst/>
              <a:gdLst/>
              <a:ahLst/>
              <a:cxnLst/>
              <a:rect l="l" t="t" r="r" b="b"/>
              <a:pathLst>
                <a:path w="1692" h="857" extrusionOk="0">
                  <a:moveTo>
                    <a:pt x="460" y="1"/>
                  </a:moveTo>
                  <a:cubicBezTo>
                    <a:pt x="380" y="1"/>
                    <a:pt x="294" y="29"/>
                    <a:pt x="199" y="101"/>
                  </a:cubicBezTo>
                  <a:cubicBezTo>
                    <a:pt x="140" y="160"/>
                    <a:pt x="60" y="240"/>
                    <a:pt x="0" y="319"/>
                  </a:cubicBezTo>
                  <a:cubicBezTo>
                    <a:pt x="398" y="618"/>
                    <a:pt x="955" y="498"/>
                    <a:pt x="1313" y="857"/>
                  </a:cubicBezTo>
                  <a:lnTo>
                    <a:pt x="1512" y="857"/>
                  </a:lnTo>
                  <a:cubicBezTo>
                    <a:pt x="1691" y="697"/>
                    <a:pt x="1532" y="618"/>
                    <a:pt x="1413" y="538"/>
                  </a:cubicBezTo>
                  <a:cubicBezTo>
                    <a:pt x="1254" y="439"/>
                    <a:pt x="1055" y="498"/>
                    <a:pt x="955" y="300"/>
                  </a:cubicBezTo>
                  <a:cubicBezTo>
                    <a:pt x="802" y="160"/>
                    <a:pt x="648" y="1"/>
                    <a:pt x="4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6294;p9">
              <a:extLst>
                <a:ext uri="{FF2B5EF4-FFF2-40B4-BE49-F238E27FC236}">
                  <a16:creationId xmlns:a16="http://schemas.microsoft.com/office/drawing/2014/main" id="{77647301-D02D-4A1D-8A7E-8B3645252B01}"/>
                </a:ext>
              </a:extLst>
            </p:cNvPr>
            <p:cNvSpPr/>
            <p:nvPr/>
          </p:nvSpPr>
          <p:spPr>
            <a:xfrm>
              <a:off x="6090925" y="2781400"/>
              <a:ext cx="57225" cy="5675"/>
            </a:xfrm>
            <a:custGeom>
              <a:avLst/>
              <a:gdLst/>
              <a:ahLst/>
              <a:cxnLst/>
              <a:rect l="l" t="t" r="r" b="b"/>
              <a:pathLst>
                <a:path w="2289" h="227" extrusionOk="0">
                  <a:moveTo>
                    <a:pt x="1" y="0"/>
                  </a:moveTo>
                  <a:cubicBezTo>
                    <a:pt x="363" y="157"/>
                    <a:pt x="734" y="227"/>
                    <a:pt x="1110" y="227"/>
                  </a:cubicBezTo>
                  <a:cubicBezTo>
                    <a:pt x="1499" y="227"/>
                    <a:pt x="1894" y="152"/>
                    <a:pt x="2289" y="20"/>
                  </a:cubicBezTo>
                  <a:cubicBezTo>
                    <a:pt x="1513" y="20"/>
                    <a:pt x="757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6295;p9">
              <a:extLst>
                <a:ext uri="{FF2B5EF4-FFF2-40B4-BE49-F238E27FC236}">
                  <a16:creationId xmlns:a16="http://schemas.microsoft.com/office/drawing/2014/main" id="{3DA60CE6-56A5-4FB2-8E8E-3C67890235CA}"/>
                </a:ext>
              </a:extLst>
            </p:cNvPr>
            <p:cNvSpPr/>
            <p:nvPr/>
          </p:nvSpPr>
          <p:spPr>
            <a:xfrm>
              <a:off x="5673675" y="2761625"/>
              <a:ext cx="59700" cy="5400"/>
            </a:xfrm>
            <a:custGeom>
              <a:avLst/>
              <a:gdLst/>
              <a:ahLst/>
              <a:cxnLst/>
              <a:rect l="l" t="t" r="r" b="b"/>
              <a:pathLst>
                <a:path w="2388" h="216" extrusionOk="0">
                  <a:moveTo>
                    <a:pt x="1367" y="0"/>
                  </a:moveTo>
                  <a:cubicBezTo>
                    <a:pt x="1002" y="0"/>
                    <a:pt x="634" y="45"/>
                    <a:pt x="270" y="45"/>
                  </a:cubicBezTo>
                  <a:cubicBezTo>
                    <a:pt x="180" y="45"/>
                    <a:pt x="90" y="42"/>
                    <a:pt x="1" y="35"/>
                  </a:cubicBezTo>
                  <a:lnTo>
                    <a:pt x="1" y="35"/>
                  </a:lnTo>
                  <a:cubicBezTo>
                    <a:pt x="476" y="182"/>
                    <a:pt x="967" y="216"/>
                    <a:pt x="1458" y="216"/>
                  </a:cubicBezTo>
                  <a:cubicBezTo>
                    <a:pt x="1769" y="216"/>
                    <a:pt x="2080" y="202"/>
                    <a:pt x="2388" y="195"/>
                  </a:cubicBezTo>
                  <a:cubicBezTo>
                    <a:pt x="2053" y="40"/>
                    <a:pt x="1711" y="0"/>
                    <a:pt x="13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6296;p9">
              <a:extLst>
                <a:ext uri="{FF2B5EF4-FFF2-40B4-BE49-F238E27FC236}">
                  <a16:creationId xmlns:a16="http://schemas.microsoft.com/office/drawing/2014/main" id="{AA0CE668-D563-4E1F-BF50-B866A8C09BA6}"/>
                </a:ext>
              </a:extLst>
            </p:cNvPr>
            <p:cNvSpPr/>
            <p:nvPr/>
          </p:nvSpPr>
          <p:spPr>
            <a:xfrm>
              <a:off x="5754250" y="2848525"/>
              <a:ext cx="51250" cy="9500"/>
            </a:xfrm>
            <a:custGeom>
              <a:avLst/>
              <a:gdLst/>
              <a:ahLst/>
              <a:cxnLst/>
              <a:rect l="l" t="t" r="r" b="b"/>
              <a:pathLst>
                <a:path w="2050" h="380" extrusionOk="0">
                  <a:moveTo>
                    <a:pt x="100" y="1"/>
                  </a:moveTo>
                  <a:cubicBezTo>
                    <a:pt x="1" y="120"/>
                    <a:pt x="1" y="240"/>
                    <a:pt x="100" y="379"/>
                  </a:cubicBezTo>
                  <a:cubicBezTo>
                    <a:pt x="216" y="365"/>
                    <a:pt x="333" y="360"/>
                    <a:pt x="451" y="360"/>
                  </a:cubicBezTo>
                  <a:cubicBezTo>
                    <a:pt x="688" y="360"/>
                    <a:pt x="927" y="379"/>
                    <a:pt x="1162" y="379"/>
                  </a:cubicBezTo>
                  <a:cubicBezTo>
                    <a:pt x="1465" y="379"/>
                    <a:pt x="1764" y="347"/>
                    <a:pt x="2049" y="200"/>
                  </a:cubicBezTo>
                  <a:lnTo>
                    <a:pt x="1990" y="180"/>
                  </a:lnTo>
                  <a:cubicBezTo>
                    <a:pt x="1829" y="108"/>
                    <a:pt x="1662" y="89"/>
                    <a:pt x="1493" y="89"/>
                  </a:cubicBezTo>
                  <a:cubicBezTo>
                    <a:pt x="1286" y="89"/>
                    <a:pt x="1075" y="118"/>
                    <a:pt x="865" y="118"/>
                  </a:cubicBezTo>
                  <a:cubicBezTo>
                    <a:pt x="675" y="118"/>
                    <a:pt x="485" y="94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6297;p9">
              <a:extLst>
                <a:ext uri="{FF2B5EF4-FFF2-40B4-BE49-F238E27FC236}">
                  <a16:creationId xmlns:a16="http://schemas.microsoft.com/office/drawing/2014/main" id="{DBE40BB5-085F-4EF5-BEF4-D4EA5C8BBCBE}"/>
                </a:ext>
              </a:extLst>
            </p:cNvPr>
            <p:cNvSpPr/>
            <p:nvPr/>
          </p:nvSpPr>
          <p:spPr>
            <a:xfrm>
              <a:off x="5515550" y="2856550"/>
              <a:ext cx="31850" cy="9925"/>
            </a:xfrm>
            <a:custGeom>
              <a:avLst/>
              <a:gdLst/>
              <a:ahLst/>
              <a:cxnLst/>
              <a:rect l="l" t="t" r="r" b="b"/>
              <a:pathLst>
                <a:path w="1274" h="397" extrusionOk="0">
                  <a:moveTo>
                    <a:pt x="1150" y="0"/>
                  </a:moveTo>
                  <a:cubicBezTo>
                    <a:pt x="1090" y="0"/>
                    <a:pt x="1022" y="18"/>
                    <a:pt x="975" y="18"/>
                  </a:cubicBezTo>
                  <a:cubicBezTo>
                    <a:pt x="776" y="18"/>
                    <a:pt x="557" y="58"/>
                    <a:pt x="338" y="58"/>
                  </a:cubicBezTo>
                  <a:cubicBezTo>
                    <a:pt x="199" y="157"/>
                    <a:pt x="0" y="197"/>
                    <a:pt x="99" y="396"/>
                  </a:cubicBezTo>
                  <a:lnTo>
                    <a:pt x="1054" y="396"/>
                  </a:lnTo>
                  <a:cubicBezTo>
                    <a:pt x="1134" y="297"/>
                    <a:pt x="1273" y="197"/>
                    <a:pt x="1273" y="118"/>
                  </a:cubicBezTo>
                  <a:cubicBezTo>
                    <a:pt x="1273" y="23"/>
                    <a:pt x="1217" y="0"/>
                    <a:pt x="11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6298;p9">
              <a:extLst>
                <a:ext uri="{FF2B5EF4-FFF2-40B4-BE49-F238E27FC236}">
                  <a16:creationId xmlns:a16="http://schemas.microsoft.com/office/drawing/2014/main" id="{DF9453F9-D4C7-4BCE-97B4-491C7C4950FA}"/>
                </a:ext>
              </a:extLst>
            </p:cNvPr>
            <p:cNvSpPr/>
            <p:nvPr/>
          </p:nvSpPr>
          <p:spPr>
            <a:xfrm>
              <a:off x="5542400" y="2867075"/>
              <a:ext cx="49250" cy="9325"/>
            </a:xfrm>
            <a:custGeom>
              <a:avLst/>
              <a:gdLst/>
              <a:ahLst/>
              <a:cxnLst/>
              <a:rect l="l" t="t" r="r" b="b"/>
              <a:pathLst>
                <a:path w="1970" h="373" extrusionOk="0">
                  <a:moveTo>
                    <a:pt x="1419" y="1"/>
                  </a:moveTo>
                  <a:cubicBezTo>
                    <a:pt x="925" y="1"/>
                    <a:pt x="452" y="96"/>
                    <a:pt x="0" y="373"/>
                  </a:cubicBezTo>
                  <a:cubicBezTo>
                    <a:pt x="617" y="293"/>
                    <a:pt x="1273" y="254"/>
                    <a:pt x="1890" y="174"/>
                  </a:cubicBezTo>
                  <a:lnTo>
                    <a:pt x="1970" y="35"/>
                  </a:lnTo>
                  <a:cubicBezTo>
                    <a:pt x="1783" y="13"/>
                    <a:pt x="1600" y="1"/>
                    <a:pt x="14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6299;p9">
              <a:extLst>
                <a:ext uri="{FF2B5EF4-FFF2-40B4-BE49-F238E27FC236}">
                  <a16:creationId xmlns:a16="http://schemas.microsoft.com/office/drawing/2014/main" id="{6E48BC03-AA85-4225-BECB-3D0B0DEDBF2B}"/>
                </a:ext>
              </a:extLst>
            </p:cNvPr>
            <p:cNvSpPr/>
            <p:nvPr/>
          </p:nvSpPr>
          <p:spPr>
            <a:xfrm>
              <a:off x="6323675" y="2804625"/>
              <a:ext cx="36325" cy="14600"/>
            </a:xfrm>
            <a:custGeom>
              <a:avLst/>
              <a:gdLst/>
              <a:ahLst/>
              <a:cxnLst/>
              <a:rect l="l" t="t" r="r" b="b"/>
              <a:pathLst>
                <a:path w="1453" h="584" extrusionOk="0">
                  <a:moveTo>
                    <a:pt x="606" y="1"/>
                  </a:moveTo>
                  <a:cubicBezTo>
                    <a:pt x="395" y="1"/>
                    <a:pt x="187" y="38"/>
                    <a:pt x="1" y="205"/>
                  </a:cubicBezTo>
                  <a:cubicBezTo>
                    <a:pt x="160" y="225"/>
                    <a:pt x="299" y="265"/>
                    <a:pt x="398" y="384"/>
                  </a:cubicBezTo>
                  <a:cubicBezTo>
                    <a:pt x="538" y="345"/>
                    <a:pt x="637" y="285"/>
                    <a:pt x="697" y="265"/>
                  </a:cubicBezTo>
                  <a:cubicBezTo>
                    <a:pt x="766" y="247"/>
                    <a:pt x="820" y="239"/>
                    <a:pt x="862" y="239"/>
                  </a:cubicBezTo>
                  <a:cubicBezTo>
                    <a:pt x="1052" y="239"/>
                    <a:pt x="997" y="404"/>
                    <a:pt x="916" y="583"/>
                  </a:cubicBezTo>
                  <a:cubicBezTo>
                    <a:pt x="1095" y="583"/>
                    <a:pt x="1214" y="563"/>
                    <a:pt x="1314" y="404"/>
                  </a:cubicBezTo>
                  <a:cubicBezTo>
                    <a:pt x="1453" y="285"/>
                    <a:pt x="1453" y="166"/>
                    <a:pt x="1353" y="46"/>
                  </a:cubicBezTo>
                  <a:lnTo>
                    <a:pt x="1314" y="6"/>
                  </a:lnTo>
                  <a:cubicBezTo>
                    <a:pt x="1245" y="19"/>
                    <a:pt x="1175" y="24"/>
                    <a:pt x="1103" y="24"/>
                  </a:cubicBezTo>
                  <a:cubicBezTo>
                    <a:pt x="941" y="24"/>
                    <a:pt x="772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6300;p9">
              <a:extLst>
                <a:ext uri="{FF2B5EF4-FFF2-40B4-BE49-F238E27FC236}">
                  <a16:creationId xmlns:a16="http://schemas.microsoft.com/office/drawing/2014/main" id="{B3365BFB-69A3-483C-B3C4-B67BEFAD7AB9}"/>
                </a:ext>
              </a:extLst>
            </p:cNvPr>
            <p:cNvSpPr/>
            <p:nvPr/>
          </p:nvSpPr>
          <p:spPr>
            <a:xfrm>
              <a:off x="5436950" y="2885175"/>
              <a:ext cx="25400" cy="20075"/>
            </a:xfrm>
            <a:custGeom>
              <a:avLst/>
              <a:gdLst/>
              <a:ahLst/>
              <a:cxnLst/>
              <a:rect l="l" t="t" r="r" b="b"/>
              <a:pathLst>
                <a:path w="1016" h="803" extrusionOk="0">
                  <a:moveTo>
                    <a:pt x="144" y="0"/>
                  </a:moveTo>
                  <a:cubicBezTo>
                    <a:pt x="98" y="0"/>
                    <a:pt x="51" y="2"/>
                    <a:pt x="1" y="7"/>
                  </a:cubicBezTo>
                  <a:cubicBezTo>
                    <a:pt x="220" y="246"/>
                    <a:pt x="100" y="604"/>
                    <a:pt x="399" y="803"/>
                  </a:cubicBezTo>
                  <a:cubicBezTo>
                    <a:pt x="419" y="644"/>
                    <a:pt x="419" y="504"/>
                    <a:pt x="598" y="425"/>
                  </a:cubicBezTo>
                  <a:cubicBezTo>
                    <a:pt x="628" y="465"/>
                    <a:pt x="662" y="484"/>
                    <a:pt x="692" y="484"/>
                  </a:cubicBezTo>
                  <a:cubicBezTo>
                    <a:pt x="722" y="484"/>
                    <a:pt x="747" y="465"/>
                    <a:pt x="757" y="425"/>
                  </a:cubicBezTo>
                  <a:lnTo>
                    <a:pt x="956" y="425"/>
                  </a:lnTo>
                  <a:cubicBezTo>
                    <a:pt x="976" y="425"/>
                    <a:pt x="976" y="405"/>
                    <a:pt x="1015" y="345"/>
                  </a:cubicBezTo>
                  <a:cubicBezTo>
                    <a:pt x="1015" y="305"/>
                    <a:pt x="996" y="266"/>
                    <a:pt x="936" y="226"/>
                  </a:cubicBezTo>
                  <a:cubicBezTo>
                    <a:pt x="726" y="121"/>
                    <a:pt x="484" y="0"/>
                    <a:pt x="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6301;p9">
              <a:extLst>
                <a:ext uri="{FF2B5EF4-FFF2-40B4-BE49-F238E27FC236}">
                  <a16:creationId xmlns:a16="http://schemas.microsoft.com/office/drawing/2014/main" id="{2F4B8E51-AFC4-4D78-A7D2-3EA3FA615E40}"/>
                </a:ext>
              </a:extLst>
            </p:cNvPr>
            <p:cNvSpPr/>
            <p:nvPr/>
          </p:nvSpPr>
          <p:spPr>
            <a:xfrm>
              <a:off x="6026275" y="2792650"/>
              <a:ext cx="40800" cy="12150"/>
            </a:xfrm>
            <a:custGeom>
              <a:avLst/>
              <a:gdLst/>
              <a:ahLst/>
              <a:cxnLst/>
              <a:rect l="l" t="t" r="r" b="b"/>
              <a:pathLst>
                <a:path w="1632" h="486" extrusionOk="0">
                  <a:moveTo>
                    <a:pt x="1368" y="0"/>
                  </a:moveTo>
                  <a:cubicBezTo>
                    <a:pt x="1181" y="0"/>
                    <a:pt x="995" y="148"/>
                    <a:pt x="798" y="148"/>
                  </a:cubicBezTo>
                  <a:cubicBezTo>
                    <a:pt x="758" y="148"/>
                    <a:pt x="718" y="142"/>
                    <a:pt x="677" y="127"/>
                  </a:cubicBezTo>
                  <a:cubicBezTo>
                    <a:pt x="647" y="97"/>
                    <a:pt x="617" y="83"/>
                    <a:pt x="588" y="83"/>
                  </a:cubicBezTo>
                  <a:cubicBezTo>
                    <a:pt x="558" y="83"/>
                    <a:pt x="528" y="97"/>
                    <a:pt x="498" y="127"/>
                  </a:cubicBezTo>
                  <a:lnTo>
                    <a:pt x="319" y="127"/>
                  </a:lnTo>
                  <a:cubicBezTo>
                    <a:pt x="180" y="207"/>
                    <a:pt x="1" y="267"/>
                    <a:pt x="120" y="485"/>
                  </a:cubicBezTo>
                  <a:lnTo>
                    <a:pt x="498" y="485"/>
                  </a:lnTo>
                  <a:cubicBezTo>
                    <a:pt x="575" y="416"/>
                    <a:pt x="663" y="400"/>
                    <a:pt x="755" y="400"/>
                  </a:cubicBezTo>
                  <a:cubicBezTo>
                    <a:pt x="835" y="400"/>
                    <a:pt x="917" y="412"/>
                    <a:pt x="997" y="412"/>
                  </a:cubicBezTo>
                  <a:cubicBezTo>
                    <a:pt x="1089" y="412"/>
                    <a:pt x="1178" y="396"/>
                    <a:pt x="1254" y="326"/>
                  </a:cubicBezTo>
                  <a:lnTo>
                    <a:pt x="1433" y="326"/>
                  </a:lnTo>
                  <a:cubicBezTo>
                    <a:pt x="1493" y="247"/>
                    <a:pt x="1552" y="187"/>
                    <a:pt x="1632" y="127"/>
                  </a:cubicBezTo>
                  <a:cubicBezTo>
                    <a:pt x="1543" y="33"/>
                    <a:pt x="1455" y="0"/>
                    <a:pt x="1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6302;p9">
              <a:extLst>
                <a:ext uri="{FF2B5EF4-FFF2-40B4-BE49-F238E27FC236}">
                  <a16:creationId xmlns:a16="http://schemas.microsoft.com/office/drawing/2014/main" id="{32F4E5FA-7918-4184-916F-418C256F628B}"/>
                </a:ext>
              </a:extLst>
            </p:cNvPr>
            <p:cNvSpPr/>
            <p:nvPr/>
          </p:nvSpPr>
          <p:spPr>
            <a:xfrm>
              <a:off x="6104350" y="2817800"/>
              <a:ext cx="24400" cy="13050"/>
            </a:xfrm>
            <a:custGeom>
              <a:avLst/>
              <a:gdLst/>
              <a:ahLst/>
              <a:cxnLst/>
              <a:rect l="l" t="t" r="r" b="b"/>
              <a:pathLst>
                <a:path w="976" h="522" extrusionOk="0">
                  <a:moveTo>
                    <a:pt x="247" y="0"/>
                  </a:moveTo>
                  <a:cubicBezTo>
                    <a:pt x="169" y="0"/>
                    <a:pt x="88" y="21"/>
                    <a:pt x="1" y="76"/>
                  </a:cubicBezTo>
                  <a:cubicBezTo>
                    <a:pt x="21" y="215"/>
                    <a:pt x="21" y="335"/>
                    <a:pt x="21" y="454"/>
                  </a:cubicBezTo>
                  <a:cubicBezTo>
                    <a:pt x="260" y="454"/>
                    <a:pt x="478" y="454"/>
                    <a:pt x="677" y="514"/>
                  </a:cubicBezTo>
                  <a:cubicBezTo>
                    <a:pt x="706" y="519"/>
                    <a:pt x="732" y="521"/>
                    <a:pt x="755" y="521"/>
                  </a:cubicBezTo>
                  <a:cubicBezTo>
                    <a:pt x="911" y="521"/>
                    <a:pt x="958" y="411"/>
                    <a:pt x="976" y="255"/>
                  </a:cubicBezTo>
                  <a:cubicBezTo>
                    <a:pt x="730" y="240"/>
                    <a:pt x="509" y="0"/>
                    <a:pt x="2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6303;p9">
              <a:extLst>
                <a:ext uri="{FF2B5EF4-FFF2-40B4-BE49-F238E27FC236}">
                  <a16:creationId xmlns:a16="http://schemas.microsoft.com/office/drawing/2014/main" id="{276CF794-BD4C-4354-A77D-07121FD7318B}"/>
                </a:ext>
              </a:extLst>
            </p:cNvPr>
            <p:cNvSpPr/>
            <p:nvPr/>
          </p:nvSpPr>
          <p:spPr>
            <a:xfrm>
              <a:off x="5761700" y="2847050"/>
              <a:ext cx="42300" cy="6025"/>
            </a:xfrm>
            <a:custGeom>
              <a:avLst/>
              <a:gdLst/>
              <a:ahLst/>
              <a:cxnLst/>
              <a:rect l="l" t="t" r="r" b="b"/>
              <a:pathLst>
                <a:path w="1692" h="241" extrusionOk="0">
                  <a:moveTo>
                    <a:pt x="339" y="0"/>
                  </a:moveTo>
                  <a:cubicBezTo>
                    <a:pt x="240" y="0"/>
                    <a:pt x="100" y="40"/>
                    <a:pt x="1" y="40"/>
                  </a:cubicBezTo>
                  <a:cubicBezTo>
                    <a:pt x="240" y="200"/>
                    <a:pt x="491" y="241"/>
                    <a:pt x="746" y="241"/>
                  </a:cubicBezTo>
                  <a:cubicBezTo>
                    <a:pt x="1015" y="241"/>
                    <a:pt x="1288" y="195"/>
                    <a:pt x="1554" y="195"/>
                  </a:cubicBezTo>
                  <a:cubicBezTo>
                    <a:pt x="1600" y="195"/>
                    <a:pt x="1646" y="196"/>
                    <a:pt x="1692" y="199"/>
                  </a:cubicBezTo>
                  <a:cubicBezTo>
                    <a:pt x="1520" y="60"/>
                    <a:pt x="1336" y="29"/>
                    <a:pt x="1147" y="29"/>
                  </a:cubicBezTo>
                  <a:cubicBezTo>
                    <a:pt x="989" y="29"/>
                    <a:pt x="829" y="51"/>
                    <a:pt x="672" y="51"/>
                  </a:cubicBezTo>
                  <a:cubicBezTo>
                    <a:pt x="559" y="51"/>
                    <a:pt x="447" y="4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6304;p9">
              <a:extLst>
                <a:ext uri="{FF2B5EF4-FFF2-40B4-BE49-F238E27FC236}">
                  <a16:creationId xmlns:a16="http://schemas.microsoft.com/office/drawing/2014/main" id="{B850814F-E5E0-42DE-B8A4-AE2972F17645}"/>
                </a:ext>
              </a:extLst>
            </p:cNvPr>
            <p:cNvSpPr/>
            <p:nvPr/>
          </p:nvSpPr>
          <p:spPr>
            <a:xfrm>
              <a:off x="5994450" y="2957550"/>
              <a:ext cx="43300" cy="5450"/>
            </a:xfrm>
            <a:custGeom>
              <a:avLst/>
              <a:gdLst/>
              <a:ahLst/>
              <a:cxnLst/>
              <a:rect l="l" t="t" r="r" b="b"/>
              <a:pathLst>
                <a:path w="1732" h="218" extrusionOk="0">
                  <a:moveTo>
                    <a:pt x="1163" y="1"/>
                  </a:moveTo>
                  <a:cubicBezTo>
                    <a:pt x="779" y="1"/>
                    <a:pt x="385" y="36"/>
                    <a:pt x="1" y="195"/>
                  </a:cubicBezTo>
                  <a:cubicBezTo>
                    <a:pt x="58" y="191"/>
                    <a:pt x="116" y="190"/>
                    <a:pt x="174" y="190"/>
                  </a:cubicBezTo>
                  <a:cubicBezTo>
                    <a:pt x="417" y="190"/>
                    <a:pt x="665" y="218"/>
                    <a:pt x="909" y="218"/>
                  </a:cubicBezTo>
                  <a:cubicBezTo>
                    <a:pt x="1193" y="218"/>
                    <a:pt x="1471" y="180"/>
                    <a:pt x="1731" y="16"/>
                  </a:cubicBezTo>
                  <a:cubicBezTo>
                    <a:pt x="1546" y="10"/>
                    <a:pt x="135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6305;p9">
              <a:extLst>
                <a:ext uri="{FF2B5EF4-FFF2-40B4-BE49-F238E27FC236}">
                  <a16:creationId xmlns:a16="http://schemas.microsoft.com/office/drawing/2014/main" id="{7148FE3A-D197-45B9-8A49-AEAD562EDA6E}"/>
                </a:ext>
              </a:extLst>
            </p:cNvPr>
            <p:cNvSpPr/>
            <p:nvPr/>
          </p:nvSpPr>
          <p:spPr>
            <a:xfrm>
              <a:off x="5461825" y="2886325"/>
              <a:ext cx="33850" cy="14450"/>
            </a:xfrm>
            <a:custGeom>
              <a:avLst/>
              <a:gdLst/>
              <a:ahLst/>
              <a:cxnLst/>
              <a:rect l="l" t="t" r="r" b="b"/>
              <a:pathLst>
                <a:path w="1354" h="578" extrusionOk="0">
                  <a:moveTo>
                    <a:pt x="200" y="1"/>
                  </a:moveTo>
                  <a:cubicBezTo>
                    <a:pt x="120" y="60"/>
                    <a:pt x="60" y="120"/>
                    <a:pt x="1" y="180"/>
                  </a:cubicBezTo>
                  <a:lnTo>
                    <a:pt x="1" y="379"/>
                  </a:lnTo>
                  <a:cubicBezTo>
                    <a:pt x="120" y="458"/>
                    <a:pt x="239" y="498"/>
                    <a:pt x="359" y="578"/>
                  </a:cubicBezTo>
                  <a:cubicBezTo>
                    <a:pt x="637" y="299"/>
                    <a:pt x="1234" y="558"/>
                    <a:pt x="1353" y="21"/>
                  </a:cubicBezTo>
                  <a:cubicBezTo>
                    <a:pt x="955" y="1"/>
                    <a:pt x="597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6306;p9">
              <a:extLst>
                <a:ext uri="{FF2B5EF4-FFF2-40B4-BE49-F238E27FC236}">
                  <a16:creationId xmlns:a16="http://schemas.microsoft.com/office/drawing/2014/main" id="{3B6DAB37-7551-494C-89BA-29D4B7ED8643}"/>
                </a:ext>
              </a:extLst>
            </p:cNvPr>
            <p:cNvSpPr/>
            <p:nvPr/>
          </p:nvSpPr>
          <p:spPr>
            <a:xfrm>
              <a:off x="6305275" y="2790525"/>
              <a:ext cx="38325" cy="6025"/>
            </a:xfrm>
            <a:custGeom>
              <a:avLst/>
              <a:gdLst/>
              <a:ahLst/>
              <a:cxnLst/>
              <a:rect l="l" t="t" r="r" b="b"/>
              <a:pathLst>
                <a:path w="1533" h="241" extrusionOk="0">
                  <a:moveTo>
                    <a:pt x="762" y="1"/>
                  </a:moveTo>
                  <a:cubicBezTo>
                    <a:pt x="568" y="1"/>
                    <a:pt x="370" y="20"/>
                    <a:pt x="176" y="20"/>
                  </a:cubicBezTo>
                  <a:cubicBezTo>
                    <a:pt x="117" y="20"/>
                    <a:pt x="59" y="18"/>
                    <a:pt x="1" y="13"/>
                  </a:cubicBezTo>
                  <a:lnTo>
                    <a:pt x="1" y="13"/>
                  </a:lnTo>
                  <a:cubicBezTo>
                    <a:pt x="220" y="197"/>
                    <a:pt x="453" y="241"/>
                    <a:pt x="690" y="241"/>
                  </a:cubicBezTo>
                  <a:cubicBezTo>
                    <a:pt x="910" y="241"/>
                    <a:pt x="1134" y="203"/>
                    <a:pt x="1356" y="203"/>
                  </a:cubicBezTo>
                  <a:cubicBezTo>
                    <a:pt x="1415" y="203"/>
                    <a:pt x="1474" y="206"/>
                    <a:pt x="1532" y="212"/>
                  </a:cubicBezTo>
                  <a:cubicBezTo>
                    <a:pt x="1296" y="37"/>
                    <a:pt x="1032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6307;p9">
              <a:extLst>
                <a:ext uri="{FF2B5EF4-FFF2-40B4-BE49-F238E27FC236}">
                  <a16:creationId xmlns:a16="http://schemas.microsoft.com/office/drawing/2014/main" id="{EC495762-FFB7-405C-955F-647ACF31635A}"/>
                </a:ext>
              </a:extLst>
            </p:cNvPr>
            <p:cNvSpPr/>
            <p:nvPr/>
          </p:nvSpPr>
          <p:spPr>
            <a:xfrm>
              <a:off x="5638375" y="2852425"/>
              <a:ext cx="38325" cy="6075"/>
            </a:xfrm>
            <a:custGeom>
              <a:avLst/>
              <a:gdLst/>
              <a:ahLst/>
              <a:cxnLst/>
              <a:rect l="l" t="t" r="r" b="b"/>
              <a:pathLst>
                <a:path w="1533" h="243" extrusionOk="0">
                  <a:moveTo>
                    <a:pt x="688" y="1"/>
                  </a:moveTo>
                  <a:cubicBezTo>
                    <a:pt x="446" y="1"/>
                    <a:pt x="213" y="49"/>
                    <a:pt x="1" y="243"/>
                  </a:cubicBezTo>
                  <a:cubicBezTo>
                    <a:pt x="518" y="243"/>
                    <a:pt x="1035" y="243"/>
                    <a:pt x="1532" y="44"/>
                  </a:cubicBezTo>
                  <a:lnTo>
                    <a:pt x="1532" y="44"/>
                  </a:lnTo>
                  <a:cubicBezTo>
                    <a:pt x="1493" y="47"/>
                    <a:pt x="1453" y="48"/>
                    <a:pt x="1413" y="48"/>
                  </a:cubicBezTo>
                  <a:cubicBezTo>
                    <a:pt x="1173" y="48"/>
                    <a:pt x="927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6308;p9">
              <a:extLst>
                <a:ext uri="{FF2B5EF4-FFF2-40B4-BE49-F238E27FC236}">
                  <a16:creationId xmlns:a16="http://schemas.microsoft.com/office/drawing/2014/main" id="{90DD79FC-C343-4D2E-9837-978226788D2F}"/>
                </a:ext>
              </a:extLst>
            </p:cNvPr>
            <p:cNvSpPr/>
            <p:nvPr/>
          </p:nvSpPr>
          <p:spPr>
            <a:xfrm>
              <a:off x="5504600" y="28575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411" y="0"/>
                  </a:moveTo>
                  <a:cubicBezTo>
                    <a:pt x="257" y="0"/>
                    <a:pt x="113" y="32"/>
                    <a:pt x="0" y="178"/>
                  </a:cubicBezTo>
                  <a:cubicBezTo>
                    <a:pt x="179" y="258"/>
                    <a:pt x="319" y="357"/>
                    <a:pt x="339" y="556"/>
                  </a:cubicBezTo>
                  <a:cubicBezTo>
                    <a:pt x="438" y="556"/>
                    <a:pt x="518" y="476"/>
                    <a:pt x="577" y="377"/>
                  </a:cubicBezTo>
                  <a:cubicBezTo>
                    <a:pt x="637" y="258"/>
                    <a:pt x="697" y="138"/>
                    <a:pt x="776" y="19"/>
                  </a:cubicBezTo>
                  <a:cubicBezTo>
                    <a:pt x="655" y="19"/>
                    <a:pt x="530" y="0"/>
                    <a:pt x="4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6309;p9">
              <a:extLst>
                <a:ext uri="{FF2B5EF4-FFF2-40B4-BE49-F238E27FC236}">
                  <a16:creationId xmlns:a16="http://schemas.microsoft.com/office/drawing/2014/main" id="{BF14B6F0-1C8C-4AA6-8E0D-EC02265A8DFC}"/>
                </a:ext>
              </a:extLst>
            </p:cNvPr>
            <p:cNvSpPr/>
            <p:nvPr/>
          </p:nvSpPr>
          <p:spPr>
            <a:xfrm>
              <a:off x="6389325" y="2803375"/>
              <a:ext cx="20900" cy="11375"/>
            </a:xfrm>
            <a:custGeom>
              <a:avLst/>
              <a:gdLst/>
              <a:ahLst/>
              <a:cxnLst/>
              <a:rect l="l" t="t" r="r" b="b"/>
              <a:pathLst>
                <a:path w="836" h="455" extrusionOk="0">
                  <a:moveTo>
                    <a:pt x="346" y="1"/>
                  </a:moveTo>
                  <a:cubicBezTo>
                    <a:pt x="260" y="1"/>
                    <a:pt x="165" y="20"/>
                    <a:pt x="60" y="56"/>
                  </a:cubicBezTo>
                  <a:lnTo>
                    <a:pt x="40" y="96"/>
                  </a:lnTo>
                  <a:cubicBezTo>
                    <a:pt x="0" y="216"/>
                    <a:pt x="40" y="315"/>
                    <a:pt x="140" y="414"/>
                  </a:cubicBezTo>
                  <a:cubicBezTo>
                    <a:pt x="199" y="434"/>
                    <a:pt x="219" y="434"/>
                    <a:pt x="259" y="454"/>
                  </a:cubicBezTo>
                  <a:lnTo>
                    <a:pt x="836" y="454"/>
                  </a:lnTo>
                  <a:cubicBezTo>
                    <a:pt x="748" y="147"/>
                    <a:pt x="585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6310;p9">
              <a:extLst>
                <a:ext uri="{FF2B5EF4-FFF2-40B4-BE49-F238E27FC236}">
                  <a16:creationId xmlns:a16="http://schemas.microsoft.com/office/drawing/2014/main" id="{09509370-4C96-41A7-B506-03C4CAE5385A}"/>
                </a:ext>
              </a:extLst>
            </p:cNvPr>
            <p:cNvSpPr/>
            <p:nvPr/>
          </p:nvSpPr>
          <p:spPr>
            <a:xfrm>
              <a:off x="5356400" y="2957150"/>
              <a:ext cx="24875" cy="10275"/>
            </a:xfrm>
            <a:custGeom>
              <a:avLst/>
              <a:gdLst/>
              <a:ahLst/>
              <a:cxnLst/>
              <a:rect l="l" t="t" r="r" b="b"/>
              <a:pathLst>
                <a:path w="995" h="411" extrusionOk="0">
                  <a:moveTo>
                    <a:pt x="197" y="1"/>
                  </a:moveTo>
                  <a:cubicBezTo>
                    <a:pt x="132" y="1"/>
                    <a:pt x="67" y="5"/>
                    <a:pt x="0" y="12"/>
                  </a:cubicBezTo>
                  <a:lnTo>
                    <a:pt x="0" y="211"/>
                  </a:lnTo>
                  <a:cubicBezTo>
                    <a:pt x="43" y="204"/>
                    <a:pt x="84" y="201"/>
                    <a:pt x="125" y="201"/>
                  </a:cubicBezTo>
                  <a:cubicBezTo>
                    <a:pt x="425" y="201"/>
                    <a:pt x="675" y="375"/>
                    <a:pt x="955" y="410"/>
                  </a:cubicBezTo>
                  <a:cubicBezTo>
                    <a:pt x="975" y="410"/>
                    <a:pt x="975" y="371"/>
                    <a:pt x="995" y="331"/>
                  </a:cubicBezTo>
                  <a:cubicBezTo>
                    <a:pt x="995" y="271"/>
                    <a:pt x="995" y="251"/>
                    <a:pt x="955" y="211"/>
                  </a:cubicBezTo>
                  <a:cubicBezTo>
                    <a:pt x="715" y="67"/>
                    <a:pt x="463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6311;p9">
              <a:extLst>
                <a:ext uri="{FF2B5EF4-FFF2-40B4-BE49-F238E27FC236}">
                  <a16:creationId xmlns:a16="http://schemas.microsoft.com/office/drawing/2014/main" id="{186399F3-7296-4887-A134-7D4BE9201EA4}"/>
                </a:ext>
              </a:extLst>
            </p:cNvPr>
            <p:cNvSpPr/>
            <p:nvPr/>
          </p:nvSpPr>
          <p:spPr>
            <a:xfrm>
              <a:off x="5260900" y="2883125"/>
              <a:ext cx="23400" cy="13175"/>
            </a:xfrm>
            <a:custGeom>
              <a:avLst/>
              <a:gdLst/>
              <a:ahLst/>
              <a:cxnLst/>
              <a:rect l="l" t="t" r="r" b="b"/>
              <a:pathLst>
                <a:path w="936" h="527" extrusionOk="0">
                  <a:moveTo>
                    <a:pt x="343" y="0"/>
                  </a:moveTo>
                  <a:cubicBezTo>
                    <a:pt x="238" y="0"/>
                    <a:pt x="124" y="27"/>
                    <a:pt x="1" y="89"/>
                  </a:cubicBezTo>
                  <a:lnTo>
                    <a:pt x="1" y="248"/>
                  </a:lnTo>
                  <a:cubicBezTo>
                    <a:pt x="299" y="387"/>
                    <a:pt x="598" y="527"/>
                    <a:pt x="936" y="527"/>
                  </a:cubicBezTo>
                  <a:lnTo>
                    <a:pt x="936" y="328"/>
                  </a:lnTo>
                  <a:cubicBezTo>
                    <a:pt x="771" y="135"/>
                    <a:pt x="578" y="0"/>
                    <a:pt x="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6312;p9">
              <a:extLst>
                <a:ext uri="{FF2B5EF4-FFF2-40B4-BE49-F238E27FC236}">
                  <a16:creationId xmlns:a16="http://schemas.microsoft.com/office/drawing/2014/main" id="{E894D68F-2872-494D-9690-6D25626DACBA}"/>
                </a:ext>
              </a:extLst>
            </p:cNvPr>
            <p:cNvSpPr/>
            <p:nvPr/>
          </p:nvSpPr>
          <p:spPr>
            <a:xfrm>
              <a:off x="5790050" y="2981800"/>
              <a:ext cx="28375" cy="4900"/>
            </a:xfrm>
            <a:custGeom>
              <a:avLst/>
              <a:gdLst/>
              <a:ahLst/>
              <a:cxnLst/>
              <a:rect l="l" t="t" r="r" b="b"/>
              <a:pathLst>
                <a:path w="1135" h="196" extrusionOk="0">
                  <a:moveTo>
                    <a:pt x="606" y="1"/>
                  </a:moveTo>
                  <a:cubicBezTo>
                    <a:pt x="393" y="1"/>
                    <a:pt x="185" y="30"/>
                    <a:pt x="1" y="160"/>
                  </a:cubicBezTo>
                  <a:cubicBezTo>
                    <a:pt x="21" y="159"/>
                    <a:pt x="41" y="159"/>
                    <a:pt x="61" y="159"/>
                  </a:cubicBezTo>
                  <a:cubicBezTo>
                    <a:pt x="236" y="159"/>
                    <a:pt x="427" y="196"/>
                    <a:pt x="614" y="196"/>
                  </a:cubicBezTo>
                  <a:cubicBezTo>
                    <a:pt x="797" y="196"/>
                    <a:pt x="977" y="160"/>
                    <a:pt x="1135" y="21"/>
                  </a:cubicBezTo>
                  <a:cubicBezTo>
                    <a:pt x="963" y="21"/>
                    <a:pt x="783" y="1"/>
                    <a:pt x="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6313;p9">
              <a:extLst>
                <a:ext uri="{FF2B5EF4-FFF2-40B4-BE49-F238E27FC236}">
                  <a16:creationId xmlns:a16="http://schemas.microsoft.com/office/drawing/2014/main" id="{02BC7749-4B03-4F75-A5C1-3104C4160C59}"/>
                </a:ext>
              </a:extLst>
            </p:cNvPr>
            <p:cNvSpPr/>
            <p:nvPr/>
          </p:nvSpPr>
          <p:spPr>
            <a:xfrm>
              <a:off x="5602075" y="2757525"/>
              <a:ext cx="31350" cy="4725"/>
            </a:xfrm>
            <a:custGeom>
              <a:avLst/>
              <a:gdLst/>
              <a:ahLst/>
              <a:cxnLst/>
              <a:rect l="l" t="t" r="r" b="b"/>
              <a:pathLst>
                <a:path w="1254" h="189" extrusionOk="0">
                  <a:moveTo>
                    <a:pt x="1254" y="1"/>
                  </a:moveTo>
                  <a:cubicBezTo>
                    <a:pt x="816" y="1"/>
                    <a:pt x="418" y="40"/>
                    <a:pt x="0" y="40"/>
                  </a:cubicBezTo>
                  <a:cubicBezTo>
                    <a:pt x="294" y="158"/>
                    <a:pt x="599" y="189"/>
                    <a:pt x="915" y="189"/>
                  </a:cubicBezTo>
                  <a:cubicBezTo>
                    <a:pt x="1026" y="189"/>
                    <a:pt x="1139" y="185"/>
                    <a:pt x="1254" y="180"/>
                  </a:cubicBezTo>
                  <a:lnTo>
                    <a:pt x="125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6314;p9">
              <a:extLst>
                <a:ext uri="{FF2B5EF4-FFF2-40B4-BE49-F238E27FC236}">
                  <a16:creationId xmlns:a16="http://schemas.microsoft.com/office/drawing/2014/main" id="{E8E21CB8-6580-48D4-99EE-37EB5C89D7EA}"/>
                </a:ext>
              </a:extLst>
            </p:cNvPr>
            <p:cNvSpPr/>
            <p:nvPr/>
          </p:nvSpPr>
          <p:spPr>
            <a:xfrm>
              <a:off x="5280300" y="2823675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200" y="0"/>
                  </a:moveTo>
                  <a:cubicBezTo>
                    <a:pt x="41" y="100"/>
                    <a:pt x="1" y="219"/>
                    <a:pt x="1" y="398"/>
                  </a:cubicBezTo>
                  <a:lnTo>
                    <a:pt x="60" y="438"/>
                  </a:lnTo>
                  <a:lnTo>
                    <a:pt x="140" y="418"/>
                  </a:lnTo>
                  <a:cubicBezTo>
                    <a:pt x="319" y="398"/>
                    <a:pt x="498" y="338"/>
                    <a:pt x="598" y="179"/>
                  </a:cubicBezTo>
                  <a:cubicBezTo>
                    <a:pt x="518" y="40"/>
                    <a:pt x="359" y="2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6315;p9">
              <a:extLst>
                <a:ext uri="{FF2B5EF4-FFF2-40B4-BE49-F238E27FC236}">
                  <a16:creationId xmlns:a16="http://schemas.microsoft.com/office/drawing/2014/main" id="{E1E6F72B-3062-470B-ADED-AD65EB1A8F6B}"/>
                </a:ext>
              </a:extLst>
            </p:cNvPr>
            <p:cNvSpPr/>
            <p:nvPr/>
          </p:nvSpPr>
          <p:spPr>
            <a:xfrm>
              <a:off x="5265875" y="2781250"/>
              <a:ext cx="25400" cy="4875"/>
            </a:xfrm>
            <a:custGeom>
              <a:avLst/>
              <a:gdLst/>
              <a:ahLst/>
              <a:cxnLst/>
              <a:rect l="l" t="t" r="r" b="b"/>
              <a:pathLst>
                <a:path w="1016" h="195" extrusionOk="0">
                  <a:moveTo>
                    <a:pt x="533" y="1"/>
                  </a:moveTo>
                  <a:cubicBezTo>
                    <a:pt x="345" y="1"/>
                    <a:pt x="162" y="35"/>
                    <a:pt x="1" y="185"/>
                  </a:cubicBezTo>
                  <a:cubicBezTo>
                    <a:pt x="95" y="190"/>
                    <a:pt x="187" y="194"/>
                    <a:pt x="277" y="194"/>
                  </a:cubicBezTo>
                  <a:cubicBezTo>
                    <a:pt x="545" y="194"/>
                    <a:pt x="792" y="161"/>
                    <a:pt x="1015" y="26"/>
                  </a:cubicBezTo>
                  <a:cubicBezTo>
                    <a:pt x="859" y="26"/>
                    <a:pt x="695" y="1"/>
                    <a:pt x="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6316;p9">
              <a:extLst>
                <a:ext uri="{FF2B5EF4-FFF2-40B4-BE49-F238E27FC236}">
                  <a16:creationId xmlns:a16="http://schemas.microsoft.com/office/drawing/2014/main" id="{5791754C-5303-4166-AFED-9FDED2B20318}"/>
                </a:ext>
              </a:extLst>
            </p:cNvPr>
            <p:cNvSpPr/>
            <p:nvPr/>
          </p:nvSpPr>
          <p:spPr>
            <a:xfrm>
              <a:off x="5614500" y="2857300"/>
              <a:ext cx="23900" cy="5700"/>
            </a:xfrm>
            <a:custGeom>
              <a:avLst/>
              <a:gdLst/>
              <a:ahLst/>
              <a:cxnLst/>
              <a:rect l="l" t="t" r="r" b="b"/>
              <a:pathLst>
                <a:path w="956" h="228" extrusionOk="0">
                  <a:moveTo>
                    <a:pt x="463" y="0"/>
                  </a:moveTo>
                  <a:cubicBezTo>
                    <a:pt x="294" y="0"/>
                    <a:pt x="134" y="42"/>
                    <a:pt x="1" y="227"/>
                  </a:cubicBezTo>
                  <a:cubicBezTo>
                    <a:pt x="50" y="227"/>
                    <a:pt x="99" y="227"/>
                    <a:pt x="149" y="227"/>
                  </a:cubicBezTo>
                  <a:cubicBezTo>
                    <a:pt x="422" y="227"/>
                    <a:pt x="703" y="213"/>
                    <a:pt x="956" y="28"/>
                  </a:cubicBezTo>
                  <a:lnTo>
                    <a:pt x="956" y="28"/>
                  </a:lnTo>
                  <a:cubicBezTo>
                    <a:pt x="937" y="29"/>
                    <a:pt x="918" y="29"/>
                    <a:pt x="899" y="29"/>
                  </a:cubicBezTo>
                  <a:cubicBezTo>
                    <a:pt x="753" y="29"/>
                    <a:pt x="605" y="0"/>
                    <a:pt x="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6317;p9">
              <a:extLst>
                <a:ext uri="{FF2B5EF4-FFF2-40B4-BE49-F238E27FC236}">
                  <a16:creationId xmlns:a16="http://schemas.microsoft.com/office/drawing/2014/main" id="{90CB264C-F23B-4AAD-A5C9-C05EA94B0CF3}"/>
                </a:ext>
              </a:extLst>
            </p:cNvPr>
            <p:cNvSpPr/>
            <p:nvPr/>
          </p:nvSpPr>
          <p:spPr>
            <a:xfrm>
              <a:off x="6009875" y="2795825"/>
              <a:ext cx="16925" cy="9375"/>
            </a:xfrm>
            <a:custGeom>
              <a:avLst/>
              <a:gdLst/>
              <a:ahLst/>
              <a:cxnLst/>
              <a:rect l="l" t="t" r="r" b="b"/>
              <a:pathLst>
                <a:path w="677" h="375" extrusionOk="0">
                  <a:moveTo>
                    <a:pt x="358" y="0"/>
                  </a:moveTo>
                  <a:cubicBezTo>
                    <a:pt x="219" y="40"/>
                    <a:pt x="0" y="20"/>
                    <a:pt x="80" y="239"/>
                  </a:cubicBezTo>
                  <a:cubicBezTo>
                    <a:pt x="124" y="350"/>
                    <a:pt x="211" y="374"/>
                    <a:pt x="311" y="374"/>
                  </a:cubicBezTo>
                  <a:cubicBezTo>
                    <a:pt x="390" y="374"/>
                    <a:pt x="478" y="358"/>
                    <a:pt x="557" y="358"/>
                  </a:cubicBezTo>
                  <a:cubicBezTo>
                    <a:pt x="677" y="159"/>
                    <a:pt x="478" y="10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6318;p9">
              <a:extLst>
                <a:ext uri="{FF2B5EF4-FFF2-40B4-BE49-F238E27FC236}">
                  <a16:creationId xmlns:a16="http://schemas.microsoft.com/office/drawing/2014/main" id="{43B2F788-E323-481C-9787-B932E85ACCF5}"/>
                </a:ext>
              </a:extLst>
            </p:cNvPr>
            <p:cNvSpPr/>
            <p:nvPr/>
          </p:nvSpPr>
          <p:spPr>
            <a:xfrm>
              <a:off x="6018825" y="279582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0" y="0"/>
                  </a:moveTo>
                  <a:cubicBezTo>
                    <a:pt x="60" y="120"/>
                    <a:pt x="120" y="239"/>
                    <a:pt x="199" y="358"/>
                  </a:cubicBezTo>
                  <a:lnTo>
                    <a:pt x="358" y="358"/>
                  </a:lnTo>
                  <a:cubicBezTo>
                    <a:pt x="438" y="239"/>
                    <a:pt x="498" y="120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6319;p9">
              <a:extLst>
                <a:ext uri="{FF2B5EF4-FFF2-40B4-BE49-F238E27FC236}">
                  <a16:creationId xmlns:a16="http://schemas.microsoft.com/office/drawing/2014/main" id="{23F1BC0E-584A-4725-A6D6-96711DAA1A7C}"/>
                </a:ext>
              </a:extLst>
            </p:cNvPr>
            <p:cNvSpPr/>
            <p:nvPr/>
          </p:nvSpPr>
          <p:spPr>
            <a:xfrm>
              <a:off x="6037725" y="2800350"/>
              <a:ext cx="19425" cy="4925"/>
            </a:xfrm>
            <a:custGeom>
              <a:avLst/>
              <a:gdLst/>
              <a:ahLst/>
              <a:cxnLst/>
              <a:rect l="l" t="t" r="r" b="b"/>
              <a:pathLst>
                <a:path w="777" h="197" extrusionOk="0">
                  <a:moveTo>
                    <a:pt x="375" y="1"/>
                  </a:moveTo>
                  <a:cubicBezTo>
                    <a:pt x="234" y="1"/>
                    <a:pt x="104" y="33"/>
                    <a:pt x="0" y="177"/>
                  </a:cubicBezTo>
                  <a:cubicBezTo>
                    <a:pt x="121" y="177"/>
                    <a:pt x="246" y="196"/>
                    <a:pt x="365" y="196"/>
                  </a:cubicBezTo>
                  <a:cubicBezTo>
                    <a:pt x="520" y="196"/>
                    <a:pt x="664" y="164"/>
                    <a:pt x="776" y="18"/>
                  </a:cubicBezTo>
                  <a:lnTo>
                    <a:pt x="776" y="18"/>
                  </a:lnTo>
                  <a:cubicBezTo>
                    <a:pt x="756" y="20"/>
                    <a:pt x="736" y="20"/>
                    <a:pt x="716" y="20"/>
                  </a:cubicBezTo>
                  <a:cubicBezTo>
                    <a:pt x="601" y="20"/>
                    <a:pt x="485" y="1"/>
                    <a:pt x="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6320;p9">
              <a:extLst>
                <a:ext uri="{FF2B5EF4-FFF2-40B4-BE49-F238E27FC236}">
                  <a16:creationId xmlns:a16="http://schemas.microsoft.com/office/drawing/2014/main" id="{506A47EA-DA4B-4AEA-B25F-D9E1CF82015C}"/>
                </a:ext>
              </a:extLst>
            </p:cNvPr>
            <p:cNvSpPr/>
            <p:nvPr/>
          </p:nvSpPr>
          <p:spPr>
            <a:xfrm>
              <a:off x="547575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6" y="19"/>
                  </a:cubicBezTo>
                  <a:cubicBezTo>
                    <a:pt x="655" y="19"/>
                    <a:pt x="530" y="0"/>
                    <a:pt x="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6321;p9">
              <a:extLst>
                <a:ext uri="{FF2B5EF4-FFF2-40B4-BE49-F238E27FC236}">
                  <a16:creationId xmlns:a16="http://schemas.microsoft.com/office/drawing/2014/main" id="{56D364C5-BA2E-41E0-AFC4-2EB6BB2B1662}"/>
                </a:ext>
              </a:extLst>
            </p:cNvPr>
            <p:cNvSpPr/>
            <p:nvPr/>
          </p:nvSpPr>
          <p:spPr>
            <a:xfrm>
              <a:off x="559510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7" y="19"/>
                  </a:cubicBezTo>
                  <a:cubicBezTo>
                    <a:pt x="656" y="19"/>
                    <a:pt x="531" y="0"/>
                    <a:pt x="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6322;p9">
              <a:extLst>
                <a:ext uri="{FF2B5EF4-FFF2-40B4-BE49-F238E27FC236}">
                  <a16:creationId xmlns:a16="http://schemas.microsoft.com/office/drawing/2014/main" id="{688164C6-439E-4F49-8238-AFDEE19D5BCA}"/>
                </a:ext>
              </a:extLst>
            </p:cNvPr>
            <p:cNvSpPr/>
            <p:nvPr/>
          </p:nvSpPr>
          <p:spPr>
            <a:xfrm>
              <a:off x="5747775" y="28485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40" y="1"/>
                    <a:pt x="120" y="1"/>
                    <a:pt x="1" y="21"/>
                  </a:cubicBezTo>
                  <a:lnTo>
                    <a:pt x="1" y="379"/>
                  </a:lnTo>
                  <a:lnTo>
                    <a:pt x="359" y="379"/>
                  </a:lnTo>
                  <a:lnTo>
                    <a:pt x="3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6323;p9">
              <a:extLst>
                <a:ext uri="{FF2B5EF4-FFF2-40B4-BE49-F238E27FC236}">
                  <a16:creationId xmlns:a16="http://schemas.microsoft.com/office/drawing/2014/main" id="{8B2F25D4-AE1A-463E-BD2D-076A912BF942}"/>
                </a:ext>
              </a:extLst>
            </p:cNvPr>
            <p:cNvSpPr/>
            <p:nvPr/>
          </p:nvSpPr>
          <p:spPr>
            <a:xfrm>
              <a:off x="5726900" y="29902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796" y="40"/>
                  </a:moveTo>
                  <a:lnTo>
                    <a:pt x="796" y="40"/>
                  </a:lnTo>
                  <a:cubicBezTo>
                    <a:pt x="538" y="80"/>
                    <a:pt x="259" y="0"/>
                    <a:pt x="0" y="199"/>
                  </a:cubicBezTo>
                  <a:cubicBezTo>
                    <a:pt x="129" y="199"/>
                    <a:pt x="262" y="225"/>
                    <a:pt x="389" y="225"/>
                  </a:cubicBezTo>
                  <a:cubicBezTo>
                    <a:pt x="537" y="225"/>
                    <a:pt x="678" y="190"/>
                    <a:pt x="796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6324;p9">
              <a:extLst>
                <a:ext uri="{FF2B5EF4-FFF2-40B4-BE49-F238E27FC236}">
                  <a16:creationId xmlns:a16="http://schemas.microsoft.com/office/drawing/2014/main" id="{417575E7-B57A-41A6-BEFF-36B1D8025ADB}"/>
                </a:ext>
              </a:extLst>
            </p:cNvPr>
            <p:cNvSpPr/>
            <p:nvPr/>
          </p:nvSpPr>
          <p:spPr>
            <a:xfrm>
              <a:off x="5336500" y="2950100"/>
              <a:ext cx="19925" cy="7625"/>
            </a:xfrm>
            <a:custGeom>
              <a:avLst/>
              <a:gdLst/>
              <a:ahLst/>
              <a:cxnLst/>
              <a:rect l="l" t="t" r="r" b="b"/>
              <a:pathLst>
                <a:path w="797" h="305" extrusionOk="0">
                  <a:moveTo>
                    <a:pt x="204" y="0"/>
                  </a:moveTo>
                  <a:cubicBezTo>
                    <a:pt x="172" y="0"/>
                    <a:pt x="137" y="5"/>
                    <a:pt x="100" y="16"/>
                  </a:cubicBezTo>
                  <a:cubicBezTo>
                    <a:pt x="60" y="36"/>
                    <a:pt x="40" y="56"/>
                    <a:pt x="1" y="96"/>
                  </a:cubicBezTo>
                  <a:cubicBezTo>
                    <a:pt x="153" y="273"/>
                    <a:pt x="329" y="305"/>
                    <a:pt x="503" y="305"/>
                  </a:cubicBezTo>
                  <a:cubicBezTo>
                    <a:pt x="603" y="305"/>
                    <a:pt x="702" y="294"/>
                    <a:pt x="796" y="294"/>
                  </a:cubicBezTo>
                  <a:cubicBezTo>
                    <a:pt x="757" y="115"/>
                    <a:pt x="578" y="115"/>
                    <a:pt x="418" y="96"/>
                  </a:cubicBezTo>
                  <a:cubicBezTo>
                    <a:pt x="360" y="37"/>
                    <a:pt x="291" y="0"/>
                    <a:pt x="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6325;p9">
              <a:extLst>
                <a:ext uri="{FF2B5EF4-FFF2-40B4-BE49-F238E27FC236}">
                  <a16:creationId xmlns:a16="http://schemas.microsoft.com/office/drawing/2014/main" id="{4CBDE64D-5F98-42C3-8A78-A1162047C382}"/>
                </a:ext>
              </a:extLst>
            </p:cNvPr>
            <p:cNvSpPr/>
            <p:nvPr/>
          </p:nvSpPr>
          <p:spPr>
            <a:xfrm>
              <a:off x="6077500" y="279392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19" y="1"/>
                  </a:moveTo>
                  <a:cubicBezTo>
                    <a:pt x="93" y="1"/>
                    <a:pt x="67" y="10"/>
                    <a:pt x="41" y="37"/>
                  </a:cubicBezTo>
                  <a:cubicBezTo>
                    <a:pt x="1" y="37"/>
                    <a:pt x="41" y="136"/>
                    <a:pt x="60" y="156"/>
                  </a:cubicBezTo>
                  <a:cubicBezTo>
                    <a:pt x="95" y="179"/>
                    <a:pt x="127" y="189"/>
                    <a:pt x="156" y="189"/>
                  </a:cubicBezTo>
                  <a:cubicBezTo>
                    <a:pt x="226" y="189"/>
                    <a:pt x="283" y="133"/>
                    <a:pt x="339" y="76"/>
                  </a:cubicBezTo>
                  <a:cubicBezTo>
                    <a:pt x="266" y="76"/>
                    <a:pt x="192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6326;p9">
              <a:extLst>
                <a:ext uri="{FF2B5EF4-FFF2-40B4-BE49-F238E27FC236}">
                  <a16:creationId xmlns:a16="http://schemas.microsoft.com/office/drawing/2014/main" id="{0EB7A299-B171-4AD6-8AAF-11976096F350}"/>
                </a:ext>
              </a:extLst>
            </p:cNvPr>
            <p:cNvSpPr/>
            <p:nvPr/>
          </p:nvSpPr>
          <p:spPr>
            <a:xfrm>
              <a:off x="6085950" y="27915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63" y="1"/>
                  </a:moveTo>
                  <a:cubicBezTo>
                    <a:pt x="241" y="1"/>
                    <a:pt x="218" y="5"/>
                    <a:pt x="200" y="11"/>
                  </a:cubicBezTo>
                  <a:cubicBezTo>
                    <a:pt x="120" y="31"/>
                    <a:pt x="61" y="111"/>
                    <a:pt x="1" y="170"/>
                  </a:cubicBezTo>
                  <a:lnTo>
                    <a:pt x="240" y="170"/>
                  </a:lnTo>
                  <a:lnTo>
                    <a:pt x="379" y="91"/>
                  </a:lnTo>
                  <a:cubicBezTo>
                    <a:pt x="365" y="22"/>
                    <a:pt x="313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6327;p9">
              <a:extLst>
                <a:ext uri="{FF2B5EF4-FFF2-40B4-BE49-F238E27FC236}">
                  <a16:creationId xmlns:a16="http://schemas.microsoft.com/office/drawing/2014/main" id="{26664394-929E-488B-92BF-D44260F8A5F5}"/>
                </a:ext>
              </a:extLst>
            </p:cNvPr>
            <p:cNvSpPr/>
            <p:nvPr/>
          </p:nvSpPr>
          <p:spPr>
            <a:xfrm>
              <a:off x="5918375" y="2771950"/>
              <a:ext cx="16425" cy="3575"/>
            </a:xfrm>
            <a:custGeom>
              <a:avLst/>
              <a:gdLst/>
              <a:ahLst/>
              <a:cxnLst/>
              <a:rect l="l" t="t" r="r" b="b"/>
              <a:pathLst>
                <a:path w="657" h="143" extrusionOk="0">
                  <a:moveTo>
                    <a:pt x="0" y="0"/>
                  </a:moveTo>
                  <a:cubicBezTo>
                    <a:pt x="102" y="92"/>
                    <a:pt x="215" y="142"/>
                    <a:pt x="330" y="142"/>
                  </a:cubicBezTo>
                  <a:cubicBezTo>
                    <a:pt x="439" y="142"/>
                    <a:pt x="550" y="97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6328;p9">
              <a:extLst>
                <a:ext uri="{FF2B5EF4-FFF2-40B4-BE49-F238E27FC236}">
                  <a16:creationId xmlns:a16="http://schemas.microsoft.com/office/drawing/2014/main" id="{B5AEB907-3880-4D54-AA0C-5C45DA4CBC3B}"/>
                </a:ext>
              </a:extLst>
            </p:cNvPr>
            <p:cNvSpPr/>
            <p:nvPr/>
          </p:nvSpPr>
          <p:spPr>
            <a:xfrm>
              <a:off x="5304175" y="29532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72" y="1"/>
                  </a:moveTo>
                  <a:cubicBezTo>
                    <a:pt x="163" y="1"/>
                    <a:pt x="68" y="49"/>
                    <a:pt x="1" y="170"/>
                  </a:cubicBezTo>
                  <a:cubicBezTo>
                    <a:pt x="60" y="190"/>
                    <a:pt x="140" y="210"/>
                    <a:pt x="180" y="210"/>
                  </a:cubicBezTo>
                  <a:cubicBezTo>
                    <a:pt x="217" y="238"/>
                    <a:pt x="254" y="253"/>
                    <a:pt x="286" y="253"/>
                  </a:cubicBezTo>
                  <a:cubicBezTo>
                    <a:pt x="325" y="253"/>
                    <a:pt x="357" y="233"/>
                    <a:pt x="379" y="190"/>
                  </a:cubicBezTo>
                  <a:cubicBezTo>
                    <a:pt x="398" y="131"/>
                    <a:pt x="438" y="31"/>
                    <a:pt x="438" y="31"/>
                  </a:cubicBezTo>
                  <a:cubicBezTo>
                    <a:pt x="380" y="12"/>
                    <a:pt x="325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6329;p9">
              <a:extLst>
                <a:ext uri="{FF2B5EF4-FFF2-40B4-BE49-F238E27FC236}">
                  <a16:creationId xmlns:a16="http://schemas.microsoft.com/office/drawing/2014/main" id="{D23DABD8-2E83-4C42-8C98-11EF9755BB2A}"/>
                </a:ext>
              </a:extLst>
            </p:cNvPr>
            <p:cNvSpPr/>
            <p:nvPr/>
          </p:nvSpPr>
          <p:spPr>
            <a:xfrm>
              <a:off x="5327225" y="2947500"/>
              <a:ext cx="11800" cy="6000"/>
            </a:xfrm>
            <a:custGeom>
              <a:avLst/>
              <a:gdLst/>
              <a:ahLst/>
              <a:cxnLst/>
              <a:rect l="l" t="t" r="r" b="b"/>
              <a:pathLst>
                <a:path w="472" h="240" extrusionOk="0">
                  <a:moveTo>
                    <a:pt x="53" y="1"/>
                  </a:moveTo>
                  <a:lnTo>
                    <a:pt x="53" y="1"/>
                  </a:lnTo>
                  <a:cubicBezTo>
                    <a:pt x="1" y="193"/>
                    <a:pt x="44" y="239"/>
                    <a:pt x="118" y="239"/>
                  </a:cubicBezTo>
                  <a:cubicBezTo>
                    <a:pt x="187" y="239"/>
                    <a:pt x="282" y="199"/>
                    <a:pt x="350" y="199"/>
                  </a:cubicBezTo>
                  <a:cubicBezTo>
                    <a:pt x="375" y="199"/>
                    <a:pt x="396" y="204"/>
                    <a:pt x="411" y="219"/>
                  </a:cubicBezTo>
                  <a:cubicBezTo>
                    <a:pt x="431" y="219"/>
                    <a:pt x="451" y="200"/>
                    <a:pt x="471" y="160"/>
                  </a:cubicBezTo>
                  <a:cubicBezTo>
                    <a:pt x="471" y="120"/>
                    <a:pt x="451" y="100"/>
                    <a:pt x="372" y="60"/>
                  </a:cubicBezTo>
                  <a:cubicBezTo>
                    <a:pt x="272" y="40"/>
                    <a:pt x="153" y="20"/>
                    <a:pt x="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6330;p9">
              <a:extLst>
                <a:ext uri="{FF2B5EF4-FFF2-40B4-BE49-F238E27FC236}">
                  <a16:creationId xmlns:a16="http://schemas.microsoft.com/office/drawing/2014/main" id="{08025720-B769-4162-BACB-FB55428A56A5}"/>
                </a:ext>
              </a:extLst>
            </p:cNvPr>
            <p:cNvSpPr/>
            <p:nvPr/>
          </p:nvSpPr>
          <p:spPr>
            <a:xfrm>
              <a:off x="6342075" y="2857975"/>
              <a:ext cx="7500" cy="10475"/>
            </a:xfrm>
            <a:custGeom>
              <a:avLst/>
              <a:gdLst/>
              <a:ahLst/>
              <a:cxnLst/>
              <a:rect l="l" t="t" r="r" b="b"/>
              <a:pathLst>
                <a:path w="300" h="419" extrusionOk="0">
                  <a:moveTo>
                    <a:pt x="40" y="1"/>
                  </a:moveTo>
                  <a:cubicBezTo>
                    <a:pt x="40" y="140"/>
                    <a:pt x="1" y="299"/>
                    <a:pt x="140" y="419"/>
                  </a:cubicBezTo>
                  <a:cubicBezTo>
                    <a:pt x="299" y="299"/>
                    <a:pt x="239" y="140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6331;p9">
              <a:extLst>
                <a:ext uri="{FF2B5EF4-FFF2-40B4-BE49-F238E27FC236}">
                  <a16:creationId xmlns:a16="http://schemas.microsoft.com/office/drawing/2014/main" id="{0949CAC8-A52F-4A13-A18B-4911F9D5CA11}"/>
                </a:ext>
              </a:extLst>
            </p:cNvPr>
            <p:cNvSpPr/>
            <p:nvPr/>
          </p:nvSpPr>
          <p:spPr>
            <a:xfrm>
              <a:off x="5385250" y="2967400"/>
              <a:ext cx="5475" cy="5500"/>
            </a:xfrm>
            <a:custGeom>
              <a:avLst/>
              <a:gdLst/>
              <a:ahLst/>
              <a:cxnLst/>
              <a:rect l="l" t="t" r="r" b="b"/>
              <a:pathLst>
                <a:path w="219" h="22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59"/>
                    <a:pt x="219" y="219"/>
                    <a:pt x="219" y="60"/>
                  </a:cubicBezTo>
                  <a:cubicBezTo>
                    <a:pt x="219" y="40"/>
                    <a:pt x="8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6332;p9">
              <a:extLst>
                <a:ext uri="{FF2B5EF4-FFF2-40B4-BE49-F238E27FC236}">
                  <a16:creationId xmlns:a16="http://schemas.microsoft.com/office/drawing/2014/main" id="{37104AA2-FB20-40FB-B500-BC21D5EFBF89}"/>
                </a:ext>
              </a:extLst>
            </p:cNvPr>
            <p:cNvSpPr/>
            <p:nvPr/>
          </p:nvSpPr>
          <p:spPr>
            <a:xfrm>
              <a:off x="5971575" y="2847050"/>
              <a:ext cx="4000" cy="6475"/>
            </a:xfrm>
            <a:custGeom>
              <a:avLst/>
              <a:gdLst/>
              <a:ahLst/>
              <a:cxnLst/>
              <a:rect l="l" t="t" r="r" b="b"/>
              <a:pathLst>
                <a:path w="160" h="259" extrusionOk="0">
                  <a:moveTo>
                    <a:pt x="100" y="0"/>
                  </a:moveTo>
                  <a:cubicBezTo>
                    <a:pt x="1" y="40"/>
                    <a:pt x="21" y="140"/>
                    <a:pt x="1" y="239"/>
                  </a:cubicBezTo>
                  <a:cubicBezTo>
                    <a:pt x="60" y="239"/>
                    <a:pt x="120" y="239"/>
                    <a:pt x="160" y="259"/>
                  </a:cubicBezTo>
                  <a:cubicBezTo>
                    <a:pt x="140" y="179"/>
                    <a:pt x="120" y="8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6333;p9">
              <a:extLst>
                <a:ext uri="{FF2B5EF4-FFF2-40B4-BE49-F238E27FC236}">
                  <a16:creationId xmlns:a16="http://schemas.microsoft.com/office/drawing/2014/main" id="{72D91230-B356-43F2-9F96-CFB3C65E5127}"/>
                </a:ext>
              </a:extLst>
            </p:cNvPr>
            <p:cNvSpPr/>
            <p:nvPr/>
          </p:nvSpPr>
          <p:spPr>
            <a:xfrm>
              <a:off x="5336500" y="2948625"/>
              <a:ext cx="10975" cy="4375"/>
            </a:xfrm>
            <a:custGeom>
              <a:avLst/>
              <a:gdLst/>
              <a:ahLst/>
              <a:cxnLst/>
              <a:rect l="l" t="t" r="r" b="b"/>
              <a:pathLst>
                <a:path w="439" h="175" extrusionOk="0">
                  <a:moveTo>
                    <a:pt x="124" y="1"/>
                  </a:moveTo>
                  <a:cubicBezTo>
                    <a:pt x="84" y="1"/>
                    <a:pt x="43" y="6"/>
                    <a:pt x="1" y="15"/>
                  </a:cubicBezTo>
                  <a:cubicBezTo>
                    <a:pt x="40" y="75"/>
                    <a:pt x="40" y="115"/>
                    <a:pt x="40" y="174"/>
                  </a:cubicBezTo>
                  <a:lnTo>
                    <a:pt x="438" y="174"/>
                  </a:lnTo>
                  <a:cubicBezTo>
                    <a:pt x="362" y="53"/>
                    <a:pt x="251" y="1"/>
                    <a:pt x="1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6334;p9">
              <a:extLst>
                <a:ext uri="{FF2B5EF4-FFF2-40B4-BE49-F238E27FC236}">
                  <a16:creationId xmlns:a16="http://schemas.microsoft.com/office/drawing/2014/main" id="{8A4CB7AA-A6A8-4469-94D9-B58726A9FEF7}"/>
                </a:ext>
              </a:extLst>
            </p:cNvPr>
            <p:cNvSpPr/>
            <p:nvPr/>
          </p:nvSpPr>
          <p:spPr>
            <a:xfrm>
              <a:off x="5294225" y="2953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80" y="80"/>
                    <a:pt x="10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6335;p9">
              <a:extLst>
                <a:ext uri="{FF2B5EF4-FFF2-40B4-BE49-F238E27FC236}">
                  <a16:creationId xmlns:a16="http://schemas.microsoft.com/office/drawing/2014/main" id="{5238B74A-2642-43FB-9A5F-1B71D57A4199}"/>
                </a:ext>
              </a:extLst>
            </p:cNvPr>
            <p:cNvSpPr/>
            <p:nvPr/>
          </p:nvSpPr>
          <p:spPr>
            <a:xfrm>
              <a:off x="5308650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0" y="0"/>
                  </a:moveTo>
                  <a:cubicBezTo>
                    <a:pt x="120" y="0"/>
                    <a:pt x="80" y="20"/>
                    <a:pt x="1" y="20"/>
                  </a:cubicBezTo>
                  <a:lnTo>
                    <a:pt x="219" y="179"/>
                  </a:lnTo>
                  <a:cubicBezTo>
                    <a:pt x="200" y="100"/>
                    <a:pt x="200" y="4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6336;p9">
              <a:extLst>
                <a:ext uri="{FF2B5EF4-FFF2-40B4-BE49-F238E27FC236}">
                  <a16:creationId xmlns:a16="http://schemas.microsoft.com/office/drawing/2014/main" id="{884652B0-81AD-4E71-9922-E27AF1284182}"/>
                </a:ext>
              </a:extLst>
            </p:cNvPr>
            <p:cNvSpPr/>
            <p:nvPr/>
          </p:nvSpPr>
          <p:spPr>
            <a:xfrm>
              <a:off x="5380275" y="2962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99" y="179"/>
                  </a:lnTo>
                  <a:cubicBezTo>
                    <a:pt x="120" y="120"/>
                    <a:pt x="80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6337;p9">
              <a:extLst>
                <a:ext uri="{FF2B5EF4-FFF2-40B4-BE49-F238E27FC236}">
                  <a16:creationId xmlns:a16="http://schemas.microsoft.com/office/drawing/2014/main" id="{EF9BFC31-855A-454E-A0DE-FFFDB279C347}"/>
                </a:ext>
              </a:extLst>
            </p:cNvPr>
            <p:cNvSpPr/>
            <p:nvPr/>
          </p:nvSpPr>
          <p:spPr>
            <a:xfrm>
              <a:off x="5643350" y="2876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lnTo>
                    <a:pt x="0" y="180"/>
                  </a:lnTo>
                  <a:lnTo>
                    <a:pt x="140" y="180"/>
                  </a:lnTo>
                  <a:cubicBezTo>
                    <a:pt x="140" y="120"/>
                    <a:pt x="160" y="8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6338;p9">
              <a:extLst>
                <a:ext uri="{FF2B5EF4-FFF2-40B4-BE49-F238E27FC236}">
                  <a16:creationId xmlns:a16="http://schemas.microsoft.com/office/drawing/2014/main" id="{9BB09F0C-7A80-4C58-8B32-500510C1B8E5}"/>
                </a:ext>
              </a:extLst>
            </p:cNvPr>
            <p:cNvSpPr/>
            <p:nvPr/>
          </p:nvSpPr>
          <p:spPr>
            <a:xfrm>
              <a:off x="5957150" y="285115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85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200" y="75"/>
                  </a:lnTo>
                  <a:cubicBezTo>
                    <a:pt x="160" y="25"/>
                    <a:pt x="120" y="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6339;p9">
              <a:extLst>
                <a:ext uri="{FF2B5EF4-FFF2-40B4-BE49-F238E27FC236}">
                  <a16:creationId xmlns:a16="http://schemas.microsoft.com/office/drawing/2014/main" id="{EF444EDF-E00E-4E02-87E0-89FEF887EF78}"/>
                </a:ext>
              </a:extLst>
            </p:cNvPr>
            <p:cNvSpPr/>
            <p:nvPr/>
          </p:nvSpPr>
          <p:spPr>
            <a:xfrm>
              <a:off x="5985500" y="284852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40" y="21"/>
                    <a:pt x="60" y="81"/>
                    <a:pt x="1" y="180"/>
                  </a:cubicBezTo>
                  <a:cubicBezTo>
                    <a:pt x="80" y="120"/>
                    <a:pt x="160" y="4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6340;p9">
              <a:extLst>
                <a:ext uri="{FF2B5EF4-FFF2-40B4-BE49-F238E27FC236}">
                  <a16:creationId xmlns:a16="http://schemas.microsoft.com/office/drawing/2014/main" id="{53CB1829-847E-436B-806B-E4E57BA5803A}"/>
                </a:ext>
              </a:extLst>
            </p:cNvPr>
            <p:cNvSpPr/>
            <p:nvPr/>
          </p:nvSpPr>
          <p:spPr>
            <a:xfrm>
              <a:off x="6400775" y="27868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30" y="169"/>
                    <a:pt x="65" y="164"/>
                    <a:pt x="99" y="164"/>
                  </a:cubicBezTo>
                  <a:cubicBezTo>
                    <a:pt x="134" y="164"/>
                    <a:pt x="169" y="169"/>
                    <a:pt x="199" y="179"/>
                  </a:cubicBezTo>
                  <a:cubicBezTo>
                    <a:pt x="179" y="100"/>
                    <a:pt x="179" y="6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6341;p9">
              <a:extLst>
                <a:ext uri="{FF2B5EF4-FFF2-40B4-BE49-F238E27FC236}">
                  <a16:creationId xmlns:a16="http://schemas.microsoft.com/office/drawing/2014/main" id="{F65684A7-0A0C-4FA8-9EAF-2D3B114F7CFF}"/>
                </a:ext>
              </a:extLst>
            </p:cNvPr>
            <p:cNvSpPr/>
            <p:nvPr/>
          </p:nvSpPr>
          <p:spPr>
            <a:xfrm>
              <a:off x="6037725" y="27939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1"/>
                  </a:moveTo>
                  <a:cubicBezTo>
                    <a:pt x="8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79" y="26"/>
                    <a:pt x="150" y="1"/>
                    <a:pt x="1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6342;p9">
              <a:extLst>
                <a:ext uri="{FF2B5EF4-FFF2-40B4-BE49-F238E27FC236}">
                  <a16:creationId xmlns:a16="http://schemas.microsoft.com/office/drawing/2014/main" id="{7B61F15A-6754-470D-95BE-70D03B79E799}"/>
                </a:ext>
              </a:extLst>
            </p:cNvPr>
            <p:cNvSpPr/>
            <p:nvPr/>
          </p:nvSpPr>
          <p:spPr>
            <a:xfrm>
              <a:off x="6395300" y="27913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60" y="8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6343;p9">
              <a:extLst>
                <a:ext uri="{FF2B5EF4-FFF2-40B4-BE49-F238E27FC236}">
                  <a16:creationId xmlns:a16="http://schemas.microsoft.com/office/drawing/2014/main" id="{C766792A-995A-4B82-A616-4A254725F69D}"/>
                </a:ext>
              </a:extLst>
            </p:cNvPr>
            <p:cNvSpPr/>
            <p:nvPr/>
          </p:nvSpPr>
          <p:spPr>
            <a:xfrm>
              <a:off x="6062100" y="27958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40"/>
                    <a:pt x="60" y="120"/>
                    <a:pt x="0" y="199"/>
                  </a:cubicBezTo>
                  <a:cubicBezTo>
                    <a:pt x="60" y="120"/>
                    <a:pt x="119" y="6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6344;p9">
              <a:extLst>
                <a:ext uri="{FF2B5EF4-FFF2-40B4-BE49-F238E27FC236}">
                  <a16:creationId xmlns:a16="http://schemas.microsoft.com/office/drawing/2014/main" id="{2C93CCDA-A483-4838-A449-AC7CDD714571}"/>
                </a:ext>
              </a:extLst>
            </p:cNvPr>
            <p:cNvSpPr/>
            <p:nvPr/>
          </p:nvSpPr>
          <p:spPr>
            <a:xfrm>
              <a:off x="6414700" y="2807875"/>
              <a:ext cx="4975" cy="1900"/>
            </a:xfrm>
            <a:custGeom>
              <a:avLst/>
              <a:gdLst/>
              <a:ahLst/>
              <a:cxnLst/>
              <a:rect l="l" t="t" r="r" b="b"/>
              <a:pathLst>
                <a:path w="199" h="76" extrusionOk="0">
                  <a:moveTo>
                    <a:pt x="99" y="1"/>
                  </a:moveTo>
                  <a:cubicBezTo>
                    <a:pt x="7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59" y="26"/>
                    <a:pt x="129" y="1"/>
                    <a:pt x="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6345;p9">
              <a:extLst>
                <a:ext uri="{FF2B5EF4-FFF2-40B4-BE49-F238E27FC236}">
                  <a16:creationId xmlns:a16="http://schemas.microsoft.com/office/drawing/2014/main" id="{E775EE5F-EF61-45BE-8A6E-C52CD344F563}"/>
                </a:ext>
              </a:extLst>
            </p:cNvPr>
            <p:cNvSpPr/>
            <p:nvPr/>
          </p:nvSpPr>
          <p:spPr>
            <a:xfrm>
              <a:off x="6278925" y="3033050"/>
              <a:ext cx="163625" cy="24375"/>
            </a:xfrm>
            <a:custGeom>
              <a:avLst/>
              <a:gdLst/>
              <a:ahLst/>
              <a:cxnLst/>
              <a:rect l="l" t="t" r="r" b="b"/>
              <a:pathLst>
                <a:path w="6545" h="975" extrusionOk="0">
                  <a:moveTo>
                    <a:pt x="6147" y="0"/>
                  </a:moveTo>
                  <a:cubicBezTo>
                    <a:pt x="5232" y="0"/>
                    <a:pt x="4337" y="20"/>
                    <a:pt x="3442" y="219"/>
                  </a:cubicBezTo>
                  <a:cubicBezTo>
                    <a:pt x="2387" y="478"/>
                    <a:pt x="1293" y="299"/>
                    <a:pt x="279" y="617"/>
                  </a:cubicBezTo>
                  <a:cubicBezTo>
                    <a:pt x="179" y="716"/>
                    <a:pt x="0" y="776"/>
                    <a:pt x="100" y="975"/>
                  </a:cubicBezTo>
                  <a:cubicBezTo>
                    <a:pt x="1890" y="955"/>
                    <a:pt x="3661" y="617"/>
                    <a:pt x="5431" y="418"/>
                  </a:cubicBezTo>
                  <a:cubicBezTo>
                    <a:pt x="5520" y="337"/>
                    <a:pt x="5622" y="319"/>
                    <a:pt x="5730" y="319"/>
                  </a:cubicBezTo>
                  <a:cubicBezTo>
                    <a:pt x="5819" y="319"/>
                    <a:pt x="5911" y="331"/>
                    <a:pt x="6003" y="331"/>
                  </a:cubicBezTo>
                  <a:cubicBezTo>
                    <a:pt x="6072" y="331"/>
                    <a:pt x="6141" y="324"/>
                    <a:pt x="6207" y="299"/>
                  </a:cubicBezTo>
                  <a:cubicBezTo>
                    <a:pt x="6446" y="199"/>
                    <a:pt x="6545" y="60"/>
                    <a:pt x="6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6346;p9">
              <a:extLst>
                <a:ext uri="{FF2B5EF4-FFF2-40B4-BE49-F238E27FC236}">
                  <a16:creationId xmlns:a16="http://schemas.microsoft.com/office/drawing/2014/main" id="{3BA911F3-1E35-42B8-83E9-D0BE6C7BF2D0}"/>
                </a:ext>
              </a:extLst>
            </p:cNvPr>
            <p:cNvSpPr/>
            <p:nvPr/>
          </p:nvSpPr>
          <p:spPr>
            <a:xfrm>
              <a:off x="6499725" y="2986225"/>
              <a:ext cx="95025" cy="13025"/>
            </a:xfrm>
            <a:custGeom>
              <a:avLst/>
              <a:gdLst/>
              <a:ahLst/>
              <a:cxnLst/>
              <a:rect l="l" t="t" r="r" b="b"/>
              <a:pathLst>
                <a:path w="3801" h="521" extrusionOk="0">
                  <a:moveTo>
                    <a:pt x="2674" y="0"/>
                  </a:moveTo>
                  <a:cubicBezTo>
                    <a:pt x="2140" y="0"/>
                    <a:pt x="1644" y="7"/>
                    <a:pt x="1154" y="43"/>
                  </a:cubicBezTo>
                  <a:cubicBezTo>
                    <a:pt x="776" y="63"/>
                    <a:pt x="359" y="83"/>
                    <a:pt x="1" y="361"/>
                  </a:cubicBezTo>
                  <a:cubicBezTo>
                    <a:pt x="60" y="461"/>
                    <a:pt x="120" y="501"/>
                    <a:pt x="200" y="520"/>
                  </a:cubicBezTo>
                  <a:cubicBezTo>
                    <a:pt x="290" y="502"/>
                    <a:pt x="430" y="418"/>
                    <a:pt x="529" y="418"/>
                  </a:cubicBezTo>
                  <a:cubicBezTo>
                    <a:pt x="539" y="418"/>
                    <a:pt x="549" y="419"/>
                    <a:pt x="558" y="421"/>
                  </a:cubicBezTo>
                  <a:cubicBezTo>
                    <a:pt x="746" y="468"/>
                    <a:pt x="932" y="485"/>
                    <a:pt x="1118" y="485"/>
                  </a:cubicBezTo>
                  <a:cubicBezTo>
                    <a:pt x="1589" y="485"/>
                    <a:pt x="2055" y="377"/>
                    <a:pt x="2529" y="377"/>
                  </a:cubicBezTo>
                  <a:cubicBezTo>
                    <a:pt x="2581" y="377"/>
                    <a:pt x="2634" y="378"/>
                    <a:pt x="2686" y="381"/>
                  </a:cubicBezTo>
                  <a:cubicBezTo>
                    <a:pt x="2715" y="383"/>
                    <a:pt x="2744" y="384"/>
                    <a:pt x="2773" y="384"/>
                  </a:cubicBezTo>
                  <a:cubicBezTo>
                    <a:pt x="3100" y="384"/>
                    <a:pt x="3416" y="277"/>
                    <a:pt x="3800" y="3"/>
                  </a:cubicBezTo>
                  <a:cubicBezTo>
                    <a:pt x="3402" y="3"/>
                    <a:pt x="3030" y="0"/>
                    <a:pt x="2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6347;p9">
              <a:extLst>
                <a:ext uri="{FF2B5EF4-FFF2-40B4-BE49-F238E27FC236}">
                  <a16:creationId xmlns:a16="http://schemas.microsoft.com/office/drawing/2014/main" id="{26E9B688-0B3C-461E-B660-8E1D1024CC46}"/>
                </a:ext>
              </a:extLst>
            </p:cNvPr>
            <p:cNvSpPr/>
            <p:nvPr/>
          </p:nvSpPr>
          <p:spPr>
            <a:xfrm>
              <a:off x="6381875" y="2995250"/>
              <a:ext cx="96500" cy="19875"/>
            </a:xfrm>
            <a:custGeom>
              <a:avLst/>
              <a:gdLst/>
              <a:ahLst/>
              <a:cxnLst/>
              <a:rect l="l" t="t" r="r" b="b"/>
              <a:pathLst>
                <a:path w="3860" h="795" extrusionOk="0">
                  <a:moveTo>
                    <a:pt x="3800" y="0"/>
                  </a:moveTo>
                  <a:cubicBezTo>
                    <a:pt x="3143" y="120"/>
                    <a:pt x="2507" y="199"/>
                    <a:pt x="1830" y="239"/>
                  </a:cubicBezTo>
                  <a:cubicBezTo>
                    <a:pt x="1214" y="299"/>
                    <a:pt x="557" y="299"/>
                    <a:pt x="0" y="597"/>
                  </a:cubicBezTo>
                  <a:cubicBezTo>
                    <a:pt x="109" y="749"/>
                    <a:pt x="253" y="795"/>
                    <a:pt x="407" y="795"/>
                  </a:cubicBezTo>
                  <a:cubicBezTo>
                    <a:pt x="535" y="795"/>
                    <a:pt x="670" y="763"/>
                    <a:pt x="796" y="736"/>
                  </a:cubicBezTo>
                  <a:cubicBezTo>
                    <a:pt x="1512" y="677"/>
                    <a:pt x="2208" y="577"/>
                    <a:pt x="2924" y="438"/>
                  </a:cubicBezTo>
                  <a:cubicBezTo>
                    <a:pt x="2984" y="430"/>
                    <a:pt x="3046" y="428"/>
                    <a:pt x="3109" y="428"/>
                  </a:cubicBezTo>
                  <a:cubicBezTo>
                    <a:pt x="3151" y="428"/>
                    <a:pt x="3193" y="429"/>
                    <a:pt x="3235" y="429"/>
                  </a:cubicBezTo>
                  <a:cubicBezTo>
                    <a:pt x="3446" y="429"/>
                    <a:pt x="3654" y="411"/>
                    <a:pt x="3800" y="199"/>
                  </a:cubicBezTo>
                  <a:cubicBezTo>
                    <a:pt x="3819" y="199"/>
                    <a:pt x="3819" y="179"/>
                    <a:pt x="3839" y="120"/>
                  </a:cubicBezTo>
                  <a:cubicBezTo>
                    <a:pt x="3859" y="80"/>
                    <a:pt x="3839" y="4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6348;p9">
              <a:extLst>
                <a:ext uri="{FF2B5EF4-FFF2-40B4-BE49-F238E27FC236}">
                  <a16:creationId xmlns:a16="http://schemas.microsoft.com/office/drawing/2014/main" id="{57AD0D26-36AD-4BE5-81C5-83362CBC7397}"/>
                </a:ext>
              </a:extLst>
            </p:cNvPr>
            <p:cNvSpPr/>
            <p:nvPr/>
          </p:nvSpPr>
          <p:spPr>
            <a:xfrm>
              <a:off x="6275925" y="3006950"/>
              <a:ext cx="105975" cy="13100"/>
            </a:xfrm>
            <a:custGeom>
              <a:avLst/>
              <a:gdLst/>
              <a:ahLst/>
              <a:cxnLst/>
              <a:rect l="l" t="t" r="r" b="b"/>
              <a:pathLst>
                <a:path w="4239" h="524" extrusionOk="0">
                  <a:moveTo>
                    <a:pt x="4019" y="1"/>
                  </a:moveTo>
                  <a:cubicBezTo>
                    <a:pt x="4005" y="1"/>
                    <a:pt x="3992" y="3"/>
                    <a:pt x="3979" y="10"/>
                  </a:cubicBezTo>
                  <a:cubicBezTo>
                    <a:pt x="3319" y="149"/>
                    <a:pt x="2652" y="173"/>
                    <a:pt x="1978" y="173"/>
                  </a:cubicBezTo>
                  <a:cubicBezTo>
                    <a:pt x="1615" y="173"/>
                    <a:pt x="1251" y="166"/>
                    <a:pt x="884" y="166"/>
                  </a:cubicBezTo>
                  <a:cubicBezTo>
                    <a:pt x="762" y="166"/>
                    <a:pt x="640" y="167"/>
                    <a:pt x="518" y="169"/>
                  </a:cubicBezTo>
                  <a:cubicBezTo>
                    <a:pt x="359" y="169"/>
                    <a:pt x="160" y="169"/>
                    <a:pt x="1" y="328"/>
                  </a:cubicBezTo>
                  <a:cubicBezTo>
                    <a:pt x="120" y="427"/>
                    <a:pt x="249" y="454"/>
                    <a:pt x="380" y="454"/>
                  </a:cubicBezTo>
                  <a:cubicBezTo>
                    <a:pt x="530" y="454"/>
                    <a:pt x="683" y="419"/>
                    <a:pt x="832" y="419"/>
                  </a:cubicBezTo>
                  <a:cubicBezTo>
                    <a:pt x="944" y="419"/>
                    <a:pt x="1052" y="439"/>
                    <a:pt x="1155" y="507"/>
                  </a:cubicBezTo>
                  <a:cubicBezTo>
                    <a:pt x="1399" y="516"/>
                    <a:pt x="1644" y="524"/>
                    <a:pt x="1889" y="524"/>
                  </a:cubicBezTo>
                  <a:cubicBezTo>
                    <a:pt x="2683" y="524"/>
                    <a:pt x="3478" y="448"/>
                    <a:pt x="4238" y="129"/>
                  </a:cubicBezTo>
                  <a:cubicBezTo>
                    <a:pt x="4171" y="79"/>
                    <a:pt x="4090" y="1"/>
                    <a:pt x="40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6349;p9">
              <a:extLst>
                <a:ext uri="{FF2B5EF4-FFF2-40B4-BE49-F238E27FC236}">
                  <a16:creationId xmlns:a16="http://schemas.microsoft.com/office/drawing/2014/main" id="{E4A2CDC0-4BFD-4BFC-A3A5-FD07C8F1CEC3}"/>
                </a:ext>
              </a:extLst>
            </p:cNvPr>
            <p:cNvSpPr/>
            <p:nvPr/>
          </p:nvSpPr>
          <p:spPr>
            <a:xfrm>
              <a:off x="6414700" y="3022325"/>
              <a:ext cx="95300" cy="21175"/>
            </a:xfrm>
            <a:custGeom>
              <a:avLst/>
              <a:gdLst/>
              <a:ahLst/>
              <a:cxnLst/>
              <a:rect l="l" t="t" r="r" b="b"/>
              <a:pathLst>
                <a:path w="3812" h="847" extrusionOk="0">
                  <a:moveTo>
                    <a:pt x="3628" y="1"/>
                  </a:moveTo>
                  <a:cubicBezTo>
                    <a:pt x="3556" y="1"/>
                    <a:pt x="3469" y="27"/>
                    <a:pt x="3382" y="51"/>
                  </a:cubicBezTo>
                  <a:cubicBezTo>
                    <a:pt x="3336" y="50"/>
                    <a:pt x="3290" y="50"/>
                    <a:pt x="3245" y="50"/>
                  </a:cubicBezTo>
                  <a:cubicBezTo>
                    <a:pt x="2395" y="50"/>
                    <a:pt x="1547" y="221"/>
                    <a:pt x="716" y="429"/>
                  </a:cubicBezTo>
                  <a:cubicBezTo>
                    <a:pt x="836" y="588"/>
                    <a:pt x="796" y="628"/>
                    <a:pt x="637" y="648"/>
                  </a:cubicBezTo>
                  <a:cubicBezTo>
                    <a:pt x="418" y="688"/>
                    <a:pt x="139" y="608"/>
                    <a:pt x="0" y="847"/>
                  </a:cubicBezTo>
                  <a:cubicBezTo>
                    <a:pt x="94" y="821"/>
                    <a:pt x="191" y="813"/>
                    <a:pt x="290" y="813"/>
                  </a:cubicBezTo>
                  <a:cubicBezTo>
                    <a:pt x="463" y="813"/>
                    <a:pt x="641" y="838"/>
                    <a:pt x="817" y="838"/>
                  </a:cubicBezTo>
                  <a:cubicBezTo>
                    <a:pt x="1007" y="838"/>
                    <a:pt x="1195" y="809"/>
                    <a:pt x="1373" y="688"/>
                  </a:cubicBezTo>
                  <a:cubicBezTo>
                    <a:pt x="1397" y="575"/>
                    <a:pt x="1434" y="541"/>
                    <a:pt x="1477" y="541"/>
                  </a:cubicBezTo>
                  <a:cubicBezTo>
                    <a:pt x="1541" y="541"/>
                    <a:pt x="1620" y="616"/>
                    <a:pt x="1691" y="628"/>
                  </a:cubicBezTo>
                  <a:cubicBezTo>
                    <a:pt x="1810" y="608"/>
                    <a:pt x="1930" y="608"/>
                    <a:pt x="2069" y="608"/>
                  </a:cubicBezTo>
                  <a:cubicBezTo>
                    <a:pt x="2626" y="409"/>
                    <a:pt x="3223" y="429"/>
                    <a:pt x="3800" y="290"/>
                  </a:cubicBezTo>
                  <a:cubicBezTo>
                    <a:pt x="3811" y="62"/>
                    <a:pt x="3737" y="1"/>
                    <a:pt x="36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6350;p9">
              <a:extLst>
                <a:ext uri="{FF2B5EF4-FFF2-40B4-BE49-F238E27FC236}">
                  <a16:creationId xmlns:a16="http://schemas.microsoft.com/office/drawing/2014/main" id="{222160E6-4FAD-4847-8AFE-3D5051129DA2}"/>
                </a:ext>
              </a:extLst>
            </p:cNvPr>
            <p:cNvSpPr/>
            <p:nvPr/>
          </p:nvSpPr>
          <p:spPr>
            <a:xfrm>
              <a:off x="6191400" y="3015625"/>
              <a:ext cx="82575" cy="15450"/>
            </a:xfrm>
            <a:custGeom>
              <a:avLst/>
              <a:gdLst/>
              <a:ahLst/>
              <a:cxnLst/>
              <a:rect l="l" t="t" r="r" b="b"/>
              <a:pathLst>
                <a:path w="3303" h="618" extrusionOk="0">
                  <a:moveTo>
                    <a:pt x="3243" y="1"/>
                  </a:moveTo>
                  <a:cubicBezTo>
                    <a:pt x="1492" y="61"/>
                    <a:pt x="577" y="200"/>
                    <a:pt x="0" y="618"/>
                  </a:cubicBezTo>
                  <a:cubicBezTo>
                    <a:pt x="1194" y="558"/>
                    <a:pt x="2248" y="558"/>
                    <a:pt x="3243" y="200"/>
                  </a:cubicBezTo>
                  <a:cubicBezTo>
                    <a:pt x="3243" y="200"/>
                    <a:pt x="3263" y="180"/>
                    <a:pt x="3282" y="120"/>
                  </a:cubicBezTo>
                  <a:cubicBezTo>
                    <a:pt x="3302" y="80"/>
                    <a:pt x="3282" y="61"/>
                    <a:pt x="3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6351;p9">
              <a:extLst>
                <a:ext uri="{FF2B5EF4-FFF2-40B4-BE49-F238E27FC236}">
                  <a16:creationId xmlns:a16="http://schemas.microsoft.com/office/drawing/2014/main" id="{D509CDDE-BA58-4C1C-9CD3-C7D881417C29}"/>
                </a:ext>
              </a:extLst>
            </p:cNvPr>
            <p:cNvSpPr/>
            <p:nvPr/>
          </p:nvSpPr>
          <p:spPr>
            <a:xfrm>
              <a:off x="6499725" y="3014800"/>
              <a:ext cx="75125" cy="14775"/>
            </a:xfrm>
            <a:custGeom>
              <a:avLst/>
              <a:gdLst/>
              <a:ahLst/>
              <a:cxnLst/>
              <a:rect l="l" t="t" r="r" b="b"/>
              <a:pathLst>
                <a:path w="3005" h="591" extrusionOk="0">
                  <a:moveTo>
                    <a:pt x="2308" y="0"/>
                  </a:moveTo>
                  <a:cubicBezTo>
                    <a:pt x="1524" y="0"/>
                    <a:pt x="769" y="176"/>
                    <a:pt x="1" y="352"/>
                  </a:cubicBezTo>
                  <a:cubicBezTo>
                    <a:pt x="180" y="392"/>
                    <a:pt x="359" y="412"/>
                    <a:pt x="418" y="591"/>
                  </a:cubicBezTo>
                  <a:lnTo>
                    <a:pt x="1373" y="591"/>
                  </a:lnTo>
                  <a:cubicBezTo>
                    <a:pt x="1595" y="434"/>
                    <a:pt x="1829" y="401"/>
                    <a:pt x="2066" y="401"/>
                  </a:cubicBezTo>
                  <a:cubicBezTo>
                    <a:pt x="2236" y="401"/>
                    <a:pt x="2409" y="418"/>
                    <a:pt x="2579" y="418"/>
                  </a:cubicBezTo>
                  <a:cubicBezTo>
                    <a:pt x="2682" y="418"/>
                    <a:pt x="2784" y="412"/>
                    <a:pt x="2885" y="392"/>
                  </a:cubicBezTo>
                  <a:cubicBezTo>
                    <a:pt x="3004" y="253"/>
                    <a:pt x="3004" y="133"/>
                    <a:pt x="2885" y="34"/>
                  </a:cubicBezTo>
                  <a:cubicBezTo>
                    <a:pt x="2691" y="11"/>
                    <a:pt x="2498" y="0"/>
                    <a:pt x="23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6352;p9">
              <a:extLst>
                <a:ext uri="{FF2B5EF4-FFF2-40B4-BE49-F238E27FC236}">
                  <a16:creationId xmlns:a16="http://schemas.microsoft.com/office/drawing/2014/main" id="{0AB95282-0E17-4943-9FB6-C6FA1BC1F157}"/>
                </a:ext>
              </a:extLst>
            </p:cNvPr>
            <p:cNvSpPr/>
            <p:nvPr/>
          </p:nvSpPr>
          <p:spPr>
            <a:xfrm>
              <a:off x="6195875" y="3052425"/>
              <a:ext cx="72125" cy="10800"/>
            </a:xfrm>
            <a:custGeom>
              <a:avLst/>
              <a:gdLst/>
              <a:ahLst/>
              <a:cxnLst/>
              <a:rect l="l" t="t" r="r" b="b"/>
              <a:pathLst>
                <a:path w="2885" h="432" extrusionOk="0">
                  <a:moveTo>
                    <a:pt x="2666" y="1"/>
                  </a:moveTo>
                  <a:cubicBezTo>
                    <a:pt x="2606" y="1"/>
                    <a:pt x="2527" y="1"/>
                    <a:pt x="2487" y="21"/>
                  </a:cubicBezTo>
                  <a:cubicBezTo>
                    <a:pt x="2410" y="98"/>
                    <a:pt x="2336" y="124"/>
                    <a:pt x="2263" y="124"/>
                  </a:cubicBezTo>
                  <a:cubicBezTo>
                    <a:pt x="2147" y="124"/>
                    <a:pt x="2032" y="57"/>
                    <a:pt x="1910" y="21"/>
                  </a:cubicBezTo>
                  <a:cubicBezTo>
                    <a:pt x="1549" y="11"/>
                    <a:pt x="1281" y="3"/>
                    <a:pt x="1072" y="3"/>
                  </a:cubicBezTo>
                  <a:cubicBezTo>
                    <a:pt x="465" y="3"/>
                    <a:pt x="371" y="67"/>
                    <a:pt x="0" y="319"/>
                  </a:cubicBezTo>
                  <a:cubicBezTo>
                    <a:pt x="531" y="353"/>
                    <a:pt x="1074" y="432"/>
                    <a:pt x="1623" y="432"/>
                  </a:cubicBezTo>
                  <a:cubicBezTo>
                    <a:pt x="2041" y="432"/>
                    <a:pt x="2463" y="386"/>
                    <a:pt x="2885" y="240"/>
                  </a:cubicBezTo>
                  <a:cubicBezTo>
                    <a:pt x="2865" y="120"/>
                    <a:pt x="2785" y="41"/>
                    <a:pt x="2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6353;p9">
              <a:extLst>
                <a:ext uri="{FF2B5EF4-FFF2-40B4-BE49-F238E27FC236}">
                  <a16:creationId xmlns:a16="http://schemas.microsoft.com/office/drawing/2014/main" id="{11B559B3-AC95-46D6-BC07-060916FE1656}"/>
                </a:ext>
              </a:extLst>
            </p:cNvPr>
            <p:cNvSpPr/>
            <p:nvPr/>
          </p:nvSpPr>
          <p:spPr>
            <a:xfrm>
              <a:off x="6117300" y="3052925"/>
              <a:ext cx="32350" cy="42800"/>
            </a:xfrm>
            <a:custGeom>
              <a:avLst/>
              <a:gdLst/>
              <a:ahLst/>
              <a:cxnLst/>
              <a:rect l="l" t="t" r="r" b="b"/>
              <a:pathLst>
                <a:path w="1294" h="1712" extrusionOk="0">
                  <a:moveTo>
                    <a:pt x="657" y="1"/>
                  </a:moveTo>
                  <a:cubicBezTo>
                    <a:pt x="657" y="180"/>
                    <a:pt x="597" y="319"/>
                    <a:pt x="458" y="399"/>
                  </a:cubicBezTo>
                  <a:cubicBezTo>
                    <a:pt x="100" y="558"/>
                    <a:pt x="0" y="797"/>
                    <a:pt x="100" y="1155"/>
                  </a:cubicBezTo>
                  <a:cubicBezTo>
                    <a:pt x="318" y="1294"/>
                    <a:pt x="358" y="1513"/>
                    <a:pt x="478" y="1712"/>
                  </a:cubicBezTo>
                  <a:cubicBezTo>
                    <a:pt x="756" y="1194"/>
                    <a:pt x="1293" y="717"/>
                    <a:pt x="875" y="21"/>
                  </a:cubicBezTo>
                  <a:cubicBezTo>
                    <a:pt x="796" y="21"/>
                    <a:pt x="716" y="1"/>
                    <a:pt x="6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6354;p9">
              <a:extLst>
                <a:ext uri="{FF2B5EF4-FFF2-40B4-BE49-F238E27FC236}">
                  <a16:creationId xmlns:a16="http://schemas.microsoft.com/office/drawing/2014/main" id="{A0916061-F2E6-4E0B-A139-89A0B41C206E}"/>
                </a:ext>
              </a:extLst>
            </p:cNvPr>
            <p:cNvSpPr/>
            <p:nvPr/>
          </p:nvSpPr>
          <p:spPr>
            <a:xfrm>
              <a:off x="6571850" y="3010850"/>
              <a:ext cx="32825" cy="13800"/>
            </a:xfrm>
            <a:custGeom>
              <a:avLst/>
              <a:gdLst/>
              <a:ahLst/>
              <a:cxnLst/>
              <a:rect l="l" t="t" r="r" b="b"/>
              <a:pathLst>
                <a:path w="1313" h="552" extrusionOk="0">
                  <a:moveTo>
                    <a:pt x="823" y="0"/>
                  </a:moveTo>
                  <a:cubicBezTo>
                    <a:pt x="526" y="0"/>
                    <a:pt x="263" y="166"/>
                    <a:pt x="0" y="192"/>
                  </a:cubicBezTo>
                  <a:lnTo>
                    <a:pt x="0" y="550"/>
                  </a:lnTo>
                  <a:cubicBezTo>
                    <a:pt x="24" y="551"/>
                    <a:pt x="49" y="551"/>
                    <a:pt x="73" y="551"/>
                  </a:cubicBezTo>
                  <a:cubicBezTo>
                    <a:pt x="518" y="551"/>
                    <a:pt x="898" y="380"/>
                    <a:pt x="1313" y="172"/>
                  </a:cubicBezTo>
                  <a:cubicBezTo>
                    <a:pt x="1138" y="44"/>
                    <a:pt x="976" y="0"/>
                    <a:pt x="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6355;p9">
              <a:extLst>
                <a:ext uri="{FF2B5EF4-FFF2-40B4-BE49-F238E27FC236}">
                  <a16:creationId xmlns:a16="http://schemas.microsoft.com/office/drawing/2014/main" id="{9292B87F-C449-4203-B02B-90F481F4D94F}"/>
                </a:ext>
              </a:extLst>
            </p:cNvPr>
            <p:cNvSpPr/>
            <p:nvPr/>
          </p:nvSpPr>
          <p:spPr>
            <a:xfrm>
              <a:off x="6476850" y="2991575"/>
              <a:ext cx="27875" cy="9500"/>
            </a:xfrm>
            <a:custGeom>
              <a:avLst/>
              <a:gdLst/>
              <a:ahLst/>
              <a:cxnLst/>
              <a:rect l="l" t="t" r="r" b="b"/>
              <a:pathLst>
                <a:path w="1115" h="380" extrusionOk="0">
                  <a:moveTo>
                    <a:pt x="398" y="0"/>
                  </a:moveTo>
                  <a:cubicBezTo>
                    <a:pt x="264" y="0"/>
                    <a:pt x="130" y="46"/>
                    <a:pt x="1" y="167"/>
                  </a:cubicBezTo>
                  <a:lnTo>
                    <a:pt x="1" y="366"/>
                  </a:lnTo>
                  <a:cubicBezTo>
                    <a:pt x="157" y="374"/>
                    <a:pt x="310" y="379"/>
                    <a:pt x="463" y="379"/>
                  </a:cubicBezTo>
                  <a:cubicBezTo>
                    <a:pt x="679" y="379"/>
                    <a:pt x="893" y="370"/>
                    <a:pt x="1115" y="346"/>
                  </a:cubicBezTo>
                  <a:cubicBezTo>
                    <a:pt x="1035" y="287"/>
                    <a:pt x="995" y="207"/>
                    <a:pt x="916" y="167"/>
                  </a:cubicBezTo>
                  <a:cubicBezTo>
                    <a:pt x="747" y="77"/>
                    <a:pt x="572" y="0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6356;p9">
              <a:extLst>
                <a:ext uri="{FF2B5EF4-FFF2-40B4-BE49-F238E27FC236}">
                  <a16:creationId xmlns:a16="http://schemas.microsoft.com/office/drawing/2014/main" id="{BAD28F20-97AF-4370-BDD7-32BCD7738FA1}"/>
                </a:ext>
              </a:extLst>
            </p:cNvPr>
            <p:cNvSpPr/>
            <p:nvPr/>
          </p:nvSpPr>
          <p:spPr>
            <a:xfrm>
              <a:off x="6262500" y="3048025"/>
              <a:ext cx="23900" cy="10400"/>
            </a:xfrm>
            <a:custGeom>
              <a:avLst/>
              <a:gdLst/>
              <a:ahLst/>
              <a:cxnLst/>
              <a:rect l="l" t="t" r="r" b="b"/>
              <a:pathLst>
                <a:path w="956" h="416" extrusionOk="0">
                  <a:moveTo>
                    <a:pt x="552" y="1"/>
                  </a:moveTo>
                  <a:cubicBezTo>
                    <a:pt x="363" y="1"/>
                    <a:pt x="175" y="34"/>
                    <a:pt x="1" y="197"/>
                  </a:cubicBezTo>
                  <a:lnTo>
                    <a:pt x="220" y="416"/>
                  </a:lnTo>
                  <a:cubicBezTo>
                    <a:pt x="399" y="396"/>
                    <a:pt x="558" y="396"/>
                    <a:pt x="757" y="376"/>
                  </a:cubicBezTo>
                  <a:cubicBezTo>
                    <a:pt x="836" y="276"/>
                    <a:pt x="896" y="157"/>
                    <a:pt x="956" y="18"/>
                  </a:cubicBezTo>
                  <a:cubicBezTo>
                    <a:pt x="823" y="18"/>
                    <a:pt x="687" y="1"/>
                    <a:pt x="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6357;p9">
              <a:extLst>
                <a:ext uri="{FF2B5EF4-FFF2-40B4-BE49-F238E27FC236}">
                  <a16:creationId xmlns:a16="http://schemas.microsoft.com/office/drawing/2014/main" id="{F3ACF357-4998-4032-94F8-1BB794D36E23}"/>
                </a:ext>
              </a:extLst>
            </p:cNvPr>
            <p:cNvSpPr/>
            <p:nvPr/>
          </p:nvSpPr>
          <p:spPr>
            <a:xfrm>
              <a:off x="6272450" y="3014650"/>
              <a:ext cx="32850" cy="7075"/>
            </a:xfrm>
            <a:custGeom>
              <a:avLst/>
              <a:gdLst/>
              <a:ahLst/>
              <a:cxnLst/>
              <a:rect l="l" t="t" r="r" b="b"/>
              <a:pathLst>
                <a:path w="1314" h="283" extrusionOk="0">
                  <a:moveTo>
                    <a:pt x="160" y="0"/>
                  </a:moveTo>
                  <a:cubicBezTo>
                    <a:pt x="100" y="0"/>
                    <a:pt x="40" y="20"/>
                    <a:pt x="1" y="40"/>
                  </a:cubicBezTo>
                  <a:lnTo>
                    <a:pt x="1" y="239"/>
                  </a:lnTo>
                  <a:cubicBezTo>
                    <a:pt x="111" y="270"/>
                    <a:pt x="223" y="282"/>
                    <a:pt x="336" y="282"/>
                  </a:cubicBezTo>
                  <a:cubicBezTo>
                    <a:pt x="651" y="282"/>
                    <a:pt x="977" y="189"/>
                    <a:pt x="1314" y="159"/>
                  </a:cubicBezTo>
                  <a:cubicBezTo>
                    <a:pt x="1161" y="32"/>
                    <a:pt x="999" y="3"/>
                    <a:pt x="833" y="3"/>
                  </a:cubicBezTo>
                  <a:cubicBezTo>
                    <a:pt x="685" y="3"/>
                    <a:pt x="535" y="26"/>
                    <a:pt x="388" y="26"/>
                  </a:cubicBezTo>
                  <a:cubicBezTo>
                    <a:pt x="311" y="26"/>
                    <a:pt x="235" y="2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6358;p9">
              <a:extLst>
                <a:ext uri="{FF2B5EF4-FFF2-40B4-BE49-F238E27FC236}">
                  <a16:creationId xmlns:a16="http://schemas.microsoft.com/office/drawing/2014/main" id="{DE08EEFD-6CDD-495F-A835-FA426F1B41A5}"/>
                </a:ext>
              </a:extLst>
            </p:cNvPr>
            <p:cNvSpPr/>
            <p:nvPr/>
          </p:nvSpPr>
          <p:spPr>
            <a:xfrm>
              <a:off x="6706625" y="2995750"/>
              <a:ext cx="11450" cy="29350"/>
            </a:xfrm>
            <a:custGeom>
              <a:avLst/>
              <a:gdLst/>
              <a:ahLst/>
              <a:cxnLst/>
              <a:rect l="l" t="t" r="r" b="b"/>
              <a:pathLst>
                <a:path w="458" h="1174" extrusionOk="0">
                  <a:moveTo>
                    <a:pt x="338" y="0"/>
                  </a:moveTo>
                  <a:cubicBezTo>
                    <a:pt x="279" y="0"/>
                    <a:pt x="239" y="20"/>
                    <a:pt x="179" y="20"/>
                  </a:cubicBezTo>
                  <a:cubicBezTo>
                    <a:pt x="179" y="279"/>
                    <a:pt x="159" y="498"/>
                    <a:pt x="139" y="756"/>
                  </a:cubicBezTo>
                  <a:cubicBezTo>
                    <a:pt x="60" y="895"/>
                    <a:pt x="0" y="1054"/>
                    <a:pt x="179" y="1174"/>
                  </a:cubicBezTo>
                  <a:cubicBezTo>
                    <a:pt x="458" y="816"/>
                    <a:pt x="338" y="398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6359;p9">
              <a:extLst>
                <a:ext uri="{FF2B5EF4-FFF2-40B4-BE49-F238E27FC236}">
                  <a16:creationId xmlns:a16="http://schemas.microsoft.com/office/drawing/2014/main" id="{2B3A721C-5B12-4E54-BA71-1B79B69B13F1}"/>
                </a:ext>
              </a:extLst>
            </p:cNvPr>
            <p:cNvSpPr/>
            <p:nvPr/>
          </p:nvSpPr>
          <p:spPr>
            <a:xfrm>
              <a:off x="6243125" y="3050950"/>
              <a:ext cx="14425" cy="6850"/>
            </a:xfrm>
            <a:custGeom>
              <a:avLst/>
              <a:gdLst/>
              <a:ahLst/>
              <a:cxnLst/>
              <a:rect l="l" t="t" r="r" b="b"/>
              <a:pathLst>
                <a:path w="577" h="274" extrusionOk="0">
                  <a:moveTo>
                    <a:pt x="198" y="0"/>
                  </a:moveTo>
                  <a:cubicBezTo>
                    <a:pt x="133" y="0"/>
                    <a:pt x="66" y="20"/>
                    <a:pt x="0" y="80"/>
                  </a:cubicBezTo>
                  <a:cubicBezTo>
                    <a:pt x="90" y="209"/>
                    <a:pt x="184" y="274"/>
                    <a:pt x="281" y="274"/>
                  </a:cubicBezTo>
                  <a:cubicBezTo>
                    <a:pt x="378" y="274"/>
                    <a:pt x="477" y="209"/>
                    <a:pt x="577" y="80"/>
                  </a:cubicBezTo>
                  <a:cubicBezTo>
                    <a:pt x="458" y="80"/>
                    <a:pt x="329" y="0"/>
                    <a:pt x="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6360;p9">
              <a:extLst>
                <a:ext uri="{FF2B5EF4-FFF2-40B4-BE49-F238E27FC236}">
                  <a16:creationId xmlns:a16="http://schemas.microsoft.com/office/drawing/2014/main" id="{F96E8591-83BF-4AF1-8D5D-BC4C96B94815}"/>
                </a:ext>
              </a:extLst>
            </p:cNvPr>
            <p:cNvSpPr/>
            <p:nvPr/>
          </p:nvSpPr>
          <p:spPr>
            <a:xfrm>
              <a:off x="6445525" y="3034225"/>
              <a:ext cx="11950" cy="5300"/>
            </a:xfrm>
            <a:custGeom>
              <a:avLst/>
              <a:gdLst/>
              <a:ahLst/>
              <a:cxnLst/>
              <a:rect l="l" t="t" r="r" b="b"/>
              <a:pathLst>
                <a:path w="478" h="212" extrusionOk="0">
                  <a:moveTo>
                    <a:pt x="224" y="1"/>
                  </a:moveTo>
                  <a:cubicBezTo>
                    <a:pt x="186" y="1"/>
                    <a:pt x="144" y="10"/>
                    <a:pt x="100" y="33"/>
                  </a:cubicBezTo>
                  <a:cubicBezTo>
                    <a:pt x="0" y="72"/>
                    <a:pt x="80" y="152"/>
                    <a:pt x="159" y="212"/>
                  </a:cubicBezTo>
                  <a:cubicBezTo>
                    <a:pt x="259" y="212"/>
                    <a:pt x="378" y="172"/>
                    <a:pt x="478" y="152"/>
                  </a:cubicBezTo>
                  <a:cubicBezTo>
                    <a:pt x="406" y="66"/>
                    <a:pt x="324" y="1"/>
                    <a:pt x="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6361;p9">
              <a:extLst>
                <a:ext uri="{FF2B5EF4-FFF2-40B4-BE49-F238E27FC236}">
                  <a16:creationId xmlns:a16="http://schemas.microsoft.com/office/drawing/2014/main" id="{6603C48B-C657-4354-B4C1-44313CEFCAA1}"/>
                </a:ext>
              </a:extLst>
            </p:cNvPr>
            <p:cNvSpPr/>
            <p:nvPr/>
          </p:nvSpPr>
          <p:spPr>
            <a:xfrm>
              <a:off x="5913400" y="2977525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16" y="1"/>
                  </a:moveTo>
                  <a:cubicBezTo>
                    <a:pt x="150" y="1"/>
                    <a:pt x="78" y="45"/>
                    <a:pt x="0" y="132"/>
                  </a:cubicBezTo>
                  <a:cubicBezTo>
                    <a:pt x="139" y="132"/>
                    <a:pt x="279" y="152"/>
                    <a:pt x="398" y="152"/>
                  </a:cubicBezTo>
                  <a:cubicBezTo>
                    <a:pt x="347" y="50"/>
                    <a:pt x="285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6362;p9">
              <a:extLst>
                <a:ext uri="{FF2B5EF4-FFF2-40B4-BE49-F238E27FC236}">
                  <a16:creationId xmlns:a16="http://schemas.microsoft.com/office/drawing/2014/main" id="{88972F38-BCFE-4033-9E0B-D076D8D3D4F1}"/>
                </a:ext>
              </a:extLst>
            </p:cNvPr>
            <p:cNvSpPr/>
            <p:nvPr/>
          </p:nvSpPr>
          <p:spPr>
            <a:xfrm>
              <a:off x="6084975" y="3085750"/>
              <a:ext cx="240725" cy="46650"/>
            </a:xfrm>
            <a:custGeom>
              <a:avLst/>
              <a:gdLst/>
              <a:ahLst/>
              <a:cxnLst/>
              <a:rect l="l" t="t" r="r" b="b"/>
              <a:pathLst>
                <a:path w="9629" h="1866" extrusionOk="0">
                  <a:moveTo>
                    <a:pt x="9390" y="1"/>
                  </a:moveTo>
                  <a:cubicBezTo>
                    <a:pt x="7758" y="80"/>
                    <a:pt x="6167" y="279"/>
                    <a:pt x="4615" y="657"/>
                  </a:cubicBezTo>
                  <a:cubicBezTo>
                    <a:pt x="4038" y="796"/>
                    <a:pt x="3442" y="896"/>
                    <a:pt x="2865" y="976"/>
                  </a:cubicBezTo>
                  <a:cubicBezTo>
                    <a:pt x="2745" y="976"/>
                    <a:pt x="2646" y="995"/>
                    <a:pt x="2527" y="995"/>
                  </a:cubicBezTo>
                  <a:cubicBezTo>
                    <a:pt x="2427" y="1075"/>
                    <a:pt x="2268" y="1055"/>
                    <a:pt x="2168" y="1095"/>
                  </a:cubicBezTo>
                  <a:cubicBezTo>
                    <a:pt x="1472" y="1393"/>
                    <a:pt x="577" y="1095"/>
                    <a:pt x="0" y="1771"/>
                  </a:cubicBezTo>
                  <a:cubicBezTo>
                    <a:pt x="208" y="1839"/>
                    <a:pt x="413" y="1866"/>
                    <a:pt x="616" y="1866"/>
                  </a:cubicBezTo>
                  <a:cubicBezTo>
                    <a:pt x="1192" y="1866"/>
                    <a:pt x="1754" y="1650"/>
                    <a:pt x="2328" y="1533"/>
                  </a:cubicBezTo>
                  <a:cubicBezTo>
                    <a:pt x="2427" y="1493"/>
                    <a:pt x="2487" y="1473"/>
                    <a:pt x="2586" y="1473"/>
                  </a:cubicBezTo>
                  <a:lnTo>
                    <a:pt x="3461" y="1473"/>
                  </a:lnTo>
                  <a:cubicBezTo>
                    <a:pt x="3541" y="1473"/>
                    <a:pt x="3621" y="1453"/>
                    <a:pt x="3680" y="1433"/>
                  </a:cubicBezTo>
                  <a:cubicBezTo>
                    <a:pt x="3839" y="1373"/>
                    <a:pt x="3959" y="1294"/>
                    <a:pt x="4118" y="1274"/>
                  </a:cubicBezTo>
                  <a:lnTo>
                    <a:pt x="4456" y="1274"/>
                  </a:lnTo>
                  <a:cubicBezTo>
                    <a:pt x="4536" y="1274"/>
                    <a:pt x="4615" y="1254"/>
                    <a:pt x="4675" y="1234"/>
                  </a:cubicBezTo>
                  <a:cubicBezTo>
                    <a:pt x="4934" y="1075"/>
                    <a:pt x="5172" y="976"/>
                    <a:pt x="5451" y="936"/>
                  </a:cubicBezTo>
                  <a:cubicBezTo>
                    <a:pt x="5559" y="885"/>
                    <a:pt x="5665" y="866"/>
                    <a:pt x="5769" y="866"/>
                  </a:cubicBezTo>
                  <a:cubicBezTo>
                    <a:pt x="5951" y="866"/>
                    <a:pt x="6129" y="925"/>
                    <a:pt x="6306" y="976"/>
                  </a:cubicBezTo>
                  <a:cubicBezTo>
                    <a:pt x="6416" y="1008"/>
                    <a:pt x="6513" y="1023"/>
                    <a:pt x="6612" y="1023"/>
                  </a:cubicBezTo>
                  <a:cubicBezTo>
                    <a:pt x="6692" y="1023"/>
                    <a:pt x="6774" y="1013"/>
                    <a:pt x="6863" y="995"/>
                  </a:cubicBezTo>
                  <a:cubicBezTo>
                    <a:pt x="7738" y="697"/>
                    <a:pt x="8733" y="896"/>
                    <a:pt x="9549" y="379"/>
                  </a:cubicBezTo>
                  <a:cubicBezTo>
                    <a:pt x="9588" y="339"/>
                    <a:pt x="9608" y="299"/>
                    <a:pt x="9628" y="259"/>
                  </a:cubicBezTo>
                  <a:cubicBezTo>
                    <a:pt x="9608" y="100"/>
                    <a:pt x="9509" y="41"/>
                    <a:pt x="93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6363;p9">
              <a:extLst>
                <a:ext uri="{FF2B5EF4-FFF2-40B4-BE49-F238E27FC236}">
                  <a16:creationId xmlns:a16="http://schemas.microsoft.com/office/drawing/2014/main" id="{A09BBF71-0E33-43CC-B004-0947FD17C85A}"/>
                </a:ext>
              </a:extLst>
            </p:cNvPr>
            <p:cNvSpPr/>
            <p:nvPr/>
          </p:nvSpPr>
          <p:spPr>
            <a:xfrm>
              <a:off x="5765200" y="3127925"/>
              <a:ext cx="273550" cy="54325"/>
            </a:xfrm>
            <a:custGeom>
              <a:avLst/>
              <a:gdLst/>
              <a:ahLst/>
              <a:cxnLst/>
              <a:rect l="l" t="t" r="r" b="b"/>
              <a:pathLst>
                <a:path w="10942" h="2173" extrusionOk="0">
                  <a:moveTo>
                    <a:pt x="10721" y="1"/>
                  </a:moveTo>
                  <a:cubicBezTo>
                    <a:pt x="10372" y="1"/>
                    <a:pt x="10013" y="52"/>
                    <a:pt x="9668" y="104"/>
                  </a:cubicBezTo>
                  <a:lnTo>
                    <a:pt x="3621" y="1158"/>
                  </a:lnTo>
                  <a:cubicBezTo>
                    <a:pt x="2427" y="1377"/>
                    <a:pt x="1214" y="1576"/>
                    <a:pt x="40" y="1954"/>
                  </a:cubicBezTo>
                  <a:cubicBezTo>
                    <a:pt x="0" y="2073"/>
                    <a:pt x="20" y="2153"/>
                    <a:pt x="100" y="2173"/>
                  </a:cubicBezTo>
                  <a:cubicBezTo>
                    <a:pt x="2686" y="1755"/>
                    <a:pt x="5292" y="1437"/>
                    <a:pt x="7878" y="900"/>
                  </a:cubicBezTo>
                  <a:cubicBezTo>
                    <a:pt x="8912" y="701"/>
                    <a:pt x="10006" y="761"/>
                    <a:pt x="10941" y="164"/>
                  </a:cubicBezTo>
                  <a:cubicBezTo>
                    <a:pt x="10901" y="104"/>
                    <a:pt x="10901" y="64"/>
                    <a:pt x="10881" y="5"/>
                  </a:cubicBezTo>
                  <a:cubicBezTo>
                    <a:pt x="10828" y="2"/>
                    <a:pt x="10774" y="1"/>
                    <a:pt x="10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6364;p9">
              <a:extLst>
                <a:ext uri="{FF2B5EF4-FFF2-40B4-BE49-F238E27FC236}">
                  <a16:creationId xmlns:a16="http://schemas.microsoft.com/office/drawing/2014/main" id="{19588056-2F5D-4ECD-A7C4-E97CA7F998A3}"/>
                </a:ext>
              </a:extLst>
            </p:cNvPr>
            <p:cNvSpPr/>
            <p:nvPr/>
          </p:nvSpPr>
          <p:spPr>
            <a:xfrm>
              <a:off x="6449000" y="3014650"/>
              <a:ext cx="262125" cy="52975"/>
            </a:xfrm>
            <a:custGeom>
              <a:avLst/>
              <a:gdLst/>
              <a:ahLst/>
              <a:cxnLst/>
              <a:rect l="l" t="t" r="r" b="b"/>
              <a:pathLst>
                <a:path w="10485" h="2119" extrusionOk="0">
                  <a:moveTo>
                    <a:pt x="10444" y="0"/>
                  </a:moveTo>
                  <a:cubicBezTo>
                    <a:pt x="10245" y="418"/>
                    <a:pt x="9967" y="756"/>
                    <a:pt x="9450" y="816"/>
                  </a:cubicBezTo>
                  <a:cubicBezTo>
                    <a:pt x="7460" y="1035"/>
                    <a:pt x="5431" y="1253"/>
                    <a:pt x="3442" y="1552"/>
                  </a:cubicBezTo>
                  <a:cubicBezTo>
                    <a:pt x="2308" y="1731"/>
                    <a:pt x="1115" y="1771"/>
                    <a:pt x="1" y="2109"/>
                  </a:cubicBezTo>
                  <a:cubicBezTo>
                    <a:pt x="269" y="2109"/>
                    <a:pt x="548" y="2119"/>
                    <a:pt x="831" y="2119"/>
                  </a:cubicBezTo>
                  <a:cubicBezTo>
                    <a:pt x="1115" y="2119"/>
                    <a:pt x="1403" y="2109"/>
                    <a:pt x="1691" y="2069"/>
                  </a:cubicBezTo>
                  <a:cubicBezTo>
                    <a:pt x="3223" y="1910"/>
                    <a:pt x="4775" y="1691"/>
                    <a:pt x="6307" y="1492"/>
                  </a:cubicBezTo>
                  <a:cubicBezTo>
                    <a:pt x="7381" y="1333"/>
                    <a:pt x="8475" y="1293"/>
                    <a:pt x="9549" y="1015"/>
                  </a:cubicBezTo>
                  <a:cubicBezTo>
                    <a:pt x="9907" y="935"/>
                    <a:pt x="10345" y="895"/>
                    <a:pt x="10484" y="418"/>
                  </a:cubicBezTo>
                  <a:cubicBezTo>
                    <a:pt x="10464" y="259"/>
                    <a:pt x="10464" y="139"/>
                    <a:pt x="10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6365;p9">
              <a:extLst>
                <a:ext uri="{FF2B5EF4-FFF2-40B4-BE49-F238E27FC236}">
                  <a16:creationId xmlns:a16="http://schemas.microsoft.com/office/drawing/2014/main" id="{A8EA415D-1893-4632-9762-7F0E56DB49A1}"/>
                </a:ext>
              </a:extLst>
            </p:cNvPr>
            <p:cNvSpPr/>
            <p:nvPr/>
          </p:nvSpPr>
          <p:spPr>
            <a:xfrm>
              <a:off x="5404625" y="3174350"/>
              <a:ext cx="188025" cy="31775"/>
            </a:xfrm>
            <a:custGeom>
              <a:avLst/>
              <a:gdLst/>
              <a:ahLst/>
              <a:cxnLst/>
              <a:rect l="l" t="t" r="r" b="b"/>
              <a:pathLst>
                <a:path w="7521" h="1271" extrusionOk="0">
                  <a:moveTo>
                    <a:pt x="505" y="0"/>
                  </a:moveTo>
                  <a:cubicBezTo>
                    <a:pt x="318" y="0"/>
                    <a:pt x="144" y="64"/>
                    <a:pt x="1" y="296"/>
                  </a:cubicBezTo>
                  <a:cubicBezTo>
                    <a:pt x="140" y="296"/>
                    <a:pt x="299" y="316"/>
                    <a:pt x="439" y="316"/>
                  </a:cubicBezTo>
                  <a:cubicBezTo>
                    <a:pt x="584" y="381"/>
                    <a:pt x="739" y="394"/>
                    <a:pt x="897" y="394"/>
                  </a:cubicBezTo>
                  <a:cubicBezTo>
                    <a:pt x="993" y="394"/>
                    <a:pt x="1090" y="389"/>
                    <a:pt x="1186" y="389"/>
                  </a:cubicBezTo>
                  <a:cubicBezTo>
                    <a:pt x="1363" y="389"/>
                    <a:pt x="1536" y="405"/>
                    <a:pt x="1692" y="495"/>
                  </a:cubicBezTo>
                  <a:cubicBezTo>
                    <a:pt x="2249" y="614"/>
                    <a:pt x="2885" y="455"/>
                    <a:pt x="3403" y="853"/>
                  </a:cubicBezTo>
                  <a:cubicBezTo>
                    <a:pt x="3979" y="853"/>
                    <a:pt x="4517" y="893"/>
                    <a:pt x="5093" y="893"/>
                  </a:cubicBezTo>
                  <a:cubicBezTo>
                    <a:pt x="5182" y="965"/>
                    <a:pt x="5284" y="979"/>
                    <a:pt x="5390" y="979"/>
                  </a:cubicBezTo>
                  <a:cubicBezTo>
                    <a:pt x="5456" y="979"/>
                    <a:pt x="5524" y="974"/>
                    <a:pt x="5592" y="974"/>
                  </a:cubicBezTo>
                  <a:cubicBezTo>
                    <a:pt x="5686" y="974"/>
                    <a:pt x="5780" y="984"/>
                    <a:pt x="5869" y="1032"/>
                  </a:cubicBezTo>
                  <a:cubicBezTo>
                    <a:pt x="6020" y="1112"/>
                    <a:pt x="6179" y="1132"/>
                    <a:pt x="6338" y="1132"/>
                  </a:cubicBezTo>
                  <a:cubicBezTo>
                    <a:pt x="6507" y="1132"/>
                    <a:pt x="6677" y="1109"/>
                    <a:pt x="6840" y="1109"/>
                  </a:cubicBezTo>
                  <a:cubicBezTo>
                    <a:pt x="6868" y="1109"/>
                    <a:pt x="6896" y="1110"/>
                    <a:pt x="6924" y="1112"/>
                  </a:cubicBezTo>
                  <a:cubicBezTo>
                    <a:pt x="7063" y="1112"/>
                    <a:pt x="7123" y="1191"/>
                    <a:pt x="7202" y="1271"/>
                  </a:cubicBezTo>
                  <a:lnTo>
                    <a:pt x="7401" y="1271"/>
                  </a:lnTo>
                  <a:cubicBezTo>
                    <a:pt x="7520" y="1132"/>
                    <a:pt x="7500" y="1012"/>
                    <a:pt x="7401" y="893"/>
                  </a:cubicBezTo>
                  <a:cubicBezTo>
                    <a:pt x="7302" y="893"/>
                    <a:pt x="7202" y="873"/>
                    <a:pt x="7103" y="873"/>
                  </a:cubicBezTo>
                  <a:cubicBezTo>
                    <a:pt x="6904" y="773"/>
                    <a:pt x="6665" y="873"/>
                    <a:pt x="6466" y="714"/>
                  </a:cubicBezTo>
                  <a:cubicBezTo>
                    <a:pt x="6287" y="694"/>
                    <a:pt x="6128" y="694"/>
                    <a:pt x="5969" y="674"/>
                  </a:cubicBezTo>
                  <a:cubicBezTo>
                    <a:pt x="5840" y="616"/>
                    <a:pt x="5704" y="602"/>
                    <a:pt x="5567" y="602"/>
                  </a:cubicBezTo>
                  <a:cubicBezTo>
                    <a:pt x="5438" y="602"/>
                    <a:pt x="5308" y="614"/>
                    <a:pt x="5181" y="614"/>
                  </a:cubicBezTo>
                  <a:cubicBezTo>
                    <a:pt x="5026" y="614"/>
                    <a:pt x="4875" y="596"/>
                    <a:pt x="4735" y="515"/>
                  </a:cubicBezTo>
                  <a:cubicBezTo>
                    <a:pt x="4272" y="429"/>
                    <a:pt x="3794" y="284"/>
                    <a:pt x="3314" y="284"/>
                  </a:cubicBezTo>
                  <a:cubicBezTo>
                    <a:pt x="3238" y="284"/>
                    <a:pt x="3161" y="288"/>
                    <a:pt x="3084" y="296"/>
                  </a:cubicBezTo>
                  <a:cubicBezTo>
                    <a:pt x="2949" y="225"/>
                    <a:pt x="2802" y="210"/>
                    <a:pt x="2654" y="210"/>
                  </a:cubicBezTo>
                  <a:cubicBezTo>
                    <a:pt x="2548" y="210"/>
                    <a:pt x="2440" y="217"/>
                    <a:pt x="2334" y="217"/>
                  </a:cubicBezTo>
                  <a:cubicBezTo>
                    <a:pt x="2178" y="217"/>
                    <a:pt x="2027" y="201"/>
                    <a:pt x="1891" y="117"/>
                  </a:cubicBezTo>
                  <a:cubicBezTo>
                    <a:pt x="1771" y="67"/>
                    <a:pt x="1657" y="47"/>
                    <a:pt x="1545" y="47"/>
                  </a:cubicBezTo>
                  <a:cubicBezTo>
                    <a:pt x="1433" y="47"/>
                    <a:pt x="1324" y="67"/>
                    <a:pt x="1214" y="97"/>
                  </a:cubicBezTo>
                  <a:cubicBezTo>
                    <a:pt x="984" y="97"/>
                    <a:pt x="735" y="0"/>
                    <a:pt x="5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6366;p9">
              <a:extLst>
                <a:ext uri="{FF2B5EF4-FFF2-40B4-BE49-F238E27FC236}">
                  <a16:creationId xmlns:a16="http://schemas.microsoft.com/office/drawing/2014/main" id="{E3FEB627-4021-441E-8E0F-158EFC7C78E3}"/>
                </a:ext>
              </a:extLst>
            </p:cNvPr>
            <p:cNvSpPr/>
            <p:nvPr/>
          </p:nvSpPr>
          <p:spPr>
            <a:xfrm>
              <a:off x="6319700" y="3076800"/>
              <a:ext cx="86050" cy="15600"/>
            </a:xfrm>
            <a:custGeom>
              <a:avLst/>
              <a:gdLst/>
              <a:ahLst/>
              <a:cxnLst/>
              <a:rect l="l" t="t" r="r" b="b"/>
              <a:pathLst>
                <a:path w="3442" h="624" extrusionOk="0">
                  <a:moveTo>
                    <a:pt x="2845" y="1"/>
                  </a:moveTo>
                  <a:cubicBezTo>
                    <a:pt x="1890" y="21"/>
                    <a:pt x="916" y="100"/>
                    <a:pt x="1" y="359"/>
                  </a:cubicBezTo>
                  <a:lnTo>
                    <a:pt x="239" y="617"/>
                  </a:lnTo>
                  <a:cubicBezTo>
                    <a:pt x="353" y="622"/>
                    <a:pt x="467" y="624"/>
                    <a:pt x="580" y="624"/>
                  </a:cubicBezTo>
                  <a:cubicBezTo>
                    <a:pt x="1534" y="624"/>
                    <a:pt x="2464" y="483"/>
                    <a:pt x="3442" y="359"/>
                  </a:cubicBezTo>
                  <a:cubicBezTo>
                    <a:pt x="3303" y="140"/>
                    <a:pt x="2984" y="239"/>
                    <a:pt x="2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6367;p9">
              <a:extLst>
                <a:ext uri="{FF2B5EF4-FFF2-40B4-BE49-F238E27FC236}">
                  <a16:creationId xmlns:a16="http://schemas.microsoft.com/office/drawing/2014/main" id="{696322B1-A1A3-4C9C-A807-B0E2A6B32D31}"/>
                </a:ext>
              </a:extLst>
            </p:cNvPr>
            <p:cNvSpPr/>
            <p:nvPr/>
          </p:nvSpPr>
          <p:spPr>
            <a:xfrm>
              <a:off x="6037225" y="3109700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4103" y="1"/>
                  </a:moveTo>
                  <a:cubicBezTo>
                    <a:pt x="3702" y="1"/>
                    <a:pt x="3332" y="151"/>
                    <a:pt x="2925" y="276"/>
                  </a:cubicBezTo>
                  <a:cubicBezTo>
                    <a:pt x="1930" y="435"/>
                    <a:pt x="935" y="415"/>
                    <a:pt x="0" y="813"/>
                  </a:cubicBezTo>
                  <a:lnTo>
                    <a:pt x="60" y="833"/>
                  </a:lnTo>
                  <a:cubicBezTo>
                    <a:pt x="242" y="981"/>
                    <a:pt x="426" y="1029"/>
                    <a:pt x="611" y="1029"/>
                  </a:cubicBezTo>
                  <a:cubicBezTo>
                    <a:pt x="948" y="1029"/>
                    <a:pt x="1287" y="870"/>
                    <a:pt x="1620" y="870"/>
                  </a:cubicBezTo>
                  <a:cubicBezTo>
                    <a:pt x="1644" y="870"/>
                    <a:pt x="1667" y="871"/>
                    <a:pt x="1691" y="873"/>
                  </a:cubicBezTo>
                  <a:cubicBezTo>
                    <a:pt x="1711" y="878"/>
                    <a:pt x="1732" y="880"/>
                    <a:pt x="1754" y="880"/>
                  </a:cubicBezTo>
                  <a:cubicBezTo>
                    <a:pt x="1819" y="880"/>
                    <a:pt x="1890" y="858"/>
                    <a:pt x="1950" y="813"/>
                  </a:cubicBezTo>
                  <a:cubicBezTo>
                    <a:pt x="2069" y="674"/>
                    <a:pt x="2209" y="634"/>
                    <a:pt x="2368" y="614"/>
                  </a:cubicBezTo>
                  <a:cubicBezTo>
                    <a:pt x="3064" y="495"/>
                    <a:pt x="3780" y="376"/>
                    <a:pt x="4437" y="37"/>
                  </a:cubicBezTo>
                  <a:cubicBezTo>
                    <a:pt x="4322" y="12"/>
                    <a:pt x="4211" y="1"/>
                    <a:pt x="4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6368;p9">
              <a:extLst>
                <a:ext uri="{FF2B5EF4-FFF2-40B4-BE49-F238E27FC236}">
                  <a16:creationId xmlns:a16="http://schemas.microsoft.com/office/drawing/2014/main" id="{8BB022E5-25D1-4974-8158-BBDDDC473D6B}"/>
                </a:ext>
              </a:extLst>
            </p:cNvPr>
            <p:cNvSpPr/>
            <p:nvPr/>
          </p:nvSpPr>
          <p:spPr>
            <a:xfrm>
              <a:off x="5987500" y="3033050"/>
              <a:ext cx="16425" cy="73625"/>
            </a:xfrm>
            <a:custGeom>
              <a:avLst/>
              <a:gdLst/>
              <a:ahLst/>
              <a:cxnLst/>
              <a:rect l="l" t="t" r="r" b="b"/>
              <a:pathLst>
                <a:path w="657" h="2945" extrusionOk="0">
                  <a:moveTo>
                    <a:pt x="318" y="0"/>
                  </a:moveTo>
                  <a:cubicBezTo>
                    <a:pt x="299" y="159"/>
                    <a:pt x="279" y="318"/>
                    <a:pt x="120" y="398"/>
                  </a:cubicBezTo>
                  <a:cubicBezTo>
                    <a:pt x="120" y="676"/>
                    <a:pt x="120" y="915"/>
                    <a:pt x="100" y="1174"/>
                  </a:cubicBezTo>
                  <a:cubicBezTo>
                    <a:pt x="120" y="1771"/>
                    <a:pt x="100" y="2347"/>
                    <a:pt x="0" y="2944"/>
                  </a:cubicBezTo>
                  <a:cubicBezTo>
                    <a:pt x="617" y="2009"/>
                    <a:pt x="657" y="1015"/>
                    <a:pt x="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6369;p9">
              <a:extLst>
                <a:ext uri="{FF2B5EF4-FFF2-40B4-BE49-F238E27FC236}">
                  <a16:creationId xmlns:a16="http://schemas.microsoft.com/office/drawing/2014/main" id="{2A4ADB55-D3BD-44E7-A010-B742059C2D92}"/>
                </a:ext>
              </a:extLst>
            </p:cNvPr>
            <p:cNvSpPr/>
            <p:nvPr/>
          </p:nvSpPr>
          <p:spPr>
            <a:xfrm>
              <a:off x="5665725" y="3180250"/>
              <a:ext cx="94525" cy="23100"/>
            </a:xfrm>
            <a:custGeom>
              <a:avLst/>
              <a:gdLst/>
              <a:ahLst/>
              <a:cxnLst/>
              <a:rect l="l" t="t" r="r" b="b"/>
              <a:pathLst>
                <a:path w="3781" h="924" extrusionOk="0">
                  <a:moveTo>
                    <a:pt x="3522" y="0"/>
                  </a:moveTo>
                  <a:cubicBezTo>
                    <a:pt x="3084" y="80"/>
                    <a:pt x="2646" y="100"/>
                    <a:pt x="2229" y="239"/>
                  </a:cubicBezTo>
                  <a:cubicBezTo>
                    <a:pt x="2150" y="204"/>
                    <a:pt x="2075" y="188"/>
                    <a:pt x="2003" y="188"/>
                  </a:cubicBezTo>
                  <a:cubicBezTo>
                    <a:pt x="1910" y="188"/>
                    <a:pt x="1821" y="214"/>
                    <a:pt x="1731" y="259"/>
                  </a:cubicBezTo>
                  <a:cubicBezTo>
                    <a:pt x="1637" y="345"/>
                    <a:pt x="1524" y="357"/>
                    <a:pt x="1407" y="357"/>
                  </a:cubicBezTo>
                  <a:cubicBezTo>
                    <a:pt x="1363" y="357"/>
                    <a:pt x="1318" y="355"/>
                    <a:pt x="1274" y="355"/>
                  </a:cubicBezTo>
                  <a:cubicBezTo>
                    <a:pt x="1162" y="355"/>
                    <a:pt x="1052" y="365"/>
                    <a:pt x="955" y="438"/>
                  </a:cubicBezTo>
                  <a:cubicBezTo>
                    <a:pt x="863" y="538"/>
                    <a:pt x="736" y="552"/>
                    <a:pt x="600" y="552"/>
                  </a:cubicBezTo>
                  <a:cubicBezTo>
                    <a:pt x="548" y="552"/>
                    <a:pt x="494" y="550"/>
                    <a:pt x="441" y="550"/>
                  </a:cubicBezTo>
                  <a:cubicBezTo>
                    <a:pt x="274" y="550"/>
                    <a:pt x="112" y="570"/>
                    <a:pt x="1" y="736"/>
                  </a:cubicBezTo>
                  <a:cubicBezTo>
                    <a:pt x="97" y="881"/>
                    <a:pt x="203" y="923"/>
                    <a:pt x="312" y="923"/>
                  </a:cubicBezTo>
                  <a:cubicBezTo>
                    <a:pt x="427" y="923"/>
                    <a:pt x="545" y="876"/>
                    <a:pt x="657" y="856"/>
                  </a:cubicBezTo>
                  <a:cubicBezTo>
                    <a:pt x="836" y="836"/>
                    <a:pt x="995" y="836"/>
                    <a:pt x="1154" y="796"/>
                  </a:cubicBezTo>
                  <a:cubicBezTo>
                    <a:pt x="1279" y="716"/>
                    <a:pt x="1407" y="704"/>
                    <a:pt x="1536" y="704"/>
                  </a:cubicBezTo>
                  <a:cubicBezTo>
                    <a:pt x="1595" y="704"/>
                    <a:pt x="1653" y="706"/>
                    <a:pt x="1712" y="706"/>
                  </a:cubicBezTo>
                  <a:cubicBezTo>
                    <a:pt x="1813" y="706"/>
                    <a:pt x="1912" y="699"/>
                    <a:pt x="2010" y="657"/>
                  </a:cubicBezTo>
                  <a:cubicBezTo>
                    <a:pt x="2089" y="670"/>
                    <a:pt x="2169" y="677"/>
                    <a:pt x="2248" y="677"/>
                  </a:cubicBezTo>
                  <a:cubicBezTo>
                    <a:pt x="2405" y="677"/>
                    <a:pt x="2560" y="650"/>
                    <a:pt x="2706" y="597"/>
                  </a:cubicBezTo>
                  <a:cubicBezTo>
                    <a:pt x="2781" y="543"/>
                    <a:pt x="2868" y="530"/>
                    <a:pt x="2961" y="530"/>
                  </a:cubicBezTo>
                  <a:cubicBezTo>
                    <a:pt x="3038" y="530"/>
                    <a:pt x="3120" y="539"/>
                    <a:pt x="3203" y="539"/>
                  </a:cubicBezTo>
                  <a:cubicBezTo>
                    <a:pt x="3310" y="539"/>
                    <a:pt x="3418" y="524"/>
                    <a:pt x="3522" y="458"/>
                  </a:cubicBezTo>
                  <a:lnTo>
                    <a:pt x="3601" y="458"/>
                  </a:lnTo>
                  <a:lnTo>
                    <a:pt x="3681" y="438"/>
                  </a:lnTo>
                  <a:cubicBezTo>
                    <a:pt x="3740" y="358"/>
                    <a:pt x="3780" y="259"/>
                    <a:pt x="3740" y="160"/>
                  </a:cubicBezTo>
                  <a:cubicBezTo>
                    <a:pt x="3701" y="40"/>
                    <a:pt x="3621" y="0"/>
                    <a:pt x="3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6370;p9">
              <a:extLst>
                <a:ext uri="{FF2B5EF4-FFF2-40B4-BE49-F238E27FC236}">
                  <a16:creationId xmlns:a16="http://schemas.microsoft.com/office/drawing/2014/main" id="{3128ECA4-486F-4DD7-943A-8562BE08BE0B}"/>
                </a:ext>
              </a:extLst>
            </p:cNvPr>
            <p:cNvSpPr/>
            <p:nvPr/>
          </p:nvSpPr>
          <p:spPr>
            <a:xfrm>
              <a:off x="5542400" y="3078750"/>
              <a:ext cx="77600" cy="21950"/>
            </a:xfrm>
            <a:custGeom>
              <a:avLst/>
              <a:gdLst/>
              <a:ahLst/>
              <a:cxnLst/>
              <a:rect l="l" t="t" r="r" b="b"/>
              <a:pathLst>
                <a:path w="3104" h="878" extrusionOk="0">
                  <a:moveTo>
                    <a:pt x="574" y="1"/>
                  </a:moveTo>
                  <a:cubicBezTo>
                    <a:pt x="372" y="1"/>
                    <a:pt x="175" y="64"/>
                    <a:pt x="0" y="281"/>
                  </a:cubicBezTo>
                  <a:cubicBezTo>
                    <a:pt x="498" y="360"/>
                    <a:pt x="995" y="460"/>
                    <a:pt x="1492" y="539"/>
                  </a:cubicBezTo>
                  <a:cubicBezTo>
                    <a:pt x="1581" y="652"/>
                    <a:pt x="1689" y="677"/>
                    <a:pt x="1802" y="677"/>
                  </a:cubicBezTo>
                  <a:cubicBezTo>
                    <a:pt x="1890" y="677"/>
                    <a:pt x="1981" y="662"/>
                    <a:pt x="2069" y="662"/>
                  </a:cubicBezTo>
                  <a:cubicBezTo>
                    <a:pt x="2146" y="662"/>
                    <a:pt x="2221" y="674"/>
                    <a:pt x="2288" y="718"/>
                  </a:cubicBezTo>
                  <a:cubicBezTo>
                    <a:pt x="2407" y="778"/>
                    <a:pt x="2566" y="838"/>
                    <a:pt x="2686" y="878"/>
                  </a:cubicBezTo>
                  <a:cubicBezTo>
                    <a:pt x="3103" y="718"/>
                    <a:pt x="2905" y="539"/>
                    <a:pt x="2686" y="360"/>
                  </a:cubicBezTo>
                  <a:cubicBezTo>
                    <a:pt x="2447" y="181"/>
                    <a:pt x="2149" y="281"/>
                    <a:pt x="1890" y="161"/>
                  </a:cubicBezTo>
                  <a:cubicBezTo>
                    <a:pt x="1751" y="142"/>
                    <a:pt x="1572" y="142"/>
                    <a:pt x="1413" y="122"/>
                  </a:cubicBezTo>
                  <a:cubicBezTo>
                    <a:pt x="1147" y="122"/>
                    <a:pt x="854" y="1"/>
                    <a:pt x="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6371;p9">
              <a:extLst>
                <a:ext uri="{FF2B5EF4-FFF2-40B4-BE49-F238E27FC236}">
                  <a16:creationId xmlns:a16="http://schemas.microsoft.com/office/drawing/2014/main" id="{F36A638C-6278-4AD2-B738-0D404860DF1E}"/>
                </a:ext>
              </a:extLst>
            </p:cNvPr>
            <p:cNvSpPr/>
            <p:nvPr/>
          </p:nvSpPr>
          <p:spPr>
            <a:xfrm>
              <a:off x="5590125" y="3079775"/>
              <a:ext cx="35850" cy="45300"/>
            </a:xfrm>
            <a:custGeom>
              <a:avLst/>
              <a:gdLst/>
              <a:ahLst/>
              <a:cxnLst/>
              <a:rect l="l" t="t" r="r" b="b"/>
              <a:pathLst>
                <a:path w="1434" h="1812" extrusionOk="0">
                  <a:moveTo>
                    <a:pt x="839" y="0"/>
                  </a:moveTo>
                  <a:cubicBezTo>
                    <a:pt x="784" y="0"/>
                    <a:pt x="718" y="13"/>
                    <a:pt x="637" y="41"/>
                  </a:cubicBezTo>
                  <a:cubicBezTo>
                    <a:pt x="505" y="94"/>
                    <a:pt x="355" y="94"/>
                    <a:pt x="210" y="94"/>
                  </a:cubicBezTo>
                  <a:cubicBezTo>
                    <a:pt x="138" y="94"/>
                    <a:pt x="67" y="94"/>
                    <a:pt x="1" y="101"/>
                  </a:cubicBezTo>
                  <a:lnTo>
                    <a:pt x="757" y="478"/>
                  </a:lnTo>
                  <a:cubicBezTo>
                    <a:pt x="936" y="538"/>
                    <a:pt x="956" y="697"/>
                    <a:pt x="777" y="817"/>
                  </a:cubicBezTo>
                  <a:cubicBezTo>
                    <a:pt x="896" y="1135"/>
                    <a:pt x="1035" y="1473"/>
                    <a:pt x="1155" y="1811"/>
                  </a:cubicBezTo>
                  <a:cubicBezTo>
                    <a:pt x="1433" y="1592"/>
                    <a:pt x="1354" y="1314"/>
                    <a:pt x="1254" y="1075"/>
                  </a:cubicBezTo>
                  <a:cubicBezTo>
                    <a:pt x="1175" y="876"/>
                    <a:pt x="1135" y="677"/>
                    <a:pt x="1155" y="439"/>
                  </a:cubicBezTo>
                  <a:cubicBezTo>
                    <a:pt x="1107" y="200"/>
                    <a:pt x="1059" y="0"/>
                    <a:pt x="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6372;p9">
              <a:extLst>
                <a:ext uri="{FF2B5EF4-FFF2-40B4-BE49-F238E27FC236}">
                  <a16:creationId xmlns:a16="http://schemas.microsoft.com/office/drawing/2014/main" id="{6C3869FC-A145-450C-BEBD-8971438FE898}"/>
                </a:ext>
              </a:extLst>
            </p:cNvPr>
            <p:cNvSpPr/>
            <p:nvPr/>
          </p:nvSpPr>
          <p:spPr>
            <a:xfrm>
              <a:off x="5636375" y="3191200"/>
              <a:ext cx="53250" cy="15450"/>
            </a:xfrm>
            <a:custGeom>
              <a:avLst/>
              <a:gdLst/>
              <a:ahLst/>
              <a:cxnLst/>
              <a:rect l="l" t="t" r="r" b="b"/>
              <a:pathLst>
                <a:path w="2130" h="618" extrusionOk="0">
                  <a:moveTo>
                    <a:pt x="2129" y="0"/>
                  </a:moveTo>
                  <a:cubicBezTo>
                    <a:pt x="1413" y="0"/>
                    <a:pt x="697" y="60"/>
                    <a:pt x="1" y="398"/>
                  </a:cubicBezTo>
                  <a:cubicBezTo>
                    <a:pt x="99" y="503"/>
                    <a:pt x="215" y="529"/>
                    <a:pt x="337" y="529"/>
                  </a:cubicBezTo>
                  <a:cubicBezTo>
                    <a:pt x="455" y="529"/>
                    <a:pt x="579" y="505"/>
                    <a:pt x="697" y="505"/>
                  </a:cubicBezTo>
                  <a:cubicBezTo>
                    <a:pt x="803" y="505"/>
                    <a:pt x="905" y="524"/>
                    <a:pt x="996" y="597"/>
                  </a:cubicBezTo>
                  <a:cubicBezTo>
                    <a:pt x="1088" y="609"/>
                    <a:pt x="1180" y="618"/>
                    <a:pt x="1270" y="618"/>
                  </a:cubicBezTo>
                  <a:cubicBezTo>
                    <a:pt x="1473" y="618"/>
                    <a:pt x="1666" y="575"/>
                    <a:pt x="1831" y="438"/>
                  </a:cubicBezTo>
                  <a:cubicBezTo>
                    <a:pt x="1785" y="411"/>
                    <a:pt x="1732" y="409"/>
                    <a:pt x="1677" y="409"/>
                  </a:cubicBezTo>
                  <a:cubicBezTo>
                    <a:pt x="1666" y="409"/>
                    <a:pt x="1655" y="409"/>
                    <a:pt x="1644" y="409"/>
                  </a:cubicBezTo>
                  <a:cubicBezTo>
                    <a:pt x="1545" y="409"/>
                    <a:pt x="1445" y="402"/>
                    <a:pt x="1374" y="259"/>
                  </a:cubicBezTo>
                  <a:cubicBezTo>
                    <a:pt x="1632" y="139"/>
                    <a:pt x="1990" y="318"/>
                    <a:pt x="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6373;p9">
              <a:extLst>
                <a:ext uri="{FF2B5EF4-FFF2-40B4-BE49-F238E27FC236}">
                  <a16:creationId xmlns:a16="http://schemas.microsoft.com/office/drawing/2014/main" id="{71A87072-0244-45E5-AD70-CE96DECE5F20}"/>
                </a:ext>
              </a:extLst>
            </p:cNvPr>
            <p:cNvSpPr/>
            <p:nvPr/>
          </p:nvSpPr>
          <p:spPr>
            <a:xfrm>
              <a:off x="5577200" y="3091575"/>
              <a:ext cx="27375" cy="23050"/>
            </a:xfrm>
            <a:custGeom>
              <a:avLst/>
              <a:gdLst/>
              <a:ahLst/>
              <a:cxnLst/>
              <a:rect l="l" t="t" r="r" b="b"/>
              <a:pathLst>
                <a:path w="1095" h="922" extrusionOk="0">
                  <a:moveTo>
                    <a:pt x="439" y="1"/>
                  </a:moveTo>
                  <a:cubicBezTo>
                    <a:pt x="328" y="1"/>
                    <a:pt x="213" y="18"/>
                    <a:pt x="100" y="26"/>
                  </a:cubicBezTo>
                  <a:cubicBezTo>
                    <a:pt x="1" y="245"/>
                    <a:pt x="21" y="444"/>
                    <a:pt x="279" y="544"/>
                  </a:cubicBezTo>
                  <a:cubicBezTo>
                    <a:pt x="498" y="623"/>
                    <a:pt x="757" y="663"/>
                    <a:pt x="876" y="922"/>
                  </a:cubicBezTo>
                  <a:cubicBezTo>
                    <a:pt x="1095" y="802"/>
                    <a:pt x="995" y="663"/>
                    <a:pt x="916" y="524"/>
                  </a:cubicBezTo>
                  <a:cubicBezTo>
                    <a:pt x="876" y="424"/>
                    <a:pt x="717" y="345"/>
                    <a:pt x="876" y="205"/>
                  </a:cubicBezTo>
                  <a:cubicBezTo>
                    <a:pt x="757" y="39"/>
                    <a:pt x="603" y="1"/>
                    <a:pt x="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6374;p9">
              <a:extLst>
                <a:ext uri="{FF2B5EF4-FFF2-40B4-BE49-F238E27FC236}">
                  <a16:creationId xmlns:a16="http://schemas.microsoft.com/office/drawing/2014/main" id="{642EFC6D-BDE1-40E4-9F81-FF9531B66E95}"/>
                </a:ext>
              </a:extLst>
            </p:cNvPr>
            <p:cNvSpPr/>
            <p:nvPr/>
          </p:nvSpPr>
          <p:spPr>
            <a:xfrm>
              <a:off x="6114300" y="3043475"/>
              <a:ext cx="14450" cy="39400"/>
            </a:xfrm>
            <a:custGeom>
              <a:avLst/>
              <a:gdLst/>
              <a:ahLst/>
              <a:cxnLst/>
              <a:rect l="l" t="t" r="r" b="b"/>
              <a:pathLst>
                <a:path w="578" h="1576" extrusionOk="0">
                  <a:moveTo>
                    <a:pt x="21" y="1"/>
                  </a:moveTo>
                  <a:cubicBezTo>
                    <a:pt x="21" y="458"/>
                    <a:pt x="1" y="936"/>
                    <a:pt x="1" y="1373"/>
                  </a:cubicBezTo>
                  <a:cubicBezTo>
                    <a:pt x="1" y="1468"/>
                    <a:pt x="13" y="1576"/>
                    <a:pt x="109" y="1576"/>
                  </a:cubicBezTo>
                  <a:cubicBezTo>
                    <a:pt x="133" y="1576"/>
                    <a:pt x="163" y="1569"/>
                    <a:pt x="200" y="1553"/>
                  </a:cubicBezTo>
                  <a:cubicBezTo>
                    <a:pt x="319" y="1294"/>
                    <a:pt x="458" y="1035"/>
                    <a:pt x="578" y="777"/>
                  </a:cubicBezTo>
                  <a:cubicBezTo>
                    <a:pt x="419" y="677"/>
                    <a:pt x="399" y="538"/>
                    <a:pt x="379" y="379"/>
                  </a:cubicBezTo>
                  <a:cubicBezTo>
                    <a:pt x="259" y="259"/>
                    <a:pt x="160" y="14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6375;p9">
              <a:extLst>
                <a:ext uri="{FF2B5EF4-FFF2-40B4-BE49-F238E27FC236}">
                  <a16:creationId xmlns:a16="http://schemas.microsoft.com/office/drawing/2014/main" id="{259DE8E8-8AE1-440F-A498-889D69C1126F}"/>
                </a:ext>
              </a:extLst>
            </p:cNvPr>
            <p:cNvSpPr/>
            <p:nvPr/>
          </p:nvSpPr>
          <p:spPr>
            <a:xfrm>
              <a:off x="5721425" y="3176775"/>
              <a:ext cx="44775" cy="9875"/>
            </a:xfrm>
            <a:custGeom>
              <a:avLst/>
              <a:gdLst/>
              <a:ahLst/>
              <a:cxnLst/>
              <a:rect l="l" t="t" r="r" b="b"/>
              <a:pathLst>
                <a:path w="1791" h="395" extrusionOk="0">
                  <a:moveTo>
                    <a:pt x="1791" y="0"/>
                  </a:moveTo>
                  <a:cubicBezTo>
                    <a:pt x="1174" y="0"/>
                    <a:pt x="558" y="0"/>
                    <a:pt x="1" y="378"/>
                  </a:cubicBezTo>
                  <a:cubicBezTo>
                    <a:pt x="174" y="385"/>
                    <a:pt x="347" y="394"/>
                    <a:pt x="518" y="394"/>
                  </a:cubicBezTo>
                  <a:cubicBezTo>
                    <a:pt x="839" y="394"/>
                    <a:pt x="1154" y="362"/>
                    <a:pt x="1453" y="219"/>
                  </a:cubicBezTo>
                  <a:cubicBezTo>
                    <a:pt x="1507" y="264"/>
                    <a:pt x="1560" y="284"/>
                    <a:pt x="1612" y="284"/>
                  </a:cubicBezTo>
                  <a:cubicBezTo>
                    <a:pt x="1676" y="284"/>
                    <a:pt x="1736" y="254"/>
                    <a:pt x="1791" y="199"/>
                  </a:cubicBezTo>
                  <a:lnTo>
                    <a:pt x="17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6376;p9">
              <a:extLst>
                <a:ext uri="{FF2B5EF4-FFF2-40B4-BE49-F238E27FC236}">
                  <a16:creationId xmlns:a16="http://schemas.microsoft.com/office/drawing/2014/main" id="{BF405EF4-91E8-4856-AB97-EABC7B761831}"/>
                </a:ext>
              </a:extLst>
            </p:cNvPr>
            <p:cNvSpPr/>
            <p:nvPr/>
          </p:nvSpPr>
          <p:spPr>
            <a:xfrm>
              <a:off x="5621975" y="3200150"/>
              <a:ext cx="39800" cy="9450"/>
            </a:xfrm>
            <a:custGeom>
              <a:avLst/>
              <a:gdLst/>
              <a:ahLst/>
              <a:cxnLst/>
              <a:rect l="l" t="t" r="r" b="b"/>
              <a:pathLst>
                <a:path w="1592" h="378" extrusionOk="0">
                  <a:moveTo>
                    <a:pt x="597" y="0"/>
                  </a:moveTo>
                  <a:cubicBezTo>
                    <a:pt x="418" y="0"/>
                    <a:pt x="259" y="40"/>
                    <a:pt x="80" y="40"/>
                  </a:cubicBezTo>
                  <a:cubicBezTo>
                    <a:pt x="0" y="199"/>
                    <a:pt x="100" y="279"/>
                    <a:pt x="259" y="338"/>
                  </a:cubicBezTo>
                  <a:cubicBezTo>
                    <a:pt x="350" y="366"/>
                    <a:pt x="441" y="377"/>
                    <a:pt x="531" y="377"/>
                  </a:cubicBezTo>
                  <a:cubicBezTo>
                    <a:pt x="891" y="377"/>
                    <a:pt x="1241" y="199"/>
                    <a:pt x="1591" y="199"/>
                  </a:cubicBezTo>
                  <a:cubicBezTo>
                    <a:pt x="1466" y="64"/>
                    <a:pt x="1316" y="39"/>
                    <a:pt x="1160" y="39"/>
                  </a:cubicBezTo>
                  <a:cubicBezTo>
                    <a:pt x="1066" y="39"/>
                    <a:pt x="970" y="48"/>
                    <a:pt x="876" y="48"/>
                  </a:cubicBezTo>
                  <a:cubicBezTo>
                    <a:pt x="779" y="48"/>
                    <a:pt x="685" y="39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6377;p9">
              <a:extLst>
                <a:ext uri="{FF2B5EF4-FFF2-40B4-BE49-F238E27FC236}">
                  <a16:creationId xmlns:a16="http://schemas.microsoft.com/office/drawing/2014/main" id="{D1709238-6517-429D-908E-EA1E94B9F30E}"/>
                </a:ext>
              </a:extLst>
            </p:cNvPr>
            <p:cNvSpPr/>
            <p:nvPr/>
          </p:nvSpPr>
          <p:spPr>
            <a:xfrm>
              <a:off x="6156575" y="3102050"/>
              <a:ext cx="43800" cy="8675"/>
            </a:xfrm>
            <a:custGeom>
              <a:avLst/>
              <a:gdLst/>
              <a:ahLst/>
              <a:cxnLst/>
              <a:rect l="l" t="t" r="r" b="b"/>
              <a:pathLst>
                <a:path w="1752" h="347" extrusionOk="0">
                  <a:moveTo>
                    <a:pt x="1508" y="1"/>
                  </a:moveTo>
                  <a:cubicBezTo>
                    <a:pt x="993" y="1"/>
                    <a:pt x="482" y="66"/>
                    <a:pt x="1" y="324"/>
                  </a:cubicBezTo>
                  <a:cubicBezTo>
                    <a:pt x="150" y="338"/>
                    <a:pt x="298" y="347"/>
                    <a:pt x="444" y="347"/>
                  </a:cubicBezTo>
                  <a:cubicBezTo>
                    <a:pt x="902" y="347"/>
                    <a:pt x="1344" y="262"/>
                    <a:pt x="1751" y="5"/>
                  </a:cubicBezTo>
                  <a:cubicBezTo>
                    <a:pt x="1670" y="3"/>
                    <a:pt x="1589" y="1"/>
                    <a:pt x="1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6378;p9">
              <a:extLst>
                <a:ext uri="{FF2B5EF4-FFF2-40B4-BE49-F238E27FC236}">
                  <a16:creationId xmlns:a16="http://schemas.microsoft.com/office/drawing/2014/main" id="{815AF0B3-3CCA-400D-8462-C9923AB62355}"/>
                </a:ext>
              </a:extLst>
            </p:cNvPr>
            <p:cNvSpPr/>
            <p:nvPr/>
          </p:nvSpPr>
          <p:spPr>
            <a:xfrm>
              <a:off x="5605050" y="3199950"/>
              <a:ext cx="23400" cy="10325"/>
            </a:xfrm>
            <a:custGeom>
              <a:avLst/>
              <a:gdLst/>
              <a:ahLst/>
              <a:cxnLst/>
              <a:rect l="l" t="t" r="r" b="b"/>
              <a:pathLst>
                <a:path w="936" h="413" extrusionOk="0">
                  <a:moveTo>
                    <a:pt x="284" y="0"/>
                  </a:moveTo>
                  <a:cubicBezTo>
                    <a:pt x="122" y="0"/>
                    <a:pt x="1" y="71"/>
                    <a:pt x="1" y="386"/>
                  </a:cubicBezTo>
                  <a:cubicBezTo>
                    <a:pt x="171" y="386"/>
                    <a:pt x="355" y="412"/>
                    <a:pt x="536" y="412"/>
                  </a:cubicBezTo>
                  <a:cubicBezTo>
                    <a:pt x="673" y="412"/>
                    <a:pt x="808" y="397"/>
                    <a:pt x="936" y="346"/>
                  </a:cubicBezTo>
                  <a:cubicBezTo>
                    <a:pt x="876" y="247"/>
                    <a:pt x="796" y="147"/>
                    <a:pt x="757" y="48"/>
                  </a:cubicBezTo>
                  <a:cubicBezTo>
                    <a:pt x="745" y="49"/>
                    <a:pt x="734" y="49"/>
                    <a:pt x="722" y="49"/>
                  </a:cubicBezTo>
                  <a:cubicBezTo>
                    <a:pt x="580" y="49"/>
                    <a:pt x="418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6379;p9">
              <a:extLst>
                <a:ext uri="{FF2B5EF4-FFF2-40B4-BE49-F238E27FC236}">
                  <a16:creationId xmlns:a16="http://schemas.microsoft.com/office/drawing/2014/main" id="{C07C9DB2-0561-4719-856A-A6FC28F73A2F}"/>
                </a:ext>
              </a:extLst>
            </p:cNvPr>
            <p:cNvSpPr/>
            <p:nvPr/>
          </p:nvSpPr>
          <p:spPr>
            <a:xfrm>
              <a:off x="5523000" y="3186700"/>
              <a:ext cx="30850" cy="4775"/>
            </a:xfrm>
            <a:custGeom>
              <a:avLst/>
              <a:gdLst/>
              <a:ahLst/>
              <a:cxnLst/>
              <a:rect l="l" t="t" r="r" b="b"/>
              <a:pathLst>
                <a:path w="1234" h="191" extrusionOk="0">
                  <a:moveTo>
                    <a:pt x="0" y="1"/>
                  </a:moveTo>
                  <a:cubicBezTo>
                    <a:pt x="178" y="151"/>
                    <a:pt x="365" y="190"/>
                    <a:pt x="558" y="190"/>
                  </a:cubicBezTo>
                  <a:cubicBezTo>
                    <a:pt x="776" y="190"/>
                    <a:pt x="1002" y="140"/>
                    <a:pt x="1234" y="140"/>
                  </a:cubicBezTo>
                  <a:lnTo>
                    <a:pt x="1095" y="21"/>
                  </a:lnTo>
                  <a:cubicBezTo>
                    <a:pt x="756" y="21"/>
                    <a:pt x="378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6380;p9">
              <a:extLst>
                <a:ext uri="{FF2B5EF4-FFF2-40B4-BE49-F238E27FC236}">
                  <a16:creationId xmlns:a16="http://schemas.microsoft.com/office/drawing/2014/main" id="{AF09B916-22AD-40E3-9B9F-75D9C8423E3C}"/>
                </a:ext>
              </a:extLst>
            </p:cNvPr>
            <p:cNvSpPr/>
            <p:nvPr/>
          </p:nvSpPr>
          <p:spPr>
            <a:xfrm>
              <a:off x="6390325" y="3071650"/>
              <a:ext cx="29350" cy="5200"/>
            </a:xfrm>
            <a:custGeom>
              <a:avLst/>
              <a:gdLst/>
              <a:ahLst/>
              <a:cxnLst/>
              <a:rect l="l" t="t" r="r" b="b"/>
              <a:pathLst>
                <a:path w="1174" h="208" extrusionOk="0">
                  <a:moveTo>
                    <a:pt x="754" y="0"/>
                  </a:moveTo>
                  <a:cubicBezTo>
                    <a:pt x="498" y="0"/>
                    <a:pt x="245" y="25"/>
                    <a:pt x="0" y="167"/>
                  </a:cubicBezTo>
                  <a:cubicBezTo>
                    <a:pt x="20" y="166"/>
                    <a:pt x="40" y="165"/>
                    <a:pt x="60" y="165"/>
                  </a:cubicBezTo>
                  <a:cubicBezTo>
                    <a:pt x="251" y="165"/>
                    <a:pt x="447" y="207"/>
                    <a:pt x="637" y="207"/>
                  </a:cubicBezTo>
                  <a:cubicBezTo>
                    <a:pt x="824" y="207"/>
                    <a:pt x="1005" y="167"/>
                    <a:pt x="1174" y="8"/>
                  </a:cubicBezTo>
                  <a:cubicBezTo>
                    <a:pt x="1034" y="8"/>
                    <a:pt x="893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6381;p9">
              <a:extLst>
                <a:ext uri="{FF2B5EF4-FFF2-40B4-BE49-F238E27FC236}">
                  <a16:creationId xmlns:a16="http://schemas.microsoft.com/office/drawing/2014/main" id="{6DE38E8D-6157-4601-B942-07DA0551B9BF}"/>
                </a:ext>
              </a:extLst>
            </p:cNvPr>
            <p:cNvSpPr/>
            <p:nvPr/>
          </p:nvSpPr>
          <p:spPr>
            <a:xfrm>
              <a:off x="5689600" y="3186550"/>
              <a:ext cx="19425" cy="5100"/>
            </a:xfrm>
            <a:custGeom>
              <a:avLst/>
              <a:gdLst/>
              <a:ahLst/>
              <a:cxnLst/>
              <a:rect l="l" t="t" r="r" b="b"/>
              <a:pathLst>
                <a:path w="777" h="204" extrusionOk="0">
                  <a:moveTo>
                    <a:pt x="504" y="0"/>
                  </a:moveTo>
                  <a:cubicBezTo>
                    <a:pt x="328" y="0"/>
                    <a:pt x="160" y="27"/>
                    <a:pt x="0" y="186"/>
                  </a:cubicBezTo>
                  <a:cubicBezTo>
                    <a:pt x="116" y="186"/>
                    <a:pt x="236" y="203"/>
                    <a:pt x="350" y="203"/>
                  </a:cubicBezTo>
                  <a:cubicBezTo>
                    <a:pt x="510" y="203"/>
                    <a:pt x="660" y="169"/>
                    <a:pt x="776" y="7"/>
                  </a:cubicBezTo>
                  <a:cubicBezTo>
                    <a:pt x="683" y="7"/>
                    <a:pt x="593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6382;p9">
              <a:extLst>
                <a:ext uri="{FF2B5EF4-FFF2-40B4-BE49-F238E27FC236}">
                  <a16:creationId xmlns:a16="http://schemas.microsoft.com/office/drawing/2014/main" id="{A1DB1C66-A643-425E-961A-CEC842D4200D}"/>
                </a:ext>
              </a:extLst>
            </p:cNvPr>
            <p:cNvSpPr/>
            <p:nvPr/>
          </p:nvSpPr>
          <p:spPr>
            <a:xfrm>
              <a:off x="5532450" y="31961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75" y="0"/>
                  </a:moveTo>
                  <a:cubicBezTo>
                    <a:pt x="254" y="0"/>
                    <a:pt x="127" y="21"/>
                    <a:pt x="0" y="21"/>
                  </a:cubicBezTo>
                  <a:cubicBezTo>
                    <a:pt x="152" y="145"/>
                    <a:pt x="332" y="164"/>
                    <a:pt x="521" y="164"/>
                  </a:cubicBezTo>
                  <a:cubicBezTo>
                    <a:pt x="605" y="164"/>
                    <a:pt x="690" y="160"/>
                    <a:pt x="776" y="160"/>
                  </a:cubicBezTo>
                  <a:cubicBezTo>
                    <a:pt x="657" y="30"/>
                    <a:pt x="520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6383;p9">
              <a:extLst>
                <a:ext uri="{FF2B5EF4-FFF2-40B4-BE49-F238E27FC236}">
                  <a16:creationId xmlns:a16="http://schemas.microsoft.com/office/drawing/2014/main" id="{2160E638-C5E9-4502-8921-669A265A480A}"/>
                </a:ext>
              </a:extLst>
            </p:cNvPr>
            <p:cNvSpPr/>
            <p:nvPr/>
          </p:nvSpPr>
          <p:spPr>
            <a:xfrm>
              <a:off x="5566275" y="3191575"/>
              <a:ext cx="15925" cy="4400"/>
            </a:xfrm>
            <a:custGeom>
              <a:avLst/>
              <a:gdLst/>
              <a:ahLst/>
              <a:cxnLst/>
              <a:rect l="l" t="t" r="r" b="b"/>
              <a:pathLst>
                <a:path w="637" h="176" extrusionOk="0">
                  <a:moveTo>
                    <a:pt x="113" y="0"/>
                  </a:moveTo>
                  <a:cubicBezTo>
                    <a:pt x="76" y="0"/>
                    <a:pt x="39" y="2"/>
                    <a:pt x="0" y="5"/>
                  </a:cubicBezTo>
                  <a:cubicBezTo>
                    <a:pt x="97" y="138"/>
                    <a:pt x="230" y="175"/>
                    <a:pt x="369" y="175"/>
                  </a:cubicBezTo>
                  <a:cubicBezTo>
                    <a:pt x="459" y="175"/>
                    <a:pt x="551" y="160"/>
                    <a:pt x="637" y="144"/>
                  </a:cubicBezTo>
                  <a:cubicBezTo>
                    <a:pt x="470" y="44"/>
                    <a:pt x="303" y="0"/>
                    <a:pt x="1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6384;p9">
              <a:extLst>
                <a:ext uri="{FF2B5EF4-FFF2-40B4-BE49-F238E27FC236}">
                  <a16:creationId xmlns:a16="http://schemas.microsoft.com/office/drawing/2014/main" id="{6AB651F7-60E4-4581-8DFF-2F2B48A168E4}"/>
                </a:ext>
              </a:extLst>
            </p:cNvPr>
            <p:cNvSpPr/>
            <p:nvPr/>
          </p:nvSpPr>
          <p:spPr>
            <a:xfrm>
              <a:off x="5590125" y="3196150"/>
              <a:ext cx="6000" cy="9000"/>
            </a:xfrm>
            <a:custGeom>
              <a:avLst/>
              <a:gdLst/>
              <a:ahLst/>
              <a:cxnLst/>
              <a:rect l="l" t="t" r="r" b="b"/>
              <a:pathLst>
                <a:path w="240" h="360" extrusionOk="0">
                  <a:moveTo>
                    <a:pt x="1" y="1"/>
                  </a:moveTo>
                  <a:lnTo>
                    <a:pt x="1" y="359"/>
                  </a:lnTo>
                  <a:cubicBezTo>
                    <a:pt x="100" y="359"/>
                    <a:pt x="180" y="319"/>
                    <a:pt x="200" y="220"/>
                  </a:cubicBezTo>
                  <a:cubicBezTo>
                    <a:pt x="240" y="61"/>
                    <a:pt x="160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6385;p9">
              <a:extLst>
                <a:ext uri="{FF2B5EF4-FFF2-40B4-BE49-F238E27FC236}">
                  <a16:creationId xmlns:a16="http://schemas.microsoft.com/office/drawing/2014/main" id="{DAD7EEA6-46F1-4E75-BD62-85A55A1A2DFA}"/>
                </a:ext>
              </a:extLst>
            </p:cNvPr>
            <p:cNvSpPr/>
            <p:nvPr/>
          </p:nvSpPr>
          <p:spPr>
            <a:xfrm>
              <a:off x="5578700" y="3201625"/>
              <a:ext cx="6475" cy="3775"/>
            </a:xfrm>
            <a:custGeom>
              <a:avLst/>
              <a:gdLst/>
              <a:ahLst/>
              <a:cxnLst/>
              <a:rect l="l" t="t" r="r" b="b"/>
              <a:pathLst>
                <a:path w="259" h="151" extrusionOk="0">
                  <a:moveTo>
                    <a:pt x="0" y="1"/>
                  </a:moveTo>
                  <a:cubicBezTo>
                    <a:pt x="49" y="82"/>
                    <a:pt x="112" y="150"/>
                    <a:pt x="198" y="150"/>
                  </a:cubicBezTo>
                  <a:cubicBezTo>
                    <a:pt x="217" y="150"/>
                    <a:pt x="237" y="147"/>
                    <a:pt x="259" y="140"/>
                  </a:cubicBezTo>
                  <a:cubicBezTo>
                    <a:pt x="179" y="41"/>
                    <a:pt x="12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6386;p9">
              <a:extLst>
                <a:ext uri="{FF2B5EF4-FFF2-40B4-BE49-F238E27FC236}">
                  <a16:creationId xmlns:a16="http://schemas.microsoft.com/office/drawing/2014/main" id="{1A968045-90D4-493B-B651-13DE239C6DDE}"/>
                </a:ext>
              </a:extLst>
            </p:cNvPr>
            <p:cNvSpPr/>
            <p:nvPr/>
          </p:nvSpPr>
          <p:spPr>
            <a:xfrm>
              <a:off x="5914375" y="27625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" y="0"/>
                  </a:moveTo>
                  <a:lnTo>
                    <a:pt x="1" y="180"/>
                  </a:lnTo>
                  <a:lnTo>
                    <a:pt x="200" y="180"/>
                  </a:lnTo>
                  <a:cubicBezTo>
                    <a:pt x="220" y="180"/>
                    <a:pt x="220" y="160"/>
                    <a:pt x="240" y="100"/>
                  </a:cubicBezTo>
                  <a:cubicBezTo>
                    <a:pt x="260" y="80"/>
                    <a:pt x="240" y="6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6387;p9">
              <a:extLst>
                <a:ext uri="{FF2B5EF4-FFF2-40B4-BE49-F238E27FC236}">
                  <a16:creationId xmlns:a16="http://schemas.microsoft.com/office/drawing/2014/main" id="{01F69A23-51AD-4176-91BB-41A7E32C62B0}"/>
                </a:ext>
              </a:extLst>
            </p:cNvPr>
            <p:cNvSpPr/>
            <p:nvPr/>
          </p:nvSpPr>
          <p:spPr>
            <a:xfrm>
              <a:off x="5919350" y="2762600"/>
              <a:ext cx="32850" cy="4400"/>
            </a:xfrm>
            <a:custGeom>
              <a:avLst/>
              <a:gdLst/>
              <a:ahLst/>
              <a:cxnLst/>
              <a:rect l="l" t="t" r="r" b="b"/>
              <a:pathLst>
                <a:path w="1314" h="176" extrusionOk="0">
                  <a:moveTo>
                    <a:pt x="717" y="1"/>
                  </a:moveTo>
                  <a:cubicBezTo>
                    <a:pt x="503" y="1"/>
                    <a:pt x="285" y="38"/>
                    <a:pt x="74" y="38"/>
                  </a:cubicBezTo>
                  <a:cubicBezTo>
                    <a:pt x="49" y="38"/>
                    <a:pt x="25" y="37"/>
                    <a:pt x="1" y="36"/>
                  </a:cubicBezTo>
                  <a:lnTo>
                    <a:pt x="1" y="176"/>
                  </a:lnTo>
                  <a:lnTo>
                    <a:pt x="1314" y="176"/>
                  </a:lnTo>
                  <a:cubicBezTo>
                    <a:pt x="1128" y="36"/>
                    <a:pt x="925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6388;p9">
              <a:extLst>
                <a:ext uri="{FF2B5EF4-FFF2-40B4-BE49-F238E27FC236}">
                  <a16:creationId xmlns:a16="http://schemas.microsoft.com/office/drawing/2014/main" id="{06731612-371E-4410-9B40-423FC110488D}"/>
                </a:ext>
              </a:extLst>
            </p:cNvPr>
            <p:cNvSpPr/>
            <p:nvPr/>
          </p:nvSpPr>
          <p:spPr>
            <a:xfrm>
              <a:off x="5985500" y="27627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349" y="0"/>
                  </a:moveTo>
                  <a:cubicBezTo>
                    <a:pt x="226" y="0"/>
                    <a:pt x="109" y="38"/>
                    <a:pt x="1" y="171"/>
                  </a:cubicBezTo>
                  <a:cubicBezTo>
                    <a:pt x="48" y="171"/>
                    <a:pt x="95" y="171"/>
                    <a:pt x="139" y="171"/>
                  </a:cubicBezTo>
                  <a:cubicBezTo>
                    <a:pt x="317" y="171"/>
                    <a:pt x="470" y="159"/>
                    <a:pt x="597" y="31"/>
                  </a:cubicBezTo>
                  <a:cubicBezTo>
                    <a:pt x="512" y="16"/>
                    <a:pt x="429" y="0"/>
                    <a:pt x="3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6389;p9">
              <a:extLst>
                <a:ext uri="{FF2B5EF4-FFF2-40B4-BE49-F238E27FC236}">
                  <a16:creationId xmlns:a16="http://schemas.microsoft.com/office/drawing/2014/main" id="{0C2CB730-C340-4976-8FFC-7C12916F95FC}"/>
                </a:ext>
              </a:extLst>
            </p:cNvPr>
            <p:cNvSpPr/>
            <p:nvPr/>
          </p:nvSpPr>
          <p:spPr>
            <a:xfrm>
              <a:off x="5967100" y="2763425"/>
              <a:ext cx="9475" cy="3575"/>
            </a:xfrm>
            <a:custGeom>
              <a:avLst/>
              <a:gdLst/>
              <a:ahLst/>
              <a:cxnLst/>
              <a:rect l="l" t="t" r="r" b="b"/>
              <a:pathLst>
                <a:path w="379" h="143" extrusionOk="0">
                  <a:moveTo>
                    <a:pt x="177" y="1"/>
                  </a:moveTo>
                  <a:cubicBezTo>
                    <a:pt x="117" y="1"/>
                    <a:pt x="59" y="46"/>
                    <a:pt x="1" y="143"/>
                  </a:cubicBezTo>
                  <a:lnTo>
                    <a:pt x="379" y="143"/>
                  </a:lnTo>
                  <a:cubicBezTo>
                    <a:pt x="307" y="51"/>
                    <a:pt x="241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6390;p9">
              <a:extLst>
                <a:ext uri="{FF2B5EF4-FFF2-40B4-BE49-F238E27FC236}">
                  <a16:creationId xmlns:a16="http://schemas.microsoft.com/office/drawing/2014/main" id="{F7AD32EF-F531-436F-9585-D00A385BEE08}"/>
                </a:ext>
              </a:extLst>
            </p:cNvPr>
            <p:cNvSpPr/>
            <p:nvPr/>
          </p:nvSpPr>
          <p:spPr>
            <a:xfrm>
              <a:off x="5957150" y="2764800"/>
              <a:ext cx="5000" cy="1700"/>
            </a:xfrm>
            <a:custGeom>
              <a:avLst/>
              <a:gdLst/>
              <a:ahLst/>
              <a:cxnLst/>
              <a:rect l="l" t="t" r="r" b="b"/>
              <a:pathLst>
                <a:path w="200" h="68" extrusionOk="0">
                  <a:moveTo>
                    <a:pt x="105" y="0"/>
                  </a:moveTo>
                  <a:cubicBezTo>
                    <a:pt x="74" y="0"/>
                    <a:pt x="43" y="26"/>
                    <a:pt x="1" y="68"/>
                  </a:cubicBezTo>
                  <a:lnTo>
                    <a:pt x="200" y="68"/>
                  </a:lnTo>
                  <a:cubicBezTo>
                    <a:pt x="162" y="21"/>
                    <a:pt x="133" y="0"/>
                    <a:pt x="1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6391;p9">
              <a:extLst>
                <a:ext uri="{FF2B5EF4-FFF2-40B4-BE49-F238E27FC236}">
                  <a16:creationId xmlns:a16="http://schemas.microsoft.com/office/drawing/2014/main" id="{03F50BF1-DE30-43DA-B409-693FB3775D3B}"/>
                </a:ext>
              </a:extLst>
            </p:cNvPr>
            <p:cNvSpPr/>
            <p:nvPr/>
          </p:nvSpPr>
          <p:spPr>
            <a:xfrm>
              <a:off x="6114800" y="2762425"/>
              <a:ext cx="23900" cy="5075"/>
            </a:xfrm>
            <a:custGeom>
              <a:avLst/>
              <a:gdLst/>
              <a:ahLst/>
              <a:cxnLst/>
              <a:rect l="l" t="t" r="r" b="b"/>
              <a:pathLst>
                <a:path w="956" h="203" extrusionOk="0">
                  <a:moveTo>
                    <a:pt x="494" y="1"/>
                  </a:moveTo>
                  <a:cubicBezTo>
                    <a:pt x="325" y="1"/>
                    <a:pt x="155" y="43"/>
                    <a:pt x="1" y="43"/>
                  </a:cubicBezTo>
                  <a:cubicBezTo>
                    <a:pt x="140" y="173"/>
                    <a:pt x="299" y="202"/>
                    <a:pt x="463" y="202"/>
                  </a:cubicBezTo>
                  <a:cubicBezTo>
                    <a:pt x="604" y="202"/>
                    <a:pt x="748" y="180"/>
                    <a:pt x="887" y="180"/>
                  </a:cubicBezTo>
                  <a:cubicBezTo>
                    <a:pt x="910" y="180"/>
                    <a:pt x="933" y="181"/>
                    <a:pt x="956" y="183"/>
                  </a:cubicBezTo>
                  <a:cubicBezTo>
                    <a:pt x="811" y="38"/>
                    <a:pt x="653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6392;p9">
              <a:extLst>
                <a:ext uri="{FF2B5EF4-FFF2-40B4-BE49-F238E27FC236}">
                  <a16:creationId xmlns:a16="http://schemas.microsoft.com/office/drawing/2014/main" id="{CD499EE3-8054-4426-B053-FE053FA526B4}"/>
                </a:ext>
              </a:extLst>
            </p:cNvPr>
            <p:cNvSpPr/>
            <p:nvPr/>
          </p:nvSpPr>
          <p:spPr>
            <a:xfrm>
              <a:off x="6042700" y="27635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6393;p9">
              <a:extLst>
                <a:ext uri="{FF2B5EF4-FFF2-40B4-BE49-F238E27FC236}">
                  <a16:creationId xmlns:a16="http://schemas.microsoft.com/office/drawing/2014/main" id="{E154E4AE-C3A5-4B03-B4D2-F7B24A8B3614}"/>
                </a:ext>
              </a:extLst>
            </p:cNvPr>
            <p:cNvSpPr/>
            <p:nvPr/>
          </p:nvSpPr>
          <p:spPr>
            <a:xfrm>
              <a:off x="6090925" y="276250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6394;p9">
              <a:extLst>
                <a:ext uri="{FF2B5EF4-FFF2-40B4-BE49-F238E27FC236}">
                  <a16:creationId xmlns:a16="http://schemas.microsoft.com/office/drawing/2014/main" id="{9262A207-C412-43A2-8208-ADC086BF7901}"/>
                </a:ext>
              </a:extLst>
            </p:cNvPr>
            <p:cNvSpPr/>
            <p:nvPr/>
          </p:nvSpPr>
          <p:spPr>
            <a:xfrm>
              <a:off x="6348050" y="2785375"/>
              <a:ext cx="34825" cy="6000"/>
            </a:xfrm>
            <a:custGeom>
              <a:avLst/>
              <a:gdLst/>
              <a:ahLst/>
              <a:cxnLst/>
              <a:rect l="l" t="t" r="r" b="b"/>
              <a:pathLst>
                <a:path w="1393" h="240" extrusionOk="0">
                  <a:moveTo>
                    <a:pt x="1174" y="1"/>
                  </a:moveTo>
                  <a:cubicBezTo>
                    <a:pt x="776" y="40"/>
                    <a:pt x="398" y="40"/>
                    <a:pt x="0" y="40"/>
                  </a:cubicBezTo>
                  <a:cubicBezTo>
                    <a:pt x="172" y="193"/>
                    <a:pt x="362" y="222"/>
                    <a:pt x="554" y="222"/>
                  </a:cubicBezTo>
                  <a:cubicBezTo>
                    <a:pt x="674" y="222"/>
                    <a:pt x="795" y="211"/>
                    <a:pt x="914" y="211"/>
                  </a:cubicBezTo>
                  <a:cubicBezTo>
                    <a:pt x="1002" y="211"/>
                    <a:pt x="1090" y="217"/>
                    <a:pt x="1174" y="239"/>
                  </a:cubicBezTo>
                  <a:cubicBezTo>
                    <a:pt x="1254" y="180"/>
                    <a:pt x="1313" y="160"/>
                    <a:pt x="1393" y="100"/>
                  </a:cubicBezTo>
                  <a:cubicBezTo>
                    <a:pt x="1353" y="40"/>
                    <a:pt x="1274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6395;p9">
              <a:extLst>
                <a:ext uri="{FF2B5EF4-FFF2-40B4-BE49-F238E27FC236}">
                  <a16:creationId xmlns:a16="http://schemas.microsoft.com/office/drawing/2014/main" id="{DA8E2082-9978-4C9E-A712-3CF4F5617635}"/>
                </a:ext>
              </a:extLst>
            </p:cNvPr>
            <p:cNvSpPr/>
            <p:nvPr/>
          </p:nvSpPr>
          <p:spPr>
            <a:xfrm>
              <a:off x="6267975" y="2771800"/>
              <a:ext cx="32350" cy="6350"/>
            </a:xfrm>
            <a:custGeom>
              <a:avLst/>
              <a:gdLst/>
              <a:ahLst/>
              <a:cxnLst/>
              <a:rect l="l" t="t" r="r" b="b"/>
              <a:pathLst>
                <a:path w="1294" h="254" extrusionOk="0">
                  <a:moveTo>
                    <a:pt x="523" y="0"/>
                  </a:moveTo>
                  <a:cubicBezTo>
                    <a:pt x="347" y="0"/>
                    <a:pt x="174" y="10"/>
                    <a:pt x="1" y="26"/>
                  </a:cubicBezTo>
                  <a:cubicBezTo>
                    <a:pt x="1" y="86"/>
                    <a:pt x="21" y="205"/>
                    <a:pt x="21" y="205"/>
                  </a:cubicBezTo>
                  <a:cubicBezTo>
                    <a:pt x="84" y="193"/>
                    <a:pt x="148" y="189"/>
                    <a:pt x="212" y="189"/>
                  </a:cubicBezTo>
                  <a:cubicBezTo>
                    <a:pt x="449" y="189"/>
                    <a:pt x="691" y="254"/>
                    <a:pt x="930" y="254"/>
                  </a:cubicBezTo>
                  <a:cubicBezTo>
                    <a:pt x="1053" y="254"/>
                    <a:pt x="1174" y="237"/>
                    <a:pt x="1294" y="185"/>
                  </a:cubicBezTo>
                  <a:lnTo>
                    <a:pt x="1294" y="66"/>
                  </a:lnTo>
                  <a:cubicBezTo>
                    <a:pt x="1026" y="20"/>
                    <a:pt x="771" y="0"/>
                    <a:pt x="5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6396;p9">
              <a:extLst>
                <a:ext uri="{FF2B5EF4-FFF2-40B4-BE49-F238E27FC236}">
                  <a16:creationId xmlns:a16="http://schemas.microsoft.com/office/drawing/2014/main" id="{6325F550-9BC6-41A4-ACB5-246BDCCC5FDD}"/>
                </a:ext>
              </a:extLst>
            </p:cNvPr>
            <p:cNvSpPr/>
            <p:nvPr/>
          </p:nvSpPr>
          <p:spPr>
            <a:xfrm>
              <a:off x="6194375" y="2768975"/>
              <a:ext cx="62200" cy="8225"/>
            </a:xfrm>
            <a:custGeom>
              <a:avLst/>
              <a:gdLst/>
              <a:ahLst/>
              <a:cxnLst/>
              <a:rect l="l" t="t" r="r" b="b"/>
              <a:pathLst>
                <a:path w="2488" h="329" extrusionOk="0">
                  <a:moveTo>
                    <a:pt x="637" y="80"/>
                  </a:moveTo>
                  <a:cubicBezTo>
                    <a:pt x="438" y="159"/>
                    <a:pt x="180" y="0"/>
                    <a:pt x="1" y="318"/>
                  </a:cubicBezTo>
                  <a:cubicBezTo>
                    <a:pt x="150" y="301"/>
                    <a:pt x="298" y="295"/>
                    <a:pt x="444" y="295"/>
                  </a:cubicBezTo>
                  <a:cubicBezTo>
                    <a:pt x="789" y="295"/>
                    <a:pt x="1126" y="329"/>
                    <a:pt x="1457" y="329"/>
                  </a:cubicBezTo>
                  <a:cubicBezTo>
                    <a:pt x="1806" y="329"/>
                    <a:pt x="2148" y="292"/>
                    <a:pt x="2487" y="139"/>
                  </a:cubicBezTo>
                  <a:lnTo>
                    <a:pt x="637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6397;p9">
              <a:extLst>
                <a:ext uri="{FF2B5EF4-FFF2-40B4-BE49-F238E27FC236}">
                  <a16:creationId xmlns:a16="http://schemas.microsoft.com/office/drawing/2014/main" id="{3F484DBE-31BA-45D1-9506-756C9DD34486}"/>
                </a:ext>
              </a:extLst>
            </p:cNvPr>
            <p:cNvSpPr/>
            <p:nvPr/>
          </p:nvSpPr>
          <p:spPr>
            <a:xfrm>
              <a:off x="5242025" y="3023975"/>
              <a:ext cx="336700" cy="61450"/>
            </a:xfrm>
            <a:custGeom>
              <a:avLst/>
              <a:gdLst/>
              <a:ahLst/>
              <a:cxnLst/>
              <a:rect l="l" t="t" r="r" b="b"/>
              <a:pathLst>
                <a:path w="13468" h="2458" extrusionOk="0">
                  <a:moveTo>
                    <a:pt x="1019" y="0"/>
                  </a:moveTo>
                  <a:cubicBezTo>
                    <a:pt x="947" y="0"/>
                    <a:pt x="873" y="10"/>
                    <a:pt x="796" y="25"/>
                  </a:cubicBezTo>
                  <a:cubicBezTo>
                    <a:pt x="734" y="39"/>
                    <a:pt x="670" y="42"/>
                    <a:pt x="604" y="42"/>
                  </a:cubicBezTo>
                  <a:cubicBezTo>
                    <a:pt x="556" y="42"/>
                    <a:pt x="508" y="41"/>
                    <a:pt x="460" y="41"/>
                  </a:cubicBezTo>
                  <a:cubicBezTo>
                    <a:pt x="294" y="41"/>
                    <a:pt x="130" y="59"/>
                    <a:pt x="0" y="224"/>
                  </a:cubicBezTo>
                  <a:cubicBezTo>
                    <a:pt x="139" y="423"/>
                    <a:pt x="318" y="423"/>
                    <a:pt x="497" y="443"/>
                  </a:cubicBezTo>
                  <a:cubicBezTo>
                    <a:pt x="656" y="443"/>
                    <a:pt x="776" y="522"/>
                    <a:pt x="895" y="562"/>
                  </a:cubicBezTo>
                  <a:cubicBezTo>
                    <a:pt x="1432" y="662"/>
                    <a:pt x="1930" y="761"/>
                    <a:pt x="2427" y="920"/>
                  </a:cubicBezTo>
                  <a:cubicBezTo>
                    <a:pt x="3839" y="960"/>
                    <a:pt x="5152" y="1537"/>
                    <a:pt x="6565" y="1557"/>
                  </a:cubicBezTo>
                  <a:cubicBezTo>
                    <a:pt x="6688" y="1557"/>
                    <a:pt x="6812" y="1549"/>
                    <a:pt x="6936" y="1549"/>
                  </a:cubicBezTo>
                  <a:cubicBezTo>
                    <a:pt x="7091" y="1549"/>
                    <a:pt x="7245" y="1561"/>
                    <a:pt x="7400" y="1616"/>
                  </a:cubicBezTo>
                  <a:cubicBezTo>
                    <a:pt x="7460" y="1656"/>
                    <a:pt x="7559" y="1676"/>
                    <a:pt x="7639" y="1716"/>
                  </a:cubicBezTo>
                  <a:cubicBezTo>
                    <a:pt x="7838" y="1736"/>
                    <a:pt x="8057" y="1736"/>
                    <a:pt x="8255" y="1815"/>
                  </a:cubicBezTo>
                  <a:cubicBezTo>
                    <a:pt x="8415" y="1835"/>
                    <a:pt x="8594" y="1835"/>
                    <a:pt x="8733" y="1915"/>
                  </a:cubicBezTo>
                  <a:cubicBezTo>
                    <a:pt x="8832" y="1935"/>
                    <a:pt x="8952" y="1974"/>
                    <a:pt x="9091" y="2014"/>
                  </a:cubicBezTo>
                  <a:lnTo>
                    <a:pt x="9588" y="2014"/>
                  </a:lnTo>
                  <a:cubicBezTo>
                    <a:pt x="9608" y="2016"/>
                    <a:pt x="9628" y="2017"/>
                    <a:pt x="9648" y="2017"/>
                  </a:cubicBezTo>
                  <a:cubicBezTo>
                    <a:pt x="9757" y="2017"/>
                    <a:pt x="9871" y="1997"/>
                    <a:pt x="9984" y="1997"/>
                  </a:cubicBezTo>
                  <a:cubicBezTo>
                    <a:pt x="10104" y="1997"/>
                    <a:pt x="10221" y="2019"/>
                    <a:pt x="10324" y="2114"/>
                  </a:cubicBezTo>
                  <a:cubicBezTo>
                    <a:pt x="10879" y="2114"/>
                    <a:pt x="11366" y="2458"/>
                    <a:pt x="11911" y="2458"/>
                  </a:cubicBezTo>
                  <a:cubicBezTo>
                    <a:pt x="11952" y="2458"/>
                    <a:pt x="11993" y="2456"/>
                    <a:pt x="12035" y="2452"/>
                  </a:cubicBezTo>
                  <a:cubicBezTo>
                    <a:pt x="12244" y="2315"/>
                    <a:pt x="12462" y="2287"/>
                    <a:pt x="12682" y="2287"/>
                  </a:cubicBezTo>
                  <a:cubicBezTo>
                    <a:pt x="12838" y="2287"/>
                    <a:pt x="12995" y="2301"/>
                    <a:pt x="13151" y="2301"/>
                  </a:cubicBezTo>
                  <a:cubicBezTo>
                    <a:pt x="13257" y="2301"/>
                    <a:pt x="13363" y="2295"/>
                    <a:pt x="13467" y="2273"/>
                  </a:cubicBezTo>
                  <a:cubicBezTo>
                    <a:pt x="12731" y="2054"/>
                    <a:pt x="11995" y="2054"/>
                    <a:pt x="11259" y="1875"/>
                  </a:cubicBezTo>
                  <a:cubicBezTo>
                    <a:pt x="11180" y="1805"/>
                    <a:pt x="11085" y="1805"/>
                    <a:pt x="10988" y="1805"/>
                  </a:cubicBezTo>
                  <a:cubicBezTo>
                    <a:pt x="10891" y="1805"/>
                    <a:pt x="10792" y="1805"/>
                    <a:pt x="10702" y="1736"/>
                  </a:cubicBezTo>
                  <a:cubicBezTo>
                    <a:pt x="10603" y="1716"/>
                    <a:pt x="10503" y="1716"/>
                    <a:pt x="10404" y="1676"/>
                  </a:cubicBezTo>
                  <a:cubicBezTo>
                    <a:pt x="10307" y="1634"/>
                    <a:pt x="10204" y="1627"/>
                    <a:pt x="10101" y="1627"/>
                  </a:cubicBezTo>
                  <a:cubicBezTo>
                    <a:pt x="10041" y="1627"/>
                    <a:pt x="9981" y="1629"/>
                    <a:pt x="9922" y="1629"/>
                  </a:cubicBezTo>
                  <a:cubicBezTo>
                    <a:pt x="9791" y="1629"/>
                    <a:pt x="9664" y="1617"/>
                    <a:pt x="9549" y="1537"/>
                  </a:cubicBezTo>
                  <a:cubicBezTo>
                    <a:pt x="9449" y="1537"/>
                    <a:pt x="9330" y="1517"/>
                    <a:pt x="9230" y="1517"/>
                  </a:cubicBezTo>
                  <a:cubicBezTo>
                    <a:pt x="9091" y="1457"/>
                    <a:pt x="8912" y="1477"/>
                    <a:pt x="8793" y="1358"/>
                  </a:cubicBezTo>
                  <a:cubicBezTo>
                    <a:pt x="8758" y="1334"/>
                    <a:pt x="8730" y="1325"/>
                    <a:pt x="8700" y="1325"/>
                  </a:cubicBezTo>
                  <a:cubicBezTo>
                    <a:pt x="8679" y="1325"/>
                    <a:pt x="8658" y="1330"/>
                    <a:pt x="8633" y="1338"/>
                  </a:cubicBezTo>
                  <a:cubicBezTo>
                    <a:pt x="8435" y="1219"/>
                    <a:pt x="8196" y="1338"/>
                    <a:pt x="8017" y="1179"/>
                  </a:cubicBezTo>
                  <a:cubicBezTo>
                    <a:pt x="8003" y="1165"/>
                    <a:pt x="7959" y="1151"/>
                    <a:pt x="7913" y="1151"/>
                  </a:cubicBezTo>
                  <a:cubicBezTo>
                    <a:pt x="7894" y="1151"/>
                    <a:pt x="7875" y="1153"/>
                    <a:pt x="7858" y="1159"/>
                  </a:cubicBezTo>
                  <a:cubicBezTo>
                    <a:pt x="7699" y="1039"/>
                    <a:pt x="7440" y="1159"/>
                    <a:pt x="7261" y="1020"/>
                  </a:cubicBezTo>
                  <a:cubicBezTo>
                    <a:pt x="5510" y="721"/>
                    <a:pt x="3760" y="284"/>
                    <a:pt x="1969" y="224"/>
                  </a:cubicBezTo>
                  <a:cubicBezTo>
                    <a:pt x="1770" y="124"/>
                    <a:pt x="1552" y="184"/>
                    <a:pt x="1353" y="85"/>
                  </a:cubicBezTo>
                  <a:cubicBezTo>
                    <a:pt x="1243" y="24"/>
                    <a:pt x="1133" y="0"/>
                    <a:pt x="10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6398;p9">
              <a:extLst>
                <a:ext uri="{FF2B5EF4-FFF2-40B4-BE49-F238E27FC236}">
                  <a16:creationId xmlns:a16="http://schemas.microsoft.com/office/drawing/2014/main" id="{F1353892-36E7-4BF0-99AF-B4FED184F6CB}"/>
                </a:ext>
              </a:extLst>
            </p:cNvPr>
            <p:cNvSpPr/>
            <p:nvPr/>
          </p:nvSpPr>
          <p:spPr>
            <a:xfrm>
              <a:off x="5480225" y="3062650"/>
              <a:ext cx="21425" cy="4875"/>
            </a:xfrm>
            <a:custGeom>
              <a:avLst/>
              <a:gdLst/>
              <a:ahLst/>
              <a:cxnLst/>
              <a:rect l="l" t="t" r="r" b="b"/>
              <a:pathLst>
                <a:path w="857" h="195" extrusionOk="0">
                  <a:moveTo>
                    <a:pt x="224" y="1"/>
                  </a:moveTo>
                  <a:cubicBezTo>
                    <a:pt x="150" y="1"/>
                    <a:pt x="75" y="5"/>
                    <a:pt x="1" y="10"/>
                  </a:cubicBezTo>
                  <a:cubicBezTo>
                    <a:pt x="140" y="160"/>
                    <a:pt x="291" y="194"/>
                    <a:pt x="447" y="194"/>
                  </a:cubicBezTo>
                  <a:cubicBezTo>
                    <a:pt x="581" y="194"/>
                    <a:pt x="718" y="169"/>
                    <a:pt x="856" y="169"/>
                  </a:cubicBezTo>
                  <a:cubicBezTo>
                    <a:pt x="662" y="35"/>
                    <a:pt x="446" y="1"/>
                    <a:pt x="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6399;p9">
              <a:extLst>
                <a:ext uri="{FF2B5EF4-FFF2-40B4-BE49-F238E27FC236}">
                  <a16:creationId xmlns:a16="http://schemas.microsoft.com/office/drawing/2014/main" id="{A6DAF15E-8B66-40C3-9F42-AD2788C2D673}"/>
                </a:ext>
              </a:extLst>
            </p:cNvPr>
            <p:cNvSpPr/>
            <p:nvPr/>
          </p:nvSpPr>
          <p:spPr>
            <a:xfrm>
              <a:off x="5423525" y="3048650"/>
              <a:ext cx="14950" cy="4725"/>
            </a:xfrm>
            <a:custGeom>
              <a:avLst/>
              <a:gdLst/>
              <a:ahLst/>
              <a:cxnLst/>
              <a:rect l="l" t="t" r="r" b="b"/>
              <a:pathLst>
                <a:path w="598" h="189" extrusionOk="0">
                  <a:moveTo>
                    <a:pt x="188" y="1"/>
                  </a:moveTo>
                  <a:cubicBezTo>
                    <a:pt x="128" y="1"/>
                    <a:pt x="66" y="11"/>
                    <a:pt x="1" y="33"/>
                  </a:cubicBezTo>
                  <a:cubicBezTo>
                    <a:pt x="102" y="159"/>
                    <a:pt x="227" y="189"/>
                    <a:pt x="361" y="189"/>
                  </a:cubicBezTo>
                  <a:cubicBezTo>
                    <a:pt x="438" y="189"/>
                    <a:pt x="518" y="179"/>
                    <a:pt x="598" y="172"/>
                  </a:cubicBezTo>
                  <a:cubicBezTo>
                    <a:pt x="482" y="71"/>
                    <a:pt x="34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6400;p9">
              <a:extLst>
                <a:ext uri="{FF2B5EF4-FFF2-40B4-BE49-F238E27FC236}">
                  <a16:creationId xmlns:a16="http://schemas.microsoft.com/office/drawing/2014/main" id="{7566BF9C-4BD7-4BC5-8185-10ACC93FC80A}"/>
                </a:ext>
              </a:extLst>
            </p:cNvPr>
            <p:cNvSpPr/>
            <p:nvPr/>
          </p:nvSpPr>
          <p:spPr>
            <a:xfrm>
              <a:off x="5442425" y="3053325"/>
              <a:ext cx="15450" cy="4650"/>
            </a:xfrm>
            <a:custGeom>
              <a:avLst/>
              <a:gdLst/>
              <a:ahLst/>
              <a:cxnLst/>
              <a:rect l="l" t="t" r="r" b="b"/>
              <a:pathLst>
                <a:path w="618" h="186" extrusionOk="0">
                  <a:moveTo>
                    <a:pt x="84" y="1"/>
                  </a:moveTo>
                  <a:cubicBezTo>
                    <a:pt x="56" y="1"/>
                    <a:pt x="29" y="2"/>
                    <a:pt x="1" y="5"/>
                  </a:cubicBezTo>
                  <a:cubicBezTo>
                    <a:pt x="110" y="151"/>
                    <a:pt x="235" y="185"/>
                    <a:pt x="366" y="185"/>
                  </a:cubicBezTo>
                  <a:cubicBezTo>
                    <a:pt x="448" y="185"/>
                    <a:pt x="533" y="172"/>
                    <a:pt x="617" y="164"/>
                  </a:cubicBezTo>
                  <a:cubicBezTo>
                    <a:pt x="461" y="60"/>
                    <a:pt x="275" y="1"/>
                    <a:pt x="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6401;p9">
              <a:extLst>
                <a:ext uri="{FF2B5EF4-FFF2-40B4-BE49-F238E27FC236}">
                  <a16:creationId xmlns:a16="http://schemas.microsoft.com/office/drawing/2014/main" id="{ACEB488F-7018-4AF2-AF38-27187C784C80}"/>
                </a:ext>
              </a:extLst>
            </p:cNvPr>
            <p:cNvSpPr/>
            <p:nvPr/>
          </p:nvSpPr>
          <p:spPr>
            <a:xfrm>
              <a:off x="5275825" y="3025200"/>
              <a:ext cx="15450" cy="4200"/>
            </a:xfrm>
            <a:custGeom>
              <a:avLst/>
              <a:gdLst/>
              <a:ahLst/>
              <a:cxnLst/>
              <a:rect l="l" t="t" r="r" b="b"/>
              <a:pathLst>
                <a:path w="618" h="168" extrusionOk="0">
                  <a:moveTo>
                    <a:pt x="161" y="1"/>
                  </a:moveTo>
                  <a:cubicBezTo>
                    <a:pt x="109" y="1"/>
                    <a:pt x="55" y="6"/>
                    <a:pt x="1" y="16"/>
                  </a:cubicBezTo>
                  <a:cubicBezTo>
                    <a:pt x="107" y="133"/>
                    <a:pt x="227" y="168"/>
                    <a:pt x="352" y="168"/>
                  </a:cubicBezTo>
                  <a:cubicBezTo>
                    <a:pt x="439" y="168"/>
                    <a:pt x="528" y="151"/>
                    <a:pt x="617" y="135"/>
                  </a:cubicBezTo>
                  <a:cubicBezTo>
                    <a:pt x="468" y="46"/>
                    <a:pt x="319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6402;p9">
              <a:extLst>
                <a:ext uri="{FF2B5EF4-FFF2-40B4-BE49-F238E27FC236}">
                  <a16:creationId xmlns:a16="http://schemas.microsoft.com/office/drawing/2014/main" id="{E86C3310-A75C-4647-BBBE-14C541A3E19E}"/>
                </a:ext>
              </a:extLst>
            </p:cNvPr>
            <p:cNvSpPr/>
            <p:nvPr/>
          </p:nvSpPr>
          <p:spPr>
            <a:xfrm>
              <a:off x="5509575" y="3067625"/>
              <a:ext cx="14450" cy="4525"/>
            </a:xfrm>
            <a:custGeom>
              <a:avLst/>
              <a:gdLst/>
              <a:ahLst/>
              <a:cxnLst/>
              <a:rect l="l" t="t" r="r" b="b"/>
              <a:pathLst>
                <a:path w="578" h="181" extrusionOk="0">
                  <a:moveTo>
                    <a:pt x="149" y="1"/>
                  </a:moveTo>
                  <a:cubicBezTo>
                    <a:pt x="100" y="1"/>
                    <a:pt x="50" y="5"/>
                    <a:pt x="0" y="10"/>
                  </a:cubicBezTo>
                  <a:cubicBezTo>
                    <a:pt x="98" y="149"/>
                    <a:pt x="243" y="181"/>
                    <a:pt x="390" y="181"/>
                  </a:cubicBezTo>
                  <a:cubicBezTo>
                    <a:pt x="454" y="181"/>
                    <a:pt x="517" y="175"/>
                    <a:pt x="577" y="169"/>
                  </a:cubicBezTo>
                  <a:cubicBezTo>
                    <a:pt x="443" y="34"/>
                    <a:pt x="297" y="1"/>
                    <a:pt x="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6403;p9">
              <a:extLst>
                <a:ext uri="{FF2B5EF4-FFF2-40B4-BE49-F238E27FC236}">
                  <a16:creationId xmlns:a16="http://schemas.microsoft.com/office/drawing/2014/main" id="{77F0B839-6EF3-44C9-AEEB-ED216E4BE0C6}"/>
                </a:ext>
              </a:extLst>
            </p:cNvPr>
            <p:cNvSpPr/>
            <p:nvPr/>
          </p:nvSpPr>
          <p:spPr>
            <a:xfrm>
              <a:off x="5461825" y="3057775"/>
              <a:ext cx="10975" cy="4350"/>
            </a:xfrm>
            <a:custGeom>
              <a:avLst/>
              <a:gdLst/>
              <a:ahLst/>
              <a:cxnLst/>
              <a:rect l="l" t="t" r="r" b="b"/>
              <a:pathLst>
                <a:path w="439" h="174" extrusionOk="0">
                  <a:moveTo>
                    <a:pt x="76" y="1"/>
                  </a:moveTo>
                  <a:cubicBezTo>
                    <a:pt x="51" y="1"/>
                    <a:pt x="26" y="3"/>
                    <a:pt x="1" y="6"/>
                  </a:cubicBezTo>
                  <a:cubicBezTo>
                    <a:pt x="75" y="140"/>
                    <a:pt x="183" y="174"/>
                    <a:pt x="308" y="174"/>
                  </a:cubicBezTo>
                  <a:cubicBezTo>
                    <a:pt x="350" y="174"/>
                    <a:pt x="393" y="170"/>
                    <a:pt x="438" y="165"/>
                  </a:cubicBezTo>
                  <a:cubicBezTo>
                    <a:pt x="338" y="48"/>
                    <a:pt x="209" y="1"/>
                    <a:pt x="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404;p9">
              <a:extLst>
                <a:ext uri="{FF2B5EF4-FFF2-40B4-BE49-F238E27FC236}">
                  <a16:creationId xmlns:a16="http://schemas.microsoft.com/office/drawing/2014/main" id="{59B10896-96C9-4AC7-AA5A-7C11F7AF69C6}"/>
                </a:ext>
              </a:extLst>
            </p:cNvPr>
            <p:cNvSpPr/>
            <p:nvPr/>
          </p:nvSpPr>
          <p:spPr>
            <a:xfrm>
              <a:off x="5265875" y="29435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95" y="1"/>
                  </a:moveTo>
                  <a:cubicBezTo>
                    <a:pt x="63" y="1"/>
                    <a:pt x="31" y="1"/>
                    <a:pt x="1" y="1"/>
                  </a:cubicBezTo>
                  <a:cubicBezTo>
                    <a:pt x="1" y="61"/>
                    <a:pt x="21" y="101"/>
                    <a:pt x="21" y="180"/>
                  </a:cubicBezTo>
                  <a:cubicBezTo>
                    <a:pt x="220" y="180"/>
                    <a:pt x="399" y="200"/>
                    <a:pt x="578" y="200"/>
                  </a:cubicBezTo>
                  <a:cubicBezTo>
                    <a:pt x="460" y="15"/>
                    <a:pt x="271" y="1"/>
                    <a:pt x="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405;p9">
              <a:extLst>
                <a:ext uri="{FF2B5EF4-FFF2-40B4-BE49-F238E27FC236}">
                  <a16:creationId xmlns:a16="http://schemas.microsoft.com/office/drawing/2014/main" id="{ADFD8C43-C4A4-41D1-9CC0-0A4CF2C2C5BB}"/>
                </a:ext>
              </a:extLst>
            </p:cNvPr>
            <p:cNvSpPr/>
            <p:nvPr/>
          </p:nvSpPr>
          <p:spPr>
            <a:xfrm>
              <a:off x="5242025" y="2871750"/>
              <a:ext cx="71125" cy="27675"/>
            </a:xfrm>
            <a:custGeom>
              <a:avLst/>
              <a:gdLst/>
              <a:ahLst/>
              <a:cxnLst/>
              <a:rect l="l" t="t" r="r" b="b"/>
              <a:pathLst>
                <a:path w="2845" h="1107" extrusionOk="0">
                  <a:moveTo>
                    <a:pt x="375" y="1"/>
                  </a:moveTo>
                  <a:cubicBezTo>
                    <a:pt x="254" y="1"/>
                    <a:pt x="130" y="44"/>
                    <a:pt x="0" y="166"/>
                  </a:cubicBezTo>
                  <a:cubicBezTo>
                    <a:pt x="279" y="246"/>
                    <a:pt x="557" y="305"/>
                    <a:pt x="756" y="564"/>
                  </a:cubicBezTo>
                  <a:cubicBezTo>
                    <a:pt x="799" y="556"/>
                    <a:pt x="841" y="553"/>
                    <a:pt x="882" y="553"/>
                  </a:cubicBezTo>
                  <a:cubicBezTo>
                    <a:pt x="1166" y="553"/>
                    <a:pt x="1413" y="713"/>
                    <a:pt x="1691" y="783"/>
                  </a:cubicBezTo>
                  <a:cubicBezTo>
                    <a:pt x="1712" y="781"/>
                    <a:pt x="1732" y="780"/>
                    <a:pt x="1753" y="780"/>
                  </a:cubicBezTo>
                  <a:cubicBezTo>
                    <a:pt x="2146" y="780"/>
                    <a:pt x="2424" y="1107"/>
                    <a:pt x="2766" y="1107"/>
                  </a:cubicBezTo>
                  <a:cubicBezTo>
                    <a:pt x="2792" y="1107"/>
                    <a:pt x="2818" y="1105"/>
                    <a:pt x="2845" y="1101"/>
                  </a:cubicBezTo>
                  <a:cubicBezTo>
                    <a:pt x="2646" y="743"/>
                    <a:pt x="2646" y="246"/>
                    <a:pt x="2069" y="186"/>
                  </a:cubicBezTo>
                  <a:cubicBezTo>
                    <a:pt x="1913" y="334"/>
                    <a:pt x="1760" y="387"/>
                    <a:pt x="1608" y="387"/>
                  </a:cubicBezTo>
                  <a:cubicBezTo>
                    <a:pt x="1392" y="387"/>
                    <a:pt x="1177" y="279"/>
                    <a:pt x="955" y="186"/>
                  </a:cubicBezTo>
                  <a:cubicBezTo>
                    <a:pt x="759" y="112"/>
                    <a:pt x="570" y="1"/>
                    <a:pt x="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406;p9">
              <a:extLst>
                <a:ext uri="{FF2B5EF4-FFF2-40B4-BE49-F238E27FC236}">
                  <a16:creationId xmlns:a16="http://schemas.microsoft.com/office/drawing/2014/main" id="{8D679A12-74EB-4B82-B2C0-84F263A10CFF}"/>
                </a:ext>
              </a:extLst>
            </p:cNvPr>
            <p:cNvSpPr/>
            <p:nvPr/>
          </p:nvSpPr>
          <p:spPr>
            <a:xfrm>
              <a:off x="5298200" y="3042800"/>
              <a:ext cx="184050" cy="34900"/>
            </a:xfrm>
            <a:custGeom>
              <a:avLst/>
              <a:gdLst/>
              <a:ahLst/>
              <a:cxnLst/>
              <a:rect l="l" t="t" r="r" b="b"/>
              <a:pathLst>
                <a:path w="7362" h="1396" extrusionOk="0">
                  <a:moveTo>
                    <a:pt x="455" y="0"/>
                  </a:moveTo>
                  <a:cubicBezTo>
                    <a:pt x="318" y="0"/>
                    <a:pt x="180" y="3"/>
                    <a:pt x="41" y="8"/>
                  </a:cubicBezTo>
                  <a:cubicBezTo>
                    <a:pt x="21" y="8"/>
                    <a:pt x="21" y="28"/>
                    <a:pt x="1" y="88"/>
                  </a:cubicBezTo>
                  <a:cubicBezTo>
                    <a:pt x="1" y="127"/>
                    <a:pt x="1" y="187"/>
                    <a:pt x="41" y="227"/>
                  </a:cubicBezTo>
                  <a:cubicBezTo>
                    <a:pt x="419" y="466"/>
                    <a:pt x="876" y="565"/>
                    <a:pt x="1294" y="605"/>
                  </a:cubicBezTo>
                  <a:cubicBezTo>
                    <a:pt x="2786" y="824"/>
                    <a:pt x="4278" y="1003"/>
                    <a:pt x="5790" y="1182"/>
                  </a:cubicBezTo>
                  <a:cubicBezTo>
                    <a:pt x="6184" y="1245"/>
                    <a:pt x="6566" y="1396"/>
                    <a:pt x="6966" y="1396"/>
                  </a:cubicBezTo>
                  <a:cubicBezTo>
                    <a:pt x="7070" y="1396"/>
                    <a:pt x="7175" y="1385"/>
                    <a:pt x="7282" y="1361"/>
                  </a:cubicBezTo>
                  <a:cubicBezTo>
                    <a:pt x="7302" y="1361"/>
                    <a:pt x="7341" y="1321"/>
                    <a:pt x="7341" y="1281"/>
                  </a:cubicBezTo>
                  <a:cubicBezTo>
                    <a:pt x="7361" y="1261"/>
                    <a:pt x="7341" y="1221"/>
                    <a:pt x="7262" y="1202"/>
                  </a:cubicBezTo>
                  <a:cubicBezTo>
                    <a:pt x="7083" y="1182"/>
                    <a:pt x="6884" y="1182"/>
                    <a:pt x="6705" y="1162"/>
                  </a:cubicBezTo>
                  <a:cubicBezTo>
                    <a:pt x="6645" y="1102"/>
                    <a:pt x="6565" y="1023"/>
                    <a:pt x="6446" y="1003"/>
                  </a:cubicBezTo>
                  <a:cubicBezTo>
                    <a:pt x="6267" y="983"/>
                    <a:pt x="6088" y="983"/>
                    <a:pt x="5909" y="963"/>
                  </a:cubicBezTo>
                  <a:cubicBezTo>
                    <a:pt x="5750" y="824"/>
                    <a:pt x="5491" y="923"/>
                    <a:pt x="5312" y="804"/>
                  </a:cubicBezTo>
                  <a:cubicBezTo>
                    <a:pt x="5272" y="804"/>
                    <a:pt x="5213" y="804"/>
                    <a:pt x="5173" y="784"/>
                  </a:cubicBezTo>
                  <a:cubicBezTo>
                    <a:pt x="5084" y="711"/>
                    <a:pt x="4976" y="701"/>
                    <a:pt x="4863" y="701"/>
                  </a:cubicBezTo>
                  <a:cubicBezTo>
                    <a:pt x="4819" y="701"/>
                    <a:pt x="4773" y="702"/>
                    <a:pt x="4728" y="702"/>
                  </a:cubicBezTo>
                  <a:cubicBezTo>
                    <a:pt x="4608" y="702"/>
                    <a:pt x="4492" y="691"/>
                    <a:pt x="4397" y="605"/>
                  </a:cubicBezTo>
                  <a:cubicBezTo>
                    <a:pt x="4363" y="603"/>
                    <a:pt x="4328" y="602"/>
                    <a:pt x="4293" y="602"/>
                  </a:cubicBezTo>
                  <a:cubicBezTo>
                    <a:pt x="4090" y="602"/>
                    <a:pt x="3873" y="626"/>
                    <a:pt x="3663" y="626"/>
                  </a:cubicBezTo>
                  <a:cubicBezTo>
                    <a:pt x="3465" y="626"/>
                    <a:pt x="3273" y="605"/>
                    <a:pt x="3104" y="525"/>
                  </a:cubicBezTo>
                  <a:cubicBezTo>
                    <a:pt x="2238" y="127"/>
                    <a:pt x="1373" y="0"/>
                    <a:pt x="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407;p9">
              <a:extLst>
                <a:ext uri="{FF2B5EF4-FFF2-40B4-BE49-F238E27FC236}">
                  <a16:creationId xmlns:a16="http://schemas.microsoft.com/office/drawing/2014/main" id="{8C0F52A1-E203-4CEE-81C6-24CABE121E41}"/>
                </a:ext>
              </a:extLst>
            </p:cNvPr>
            <p:cNvSpPr/>
            <p:nvPr/>
          </p:nvSpPr>
          <p:spPr>
            <a:xfrm>
              <a:off x="5265375" y="3156875"/>
              <a:ext cx="169625" cy="24900"/>
            </a:xfrm>
            <a:custGeom>
              <a:avLst/>
              <a:gdLst/>
              <a:ahLst/>
              <a:cxnLst/>
              <a:rect l="l" t="t" r="r" b="b"/>
              <a:pathLst>
                <a:path w="6785" h="996" extrusionOk="0">
                  <a:moveTo>
                    <a:pt x="41" y="0"/>
                  </a:moveTo>
                  <a:cubicBezTo>
                    <a:pt x="41" y="40"/>
                    <a:pt x="21" y="80"/>
                    <a:pt x="1" y="120"/>
                  </a:cubicBezTo>
                  <a:cubicBezTo>
                    <a:pt x="21" y="279"/>
                    <a:pt x="140" y="339"/>
                    <a:pt x="240" y="418"/>
                  </a:cubicBezTo>
                  <a:cubicBezTo>
                    <a:pt x="349" y="458"/>
                    <a:pt x="463" y="473"/>
                    <a:pt x="578" y="473"/>
                  </a:cubicBezTo>
                  <a:cubicBezTo>
                    <a:pt x="692" y="473"/>
                    <a:pt x="807" y="458"/>
                    <a:pt x="916" y="438"/>
                  </a:cubicBezTo>
                  <a:cubicBezTo>
                    <a:pt x="1115" y="538"/>
                    <a:pt x="1354" y="478"/>
                    <a:pt x="1553" y="577"/>
                  </a:cubicBezTo>
                  <a:cubicBezTo>
                    <a:pt x="1990" y="637"/>
                    <a:pt x="2408" y="717"/>
                    <a:pt x="2846" y="776"/>
                  </a:cubicBezTo>
                  <a:cubicBezTo>
                    <a:pt x="3741" y="876"/>
                    <a:pt x="4676" y="915"/>
                    <a:pt x="5571" y="995"/>
                  </a:cubicBezTo>
                  <a:cubicBezTo>
                    <a:pt x="5733" y="843"/>
                    <a:pt x="5927" y="813"/>
                    <a:pt x="6129" y="813"/>
                  </a:cubicBezTo>
                  <a:cubicBezTo>
                    <a:pt x="6254" y="813"/>
                    <a:pt x="6383" y="825"/>
                    <a:pt x="6509" y="825"/>
                  </a:cubicBezTo>
                  <a:cubicBezTo>
                    <a:pt x="6603" y="825"/>
                    <a:pt x="6696" y="818"/>
                    <a:pt x="6784" y="796"/>
                  </a:cubicBezTo>
                  <a:cubicBezTo>
                    <a:pt x="5074" y="418"/>
                    <a:pt x="3323" y="319"/>
                    <a:pt x="1592" y="219"/>
                  </a:cubicBezTo>
                  <a:cubicBezTo>
                    <a:pt x="1463" y="160"/>
                    <a:pt x="1329" y="150"/>
                    <a:pt x="1195" y="150"/>
                  </a:cubicBezTo>
                  <a:cubicBezTo>
                    <a:pt x="1127" y="150"/>
                    <a:pt x="1060" y="152"/>
                    <a:pt x="994" y="152"/>
                  </a:cubicBezTo>
                  <a:cubicBezTo>
                    <a:pt x="927" y="152"/>
                    <a:pt x="861" y="150"/>
                    <a:pt x="797" y="140"/>
                  </a:cubicBezTo>
                  <a:cubicBezTo>
                    <a:pt x="657" y="140"/>
                    <a:pt x="518" y="140"/>
                    <a:pt x="419" y="40"/>
                  </a:cubicBezTo>
                  <a:cubicBezTo>
                    <a:pt x="299" y="20"/>
                    <a:pt x="160" y="2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408;p9">
              <a:extLst>
                <a:ext uri="{FF2B5EF4-FFF2-40B4-BE49-F238E27FC236}">
                  <a16:creationId xmlns:a16="http://schemas.microsoft.com/office/drawing/2014/main" id="{5FD40C44-C872-4E79-977B-3532B9C1B8B9}"/>
                </a:ext>
              </a:extLst>
            </p:cNvPr>
            <p:cNvSpPr/>
            <p:nvPr/>
          </p:nvSpPr>
          <p:spPr>
            <a:xfrm>
              <a:off x="5218150" y="3028575"/>
              <a:ext cx="81075" cy="20225"/>
            </a:xfrm>
            <a:custGeom>
              <a:avLst/>
              <a:gdLst/>
              <a:ahLst/>
              <a:cxnLst/>
              <a:rect l="l" t="t" r="r" b="b"/>
              <a:pathLst>
                <a:path w="3243" h="809" extrusionOk="0">
                  <a:moveTo>
                    <a:pt x="955" y="0"/>
                  </a:moveTo>
                  <a:cubicBezTo>
                    <a:pt x="637" y="20"/>
                    <a:pt x="318" y="20"/>
                    <a:pt x="0" y="60"/>
                  </a:cubicBezTo>
                  <a:cubicBezTo>
                    <a:pt x="0" y="100"/>
                    <a:pt x="20" y="159"/>
                    <a:pt x="40" y="199"/>
                  </a:cubicBezTo>
                  <a:cubicBezTo>
                    <a:pt x="696" y="199"/>
                    <a:pt x="1293" y="358"/>
                    <a:pt x="1890" y="557"/>
                  </a:cubicBezTo>
                  <a:cubicBezTo>
                    <a:pt x="2263" y="676"/>
                    <a:pt x="2650" y="809"/>
                    <a:pt x="3039" y="809"/>
                  </a:cubicBezTo>
                  <a:cubicBezTo>
                    <a:pt x="3107" y="809"/>
                    <a:pt x="3175" y="805"/>
                    <a:pt x="3243" y="796"/>
                  </a:cubicBezTo>
                  <a:lnTo>
                    <a:pt x="3243" y="577"/>
                  </a:lnTo>
                  <a:cubicBezTo>
                    <a:pt x="2785" y="279"/>
                    <a:pt x="2248" y="239"/>
                    <a:pt x="1711" y="179"/>
                  </a:cubicBezTo>
                  <a:cubicBezTo>
                    <a:pt x="1631" y="139"/>
                    <a:pt x="1592" y="60"/>
                    <a:pt x="1492" y="40"/>
                  </a:cubicBezTo>
                  <a:cubicBezTo>
                    <a:pt x="1313" y="40"/>
                    <a:pt x="1134" y="0"/>
                    <a:pt x="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409;p9">
              <a:extLst>
                <a:ext uri="{FF2B5EF4-FFF2-40B4-BE49-F238E27FC236}">
                  <a16:creationId xmlns:a16="http://schemas.microsoft.com/office/drawing/2014/main" id="{414D12C6-37A2-4A0F-B212-CAA16AD71115}"/>
                </a:ext>
              </a:extLst>
            </p:cNvPr>
            <p:cNvSpPr/>
            <p:nvPr/>
          </p:nvSpPr>
          <p:spPr>
            <a:xfrm>
              <a:off x="5137575" y="3111350"/>
              <a:ext cx="84075" cy="20125"/>
            </a:xfrm>
            <a:custGeom>
              <a:avLst/>
              <a:gdLst/>
              <a:ahLst/>
              <a:cxnLst/>
              <a:rect l="l" t="t" r="r" b="b"/>
              <a:pathLst>
                <a:path w="3363" h="805" extrusionOk="0">
                  <a:moveTo>
                    <a:pt x="1133" y="0"/>
                  </a:moveTo>
                  <a:cubicBezTo>
                    <a:pt x="757" y="0"/>
                    <a:pt x="381" y="41"/>
                    <a:pt x="1" y="170"/>
                  </a:cubicBezTo>
                  <a:cubicBezTo>
                    <a:pt x="80" y="230"/>
                    <a:pt x="140" y="310"/>
                    <a:pt x="199" y="349"/>
                  </a:cubicBezTo>
                  <a:cubicBezTo>
                    <a:pt x="259" y="409"/>
                    <a:pt x="339" y="429"/>
                    <a:pt x="458" y="429"/>
                  </a:cubicBezTo>
                  <a:cubicBezTo>
                    <a:pt x="469" y="428"/>
                    <a:pt x="479" y="427"/>
                    <a:pt x="489" y="427"/>
                  </a:cubicBezTo>
                  <a:cubicBezTo>
                    <a:pt x="649" y="427"/>
                    <a:pt x="746" y="571"/>
                    <a:pt x="896" y="608"/>
                  </a:cubicBezTo>
                  <a:cubicBezTo>
                    <a:pt x="941" y="614"/>
                    <a:pt x="987" y="617"/>
                    <a:pt x="1034" y="617"/>
                  </a:cubicBezTo>
                  <a:cubicBezTo>
                    <a:pt x="1138" y="617"/>
                    <a:pt x="1245" y="605"/>
                    <a:pt x="1351" y="605"/>
                  </a:cubicBezTo>
                  <a:cubicBezTo>
                    <a:pt x="1486" y="605"/>
                    <a:pt x="1621" y="624"/>
                    <a:pt x="1751" y="707"/>
                  </a:cubicBezTo>
                  <a:cubicBezTo>
                    <a:pt x="1990" y="707"/>
                    <a:pt x="2248" y="727"/>
                    <a:pt x="2487" y="727"/>
                  </a:cubicBezTo>
                  <a:cubicBezTo>
                    <a:pt x="2609" y="784"/>
                    <a:pt x="2727" y="805"/>
                    <a:pt x="2845" y="805"/>
                  </a:cubicBezTo>
                  <a:cubicBezTo>
                    <a:pt x="2976" y="805"/>
                    <a:pt x="3107" y="779"/>
                    <a:pt x="3243" y="747"/>
                  </a:cubicBezTo>
                  <a:cubicBezTo>
                    <a:pt x="3343" y="628"/>
                    <a:pt x="3362" y="469"/>
                    <a:pt x="3223" y="349"/>
                  </a:cubicBezTo>
                  <a:lnTo>
                    <a:pt x="3243" y="349"/>
                  </a:lnTo>
                  <a:cubicBezTo>
                    <a:pt x="3124" y="230"/>
                    <a:pt x="2965" y="131"/>
                    <a:pt x="2786" y="111"/>
                  </a:cubicBezTo>
                  <a:cubicBezTo>
                    <a:pt x="2231" y="87"/>
                    <a:pt x="1683" y="0"/>
                    <a:pt x="1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410;p9">
              <a:extLst>
                <a:ext uri="{FF2B5EF4-FFF2-40B4-BE49-F238E27FC236}">
                  <a16:creationId xmlns:a16="http://schemas.microsoft.com/office/drawing/2014/main" id="{985FD4A8-E891-4BE9-AE04-0849639D3B01}"/>
                </a:ext>
              </a:extLst>
            </p:cNvPr>
            <p:cNvSpPr/>
            <p:nvPr/>
          </p:nvSpPr>
          <p:spPr>
            <a:xfrm>
              <a:off x="5216650" y="3119575"/>
              <a:ext cx="62675" cy="23450"/>
            </a:xfrm>
            <a:custGeom>
              <a:avLst/>
              <a:gdLst/>
              <a:ahLst/>
              <a:cxnLst/>
              <a:rect l="l" t="t" r="r" b="b"/>
              <a:pathLst>
                <a:path w="2507" h="938" extrusionOk="0">
                  <a:moveTo>
                    <a:pt x="458" y="0"/>
                  </a:moveTo>
                  <a:cubicBezTo>
                    <a:pt x="319" y="0"/>
                    <a:pt x="180" y="20"/>
                    <a:pt x="60" y="20"/>
                  </a:cubicBezTo>
                  <a:cubicBezTo>
                    <a:pt x="60" y="140"/>
                    <a:pt x="80" y="279"/>
                    <a:pt x="80" y="398"/>
                  </a:cubicBezTo>
                  <a:cubicBezTo>
                    <a:pt x="60" y="398"/>
                    <a:pt x="20" y="418"/>
                    <a:pt x="20" y="418"/>
                  </a:cubicBezTo>
                  <a:cubicBezTo>
                    <a:pt x="1" y="478"/>
                    <a:pt x="1" y="498"/>
                    <a:pt x="80" y="538"/>
                  </a:cubicBezTo>
                  <a:cubicBezTo>
                    <a:pt x="160" y="538"/>
                    <a:pt x="199" y="577"/>
                    <a:pt x="279" y="577"/>
                  </a:cubicBezTo>
                  <a:cubicBezTo>
                    <a:pt x="364" y="634"/>
                    <a:pt x="457" y="645"/>
                    <a:pt x="551" y="645"/>
                  </a:cubicBezTo>
                  <a:cubicBezTo>
                    <a:pt x="614" y="645"/>
                    <a:pt x="677" y="640"/>
                    <a:pt x="740" y="640"/>
                  </a:cubicBezTo>
                  <a:cubicBezTo>
                    <a:pt x="850" y="640"/>
                    <a:pt x="957" y="655"/>
                    <a:pt x="1055" y="737"/>
                  </a:cubicBezTo>
                  <a:cubicBezTo>
                    <a:pt x="1174" y="776"/>
                    <a:pt x="1294" y="776"/>
                    <a:pt x="1413" y="776"/>
                  </a:cubicBezTo>
                  <a:cubicBezTo>
                    <a:pt x="1572" y="916"/>
                    <a:pt x="1851" y="776"/>
                    <a:pt x="1990" y="935"/>
                  </a:cubicBezTo>
                  <a:cubicBezTo>
                    <a:pt x="2007" y="933"/>
                    <a:pt x="2025" y="933"/>
                    <a:pt x="2043" y="933"/>
                  </a:cubicBezTo>
                  <a:cubicBezTo>
                    <a:pt x="2088" y="933"/>
                    <a:pt x="2136" y="937"/>
                    <a:pt x="2185" y="937"/>
                  </a:cubicBezTo>
                  <a:cubicBezTo>
                    <a:pt x="2301" y="937"/>
                    <a:pt x="2420" y="911"/>
                    <a:pt x="2507" y="737"/>
                  </a:cubicBezTo>
                  <a:cubicBezTo>
                    <a:pt x="1910" y="637"/>
                    <a:pt x="1473" y="180"/>
                    <a:pt x="856" y="180"/>
                  </a:cubicBezTo>
                  <a:cubicBezTo>
                    <a:pt x="717" y="80"/>
                    <a:pt x="557" y="120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411;p9">
              <a:extLst>
                <a:ext uri="{FF2B5EF4-FFF2-40B4-BE49-F238E27FC236}">
                  <a16:creationId xmlns:a16="http://schemas.microsoft.com/office/drawing/2014/main" id="{A535B356-91A5-4469-8DBA-0C0FA708FA34}"/>
                </a:ext>
              </a:extLst>
            </p:cNvPr>
            <p:cNvSpPr/>
            <p:nvPr/>
          </p:nvSpPr>
          <p:spPr>
            <a:xfrm>
              <a:off x="5211175" y="3104650"/>
              <a:ext cx="72650" cy="14950"/>
            </a:xfrm>
            <a:custGeom>
              <a:avLst/>
              <a:gdLst/>
              <a:ahLst/>
              <a:cxnLst/>
              <a:rect l="l" t="t" r="r" b="b"/>
              <a:pathLst>
                <a:path w="2906" h="598" extrusionOk="0">
                  <a:moveTo>
                    <a:pt x="120" y="1"/>
                  </a:moveTo>
                  <a:cubicBezTo>
                    <a:pt x="40" y="80"/>
                    <a:pt x="1" y="120"/>
                    <a:pt x="1" y="180"/>
                  </a:cubicBezTo>
                  <a:cubicBezTo>
                    <a:pt x="1" y="279"/>
                    <a:pt x="21" y="339"/>
                    <a:pt x="80" y="418"/>
                  </a:cubicBezTo>
                  <a:cubicBezTo>
                    <a:pt x="108" y="446"/>
                    <a:pt x="140" y="461"/>
                    <a:pt x="174" y="461"/>
                  </a:cubicBezTo>
                  <a:cubicBezTo>
                    <a:pt x="214" y="461"/>
                    <a:pt x="256" y="441"/>
                    <a:pt x="299" y="399"/>
                  </a:cubicBezTo>
                  <a:cubicBezTo>
                    <a:pt x="440" y="382"/>
                    <a:pt x="581" y="375"/>
                    <a:pt x="722" y="375"/>
                  </a:cubicBezTo>
                  <a:cubicBezTo>
                    <a:pt x="1416" y="375"/>
                    <a:pt x="2108" y="548"/>
                    <a:pt x="2786" y="597"/>
                  </a:cubicBezTo>
                  <a:cubicBezTo>
                    <a:pt x="2905" y="379"/>
                    <a:pt x="2706" y="319"/>
                    <a:pt x="2587" y="220"/>
                  </a:cubicBezTo>
                  <a:cubicBezTo>
                    <a:pt x="2052" y="202"/>
                    <a:pt x="1502" y="5"/>
                    <a:pt x="950" y="5"/>
                  </a:cubicBezTo>
                  <a:cubicBezTo>
                    <a:pt x="866" y="5"/>
                    <a:pt x="781" y="10"/>
                    <a:pt x="697" y="21"/>
                  </a:cubicBezTo>
                  <a:cubicBezTo>
                    <a:pt x="617" y="80"/>
                    <a:pt x="548" y="110"/>
                    <a:pt x="483" y="110"/>
                  </a:cubicBezTo>
                  <a:cubicBezTo>
                    <a:pt x="418" y="110"/>
                    <a:pt x="359" y="80"/>
                    <a:pt x="299" y="21"/>
                  </a:cubicBezTo>
                  <a:cubicBezTo>
                    <a:pt x="220" y="1"/>
                    <a:pt x="18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412;p9">
              <a:extLst>
                <a:ext uri="{FF2B5EF4-FFF2-40B4-BE49-F238E27FC236}">
                  <a16:creationId xmlns:a16="http://schemas.microsoft.com/office/drawing/2014/main" id="{CD7F0DC8-9D4C-4EAF-BEA1-07672014E55C}"/>
                </a:ext>
              </a:extLst>
            </p:cNvPr>
            <p:cNvSpPr/>
            <p:nvPr/>
          </p:nvSpPr>
          <p:spPr>
            <a:xfrm>
              <a:off x="5152000" y="3099675"/>
              <a:ext cx="62200" cy="15550"/>
            </a:xfrm>
            <a:custGeom>
              <a:avLst/>
              <a:gdLst/>
              <a:ahLst/>
              <a:cxnLst/>
              <a:rect l="l" t="t" r="r" b="b"/>
              <a:pathLst>
                <a:path w="2488" h="622" extrusionOk="0">
                  <a:moveTo>
                    <a:pt x="0" y="1"/>
                  </a:moveTo>
                  <a:cubicBezTo>
                    <a:pt x="100" y="279"/>
                    <a:pt x="359" y="220"/>
                    <a:pt x="577" y="239"/>
                  </a:cubicBezTo>
                  <a:lnTo>
                    <a:pt x="796" y="399"/>
                  </a:lnTo>
                  <a:cubicBezTo>
                    <a:pt x="975" y="478"/>
                    <a:pt x="1114" y="598"/>
                    <a:pt x="1313" y="598"/>
                  </a:cubicBezTo>
                  <a:cubicBezTo>
                    <a:pt x="1490" y="598"/>
                    <a:pt x="1667" y="621"/>
                    <a:pt x="1840" y="621"/>
                  </a:cubicBezTo>
                  <a:cubicBezTo>
                    <a:pt x="2057" y="621"/>
                    <a:pt x="2268" y="584"/>
                    <a:pt x="2467" y="419"/>
                  </a:cubicBezTo>
                  <a:cubicBezTo>
                    <a:pt x="2467" y="339"/>
                    <a:pt x="2487" y="279"/>
                    <a:pt x="2487" y="200"/>
                  </a:cubicBezTo>
                  <a:cubicBezTo>
                    <a:pt x="2119" y="38"/>
                    <a:pt x="1743" y="2"/>
                    <a:pt x="1366" y="2"/>
                  </a:cubicBezTo>
                  <a:cubicBezTo>
                    <a:pt x="1063" y="2"/>
                    <a:pt x="759" y="25"/>
                    <a:pt x="459" y="25"/>
                  </a:cubicBezTo>
                  <a:cubicBezTo>
                    <a:pt x="305" y="25"/>
                    <a:pt x="152" y="19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413;p9">
              <a:extLst>
                <a:ext uri="{FF2B5EF4-FFF2-40B4-BE49-F238E27FC236}">
                  <a16:creationId xmlns:a16="http://schemas.microsoft.com/office/drawing/2014/main" id="{9208A953-FCAB-4FE5-92A2-15A2961F9634}"/>
                </a:ext>
              </a:extLst>
            </p:cNvPr>
            <p:cNvSpPr/>
            <p:nvPr/>
          </p:nvSpPr>
          <p:spPr>
            <a:xfrm>
              <a:off x="5275325" y="3110625"/>
              <a:ext cx="42300" cy="13350"/>
            </a:xfrm>
            <a:custGeom>
              <a:avLst/>
              <a:gdLst/>
              <a:ahLst/>
              <a:cxnLst/>
              <a:rect l="l" t="t" r="r" b="b"/>
              <a:pathLst>
                <a:path w="1692" h="534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140"/>
                    <a:pt x="120" y="259"/>
                    <a:pt x="200" y="378"/>
                  </a:cubicBezTo>
                  <a:cubicBezTo>
                    <a:pt x="432" y="471"/>
                    <a:pt x="650" y="534"/>
                    <a:pt x="874" y="534"/>
                  </a:cubicBezTo>
                  <a:cubicBezTo>
                    <a:pt x="1131" y="534"/>
                    <a:pt x="1394" y="452"/>
                    <a:pt x="1692" y="239"/>
                  </a:cubicBezTo>
                  <a:cubicBezTo>
                    <a:pt x="1035" y="160"/>
                    <a:pt x="518" y="8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414;p9">
              <a:extLst>
                <a:ext uri="{FF2B5EF4-FFF2-40B4-BE49-F238E27FC236}">
                  <a16:creationId xmlns:a16="http://schemas.microsoft.com/office/drawing/2014/main" id="{6BD20AEC-045C-4805-BBAD-72BFB222CE4F}"/>
                </a:ext>
              </a:extLst>
            </p:cNvPr>
            <p:cNvSpPr/>
            <p:nvPr/>
          </p:nvSpPr>
          <p:spPr>
            <a:xfrm>
              <a:off x="5452375" y="3176775"/>
              <a:ext cx="29875" cy="5050"/>
            </a:xfrm>
            <a:custGeom>
              <a:avLst/>
              <a:gdLst/>
              <a:ahLst/>
              <a:cxnLst/>
              <a:rect l="l" t="t" r="r" b="b"/>
              <a:pathLst>
                <a:path w="1195" h="202" extrusionOk="0">
                  <a:moveTo>
                    <a:pt x="1" y="0"/>
                  </a:moveTo>
                  <a:lnTo>
                    <a:pt x="1" y="0"/>
                  </a:lnTo>
                  <a:cubicBezTo>
                    <a:pt x="164" y="164"/>
                    <a:pt x="356" y="202"/>
                    <a:pt x="555" y="202"/>
                  </a:cubicBezTo>
                  <a:cubicBezTo>
                    <a:pt x="727" y="202"/>
                    <a:pt x="904" y="174"/>
                    <a:pt x="1074" y="174"/>
                  </a:cubicBezTo>
                  <a:cubicBezTo>
                    <a:pt x="1115" y="174"/>
                    <a:pt x="1155" y="175"/>
                    <a:pt x="1194" y="179"/>
                  </a:cubicBezTo>
                  <a:cubicBezTo>
                    <a:pt x="929" y="20"/>
                    <a:pt x="664" y="2"/>
                    <a:pt x="398" y="2"/>
                  </a:cubicBezTo>
                  <a:cubicBezTo>
                    <a:pt x="323" y="2"/>
                    <a:pt x="247" y="4"/>
                    <a:pt x="171" y="4"/>
                  </a:cubicBezTo>
                  <a:cubicBezTo>
                    <a:pt x="114" y="4"/>
                    <a:pt x="57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415;p9">
              <a:extLst>
                <a:ext uri="{FF2B5EF4-FFF2-40B4-BE49-F238E27FC236}">
                  <a16:creationId xmlns:a16="http://schemas.microsoft.com/office/drawing/2014/main" id="{14DB8B0D-82A8-448C-9A55-AF8547A767D1}"/>
                </a:ext>
              </a:extLst>
            </p:cNvPr>
            <p:cNvSpPr/>
            <p:nvPr/>
          </p:nvSpPr>
          <p:spPr>
            <a:xfrm>
              <a:off x="5242025" y="3150900"/>
              <a:ext cx="24375" cy="11500"/>
            </a:xfrm>
            <a:custGeom>
              <a:avLst/>
              <a:gdLst/>
              <a:ahLst/>
              <a:cxnLst/>
              <a:rect l="l" t="t" r="r" b="b"/>
              <a:pathLst>
                <a:path w="975" h="460" extrusionOk="0">
                  <a:moveTo>
                    <a:pt x="431" y="0"/>
                  </a:moveTo>
                  <a:cubicBezTo>
                    <a:pt x="299" y="0"/>
                    <a:pt x="167" y="46"/>
                    <a:pt x="40" y="120"/>
                  </a:cubicBezTo>
                  <a:lnTo>
                    <a:pt x="0" y="160"/>
                  </a:lnTo>
                  <a:cubicBezTo>
                    <a:pt x="139" y="384"/>
                    <a:pt x="301" y="459"/>
                    <a:pt x="479" y="459"/>
                  </a:cubicBezTo>
                  <a:cubicBezTo>
                    <a:pt x="633" y="459"/>
                    <a:pt x="800" y="403"/>
                    <a:pt x="975" y="339"/>
                  </a:cubicBezTo>
                  <a:lnTo>
                    <a:pt x="975" y="259"/>
                  </a:lnTo>
                  <a:cubicBezTo>
                    <a:pt x="895" y="220"/>
                    <a:pt x="855" y="160"/>
                    <a:pt x="776" y="120"/>
                  </a:cubicBezTo>
                  <a:cubicBezTo>
                    <a:pt x="664" y="36"/>
                    <a:pt x="548" y="0"/>
                    <a:pt x="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416;p9">
              <a:extLst>
                <a:ext uri="{FF2B5EF4-FFF2-40B4-BE49-F238E27FC236}">
                  <a16:creationId xmlns:a16="http://schemas.microsoft.com/office/drawing/2014/main" id="{54D0B40C-BEC0-4CFC-ADA3-8B0FDF3D8046}"/>
                </a:ext>
              </a:extLst>
            </p:cNvPr>
            <p:cNvSpPr/>
            <p:nvPr/>
          </p:nvSpPr>
          <p:spPr>
            <a:xfrm>
              <a:off x="5278325" y="3158075"/>
              <a:ext cx="26875" cy="4300"/>
            </a:xfrm>
            <a:custGeom>
              <a:avLst/>
              <a:gdLst/>
              <a:ahLst/>
              <a:cxnLst/>
              <a:rect l="l" t="t" r="r" b="b"/>
              <a:pathLst>
                <a:path w="1075" h="172" extrusionOk="0">
                  <a:moveTo>
                    <a:pt x="482" y="1"/>
                  </a:moveTo>
                  <a:cubicBezTo>
                    <a:pt x="348" y="1"/>
                    <a:pt x="212" y="16"/>
                    <a:pt x="80" y="32"/>
                  </a:cubicBezTo>
                  <a:cubicBezTo>
                    <a:pt x="40" y="32"/>
                    <a:pt x="20" y="32"/>
                    <a:pt x="20" y="72"/>
                  </a:cubicBezTo>
                  <a:cubicBezTo>
                    <a:pt x="0" y="92"/>
                    <a:pt x="20" y="151"/>
                    <a:pt x="80" y="171"/>
                  </a:cubicBezTo>
                  <a:lnTo>
                    <a:pt x="1074" y="171"/>
                  </a:lnTo>
                  <a:cubicBezTo>
                    <a:pt x="893" y="38"/>
                    <a:pt x="690" y="1"/>
                    <a:pt x="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417;p9">
              <a:extLst>
                <a:ext uri="{FF2B5EF4-FFF2-40B4-BE49-F238E27FC236}">
                  <a16:creationId xmlns:a16="http://schemas.microsoft.com/office/drawing/2014/main" id="{E4C2D1A7-C116-4B45-AA1D-B94BC2D79CA1}"/>
                </a:ext>
              </a:extLst>
            </p:cNvPr>
            <p:cNvSpPr/>
            <p:nvPr/>
          </p:nvSpPr>
          <p:spPr>
            <a:xfrm>
              <a:off x="5479725" y="3072225"/>
              <a:ext cx="19925" cy="5100"/>
            </a:xfrm>
            <a:custGeom>
              <a:avLst/>
              <a:gdLst/>
              <a:ahLst/>
              <a:cxnLst/>
              <a:rect l="l" t="t" r="r" b="b"/>
              <a:pathLst>
                <a:path w="797" h="204" extrusionOk="0">
                  <a:moveTo>
                    <a:pt x="382" y="1"/>
                  </a:moveTo>
                  <a:cubicBezTo>
                    <a:pt x="256" y="1"/>
                    <a:pt x="125" y="25"/>
                    <a:pt x="1" y="25"/>
                  </a:cubicBezTo>
                  <a:cubicBezTo>
                    <a:pt x="21" y="84"/>
                    <a:pt x="41" y="124"/>
                    <a:pt x="41" y="184"/>
                  </a:cubicBezTo>
                  <a:cubicBezTo>
                    <a:pt x="299" y="184"/>
                    <a:pt x="538" y="204"/>
                    <a:pt x="796" y="204"/>
                  </a:cubicBezTo>
                  <a:cubicBezTo>
                    <a:pt x="686" y="38"/>
                    <a:pt x="539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418;p9">
              <a:extLst>
                <a:ext uri="{FF2B5EF4-FFF2-40B4-BE49-F238E27FC236}">
                  <a16:creationId xmlns:a16="http://schemas.microsoft.com/office/drawing/2014/main" id="{20E6D73C-8447-44AD-A741-32F7DB6960A7}"/>
                </a:ext>
              </a:extLst>
            </p:cNvPr>
            <p:cNvSpPr/>
            <p:nvPr/>
          </p:nvSpPr>
          <p:spPr>
            <a:xfrm>
              <a:off x="5218150" y="310527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92" y="1"/>
                  </a:moveTo>
                  <a:cubicBezTo>
                    <a:pt x="125" y="1"/>
                    <a:pt x="60" y="6"/>
                    <a:pt x="0" y="15"/>
                  </a:cubicBezTo>
                  <a:cubicBezTo>
                    <a:pt x="61" y="107"/>
                    <a:pt x="128" y="157"/>
                    <a:pt x="197" y="157"/>
                  </a:cubicBezTo>
                  <a:cubicBezTo>
                    <a:pt x="262" y="157"/>
                    <a:pt x="330" y="112"/>
                    <a:pt x="398" y="15"/>
                  </a:cubicBezTo>
                  <a:cubicBezTo>
                    <a:pt x="328" y="6"/>
                    <a:pt x="259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419;p9">
              <a:extLst>
                <a:ext uri="{FF2B5EF4-FFF2-40B4-BE49-F238E27FC236}">
                  <a16:creationId xmlns:a16="http://schemas.microsoft.com/office/drawing/2014/main" id="{BC9A8281-4B1A-4DCB-8668-71223609A265}"/>
                </a:ext>
              </a:extLst>
            </p:cNvPr>
            <p:cNvSpPr/>
            <p:nvPr/>
          </p:nvSpPr>
          <p:spPr>
            <a:xfrm>
              <a:off x="5145025" y="3119900"/>
              <a:ext cx="11475" cy="5175"/>
            </a:xfrm>
            <a:custGeom>
              <a:avLst/>
              <a:gdLst/>
              <a:ahLst/>
              <a:cxnLst/>
              <a:rect l="l" t="t" r="r" b="b"/>
              <a:pathLst>
                <a:path w="459" h="207" extrusionOk="0">
                  <a:moveTo>
                    <a:pt x="136" y="1"/>
                  </a:moveTo>
                  <a:cubicBezTo>
                    <a:pt x="104" y="1"/>
                    <a:pt x="73" y="3"/>
                    <a:pt x="41" y="7"/>
                  </a:cubicBezTo>
                  <a:cubicBezTo>
                    <a:pt x="41" y="7"/>
                    <a:pt x="1" y="27"/>
                    <a:pt x="1" y="87"/>
                  </a:cubicBezTo>
                  <a:cubicBezTo>
                    <a:pt x="1" y="127"/>
                    <a:pt x="41" y="147"/>
                    <a:pt x="81" y="186"/>
                  </a:cubicBezTo>
                  <a:lnTo>
                    <a:pt x="180" y="186"/>
                  </a:lnTo>
                  <a:lnTo>
                    <a:pt x="260" y="206"/>
                  </a:lnTo>
                  <a:cubicBezTo>
                    <a:pt x="339" y="186"/>
                    <a:pt x="379" y="186"/>
                    <a:pt x="458" y="167"/>
                  </a:cubicBezTo>
                  <a:cubicBezTo>
                    <a:pt x="379" y="39"/>
                    <a:pt x="261" y="1"/>
                    <a:pt x="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420;p9">
              <a:extLst>
                <a:ext uri="{FF2B5EF4-FFF2-40B4-BE49-F238E27FC236}">
                  <a16:creationId xmlns:a16="http://schemas.microsoft.com/office/drawing/2014/main" id="{B048A380-2AB5-4351-8B21-97790BC52497}"/>
                </a:ext>
              </a:extLst>
            </p:cNvPr>
            <p:cNvSpPr/>
            <p:nvPr/>
          </p:nvSpPr>
          <p:spPr>
            <a:xfrm>
              <a:off x="5275825" y="31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80"/>
                    <a:pt x="100" y="159"/>
                    <a:pt x="200" y="159"/>
                  </a:cubicBezTo>
                  <a:cubicBezTo>
                    <a:pt x="180" y="100"/>
                    <a:pt x="180" y="6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421;p9">
              <a:extLst>
                <a:ext uri="{FF2B5EF4-FFF2-40B4-BE49-F238E27FC236}">
                  <a16:creationId xmlns:a16="http://schemas.microsoft.com/office/drawing/2014/main" id="{F214136B-EF8C-4E84-8AAA-CEC7CB5605AF}"/>
                </a:ext>
              </a:extLst>
            </p:cNvPr>
            <p:cNvSpPr/>
            <p:nvPr/>
          </p:nvSpPr>
          <p:spPr>
            <a:xfrm>
              <a:off x="5092825" y="3105125"/>
              <a:ext cx="121375" cy="14950"/>
            </a:xfrm>
            <a:custGeom>
              <a:avLst/>
              <a:gdLst/>
              <a:ahLst/>
              <a:cxnLst/>
              <a:rect l="l" t="t" r="r" b="b"/>
              <a:pathLst>
                <a:path w="4855" h="598" extrusionOk="0">
                  <a:moveTo>
                    <a:pt x="1268" y="1"/>
                  </a:moveTo>
                  <a:cubicBezTo>
                    <a:pt x="851" y="1"/>
                    <a:pt x="433" y="54"/>
                    <a:pt x="0" y="101"/>
                  </a:cubicBezTo>
                  <a:cubicBezTo>
                    <a:pt x="597" y="360"/>
                    <a:pt x="1194" y="399"/>
                    <a:pt x="1791" y="419"/>
                  </a:cubicBezTo>
                  <a:cubicBezTo>
                    <a:pt x="1962" y="384"/>
                    <a:pt x="2132" y="370"/>
                    <a:pt x="2301" y="370"/>
                  </a:cubicBezTo>
                  <a:cubicBezTo>
                    <a:pt x="2981" y="370"/>
                    <a:pt x="3641" y="598"/>
                    <a:pt x="4324" y="598"/>
                  </a:cubicBezTo>
                  <a:cubicBezTo>
                    <a:pt x="4434" y="598"/>
                    <a:pt x="4544" y="592"/>
                    <a:pt x="4655" y="578"/>
                  </a:cubicBezTo>
                  <a:lnTo>
                    <a:pt x="4854" y="380"/>
                  </a:lnTo>
                  <a:cubicBezTo>
                    <a:pt x="4834" y="320"/>
                    <a:pt x="4834" y="260"/>
                    <a:pt x="4834" y="181"/>
                  </a:cubicBezTo>
                  <a:lnTo>
                    <a:pt x="3481" y="181"/>
                  </a:lnTo>
                  <a:cubicBezTo>
                    <a:pt x="3382" y="81"/>
                    <a:pt x="3223" y="121"/>
                    <a:pt x="3084" y="21"/>
                  </a:cubicBezTo>
                  <a:lnTo>
                    <a:pt x="2944" y="21"/>
                  </a:lnTo>
                  <a:cubicBezTo>
                    <a:pt x="2815" y="141"/>
                    <a:pt x="2691" y="181"/>
                    <a:pt x="2561" y="181"/>
                  </a:cubicBezTo>
                  <a:cubicBezTo>
                    <a:pt x="2432" y="181"/>
                    <a:pt x="2298" y="141"/>
                    <a:pt x="2149" y="101"/>
                  </a:cubicBezTo>
                  <a:cubicBezTo>
                    <a:pt x="1853" y="27"/>
                    <a:pt x="1561" y="1"/>
                    <a:pt x="12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422;p9">
              <a:extLst>
                <a:ext uri="{FF2B5EF4-FFF2-40B4-BE49-F238E27FC236}">
                  <a16:creationId xmlns:a16="http://schemas.microsoft.com/office/drawing/2014/main" id="{9F1BC96D-5B1F-4603-9EF4-24618B906E79}"/>
                </a:ext>
              </a:extLst>
            </p:cNvPr>
            <p:cNvSpPr/>
            <p:nvPr/>
          </p:nvSpPr>
          <p:spPr>
            <a:xfrm>
              <a:off x="5241525" y="2848525"/>
              <a:ext cx="44275" cy="22900"/>
            </a:xfrm>
            <a:custGeom>
              <a:avLst/>
              <a:gdLst/>
              <a:ahLst/>
              <a:cxnLst/>
              <a:rect l="l" t="t" r="r" b="b"/>
              <a:pathLst>
                <a:path w="1771" h="916" extrusionOk="0">
                  <a:moveTo>
                    <a:pt x="20" y="1"/>
                  </a:moveTo>
                  <a:cubicBezTo>
                    <a:pt x="0" y="81"/>
                    <a:pt x="0" y="120"/>
                    <a:pt x="0" y="180"/>
                  </a:cubicBezTo>
                  <a:cubicBezTo>
                    <a:pt x="20" y="498"/>
                    <a:pt x="80" y="757"/>
                    <a:pt x="497" y="757"/>
                  </a:cubicBezTo>
                  <a:cubicBezTo>
                    <a:pt x="716" y="757"/>
                    <a:pt x="975" y="876"/>
                    <a:pt x="1194" y="916"/>
                  </a:cubicBezTo>
                  <a:cubicBezTo>
                    <a:pt x="1353" y="697"/>
                    <a:pt x="1572" y="777"/>
                    <a:pt x="1771" y="737"/>
                  </a:cubicBezTo>
                  <a:cubicBezTo>
                    <a:pt x="1751" y="618"/>
                    <a:pt x="1711" y="518"/>
                    <a:pt x="1572" y="498"/>
                  </a:cubicBezTo>
                  <a:cubicBezTo>
                    <a:pt x="1054" y="339"/>
                    <a:pt x="517" y="18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423;p9">
              <a:extLst>
                <a:ext uri="{FF2B5EF4-FFF2-40B4-BE49-F238E27FC236}">
                  <a16:creationId xmlns:a16="http://schemas.microsoft.com/office/drawing/2014/main" id="{F32A18CE-3067-4415-A3AA-8801299CB42E}"/>
                </a:ext>
              </a:extLst>
            </p:cNvPr>
            <p:cNvSpPr/>
            <p:nvPr/>
          </p:nvSpPr>
          <p:spPr>
            <a:xfrm>
              <a:off x="5297725" y="28619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418" y="0"/>
                  </a:moveTo>
                  <a:cubicBezTo>
                    <a:pt x="338" y="179"/>
                    <a:pt x="199" y="199"/>
                    <a:pt x="20" y="239"/>
                  </a:cubicBezTo>
                  <a:cubicBezTo>
                    <a:pt x="20" y="239"/>
                    <a:pt x="0" y="239"/>
                    <a:pt x="0" y="279"/>
                  </a:cubicBezTo>
                  <a:cubicBezTo>
                    <a:pt x="0" y="338"/>
                    <a:pt x="20" y="358"/>
                    <a:pt x="60" y="378"/>
                  </a:cubicBezTo>
                  <a:cubicBezTo>
                    <a:pt x="139" y="398"/>
                    <a:pt x="199" y="398"/>
                    <a:pt x="259" y="398"/>
                  </a:cubicBezTo>
                  <a:cubicBezTo>
                    <a:pt x="358" y="497"/>
                    <a:pt x="537" y="477"/>
                    <a:pt x="617" y="557"/>
                  </a:cubicBezTo>
                  <a:cubicBezTo>
                    <a:pt x="659" y="600"/>
                    <a:pt x="691" y="619"/>
                    <a:pt x="723" y="619"/>
                  </a:cubicBezTo>
                  <a:cubicBezTo>
                    <a:pt x="750" y="619"/>
                    <a:pt x="779" y="605"/>
                    <a:pt x="816" y="577"/>
                  </a:cubicBezTo>
                  <a:lnTo>
                    <a:pt x="995" y="577"/>
                  </a:lnTo>
                  <a:cubicBezTo>
                    <a:pt x="1054" y="637"/>
                    <a:pt x="1114" y="696"/>
                    <a:pt x="1194" y="756"/>
                  </a:cubicBezTo>
                  <a:cubicBezTo>
                    <a:pt x="1233" y="744"/>
                    <a:pt x="1272" y="740"/>
                    <a:pt x="1311" y="740"/>
                  </a:cubicBezTo>
                  <a:cubicBezTo>
                    <a:pt x="1518" y="740"/>
                    <a:pt x="1726" y="877"/>
                    <a:pt x="1982" y="877"/>
                  </a:cubicBezTo>
                  <a:cubicBezTo>
                    <a:pt x="2093" y="877"/>
                    <a:pt x="2214" y="851"/>
                    <a:pt x="2347" y="776"/>
                  </a:cubicBezTo>
                  <a:cubicBezTo>
                    <a:pt x="1611" y="477"/>
                    <a:pt x="1015" y="259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424;p9">
              <a:extLst>
                <a:ext uri="{FF2B5EF4-FFF2-40B4-BE49-F238E27FC236}">
                  <a16:creationId xmlns:a16="http://schemas.microsoft.com/office/drawing/2014/main" id="{213E595B-61E1-4584-834A-E774566D53BA}"/>
                </a:ext>
              </a:extLst>
            </p:cNvPr>
            <p:cNvSpPr/>
            <p:nvPr/>
          </p:nvSpPr>
          <p:spPr>
            <a:xfrm>
              <a:off x="5246500" y="2836650"/>
              <a:ext cx="14425" cy="10550"/>
            </a:xfrm>
            <a:custGeom>
              <a:avLst/>
              <a:gdLst/>
              <a:ahLst/>
              <a:cxnLst/>
              <a:rect l="l" t="t" r="r" b="b"/>
              <a:pathLst>
                <a:path w="577" h="422" extrusionOk="0">
                  <a:moveTo>
                    <a:pt x="182" y="1"/>
                  </a:moveTo>
                  <a:cubicBezTo>
                    <a:pt x="119" y="1"/>
                    <a:pt x="57" y="31"/>
                    <a:pt x="0" y="98"/>
                  </a:cubicBezTo>
                  <a:cubicBezTo>
                    <a:pt x="96" y="222"/>
                    <a:pt x="193" y="421"/>
                    <a:pt x="341" y="421"/>
                  </a:cubicBezTo>
                  <a:cubicBezTo>
                    <a:pt x="408" y="421"/>
                    <a:pt x="485" y="381"/>
                    <a:pt x="577" y="277"/>
                  </a:cubicBezTo>
                  <a:cubicBezTo>
                    <a:pt x="497" y="217"/>
                    <a:pt x="458" y="158"/>
                    <a:pt x="378" y="98"/>
                  </a:cubicBezTo>
                  <a:cubicBezTo>
                    <a:pt x="316" y="36"/>
                    <a:pt x="24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425;p9">
              <a:extLst>
                <a:ext uri="{FF2B5EF4-FFF2-40B4-BE49-F238E27FC236}">
                  <a16:creationId xmlns:a16="http://schemas.microsoft.com/office/drawing/2014/main" id="{33F49FC0-D002-4AC1-8497-6C51820A8275}"/>
                </a:ext>
              </a:extLst>
            </p:cNvPr>
            <p:cNvSpPr/>
            <p:nvPr/>
          </p:nvSpPr>
          <p:spPr>
            <a:xfrm>
              <a:off x="5290250" y="2867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60" y="140"/>
                    <a:pt x="219" y="160"/>
                    <a:pt x="359" y="160"/>
                  </a:cubicBezTo>
                  <a:cubicBezTo>
                    <a:pt x="359" y="120"/>
                    <a:pt x="359" y="60"/>
                    <a:pt x="339" y="21"/>
                  </a:cubicBezTo>
                  <a:cubicBezTo>
                    <a:pt x="219" y="1"/>
                    <a:pt x="10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426;p9">
              <a:extLst>
                <a:ext uri="{FF2B5EF4-FFF2-40B4-BE49-F238E27FC236}">
                  <a16:creationId xmlns:a16="http://schemas.microsoft.com/office/drawing/2014/main" id="{C8EA7C93-2D45-4079-B9A2-E753E82B8CFE}"/>
                </a:ext>
              </a:extLst>
            </p:cNvPr>
            <p:cNvSpPr/>
            <p:nvPr/>
          </p:nvSpPr>
          <p:spPr>
            <a:xfrm>
              <a:off x="5246500" y="28336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20" y="0"/>
                  </a:moveTo>
                  <a:cubicBezTo>
                    <a:pt x="20" y="60"/>
                    <a:pt x="0" y="139"/>
                    <a:pt x="0" y="219"/>
                  </a:cubicBezTo>
                  <a:lnTo>
                    <a:pt x="378" y="219"/>
                  </a:lnTo>
                  <a:cubicBezTo>
                    <a:pt x="318" y="40"/>
                    <a:pt x="199" y="2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427;p9">
              <a:extLst>
                <a:ext uri="{FF2B5EF4-FFF2-40B4-BE49-F238E27FC236}">
                  <a16:creationId xmlns:a16="http://schemas.microsoft.com/office/drawing/2014/main" id="{36B3A033-AC84-4104-AAA9-2AA5EFE9ED57}"/>
                </a:ext>
              </a:extLst>
            </p:cNvPr>
            <p:cNvSpPr/>
            <p:nvPr/>
          </p:nvSpPr>
          <p:spPr>
            <a:xfrm>
              <a:off x="5280300" y="287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60" y="61"/>
                    <a:pt x="120" y="140"/>
                    <a:pt x="180" y="180"/>
                  </a:cubicBezTo>
                  <a:cubicBezTo>
                    <a:pt x="120" y="140"/>
                    <a:pt x="60" y="6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428;p9">
              <a:extLst>
                <a:ext uri="{FF2B5EF4-FFF2-40B4-BE49-F238E27FC236}">
                  <a16:creationId xmlns:a16="http://schemas.microsoft.com/office/drawing/2014/main" id="{8B6F46E0-9E34-4413-A134-513A550AA0A3}"/>
                </a:ext>
              </a:extLst>
            </p:cNvPr>
            <p:cNvSpPr/>
            <p:nvPr/>
          </p:nvSpPr>
          <p:spPr>
            <a:xfrm>
              <a:off x="5756725" y="3128825"/>
              <a:ext cx="326275" cy="61075"/>
            </a:xfrm>
            <a:custGeom>
              <a:avLst/>
              <a:gdLst/>
              <a:ahLst/>
              <a:cxnLst/>
              <a:rect l="l" t="t" r="r" b="b"/>
              <a:pathLst>
                <a:path w="13051" h="2443" extrusionOk="0">
                  <a:moveTo>
                    <a:pt x="12567" y="1"/>
                  </a:moveTo>
                  <a:cubicBezTo>
                    <a:pt x="12241" y="1"/>
                    <a:pt x="11913" y="66"/>
                    <a:pt x="11579" y="66"/>
                  </a:cubicBezTo>
                  <a:cubicBezTo>
                    <a:pt x="11487" y="66"/>
                    <a:pt x="11394" y="61"/>
                    <a:pt x="11300" y="48"/>
                  </a:cubicBezTo>
                  <a:cubicBezTo>
                    <a:pt x="11181" y="168"/>
                    <a:pt x="11022" y="207"/>
                    <a:pt x="10882" y="227"/>
                  </a:cubicBezTo>
                  <a:cubicBezTo>
                    <a:pt x="10027" y="406"/>
                    <a:pt x="9132" y="506"/>
                    <a:pt x="8296" y="705"/>
                  </a:cubicBezTo>
                  <a:cubicBezTo>
                    <a:pt x="6546" y="1122"/>
                    <a:pt x="4755" y="1321"/>
                    <a:pt x="2985" y="1560"/>
                  </a:cubicBezTo>
                  <a:cubicBezTo>
                    <a:pt x="2129" y="1699"/>
                    <a:pt x="1274" y="1918"/>
                    <a:pt x="399" y="2117"/>
                  </a:cubicBezTo>
                  <a:cubicBezTo>
                    <a:pt x="279" y="2117"/>
                    <a:pt x="160" y="2137"/>
                    <a:pt x="41" y="2137"/>
                  </a:cubicBezTo>
                  <a:cubicBezTo>
                    <a:pt x="1" y="2197"/>
                    <a:pt x="1" y="2256"/>
                    <a:pt x="61" y="2336"/>
                  </a:cubicBezTo>
                  <a:cubicBezTo>
                    <a:pt x="175" y="2412"/>
                    <a:pt x="299" y="2443"/>
                    <a:pt x="428" y="2443"/>
                  </a:cubicBezTo>
                  <a:cubicBezTo>
                    <a:pt x="567" y="2443"/>
                    <a:pt x="712" y="2407"/>
                    <a:pt x="856" y="2356"/>
                  </a:cubicBezTo>
                  <a:lnTo>
                    <a:pt x="936" y="2356"/>
                  </a:lnTo>
                  <a:lnTo>
                    <a:pt x="996" y="2336"/>
                  </a:lnTo>
                  <a:cubicBezTo>
                    <a:pt x="1111" y="2256"/>
                    <a:pt x="1238" y="2243"/>
                    <a:pt x="1369" y="2243"/>
                  </a:cubicBezTo>
                  <a:cubicBezTo>
                    <a:pt x="1428" y="2243"/>
                    <a:pt x="1489" y="2246"/>
                    <a:pt x="1549" y="2246"/>
                  </a:cubicBezTo>
                  <a:cubicBezTo>
                    <a:pt x="1651" y="2246"/>
                    <a:pt x="1754" y="2238"/>
                    <a:pt x="1851" y="2197"/>
                  </a:cubicBezTo>
                  <a:cubicBezTo>
                    <a:pt x="1950" y="2157"/>
                    <a:pt x="2050" y="2157"/>
                    <a:pt x="2149" y="2137"/>
                  </a:cubicBezTo>
                  <a:cubicBezTo>
                    <a:pt x="2269" y="2037"/>
                    <a:pt x="2448" y="2037"/>
                    <a:pt x="2587" y="1998"/>
                  </a:cubicBezTo>
                  <a:cubicBezTo>
                    <a:pt x="2686" y="1958"/>
                    <a:pt x="2786" y="1958"/>
                    <a:pt x="2885" y="1938"/>
                  </a:cubicBezTo>
                  <a:cubicBezTo>
                    <a:pt x="3010" y="1858"/>
                    <a:pt x="3138" y="1846"/>
                    <a:pt x="3267" y="1846"/>
                  </a:cubicBezTo>
                  <a:cubicBezTo>
                    <a:pt x="3326" y="1846"/>
                    <a:pt x="3384" y="1848"/>
                    <a:pt x="3443" y="1848"/>
                  </a:cubicBezTo>
                  <a:cubicBezTo>
                    <a:pt x="3544" y="1848"/>
                    <a:pt x="3643" y="1841"/>
                    <a:pt x="3741" y="1799"/>
                  </a:cubicBezTo>
                  <a:cubicBezTo>
                    <a:pt x="3849" y="1818"/>
                    <a:pt x="3962" y="1827"/>
                    <a:pt x="4076" y="1827"/>
                  </a:cubicBezTo>
                  <a:cubicBezTo>
                    <a:pt x="4319" y="1827"/>
                    <a:pt x="4572" y="1787"/>
                    <a:pt x="4815" y="1719"/>
                  </a:cubicBezTo>
                  <a:cubicBezTo>
                    <a:pt x="4934" y="1660"/>
                    <a:pt x="5074" y="1660"/>
                    <a:pt x="5213" y="1600"/>
                  </a:cubicBezTo>
                  <a:cubicBezTo>
                    <a:pt x="7839" y="1341"/>
                    <a:pt x="10405" y="744"/>
                    <a:pt x="12991" y="247"/>
                  </a:cubicBezTo>
                  <a:cubicBezTo>
                    <a:pt x="13011" y="247"/>
                    <a:pt x="13031" y="227"/>
                    <a:pt x="13051" y="168"/>
                  </a:cubicBezTo>
                  <a:cubicBezTo>
                    <a:pt x="13051" y="128"/>
                    <a:pt x="13051" y="108"/>
                    <a:pt x="12991" y="48"/>
                  </a:cubicBezTo>
                  <a:cubicBezTo>
                    <a:pt x="12850" y="13"/>
                    <a:pt x="12709" y="1"/>
                    <a:pt x="12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429;p9">
              <a:extLst>
                <a:ext uri="{FF2B5EF4-FFF2-40B4-BE49-F238E27FC236}">
                  <a16:creationId xmlns:a16="http://schemas.microsoft.com/office/drawing/2014/main" id="{998CDACF-AB44-4C05-AF01-674998F9E3EA}"/>
                </a:ext>
              </a:extLst>
            </p:cNvPr>
            <p:cNvSpPr/>
            <p:nvPr/>
          </p:nvSpPr>
          <p:spPr>
            <a:xfrm>
              <a:off x="5512550" y="3232075"/>
              <a:ext cx="116400" cy="26500"/>
            </a:xfrm>
            <a:custGeom>
              <a:avLst/>
              <a:gdLst/>
              <a:ahLst/>
              <a:cxnLst/>
              <a:rect l="l" t="t" r="r" b="b"/>
              <a:pathLst>
                <a:path w="4656" h="1060" extrusionOk="0">
                  <a:moveTo>
                    <a:pt x="3876" y="1"/>
                  </a:moveTo>
                  <a:cubicBezTo>
                    <a:pt x="3747" y="1"/>
                    <a:pt x="3615" y="25"/>
                    <a:pt x="3482" y="76"/>
                  </a:cubicBezTo>
                  <a:cubicBezTo>
                    <a:pt x="2368" y="374"/>
                    <a:pt x="1194" y="494"/>
                    <a:pt x="60" y="692"/>
                  </a:cubicBezTo>
                  <a:cubicBezTo>
                    <a:pt x="1" y="772"/>
                    <a:pt x="1" y="812"/>
                    <a:pt x="21" y="891"/>
                  </a:cubicBezTo>
                  <a:cubicBezTo>
                    <a:pt x="160" y="991"/>
                    <a:pt x="299" y="951"/>
                    <a:pt x="418" y="1051"/>
                  </a:cubicBezTo>
                  <a:cubicBezTo>
                    <a:pt x="545" y="1057"/>
                    <a:pt x="671" y="1059"/>
                    <a:pt x="797" y="1059"/>
                  </a:cubicBezTo>
                  <a:cubicBezTo>
                    <a:pt x="1506" y="1059"/>
                    <a:pt x="2213" y="970"/>
                    <a:pt x="2905" y="852"/>
                  </a:cubicBezTo>
                  <a:cubicBezTo>
                    <a:pt x="2945" y="494"/>
                    <a:pt x="3183" y="494"/>
                    <a:pt x="3462" y="474"/>
                  </a:cubicBezTo>
                  <a:cubicBezTo>
                    <a:pt x="3487" y="472"/>
                    <a:pt x="3512" y="472"/>
                    <a:pt x="3537" y="472"/>
                  </a:cubicBezTo>
                  <a:cubicBezTo>
                    <a:pt x="3712" y="472"/>
                    <a:pt x="3890" y="499"/>
                    <a:pt x="4066" y="499"/>
                  </a:cubicBezTo>
                  <a:cubicBezTo>
                    <a:pt x="4268" y="499"/>
                    <a:pt x="4467" y="464"/>
                    <a:pt x="4656" y="315"/>
                  </a:cubicBezTo>
                  <a:cubicBezTo>
                    <a:pt x="4412" y="111"/>
                    <a:pt x="4150" y="1"/>
                    <a:pt x="38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430;p9">
              <a:extLst>
                <a:ext uri="{FF2B5EF4-FFF2-40B4-BE49-F238E27FC236}">
                  <a16:creationId xmlns:a16="http://schemas.microsoft.com/office/drawing/2014/main" id="{44CD9373-F3E5-4C3E-96DD-CA28EB6F042C}"/>
                </a:ext>
              </a:extLst>
            </p:cNvPr>
            <p:cNvSpPr/>
            <p:nvPr/>
          </p:nvSpPr>
          <p:spPr>
            <a:xfrm>
              <a:off x="5651300" y="3210375"/>
              <a:ext cx="115400" cy="24600"/>
            </a:xfrm>
            <a:custGeom>
              <a:avLst/>
              <a:gdLst/>
              <a:ahLst/>
              <a:cxnLst/>
              <a:rect l="l" t="t" r="r" b="b"/>
              <a:pathLst>
                <a:path w="4616" h="984" extrusionOk="0">
                  <a:moveTo>
                    <a:pt x="3731" y="1"/>
                  </a:moveTo>
                  <a:cubicBezTo>
                    <a:pt x="3120" y="1"/>
                    <a:pt x="2515" y="225"/>
                    <a:pt x="1910" y="387"/>
                  </a:cubicBezTo>
                  <a:cubicBezTo>
                    <a:pt x="1698" y="387"/>
                    <a:pt x="1484" y="380"/>
                    <a:pt x="1269" y="380"/>
                  </a:cubicBezTo>
                  <a:cubicBezTo>
                    <a:pt x="841" y="380"/>
                    <a:pt x="412" y="407"/>
                    <a:pt x="1" y="566"/>
                  </a:cubicBezTo>
                  <a:cubicBezTo>
                    <a:pt x="21" y="645"/>
                    <a:pt x="21" y="725"/>
                    <a:pt x="80" y="765"/>
                  </a:cubicBezTo>
                  <a:lnTo>
                    <a:pt x="140" y="844"/>
                  </a:lnTo>
                  <a:cubicBezTo>
                    <a:pt x="200" y="884"/>
                    <a:pt x="259" y="944"/>
                    <a:pt x="319" y="964"/>
                  </a:cubicBezTo>
                  <a:cubicBezTo>
                    <a:pt x="339" y="964"/>
                    <a:pt x="399" y="984"/>
                    <a:pt x="418" y="984"/>
                  </a:cubicBezTo>
                  <a:cubicBezTo>
                    <a:pt x="1135" y="884"/>
                    <a:pt x="1851" y="864"/>
                    <a:pt x="2527" y="586"/>
                  </a:cubicBezTo>
                  <a:cubicBezTo>
                    <a:pt x="2786" y="586"/>
                    <a:pt x="3064" y="626"/>
                    <a:pt x="3303" y="626"/>
                  </a:cubicBezTo>
                  <a:cubicBezTo>
                    <a:pt x="3402" y="645"/>
                    <a:pt x="3502" y="675"/>
                    <a:pt x="3596" y="675"/>
                  </a:cubicBezTo>
                  <a:cubicBezTo>
                    <a:pt x="3691" y="675"/>
                    <a:pt x="3780" y="645"/>
                    <a:pt x="3860" y="546"/>
                  </a:cubicBezTo>
                  <a:cubicBezTo>
                    <a:pt x="3860" y="486"/>
                    <a:pt x="3880" y="446"/>
                    <a:pt x="3880" y="387"/>
                  </a:cubicBezTo>
                  <a:cubicBezTo>
                    <a:pt x="3887" y="319"/>
                    <a:pt x="3904" y="297"/>
                    <a:pt x="3923" y="297"/>
                  </a:cubicBezTo>
                  <a:cubicBezTo>
                    <a:pt x="3955" y="297"/>
                    <a:pt x="3994" y="355"/>
                    <a:pt x="4019" y="367"/>
                  </a:cubicBezTo>
                  <a:cubicBezTo>
                    <a:pt x="4076" y="372"/>
                    <a:pt x="4133" y="375"/>
                    <a:pt x="4187" y="375"/>
                  </a:cubicBezTo>
                  <a:cubicBezTo>
                    <a:pt x="4358" y="375"/>
                    <a:pt x="4510" y="339"/>
                    <a:pt x="4616" y="188"/>
                  </a:cubicBezTo>
                  <a:cubicBezTo>
                    <a:pt x="4319" y="52"/>
                    <a:pt x="4024" y="1"/>
                    <a:pt x="37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431;p9">
              <a:extLst>
                <a:ext uri="{FF2B5EF4-FFF2-40B4-BE49-F238E27FC236}">
                  <a16:creationId xmlns:a16="http://schemas.microsoft.com/office/drawing/2014/main" id="{CB6908B1-9C58-42BA-9D40-D42DC171C183}"/>
                </a:ext>
              </a:extLst>
            </p:cNvPr>
            <p:cNvSpPr/>
            <p:nvPr/>
          </p:nvSpPr>
          <p:spPr>
            <a:xfrm>
              <a:off x="5397175" y="3208475"/>
              <a:ext cx="72125" cy="42150"/>
            </a:xfrm>
            <a:custGeom>
              <a:avLst/>
              <a:gdLst/>
              <a:ahLst/>
              <a:cxnLst/>
              <a:rect l="l" t="t" r="r" b="b"/>
              <a:pathLst>
                <a:path w="2885" h="1686" extrusionOk="0">
                  <a:moveTo>
                    <a:pt x="107" y="0"/>
                  </a:moveTo>
                  <a:cubicBezTo>
                    <a:pt x="73" y="0"/>
                    <a:pt x="37" y="2"/>
                    <a:pt x="1" y="5"/>
                  </a:cubicBezTo>
                  <a:cubicBezTo>
                    <a:pt x="657" y="861"/>
                    <a:pt x="1532" y="1239"/>
                    <a:pt x="2388" y="1617"/>
                  </a:cubicBezTo>
                  <a:cubicBezTo>
                    <a:pt x="2440" y="1660"/>
                    <a:pt x="2505" y="1685"/>
                    <a:pt x="2569" y="1685"/>
                  </a:cubicBezTo>
                  <a:cubicBezTo>
                    <a:pt x="2650" y="1685"/>
                    <a:pt x="2730" y="1646"/>
                    <a:pt x="2786" y="1557"/>
                  </a:cubicBezTo>
                  <a:cubicBezTo>
                    <a:pt x="2885" y="1418"/>
                    <a:pt x="2726" y="1318"/>
                    <a:pt x="2606" y="1219"/>
                  </a:cubicBezTo>
                  <a:cubicBezTo>
                    <a:pt x="2189" y="1020"/>
                    <a:pt x="1751" y="761"/>
                    <a:pt x="1313" y="602"/>
                  </a:cubicBezTo>
                  <a:cubicBezTo>
                    <a:pt x="919" y="452"/>
                    <a:pt x="684" y="0"/>
                    <a:pt x="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432;p9">
              <a:extLst>
                <a:ext uri="{FF2B5EF4-FFF2-40B4-BE49-F238E27FC236}">
                  <a16:creationId xmlns:a16="http://schemas.microsoft.com/office/drawing/2014/main" id="{0EA01BD4-4E52-44C2-B696-FAF40C0183B7}"/>
                </a:ext>
              </a:extLst>
            </p:cNvPr>
            <p:cNvSpPr/>
            <p:nvPr/>
          </p:nvSpPr>
          <p:spPr>
            <a:xfrm>
              <a:off x="6214275" y="3105600"/>
              <a:ext cx="48575" cy="19975"/>
            </a:xfrm>
            <a:custGeom>
              <a:avLst/>
              <a:gdLst/>
              <a:ahLst/>
              <a:cxnLst/>
              <a:rect l="l" t="t" r="r" b="b"/>
              <a:pathLst>
                <a:path w="1943" h="799" extrusionOk="0">
                  <a:moveTo>
                    <a:pt x="565" y="0"/>
                  </a:moveTo>
                  <a:cubicBezTo>
                    <a:pt x="358" y="0"/>
                    <a:pt x="163" y="73"/>
                    <a:pt x="0" y="341"/>
                  </a:cubicBezTo>
                  <a:cubicBezTo>
                    <a:pt x="40" y="460"/>
                    <a:pt x="40" y="599"/>
                    <a:pt x="40" y="758"/>
                  </a:cubicBezTo>
                  <a:cubicBezTo>
                    <a:pt x="80" y="778"/>
                    <a:pt x="159" y="778"/>
                    <a:pt x="239" y="798"/>
                  </a:cubicBezTo>
                  <a:cubicBezTo>
                    <a:pt x="398" y="739"/>
                    <a:pt x="577" y="739"/>
                    <a:pt x="776" y="739"/>
                  </a:cubicBezTo>
                  <a:cubicBezTo>
                    <a:pt x="1154" y="599"/>
                    <a:pt x="1552" y="480"/>
                    <a:pt x="1930" y="361"/>
                  </a:cubicBezTo>
                  <a:cubicBezTo>
                    <a:pt x="1943" y="118"/>
                    <a:pt x="1825" y="97"/>
                    <a:pt x="1691" y="97"/>
                  </a:cubicBezTo>
                  <a:cubicBezTo>
                    <a:pt x="1662" y="97"/>
                    <a:pt x="1632" y="98"/>
                    <a:pt x="1603" y="98"/>
                  </a:cubicBezTo>
                  <a:cubicBezTo>
                    <a:pt x="1557" y="98"/>
                    <a:pt x="1512" y="95"/>
                    <a:pt x="1472" y="82"/>
                  </a:cubicBezTo>
                  <a:cubicBezTo>
                    <a:pt x="1419" y="95"/>
                    <a:pt x="1364" y="101"/>
                    <a:pt x="1309" y="101"/>
                  </a:cubicBezTo>
                  <a:cubicBezTo>
                    <a:pt x="1068" y="101"/>
                    <a:pt x="809" y="0"/>
                    <a:pt x="5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433;p9">
              <a:extLst>
                <a:ext uri="{FF2B5EF4-FFF2-40B4-BE49-F238E27FC236}">
                  <a16:creationId xmlns:a16="http://schemas.microsoft.com/office/drawing/2014/main" id="{C2153612-CB8D-49BF-930C-72CCCDEBEFC3}"/>
                </a:ext>
              </a:extLst>
            </p:cNvPr>
            <p:cNvSpPr/>
            <p:nvPr/>
          </p:nvSpPr>
          <p:spPr>
            <a:xfrm>
              <a:off x="5456850" y="3238925"/>
              <a:ext cx="57225" cy="18425"/>
            </a:xfrm>
            <a:custGeom>
              <a:avLst/>
              <a:gdLst/>
              <a:ahLst/>
              <a:cxnLst/>
              <a:rect l="l" t="t" r="r" b="b"/>
              <a:pathLst>
                <a:path w="2289" h="73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319" y="220"/>
                    <a:pt x="299" y="399"/>
                    <a:pt x="1" y="399"/>
                  </a:cubicBezTo>
                  <a:cubicBezTo>
                    <a:pt x="399" y="717"/>
                    <a:pt x="936" y="478"/>
                    <a:pt x="1353" y="737"/>
                  </a:cubicBezTo>
                  <a:cubicBezTo>
                    <a:pt x="1436" y="689"/>
                    <a:pt x="1528" y="677"/>
                    <a:pt x="1623" y="677"/>
                  </a:cubicBezTo>
                  <a:cubicBezTo>
                    <a:pt x="1723" y="677"/>
                    <a:pt x="1828" y="691"/>
                    <a:pt x="1931" y="691"/>
                  </a:cubicBezTo>
                  <a:cubicBezTo>
                    <a:pt x="2057" y="691"/>
                    <a:pt x="2180" y="670"/>
                    <a:pt x="2288" y="578"/>
                  </a:cubicBezTo>
                  <a:lnTo>
                    <a:pt x="2288" y="418"/>
                  </a:lnTo>
                  <a:cubicBezTo>
                    <a:pt x="2192" y="434"/>
                    <a:pt x="2097" y="441"/>
                    <a:pt x="2004" y="441"/>
                  </a:cubicBezTo>
                  <a:cubicBezTo>
                    <a:pt x="1369" y="441"/>
                    <a:pt x="807" y="122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434;p9">
              <a:extLst>
                <a:ext uri="{FF2B5EF4-FFF2-40B4-BE49-F238E27FC236}">
                  <a16:creationId xmlns:a16="http://schemas.microsoft.com/office/drawing/2014/main" id="{99341586-886A-4291-AFD6-A86AE03FBFFD}"/>
                </a:ext>
              </a:extLst>
            </p:cNvPr>
            <p:cNvSpPr/>
            <p:nvPr/>
          </p:nvSpPr>
          <p:spPr>
            <a:xfrm>
              <a:off x="5599575" y="3224850"/>
              <a:ext cx="59700" cy="15100"/>
            </a:xfrm>
            <a:custGeom>
              <a:avLst/>
              <a:gdLst/>
              <a:ahLst/>
              <a:cxnLst/>
              <a:rect l="l" t="t" r="r" b="b"/>
              <a:pathLst>
                <a:path w="2388" h="604" extrusionOk="0">
                  <a:moveTo>
                    <a:pt x="1648" y="0"/>
                  </a:moveTo>
                  <a:cubicBezTo>
                    <a:pt x="1473" y="0"/>
                    <a:pt x="1301" y="27"/>
                    <a:pt x="1155" y="186"/>
                  </a:cubicBezTo>
                  <a:cubicBezTo>
                    <a:pt x="1131" y="264"/>
                    <a:pt x="1104" y="290"/>
                    <a:pt x="1078" y="290"/>
                  </a:cubicBezTo>
                  <a:cubicBezTo>
                    <a:pt x="1038" y="290"/>
                    <a:pt x="1000" y="230"/>
                    <a:pt x="976" y="206"/>
                  </a:cubicBezTo>
                  <a:cubicBezTo>
                    <a:pt x="843" y="206"/>
                    <a:pt x="700" y="188"/>
                    <a:pt x="558" y="188"/>
                  </a:cubicBezTo>
                  <a:cubicBezTo>
                    <a:pt x="360" y="188"/>
                    <a:pt x="163" y="222"/>
                    <a:pt x="1" y="385"/>
                  </a:cubicBezTo>
                  <a:cubicBezTo>
                    <a:pt x="399" y="464"/>
                    <a:pt x="777" y="544"/>
                    <a:pt x="1175" y="604"/>
                  </a:cubicBezTo>
                  <a:cubicBezTo>
                    <a:pt x="1354" y="584"/>
                    <a:pt x="1513" y="544"/>
                    <a:pt x="1712" y="544"/>
                  </a:cubicBezTo>
                  <a:lnTo>
                    <a:pt x="1811" y="504"/>
                  </a:lnTo>
                  <a:lnTo>
                    <a:pt x="1771" y="444"/>
                  </a:lnTo>
                  <a:cubicBezTo>
                    <a:pt x="1790" y="425"/>
                    <a:pt x="1806" y="418"/>
                    <a:pt x="1819" y="418"/>
                  </a:cubicBezTo>
                  <a:cubicBezTo>
                    <a:pt x="1862" y="418"/>
                    <a:pt x="1877" y="502"/>
                    <a:pt x="1906" y="502"/>
                  </a:cubicBezTo>
                  <a:cubicBezTo>
                    <a:pt x="1913" y="502"/>
                    <a:pt x="1921" y="497"/>
                    <a:pt x="1930" y="484"/>
                  </a:cubicBezTo>
                  <a:cubicBezTo>
                    <a:pt x="1986" y="484"/>
                    <a:pt x="2042" y="487"/>
                    <a:pt x="2096" y="487"/>
                  </a:cubicBezTo>
                  <a:cubicBezTo>
                    <a:pt x="2178" y="487"/>
                    <a:pt x="2257" y="480"/>
                    <a:pt x="2328" y="444"/>
                  </a:cubicBezTo>
                  <a:cubicBezTo>
                    <a:pt x="2388" y="365"/>
                    <a:pt x="2388" y="305"/>
                    <a:pt x="2328" y="245"/>
                  </a:cubicBezTo>
                  <a:lnTo>
                    <a:pt x="2269" y="166"/>
                  </a:lnTo>
                  <a:cubicBezTo>
                    <a:pt x="2149" y="106"/>
                    <a:pt x="2010" y="106"/>
                    <a:pt x="1911" y="7"/>
                  </a:cubicBezTo>
                  <a:cubicBezTo>
                    <a:pt x="1824" y="7"/>
                    <a:pt x="1736" y="0"/>
                    <a:pt x="1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435;p9">
              <a:extLst>
                <a:ext uri="{FF2B5EF4-FFF2-40B4-BE49-F238E27FC236}">
                  <a16:creationId xmlns:a16="http://schemas.microsoft.com/office/drawing/2014/main" id="{DFE88551-AB81-44DB-B740-5742E270A2DB}"/>
                </a:ext>
              </a:extLst>
            </p:cNvPr>
            <p:cNvSpPr/>
            <p:nvPr/>
          </p:nvSpPr>
          <p:spPr>
            <a:xfrm>
              <a:off x="5290250" y="3205125"/>
              <a:ext cx="45775" cy="23875"/>
            </a:xfrm>
            <a:custGeom>
              <a:avLst/>
              <a:gdLst/>
              <a:ahLst/>
              <a:cxnLst/>
              <a:rect l="l" t="t" r="r" b="b"/>
              <a:pathLst>
                <a:path w="1831" h="955" extrusionOk="0">
                  <a:moveTo>
                    <a:pt x="200" y="0"/>
                  </a:moveTo>
                  <a:cubicBezTo>
                    <a:pt x="140" y="40"/>
                    <a:pt x="120" y="40"/>
                    <a:pt x="100" y="40"/>
                  </a:cubicBezTo>
                  <a:cubicBezTo>
                    <a:pt x="40" y="80"/>
                    <a:pt x="1" y="159"/>
                    <a:pt x="1" y="239"/>
                  </a:cubicBezTo>
                  <a:cubicBezTo>
                    <a:pt x="498" y="637"/>
                    <a:pt x="1055" y="875"/>
                    <a:pt x="1831" y="955"/>
                  </a:cubicBezTo>
                  <a:cubicBezTo>
                    <a:pt x="1294" y="477"/>
                    <a:pt x="737" y="23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436;p9">
              <a:extLst>
                <a:ext uri="{FF2B5EF4-FFF2-40B4-BE49-F238E27FC236}">
                  <a16:creationId xmlns:a16="http://schemas.microsoft.com/office/drawing/2014/main" id="{21047404-5B79-4520-9654-8DF818224C32}"/>
                </a:ext>
              </a:extLst>
            </p:cNvPr>
            <p:cNvSpPr/>
            <p:nvPr/>
          </p:nvSpPr>
          <p:spPr>
            <a:xfrm>
              <a:off x="6081475" y="3120075"/>
              <a:ext cx="69150" cy="14450"/>
            </a:xfrm>
            <a:custGeom>
              <a:avLst/>
              <a:gdLst/>
              <a:ahLst/>
              <a:cxnLst/>
              <a:rect l="l" t="t" r="r" b="b"/>
              <a:pathLst>
                <a:path w="2766" h="578" extrusionOk="0">
                  <a:moveTo>
                    <a:pt x="2686" y="0"/>
                  </a:moveTo>
                  <a:cubicBezTo>
                    <a:pt x="1932" y="166"/>
                    <a:pt x="1160" y="383"/>
                    <a:pt x="387" y="383"/>
                  </a:cubicBezTo>
                  <a:cubicBezTo>
                    <a:pt x="325" y="383"/>
                    <a:pt x="262" y="381"/>
                    <a:pt x="200" y="378"/>
                  </a:cubicBezTo>
                  <a:lnTo>
                    <a:pt x="1" y="378"/>
                  </a:lnTo>
                  <a:lnTo>
                    <a:pt x="1" y="577"/>
                  </a:lnTo>
                  <a:cubicBezTo>
                    <a:pt x="896" y="577"/>
                    <a:pt x="1811" y="557"/>
                    <a:pt x="2667" y="179"/>
                  </a:cubicBezTo>
                  <a:cubicBezTo>
                    <a:pt x="2686" y="179"/>
                    <a:pt x="2706" y="179"/>
                    <a:pt x="2726" y="120"/>
                  </a:cubicBezTo>
                  <a:cubicBezTo>
                    <a:pt x="2766" y="80"/>
                    <a:pt x="2766" y="40"/>
                    <a:pt x="26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437;p9">
              <a:extLst>
                <a:ext uri="{FF2B5EF4-FFF2-40B4-BE49-F238E27FC236}">
                  <a16:creationId xmlns:a16="http://schemas.microsoft.com/office/drawing/2014/main" id="{39B855B0-5637-4121-86AD-7FDFC8B7433A}"/>
                </a:ext>
              </a:extLst>
            </p:cNvPr>
            <p:cNvSpPr/>
            <p:nvPr/>
          </p:nvSpPr>
          <p:spPr>
            <a:xfrm>
              <a:off x="5253950" y="3186700"/>
              <a:ext cx="41300" cy="23400"/>
            </a:xfrm>
            <a:custGeom>
              <a:avLst/>
              <a:gdLst/>
              <a:ahLst/>
              <a:cxnLst/>
              <a:rect l="l" t="t" r="r" b="b"/>
              <a:pathLst>
                <a:path w="1652" h="936" extrusionOk="0">
                  <a:moveTo>
                    <a:pt x="100" y="1"/>
                  </a:moveTo>
                  <a:cubicBezTo>
                    <a:pt x="0" y="120"/>
                    <a:pt x="0" y="240"/>
                    <a:pt x="100" y="379"/>
                  </a:cubicBezTo>
                  <a:cubicBezTo>
                    <a:pt x="478" y="578"/>
                    <a:pt x="876" y="737"/>
                    <a:pt x="1254" y="936"/>
                  </a:cubicBezTo>
                  <a:cubicBezTo>
                    <a:pt x="1353" y="836"/>
                    <a:pt x="1492" y="876"/>
                    <a:pt x="1612" y="777"/>
                  </a:cubicBezTo>
                  <a:lnTo>
                    <a:pt x="1652" y="737"/>
                  </a:lnTo>
                  <a:cubicBezTo>
                    <a:pt x="1114" y="498"/>
                    <a:pt x="617" y="24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438;p9">
              <a:extLst>
                <a:ext uri="{FF2B5EF4-FFF2-40B4-BE49-F238E27FC236}">
                  <a16:creationId xmlns:a16="http://schemas.microsoft.com/office/drawing/2014/main" id="{2DE36FF2-79B4-4818-8BC4-E5E575BEBFFD}"/>
                </a:ext>
              </a:extLst>
            </p:cNvPr>
            <p:cNvSpPr/>
            <p:nvPr/>
          </p:nvSpPr>
          <p:spPr>
            <a:xfrm>
              <a:off x="6200350" y="3103225"/>
              <a:ext cx="53725" cy="13775"/>
            </a:xfrm>
            <a:custGeom>
              <a:avLst/>
              <a:gdLst/>
              <a:ahLst/>
              <a:cxnLst/>
              <a:rect l="l" t="t" r="r" b="b"/>
              <a:pathLst>
                <a:path w="2149" h="551" extrusionOk="0">
                  <a:moveTo>
                    <a:pt x="1151" y="0"/>
                  </a:moveTo>
                  <a:cubicBezTo>
                    <a:pt x="1019" y="0"/>
                    <a:pt x="890" y="36"/>
                    <a:pt x="756" y="97"/>
                  </a:cubicBezTo>
                  <a:cubicBezTo>
                    <a:pt x="458" y="137"/>
                    <a:pt x="199" y="217"/>
                    <a:pt x="0" y="475"/>
                  </a:cubicBezTo>
                  <a:cubicBezTo>
                    <a:pt x="60" y="525"/>
                    <a:pt x="120" y="550"/>
                    <a:pt x="179" y="550"/>
                  </a:cubicBezTo>
                  <a:cubicBezTo>
                    <a:pt x="239" y="550"/>
                    <a:pt x="299" y="525"/>
                    <a:pt x="358" y="475"/>
                  </a:cubicBezTo>
                  <a:cubicBezTo>
                    <a:pt x="438" y="456"/>
                    <a:pt x="498" y="456"/>
                    <a:pt x="557" y="436"/>
                  </a:cubicBezTo>
                  <a:cubicBezTo>
                    <a:pt x="811" y="298"/>
                    <a:pt x="1076" y="279"/>
                    <a:pt x="1340" y="279"/>
                  </a:cubicBezTo>
                  <a:cubicBezTo>
                    <a:pt x="1445" y="279"/>
                    <a:pt x="1549" y="282"/>
                    <a:pt x="1652" y="282"/>
                  </a:cubicBezTo>
                  <a:cubicBezTo>
                    <a:pt x="1780" y="282"/>
                    <a:pt x="1906" y="277"/>
                    <a:pt x="2029" y="257"/>
                  </a:cubicBezTo>
                  <a:cubicBezTo>
                    <a:pt x="2109" y="237"/>
                    <a:pt x="2149" y="197"/>
                    <a:pt x="2149" y="137"/>
                  </a:cubicBezTo>
                  <a:cubicBezTo>
                    <a:pt x="1950" y="137"/>
                    <a:pt x="1731" y="97"/>
                    <a:pt x="1532" y="97"/>
                  </a:cubicBezTo>
                  <a:cubicBezTo>
                    <a:pt x="1398" y="31"/>
                    <a:pt x="1273" y="0"/>
                    <a:pt x="1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439;p9">
              <a:extLst>
                <a:ext uri="{FF2B5EF4-FFF2-40B4-BE49-F238E27FC236}">
                  <a16:creationId xmlns:a16="http://schemas.microsoft.com/office/drawing/2014/main" id="{FA11717B-A94C-43A1-BC54-E434F1A68A0F}"/>
                </a:ext>
              </a:extLst>
            </p:cNvPr>
            <p:cNvSpPr/>
            <p:nvPr/>
          </p:nvSpPr>
          <p:spPr>
            <a:xfrm>
              <a:off x="5218150" y="3172300"/>
              <a:ext cx="38300" cy="23875"/>
            </a:xfrm>
            <a:custGeom>
              <a:avLst/>
              <a:gdLst/>
              <a:ahLst/>
              <a:cxnLst/>
              <a:rect l="l" t="t" r="r" b="b"/>
              <a:pathLst>
                <a:path w="1532" h="955" extrusionOk="0">
                  <a:moveTo>
                    <a:pt x="179" y="0"/>
                  </a:moveTo>
                  <a:cubicBezTo>
                    <a:pt x="120" y="80"/>
                    <a:pt x="60" y="159"/>
                    <a:pt x="0" y="219"/>
                  </a:cubicBezTo>
                  <a:cubicBezTo>
                    <a:pt x="517" y="478"/>
                    <a:pt x="1015" y="696"/>
                    <a:pt x="1532" y="955"/>
                  </a:cubicBezTo>
                  <a:lnTo>
                    <a:pt x="1532" y="577"/>
                  </a:lnTo>
                  <a:cubicBezTo>
                    <a:pt x="1035" y="497"/>
                    <a:pt x="637" y="179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440;p9">
              <a:extLst>
                <a:ext uri="{FF2B5EF4-FFF2-40B4-BE49-F238E27FC236}">
                  <a16:creationId xmlns:a16="http://schemas.microsoft.com/office/drawing/2014/main" id="{0E0D865C-40E3-4838-AB93-B0B63A1AEB4C}"/>
                </a:ext>
              </a:extLst>
            </p:cNvPr>
            <p:cNvSpPr/>
            <p:nvPr/>
          </p:nvSpPr>
          <p:spPr>
            <a:xfrm>
              <a:off x="5236550" y="3154375"/>
              <a:ext cx="33825" cy="12975"/>
            </a:xfrm>
            <a:custGeom>
              <a:avLst/>
              <a:gdLst/>
              <a:ahLst/>
              <a:cxnLst/>
              <a:rect l="l" t="t" r="r" b="b"/>
              <a:pathLst>
                <a:path w="1353" h="519" extrusionOk="0">
                  <a:moveTo>
                    <a:pt x="199" y="1"/>
                  </a:moveTo>
                  <a:cubicBezTo>
                    <a:pt x="60" y="41"/>
                    <a:pt x="20" y="180"/>
                    <a:pt x="0" y="319"/>
                  </a:cubicBezTo>
                  <a:cubicBezTo>
                    <a:pt x="179" y="339"/>
                    <a:pt x="358" y="339"/>
                    <a:pt x="517" y="379"/>
                  </a:cubicBezTo>
                  <a:cubicBezTo>
                    <a:pt x="657" y="439"/>
                    <a:pt x="816" y="419"/>
                    <a:pt x="955" y="518"/>
                  </a:cubicBezTo>
                  <a:lnTo>
                    <a:pt x="1353" y="518"/>
                  </a:lnTo>
                  <a:cubicBezTo>
                    <a:pt x="1293" y="399"/>
                    <a:pt x="1214" y="299"/>
                    <a:pt x="1174" y="180"/>
                  </a:cubicBezTo>
                  <a:cubicBezTo>
                    <a:pt x="1068" y="153"/>
                    <a:pt x="957" y="151"/>
                    <a:pt x="846" y="151"/>
                  </a:cubicBezTo>
                  <a:cubicBezTo>
                    <a:pt x="824" y="151"/>
                    <a:pt x="801" y="151"/>
                    <a:pt x="779" y="151"/>
                  </a:cubicBezTo>
                  <a:cubicBezTo>
                    <a:pt x="579" y="151"/>
                    <a:pt x="378" y="144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441;p9">
              <a:extLst>
                <a:ext uri="{FF2B5EF4-FFF2-40B4-BE49-F238E27FC236}">
                  <a16:creationId xmlns:a16="http://schemas.microsoft.com/office/drawing/2014/main" id="{24664C3B-F2A3-496F-8B6F-B12F515289BE}"/>
                </a:ext>
              </a:extLst>
            </p:cNvPr>
            <p:cNvSpPr/>
            <p:nvPr/>
          </p:nvSpPr>
          <p:spPr>
            <a:xfrm>
              <a:off x="5490675" y="3253350"/>
              <a:ext cx="32350" cy="5450"/>
            </a:xfrm>
            <a:custGeom>
              <a:avLst/>
              <a:gdLst/>
              <a:ahLst/>
              <a:cxnLst/>
              <a:rect l="l" t="t" r="r" b="b"/>
              <a:pathLst>
                <a:path w="1294" h="218" extrusionOk="0">
                  <a:moveTo>
                    <a:pt x="935" y="1"/>
                  </a:moveTo>
                  <a:cubicBezTo>
                    <a:pt x="864" y="24"/>
                    <a:pt x="789" y="31"/>
                    <a:pt x="713" y="31"/>
                  </a:cubicBezTo>
                  <a:cubicBezTo>
                    <a:pt x="614" y="31"/>
                    <a:pt x="512" y="20"/>
                    <a:pt x="412" y="20"/>
                  </a:cubicBezTo>
                  <a:cubicBezTo>
                    <a:pt x="267" y="20"/>
                    <a:pt x="126" y="43"/>
                    <a:pt x="0" y="160"/>
                  </a:cubicBezTo>
                  <a:cubicBezTo>
                    <a:pt x="199" y="205"/>
                    <a:pt x="394" y="217"/>
                    <a:pt x="589" y="217"/>
                  </a:cubicBezTo>
                  <a:cubicBezTo>
                    <a:pt x="822" y="217"/>
                    <a:pt x="1055" y="200"/>
                    <a:pt x="1293" y="200"/>
                  </a:cubicBezTo>
                  <a:cubicBezTo>
                    <a:pt x="1234" y="21"/>
                    <a:pt x="1075" y="21"/>
                    <a:pt x="9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442;p9">
              <a:extLst>
                <a:ext uri="{FF2B5EF4-FFF2-40B4-BE49-F238E27FC236}">
                  <a16:creationId xmlns:a16="http://schemas.microsoft.com/office/drawing/2014/main" id="{CA613BEF-9994-4A71-94A2-4458CB1EE214}"/>
                </a:ext>
              </a:extLst>
            </p:cNvPr>
            <p:cNvSpPr/>
            <p:nvPr/>
          </p:nvSpPr>
          <p:spPr>
            <a:xfrm>
              <a:off x="5415575" y="3181450"/>
              <a:ext cx="31350" cy="5350"/>
            </a:xfrm>
            <a:custGeom>
              <a:avLst/>
              <a:gdLst/>
              <a:ahLst/>
              <a:cxnLst/>
              <a:rect l="l" t="t" r="r" b="b"/>
              <a:pathLst>
                <a:path w="1254" h="214" extrusionOk="0">
                  <a:moveTo>
                    <a:pt x="711" y="0"/>
                  </a:moveTo>
                  <a:cubicBezTo>
                    <a:pt x="523" y="0"/>
                    <a:pt x="331" y="41"/>
                    <a:pt x="143" y="41"/>
                  </a:cubicBezTo>
                  <a:cubicBezTo>
                    <a:pt x="95" y="41"/>
                    <a:pt x="48" y="39"/>
                    <a:pt x="1" y="32"/>
                  </a:cubicBezTo>
                  <a:lnTo>
                    <a:pt x="1" y="32"/>
                  </a:lnTo>
                  <a:cubicBezTo>
                    <a:pt x="242" y="189"/>
                    <a:pt x="504" y="214"/>
                    <a:pt x="763" y="214"/>
                  </a:cubicBezTo>
                  <a:cubicBezTo>
                    <a:pt x="886" y="214"/>
                    <a:pt x="1008" y="208"/>
                    <a:pt x="1126" y="208"/>
                  </a:cubicBezTo>
                  <a:cubicBezTo>
                    <a:pt x="1169" y="208"/>
                    <a:pt x="1212" y="209"/>
                    <a:pt x="1254" y="211"/>
                  </a:cubicBezTo>
                  <a:cubicBezTo>
                    <a:pt x="1085" y="42"/>
                    <a:pt x="901" y="0"/>
                    <a:pt x="7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443;p9">
              <a:extLst>
                <a:ext uri="{FF2B5EF4-FFF2-40B4-BE49-F238E27FC236}">
                  <a16:creationId xmlns:a16="http://schemas.microsoft.com/office/drawing/2014/main" id="{04FEA0F0-2093-4AD2-B4A1-3D64680E9721}"/>
                </a:ext>
              </a:extLst>
            </p:cNvPr>
            <p:cNvSpPr/>
            <p:nvPr/>
          </p:nvSpPr>
          <p:spPr>
            <a:xfrm>
              <a:off x="5781100" y="3182100"/>
              <a:ext cx="21425" cy="4650"/>
            </a:xfrm>
            <a:custGeom>
              <a:avLst/>
              <a:gdLst/>
              <a:ahLst/>
              <a:cxnLst/>
              <a:rect l="l" t="t" r="r" b="b"/>
              <a:pathLst>
                <a:path w="857" h="186" extrusionOk="0">
                  <a:moveTo>
                    <a:pt x="447" y="0"/>
                  </a:moveTo>
                  <a:cubicBezTo>
                    <a:pt x="291" y="0"/>
                    <a:pt x="140" y="35"/>
                    <a:pt x="1" y="185"/>
                  </a:cubicBezTo>
                  <a:cubicBezTo>
                    <a:pt x="51" y="185"/>
                    <a:pt x="103" y="186"/>
                    <a:pt x="154" y="186"/>
                  </a:cubicBezTo>
                  <a:cubicBezTo>
                    <a:pt x="387" y="186"/>
                    <a:pt x="628" y="172"/>
                    <a:pt x="856" y="26"/>
                  </a:cubicBezTo>
                  <a:cubicBezTo>
                    <a:pt x="718" y="26"/>
                    <a:pt x="581" y="0"/>
                    <a:pt x="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44;p9">
              <a:extLst>
                <a:ext uri="{FF2B5EF4-FFF2-40B4-BE49-F238E27FC236}">
                  <a16:creationId xmlns:a16="http://schemas.microsoft.com/office/drawing/2014/main" id="{81294CEA-7026-41E5-808D-90F4D9D11090}"/>
                </a:ext>
              </a:extLst>
            </p:cNvPr>
            <p:cNvSpPr/>
            <p:nvPr/>
          </p:nvSpPr>
          <p:spPr>
            <a:xfrm>
              <a:off x="5756725" y="3186700"/>
              <a:ext cx="19925" cy="4825"/>
            </a:xfrm>
            <a:custGeom>
              <a:avLst/>
              <a:gdLst/>
              <a:ahLst/>
              <a:cxnLst/>
              <a:rect l="l" t="t" r="r" b="b"/>
              <a:pathLst>
                <a:path w="797" h="193" extrusionOk="0">
                  <a:moveTo>
                    <a:pt x="1" y="1"/>
                  </a:moveTo>
                  <a:lnTo>
                    <a:pt x="1" y="180"/>
                  </a:lnTo>
                  <a:cubicBezTo>
                    <a:pt x="85" y="186"/>
                    <a:pt x="169" y="192"/>
                    <a:pt x="252" y="192"/>
                  </a:cubicBezTo>
                  <a:cubicBezTo>
                    <a:pt x="444" y="192"/>
                    <a:pt x="630" y="160"/>
                    <a:pt x="797" y="21"/>
                  </a:cubicBezTo>
                  <a:cubicBezTo>
                    <a:pt x="558" y="1"/>
                    <a:pt x="279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45;p9">
              <a:extLst>
                <a:ext uri="{FF2B5EF4-FFF2-40B4-BE49-F238E27FC236}">
                  <a16:creationId xmlns:a16="http://schemas.microsoft.com/office/drawing/2014/main" id="{6230112D-311F-4B95-A11A-837B08E5A58D}"/>
                </a:ext>
              </a:extLst>
            </p:cNvPr>
            <p:cNvSpPr/>
            <p:nvPr/>
          </p:nvSpPr>
          <p:spPr>
            <a:xfrm>
              <a:off x="5733375" y="3191075"/>
              <a:ext cx="19400" cy="4750"/>
            </a:xfrm>
            <a:custGeom>
              <a:avLst/>
              <a:gdLst/>
              <a:ahLst/>
              <a:cxnLst/>
              <a:rect l="l" t="t" r="r" b="b"/>
              <a:pathLst>
                <a:path w="776" h="190" extrusionOk="0">
                  <a:moveTo>
                    <a:pt x="440" y="1"/>
                  </a:moveTo>
                  <a:cubicBezTo>
                    <a:pt x="282" y="1"/>
                    <a:pt x="127" y="25"/>
                    <a:pt x="0" y="164"/>
                  </a:cubicBezTo>
                  <a:cubicBezTo>
                    <a:pt x="96" y="178"/>
                    <a:pt x="190" y="189"/>
                    <a:pt x="281" y="189"/>
                  </a:cubicBezTo>
                  <a:cubicBezTo>
                    <a:pt x="455" y="189"/>
                    <a:pt x="619" y="148"/>
                    <a:pt x="776" y="5"/>
                  </a:cubicBezTo>
                  <a:lnTo>
                    <a:pt x="776" y="5"/>
                  </a:lnTo>
                  <a:cubicBezTo>
                    <a:pt x="749" y="7"/>
                    <a:pt x="722" y="8"/>
                    <a:pt x="694" y="8"/>
                  </a:cubicBezTo>
                  <a:cubicBezTo>
                    <a:pt x="611" y="8"/>
                    <a:pt x="525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46;p9">
              <a:extLst>
                <a:ext uri="{FF2B5EF4-FFF2-40B4-BE49-F238E27FC236}">
                  <a16:creationId xmlns:a16="http://schemas.microsoft.com/office/drawing/2014/main" id="{B85DE6B6-2EA0-423F-A475-5CCD6CE24A9D}"/>
                </a:ext>
              </a:extLst>
            </p:cNvPr>
            <p:cNvSpPr/>
            <p:nvPr/>
          </p:nvSpPr>
          <p:spPr>
            <a:xfrm>
              <a:off x="5695575" y="3195975"/>
              <a:ext cx="20900" cy="4775"/>
            </a:xfrm>
            <a:custGeom>
              <a:avLst/>
              <a:gdLst/>
              <a:ahLst/>
              <a:cxnLst/>
              <a:rect l="l" t="t" r="r" b="b"/>
              <a:pathLst>
                <a:path w="836" h="191" extrusionOk="0">
                  <a:moveTo>
                    <a:pt x="413" y="0"/>
                  </a:moveTo>
                  <a:cubicBezTo>
                    <a:pt x="265" y="0"/>
                    <a:pt x="124" y="33"/>
                    <a:pt x="0" y="167"/>
                  </a:cubicBezTo>
                  <a:cubicBezTo>
                    <a:pt x="68" y="183"/>
                    <a:pt x="138" y="190"/>
                    <a:pt x="210" y="190"/>
                  </a:cubicBezTo>
                  <a:cubicBezTo>
                    <a:pt x="413" y="190"/>
                    <a:pt x="630" y="131"/>
                    <a:pt x="836" y="28"/>
                  </a:cubicBezTo>
                  <a:cubicBezTo>
                    <a:pt x="692" y="28"/>
                    <a:pt x="549" y="0"/>
                    <a:pt x="4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47;p9">
              <a:extLst>
                <a:ext uri="{FF2B5EF4-FFF2-40B4-BE49-F238E27FC236}">
                  <a16:creationId xmlns:a16="http://schemas.microsoft.com/office/drawing/2014/main" id="{F012429D-A218-49BA-AEB8-3343A6D63D8C}"/>
                </a:ext>
              </a:extLst>
            </p:cNvPr>
            <p:cNvSpPr/>
            <p:nvPr/>
          </p:nvSpPr>
          <p:spPr>
            <a:xfrm>
              <a:off x="5828350" y="3172150"/>
              <a:ext cx="21400" cy="4850"/>
            </a:xfrm>
            <a:custGeom>
              <a:avLst/>
              <a:gdLst/>
              <a:ahLst/>
              <a:cxnLst/>
              <a:rect l="l" t="t" r="r" b="b"/>
              <a:pathLst>
                <a:path w="856" h="194" extrusionOk="0">
                  <a:moveTo>
                    <a:pt x="447" y="1"/>
                  </a:moveTo>
                  <a:cubicBezTo>
                    <a:pt x="291" y="1"/>
                    <a:pt x="140" y="35"/>
                    <a:pt x="1" y="185"/>
                  </a:cubicBezTo>
                  <a:cubicBezTo>
                    <a:pt x="75" y="190"/>
                    <a:pt x="150" y="194"/>
                    <a:pt x="224" y="194"/>
                  </a:cubicBezTo>
                  <a:cubicBezTo>
                    <a:pt x="446" y="194"/>
                    <a:pt x="662" y="160"/>
                    <a:pt x="856" y="26"/>
                  </a:cubicBezTo>
                  <a:cubicBezTo>
                    <a:pt x="718" y="26"/>
                    <a:pt x="580" y="1"/>
                    <a:pt x="4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8;p9">
              <a:extLst>
                <a:ext uri="{FF2B5EF4-FFF2-40B4-BE49-F238E27FC236}">
                  <a16:creationId xmlns:a16="http://schemas.microsoft.com/office/drawing/2014/main" id="{2AD28469-74BE-46C5-8B5D-ED868D171053}"/>
                </a:ext>
              </a:extLst>
            </p:cNvPr>
            <p:cNvSpPr/>
            <p:nvPr/>
          </p:nvSpPr>
          <p:spPr>
            <a:xfrm>
              <a:off x="6076500" y="3152400"/>
              <a:ext cx="14450" cy="10475"/>
            </a:xfrm>
            <a:custGeom>
              <a:avLst/>
              <a:gdLst/>
              <a:ahLst/>
              <a:cxnLst/>
              <a:rect l="l" t="t" r="r" b="b"/>
              <a:pathLst>
                <a:path w="578" h="419" extrusionOk="0">
                  <a:moveTo>
                    <a:pt x="578" y="0"/>
                  </a:moveTo>
                  <a:cubicBezTo>
                    <a:pt x="379" y="0"/>
                    <a:pt x="140" y="0"/>
                    <a:pt x="1" y="199"/>
                  </a:cubicBezTo>
                  <a:lnTo>
                    <a:pt x="200" y="398"/>
                  </a:lnTo>
                  <a:cubicBezTo>
                    <a:pt x="240" y="398"/>
                    <a:pt x="299" y="418"/>
                    <a:pt x="339" y="418"/>
                  </a:cubicBezTo>
                  <a:cubicBezTo>
                    <a:pt x="419" y="299"/>
                    <a:pt x="498" y="160"/>
                    <a:pt x="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49;p9">
              <a:extLst>
                <a:ext uri="{FF2B5EF4-FFF2-40B4-BE49-F238E27FC236}">
                  <a16:creationId xmlns:a16="http://schemas.microsoft.com/office/drawing/2014/main" id="{E18E9E80-BD93-45C8-9E6D-82B31DD3C60D}"/>
                </a:ext>
              </a:extLst>
            </p:cNvPr>
            <p:cNvSpPr/>
            <p:nvPr/>
          </p:nvSpPr>
          <p:spPr>
            <a:xfrm>
              <a:off x="6195875" y="312462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426" y="0"/>
                  </a:moveTo>
                  <a:cubicBezTo>
                    <a:pt x="266" y="0"/>
                    <a:pt x="116" y="34"/>
                    <a:pt x="0" y="196"/>
                  </a:cubicBezTo>
                  <a:cubicBezTo>
                    <a:pt x="30" y="194"/>
                    <a:pt x="59" y="193"/>
                    <a:pt x="89" y="193"/>
                  </a:cubicBezTo>
                  <a:cubicBezTo>
                    <a:pt x="170" y="193"/>
                    <a:pt x="252" y="199"/>
                    <a:pt x="332" y="199"/>
                  </a:cubicBezTo>
                  <a:cubicBezTo>
                    <a:pt x="499" y="199"/>
                    <a:pt x="656" y="174"/>
                    <a:pt x="776" y="17"/>
                  </a:cubicBezTo>
                  <a:cubicBezTo>
                    <a:pt x="660" y="17"/>
                    <a:pt x="541" y="0"/>
                    <a:pt x="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50;p9">
              <a:extLst>
                <a:ext uri="{FF2B5EF4-FFF2-40B4-BE49-F238E27FC236}">
                  <a16:creationId xmlns:a16="http://schemas.microsoft.com/office/drawing/2014/main" id="{65CFB40F-2793-4686-921C-C9694D514682}"/>
                </a:ext>
              </a:extLst>
            </p:cNvPr>
            <p:cNvSpPr/>
            <p:nvPr/>
          </p:nvSpPr>
          <p:spPr>
            <a:xfrm>
              <a:off x="6193875" y="3115100"/>
              <a:ext cx="15450" cy="4400"/>
            </a:xfrm>
            <a:custGeom>
              <a:avLst/>
              <a:gdLst/>
              <a:ahLst/>
              <a:cxnLst/>
              <a:rect l="l" t="t" r="r" b="b"/>
              <a:pathLst>
                <a:path w="618" h="176" extrusionOk="0">
                  <a:moveTo>
                    <a:pt x="100" y="0"/>
                  </a:moveTo>
                  <a:cubicBezTo>
                    <a:pt x="21" y="20"/>
                    <a:pt x="1" y="80"/>
                    <a:pt x="1" y="160"/>
                  </a:cubicBezTo>
                  <a:cubicBezTo>
                    <a:pt x="77" y="167"/>
                    <a:pt x="153" y="176"/>
                    <a:pt x="227" y="176"/>
                  </a:cubicBezTo>
                  <a:cubicBezTo>
                    <a:pt x="367" y="176"/>
                    <a:pt x="501" y="143"/>
                    <a:pt x="617" y="0"/>
                  </a:cubicBezTo>
                  <a:lnTo>
                    <a:pt x="259" y="0"/>
                  </a:lnTo>
                  <a:cubicBezTo>
                    <a:pt x="239" y="10"/>
                    <a:pt x="219" y="15"/>
                    <a:pt x="195" y="15"/>
                  </a:cubicBezTo>
                  <a:cubicBezTo>
                    <a:pt x="170" y="15"/>
                    <a:pt x="140" y="1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51;p9">
              <a:extLst>
                <a:ext uri="{FF2B5EF4-FFF2-40B4-BE49-F238E27FC236}">
                  <a16:creationId xmlns:a16="http://schemas.microsoft.com/office/drawing/2014/main" id="{864C7E55-A3E5-4F33-BD17-CB38C4AF1941}"/>
                </a:ext>
              </a:extLst>
            </p:cNvPr>
            <p:cNvSpPr/>
            <p:nvPr/>
          </p:nvSpPr>
          <p:spPr>
            <a:xfrm>
              <a:off x="6160550" y="3120075"/>
              <a:ext cx="17925" cy="4000"/>
            </a:xfrm>
            <a:custGeom>
              <a:avLst/>
              <a:gdLst/>
              <a:ahLst/>
              <a:cxnLst/>
              <a:rect l="l" t="t" r="r" b="b"/>
              <a:pathLst>
                <a:path w="717" h="160" extrusionOk="0">
                  <a:moveTo>
                    <a:pt x="61" y="0"/>
                  </a:moveTo>
                  <a:cubicBezTo>
                    <a:pt x="41" y="0"/>
                    <a:pt x="21" y="20"/>
                    <a:pt x="21" y="60"/>
                  </a:cubicBezTo>
                  <a:cubicBezTo>
                    <a:pt x="1" y="80"/>
                    <a:pt x="21" y="120"/>
                    <a:pt x="61" y="160"/>
                  </a:cubicBezTo>
                  <a:lnTo>
                    <a:pt x="598" y="160"/>
                  </a:lnTo>
                  <a:cubicBezTo>
                    <a:pt x="697" y="160"/>
                    <a:pt x="717" y="100"/>
                    <a:pt x="657" y="20"/>
                  </a:cubicBezTo>
                  <a:cubicBezTo>
                    <a:pt x="458" y="0"/>
                    <a:pt x="259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52;p9">
              <a:extLst>
                <a:ext uri="{FF2B5EF4-FFF2-40B4-BE49-F238E27FC236}">
                  <a16:creationId xmlns:a16="http://schemas.microsoft.com/office/drawing/2014/main" id="{C36ADE01-F5A3-4287-A46C-049DA4ED9A0C}"/>
                </a:ext>
              </a:extLst>
            </p:cNvPr>
            <p:cNvSpPr/>
            <p:nvPr/>
          </p:nvSpPr>
          <p:spPr>
            <a:xfrm>
              <a:off x="5287775" y="3167375"/>
              <a:ext cx="15925" cy="4475"/>
            </a:xfrm>
            <a:custGeom>
              <a:avLst/>
              <a:gdLst/>
              <a:ahLst/>
              <a:cxnLst/>
              <a:rect l="l" t="t" r="r" b="b"/>
              <a:pathLst>
                <a:path w="637" h="179" extrusionOk="0">
                  <a:moveTo>
                    <a:pt x="239" y="1"/>
                  </a:moveTo>
                  <a:cubicBezTo>
                    <a:pt x="160" y="1"/>
                    <a:pt x="80" y="11"/>
                    <a:pt x="0" y="18"/>
                  </a:cubicBezTo>
                  <a:cubicBezTo>
                    <a:pt x="135" y="140"/>
                    <a:pt x="280" y="179"/>
                    <a:pt x="427" y="179"/>
                  </a:cubicBezTo>
                  <a:cubicBezTo>
                    <a:pt x="497" y="179"/>
                    <a:pt x="567" y="170"/>
                    <a:pt x="637" y="157"/>
                  </a:cubicBezTo>
                  <a:cubicBezTo>
                    <a:pt x="510" y="31"/>
                    <a:pt x="376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53;p9">
              <a:extLst>
                <a:ext uri="{FF2B5EF4-FFF2-40B4-BE49-F238E27FC236}">
                  <a16:creationId xmlns:a16="http://schemas.microsoft.com/office/drawing/2014/main" id="{14059434-32FF-4B40-B28F-F8C2949A5E32}"/>
                </a:ext>
              </a:extLst>
            </p:cNvPr>
            <p:cNvSpPr/>
            <p:nvPr/>
          </p:nvSpPr>
          <p:spPr>
            <a:xfrm>
              <a:off x="6175475" y="3117825"/>
              <a:ext cx="10975" cy="6475"/>
            </a:xfrm>
            <a:custGeom>
              <a:avLst/>
              <a:gdLst/>
              <a:ahLst/>
              <a:cxnLst/>
              <a:rect l="l" t="t" r="r" b="b"/>
              <a:pathLst>
                <a:path w="439" h="259" extrusionOk="0">
                  <a:moveTo>
                    <a:pt x="276" y="1"/>
                  </a:moveTo>
                  <a:cubicBezTo>
                    <a:pt x="193" y="1"/>
                    <a:pt x="117" y="26"/>
                    <a:pt x="60" y="110"/>
                  </a:cubicBezTo>
                  <a:cubicBezTo>
                    <a:pt x="40" y="150"/>
                    <a:pt x="21" y="190"/>
                    <a:pt x="1" y="250"/>
                  </a:cubicBezTo>
                  <a:cubicBezTo>
                    <a:pt x="37" y="255"/>
                    <a:pt x="75" y="259"/>
                    <a:pt x="113" y="259"/>
                  </a:cubicBezTo>
                  <a:cubicBezTo>
                    <a:pt x="222" y="259"/>
                    <a:pt x="335" y="228"/>
                    <a:pt x="438" y="110"/>
                  </a:cubicBezTo>
                  <a:cubicBezTo>
                    <a:pt x="418" y="90"/>
                    <a:pt x="418" y="51"/>
                    <a:pt x="379" y="11"/>
                  </a:cubicBezTo>
                  <a:cubicBezTo>
                    <a:pt x="344" y="5"/>
                    <a:pt x="309" y="1"/>
                    <a:pt x="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454;p9">
              <a:extLst>
                <a:ext uri="{FF2B5EF4-FFF2-40B4-BE49-F238E27FC236}">
                  <a16:creationId xmlns:a16="http://schemas.microsoft.com/office/drawing/2014/main" id="{4886F6A9-7E9C-4366-A773-4C8E02A6F503}"/>
                </a:ext>
              </a:extLst>
            </p:cNvPr>
            <p:cNvSpPr/>
            <p:nvPr/>
          </p:nvSpPr>
          <p:spPr>
            <a:xfrm>
              <a:off x="6151100" y="312007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80" y="0"/>
                  </a:moveTo>
                  <a:cubicBezTo>
                    <a:pt x="41" y="0"/>
                    <a:pt x="41" y="20"/>
                    <a:pt x="21" y="60"/>
                  </a:cubicBezTo>
                  <a:cubicBezTo>
                    <a:pt x="1" y="80"/>
                    <a:pt x="21" y="120"/>
                    <a:pt x="80" y="160"/>
                  </a:cubicBezTo>
                  <a:lnTo>
                    <a:pt x="439" y="160"/>
                  </a:lnTo>
                  <a:lnTo>
                    <a:pt x="4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455;p9">
              <a:extLst>
                <a:ext uri="{FF2B5EF4-FFF2-40B4-BE49-F238E27FC236}">
                  <a16:creationId xmlns:a16="http://schemas.microsoft.com/office/drawing/2014/main" id="{6763053F-B94F-4E7A-AC3E-B00BF26EAD85}"/>
                </a:ext>
              </a:extLst>
            </p:cNvPr>
            <p:cNvSpPr/>
            <p:nvPr/>
          </p:nvSpPr>
          <p:spPr>
            <a:xfrm>
              <a:off x="5876100" y="3167600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86" y="0"/>
                  </a:moveTo>
                  <a:cubicBezTo>
                    <a:pt x="180" y="0"/>
                    <a:pt x="74" y="31"/>
                    <a:pt x="0" y="148"/>
                  </a:cubicBezTo>
                  <a:cubicBezTo>
                    <a:pt x="21" y="151"/>
                    <a:pt x="41" y="152"/>
                    <a:pt x="61" y="152"/>
                  </a:cubicBezTo>
                  <a:cubicBezTo>
                    <a:pt x="195" y="152"/>
                    <a:pt x="311" y="96"/>
                    <a:pt x="398" y="9"/>
                  </a:cubicBezTo>
                  <a:cubicBezTo>
                    <a:pt x="362" y="4"/>
                    <a:pt x="324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456;p9">
              <a:extLst>
                <a:ext uri="{FF2B5EF4-FFF2-40B4-BE49-F238E27FC236}">
                  <a16:creationId xmlns:a16="http://schemas.microsoft.com/office/drawing/2014/main" id="{15CAB0C5-89BF-483A-AD98-46DC91BBB4AD}"/>
                </a:ext>
              </a:extLst>
            </p:cNvPr>
            <p:cNvSpPr/>
            <p:nvPr/>
          </p:nvSpPr>
          <p:spPr>
            <a:xfrm>
              <a:off x="5250475" y="316267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95" y="1"/>
                  </a:moveTo>
                  <a:cubicBezTo>
                    <a:pt x="64" y="1"/>
                    <a:pt x="32" y="3"/>
                    <a:pt x="0" y="7"/>
                  </a:cubicBezTo>
                  <a:cubicBezTo>
                    <a:pt x="95" y="118"/>
                    <a:pt x="203" y="178"/>
                    <a:pt x="323" y="178"/>
                  </a:cubicBezTo>
                  <a:cubicBezTo>
                    <a:pt x="354" y="178"/>
                    <a:pt x="385" y="174"/>
                    <a:pt x="418" y="166"/>
                  </a:cubicBezTo>
                  <a:cubicBezTo>
                    <a:pt x="338" y="39"/>
                    <a:pt x="221" y="1"/>
                    <a:pt x="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457;p9">
              <a:extLst>
                <a:ext uri="{FF2B5EF4-FFF2-40B4-BE49-F238E27FC236}">
                  <a16:creationId xmlns:a16="http://schemas.microsoft.com/office/drawing/2014/main" id="{EBE1040E-9B27-472E-BDF8-4E98EE11D2EC}"/>
                </a:ext>
              </a:extLst>
            </p:cNvPr>
            <p:cNvSpPr/>
            <p:nvPr/>
          </p:nvSpPr>
          <p:spPr>
            <a:xfrm>
              <a:off x="6183925" y="3115375"/>
              <a:ext cx="12950" cy="6225"/>
            </a:xfrm>
            <a:custGeom>
              <a:avLst/>
              <a:gdLst/>
              <a:ahLst/>
              <a:cxnLst/>
              <a:rect l="l" t="t" r="r" b="b"/>
              <a:pathLst>
                <a:path w="518" h="249" extrusionOk="0">
                  <a:moveTo>
                    <a:pt x="231" y="0"/>
                  </a:moveTo>
                  <a:cubicBezTo>
                    <a:pt x="184" y="0"/>
                    <a:pt x="140" y="3"/>
                    <a:pt x="100" y="9"/>
                  </a:cubicBezTo>
                  <a:cubicBezTo>
                    <a:pt x="80" y="9"/>
                    <a:pt x="60" y="49"/>
                    <a:pt x="21" y="69"/>
                  </a:cubicBezTo>
                  <a:cubicBezTo>
                    <a:pt x="1" y="109"/>
                    <a:pt x="21" y="149"/>
                    <a:pt x="100" y="168"/>
                  </a:cubicBezTo>
                  <a:lnTo>
                    <a:pt x="80" y="248"/>
                  </a:lnTo>
                  <a:cubicBezTo>
                    <a:pt x="200" y="208"/>
                    <a:pt x="299" y="188"/>
                    <a:pt x="419" y="168"/>
                  </a:cubicBezTo>
                  <a:cubicBezTo>
                    <a:pt x="458" y="89"/>
                    <a:pt x="478" y="69"/>
                    <a:pt x="518" y="9"/>
                  </a:cubicBezTo>
                  <a:cubicBezTo>
                    <a:pt x="425" y="9"/>
                    <a:pt x="324" y="0"/>
                    <a:pt x="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458;p9">
              <a:extLst>
                <a:ext uri="{FF2B5EF4-FFF2-40B4-BE49-F238E27FC236}">
                  <a16:creationId xmlns:a16="http://schemas.microsoft.com/office/drawing/2014/main" id="{B64D4EE2-FABE-4FD5-9DC5-5F362E97D406}"/>
                </a:ext>
              </a:extLst>
            </p:cNvPr>
            <p:cNvSpPr/>
            <p:nvPr/>
          </p:nvSpPr>
          <p:spPr>
            <a:xfrm>
              <a:off x="5646825" y="322450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64" y="148"/>
                    <a:pt x="153" y="186"/>
                    <a:pt x="268" y="186"/>
                  </a:cubicBezTo>
                  <a:cubicBezTo>
                    <a:pt x="297" y="186"/>
                    <a:pt x="327" y="184"/>
                    <a:pt x="359" y="180"/>
                  </a:cubicBezTo>
                  <a:cubicBezTo>
                    <a:pt x="299" y="100"/>
                    <a:pt x="259" y="6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459;p9">
              <a:extLst>
                <a:ext uri="{FF2B5EF4-FFF2-40B4-BE49-F238E27FC236}">
                  <a16:creationId xmlns:a16="http://schemas.microsoft.com/office/drawing/2014/main" id="{65EC9CB4-22BB-4318-A727-BD8438E79F97}"/>
                </a:ext>
              </a:extLst>
            </p:cNvPr>
            <p:cNvSpPr/>
            <p:nvPr/>
          </p:nvSpPr>
          <p:spPr>
            <a:xfrm>
              <a:off x="5285275" y="3206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20" y="1"/>
                    <a:pt x="60" y="21"/>
                    <a:pt x="1" y="160"/>
                  </a:cubicBezTo>
                  <a:cubicBezTo>
                    <a:pt x="40" y="160"/>
                    <a:pt x="120" y="200"/>
                    <a:pt x="200" y="200"/>
                  </a:cubicBezTo>
                  <a:cubicBezTo>
                    <a:pt x="239" y="120"/>
                    <a:pt x="319" y="60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460;p9">
              <a:extLst>
                <a:ext uri="{FF2B5EF4-FFF2-40B4-BE49-F238E27FC236}">
                  <a16:creationId xmlns:a16="http://schemas.microsoft.com/office/drawing/2014/main" id="{39AD9C4B-5C98-460B-AD4B-DDEA40260C6F}"/>
                </a:ext>
              </a:extLst>
            </p:cNvPr>
            <p:cNvSpPr/>
            <p:nvPr/>
          </p:nvSpPr>
          <p:spPr>
            <a:xfrm>
              <a:off x="5624450" y="3229475"/>
              <a:ext cx="6500" cy="4275"/>
            </a:xfrm>
            <a:custGeom>
              <a:avLst/>
              <a:gdLst/>
              <a:ahLst/>
              <a:cxnLst/>
              <a:rect l="l" t="t" r="r" b="b"/>
              <a:pathLst>
                <a:path w="260" h="171" extrusionOk="0">
                  <a:moveTo>
                    <a:pt x="160" y="1"/>
                  </a:moveTo>
                  <a:cubicBezTo>
                    <a:pt x="100" y="1"/>
                    <a:pt x="20" y="1"/>
                    <a:pt x="1" y="21"/>
                  </a:cubicBezTo>
                  <a:cubicBezTo>
                    <a:pt x="17" y="102"/>
                    <a:pt x="73" y="170"/>
                    <a:pt x="148" y="170"/>
                  </a:cubicBezTo>
                  <a:cubicBezTo>
                    <a:pt x="164" y="170"/>
                    <a:pt x="182" y="167"/>
                    <a:pt x="199" y="160"/>
                  </a:cubicBezTo>
                  <a:cubicBezTo>
                    <a:pt x="259" y="120"/>
                    <a:pt x="219" y="6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461;p9">
              <a:extLst>
                <a:ext uri="{FF2B5EF4-FFF2-40B4-BE49-F238E27FC236}">
                  <a16:creationId xmlns:a16="http://schemas.microsoft.com/office/drawing/2014/main" id="{BE3B52D5-86C1-4061-A0A7-900C774D0CF0}"/>
                </a:ext>
              </a:extLst>
            </p:cNvPr>
            <p:cNvSpPr/>
            <p:nvPr/>
          </p:nvSpPr>
          <p:spPr>
            <a:xfrm>
              <a:off x="5809950" y="3177550"/>
              <a:ext cx="10975" cy="4325"/>
            </a:xfrm>
            <a:custGeom>
              <a:avLst/>
              <a:gdLst/>
              <a:ahLst/>
              <a:cxnLst/>
              <a:rect l="l" t="t" r="r" b="b"/>
              <a:pathLst>
                <a:path w="439" h="173" extrusionOk="0">
                  <a:moveTo>
                    <a:pt x="311" y="0"/>
                  </a:moveTo>
                  <a:cubicBezTo>
                    <a:pt x="191" y="0"/>
                    <a:pt x="90" y="34"/>
                    <a:pt x="0" y="168"/>
                  </a:cubicBezTo>
                  <a:cubicBezTo>
                    <a:pt x="26" y="171"/>
                    <a:pt x="51" y="173"/>
                    <a:pt x="76" y="173"/>
                  </a:cubicBezTo>
                  <a:cubicBezTo>
                    <a:pt x="209" y="173"/>
                    <a:pt x="338" y="126"/>
                    <a:pt x="438" y="9"/>
                  </a:cubicBezTo>
                  <a:cubicBezTo>
                    <a:pt x="393" y="4"/>
                    <a:pt x="351" y="0"/>
                    <a:pt x="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462;p9">
              <a:extLst>
                <a:ext uri="{FF2B5EF4-FFF2-40B4-BE49-F238E27FC236}">
                  <a16:creationId xmlns:a16="http://schemas.microsoft.com/office/drawing/2014/main" id="{0952112F-E13D-42EC-AC0F-7887FFE65041}"/>
                </a:ext>
              </a:extLst>
            </p:cNvPr>
            <p:cNvSpPr/>
            <p:nvPr/>
          </p:nvSpPr>
          <p:spPr>
            <a:xfrm>
              <a:off x="6148125" y="3120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60" y="179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463;p9">
              <a:extLst>
                <a:ext uri="{FF2B5EF4-FFF2-40B4-BE49-F238E27FC236}">
                  <a16:creationId xmlns:a16="http://schemas.microsoft.com/office/drawing/2014/main" id="{475C2687-A3BA-4FE7-A6AB-4EF61E6499F5}"/>
                </a:ext>
              </a:extLst>
            </p:cNvPr>
            <p:cNvSpPr/>
            <p:nvPr/>
          </p:nvSpPr>
          <p:spPr>
            <a:xfrm>
              <a:off x="6542000" y="3083525"/>
              <a:ext cx="21400" cy="27125"/>
            </a:xfrm>
            <a:custGeom>
              <a:avLst/>
              <a:gdLst/>
              <a:ahLst/>
              <a:cxnLst/>
              <a:rect l="l" t="t" r="r" b="b"/>
              <a:pathLst>
                <a:path w="856" h="1085" extrusionOk="0">
                  <a:moveTo>
                    <a:pt x="301" y="1"/>
                  </a:moveTo>
                  <a:cubicBezTo>
                    <a:pt x="261" y="1"/>
                    <a:pt x="220" y="15"/>
                    <a:pt x="180" y="50"/>
                  </a:cubicBezTo>
                  <a:cubicBezTo>
                    <a:pt x="1" y="169"/>
                    <a:pt x="160" y="328"/>
                    <a:pt x="219" y="448"/>
                  </a:cubicBezTo>
                  <a:cubicBezTo>
                    <a:pt x="359" y="667"/>
                    <a:pt x="498" y="866"/>
                    <a:pt x="617" y="1084"/>
                  </a:cubicBezTo>
                  <a:cubicBezTo>
                    <a:pt x="796" y="1025"/>
                    <a:pt x="816" y="866"/>
                    <a:pt x="856" y="687"/>
                  </a:cubicBezTo>
                  <a:cubicBezTo>
                    <a:pt x="816" y="567"/>
                    <a:pt x="816" y="468"/>
                    <a:pt x="796" y="348"/>
                  </a:cubicBezTo>
                  <a:cubicBezTo>
                    <a:pt x="717" y="269"/>
                    <a:pt x="657" y="229"/>
                    <a:pt x="577" y="169"/>
                  </a:cubicBezTo>
                  <a:cubicBezTo>
                    <a:pt x="493" y="85"/>
                    <a:pt x="399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464;p9">
              <a:extLst>
                <a:ext uri="{FF2B5EF4-FFF2-40B4-BE49-F238E27FC236}">
                  <a16:creationId xmlns:a16="http://schemas.microsoft.com/office/drawing/2014/main" id="{FE196EFF-8BD3-43B8-B6EC-2D8946C77AE6}"/>
                </a:ext>
              </a:extLst>
            </p:cNvPr>
            <p:cNvSpPr/>
            <p:nvPr/>
          </p:nvSpPr>
          <p:spPr>
            <a:xfrm>
              <a:off x="6532050" y="3171800"/>
              <a:ext cx="8975" cy="19425"/>
            </a:xfrm>
            <a:custGeom>
              <a:avLst/>
              <a:gdLst/>
              <a:ahLst/>
              <a:cxnLst/>
              <a:rect l="l" t="t" r="r" b="b"/>
              <a:pathLst>
                <a:path w="359" h="777" extrusionOk="0">
                  <a:moveTo>
                    <a:pt x="100" y="0"/>
                  </a:moveTo>
                  <a:cubicBezTo>
                    <a:pt x="100" y="279"/>
                    <a:pt x="1" y="537"/>
                    <a:pt x="259" y="776"/>
                  </a:cubicBezTo>
                  <a:cubicBezTo>
                    <a:pt x="259" y="517"/>
                    <a:pt x="359" y="219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465;p9">
              <a:extLst>
                <a:ext uri="{FF2B5EF4-FFF2-40B4-BE49-F238E27FC236}">
                  <a16:creationId xmlns:a16="http://schemas.microsoft.com/office/drawing/2014/main" id="{2CD8131A-D30F-4F02-98F9-A50CF29EC61C}"/>
                </a:ext>
              </a:extLst>
            </p:cNvPr>
            <p:cNvSpPr/>
            <p:nvPr/>
          </p:nvSpPr>
          <p:spPr>
            <a:xfrm>
              <a:off x="6557425" y="31151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59" y="120"/>
                    <a:pt x="139" y="8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466;p9">
              <a:extLst>
                <a:ext uri="{FF2B5EF4-FFF2-40B4-BE49-F238E27FC236}">
                  <a16:creationId xmlns:a16="http://schemas.microsoft.com/office/drawing/2014/main" id="{484FE6FD-DB30-4949-9719-130503E8B757}"/>
                </a:ext>
              </a:extLst>
            </p:cNvPr>
            <p:cNvSpPr/>
            <p:nvPr/>
          </p:nvSpPr>
          <p:spPr>
            <a:xfrm>
              <a:off x="6451975" y="3077300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105"/>
                    <a:pt x="195" y="150"/>
                    <a:pt x="296" y="150"/>
                  </a:cubicBezTo>
                  <a:cubicBezTo>
                    <a:pt x="408" y="150"/>
                    <a:pt x="523" y="95"/>
                    <a:pt x="638" y="1"/>
                  </a:cubicBezTo>
                  <a:lnTo>
                    <a:pt x="638" y="1"/>
                  </a:lnTo>
                  <a:cubicBezTo>
                    <a:pt x="528" y="11"/>
                    <a:pt x="424" y="16"/>
                    <a:pt x="319" y="16"/>
                  </a:cubicBezTo>
                  <a:cubicBezTo>
                    <a:pt x="215" y="16"/>
                    <a:pt x="110" y="1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467;p9">
              <a:extLst>
                <a:ext uri="{FF2B5EF4-FFF2-40B4-BE49-F238E27FC236}">
                  <a16:creationId xmlns:a16="http://schemas.microsoft.com/office/drawing/2014/main" id="{F6C262C1-D6EC-4A43-8C06-AF673C01C593}"/>
                </a:ext>
              </a:extLst>
            </p:cNvPr>
            <p:cNvSpPr/>
            <p:nvPr/>
          </p:nvSpPr>
          <p:spPr>
            <a:xfrm>
              <a:off x="6428125" y="3077800"/>
              <a:ext cx="9950" cy="5500"/>
            </a:xfrm>
            <a:custGeom>
              <a:avLst/>
              <a:gdLst/>
              <a:ahLst/>
              <a:cxnLst/>
              <a:rect l="l" t="t" r="r" b="b"/>
              <a:pathLst>
                <a:path w="398" h="220" extrusionOk="0">
                  <a:moveTo>
                    <a:pt x="214" y="0"/>
                  </a:moveTo>
                  <a:cubicBezTo>
                    <a:pt x="149" y="0"/>
                    <a:pt x="80" y="40"/>
                    <a:pt x="0" y="120"/>
                  </a:cubicBezTo>
                  <a:lnTo>
                    <a:pt x="0" y="199"/>
                  </a:lnTo>
                  <a:lnTo>
                    <a:pt x="100" y="219"/>
                  </a:lnTo>
                  <a:lnTo>
                    <a:pt x="199" y="199"/>
                  </a:lnTo>
                  <a:cubicBezTo>
                    <a:pt x="279" y="180"/>
                    <a:pt x="338" y="160"/>
                    <a:pt x="398" y="120"/>
                  </a:cubicBezTo>
                  <a:cubicBezTo>
                    <a:pt x="338" y="40"/>
                    <a:pt x="279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468;p9">
              <a:extLst>
                <a:ext uri="{FF2B5EF4-FFF2-40B4-BE49-F238E27FC236}">
                  <a16:creationId xmlns:a16="http://schemas.microsoft.com/office/drawing/2014/main" id="{BA47E40E-DFD1-478B-B4B1-376EA6D1D5DE}"/>
                </a:ext>
              </a:extLst>
            </p:cNvPr>
            <p:cNvSpPr/>
            <p:nvPr/>
          </p:nvSpPr>
          <p:spPr>
            <a:xfrm>
              <a:off x="6444025" y="3077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6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469;p9">
              <a:extLst>
                <a:ext uri="{FF2B5EF4-FFF2-40B4-BE49-F238E27FC236}">
                  <a16:creationId xmlns:a16="http://schemas.microsoft.com/office/drawing/2014/main" id="{178271A5-13EF-46B2-B3E1-1BF37A009A01}"/>
                </a:ext>
              </a:extLst>
            </p:cNvPr>
            <p:cNvSpPr/>
            <p:nvPr/>
          </p:nvSpPr>
          <p:spPr>
            <a:xfrm>
              <a:off x="6410200" y="30822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60" y="1"/>
                  </a:moveTo>
                  <a:lnTo>
                    <a:pt x="260" y="1"/>
                  </a:lnTo>
                  <a:cubicBezTo>
                    <a:pt x="120" y="20"/>
                    <a:pt x="61" y="80"/>
                    <a:pt x="1" y="180"/>
                  </a:cubicBezTo>
                  <a:cubicBezTo>
                    <a:pt x="81" y="100"/>
                    <a:pt x="180" y="40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470;p9">
              <a:extLst>
                <a:ext uri="{FF2B5EF4-FFF2-40B4-BE49-F238E27FC236}">
                  <a16:creationId xmlns:a16="http://schemas.microsoft.com/office/drawing/2014/main" id="{8E50D589-CD81-4542-B9B7-78C2B43895BC}"/>
                </a:ext>
              </a:extLst>
            </p:cNvPr>
            <p:cNvSpPr/>
            <p:nvPr/>
          </p:nvSpPr>
          <p:spPr>
            <a:xfrm>
              <a:off x="6251075" y="3095700"/>
              <a:ext cx="99975" cy="19925"/>
            </a:xfrm>
            <a:custGeom>
              <a:avLst/>
              <a:gdLst/>
              <a:ahLst/>
              <a:cxnLst/>
              <a:rect l="l" t="t" r="r" b="b"/>
              <a:pathLst>
                <a:path w="3999" h="797" extrusionOk="0">
                  <a:moveTo>
                    <a:pt x="2905" y="1"/>
                  </a:moveTo>
                  <a:cubicBezTo>
                    <a:pt x="1990" y="239"/>
                    <a:pt x="1055" y="299"/>
                    <a:pt x="120" y="438"/>
                  </a:cubicBezTo>
                  <a:cubicBezTo>
                    <a:pt x="80" y="458"/>
                    <a:pt x="20" y="498"/>
                    <a:pt x="0" y="558"/>
                  </a:cubicBezTo>
                  <a:cubicBezTo>
                    <a:pt x="179" y="578"/>
                    <a:pt x="358" y="597"/>
                    <a:pt x="478" y="796"/>
                  </a:cubicBezTo>
                  <a:cubicBezTo>
                    <a:pt x="716" y="737"/>
                    <a:pt x="995" y="677"/>
                    <a:pt x="1254" y="637"/>
                  </a:cubicBezTo>
                  <a:cubicBezTo>
                    <a:pt x="1353" y="637"/>
                    <a:pt x="1472" y="597"/>
                    <a:pt x="1592" y="597"/>
                  </a:cubicBezTo>
                  <a:cubicBezTo>
                    <a:pt x="1711" y="438"/>
                    <a:pt x="1890" y="438"/>
                    <a:pt x="2089" y="398"/>
                  </a:cubicBezTo>
                  <a:cubicBezTo>
                    <a:pt x="2706" y="359"/>
                    <a:pt x="3302" y="259"/>
                    <a:pt x="3999" y="180"/>
                  </a:cubicBezTo>
                  <a:cubicBezTo>
                    <a:pt x="3771" y="49"/>
                    <a:pt x="3567" y="38"/>
                    <a:pt x="3373" y="38"/>
                  </a:cubicBezTo>
                  <a:cubicBezTo>
                    <a:pt x="3330" y="38"/>
                    <a:pt x="3288" y="38"/>
                    <a:pt x="3246" y="38"/>
                  </a:cubicBezTo>
                  <a:cubicBezTo>
                    <a:pt x="3130" y="38"/>
                    <a:pt x="3017" y="34"/>
                    <a:pt x="2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471;p9">
              <a:extLst>
                <a:ext uri="{FF2B5EF4-FFF2-40B4-BE49-F238E27FC236}">
                  <a16:creationId xmlns:a16="http://schemas.microsoft.com/office/drawing/2014/main" id="{775E816E-2E03-4153-BB5E-CD5107BB6606}"/>
                </a:ext>
              </a:extLst>
            </p:cNvPr>
            <p:cNvSpPr/>
            <p:nvPr/>
          </p:nvSpPr>
          <p:spPr>
            <a:xfrm>
              <a:off x="6180950" y="31394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40"/>
                    <a:pt x="0" y="120"/>
                    <a:pt x="20" y="179"/>
                  </a:cubicBezTo>
                  <a:cubicBezTo>
                    <a:pt x="219" y="100"/>
                    <a:pt x="179" y="4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472;p9">
              <a:extLst>
                <a:ext uri="{FF2B5EF4-FFF2-40B4-BE49-F238E27FC236}">
                  <a16:creationId xmlns:a16="http://schemas.microsoft.com/office/drawing/2014/main" id="{99F24F3B-C0D5-4376-A65B-8BDB017D6D86}"/>
                </a:ext>
              </a:extLst>
            </p:cNvPr>
            <p:cNvSpPr/>
            <p:nvPr/>
          </p:nvSpPr>
          <p:spPr>
            <a:xfrm>
              <a:off x="5843275" y="3204375"/>
              <a:ext cx="14950" cy="7225"/>
            </a:xfrm>
            <a:custGeom>
              <a:avLst/>
              <a:gdLst/>
              <a:ahLst/>
              <a:cxnLst/>
              <a:rect l="l" t="t" r="r" b="b"/>
              <a:pathLst>
                <a:path w="598" h="289" extrusionOk="0">
                  <a:moveTo>
                    <a:pt x="261" y="0"/>
                  </a:moveTo>
                  <a:cubicBezTo>
                    <a:pt x="224" y="0"/>
                    <a:pt x="189" y="10"/>
                    <a:pt x="159" y="30"/>
                  </a:cubicBezTo>
                  <a:cubicBezTo>
                    <a:pt x="100" y="30"/>
                    <a:pt x="60" y="70"/>
                    <a:pt x="0" y="90"/>
                  </a:cubicBezTo>
                  <a:cubicBezTo>
                    <a:pt x="80" y="229"/>
                    <a:pt x="219" y="229"/>
                    <a:pt x="378" y="269"/>
                  </a:cubicBezTo>
                  <a:cubicBezTo>
                    <a:pt x="458" y="269"/>
                    <a:pt x="498" y="289"/>
                    <a:pt x="577" y="289"/>
                  </a:cubicBezTo>
                  <a:lnTo>
                    <a:pt x="557" y="269"/>
                  </a:lnTo>
                  <a:cubicBezTo>
                    <a:pt x="577" y="269"/>
                    <a:pt x="577" y="229"/>
                    <a:pt x="597" y="189"/>
                  </a:cubicBezTo>
                  <a:cubicBezTo>
                    <a:pt x="597" y="129"/>
                    <a:pt x="597" y="110"/>
                    <a:pt x="557" y="70"/>
                  </a:cubicBezTo>
                  <a:cubicBezTo>
                    <a:pt x="498" y="30"/>
                    <a:pt x="418" y="30"/>
                    <a:pt x="378" y="30"/>
                  </a:cubicBezTo>
                  <a:cubicBezTo>
                    <a:pt x="338" y="10"/>
                    <a:pt x="299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473;p9">
              <a:extLst>
                <a:ext uri="{FF2B5EF4-FFF2-40B4-BE49-F238E27FC236}">
                  <a16:creationId xmlns:a16="http://schemas.microsoft.com/office/drawing/2014/main" id="{1D9EB0E3-47A2-4D2D-BF04-93E915D5C062}"/>
                </a:ext>
              </a:extLst>
            </p:cNvPr>
            <p:cNvSpPr/>
            <p:nvPr/>
          </p:nvSpPr>
          <p:spPr>
            <a:xfrm>
              <a:off x="5810450" y="32115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1"/>
                  </a:moveTo>
                  <a:cubicBezTo>
                    <a:pt x="40" y="40"/>
                    <a:pt x="120" y="120"/>
                    <a:pt x="199" y="180"/>
                  </a:cubicBezTo>
                  <a:lnTo>
                    <a:pt x="279" y="180"/>
                  </a:ln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474;p9">
              <a:extLst>
                <a:ext uri="{FF2B5EF4-FFF2-40B4-BE49-F238E27FC236}">
                  <a16:creationId xmlns:a16="http://schemas.microsoft.com/office/drawing/2014/main" id="{BD7AC8B6-F56A-4784-9891-A3FC01F04A3A}"/>
                </a:ext>
              </a:extLst>
            </p:cNvPr>
            <p:cNvSpPr/>
            <p:nvPr/>
          </p:nvSpPr>
          <p:spPr>
            <a:xfrm>
              <a:off x="5847250" y="3202875"/>
              <a:ext cx="5500" cy="2275"/>
            </a:xfrm>
            <a:custGeom>
              <a:avLst/>
              <a:gdLst/>
              <a:ahLst/>
              <a:cxnLst/>
              <a:rect l="l" t="t" r="r" b="b"/>
              <a:pathLst>
                <a:path w="220" h="91" extrusionOk="0">
                  <a:moveTo>
                    <a:pt x="102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219" y="90"/>
                  </a:lnTo>
                  <a:cubicBezTo>
                    <a:pt x="179" y="30"/>
                    <a:pt x="140" y="1"/>
                    <a:pt x="1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475;p9">
              <a:extLst>
                <a:ext uri="{FF2B5EF4-FFF2-40B4-BE49-F238E27FC236}">
                  <a16:creationId xmlns:a16="http://schemas.microsoft.com/office/drawing/2014/main" id="{F4F86C12-6B38-450B-B6EC-B8B9635B46A6}"/>
                </a:ext>
              </a:extLst>
            </p:cNvPr>
            <p:cNvSpPr/>
            <p:nvPr/>
          </p:nvSpPr>
          <p:spPr>
            <a:xfrm>
              <a:off x="5857200" y="3206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cubicBezTo>
                    <a:pt x="159" y="60"/>
                    <a:pt x="10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476;p9">
              <a:extLst>
                <a:ext uri="{FF2B5EF4-FFF2-40B4-BE49-F238E27FC236}">
                  <a16:creationId xmlns:a16="http://schemas.microsoft.com/office/drawing/2014/main" id="{469F1DE3-FBE1-4141-8685-C914D53BCD62}"/>
                </a:ext>
              </a:extLst>
            </p:cNvPr>
            <p:cNvSpPr/>
            <p:nvPr/>
          </p:nvSpPr>
          <p:spPr>
            <a:xfrm>
              <a:off x="5641850" y="3231650"/>
              <a:ext cx="19925" cy="7275"/>
            </a:xfrm>
            <a:custGeom>
              <a:avLst/>
              <a:gdLst/>
              <a:ahLst/>
              <a:cxnLst/>
              <a:rect l="l" t="t" r="r" b="b"/>
              <a:pathLst>
                <a:path w="797" h="291" extrusionOk="0">
                  <a:moveTo>
                    <a:pt x="710" y="0"/>
                  </a:moveTo>
                  <a:cubicBezTo>
                    <a:pt x="681" y="0"/>
                    <a:pt x="652" y="10"/>
                    <a:pt x="617" y="33"/>
                  </a:cubicBezTo>
                  <a:cubicBezTo>
                    <a:pt x="419" y="53"/>
                    <a:pt x="220" y="53"/>
                    <a:pt x="21" y="93"/>
                  </a:cubicBezTo>
                  <a:cubicBezTo>
                    <a:pt x="21" y="133"/>
                    <a:pt x="21" y="192"/>
                    <a:pt x="1" y="232"/>
                  </a:cubicBezTo>
                  <a:cubicBezTo>
                    <a:pt x="127" y="259"/>
                    <a:pt x="253" y="290"/>
                    <a:pt x="376" y="290"/>
                  </a:cubicBezTo>
                  <a:cubicBezTo>
                    <a:pt x="524" y="290"/>
                    <a:pt x="666" y="245"/>
                    <a:pt x="796" y="93"/>
                  </a:cubicBezTo>
                  <a:lnTo>
                    <a:pt x="777" y="13"/>
                  </a:lnTo>
                  <a:cubicBezTo>
                    <a:pt x="752" y="5"/>
                    <a:pt x="731" y="0"/>
                    <a:pt x="7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477;p9">
              <a:extLst>
                <a:ext uri="{FF2B5EF4-FFF2-40B4-BE49-F238E27FC236}">
                  <a16:creationId xmlns:a16="http://schemas.microsoft.com/office/drawing/2014/main" id="{9C5F5637-470D-4E7F-B642-806EBF4D0529}"/>
                </a:ext>
              </a:extLst>
            </p:cNvPr>
            <p:cNvSpPr/>
            <p:nvPr/>
          </p:nvSpPr>
          <p:spPr>
            <a:xfrm>
              <a:off x="5733850" y="322400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558" y="1"/>
                  </a:moveTo>
                  <a:cubicBezTo>
                    <a:pt x="359" y="21"/>
                    <a:pt x="180" y="41"/>
                    <a:pt x="1" y="81"/>
                  </a:cubicBezTo>
                  <a:cubicBezTo>
                    <a:pt x="100" y="200"/>
                    <a:pt x="260" y="200"/>
                    <a:pt x="399" y="240"/>
                  </a:cubicBezTo>
                  <a:lnTo>
                    <a:pt x="478" y="240"/>
                  </a:lnTo>
                  <a:lnTo>
                    <a:pt x="558" y="220"/>
                  </a:lnTo>
                  <a:lnTo>
                    <a:pt x="5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478;p9">
              <a:extLst>
                <a:ext uri="{FF2B5EF4-FFF2-40B4-BE49-F238E27FC236}">
                  <a16:creationId xmlns:a16="http://schemas.microsoft.com/office/drawing/2014/main" id="{485CAB33-00CE-436E-91DE-F1D55A536E4A}"/>
                </a:ext>
              </a:extLst>
            </p:cNvPr>
            <p:cNvSpPr/>
            <p:nvPr/>
          </p:nvSpPr>
          <p:spPr>
            <a:xfrm>
              <a:off x="6401750" y="3204250"/>
              <a:ext cx="3025" cy="3375"/>
            </a:xfrm>
            <a:custGeom>
              <a:avLst/>
              <a:gdLst/>
              <a:ahLst/>
              <a:cxnLst/>
              <a:rect l="l" t="t" r="r" b="b"/>
              <a:pathLst>
                <a:path w="121" h="135" extrusionOk="0">
                  <a:moveTo>
                    <a:pt x="54" y="0"/>
                  </a:moveTo>
                  <a:cubicBezTo>
                    <a:pt x="32" y="0"/>
                    <a:pt x="13" y="27"/>
                    <a:pt x="1" y="75"/>
                  </a:cubicBezTo>
                  <a:cubicBezTo>
                    <a:pt x="1" y="95"/>
                    <a:pt x="1" y="115"/>
                    <a:pt x="21" y="134"/>
                  </a:cubicBezTo>
                  <a:cubicBezTo>
                    <a:pt x="41" y="134"/>
                    <a:pt x="60" y="115"/>
                    <a:pt x="100" y="115"/>
                  </a:cubicBezTo>
                  <a:cubicBezTo>
                    <a:pt x="100" y="75"/>
                    <a:pt x="120" y="35"/>
                    <a:pt x="100" y="35"/>
                  </a:cubicBezTo>
                  <a:cubicBezTo>
                    <a:pt x="85" y="11"/>
                    <a:pt x="69" y="0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479;p9">
              <a:extLst>
                <a:ext uri="{FF2B5EF4-FFF2-40B4-BE49-F238E27FC236}">
                  <a16:creationId xmlns:a16="http://schemas.microsoft.com/office/drawing/2014/main" id="{5B8D9056-FF8E-49AB-A36C-ABEC98C51732}"/>
                </a:ext>
              </a:extLst>
            </p:cNvPr>
            <p:cNvSpPr/>
            <p:nvPr/>
          </p:nvSpPr>
          <p:spPr>
            <a:xfrm>
              <a:off x="6429100" y="3082075"/>
              <a:ext cx="4025" cy="2150"/>
            </a:xfrm>
            <a:custGeom>
              <a:avLst/>
              <a:gdLst/>
              <a:ahLst/>
              <a:cxnLst/>
              <a:rect l="l" t="t" r="r" b="b"/>
              <a:pathLst>
                <a:path w="161" h="86" extrusionOk="0">
                  <a:moveTo>
                    <a:pt x="117" y="0"/>
                  </a:moveTo>
                  <a:cubicBezTo>
                    <a:pt x="77" y="0"/>
                    <a:pt x="29" y="14"/>
                    <a:pt x="1" y="28"/>
                  </a:cubicBezTo>
                  <a:cubicBezTo>
                    <a:pt x="29" y="66"/>
                    <a:pt x="62" y="86"/>
                    <a:pt x="90" y="86"/>
                  </a:cubicBezTo>
                  <a:cubicBezTo>
                    <a:pt x="122" y="86"/>
                    <a:pt x="150" y="61"/>
                    <a:pt x="160" y="9"/>
                  </a:cubicBezTo>
                  <a:cubicBezTo>
                    <a:pt x="148" y="3"/>
                    <a:pt x="133" y="0"/>
                    <a:pt x="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480;p9">
              <a:extLst>
                <a:ext uri="{FF2B5EF4-FFF2-40B4-BE49-F238E27FC236}">
                  <a16:creationId xmlns:a16="http://schemas.microsoft.com/office/drawing/2014/main" id="{A0176C02-9BB0-4AEC-98B3-743388A1F9CA}"/>
                </a:ext>
              </a:extLst>
            </p:cNvPr>
            <p:cNvSpPr/>
            <p:nvPr/>
          </p:nvSpPr>
          <p:spPr>
            <a:xfrm>
              <a:off x="5780600" y="3062375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21" y="1"/>
                  </a:moveTo>
                  <a:cubicBezTo>
                    <a:pt x="1" y="180"/>
                    <a:pt x="21" y="319"/>
                    <a:pt x="180" y="399"/>
                  </a:cubicBezTo>
                  <a:cubicBezTo>
                    <a:pt x="200" y="240"/>
                    <a:pt x="180" y="10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481;p9">
              <a:extLst>
                <a:ext uri="{FF2B5EF4-FFF2-40B4-BE49-F238E27FC236}">
                  <a16:creationId xmlns:a16="http://schemas.microsoft.com/office/drawing/2014/main" id="{90514C21-F5B0-4E82-8813-00C633613250}"/>
                </a:ext>
              </a:extLst>
            </p:cNvPr>
            <p:cNvSpPr/>
            <p:nvPr/>
          </p:nvSpPr>
          <p:spPr>
            <a:xfrm>
              <a:off x="5862675" y="3066225"/>
              <a:ext cx="16925" cy="56975"/>
            </a:xfrm>
            <a:custGeom>
              <a:avLst/>
              <a:gdLst/>
              <a:ahLst/>
              <a:cxnLst/>
              <a:rect l="l" t="t" r="r" b="b"/>
              <a:pathLst>
                <a:path w="677" h="2279" extrusionOk="0">
                  <a:moveTo>
                    <a:pt x="259" y="1"/>
                  </a:moveTo>
                  <a:cubicBezTo>
                    <a:pt x="229" y="1"/>
                    <a:pt x="199" y="16"/>
                    <a:pt x="179" y="46"/>
                  </a:cubicBezTo>
                  <a:cubicBezTo>
                    <a:pt x="40" y="782"/>
                    <a:pt x="199" y="1538"/>
                    <a:pt x="0" y="2274"/>
                  </a:cubicBezTo>
                  <a:cubicBezTo>
                    <a:pt x="24" y="2277"/>
                    <a:pt x="46" y="2278"/>
                    <a:pt x="68" y="2278"/>
                  </a:cubicBezTo>
                  <a:cubicBezTo>
                    <a:pt x="336" y="2278"/>
                    <a:pt x="441" y="2057"/>
                    <a:pt x="478" y="1836"/>
                  </a:cubicBezTo>
                  <a:cubicBezTo>
                    <a:pt x="537" y="1239"/>
                    <a:pt x="676" y="623"/>
                    <a:pt x="338" y="46"/>
                  </a:cubicBezTo>
                  <a:cubicBezTo>
                    <a:pt x="318" y="16"/>
                    <a:pt x="289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482;p9">
              <a:extLst>
                <a:ext uri="{FF2B5EF4-FFF2-40B4-BE49-F238E27FC236}">
                  <a16:creationId xmlns:a16="http://schemas.microsoft.com/office/drawing/2014/main" id="{0EDF0FE9-6F2B-480A-ADE7-A3E2FBE312A1}"/>
                </a:ext>
              </a:extLst>
            </p:cNvPr>
            <p:cNvSpPr/>
            <p:nvPr/>
          </p:nvSpPr>
          <p:spPr>
            <a:xfrm>
              <a:off x="5860675" y="3048600"/>
              <a:ext cx="11950" cy="18775"/>
            </a:xfrm>
            <a:custGeom>
              <a:avLst/>
              <a:gdLst/>
              <a:ahLst/>
              <a:cxnLst/>
              <a:rect l="l" t="t" r="r" b="b"/>
              <a:pathLst>
                <a:path w="478" h="751" extrusionOk="0">
                  <a:moveTo>
                    <a:pt x="251" y="0"/>
                  </a:moveTo>
                  <a:cubicBezTo>
                    <a:pt x="176" y="0"/>
                    <a:pt x="88" y="75"/>
                    <a:pt x="1" y="174"/>
                  </a:cubicBezTo>
                  <a:cubicBezTo>
                    <a:pt x="60" y="373"/>
                    <a:pt x="20" y="592"/>
                    <a:pt x="219" y="751"/>
                  </a:cubicBezTo>
                  <a:lnTo>
                    <a:pt x="418" y="751"/>
                  </a:lnTo>
                  <a:cubicBezTo>
                    <a:pt x="418" y="572"/>
                    <a:pt x="478" y="353"/>
                    <a:pt x="398" y="174"/>
                  </a:cubicBezTo>
                  <a:cubicBezTo>
                    <a:pt x="363" y="49"/>
                    <a:pt x="311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483;p9">
              <a:extLst>
                <a:ext uri="{FF2B5EF4-FFF2-40B4-BE49-F238E27FC236}">
                  <a16:creationId xmlns:a16="http://schemas.microsoft.com/office/drawing/2014/main" id="{0817E65E-DF20-4F27-A555-B6E00F307A00}"/>
                </a:ext>
              </a:extLst>
            </p:cNvPr>
            <p:cNvSpPr/>
            <p:nvPr/>
          </p:nvSpPr>
          <p:spPr>
            <a:xfrm>
              <a:off x="5818900" y="29922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1"/>
                    <a:pt x="60" y="21"/>
                    <a:pt x="1" y="120"/>
                  </a:cubicBezTo>
                  <a:cubicBezTo>
                    <a:pt x="80" y="61"/>
                    <a:pt x="160" y="2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484;p9">
              <a:extLst>
                <a:ext uri="{FF2B5EF4-FFF2-40B4-BE49-F238E27FC236}">
                  <a16:creationId xmlns:a16="http://schemas.microsoft.com/office/drawing/2014/main" id="{D5D47A6E-BDD8-4CEE-975B-EC0DD9381612}"/>
                </a:ext>
              </a:extLst>
            </p:cNvPr>
            <p:cNvSpPr/>
            <p:nvPr/>
          </p:nvSpPr>
          <p:spPr>
            <a:xfrm>
              <a:off x="5847750" y="29863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60"/>
                    <a:pt x="80" y="10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485;p9">
              <a:extLst>
                <a:ext uri="{FF2B5EF4-FFF2-40B4-BE49-F238E27FC236}">
                  <a16:creationId xmlns:a16="http://schemas.microsoft.com/office/drawing/2014/main" id="{4530E32E-5949-4C5C-86AB-A120148AB4AF}"/>
                </a:ext>
              </a:extLst>
            </p:cNvPr>
            <p:cNvSpPr/>
            <p:nvPr/>
          </p:nvSpPr>
          <p:spPr>
            <a:xfrm>
              <a:off x="5470775" y="2881850"/>
              <a:ext cx="78100" cy="19225"/>
            </a:xfrm>
            <a:custGeom>
              <a:avLst/>
              <a:gdLst/>
              <a:ahLst/>
              <a:cxnLst/>
              <a:rect l="l" t="t" r="r" b="b"/>
              <a:pathLst>
                <a:path w="3124" h="769" extrusionOk="0">
                  <a:moveTo>
                    <a:pt x="2487" y="1"/>
                  </a:moveTo>
                  <a:cubicBezTo>
                    <a:pt x="1970" y="80"/>
                    <a:pt x="1473" y="140"/>
                    <a:pt x="975" y="200"/>
                  </a:cubicBezTo>
                  <a:cubicBezTo>
                    <a:pt x="796" y="379"/>
                    <a:pt x="538" y="359"/>
                    <a:pt x="299" y="379"/>
                  </a:cubicBezTo>
                  <a:cubicBezTo>
                    <a:pt x="80" y="399"/>
                    <a:pt x="1" y="558"/>
                    <a:pt x="1" y="757"/>
                  </a:cubicBezTo>
                  <a:cubicBezTo>
                    <a:pt x="109" y="765"/>
                    <a:pt x="217" y="768"/>
                    <a:pt x="324" y="768"/>
                  </a:cubicBezTo>
                  <a:cubicBezTo>
                    <a:pt x="1280" y="768"/>
                    <a:pt x="2194" y="468"/>
                    <a:pt x="3124" y="200"/>
                  </a:cubicBezTo>
                  <a:cubicBezTo>
                    <a:pt x="2885" y="160"/>
                    <a:pt x="2646" y="239"/>
                    <a:pt x="24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486;p9">
              <a:extLst>
                <a:ext uri="{FF2B5EF4-FFF2-40B4-BE49-F238E27FC236}">
                  <a16:creationId xmlns:a16="http://schemas.microsoft.com/office/drawing/2014/main" id="{3EE0CDE9-0A94-40B5-B4EA-1DDCD94A090A}"/>
                </a:ext>
              </a:extLst>
            </p:cNvPr>
            <p:cNvSpPr/>
            <p:nvPr/>
          </p:nvSpPr>
          <p:spPr>
            <a:xfrm>
              <a:off x="5537425" y="2926225"/>
              <a:ext cx="29350" cy="15500"/>
            </a:xfrm>
            <a:custGeom>
              <a:avLst/>
              <a:gdLst/>
              <a:ahLst/>
              <a:cxnLst/>
              <a:rect l="l" t="t" r="r" b="b"/>
              <a:pathLst>
                <a:path w="1174" h="620" extrusionOk="0">
                  <a:moveTo>
                    <a:pt x="546" y="1"/>
                  </a:moveTo>
                  <a:cubicBezTo>
                    <a:pt x="368" y="1"/>
                    <a:pt x="182" y="58"/>
                    <a:pt x="0" y="116"/>
                  </a:cubicBezTo>
                  <a:cubicBezTo>
                    <a:pt x="179" y="454"/>
                    <a:pt x="617" y="175"/>
                    <a:pt x="776" y="494"/>
                  </a:cubicBezTo>
                  <a:cubicBezTo>
                    <a:pt x="852" y="539"/>
                    <a:pt x="940" y="619"/>
                    <a:pt x="1012" y="619"/>
                  </a:cubicBezTo>
                  <a:cubicBezTo>
                    <a:pt x="1035" y="619"/>
                    <a:pt x="1056" y="612"/>
                    <a:pt x="1074" y="593"/>
                  </a:cubicBezTo>
                  <a:cubicBezTo>
                    <a:pt x="1174" y="513"/>
                    <a:pt x="1134" y="374"/>
                    <a:pt x="1074" y="275"/>
                  </a:cubicBezTo>
                  <a:cubicBezTo>
                    <a:pt x="919" y="68"/>
                    <a:pt x="738" y="1"/>
                    <a:pt x="5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487;p9">
              <a:extLst>
                <a:ext uri="{FF2B5EF4-FFF2-40B4-BE49-F238E27FC236}">
                  <a16:creationId xmlns:a16="http://schemas.microsoft.com/office/drawing/2014/main" id="{97FA77BF-F3D3-4779-AD1C-F691C4936B03}"/>
                </a:ext>
              </a:extLst>
            </p:cNvPr>
            <p:cNvSpPr/>
            <p:nvPr/>
          </p:nvSpPr>
          <p:spPr>
            <a:xfrm>
              <a:off x="5607550" y="2876375"/>
              <a:ext cx="29850" cy="5000"/>
            </a:xfrm>
            <a:custGeom>
              <a:avLst/>
              <a:gdLst/>
              <a:ahLst/>
              <a:cxnLst/>
              <a:rect l="l" t="t" r="r" b="b"/>
              <a:pathLst>
                <a:path w="1194" h="200" extrusionOk="0">
                  <a:moveTo>
                    <a:pt x="995" y="1"/>
                  </a:moveTo>
                  <a:cubicBezTo>
                    <a:pt x="756" y="21"/>
                    <a:pt x="497" y="21"/>
                    <a:pt x="259" y="21"/>
                  </a:cubicBezTo>
                  <a:cubicBezTo>
                    <a:pt x="239" y="61"/>
                    <a:pt x="179" y="61"/>
                    <a:pt x="139" y="61"/>
                  </a:cubicBezTo>
                  <a:cubicBezTo>
                    <a:pt x="100" y="61"/>
                    <a:pt x="80" y="80"/>
                    <a:pt x="20" y="80"/>
                  </a:cubicBezTo>
                  <a:cubicBezTo>
                    <a:pt x="0" y="100"/>
                    <a:pt x="20" y="160"/>
                    <a:pt x="80" y="200"/>
                  </a:cubicBezTo>
                  <a:cubicBezTo>
                    <a:pt x="458" y="200"/>
                    <a:pt x="836" y="180"/>
                    <a:pt x="1194" y="180"/>
                  </a:cubicBezTo>
                  <a:cubicBezTo>
                    <a:pt x="1134" y="120"/>
                    <a:pt x="1074" y="61"/>
                    <a:pt x="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488;p9">
              <a:extLst>
                <a:ext uri="{FF2B5EF4-FFF2-40B4-BE49-F238E27FC236}">
                  <a16:creationId xmlns:a16="http://schemas.microsoft.com/office/drawing/2014/main" id="{BCE4A837-4332-4309-9455-7BEA8817AA83}"/>
                </a:ext>
              </a:extLst>
            </p:cNvPr>
            <p:cNvSpPr/>
            <p:nvPr/>
          </p:nvSpPr>
          <p:spPr>
            <a:xfrm>
              <a:off x="5604050" y="2877875"/>
              <a:ext cx="7000" cy="3500"/>
            </a:xfrm>
            <a:custGeom>
              <a:avLst/>
              <a:gdLst/>
              <a:ahLst/>
              <a:cxnLst/>
              <a:rect l="l" t="t" r="r" b="b"/>
              <a:pathLst>
                <a:path w="280" h="140" extrusionOk="0">
                  <a:moveTo>
                    <a:pt x="279" y="1"/>
                  </a:moveTo>
                  <a:cubicBezTo>
                    <a:pt x="180" y="1"/>
                    <a:pt x="80" y="40"/>
                    <a:pt x="1" y="120"/>
                  </a:cubicBezTo>
                  <a:cubicBezTo>
                    <a:pt x="80" y="140"/>
                    <a:pt x="140" y="140"/>
                    <a:pt x="220" y="140"/>
                  </a:cubicBezTo>
                  <a:cubicBezTo>
                    <a:pt x="220" y="100"/>
                    <a:pt x="240" y="40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489;p9">
              <a:extLst>
                <a:ext uri="{FF2B5EF4-FFF2-40B4-BE49-F238E27FC236}">
                  <a16:creationId xmlns:a16="http://schemas.microsoft.com/office/drawing/2014/main" id="{AC0E944E-8E27-4C67-B415-7AD37FDD3524}"/>
                </a:ext>
              </a:extLst>
            </p:cNvPr>
            <p:cNvSpPr/>
            <p:nvPr/>
          </p:nvSpPr>
          <p:spPr>
            <a:xfrm>
              <a:off x="6357500" y="2805425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3" y="0"/>
                  </a:moveTo>
                  <a:cubicBezTo>
                    <a:pt x="178" y="0"/>
                    <a:pt x="96" y="14"/>
                    <a:pt x="20" y="14"/>
                  </a:cubicBezTo>
                  <a:cubicBezTo>
                    <a:pt x="20" y="134"/>
                    <a:pt x="0" y="253"/>
                    <a:pt x="0" y="372"/>
                  </a:cubicBezTo>
                  <a:cubicBezTo>
                    <a:pt x="80" y="372"/>
                    <a:pt x="120" y="372"/>
                    <a:pt x="179" y="412"/>
                  </a:cubicBezTo>
                  <a:cubicBezTo>
                    <a:pt x="299" y="352"/>
                    <a:pt x="518" y="352"/>
                    <a:pt x="478" y="153"/>
                  </a:cubicBezTo>
                  <a:cubicBezTo>
                    <a:pt x="443" y="27"/>
                    <a:pt x="355" y="0"/>
                    <a:pt x="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490;p9">
              <a:extLst>
                <a:ext uri="{FF2B5EF4-FFF2-40B4-BE49-F238E27FC236}">
                  <a16:creationId xmlns:a16="http://schemas.microsoft.com/office/drawing/2014/main" id="{D1E74240-CE25-4523-9572-6F8B422F29A9}"/>
                </a:ext>
              </a:extLst>
            </p:cNvPr>
            <p:cNvSpPr/>
            <p:nvPr/>
          </p:nvSpPr>
          <p:spPr>
            <a:xfrm>
              <a:off x="6380875" y="2812100"/>
              <a:ext cx="14950" cy="7300"/>
            </a:xfrm>
            <a:custGeom>
              <a:avLst/>
              <a:gdLst/>
              <a:ahLst/>
              <a:cxnLst/>
              <a:rect l="l" t="t" r="r" b="b"/>
              <a:pathLst>
                <a:path w="598" h="292" extrusionOk="0">
                  <a:moveTo>
                    <a:pt x="299" y="1"/>
                  </a:moveTo>
                  <a:cubicBezTo>
                    <a:pt x="199" y="1"/>
                    <a:pt x="100" y="36"/>
                    <a:pt x="0" y="105"/>
                  </a:cubicBezTo>
                  <a:cubicBezTo>
                    <a:pt x="98" y="232"/>
                    <a:pt x="195" y="292"/>
                    <a:pt x="293" y="292"/>
                  </a:cubicBezTo>
                  <a:cubicBezTo>
                    <a:pt x="394" y="292"/>
                    <a:pt x="496" y="227"/>
                    <a:pt x="597" y="105"/>
                  </a:cubicBezTo>
                  <a:cubicBezTo>
                    <a:pt x="498" y="36"/>
                    <a:pt x="398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491;p9">
              <a:extLst>
                <a:ext uri="{FF2B5EF4-FFF2-40B4-BE49-F238E27FC236}">
                  <a16:creationId xmlns:a16="http://schemas.microsoft.com/office/drawing/2014/main" id="{EA88F0B3-0FCF-48E5-8240-1C17E039DF1B}"/>
                </a:ext>
              </a:extLst>
            </p:cNvPr>
            <p:cNvSpPr/>
            <p:nvPr/>
          </p:nvSpPr>
          <p:spPr>
            <a:xfrm>
              <a:off x="6067550" y="2829025"/>
              <a:ext cx="37325" cy="5125"/>
            </a:xfrm>
            <a:custGeom>
              <a:avLst/>
              <a:gdLst/>
              <a:ahLst/>
              <a:cxnLst/>
              <a:rect l="l" t="t" r="r" b="b"/>
              <a:pathLst>
                <a:path w="1493" h="205" extrusionOk="0">
                  <a:moveTo>
                    <a:pt x="991" y="1"/>
                  </a:moveTo>
                  <a:cubicBezTo>
                    <a:pt x="655" y="1"/>
                    <a:pt x="319" y="18"/>
                    <a:pt x="1" y="124"/>
                  </a:cubicBezTo>
                  <a:cubicBezTo>
                    <a:pt x="18" y="124"/>
                    <a:pt x="36" y="123"/>
                    <a:pt x="54" y="123"/>
                  </a:cubicBezTo>
                  <a:cubicBezTo>
                    <a:pt x="331" y="123"/>
                    <a:pt x="619" y="205"/>
                    <a:pt x="898" y="205"/>
                  </a:cubicBezTo>
                  <a:cubicBezTo>
                    <a:pt x="1104" y="205"/>
                    <a:pt x="1305" y="160"/>
                    <a:pt x="1493" y="5"/>
                  </a:cubicBezTo>
                  <a:cubicBezTo>
                    <a:pt x="1327" y="5"/>
                    <a:pt x="1159" y="1"/>
                    <a:pt x="9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492;p9">
              <a:extLst>
                <a:ext uri="{FF2B5EF4-FFF2-40B4-BE49-F238E27FC236}">
                  <a16:creationId xmlns:a16="http://schemas.microsoft.com/office/drawing/2014/main" id="{C34161CE-0BD7-4F3C-8322-E15D55C311E6}"/>
                </a:ext>
              </a:extLst>
            </p:cNvPr>
            <p:cNvSpPr/>
            <p:nvPr/>
          </p:nvSpPr>
          <p:spPr>
            <a:xfrm>
              <a:off x="6037725" y="2774375"/>
              <a:ext cx="5000" cy="2575"/>
            </a:xfrm>
            <a:custGeom>
              <a:avLst/>
              <a:gdLst/>
              <a:ahLst/>
              <a:cxnLst/>
              <a:rect l="l" t="t" r="r" b="b"/>
              <a:pathLst>
                <a:path w="200" h="103" extrusionOk="0">
                  <a:moveTo>
                    <a:pt x="110" y="0"/>
                  </a:moveTo>
                  <a:cubicBezTo>
                    <a:pt x="76" y="0"/>
                    <a:pt x="38" y="26"/>
                    <a:pt x="0" y="82"/>
                  </a:cubicBezTo>
                  <a:lnTo>
                    <a:pt x="100" y="102"/>
                  </a:lnTo>
                  <a:lnTo>
                    <a:pt x="199" y="82"/>
                  </a:lnTo>
                  <a:cubicBezTo>
                    <a:pt x="178" y="31"/>
                    <a:pt x="147" y="0"/>
                    <a:pt x="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493;p9">
              <a:extLst>
                <a:ext uri="{FF2B5EF4-FFF2-40B4-BE49-F238E27FC236}">
                  <a16:creationId xmlns:a16="http://schemas.microsoft.com/office/drawing/2014/main" id="{0E6D9121-171A-4C3C-A539-9A5EFA9AE74C}"/>
                </a:ext>
              </a:extLst>
            </p:cNvPr>
            <p:cNvSpPr/>
            <p:nvPr/>
          </p:nvSpPr>
          <p:spPr>
            <a:xfrm>
              <a:off x="5672200" y="2874250"/>
              <a:ext cx="2500" cy="2150"/>
            </a:xfrm>
            <a:custGeom>
              <a:avLst/>
              <a:gdLst/>
              <a:ahLst/>
              <a:cxnLst/>
              <a:rect l="l" t="t" r="r" b="b"/>
              <a:pathLst>
                <a:path w="100" h="86" extrusionOk="0">
                  <a:moveTo>
                    <a:pt x="60" y="1"/>
                  </a:moveTo>
                  <a:cubicBezTo>
                    <a:pt x="46" y="1"/>
                    <a:pt x="27" y="21"/>
                    <a:pt x="0" y="66"/>
                  </a:cubicBezTo>
                  <a:cubicBezTo>
                    <a:pt x="40" y="86"/>
                    <a:pt x="60" y="86"/>
                    <a:pt x="100" y="86"/>
                  </a:cubicBezTo>
                  <a:cubicBezTo>
                    <a:pt x="89" y="31"/>
                    <a:pt x="78" y="1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494;p9">
              <a:extLst>
                <a:ext uri="{FF2B5EF4-FFF2-40B4-BE49-F238E27FC236}">
                  <a16:creationId xmlns:a16="http://schemas.microsoft.com/office/drawing/2014/main" id="{E01A94B2-3446-448A-8E99-4CA3B54D5335}"/>
                </a:ext>
              </a:extLst>
            </p:cNvPr>
            <p:cNvSpPr/>
            <p:nvPr/>
          </p:nvSpPr>
          <p:spPr>
            <a:xfrm>
              <a:off x="5357400" y="2861975"/>
              <a:ext cx="13450" cy="9450"/>
            </a:xfrm>
            <a:custGeom>
              <a:avLst/>
              <a:gdLst/>
              <a:ahLst/>
              <a:cxnLst/>
              <a:rect l="l" t="t" r="r" b="b"/>
              <a:pathLst>
                <a:path w="538" h="378" extrusionOk="0">
                  <a:moveTo>
                    <a:pt x="358" y="0"/>
                  </a:moveTo>
                  <a:cubicBezTo>
                    <a:pt x="239" y="0"/>
                    <a:pt x="80" y="40"/>
                    <a:pt x="0" y="159"/>
                  </a:cubicBezTo>
                  <a:cubicBezTo>
                    <a:pt x="159" y="239"/>
                    <a:pt x="358" y="298"/>
                    <a:pt x="537" y="378"/>
                  </a:cubicBezTo>
                  <a:cubicBezTo>
                    <a:pt x="537" y="239"/>
                    <a:pt x="537" y="8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495;p9">
              <a:extLst>
                <a:ext uri="{FF2B5EF4-FFF2-40B4-BE49-F238E27FC236}">
                  <a16:creationId xmlns:a16="http://schemas.microsoft.com/office/drawing/2014/main" id="{0BB1AB5F-ED26-468C-BE17-B9D7ADDA2159}"/>
                </a:ext>
              </a:extLst>
            </p:cNvPr>
            <p:cNvSpPr/>
            <p:nvPr/>
          </p:nvSpPr>
          <p:spPr>
            <a:xfrm>
              <a:off x="5377275" y="2861975"/>
              <a:ext cx="12975" cy="8950"/>
            </a:xfrm>
            <a:custGeom>
              <a:avLst/>
              <a:gdLst/>
              <a:ahLst/>
              <a:cxnLst/>
              <a:rect l="l" t="t" r="r" b="b"/>
              <a:pathLst>
                <a:path w="519" h="35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9" y="40"/>
                    <a:pt x="339" y="40"/>
                    <a:pt x="240" y="40"/>
                  </a:cubicBezTo>
                  <a:cubicBezTo>
                    <a:pt x="120" y="60"/>
                    <a:pt x="1" y="100"/>
                    <a:pt x="41" y="259"/>
                  </a:cubicBezTo>
                  <a:cubicBezTo>
                    <a:pt x="54" y="327"/>
                    <a:pt x="105" y="357"/>
                    <a:pt x="167" y="357"/>
                  </a:cubicBezTo>
                  <a:cubicBezTo>
                    <a:pt x="196" y="357"/>
                    <a:pt x="228" y="351"/>
                    <a:pt x="259" y="338"/>
                  </a:cubicBezTo>
                  <a:cubicBezTo>
                    <a:pt x="339" y="279"/>
                    <a:pt x="438" y="259"/>
                    <a:pt x="518" y="199"/>
                  </a:cubicBezTo>
                  <a:cubicBezTo>
                    <a:pt x="498" y="159"/>
                    <a:pt x="498" y="80"/>
                    <a:pt x="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496;p9">
              <a:extLst>
                <a:ext uri="{FF2B5EF4-FFF2-40B4-BE49-F238E27FC236}">
                  <a16:creationId xmlns:a16="http://schemas.microsoft.com/office/drawing/2014/main" id="{5C59CE69-36BD-4231-87CC-14FC65BB635B}"/>
                </a:ext>
              </a:extLst>
            </p:cNvPr>
            <p:cNvSpPr/>
            <p:nvPr/>
          </p:nvSpPr>
          <p:spPr>
            <a:xfrm>
              <a:off x="5394700" y="2871900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54"/>
                    <a:pt x="80" y="142"/>
                    <a:pt x="137" y="142"/>
                  </a:cubicBezTo>
                  <a:cubicBezTo>
                    <a:pt x="166" y="142"/>
                    <a:pt x="199" y="120"/>
                    <a:pt x="239" y="61"/>
                  </a:cubicBezTo>
                  <a:cubicBezTo>
                    <a:pt x="159" y="41"/>
                    <a:pt x="60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497;p9">
              <a:extLst>
                <a:ext uri="{FF2B5EF4-FFF2-40B4-BE49-F238E27FC236}">
                  <a16:creationId xmlns:a16="http://schemas.microsoft.com/office/drawing/2014/main" id="{32CBC8F2-C6D7-4839-9992-C6D9E642591E}"/>
                </a:ext>
              </a:extLst>
            </p:cNvPr>
            <p:cNvSpPr/>
            <p:nvPr/>
          </p:nvSpPr>
          <p:spPr>
            <a:xfrm>
              <a:off x="5389725" y="28669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1"/>
                    <a:pt x="139" y="140"/>
                    <a:pt x="199" y="20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498;p9">
              <a:extLst>
                <a:ext uri="{FF2B5EF4-FFF2-40B4-BE49-F238E27FC236}">
                  <a16:creationId xmlns:a16="http://schemas.microsoft.com/office/drawing/2014/main" id="{916549AF-F645-40DE-A2E0-E2EE94F976CF}"/>
                </a:ext>
              </a:extLst>
            </p:cNvPr>
            <p:cNvSpPr/>
            <p:nvPr/>
          </p:nvSpPr>
          <p:spPr>
            <a:xfrm>
              <a:off x="5259425" y="29348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118" y="1"/>
                  </a:moveTo>
                  <a:cubicBezTo>
                    <a:pt x="87" y="1"/>
                    <a:pt x="50" y="20"/>
                    <a:pt x="0" y="69"/>
                  </a:cubicBezTo>
                  <a:cubicBezTo>
                    <a:pt x="80" y="109"/>
                    <a:pt x="179" y="129"/>
                    <a:pt x="259" y="149"/>
                  </a:cubicBezTo>
                  <a:cubicBezTo>
                    <a:pt x="218" y="94"/>
                    <a:pt x="186" y="1"/>
                    <a:pt x="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499;p9">
              <a:extLst>
                <a:ext uri="{FF2B5EF4-FFF2-40B4-BE49-F238E27FC236}">
                  <a16:creationId xmlns:a16="http://schemas.microsoft.com/office/drawing/2014/main" id="{107C6935-CAE1-42DB-97C5-503B73F153EA}"/>
                </a:ext>
              </a:extLst>
            </p:cNvPr>
            <p:cNvSpPr/>
            <p:nvPr/>
          </p:nvSpPr>
          <p:spPr>
            <a:xfrm>
              <a:off x="6381875" y="280577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358" y="0"/>
                  </a:moveTo>
                  <a:cubicBezTo>
                    <a:pt x="199" y="60"/>
                    <a:pt x="60" y="199"/>
                    <a:pt x="0" y="358"/>
                  </a:cubicBezTo>
                  <a:lnTo>
                    <a:pt x="557" y="358"/>
                  </a:lnTo>
                  <a:cubicBezTo>
                    <a:pt x="497" y="239"/>
                    <a:pt x="418" y="12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500;p9">
              <a:extLst>
                <a:ext uri="{FF2B5EF4-FFF2-40B4-BE49-F238E27FC236}">
                  <a16:creationId xmlns:a16="http://schemas.microsoft.com/office/drawing/2014/main" id="{31E95190-9AE3-474C-B8BD-A1D4A0210845}"/>
                </a:ext>
              </a:extLst>
            </p:cNvPr>
            <p:cNvSpPr/>
            <p:nvPr/>
          </p:nvSpPr>
          <p:spPr>
            <a:xfrm>
              <a:off x="5451875" y="28957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29" y="85"/>
                    <a:pt x="61" y="121"/>
                    <a:pt x="94" y="121"/>
                  </a:cubicBezTo>
                  <a:cubicBezTo>
                    <a:pt x="131" y="121"/>
                    <a:pt x="168" y="75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501;p9">
              <a:extLst>
                <a:ext uri="{FF2B5EF4-FFF2-40B4-BE49-F238E27FC236}">
                  <a16:creationId xmlns:a16="http://schemas.microsoft.com/office/drawing/2014/main" id="{46B86E1E-13D2-4F02-9C80-3B7B9EDE7D28}"/>
                </a:ext>
              </a:extLst>
            </p:cNvPr>
            <p:cNvSpPr/>
            <p:nvPr/>
          </p:nvSpPr>
          <p:spPr>
            <a:xfrm>
              <a:off x="6219250" y="3100600"/>
              <a:ext cx="19400" cy="5075"/>
            </a:xfrm>
            <a:custGeom>
              <a:avLst/>
              <a:gdLst/>
              <a:ahLst/>
              <a:cxnLst/>
              <a:rect l="l" t="t" r="r" b="b"/>
              <a:pathLst>
                <a:path w="776" h="203" extrusionOk="0">
                  <a:moveTo>
                    <a:pt x="417" y="0"/>
                  </a:moveTo>
                  <a:cubicBezTo>
                    <a:pt x="279" y="0"/>
                    <a:pt x="137" y="77"/>
                    <a:pt x="0" y="202"/>
                  </a:cubicBezTo>
                  <a:lnTo>
                    <a:pt x="776" y="202"/>
                  </a:lnTo>
                  <a:cubicBezTo>
                    <a:pt x="663" y="61"/>
                    <a:pt x="5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502;p9">
              <a:extLst>
                <a:ext uri="{FF2B5EF4-FFF2-40B4-BE49-F238E27FC236}">
                  <a16:creationId xmlns:a16="http://schemas.microsoft.com/office/drawing/2014/main" id="{EC479842-2C87-4EC3-A1E3-57E9568451D6}"/>
                </a:ext>
              </a:extLst>
            </p:cNvPr>
            <p:cNvSpPr/>
            <p:nvPr/>
          </p:nvSpPr>
          <p:spPr>
            <a:xfrm>
              <a:off x="6176475" y="31151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0"/>
                    <a:pt x="80" y="60"/>
                    <a:pt x="0" y="219"/>
                  </a:cubicBezTo>
                  <a:lnTo>
                    <a:pt x="378" y="16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503;p9">
              <a:extLst>
                <a:ext uri="{FF2B5EF4-FFF2-40B4-BE49-F238E27FC236}">
                  <a16:creationId xmlns:a16="http://schemas.microsoft.com/office/drawing/2014/main" id="{BDF0AA70-B643-41FE-B970-8446D03333F9}"/>
                </a:ext>
              </a:extLst>
            </p:cNvPr>
            <p:cNvSpPr/>
            <p:nvPr/>
          </p:nvSpPr>
          <p:spPr>
            <a:xfrm>
              <a:off x="5408625" y="3057675"/>
              <a:ext cx="19400" cy="4800"/>
            </a:xfrm>
            <a:custGeom>
              <a:avLst/>
              <a:gdLst/>
              <a:ahLst/>
              <a:cxnLst/>
              <a:rect l="l" t="t" r="r" b="b"/>
              <a:pathLst>
                <a:path w="776" h="192" extrusionOk="0">
                  <a:moveTo>
                    <a:pt x="349" y="1"/>
                  </a:moveTo>
                  <a:cubicBezTo>
                    <a:pt x="255" y="1"/>
                    <a:pt x="159" y="12"/>
                    <a:pt x="67" y="12"/>
                  </a:cubicBezTo>
                  <a:cubicBezTo>
                    <a:pt x="45" y="12"/>
                    <a:pt x="22" y="11"/>
                    <a:pt x="0" y="10"/>
                  </a:cubicBezTo>
                  <a:lnTo>
                    <a:pt x="0" y="10"/>
                  </a:lnTo>
                  <a:cubicBezTo>
                    <a:pt x="121" y="166"/>
                    <a:pt x="278" y="192"/>
                    <a:pt x="444" y="192"/>
                  </a:cubicBezTo>
                  <a:cubicBezTo>
                    <a:pt x="524" y="192"/>
                    <a:pt x="606" y="186"/>
                    <a:pt x="687" y="186"/>
                  </a:cubicBezTo>
                  <a:cubicBezTo>
                    <a:pt x="717" y="186"/>
                    <a:pt x="746" y="187"/>
                    <a:pt x="776" y="189"/>
                  </a:cubicBezTo>
                  <a:cubicBezTo>
                    <a:pt x="652" y="31"/>
                    <a:pt x="502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6504;p9">
              <a:extLst>
                <a:ext uri="{FF2B5EF4-FFF2-40B4-BE49-F238E27FC236}">
                  <a16:creationId xmlns:a16="http://schemas.microsoft.com/office/drawing/2014/main" id="{E32DF3B2-DAB3-4402-8AA3-2F12F78E2DF7}"/>
                </a:ext>
              </a:extLst>
            </p:cNvPr>
            <p:cNvSpPr/>
            <p:nvPr/>
          </p:nvSpPr>
          <p:spPr>
            <a:xfrm>
              <a:off x="5432000" y="3062800"/>
              <a:ext cx="14925" cy="4100"/>
            </a:xfrm>
            <a:custGeom>
              <a:avLst/>
              <a:gdLst/>
              <a:ahLst/>
              <a:cxnLst/>
              <a:rect l="l" t="t" r="r" b="b"/>
              <a:pathLst>
                <a:path w="597" h="164" extrusionOk="0">
                  <a:moveTo>
                    <a:pt x="186" y="0"/>
                  </a:moveTo>
                  <a:cubicBezTo>
                    <a:pt x="125" y="0"/>
                    <a:pt x="63" y="4"/>
                    <a:pt x="0" y="4"/>
                  </a:cubicBezTo>
                  <a:cubicBezTo>
                    <a:pt x="130" y="150"/>
                    <a:pt x="287" y="164"/>
                    <a:pt x="471" y="164"/>
                  </a:cubicBezTo>
                  <a:cubicBezTo>
                    <a:pt x="511" y="164"/>
                    <a:pt x="553" y="163"/>
                    <a:pt x="597" y="163"/>
                  </a:cubicBezTo>
                  <a:cubicBezTo>
                    <a:pt x="483" y="21"/>
                    <a:pt x="33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6505;p9">
              <a:extLst>
                <a:ext uri="{FF2B5EF4-FFF2-40B4-BE49-F238E27FC236}">
                  <a16:creationId xmlns:a16="http://schemas.microsoft.com/office/drawing/2014/main" id="{7BE05C87-A9B4-4BCD-B3D2-D149A5915308}"/>
                </a:ext>
              </a:extLst>
            </p:cNvPr>
            <p:cNvSpPr/>
            <p:nvPr/>
          </p:nvSpPr>
          <p:spPr>
            <a:xfrm>
              <a:off x="5255450" y="3030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219" y="140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6506;p9">
              <a:extLst>
                <a:ext uri="{FF2B5EF4-FFF2-40B4-BE49-F238E27FC236}">
                  <a16:creationId xmlns:a16="http://schemas.microsoft.com/office/drawing/2014/main" id="{973EA1F8-E278-4170-A612-A8ADBFDB92FF}"/>
                </a:ext>
              </a:extLst>
            </p:cNvPr>
            <p:cNvSpPr/>
            <p:nvPr/>
          </p:nvSpPr>
          <p:spPr>
            <a:xfrm>
              <a:off x="5459850" y="3068250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38" y="1"/>
                  </a:moveTo>
                  <a:cubicBezTo>
                    <a:pt x="26" y="1"/>
                    <a:pt x="13" y="2"/>
                    <a:pt x="0" y="5"/>
                  </a:cubicBezTo>
                  <a:cubicBezTo>
                    <a:pt x="80" y="44"/>
                    <a:pt x="179" y="84"/>
                    <a:pt x="239" y="144"/>
                  </a:cubicBezTo>
                  <a:cubicBezTo>
                    <a:pt x="204" y="57"/>
                    <a:pt x="124" y="1"/>
                    <a:pt x="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6507;p9">
              <a:extLst>
                <a:ext uri="{FF2B5EF4-FFF2-40B4-BE49-F238E27FC236}">
                  <a16:creationId xmlns:a16="http://schemas.microsoft.com/office/drawing/2014/main" id="{52DC7B5D-E705-4CF0-84B2-BB2670BDE26F}"/>
                </a:ext>
              </a:extLst>
            </p:cNvPr>
            <p:cNvSpPr/>
            <p:nvPr/>
          </p:nvSpPr>
          <p:spPr>
            <a:xfrm>
              <a:off x="5169900" y="3106275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121" y="1"/>
                  </a:moveTo>
                  <a:cubicBezTo>
                    <a:pt x="84" y="1"/>
                    <a:pt x="44" y="6"/>
                    <a:pt x="1" y="15"/>
                  </a:cubicBezTo>
                  <a:cubicBezTo>
                    <a:pt x="84" y="115"/>
                    <a:pt x="209" y="159"/>
                    <a:pt x="329" y="159"/>
                  </a:cubicBezTo>
                  <a:cubicBezTo>
                    <a:pt x="353" y="159"/>
                    <a:pt x="376" y="158"/>
                    <a:pt x="398" y="155"/>
                  </a:cubicBezTo>
                  <a:cubicBezTo>
                    <a:pt x="323" y="49"/>
                    <a:pt x="236" y="1"/>
                    <a:pt x="1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6508;p9">
              <a:extLst>
                <a:ext uri="{FF2B5EF4-FFF2-40B4-BE49-F238E27FC236}">
                  <a16:creationId xmlns:a16="http://schemas.microsoft.com/office/drawing/2014/main" id="{3602D896-8F98-4B63-9E7C-D8394A52EDB6}"/>
                </a:ext>
              </a:extLst>
            </p:cNvPr>
            <p:cNvSpPr/>
            <p:nvPr/>
          </p:nvSpPr>
          <p:spPr>
            <a:xfrm>
              <a:off x="5304175" y="2871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1"/>
                  </a:moveTo>
                  <a:cubicBezTo>
                    <a:pt x="80" y="160"/>
                    <a:pt x="239" y="180"/>
                    <a:pt x="379" y="180"/>
                  </a:cubicBezTo>
                  <a:cubicBezTo>
                    <a:pt x="299" y="41"/>
                    <a:pt x="16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6509;p9">
              <a:extLst>
                <a:ext uri="{FF2B5EF4-FFF2-40B4-BE49-F238E27FC236}">
                  <a16:creationId xmlns:a16="http://schemas.microsoft.com/office/drawing/2014/main" id="{8838B242-98CF-469A-BDEA-9EF73E184815}"/>
                </a:ext>
              </a:extLst>
            </p:cNvPr>
            <p:cNvSpPr/>
            <p:nvPr/>
          </p:nvSpPr>
          <p:spPr>
            <a:xfrm>
              <a:off x="5313625" y="28763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0" y="61"/>
                    <a:pt x="60" y="90"/>
                    <a:pt x="93" y="90"/>
                  </a:cubicBezTo>
                  <a:cubicBezTo>
                    <a:pt x="125" y="90"/>
                    <a:pt x="160" y="6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6510;p9">
              <a:extLst>
                <a:ext uri="{FF2B5EF4-FFF2-40B4-BE49-F238E27FC236}">
                  <a16:creationId xmlns:a16="http://schemas.microsoft.com/office/drawing/2014/main" id="{4CB75529-F8A2-4A5D-B46D-5F5533EFB341}"/>
                </a:ext>
              </a:extLst>
            </p:cNvPr>
            <p:cNvSpPr/>
            <p:nvPr/>
          </p:nvSpPr>
          <p:spPr>
            <a:xfrm>
              <a:off x="5323075" y="2876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0"/>
                    <a:pt x="140" y="140"/>
                    <a:pt x="199" y="180"/>
                  </a:cubicBezTo>
                  <a:cubicBezTo>
                    <a:pt x="120" y="100"/>
                    <a:pt x="80" y="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6511;p9">
              <a:extLst>
                <a:ext uri="{FF2B5EF4-FFF2-40B4-BE49-F238E27FC236}">
                  <a16:creationId xmlns:a16="http://schemas.microsoft.com/office/drawing/2014/main" id="{0B02E3D0-084A-4B9D-AE17-99788A5667C7}"/>
                </a:ext>
              </a:extLst>
            </p:cNvPr>
            <p:cNvSpPr/>
            <p:nvPr/>
          </p:nvSpPr>
          <p:spPr>
            <a:xfrm>
              <a:off x="5640850" y="3232225"/>
              <a:ext cx="1525" cy="2250"/>
            </a:xfrm>
            <a:custGeom>
              <a:avLst/>
              <a:gdLst/>
              <a:ahLst/>
              <a:cxnLst/>
              <a:rect l="l" t="t" r="r" b="b"/>
              <a:pathLst>
                <a:path w="61" h="90" extrusionOk="0">
                  <a:moveTo>
                    <a:pt x="26" y="1"/>
                  </a:moveTo>
                  <a:cubicBezTo>
                    <a:pt x="18" y="1"/>
                    <a:pt x="9" y="17"/>
                    <a:pt x="1" y="50"/>
                  </a:cubicBezTo>
                  <a:cubicBezTo>
                    <a:pt x="1" y="70"/>
                    <a:pt x="41" y="70"/>
                    <a:pt x="61" y="90"/>
                  </a:cubicBezTo>
                  <a:cubicBezTo>
                    <a:pt x="49" y="32"/>
                    <a:pt x="37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6512;p9">
            <a:extLst>
              <a:ext uri="{FF2B5EF4-FFF2-40B4-BE49-F238E27FC236}">
                <a16:creationId xmlns:a16="http://schemas.microsoft.com/office/drawing/2014/main" id="{AD089C8A-AB10-4E91-867D-BDE0ACD8AD60}"/>
              </a:ext>
            </a:extLst>
          </p:cNvPr>
          <p:cNvGrpSpPr/>
          <p:nvPr/>
        </p:nvGrpSpPr>
        <p:grpSpPr>
          <a:xfrm>
            <a:off x="9872445" y="4866111"/>
            <a:ext cx="2051538" cy="1939135"/>
            <a:chOff x="3823175" y="3495550"/>
            <a:chExt cx="1982825" cy="1766350"/>
          </a:xfrm>
          <a:solidFill>
            <a:srgbClr val="BF9A6F"/>
          </a:solidFill>
        </p:grpSpPr>
        <p:sp>
          <p:nvSpPr>
            <p:cNvPr id="709" name="Google Shape;6513;p9">
              <a:extLst>
                <a:ext uri="{FF2B5EF4-FFF2-40B4-BE49-F238E27FC236}">
                  <a16:creationId xmlns:a16="http://schemas.microsoft.com/office/drawing/2014/main" id="{3A373BFE-4393-4D55-B95B-35B407AD40E8}"/>
                </a:ext>
              </a:extLst>
            </p:cNvPr>
            <p:cNvSpPr/>
            <p:nvPr/>
          </p:nvSpPr>
          <p:spPr>
            <a:xfrm>
              <a:off x="3847050" y="4624300"/>
              <a:ext cx="44775" cy="333375"/>
            </a:xfrm>
            <a:custGeom>
              <a:avLst/>
              <a:gdLst/>
              <a:ahLst/>
              <a:cxnLst/>
              <a:rect l="l" t="t" r="r" b="b"/>
              <a:pathLst>
                <a:path w="1791" h="13335" extrusionOk="0">
                  <a:moveTo>
                    <a:pt x="1116" y="1"/>
                  </a:moveTo>
                  <a:cubicBezTo>
                    <a:pt x="1070" y="1"/>
                    <a:pt x="1024" y="10"/>
                    <a:pt x="975" y="27"/>
                  </a:cubicBezTo>
                  <a:cubicBezTo>
                    <a:pt x="915" y="86"/>
                    <a:pt x="895" y="166"/>
                    <a:pt x="875" y="226"/>
                  </a:cubicBezTo>
                  <a:cubicBezTo>
                    <a:pt x="776" y="484"/>
                    <a:pt x="836" y="763"/>
                    <a:pt x="776" y="1002"/>
                  </a:cubicBezTo>
                  <a:cubicBezTo>
                    <a:pt x="756" y="1081"/>
                    <a:pt x="736" y="1121"/>
                    <a:pt x="696" y="1200"/>
                  </a:cubicBezTo>
                  <a:cubicBezTo>
                    <a:pt x="656" y="1360"/>
                    <a:pt x="656" y="1479"/>
                    <a:pt x="617" y="1618"/>
                  </a:cubicBezTo>
                  <a:cubicBezTo>
                    <a:pt x="617" y="1718"/>
                    <a:pt x="577" y="1817"/>
                    <a:pt x="557" y="1917"/>
                  </a:cubicBezTo>
                  <a:cubicBezTo>
                    <a:pt x="557" y="1976"/>
                    <a:pt x="537" y="2056"/>
                    <a:pt x="497" y="2116"/>
                  </a:cubicBezTo>
                  <a:cubicBezTo>
                    <a:pt x="477" y="2314"/>
                    <a:pt x="398" y="2493"/>
                    <a:pt x="378" y="2692"/>
                  </a:cubicBezTo>
                  <a:cubicBezTo>
                    <a:pt x="378" y="2891"/>
                    <a:pt x="398" y="3110"/>
                    <a:pt x="338" y="3309"/>
                  </a:cubicBezTo>
                  <a:cubicBezTo>
                    <a:pt x="259" y="3707"/>
                    <a:pt x="358" y="4105"/>
                    <a:pt x="239" y="4503"/>
                  </a:cubicBezTo>
                  <a:cubicBezTo>
                    <a:pt x="279" y="4900"/>
                    <a:pt x="40" y="5278"/>
                    <a:pt x="159" y="5696"/>
                  </a:cubicBezTo>
                  <a:lnTo>
                    <a:pt x="159" y="5875"/>
                  </a:lnTo>
                  <a:cubicBezTo>
                    <a:pt x="159" y="5875"/>
                    <a:pt x="139" y="5875"/>
                    <a:pt x="99" y="5935"/>
                  </a:cubicBezTo>
                  <a:cubicBezTo>
                    <a:pt x="80" y="5975"/>
                    <a:pt x="99" y="5995"/>
                    <a:pt x="159" y="6054"/>
                  </a:cubicBezTo>
                  <a:cubicBezTo>
                    <a:pt x="199" y="6174"/>
                    <a:pt x="199" y="6273"/>
                    <a:pt x="159" y="6392"/>
                  </a:cubicBezTo>
                  <a:cubicBezTo>
                    <a:pt x="0" y="6930"/>
                    <a:pt x="40" y="7447"/>
                    <a:pt x="99" y="7964"/>
                  </a:cubicBezTo>
                  <a:cubicBezTo>
                    <a:pt x="358" y="8541"/>
                    <a:pt x="0" y="9158"/>
                    <a:pt x="279" y="9734"/>
                  </a:cubicBezTo>
                  <a:cubicBezTo>
                    <a:pt x="517" y="10172"/>
                    <a:pt x="199" y="10709"/>
                    <a:pt x="477" y="11147"/>
                  </a:cubicBezTo>
                  <a:lnTo>
                    <a:pt x="477" y="11127"/>
                  </a:lnTo>
                  <a:lnTo>
                    <a:pt x="477" y="11127"/>
                  </a:lnTo>
                  <a:cubicBezTo>
                    <a:pt x="656" y="11505"/>
                    <a:pt x="458" y="11923"/>
                    <a:pt x="676" y="12301"/>
                  </a:cubicBezTo>
                  <a:cubicBezTo>
                    <a:pt x="756" y="12440"/>
                    <a:pt x="816" y="12559"/>
                    <a:pt x="816" y="12738"/>
                  </a:cubicBezTo>
                  <a:cubicBezTo>
                    <a:pt x="816" y="12818"/>
                    <a:pt x="875" y="12897"/>
                    <a:pt x="895" y="12957"/>
                  </a:cubicBezTo>
                  <a:lnTo>
                    <a:pt x="1114" y="13255"/>
                  </a:lnTo>
                  <a:cubicBezTo>
                    <a:pt x="1174" y="13315"/>
                    <a:pt x="1273" y="13335"/>
                    <a:pt x="1353" y="13335"/>
                  </a:cubicBezTo>
                  <a:cubicBezTo>
                    <a:pt x="1790" y="13136"/>
                    <a:pt x="1552" y="12798"/>
                    <a:pt x="1472" y="12519"/>
                  </a:cubicBezTo>
                  <a:cubicBezTo>
                    <a:pt x="1293" y="11823"/>
                    <a:pt x="1094" y="11127"/>
                    <a:pt x="1194" y="10371"/>
                  </a:cubicBezTo>
                  <a:cubicBezTo>
                    <a:pt x="1154" y="8819"/>
                    <a:pt x="796" y="7248"/>
                    <a:pt x="1015" y="5676"/>
                  </a:cubicBezTo>
                  <a:cubicBezTo>
                    <a:pt x="1054" y="5537"/>
                    <a:pt x="975" y="5358"/>
                    <a:pt x="895" y="5179"/>
                  </a:cubicBezTo>
                  <a:cubicBezTo>
                    <a:pt x="656" y="4145"/>
                    <a:pt x="1174" y="3170"/>
                    <a:pt x="1094" y="2155"/>
                  </a:cubicBezTo>
                  <a:cubicBezTo>
                    <a:pt x="1114" y="1956"/>
                    <a:pt x="1174" y="1777"/>
                    <a:pt x="1253" y="1578"/>
                  </a:cubicBezTo>
                  <a:cubicBezTo>
                    <a:pt x="1273" y="1499"/>
                    <a:pt x="1273" y="1419"/>
                    <a:pt x="1293" y="1360"/>
                  </a:cubicBezTo>
                  <a:cubicBezTo>
                    <a:pt x="1313" y="1002"/>
                    <a:pt x="1393" y="624"/>
                    <a:pt x="1412" y="285"/>
                  </a:cubicBezTo>
                  <a:cubicBezTo>
                    <a:pt x="1412" y="186"/>
                    <a:pt x="1373" y="106"/>
                    <a:pt x="1313" y="67"/>
                  </a:cubicBezTo>
                  <a:cubicBezTo>
                    <a:pt x="1243" y="20"/>
                    <a:pt x="1180" y="1"/>
                    <a:pt x="11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6514;p9">
              <a:extLst>
                <a:ext uri="{FF2B5EF4-FFF2-40B4-BE49-F238E27FC236}">
                  <a16:creationId xmlns:a16="http://schemas.microsoft.com/office/drawing/2014/main" id="{9EFC469F-674C-4DDB-BF26-96807620CF46}"/>
                </a:ext>
              </a:extLst>
            </p:cNvPr>
            <p:cNvSpPr/>
            <p:nvPr/>
          </p:nvSpPr>
          <p:spPr>
            <a:xfrm>
              <a:off x="4910800" y="5188425"/>
              <a:ext cx="211375" cy="70975"/>
            </a:xfrm>
            <a:custGeom>
              <a:avLst/>
              <a:gdLst/>
              <a:ahLst/>
              <a:cxnLst/>
              <a:rect l="l" t="t" r="r" b="b"/>
              <a:pathLst>
                <a:path w="8455" h="2839" extrusionOk="0">
                  <a:moveTo>
                    <a:pt x="498" y="0"/>
                  </a:moveTo>
                  <a:cubicBezTo>
                    <a:pt x="319" y="0"/>
                    <a:pt x="180" y="20"/>
                    <a:pt x="40" y="179"/>
                  </a:cubicBezTo>
                  <a:cubicBezTo>
                    <a:pt x="0" y="597"/>
                    <a:pt x="299" y="736"/>
                    <a:pt x="597" y="876"/>
                  </a:cubicBezTo>
                  <a:cubicBezTo>
                    <a:pt x="916" y="1015"/>
                    <a:pt x="1274" y="1055"/>
                    <a:pt x="1572" y="1234"/>
                  </a:cubicBezTo>
                  <a:cubicBezTo>
                    <a:pt x="1711" y="1313"/>
                    <a:pt x="1890" y="1293"/>
                    <a:pt x="2030" y="1373"/>
                  </a:cubicBezTo>
                  <a:lnTo>
                    <a:pt x="2089" y="1333"/>
                  </a:lnTo>
                  <a:lnTo>
                    <a:pt x="2149" y="1373"/>
                  </a:lnTo>
                  <a:cubicBezTo>
                    <a:pt x="2378" y="1576"/>
                    <a:pt x="2643" y="1610"/>
                    <a:pt x="2914" y="1610"/>
                  </a:cubicBezTo>
                  <a:cubicBezTo>
                    <a:pt x="3053" y="1610"/>
                    <a:pt x="3195" y="1601"/>
                    <a:pt x="3334" y="1601"/>
                  </a:cubicBezTo>
                  <a:cubicBezTo>
                    <a:pt x="3531" y="1601"/>
                    <a:pt x="3724" y="1620"/>
                    <a:pt x="3899" y="1711"/>
                  </a:cubicBezTo>
                  <a:cubicBezTo>
                    <a:pt x="3985" y="1797"/>
                    <a:pt x="4097" y="1809"/>
                    <a:pt x="4211" y="1809"/>
                  </a:cubicBezTo>
                  <a:cubicBezTo>
                    <a:pt x="4254" y="1809"/>
                    <a:pt x="4297" y="1807"/>
                    <a:pt x="4339" y="1807"/>
                  </a:cubicBezTo>
                  <a:cubicBezTo>
                    <a:pt x="4444" y="1807"/>
                    <a:pt x="4543" y="1817"/>
                    <a:pt x="4616" y="1890"/>
                  </a:cubicBezTo>
                  <a:cubicBezTo>
                    <a:pt x="5252" y="2029"/>
                    <a:pt x="5889" y="2188"/>
                    <a:pt x="6505" y="2328"/>
                  </a:cubicBezTo>
                  <a:cubicBezTo>
                    <a:pt x="6645" y="2328"/>
                    <a:pt x="6764" y="2387"/>
                    <a:pt x="6863" y="2467"/>
                  </a:cubicBezTo>
                  <a:cubicBezTo>
                    <a:pt x="6943" y="2487"/>
                    <a:pt x="7003" y="2507"/>
                    <a:pt x="7082" y="2507"/>
                  </a:cubicBezTo>
                  <a:cubicBezTo>
                    <a:pt x="7126" y="2498"/>
                    <a:pt x="7168" y="2495"/>
                    <a:pt x="7209" y="2495"/>
                  </a:cubicBezTo>
                  <a:cubicBezTo>
                    <a:pt x="7559" y="2495"/>
                    <a:pt x="7818" y="2772"/>
                    <a:pt x="8156" y="2825"/>
                  </a:cubicBezTo>
                  <a:cubicBezTo>
                    <a:pt x="8175" y="2834"/>
                    <a:pt x="8192" y="2838"/>
                    <a:pt x="8209" y="2838"/>
                  </a:cubicBezTo>
                  <a:cubicBezTo>
                    <a:pt x="8264" y="2838"/>
                    <a:pt x="8310" y="2796"/>
                    <a:pt x="8355" y="2765"/>
                  </a:cubicBezTo>
                  <a:cubicBezTo>
                    <a:pt x="8455" y="2606"/>
                    <a:pt x="8455" y="2427"/>
                    <a:pt x="8375" y="2288"/>
                  </a:cubicBezTo>
                  <a:cubicBezTo>
                    <a:pt x="8276" y="2129"/>
                    <a:pt x="8156" y="2049"/>
                    <a:pt x="7997" y="1989"/>
                  </a:cubicBezTo>
                  <a:lnTo>
                    <a:pt x="7779" y="1910"/>
                  </a:lnTo>
                  <a:cubicBezTo>
                    <a:pt x="7500" y="1870"/>
                    <a:pt x="7261" y="1791"/>
                    <a:pt x="7043" y="1612"/>
                  </a:cubicBezTo>
                  <a:cubicBezTo>
                    <a:pt x="5789" y="1015"/>
                    <a:pt x="4417" y="816"/>
                    <a:pt x="3104" y="478"/>
                  </a:cubicBezTo>
                  <a:cubicBezTo>
                    <a:pt x="2905" y="438"/>
                    <a:pt x="2686" y="418"/>
                    <a:pt x="2487" y="338"/>
                  </a:cubicBezTo>
                  <a:cubicBezTo>
                    <a:pt x="2109" y="219"/>
                    <a:pt x="1771" y="120"/>
                    <a:pt x="1373" y="120"/>
                  </a:cubicBezTo>
                  <a:cubicBezTo>
                    <a:pt x="1134" y="120"/>
                    <a:pt x="935" y="80"/>
                    <a:pt x="737" y="20"/>
                  </a:cubicBezTo>
                  <a:cubicBezTo>
                    <a:pt x="677" y="20"/>
                    <a:pt x="577" y="0"/>
                    <a:pt x="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6515;p9">
              <a:extLst>
                <a:ext uri="{FF2B5EF4-FFF2-40B4-BE49-F238E27FC236}">
                  <a16:creationId xmlns:a16="http://schemas.microsoft.com/office/drawing/2014/main" id="{9E746A0B-85DE-4D8F-B7E8-9DF0AE4AAD96}"/>
                </a:ext>
              </a:extLst>
            </p:cNvPr>
            <p:cNvSpPr/>
            <p:nvPr/>
          </p:nvSpPr>
          <p:spPr>
            <a:xfrm>
              <a:off x="5286775" y="3887725"/>
              <a:ext cx="248675" cy="33000"/>
            </a:xfrm>
            <a:custGeom>
              <a:avLst/>
              <a:gdLst/>
              <a:ahLst/>
              <a:cxnLst/>
              <a:rect l="l" t="t" r="r" b="b"/>
              <a:pathLst>
                <a:path w="9947" h="1320" extrusionOk="0">
                  <a:moveTo>
                    <a:pt x="9718" y="1"/>
                  </a:moveTo>
                  <a:cubicBezTo>
                    <a:pt x="9695" y="1"/>
                    <a:pt x="9672" y="3"/>
                    <a:pt x="9648" y="9"/>
                  </a:cubicBezTo>
                  <a:cubicBezTo>
                    <a:pt x="9151" y="49"/>
                    <a:pt x="8634" y="29"/>
                    <a:pt x="8117" y="88"/>
                  </a:cubicBezTo>
                  <a:cubicBezTo>
                    <a:pt x="7818" y="49"/>
                    <a:pt x="7540" y="29"/>
                    <a:pt x="7241" y="29"/>
                  </a:cubicBezTo>
                  <a:cubicBezTo>
                    <a:pt x="5352" y="88"/>
                    <a:pt x="3482" y="486"/>
                    <a:pt x="1592" y="546"/>
                  </a:cubicBezTo>
                  <a:cubicBezTo>
                    <a:pt x="1094" y="586"/>
                    <a:pt x="577" y="526"/>
                    <a:pt x="80" y="745"/>
                  </a:cubicBezTo>
                  <a:cubicBezTo>
                    <a:pt x="0" y="804"/>
                    <a:pt x="0" y="884"/>
                    <a:pt x="40" y="983"/>
                  </a:cubicBezTo>
                  <a:cubicBezTo>
                    <a:pt x="80" y="1023"/>
                    <a:pt x="160" y="1043"/>
                    <a:pt x="239" y="1043"/>
                  </a:cubicBezTo>
                  <a:cubicBezTo>
                    <a:pt x="358" y="1043"/>
                    <a:pt x="458" y="1023"/>
                    <a:pt x="577" y="1003"/>
                  </a:cubicBezTo>
                  <a:cubicBezTo>
                    <a:pt x="642" y="964"/>
                    <a:pt x="694" y="948"/>
                    <a:pt x="739" y="948"/>
                  </a:cubicBezTo>
                  <a:cubicBezTo>
                    <a:pt x="942" y="948"/>
                    <a:pt x="975" y="1285"/>
                    <a:pt x="1154" y="1302"/>
                  </a:cubicBezTo>
                  <a:cubicBezTo>
                    <a:pt x="1277" y="1314"/>
                    <a:pt x="1400" y="1320"/>
                    <a:pt x="1522" y="1320"/>
                  </a:cubicBezTo>
                  <a:cubicBezTo>
                    <a:pt x="2426" y="1320"/>
                    <a:pt x="3312" y="1019"/>
                    <a:pt x="4227" y="1019"/>
                  </a:cubicBezTo>
                  <a:cubicBezTo>
                    <a:pt x="4369" y="1019"/>
                    <a:pt x="4512" y="1026"/>
                    <a:pt x="4655" y="1043"/>
                  </a:cubicBezTo>
                  <a:cubicBezTo>
                    <a:pt x="4874" y="1023"/>
                    <a:pt x="5053" y="844"/>
                    <a:pt x="5272" y="844"/>
                  </a:cubicBezTo>
                  <a:cubicBezTo>
                    <a:pt x="5411" y="834"/>
                    <a:pt x="5550" y="834"/>
                    <a:pt x="5690" y="834"/>
                  </a:cubicBezTo>
                  <a:cubicBezTo>
                    <a:pt x="5829" y="834"/>
                    <a:pt x="5968" y="834"/>
                    <a:pt x="6107" y="824"/>
                  </a:cubicBezTo>
                  <a:cubicBezTo>
                    <a:pt x="6314" y="835"/>
                    <a:pt x="6522" y="841"/>
                    <a:pt x="6728" y="841"/>
                  </a:cubicBezTo>
                  <a:cubicBezTo>
                    <a:pt x="7674" y="841"/>
                    <a:pt x="8615" y="724"/>
                    <a:pt x="9529" y="446"/>
                  </a:cubicBezTo>
                  <a:lnTo>
                    <a:pt x="9609" y="426"/>
                  </a:lnTo>
                  <a:lnTo>
                    <a:pt x="9688" y="426"/>
                  </a:lnTo>
                  <a:cubicBezTo>
                    <a:pt x="9788" y="387"/>
                    <a:pt x="9907" y="327"/>
                    <a:pt x="9947" y="228"/>
                  </a:cubicBezTo>
                  <a:cubicBezTo>
                    <a:pt x="9947" y="148"/>
                    <a:pt x="9927" y="88"/>
                    <a:pt x="9887" y="29"/>
                  </a:cubicBezTo>
                  <a:cubicBezTo>
                    <a:pt x="9831" y="15"/>
                    <a:pt x="9775" y="1"/>
                    <a:pt x="97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6516;p9">
              <a:extLst>
                <a:ext uri="{FF2B5EF4-FFF2-40B4-BE49-F238E27FC236}">
                  <a16:creationId xmlns:a16="http://schemas.microsoft.com/office/drawing/2014/main" id="{E9BBA2F3-1B0A-4EA6-96DA-5DC962AB2675}"/>
                </a:ext>
              </a:extLst>
            </p:cNvPr>
            <p:cNvSpPr/>
            <p:nvPr/>
          </p:nvSpPr>
          <p:spPr>
            <a:xfrm>
              <a:off x="3952475" y="3770550"/>
              <a:ext cx="186525" cy="110600"/>
            </a:xfrm>
            <a:custGeom>
              <a:avLst/>
              <a:gdLst/>
              <a:ahLst/>
              <a:cxnLst/>
              <a:rect l="l" t="t" r="r" b="b"/>
              <a:pathLst>
                <a:path w="7461" h="4424" extrusionOk="0">
                  <a:moveTo>
                    <a:pt x="445" y="1"/>
                  </a:moveTo>
                  <a:cubicBezTo>
                    <a:pt x="285" y="1"/>
                    <a:pt x="134" y="43"/>
                    <a:pt x="0" y="200"/>
                  </a:cubicBezTo>
                  <a:cubicBezTo>
                    <a:pt x="39" y="259"/>
                    <a:pt x="98" y="336"/>
                    <a:pt x="232" y="339"/>
                  </a:cubicBezTo>
                  <a:lnTo>
                    <a:pt x="232" y="339"/>
                  </a:lnTo>
                  <a:cubicBezTo>
                    <a:pt x="314" y="457"/>
                    <a:pt x="463" y="443"/>
                    <a:pt x="557" y="518"/>
                  </a:cubicBezTo>
                  <a:lnTo>
                    <a:pt x="537" y="518"/>
                  </a:lnTo>
                  <a:cubicBezTo>
                    <a:pt x="637" y="638"/>
                    <a:pt x="816" y="638"/>
                    <a:pt x="955" y="697"/>
                  </a:cubicBezTo>
                  <a:lnTo>
                    <a:pt x="1015" y="697"/>
                  </a:lnTo>
                  <a:lnTo>
                    <a:pt x="1055" y="737"/>
                  </a:lnTo>
                  <a:cubicBezTo>
                    <a:pt x="1254" y="916"/>
                    <a:pt x="1532" y="956"/>
                    <a:pt x="1751" y="1095"/>
                  </a:cubicBezTo>
                  <a:cubicBezTo>
                    <a:pt x="1990" y="1394"/>
                    <a:pt x="2328" y="1493"/>
                    <a:pt x="2646" y="1612"/>
                  </a:cubicBezTo>
                  <a:cubicBezTo>
                    <a:pt x="2706" y="1692"/>
                    <a:pt x="2745" y="1752"/>
                    <a:pt x="2845" y="1791"/>
                  </a:cubicBezTo>
                  <a:lnTo>
                    <a:pt x="2845" y="1752"/>
                  </a:lnTo>
                  <a:cubicBezTo>
                    <a:pt x="3501" y="2388"/>
                    <a:pt x="4337" y="2726"/>
                    <a:pt x="5013" y="3323"/>
                  </a:cubicBezTo>
                  <a:cubicBezTo>
                    <a:pt x="5630" y="3681"/>
                    <a:pt x="6127" y="4218"/>
                    <a:pt x="6863" y="4417"/>
                  </a:cubicBezTo>
                  <a:cubicBezTo>
                    <a:pt x="6898" y="4422"/>
                    <a:pt x="6933" y="4424"/>
                    <a:pt x="6968" y="4424"/>
                  </a:cubicBezTo>
                  <a:cubicBezTo>
                    <a:pt x="7099" y="4424"/>
                    <a:pt x="7236" y="4392"/>
                    <a:pt x="7361" y="4298"/>
                  </a:cubicBezTo>
                  <a:cubicBezTo>
                    <a:pt x="7460" y="4119"/>
                    <a:pt x="7380" y="3940"/>
                    <a:pt x="7301" y="3801"/>
                  </a:cubicBezTo>
                  <a:cubicBezTo>
                    <a:pt x="7102" y="3522"/>
                    <a:pt x="6823" y="3383"/>
                    <a:pt x="6565" y="3204"/>
                  </a:cubicBezTo>
                  <a:cubicBezTo>
                    <a:pt x="5073" y="2249"/>
                    <a:pt x="3501" y="1453"/>
                    <a:pt x="2029" y="498"/>
                  </a:cubicBezTo>
                  <a:cubicBezTo>
                    <a:pt x="1791" y="359"/>
                    <a:pt x="1552" y="200"/>
                    <a:pt x="1313" y="61"/>
                  </a:cubicBezTo>
                  <a:cubicBezTo>
                    <a:pt x="1254" y="41"/>
                    <a:pt x="1234" y="41"/>
                    <a:pt x="1194" y="41"/>
                  </a:cubicBezTo>
                  <a:cubicBezTo>
                    <a:pt x="1138" y="55"/>
                    <a:pt x="1081" y="60"/>
                    <a:pt x="1024" y="60"/>
                  </a:cubicBezTo>
                  <a:cubicBezTo>
                    <a:pt x="832" y="60"/>
                    <a:pt x="633" y="1"/>
                    <a:pt x="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6517;p9">
              <a:extLst>
                <a:ext uri="{FF2B5EF4-FFF2-40B4-BE49-F238E27FC236}">
                  <a16:creationId xmlns:a16="http://schemas.microsoft.com/office/drawing/2014/main" id="{A3C097CF-FE06-4C35-AEDF-F5F7D037A9DB}"/>
                </a:ext>
              </a:extLst>
            </p:cNvPr>
            <p:cNvSpPr/>
            <p:nvPr/>
          </p:nvSpPr>
          <p:spPr>
            <a:xfrm>
              <a:off x="4080775" y="4130675"/>
              <a:ext cx="206900" cy="70375"/>
            </a:xfrm>
            <a:custGeom>
              <a:avLst/>
              <a:gdLst/>
              <a:ahLst/>
              <a:cxnLst/>
              <a:rect l="l" t="t" r="r" b="b"/>
              <a:pathLst>
                <a:path w="8276" h="2815" extrusionOk="0">
                  <a:moveTo>
                    <a:pt x="7837" y="0"/>
                  </a:moveTo>
                  <a:cubicBezTo>
                    <a:pt x="7760" y="0"/>
                    <a:pt x="7678" y="17"/>
                    <a:pt x="7600" y="38"/>
                  </a:cubicBezTo>
                  <a:cubicBezTo>
                    <a:pt x="7023" y="158"/>
                    <a:pt x="6486" y="356"/>
                    <a:pt x="5929" y="456"/>
                  </a:cubicBezTo>
                  <a:cubicBezTo>
                    <a:pt x="5849" y="476"/>
                    <a:pt x="5750" y="516"/>
                    <a:pt x="5670" y="535"/>
                  </a:cubicBezTo>
                  <a:cubicBezTo>
                    <a:pt x="5272" y="655"/>
                    <a:pt x="4854" y="675"/>
                    <a:pt x="4437" y="814"/>
                  </a:cubicBezTo>
                  <a:cubicBezTo>
                    <a:pt x="4158" y="874"/>
                    <a:pt x="3880" y="973"/>
                    <a:pt x="3581" y="1033"/>
                  </a:cubicBezTo>
                  <a:cubicBezTo>
                    <a:pt x="3164" y="1152"/>
                    <a:pt x="2706" y="1272"/>
                    <a:pt x="2268" y="1351"/>
                  </a:cubicBezTo>
                  <a:cubicBezTo>
                    <a:pt x="2169" y="1371"/>
                    <a:pt x="2089" y="1371"/>
                    <a:pt x="2030" y="1411"/>
                  </a:cubicBezTo>
                  <a:cubicBezTo>
                    <a:pt x="1672" y="1470"/>
                    <a:pt x="1353" y="1669"/>
                    <a:pt x="995" y="1749"/>
                  </a:cubicBezTo>
                  <a:cubicBezTo>
                    <a:pt x="816" y="1659"/>
                    <a:pt x="626" y="1581"/>
                    <a:pt x="425" y="1581"/>
                  </a:cubicBezTo>
                  <a:cubicBezTo>
                    <a:pt x="357" y="1581"/>
                    <a:pt x="289" y="1590"/>
                    <a:pt x="219" y="1610"/>
                  </a:cubicBezTo>
                  <a:cubicBezTo>
                    <a:pt x="219" y="1829"/>
                    <a:pt x="379" y="2047"/>
                    <a:pt x="80" y="2127"/>
                  </a:cubicBezTo>
                  <a:cubicBezTo>
                    <a:pt x="60" y="2147"/>
                    <a:pt x="40" y="2206"/>
                    <a:pt x="1" y="2226"/>
                  </a:cubicBezTo>
                  <a:cubicBezTo>
                    <a:pt x="40" y="2266"/>
                    <a:pt x="60" y="2346"/>
                    <a:pt x="60" y="2405"/>
                  </a:cubicBezTo>
                  <a:cubicBezTo>
                    <a:pt x="100" y="2565"/>
                    <a:pt x="279" y="2644"/>
                    <a:pt x="398" y="2744"/>
                  </a:cubicBezTo>
                  <a:cubicBezTo>
                    <a:pt x="451" y="2797"/>
                    <a:pt x="505" y="2814"/>
                    <a:pt x="563" y="2814"/>
                  </a:cubicBezTo>
                  <a:cubicBezTo>
                    <a:pt x="593" y="2814"/>
                    <a:pt x="624" y="2810"/>
                    <a:pt x="657" y="2803"/>
                  </a:cubicBezTo>
                  <a:cubicBezTo>
                    <a:pt x="2427" y="2067"/>
                    <a:pt x="4317" y="1709"/>
                    <a:pt x="6147" y="1232"/>
                  </a:cubicBezTo>
                  <a:cubicBezTo>
                    <a:pt x="6346" y="1073"/>
                    <a:pt x="6605" y="1033"/>
                    <a:pt x="6844" y="1013"/>
                  </a:cubicBezTo>
                  <a:cubicBezTo>
                    <a:pt x="6943" y="1013"/>
                    <a:pt x="7023" y="973"/>
                    <a:pt x="7102" y="953"/>
                  </a:cubicBezTo>
                  <a:cubicBezTo>
                    <a:pt x="7281" y="874"/>
                    <a:pt x="7520" y="854"/>
                    <a:pt x="7719" y="814"/>
                  </a:cubicBezTo>
                  <a:cubicBezTo>
                    <a:pt x="7818" y="774"/>
                    <a:pt x="7898" y="754"/>
                    <a:pt x="7958" y="715"/>
                  </a:cubicBezTo>
                  <a:cubicBezTo>
                    <a:pt x="8137" y="575"/>
                    <a:pt x="8276" y="436"/>
                    <a:pt x="8176" y="217"/>
                  </a:cubicBezTo>
                  <a:cubicBezTo>
                    <a:pt x="8100" y="52"/>
                    <a:pt x="7975" y="0"/>
                    <a:pt x="78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6518;p9">
              <a:extLst>
                <a:ext uri="{FF2B5EF4-FFF2-40B4-BE49-F238E27FC236}">
                  <a16:creationId xmlns:a16="http://schemas.microsoft.com/office/drawing/2014/main" id="{8C6A05CF-3182-4513-93A6-C1C94EDF3300}"/>
                </a:ext>
              </a:extLst>
            </p:cNvPr>
            <p:cNvSpPr/>
            <p:nvPr/>
          </p:nvSpPr>
          <p:spPr>
            <a:xfrm>
              <a:off x="3886325" y="4484675"/>
              <a:ext cx="76125" cy="128575"/>
            </a:xfrm>
            <a:custGeom>
              <a:avLst/>
              <a:gdLst/>
              <a:ahLst/>
              <a:cxnLst/>
              <a:rect l="l" t="t" r="r" b="b"/>
              <a:pathLst>
                <a:path w="3045" h="5143" extrusionOk="0">
                  <a:moveTo>
                    <a:pt x="2320" y="1"/>
                  </a:moveTo>
                  <a:cubicBezTo>
                    <a:pt x="1907" y="1"/>
                    <a:pt x="1870" y="254"/>
                    <a:pt x="1851" y="599"/>
                  </a:cubicBezTo>
                  <a:cubicBezTo>
                    <a:pt x="1811" y="838"/>
                    <a:pt x="1890" y="1096"/>
                    <a:pt x="1771" y="1335"/>
                  </a:cubicBezTo>
                  <a:cubicBezTo>
                    <a:pt x="1811" y="1395"/>
                    <a:pt x="1811" y="1434"/>
                    <a:pt x="1771" y="1474"/>
                  </a:cubicBezTo>
                  <a:cubicBezTo>
                    <a:pt x="1672" y="1733"/>
                    <a:pt x="1353" y="1991"/>
                    <a:pt x="1572" y="2329"/>
                  </a:cubicBezTo>
                  <a:cubicBezTo>
                    <a:pt x="1612" y="2389"/>
                    <a:pt x="1612" y="2409"/>
                    <a:pt x="1592" y="2469"/>
                  </a:cubicBezTo>
                  <a:cubicBezTo>
                    <a:pt x="1652" y="3264"/>
                    <a:pt x="1294" y="3702"/>
                    <a:pt x="577" y="3881"/>
                  </a:cubicBezTo>
                  <a:cubicBezTo>
                    <a:pt x="359" y="3921"/>
                    <a:pt x="100" y="3921"/>
                    <a:pt x="1" y="4199"/>
                  </a:cubicBezTo>
                  <a:cubicBezTo>
                    <a:pt x="60" y="4458"/>
                    <a:pt x="478" y="4359"/>
                    <a:pt x="458" y="4677"/>
                  </a:cubicBezTo>
                  <a:cubicBezTo>
                    <a:pt x="486" y="4678"/>
                    <a:pt x="514" y="4678"/>
                    <a:pt x="542" y="4678"/>
                  </a:cubicBezTo>
                  <a:cubicBezTo>
                    <a:pt x="748" y="4678"/>
                    <a:pt x="960" y="4656"/>
                    <a:pt x="1166" y="4656"/>
                  </a:cubicBezTo>
                  <a:cubicBezTo>
                    <a:pt x="1533" y="4656"/>
                    <a:pt x="1882" y="4726"/>
                    <a:pt x="2149" y="5114"/>
                  </a:cubicBezTo>
                  <a:cubicBezTo>
                    <a:pt x="2203" y="5132"/>
                    <a:pt x="2256" y="5142"/>
                    <a:pt x="2310" y="5142"/>
                  </a:cubicBezTo>
                  <a:cubicBezTo>
                    <a:pt x="2376" y="5142"/>
                    <a:pt x="2441" y="5127"/>
                    <a:pt x="2507" y="5095"/>
                  </a:cubicBezTo>
                  <a:cubicBezTo>
                    <a:pt x="2587" y="5055"/>
                    <a:pt x="2666" y="4995"/>
                    <a:pt x="2706" y="4916"/>
                  </a:cubicBezTo>
                  <a:cubicBezTo>
                    <a:pt x="2746" y="4816"/>
                    <a:pt x="2746" y="4756"/>
                    <a:pt x="2706" y="4657"/>
                  </a:cubicBezTo>
                  <a:cubicBezTo>
                    <a:pt x="2487" y="3861"/>
                    <a:pt x="2447" y="3026"/>
                    <a:pt x="2467" y="2190"/>
                  </a:cubicBezTo>
                  <a:cubicBezTo>
                    <a:pt x="2467" y="1494"/>
                    <a:pt x="3044" y="1076"/>
                    <a:pt x="3044" y="420"/>
                  </a:cubicBezTo>
                  <a:cubicBezTo>
                    <a:pt x="2706" y="400"/>
                    <a:pt x="2507" y="241"/>
                    <a:pt x="2368" y="2"/>
                  </a:cubicBezTo>
                  <a:cubicBezTo>
                    <a:pt x="2351" y="1"/>
                    <a:pt x="2335" y="1"/>
                    <a:pt x="23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6519;p9">
              <a:extLst>
                <a:ext uri="{FF2B5EF4-FFF2-40B4-BE49-F238E27FC236}">
                  <a16:creationId xmlns:a16="http://schemas.microsoft.com/office/drawing/2014/main" id="{1848FC72-50E0-4EEC-AF06-039B07B2A7D9}"/>
                </a:ext>
              </a:extLst>
            </p:cNvPr>
            <p:cNvSpPr/>
            <p:nvPr/>
          </p:nvSpPr>
          <p:spPr>
            <a:xfrm>
              <a:off x="4140450" y="3495550"/>
              <a:ext cx="134800" cy="75175"/>
            </a:xfrm>
            <a:custGeom>
              <a:avLst/>
              <a:gdLst/>
              <a:ahLst/>
              <a:cxnLst/>
              <a:rect l="l" t="t" r="r" b="b"/>
              <a:pathLst>
                <a:path w="5392" h="3007" extrusionOk="0">
                  <a:moveTo>
                    <a:pt x="4377" y="2328"/>
                  </a:moveTo>
                  <a:lnTo>
                    <a:pt x="4377" y="2328"/>
                  </a:lnTo>
                  <a:cubicBezTo>
                    <a:pt x="4477" y="2356"/>
                    <a:pt x="4572" y="2395"/>
                    <a:pt x="4668" y="2429"/>
                  </a:cubicBezTo>
                  <a:lnTo>
                    <a:pt x="4668" y="2429"/>
                  </a:lnTo>
                  <a:cubicBezTo>
                    <a:pt x="4563" y="2415"/>
                    <a:pt x="4458" y="2396"/>
                    <a:pt x="4377" y="2328"/>
                  </a:cubicBezTo>
                  <a:close/>
                  <a:moveTo>
                    <a:pt x="454" y="0"/>
                  </a:moveTo>
                  <a:cubicBezTo>
                    <a:pt x="324" y="0"/>
                    <a:pt x="207" y="57"/>
                    <a:pt x="140" y="219"/>
                  </a:cubicBezTo>
                  <a:cubicBezTo>
                    <a:pt x="1" y="537"/>
                    <a:pt x="279" y="736"/>
                    <a:pt x="558" y="896"/>
                  </a:cubicBezTo>
                  <a:cubicBezTo>
                    <a:pt x="777" y="995"/>
                    <a:pt x="1055" y="1035"/>
                    <a:pt x="1274" y="1174"/>
                  </a:cubicBezTo>
                  <a:cubicBezTo>
                    <a:pt x="1334" y="1174"/>
                    <a:pt x="1373" y="1174"/>
                    <a:pt x="1393" y="1214"/>
                  </a:cubicBezTo>
                  <a:cubicBezTo>
                    <a:pt x="1450" y="1271"/>
                    <a:pt x="1507" y="1318"/>
                    <a:pt x="1550" y="1318"/>
                  </a:cubicBezTo>
                  <a:cubicBezTo>
                    <a:pt x="1566" y="1318"/>
                    <a:pt x="1581" y="1310"/>
                    <a:pt x="1592" y="1293"/>
                  </a:cubicBezTo>
                  <a:cubicBezTo>
                    <a:pt x="1652" y="1293"/>
                    <a:pt x="1672" y="1293"/>
                    <a:pt x="1692" y="1353"/>
                  </a:cubicBezTo>
                  <a:cubicBezTo>
                    <a:pt x="1771" y="1393"/>
                    <a:pt x="1851" y="1433"/>
                    <a:pt x="1891" y="1492"/>
                  </a:cubicBezTo>
                  <a:cubicBezTo>
                    <a:pt x="1950" y="1572"/>
                    <a:pt x="1990" y="1651"/>
                    <a:pt x="2089" y="1671"/>
                  </a:cubicBezTo>
                  <a:lnTo>
                    <a:pt x="2070" y="1651"/>
                  </a:lnTo>
                  <a:lnTo>
                    <a:pt x="2070" y="1651"/>
                  </a:lnTo>
                  <a:cubicBezTo>
                    <a:pt x="2656" y="1964"/>
                    <a:pt x="3146" y="2468"/>
                    <a:pt x="3804" y="2694"/>
                  </a:cubicBezTo>
                  <a:lnTo>
                    <a:pt x="3804" y="2694"/>
                  </a:lnTo>
                  <a:cubicBezTo>
                    <a:pt x="3907" y="2921"/>
                    <a:pt x="4219" y="2767"/>
                    <a:pt x="4337" y="2905"/>
                  </a:cubicBezTo>
                  <a:cubicBezTo>
                    <a:pt x="4412" y="2991"/>
                    <a:pt x="4505" y="3007"/>
                    <a:pt x="4602" y="3007"/>
                  </a:cubicBezTo>
                  <a:cubicBezTo>
                    <a:pt x="4662" y="3007"/>
                    <a:pt x="4724" y="3001"/>
                    <a:pt x="4785" y="3001"/>
                  </a:cubicBezTo>
                  <a:cubicBezTo>
                    <a:pt x="4808" y="3001"/>
                    <a:pt x="4832" y="3002"/>
                    <a:pt x="4855" y="3004"/>
                  </a:cubicBezTo>
                  <a:cubicBezTo>
                    <a:pt x="5014" y="2984"/>
                    <a:pt x="5113" y="2905"/>
                    <a:pt x="5133" y="2765"/>
                  </a:cubicBezTo>
                  <a:cubicBezTo>
                    <a:pt x="5107" y="2618"/>
                    <a:pt x="5045" y="2541"/>
                    <a:pt x="4963" y="2497"/>
                  </a:cubicBezTo>
                  <a:lnTo>
                    <a:pt x="4963" y="2497"/>
                  </a:lnTo>
                  <a:cubicBezTo>
                    <a:pt x="4978" y="2498"/>
                    <a:pt x="4993" y="2499"/>
                    <a:pt x="5008" y="2499"/>
                  </a:cubicBezTo>
                  <a:cubicBezTo>
                    <a:pt x="5073" y="2499"/>
                    <a:pt x="5141" y="2490"/>
                    <a:pt x="5213" y="2467"/>
                  </a:cubicBezTo>
                  <a:cubicBezTo>
                    <a:pt x="5392" y="2029"/>
                    <a:pt x="4974" y="2010"/>
                    <a:pt x="4795" y="1811"/>
                  </a:cubicBezTo>
                  <a:cubicBezTo>
                    <a:pt x="4735" y="1771"/>
                    <a:pt x="4656" y="1731"/>
                    <a:pt x="4576" y="1711"/>
                  </a:cubicBezTo>
                  <a:cubicBezTo>
                    <a:pt x="3959" y="1632"/>
                    <a:pt x="3462" y="1313"/>
                    <a:pt x="2965" y="975"/>
                  </a:cubicBezTo>
                  <a:cubicBezTo>
                    <a:pt x="2268" y="697"/>
                    <a:pt x="1532" y="518"/>
                    <a:pt x="876" y="140"/>
                  </a:cubicBezTo>
                  <a:cubicBezTo>
                    <a:pt x="752" y="67"/>
                    <a:pt x="59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6520;p9">
              <a:extLst>
                <a:ext uri="{FF2B5EF4-FFF2-40B4-BE49-F238E27FC236}">
                  <a16:creationId xmlns:a16="http://schemas.microsoft.com/office/drawing/2014/main" id="{CC46DBF3-E514-443D-B15F-78D3183952DD}"/>
                </a:ext>
              </a:extLst>
            </p:cNvPr>
            <p:cNvSpPr/>
            <p:nvPr/>
          </p:nvSpPr>
          <p:spPr>
            <a:xfrm>
              <a:off x="5539900" y="4019225"/>
              <a:ext cx="129325" cy="48175"/>
            </a:xfrm>
            <a:custGeom>
              <a:avLst/>
              <a:gdLst/>
              <a:ahLst/>
              <a:cxnLst/>
              <a:rect l="l" t="t" r="r" b="b"/>
              <a:pathLst>
                <a:path w="5173" h="1927" extrusionOk="0">
                  <a:moveTo>
                    <a:pt x="3999" y="0"/>
                  </a:moveTo>
                  <a:cubicBezTo>
                    <a:pt x="3820" y="0"/>
                    <a:pt x="3661" y="20"/>
                    <a:pt x="3482" y="100"/>
                  </a:cubicBezTo>
                  <a:cubicBezTo>
                    <a:pt x="3263" y="299"/>
                    <a:pt x="2965" y="339"/>
                    <a:pt x="2666" y="398"/>
                  </a:cubicBezTo>
                  <a:cubicBezTo>
                    <a:pt x="2547" y="438"/>
                    <a:pt x="2448" y="498"/>
                    <a:pt x="2388" y="637"/>
                  </a:cubicBezTo>
                  <a:cubicBezTo>
                    <a:pt x="2686" y="1194"/>
                    <a:pt x="3263" y="856"/>
                    <a:pt x="3701" y="1095"/>
                  </a:cubicBezTo>
                  <a:cubicBezTo>
                    <a:pt x="3184" y="1035"/>
                    <a:pt x="2686" y="995"/>
                    <a:pt x="2209" y="935"/>
                  </a:cubicBezTo>
                  <a:cubicBezTo>
                    <a:pt x="1841" y="896"/>
                    <a:pt x="1468" y="846"/>
                    <a:pt x="1097" y="846"/>
                  </a:cubicBezTo>
                  <a:cubicBezTo>
                    <a:pt x="727" y="846"/>
                    <a:pt x="359" y="896"/>
                    <a:pt x="1" y="1055"/>
                  </a:cubicBezTo>
                  <a:cubicBezTo>
                    <a:pt x="182" y="1499"/>
                    <a:pt x="254" y="1603"/>
                    <a:pt x="635" y="1603"/>
                  </a:cubicBezTo>
                  <a:cubicBezTo>
                    <a:pt x="714" y="1603"/>
                    <a:pt x="806" y="1599"/>
                    <a:pt x="916" y="1592"/>
                  </a:cubicBezTo>
                  <a:cubicBezTo>
                    <a:pt x="1051" y="1582"/>
                    <a:pt x="1186" y="1577"/>
                    <a:pt x="1320" y="1577"/>
                  </a:cubicBezTo>
                  <a:cubicBezTo>
                    <a:pt x="1975" y="1577"/>
                    <a:pt x="2619" y="1695"/>
                    <a:pt x="3263" y="1910"/>
                  </a:cubicBezTo>
                  <a:cubicBezTo>
                    <a:pt x="3300" y="1908"/>
                    <a:pt x="3337" y="1907"/>
                    <a:pt x="3373" y="1907"/>
                  </a:cubicBezTo>
                  <a:cubicBezTo>
                    <a:pt x="3550" y="1907"/>
                    <a:pt x="3722" y="1926"/>
                    <a:pt x="3893" y="1926"/>
                  </a:cubicBezTo>
                  <a:cubicBezTo>
                    <a:pt x="4049" y="1926"/>
                    <a:pt x="4203" y="1910"/>
                    <a:pt x="4357" y="1850"/>
                  </a:cubicBezTo>
                  <a:cubicBezTo>
                    <a:pt x="4397" y="1850"/>
                    <a:pt x="4477" y="1831"/>
                    <a:pt x="4536" y="1831"/>
                  </a:cubicBezTo>
                  <a:cubicBezTo>
                    <a:pt x="5173" y="1234"/>
                    <a:pt x="5173" y="1035"/>
                    <a:pt x="4497" y="199"/>
                  </a:cubicBezTo>
                  <a:cubicBezTo>
                    <a:pt x="4357" y="60"/>
                    <a:pt x="4198" y="0"/>
                    <a:pt x="3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6521;p9">
              <a:extLst>
                <a:ext uri="{FF2B5EF4-FFF2-40B4-BE49-F238E27FC236}">
                  <a16:creationId xmlns:a16="http://schemas.microsoft.com/office/drawing/2014/main" id="{FDD3F4E9-FA95-499F-AEA2-134EB527DE6F}"/>
                </a:ext>
              </a:extLst>
            </p:cNvPr>
            <p:cNvSpPr/>
            <p:nvPr/>
          </p:nvSpPr>
          <p:spPr>
            <a:xfrm>
              <a:off x="4957050" y="3706125"/>
              <a:ext cx="182050" cy="34775"/>
            </a:xfrm>
            <a:custGeom>
              <a:avLst/>
              <a:gdLst/>
              <a:ahLst/>
              <a:cxnLst/>
              <a:rect l="l" t="t" r="r" b="b"/>
              <a:pathLst>
                <a:path w="7282" h="1391" extrusionOk="0">
                  <a:moveTo>
                    <a:pt x="5175" y="0"/>
                  </a:moveTo>
                  <a:cubicBezTo>
                    <a:pt x="4722" y="0"/>
                    <a:pt x="4269" y="37"/>
                    <a:pt x="3820" y="151"/>
                  </a:cubicBezTo>
                  <a:cubicBezTo>
                    <a:pt x="3795" y="189"/>
                    <a:pt x="3769" y="203"/>
                    <a:pt x="3744" y="203"/>
                  </a:cubicBezTo>
                  <a:cubicBezTo>
                    <a:pt x="3730" y="203"/>
                    <a:pt x="3715" y="198"/>
                    <a:pt x="3701" y="191"/>
                  </a:cubicBezTo>
                  <a:cubicBezTo>
                    <a:pt x="2547" y="430"/>
                    <a:pt x="1353" y="330"/>
                    <a:pt x="299" y="808"/>
                  </a:cubicBezTo>
                  <a:cubicBezTo>
                    <a:pt x="160" y="947"/>
                    <a:pt x="1" y="1106"/>
                    <a:pt x="239" y="1305"/>
                  </a:cubicBezTo>
                  <a:cubicBezTo>
                    <a:pt x="383" y="1368"/>
                    <a:pt x="523" y="1390"/>
                    <a:pt x="664" y="1390"/>
                  </a:cubicBezTo>
                  <a:cubicBezTo>
                    <a:pt x="836" y="1390"/>
                    <a:pt x="1009" y="1358"/>
                    <a:pt x="1194" y="1325"/>
                  </a:cubicBezTo>
                  <a:cubicBezTo>
                    <a:pt x="2814" y="1067"/>
                    <a:pt x="4433" y="741"/>
                    <a:pt x="6100" y="741"/>
                  </a:cubicBezTo>
                  <a:cubicBezTo>
                    <a:pt x="6235" y="741"/>
                    <a:pt x="6370" y="743"/>
                    <a:pt x="6505" y="748"/>
                  </a:cubicBezTo>
                  <a:cubicBezTo>
                    <a:pt x="6724" y="748"/>
                    <a:pt x="6963" y="708"/>
                    <a:pt x="7162" y="549"/>
                  </a:cubicBezTo>
                  <a:cubicBezTo>
                    <a:pt x="7281" y="290"/>
                    <a:pt x="7102" y="151"/>
                    <a:pt x="6883" y="91"/>
                  </a:cubicBezTo>
                  <a:cubicBezTo>
                    <a:pt x="6318" y="58"/>
                    <a:pt x="5746" y="0"/>
                    <a:pt x="5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6522;p9">
              <a:extLst>
                <a:ext uri="{FF2B5EF4-FFF2-40B4-BE49-F238E27FC236}">
                  <a16:creationId xmlns:a16="http://schemas.microsoft.com/office/drawing/2014/main" id="{5A22F2EF-3AA0-42E7-8CB8-66BE52C961D5}"/>
                </a:ext>
              </a:extLst>
            </p:cNvPr>
            <p:cNvSpPr/>
            <p:nvPr/>
          </p:nvSpPr>
          <p:spPr>
            <a:xfrm>
              <a:off x="5278325" y="5171000"/>
              <a:ext cx="131800" cy="53250"/>
            </a:xfrm>
            <a:custGeom>
              <a:avLst/>
              <a:gdLst/>
              <a:ahLst/>
              <a:cxnLst/>
              <a:rect l="l" t="t" r="r" b="b"/>
              <a:pathLst>
                <a:path w="5272" h="2130" extrusionOk="0">
                  <a:moveTo>
                    <a:pt x="4993" y="1"/>
                  </a:moveTo>
                  <a:cubicBezTo>
                    <a:pt x="4329" y="1"/>
                    <a:pt x="3803" y="446"/>
                    <a:pt x="3159" y="446"/>
                  </a:cubicBezTo>
                  <a:cubicBezTo>
                    <a:pt x="3070" y="446"/>
                    <a:pt x="2979" y="438"/>
                    <a:pt x="2885" y="419"/>
                  </a:cubicBezTo>
                  <a:cubicBezTo>
                    <a:pt x="2507" y="419"/>
                    <a:pt x="2188" y="498"/>
                    <a:pt x="1850" y="638"/>
                  </a:cubicBezTo>
                  <a:cubicBezTo>
                    <a:pt x="1393" y="896"/>
                    <a:pt x="816" y="976"/>
                    <a:pt x="398" y="1314"/>
                  </a:cubicBezTo>
                  <a:cubicBezTo>
                    <a:pt x="259" y="1433"/>
                    <a:pt x="139" y="1533"/>
                    <a:pt x="40" y="1672"/>
                  </a:cubicBezTo>
                  <a:cubicBezTo>
                    <a:pt x="0" y="1791"/>
                    <a:pt x="0" y="1891"/>
                    <a:pt x="20" y="2010"/>
                  </a:cubicBezTo>
                  <a:cubicBezTo>
                    <a:pt x="80" y="2070"/>
                    <a:pt x="120" y="2110"/>
                    <a:pt x="199" y="2130"/>
                  </a:cubicBezTo>
                  <a:cubicBezTo>
                    <a:pt x="219" y="2130"/>
                    <a:pt x="259" y="2110"/>
                    <a:pt x="299" y="2110"/>
                  </a:cubicBezTo>
                  <a:cubicBezTo>
                    <a:pt x="398" y="2090"/>
                    <a:pt x="517" y="2070"/>
                    <a:pt x="617" y="2030"/>
                  </a:cubicBezTo>
                  <a:cubicBezTo>
                    <a:pt x="696" y="2010"/>
                    <a:pt x="756" y="1990"/>
                    <a:pt x="816" y="1931"/>
                  </a:cubicBezTo>
                  <a:cubicBezTo>
                    <a:pt x="895" y="1851"/>
                    <a:pt x="995" y="1811"/>
                    <a:pt x="1094" y="1791"/>
                  </a:cubicBezTo>
                  <a:cubicBezTo>
                    <a:pt x="1128" y="1791"/>
                    <a:pt x="1164" y="1793"/>
                    <a:pt x="1201" y="1793"/>
                  </a:cubicBezTo>
                  <a:cubicBezTo>
                    <a:pt x="1293" y="1793"/>
                    <a:pt x="1393" y="1783"/>
                    <a:pt x="1492" y="1712"/>
                  </a:cubicBezTo>
                  <a:lnTo>
                    <a:pt x="1532" y="1672"/>
                  </a:lnTo>
                  <a:lnTo>
                    <a:pt x="1592" y="1692"/>
                  </a:lnTo>
                  <a:cubicBezTo>
                    <a:pt x="2129" y="1573"/>
                    <a:pt x="2765" y="1592"/>
                    <a:pt x="3282" y="1155"/>
                  </a:cubicBezTo>
                  <a:cubicBezTo>
                    <a:pt x="3353" y="1085"/>
                    <a:pt x="3437" y="1071"/>
                    <a:pt x="3526" y="1071"/>
                  </a:cubicBezTo>
                  <a:cubicBezTo>
                    <a:pt x="3580" y="1071"/>
                    <a:pt x="3635" y="1076"/>
                    <a:pt x="3689" y="1076"/>
                  </a:cubicBezTo>
                  <a:cubicBezTo>
                    <a:pt x="3798" y="1076"/>
                    <a:pt x="3901" y="1056"/>
                    <a:pt x="3979" y="936"/>
                  </a:cubicBezTo>
                  <a:lnTo>
                    <a:pt x="3939" y="936"/>
                  </a:lnTo>
                  <a:cubicBezTo>
                    <a:pt x="4038" y="936"/>
                    <a:pt x="4118" y="896"/>
                    <a:pt x="4198" y="836"/>
                  </a:cubicBezTo>
                  <a:cubicBezTo>
                    <a:pt x="4237" y="797"/>
                    <a:pt x="4317" y="737"/>
                    <a:pt x="4416" y="717"/>
                  </a:cubicBezTo>
                  <a:cubicBezTo>
                    <a:pt x="4476" y="717"/>
                    <a:pt x="4536" y="697"/>
                    <a:pt x="4595" y="657"/>
                  </a:cubicBezTo>
                  <a:cubicBezTo>
                    <a:pt x="4735" y="618"/>
                    <a:pt x="4874" y="558"/>
                    <a:pt x="4993" y="538"/>
                  </a:cubicBezTo>
                  <a:cubicBezTo>
                    <a:pt x="5033" y="518"/>
                    <a:pt x="5113" y="459"/>
                    <a:pt x="5172" y="419"/>
                  </a:cubicBezTo>
                  <a:cubicBezTo>
                    <a:pt x="5232" y="319"/>
                    <a:pt x="5272" y="220"/>
                    <a:pt x="5212" y="100"/>
                  </a:cubicBezTo>
                  <a:cubicBezTo>
                    <a:pt x="5152" y="41"/>
                    <a:pt x="5073" y="1"/>
                    <a:pt x="4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6523;p9">
              <a:extLst>
                <a:ext uri="{FF2B5EF4-FFF2-40B4-BE49-F238E27FC236}">
                  <a16:creationId xmlns:a16="http://schemas.microsoft.com/office/drawing/2014/main" id="{E420136D-4CD8-4BBD-8735-F5BAEDDAC1AC}"/>
                </a:ext>
              </a:extLst>
            </p:cNvPr>
            <p:cNvSpPr/>
            <p:nvPr/>
          </p:nvSpPr>
          <p:spPr>
            <a:xfrm>
              <a:off x="4278200" y="5052150"/>
              <a:ext cx="147750" cy="39325"/>
            </a:xfrm>
            <a:custGeom>
              <a:avLst/>
              <a:gdLst/>
              <a:ahLst/>
              <a:cxnLst/>
              <a:rect l="l" t="t" r="r" b="b"/>
              <a:pathLst>
                <a:path w="5910" h="1573" extrusionOk="0">
                  <a:moveTo>
                    <a:pt x="657" y="1"/>
                  </a:moveTo>
                  <a:cubicBezTo>
                    <a:pt x="459" y="21"/>
                    <a:pt x="299" y="80"/>
                    <a:pt x="120" y="180"/>
                  </a:cubicBezTo>
                  <a:cubicBezTo>
                    <a:pt x="41" y="219"/>
                    <a:pt x="1" y="299"/>
                    <a:pt x="1" y="379"/>
                  </a:cubicBezTo>
                  <a:cubicBezTo>
                    <a:pt x="21" y="379"/>
                    <a:pt x="61" y="398"/>
                    <a:pt x="100" y="418"/>
                  </a:cubicBezTo>
                  <a:lnTo>
                    <a:pt x="61" y="418"/>
                  </a:lnTo>
                  <a:cubicBezTo>
                    <a:pt x="160" y="548"/>
                    <a:pt x="294" y="563"/>
                    <a:pt x="431" y="563"/>
                  </a:cubicBezTo>
                  <a:cubicBezTo>
                    <a:pt x="472" y="563"/>
                    <a:pt x="513" y="561"/>
                    <a:pt x="554" y="561"/>
                  </a:cubicBezTo>
                  <a:cubicBezTo>
                    <a:pt x="649" y="561"/>
                    <a:pt x="740" y="569"/>
                    <a:pt x="817" y="617"/>
                  </a:cubicBezTo>
                  <a:lnTo>
                    <a:pt x="896" y="617"/>
                  </a:lnTo>
                  <a:lnTo>
                    <a:pt x="936" y="677"/>
                  </a:lnTo>
                  <a:cubicBezTo>
                    <a:pt x="1017" y="750"/>
                    <a:pt x="1114" y="760"/>
                    <a:pt x="1214" y="760"/>
                  </a:cubicBezTo>
                  <a:cubicBezTo>
                    <a:pt x="1254" y="760"/>
                    <a:pt x="1295" y="758"/>
                    <a:pt x="1335" y="758"/>
                  </a:cubicBezTo>
                  <a:cubicBezTo>
                    <a:pt x="1442" y="758"/>
                    <a:pt x="1546" y="770"/>
                    <a:pt x="1632" y="856"/>
                  </a:cubicBezTo>
                  <a:cubicBezTo>
                    <a:pt x="1743" y="943"/>
                    <a:pt x="1869" y="961"/>
                    <a:pt x="1997" y="961"/>
                  </a:cubicBezTo>
                  <a:cubicBezTo>
                    <a:pt x="2087" y="961"/>
                    <a:pt x="2179" y="952"/>
                    <a:pt x="2266" y="952"/>
                  </a:cubicBezTo>
                  <a:cubicBezTo>
                    <a:pt x="2368" y="952"/>
                    <a:pt x="2464" y="964"/>
                    <a:pt x="2547" y="1015"/>
                  </a:cubicBezTo>
                  <a:lnTo>
                    <a:pt x="2627" y="1015"/>
                  </a:lnTo>
                  <a:lnTo>
                    <a:pt x="2706" y="1055"/>
                  </a:lnTo>
                  <a:cubicBezTo>
                    <a:pt x="3781" y="1214"/>
                    <a:pt x="4815" y="1393"/>
                    <a:pt x="5869" y="1572"/>
                  </a:cubicBezTo>
                  <a:cubicBezTo>
                    <a:pt x="5909" y="1493"/>
                    <a:pt x="5909" y="1413"/>
                    <a:pt x="5869" y="1274"/>
                  </a:cubicBezTo>
                  <a:cubicBezTo>
                    <a:pt x="5631" y="916"/>
                    <a:pt x="5193" y="916"/>
                    <a:pt x="4914" y="677"/>
                  </a:cubicBezTo>
                  <a:cubicBezTo>
                    <a:pt x="4417" y="578"/>
                    <a:pt x="3940" y="319"/>
                    <a:pt x="3423" y="299"/>
                  </a:cubicBezTo>
                  <a:cubicBezTo>
                    <a:pt x="3234" y="339"/>
                    <a:pt x="3055" y="364"/>
                    <a:pt x="2875" y="364"/>
                  </a:cubicBezTo>
                  <a:cubicBezTo>
                    <a:pt x="2696" y="364"/>
                    <a:pt x="2517" y="339"/>
                    <a:pt x="2328" y="279"/>
                  </a:cubicBezTo>
                  <a:cubicBezTo>
                    <a:pt x="1990" y="200"/>
                    <a:pt x="1632" y="100"/>
                    <a:pt x="1254" y="40"/>
                  </a:cubicBezTo>
                  <a:cubicBezTo>
                    <a:pt x="1055" y="40"/>
                    <a:pt x="856" y="1"/>
                    <a:pt x="6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6524;p9">
              <a:extLst>
                <a:ext uri="{FF2B5EF4-FFF2-40B4-BE49-F238E27FC236}">
                  <a16:creationId xmlns:a16="http://schemas.microsoft.com/office/drawing/2014/main" id="{D122CA58-9A01-4FD1-A4C7-A4C68F3DB96E}"/>
                </a:ext>
              </a:extLst>
            </p:cNvPr>
            <p:cNvSpPr/>
            <p:nvPr/>
          </p:nvSpPr>
          <p:spPr>
            <a:xfrm>
              <a:off x="3886825" y="4958125"/>
              <a:ext cx="97000" cy="33825"/>
            </a:xfrm>
            <a:custGeom>
              <a:avLst/>
              <a:gdLst/>
              <a:ahLst/>
              <a:cxnLst/>
              <a:rect l="l" t="t" r="r" b="b"/>
              <a:pathLst>
                <a:path w="3880" h="1353" extrusionOk="0">
                  <a:moveTo>
                    <a:pt x="793" y="0"/>
                  </a:moveTo>
                  <a:cubicBezTo>
                    <a:pt x="754" y="0"/>
                    <a:pt x="716" y="1"/>
                    <a:pt x="677" y="2"/>
                  </a:cubicBezTo>
                  <a:cubicBezTo>
                    <a:pt x="438" y="22"/>
                    <a:pt x="179" y="62"/>
                    <a:pt x="60" y="300"/>
                  </a:cubicBezTo>
                  <a:cubicBezTo>
                    <a:pt x="0" y="519"/>
                    <a:pt x="140" y="658"/>
                    <a:pt x="339" y="718"/>
                  </a:cubicBezTo>
                  <a:lnTo>
                    <a:pt x="299" y="718"/>
                  </a:lnTo>
                  <a:cubicBezTo>
                    <a:pt x="398" y="857"/>
                    <a:pt x="557" y="817"/>
                    <a:pt x="677" y="897"/>
                  </a:cubicBezTo>
                  <a:cubicBezTo>
                    <a:pt x="762" y="999"/>
                    <a:pt x="869" y="1018"/>
                    <a:pt x="983" y="1018"/>
                  </a:cubicBezTo>
                  <a:cubicBezTo>
                    <a:pt x="1046" y="1018"/>
                    <a:pt x="1111" y="1012"/>
                    <a:pt x="1175" y="1012"/>
                  </a:cubicBezTo>
                  <a:cubicBezTo>
                    <a:pt x="1265" y="1012"/>
                    <a:pt x="1353" y="1023"/>
                    <a:pt x="1433" y="1076"/>
                  </a:cubicBezTo>
                  <a:cubicBezTo>
                    <a:pt x="1592" y="1096"/>
                    <a:pt x="1751" y="1096"/>
                    <a:pt x="1890" y="1136"/>
                  </a:cubicBezTo>
                  <a:cubicBezTo>
                    <a:pt x="1963" y="1181"/>
                    <a:pt x="2031" y="1193"/>
                    <a:pt x="2099" y="1193"/>
                  </a:cubicBezTo>
                  <a:cubicBezTo>
                    <a:pt x="2180" y="1193"/>
                    <a:pt x="2261" y="1176"/>
                    <a:pt x="2348" y="1176"/>
                  </a:cubicBezTo>
                  <a:cubicBezTo>
                    <a:pt x="2366" y="1173"/>
                    <a:pt x="2384" y="1172"/>
                    <a:pt x="2403" y="1172"/>
                  </a:cubicBezTo>
                  <a:cubicBezTo>
                    <a:pt x="2527" y="1172"/>
                    <a:pt x="2662" y="1228"/>
                    <a:pt x="2766" y="1315"/>
                  </a:cubicBezTo>
                  <a:cubicBezTo>
                    <a:pt x="2819" y="1342"/>
                    <a:pt x="2877" y="1352"/>
                    <a:pt x="2936" y="1352"/>
                  </a:cubicBezTo>
                  <a:cubicBezTo>
                    <a:pt x="3007" y="1352"/>
                    <a:pt x="3078" y="1337"/>
                    <a:pt x="3143" y="1315"/>
                  </a:cubicBezTo>
                  <a:cubicBezTo>
                    <a:pt x="3342" y="1255"/>
                    <a:pt x="3581" y="1295"/>
                    <a:pt x="3760" y="1176"/>
                  </a:cubicBezTo>
                  <a:cubicBezTo>
                    <a:pt x="3840" y="1116"/>
                    <a:pt x="3860" y="1056"/>
                    <a:pt x="3880" y="957"/>
                  </a:cubicBezTo>
                  <a:cubicBezTo>
                    <a:pt x="3641" y="221"/>
                    <a:pt x="2885" y="718"/>
                    <a:pt x="2467" y="380"/>
                  </a:cubicBezTo>
                  <a:cubicBezTo>
                    <a:pt x="1927" y="138"/>
                    <a:pt x="1369" y="0"/>
                    <a:pt x="7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6525;p9">
              <a:extLst>
                <a:ext uri="{FF2B5EF4-FFF2-40B4-BE49-F238E27FC236}">
                  <a16:creationId xmlns:a16="http://schemas.microsoft.com/office/drawing/2014/main" id="{435D049E-DF9B-4032-82E3-C000540EA52A}"/>
                </a:ext>
              </a:extLst>
            </p:cNvPr>
            <p:cNvSpPr/>
            <p:nvPr/>
          </p:nvSpPr>
          <p:spPr>
            <a:xfrm>
              <a:off x="5485700" y="4374175"/>
              <a:ext cx="103475" cy="34425"/>
            </a:xfrm>
            <a:custGeom>
              <a:avLst/>
              <a:gdLst/>
              <a:ahLst/>
              <a:cxnLst/>
              <a:rect l="l" t="t" r="r" b="b"/>
              <a:pathLst>
                <a:path w="4139" h="1377" extrusionOk="0">
                  <a:moveTo>
                    <a:pt x="3391" y="0"/>
                  </a:moveTo>
                  <a:cubicBezTo>
                    <a:pt x="3044" y="0"/>
                    <a:pt x="2694" y="100"/>
                    <a:pt x="2368" y="225"/>
                  </a:cubicBezTo>
                  <a:cubicBezTo>
                    <a:pt x="2228" y="264"/>
                    <a:pt x="2049" y="344"/>
                    <a:pt x="1870" y="344"/>
                  </a:cubicBezTo>
                  <a:cubicBezTo>
                    <a:pt x="1532" y="364"/>
                    <a:pt x="1174" y="483"/>
                    <a:pt x="836" y="523"/>
                  </a:cubicBezTo>
                  <a:cubicBezTo>
                    <a:pt x="538" y="563"/>
                    <a:pt x="179" y="483"/>
                    <a:pt x="0" y="861"/>
                  </a:cubicBezTo>
                  <a:cubicBezTo>
                    <a:pt x="80" y="1160"/>
                    <a:pt x="299" y="1299"/>
                    <a:pt x="597" y="1359"/>
                  </a:cubicBezTo>
                  <a:cubicBezTo>
                    <a:pt x="617" y="1357"/>
                    <a:pt x="637" y="1356"/>
                    <a:pt x="656" y="1356"/>
                  </a:cubicBezTo>
                  <a:cubicBezTo>
                    <a:pt x="760" y="1356"/>
                    <a:pt x="861" y="1376"/>
                    <a:pt x="957" y="1376"/>
                  </a:cubicBezTo>
                  <a:cubicBezTo>
                    <a:pt x="1061" y="1376"/>
                    <a:pt x="1159" y="1353"/>
                    <a:pt x="1254" y="1259"/>
                  </a:cubicBezTo>
                  <a:lnTo>
                    <a:pt x="1234" y="1259"/>
                  </a:lnTo>
                  <a:cubicBezTo>
                    <a:pt x="1320" y="1204"/>
                    <a:pt x="1415" y="1196"/>
                    <a:pt x="1512" y="1196"/>
                  </a:cubicBezTo>
                  <a:cubicBezTo>
                    <a:pt x="1557" y="1196"/>
                    <a:pt x="1603" y="1198"/>
                    <a:pt x="1648" y="1198"/>
                  </a:cubicBezTo>
                  <a:cubicBezTo>
                    <a:pt x="1753" y="1198"/>
                    <a:pt x="1857" y="1187"/>
                    <a:pt x="1950" y="1120"/>
                  </a:cubicBezTo>
                  <a:lnTo>
                    <a:pt x="1990" y="1080"/>
                  </a:lnTo>
                  <a:lnTo>
                    <a:pt x="2069" y="1120"/>
                  </a:lnTo>
                  <a:cubicBezTo>
                    <a:pt x="2626" y="1020"/>
                    <a:pt x="3143" y="921"/>
                    <a:pt x="3681" y="782"/>
                  </a:cubicBezTo>
                  <a:lnTo>
                    <a:pt x="3760" y="762"/>
                  </a:lnTo>
                  <a:lnTo>
                    <a:pt x="3840" y="782"/>
                  </a:lnTo>
                  <a:cubicBezTo>
                    <a:pt x="3959" y="722"/>
                    <a:pt x="4118" y="662"/>
                    <a:pt x="4138" y="463"/>
                  </a:cubicBezTo>
                  <a:cubicBezTo>
                    <a:pt x="4138" y="165"/>
                    <a:pt x="3939" y="66"/>
                    <a:pt x="3681" y="26"/>
                  </a:cubicBezTo>
                  <a:cubicBezTo>
                    <a:pt x="3585" y="8"/>
                    <a:pt x="3488" y="0"/>
                    <a:pt x="33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6526;p9">
              <a:extLst>
                <a:ext uri="{FF2B5EF4-FFF2-40B4-BE49-F238E27FC236}">
                  <a16:creationId xmlns:a16="http://schemas.microsoft.com/office/drawing/2014/main" id="{5326A9E3-3534-4463-ADA1-3834F6CDC2D1}"/>
                </a:ext>
              </a:extLst>
            </p:cNvPr>
            <p:cNvSpPr/>
            <p:nvPr/>
          </p:nvSpPr>
          <p:spPr>
            <a:xfrm>
              <a:off x="5479725" y="5110725"/>
              <a:ext cx="126850" cy="45225"/>
            </a:xfrm>
            <a:custGeom>
              <a:avLst/>
              <a:gdLst/>
              <a:ahLst/>
              <a:cxnLst/>
              <a:rect l="l" t="t" r="r" b="b"/>
              <a:pathLst>
                <a:path w="5074" h="1809" extrusionOk="0">
                  <a:moveTo>
                    <a:pt x="4724" y="0"/>
                  </a:moveTo>
                  <a:cubicBezTo>
                    <a:pt x="4607" y="0"/>
                    <a:pt x="4482" y="38"/>
                    <a:pt x="4377" y="65"/>
                  </a:cubicBezTo>
                  <a:cubicBezTo>
                    <a:pt x="3860" y="244"/>
                    <a:pt x="3323" y="244"/>
                    <a:pt x="2786" y="244"/>
                  </a:cubicBezTo>
                  <a:cubicBezTo>
                    <a:pt x="2527" y="244"/>
                    <a:pt x="2288" y="283"/>
                    <a:pt x="2070" y="443"/>
                  </a:cubicBezTo>
                  <a:cubicBezTo>
                    <a:pt x="1970" y="542"/>
                    <a:pt x="1871" y="642"/>
                    <a:pt x="1712" y="681"/>
                  </a:cubicBezTo>
                  <a:cubicBezTo>
                    <a:pt x="1632" y="721"/>
                    <a:pt x="1592" y="721"/>
                    <a:pt x="1513" y="741"/>
                  </a:cubicBezTo>
                  <a:cubicBezTo>
                    <a:pt x="1373" y="801"/>
                    <a:pt x="1274" y="840"/>
                    <a:pt x="1135" y="920"/>
                  </a:cubicBezTo>
                  <a:cubicBezTo>
                    <a:pt x="1075" y="960"/>
                    <a:pt x="1015" y="1000"/>
                    <a:pt x="975" y="1039"/>
                  </a:cubicBezTo>
                  <a:cubicBezTo>
                    <a:pt x="936" y="1039"/>
                    <a:pt x="916" y="1059"/>
                    <a:pt x="896" y="1099"/>
                  </a:cubicBezTo>
                  <a:cubicBezTo>
                    <a:pt x="697" y="1199"/>
                    <a:pt x="478" y="1159"/>
                    <a:pt x="279" y="1218"/>
                  </a:cubicBezTo>
                  <a:cubicBezTo>
                    <a:pt x="120" y="1258"/>
                    <a:pt x="1" y="1358"/>
                    <a:pt x="1" y="1537"/>
                  </a:cubicBezTo>
                  <a:cubicBezTo>
                    <a:pt x="64" y="1741"/>
                    <a:pt x="176" y="1809"/>
                    <a:pt x="338" y="1809"/>
                  </a:cubicBezTo>
                  <a:cubicBezTo>
                    <a:pt x="381" y="1809"/>
                    <a:pt x="428" y="1804"/>
                    <a:pt x="478" y="1795"/>
                  </a:cubicBezTo>
                  <a:lnTo>
                    <a:pt x="697" y="1795"/>
                  </a:lnTo>
                  <a:cubicBezTo>
                    <a:pt x="836" y="1756"/>
                    <a:pt x="995" y="1716"/>
                    <a:pt x="1135" y="1696"/>
                  </a:cubicBezTo>
                  <a:cubicBezTo>
                    <a:pt x="1214" y="1656"/>
                    <a:pt x="1294" y="1636"/>
                    <a:pt x="1334" y="1596"/>
                  </a:cubicBezTo>
                  <a:cubicBezTo>
                    <a:pt x="1433" y="1457"/>
                    <a:pt x="1572" y="1437"/>
                    <a:pt x="1712" y="1437"/>
                  </a:cubicBezTo>
                  <a:cubicBezTo>
                    <a:pt x="1811" y="1437"/>
                    <a:pt x="1910" y="1437"/>
                    <a:pt x="2010" y="1358"/>
                  </a:cubicBezTo>
                  <a:lnTo>
                    <a:pt x="2070" y="1318"/>
                  </a:lnTo>
                  <a:lnTo>
                    <a:pt x="2129" y="1318"/>
                  </a:lnTo>
                  <a:cubicBezTo>
                    <a:pt x="2265" y="1241"/>
                    <a:pt x="2419" y="1257"/>
                    <a:pt x="2500" y="1148"/>
                  </a:cubicBezTo>
                  <a:lnTo>
                    <a:pt x="2500" y="1148"/>
                  </a:lnTo>
                  <a:cubicBezTo>
                    <a:pt x="2642" y="1046"/>
                    <a:pt x="2889" y="1154"/>
                    <a:pt x="3024" y="1000"/>
                  </a:cubicBezTo>
                  <a:cubicBezTo>
                    <a:pt x="3123" y="922"/>
                    <a:pt x="3233" y="904"/>
                    <a:pt x="3344" y="904"/>
                  </a:cubicBezTo>
                  <a:cubicBezTo>
                    <a:pt x="3434" y="904"/>
                    <a:pt x="3525" y="916"/>
                    <a:pt x="3614" y="916"/>
                  </a:cubicBezTo>
                  <a:cubicBezTo>
                    <a:pt x="3723" y="916"/>
                    <a:pt x="3828" y="898"/>
                    <a:pt x="3920" y="821"/>
                  </a:cubicBezTo>
                  <a:cubicBezTo>
                    <a:pt x="4099" y="661"/>
                    <a:pt x="4317" y="761"/>
                    <a:pt x="4496" y="681"/>
                  </a:cubicBezTo>
                  <a:cubicBezTo>
                    <a:pt x="4656" y="642"/>
                    <a:pt x="4815" y="562"/>
                    <a:pt x="4974" y="522"/>
                  </a:cubicBezTo>
                  <a:cubicBezTo>
                    <a:pt x="5053" y="462"/>
                    <a:pt x="5073" y="383"/>
                    <a:pt x="5073" y="283"/>
                  </a:cubicBezTo>
                  <a:cubicBezTo>
                    <a:pt x="5007" y="61"/>
                    <a:pt x="4872" y="0"/>
                    <a:pt x="47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6527;p9">
              <a:extLst>
                <a:ext uri="{FF2B5EF4-FFF2-40B4-BE49-F238E27FC236}">
                  <a16:creationId xmlns:a16="http://schemas.microsoft.com/office/drawing/2014/main" id="{AFA4CB64-1EFD-41E3-AB99-C4B5CFE54CED}"/>
                </a:ext>
              </a:extLst>
            </p:cNvPr>
            <p:cNvSpPr/>
            <p:nvPr/>
          </p:nvSpPr>
          <p:spPr>
            <a:xfrm>
              <a:off x="5671700" y="5066075"/>
              <a:ext cx="93525" cy="36125"/>
            </a:xfrm>
            <a:custGeom>
              <a:avLst/>
              <a:gdLst/>
              <a:ahLst/>
              <a:cxnLst/>
              <a:rect l="l" t="t" r="r" b="b"/>
              <a:pathLst>
                <a:path w="3741" h="1445" extrusionOk="0">
                  <a:moveTo>
                    <a:pt x="2447" y="1"/>
                  </a:moveTo>
                  <a:cubicBezTo>
                    <a:pt x="1592" y="60"/>
                    <a:pt x="776" y="299"/>
                    <a:pt x="80" y="816"/>
                  </a:cubicBezTo>
                  <a:cubicBezTo>
                    <a:pt x="20" y="896"/>
                    <a:pt x="0" y="955"/>
                    <a:pt x="0" y="1035"/>
                  </a:cubicBezTo>
                  <a:cubicBezTo>
                    <a:pt x="20" y="1214"/>
                    <a:pt x="159" y="1314"/>
                    <a:pt x="299" y="1353"/>
                  </a:cubicBezTo>
                  <a:cubicBezTo>
                    <a:pt x="378" y="1393"/>
                    <a:pt x="418" y="1413"/>
                    <a:pt x="498" y="1433"/>
                  </a:cubicBezTo>
                  <a:cubicBezTo>
                    <a:pt x="534" y="1440"/>
                    <a:pt x="570" y="1445"/>
                    <a:pt x="607" y="1445"/>
                  </a:cubicBezTo>
                  <a:cubicBezTo>
                    <a:pt x="670" y="1445"/>
                    <a:pt x="733" y="1431"/>
                    <a:pt x="796" y="1393"/>
                  </a:cubicBezTo>
                  <a:lnTo>
                    <a:pt x="876" y="1333"/>
                  </a:lnTo>
                  <a:lnTo>
                    <a:pt x="955" y="1333"/>
                  </a:lnTo>
                  <a:cubicBezTo>
                    <a:pt x="1075" y="1254"/>
                    <a:pt x="1254" y="1294"/>
                    <a:pt x="1313" y="1194"/>
                  </a:cubicBezTo>
                  <a:lnTo>
                    <a:pt x="1393" y="1154"/>
                  </a:lnTo>
                  <a:lnTo>
                    <a:pt x="1472" y="1154"/>
                  </a:lnTo>
                  <a:cubicBezTo>
                    <a:pt x="1543" y="1174"/>
                    <a:pt x="1610" y="1185"/>
                    <a:pt x="1672" y="1185"/>
                  </a:cubicBezTo>
                  <a:cubicBezTo>
                    <a:pt x="1803" y="1185"/>
                    <a:pt x="1915" y="1136"/>
                    <a:pt x="2009" y="1015"/>
                  </a:cubicBezTo>
                  <a:cubicBezTo>
                    <a:pt x="2149" y="836"/>
                    <a:pt x="2407" y="995"/>
                    <a:pt x="2547" y="816"/>
                  </a:cubicBezTo>
                  <a:cubicBezTo>
                    <a:pt x="2648" y="746"/>
                    <a:pt x="2760" y="729"/>
                    <a:pt x="2876" y="729"/>
                  </a:cubicBezTo>
                  <a:cubicBezTo>
                    <a:pt x="2986" y="729"/>
                    <a:pt x="3101" y="745"/>
                    <a:pt x="3212" y="745"/>
                  </a:cubicBezTo>
                  <a:cubicBezTo>
                    <a:pt x="3349" y="745"/>
                    <a:pt x="3482" y="721"/>
                    <a:pt x="3601" y="617"/>
                  </a:cubicBezTo>
                  <a:lnTo>
                    <a:pt x="3581" y="617"/>
                  </a:lnTo>
                  <a:cubicBezTo>
                    <a:pt x="3661" y="597"/>
                    <a:pt x="3700" y="518"/>
                    <a:pt x="3740" y="438"/>
                  </a:cubicBezTo>
                  <a:cubicBezTo>
                    <a:pt x="3740" y="242"/>
                    <a:pt x="3646" y="99"/>
                    <a:pt x="3479" y="99"/>
                  </a:cubicBezTo>
                  <a:cubicBezTo>
                    <a:pt x="3444" y="99"/>
                    <a:pt x="3404" y="106"/>
                    <a:pt x="3362" y="120"/>
                  </a:cubicBezTo>
                  <a:cubicBezTo>
                    <a:pt x="3276" y="149"/>
                    <a:pt x="3196" y="160"/>
                    <a:pt x="3119" y="160"/>
                  </a:cubicBezTo>
                  <a:cubicBezTo>
                    <a:pt x="2877" y="160"/>
                    <a:pt x="2674" y="46"/>
                    <a:pt x="24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6528;p9">
              <a:extLst>
                <a:ext uri="{FF2B5EF4-FFF2-40B4-BE49-F238E27FC236}">
                  <a16:creationId xmlns:a16="http://schemas.microsoft.com/office/drawing/2014/main" id="{219CD3CC-F203-4672-91A9-28F9E62C0F01}"/>
                </a:ext>
              </a:extLst>
            </p:cNvPr>
            <p:cNvSpPr/>
            <p:nvPr/>
          </p:nvSpPr>
          <p:spPr>
            <a:xfrm>
              <a:off x="5638375" y="4966875"/>
              <a:ext cx="100475" cy="48600"/>
            </a:xfrm>
            <a:custGeom>
              <a:avLst/>
              <a:gdLst/>
              <a:ahLst/>
              <a:cxnLst/>
              <a:rect l="l" t="t" r="r" b="b"/>
              <a:pathLst>
                <a:path w="4019" h="1944" extrusionOk="0">
                  <a:moveTo>
                    <a:pt x="3360" y="0"/>
                  </a:moveTo>
                  <a:cubicBezTo>
                    <a:pt x="3343" y="0"/>
                    <a:pt x="3324" y="3"/>
                    <a:pt x="3303" y="10"/>
                  </a:cubicBezTo>
                  <a:cubicBezTo>
                    <a:pt x="3223" y="10"/>
                    <a:pt x="3144" y="50"/>
                    <a:pt x="3084" y="109"/>
                  </a:cubicBezTo>
                  <a:cubicBezTo>
                    <a:pt x="2646" y="647"/>
                    <a:pt x="2049" y="806"/>
                    <a:pt x="1413" y="885"/>
                  </a:cubicBezTo>
                  <a:cubicBezTo>
                    <a:pt x="896" y="925"/>
                    <a:pt x="398" y="1005"/>
                    <a:pt x="20" y="1442"/>
                  </a:cubicBezTo>
                  <a:cubicBezTo>
                    <a:pt x="1" y="1741"/>
                    <a:pt x="140" y="1880"/>
                    <a:pt x="398" y="1940"/>
                  </a:cubicBezTo>
                  <a:cubicBezTo>
                    <a:pt x="435" y="1942"/>
                    <a:pt x="471" y="1943"/>
                    <a:pt x="507" y="1943"/>
                  </a:cubicBezTo>
                  <a:cubicBezTo>
                    <a:pt x="788" y="1943"/>
                    <a:pt x="1060" y="1868"/>
                    <a:pt x="1254" y="1621"/>
                  </a:cubicBezTo>
                  <a:cubicBezTo>
                    <a:pt x="1313" y="1581"/>
                    <a:pt x="1353" y="1522"/>
                    <a:pt x="1413" y="1522"/>
                  </a:cubicBezTo>
                  <a:cubicBezTo>
                    <a:pt x="1468" y="1527"/>
                    <a:pt x="1522" y="1530"/>
                    <a:pt x="1576" y="1530"/>
                  </a:cubicBezTo>
                  <a:cubicBezTo>
                    <a:pt x="2276" y="1530"/>
                    <a:pt x="2937" y="1116"/>
                    <a:pt x="3637" y="1116"/>
                  </a:cubicBezTo>
                  <a:cubicBezTo>
                    <a:pt x="3691" y="1116"/>
                    <a:pt x="3745" y="1119"/>
                    <a:pt x="3800" y="1124"/>
                  </a:cubicBezTo>
                  <a:cubicBezTo>
                    <a:pt x="3840" y="1124"/>
                    <a:pt x="3880" y="1005"/>
                    <a:pt x="3919" y="925"/>
                  </a:cubicBezTo>
                  <a:cubicBezTo>
                    <a:pt x="3919" y="885"/>
                    <a:pt x="3939" y="826"/>
                    <a:pt x="3939" y="746"/>
                  </a:cubicBezTo>
                  <a:cubicBezTo>
                    <a:pt x="4019" y="567"/>
                    <a:pt x="3999" y="448"/>
                    <a:pt x="3820" y="348"/>
                  </a:cubicBezTo>
                  <a:cubicBezTo>
                    <a:pt x="3754" y="389"/>
                    <a:pt x="3704" y="406"/>
                    <a:pt x="3665" y="406"/>
                  </a:cubicBezTo>
                  <a:cubicBezTo>
                    <a:pt x="3475" y="406"/>
                    <a:pt x="3555" y="0"/>
                    <a:pt x="33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6529;p9">
              <a:extLst>
                <a:ext uri="{FF2B5EF4-FFF2-40B4-BE49-F238E27FC236}">
                  <a16:creationId xmlns:a16="http://schemas.microsoft.com/office/drawing/2014/main" id="{B58A8B28-B1BC-4D50-AC27-3AF22B5154A5}"/>
                </a:ext>
              </a:extLst>
            </p:cNvPr>
            <p:cNvSpPr/>
            <p:nvPr/>
          </p:nvSpPr>
          <p:spPr>
            <a:xfrm>
              <a:off x="4711375" y="5148700"/>
              <a:ext cx="119875" cy="42350"/>
            </a:xfrm>
            <a:custGeom>
              <a:avLst/>
              <a:gdLst/>
              <a:ahLst/>
              <a:cxnLst/>
              <a:rect l="l" t="t" r="r" b="b"/>
              <a:pathLst>
                <a:path w="4795" h="1694" extrusionOk="0">
                  <a:moveTo>
                    <a:pt x="1001" y="1"/>
                  </a:moveTo>
                  <a:cubicBezTo>
                    <a:pt x="916" y="1"/>
                    <a:pt x="826" y="11"/>
                    <a:pt x="737" y="18"/>
                  </a:cubicBezTo>
                  <a:cubicBezTo>
                    <a:pt x="518" y="77"/>
                    <a:pt x="319" y="117"/>
                    <a:pt x="140" y="276"/>
                  </a:cubicBezTo>
                  <a:cubicBezTo>
                    <a:pt x="1" y="475"/>
                    <a:pt x="140" y="575"/>
                    <a:pt x="299" y="674"/>
                  </a:cubicBezTo>
                  <a:cubicBezTo>
                    <a:pt x="1413" y="933"/>
                    <a:pt x="2527" y="1231"/>
                    <a:pt x="3661" y="1530"/>
                  </a:cubicBezTo>
                  <a:lnTo>
                    <a:pt x="3760" y="1530"/>
                  </a:lnTo>
                  <a:lnTo>
                    <a:pt x="3820" y="1569"/>
                  </a:lnTo>
                  <a:cubicBezTo>
                    <a:pt x="3936" y="1652"/>
                    <a:pt x="4052" y="1694"/>
                    <a:pt x="4191" y="1694"/>
                  </a:cubicBezTo>
                  <a:cubicBezTo>
                    <a:pt x="4219" y="1694"/>
                    <a:pt x="4248" y="1692"/>
                    <a:pt x="4277" y="1689"/>
                  </a:cubicBezTo>
                  <a:cubicBezTo>
                    <a:pt x="4397" y="1669"/>
                    <a:pt x="4496" y="1609"/>
                    <a:pt x="4596" y="1530"/>
                  </a:cubicBezTo>
                  <a:cubicBezTo>
                    <a:pt x="4675" y="1490"/>
                    <a:pt x="4715" y="1430"/>
                    <a:pt x="4775" y="1370"/>
                  </a:cubicBezTo>
                  <a:cubicBezTo>
                    <a:pt x="4795" y="1291"/>
                    <a:pt x="4795" y="1211"/>
                    <a:pt x="4775" y="1132"/>
                  </a:cubicBezTo>
                  <a:cubicBezTo>
                    <a:pt x="4715" y="1012"/>
                    <a:pt x="4616" y="973"/>
                    <a:pt x="4496" y="973"/>
                  </a:cubicBezTo>
                  <a:cubicBezTo>
                    <a:pt x="4459" y="975"/>
                    <a:pt x="4422" y="976"/>
                    <a:pt x="4386" y="976"/>
                  </a:cubicBezTo>
                  <a:cubicBezTo>
                    <a:pt x="4153" y="976"/>
                    <a:pt x="3942" y="925"/>
                    <a:pt x="3701" y="873"/>
                  </a:cubicBezTo>
                  <a:cubicBezTo>
                    <a:pt x="2984" y="774"/>
                    <a:pt x="2308" y="515"/>
                    <a:pt x="1612" y="376"/>
                  </a:cubicBezTo>
                  <a:cubicBezTo>
                    <a:pt x="1506" y="376"/>
                    <a:pt x="1400" y="420"/>
                    <a:pt x="1294" y="420"/>
                  </a:cubicBezTo>
                  <a:cubicBezTo>
                    <a:pt x="1240" y="420"/>
                    <a:pt x="1187" y="409"/>
                    <a:pt x="1134" y="376"/>
                  </a:cubicBezTo>
                  <a:lnTo>
                    <a:pt x="1134" y="376"/>
                  </a:lnTo>
                  <a:cubicBezTo>
                    <a:pt x="1182" y="396"/>
                    <a:pt x="1223" y="407"/>
                    <a:pt x="1259" y="407"/>
                  </a:cubicBezTo>
                  <a:cubicBezTo>
                    <a:pt x="1326" y="407"/>
                    <a:pt x="1374" y="367"/>
                    <a:pt x="1413" y="276"/>
                  </a:cubicBezTo>
                  <a:cubicBezTo>
                    <a:pt x="1332" y="47"/>
                    <a:pt x="117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6530;p9">
              <a:extLst>
                <a:ext uri="{FF2B5EF4-FFF2-40B4-BE49-F238E27FC236}">
                  <a16:creationId xmlns:a16="http://schemas.microsoft.com/office/drawing/2014/main" id="{8593F2C9-A903-4851-8C0D-7E60FB5D1C52}"/>
                </a:ext>
              </a:extLst>
            </p:cNvPr>
            <p:cNvSpPr/>
            <p:nvPr/>
          </p:nvSpPr>
          <p:spPr>
            <a:xfrm>
              <a:off x="5519525" y="3938150"/>
              <a:ext cx="85050" cy="40375"/>
            </a:xfrm>
            <a:custGeom>
              <a:avLst/>
              <a:gdLst/>
              <a:ahLst/>
              <a:cxnLst/>
              <a:rect l="l" t="t" r="r" b="b"/>
              <a:pathLst>
                <a:path w="3402" h="1615" extrusionOk="0">
                  <a:moveTo>
                    <a:pt x="1810" y="1"/>
                  </a:moveTo>
                  <a:cubicBezTo>
                    <a:pt x="1771" y="21"/>
                    <a:pt x="1711" y="21"/>
                    <a:pt x="1671" y="21"/>
                  </a:cubicBezTo>
                  <a:cubicBezTo>
                    <a:pt x="1611" y="80"/>
                    <a:pt x="1532" y="100"/>
                    <a:pt x="1492" y="140"/>
                  </a:cubicBezTo>
                  <a:cubicBezTo>
                    <a:pt x="1373" y="180"/>
                    <a:pt x="1293" y="260"/>
                    <a:pt x="1293" y="299"/>
                  </a:cubicBezTo>
                  <a:cubicBezTo>
                    <a:pt x="1194" y="478"/>
                    <a:pt x="1592" y="598"/>
                    <a:pt x="1313" y="777"/>
                  </a:cubicBezTo>
                  <a:cubicBezTo>
                    <a:pt x="1246" y="861"/>
                    <a:pt x="1182" y="892"/>
                    <a:pt x="1122" y="892"/>
                  </a:cubicBezTo>
                  <a:cubicBezTo>
                    <a:pt x="1040" y="892"/>
                    <a:pt x="964" y="834"/>
                    <a:pt x="895" y="777"/>
                  </a:cubicBezTo>
                  <a:cubicBezTo>
                    <a:pt x="836" y="717"/>
                    <a:pt x="756" y="697"/>
                    <a:pt x="696" y="677"/>
                  </a:cubicBezTo>
                  <a:cubicBezTo>
                    <a:pt x="626" y="658"/>
                    <a:pt x="553" y="647"/>
                    <a:pt x="481" y="647"/>
                  </a:cubicBezTo>
                  <a:cubicBezTo>
                    <a:pt x="330" y="647"/>
                    <a:pt x="181" y="695"/>
                    <a:pt x="60" y="817"/>
                  </a:cubicBezTo>
                  <a:cubicBezTo>
                    <a:pt x="0" y="976"/>
                    <a:pt x="0" y="1095"/>
                    <a:pt x="60" y="1214"/>
                  </a:cubicBezTo>
                  <a:cubicBezTo>
                    <a:pt x="416" y="1509"/>
                    <a:pt x="802" y="1614"/>
                    <a:pt x="1205" y="1614"/>
                  </a:cubicBezTo>
                  <a:cubicBezTo>
                    <a:pt x="1454" y="1614"/>
                    <a:pt x="1711" y="1574"/>
                    <a:pt x="1970" y="1513"/>
                  </a:cubicBezTo>
                  <a:cubicBezTo>
                    <a:pt x="2029" y="1473"/>
                    <a:pt x="2029" y="1354"/>
                    <a:pt x="2089" y="1274"/>
                  </a:cubicBezTo>
                  <a:cubicBezTo>
                    <a:pt x="2092" y="1264"/>
                    <a:pt x="2095" y="1259"/>
                    <a:pt x="2096" y="1259"/>
                  </a:cubicBezTo>
                  <a:lnTo>
                    <a:pt x="2096" y="1259"/>
                  </a:lnTo>
                  <a:cubicBezTo>
                    <a:pt x="2104" y="1259"/>
                    <a:pt x="2096" y="1357"/>
                    <a:pt x="2129" y="1374"/>
                  </a:cubicBezTo>
                  <a:cubicBezTo>
                    <a:pt x="2208" y="1473"/>
                    <a:pt x="2308" y="1493"/>
                    <a:pt x="2407" y="1493"/>
                  </a:cubicBezTo>
                  <a:cubicBezTo>
                    <a:pt x="2467" y="1493"/>
                    <a:pt x="2527" y="1473"/>
                    <a:pt x="2606" y="1453"/>
                  </a:cubicBezTo>
                  <a:cubicBezTo>
                    <a:pt x="2805" y="1354"/>
                    <a:pt x="3024" y="1374"/>
                    <a:pt x="3223" y="1314"/>
                  </a:cubicBezTo>
                  <a:cubicBezTo>
                    <a:pt x="3302" y="1294"/>
                    <a:pt x="3362" y="1254"/>
                    <a:pt x="3402" y="1194"/>
                  </a:cubicBezTo>
                  <a:lnTo>
                    <a:pt x="3402" y="1015"/>
                  </a:lnTo>
                  <a:cubicBezTo>
                    <a:pt x="3302" y="876"/>
                    <a:pt x="3203" y="777"/>
                    <a:pt x="3064" y="677"/>
                  </a:cubicBezTo>
                  <a:cubicBezTo>
                    <a:pt x="2904" y="578"/>
                    <a:pt x="2765" y="458"/>
                    <a:pt x="2527" y="458"/>
                  </a:cubicBezTo>
                  <a:cubicBezTo>
                    <a:pt x="2467" y="578"/>
                    <a:pt x="2308" y="558"/>
                    <a:pt x="2208" y="637"/>
                  </a:cubicBezTo>
                  <a:cubicBezTo>
                    <a:pt x="2228" y="558"/>
                    <a:pt x="2367" y="578"/>
                    <a:pt x="2407" y="498"/>
                  </a:cubicBezTo>
                  <a:cubicBezTo>
                    <a:pt x="2407" y="100"/>
                    <a:pt x="2009" y="180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6531;p9">
              <a:extLst>
                <a:ext uri="{FF2B5EF4-FFF2-40B4-BE49-F238E27FC236}">
                  <a16:creationId xmlns:a16="http://schemas.microsoft.com/office/drawing/2014/main" id="{03245727-9434-4FDE-BC6D-F3E78E081AA2}"/>
                </a:ext>
              </a:extLst>
            </p:cNvPr>
            <p:cNvSpPr/>
            <p:nvPr/>
          </p:nvSpPr>
          <p:spPr>
            <a:xfrm>
              <a:off x="4836200" y="5184925"/>
              <a:ext cx="115900" cy="35975"/>
            </a:xfrm>
            <a:custGeom>
              <a:avLst/>
              <a:gdLst/>
              <a:ahLst/>
              <a:cxnLst/>
              <a:rect l="l" t="t" r="r" b="b"/>
              <a:pathLst>
                <a:path w="4636" h="1439" extrusionOk="0">
                  <a:moveTo>
                    <a:pt x="677" y="1"/>
                  </a:moveTo>
                  <a:cubicBezTo>
                    <a:pt x="597" y="1"/>
                    <a:pt x="518" y="41"/>
                    <a:pt x="458" y="61"/>
                  </a:cubicBezTo>
                  <a:cubicBezTo>
                    <a:pt x="279" y="160"/>
                    <a:pt x="1" y="160"/>
                    <a:pt x="100" y="478"/>
                  </a:cubicBezTo>
                  <a:cubicBezTo>
                    <a:pt x="774" y="656"/>
                    <a:pt x="1401" y="991"/>
                    <a:pt x="2107" y="991"/>
                  </a:cubicBezTo>
                  <a:cubicBezTo>
                    <a:pt x="2193" y="991"/>
                    <a:pt x="2280" y="986"/>
                    <a:pt x="2368" y="976"/>
                  </a:cubicBezTo>
                  <a:cubicBezTo>
                    <a:pt x="2450" y="1066"/>
                    <a:pt x="2552" y="1082"/>
                    <a:pt x="2658" y="1082"/>
                  </a:cubicBezTo>
                  <a:cubicBezTo>
                    <a:pt x="2715" y="1082"/>
                    <a:pt x="2774" y="1077"/>
                    <a:pt x="2830" y="1077"/>
                  </a:cubicBezTo>
                  <a:cubicBezTo>
                    <a:pt x="2923" y="1077"/>
                    <a:pt x="3011" y="1089"/>
                    <a:pt x="3084" y="1155"/>
                  </a:cubicBezTo>
                  <a:cubicBezTo>
                    <a:pt x="3178" y="1263"/>
                    <a:pt x="3290" y="1290"/>
                    <a:pt x="3408" y="1290"/>
                  </a:cubicBezTo>
                  <a:cubicBezTo>
                    <a:pt x="3524" y="1290"/>
                    <a:pt x="3646" y="1263"/>
                    <a:pt x="3759" y="1263"/>
                  </a:cubicBezTo>
                  <a:cubicBezTo>
                    <a:pt x="3846" y="1263"/>
                    <a:pt x="3928" y="1279"/>
                    <a:pt x="3999" y="1334"/>
                  </a:cubicBezTo>
                  <a:lnTo>
                    <a:pt x="4059" y="1294"/>
                  </a:lnTo>
                  <a:lnTo>
                    <a:pt x="4098" y="1334"/>
                  </a:lnTo>
                  <a:cubicBezTo>
                    <a:pt x="4188" y="1403"/>
                    <a:pt x="4278" y="1438"/>
                    <a:pt x="4367" y="1438"/>
                  </a:cubicBezTo>
                  <a:cubicBezTo>
                    <a:pt x="4457" y="1438"/>
                    <a:pt x="4546" y="1403"/>
                    <a:pt x="4636" y="1334"/>
                  </a:cubicBezTo>
                  <a:cubicBezTo>
                    <a:pt x="4476" y="976"/>
                    <a:pt x="4098" y="976"/>
                    <a:pt x="3840" y="876"/>
                  </a:cubicBezTo>
                  <a:cubicBezTo>
                    <a:pt x="3482" y="757"/>
                    <a:pt x="3183" y="638"/>
                    <a:pt x="3044" y="279"/>
                  </a:cubicBezTo>
                  <a:cubicBezTo>
                    <a:pt x="3004" y="260"/>
                    <a:pt x="2965" y="240"/>
                    <a:pt x="2965" y="200"/>
                  </a:cubicBezTo>
                  <a:cubicBezTo>
                    <a:pt x="2868" y="158"/>
                    <a:pt x="2775" y="141"/>
                    <a:pt x="2685" y="141"/>
                  </a:cubicBezTo>
                  <a:cubicBezTo>
                    <a:pt x="2517" y="141"/>
                    <a:pt x="2357" y="202"/>
                    <a:pt x="2189" y="279"/>
                  </a:cubicBezTo>
                  <a:cubicBezTo>
                    <a:pt x="2123" y="309"/>
                    <a:pt x="2060" y="321"/>
                    <a:pt x="1997" y="321"/>
                  </a:cubicBezTo>
                  <a:cubicBezTo>
                    <a:pt x="1851" y="321"/>
                    <a:pt x="1712" y="256"/>
                    <a:pt x="1572" y="200"/>
                  </a:cubicBezTo>
                  <a:lnTo>
                    <a:pt x="1353" y="140"/>
                  </a:lnTo>
                  <a:cubicBezTo>
                    <a:pt x="1115" y="81"/>
                    <a:pt x="896" y="41"/>
                    <a:pt x="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6532;p9">
              <a:extLst>
                <a:ext uri="{FF2B5EF4-FFF2-40B4-BE49-F238E27FC236}">
                  <a16:creationId xmlns:a16="http://schemas.microsoft.com/office/drawing/2014/main" id="{89BE7F95-8BB1-4DB5-80DF-8583D93414D9}"/>
                </a:ext>
              </a:extLst>
            </p:cNvPr>
            <p:cNvSpPr/>
            <p:nvPr/>
          </p:nvSpPr>
          <p:spPr>
            <a:xfrm>
              <a:off x="5506575" y="4081875"/>
              <a:ext cx="43300" cy="83475"/>
            </a:xfrm>
            <a:custGeom>
              <a:avLst/>
              <a:gdLst/>
              <a:ahLst/>
              <a:cxnLst/>
              <a:rect l="l" t="t" r="r" b="b"/>
              <a:pathLst>
                <a:path w="1732" h="3339" extrusionOk="0">
                  <a:moveTo>
                    <a:pt x="1155" y="1"/>
                  </a:moveTo>
                  <a:cubicBezTo>
                    <a:pt x="1015" y="41"/>
                    <a:pt x="936" y="200"/>
                    <a:pt x="896" y="339"/>
                  </a:cubicBezTo>
                  <a:cubicBezTo>
                    <a:pt x="836" y="439"/>
                    <a:pt x="836" y="538"/>
                    <a:pt x="836" y="657"/>
                  </a:cubicBezTo>
                  <a:cubicBezTo>
                    <a:pt x="856" y="856"/>
                    <a:pt x="797" y="1035"/>
                    <a:pt x="757" y="1214"/>
                  </a:cubicBezTo>
                  <a:cubicBezTo>
                    <a:pt x="817" y="1791"/>
                    <a:pt x="120" y="1493"/>
                    <a:pt x="1" y="1851"/>
                  </a:cubicBezTo>
                  <a:cubicBezTo>
                    <a:pt x="1" y="1930"/>
                    <a:pt x="1" y="2010"/>
                    <a:pt x="21" y="2090"/>
                  </a:cubicBezTo>
                  <a:cubicBezTo>
                    <a:pt x="220" y="2308"/>
                    <a:pt x="538" y="2189"/>
                    <a:pt x="737" y="2348"/>
                  </a:cubicBezTo>
                  <a:cubicBezTo>
                    <a:pt x="737" y="2527"/>
                    <a:pt x="538" y="2627"/>
                    <a:pt x="558" y="2806"/>
                  </a:cubicBezTo>
                  <a:cubicBezTo>
                    <a:pt x="817" y="2905"/>
                    <a:pt x="697" y="3005"/>
                    <a:pt x="558" y="3084"/>
                  </a:cubicBezTo>
                  <a:cubicBezTo>
                    <a:pt x="682" y="3284"/>
                    <a:pt x="833" y="3338"/>
                    <a:pt x="993" y="3338"/>
                  </a:cubicBezTo>
                  <a:cubicBezTo>
                    <a:pt x="1169" y="3338"/>
                    <a:pt x="1356" y="3274"/>
                    <a:pt x="1533" y="3263"/>
                  </a:cubicBezTo>
                  <a:cubicBezTo>
                    <a:pt x="1652" y="3204"/>
                    <a:pt x="1732" y="3124"/>
                    <a:pt x="1692" y="2985"/>
                  </a:cubicBezTo>
                  <a:cubicBezTo>
                    <a:pt x="1652" y="2885"/>
                    <a:pt x="1493" y="2786"/>
                    <a:pt x="1632" y="2667"/>
                  </a:cubicBezTo>
                  <a:cubicBezTo>
                    <a:pt x="1612" y="2607"/>
                    <a:pt x="1612" y="2567"/>
                    <a:pt x="1632" y="2507"/>
                  </a:cubicBezTo>
                  <a:cubicBezTo>
                    <a:pt x="1453" y="2229"/>
                    <a:pt x="1692" y="1891"/>
                    <a:pt x="1493" y="1612"/>
                  </a:cubicBezTo>
                  <a:cubicBezTo>
                    <a:pt x="1453" y="1553"/>
                    <a:pt x="1453" y="1493"/>
                    <a:pt x="1453" y="1433"/>
                  </a:cubicBezTo>
                  <a:cubicBezTo>
                    <a:pt x="1652" y="1015"/>
                    <a:pt x="1294" y="618"/>
                    <a:pt x="1413" y="200"/>
                  </a:cubicBezTo>
                  <a:cubicBezTo>
                    <a:pt x="1393" y="61"/>
                    <a:pt x="1294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6533;p9">
              <a:extLst>
                <a:ext uri="{FF2B5EF4-FFF2-40B4-BE49-F238E27FC236}">
                  <a16:creationId xmlns:a16="http://schemas.microsoft.com/office/drawing/2014/main" id="{48578973-AA90-4B84-AD6D-3EC5DAD26E00}"/>
                </a:ext>
              </a:extLst>
            </p:cNvPr>
            <p:cNvSpPr/>
            <p:nvPr/>
          </p:nvSpPr>
          <p:spPr>
            <a:xfrm>
              <a:off x="5404625" y="5146375"/>
              <a:ext cx="91050" cy="32925"/>
            </a:xfrm>
            <a:custGeom>
              <a:avLst/>
              <a:gdLst/>
              <a:ahLst/>
              <a:cxnLst/>
              <a:rect l="l" t="t" r="r" b="b"/>
              <a:pathLst>
                <a:path w="3642" h="1317" extrusionOk="0">
                  <a:moveTo>
                    <a:pt x="2692" y="1"/>
                  </a:moveTo>
                  <a:cubicBezTo>
                    <a:pt x="2420" y="1"/>
                    <a:pt x="2139" y="77"/>
                    <a:pt x="1831" y="91"/>
                  </a:cubicBezTo>
                  <a:cubicBezTo>
                    <a:pt x="1155" y="230"/>
                    <a:pt x="498" y="369"/>
                    <a:pt x="1" y="906"/>
                  </a:cubicBezTo>
                  <a:cubicBezTo>
                    <a:pt x="1" y="1006"/>
                    <a:pt x="1" y="1085"/>
                    <a:pt x="61" y="1165"/>
                  </a:cubicBezTo>
                  <a:cubicBezTo>
                    <a:pt x="178" y="1283"/>
                    <a:pt x="310" y="1317"/>
                    <a:pt x="447" y="1317"/>
                  </a:cubicBezTo>
                  <a:cubicBezTo>
                    <a:pt x="542" y="1317"/>
                    <a:pt x="640" y="1301"/>
                    <a:pt x="737" y="1284"/>
                  </a:cubicBezTo>
                  <a:cubicBezTo>
                    <a:pt x="1055" y="1205"/>
                    <a:pt x="1413" y="1205"/>
                    <a:pt x="1652" y="986"/>
                  </a:cubicBezTo>
                  <a:cubicBezTo>
                    <a:pt x="1811" y="807"/>
                    <a:pt x="2030" y="966"/>
                    <a:pt x="2189" y="807"/>
                  </a:cubicBezTo>
                  <a:lnTo>
                    <a:pt x="2249" y="787"/>
                  </a:lnTo>
                  <a:lnTo>
                    <a:pt x="2328" y="787"/>
                  </a:lnTo>
                  <a:cubicBezTo>
                    <a:pt x="2686" y="668"/>
                    <a:pt x="3045" y="608"/>
                    <a:pt x="3403" y="429"/>
                  </a:cubicBezTo>
                  <a:lnTo>
                    <a:pt x="3442" y="409"/>
                  </a:lnTo>
                  <a:lnTo>
                    <a:pt x="3522" y="409"/>
                  </a:lnTo>
                  <a:cubicBezTo>
                    <a:pt x="3621" y="389"/>
                    <a:pt x="3641" y="330"/>
                    <a:pt x="3621" y="250"/>
                  </a:cubicBezTo>
                  <a:cubicBezTo>
                    <a:pt x="3422" y="230"/>
                    <a:pt x="3204" y="290"/>
                    <a:pt x="3084" y="71"/>
                  </a:cubicBezTo>
                  <a:cubicBezTo>
                    <a:pt x="2954" y="19"/>
                    <a:pt x="2824" y="1"/>
                    <a:pt x="2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6534;p9">
              <a:extLst>
                <a:ext uri="{FF2B5EF4-FFF2-40B4-BE49-F238E27FC236}">
                  <a16:creationId xmlns:a16="http://schemas.microsoft.com/office/drawing/2014/main" id="{848A38C1-23F3-48DD-8824-751BD2EE3D1B}"/>
                </a:ext>
              </a:extLst>
            </p:cNvPr>
            <p:cNvSpPr/>
            <p:nvPr/>
          </p:nvSpPr>
          <p:spPr>
            <a:xfrm>
              <a:off x="5736350" y="5042400"/>
              <a:ext cx="69650" cy="38000"/>
            </a:xfrm>
            <a:custGeom>
              <a:avLst/>
              <a:gdLst/>
              <a:ahLst/>
              <a:cxnLst/>
              <a:rect l="l" t="t" r="r" b="b"/>
              <a:pathLst>
                <a:path w="2786" h="1520" extrusionOk="0">
                  <a:moveTo>
                    <a:pt x="2345" y="0"/>
                  </a:moveTo>
                  <a:cubicBezTo>
                    <a:pt x="2276" y="0"/>
                    <a:pt x="2193" y="59"/>
                    <a:pt x="2089" y="212"/>
                  </a:cubicBezTo>
                  <a:cubicBezTo>
                    <a:pt x="1970" y="391"/>
                    <a:pt x="1791" y="470"/>
                    <a:pt x="1592" y="490"/>
                  </a:cubicBezTo>
                  <a:cubicBezTo>
                    <a:pt x="1055" y="609"/>
                    <a:pt x="398" y="570"/>
                    <a:pt x="0" y="1087"/>
                  </a:cubicBezTo>
                  <a:cubicBezTo>
                    <a:pt x="172" y="1232"/>
                    <a:pt x="326" y="1359"/>
                    <a:pt x="509" y="1359"/>
                  </a:cubicBezTo>
                  <a:cubicBezTo>
                    <a:pt x="602" y="1359"/>
                    <a:pt x="702" y="1326"/>
                    <a:pt x="816" y="1246"/>
                  </a:cubicBezTo>
                  <a:cubicBezTo>
                    <a:pt x="860" y="1207"/>
                    <a:pt x="895" y="1190"/>
                    <a:pt x="922" y="1190"/>
                  </a:cubicBezTo>
                  <a:cubicBezTo>
                    <a:pt x="1006" y="1190"/>
                    <a:pt x="1025" y="1340"/>
                    <a:pt x="1055" y="1445"/>
                  </a:cubicBezTo>
                  <a:cubicBezTo>
                    <a:pt x="1134" y="1495"/>
                    <a:pt x="1219" y="1520"/>
                    <a:pt x="1303" y="1520"/>
                  </a:cubicBezTo>
                  <a:cubicBezTo>
                    <a:pt x="1388" y="1520"/>
                    <a:pt x="1472" y="1495"/>
                    <a:pt x="1552" y="1445"/>
                  </a:cubicBezTo>
                  <a:lnTo>
                    <a:pt x="1612" y="1405"/>
                  </a:lnTo>
                  <a:lnTo>
                    <a:pt x="1691" y="1405"/>
                  </a:lnTo>
                  <a:cubicBezTo>
                    <a:pt x="1811" y="1345"/>
                    <a:pt x="1990" y="1365"/>
                    <a:pt x="2089" y="1266"/>
                  </a:cubicBezTo>
                  <a:lnTo>
                    <a:pt x="2169" y="1246"/>
                  </a:lnTo>
                  <a:lnTo>
                    <a:pt x="2248" y="1246"/>
                  </a:lnTo>
                  <a:cubicBezTo>
                    <a:pt x="2586" y="1107"/>
                    <a:pt x="2706" y="848"/>
                    <a:pt x="2785" y="510"/>
                  </a:cubicBezTo>
                  <a:lnTo>
                    <a:pt x="2765" y="510"/>
                  </a:lnTo>
                  <a:cubicBezTo>
                    <a:pt x="2706" y="470"/>
                    <a:pt x="2686" y="411"/>
                    <a:pt x="2646" y="371"/>
                  </a:cubicBezTo>
                  <a:cubicBezTo>
                    <a:pt x="2555" y="202"/>
                    <a:pt x="2473" y="0"/>
                    <a:pt x="2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6535;p9">
              <a:extLst>
                <a:ext uri="{FF2B5EF4-FFF2-40B4-BE49-F238E27FC236}">
                  <a16:creationId xmlns:a16="http://schemas.microsoft.com/office/drawing/2014/main" id="{FCBFA142-57EB-4A8C-AC94-EF52942AD1FB}"/>
                </a:ext>
              </a:extLst>
            </p:cNvPr>
            <p:cNvSpPr/>
            <p:nvPr/>
          </p:nvSpPr>
          <p:spPr>
            <a:xfrm>
              <a:off x="4151900" y="5025275"/>
              <a:ext cx="98475" cy="29475"/>
            </a:xfrm>
            <a:custGeom>
              <a:avLst/>
              <a:gdLst/>
              <a:ahLst/>
              <a:cxnLst/>
              <a:rect l="l" t="t" r="r" b="b"/>
              <a:pathLst>
                <a:path w="3939" h="1179" extrusionOk="0">
                  <a:moveTo>
                    <a:pt x="625" y="0"/>
                  </a:moveTo>
                  <a:cubicBezTo>
                    <a:pt x="603" y="0"/>
                    <a:pt x="580" y="0"/>
                    <a:pt x="557" y="1"/>
                  </a:cubicBezTo>
                  <a:cubicBezTo>
                    <a:pt x="338" y="41"/>
                    <a:pt x="120" y="41"/>
                    <a:pt x="0" y="280"/>
                  </a:cubicBezTo>
                  <a:cubicBezTo>
                    <a:pt x="20" y="539"/>
                    <a:pt x="299" y="399"/>
                    <a:pt x="398" y="558"/>
                  </a:cubicBezTo>
                  <a:cubicBezTo>
                    <a:pt x="487" y="631"/>
                    <a:pt x="588" y="645"/>
                    <a:pt x="695" y="645"/>
                  </a:cubicBezTo>
                  <a:cubicBezTo>
                    <a:pt x="761" y="645"/>
                    <a:pt x="828" y="639"/>
                    <a:pt x="896" y="639"/>
                  </a:cubicBezTo>
                  <a:cubicBezTo>
                    <a:pt x="990" y="639"/>
                    <a:pt x="1084" y="650"/>
                    <a:pt x="1174" y="698"/>
                  </a:cubicBezTo>
                  <a:cubicBezTo>
                    <a:pt x="1234" y="698"/>
                    <a:pt x="1333" y="737"/>
                    <a:pt x="1433" y="737"/>
                  </a:cubicBezTo>
                  <a:cubicBezTo>
                    <a:pt x="1522" y="814"/>
                    <a:pt x="1622" y="836"/>
                    <a:pt x="1726" y="836"/>
                  </a:cubicBezTo>
                  <a:cubicBezTo>
                    <a:pt x="1853" y="836"/>
                    <a:pt x="1985" y="804"/>
                    <a:pt x="2111" y="804"/>
                  </a:cubicBezTo>
                  <a:cubicBezTo>
                    <a:pt x="2201" y="804"/>
                    <a:pt x="2288" y="820"/>
                    <a:pt x="2367" y="877"/>
                  </a:cubicBezTo>
                  <a:lnTo>
                    <a:pt x="2427" y="857"/>
                  </a:lnTo>
                  <a:lnTo>
                    <a:pt x="2507" y="877"/>
                  </a:lnTo>
                  <a:cubicBezTo>
                    <a:pt x="2726" y="1056"/>
                    <a:pt x="3024" y="897"/>
                    <a:pt x="3223" y="1096"/>
                  </a:cubicBezTo>
                  <a:lnTo>
                    <a:pt x="3302" y="1096"/>
                  </a:lnTo>
                  <a:lnTo>
                    <a:pt x="3342" y="1155"/>
                  </a:lnTo>
                  <a:cubicBezTo>
                    <a:pt x="3388" y="1167"/>
                    <a:pt x="3441" y="1178"/>
                    <a:pt x="3492" y="1178"/>
                  </a:cubicBezTo>
                  <a:cubicBezTo>
                    <a:pt x="3530" y="1178"/>
                    <a:pt x="3567" y="1172"/>
                    <a:pt x="3601" y="1155"/>
                  </a:cubicBezTo>
                  <a:cubicBezTo>
                    <a:pt x="3740" y="1076"/>
                    <a:pt x="3939" y="1056"/>
                    <a:pt x="3899" y="797"/>
                  </a:cubicBezTo>
                  <a:cubicBezTo>
                    <a:pt x="3442" y="399"/>
                    <a:pt x="2825" y="479"/>
                    <a:pt x="2308" y="260"/>
                  </a:cubicBezTo>
                  <a:cubicBezTo>
                    <a:pt x="2188" y="200"/>
                    <a:pt x="2029" y="180"/>
                    <a:pt x="1910" y="180"/>
                  </a:cubicBezTo>
                  <a:cubicBezTo>
                    <a:pt x="1474" y="180"/>
                    <a:pt x="1075" y="0"/>
                    <a:pt x="6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6536;p9">
              <a:extLst>
                <a:ext uri="{FF2B5EF4-FFF2-40B4-BE49-F238E27FC236}">
                  <a16:creationId xmlns:a16="http://schemas.microsoft.com/office/drawing/2014/main" id="{0D1EC85C-D71F-42DA-B0E2-F22E1CB25C44}"/>
                </a:ext>
              </a:extLst>
            </p:cNvPr>
            <p:cNvSpPr/>
            <p:nvPr/>
          </p:nvSpPr>
          <p:spPr>
            <a:xfrm>
              <a:off x="5545875" y="5099675"/>
              <a:ext cx="83075" cy="24175"/>
            </a:xfrm>
            <a:custGeom>
              <a:avLst/>
              <a:gdLst/>
              <a:ahLst/>
              <a:cxnLst/>
              <a:rect l="l" t="t" r="r" b="b"/>
              <a:pathLst>
                <a:path w="3323" h="967" extrusionOk="0">
                  <a:moveTo>
                    <a:pt x="2752" y="0"/>
                  </a:moveTo>
                  <a:cubicBezTo>
                    <a:pt x="2433" y="0"/>
                    <a:pt x="2127" y="131"/>
                    <a:pt x="1811" y="188"/>
                  </a:cubicBezTo>
                  <a:cubicBezTo>
                    <a:pt x="1234" y="367"/>
                    <a:pt x="617" y="208"/>
                    <a:pt x="80" y="606"/>
                  </a:cubicBezTo>
                  <a:cubicBezTo>
                    <a:pt x="0" y="686"/>
                    <a:pt x="0" y="765"/>
                    <a:pt x="40" y="865"/>
                  </a:cubicBezTo>
                  <a:cubicBezTo>
                    <a:pt x="220" y="876"/>
                    <a:pt x="401" y="884"/>
                    <a:pt x="582" y="884"/>
                  </a:cubicBezTo>
                  <a:cubicBezTo>
                    <a:pt x="1044" y="884"/>
                    <a:pt x="1507" y="832"/>
                    <a:pt x="1950" y="646"/>
                  </a:cubicBezTo>
                  <a:cubicBezTo>
                    <a:pt x="2026" y="608"/>
                    <a:pt x="2089" y="590"/>
                    <a:pt x="2141" y="590"/>
                  </a:cubicBezTo>
                  <a:cubicBezTo>
                    <a:pt x="2277" y="590"/>
                    <a:pt x="2333" y="711"/>
                    <a:pt x="2348" y="885"/>
                  </a:cubicBezTo>
                  <a:cubicBezTo>
                    <a:pt x="2433" y="942"/>
                    <a:pt x="2519" y="967"/>
                    <a:pt x="2600" y="967"/>
                  </a:cubicBezTo>
                  <a:cubicBezTo>
                    <a:pt x="2689" y="967"/>
                    <a:pt x="2772" y="937"/>
                    <a:pt x="2845" y="885"/>
                  </a:cubicBezTo>
                  <a:cubicBezTo>
                    <a:pt x="2945" y="885"/>
                    <a:pt x="3044" y="865"/>
                    <a:pt x="3144" y="865"/>
                  </a:cubicBezTo>
                  <a:cubicBezTo>
                    <a:pt x="3243" y="865"/>
                    <a:pt x="3263" y="805"/>
                    <a:pt x="3243" y="706"/>
                  </a:cubicBezTo>
                  <a:cubicBezTo>
                    <a:pt x="3183" y="666"/>
                    <a:pt x="3144" y="626"/>
                    <a:pt x="3084" y="626"/>
                  </a:cubicBezTo>
                  <a:cubicBezTo>
                    <a:pt x="3054" y="616"/>
                    <a:pt x="3014" y="611"/>
                    <a:pt x="2972" y="611"/>
                  </a:cubicBezTo>
                  <a:cubicBezTo>
                    <a:pt x="2930" y="611"/>
                    <a:pt x="2885" y="616"/>
                    <a:pt x="2845" y="626"/>
                  </a:cubicBezTo>
                  <a:cubicBezTo>
                    <a:pt x="2925" y="586"/>
                    <a:pt x="3044" y="586"/>
                    <a:pt x="3124" y="507"/>
                  </a:cubicBezTo>
                  <a:cubicBezTo>
                    <a:pt x="3243" y="367"/>
                    <a:pt x="3323" y="208"/>
                    <a:pt x="3124" y="69"/>
                  </a:cubicBezTo>
                  <a:cubicBezTo>
                    <a:pt x="2997" y="19"/>
                    <a:pt x="2873" y="0"/>
                    <a:pt x="2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6537;p9">
              <a:extLst>
                <a:ext uri="{FF2B5EF4-FFF2-40B4-BE49-F238E27FC236}">
                  <a16:creationId xmlns:a16="http://schemas.microsoft.com/office/drawing/2014/main" id="{A7AA77C2-44E2-43EA-AAD2-D1A3FBA37D44}"/>
                </a:ext>
              </a:extLst>
            </p:cNvPr>
            <p:cNvSpPr/>
            <p:nvPr/>
          </p:nvSpPr>
          <p:spPr>
            <a:xfrm>
              <a:off x="4717350" y="3766575"/>
              <a:ext cx="69150" cy="29375"/>
            </a:xfrm>
            <a:custGeom>
              <a:avLst/>
              <a:gdLst/>
              <a:ahLst/>
              <a:cxnLst/>
              <a:rect l="l" t="t" r="r" b="b"/>
              <a:pathLst>
                <a:path w="2766" h="1175" extrusionOk="0">
                  <a:moveTo>
                    <a:pt x="1990" y="1"/>
                  </a:moveTo>
                  <a:cubicBezTo>
                    <a:pt x="1961" y="15"/>
                    <a:pt x="1943" y="29"/>
                    <a:pt x="1907" y="29"/>
                  </a:cubicBezTo>
                  <a:cubicBezTo>
                    <a:pt x="1892" y="29"/>
                    <a:pt x="1874" y="27"/>
                    <a:pt x="1850" y="21"/>
                  </a:cubicBezTo>
                  <a:cubicBezTo>
                    <a:pt x="1771" y="61"/>
                    <a:pt x="1691" y="120"/>
                    <a:pt x="1612" y="180"/>
                  </a:cubicBezTo>
                  <a:cubicBezTo>
                    <a:pt x="1413" y="299"/>
                    <a:pt x="1114" y="160"/>
                    <a:pt x="955" y="379"/>
                  </a:cubicBezTo>
                  <a:lnTo>
                    <a:pt x="955" y="399"/>
                  </a:lnTo>
                  <a:cubicBezTo>
                    <a:pt x="716" y="757"/>
                    <a:pt x="279" y="598"/>
                    <a:pt x="0" y="856"/>
                  </a:cubicBezTo>
                  <a:cubicBezTo>
                    <a:pt x="100" y="1055"/>
                    <a:pt x="259" y="1115"/>
                    <a:pt x="418" y="1175"/>
                  </a:cubicBezTo>
                  <a:cubicBezTo>
                    <a:pt x="1253" y="1055"/>
                    <a:pt x="2049" y="856"/>
                    <a:pt x="2706" y="319"/>
                  </a:cubicBezTo>
                  <a:cubicBezTo>
                    <a:pt x="2765" y="160"/>
                    <a:pt x="2606" y="100"/>
                    <a:pt x="2527" y="21"/>
                  </a:cubicBezTo>
                  <a:cubicBezTo>
                    <a:pt x="2348" y="21"/>
                    <a:pt x="2169" y="1"/>
                    <a:pt x="19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6538;p9">
              <a:extLst>
                <a:ext uri="{FF2B5EF4-FFF2-40B4-BE49-F238E27FC236}">
                  <a16:creationId xmlns:a16="http://schemas.microsoft.com/office/drawing/2014/main" id="{F58B5B5F-030D-4563-AD47-1AB156600C4C}"/>
                </a:ext>
              </a:extLst>
            </p:cNvPr>
            <p:cNvSpPr/>
            <p:nvPr/>
          </p:nvSpPr>
          <p:spPr>
            <a:xfrm>
              <a:off x="5713975" y="4708325"/>
              <a:ext cx="60200" cy="32625"/>
            </a:xfrm>
            <a:custGeom>
              <a:avLst/>
              <a:gdLst/>
              <a:ahLst/>
              <a:cxnLst/>
              <a:rect l="l" t="t" r="r" b="b"/>
              <a:pathLst>
                <a:path w="2408" h="1305" extrusionOk="0">
                  <a:moveTo>
                    <a:pt x="1659" y="1"/>
                  </a:moveTo>
                  <a:cubicBezTo>
                    <a:pt x="1029" y="1"/>
                    <a:pt x="504" y="379"/>
                    <a:pt x="0" y="823"/>
                  </a:cubicBezTo>
                  <a:cubicBezTo>
                    <a:pt x="20" y="1042"/>
                    <a:pt x="179" y="1181"/>
                    <a:pt x="358" y="1301"/>
                  </a:cubicBezTo>
                  <a:cubicBezTo>
                    <a:pt x="376" y="1303"/>
                    <a:pt x="393" y="1304"/>
                    <a:pt x="409" y="1304"/>
                  </a:cubicBezTo>
                  <a:cubicBezTo>
                    <a:pt x="671" y="1304"/>
                    <a:pt x="792" y="1022"/>
                    <a:pt x="1055" y="1022"/>
                  </a:cubicBezTo>
                  <a:cubicBezTo>
                    <a:pt x="1293" y="943"/>
                    <a:pt x="1552" y="843"/>
                    <a:pt x="1791" y="744"/>
                  </a:cubicBezTo>
                  <a:lnTo>
                    <a:pt x="1850" y="724"/>
                  </a:lnTo>
                  <a:lnTo>
                    <a:pt x="1890" y="724"/>
                  </a:lnTo>
                  <a:cubicBezTo>
                    <a:pt x="2109" y="624"/>
                    <a:pt x="2407" y="525"/>
                    <a:pt x="2348" y="147"/>
                  </a:cubicBezTo>
                  <a:cubicBezTo>
                    <a:pt x="2104" y="45"/>
                    <a:pt x="1875" y="1"/>
                    <a:pt x="16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6539;p9">
              <a:extLst>
                <a:ext uri="{FF2B5EF4-FFF2-40B4-BE49-F238E27FC236}">
                  <a16:creationId xmlns:a16="http://schemas.microsoft.com/office/drawing/2014/main" id="{AD644B5D-98B9-4B63-9C1B-340EEF08FC95}"/>
                </a:ext>
              </a:extLst>
            </p:cNvPr>
            <p:cNvSpPr/>
            <p:nvPr/>
          </p:nvSpPr>
          <p:spPr>
            <a:xfrm>
              <a:off x="4144925" y="4175875"/>
              <a:ext cx="51750" cy="25475"/>
            </a:xfrm>
            <a:custGeom>
              <a:avLst/>
              <a:gdLst/>
              <a:ahLst/>
              <a:cxnLst/>
              <a:rect l="l" t="t" r="r" b="b"/>
              <a:pathLst>
                <a:path w="2070" h="1019" extrusionOk="0">
                  <a:moveTo>
                    <a:pt x="1811" y="1"/>
                  </a:moveTo>
                  <a:cubicBezTo>
                    <a:pt x="1155" y="21"/>
                    <a:pt x="478" y="60"/>
                    <a:pt x="1" y="637"/>
                  </a:cubicBezTo>
                  <a:cubicBezTo>
                    <a:pt x="41" y="974"/>
                    <a:pt x="219" y="1019"/>
                    <a:pt x="415" y="1019"/>
                  </a:cubicBezTo>
                  <a:cubicBezTo>
                    <a:pt x="487" y="1019"/>
                    <a:pt x="560" y="1013"/>
                    <a:pt x="631" y="1013"/>
                  </a:cubicBezTo>
                  <a:cubicBezTo>
                    <a:pt x="653" y="1013"/>
                    <a:pt x="675" y="1014"/>
                    <a:pt x="697" y="1015"/>
                  </a:cubicBezTo>
                  <a:cubicBezTo>
                    <a:pt x="775" y="937"/>
                    <a:pt x="868" y="923"/>
                    <a:pt x="964" y="923"/>
                  </a:cubicBezTo>
                  <a:cubicBezTo>
                    <a:pt x="1018" y="923"/>
                    <a:pt x="1072" y="928"/>
                    <a:pt x="1126" y="928"/>
                  </a:cubicBezTo>
                  <a:cubicBezTo>
                    <a:pt x="1223" y="928"/>
                    <a:pt x="1315" y="914"/>
                    <a:pt x="1393" y="836"/>
                  </a:cubicBezTo>
                  <a:lnTo>
                    <a:pt x="1473" y="816"/>
                  </a:lnTo>
                  <a:lnTo>
                    <a:pt x="1552" y="816"/>
                  </a:lnTo>
                  <a:cubicBezTo>
                    <a:pt x="1572" y="757"/>
                    <a:pt x="1572" y="717"/>
                    <a:pt x="1592" y="657"/>
                  </a:cubicBezTo>
                  <a:cubicBezTo>
                    <a:pt x="1572" y="359"/>
                    <a:pt x="2070" y="498"/>
                    <a:pt x="1990" y="160"/>
                  </a:cubicBezTo>
                  <a:cubicBezTo>
                    <a:pt x="1950" y="80"/>
                    <a:pt x="1891" y="21"/>
                    <a:pt x="1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6540;p9">
              <a:extLst>
                <a:ext uri="{FF2B5EF4-FFF2-40B4-BE49-F238E27FC236}">
                  <a16:creationId xmlns:a16="http://schemas.microsoft.com/office/drawing/2014/main" id="{B8389A4F-9C13-4031-BDB6-9353AC664B45}"/>
                </a:ext>
              </a:extLst>
            </p:cNvPr>
            <p:cNvSpPr/>
            <p:nvPr/>
          </p:nvSpPr>
          <p:spPr>
            <a:xfrm>
              <a:off x="3934075" y="4388650"/>
              <a:ext cx="36325" cy="41375"/>
            </a:xfrm>
            <a:custGeom>
              <a:avLst/>
              <a:gdLst/>
              <a:ahLst/>
              <a:cxnLst/>
              <a:rect l="l" t="t" r="r" b="b"/>
              <a:pathLst>
                <a:path w="1453" h="1655" extrusionOk="0">
                  <a:moveTo>
                    <a:pt x="408" y="1"/>
                  </a:moveTo>
                  <a:cubicBezTo>
                    <a:pt x="333" y="1"/>
                    <a:pt x="259" y="8"/>
                    <a:pt x="199" y="44"/>
                  </a:cubicBezTo>
                  <a:cubicBezTo>
                    <a:pt x="179" y="282"/>
                    <a:pt x="0" y="601"/>
                    <a:pt x="458" y="680"/>
                  </a:cubicBezTo>
                  <a:cubicBezTo>
                    <a:pt x="537" y="700"/>
                    <a:pt x="577" y="799"/>
                    <a:pt x="498" y="879"/>
                  </a:cubicBezTo>
                  <a:cubicBezTo>
                    <a:pt x="80" y="1277"/>
                    <a:pt x="637" y="1376"/>
                    <a:pt x="736" y="1595"/>
                  </a:cubicBezTo>
                  <a:cubicBezTo>
                    <a:pt x="895" y="1635"/>
                    <a:pt x="1055" y="1635"/>
                    <a:pt x="1234" y="1655"/>
                  </a:cubicBezTo>
                  <a:cubicBezTo>
                    <a:pt x="1293" y="1635"/>
                    <a:pt x="1353" y="1595"/>
                    <a:pt x="1433" y="1575"/>
                  </a:cubicBezTo>
                  <a:cubicBezTo>
                    <a:pt x="1452" y="1496"/>
                    <a:pt x="1452" y="1456"/>
                    <a:pt x="1393" y="1376"/>
                  </a:cubicBezTo>
                  <a:cubicBezTo>
                    <a:pt x="1293" y="1277"/>
                    <a:pt x="1174" y="1257"/>
                    <a:pt x="1055" y="1197"/>
                  </a:cubicBezTo>
                  <a:cubicBezTo>
                    <a:pt x="995" y="1177"/>
                    <a:pt x="955" y="1177"/>
                    <a:pt x="876" y="1157"/>
                  </a:cubicBezTo>
                  <a:cubicBezTo>
                    <a:pt x="859" y="1148"/>
                    <a:pt x="845" y="1143"/>
                    <a:pt x="832" y="1141"/>
                  </a:cubicBezTo>
                  <a:lnTo>
                    <a:pt x="832" y="1141"/>
                  </a:lnTo>
                  <a:cubicBezTo>
                    <a:pt x="834" y="1140"/>
                    <a:pt x="835" y="1139"/>
                    <a:pt x="836" y="1138"/>
                  </a:cubicBezTo>
                  <a:cubicBezTo>
                    <a:pt x="846" y="1118"/>
                    <a:pt x="871" y="1118"/>
                    <a:pt x="898" y="1118"/>
                  </a:cubicBezTo>
                  <a:cubicBezTo>
                    <a:pt x="925" y="1118"/>
                    <a:pt x="955" y="1118"/>
                    <a:pt x="975" y="1098"/>
                  </a:cubicBezTo>
                  <a:cubicBezTo>
                    <a:pt x="1055" y="1038"/>
                    <a:pt x="1094" y="959"/>
                    <a:pt x="1094" y="859"/>
                  </a:cubicBezTo>
                  <a:cubicBezTo>
                    <a:pt x="836" y="640"/>
                    <a:pt x="736" y="302"/>
                    <a:pt x="557" y="4"/>
                  </a:cubicBezTo>
                  <a:cubicBezTo>
                    <a:pt x="509" y="4"/>
                    <a:pt x="459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6541;p9">
              <a:extLst>
                <a:ext uri="{FF2B5EF4-FFF2-40B4-BE49-F238E27FC236}">
                  <a16:creationId xmlns:a16="http://schemas.microsoft.com/office/drawing/2014/main" id="{9AD085C2-8D00-491E-B182-A887CEC01253}"/>
                </a:ext>
              </a:extLst>
            </p:cNvPr>
            <p:cNvSpPr/>
            <p:nvPr/>
          </p:nvSpPr>
          <p:spPr>
            <a:xfrm>
              <a:off x="3966400" y="4985025"/>
              <a:ext cx="61200" cy="24450"/>
            </a:xfrm>
            <a:custGeom>
              <a:avLst/>
              <a:gdLst/>
              <a:ahLst/>
              <a:cxnLst/>
              <a:rect l="l" t="t" r="r" b="b"/>
              <a:pathLst>
                <a:path w="2448" h="978" extrusionOk="0">
                  <a:moveTo>
                    <a:pt x="637" y="0"/>
                  </a:moveTo>
                  <a:cubicBezTo>
                    <a:pt x="577" y="20"/>
                    <a:pt x="498" y="60"/>
                    <a:pt x="458" y="60"/>
                  </a:cubicBezTo>
                  <a:cubicBezTo>
                    <a:pt x="358" y="159"/>
                    <a:pt x="159" y="100"/>
                    <a:pt x="40" y="219"/>
                  </a:cubicBezTo>
                  <a:cubicBezTo>
                    <a:pt x="0" y="298"/>
                    <a:pt x="40" y="378"/>
                    <a:pt x="140" y="378"/>
                  </a:cubicBezTo>
                  <a:lnTo>
                    <a:pt x="199" y="378"/>
                  </a:lnTo>
                  <a:lnTo>
                    <a:pt x="259" y="398"/>
                  </a:lnTo>
                  <a:cubicBezTo>
                    <a:pt x="358" y="497"/>
                    <a:pt x="537" y="478"/>
                    <a:pt x="637" y="557"/>
                  </a:cubicBezTo>
                  <a:lnTo>
                    <a:pt x="697" y="557"/>
                  </a:lnTo>
                  <a:lnTo>
                    <a:pt x="776" y="577"/>
                  </a:lnTo>
                  <a:cubicBezTo>
                    <a:pt x="1114" y="776"/>
                    <a:pt x="1472" y="875"/>
                    <a:pt x="1850" y="895"/>
                  </a:cubicBezTo>
                  <a:cubicBezTo>
                    <a:pt x="1890" y="915"/>
                    <a:pt x="1970" y="915"/>
                    <a:pt x="2009" y="955"/>
                  </a:cubicBezTo>
                  <a:cubicBezTo>
                    <a:pt x="2055" y="966"/>
                    <a:pt x="2101" y="978"/>
                    <a:pt x="2147" y="978"/>
                  </a:cubicBezTo>
                  <a:cubicBezTo>
                    <a:pt x="2181" y="978"/>
                    <a:pt x="2215" y="972"/>
                    <a:pt x="2248" y="955"/>
                  </a:cubicBezTo>
                  <a:cubicBezTo>
                    <a:pt x="2348" y="895"/>
                    <a:pt x="2407" y="796"/>
                    <a:pt x="2447" y="676"/>
                  </a:cubicBezTo>
                  <a:cubicBezTo>
                    <a:pt x="2447" y="597"/>
                    <a:pt x="2407" y="517"/>
                    <a:pt x="2348" y="478"/>
                  </a:cubicBezTo>
                  <a:cubicBezTo>
                    <a:pt x="2089" y="318"/>
                    <a:pt x="1771" y="318"/>
                    <a:pt x="1512" y="179"/>
                  </a:cubicBezTo>
                  <a:cubicBezTo>
                    <a:pt x="1452" y="159"/>
                    <a:pt x="1393" y="119"/>
                    <a:pt x="1313" y="100"/>
                  </a:cubicBezTo>
                  <a:cubicBezTo>
                    <a:pt x="1254" y="80"/>
                    <a:pt x="1194" y="60"/>
                    <a:pt x="1134" y="60"/>
                  </a:cubicBezTo>
                  <a:cubicBezTo>
                    <a:pt x="995" y="20"/>
                    <a:pt x="856" y="0"/>
                    <a:pt x="7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6542;p9">
              <a:extLst>
                <a:ext uri="{FF2B5EF4-FFF2-40B4-BE49-F238E27FC236}">
                  <a16:creationId xmlns:a16="http://schemas.microsoft.com/office/drawing/2014/main" id="{9E901F04-E773-466F-AB01-A8E1D268584E}"/>
                </a:ext>
              </a:extLst>
            </p:cNvPr>
            <p:cNvSpPr/>
            <p:nvPr/>
          </p:nvSpPr>
          <p:spPr>
            <a:xfrm>
              <a:off x="4086250" y="5011150"/>
              <a:ext cx="50250" cy="16575"/>
            </a:xfrm>
            <a:custGeom>
              <a:avLst/>
              <a:gdLst/>
              <a:ahLst/>
              <a:cxnLst/>
              <a:rect l="l" t="t" r="r" b="b"/>
              <a:pathLst>
                <a:path w="2010" h="663" extrusionOk="0">
                  <a:moveTo>
                    <a:pt x="537" y="0"/>
                  </a:moveTo>
                  <a:cubicBezTo>
                    <a:pt x="308" y="0"/>
                    <a:pt x="102" y="51"/>
                    <a:pt x="0" y="367"/>
                  </a:cubicBezTo>
                  <a:cubicBezTo>
                    <a:pt x="259" y="566"/>
                    <a:pt x="557" y="407"/>
                    <a:pt x="816" y="547"/>
                  </a:cubicBezTo>
                  <a:lnTo>
                    <a:pt x="876" y="547"/>
                  </a:lnTo>
                  <a:lnTo>
                    <a:pt x="935" y="566"/>
                  </a:lnTo>
                  <a:cubicBezTo>
                    <a:pt x="1028" y="641"/>
                    <a:pt x="1130" y="659"/>
                    <a:pt x="1232" y="659"/>
                  </a:cubicBezTo>
                  <a:cubicBezTo>
                    <a:pt x="1327" y="659"/>
                    <a:pt x="1422" y="643"/>
                    <a:pt x="1512" y="643"/>
                  </a:cubicBezTo>
                  <a:cubicBezTo>
                    <a:pt x="1532" y="643"/>
                    <a:pt x="1552" y="644"/>
                    <a:pt x="1572" y="646"/>
                  </a:cubicBezTo>
                  <a:cubicBezTo>
                    <a:pt x="1623" y="656"/>
                    <a:pt x="1671" y="662"/>
                    <a:pt x="1716" y="662"/>
                  </a:cubicBezTo>
                  <a:cubicBezTo>
                    <a:pt x="1847" y="662"/>
                    <a:pt x="1950" y="610"/>
                    <a:pt x="2010" y="447"/>
                  </a:cubicBezTo>
                  <a:cubicBezTo>
                    <a:pt x="1970" y="348"/>
                    <a:pt x="1910" y="308"/>
                    <a:pt x="1831" y="248"/>
                  </a:cubicBezTo>
                  <a:cubicBezTo>
                    <a:pt x="1632" y="169"/>
                    <a:pt x="1413" y="129"/>
                    <a:pt x="1214" y="49"/>
                  </a:cubicBezTo>
                  <a:cubicBezTo>
                    <a:pt x="1114" y="29"/>
                    <a:pt x="1035" y="9"/>
                    <a:pt x="935" y="9"/>
                  </a:cubicBezTo>
                  <a:cubicBezTo>
                    <a:pt x="912" y="11"/>
                    <a:pt x="888" y="11"/>
                    <a:pt x="864" y="11"/>
                  </a:cubicBezTo>
                  <a:cubicBezTo>
                    <a:pt x="756" y="11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6543;p9">
              <a:extLst>
                <a:ext uri="{FF2B5EF4-FFF2-40B4-BE49-F238E27FC236}">
                  <a16:creationId xmlns:a16="http://schemas.microsoft.com/office/drawing/2014/main" id="{72A68755-2262-4555-BA33-D161F3433BE6}"/>
                </a:ext>
              </a:extLst>
            </p:cNvPr>
            <p:cNvSpPr/>
            <p:nvPr/>
          </p:nvSpPr>
          <p:spPr>
            <a:xfrm>
              <a:off x="4124550" y="5017075"/>
              <a:ext cx="43275" cy="18250"/>
            </a:xfrm>
            <a:custGeom>
              <a:avLst/>
              <a:gdLst/>
              <a:ahLst/>
              <a:cxnLst/>
              <a:rect l="l" t="t" r="r" b="b"/>
              <a:pathLst>
                <a:path w="1731" h="730" extrusionOk="0">
                  <a:moveTo>
                    <a:pt x="834" y="1"/>
                  </a:moveTo>
                  <a:cubicBezTo>
                    <a:pt x="703" y="1"/>
                    <a:pt x="572" y="44"/>
                    <a:pt x="438" y="170"/>
                  </a:cubicBezTo>
                  <a:cubicBezTo>
                    <a:pt x="378" y="310"/>
                    <a:pt x="219" y="310"/>
                    <a:pt x="80" y="329"/>
                  </a:cubicBezTo>
                  <a:cubicBezTo>
                    <a:pt x="40" y="329"/>
                    <a:pt x="40" y="369"/>
                    <a:pt x="20" y="389"/>
                  </a:cubicBezTo>
                  <a:cubicBezTo>
                    <a:pt x="0" y="429"/>
                    <a:pt x="40" y="469"/>
                    <a:pt x="100" y="469"/>
                  </a:cubicBezTo>
                  <a:cubicBezTo>
                    <a:pt x="173" y="590"/>
                    <a:pt x="272" y="616"/>
                    <a:pt x="378" y="616"/>
                  </a:cubicBezTo>
                  <a:cubicBezTo>
                    <a:pt x="455" y="616"/>
                    <a:pt x="537" y="602"/>
                    <a:pt x="613" y="602"/>
                  </a:cubicBezTo>
                  <a:cubicBezTo>
                    <a:pt x="688" y="602"/>
                    <a:pt x="758" y="615"/>
                    <a:pt x="816" y="668"/>
                  </a:cubicBezTo>
                  <a:lnTo>
                    <a:pt x="895" y="668"/>
                  </a:lnTo>
                  <a:lnTo>
                    <a:pt x="975" y="687"/>
                  </a:lnTo>
                  <a:cubicBezTo>
                    <a:pt x="997" y="717"/>
                    <a:pt x="1021" y="730"/>
                    <a:pt x="1045" y="730"/>
                  </a:cubicBezTo>
                  <a:cubicBezTo>
                    <a:pt x="1085" y="730"/>
                    <a:pt x="1121" y="691"/>
                    <a:pt x="1134" y="628"/>
                  </a:cubicBezTo>
                  <a:cubicBezTo>
                    <a:pt x="1313" y="469"/>
                    <a:pt x="1532" y="508"/>
                    <a:pt x="1731" y="469"/>
                  </a:cubicBezTo>
                  <a:cubicBezTo>
                    <a:pt x="1711" y="310"/>
                    <a:pt x="1611" y="230"/>
                    <a:pt x="1492" y="170"/>
                  </a:cubicBezTo>
                  <a:cubicBezTo>
                    <a:pt x="1268" y="120"/>
                    <a:pt x="1052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6544;p9">
              <a:extLst>
                <a:ext uri="{FF2B5EF4-FFF2-40B4-BE49-F238E27FC236}">
                  <a16:creationId xmlns:a16="http://schemas.microsoft.com/office/drawing/2014/main" id="{369F0054-C60C-47E7-AC31-59AC7F6C8B77}"/>
                </a:ext>
              </a:extLst>
            </p:cNvPr>
            <p:cNvSpPr/>
            <p:nvPr/>
          </p:nvSpPr>
          <p:spPr>
            <a:xfrm>
              <a:off x="4241400" y="5043525"/>
              <a:ext cx="35675" cy="15400"/>
            </a:xfrm>
            <a:custGeom>
              <a:avLst/>
              <a:gdLst/>
              <a:ahLst/>
              <a:cxnLst/>
              <a:rect l="l" t="t" r="r" b="b"/>
              <a:pathLst>
                <a:path w="1427" h="616" extrusionOk="0">
                  <a:moveTo>
                    <a:pt x="764" y="1"/>
                  </a:moveTo>
                  <a:cubicBezTo>
                    <a:pt x="643" y="1"/>
                    <a:pt x="516" y="38"/>
                    <a:pt x="379" y="127"/>
                  </a:cubicBezTo>
                  <a:cubicBezTo>
                    <a:pt x="220" y="147"/>
                    <a:pt x="80" y="167"/>
                    <a:pt x="1" y="326"/>
                  </a:cubicBezTo>
                  <a:cubicBezTo>
                    <a:pt x="21" y="445"/>
                    <a:pt x="120" y="445"/>
                    <a:pt x="240" y="465"/>
                  </a:cubicBezTo>
                  <a:cubicBezTo>
                    <a:pt x="339" y="505"/>
                    <a:pt x="439" y="505"/>
                    <a:pt x="538" y="525"/>
                  </a:cubicBezTo>
                  <a:cubicBezTo>
                    <a:pt x="677" y="604"/>
                    <a:pt x="797" y="604"/>
                    <a:pt x="936" y="604"/>
                  </a:cubicBezTo>
                  <a:cubicBezTo>
                    <a:pt x="1015" y="604"/>
                    <a:pt x="1097" y="615"/>
                    <a:pt x="1170" y="615"/>
                  </a:cubicBezTo>
                  <a:cubicBezTo>
                    <a:pt x="1316" y="615"/>
                    <a:pt x="1427" y="571"/>
                    <a:pt x="1413" y="306"/>
                  </a:cubicBezTo>
                  <a:cubicBezTo>
                    <a:pt x="1204" y="136"/>
                    <a:pt x="996" y="1"/>
                    <a:pt x="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6545;p9">
              <a:extLst>
                <a:ext uri="{FF2B5EF4-FFF2-40B4-BE49-F238E27FC236}">
                  <a16:creationId xmlns:a16="http://schemas.microsoft.com/office/drawing/2014/main" id="{4438B8F1-6F2C-4BCC-8526-4E089758A6D6}"/>
                </a:ext>
              </a:extLst>
            </p:cNvPr>
            <p:cNvSpPr/>
            <p:nvPr/>
          </p:nvSpPr>
          <p:spPr>
            <a:xfrm>
              <a:off x="5184325" y="3701075"/>
              <a:ext cx="31850" cy="17425"/>
            </a:xfrm>
            <a:custGeom>
              <a:avLst/>
              <a:gdLst/>
              <a:ahLst/>
              <a:cxnLst/>
              <a:rect l="l" t="t" r="r" b="b"/>
              <a:pathLst>
                <a:path w="1274" h="697" extrusionOk="0">
                  <a:moveTo>
                    <a:pt x="268" y="1"/>
                  </a:moveTo>
                  <a:cubicBezTo>
                    <a:pt x="165" y="1"/>
                    <a:pt x="70" y="28"/>
                    <a:pt x="0" y="154"/>
                  </a:cubicBezTo>
                  <a:cubicBezTo>
                    <a:pt x="80" y="413"/>
                    <a:pt x="279" y="552"/>
                    <a:pt x="498" y="652"/>
                  </a:cubicBezTo>
                  <a:cubicBezTo>
                    <a:pt x="567" y="681"/>
                    <a:pt x="647" y="696"/>
                    <a:pt x="729" y="696"/>
                  </a:cubicBezTo>
                  <a:cubicBezTo>
                    <a:pt x="811" y="696"/>
                    <a:pt x="896" y="681"/>
                    <a:pt x="975" y="652"/>
                  </a:cubicBezTo>
                  <a:cubicBezTo>
                    <a:pt x="1095" y="612"/>
                    <a:pt x="1194" y="532"/>
                    <a:pt x="1234" y="413"/>
                  </a:cubicBezTo>
                  <a:cubicBezTo>
                    <a:pt x="1274" y="333"/>
                    <a:pt x="1234" y="254"/>
                    <a:pt x="1174" y="214"/>
                  </a:cubicBezTo>
                  <a:cubicBezTo>
                    <a:pt x="1075" y="194"/>
                    <a:pt x="955" y="194"/>
                    <a:pt x="856" y="194"/>
                  </a:cubicBezTo>
                  <a:cubicBezTo>
                    <a:pt x="756" y="95"/>
                    <a:pt x="597" y="134"/>
                    <a:pt x="498" y="15"/>
                  </a:cubicBezTo>
                  <a:cubicBezTo>
                    <a:pt x="422" y="15"/>
                    <a:pt x="344" y="1"/>
                    <a:pt x="2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6546;p9">
              <a:extLst>
                <a:ext uri="{FF2B5EF4-FFF2-40B4-BE49-F238E27FC236}">
                  <a16:creationId xmlns:a16="http://schemas.microsoft.com/office/drawing/2014/main" id="{D4F2B07A-2DC1-4345-BA30-3153730EBE43}"/>
                </a:ext>
              </a:extLst>
            </p:cNvPr>
            <p:cNvSpPr/>
            <p:nvPr/>
          </p:nvSpPr>
          <p:spPr>
            <a:xfrm>
              <a:off x="4022100" y="4998700"/>
              <a:ext cx="27875" cy="13700"/>
            </a:xfrm>
            <a:custGeom>
              <a:avLst/>
              <a:gdLst/>
              <a:ahLst/>
              <a:cxnLst/>
              <a:rect l="l" t="t" r="r" b="b"/>
              <a:pathLst>
                <a:path w="1115" h="548" extrusionOk="0">
                  <a:moveTo>
                    <a:pt x="632" y="0"/>
                  </a:moveTo>
                  <a:cubicBezTo>
                    <a:pt x="488" y="0"/>
                    <a:pt x="338" y="60"/>
                    <a:pt x="179" y="169"/>
                  </a:cubicBezTo>
                  <a:cubicBezTo>
                    <a:pt x="120" y="229"/>
                    <a:pt x="60" y="289"/>
                    <a:pt x="0" y="348"/>
                  </a:cubicBezTo>
                  <a:cubicBezTo>
                    <a:pt x="139" y="547"/>
                    <a:pt x="378" y="408"/>
                    <a:pt x="557" y="527"/>
                  </a:cubicBezTo>
                  <a:lnTo>
                    <a:pt x="637" y="527"/>
                  </a:lnTo>
                  <a:lnTo>
                    <a:pt x="677" y="547"/>
                  </a:lnTo>
                  <a:cubicBezTo>
                    <a:pt x="736" y="527"/>
                    <a:pt x="816" y="527"/>
                    <a:pt x="856" y="507"/>
                  </a:cubicBezTo>
                  <a:cubicBezTo>
                    <a:pt x="1015" y="448"/>
                    <a:pt x="1114" y="368"/>
                    <a:pt x="1055" y="189"/>
                  </a:cubicBezTo>
                  <a:cubicBezTo>
                    <a:pt x="915" y="60"/>
                    <a:pt x="776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6547;p9">
              <a:extLst>
                <a:ext uri="{FF2B5EF4-FFF2-40B4-BE49-F238E27FC236}">
                  <a16:creationId xmlns:a16="http://schemas.microsoft.com/office/drawing/2014/main" id="{6961843D-20DF-4548-ABF6-82D60DFCFB4A}"/>
                </a:ext>
              </a:extLst>
            </p:cNvPr>
            <p:cNvSpPr/>
            <p:nvPr/>
          </p:nvSpPr>
          <p:spPr>
            <a:xfrm>
              <a:off x="5086350" y="5247125"/>
              <a:ext cx="27375" cy="10450"/>
            </a:xfrm>
            <a:custGeom>
              <a:avLst/>
              <a:gdLst/>
              <a:ahLst/>
              <a:cxnLst/>
              <a:rect l="l" t="t" r="r" b="b"/>
              <a:pathLst>
                <a:path w="1095" h="418" extrusionOk="0">
                  <a:moveTo>
                    <a:pt x="307" y="0"/>
                  </a:moveTo>
                  <a:cubicBezTo>
                    <a:pt x="216" y="0"/>
                    <a:pt x="121" y="18"/>
                    <a:pt x="21" y="59"/>
                  </a:cubicBezTo>
                  <a:cubicBezTo>
                    <a:pt x="1" y="59"/>
                    <a:pt x="1" y="79"/>
                    <a:pt x="1" y="139"/>
                  </a:cubicBezTo>
                  <a:cubicBezTo>
                    <a:pt x="1" y="179"/>
                    <a:pt x="21" y="198"/>
                    <a:pt x="100" y="198"/>
                  </a:cubicBezTo>
                  <a:lnTo>
                    <a:pt x="160" y="198"/>
                  </a:lnTo>
                  <a:lnTo>
                    <a:pt x="219" y="238"/>
                  </a:lnTo>
                  <a:cubicBezTo>
                    <a:pt x="319" y="338"/>
                    <a:pt x="498" y="318"/>
                    <a:pt x="597" y="378"/>
                  </a:cubicBezTo>
                  <a:cubicBezTo>
                    <a:pt x="757" y="417"/>
                    <a:pt x="916" y="417"/>
                    <a:pt x="1095" y="417"/>
                  </a:cubicBezTo>
                  <a:cubicBezTo>
                    <a:pt x="865" y="203"/>
                    <a:pt x="611" y="0"/>
                    <a:pt x="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6548;p9">
              <a:extLst>
                <a:ext uri="{FF2B5EF4-FFF2-40B4-BE49-F238E27FC236}">
                  <a16:creationId xmlns:a16="http://schemas.microsoft.com/office/drawing/2014/main" id="{7EF5153E-7ACC-4802-9B3C-06F6B3A9E0A5}"/>
                </a:ext>
              </a:extLst>
            </p:cNvPr>
            <p:cNvSpPr/>
            <p:nvPr/>
          </p:nvSpPr>
          <p:spPr>
            <a:xfrm>
              <a:off x="4261800" y="5050125"/>
              <a:ext cx="24400" cy="13375"/>
            </a:xfrm>
            <a:custGeom>
              <a:avLst/>
              <a:gdLst/>
              <a:ahLst/>
              <a:cxnLst/>
              <a:rect l="l" t="t" r="r" b="b"/>
              <a:pathLst>
                <a:path w="976" h="535" extrusionOk="0">
                  <a:moveTo>
                    <a:pt x="724" y="0"/>
                  </a:moveTo>
                  <a:cubicBezTo>
                    <a:pt x="666" y="0"/>
                    <a:pt x="610" y="32"/>
                    <a:pt x="558" y="102"/>
                  </a:cubicBezTo>
                  <a:cubicBezTo>
                    <a:pt x="398" y="281"/>
                    <a:pt x="199" y="241"/>
                    <a:pt x="1" y="261"/>
                  </a:cubicBezTo>
                  <a:cubicBezTo>
                    <a:pt x="1" y="340"/>
                    <a:pt x="20" y="380"/>
                    <a:pt x="80" y="440"/>
                  </a:cubicBezTo>
                  <a:lnTo>
                    <a:pt x="140" y="440"/>
                  </a:lnTo>
                  <a:lnTo>
                    <a:pt x="199" y="460"/>
                  </a:lnTo>
                  <a:cubicBezTo>
                    <a:pt x="289" y="509"/>
                    <a:pt x="374" y="534"/>
                    <a:pt x="458" y="534"/>
                  </a:cubicBezTo>
                  <a:cubicBezTo>
                    <a:pt x="543" y="534"/>
                    <a:pt x="627" y="509"/>
                    <a:pt x="717" y="460"/>
                  </a:cubicBezTo>
                  <a:lnTo>
                    <a:pt x="776" y="400"/>
                  </a:lnTo>
                  <a:cubicBezTo>
                    <a:pt x="876" y="340"/>
                    <a:pt x="975" y="281"/>
                    <a:pt x="955" y="141"/>
                  </a:cubicBezTo>
                  <a:cubicBezTo>
                    <a:pt x="877" y="52"/>
                    <a:pt x="799" y="0"/>
                    <a:pt x="7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6549;p9">
              <a:extLst>
                <a:ext uri="{FF2B5EF4-FFF2-40B4-BE49-F238E27FC236}">
                  <a16:creationId xmlns:a16="http://schemas.microsoft.com/office/drawing/2014/main" id="{8A7D0C92-85E8-4AA6-BBE0-4478D84D283F}"/>
                </a:ext>
              </a:extLst>
            </p:cNvPr>
            <p:cNvSpPr/>
            <p:nvPr/>
          </p:nvSpPr>
          <p:spPr>
            <a:xfrm>
              <a:off x="5477750" y="4533950"/>
              <a:ext cx="8975" cy="13450"/>
            </a:xfrm>
            <a:custGeom>
              <a:avLst/>
              <a:gdLst/>
              <a:ahLst/>
              <a:cxnLst/>
              <a:rect l="l" t="t" r="r" b="b"/>
              <a:pathLst>
                <a:path w="359" h="538" extrusionOk="0">
                  <a:moveTo>
                    <a:pt x="179" y="0"/>
                  </a:moveTo>
                  <a:cubicBezTo>
                    <a:pt x="0" y="199"/>
                    <a:pt x="0" y="358"/>
                    <a:pt x="179" y="537"/>
                  </a:cubicBezTo>
                  <a:lnTo>
                    <a:pt x="318" y="537"/>
                  </a:lnTo>
                  <a:cubicBezTo>
                    <a:pt x="318" y="498"/>
                    <a:pt x="358" y="418"/>
                    <a:pt x="358" y="358"/>
                  </a:cubicBezTo>
                  <a:cubicBezTo>
                    <a:pt x="358" y="219"/>
                    <a:pt x="318" y="6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6550;p9">
              <a:extLst>
                <a:ext uri="{FF2B5EF4-FFF2-40B4-BE49-F238E27FC236}">
                  <a16:creationId xmlns:a16="http://schemas.microsoft.com/office/drawing/2014/main" id="{55EC1E62-56BB-4B01-B1EB-44D60819826C}"/>
                </a:ext>
              </a:extLst>
            </p:cNvPr>
            <p:cNvSpPr/>
            <p:nvPr/>
          </p:nvSpPr>
          <p:spPr>
            <a:xfrm>
              <a:off x="5512550" y="5144425"/>
              <a:ext cx="9975" cy="4225"/>
            </a:xfrm>
            <a:custGeom>
              <a:avLst/>
              <a:gdLst/>
              <a:ahLst/>
              <a:cxnLst/>
              <a:rect l="l" t="t" r="r" b="b"/>
              <a:pathLst>
                <a:path w="399" h="169" extrusionOk="0">
                  <a:moveTo>
                    <a:pt x="262" y="1"/>
                  </a:moveTo>
                  <a:cubicBezTo>
                    <a:pt x="158" y="1"/>
                    <a:pt x="74" y="31"/>
                    <a:pt x="1" y="149"/>
                  </a:cubicBezTo>
                  <a:cubicBezTo>
                    <a:pt x="60" y="149"/>
                    <a:pt x="120" y="169"/>
                    <a:pt x="180" y="169"/>
                  </a:cubicBezTo>
                  <a:lnTo>
                    <a:pt x="219" y="149"/>
                  </a:lnTo>
                  <a:lnTo>
                    <a:pt x="279" y="149"/>
                  </a:lnTo>
                  <a:cubicBezTo>
                    <a:pt x="339" y="149"/>
                    <a:pt x="399" y="89"/>
                    <a:pt x="379" y="10"/>
                  </a:cubicBezTo>
                  <a:cubicBezTo>
                    <a:pt x="337" y="4"/>
                    <a:pt x="298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6551;p9">
              <a:extLst>
                <a:ext uri="{FF2B5EF4-FFF2-40B4-BE49-F238E27FC236}">
                  <a16:creationId xmlns:a16="http://schemas.microsoft.com/office/drawing/2014/main" id="{CCB33568-41FC-4B10-88BC-003F40AD685D}"/>
                </a:ext>
              </a:extLst>
            </p:cNvPr>
            <p:cNvSpPr/>
            <p:nvPr/>
          </p:nvSpPr>
          <p:spPr>
            <a:xfrm>
              <a:off x="5674350" y="5097975"/>
              <a:ext cx="10300" cy="6925"/>
            </a:xfrm>
            <a:custGeom>
              <a:avLst/>
              <a:gdLst/>
              <a:ahLst/>
              <a:cxnLst/>
              <a:rect l="l" t="t" r="r" b="b"/>
              <a:pathLst>
                <a:path w="412" h="277" extrusionOk="0">
                  <a:moveTo>
                    <a:pt x="152" y="1"/>
                  </a:moveTo>
                  <a:cubicBezTo>
                    <a:pt x="63" y="1"/>
                    <a:pt x="1" y="56"/>
                    <a:pt x="14" y="236"/>
                  </a:cubicBezTo>
                  <a:cubicBezTo>
                    <a:pt x="73" y="256"/>
                    <a:pt x="153" y="256"/>
                    <a:pt x="193" y="276"/>
                  </a:cubicBezTo>
                  <a:cubicBezTo>
                    <a:pt x="213" y="236"/>
                    <a:pt x="272" y="236"/>
                    <a:pt x="312" y="236"/>
                  </a:cubicBezTo>
                  <a:cubicBezTo>
                    <a:pt x="392" y="236"/>
                    <a:pt x="412" y="177"/>
                    <a:pt x="392" y="117"/>
                  </a:cubicBezTo>
                  <a:lnTo>
                    <a:pt x="312" y="38"/>
                  </a:lnTo>
                  <a:cubicBezTo>
                    <a:pt x="256" y="17"/>
                    <a:pt x="200" y="1"/>
                    <a:pt x="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6552;p9">
              <a:extLst>
                <a:ext uri="{FF2B5EF4-FFF2-40B4-BE49-F238E27FC236}">
                  <a16:creationId xmlns:a16="http://schemas.microsoft.com/office/drawing/2014/main" id="{2E939FAF-8DC2-4588-8627-59E008C7B1E5}"/>
                </a:ext>
              </a:extLst>
            </p:cNvPr>
            <p:cNvSpPr/>
            <p:nvPr/>
          </p:nvSpPr>
          <p:spPr>
            <a:xfrm>
              <a:off x="3946000" y="4986125"/>
              <a:ext cx="9475" cy="4375"/>
            </a:xfrm>
            <a:custGeom>
              <a:avLst/>
              <a:gdLst/>
              <a:ahLst/>
              <a:cxnLst/>
              <a:rect l="l" t="t" r="r" b="b"/>
              <a:pathLst>
                <a:path w="379" h="175" extrusionOk="0">
                  <a:moveTo>
                    <a:pt x="113" y="1"/>
                  </a:moveTo>
                  <a:cubicBezTo>
                    <a:pt x="78" y="1"/>
                    <a:pt x="40" y="6"/>
                    <a:pt x="1" y="16"/>
                  </a:cubicBezTo>
                  <a:cubicBezTo>
                    <a:pt x="60" y="36"/>
                    <a:pt x="80" y="75"/>
                    <a:pt x="100" y="135"/>
                  </a:cubicBezTo>
                  <a:lnTo>
                    <a:pt x="140" y="135"/>
                  </a:lnTo>
                  <a:lnTo>
                    <a:pt x="200" y="175"/>
                  </a:lnTo>
                  <a:cubicBezTo>
                    <a:pt x="259" y="155"/>
                    <a:pt x="319" y="155"/>
                    <a:pt x="379" y="135"/>
                  </a:cubicBezTo>
                  <a:cubicBezTo>
                    <a:pt x="304" y="46"/>
                    <a:pt x="218" y="1"/>
                    <a:pt x="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6553;p9">
              <a:extLst>
                <a:ext uri="{FF2B5EF4-FFF2-40B4-BE49-F238E27FC236}">
                  <a16:creationId xmlns:a16="http://schemas.microsoft.com/office/drawing/2014/main" id="{43208BF3-696F-42FC-86B1-0E6D2A095D41}"/>
                </a:ext>
              </a:extLst>
            </p:cNvPr>
            <p:cNvSpPr/>
            <p:nvPr/>
          </p:nvSpPr>
          <p:spPr>
            <a:xfrm>
              <a:off x="5606150" y="4358850"/>
              <a:ext cx="7875" cy="9025"/>
            </a:xfrm>
            <a:custGeom>
              <a:avLst/>
              <a:gdLst/>
              <a:ahLst/>
              <a:cxnLst/>
              <a:rect l="l" t="t" r="r" b="b"/>
              <a:pathLst>
                <a:path w="315" h="361" extrusionOk="0">
                  <a:moveTo>
                    <a:pt x="252" y="1"/>
                  </a:moveTo>
                  <a:cubicBezTo>
                    <a:pt x="1" y="1"/>
                    <a:pt x="38" y="171"/>
                    <a:pt x="76" y="360"/>
                  </a:cubicBezTo>
                  <a:cubicBezTo>
                    <a:pt x="136" y="360"/>
                    <a:pt x="215" y="340"/>
                    <a:pt x="255" y="340"/>
                  </a:cubicBezTo>
                  <a:cubicBezTo>
                    <a:pt x="295" y="281"/>
                    <a:pt x="295" y="241"/>
                    <a:pt x="315" y="181"/>
                  </a:cubicBezTo>
                  <a:cubicBezTo>
                    <a:pt x="315" y="141"/>
                    <a:pt x="295" y="62"/>
                    <a:pt x="295" y="2"/>
                  </a:cubicBezTo>
                  <a:cubicBezTo>
                    <a:pt x="280" y="1"/>
                    <a:pt x="265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6554;p9">
              <a:extLst>
                <a:ext uri="{FF2B5EF4-FFF2-40B4-BE49-F238E27FC236}">
                  <a16:creationId xmlns:a16="http://schemas.microsoft.com/office/drawing/2014/main" id="{787B54DB-95EC-4DCD-A97B-597AF6286009}"/>
                </a:ext>
              </a:extLst>
            </p:cNvPr>
            <p:cNvSpPr/>
            <p:nvPr/>
          </p:nvSpPr>
          <p:spPr>
            <a:xfrm>
              <a:off x="4134000" y="4042650"/>
              <a:ext cx="174075" cy="57175"/>
            </a:xfrm>
            <a:custGeom>
              <a:avLst/>
              <a:gdLst/>
              <a:ahLst/>
              <a:cxnLst/>
              <a:rect l="l" t="t" r="r" b="b"/>
              <a:pathLst>
                <a:path w="6963" h="2287" extrusionOk="0">
                  <a:moveTo>
                    <a:pt x="6305" y="0"/>
                  </a:moveTo>
                  <a:cubicBezTo>
                    <a:pt x="5361" y="0"/>
                    <a:pt x="4471" y="289"/>
                    <a:pt x="3581" y="516"/>
                  </a:cubicBezTo>
                  <a:cubicBezTo>
                    <a:pt x="3173" y="581"/>
                    <a:pt x="2806" y="860"/>
                    <a:pt x="2402" y="860"/>
                  </a:cubicBezTo>
                  <a:cubicBezTo>
                    <a:pt x="2313" y="860"/>
                    <a:pt x="2222" y="846"/>
                    <a:pt x="2129" y="814"/>
                  </a:cubicBezTo>
                  <a:cubicBezTo>
                    <a:pt x="2046" y="786"/>
                    <a:pt x="1968" y="774"/>
                    <a:pt x="1893" y="774"/>
                  </a:cubicBezTo>
                  <a:cubicBezTo>
                    <a:pt x="1697" y="774"/>
                    <a:pt x="1520" y="858"/>
                    <a:pt x="1333" y="973"/>
                  </a:cubicBezTo>
                  <a:cubicBezTo>
                    <a:pt x="1293" y="993"/>
                    <a:pt x="1253" y="1013"/>
                    <a:pt x="1233" y="1053"/>
                  </a:cubicBezTo>
                  <a:cubicBezTo>
                    <a:pt x="1333" y="1192"/>
                    <a:pt x="1731" y="1371"/>
                    <a:pt x="1253" y="1510"/>
                  </a:cubicBezTo>
                  <a:cubicBezTo>
                    <a:pt x="955" y="1649"/>
                    <a:pt x="657" y="1689"/>
                    <a:pt x="338" y="1769"/>
                  </a:cubicBezTo>
                  <a:cubicBezTo>
                    <a:pt x="20" y="1809"/>
                    <a:pt x="0" y="2047"/>
                    <a:pt x="60" y="2286"/>
                  </a:cubicBezTo>
                  <a:cubicBezTo>
                    <a:pt x="2308" y="1431"/>
                    <a:pt x="4556" y="794"/>
                    <a:pt x="6923" y="356"/>
                  </a:cubicBezTo>
                  <a:cubicBezTo>
                    <a:pt x="6963" y="177"/>
                    <a:pt x="6863" y="98"/>
                    <a:pt x="6704" y="18"/>
                  </a:cubicBezTo>
                  <a:cubicBezTo>
                    <a:pt x="6570" y="6"/>
                    <a:pt x="6437" y="0"/>
                    <a:pt x="63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6555;p9">
              <a:extLst>
                <a:ext uri="{FF2B5EF4-FFF2-40B4-BE49-F238E27FC236}">
                  <a16:creationId xmlns:a16="http://schemas.microsoft.com/office/drawing/2014/main" id="{568F95B5-C2E1-4486-B501-4DACE1ECB780}"/>
                </a:ext>
              </a:extLst>
            </p:cNvPr>
            <p:cNvSpPr/>
            <p:nvPr/>
          </p:nvSpPr>
          <p:spPr>
            <a:xfrm>
              <a:off x="4624350" y="4011150"/>
              <a:ext cx="131300" cy="38925"/>
            </a:xfrm>
            <a:custGeom>
              <a:avLst/>
              <a:gdLst/>
              <a:ahLst/>
              <a:cxnLst/>
              <a:rect l="l" t="t" r="r" b="b"/>
              <a:pathLst>
                <a:path w="5252" h="1557" extrusionOk="0">
                  <a:moveTo>
                    <a:pt x="3700" y="0"/>
                  </a:moveTo>
                  <a:cubicBezTo>
                    <a:pt x="3675" y="0"/>
                    <a:pt x="3651" y="15"/>
                    <a:pt x="3621" y="45"/>
                  </a:cubicBezTo>
                  <a:cubicBezTo>
                    <a:pt x="3521" y="144"/>
                    <a:pt x="3362" y="85"/>
                    <a:pt x="3263" y="184"/>
                  </a:cubicBezTo>
                  <a:cubicBezTo>
                    <a:pt x="2169" y="323"/>
                    <a:pt x="1094" y="642"/>
                    <a:pt x="80" y="1059"/>
                  </a:cubicBezTo>
                  <a:cubicBezTo>
                    <a:pt x="40" y="1258"/>
                    <a:pt x="0" y="1517"/>
                    <a:pt x="299" y="1557"/>
                  </a:cubicBezTo>
                  <a:cubicBezTo>
                    <a:pt x="1791" y="1378"/>
                    <a:pt x="3183" y="821"/>
                    <a:pt x="4675" y="562"/>
                  </a:cubicBezTo>
                  <a:cubicBezTo>
                    <a:pt x="4794" y="542"/>
                    <a:pt x="4894" y="483"/>
                    <a:pt x="5013" y="423"/>
                  </a:cubicBezTo>
                  <a:cubicBezTo>
                    <a:pt x="5093" y="363"/>
                    <a:pt x="5172" y="304"/>
                    <a:pt x="5212" y="244"/>
                  </a:cubicBezTo>
                  <a:cubicBezTo>
                    <a:pt x="5252" y="164"/>
                    <a:pt x="5252" y="85"/>
                    <a:pt x="5192" y="25"/>
                  </a:cubicBezTo>
                  <a:cubicBezTo>
                    <a:pt x="4715" y="25"/>
                    <a:pt x="4257" y="45"/>
                    <a:pt x="3780" y="45"/>
                  </a:cubicBezTo>
                  <a:cubicBezTo>
                    <a:pt x="3750" y="15"/>
                    <a:pt x="3725" y="0"/>
                    <a:pt x="37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6556;p9">
              <a:extLst>
                <a:ext uri="{FF2B5EF4-FFF2-40B4-BE49-F238E27FC236}">
                  <a16:creationId xmlns:a16="http://schemas.microsoft.com/office/drawing/2014/main" id="{B3C340AB-A3B1-4123-A6E8-853B74A14C2B}"/>
                </a:ext>
              </a:extLst>
            </p:cNvPr>
            <p:cNvSpPr/>
            <p:nvPr/>
          </p:nvSpPr>
          <p:spPr>
            <a:xfrm>
              <a:off x="3823175" y="4001875"/>
              <a:ext cx="75100" cy="53925"/>
            </a:xfrm>
            <a:custGeom>
              <a:avLst/>
              <a:gdLst/>
              <a:ahLst/>
              <a:cxnLst/>
              <a:rect l="l" t="t" r="r" b="b"/>
              <a:pathLst>
                <a:path w="3004" h="2157" extrusionOk="0">
                  <a:moveTo>
                    <a:pt x="2109" y="1"/>
                  </a:moveTo>
                  <a:cubicBezTo>
                    <a:pt x="1857" y="1"/>
                    <a:pt x="1605" y="95"/>
                    <a:pt x="1353" y="297"/>
                  </a:cubicBezTo>
                  <a:cubicBezTo>
                    <a:pt x="1214" y="396"/>
                    <a:pt x="995" y="396"/>
                    <a:pt x="796" y="436"/>
                  </a:cubicBezTo>
                  <a:cubicBezTo>
                    <a:pt x="517" y="714"/>
                    <a:pt x="0" y="913"/>
                    <a:pt x="438" y="1430"/>
                  </a:cubicBezTo>
                  <a:cubicBezTo>
                    <a:pt x="517" y="1490"/>
                    <a:pt x="557" y="1530"/>
                    <a:pt x="597" y="1629"/>
                  </a:cubicBezTo>
                  <a:cubicBezTo>
                    <a:pt x="696" y="1629"/>
                    <a:pt x="756" y="1689"/>
                    <a:pt x="796" y="1789"/>
                  </a:cubicBezTo>
                  <a:cubicBezTo>
                    <a:pt x="895" y="1828"/>
                    <a:pt x="935" y="1888"/>
                    <a:pt x="995" y="1987"/>
                  </a:cubicBezTo>
                  <a:cubicBezTo>
                    <a:pt x="1187" y="1987"/>
                    <a:pt x="1365" y="2157"/>
                    <a:pt x="1567" y="2157"/>
                  </a:cubicBezTo>
                  <a:cubicBezTo>
                    <a:pt x="1595" y="2157"/>
                    <a:pt x="1623" y="2154"/>
                    <a:pt x="1651" y="2147"/>
                  </a:cubicBezTo>
                  <a:cubicBezTo>
                    <a:pt x="1711" y="1987"/>
                    <a:pt x="1791" y="1808"/>
                    <a:pt x="1850" y="1629"/>
                  </a:cubicBezTo>
                  <a:cubicBezTo>
                    <a:pt x="1850" y="1351"/>
                    <a:pt x="1572" y="1430"/>
                    <a:pt x="1452" y="1311"/>
                  </a:cubicBezTo>
                  <a:cubicBezTo>
                    <a:pt x="1353" y="1291"/>
                    <a:pt x="1234" y="1251"/>
                    <a:pt x="1174" y="1132"/>
                  </a:cubicBezTo>
                  <a:cubicBezTo>
                    <a:pt x="1134" y="913"/>
                    <a:pt x="1273" y="893"/>
                    <a:pt x="1432" y="854"/>
                  </a:cubicBezTo>
                  <a:cubicBezTo>
                    <a:pt x="1850" y="754"/>
                    <a:pt x="2288" y="675"/>
                    <a:pt x="2706" y="575"/>
                  </a:cubicBezTo>
                  <a:cubicBezTo>
                    <a:pt x="2805" y="495"/>
                    <a:pt x="3004" y="456"/>
                    <a:pt x="2845" y="257"/>
                  </a:cubicBezTo>
                  <a:cubicBezTo>
                    <a:pt x="2600" y="90"/>
                    <a:pt x="2354" y="1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6557;p9">
              <a:extLst>
                <a:ext uri="{FF2B5EF4-FFF2-40B4-BE49-F238E27FC236}">
                  <a16:creationId xmlns:a16="http://schemas.microsoft.com/office/drawing/2014/main" id="{D522E340-B247-4CD3-9CD8-D0848248E832}"/>
                </a:ext>
              </a:extLst>
            </p:cNvPr>
            <p:cNvSpPr/>
            <p:nvPr/>
          </p:nvSpPr>
          <p:spPr>
            <a:xfrm>
              <a:off x="4301575" y="4021200"/>
              <a:ext cx="126350" cy="31050"/>
            </a:xfrm>
            <a:custGeom>
              <a:avLst/>
              <a:gdLst/>
              <a:ahLst/>
              <a:cxnLst/>
              <a:rect l="l" t="t" r="r" b="b"/>
              <a:pathLst>
                <a:path w="5054" h="1242" extrusionOk="0">
                  <a:moveTo>
                    <a:pt x="4656" y="1"/>
                  </a:moveTo>
                  <a:cubicBezTo>
                    <a:pt x="4576" y="1"/>
                    <a:pt x="4477" y="1"/>
                    <a:pt x="4397" y="41"/>
                  </a:cubicBezTo>
                  <a:cubicBezTo>
                    <a:pt x="4357" y="41"/>
                    <a:pt x="4338" y="61"/>
                    <a:pt x="4278" y="61"/>
                  </a:cubicBezTo>
                  <a:cubicBezTo>
                    <a:pt x="4168" y="100"/>
                    <a:pt x="4064" y="110"/>
                    <a:pt x="3960" y="110"/>
                  </a:cubicBezTo>
                  <a:cubicBezTo>
                    <a:pt x="3855" y="110"/>
                    <a:pt x="3751" y="100"/>
                    <a:pt x="3641" y="100"/>
                  </a:cubicBezTo>
                  <a:cubicBezTo>
                    <a:pt x="2587" y="100"/>
                    <a:pt x="1612" y="538"/>
                    <a:pt x="598" y="538"/>
                  </a:cubicBezTo>
                  <a:cubicBezTo>
                    <a:pt x="319" y="538"/>
                    <a:pt x="21" y="677"/>
                    <a:pt x="1" y="1055"/>
                  </a:cubicBezTo>
                  <a:cubicBezTo>
                    <a:pt x="81" y="1115"/>
                    <a:pt x="120" y="1175"/>
                    <a:pt x="200" y="1234"/>
                  </a:cubicBezTo>
                  <a:cubicBezTo>
                    <a:pt x="269" y="1239"/>
                    <a:pt x="337" y="1242"/>
                    <a:pt x="403" y="1242"/>
                  </a:cubicBezTo>
                  <a:cubicBezTo>
                    <a:pt x="600" y="1242"/>
                    <a:pt x="787" y="1219"/>
                    <a:pt x="996" y="1175"/>
                  </a:cubicBezTo>
                  <a:lnTo>
                    <a:pt x="4954" y="498"/>
                  </a:lnTo>
                  <a:cubicBezTo>
                    <a:pt x="5054" y="399"/>
                    <a:pt x="5054" y="279"/>
                    <a:pt x="4994" y="160"/>
                  </a:cubicBezTo>
                  <a:cubicBezTo>
                    <a:pt x="4895" y="61"/>
                    <a:pt x="4775" y="1"/>
                    <a:pt x="4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6558;p9">
              <a:extLst>
                <a:ext uri="{FF2B5EF4-FFF2-40B4-BE49-F238E27FC236}">
                  <a16:creationId xmlns:a16="http://schemas.microsoft.com/office/drawing/2014/main" id="{28F8B009-69DE-4703-99E8-AD8A6880048B}"/>
                </a:ext>
              </a:extLst>
            </p:cNvPr>
            <p:cNvSpPr/>
            <p:nvPr/>
          </p:nvSpPr>
          <p:spPr>
            <a:xfrm>
              <a:off x="4325950" y="4095325"/>
              <a:ext cx="89050" cy="34500"/>
            </a:xfrm>
            <a:custGeom>
              <a:avLst/>
              <a:gdLst/>
              <a:ahLst/>
              <a:cxnLst/>
              <a:rect l="l" t="t" r="r" b="b"/>
              <a:pathLst>
                <a:path w="3562" h="1380" extrusionOk="0">
                  <a:moveTo>
                    <a:pt x="3283" y="0"/>
                  </a:moveTo>
                  <a:cubicBezTo>
                    <a:pt x="2288" y="199"/>
                    <a:pt x="1274" y="398"/>
                    <a:pt x="299" y="736"/>
                  </a:cubicBezTo>
                  <a:cubicBezTo>
                    <a:pt x="140" y="875"/>
                    <a:pt x="1" y="1034"/>
                    <a:pt x="140" y="1253"/>
                  </a:cubicBezTo>
                  <a:cubicBezTo>
                    <a:pt x="249" y="1347"/>
                    <a:pt x="358" y="1379"/>
                    <a:pt x="487" y="1379"/>
                  </a:cubicBezTo>
                  <a:cubicBezTo>
                    <a:pt x="522" y="1379"/>
                    <a:pt x="559" y="1377"/>
                    <a:pt x="597" y="1373"/>
                  </a:cubicBezTo>
                  <a:cubicBezTo>
                    <a:pt x="697" y="1353"/>
                    <a:pt x="816" y="1313"/>
                    <a:pt x="916" y="1293"/>
                  </a:cubicBezTo>
                  <a:cubicBezTo>
                    <a:pt x="1095" y="1253"/>
                    <a:pt x="1254" y="1253"/>
                    <a:pt x="1433" y="1194"/>
                  </a:cubicBezTo>
                  <a:cubicBezTo>
                    <a:pt x="1532" y="1174"/>
                    <a:pt x="1632" y="1114"/>
                    <a:pt x="1731" y="1074"/>
                  </a:cubicBezTo>
                  <a:cubicBezTo>
                    <a:pt x="1791" y="1054"/>
                    <a:pt x="1851" y="1015"/>
                    <a:pt x="1910" y="995"/>
                  </a:cubicBezTo>
                  <a:lnTo>
                    <a:pt x="2209" y="915"/>
                  </a:lnTo>
                  <a:cubicBezTo>
                    <a:pt x="2388" y="895"/>
                    <a:pt x="2567" y="895"/>
                    <a:pt x="2726" y="855"/>
                  </a:cubicBezTo>
                  <a:cubicBezTo>
                    <a:pt x="2865" y="796"/>
                    <a:pt x="2965" y="776"/>
                    <a:pt x="3064" y="756"/>
                  </a:cubicBezTo>
                  <a:cubicBezTo>
                    <a:pt x="3203" y="736"/>
                    <a:pt x="3363" y="696"/>
                    <a:pt x="3482" y="597"/>
                  </a:cubicBezTo>
                  <a:cubicBezTo>
                    <a:pt x="3522" y="537"/>
                    <a:pt x="3561" y="458"/>
                    <a:pt x="3561" y="378"/>
                  </a:cubicBezTo>
                  <a:cubicBezTo>
                    <a:pt x="3561" y="179"/>
                    <a:pt x="3422" y="80"/>
                    <a:pt x="3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6559;p9">
              <a:extLst>
                <a:ext uri="{FF2B5EF4-FFF2-40B4-BE49-F238E27FC236}">
                  <a16:creationId xmlns:a16="http://schemas.microsoft.com/office/drawing/2014/main" id="{DFDE35D5-D404-4FBA-803B-DB24D5EDEAC1}"/>
                </a:ext>
              </a:extLst>
            </p:cNvPr>
            <p:cNvSpPr/>
            <p:nvPr/>
          </p:nvSpPr>
          <p:spPr>
            <a:xfrm>
              <a:off x="4212575" y="4121175"/>
              <a:ext cx="94500" cy="30725"/>
            </a:xfrm>
            <a:custGeom>
              <a:avLst/>
              <a:gdLst/>
              <a:ahLst/>
              <a:cxnLst/>
              <a:rect l="l" t="t" r="r" b="b"/>
              <a:pathLst>
                <a:path w="3780" h="1229" extrusionOk="0">
                  <a:moveTo>
                    <a:pt x="3223" y="40"/>
                  </a:moveTo>
                  <a:cubicBezTo>
                    <a:pt x="3044" y="60"/>
                    <a:pt x="2885" y="160"/>
                    <a:pt x="2725" y="160"/>
                  </a:cubicBezTo>
                  <a:cubicBezTo>
                    <a:pt x="1771" y="160"/>
                    <a:pt x="955" y="617"/>
                    <a:pt x="60" y="756"/>
                  </a:cubicBezTo>
                  <a:cubicBezTo>
                    <a:pt x="0" y="836"/>
                    <a:pt x="0" y="896"/>
                    <a:pt x="60" y="955"/>
                  </a:cubicBezTo>
                  <a:cubicBezTo>
                    <a:pt x="109" y="1011"/>
                    <a:pt x="170" y="1025"/>
                    <a:pt x="235" y="1025"/>
                  </a:cubicBezTo>
                  <a:cubicBezTo>
                    <a:pt x="301" y="1025"/>
                    <a:pt x="371" y="1011"/>
                    <a:pt x="436" y="1011"/>
                  </a:cubicBezTo>
                  <a:cubicBezTo>
                    <a:pt x="488" y="1011"/>
                    <a:pt x="537" y="1020"/>
                    <a:pt x="577" y="1055"/>
                  </a:cubicBezTo>
                  <a:cubicBezTo>
                    <a:pt x="1233" y="1055"/>
                    <a:pt x="1790" y="796"/>
                    <a:pt x="2427" y="637"/>
                  </a:cubicBezTo>
                  <a:cubicBezTo>
                    <a:pt x="2487" y="627"/>
                    <a:pt x="2566" y="602"/>
                    <a:pt x="2636" y="602"/>
                  </a:cubicBezTo>
                  <a:cubicBezTo>
                    <a:pt x="2706" y="602"/>
                    <a:pt x="2765" y="627"/>
                    <a:pt x="2785" y="717"/>
                  </a:cubicBezTo>
                  <a:cubicBezTo>
                    <a:pt x="2885" y="935"/>
                    <a:pt x="2586" y="935"/>
                    <a:pt x="2527" y="1095"/>
                  </a:cubicBezTo>
                  <a:cubicBezTo>
                    <a:pt x="2566" y="1134"/>
                    <a:pt x="2646" y="1194"/>
                    <a:pt x="2666" y="1214"/>
                  </a:cubicBezTo>
                  <a:cubicBezTo>
                    <a:pt x="2725" y="1224"/>
                    <a:pt x="2780" y="1229"/>
                    <a:pt x="2837" y="1229"/>
                  </a:cubicBezTo>
                  <a:cubicBezTo>
                    <a:pt x="2895" y="1229"/>
                    <a:pt x="2954" y="1224"/>
                    <a:pt x="3024" y="1214"/>
                  </a:cubicBezTo>
                  <a:cubicBezTo>
                    <a:pt x="3143" y="1194"/>
                    <a:pt x="3243" y="1154"/>
                    <a:pt x="3342" y="1114"/>
                  </a:cubicBezTo>
                  <a:cubicBezTo>
                    <a:pt x="3442" y="1055"/>
                    <a:pt x="3541" y="1015"/>
                    <a:pt x="3621" y="935"/>
                  </a:cubicBezTo>
                  <a:cubicBezTo>
                    <a:pt x="3641" y="856"/>
                    <a:pt x="3641" y="816"/>
                    <a:pt x="3621" y="736"/>
                  </a:cubicBezTo>
                  <a:cubicBezTo>
                    <a:pt x="3461" y="498"/>
                    <a:pt x="3780" y="498"/>
                    <a:pt x="3780" y="339"/>
                  </a:cubicBezTo>
                  <a:cubicBezTo>
                    <a:pt x="3740" y="0"/>
                    <a:pt x="3382" y="160"/>
                    <a:pt x="3223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6560;p9">
              <a:extLst>
                <a:ext uri="{FF2B5EF4-FFF2-40B4-BE49-F238E27FC236}">
                  <a16:creationId xmlns:a16="http://schemas.microsoft.com/office/drawing/2014/main" id="{DDF1F96C-F61A-4FB2-B048-EF5044F0D40C}"/>
                </a:ext>
              </a:extLst>
            </p:cNvPr>
            <p:cNvSpPr/>
            <p:nvPr/>
          </p:nvSpPr>
          <p:spPr>
            <a:xfrm>
              <a:off x="4480125" y="3989875"/>
              <a:ext cx="125350" cy="33050"/>
            </a:xfrm>
            <a:custGeom>
              <a:avLst/>
              <a:gdLst/>
              <a:ahLst/>
              <a:cxnLst/>
              <a:rect l="l" t="t" r="r" b="b"/>
              <a:pathLst>
                <a:path w="5014" h="1322" extrusionOk="0">
                  <a:moveTo>
                    <a:pt x="4218" y="1"/>
                  </a:moveTo>
                  <a:cubicBezTo>
                    <a:pt x="4059" y="1"/>
                    <a:pt x="3899" y="21"/>
                    <a:pt x="3720" y="80"/>
                  </a:cubicBezTo>
                  <a:cubicBezTo>
                    <a:pt x="3482" y="140"/>
                    <a:pt x="3263" y="180"/>
                    <a:pt x="3004" y="180"/>
                  </a:cubicBezTo>
                  <a:cubicBezTo>
                    <a:pt x="2686" y="200"/>
                    <a:pt x="2388" y="299"/>
                    <a:pt x="2089" y="399"/>
                  </a:cubicBezTo>
                  <a:cubicBezTo>
                    <a:pt x="1970" y="438"/>
                    <a:pt x="1870" y="478"/>
                    <a:pt x="1771" y="518"/>
                  </a:cubicBezTo>
                  <a:cubicBezTo>
                    <a:pt x="1671" y="538"/>
                    <a:pt x="1572" y="578"/>
                    <a:pt x="1472" y="617"/>
                  </a:cubicBezTo>
                  <a:cubicBezTo>
                    <a:pt x="1333" y="677"/>
                    <a:pt x="1194" y="717"/>
                    <a:pt x="1075" y="737"/>
                  </a:cubicBezTo>
                  <a:cubicBezTo>
                    <a:pt x="995" y="737"/>
                    <a:pt x="935" y="777"/>
                    <a:pt x="876" y="796"/>
                  </a:cubicBezTo>
                  <a:cubicBezTo>
                    <a:pt x="736" y="816"/>
                    <a:pt x="597" y="836"/>
                    <a:pt x="438" y="876"/>
                  </a:cubicBezTo>
                  <a:cubicBezTo>
                    <a:pt x="299" y="896"/>
                    <a:pt x="120" y="936"/>
                    <a:pt x="20" y="1075"/>
                  </a:cubicBezTo>
                  <a:cubicBezTo>
                    <a:pt x="0" y="1135"/>
                    <a:pt x="20" y="1214"/>
                    <a:pt x="80" y="1294"/>
                  </a:cubicBezTo>
                  <a:cubicBezTo>
                    <a:pt x="134" y="1312"/>
                    <a:pt x="187" y="1322"/>
                    <a:pt x="241" y="1322"/>
                  </a:cubicBezTo>
                  <a:cubicBezTo>
                    <a:pt x="307" y="1322"/>
                    <a:pt x="372" y="1307"/>
                    <a:pt x="438" y="1274"/>
                  </a:cubicBezTo>
                  <a:cubicBezTo>
                    <a:pt x="697" y="1274"/>
                    <a:pt x="915" y="1234"/>
                    <a:pt x="1134" y="1214"/>
                  </a:cubicBezTo>
                  <a:cubicBezTo>
                    <a:pt x="1234" y="1135"/>
                    <a:pt x="1393" y="1174"/>
                    <a:pt x="1492" y="1095"/>
                  </a:cubicBezTo>
                  <a:cubicBezTo>
                    <a:pt x="1612" y="1075"/>
                    <a:pt x="1711" y="1075"/>
                    <a:pt x="1831" y="1035"/>
                  </a:cubicBezTo>
                  <a:cubicBezTo>
                    <a:pt x="1910" y="995"/>
                    <a:pt x="1970" y="936"/>
                    <a:pt x="2010" y="916"/>
                  </a:cubicBezTo>
                  <a:cubicBezTo>
                    <a:pt x="3004" y="896"/>
                    <a:pt x="3979" y="677"/>
                    <a:pt x="4954" y="538"/>
                  </a:cubicBezTo>
                  <a:cubicBezTo>
                    <a:pt x="5013" y="319"/>
                    <a:pt x="4894" y="200"/>
                    <a:pt x="4755" y="100"/>
                  </a:cubicBezTo>
                  <a:cubicBezTo>
                    <a:pt x="4576" y="21"/>
                    <a:pt x="4397" y="1"/>
                    <a:pt x="4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6561;p9">
              <a:extLst>
                <a:ext uri="{FF2B5EF4-FFF2-40B4-BE49-F238E27FC236}">
                  <a16:creationId xmlns:a16="http://schemas.microsoft.com/office/drawing/2014/main" id="{586CE88A-E347-401A-ACCC-DD509E98FB2C}"/>
                </a:ext>
              </a:extLst>
            </p:cNvPr>
            <p:cNvSpPr/>
            <p:nvPr/>
          </p:nvSpPr>
          <p:spPr>
            <a:xfrm>
              <a:off x="4024575" y="4134600"/>
              <a:ext cx="77125" cy="53325"/>
            </a:xfrm>
            <a:custGeom>
              <a:avLst/>
              <a:gdLst/>
              <a:ahLst/>
              <a:cxnLst/>
              <a:rect l="l" t="t" r="r" b="b"/>
              <a:pathLst>
                <a:path w="3085" h="2133" extrusionOk="0">
                  <a:moveTo>
                    <a:pt x="100" y="1"/>
                  </a:moveTo>
                  <a:cubicBezTo>
                    <a:pt x="60" y="60"/>
                    <a:pt x="40" y="80"/>
                    <a:pt x="21" y="100"/>
                  </a:cubicBezTo>
                  <a:cubicBezTo>
                    <a:pt x="1" y="299"/>
                    <a:pt x="120" y="458"/>
                    <a:pt x="220" y="597"/>
                  </a:cubicBezTo>
                  <a:cubicBezTo>
                    <a:pt x="438" y="856"/>
                    <a:pt x="816" y="896"/>
                    <a:pt x="956" y="1214"/>
                  </a:cubicBezTo>
                  <a:cubicBezTo>
                    <a:pt x="1095" y="1234"/>
                    <a:pt x="1214" y="1294"/>
                    <a:pt x="1294" y="1413"/>
                  </a:cubicBezTo>
                  <a:cubicBezTo>
                    <a:pt x="1433" y="1413"/>
                    <a:pt x="1552" y="1492"/>
                    <a:pt x="1652" y="1592"/>
                  </a:cubicBezTo>
                  <a:cubicBezTo>
                    <a:pt x="2010" y="1612"/>
                    <a:pt x="2209" y="1870"/>
                    <a:pt x="2408" y="2089"/>
                  </a:cubicBezTo>
                  <a:cubicBezTo>
                    <a:pt x="2492" y="2112"/>
                    <a:pt x="2582" y="2132"/>
                    <a:pt x="2667" y="2132"/>
                  </a:cubicBezTo>
                  <a:cubicBezTo>
                    <a:pt x="2802" y="2132"/>
                    <a:pt x="2923" y="2081"/>
                    <a:pt x="2985" y="1910"/>
                  </a:cubicBezTo>
                  <a:cubicBezTo>
                    <a:pt x="3084" y="1652"/>
                    <a:pt x="2726" y="1691"/>
                    <a:pt x="2607" y="1572"/>
                  </a:cubicBezTo>
                  <a:lnTo>
                    <a:pt x="2487" y="1453"/>
                  </a:lnTo>
                  <a:cubicBezTo>
                    <a:pt x="2149" y="1413"/>
                    <a:pt x="1930" y="1174"/>
                    <a:pt x="1692" y="995"/>
                  </a:cubicBezTo>
                  <a:cubicBezTo>
                    <a:pt x="1154" y="617"/>
                    <a:pt x="657" y="279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6562;p9">
              <a:extLst>
                <a:ext uri="{FF2B5EF4-FFF2-40B4-BE49-F238E27FC236}">
                  <a16:creationId xmlns:a16="http://schemas.microsoft.com/office/drawing/2014/main" id="{C08B7461-2FB7-4A34-8E4E-6FF87001045B}"/>
                </a:ext>
              </a:extLst>
            </p:cNvPr>
            <p:cNvSpPr/>
            <p:nvPr/>
          </p:nvSpPr>
          <p:spPr>
            <a:xfrm>
              <a:off x="4408000" y="4076900"/>
              <a:ext cx="89550" cy="31875"/>
            </a:xfrm>
            <a:custGeom>
              <a:avLst/>
              <a:gdLst/>
              <a:ahLst/>
              <a:cxnLst/>
              <a:rect l="l" t="t" r="r" b="b"/>
              <a:pathLst>
                <a:path w="3582" h="1275" extrusionOk="0">
                  <a:moveTo>
                    <a:pt x="3502" y="1"/>
                  </a:moveTo>
                  <a:lnTo>
                    <a:pt x="3502" y="1"/>
                  </a:lnTo>
                  <a:cubicBezTo>
                    <a:pt x="2726" y="41"/>
                    <a:pt x="2010" y="61"/>
                    <a:pt x="1294" y="379"/>
                  </a:cubicBezTo>
                  <a:cubicBezTo>
                    <a:pt x="896" y="538"/>
                    <a:pt x="419" y="618"/>
                    <a:pt x="1" y="737"/>
                  </a:cubicBezTo>
                  <a:cubicBezTo>
                    <a:pt x="41" y="876"/>
                    <a:pt x="120" y="996"/>
                    <a:pt x="180" y="1115"/>
                  </a:cubicBezTo>
                  <a:cubicBezTo>
                    <a:pt x="279" y="1214"/>
                    <a:pt x="399" y="1274"/>
                    <a:pt x="538" y="1274"/>
                  </a:cubicBezTo>
                  <a:cubicBezTo>
                    <a:pt x="1234" y="1135"/>
                    <a:pt x="1911" y="996"/>
                    <a:pt x="2587" y="737"/>
                  </a:cubicBezTo>
                  <a:cubicBezTo>
                    <a:pt x="2706" y="677"/>
                    <a:pt x="2826" y="618"/>
                    <a:pt x="2925" y="538"/>
                  </a:cubicBezTo>
                  <a:cubicBezTo>
                    <a:pt x="3124" y="339"/>
                    <a:pt x="3582" y="478"/>
                    <a:pt x="35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6563;p9">
              <a:extLst>
                <a:ext uri="{FF2B5EF4-FFF2-40B4-BE49-F238E27FC236}">
                  <a16:creationId xmlns:a16="http://schemas.microsoft.com/office/drawing/2014/main" id="{FA0FCF7A-0E0C-45EB-90B9-61D42304B6E4}"/>
                </a:ext>
              </a:extLst>
            </p:cNvPr>
            <p:cNvSpPr/>
            <p:nvPr/>
          </p:nvSpPr>
          <p:spPr>
            <a:xfrm>
              <a:off x="4150400" y="4111275"/>
              <a:ext cx="81575" cy="38775"/>
            </a:xfrm>
            <a:custGeom>
              <a:avLst/>
              <a:gdLst/>
              <a:ahLst/>
              <a:cxnLst/>
              <a:rect l="l" t="t" r="r" b="b"/>
              <a:pathLst>
                <a:path w="3263" h="1551" extrusionOk="0">
                  <a:moveTo>
                    <a:pt x="3102" y="0"/>
                  </a:moveTo>
                  <a:cubicBezTo>
                    <a:pt x="3031" y="0"/>
                    <a:pt x="2946" y="29"/>
                    <a:pt x="2865" y="38"/>
                  </a:cubicBezTo>
                  <a:cubicBezTo>
                    <a:pt x="1851" y="138"/>
                    <a:pt x="995" y="715"/>
                    <a:pt x="100" y="1113"/>
                  </a:cubicBezTo>
                  <a:cubicBezTo>
                    <a:pt x="40" y="1212"/>
                    <a:pt x="1" y="1331"/>
                    <a:pt x="80" y="1451"/>
                  </a:cubicBezTo>
                  <a:cubicBezTo>
                    <a:pt x="140" y="1510"/>
                    <a:pt x="199" y="1550"/>
                    <a:pt x="279" y="1550"/>
                  </a:cubicBezTo>
                  <a:cubicBezTo>
                    <a:pt x="398" y="1550"/>
                    <a:pt x="498" y="1510"/>
                    <a:pt x="637" y="1491"/>
                  </a:cubicBezTo>
                  <a:cubicBezTo>
                    <a:pt x="955" y="1351"/>
                    <a:pt x="1333" y="1331"/>
                    <a:pt x="1552" y="993"/>
                  </a:cubicBezTo>
                  <a:cubicBezTo>
                    <a:pt x="2089" y="635"/>
                    <a:pt x="2726" y="516"/>
                    <a:pt x="3263" y="217"/>
                  </a:cubicBezTo>
                  <a:cubicBezTo>
                    <a:pt x="3252" y="43"/>
                    <a:pt x="3187" y="0"/>
                    <a:pt x="31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6564;p9">
              <a:extLst>
                <a:ext uri="{FF2B5EF4-FFF2-40B4-BE49-F238E27FC236}">
                  <a16:creationId xmlns:a16="http://schemas.microsoft.com/office/drawing/2014/main" id="{E75332DD-7E1C-42A8-BCF7-949F0BA62D91}"/>
                </a:ext>
              </a:extLst>
            </p:cNvPr>
            <p:cNvSpPr/>
            <p:nvPr/>
          </p:nvSpPr>
          <p:spPr>
            <a:xfrm>
              <a:off x="4222025" y="4080825"/>
              <a:ext cx="78100" cy="35900"/>
            </a:xfrm>
            <a:custGeom>
              <a:avLst/>
              <a:gdLst/>
              <a:ahLst/>
              <a:cxnLst/>
              <a:rect l="l" t="t" r="r" b="b"/>
              <a:pathLst>
                <a:path w="3124" h="1436" extrusionOk="0">
                  <a:moveTo>
                    <a:pt x="2928" y="0"/>
                  </a:moveTo>
                  <a:cubicBezTo>
                    <a:pt x="2900" y="0"/>
                    <a:pt x="2872" y="15"/>
                    <a:pt x="2845" y="43"/>
                  </a:cubicBezTo>
                  <a:cubicBezTo>
                    <a:pt x="1870" y="401"/>
                    <a:pt x="855" y="640"/>
                    <a:pt x="0" y="1256"/>
                  </a:cubicBezTo>
                  <a:cubicBezTo>
                    <a:pt x="159" y="1276"/>
                    <a:pt x="298" y="1276"/>
                    <a:pt x="398" y="1435"/>
                  </a:cubicBezTo>
                  <a:cubicBezTo>
                    <a:pt x="1214" y="1137"/>
                    <a:pt x="2109" y="978"/>
                    <a:pt x="2865" y="401"/>
                  </a:cubicBezTo>
                  <a:cubicBezTo>
                    <a:pt x="2964" y="321"/>
                    <a:pt x="3123" y="262"/>
                    <a:pt x="3024" y="63"/>
                  </a:cubicBezTo>
                  <a:cubicBezTo>
                    <a:pt x="2992" y="20"/>
                    <a:pt x="2960" y="0"/>
                    <a:pt x="2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6565;p9">
              <a:extLst>
                <a:ext uri="{FF2B5EF4-FFF2-40B4-BE49-F238E27FC236}">
                  <a16:creationId xmlns:a16="http://schemas.microsoft.com/office/drawing/2014/main" id="{CBCEEF9D-A96A-48EB-BB79-FC1F59723F5A}"/>
                </a:ext>
              </a:extLst>
            </p:cNvPr>
            <p:cNvSpPr/>
            <p:nvPr/>
          </p:nvSpPr>
          <p:spPr>
            <a:xfrm>
              <a:off x="4552225" y="4038125"/>
              <a:ext cx="79600" cy="32350"/>
            </a:xfrm>
            <a:custGeom>
              <a:avLst/>
              <a:gdLst/>
              <a:ahLst/>
              <a:cxnLst/>
              <a:rect l="l" t="t" r="r" b="b"/>
              <a:pathLst>
                <a:path w="3184" h="1294" extrusionOk="0">
                  <a:moveTo>
                    <a:pt x="2965" y="0"/>
                  </a:moveTo>
                  <a:cubicBezTo>
                    <a:pt x="2289" y="199"/>
                    <a:pt x="1612" y="398"/>
                    <a:pt x="936" y="478"/>
                  </a:cubicBezTo>
                  <a:cubicBezTo>
                    <a:pt x="598" y="537"/>
                    <a:pt x="279" y="657"/>
                    <a:pt x="1" y="876"/>
                  </a:cubicBezTo>
                  <a:cubicBezTo>
                    <a:pt x="1" y="1055"/>
                    <a:pt x="80" y="1234"/>
                    <a:pt x="240" y="1293"/>
                  </a:cubicBezTo>
                  <a:cubicBezTo>
                    <a:pt x="1015" y="1254"/>
                    <a:pt x="1732" y="896"/>
                    <a:pt x="2507" y="776"/>
                  </a:cubicBezTo>
                  <a:cubicBezTo>
                    <a:pt x="2706" y="697"/>
                    <a:pt x="2925" y="597"/>
                    <a:pt x="2985" y="358"/>
                  </a:cubicBezTo>
                  <a:cubicBezTo>
                    <a:pt x="3025" y="219"/>
                    <a:pt x="3184" y="10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6566;p9">
              <a:extLst>
                <a:ext uri="{FF2B5EF4-FFF2-40B4-BE49-F238E27FC236}">
                  <a16:creationId xmlns:a16="http://schemas.microsoft.com/office/drawing/2014/main" id="{9FD6BA94-9527-4C31-BDBD-19BFFC925CF9}"/>
                </a:ext>
              </a:extLst>
            </p:cNvPr>
            <p:cNvSpPr/>
            <p:nvPr/>
          </p:nvSpPr>
          <p:spPr>
            <a:xfrm>
              <a:off x="4477625" y="4060000"/>
              <a:ext cx="79100" cy="31700"/>
            </a:xfrm>
            <a:custGeom>
              <a:avLst/>
              <a:gdLst/>
              <a:ahLst/>
              <a:cxnLst/>
              <a:rect l="l" t="t" r="r" b="b"/>
              <a:pathLst>
                <a:path w="3164" h="1268" extrusionOk="0">
                  <a:moveTo>
                    <a:pt x="2965" y="1"/>
                  </a:moveTo>
                  <a:cubicBezTo>
                    <a:pt x="2169" y="100"/>
                    <a:pt x="1433" y="418"/>
                    <a:pt x="697" y="677"/>
                  </a:cubicBezTo>
                  <a:cubicBezTo>
                    <a:pt x="578" y="1015"/>
                    <a:pt x="120" y="776"/>
                    <a:pt x="1" y="1075"/>
                  </a:cubicBezTo>
                  <a:cubicBezTo>
                    <a:pt x="159" y="1215"/>
                    <a:pt x="326" y="1267"/>
                    <a:pt x="496" y="1267"/>
                  </a:cubicBezTo>
                  <a:cubicBezTo>
                    <a:pt x="689" y="1267"/>
                    <a:pt x="885" y="1199"/>
                    <a:pt x="1075" y="1115"/>
                  </a:cubicBezTo>
                  <a:cubicBezTo>
                    <a:pt x="1303" y="1031"/>
                    <a:pt x="1538" y="976"/>
                    <a:pt x="1776" y="976"/>
                  </a:cubicBezTo>
                  <a:cubicBezTo>
                    <a:pt x="1933" y="976"/>
                    <a:pt x="2091" y="1000"/>
                    <a:pt x="2249" y="1055"/>
                  </a:cubicBezTo>
                  <a:cubicBezTo>
                    <a:pt x="2327" y="1061"/>
                    <a:pt x="2403" y="1067"/>
                    <a:pt x="2478" y="1067"/>
                  </a:cubicBezTo>
                  <a:cubicBezTo>
                    <a:pt x="2651" y="1067"/>
                    <a:pt x="2818" y="1035"/>
                    <a:pt x="2985" y="896"/>
                  </a:cubicBezTo>
                  <a:cubicBezTo>
                    <a:pt x="3084" y="776"/>
                    <a:pt x="2905" y="617"/>
                    <a:pt x="3025" y="498"/>
                  </a:cubicBezTo>
                  <a:cubicBezTo>
                    <a:pt x="3084" y="478"/>
                    <a:pt x="3124" y="418"/>
                    <a:pt x="3164" y="339"/>
                  </a:cubicBezTo>
                  <a:cubicBezTo>
                    <a:pt x="3164" y="200"/>
                    <a:pt x="3104" y="80"/>
                    <a:pt x="2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6567;p9">
              <a:extLst>
                <a:ext uri="{FF2B5EF4-FFF2-40B4-BE49-F238E27FC236}">
                  <a16:creationId xmlns:a16="http://schemas.microsoft.com/office/drawing/2014/main" id="{456D0D7A-DCB2-4BF5-A8FB-CE5DAE8CBF12}"/>
                </a:ext>
              </a:extLst>
            </p:cNvPr>
            <p:cNvSpPr/>
            <p:nvPr/>
          </p:nvSpPr>
          <p:spPr>
            <a:xfrm>
              <a:off x="3998225" y="4076800"/>
              <a:ext cx="96000" cy="76725"/>
            </a:xfrm>
            <a:custGeom>
              <a:avLst/>
              <a:gdLst/>
              <a:ahLst/>
              <a:cxnLst/>
              <a:rect l="l" t="t" r="r" b="b"/>
              <a:pathLst>
                <a:path w="3840" h="3069" extrusionOk="0">
                  <a:moveTo>
                    <a:pt x="164" y="0"/>
                  </a:moveTo>
                  <a:cubicBezTo>
                    <a:pt x="105" y="0"/>
                    <a:pt x="49" y="24"/>
                    <a:pt x="0" y="85"/>
                  </a:cubicBezTo>
                  <a:cubicBezTo>
                    <a:pt x="577" y="642"/>
                    <a:pt x="1194" y="1179"/>
                    <a:pt x="1850" y="1636"/>
                  </a:cubicBezTo>
                  <a:cubicBezTo>
                    <a:pt x="2487" y="2094"/>
                    <a:pt x="2964" y="2810"/>
                    <a:pt x="3740" y="3068"/>
                  </a:cubicBezTo>
                  <a:cubicBezTo>
                    <a:pt x="3760" y="3009"/>
                    <a:pt x="3800" y="2969"/>
                    <a:pt x="3840" y="2909"/>
                  </a:cubicBezTo>
                  <a:cubicBezTo>
                    <a:pt x="2666" y="1974"/>
                    <a:pt x="1472" y="1000"/>
                    <a:pt x="279" y="25"/>
                  </a:cubicBezTo>
                  <a:cubicBezTo>
                    <a:pt x="240" y="9"/>
                    <a:pt x="202" y="0"/>
                    <a:pt x="1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6568;p9">
              <a:extLst>
                <a:ext uri="{FF2B5EF4-FFF2-40B4-BE49-F238E27FC236}">
                  <a16:creationId xmlns:a16="http://schemas.microsoft.com/office/drawing/2014/main" id="{C3DE9847-45EA-4983-B424-A1DDE5BBCA0E}"/>
                </a:ext>
              </a:extLst>
            </p:cNvPr>
            <p:cNvSpPr/>
            <p:nvPr/>
          </p:nvSpPr>
          <p:spPr>
            <a:xfrm>
              <a:off x="4293625" y="4113725"/>
              <a:ext cx="67175" cy="27875"/>
            </a:xfrm>
            <a:custGeom>
              <a:avLst/>
              <a:gdLst/>
              <a:ahLst/>
              <a:cxnLst/>
              <a:rect l="l" t="t" r="r" b="b"/>
              <a:pathLst>
                <a:path w="2687" h="1115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035" y="80"/>
                    <a:pt x="518" y="139"/>
                    <a:pt x="1" y="338"/>
                  </a:cubicBezTo>
                  <a:cubicBezTo>
                    <a:pt x="100" y="557"/>
                    <a:pt x="438" y="458"/>
                    <a:pt x="518" y="716"/>
                  </a:cubicBezTo>
                  <a:cubicBezTo>
                    <a:pt x="478" y="855"/>
                    <a:pt x="538" y="955"/>
                    <a:pt x="637" y="1034"/>
                  </a:cubicBezTo>
                  <a:cubicBezTo>
                    <a:pt x="717" y="1074"/>
                    <a:pt x="796" y="1114"/>
                    <a:pt x="896" y="1114"/>
                  </a:cubicBezTo>
                  <a:cubicBezTo>
                    <a:pt x="1314" y="1054"/>
                    <a:pt x="1751" y="1074"/>
                    <a:pt x="2189" y="1054"/>
                  </a:cubicBezTo>
                  <a:cubicBezTo>
                    <a:pt x="2408" y="1015"/>
                    <a:pt x="2626" y="1015"/>
                    <a:pt x="2686" y="716"/>
                  </a:cubicBezTo>
                  <a:cubicBezTo>
                    <a:pt x="2626" y="656"/>
                    <a:pt x="2547" y="577"/>
                    <a:pt x="2487" y="557"/>
                  </a:cubicBezTo>
                  <a:cubicBezTo>
                    <a:pt x="2426" y="535"/>
                    <a:pt x="2365" y="527"/>
                    <a:pt x="2303" y="527"/>
                  </a:cubicBezTo>
                  <a:cubicBezTo>
                    <a:pt x="2101" y="527"/>
                    <a:pt x="1899" y="618"/>
                    <a:pt x="1696" y="618"/>
                  </a:cubicBezTo>
                  <a:cubicBezTo>
                    <a:pt x="1682" y="618"/>
                    <a:pt x="1667" y="618"/>
                    <a:pt x="1652" y="617"/>
                  </a:cubicBezTo>
                  <a:cubicBezTo>
                    <a:pt x="1638" y="603"/>
                    <a:pt x="1623" y="599"/>
                    <a:pt x="1606" y="599"/>
                  </a:cubicBezTo>
                  <a:cubicBezTo>
                    <a:pt x="1576" y="599"/>
                    <a:pt x="1541" y="613"/>
                    <a:pt x="1506" y="613"/>
                  </a:cubicBezTo>
                  <a:cubicBezTo>
                    <a:pt x="1475" y="613"/>
                    <a:pt x="1442" y="601"/>
                    <a:pt x="1413" y="557"/>
                  </a:cubicBezTo>
                  <a:lnTo>
                    <a:pt x="1413" y="497"/>
                  </a:lnTo>
                  <a:cubicBezTo>
                    <a:pt x="1493" y="338"/>
                    <a:pt x="1592" y="179"/>
                    <a:pt x="15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6569;p9">
              <a:extLst>
                <a:ext uri="{FF2B5EF4-FFF2-40B4-BE49-F238E27FC236}">
                  <a16:creationId xmlns:a16="http://schemas.microsoft.com/office/drawing/2014/main" id="{40B328D2-0E89-4CF7-82AF-6473AE8FA948}"/>
                </a:ext>
              </a:extLst>
            </p:cNvPr>
            <p:cNvSpPr/>
            <p:nvPr/>
          </p:nvSpPr>
          <p:spPr>
            <a:xfrm>
              <a:off x="4108125" y="4139075"/>
              <a:ext cx="47275" cy="33700"/>
            </a:xfrm>
            <a:custGeom>
              <a:avLst/>
              <a:gdLst/>
              <a:ahLst/>
              <a:cxnLst/>
              <a:rect l="l" t="t" r="r" b="b"/>
              <a:pathLst>
                <a:path w="1891" h="1348" extrusionOk="0">
                  <a:moveTo>
                    <a:pt x="1791" y="1"/>
                  </a:moveTo>
                  <a:cubicBezTo>
                    <a:pt x="1075" y="239"/>
                    <a:pt x="339" y="398"/>
                    <a:pt x="1" y="1234"/>
                  </a:cubicBezTo>
                  <a:cubicBezTo>
                    <a:pt x="85" y="1318"/>
                    <a:pt x="169" y="1347"/>
                    <a:pt x="254" y="1347"/>
                  </a:cubicBezTo>
                  <a:cubicBezTo>
                    <a:pt x="433" y="1347"/>
                    <a:pt x="613" y="1218"/>
                    <a:pt x="792" y="1218"/>
                  </a:cubicBezTo>
                  <a:cubicBezTo>
                    <a:pt x="827" y="1218"/>
                    <a:pt x="861" y="1222"/>
                    <a:pt x="896" y="1234"/>
                  </a:cubicBezTo>
                  <a:cubicBezTo>
                    <a:pt x="975" y="1234"/>
                    <a:pt x="1035" y="1214"/>
                    <a:pt x="1095" y="1214"/>
                  </a:cubicBezTo>
                  <a:cubicBezTo>
                    <a:pt x="1254" y="1134"/>
                    <a:pt x="1473" y="1194"/>
                    <a:pt x="1532" y="936"/>
                  </a:cubicBezTo>
                  <a:cubicBezTo>
                    <a:pt x="1493" y="697"/>
                    <a:pt x="1890" y="637"/>
                    <a:pt x="1791" y="379"/>
                  </a:cubicBezTo>
                  <a:lnTo>
                    <a:pt x="17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6570;p9">
              <a:extLst>
                <a:ext uri="{FF2B5EF4-FFF2-40B4-BE49-F238E27FC236}">
                  <a16:creationId xmlns:a16="http://schemas.microsoft.com/office/drawing/2014/main" id="{95FF3862-4600-4E5B-B34E-70815446C25E}"/>
                </a:ext>
              </a:extLst>
            </p:cNvPr>
            <p:cNvSpPr/>
            <p:nvPr/>
          </p:nvSpPr>
          <p:spPr>
            <a:xfrm>
              <a:off x="3880850" y="4036450"/>
              <a:ext cx="54250" cy="37500"/>
            </a:xfrm>
            <a:custGeom>
              <a:avLst/>
              <a:gdLst/>
              <a:ahLst/>
              <a:cxnLst/>
              <a:rect l="l" t="t" r="r" b="b"/>
              <a:pathLst>
                <a:path w="2170" h="1500" extrusionOk="0">
                  <a:moveTo>
                    <a:pt x="470" y="0"/>
                  </a:moveTo>
                  <a:cubicBezTo>
                    <a:pt x="388" y="0"/>
                    <a:pt x="311" y="45"/>
                    <a:pt x="239" y="127"/>
                  </a:cubicBezTo>
                  <a:cubicBezTo>
                    <a:pt x="1" y="266"/>
                    <a:pt x="677" y="525"/>
                    <a:pt x="200" y="644"/>
                  </a:cubicBezTo>
                  <a:cubicBezTo>
                    <a:pt x="180" y="823"/>
                    <a:pt x="299" y="903"/>
                    <a:pt x="438" y="963"/>
                  </a:cubicBezTo>
                  <a:cubicBezTo>
                    <a:pt x="578" y="1022"/>
                    <a:pt x="717" y="1042"/>
                    <a:pt x="876" y="1042"/>
                  </a:cubicBezTo>
                  <a:cubicBezTo>
                    <a:pt x="935" y="995"/>
                    <a:pt x="977" y="976"/>
                    <a:pt x="1006" y="976"/>
                  </a:cubicBezTo>
                  <a:cubicBezTo>
                    <a:pt x="1077" y="976"/>
                    <a:pt x="1081" y="1083"/>
                    <a:pt x="1095" y="1181"/>
                  </a:cubicBezTo>
                  <a:cubicBezTo>
                    <a:pt x="1234" y="1360"/>
                    <a:pt x="1473" y="1460"/>
                    <a:pt x="1711" y="1500"/>
                  </a:cubicBezTo>
                  <a:cubicBezTo>
                    <a:pt x="1891" y="1500"/>
                    <a:pt x="2070" y="1460"/>
                    <a:pt x="2169" y="1301"/>
                  </a:cubicBezTo>
                  <a:cubicBezTo>
                    <a:pt x="2030" y="963"/>
                    <a:pt x="1731" y="823"/>
                    <a:pt x="1493" y="644"/>
                  </a:cubicBezTo>
                  <a:cubicBezTo>
                    <a:pt x="1234" y="465"/>
                    <a:pt x="876" y="445"/>
                    <a:pt x="717" y="127"/>
                  </a:cubicBezTo>
                  <a:cubicBezTo>
                    <a:pt x="630" y="40"/>
                    <a:pt x="548" y="0"/>
                    <a:pt x="4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6571;p9">
              <a:extLst>
                <a:ext uri="{FF2B5EF4-FFF2-40B4-BE49-F238E27FC236}">
                  <a16:creationId xmlns:a16="http://schemas.microsoft.com/office/drawing/2014/main" id="{A65BC5AC-388A-4E97-A1F2-DA6548634DF6}"/>
                </a:ext>
              </a:extLst>
            </p:cNvPr>
            <p:cNvSpPr/>
            <p:nvPr/>
          </p:nvSpPr>
          <p:spPr>
            <a:xfrm>
              <a:off x="3894275" y="3957550"/>
              <a:ext cx="59225" cy="27450"/>
            </a:xfrm>
            <a:custGeom>
              <a:avLst/>
              <a:gdLst/>
              <a:ahLst/>
              <a:cxnLst/>
              <a:rect l="l" t="t" r="r" b="b"/>
              <a:pathLst>
                <a:path w="2369" h="1098" extrusionOk="0">
                  <a:moveTo>
                    <a:pt x="478" y="1"/>
                  </a:moveTo>
                  <a:cubicBezTo>
                    <a:pt x="240" y="21"/>
                    <a:pt x="1" y="80"/>
                    <a:pt x="200" y="399"/>
                  </a:cubicBezTo>
                  <a:cubicBezTo>
                    <a:pt x="498" y="816"/>
                    <a:pt x="995" y="777"/>
                    <a:pt x="1393" y="995"/>
                  </a:cubicBezTo>
                  <a:cubicBezTo>
                    <a:pt x="1403" y="995"/>
                    <a:pt x="1412" y="995"/>
                    <a:pt x="1421" y="995"/>
                  </a:cubicBezTo>
                  <a:cubicBezTo>
                    <a:pt x="1607" y="995"/>
                    <a:pt x="1798" y="1098"/>
                    <a:pt x="1978" y="1098"/>
                  </a:cubicBezTo>
                  <a:cubicBezTo>
                    <a:pt x="2117" y="1098"/>
                    <a:pt x="2250" y="1036"/>
                    <a:pt x="2368" y="816"/>
                  </a:cubicBezTo>
                  <a:cubicBezTo>
                    <a:pt x="2348" y="697"/>
                    <a:pt x="2269" y="598"/>
                    <a:pt x="2169" y="518"/>
                  </a:cubicBezTo>
                  <a:cubicBezTo>
                    <a:pt x="1930" y="239"/>
                    <a:pt x="1552" y="399"/>
                    <a:pt x="1254" y="279"/>
                  </a:cubicBezTo>
                  <a:cubicBezTo>
                    <a:pt x="1174" y="200"/>
                    <a:pt x="1095" y="180"/>
                    <a:pt x="995" y="180"/>
                  </a:cubicBezTo>
                  <a:cubicBezTo>
                    <a:pt x="896" y="180"/>
                    <a:pt x="836" y="140"/>
                    <a:pt x="737" y="120"/>
                  </a:cubicBezTo>
                  <a:lnTo>
                    <a:pt x="737" y="60"/>
                  </a:lnTo>
                  <a:cubicBezTo>
                    <a:pt x="657" y="21"/>
                    <a:pt x="578" y="1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6572;p9">
              <a:extLst>
                <a:ext uri="{FF2B5EF4-FFF2-40B4-BE49-F238E27FC236}">
                  <a16:creationId xmlns:a16="http://schemas.microsoft.com/office/drawing/2014/main" id="{10A86F33-F384-40AD-85BE-F9A0E67140AF}"/>
                </a:ext>
              </a:extLst>
            </p:cNvPr>
            <p:cNvSpPr/>
            <p:nvPr/>
          </p:nvSpPr>
          <p:spPr>
            <a:xfrm>
              <a:off x="4011150" y="4030175"/>
              <a:ext cx="63900" cy="40300"/>
            </a:xfrm>
            <a:custGeom>
              <a:avLst/>
              <a:gdLst/>
              <a:ahLst/>
              <a:cxnLst/>
              <a:rect l="l" t="t" r="r" b="b"/>
              <a:pathLst>
                <a:path w="2556" h="1612" extrusionOk="0">
                  <a:moveTo>
                    <a:pt x="259" y="0"/>
                  </a:moveTo>
                  <a:cubicBezTo>
                    <a:pt x="160" y="60"/>
                    <a:pt x="60" y="80"/>
                    <a:pt x="1" y="199"/>
                  </a:cubicBezTo>
                  <a:cubicBezTo>
                    <a:pt x="677" y="855"/>
                    <a:pt x="1572" y="1114"/>
                    <a:pt x="2348" y="1572"/>
                  </a:cubicBezTo>
                  <a:cubicBezTo>
                    <a:pt x="2403" y="1599"/>
                    <a:pt x="2444" y="1611"/>
                    <a:pt x="2475" y="1611"/>
                  </a:cubicBezTo>
                  <a:cubicBezTo>
                    <a:pt x="2553" y="1611"/>
                    <a:pt x="2556" y="1528"/>
                    <a:pt x="2527" y="1412"/>
                  </a:cubicBezTo>
                  <a:cubicBezTo>
                    <a:pt x="1851" y="855"/>
                    <a:pt x="955" y="577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6573;p9">
              <a:extLst>
                <a:ext uri="{FF2B5EF4-FFF2-40B4-BE49-F238E27FC236}">
                  <a16:creationId xmlns:a16="http://schemas.microsoft.com/office/drawing/2014/main" id="{11E89CB2-7CB5-4C46-ADE4-39E17BA347C4}"/>
                </a:ext>
              </a:extLst>
            </p:cNvPr>
            <p:cNvSpPr/>
            <p:nvPr/>
          </p:nvSpPr>
          <p:spPr>
            <a:xfrm>
              <a:off x="3921150" y="4068450"/>
              <a:ext cx="53225" cy="33850"/>
            </a:xfrm>
            <a:custGeom>
              <a:avLst/>
              <a:gdLst/>
              <a:ahLst/>
              <a:cxnLst/>
              <a:rect l="l" t="t" r="r" b="b"/>
              <a:pathLst>
                <a:path w="2129" h="1354" extrusionOk="0">
                  <a:moveTo>
                    <a:pt x="557" y="1"/>
                  </a:moveTo>
                  <a:cubicBezTo>
                    <a:pt x="378" y="41"/>
                    <a:pt x="179" y="41"/>
                    <a:pt x="0" y="60"/>
                  </a:cubicBezTo>
                  <a:cubicBezTo>
                    <a:pt x="318" y="956"/>
                    <a:pt x="1253" y="1015"/>
                    <a:pt x="1950" y="1354"/>
                  </a:cubicBezTo>
                  <a:cubicBezTo>
                    <a:pt x="2049" y="1334"/>
                    <a:pt x="2089" y="1274"/>
                    <a:pt x="2129" y="1194"/>
                  </a:cubicBezTo>
                  <a:cubicBezTo>
                    <a:pt x="1731" y="657"/>
                    <a:pt x="1114" y="359"/>
                    <a:pt x="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6574;p9">
              <a:extLst>
                <a:ext uri="{FF2B5EF4-FFF2-40B4-BE49-F238E27FC236}">
                  <a16:creationId xmlns:a16="http://schemas.microsoft.com/office/drawing/2014/main" id="{D6396FB9-1C97-4072-A3C3-B82B8968667E}"/>
                </a:ext>
              </a:extLst>
            </p:cNvPr>
            <p:cNvSpPr/>
            <p:nvPr/>
          </p:nvSpPr>
          <p:spPr>
            <a:xfrm>
              <a:off x="4424425" y="4013775"/>
              <a:ext cx="66675" cy="20400"/>
            </a:xfrm>
            <a:custGeom>
              <a:avLst/>
              <a:gdLst/>
              <a:ahLst/>
              <a:cxnLst/>
              <a:rect l="l" t="t" r="r" b="b"/>
              <a:pathLst>
                <a:path w="2667" h="816" extrusionOk="0">
                  <a:moveTo>
                    <a:pt x="1560" y="0"/>
                  </a:moveTo>
                  <a:cubicBezTo>
                    <a:pt x="1003" y="0"/>
                    <a:pt x="477" y="112"/>
                    <a:pt x="0" y="477"/>
                  </a:cubicBezTo>
                  <a:lnTo>
                    <a:pt x="0" y="815"/>
                  </a:lnTo>
                  <a:cubicBezTo>
                    <a:pt x="896" y="656"/>
                    <a:pt x="1811" y="557"/>
                    <a:pt x="2666" y="318"/>
                  </a:cubicBezTo>
                  <a:cubicBezTo>
                    <a:pt x="2547" y="318"/>
                    <a:pt x="2427" y="278"/>
                    <a:pt x="2308" y="278"/>
                  </a:cubicBezTo>
                  <a:cubicBezTo>
                    <a:pt x="2228" y="179"/>
                    <a:pt x="2169" y="39"/>
                    <a:pt x="1990" y="19"/>
                  </a:cubicBezTo>
                  <a:cubicBezTo>
                    <a:pt x="1845" y="7"/>
                    <a:pt x="1702" y="0"/>
                    <a:pt x="1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6575;p9">
              <a:extLst>
                <a:ext uri="{FF2B5EF4-FFF2-40B4-BE49-F238E27FC236}">
                  <a16:creationId xmlns:a16="http://schemas.microsoft.com/office/drawing/2014/main" id="{B24B7306-5F5B-4845-89EE-67934300624C}"/>
                </a:ext>
              </a:extLst>
            </p:cNvPr>
            <p:cNvSpPr/>
            <p:nvPr/>
          </p:nvSpPr>
          <p:spPr>
            <a:xfrm>
              <a:off x="4600475" y="3987200"/>
              <a:ext cx="66175" cy="16125"/>
            </a:xfrm>
            <a:custGeom>
              <a:avLst/>
              <a:gdLst/>
              <a:ahLst/>
              <a:cxnLst/>
              <a:rect l="l" t="t" r="r" b="b"/>
              <a:pathLst>
                <a:path w="2647" h="645" extrusionOk="0">
                  <a:moveTo>
                    <a:pt x="436" y="0"/>
                  </a:moveTo>
                  <a:cubicBezTo>
                    <a:pt x="399" y="0"/>
                    <a:pt x="360" y="2"/>
                    <a:pt x="319" y="8"/>
                  </a:cubicBezTo>
                  <a:cubicBezTo>
                    <a:pt x="259" y="28"/>
                    <a:pt x="179" y="48"/>
                    <a:pt x="100" y="108"/>
                  </a:cubicBezTo>
                  <a:cubicBezTo>
                    <a:pt x="60" y="187"/>
                    <a:pt x="0" y="247"/>
                    <a:pt x="0" y="327"/>
                  </a:cubicBezTo>
                  <a:cubicBezTo>
                    <a:pt x="60" y="446"/>
                    <a:pt x="140" y="545"/>
                    <a:pt x="179" y="645"/>
                  </a:cubicBezTo>
                  <a:lnTo>
                    <a:pt x="359" y="645"/>
                  </a:lnTo>
                  <a:cubicBezTo>
                    <a:pt x="418" y="585"/>
                    <a:pt x="478" y="560"/>
                    <a:pt x="540" y="560"/>
                  </a:cubicBezTo>
                  <a:cubicBezTo>
                    <a:pt x="602" y="560"/>
                    <a:pt x="667" y="585"/>
                    <a:pt x="736" y="625"/>
                  </a:cubicBezTo>
                  <a:cubicBezTo>
                    <a:pt x="796" y="634"/>
                    <a:pt x="856" y="638"/>
                    <a:pt x="916" y="638"/>
                  </a:cubicBezTo>
                  <a:cubicBezTo>
                    <a:pt x="1150" y="638"/>
                    <a:pt x="1384" y="583"/>
                    <a:pt x="1618" y="583"/>
                  </a:cubicBezTo>
                  <a:cubicBezTo>
                    <a:pt x="1722" y="583"/>
                    <a:pt x="1826" y="594"/>
                    <a:pt x="1930" y="625"/>
                  </a:cubicBezTo>
                  <a:cubicBezTo>
                    <a:pt x="1993" y="581"/>
                    <a:pt x="2069" y="573"/>
                    <a:pt x="2148" y="573"/>
                  </a:cubicBezTo>
                  <a:cubicBezTo>
                    <a:pt x="2194" y="573"/>
                    <a:pt x="2241" y="575"/>
                    <a:pt x="2288" y="575"/>
                  </a:cubicBezTo>
                  <a:cubicBezTo>
                    <a:pt x="2417" y="575"/>
                    <a:pt x="2547" y="555"/>
                    <a:pt x="2646" y="406"/>
                  </a:cubicBezTo>
                  <a:cubicBezTo>
                    <a:pt x="2527" y="108"/>
                    <a:pt x="2248" y="108"/>
                    <a:pt x="1990" y="88"/>
                  </a:cubicBezTo>
                  <a:cubicBezTo>
                    <a:pt x="1850" y="75"/>
                    <a:pt x="1709" y="72"/>
                    <a:pt x="1566" y="72"/>
                  </a:cubicBezTo>
                  <a:cubicBezTo>
                    <a:pt x="1495" y="72"/>
                    <a:pt x="1423" y="73"/>
                    <a:pt x="1351" y="73"/>
                  </a:cubicBezTo>
                  <a:cubicBezTo>
                    <a:pt x="1134" y="73"/>
                    <a:pt x="916" y="68"/>
                    <a:pt x="697" y="28"/>
                  </a:cubicBezTo>
                  <a:cubicBezTo>
                    <a:pt x="612" y="14"/>
                    <a:pt x="528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6576;p9">
              <a:extLst>
                <a:ext uri="{FF2B5EF4-FFF2-40B4-BE49-F238E27FC236}">
                  <a16:creationId xmlns:a16="http://schemas.microsoft.com/office/drawing/2014/main" id="{E72F6742-51CE-44FC-B6B4-37EC3FA99F88}"/>
                </a:ext>
              </a:extLst>
            </p:cNvPr>
            <p:cNvSpPr/>
            <p:nvPr/>
          </p:nvSpPr>
          <p:spPr>
            <a:xfrm>
              <a:off x="4137975" y="4136600"/>
              <a:ext cx="59700" cy="25150"/>
            </a:xfrm>
            <a:custGeom>
              <a:avLst/>
              <a:gdLst/>
              <a:ahLst/>
              <a:cxnLst/>
              <a:rect l="l" t="t" r="r" b="b"/>
              <a:pathLst>
                <a:path w="2388" h="1006" extrusionOk="0">
                  <a:moveTo>
                    <a:pt x="2049" y="0"/>
                  </a:moveTo>
                  <a:cubicBezTo>
                    <a:pt x="1691" y="100"/>
                    <a:pt x="1353" y="219"/>
                    <a:pt x="995" y="318"/>
                  </a:cubicBezTo>
                  <a:cubicBezTo>
                    <a:pt x="935" y="378"/>
                    <a:pt x="876" y="398"/>
                    <a:pt x="796" y="438"/>
                  </a:cubicBezTo>
                  <a:cubicBezTo>
                    <a:pt x="756" y="438"/>
                    <a:pt x="677" y="478"/>
                    <a:pt x="637" y="478"/>
                  </a:cubicBezTo>
                  <a:cubicBezTo>
                    <a:pt x="557" y="617"/>
                    <a:pt x="398" y="637"/>
                    <a:pt x="259" y="657"/>
                  </a:cubicBezTo>
                  <a:cubicBezTo>
                    <a:pt x="159" y="696"/>
                    <a:pt x="0" y="657"/>
                    <a:pt x="60" y="836"/>
                  </a:cubicBezTo>
                  <a:cubicBezTo>
                    <a:pt x="80" y="895"/>
                    <a:pt x="179" y="915"/>
                    <a:pt x="259" y="975"/>
                  </a:cubicBezTo>
                  <a:cubicBezTo>
                    <a:pt x="344" y="996"/>
                    <a:pt x="427" y="1005"/>
                    <a:pt x="508" y="1005"/>
                  </a:cubicBezTo>
                  <a:cubicBezTo>
                    <a:pt x="879" y="1005"/>
                    <a:pt x="1209" y="811"/>
                    <a:pt x="1552" y="696"/>
                  </a:cubicBezTo>
                  <a:cubicBezTo>
                    <a:pt x="1631" y="657"/>
                    <a:pt x="1691" y="617"/>
                    <a:pt x="1771" y="597"/>
                  </a:cubicBezTo>
                  <a:cubicBezTo>
                    <a:pt x="1970" y="478"/>
                    <a:pt x="2367" y="537"/>
                    <a:pt x="2387" y="139"/>
                  </a:cubicBezTo>
                  <a:cubicBezTo>
                    <a:pt x="2268" y="119"/>
                    <a:pt x="2129" y="119"/>
                    <a:pt x="2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6577;p9">
              <a:extLst>
                <a:ext uri="{FF2B5EF4-FFF2-40B4-BE49-F238E27FC236}">
                  <a16:creationId xmlns:a16="http://schemas.microsoft.com/office/drawing/2014/main" id="{28B8CE8A-D261-460C-AE43-4E1C756423E1}"/>
                </a:ext>
              </a:extLst>
            </p:cNvPr>
            <p:cNvSpPr/>
            <p:nvPr/>
          </p:nvSpPr>
          <p:spPr>
            <a:xfrm>
              <a:off x="4319500" y="4058175"/>
              <a:ext cx="55225" cy="18025"/>
            </a:xfrm>
            <a:custGeom>
              <a:avLst/>
              <a:gdLst/>
              <a:ahLst/>
              <a:cxnLst/>
              <a:rect l="l" t="t" r="r" b="b"/>
              <a:pathLst>
                <a:path w="2209" h="721" extrusionOk="0">
                  <a:moveTo>
                    <a:pt x="1856" y="0"/>
                  </a:moveTo>
                  <a:cubicBezTo>
                    <a:pt x="1310" y="0"/>
                    <a:pt x="907" y="239"/>
                    <a:pt x="478" y="273"/>
                  </a:cubicBezTo>
                  <a:cubicBezTo>
                    <a:pt x="259" y="292"/>
                    <a:pt x="100" y="432"/>
                    <a:pt x="0" y="631"/>
                  </a:cubicBezTo>
                  <a:cubicBezTo>
                    <a:pt x="66" y="697"/>
                    <a:pt x="131" y="721"/>
                    <a:pt x="195" y="721"/>
                  </a:cubicBezTo>
                  <a:cubicBezTo>
                    <a:pt x="372" y="721"/>
                    <a:pt x="545" y="538"/>
                    <a:pt x="723" y="538"/>
                  </a:cubicBezTo>
                  <a:cubicBezTo>
                    <a:pt x="773" y="538"/>
                    <a:pt x="824" y="553"/>
                    <a:pt x="875" y="591"/>
                  </a:cubicBezTo>
                  <a:cubicBezTo>
                    <a:pt x="1313" y="571"/>
                    <a:pt x="1691" y="352"/>
                    <a:pt x="2208" y="34"/>
                  </a:cubicBezTo>
                  <a:cubicBezTo>
                    <a:pt x="2084" y="10"/>
                    <a:pt x="1967" y="0"/>
                    <a:pt x="1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6578;p9">
              <a:extLst>
                <a:ext uri="{FF2B5EF4-FFF2-40B4-BE49-F238E27FC236}">
                  <a16:creationId xmlns:a16="http://schemas.microsoft.com/office/drawing/2014/main" id="{4920F117-1A40-4E65-91F7-2A365156607E}"/>
                </a:ext>
              </a:extLst>
            </p:cNvPr>
            <p:cNvSpPr/>
            <p:nvPr/>
          </p:nvSpPr>
          <p:spPr>
            <a:xfrm>
              <a:off x="4647225" y="3985900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18" y="1"/>
                  </a:moveTo>
                  <a:cubicBezTo>
                    <a:pt x="378" y="1"/>
                    <a:pt x="259" y="40"/>
                    <a:pt x="120" y="100"/>
                  </a:cubicBezTo>
                  <a:cubicBezTo>
                    <a:pt x="20" y="180"/>
                    <a:pt x="0" y="259"/>
                    <a:pt x="60" y="359"/>
                  </a:cubicBezTo>
                  <a:cubicBezTo>
                    <a:pt x="81" y="361"/>
                    <a:pt x="103" y="362"/>
                    <a:pt x="126" y="362"/>
                  </a:cubicBezTo>
                  <a:cubicBezTo>
                    <a:pt x="179" y="362"/>
                    <a:pt x="237" y="358"/>
                    <a:pt x="298" y="358"/>
                  </a:cubicBezTo>
                  <a:cubicBezTo>
                    <a:pt x="418" y="358"/>
                    <a:pt x="551" y="375"/>
                    <a:pt x="677" y="478"/>
                  </a:cubicBezTo>
                  <a:cubicBezTo>
                    <a:pt x="418" y="558"/>
                    <a:pt x="179" y="498"/>
                    <a:pt x="60" y="677"/>
                  </a:cubicBezTo>
                  <a:cubicBezTo>
                    <a:pt x="203" y="702"/>
                    <a:pt x="348" y="710"/>
                    <a:pt x="492" y="710"/>
                  </a:cubicBezTo>
                  <a:cubicBezTo>
                    <a:pt x="824" y="710"/>
                    <a:pt x="1158" y="665"/>
                    <a:pt x="1491" y="665"/>
                  </a:cubicBezTo>
                  <a:cubicBezTo>
                    <a:pt x="1718" y="665"/>
                    <a:pt x="1944" y="686"/>
                    <a:pt x="2169" y="757"/>
                  </a:cubicBezTo>
                  <a:cubicBezTo>
                    <a:pt x="2208" y="737"/>
                    <a:pt x="2288" y="737"/>
                    <a:pt x="2348" y="737"/>
                  </a:cubicBezTo>
                  <a:cubicBezTo>
                    <a:pt x="2348" y="279"/>
                    <a:pt x="1970" y="279"/>
                    <a:pt x="1691" y="200"/>
                  </a:cubicBezTo>
                  <a:cubicBezTo>
                    <a:pt x="1293" y="140"/>
                    <a:pt x="915" y="40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6579;p9">
              <a:extLst>
                <a:ext uri="{FF2B5EF4-FFF2-40B4-BE49-F238E27FC236}">
                  <a16:creationId xmlns:a16="http://schemas.microsoft.com/office/drawing/2014/main" id="{031734FA-D0B7-4B7D-A062-28AC6A15C2A7}"/>
                </a:ext>
              </a:extLst>
            </p:cNvPr>
            <p:cNvSpPr/>
            <p:nvPr/>
          </p:nvSpPr>
          <p:spPr>
            <a:xfrm>
              <a:off x="4179225" y="4139575"/>
              <a:ext cx="45300" cy="16925"/>
            </a:xfrm>
            <a:custGeom>
              <a:avLst/>
              <a:gdLst/>
              <a:ahLst/>
              <a:cxnLst/>
              <a:rect l="l" t="t" r="r" b="b"/>
              <a:pathLst>
                <a:path w="1812" h="677" extrusionOk="0">
                  <a:moveTo>
                    <a:pt x="737" y="0"/>
                  </a:moveTo>
                  <a:cubicBezTo>
                    <a:pt x="578" y="259"/>
                    <a:pt x="200" y="100"/>
                    <a:pt x="21" y="359"/>
                  </a:cubicBezTo>
                  <a:cubicBezTo>
                    <a:pt x="0" y="587"/>
                    <a:pt x="104" y="615"/>
                    <a:pt x="228" y="615"/>
                  </a:cubicBezTo>
                  <a:cubicBezTo>
                    <a:pt x="268" y="615"/>
                    <a:pt x="311" y="612"/>
                    <a:pt x="352" y="612"/>
                  </a:cubicBezTo>
                  <a:cubicBezTo>
                    <a:pt x="426" y="612"/>
                    <a:pt x="496" y="622"/>
                    <a:pt x="538" y="677"/>
                  </a:cubicBezTo>
                  <a:cubicBezTo>
                    <a:pt x="956" y="557"/>
                    <a:pt x="1414" y="577"/>
                    <a:pt x="1812" y="378"/>
                  </a:cubicBezTo>
                  <a:cubicBezTo>
                    <a:pt x="1787" y="297"/>
                    <a:pt x="1729" y="285"/>
                    <a:pt x="1665" y="285"/>
                  </a:cubicBezTo>
                  <a:cubicBezTo>
                    <a:pt x="1641" y="285"/>
                    <a:pt x="1616" y="287"/>
                    <a:pt x="1591" y="287"/>
                  </a:cubicBezTo>
                  <a:cubicBezTo>
                    <a:pt x="1523" y="287"/>
                    <a:pt x="1460" y="275"/>
                    <a:pt x="1434" y="179"/>
                  </a:cubicBezTo>
                  <a:lnTo>
                    <a:pt x="1434" y="20"/>
                  </a:lnTo>
                  <a:cubicBezTo>
                    <a:pt x="1215" y="0"/>
                    <a:pt x="956" y="0"/>
                    <a:pt x="7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6580;p9">
              <a:extLst>
                <a:ext uri="{FF2B5EF4-FFF2-40B4-BE49-F238E27FC236}">
                  <a16:creationId xmlns:a16="http://schemas.microsoft.com/office/drawing/2014/main" id="{08CE0472-BE4D-42DB-98C2-7106D6F38EA7}"/>
                </a:ext>
              </a:extLst>
            </p:cNvPr>
            <p:cNvSpPr/>
            <p:nvPr/>
          </p:nvSpPr>
          <p:spPr>
            <a:xfrm>
              <a:off x="3967400" y="3999825"/>
              <a:ext cx="50250" cy="35325"/>
            </a:xfrm>
            <a:custGeom>
              <a:avLst/>
              <a:gdLst/>
              <a:ahLst/>
              <a:cxnLst/>
              <a:rect l="l" t="t" r="r" b="b"/>
              <a:pathLst>
                <a:path w="2010" h="1413" extrusionOk="0">
                  <a:moveTo>
                    <a:pt x="60" y="1"/>
                  </a:moveTo>
                  <a:cubicBezTo>
                    <a:pt x="60" y="1"/>
                    <a:pt x="40" y="20"/>
                    <a:pt x="20" y="80"/>
                  </a:cubicBezTo>
                  <a:cubicBezTo>
                    <a:pt x="0" y="120"/>
                    <a:pt x="20" y="160"/>
                    <a:pt x="60" y="219"/>
                  </a:cubicBezTo>
                  <a:cubicBezTo>
                    <a:pt x="517" y="796"/>
                    <a:pt x="1253" y="936"/>
                    <a:pt x="1790" y="1413"/>
                  </a:cubicBezTo>
                  <a:cubicBezTo>
                    <a:pt x="1850" y="1333"/>
                    <a:pt x="1930" y="1294"/>
                    <a:pt x="2009" y="1214"/>
                  </a:cubicBezTo>
                  <a:cubicBezTo>
                    <a:pt x="1432" y="697"/>
                    <a:pt x="716" y="379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6581;p9">
              <a:extLst>
                <a:ext uri="{FF2B5EF4-FFF2-40B4-BE49-F238E27FC236}">
                  <a16:creationId xmlns:a16="http://schemas.microsoft.com/office/drawing/2014/main" id="{A09F5F65-1223-4482-A4ED-1D1E0A0E8FF4}"/>
                </a:ext>
              </a:extLst>
            </p:cNvPr>
            <p:cNvSpPr/>
            <p:nvPr/>
          </p:nvSpPr>
          <p:spPr>
            <a:xfrm>
              <a:off x="3890300" y="4008275"/>
              <a:ext cx="43800" cy="25900"/>
            </a:xfrm>
            <a:custGeom>
              <a:avLst/>
              <a:gdLst/>
              <a:ahLst/>
              <a:cxnLst/>
              <a:rect l="l" t="t" r="r" b="b"/>
              <a:pathLst>
                <a:path w="1752" h="1036" extrusionOk="0">
                  <a:moveTo>
                    <a:pt x="140" y="1"/>
                  </a:moveTo>
                  <a:cubicBezTo>
                    <a:pt x="100" y="140"/>
                    <a:pt x="40" y="239"/>
                    <a:pt x="1" y="319"/>
                  </a:cubicBezTo>
                  <a:cubicBezTo>
                    <a:pt x="657" y="319"/>
                    <a:pt x="1135" y="876"/>
                    <a:pt x="1751" y="1035"/>
                  </a:cubicBezTo>
                  <a:cubicBezTo>
                    <a:pt x="1333" y="498"/>
                    <a:pt x="896" y="4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6582;p9">
              <a:extLst>
                <a:ext uri="{FF2B5EF4-FFF2-40B4-BE49-F238E27FC236}">
                  <a16:creationId xmlns:a16="http://schemas.microsoft.com/office/drawing/2014/main" id="{5E579B04-E447-4978-8D79-955337EBF904}"/>
                </a:ext>
              </a:extLst>
            </p:cNvPr>
            <p:cNvSpPr/>
            <p:nvPr/>
          </p:nvSpPr>
          <p:spPr>
            <a:xfrm>
              <a:off x="3864450" y="3946550"/>
              <a:ext cx="43775" cy="20975"/>
            </a:xfrm>
            <a:custGeom>
              <a:avLst/>
              <a:gdLst/>
              <a:ahLst/>
              <a:cxnLst/>
              <a:rect l="l" t="t" r="r" b="b"/>
              <a:pathLst>
                <a:path w="1751" h="839" extrusionOk="0">
                  <a:moveTo>
                    <a:pt x="322" y="0"/>
                  </a:moveTo>
                  <a:cubicBezTo>
                    <a:pt x="204" y="0"/>
                    <a:pt x="94" y="28"/>
                    <a:pt x="0" y="142"/>
                  </a:cubicBezTo>
                  <a:cubicBezTo>
                    <a:pt x="140" y="182"/>
                    <a:pt x="259" y="242"/>
                    <a:pt x="338" y="361"/>
                  </a:cubicBezTo>
                  <a:cubicBezTo>
                    <a:pt x="677" y="520"/>
                    <a:pt x="1055" y="679"/>
                    <a:pt x="1393" y="839"/>
                  </a:cubicBezTo>
                  <a:cubicBezTo>
                    <a:pt x="1393" y="620"/>
                    <a:pt x="1532" y="560"/>
                    <a:pt x="1731" y="540"/>
                  </a:cubicBezTo>
                  <a:cubicBezTo>
                    <a:pt x="1751" y="540"/>
                    <a:pt x="1751" y="520"/>
                    <a:pt x="1711" y="461"/>
                  </a:cubicBezTo>
                  <a:cubicBezTo>
                    <a:pt x="1711" y="421"/>
                    <a:pt x="1691" y="381"/>
                    <a:pt x="1651" y="361"/>
                  </a:cubicBezTo>
                  <a:cubicBezTo>
                    <a:pt x="1552" y="341"/>
                    <a:pt x="1452" y="341"/>
                    <a:pt x="1353" y="321"/>
                  </a:cubicBezTo>
                  <a:cubicBezTo>
                    <a:pt x="1253" y="242"/>
                    <a:pt x="1094" y="282"/>
                    <a:pt x="995" y="162"/>
                  </a:cubicBezTo>
                  <a:cubicBezTo>
                    <a:pt x="895" y="83"/>
                    <a:pt x="756" y="122"/>
                    <a:pt x="657" y="23"/>
                  </a:cubicBezTo>
                  <a:cubicBezTo>
                    <a:pt x="543" y="23"/>
                    <a:pt x="429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6583;p9">
              <a:extLst>
                <a:ext uri="{FF2B5EF4-FFF2-40B4-BE49-F238E27FC236}">
                  <a16:creationId xmlns:a16="http://schemas.microsoft.com/office/drawing/2014/main" id="{95F41773-C69E-4532-8C58-FEAF069B9AB8}"/>
                </a:ext>
              </a:extLst>
            </p:cNvPr>
            <p:cNvSpPr/>
            <p:nvPr/>
          </p:nvSpPr>
          <p:spPr>
            <a:xfrm>
              <a:off x="4069825" y="4065475"/>
              <a:ext cx="47775" cy="17625"/>
            </a:xfrm>
            <a:custGeom>
              <a:avLst/>
              <a:gdLst/>
              <a:ahLst/>
              <a:cxnLst/>
              <a:rect l="l" t="t" r="r" b="b"/>
              <a:pathLst>
                <a:path w="1911" h="705" extrusionOk="0">
                  <a:moveTo>
                    <a:pt x="180" y="0"/>
                  </a:moveTo>
                  <a:cubicBezTo>
                    <a:pt x="100" y="60"/>
                    <a:pt x="41" y="100"/>
                    <a:pt x="1" y="160"/>
                  </a:cubicBezTo>
                  <a:cubicBezTo>
                    <a:pt x="220" y="458"/>
                    <a:pt x="598" y="498"/>
                    <a:pt x="896" y="697"/>
                  </a:cubicBezTo>
                  <a:cubicBezTo>
                    <a:pt x="924" y="695"/>
                    <a:pt x="953" y="694"/>
                    <a:pt x="982" y="694"/>
                  </a:cubicBezTo>
                  <a:cubicBezTo>
                    <a:pt x="1088" y="694"/>
                    <a:pt x="1200" y="704"/>
                    <a:pt x="1321" y="704"/>
                  </a:cubicBezTo>
                  <a:cubicBezTo>
                    <a:pt x="1496" y="704"/>
                    <a:pt x="1689" y="683"/>
                    <a:pt x="1911" y="577"/>
                  </a:cubicBezTo>
                  <a:cubicBezTo>
                    <a:pt x="1214" y="458"/>
                    <a:pt x="677" y="259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6584;p9">
              <a:extLst>
                <a:ext uri="{FF2B5EF4-FFF2-40B4-BE49-F238E27FC236}">
                  <a16:creationId xmlns:a16="http://schemas.microsoft.com/office/drawing/2014/main" id="{DB226718-1132-463C-A8B5-BD16882E880E}"/>
                </a:ext>
              </a:extLst>
            </p:cNvPr>
            <p:cNvSpPr/>
            <p:nvPr/>
          </p:nvSpPr>
          <p:spPr>
            <a:xfrm>
              <a:off x="3929100" y="3975275"/>
              <a:ext cx="46275" cy="19650"/>
            </a:xfrm>
            <a:custGeom>
              <a:avLst/>
              <a:gdLst/>
              <a:ahLst/>
              <a:cxnLst/>
              <a:rect l="l" t="t" r="r" b="b"/>
              <a:pathLst>
                <a:path w="1851" h="786" extrusionOk="0">
                  <a:moveTo>
                    <a:pt x="1145" y="1"/>
                  </a:moveTo>
                  <a:cubicBezTo>
                    <a:pt x="1050" y="1"/>
                    <a:pt x="973" y="30"/>
                    <a:pt x="895" y="107"/>
                  </a:cubicBezTo>
                  <a:cubicBezTo>
                    <a:pt x="833" y="207"/>
                    <a:pt x="747" y="252"/>
                    <a:pt x="652" y="252"/>
                  </a:cubicBezTo>
                  <a:cubicBezTo>
                    <a:pt x="596" y="252"/>
                    <a:pt x="537" y="236"/>
                    <a:pt x="478" y="207"/>
                  </a:cubicBezTo>
                  <a:cubicBezTo>
                    <a:pt x="419" y="183"/>
                    <a:pt x="368" y="174"/>
                    <a:pt x="320" y="174"/>
                  </a:cubicBezTo>
                  <a:cubicBezTo>
                    <a:pt x="205" y="174"/>
                    <a:pt x="113" y="230"/>
                    <a:pt x="0" y="286"/>
                  </a:cubicBezTo>
                  <a:cubicBezTo>
                    <a:pt x="179" y="485"/>
                    <a:pt x="398" y="605"/>
                    <a:pt x="677" y="664"/>
                  </a:cubicBezTo>
                  <a:cubicBezTo>
                    <a:pt x="736" y="625"/>
                    <a:pt x="796" y="625"/>
                    <a:pt x="876" y="625"/>
                  </a:cubicBezTo>
                  <a:cubicBezTo>
                    <a:pt x="1117" y="662"/>
                    <a:pt x="1324" y="786"/>
                    <a:pt x="1545" y="786"/>
                  </a:cubicBezTo>
                  <a:cubicBezTo>
                    <a:pt x="1560" y="786"/>
                    <a:pt x="1576" y="785"/>
                    <a:pt x="1592" y="784"/>
                  </a:cubicBezTo>
                  <a:lnTo>
                    <a:pt x="1771" y="784"/>
                  </a:lnTo>
                  <a:cubicBezTo>
                    <a:pt x="1811" y="704"/>
                    <a:pt x="1850" y="625"/>
                    <a:pt x="1850" y="565"/>
                  </a:cubicBezTo>
                  <a:cubicBezTo>
                    <a:pt x="1751" y="286"/>
                    <a:pt x="1492" y="127"/>
                    <a:pt x="1234" y="8"/>
                  </a:cubicBezTo>
                  <a:cubicBezTo>
                    <a:pt x="1202" y="3"/>
                    <a:pt x="1173" y="1"/>
                    <a:pt x="11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6585;p9">
              <a:extLst>
                <a:ext uri="{FF2B5EF4-FFF2-40B4-BE49-F238E27FC236}">
                  <a16:creationId xmlns:a16="http://schemas.microsoft.com/office/drawing/2014/main" id="{1092849F-F4CD-4FD2-901B-4CD46D775F83}"/>
                </a:ext>
              </a:extLst>
            </p:cNvPr>
            <p:cNvSpPr/>
            <p:nvPr/>
          </p:nvSpPr>
          <p:spPr>
            <a:xfrm>
              <a:off x="3934075" y="4034625"/>
              <a:ext cx="39800" cy="25400"/>
            </a:xfrm>
            <a:custGeom>
              <a:avLst/>
              <a:gdLst/>
              <a:ahLst/>
              <a:cxnLst/>
              <a:rect l="l" t="t" r="r" b="b"/>
              <a:pathLst>
                <a:path w="1592" h="1016" extrusionOk="0">
                  <a:moveTo>
                    <a:pt x="38" y="1"/>
                  </a:moveTo>
                  <a:cubicBezTo>
                    <a:pt x="25" y="1"/>
                    <a:pt x="13" y="1"/>
                    <a:pt x="0" y="1"/>
                  </a:cubicBezTo>
                  <a:cubicBezTo>
                    <a:pt x="378" y="439"/>
                    <a:pt x="955" y="677"/>
                    <a:pt x="1433" y="1016"/>
                  </a:cubicBezTo>
                  <a:cubicBezTo>
                    <a:pt x="1532" y="996"/>
                    <a:pt x="1572" y="936"/>
                    <a:pt x="1592" y="876"/>
                  </a:cubicBezTo>
                  <a:cubicBezTo>
                    <a:pt x="1103" y="525"/>
                    <a:pt x="711" y="1"/>
                    <a:pt x="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6586;p9">
              <a:extLst>
                <a:ext uri="{FF2B5EF4-FFF2-40B4-BE49-F238E27FC236}">
                  <a16:creationId xmlns:a16="http://schemas.microsoft.com/office/drawing/2014/main" id="{7736D756-6235-4D1E-A8B3-2967430D5B22}"/>
                </a:ext>
              </a:extLst>
            </p:cNvPr>
            <p:cNvSpPr/>
            <p:nvPr/>
          </p:nvSpPr>
          <p:spPr>
            <a:xfrm>
              <a:off x="3973850" y="4056525"/>
              <a:ext cx="31350" cy="21400"/>
            </a:xfrm>
            <a:custGeom>
              <a:avLst/>
              <a:gdLst/>
              <a:ahLst/>
              <a:cxnLst/>
              <a:rect l="l" t="t" r="r" b="b"/>
              <a:pathLst>
                <a:path w="1254" h="856" extrusionOk="0">
                  <a:moveTo>
                    <a:pt x="180" y="0"/>
                  </a:moveTo>
                  <a:cubicBezTo>
                    <a:pt x="100" y="40"/>
                    <a:pt x="60" y="100"/>
                    <a:pt x="1" y="160"/>
                  </a:cubicBezTo>
                  <a:cubicBezTo>
                    <a:pt x="339" y="398"/>
                    <a:pt x="578" y="736"/>
                    <a:pt x="995" y="856"/>
                  </a:cubicBezTo>
                  <a:cubicBezTo>
                    <a:pt x="1075" y="856"/>
                    <a:pt x="1174" y="836"/>
                    <a:pt x="1254" y="836"/>
                  </a:cubicBezTo>
                  <a:cubicBezTo>
                    <a:pt x="936" y="518"/>
                    <a:pt x="558" y="239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6587;p9">
              <a:extLst>
                <a:ext uri="{FF2B5EF4-FFF2-40B4-BE49-F238E27FC236}">
                  <a16:creationId xmlns:a16="http://schemas.microsoft.com/office/drawing/2014/main" id="{904597D8-0241-4CEF-8348-886DA549BC4A}"/>
                </a:ext>
              </a:extLst>
            </p:cNvPr>
            <p:cNvSpPr/>
            <p:nvPr/>
          </p:nvSpPr>
          <p:spPr>
            <a:xfrm>
              <a:off x="4105150" y="4167250"/>
              <a:ext cx="26375" cy="9900"/>
            </a:xfrm>
            <a:custGeom>
              <a:avLst/>
              <a:gdLst/>
              <a:ahLst/>
              <a:cxnLst/>
              <a:rect l="l" t="t" r="r" b="b"/>
              <a:pathLst>
                <a:path w="1055" h="396" extrusionOk="0">
                  <a:moveTo>
                    <a:pt x="808" y="0"/>
                  </a:moveTo>
                  <a:cubicBezTo>
                    <a:pt x="631" y="0"/>
                    <a:pt x="461" y="135"/>
                    <a:pt x="288" y="135"/>
                  </a:cubicBezTo>
                  <a:cubicBezTo>
                    <a:pt x="245" y="135"/>
                    <a:pt x="203" y="127"/>
                    <a:pt x="159" y="107"/>
                  </a:cubicBezTo>
                  <a:cubicBezTo>
                    <a:pt x="100" y="186"/>
                    <a:pt x="60" y="246"/>
                    <a:pt x="0" y="306"/>
                  </a:cubicBezTo>
                  <a:cubicBezTo>
                    <a:pt x="107" y="370"/>
                    <a:pt x="209" y="395"/>
                    <a:pt x="306" y="395"/>
                  </a:cubicBezTo>
                  <a:cubicBezTo>
                    <a:pt x="571" y="395"/>
                    <a:pt x="807" y="209"/>
                    <a:pt x="1055" y="107"/>
                  </a:cubicBezTo>
                  <a:cubicBezTo>
                    <a:pt x="970" y="28"/>
                    <a:pt x="888" y="0"/>
                    <a:pt x="8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6588;p9">
              <a:extLst>
                <a:ext uri="{FF2B5EF4-FFF2-40B4-BE49-F238E27FC236}">
                  <a16:creationId xmlns:a16="http://schemas.microsoft.com/office/drawing/2014/main" id="{6DAB68D7-59AB-4620-B725-838E98CBA17A}"/>
                </a:ext>
              </a:extLst>
            </p:cNvPr>
            <p:cNvSpPr/>
            <p:nvPr/>
          </p:nvSpPr>
          <p:spPr>
            <a:xfrm>
              <a:off x="4309225" y="4069375"/>
              <a:ext cx="31675" cy="13775"/>
            </a:xfrm>
            <a:custGeom>
              <a:avLst/>
              <a:gdLst/>
              <a:ahLst/>
              <a:cxnLst/>
              <a:rect l="l" t="t" r="r" b="b"/>
              <a:pathLst>
                <a:path w="1267" h="551" extrusionOk="0">
                  <a:moveTo>
                    <a:pt x="1008" y="1"/>
                  </a:moveTo>
                  <a:cubicBezTo>
                    <a:pt x="817" y="1"/>
                    <a:pt x="632" y="185"/>
                    <a:pt x="448" y="185"/>
                  </a:cubicBezTo>
                  <a:cubicBezTo>
                    <a:pt x="436" y="185"/>
                    <a:pt x="423" y="184"/>
                    <a:pt x="411" y="183"/>
                  </a:cubicBezTo>
                  <a:cubicBezTo>
                    <a:pt x="292" y="203"/>
                    <a:pt x="152" y="203"/>
                    <a:pt x="33" y="322"/>
                  </a:cubicBezTo>
                  <a:cubicBezTo>
                    <a:pt x="0" y="471"/>
                    <a:pt x="49" y="551"/>
                    <a:pt x="158" y="551"/>
                  </a:cubicBezTo>
                  <a:cubicBezTo>
                    <a:pt x="181" y="551"/>
                    <a:pt x="205" y="547"/>
                    <a:pt x="232" y="541"/>
                  </a:cubicBezTo>
                  <a:cubicBezTo>
                    <a:pt x="332" y="401"/>
                    <a:pt x="511" y="441"/>
                    <a:pt x="630" y="362"/>
                  </a:cubicBezTo>
                  <a:cubicBezTo>
                    <a:pt x="829" y="302"/>
                    <a:pt x="1068" y="222"/>
                    <a:pt x="1266" y="143"/>
                  </a:cubicBezTo>
                  <a:cubicBezTo>
                    <a:pt x="1179" y="37"/>
                    <a:pt x="1093" y="1"/>
                    <a:pt x="10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6589;p9">
              <a:extLst>
                <a:ext uri="{FF2B5EF4-FFF2-40B4-BE49-F238E27FC236}">
                  <a16:creationId xmlns:a16="http://schemas.microsoft.com/office/drawing/2014/main" id="{B74C90B0-2E0F-48DB-88A9-41A073B9412E}"/>
                </a:ext>
              </a:extLst>
            </p:cNvPr>
            <p:cNvSpPr/>
            <p:nvPr/>
          </p:nvSpPr>
          <p:spPr>
            <a:xfrm>
              <a:off x="4293625" y="4077400"/>
              <a:ext cx="22400" cy="13675"/>
            </a:xfrm>
            <a:custGeom>
              <a:avLst/>
              <a:gdLst/>
              <a:ahLst/>
              <a:cxnLst/>
              <a:rect l="l" t="t" r="r" b="b"/>
              <a:pathLst>
                <a:path w="896" h="547" extrusionOk="0">
                  <a:moveTo>
                    <a:pt x="697" y="1"/>
                  </a:moveTo>
                  <a:cubicBezTo>
                    <a:pt x="498" y="1"/>
                    <a:pt x="339" y="120"/>
                    <a:pt x="160" y="200"/>
                  </a:cubicBezTo>
                  <a:cubicBezTo>
                    <a:pt x="120" y="319"/>
                    <a:pt x="40" y="419"/>
                    <a:pt x="1" y="538"/>
                  </a:cubicBezTo>
                  <a:cubicBezTo>
                    <a:pt x="48" y="544"/>
                    <a:pt x="96" y="546"/>
                    <a:pt x="142" y="546"/>
                  </a:cubicBezTo>
                  <a:cubicBezTo>
                    <a:pt x="422" y="546"/>
                    <a:pt x="674" y="442"/>
                    <a:pt x="896" y="220"/>
                  </a:cubicBezTo>
                  <a:cubicBezTo>
                    <a:pt x="816" y="160"/>
                    <a:pt x="757" y="80"/>
                    <a:pt x="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6590;p9">
              <a:extLst>
                <a:ext uri="{FF2B5EF4-FFF2-40B4-BE49-F238E27FC236}">
                  <a16:creationId xmlns:a16="http://schemas.microsoft.com/office/drawing/2014/main" id="{8A140A03-65BC-4C9A-A570-6A87AB7FC271}"/>
                </a:ext>
              </a:extLst>
            </p:cNvPr>
            <p:cNvSpPr/>
            <p:nvPr/>
          </p:nvSpPr>
          <p:spPr>
            <a:xfrm>
              <a:off x="4379175" y="4047650"/>
              <a:ext cx="21400" cy="8850"/>
            </a:xfrm>
            <a:custGeom>
              <a:avLst/>
              <a:gdLst/>
              <a:ahLst/>
              <a:cxnLst/>
              <a:rect l="l" t="t" r="r" b="b"/>
              <a:pathLst>
                <a:path w="856" h="354" extrusionOk="0">
                  <a:moveTo>
                    <a:pt x="541" y="1"/>
                  </a:moveTo>
                  <a:cubicBezTo>
                    <a:pt x="341" y="1"/>
                    <a:pt x="175" y="107"/>
                    <a:pt x="0" y="296"/>
                  </a:cubicBezTo>
                  <a:cubicBezTo>
                    <a:pt x="152" y="321"/>
                    <a:pt x="290" y="354"/>
                    <a:pt x="415" y="354"/>
                  </a:cubicBezTo>
                  <a:cubicBezTo>
                    <a:pt x="584" y="354"/>
                    <a:pt x="730" y="294"/>
                    <a:pt x="856" y="77"/>
                  </a:cubicBezTo>
                  <a:cubicBezTo>
                    <a:pt x="740" y="25"/>
                    <a:pt x="636" y="1"/>
                    <a:pt x="5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6591;p9">
              <a:extLst>
                <a:ext uri="{FF2B5EF4-FFF2-40B4-BE49-F238E27FC236}">
                  <a16:creationId xmlns:a16="http://schemas.microsoft.com/office/drawing/2014/main" id="{C4979284-CC1C-4E93-85CD-F1679389EEFC}"/>
                </a:ext>
              </a:extLst>
            </p:cNvPr>
            <p:cNvSpPr/>
            <p:nvPr/>
          </p:nvSpPr>
          <p:spPr>
            <a:xfrm>
              <a:off x="3870400" y="4039125"/>
              <a:ext cx="24900" cy="14425"/>
            </a:xfrm>
            <a:custGeom>
              <a:avLst/>
              <a:gdLst/>
              <a:ahLst/>
              <a:cxnLst/>
              <a:rect l="l" t="t" r="r" b="b"/>
              <a:pathLst>
                <a:path w="996" h="577" extrusionOk="0">
                  <a:moveTo>
                    <a:pt x="638" y="0"/>
                  </a:moveTo>
                  <a:cubicBezTo>
                    <a:pt x="483" y="34"/>
                    <a:pt x="359" y="127"/>
                    <a:pt x="200" y="127"/>
                  </a:cubicBezTo>
                  <a:cubicBezTo>
                    <a:pt x="175" y="127"/>
                    <a:pt x="148" y="125"/>
                    <a:pt x="120" y="119"/>
                  </a:cubicBezTo>
                  <a:cubicBezTo>
                    <a:pt x="41" y="139"/>
                    <a:pt x="1" y="179"/>
                    <a:pt x="1" y="259"/>
                  </a:cubicBezTo>
                  <a:cubicBezTo>
                    <a:pt x="21" y="338"/>
                    <a:pt x="61" y="378"/>
                    <a:pt x="120" y="438"/>
                  </a:cubicBezTo>
                  <a:cubicBezTo>
                    <a:pt x="217" y="493"/>
                    <a:pt x="323" y="577"/>
                    <a:pt x="445" y="577"/>
                  </a:cubicBezTo>
                  <a:cubicBezTo>
                    <a:pt x="499" y="577"/>
                    <a:pt x="557" y="560"/>
                    <a:pt x="618" y="517"/>
                  </a:cubicBezTo>
                  <a:cubicBezTo>
                    <a:pt x="856" y="497"/>
                    <a:pt x="996" y="438"/>
                    <a:pt x="757" y="179"/>
                  </a:cubicBezTo>
                  <a:cubicBezTo>
                    <a:pt x="717" y="139"/>
                    <a:pt x="697" y="60"/>
                    <a:pt x="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6592;p9">
              <a:extLst>
                <a:ext uri="{FF2B5EF4-FFF2-40B4-BE49-F238E27FC236}">
                  <a16:creationId xmlns:a16="http://schemas.microsoft.com/office/drawing/2014/main" id="{B9A9372A-EBE4-4224-AEB9-F73D5C360141}"/>
                </a:ext>
              </a:extLst>
            </p:cNvPr>
            <p:cNvSpPr/>
            <p:nvPr/>
          </p:nvSpPr>
          <p:spPr>
            <a:xfrm>
              <a:off x="3946000" y="3989150"/>
              <a:ext cx="22900" cy="15675"/>
            </a:xfrm>
            <a:custGeom>
              <a:avLst/>
              <a:gdLst/>
              <a:ahLst/>
              <a:cxnLst/>
              <a:rect l="l" t="t" r="r" b="b"/>
              <a:pathLst>
                <a:path w="916" h="627" extrusionOk="0">
                  <a:moveTo>
                    <a:pt x="294" y="1"/>
                  </a:moveTo>
                  <a:cubicBezTo>
                    <a:pt x="223" y="1"/>
                    <a:pt x="146" y="15"/>
                    <a:pt x="60" y="50"/>
                  </a:cubicBezTo>
                  <a:lnTo>
                    <a:pt x="1" y="89"/>
                  </a:lnTo>
                  <a:cubicBezTo>
                    <a:pt x="279" y="348"/>
                    <a:pt x="578" y="547"/>
                    <a:pt x="916" y="627"/>
                  </a:cubicBezTo>
                  <a:lnTo>
                    <a:pt x="916" y="428"/>
                  </a:lnTo>
                  <a:lnTo>
                    <a:pt x="916" y="388"/>
                  </a:lnTo>
                  <a:cubicBezTo>
                    <a:pt x="728" y="200"/>
                    <a:pt x="55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6593;p9">
              <a:extLst>
                <a:ext uri="{FF2B5EF4-FFF2-40B4-BE49-F238E27FC236}">
                  <a16:creationId xmlns:a16="http://schemas.microsoft.com/office/drawing/2014/main" id="{A07098C3-E5BC-4524-A0A2-0C373640F2A7}"/>
                </a:ext>
              </a:extLst>
            </p:cNvPr>
            <p:cNvSpPr/>
            <p:nvPr/>
          </p:nvSpPr>
          <p:spPr>
            <a:xfrm>
              <a:off x="3973350" y="4098675"/>
              <a:ext cx="22400" cy="12475"/>
            </a:xfrm>
            <a:custGeom>
              <a:avLst/>
              <a:gdLst/>
              <a:ahLst/>
              <a:cxnLst/>
              <a:rect l="l" t="t" r="r" b="b"/>
              <a:pathLst>
                <a:path w="896" h="499" extrusionOk="0">
                  <a:moveTo>
                    <a:pt x="131" y="0"/>
                  </a:moveTo>
                  <a:cubicBezTo>
                    <a:pt x="102" y="0"/>
                    <a:pt x="71" y="2"/>
                    <a:pt x="41" y="5"/>
                  </a:cubicBezTo>
                  <a:lnTo>
                    <a:pt x="1" y="45"/>
                  </a:lnTo>
                  <a:cubicBezTo>
                    <a:pt x="73" y="394"/>
                    <a:pt x="263" y="498"/>
                    <a:pt x="507" y="498"/>
                  </a:cubicBezTo>
                  <a:cubicBezTo>
                    <a:pt x="597" y="498"/>
                    <a:pt x="695" y="484"/>
                    <a:pt x="796" y="463"/>
                  </a:cubicBezTo>
                  <a:cubicBezTo>
                    <a:pt x="816" y="443"/>
                    <a:pt x="876" y="423"/>
                    <a:pt x="896" y="403"/>
                  </a:cubicBezTo>
                  <a:cubicBezTo>
                    <a:pt x="660" y="185"/>
                    <a:pt x="440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6594;p9">
              <a:extLst>
                <a:ext uri="{FF2B5EF4-FFF2-40B4-BE49-F238E27FC236}">
                  <a16:creationId xmlns:a16="http://schemas.microsoft.com/office/drawing/2014/main" id="{A574F738-8B01-459F-B7ED-22CAFEB6C4CD}"/>
                </a:ext>
              </a:extLst>
            </p:cNvPr>
            <p:cNvSpPr/>
            <p:nvPr/>
          </p:nvSpPr>
          <p:spPr>
            <a:xfrm>
              <a:off x="3886325" y="3986675"/>
              <a:ext cx="17925" cy="5450"/>
            </a:xfrm>
            <a:custGeom>
              <a:avLst/>
              <a:gdLst/>
              <a:ahLst/>
              <a:cxnLst/>
              <a:rect l="l" t="t" r="r" b="b"/>
              <a:pathLst>
                <a:path w="717" h="218" extrusionOk="0">
                  <a:moveTo>
                    <a:pt x="577" y="1"/>
                  </a:moveTo>
                  <a:cubicBezTo>
                    <a:pt x="378" y="1"/>
                    <a:pt x="238" y="172"/>
                    <a:pt x="49" y="172"/>
                  </a:cubicBezTo>
                  <a:cubicBezTo>
                    <a:pt x="33" y="172"/>
                    <a:pt x="17" y="171"/>
                    <a:pt x="1" y="169"/>
                  </a:cubicBezTo>
                  <a:lnTo>
                    <a:pt x="1" y="169"/>
                  </a:lnTo>
                  <a:cubicBezTo>
                    <a:pt x="143" y="198"/>
                    <a:pt x="231" y="217"/>
                    <a:pt x="305" y="217"/>
                  </a:cubicBezTo>
                  <a:cubicBezTo>
                    <a:pt x="426" y="217"/>
                    <a:pt x="506" y="166"/>
                    <a:pt x="717" y="29"/>
                  </a:cubicBezTo>
                  <a:cubicBezTo>
                    <a:pt x="666" y="9"/>
                    <a:pt x="620" y="1"/>
                    <a:pt x="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6595;p9">
              <a:extLst>
                <a:ext uri="{FF2B5EF4-FFF2-40B4-BE49-F238E27FC236}">
                  <a16:creationId xmlns:a16="http://schemas.microsoft.com/office/drawing/2014/main" id="{58F3FFB8-53ED-4C85-94E2-629DD6413D6F}"/>
                </a:ext>
              </a:extLst>
            </p:cNvPr>
            <p:cNvSpPr/>
            <p:nvPr/>
          </p:nvSpPr>
          <p:spPr>
            <a:xfrm>
              <a:off x="4015125" y="4126650"/>
              <a:ext cx="10975" cy="11025"/>
            </a:xfrm>
            <a:custGeom>
              <a:avLst/>
              <a:gdLst/>
              <a:ahLst/>
              <a:cxnLst/>
              <a:rect l="l" t="t" r="r" b="b"/>
              <a:pathLst>
                <a:path w="439" h="441" extrusionOk="0">
                  <a:moveTo>
                    <a:pt x="80" y="0"/>
                  </a:moveTo>
                  <a:cubicBezTo>
                    <a:pt x="41" y="40"/>
                    <a:pt x="41" y="60"/>
                    <a:pt x="1" y="120"/>
                  </a:cubicBezTo>
                  <a:cubicBezTo>
                    <a:pt x="15" y="329"/>
                    <a:pt x="77" y="440"/>
                    <a:pt x="210" y="440"/>
                  </a:cubicBezTo>
                  <a:cubicBezTo>
                    <a:pt x="266" y="440"/>
                    <a:pt x="335" y="420"/>
                    <a:pt x="418" y="378"/>
                  </a:cubicBezTo>
                  <a:lnTo>
                    <a:pt x="438" y="319"/>
                  </a:lnTo>
                  <a:cubicBezTo>
                    <a:pt x="379" y="139"/>
                    <a:pt x="220" y="6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6596;p9">
              <a:extLst>
                <a:ext uri="{FF2B5EF4-FFF2-40B4-BE49-F238E27FC236}">
                  <a16:creationId xmlns:a16="http://schemas.microsoft.com/office/drawing/2014/main" id="{F7AE18F8-74C1-4F90-98FD-0ADD3AD25DF9}"/>
                </a:ext>
              </a:extLst>
            </p:cNvPr>
            <p:cNvSpPr/>
            <p:nvPr/>
          </p:nvSpPr>
          <p:spPr>
            <a:xfrm>
              <a:off x="3886325" y="4034325"/>
              <a:ext cx="12450" cy="5325"/>
            </a:xfrm>
            <a:custGeom>
              <a:avLst/>
              <a:gdLst/>
              <a:ahLst/>
              <a:cxnLst/>
              <a:rect l="l" t="t" r="r" b="b"/>
              <a:pathLst>
                <a:path w="498" h="213" extrusionOk="0">
                  <a:moveTo>
                    <a:pt x="245" y="1"/>
                  </a:moveTo>
                  <a:cubicBezTo>
                    <a:pt x="167" y="1"/>
                    <a:pt x="88" y="65"/>
                    <a:pt x="1" y="192"/>
                  </a:cubicBezTo>
                  <a:cubicBezTo>
                    <a:pt x="81" y="174"/>
                    <a:pt x="153" y="164"/>
                    <a:pt x="225" y="164"/>
                  </a:cubicBezTo>
                  <a:cubicBezTo>
                    <a:pt x="313" y="164"/>
                    <a:pt x="399" y="179"/>
                    <a:pt x="498" y="212"/>
                  </a:cubicBezTo>
                  <a:cubicBezTo>
                    <a:pt x="407" y="70"/>
                    <a:pt x="326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6597;p9">
              <a:extLst>
                <a:ext uri="{FF2B5EF4-FFF2-40B4-BE49-F238E27FC236}">
                  <a16:creationId xmlns:a16="http://schemas.microsoft.com/office/drawing/2014/main" id="{03587714-A76E-4459-A575-BB04C7381274}"/>
                </a:ext>
              </a:extLst>
            </p:cNvPr>
            <p:cNvSpPr/>
            <p:nvPr/>
          </p:nvSpPr>
          <p:spPr>
            <a:xfrm>
              <a:off x="4316000" y="4078250"/>
              <a:ext cx="9975" cy="4650"/>
            </a:xfrm>
            <a:custGeom>
              <a:avLst/>
              <a:gdLst/>
              <a:ahLst/>
              <a:cxnLst/>
              <a:rect l="l" t="t" r="r" b="b"/>
              <a:pathLst>
                <a:path w="399" h="186" extrusionOk="0">
                  <a:moveTo>
                    <a:pt x="299" y="0"/>
                  </a:moveTo>
                  <a:cubicBezTo>
                    <a:pt x="168" y="0"/>
                    <a:pt x="65" y="41"/>
                    <a:pt x="1" y="186"/>
                  </a:cubicBezTo>
                  <a:cubicBezTo>
                    <a:pt x="140" y="186"/>
                    <a:pt x="299" y="166"/>
                    <a:pt x="399" y="7"/>
                  </a:cubicBezTo>
                  <a:cubicBezTo>
                    <a:pt x="364" y="3"/>
                    <a:pt x="331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6598;p9">
              <a:extLst>
                <a:ext uri="{FF2B5EF4-FFF2-40B4-BE49-F238E27FC236}">
                  <a16:creationId xmlns:a16="http://schemas.microsoft.com/office/drawing/2014/main" id="{BCEBF75A-48A8-40B0-8021-DF652F2E8D0F}"/>
                </a:ext>
              </a:extLst>
            </p:cNvPr>
            <p:cNvSpPr/>
            <p:nvPr/>
          </p:nvSpPr>
          <p:spPr>
            <a:xfrm>
              <a:off x="4007675" y="412167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40" y="0"/>
                  </a:moveTo>
                  <a:cubicBezTo>
                    <a:pt x="40" y="20"/>
                    <a:pt x="20" y="80"/>
                    <a:pt x="0" y="100"/>
                  </a:cubicBezTo>
                  <a:cubicBezTo>
                    <a:pt x="26" y="215"/>
                    <a:pt x="84" y="272"/>
                    <a:pt x="170" y="272"/>
                  </a:cubicBezTo>
                  <a:cubicBezTo>
                    <a:pt x="218" y="272"/>
                    <a:pt x="275" y="255"/>
                    <a:pt x="339" y="219"/>
                  </a:cubicBezTo>
                  <a:lnTo>
                    <a:pt x="358" y="199"/>
                  </a:lnTo>
                  <a:cubicBezTo>
                    <a:pt x="299" y="80"/>
                    <a:pt x="199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6599;p9">
              <a:extLst>
                <a:ext uri="{FF2B5EF4-FFF2-40B4-BE49-F238E27FC236}">
                  <a16:creationId xmlns:a16="http://schemas.microsoft.com/office/drawing/2014/main" id="{44871766-063B-4200-B704-442DCC39D791}"/>
                </a:ext>
              </a:extLst>
            </p:cNvPr>
            <p:cNvSpPr/>
            <p:nvPr/>
          </p:nvSpPr>
          <p:spPr>
            <a:xfrm>
              <a:off x="4705900" y="401225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" y="1"/>
                  </a:moveTo>
                  <a:lnTo>
                    <a:pt x="1" y="180"/>
                  </a:lnTo>
                  <a:cubicBezTo>
                    <a:pt x="29" y="184"/>
                    <a:pt x="57" y="186"/>
                    <a:pt x="86" y="186"/>
                  </a:cubicBezTo>
                  <a:cubicBezTo>
                    <a:pt x="200" y="186"/>
                    <a:pt x="311" y="148"/>
                    <a:pt x="359" y="21"/>
                  </a:cubicBezTo>
                  <a:cubicBezTo>
                    <a:pt x="239" y="21"/>
                    <a:pt x="120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6600;p9">
              <a:extLst>
                <a:ext uri="{FF2B5EF4-FFF2-40B4-BE49-F238E27FC236}">
                  <a16:creationId xmlns:a16="http://schemas.microsoft.com/office/drawing/2014/main" id="{384FBD8E-8D3F-4F20-9E0E-FC566ED8BDF4}"/>
                </a:ext>
              </a:extLst>
            </p:cNvPr>
            <p:cNvSpPr/>
            <p:nvPr/>
          </p:nvSpPr>
          <p:spPr>
            <a:xfrm>
              <a:off x="4609425" y="4000625"/>
              <a:ext cx="9475" cy="2700"/>
            </a:xfrm>
            <a:custGeom>
              <a:avLst/>
              <a:gdLst/>
              <a:ahLst/>
              <a:cxnLst/>
              <a:rect l="l" t="t" r="r" b="b"/>
              <a:pathLst>
                <a:path w="379" h="108" extrusionOk="0">
                  <a:moveTo>
                    <a:pt x="189" y="1"/>
                  </a:moveTo>
                  <a:cubicBezTo>
                    <a:pt x="124" y="1"/>
                    <a:pt x="62" y="36"/>
                    <a:pt x="1" y="108"/>
                  </a:cubicBezTo>
                  <a:cubicBezTo>
                    <a:pt x="120" y="108"/>
                    <a:pt x="239" y="108"/>
                    <a:pt x="378" y="88"/>
                  </a:cubicBezTo>
                  <a:cubicBezTo>
                    <a:pt x="312" y="31"/>
                    <a:pt x="249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6601;p9">
              <a:extLst>
                <a:ext uri="{FF2B5EF4-FFF2-40B4-BE49-F238E27FC236}">
                  <a16:creationId xmlns:a16="http://schemas.microsoft.com/office/drawing/2014/main" id="{48C7894F-02E3-4138-B143-C5086E9EE2C7}"/>
                </a:ext>
              </a:extLst>
            </p:cNvPr>
            <p:cNvSpPr/>
            <p:nvPr/>
          </p:nvSpPr>
          <p:spPr>
            <a:xfrm>
              <a:off x="4508475" y="4017225"/>
              <a:ext cx="8975" cy="3150"/>
            </a:xfrm>
            <a:custGeom>
              <a:avLst/>
              <a:gdLst/>
              <a:ahLst/>
              <a:cxnLst/>
              <a:rect l="l" t="t" r="r" b="b"/>
              <a:pathLst>
                <a:path w="359" h="126" extrusionOk="0">
                  <a:moveTo>
                    <a:pt x="358" y="1"/>
                  </a:moveTo>
                  <a:cubicBezTo>
                    <a:pt x="239" y="1"/>
                    <a:pt x="100" y="1"/>
                    <a:pt x="0" y="120"/>
                  </a:cubicBezTo>
                  <a:cubicBezTo>
                    <a:pt x="27" y="124"/>
                    <a:pt x="52" y="125"/>
                    <a:pt x="77" y="125"/>
                  </a:cubicBezTo>
                  <a:cubicBezTo>
                    <a:pt x="198" y="125"/>
                    <a:pt x="292" y="84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6602;p9">
              <a:extLst>
                <a:ext uri="{FF2B5EF4-FFF2-40B4-BE49-F238E27FC236}">
                  <a16:creationId xmlns:a16="http://schemas.microsoft.com/office/drawing/2014/main" id="{292E08E3-4F93-4002-ABCF-5BBB19CD95CE}"/>
                </a:ext>
              </a:extLst>
            </p:cNvPr>
            <p:cNvSpPr/>
            <p:nvPr/>
          </p:nvSpPr>
          <p:spPr>
            <a:xfrm>
              <a:off x="3970375" y="4055900"/>
              <a:ext cx="7475" cy="5625"/>
            </a:xfrm>
            <a:custGeom>
              <a:avLst/>
              <a:gdLst/>
              <a:ahLst/>
              <a:cxnLst/>
              <a:rect l="l" t="t" r="r" b="b"/>
              <a:pathLst>
                <a:path w="299" h="225" extrusionOk="0">
                  <a:moveTo>
                    <a:pt x="182" y="0"/>
                  </a:moveTo>
                  <a:cubicBezTo>
                    <a:pt x="175" y="0"/>
                    <a:pt x="167" y="2"/>
                    <a:pt x="160" y="5"/>
                  </a:cubicBezTo>
                  <a:cubicBezTo>
                    <a:pt x="100" y="65"/>
                    <a:pt x="40" y="105"/>
                    <a:pt x="0" y="165"/>
                  </a:cubicBezTo>
                  <a:cubicBezTo>
                    <a:pt x="20" y="185"/>
                    <a:pt x="60" y="224"/>
                    <a:pt x="120" y="224"/>
                  </a:cubicBezTo>
                  <a:lnTo>
                    <a:pt x="299" y="45"/>
                  </a:lnTo>
                  <a:cubicBezTo>
                    <a:pt x="251" y="29"/>
                    <a:pt x="21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6603;p9">
              <a:extLst>
                <a:ext uri="{FF2B5EF4-FFF2-40B4-BE49-F238E27FC236}">
                  <a16:creationId xmlns:a16="http://schemas.microsoft.com/office/drawing/2014/main" id="{80619360-8F5E-4F91-9835-C478379CCD1D}"/>
                </a:ext>
              </a:extLst>
            </p:cNvPr>
            <p:cNvSpPr/>
            <p:nvPr/>
          </p:nvSpPr>
          <p:spPr>
            <a:xfrm>
              <a:off x="3994750" y="4109250"/>
              <a:ext cx="5000" cy="4975"/>
            </a:xfrm>
            <a:custGeom>
              <a:avLst/>
              <a:gdLst/>
              <a:ahLst/>
              <a:cxnLst/>
              <a:rect l="l" t="t" r="r" b="b"/>
              <a:pathLst>
                <a:path w="200" h="19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99"/>
                    <a:pt x="40" y="139"/>
                    <a:pt x="100" y="199"/>
                  </a:cubicBezTo>
                  <a:cubicBezTo>
                    <a:pt x="120" y="199"/>
                    <a:pt x="159" y="179"/>
                    <a:pt x="199" y="179"/>
                  </a:cubicBezTo>
                  <a:cubicBezTo>
                    <a:pt x="159" y="80"/>
                    <a:pt x="120" y="2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6604;p9">
              <a:extLst>
                <a:ext uri="{FF2B5EF4-FFF2-40B4-BE49-F238E27FC236}">
                  <a16:creationId xmlns:a16="http://schemas.microsoft.com/office/drawing/2014/main" id="{D0A6CB1F-6EBC-4851-8F05-F013A1315F4E}"/>
                </a:ext>
              </a:extLst>
            </p:cNvPr>
            <p:cNvSpPr/>
            <p:nvPr/>
          </p:nvSpPr>
          <p:spPr>
            <a:xfrm>
              <a:off x="4003200" y="4117200"/>
              <a:ext cx="5500" cy="5175"/>
            </a:xfrm>
            <a:custGeom>
              <a:avLst/>
              <a:gdLst/>
              <a:ahLst/>
              <a:cxnLst/>
              <a:rect l="l" t="t" r="r" b="b"/>
              <a:pathLst>
                <a:path w="220" h="207" extrusionOk="0">
                  <a:moveTo>
                    <a:pt x="60" y="0"/>
                  </a:moveTo>
                  <a:cubicBezTo>
                    <a:pt x="20" y="60"/>
                    <a:pt x="20" y="80"/>
                    <a:pt x="0" y="120"/>
                  </a:cubicBezTo>
                  <a:cubicBezTo>
                    <a:pt x="46" y="180"/>
                    <a:pt x="92" y="206"/>
                    <a:pt x="146" y="206"/>
                  </a:cubicBezTo>
                  <a:cubicBezTo>
                    <a:pt x="163" y="206"/>
                    <a:pt x="180" y="204"/>
                    <a:pt x="199" y="199"/>
                  </a:cubicBezTo>
                  <a:lnTo>
                    <a:pt x="219" y="179"/>
                  </a:lnTo>
                  <a:cubicBezTo>
                    <a:pt x="179" y="100"/>
                    <a:pt x="100" y="6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6605;p9">
              <a:extLst>
                <a:ext uri="{FF2B5EF4-FFF2-40B4-BE49-F238E27FC236}">
                  <a16:creationId xmlns:a16="http://schemas.microsoft.com/office/drawing/2014/main" id="{8054225F-1F0D-402E-8CC9-53B5CF38DB9C}"/>
                </a:ext>
              </a:extLst>
            </p:cNvPr>
            <p:cNvSpPr/>
            <p:nvPr/>
          </p:nvSpPr>
          <p:spPr>
            <a:xfrm>
              <a:off x="3998725" y="4113725"/>
              <a:ext cx="5975" cy="4975"/>
            </a:xfrm>
            <a:custGeom>
              <a:avLst/>
              <a:gdLst/>
              <a:ahLst/>
              <a:cxnLst/>
              <a:rect l="l" t="t" r="r" b="b"/>
              <a:pathLst>
                <a:path w="239" h="199" extrusionOk="0">
                  <a:moveTo>
                    <a:pt x="60" y="0"/>
                  </a:moveTo>
                  <a:cubicBezTo>
                    <a:pt x="0" y="139"/>
                    <a:pt x="60" y="199"/>
                    <a:pt x="199" y="199"/>
                  </a:cubicBezTo>
                  <a:lnTo>
                    <a:pt x="239" y="159"/>
                  </a:lnTo>
                  <a:cubicBezTo>
                    <a:pt x="239" y="60"/>
                    <a:pt x="159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6606;p9">
              <a:extLst>
                <a:ext uri="{FF2B5EF4-FFF2-40B4-BE49-F238E27FC236}">
                  <a16:creationId xmlns:a16="http://schemas.microsoft.com/office/drawing/2014/main" id="{80FF096A-2254-4FED-988D-0B7B4C6FED4F}"/>
                </a:ext>
              </a:extLst>
            </p:cNvPr>
            <p:cNvSpPr/>
            <p:nvPr/>
          </p:nvSpPr>
          <p:spPr>
            <a:xfrm>
              <a:off x="4525875" y="40127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99" y="1"/>
                  </a:moveTo>
                  <a:cubicBezTo>
                    <a:pt x="160" y="21"/>
                    <a:pt x="80" y="80"/>
                    <a:pt x="1" y="120"/>
                  </a:cubicBezTo>
                  <a:cubicBezTo>
                    <a:pt x="100" y="120"/>
                    <a:pt x="180" y="8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6607;p9">
              <a:extLst>
                <a:ext uri="{FF2B5EF4-FFF2-40B4-BE49-F238E27FC236}">
                  <a16:creationId xmlns:a16="http://schemas.microsoft.com/office/drawing/2014/main" id="{73BE0986-60A1-4A89-89C5-7BA2F8AFA7D9}"/>
                </a:ext>
              </a:extLst>
            </p:cNvPr>
            <p:cNvSpPr/>
            <p:nvPr/>
          </p:nvSpPr>
          <p:spPr>
            <a:xfrm>
              <a:off x="4293125" y="4080275"/>
              <a:ext cx="4500" cy="2125"/>
            </a:xfrm>
            <a:custGeom>
              <a:avLst/>
              <a:gdLst/>
              <a:ahLst/>
              <a:cxnLst/>
              <a:rect l="l" t="t" r="r" b="b"/>
              <a:pathLst>
                <a:path w="180" h="85" extrusionOk="0">
                  <a:moveTo>
                    <a:pt x="98" y="0"/>
                  </a:moveTo>
                  <a:cubicBezTo>
                    <a:pt x="65" y="0"/>
                    <a:pt x="31" y="25"/>
                    <a:pt x="1" y="65"/>
                  </a:cubicBezTo>
                  <a:cubicBezTo>
                    <a:pt x="60" y="85"/>
                    <a:pt x="120" y="85"/>
                    <a:pt x="180" y="8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6608;p9">
              <a:extLst>
                <a:ext uri="{FF2B5EF4-FFF2-40B4-BE49-F238E27FC236}">
                  <a16:creationId xmlns:a16="http://schemas.microsoft.com/office/drawing/2014/main" id="{803C088A-5C2F-41DC-BCC8-B11D1E41CE92}"/>
                </a:ext>
              </a:extLst>
            </p:cNvPr>
            <p:cNvSpPr/>
            <p:nvPr/>
          </p:nvSpPr>
          <p:spPr>
            <a:xfrm>
              <a:off x="5310150" y="3796925"/>
              <a:ext cx="239225" cy="53725"/>
            </a:xfrm>
            <a:custGeom>
              <a:avLst/>
              <a:gdLst/>
              <a:ahLst/>
              <a:cxnLst/>
              <a:rect l="l" t="t" r="r" b="b"/>
              <a:pathLst>
                <a:path w="9569" h="2149" extrusionOk="0">
                  <a:moveTo>
                    <a:pt x="8475" y="0"/>
                  </a:moveTo>
                  <a:cubicBezTo>
                    <a:pt x="8455" y="0"/>
                    <a:pt x="8395" y="40"/>
                    <a:pt x="8375" y="60"/>
                  </a:cubicBezTo>
                  <a:cubicBezTo>
                    <a:pt x="8296" y="80"/>
                    <a:pt x="8256" y="140"/>
                    <a:pt x="8176" y="160"/>
                  </a:cubicBezTo>
                  <a:cubicBezTo>
                    <a:pt x="7887" y="342"/>
                    <a:pt x="7580" y="381"/>
                    <a:pt x="7267" y="381"/>
                  </a:cubicBezTo>
                  <a:cubicBezTo>
                    <a:pt x="7040" y="381"/>
                    <a:pt x="6811" y="361"/>
                    <a:pt x="6584" y="361"/>
                  </a:cubicBezTo>
                  <a:cubicBezTo>
                    <a:pt x="6478" y="361"/>
                    <a:pt x="6372" y="365"/>
                    <a:pt x="6267" y="378"/>
                  </a:cubicBezTo>
                  <a:cubicBezTo>
                    <a:pt x="4934" y="458"/>
                    <a:pt x="3680" y="876"/>
                    <a:pt x="2387" y="1055"/>
                  </a:cubicBezTo>
                  <a:cubicBezTo>
                    <a:pt x="1592" y="1154"/>
                    <a:pt x="697" y="1234"/>
                    <a:pt x="40" y="1890"/>
                  </a:cubicBezTo>
                  <a:cubicBezTo>
                    <a:pt x="0" y="1970"/>
                    <a:pt x="0" y="2069"/>
                    <a:pt x="40" y="2149"/>
                  </a:cubicBezTo>
                  <a:cubicBezTo>
                    <a:pt x="1791" y="1831"/>
                    <a:pt x="3501" y="1492"/>
                    <a:pt x="5212" y="1154"/>
                  </a:cubicBezTo>
                  <a:cubicBezTo>
                    <a:pt x="6505" y="896"/>
                    <a:pt x="7818" y="935"/>
                    <a:pt x="9151" y="756"/>
                  </a:cubicBezTo>
                  <a:cubicBezTo>
                    <a:pt x="9197" y="785"/>
                    <a:pt x="9241" y="797"/>
                    <a:pt x="9283" y="797"/>
                  </a:cubicBezTo>
                  <a:cubicBezTo>
                    <a:pt x="9387" y="797"/>
                    <a:pt x="9478" y="722"/>
                    <a:pt x="9549" y="637"/>
                  </a:cubicBezTo>
                  <a:cubicBezTo>
                    <a:pt x="9569" y="557"/>
                    <a:pt x="9569" y="478"/>
                    <a:pt x="9569" y="398"/>
                  </a:cubicBezTo>
                  <a:cubicBezTo>
                    <a:pt x="9469" y="239"/>
                    <a:pt x="9310" y="160"/>
                    <a:pt x="9151" y="60"/>
                  </a:cubicBezTo>
                  <a:cubicBezTo>
                    <a:pt x="8912" y="40"/>
                    <a:pt x="8693" y="40"/>
                    <a:pt x="8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6609;p9">
              <a:extLst>
                <a:ext uri="{FF2B5EF4-FFF2-40B4-BE49-F238E27FC236}">
                  <a16:creationId xmlns:a16="http://schemas.microsoft.com/office/drawing/2014/main" id="{0CB64E45-CF82-47E4-9A7C-73BC71A5D72D}"/>
                </a:ext>
              </a:extLst>
            </p:cNvPr>
            <p:cNvSpPr/>
            <p:nvPr/>
          </p:nvSpPr>
          <p:spPr>
            <a:xfrm>
              <a:off x="5200725" y="3906325"/>
              <a:ext cx="98000" cy="26875"/>
            </a:xfrm>
            <a:custGeom>
              <a:avLst/>
              <a:gdLst/>
              <a:ahLst/>
              <a:cxnLst/>
              <a:rect l="l" t="t" r="r" b="b"/>
              <a:pathLst>
                <a:path w="3920" h="1075" extrusionOk="0">
                  <a:moveTo>
                    <a:pt x="3522" y="1"/>
                  </a:moveTo>
                  <a:cubicBezTo>
                    <a:pt x="2328" y="160"/>
                    <a:pt x="1115" y="200"/>
                    <a:pt x="1" y="697"/>
                  </a:cubicBezTo>
                  <a:cubicBezTo>
                    <a:pt x="160" y="995"/>
                    <a:pt x="498" y="976"/>
                    <a:pt x="757" y="1075"/>
                  </a:cubicBezTo>
                  <a:cubicBezTo>
                    <a:pt x="1751" y="1035"/>
                    <a:pt x="2726" y="995"/>
                    <a:pt x="3681" y="637"/>
                  </a:cubicBezTo>
                  <a:cubicBezTo>
                    <a:pt x="3920" y="399"/>
                    <a:pt x="3502" y="379"/>
                    <a:pt x="3542" y="200"/>
                  </a:cubicBezTo>
                  <a:cubicBezTo>
                    <a:pt x="3542" y="140"/>
                    <a:pt x="3522" y="80"/>
                    <a:pt x="3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6610;p9">
              <a:extLst>
                <a:ext uri="{FF2B5EF4-FFF2-40B4-BE49-F238E27FC236}">
                  <a16:creationId xmlns:a16="http://schemas.microsoft.com/office/drawing/2014/main" id="{97B69EE9-05B5-4840-9711-9F40FED8A9B2}"/>
                </a:ext>
              </a:extLst>
            </p:cNvPr>
            <p:cNvSpPr/>
            <p:nvPr/>
          </p:nvSpPr>
          <p:spPr>
            <a:xfrm>
              <a:off x="5521500" y="3825800"/>
              <a:ext cx="43300" cy="43350"/>
            </a:xfrm>
            <a:custGeom>
              <a:avLst/>
              <a:gdLst/>
              <a:ahLst/>
              <a:cxnLst/>
              <a:rect l="l" t="t" r="r" b="b"/>
              <a:pathLst>
                <a:path w="1732" h="1734" extrusionOk="0">
                  <a:moveTo>
                    <a:pt x="1166" y="0"/>
                  </a:moveTo>
                  <a:cubicBezTo>
                    <a:pt x="959" y="0"/>
                    <a:pt x="749" y="116"/>
                    <a:pt x="543" y="116"/>
                  </a:cubicBezTo>
                  <a:cubicBezTo>
                    <a:pt x="481" y="116"/>
                    <a:pt x="420" y="106"/>
                    <a:pt x="359" y="79"/>
                  </a:cubicBezTo>
                  <a:cubicBezTo>
                    <a:pt x="339" y="82"/>
                    <a:pt x="317" y="83"/>
                    <a:pt x="295" y="83"/>
                  </a:cubicBezTo>
                  <a:cubicBezTo>
                    <a:pt x="250" y="83"/>
                    <a:pt x="202" y="79"/>
                    <a:pt x="157" y="79"/>
                  </a:cubicBezTo>
                  <a:cubicBezTo>
                    <a:pt x="90" y="79"/>
                    <a:pt x="31" y="89"/>
                    <a:pt x="1" y="138"/>
                  </a:cubicBezTo>
                  <a:cubicBezTo>
                    <a:pt x="299" y="735"/>
                    <a:pt x="916" y="1034"/>
                    <a:pt x="1214" y="1630"/>
                  </a:cubicBezTo>
                  <a:cubicBezTo>
                    <a:pt x="1253" y="1707"/>
                    <a:pt x="1294" y="1734"/>
                    <a:pt x="1337" y="1734"/>
                  </a:cubicBezTo>
                  <a:cubicBezTo>
                    <a:pt x="1406" y="1734"/>
                    <a:pt x="1479" y="1667"/>
                    <a:pt x="1552" y="1630"/>
                  </a:cubicBezTo>
                  <a:cubicBezTo>
                    <a:pt x="1632" y="1591"/>
                    <a:pt x="1692" y="1511"/>
                    <a:pt x="1731" y="1471"/>
                  </a:cubicBezTo>
                  <a:lnTo>
                    <a:pt x="1731" y="1332"/>
                  </a:lnTo>
                  <a:cubicBezTo>
                    <a:pt x="1592" y="1272"/>
                    <a:pt x="1592" y="1113"/>
                    <a:pt x="1612" y="974"/>
                  </a:cubicBezTo>
                  <a:cubicBezTo>
                    <a:pt x="1294" y="715"/>
                    <a:pt x="1453" y="397"/>
                    <a:pt x="1453" y="99"/>
                  </a:cubicBezTo>
                  <a:cubicBezTo>
                    <a:pt x="1359" y="25"/>
                    <a:pt x="1263" y="0"/>
                    <a:pt x="1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6611;p9">
              <a:extLst>
                <a:ext uri="{FF2B5EF4-FFF2-40B4-BE49-F238E27FC236}">
                  <a16:creationId xmlns:a16="http://schemas.microsoft.com/office/drawing/2014/main" id="{5357DE7C-A405-43E3-AE63-ED7117BE33C1}"/>
                </a:ext>
              </a:extLst>
            </p:cNvPr>
            <p:cNvSpPr/>
            <p:nvPr/>
          </p:nvSpPr>
          <p:spPr>
            <a:xfrm>
              <a:off x="5227100" y="3841125"/>
              <a:ext cx="84075" cy="36600"/>
            </a:xfrm>
            <a:custGeom>
              <a:avLst/>
              <a:gdLst/>
              <a:ahLst/>
              <a:cxnLst/>
              <a:rect l="l" t="t" r="r" b="b"/>
              <a:pathLst>
                <a:path w="3363" h="1464" extrusionOk="0">
                  <a:moveTo>
                    <a:pt x="3276" y="1"/>
                  </a:moveTo>
                  <a:cubicBezTo>
                    <a:pt x="3271" y="1"/>
                    <a:pt x="3267" y="1"/>
                    <a:pt x="3263" y="3"/>
                  </a:cubicBezTo>
                  <a:cubicBezTo>
                    <a:pt x="2129" y="222"/>
                    <a:pt x="895" y="301"/>
                    <a:pt x="0" y="1216"/>
                  </a:cubicBezTo>
                  <a:cubicBezTo>
                    <a:pt x="0" y="1369"/>
                    <a:pt x="29" y="1464"/>
                    <a:pt x="161" y="1464"/>
                  </a:cubicBezTo>
                  <a:cubicBezTo>
                    <a:pt x="184" y="1464"/>
                    <a:pt x="210" y="1461"/>
                    <a:pt x="239" y="1455"/>
                  </a:cubicBezTo>
                  <a:cubicBezTo>
                    <a:pt x="876" y="1216"/>
                    <a:pt x="1532" y="997"/>
                    <a:pt x="2169" y="799"/>
                  </a:cubicBezTo>
                  <a:cubicBezTo>
                    <a:pt x="2566" y="679"/>
                    <a:pt x="3044" y="719"/>
                    <a:pt x="3362" y="381"/>
                  </a:cubicBezTo>
                  <a:lnTo>
                    <a:pt x="3362" y="182"/>
                  </a:lnTo>
                  <a:cubicBezTo>
                    <a:pt x="3362" y="108"/>
                    <a:pt x="3328" y="1"/>
                    <a:pt x="3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6612;p9">
              <a:extLst>
                <a:ext uri="{FF2B5EF4-FFF2-40B4-BE49-F238E27FC236}">
                  <a16:creationId xmlns:a16="http://schemas.microsoft.com/office/drawing/2014/main" id="{ECA47445-6761-42E5-896A-1B2E0597F68C}"/>
                </a:ext>
              </a:extLst>
            </p:cNvPr>
            <p:cNvSpPr/>
            <p:nvPr/>
          </p:nvSpPr>
          <p:spPr>
            <a:xfrm>
              <a:off x="5147525" y="3870325"/>
              <a:ext cx="84575" cy="25525"/>
            </a:xfrm>
            <a:custGeom>
              <a:avLst/>
              <a:gdLst/>
              <a:ahLst/>
              <a:cxnLst/>
              <a:rect l="l" t="t" r="r" b="b"/>
              <a:pathLst>
                <a:path w="3383" h="1021" extrusionOk="0">
                  <a:moveTo>
                    <a:pt x="2465" y="1"/>
                  </a:moveTo>
                  <a:cubicBezTo>
                    <a:pt x="1692" y="1"/>
                    <a:pt x="945" y="285"/>
                    <a:pt x="199" y="605"/>
                  </a:cubicBezTo>
                  <a:cubicBezTo>
                    <a:pt x="80" y="645"/>
                    <a:pt x="0" y="764"/>
                    <a:pt x="0" y="943"/>
                  </a:cubicBezTo>
                  <a:cubicBezTo>
                    <a:pt x="42" y="996"/>
                    <a:pt x="84" y="1021"/>
                    <a:pt x="123" y="1021"/>
                  </a:cubicBezTo>
                  <a:cubicBezTo>
                    <a:pt x="158" y="1021"/>
                    <a:pt x="191" y="1001"/>
                    <a:pt x="219" y="963"/>
                  </a:cubicBezTo>
                  <a:cubicBezTo>
                    <a:pt x="1333" y="904"/>
                    <a:pt x="2388" y="705"/>
                    <a:pt x="3382" y="287"/>
                  </a:cubicBezTo>
                  <a:lnTo>
                    <a:pt x="3183" y="88"/>
                  </a:lnTo>
                  <a:cubicBezTo>
                    <a:pt x="2941" y="27"/>
                    <a:pt x="2701" y="1"/>
                    <a:pt x="2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6613;p9">
              <a:extLst>
                <a:ext uri="{FF2B5EF4-FFF2-40B4-BE49-F238E27FC236}">
                  <a16:creationId xmlns:a16="http://schemas.microsoft.com/office/drawing/2014/main" id="{7F56E957-33D2-4EEC-825D-8DA548F63617}"/>
                </a:ext>
              </a:extLst>
            </p:cNvPr>
            <p:cNvSpPr/>
            <p:nvPr/>
          </p:nvSpPr>
          <p:spPr>
            <a:xfrm>
              <a:off x="4970975" y="3962000"/>
              <a:ext cx="68150" cy="47800"/>
            </a:xfrm>
            <a:custGeom>
              <a:avLst/>
              <a:gdLst/>
              <a:ahLst/>
              <a:cxnLst/>
              <a:rect l="l" t="t" r="r" b="b"/>
              <a:pathLst>
                <a:path w="2726" h="1912" extrusionOk="0">
                  <a:moveTo>
                    <a:pt x="1781" y="1"/>
                  </a:moveTo>
                  <a:cubicBezTo>
                    <a:pt x="1660" y="1"/>
                    <a:pt x="1533" y="54"/>
                    <a:pt x="1393" y="101"/>
                  </a:cubicBezTo>
                  <a:cubicBezTo>
                    <a:pt x="856" y="420"/>
                    <a:pt x="199" y="618"/>
                    <a:pt x="1" y="1315"/>
                  </a:cubicBezTo>
                  <a:cubicBezTo>
                    <a:pt x="100" y="1713"/>
                    <a:pt x="438" y="1852"/>
                    <a:pt x="796" y="1911"/>
                  </a:cubicBezTo>
                  <a:cubicBezTo>
                    <a:pt x="1095" y="1892"/>
                    <a:pt x="1433" y="1911"/>
                    <a:pt x="1532" y="1514"/>
                  </a:cubicBezTo>
                  <a:cubicBezTo>
                    <a:pt x="1492" y="1454"/>
                    <a:pt x="1433" y="1394"/>
                    <a:pt x="1353" y="1354"/>
                  </a:cubicBezTo>
                  <a:cubicBezTo>
                    <a:pt x="1254" y="1315"/>
                    <a:pt x="1075" y="1335"/>
                    <a:pt x="1055" y="1255"/>
                  </a:cubicBezTo>
                  <a:cubicBezTo>
                    <a:pt x="1035" y="1136"/>
                    <a:pt x="1194" y="1136"/>
                    <a:pt x="1274" y="1096"/>
                  </a:cubicBezTo>
                  <a:cubicBezTo>
                    <a:pt x="1731" y="758"/>
                    <a:pt x="2487" y="996"/>
                    <a:pt x="2726" y="260"/>
                  </a:cubicBezTo>
                  <a:cubicBezTo>
                    <a:pt x="2699" y="258"/>
                    <a:pt x="2672" y="258"/>
                    <a:pt x="2645" y="258"/>
                  </a:cubicBezTo>
                  <a:cubicBezTo>
                    <a:pt x="2563" y="258"/>
                    <a:pt x="2480" y="265"/>
                    <a:pt x="2402" y="265"/>
                  </a:cubicBezTo>
                  <a:cubicBezTo>
                    <a:pt x="2255" y="265"/>
                    <a:pt x="2122" y="240"/>
                    <a:pt x="2030" y="101"/>
                  </a:cubicBezTo>
                  <a:cubicBezTo>
                    <a:pt x="1947" y="27"/>
                    <a:pt x="1865" y="1"/>
                    <a:pt x="17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6614;p9">
              <a:extLst>
                <a:ext uri="{FF2B5EF4-FFF2-40B4-BE49-F238E27FC236}">
                  <a16:creationId xmlns:a16="http://schemas.microsoft.com/office/drawing/2014/main" id="{ED51C4D3-C7CA-4A4F-A641-FB8D2D798528}"/>
                </a:ext>
              </a:extLst>
            </p:cNvPr>
            <p:cNvSpPr/>
            <p:nvPr/>
          </p:nvSpPr>
          <p:spPr>
            <a:xfrm>
              <a:off x="4999325" y="3958800"/>
              <a:ext cx="75125" cy="39075"/>
            </a:xfrm>
            <a:custGeom>
              <a:avLst/>
              <a:gdLst/>
              <a:ahLst/>
              <a:cxnLst/>
              <a:rect l="l" t="t" r="r" b="b"/>
              <a:pathLst>
                <a:path w="3005" h="1563" extrusionOk="0">
                  <a:moveTo>
                    <a:pt x="2768" y="0"/>
                  </a:moveTo>
                  <a:cubicBezTo>
                    <a:pt x="2711" y="0"/>
                    <a:pt x="2656" y="20"/>
                    <a:pt x="2606" y="70"/>
                  </a:cubicBezTo>
                  <a:cubicBezTo>
                    <a:pt x="2547" y="90"/>
                    <a:pt x="2507" y="90"/>
                    <a:pt x="2447" y="90"/>
                  </a:cubicBezTo>
                  <a:cubicBezTo>
                    <a:pt x="2348" y="170"/>
                    <a:pt x="2189" y="150"/>
                    <a:pt x="2089" y="249"/>
                  </a:cubicBezTo>
                  <a:lnTo>
                    <a:pt x="1930" y="249"/>
                  </a:lnTo>
                  <a:cubicBezTo>
                    <a:pt x="1831" y="349"/>
                    <a:pt x="1651" y="289"/>
                    <a:pt x="1552" y="388"/>
                  </a:cubicBezTo>
                  <a:cubicBezTo>
                    <a:pt x="1134" y="806"/>
                    <a:pt x="438" y="687"/>
                    <a:pt x="0" y="1085"/>
                  </a:cubicBezTo>
                  <a:cubicBezTo>
                    <a:pt x="0" y="1264"/>
                    <a:pt x="40" y="1423"/>
                    <a:pt x="199" y="1562"/>
                  </a:cubicBezTo>
                  <a:cubicBezTo>
                    <a:pt x="1194" y="1284"/>
                    <a:pt x="2189" y="1045"/>
                    <a:pt x="2945" y="289"/>
                  </a:cubicBezTo>
                  <a:cubicBezTo>
                    <a:pt x="3004" y="189"/>
                    <a:pt x="3004" y="110"/>
                    <a:pt x="2945" y="50"/>
                  </a:cubicBezTo>
                  <a:cubicBezTo>
                    <a:pt x="2885" y="20"/>
                    <a:pt x="2825" y="0"/>
                    <a:pt x="27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6615;p9">
              <a:extLst>
                <a:ext uri="{FF2B5EF4-FFF2-40B4-BE49-F238E27FC236}">
                  <a16:creationId xmlns:a16="http://schemas.microsoft.com/office/drawing/2014/main" id="{1A914C75-2B9A-4AB4-8086-D6A108008C6D}"/>
                </a:ext>
              </a:extLst>
            </p:cNvPr>
            <p:cNvSpPr/>
            <p:nvPr/>
          </p:nvSpPr>
          <p:spPr>
            <a:xfrm>
              <a:off x="5122650" y="3925700"/>
              <a:ext cx="64675" cy="24925"/>
            </a:xfrm>
            <a:custGeom>
              <a:avLst/>
              <a:gdLst/>
              <a:ahLst/>
              <a:cxnLst/>
              <a:rect l="l" t="t" r="r" b="b"/>
              <a:pathLst>
                <a:path w="2587" h="997" extrusionOk="0">
                  <a:moveTo>
                    <a:pt x="2412" y="1"/>
                  </a:moveTo>
                  <a:cubicBezTo>
                    <a:pt x="1639" y="1"/>
                    <a:pt x="938" y="402"/>
                    <a:pt x="180" y="499"/>
                  </a:cubicBezTo>
                  <a:cubicBezTo>
                    <a:pt x="1" y="718"/>
                    <a:pt x="140" y="857"/>
                    <a:pt x="359" y="996"/>
                  </a:cubicBezTo>
                  <a:cubicBezTo>
                    <a:pt x="1135" y="996"/>
                    <a:pt x="1891" y="976"/>
                    <a:pt x="2547" y="419"/>
                  </a:cubicBezTo>
                  <a:cubicBezTo>
                    <a:pt x="2587" y="280"/>
                    <a:pt x="2567" y="121"/>
                    <a:pt x="2467" y="2"/>
                  </a:cubicBezTo>
                  <a:cubicBezTo>
                    <a:pt x="2449" y="1"/>
                    <a:pt x="2431" y="1"/>
                    <a:pt x="2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6616;p9">
              <a:extLst>
                <a:ext uri="{FF2B5EF4-FFF2-40B4-BE49-F238E27FC236}">
                  <a16:creationId xmlns:a16="http://schemas.microsoft.com/office/drawing/2014/main" id="{0C99F7F5-F433-406F-AAFB-61CD1C116AF4}"/>
                </a:ext>
              </a:extLst>
            </p:cNvPr>
            <p:cNvSpPr/>
            <p:nvPr/>
          </p:nvSpPr>
          <p:spPr>
            <a:xfrm>
              <a:off x="5072425" y="3938000"/>
              <a:ext cx="59200" cy="25325"/>
            </a:xfrm>
            <a:custGeom>
              <a:avLst/>
              <a:gdLst/>
              <a:ahLst/>
              <a:cxnLst/>
              <a:rect l="l" t="t" r="r" b="b"/>
              <a:pathLst>
                <a:path w="2368" h="1013" extrusionOk="0">
                  <a:moveTo>
                    <a:pt x="2081" y="1"/>
                  </a:moveTo>
                  <a:cubicBezTo>
                    <a:pt x="1790" y="1"/>
                    <a:pt x="1540" y="135"/>
                    <a:pt x="1274" y="206"/>
                  </a:cubicBezTo>
                  <a:cubicBezTo>
                    <a:pt x="876" y="325"/>
                    <a:pt x="518" y="624"/>
                    <a:pt x="80" y="683"/>
                  </a:cubicBezTo>
                  <a:cubicBezTo>
                    <a:pt x="80" y="683"/>
                    <a:pt x="60" y="683"/>
                    <a:pt x="21" y="723"/>
                  </a:cubicBezTo>
                  <a:cubicBezTo>
                    <a:pt x="1" y="783"/>
                    <a:pt x="21" y="803"/>
                    <a:pt x="80" y="862"/>
                  </a:cubicBezTo>
                  <a:cubicBezTo>
                    <a:pt x="333" y="963"/>
                    <a:pt x="599" y="1012"/>
                    <a:pt x="863" y="1012"/>
                  </a:cubicBezTo>
                  <a:cubicBezTo>
                    <a:pt x="1431" y="1012"/>
                    <a:pt x="1988" y="786"/>
                    <a:pt x="2368" y="365"/>
                  </a:cubicBezTo>
                  <a:cubicBezTo>
                    <a:pt x="2189" y="305"/>
                    <a:pt x="2189" y="166"/>
                    <a:pt x="2189" y="7"/>
                  </a:cubicBezTo>
                  <a:cubicBezTo>
                    <a:pt x="2152" y="3"/>
                    <a:pt x="2116" y="1"/>
                    <a:pt x="2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6617;p9">
              <a:extLst>
                <a:ext uri="{FF2B5EF4-FFF2-40B4-BE49-F238E27FC236}">
                  <a16:creationId xmlns:a16="http://schemas.microsoft.com/office/drawing/2014/main" id="{E2EAF53C-613A-4BC7-A81B-5A7A4256DD90}"/>
                </a:ext>
              </a:extLst>
            </p:cNvPr>
            <p:cNvSpPr/>
            <p:nvPr/>
          </p:nvSpPr>
          <p:spPr>
            <a:xfrm>
              <a:off x="5538900" y="3797925"/>
              <a:ext cx="30875" cy="30025"/>
            </a:xfrm>
            <a:custGeom>
              <a:avLst/>
              <a:gdLst/>
              <a:ahLst/>
              <a:cxnLst/>
              <a:rect l="l" t="t" r="r" b="b"/>
              <a:pathLst>
                <a:path w="1235" h="1201" extrusionOk="0">
                  <a:moveTo>
                    <a:pt x="1" y="0"/>
                  </a:moveTo>
                  <a:lnTo>
                    <a:pt x="1" y="0"/>
                  </a:lnTo>
                  <a:cubicBezTo>
                    <a:pt x="100" y="159"/>
                    <a:pt x="200" y="259"/>
                    <a:pt x="359" y="338"/>
                  </a:cubicBezTo>
                  <a:cubicBezTo>
                    <a:pt x="419" y="418"/>
                    <a:pt x="518" y="418"/>
                    <a:pt x="598" y="458"/>
                  </a:cubicBezTo>
                  <a:lnTo>
                    <a:pt x="598" y="458"/>
                  </a:lnTo>
                  <a:cubicBezTo>
                    <a:pt x="571" y="444"/>
                    <a:pt x="542" y="438"/>
                    <a:pt x="514" y="438"/>
                  </a:cubicBezTo>
                  <a:cubicBezTo>
                    <a:pt x="456" y="438"/>
                    <a:pt x="399" y="464"/>
                    <a:pt x="359" y="517"/>
                  </a:cubicBezTo>
                  <a:cubicBezTo>
                    <a:pt x="240" y="597"/>
                    <a:pt x="120" y="637"/>
                    <a:pt x="1" y="716"/>
                  </a:cubicBezTo>
                  <a:cubicBezTo>
                    <a:pt x="1" y="816"/>
                    <a:pt x="1" y="935"/>
                    <a:pt x="21" y="1054"/>
                  </a:cubicBezTo>
                  <a:cubicBezTo>
                    <a:pt x="130" y="1164"/>
                    <a:pt x="242" y="1200"/>
                    <a:pt x="354" y="1200"/>
                  </a:cubicBezTo>
                  <a:cubicBezTo>
                    <a:pt x="579" y="1200"/>
                    <a:pt x="807" y="1054"/>
                    <a:pt x="1027" y="1054"/>
                  </a:cubicBezTo>
                  <a:cubicBezTo>
                    <a:pt x="1037" y="1054"/>
                    <a:pt x="1046" y="1054"/>
                    <a:pt x="1055" y="1054"/>
                  </a:cubicBezTo>
                  <a:cubicBezTo>
                    <a:pt x="1115" y="816"/>
                    <a:pt x="1195" y="597"/>
                    <a:pt x="1234" y="338"/>
                  </a:cubicBezTo>
                  <a:lnTo>
                    <a:pt x="1055" y="159"/>
                  </a:lnTo>
                  <a:cubicBezTo>
                    <a:pt x="1009" y="167"/>
                    <a:pt x="962" y="170"/>
                    <a:pt x="916" y="170"/>
                  </a:cubicBezTo>
                  <a:cubicBezTo>
                    <a:pt x="605" y="170"/>
                    <a:pt x="295" y="1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6618;p9">
              <a:extLst>
                <a:ext uri="{FF2B5EF4-FFF2-40B4-BE49-F238E27FC236}">
                  <a16:creationId xmlns:a16="http://schemas.microsoft.com/office/drawing/2014/main" id="{82383796-6FEA-4239-9A10-F171D3A5F660}"/>
                </a:ext>
              </a:extLst>
            </p:cNvPr>
            <p:cNvSpPr/>
            <p:nvPr/>
          </p:nvSpPr>
          <p:spPr>
            <a:xfrm>
              <a:off x="5489675" y="3880475"/>
              <a:ext cx="75125" cy="13750"/>
            </a:xfrm>
            <a:custGeom>
              <a:avLst/>
              <a:gdLst/>
              <a:ahLst/>
              <a:cxnLst/>
              <a:rect l="l" t="t" r="r" b="b"/>
              <a:pathLst>
                <a:path w="3005" h="550" extrusionOk="0">
                  <a:moveTo>
                    <a:pt x="2487" y="0"/>
                  </a:moveTo>
                  <a:cubicBezTo>
                    <a:pt x="1632" y="100"/>
                    <a:pt x="816" y="140"/>
                    <a:pt x="1" y="339"/>
                  </a:cubicBezTo>
                  <a:cubicBezTo>
                    <a:pt x="196" y="410"/>
                    <a:pt x="392" y="433"/>
                    <a:pt x="588" y="433"/>
                  </a:cubicBezTo>
                  <a:cubicBezTo>
                    <a:pt x="919" y="433"/>
                    <a:pt x="1250" y="368"/>
                    <a:pt x="1581" y="368"/>
                  </a:cubicBezTo>
                  <a:cubicBezTo>
                    <a:pt x="1651" y="368"/>
                    <a:pt x="1721" y="371"/>
                    <a:pt x="1791" y="378"/>
                  </a:cubicBezTo>
                  <a:lnTo>
                    <a:pt x="1791" y="537"/>
                  </a:lnTo>
                  <a:cubicBezTo>
                    <a:pt x="1855" y="525"/>
                    <a:pt x="1920" y="520"/>
                    <a:pt x="1985" y="520"/>
                  </a:cubicBezTo>
                  <a:cubicBezTo>
                    <a:pt x="2151" y="520"/>
                    <a:pt x="2321" y="550"/>
                    <a:pt x="2488" y="550"/>
                  </a:cubicBezTo>
                  <a:cubicBezTo>
                    <a:pt x="2666" y="550"/>
                    <a:pt x="2841" y="516"/>
                    <a:pt x="3004" y="378"/>
                  </a:cubicBezTo>
                  <a:cubicBezTo>
                    <a:pt x="2885" y="219"/>
                    <a:pt x="2726" y="140"/>
                    <a:pt x="2587" y="40"/>
                  </a:cubicBezTo>
                  <a:cubicBezTo>
                    <a:pt x="2567" y="20"/>
                    <a:pt x="2507" y="20"/>
                    <a:pt x="2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6619;p9">
              <a:extLst>
                <a:ext uri="{FF2B5EF4-FFF2-40B4-BE49-F238E27FC236}">
                  <a16:creationId xmlns:a16="http://schemas.microsoft.com/office/drawing/2014/main" id="{87707401-2B72-4190-80CB-61BAB287ED17}"/>
                </a:ext>
              </a:extLst>
            </p:cNvPr>
            <p:cNvSpPr/>
            <p:nvPr/>
          </p:nvSpPr>
          <p:spPr>
            <a:xfrm>
              <a:off x="5050050" y="3916700"/>
              <a:ext cx="32850" cy="33925"/>
            </a:xfrm>
            <a:custGeom>
              <a:avLst/>
              <a:gdLst/>
              <a:ahLst/>
              <a:cxnLst/>
              <a:rect l="l" t="t" r="r" b="b"/>
              <a:pathLst>
                <a:path w="1314" h="1357" extrusionOk="0">
                  <a:moveTo>
                    <a:pt x="987" y="0"/>
                  </a:moveTo>
                  <a:cubicBezTo>
                    <a:pt x="675" y="0"/>
                    <a:pt x="510" y="302"/>
                    <a:pt x="319" y="541"/>
                  </a:cubicBezTo>
                  <a:cubicBezTo>
                    <a:pt x="279" y="580"/>
                    <a:pt x="219" y="640"/>
                    <a:pt x="179" y="720"/>
                  </a:cubicBezTo>
                  <a:cubicBezTo>
                    <a:pt x="120" y="759"/>
                    <a:pt x="100" y="839"/>
                    <a:pt x="80" y="919"/>
                  </a:cubicBezTo>
                  <a:cubicBezTo>
                    <a:pt x="60" y="1058"/>
                    <a:pt x="0" y="1197"/>
                    <a:pt x="80" y="1356"/>
                  </a:cubicBezTo>
                  <a:cubicBezTo>
                    <a:pt x="756" y="1197"/>
                    <a:pt x="1095" y="740"/>
                    <a:pt x="1313" y="143"/>
                  </a:cubicBezTo>
                  <a:lnTo>
                    <a:pt x="1254" y="63"/>
                  </a:lnTo>
                  <a:cubicBezTo>
                    <a:pt x="1154" y="19"/>
                    <a:pt x="1066" y="0"/>
                    <a:pt x="9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6620;p9">
              <a:extLst>
                <a:ext uri="{FF2B5EF4-FFF2-40B4-BE49-F238E27FC236}">
                  <a16:creationId xmlns:a16="http://schemas.microsoft.com/office/drawing/2014/main" id="{4EF56AC0-3342-41D0-ACB8-76421C0D31FD}"/>
                </a:ext>
              </a:extLst>
            </p:cNvPr>
            <p:cNvSpPr/>
            <p:nvPr/>
          </p:nvSpPr>
          <p:spPr>
            <a:xfrm>
              <a:off x="5098775" y="3890800"/>
              <a:ext cx="54750" cy="25500"/>
            </a:xfrm>
            <a:custGeom>
              <a:avLst/>
              <a:gdLst/>
              <a:ahLst/>
              <a:cxnLst/>
              <a:rect l="l" t="t" r="r" b="b"/>
              <a:pathLst>
                <a:path w="2190" h="1020" extrusionOk="0">
                  <a:moveTo>
                    <a:pt x="1568" y="1"/>
                  </a:moveTo>
                  <a:cubicBezTo>
                    <a:pt x="1192" y="1"/>
                    <a:pt x="871" y="286"/>
                    <a:pt x="518" y="463"/>
                  </a:cubicBezTo>
                  <a:cubicBezTo>
                    <a:pt x="399" y="562"/>
                    <a:pt x="240" y="622"/>
                    <a:pt x="120" y="721"/>
                  </a:cubicBezTo>
                  <a:cubicBezTo>
                    <a:pt x="41" y="781"/>
                    <a:pt x="21" y="860"/>
                    <a:pt x="1" y="920"/>
                  </a:cubicBezTo>
                  <a:cubicBezTo>
                    <a:pt x="21" y="980"/>
                    <a:pt x="41" y="1000"/>
                    <a:pt x="61" y="1020"/>
                  </a:cubicBezTo>
                  <a:cubicBezTo>
                    <a:pt x="836" y="900"/>
                    <a:pt x="1553" y="662"/>
                    <a:pt x="2189" y="164"/>
                  </a:cubicBezTo>
                  <a:cubicBezTo>
                    <a:pt x="2110" y="124"/>
                    <a:pt x="2050" y="124"/>
                    <a:pt x="1990" y="124"/>
                  </a:cubicBezTo>
                  <a:cubicBezTo>
                    <a:pt x="1840" y="36"/>
                    <a:pt x="1700" y="1"/>
                    <a:pt x="1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6621;p9">
              <a:extLst>
                <a:ext uri="{FF2B5EF4-FFF2-40B4-BE49-F238E27FC236}">
                  <a16:creationId xmlns:a16="http://schemas.microsoft.com/office/drawing/2014/main" id="{31603D78-BFA6-4F66-BE62-44000C31EB50}"/>
                </a:ext>
              </a:extLst>
            </p:cNvPr>
            <p:cNvSpPr/>
            <p:nvPr/>
          </p:nvSpPr>
          <p:spPr>
            <a:xfrm>
              <a:off x="5002800" y="3947600"/>
              <a:ext cx="34350" cy="21425"/>
            </a:xfrm>
            <a:custGeom>
              <a:avLst/>
              <a:gdLst/>
              <a:ahLst/>
              <a:cxnLst/>
              <a:rect l="l" t="t" r="r" b="b"/>
              <a:pathLst>
                <a:path w="1374" h="857" extrusionOk="0">
                  <a:moveTo>
                    <a:pt x="995" y="1"/>
                  </a:moveTo>
                  <a:cubicBezTo>
                    <a:pt x="558" y="1"/>
                    <a:pt x="180" y="120"/>
                    <a:pt x="1" y="598"/>
                  </a:cubicBezTo>
                  <a:cubicBezTo>
                    <a:pt x="21" y="737"/>
                    <a:pt x="100" y="816"/>
                    <a:pt x="259" y="856"/>
                  </a:cubicBezTo>
                  <a:cubicBezTo>
                    <a:pt x="377" y="755"/>
                    <a:pt x="509" y="668"/>
                    <a:pt x="668" y="668"/>
                  </a:cubicBezTo>
                  <a:cubicBezTo>
                    <a:pt x="697" y="668"/>
                    <a:pt x="726" y="671"/>
                    <a:pt x="757" y="677"/>
                  </a:cubicBezTo>
                  <a:cubicBezTo>
                    <a:pt x="916" y="578"/>
                    <a:pt x="1115" y="439"/>
                    <a:pt x="1314" y="359"/>
                  </a:cubicBezTo>
                  <a:cubicBezTo>
                    <a:pt x="1373" y="100"/>
                    <a:pt x="1174" y="41"/>
                    <a:pt x="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6622;p9">
              <a:extLst>
                <a:ext uri="{FF2B5EF4-FFF2-40B4-BE49-F238E27FC236}">
                  <a16:creationId xmlns:a16="http://schemas.microsoft.com/office/drawing/2014/main" id="{A85F8961-75DF-4271-B43F-B21FC6C689EB}"/>
                </a:ext>
              </a:extLst>
            </p:cNvPr>
            <p:cNvSpPr/>
            <p:nvPr/>
          </p:nvSpPr>
          <p:spPr>
            <a:xfrm>
              <a:off x="5183825" y="3922750"/>
              <a:ext cx="35325" cy="15675"/>
            </a:xfrm>
            <a:custGeom>
              <a:avLst/>
              <a:gdLst/>
              <a:ahLst/>
              <a:cxnLst/>
              <a:rect l="l" t="t" r="r" b="b"/>
              <a:pathLst>
                <a:path w="1413" h="627" extrusionOk="0">
                  <a:moveTo>
                    <a:pt x="677" y="40"/>
                  </a:moveTo>
                  <a:cubicBezTo>
                    <a:pt x="438" y="80"/>
                    <a:pt x="239" y="100"/>
                    <a:pt x="20" y="120"/>
                  </a:cubicBezTo>
                  <a:cubicBezTo>
                    <a:pt x="1" y="239"/>
                    <a:pt x="1" y="378"/>
                    <a:pt x="1" y="498"/>
                  </a:cubicBezTo>
                  <a:cubicBezTo>
                    <a:pt x="145" y="599"/>
                    <a:pt x="310" y="626"/>
                    <a:pt x="489" y="626"/>
                  </a:cubicBezTo>
                  <a:cubicBezTo>
                    <a:pt x="556" y="626"/>
                    <a:pt x="626" y="622"/>
                    <a:pt x="697" y="617"/>
                  </a:cubicBezTo>
                  <a:cubicBezTo>
                    <a:pt x="995" y="597"/>
                    <a:pt x="1274" y="517"/>
                    <a:pt x="1413" y="219"/>
                  </a:cubicBezTo>
                  <a:cubicBezTo>
                    <a:pt x="1214" y="0"/>
                    <a:pt x="916" y="120"/>
                    <a:pt x="677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6623;p9">
              <a:extLst>
                <a:ext uri="{FF2B5EF4-FFF2-40B4-BE49-F238E27FC236}">
                  <a16:creationId xmlns:a16="http://schemas.microsoft.com/office/drawing/2014/main" id="{38552EAC-389B-4CF8-A5E5-0591B84BC3FF}"/>
                </a:ext>
              </a:extLst>
            </p:cNvPr>
            <p:cNvSpPr/>
            <p:nvPr/>
          </p:nvSpPr>
          <p:spPr>
            <a:xfrm>
              <a:off x="5529475" y="3821950"/>
              <a:ext cx="35325" cy="10600"/>
            </a:xfrm>
            <a:custGeom>
              <a:avLst/>
              <a:gdLst/>
              <a:ahLst/>
              <a:cxnLst/>
              <a:rect l="l" t="t" r="r" b="b"/>
              <a:pathLst>
                <a:path w="1413" h="424" extrusionOk="0">
                  <a:moveTo>
                    <a:pt x="1131" y="0"/>
                  </a:moveTo>
                  <a:cubicBezTo>
                    <a:pt x="925" y="0"/>
                    <a:pt x="716" y="88"/>
                    <a:pt x="512" y="88"/>
                  </a:cubicBezTo>
                  <a:cubicBezTo>
                    <a:pt x="467" y="88"/>
                    <a:pt x="422" y="84"/>
                    <a:pt x="378" y="74"/>
                  </a:cubicBezTo>
                  <a:cubicBezTo>
                    <a:pt x="279" y="133"/>
                    <a:pt x="139" y="193"/>
                    <a:pt x="0" y="233"/>
                  </a:cubicBezTo>
                  <a:cubicBezTo>
                    <a:pt x="150" y="375"/>
                    <a:pt x="294" y="423"/>
                    <a:pt x="437" y="423"/>
                  </a:cubicBezTo>
                  <a:cubicBezTo>
                    <a:pt x="653" y="423"/>
                    <a:pt x="866" y="313"/>
                    <a:pt x="1094" y="253"/>
                  </a:cubicBezTo>
                  <a:cubicBezTo>
                    <a:pt x="1233" y="253"/>
                    <a:pt x="1373" y="253"/>
                    <a:pt x="1412" y="74"/>
                  </a:cubicBezTo>
                  <a:cubicBezTo>
                    <a:pt x="1320" y="19"/>
                    <a:pt x="1226" y="0"/>
                    <a:pt x="1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6624;p9">
              <a:extLst>
                <a:ext uri="{FF2B5EF4-FFF2-40B4-BE49-F238E27FC236}">
                  <a16:creationId xmlns:a16="http://schemas.microsoft.com/office/drawing/2014/main" id="{413A5E78-52C9-4E58-9947-C633D277638D}"/>
                </a:ext>
              </a:extLst>
            </p:cNvPr>
            <p:cNvSpPr/>
            <p:nvPr/>
          </p:nvSpPr>
          <p:spPr>
            <a:xfrm>
              <a:off x="5025175" y="3935675"/>
              <a:ext cx="31850" cy="20425"/>
            </a:xfrm>
            <a:custGeom>
              <a:avLst/>
              <a:gdLst/>
              <a:ahLst/>
              <a:cxnLst/>
              <a:rect l="l" t="t" r="r" b="b"/>
              <a:pathLst>
                <a:path w="1274" h="817" extrusionOk="0">
                  <a:moveTo>
                    <a:pt x="1035" y="0"/>
                  </a:moveTo>
                  <a:cubicBezTo>
                    <a:pt x="896" y="20"/>
                    <a:pt x="757" y="80"/>
                    <a:pt x="598" y="120"/>
                  </a:cubicBezTo>
                  <a:cubicBezTo>
                    <a:pt x="379" y="259"/>
                    <a:pt x="21" y="219"/>
                    <a:pt x="1" y="597"/>
                  </a:cubicBezTo>
                  <a:cubicBezTo>
                    <a:pt x="160" y="617"/>
                    <a:pt x="319" y="657"/>
                    <a:pt x="399" y="816"/>
                  </a:cubicBezTo>
                  <a:cubicBezTo>
                    <a:pt x="598" y="677"/>
                    <a:pt x="816" y="597"/>
                    <a:pt x="1075" y="577"/>
                  </a:cubicBezTo>
                  <a:cubicBezTo>
                    <a:pt x="1174" y="418"/>
                    <a:pt x="1274" y="279"/>
                    <a:pt x="1234" y="80"/>
                  </a:cubicBezTo>
                  <a:cubicBezTo>
                    <a:pt x="1194" y="20"/>
                    <a:pt x="1115" y="0"/>
                    <a:pt x="1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6625;p9">
              <a:extLst>
                <a:ext uri="{FF2B5EF4-FFF2-40B4-BE49-F238E27FC236}">
                  <a16:creationId xmlns:a16="http://schemas.microsoft.com/office/drawing/2014/main" id="{D44D6780-F71D-460C-993C-AFE593FE0717}"/>
                </a:ext>
              </a:extLst>
            </p:cNvPr>
            <p:cNvSpPr/>
            <p:nvPr/>
          </p:nvSpPr>
          <p:spPr>
            <a:xfrm>
              <a:off x="5067950" y="3903775"/>
              <a:ext cx="32350" cy="16500"/>
            </a:xfrm>
            <a:custGeom>
              <a:avLst/>
              <a:gdLst/>
              <a:ahLst/>
              <a:cxnLst/>
              <a:rect l="l" t="t" r="r" b="b"/>
              <a:pathLst>
                <a:path w="1294" h="660" extrusionOk="0">
                  <a:moveTo>
                    <a:pt x="837" y="1"/>
                  </a:moveTo>
                  <a:cubicBezTo>
                    <a:pt x="720" y="1"/>
                    <a:pt x="597" y="39"/>
                    <a:pt x="478" y="103"/>
                  </a:cubicBezTo>
                  <a:cubicBezTo>
                    <a:pt x="1" y="381"/>
                    <a:pt x="299" y="540"/>
                    <a:pt x="597" y="660"/>
                  </a:cubicBezTo>
                  <a:cubicBezTo>
                    <a:pt x="776" y="553"/>
                    <a:pt x="1002" y="478"/>
                    <a:pt x="1219" y="478"/>
                  </a:cubicBezTo>
                  <a:cubicBezTo>
                    <a:pt x="1244" y="478"/>
                    <a:pt x="1269" y="479"/>
                    <a:pt x="1294" y="481"/>
                  </a:cubicBezTo>
                  <a:lnTo>
                    <a:pt x="1294" y="302"/>
                  </a:lnTo>
                  <a:cubicBezTo>
                    <a:pt x="1174" y="87"/>
                    <a:pt x="1012" y="1"/>
                    <a:pt x="8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6626;p9">
              <a:extLst>
                <a:ext uri="{FF2B5EF4-FFF2-40B4-BE49-F238E27FC236}">
                  <a16:creationId xmlns:a16="http://schemas.microsoft.com/office/drawing/2014/main" id="{0E03299B-9B8F-4819-8A15-57E961BEEAB0}"/>
                </a:ext>
              </a:extLst>
            </p:cNvPr>
            <p:cNvSpPr/>
            <p:nvPr/>
          </p:nvSpPr>
          <p:spPr>
            <a:xfrm>
              <a:off x="5065475" y="39555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0"/>
                  </a:moveTo>
                  <a:cubicBezTo>
                    <a:pt x="199" y="0"/>
                    <a:pt x="80" y="20"/>
                    <a:pt x="0" y="159"/>
                  </a:cubicBezTo>
                  <a:cubicBezTo>
                    <a:pt x="139" y="179"/>
                    <a:pt x="239" y="17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6627;p9">
              <a:extLst>
                <a:ext uri="{FF2B5EF4-FFF2-40B4-BE49-F238E27FC236}">
                  <a16:creationId xmlns:a16="http://schemas.microsoft.com/office/drawing/2014/main" id="{2A730C03-D78B-42CF-B173-4F56ED670D2A}"/>
                </a:ext>
              </a:extLst>
            </p:cNvPr>
            <p:cNvSpPr/>
            <p:nvPr/>
          </p:nvSpPr>
          <p:spPr>
            <a:xfrm>
              <a:off x="5039100" y="3964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100" y="20"/>
                    <a:pt x="1" y="139"/>
                  </a:cubicBezTo>
                  <a:cubicBezTo>
                    <a:pt x="140" y="139"/>
                    <a:pt x="259" y="12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6628;p9">
              <a:extLst>
                <a:ext uri="{FF2B5EF4-FFF2-40B4-BE49-F238E27FC236}">
                  <a16:creationId xmlns:a16="http://schemas.microsoft.com/office/drawing/2014/main" id="{ED6FB7C7-4707-409D-89AB-A3F407967E36}"/>
                </a:ext>
              </a:extLst>
            </p:cNvPr>
            <p:cNvSpPr/>
            <p:nvPr/>
          </p:nvSpPr>
          <p:spPr>
            <a:xfrm>
              <a:off x="5551850" y="3877125"/>
              <a:ext cx="9475" cy="5525"/>
            </a:xfrm>
            <a:custGeom>
              <a:avLst/>
              <a:gdLst/>
              <a:ahLst/>
              <a:cxnLst/>
              <a:rect l="l" t="t" r="r" b="b"/>
              <a:pathLst>
                <a:path w="379" h="221" extrusionOk="0">
                  <a:moveTo>
                    <a:pt x="182" y="0"/>
                  </a:moveTo>
                  <a:cubicBezTo>
                    <a:pt x="120" y="0"/>
                    <a:pt x="60" y="45"/>
                    <a:pt x="0" y="134"/>
                  </a:cubicBezTo>
                  <a:lnTo>
                    <a:pt x="20" y="154"/>
                  </a:lnTo>
                  <a:cubicBezTo>
                    <a:pt x="67" y="201"/>
                    <a:pt x="120" y="220"/>
                    <a:pt x="176" y="220"/>
                  </a:cubicBezTo>
                  <a:cubicBezTo>
                    <a:pt x="216" y="220"/>
                    <a:pt x="257" y="211"/>
                    <a:pt x="299" y="194"/>
                  </a:cubicBezTo>
                  <a:lnTo>
                    <a:pt x="378" y="134"/>
                  </a:lnTo>
                  <a:cubicBezTo>
                    <a:pt x="309" y="45"/>
                    <a:pt x="244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6629;p9">
              <a:extLst>
                <a:ext uri="{FF2B5EF4-FFF2-40B4-BE49-F238E27FC236}">
                  <a16:creationId xmlns:a16="http://schemas.microsoft.com/office/drawing/2014/main" id="{083E6817-DDD8-49C0-AFAB-D075D153AF04}"/>
                </a:ext>
              </a:extLst>
            </p:cNvPr>
            <p:cNvSpPr/>
            <p:nvPr/>
          </p:nvSpPr>
          <p:spPr>
            <a:xfrm>
              <a:off x="5052050" y="3960050"/>
              <a:ext cx="9450" cy="3800"/>
            </a:xfrm>
            <a:custGeom>
              <a:avLst/>
              <a:gdLst/>
              <a:ahLst/>
              <a:cxnLst/>
              <a:rect l="l" t="t" r="r" b="b"/>
              <a:pathLst>
                <a:path w="378" h="152" extrusionOk="0">
                  <a:moveTo>
                    <a:pt x="378" y="0"/>
                  </a:moveTo>
                  <a:cubicBezTo>
                    <a:pt x="219" y="0"/>
                    <a:pt x="99" y="20"/>
                    <a:pt x="0" y="139"/>
                  </a:cubicBezTo>
                  <a:cubicBezTo>
                    <a:pt x="29" y="148"/>
                    <a:pt x="58" y="152"/>
                    <a:pt x="87" y="152"/>
                  </a:cubicBezTo>
                  <a:cubicBezTo>
                    <a:pt x="196" y="152"/>
                    <a:pt x="299" y="95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6630;p9">
              <a:extLst>
                <a:ext uri="{FF2B5EF4-FFF2-40B4-BE49-F238E27FC236}">
                  <a16:creationId xmlns:a16="http://schemas.microsoft.com/office/drawing/2014/main" id="{961DAACE-CA8C-47A0-A5E7-C286EC23179F}"/>
                </a:ext>
              </a:extLst>
            </p:cNvPr>
            <p:cNvSpPr/>
            <p:nvPr/>
          </p:nvSpPr>
          <p:spPr>
            <a:xfrm>
              <a:off x="5560300" y="3880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20"/>
                  </a:lnTo>
                  <a:cubicBezTo>
                    <a:pt x="0" y="120"/>
                    <a:pt x="60" y="179"/>
                    <a:pt x="159" y="179"/>
                  </a:cubicBezTo>
                  <a:cubicBezTo>
                    <a:pt x="179" y="120"/>
                    <a:pt x="179" y="80"/>
                    <a:pt x="179" y="20"/>
                  </a:cubicBezTo>
                  <a:cubicBezTo>
                    <a:pt x="140" y="0"/>
                    <a:pt x="8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6631;p9">
              <a:extLst>
                <a:ext uri="{FF2B5EF4-FFF2-40B4-BE49-F238E27FC236}">
                  <a16:creationId xmlns:a16="http://schemas.microsoft.com/office/drawing/2014/main" id="{FEDEE1DD-AD20-4A70-8026-D5ABB68F2BD6}"/>
                </a:ext>
              </a:extLst>
            </p:cNvPr>
            <p:cNvSpPr/>
            <p:nvPr/>
          </p:nvSpPr>
          <p:spPr>
            <a:xfrm>
              <a:off x="4344350" y="5048275"/>
              <a:ext cx="128825" cy="50150"/>
            </a:xfrm>
            <a:custGeom>
              <a:avLst/>
              <a:gdLst/>
              <a:ahLst/>
              <a:cxnLst/>
              <a:rect l="l" t="t" r="r" b="b"/>
              <a:pathLst>
                <a:path w="5153" h="2006" extrusionOk="0">
                  <a:moveTo>
                    <a:pt x="598" y="1"/>
                  </a:moveTo>
                  <a:cubicBezTo>
                    <a:pt x="506" y="1"/>
                    <a:pt x="413" y="6"/>
                    <a:pt x="319" y="16"/>
                  </a:cubicBezTo>
                  <a:cubicBezTo>
                    <a:pt x="160" y="56"/>
                    <a:pt x="40" y="156"/>
                    <a:pt x="1" y="355"/>
                  </a:cubicBezTo>
                  <a:cubicBezTo>
                    <a:pt x="1" y="434"/>
                    <a:pt x="60" y="514"/>
                    <a:pt x="100" y="573"/>
                  </a:cubicBezTo>
                  <a:cubicBezTo>
                    <a:pt x="238" y="642"/>
                    <a:pt x="396" y="740"/>
                    <a:pt x="559" y="740"/>
                  </a:cubicBezTo>
                  <a:cubicBezTo>
                    <a:pt x="631" y="740"/>
                    <a:pt x="704" y="721"/>
                    <a:pt x="777" y="673"/>
                  </a:cubicBezTo>
                  <a:cubicBezTo>
                    <a:pt x="1279" y="762"/>
                    <a:pt x="1700" y="1062"/>
                    <a:pt x="2215" y="1062"/>
                  </a:cubicBezTo>
                  <a:cubicBezTo>
                    <a:pt x="2271" y="1062"/>
                    <a:pt x="2329" y="1059"/>
                    <a:pt x="2388" y="1051"/>
                  </a:cubicBezTo>
                  <a:cubicBezTo>
                    <a:pt x="2587" y="1270"/>
                    <a:pt x="2885" y="1250"/>
                    <a:pt x="3164" y="1409"/>
                  </a:cubicBezTo>
                  <a:cubicBezTo>
                    <a:pt x="3203" y="1449"/>
                    <a:pt x="3243" y="1469"/>
                    <a:pt x="3243" y="1548"/>
                  </a:cubicBezTo>
                  <a:lnTo>
                    <a:pt x="3203" y="1628"/>
                  </a:lnTo>
                  <a:cubicBezTo>
                    <a:pt x="3203" y="1667"/>
                    <a:pt x="3184" y="1727"/>
                    <a:pt x="3184" y="1767"/>
                  </a:cubicBezTo>
                  <a:cubicBezTo>
                    <a:pt x="3303" y="1866"/>
                    <a:pt x="3462" y="1846"/>
                    <a:pt x="3562" y="1946"/>
                  </a:cubicBezTo>
                  <a:lnTo>
                    <a:pt x="3601" y="1966"/>
                  </a:lnTo>
                  <a:lnTo>
                    <a:pt x="3681" y="1966"/>
                  </a:lnTo>
                  <a:cubicBezTo>
                    <a:pt x="3760" y="2006"/>
                    <a:pt x="3800" y="2006"/>
                    <a:pt x="3860" y="2006"/>
                  </a:cubicBezTo>
                  <a:cubicBezTo>
                    <a:pt x="4337" y="1926"/>
                    <a:pt x="4994" y="2006"/>
                    <a:pt x="5093" y="1508"/>
                  </a:cubicBezTo>
                  <a:cubicBezTo>
                    <a:pt x="5153" y="1130"/>
                    <a:pt x="4457" y="1210"/>
                    <a:pt x="4138" y="971"/>
                  </a:cubicBezTo>
                  <a:cubicBezTo>
                    <a:pt x="4079" y="931"/>
                    <a:pt x="4039" y="912"/>
                    <a:pt x="3979" y="872"/>
                  </a:cubicBezTo>
                  <a:cubicBezTo>
                    <a:pt x="3959" y="852"/>
                    <a:pt x="3900" y="832"/>
                    <a:pt x="3880" y="812"/>
                  </a:cubicBezTo>
                  <a:cubicBezTo>
                    <a:pt x="3800" y="752"/>
                    <a:pt x="3760" y="733"/>
                    <a:pt x="3681" y="673"/>
                  </a:cubicBezTo>
                  <a:cubicBezTo>
                    <a:pt x="3641" y="633"/>
                    <a:pt x="3562" y="613"/>
                    <a:pt x="3482" y="573"/>
                  </a:cubicBezTo>
                  <a:cubicBezTo>
                    <a:pt x="3432" y="563"/>
                    <a:pt x="3377" y="558"/>
                    <a:pt x="3323" y="558"/>
                  </a:cubicBezTo>
                  <a:cubicBezTo>
                    <a:pt x="3268" y="558"/>
                    <a:pt x="3213" y="563"/>
                    <a:pt x="3164" y="573"/>
                  </a:cubicBezTo>
                  <a:cubicBezTo>
                    <a:pt x="3084" y="613"/>
                    <a:pt x="3024" y="633"/>
                    <a:pt x="2965" y="673"/>
                  </a:cubicBezTo>
                  <a:cubicBezTo>
                    <a:pt x="2936" y="711"/>
                    <a:pt x="2915" y="725"/>
                    <a:pt x="2900" y="725"/>
                  </a:cubicBezTo>
                  <a:cubicBezTo>
                    <a:pt x="2854" y="725"/>
                    <a:pt x="2847" y="609"/>
                    <a:pt x="2802" y="609"/>
                  </a:cubicBezTo>
                  <a:cubicBezTo>
                    <a:pt x="2797" y="609"/>
                    <a:pt x="2792" y="610"/>
                    <a:pt x="2786" y="613"/>
                  </a:cubicBezTo>
                  <a:cubicBezTo>
                    <a:pt x="2746" y="573"/>
                    <a:pt x="2666" y="553"/>
                    <a:pt x="2587" y="553"/>
                  </a:cubicBezTo>
                  <a:cubicBezTo>
                    <a:pt x="2533" y="568"/>
                    <a:pt x="2481" y="574"/>
                    <a:pt x="2431" y="574"/>
                  </a:cubicBezTo>
                  <a:cubicBezTo>
                    <a:pt x="2202" y="574"/>
                    <a:pt x="2007" y="438"/>
                    <a:pt x="1811" y="275"/>
                  </a:cubicBezTo>
                  <a:cubicBezTo>
                    <a:pt x="1434" y="111"/>
                    <a:pt x="1029" y="1"/>
                    <a:pt x="5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6632;p9">
              <a:extLst>
                <a:ext uri="{FF2B5EF4-FFF2-40B4-BE49-F238E27FC236}">
                  <a16:creationId xmlns:a16="http://schemas.microsoft.com/office/drawing/2014/main" id="{FDEDC554-9803-41AD-AE08-C82EA861A12D}"/>
                </a:ext>
              </a:extLst>
            </p:cNvPr>
            <p:cNvSpPr/>
            <p:nvPr/>
          </p:nvSpPr>
          <p:spPr>
            <a:xfrm>
              <a:off x="4437350" y="5067975"/>
              <a:ext cx="98000" cy="51400"/>
            </a:xfrm>
            <a:custGeom>
              <a:avLst/>
              <a:gdLst/>
              <a:ahLst/>
              <a:cxnLst/>
              <a:rect l="l" t="t" r="r" b="b"/>
              <a:pathLst>
                <a:path w="3920" h="2056" extrusionOk="0">
                  <a:moveTo>
                    <a:pt x="520" y="1"/>
                  </a:moveTo>
                  <a:cubicBezTo>
                    <a:pt x="370" y="1"/>
                    <a:pt x="217" y="14"/>
                    <a:pt x="60" y="44"/>
                  </a:cubicBezTo>
                  <a:cubicBezTo>
                    <a:pt x="299" y="581"/>
                    <a:pt x="876" y="422"/>
                    <a:pt x="1314" y="681"/>
                  </a:cubicBezTo>
                  <a:cubicBezTo>
                    <a:pt x="836" y="840"/>
                    <a:pt x="418" y="979"/>
                    <a:pt x="1" y="1138"/>
                  </a:cubicBezTo>
                  <a:cubicBezTo>
                    <a:pt x="617" y="1317"/>
                    <a:pt x="1254" y="1516"/>
                    <a:pt x="1871" y="1675"/>
                  </a:cubicBezTo>
                  <a:cubicBezTo>
                    <a:pt x="2447" y="1814"/>
                    <a:pt x="3024" y="2033"/>
                    <a:pt x="3641" y="2033"/>
                  </a:cubicBezTo>
                  <a:cubicBezTo>
                    <a:pt x="3686" y="2048"/>
                    <a:pt x="3724" y="2056"/>
                    <a:pt x="3757" y="2056"/>
                  </a:cubicBezTo>
                  <a:cubicBezTo>
                    <a:pt x="3856" y="2056"/>
                    <a:pt x="3905" y="1988"/>
                    <a:pt x="3920" y="1854"/>
                  </a:cubicBezTo>
                  <a:cubicBezTo>
                    <a:pt x="3661" y="1456"/>
                    <a:pt x="3203" y="1536"/>
                    <a:pt x="2845" y="1357"/>
                  </a:cubicBezTo>
                  <a:cubicBezTo>
                    <a:pt x="2527" y="1257"/>
                    <a:pt x="2189" y="1277"/>
                    <a:pt x="1871" y="1138"/>
                  </a:cubicBezTo>
                  <a:cubicBezTo>
                    <a:pt x="1811" y="1138"/>
                    <a:pt x="1731" y="1098"/>
                    <a:pt x="1652" y="1098"/>
                  </a:cubicBezTo>
                  <a:cubicBezTo>
                    <a:pt x="1604" y="1098"/>
                    <a:pt x="1518" y="1073"/>
                    <a:pt x="1455" y="1073"/>
                  </a:cubicBezTo>
                  <a:cubicBezTo>
                    <a:pt x="1439" y="1073"/>
                    <a:pt x="1425" y="1074"/>
                    <a:pt x="1413" y="1078"/>
                  </a:cubicBezTo>
                  <a:cubicBezTo>
                    <a:pt x="1431" y="1055"/>
                    <a:pt x="1448" y="1047"/>
                    <a:pt x="1466" y="1047"/>
                  </a:cubicBezTo>
                  <a:cubicBezTo>
                    <a:pt x="1504" y="1047"/>
                    <a:pt x="1543" y="1081"/>
                    <a:pt x="1590" y="1081"/>
                  </a:cubicBezTo>
                  <a:cubicBezTo>
                    <a:pt x="1597" y="1081"/>
                    <a:pt x="1604" y="1080"/>
                    <a:pt x="1612" y="1078"/>
                  </a:cubicBezTo>
                  <a:cubicBezTo>
                    <a:pt x="1831" y="1078"/>
                    <a:pt x="2050" y="1158"/>
                    <a:pt x="2288" y="1238"/>
                  </a:cubicBezTo>
                  <a:cubicBezTo>
                    <a:pt x="2368" y="1257"/>
                    <a:pt x="2507" y="1277"/>
                    <a:pt x="2626" y="1277"/>
                  </a:cubicBezTo>
                  <a:cubicBezTo>
                    <a:pt x="2803" y="1277"/>
                    <a:pt x="2980" y="1386"/>
                    <a:pt x="3157" y="1386"/>
                  </a:cubicBezTo>
                  <a:cubicBezTo>
                    <a:pt x="3219" y="1386"/>
                    <a:pt x="3281" y="1373"/>
                    <a:pt x="3343" y="1337"/>
                  </a:cubicBezTo>
                  <a:cubicBezTo>
                    <a:pt x="3402" y="1257"/>
                    <a:pt x="3422" y="1178"/>
                    <a:pt x="3442" y="1118"/>
                  </a:cubicBezTo>
                  <a:cubicBezTo>
                    <a:pt x="3442" y="1039"/>
                    <a:pt x="3422" y="959"/>
                    <a:pt x="3363" y="879"/>
                  </a:cubicBezTo>
                  <a:cubicBezTo>
                    <a:pt x="3283" y="820"/>
                    <a:pt x="3183" y="760"/>
                    <a:pt x="3044" y="740"/>
                  </a:cubicBezTo>
                  <a:cubicBezTo>
                    <a:pt x="2905" y="681"/>
                    <a:pt x="2746" y="621"/>
                    <a:pt x="2607" y="541"/>
                  </a:cubicBezTo>
                  <a:cubicBezTo>
                    <a:pt x="1928" y="326"/>
                    <a:pt x="1263" y="1"/>
                    <a:pt x="5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6633;p9">
              <a:extLst>
                <a:ext uri="{FF2B5EF4-FFF2-40B4-BE49-F238E27FC236}">
                  <a16:creationId xmlns:a16="http://schemas.microsoft.com/office/drawing/2014/main" id="{874BB2ED-A00B-4E50-84F4-D3FE44652327}"/>
                </a:ext>
              </a:extLst>
            </p:cNvPr>
            <p:cNvSpPr/>
            <p:nvPr/>
          </p:nvSpPr>
          <p:spPr>
            <a:xfrm>
              <a:off x="4529350" y="5109850"/>
              <a:ext cx="120375" cy="35900"/>
            </a:xfrm>
            <a:custGeom>
              <a:avLst/>
              <a:gdLst/>
              <a:ahLst/>
              <a:cxnLst/>
              <a:rect l="l" t="t" r="r" b="b"/>
              <a:pathLst>
                <a:path w="4815" h="1436" extrusionOk="0">
                  <a:moveTo>
                    <a:pt x="1513" y="0"/>
                  </a:moveTo>
                  <a:cubicBezTo>
                    <a:pt x="1361" y="51"/>
                    <a:pt x="1205" y="59"/>
                    <a:pt x="1047" y="59"/>
                  </a:cubicBezTo>
                  <a:cubicBezTo>
                    <a:pt x="964" y="59"/>
                    <a:pt x="881" y="57"/>
                    <a:pt x="798" y="57"/>
                  </a:cubicBezTo>
                  <a:cubicBezTo>
                    <a:pt x="602" y="57"/>
                    <a:pt x="407" y="70"/>
                    <a:pt x="220" y="159"/>
                  </a:cubicBezTo>
                  <a:cubicBezTo>
                    <a:pt x="140" y="199"/>
                    <a:pt x="60" y="279"/>
                    <a:pt x="1" y="338"/>
                  </a:cubicBezTo>
                  <a:cubicBezTo>
                    <a:pt x="1314" y="796"/>
                    <a:pt x="2647" y="1174"/>
                    <a:pt x="4019" y="1373"/>
                  </a:cubicBezTo>
                  <a:cubicBezTo>
                    <a:pt x="4171" y="1384"/>
                    <a:pt x="4329" y="1436"/>
                    <a:pt x="4477" y="1436"/>
                  </a:cubicBezTo>
                  <a:cubicBezTo>
                    <a:pt x="4600" y="1436"/>
                    <a:pt x="4715" y="1400"/>
                    <a:pt x="4815" y="1273"/>
                  </a:cubicBezTo>
                  <a:cubicBezTo>
                    <a:pt x="4815" y="1174"/>
                    <a:pt x="4755" y="1094"/>
                    <a:pt x="4695" y="1054"/>
                  </a:cubicBezTo>
                  <a:cubicBezTo>
                    <a:pt x="4079" y="677"/>
                    <a:pt x="3343" y="776"/>
                    <a:pt x="2666" y="637"/>
                  </a:cubicBezTo>
                  <a:cubicBezTo>
                    <a:pt x="2647" y="617"/>
                    <a:pt x="2627" y="617"/>
                    <a:pt x="2604" y="617"/>
                  </a:cubicBezTo>
                  <a:cubicBezTo>
                    <a:pt x="2582" y="617"/>
                    <a:pt x="2557" y="617"/>
                    <a:pt x="2527" y="597"/>
                  </a:cubicBezTo>
                  <a:cubicBezTo>
                    <a:pt x="2539" y="594"/>
                    <a:pt x="2549" y="593"/>
                    <a:pt x="2560" y="593"/>
                  </a:cubicBezTo>
                  <a:cubicBezTo>
                    <a:pt x="2624" y="593"/>
                    <a:pt x="2678" y="637"/>
                    <a:pt x="2746" y="637"/>
                  </a:cubicBezTo>
                  <a:cubicBezTo>
                    <a:pt x="2806" y="657"/>
                    <a:pt x="2845" y="657"/>
                    <a:pt x="2905" y="657"/>
                  </a:cubicBezTo>
                  <a:cubicBezTo>
                    <a:pt x="2925" y="650"/>
                    <a:pt x="2946" y="647"/>
                    <a:pt x="2967" y="647"/>
                  </a:cubicBezTo>
                  <a:cubicBezTo>
                    <a:pt x="3060" y="647"/>
                    <a:pt x="3162" y="700"/>
                    <a:pt x="3253" y="700"/>
                  </a:cubicBezTo>
                  <a:cubicBezTo>
                    <a:pt x="3328" y="700"/>
                    <a:pt x="3394" y="665"/>
                    <a:pt x="3442" y="537"/>
                  </a:cubicBezTo>
                  <a:cubicBezTo>
                    <a:pt x="3442" y="259"/>
                    <a:pt x="3223" y="159"/>
                    <a:pt x="3005" y="100"/>
                  </a:cubicBezTo>
                  <a:cubicBezTo>
                    <a:pt x="2507" y="60"/>
                    <a:pt x="2010" y="6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6634;p9">
              <a:extLst>
                <a:ext uri="{FF2B5EF4-FFF2-40B4-BE49-F238E27FC236}">
                  <a16:creationId xmlns:a16="http://schemas.microsoft.com/office/drawing/2014/main" id="{423C41F5-D202-4335-BFAA-144C08A0C956}"/>
                </a:ext>
              </a:extLst>
            </p:cNvPr>
            <p:cNvSpPr/>
            <p:nvPr/>
          </p:nvSpPr>
          <p:spPr>
            <a:xfrm>
              <a:off x="4649200" y="5140900"/>
              <a:ext cx="49775" cy="17275"/>
            </a:xfrm>
            <a:custGeom>
              <a:avLst/>
              <a:gdLst/>
              <a:ahLst/>
              <a:cxnLst/>
              <a:rect l="l" t="t" r="r" b="b"/>
              <a:pathLst>
                <a:path w="1991" h="691" extrusionOk="0">
                  <a:moveTo>
                    <a:pt x="739" y="0"/>
                  </a:moveTo>
                  <a:cubicBezTo>
                    <a:pt x="567" y="0"/>
                    <a:pt x="392" y="14"/>
                    <a:pt x="220" y="31"/>
                  </a:cubicBezTo>
                  <a:cubicBezTo>
                    <a:pt x="1" y="250"/>
                    <a:pt x="180" y="350"/>
                    <a:pt x="339" y="449"/>
                  </a:cubicBezTo>
                  <a:cubicBezTo>
                    <a:pt x="787" y="610"/>
                    <a:pt x="1250" y="691"/>
                    <a:pt x="1745" y="691"/>
                  </a:cubicBezTo>
                  <a:cubicBezTo>
                    <a:pt x="1800" y="691"/>
                    <a:pt x="1855" y="690"/>
                    <a:pt x="1911" y="688"/>
                  </a:cubicBezTo>
                  <a:cubicBezTo>
                    <a:pt x="1970" y="588"/>
                    <a:pt x="1990" y="509"/>
                    <a:pt x="1931" y="409"/>
                  </a:cubicBezTo>
                  <a:cubicBezTo>
                    <a:pt x="1577" y="84"/>
                    <a:pt x="1163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6635;p9">
              <a:extLst>
                <a:ext uri="{FF2B5EF4-FFF2-40B4-BE49-F238E27FC236}">
                  <a16:creationId xmlns:a16="http://schemas.microsoft.com/office/drawing/2014/main" id="{D74F9DC8-6C68-4136-A1C0-699DB177ACFB}"/>
                </a:ext>
              </a:extLst>
            </p:cNvPr>
            <p:cNvSpPr/>
            <p:nvPr/>
          </p:nvSpPr>
          <p:spPr>
            <a:xfrm>
              <a:off x="4696950" y="5149200"/>
              <a:ext cx="22400" cy="15875"/>
            </a:xfrm>
            <a:custGeom>
              <a:avLst/>
              <a:gdLst/>
              <a:ahLst/>
              <a:cxnLst/>
              <a:rect l="l" t="t" r="r" b="b"/>
              <a:pathLst>
                <a:path w="896" h="635" extrusionOk="0">
                  <a:moveTo>
                    <a:pt x="413" y="0"/>
                  </a:moveTo>
                  <a:cubicBezTo>
                    <a:pt x="290" y="0"/>
                    <a:pt x="148" y="79"/>
                    <a:pt x="1" y="177"/>
                  </a:cubicBezTo>
                  <a:lnTo>
                    <a:pt x="1" y="356"/>
                  </a:lnTo>
                  <a:cubicBezTo>
                    <a:pt x="259" y="594"/>
                    <a:pt x="578" y="594"/>
                    <a:pt x="896" y="634"/>
                  </a:cubicBezTo>
                  <a:cubicBezTo>
                    <a:pt x="856" y="555"/>
                    <a:pt x="776" y="415"/>
                    <a:pt x="717" y="316"/>
                  </a:cubicBezTo>
                  <a:cubicBezTo>
                    <a:pt x="646" y="84"/>
                    <a:pt x="540" y="0"/>
                    <a:pt x="4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6636;p9">
              <a:extLst>
                <a:ext uri="{FF2B5EF4-FFF2-40B4-BE49-F238E27FC236}">
                  <a16:creationId xmlns:a16="http://schemas.microsoft.com/office/drawing/2014/main" id="{ADA10838-02CA-4D65-A53E-303B67C9EF29}"/>
                </a:ext>
              </a:extLst>
            </p:cNvPr>
            <p:cNvSpPr/>
            <p:nvPr/>
          </p:nvSpPr>
          <p:spPr>
            <a:xfrm>
              <a:off x="4629325" y="5139025"/>
              <a:ext cx="27875" cy="13250"/>
            </a:xfrm>
            <a:custGeom>
              <a:avLst/>
              <a:gdLst/>
              <a:ahLst/>
              <a:cxnLst/>
              <a:rect l="l" t="t" r="r" b="b"/>
              <a:pathLst>
                <a:path w="1115" h="530" extrusionOk="0">
                  <a:moveTo>
                    <a:pt x="863" y="0"/>
                  </a:moveTo>
                  <a:cubicBezTo>
                    <a:pt x="830" y="0"/>
                    <a:pt x="788" y="9"/>
                    <a:pt x="736" y="27"/>
                  </a:cubicBezTo>
                  <a:cubicBezTo>
                    <a:pt x="631" y="164"/>
                    <a:pt x="497" y="184"/>
                    <a:pt x="359" y="184"/>
                  </a:cubicBezTo>
                  <a:cubicBezTo>
                    <a:pt x="304" y="184"/>
                    <a:pt x="249" y="181"/>
                    <a:pt x="195" y="181"/>
                  </a:cubicBezTo>
                  <a:cubicBezTo>
                    <a:pt x="128" y="181"/>
                    <a:pt x="62" y="185"/>
                    <a:pt x="0" y="206"/>
                  </a:cubicBezTo>
                  <a:cubicBezTo>
                    <a:pt x="313" y="354"/>
                    <a:pt x="584" y="529"/>
                    <a:pt x="905" y="529"/>
                  </a:cubicBezTo>
                  <a:cubicBezTo>
                    <a:pt x="973" y="529"/>
                    <a:pt x="1042" y="521"/>
                    <a:pt x="1114" y="504"/>
                  </a:cubicBezTo>
                  <a:cubicBezTo>
                    <a:pt x="1074" y="405"/>
                    <a:pt x="995" y="285"/>
                    <a:pt x="935" y="166"/>
                  </a:cubicBezTo>
                  <a:cubicBezTo>
                    <a:pt x="963" y="53"/>
                    <a:pt x="942" y="0"/>
                    <a:pt x="8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6637;p9">
              <a:extLst>
                <a:ext uri="{FF2B5EF4-FFF2-40B4-BE49-F238E27FC236}">
                  <a16:creationId xmlns:a16="http://schemas.microsoft.com/office/drawing/2014/main" id="{71CB7796-CF43-49F5-BB72-5AFC76238654}"/>
                </a:ext>
              </a:extLst>
            </p:cNvPr>
            <p:cNvSpPr/>
            <p:nvPr/>
          </p:nvSpPr>
          <p:spPr>
            <a:xfrm>
              <a:off x="4424925" y="5091325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64" y="0"/>
                  </a:moveTo>
                  <a:cubicBezTo>
                    <a:pt x="43" y="0"/>
                    <a:pt x="22" y="2"/>
                    <a:pt x="0" y="5"/>
                  </a:cubicBezTo>
                  <a:cubicBezTo>
                    <a:pt x="100" y="124"/>
                    <a:pt x="219" y="184"/>
                    <a:pt x="358" y="184"/>
                  </a:cubicBezTo>
                  <a:cubicBezTo>
                    <a:pt x="274" y="50"/>
                    <a:pt x="176" y="0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6638;p9">
              <a:extLst>
                <a:ext uri="{FF2B5EF4-FFF2-40B4-BE49-F238E27FC236}">
                  <a16:creationId xmlns:a16="http://schemas.microsoft.com/office/drawing/2014/main" id="{6DF48745-1A64-4D06-9A46-25960FD75175}"/>
                </a:ext>
              </a:extLst>
            </p:cNvPr>
            <p:cNvSpPr/>
            <p:nvPr/>
          </p:nvSpPr>
          <p:spPr>
            <a:xfrm>
              <a:off x="4191675" y="4173900"/>
              <a:ext cx="48275" cy="112400"/>
            </a:xfrm>
            <a:custGeom>
              <a:avLst/>
              <a:gdLst/>
              <a:ahLst/>
              <a:cxnLst/>
              <a:rect l="l" t="t" r="r" b="b"/>
              <a:pathLst>
                <a:path w="1931" h="4496" extrusionOk="0">
                  <a:moveTo>
                    <a:pt x="219" y="0"/>
                  </a:moveTo>
                  <a:cubicBezTo>
                    <a:pt x="100" y="0"/>
                    <a:pt x="1" y="40"/>
                    <a:pt x="40" y="219"/>
                  </a:cubicBezTo>
                  <a:cubicBezTo>
                    <a:pt x="40" y="259"/>
                    <a:pt x="21" y="338"/>
                    <a:pt x="21" y="398"/>
                  </a:cubicBezTo>
                  <a:cubicBezTo>
                    <a:pt x="120" y="564"/>
                    <a:pt x="302" y="578"/>
                    <a:pt x="475" y="578"/>
                  </a:cubicBezTo>
                  <a:cubicBezTo>
                    <a:pt x="510" y="578"/>
                    <a:pt x="544" y="577"/>
                    <a:pt x="578" y="577"/>
                  </a:cubicBezTo>
                  <a:cubicBezTo>
                    <a:pt x="1214" y="696"/>
                    <a:pt x="1433" y="935"/>
                    <a:pt x="1333" y="1492"/>
                  </a:cubicBezTo>
                  <a:cubicBezTo>
                    <a:pt x="1194" y="2288"/>
                    <a:pt x="1214" y="3103"/>
                    <a:pt x="1294" y="3899"/>
                  </a:cubicBezTo>
                  <a:cubicBezTo>
                    <a:pt x="1493" y="4058"/>
                    <a:pt x="1333" y="4496"/>
                    <a:pt x="1771" y="4496"/>
                  </a:cubicBezTo>
                  <a:cubicBezTo>
                    <a:pt x="1930" y="3979"/>
                    <a:pt x="1692" y="3481"/>
                    <a:pt x="1711" y="2964"/>
                  </a:cubicBezTo>
                  <a:cubicBezTo>
                    <a:pt x="1731" y="2148"/>
                    <a:pt x="1930" y="1373"/>
                    <a:pt x="1811" y="577"/>
                  </a:cubicBezTo>
                  <a:cubicBezTo>
                    <a:pt x="1572" y="219"/>
                    <a:pt x="1174" y="199"/>
                    <a:pt x="816" y="119"/>
                  </a:cubicBezTo>
                  <a:cubicBezTo>
                    <a:pt x="617" y="60"/>
                    <a:pt x="418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6639;p9">
              <a:extLst>
                <a:ext uri="{FF2B5EF4-FFF2-40B4-BE49-F238E27FC236}">
                  <a16:creationId xmlns:a16="http://schemas.microsoft.com/office/drawing/2014/main" id="{69D45450-2E13-40E3-B576-F2147635971B}"/>
                </a:ext>
              </a:extLst>
            </p:cNvPr>
            <p:cNvSpPr/>
            <p:nvPr/>
          </p:nvSpPr>
          <p:spPr>
            <a:xfrm>
              <a:off x="4011650" y="4320600"/>
              <a:ext cx="125350" cy="24650"/>
            </a:xfrm>
            <a:custGeom>
              <a:avLst/>
              <a:gdLst/>
              <a:ahLst/>
              <a:cxnLst/>
              <a:rect l="l" t="t" r="r" b="b"/>
              <a:pathLst>
                <a:path w="5014" h="986" extrusionOk="0">
                  <a:moveTo>
                    <a:pt x="359" y="0"/>
                  </a:moveTo>
                  <a:cubicBezTo>
                    <a:pt x="279" y="120"/>
                    <a:pt x="80" y="160"/>
                    <a:pt x="0" y="319"/>
                  </a:cubicBezTo>
                  <a:cubicBezTo>
                    <a:pt x="40" y="378"/>
                    <a:pt x="60" y="418"/>
                    <a:pt x="60" y="458"/>
                  </a:cubicBezTo>
                  <a:cubicBezTo>
                    <a:pt x="92" y="490"/>
                    <a:pt x="118" y="510"/>
                    <a:pt x="145" y="510"/>
                  </a:cubicBezTo>
                  <a:cubicBezTo>
                    <a:pt x="168" y="510"/>
                    <a:pt x="192" y="495"/>
                    <a:pt x="219" y="458"/>
                  </a:cubicBezTo>
                  <a:cubicBezTo>
                    <a:pt x="309" y="474"/>
                    <a:pt x="401" y="478"/>
                    <a:pt x="493" y="478"/>
                  </a:cubicBezTo>
                  <a:cubicBezTo>
                    <a:pt x="646" y="478"/>
                    <a:pt x="801" y="465"/>
                    <a:pt x="956" y="465"/>
                  </a:cubicBezTo>
                  <a:cubicBezTo>
                    <a:pt x="1184" y="465"/>
                    <a:pt x="1413" y="494"/>
                    <a:pt x="1632" y="637"/>
                  </a:cubicBezTo>
                  <a:cubicBezTo>
                    <a:pt x="1695" y="647"/>
                    <a:pt x="1757" y="650"/>
                    <a:pt x="1819" y="650"/>
                  </a:cubicBezTo>
                  <a:cubicBezTo>
                    <a:pt x="1943" y="650"/>
                    <a:pt x="2064" y="637"/>
                    <a:pt x="2184" y="637"/>
                  </a:cubicBezTo>
                  <a:cubicBezTo>
                    <a:pt x="2363" y="637"/>
                    <a:pt x="2537" y="667"/>
                    <a:pt x="2706" y="816"/>
                  </a:cubicBezTo>
                  <a:lnTo>
                    <a:pt x="3024" y="816"/>
                  </a:lnTo>
                  <a:cubicBezTo>
                    <a:pt x="3499" y="914"/>
                    <a:pt x="3947" y="986"/>
                    <a:pt x="4390" y="986"/>
                  </a:cubicBezTo>
                  <a:cubicBezTo>
                    <a:pt x="4485" y="986"/>
                    <a:pt x="4580" y="982"/>
                    <a:pt x="4675" y="975"/>
                  </a:cubicBezTo>
                  <a:cubicBezTo>
                    <a:pt x="4874" y="876"/>
                    <a:pt x="5013" y="717"/>
                    <a:pt x="4934" y="478"/>
                  </a:cubicBezTo>
                  <a:cubicBezTo>
                    <a:pt x="4787" y="331"/>
                    <a:pt x="4601" y="318"/>
                    <a:pt x="4407" y="318"/>
                  </a:cubicBezTo>
                  <a:cubicBezTo>
                    <a:pt x="4364" y="318"/>
                    <a:pt x="4321" y="319"/>
                    <a:pt x="4277" y="319"/>
                  </a:cubicBezTo>
                  <a:lnTo>
                    <a:pt x="2467" y="319"/>
                  </a:lnTo>
                  <a:cubicBezTo>
                    <a:pt x="2487" y="279"/>
                    <a:pt x="2467" y="199"/>
                    <a:pt x="2467" y="140"/>
                  </a:cubicBezTo>
                  <a:cubicBezTo>
                    <a:pt x="2366" y="148"/>
                    <a:pt x="2265" y="152"/>
                    <a:pt x="2164" y="152"/>
                  </a:cubicBezTo>
                  <a:cubicBezTo>
                    <a:pt x="1554" y="152"/>
                    <a:pt x="956" y="17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6640;p9">
              <a:extLst>
                <a:ext uri="{FF2B5EF4-FFF2-40B4-BE49-F238E27FC236}">
                  <a16:creationId xmlns:a16="http://schemas.microsoft.com/office/drawing/2014/main" id="{7BB39BF6-A794-497C-8BE9-674A8AF1B7C1}"/>
                </a:ext>
              </a:extLst>
            </p:cNvPr>
            <p:cNvSpPr/>
            <p:nvPr/>
          </p:nvSpPr>
          <p:spPr>
            <a:xfrm>
              <a:off x="4067350" y="4253950"/>
              <a:ext cx="105450" cy="26400"/>
            </a:xfrm>
            <a:custGeom>
              <a:avLst/>
              <a:gdLst/>
              <a:ahLst/>
              <a:cxnLst/>
              <a:rect l="l" t="t" r="r" b="b"/>
              <a:pathLst>
                <a:path w="4218" h="1056" extrusionOk="0">
                  <a:moveTo>
                    <a:pt x="3780" y="1"/>
                  </a:moveTo>
                  <a:cubicBezTo>
                    <a:pt x="3303" y="160"/>
                    <a:pt x="2805" y="160"/>
                    <a:pt x="2328" y="160"/>
                  </a:cubicBezTo>
                  <a:cubicBezTo>
                    <a:pt x="1612" y="160"/>
                    <a:pt x="916" y="279"/>
                    <a:pt x="239" y="498"/>
                  </a:cubicBezTo>
                  <a:cubicBezTo>
                    <a:pt x="199" y="677"/>
                    <a:pt x="0" y="796"/>
                    <a:pt x="100" y="1015"/>
                  </a:cubicBezTo>
                  <a:cubicBezTo>
                    <a:pt x="219" y="1055"/>
                    <a:pt x="319" y="1055"/>
                    <a:pt x="438" y="1055"/>
                  </a:cubicBezTo>
                  <a:cubicBezTo>
                    <a:pt x="1075" y="1015"/>
                    <a:pt x="1632" y="717"/>
                    <a:pt x="2228" y="677"/>
                  </a:cubicBezTo>
                  <a:cubicBezTo>
                    <a:pt x="2845" y="538"/>
                    <a:pt x="3502" y="438"/>
                    <a:pt x="4118" y="319"/>
                  </a:cubicBezTo>
                  <a:cubicBezTo>
                    <a:pt x="4218" y="1"/>
                    <a:pt x="3899" y="120"/>
                    <a:pt x="37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6641;p9">
              <a:extLst>
                <a:ext uri="{FF2B5EF4-FFF2-40B4-BE49-F238E27FC236}">
                  <a16:creationId xmlns:a16="http://schemas.microsoft.com/office/drawing/2014/main" id="{FB5747DA-33F0-428D-9A25-E5491791939F}"/>
                </a:ext>
              </a:extLst>
            </p:cNvPr>
            <p:cNvSpPr/>
            <p:nvPr/>
          </p:nvSpPr>
          <p:spPr>
            <a:xfrm>
              <a:off x="3954950" y="4284675"/>
              <a:ext cx="76125" cy="30475"/>
            </a:xfrm>
            <a:custGeom>
              <a:avLst/>
              <a:gdLst/>
              <a:ahLst/>
              <a:cxnLst/>
              <a:rect l="l" t="t" r="r" b="b"/>
              <a:pathLst>
                <a:path w="3045" h="1219" extrusionOk="0">
                  <a:moveTo>
                    <a:pt x="1911" y="0"/>
                  </a:moveTo>
                  <a:cubicBezTo>
                    <a:pt x="1328" y="0"/>
                    <a:pt x="887" y="527"/>
                    <a:pt x="319" y="562"/>
                  </a:cubicBezTo>
                  <a:cubicBezTo>
                    <a:pt x="100" y="582"/>
                    <a:pt x="1" y="940"/>
                    <a:pt x="60" y="1219"/>
                  </a:cubicBezTo>
                  <a:cubicBezTo>
                    <a:pt x="1055" y="861"/>
                    <a:pt x="2050" y="542"/>
                    <a:pt x="3044" y="184"/>
                  </a:cubicBezTo>
                  <a:cubicBezTo>
                    <a:pt x="2965" y="54"/>
                    <a:pt x="2861" y="18"/>
                    <a:pt x="2747" y="18"/>
                  </a:cubicBezTo>
                  <a:cubicBezTo>
                    <a:pt x="2612" y="18"/>
                    <a:pt x="2463" y="68"/>
                    <a:pt x="2321" y="68"/>
                  </a:cubicBezTo>
                  <a:cubicBezTo>
                    <a:pt x="2254" y="68"/>
                    <a:pt x="2190" y="57"/>
                    <a:pt x="2129" y="25"/>
                  </a:cubicBezTo>
                  <a:cubicBezTo>
                    <a:pt x="2054" y="8"/>
                    <a:pt x="1982" y="0"/>
                    <a:pt x="1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6642;p9">
              <a:extLst>
                <a:ext uri="{FF2B5EF4-FFF2-40B4-BE49-F238E27FC236}">
                  <a16:creationId xmlns:a16="http://schemas.microsoft.com/office/drawing/2014/main" id="{09771F8B-BBF3-406D-8AF7-5E19AF7B29A9}"/>
                </a:ext>
              </a:extLst>
            </p:cNvPr>
            <p:cNvSpPr/>
            <p:nvPr/>
          </p:nvSpPr>
          <p:spPr>
            <a:xfrm>
              <a:off x="3934075" y="4322650"/>
              <a:ext cx="16925" cy="69175"/>
            </a:xfrm>
            <a:custGeom>
              <a:avLst/>
              <a:gdLst/>
              <a:ahLst/>
              <a:cxnLst/>
              <a:rect l="l" t="t" r="r" b="b"/>
              <a:pathLst>
                <a:path w="677" h="2767" extrusionOk="0">
                  <a:moveTo>
                    <a:pt x="378" y="0"/>
                  </a:moveTo>
                  <a:cubicBezTo>
                    <a:pt x="354" y="0"/>
                    <a:pt x="327" y="6"/>
                    <a:pt x="299" y="18"/>
                  </a:cubicBezTo>
                  <a:cubicBezTo>
                    <a:pt x="259" y="38"/>
                    <a:pt x="159" y="137"/>
                    <a:pt x="159" y="197"/>
                  </a:cubicBezTo>
                  <a:cubicBezTo>
                    <a:pt x="338" y="1013"/>
                    <a:pt x="0" y="1848"/>
                    <a:pt x="199" y="2684"/>
                  </a:cubicBezTo>
                  <a:cubicBezTo>
                    <a:pt x="284" y="2696"/>
                    <a:pt x="361" y="2767"/>
                    <a:pt x="431" y="2767"/>
                  </a:cubicBezTo>
                  <a:cubicBezTo>
                    <a:pt x="476" y="2767"/>
                    <a:pt x="518" y="2737"/>
                    <a:pt x="557" y="2644"/>
                  </a:cubicBezTo>
                  <a:cubicBezTo>
                    <a:pt x="597" y="2226"/>
                    <a:pt x="557" y="1788"/>
                    <a:pt x="617" y="1390"/>
                  </a:cubicBezTo>
                  <a:cubicBezTo>
                    <a:pt x="677" y="993"/>
                    <a:pt x="597" y="595"/>
                    <a:pt x="557" y="197"/>
                  </a:cubicBezTo>
                  <a:cubicBezTo>
                    <a:pt x="541" y="86"/>
                    <a:pt x="475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6643;p9">
              <a:extLst>
                <a:ext uri="{FF2B5EF4-FFF2-40B4-BE49-F238E27FC236}">
                  <a16:creationId xmlns:a16="http://schemas.microsoft.com/office/drawing/2014/main" id="{EF86496F-A8C9-4671-9ACA-6A367695B065}"/>
                </a:ext>
              </a:extLst>
            </p:cNvPr>
            <p:cNvSpPr/>
            <p:nvPr/>
          </p:nvSpPr>
          <p:spPr>
            <a:xfrm>
              <a:off x="3979825" y="4345950"/>
              <a:ext cx="81575" cy="19350"/>
            </a:xfrm>
            <a:custGeom>
              <a:avLst/>
              <a:gdLst/>
              <a:ahLst/>
              <a:cxnLst/>
              <a:rect l="l" t="t" r="r" b="b"/>
              <a:pathLst>
                <a:path w="3263" h="774" extrusionOk="0">
                  <a:moveTo>
                    <a:pt x="100" y="1"/>
                  </a:moveTo>
                  <a:cubicBezTo>
                    <a:pt x="0" y="120"/>
                    <a:pt x="0" y="279"/>
                    <a:pt x="100" y="419"/>
                  </a:cubicBezTo>
                  <a:cubicBezTo>
                    <a:pt x="160" y="478"/>
                    <a:pt x="239" y="518"/>
                    <a:pt x="339" y="538"/>
                  </a:cubicBezTo>
                  <a:cubicBezTo>
                    <a:pt x="950" y="666"/>
                    <a:pt x="1552" y="774"/>
                    <a:pt x="2165" y="774"/>
                  </a:cubicBezTo>
                  <a:cubicBezTo>
                    <a:pt x="2409" y="774"/>
                    <a:pt x="2655" y="757"/>
                    <a:pt x="2905" y="717"/>
                  </a:cubicBezTo>
                  <a:cubicBezTo>
                    <a:pt x="3064" y="657"/>
                    <a:pt x="3263" y="618"/>
                    <a:pt x="3243" y="359"/>
                  </a:cubicBezTo>
                  <a:cubicBezTo>
                    <a:pt x="2827" y="307"/>
                    <a:pt x="2425" y="149"/>
                    <a:pt x="2000" y="149"/>
                  </a:cubicBezTo>
                  <a:cubicBezTo>
                    <a:pt x="1937" y="149"/>
                    <a:pt x="1874" y="152"/>
                    <a:pt x="1811" y="160"/>
                  </a:cubicBezTo>
                  <a:cubicBezTo>
                    <a:pt x="1708" y="167"/>
                    <a:pt x="1606" y="170"/>
                    <a:pt x="1504" y="170"/>
                  </a:cubicBezTo>
                  <a:cubicBezTo>
                    <a:pt x="1030" y="170"/>
                    <a:pt x="558" y="99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6644;p9">
              <a:extLst>
                <a:ext uri="{FF2B5EF4-FFF2-40B4-BE49-F238E27FC236}">
                  <a16:creationId xmlns:a16="http://schemas.microsoft.com/office/drawing/2014/main" id="{A0242586-A91E-4396-BC54-AC80837CE209}"/>
                </a:ext>
              </a:extLst>
            </p:cNvPr>
            <p:cNvSpPr/>
            <p:nvPr/>
          </p:nvSpPr>
          <p:spPr>
            <a:xfrm>
              <a:off x="4030550" y="4266400"/>
              <a:ext cx="49750" cy="21900"/>
            </a:xfrm>
            <a:custGeom>
              <a:avLst/>
              <a:gdLst/>
              <a:ahLst/>
              <a:cxnLst/>
              <a:rect l="l" t="t" r="r" b="b"/>
              <a:pathLst>
                <a:path w="1990" h="876" extrusionOk="0">
                  <a:moveTo>
                    <a:pt x="1731" y="0"/>
                  </a:moveTo>
                  <a:lnTo>
                    <a:pt x="1731" y="0"/>
                  </a:lnTo>
                  <a:cubicBezTo>
                    <a:pt x="1114" y="80"/>
                    <a:pt x="577" y="318"/>
                    <a:pt x="0" y="557"/>
                  </a:cubicBezTo>
                  <a:cubicBezTo>
                    <a:pt x="43" y="716"/>
                    <a:pt x="147" y="734"/>
                    <a:pt x="260" y="734"/>
                  </a:cubicBezTo>
                  <a:cubicBezTo>
                    <a:pt x="292" y="734"/>
                    <a:pt x="325" y="732"/>
                    <a:pt x="358" y="732"/>
                  </a:cubicBezTo>
                  <a:cubicBezTo>
                    <a:pt x="424" y="732"/>
                    <a:pt x="488" y="739"/>
                    <a:pt x="538" y="776"/>
                  </a:cubicBezTo>
                  <a:cubicBezTo>
                    <a:pt x="697" y="796"/>
                    <a:pt x="816" y="855"/>
                    <a:pt x="975" y="875"/>
                  </a:cubicBezTo>
                  <a:cubicBezTo>
                    <a:pt x="1114" y="617"/>
                    <a:pt x="1373" y="597"/>
                    <a:pt x="1592" y="517"/>
                  </a:cubicBezTo>
                  <a:cubicBezTo>
                    <a:pt x="1592" y="358"/>
                    <a:pt x="1990" y="279"/>
                    <a:pt x="1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6645;p9">
              <a:extLst>
                <a:ext uri="{FF2B5EF4-FFF2-40B4-BE49-F238E27FC236}">
                  <a16:creationId xmlns:a16="http://schemas.microsoft.com/office/drawing/2014/main" id="{B75E588E-18D2-4BFC-B797-0FD6C783B43E}"/>
                </a:ext>
              </a:extLst>
            </p:cNvPr>
            <p:cNvSpPr/>
            <p:nvPr/>
          </p:nvSpPr>
          <p:spPr>
            <a:xfrm>
              <a:off x="3963400" y="4354325"/>
              <a:ext cx="24900" cy="65325"/>
            </a:xfrm>
            <a:custGeom>
              <a:avLst/>
              <a:gdLst/>
              <a:ahLst/>
              <a:cxnLst/>
              <a:rect l="l" t="t" r="r" b="b"/>
              <a:pathLst>
                <a:path w="996" h="2613" extrusionOk="0">
                  <a:moveTo>
                    <a:pt x="660" y="0"/>
                  </a:moveTo>
                  <a:cubicBezTo>
                    <a:pt x="551" y="0"/>
                    <a:pt x="498" y="104"/>
                    <a:pt x="419" y="183"/>
                  </a:cubicBezTo>
                  <a:cubicBezTo>
                    <a:pt x="379" y="422"/>
                    <a:pt x="478" y="720"/>
                    <a:pt x="260" y="919"/>
                  </a:cubicBezTo>
                  <a:lnTo>
                    <a:pt x="260" y="1914"/>
                  </a:lnTo>
                  <a:cubicBezTo>
                    <a:pt x="498" y="2212"/>
                    <a:pt x="299" y="2252"/>
                    <a:pt x="80" y="2292"/>
                  </a:cubicBezTo>
                  <a:cubicBezTo>
                    <a:pt x="1" y="2391"/>
                    <a:pt x="21" y="2471"/>
                    <a:pt x="100" y="2550"/>
                  </a:cubicBezTo>
                  <a:cubicBezTo>
                    <a:pt x="164" y="2593"/>
                    <a:pt x="240" y="2613"/>
                    <a:pt x="317" y="2613"/>
                  </a:cubicBezTo>
                  <a:cubicBezTo>
                    <a:pt x="385" y="2613"/>
                    <a:pt x="453" y="2598"/>
                    <a:pt x="518" y="2570"/>
                  </a:cubicBezTo>
                  <a:cubicBezTo>
                    <a:pt x="618" y="2530"/>
                    <a:pt x="677" y="2471"/>
                    <a:pt x="717" y="2371"/>
                  </a:cubicBezTo>
                  <a:cubicBezTo>
                    <a:pt x="817" y="1615"/>
                    <a:pt x="996" y="840"/>
                    <a:pt x="797" y="64"/>
                  </a:cubicBezTo>
                  <a:lnTo>
                    <a:pt x="757" y="24"/>
                  </a:lnTo>
                  <a:cubicBezTo>
                    <a:pt x="720" y="8"/>
                    <a:pt x="688" y="0"/>
                    <a:pt x="6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6646;p9">
              <a:extLst>
                <a:ext uri="{FF2B5EF4-FFF2-40B4-BE49-F238E27FC236}">
                  <a16:creationId xmlns:a16="http://schemas.microsoft.com/office/drawing/2014/main" id="{47F3AC0F-9AD1-48CE-9174-4DF182BB98EB}"/>
                </a:ext>
              </a:extLst>
            </p:cNvPr>
            <p:cNvSpPr/>
            <p:nvPr/>
          </p:nvSpPr>
          <p:spPr>
            <a:xfrm>
              <a:off x="4059400" y="4358400"/>
              <a:ext cx="21400" cy="65175"/>
            </a:xfrm>
            <a:custGeom>
              <a:avLst/>
              <a:gdLst/>
              <a:ahLst/>
              <a:cxnLst/>
              <a:rect l="l" t="t" r="r" b="b"/>
              <a:pathLst>
                <a:path w="856" h="2607" extrusionOk="0">
                  <a:moveTo>
                    <a:pt x="378" y="0"/>
                  </a:moveTo>
                  <a:lnTo>
                    <a:pt x="279" y="100"/>
                  </a:lnTo>
                  <a:cubicBezTo>
                    <a:pt x="120" y="458"/>
                    <a:pt x="159" y="816"/>
                    <a:pt x="40" y="1174"/>
                  </a:cubicBezTo>
                  <a:cubicBezTo>
                    <a:pt x="0" y="1452"/>
                    <a:pt x="20" y="1751"/>
                    <a:pt x="80" y="2009"/>
                  </a:cubicBezTo>
                  <a:cubicBezTo>
                    <a:pt x="159" y="2248"/>
                    <a:pt x="179" y="2606"/>
                    <a:pt x="458" y="2606"/>
                  </a:cubicBezTo>
                  <a:cubicBezTo>
                    <a:pt x="856" y="2586"/>
                    <a:pt x="796" y="2208"/>
                    <a:pt x="756" y="1950"/>
                  </a:cubicBezTo>
                  <a:cubicBezTo>
                    <a:pt x="438" y="1313"/>
                    <a:pt x="657" y="677"/>
                    <a:pt x="577" y="20"/>
                  </a:cubicBezTo>
                  <a:cubicBezTo>
                    <a:pt x="537" y="20"/>
                    <a:pt x="498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6647;p9">
              <a:extLst>
                <a:ext uri="{FF2B5EF4-FFF2-40B4-BE49-F238E27FC236}">
                  <a16:creationId xmlns:a16="http://schemas.microsoft.com/office/drawing/2014/main" id="{B1BEE778-5DD7-484A-AF45-09C8A55EA8B6}"/>
                </a:ext>
              </a:extLst>
            </p:cNvPr>
            <p:cNvSpPr/>
            <p:nvPr/>
          </p:nvSpPr>
          <p:spPr>
            <a:xfrm>
              <a:off x="4161850" y="4251200"/>
              <a:ext cx="35825" cy="10750"/>
            </a:xfrm>
            <a:custGeom>
              <a:avLst/>
              <a:gdLst/>
              <a:ahLst/>
              <a:cxnLst/>
              <a:rect l="l" t="t" r="r" b="b"/>
              <a:pathLst>
                <a:path w="1433" h="430" extrusionOk="0">
                  <a:moveTo>
                    <a:pt x="362" y="0"/>
                  </a:moveTo>
                  <a:cubicBezTo>
                    <a:pt x="240" y="0"/>
                    <a:pt x="119" y="28"/>
                    <a:pt x="0" y="111"/>
                  </a:cubicBezTo>
                  <a:cubicBezTo>
                    <a:pt x="119" y="210"/>
                    <a:pt x="219" y="330"/>
                    <a:pt x="338" y="429"/>
                  </a:cubicBezTo>
                  <a:lnTo>
                    <a:pt x="1035" y="429"/>
                  </a:lnTo>
                  <a:cubicBezTo>
                    <a:pt x="1114" y="270"/>
                    <a:pt x="1393" y="330"/>
                    <a:pt x="1432" y="31"/>
                  </a:cubicBezTo>
                  <a:lnTo>
                    <a:pt x="1432" y="31"/>
                  </a:lnTo>
                  <a:cubicBezTo>
                    <a:pt x="1322" y="89"/>
                    <a:pt x="1212" y="109"/>
                    <a:pt x="1103" y="109"/>
                  </a:cubicBezTo>
                  <a:cubicBezTo>
                    <a:pt x="851" y="109"/>
                    <a:pt x="604" y="0"/>
                    <a:pt x="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6648;p9">
              <a:extLst>
                <a:ext uri="{FF2B5EF4-FFF2-40B4-BE49-F238E27FC236}">
                  <a16:creationId xmlns:a16="http://schemas.microsoft.com/office/drawing/2014/main" id="{B054161A-9CD7-484A-8950-A8CA65639092}"/>
                </a:ext>
              </a:extLst>
            </p:cNvPr>
            <p:cNvSpPr/>
            <p:nvPr/>
          </p:nvSpPr>
          <p:spPr>
            <a:xfrm>
              <a:off x="4008675" y="4280325"/>
              <a:ext cx="36325" cy="8475"/>
            </a:xfrm>
            <a:custGeom>
              <a:avLst/>
              <a:gdLst/>
              <a:ahLst/>
              <a:cxnLst/>
              <a:rect l="l" t="t" r="r" b="b"/>
              <a:pathLst>
                <a:path w="1453" h="339" extrusionOk="0">
                  <a:moveTo>
                    <a:pt x="875" y="0"/>
                  </a:moveTo>
                  <a:cubicBezTo>
                    <a:pt x="577" y="40"/>
                    <a:pt x="299" y="119"/>
                    <a:pt x="0" y="139"/>
                  </a:cubicBezTo>
                  <a:cubicBezTo>
                    <a:pt x="129" y="289"/>
                    <a:pt x="279" y="313"/>
                    <a:pt x="433" y="313"/>
                  </a:cubicBezTo>
                  <a:cubicBezTo>
                    <a:pt x="510" y="313"/>
                    <a:pt x="588" y="307"/>
                    <a:pt x="666" y="307"/>
                  </a:cubicBezTo>
                  <a:cubicBezTo>
                    <a:pt x="744" y="307"/>
                    <a:pt x="821" y="313"/>
                    <a:pt x="895" y="338"/>
                  </a:cubicBezTo>
                  <a:cubicBezTo>
                    <a:pt x="1074" y="338"/>
                    <a:pt x="1214" y="318"/>
                    <a:pt x="1373" y="318"/>
                  </a:cubicBezTo>
                  <a:cubicBezTo>
                    <a:pt x="1452" y="298"/>
                    <a:pt x="1452" y="259"/>
                    <a:pt x="1432" y="199"/>
                  </a:cubicBezTo>
                  <a:cubicBezTo>
                    <a:pt x="1363" y="80"/>
                    <a:pt x="1263" y="70"/>
                    <a:pt x="1161" y="70"/>
                  </a:cubicBezTo>
                  <a:cubicBezTo>
                    <a:pt x="1141" y="70"/>
                    <a:pt x="1120" y="70"/>
                    <a:pt x="1100" y="70"/>
                  </a:cubicBezTo>
                  <a:cubicBezTo>
                    <a:pt x="1019" y="70"/>
                    <a:pt x="939" y="64"/>
                    <a:pt x="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6649;p9">
              <a:extLst>
                <a:ext uri="{FF2B5EF4-FFF2-40B4-BE49-F238E27FC236}">
                  <a16:creationId xmlns:a16="http://schemas.microsoft.com/office/drawing/2014/main" id="{AF672923-ABA6-49B5-B465-E499FD29E389}"/>
                </a:ext>
              </a:extLst>
            </p:cNvPr>
            <p:cNvSpPr/>
            <p:nvPr/>
          </p:nvSpPr>
          <p:spPr>
            <a:xfrm>
              <a:off x="3995725" y="4319100"/>
              <a:ext cx="29050" cy="9475"/>
            </a:xfrm>
            <a:custGeom>
              <a:avLst/>
              <a:gdLst/>
              <a:ahLst/>
              <a:cxnLst/>
              <a:rect l="l" t="t" r="r" b="b"/>
              <a:pathLst>
                <a:path w="1162" h="379" extrusionOk="0">
                  <a:moveTo>
                    <a:pt x="518" y="1"/>
                  </a:moveTo>
                  <a:cubicBezTo>
                    <a:pt x="399" y="160"/>
                    <a:pt x="160" y="1"/>
                    <a:pt x="1" y="180"/>
                  </a:cubicBezTo>
                  <a:cubicBezTo>
                    <a:pt x="200" y="379"/>
                    <a:pt x="458" y="339"/>
                    <a:pt x="697" y="359"/>
                  </a:cubicBezTo>
                  <a:cubicBezTo>
                    <a:pt x="726" y="349"/>
                    <a:pt x="760" y="346"/>
                    <a:pt x="795" y="346"/>
                  </a:cubicBezTo>
                  <a:cubicBezTo>
                    <a:pt x="848" y="346"/>
                    <a:pt x="904" y="353"/>
                    <a:pt x="954" y="353"/>
                  </a:cubicBezTo>
                  <a:cubicBezTo>
                    <a:pt x="1078" y="353"/>
                    <a:pt x="1162" y="313"/>
                    <a:pt x="1055" y="41"/>
                  </a:cubicBezTo>
                  <a:cubicBezTo>
                    <a:pt x="856" y="41"/>
                    <a:pt x="677" y="4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6650;p9">
              <a:extLst>
                <a:ext uri="{FF2B5EF4-FFF2-40B4-BE49-F238E27FC236}">
                  <a16:creationId xmlns:a16="http://schemas.microsoft.com/office/drawing/2014/main" id="{712B1B24-CFCD-4DF5-B2BF-FE18F6C9BE34}"/>
                </a:ext>
              </a:extLst>
            </p:cNvPr>
            <p:cNvSpPr/>
            <p:nvPr/>
          </p:nvSpPr>
          <p:spPr>
            <a:xfrm>
              <a:off x="4179750" y="41823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498" y="40"/>
                  </a:moveTo>
                  <a:cubicBezTo>
                    <a:pt x="378" y="80"/>
                    <a:pt x="239" y="139"/>
                    <a:pt x="159" y="159"/>
                  </a:cubicBezTo>
                  <a:cubicBezTo>
                    <a:pt x="100" y="179"/>
                    <a:pt x="60" y="239"/>
                    <a:pt x="0" y="279"/>
                  </a:cubicBezTo>
                  <a:cubicBezTo>
                    <a:pt x="60" y="299"/>
                    <a:pt x="120" y="358"/>
                    <a:pt x="199" y="378"/>
                  </a:cubicBezTo>
                  <a:cubicBezTo>
                    <a:pt x="299" y="378"/>
                    <a:pt x="418" y="358"/>
                    <a:pt x="517" y="358"/>
                  </a:cubicBezTo>
                  <a:cubicBezTo>
                    <a:pt x="696" y="239"/>
                    <a:pt x="895" y="338"/>
                    <a:pt x="1074" y="239"/>
                  </a:cubicBezTo>
                  <a:lnTo>
                    <a:pt x="1055" y="199"/>
                  </a:lnTo>
                  <a:cubicBezTo>
                    <a:pt x="915" y="0"/>
                    <a:pt x="696" y="60"/>
                    <a:pt x="49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6651;p9">
              <a:extLst>
                <a:ext uri="{FF2B5EF4-FFF2-40B4-BE49-F238E27FC236}">
                  <a16:creationId xmlns:a16="http://schemas.microsoft.com/office/drawing/2014/main" id="{F5DE6036-E3E9-41B3-8325-65D66DA07B19}"/>
                </a:ext>
              </a:extLst>
            </p:cNvPr>
            <p:cNvSpPr/>
            <p:nvPr/>
          </p:nvSpPr>
          <p:spPr>
            <a:xfrm>
              <a:off x="4051925" y="4354650"/>
              <a:ext cx="17925" cy="19175"/>
            </a:xfrm>
            <a:custGeom>
              <a:avLst/>
              <a:gdLst/>
              <a:ahLst/>
              <a:cxnLst/>
              <a:rect l="l" t="t" r="r" b="b"/>
              <a:pathLst>
                <a:path w="717" h="767" extrusionOk="0">
                  <a:moveTo>
                    <a:pt x="440" y="1"/>
                  </a:moveTo>
                  <a:cubicBezTo>
                    <a:pt x="414" y="1"/>
                    <a:pt x="387" y="4"/>
                    <a:pt x="359" y="11"/>
                  </a:cubicBezTo>
                  <a:cubicBezTo>
                    <a:pt x="299" y="150"/>
                    <a:pt x="140" y="170"/>
                    <a:pt x="1" y="210"/>
                  </a:cubicBezTo>
                  <a:cubicBezTo>
                    <a:pt x="21" y="528"/>
                    <a:pt x="220" y="667"/>
                    <a:pt x="478" y="767"/>
                  </a:cubicBezTo>
                  <a:cubicBezTo>
                    <a:pt x="697" y="648"/>
                    <a:pt x="538" y="409"/>
                    <a:pt x="657" y="250"/>
                  </a:cubicBezTo>
                  <a:lnTo>
                    <a:pt x="717" y="170"/>
                  </a:lnTo>
                  <a:cubicBezTo>
                    <a:pt x="651" y="72"/>
                    <a:pt x="559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6652;p9">
              <a:extLst>
                <a:ext uri="{FF2B5EF4-FFF2-40B4-BE49-F238E27FC236}">
                  <a16:creationId xmlns:a16="http://schemas.microsoft.com/office/drawing/2014/main" id="{291531F3-8677-4674-A437-7D05046BA20E}"/>
                </a:ext>
              </a:extLst>
            </p:cNvPr>
            <p:cNvSpPr/>
            <p:nvPr/>
          </p:nvSpPr>
          <p:spPr>
            <a:xfrm>
              <a:off x="3970600" y="4345500"/>
              <a:ext cx="11725" cy="12925"/>
            </a:xfrm>
            <a:custGeom>
              <a:avLst/>
              <a:gdLst/>
              <a:ahLst/>
              <a:cxnLst/>
              <a:rect l="l" t="t" r="r" b="b"/>
              <a:pathLst>
                <a:path w="469" h="517" extrusionOk="0">
                  <a:moveTo>
                    <a:pt x="307" y="0"/>
                  </a:moveTo>
                  <a:cubicBezTo>
                    <a:pt x="1" y="0"/>
                    <a:pt x="96" y="273"/>
                    <a:pt x="131" y="516"/>
                  </a:cubicBezTo>
                  <a:cubicBezTo>
                    <a:pt x="230" y="476"/>
                    <a:pt x="369" y="397"/>
                    <a:pt x="469" y="337"/>
                  </a:cubicBezTo>
                  <a:lnTo>
                    <a:pt x="469" y="19"/>
                  </a:lnTo>
                  <a:cubicBezTo>
                    <a:pt x="405" y="6"/>
                    <a:pt x="352" y="0"/>
                    <a:pt x="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6653;p9">
              <a:extLst>
                <a:ext uri="{FF2B5EF4-FFF2-40B4-BE49-F238E27FC236}">
                  <a16:creationId xmlns:a16="http://schemas.microsoft.com/office/drawing/2014/main" id="{8EE9AC63-0C5F-4ED3-9159-41266BAB5AED}"/>
                </a:ext>
              </a:extLst>
            </p:cNvPr>
            <p:cNvSpPr/>
            <p:nvPr/>
          </p:nvSpPr>
          <p:spPr>
            <a:xfrm>
              <a:off x="3991250" y="4318900"/>
              <a:ext cx="16950" cy="6200"/>
            </a:xfrm>
            <a:custGeom>
              <a:avLst/>
              <a:gdLst/>
              <a:ahLst/>
              <a:cxnLst/>
              <a:rect l="l" t="t" r="r" b="b"/>
              <a:pathLst>
                <a:path w="678" h="248" extrusionOk="0">
                  <a:moveTo>
                    <a:pt x="371" y="1"/>
                  </a:moveTo>
                  <a:cubicBezTo>
                    <a:pt x="334" y="1"/>
                    <a:pt x="297" y="3"/>
                    <a:pt x="260" y="9"/>
                  </a:cubicBezTo>
                  <a:cubicBezTo>
                    <a:pt x="160" y="9"/>
                    <a:pt x="1" y="68"/>
                    <a:pt x="160" y="208"/>
                  </a:cubicBezTo>
                  <a:cubicBezTo>
                    <a:pt x="339" y="168"/>
                    <a:pt x="558" y="247"/>
                    <a:pt x="677" y="49"/>
                  </a:cubicBezTo>
                  <a:cubicBezTo>
                    <a:pt x="575" y="19"/>
                    <a:pt x="473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6654;p9">
              <a:extLst>
                <a:ext uri="{FF2B5EF4-FFF2-40B4-BE49-F238E27FC236}">
                  <a16:creationId xmlns:a16="http://schemas.microsoft.com/office/drawing/2014/main" id="{2251A27F-B883-4D91-81AC-616B2EC4DA16}"/>
                </a:ext>
              </a:extLst>
            </p:cNvPr>
            <p:cNvSpPr/>
            <p:nvPr/>
          </p:nvSpPr>
          <p:spPr>
            <a:xfrm>
              <a:off x="3953950" y="4410600"/>
              <a:ext cx="11475" cy="9600"/>
            </a:xfrm>
            <a:custGeom>
              <a:avLst/>
              <a:gdLst/>
              <a:ahLst/>
              <a:cxnLst/>
              <a:rect l="l" t="t" r="r" b="b"/>
              <a:pathLst>
                <a:path w="459" h="384" extrusionOk="0">
                  <a:moveTo>
                    <a:pt x="299" y="1"/>
                  </a:moveTo>
                  <a:lnTo>
                    <a:pt x="81" y="220"/>
                  </a:lnTo>
                  <a:cubicBezTo>
                    <a:pt x="1" y="279"/>
                    <a:pt x="1" y="319"/>
                    <a:pt x="61" y="379"/>
                  </a:cubicBezTo>
                  <a:lnTo>
                    <a:pt x="140" y="379"/>
                  </a:lnTo>
                  <a:cubicBezTo>
                    <a:pt x="164" y="382"/>
                    <a:pt x="187" y="384"/>
                    <a:pt x="208" y="384"/>
                  </a:cubicBezTo>
                  <a:cubicBezTo>
                    <a:pt x="329" y="384"/>
                    <a:pt x="408" y="332"/>
                    <a:pt x="458" y="180"/>
                  </a:cubicBezTo>
                  <a:cubicBezTo>
                    <a:pt x="458" y="120"/>
                    <a:pt x="439" y="81"/>
                    <a:pt x="439" y="21"/>
                  </a:cubicBezTo>
                  <a:cubicBezTo>
                    <a:pt x="379" y="1"/>
                    <a:pt x="359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6655;p9">
              <a:extLst>
                <a:ext uri="{FF2B5EF4-FFF2-40B4-BE49-F238E27FC236}">
                  <a16:creationId xmlns:a16="http://schemas.microsoft.com/office/drawing/2014/main" id="{73380665-8C27-4537-A0BD-1A4675F035CF}"/>
                </a:ext>
              </a:extLst>
            </p:cNvPr>
            <p:cNvSpPr/>
            <p:nvPr/>
          </p:nvSpPr>
          <p:spPr>
            <a:xfrm>
              <a:off x="4192675" y="4187925"/>
              <a:ext cx="13950" cy="4575"/>
            </a:xfrm>
            <a:custGeom>
              <a:avLst/>
              <a:gdLst/>
              <a:ahLst/>
              <a:cxnLst/>
              <a:rect l="l" t="t" r="r" b="b"/>
              <a:pathLst>
                <a:path w="558" h="183" extrusionOk="0">
                  <a:moveTo>
                    <a:pt x="341" y="0"/>
                  </a:moveTo>
                  <a:cubicBezTo>
                    <a:pt x="218" y="0"/>
                    <a:pt x="101" y="42"/>
                    <a:pt x="0" y="155"/>
                  </a:cubicBezTo>
                  <a:cubicBezTo>
                    <a:pt x="60" y="173"/>
                    <a:pt x="118" y="182"/>
                    <a:pt x="175" y="182"/>
                  </a:cubicBezTo>
                  <a:cubicBezTo>
                    <a:pt x="307" y="182"/>
                    <a:pt x="432" y="133"/>
                    <a:pt x="557" y="36"/>
                  </a:cubicBezTo>
                  <a:cubicBezTo>
                    <a:pt x="485" y="14"/>
                    <a:pt x="412" y="0"/>
                    <a:pt x="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6656;p9">
              <a:extLst>
                <a:ext uri="{FF2B5EF4-FFF2-40B4-BE49-F238E27FC236}">
                  <a16:creationId xmlns:a16="http://schemas.microsoft.com/office/drawing/2014/main" id="{9C5033CE-5C28-4EC2-93CC-B0AF39823741}"/>
                </a:ext>
              </a:extLst>
            </p:cNvPr>
            <p:cNvSpPr/>
            <p:nvPr/>
          </p:nvSpPr>
          <p:spPr>
            <a:xfrm>
              <a:off x="4000700" y="3619100"/>
              <a:ext cx="320300" cy="48550"/>
            </a:xfrm>
            <a:custGeom>
              <a:avLst/>
              <a:gdLst/>
              <a:ahLst/>
              <a:cxnLst/>
              <a:rect l="l" t="t" r="r" b="b"/>
              <a:pathLst>
                <a:path w="12812" h="1942" extrusionOk="0">
                  <a:moveTo>
                    <a:pt x="378" y="0"/>
                  </a:moveTo>
                  <a:cubicBezTo>
                    <a:pt x="214" y="0"/>
                    <a:pt x="81" y="73"/>
                    <a:pt x="1" y="250"/>
                  </a:cubicBezTo>
                  <a:cubicBezTo>
                    <a:pt x="180" y="310"/>
                    <a:pt x="319" y="410"/>
                    <a:pt x="359" y="608"/>
                  </a:cubicBezTo>
                  <a:cubicBezTo>
                    <a:pt x="438" y="708"/>
                    <a:pt x="558" y="787"/>
                    <a:pt x="637" y="887"/>
                  </a:cubicBezTo>
                  <a:cubicBezTo>
                    <a:pt x="1242" y="839"/>
                    <a:pt x="1846" y="814"/>
                    <a:pt x="2447" y="814"/>
                  </a:cubicBezTo>
                  <a:cubicBezTo>
                    <a:pt x="3825" y="814"/>
                    <a:pt x="5195" y="942"/>
                    <a:pt x="6565" y="1205"/>
                  </a:cubicBezTo>
                  <a:cubicBezTo>
                    <a:pt x="8455" y="1444"/>
                    <a:pt x="10285" y="1941"/>
                    <a:pt x="12215" y="1941"/>
                  </a:cubicBezTo>
                  <a:cubicBezTo>
                    <a:pt x="12414" y="1901"/>
                    <a:pt x="12732" y="1901"/>
                    <a:pt x="12752" y="1643"/>
                  </a:cubicBezTo>
                  <a:cubicBezTo>
                    <a:pt x="12812" y="1305"/>
                    <a:pt x="12374" y="1524"/>
                    <a:pt x="12255" y="1344"/>
                  </a:cubicBezTo>
                  <a:cubicBezTo>
                    <a:pt x="11379" y="1225"/>
                    <a:pt x="10524" y="1146"/>
                    <a:pt x="9669" y="927"/>
                  </a:cubicBezTo>
                  <a:cubicBezTo>
                    <a:pt x="7660" y="410"/>
                    <a:pt x="5611" y="191"/>
                    <a:pt x="3562" y="131"/>
                  </a:cubicBezTo>
                  <a:cubicBezTo>
                    <a:pt x="2547" y="111"/>
                    <a:pt x="1513" y="151"/>
                    <a:pt x="498" y="12"/>
                  </a:cubicBezTo>
                  <a:cubicBezTo>
                    <a:pt x="457" y="4"/>
                    <a:pt x="417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6657;p9">
              <a:extLst>
                <a:ext uri="{FF2B5EF4-FFF2-40B4-BE49-F238E27FC236}">
                  <a16:creationId xmlns:a16="http://schemas.microsoft.com/office/drawing/2014/main" id="{ABDDC5B4-CB2A-4CEC-9A72-33FEBC0BC55F}"/>
                </a:ext>
              </a:extLst>
            </p:cNvPr>
            <p:cNvSpPr/>
            <p:nvPr/>
          </p:nvSpPr>
          <p:spPr>
            <a:xfrm>
              <a:off x="4361275" y="3632800"/>
              <a:ext cx="85050" cy="62200"/>
            </a:xfrm>
            <a:custGeom>
              <a:avLst/>
              <a:gdLst/>
              <a:ahLst/>
              <a:cxnLst/>
              <a:rect l="l" t="t" r="r" b="b"/>
              <a:pathLst>
                <a:path w="3402" h="2488" extrusionOk="0">
                  <a:moveTo>
                    <a:pt x="279" y="1"/>
                  </a:moveTo>
                  <a:cubicBezTo>
                    <a:pt x="100" y="60"/>
                    <a:pt x="0" y="140"/>
                    <a:pt x="80" y="339"/>
                  </a:cubicBezTo>
                  <a:cubicBezTo>
                    <a:pt x="259" y="478"/>
                    <a:pt x="438" y="657"/>
                    <a:pt x="617" y="796"/>
                  </a:cubicBezTo>
                  <a:cubicBezTo>
                    <a:pt x="716" y="896"/>
                    <a:pt x="895" y="856"/>
                    <a:pt x="1015" y="1055"/>
                  </a:cubicBezTo>
                  <a:cubicBezTo>
                    <a:pt x="1214" y="1234"/>
                    <a:pt x="1393" y="1453"/>
                    <a:pt x="1651" y="1552"/>
                  </a:cubicBezTo>
                  <a:cubicBezTo>
                    <a:pt x="1890" y="1672"/>
                    <a:pt x="2148" y="1871"/>
                    <a:pt x="2347" y="2070"/>
                  </a:cubicBezTo>
                  <a:cubicBezTo>
                    <a:pt x="2387" y="2129"/>
                    <a:pt x="2447" y="2169"/>
                    <a:pt x="2507" y="2189"/>
                  </a:cubicBezTo>
                  <a:cubicBezTo>
                    <a:pt x="2686" y="2249"/>
                    <a:pt x="2805" y="2368"/>
                    <a:pt x="2964" y="2467"/>
                  </a:cubicBezTo>
                  <a:cubicBezTo>
                    <a:pt x="3004" y="2487"/>
                    <a:pt x="3083" y="2487"/>
                    <a:pt x="3163" y="2487"/>
                  </a:cubicBezTo>
                  <a:cubicBezTo>
                    <a:pt x="3302" y="2448"/>
                    <a:pt x="3382" y="2348"/>
                    <a:pt x="3402" y="2169"/>
                  </a:cubicBezTo>
                  <a:cubicBezTo>
                    <a:pt x="3382" y="2090"/>
                    <a:pt x="3382" y="2050"/>
                    <a:pt x="3342" y="1970"/>
                  </a:cubicBezTo>
                  <a:cubicBezTo>
                    <a:pt x="3282" y="1891"/>
                    <a:pt x="3243" y="1851"/>
                    <a:pt x="3183" y="1791"/>
                  </a:cubicBezTo>
                  <a:cubicBezTo>
                    <a:pt x="3123" y="1751"/>
                    <a:pt x="3064" y="1692"/>
                    <a:pt x="3004" y="1672"/>
                  </a:cubicBezTo>
                  <a:cubicBezTo>
                    <a:pt x="2865" y="1592"/>
                    <a:pt x="2725" y="1473"/>
                    <a:pt x="2606" y="1373"/>
                  </a:cubicBezTo>
                  <a:cubicBezTo>
                    <a:pt x="2526" y="1334"/>
                    <a:pt x="2487" y="1274"/>
                    <a:pt x="2427" y="1254"/>
                  </a:cubicBezTo>
                  <a:cubicBezTo>
                    <a:pt x="2367" y="1234"/>
                    <a:pt x="2268" y="1174"/>
                    <a:pt x="2188" y="1135"/>
                  </a:cubicBezTo>
                  <a:cubicBezTo>
                    <a:pt x="2168" y="1095"/>
                    <a:pt x="2129" y="1095"/>
                    <a:pt x="2109" y="1075"/>
                  </a:cubicBezTo>
                  <a:cubicBezTo>
                    <a:pt x="2069" y="1055"/>
                    <a:pt x="2009" y="995"/>
                    <a:pt x="1969" y="976"/>
                  </a:cubicBezTo>
                  <a:cubicBezTo>
                    <a:pt x="1910" y="936"/>
                    <a:pt x="1870" y="896"/>
                    <a:pt x="1810" y="876"/>
                  </a:cubicBezTo>
                  <a:cubicBezTo>
                    <a:pt x="1731" y="836"/>
                    <a:pt x="1671" y="796"/>
                    <a:pt x="1591" y="757"/>
                  </a:cubicBezTo>
                  <a:cubicBezTo>
                    <a:pt x="1532" y="737"/>
                    <a:pt x="1492" y="677"/>
                    <a:pt x="1432" y="657"/>
                  </a:cubicBezTo>
                  <a:cubicBezTo>
                    <a:pt x="1373" y="598"/>
                    <a:pt x="1293" y="538"/>
                    <a:pt x="1233" y="458"/>
                  </a:cubicBezTo>
                  <a:cubicBezTo>
                    <a:pt x="1174" y="339"/>
                    <a:pt x="1034" y="239"/>
                    <a:pt x="915" y="180"/>
                  </a:cubicBezTo>
                  <a:cubicBezTo>
                    <a:pt x="776" y="140"/>
                    <a:pt x="637" y="80"/>
                    <a:pt x="497" y="41"/>
                  </a:cubicBezTo>
                  <a:cubicBezTo>
                    <a:pt x="418" y="1"/>
                    <a:pt x="33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6658;p9">
              <a:extLst>
                <a:ext uri="{FF2B5EF4-FFF2-40B4-BE49-F238E27FC236}">
                  <a16:creationId xmlns:a16="http://schemas.microsoft.com/office/drawing/2014/main" id="{A9FF338B-DBFD-466A-A464-5D11E3D8A205}"/>
                </a:ext>
              </a:extLst>
            </p:cNvPr>
            <p:cNvSpPr/>
            <p:nvPr/>
          </p:nvSpPr>
          <p:spPr>
            <a:xfrm>
              <a:off x="4358275" y="3657675"/>
              <a:ext cx="61700" cy="29050"/>
            </a:xfrm>
            <a:custGeom>
              <a:avLst/>
              <a:gdLst/>
              <a:ahLst/>
              <a:cxnLst/>
              <a:rect l="l" t="t" r="r" b="b"/>
              <a:pathLst>
                <a:path w="2468" h="1162" extrusionOk="0">
                  <a:moveTo>
                    <a:pt x="1055" y="0"/>
                  </a:moveTo>
                  <a:cubicBezTo>
                    <a:pt x="1047" y="187"/>
                    <a:pt x="994" y="240"/>
                    <a:pt x="922" y="240"/>
                  </a:cubicBezTo>
                  <a:cubicBezTo>
                    <a:pt x="828" y="240"/>
                    <a:pt x="703" y="149"/>
                    <a:pt x="608" y="149"/>
                  </a:cubicBezTo>
                  <a:cubicBezTo>
                    <a:pt x="590" y="149"/>
                    <a:pt x="573" y="152"/>
                    <a:pt x="558" y="160"/>
                  </a:cubicBezTo>
                  <a:cubicBezTo>
                    <a:pt x="399" y="358"/>
                    <a:pt x="1" y="279"/>
                    <a:pt x="40" y="677"/>
                  </a:cubicBezTo>
                  <a:cubicBezTo>
                    <a:pt x="609" y="985"/>
                    <a:pt x="1191" y="1161"/>
                    <a:pt x="1819" y="1161"/>
                  </a:cubicBezTo>
                  <a:cubicBezTo>
                    <a:pt x="1959" y="1161"/>
                    <a:pt x="2103" y="1153"/>
                    <a:pt x="2249" y="1134"/>
                  </a:cubicBezTo>
                  <a:cubicBezTo>
                    <a:pt x="2467" y="657"/>
                    <a:pt x="1831" y="677"/>
                    <a:pt x="1791" y="358"/>
                  </a:cubicBezTo>
                  <a:cubicBezTo>
                    <a:pt x="1532" y="239"/>
                    <a:pt x="1314" y="14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6659;p9">
              <a:extLst>
                <a:ext uri="{FF2B5EF4-FFF2-40B4-BE49-F238E27FC236}">
                  <a16:creationId xmlns:a16="http://schemas.microsoft.com/office/drawing/2014/main" id="{8BAC5441-E9F4-428B-B3B8-8E826D8B12C9}"/>
                </a:ext>
              </a:extLst>
            </p:cNvPr>
            <p:cNvSpPr/>
            <p:nvPr/>
          </p:nvSpPr>
          <p:spPr>
            <a:xfrm>
              <a:off x="4306050" y="3651775"/>
              <a:ext cx="66175" cy="25325"/>
            </a:xfrm>
            <a:custGeom>
              <a:avLst/>
              <a:gdLst/>
              <a:ahLst/>
              <a:cxnLst/>
              <a:rect l="l" t="t" r="r" b="b"/>
              <a:pathLst>
                <a:path w="2647" h="1013" extrusionOk="0">
                  <a:moveTo>
                    <a:pt x="349" y="1"/>
                  </a:moveTo>
                  <a:cubicBezTo>
                    <a:pt x="248" y="1"/>
                    <a:pt x="145" y="11"/>
                    <a:pt x="41" y="37"/>
                  </a:cubicBezTo>
                  <a:cubicBezTo>
                    <a:pt x="100" y="217"/>
                    <a:pt x="359" y="137"/>
                    <a:pt x="419" y="336"/>
                  </a:cubicBezTo>
                  <a:cubicBezTo>
                    <a:pt x="260" y="376"/>
                    <a:pt x="120" y="396"/>
                    <a:pt x="1" y="415"/>
                  </a:cubicBezTo>
                  <a:cubicBezTo>
                    <a:pt x="339" y="1012"/>
                    <a:pt x="996" y="734"/>
                    <a:pt x="1493" y="893"/>
                  </a:cubicBezTo>
                  <a:cubicBezTo>
                    <a:pt x="1692" y="893"/>
                    <a:pt x="1851" y="833"/>
                    <a:pt x="2030" y="774"/>
                  </a:cubicBezTo>
                  <a:cubicBezTo>
                    <a:pt x="2070" y="774"/>
                    <a:pt x="2110" y="734"/>
                    <a:pt x="2129" y="734"/>
                  </a:cubicBezTo>
                  <a:cubicBezTo>
                    <a:pt x="2388" y="714"/>
                    <a:pt x="2567" y="634"/>
                    <a:pt x="2647" y="396"/>
                  </a:cubicBezTo>
                  <a:cubicBezTo>
                    <a:pt x="2567" y="396"/>
                    <a:pt x="2468" y="396"/>
                    <a:pt x="2388" y="376"/>
                  </a:cubicBezTo>
                  <a:cubicBezTo>
                    <a:pt x="2285" y="312"/>
                    <a:pt x="2178" y="302"/>
                    <a:pt x="2073" y="302"/>
                  </a:cubicBezTo>
                  <a:cubicBezTo>
                    <a:pt x="2028" y="302"/>
                    <a:pt x="1984" y="304"/>
                    <a:pt x="1940" y="304"/>
                  </a:cubicBezTo>
                  <a:cubicBezTo>
                    <a:pt x="1831" y="304"/>
                    <a:pt x="1726" y="293"/>
                    <a:pt x="1632" y="217"/>
                  </a:cubicBezTo>
                  <a:cubicBezTo>
                    <a:pt x="1196" y="200"/>
                    <a:pt x="786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6660;p9">
              <a:extLst>
                <a:ext uri="{FF2B5EF4-FFF2-40B4-BE49-F238E27FC236}">
                  <a16:creationId xmlns:a16="http://schemas.microsoft.com/office/drawing/2014/main" id="{16D0A9F5-83F3-44CD-9432-139C73C0275C}"/>
                </a:ext>
              </a:extLst>
            </p:cNvPr>
            <p:cNvSpPr/>
            <p:nvPr/>
          </p:nvSpPr>
          <p:spPr>
            <a:xfrm>
              <a:off x="4323975" y="3602975"/>
              <a:ext cx="48250" cy="37325"/>
            </a:xfrm>
            <a:custGeom>
              <a:avLst/>
              <a:gdLst/>
              <a:ahLst/>
              <a:cxnLst/>
              <a:rect l="l" t="t" r="r" b="b"/>
              <a:pathLst>
                <a:path w="1930" h="1493" extrusionOk="0">
                  <a:moveTo>
                    <a:pt x="418" y="0"/>
                  </a:moveTo>
                  <a:cubicBezTo>
                    <a:pt x="219" y="60"/>
                    <a:pt x="80" y="199"/>
                    <a:pt x="0" y="398"/>
                  </a:cubicBezTo>
                  <a:cubicBezTo>
                    <a:pt x="497" y="756"/>
                    <a:pt x="1015" y="1114"/>
                    <a:pt x="1532" y="1492"/>
                  </a:cubicBezTo>
                  <a:cubicBezTo>
                    <a:pt x="1611" y="1353"/>
                    <a:pt x="1771" y="1293"/>
                    <a:pt x="1930" y="1273"/>
                  </a:cubicBezTo>
                  <a:cubicBezTo>
                    <a:pt x="1671" y="577"/>
                    <a:pt x="1054" y="279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6661;p9">
              <a:extLst>
                <a:ext uri="{FF2B5EF4-FFF2-40B4-BE49-F238E27FC236}">
                  <a16:creationId xmlns:a16="http://schemas.microsoft.com/office/drawing/2014/main" id="{CCF29EDB-E111-4E3C-BC93-43C8AC96826F}"/>
                </a:ext>
              </a:extLst>
            </p:cNvPr>
            <p:cNvSpPr/>
            <p:nvPr/>
          </p:nvSpPr>
          <p:spPr>
            <a:xfrm>
              <a:off x="4299100" y="3587225"/>
              <a:ext cx="33850" cy="26700"/>
            </a:xfrm>
            <a:custGeom>
              <a:avLst/>
              <a:gdLst/>
              <a:ahLst/>
              <a:cxnLst/>
              <a:rect l="l" t="t" r="r" b="b"/>
              <a:pathLst>
                <a:path w="1354" h="1068" extrusionOk="0">
                  <a:moveTo>
                    <a:pt x="456" y="1"/>
                  </a:moveTo>
                  <a:cubicBezTo>
                    <a:pt x="343" y="1"/>
                    <a:pt x="224" y="13"/>
                    <a:pt x="100" y="33"/>
                  </a:cubicBezTo>
                  <a:cubicBezTo>
                    <a:pt x="0" y="193"/>
                    <a:pt x="0" y="312"/>
                    <a:pt x="100" y="431"/>
                  </a:cubicBezTo>
                  <a:cubicBezTo>
                    <a:pt x="398" y="630"/>
                    <a:pt x="697" y="869"/>
                    <a:pt x="995" y="1068"/>
                  </a:cubicBezTo>
                  <a:cubicBezTo>
                    <a:pt x="1194" y="1068"/>
                    <a:pt x="1353" y="968"/>
                    <a:pt x="1353" y="730"/>
                  </a:cubicBezTo>
                  <a:cubicBezTo>
                    <a:pt x="1227" y="178"/>
                    <a:pt x="888" y="1"/>
                    <a:pt x="4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6662;p9">
              <a:extLst>
                <a:ext uri="{FF2B5EF4-FFF2-40B4-BE49-F238E27FC236}">
                  <a16:creationId xmlns:a16="http://schemas.microsoft.com/office/drawing/2014/main" id="{D8D1C04F-9D7C-4D81-AFAA-B43A97C5841B}"/>
                </a:ext>
              </a:extLst>
            </p:cNvPr>
            <p:cNvSpPr/>
            <p:nvPr/>
          </p:nvSpPr>
          <p:spPr>
            <a:xfrm>
              <a:off x="4277725" y="3572125"/>
              <a:ext cx="24375" cy="25400"/>
            </a:xfrm>
            <a:custGeom>
              <a:avLst/>
              <a:gdLst/>
              <a:ahLst/>
              <a:cxnLst/>
              <a:rect l="l" t="t" r="r" b="b"/>
              <a:pathLst>
                <a:path w="975" h="1016" extrusionOk="0">
                  <a:moveTo>
                    <a:pt x="179" y="1"/>
                  </a:moveTo>
                  <a:cubicBezTo>
                    <a:pt x="159" y="21"/>
                    <a:pt x="100" y="21"/>
                    <a:pt x="80" y="41"/>
                  </a:cubicBezTo>
                  <a:cubicBezTo>
                    <a:pt x="40" y="100"/>
                    <a:pt x="0" y="180"/>
                    <a:pt x="0" y="240"/>
                  </a:cubicBezTo>
                  <a:cubicBezTo>
                    <a:pt x="0" y="319"/>
                    <a:pt x="40" y="399"/>
                    <a:pt x="80" y="438"/>
                  </a:cubicBezTo>
                  <a:cubicBezTo>
                    <a:pt x="159" y="478"/>
                    <a:pt x="199" y="538"/>
                    <a:pt x="259" y="618"/>
                  </a:cubicBezTo>
                  <a:cubicBezTo>
                    <a:pt x="279" y="637"/>
                    <a:pt x="298" y="697"/>
                    <a:pt x="298" y="737"/>
                  </a:cubicBezTo>
                  <a:cubicBezTo>
                    <a:pt x="537" y="816"/>
                    <a:pt x="736" y="916"/>
                    <a:pt x="955" y="1015"/>
                  </a:cubicBezTo>
                  <a:cubicBezTo>
                    <a:pt x="955" y="876"/>
                    <a:pt x="975" y="737"/>
                    <a:pt x="975" y="598"/>
                  </a:cubicBezTo>
                  <a:cubicBezTo>
                    <a:pt x="975" y="578"/>
                    <a:pt x="955" y="538"/>
                    <a:pt x="935" y="498"/>
                  </a:cubicBezTo>
                  <a:cubicBezTo>
                    <a:pt x="875" y="419"/>
                    <a:pt x="796" y="339"/>
                    <a:pt x="736" y="279"/>
                  </a:cubicBezTo>
                  <a:cubicBezTo>
                    <a:pt x="657" y="200"/>
                    <a:pt x="577" y="120"/>
                    <a:pt x="478" y="80"/>
                  </a:cubicBezTo>
                  <a:cubicBezTo>
                    <a:pt x="398" y="41"/>
                    <a:pt x="358" y="2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6663;p9">
              <a:extLst>
                <a:ext uri="{FF2B5EF4-FFF2-40B4-BE49-F238E27FC236}">
                  <a16:creationId xmlns:a16="http://schemas.microsoft.com/office/drawing/2014/main" id="{3CFA18E0-2431-4594-8CBA-675C1A0EA951}"/>
                </a:ext>
              </a:extLst>
            </p:cNvPr>
            <p:cNvSpPr/>
            <p:nvPr/>
          </p:nvSpPr>
          <p:spPr>
            <a:xfrm>
              <a:off x="4346350" y="3657150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141" y="1"/>
                  </a:moveTo>
                  <a:cubicBezTo>
                    <a:pt x="94" y="1"/>
                    <a:pt x="47" y="2"/>
                    <a:pt x="0" y="2"/>
                  </a:cubicBezTo>
                  <a:cubicBezTo>
                    <a:pt x="127" y="152"/>
                    <a:pt x="275" y="188"/>
                    <a:pt x="426" y="188"/>
                  </a:cubicBezTo>
                  <a:cubicBezTo>
                    <a:pt x="536" y="188"/>
                    <a:pt x="648" y="169"/>
                    <a:pt x="756" y="161"/>
                  </a:cubicBezTo>
                  <a:cubicBezTo>
                    <a:pt x="561" y="14"/>
                    <a:pt x="352" y="1"/>
                    <a:pt x="1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6664;p9">
              <a:extLst>
                <a:ext uri="{FF2B5EF4-FFF2-40B4-BE49-F238E27FC236}">
                  <a16:creationId xmlns:a16="http://schemas.microsoft.com/office/drawing/2014/main" id="{F83CA000-6C6E-4C48-8271-1D6EA0D06550}"/>
                </a:ext>
              </a:extLst>
            </p:cNvPr>
            <p:cNvSpPr/>
            <p:nvPr/>
          </p:nvSpPr>
          <p:spPr>
            <a:xfrm>
              <a:off x="4376675" y="36527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1" y="0"/>
                  </a:moveTo>
                  <a:cubicBezTo>
                    <a:pt x="80" y="120"/>
                    <a:pt x="200" y="199"/>
                    <a:pt x="359" y="199"/>
                  </a:cubicBezTo>
                  <a:cubicBezTo>
                    <a:pt x="299" y="40"/>
                    <a:pt x="16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6665;p9">
              <a:extLst>
                <a:ext uri="{FF2B5EF4-FFF2-40B4-BE49-F238E27FC236}">
                  <a16:creationId xmlns:a16="http://schemas.microsoft.com/office/drawing/2014/main" id="{45BADE5B-A788-4E77-84F2-46DCC14B10D6}"/>
                </a:ext>
              </a:extLst>
            </p:cNvPr>
            <p:cNvSpPr/>
            <p:nvPr/>
          </p:nvSpPr>
          <p:spPr>
            <a:xfrm>
              <a:off x="5403150" y="4011200"/>
              <a:ext cx="223325" cy="23475"/>
            </a:xfrm>
            <a:custGeom>
              <a:avLst/>
              <a:gdLst/>
              <a:ahLst/>
              <a:cxnLst/>
              <a:rect l="l" t="t" r="r" b="b"/>
              <a:pathLst>
                <a:path w="8933" h="939" extrusionOk="0">
                  <a:moveTo>
                    <a:pt x="8085" y="1"/>
                  </a:moveTo>
                  <a:cubicBezTo>
                    <a:pt x="8020" y="1"/>
                    <a:pt x="7945" y="19"/>
                    <a:pt x="7858" y="63"/>
                  </a:cubicBezTo>
                  <a:cubicBezTo>
                    <a:pt x="6565" y="63"/>
                    <a:pt x="5292" y="83"/>
                    <a:pt x="3999" y="83"/>
                  </a:cubicBezTo>
                  <a:cubicBezTo>
                    <a:pt x="3936" y="95"/>
                    <a:pt x="3871" y="100"/>
                    <a:pt x="3805" y="100"/>
                  </a:cubicBezTo>
                  <a:cubicBezTo>
                    <a:pt x="3625" y="100"/>
                    <a:pt x="3437" y="65"/>
                    <a:pt x="3257" y="65"/>
                  </a:cubicBezTo>
                  <a:cubicBezTo>
                    <a:pt x="3192" y="65"/>
                    <a:pt x="3127" y="70"/>
                    <a:pt x="3064" y="83"/>
                  </a:cubicBezTo>
                  <a:cubicBezTo>
                    <a:pt x="2873" y="124"/>
                    <a:pt x="2680" y="139"/>
                    <a:pt x="2486" y="139"/>
                  </a:cubicBezTo>
                  <a:cubicBezTo>
                    <a:pt x="2010" y="139"/>
                    <a:pt x="1525" y="51"/>
                    <a:pt x="1047" y="51"/>
                  </a:cubicBezTo>
                  <a:cubicBezTo>
                    <a:pt x="781" y="51"/>
                    <a:pt x="518" y="78"/>
                    <a:pt x="259" y="162"/>
                  </a:cubicBezTo>
                  <a:cubicBezTo>
                    <a:pt x="0" y="341"/>
                    <a:pt x="159" y="481"/>
                    <a:pt x="279" y="640"/>
                  </a:cubicBezTo>
                  <a:cubicBezTo>
                    <a:pt x="365" y="683"/>
                    <a:pt x="451" y="715"/>
                    <a:pt x="552" y="715"/>
                  </a:cubicBezTo>
                  <a:cubicBezTo>
                    <a:pt x="591" y="715"/>
                    <a:pt x="632" y="710"/>
                    <a:pt x="677" y="699"/>
                  </a:cubicBezTo>
                  <a:cubicBezTo>
                    <a:pt x="926" y="647"/>
                    <a:pt x="1170" y="617"/>
                    <a:pt x="1414" y="617"/>
                  </a:cubicBezTo>
                  <a:cubicBezTo>
                    <a:pt x="1638" y="617"/>
                    <a:pt x="1861" y="642"/>
                    <a:pt x="2089" y="699"/>
                  </a:cubicBezTo>
                  <a:cubicBezTo>
                    <a:pt x="2149" y="719"/>
                    <a:pt x="2218" y="729"/>
                    <a:pt x="2288" y="729"/>
                  </a:cubicBezTo>
                  <a:cubicBezTo>
                    <a:pt x="2358" y="729"/>
                    <a:pt x="2427" y="719"/>
                    <a:pt x="2487" y="699"/>
                  </a:cubicBezTo>
                  <a:cubicBezTo>
                    <a:pt x="2708" y="644"/>
                    <a:pt x="2929" y="632"/>
                    <a:pt x="3150" y="632"/>
                  </a:cubicBezTo>
                  <a:cubicBezTo>
                    <a:pt x="3327" y="632"/>
                    <a:pt x="3504" y="640"/>
                    <a:pt x="3680" y="640"/>
                  </a:cubicBezTo>
                  <a:cubicBezTo>
                    <a:pt x="4934" y="759"/>
                    <a:pt x="6147" y="779"/>
                    <a:pt x="7380" y="799"/>
                  </a:cubicBezTo>
                  <a:cubicBezTo>
                    <a:pt x="7453" y="814"/>
                    <a:pt x="7528" y="818"/>
                    <a:pt x="7603" y="818"/>
                  </a:cubicBezTo>
                  <a:cubicBezTo>
                    <a:pt x="7659" y="818"/>
                    <a:pt x="7715" y="816"/>
                    <a:pt x="7772" y="816"/>
                  </a:cubicBezTo>
                  <a:cubicBezTo>
                    <a:pt x="7928" y="816"/>
                    <a:pt x="8085" y="830"/>
                    <a:pt x="8236" y="938"/>
                  </a:cubicBezTo>
                  <a:cubicBezTo>
                    <a:pt x="8292" y="926"/>
                    <a:pt x="8350" y="924"/>
                    <a:pt x="8408" y="924"/>
                  </a:cubicBezTo>
                  <a:cubicBezTo>
                    <a:pt x="8446" y="924"/>
                    <a:pt x="8485" y="925"/>
                    <a:pt x="8522" y="925"/>
                  </a:cubicBezTo>
                  <a:cubicBezTo>
                    <a:pt x="8711" y="925"/>
                    <a:pt x="8879" y="898"/>
                    <a:pt x="8932" y="580"/>
                  </a:cubicBezTo>
                  <a:lnTo>
                    <a:pt x="8932" y="580"/>
                  </a:lnTo>
                  <a:cubicBezTo>
                    <a:pt x="8916" y="582"/>
                    <a:pt x="8901" y="583"/>
                    <a:pt x="8886" y="583"/>
                  </a:cubicBezTo>
                  <a:cubicBezTo>
                    <a:pt x="8519" y="583"/>
                    <a:pt x="8450" y="1"/>
                    <a:pt x="8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6666;p9">
              <a:extLst>
                <a:ext uri="{FF2B5EF4-FFF2-40B4-BE49-F238E27FC236}">
                  <a16:creationId xmlns:a16="http://schemas.microsoft.com/office/drawing/2014/main" id="{AF55AE27-52FB-4C08-927A-C202971152BB}"/>
                </a:ext>
              </a:extLst>
            </p:cNvPr>
            <p:cNvSpPr/>
            <p:nvPr/>
          </p:nvSpPr>
          <p:spPr>
            <a:xfrm>
              <a:off x="5196250" y="4011775"/>
              <a:ext cx="169625" cy="23500"/>
            </a:xfrm>
            <a:custGeom>
              <a:avLst/>
              <a:gdLst/>
              <a:ahLst/>
              <a:cxnLst/>
              <a:rect l="l" t="t" r="r" b="b"/>
              <a:pathLst>
                <a:path w="6785" h="940" extrusionOk="0">
                  <a:moveTo>
                    <a:pt x="5471" y="0"/>
                  </a:moveTo>
                  <a:cubicBezTo>
                    <a:pt x="5352" y="20"/>
                    <a:pt x="5253" y="20"/>
                    <a:pt x="5113" y="20"/>
                  </a:cubicBezTo>
                  <a:cubicBezTo>
                    <a:pt x="4414" y="189"/>
                    <a:pt x="3706" y="233"/>
                    <a:pt x="2996" y="233"/>
                  </a:cubicBezTo>
                  <a:cubicBezTo>
                    <a:pt x="2536" y="233"/>
                    <a:pt x="2074" y="215"/>
                    <a:pt x="1612" y="199"/>
                  </a:cubicBezTo>
                  <a:cubicBezTo>
                    <a:pt x="1395" y="157"/>
                    <a:pt x="1174" y="140"/>
                    <a:pt x="953" y="140"/>
                  </a:cubicBezTo>
                  <a:cubicBezTo>
                    <a:pt x="647" y="140"/>
                    <a:pt x="341" y="173"/>
                    <a:pt x="41" y="219"/>
                  </a:cubicBezTo>
                  <a:cubicBezTo>
                    <a:pt x="1" y="458"/>
                    <a:pt x="200" y="517"/>
                    <a:pt x="339" y="557"/>
                  </a:cubicBezTo>
                  <a:cubicBezTo>
                    <a:pt x="419" y="557"/>
                    <a:pt x="498" y="597"/>
                    <a:pt x="598" y="597"/>
                  </a:cubicBezTo>
                  <a:cubicBezTo>
                    <a:pt x="836" y="597"/>
                    <a:pt x="1095" y="637"/>
                    <a:pt x="1334" y="716"/>
                  </a:cubicBezTo>
                  <a:cubicBezTo>
                    <a:pt x="1635" y="801"/>
                    <a:pt x="1932" y="823"/>
                    <a:pt x="2227" y="823"/>
                  </a:cubicBezTo>
                  <a:cubicBezTo>
                    <a:pt x="2554" y="823"/>
                    <a:pt x="2879" y="796"/>
                    <a:pt x="3204" y="796"/>
                  </a:cubicBezTo>
                  <a:cubicBezTo>
                    <a:pt x="3356" y="796"/>
                    <a:pt x="3505" y="790"/>
                    <a:pt x="3652" y="790"/>
                  </a:cubicBezTo>
                  <a:cubicBezTo>
                    <a:pt x="3911" y="790"/>
                    <a:pt x="4164" y="807"/>
                    <a:pt x="4417" y="895"/>
                  </a:cubicBezTo>
                  <a:cubicBezTo>
                    <a:pt x="4576" y="925"/>
                    <a:pt x="4740" y="940"/>
                    <a:pt x="4904" y="940"/>
                  </a:cubicBezTo>
                  <a:cubicBezTo>
                    <a:pt x="5069" y="940"/>
                    <a:pt x="5233" y="925"/>
                    <a:pt x="5392" y="895"/>
                  </a:cubicBezTo>
                  <a:cubicBezTo>
                    <a:pt x="5670" y="816"/>
                    <a:pt x="5909" y="756"/>
                    <a:pt x="6188" y="756"/>
                  </a:cubicBezTo>
                  <a:cubicBezTo>
                    <a:pt x="6367" y="736"/>
                    <a:pt x="6526" y="716"/>
                    <a:pt x="6685" y="597"/>
                  </a:cubicBezTo>
                  <a:cubicBezTo>
                    <a:pt x="6725" y="537"/>
                    <a:pt x="6784" y="458"/>
                    <a:pt x="6784" y="358"/>
                  </a:cubicBezTo>
                  <a:cubicBezTo>
                    <a:pt x="6667" y="109"/>
                    <a:pt x="6499" y="49"/>
                    <a:pt x="6314" y="49"/>
                  </a:cubicBezTo>
                  <a:cubicBezTo>
                    <a:pt x="6142" y="49"/>
                    <a:pt x="5956" y="101"/>
                    <a:pt x="5785" y="101"/>
                  </a:cubicBezTo>
                  <a:cubicBezTo>
                    <a:pt x="5671" y="101"/>
                    <a:pt x="5563" y="78"/>
                    <a:pt x="54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6667;p9">
              <a:extLst>
                <a:ext uri="{FF2B5EF4-FFF2-40B4-BE49-F238E27FC236}">
                  <a16:creationId xmlns:a16="http://schemas.microsoft.com/office/drawing/2014/main" id="{D458AECF-EA1D-4E7E-BC22-3ADBCF1B59BC}"/>
                </a:ext>
              </a:extLst>
            </p:cNvPr>
            <p:cNvSpPr/>
            <p:nvPr/>
          </p:nvSpPr>
          <p:spPr>
            <a:xfrm>
              <a:off x="5371825" y="4008050"/>
              <a:ext cx="132300" cy="16750"/>
            </a:xfrm>
            <a:custGeom>
              <a:avLst/>
              <a:gdLst/>
              <a:ahLst/>
              <a:cxnLst/>
              <a:rect l="l" t="t" r="r" b="b"/>
              <a:pathLst>
                <a:path w="5292" h="670" extrusionOk="0">
                  <a:moveTo>
                    <a:pt x="625" y="1"/>
                  </a:moveTo>
                  <a:cubicBezTo>
                    <a:pt x="412" y="1"/>
                    <a:pt x="206" y="31"/>
                    <a:pt x="0" y="149"/>
                  </a:cubicBezTo>
                  <a:cubicBezTo>
                    <a:pt x="60" y="288"/>
                    <a:pt x="179" y="348"/>
                    <a:pt x="298" y="408"/>
                  </a:cubicBezTo>
                  <a:cubicBezTo>
                    <a:pt x="358" y="447"/>
                    <a:pt x="438" y="487"/>
                    <a:pt x="477" y="507"/>
                  </a:cubicBezTo>
                  <a:cubicBezTo>
                    <a:pt x="597" y="587"/>
                    <a:pt x="736" y="646"/>
                    <a:pt x="875" y="666"/>
                  </a:cubicBezTo>
                  <a:cubicBezTo>
                    <a:pt x="900" y="668"/>
                    <a:pt x="925" y="669"/>
                    <a:pt x="949" y="669"/>
                  </a:cubicBezTo>
                  <a:cubicBezTo>
                    <a:pt x="1172" y="669"/>
                    <a:pt x="1342" y="583"/>
                    <a:pt x="1432" y="368"/>
                  </a:cubicBezTo>
                  <a:cubicBezTo>
                    <a:pt x="1790" y="323"/>
                    <a:pt x="2126" y="301"/>
                    <a:pt x="2481" y="301"/>
                  </a:cubicBezTo>
                  <a:cubicBezTo>
                    <a:pt x="2600" y="301"/>
                    <a:pt x="2720" y="303"/>
                    <a:pt x="2845" y="308"/>
                  </a:cubicBezTo>
                  <a:cubicBezTo>
                    <a:pt x="3260" y="350"/>
                    <a:pt x="3686" y="413"/>
                    <a:pt x="4115" y="413"/>
                  </a:cubicBezTo>
                  <a:cubicBezTo>
                    <a:pt x="4507" y="413"/>
                    <a:pt x="4902" y="360"/>
                    <a:pt x="5291" y="189"/>
                  </a:cubicBezTo>
                  <a:cubicBezTo>
                    <a:pt x="5060" y="60"/>
                    <a:pt x="4812" y="15"/>
                    <a:pt x="4580" y="15"/>
                  </a:cubicBezTo>
                  <a:cubicBezTo>
                    <a:pt x="4453" y="15"/>
                    <a:pt x="4330" y="28"/>
                    <a:pt x="4217" y="50"/>
                  </a:cubicBezTo>
                  <a:cubicBezTo>
                    <a:pt x="3828" y="84"/>
                    <a:pt x="3441" y="97"/>
                    <a:pt x="3056" y="97"/>
                  </a:cubicBezTo>
                  <a:cubicBezTo>
                    <a:pt x="2319" y="97"/>
                    <a:pt x="1587" y="49"/>
                    <a:pt x="855" y="10"/>
                  </a:cubicBezTo>
                  <a:cubicBezTo>
                    <a:pt x="777" y="5"/>
                    <a:pt x="701" y="1"/>
                    <a:pt x="6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6668;p9">
              <a:extLst>
                <a:ext uri="{FF2B5EF4-FFF2-40B4-BE49-F238E27FC236}">
                  <a16:creationId xmlns:a16="http://schemas.microsoft.com/office/drawing/2014/main" id="{4563F6F2-61BF-4CA1-809D-D50A02D6F4D4}"/>
                </a:ext>
              </a:extLst>
            </p:cNvPr>
            <p:cNvSpPr/>
            <p:nvPr/>
          </p:nvSpPr>
          <p:spPr>
            <a:xfrm>
              <a:off x="5236550" y="4009575"/>
              <a:ext cx="87550" cy="12325"/>
            </a:xfrm>
            <a:custGeom>
              <a:avLst/>
              <a:gdLst/>
              <a:ahLst/>
              <a:cxnLst/>
              <a:rect l="l" t="t" r="r" b="b"/>
              <a:pathLst>
                <a:path w="3502" h="493" extrusionOk="0">
                  <a:moveTo>
                    <a:pt x="2982" y="1"/>
                  </a:moveTo>
                  <a:cubicBezTo>
                    <a:pt x="2825" y="1"/>
                    <a:pt x="2666" y="19"/>
                    <a:pt x="2507" y="28"/>
                  </a:cubicBezTo>
                  <a:cubicBezTo>
                    <a:pt x="1671" y="128"/>
                    <a:pt x="856" y="207"/>
                    <a:pt x="0" y="267"/>
                  </a:cubicBezTo>
                  <a:cubicBezTo>
                    <a:pt x="123" y="427"/>
                    <a:pt x="277" y="458"/>
                    <a:pt x="433" y="458"/>
                  </a:cubicBezTo>
                  <a:cubicBezTo>
                    <a:pt x="529" y="458"/>
                    <a:pt x="625" y="446"/>
                    <a:pt x="716" y="446"/>
                  </a:cubicBezTo>
                  <a:cubicBezTo>
                    <a:pt x="1045" y="446"/>
                    <a:pt x="1368" y="436"/>
                    <a:pt x="1689" y="436"/>
                  </a:cubicBezTo>
                  <a:cubicBezTo>
                    <a:pt x="2009" y="436"/>
                    <a:pt x="2328" y="446"/>
                    <a:pt x="2646" y="486"/>
                  </a:cubicBezTo>
                  <a:cubicBezTo>
                    <a:pt x="2691" y="490"/>
                    <a:pt x="2733" y="493"/>
                    <a:pt x="2774" y="493"/>
                  </a:cubicBezTo>
                  <a:cubicBezTo>
                    <a:pt x="3097" y="493"/>
                    <a:pt x="3307" y="355"/>
                    <a:pt x="3501" y="108"/>
                  </a:cubicBezTo>
                  <a:cubicBezTo>
                    <a:pt x="3333" y="24"/>
                    <a:pt x="3159" y="1"/>
                    <a:pt x="29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6669;p9">
              <a:extLst>
                <a:ext uri="{FF2B5EF4-FFF2-40B4-BE49-F238E27FC236}">
                  <a16:creationId xmlns:a16="http://schemas.microsoft.com/office/drawing/2014/main" id="{12E0ABB0-2DAF-458F-8DEC-A2AB6AFB7DA3}"/>
                </a:ext>
              </a:extLst>
            </p:cNvPr>
            <p:cNvSpPr/>
            <p:nvPr/>
          </p:nvSpPr>
          <p:spPr>
            <a:xfrm>
              <a:off x="5119675" y="4017225"/>
              <a:ext cx="87550" cy="15325"/>
            </a:xfrm>
            <a:custGeom>
              <a:avLst/>
              <a:gdLst/>
              <a:ahLst/>
              <a:cxnLst/>
              <a:rect l="l" t="t" r="r" b="b"/>
              <a:pathLst>
                <a:path w="3502" h="613" extrusionOk="0">
                  <a:moveTo>
                    <a:pt x="3084" y="1"/>
                  </a:moveTo>
                  <a:cubicBezTo>
                    <a:pt x="2089" y="1"/>
                    <a:pt x="1095" y="1"/>
                    <a:pt x="100" y="21"/>
                  </a:cubicBezTo>
                  <a:cubicBezTo>
                    <a:pt x="0" y="160"/>
                    <a:pt x="20" y="319"/>
                    <a:pt x="160" y="438"/>
                  </a:cubicBezTo>
                  <a:cubicBezTo>
                    <a:pt x="279" y="538"/>
                    <a:pt x="458" y="558"/>
                    <a:pt x="597" y="598"/>
                  </a:cubicBezTo>
                  <a:cubicBezTo>
                    <a:pt x="935" y="608"/>
                    <a:pt x="1279" y="613"/>
                    <a:pt x="1622" y="613"/>
                  </a:cubicBezTo>
                  <a:cubicBezTo>
                    <a:pt x="1965" y="613"/>
                    <a:pt x="2308" y="608"/>
                    <a:pt x="2646" y="598"/>
                  </a:cubicBezTo>
                  <a:cubicBezTo>
                    <a:pt x="2964" y="558"/>
                    <a:pt x="3342" y="598"/>
                    <a:pt x="3502" y="200"/>
                  </a:cubicBezTo>
                  <a:cubicBezTo>
                    <a:pt x="3362" y="180"/>
                    <a:pt x="3183" y="140"/>
                    <a:pt x="3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6670;p9">
              <a:extLst>
                <a:ext uri="{FF2B5EF4-FFF2-40B4-BE49-F238E27FC236}">
                  <a16:creationId xmlns:a16="http://schemas.microsoft.com/office/drawing/2014/main" id="{86A549EB-317B-4B5F-BD4A-6C11BAED3A35}"/>
                </a:ext>
              </a:extLst>
            </p:cNvPr>
            <p:cNvSpPr/>
            <p:nvPr/>
          </p:nvSpPr>
          <p:spPr>
            <a:xfrm>
              <a:off x="5029150" y="4010600"/>
              <a:ext cx="93025" cy="21375"/>
            </a:xfrm>
            <a:custGeom>
              <a:avLst/>
              <a:gdLst/>
              <a:ahLst/>
              <a:cxnLst/>
              <a:rect l="l" t="t" r="r" b="b"/>
              <a:pathLst>
                <a:path w="3721" h="855" extrusionOk="0">
                  <a:moveTo>
                    <a:pt x="699" y="1"/>
                  </a:moveTo>
                  <a:cubicBezTo>
                    <a:pt x="645" y="1"/>
                    <a:pt x="592" y="3"/>
                    <a:pt x="538" y="7"/>
                  </a:cubicBezTo>
                  <a:cubicBezTo>
                    <a:pt x="299" y="67"/>
                    <a:pt x="1" y="87"/>
                    <a:pt x="1" y="465"/>
                  </a:cubicBezTo>
                  <a:cubicBezTo>
                    <a:pt x="100" y="703"/>
                    <a:pt x="299" y="783"/>
                    <a:pt x="518" y="803"/>
                  </a:cubicBezTo>
                  <a:cubicBezTo>
                    <a:pt x="897" y="841"/>
                    <a:pt x="1283" y="855"/>
                    <a:pt x="1667" y="855"/>
                  </a:cubicBezTo>
                  <a:cubicBezTo>
                    <a:pt x="1889" y="855"/>
                    <a:pt x="2110" y="850"/>
                    <a:pt x="2328" y="843"/>
                  </a:cubicBezTo>
                  <a:cubicBezTo>
                    <a:pt x="2384" y="838"/>
                    <a:pt x="2440" y="836"/>
                    <a:pt x="2496" y="836"/>
                  </a:cubicBezTo>
                  <a:cubicBezTo>
                    <a:pt x="2643" y="836"/>
                    <a:pt x="2793" y="848"/>
                    <a:pt x="2940" y="848"/>
                  </a:cubicBezTo>
                  <a:cubicBezTo>
                    <a:pt x="3220" y="848"/>
                    <a:pt x="3490" y="806"/>
                    <a:pt x="3721" y="564"/>
                  </a:cubicBezTo>
                  <a:lnTo>
                    <a:pt x="3721" y="266"/>
                  </a:lnTo>
                  <a:cubicBezTo>
                    <a:pt x="3698" y="243"/>
                    <a:pt x="3661" y="233"/>
                    <a:pt x="3622" y="233"/>
                  </a:cubicBezTo>
                  <a:cubicBezTo>
                    <a:pt x="3595" y="233"/>
                    <a:pt x="3567" y="238"/>
                    <a:pt x="3542" y="246"/>
                  </a:cubicBezTo>
                  <a:cubicBezTo>
                    <a:pt x="3146" y="278"/>
                    <a:pt x="2739" y="339"/>
                    <a:pt x="2333" y="339"/>
                  </a:cubicBezTo>
                  <a:cubicBezTo>
                    <a:pt x="1984" y="339"/>
                    <a:pt x="1635" y="294"/>
                    <a:pt x="1294" y="146"/>
                  </a:cubicBezTo>
                  <a:cubicBezTo>
                    <a:pt x="1105" y="36"/>
                    <a:pt x="903" y="1"/>
                    <a:pt x="6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6671;p9">
              <a:extLst>
                <a:ext uri="{FF2B5EF4-FFF2-40B4-BE49-F238E27FC236}">
                  <a16:creationId xmlns:a16="http://schemas.microsoft.com/office/drawing/2014/main" id="{AD5EF7A7-C3BC-46A5-9749-E9DD74532919}"/>
                </a:ext>
              </a:extLst>
            </p:cNvPr>
            <p:cNvSpPr/>
            <p:nvPr/>
          </p:nvSpPr>
          <p:spPr>
            <a:xfrm>
              <a:off x="5599575" y="4007800"/>
              <a:ext cx="40325" cy="17925"/>
            </a:xfrm>
            <a:custGeom>
              <a:avLst/>
              <a:gdLst/>
              <a:ahLst/>
              <a:cxnLst/>
              <a:rect l="l" t="t" r="r" b="b"/>
              <a:pathLst>
                <a:path w="1613" h="717" extrusionOk="0">
                  <a:moveTo>
                    <a:pt x="499" y="1"/>
                  </a:moveTo>
                  <a:cubicBezTo>
                    <a:pt x="326" y="1"/>
                    <a:pt x="158" y="38"/>
                    <a:pt x="1" y="179"/>
                  </a:cubicBezTo>
                  <a:cubicBezTo>
                    <a:pt x="120" y="199"/>
                    <a:pt x="379" y="179"/>
                    <a:pt x="379" y="318"/>
                  </a:cubicBezTo>
                  <a:cubicBezTo>
                    <a:pt x="408" y="680"/>
                    <a:pt x="606" y="715"/>
                    <a:pt x="826" y="715"/>
                  </a:cubicBezTo>
                  <a:cubicBezTo>
                    <a:pt x="879" y="715"/>
                    <a:pt x="933" y="713"/>
                    <a:pt x="987" y="713"/>
                  </a:cubicBezTo>
                  <a:cubicBezTo>
                    <a:pt x="1017" y="713"/>
                    <a:pt x="1046" y="714"/>
                    <a:pt x="1075" y="716"/>
                  </a:cubicBezTo>
                  <a:lnTo>
                    <a:pt x="1612" y="716"/>
                  </a:lnTo>
                  <a:cubicBezTo>
                    <a:pt x="1453" y="517"/>
                    <a:pt x="1473" y="219"/>
                    <a:pt x="1254" y="40"/>
                  </a:cubicBezTo>
                  <a:cubicBezTo>
                    <a:pt x="1205" y="46"/>
                    <a:pt x="1156" y="49"/>
                    <a:pt x="1108" y="49"/>
                  </a:cubicBezTo>
                  <a:cubicBezTo>
                    <a:pt x="901" y="49"/>
                    <a:pt x="696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6672;p9">
              <a:extLst>
                <a:ext uri="{FF2B5EF4-FFF2-40B4-BE49-F238E27FC236}">
                  <a16:creationId xmlns:a16="http://schemas.microsoft.com/office/drawing/2014/main" id="{46BFA022-61D9-4880-BC6B-2F075445DA65}"/>
                </a:ext>
              </a:extLst>
            </p:cNvPr>
            <p:cNvSpPr/>
            <p:nvPr/>
          </p:nvSpPr>
          <p:spPr>
            <a:xfrm>
              <a:off x="5333525" y="4009900"/>
              <a:ext cx="47750" cy="12350"/>
            </a:xfrm>
            <a:custGeom>
              <a:avLst/>
              <a:gdLst/>
              <a:ahLst/>
              <a:cxnLst/>
              <a:rect l="l" t="t" r="r" b="b"/>
              <a:pathLst>
                <a:path w="1910" h="494" extrusionOk="0">
                  <a:moveTo>
                    <a:pt x="741" y="0"/>
                  </a:moveTo>
                  <a:cubicBezTo>
                    <a:pt x="488" y="0"/>
                    <a:pt x="239" y="25"/>
                    <a:pt x="0" y="75"/>
                  </a:cubicBezTo>
                  <a:cubicBezTo>
                    <a:pt x="64" y="219"/>
                    <a:pt x="154" y="337"/>
                    <a:pt x="320" y="337"/>
                  </a:cubicBezTo>
                  <a:cubicBezTo>
                    <a:pt x="361" y="337"/>
                    <a:pt x="407" y="329"/>
                    <a:pt x="458" y="314"/>
                  </a:cubicBezTo>
                  <a:cubicBezTo>
                    <a:pt x="566" y="278"/>
                    <a:pt x="687" y="246"/>
                    <a:pt x="807" y="246"/>
                  </a:cubicBezTo>
                  <a:cubicBezTo>
                    <a:pt x="951" y="246"/>
                    <a:pt x="1094" y="292"/>
                    <a:pt x="1214" y="433"/>
                  </a:cubicBezTo>
                  <a:cubicBezTo>
                    <a:pt x="1297" y="475"/>
                    <a:pt x="1376" y="493"/>
                    <a:pt x="1450" y="493"/>
                  </a:cubicBezTo>
                  <a:cubicBezTo>
                    <a:pt x="1622" y="493"/>
                    <a:pt x="1771" y="393"/>
                    <a:pt x="1910" y="254"/>
                  </a:cubicBezTo>
                  <a:cubicBezTo>
                    <a:pt x="1811" y="115"/>
                    <a:pt x="1671" y="95"/>
                    <a:pt x="1512" y="75"/>
                  </a:cubicBezTo>
                  <a:cubicBezTo>
                    <a:pt x="1254" y="25"/>
                    <a:pt x="995" y="0"/>
                    <a:pt x="7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6673;p9">
              <a:extLst>
                <a:ext uri="{FF2B5EF4-FFF2-40B4-BE49-F238E27FC236}">
                  <a16:creationId xmlns:a16="http://schemas.microsoft.com/office/drawing/2014/main" id="{B8089B14-2C5B-40D1-8D95-DCA33BB413F1}"/>
                </a:ext>
              </a:extLst>
            </p:cNvPr>
            <p:cNvSpPr/>
            <p:nvPr/>
          </p:nvSpPr>
          <p:spPr>
            <a:xfrm>
              <a:off x="5580200" y="3968500"/>
              <a:ext cx="26875" cy="29500"/>
            </a:xfrm>
            <a:custGeom>
              <a:avLst/>
              <a:gdLst/>
              <a:ahLst/>
              <a:cxnLst/>
              <a:rect l="l" t="t" r="r" b="b"/>
              <a:pathLst>
                <a:path w="1075" h="1180" extrusionOk="0">
                  <a:moveTo>
                    <a:pt x="796" y="0"/>
                  </a:moveTo>
                  <a:cubicBezTo>
                    <a:pt x="749" y="102"/>
                    <a:pt x="675" y="124"/>
                    <a:pt x="591" y="124"/>
                  </a:cubicBezTo>
                  <a:cubicBezTo>
                    <a:pt x="527" y="124"/>
                    <a:pt x="457" y="111"/>
                    <a:pt x="390" y="111"/>
                  </a:cubicBezTo>
                  <a:cubicBezTo>
                    <a:pt x="321" y="111"/>
                    <a:pt x="254" y="124"/>
                    <a:pt x="199" y="179"/>
                  </a:cubicBezTo>
                  <a:lnTo>
                    <a:pt x="0" y="179"/>
                  </a:lnTo>
                  <a:cubicBezTo>
                    <a:pt x="298" y="458"/>
                    <a:pt x="736" y="657"/>
                    <a:pt x="657" y="1174"/>
                  </a:cubicBezTo>
                  <a:cubicBezTo>
                    <a:pt x="691" y="1177"/>
                    <a:pt x="723" y="1180"/>
                    <a:pt x="753" y="1180"/>
                  </a:cubicBezTo>
                  <a:cubicBezTo>
                    <a:pt x="894" y="1180"/>
                    <a:pt x="978" y="1129"/>
                    <a:pt x="995" y="915"/>
                  </a:cubicBezTo>
                  <a:cubicBezTo>
                    <a:pt x="995" y="617"/>
                    <a:pt x="1074" y="299"/>
                    <a:pt x="9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6674;p9">
              <a:extLst>
                <a:ext uri="{FF2B5EF4-FFF2-40B4-BE49-F238E27FC236}">
                  <a16:creationId xmlns:a16="http://schemas.microsoft.com/office/drawing/2014/main" id="{21B87C10-C0EF-419A-802A-A55149D67E49}"/>
                </a:ext>
              </a:extLst>
            </p:cNvPr>
            <p:cNvSpPr/>
            <p:nvPr/>
          </p:nvSpPr>
          <p:spPr>
            <a:xfrm>
              <a:off x="5060500" y="4015750"/>
              <a:ext cx="57200" cy="6425"/>
            </a:xfrm>
            <a:custGeom>
              <a:avLst/>
              <a:gdLst/>
              <a:ahLst/>
              <a:cxnLst/>
              <a:rect l="l" t="t" r="r" b="b"/>
              <a:pathLst>
                <a:path w="2288" h="257" extrusionOk="0">
                  <a:moveTo>
                    <a:pt x="134" y="0"/>
                  </a:moveTo>
                  <a:cubicBezTo>
                    <a:pt x="89" y="0"/>
                    <a:pt x="40" y="27"/>
                    <a:pt x="0" y="80"/>
                  </a:cubicBezTo>
                  <a:cubicBezTo>
                    <a:pt x="411" y="185"/>
                    <a:pt x="816" y="257"/>
                    <a:pt x="1219" y="257"/>
                  </a:cubicBezTo>
                  <a:cubicBezTo>
                    <a:pt x="1577" y="257"/>
                    <a:pt x="1932" y="200"/>
                    <a:pt x="2288" y="60"/>
                  </a:cubicBezTo>
                  <a:lnTo>
                    <a:pt x="1592" y="60"/>
                  </a:lnTo>
                  <a:cubicBezTo>
                    <a:pt x="1453" y="78"/>
                    <a:pt x="1314" y="85"/>
                    <a:pt x="1174" y="85"/>
                  </a:cubicBezTo>
                  <a:cubicBezTo>
                    <a:pt x="854" y="85"/>
                    <a:pt x="531" y="48"/>
                    <a:pt x="199" y="20"/>
                  </a:cubicBezTo>
                  <a:cubicBezTo>
                    <a:pt x="179" y="7"/>
                    <a:pt x="157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6675;p9">
              <a:extLst>
                <a:ext uri="{FF2B5EF4-FFF2-40B4-BE49-F238E27FC236}">
                  <a16:creationId xmlns:a16="http://schemas.microsoft.com/office/drawing/2014/main" id="{99361191-6FFA-4658-924E-4C4FAE9D65C8}"/>
                </a:ext>
              </a:extLst>
            </p:cNvPr>
            <p:cNvSpPr/>
            <p:nvPr/>
          </p:nvSpPr>
          <p:spPr>
            <a:xfrm>
              <a:off x="3870400" y="4884550"/>
              <a:ext cx="33850" cy="85075"/>
            </a:xfrm>
            <a:custGeom>
              <a:avLst/>
              <a:gdLst/>
              <a:ahLst/>
              <a:cxnLst/>
              <a:rect l="l" t="t" r="r" b="b"/>
              <a:pathLst>
                <a:path w="1354" h="3403" extrusionOk="0">
                  <a:moveTo>
                    <a:pt x="120" y="1"/>
                  </a:moveTo>
                  <a:cubicBezTo>
                    <a:pt x="41" y="120"/>
                    <a:pt x="1" y="239"/>
                    <a:pt x="21" y="399"/>
                  </a:cubicBezTo>
                  <a:cubicBezTo>
                    <a:pt x="120" y="1055"/>
                    <a:pt x="220" y="1731"/>
                    <a:pt x="439" y="2388"/>
                  </a:cubicBezTo>
                  <a:cubicBezTo>
                    <a:pt x="498" y="2547"/>
                    <a:pt x="638" y="2766"/>
                    <a:pt x="299" y="2826"/>
                  </a:cubicBezTo>
                  <a:cubicBezTo>
                    <a:pt x="439" y="3024"/>
                    <a:pt x="618" y="3203"/>
                    <a:pt x="757" y="3402"/>
                  </a:cubicBezTo>
                  <a:cubicBezTo>
                    <a:pt x="896" y="3144"/>
                    <a:pt x="1135" y="3203"/>
                    <a:pt x="1354" y="3144"/>
                  </a:cubicBezTo>
                  <a:cubicBezTo>
                    <a:pt x="737" y="2865"/>
                    <a:pt x="618" y="2249"/>
                    <a:pt x="439" y="1692"/>
                  </a:cubicBezTo>
                  <a:cubicBezTo>
                    <a:pt x="299" y="1135"/>
                    <a:pt x="319" y="538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6676;p9">
              <a:extLst>
                <a:ext uri="{FF2B5EF4-FFF2-40B4-BE49-F238E27FC236}">
                  <a16:creationId xmlns:a16="http://schemas.microsoft.com/office/drawing/2014/main" id="{4756415A-09B5-4CAC-B9D4-E579179DC5C1}"/>
                </a:ext>
              </a:extLst>
            </p:cNvPr>
            <p:cNvSpPr/>
            <p:nvPr/>
          </p:nvSpPr>
          <p:spPr>
            <a:xfrm>
              <a:off x="3872900" y="4598600"/>
              <a:ext cx="19425" cy="29375"/>
            </a:xfrm>
            <a:custGeom>
              <a:avLst/>
              <a:gdLst/>
              <a:ahLst/>
              <a:cxnLst/>
              <a:rect l="l" t="t" r="r" b="b"/>
              <a:pathLst>
                <a:path w="777" h="1175" extrusionOk="0">
                  <a:moveTo>
                    <a:pt x="538" y="0"/>
                  </a:moveTo>
                  <a:cubicBezTo>
                    <a:pt x="458" y="0"/>
                    <a:pt x="378" y="20"/>
                    <a:pt x="319" y="40"/>
                  </a:cubicBezTo>
                  <a:cubicBezTo>
                    <a:pt x="179" y="199"/>
                    <a:pt x="339" y="438"/>
                    <a:pt x="140" y="597"/>
                  </a:cubicBezTo>
                  <a:lnTo>
                    <a:pt x="140" y="657"/>
                  </a:lnTo>
                  <a:cubicBezTo>
                    <a:pt x="140" y="756"/>
                    <a:pt x="60" y="816"/>
                    <a:pt x="40" y="916"/>
                  </a:cubicBezTo>
                  <a:cubicBezTo>
                    <a:pt x="20" y="995"/>
                    <a:pt x="20" y="1035"/>
                    <a:pt x="0" y="1114"/>
                  </a:cubicBezTo>
                  <a:lnTo>
                    <a:pt x="319" y="1114"/>
                  </a:lnTo>
                  <a:cubicBezTo>
                    <a:pt x="359" y="1154"/>
                    <a:pt x="393" y="1174"/>
                    <a:pt x="426" y="1174"/>
                  </a:cubicBezTo>
                  <a:cubicBezTo>
                    <a:pt x="458" y="1174"/>
                    <a:pt x="488" y="1154"/>
                    <a:pt x="518" y="1114"/>
                  </a:cubicBezTo>
                  <a:cubicBezTo>
                    <a:pt x="538" y="1055"/>
                    <a:pt x="538" y="1015"/>
                    <a:pt x="518" y="955"/>
                  </a:cubicBezTo>
                  <a:cubicBezTo>
                    <a:pt x="657" y="816"/>
                    <a:pt x="538" y="557"/>
                    <a:pt x="677" y="418"/>
                  </a:cubicBezTo>
                  <a:cubicBezTo>
                    <a:pt x="776" y="319"/>
                    <a:pt x="756" y="219"/>
                    <a:pt x="736" y="100"/>
                  </a:cubicBezTo>
                  <a:cubicBezTo>
                    <a:pt x="677" y="20"/>
                    <a:pt x="617" y="0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6677;p9">
              <a:extLst>
                <a:ext uri="{FF2B5EF4-FFF2-40B4-BE49-F238E27FC236}">
                  <a16:creationId xmlns:a16="http://schemas.microsoft.com/office/drawing/2014/main" id="{A47A5F1C-114C-4D9B-A1B3-C1E78E86027E}"/>
                </a:ext>
              </a:extLst>
            </p:cNvPr>
            <p:cNvSpPr/>
            <p:nvPr/>
          </p:nvSpPr>
          <p:spPr>
            <a:xfrm>
              <a:off x="3875875" y="4629500"/>
              <a:ext cx="10475" cy="32275"/>
            </a:xfrm>
            <a:custGeom>
              <a:avLst/>
              <a:gdLst/>
              <a:ahLst/>
              <a:cxnLst/>
              <a:rect l="l" t="t" r="r" b="b"/>
              <a:pathLst>
                <a:path w="419" h="1291" extrusionOk="0">
                  <a:moveTo>
                    <a:pt x="314" y="0"/>
                  </a:moveTo>
                  <a:cubicBezTo>
                    <a:pt x="286" y="0"/>
                    <a:pt x="257" y="20"/>
                    <a:pt x="220" y="57"/>
                  </a:cubicBezTo>
                  <a:cubicBezTo>
                    <a:pt x="1" y="455"/>
                    <a:pt x="41" y="873"/>
                    <a:pt x="80" y="1291"/>
                  </a:cubicBezTo>
                  <a:cubicBezTo>
                    <a:pt x="299" y="913"/>
                    <a:pt x="240" y="475"/>
                    <a:pt x="419" y="77"/>
                  </a:cubicBezTo>
                  <a:cubicBezTo>
                    <a:pt x="377" y="25"/>
                    <a:pt x="346" y="0"/>
                    <a:pt x="3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6678;p9">
              <a:extLst>
                <a:ext uri="{FF2B5EF4-FFF2-40B4-BE49-F238E27FC236}">
                  <a16:creationId xmlns:a16="http://schemas.microsoft.com/office/drawing/2014/main" id="{EC17C6B7-0AE5-411F-8315-3FC5478DBAD1}"/>
                </a:ext>
              </a:extLst>
            </p:cNvPr>
            <p:cNvSpPr/>
            <p:nvPr/>
          </p:nvSpPr>
          <p:spPr>
            <a:xfrm>
              <a:off x="3880850" y="462645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" y="0"/>
                  </a:moveTo>
                  <a:cubicBezTo>
                    <a:pt x="21" y="40"/>
                    <a:pt x="21" y="120"/>
                    <a:pt x="21" y="179"/>
                  </a:cubicBezTo>
                  <a:cubicBezTo>
                    <a:pt x="100" y="199"/>
                    <a:pt x="140" y="199"/>
                    <a:pt x="220" y="199"/>
                  </a:cubicBezTo>
                  <a:cubicBezTo>
                    <a:pt x="239" y="120"/>
                    <a:pt x="239" y="4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6679;p9">
              <a:extLst>
                <a:ext uri="{FF2B5EF4-FFF2-40B4-BE49-F238E27FC236}">
                  <a16:creationId xmlns:a16="http://schemas.microsoft.com/office/drawing/2014/main" id="{09ACBF31-5E90-41FA-AF66-6E8DA2257E66}"/>
                </a:ext>
              </a:extLst>
            </p:cNvPr>
            <p:cNvSpPr/>
            <p:nvPr/>
          </p:nvSpPr>
          <p:spPr>
            <a:xfrm>
              <a:off x="5109225" y="5223225"/>
              <a:ext cx="149725" cy="38675"/>
            </a:xfrm>
            <a:custGeom>
              <a:avLst/>
              <a:gdLst/>
              <a:ahLst/>
              <a:cxnLst/>
              <a:rect l="l" t="t" r="r" b="b"/>
              <a:pathLst>
                <a:path w="5989" h="1547" extrusionOk="0">
                  <a:moveTo>
                    <a:pt x="5451" y="1"/>
                  </a:moveTo>
                  <a:cubicBezTo>
                    <a:pt x="4675" y="220"/>
                    <a:pt x="3920" y="438"/>
                    <a:pt x="3203" y="737"/>
                  </a:cubicBezTo>
                  <a:cubicBezTo>
                    <a:pt x="2757" y="926"/>
                    <a:pt x="2305" y="1060"/>
                    <a:pt x="1850" y="1060"/>
                  </a:cubicBezTo>
                  <a:cubicBezTo>
                    <a:pt x="1493" y="1060"/>
                    <a:pt x="1135" y="978"/>
                    <a:pt x="776" y="777"/>
                  </a:cubicBezTo>
                  <a:cubicBezTo>
                    <a:pt x="641" y="697"/>
                    <a:pt x="499" y="676"/>
                    <a:pt x="350" y="676"/>
                  </a:cubicBezTo>
                  <a:cubicBezTo>
                    <a:pt x="237" y="676"/>
                    <a:pt x="121" y="688"/>
                    <a:pt x="1" y="697"/>
                  </a:cubicBezTo>
                  <a:cubicBezTo>
                    <a:pt x="80" y="816"/>
                    <a:pt x="200" y="876"/>
                    <a:pt x="319" y="876"/>
                  </a:cubicBezTo>
                  <a:cubicBezTo>
                    <a:pt x="538" y="995"/>
                    <a:pt x="339" y="1274"/>
                    <a:pt x="518" y="1393"/>
                  </a:cubicBezTo>
                  <a:lnTo>
                    <a:pt x="597" y="1413"/>
                  </a:lnTo>
                  <a:lnTo>
                    <a:pt x="657" y="1393"/>
                  </a:lnTo>
                  <a:cubicBezTo>
                    <a:pt x="1072" y="1499"/>
                    <a:pt x="1481" y="1547"/>
                    <a:pt x="1885" y="1547"/>
                  </a:cubicBezTo>
                  <a:cubicBezTo>
                    <a:pt x="2624" y="1547"/>
                    <a:pt x="3344" y="1385"/>
                    <a:pt x="4039" y="1115"/>
                  </a:cubicBezTo>
                  <a:cubicBezTo>
                    <a:pt x="4675" y="876"/>
                    <a:pt x="5272" y="597"/>
                    <a:pt x="5949" y="478"/>
                  </a:cubicBezTo>
                  <a:cubicBezTo>
                    <a:pt x="5949" y="418"/>
                    <a:pt x="5968" y="399"/>
                    <a:pt x="5988" y="339"/>
                  </a:cubicBezTo>
                  <a:cubicBezTo>
                    <a:pt x="5889" y="120"/>
                    <a:pt x="5591" y="180"/>
                    <a:pt x="5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6680;p9">
              <a:extLst>
                <a:ext uri="{FF2B5EF4-FFF2-40B4-BE49-F238E27FC236}">
                  <a16:creationId xmlns:a16="http://schemas.microsoft.com/office/drawing/2014/main" id="{FB863476-3466-4889-9D73-9067513A0E20}"/>
                </a:ext>
              </a:extLst>
            </p:cNvPr>
            <p:cNvSpPr/>
            <p:nvPr/>
          </p:nvSpPr>
          <p:spPr>
            <a:xfrm>
              <a:off x="4835700" y="5163050"/>
              <a:ext cx="90550" cy="30275"/>
            </a:xfrm>
            <a:custGeom>
              <a:avLst/>
              <a:gdLst/>
              <a:ahLst/>
              <a:cxnLst/>
              <a:rect l="l" t="t" r="r" b="b"/>
              <a:pathLst>
                <a:path w="3622" h="1211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677"/>
                    <a:pt x="80" y="896"/>
                    <a:pt x="578" y="995"/>
                  </a:cubicBezTo>
                  <a:lnTo>
                    <a:pt x="597" y="956"/>
                  </a:lnTo>
                  <a:cubicBezTo>
                    <a:pt x="677" y="941"/>
                    <a:pt x="754" y="933"/>
                    <a:pt x="829" y="933"/>
                  </a:cubicBezTo>
                  <a:cubicBezTo>
                    <a:pt x="1055" y="933"/>
                    <a:pt x="1264" y="1000"/>
                    <a:pt x="1473" y="1135"/>
                  </a:cubicBezTo>
                  <a:cubicBezTo>
                    <a:pt x="1532" y="1193"/>
                    <a:pt x="1597" y="1211"/>
                    <a:pt x="1666" y="1211"/>
                  </a:cubicBezTo>
                  <a:cubicBezTo>
                    <a:pt x="1713" y="1211"/>
                    <a:pt x="1762" y="1202"/>
                    <a:pt x="1811" y="1194"/>
                  </a:cubicBezTo>
                  <a:cubicBezTo>
                    <a:pt x="2087" y="1167"/>
                    <a:pt x="2363" y="1043"/>
                    <a:pt x="2645" y="1043"/>
                  </a:cubicBezTo>
                  <a:cubicBezTo>
                    <a:pt x="2770" y="1043"/>
                    <a:pt x="2896" y="1068"/>
                    <a:pt x="3024" y="1135"/>
                  </a:cubicBezTo>
                  <a:cubicBezTo>
                    <a:pt x="3223" y="1135"/>
                    <a:pt x="3422" y="1115"/>
                    <a:pt x="3621" y="1115"/>
                  </a:cubicBezTo>
                  <a:cubicBezTo>
                    <a:pt x="3303" y="836"/>
                    <a:pt x="2865" y="856"/>
                    <a:pt x="2507" y="657"/>
                  </a:cubicBezTo>
                  <a:cubicBezTo>
                    <a:pt x="1771" y="319"/>
                    <a:pt x="936" y="22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6681;p9">
              <a:extLst>
                <a:ext uri="{FF2B5EF4-FFF2-40B4-BE49-F238E27FC236}">
                  <a16:creationId xmlns:a16="http://schemas.microsoft.com/office/drawing/2014/main" id="{16F3BFB0-ABCC-4BCF-A70A-DF348761F955}"/>
                </a:ext>
              </a:extLst>
            </p:cNvPr>
            <p:cNvSpPr/>
            <p:nvPr/>
          </p:nvSpPr>
          <p:spPr>
            <a:xfrm>
              <a:off x="4965000" y="5172625"/>
              <a:ext cx="20925" cy="32950"/>
            </a:xfrm>
            <a:custGeom>
              <a:avLst/>
              <a:gdLst/>
              <a:ahLst/>
              <a:cxnLst/>
              <a:rect l="l" t="t" r="r" b="b"/>
              <a:pathLst>
                <a:path w="837" h="1318" extrusionOk="0">
                  <a:moveTo>
                    <a:pt x="167" y="1"/>
                  </a:moveTo>
                  <a:cubicBezTo>
                    <a:pt x="115" y="1"/>
                    <a:pt x="60" y="25"/>
                    <a:pt x="1" y="75"/>
                  </a:cubicBezTo>
                  <a:cubicBezTo>
                    <a:pt x="41" y="453"/>
                    <a:pt x="478" y="712"/>
                    <a:pt x="319" y="1149"/>
                  </a:cubicBezTo>
                  <a:cubicBezTo>
                    <a:pt x="438" y="1284"/>
                    <a:pt x="580" y="1317"/>
                    <a:pt x="711" y="1317"/>
                  </a:cubicBezTo>
                  <a:cubicBezTo>
                    <a:pt x="754" y="1317"/>
                    <a:pt x="797" y="1314"/>
                    <a:pt x="836" y="1309"/>
                  </a:cubicBezTo>
                  <a:cubicBezTo>
                    <a:pt x="578" y="951"/>
                    <a:pt x="598" y="453"/>
                    <a:pt x="319" y="75"/>
                  </a:cubicBezTo>
                  <a:cubicBezTo>
                    <a:pt x="269" y="25"/>
                    <a:pt x="22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6682;p9">
              <a:extLst>
                <a:ext uri="{FF2B5EF4-FFF2-40B4-BE49-F238E27FC236}">
                  <a16:creationId xmlns:a16="http://schemas.microsoft.com/office/drawing/2014/main" id="{78A32692-8F14-4E2F-8341-D3268FCDBC61}"/>
                </a:ext>
              </a:extLst>
            </p:cNvPr>
            <p:cNvSpPr/>
            <p:nvPr/>
          </p:nvSpPr>
          <p:spPr>
            <a:xfrm>
              <a:off x="5087850" y="5235175"/>
              <a:ext cx="21400" cy="5450"/>
            </a:xfrm>
            <a:custGeom>
              <a:avLst/>
              <a:gdLst/>
              <a:ahLst/>
              <a:cxnLst/>
              <a:rect l="l" t="t" r="r" b="b"/>
              <a:pathLst>
                <a:path w="856" h="218" extrusionOk="0">
                  <a:moveTo>
                    <a:pt x="0" y="0"/>
                  </a:moveTo>
                  <a:cubicBezTo>
                    <a:pt x="109" y="174"/>
                    <a:pt x="266" y="218"/>
                    <a:pt x="434" y="218"/>
                  </a:cubicBezTo>
                  <a:cubicBezTo>
                    <a:pt x="574" y="218"/>
                    <a:pt x="721" y="188"/>
                    <a:pt x="856" y="179"/>
                  </a:cubicBezTo>
                  <a:cubicBezTo>
                    <a:pt x="597" y="20"/>
                    <a:pt x="299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6683;p9">
              <a:extLst>
                <a:ext uri="{FF2B5EF4-FFF2-40B4-BE49-F238E27FC236}">
                  <a16:creationId xmlns:a16="http://schemas.microsoft.com/office/drawing/2014/main" id="{EB4FDDED-EF6D-4469-9013-2BA55803C853}"/>
                </a:ext>
              </a:extLst>
            </p:cNvPr>
            <p:cNvSpPr/>
            <p:nvPr/>
          </p:nvSpPr>
          <p:spPr>
            <a:xfrm>
              <a:off x="5117175" y="5245100"/>
              <a:ext cx="6500" cy="12975"/>
            </a:xfrm>
            <a:custGeom>
              <a:avLst/>
              <a:gdLst/>
              <a:ahLst/>
              <a:cxnLst/>
              <a:rect l="l" t="t" r="r" b="b"/>
              <a:pathLst>
                <a:path w="260" h="519" extrusionOk="0">
                  <a:moveTo>
                    <a:pt x="1" y="1"/>
                  </a:moveTo>
                  <a:cubicBezTo>
                    <a:pt x="1" y="160"/>
                    <a:pt x="21" y="339"/>
                    <a:pt x="21" y="518"/>
                  </a:cubicBezTo>
                  <a:lnTo>
                    <a:pt x="200" y="518"/>
                  </a:lnTo>
                  <a:cubicBezTo>
                    <a:pt x="200" y="319"/>
                    <a:pt x="260" y="10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6684;p9">
              <a:extLst>
                <a:ext uri="{FF2B5EF4-FFF2-40B4-BE49-F238E27FC236}">
                  <a16:creationId xmlns:a16="http://schemas.microsoft.com/office/drawing/2014/main" id="{21652FE4-B783-4525-9124-22D5B7C46B35}"/>
                </a:ext>
              </a:extLst>
            </p:cNvPr>
            <p:cNvSpPr/>
            <p:nvPr/>
          </p:nvSpPr>
          <p:spPr>
            <a:xfrm>
              <a:off x="4929700" y="5191675"/>
              <a:ext cx="13450" cy="4750"/>
            </a:xfrm>
            <a:custGeom>
              <a:avLst/>
              <a:gdLst/>
              <a:ahLst/>
              <a:cxnLst/>
              <a:rect l="l" t="t" r="r" b="b"/>
              <a:pathLst>
                <a:path w="538" h="190" extrusionOk="0">
                  <a:moveTo>
                    <a:pt x="149" y="1"/>
                  </a:moveTo>
                  <a:cubicBezTo>
                    <a:pt x="100" y="1"/>
                    <a:pt x="50" y="5"/>
                    <a:pt x="0" y="9"/>
                  </a:cubicBezTo>
                  <a:cubicBezTo>
                    <a:pt x="86" y="156"/>
                    <a:pt x="193" y="190"/>
                    <a:pt x="310" y="190"/>
                  </a:cubicBezTo>
                  <a:cubicBezTo>
                    <a:pt x="383" y="190"/>
                    <a:pt x="460" y="176"/>
                    <a:pt x="538" y="169"/>
                  </a:cubicBezTo>
                  <a:cubicBezTo>
                    <a:pt x="433" y="34"/>
                    <a:pt x="295" y="1"/>
                    <a:pt x="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6685;p9">
              <a:extLst>
                <a:ext uri="{FF2B5EF4-FFF2-40B4-BE49-F238E27FC236}">
                  <a16:creationId xmlns:a16="http://schemas.microsoft.com/office/drawing/2014/main" id="{2FDB0DA9-3E2B-484B-BDFC-FFFBBA9D37CD}"/>
                </a:ext>
              </a:extLst>
            </p:cNvPr>
            <p:cNvSpPr/>
            <p:nvPr/>
          </p:nvSpPr>
          <p:spPr>
            <a:xfrm>
              <a:off x="5077400" y="524560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1" y="41"/>
                    <a:pt x="20" y="100"/>
                    <a:pt x="60" y="140"/>
                  </a:cubicBezTo>
                  <a:cubicBezTo>
                    <a:pt x="100" y="140"/>
                    <a:pt x="180" y="120"/>
                    <a:pt x="219" y="120"/>
                  </a:cubicBezTo>
                  <a:cubicBezTo>
                    <a:pt x="160" y="21"/>
                    <a:pt x="8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6686;p9">
              <a:extLst>
                <a:ext uri="{FF2B5EF4-FFF2-40B4-BE49-F238E27FC236}">
                  <a16:creationId xmlns:a16="http://schemas.microsoft.com/office/drawing/2014/main" id="{BC5484EB-7EE4-4299-9174-F0A238822254}"/>
                </a:ext>
              </a:extLst>
            </p:cNvPr>
            <p:cNvSpPr/>
            <p:nvPr/>
          </p:nvSpPr>
          <p:spPr>
            <a:xfrm>
              <a:off x="5407125" y="3903350"/>
              <a:ext cx="88600" cy="28375"/>
            </a:xfrm>
            <a:custGeom>
              <a:avLst/>
              <a:gdLst/>
              <a:ahLst/>
              <a:cxnLst/>
              <a:rect l="l" t="t" r="r" b="b"/>
              <a:pathLst>
                <a:path w="3544" h="1135" extrusionOk="0">
                  <a:moveTo>
                    <a:pt x="358" y="0"/>
                  </a:moveTo>
                  <a:cubicBezTo>
                    <a:pt x="120" y="0"/>
                    <a:pt x="20" y="140"/>
                    <a:pt x="0" y="378"/>
                  </a:cubicBezTo>
                  <a:cubicBezTo>
                    <a:pt x="0" y="498"/>
                    <a:pt x="0" y="637"/>
                    <a:pt x="199" y="677"/>
                  </a:cubicBezTo>
                  <a:cubicBezTo>
                    <a:pt x="276" y="609"/>
                    <a:pt x="358" y="575"/>
                    <a:pt x="440" y="575"/>
                  </a:cubicBezTo>
                  <a:cubicBezTo>
                    <a:pt x="527" y="575"/>
                    <a:pt x="614" y="614"/>
                    <a:pt x="697" y="697"/>
                  </a:cubicBezTo>
                  <a:cubicBezTo>
                    <a:pt x="1313" y="975"/>
                    <a:pt x="2010" y="856"/>
                    <a:pt x="2626" y="1095"/>
                  </a:cubicBezTo>
                  <a:cubicBezTo>
                    <a:pt x="2646" y="1075"/>
                    <a:pt x="2706" y="1075"/>
                    <a:pt x="2726" y="1075"/>
                  </a:cubicBezTo>
                  <a:cubicBezTo>
                    <a:pt x="2885" y="1075"/>
                    <a:pt x="3004" y="1134"/>
                    <a:pt x="3143" y="1134"/>
                  </a:cubicBezTo>
                  <a:cubicBezTo>
                    <a:pt x="3177" y="1126"/>
                    <a:pt x="3216" y="1125"/>
                    <a:pt x="3254" y="1125"/>
                  </a:cubicBezTo>
                  <a:cubicBezTo>
                    <a:pt x="3271" y="1125"/>
                    <a:pt x="3288" y="1125"/>
                    <a:pt x="3304" y="1125"/>
                  </a:cubicBezTo>
                  <a:cubicBezTo>
                    <a:pt x="3430" y="1125"/>
                    <a:pt x="3543" y="1111"/>
                    <a:pt x="3502" y="876"/>
                  </a:cubicBezTo>
                  <a:cubicBezTo>
                    <a:pt x="3382" y="697"/>
                    <a:pt x="3203" y="717"/>
                    <a:pt x="3024" y="697"/>
                  </a:cubicBezTo>
                  <a:cubicBezTo>
                    <a:pt x="2388" y="577"/>
                    <a:pt x="1711" y="438"/>
                    <a:pt x="1055" y="319"/>
                  </a:cubicBezTo>
                  <a:cubicBezTo>
                    <a:pt x="896" y="100"/>
                    <a:pt x="538" y="219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6687;p9">
              <a:extLst>
                <a:ext uri="{FF2B5EF4-FFF2-40B4-BE49-F238E27FC236}">
                  <a16:creationId xmlns:a16="http://schemas.microsoft.com/office/drawing/2014/main" id="{91326BDD-B84F-42AF-B6DC-CCD3D72F0070}"/>
                </a:ext>
              </a:extLst>
            </p:cNvPr>
            <p:cNvSpPr/>
            <p:nvPr/>
          </p:nvSpPr>
          <p:spPr>
            <a:xfrm>
              <a:off x="5285275" y="3905325"/>
              <a:ext cx="30875" cy="10975"/>
            </a:xfrm>
            <a:custGeom>
              <a:avLst/>
              <a:gdLst/>
              <a:ahLst/>
              <a:cxnLst/>
              <a:rect l="l" t="t" r="r" b="b"/>
              <a:pathLst>
                <a:path w="1235" h="439" extrusionOk="0">
                  <a:moveTo>
                    <a:pt x="1125" y="1"/>
                  </a:moveTo>
                  <a:cubicBezTo>
                    <a:pt x="1070" y="1"/>
                    <a:pt x="1005" y="21"/>
                    <a:pt x="956" y="21"/>
                  </a:cubicBezTo>
                  <a:cubicBezTo>
                    <a:pt x="816" y="21"/>
                    <a:pt x="697" y="41"/>
                    <a:pt x="538" y="41"/>
                  </a:cubicBezTo>
                  <a:cubicBezTo>
                    <a:pt x="458" y="100"/>
                    <a:pt x="418" y="140"/>
                    <a:pt x="339" y="200"/>
                  </a:cubicBezTo>
                  <a:lnTo>
                    <a:pt x="160" y="200"/>
                  </a:lnTo>
                  <a:cubicBezTo>
                    <a:pt x="120" y="220"/>
                    <a:pt x="1" y="240"/>
                    <a:pt x="1" y="299"/>
                  </a:cubicBezTo>
                  <a:cubicBezTo>
                    <a:pt x="1" y="419"/>
                    <a:pt x="100" y="379"/>
                    <a:pt x="160" y="399"/>
                  </a:cubicBezTo>
                  <a:cubicBezTo>
                    <a:pt x="239" y="419"/>
                    <a:pt x="319" y="419"/>
                    <a:pt x="399" y="439"/>
                  </a:cubicBezTo>
                  <a:cubicBezTo>
                    <a:pt x="498" y="439"/>
                    <a:pt x="597" y="419"/>
                    <a:pt x="697" y="399"/>
                  </a:cubicBezTo>
                  <a:cubicBezTo>
                    <a:pt x="719" y="366"/>
                    <a:pt x="747" y="351"/>
                    <a:pt x="777" y="351"/>
                  </a:cubicBezTo>
                  <a:cubicBezTo>
                    <a:pt x="802" y="351"/>
                    <a:pt x="829" y="361"/>
                    <a:pt x="856" y="379"/>
                  </a:cubicBezTo>
                  <a:lnTo>
                    <a:pt x="936" y="399"/>
                  </a:lnTo>
                  <a:lnTo>
                    <a:pt x="1015" y="399"/>
                  </a:lnTo>
                  <a:cubicBezTo>
                    <a:pt x="1095" y="319"/>
                    <a:pt x="1234" y="220"/>
                    <a:pt x="1234" y="100"/>
                  </a:cubicBezTo>
                  <a:cubicBezTo>
                    <a:pt x="1224" y="21"/>
                    <a:pt x="1179" y="1"/>
                    <a:pt x="11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6688;p9">
              <a:extLst>
                <a:ext uri="{FF2B5EF4-FFF2-40B4-BE49-F238E27FC236}">
                  <a16:creationId xmlns:a16="http://schemas.microsoft.com/office/drawing/2014/main" id="{161E1CA3-8B35-4F31-8279-46FDB24D5017}"/>
                </a:ext>
              </a:extLst>
            </p:cNvPr>
            <p:cNvSpPr/>
            <p:nvPr/>
          </p:nvSpPr>
          <p:spPr>
            <a:xfrm>
              <a:off x="5417075" y="3902850"/>
              <a:ext cx="21400" cy="8400"/>
            </a:xfrm>
            <a:custGeom>
              <a:avLst/>
              <a:gdLst/>
              <a:ahLst/>
              <a:cxnLst/>
              <a:rect l="l" t="t" r="r" b="b"/>
              <a:pathLst>
                <a:path w="856" h="336" extrusionOk="0">
                  <a:moveTo>
                    <a:pt x="0" y="1"/>
                  </a:moveTo>
                  <a:cubicBezTo>
                    <a:pt x="24" y="283"/>
                    <a:pt x="166" y="336"/>
                    <a:pt x="336" y="336"/>
                  </a:cubicBezTo>
                  <a:cubicBezTo>
                    <a:pt x="436" y="336"/>
                    <a:pt x="547" y="317"/>
                    <a:pt x="648" y="317"/>
                  </a:cubicBezTo>
                  <a:cubicBezTo>
                    <a:pt x="664" y="317"/>
                    <a:pt x="681" y="318"/>
                    <a:pt x="697" y="319"/>
                  </a:cubicBezTo>
                  <a:cubicBezTo>
                    <a:pt x="736" y="219"/>
                    <a:pt x="796" y="120"/>
                    <a:pt x="856" y="20"/>
                  </a:cubicBezTo>
                  <a:cubicBezTo>
                    <a:pt x="557" y="1"/>
                    <a:pt x="299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6689;p9">
              <a:extLst>
                <a:ext uri="{FF2B5EF4-FFF2-40B4-BE49-F238E27FC236}">
                  <a16:creationId xmlns:a16="http://schemas.microsoft.com/office/drawing/2014/main" id="{453B10C3-DBA1-4EFF-99DE-7655FF5BC631}"/>
                </a:ext>
              </a:extLst>
            </p:cNvPr>
            <p:cNvSpPr/>
            <p:nvPr/>
          </p:nvSpPr>
          <p:spPr>
            <a:xfrm>
              <a:off x="5293225" y="39078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20" y="0"/>
                    <a:pt x="41" y="40"/>
                    <a:pt x="1" y="140"/>
                  </a:cubicBezTo>
                  <a:cubicBezTo>
                    <a:pt x="81" y="100"/>
                    <a:pt x="120" y="4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6690;p9">
              <a:extLst>
                <a:ext uri="{FF2B5EF4-FFF2-40B4-BE49-F238E27FC236}">
                  <a16:creationId xmlns:a16="http://schemas.microsoft.com/office/drawing/2014/main" id="{646B2557-5B52-421D-A780-CBD3BB83BE96}"/>
                </a:ext>
              </a:extLst>
            </p:cNvPr>
            <p:cNvSpPr/>
            <p:nvPr/>
          </p:nvSpPr>
          <p:spPr>
            <a:xfrm>
              <a:off x="4094700" y="3679250"/>
              <a:ext cx="71650" cy="70450"/>
            </a:xfrm>
            <a:custGeom>
              <a:avLst/>
              <a:gdLst/>
              <a:ahLst/>
              <a:cxnLst/>
              <a:rect l="l" t="t" r="r" b="b"/>
              <a:pathLst>
                <a:path w="2866" h="2818" extrusionOk="0">
                  <a:moveTo>
                    <a:pt x="279" y="1"/>
                  </a:moveTo>
                  <a:cubicBezTo>
                    <a:pt x="255" y="1"/>
                    <a:pt x="229" y="5"/>
                    <a:pt x="200" y="13"/>
                  </a:cubicBezTo>
                  <a:cubicBezTo>
                    <a:pt x="100" y="92"/>
                    <a:pt x="20" y="152"/>
                    <a:pt x="1" y="291"/>
                  </a:cubicBezTo>
                  <a:cubicBezTo>
                    <a:pt x="1" y="490"/>
                    <a:pt x="120" y="609"/>
                    <a:pt x="239" y="749"/>
                  </a:cubicBezTo>
                  <a:lnTo>
                    <a:pt x="319" y="828"/>
                  </a:lnTo>
                  <a:cubicBezTo>
                    <a:pt x="398" y="848"/>
                    <a:pt x="438" y="908"/>
                    <a:pt x="498" y="948"/>
                  </a:cubicBezTo>
                  <a:cubicBezTo>
                    <a:pt x="518" y="948"/>
                    <a:pt x="538" y="987"/>
                    <a:pt x="577" y="1007"/>
                  </a:cubicBezTo>
                  <a:cubicBezTo>
                    <a:pt x="617" y="1027"/>
                    <a:pt x="637" y="1027"/>
                    <a:pt x="677" y="1047"/>
                  </a:cubicBezTo>
                  <a:cubicBezTo>
                    <a:pt x="796" y="1127"/>
                    <a:pt x="896" y="1206"/>
                    <a:pt x="995" y="1286"/>
                  </a:cubicBezTo>
                  <a:cubicBezTo>
                    <a:pt x="1035" y="1326"/>
                    <a:pt x="1095" y="1346"/>
                    <a:pt x="1134" y="1405"/>
                  </a:cubicBezTo>
                  <a:cubicBezTo>
                    <a:pt x="1154" y="1405"/>
                    <a:pt x="1194" y="1425"/>
                    <a:pt x="1214" y="1445"/>
                  </a:cubicBezTo>
                  <a:lnTo>
                    <a:pt x="1333" y="1584"/>
                  </a:lnTo>
                  <a:cubicBezTo>
                    <a:pt x="1373" y="1624"/>
                    <a:pt x="1413" y="1644"/>
                    <a:pt x="1433" y="1704"/>
                  </a:cubicBezTo>
                  <a:cubicBezTo>
                    <a:pt x="1473" y="1743"/>
                    <a:pt x="1493" y="1803"/>
                    <a:pt x="1493" y="1843"/>
                  </a:cubicBezTo>
                  <a:lnTo>
                    <a:pt x="1493" y="1922"/>
                  </a:lnTo>
                  <a:lnTo>
                    <a:pt x="1493" y="2101"/>
                  </a:lnTo>
                  <a:cubicBezTo>
                    <a:pt x="1532" y="2141"/>
                    <a:pt x="1592" y="2221"/>
                    <a:pt x="1672" y="2280"/>
                  </a:cubicBezTo>
                  <a:cubicBezTo>
                    <a:pt x="1930" y="2459"/>
                    <a:pt x="2229" y="2639"/>
                    <a:pt x="2507" y="2818"/>
                  </a:cubicBezTo>
                  <a:cubicBezTo>
                    <a:pt x="2686" y="2758"/>
                    <a:pt x="2786" y="2619"/>
                    <a:pt x="2865" y="2499"/>
                  </a:cubicBezTo>
                  <a:cubicBezTo>
                    <a:pt x="2129" y="1803"/>
                    <a:pt x="1672" y="888"/>
                    <a:pt x="776" y="391"/>
                  </a:cubicBezTo>
                  <a:cubicBezTo>
                    <a:pt x="697" y="291"/>
                    <a:pt x="498" y="331"/>
                    <a:pt x="438" y="192"/>
                  </a:cubicBezTo>
                  <a:cubicBezTo>
                    <a:pt x="418" y="132"/>
                    <a:pt x="398" y="112"/>
                    <a:pt x="379" y="52"/>
                  </a:cubicBezTo>
                  <a:cubicBezTo>
                    <a:pt x="353" y="15"/>
                    <a:pt x="320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6691;p9">
              <a:extLst>
                <a:ext uri="{FF2B5EF4-FFF2-40B4-BE49-F238E27FC236}">
                  <a16:creationId xmlns:a16="http://schemas.microsoft.com/office/drawing/2014/main" id="{A8C9238D-ABA5-4484-A491-E0B1EF9278CD}"/>
                </a:ext>
              </a:extLst>
            </p:cNvPr>
            <p:cNvSpPr/>
            <p:nvPr/>
          </p:nvSpPr>
          <p:spPr>
            <a:xfrm>
              <a:off x="4047450" y="3657275"/>
              <a:ext cx="59200" cy="47675"/>
            </a:xfrm>
            <a:custGeom>
              <a:avLst/>
              <a:gdLst/>
              <a:ahLst/>
              <a:cxnLst/>
              <a:rect l="l" t="t" r="r" b="b"/>
              <a:pathLst>
                <a:path w="2368" h="1907" extrusionOk="0">
                  <a:moveTo>
                    <a:pt x="436" y="1"/>
                  </a:moveTo>
                  <a:cubicBezTo>
                    <a:pt x="294" y="1"/>
                    <a:pt x="150" y="53"/>
                    <a:pt x="1" y="195"/>
                  </a:cubicBezTo>
                  <a:cubicBezTo>
                    <a:pt x="1" y="255"/>
                    <a:pt x="21" y="295"/>
                    <a:pt x="21" y="355"/>
                  </a:cubicBezTo>
                  <a:cubicBezTo>
                    <a:pt x="100" y="394"/>
                    <a:pt x="140" y="434"/>
                    <a:pt x="220" y="494"/>
                  </a:cubicBezTo>
                  <a:cubicBezTo>
                    <a:pt x="976" y="812"/>
                    <a:pt x="1493" y="1469"/>
                    <a:pt x="2129" y="1906"/>
                  </a:cubicBezTo>
                  <a:cubicBezTo>
                    <a:pt x="2209" y="1866"/>
                    <a:pt x="2308" y="1847"/>
                    <a:pt x="2368" y="1747"/>
                  </a:cubicBezTo>
                  <a:cubicBezTo>
                    <a:pt x="2368" y="1687"/>
                    <a:pt x="2368" y="1608"/>
                    <a:pt x="2308" y="1568"/>
                  </a:cubicBezTo>
                  <a:cubicBezTo>
                    <a:pt x="1811" y="1270"/>
                    <a:pt x="1513" y="812"/>
                    <a:pt x="1234" y="315"/>
                  </a:cubicBezTo>
                  <a:cubicBezTo>
                    <a:pt x="972" y="197"/>
                    <a:pt x="709" y="1"/>
                    <a:pt x="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6692;p9">
              <a:extLst>
                <a:ext uri="{FF2B5EF4-FFF2-40B4-BE49-F238E27FC236}">
                  <a16:creationId xmlns:a16="http://schemas.microsoft.com/office/drawing/2014/main" id="{515EAF50-2450-4D61-A615-DE46C78CC105}"/>
                </a:ext>
              </a:extLst>
            </p:cNvPr>
            <p:cNvSpPr/>
            <p:nvPr/>
          </p:nvSpPr>
          <p:spPr>
            <a:xfrm>
              <a:off x="4069350" y="3723350"/>
              <a:ext cx="52775" cy="22875"/>
            </a:xfrm>
            <a:custGeom>
              <a:avLst/>
              <a:gdLst/>
              <a:ahLst/>
              <a:cxnLst/>
              <a:rect l="l" t="t" r="r" b="b"/>
              <a:pathLst>
                <a:path w="2111" h="915" extrusionOk="0">
                  <a:moveTo>
                    <a:pt x="1872" y="0"/>
                  </a:moveTo>
                  <a:cubicBezTo>
                    <a:pt x="1837" y="0"/>
                    <a:pt x="1797" y="6"/>
                    <a:pt x="1751" y="19"/>
                  </a:cubicBezTo>
                  <a:cubicBezTo>
                    <a:pt x="1154" y="198"/>
                    <a:pt x="517" y="258"/>
                    <a:pt x="0" y="636"/>
                  </a:cubicBezTo>
                  <a:cubicBezTo>
                    <a:pt x="20" y="795"/>
                    <a:pt x="119" y="855"/>
                    <a:pt x="239" y="914"/>
                  </a:cubicBezTo>
                  <a:cubicBezTo>
                    <a:pt x="816" y="755"/>
                    <a:pt x="1353" y="636"/>
                    <a:pt x="1930" y="497"/>
                  </a:cubicBezTo>
                  <a:cubicBezTo>
                    <a:pt x="2103" y="271"/>
                    <a:pt x="2110" y="0"/>
                    <a:pt x="18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6693;p9">
              <a:extLst>
                <a:ext uri="{FF2B5EF4-FFF2-40B4-BE49-F238E27FC236}">
                  <a16:creationId xmlns:a16="http://schemas.microsoft.com/office/drawing/2014/main" id="{63259F81-92ED-46EB-B4AB-FCD7940A2453}"/>
                </a:ext>
              </a:extLst>
            </p:cNvPr>
            <p:cNvSpPr/>
            <p:nvPr/>
          </p:nvSpPr>
          <p:spPr>
            <a:xfrm>
              <a:off x="4020600" y="3739725"/>
              <a:ext cx="54225" cy="17925"/>
            </a:xfrm>
            <a:custGeom>
              <a:avLst/>
              <a:gdLst/>
              <a:ahLst/>
              <a:cxnLst/>
              <a:rect l="l" t="t" r="r" b="b"/>
              <a:pathLst>
                <a:path w="2169" h="717" extrusionOk="0">
                  <a:moveTo>
                    <a:pt x="1910" y="1"/>
                  </a:moveTo>
                  <a:cubicBezTo>
                    <a:pt x="1274" y="160"/>
                    <a:pt x="577" y="80"/>
                    <a:pt x="1" y="558"/>
                  </a:cubicBezTo>
                  <a:cubicBezTo>
                    <a:pt x="128" y="685"/>
                    <a:pt x="268" y="717"/>
                    <a:pt x="413" y="717"/>
                  </a:cubicBezTo>
                  <a:cubicBezTo>
                    <a:pt x="558" y="717"/>
                    <a:pt x="708" y="685"/>
                    <a:pt x="856" y="685"/>
                  </a:cubicBezTo>
                  <a:cubicBezTo>
                    <a:pt x="930" y="685"/>
                    <a:pt x="1003" y="693"/>
                    <a:pt x="1075" y="717"/>
                  </a:cubicBezTo>
                  <a:cubicBezTo>
                    <a:pt x="1413" y="558"/>
                    <a:pt x="1870" y="558"/>
                    <a:pt x="2169" y="279"/>
                  </a:cubicBezTo>
                  <a:cubicBezTo>
                    <a:pt x="2089" y="180"/>
                    <a:pt x="1990" y="100"/>
                    <a:pt x="19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6694;p9">
              <a:extLst>
                <a:ext uri="{FF2B5EF4-FFF2-40B4-BE49-F238E27FC236}">
                  <a16:creationId xmlns:a16="http://schemas.microsoft.com/office/drawing/2014/main" id="{F9652009-E568-439B-8629-CF4E1925800D}"/>
                </a:ext>
              </a:extLst>
            </p:cNvPr>
            <p:cNvSpPr/>
            <p:nvPr/>
          </p:nvSpPr>
          <p:spPr>
            <a:xfrm>
              <a:off x="4100675" y="3700125"/>
              <a:ext cx="33825" cy="27200"/>
            </a:xfrm>
            <a:custGeom>
              <a:avLst/>
              <a:gdLst/>
              <a:ahLst/>
              <a:cxnLst/>
              <a:rect l="l" t="t" r="r" b="b"/>
              <a:pathLst>
                <a:path w="1353" h="1088" extrusionOk="0">
                  <a:moveTo>
                    <a:pt x="275" y="0"/>
                  </a:moveTo>
                  <a:cubicBezTo>
                    <a:pt x="243" y="0"/>
                    <a:pt x="211" y="21"/>
                    <a:pt x="179" y="53"/>
                  </a:cubicBezTo>
                  <a:cubicBezTo>
                    <a:pt x="100" y="93"/>
                    <a:pt x="60" y="152"/>
                    <a:pt x="0" y="192"/>
                  </a:cubicBezTo>
                  <a:cubicBezTo>
                    <a:pt x="378" y="550"/>
                    <a:pt x="796" y="849"/>
                    <a:pt x="1254" y="1087"/>
                  </a:cubicBezTo>
                  <a:cubicBezTo>
                    <a:pt x="1353" y="968"/>
                    <a:pt x="1353" y="849"/>
                    <a:pt x="1254" y="709"/>
                  </a:cubicBezTo>
                  <a:lnTo>
                    <a:pt x="1254" y="749"/>
                  </a:lnTo>
                  <a:cubicBezTo>
                    <a:pt x="1174" y="670"/>
                    <a:pt x="1094" y="630"/>
                    <a:pt x="1055" y="550"/>
                  </a:cubicBezTo>
                  <a:lnTo>
                    <a:pt x="1055" y="570"/>
                  </a:lnTo>
                  <a:cubicBezTo>
                    <a:pt x="995" y="530"/>
                    <a:pt x="955" y="451"/>
                    <a:pt x="876" y="391"/>
                  </a:cubicBezTo>
                  <a:cubicBezTo>
                    <a:pt x="796" y="192"/>
                    <a:pt x="677" y="93"/>
                    <a:pt x="478" y="73"/>
                  </a:cubicBezTo>
                  <a:lnTo>
                    <a:pt x="398" y="93"/>
                  </a:lnTo>
                  <a:lnTo>
                    <a:pt x="358" y="53"/>
                  </a:lnTo>
                  <a:cubicBezTo>
                    <a:pt x="331" y="16"/>
                    <a:pt x="30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6695;p9">
              <a:extLst>
                <a:ext uri="{FF2B5EF4-FFF2-40B4-BE49-F238E27FC236}">
                  <a16:creationId xmlns:a16="http://schemas.microsoft.com/office/drawing/2014/main" id="{5CD23C7B-B659-4643-BFCD-4E2C8B3CEAB7}"/>
                </a:ext>
              </a:extLst>
            </p:cNvPr>
            <p:cNvSpPr/>
            <p:nvPr/>
          </p:nvSpPr>
          <p:spPr>
            <a:xfrm>
              <a:off x="3982300" y="3757100"/>
              <a:ext cx="43800" cy="17400"/>
            </a:xfrm>
            <a:custGeom>
              <a:avLst/>
              <a:gdLst/>
              <a:ahLst/>
              <a:cxnLst/>
              <a:rect l="l" t="t" r="r" b="b"/>
              <a:pathLst>
                <a:path w="1752" h="696" extrusionOk="0">
                  <a:moveTo>
                    <a:pt x="1161" y="1"/>
                  </a:moveTo>
                  <a:cubicBezTo>
                    <a:pt x="690" y="1"/>
                    <a:pt x="327" y="252"/>
                    <a:pt x="1" y="559"/>
                  </a:cubicBezTo>
                  <a:cubicBezTo>
                    <a:pt x="113" y="651"/>
                    <a:pt x="226" y="696"/>
                    <a:pt x="344" y="696"/>
                  </a:cubicBezTo>
                  <a:cubicBezTo>
                    <a:pt x="455" y="696"/>
                    <a:pt x="572" y="656"/>
                    <a:pt x="697" y="579"/>
                  </a:cubicBezTo>
                  <a:cubicBezTo>
                    <a:pt x="1015" y="340"/>
                    <a:pt x="1453" y="499"/>
                    <a:pt x="1751" y="241"/>
                  </a:cubicBezTo>
                  <a:cubicBezTo>
                    <a:pt x="1632" y="2"/>
                    <a:pt x="1413" y="62"/>
                    <a:pt x="1214" y="2"/>
                  </a:cubicBezTo>
                  <a:cubicBezTo>
                    <a:pt x="1196" y="1"/>
                    <a:pt x="1178" y="1"/>
                    <a:pt x="1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6696;p9">
              <a:extLst>
                <a:ext uri="{FF2B5EF4-FFF2-40B4-BE49-F238E27FC236}">
                  <a16:creationId xmlns:a16="http://schemas.microsoft.com/office/drawing/2014/main" id="{47670AD8-9AEF-4796-9E4C-FDA6781C79B3}"/>
                </a:ext>
              </a:extLst>
            </p:cNvPr>
            <p:cNvSpPr/>
            <p:nvPr/>
          </p:nvSpPr>
          <p:spPr>
            <a:xfrm>
              <a:off x="4012650" y="3750900"/>
              <a:ext cx="35325" cy="12225"/>
            </a:xfrm>
            <a:custGeom>
              <a:avLst/>
              <a:gdLst/>
              <a:ahLst/>
              <a:cxnLst/>
              <a:rect l="l" t="t" r="r" b="b"/>
              <a:pathLst>
                <a:path w="1413" h="489" extrusionOk="0">
                  <a:moveTo>
                    <a:pt x="1082" y="1"/>
                  </a:moveTo>
                  <a:cubicBezTo>
                    <a:pt x="1038" y="1"/>
                    <a:pt x="990" y="10"/>
                    <a:pt x="935" y="31"/>
                  </a:cubicBezTo>
                  <a:cubicBezTo>
                    <a:pt x="790" y="89"/>
                    <a:pt x="644" y="126"/>
                    <a:pt x="498" y="126"/>
                  </a:cubicBezTo>
                  <a:cubicBezTo>
                    <a:pt x="445" y="126"/>
                    <a:pt x="392" y="121"/>
                    <a:pt x="338" y="111"/>
                  </a:cubicBezTo>
                  <a:cubicBezTo>
                    <a:pt x="299" y="111"/>
                    <a:pt x="239" y="111"/>
                    <a:pt x="199" y="131"/>
                  </a:cubicBezTo>
                  <a:cubicBezTo>
                    <a:pt x="120" y="190"/>
                    <a:pt x="60" y="250"/>
                    <a:pt x="0" y="290"/>
                  </a:cubicBezTo>
                  <a:cubicBezTo>
                    <a:pt x="120" y="489"/>
                    <a:pt x="378" y="409"/>
                    <a:pt x="537" y="489"/>
                  </a:cubicBezTo>
                  <a:cubicBezTo>
                    <a:pt x="617" y="489"/>
                    <a:pt x="677" y="489"/>
                    <a:pt x="736" y="449"/>
                  </a:cubicBezTo>
                  <a:cubicBezTo>
                    <a:pt x="801" y="397"/>
                    <a:pt x="873" y="385"/>
                    <a:pt x="949" y="385"/>
                  </a:cubicBezTo>
                  <a:cubicBezTo>
                    <a:pt x="1014" y="385"/>
                    <a:pt x="1082" y="394"/>
                    <a:pt x="1148" y="394"/>
                  </a:cubicBezTo>
                  <a:cubicBezTo>
                    <a:pt x="1242" y="394"/>
                    <a:pt x="1334" y="376"/>
                    <a:pt x="1413" y="290"/>
                  </a:cubicBezTo>
                  <a:cubicBezTo>
                    <a:pt x="1334" y="133"/>
                    <a:pt x="1243" y="1"/>
                    <a:pt x="10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6697;p9">
              <a:extLst>
                <a:ext uri="{FF2B5EF4-FFF2-40B4-BE49-F238E27FC236}">
                  <a16:creationId xmlns:a16="http://schemas.microsoft.com/office/drawing/2014/main" id="{03C1D073-D3D9-4FD5-B729-ED2AA227DEF4}"/>
                </a:ext>
              </a:extLst>
            </p:cNvPr>
            <p:cNvSpPr/>
            <p:nvPr/>
          </p:nvSpPr>
          <p:spPr>
            <a:xfrm>
              <a:off x="4012650" y="3754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00" y="1"/>
                    <a:pt x="20" y="40"/>
                    <a:pt x="0" y="160"/>
                  </a:cubicBezTo>
                  <a:cubicBezTo>
                    <a:pt x="100" y="160"/>
                    <a:pt x="179" y="8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6698;p9">
              <a:extLst>
                <a:ext uri="{FF2B5EF4-FFF2-40B4-BE49-F238E27FC236}">
                  <a16:creationId xmlns:a16="http://schemas.microsoft.com/office/drawing/2014/main" id="{2F4C4C57-FB2D-47FE-8FC9-D07672558635}"/>
                </a:ext>
              </a:extLst>
            </p:cNvPr>
            <p:cNvSpPr/>
            <p:nvPr/>
          </p:nvSpPr>
          <p:spPr>
            <a:xfrm>
              <a:off x="4132000" y="3866050"/>
              <a:ext cx="104950" cy="70425"/>
            </a:xfrm>
            <a:custGeom>
              <a:avLst/>
              <a:gdLst/>
              <a:ahLst/>
              <a:cxnLst/>
              <a:rect l="l" t="t" r="r" b="b"/>
              <a:pathLst>
                <a:path w="4198" h="2817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40"/>
                    <a:pt x="100" y="279"/>
                    <a:pt x="140" y="418"/>
                  </a:cubicBezTo>
                  <a:cubicBezTo>
                    <a:pt x="498" y="1075"/>
                    <a:pt x="1095" y="1293"/>
                    <a:pt x="1731" y="1473"/>
                  </a:cubicBezTo>
                  <a:cubicBezTo>
                    <a:pt x="1791" y="1492"/>
                    <a:pt x="1851" y="1492"/>
                    <a:pt x="1910" y="1512"/>
                  </a:cubicBezTo>
                  <a:cubicBezTo>
                    <a:pt x="1970" y="1532"/>
                    <a:pt x="2030" y="1592"/>
                    <a:pt x="2089" y="1632"/>
                  </a:cubicBezTo>
                  <a:cubicBezTo>
                    <a:pt x="2189" y="1771"/>
                    <a:pt x="2328" y="1731"/>
                    <a:pt x="2447" y="1811"/>
                  </a:cubicBezTo>
                  <a:cubicBezTo>
                    <a:pt x="2507" y="1811"/>
                    <a:pt x="2547" y="1811"/>
                    <a:pt x="2587" y="1870"/>
                  </a:cubicBezTo>
                  <a:cubicBezTo>
                    <a:pt x="2626" y="1970"/>
                    <a:pt x="2746" y="2109"/>
                    <a:pt x="2726" y="2169"/>
                  </a:cubicBezTo>
                  <a:cubicBezTo>
                    <a:pt x="2479" y="2721"/>
                    <a:pt x="2710" y="2796"/>
                    <a:pt x="3007" y="2796"/>
                  </a:cubicBezTo>
                  <a:cubicBezTo>
                    <a:pt x="3117" y="2796"/>
                    <a:pt x="3235" y="2785"/>
                    <a:pt x="3343" y="2785"/>
                  </a:cubicBezTo>
                  <a:cubicBezTo>
                    <a:pt x="3361" y="2784"/>
                    <a:pt x="3380" y="2783"/>
                    <a:pt x="3398" y="2783"/>
                  </a:cubicBezTo>
                  <a:cubicBezTo>
                    <a:pt x="3518" y="2783"/>
                    <a:pt x="3631" y="2817"/>
                    <a:pt x="3748" y="2817"/>
                  </a:cubicBezTo>
                  <a:cubicBezTo>
                    <a:pt x="3804" y="2817"/>
                    <a:pt x="3861" y="2809"/>
                    <a:pt x="3919" y="2785"/>
                  </a:cubicBezTo>
                  <a:cubicBezTo>
                    <a:pt x="4198" y="2686"/>
                    <a:pt x="3840" y="2427"/>
                    <a:pt x="4039" y="2308"/>
                  </a:cubicBezTo>
                  <a:cubicBezTo>
                    <a:pt x="2786" y="1373"/>
                    <a:pt x="1294" y="87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6699;p9">
              <a:extLst>
                <a:ext uri="{FF2B5EF4-FFF2-40B4-BE49-F238E27FC236}">
                  <a16:creationId xmlns:a16="http://schemas.microsoft.com/office/drawing/2014/main" id="{E5583916-6331-402F-B648-E536B2FF370E}"/>
                </a:ext>
              </a:extLst>
            </p:cNvPr>
            <p:cNvSpPr/>
            <p:nvPr/>
          </p:nvSpPr>
          <p:spPr>
            <a:xfrm>
              <a:off x="4122550" y="3876500"/>
              <a:ext cx="52750" cy="30850"/>
            </a:xfrm>
            <a:custGeom>
              <a:avLst/>
              <a:gdLst/>
              <a:ahLst/>
              <a:cxnLst/>
              <a:rect l="l" t="t" r="r" b="b"/>
              <a:pathLst>
                <a:path w="2110" h="1234" extrusionOk="0">
                  <a:moveTo>
                    <a:pt x="518" y="0"/>
                  </a:moveTo>
                  <a:cubicBezTo>
                    <a:pt x="359" y="40"/>
                    <a:pt x="180" y="40"/>
                    <a:pt x="1" y="40"/>
                  </a:cubicBezTo>
                  <a:cubicBezTo>
                    <a:pt x="617" y="498"/>
                    <a:pt x="1174" y="1035"/>
                    <a:pt x="1950" y="1234"/>
                  </a:cubicBezTo>
                  <a:lnTo>
                    <a:pt x="2109" y="1055"/>
                  </a:lnTo>
                  <a:cubicBezTo>
                    <a:pt x="1612" y="657"/>
                    <a:pt x="955" y="498"/>
                    <a:pt x="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6700;p9">
              <a:extLst>
                <a:ext uri="{FF2B5EF4-FFF2-40B4-BE49-F238E27FC236}">
                  <a16:creationId xmlns:a16="http://schemas.microsoft.com/office/drawing/2014/main" id="{DDDB5B1C-F243-47A7-9E9C-C55E0E159FB4}"/>
                </a:ext>
              </a:extLst>
            </p:cNvPr>
            <p:cNvSpPr/>
            <p:nvPr/>
          </p:nvSpPr>
          <p:spPr>
            <a:xfrm>
              <a:off x="4097200" y="4151750"/>
              <a:ext cx="171100" cy="49150"/>
            </a:xfrm>
            <a:custGeom>
              <a:avLst/>
              <a:gdLst/>
              <a:ahLst/>
              <a:cxnLst/>
              <a:rect l="l" t="t" r="r" b="b"/>
              <a:pathLst>
                <a:path w="6844" h="1966" extrusionOk="0">
                  <a:moveTo>
                    <a:pt x="6547" y="1"/>
                  </a:moveTo>
                  <a:cubicBezTo>
                    <a:pt x="6510" y="1"/>
                    <a:pt x="6475" y="11"/>
                    <a:pt x="6445" y="31"/>
                  </a:cubicBezTo>
                  <a:cubicBezTo>
                    <a:pt x="6386" y="31"/>
                    <a:pt x="6346" y="51"/>
                    <a:pt x="6286" y="51"/>
                  </a:cubicBezTo>
                  <a:cubicBezTo>
                    <a:pt x="6193" y="118"/>
                    <a:pt x="6089" y="128"/>
                    <a:pt x="5984" y="128"/>
                  </a:cubicBezTo>
                  <a:cubicBezTo>
                    <a:pt x="5939" y="128"/>
                    <a:pt x="5893" y="126"/>
                    <a:pt x="5848" y="126"/>
                  </a:cubicBezTo>
                  <a:cubicBezTo>
                    <a:pt x="5751" y="126"/>
                    <a:pt x="5656" y="135"/>
                    <a:pt x="5570" y="190"/>
                  </a:cubicBezTo>
                  <a:cubicBezTo>
                    <a:pt x="5451" y="230"/>
                    <a:pt x="5351" y="309"/>
                    <a:pt x="5252" y="329"/>
                  </a:cubicBezTo>
                  <a:cubicBezTo>
                    <a:pt x="3601" y="608"/>
                    <a:pt x="1989" y="1085"/>
                    <a:pt x="398" y="1602"/>
                  </a:cubicBezTo>
                  <a:cubicBezTo>
                    <a:pt x="199" y="1642"/>
                    <a:pt x="0" y="1682"/>
                    <a:pt x="0" y="1960"/>
                  </a:cubicBezTo>
                  <a:cubicBezTo>
                    <a:pt x="100" y="1963"/>
                    <a:pt x="201" y="1966"/>
                    <a:pt x="302" y="1966"/>
                  </a:cubicBezTo>
                  <a:cubicBezTo>
                    <a:pt x="842" y="1966"/>
                    <a:pt x="1387" y="1904"/>
                    <a:pt x="1890" y="1602"/>
                  </a:cubicBezTo>
                  <a:cubicBezTo>
                    <a:pt x="2507" y="1363"/>
                    <a:pt x="3123" y="1085"/>
                    <a:pt x="3819" y="1085"/>
                  </a:cubicBezTo>
                  <a:cubicBezTo>
                    <a:pt x="3899" y="1025"/>
                    <a:pt x="3959" y="986"/>
                    <a:pt x="4018" y="926"/>
                  </a:cubicBezTo>
                  <a:cubicBezTo>
                    <a:pt x="4179" y="990"/>
                    <a:pt x="4339" y="1008"/>
                    <a:pt x="4493" y="1008"/>
                  </a:cubicBezTo>
                  <a:cubicBezTo>
                    <a:pt x="4626" y="1008"/>
                    <a:pt x="4754" y="995"/>
                    <a:pt x="4874" y="986"/>
                  </a:cubicBezTo>
                  <a:cubicBezTo>
                    <a:pt x="5053" y="966"/>
                    <a:pt x="5212" y="926"/>
                    <a:pt x="5371" y="886"/>
                  </a:cubicBezTo>
                  <a:cubicBezTo>
                    <a:pt x="5709" y="787"/>
                    <a:pt x="6087" y="707"/>
                    <a:pt x="6445" y="608"/>
                  </a:cubicBezTo>
                  <a:cubicBezTo>
                    <a:pt x="6604" y="548"/>
                    <a:pt x="6764" y="508"/>
                    <a:pt x="6843" y="329"/>
                  </a:cubicBezTo>
                  <a:cubicBezTo>
                    <a:pt x="6843" y="210"/>
                    <a:pt x="6783" y="110"/>
                    <a:pt x="6664" y="31"/>
                  </a:cubicBezTo>
                  <a:cubicBezTo>
                    <a:pt x="6624" y="11"/>
                    <a:pt x="6585" y="1"/>
                    <a:pt x="65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6701;p9">
              <a:extLst>
                <a:ext uri="{FF2B5EF4-FFF2-40B4-BE49-F238E27FC236}">
                  <a16:creationId xmlns:a16="http://schemas.microsoft.com/office/drawing/2014/main" id="{A38CFDC4-43C5-4480-8D0A-629614426C9A}"/>
                </a:ext>
              </a:extLst>
            </p:cNvPr>
            <p:cNvSpPr/>
            <p:nvPr/>
          </p:nvSpPr>
          <p:spPr>
            <a:xfrm>
              <a:off x="4135475" y="4149525"/>
              <a:ext cx="44300" cy="19925"/>
            </a:xfrm>
            <a:custGeom>
              <a:avLst/>
              <a:gdLst/>
              <a:ahLst/>
              <a:cxnLst/>
              <a:rect l="l" t="t" r="r" b="b"/>
              <a:pathLst>
                <a:path w="1772" h="797" extrusionOk="0">
                  <a:moveTo>
                    <a:pt x="1592" y="0"/>
                  </a:moveTo>
                  <a:cubicBezTo>
                    <a:pt x="1194" y="140"/>
                    <a:pt x="777" y="299"/>
                    <a:pt x="359" y="458"/>
                  </a:cubicBezTo>
                  <a:cubicBezTo>
                    <a:pt x="339" y="617"/>
                    <a:pt x="100" y="637"/>
                    <a:pt x="1" y="796"/>
                  </a:cubicBezTo>
                  <a:cubicBezTo>
                    <a:pt x="498" y="776"/>
                    <a:pt x="956" y="677"/>
                    <a:pt x="1393" y="478"/>
                  </a:cubicBezTo>
                  <a:cubicBezTo>
                    <a:pt x="1552" y="358"/>
                    <a:pt x="1771" y="259"/>
                    <a:pt x="15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6702;p9">
              <a:extLst>
                <a:ext uri="{FF2B5EF4-FFF2-40B4-BE49-F238E27FC236}">
                  <a16:creationId xmlns:a16="http://schemas.microsoft.com/office/drawing/2014/main" id="{01B2C37A-7939-466F-9950-B1286E4D26D0}"/>
                </a:ext>
              </a:extLst>
            </p:cNvPr>
            <p:cNvSpPr/>
            <p:nvPr/>
          </p:nvSpPr>
          <p:spPr>
            <a:xfrm>
              <a:off x="4170300" y="4148525"/>
              <a:ext cx="21900" cy="13075"/>
            </a:xfrm>
            <a:custGeom>
              <a:avLst/>
              <a:gdLst/>
              <a:ahLst/>
              <a:cxnLst/>
              <a:rect l="l" t="t" r="r" b="b"/>
              <a:pathLst>
                <a:path w="876" h="523" extrusionOk="0">
                  <a:moveTo>
                    <a:pt x="358" y="1"/>
                  </a:moveTo>
                  <a:cubicBezTo>
                    <a:pt x="299" y="1"/>
                    <a:pt x="259" y="20"/>
                    <a:pt x="199" y="40"/>
                  </a:cubicBezTo>
                  <a:cubicBezTo>
                    <a:pt x="120" y="199"/>
                    <a:pt x="80" y="359"/>
                    <a:pt x="0" y="518"/>
                  </a:cubicBezTo>
                  <a:cubicBezTo>
                    <a:pt x="31" y="521"/>
                    <a:pt x="60" y="523"/>
                    <a:pt x="89" y="523"/>
                  </a:cubicBezTo>
                  <a:cubicBezTo>
                    <a:pt x="382" y="523"/>
                    <a:pt x="604" y="355"/>
                    <a:pt x="876" y="319"/>
                  </a:cubicBezTo>
                  <a:cubicBezTo>
                    <a:pt x="756" y="100"/>
                    <a:pt x="458" y="219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6703;p9">
              <a:extLst>
                <a:ext uri="{FF2B5EF4-FFF2-40B4-BE49-F238E27FC236}">
                  <a16:creationId xmlns:a16="http://schemas.microsoft.com/office/drawing/2014/main" id="{6E3EA3E2-6AAA-4167-A8FA-187F93C0EACE}"/>
                </a:ext>
              </a:extLst>
            </p:cNvPr>
            <p:cNvSpPr/>
            <p:nvPr/>
          </p:nvSpPr>
          <p:spPr>
            <a:xfrm>
              <a:off x="4205100" y="41439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531" y="1"/>
                  </a:moveTo>
                  <a:cubicBezTo>
                    <a:pt x="473" y="1"/>
                    <a:pt x="414" y="4"/>
                    <a:pt x="359" y="4"/>
                  </a:cubicBezTo>
                  <a:cubicBezTo>
                    <a:pt x="337" y="13"/>
                    <a:pt x="312" y="15"/>
                    <a:pt x="285" y="15"/>
                  </a:cubicBezTo>
                  <a:cubicBezTo>
                    <a:pt x="259" y="15"/>
                    <a:pt x="232" y="13"/>
                    <a:pt x="205" y="13"/>
                  </a:cubicBezTo>
                  <a:cubicBezTo>
                    <a:pt x="127" y="13"/>
                    <a:pt x="47" y="28"/>
                    <a:pt x="1" y="144"/>
                  </a:cubicBezTo>
                  <a:cubicBezTo>
                    <a:pt x="259" y="144"/>
                    <a:pt x="498" y="184"/>
                    <a:pt x="757" y="203"/>
                  </a:cubicBezTo>
                  <a:cubicBezTo>
                    <a:pt x="796" y="203"/>
                    <a:pt x="856" y="184"/>
                    <a:pt x="876" y="144"/>
                  </a:cubicBezTo>
                  <a:cubicBezTo>
                    <a:pt x="793" y="20"/>
                    <a:pt x="663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6704;p9">
              <a:extLst>
                <a:ext uri="{FF2B5EF4-FFF2-40B4-BE49-F238E27FC236}">
                  <a16:creationId xmlns:a16="http://schemas.microsoft.com/office/drawing/2014/main" id="{04704C5F-21EF-4CEE-92E0-B0D31FCD3FBC}"/>
                </a:ext>
              </a:extLst>
            </p:cNvPr>
            <p:cNvSpPr/>
            <p:nvPr/>
          </p:nvSpPr>
          <p:spPr>
            <a:xfrm>
              <a:off x="4262800" y="4147525"/>
              <a:ext cx="19425" cy="12775"/>
            </a:xfrm>
            <a:custGeom>
              <a:avLst/>
              <a:gdLst/>
              <a:ahLst/>
              <a:cxnLst/>
              <a:rect l="l" t="t" r="r" b="b"/>
              <a:pathLst>
                <a:path w="777" h="511" extrusionOk="0">
                  <a:moveTo>
                    <a:pt x="498" y="1"/>
                  </a:moveTo>
                  <a:cubicBezTo>
                    <a:pt x="458" y="1"/>
                    <a:pt x="398" y="41"/>
                    <a:pt x="358" y="41"/>
                  </a:cubicBezTo>
                  <a:cubicBezTo>
                    <a:pt x="279" y="160"/>
                    <a:pt x="80" y="80"/>
                    <a:pt x="0" y="220"/>
                  </a:cubicBezTo>
                  <a:cubicBezTo>
                    <a:pt x="60" y="279"/>
                    <a:pt x="140" y="319"/>
                    <a:pt x="179" y="379"/>
                  </a:cubicBezTo>
                  <a:cubicBezTo>
                    <a:pt x="261" y="472"/>
                    <a:pt x="349" y="511"/>
                    <a:pt x="441" y="511"/>
                  </a:cubicBezTo>
                  <a:cubicBezTo>
                    <a:pt x="505" y="511"/>
                    <a:pt x="571" y="491"/>
                    <a:pt x="637" y="458"/>
                  </a:cubicBezTo>
                  <a:cubicBezTo>
                    <a:pt x="697" y="438"/>
                    <a:pt x="756" y="359"/>
                    <a:pt x="776" y="279"/>
                  </a:cubicBezTo>
                  <a:cubicBezTo>
                    <a:pt x="776" y="180"/>
                    <a:pt x="756" y="140"/>
                    <a:pt x="697" y="60"/>
                  </a:cubicBezTo>
                  <a:cubicBezTo>
                    <a:pt x="637" y="41"/>
                    <a:pt x="577" y="4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6705;p9">
              <a:extLst>
                <a:ext uri="{FF2B5EF4-FFF2-40B4-BE49-F238E27FC236}">
                  <a16:creationId xmlns:a16="http://schemas.microsoft.com/office/drawing/2014/main" id="{3698E06B-9961-440B-A98E-FC1767A0BBE3}"/>
                </a:ext>
              </a:extLst>
            </p:cNvPr>
            <p:cNvSpPr/>
            <p:nvPr/>
          </p:nvSpPr>
          <p:spPr>
            <a:xfrm>
              <a:off x="4236425" y="4152575"/>
              <a:ext cx="17950" cy="4350"/>
            </a:xfrm>
            <a:custGeom>
              <a:avLst/>
              <a:gdLst/>
              <a:ahLst/>
              <a:cxnLst/>
              <a:rect l="l" t="t" r="r" b="b"/>
              <a:pathLst>
                <a:path w="718" h="174" extrusionOk="0">
                  <a:moveTo>
                    <a:pt x="442" y="0"/>
                  </a:moveTo>
                  <a:cubicBezTo>
                    <a:pt x="287" y="0"/>
                    <a:pt x="140" y="30"/>
                    <a:pt x="1" y="157"/>
                  </a:cubicBezTo>
                  <a:cubicBezTo>
                    <a:pt x="88" y="164"/>
                    <a:pt x="178" y="174"/>
                    <a:pt x="267" y="174"/>
                  </a:cubicBezTo>
                  <a:cubicBezTo>
                    <a:pt x="423" y="174"/>
                    <a:pt x="578" y="144"/>
                    <a:pt x="717" y="18"/>
                  </a:cubicBezTo>
                  <a:cubicBezTo>
                    <a:pt x="623" y="10"/>
                    <a:pt x="531" y="0"/>
                    <a:pt x="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6706;p9">
              <a:extLst>
                <a:ext uri="{FF2B5EF4-FFF2-40B4-BE49-F238E27FC236}">
                  <a16:creationId xmlns:a16="http://schemas.microsoft.com/office/drawing/2014/main" id="{CCB52606-5067-48A9-B306-2718F7CEFCCE}"/>
                </a:ext>
              </a:extLst>
            </p:cNvPr>
            <p:cNvSpPr/>
            <p:nvPr/>
          </p:nvSpPr>
          <p:spPr>
            <a:xfrm>
              <a:off x="4258825" y="4148150"/>
              <a:ext cx="12950" cy="4875"/>
            </a:xfrm>
            <a:custGeom>
              <a:avLst/>
              <a:gdLst/>
              <a:ahLst/>
              <a:cxnLst/>
              <a:rect l="l" t="t" r="r" b="b"/>
              <a:pathLst>
                <a:path w="518" h="195" extrusionOk="0">
                  <a:moveTo>
                    <a:pt x="374" y="1"/>
                  </a:moveTo>
                  <a:cubicBezTo>
                    <a:pt x="227" y="1"/>
                    <a:pt x="91" y="49"/>
                    <a:pt x="0" y="155"/>
                  </a:cubicBezTo>
                  <a:cubicBezTo>
                    <a:pt x="40" y="175"/>
                    <a:pt x="120" y="175"/>
                    <a:pt x="179" y="195"/>
                  </a:cubicBezTo>
                  <a:cubicBezTo>
                    <a:pt x="299" y="135"/>
                    <a:pt x="398" y="75"/>
                    <a:pt x="517" y="16"/>
                  </a:cubicBezTo>
                  <a:cubicBezTo>
                    <a:pt x="469" y="6"/>
                    <a:pt x="421" y="1"/>
                    <a:pt x="3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6707;p9">
              <a:extLst>
                <a:ext uri="{FF2B5EF4-FFF2-40B4-BE49-F238E27FC236}">
                  <a16:creationId xmlns:a16="http://schemas.microsoft.com/office/drawing/2014/main" id="{801DC047-5970-47C2-8872-8A2C0AD41D22}"/>
                </a:ext>
              </a:extLst>
            </p:cNvPr>
            <p:cNvSpPr/>
            <p:nvPr/>
          </p:nvSpPr>
          <p:spPr>
            <a:xfrm>
              <a:off x="3945500" y="4414600"/>
              <a:ext cx="111925" cy="81275"/>
            </a:xfrm>
            <a:custGeom>
              <a:avLst/>
              <a:gdLst/>
              <a:ahLst/>
              <a:cxnLst/>
              <a:rect l="l" t="t" r="r" b="b"/>
              <a:pathLst>
                <a:path w="4477" h="3251" extrusionOk="0">
                  <a:moveTo>
                    <a:pt x="816" y="0"/>
                  </a:moveTo>
                  <a:cubicBezTo>
                    <a:pt x="717" y="60"/>
                    <a:pt x="598" y="119"/>
                    <a:pt x="498" y="199"/>
                  </a:cubicBezTo>
                  <a:cubicBezTo>
                    <a:pt x="529" y="365"/>
                    <a:pt x="609" y="396"/>
                    <a:pt x="700" y="396"/>
                  </a:cubicBezTo>
                  <a:cubicBezTo>
                    <a:pt x="755" y="396"/>
                    <a:pt x="814" y="385"/>
                    <a:pt x="869" y="385"/>
                  </a:cubicBezTo>
                  <a:cubicBezTo>
                    <a:pt x="900" y="385"/>
                    <a:pt x="929" y="388"/>
                    <a:pt x="956" y="398"/>
                  </a:cubicBezTo>
                  <a:cubicBezTo>
                    <a:pt x="1015" y="438"/>
                    <a:pt x="1055" y="458"/>
                    <a:pt x="1135" y="458"/>
                  </a:cubicBezTo>
                  <a:cubicBezTo>
                    <a:pt x="1214" y="458"/>
                    <a:pt x="1254" y="478"/>
                    <a:pt x="1314" y="537"/>
                  </a:cubicBezTo>
                  <a:lnTo>
                    <a:pt x="1353" y="597"/>
                  </a:lnTo>
                  <a:lnTo>
                    <a:pt x="1413" y="597"/>
                  </a:lnTo>
                  <a:cubicBezTo>
                    <a:pt x="1592" y="657"/>
                    <a:pt x="1791" y="597"/>
                    <a:pt x="1930" y="736"/>
                  </a:cubicBezTo>
                  <a:cubicBezTo>
                    <a:pt x="1983" y="789"/>
                    <a:pt x="2036" y="816"/>
                    <a:pt x="2084" y="816"/>
                  </a:cubicBezTo>
                  <a:cubicBezTo>
                    <a:pt x="2107" y="816"/>
                    <a:pt x="2129" y="809"/>
                    <a:pt x="2149" y="796"/>
                  </a:cubicBezTo>
                  <a:lnTo>
                    <a:pt x="2149" y="796"/>
                  </a:lnTo>
                  <a:cubicBezTo>
                    <a:pt x="2109" y="895"/>
                    <a:pt x="1990" y="856"/>
                    <a:pt x="1930" y="955"/>
                  </a:cubicBezTo>
                  <a:lnTo>
                    <a:pt x="1811" y="1094"/>
                  </a:lnTo>
                  <a:cubicBezTo>
                    <a:pt x="1572" y="1393"/>
                    <a:pt x="1334" y="1691"/>
                    <a:pt x="976" y="1830"/>
                  </a:cubicBezTo>
                  <a:lnTo>
                    <a:pt x="379" y="2427"/>
                  </a:lnTo>
                  <a:cubicBezTo>
                    <a:pt x="279" y="2606"/>
                    <a:pt x="140" y="2725"/>
                    <a:pt x="1" y="2825"/>
                  </a:cubicBezTo>
                  <a:cubicBezTo>
                    <a:pt x="1" y="3119"/>
                    <a:pt x="110" y="3250"/>
                    <a:pt x="319" y="3250"/>
                  </a:cubicBezTo>
                  <a:cubicBezTo>
                    <a:pt x="393" y="3250"/>
                    <a:pt x="479" y="3234"/>
                    <a:pt x="578" y="3203"/>
                  </a:cubicBezTo>
                  <a:cubicBezTo>
                    <a:pt x="1393" y="2507"/>
                    <a:pt x="2269" y="1850"/>
                    <a:pt x="2865" y="915"/>
                  </a:cubicBezTo>
                  <a:cubicBezTo>
                    <a:pt x="2922" y="868"/>
                    <a:pt x="2979" y="843"/>
                    <a:pt x="3034" y="843"/>
                  </a:cubicBezTo>
                  <a:cubicBezTo>
                    <a:pt x="3094" y="843"/>
                    <a:pt x="3151" y="873"/>
                    <a:pt x="3203" y="935"/>
                  </a:cubicBezTo>
                  <a:cubicBezTo>
                    <a:pt x="3311" y="1004"/>
                    <a:pt x="3427" y="1017"/>
                    <a:pt x="3545" y="1017"/>
                  </a:cubicBezTo>
                  <a:cubicBezTo>
                    <a:pt x="3616" y="1017"/>
                    <a:pt x="3687" y="1012"/>
                    <a:pt x="3757" y="1012"/>
                  </a:cubicBezTo>
                  <a:cubicBezTo>
                    <a:pt x="3875" y="1012"/>
                    <a:pt x="3991" y="1025"/>
                    <a:pt x="4099" y="1094"/>
                  </a:cubicBezTo>
                  <a:cubicBezTo>
                    <a:pt x="4148" y="1114"/>
                    <a:pt x="4203" y="1124"/>
                    <a:pt x="4263" y="1124"/>
                  </a:cubicBezTo>
                  <a:cubicBezTo>
                    <a:pt x="4322" y="1124"/>
                    <a:pt x="4387" y="1114"/>
                    <a:pt x="4457" y="1094"/>
                  </a:cubicBezTo>
                  <a:cubicBezTo>
                    <a:pt x="4477" y="517"/>
                    <a:pt x="3959" y="617"/>
                    <a:pt x="3641" y="418"/>
                  </a:cubicBezTo>
                  <a:cubicBezTo>
                    <a:pt x="3581" y="398"/>
                    <a:pt x="3482" y="358"/>
                    <a:pt x="3402" y="358"/>
                  </a:cubicBezTo>
                  <a:cubicBezTo>
                    <a:pt x="3203" y="338"/>
                    <a:pt x="3005" y="338"/>
                    <a:pt x="2806" y="338"/>
                  </a:cubicBezTo>
                  <a:cubicBezTo>
                    <a:pt x="2646" y="338"/>
                    <a:pt x="2507" y="318"/>
                    <a:pt x="2348" y="259"/>
                  </a:cubicBezTo>
                  <a:cubicBezTo>
                    <a:pt x="2229" y="219"/>
                    <a:pt x="2090" y="199"/>
                    <a:pt x="1930" y="199"/>
                  </a:cubicBezTo>
                  <a:cubicBezTo>
                    <a:pt x="1811" y="199"/>
                    <a:pt x="1652" y="139"/>
                    <a:pt x="1533" y="119"/>
                  </a:cubicBezTo>
                  <a:cubicBezTo>
                    <a:pt x="1493" y="100"/>
                    <a:pt x="1449" y="95"/>
                    <a:pt x="1403" y="95"/>
                  </a:cubicBezTo>
                  <a:cubicBezTo>
                    <a:pt x="1366" y="95"/>
                    <a:pt x="1329" y="98"/>
                    <a:pt x="1292" y="98"/>
                  </a:cubicBezTo>
                  <a:cubicBezTo>
                    <a:pt x="1237" y="98"/>
                    <a:pt x="1182" y="92"/>
                    <a:pt x="1135" y="60"/>
                  </a:cubicBezTo>
                  <a:cubicBezTo>
                    <a:pt x="1015" y="40"/>
                    <a:pt x="916" y="20"/>
                    <a:pt x="8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6708;p9">
              <a:extLst>
                <a:ext uri="{FF2B5EF4-FFF2-40B4-BE49-F238E27FC236}">
                  <a16:creationId xmlns:a16="http://schemas.microsoft.com/office/drawing/2014/main" id="{1F24B03F-4B37-4669-8F60-12288779F7E5}"/>
                </a:ext>
              </a:extLst>
            </p:cNvPr>
            <p:cNvSpPr/>
            <p:nvPr/>
          </p:nvSpPr>
          <p:spPr>
            <a:xfrm>
              <a:off x="3945500" y="4607800"/>
              <a:ext cx="178075" cy="26000"/>
            </a:xfrm>
            <a:custGeom>
              <a:avLst/>
              <a:gdLst/>
              <a:ahLst/>
              <a:cxnLst/>
              <a:rect l="l" t="t" r="r" b="b"/>
              <a:pathLst>
                <a:path w="7123" h="1040" extrusionOk="0">
                  <a:moveTo>
                    <a:pt x="431" y="0"/>
                  </a:moveTo>
                  <a:cubicBezTo>
                    <a:pt x="364" y="0"/>
                    <a:pt x="299" y="20"/>
                    <a:pt x="239" y="70"/>
                  </a:cubicBezTo>
                  <a:lnTo>
                    <a:pt x="60" y="70"/>
                  </a:lnTo>
                  <a:cubicBezTo>
                    <a:pt x="41" y="70"/>
                    <a:pt x="41" y="90"/>
                    <a:pt x="21" y="110"/>
                  </a:cubicBezTo>
                  <a:cubicBezTo>
                    <a:pt x="1" y="150"/>
                    <a:pt x="21" y="189"/>
                    <a:pt x="60" y="209"/>
                  </a:cubicBezTo>
                  <a:cubicBezTo>
                    <a:pt x="120" y="269"/>
                    <a:pt x="140" y="269"/>
                    <a:pt x="200" y="269"/>
                  </a:cubicBezTo>
                  <a:cubicBezTo>
                    <a:pt x="319" y="309"/>
                    <a:pt x="458" y="309"/>
                    <a:pt x="598" y="388"/>
                  </a:cubicBezTo>
                  <a:cubicBezTo>
                    <a:pt x="697" y="408"/>
                    <a:pt x="796" y="408"/>
                    <a:pt x="896" y="448"/>
                  </a:cubicBezTo>
                  <a:cubicBezTo>
                    <a:pt x="1005" y="508"/>
                    <a:pt x="1130" y="508"/>
                    <a:pt x="1256" y="508"/>
                  </a:cubicBezTo>
                  <a:cubicBezTo>
                    <a:pt x="1383" y="508"/>
                    <a:pt x="1513" y="508"/>
                    <a:pt x="1632" y="567"/>
                  </a:cubicBezTo>
                  <a:cubicBezTo>
                    <a:pt x="1692" y="567"/>
                    <a:pt x="1751" y="587"/>
                    <a:pt x="1811" y="587"/>
                  </a:cubicBezTo>
                  <a:cubicBezTo>
                    <a:pt x="1868" y="540"/>
                    <a:pt x="1929" y="515"/>
                    <a:pt x="1987" y="515"/>
                  </a:cubicBezTo>
                  <a:cubicBezTo>
                    <a:pt x="2050" y="515"/>
                    <a:pt x="2108" y="545"/>
                    <a:pt x="2149" y="607"/>
                  </a:cubicBezTo>
                  <a:cubicBezTo>
                    <a:pt x="2662" y="728"/>
                    <a:pt x="3164" y="814"/>
                    <a:pt x="3680" y="814"/>
                  </a:cubicBezTo>
                  <a:cubicBezTo>
                    <a:pt x="3844" y="814"/>
                    <a:pt x="4010" y="805"/>
                    <a:pt x="4178" y="786"/>
                  </a:cubicBezTo>
                  <a:cubicBezTo>
                    <a:pt x="4345" y="850"/>
                    <a:pt x="4522" y="859"/>
                    <a:pt x="4701" y="859"/>
                  </a:cubicBezTo>
                  <a:cubicBezTo>
                    <a:pt x="4777" y="859"/>
                    <a:pt x="4854" y="858"/>
                    <a:pt x="4931" y="858"/>
                  </a:cubicBezTo>
                  <a:cubicBezTo>
                    <a:pt x="5122" y="858"/>
                    <a:pt x="5312" y="869"/>
                    <a:pt x="5491" y="945"/>
                  </a:cubicBezTo>
                  <a:cubicBezTo>
                    <a:pt x="5670" y="945"/>
                    <a:pt x="5809" y="965"/>
                    <a:pt x="5988" y="965"/>
                  </a:cubicBezTo>
                  <a:cubicBezTo>
                    <a:pt x="6148" y="1025"/>
                    <a:pt x="6317" y="1040"/>
                    <a:pt x="6488" y="1040"/>
                  </a:cubicBezTo>
                  <a:cubicBezTo>
                    <a:pt x="6660" y="1040"/>
                    <a:pt x="6834" y="1025"/>
                    <a:pt x="7003" y="1025"/>
                  </a:cubicBezTo>
                  <a:cubicBezTo>
                    <a:pt x="7102" y="965"/>
                    <a:pt x="7122" y="866"/>
                    <a:pt x="7102" y="766"/>
                  </a:cubicBezTo>
                  <a:cubicBezTo>
                    <a:pt x="6988" y="685"/>
                    <a:pt x="6861" y="666"/>
                    <a:pt x="6732" y="666"/>
                  </a:cubicBezTo>
                  <a:cubicBezTo>
                    <a:pt x="6617" y="666"/>
                    <a:pt x="6500" y="681"/>
                    <a:pt x="6386" y="681"/>
                  </a:cubicBezTo>
                  <a:cubicBezTo>
                    <a:pt x="6252" y="681"/>
                    <a:pt x="6122" y="660"/>
                    <a:pt x="6008" y="567"/>
                  </a:cubicBezTo>
                  <a:cubicBezTo>
                    <a:pt x="5905" y="501"/>
                    <a:pt x="5797" y="487"/>
                    <a:pt x="5686" y="487"/>
                  </a:cubicBezTo>
                  <a:cubicBezTo>
                    <a:pt x="5602" y="487"/>
                    <a:pt x="5516" y="495"/>
                    <a:pt x="5431" y="495"/>
                  </a:cubicBezTo>
                  <a:cubicBezTo>
                    <a:pt x="5329" y="495"/>
                    <a:pt x="5229" y="483"/>
                    <a:pt x="5133" y="428"/>
                  </a:cubicBezTo>
                  <a:cubicBezTo>
                    <a:pt x="4921" y="375"/>
                    <a:pt x="4709" y="357"/>
                    <a:pt x="4497" y="357"/>
                  </a:cubicBezTo>
                  <a:cubicBezTo>
                    <a:pt x="4390" y="357"/>
                    <a:pt x="4284" y="362"/>
                    <a:pt x="4178" y="368"/>
                  </a:cubicBezTo>
                  <a:cubicBezTo>
                    <a:pt x="4052" y="326"/>
                    <a:pt x="3921" y="315"/>
                    <a:pt x="3789" y="315"/>
                  </a:cubicBezTo>
                  <a:cubicBezTo>
                    <a:pt x="3643" y="315"/>
                    <a:pt x="3494" y="329"/>
                    <a:pt x="3347" y="329"/>
                  </a:cubicBezTo>
                  <a:cubicBezTo>
                    <a:pt x="3190" y="329"/>
                    <a:pt x="3035" y="313"/>
                    <a:pt x="2885" y="249"/>
                  </a:cubicBezTo>
                  <a:cubicBezTo>
                    <a:pt x="2726" y="249"/>
                    <a:pt x="2567" y="209"/>
                    <a:pt x="2408" y="209"/>
                  </a:cubicBezTo>
                  <a:cubicBezTo>
                    <a:pt x="2249" y="160"/>
                    <a:pt x="2084" y="147"/>
                    <a:pt x="1917" y="147"/>
                  </a:cubicBezTo>
                  <a:cubicBezTo>
                    <a:pt x="1722" y="147"/>
                    <a:pt x="1524" y="165"/>
                    <a:pt x="1329" y="165"/>
                  </a:cubicBezTo>
                  <a:cubicBezTo>
                    <a:pt x="1148" y="165"/>
                    <a:pt x="969" y="150"/>
                    <a:pt x="796" y="90"/>
                  </a:cubicBezTo>
                  <a:cubicBezTo>
                    <a:pt x="737" y="50"/>
                    <a:pt x="697" y="50"/>
                    <a:pt x="637" y="50"/>
                  </a:cubicBezTo>
                  <a:cubicBezTo>
                    <a:pt x="568" y="20"/>
                    <a:pt x="498" y="0"/>
                    <a:pt x="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6709;p9">
              <a:extLst>
                <a:ext uri="{FF2B5EF4-FFF2-40B4-BE49-F238E27FC236}">
                  <a16:creationId xmlns:a16="http://schemas.microsoft.com/office/drawing/2014/main" id="{789CF740-A1BC-47BA-B90F-FE01C2A30602}"/>
                </a:ext>
              </a:extLst>
            </p:cNvPr>
            <p:cNvSpPr/>
            <p:nvPr/>
          </p:nvSpPr>
          <p:spPr>
            <a:xfrm>
              <a:off x="3883850" y="4591475"/>
              <a:ext cx="14050" cy="10075"/>
            </a:xfrm>
            <a:custGeom>
              <a:avLst/>
              <a:gdLst/>
              <a:ahLst/>
              <a:cxnLst/>
              <a:rect l="l" t="t" r="r" b="b"/>
              <a:pathLst>
                <a:path w="562" h="403" extrusionOk="0">
                  <a:moveTo>
                    <a:pt x="270" y="1"/>
                  </a:moveTo>
                  <a:cubicBezTo>
                    <a:pt x="208" y="1"/>
                    <a:pt x="140" y="7"/>
                    <a:pt x="80" y="7"/>
                  </a:cubicBezTo>
                  <a:cubicBezTo>
                    <a:pt x="60" y="27"/>
                    <a:pt x="20" y="47"/>
                    <a:pt x="20" y="106"/>
                  </a:cubicBezTo>
                  <a:cubicBezTo>
                    <a:pt x="0" y="186"/>
                    <a:pt x="0" y="285"/>
                    <a:pt x="20" y="345"/>
                  </a:cubicBezTo>
                  <a:cubicBezTo>
                    <a:pt x="100" y="325"/>
                    <a:pt x="179" y="325"/>
                    <a:pt x="259" y="325"/>
                  </a:cubicBezTo>
                  <a:cubicBezTo>
                    <a:pt x="280" y="378"/>
                    <a:pt x="312" y="403"/>
                    <a:pt x="343" y="403"/>
                  </a:cubicBezTo>
                  <a:cubicBezTo>
                    <a:pt x="371" y="403"/>
                    <a:pt x="399" y="383"/>
                    <a:pt x="418" y="345"/>
                  </a:cubicBezTo>
                  <a:cubicBezTo>
                    <a:pt x="562" y="43"/>
                    <a:pt x="435" y="1"/>
                    <a:pt x="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6710;p9">
              <a:extLst>
                <a:ext uri="{FF2B5EF4-FFF2-40B4-BE49-F238E27FC236}">
                  <a16:creationId xmlns:a16="http://schemas.microsoft.com/office/drawing/2014/main" id="{0EF4D85B-8ECE-4D85-9C60-CC0E1731485E}"/>
                </a:ext>
              </a:extLst>
            </p:cNvPr>
            <p:cNvSpPr/>
            <p:nvPr/>
          </p:nvSpPr>
          <p:spPr>
            <a:xfrm>
              <a:off x="3938550" y="46090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0" y="0"/>
                  </a:moveTo>
                  <a:cubicBezTo>
                    <a:pt x="61" y="106"/>
                    <a:pt x="144" y="154"/>
                    <a:pt x="250" y="154"/>
                  </a:cubicBezTo>
                  <a:cubicBezTo>
                    <a:pt x="283" y="154"/>
                    <a:pt x="320" y="149"/>
                    <a:pt x="358" y="139"/>
                  </a:cubicBezTo>
                  <a:lnTo>
                    <a:pt x="3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6711;p9">
              <a:extLst>
                <a:ext uri="{FF2B5EF4-FFF2-40B4-BE49-F238E27FC236}">
                  <a16:creationId xmlns:a16="http://schemas.microsoft.com/office/drawing/2014/main" id="{2C914793-A77A-45B4-B693-7E1588220A85}"/>
                </a:ext>
              </a:extLst>
            </p:cNvPr>
            <p:cNvSpPr/>
            <p:nvPr/>
          </p:nvSpPr>
          <p:spPr>
            <a:xfrm>
              <a:off x="3951475" y="4604400"/>
              <a:ext cx="9975" cy="4675"/>
            </a:xfrm>
            <a:custGeom>
              <a:avLst/>
              <a:gdLst/>
              <a:ahLst/>
              <a:cxnLst/>
              <a:rect l="l" t="t" r="r" b="b"/>
              <a:pathLst>
                <a:path w="399" h="187" extrusionOk="0">
                  <a:moveTo>
                    <a:pt x="93" y="1"/>
                  </a:moveTo>
                  <a:cubicBezTo>
                    <a:pt x="63" y="1"/>
                    <a:pt x="32" y="3"/>
                    <a:pt x="0" y="7"/>
                  </a:cubicBezTo>
                  <a:lnTo>
                    <a:pt x="0" y="186"/>
                  </a:lnTo>
                  <a:cubicBezTo>
                    <a:pt x="160" y="186"/>
                    <a:pt x="279" y="166"/>
                    <a:pt x="398" y="166"/>
                  </a:cubicBezTo>
                  <a:cubicBezTo>
                    <a:pt x="319" y="39"/>
                    <a:pt x="214" y="1"/>
                    <a:pt x="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6712;p9">
              <a:extLst>
                <a:ext uri="{FF2B5EF4-FFF2-40B4-BE49-F238E27FC236}">
                  <a16:creationId xmlns:a16="http://schemas.microsoft.com/office/drawing/2014/main" id="{119F91F5-88C4-415F-8151-5331212D0836}"/>
                </a:ext>
              </a:extLst>
            </p:cNvPr>
            <p:cNvSpPr/>
            <p:nvPr/>
          </p:nvSpPr>
          <p:spPr>
            <a:xfrm>
              <a:off x="4214550" y="3525375"/>
              <a:ext cx="44300" cy="17550"/>
            </a:xfrm>
            <a:custGeom>
              <a:avLst/>
              <a:gdLst/>
              <a:ahLst/>
              <a:cxnLst/>
              <a:rect l="l" t="t" r="r" b="b"/>
              <a:pathLst>
                <a:path w="1772" h="702" extrusionOk="0">
                  <a:moveTo>
                    <a:pt x="1" y="1"/>
                  </a:moveTo>
                  <a:lnTo>
                    <a:pt x="1" y="1"/>
                  </a:lnTo>
                  <a:cubicBezTo>
                    <a:pt x="462" y="463"/>
                    <a:pt x="993" y="701"/>
                    <a:pt x="1623" y="701"/>
                  </a:cubicBezTo>
                  <a:cubicBezTo>
                    <a:pt x="1672" y="701"/>
                    <a:pt x="1721" y="700"/>
                    <a:pt x="1771" y="697"/>
                  </a:cubicBezTo>
                  <a:cubicBezTo>
                    <a:pt x="1194" y="439"/>
                    <a:pt x="657" y="10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6713;p9">
              <a:extLst>
                <a:ext uri="{FF2B5EF4-FFF2-40B4-BE49-F238E27FC236}">
                  <a16:creationId xmlns:a16="http://schemas.microsoft.com/office/drawing/2014/main" id="{0F079A17-A74F-4478-ACBB-D0509C554B99}"/>
                </a:ext>
              </a:extLst>
            </p:cNvPr>
            <p:cNvSpPr/>
            <p:nvPr/>
          </p:nvSpPr>
          <p:spPr>
            <a:xfrm>
              <a:off x="4258825" y="3542700"/>
              <a:ext cx="35325" cy="17025"/>
            </a:xfrm>
            <a:custGeom>
              <a:avLst/>
              <a:gdLst/>
              <a:ahLst/>
              <a:cxnLst/>
              <a:rect l="l" t="t" r="r" b="b"/>
              <a:pathLst>
                <a:path w="1413" h="681" extrusionOk="0">
                  <a:moveTo>
                    <a:pt x="59" y="1"/>
                  </a:moveTo>
                  <a:cubicBezTo>
                    <a:pt x="40" y="1"/>
                    <a:pt x="20" y="2"/>
                    <a:pt x="0" y="4"/>
                  </a:cubicBezTo>
                  <a:cubicBezTo>
                    <a:pt x="20" y="303"/>
                    <a:pt x="398" y="303"/>
                    <a:pt x="497" y="581"/>
                  </a:cubicBezTo>
                  <a:cubicBezTo>
                    <a:pt x="537" y="681"/>
                    <a:pt x="617" y="681"/>
                    <a:pt x="696" y="681"/>
                  </a:cubicBezTo>
                  <a:cubicBezTo>
                    <a:pt x="759" y="637"/>
                    <a:pt x="826" y="624"/>
                    <a:pt x="894" y="624"/>
                  </a:cubicBezTo>
                  <a:cubicBezTo>
                    <a:pt x="981" y="624"/>
                    <a:pt x="1070" y="645"/>
                    <a:pt x="1157" y="645"/>
                  </a:cubicBezTo>
                  <a:cubicBezTo>
                    <a:pt x="1217" y="645"/>
                    <a:pt x="1277" y="635"/>
                    <a:pt x="1333" y="601"/>
                  </a:cubicBezTo>
                  <a:cubicBezTo>
                    <a:pt x="1353" y="561"/>
                    <a:pt x="1393" y="521"/>
                    <a:pt x="1413" y="502"/>
                  </a:cubicBezTo>
                  <a:cubicBezTo>
                    <a:pt x="1214" y="422"/>
                    <a:pt x="1035" y="322"/>
                    <a:pt x="836" y="223"/>
                  </a:cubicBezTo>
                  <a:cubicBezTo>
                    <a:pt x="816" y="226"/>
                    <a:pt x="796" y="227"/>
                    <a:pt x="777" y="227"/>
                  </a:cubicBezTo>
                  <a:cubicBezTo>
                    <a:pt x="511" y="227"/>
                    <a:pt x="325" y="1"/>
                    <a:pt x="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6714;p9">
              <a:extLst>
                <a:ext uri="{FF2B5EF4-FFF2-40B4-BE49-F238E27FC236}">
                  <a16:creationId xmlns:a16="http://schemas.microsoft.com/office/drawing/2014/main" id="{058EC1C8-ED58-4877-98E8-A1CC119E417F}"/>
                </a:ext>
              </a:extLst>
            </p:cNvPr>
            <p:cNvSpPr/>
            <p:nvPr/>
          </p:nvSpPr>
          <p:spPr>
            <a:xfrm>
              <a:off x="4261300" y="3564475"/>
              <a:ext cx="18425" cy="15525"/>
            </a:xfrm>
            <a:custGeom>
              <a:avLst/>
              <a:gdLst/>
              <a:ahLst/>
              <a:cxnLst/>
              <a:rect l="l" t="t" r="r" b="b"/>
              <a:pathLst>
                <a:path w="737" h="621" extrusionOk="0">
                  <a:moveTo>
                    <a:pt x="284" y="1"/>
                  </a:moveTo>
                  <a:cubicBezTo>
                    <a:pt x="270" y="1"/>
                    <a:pt x="255" y="3"/>
                    <a:pt x="239" y="8"/>
                  </a:cubicBezTo>
                  <a:cubicBezTo>
                    <a:pt x="180" y="88"/>
                    <a:pt x="100" y="148"/>
                    <a:pt x="1" y="227"/>
                  </a:cubicBezTo>
                  <a:cubicBezTo>
                    <a:pt x="21" y="287"/>
                    <a:pt x="21" y="327"/>
                    <a:pt x="40" y="386"/>
                  </a:cubicBezTo>
                  <a:cubicBezTo>
                    <a:pt x="140" y="426"/>
                    <a:pt x="279" y="506"/>
                    <a:pt x="398" y="546"/>
                  </a:cubicBezTo>
                  <a:cubicBezTo>
                    <a:pt x="458" y="595"/>
                    <a:pt x="513" y="620"/>
                    <a:pt x="568" y="620"/>
                  </a:cubicBezTo>
                  <a:cubicBezTo>
                    <a:pt x="622" y="620"/>
                    <a:pt x="677" y="595"/>
                    <a:pt x="737" y="546"/>
                  </a:cubicBezTo>
                  <a:lnTo>
                    <a:pt x="737" y="426"/>
                  </a:lnTo>
                  <a:cubicBezTo>
                    <a:pt x="737" y="287"/>
                    <a:pt x="637" y="287"/>
                    <a:pt x="578" y="207"/>
                  </a:cubicBezTo>
                  <a:cubicBezTo>
                    <a:pt x="518" y="148"/>
                    <a:pt x="458" y="108"/>
                    <a:pt x="398" y="48"/>
                  </a:cubicBezTo>
                  <a:cubicBezTo>
                    <a:pt x="355" y="19"/>
                    <a:pt x="322" y="1"/>
                    <a:pt x="2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6715;p9">
              <a:extLst>
                <a:ext uri="{FF2B5EF4-FFF2-40B4-BE49-F238E27FC236}">
                  <a16:creationId xmlns:a16="http://schemas.microsoft.com/office/drawing/2014/main" id="{72DCA853-5A62-4998-A4E7-6AA3A591C101}"/>
                </a:ext>
              </a:extLst>
            </p:cNvPr>
            <p:cNvSpPr/>
            <p:nvPr/>
          </p:nvSpPr>
          <p:spPr>
            <a:xfrm>
              <a:off x="5473275" y="3924725"/>
              <a:ext cx="83075" cy="21925"/>
            </a:xfrm>
            <a:custGeom>
              <a:avLst/>
              <a:gdLst/>
              <a:ahLst/>
              <a:cxnLst/>
              <a:rect l="l" t="t" r="r" b="b"/>
              <a:pathLst>
                <a:path w="3323" h="877" extrusionOk="0">
                  <a:moveTo>
                    <a:pt x="856" y="1"/>
                  </a:moveTo>
                  <a:cubicBezTo>
                    <a:pt x="770" y="143"/>
                    <a:pt x="644" y="163"/>
                    <a:pt x="507" y="163"/>
                  </a:cubicBezTo>
                  <a:cubicBezTo>
                    <a:pt x="452" y="163"/>
                    <a:pt x="395" y="160"/>
                    <a:pt x="338" y="160"/>
                  </a:cubicBezTo>
                  <a:cubicBezTo>
                    <a:pt x="289" y="110"/>
                    <a:pt x="239" y="95"/>
                    <a:pt x="189" y="95"/>
                  </a:cubicBezTo>
                  <a:cubicBezTo>
                    <a:pt x="139" y="95"/>
                    <a:pt x="90" y="110"/>
                    <a:pt x="40" y="120"/>
                  </a:cubicBezTo>
                  <a:lnTo>
                    <a:pt x="0" y="180"/>
                  </a:lnTo>
                  <a:cubicBezTo>
                    <a:pt x="169" y="319"/>
                    <a:pt x="343" y="354"/>
                    <a:pt x="522" y="354"/>
                  </a:cubicBezTo>
                  <a:cubicBezTo>
                    <a:pt x="701" y="354"/>
                    <a:pt x="885" y="319"/>
                    <a:pt x="1074" y="319"/>
                  </a:cubicBezTo>
                  <a:cubicBezTo>
                    <a:pt x="1108" y="297"/>
                    <a:pt x="1154" y="255"/>
                    <a:pt x="1181" y="255"/>
                  </a:cubicBezTo>
                  <a:cubicBezTo>
                    <a:pt x="1202" y="255"/>
                    <a:pt x="1211" y="280"/>
                    <a:pt x="1194" y="359"/>
                  </a:cubicBezTo>
                  <a:cubicBezTo>
                    <a:pt x="1336" y="501"/>
                    <a:pt x="1518" y="521"/>
                    <a:pt x="1706" y="521"/>
                  </a:cubicBezTo>
                  <a:cubicBezTo>
                    <a:pt x="1780" y="521"/>
                    <a:pt x="1856" y="518"/>
                    <a:pt x="1930" y="518"/>
                  </a:cubicBezTo>
                  <a:cubicBezTo>
                    <a:pt x="2367" y="518"/>
                    <a:pt x="2765" y="617"/>
                    <a:pt x="3123" y="876"/>
                  </a:cubicBezTo>
                  <a:cubicBezTo>
                    <a:pt x="3163" y="816"/>
                    <a:pt x="3243" y="757"/>
                    <a:pt x="3322" y="677"/>
                  </a:cubicBezTo>
                  <a:cubicBezTo>
                    <a:pt x="3223" y="538"/>
                    <a:pt x="3123" y="399"/>
                    <a:pt x="2944" y="359"/>
                  </a:cubicBezTo>
                  <a:cubicBezTo>
                    <a:pt x="2248" y="240"/>
                    <a:pt x="1572" y="21"/>
                    <a:pt x="8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6716;p9">
              <a:extLst>
                <a:ext uri="{FF2B5EF4-FFF2-40B4-BE49-F238E27FC236}">
                  <a16:creationId xmlns:a16="http://schemas.microsoft.com/office/drawing/2014/main" id="{8FA2D2B5-6C12-4FDF-8627-6D446E6D48F2}"/>
                </a:ext>
              </a:extLst>
            </p:cNvPr>
            <p:cNvSpPr/>
            <p:nvPr/>
          </p:nvSpPr>
          <p:spPr>
            <a:xfrm>
              <a:off x="5752750" y="5016450"/>
              <a:ext cx="50250" cy="43275"/>
            </a:xfrm>
            <a:custGeom>
              <a:avLst/>
              <a:gdLst/>
              <a:ahLst/>
              <a:cxnLst/>
              <a:rect l="l" t="t" r="r" b="b"/>
              <a:pathLst>
                <a:path w="2010" h="1731" extrusionOk="0">
                  <a:moveTo>
                    <a:pt x="1106" y="1"/>
                  </a:moveTo>
                  <a:cubicBezTo>
                    <a:pt x="1024" y="1"/>
                    <a:pt x="934" y="6"/>
                    <a:pt x="836" y="16"/>
                  </a:cubicBezTo>
                  <a:cubicBezTo>
                    <a:pt x="779" y="24"/>
                    <a:pt x="720" y="27"/>
                    <a:pt x="661" y="27"/>
                  </a:cubicBezTo>
                  <a:cubicBezTo>
                    <a:pt x="589" y="27"/>
                    <a:pt x="517" y="23"/>
                    <a:pt x="446" y="23"/>
                  </a:cubicBezTo>
                  <a:cubicBezTo>
                    <a:pt x="292" y="23"/>
                    <a:pt x="141" y="39"/>
                    <a:pt x="1" y="136"/>
                  </a:cubicBezTo>
                  <a:cubicBezTo>
                    <a:pt x="1" y="195"/>
                    <a:pt x="21" y="215"/>
                    <a:pt x="21" y="255"/>
                  </a:cubicBezTo>
                  <a:cubicBezTo>
                    <a:pt x="118" y="384"/>
                    <a:pt x="225" y="422"/>
                    <a:pt x="336" y="422"/>
                  </a:cubicBezTo>
                  <a:cubicBezTo>
                    <a:pt x="488" y="422"/>
                    <a:pt x="647" y="353"/>
                    <a:pt x="802" y="353"/>
                  </a:cubicBezTo>
                  <a:cubicBezTo>
                    <a:pt x="813" y="353"/>
                    <a:pt x="825" y="354"/>
                    <a:pt x="836" y="354"/>
                  </a:cubicBezTo>
                  <a:cubicBezTo>
                    <a:pt x="637" y="414"/>
                    <a:pt x="359" y="354"/>
                    <a:pt x="339" y="673"/>
                  </a:cubicBezTo>
                  <a:cubicBezTo>
                    <a:pt x="757" y="911"/>
                    <a:pt x="1254" y="1051"/>
                    <a:pt x="1035" y="1727"/>
                  </a:cubicBezTo>
                  <a:cubicBezTo>
                    <a:pt x="1067" y="1729"/>
                    <a:pt x="1098" y="1731"/>
                    <a:pt x="1127" y="1731"/>
                  </a:cubicBezTo>
                  <a:cubicBezTo>
                    <a:pt x="1357" y="1731"/>
                    <a:pt x="1522" y="1656"/>
                    <a:pt x="1592" y="1409"/>
                  </a:cubicBezTo>
                  <a:cubicBezTo>
                    <a:pt x="1637" y="1256"/>
                    <a:pt x="1679" y="1205"/>
                    <a:pt x="1721" y="1205"/>
                  </a:cubicBezTo>
                  <a:cubicBezTo>
                    <a:pt x="1805" y="1205"/>
                    <a:pt x="1886" y="1411"/>
                    <a:pt x="1974" y="1411"/>
                  </a:cubicBezTo>
                  <a:cubicBezTo>
                    <a:pt x="1980" y="1411"/>
                    <a:pt x="1985" y="1410"/>
                    <a:pt x="1990" y="1409"/>
                  </a:cubicBezTo>
                  <a:cubicBezTo>
                    <a:pt x="1990" y="1250"/>
                    <a:pt x="2010" y="1110"/>
                    <a:pt x="1950" y="951"/>
                  </a:cubicBezTo>
                  <a:cubicBezTo>
                    <a:pt x="1898" y="256"/>
                    <a:pt x="1679" y="1"/>
                    <a:pt x="11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6717;p9">
              <a:extLst>
                <a:ext uri="{FF2B5EF4-FFF2-40B4-BE49-F238E27FC236}">
                  <a16:creationId xmlns:a16="http://schemas.microsoft.com/office/drawing/2014/main" id="{45041045-A16E-4E7E-8D27-6E3792CDF77D}"/>
                </a:ext>
              </a:extLst>
            </p:cNvPr>
            <p:cNvSpPr/>
            <p:nvPr/>
          </p:nvSpPr>
          <p:spPr>
            <a:xfrm>
              <a:off x="5678150" y="5012375"/>
              <a:ext cx="52250" cy="30975"/>
            </a:xfrm>
            <a:custGeom>
              <a:avLst/>
              <a:gdLst/>
              <a:ahLst/>
              <a:cxnLst/>
              <a:rect l="l" t="t" r="r" b="b"/>
              <a:pathLst>
                <a:path w="2090" h="1239" extrusionOk="0">
                  <a:moveTo>
                    <a:pt x="1632" y="0"/>
                  </a:moveTo>
                  <a:cubicBezTo>
                    <a:pt x="1533" y="0"/>
                    <a:pt x="1493" y="80"/>
                    <a:pt x="1433" y="159"/>
                  </a:cubicBezTo>
                  <a:cubicBezTo>
                    <a:pt x="1319" y="208"/>
                    <a:pt x="1406" y="527"/>
                    <a:pt x="1219" y="527"/>
                  </a:cubicBezTo>
                  <a:cubicBezTo>
                    <a:pt x="1178" y="527"/>
                    <a:pt x="1125" y="513"/>
                    <a:pt x="1055" y="478"/>
                  </a:cubicBezTo>
                  <a:cubicBezTo>
                    <a:pt x="916" y="498"/>
                    <a:pt x="737" y="517"/>
                    <a:pt x="598" y="557"/>
                  </a:cubicBezTo>
                  <a:cubicBezTo>
                    <a:pt x="399" y="677"/>
                    <a:pt x="220" y="776"/>
                    <a:pt x="41" y="875"/>
                  </a:cubicBezTo>
                  <a:cubicBezTo>
                    <a:pt x="1" y="1055"/>
                    <a:pt x="100" y="1114"/>
                    <a:pt x="240" y="1174"/>
                  </a:cubicBezTo>
                  <a:cubicBezTo>
                    <a:pt x="384" y="1220"/>
                    <a:pt x="524" y="1239"/>
                    <a:pt x="661" y="1239"/>
                  </a:cubicBezTo>
                  <a:cubicBezTo>
                    <a:pt x="1054" y="1239"/>
                    <a:pt x="1423" y="1088"/>
                    <a:pt x="1791" y="1015"/>
                  </a:cubicBezTo>
                  <a:cubicBezTo>
                    <a:pt x="2090" y="975"/>
                    <a:pt x="1950" y="696"/>
                    <a:pt x="2030" y="517"/>
                  </a:cubicBezTo>
                  <a:cubicBezTo>
                    <a:pt x="2030" y="458"/>
                    <a:pt x="2050" y="398"/>
                    <a:pt x="2030" y="318"/>
                  </a:cubicBezTo>
                  <a:cubicBezTo>
                    <a:pt x="2010" y="279"/>
                    <a:pt x="2010" y="259"/>
                    <a:pt x="1990" y="219"/>
                  </a:cubicBezTo>
                  <a:cubicBezTo>
                    <a:pt x="1891" y="100"/>
                    <a:pt x="1751" y="8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6718;p9">
              <a:extLst>
                <a:ext uri="{FF2B5EF4-FFF2-40B4-BE49-F238E27FC236}">
                  <a16:creationId xmlns:a16="http://schemas.microsoft.com/office/drawing/2014/main" id="{D6E10E7A-EE71-4E0D-9782-A30404CB87F7}"/>
                </a:ext>
              </a:extLst>
            </p:cNvPr>
            <p:cNvSpPr/>
            <p:nvPr/>
          </p:nvSpPr>
          <p:spPr>
            <a:xfrm>
              <a:off x="5732375" y="5011375"/>
              <a:ext cx="18925" cy="16925"/>
            </a:xfrm>
            <a:custGeom>
              <a:avLst/>
              <a:gdLst/>
              <a:ahLst/>
              <a:cxnLst/>
              <a:rect l="l" t="t" r="r" b="b"/>
              <a:pathLst>
                <a:path w="757" h="677" extrusionOk="0">
                  <a:moveTo>
                    <a:pt x="219" y="0"/>
                  </a:moveTo>
                  <a:cubicBezTo>
                    <a:pt x="120" y="20"/>
                    <a:pt x="60" y="60"/>
                    <a:pt x="60" y="160"/>
                  </a:cubicBezTo>
                  <a:cubicBezTo>
                    <a:pt x="0" y="518"/>
                    <a:pt x="159" y="677"/>
                    <a:pt x="537" y="677"/>
                  </a:cubicBezTo>
                  <a:cubicBezTo>
                    <a:pt x="597" y="657"/>
                    <a:pt x="677" y="617"/>
                    <a:pt x="736" y="557"/>
                  </a:cubicBezTo>
                  <a:cubicBezTo>
                    <a:pt x="756" y="557"/>
                    <a:pt x="756" y="538"/>
                    <a:pt x="756" y="498"/>
                  </a:cubicBezTo>
                  <a:cubicBezTo>
                    <a:pt x="756" y="438"/>
                    <a:pt x="736" y="418"/>
                    <a:pt x="677" y="358"/>
                  </a:cubicBezTo>
                  <a:cubicBezTo>
                    <a:pt x="537" y="239"/>
                    <a:pt x="358" y="12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6719;p9">
              <a:extLst>
                <a:ext uri="{FF2B5EF4-FFF2-40B4-BE49-F238E27FC236}">
                  <a16:creationId xmlns:a16="http://schemas.microsoft.com/office/drawing/2014/main" id="{D630659B-D47B-4203-B604-F45AF21A731D}"/>
                </a:ext>
              </a:extLst>
            </p:cNvPr>
            <p:cNvSpPr/>
            <p:nvPr/>
          </p:nvSpPr>
          <p:spPr>
            <a:xfrm>
              <a:off x="5704525" y="5016350"/>
              <a:ext cx="10550" cy="10525"/>
            </a:xfrm>
            <a:custGeom>
              <a:avLst/>
              <a:gdLst/>
              <a:ahLst/>
              <a:cxnLst/>
              <a:rect l="l" t="t" r="r" b="b"/>
              <a:pathLst>
                <a:path w="422" h="421" extrusionOk="0">
                  <a:moveTo>
                    <a:pt x="378" y="0"/>
                  </a:moveTo>
                  <a:cubicBezTo>
                    <a:pt x="179" y="20"/>
                    <a:pt x="60" y="120"/>
                    <a:pt x="0" y="319"/>
                  </a:cubicBezTo>
                  <a:cubicBezTo>
                    <a:pt x="118" y="391"/>
                    <a:pt x="201" y="420"/>
                    <a:pt x="258" y="420"/>
                  </a:cubicBezTo>
                  <a:cubicBezTo>
                    <a:pt x="422" y="420"/>
                    <a:pt x="378" y="177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6720;p9">
              <a:extLst>
                <a:ext uri="{FF2B5EF4-FFF2-40B4-BE49-F238E27FC236}">
                  <a16:creationId xmlns:a16="http://schemas.microsoft.com/office/drawing/2014/main" id="{C651B2F4-02B4-4D17-8DC4-68BBD1246BAE}"/>
                </a:ext>
              </a:extLst>
            </p:cNvPr>
            <p:cNvSpPr/>
            <p:nvPr/>
          </p:nvSpPr>
          <p:spPr>
            <a:xfrm>
              <a:off x="5719450" y="5011375"/>
              <a:ext cx="10950" cy="9975"/>
            </a:xfrm>
            <a:custGeom>
              <a:avLst/>
              <a:gdLst/>
              <a:ahLst/>
              <a:cxnLst/>
              <a:rect l="l" t="t" r="r" b="b"/>
              <a:pathLst>
                <a:path w="438" h="399" extrusionOk="0">
                  <a:moveTo>
                    <a:pt x="338" y="0"/>
                  </a:moveTo>
                  <a:cubicBezTo>
                    <a:pt x="259" y="0"/>
                    <a:pt x="179" y="0"/>
                    <a:pt x="139" y="20"/>
                  </a:cubicBezTo>
                  <a:cubicBezTo>
                    <a:pt x="80" y="20"/>
                    <a:pt x="60" y="40"/>
                    <a:pt x="0" y="60"/>
                  </a:cubicBezTo>
                  <a:cubicBezTo>
                    <a:pt x="60" y="219"/>
                    <a:pt x="179" y="339"/>
                    <a:pt x="338" y="398"/>
                  </a:cubicBezTo>
                  <a:cubicBezTo>
                    <a:pt x="398" y="319"/>
                    <a:pt x="438" y="239"/>
                    <a:pt x="438" y="140"/>
                  </a:cubicBezTo>
                  <a:cubicBezTo>
                    <a:pt x="438" y="100"/>
                    <a:pt x="378" y="4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6721;p9">
              <a:extLst>
                <a:ext uri="{FF2B5EF4-FFF2-40B4-BE49-F238E27FC236}">
                  <a16:creationId xmlns:a16="http://schemas.microsoft.com/office/drawing/2014/main" id="{57D3019C-BB7F-438C-B368-5B4BA56D7486}"/>
                </a:ext>
              </a:extLst>
            </p:cNvPr>
            <p:cNvSpPr/>
            <p:nvPr/>
          </p:nvSpPr>
          <p:spPr>
            <a:xfrm>
              <a:off x="5725900" y="5007675"/>
              <a:ext cx="11975" cy="6700"/>
            </a:xfrm>
            <a:custGeom>
              <a:avLst/>
              <a:gdLst/>
              <a:ahLst/>
              <a:cxnLst/>
              <a:rect l="l" t="t" r="r" b="b"/>
              <a:pathLst>
                <a:path w="479" h="268" extrusionOk="0">
                  <a:moveTo>
                    <a:pt x="192" y="0"/>
                  </a:moveTo>
                  <a:cubicBezTo>
                    <a:pt x="154" y="0"/>
                    <a:pt x="117" y="4"/>
                    <a:pt x="80" y="9"/>
                  </a:cubicBezTo>
                  <a:cubicBezTo>
                    <a:pt x="40" y="9"/>
                    <a:pt x="40" y="49"/>
                    <a:pt x="21" y="89"/>
                  </a:cubicBezTo>
                  <a:cubicBezTo>
                    <a:pt x="1" y="109"/>
                    <a:pt x="21" y="129"/>
                    <a:pt x="40" y="188"/>
                  </a:cubicBezTo>
                  <a:lnTo>
                    <a:pt x="80" y="208"/>
                  </a:lnTo>
                  <a:cubicBezTo>
                    <a:pt x="130" y="248"/>
                    <a:pt x="185" y="268"/>
                    <a:pt x="239" y="268"/>
                  </a:cubicBezTo>
                  <a:cubicBezTo>
                    <a:pt x="294" y="268"/>
                    <a:pt x="349" y="248"/>
                    <a:pt x="398" y="208"/>
                  </a:cubicBezTo>
                  <a:lnTo>
                    <a:pt x="478" y="148"/>
                  </a:lnTo>
                  <a:cubicBezTo>
                    <a:pt x="405" y="31"/>
                    <a:pt x="299" y="0"/>
                    <a:pt x="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6722;p9">
              <a:extLst>
                <a:ext uri="{FF2B5EF4-FFF2-40B4-BE49-F238E27FC236}">
                  <a16:creationId xmlns:a16="http://schemas.microsoft.com/office/drawing/2014/main" id="{3AD13AC0-7A9A-46DE-A931-151DD4AB37C8}"/>
                </a:ext>
              </a:extLst>
            </p:cNvPr>
            <p:cNvSpPr/>
            <p:nvPr/>
          </p:nvSpPr>
          <p:spPr>
            <a:xfrm>
              <a:off x="5721925" y="50079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60" y="60"/>
                    <a:pt x="0" y="139"/>
                  </a:cubicBezTo>
                  <a:cubicBezTo>
                    <a:pt x="80" y="139"/>
                    <a:pt x="140" y="159"/>
                    <a:pt x="199" y="159"/>
                  </a:cubicBezTo>
                  <a:cubicBezTo>
                    <a:pt x="239" y="100"/>
                    <a:pt x="239" y="6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6723;p9">
              <a:extLst>
                <a:ext uri="{FF2B5EF4-FFF2-40B4-BE49-F238E27FC236}">
                  <a16:creationId xmlns:a16="http://schemas.microsoft.com/office/drawing/2014/main" id="{645C4191-7BD0-41DC-AACC-76B90948C3F1}"/>
                </a:ext>
              </a:extLst>
            </p:cNvPr>
            <p:cNvSpPr/>
            <p:nvPr/>
          </p:nvSpPr>
          <p:spPr>
            <a:xfrm>
              <a:off x="5749275" y="5019825"/>
              <a:ext cx="5000" cy="6075"/>
            </a:xfrm>
            <a:custGeom>
              <a:avLst/>
              <a:gdLst/>
              <a:ahLst/>
              <a:cxnLst/>
              <a:rect l="l" t="t" r="r" b="b"/>
              <a:pathLst>
                <a:path w="200" h="243" extrusionOk="0">
                  <a:moveTo>
                    <a:pt x="160" y="1"/>
                  </a:moveTo>
                  <a:cubicBezTo>
                    <a:pt x="100" y="1"/>
                    <a:pt x="60" y="1"/>
                    <a:pt x="1" y="20"/>
                  </a:cubicBezTo>
                  <a:lnTo>
                    <a:pt x="1" y="219"/>
                  </a:lnTo>
                  <a:cubicBezTo>
                    <a:pt x="38" y="235"/>
                    <a:pt x="68" y="243"/>
                    <a:pt x="93" y="243"/>
                  </a:cubicBezTo>
                  <a:cubicBezTo>
                    <a:pt x="160" y="243"/>
                    <a:pt x="185" y="187"/>
                    <a:pt x="200" y="100"/>
                  </a:cubicBezTo>
                  <a:cubicBezTo>
                    <a:pt x="200" y="60"/>
                    <a:pt x="180" y="2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6724;p9">
              <a:extLst>
                <a:ext uri="{FF2B5EF4-FFF2-40B4-BE49-F238E27FC236}">
                  <a16:creationId xmlns:a16="http://schemas.microsoft.com/office/drawing/2014/main" id="{C40F43D4-5A1B-4FA8-88F9-4C90D289B41F}"/>
                </a:ext>
              </a:extLst>
            </p:cNvPr>
            <p:cNvSpPr/>
            <p:nvPr/>
          </p:nvSpPr>
          <p:spPr>
            <a:xfrm>
              <a:off x="5416075" y="4046575"/>
              <a:ext cx="202925" cy="24425"/>
            </a:xfrm>
            <a:custGeom>
              <a:avLst/>
              <a:gdLst/>
              <a:ahLst/>
              <a:cxnLst/>
              <a:rect l="l" t="t" r="r" b="b"/>
              <a:pathLst>
                <a:path w="8117" h="977" extrusionOk="0">
                  <a:moveTo>
                    <a:pt x="3437" y="0"/>
                  </a:moveTo>
                  <a:cubicBezTo>
                    <a:pt x="2426" y="0"/>
                    <a:pt x="1414" y="43"/>
                    <a:pt x="394" y="43"/>
                  </a:cubicBezTo>
                  <a:cubicBezTo>
                    <a:pt x="263" y="43"/>
                    <a:pt x="132" y="42"/>
                    <a:pt x="0" y="40"/>
                  </a:cubicBezTo>
                  <a:lnTo>
                    <a:pt x="0" y="40"/>
                  </a:lnTo>
                  <a:cubicBezTo>
                    <a:pt x="27" y="289"/>
                    <a:pt x="139" y="348"/>
                    <a:pt x="275" y="348"/>
                  </a:cubicBezTo>
                  <a:cubicBezTo>
                    <a:pt x="346" y="348"/>
                    <a:pt x="423" y="332"/>
                    <a:pt x="498" y="319"/>
                  </a:cubicBezTo>
                  <a:cubicBezTo>
                    <a:pt x="597" y="299"/>
                    <a:pt x="697" y="292"/>
                    <a:pt x="796" y="292"/>
                  </a:cubicBezTo>
                  <a:cubicBezTo>
                    <a:pt x="887" y="292"/>
                    <a:pt x="977" y="298"/>
                    <a:pt x="1068" y="304"/>
                  </a:cubicBezTo>
                  <a:lnTo>
                    <a:pt x="1068" y="304"/>
                  </a:lnTo>
                  <a:cubicBezTo>
                    <a:pt x="1042" y="303"/>
                    <a:pt x="1017" y="303"/>
                    <a:pt x="995" y="303"/>
                  </a:cubicBezTo>
                  <a:cubicBezTo>
                    <a:pt x="651" y="303"/>
                    <a:pt x="630" y="383"/>
                    <a:pt x="538" y="737"/>
                  </a:cubicBezTo>
                  <a:cubicBezTo>
                    <a:pt x="782" y="925"/>
                    <a:pt x="1051" y="959"/>
                    <a:pt x="1327" y="959"/>
                  </a:cubicBezTo>
                  <a:cubicBezTo>
                    <a:pt x="1482" y="959"/>
                    <a:pt x="1639" y="948"/>
                    <a:pt x="1796" y="948"/>
                  </a:cubicBezTo>
                  <a:cubicBezTo>
                    <a:pt x="1861" y="948"/>
                    <a:pt x="1925" y="950"/>
                    <a:pt x="1990" y="955"/>
                  </a:cubicBezTo>
                  <a:cubicBezTo>
                    <a:pt x="2100" y="944"/>
                    <a:pt x="2212" y="940"/>
                    <a:pt x="2325" y="940"/>
                  </a:cubicBezTo>
                  <a:cubicBezTo>
                    <a:pt x="2660" y="940"/>
                    <a:pt x="3002" y="977"/>
                    <a:pt x="3342" y="977"/>
                  </a:cubicBezTo>
                  <a:cubicBezTo>
                    <a:pt x="3708" y="977"/>
                    <a:pt x="4070" y="934"/>
                    <a:pt x="4417" y="756"/>
                  </a:cubicBezTo>
                  <a:cubicBezTo>
                    <a:pt x="4543" y="750"/>
                    <a:pt x="4669" y="748"/>
                    <a:pt x="4795" y="748"/>
                  </a:cubicBezTo>
                  <a:cubicBezTo>
                    <a:pt x="5192" y="748"/>
                    <a:pt x="5585" y="771"/>
                    <a:pt x="5981" y="771"/>
                  </a:cubicBezTo>
                  <a:cubicBezTo>
                    <a:pt x="6267" y="771"/>
                    <a:pt x="6554" y="759"/>
                    <a:pt x="6844" y="717"/>
                  </a:cubicBezTo>
                  <a:cubicBezTo>
                    <a:pt x="6873" y="687"/>
                    <a:pt x="6903" y="672"/>
                    <a:pt x="6933" y="672"/>
                  </a:cubicBezTo>
                  <a:cubicBezTo>
                    <a:pt x="6963" y="672"/>
                    <a:pt x="6993" y="687"/>
                    <a:pt x="7023" y="717"/>
                  </a:cubicBezTo>
                  <a:lnTo>
                    <a:pt x="7361" y="717"/>
                  </a:lnTo>
                  <a:cubicBezTo>
                    <a:pt x="7391" y="687"/>
                    <a:pt x="7425" y="672"/>
                    <a:pt x="7458" y="672"/>
                  </a:cubicBezTo>
                  <a:cubicBezTo>
                    <a:pt x="7490" y="672"/>
                    <a:pt x="7520" y="687"/>
                    <a:pt x="7540" y="717"/>
                  </a:cubicBezTo>
                  <a:lnTo>
                    <a:pt x="8057" y="717"/>
                  </a:lnTo>
                  <a:cubicBezTo>
                    <a:pt x="8097" y="637"/>
                    <a:pt x="8097" y="538"/>
                    <a:pt x="8117" y="458"/>
                  </a:cubicBezTo>
                  <a:lnTo>
                    <a:pt x="8117" y="458"/>
                  </a:lnTo>
                  <a:cubicBezTo>
                    <a:pt x="8070" y="462"/>
                    <a:pt x="8024" y="463"/>
                    <a:pt x="7978" y="463"/>
                  </a:cubicBezTo>
                  <a:cubicBezTo>
                    <a:pt x="7400" y="463"/>
                    <a:pt x="6852" y="201"/>
                    <a:pt x="6282" y="201"/>
                  </a:cubicBezTo>
                  <a:cubicBezTo>
                    <a:pt x="6140" y="201"/>
                    <a:pt x="5995" y="218"/>
                    <a:pt x="5849" y="259"/>
                  </a:cubicBezTo>
                  <a:cubicBezTo>
                    <a:pt x="5758" y="288"/>
                    <a:pt x="5673" y="301"/>
                    <a:pt x="5594" y="301"/>
                  </a:cubicBezTo>
                  <a:cubicBezTo>
                    <a:pt x="5344" y="301"/>
                    <a:pt x="5140" y="176"/>
                    <a:pt x="4914" y="40"/>
                  </a:cubicBezTo>
                  <a:cubicBezTo>
                    <a:pt x="4422" y="10"/>
                    <a:pt x="3929" y="0"/>
                    <a:pt x="3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6725;p9">
              <a:extLst>
                <a:ext uri="{FF2B5EF4-FFF2-40B4-BE49-F238E27FC236}">
                  <a16:creationId xmlns:a16="http://schemas.microsoft.com/office/drawing/2014/main" id="{ADC3273D-F5B3-430F-BF37-44855D7B13DE}"/>
                </a:ext>
              </a:extLst>
            </p:cNvPr>
            <p:cNvSpPr/>
            <p:nvPr/>
          </p:nvSpPr>
          <p:spPr>
            <a:xfrm>
              <a:off x="5591625" y="4025700"/>
              <a:ext cx="17925" cy="9000"/>
            </a:xfrm>
            <a:custGeom>
              <a:avLst/>
              <a:gdLst/>
              <a:ahLst/>
              <a:cxnLst/>
              <a:rect l="l" t="t" r="r" b="b"/>
              <a:pathLst>
                <a:path w="717" h="360" extrusionOk="0">
                  <a:moveTo>
                    <a:pt x="1" y="0"/>
                  </a:moveTo>
                  <a:cubicBezTo>
                    <a:pt x="39" y="171"/>
                    <a:pt x="76" y="359"/>
                    <a:pt x="287" y="359"/>
                  </a:cubicBezTo>
                  <a:cubicBezTo>
                    <a:pt x="297" y="359"/>
                    <a:pt x="308" y="359"/>
                    <a:pt x="319" y="358"/>
                  </a:cubicBezTo>
                  <a:lnTo>
                    <a:pt x="717" y="358"/>
                  </a:lnTo>
                  <a:cubicBezTo>
                    <a:pt x="538" y="139"/>
                    <a:pt x="299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6726;p9">
              <a:extLst>
                <a:ext uri="{FF2B5EF4-FFF2-40B4-BE49-F238E27FC236}">
                  <a16:creationId xmlns:a16="http://schemas.microsoft.com/office/drawing/2014/main" id="{F9A5E374-300A-49F8-AA9E-C68EFBD42D24}"/>
                </a:ext>
              </a:extLst>
            </p:cNvPr>
            <p:cNvSpPr/>
            <p:nvPr/>
          </p:nvSpPr>
          <p:spPr>
            <a:xfrm>
              <a:off x="4848150" y="3726825"/>
              <a:ext cx="116875" cy="29850"/>
            </a:xfrm>
            <a:custGeom>
              <a:avLst/>
              <a:gdLst/>
              <a:ahLst/>
              <a:cxnLst/>
              <a:rect l="l" t="t" r="r" b="b"/>
              <a:pathLst>
                <a:path w="4675" h="1194" extrusionOk="0">
                  <a:moveTo>
                    <a:pt x="4409" y="1"/>
                  </a:moveTo>
                  <a:cubicBezTo>
                    <a:pt x="3957" y="1"/>
                    <a:pt x="3537" y="152"/>
                    <a:pt x="3103" y="218"/>
                  </a:cubicBezTo>
                  <a:cubicBezTo>
                    <a:pt x="3024" y="318"/>
                    <a:pt x="2924" y="338"/>
                    <a:pt x="2805" y="377"/>
                  </a:cubicBezTo>
                  <a:cubicBezTo>
                    <a:pt x="1890" y="517"/>
                    <a:pt x="995" y="696"/>
                    <a:pt x="99" y="875"/>
                  </a:cubicBezTo>
                  <a:cubicBezTo>
                    <a:pt x="0" y="974"/>
                    <a:pt x="0" y="1094"/>
                    <a:pt x="99" y="1193"/>
                  </a:cubicBezTo>
                  <a:cubicBezTo>
                    <a:pt x="298" y="1173"/>
                    <a:pt x="497" y="1113"/>
                    <a:pt x="696" y="1094"/>
                  </a:cubicBezTo>
                  <a:cubicBezTo>
                    <a:pt x="1890" y="1014"/>
                    <a:pt x="3024" y="696"/>
                    <a:pt x="4177" y="397"/>
                  </a:cubicBezTo>
                  <a:cubicBezTo>
                    <a:pt x="4177" y="356"/>
                    <a:pt x="4166" y="346"/>
                    <a:pt x="4154" y="346"/>
                  </a:cubicBezTo>
                  <a:cubicBezTo>
                    <a:pt x="4151" y="346"/>
                    <a:pt x="4149" y="346"/>
                    <a:pt x="4146" y="347"/>
                  </a:cubicBezTo>
                  <a:lnTo>
                    <a:pt x="4146" y="347"/>
                  </a:lnTo>
                  <a:cubicBezTo>
                    <a:pt x="4153" y="341"/>
                    <a:pt x="4163" y="332"/>
                    <a:pt x="4177" y="318"/>
                  </a:cubicBezTo>
                  <a:cubicBezTo>
                    <a:pt x="4192" y="289"/>
                    <a:pt x="4209" y="279"/>
                    <a:pt x="4226" y="279"/>
                  </a:cubicBezTo>
                  <a:cubicBezTo>
                    <a:pt x="4258" y="279"/>
                    <a:pt x="4291" y="312"/>
                    <a:pt x="4317" y="338"/>
                  </a:cubicBezTo>
                  <a:lnTo>
                    <a:pt x="4496" y="338"/>
                  </a:lnTo>
                  <a:cubicBezTo>
                    <a:pt x="4555" y="238"/>
                    <a:pt x="4615" y="119"/>
                    <a:pt x="4675" y="19"/>
                  </a:cubicBezTo>
                  <a:cubicBezTo>
                    <a:pt x="4585" y="7"/>
                    <a:pt x="4496" y="1"/>
                    <a:pt x="4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6727;p9">
              <a:extLst>
                <a:ext uri="{FF2B5EF4-FFF2-40B4-BE49-F238E27FC236}">
                  <a16:creationId xmlns:a16="http://schemas.microsoft.com/office/drawing/2014/main" id="{947169D6-6DB0-4C16-9C1F-1F32A9F0E5DA}"/>
                </a:ext>
              </a:extLst>
            </p:cNvPr>
            <p:cNvSpPr/>
            <p:nvPr/>
          </p:nvSpPr>
          <p:spPr>
            <a:xfrm>
              <a:off x="5130125" y="3709400"/>
              <a:ext cx="39300" cy="9000"/>
            </a:xfrm>
            <a:custGeom>
              <a:avLst/>
              <a:gdLst/>
              <a:ahLst/>
              <a:cxnLst/>
              <a:rect l="l" t="t" r="r" b="b"/>
              <a:pathLst>
                <a:path w="1572" h="360" extrusionOk="0">
                  <a:moveTo>
                    <a:pt x="1253" y="0"/>
                  </a:moveTo>
                  <a:cubicBezTo>
                    <a:pt x="816" y="0"/>
                    <a:pt x="438" y="20"/>
                    <a:pt x="0" y="20"/>
                  </a:cubicBezTo>
                  <a:cubicBezTo>
                    <a:pt x="80" y="120"/>
                    <a:pt x="139" y="219"/>
                    <a:pt x="179" y="319"/>
                  </a:cubicBezTo>
                  <a:cubicBezTo>
                    <a:pt x="346" y="350"/>
                    <a:pt x="510" y="360"/>
                    <a:pt x="675" y="360"/>
                  </a:cubicBezTo>
                  <a:cubicBezTo>
                    <a:pt x="922" y="360"/>
                    <a:pt x="1170" y="338"/>
                    <a:pt x="1432" y="338"/>
                  </a:cubicBezTo>
                  <a:cubicBezTo>
                    <a:pt x="1572" y="159"/>
                    <a:pt x="1572" y="20"/>
                    <a:pt x="1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6728;p9">
              <a:extLst>
                <a:ext uri="{FF2B5EF4-FFF2-40B4-BE49-F238E27FC236}">
                  <a16:creationId xmlns:a16="http://schemas.microsoft.com/office/drawing/2014/main" id="{145196CB-BA08-4FB7-A857-96E93CF6448D}"/>
                </a:ext>
              </a:extLst>
            </p:cNvPr>
            <p:cNvSpPr/>
            <p:nvPr/>
          </p:nvSpPr>
          <p:spPr>
            <a:xfrm>
              <a:off x="5309650" y="5126150"/>
              <a:ext cx="191500" cy="65775"/>
            </a:xfrm>
            <a:custGeom>
              <a:avLst/>
              <a:gdLst/>
              <a:ahLst/>
              <a:cxnLst/>
              <a:rect l="l" t="t" r="r" b="b"/>
              <a:pathLst>
                <a:path w="7660" h="2631" extrusionOk="0">
                  <a:moveTo>
                    <a:pt x="7161" y="0"/>
                  </a:moveTo>
                  <a:cubicBezTo>
                    <a:pt x="6326" y="0"/>
                    <a:pt x="5606" y="485"/>
                    <a:pt x="4814" y="542"/>
                  </a:cubicBezTo>
                  <a:cubicBezTo>
                    <a:pt x="4357" y="741"/>
                    <a:pt x="3860" y="840"/>
                    <a:pt x="3422" y="1019"/>
                  </a:cubicBezTo>
                  <a:cubicBezTo>
                    <a:pt x="2547" y="1397"/>
                    <a:pt x="1572" y="1516"/>
                    <a:pt x="736" y="1934"/>
                  </a:cubicBezTo>
                  <a:cubicBezTo>
                    <a:pt x="478" y="2073"/>
                    <a:pt x="80" y="2014"/>
                    <a:pt x="0" y="2432"/>
                  </a:cubicBezTo>
                  <a:cubicBezTo>
                    <a:pt x="219" y="2491"/>
                    <a:pt x="438" y="2432"/>
                    <a:pt x="557" y="2630"/>
                  </a:cubicBezTo>
                  <a:cubicBezTo>
                    <a:pt x="935" y="2571"/>
                    <a:pt x="1274" y="2511"/>
                    <a:pt x="1652" y="2432"/>
                  </a:cubicBezTo>
                  <a:cubicBezTo>
                    <a:pt x="2427" y="2272"/>
                    <a:pt x="3183" y="2034"/>
                    <a:pt x="3919" y="1715"/>
                  </a:cubicBezTo>
                  <a:cubicBezTo>
                    <a:pt x="4437" y="1337"/>
                    <a:pt x="5053" y="1218"/>
                    <a:pt x="5650" y="1019"/>
                  </a:cubicBezTo>
                  <a:cubicBezTo>
                    <a:pt x="6147" y="940"/>
                    <a:pt x="6664" y="920"/>
                    <a:pt x="7102" y="601"/>
                  </a:cubicBezTo>
                  <a:cubicBezTo>
                    <a:pt x="7162" y="601"/>
                    <a:pt x="7241" y="562"/>
                    <a:pt x="7321" y="542"/>
                  </a:cubicBezTo>
                  <a:cubicBezTo>
                    <a:pt x="7460" y="482"/>
                    <a:pt x="7659" y="422"/>
                    <a:pt x="7619" y="204"/>
                  </a:cubicBezTo>
                  <a:cubicBezTo>
                    <a:pt x="7540" y="104"/>
                    <a:pt x="7420" y="25"/>
                    <a:pt x="7301" y="5"/>
                  </a:cubicBezTo>
                  <a:cubicBezTo>
                    <a:pt x="7254" y="2"/>
                    <a:pt x="7207" y="0"/>
                    <a:pt x="7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6729;p9">
              <a:extLst>
                <a:ext uri="{FF2B5EF4-FFF2-40B4-BE49-F238E27FC236}">
                  <a16:creationId xmlns:a16="http://schemas.microsoft.com/office/drawing/2014/main" id="{F83D6CF1-D3BF-458E-BB33-6C562F1C5B65}"/>
                </a:ext>
              </a:extLst>
            </p:cNvPr>
            <p:cNvSpPr/>
            <p:nvPr/>
          </p:nvSpPr>
          <p:spPr>
            <a:xfrm>
              <a:off x="5245500" y="5214100"/>
              <a:ext cx="34825" cy="18600"/>
            </a:xfrm>
            <a:custGeom>
              <a:avLst/>
              <a:gdLst/>
              <a:ahLst/>
              <a:cxnLst/>
              <a:rect l="l" t="t" r="r" b="b"/>
              <a:pathLst>
                <a:path w="1393" h="744" extrusionOk="0">
                  <a:moveTo>
                    <a:pt x="1273" y="0"/>
                  </a:moveTo>
                  <a:cubicBezTo>
                    <a:pt x="850" y="0"/>
                    <a:pt x="498" y="270"/>
                    <a:pt x="80" y="306"/>
                  </a:cubicBezTo>
                  <a:cubicBezTo>
                    <a:pt x="40" y="306"/>
                    <a:pt x="20" y="306"/>
                    <a:pt x="0" y="366"/>
                  </a:cubicBezTo>
                  <a:cubicBezTo>
                    <a:pt x="20" y="744"/>
                    <a:pt x="299" y="684"/>
                    <a:pt x="537" y="704"/>
                  </a:cubicBezTo>
                  <a:lnTo>
                    <a:pt x="1214" y="485"/>
                  </a:lnTo>
                  <a:cubicBezTo>
                    <a:pt x="1293" y="445"/>
                    <a:pt x="1393" y="445"/>
                    <a:pt x="1393" y="306"/>
                  </a:cubicBezTo>
                  <a:lnTo>
                    <a:pt x="1393" y="8"/>
                  </a:lnTo>
                  <a:cubicBezTo>
                    <a:pt x="1352" y="3"/>
                    <a:pt x="1312" y="0"/>
                    <a:pt x="1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6730;p9">
              <a:extLst>
                <a:ext uri="{FF2B5EF4-FFF2-40B4-BE49-F238E27FC236}">
                  <a16:creationId xmlns:a16="http://schemas.microsoft.com/office/drawing/2014/main" id="{BB19EF06-8645-4F97-9E1D-71235BEDD510}"/>
                </a:ext>
              </a:extLst>
            </p:cNvPr>
            <p:cNvSpPr/>
            <p:nvPr/>
          </p:nvSpPr>
          <p:spPr>
            <a:xfrm>
              <a:off x="5350425" y="5169525"/>
              <a:ext cx="56725" cy="18950"/>
            </a:xfrm>
            <a:custGeom>
              <a:avLst/>
              <a:gdLst/>
              <a:ahLst/>
              <a:cxnLst/>
              <a:rect l="l" t="t" r="r" b="b"/>
              <a:pathLst>
                <a:path w="2269" h="758" extrusionOk="0">
                  <a:moveTo>
                    <a:pt x="2268" y="0"/>
                  </a:moveTo>
                  <a:cubicBezTo>
                    <a:pt x="1473" y="159"/>
                    <a:pt x="717" y="358"/>
                    <a:pt x="1" y="736"/>
                  </a:cubicBezTo>
                  <a:cubicBezTo>
                    <a:pt x="87" y="751"/>
                    <a:pt x="172" y="757"/>
                    <a:pt x="255" y="757"/>
                  </a:cubicBezTo>
                  <a:cubicBezTo>
                    <a:pt x="974" y="757"/>
                    <a:pt x="1573" y="271"/>
                    <a:pt x="2268" y="199"/>
                  </a:cubicBezTo>
                  <a:lnTo>
                    <a:pt x="226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6731;p9">
              <a:extLst>
                <a:ext uri="{FF2B5EF4-FFF2-40B4-BE49-F238E27FC236}">
                  <a16:creationId xmlns:a16="http://schemas.microsoft.com/office/drawing/2014/main" id="{53657A1C-1CFB-46F3-8A13-DF7668749998}"/>
                </a:ext>
              </a:extLst>
            </p:cNvPr>
            <p:cNvSpPr/>
            <p:nvPr/>
          </p:nvSpPr>
          <p:spPr>
            <a:xfrm>
              <a:off x="5248475" y="5208300"/>
              <a:ext cx="40300" cy="13825"/>
            </a:xfrm>
            <a:custGeom>
              <a:avLst/>
              <a:gdLst/>
              <a:ahLst/>
              <a:cxnLst/>
              <a:rect l="l" t="t" r="r" b="b"/>
              <a:pathLst>
                <a:path w="1612" h="553" extrusionOk="0">
                  <a:moveTo>
                    <a:pt x="1612" y="1"/>
                  </a:moveTo>
                  <a:lnTo>
                    <a:pt x="1612" y="1"/>
                  </a:lnTo>
                  <a:cubicBezTo>
                    <a:pt x="1035" y="100"/>
                    <a:pt x="458" y="200"/>
                    <a:pt x="1" y="538"/>
                  </a:cubicBezTo>
                  <a:cubicBezTo>
                    <a:pt x="59" y="548"/>
                    <a:pt x="116" y="552"/>
                    <a:pt x="172" y="552"/>
                  </a:cubicBezTo>
                  <a:cubicBezTo>
                    <a:pt x="576" y="552"/>
                    <a:pt x="927" y="327"/>
                    <a:pt x="1294" y="240"/>
                  </a:cubicBezTo>
                  <a:cubicBezTo>
                    <a:pt x="1413" y="220"/>
                    <a:pt x="1572" y="180"/>
                    <a:pt x="1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6732;p9">
              <a:extLst>
                <a:ext uri="{FF2B5EF4-FFF2-40B4-BE49-F238E27FC236}">
                  <a16:creationId xmlns:a16="http://schemas.microsoft.com/office/drawing/2014/main" id="{5179C369-230D-497E-B8DC-5639165BFB1C}"/>
                </a:ext>
              </a:extLst>
            </p:cNvPr>
            <p:cNvSpPr/>
            <p:nvPr/>
          </p:nvSpPr>
          <p:spPr>
            <a:xfrm>
              <a:off x="5403150" y="5174500"/>
              <a:ext cx="22900" cy="8475"/>
            </a:xfrm>
            <a:custGeom>
              <a:avLst/>
              <a:gdLst/>
              <a:ahLst/>
              <a:cxnLst/>
              <a:rect l="l" t="t" r="r" b="b"/>
              <a:pathLst>
                <a:path w="916" h="339" extrusionOk="0">
                  <a:moveTo>
                    <a:pt x="179" y="0"/>
                  </a:moveTo>
                  <a:cubicBezTo>
                    <a:pt x="120" y="100"/>
                    <a:pt x="60" y="239"/>
                    <a:pt x="0" y="338"/>
                  </a:cubicBezTo>
                  <a:lnTo>
                    <a:pt x="319" y="338"/>
                  </a:lnTo>
                  <a:cubicBezTo>
                    <a:pt x="478" y="159"/>
                    <a:pt x="677" y="159"/>
                    <a:pt x="876" y="159"/>
                  </a:cubicBezTo>
                  <a:cubicBezTo>
                    <a:pt x="876" y="100"/>
                    <a:pt x="895" y="60"/>
                    <a:pt x="9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6733;p9">
              <a:extLst>
                <a:ext uri="{FF2B5EF4-FFF2-40B4-BE49-F238E27FC236}">
                  <a16:creationId xmlns:a16="http://schemas.microsoft.com/office/drawing/2014/main" id="{0A7F3C46-844D-46E6-B0CA-A64515B617E0}"/>
                </a:ext>
              </a:extLst>
            </p:cNvPr>
            <p:cNvSpPr/>
            <p:nvPr/>
          </p:nvSpPr>
          <p:spPr>
            <a:xfrm>
              <a:off x="5284275" y="5218600"/>
              <a:ext cx="9475" cy="4225"/>
            </a:xfrm>
            <a:custGeom>
              <a:avLst/>
              <a:gdLst/>
              <a:ahLst/>
              <a:cxnLst/>
              <a:rect l="l" t="t" r="r" b="b"/>
              <a:pathLst>
                <a:path w="379" h="169" extrusionOk="0">
                  <a:moveTo>
                    <a:pt x="294" y="0"/>
                  </a:moveTo>
                  <a:cubicBezTo>
                    <a:pt x="179" y="0"/>
                    <a:pt x="65" y="39"/>
                    <a:pt x="1" y="166"/>
                  </a:cubicBezTo>
                  <a:cubicBezTo>
                    <a:pt x="18" y="168"/>
                    <a:pt x="34" y="169"/>
                    <a:pt x="49" y="169"/>
                  </a:cubicBezTo>
                  <a:cubicBezTo>
                    <a:pt x="185" y="169"/>
                    <a:pt x="290" y="96"/>
                    <a:pt x="379" y="7"/>
                  </a:cubicBezTo>
                  <a:cubicBezTo>
                    <a:pt x="351" y="3"/>
                    <a:pt x="322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6734;p9">
              <a:extLst>
                <a:ext uri="{FF2B5EF4-FFF2-40B4-BE49-F238E27FC236}">
                  <a16:creationId xmlns:a16="http://schemas.microsoft.com/office/drawing/2014/main" id="{FD17BCEA-F32B-4795-BADB-A8FE86C2031D}"/>
                </a:ext>
              </a:extLst>
            </p:cNvPr>
            <p:cNvSpPr/>
            <p:nvPr/>
          </p:nvSpPr>
          <p:spPr>
            <a:xfrm>
              <a:off x="5275825" y="5221750"/>
              <a:ext cx="8000" cy="4500"/>
            </a:xfrm>
            <a:custGeom>
              <a:avLst/>
              <a:gdLst/>
              <a:ahLst/>
              <a:cxnLst/>
              <a:rect l="l" t="t" r="r" b="b"/>
              <a:pathLst>
                <a:path w="320" h="180" extrusionOk="0">
                  <a:moveTo>
                    <a:pt x="180" y="0"/>
                  </a:moveTo>
                  <a:lnTo>
                    <a:pt x="1" y="179"/>
                  </a:lnTo>
                  <a:cubicBezTo>
                    <a:pt x="100" y="179"/>
                    <a:pt x="200" y="179"/>
                    <a:pt x="279" y="159"/>
                  </a:cubicBezTo>
                  <a:cubicBezTo>
                    <a:pt x="299" y="139"/>
                    <a:pt x="319" y="80"/>
                    <a:pt x="319" y="40"/>
                  </a:cubicBezTo>
                  <a:cubicBezTo>
                    <a:pt x="279" y="40"/>
                    <a:pt x="220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6735;p9">
              <a:extLst>
                <a:ext uri="{FF2B5EF4-FFF2-40B4-BE49-F238E27FC236}">
                  <a16:creationId xmlns:a16="http://schemas.microsoft.com/office/drawing/2014/main" id="{B4702A54-80FC-459F-9C8E-7261CAB03D4C}"/>
                </a:ext>
              </a:extLst>
            </p:cNvPr>
            <p:cNvSpPr/>
            <p:nvPr/>
          </p:nvSpPr>
          <p:spPr>
            <a:xfrm>
              <a:off x="5390225" y="518327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294" y="1"/>
                  </a:moveTo>
                  <a:cubicBezTo>
                    <a:pt x="170" y="1"/>
                    <a:pt x="79" y="36"/>
                    <a:pt x="0" y="147"/>
                  </a:cubicBezTo>
                  <a:lnTo>
                    <a:pt x="318" y="147"/>
                  </a:lnTo>
                  <a:cubicBezTo>
                    <a:pt x="318" y="107"/>
                    <a:pt x="338" y="47"/>
                    <a:pt x="398" y="7"/>
                  </a:cubicBezTo>
                  <a:cubicBezTo>
                    <a:pt x="361" y="3"/>
                    <a:pt x="326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6736;p9">
              <a:extLst>
                <a:ext uri="{FF2B5EF4-FFF2-40B4-BE49-F238E27FC236}">
                  <a16:creationId xmlns:a16="http://schemas.microsoft.com/office/drawing/2014/main" id="{AC6FC319-D612-4AA3-A9F3-8A3FED680A6D}"/>
                </a:ext>
              </a:extLst>
            </p:cNvPr>
            <p:cNvSpPr/>
            <p:nvPr/>
          </p:nvSpPr>
          <p:spPr>
            <a:xfrm>
              <a:off x="5297725" y="5214950"/>
              <a:ext cx="5975" cy="3825"/>
            </a:xfrm>
            <a:custGeom>
              <a:avLst/>
              <a:gdLst/>
              <a:ahLst/>
              <a:cxnLst/>
              <a:rect l="l" t="t" r="r" b="b"/>
              <a:pathLst>
                <a:path w="239" h="153" extrusionOk="0">
                  <a:moveTo>
                    <a:pt x="178" y="1"/>
                  </a:moveTo>
                  <a:cubicBezTo>
                    <a:pt x="106" y="1"/>
                    <a:pt x="47" y="55"/>
                    <a:pt x="0" y="133"/>
                  </a:cubicBezTo>
                  <a:cubicBezTo>
                    <a:pt x="40" y="133"/>
                    <a:pt x="119" y="153"/>
                    <a:pt x="159" y="153"/>
                  </a:cubicBezTo>
                  <a:lnTo>
                    <a:pt x="239" y="13"/>
                  </a:lnTo>
                  <a:cubicBezTo>
                    <a:pt x="217" y="5"/>
                    <a:pt x="197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6737;p9">
              <a:extLst>
                <a:ext uri="{FF2B5EF4-FFF2-40B4-BE49-F238E27FC236}">
                  <a16:creationId xmlns:a16="http://schemas.microsoft.com/office/drawing/2014/main" id="{E886341F-4575-4519-BCAF-E38128E66E88}"/>
                </a:ext>
              </a:extLst>
            </p:cNvPr>
            <p:cNvSpPr/>
            <p:nvPr/>
          </p:nvSpPr>
          <p:spPr>
            <a:xfrm>
              <a:off x="5380775" y="5188425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cubicBezTo>
                    <a:pt x="159" y="0"/>
                    <a:pt x="60" y="40"/>
                    <a:pt x="0" y="120"/>
                  </a:cubicBezTo>
                  <a:cubicBezTo>
                    <a:pt x="60" y="120"/>
                    <a:pt x="119" y="139"/>
                    <a:pt x="179" y="139"/>
                  </a:cubicBezTo>
                  <a:lnTo>
                    <a:pt x="2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6738;p9">
              <a:extLst>
                <a:ext uri="{FF2B5EF4-FFF2-40B4-BE49-F238E27FC236}">
                  <a16:creationId xmlns:a16="http://schemas.microsoft.com/office/drawing/2014/main" id="{8E38EA30-12D2-4045-B5AF-BEBBC3435F29}"/>
                </a:ext>
              </a:extLst>
            </p:cNvPr>
            <p:cNvSpPr/>
            <p:nvPr/>
          </p:nvSpPr>
          <p:spPr>
            <a:xfrm>
              <a:off x="5628425" y="4655225"/>
              <a:ext cx="129825" cy="28925"/>
            </a:xfrm>
            <a:custGeom>
              <a:avLst/>
              <a:gdLst/>
              <a:ahLst/>
              <a:cxnLst/>
              <a:rect l="l" t="t" r="r" b="b"/>
              <a:pathLst>
                <a:path w="5193" h="1157" extrusionOk="0">
                  <a:moveTo>
                    <a:pt x="237" y="1"/>
                  </a:moveTo>
                  <a:cubicBezTo>
                    <a:pt x="160" y="1"/>
                    <a:pt x="90" y="41"/>
                    <a:pt x="21" y="123"/>
                  </a:cubicBezTo>
                  <a:cubicBezTo>
                    <a:pt x="1" y="182"/>
                    <a:pt x="1" y="262"/>
                    <a:pt x="1" y="341"/>
                  </a:cubicBezTo>
                  <a:cubicBezTo>
                    <a:pt x="21" y="421"/>
                    <a:pt x="60" y="461"/>
                    <a:pt x="140" y="481"/>
                  </a:cubicBezTo>
                  <a:cubicBezTo>
                    <a:pt x="259" y="520"/>
                    <a:pt x="359" y="520"/>
                    <a:pt x="438" y="620"/>
                  </a:cubicBezTo>
                  <a:cubicBezTo>
                    <a:pt x="551" y="670"/>
                    <a:pt x="664" y="683"/>
                    <a:pt x="777" y="683"/>
                  </a:cubicBezTo>
                  <a:cubicBezTo>
                    <a:pt x="891" y="683"/>
                    <a:pt x="1006" y="670"/>
                    <a:pt x="1120" y="670"/>
                  </a:cubicBezTo>
                  <a:cubicBezTo>
                    <a:pt x="1251" y="670"/>
                    <a:pt x="1382" y="687"/>
                    <a:pt x="1513" y="759"/>
                  </a:cubicBezTo>
                  <a:cubicBezTo>
                    <a:pt x="1791" y="938"/>
                    <a:pt x="2129" y="938"/>
                    <a:pt x="2428" y="978"/>
                  </a:cubicBezTo>
                  <a:cubicBezTo>
                    <a:pt x="3343" y="1157"/>
                    <a:pt x="4278" y="1117"/>
                    <a:pt x="5193" y="1137"/>
                  </a:cubicBezTo>
                  <a:cubicBezTo>
                    <a:pt x="5093" y="620"/>
                    <a:pt x="4596" y="759"/>
                    <a:pt x="4238" y="560"/>
                  </a:cubicBezTo>
                  <a:cubicBezTo>
                    <a:pt x="3979" y="540"/>
                    <a:pt x="3721" y="461"/>
                    <a:pt x="3482" y="441"/>
                  </a:cubicBezTo>
                  <a:cubicBezTo>
                    <a:pt x="2844" y="359"/>
                    <a:pt x="2220" y="197"/>
                    <a:pt x="1576" y="197"/>
                  </a:cubicBezTo>
                  <a:cubicBezTo>
                    <a:pt x="1437" y="197"/>
                    <a:pt x="1296" y="204"/>
                    <a:pt x="1154" y="222"/>
                  </a:cubicBezTo>
                  <a:cubicBezTo>
                    <a:pt x="1075" y="172"/>
                    <a:pt x="985" y="163"/>
                    <a:pt x="893" y="163"/>
                  </a:cubicBezTo>
                  <a:cubicBezTo>
                    <a:pt x="844" y="163"/>
                    <a:pt x="795" y="165"/>
                    <a:pt x="746" y="165"/>
                  </a:cubicBezTo>
                  <a:cubicBezTo>
                    <a:pt x="630" y="165"/>
                    <a:pt x="516" y="152"/>
                    <a:pt x="418" y="63"/>
                  </a:cubicBezTo>
                  <a:cubicBezTo>
                    <a:pt x="352" y="21"/>
                    <a:pt x="293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6739;p9">
              <a:extLst>
                <a:ext uri="{FF2B5EF4-FFF2-40B4-BE49-F238E27FC236}">
                  <a16:creationId xmlns:a16="http://schemas.microsoft.com/office/drawing/2014/main" id="{02B66B2B-802E-41B9-917C-F8568491877B}"/>
                </a:ext>
              </a:extLst>
            </p:cNvPr>
            <p:cNvSpPr/>
            <p:nvPr/>
          </p:nvSpPr>
          <p:spPr>
            <a:xfrm>
              <a:off x="5547375" y="4641200"/>
              <a:ext cx="85050" cy="28050"/>
            </a:xfrm>
            <a:custGeom>
              <a:avLst/>
              <a:gdLst/>
              <a:ahLst/>
              <a:cxnLst/>
              <a:rect l="l" t="t" r="r" b="b"/>
              <a:pathLst>
                <a:path w="3402" h="1122" extrusionOk="0">
                  <a:moveTo>
                    <a:pt x="224" y="0"/>
                  </a:moveTo>
                  <a:cubicBezTo>
                    <a:pt x="56" y="0"/>
                    <a:pt x="35" y="127"/>
                    <a:pt x="0" y="425"/>
                  </a:cubicBezTo>
                  <a:cubicBezTo>
                    <a:pt x="577" y="644"/>
                    <a:pt x="1154" y="743"/>
                    <a:pt x="1751" y="803"/>
                  </a:cubicBezTo>
                  <a:cubicBezTo>
                    <a:pt x="1824" y="863"/>
                    <a:pt x="1905" y="876"/>
                    <a:pt x="1989" y="876"/>
                  </a:cubicBezTo>
                  <a:cubicBezTo>
                    <a:pt x="2057" y="876"/>
                    <a:pt x="2125" y="867"/>
                    <a:pt x="2192" y="867"/>
                  </a:cubicBezTo>
                  <a:cubicBezTo>
                    <a:pt x="2292" y="867"/>
                    <a:pt x="2387" y="886"/>
                    <a:pt x="2467" y="982"/>
                  </a:cubicBezTo>
                  <a:cubicBezTo>
                    <a:pt x="2550" y="1041"/>
                    <a:pt x="2648" y="1050"/>
                    <a:pt x="2750" y="1050"/>
                  </a:cubicBezTo>
                  <a:cubicBezTo>
                    <a:pt x="2797" y="1050"/>
                    <a:pt x="2845" y="1048"/>
                    <a:pt x="2893" y="1048"/>
                  </a:cubicBezTo>
                  <a:cubicBezTo>
                    <a:pt x="2986" y="1048"/>
                    <a:pt x="3079" y="1056"/>
                    <a:pt x="3163" y="1101"/>
                  </a:cubicBezTo>
                  <a:cubicBezTo>
                    <a:pt x="3203" y="1121"/>
                    <a:pt x="3282" y="1121"/>
                    <a:pt x="3342" y="1121"/>
                  </a:cubicBezTo>
                  <a:lnTo>
                    <a:pt x="3382" y="1081"/>
                  </a:lnTo>
                  <a:cubicBezTo>
                    <a:pt x="3402" y="1042"/>
                    <a:pt x="3382" y="1002"/>
                    <a:pt x="3342" y="982"/>
                  </a:cubicBezTo>
                  <a:lnTo>
                    <a:pt x="3342" y="803"/>
                  </a:lnTo>
                  <a:cubicBezTo>
                    <a:pt x="3263" y="544"/>
                    <a:pt x="2984" y="604"/>
                    <a:pt x="2805" y="445"/>
                  </a:cubicBezTo>
                  <a:cubicBezTo>
                    <a:pt x="2776" y="416"/>
                    <a:pt x="2736" y="397"/>
                    <a:pt x="2701" y="397"/>
                  </a:cubicBezTo>
                  <a:cubicBezTo>
                    <a:pt x="2689" y="397"/>
                    <a:pt x="2676" y="400"/>
                    <a:pt x="2666" y="405"/>
                  </a:cubicBezTo>
                  <a:cubicBezTo>
                    <a:pt x="2527" y="434"/>
                    <a:pt x="2389" y="453"/>
                    <a:pt x="2254" y="453"/>
                  </a:cubicBezTo>
                  <a:cubicBezTo>
                    <a:pt x="2019" y="453"/>
                    <a:pt x="1793" y="397"/>
                    <a:pt x="1592" y="246"/>
                  </a:cubicBezTo>
                  <a:cubicBezTo>
                    <a:pt x="1492" y="192"/>
                    <a:pt x="1384" y="178"/>
                    <a:pt x="1275" y="178"/>
                  </a:cubicBezTo>
                  <a:cubicBezTo>
                    <a:pt x="1174" y="178"/>
                    <a:pt x="1073" y="190"/>
                    <a:pt x="977" y="190"/>
                  </a:cubicBezTo>
                  <a:cubicBezTo>
                    <a:pt x="950" y="190"/>
                    <a:pt x="922" y="189"/>
                    <a:pt x="895" y="186"/>
                  </a:cubicBezTo>
                  <a:cubicBezTo>
                    <a:pt x="550" y="68"/>
                    <a:pt x="347" y="0"/>
                    <a:pt x="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6740;p9">
              <a:extLst>
                <a:ext uri="{FF2B5EF4-FFF2-40B4-BE49-F238E27FC236}">
                  <a16:creationId xmlns:a16="http://schemas.microsoft.com/office/drawing/2014/main" id="{C70F83F9-0A4D-485D-AC5B-47ADC7CCC2D6}"/>
                </a:ext>
              </a:extLst>
            </p:cNvPr>
            <p:cNvSpPr/>
            <p:nvPr/>
          </p:nvSpPr>
          <p:spPr>
            <a:xfrm>
              <a:off x="5518025" y="4630700"/>
              <a:ext cx="52750" cy="21750"/>
            </a:xfrm>
            <a:custGeom>
              <a:avLst/>
              <a:gdLst/>
              <a:ahLst/>
              <a:cxnLst/>
              <a:rect l="l" t="t" r="r" b="b"/>
              <a:pathLst>
                <a:path w="2110" h="870" extrusionOk="0">
                  <a:moveTo>
                    <a:pt x="235" y="1"/>
                  </a:moveTo>
                  <a:cubicBezTo>
                    <a:pt x="191" y="1"/>
                    <a:pt x="146" y="4"/>
                    <a:pt x="100" y="9"/>
                  </a:cubicBezTo>
                  <a:cubicBezTo>
                    <a:pt x="0" y="109"/>
                    <a:pt x="0" y="228"/>
                    <a:pt x="120" y="328"/>
                  </a:cubicBezTo>
                  <a:cubicBezTo>
                    <a:pt x="476" y="440"/>
                    <a:pt x="673" y="870"/>
                    <a:pt x="1093" y="870"/>
                  </a:cubicBezTo>
                  <a:cubicBezTo>
                    <a:pt x="1119" y="870"/>
                    <a:pt x="1146" y="868"/>
                    <a:pt x="1174" y="865"/>
                  </a:cubicBezTo>
                  <a:cubicBezTo>
                    <a:pt x="1191" y="660"/>
                    <a:pt x="1296" y="558"/>
                    <a:pt x="1476" y="558"/>
                  </a:cubicBezTo>
                  <a:cubicBezTo>
                    <a:pt x="1506" y="558"/>
                    <a:pt x="1538" y="561"/>
                    <a:pt x="1572" y="566"/>
                  </a:cubicBezTo>
                  <a:cubicBezTo>
                    <a:pt x="1751" y="626"/>
                    <a:pt x="1890" y="646"/>
                    <a:pt x="2069" y="706"/>
                  </a:cubicBezTo>
                  <a:cubicBezTo>
                    <a:pt x="2089" y="706"/>
                    <a:pt x="2089" y="666"/>
                    <a:pt x="2089" y="666"/>
                  </a:cubicBezTo>
                  <a:cubicBezTo>
                    <a:pt x="2109" y="646"/>
                    <a:pt x="2089" y="606"/>
                    <a:pt x="2049" y="566"/>
                  </a:cubicBezTo>
                  <a:cubicBezTo>
                    <a:pt x="1990" y="527"/>
                    <a:pt x="1910" y="467"/>
                    <a:pt x="1850" y="427"/>
                  </a:cubicBezTo>
                  <a:cubicBezTo>
                    <a:pt x="1261" y="427"/>
                    <a:pt x="791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6741;p9">
              <a:extLst>
                <a:ext uri="{FF2B5EF4-FFF2-40B4-BE49-F238E27FC236}">
                  <a16:creationId xmlns:a16="http://schemas.microsoft.com/office/drawing/2014/main" id="{2CC92084-14B7-4072-8C7B-694BDA71FE05}"/>
                </a:ext>
              </a:extLst>
            </p:cNvPr>
            <p:cNvSpPr/>
            <p:nvPr/>
          </p:nvSpPr>
          <p:spPr>
            <a:xfrm>
              <a:off x="5735850" y="4668600"/>
              <a:ext cx="31850" cy="16650"/>
            </a:xfrm>
            <a:custGeom>
              <a:avLst/>
              <a:gdLst/>
              <a:ahLst/>
              <a:cxnLst/>
              <a:rect l="l" t="t" r="r" b="b"/>
              <a:pathLst>
                <a:path w="1274" h="666" extrusionOk="0">
                  <a:moveTo>
                    <a:pt x="199" y="0"/>
                  </a:moveTo>
                  <a:cubicBezTo>
                    <a:pt x="130" y="0"/>
                    <a:pt x="60" y="15"/>
                    <a:pt x="0" y="45"/>
                  </a:cubicBezTo>
                  <a:cubicBezTo>
                    <a:pt x="199" y="403"/>
                    <a:pt x="677" y="304"/>
                    <a:pt x="896" y="602"/>
                  </a:cubicBezTo>
                  <a:cubicBezTo>
                    <a:pt x="979" y="635"/>
                    <a:pt x="1059" y="665"/>
                    <a:pt x="1124" y="665"/>
                  </a:cubicBezTo>
                  <a:cubicBezTo>
                    <a:pt x="1213" y="665"/>
                    <a:pt x="1274" y="608"/>
                    <a:pt x="1274" y="423"/>
                  </a:cubicBezTo>
                  <a:cubicBezTo>
                    <a:pt x="1234" y="324"/>
                    <a:pt x="1214" y="244"/>
                    <a:pt x="1114" y="224"/>
                  </a:cubicBezTo>
                  <a:cubicBezTo>
                    <a:pt x="935" y="105"/>
                    <a:pt x="717" y="224"/>
                    <a:pt x="538" y="85"/>
                  </a:cubicBezTo>
                  <a:cubicBezTo>
                    <a:pt x="508" y="56"/>
                    <a:pt x="469" y="37"/>
                    <a:pt x="434" y="37"/>
                  </a:cubicBezTo>
                  <a:cubicBezTo>
                    <a:pt x="421" y="37"/>
                    <a:pt x="409" y="40"/>
                    <a:pt x="398" y="45"/>
                  </a:cubicBezTo>
                  <a:cubicBezTo>
                    <a:pt x="339" y="15"/>
                    <a:pt x="269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6742;p9">
              <a:extLst>
                <a:ext uri="{FF2B5EF4-FFF2-40B4-BE49-F238E27FC236}">
                  <a16:creationId xmlns:a16="http://schemas.microsoft.com/office/drawing/2014/main" id="{D07EC2F7-D1AD-4B4C-AEF5-D32E2E857EB0}"/>
                </a:ext>
              </a:extLst>
            </p:cNvPr>
            <p:cNvSpPr/>
            <p:nvPr/>
          </p:nvSpPr>
          <p:spPr>
            <a:xfrm>
              <a:off x="5587150" y="4647450"/>
              <a:ext cx="26875" cy="9750"/>
            </a:xfrm>
            <a:custGeom>
              <a:avLst/>
              <a:gdLst/>
              <a:ahLst/>
              <a:cxnLst/>
              <a:rect l="l" t="t" r="r" b="b"/>
              <a:pathLst>
                <a:path w="1075" h="390" extrusionOk="0">
                  <a:moveTo>
                    <a:pt x="399" y="1"/>
                  </a:moveTo>
                  <a:cubicBezTo>
                    <a:pt x="268" y="1"/>
                    <a:pt x="134" y="15"/>
                    <a:pt x="1" y="36"/>
                  </a:cubicBezTo>
                  <a:cubicBezTo>
                    <a:pt x="196" y="232"/>
                    <a:pt x="400" y="390"/>
                    <a:pt x="625" y="390"/>
                  </a:cubicBezTo>
                  <a:cubicBezTo>
                    <a:pt x="765" y="390"/>
                    <a:pt x="914" y="328"/>
                    <a:pt x="1075" y="175"/>
                  </a:cubicBezTo>
                  <a:cubicBezTo>
                    <a:pt x="869" y="46"/>
                    <a:pt x="639" y="1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6743;p9">
              <a:extLst>
                <a:ext uri="{FF2B5EF4-FFF2-40B4-BE49-F238E27FC236}">
                  <a16:creationId xmlns:a16="http://schemas.microsoft.com/office/drawing/2014/main" id="{527F1DC5-D1B1-4CEF-8A51-CBA7530F6E0B}"/>
                </a:ext>
              </a:extLst>
            </p:cNvPr>
            <p:cNvSpPr/>
            <p:nvPr/>
          </p:nvSpPr>
          <p:spPr>
            <a:xfrm>
              <a:off x="5758225" y="4678675"/>
              <a:ext cx="13450" cy="18425"/>
            </a:xfrm>
            <a:custGeom>
              <a:avLst/>
              <a:gdLst/>
              <a:ahLst/>
              <a:cxnLst/>
              <a:rect l="l" t="t" r="r" b="b"/>
              <a:pathLst>
                <a:path w="538" h="737" extrusionOk="0">
                  <a:moveTo>
                    <a:pt x="379" y="0"/>
                  </a:moveTo>
                  <a:cubicBezTo>
                    <a:pt x="299" y="179"/>
                    <a:pt x="140" y="179"/>
                    <a:pt x="1" y="199"/>
                  </a:cubicBezTo>
                  <a:cubicBezTo>
                    <a:pt x="40" y="299"/>
                    <a:pt x="100" y="418"/>
                    <a:pt x="180" y="497"/>
                  </a:cubicBezTo>
                  <a:cubicBezTo>
                    <a:pt x="100" y="637"/>
                    <a:pt x="200" y="716"/>
                    <a:pt x="319" y="736"/>
                  </a:cubicBezTo>
                  <a:cubicBezTo>
                    <a:pt x="498" y="677"/>
                    <a:pt x="538" y="517"/>
                    <a:pt x="538" y="338"/>
                  </a:cubicBezTo>
                  <a:cubicBezTo>
                    <a:pt x="518" y="239"/>
                    <a:pt x="518" y="139"/>
                    <a:pt x="498" y="40"/>
                  </a:cubicBezTo>
                  <a:cubicBezTo>
                    <a:pt x="438" y="20"/>
                    <a:pt x="418" y="2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6744;p9">
              <a:extLst>
                <a:ext uri="{FF2B5EF4-FFF2-40B4-BE49-F238E27FC236}">
                  <a16:creationId xmlns:a16="http://schemas.microsoft.com/office/drawing/2014/main" id="{EAC9B0CB-4A04-4E81-84AF-FE2B004F67DB}"/>
                </a:ext>
              </a:extLst>
            </p:cNvPr>
            <p:cNvSpPr/>
            <p:nvPr/>
          </p:nvSpPr>
          <p:spPr>
            <a:xfrm>
              <a:off x="5617500" y="4652300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0" y="1"/>
                  </a:moveTo>
                  <a:cubicBezTo>
                    <a:pt x="139" y="200"/>
                    <a:pt x="358" y="259"/>
                    <a:pt x="537" y="359"/>
                  </a:cubicBezTo>
                  <a:cubicBezTo>
                    <a:pt x="597" y="240"/>
                    <a:pt x="756" y="200"/>
                    <a:pt x="875" y="160"/>
                  </a:cubicBezTo>
                  <a:cubicBezTo>
                    <a:pt x="727" y="24"/>
                    <a:pt x="541" y="11"/>
                    <a:pt x="349" y="11"/>
                  </a:cubicBezTo>
                  <a:cubicBezTo>
                    <a:pt x="303" y="11"/>
                    <a:pt x="256" y="12"/>
                    <a:pt x="210" y="12"/>
                  </a:cubicBezTo>
                  <a:cubicBezTo>
                    <a:pt x="139" y="12"/>
                    <a:pt x="68" y="1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6745;p9">
              <a:extLst>
                <a:ext uri="{FF2B5EF4-FFF2-40B4-BE49-F238E27FC236}">
                  <a16:creationId xmlns:a16="http://schemas.microsoft.com/office/drawing/2014/main" id="{773691F7-2F95-4C4B-B57E-93B4432412A0}"/>
                </a:ext>
              </a:extLst>
            </p:cNvPr>
            <p:cNvSpPr/>
            <p:nvPr/>
          </p:nvSpPr>
          <p:spPr>
            <a:xfrm>
              <a:off x="5639875" y="46566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165" y="1"/>
                  </a:moveTo>
                  <a:cubicBezTo>
                    <a:pt x="111" y="1"/>
                    <a:pt x="56" y="3"/>
                    <a:pt x="0" y="7"/>
                  </a:cubicBezTo>
                  <a:cubicBezTo>
                    <a:pt x="111" y="161"/>
                    <a:pt x="245" y="200"/>
                    <a:pt x="391" y="200"/>
                  </a:cubicBezTo>
                  <a:cubicBezTo>
                    <a:pt x="508" y="200"/>
                    <a:pt x="632" y="175"/>
                    <a:pt x="756" y="166"/>
                  </a:cubicBezTo>
                  <a:cubicBezTo>
                    <a:pt x="581" y="39"/>
                    <a:pt x="381" y="1"/>
                    <a:pt x="1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6746;p9">
              <a:extLst>
                <a:ext uri="{FF2B5EF4-FFF2-40B4-BE49-F238E27FC236}">
                  <a16:creationId xmlns:a16="http://schemas.microsoft.com/office/drawing/2014/main" id="{3BBFD58A-574C-4846-BFE6-10F4D8F70D91}"/>
                </a:ext>
              </a:extLst>
            </p:cNvPr>
            <p:cNvSpPr/>
            <p:nvPr/>
          </p:nvSpPr>
          <p:spPr>
            <a:xfrm>
              <a:off x="5569750" y="4644325"/>
              <a:ext cx="17425" cy="4025"/>
            </a:xfrm>
            <a:custGeom>
              <a:avLst/>
              <a:gdLst/>
              <a:ahLst/>
              <a:cxnLst/>
              <a:rect l="l" t="t" r="r" b="b"/>
              <a:pathLst>
                <a:path w="697" h="161" extrusionOk="0">
                  <a:moveTo>
                    <a:pt x="139" y="1"/>
                  </a:moveTo>
                  <a:cubicBezTo>
                    <a:pt x="94" y="1"/>
                    <a:pt x="47" y="2"/>
                    <a:pt x="0" y="2"/>
                  </a:cubicBezTo>
                  <a:lnTo>
                    <a:pt x="0" y="161"/>
                  </a:lnTo>
                  <a:lnTo>
                    <a:pt x="697" y="161"/>
                  </a:lnTo>
                  <a:cubicBezTo>
                    <a:pt x="534" y="14"/>
                    <a:pt x="344" y="1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6747;p9">
              <a:extLst>
                <a:ext uri="{FF2B5EF4-FFF2-40B4-BE49-F238E27FC236}">
                  <a16:creationId xmlns:a16="http://schemas.microsoft.com/office/drawing/2014/main" id="{9B99A7C4-AE1B-4B02-ADCA-25068C9FA545}"/>
                </a:ext>
              </a:extLst>
            </p:cNvPr>
            <p:cNvSpPr/>
            <p:nvPr/>
          </p:nvSpPr>
          <p:spPr>
            <a:xfrm>
              <a:off x="5749275" y="4669850"/>
              <a:ext cx="14450" cy="4925"/>
            </a:xfrm>
            <a:custGeom>
              <a:avLst/>
              <a:gdLst/>
              <a:ahLst/>
              <a:cxnLst/>
              <a:rect l="l" t="t" r="r" b="b"/>
              <a:pathLst>
                <a:path w="578" h="197" extrusionOk="0">
                  <a:moveTo>
                    <a:pt x="238" y="0"/>
                  </a:moveTo>
                  <a:cubicBezTo>
                    <a:pt x="165" y="0"/>
                    <a:pt x="85" y="14"/>
                    <a:pt x="1" y="35"/>
                  </a:cubicBezTo>
                  <a:cubicBezTo>
                    <a:pt x="95" y="165"/>
                    <a:pt x="211" y="197"/>
                    <a:pt x="332" y="197"/>
                  </a:cubicBezTo>
                  <a:cubicBezTo>
                    <a:pt x="413" y="197"/>
                    <a:pt x="497" y="182"/>
                    <a:pt x="577" y="174"/>
                  </a:cubicBezTo>
                  <a:cubicBezTo>
                    <a:pt x="487" y="46"/>
                    <a:pt x="373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6748;p9">
              <a:extLst>
                <a:ext uri="{FF2B5EF4-FFF2-40B4-BE49-F238E27FC236}">
                  <a16:creationId xmlns:a16="http://schemas.microsoft.com/office/drawing/2014/main" id="{2B1A3038-2462-4243-851F-14CC82E2FFDE}"/>
                </a:ext>
              </a:extLst>
            </p:cNvPr>
            <p:cNvSpPr/>
            <p:nvPr/>
          </p:nvSpPr>
          <p:spPr>
            <a:xfrm>
              <a:off x="5735850" y="4667100"/>
              <a:ext cx="9975" cy="2650"/>
            </a:xfrm>
            <a:custGeom>
              <a:avLst/>
              <a:gdLst/>
              <a:ahLst/>
              <a:cxnLst/>
              <a:rect l="l" t="t" r="r" b="b"/>
              <a:pathLst>
                <a:path w="399" h="106" extrusionOk="0">
                  <a:moveTo>
                    <a:pt x="199" y="1"/>
                  </a:moveTo>
                  <a:cubicBezTo>
                    <a:pt x="130" y="1"/>
                    <a:pt x="60" y="35"/>
                    <a:pt x="0" y="105"/>
                  </a:cubicBezTo>
                  <a:lnTo>
                    <a:pt x="398" y="105"/>
                  </a:lnTo>
                  <a:cubicBezTo>
                    <a:pt x="339" y="35"/>
                    <a:pt x="269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6749;p9">
              <a:extLst>
                <a:ext uri="{FF2B5EF4-FFF2-40B4-BE49-F238E27FC236}">
                  <a16:creationId xmlns:a16="http://schemas.microsoft.com/office/drawing/2014/main" id="{1AA371B4-D215-42D6-971D-E5E6F2A0EEF6}"/>
                </a:ext>
              </a:extLst>
            </p:cNvPr>
            <p:cNvSpPr/>
            <p:nvPr/>
          </p:nvSpPr>
          <p:spPr>
            <a:xfrm>
              <a:off x="4210075" y="5027275"/>
              <a:ext cx="107450" cy="33850"/>
            </a:xfrm>
            <a:custGeom>
              <a:avLst/>
              <a:gdLst/>
              <a:ahLst/>
              <a:cxnLst/>
              <a:rect l="l" t="t" r="r" b="b"/>
              <a:pathLst>
                <a:path w="4298" h="1354" extrusionOk="0">
                  <a:moveTo>
                    <a:pt x="279" y="1"/>
                  </a:moveTo>
                  <a:cubicBezTo>
                    <a:pt x="160" y="61"/>
                    <a:pt x="60" y="160"/>
                    <a:pt x="1" y="299"/>
                  </a:cubicBezTo>
                  <a:cubicBezTo>
                    <a:pt x="498" y="618"/>
                    <a:pt x="1095" y="518"/>
                    <a:pt x="1612" y="777"/>
                  </a:cubicBezTo>
                  <a:cubicBezTo>
                    <a:pt x="1950" y="876"/>
                    <a:pt x="2288" y="956"/>
                    <a:pt x="2646" y="1016"/>
                  </a:cubicBezTo>
                  <a:cubicBezTo>
                    <a:pt x="2786" y="1016"/>
                    <a:pt x="2925" y="1055"/>
                    <a:pt x="3004" y="1155"/>
                  </a:cubicBezTo>
                  <a:cubicBezTo>
                    <a:pt x="3047" y="1218"/>
                    <a:pt x="3105" y="1242"/>
                    <a:pt x="3166" y="1242"/>
                  </a:cubicBezTo>
                  <a:cubicBezTo>
                    <a:pt x="3220" y="1242"/>
                    <a:pt x="3276" y="1223"/>
                    <a:pt x="3323" y="1195"/>
                  </a:cubicBezTo>
                  <a:cubicBezTo>
                    <a:pt x="3502" y="1254"/>
                    <a:pt x="3681" y="1274"/>
                    <a:pt x="3880" y="1314"/>
                  </a:cubicBezTo>
                  <a:cubicBezTo>
                    <a:pt x="3979" y="1214"/>
                    <a:pt x="4298" y="1354"/>
                    <a:pt x="4238" y="1016"/>
                  </a:cubicBezTo>
                  <a:cubicBezTo>
                    <a:pt x="2965" y="459"/>
                    <a:pt x="1612" y="200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6750;p9">
              <a:extLst>
                <a:ext uri="{FF2B5EF4-FFF2-40B4-BE49-F238E27FC236}">
                  <a16:creationId xmlns:a16="http://schemas.microsoft.com/office/drawing/2014/main" id="{4B2326AA-0C87-44C5-AD64-F25558693C1A}"/>
                </a:ext>
              </a:extLst>
            </p:cNvPr>
            <p:cNvSpPr/>
            <p:nvPr/>
          </p:nvSpPr>
          <p:spPr>
            <a:xfrm>
              <a:off x="4307050" y="5052450"/>
              <a:ext cx="38825" cy="13850"/>
            </a:xfrm>
            <a:custGeom>
              <a:avLst/>
              <a:gdLst/>
              <a:ahLst/>
              <a:cxnLst/>
              <a:rect l="l" t="t" r="r" b="b"/>
              <a:pathLst>
                <a:path w="1553" h="554" extrusionOk="0">
                  <a:moveTo>
                    <a:pt x="765" y="0"/>
                  </a:moveTo>
                  <a:cubicBezTo>
                    <a:pt x="634" y="0"/>
                    <a:pt x="498" y="32"/>
                    <a:pt x="359" y="108"/>
                  </a:cubicBezTo>
                  <a:cubicBezTo>
                    <a:pt x="220" y="148"/>
                    <a:pt x="80" y="148"/>
                    <a:pt x="1" y="287"/>
                  </a:cubicBezTo>
                  <a:cubicBezTo>
                    <a:pt x="399" y="386"/>
                    <a:pt x="796" y="466"/>
                    <a:pt x="1174" y="506"/>
                  </a:cubicBezTo>
                  <a:cubicBezTo>
                    <a:pt x="1261" y="515"/>
                    <a:pt x="1353" y="553"/>
                    <a:pt x="1419" y="553"/>
                  </a:cubicBezTo>
                  <a:cubicBezTo>
                    <a:pt x="1490" y="553"/>
                    <a:pt x="1533" y="511"/>
                    <a:pt x="1513" y="347"/>
                  </a:cubicBezTo>
                  <a:lnTo>
                    <a:pt x="1552" y="307"/>
                  </a:lnTo>
                  <a:cubicBezTo>
                    <a:pt x="1309" y="144"/>
                    <a:pt x="1046" y="0"/>
                    <a:pt x="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6751;p9">
              <a:extLst>
                <a:ext uri="{FF2B5EF4-FFF2-40B4-BE49-F238E27FC236}">
                  <a16:creationId xmlns:a16="http://schemas.microsoft.com/office/drawing/2014/main" id="{3EEACF81-71DD-4642-BE4B-C5EBBEAF34B0}"/>
                </a:ext>
              </a:extLst>
            </p:cNvPr>
            <p:cNvSpPr/>
            <p:nvPr/>
          </p:nvSpPr>
          <p:spPr>
            <a:xfrm>
              <a:off x="4403525" y="5074525"/>
              <a:ext cx="29875" cy="13950"/>
            </a:xfrm>
            <a:custGeom>
              <a:avLst/>
              <a:gdLst/>
              <a:ahLst/>
              <a:cxnLst/>
              <a:rect l="l" t="t" r="r" b="b"/>
              <a:pathLst>
                <a:path w="1195" h="558" extrusionOk="0">
                  <a:moveTo>
                    <a:pt x="21" y="1"/>
                  </a:moveTo>
                  <a:cubicBezTo>
                    <a:pt x="1" y="200"/>
                    <a:pt x="120" y="299"/>
                    <a:pt x="319" y="319"/>
                  </a:cubicBezTo>
                  <a:cubicBezTo>
                    <a:pt x="518" y="359"/>
                    <a:pt x="697" y="458"/>
                    <a:pt x="876" y="558"/>
                  </a:cubicBezTo>
                  <a:lnTo>
                    <a:pt x="876" y="498"/>
                  </a:lnTo>
                  <a:cubicBezTo>
                    <a:pt x="976" y="399"/>
                    <a:pt x="1095" y="419"/>
                    <a:pt x="1195" y="359"/>
                  </a:cubicBezTo>
                  <a:cubicBezTo>
                    <a:pt x="876" y="21"/>
                    <a:pt x="399" y="16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6752;p9">
              <a:extLst>
                <a:ext uri="{FF2B5EF4-FFF2-40B4-BE49-F238E27FC236}">
                  <a16:creationId xmlns:a16="http://schemas.microsoft.com/office/drawing/2014/main" id="{A03FB2D6-A006-431E-A975-6909F99D92D9}"/>
                </a:ext>
              </a:extLst>
            </p:cNvPr>
            <p:cNvSpPr/>
            <p:nvPr/>
          </p:nvSpPr>
          <p:spPr>
            <a:xfrm>
              <a:off x="4336900" y="5061600"/>
              <a:ext cx="26875" cy="8300"/>
            </a:xfrm>
            <a:custGeom>
              <a:avLst/>
              <a:gdLst/>
              <a:ahLst/>
              <a:cxnLst/>
              <a:rect l="l" t="t" r="r" b="b"/>
              <a:pathLst>
                <a:path w="1075" h="332" extrusionOk="0">
                  <a:moveTo>
                    <a:pt x="358" y="1"/>
                  </a:moveTo>
                  <a:cubicBezTo>
                    <a:pt x="279" y="120"/>
                    <a:pt x="140" y="120"/>
                    <a:pt x="0" y="180"/>
                  </a:cubicBezTo>
                  <a:cubicBezTo>
                    <a:pt x="191" y="264"/>
                    <a:pt x="376" y="332"/>
                    <a:pt x="564" y="332"/>
                  </a:cubicBezTo>
                  <a:cubicBezTo>
                    <a:pt x="729" y="332"/>
                    <a:pt x="898" y="280"/>
                    <a:pt x="1075" y="140"/>
                  </a:cubicBezTo>
                  <a:cubicBezTo>
                    <a:pt x="836" y="100"/>
                    <a:pt x="597" y="40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6753;p9">
              <a:extLst>
                <a:ext uri="{FF2B5EF4-FFF2-40B4-BE49-F238E27FC236}">
                  <a16:creationId xmlns:a16="http://schemas.microsoft.com/office/drawing/2014/main" id="{2CC8CE40-6CD5-45E0-86AF-EA261D437D09}"/>
                </a:ext>
              </a:extLst>
            </p:cNvPr>
            <p:cNvSpPr/>
            <p:nvPr/>
          </p:nvSpPr>
          <p:spPr>
            <a:xfrm>
              <a:off x="4281200" y="5056125"/>
              <a:ext cx="11950" cy="4250"/>
            </a:xfrm>
            <a:custGeom>
              <a:avLst/>
              <a:gdLst/>
              <a:ahLst/>
              <a:cxnLst/>
              <a:rect l="l" t="t" r="r" b="b"/>
              <a:pathLst>
                <a:path w="478" h="170" extrusionOk="0">
                  <a:moveTo>
                    <a:pt x="159" y="1"/>
                  </a:moveTo>
                  <a:cubicBezTo>
                    <a:pt x="120" y="41"/>
                    <a:pt x="40" y="100"/>
                    <a:pt x="0" y="160"/>
                  </a:cubicBezTo>
                  <a:cubicBezTo>
                    <a:pt x="64" y="160"/>
                    <a:pt x="131" y="169"/>
                    <a:pt x="197" y="169"/>
                  </a:cubicBezTo>
                  <a:cubicBezTo>
                    <a:pt x="296" y="169"/>
                    <a:pt x="394" y="148"/>
                    <a:pt x="478" y="41"/>
                  </a:cubicBezTo>
                  <a:cubicBezTo>
                    <a:pt x="358" y="21"/>
                    <a:pt x="259" y="21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6754;p9">
              <a:extLst>
                <a:ext uri="{FF2B5EF4-FFF2-40B4-BE49-F238E27FC236}">
                  <a16:creationId xmlns:a16="http://schemas.microsoft.com/office/drawing/2014/main" id="{01585C6D-785F-4271-B2A9-FD4501870910}"/>
                </a:ext>
              </a:extLst>
            </p:cNvPr>
            <p:cNvSpPr/>
            <p:nvPr/>
          </p:nvSpPr>
          <p:spPr>
            <a:xfrm>
              <a:off x="4599975" y="3717350"/>
              <a:ext cx="109925" cy="82075"/>
            </a:xfrm>
            <a:custGeom>
              <a:avLst/>
              <a:gdLst/>
              <a:ahLst/>
              <a:cxnLst/>
              <a:rect l="l" t="t" r="r" b="b"/>
              <a:pathLst>
                <a:path w="4397" h="3283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" y="339"/>
                    <a:pt x="418" y="478"/>
                    <a:pt x="379" y="756"/>
                  </a:cubicBezTo>
                  <a:cubicBezTo>
                    <a:pt x="1075" y="1393"/>
                    <a:pt x="1970" y="1731"/>
                    <a:pt x="2666" y="2348"/>
                  </a:cubicBezTo>
                  <a:cubicBezTo>
                    <a:pt x="2702" y="2383"/>
                    <a:pt x="2769" y="2450"/>
                    <a:pt x="2853" y="2450"/>
                  </a:cubicBezTo>
                  <a:cubicBezTo>
                    <a:pt x="2864" y="2450"/>
                    <a:pt x="2874" y="2449"/>
                    <a:pt x="2885" y="2447"/>
                  </a:cubicBezTo>
                  <a:cubicBezTo>
                    <a:pt x="2945" y="2447"/>
                    <a:pt x="2984" y="2467"/>
                    <a:pt x="3004" y="2507"/>
                  </a:cubicBezTo>
                  <a:cubicBezTo>
                    <a:pt x="3084" y="2547"/>
                    <a:pt x="3144" y="2587"/>
                    <a:pt x="3183" y="2646"/>
                  </a:cubicBezTo>
                  <a:cubicBezTo>
                    <a:pt x="3243" y="2686"/>
                    <a:pt x="3283" y="2766"/>
                    <a:pt x="3362" y="2825"/>
                  </a:cubicBezTo>
                  <a:cubicBezTo>
                    <a:pt x="3402" y="2965"/>
                    <a:pt x="3482" y="3084"/>
                    <a:pt x="3641" y="3163"/>
                  </a:cubicBezTo>
                  <a:cubicBezTo>
                    <a:pt x="3681" y="3203"/>
                    <a:pt x="3760" y="3243"/>
                    <a:pt x="3840" y="3263"/>
                  </a:cubicBezTo>
                  <a:cubicBezTo>
                    <a:pt x="3880" y="3283"/>
                    <a:pt x="3900" y="3283"/>
                    <a:pt x="3959" y="3283"/>
                  </a:cubicBezTo>
                  <a:cubicBezTo>
                    <a:pt x="3979" y="3283"/>
                    <a:pt x="4039" y="3263"/>
                    <a:pt x="4059" y="3263"/>
                  </a:cubicBezTo>
                  <a:cubicBezTo>
                    <a:pt x="4198" y="3183"/>
                    <a:pt x="4297" y="3084"/>
                    <a:pt x="4377" y="2945"/>
                  </a:cubicBezTo>
                  <a:cubicBezTo>
                    <a:pt x="4377" y="2925"/>
                    <a:pt x="4397" y="2865"/>
                    <a:pt x="4397" y="2845"/>
                  </a:cubicBezTo>
                  <a:cubicBezTo>
                    <a:pt x="3681" y="2348"/>
                    <a:pt x="3004" y="1751"/>
                    <a:pt x="2248" y="1333"/>
                  </a:cubicBezTo>
                  <a:cubicBezTo>
                    <a:pt x="1512" y="935"/>
                    <a:pt x="975" y="279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6755;p9">
              <a:extLst>
                <a:ext uri="{FF2B5EF4-FFF2-40B4-BE49-F238E27FC236}">
                  <a16:creationId xmlns:a16="http://schemas.microsoft.com/office/drawing/2014/main" id="{29E96171-38E2-4B19-B057-80E1BE50D8A9}"/>
                </a:ext>
              </a:extLst>
            </p:cNvPr>
            <p:cNvSpPr/>
            <p:nvPr/>
          </p:nvSpPr>
          <p:spPr>
            <a:xfrm>
              <a:off x="4537800" y="3686200"/>
              <a:ext cx="80100" cy="50075"/>
            </a:xfrm>
            <a:custGeom>
              <a:avLst/>
              <a:gdLst/>
              <a:ahLst/>
              <a:cxnLst/>
              <a:rect l="l" t="t" r="r" b="b"/>
              <a:pathLst>
                <a:path w="3204" h="2003" extrusionOk="0">
                  <a:moveTo>
                    <a:pt x="256" y="1"/>
                  </a:moveTo>
                  <a:cubicBezTo>
                    <a:pt x="190" y="1"/>
                    <a:pt x="132" y="29"/>
                    <a:pt x="100" y="113"/>
                  </a:cubicBezTo>
                  <a:cubicBezTo>
                    <a:pt x="1" y="391"/>
                    <a:pt x="299" y="451"/>
                    <a:pt x="419" y="630"/>
                  </a:cubicBezTo>
                  <a:cubicBezTo>
                    <a:pt x="1234" y="1087"/>
                    <a:pt x="2070" y="1545"/>
                    <a:pt x="2885" y="2002"/>
                  </a:cubicBezTo>
                  <a:cubicBezTo>
                    <a:pt x="3005" y="1983"/>
                    <a:pt x="3204" y="1983"/>
                    <a:pt x="3064" y="1744"/>
                  </a:cubicBezTo>
                  <a:cubicBezTo>
                    <a:pt x="2925" y="1585"/>
                    <a:pt x="2746" y="1485"/>
                    <a:pt x="2706" y="1247"/>
                  </a:cubicBezTo>
                  <a:cubicBezTo>
                    <a:pt x="2567" y="1187"/>
                    <a:pt x="2448" y="1087"/>
                    <a:pt x="2328" y="968"/>
                  </a:cubicBezTo>
                  <a:cubicBezTo>
                    <a:pt x="1891" y="769"/>
                    <a:pt x="1433" y="610"/>
                    <a:pt x="996" y="411"/>
                  </a:cubicBezTo>
                  <a:cubicBezTo>
                    <a:pt x="797" y="312"/>
                    <a:pt x="598" y="212"/>
                    <a:pt x="439" y="53"/>
                  </a:cubicBezTo>
                  <a:cubicBezTo>
                    <a:pt x="382" y="25"/>
                    <a:pt x="316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6756;p9">
              <a:extLst>
                <a:ext uri="{FF2B5EF4-FFF2-40B4-BE49-F238E27FC236}">
                  <a16:creationId xmlns:a16="http://schemas.microsoft.com/office/drawing/2014/main" id="{17ACFF96-E505-4777-9590-25883A9F27F3}"/>
                </a:ext>
              </a:extLst>
            </p:cNvPr>
            <p:cNvSpPr/>
            <p:nvPr/>
          </p:nvSpPr>
          <p:spPr>
            <a:xfrm>
              <a:off x="4709375" y="3788475"/>
              <a:ext cx="26900" cy="28850"/>
            </a:xfrm>
            <a:custGeom>
              <a:avLst/>
              <a:gdLst/>
              <a:ahLst/>
              <a:cxnLst/>
              <a:rect l="l" t="t" r="r" b="b"/>
              <a:pathLst>
                <a:path w="1076" h="1154" extrusionOk="0">
                  <a:moveTo>
                    <a:pt x="379" y="0"/>
                  </a:moveTo>
                  <a:cubicBezTo>
                    <a:pt x="279" y="0"/>
                    <a:pt x="180" y="20"/>
                    <a:pt x="81" y="20"/>
                  </a:cubicBezTo>
                  <a:cubicBezTo>
                    <a:pt x="61" y="40"/>
                    <a:pt x="61" y="80"/>
                    <a:pt x="21" y="100"/>
                  </a:cubicBezTo>
                  <a:cubicBezTo>
                    <a:pt x="1" y="318"/>
                    <a:pt x="61" y="537"/>
                    <a:pt x="1" y="736"/>
                  </a:cubicBezTo>
                  <a:cubicBezTo>
                    <a:pt x="1" y="915"/>
                    <a:pt x="100" y="995"/>
                    <a:pt x="260" y="1074"/>
                  </a:cubicBezTo>
                  <a:cubicBezTo>
                    <a:pt x="359" y="1114"/>
                    <a:pt x="458" y="1134"/>
                    <a:pt x="558" y="1154"/>
                  </a:cubicBezTo>
                  <a:lnTo>
                    <a:pt x="657" y="1154"/>
                  </a:lnTo>
                  <a:cubicBezTo>
                    <a:pt x="677" y="1134"/>
                    <a:pt x="717" y="1134"/>
                    <a:pt x="757" y="1134"/>
                  </a:cubicBezTo>
                  <a:cubicBezTo>
                    <a:pt x="876" y="1094"/>
                    <a:pt x="996" y="1015"/>
                    <a:pt x="1075" y="895"/>
                  </a:cubicBezTo>
                  <a:cubicBezTo>
                    <a:pt x="1035" y="617"/>
                    <a:pt x="538" y="577"/>
                    <a:pt x="717" y="199"/>
                  </a:cubicBezTo>
                  <a:cubicBezTo>
                    <a:pt x="657" y="20"/>
                    <a:pt x="478" y="2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6757;p9">
              <a:extLst>
                <a:ext uri="{FF2B5EF4-FFF2-40B4-BE49-F238E27FC236}">
                  <a16:creationId xmlns:a16="http://schemas.microsoft.com/office/drawing/2014/main" id="{75CEBC6A-E4F4-4CC1-B7F0-896AD88F8275}"/>
                </a:ext>
              </a:extLst>
            </p:cNvPr>
            <p:cNvSpPr/>
            <p:nvPr/>
          </p:nvSpPr>
          <p:spPr>
            <a:xfrm>
              <a:off x="3947500" y="4972500"/>
              <a:ext cx="73625" cy="20175"/>
            </a:xfrm>
            <a:custGeom>
              <a:avLst/>
              <a:gdLst/>
              <a:ahLst/>
              <a:cxnLst/>
              <a:rect l="l" t="t" r="r" b="b"/>
              <a:pathLst>
                <a:path w="2945" h="807" extrusionOk="0">
                  <a:moveTo>
                    <a:pt x="766" y="1"/>
                  </a:moveTo>
                  <a:cubicBezTo>
                    <a:pt x="578" y="1"/>
                    <a:pt x="389" y="7"/>
                    <a:pt x="203" y="7"/>
                  </a:cubicBezTo>
                  <a:cubicBezTo>
                    <a:pt x="135" y="7"/>
                    <a:pt x="68" y="6"/>
                    <a:pt x="0" y="4"/>
                  </a:cubicBezTo>
                  <a:lnTo>
                    <a:pt x="0" y="4"/>
                  </a:lnTo>
                  <a:cubicBezTo>
                    <a:pt x="136" y="174"/>
                    <a:pt x="298" y="202"/>
                    <a:pt x="467" y="202"/>
                  </a:cubicBezTo>
                  <a:cubicBezTo>
                    <a:pt x="550" y="202"/>
                    <a:pt x="636" y="195"/>
                    <a:pt x="721" y="195"/>
                  </a:cubicBezTo>
                  <a:cubicBezTo>
                    <a:pt x="766" y="195"/>
                    <a:pt x="811" y="197"/>
                    <a:pt x="856" y="203"/>
                  </a:cubicBezTo>
                  <a:cubicBezTo>
                    <a:pt x="1114" y="223"/>
                    <a:pt x="1333" y="203"/>
                    <a:pt x="1373" y="521"/>
                  </a:cubicBezTo>
                  <a:lnTo>
                    <a:pt x="1413" y="581"/>
                  </a:lnTo>
                  <a:cubicBezTo>
                    <a:pt x="1472" y="620"/>
                    <a:pt x="1537" y="630"/>
                    <a:pt x="1604" y="630"/>
                  </a:cubicBezTo>
                  <a:cubicBezTo>
                    <a:pt x="1671" y="630"/>
                    <a:pt x="1741" y="620"/>
                    <a:pt x="1811" y="620"/>
                  </a:cubicBezTo>
                  <a:cubicBezTo>
                    <a:pt x="1910" y="620"/>
                    <a:pt x="2010" y="620"/>
                    <a:pt x="2109" y="680"/>
                  </a:cubicBezTo>
                  <a:lnTo>
                    <a:pt x="2129" y="720"/>
                  </a:lnTo>
                  <a:cubicBezTo>
                    <a:pt x="2266" y="781"/>
                    <a:pt x="2402" y="807"/>
                    <a:pt x="2539" y="807"/>
                  </a:cubicBezTo>
                  <a:cubicBezTo>
                    <a:pt x="2581" y="807"/>
                    <a:pt x="2624" y="804"/>
                    <a:pt x="2666" y="799"/>
                  </a:cubicBezTo>
                  <a:cubicBezTo>
                    <a:pt x="2885" y="700"/>
                    <a:pt x="2944" y="561"/>
                    <a:pt x="2825" y="362"/>
                  </a:cubicBezTo>
                  <a:lnTo>
                    <a:pt x="2805" y="362"/>
                  </a:lnTo>
                  <a:cubicBezTo>
                    <a:pt x="2527" y="262"/>
                    <a:pt x="2208" y="362"/>
                    <a:pt x="1930" y="183"/>
                  </a:cubicBezTo>
                  <a:cubicBezTo>
                    <a:pt x="1556" y="26"/>
                    <a:pt x="116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6758;p9">
              <a:extLst>
                <a:ext uri="{FF2B5EF4-FFF2-40B4-BE49-F238E27FC236}">
                  <a16:creationId xmlns:a16="http://schemas.microsoft.com/office/drawing/2014/main" id="{DB837933-B39A-4943-8444-65DE862BF951}"/>
                </a:ext>
              </a:extLst>
            </p:cNvPr>
            <p:cNvSpPr/>
            <p:nvPr/>
          </p:nvSpPr>
          <p:spPr>
            <a:xfrm>
              <a:off x="3964900" y="4986300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307" y="0"/>
                  </a:moveTo>
                  <a:cubicBezTo>
                    <a:pt x="189" y="0"/>
                    <a:pt x="75" y="24"/>
                    <a:pt x="1" y="148"/>
                  </a:cubicBezTo>
                  <a:lnTo>
                    <a:pt x="60" y="168"/>
                  </a:lnTo>
                  <a:lnTo>
                    <a:pt x="140" y="168"/>
                  </a:lnTo>
                  <a:cubicBezTo>
                    <a:pt x="299" y="128"/>
                    <a:pt x="438" y="128"/>
                    <a:pt x="518" y="9"/>
                  </a:cubicBezTo>
                  <a:cubicBezTo>
                    <a:pt x="451" y="9"/>
                    <a:pt x="378" y="0"/>
                    <a:pt x="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6759;p9">
              <a:extLst>
                <a:ext uri="{FF2B5EF4-FFF2-40B4-BE49-F238E27FC236}">
                  <a16:creationId xmlns:a16="http://schemas.microsoft.com/office/drawing/2014/main" id="{26CFC156-A0C7-4088-84C8-1EF649904968}"/>
                </a:ext>
              </a:extLst>
            </p:cNvPr>
            <p:cNvSpPr/>
            <p:nvPr/>
          </p:nvSpPr>
          <p:spPr>
            <a:xfrm>
              <a:off x="3876375" y="459960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0"/>
                  </a:moveTo>
                  <a:cubicBezTo>
                    <a:pt x="60" y="159"/>
                    <a:pt x="1" y="358"/>
                    <a:pt x="1" y="557"/>
                  </a:cubicBezTo>
                  <a:cubicBezTo>
                    <a:pt x="220" y="418"/>
                    <a:pt x="200" y="199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6760;p9">
              <a:extLst>
                <a:ext uri="{FF2B5EF4-FFF2-40B4-BE49-F238E27FC236}">
                  <a16:creationId xmlns:a16="http://schemas.microsoft.com/office/drawing/2014/main" id="{E5F9F6ED-1281-4C4D-90D0-DF4EC2D7BE6F}"/>
                </a:ext>
              </a:extLst>
            </p:cNvPr>
            <p:cNvSpPr/>
            <p:nvPr/>
          </p:nvSpPr>
          <p:spPr>
            <a:xfrm>
              <a:off x="3880350" y="459412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60" y="0"/>
                  </a:moveTo>
                  <a:cubicBezTo>
                    <a:pt x="61" y="20"/>
                    <a:pt x="21" y="100"/>
                    <a:pt x="1" y="219"/>
                  </a:cubicBezTo>
                  <a:cubicBezTo>
                    <a:pt x="61" y="219"/>
                    <a:pt x="120" y="239"/>
                    <a:pt x="160" y="239"/>
                  </a:cubicBezTo>
                  <a:lnTo>
                    <a:pt x="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6761;p9">
              <a:extLst>
                <a:ext uri="{FF2B5EF4-FFF2-40B4-BE49-F238E27FC236}">
                  <a16:creationId xmlns:a16="http://schemas.microsoft.com/office/drawing/2014/main" id="{84E062FC-6305-4205-859C-729E3C638E8E}"/>
                </a:ext>
              </a:extLst>
            </p:cNvPr>
            <p:cNvSpPr/>
            <p:nvPr/>
          </p:nvSpPr>
          <p:spPr>
            <a:xfrm>
              <a:off x="5461825" y="4165525"/>
              <a:ext cx="82525" cy="31625"/>
            </a:xfrm>
            <a:custGeom>
              <a:avLst/>
              <a:gdLst/>
              <a:ahLst/>
              <a:cxnLst/>
              <a:rect l="l" t="t" r="r" b="b"/>
              <a:pathLst>
                <a:path w="3301" h="1265" extrusionOk="0">
                  <a:moveTo>
                    <a:pt x="2937" y="0"/>
                  </a:moveTo>
                  <a:cubicBezTo>
                    <a:pt x="2430" y="0"/>
                    <a:pt x="1951" y="111"/>
                    <a:pt x="1512" y="355"/>
                  </a:cubicBezTo>
                  <a:cubicBezTo>
                    <a:pt x="1394" y="527"/>
                    <a:pt x="1256" y="567"/>
                    <a:pt x="1113" y="567"/>
                  </a:cubicBezTo>
                  <a:cubicBezTo>
                    <a:pt x="991" y="567"/>
                    <a:pt x="865" y="538"/>
                    <a:pt x="747" y="538"/>
                  </a:cubicBezTo>
                  <a:cubicBezTo>
                    <a:pt x="703" y="538"/>
                    <a:pt x="659" y="542"/>
                    <a:pt x="617" y="554"/>
                  </a:cubicBezTo>
                  <a:cubicBezTo>
                    <a:pt x="359" y="614"/>
                    <a:pt x="1" y="554"/>
                    <a:pt x="219" y="1011"/>
                  </a:cubicBezTo>
                  <a:cubicBezTo>
                    <a:pt x="420" y="1117"/>
                    <a:pt x="631" y="1138"/>
                    <a:pt x="848" y="1138"/>
                  </a:cubicBezTo>
                  <a:cubicBezTo>
                    <a:pt x="999" y="1138"/>
                    <a:pt x="1152" y="1128"/>
                    <a:pt x="1306" y="1128"/>
                  </a:cubicBezTo>
                  <a:cubicBezTo>
                    <a:pt x="1348" y="1128"/>
                    <a:pt x="1391" y="1129"/>
                    <a:pt x="1433" y="1131"/>
                  </a:cubicBezTo>
                  <a:cubicBezTo>
                    <a:pt x="1711" y="1131"/>
                    <a:pt x="1990" y="1151"/>
                    <a:pt x="2248" y="1230"/>
                  </a:cubicBezTo>
                  <a:cubicBezTo>
                    <a:pt x="2367" y="1247"/>
                    <a:pt x="2490" y="1264"/>
                    <a:pt x="2611" y="1264"/>
                  </a:cubicBezTo>
                  <a:cubicBezTo>
                    <a:pt x="2774" y="1264"/>
                    <a:pt x="2936" y="1233"/>
                    <a:pt x="3084" y="1131"/>
                  </a:cubicBezTo>
                  <a:cubicBezTo>
                    <a:pt x="3144" y="1051"/>
                    <a:pt x="3144" y="972"/>
                    <a:pt x="3104" y="872"/>
                  </a:cubicBezTo>
                  <a:cubicBezTo>
                    <a:pt x="3024" y="733"/>
                    <a:pt x="2905" y="713"/>
                    <a:pt x="2746" y="713"/>
                  </a:cubicBezTo>
                  <a:cubicBezTo>
                    <a:pt x="2708" y="561"/>
                    <a:pt x="2634" y="373"/>
                    <a:pt x="2885" y="373"/>
                  </a:cubicBezTo>
                  <a:cubicBezTo>
                    <a:pt x="2898" y="373"/>
                    <a:pt x="2911" y="374"/>
                    <a:pt x="2925" y="375"/>
                  </a:cubicBezTo>
                  <a:cubicBezTo>
                    <a:pt x="2952" y="379"/>
                    <a:pt x="2977" y="381"/>
                    <a:pt x="3000" y="381"/>
                  </a:cubicBezTo>
                  <a:cubicBezTo>
                    <a:pt x="3207" y="381"/>
                    <a:pt x="3301" y="231"/>
                    <a:pt x="3283" y="17"/>
                  </a:cubicBezTo>
                  <a:cubicBezTo>
                    <a:pt x="3166" y="6"/>
                    <a:pt x="3051" y="0"/>
                    <a:pt x="29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6762;p9">
              <a:extLst>
                <a:ext uri="{FF2B5EF4-FFF2-40B4-BE49-F238E27FC236}">
                  <a16:creationId xmlns:a16="http://schemas.microsoft.com/office/drawing/2014/main" id="{4706C7FE-947F-46A1-A082-E9EC3C05BF5E}"/>
                </a:ext>
              </a:extLst>
            </p:cNvPr>
            <p:cNvSpPr/>
            <p:nvPr/>
          </p:nvSpPr>
          <p:spPr>
            <a:xfrm>
              <a:off x="5538900" y="4182150"/>
              <a:ext cx="71150" cy="14975"/>
            </a:xfrm>
            <a:custGeom>
              <a:avLst/>
              <a:gdLst/>
              <a:ahLst/>
              <a:cxnLst/>
              <a:rect l="l" t="t" r="r" b="b"/>
              <a:pathLst>
                <a:path w="2846" h="599" extrusionOk="0">
                  <a:moveTo>
                    <a:pt x="2338" y="1"/>
                  </a:moveTo>
                  <a:cubicBezTo>
                    <a:pt x="2208" y="1"/>
                    <a:pt x="2076" y="20"/>
                    <a:pt x="1950" y="28"/>
                  </a:cubicBezTo>
                  <a:cubicBezTo>
                    <a:pt x="1314" y="88"/>
                    <a:pt x="657" y="167"/>
                    <a:pt x="21" y="207"/>
                  </a:cubicBezTo>
                  <a:cubicBezTo>
                    <a:pt x="21" y="287"/>
                    <a:pt x="1" y="327"/>
                    <a:pt x="1" y="386"/>
                  </a:cubicBezTo>
                  <a:cubicBezTo>
                    <a:pt x="299" y="545"/>
                    <a:pt x="598" y="598"/>
                    <a:pt x="897" y="598"/>
                  </a:cubicBezTo>
                  <a:cubicBezTo>
                    <a:pt x="1495" y="598"/>
                    <a:pt x="2096" y="386"/>
                    <a:pt x="2706" y="386"/>
                  </a:cubicBezTo>
                  <a:cubicBezTo>
                    <a:pt x="2786" y="327"/>
                    <a:pt x="2826" y="267"/>
                    <a:pt x="2846" y="187"/>
                  </a:cubicBezTo>
                  <a:cubicBezTo>
                    <a:pt x="2695" y="37"/>
                    <a:pt x="2518" y="1"/>
                    <a:pt x="2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6763;p9">
              <a:extLst>
                <a:ext uri="{FF2B5EF4-FFF2-40B4-BE49-F238E27FC236}">
                  <a16:creationId xmlns:a16="http://schemas.microsoft.com/office/drawing/2014/main" id="{C9ABFC65-3A2B-49AF-8102-60496B054347}"/>
                </a:ext>
              </a:extLst>
            </p:cNvPr>
            <p:cNvSpPr/>
            <p:nvPr/>
          </p:nvSpPr>
          <p:spPr>
            <a:xfrm>
              <a:off x="5542400" y="4156475"/>
              <a:ext cx="15425" cy="12800"/>
            </a:xfrm>
            <a:custGeom>
              <a:avLst/>
              <a:gdLst/>
              <a:ahLst/>
              <a:cxnLst/>
              <a:rect l="l" t="t" r="r" b="b"/>
              <a:pathLst>
                <a:path w="617" h="512" extrusionOk="0">
                  <a:moveTo>
                    <a:pt x="259" y="1"/>
                  </a:moveTo>
                  <a:cubicBezTo>
                    <a:pt x="159" y="60"/>
                    <a:pt x="80" y="140"/>
                    <a:pt x="0" y="220"/>
                  </a:cubicBezTo>
                  <a:cubicBezTo>
                    <a:pt x="0" y="279"/>
                    <a:pt x="20" y="319"/>
                    <a:pt x="20" y="359"/>
                  </a:cubicBezTo>
                  <a:cubicBezTo>
                    <a:pt x="132" y="401"/>
                    <a:pt x="254" y="512"/>
                    <a:pt x="357" y="512"/>
                  </a:cubicBezTo>
                  <a:cubicBezTo>
                    <a:pt x="401" y="512"/>
                    <a:pt x="442" y="492"/>
                    <a:pt x="478" y="438"/>
                  </a:cubicBezTo>
                  <a:cubicBezTo>
                    <a:pt x="617" y="220"/>
                    <a:pt x="378" y="120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6764;p9">
              <a:extLst>
                <a:ext uri="{FF2B5EF4-FFF2-40B4-BE49-F238E27FC236}">
                  <a16:creationId xmlns:a16="http://schemas.microsoft.com/office/drawing/2014/main" id="{FB5D6A0D-D550-4538-BF8A-7615EA70CC8A}"/>
                </a:ext>
              </a:extLst>
            </p:cNvPr>
            <p:cNvSpPr/>
            <p:nvPr/>
          </p:nvSpPr>
          <p:spPr>
            <a:xfrm>
              <a:off x="5607550" y="4186325"/>
              <a:ext cx="14925" cy="15450"/>
            </a:xfrm>
            <a:custGeom>
              <a:avLst/>
              <a:gdLst/>
              <a:ahLst/>
              <a:cxnLst/>
              <a:rect l="l" t="t" r="r" b="b"/>
              <a:pathLst>
                <a:path w="597" h="618" extrusionOk="0">
                  <a:moveTo>
                    <a:pt x="80" y="0"/>
                  </a:moveTo>
                  <a:cubicBezTo>
                    <a:pt x="80" y="20"/>
                    <a:pt x="60" y="40"/>
                    <a:pt x="40" y="80"/>
                  </a:cubicBezTo>
                  <a:cubicBezTo>
                    <a:pt x="0" y="398"/>
                    <a:pt x="179" y="537"/>
                    <a:pt x="478" y="617"/>
                  </a:cubicBezTo>
                  <a:cubicBezTo>
                    <a:pt x="537" y="597"/>
                    <a:pt x="557" y="597"/>
                    <a:pt x="597" y="577"/>
                  </a:cubicBezTo>
                  <a:cubicBezTo>
                    <a:pt x="577" y="478"/>
                    <a:pt x="577" y="378"/>
                    <a:pt x="557" y="279"/>
                  </a:cubicBezTo>
                  <a:cubicBezTo>
                    <a:pt x="497" y="219"/>
                    <a:pt x="438" y="179"/>
                    <a:pt x="378" y="120"/>
                  </a:cubicBezTo>
                  <a:cubicBezTo>
                    <a:pt x="279" y="80"/>
                    <a:pt x="179" y="4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6765;p9">
              <a:extLst>
                <a:ext uri="{FF2B5EF4-FFF2-40B4-BE49-F238E27FC236}">
                  <a16:creationId xmlns:a16="http://schemas.microsoft.com/office/drawing/2014/main" id="{E0D4A56D-114D-45A9-9434-DA99E00CF232}"/>
                </a:ext>
              </a:extLst>
            </p:cNvPr>
            <p:cNvSpPr/>
            <p:nvPr/>
          </p:nvSpPr>
          <p:spPr>
            <a:xfrm>
              <a:off x="5402150" y="4370100"/>
              <a:ext cx="152200" cy="29775"/>
            </a:xfrm>
            <a:custGeom>
              <a:avLst/>
              <a:gdLst/>
              <a:ahLst/>
              <a:cxnLst/>
              <a:rect l="l" t="t" r="r" b="b"/>
              <a:pathLst>
                <a:path w="6088" h="1191" extrusionOk="0">
                  <a:moveTo>
                    <a:pt x="5192" y="0"/>
                  </a:moveTo>
                  <a:cubicBezTo>
                    <a:pt x="5109" y="0"/>
                    <a:pt x="5023" y="23"/>
                    <a:pt x="4934" y="89"/>
                  </a:cubicBezTo>
                  <a:cubicBezTo>
                    <a:pt x="3502" y="89"/>
                    <a:pt x="2089" y="348"/>
                    <a:pt x="637" y="348"/>
                  </a:cubicBezTo>
                  <a:cubicBezTo>
                    <a:pt x="418" y="348"/>
                    <a:pt x="219" y="507"/>
                    <a:pt x="0" y="587"/>
                  </a:cubicBezTo>
                  <a:cubicBezTo>
                    <a:pt x="299" y="925"/>
                    <a:pt x="816" y="845"/>
                    <a:pt x="1154" y="1124"/>
                  </a:cubicBezTo>
                  <a:cubicBezTo>
                    <a:pt x="1342" y="1172"/>
                    <a:pt x="1527" y="1191"/>
                    <a:pt x="1710" y="1191"/>
                  </a:cubicBezTo>
                  <a:cubicBezTo>
                    <a:pt x="2360" y="1191"/>
                    <a:pt x="2984" y="947"/>
                    <a:pt x="3621" y="885"/>
                  </a:cubicBezTo>
                  <a:cubicBezTo>
                    <a:pt x="4034" y="842"/>
                    <a:pt x="4416" y="708"/>
                    <a:pt x="4812" y="708"/>
                  </a:cubicBezTo>
                  <a:cubicBezTo>
                    <a:pt x="4969" y="708"/>
                    <a:pt x="5128" y="729"/>
                    <a:pt x="5292" y="786"/>
                  </a:cubicBezTo>
                  <a:cubicBezTo>
                    <a:pt x="5431" y="786"/>
                    <a:pt x="5590" y="746"/>
                    <a:pt x="5670" y="587"/>
                  </a:cubicBezTo>
                  <a:cubicBezTo>
                    <a:pt x="5988" y="388"/>
                    <a:pt x="6088" y="149"/>
                    <a:pt x="5590" y="89"/>
                  </a:cubicBezTo>
                  <a:cubicBezTo>
                    <a:pt x="5465" y="64"/>
                    <a:pt x="5333" y="0"/>
                    <a:pt x="5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6766;p9">
              <a:extLst>
                <a:ext uri="{FF2B5EF4-FFF2-40B4-BE49-F238E27FC236}">
                  <a16:creationId xmlns:a16="http://schemas.microsoft.com/office/drawing/2014/main" id="{3D6F189F-8FAD-415C-9841-6D867944DFF1}"/>
                </a:ext>
              </a:extLst>
            </p:cNvPr>
            <p:cNvSpPr/>
            <p:nvPr/>
          </p:nvSpPr>
          <p:spPr>
            <a:xfrm>
              <a:off x="5387225" y="4397675"/>
              <a:ext cx="111925" cy="41075"/>
            </a:xfrm>
            <a:custGeom>
              <a:avLst/>
              <a:gdLst/>
              <a:ahLst/>
              <a:cxnLst/>
              <a:rect l="l" t="t" r="r" b="b"/>
              <a:pathLst>
                <a:path w="4477" h="1643" extrusionOk="0">
                  <a:moveTo>
                    <a:pt x="3800" y="1"/>
                  </a:moveTo>
                  <a:cubicBezTo>
                    <a:pt x="3522" y="1"/>
                    <a:pt x="3243" y="1"/>
                    <a:pt x="2985" y="21"/>
                  </a:cubicBezTo>
                  <a:lnTo>
                    <a:pt x="2607" y="100"/>
                  </a:lnTo>
                  <a:cubicBezTo>
                    <a:pt x="2115" y="223"/>
                    <a:pt x="1640" y="346"/>
                    <a:pt x="1138" y="346"/>
                  </a:cubicBezTo>
                  <a:cubicBezTo>
                    <a:pt x="1071" y="346"/>
                    <a:pt x="1004" y="344"/>
                    <a:pt x="936" y="339"/>
                  </a:cubicBezTo>
                  <a:cubicBezTo>
                    <a:pt x="757" y="339"/>
                    <a:pt x="558" y="379"/>
                    <a:pt x="418" y="478"/>
                  </a:cubicBezTo>
                  <a:cubicBezTo>
                    <a:pt x="239" y="677"/>
                    <a:pt x="1" y="916"/>
                    <a:pt x="498" y="976"/>
                  </a:cubicBezTo>
                  <a:cubicBezTo>
                    <a:pt x="771" y="993"/>
                    <a:pt x="1015" y="1127"/>
                    <a:pt x="1280" y="1127"/>
                  </a:cubicBezTo>
                  <a:cubicBezTo>
                    <a:pt x="1324" y="1127"/>
                    <a:pt x="1368" y="1123"/>
                    <a:pt x="1413" y="1115"/>
                  </a:cubicBezTo>
                  <a:cubicBezTo>
                    <a:pt x="1432" y="1116"/>
                    <a:pt x="1450" y="1116"/>
                    <a:pt x="1469" y="1116"/>
                  </a:cubicBezTo>
                  <a:cubicBezTo>
                    <a:pt x="1646" y="1116"/>
                    <a:pt x="1836" y="1082"/>
                    <a:pt x="2019" y="1082"/>
                  </a:cubicBezTo>
                  <a:cubicBezTo>
                    <a:pt x="2277" y="1082"/>
                    <a:pt x="2519" y="1149"/>
                    <a:pt x="2686" y="1473"/>
                  </a:cubicBezTo>
                  <a:cubicBezTo>
                    <a:pt x="2786" y="1315"/>
                    <a:pt x="2846" y="1258"/>
                    <a:pt x="2884" y="1258"/>
                  </a:cubicBezTo>
                  <a:cubicBezTo>
                    <a:pt x="2975" y="1258"/>
                    <a:pt x="2940" y="1584"/>
                    <a:pt x="3024" y="1612"/>
                  </a:cubicBezTo>
                  <a:cubicBezTo>
                    <a:pt x="3061" y="1634"/>
                    <a:pt x="3092" y="1643"/>
                    <a:pt x="3120" y="1643"/>
                  </a:cubicBezTo>
                  <a:cubicBezTo>
                    <a:pt x="3168" y="1643"/>
                    <a:pt x="3205" y="1617"/>
                    <a:pt x="3243" y="1592"/>
                  </a:cubicBezTo>
                  <a:cubicBezTo>
                    <a:pt x="3303" y="1473"/>
                    <a:pt x="3243" y="1314"/>
                    <a:pt x="3382" y="1214"/>
                  </a:cubicBezTo>
                  <a:lnTo>
                    <a:pt x="3442" y="617"/>
                  </a:lnTo>
                  <a:cubicBezTo>
                    <a:pt x="3528" y="481"/>
                    <a:pt x="3643" y="454"/>
                    <a:pt x="3763" y="454"/>
                  </a:cubicBezTo>
                  <a:cubicBezTo>
                    <a:pt x="3840" y="454"/>
                    <a:pt x="3918" y="465"/>
                    <a:pt x="3993" y="465"/>
                  </a:cubicBezTo>
                  <a:cubicBezTo>
                    <a:pt x="4075" y="465"/>
                    <a:pt x="4153" y="452"/>
                    <a:pt x="4218" y="399"/>
                  </a:cubicBezTo>
                  <a:cubicBezTo>
                    <a:pt x="4248" y="414"/>
                    <a:pt x="4282" y="420"/>
                    <a:pt x="4316" y="420"/>
                  </a:cubicBezTo>
                  <a:cubicBezTo>
                    <a:pt x="4371" y="420"/>
                    <a:pt x="4427" y="403"/>
                    <a:pt x="4477" y="379"/>
                  </a:cubicBezTo>
                  <a:cubicBezTo>
                    <a:pt x="4317" y="200"/>
                    <a:pt x="4099" y="140"/>
                    <a:pt x="3920" y="21"/>
                  </a:cubicBezTo>
                  <a:cubicBezTo>
                    <a:pt x="3880" y="1"/>
                    <a:pt x="3840" y="1"/>
                    <a:pt x="38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6767;p9">
              <a:extLst>
                <a:ext uri="{FF2B5EF4-FFF2-40B4-BE49-F238E27FC236}">
                  <a16:creationId xmlns:a16="http://schemas.microsoft.com/office/drawing/2014/main" id="{762FCF32-D2B6-4180-8903-76B31C09ACA1}"/>
                </a:ext>
              </a:extLst>
            </p:cNvPr>
            <p:cNvSpPr/>
            <p:nvPr/>
          </p:nvSpPr>
          <p:spPr>
            <a:xfrm>
              <a:off x="5567250" y="4336350"/>
              <a:ext cx="40825" cy="53450"/>
            </a:xfrm>
            <a:custGeom>
              <a:avLst/>
              <a:gdLst/>
              <a:ahLst/>
              <a:cxnLst/>
              <a:rect l="l" t="t" r="r" b="b"/>
              <a:pathLst>
                <a:path w="1633" h="2138" extrusionOk="0">
                  <a:moveTo>
                    <a:pt x="408" y="1"/>
                  </a:moveTo>
                  <a:cubicBezTo>
                    <a:pt x="365" y="1"/>
                    <a:pt x="322" y="11"/>
                    <a:pt x="279" y="47"/>
                  </a:cubicBezTo>
                  <a:cubicBezTo>
                    <a:pt x="299" y="544"/>
                    <a:pt x="578" y="902"/>
                    <a:pt x="1015" y="1240"/>
                  </a:cubicBezTo>
                  <a:cubicBezTo>
                    <a:pt x="637" y="1260"/>
                    <a:pt x="359" y="1260"/>
                    <a:pt x="80" y="1280"/>
                  </a:cubicBezTo>
                  <a:cubicBezTo>
                    <a:pt x="1" y="1579"/>
                    <a:pt x="279" y="1658"/>
                    <a:pt x="458" y="1758"/>
                  </a:cubicBezTo>
                  <a:cubicBezTo>
                    <a:pt x="697" y="1758"/>
                    <a:pt x="797" y="1897"/>
                    <a:pt x="797" y="2136"/>
                  </a:cubicBezTo>
                  <a:cubicBezTo>
                    <a:pt x="810" y="2137"/>
                    <a:pt x="824" y="2138"/>
                    <a:pt x="838" y="2138"/>
                  </a:cubicBezTo>
                  <a:cubicBezTo>
                    <a:pt x="1015" y="2138"/>
                    <a:pt x="1250" y="2029"/>
                    <a:pt x="1194" y="1937"/>
                  </a:cubicBezTo>
                  <a:cubicBezTo>
                    <a:pt x="956" y="1499"/>
                    <a:pt x="1473" y="1638"/>
                    <a:pt x="1493" y="1439"/>
                  </a:cubicBezTo>
                  <a:cubicBezTo>
                    <a:pt x="1493" y="1141"/>
                    <a:pt x="1632" y="803"/>
                    <a:pt x="1314" y="564"/>
                  </a:cubicBezTo>
                  <a:cubicBezTo>
                    <a:pt x="1261" y="578"/>
                    <a:pt x="1214" y="585"/>
                    <a:pt x="1171" y="585"/>
                  </a:cubicBezTo>
                  <a:cubicBezTo>
                    <a:pt x="860" y="585"/>
                    <a:pt x="795" y="234"/>
                    <a:pt x="637" y="7"/>
                  </a:cubicBezTo>
                  <a:cubicBezTo>
                    <a:pt x="615" y="14"/>
                    <a:pt x="594" y="17"/>
                    <a:pt x="572" y="17"/>
                  </a:cubicBezTo>
                  <a:cubicBezTo>
                    <a:pt x="517" y="17"/>
                    <a:pt x="463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6768;p9">
              <a:extLst>
                <a:ext uri="{FF2B5EF4-FFF2-40B4-BE49-F238E27FC236}">
                  <a16:creationId xmlns:a16="http://schemas.microsoft.com/office/drawing/2014/main" id="{0FAC20CA-0644-4170-B9EC-AFA599CDF07B}"/>
                </a:ext>
              </a:extLst>
            </p:cNvPr>
            <p:cNvSpPr/>
            <p:nvPr/>
          </p:nvSpPr>
          <p:spPr>
            <a:xfrm>
              <a:off x="5406625" y="4387400"/>
              <a:ext cx="101475" cy="17825"/>
            </a:xfrm>
            <a:custGeom>
              <a:avLst/>
              <a:gdLst/>
              <a:ahLst/>
              <a:cxnLst/>
              <a:rect l="l" t="t" r="r" b="b"/>
              <a:pathLst>
                <a:path w="4059" h="713" extrusionOk="0">
                  <a:moveTo>
                    <a:pt x="3878" y="1"/>
                  </a:moveTo>
                  <a:cubicBezTo>
                    <a:pt x="3775" y="1"/>
                    <a:pt x="3647" y="72"/>
                    <a:pt x="3541" y="94"/>
                  </a:cubicBezTo>
                  <a:cubicBezTo>
                    <a:pt x="3464" y="88"/>
                    <a:pt x="3386" y="86"/>
                    <a:pt x="3309" y="86"/>
                  </a:cubicBezTo>
                  <a:cubicBezTo>
                    <a:pt x="2619" y="86"/>
                    <a:pt x="1949" y="272"/>
                    <a:pt x="1261" y="272"/>
                  </a:cubicBezTo>
                  <a:cubicBezTo>
                    <a:pt x="1140" y="272"/>
                    <a:pt x="1018" y="266"/>
                    <a:pt x="896" y="253"/>
                  </a:cubicBezTo>
                  <a:cubicBezTo>
                    <a:pt x="731" y="201"/>
                    <a:pt x="562" y="118"/>
                    <a:pt x="403" y="118"/>
                  </a:cubicBezTo>
                  <a:cubicBezTo>
                    <a:pt x="255" y="118"/>
                    <a:pt x="116" y="191"/>
                    <a:pt x="1" y="432"/>
                  </a:cubicBezTo>
                  <a:cubicBezTo>
                    <a:pt x="235" y="644"/>
                    <a:pt x="491" y="681"/>
                    <a:pt x="753" y="681"/>
                  </a:cubicBezTo>
                  <a:cubicBezTo>
                    <a:pt x="889" y="681"/>
                    <a:pt x="1026" y="671"/>
                    <a:pt x="1162" y="671"/>
                  </a:cubicBezTo>
                  <a:cubicBezTo>
                    <a:pt x="1253" y="671"/>
                    <a:pt x="1344" y="675"/>
                    <a:pt x="1433" y="690"/>
                  </a:cubicBezTo>
                  <a:cubicBezTo>
                    <a:pt x="1506" y="699"/>
                    <a:pt x="1588" y="713"/>
                    <a:pt x="1673" y="713"/>
                  </a:cubicBezTo>
                  <a:cubicBezTo>
                    <a:pt x="1772" y="713"/>
                    <a:pt x="1874" y="695"/>
                    <a:pt x="1970" y="631"/>
                  </a:cubicBezTo>
                  <a:cubicBezTo>
                    <a:pt x="2069" y="611"/>
                    <a:pt x="2169" y="611"/>
                    <a:pt x="2268" y="611"/>
                  </a:cubicBezTo>
                  <a:cubicBezTo>
                    <a:pt x="2368" y="539"/>
                    <a:pt x="2481" y="524"/>
                    <a:pt x="2597" y="524"/>
                  </a:cubicBezTo>
                  <a:cubicBezTo>
                    <a:pt x="2680" y="524"/>
                    <a:pt x="2765" y="532"/>
                    <a:pt x="2847" y="532"/>
                  </a:cubicBezTo>
                  <a:cubicBezTo>
                    <a:pt x="2969" y="532"/>
                    <a:pt x="3085" y="515"/>
                    <a:pt x="3183" y="432"/>
                  </a:cubicBezTo>
                  <a:cubicBezTo>
                    <a:pt x="3324" y="301"/>
                    <a:pt x="3489" y="290"/>
                    <a:pt x="3655" y="290"/>
                  </a:cubicBezTo>
                  <a:cubicBezTo>
                    <a:pt x="3692" y="290"/>
                    <a:pt x="3729" y="290"/>
                    <a:pt x="3765" y="290"/>
                  </a:cubicBezTo>
                  <a:cubicBezTo>
                    <a:pt x="3866" y="290"/>
                    <a:pt x="3966" y="286"/>
                    <a:pt x="4059" y="253"/>
                  </a:cubicBezTo>
                  <a:cubicBezTo>
                    <a:pt x="4040" y="57"/>
                    <a:pt x="3969" y="1"/>
                    <a:pt x="38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6769;p9">
              <a:extLst>
                <a:ext uri="{FF2B5EF4-FFF2-40B4-BE49-F238E27FC236}">
                  <a16:creationId xmlns:a16="http://schemas.microsoft.com/office/drawing/2014/main" id="{98B810FC-7197-472E-AEF4-505648C08857}"/>
                </a:ext>
              </a:extLst>
            </p:cNvPr>
            <p:cNvSpPr/>
            <p:nvPr/>
          </p:nvSpPr>
          <p:spPr>
            <a:xfrm>
              <a:off x="5525475" y="4365825"/>
              <a:ext cx="53250" cy="18950"/>
            </a:xfrm>
            <a:custGeom>
              <a:avLst/>
              <a:gdLst/>
              <a:ahLst/>
              <a:cxnLst/>
              <a:rect l="l" t="t" r="r" b="b"/>
              <a:pathLst>
                <a:path w="2130" h="758" extrusionOk="0">
                  <a:moveTo>
                    <a:pt x="1175" y="1"/>
                  </a:moveTo>
                  <a:cubicBezTo>
                    <a:pt x="779" y="1"/>
                    <a:pt x="390" y="126"/>
                    <a:pt x="1" y="260"/>
                  </a:cubicBezTo>
                  <a:cubicBezTo>
                    <a:pt x="164" y="296"/>
                    <a:pt x="343" y="382"/>
                    <a:pt x="509" y="382"/>
                  </a:cubicBezTo>
                  <a:cubicBezTo>
                    <a:pt x="526" y="382"/>
                    <a:pt x="542" y="381"/>
                    <a:pt x="558" y="380"/>
                  </a:cubicBezTo>
                  <a:cubicBezTo>
                    <a:pt x="608" y="374"/>
                    <a:pt x="649" y="371"/>
                    <a:pt x="684" y="371"/>
                  </a:cubicBezTo>
                  <a:cubicBezTo>
                    <a:pt x="998" y="371"/>
                    <a:pt x="751" y="596"/>
                    <a:pt x="697" y="758"/>
                  </a:cubicBezTo>
                  <a:cubicBezTo>
                    <a:pt x="1175" y="698"/>
                    <a:pt x="1652" y="618"/>
                    <a:pt x="2129" y="579"/>
                  </a:cubicBezTo>
                  <a:cubicBezTo>
                    <a:pt x="1990" y="419"/>
                    <a:pt x="1871" y="260"/>
                    <a:pt x="1751" y="101"/>
                  </a:cubicBezTo>
                  <a:cubicBezTo>
                    <a:pt x="1557" y="30"/>
                    <a:pt x="1365" y="1"/>
                    <a:pt x="1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6770;p9">
              <a:extLst>
                <a:ext uri="{FF2B5EF4-FFF2-40B4-BE49-F238E27FC236}">
                  <a16:creationId xmlns:a16="http://schemas.microsoft.com/office/drawing/2014/main" id="{E7F32857-F65C-4B30-B4D6-078F9DEE316B}"/>
                </a:ext>
              </a:extLst>
            </p:cNvPr>
            <p:cNvSpPr/>
            <p:nvPr/>
          </p:nvSpPr>
          <p:spPr>
            <a:xfrm>
              <a:off x="5494650" y="4384050"/>
              <a:ext cx="38825" cy="9175"/>
            </a:xfrm>
            <a:custGeom>
              <a:avLst/>
              <a:gdLst/>
              <a:ahLst/>
              <a:cxnLst/>
              <a:rect l="l" t="t" r="r" b="b"/>
              <a:pathLst>
                <a:path w="1553" h="367" extrusionOk="0">
                  <a:moveTo>
                    <a:pt x="822" y="1"/>
                  </a:moveTo>
                  <a:cubicBezTo>
                    <a:pt x="548" y="1"/>
                    <a:pt x="274" y="72"/>
                    <a:pt x="1" y="188"/>
                  </a:cubicBezTo>
                  <a:cubicBezTo>
                    <a:pt x="180" y="228"/>
                    <a:pt x="398" y="148"/>
                    <a:pt x="518" y="367"/>
                  </a:cubicBezTo>
                  <a:cubicBezTo>
                    <a:pt x="876" y="327"/>
                    <a:pt x="1214" y="267"/>
                    <a:pt x="1552" y="188"/>
                  </a:cubicBezTo>
                  <a:cubicBezTo>
                    <a:pt x="1309" y="57"/>
                    <a:pt x="1066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6771;p9">
              <a:extLst>
                <a:ext uri="{FF2B5EF4-FFF2-40B4-BE49-F238E27FC236}">
                  <a16:creationId xmlns:a16="http://schemas.microsoft.com/office/drawing/2014/main" id="{17FB2C0A-E3E0-4458-A0BE-21F85186B40D}"/>
                </a:ext>
              </a:extLst>
            </p:cNvPr>
            <p:cNvSpPr/>
            <p:nvPr/>
          </p:nvSpPr>
          <p:spPr>
            <a:xfrm>
              <a:off x="5494150" y="5110825"/>
              <a:ext cx="54725" cy="25775"/>
            </a:xfrm>
            <a:custGeom>
              <a:avLst/>
              <a:gdLst/>
              <a:ahLst/>
              <a:cxnLst/>
              <a:rect l="l" t="t" r="r" b="b"/>
              <a:pathLst>
                <a:path w="2189" h="1031" extrusionOk="0">
                  <a:moveTo>
                    <a:pt x="1910" y="1"/>
                  </a:moveTo>
                  <a:cubicBezTo>
                    <a:pt x="1194" y="41"/>
                    <a:pt x="438" y="1"/>
                    <a:pt x="1" y="757"/>
                  </a:cubicBezTo>
                  <a:cubicBezTo>
                    <a:pt x="60" y="836"/>
                    <a:pt x="140" y="896"/>
                    <a:pt x="219" y="956"/>
                  </a:cubicBezTo>
                  <a:cubicBezTo>
                    <a:pt x="279" y="1006"/>
                    <a:pt x="334" y="1030"/>
                    <a:pt x="394" y="1030"/>
                  </a:cubicBezTo>
                  <a:cubicBezTo>
                    <a:pt x="453" y="1030"/>
                    <a:pt x="518" y="1006"/>
                    <a:pt x="597" y="956"/>
                  </a:cubicBezTo>
                  <a:cubicBezTo>
                    <a:pt x="697" y="856"/>
                    <a:pt x="836" y="916"/>
                    <a:pt x="936" y="817"/>
                  </a:cubicBezTo>
                  <a:cubicBezTo>
                    <a:pt x="955" y="797"/>
                    <a:pt x="1035" y="757"/>
                    <a:pt x="1095" y="757"/>
                  </a:cubicBezTo>
                  <a:cubicBezTo>
                    <a:pt x="1124" y="765"/>
                    <a:pt x="1153" y="769"/>
                    <a:pt x="1181" y="769"/>
                  </a:cubicBezTo>
                  <a:cubicBezTo>
                    <a:pt x="1284" y="769"/>
                    <a:pt x="1375" y="716"/>
                    <a:pt x="1453" y="638"/>
                  </a:cubicBezTo>
                  <a:cubicBezTo>
                    <a:pt x="1652" y="518"/>
                    <a:pt x="1890" y="439"/>
                    <a:pt x="2129" y="439"/>
                  </a:cubicBezTo>
                  <a:cubicBezTo>
                    <a:pt x="2129" y="399"/>
                    <a:pt x="2149" y="339"/>
                    <a:pt x="2189" y="299"/>
                  </a:cubicBezTo>
                  <a:cubicBezTo>
                    <a:pt x="2129" y="140"/>
                    <a:pt x="2050" y="41"/>
                    <a:pt x="19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6772;p9">
              <a:extLst>
                <a:ext uri="{FF2B5EF4-FFF2-40B4-BE49-F238E27FC236}">
                  <a16:creationId xmlns:a16="http://schemas.microsoft.com/office/drawing/2014/main" id="{DD5EEEF2-185B-40C0-AC8F-37E1CBE2AECE}"/>
                </a:ext>
              </a:extLst>
            </p:cNvPr>
            <p:cNvSpPr/>
            <p:nvPr/>
          </p:nvSpPr>
          <p:spPr>
            <a:xfrm>
              <a:off x="5450875" y="5139175"/>
              <a:ext cx="41325" cy="13275"/>
            </a:xfrm>
            <a:custGeom>
              <a:avLst/>
              <a:gdLst/>
              <a:ahLst/>
              <a:cxnLst/>
              <a:rect l="l" t="t" r="r" b="b"/>
              <a:pathLst>
                <a:path w="1653" h="531" extrusionOk="0">
                  <a:moveTo>
                    <a:pt x="1592" y="1"/>
                  </a:moveTo>
                  <a:cubicBezTo>
                    <a:pt x="1055" y="100"/>
                    <a:pt x="538" y="379"/>
                    <a:pt x="1" y="518"/>
                  </a:cubicBezTo>
                  <a:cubicBezTo>
                    <a:pt x="176" y="518"/>
                    <a:pt x="348" y="531"/>
                    <a:pt x="517" y="531"/>
                  </a:cubicBezTo>
                  <a:cubicBezTo>
                    <a:pt x="770" y="531"/>
                    <a:pt x="1015" y="502"/>
                    <a:pt x="1254" y="359"/>
                  </a:cubicBezTo>
                  <a:cubicBezTo>
                    <a:pt x="1314" y="220"/>
                    <a:pt x="1453" y="180"/>
                    <a:pt x="1592" y="180"/>
                  </a:cubicBezTo>
                  <a:cubicBezTo>
                    <a:pt x="1632" y="180"/>
                    <a:pt x="1632" y="160"/>
                    <a:pt x="1652" y="120"/>
                  </a:cubicBezTo>
                  <a:cubicBezTo>
                    <a:pt x="1652" y="80"/>
                    <a:pt x="1652" y="61"/>
                    <a:pt x="1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6773;p9">
              <a:extLst>
                <a:ext uri="{FF2B5EF4-FFF2-40B4-BE49-F238E27FC236}">
                  <a16:creationId xmlns:a16="http://schemas.microsoft.com/office/drawing/2014/main" id="{ADCD3E80-6D00-441D-9E65-78FEB3259234}"/>
                </a:ext>
              </a:extLst>
            </p:cNvPr>
            <p:cNvSpPr/>
            <p:nvPr/>
          </p:nvSpPr>
          <p:spPr>
            <a:xfrm>
              <a:off x="5521500" y="5126750"/>
              <a:ext cx="8975" cy="7050"/>
            </a:xfrm>
            <a:custGeom>
              <a:avLst/>
              <a:gdLst/>
              <a:ahLst/>
              <a:cxnLst/>
              <a:rect l="l" t="t" r="r" b="b"/>
              <a:pathLst>
                <a:path w="359" h="282" extrusionOk="0">
                  <a:moveTo>
                    <a:pt x="359" y="1"/>
                  </a:moveTo>
                  <a:cubicBezTo>
                    <a:pt x="220" y="1"/>
                    <a:pt x="100" y="1"/>
                    <a:pt x="1" y="120"/>
                  </a:cubicBezTo>
                  <a:cubicBezTo>
                    <a:pt x="85" y="234"/>
                    <a:pt x="148" y="282"/>
                    <a:pt x="198" y="282"/>
                  </a:cubicBezTo>
                  <a:cubicBezTo>
                    <a:pt x="278" y="282"/>
                    <a:pt x="322" y="160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6774;p9">
              <a:extLst>
                <a:ext uri="{FF2B5EF4-FFF2-40B4-BE49-F238E27FC236}">
                  <a16:creationId xmlns:a16="http://schemas.microsoft.com/office/drawing/2014/main" id="{E2FFFFBC-6EBD-4B22-89AA-23676C896367}"/>
                </a:ext>
              </a:extLst>
            </p:cNvPr>
            <p:cNvSpPr/>
            <p:nvPr/>
          </p:nvSpPr>
          <p:spPr>
            <a:xfrm>
              <a:off x="5490175" y="5136950"/>
              <a:ext cx="17425" cy="6950"/>
            </a:xfrm>
            <a:custGeom>
              <a:avLst/>
              <a:gdLst/>
              <a:ahLst/>
              <a:cxnLst/>
              <a:rect l="l" t="t" r="r" b="b"/>
              <a:pathLst>
                <a:path w="697" h="278" extrusionOk="0">
                  <a:moveTo>
                    <a:pt x="349" y="0"/>
                  </a:moveTo>
                  <a:cubicBezTo>
                    <a:pt x="229" y="0"/>
                    <a:pt x="110" y="30"/>
                    <a:pt x="0" y="90"/>
                  </a:cubicBezTo>
                  <a:lnTo>
                    <a:pt x="0" y="269"/>
                  </a:lnTo>
                  <a:cubicBezTo>
                    <a:pt x="23" y="267"/>
                    <a:pt x="45" y="266"/>
                    <a:pt x="67" y="266"/>
                  </a:cubicBezTo>
                  <a:cubicBezTo>
                    <a:pt x="156" y="266"/>
                    <a:pt x="245" y="278"/>
                    <a:pt x="330" y="278"/>
                  </a:cubicBezTo>
                  <a:cubicBezTo>
                    <a:pt x="468" y="278"/>
                    <a:pt x="595" y="248"/>
                    <a:pt x="697" y="90"/>
                  </a:cubicBezTo>
                  <a:cubicBezTo>
                    <a:pt x="587" y="30"/>
                    <a:pt x="468" y="0"/>
                    <a:pt x="3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6775;p9">
              <a:extLst>
                <a:ext uri="{FF2B5EF4-FFF2-40B4-BE49-F238E27FC236}">
                  <a16:creationId xmlns:a16="http://schemas.microsoft.com/office/drawing/2014/main" id="{4A3EDA75-DF29-4E18-B4F6-8A044C031810}"/>
                </a:ext>
              </a:extLst>
            </p:cNvPr>
            <p:cNvSpPr/>
            <p:nvPr/>
          </p:nvSpPr>
          <p:spPr>
            <a:xfrm>
              <a:off x="5490675" y="51347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58" y="1"/>
                  </a:moveTo>
                  <a:cubicBezTo>
                    <a:pt x="239" y="60"/>
                    <a:pt x="80" y="60"/>
                    <a:pt x="0" y="180"/>
                  </a:cubicBezTo>
                  <a:lnTo>
                    <a:pt x="697" y="180"/>
                  </a:lnTo>
                  <a:lnTo>
                    <a:pt x="69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6776;p9">
              <a:extLst>
                <a:ext uri="{FF2B5EF4-FFF2-40B4-BE49-F238E27FC236}">
                  <a16:creationId xmlns:a16="http://schemas.microsoft.com/office/drawing/2014/main" id="{8043FB37-2DA2-4952-B3DA-FD9D1318CBAF}"/>
                </a:ext>
              </a:extLst>
            </p:cNvPr>
            <p:cNvSpPr/>
            <p:nvPr/>
          </p:nvSpPr>
          <p:spPr>
            <a:xfrm>
              <a:off x="5499625" y="5148475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84" y="0"/>
                  </a:moveTo>
                  <a:cubicBezTo>
                    <a:pt x="171" y="0"/>
                    <a:pt x="79" y="36"/>
                    <a:pt x="0" y="146"/>
                  </a:cubicBezTo>
                  <a:cubicBezTo>
                    <a:pt x="26" y="153"/>
                    <a:pt x="51" y="157"/>
                    <a:pt x="75" y="157"/>
                  </a:cubicBezTo>
                  <a:cubicBezTo>
                    <a:pt x="189" y="157"/>
                    <a:pt x="297" y="88"/>
                    <a:pt x="378" y="7"/>
                  </a:cubicBezTo>
                  <a:cubicBezTo>
                    <a:pt x="345" y="3"/>
                    <a:pt x="314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6777;p9">
              <a:extLst>
                <a:ext uri="{FF2B5EF4-FFF2-40B4-BE49-F238E27FC236}">
                  <a16:creationId xmlns:a16="http://schemas.microsoft.com/office/drawing/2014/main" id="{5EA90589-9076-4BD8-A5B8-CE0A64BA5525}"/>
                </a:ext>
              </a:extLst>
            </p:cNvPr>
            <p:cNvSpPr/>
            <p:nvPr/>
          </p:nvSpPr>
          <p:spPr>
            <a:xfrm>
              <a:off x="5591625" y="5122025"/>
              <a:ext cx="9975" cy="3750"/>
            </a:xfrm>
            <a:custGeom>
              <a:avLst/>
              <a:gdLst/>
              <a:ahLst/>
              <a:cxnLst/>
              <a:rect l="l" t="t" r="r" b="b"/>
              <a:pathLst>
                <a:path w="399" h="150" extrusionOk="0">
                  <a:moveTo>
                    <a:pt x="266" y="1"/>
                  </a:moveTo>
                  <a:cubicBezTo>
                    <a:pt x="162" y="1"/>
                    <a:pt x="71" y="25"/>
                    <a:pt x="1" y="110"/>
                  </a:cubicBezTo>
                  <a:cubicBezTo>
                    <a:pt x="100" y="150"/>
                    <a:pt x="219" y="150"/>
                    <a:pt x="319" y="150"/>
                  </a:cubicBezTo>
                  <a:cubicBezTo>
                    <a:pt x="339" y="110"/>
                    <a:pt x="379" y="70"/>
                    <a:pt x="398" y="10"/>
                  </a:cubicBezTo>
                  <a:cubicBezTo>
                    <a:pt x="352" y="5"/>
                    <a:pt x="308" y="1"/>
                    <a:pt x="2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6778;p9">
              <a:extLst>
                <a:ext uri="{FF2B5EF4-FFF2-40B4-BE49-F238E27FC236}">
                  <a16:creationId xmlns:a16="http://schemas.microsoft.com/office/drawing/2014/main" id="{7DA0607C-855F-4062-AAA6-3574B4B6B078}"/>
                </a:ext>
              </a:extLst>
            </p:cNvPr>
            <p:cNvSpPr/>
            <p:nvPr/>
          </p:nvSpPr>
          <p:spPr>
            <a:xfrm>
              <a:off x="5508075" y="5131075"/>
              <a:ext cx="8975" cy="3650"/>
            </a:xfrm>
            <a:custGeom>
              <a:avLst/>
              <a:gdLst/>
              <a:ahLst/>
              <a:cxnLst/>
              <a:rect l="l" t="t" r="r" b="b"/>
              <a:pathLst>
                <a:path w="359" h="146" extrusionOk="0">
                  <a:moveTo>
                    <a:pt x="265" y="0"/>
                  </a:moveTo>
                  <a:cubicBezTo>
                    <a:pt x="152" y="0"/>
                    <a:pt x="64" y="35"/>
                    <a:pt x="1" y="146"/>
                  </a:cubicBezTo>
                  <a:cubicBezTo>
                    <a:pt x="160" y="146"/>
                    <a:pt x="279" y="126"/>
                    <a:pt x="359" y="7"/>
                  </a:cubicBezTo>
                  <a:cubicBezTo>
                    <a:pt x="326" y="2"/>
                    <a:pt x="294" y="0"/>
                    <a:pt x="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6779;p9">
              <a:extLst>
                <a:ext uri="{FF2B5EF4-FFF2-40B4-BE49-F238E27FC236}">
                  <a16:creationId xmlns:a16="http://schemas.microsoft.com/office/drawing/2014/main" id="{4199CA1E-472D-4DD2-9B69-2BEF2D9C9996}"/>
                </a:ext>
              </a:extLst>
            </p:cNvPr>
            <p:cNvSpPr/>
            <p:nvPr/>
          </p:nvSpPr>
          <p:spPr>
            <a:xfrm>
              <a:off x="5664225" y="5093125"/>
              <a:ext cx="17950" cy="11275"/>
            </a:xfrm>
            <a:custGeom>
              <a:avLst/>
              <a:gdLst/>
              <a:ahLst/>
              <a:cxnLst/>
              <a:rect l="l" t="t" r="r" b="b"/>
              <a:pathLst>
                <a:path w="718" h="451" extrusionOk="0">
                  <a:moveTo>
                    <a:pt x="275" y="0"/>
                  </a:moveTo>
                  <a:cubicBezTo>
                    <a:pt x="208" y="0"/>
                    <a:pt x="144" y="21"/>
                    <a:pt x="81" y="52"/>
                  </a:cubicBezTo>
                  <a:cubicBezTo>
                    <a:pt x="1" y="251"/>
                    <a:pt x="100" y="371"/>
                    <a:pt x="279" y="450"/>
                  </a:cubicBezTo>
                  <a:lnTo>
                    <a:pt x="359" y="450"/>
                  </a:lnTo>
                  <a:lnTo>
                    <a:pt x="419" y="430"/>
                  </a:lnTo>
                  <a:cubicBezTo>
                    <a:pt x="478" y="311"/>
                    <a:pt x="598" y="251"/>
                    <a:pt x="717" y="232"/>
                  </a:cubicBezTo>
                  <a:cubicBezTo>
                    <a:pt x="677" y="72"/>
                    <a:pt x="558" y="72"/>
                    <a:pt x="458" y="52"/>
                  </a:cubicBezTo>
                  <a:cubicBezTo>
                    <a:pt x="394" y="16"/>
                    <a:pt x="33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6780;p9">
              <a:extLst>
                <a:ext uri="{FF2B5EF4-FFF2-40B4-BE49-F238E27FC236}">
                  <a16:creationId xmlns:a16="http://schemas.microsoft.com/office/drawing/2014/main" id="{C292AC34-018E-40BC-B83D-D131D730C105}"/>
                </a:ext>
              </a:extLst>
            </p:cNvPr>
            <p:cNvSpPr/>
            <p:nvPr/>
          </p:nvSpPr>
          <p:spPr>
            <a:xfrm>
              <a:off x="5657275" y="5089950"/>
              <a:ext cx="17425" cy="8125"/>
            </a:xfrm>
            <a:custGeom>
              <a:avLst/>
              <a:gdLst/>
              <a:ahLst/>
              <a:cxnLst/>
              <a:rect l="l" t="t" r="r" b="b"/>
              <a:pathLst>
                <a:path w="697" h="325" extrusionOk="0">
                  <a:moveTo>
                    <a:pt x="677" y="40"/>
                  </a:moveTo>
                  <a:cubicBezTo>
                    <a:pt x="458" y="60"/>
                    <a:pt x="179" y="0"/>
                    <a:pt x="0" y="239"/>
                  </a:cubicBezTo>
                  <a:cubicBezTo>
                    <a:pt x="77" y="294"/>
                    <a:pt x="147" y="324"/>
                    <a:pt x="215" y="324"/>
                  </a:cubicBezTo>
                  <a:cubicBezTo>
                    <a:pt x="271" y="324"/>
                    <a:pt x="325" y="304"/>
                    <a:pt x="378" y="259"/>
                  </a:cubicBezTo>
                  <a:cubicBezTo>
                    <a:pt x="498" y="239"/>
                    <a:pt x="597" y="239"/>
                    <a:pt x="697" y="199"/>
                  </a:cubicBezTo>
                  <a:cubicBezTo>
                    <a:pt x="697" y="140"/>
                    <a:pt x="677" y="80"/>
                    <a:pt x="677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6781;p9">
              <a:extLst>
                <a:ext uri="{FF2B5EF4-FFF2-40B4-BE49-F238E27FC236}">
                  <a16:creationId xmlns:a16="http://schemas.microsoft.com/office/drawing/2014/main" id="{D073260C-C94B-4C37-8D4F-2BB47D8CC15A}"/>
                </a:ext>
              </a:extLst>
            </p:cNvPr>
            <p:cNvSpPr/>
            <p:nvPr/>
          </p:nvSpPr>
          <p:spPr>
            <a:xfrm>
              <a:off x="4791950" y="37486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2347" y="1"/>
                  </a:moveTo>
                  <a:cubicBezTo>
                    <a:pt x="1472" y="1"/>
                    <a:pt x="756" y="319"/>
                    <a:pt x="0" y="697"/>
                  </a:cubicBezTo>
                  <a:cubicBezTo>
                    <a:pt x="40" y="796"/>
                    <a:pt x="159" y="816"/>
                    <a:pt x="239" y="876"/>
                  </a:cubicBezTo>
                  <a:cubicBezTo>
                    <a:pt x="955" y="697"/>
                    <a:pt x="1651" y="498"/>
                    <a:pt x="2347" y="319"/>
                  </a:cubicBezTo>
                  <a:lnTo>
                    <a:pt x="234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6782;p9">
              <a:extLst>
                <a:ext uri="{FF2B5EF4-FFF2-40B4-BE49-F238E27FC236}">
                  <a16:creationId xmlns:a16="http://schemas.microsoft.com/office/drawing/2014/main" id="{F745DBA4-532F-4959-8F24-642D64CE8B9C}"/>
                </a:ext>
              </a:extLst>
            </p:cNvPr>
            <p:cNvSpPr/>
            <p:nvPr/>
          </p:nvSpPr>
          <p:spPr>
            <a:xfrm>
              <a:off x="4780500" y="3766100"/>
              <a:ext cx="16925" cy="5475"/>
            </a:xfrm>
            <a:custGeom>
              <a:avLst/>
              <a:gdLst/>
              <a:ahLst/>
              <a:cxnLst/>
              <a:rect l="l" t="t" r="r" b="b"/>
              <a:pathLst>
                <a:path w="677" h="219" extrusionOk="0">
                  <a:moveTo>
                    <a:pt x="458" y="0"/>
                  </a:moveTo>
                  <a:cubicBezTo>
                    <a:pt x="319" y="20"/>
                    <a:pt x="160" y="20"/>
                    <a:pt x="1" y="40"/>
                  </a:cubicBezTo>
                  <a:cubicBezTo>
                    <a:pt x="60" y="99"/>
                    <a:pt x="120" y="179"/>
                    <a:pt x="180" y="219"/>
                  </a:cubicBezTo>
                  <a:cubicBezTo>
                    <a:pt x="359" y="199"/>
                    <a:pt x="518" y="199"/>
                    <a:pt x="677" y="179"/>
                  </a:cubicBezTo>
                  <a:cubicBezTo>
                    <a:pt x="617" y="119"/>
                    <a:pt x="538" y="40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6783;p9">
              <a:extLst>
                <a:ext uri="{FF2B5EF4-FFF2-40B4-BE49-F238E27FC236}">
                  <a16:creationId xmlns:a16="http://schemas.microsoft.com/office/drawing/2014/main" id="{EE44ED6D-3C62-4FD6-ACEE-0A9DBD170E06}"/>
                </a:ext>
              </a:extLst>
            </p:cNvPr>
            <p:cNvSpPr/>
            <p:nvPr/>
          </p:nvSpPr>
          <p:spPr>
            <a:xfrm>
              <a:off x="5674675" y="4942250"/>
              <a:ext cx="54725" cy="33775"/>
            </a:xfrm>
            <a:custGeom>
              <a:avLst/>
              <a:gdLst/>
              <a:ahLst/>
              <a:cxnLst/>
              <a:rect l="l" t="t" r="r" b="b"/>
              <a:pathLst>
                <a:path w="2189" h="1351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632" y="438"/>
                    <a:pt x="1373" y="617"/>
                    <a:pt x="995" y="697"/>
                  </a:cubicBezTo>
                  <a:cubicBezTo>
                    <a:pt x="677" y="776"/>
                    <a:pt x="319" y="816"/>
                    <a:pt x="1" y="895"/>
                  </a:cubicBezTo>
                  <a:cubicBezTo>
                    <a:pt x="28" y="1256"/>
                    <a:pt x="149" y="1351"/>
                    <a:pt x="302" y="1351"/>
                  </a:cubicBezTo>
                  <a:cubicBezTo>
                    <a:pt x="474" y="1351"/>
                    <a:pt x="688" y="1231"/>
                    <a:pt x="857" y="1231"/>
                  </a:cubicBezTo>
                  <a:cubicBezTo>
                    <a:pt x="870" y="1231"/>
                    <a:pt x="883" y="1232"/>
                    <a:pt x="896" y="1234"/>
                  </a:cubicBezTo>
                  <a:cubicBezTo>
                    <a:pt x="1158" y="1234"/>
                    <a:pt x="1390" y="1064"/>
                    <a:pt x="1645" y="1064"/>
                  </a:cubicBezTo>
                  <a:cubicBezTo>
                    <a:pt x="1680" y="1064"/>
                    <a:pt x="1715" y="1067"/>
                    <a:pt x="1751" y="1075"/>
                  </a:cubicBezTo>
                  <a:cubicBezTo>
                    <a:pt x="1791" y="1075"/>
                    <a:pt x="1871" y="1035"/>
                    <a:pt x="1910" y="1035"/>
                  </a:cubicBezTo>
                  <a:cubicBezTo>
                    <a:pt x="1950" y="1015"/>
                    <a:pt x="1950" y="975"/>
                    <a:pt x="1970" y="935"/>
                  </a:cubicBezTo>
                  <a:cubicBezTo>
                    <a:pt x="1751" y="677"/>
                    <a:pt x="2189" y="140"/>
                    <a:pt x="15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6784;p9">
              <a:extLst>
                <a:ext uri="{FF2B5EF4-FFF2-40B4-BE49-F238E27FC236}">
                  <a16:creationId xmlns:a16="http://schemas.microsoft.com/office/drawing/2014/main" id="{122E4FED-2DD7-4950-A4EF-EB51115A8A8D}"/>
                </a:ext>
              </a:extLst>
            </p:cNvPr>
            <p:cNvSpPr/>
            <p:nvPr/>
          </p:nvSpPr>
          <p:spPr>
            <a:xfrm>
              <a:off x="5616000" y="5003850"/>
              <a:ext cx="32850" cy="13525"/>
            </a:xfrm>
            <a:custGeom>
              <a:avLst/>
              <a:gdLst/>
              <a:ahLst/>
              <a:cxnLst/>
              <a:rect l="l" t="t" r="r" b="b"/>
              <a:pathLst>
                <a:path w="1314" h="541" extrusionOk="0">
                  <a:moveTo>
                    <a:pt x="720" y="1"/>
                  </a:moveTo>
                  <a:cubicBezTo>
                    <a:pt x="489" y="1"/>
                    <a:pt x="269" y="68"/>
                    <a:pt x="60" y="202"/>
                  </a:cubicBezTo>
                  <a:cubicBezTo>
                    <a:pt x="0" y="401"/>
                    <a:pt x="60" y="461"/>
                    <a:pt x="239" y="540"/>
                  </a:cubicBezTo>
                  <a:cubicBezTo>
                    <a:pt x="319" y="520"/>
                    <a:pt x="358" y="520"/>
                    <a:pt x="438" y="500"/>
                  </a:cubicBezTo>
                  <a:cubicBezTo>
                    <a:pt x="472" y="455"/>
                    <a:pt x="500" y="395"/>
                    <a:pt x="529" y="395"/>
                  </a:cubicBezTo>
                  <a:cubicBezTo>
                    <a:pt x="550" y="395"/>
                    <a:pt x="572" y="427"/>
                    <a:pt x="597" y="520"/>
                  </a:cubicBezTo>
                  <a:cubicBezTo>
                    <a:pt x="701" y="520"/>
                    <a:pt x="812" y="539"/>
                    <a:pt x="921" y="539"/>
                  </a:cubicBezTo>
                  <a:cubicBezTo>
                    <a:pt x="1063" y="539"/>
                    <a:pt x="1201" y="507"/>
                    <a:pt x="1313" y="361"/>
                  </a:cubicBezTo>
                  <a:cubicBezTo>
                    <a:pt x="1154" y="301"/>
                    <a:pt x="1035" y="202"/>
                    <a:pt x="955" y="23"/>
                  </a:cubicBezTo>
                  <a:cubicBezTo>
                    <a:pt x="876" y="8"/>
                    <a:pt x="797" y="1"/>
                    <a:pt x="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6785;p9">
              <a:extLst>
                <a:ext uri="{FF2B5EF4-FFF2-40B4-BE49-F238E27FC236}">
                  <a16:creationId xmlns:a16="http://schemas.microsoft.com/office/drawing/2014/main" id="{26EA9388-0D59-40E0-B9C7-7C48A00A2B30}"/>
                </a:ext>
              </a:extLst>
            </p:cNvPr>
            <p:cNvSpPr/>
            <p:nvPr/>
          </p:nvSpPr>
          <p:spPr>
            <a:xfrm>
              <a:off x="5718950" y="4966250"/>
              <a:ext cx="13950" cy="23200"/>
            </a:xfrm>
            <a:custGeom>
              <a:avLst/>
              <a:gdLst/>
              <a:ahLst/>
              <a:cxnLst/>
              <a:rect l="l" t="t" r="r" b="b"/>
              <a:pathLst>
                <a:path w="558" h="928" extrusionOk="0">
                  <a:moveTo>
                    <a:pt x="346" y="0"/>
                  </a:moveTo>
                  <a:cubicBezTo>
                    <a:pt x="294" y="0"/>
                    <a:pt x="239" y="25"/>
                    <a:pt x="179" y="75"/>
                  </a:cubicBezTo>
                  <a:lnTo>
                    <a:pt x="119" y="75"/>
                  </a:lnTo>
                  <a:cubicBezTo>
                    <a:pt x="279" y="254"/>
                    <a:pt x="219" y="433"/>
                    <a:pt x="159" y="632"/>
                  </a:cubicBezTo>
                  <a:cubicBezTo>
                    <a:pt x="119" y="711"/>
                    <a:pt x="0" y="851"/>
                    <a:pt x="179" y="910"/>
                  </a:cubicBezTo>
                  <a:cubicBezTo>
                    <a:pt x="207" y="922"/>
                    <a:pt x="236" y="928"/>
                    <a:pt x="263" y="928"/>
                  </a:cubicBezTo>
                  <a:cubicBezTo>
                    <a:pt x="371" y="928"/>
                    <a:pt x="466" y="842"/>
                    <a:pt x="497" y="731"/>
                  </a:cubicBezTo>
                  <a:cubicBezTo>
                    <a:pt x="517" y="632"/>
                    <a:pt x="517" y="492"/>
                    <a:pt x="557" y="413"/>
                  </a:cubicBezTo>
                  <a:cubicBezTo>
                    <a:pt x="517" y="313"/>
                    <a:pt x="517" y="174"/>
                    <a:pt x="497" y="75"/>
                  </a:cubicBezTo>
                  <a:cubicBezTo>
                    <a:pt x="448" y="25"/>
                    <a:pt x="398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6786;p9">
              <a:extLst>
                <a:ext uri="{FF2B5EF4-FFF2-40B4-BE49-F238E27FC236}">
                  <a16:creationId xmlns:a16="http://schemas.microsoft.com/office/drawing/2014/main" id="{7F8760FA-1BE8-427D-9A3B-DC51D3CABD41}"/>
                </a:ext>
              </a:extLst>
            </p:cNvPr>
            <p:cNvSpPr/>
            <p:nvPr/>
          </p:nvSpPr>
          <p:spPr>
            <a:xfrm>
              <a:off x="4698450" y="5134700"/>
              <a:ext cx="90025" cy="32775"/>
            </a:xfrm>
            <a:custGeom>
              <a:avLst/>
              <a:gdLst/>
              <a:ahLst/>
              <a:cxnLst/>
              <a:rect l="l" t="t" r="r" b="b"/>
              <a:pathLst>
                <a:path w="3601" h="1311" extrusionOk="0">
                  <a:moveTo>
                    <a:pt x="299" y="1"/>
                  </a:moveTo>
                  <a:cubicBezTo>
                    <a:pt x="0" y="200"/>
                    <a:pt x="20" y="399"/>
                    <a:pt x="259" y="578"/>
                  </a:cubicBezTo>
                  <a:cubicBezTo>
                    <a:pt x="502" y="578"/>
                    <a:pt x="732" y="723"/>
                    <a:pt x="970" y="723"/>
                  </a:cubicBezTo>
                  <a:cubicBezTo>
                    <a:pt x="1024" y="723"/>
                    <a:pt x="1079" y="715"/>
                    <a:pt x="1134" y="697"/>
                  </a:cubicBezTo>
                  <a:cubicBezTo>
                    <a:pt x="1193" y="706"/>
                    <a:pt x="1253" y="708"/>
                    <a:pt x="1311" y="708"/>
                  </a:cubicBezTo>
                  <a:cubicBezTo>
                    <a:pt x="1350" y="708"/>
                    <a:pt x="1388" y="707"/>
                    <a:pt x="1425" y="707"/>
                  </a:cubicBezTo>
                  <a:cubicBezTo>
                    <a:pt x="1581" y="707"/>
                    <a:pt x="1727" y="720"/>
                    <a:pt x="1850" y="856"/>
                  </a:cubicBezTo>
                  <a:cubicBezTo>
                    <a:pt x="1890" y="936"/>
                    <a:pt x="1950" y="976"/>
                    <a:pt x="2029" y="976"/>
                  </a:cubicBezTo>
                  <a:cubicBezTo>
                    <a:pt x="2328" y="1075"/>
                    <a:pt x="2626" y="1174"/>
                    <a:pt x="2925" y="1234"/>
                  </a:cubicBezTo>
                  <a:cubicBezTo>
                    <a:pt x="3044" y="1254"/>
                    <a:pt x="3183" y="1274"/>
                    <a:pt x="3283" y="1294"/>
                  </a:cubicBezTo>
                  <a:cubicBezTo>
                    <a:pt x="3312" y="1305"/>
                    <a:pt x="3336" y="1310"/>
                    <a:pt x="3357" y="1310"/>
                  </a:cubicBezTo>
                  <a:cubicBezTo>
                    <a:pt x="3409" y="1310"/>
                    <a:pt x="3445" y="1282"/>
                    <a:pt x="3501" y="1254"/>
                  </a:cubicBezTo>
                  <a:cubicBezTo>
                    <a:pt x="3581" y="1155"/>
                    <a:pt x="3601" y="1055"/>
                    <a:pt x="3581" y="936"/>
                  </a:cubicBezTo>
                  <a:cubicBezTo>
                    <a:pt x="3541" y="856"/>
                    <a:pt x="3501" y="777"/>
                    <a:pt x="3442" y="737"/>
                  </a:cubicBezTo>
                  <a:cubicBezTo>
                    <a:pt x="2646" y="438"/>
                    <a:pt x="1850" y="299"/>
                    <a:pt x="1035" y="180"/>
                  </a:cubicBezTo>
                  <a:cubicBezTo>
                    <a:pt x="856" y="80"/>
                    <a:pt x="637" y="180"/>
                    <a:pt x="458" y="41"/>
                  </a:cubicBezTo>
                  <a:cubicBezTo>
                    <a:pt x="418" y="1"/>
                    <a:pt x="338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6787;p9">
              <a:extLst>
                <a:ext uri="{FF2B5EF4-FFF2-40B4-BE49-F238E27FC236}">
                  <a16:creationId xmlns:a16="http://schemas.microsoft.com/office/drawing/2014/main" id="{940D31F9-84A4-4BE2-9A6C-2CA885DE0DFC}"/>
                </a:ext>
              </a:extLst>
            </p:cNvPr>
            <p:cNvSpPr/>
            <p:nvPr/>
          </p:nvSpPr>
          <p:spPr>
            <a:xfrm>
              <a:off x="4807350" y="5153100"/>
              <a:ext cx="42800" cy="39500"/>
            </a:xfrm>
            <a:custGeom>
              <a:avLst/>
              <a:gdLst/>
              <a:ahLst/>
              <a:cxnLst/>
              <a:rect l="l" t="t" r="r" b="b"/>
              <a:pathLst>
                <a:path w="1712" h="1580" extrusionOk="0">
                  <a:moveTo>
                    <a:pt x="279" y="1"/>
                  </a:moveTo>
                  <a:cubicBezTo>
                    <a:pt x="200" y="21"/>
                    <a:pt x="140" y="41"/>
                    <a:pt x="80" y="100"/>
                  </a:cubicBezTo>
                  <a:cubicBezTo>
                    <a:pt x="41" y="140"/>
                    <a:pt x="1" y="220"/>
                    <a:pt x="1" y="299"/>
                  </a:cubicBezTo>
                  <a:cubicBezTo>
                    <a:pt x="41" y="438"/>
                    <a:pt x="80" y="558"/>
                    <a:pt x="180" y="657"/>
                  </a:cubicBezTo>
                  <a:cubicBezTo>
                    <a:pt x="259" y="737"/>
                    <a:pt x="339" y="816"/>
                    <a:pt x="438" y="856"/>
                  </a:cubicBezTo>
                  <a:cubicBezTo>
                    <a:pt x="458" y="886"/>
                    <a:pt x="488" y="901"/>
                    <a:pt x="521" y="901"/>
                  </a:cubicBezTo>
                  <a:cubicBezTo>
                    <a:pt x="553" y="901"/>
                    <a:pt x="588" y="886"/>
                    <a:pt x="617" y="856"/>
                  </a:cubicBezTo>
                  <a:lnTo>
                    <a:pt x="836" y="1015"/>
                  </a:lnTo>
                  <a:cubicBezTo>
                    <a:pt x="856" y="1015"/>
                    <a:pt x="856" y="1015"/>
                    <a:pt x="876" y="1055"/>
                  </a:cubicBezTo>
                  <a:cubicBezTo>
                    <a:pt x="916" y="1115"/>
                    <a:pt x="916" y="1135"/>
                    <a:pt x="856" y="1194"/>
                  </a:cubicBezTo>
                  <a:cubicBezTo>
                    <a:pt x="816" y="1194"/>
                    <a:pt x="737" y="1214"/>
                    <a:pt x="677" y="1214"/>
                  </a:cubicBezTo>
                  <a:cubicBezTo>
                    <a:pt x="598" y="1254"/>
                    <a:pt x="598" y="1334"/>
                    <a:pt x="657" y="1393"/>
                  </a:cubicBezTo>
                  <a:cubicBezTo>
                    <a:pt x="834" y="1511"/>
                    <a:pt x="1049" y="1396"/>
                    <a:pt x="1208" y="1546"/>
                  </a:cubicBezTo>
                  <a:lnTo>
                    <a:pt x="1208" y="1546"/>
                  </a:lnTo>
                  <a:cubicBezTo>
                    <a:pt x="1380" y="1521"/>
                    <a:pt x="1581" y="1580"/>
                    <a:pt x="1712" y="1393"/>
                  </a:cubicBezTo>
                  <a:cubicBezTo>
                    <a:pt x="1572" y="1354"/>
                    <a:pt x="1373" y="1294"/>
                    <a:pt x="1453" y="1135"/>
                  </a:cubicBezTo>
                  <a:cubicBezTo>
                    <a:pt x="1632" y="797"/>
                    <a:pt x="1334" y="697"/>
                    <a:pt x="1214" y="498"/>
                  </a:cubicBezTo>
                  <a:cubicBezTo>
                    <a:pt x="1155" y="438"/>
                    <a:pt x="1115" y="399"/>
                    <a:pt x="995" y="319"/>
                  </a:cubicBezTo>
                  <a:cubicBezTo>
                    <a:pt x="896" y="299"/>
                    <a:pt x="836" y="240"/>
                    <a:pt x="737" y="200"/>
                  </a:cubicBezTo>
                  <a:cubicBezTo>
                    <a:pt x="697" y="200"/>
                    <a:pt x="677" y="160"/>
                    <a:pt x="657" y="140"/>
                  </a:cubicBezTo>
                  <a:cubicBezTo>
                    <a:pt x="598" y="120"/>
                    <a:pt x="538" y="61"/>
                    <a:pt x="478" y="41"/>
                  </a:cubicBezTo>
                  <a:cubicBezTo>
                    <a:pt x="438" y="1"/>
                    <a:pt x="359" y="1"/>
                    <a:pt x="279" y="1"/>
                  </a:cubicBezTo>
                  <a:close/>
                  <a:moveTo>
                    <a:pt x="1208" y="1546"/>
                  </a:moveTo>
                  <a:lnTo>
                    <a:pt x="1208" y="1546"/>
                  </a:lnTo>
                  <a:cubicBezTo>
                    <a:pt x="1197" y="1548"/>
                    <a:pt x="1186" y="1550"/>
                    <a:pt x="1174" y="1552"/>
                  </a:cubicBezTo>
                  <a:lnTo>
                    <a:pt x="1214" y="1552"/>
                  </a:lnTo>
                  <a:cubicBezTo>
                    <a:pt x="1212" y="1550"/>
                    <a:pt x="1210" y="1548"/>
                    <a:pt x="1208" y="15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6788;p9">
              <a:extLst>
                <a:ext uri="{FF2B5EF4-FFF2-40B4-BE49-F238E27FC236}">
                  <a16:creationId xmlns:a16="http://schemas.microsoft.com/office/drawing/2014/main" id="{899DA99B-8B9B-4938-BF6B-EC985BE9B0B1}"/>
                </a:ext>
              </a:extLst>
            </p:cNvPr>
            <p:cNvSpPr/>
            <p:nvPr/>
          </p:nvSpPr>
          <p:spPr>
            <a:xfrm>
              <a:off x="4643250" y="5131225"/>
              <a:ext cx="84075" cy="25400"/>
            </a:xfrm>
            <a:custGeom>
              <a:avLst/>
              <a:gdLst/>
              <a:ahLst/>
              <a:cxnLst/>
              <a:rect l="l" t="t" r="r" b="b"/>
              <a:pathLst>
                <a:path w="3363" h="1016" extrusionOk="0">
                  <a:moveTo>
                    <a:pt x="458" y="1"/>
                  </a:moveTo>
                  <a:cubicBezTo>
                    <a:pt x="338" y="1"/>
                    <a:pt x="199" y="20"/>
                    <a:pt x="80" y="100"/>
                  </a:cubicBezTo>
                  <a:cubicBezTo>
                    <a:pt x="0" y="140"/>
                    <a:pt x="0" y="239"/>
                    <a:pt x="60" y="319"/>
                  </a:cubicBezTo>
                  <a:cubicBezTo>
                    <a:pt x="100" y="319"/>
                    <a:pt x="159" y="339"/>
                    <a:pt x="199" y="339"/>
                  </a:cubicBezTo>
                  <a:cubicBezTo>
                    <a:pt x="279" y="339"/>
                    <a:pt x="358" y="398"/>
                    <a:pt x="378" y="478"/>
                  </a:cubicBezTo>
                  <a:cubicBezTo>
                    <a:pt x="955" y="637"/>
                    <a:pt x="1572" y="577"/>
                    <a:pt x="2129" y="876"/>
                  </a:cubicBezTo>
                  <a:cubicBezTo>
                    <a:pt x="2246" y="859"/>
                    <a:pt x="2356" y="839"/>
                    <a:pt x="2460" y="839"/>
                  </a:cubicBezTo>
                  <a:cubicBezTo>
                    <a:pt x="2601" y="839"/>
                    <a:pt x="2730" y="877"/>
                    <a:pt x="2845" y="1015"/>
                  </a:cubicBezTo>
                  <a:cubicBezTo>
                    <a:pt x="2870" y="1012"/>
                    <a:pt x="2897" y="1011"/>
                    <a:pt x="2924" y="1011"/>
                  </a:cubicBezTo>
                  <a:cubicBezTo>
                    <a:pt x="2959" y="1011"/>
                    <a:pt x="2996" y="1013"/>
                    <a:pt x="3032" y="1013"/>
                  </a:cubicBezTo>
                  <a:cubicBezTo>
                    <a:pt x="3159" y="1013"/>
                    <a:pt x="3283" y="995"/>
                    <a:pt x="3362" y="836"/>
                  </a:cubicBezTo>
                  <a:cubicBezTo>
                    <a:pt x="3084" y="697"/>
                    <a:pt x="2805" y="677"/>
                    <a:pt x="2507" y="637"/>
                  </a:cubicBezTo>
                  <a:cubicBezTo>
                    <a:pt x="2328" y="597"/>
                    <a:pt x="2228" y="438"/>
                    <a:pt x="2089" y="379"/>
                  </a:cubicBezTo>
                  <a:cubicBezTo>
                    <a:pt x="1572" y="140"/>
                    <a:pt x="1015" y="100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6789;p9">
              <a:extLst>
                <a:ext uri="{FF2B5EF4-FFF2-40B4-BE49-F238E27FC236}">
                  <a16:creationId xmlns:a16="http://schemas.microsoft.com/office/drawing/2014/main" id="{AC12A9D7-D2F4-476C-9A7A-7129B11D8252}"/>
                </a:ext>
              </a:extLst>
            </p:cNvPr>
            <p:cNvSpPr/>
            <p:nvPr/>
          </p:nvSpPr>
          <p:spPr>
            <a:xfrm>
              <a:off x="4748175" y="5157075"/>
              <a:ext cx="60200" cy="17150"/>
            </a:xfrm>
            <a:custGeom>
              <a:avLst/>
              <a:gdLst/>
              <a:ahLst/>
              <a:cxnLst/>
              <a:rect l="l" t="t" r="r" b="b"/>
              <a:pathLst>
                <a:path w="2408" h="686" extrusionOk="0">
                  <a:moveTo>
                    <a:pt x="60" y="1"/>
                  </a:moveTo>
                  <a:cubicBezTo>
                    <a:pt x="40" y="1"/>
                    <a:pt x="40" y="41"/>
                    <a:pt x="20" y="61"/>
                  </a:cubicBezTo>
                  <a:cubicBezTo>
                    <a:pt x="1" y="81"/>
                    <a:pt x="20" y="140"/>
                    <a:pt x="60" y="160"/>
                  </a:cubicBezTo>
                  <a:cubicBezTo>
                    <a:pt x="750" y="414"/>
                    <a:pt x="1407" y="685"/>
                    <a:pt x="2136" y="685"/>
                  </a:cubicBezTo>
                  <a:cubicBezTo>
                    <a:pt x="2206" y="685"/>
                    <a:pt x="2277" y="683"/>
                    <a:pt x="2348" y="677"/>
                  </a:cubicBezTo>
                  <a:cubicBezTo>
                    <a:pt x="2388" y="657"/>
                    <a:pt x="2388" y="598"/>
                    <a:pt x="2408" y="578"/>
                  </a:cubicBezTo>
                  <a:cubicBezTo>
                    <a:pt x="2408" y="558"/>
                    <a:pt x="2388" y="498"/>
                    <a:pt x="2388" y="478"/>
                  </a:cubicBezTo>
                  <a:cubicBezTo>
                    <a:pt x="2328" y="439"/>
                    <a:pt x="2288" y="379"/>
                    <a:pt x="2209" y="359"/>
                  </a:cubicBezTo>
                  <a:cubicBezTo>
                    <a:pt x="2050" y="299"/>
                    <a:pt x="1930" y="260"/>
                    <a:pt x="1791" y="240"/>
                  </a:cubicBezTo>
                  <a:cubicBezTo>
                    <a:pt x="1758" y="229"/>
                    <a:pt x="1726" y="224"/>
                    <a:pt x="1695" y="224"/>
                  </a:cubicBezTo>
                  <a:cubicBezTo>
                    <a:pt x="1616" y="224"/>
                    <a:pt x="1544" y="256"/>
                    <a:pt x="1473" y="299"/>
                  </a:cubicBezTo>
                  <a:lnTo>
                    <a:pt x="1294" y="299"/>
                  </a:lnTo>
                  <a:cubicBezTo>
                    <a:pt x="1214" y="279"/>
                    <a:pt x="1154" y="240"/>
                    <a:pt x="1115" y="160"/>
                  </a:cubicBezTo>
                  <a:cubicBezTo>
                    <a:pt x="1046" y="178"/>
                    <a:pt x="979" y="186"/>
                    <a:pt x="913" y="186"/>
                  </a:cubicBezTo>
                  <a:cubicBezTo>
                    <a:pt x="619" y="186"/>
                    <a:pt x="353" y="34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6790;p9">
              <a:extLst>
                <a:ext uri="{FF2B5EF4-FFF2-40B4-BE49-F238E27FC236}">
                  <a16:creationId xmlns:a16="http://schemas.microsoft.com/office/drawing/2014/main" id="{0936C59D-4DA0-4270-B780-CF3FB032FECA}"/>
                </a:ext>
              </a:extLst>
            </p:cNvPr>
            <p:cNvSpPr/>
            <p:nvPr/>
          </p:nvSpPr>
          <p:spPr>
            <a:xfrm>
              <a:off x="4806375" y="5172000"/>
              <a:ext cx="16925" cy="7525"/>
            </a:xfrm>
            <a:custGeom>
              <a:avLst/>
              <a:gdLst/>
              <a:ahLst/>
              <a:cxnLst/>
              <a:rect l="l" t="t" r="r" b="b"/>
              <a:pathLst>
                <a:path w="677" h="301" extrusionOk="0">
                  <a:moveTo>
                    <a:pt x="269" y="1"/>
                  </a:moveTo>
                  <a:cubicBezTo>
                    <a:pt x="179" y="1"/>
                    <a:pt x="90" y="31"/>
                    <a:pt x="0" y="100"/>
                  </a:cubicBezTo>
                  <a:cubicBezTo>
                    <a:pt x="118" y="229"/>
                    <a:pt x="243" y="300"/>
                    <a:pt x="367" y="300"/>
                  </a:cubicBezTo>
                  <a:cubicBezTo>
                    <a:pt x="471" y="300"/>
                    <a:pt x="576" y="249"/>
                    <a:pt x="676" y="140"/>
                  </a:cubicBezTo>
                  <a:cubicBezTo>
                    <a:pt x="637" y="100"/>
                    <a:pt x="597" y="100"/>
                    <a:pt x="537" y="80"/>
                  </a:cubicBezTo>
                  <a:cubicBezTo>
                    <a:pt x="448" y="31"/>
                    <a:pt x="358" y="1"/>
                    <a:pt x="2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6791;p9">
              <a:extLst>
                <a:ext uri="{FF2B5EF4-FFF2-40B4-BE49-F238E27FC236}">
                  <a16:creationId xmlns:a16="http://schemas.microsoft.com/office/drawing/2014/main" id="{C00A6CB4-2BCA-48A6-964E-7A289A61AD1D}"/>
                </a:ext>
              </a:extLst>
            </p:cNvPr>
            <p:cNvSpPr/>
            <p:nvPr/>
          </p:nvSpPr>
          <p:spPr>
            <a:xfrm>
              <a:off x="4739725" y="5156100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219" y="0"/>
                  </a:moveTo>
                  <a:cubicBezTo>
                    <a:pt x="160" y="20"/>
                    <a:pt x="0" y="0"/>
                    <a:pt x="40" y="139"/>
                  </a:cubicBezTo>
                  <a:cubicBezTo>
                    <a:pt x="60" y="179"/>
                    <a:pt x="179" y="199"/>
                    <a:pt x="259" y="199"/>
                  </a:cubicBezTo>
                  <a:lnTo>
                    <a:pt x="398" y="199"/>
                  </a:lnTo>
                  <a:lnTo>
                    <a:pt x="398" y="40"/>
                  </a:lnTo>
                  <a:cubicBezTo>
                    <a:pt x="339" y="40"/>
                    <a:pt x="279" y="2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6792;p9">
              <a:extLst>
                <a:ext uri="{FF2B5EF4-FFF2-40B4-BE49-F238E27FC236}">
                  <a16:creationId xmlns:a16="http://schemas.microsoft.com/office/drawing/2014/main" id="{0DD0B54C-E4D6-495C-8667-3C26EF38C241}"/>
                </a:ext>
              </a:extLst>
            </p:cNvPr>
            <p:cNvSpPr/>
            <p:nvPr/>
          </p:nvSpPr>
          <p:spPr>
            <a:xfrm>
              <a:off x="4828750" y="51789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20" y="159"/>
                    <a:pt x="80" y="120"/>
                    <a:pt x="80" y="120"/>
                  </a:cubicBezTo>
                  <a:cubicBezTo>
                    <a:pt x="60" y="80"/>
                    <a:pt x="2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6793;p9">
              <a:extLst>
                <a:ext uri="{FF2B5EF4-FFF2-40B4-BE49-F238E27FC236}">
                  <a16:creationId xmlns:a16="http://schemas.microsoft.com/office/drawing/2014/main" id="{FA8C640B-AB98-40C3-A163-50F291710B34}"/>
                </a:ext>
              </a:extLst>
            </p:cNvPr>
            <p:cNvSpPr/>
            <p:nvPr/>
          </p:nvSpPr>
          <p:spPr>
            <a:xfrm>
              <a:off x="4820300" y="51839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0"/>
                  </a:moveTo>
                  <a:cubicBezTo>
                    <a:pt x="60" y="0"/>
                    <a:pt x="20" y="80"/>
                    <a:pt x="0" y="179"/>
                  </a:cubicBezTo>
                  <a:lnTo>
                    <a:pt x="60" y="199"/>
                  </a:lnTo>
                  <a:lnTo>
                    <a:pt x="139" y="179"/>
                  </a:lnTo>
                  <a:cubicBezTo>
                    <a:pt x="159" y="100"/>
                    <a:pt x="159" y="6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6794;p9">
              <a:extLst>
                <a:ext uri="{FF2B5EF4-FFF2-40B4-BE49-F238E27FC236}">
                  <a16:creationId xmlns:a16="http://schemas.microsoft.com/office/drawing/2014/main" id="{4DEBC822-9956-4CCB-8F80-A3724F363CBA}"/>
                </a:ext>
              </a:extLst>
            </p:cNvPr>
            <p:cNvSpPr/>
            <p:nvPr/>
          </p:nvSpPr>
          <p:spPr>
            <a:xfrm>
              <a:off x="5161950" y="3704925"/>
              <a:ext cx="35325" cy="14000"/>
            </a:xfrm>
            <a:custGeom>
              <a:avLst/>
              <a:gdLst/>
              <a:ahLst/>
              <a:cxnLst/>
              <a:rect l="l" t="t" r="r" b="b"/>
              <a:pathLst>
                <a:path w="1413" h="560" extrusionOk="0">
                  <a:moveTo>
                    <a:pt x="895" y="0"/>
                  </a:moveTo>
                  <a:cubicBezTo>
                    <a:pt x="830" y="92"/>
                    <a:pt x="756" y="140"/>
                    <a:pt x="668" y="140"/>
                  </a:cubicBezTo>
                  <a:cubicBezTo>
                    <a:pt x="622" y="140"/>
                    <a:pt x="572" y="127"/>
                    <a:pt x="518" y="100"/>
                  </a:cubicBezTo>
                  <a:cubicBezTo>
                    <a:pt x="446" y="55"/>
                    <a:pt x="367" y="26"/>
                    <a:pt x="286" y="26"/>
                  </a:cubicBezTo>
                  <a:cubicBezTo>
                    <a:pt x="188" y="26"/>
                    <a:pt x="88" y="70"/>
                    <a:pt x="0" y="179"/>
                  </a:cubicBezTo>
                  <a:cubicBezTo>
                    <a:pt x="120" y="259"/>
                    <a:pt x="179" y="378"/>
                    <a:pt x="159" y="517"/>
                  </a:cubicBezTo>
                  <a:cubicBezTo>
                    <a:pt x="340" y="535"/>
                    <a:pt x="524" y="559"/>
                    <a:pt x="707" y="559"/>
                  </a:cubicBezTo>
                  <a:cubicBezTo>
                    <a:pt x="948" y="559"/>
                    <a:pt x="1187" y="517"/>
                    <a:pt x="1413" y="358"/>
                  </a:cubicBezTo>
                  <a:cubicBezTo>
                    <a:pt x="1254" y="259"/>
                    <a:pt x="1075" y="139"/>
                    <a:pt x="8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6795;p9">
              <a:extLst>
                <a:ext uri="{FF2B5EF4-FFF2-40B4-BE49-F238E27FC236}">
                  <a16:creationId xmlns:a16="http://schemas.microsoft.com/office/drawing/2014/main" id="{84693AC7-2F94-47E6-9D49-4513E1AB7129}"/>
                </a:ext>
              </a:extLst>
            </p:cNvPr>
            <p:cNvSpPr/>
            <p:nvPr/>
          </p:nvSpPr>
          <p:spPr>
            <a:xfrm>
              <a:off x="5470775" y="3959550"/>
              <a:ext cx="50750" cy="9350"/>
            </a:xfrm>
            <a:custGeom>
              <a:avLst/>
              <a:gdLst/>
              <a:ahLst/>
              <a:cxnLst/>
              <a:rect l="l" t="t" r="r" b="b"/>
              <a:pathLst>
                <a:path w="2030" h="374" extrusionOk="0">
                  <a:moveTo>
                    <a:pt x="438" y="0"/>
                  </a:moveTo>
                  <a:cubicBezTo>
                    <a:pt x="399" y="159"/>
                    <a:pt x="1" y="20"/>
                    <a:pt x="100" y="338"/>
                  </a:cubicBezTo>
                  <a:cubicBezTo>
                    <a:pt x="239" y="365"/>
                    <a:pt x="379" y="374"/>
                    <a:pt x="517" y="374"/>
                  </a:cubicBezTo>
                  <a:cubicBezTo>
                    <a:pt x="794" y="374"/>
                    <a:pt x="1068" y="338"/>
                    <a:pt x="1333" y="338"/>
                  </a:cubicBezTo>
                  <a:cubicBezTo>
                    <a:pt x="1413" y="289"/>
                    <a:pt x="1498" y="259"/>
                    <a:pt x="1585" y="259"/>
                  </a:cubicBezTo>
                  <a:cubicBezTo>
                    <a:pt x="1672" y="259"/>
                    <a:pt x="1761" y="289"/>
                    <a:pt x="1851" y="358"/>
                  </a:cubicBezTo>
                  <a:lnTo>
                    <a:pt x="2030" y="358"/>
                  </a:lnTo>
                  <a:lnTo>
                    <a:pt x="2030" y="20"/>
                  </a:lnTo>
                  <a:cubicBezTo>
                    <a:pt x="1473" y="0"/>
                    <a:pt x="956" y="0"/>
                    <a:pt x="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6796;p9">
              <a:extLst>
                <a:ext uri="{FF2B5EF4-FFF2-40B4-BE49-F238E27FC236}">
                  <a16:creationId xmlns:a16="http://schemas.microsoft.com/office/drawing/2014/main" id="{734AA4B0-480A-4E27-92C5-08DDADE91226}"/>
                </a:ext>
              </a:extLst>
            </p:cNvPr>
            <p:cNvSpPr/>
            <p:nvPr/>
          </p:nvSpPr>
          <p:spPr>
            <a:xfrm>
              <a:off x="5585150" y="3965600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178" y="0"/>
                  </a:moveTo>
                  <a:cubicBezTo>
                    <a:pt x="92" y="0"/>
                    <a:pt x="25" y="66"/>
                    <a:pt x="1" y="295"/>
                  </a:cubicBezTo>
                  <a:cubicBezTo>
                    <a:pt x="117" y="295"/>
                    <a:pt x="287" y="438"/>
                    <a:pt x="417" y="438"/>
                  </a:cubicBezTo>
                  <a:cubicBezTo>
                    <a:pt x="509" y="438"/>
                    <a:pt x="581" y="365"/>
                    <a:pt x="598" y="116"/>
                  </a:cubicBezTo>
                  <a:lnTo>
                    <a:pt x="598" y="116"/>
                  </a:lnTo>
                  <a:cubicBezTo>
                    <a:pt x="585" y="120"/>
                    <a:pt x="572" y="122"/>
                    <a:pt x="558" y="122"/>
                  </a:cubicBezTo>
                  <a:cubicBezTo>
                    <a:pt x="442" y="122"/>
                    <a:pt x="2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6797;p9">
              <a:extLst>
                <a:ext uri="{FF2B5EF4-FFF2-40B4-BE49-F238E27FC236}">
                  <a16:creationId xmlns:a16="http://schemas.microsoft.com/office/drawing/2014/main" id="{0371950D-CA28-4F61-AF00-BB533984AAC8}"/>
                </a:ext>
              </a:extLst>
            </p:cNvPr>
            <p:cNvSpPr/>
            <p:nvPr/>
          </p:nvSpPr>
          <p:spPr>
            <a:xfrm>
              <a:off x="5565275" y="3960050"/>
              <a:ext cx="11450" cy="12950"/>
            </a:xfrm>
            <a:custGeom>
              <a:avLst/>
              <a:gdLst/>
              <a:ahLst/>
              <a:cxnLst/>
              <a:rect l="l" t="t" r="r" b="b"/>
              <a:pathLst>
                <a:path w="458" h="518" extrusionOk="0">
                  <a:moveTo>
                    <a:pt x="279" y="0"/>
                  </a:moveTo>
                  <a:cubicBezTo>
                    <a:pt x="100" y="0"/>
                    <a:pt x="0" y="80"/>
                    <a:pt x="80" y="259"/>
                  </a:cubicBezTo>
                  <a:cubicBezTo>
                    <a:pt x="100" y="358"/>
                    <a:pt x="159" y="438"/>
                    <a:pt x="179" y="517"/>
                  </a:cubicBezTo>
                  <a:lnTo>
                    <a:pt x="358" y="517"/>
                  </a:lnTo>
                  <a:cubicBezTo>
                    <a:pt x="358" y="438"/>
                    <a:pt x="378" y="338"/>
                    <a:pt x="398" y="239"/>
                  </a:cubicBezTo>
                  <a:cubicBezTo>
                    <a:pt x="438" y="120"/>
                    <a:pt x="45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6798;p9">
              <a:extLst>
                <a:ext uri="{FF2B5EF4-FFF2-40B4-BE49-F238E27FC236}">
                  <a16:creationId xmlns:a16="http://schemas.microsoft.com/office/drawing/2014/main" id="{73589846-ADDF-48C1-B922-C792FABEE322}"/>
                </a:ext>
              </a:extLst>
            </p:cNvPr>
            <p:cNvSpPr/>
            <p:nvPr/>
          </p:nvSpPr>
          <p:spPr>
            <a:xfrm>
              <a:off x="5538900" y="3960050"/>
              <a:ext cx="15950" cy="8800"/>
            </a:xfrm>
            <a:custGeom>
              <a:avLst/>
              <a:gdLst/>
              <a:ahLst/>
              <a:cxnLst/>
              <a:rect l="l" t="t" r="r" b="b"/>
              <a:pathLst>
                <a:path w="638" h="352" extrusionOk="0">
                  <a:moveTo>
                    <a:pt x="518" y="0"/>
                  </a:moveTo>
                  <a:cubicBezTo>
                    <a:pt x="399" y="20"/>
                    <a:pt x="299" y="20"/>
                    <a:pt x="160" y="20"/>
                  </a:cubicBezTo>
                  <a:cubicBezTo>
                    <a:pt x="120" y="40"/>
                    <a:pt x="61" y="100"/>
                    <a:pt x="1" y="179"/>
                  </a:cubicBezTo>
                  <a:cubicBezTo>
                    <a:pt x="90" y="294"/>
                    <a:pt x="205" y="352"/>
                    <a:pt x="322" y="352"/>
                  </a:cubicBezTo>
                  <a:cubicBezTo>
                    <a:pt x="388" y="352"/>
                    <a:pt x="454" y="334"/>
                    <a:pt x="518" y="299"/>
                  </a:cubicBezTo>
                  <a:cubicBezTo>
                    <a:pt x="638" y="219"/>
                    <a:pt x="538" y="100"/>
                    <a:pt x="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6799;p9">
              <a:extLst>
                <a:ext uri="{FF2B5EF4-FFF2-40B4-BE49-F238E27FC236}">
                  <a16:creationId xmlns:a16="http://schemas.microsoft.com/office/drawing/2014/main" id="{EF1515BA-4E2E-4940-9163-318E6080DC9B}"/>
                </a:ext>
              </a:extLst>
            </p:cNvPr>
            <p:cNvSpPr/>
            <p:nvPr/>
          </p:nvSpPr>
          <p:spPr>
            <a:xfrm>
              <a:off x="5567750" y="3949600"/>
              <a:ext cx="14450" cy="5625"/>
            </a:xfrm>
            <a:custGeom>
              <a:avLst/>
              <a:gdLst/>
              <a:ahLst/>
              <a:cxnLst/>
              <a:rect l="l" t="t" r="r" b="b"/>
              <a:pathLst>
                <a:path w="578" h="225" extrusionOk="0">
                  <a:moveTo>
                    <a:pt x="458" y="20"/>
                  </a:moveTo>
                  <a:cubicBezTo>
                    <a:pt x="339" y="100"/>
                    <a:pt x="160" y="0"/>
                    <a:pt x="1" y="160"/>
                  </a:cubicBezTo>
                  <a:cubicBezTo>
                    <a:pt x="108" y="201"/>
                    <a:pt x="201" y="225"/>
                    <a:pt x="284" y="225"/>
                  </a:cubicBezTo>
                  <a:cubicBezTo>
                    <a:pt x="401" y="225"/>
                    <a:pt x="496" y="177"/>
                    <a:pt x="578" y="60"/>
                  </a:cubicBezTo>
                  <a:cubicBezTo>
                    <a:pt x="538" y="40"/>
                    <a:pt x="498" y="20"/>
                    <a:pt x="458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6800;p9">
              <a:extLst>
                <a:ext uri="{FF2B5EF4-FFF2-40B4-BE49-F238E27FC236}">
                  <a16:creationId xmlns:a16="http://schemas.microsoft.com/office/drawing/2014/main" id="{045313CC-D023-4DE0-A83C-197038608202}"/>
                </a:ext>
              </a:extLst>
            </p:cNvPr>
            <p:cNvSpPr/>
            <p:nvPr/>
          </p:nvSpPr>
          <p:spPr>
            <a:xfrm>
              <a:off x="5539400" y="3960175"/>
              <a:ext cx="3525" cy="4375"/>
            </a:xfrm>
            <a:custGeom>
              <a:avLst/>
              <a:gdLst/>
              <a:ahLst/>
              <a:cxnLst/>
              <a:rect l="l" t="t" r="r" b="b"/>
              <a:pathLst>
                <a:path w="141" h="175" extrusionOk="0">
                  <a:moveTo>
                    <a:pt x="70" y="0"/>
                  </a:moveTo>
                  <a:cubicBezTo>
                    <a:pt x="46" y="0"/>
                    <a:pt x="21" y="5"/>
                    <a:pt x="1" y="15"/>
                  </a:cubicBezTo>
                  <a:lnTo>
                    <a:pt x="1" y="174"/>
                  </a:lnTo>
                  <a:lnTo>
                    <a:pt x="140" y="15"/>
                  </a:lnTo>
                  <a:cubicBezTo>
                    <a:pt x="120" y="5"/>
                    <a:pt x="95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6801;p9">
              <a:extLst>
                <a:ext uri="{FF2B5EF4-FFF2-40B4-BE49-F238E27FC236}">
                  <a16:creationId xmlns:a16="http://schemas.microsoft.com/office/drawing/2014/main" id="{0BC8A68E-B15D-43B1-A65C-4FBC773E55C5}"/>
                </a:ext>
              </a:extLst>
            </p:cNvPr>
            <p:cNvSpPr/>
            <p:nvPr/>
          </p:nvSpPr>
          <p:spPr>
            <a:xfrm>
              <a:off x="4850625" y="5183525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406" y="0"/>
                  </a:moveTo>
                  <a:cubicBezTo>
                    <a:pt x="286" y="0"/>
                    <a:pt x="153" y="56"/>
                    <a:pt x="0" y="176"/>
                  </a:cubicBezTo>
                  <a:cubicBezTo>
                    <a:pt x="208" y="295"/>
                    <a:pt x="426" y="358"/>
                    <a:pt x="647" y="358"/>
                  </a:cubicBezTo>
                  <a:cubicBezTo>
                    <a:pt x="723" y="358"/>
                    <a:pt x="800" y="351"/>
                    <a:pt x="876" y="335"/>
                  </a:cubicBezTo>
                  <a:cubicBezTo>
                    <a:pt x="733" y="122"/>
                    <a:pt x="584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6802;p9">
              <a:extLst>
                <a:ext uri="{FF2B5EF4-FFF2-40B4-BE49-F238E27FC236}">
                  <a16:creationId xmlns:a16="http://schemas.microsoft.com/office/drawing/2014/main" id="{AEC43844-F4FA-42AC-A374-3A089A4E9DC7}"/>
                </a:ext>
              </a:extLst>
            </p:cNvPr>
            <p:cNvSpPr/>
            <p:nvPr/>
          </p:nvSpPr>
          <p:spPr>
            <a:xfrm>
              <a:off x="4881450" y="5187225"/>
              <a:ext cx="30875" cy="9175"/>
            </a:xfrm>
            <a:custGeom>
              <a:avLst/>
              <a:gdLst/>
              <a:ahLst/>
              <a:cxnLst/>
              <a:rect l="l" t="t" r="r" b="b"/>
              <a:pathLst>
                <a:path w="1235" h="367" extrusionOk="0">
                  <a:moveTo>
                    <a:pt x="605" y="1"/>
                  </a:moveTo>
                  <a:cubicBezTo>
                    <a:pt x="400" y="1"/>
                    <a:pt x="196" y="61"/>
                    <a:pt x="1" y="187"/>
                  </a:cubicBezTo>
                  <a:cubicBezTo>
                    <a:pt x="80" y="287"/>
                    <a:pt x="240" y="327"/>
                    <a:pt x="359" y="367"/>
                  </a:cubicBezTo>
                  <a:cubicBezTo>
                    <a:pt x="637" y="187"/>
                    <a:pt x="936" y="187"/>
                    <a:pt x="1234" y="187"/>
                  </a:cubicBezTo>
                  <a:cubicBezTo>
                    <a:pt x="1031" y="66"/>
                    <a:pt x="818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6803;p9">
              <a:extLst>
                <a:ext uri="{FF2B5EF4-FFF2-40B4-BE49-F238E27FC236}">
                  <a16:creationId xmlns:a16="http://schemas.microsoft.com/office/drawing/2014/main" id="{486DC5AF-B411-4EF4-98E2-24199E062CA7}"/>
                </a:ext>
              </a:extLst>
            </p:cNvPr>
            <p:cNvSpPr/>
            <p:nvPr/>
          </p:nvSpPr>
          <p:spPr>
            <a:xfrm>
              <a:off x="4872500" y="5191900"/>
              <a:ext cx="17925" cy="6225"/>
            </a:xfrm>
            <a:custGeom>
              <a:avLst/>
              <a:gdLst/>
              <a:ahLst/>
              <a:cxnLst/>
              <a:rect l="l" t="t" r="r" b="b"/>
              <a:pathLst>
                <a:path w="717" h="249" extrusionOk="0">
                  <a:moveTo>
                    <a:pt x="1" y="0"/>
                  </a:moveTo>
                  <a:cubicBezTo>
                    <a:pt x="153" y="139"/>
                    <a:pt x="296" y="249"/>
                    <a:pt x="469" y="249"/>
                  </a:cubicBezTo>
                  <a:cubicBezTo>
                    <a:pt x="545" y="249"/>
                    <a:pt x="626" y="228"/>
                    <a:pt x="717" y="180"/>
                  </a:cubicBezTo>
                  <a:cubicBezTo>
                    <a:pt x="637" y="60"/>
                    <a:pt x="518" y="4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6804;p9">
              <a:extLst>
                <a:ext uri="{FF2B5EF4-FFF2-40B4-BE49-F238E27FC236}">
                  <a16:creationId xmlns:a16="http://schemas.microsoft.com/office/drawing/2014/main" id="{2B07E788-2C81-4092-A634-4A40F7D90FDD}"/>
                </a:ext>
              </a:extLst>
            </p:cNvPr>
            <p:cNvSpPr/>
            <p:nvPr/>
          </p:nvSpPr>
          <p:spPr>
            <a:xfrm>
              <a:off x="5446900" y="4128975"/>
              <a:ext cx="87550" cy="14300"/>
            </a:xfrm>
            <a:custGeom>
              <a:avLst/>
              <a:gdLst/>
              <a:ahLst/>
              <a:cxnLst/>
              <a:rect l="l" t="t" r="r" b="b"/>
              <a:pathLst>
                <a:path w="3502" h="572" extrusionOk="0">
                  <a:moveTo>
                    <a:pt x="1633" y="1"/>
                  </a:moveTo>
                  <a:cubicBezTo>
                    <a:pt x="1068" y="1"/>
                    <a:pt x="547" y="245"/>
                    <a:pt x="1" y="245"/>
                  </a:cubicBezTo>
                  <a:cubicBezTo>
                    <a:pt x="97" y="422"/>
                    <a:pt x="232" y="572"/>
                    <a:pt x="416" y="572"/>
                  </a:cubicBezTo>
                  <a:cubicBezTo>
                    <a:pt x="460" y="572"/>
                    <a:pt x="507" y="563"/>
                    <a:pt x="558" y="544"/>
                  </a:cubicBezTo>
                  <a:cubicBezTo>
                    <a:pt x="930" y="415"/>
                    <a:pt x="1305" y="378"/>
                    <a:pt x="1681" y="378"/>
                  </a:cubicBezTo>
                  <a:cubicBezTo>
                    <a:pt x="2164" y="378"/>
                    <a:pt x="2649" y="439"/>
                    <a:pt x="3130" y="439"/>
                  </a:cubicBezTo>
                  <a:cubicBezTo>
                    <a:pt x="3254" y="439"/>
                    <a:pt x="3378" y="435"/>
                    <a:pt x="3502" y="424"/>
                  </a:cubicBezTo>
                  <a:cubicBezTo>
                    <a:pt x="3314" y="224"/>
                    <a:pt x="3094" y="173"/>
                    <a:pt x="2863" y="173"/>
                  </a:cubicBezTo>
                  <a:cubicBezTo>
                    <a:pt x="2727" y="173"/>
                    <a:pt x="2588" y="191"/>
                    <a:pt x="2448" y="206"/>
                  </a:cubicBezTo>
                  <a:cubicBezTo>
                    <a:pt x="2348" y="146"/>
                    <a:pt x="2209" y="206"/>
                    <a:pt x="2109" y="66"/>
                  </a:cubicBezTo>
                  <a:cubicBezTo>
                    <a:pt x="1946" y="19"/>
                    <a:pt x="1788" y="1"/>
                    <a:pt x="1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6805;p9">
              <a:extLst>
                <a:ext uri="{FF2B5EF4-FFF2-40B4-BE49-F238E27FC236}">
                  <a16:creationId xmlns:a16="http://schemas.microsoft.com/office/drawing/2014/main" id="{58532277-6B6C-408A-BA50-548C65EF5426}"/>
                </a:ext>
              </a:extLst>
            </p:cNvPr>
            <p:cNvSpPr/>
            <p:nvPr/>
          </p:nvSpPr>
          <p:spPr>
            <a:xfrm>
              <a:off x="5482225" y="4149025"/>
              <a:ext cx="44275" cy="11950"/>
            </a:xfrm>
            <a:custGeom>
              <a:avLst/>
              <a:gdLst/>
              <a:ahLst/>
              <a:cxnLst/>
              <a:rect l="l" t="t" r="r" b="b"/>
              <a:pathLst>
                <a:path w="1771" h="478" extrusionOk="0">
                  <a:moveTo>
                    <a:pt x="1074" y="0"/>
                  </a:moveTo>
                  <a:cubicBezTo>
                    <a:pt x="969" y="53"/>
                    <a:pt x="868" y="63"/>
                    <a:pt x="769" y="63"/>
                  </a:cubicBezTo>
                  <a:cubicBezTo>
                    <a:pt x="707" y="63"/>
                    <a:pt x="645" y="59"/>
                    <a:pt x="583" y="59"/>
                  </a:cubicBezTo>
                  <a:cubicBezTo>
                    <a:pt x="521" y="59"/>
                    <a:pt x="460" y="63"/>
                    <a:pt x="398" y="80"/>
                  </a:cubicBezTo>
                  <a:cubicBezTo>
                    <a:pt x="0" y="160"/>
                    <a:pt x="60" y="319"/>
                    <a:pt x="378" y="478"/>
                  </a:cubicBezTo>
                  <a:cubicBezTo>
                    <a:pt x="539" y="371"/>
                    <a:pt x="707" y="348"/>
                    <a:pt x="881" y="348"/>
                  </a:cubicBezTo>
                  <a:cubicBezTo>
                    <a:pt x="1011" y="348"/>
                    <a:pt x="1144" y="361"/>
                    <a:pt x="1278" y="361"/>
                  </a:cubicBezTo>
                  <a:cubicBezTo>
                    <a:pt x="1362" y="361"/>
                    <a:pt x="1447" y="356"/>
                    <a:pt x="1532" y="339"/>
                  </a:cubicBezTo>
                  <a:cubicBezTo>
                    <a:pt x="1612" y="319"/>
                    <a:pt x="1771" y="299"/>
                    <a:pt x="1771" y="279"/>
                  </a:cubicBezTo>
                  <a:cubicBezTo>
                    <a:pt x="1771" y="100"/>
                    <a:pt x="1612" y="179"/>
                    <a:pt x="1532" y="120"/>
                  </a:cubicBezTo>
                  <a:cubicBezTo>
                    <a:pt x="1393" y="100"/>
                    <a:pt x="1214" y="4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6806;p9">
              <a:extLst>
                <a:ext uri="{FF2B5EF4-FFF2-40B4-BE49-F238E27FC236}">
                  <a16:creationId xmlns:a16="http://schemas.microsoft.com/office/drawing/2014/main" id="{F09576C8-FEFC-48A8-96C8-EC655F6862F5}"/>
                </a:ext>
              </a:extLst>
            </p:cNvPr>
            <p:cNvSpPr/>
            <p:nvPr/>
          </p:nvSpPr>
          <p:spPr>
            <a:xfrm>
              <a:off x="5531950" y="4073800"/>
              <a:ext cx="20025" cy="13575"/>
            </a:xfrm>
            <a:custGeom>
              <a:avLst/>
              <a:gdLst/>
              <a:ahLst/>
              <a:cxnLst/>
              <a:rect l="l" t="t" r="r" b="b"/>
              <a:pathLst>
                <a:path w="801" h="543" extrusionOk="0">
                  <a:moveTo>
                    <a:pt x="423" y="1"/>
                  </a:moveTo>
                  <a:cubicBezTo>
                    <a:pt x="391" y="1"/>
                    <a:pt x="356" y="2"/>
                    <a:pt x="319" y="6"/>
                  </a:cubicBezTo>
                  <a:lnTo>
                    <a:pt x="60" y="6"/>
                  </a:lnTo>
                  <a:cubicBezTo>
                    <a:pt x="20" y="45"/>
                    <a:pt x="0" y="105"/>
                    <a:pt x="0" y="165"/>
                  </a:cubicBezTo>
                  <a:cubicBezTo>
                    <a:pt x="20" y="244"/>
                    <a:pt x="60" y="304"/>
                    <a:pt x="120" y="324"/>
                  </a:cubicBezTo>
                  <a:cubicBezTo>
                    <a:pt x="180" y="403"/>
                    <a:pt x="239" y="463"/>
                    <a:pt x="299" y="543"/>
                  </a:cubicBezTo>
                  <a:cubicBezTo>
                    <a:pt x="418" y="543"/>
                    <a:pt x="518" y="523"/>
                    <a:pt x="617" y="523"/>
                  </a:cubicBezTo>
                  <a:cubicBezTo>
                    <a:pt x="800" y="211"/>
                    <a:pt x="798" y="1"/>
                    <a:pt x="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6807;p9">
              <a:extLst>
                <a:ext uri="{FF2B5EF4-FFF2-40B4-BE49-F238E27FC236}">
                  <a16:creationId xmlns:a16="http://schemas.microsoft.com/office/drawing/2014/main" id="{81B10E13-5745-4B09-B60A-D3D92C0F47A2}"/>
                </a:ext>
              </a:extLst>
            </p:cNvPr>
            <p:cNvSpPr/>
            <p:nvPr/>
          </p:nvSpPr>
          <p:spPr>
            <a:xfrm>
              <a:off x="5515050" y="4099300"/>
              <a:ext cx="19400" cy="10950"/>
            </a:xfrm>
            <a:custGeom>
              <a:avLst/>
              <a:gdLst/>
              <a:ahLst/>
              <a:cxnLst/>
              <a:rect l="l" t="t" r="r" b="b"/>
              <a:pathLst>
                <a:path w="776" h="438" extrusionOk="0">
                  <a:moveTo>
                    <a:pt x="557" y="0"/>
                  </a:moveTo>
                  <a:cubicBezTo>
                    <a:pt x="517" y="0"/>
                    <a:pt x="478" y="20"/>
                    <a:pt x="418" y="40"/>
                  </a:cubicBezTo>
                  <a:cubicBezTo>
                    <a:pt x="378" y="100"/>
                    <a:pt x="299" y="159"/>
                    <a:pt x="179" y="219"/>
                  </a:cubicBezTo>
                  <a:cubicBezTo>
                    <a:pt x="119" y="219"/>
                    <a:pt x="100" y="219"/>
                    <a:pt x="60" y="239"/>
                  </a:cubicBezTo>
                  <a:lnTo>
                    <a:pt x="0" y="299"/>
                  </a:lnTo>
                  <a:cubicBezTo>
                    <a:pt x="0" y="318"/>
                    <a:pt x="0" y="358"/>
                    <a:pt x="80" y="398"/>
                  </a:cubicBezTo>
                  <a:cubicBezTo>
                    <a:pt x="219" y="418"/>
                    <a:pt x="398" y="418"/>
                    <a:pt x="577" y="438"/>
                  </a:cubicBezTo>
                  <a:cubicBezTo>
                    <a:pt x="617" y="299"/>
                    <a:pt x="776" y="120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6808;p9">
              <a:extLst>
                <a:ext uri="{FF2B5EF4-FFF2-40B4-BE49-F238E27FC236}">
                  <a16:creationId xmlns:a16="http://schemas.microsoft.com/office/drawing/2014/main" id="{372FEC5D-545A-4333-B938-11266A6565D2}"/>
                </a:ext>
              </a:extLst>
            </p:cNvPr>
            <p:cNvSpPr/>
            <p:nvPr/>
          </p:nvSpPr>
          <p:spPr>
            <a:xfrm>
              <a:off x="5526975" y="4077950"/>
              <a:ext cx="7975" cy="13900"/>
            </a:xfrm>
            <a:custGeom>
              <a:avLst/>
              <a:gdLst/>
              <a:ahLst/>
              <a:cxnLst/>
              <a:rect l="l" t="t" r="r" b="b"/>
              <a:pathLst>
                <a:path w="319" h="556" extrusionOk="0">
                  <a:moveTo>
                    <a:pt x="204" y="1"/>
                  </a:moveTo>
                  <a:cubicBezTo>
                    <a:pt x="102" y="1"/>
                    <a:pt x="64" y="83"/>
                    <a:pt x="1" y="178"/>
                  </a:cubicBezTo>
                  <a:cubicBezTo>
                    <a:pt x="1" y="337"/>
                    <a:pt x="20" y="436"/>
                    <a:pt x="100" y="556"/>
                  </a:cubicBezTo>
                  <a:lnTo>
                    <a:pt x="120" y="556"/>
                  </a:lnTo>
                  <a:cubicBezTo>
                    <a:pt x="299" y="476"/>
                    <a:pt x="279" y="337"/>
                    <a:pt x="319" y="178"/>
                  </a:cubicBezTo>
                  <a:cubicBezTo>
                    <a:pt x="319" y="118"/>
                    <a:pt x="319" y="78"/>
                    <a:pt x="299" y="19"/>
                  </a:cubicBezTo>
                  <a:cubicBezTo>
                    <a:pt x="262" y="6"/>
                    <a:pt x="231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6809;p9">
              <a:extLst>
                <a:ext uri="{FF2B5EF4-FFF2-40B4-BE49-F238E27FC236}">
                  <a16:creationId xmlns:a16="http://schemas.microsoft.com/office/drawing/2014/main" id="{4A0A8A11-0A88-42E5-ADFD-4F951682A56A}"/>
                </a:ext>
              </a:extLst>
            </p:cNvPr>
            <p:cNvSpPr/>
            <p:nvPr/>
          </p:nvSpPr>
          <p:spPr>
            <a:xfrm>
              <a:off x="5499625" y="4130125"/>
              <a:ext cx="8475" cy="4450"/>
            </a:xfrm>
            <a:custGeom>
              <a:avLst/>
              <a:gdLst/>
              <a:ahLst/>
              <a:cxnLst/>
              <a:rect l="l" t="t" r="r" b="b"/>
              <a:pathLst>
                <a:path w="339" h="178" extrusionOk="0">
                  <a:moveTo>
                    <a:pt x="339" y="0"/>
                  </a:moveTo>
                  <a:cubicBezTo>
                    <a:pt x="219" y="0"/>
                    <a:pt x="120" y="40"/>
                    <a:pt x="0" y="40"/>
                  </a:cubicBezTo>
                  <a:cubicBezTo>
                    <a:pt x="57" y="139"/>
                    <a:pt x="133" y="178"/>
                    <a:pt x="223" y="178"/>
                  </a:cubicBezTo>
                  <a:cubicBezTo>
                    <a:pt x="259" y="178"/>
                    <a:pt x="298" y="171"/>
                    <a:pt x="339" y="160"/>
                  </a:cubicBezTo>
                  <a:lnTo>
                    <a:pt x="3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6810;p9">
              <a:extLst>
                <a:ext uri="{FF2B5EF4-FFF2-40B4-BE49-F238E27FC236}">
                  <a16:creationId xmlns:a16="http://schemas.microsoft.com/office/drawing/2014/main" id="{631C20CD-BC1C-4521-99DF-A9DD4A3D4E50}"/>
                </a:ext>
              </a:extLst>
            </p:cNvPr>
            <p:cNvSpPr/>
            <p:nvPr/>
          </p:nvSpPr>
          <p:spPr>
            <a:xfrm>
              <a:off x="5446900" y="4437975"/>
              <a:ext cx="45300" cy="62675"/>
            </a:xfrm>
            <a:custGeom>
              <a:avLst/>
              <a:gdLst/>
              <a:ahLst/>
              <a:cxnLst/>
              <a:rect l="l" t="t" r="r" b="b"/>
              <a:pathLst>
                <a:path w="1812" h="2507" extrusionOk="0">
                  <a:moveTo>
                    <a:pt x="717" y="0"/>
                  </a:moveTo>
                  <a:cubicBezTo>
                    <a:pt x="458" y="60"/>
                    <a:pt x="458" y="318"/>
                    <a:pt x="299" y="418"/>
                  </a:cubicBezTo>
                  <a:cubicBezTo>
                    <a:pt x="220" y="458"/>
                    <a:pt x="160" y="497"/>
                    <a:pt x="120" y="557"/>
                  </a:cubicBezTo>
                  <a:cubicBezTo>
                    <a:pt x="60" y="657"/>
                    <a:pt x="21" y="756"/>
                    <a:pt x="21" y="875"/>
                  </a:cubicBezTo>
                  <a:cubicBezTo>
                    <a:pt x="1" y="995"/>
                    <a:pt x="21" y="1114"/>
                    <a:pt x="41" y="1214"/>
                  </a:cubicBezTo>
                  <a:cubicBezTo>
                    <a:pt x="60" y="1293"/>
                    <a:pt x="120" y="1373"/>
                    <a:pt x="160" y="1412"/>
                  </a:cubicBezTo>
                  <a:cubicBezTo>
                    <a:pt x="438" y="1552"/>
                    <a:pt x="617" y="1850"/>
                    <a:pt x="936" y="1910"/>
                  </a:cubicBezTo>
                  <a:cubicBezTo>
                    <a:pt x="1135" y="1969"/>
                    <a:pt x="1214" y="2109"/>
                    <a:pt x="1214" y="2288"/>
                  </a:cubicBezTo>
                  <a:cubicBezTo>
                    <a:pt x="1272" y="2418"/>
                    <a:pt x="1351" y="2506"/>
                    <a:pt x="1467" y="2506"/>
                  </a:cubicBezTo>
                  <a:cubicBezTo>
                    <a:pt x="1510" y="2506"/>
                    <a:pt x="1558" y="2494"/>
                    <a:pt x="1612" y="2467"/>
                  </a:cubicBezTo>
                  <a:cubicBezTo>
                    <a:pt x="1692" y="2248"/>
                    <a:pt x="1731" y="2049"/>
                    <a:pt x="1811" y="1810"/>
                  </a:cubicBezTo>
                  <a:cubicBezTo>
                    <a:pt x="916" y="1492"/>
                    <a:pt x="956" y="716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6811;p9">
              <a:extLst>
                <a:ext uri="{FF2B5EF4-FFF2-40B4-BE49-F238E27FC236}">
                  <a16:creationId xmlns:a16="http://schemas.microsoft.com/office/drawing/2014/main" id="{C8B41F13-D26A-4605-BB83-F5F7F3C190CC}"/>
                </a:ext>
              </a:extLst>
            </p:cNvPr>
            <p:cNvSpPr/>
            <p:nvPr/>
          </p:nvSpPr>
          <p:spPr>
            <a:xfrm>
              <a:off x="5420050" y="4494650"/>
              <a:ext cx="74125" cy="29625"/>
            </a:xfrm>
            <a:custGeom>
              <a:avLst/>
              <a:gdLst/>
              <a:ahLst/>
              <a:cxnLst/>
              <a:rect l="l" t="t" r="r" b="b"/>
              <a:pathLst>
                <a:path w="2965" h="1185" extrusionOk="0">
                  <a:moveTo>
                    <a:pt x="2169" y="1"/>
                  </a:moveTo>
                  <a:cubicBezTo>
                    <a:pt x="1990" y="100"/>
                    <a:pt x="1771" y="1"/>
                    <a:pt x="1592" y="140"/>
                  </a:cubicBezTo>
                  <a:cubicBezTo>
                    <a:pt x="1577" y="169"/>
                    <a:pt x="1542" y="188"/>
                    <a:pt x="1508" y="188"/>
                  </a:cubicBezTo>
                  <a:cubicBezTo>
                    <a:pt x="1495" y="188"/>
                    <a:pt x="1483" y="185"/>
                    <a:pt x="1473" y="180"/>
                  </a:cubicBezTo>
                  <a:cubicBezTo>
                    <a:pt x="1437" y="181"/>
                    <a:pt x="1401" y="182"/>
                    <a:pt x="1365" y="182"/>
                  </a:cubicBezTo>
                  <a:cubicBezTo>
                    <a:pt x="1221" y="182"/>
                    <a:pt x="1077" y="173"/>
                    <a:pt x="936" y="173"/>
                  </a:cubicBezTo>
                  <a:cubicBezTo>
                    <a:pt x="584" y="173"/>
                    <a:pt x="253" y="226"/>
                    <a:pt x="1" y="598"/>
                  </a:cubicBezTo>
                  <a:cubicBezTo>
                    <a:pt x="34" y="716"/>
                    <a:pt x="154" y="805"/>
                    <a:pt x="263" y="805"/>
                  </a:cubicBezTo>
                  <a:cubicBezTo>
                    <a:pt x="282" y="805"/>
                    <a:pt x="301" y="803"/>
                    <a:pt x="319" y="797"/>
                  </a:cubicBezTo>
                  <a:cubicBezTo>
                    <a:pt x="387" y="769"/>
                    <a:pt x="437" y="758"/>
                    <a:pt x="473" y="758"/>
                  </a:cubicBezTo>
                  <a:cubicBezTo>
                    <a:pt x="651" y="758"/>
                    <a:pt x="515" y="1029"/>
                    <a:pt x="597" y="1095"/>
                  </a:cubicBezTo>
                  <a:cubicBezTo>
                    <a:pt x="694" y="1164"/>
                    <a:pt x="809" y="1185"/>
                    <a:pt x="930" y="1185"/>
                  </a:cubicBezTo>
                  <a:cubicBezTo>
                    <a:pt x="984" y="1185"/>
                    <a:pt x="1039" y="1181"/>
                    <a:pt x="1095" y="1175"/>
                  </a:cubicBezTo>
                  <a:cubicBezTo>
                    <a:pt x="1333" y="1115"/>
                    <a:pt x="1592" y="1075"/>
                    <a:pt x="1791" y="876"/>
                  </a:cubicBezTo>
                  <a:lnTo>
                    <a:pt x="2109" y="876"/>
                  </a:lnTo>
                  <a:cubicBezTo>
                    <a:pt x="2209" y="777"/>
                    <a:pt x="2388" y="797"/>
                    <a:pt x="2487" y="697"/>
                  </a:cubicBezTo>
                  <a:cubicBezTo>
                    <a:pt x="2567" y="518"/>
                    <a:pt x="2965" y="478"/>
                    <a:pt x="2686" y="180"/>
                  </a:cubicBezTo>
                  <a:cubicBezTo>
                    <a:pt x="2567" y="120"/>
                    <a:pt x="2408" y="41"/>
                    <a:pt x="2288" y="1"/>
                  </a:cubicBezTo>
                  <a:cubicBezTo>
                    <a:pt x="2248" y="1"/>
                    <a:pt x="2226" y="10"/>
                    <a:pt x="2204" y="10"/>
                  </a:cubicBezTo>
                  <a:cubicBezTo>
                    <a:pt x="2193" y="10"/>
                    <a:pt x="2182" y="8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6812;p9">
              <a:extLst>
                <a:ext uri="{FF2B5EF4-FFF2-40B4-BE49-F238E27FC236}">
                  <a16:creationId xmlns:a16="http://schemas.microsoft.com/office/drawing/2014/main" id="{04DA0463-C537-4CBF-BD9A-DFC0BF66AD7D}"/>
                </a:ext>
              </a:extLst>
            </p:cNvPr>
            <p:cNvSpPr/>
            <p:nvPr/>
          </p:nvSpPr>
          <p:spPr>
            <a:xfrm>
              <a:off x="5709000" y="4728025"/>
              <a:ext cx="27875" cy="170475"/>
            </a:xfrm>
            <a:custGeom>
              <a:avLst/>
              <a:gdLst/>
              <a:ahLst/>
              <a:cxnLst/>
              <a:rect l="l" t="t" r="r" b="b"/>
              <a:pathLst>
                <a:path w="1115" h="6819" extrusionOk="0">
                  <a:moveTo>
                    <a:pt x="913" y="0"/>
                  </a:moveTo>
                  <a:cubicBezTo>
                    <a:pt x="845" y="0"/>
                    <a:pt x="787" y="69"/>
                    <a:pt x="756" y="234"/>
                  </a:cubicBezTo>
                  <a:cubicBezTo>
                    <a:pt x="716" y="334"/>
                    <a:pt x="617" y="413"/>
                    <a:pt x="577" y="513"/>
                  </a:cubicBezTo>
                  <a:cubicBezTo>
                    <a:pt x="498" y="732"/>
                    <a:pt x="438" y="950"/>
                    <a:pt x="378" y="1189"/>
                  </a:cubicBezTo>
                  <a:cubicBezTo>
                    <a:pt x="0" y="1726"/>
                    <a:pt x="378" y="2403"/>
                    <a:pt x="20" y="2979"/>
                  </a:cubicBezTo>
                  <a:cubicBezTo>
                    <a:pt x="80" y="3397"/>
                    <a:pt x="179" y="3815"/>
                    <a:pt x="60" y="4233"/>
                  </a:cubicBezTo>
                  <a:cubicBezTo>
                    <a:pt x="0" y="4392"/>
                    <a:pt x="0" y="4571"/>
                    <a:pt x="0" y="4710"/>
                  </a:cubicBezTo>
                  <a:lnTo>
                    <a:pt x="0" y="4929"/>
                  </a:lnTo>
                  <a:lnTo>
                    <a:pt x="0" y="5168"/>
                  </a:lnTo>
                  <a:lnTo>
                    <a:pt x="0" y="5386"/>
                  </a:lnTo>
                  <a:lnTo>
                    <a:pt x="0" y="5685"/>
                  </a:lnTo>
                  <a:lnTo>
                    <a:pt x="0" y="5884"/>
                  </a:lnTo>
                  <a:cubicBezTo>
                    <a:pt x="0" y="5963"/>
                    <a:pt x="0" y="6003"/>
                    <a:pt x="20" y="6083"/>
                  </a:cubicBezTo>
                  <a:cubicBezTo>
                    <a:pt x="40" y="6123"/>
                    <a:pt x="80" y="6202"/>
                    <a:pt x="100" y="6262"/>
                  </a:cubicBezTo>
                  <a:lnTo>
                    <a:pt x="179" y="6321"/>
                  </a:lnTo>
                  <a:cubicBezTo>
                    <a:pt x="299" y="6421"/>
                    <a:pt x="40" y="6401"/>
                    <a:pt x="100" y="6481"/>
                  </a:cubicBezTo>
                  <a:cubicBezTo>
                    <a:pt x="100" y="6580"/>
                    <a:pt x="100" y="6680"/>
                    <a:pt x="159" y="6779"/>
                  </a:cubicBezTo>
                  <a:cubicBezTo>
                    <a:pt x="219" y="6819"/>
                    <a:pt x="279" y="6819"/>
                    <a:pt x="358" y="6819"/>
                  </a:cubicBezTo>
                  <a:cubicBezTo>
                    <a:pt x="438" y="6779"/>
                    <a:pt x="478" y="6680"/>
                    <a:pt x="537" y="6600"/>
                  </a:cubicBezTo>
                  <a:cubicBezTo>
                    <a:pt x="617" y="6262"/>
                    <a:pt x="597" y="5904"/>
                    <a:pt x="537" y="5566"/>
                  </a:cubicBezTo>
                  <a:cubicBezTo>
                    <a:pt x="418" y="5426"/>
                    <a:pt x="438" y="5327"/>
                    <a:pt x="577" y="5207"/>
                  </a:cubicBezTo>
                  <a:lnTo>
                    <a:pt x="577" y="5028"/>
                  </a:lnTo>
                  <a:cubicBezTo>
                    <a:pt x="537" y="5028"/>
                    <a:pt x="537" y="5028"/>
                    <a:pt x="517" y="4989"/>
                  </a:cubicBezTo>
                  <a:cubicBezTo>
                    <a:pt x="498" y="4929"/>
                    <a:pt x="517" y="4909"/>
                    <a:pt x="577" y="4869"/>
                  </a:cubicBezTo>
                  <a:lnTo>
                    <a:pt x="577" y="4889"/>
                  </a:lnTo>
                  <a:cubicBezTo>
                    <a:pt x="756" y="4491"/>
                    <a:pt x="517" y="4034"/>
                    <a:pt x="716" y="3636"/>
                  </a:cubicBezTo>
                  <a:cubicBezTo>
                    <a:pt x="816" y="3417"/>
                    <a:pt x="697" y="3139"/>
                    <a:pt x="876" y="2920"/>
                  </a:cubicBezTo>
                  <a:cubicBezTo>
                    <a:pt x="895" y="2522"/>
                    <a:pt x="915" y="2144"/>
                    <a:pt x="935" y="1746"/>
                  </a:cubicBezTo>
                  <a:cubicBezTo>
                    <a:pt x="1114" y="1229"/>
                    <a:pt x="816" y="652"/>
                    <a:pt x="1114" y="155"/>
                  </a:cubicBezTo>
                  <a:cubicBezTo>
                    <a:pt x="1047" y="59"/>
                    <a:pt x="976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6813;p9">
              <a:extLst>
                <a:ext uri="{FF2B5EF4-FFF2-40B4-BE49-F238E27FC236}">
                  <a16:creationId xmlns:a16="http://schemas.microsoft.com/office/drawing/2014/main" id="{D88FCC9D-9354-46B0-BA0F-0891A51AC0A7}"/>
                </a:ext>
              </a:extLst>
            </p:cNvPr>
            <p:cNvSpPr/>
            <p:nvPr/>
          </p:nvSpPr>
          <p:spPr>
            <a:xfrm>
              <a:off x="5710475" y="4896825"/>
              <a:ext cx="25400" cy="70800"/>
            </a:xfrm>
            <a:custGeom>
              <a:avLst/>
              <a:gdLst/>
              <a:ahLst/>
              <a:cxnLst/>
              <a:rect l="l" t="t" r="r" b="b"/>
              <a:pathLst>
                <a:path w="1016" h="2832" extrusionOk="0">
                  <a:moveTo>
                    <a:pt x="442" y="1"/>
                  </a:moveTo>
                  <a:cubicBezTo>
                    <a:pt x="408" y="1"/>
                    <a:pt x="374" y="24"/>
                    <a:pt x="339" y="47"/>
                  </a:cubicBezTo>
                  <a:lnTo>
                    <a:pt x="200" y="47"/>
                  </a:lnTo>
                  <a:cubicBezTo>
                    <a:pt x="1" y="305"/>
                    <a:pt x="41" y="544"/>
                    <a:pt x="140" y="743"/>
                  </a:cubicBezTo>
                  <a:cubicBezTo>
                    <a:pt x="100" y="1081"/>
                    <a:pt x="61" y="1419"/>
                    <a:pt x="160" y="1758"/>
                  </a:cubicBezTo>
                  <a:cubicBezTo>
                    <a:pt x="379" y="1917"/>
                    <a:pt x="359" y="2136"/>
                    <a:pt x="319" y="2275"/>
                  </a:cubicBezTo>
                  <a:cubicBezTo>
                    <a:pt x="220" y="2593"/>
                    <a:pt x="419" y="2693"/>
                    <a:pt x="558" y="2832"/>
                  </a:cubicBezTo>
                  <a:lnTo>
                    <a:pt x="856" y="2832"/>
                  </a:lnTo>
                  <a:cubicBezTo>
                    <a:pt x="936" y="2693"/>
                    <a:pt x="1015" y="2533"/>
                    <a:pt x="896" y="2354"/>
                  </a:cubicBezTo>
                  <a:cubicBezTo>
                    <a:pt x="638" y="1996"/>
                    <a:pt x="638" y="1559"/>
                    <a:pt x="657" y="1121"/>
                  </a:cubicBezTo>
                  <a:cubicBezTo>
                    <a:pt x="439" y="803"/>
                    <a:pt x="657" y="405"/>
                    <a:pt x="518" y="47"/>
                  </a:cubicBezTo>
                  <a:cubicBezTo>
                    <a:pt x="493" y="13"/>
                    <a:pt x="468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6814;p9">
              <a:extLst>
                <a:ext uri="{FF2B5EF4-FFF2-40B4-BE49-F238E27FC236}">
                  <a16:creationId xmlns:a16="http://schemas.microsoft.com/office/drawing/2014/main" id="{54A80F08-FCA4-4F3F-A5E6-E980E7C8E2F8}"/>
                </a:ext>
              </a:extLst>
            </p:cNvPr>
            <p:cNvSpPr/>
            <p:nvPr/>
          </p:nvSpPr>
          <p:spPr>
            <a:xfrm>
              <a:off x="5718950" y="4819900"/>
              <a:ext cx="9950" cy="30875"/>
            </a:xfrm>
            <a:custGeom>
              <a:avLst/>
              <a:gdLst/>
              <a:ahLst/>
              <a:cxnLst/>
              <a:rect l="l" t="t" r="r" b="b"/>
              <a:pathLst>
                <a:path w="398" h="1235" extrusionOk="0">
                  <a:moveTo>
                    <a:pt x="318" y="1"/>
                  </a:moveTo>
                  <a:lnTo>
                    <a:pt x="318" y="1"/>
                  </a:lnTo>
                  <a:cubicBezTo>
                    <a:pt x="0" y="359"/>
                    <a:pt x="199" y="816"/>
                    <a:pt x="179" y="1234"/>
                  </a:cubicBezTo>
                  <a:cubicBezTo>
                    <a:pt x="398" y="836"/>
                    <a:pt x="299" y="399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6815;p9">
              <a:extLst>
                <a:ext uri="{FF2B5EF4-FFF2-40B4-BE49-F238E27FC236}">
                  <a16:creationId xmlns:a16="http://schemas.microsoft.com/office/drawing/2014/main" id="{ED53F50C-9DF2-4B06-A191-95EDF79C9D21}"/>
                </a:ext>
              </a:extLst>
            </p:cNvPr>
            <p:cNvSpPr/>
            <p:nvPr/>
          </p:nvSpPr>
          <p:spPr>
            <a:xfrm>
              <a:off x="5718450" y="485870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219" y="0"/>
                  </a:moveTo>
                  <a:lnTo>
                    <a:pt x="219" y="0"/>
                  </a:lnTo>
                  <a:cubicBezTo>
                    <a:pt x="20" y="100"/>
                    <a:pt x="0" y="239"/>
                    <a:pt x="199" y="358"/>
                  </a:cubicBezTo>
                  <a:cubicBezTo>
                    <a:pt x="199" y="239"/>
                    <a:pt x="199" y="10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6816;p9">
              <a:extLst>
                <a:ext uri="{FF2B5EF4-FFF2-40B4-BE49-F238E27FC236}">
                  <a16:creationId xmlns:a16="http://schemas.microsoft.com/office/drawing/2014/main" id="{6943A0D7-AF74-488E-A9D5-2D15F07F59E0}"/>
                </a:ext>
              </a:extLst>
            </p:cNvPr>
            <p:cNvSpPr/>
            <p:nvPr/>
          </p:nvSpPr>
          <p:spPr>
            <a:xfrm>
              <a:off x="5718450" y="48935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99" y="140"/>
                    <a:pt x="199" y="8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6817;p9">
              <a:extLst>
                <a:ext uri="{FF2B5EF4-FFF2-40B4-BE49-F238E27FC236}">
                  <a16:creationId xmlns:a16="http://schemas.microsoft.com/office/drawing/2014/main" id="{7E53DDE0-906A-4A90-9BC3-2EF69F699956}"/>
                </a:ext>
              </a:extLst>
            </p:cNvPr>
            <p:cNvSpPr/>
            <p:nvPr/>
          </p:nvSpPr>
          <p:spPr>
            <a:xfrm>
              <a:off x="5719450" y="4850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59" y="0"/>
                  </a:moveTo>
                  <a:cubicBezTo>
                    <a:pt x="0" y="40"/>
                    <a:pt x="40" y="120"/>
                    <a:pt x="159" y="179"/>
                  </a:cubicBezTo>
                  <a:cubicBezTo>
                    <a:pt x="179" y="120"/>
                    <a:pt x="179" y="4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6818;p9">
              <a:extLst>
                <a:ext uri="{FF2B5EF4-FFF2-40B4-BE49-F238E27FC236}">
                  <a16:creationId xmlns:a16="http://schemas.microsoft.com/office/drawing/2014/main" id="{18F336DB-3EC6-4562-A2B3-383B7F7E045C}"/>
                </a:ext>
              </a:extLst>
            </p:cNvPr>
            <p:cNvSpPr/>
            <p:nvPr/>
          </p:nvSpPr>
          <p:spPr>
            <a:xfrm>
              <a:off x="4823775" y="5187725"/>
              <a:ext cx="13950" cy="4200"/>
            </a:xfrm>
            <a:custGeom>
              <a:avLst/>
              <a:gdLst/>
              <a:ahLst/>
              <a:cxnLst/>
              <a:rect l="l" t="t" r="r" b="b"/>
              <a:pathLst>
                <a:path w="558" h="168" extrusionOk="0">
                  <a:moveTo>
                    <a:pt x="214" y="1"/>
                  </a:moveTo>
                  <a:cubicBezTo>
                    <a:pt x="143" y="1"/>
                    <a:pt x="70" y="8"/>
                    <a:pt x="0" y="8"/>
                  </a:cubicBezTo>
                  <a:cubicBezTo>
                    <a:pt x="159" y="148"/>
                    <a:pt x="358" y="167"/>
                    <a:pt x="557" y="167"/>
                  </a:cubicBezTo>
                  <a:cubicBezTo>
                    <a:pt x="467" y="26"/>
                    <a:pt x="344" y="1"/>
                    <a:pt x="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6819;p9">
              <a:extLst>
                <a:ext uri="{FF2B5EF4-FFF2-40B4-BE49-F238E27FC236}">
                  <a16:creationId xmlns:a16="http://schemas.microsoft.com/office/drawing/2014/main" id="{D8A61DD7-B790-40C0-8B33-3DBAB29D71EF}"/>
                </a:ext>
              </a:extLst>
            </p:cNvPr>
            <p:cNvSpPr/>
            <p:nvPr/>
          </p:nvSpPr>
          <p:spPr>
            <a:xfrm>
              <a:off x="3924125" y="3870150"/>
              <a:ext cx="69150" cy="25850"/>
            </a:xfrm>
            <a:custGeom>
              <a:avLst/>
              <a:gdLst/>
              <a:ahLst/>
              <a:cxnLst/>
              <a:rect l="l" t="t" r="r" b="b"/>
              <a:pathLst>
                <a:path w="2766" h="1034" extrusionOk="0">
                  <a:moveTo>
                    <a:pt x="2489" y="1"/>
                  </a:moveTo>
                  <a:cubicBezTo>
                    <a:pt x="2422" y="1"/>
                    <a:pt x="2348" y="25"/>
                    <a:pt x="2268" y="55"/>
                  </a:cubicBezTo>
                  <a:cubicBezTo>
                    <a:pt x="2049" y="55"/>
                    <a:pt x="1850" y="95"/>
                    <a:pt x="1651" y="115"/>
                  </a:cubicBezTo>
                  <a:lnTo>
                    <a:pt x="1274" y="254"/>
                  </a:lnTo>
                  <a:cubicBezTo>
                    <a:pt x="1134" y="413"/>
                    <a:pt x="896" y="314"/>
                    <a:pt x="736" y="413"/>
                  </a:cubicBezTo>
                  <a:cubicBezTo>
                    <a:pt x="637" y="632"/>
                    <a:pt x="358" y="453"/>
                    <a:pt x="239" y="632"/>
                  </a:cubicBezTo>
                  <a:cubicBezTo>
                    <a:pt x="179" y="692"/>
                    <a:pt x="100" y="732"/>
                    <a:pt x="60" y="791"/>
                  </a:cubicBezTo>
                  <a:cubicBezTo>
                    <a:pt x="0" y="851"/>
                    <a:pt x="0" y="931"/>
                    <a:pt x="60" y="1010"/>
                  </a:cubicBezTo>
                  <a:cubicBezTo>
                    <a:pt x="106" y="1022"/>
                    <a:pt x="145" y="1033"/>
                    <a:pt x="186" y="1033"/>
                  </a:cubicBezTo>
                  <a:cubicBezTo>
                    <a:pt x="215" y="1033"/>
                    <a:pt x="245" y="1027"/>
                    <a:pt x="279" y="1010"/>
                  </a:cubicBezTo>
                  <a:cubicBezTo>
                    <a:pt x="339" y="1010"/>
                    <a:pt x="358" y="990"/>
                    <a:pt x="398" y="950"/>
                  </a:cubicBezTo>
                  <a:cubicBezTo>
                    <a:pt x="498" y="831"/>
                    <a:pt x="657" y="871"/>
                    <a:pt x="776" y="811"/>
                  </a:cubicBezTo>
                  <a:cubicBezTo>
                    <a:pt x="1373" y="791"/>
                    <a:pt x="1950" y="592"/>
                    <a:pt x="2527" y="433"/>
                  </a:cubicBezTo>
                  <a:cubicBezTo>
                    <a:pt x="2646" y="334"/>
                    <a:pt x="2765" y="234"/>
                    <a:pt x="2666" y="95"/>
                  </a:cubicBezTo>
                  <a:cubicBezTo>
                    <a:pt x="2616" y="25"/>
                    <a:pt x="2557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6820;p9">
              <a:extLst>
                <a:ext uri="{FF2B5EF4-FFF2-40B4-BE49-F238E27FC236}">
                  <a16:creationId xmlns:a16="http://schemas.microsoft.com/office/drawing/2014/main" id="{5E59129B-5B05-4120-B328-36D6C0D63C5D}"/>
                </a:ext>
              </a:extLst>
            </p:cNvPr>
            <p:cNvSpPr/>
            <p:nvPr/>
          </p:nvSpPr>
          <p:spPr>
            <a:xfrm>
              <a:off x="3886825" y="3892350"/>
              <a:ext cx="44275" cy="20475"/>
            </a:xfrm>
            <a:custGeom>
              <a:avLst/>
              <a:gdLst/>
              <a:ahLst/>
              <a:cxnLst/>
              <a:rect l="l" t="t" r="r" b="b"/>
              <a:pathLst>
                <a:path w="1771" h="819" extrusionOk="0">
                  <a:moveTo>
                    <a:pt x="1435" y="0"/>
                  </a:moveTo>
                  <a:cubicBezTo>
                    <a:pt x="1384" y="0"/>
                    <a:pt x="1336" y="20"/>
                    <a:pt x="1293" y="62"/>
                  </a:cubicBezTo>
                  <a:cubicBezTo>
                    <a:pt x="1251" y="61"/>
                    <a:pt x="1208" y="60"/>
                    <a:pt x="1165" y="60"/>
                  </a:cubicBezTo>
                  <a:cubicBezTo>
                    <a:pt x="751" y="60"/>
                    <a:pt x="343" y="152"/>
                    <a:pt x="0" y="440"/>
                  </a:cubicBezTo>
                  <a:cubicBezTo>
                    <a:pt x="100" y="540"/>
                    <a:pt x="140" y="659"/>
                    <a:pt x="239" y="759"/>
                  </a:cubicBezTo>
                  <a:cubicBezTo>
                    <a:pt x="279" y="798"/>
                    <a:pt x="299" y="798"/>
                    <a:pt x="339" y="818"/>
                  </a:cubicBezTo>
                  <a:lnTo>
                    <a:pt x="438" y="818"/>
                  </a:lnTo>
                  <a:lnTo>
                    <a:pt x="498" y="739"/>
                  </a:lnTo>
                  <a:cubicBezTo>
                    <a:pt x="935" y="520"/>
                    <a:pt x="1472" y="560"/>
                    <a:pt x="1771" y="102"/>
                  </a:cubicBezTo>
                  <a:cubicBezTo>
                    <a:pt x="1691" y="62"/>
                    <a:pt x="1652" y="62"/>
                    <a:pt x="1572" y="43"/>
                  </a:cubicBezTo>
                  <a:cubicBezTo>
                    <a:pt x="1526" y="15"/>
                    <a:pt x="1480" y="0"/>
                    <a:pt x="1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6821;p9">
              <a:extLst>
                <a:ext uri="{FF2B5EF4-FFF2-40B4-BE49-F238E27FC236}">
                  <a16:creationId xmlns:a16="http://schemas.microsoft.com/office/drawing/2014/main" id="{02FD200B-5995-4F3C-8791-49BDF42D1E36}"/>
                </a:ext>
              </a:extLst>
            </p:cNvPr>
            <p:cNvSpPr/>
            <p:nvPr/>
          </p:nvSpPr>
          <p:spPr>
            <a:xfrm>
              <a:off x="3871900" y="3906325"/>
              <a:ext cx="33850" cy="22900"/>
            </a:xfrm>
            <a:custGeom>
              <a:avLst/>
              <a:gdLst/>
              <a:ahLst/>
              <a:cxnLst/>
              <a:rect l="l" t="t" r="r" b="b"/>
              <a:pathLst>
                <a:path w="1354" h="916" extrusionOk="0">
                  <a:moveTo>
                    <a:pt x="538" y="1"/>
                  </a:moveTo>
                  <a:cubicBezTo>
                    <a:pt x="399" y="80"/>
                    <a:pt x="299" y="140"/>
                    <a:pt x="200" y="200"/>
                  </a:cubicBezTo>
                  <a:cubicBezTo>
                    <a:pt x="160" y="279"/>
                    <a:pt x="100" y="339"/>
                    <a:pt x="60" y="399"/>
                  </a:cubicBezTo>
                  <a:cubicBezTo>
                    <a:pt x="60" y="458"/>
                    <a:pt x="40" y="498"/>
                    <a:pt x="1" y="558"/>
                  </a:cubicBezTo>
                  <a:cubicBezTo>
                    <a:pt x="1" y="677"/>
                    <a:pt x="1" y="796"/>
                    <a:pt x="60" y="916"/>
                  </a:cubicBezTo>
                  <a:lnTo>
                    <a:pt x="200" y="916"/>
                  </a:lnTo>
                  <a:cubicBezTo>
                    <a:pt x="299" y="896"/>
                    <a:pt x="379" y="876"/>
                    <a:pt x="438" y="796"/>
                  </a:cubicBezTo>
                  <a:cubicBezTo>
                    <a:pt x="458" y="783"/>
                    <a:pt x="473" y="778"/>
                    <a:pt x="483" y="778"/>
                  </a:cubicBezTo>
                  <a:cubicBezTo>
                    <a:pt x="532" y="778"/>
                    <a:pt x="496" y="897"/>
                    <a:pt x="547" y="897"/>
                  </a:cubicBezTo>
                  <a:cubicBezTo>
                    <a:pt x="550" y="897"/>
                    <a:pt x="554" y="897"/>
                    <a:pt x="558" y="896"/>
                  </a:cubicBezTo>
                  <a:cubicBezTo>
                    <a:pt x="762" y="896"/>
                    <a:pt x="949" y="775"/>
                    <a:pt x="1151" y="775"/>
                  </a:cubicBezTo>
                  <a:cubicBezTo>
                    <a:pt x="1165" y="775"/>
                    <a:pt x="1180" y="775"/>
                    <a:pt x="1194" y="777"/>
                  </a:cubicBezTo>
                  <a:cubicBezTo>
                    <a:pt x="1353" y="657"/>
                    <a:pt x="1274" y="518"/>
                    <a:pt x="1174" y="399"/>
                  </a:cubicBezTo>
                  <a:cubicBezTo>
                    <a:pt x="1095" y="299"/>
                    <a:pt x="995" y="279"/>
                    <a:pt x="896" y="200"/>
                  </a:cubicBezTo>
                  <a:lnTo>
                    <a:pt x="896" y="239"/>
                  </a:lnTo>
                  <a:cubicBezTo>
                    <a:pt x="836" y="80"/>
                    <a:pt x="677" y="4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6822;p9">
              <a:extLst>
                <a:ext uri="{FF2B5EF4-FFF2-40B4-BE49-F238E27FC236}">
                  <a16:creationId xmlns:a16="http://schemas.microsoft.com/office/drawing/2014/main" id="{60D18F8E-8C83-4DEF-B187-F78C2F097836}"/>
                </a:ext>
              </a:extLst>
            </p:cNvPr>
            <p:cNvSpPr/>
            <p:nvPr/>
          </p:nvSpPr>
          <p:spPr>
            <a:xfrm>
              <a:off x="3885325" y="390285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60" y="1"/>
                  </a:moveTo>
                  <a:lnTo>
                    <a:pt x="1" y="140"/>
                  </a:lnTo>
                  <a:cubicBezTo>
                    <a:pt x="60" y="299"/>
                    <a:pt x="200" y="378"/>
                    <a:pt x="359" y="378"/>
                  </a:cubicBezTo>
                  <a:cubicBezTo>
                    <a:pt x="359" y="140"/>
                    <a:pt x="259" y="20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6823;p9">
              <a:extLst>
                <a:ext uri="{FF2B5EF4-FFF2-40B4-BE49-F238E27FC236}">
                  <a16:creationId xmlns:a16="http://schemas.microsoft.com/office/drawing/2014/main" id="{B5B8FC7E-CD59-4B40-8211-C47B3A32AD7E}"/>
                </a:ext>
              </a:extLst>
            </p:cNvPr>
            <p:cNvSpPr/>
            <p:nvPr/>
          </p:nvSpPr>
          <p:spPr>
            <a:xfrm>
              <a:off x="3930100" y="3880125"/>
              <a:ext cx="12450" cy="6350"/>
            </a:xfrm>
            <a:custGeom>
              <a:avLst/>
              <a:gdLst/>
              <a:ahLst/>
              <a:cxnLst/>
              <a:rect l="l" t="t" r="r" b="b"/>
              <a:pathLst>
                <a:path w="498" h="254" extrusionOk="0">
                  <a:moveTo>
                    <a:pt x="367" y="1"/>
                  </a:moveTo>
                  <a:cubicBezTo>
                    <a:pt x="216" y="1"/>
                    <a:pt x="78" y="62"/>
                    <a:pt x="0" y="233"/>
                  </a:cubicBezTo>
                  <a:cubicBezTo>
                    <a:pt x="199" y="213"/>
                    <a:pt x="398" y="253"/>
                    <a:pt x="497" y="14"/>
                  </a:cubicBezTo>
                  <a:cubicBezTo>
                    <a:pt x="454" y="6"/>
                    <a:pt x="410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6824;p9">
              <a:extLst>
                <a:ext uri="{FF2B5EF4-FFF2-40B4-BE49-F238E27FC236}">
                  <a16:creationId xmlns:a16="http://schemas.microsoft.com/office/drawing/2014/main" id="{823CAF30-00B1-40E3-BD2F-D6C85073083A}"/>
                </a:ext>
              </a:extLst>
            </p:cNvPr>
            <p:cNvSpPr/>
            <p:nvPr/>
          </p:nvSpPr>
          <p:spPr>
            <a:xfrm>
              <a:off x="3942025" y="3876200"/>
              <a:ext cx="13950" cy="4600"/>
            </a:xfrm>
            <a:custGeom>
              <a:avLst/>
              <a:gdLst/>
              <a:ahLst/>
              <a:cxnLst/>
              <a:rect l="l" t="t" r="r" b="b"/>
              <a:pathLst>
                <a:path w="558" h="184" extrusionOk="0">
                  <a:moveTo>
                    <a:pt x="379" y="0"/>
                  </a:moveTo>
                  <a:cubicBezTo>
                    <a:pt x="242" y="0"/>
                    <a:pt x="112" y="32"/>
                    <a:pt x="1" y="171"/>
                  </a:cubicBezTo>
                  <a:cubicBezTo>
                    <a:pt x="66" y="177"/>
                    <a:pt x="129" y="183"/>
                    <a:pt x="188" y="183"/>
                  </a:cubicBezTo>
                  <a:cubicBezTo>
                    <a:pt x="325" y="183"/>
                    <a:pt x="446" y="151"/>
                    <a:pt x="558" y="12"/>
                  </a:cubicBezTo>
                  <a:cubicBezTo>
                    <a:pt x="498" y="6"/>
                    <a:pt x="43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6825;p9">
              <a:extLst>
                <a:ext uri="{FF2B5EF4-FFF2-40B4-BE49-F238E27FC236}">
                  <a16:creationId xmlns:a16="http://schemas.microsoft.com/office/drawing/2014/main" id="{C01DDD95-C1D8-42FF-8C29-031DB9AB60F5}"/>
                </a:ext>
              </a:extLst>
            </p:cNvPr>
            <p:cNvSpPr/>
            <p:nvPr/>
          </p:nvSpPr>
          <p:spPr>
            <a:xfrm>
              <a:off x="3925625" y="38854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80" y="20"/>
                    <a:pt x="0" y="80"/>
                    <a:pt x="0" y="140"/>
                  </a:cubicBezTo>
                  <a:cubicBezTo>
                    <a:pt x="100" y="140"/>
                    <a:pt x="139" y="10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6826;p9">
              <a:extLst>
                <a:ext uri="{FF2B5EF4-FFF2-40B4-BE49-F238E27FC236}">
                  <a16:creationId xmlns:a16="http://schemas.microsoft.com/office/drawing/2014/main" id="{4443D747-3DAE-49A4-A4B8-8EBC57D29D95}"/>
                </a:ext>
              </a:extLst>
            </p:cNvPr>
            <p:cNvSpPr/>
            <p:nvPr/>
          </p:nvSpPr>
          <p:spPr>
            <a:xfrm>
              <a:off x="3919150" y="3889925"/>
              <a:ext cx="6975" cy="3500"/>
            </a:xfrm>
            <a:custGeom>
              <a:avLst/>
              <a:gdLst/>
              <a:ahLst/>
              <a:cxnLst/>
              <a:rect l="l" t="t" r="r" b="b"/>
              <a:pathLst>
                <a:path w="279" h="140" extrusionOk="0">
                  <a:moveTo>
                    <a:pt x="259" y="0"/>
                  </a:moveTo>
                  <a:cubicBezTo>
                    <a:pt x="140" y="0"/>
                    <a:pt x="60" y="40"/>
                    <a:pt x="0" y="140"/>
                  </a:cubicBezTo>
                  <a:lnTo>
                    <a:pt x="279" y="140"/>
                  </a:lnTo>
                  <a:cubicBezTo>
                    <a:pt x="259" y="80"/>
                    <a:pt x="259" y="4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6827;p9">
              <a:extLst>
                <a:ext uri="{FF2B5EF4-FFF2-40B4-BE49-F238E27FC236}">
                  <a16:creationId xmlns:a16="http://schemas.microsoft.com/office/drawing/2014/main" id="{5F44CC32-49A9-4F42-AEF3-458BF61F0173}"/>
                </a:ext>
              </a:extLst>
            </p:cNvPr>
            <p:cNvSpPr/>
            <p:nvPr/>
          </p:nvSpPr>
          <p:spPr>
            <a:xfrm>
              <a:off x="5437950" y="4069600"/>
              <a:ext cx="96500" cy="19775"/>
            </a:xfrm>
            <a:custGeom>
              <a:avLst/>
              <a:gdLst/>
              <a:ahLst/>
              <a:cxnLst/>
              <a:rect l="l" t="t" r="r" b="b"/>
              <a:pathLst>
                <a:path w="3860" h="791" extrusionOk="0">
                  <a:moveTo>
                    <a:pt x="542" y="1"/>
                  </a:moveTo>
                  <a:cubicBezTo>
                    <a:pt x="348" y="1"/>
                    <a:pt x="156" y="36"/>
                    <a:pt x="1" y="213"/>
                  </a:cubicBezTo>
                  <a:cubicBezTo>
                    <a:pt x="80" y="790"/>
                    <a:pt x="617" y="492"/>
                    <a:pt x="896" y="711"/>
                  </a:cubicBezTo>
                  <a:cubicBezTo>
                    <a:pt x="978" y="741"/>
                    <a:pt x="1067" y="751"/>
                    <a:pt x="1156" y="751"/>
                  </a:cubicBezTo>
                  <a:cubicBezTo>
                    <a:pt x="1304" y="751"/>
                    <a:pt x="1456" y="723"/>
                    <a:pt x="1592" y="711"/>
                  </a:cubicBezTo>
                  <a:cubicBezTo>
                    <a:pt x="1895" y="622"/>
                    <a:pt x="2206" y="608"/>
                    <a:pt x="2518" y="608"/>
                  </a:cubicBezTo>
                  <a:cubicBezTo>
                    <a:pt x="2650" y="608"/>
                    <a:pt x="2782" y="611"/>
                    <a:pt x="2914" y="611"/>
                  </a:cubicBezTo>
                  <a:cubicBezTo>
                    <a:pt x="3166" y="611"/>
                    <a:pt x="3416" y="602"/>
                    <a:pt x="3661" y="552"/>
                  </a:cubicBezTo>
                  <a:cubicBezTo>
                    <a:pt x="3701" y="492"/>
                    <a:pt x="3780" y="432"/>
                    <a:pt x="3860" y="353"/>
                  </a:cubicBezTo>
                  <a:lnTo>
                    <a:pt x="3860" y="194"/>
                  </a:lnTo>
                  <a:cubicBezTo>
                    <a:pt x="3800" y="194"/>
                    <a:pt x="3760" y="174"/>
                    <a:pt x="3701" y="174"/>
                  </a:cubicBezTo>
                  <a:cubicBezTo>
                    <a:pt x="3313" y="36"/>
                    <a:pt x="2922" y="2"/>
                    <a:pt x="2530" y="2"/>
                  </a:cubicBezTo>
                  <a:cubicBezTo>
                    <a:pt x="2162" y="2"/>
                    <a:pt x="1794" y="32"/>
                    <a:pt x="1427" y="32"/>
                  </a:cubicBezTo>
                  <a:cubicBezTo>
                    <a:pt x="1283" y="32"/>
                    <a:pt x="1139" y="27"/>
                    <a:pt x="995" y="14"/>
                  </a:cubicBezTo>
                  <a:cubicBezTo>
                    <a:pt x="972" y="16"/>
                    <a:pt x="949" y="17"/>
                    <a:pt x="925" y="17"/>
                  </a:cubicBezTo>
                  <a:cubicBezTo>
                    <a:pt x="803" y="17"/>
                    <a:pt x="672" y="1"/>
                    <a:pt x="5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6828;p9">
              <a:extLst>
                <a:ext uri="{FF2B5EF4-FFF2-40B4-BE49-F238E27FC236}">
                  <a16:creationId xmlns:a16="http://schemas.microsoft.com/office/drawing/2014/main" id="{8E6A4457-AFA8-4572-8A3E-3BE7A4D55404}"/>
                </a:ext>
              </a:extLst>
            </p:cNvPr>
            <p:cNvSpPr/>
            <p:nvPr/>
          </p:nvSpPr>
          <p:spPr>
            <a:xfrm>
              <a:off x="5458350" y="4065475"/>
              <a:ext cx="72125" cy="8350"/>
            </a:xfrm>
            <a:custGeom>
              <a:avLst/>
              <a:gdLst/>
              <a:ahLst/>
              <a:cxnLst/>
              <a:rect l="l" t="t" r="r" b="b"/>
              <a:pathLst>
                <a:path w="2885" h="334" extrusionOk="0">
                  <a:moveTo>
                    <a:pt x="199" y="0"/>
                  </a:moveTo>
                  <a:cubicBezTo>
                    <a:pt x="100" y="60"/>
                    <a:pt x="0" y="120"/>
                    <a:pt x="40" y="279"/>
                  </a:cubicBezTo>
                  <a:cubicBezTo>
                    <a:pt x="518" y="319"/>
                    <a:pt x="995" y="334"/>
                    <a:pt x="1470" y="334"/>
                  </a:cubicBezTo>
                  <a:cubicBezTo>
                    <a:pt x="1945" y="334"/>
                    <a:pt x="2417" y="319"/>
                    <a:pt x="2885" y="299"/>
                  </a:cubicBezTo>
                  <a:cubicBezTo>
                    <a:pt x="2845" y="199"/>
                    <a:pt x="2765" y="100"/>
                    <a:pt x="2686" y="20"/>
                  </a:cubicBezTo>
                  <a:cubicBezTo>
                    <a:pt x="1870" y="0"/>
                    <a:pt x="103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6829;p9">
              <a:extLst>
                <a:ext uri="{FF2B5EF4-FFF2-40B4-BE49-F238E27FC236}">
                  <a16:creationId xmlns:a16="http://schemas.microsoft.com/office/drawing/2014/main" id="{7FAD9E3E-DA7A-4707-B309-6BDDC70C0839}"/>
                </a:ext>
              </a:extLst>
            </p:cNvPr>
            <p:cNvSpPr/>
            <p:nvPr/>
          </p:nvSpPr>
          <p:spPr>
            <a:xfrm>
              <a:off x="5600075" y="406262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98" y="0"/>
                  </a:moveTo>
                  <a:cubicBezTo>
                    <a:pt x="65" y="0"/>
                    <a:pt x="31" y="25"/>
                    <a:pt x="1" y="75"/>
                  </a:cubicBezTo>
                  <a:cubicBezTo>
                    <a:pt x="41" y="75"/>
                    <a:pt x="89" y="84"/>
                    <a:pt x="129" y="84"/>
                  </a:cubicBezTo>
                  <a:cubicBezTo>
                    <a:pt x="149" y="84"/>
                    <a:pt x="167" y="81"/>
                    <a:pt x="180" y="7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6830;p9">
              <a:extLst>
                <a:ext uri="{FF2B5EF4-FFF2-40B4-BE49-F238E27FC236}">
                  <a16:creationId xmlns:a16="http://schemas.microsoft.com/office/drawing/2014/main" id="{337004BA-343F-465A-A6CC-8C2A8052C8C1}"/>
                </a:ext>
              </a:extLst>
            </p:cNvPr>
            <p:cNvSpPr/>
            <p:nvPr/>
          </p:nvSpPr>
          <p:spPr>
            <a:xfrm>
              <a:off x="5587150" y="4062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90" y="0"/>
                  </a:moveTo>
                  <a:cubicBezTo>
                    <a:pt x="60" y="0"/>
                    <a:pt x="30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20" y="0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6831;p9">
              <a:extLst>
                <a:ext uri="{FF2B5EF4-FFF2-40B4-BE49-F238E27FC236}">
                  <a16:creationId xmlns:a16="http://schemas.microsoft.com/office/drawing/2014/main" id="{2F079934-9569-4861-B9ED-7AE54B9462A8}"/>
                </a:ext>
              </a:extLst>
            </p:cNvPr>
            <p:cNvSpPr/>
            <p:nvPr/>
          </p:nvSpPr>
          <p:spPr>
            <a:xfrm>
              <a:off x="4160350" y="5016050"/>
              <a:ext cx="43300" cy="17075"/>
            </a:xfrm>
            <a:custGeom>
              <a:avLst/>
              <a:gdLst/>
              <a:ahLst/>
              <a:cxnLst/>
              <a:rect l="l" t="t" r="r" b="b"/>
              <a:pathLst>
                <a:path w="1732" h="683" extrusionOk="0">
                  <a:moveTo>
                    <a:pt x="697" y="0"/>
                  </a:moveTo>
                  <a:cubicBezTo>
                    <a:pt x="506" y="0"/>
                    <a:pt x="306" y="42"/>
                    <a:pt x="100" y="132"/>
                  </a:cubicBezTo>
                  <a:cubicBezTo>
                    <a:pt x="20" y="211"/>
                    <a:pt x="0" y="271"/>
                    <a:pt x="80" y="370"/>
                  </a:cubicBezTo>
                  <a:lnTo>
                    <a:pt x="299" y="530"/>
                  </a:lnTo>
                  <a:cubicBezTo>
                    <a:pt x="685" y="563"/>
                    <a:pt x="1044" y="682"/>
                    <a:pt x="1446" y="682"/>
                  </a:cubicBezTo>
                  <a:cubicBezTo>
                    <a:pt x="1519" y="682"/>
                    <a:pt x="1594" y="678"/>
                    <a:pt x="1671" y="669"/>
                  </a:cubicBezTo>
                  <a:cubicBezTo>
                    <a:pt x="1731" y="569"/>
                    <a:pt x="1731" y="510"/>
                    <a:pt x="1691" y="410"/>
                  </a:cubicBezTo>
                  <a:cubicBezTo>
                    <a:pt x="1392" y="150"/>
                    <a:pt x="1059" y="0"/>
                    <a:pt x="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6832;p9">
              <a:extLst>
                <a:ext uri="{FF2B5EF4-FFF2-40B4-BE49-F238E27FC236}">
                  <a16:creationId xmlns:a16="http://schemas.microsoft.com/office/drawing/2014/main" id="{53DAC2D5-C1DD-43FD-8A9E-6A0377A622E2}"/>
                </a:ext>
              </a:extLst>
            </p:cNvPr>
            <p:cNvSpPr/>
            <p:nvPr/>
          </p:nvSpPr>
          <p:spPr>
            <a:xfrm>
              <a:off x="4201625" y="5026800"/>
              <a:ext cx="12950" cy="7475"/>
            </a:xfrm>
            <a:custGeom>
              <a:avLst/>
              <a:gdLst/>
              <a:ahLst/>
              <a:cxnLst/>
              <a:rect l="l" t="t" r="r" b="b"/>
              <a:pathLst>
                <a:path w="518" h="299" extrusionOk="0">
                  <a:moveTo>
                    <a:pt x="243" y="1"/>
                  </a:moveTo>
                  <a:cubicBezTo>
                    <a:pt x="154" y="1"/>
                    <a:pt x="70" y="30"/>
                    <a:pt x="1" y="100"/>
                  </a:cubicBezTo>
                  <a:lnTo>
                    <a:pt x="1" y="239"/>
                  </a:lnTo>
                  <a:cubicBezTo>
                    <a:pt x="120" y="279"/>
                    <a:pt x="219" y="298"/>
                    <a:pt x="339" y="298"/>
                  </a:cubicBezTo>
                  <a:lnTo>
                    <a:pt x="518" y="119"/>
                  </a:lnTo>
                  <a:lnTo>
                    <a:pt x="438" y="40"/>
                  </a:lnTo>
                  <a:cubicBezTo>
                    <a:pt x="372" y="15"/>
                    <a:pt x="306" y="1"/>
                    <a:pt x="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6833;p9">
              <a:extLst>
                <a:ext uri="{FF2B5EF4-FFF2-40B4-BE49-F238E27FC236}">
                  <a16:creationId xmlns:a16="http://schemas.microsoft.com/office/drawing/2014/main" id="{0C5E8733-B4D2-4686-BB73-D3D2FFA03AA4}"/>
                </a:ext>
              </a:extLst>
            </p:cNvPr>
            <p:cNvSpPr/>
            <p:nvPr/>
          </p:nvSpPr>
          <p:spPr>
            <a:xfrm>
              <a:off x="5514550" y="4271375"/>
              <a:ext cx="75125" cy="27675"/>
            </a:xfrm>
            <a:custGeom>
              <a:avLst/>
              <a:gdLst/>
              <a:ahLst/>
              <a:cxnLst/>
              <a:rect l="l" t="t" r="r" b="b"/>
              <a:pathLst>
                <a:path w="3005" h="1107" extrusionOk="0">
                  <a:moveTo>
                    <a:pt x="2188" y="0"/>
                  </a:moveTo>
                  <a:cubicBezTo>
                    <a:pt x="1472" y="20"/>
                    <a:pt x="776" y="179"/>
                    <a:pt x="100" y="477"/>
                  </a:cubicBezTo>
                  <a:cubicBezTo>
                    <a:pt x="20" y="597"/>
                    <a:pt x="0" y="716"/>
                    <a:pt x="120" y="836"/>
                  </a:cubicBezTo>
                  <a:cubicBezTo>
                    <a:pt x="637" y="776"/>
                    <a:pt x="1194" y="816"/>
                    <a:pt x="1711" y="617"/>
                  </a:cubicBezTo>
                  <a:cubicBezTo>
                    <a:pt x="1771" y="598"/>
                    <a:pt x="1825" y="589"/>
                    <a:pt x="1873" y="589"/>
                  </a:cubicBezTo>
                  <a:cubicBezTo>
                    <a:pt x="2083" y="589"/>
                    <a:pt x="2188" y="756"/>
                    <a:pt x="2188" y="1015"/>
                  </a:cubicBezTo>
                  <a:cubicBezTo>
                    <a:pt x="2208" y="1054"/>
                    <a:pt x="2228" y="1074"/>
                    <a:pt x="2288" y="1094"/>
                  </a:cubicBezTo>
                  <a:cubicBezTo>
                    <a:pt x="2339" y="1101"/>
                    <a:pt x="2392" y="1106"/>
                    <a:pt x="2447" y="1106"/>
                  </a:cubicBezTo>
                  <a:cubicBezTo>
                    <a:pt x="2541" y="1106"/>
                    <a:pt x="2637" y="1092"/>
                    <a:pt x="2726" y="1054"/>
                  </a:cubicBezTo>
                  <a:cubicBezTo>
                    <a:pt x="3004" y="796"/>
                    <a:pt x="2885" y="477"/>
                    <a:pt x="2905" y="179"/>
                  </a:cubicBezTo>
                  <a:cubicBezTo>
                    <a:pt x="2686" y="60"/>
                    <a:pt x="2427" y="60"/>
                    <a:pt x="2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6834;p9">
              <a:extLst>
                <a:ext uri="{FF2B5EF4-FFF2-40B4-BE49-F238E27FC236}">
                  <a16:creationId xmlns:a16="http://schemas.microsoft.com/office/drawing/2014/main" id="{684129C0-4FE1-4FC9-98B0-C12BBD82450F}"/>
                </a:ext>
              </a:extLst>
            </p:cNvPr>
            <p:cNvSpPr/>
            <p:nvPr/>
          </p:nvSpPr>
          <p:spPr>
            <a:xfrm>
              <a:off x="5524500" y="4296225"/>
              <a:ext cx="58200" cy="25950"/>
            </a:xfrm>
            <a:custGeom>
              <a:avLst/>
              <a:gdLst/>
              <a:ahLst/>
              <a:cxnLst/>
              <a:rect l="l" t="t" r="r" b="b"/>
              <a:pathLst>
                <a:path w="2328" h="1038" extrusionOk="0">
                  <a:moveTo>
                    <a:pt x="1790" y="1"/>
                  </a:moveTo>
                  <a:cubicBezTo>
                    <a:pt x="1214" y="180"/>
                    <a:pt x="617" y="339"/>
                    <a:pt x="40" y="518"/>
                  </a:cubicBezTo>
                  <a:cubicBezTo>
                    <a:pt x="20" y="518"/>
                    <a:pt x="20" y="538"/>
                    <a:pt x="0" y="597"/>
                  </a:cubicBezTo>
                  <a:cubicBezTo>
                    <a:pt x="0" y="657"/>
                    <a:pt x="0" y="697"/>
                    <a:pt x="80" y="717"/>
                  </a:cubicBezTo>
                  <a:cubicBezTo>
                    <a:pt x="279" y="745"/>
                    <a:pt x="478" y="769"/>
                    <a:pt x="677" y="769"/>
                  </a:cubicBezTo>
                  <a:cubicBezTo>
                    <a:pt x="896" y="769"/>
                    <a:pt x="1114" y="740"/>
                    <a:pt x="1333" y="657"/>
                  </a:cubicBezTo>
                  <a:cubicBezTo>
                    <a:pt x="1418" y="625"/>
                    <a:pt x="1496" y="605"/>
                    <a:pt x="1563" y="605"/>
                  </a:cubicBezTo>
                  <a:cubicBezTo>
                    <a:pt x="1703" y="605"/>
                    <a:pt x="1797" y="688"/>
                    <a:pt x="1810" y="916"/>
                  </a:cubicBezTo>
                  <a:cubicBezTo>
                    <a:pt x="1893" y="998"/>
                    <a:pt x="1975" y="1038"/>
                    <a:pt x="2060" y="1038"/>
                  </a:cubicBezTo>
                  <a:cubicBezTo>
                    <a:pt x="2139" y="1038"/>
                    <a:pt x="2221" y="1003"/>
                    <a:pt x="2308" y="936"/>
                  </a:cubicBezTo>
                  <a:cubicBezTo>
                    <a:pt x="2328" y="697"/>
                    <a:pt x="2328" y="478"/>
                    <a:pt x="2328" y="219"/>
                  </a:cubicBezTo>
                  <a:cubicBezTo>
                    <a:pt x="2253" y="219"/>
                    <a:pt x="2184" y="228"/>
                    <a:pt x="2119" y="228"/>
                  </a:cubicBezTo>
                  <a:cubicBezTo>
                    <a:pt x="2012" y="228"/>
                    <a:pt x="1917" y="205"/>
                    <a:pt x="1830" y="80"/>
                  </a:cubicBezTo>
                  <a:lnTo>
                    <a:pt x="17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6835;p9">
              <a:extLst>
                <a:ext uri="{FF2B5EF4-FFF2-40B4-BE49-F238E27FC236}">
                  <a16:creationId xmlns:a16="http://schemas.microsoft.com/office/drawing/2014/main" id="{F3D994FF-64E0-4F67-9236-E7C163E4873C}"/>
                </a:ext>
              </a:extLst>
            </p:cNvPr>
            <p:cNvSpPr/>
            <p:nvPr/>
          </p:nvSpPr>
          <p:spPr>
            <a:xfrm>
              <a:off x="5523000" y="4319100"/>
              <a:ext cx="60700" cy="19775"/>
            </a:xfrm>
            <a:custGeom>
              <a:avLst/>
              <a:gdLst/>
              <a:ahLst/>
              <a:cxnLst/>
              <a:rect l="l" t="t" r="r" b="b"/>
              <a:pathLst>
                <a:path w="2428" h="791" extrusionOk="0">
                  <a:moveTo>
                    <a:pt x="1870" y="1"/>
                  </a:moveTo>
                  <a:cubicBezTo>
                    <a:pt x="1791" y="80"/>
                    <a:pt x="1751" y="140"/>
                    <a:pt x="1671" y="180"/>
                  </a:cubicBezTo>
                  <a:cubicBezTo>
                    <a:pt x="1194" y="259"/>
                    <a:pt x="756" y="299"/>
                    <a:pt x="279" y="379"/>
                  </a:cubicBezTo>
                  <a:cubicBezTo>
                    <a:pt x="179" y="458"/>
                    <a:pt x="0" y="498"/>
                    <a:pt x="100" y="697"/>
                  </a:cubicBezTo>
                  <a:cubicBezTo>
                    <a:pt x="230" y="718"/>
                    <a:pt x="361" y="729"/>
                    <a:pt x="491" y="729"/>
                  </a:cubicBezTo>
                  <a:cubicBezTo>
                    <a:pt x="739" y="729"/>
                    <a:pt x="986" y="689"/>
                    <a:pt x="1234" y="598"/>
                  </a:cubicBezTo>
                  <a:cubicBezTo>
                    <a:pt x="1359" y="569"/>
                    <a:pt x="1493" y="535"/>
                    <a:pt x="1627" y="535"/>
                  </a:cubicBezTo>
                  <a:cubicBezTo>
                    <a:pt x="1771" y="535"/>
                    <a:pt x="1916" y="574"/>
                    <a:pt x="2049" y="697"/>
                  </a:cubicBezTo>
                  <a:cubicBezTo>
                    <a:pt x="2122" y="721"/>
                    <a:pt x="2195" y="790"/>
                    <a:pt x="2273" y="790"/>
                  </a:cubicBezTo>
                  <a:cubicBezTo>
                    <a:pt x="2322" y="790"/>
                    <a:pt x="2373" y="762"/>
                    <a:pt x="2427" y="677"/>
                  </a:cubicBezTo>
                  <a:cubicBezTo>
                    <a:pt x="2388" y="458"/>
                    <a:pt x="2388" y="239"/>
                    <a:pt x="23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6836;p9">
              <a:extLst>
                <a:ext uri="{FF2B5EF4-FFF2-40B4-BE49-F238E27FC236}">
                  <a16:creationId xmlns:a16="http://schemas.microsoft.com/office/drawing/2014/main" id="{A329E8EC-7B18-4804-9F73-195DC112C171}"/>
                </a:ext>
              </a:extLst>
            </p:cNvPr>
            <p:cNvSpPr/>
            <p:nvPr/>
          </p:nvSpPr>
          <p:spPr>
            <a:xfrm>
              <a:off x="5572225" y="4233575"/>
              <a:ext cx="21425" cy="45850"/>
            </a:xfrm>
            <a:custGeom>
              <a:avLst/>
              <a:gdLst/>
              <a:ahLst/>
              <a:cxnLst/>
              <a:rect l="l" t="t" r="r" b="b"/>
              <a:pathLst>
                <a:path w="857" h="1834" extrusionOk="0">
                  <a:moveTo>
                    <a:pt x="578" y="0"/>
                  </a:moveTo>
                  <a:cubicBezTo>
                    <a:pt x="458" y="0"/>
                    <a:pt x="359" y="20"/>
                    <a:pt x="279" y="100"/>
                  </a:cubicBezTo>
                  <a:cubicBezTo>
                    <a:pt x="180" y="239"/>
                    <a:pt x="220" y="418"/>
                    <a:pt x="220" y="597"/>
                  </a:cubicBezTo>
                  <a:cubicBezTo>
                    <a:pt x="259" y="716"/>
                    <a:pt x="220" y="836"/>
                    <a:pt x="180" y="975"/>
                  </a:cubicBezTo>
                  <a:cubicBezTo>
                    <a:pt x="100" y="1134"/>
                    <a:pt x="60" y="1293"/>
                    <a:pt x="21" y="1472"/>
                  </a:cubicBezTo>
                  <a:cubicBezTo>
                    <a:pt x="1" y="1532"/>
                    <a:pt x="21" y="1592"/>
                    <a:pt x="60" y="1671"/>
                  </a:cubicBezTo>
                  <a:cubicBezTo>
                    <a:pt x="121" y="1793"/>
                    <a:pt x="188" y="1833"/>
                    <a:pt x="257" y="1833"/>
                  </a:cubicBezTo>
                  <a:cubicBezTo>
                    <a:pt x="369" y="1833"/>
                    <a:pt x="487" y="1728"/>
                    <a:pt x="598" y="1691"/>
                  </a:cubicBezTo>
                  <a:cubicBezTo>
                    <a:pt x="657" y="1432"/>
                    <a:pt x="558" y="1174"/>
                    <a:pt x="777" y="975"/>
                  </a:cubicBezTo>
                  <a:cubicBezTo>
                    <a:pt x="856" y="677"/>
                    <a:pt x="617" y="398"/>
                    <a:pt x="777" y="100"/>
                  </a:cubicBezTo>
                  <a:cubicBezTo>
                    <a:pt x="717" y="40"/>
                    <a:pt x="657" y="20"/>
                    <a:pt x="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6837;p9">
              <a:extLst>
                <a:ext uri="{FF2B5EF4-FFF2-40B4-BE49-F238E27FC236}">
                  <a16:creationId xmlns:a16="http://schemas.microsoft.com/office/drawing/2014/main" id="{AB966557-B21B-4B86-BA83-D320D83408F9}"/>
                </a:ext>
              </a:extLst>
            </p:cNvPr>
            <p:cNvSpPr/>
            <p:nvPr/>
          </p:nvSpPr>
          <p:spPr>
            <a:xfrm>
              <a:off x="5598600" y="4349675"/>
              <a:ext cx="14925" cy="22675"/>
            </a:xfrm>
            <a:custGeom>
              <a:avLst/>
              <a:gdLst/>
              <a:ahLst/>
              <a:cxnLst/>
              <a:rect l="l" t="t" r="r" b="b"/>
              <a:pathLst>
                <a:path w="597" h="907" extrusionOk="0">
                  <a:moveTo>
                    <a:pt x="245" y="1"/>
                  </a:moveTo>
                  <a:cubicBezTo>
                    <a:pt x="186" y="1"/>
                    <a:pt x="126" y="9"/>
                    <a:pt x="60" y="31"/>
                  </a:cubicBezTo>
                  <a:cubicBezTo>
                    <a:pt x="219" y="309"/>
                    <a:pt x="0" y="648"/>
                    <a:pt x="239" y="906"/>
                  </a:cubicBezTo>
                  <a:cubicBezTo>
                    <a:pt x="298" y="827"/>
                    <a:pt x="358" y="767"/>
                    <a:pt x="398" y="707"/>
                  </a:cubicBezTo>
                  <a:cubicBezTo>
                    <a:pt x="398" y="548"/>
                    <a:pt x="438" y="449"/>
                    <a:pt x="597" y="369"/>
                  </a:cubicBezTo>
                  <a:cubicBezTo>
                    <a:pt x="597" y="270"/>
                    <a:pt x="557" y="150"/>
                    <a:pt x="557" y="51"/>
                  </a:cubicBezTo>
                  <a:cubicBezTo>
                    <a:pt x="444" y="26"/>
                    <a:pt x="347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6838;p9">
              <a:extLst>
                <a:ext uri="{FF2B5EF4-FFF2-40B4-BE49-F238E27FC236}">
                  <a16:creationId xmlns:a16="http://schemas.microsoft.com/office/drawing/2014/main" id="{16562550-5216-4E09-85ED-16F8B6461CA4}"/>
                </a:ext>
              </a:extLst>
            </p:cNvPr>
            <p:cNvSpPr/>
            <p:nvPr/>
          </p:nvSpPr>
          <p:spPr>
            <a:xfrm>
              <a:off x="5569250" y="4296225"/>
              <a:ext cx="13450" cy="15450"/>
            </a:xfrm>
            <a:custGeom>
              <a:avLst/>
              <a:gdLst/>
              <a:ahLst/>
              <a:cxnLst/>
              <a:rect l="l" t="t" r="r" b="b"/>
              <a:pathLst>
                <a:path w="538" h="618" extrusionOk="0">
                  <a:moveTo>
                    <a:pt x="289" y="1"/>
                  </a:moveTo>
                  <a:cubicBezTo>
                    <a:pt x="204" y="1"/>
                    <a:pt x="120" y="31"/>
                    <a:pt x="40" y="100"/>
                  </a:cubicBezTo>
                  <a:cubicBezTo>
                    <a:pt x="0" y="319"/>
                    <a:pt x="120" y="478"/>
                    <a:pt x="279" y="617"/>
                  </a:cubicBezTo>
                  <a:cubicBezTo>
                    <a:pt x="378" y="478"/>
                    <a:pt x="438" y="359"/>
                    <a:pt x="538" y="219"/>
                  </a:cubicBezTo>
                  <a:lnTo>
                    <a:pt x="538" y="80"/>
                  </a:lnTo>
                  <a:cubicBezTo>
                    <a:pt x="458" y="31"/>
                    <a:pt x="373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6839;p9">
              <a:extLst>
                <a:ext uri="{FF2B5EF4-FFF2-40B4-BE49-F238E27FC236}">
                  <a16:creationId xmlns:a16="http://schemas.microsoft.com/office/drawing/2014/main" id="{880D4854-F11C-4265-ACE1-ED04BF920E2A}"/>
                </a:ext>
              </a:extLst>
            </p:cNvPr>
            <p:cNvSpPr/>
            <p:nvPr/>
          </p:nvSpPr>
          <p:spPr>
            <a:xfrm>
              <a:off x="3980325" y="3848775"/>
              <a:ext cx="98000" cy="32225"/>
            </a:xfrm>
            <a:custGeom>
              <a:avLst/>
              <a:gdLst/>
              <a:ahLst/>
              <a:cxnLst/>
              <a:rect l="l" t="t" r="r" b="b"/>
              <a:pathLst>
                <a:path w="3920" h="1289" extrusionOk="0">
                  <a:moveTo>
                    <a:pt x="3534" y="1"/>
                  </a:moveTo>
                  <a:cubicBezTo>
                    <a:pt x="3258" y="1"/>
                    <a:pt x="2982" y="101"/>
                    <a:pt x="2706" y="115"/>
                  </a:cubicBezTo>
                  <a:cubicBezTo>
                    <a:pt x="1870" y="493"/>
                    <a:pt x="995" y="731"/>
                    <a:pt x="80" y="791"/>
                  </a:cubicBezTo>
                  <a:cubicBezTo>
                    <a:pt x="40" y="851"/>
                    <a:pt x="20" y="890"/>
                    <a:pt x="0" y="910"/>
                  </a:cubicBezTo>
                  <a:cubicBezTo>
                    <a:pt x="239" y="950"/>
                    <a:pt x="398" y="1010"/>
                    <a:pt x="239" y="1288"/>
                  </a:cubicBezTo>
                  <a:cubicBezTo>
                    <a:pt x="1492" y="1169"/>
                    <a:pt x="2666" y="711"/>
                    <a:pt x="3800" y="373"/>
                  </a:cubicBezTo>
                  <a:cubicBezTo>
                    <a:pt x="3919" y="313"/>
                    <a:pt x="3879" y="174"/>
                    <a:pt x="3899" y="75"/>
                  </a:cubicBezTo>
                  <a:cubicBezTo>
                    <a:pt x="3778" y="20"/>
                    <a:pt x="3656" y="1"/>
                    <a:pt x="3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6840;p9">
              <a:extLst>
                <a:ext uri="{FF2B5EF4-FFF2-40B4-BE49-F238E27FC236}">
                  <a16:creationId xmlns:a16="http://schemas.microsoft.com/office/drawing/2014/main" id="{985EBC47-16CE-4361-8275-3F5492D4DC2D}"/>
                </a:ext>
              </a:extLst>
            </p:cNvPr>
            <p:cNvSpPr/>
            <p:nvPr/>
          </p:nvSpPr>
          <p:spPr>
            <a:xfrm>
              <a:off x="5621475" y="5095925"/>
              <a:ext cx="49750" cy="19100"/>
            </a:xfrm>
            <a:custGeom>
              <a:avLst/>
              <a:gdLst/>
              <a:ahLst/>
              <a:cxnLst/>
              <a:rect l="l" t="t" r="r" b="b"/>
              <a:pathLst>
                <a:path w="1990" h="764" extrusionOk="0">
                  <a:moveTo>
                    <a:pt x="1432" y="0"/>
                  </a:moveTo>
                  <a:cubicBezTo>
                    <a:pt x="1293" y="139"/>
                    <a:pt x="1074" y="20"/>
                    <a:pt x="875" y="139"/>
                  </a:cubicBezTo>
                  <a:cubicBezTo>
                    <a:pt x="716" y="299"/>
                    <a:pt x="478" y="199"/>
                    <a:pt x="299" y="299"/>
                  </a:cubicBezTo>
                  <a:cubicBezTo>
                    <a:pt x="280" y="286"/>
                    <a:pt x="265" y="282"/>
                    <a:pt x="253" y="282"/>
                  </a:cubicBezTo>
                  <a:cubicBezTo>
                    <a:pt x="225" y="282"/>
                    <a:pt x="207" y="305"/>
                    <a:pt x="179" y="318"/>
                  </a:cubicBezTo>
                  <a:cubicBezTo>
                    <a:pt x="120" y="438"/>
                    <a:pt x="40" y="537"/>
                    <a:pt x="0" y="657"/>
                  </a:cubicBezTo>
                  <a:cubicBezTo>
                    <a:pt x="76" y="745"/>
                    <a:pt x="152" y="761"/>
                    <a:pt x="238" y="761"/>
                  </a:cubicBezTo>
                  <a:cubicBezTo>
                    <a:pt x="288" y="761"/>
                    <a:pt x="340" y="756"/>
                    <a:pt x="398" y="756"/>
                  </a:cubicBezTo>
                  <a:cubicBezTo>
                    <a:pt x="427" y="754"/>
                    <a:pt x="457" y="753"/>
                    <a:pt x="486" y="753"/>
                  </a:cubicBezTo>
                  <a:cubicBezTo>
                    <a:pt x="586" y="753"/>
                    <a:pt x="686" y="764"/>
                    <a:pt x="784" y="764"/>
                  </a:cubicBezTo>
                  <a:cubicBezTo>
                    <a:pt x="891" y="764"/>
                    <a:pt x="995" y="751"/>
                    <a:pt x="1094" y="696"/>
                  </a:cubicBezTo>
                  <a:lnTo>
                    <a:pt x="1174" y="696"/>
                  </a:lnTo>
                  <a:lnTo>
                    <a:pt x="1234" y="657"/>
                  </a:lnTo>
                  <a:cubicBezTo>
                    <a:pt x="1373" y="597"/>
                    <a:pt x="1512" y="617"/>
                    <a:pt x="1631" y="537"/>
                  </a:cubicBezTo>
                  <a:cubicBezTo>
                    <a:pt x="1653" y="543"/>
                    <a:pt x="1673" y="545"/>
                    <a:pt x="1691" y="545"/>
                  </a:cubicBezTo>
                  <a:cubicBezTo>
                    <a:pt x="1740" y="545"/>
                    <a:pt x="1776" y="527"/>
                    <a:pt x="1791" y="497"/>
                  </a:cubicBezTo>
                  <a:cubicBezTo>
                    <a:pt x="1830" y="458"/>
                    <a:pt x="1910" y="418"/>
                    <a:pt x="1989" y="398"/>
                  </a:cubicBezTo>
                  <a:lnTo>
                    <a:pt x="1970" y="358"/>
                  </a:lnTo>
                  <a:cubicBezTo>
                    <a:pt x="1910" y="239"/>
                    <a:pt x="1870" y="139"/>
                    <a:pt x="1810" y="20"/>
                  </a:cubicBezTo>
                  <a:cubicBezTo>
                    <a:pt x="1691" y="20"/>
                    <a:pt x="1572" y="0"/>
                    <a:pt x="1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6841;p9">
              <a:extLst>
                <a:ext uri="{FF2B5EF4-FFF2-40B4-BE49-F238E27FC236}">
                  <a16:creationId xmlns:a16="http://schemas.microsoft.com/office/drawing/2014/main" id="{4CB59760-6D3F-465F-9AFD-3313DB42A4B6}"/>
                </a:ext>
              </a:extLst>
            </p:cNvPr>
            <p:cNvSpPr/>
            <p:nvPr/>
          </p:nvSpPr>
          <p:spPr>
            <a:xfrm>
              <a:off x="5543875" y="5101375"/>
              <a:ext cx="47775" cy="16950"/>
            </a:xfrm>
            <a:custGeom>
              <a:avLst/>
              <a:gdLst/>
              <a:ahLst/>
              <a:cxnLst/>
              <a:rect l="l" t="t" r="r" b="b"/>
              <a:pathLst>
                <a:path w="1911" h="678" extrusionOk="0">
                  <a:moveTo>
                    <a:pt x="1055" y="1"/>
                  </a:moveTo>
                  <a:cubicBezTo>
                    <a:pt x="996" y="1"/>
                    <a:pt x="916" y="1"/>
                    <a:pt x="836" y="21"/>
                  </a:cubicBezTo>
                  <a:cubicBezTo>
                    <a:pt x="657" y="61"/>
                    <a:pt x="498" y="120"/>
                    <a:pt x="319" y="200"/>
                  </a:cubicBezTo>
                  <a:cubicBezTo>
                    <a:pt x="160" y="279"/>
                    <a:pt x="41" y="339"/>
                    <a:pt x="1" y="498"/>
                  </a:cubicBezTo>
                  <a:cubicBezTo>
                    <a:pt x="41" y="578"/>
                    <a:pt x="120" y="618"/>
                    <a:pt x="200" y="677"/>
                  </a:cubicBezTo>
                  <a:cubicBezTo>
                    <a:pt x="737" y="498"/>
                    <a:pt x="1354" y="578"/>
                    <a:pt x="1911" y="299"/>
                  </a:cubicBezTo>
                  <a:cubicBezTo>
                    <a:pt x="1862" y="286"/>
                    <a:pt x="1811" y="283"/>
                    <a:pt x="1759" y="283"/>
                  </a:cubicBezTo>
                  <a:cubicBezTo>
                    <a:pt x="1699" y="283"/>
                    <a:pt x="1638" y="287"/>
                    <a:pt x="1578" y="287"/>
                  </a:cubicBezTo>
                  <a:cubicBezTo>
                    <a:pt x="1448" y="287"/>
                    <a:pt x="1320" y="267"/>
                    <a:pt x="1214" y="140"/>
                  </a:cubicBezTo>
                  <a:cubicBezTo>
                    <a:pt x="1155" y="81"/>
                    <a:pt x="1115" y="21"/>
                    <a:pt x="1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6842;p9">
              <a:extLst>
                <a:ext uri="{FF2B5EF4-FFF2-40B4-BE49-F238E27FC236}">
                  <a16:creationId xmlns:a16="http://schemas.microsoft.com/office/drawing/2014/main" id="{B1B94F23-C52D-4F4F-B62B-060600046AC7}"/>
                </a:ext>
              </a:extLst>
            </p:cNvPr>
            <p:cNvSpPr/>
            <p:nvPr/>
          </p:nvSpPr>
          <p:spPr>
            <a:xfrm>
              <a:off x="5617500" y="5112325"/>
              <a:ext cx="14925" cy="5000"/>
            </a:xfrm>
            <a:custGeom>
              <a:avLst/>
              <a:gdLst/>
              <a:ahLst/>
              <a:cxnLst/>
              <a:rect l="l" t="t" r="r" b="b"/>
              <a:pathLst>
                <a:path w="597" h="200" extrusionOk="0">
                  <a:moveTo>
                    <a:pt x="179" y="1"/>
                  </a:moveTo>
                  <a:cubicBezTo>
                    <a:pt x="99" y="40"/>
                    <a:pt x="0" y="40"/>
                    <a:pt x="0" y="140"/>
                  </a:cubicBezTo>
                  <a:cubicBezTo>
                    <a:pt x="0" y="160"/>
                    <a:pt x="80" y="180"/>
                    <a:pt x="139" y="180"/>
                  </a:cubicBezTo>
                  <a:cubicBezTo>
                    <a:pt x="199" y="180"/>
                    <a:pt x="298" y="200"/>
                    <a:pt x="378" y="200"/>
                  </a:cubicBezTo>
                  <a:lnTo>
                    <a:pt x="458" y="200"/>
                  </a:lnTo>
                  <a:lnTo>
                    <a:pt x="537" y="180"/>
                  </a:lnTo>
                  <a:lnTo>
                    <a:pt x="577" y="140"/>
                  </a:lnTo>
                  <a:cubicBezTo>
                    <a:pt x="597" y="100"/>
                    <a:pt x="577" y="60"/>
                    <a:pt x="537" y="40"/>
                  </a:cubicBezTo>
                  <a:cubicBezTo>
                    <a:pt x="398" y="40"/>
                    <a:pt x="29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6843;p9">
              <a:extLst>
                <a:ext uri="{FF2B5EF4-FFF2-40B4-BE49-F238E27FC236}">
                  <a16:creationId xmlns:a16="http://schemas.microsoft.com/office/drawing/2014/main" id="{73B5832C-AE25-45AE-9978-6854A7DBFFC1}"/>
                </a:ext>
              </a:extLst>
            </p:cNvPr>
            <p:cNvSpPr/>
            <p:nvPr/>
          </p:nvSpPr>
          <p:spPr>
            <a:xfrm>
              <a:off x="5453375" y="4528975"/>
              <a:ext cx="28875" cy="62200"/>
            </a:xfrm>
            <a:custGeom>
              <a:avLst/>
              <a:gdLst/>
              <a:ahLst/>
              <a:cxnLst/>
              <a:rect l="l" t="t" r="r" b="b"/>
              <a:pathLst>
                <a:path w="1155" h="2488" extrusionOk="0">
                  <a:moveTo>
                    <a:pt x="870" y="1"/>
                  </a:moveTo>
                  <a:cubicBezTo>
                    <a:pt x="832" y="1"/>
                    <a:pt x="788" y="12"/>
                    <a:pt x="736" y="40"/>
                  </a:cubicBezTo>
                  <a:cubicBezTo>
                    <a:pt x="677" y="100"/>
                    <a:pt x="677" y="140"/>
                    <a:pt x="677" y="219"/>
                  </a:cubicBezTo>
                  <a:cubicBezTo>
                    <a:pt x="702" y="294"/>
                    <a:pt x="688" y="313"/>
                    <a:pt x="663" y="313"/>
                  </a:cubicBezTo>
                  <a:cubicBezTo>
                    <a:pt x="636" y="313"/>
                    <a:pt x="595" y="291"/>
                    <a:pt x="573" y="291"/>
                  </a:cubicBezTo>
                  <a:cubicBezTo>
                    <a:pt x="566" y="291"/>
                    <a:pt x="560" y="293"/>
                    <a:pt x="557" y="299"/>
                  </a:cubicBezTo>
                  <a:cubicBezTo>
                    <a:pt x="299" y="339"/>
                    <a:pt x="60" y="359"/>
                    <a:pt x="0" y="697"/>
                  </a:cubicBezTo>
                  <a:cubicBezTo>
                    <a:pt x="100" y="856"/>
                    <a:pt x="279" y="916"/>
                    <a:pt x="378" y="1095"/>
                  </a:cubicBezTo>
                  <a:cubicBezTo>
                    <a:pt x="438" y="1194"/>
                    <a:pt x="498" y="1293"/>
                    <a:pt x="557" y="1393"/>
                  </a:cubicBezTo>
                  <a:cubicBezTo>
                    <a:pt x="876" y="1691"/>
                    <a:pt x="498" y="2328"/>
                    <a:pt x="1134" y="2487"/>
                  </a:cubicBezTo>
                  <a:cubicBezTo>
                    <a:pt x="1154" y="1910"/>
                    <a:pt x="1154" y="1313"/>
                    <a:pt x="1154" y="736"/>
                  </a:cubicBezTo>
                  <a:lnTo>
                    <a:pt x="1154" y="199"/>
                  </a:lnTo>
                  <a:cubicBezTo>
                    <a:pt x="1063" y="123"/>
                    <a:pt x="995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6844;p9">
              <a:extLst>
                <a:ext uri="{FF2B5EF4-FFF2-40B4-BE49-F238E27FC236}">
                  <a16:creationId xmlns:a16="http://schemas.microsoft.com/office/drawing/2014/main" id="{DA261112-E178-4A4A-A841-74BCD523CB0D}"/>
                </a:ext>
              </a:extLst>
            </p:cNvPr>
            <p:cNvSpPr/>
            <p:nvPr/>
          </p:nvSpPr>
          <p:spPr>
            <a:xfrm>
              <a:off x="5461825" y="4560300"/>
              <a:ext cx="23400" cy="46450"/>
            </a:xfrm>
            <a:custGeom>
              <a:avLst/>
              <a:gdLst/>
              <a:ahLst/>
              <a:cxnLst/>
              <a:rect l="l" t="t" r="r" b="b"/>
              <a:pathLst>
                <a:path w="936" h="1858" extrusionOk="0">
                  <a:moveTo>
                    <a:pt x="299" y="1"/>
                  </a:moveTo>
                  <a:cubicBezTo>
                    <a:pt x="100" y="80"/>
                    <a:pt x="20" y="200"/>
                    <a:pt x="1" y="379"/>
                  </a:cubicBezTo>
                  <a:cubicBezTo>
                    <a:pt x="100" y="816"/>
                    <a:pt x="20" y="1314"/>
                    <a:pt x="319" y="1731"/>
                  </a:cubicBezTo>
                  <a:cubicBezTo>
                    <a:pt x="398" y="1771"/>
                    <a:pt x="458" y="1811"/>
                    <a:pt x="538" y="1851"/>
                  </a:cubicBezTo>
                  <a:cubicBezTo>
                    <a:pt x="565" y="1855"/>
                    <a:pt x="592" y="1858"/>
                    <a:pt x="621" y="1858"/>
                  </a:cubicBezTo>
                  <a:cubicBezTo>
                    <a:pt x="718" y="1858"/>
                    <a:pt x="819" y="1828"/>
                    <a:pt x="896" y="1751"/>
                  </a:cubicBezTo>
                  <a:cubicBezTo>
                    <a:pt x="936" y="1572"/>
                    <a:pt x="856" y="1393"/>
                    <a:pt x="816" y="1234"/>
                  </a:cubicBezTo>
                  <a:cubicBezTo>
                    <a:pt x="558" y="1035"/>
                    <a:pt x="637" y="757"/>
                    <a:pt x="637" y="498"/>
                  </a:cubicBezTo>
                  <a:cubicBezTo>
                    <a:pt x="637" y="259"/>
                    <a:pt x="617" y="40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6845;p9">
              <a:extLst>
                <a:ext uri="{FF2B5EF4-FFF2-40B4-BE49-F238E27FC236}">
                  <a16:creationId xmlns:a16="http://schemas.microsoft.com/office/drawing/2014/main" id="{CF6DDA88-CC97-4B33-8D02-1E4FD699D987}"/>
                </a:ext>
              </a:extLst>
            </p:cNvPr>
            <p:cNvSpPr/>
            <p:nvPr/>
          </p:nvSpPr>
          <p:spPr>
            <a:xfrm>
              <a:off x="5458350" y="4604575"/>
              <a:ext cx="33350" cy="28050"/>
            </a:xfrm>
            <a:custGeom>
              <a:avLst/>
              <a:gdLst/>
              <a:ahLst/>
              <a:cxnLst/>
              <a:rect l="l" t="t" r="r" b="b"/>
              <a:pathLst>
                <a:path w="1334" h="1122" extrusionOk="0">
                  <a:moveTo>
                    <a:pt x="597" y="0"/>
                  </a:moveTo>
                  <a:cubicBezTo>
                    <a:pt x="299" y="199"/>
                    <a:pt x="140" y="497"/>
                    <a:pt x="0" y="856"/>
                  </a:cubicBezTo>
                  <a:cubicBezTo>
                    <a:pt x="40" y="975"/>
                    <a:pt x="140" y="1074"/>
                    <a:pt x="239" y="1114"/>
                  </a:cubicBezTo>
                  <a:cubicBezTo>
                    <a:pt x="273" y="1119"/>
                    <a:pt x="305" y="1122"/>
                    <a:pt x="336" y="1122"/>
                  </a:cubicBezTo>
                  <a:cubicBezTo>
                    <a:pt x="544" y="1122"/>
                    <a:pt x="697" y="1011"/>
                    <a:pt x="836" y="856"/>
                  </a:cubicBezTo>
                  <a:cubicBezTo>
                    <a:pt x="896" y="597"/>
                    <a:pt x="1094" y="537"/>
                    <a:pt x="1273" y="418"/>
                  </a:cubicBezTo>
                  <a:cubicBezTo>
                    <a:pt x="1293" y="378"/>
                    <a:pt x="1293" y="358"/>
                    <a:pt x="1333" y="318"/>
                  </a:cubicBezTo>
                  <a:cubicBezTo>
                    <a:pt x="1234" y="219"/>
                    <a:pt x="1134" y="100"/>
                    <a:pt x="1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6846;p9">
              <a:extLst>
                <a:ext uri="{FF2B5EF4-FFF2-40B4-BE49-F238E27FC236}">
                  <a16:creationId xmlns:a16="http://schemas.microsoft.com/office/drawing/2014/main" id="{3A4A0CA8-E44C-4C76-8C55-A85AD391FE84}"/>
                </a:ext>
              </a:extLst>
            </p:cNvPr>
            <p:cNvSpPr/>
            <p:nvPr/>
          </p:nvSpPr>
          <p:spPr>
            <a:xfrm>
              <a:off x="5489675" y="4612525"/>
              <a:ext cx="19925" cy="23950"/>
            </a:xfrm>
            <a:custGeom>
              <a:avLst/>
              <a:gdLst/>
              <a:ahLst/>
              <a:cxnLst/>
              <a:rect l="l" t="t" r="r" b="b"/>
              <a:pathLst>
                <a:path w="797" h="958" extrusionOk="0">
                  <a:moveTo>
                    <a:pt x="80" y="0"/>
                  </a:moveTo>
                  <a:cubicBezTo>
                    <a:pt x="80" y="40"/>
                    <a:pt x="40" y="60"/>
                    <a:pt x="20" y="80"/>
                  </a:cubicBezTo>
                  <a:cubicBezTo>
                    <a:pt x="1" y="259"/>
                    <a:pt x="40" y="398"/>
                    <a:pt x="20" y="557"/>
                  </a:cubicBezTo>
                  <a:cubicBezTo>
                    <a:pt x="120" y="736"/>
                    <a:pt x="239" y="856"/>
                    <a:pt x="398" y="955"/>
                  </a:cubicBezTo>
                  <a:cubicBezTo>
                    <a:pt x="414" y="957"/>
                    <a:pt x="428" y="957"/>
                    <a:pt x="442" y="957"/>
                  </a:cubicBezTo>
                  <a:cubicBezTo>
                    <a:pt x="647" y="957"/>
                    <a:pt x="722" y="823"/>
                    <a:pt x="796" y="637"/>
                  </a:cubicBezTo>
                  <a:lnTo>
                    <a:pt x="796" y="498"/>
                  </a:lnTo>
                  <a:cubicBezTo>
                    <a:pt x="776" y="398"/>
                    <a:pt x="737" y="339"/>
                    <a:pt x="717" y="239"/>
                  </a:cubicBezTo>
                  <a:cubicBezTo>
                    <a:pt x="677" y="160"/>
                    <a:pt x="597" y="100"/>
                    <a:pt x="538" y="60"/>
                  </a:cubicBezTo>
                  <a:cubicBezTo>
                    <a:pt x="379" y="40"/>
                    <a:pt x="219" y="4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6847;p9">
              <a:extLst>
                <a:ext uri="{FF2B5EF4-FFF2-40B4-BE49-F238E27FC236}">
                  <a16:creationId xmlns:a16="http://schemas.microsoft.com/office/drawing/2014/main" id="{ADA4E129-5AAA-4E01-BBE4-B53A9CC94157}"/>
                </a:ext>
              </a:extLst>
            </p:cNvPr>
            <p:cNvSpPr/>
            <p:nvPr/>
          </p:nvSpPr>
          <p:spPr>
            <a:xfrm>
              <a:off x="3876875" y="3923225"/>
              <a:ext cx="77100" cy="40325"/>
            </a:xfrm>
            <a:custGeom>
              <a:avLst/>
              <a:gdLst/>
              <a:ahLst/>
              <a:cxnLst/>
              <a:rect l="l" t="t" r="r" b="b"/>
              <a:pathLst>
                <a:path w="3084" h="1613" extrusionOk="0">
                  <a:moveTo>
                    <a:pt x="276" y="0"/>
                  </a:moveTo>
                  <a:cubicBezTo>
                    <a:pt x="253" y="0"/>
                    <a:pt x="228" y="7"/>
                    <a:pt x="200" y="21"/>
                  </a:cubicBezTo>
                  <a:cubicBezTo>
                    <a:pt x="100" y="81"/>
                    <a:pt x="40" y="160"/>
                    <a:pt x="1" y="240"/>
                  </a:cubicBezTo>
                  <a:cubicBezTo>
                    <a:pt x="60" y="300"/>
                    <a:pt x="100" y="379"/>
                    <a:pt x="200" y="419"/>
                  </a:cubicBezTo>
                  <a:cubicBezTo>
                    <a:pt x="299" y="498"/>
                    <a:pt x="458" y="479"/>
                    <a:pt x="558" y="578"/>
                  </a:cubicBezTo>
                  <a:cubicBezTo>
                    <a:pt x="657" y="677"/>
                    <a:pt x="796" y="658"/>
                    <a:pt x="896" y="737"/>
                  </a:cubicBezTo>
                  <a:cubicBezTo>
                    <a:pt x="995" y="837"/>
                    <a:pt x="1154" y="817"/>
                    <a:pt x="1274" y="896"/>
                  </a:cubicBezTo>
                  <a:cubicBezTo>
                    <a:pt x="1353" y="1036"/>
                    <a:pt x="1532" y="996"/>
                    <a:pt x="1632" y="1095"/>
                  </a:cubicBezTo>
                  <a:cubicBezTo>
                    <a:pt x="1731" y="1215"/>
                    <a:pt x="1890" y="1175"/>
                    <a:pt x="1990" y="1274"/>
                  </a:cubicBezTo>
                  <a:cubicBezTo>
                    <a:pt x="2050" y="1274"/>
                    <a:pt x="2089" y="1294"/>
                    <a:pt x="2149" y="1314"/>
                  </a:cubicBezTo>
                  <a:cubicBezTo>
                    <a:pt x="2189" y="1374"/>
                    <a:pt x="2268" y="1414"/>
                    <a:pt x="2348" y="1453"/>
                  </a:cubicBezTo>
                  <a:cubicBezTo>
                    <a:pt x="2427" y="1573"/>
                    <a:pt x="2547" y="1612"/>
                    <a:pt x="2666" y="1612"/>
                  </a:cubicBezTo>
                  <a:cubicBezTo>
                    <a:pt x="2786" y="1612"/>
                    <a:pt x="2925" y="1593"/>
                    <a:pt x="3024" y="1493"/>
                  </a:cubicBezTo>
                  <a:cubicBezTo>
                    <a:pt x="3064" y="1453"/>
                    <a:pt x="3084" y="1354"/>
                    <a:pt x="3064" y="1274"/>
                  </a:cubicBezTo>
                  <a:cubicBezTo>
                    <a:pt x="2845" y="817"/>
                    <a:pt x="2388" y="717"/>
                    <a:pt x="2030" y="498"/>
                  </a:cubicBezTo>
                  <a:cubicBezTo>
                    <a:pt x="1731" y="399"/>
                    <a:pt x="1493" y="200"/>
                    <a:pt x="1194" y="101"/>
                  </a:cubicBezTo>
                  <a:cubicBezTo>
                    <a:pt x="1154" y="81"/>
                    <a:pt x="1134" y="81"/>
                    <a:pt x="1075" y="81"/>
                  </a:cubicBezTo>
                  <a:cubicBezTo>
                    <a:pt x="836" y="61"/>
                    <a:pt x="597" y="61"/>
                    <a:pt x="359" y="61"/>
                  </a:cubicBezTo>
                  <a:cubicBezTo>
                    <a:pt x="346" y="22"/>
                    <a:pt x="316" y="0"/>
                    <a:pt x="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6848;p9">
              <a:extLst>
                <a:ext uri="{FF2B5EF4-FFF2-40B4-BE49-F238E27FC236}">
                  <a16:creationId xmlns:a16="http://schemas.microsoft.com/office/drawing/2014/main" id="{C95B15CF-C3B9-45AF-9584-CE4A4D846925}"/>
                </a:ext>
              </a:extLst>
            </p:cNvPr>
            <p:cNvSpPr/>
            <p:nvPr/>
          </p:nvSpPr>
          <p:spPr>
            <a:xfrm>
              <a:off x="3925125" y="3959550"/>
              <a:ext cx="27375" cy="14950"/>
            </a:xfrm>
            <a:custGeom>
              <a:avLst/>
              <a:gdLst/>
              <a:ahLst/>
              <a:cxnLst/>
              <a:rect l="l" t="t" r="r" b="b"/>
              <a:pathLst>
                <a:path w="1095" h="598" extrusionOk="0">
                  <a:moveTo>
                    <a:pt x="398" y="0"/>
                  </a:moveTo>
                  <a:cubicBezTo>
                    <a:pt x="318" y="140"/>
                    <a:pt x="139" y="159"/>
                    <a:pt x="0" y="199"/>
                  </a:cubicBezTo>
                  <a:cubicBezTo>
                    <a:pt x="219" y="418"/>
                    <a:pt x="537" y="438"/>
                    <a:pt x="816" y="557"/>
                  </a:cubicBezTo>
                  <a:cubicBezTo>
                    <a:pt x="862" y="584"/>
                    <a:pt x="902" y="597"/>
                    <a:pt x="937" y="597"/>
                  </a:cubicBezTo>
                  <a:cubicBezTo>
                    <a:pt x="1006" y="597"/>
                    <a:pt x="1054" y="544"/>
                    <a:pt x="1094" y="438"/>
                  </a:cubicBezTo>
                  <a:cubicBezTo>
                    <a:pt x="1054" y="199"/>
                    <a:pt x="836" y="140"/>
                    <a:pt x="657" y="40"/>
                  </a:cubicBezTo>
                  <a:cubicBezTo>
                    <a:pt x="557" y="20"/>
                    <a:pt x="478" y="20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6849;p9">
              <a:extLst>
                <a:ext uri="{FF2B5EF4-FFF2-40B4-BE49-F238E27FC236}">
                  <a16:creationId xmlns:a16="http://schemas.microsoft.com/office/drawing/2014/main" id="{AFE27F35-C121-4F02-A63D-5BFBD51EEF66}"/>
                </a:ext>
              </a:extLst>
            </p:cNvPr>
            <p:cNvSpPr/>
            <p:nvPr/>
          </p:nvSpPr>
          <p:spPr>
            <a:xfrm>
              <a:off x="3915175" y="3960600"/>
              <a:ext cx="9975" cy="4450"/>
            </a:xfrm>
            <a:custGeom>
              <a:avLst/>
              <a:gdLst/>
              <a:ahLst/>
              <a:cxnLst/>
              <a:rect l="l" t="t" r="r" b="b"/>
              <a:pathLst>
                <a:path w="399" h="178" extrusionOk="0">
                  <a:moveTo>
                    <a:pt x="136" y="1"/>
                  </a:moveTo>
                  <a:cubicBezTo>
                    <a:pt x="97" y="1"/>
                    <a:pt x="58" y="7"/>
                    <a:pt x="20" y="18"/>
                  </a:cubicBezTo>
                  <a:cubicBezTo>
                    <a:pt x="0" y="78"/>
                    <a:pt x="20" y="117"/>
                    <a:pt x="60" y="157"/>
                  </a:cubicBezTo>
                  <a:cubicBezTo>
                    <a:pt x="159" y="157"/>
                    <a:pt x="299" y="177"/>
                    <a:pt x="398" y="177"/>
                  </a:cubicBezTo>
                  <a:cubicBezTo>
                    <a:pt x="340" y="47"/>
                    <a:pt x="240" y="1"/>
                    <a:pt x="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6850;p9">
              <a:extLst>
                <a:ext uri="{FF2B5EF4-FFF2-40B4-BE49-F238E27FC236}">
                  <a16:creationId xmlns:a16="http://schemas.microsoft.com/office/drawing/2014/main" id="{7CFDE733-E6B8-47CE-992A-B347DE45EF27}"/>
                </a:ext>
              </a:extLst>
            </p:cNvPr>
            <p:cNvSpPr/>
            <p:nvPr/>
          </p:nvSpPr>
          <p:spPr>
            <a:xfrm>
              <a:off x="3881350" y="39468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95" y="1"/>
                  </a:moveTo>
                  <a:cubicBezTo>
                    <a:pt x="65" y="1"/>
                    <a:pt x="34" y="5"/>
                    <a:pt x="1" y="13"/>
                  </a:cubicBezTo>
                  <a:cubicBezTo>
                    <a:pt x="80" y="132"/>
                    <a:pt x="200" y="152"/>
                    <a:pt x="359" y="152"/>
                  </a:cubicBezTo>
                  <a:cubicBezTo>
                    <a:pt x="296" y="58"/>
                    <a:pt x="208" y="1"/>
                    <a:pt x="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6851;p9">
              <a:extLst>
                <a:ext uri="{FF2B5EF4-FFF2-40B4-BE49-F238E27FC236}">
                  <a16:creationId xmlns:a16="http://schemas.microsoft.com/office/drawing/2014/main" id="{3CF15D86-8D61-422B-9881-4CAA674E5770}"/>
                </a:ext>
              </a:extLst>
            </p:cNvPr>
            <p:cNvSpPr/>
            <p:nvPr/>
          </p:nvSpPr>
          <p:spPr>
            <a:xfrm>
              <a:off x="3908200" y="39461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41" y="159"/>
                    <a:pt x="180" y="199"/>
                    <a:pt x="339" y="199"/>
                  </a:cubicBezTo>
                  <a:cubicBezTo>
                    <a:pt x="240" y="80"/>
                    <a:pt x="1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6852;p9">
              <a:extLst>
                <a:ext uri="{FF2B5EF4-FFF2-40B4-BE49-F238E27FC236}">
                  <a16:creationId xmlns:a16="http://schemas.microsoft.com/office/drawing/2014/main" id="{2031A2C7-C82B-4EB9-9CAD-037A14C03B5A}"/>
                </a:ext>
              </a:extLst>
            </p:cNvPr>
            <p:cNvSpPr/>
            <p:nvPr/>
          </p:nvSpPr>
          <p:spPr>
            <a:xfrm>
              <a:off x="3890300" y="3937675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cubicBezTo>
                    <a:pt x="53" y="122"/>
                    <a:pt x="166" y="183"/>
                    <a:pt x="287" y="183"/>
                  </a:cubicBezTo>
                  <a:cubicBezTo>
                    <a:pt x="304" y="183"/>
                    <a:pt x="321" y="182"/>
                    <a:pt x="339" y="179"/>
                  </a:cubicBezTo>
                  <a:cubicBezTo>
                    <a:pt x="259" y="20"/>
                    <a:pt x="1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6853;p9">
              <a:extLst>
                <a:ext uri="{FF2B5EF4-FFF2-40B4-BE49-F238E27FC236}">
                  <a16:creationId xmlns:a16="http://schemas.microsoft.com/office/drawing/2014/main" id="{26111A6F-E3AF-49FB-83BB-377D50249FE5}"/>
                </a:ext>
              </a:extLst>
            </p:cNvPr>
            <p:cNvSpPr/>
            <p:nvPr/>
          </p:nvSpPr>
          <p:spPr>
            <a:xfrm>
              <a:off x="3898750" y="3941650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" y="0"/>
                  </a:moveTo>
                  <a:cubicBezTo>
                    <a:pt x="58" y="128"/>
                    <a:pt x="145" y="185"/>
                    <a:pt x="249" y="185"/>
                  </a:cubicBezTo>
                  <a:cubicBezTo>
                    <a:pt x="290" y="185"/>
                    <a:pt x="334" y="176"/>
                    <a:pt x="379" y="159"/>
                  </a:cubicBezTo>
                  <a:cubicBezTo>
                    <a:pt x="279" y="40"/>
                    <a:pt x="16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6854;p9">
              <a:extLst>
                <a:ext uri="{FF2B5EF4-FFF2-40B4-BE49-F238E27FC236}">
                  <a16:creationId xmlns:a16="http://schemas.microsoft.com/office/drawing/2014/main" id="{187E3430-07A1-4439-858F-B987600E67A3}"/>
                </a:ext>
              </a:extLst>
            </p:cNvPr>
            <p:cNvSpPr/>
            <p:nvPr/>
          </p:nvSpPr>
          <p:spPr>
            <a:xfrm>
              <a:off x="3881350" y="393467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1" y="1"/>
                  </a:moveTo>
                  <a:cubicBezTo>
                    <a:pt x="80" y="120"/>
                    <a:pt x="200" y="140"/>
                    <a:pt x="359" y="14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6855;p9">
              <a:extLst>
                <a:ext uri="{FF2B5EF4-FFF2-40B4-BE49-F238E27FC236}">
                  <a16:creationId xmlns:a16="http://schemas.microsoft.com/office/drawing/2014/main" id="{B0627CF9-98C1-49C0-953E-BBA73AE1592A}"/>
                </a:ext>
              </a:extLst>
            </p:cNvPr>
            <p:cNvSpPr/>
            <p:nvPr/>
          </p:nvSpPr>
          <p:spPr>
            <a:xfrm>
              <a:off x="3890300" y="3951000"/>
              <a:ext cx="8475" cy="4200"/>
            </a:xfrm>
            <a:custGeom>
              <a:avLst/>
              <a:gdLst/>
              <a:ahLst/>
              <a:cxnLst/>
              <a:rect l="l" t="t" r="r" b="b"/>
              <a:pathLst>
                <a:path w="339" h="168" extrusionOk="0">
                  <a:moveTo>
                    <a:pt x="53" y="0"/>
                  </a:moveTo>
                  <a:cubicBezTo>
                    <a:pt x="36" y="0"/>
                    <a:pt x="18" y="2"/>
                    <a:pt x="1" y="4"/>
                  </a:cubicBezTo>
                  <a:cubicBezTo>
                    <a:pt x="53" y="108"/>
                    <a:pt x="166" y="167"/>
                    <a:pt x="286" y="167"/>
                  </a:cubicBezTo>
                  <a:cubicBezTo>
                    <a:pt x="303" y="167"/>
                    <a:pt x="321" y="166"/>
                    <a:pt x="339" y="163"/>
                  </a:cubicBezTo>
                  <a:cubicBezTo>
                    <a:pt x="269" y="59"/>
                    <a:pt x="170" y="0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6856;p9">
              <a:extLst>
                <a:ext uri="{FF2B5EF4-FFF2-40B4-BE49-F238E27FC236}">
                  <a16:creationId xmlns:a16="http://schemas.microsoft.com/office/drawing/2014/main" id="{1ED1A120-533C-41F9-B074-1C714FB13A76}"/>
                </a:ext>
              </a:extLst>
            </p:cNvPr>
            <p:cNvSpPr/>
            <p:nvPr/>
          </p:nvSpPr>
          <p:spPr>
            <a:xfrm>
              <a:off x="3916650" y="3951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0"/>
                  </a:moveTo>
                  <a:cubicBezTo>
                    <a:pt x="81" y="119"/>
                    <a:pt x="200" y="179"/>
                    <a:pt x="379" y="179"/>
                  </a:cubicBezTo>
                  <a:cubicBezTo>
                    <a:pt x="279" y="60"/>
                    <a:pt x="16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6857;p9">
              <a:extLst>
                <a:ext uri="{FF2B5EF4-FFF2-40B4-BE49-F238E27FC236}">
                  <a16:creationId xmlns:a16="http://schemas.microsoft.com/office/drawing/2014/main" id="{B3F532A8-1206-424A-9D5C-980FFAF63B8B}"/>
                </a:ext>
              </a:extLst>
            </p:cNvPr>
            <p:cNvSpPr/>
            <p:nvPr/>
          </p:nvSpPr>
          <p:spPr>
            <a:xfrm>
              <a:off x="3911700" y="3960550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0" y="0"/>
                  </a:moveTo>
                  <a:cubicBezTo>
                    <a:pt x="60" y="100"/>
                    <a:pt x="100" y="119"/>
                    <a:pt x="199" y="119"/>
                  </a:cubicBezTo>
                  <a:cubicBezTo>
                    <a:pt x="179" y="100"/>
                    <a:pt x="179" y="6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6858;p9">
              <a:extLst>
                <a:ext uri="{FF2B5EF4-FFF2-40B4-BE49-F238E27FC236}">
                  <a16:creationId xmlns:a16="http://schemas.microsoft.com/office/drawing/2014/main" id="{BEC8066E-0757-4CBF-A133-F849CB322DAA}"/>
                </a:ext>
              </a:extLst>
            </p:cNvPr>
            <p:cNvSpPr/>
            <p:nvPr/>
          </p:nvSpPr>
          <p:spPr>
            <a:xfrm>
              <a:off x="3930100" y="39559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1"/>
                    <a:pt x="0" y="4"/>
                  </a:cubicBezTo>
                  <a:cubicBezTo>
                    <a:pt x="20" y="84"/>
                    <a:pt x="100" y="143"/>
                    <a:pt x="199" y="143"/>
                  </a:cubicBezTo>
                  <a:cubicBezTo>
                    <a:pt x="164" y="57"/>
                    <a:pt x="115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6859;p9">
              <a:extLst>
                <a:ext uri="{FF2B5EF4-FFF2-40B4-BE49-F238E27FC236}">
                  <a16:creationId xmlns:a16="http://schemas.microsoft.com/office/drawing/2014/main" id="{81AB1B32-3CE8-4CDB-A01D-3F9E61A8DC56}"/>
                </a:ext>
              </a:extLst>
            </p:cNvPr>
            <p:cNvSpPr/>
            <p:nvPr/>
          </p:nvSpPr>
          <p:spPr>
            <a:xfrm>
              <a:off x="3906725" y="3956075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0" y="0"/>
                  </a:moveTo>
                  <a:cubicBezTo>
                    <a:pt x="0" y="60"/>
                    <a:pt x="40" y="100"/>
                    <a:pt x="40" y="159"/>
                  </a:cubicBezTo>
                  <a:lnTo>
                    <a:pt x="219" y="159"/>
                  </a:lnTo>
                  <a:cubicBezTo>
                    <a:pt x="179" y="60"/>
                    <a:pt x="10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6860;p9">
              <a:extLst>
                <a:ext uri="{FF2B5EF4-FFF2-40B4-BE49-F238E27FC236}">
                  <a16:creationId xmlns:a16="http://schemas.microsoft.com/office/drawing/2014/main" id="{B115DC61-E091-4D4B-AB7C-BE98BA5E0AD7}"/>
                </a:ext>
              </a:extLst>
            </p:cNvPr>
            <p:cNvSpPr/>
            <p:nvPr/>
          </p:nvSpPr>
          <p:spPr>
            <a:xfrm>
              <a:off x="3946000" y="4475275"/>
              <a:ext cx="9475" cy="9950"/>
            </a:xfrm>
            <a:custGeom>
              <a:avLst/>
              <a:gdLst/>
              <a:ahLst/>
              <a:cxnLst/>
              <a:rect l="l" t="t" r="r" b="b"/>
              <a:pathLst>
                <a:path w="379" h="398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80" y="80"/>
                    <a:pt x="21" y="179"/>
                    <a:pt x="1" y="398"/>
                  </a:cubicBezTo>
                  <a:cubicBezTo>
                    <a:pt x="219" y="378"/>
                    <a:pt x="359" y="219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6861;p9">
              <a:extLst>
                <a:ext uri="{FF2B5EF4-FFF2-40B4-BE49-F238E27FC236}">
                  <a16:creationId xmlns:a16="http://schemas.microsoft.com/office/drawing/2014/main" id="{0995FB0C-F00D-4FB7-B6D0-26636F85FDFF}"/>
                </a:ext>
              </a:extLst>
            </p:cNvPr>
            <p:cNvSpPr/>
            <p:nvPr/>
          </p:nvSpPr>
          <p:spPr>
            <a:xfrm>
              <a:off x="5630925" y="5113325"/>
              <a:ext cx="17925" cy="4150"/>
            </a:xfrm>
            <a:custGeom>
              <a:avLst/>
              <a:gdLst/>
              <a:ahLst/>
              <a:cxnLst/>
              <a:rect l="l" t="t" r="r" b="b"/>
              <a:pathLst>
                <a:path w="717" h="166" extrusionOk="0">
                  <a:moveTo>
                    <a:pt x="0" y="0"/>
                  </a:moveTo>
                  <a:lnTo>
                    <a:pt x="0" y="140"/>
                  </a:lnTo>
                  <a:cubicBezTo>
                    <a:pt x="76" y="157"/>
                    <a:pt x="151" y="166"/>
                    <a:pt x="225" y="166"/>
                  </a:cubicBezTo>
                  <a:cubicBezTo>
                    <a:pt x="404" y="166"/>
                    <a:pt x="575" y="113"/>
                    <a:pt x="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6862;p9">
              <a:extLst>
                <a:ext uri="{FF2B5EF4-FFF2-40B4-BE49-F238E27FC236}">
                  <a16:creationId xmlns:a16="http://schemas.microsoft.com/office/drawing/2014/main" id="{1B3A86F1-AB8E-47B3-8B62-90AA52622836}"/>
                </a:ext>
              </a:extLst>
            </p:cNvPr>
            <p:cNvSpPr/>
            <p:nvPr/>
          </p:nvSpPr>
          <p:spPr>
            <a:xfrm>
              <a:off x="5653300" y="5109100"/>
              <a:ext cx="9975" cy="3625"/>
            </a:xfrm>
            <a:custGeom>
              <a:avLst/>
              <a:gdLst/>
              <a:ahLst/>
              <a:cxnLst/>
              <a:rect l="l" t="t" r="r" b="b"/>
              <a:pathLst>
                <a:path w="399" h="145" extrusionOk="0">
                  <a:moveTo>
                    <a:pt x="263" y="1"/>
                  </a:moveTo>
                  <a:cubicBezTo>
                    <a:pt x="155" y="1"/>
                    <a:pt x="72" y="29"/>
                    <a:pt x="0" y="130"/>
                  </a:cubicBezTo>
                  <a:cubicBezTo>
                    <a:pt x="35" y="140"/>
                    <a:pt x="69" y="145"/>
                    <a:pt x="102" y="145"/>
                  </a:cubicBezTo>
                  <a:cubicBezTo>
                    <a:pt x="200" y="145"/>
                    <a:pt x="294" y="100"/>
                    <a:pt x="398" y="10"/>
                  </a:cubicBezTo>
                  <a:cubicBezTo>
                    <a:pt x="349" y="5"/>
                    <a:pt x="304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6863;p9">
              <a:extLst>
                <a:ext uri="{FF2B5EF4-FFF2-40B4-BE49-F238E27FC236}">
                  <a16:creationId xmlns:a16="http://schemas.microsoft.com/office/drawing/2014/main" id="{EC738155-1512-4324-88A9-A43BAE2FEC04}"/>
                </a:ext>
              </a:extLst>
            </p:cNvPr>
            <p:cNvSpPr/>
            <p:nvPr/>
          </p:nvSpPr>
          <p:spPr>
            <a:xfrm>
              <a:off x="5666225" y="5104775"/>
              <a:ext cx="5000" cy="2600"/>
            </a:xfrm>
            <a:custGeom>
              <a:avLst/>
              <a:gdLst/>
              <a:ahLst/>
              <a:cxnLst/>
              <a:rect l="l" t="t" r="r" b="b"/>
              <a:pathLst>
                <a:path w="200" h="104" extrusionOk="0">
                  <a:moveTo>
                    <a:pt x="162" y="0"/>
                  </a:moveTo>
                  <a:cubicBezTo>
                    <a:pt x="84" y="0"/>
                    <a:pt x="35" y="52"/>
                    <a:pt x="1" y="104"/>
                  </a:cubicBezTo>
                  <a:cubicBezTo>
                    <a:pt x="80" y="84"/>
                    <a:pt x="120" y="44"/>
                    <a:pt x="199" y="4"/>
                  </a:cubicBezTo>
                  <a:cubicBezTo>
                    <a:pt x="186" y="2"/>
                    <a:pt x="173" y="0"/>
                    <a:pt x="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6864;p9">
              <a:extLst>
                <a:ext uri="{FF2B5EF4-FFF2-40B4-BE49-F238E27FC236}">
                  <a16:creationId xmlns:a16="http://schemas.microsoft.com/office/drawing/2014/main" id="{E9E092EB-E77B-475D-BCD2-FCFD3FD4708C}"/>
                </a:ext>
              </a:extLst>
            </p:cNvPr>
            <p:cNvSpPr/>
            <p:nvPr/>
          </p:nvSpPr>
          <p:spPr>
            <a:xfrm>
              <a:off x="5703025" y="4699050"/>
              <a:ext cx="68650" cy="32575"/>
            </a:xfrm>
            <a:custGeom>
              <a:avLst/>
              <a:gdLst/>
              <a:ahLst/>
              <a:cxnLst/>
              <a:rect l="l" t="t" r="r" b="b"/>
              <a:pathLst>
                <a:path w="2746" h="1303" extrusionOk="0">
                  <a:moveTo>
                    <a:pt x="2607" y="1"/>
                  </a:moveTo>
                  <a:cubicBezTo>
                    <a:pt x="2507" y="21"/>
                    <a:pt x="2398" y="21"/>
                    <a:pt x="2286" y="21"/>
                  </a:cubicBezTo>
                  <a:cubicBezTo>
                    <a:pt x="2174" y="21"/>
                    <a:pt x="2059" y="21"/>
                    <a:pt x="1950" y="41"/>
                  </a:cubicBezTo>
                  <a:cubicBezTo>
                    <a:pt x="1811" y="41"/>
                    <a:pt x="1652" y="41"/>
                    <a:pt x="1512" y="100"/>
                  </a:cubicBezTo>
                  <a:cubicBezTo>
                    <a:pt x="1294" y="180"/>
                    <a:pt x="1035" y="200"/>
                    <a:pt x="816" y="279"/>
                  </a:cubicBezTo>
                  <a:cubicBezTo>
                    <a:pt x="717" y="319"/>
                    <a:pt x="617" y="399"/>
                    <a:pt x="617" y="558"/>
                  </a:cubicBezTo>
                  <a:cubicBezTo>
                    <a:pt x="737" y="578"/>
                    <a:pt x="896" y="598"/>
                    <a:pt x="1194" y="657"/>
                  </a:cubicBezTo>
                  <a:cubicBezTo>
                    <a:pt x="796" y="777"/>
                    <a:pt x="558" y="856"/>
                    <a:pt x="339" y="916"/>
                  </a:cubicBezTo>
                  <a:cubicBezTo>
                    <a:pt x="199" y="976"/>
                    <a:pt x="1" y="976"/>
                    <a:pt x="40" y="1155"/>
                  </a:cubicBezTo>
                  <a:cubicBezTo>
                    <a:pt x="78" y="1279"/>
                    <a:pt x="177" y="1302"/>
                    <a:pt x="280" y="1302"/>
                  </a:cubicBezTo>
                  <a:cubicBezTo>
                    <a:pt x="342" y="1302"/>
                    <a:pt x="406" y="1294"/>
                    <a:pt x="458" y="1294"/>
                  </a:cubicBezTo>
                  <a:cubicBezTo>
                    <a:pt x="1110" y="833"/>
                    <a:pt x="1836" y="577"/>
                    <a:pt x="2636" y="577"/>
                  </a:cubicBezTo>
                  <a:cubicBezTo>
                    <a:pt x="2666" y="577"/>
                    <a:pt x="2696" y="577"/>
                    <a:pt x="2726" y="578"/>
                  </a:cubicBezTo>
                  <a:cubicBezTo>
                    <a:pt x="2746" y="419"/>
                    <a:pt x="2746" y="239"/>
                    <a:pt x="2746" y="100"/>
                  </a:cubicBezTo>
                  <a:cubicBezTo>
                    <a:pt x="2726" y="21"/>
                    <a:pt x="2666" y="1"/>
                    <a:pt x="2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6865;p9">
              <a:extLst>
                <a:ext uri="{FF2B5EF4-FFF2-40B4-BE49-F238E27FC236}">
                  <a16:creationId xmlns:a16="http://schemas.microsoft.com/office/drawing/2014/main" id="{4B95D173-63F5-4FBB-AE0D-4316E5A916BE}"/>
                </a:ext>
              </a:extLst>
            </p:cNvPr>
            <p:cNvSpPr/>
            <p:nvPr/>
          </p:nvSpPr>
          <p:spPr>
            <a:xfrm>
              <a:off x="4433875" y="3626850"/>
              <a:ext cx="116400" cy="75100"/>
            </a:xfrm>
            <a:custGeom>
              <a:avLst/>
              <a:gdLst/>
              <a:ahLst/>
              <a:cxnLst/>
              <a:rect l="l" t="t" r="r" b="b"/>
              <a:pathLst>
                <a:path w="4656" h="3004" extrusionOk="0">
                  <a:moveTo>
                    <a:pt x="339" y="0"/>
                  </a:moveTo>
                  <a:cubicBezTo>
                    <a:pt x="0" y="0"/>
                    <a:pt x="80" y="159"/>
                    <a:pt x="160" y="358"/>
                  </a:cubicBezTo>
                  <a:cubicBezTo>
                    <a:pt x="239" y="398"/>
                    <a:pt x="279" y="458"/>
                    <a:pt x="358" y="517"/>
                  </a:cubicBezTo>
                  <a:cubicBezTo>
                    <a:pt x="537" y="617"/>
                    <a:pt x="776" y="617"/>
                    <a:pt x="876" y="836"/>
                  </a:cubicBezTo>
                  <a:cubicBezTo>
                    <a:pt x="896" y="895"/>
                    <a:pt x="955" y="895"/>
                    <a:pt x="995" y="895"/>
                  </a:cubicBezTo>
                  <a:cubicBezTo>
                    <a:pt x="1094" y="915"/>
                    <a:pt x="1174" y="955"/>
                    <a:pt x="1234" y="1054"/>
                  </a:cubicBezTo>
                  <a:lnTo>
                    <a:pt x="1194" y="1054"/>
                  </a:lnTo>
                  <a:cubicBezTo>
                    <a:pt x="1274" y="1094"/>
                    <a:pt x="1353" y="1154"/>
                    <a:pt x="1393" y="1214"/>
                  </a:cubicBezTo>
                  <a:cubicBezTo>
                    <a:pt x="1433" y="1253"/>
                    <a:pt x="1492" y="1253"/>
                    <a:pt x="1552" y="1253"/>
                  </a:cubicBezTo>
                  <a:cubicBezTo>
                    <a:pt x="1576" y="1247"/>
                    <a:pt x="1599" y="1244"/>
                    <a:pt x="1621" y="1244"/>
                  </a:cubicBezTo>
                  <a:cubicBezTo>
                    <a:pt x="1746" y="1244"/>
                    <a:pt x="1840" y="1334"/>
                    <a:pt x="1890" y="1452"/>
                  </a:cubicBezTo>
                  <a:cubicBezTo>
                    <a:pt x="2765" y="1989"/>
                    <a:pt x="3661" y="2487"/>
                    <a:pt x="4536" y="3004"/>
                  </a:cubicBezTo>
                  <a:cubicBezTo>
                    <a:pt x="4655" y="2805"/>
                    <a:pt x="3959" y="2606"/>
                    <a:pt x="4556" y="2427"/>
                  </a:cubicBezTo>
                  <a:cubicBezTo>
                    <a:pt x="4377" y="2288"/>
                    <a:pt x="4178" y="2109"/>
                    <a:pt x="3979" y="1989"/>
                  </a:cubicBezTo>
                  <a:cubicBezTo>
                    <a:pt x="3561" y="1830"/>
                    <a:pt x="3183" y="1631"/>
                    <a:pt x="2925" y="1293"/>
                  </a:cubicBezTo>
                  <a:cubicBezTo>
                    <a:pt x="2388" y="1233"/>
                    <a:pt x="2029" y="895"/>
                    <a:pt x="1572" y="696"/>
                  </a:cubicBezTo>
                  <a:cubicBezTo>
                    <a:pt x="1532" y="637"/>
                    <a:pt x="1472" y="597"/>
                    <a:pt x="1393" y="557"/>
                  </a:cubicBezTo>
                  <a:cubicBezTo>
                    <a:pt x="1373" y="517"/>
                    <a:pt x="1333" y="497"/>
                    <a:pt x="1274" y="497"/>
                  </a:cubicBezTo>
                  <a:cubicBezTo>
                    <a:pt x="1194" y="458"/>
                    <a:pt x="1134" y="418"/>
                    <a:pt x="1055" y="338"/>
                  </a:cubicBezTo>
                  <a:cubicBezTo>
                    <a:pt x="955" y="239"/>
                    <a:pt x="796" y="298"/>
                    <a:pt x="697" y="159"/>
                  </a:cubicBezTo>
                  <a:cubicBezTo>
                    <a:pt x="685" y="136"/>
                    <a:pt x="673" y="126"/>
                    <a:pt x="654" y="126"/>
                  </a:cubicBezTo>
                  <a:cubicBezTo>
                    <a:pt x="640" y="126"/>
                    <a:pt x="622" y="131"/>
                    <a:pt x="597" y="139"/>
                  </a:cubicBezTo>
                  <a:cubicBezTo>
                    <a:pt x="498" y="119"/>
                    <a:pt x="438" y="6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6866;p9">
              <a:extLst>
                <a:ext uri="{FF2B5EF4-FFF2-40B4-BE49-F238E27FC236}">
                  <a16:creationId xmlns:a16="http://schemas.microsoft.com/office/drawing/2014/main" id="{2C208705-D25E-4B8E-91C0-67B80056369C}"/>
                </a:ext>
              </a:extLst>
            </p:cNvPr>
            <p:cNvSpPr/>
            <p:nvPr/>
          </p:nvSpPr>
          <p:spPr>
            <a:xfrm>
              <a:off x="4361750" y="3586450"/>
              <a:ext cx="43300" cy="27475"/>
            </a:xfrm>
            <a:custGeom>
              <a:avLst/>
              <a:gdLst/>
              <a:ahLst/>
              <a:cxnLst/>
              <a:rect l="l" t="t" r="r" b="b"/>
              <a:pathLst>
                <a:path w="1732" h="1099" extrusionOk="0">
                  <a:moveTo>
                    <a:pt x="159" y="0"/>
                  </a:moveTo>
                  <a:cubicBezTo>
                    <a:pt x="140" y="0"/>
                    <a:pt x="120" y="2"/>
                    <a:pt x="100" y="5"/>
                  </a:cubicBezTo>
                  <a:lnTo>
                    <a:pt x="41" y="64"/>
                  </a:lnTo>
                  <a:cubicBezTo>
                    <a:pt x="1" y="263"/>
                    <a:pt x="160" y="422"/>
                    <a:pt x="260" y="562"/>
                  </a:cubicBezTo>
                  <a:cubicBezTo>
                    <a:pt x="478" y="840"/>
                    <a:pt x="757" y="1039"/>
                    <a:pt x="1135" y="1099"/>
                  </a:cubicBezTo>
                  <a:cubicBezTo>
                    <a:pt x="1294" y="1019"/>
                    <a:pt x="1572" y="1099"/>
                    <a:pt x="1732" y="840"/>
                  </a:cubicBezTo>
                  <a:cubicBezTo>
                    <a:pt x="1473" y="522"/>
                    <a:pt x="976" y="562"/>
                    <a:pt x="757" y="224"/>
                  </a:cubicBezTo>
                  <a:cubicBezTo>
                    <a:pt x="555" y="205"/>
                    <a:pt x="387" y="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6867;p9">
              <a:extLst>
                <a:ext uri="{FF2B5EF4-FFF2-40B4-BE49-F238E27FC236}">
                  <a16:creationId xmlns:a16="http://schemas.microsoft.com/office/drawing/2014/main" id="{E930C4F5-87CB-4646-9C9A-D4A95BCB2CF0}"/>
                </a:ext>
              </a:extLst>
            </p:cNvPr>
            <p:cNvSpPr/>
            <p:nvPr/>
          </p:nvSpPr>
          <p:spPr>
            <a:xfrm>
              <a:off x="4390100" y="3607325"/>
              <a:ext cx="32850" cy="19050"/>
            </a:xfrm>
            <a:custGeom>
              <a:avLst/>
              <a:gdLst/>
              <a:ahLst/>
              <a:cxnLst/>
              <a:rect l="l" t="t" r="r" b="b"/>
              <a:pathLst>
                <a:path w="1314" h="762" extrusionOk="0">
                  <a:moveTo>
                    <a:pt x="192" y="1"/>
                  </a:moveTo>
                  <a:cubicBezTo>
                    <a:pt x="89" y="1"/>
                    <a:pt x="10" y="52"/>
                    <a:pt x="1" y="264"/>
                  </a:cubicBezTo>
                  <a:cubicBezTo>
                    <a:pt x="259" y="562"/>
                    <a:pt x="697" y="622"/>
                    <a:pt x="1055" y="761"/>
                  </a:cubicBezTo>
                  <a:lnTo>
                    <a:pt x="1135" y="701"/>
                  </a:lnTo>
                  <a:lnTo>
                    <a:pt x="1155" y="622"/>
                  </a:lnTo>
                  <a:cubicBezTo>
                    <a:pt x="1194" y="582"/>
                    <a:pt x="1234" y="562"/>
                    <a:pt x="1294" y="522"/>
                  </a:cubicBezTo>
                  <a:cubicBezTo>
                    <a:pt x="1294" y="522"/>
                    <a:pt x="1314" y="522"/>
                    <a:pt x="1314" y="483"/>
                  </a:cubicBezTo>
                  <a:cubicBezTo>
                    <a:pt x="1314" y="443"/>
                    <a:pt x="1294" y="403"/>
                    <a:pt x="1254" y="383"/>
                  </a:cubicBezTo>
                  <a:cubicBezTo>
                    <a:pt x="1103" y="194"/>
                    <a:pt x="916" y="24"/>
                    <a:pt x="643" y="24"/>
                  </a:cubicBezTo>
                  <a:cubicBezTo>
                    <a:pt x="628" y="24"/>
                    <a:pt x="613" y="24"/>
                    <a:pt x="598" y="25"/>
                  </a:cubicBezTo>
                  <a:cubicBezTo>
                    <a:pt x="569" y="39"/>
                    <a:pt x="537" y="45"/>
                    <a:pt x="503" y="45"/>
                  </a:cubicBezTo>
                  <a:cubicBezTo>
                    <a:pt x="404" y="45"/>
                    <a:pt x="288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6868;p9">
              <a:extLst>
                <a:ext uri="{FF2B5EF4-FFF2-40B4-BE49-F238E27FC236}">
                  <a16:creationId xmlns:a16="http://schemas.microsoft.com/office/drawing/2014/main" id="{CA38C5C0-1636-4802-ACFD-F3CF4698E7BC}"/>
                </a:ext>
              </a:extLst>
            </p:cNvPr>
            <p:cNvSpPr/>
            <p:nvPr/>
          </p:nvSpPr>
          <p:spPr>
            <a:xfrm>
              <a:off x="4415975" y="3617400"/>
              <a:ext cx="26375" cy="18925"/>
            </a:xfrm>
            <a:custGeom>
              <a:avLst/>
              <a:gdLst/>
              <a:ahLst/>
              <a:cxnLst/>
              <a:rect l="l" t="t" r="r" b="b"/>
              <a:pathLst>
                <a:path w="1055" h="757" extrusionOk="0">
                  <a:moveTo>
                    <a:pt x="338" y="0"/>
                  </a:moveTo>
                  <a:cubicBezTo>
                    <a:pt x="299" y="139"/>
                    <a:pt x="199" y="298"/>
                    <a:pt x="20" y="318"/>
                  </a:cubicBezTo>
                  <a:lnTo>
                    <a:pt x="0" y="378"/>
                  </a:lnTo>
                  <a:cubicBezTo>
                    <a:pt x="239" y="577"/>
                    <a:pt x="577" y="657"/>
                    <a:pt x="876" y="756"/>
                  </a:cubicBezTo>
                  <a:cubicBezTo>
                    <a:pt x="876" y="597"/>
                    <a:pt x="895" y="458"/>
                    <a:pt x="1055" y="378"/>
                  </a:cubicBezTo>
                  <a:cubicBezTo>
                    <a:pt x="856" y="199"/>
                    <a:pt x="657" y="2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6869;p9">
              <a:extLst>
                <a:ext uri="{FF2B5EF4-FFF2-40B4-BE49-F238E27FC236}">
                  <a16:creationId xmlns:a16="http://schemas.microsoft.com/office/drawing/2014/main" id="{601B801E-6AE1-4680-BAAD-5640F8631083}"/>
                </a:ext>
              </a:extLst>
            </p:cNvPr>
            <p:cNvSpPr/>
            <p:nvPr/>
          </p:nvSpPr>
          <p:spPr>
            <a:xfrm>
              <a:off x="4416475" y="3616825"/>
              <a:ext cx="12050" cy="9575"/>
            </a:xfrm>
            <a:custGeom>
              <a:avLst/>
              <a:gdLst/>
              <a:ahLst/>
              <a:cxnLst/>
              <a:rect l="l" t="t" r="r" b="b"/>
              <a:pathLst>
                <a:path w="482" h="383" extrusionOk="0">
                  <a:moveTo>
                    <a:pt x="250" y="0"/>
                  </a:moveTo>
                  <a:cubicBezTo>
                    <a:pt x="227" y="0"/>
                    <a:pt x="207" y="6"/>
                    <a:pt x="199" y="23"/>
                  </a:cubicBezTo>
                  <a:cubicBezTo>
                    <a:pt x="139" y="63"/>
                    <a:pt x="80" y="142"/>
                    <a:pt x="0" y="222"/>
                  </a:cubicBezTo>
                  <a:cubicBezTo>
                    <a:pt x="0" y="282"/>
                    <a:pt x="0" y="302"/>
                    <a:pt x="40" y="341"/>
                  </a:cubicBezTo>
                  <a:cubicBezTo>
                    <a:pt x="120" y="366"/>
                    <a:pt x="198" y="383"/>
                    <a:pt x="262" y="383"/>
                  </a:cubicBezTo>
                  <a:cubicBezTo>
                    <a:pt x="406" y="383"/>
                    <a:pt x="482" y="298"/>
                    <a:pt x="358" y="23"/>
                  </a:cubicBezTo>
                  <a:cubicBezTo>
                    <a:pt x="324" y="12"/>
                    <a:pt x="28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6870;p9">
              <a:extLst>
                <a:ext uri="{FF2B5EF4-FFF2-40B4-BE49-F238E27FC236}">
                  <a16:creationId xmlns:a16="http://schemas.microsoft.com/office/drawing/2014/main" id="{59020619-83A5-44A0-85CF-1500317F245F}"/>
                </a:ext>
              </a:extLst>
            </p:cNvPr>
            <p:cNvSpPr/>
            <p:nvPr/>
          </p:nvSpPr>
          <p:spPr>
            <a:xfrm>
              <a:off x="4451275" y="3630725"/>
              <a:ext cx="8975" cy="4900"/>
            </a:xfrm>
            <a:custGeom>
              <a:avLst/>
              <a:gdLst/>
              <a:ahLst/>
              <a:cxnLst/>
              <a:rect l="l" t="t" r="r" b="b"/>
              <a:pathLst>
                <a:path w="359" h="196" extrusionOk="0">
                  <a:moveTo>
                    <a:pt x="58" y="0"/>
                  </a:moveTo>
                  <a:cubicBezTo>
                    <a:pt x="40" y="0"/>
                    <a:pt x="21" y="2"/>
                    <a:pt x="1" y="4"/>
                  </a:cubicBezTo>
                  <a:cubicBezTo>
                    <a:pt x="64" y="132"/>
                    <a:pt x="153" y="195"/>
                    <a:pt x="268" y="195"/>
                  </a:cubicBezTo>
                  <a:cubicBezTo>
                    <a:pt x="297" y="195"/>
                    <a:pt x="327" y="191"/>
                    <a:pt x="359" y="183"/>
                  </a:cubicBezTo>
                  <a:cubicBezTo>
                    <a:pt x="289" y="61"/>
                    <a:pt x="18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6871;p9">
              <a:extLst>
                <a:ext uri="{FF2B5EF4-FFF2-40B4-BE49-F238E27FC236}">
                  <a16:creationId xmlns:a16="http://schemas.microsoft.com/office/drawing/2014/main" id="{504F4900-853A-41AA-927C-1F1C7C6D498E}"/>
                </a:ext>
              </a:extLst>
            </p:cNvPr>
            <p:cNvSpPr/>
            <p:nvPr/>
          </p:nvSpPr>
          <p:spPr>
            <a:xfrm>
              <a:off x="4442825" y="36268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0" y="0"/>
                  </a:moveTo>
                  <a:cubicBezTo>
                    <a:pt x="80" y="100"/>
                    <a:pt x="140" y="139"/>
                    <a:pt x="239" y="139"/>
                  </a:cubicBezTo>
                  <a:cubicBezTo>
                    <a:pt x="140" y="100"/>
                    <a:pt x="80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6872;p9">
              <a:extLst>
                <a:ext uri="{FF2B5EF4-FFF2-40B4-BE49-F238E27FC236}">
                  <a16:creationId xmlns:a16="http://schemas.microsoft.com/office/drawing/2014/main" id="{73103041-2CBE-4A1C-B72D-98928F3DB821}"/>
                </a:ext>
              </a:extLst>
            </p:cNvPr>
            <p:cNvSpPr/>
            <p:nvPr/>
          </p:nvSpPr>
          <p:spPr>
            <a:xfrm>
              <a:off x="4460225" y="363480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80" y="0"/>
                  </a:moveTo>
                  <a:cubicBezTo>
                    <a:pt x="120" y="20"/>
                    <a:pt x="40" y="20"/>
                    <a:pt x="1" y="20"/>
                  </a:cubicBezTo>
                  <a:cubicBezTo>
                    <a:pt x="40" y="120"/>
                    <a:pt x="120" y="179"/>
                    <a:pt x="220" y="179"/>
                  </a:cubicBezTo>
                  <a:cubicBezTo>
                    <a:pt x="220" y="120"/>
                    <a:pt x="200" y="6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6873;p9">
              <a:extLst>
                <a:ext uri="{FF2B5EF4-FFF2-40B4-BE49-F238E27FC236}">
                  <a16:creationId xmlns:a16="http://schemas.microsoft.com/office/drawing/2014/main" id="{195F5D71-922C-44F8-B322-3F747034FE5A}"/>
                </a:ext>
              </a:extLst>
            </p:cNvPr>
            <p:cNvSpPr/>
            <p:nvPr/>
          </p:nvSpPr>
          <p:spPr>
            <a:xfrm>
              <a:off x="5209200" y="3708900"/>
              <a:ext cx="243200" cy="72125"/>
            </a:xfrm>
            <a:custGeom>
              <a:avLst/>
              <a:gdLst/>
              <a:ahLst/>
              <a:cxnLst/>
              <a:rect l="l" t="t" r="r" b="b"/>
              <a:pathLst>
                <a:path w="9728" h="2885" extrusionOk="0">
                  <a:moveTo>
                    <a:pt x="199" y="0"/>
                  </a:moveTo>
                  <a:cubicBezTo>
                    <a:pt x="139" y="60"/>
                    <a:pt x="80" y="140"/>
                    <a:pt x="0" y="219"/>
                  </a:cubicBezTo>
                  <a:cubicBezTo>
                    <a:pt x="676" y="438"/>
                    <a:pt x="1373" y="677"/>
                    <a:pt x="2069" y="856"/>
                  </a:cubicBezTo>
                  <a:cubicBezTo>
                    <a:pt x="3203" y="1154"/>
                    <a:pt x="4317" y="1453"/>
                    <a:pt x="5391" y="1930"/>
                  </a:cubicBezTo>
                  <a:cubicBezTo>
                    <a:pt x="5610" y="2029"/>
                    <a:pt x="5849" y="2089"/>
                    <a:pt x="6067" y="2129"/>
                  </a:cubicBezTo>
                  <a:cubicBezTo>
                    <a:pt x="7161" y="2348"/>
                    <a:pt x="8236" y="2586"/>
                    <a:pt x="9330" y="2805"/>
                  </a:cubicBezTo>
                  <a:cubicBezTo>
                    <a:pt x="9360" y="2790"/>
                    <a:pt x="9385" y="2784"/>
                    <a:pt x="9406" y="2784"/>
                  </a:cubicBezTo>
                  <a:cubicBezTo>
                    <a:pt x="9440" y="2784"/>
                    <a:pt x="9464" y="2801"/>
                    <a:pt x="9489" y="2825"/>
                  </a:cubicBezTo>
                  <a:cubicBezTo>
                    <a:pt x="9549" y="2845"/>
                    <a:pt x="9628" y="2845"/>
                    <a:pt x="9668" y="2885"/>
                  </a:cubicBezTo>
                  <a:cubicBezTo>
                    <a:pt x="9708" y="2845"/>
                    <a:pt x="9728" y="2825"/>
                    <a:pt x="9668" y="2805"/>
                  </a:cubicBezTo>
                  <a:cubicBezTo>
                    <a:pt x="9688" y="2765"/>
                    <a:pt x="9668" y="2706"/>
                    <a:pt x="9628" y="2666"/>
                  </a:cubicBezTo>
                  <a:cubicBezTo>
                    <a:pt x="8872" y="2288"/>
                    <a:pt x="8037" y="2328"/>
                    <a:pt x="7321" y="1990"/>
                  </a:cubicBezTo>
                  <a:cubicBezTo>
                    <a:pt x="7142" y="1950"/>
                    <a:pt x="6943" y="1950"/>
                    <a:pt x="6784" y="1811"/>
                  </a:cubicBezTo>
                  <a:cubicBezTo>
                    <a:pt x="5868" y="1771"/>
                    <a:pt x="4993" y="1552"/>
                    <a:pt x="4178" y="1094"/>
                  </a:cubicBezTo>
                  <a:cubicBezTo>
                    <a:pt x="3979" y="1055"/>
                    <a:pt x="3780" y="1114"/>
                    <a:pt x="3621" y="935"/>
                  </a:cubicBezTo>
                  <a:cubicBezTo>
                    <a:pt x="3071" y="789"/>
                    <a:pt x="2556" y="491"/>
                    <a:pt x="1950" y="491"/>
                  </a:cubicBezTo>
                  <a:cubicBezTo>
                    <a:pt x="1897" y="491"/>
                    <a:pt x="1844" y="493"/>
                    <a:pt x="1790" y="498"/>
                  </a:cubicBezTo>
                  <a:cubicBezTo>
                    <a:pt x="1780" y="499"/>
                    <a:pt x="1770" y="499"/>
                    <a:pt x="1760" y="499"/>
                  </a:cubicBezTo>
                  <a:cubicBezTo>
                    <a:pt x="1596" y="499"/>
                    <a:pt x="1466" y="350"/>
                    <a:pt x="1373" y="219"/>
                  </a:cubicBezTo>
                  <a:cubicBezTo>
                    <a:pt x="995" y="140"/>
                    <a:pt x="597" y="6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6874;p9">
              <a:extLst>
                <a:ext uri="{FF2B5EF4-FFF2-40B4-BE49-F238E27FC236}">
                  <a16:creationId xmlns:a16="http://schemas.microsoft.com/office/drawing/2014/main" id="{C01BBD79-A9D8-410E-A416-AE1B159B5010}"/>
                </a:ext>
              </a:extLst>
            </p:cNvPr>
            <p:cNvSpPr/>
            <p:nvPr/>
          </p:nvSpPr>
          <p:spPr>
            <a:xfrm>
              <a:off x="5450875" y="3776525"/>
              <a:ext cx="70650" cy="27650"/>
            </a:xfrm>
            <a:custGeom>
              <a:avLst/>
              <a:gdLst/>
              <a:ahLst/>
              <a:cxnLst/>
              <a:rect l="l" t="t" r="r" b="b"/>
              <a:pathLst>
                <a:path w="2826" h="1106" extrusionOk="0">
                  <a:moveTo>
                    <a:pt x="339" y="1"/>
                  </a:moveTo>
                  <a:cubicBezTo>
                    <a:pt x="260" y="80"/>
                    <a:pt x="100" y="60"/>
                    <a:pt x="1" y="120"/>
                  </a:cubicBezTo>
                  <a:lnTo>
                    <a:pt x="1" y="180"/>
                  </a:lnTo>
                  <a:cubicBezTo>
                    <a:pt x="260" y="299"/>
                    <a:pt x="478" y="399"/>
                    <a:pt x="737" y="518"/>
                  </a:cubicBezTo>
                  <a:cubicBezTo>
                    <a:pt x="1208" y="754"/>
                    <a:pt x="1647" y="1105"/>
                    <a:pt x="2188" y="1105"/>
                  </a:cubicBezTo>
                  <a:cubicBezTo>
                    <a:pt x="2240" y="1105"/>
                    <a:pt x="2294" y="1102"/>
                    <a:pt x="2348" y="1095"/>
                  </a:cubicBezTo>
                  <a:cubicBezTo>
                    <a:pt x="2488" y="1075"/>
                    <a:pt x="2647" y="995"/>
                    <a:pt x="2766" y="876"/>
                  </a:cubicBezTo>
                  <a:lnTo>
                    <a:pt x="2826" y="816"/>
                  </a:lnTo>
                  <a:cubicBezTo>
                    <a:pt x="2686" y="617"/>
                    <a:pt x="2388" y="717"/>
                    <a:pt x="2269" y="498"/>
                  </a:cubicBezTo>
                  <a:cubicBezTo>
                    <a:pt x="2237" y="495"/>
                    <a:pt x="2205" y="494"/>
                    <a:pt x="2172" y="494"/>
                  </a:cubicBezTo>
                  <a:cubicBezTo>
                    <a:pt x="2127" y="494"/>
                    <a:pt x="2081" y="496"/>
                    <a:pt x="2035" y="496"/>
                  </a:cubicBezTo>
                  <a:cubicBezTo>
                    <a:pt x="1873" y="496"/>
                    <a:pt x="1705" y="478"/>
                    <a:pt x="1572" y="319"/>
                  </a:cubicBezTo>
                  <a:cubicBezTo>
                    <a:pt x="1433" y="319"/>
                    <a:pt x="1294" y="279"/>
                    <a:pt x="1234" y="140"/>
                  </a:cubicBezTo>
                  <a:lnTo>
                    <a:pt x="3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6875;p9">
              <a:extLst>
                <a:ext uri="{FF2B5EF4-FFF2-40B4-BE49-F238E27FC236}">
                  <a16:creationId xmlns:a16="http://schemas.microsoft.com/office/drawing/2014/main" id="{0B496B31-1267-4168-8176-566A80124615}"/>
                </a:ext>
              </a:extLst>
            </p:cNvPr>
            <p:cNvSpPr/>
            <p:nvPr/>
          </p:nvSpPr>
          <p:spPr>
            <a:xfrm>
              <a:off x="5451875" y="3774550"/>
              <a:ext cx="8000" cy="4650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" y="0"/>
                  </a:moveTo>
                  <a:lnTo>
                    <a:pt x="1" y="179"/>
                  </a:lnTo>
                  <a:cubicBezTo>
                    <a:pt x="26" y="184"/>
                    <a:pt x="52" y="186"/>
                    <a:pt x="77" y="186"/>
                  </a:cubicBezTo>
                  <a:cubicBezTo>
                    <a:pt x="170" y="186"/>
                    <a:pt x="257" y="154"/>
                    <a:pt x="319" y="60"/>
                  </a:cubicBezTo>
                  <a:cubicBezTo>
                    <a:pt x="200" y="60"/>
                    <a:pt x="10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6876;p9">
              <a:extLst>
                <a:ext uri="{FF2B5EF4-FFF2-40B4-BE49-F238E27FC236}">
                  <a16:creationId xmlns:a16="http://schemas.microsoft.com/office/drawing/2014/main" id="{1C1758C7-0E8F-4A16-A1AF-A20F4542C255}"/>
                </a:ext>
              </a:extLst>
            </p:cNvPr>
            <p:cNvSpPr/>
            <p:nvPr/>
          </p:nvSpPr>
          <p:spPr>
            <a:xfrm>
              <a:off x="3990775" y="4431750"/>
              <a:ext cx="11450" cy="10725"/>
            </a:xfrm>
            <a:custGeom>
              <a:avLst/>
              <a:gdLst/>
              <a:ahLst/>
              <a:cxnLst/>
              <a:rect l="l" t="t" r="r" b="b"/>
              <a:pathLst>
                <a:path w="458" h="429" extrusionOk="0">
                  <a:moveTo>
                    <a:pt x="108" y="1"/>
                  </a:moveTo>
                  <a:cubicBezTo>
                    <a:pt x="69" y="1"/>
                    <a:pt x="39" y="31"/>
                    <a:pt x="0" y="70"/>
                  </a:cubicBezTo>
                  <a:lnTo>
                    <a:pt x="0" y="428"/>
                  </a:lnTo>
                  <a:cubicBezTo>
                    <a:pt x="80" y="368"/>
                    <a:pt x="159" y="349"/>
                    <a:pt x="219" y="309"/>
                  </a:cubicBezTo>
                  <a:cubicBezTo>
                    <a:pt x="298" y="249"/>
                    <a:pt x="378" y="229"/>
                    <a:pt x="458" y="170"/>
                  </a:cubicBezTo>
                  <a:cubicBezTo>
                    <a:pt x="358" y="130"/>
                    <a:pt x="279" y="70"/>
                    <a:pt x="179" y="30"/>
                  </a:cubicBezTo>
                  <a:cubicBezTo>
                    <a:pt x="151" y="9"/>
                    <a:pt x="128" y="1"/>
                    <a:pt x="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6877;p9">
              <a:extLst>
                <a:ext uri="{FF2B5EF4-FFF2-40B4-BE49-F238E27FC236}">
                  <a16:creationId xmlns:a16="http://schemas.microsoft.com/office/drawing/2014/main" id="{FCDEF392-15E7-465F-BB10-32827401753B}"/>
                </a:ext>
              </a:extLst>
            </p:cNvPr>
            <p:cNvSpPr/>
            <p:nvPr/>
          </p:nvSpPr>
          <p:spPr>
            <a:xfrm>
              <a:off x="3980325" y="442937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281" y="0"/>
                  </a:moveTo>
                  <a:cubicBezTo>
                    <a:pt x="191" y="0"/>
                    <a:pt x="98" y="17"/>
                    <a:pt x="0" y="26"/>
                  </a:cubicBezTo>
                  <a:cubicBezTo>
                    <a:pt x="140" y="66"/>
                    <a:pt x="259" y="125"/>
                    <a:pt x="418" y="165"/>
                  </a:cubicBezTo>
                  <a:cubicBezTo>
                    <a:pt x="498" y="145"/>
                    <a:pt x="537" y="125"/>
                    <a:pt x="597" y="125"/>
                  </a:cubicBezTo>
                  <a:cubicBezTo>
                    <a:pt x="498" y="26"/>
                    <a:pt x="393" y="0"/>
                    <a:pt x="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6878;p9">
              <a:extLst>
                <a:ext uri="{FF2B5EF4-FFF2-40B4-BE49-F238E27FC236}">
                  <a16:creationId xmlns:a16="http://schemas.microsoft.com/office/drawing/2014/main" id="{80EAC529-7579-4539-8E83-963F6D1551C7}"/>
                </a:ext>
              </a:extLst>
            </p:cNvPr>
            <p:cNvSpPr/>
            <p:nvPr/>
          </p:nvSpPr>
          <p:spPr>
            <a:xfrm>
              <a:off x="3971375" y="442502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80" y="1"/>
                  </a:moveTo>
                  <a:cubicBezTo>
                    <a:pt x="60" y="1"/>
                    <a:pt x="60" y="1"/>
                    <a:pt x="40" y="41"/>
                  </a:cubicBezTo>
                  <a:cubicBezTo>
                    <a:pt x="0" y="100"/>
                    <a:pt x="40" y="120"/>
                    <a:pt x="80" y="140"/>
                  </a:cubicBezTo>
                  <a:cubicBezTo>
                    <a:pt x="139" y="140"/>
                    <a:pt x="199" y="180"/>
                    <a:pt x="259" y="180"/>
                  </a:cubicBezTo>
                  <a:lnTo>
                    <a:pt x="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6879;p9">
              <a:extLst>
                <a:ext uri="{FF2B5EF4-FFF2-40B4-BE49-F238E27FC236}">
                  <a16:creationId xmlns:a16="http://schemas.microsoft.com/office/drawing/2014/main" id="{F33F7F5D-97A7-44EB-A88B-81D026CD2297}"/>
                </a:ext>
              </a:extLst>
            </p:cNvPr>
            <p:cNvSpPr/>
            <p:nvPr/>
          </p:nvSpPr>
          <p:spPr>
            <a:xfrm>
              <a:off x="3968875" y="44250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40" y="1"/>
                    <a:pt x="60" y="1"/>
                    <a:pt x="1" y="21"/>
                  </a:cubicBezTo>
                  <a:cubicBezTo>
                    <a:pt x="41" y="41"/>
                    <a:pt x="41" y="100"/>
                    <a:pt x="41" y="140"/>
                  </a:cubicBezTo>
                  <a:lnTo>
                    <a:pt x="100" y="180"/>
                  </a:lnTo>
                  <a:lnTo>
                    <a:pt x="180" y="140"/>
                  </a:lnTo>
                  <a:lnTo>
                    <a:pt x="1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6880;p9">
              <a:extLst>
                <a:ext uri="{FF2B5EF4-FFF2-40B4-BE49-F238E27FC236}">
                  <a16:creationId xmlns:a16="http://schemas.microsoft.com/office/drawing/2014/main" id="{68A84781-7AA5-42B9-99BA-5956B4885C92}"/>
                </a:ext>
              </a:extLst>
            </p:cNvPr>
            <p:cNvSpPr/>
            <p:nvPr/>
          </p:nvSpPr>
          <p:spPr>
            <a:xfrm>
              <a:off x="3952475" y="441607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60"/>
                    <a:pt x="0" y="100"/>
                    <a:pt x="100" y="160"/>
                  </a:cubicBezTo>
                  <a:cubicBezTo>
                    <a:pt x="120" y="100"/>
                    <a:pt x="140" y="60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6881;p9">
              <a:extLst>
                <a:ext uri="{FF2B5EF4-FFF2-40B4-BE49-F238E27FC236}">
                  <a16:creationId xmlns:a16="http://schemas.microsoft.com/office/drawing/2014/main" id="{4F81CAD1-0351-4230-992B-D70B76A0758D}"/>
                </a:ext>
              </a:extLst>
            </p:cNvPr>
            <p:cNvSpPr/>
            <p:nvPr/>
          </p:nvSpPr>
          <p:spPr>
            <a:xfrm>
              <a:off x="4547750" y="3687500"/>
              <a:ext cx="13950" cy="9050"/>
            </a:xfrm>
            <a:custGeom>
              <a:avLst/>
              <a:gdLst/>
              <a:ahLst/>
              <a:cxnLst/>
              <a:rect l="l" t="t" r="r" b="b"/>
              <a:pathLst>
                <a:path w="558" h="362" extrusionOk="0">
                  <a:moveTo>
                    <a:pt x="1" y="1"/>
                  </a:moveTo>
                  <a:lnTo>
                    <a:pt x="1" y="1"/>
                  </a:lnTo>
                  <a:cubicBezTo>
                    <a:pt x="93" y="241"/>
                    <a:pt x="254" y="361"/>
                    <a:pt x="500" y="361"/>
                  </a:cubicBezTo>
                  <a:cubicBezTo>
                    <a:pt x="519" y="361"/>
                    <a:pt x="538" y="360"/>
                    <a:pt x="558" y="359"/>
                  </a:cubicBezTo>
                  <a:cubicBezTo>
                    <a:pt x="399" y="180"/>
                    <a:pt x="259" y="4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6882;p9">
              <a:extLst>
                <a:ext uri="{FF2B5EF4-FFF2-40B4-BE49-F238E27FC236}">
                  <a16:creationId xmlns:a16="http://schemas.microsoft.com/office/drawing/2014/main" id="{E8CA8301-B565-4A7E-9760-0D3ED6E5930E}"/>
                </a:ext>
              </a:extLst>
            </p:cNvPr>
            <p:cNvSpPr/>
            <p:nvPr/>
          </p:nvSpPr>
          <p:spPr>
            <a:xfrm>
              <a:off x="5430500" y="4515025"/>
              <a:ext cx="51750" cy="30950"/>
            </a:xfrm>
            <a:custGeom>
              <a:avLst/>
              <a:gdLst/>
              <a:ahLst/>
              <a:cxnLst/>
              <a:rect l="l" t="t" r="r" b="b"/>
              <a:pathLst>
                <a:path w="2070" h="1238" extrusionOk="0">
                  <a:moveTo>
                    <a:pt x="1213" y="1"/>
                  </a:moveTo>
                  <a:cubicBezTo>
                    <a:pt x="1010" y="1"/>
                    <a:pt x="803" y="15"/>
                    <a:pt x="637" y="181"/>
                  </a:cubicBezTo>
                  <a:cubicBezTo>
                    <a:pt x="697" y="340"/>
                    <a:pt x="557" y="419"/>
                    <a:pt x="458" y="519"/>
                  </a:cubicBezTo>
                  <a:cubicBezTo>
                    <a:pt x="279" y="678"/>
                    <a:pt x="0" y="797"/>
                    <a:pt x="179" y="1076"/>
                  </a:cubicBezTo>
                  <a:cubicBezTo>
                    <a:pt x="247" y="1192"/>
                    <a:pt x="348" y="1237"/>
                    <a:pt x="457" y="1237"/>
                  </a:cubicBezTo>
                  <a:cubicBezTo>
                    <a:pt x="571" y="1237"/>
                    <a:pt x="694" y="1187"/>
                    <a:pt x="796" y="1115"/>
                  </a:cubicBezTo>
                  <a:cubicBezTo>
                    <a:pt x="1075" y="956"/>
                    <a:pt x="1393" y="956"/>
                    <a:pt x="1671" y="777"/>
                  </a:cubicBezTo>
                  <a:cubicBezTo>
                    <a:pt x="1719" y="699"/>
                    <a:pt x="1772" y="673"/>
                    <a:pt x="1827" y="673"/>
                  </a:cubicBezTo>
                  <a:cubicBezTo>
                    <a:pt x="1910" y="673"/>
                    <a:pt x="1997" y="733"/>
                    <a:pt x="2069" y="757"/>
                  </a:cubicBezTo>
                  <a:cubicBezTo>
                    <a:pt x="2049" y="300"/>
                    <a:pt x="1552" y="360"/>
                    <a:pt x="1333" y="1"/>
                  </a:cubicBezTo>
                  <a:cubicBezTo>
                    <a:pt x="1293" y="1"/>
                    <a:pt x="1253" y="1"/>
                    <a:pt x="1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6883;p9">
              <a:extLst>
                <a:ext uri="{FF2B5EF4-FFF2-40B4-BE49-F238E27FC236}">
                  <a16:creationId xmlns:a16="http://schemas.microsoft.com/office/drawing/2014/main" id="{9B8711DF-5152-4228-B032-FACBE500FF1A}"/>
                </a:ext>
              </a:extLst>
            </p:cNvPr>
            <p:cNvSpPr/>
            <p:nvPr/>
          </p:nvSpPr>
          <p:spPr>
            <a:xfrm>
              <a:off x="4025575" y="4991300"/>
              <a:ext cx="50250" cy="18350"/>
            </a:xfrm>
            <a:custGeom>
              <a:avLst/>
              <a:gdLst/>
              <a:ahLst/>
              <a:cxnLst/>
              <a:rect l="l" t="t" r="r" b="b"/>
              <a:pathLst>
                <a:path w="2010" h="734" extrusionOk="0">
                  <a:moveTo>
                    <a:pt x="453" y="0"/>
                  </a:moveTo>
                  <a:cubicBezTo>
                    <a:pt x="388" y="0"/>
                    <a:pt x="324" y="8"/>
                    <a:pt x="259" y="28"/>
                  </a:cubicBezTo>
                  <a:cubicBezTo>
                    <a:pt x="100" y="107"/>
                    <a:pt x="20" y="167"/>
                    <a:pt x="0" y="326"/>
                  </a:cubicBezTo>
                  <a:cubicBezTo>
                    <a:pt x="0" y="366"/>
                    <a:pt x="0" y="425"/>
                    <a:pt x="20" y="465"/>
                  </a:cubicBezTo>
                  <a:cubicBezTo>
                    <a:pt x="319" y="525"/>
                    <a:pt x="677" y="406"/>
                    <a:pt x="916" y="644"/>
                  </a:cubicBezTo>
                  <a:cubicBezTo>
                    <a:pt x="1003" y="712"/>
                    <a:pt x="1091" y="733"/>
                    <a:pt x="1179" y="733"/>
                  </a:cubicBezTo>
                  <a:cubicBezTo>
                    <a:pt x="1339" y="733"/>
                    <a:pt x="1501" y="663"/>
                    <a:pt x="1671" y="663"/>
                  </a:cubicBezTo>
                  <a:cubicBezTo>
                    <a:pt x="1684" y="663"/>
                    <a:pt x="1698" y="663"/>
                    <a:pt x="1711" y="664"/>
                  </a:cubicBezTo>
                  <a:cubicBezTo>
                    <a:pt x="1851" y="624"/>
                    <a:pt x="1970" y="565"/>
                    <a:pt x="2010" y="425"/>
                  </a:cubicBezTo>
                  <a:cubicBezTo>
                    <a:pt x="1791" y="8"/>
                    <a:pt x="1373" y="167"/>
                    <a:pt x="1055" y="67"/>
                  </a:cubicBezTo>
                  <a:cubicBezTo>
                    <a:pt x="846" y="67"/>
                    <a:pt x="648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6884;p9">
              <a:extLst>
                <a:ext uri="{FF2B5EF4-FFF2-40B4-BE49-F238E27FC236}">
                  <a16:creationId xmlns:a16="http://schemas.microsoft.com/office/drawing/2014/main" id="{8AA43516-9B38-49A7-92A7-A8DF28FD3234}"/>
                </a:ext>
              </a:extLst>
            </p:cNvPr>
            <p:cNvSpPr/>
            <p:nvPr/>
          </p:nvSpPr>
          <p:spPr>
            <a:xfrm>
              <a:off x="4000200" y="4990475"/>
              <a:ext cx="29875" cy="9475"/>
            </a:xfrm>
            <a:custGeom>
              <a:avLst/>
              <a:gdLst/>
              <a:ahLst/>
              <a:cxnLst/>
              <a:rect l="l" t="t" r="r" b="b"/>
              <a:pathLst>
                <a:path w="1195" h="379" extrusionOk="0">
                  <a:moveTo>
                    <a:pt x="498" y="1"/>
                  </a:moveTo>
                  <a:cubicBezTo>
                    <a:pt x="339" y="1"/>
                    <a:pt x="180" y="41"/>
                    <a:pt x="1" y="41"/>
                  </a:cubicBezTo>
                  <a:cubicBezTo>
                    <a:pt x="279" y="339"/>
                    <a:pt x="638" y="359"/>
                    <a:pt x="1015" y="379"/>
                  </a:cubicBezTo>
                  <a:cubicBezTo>
                    <a:pt x="1075" y="299"/>
                    <a:pt x="1135" y="260"/>
                    <a:pt x="1195" y="200"/>
                  </a:cubicBezTo>
                  <a:cubicBezTo>
                    <a:pt x="1115" y="51"/>
                    <a:pt x="996" y="26"/>
                    <a:pt x="869" y="26"/>
                  </a:cubicBezTo>
                  <a:cubicBezTo>
                    <a:pt x="805" y="26"/>
                    <a:pt x="740" y="32"/>
                    <a:pt x="677" y="32"/>
                  </a:cubicBezTo>
                  <a:cubicBezTo>
                    <a:pt x="614" y="32"/>
                    <a:pt x="553" y="26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6885;p9">
              <a:extLst>
                <a:ext uri="{FF2B5EF4-FFF2-40B4-BE49-F238E27FC236}">
                  <a16:creationId xmlns:a16="http://schemas.microsoft.com/office/drawing/2014/main" id="{8EEC84E9-A607-4B3E-B182-7C4CEF527215}"/>
                </a:ext>
              </a:extLst>
            </p:cNvPr>
            <p:cNvSpPr/>
            <p:nvPr/>
          </p:nvSpPr>
          <p:spPr>
            <a:xfrm>
              <a:off x="3982800" y="4985500"/>
              <a:ext cx="14450" cy="4725"/>
            </a:xfrm>
            <a:custGeom>
              <a:avLst/>
              <a:gdLst/>
              <a:ahLst/>
              <a:cxnLst/>
              <a:rect l="l" t="t" r="r" b="b"/>
              <a:pathLst>
                <a:path w="578" h="189" extrusionOk="0">
                  <a:moveTo>
                    <a:pt x="498" y="1"/>
                  </a:moveTo>
                  <a:cubicBezTo>
                    <a:pt x="319" y="41"/>
                    <a:pt x="180" y="41"/>
                    <a:pt x="1" y="41"/>
                  </a:cubicBezTo>
                  <a:cubicBezTo>
                    <a:pt x="75" y="165"/>
                    <a:pt x="181" y="188"/>
                    <a:pt x="303" y="188"/>
                  </a:cubicBezTo>
                  <a:cubicBezTo>
                    <a:pt x="377" y="188"/>
                    <a:pt x="456" y="180"/>
                    <a:pt x="538" y="180"/>
                  </a:cubicBezTo>
                  <a:cubicBezTo>
                    <a:pt x="538" y="180"/>
                    <a:pt x="578" y="160"/>
                    <a:pt x="578" y="100"/>
                  </a:cubicBezTo>
                  <a:cubicBezTo>
                    <a:pt x="578" y="61"/>
                    <a:pt x="538" y="4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6886;p9">
              <a:extLst>
                <a:ext uri="{FF2B5EF4-FFF2-40B4-BE49-F238E27FC236}">
                  <a16:creationId xmlns:a16="http://schemas.microsoft.com/office/drawing/2014/main" id="{35E0AC40-6811-4441-B2E1-0D9727FA60C4}"/>
                </a:ext>
              </a:extLst>
            </p:cNvPr>
            <p:cNvSpPr/>
            <p:nvPr/>
          </p:nvSpPr>
          <p:spPr>
            <a:xfrm>
              <a:off x="3994750" y="4985500"/>
              <a:ext cx="4500" cy="4525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81"/>
                    <a:pt x="20" y="140"/>
                    <a:pt x="20" y="180"/>
                  </a:cubicBezTo>
                  <a:cubicBezTo>
                    <a:pt x="100" y="180"/>
                    <a:pt x="139" y="180"/>
                    <a:pt x="179" y="140"/>
                  </a:cubicBezTo>
                  <a:cubicBezTo>
                    <a:pt x="120" y="100"/>
                    <a:pt x="60" y="6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6887;p9">
              <a:extLst>
                <a:ext uri="{FF2B5EF4-FFF2-40B4-BE49-F238E27FC236}">
                  <a16:creationId xmlns:a16="http://schemas.microsoft.com/office/drawing/2014/main" id="{57586C61-B092-455A-B918-D8034FB8D4BF}"/>
                </a:ext>
              </a:extLst>
            </p:cNvPr>
            <p:cNvSpPr/>
            <p:nvPr/>
          </p:nvSpPr>
          <p:spPr>
            <a:xfrm>
              <a:off x="5473275" y="4406825"/>
              <a:ext cx="19400" cy="6300"/>
            </a:xfrm>
            <a:custGeom>
              <a:avLst/>
              <a:gdLst/>
              <a:ahLst/>
              <a:cxnLst/>
              <a:rect l="l" t="t" r="r" b="b"/>
              <a:pathLst>
                <a:path w="776" h="252" extrusionOk="0">
                  <a:moveTo>
                    <a:pt x="362" y="0"/>
                  </a:moveTo>
                  <a:cubicBezTo>
                    <a:pt x="221" y="0"/>
                    <a:pt x="92" y="47"/>
                    <a:pt x="0" y="251"/>
                  </a:cubicBezTo>
                  <a:cubicBezTo>
                    <a:pt x="259" y="172"/>
                    <a:pt x="557" y="212"/>
                    <a:pt x="776" y="33"/>
                  </a:cubicBezTo>
                  <a:lnTo>
                    <a:pt x="776" y="33"/>
                  </a:lnTo>
                  <a:cubicBezTo>
                    <a:pt x="762" y="34"/>
                    <a:pt x="748" y="34"/>
                    <a:pt x="734" y="34"/>
                  </a:cubicBezTo>
                  <a:cubicBezTo>
                    <a:pt x="611" y="34"/>
                    <a:pt x="482" y="0"/>
                    <a:pt x="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6888;p9">
              <a:extLst>
                <a:ext uri="{FF2B5EF4-FFF2-40B4-BE49-F238E27FC236}">
                  <a16:creationId xmlns:a16="http://schemas.microsoft.com/office/drawing/2014/main" id="{DBC47D72-BD19-4357-845E-93692F47FE57}"/>
                </a:ext>
              </a:extLst>
            </p:cNvPr>
            <p:cNvSpPr/>
            <p:nvPr/>
          </p:nvSpPr>
          <p:spPr>
            <a:xfrm>
              <a:off x="4043475" y="5003925"/>
              <a:ext cx="40800" cy="14450"/>
            </a:xfrm>
            <a:custGeom>
              <a:avLst/>
              <a:gdLst/>
              <a:ahLst/>
              <a:cxnLst/>
              <a:rect l="l" t="t" r="r" b="b"/>
              <a:pathLst>
                <a:path w="1632" h="578" extrusionOk="0">
                  <a:moveTo>
                    <a:pt x="876" y="0"/>
                  </a:moveTo>
                  <a:lnTo>
                    <a:pt x="200" y="139"/>
                  </a:lnTo>
                  <a:cubicBezTo>
                    <a:pt x="160" y="199"/>
                    <a:pt x="80" y="239"/>
                    <a:pt x="1" y="298"/>
                  </a:cubicBezTo>
                  <a:cubicBezTo>
                    <a:pt x="440" y="318"/>
                    <a:pt x="842" y="538"/>
                    <a:pt x="1296" y="538"/>
                  </a:cubicBezTo>
                  <a:cubicBezTo>
                    <a:pt x="1315" y="538"/>
                    <a:pt x="1334" y="538"/>
                    <a:pt x="1353" y="537"/>
                  </a:cubicBezTo>
                  <a:cubicBezTo>
                    <a:pt x="1404" y="565"/>
                    <a:pt x="1443" y="577"/>
                    <a:pt x="1475" y="577"/>
                  </a:cubicBezTo>
                  <a:cubicBezTo>
                    <a:pt x="1556" y="577"/>
                    <a:pt x="1589" y="498"/>
                    <a:pt x="1632" y="398"/>
                  </a:cubicBezTo>
                  <a:cubicBezTo>
                    <a:pt x="1493" y="40"/>
                    <a:pt x="1095" y="159"/>
                    <a:pt x="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6889;p9">
              <a:extLst>
                <a:ext uri="{FF2B5EF4-FFF2-40B4-BE49-F238E27FC236}">
                  <a16:creationId xmlns:a16="http://schemas.microsoft.com/office/drawing/2014/main" id="{414ABFF9-D0C2-404D-99B0-DB59480E23C6}"/>
                </a:ext>
              </a:extLst>
            </p:cNvPr>
            <p:cNvSpPr/>
            <p:nvPr/>
          </p:nvSpPr>
          <p:spPr>
            <a:xfrm>
              <a:off x="4077800" y="5006200"/>
              <a:ext cx="37825" cy="14150"/>
            </a:xfrm>
            <a:custGeom>
              <a:avLst/>
              <a:gdLst/>
              <a:ahLst/>
              <a:cxnLst/>
              <a:rect l="l" t="t" r="r" b="b"/>
              <a:pathLst>
                <a:path w="1513" h="566" extrusionOk="0">
                  <a:moveTo>
                    <a:pt x="820" y="0"/>
                  </a:moveTo>
                  <a:cubicBezTo>
                    <a:pt x="610" y="0"/>
                    <a:pt x="409" y="68"/>
                    <a:pt x="219" y="247"/>
                  </a:cubicBezTo>
                  <a:cubicBezTo>
                    <a:pt x="159" y="327"/>
                    <a:pt x="80" y="367"/>
                    <a:pt x="0" y="446"/>
                  </a:cubicBezTo>
                  <a:cubicBezTo>
                    <a:pt x="0" y="506"/>
                    <a:pt x="20" y="546"/>
                    <a:pt x="80" y="565"/>
                  </a:cubicBezTo>
                  <a:cubicBezTo>
                    <a:pt x="199" y="565"/>
                    <a:pt x="319" y="546"/>
                    <a:pt x="438" y="546"/>
                  </a:cubicBezTo>
                  <a:cubicBezTo>
                    <a:pt x="585" y="417"/>
                    <a:pt x="749" y="386"/>
                    <a:pt x="917" y="386"/>
                  </a:cubicBezTo>
                  <a:cubicBezTo>
                    <a:pt x="1072" y="386"/>
                    <a:pt x="1230" y="412"/>
                    <a:pt x="1379" y="412"/>
                  </a:cubicBezTo>
                  <a:cubicBezTo>
                    <a:pt x="1417" y="412"/>
                    <a:pt x="1455" y="411"/>
                    <a:pt x="1492" y="406"/>
                  </a:cubicBezTo>
                  <a:cubicBezTo>
                    <a:pt x="1512" y="267"/>
                    <a:pt x="1492" y="207"/>
                    <a:pt x="1393" y="128"/>
                  </a:cubicBezTo>
                  <a:cubicBezTo>
                    <a:pt x="1197" y="53"/>
                    <a:pt x="1005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6890;p9">
              <a:extLst>
                <a:ext uri="{FF2B5EF4-FFF2-40B4-BE49-F238E27FC236}">
                  <a16:creationId xmlns:a16="http://schemas.microsoft.com/office/drawing/2014/main" id="{A4194BC0-904D-48F6-BD37-73C74834F7D0}"/>
                </a:ext>
              </a:extLst>
            </p:cNvPr>
            <p:cNvSpPr/>
            <p:nvPr/>
          </p:nvSpPr>
          <p:spPr>
            <a:xfrm>
              <a:off x="5766675" y="4688125"/>
              <a:ext cx="15950" cy="13950"/>
            </a:xfrm>
            <a:custGeom>
              <a:avLst/>
              <a:gdLst/>
              <a:ahLst/>
              <a:cxnLst/>
              <a:rect l="l" t="t" r="r" b="b"/>
              <a:pathLst>
                <a:path w="638" h="558" extrusionOk="0">
                  <a:moveTo>
                    <a:pt x="200" y="0"/>
                  </a:moveTo>
                  <a:cubicBezTo>
                    <a:pt x="61" y="60"/>
                    <a:pt x="41" y="219"/>
                    <a:pt x="1" y="338"/>
                  </a:cubicBezTo>
                  <a:cubicBezTo>
                    <a:pt x="1" y="438"/>
                    <a:pt x="100" y="438"/>
                    <a:pt x="180" y="517"/>
                  </a:cubicBezTo>
                  <a:lnTo>
                    <a:pt x="200" y="557"/>
                  </a:lnTo>
                  <a:cubicBezTo>
                    <a:pt x="339" y="537"/>
                    <a:pt x="438" y="537"/>
                    <a:pt x="558" y="517"/>
                  </a:cubicBezTo>
                  <a:cubicBezTo>
                    <a:pt x="598" y="458"/>
                    <a:pt x="637" y="418"/>
                    <a:pt x="598" y="338"/>
                  </a:cubicBezTo>
                  <a:cubicBezTo>
                    <a:pt x="538" y="219"/>
                    <a:pt x="458" y="10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6891;p9">
              <a:extLst>
                <a:ext uri="{FF2B5EF4-FFF2-40B4-BE49-F238E27FC236}">
                  <a16:creationId xmlns:a16="http://schemas.microsoft.com/office/drawing/2014/main" id="{465D991E-D21B-415E-960B-0D8A871BACE8}"/>
                </a:ext>
              </a:extLst>
            </p:cNvPr>
            <p:cNvSpPr/>
            <p:nvPr/>
          </p:nvSpPr>
          <p:spPr>
            <a:xfrm>
              <a:off x="5780100" y="4696575"/>
              <a:ext cx="3025" cy="7475"/>
            </a:xfrm>
            <a:custGeom>
              <a:avLst/>
              <a:gdLst/>
              <a:ahLst/>
              <a:cxnLst/>
              <a:rect l="l" t="t" r="r" b="b"/>
              <a:pathLst>
                <a:path w="121" h="299" extrusionOk="0">
                  <a:moveTo>
                    <a:pt x="21" y="0"/>
                  </a:moveTo>
                  <a:cubicBezTo>
                    <a:pt x="21" y="60"/>
                    <a:pt x="1" y="120"/>
                    <a:pt x="1" y="179"/>
                  </a:cubicBezTo>
                  <a:cubicBezTo>
                    <a:pt x="41" y="219"/>
                    <a:pt x="100" y="259"/>
                    <a:pt x="120" y="299"/>
                  </a:cubicBezTo>
                  <a:lnTo>
                    <a:pt x="1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6892;p9">
              <a:extLst>
                <a:ext uri="{FF2B5EF4-FFF2-40B4-BE49-F238E27FC236}">
                  <a16:creationId xmlns:a16="http://schemas.microsoft.com/office/drawing/2014/main" id="{084AE5C8-D361-4645-8380-FE5F5697D82D}"/>
                </a:ext>
              </a:extLst>
            </p:cNvPr>
            <p:cNvSpPr/>
            <p:nvPr/>
          </p:nvSpPr>
          <p:spPr>
            <a:xfrm>
              <a:off x="5604550" y="4367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40"/>
                    <a:pt x="60" y="120"/>
                    <a:pt x="1" y="179"/>
                  </a:cubicBezTo>
                  <a:cubicBezTo>
                    <a:pt x="100" y="139"/>
                    <a:pt x="160" y="10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6893;p9">
              <a:extLst>
                <a:ext uri="{FF2B5EF4-FFF2-40B4-BE49-F238E27FC236}">
                  <a16:creationId xmlns:a16="http://schemas.microsoft.com/office/drawing/2014/main" id="{340889C1-7EFA-4540-B911-EB954049EDC3}"/>
                </a:ext>
              </a:extLst>
            </p:cNvPr>
            <p:cNvSpPr/>
            <p:nvPr/>
          </p:nvSpPr>
          <p:spPr>
            <a:xfrm>
              <a:off x="4469675" y="3640950"/>
              <a:ext cx="4000" cy="3325"/>
            </a:xfrm>
            <a:custGeom>
              <a:avLst/>
              <a:gdLst/>
              <a:ahLst/>
              <a:cxnLst/>
              <a:rect l="l" t="t" r="r" b="b"/>
              <a:pathLst>
                <a:path w="160" h="133" extrusionOk="0">
                  <a:moveTo>
                    <a:pt x="49" y="0"/>
                  </a:moveTo>
                  <a:cubicBezTo>
                    <a:pt x="34" y="0"/>
                    <a:pt x="18" y="4"/>
                    <a:pt x="1" y="13"/>
                  </a:cubicBezTo>
                  <a:cubicBezTo>
                    <a:pt x="40" y="53"/>
                    <a:pt x="120" y="73"/>
                    <a:pt x="160" y="132"/>
                  </a:cubicBezTo>
                  <a:cubicBezTo>
                    <a:pt x="144" y="54"/>
                    <a:pt x="104" y="0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6894;p9">
              <a:extLst>
                <a:ext uri="{FF2B5EF4-FFF2-40B4-BE49-F238E27FC236}">
                  <a16:creationId xmlns:a16="http://schemas.microsoft.com/office/drawing/2014/main" id="{6A7AF5C2-E026-4A2E-A611-0AC32698E36C}"/>
                </a:ext>
              </a:extLst>
            </p:cNvPr>
            <p:cNvSpPr/>
            <p:nvPr/>
          </p:nvSpPr>
          <p:spPr>
            <a:xfrm>
              <a:off x="5507075" y="4624950"/>
              <a:ext cx="14950" cy="14450"/>
            </a:xfrm>
            <a:custGeom>
              <a:avLst/>
              <a:gdLst/>
              <a:ahLst/>
              <a:cxnLst/>
              <a:rect l="l" t="t" r="r" b="b"/>
              <a:pathLst>
                <a:path w="598" h="578" extrusionOk="0">
                  <a:moveTo>
                    <a:pt x="80" y="1"/>
                  </a:moveTo>
                  <a:cubicBezTo>
                    <a:pt x="41" y="41"/>
                    <a:pt x="41" y="60"/>
                    <a:pt x="21" y="80"/>
                  </a:cubicBezTo>
                  <a:cubicBezTo>
                    <a:pt x="1" y="279"/>
                    <a:pt x="41" y="458"/>
                    <a:pt x="220" y="578"/>
                  </a:cubicBezTo>
                  <a:cubicBezTo>
                    <a:pt x="339" y="558"/>
                    <a:pt x="478" y="558"/>
                    <a:pt x="598" y="538"/>
                  </a:cubicBezTo>
                  <a:cubicBezTo>
                    <a:pt x="578" y="438"/>
                    <a:pt x="578" y="299"/>
                    <a:pt x="578" y="200"/>
                  </a:cubicBezTo>
                  <a:cubicBezTo>
                    <a:pt x="498" y="160"/>
                    <a:pt x="438" y="140"/>
                    <a:pt x="379" y="80"/>
                  </a:cubicBezTo>
                  <a:lnTo>
                    <a:pt x="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6895;p9">
              <a:extLst>
                <a:ext uri="{FF2B5EF4-FFF2-40B4-BE49-F238E27FC236}">
                  <a16:creationId xmlns:a16="http://schemas.microsoft.com/office/drawing/2014/main" id="{B6F6C660-BD95-4B0E-8FB0-5394AFBC54FD}"/>
                </a:ext>
              </a:extLst>
            </p:cNvPr>
            <p:cNvSpPr/>
            <p:nvPr/>
          </p:nvSpPr>
          <p:spPr>
            <a:xfrm>
              <a:off x="4292125" y="3560700"/>
              <a:ext cx="72150" cy="31350"/>
            </a:xfrm>
            <a:custGeom>
              <a:avLst/>
              <a:gdLst/>
              <a:ahLst/>
              <a:cxnLst/>
              <a:rect l="l" t="t" r="r" b="b"/>
              <a:pathLst>
                <a:path w="2886" h="1254" extrusionOk="0">
                  <a:moveTo>
                    <a:pt x="478" y="0"/>
                  </a:moveTo>
                  <a:cubicBezTo>
                    <a:pt x="299" y="20"/>
                    <a:pt x="100" y="0"/>
                    <a:pt x="1" y="199"/>
                  </a:cubicBezTo>
                  <a:lnTo>
                    <a:pt x="2328" y="1254"/>
                  </a:lnTo>
                  <a:cubicBezTo>
                    <a:pt x="2527" y="1234"/>
                    <a:pt x="2686" y="1234"/>
                    <a:pt x="2826" y="1094"/>
                  </a:cubicBezTo>
                  <a:lnTo>
                    <a:pt x="2885" y="1055"/>
                  </a:lnTo>
                  <a:cubicBezTo>
                    <a:pt x="2706" y="856"/>
                    <a:pt x="2348" y="915"/>
                    <a:pt x="2269" y="597"/>
                  </a:cubicBezTo>
                  <a:cubicBezTo>
                    <a:pt x="1672" y="478"/>
                    <a:pt x="1195" y="60"/>
                    <a:pt x="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6896;p9">
              <a:extLst>
                <a:ext uri="{FF2B5EF4-FFF2-40B4-BE49-F238E27FC236}">
                  <a16:creationId xmlns:a16="http://schemas.microsoft.com/office/drawing/2014/main" id="{3F582576-4F73-454A-B42E-0F881DDD6C8B}"/>
                </a:ext>
              </a:extLst>
            </p:cNvPr>
            <p:cNvSpPr/>
            <p:nvPr/>
          </p:nvSpPr>
          <p:spPr>
            <a:xfrm>
              <a:off x="4296125" y="3556225"/>
              <a:ext cx="10950" cy="6225"/>
            </a:xfrm>
            <a:custGeom>
              <a:avLst/>
              <a:gdLst/>
              <a:ahLst/>
              <a:cxnLst/>
              <a:rect l="l" t="t" r="r" b="b"/>
              <a:pathLst>
                <a:path w="438" h="249" extrusionOk="0">
                  <a:moveTo>
                    <a:pt x="60" y="0"/>
                  </a:moveTo>
                  <a:cubicBezTo>
                    <a:pt x="20" y="80"/>
                    <a:pt x="0" y="140"/>
                    <a:pt x="40" y="219"/>
                  </a:cubicBezTo>
                  <a:cubicBezTo>
                    <a:pt x="90" y="239"/>
                    <a:pt x="149" y="249"/>
                    <a:pt x="209" y="249"/>
                  </a:cubicBezTo>
                  <a:cubicBezTo>
                    <a:pt x="269" y="249"/>
                    <a:pt x="328" y="239"/>
                    <a:pt x="378" y="219"/>
                  </a:cubicBezTo>
                  <a:lnTo>
                    <a:pt x="438" y="159"/>
                  </a:lnTo>
                  <a:cubicBezTo>
                    <a:pt x="418" y="100"/>
                    <a:pt x="398" y="80"/>
                    <a:pt x="398" y="40"/>
                  </a:cubicBezTo>
                  <a:cubicBezTo>
                    <a:pt x="259" y="40"/>
                    <a:pt x="159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6897;p9">
              <a:extLst>
                <a:ext uri="{FF2B5EF4-FFF2-40B4-BE49-F238E27FC236}">
                  <a16:creationId xmlns:a16="http://schemas.microsoft.com/office/drawing/2014/main" id="{04F2CADD-99D5-4C38-A6CD-922CB1B0CFDA}"/>
                </a:ext>
              </a:extLst>
            </p:cNvPr>
            <p:cNvSpPr/>
            <p:nvPr/>
          </p:nvSpPr>
          <p:spPr>
            <a:xfrm>
              <a:off x="5731375" y="4731875"/>
              <a:ext cx="5500" cy="39825"/>
            </a:xfrm>
            <a:custGeom>
              <a:avLst/>
              <a:gdLst/>
              <a:ahLst/>
              <a:cxnLst/>
              <a:rect l="l" t="t" r="r" b="b"/>
              <a:pathLst>
                <a:path w="220" h="159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60" y="60"/>
                    <a:pt x="0" y="180"/>
                    <a:pt x="0" y="339"/>
                  </a:cubicBezTo>
                  <a:cubicBezTo>
                    <a:pt x="20" y="757"/>
                    <a:pt x="20" y="1174"/>
                    <a:pt x="60" y="1592"/>
                  </a:cubicBezTo>
                  <a:cubicBezTo>
                    <a:pt x="100" y="1592"/>
                    <a:pt x="160" y="1572"/>
                    <a:pt x="199" y="1552"/>
                  </a:cubicBezTo>
                  <a:cubicBezTo>
                    <a:pt x="199" y="1055"/>
                    <a:pt x="219" y="538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6898;p9">
              <a:extLst>
                <a:ext uri="{FF2B5EF4-FFF2-40B4-BE49-F238E27FC236}">
                  <a16:creationId xmlns:a16="http://schemas.microsoft.com/office/drawing/2014/main" id="{C2DF193E-A9FA-40E3-99FB-E4A692917554}"/>
                </a:ext>
              </a:extLst>
            </p:cNvPr>
            <p:cNvSpPr/>
            <p:nvPr/>
          </p:nvSpPr>
          <p:spPr>
            <a:xfrm>
              <a:off x="4112600" y="5006375"/>
              <a:ext cx="49275" cy="18950"/>
            </a:xfrm>
            <a:custGeom>
              <a:avLst/>
              <a:gdLst/>
              <a:ahLst/>
              <a:cxnLst/>
              <a:rect l="l" t="t" r="r" b="b"/>
              <a:pathLst>
                <a:path w="1971" h="758" extrusionOk="0">
                  <a:moveTo>
                    <a:pt x="648" y="1"/>
                  </a:moveTo>
                  <a:cubicBezTo>
                    <a:pt x="504" y="1"/>
                    <a:pt x="360" y="17"/>
                    <a:pt x="220" y="61"/>
                  </a:cubicBezTo>
                  <a:cubicBezTo>
                    <a:pt x="120" y="121"/>
                    <a:pt x="60" y="161"/>
                    <a:pt x="1" y="240"/>
                  </a:cubicBezTo>
                  <a:cubicBezTo>
                    <a:pt x="1" y="300"/>
                    <a:pt x="21" y="340"/>
                    <a:pt x="60" y="399"/>
                  </a:cubicBezTo>
                  <a:cubicBezTo>
                    <a:pt x="120" y="419"/>
                    <a:pt x="180" y="419"/>
                    <a:pt x="200" y="439"/>
                  </a:cubicBezTo>
                  <a:cubicBezTo>
                    <a:pt x="379" y="539"/>
                    <a:pt x="578" y="439"/>
                    <a:pt x="757" y="558"/>
                  </a:cubicBezTo>
                  <a:cubicBezTo>
                    <a:pt x="796" y="558"/>
                    <a:pt x="856" y="558"/>
                    <a:pt x="896" y="578"/>
                  </a:cubicBezTo>
                  <a:cubicBezTo>
                    <a:pt x="1274" y="638"/>
                    <a:pt x="1612" y="718"/>
                    <a:pt x="1970" y="757"/>
                  </a:cubicBezTo>
                  <a:lnTo>
                    <a:pt x="1970" y="539"/>
                  </a:lnTo>
                  <a:cubicBezTo>
                    <a:pt x="1871" y="141"/>
                    <a:pt x="1473" y="200"/>
                    <a:pt x="1194" y="61"/>
                  </a:cubicBezTo>
                  <a:cubicBezTo>
                    <a:pt x="1016" y="28"/>
                    <a:pt x="832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6899;p9">
              <a:extLst>
                <a:ext uri="{FF2B5EF4-FFF2-40B4-BE49-F238E27FC236}">
                  <a16:creationId xmlns:a16="http://schemas.microsoft.com/office/drawing/2014/main" id="{9A0F0429-966B-49EE-8493-A70272B039EF}"/>
                </a:ext>
              </a:extLst>
            </p:cNvPr>
            <p:cNvSpPr/>
            <p:nvPr/>
          </p:nvSpPr>
          <p:spPr>
            <a:xfrm>
              <a:off x="4118075" y="5017100"/>
              <a:ext cx="13950" cy="3925"/>
            </a:xfrm>
            <a:custGeom>
              <a:avLst/>
              <a:gdLst/>
              <a:ahLst/>
              <a:cxnLst/>
              <a:rect l="l" t="t" r="r" b="b"/>
              <a:pathLst>
                <a:path w="558" h="157" extrusionOk="0">
                  <a:moveTo>
                    <a:pt x="163" y="1"/>
                  </a:moveTo>
                  <a:cubicBezTo>
                    <a:pt x="110" y="1"/>
                    <a:pt x="55" y="5"/>
                    <a:pt x="1" y="10"/>
                  </a:cubicBezTo>
                  <a:cubicBezTo>
                    <a:pt x="100" y="122"/>
                    <a:pt x="216" y="156"/>
                    <a:pt x="337" y="156"/>
                  </a:cubicBezTo>
                  <a:cubicBezTo>
                    <a:pt x="409" y="156"/>
                    <a:pt x="483" y="144"/>
                    <a:pt x="558" y="129"/>
                  </a:cubicBezTo>
                  <a:cubicBezTo>
                    <a:pt x="442" y="28"/>
                    <a:pt x="306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6900;p9">
              <a:extLst>
                <a:ext uri="{FF2B5EF4-FFF2-40B4-BE49-F238E27FC236}">
                  <a16:creationId xmlns:a16="http://schemas.microsoft.com/office/drawing/2014/main" id="{4C60D997-4C81-4E00-91E8-C54AA41423ED}"/>
                </a:ext>
              </a:extLst>
            </p:cNvPr>
            <p:cNvSpPr/>
            <p:nvPr/>
          </p:nvSpPr>
          <p:spPr>
            <a:xfrm>
              <a:off x="3925625" y="4088875"/>
              <a:ext cx="40300" cy="28850"/>
            </a:xfrm>
            <a:custGeom>
              <a:avLst/>
              <a:gdLst/>
              <a:ahLst/>
              <a:cxnLst/>
              <a:rect l="l" t="t" r="r" b="b"/>
              <a:pathLst>
                <a:path w="1612" h="1154" extrusionOk="0">
                  <a:moveTo>
                    <a:pt x="373" y="1"/>
                  </a:moveTo>
                  <a:cubicBezTo>
                    <a:pt x="258" y="1"/>
                    <a:pt x="135" y="24"/>
                    <a:pt x="0" y="79"/>
                  </a:cubicBezTo>
                  <a:cubicBezTo>
                    <a:pt x="0" y="139"/>
                    <a:pt x="20" y="178"/>
                    <a:pt x="20" y="238"/>
                  </a:cubicBezTo>
                  <a:cubicBezTo>
                    <a:pt x="438" y="537"/>
                    <a:pt x="836" y="815"/>
                    <a:pt x="1233" y="1113"/>
                  </a:cubicBezTo>
                  <a:cubicBezTo>
                    <a:pt x="1333" y="1113"/>
                    <a:pt x="1432" y="1133"/>
                    <a:pt x="1532" y="1153"/>
                  </a:cubicBezTo>
                  <a:cubicBezTo>
                    <a:pt x="1591" y="1113"/>
                    <a:pt x="1611" y="1034"/>
                    <a:pt x="1611" y="934"/>
                  </a:cubicBezTo>
                  <a:cubicBezTo>
                    <a:pt x="1611" y="875"/>
                    <a:pt x="1611" y="855"/>
                    <a:pt x="1591" y="815"/>
                  </a:cubicBezTo>
                  <a:cubicBezTo>
                    <a:pt x="1552" y="735"/>
                    <a:pt x="1512" y="656"/>
                    <a:pt x="1452" y="576"/>
                  </a:cubicBezTo>
                  <a:cubicBezTo>
                    <a:pt x="1107" y="326"/>
                    <a:pt x="800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6901;p9">
              <a:extLst>
                <a:ext uri="{FF2B5EF4-FFF2-40B4-BE49-F238E27FC236}">
                  <a16:creationId xmlns:a16="http://schemas.microsoft.com/office/drawing/2014/main" id="{8DF50F1C-9558-4ED6-8110-19D63DEABE24}"/>
                </a:ext>
              </a:extLst>
            </p:cNvPr>
            <p:cNvSpPr/>
            <p:nvPr/>
          </p:nvSpPr>
          <p:spPr>
            <a:xfrm>
              <a:off x="4271750" y="3578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80" y="120"/>
                    <a:pt x="179" y="199"/>
                    <a:pt x="319" y="199"/>
                  </a:cubicBezTo>
                  <a:cubicBezTo>
                    <a:pt x="358" y="120"/>
                    <a:pt x="358" y="80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6902;p9">
              <a:extLst>
                <a:ext uri="{FF2B5EF4-FFF2-40B4-BE49-F238E27FC236}">
                  <a16:creationId xmlns:a16="http://schemas.microsoft.com/office/drawing/2014/main" id="{CB7189A9-DC75-4561-BA16-04AD87894589}"/>
                </a:ext>
              </a:extLst>
            </p:cNvPr>
            <p:cNvSpPr/>
            <p:nvPr/>
          </p:nvSpPr>
          <p:spPr>
            <a:xfrm>
              <a:off x="4279700" y="35830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cubicBezTo>
                    <a:pt x="40" y="100"/>
                    <a:pt x="100" y="160"/>
                    <a:pt x="180" y="180"/>
                  </a:cubicBezTo>
                  <a:cubicBezTo>
                    <a:pt x="160" y="80"/>
                    <a:pt x="10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6903;p9">
              <a:extLst>
                <a:ext uri="{FF2B5EF4-FFF2-40B4-BE49-F238E27FC236}">
                  <a16:creationId xmlns:a16="http://schemas.microsoft.com/office/drawing/2014/main" id="{5C458C6B-95E0-4685-83AB-F76A153C4A9B}"/>
                </a:ext>
              </a:extLst>
            </p:cNvPr>
            <p:cNvSpPr/>
            <p:nvPr/>
          </p:nvSpPr>
          <p:spPr>
            <a:xfrm>
              <a:off x="5552350" y="3880475"/>
              <a:ext cx="12450" cy="8500"/>
            </a:xfrm>
            <a:custGeom>
              <a:avLst/>
              <a:gdLst/>
              <a:ahLst/>
              <a:cxnLst/>
              <a:rect l="l" t="t" r="r" b="b"/>
              <a:pathLst>
                <a:path w="498" h="340" extrusionOk="0">
                  <a:moveTo>
                    <a:pt x="0" y="0"/>
                  </a:moveTo>
                  <a:cubicBezTo>
                    <a:pt x="0" y="313"/>
                    <a:pt x="177" y="340"/>
                    <a:pt x="373" y="340"/>
                  </a:cubicBezTo>
                  <a:cubicBezTo>
                    <a:pt x="414" y="340"/>
                    <a:pt x="456" y="339"/>
                    <a:pt x="497" y="339"/>
                  </a:cubicBezTo>
                  <a:cubicBezTo>
                    <a:pt x="497" y="299"/>
                    <a:pt x="477" y="219"/>
                    <a:pt x="477" y="179"/>
                  </a:cubicBezTo>
                  <a:lnTo>
                    <a:pt x="318" y="20"/>
                  </a:lnTo>
                  <a:cubicBezTo>
                    <a:pt x="219" y="20"/>
                    <a:pt x="10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6904;p9">
              <a:extLst>
                <a:ext uri="{FF2B5EF4-FFF2-40B4-BE49-F238E27FC236}">
                  <a16:creationId xmlns:a16="http://schemas.microsoft.com/office/drawing/2014/main" id="{6C7F373C-CF53-48A9-BCD4-A93B2BF15D7B}"/>
                </a:ext>
              </a:extLst>
            </p:cNvPr>
            <p:cNvSpPr/>
            <p:nvPr/>
          </p:nvSpPr>
          <p:spPr>
            <a:xfrm>
              <a:off x="3866925" y="4052875"/>
              <a:ext cx="163650" cy="96675"/>
            </a:xfrm>
            <a:custGeom>
              <a:avLst/>
              <a:gdLst/>
              <a:ahLst/>
              <a:cxnLst/>
              <a:rect l="l" t="t" r="r" b="b"/>
              <a:pathLst>
                <a:path w="6546" h="3867" extrusionOk="0">
                  <a:moveTo>
                    <a:pt x="298" y="1"/>
                  </a:moveTo>
                  <a:cubicBezTo>
                    <a:pt x="201" y="1"/>
                    <a:pt x="102" y="43"/>
                    <a:pt x="1" y="166"/>
                  </a:cubicBezTo>
                  <a:cubicBezTo>
                    <a:pt x="259" y="345"/>
                    <a:pt x="498" y="485"/>
                    <a:pt x="757" y="664"/>
                  </a:cubicBezTo>
                  <a:cubicBezTo>
                    <a:pt x="1075" y="763"/>
                    <a:pt x="1393" y="882"/>
                    <a:pt x="1652" y="1161"/>
                  </a:cubicBezTo>
                  <a:cubicBezTo>
                    <a:pt x="1751" y="1161"/>
                    <a:pt x="1811" y="1201"/>
                    <a:pt x="1851" y="1300"/>
                  </a:cubicBezTo>
                  <a:cubicBezTo>
                    <a:pt x="1970" y="1340"/>
                    <a:pt x="2089" y="1380"/>
                    <a:pt x="2169" y="1499"/>
                  </a:cubicBezTo>
                  <a:cubicBezTo>
                    <a:pt x="2229" y="1499"/>
                    <a:pt x="2288" y="1499"/>
                    <a:pt x="2348" y="1539"/>
                  </a:cubicBezTo>
                  <a:cubicBezTo>
                    <a:pt x="2885" y="1658"/>
                    <a:pt x="3382" y="1797"/>
                    <a:pt x="3741" y="2255"/>
                  </a:cubicBezTo>
                  <a:cubicBezTo>
                    <a:pt x="3800" y="2295"/>
                    <a:pt x="3860" y="2354"/>
                    <a:pt x="3860" y="2434"/>
                  </a:cubicBezTo>
                  <a:cubicBezTo>
                    <a:pt x="4059" y="2752"/>
                    <a:pt x="4616" y="2553"/>
                    <a:pt x="4735" y="2971"/>
                  </a:cubicBezTo>
                  <a:cubicBezTo>
                    <a:pt x="4832" y="3067"/>
                    <a:pt x="5021" y="2996"/>
                    <a:pt x="5069" y="3154"/>
                  </a:cubicBezTo>
                  <a:lnTo>
                    <a:pt x="5069" y="3154"/>
                  </a:lnTo>
                  <a:cubicBezTo>
                    <a:pt x="5064" y="3152"/>
                    <a:pt x="5059" y="3151"/>
                    <a:pt x="5053" y="3150"/>
                  </a:cubicBezTo>
                  <a:lnTo>
                    <a:pt x="5053" y="3150"/>
                  </a:lnTo>
                  <a:lnTo>
                    <a:pt x="5073" y="3170"/>
                  </a:lnTo>
                  <a:cubicBezTo>
                    <a:pt x="5072" y="3164"/>
                    <a:pt x="5071" y="3159"/>
                    <a:pt x="5069" y="3154"/>
                  </a:cubicBezTo>
                  <a:lnTo>
                    <a:pt x="5069" y="3154"/>
                  </a:lnTo>
                  <a:cubicBezTo>
                    <a:pt x="5159" y="3178"/>
                    <a:pt x="5216" y="3251"/>
                    <a:pt x="5272" y="3270"/>
                  </a:cubicBezTo>
                  <a:cubicBezTo>
                    <a:pt x="5317" y="3314"/>
                    <a:pt x="5351" y="3337"/>
                    <a:pt x="5390" y="3337"/>
                  </a:cubicBezTo>
                  <a:cubicBezTo>
                    <a:pt x="5403" y="3337"/>
                    <a:pt x="5417" y="3334"/>
                    <a:pt x="5431" y="3329"/>
                  </a:cubicBezTo>
                  <a:cubicBezTo>
                    <a:pt x="5551" y="3429"/>
                    <a:pt x="5750" y="3349"/>
                    <a:pt x="5809" y="3528"/>
                  </a:cubicBezTo>
                  <a:lnTo>
                    <a:pt x="5770" y="3528"/>
                  </a:lnTo>
                  <a:cubicBezTo>
                    <a:pt x="5909" y="3568"/>
                    <a:pt x="6068" y="3528"/>
                    <a:pt x="6167" y="3667"/>
                  </a:cubicBezTo>
                  <a:lnTo>
                    <a:pt x="6148" y="3667"/>
                  </a:lnTo>
                  <a:cubicBezTo>
                    <a:pt x="6227" y="3727"/>
                    <a:pt x="6267" y="3747"/>
                    <a:pt x="6346" y="3787"/>
                  </a:cubicBezTo>
                  <a:cubicBezTo>
                    <a:pt x="6426" y="3827"/>
                    <a:pt x="6466" y="3846"/>
                    <a:pt x="6526" y="3866"/>
                  </a:cubicBezTo>
                  <a:cubicBezTo>
                    <a:pt x="6545" y="3667"/>
                    <a:pt x="6446" y="3488"/>
                    <a:pt x="6346" y="3329"/>
                  </a:cubicBezTo>
                  <a:cubicBezTo>
                    <a:pt x="6128" y="3289"/>
                    <a:pt x="6028" y="3170"/>
                    <a:pt x="5969" y="2971"/>
                  </a:cubicBezTo>
                  <a:cubicBezTo>
                    <a:pt x="5849" y="2951"/>
                    <a:pt x="5730" y="2892"/>
                    <a:pt x="5650" y="2772"/>
                  </a:cubicBezTo>
                  <a:lnTo>
                    <a:pt x="5471" y="2593"/>
                  </a:lnTo>
                  <a:lnTo>
                    <a:pt x="5312" y="2434"/>
                  </a:lnTo>
                  <a:cubicBezTo>
                    <a:pt x="5252" y="2354"/>
                    <a:pt x="5173" y="2295"/>
                    <a:pt x="5133" y="2255"/>
                  </a:cubicBezTo>
                  <a:cubicBezTo>
                    <a:pt x="4815" y="2235"/>
                    <a:pt x="4477" y="2136"/>
                    <a:pt x="4258" y="1877"/>
                  </a:cubicBezTo>
                  <a:cubicBezTo>
                    <a:pt x="3780" y="1658"/>
                    <a:pt x="3303" y="1400"/>
                    <a:pt x="2845" y="1161"/>
                  </a:cubicBezTo>
                  <a:cubicBezTo>
                    <a:pt x="2587" y="1042"/>
                    <a:pt x="2288" y="962"/>
                    <a:pt x="2169" y="664"/>
                  </a:cubicBezTo>
                  <a:cubicBezTo>
                    <a:pt x="1990" y="544"/>
                    <a:pt x="1791" y="445"/>
                    <a:pt x="1632" y="306"/>
                  </a:cubicBezTo>
                  <a:cubicBezTo>
                    <a:pt x="1606" y="267"/>
                    <a:pt x="1580" y="236"/>
                    <a:pt x="1543" y="236"/>
                  </a:cubicBezTo>
                  <a:cubicBezTo>
                    <a:pt x="1523" y="236"/>
                    <a:pt x="1501" y="245"/>
                    <a:pt x="1473" y="266"/>
                  </a:cubicBezTo>
                  <a:cubicBezTo>
                    <a:pt x="1353" y="246"/>
                    <a:pt x="1194" y="206"/>
                    <a:pt x="1075" y="186"/>
                  </a:cubicBezTo>
                  <a:cubicBezTo>
                    <a:pt x="1030" y="209"/>
                    <a:pt x="985" y="218"/>
                    <a:pt x="941" y="218"/>
                  </a:cubicBezTo>
                  <a:cubicBezTo>
                    <a:pt x="726" y="218"/>
                    <a:pt x="516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6905;p9">
              <a:extLst>
                <a:ext uri="{FF2B5EF4-FFF2-40B4-BE49-F238E27FC236}">
                  <a16:creationId xmlns:a16="http://schemas.microsoft.com/office/drawing/2014/main" id="{45E59FD7-6437-4A85-BE82-1843F6503DAD}"/>
                </a:ext>
              </a:extLst>
            </p:cNvPr>
            <p:cNvSpPr/>
            <p:nvPr/>
          </p:nvSpPr>
          <p:spPr>
            <a:xfrm>
              <a:off x="3860475" y="4043100"/>
              <a:ext cx="33325" cy="16875"/>
            </a:xfrm>
            <a:custGeom>
              <a:avLst/>
              <a:gdLst/>
              <a:ahLst/>
              <a:cxnLst/>
              <a:rect l="l" t="t" r="r" b="b"/>
              <a:pathLst>
                <a:path w="1333" h="675" extrusionOk="0">
                  <a:moveTo>
                    <a:pt x="318" y="0"/>
                  </a:moveTo>
                  <a:cubicBezTo>
                    <a:pt x="40" y="100"/>
                    <a:pt x="0" y="279"/>
                    <a:pt x="139" y="498"/>
                  </a:cubicBezTo>
                  <a:lnTo>
                    <a:pt x="199" y="557"/>
                  </a:lnTo>
                  <a:lnTo>
                    <a:pt x="259" y="557"/>
                  </a:lnTo>
                  <a:cubicBezTo>
                    <a:pt x="316" y="529"/>
                    <a:pt x="373" y="517"/>
                    <a:pt x="430" y="517"/>
                  </a:cubicBezTo>
                  <a:cubicBezTo>
                    <a:pt x="641" y="517"/>
                    <a:pt x="849" y="675"/>
                    <a:pt x="1065" y="675"/>
                  </a:cubicBezTo>
                  <a:cubicBezTo>
                    <a:pt x="1153" y="675"/>
                    <a:pt x="1242" y="649"/>
                    <a:pt x="1333" y="577"/>
                  </a:cubicBezTo>
                  <a:cubicBezTo>
                    <a:pt x="1233" y="498"/>
                    <a:pt x="1114" y="418"/>
                    <a:pt x="1015" y="358"/>
                  </a:cubicBezTo>
                  <a:cubicBezTo>
                    <a:pt x="856" y="279"/>
                    <a:pt x="696" y="219"/>
                    <a:pt x="537" y="159"/>
                  </a:cubicBezTo>
                  <a:lnTo>
                    <a:pt x="3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6906;p9">
              <a:extLst>
                <a:ext uri="{FF2B5EF4-FFF2-40B4-BE49-F238E27FC236}">
                  <a16:creationId xmlns:a16="http://schemas.microsoft.com/office/drawing/2014/main" id="{150E2752-08E9-4B45-B247-3A7BB384F6B6}"/>
                </a:ext>
              </a:extLst>
            </p:cNvPr>
            <p:cNvSpPr/>
            <p:nvPr/>
          </p:nvSpPr>
          <p:spPr>
            <a:xfrm>
              <a:off x="4021100" y="4144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cubicBezTo>
                    <a:pt x="6" y="4"/>
                    <a:pt x="11" y="8"/>
                    <a:pt x="16" y="12"/>
                  </a:cubicBezTo>
                  <a:lnTo>
                    <a:pt x="16" y="12"/>
                  </a:lnTo>
                  <a:cubicBezTo>
                    <a:pt x="12" y="7"/>
                    <a:pt x="7" y="3"/>
                    <a:pt x="0" y="0"/>
                  </a:cubicBezTo>
                  <a:close/>
                  <a:moveTo>
                    <a:pt x="16" y="12"/>
                  </a:moveTo>
                  <a:cubicBezTo>
                    <a:pt x="41" y="39"/>
                    <a:pt x="43" y="92"/>
                    <a:pt x="60" y="160"/>
                  </a:cubicBezTo>
                  <a:cubicBezTo>
                    <a:pt x="100" y="160"/>
                    <a:pt x="160" y="120"/>
                    <a:pt x="199" y="120"/>
                  </a:cubicBezTo>
                  <a:cubicBezTo>
                    <a:pt x="125" y="101"/>
                    <a:pt x="86" y="65"/>
                    <a:pt x="16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6907;p9">
              <a:extLst>
                <a:ext uri="{FF2B5EF4-FFF2-40B4-BE49-F238E27FC236}">
                  <a16:creationId xmlns:a16="http://schemas.microsoft.com/office/drawing/2014/main" id="{199FCFFC-5EBF-4CF3-8122-A76A78B072E7}"/>
                </a:ext>
              </a:extLst>
            </p:cNvPr>
            <p:cNvSpPr/>
            <p:nvPr/>
          </p:nvSpPr>
          <p:spPr>
            <a:xfrm>
              <a:off x="5537425" y="4212175"/>
              <a:ext cx="86050" cy="28025"/>
            </a:xfrm>
            <a:custGeom>
              <a:avLst/>
              <a:gdLst/>
              <a:ahLst/>
              <a:cxnLst/>
              <a:rect l="l" t="t" r="r" b="b"/>
              <a:pathLst>
                <a:path w="3442" h="1121" extrusionOk="0">
                  <a:moveTo>
                    <a:pt x="2765" y="1"/>
                  </a:moveTo>
                  <a:cubicBezTo>
                    <a:pt x="1811" y="100"/>
                    <a:pt x="876" y="200"/>
                    <a:pt x="0" y="617"/>
                  </a:cubicBezTo>
                  <a:cubicBezTo>
                    <a:pt x="0" y="777"/>
                    <a:pt x="80" y="856"/>
                    <a:pt x="199" y="936"/>
                  </a:cubicBezTo>
                  <a:cubicBezTo>
                    <a:pt x="461" y="1028"/>
                    <a:pt x="735" y="1121"/>
                    <a:pt x="1021" y="1121"/>
                  </a:cubicBezTo>
                  <a:cubicBezTo>
                    <a:pt x="1104" y="1121"/>
                    <a:pt x="1188" y="1113"/>
                    <a:pt x="1273" y="1095"/>
                  </a:cubicBezTo>
                  <a:cubicBezTo>
                    <a:pt x="1393" y="1075"/>
                    <a:pt x="1492" y="995"/>
                    <a:pt x="1572" y="936"/>
                  </a:cubicBezTo>
                  <a:cubicBezTo>
                    <a:pt x="1639" y="902"/>
                    <a:pt x="1712" y="875"/>
                    <a:pt x="1787" y="875"/>
                  </a:cubicBezTo>
                  <a:cubicBezTo>
                    <a:pt x="1847" y="875"/>
                    <a:pt x="1908" y="892"/>
                    <a:pt x="1970" y="936"/>
                  </a:cubicBezTo>
                  <a:cubicBezTo>
                    <a:pt x="2049" y="936"/>
                    <a:pt x="2089" y="956"/>
                    <a:pt x="2149" y="956"/>
                  </a:cubicBezTo>
                  <a:cubicBezTo>
                    <a:pt x="2188" y="936"/>
                    <a:pt x="2248" y="936"/>
                    <a:pt x="2308" y="896"/>
                  </a:cubicBezTo>
                  <a:cubicBezTo>
                    <a:pt x="2368" y="598"/>
                    <a:pt x="2606" y="598"/>
                    <a:pt x="2865" y="578"/>
                  </a:cubicBezTo>
                  <a:cubicBezTo>
                    <a:pt x="2984" y="379"/>
                    <a:pt x="3183" y="419"/>
                    <a:pt x="3382" y="399"/>
                  </a:cubicBezTo>
                  <a:cubicBezTo>
                    <a:pt x="3442" y="359"/>
                    <a:pt x="3442" y="279"/>
                    <a:pt x="3382" y="200"/>
                  </a:cubicBezTo>
                  <a:cubicBezTo>
                    <a:pt x="3322" y="160"/>
                    <a:pt x="3283" y="100"/>
                    <a:pt x="3203" y="80"/>
                  </a:cubicBezTo>
                  <a:lnTo>
                    <a:pt x="2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6908;p9">
              <a:extLst>
                <a:ext uri="{FF2B5EF4-FFF2-40B4-BE49-F238E27FC236}">
                  <a16:creationId xmlns:a16="http://schemas.microsoft.com/office/drawing/2014/main" id="{00C6510B-5742-48F0-BCE0-8D77E9BBEF9A}"/>
                </a:ext>
              </a:extLst>
            </p:cNvPr>
            <p:cNvSpPr/>
            <p:nvPr/>
          </p:nvSpPr>
          <p:spPr>
            <a:xfrm>
              <a:off x="5621975" y="4209200"/>
              <a:ext cx="8975" cy="12950"/>
            </a:xfrm>
            <a:custGeom>
              <a:avLst/>
              <a:gdLst/>
              <a:ahLst/>
              <a:cxnLst/>
              <a:rect l="l" t="t" r="r" b="b"/>
              <a:pathLst>
                <a:path w="359" h="518" extrusionOk="0">
                  <a:moveTo>
                    <a:pt x="199" y="0"/>
                  </a:moveTo>
                  <a:cubicBezTo>
                    <a:pt x="179" y="0"/>
                    <a:pt x="119" y="20"/>
                    <a:pt x="100" y="60"/>
                  </a:cubicBezTo>
                  <a:cubicBezTo>
                    <a:pt x="20" y="160"/>
                    <a:pt x="0" y="239"/>
                    <a:pt x="0" y="378"/>
                  </a:cubicBezTo>
                  <a:lnTo>
                    <a:pt x="0" y="518"/>
                  </a:lnTo>
                  <a:cubicBezTo>
                    <a:pt x="100" y="518"/>
                    <a:pt x="199" y="498"/>
                    <a:pt x="318" y="498"/>
                  </a:cubicBezTo>
                  <a:cubicBezTo>
                    <a:pt x="318" y="319"/>
                    <a:pt x="358" y="179"/>
                    <a:pt x="358" y="20"/>
                  </a:cubicBezTo>
                  <a:cubicBezTo>
                    <a:pt x="298" y="20"/>
                    <a:pt x="259" y="2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6909;p9">
              <a:extLst>
                <a:ext uri="{FF2B5EF4-FFF2-40B4-BE49-F238E27FC236}">
                  <a16:creationId xmlns:a16="http://schemas.microsoft.com/office/drawing/2014/main" id="{C165879F-1A02-4261-8A6C-0911919720A3}"/>
                </a:ext>
              </a:extLst>
            </p:cNvPr>
            <p:cNvSpPr/>
            <p:nvPr/>
          </p:nvSpPr>
          <p:spPr>
            <a:xfrm>
              <a:off x="4293275" y="3555225"/>
              <a:ext cx="5350" cy="6075"/>
            </a:xfrm>
            <a:custGeom>
              <a:avLst/>
              <a:gdLst/>
              <a:ahLst/>
              <a:cxnLst/>
              <a:rect l="l" t="t" r="r" b="b"/>
              <a:pathLst>
                <a:path w="214" h="243" extrusionOk="0">
                  <a:moveTo>
                    <a:pt x="35" y="1"/>
                  </a:moveTo>
                  <a:lnTo>
                    <a:pt x="15" y="40"/>
                  </a:lnTo>
                  <a:cubicBezTo>
                    <a:pt x="1" y="166"/>
                    <a:pt x="16" y="243"/>
                    <a:pt x="89" y="243"/>
                  </a:cubicBezTo>
                  <a:cubicBezTo>
                    <a:pt x="119" y="243"/>
                    <a:pt x="160" y="229"/>
                    <a:pt x="214" y="199"/>
                  </a:cubicBezTo>
                  <a:cubicBezTo>
                    <a:pt x="174" y="140"/>
                    <a:pt x="174" y="100"/>
                    <a:pt x="174" y="40"/>
                  </a:cubicBezTo>
                  <a:cubicBezTo>
                    <a:pt x="134" y="20"/>
                    <a:pt x="94" y="1"/>
                    <a:pt x="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6910;p9">
              <a:extLst>
                <a:ext uri="{FF2B5EF4-FFF2-40B4-BE49-F238E27FC236}">
                  <a16:creationId xmlns:a16="http://schemas.microsoft.com/office/drawing/2014/main" id="{45A3B352-F4EC-4107-AD1E-110D108D7302}"/>
                </a:ext>
              </a:extLst>
            </p:cNvPr>
            <p:cNvSpPr/>
            <p:nvPr/>
          </p:nvSpPr>
          <p:spPr>
            <a:xfrm>
              <a:off x="5776125" y="4688125"/>
              <a:ext cx="8000" cy="8475"/>
            </a:xfrm>
            <a:custGeom>
              <a:avLst/>
              <a:gdLst/>
              <a:ahLst/>
              <a:cxnLst/>
              <a:rect l="l" t="t" r="r" b="b"/>
              <a:pathLst>
                <a:path w="320" h="33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39"/>
                    <a:pt x="21" y="299"/>
                    <a:pt x="200" y="338"/>
                  </a:cubicBezTo>
                  <a:lnTo>
                    <a:pt x="299" y="338"/>
                  </a:lnTo>
                  <a:cubicBezTo>
                    <a:pt x="299" y="299"/>
                    <a:pt x="299" y="239"/>
                    <a:pt x="319" y="199"/>
                  </a:cubicBezTo>
                  <a:cubicBezTo>
                    <a:pt x="220" y="119"/>
                    <a:pt x="100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6911;p9">
              <a:extLst>
                <a:ext uri="{FF2B5EF4-FFF2-40B4-BE49-F238E27FC236}">
                  <a16:creationId xmlns:a16="http://schemas.microsoft.com/office/drawing/2014/main" id="{5C078DF0-C8BD-4836-8157-6BD53F7B8CC7}"/>
                </a:ext>
              </a:extLst>
            </p:cNvPr>
            <p:cNvSpPr/>
            <p:nvPr/>
          </p:nvSpPr>
          <p:spPr>
            <a:xfrm>
              <a:off x="4016125" y="3630825"/>
              <a:ext cx="145750" cy="46275"/>
            </a:xfrm>
            <a:custGeom>
              <a:avLst/>
              <a:gdLst/>
              <a:ahLst/>
              <a:cxnLst/>
              <a:rect l="l" t="t" r="r" b="b"/>
              <a:pathLst>
                <a:path w="5830" h="1851" extrusionOk="0">
                  <a:moveTo>
                    <a:pt x="961" y="1"/>
                  </a:moveTo>
                  <a:cubicBezTo>
                    <a:pt x="613" y="1"/>
                    <a:pt x="302" y="142"/>
                    <a:pt x="1" y="378"/>
                  </a:cubicBezTo>
                  <a:cubicBezTo>
                    <a:pt x="160" y="478"/>
                    <a:pt x="279" y="617"/>
                    <a:pt x="398" y="716"/>
                  </a:cubicBezTo>
                  <a:cubicBezTo>
                    <a:pt x="478" y="756"/>
                    <a:pt x="538" y="816"/>
                    <a:pt x="597" y="856"/>
                  </a:cubicBezTo>
                  <a:cubicBezTo>
                    <a:pt x="737" y="875"/>
                    <a:pt x="856" y="935"/>
                    <a:pt x="916" y="1055"/>
                  </a:cubicBezTo>
                  <a:cubicBezTo>
                    <a:pt x="975" y="1134"/>
                    <a:pt x="1055" y="1174"/>
                    <a:pt x="1095" y="1234"/>
                  </a:cubicBezTo>
                  <a:cubicBezTo>
                    <a:pt x="1154" y="1234"/>
                    <a:pt x="1194" y="1234"/>
                    <a:pt x="1254" y="1253"/>
                  </a:cubicBezTo>
                  <a:cubicBezTo>
                    <a:pt x="1338" y="1239"/>
                    <a:pt x="1421" y="1233"/>
                    <a:pt x="1502" y="1233"/>
                  </a:cubicBezTo>
                  <a:cubicBezTo>
                    <a:pt x="1878" y="1233"/>
                    <a:pt x="2216" y="1375"/>
                    <a:pt x="2527" y="1572"/>
                  </a:cubicBezTo>
                  <a:cubicBezTo>
                    <a:pt x="2547" y="1751"/>
                    <a:pt x="2666" y="1830"/>
                    <a:pt x="2845" y="1850"/>
                  </a:cubicBezTo>
                  <a:cubicBezTo>
                    <a:pt x="2905" y="1850"/>
                    <a:pt x="2984" y="1830"/>
                    <a:pt x="3064" y="1771"/>
                  </a:cubicBezTo>
                  <a:cubicBezTo>
                    <a:pt x="3084" y="1711"/>
                    <a:pt x="3084" y="1631"/>
                    <a:pt x="3064" y="1552"/>
                  </a:cubicBezTo>
                  <a:lnTo>
                    <a:pt x="2845" y="1413"/>
                  </a:lnTo>
                  <a:cubicBezTo>
                    <a:pt x="2786" y="1353"/>
                    <a:pt x="2746" y="1313"/>
                    <a:pt x="2666" y="1273"/>
                  </a:cubicBezTo>
                  <a:cubicBezTo>
                    <a:pt x="2646" y="1234"/>
                    <a:pt x="2587" y="1214"/>
                    <a:pt x="2547" y="1214"/>
                  </a:cubicBezTo>
                  <a:cubicBezTo>
                    <a:pt x="2467" y="1214"/>
                    <a:pt x="2388" y="1134"/>
                    <a:pt x="2308" y="1074"/>
                  </a:cubicBezTo>
                  <a:cubicBezTo>
                    <a:pt x="2288" y="1035"/>
                    <a:pt x="2248" y="1035"/>
                    <a:pt x="2189" y="1035"/>
                  </a:cubicBezTo>
                  <a:cubicBezTo>
                    <a:pt x="2069" y="975"/>
                    <a:pt x="1890" y="995"/>
                    <a:pt x="1791" y="875"/>
                  </a:cubicBezTo>
                  <a:cubicBezTo>
                    <a:pt x="1691" y="736"/>
                    <a:pt x="1294" y="577"/>
                    <a:pt x="1791" y="438"/>
                  </a:cubicBezTo>
                  <a:cubicBezTo>
                    <a:pt x="2049" y="370"/>
                    <a:pt x="2307" y="339"/>
                    <a:pt x="2559" y="339"/>
                  </a:cubicBezTo>
                  <a:cubicBezTo>
                    <a:pt x="2676" y="339"/>
                    <a:pt x="2791" y="346"/>
                    <a:pt x="2905" y="358"/>
                  </a:cubicBezTo>
                  <a:cubicBezTo>
                    <a:pt x="3662" y="436"/>
                    <a:pt x="4420" y="549"/>
                    <a:pt x="5177" y="549"/>
                  </a:cubicBezTo>
                  <a:cubicBezTo>
                    <a:pt x="5395" y="549"/>
                    <a:pt x="5612" y="540"/>
                    <a:pt x="5829" y="517"/>
                  </a:cubicBezTo>
                  <a:cubicBezTo>
                    <a:pt x="5113" y="279"/>
                    <a:pt x="4337" y="279"/>
                    <a:pt x="3581" y="159"/>
                  </a:cubicBezTo>
                  <a:cubicBezTo>
                    <a:pt x="3457" y="138"/>
                    <a:pt x="3333" y="130"/>
                    <a:pt x="3209" y="130"/>
                  </a:cubicBezTo>
                  <a:cubicBezTo>
                    <a:pt x="2836" y="130"/>
                    <a:pt x="2465" y="202"/>
                    <a:pt x="2102" y="202"/>
                  </a:cubicBezTo>
                  <a:cubicBezTo>
                    <a:pt x="1910" y="202"/>
                    <a:pt x="1719" y="182"/>
                    <a:pt x="1532" y="120"/>
                  </a:cubicBezTo>
                  <a:cubicBezTo>
                    <a:pt x="1329" y="38"/>
                    <a:pt x="1140" y="1"/>
                    <a:pt x="9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6912;p9">
              <a:extLst>
                <a:ext uri="{FF2B5EF4-FFF2-40B4-BE49-F238E27FC236}">
                  <a16:creationId xmlns:a16="http://schemas.microsoft.com/office/drawing/2014/main" id="{11988F63-EC07-45E1-8EFF-09327E08AB31}"/>
                </a:ext>
              </a:extLst>
            </p:cNvPr>
            <p:cNvSpPr/>
            <p:nvPr/>
          </p:nvSpPr>
          <p:spPr>
            <a:xfrm>
              <a:off x="5619475" y="4200750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120" y="0"/>
                  </a:moveTo>
                  <a:lnTo>
                    <a:pt x="80" y="40"/>
                  </a:lnTo>
                  <a:cubicBezTo>
                    <a:pt x="1" y="239"/>
                    <a:pt x="20" y="358"/>
                    <a:pt x="259" y="398"/>
                  </a:cubicBezTo>
                  <a:lnTo>
                    <a:pt x="299" y="338"/>
                  </a:lnTo>
                  <a:cubicBezTo>
                    <a:pt x="259" y="219"/>
                    <a:pt x="180" y="120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6913;p9">
              <a:extLst>
                <a:ext uri="{FF2B5EF4-FFF2-40B4-BE49-F238E27FC236}">
                  <a16:creationId xmlns:a16="http://schemas.microsoft.com/office/drawing/2014/main" id="{4F54D023-6CF7-4469-9834-88838E991D81}"/>
                </a:ext>
              </a:extLst>
            </p:cNvPr>
            <p:cNvSpPr/>
            <p:nvPr/>
          </p:nvSpPr>
          <p:spPr>
            <a:xfrm>
              <a:off x="4482600" y="360495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21" y="120"/>
                    <a:pt x="61" y="100"/>
                    <a:pt x="120" y="80"/>
                  </a:cubicBezTo>
                  <a:cubicBezTo>
                    <a:pt x="61" y="60"/>
                    <a:pt x="41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6914;p9">
              <a:extLst>
                <a:ext uri="{FF2B5EF4-FFF2-40B4-BE49-F238E27FC236}">
                  <a16:creationId xmlns:a16="http://schemas.microsoft.com/office/drawing/2014/main" id="{010815C0-7238-43D6-9BD6-D6B254C5DCC3}"/>
                </a:ext>
              </a:extLst>
            </p:cNvPr>
            <p:cNvSpPr/>
            <p:nvPr/>
          </p:nvSpPr>
          <p:spPr>
            <a:xfrm>
              <a:off x="3964900" y="4113725"/>
              <a:ext cx="21800" cy="13450"/>
            </a:xfrm>
            <a:custGeom>
              <a:avLst/>
              <a:gdLst/>
              <a:ahLst/>
              <a:cxnLst/>
              <a:rect l="l" t="t" r="r" b="b"/>
              <a:pathLst>
                <a:path w="872" h="538" extrusionOk="0">
                  <a:moveTo>
                    <a:pt x="1" y="0"/>
                  </a:moveTo>
                  <a:lnTo>
                    <a:pt x="1" y="179"/>
                  </a:lnTo>
                  <a:cubicBezTo>
                    <a:pt x="1" y="219"/>
                    <a:pt x="20" y="259"/>
                    <a:pt x="20" y="318"/>
                  </a:cubicBezTo>
                  <a:cubicBezTo>
                    <a:pt x="219" y="338"/>
                    <a:pt x="418" y="318"/>
                    <a:pt x="538" y="477"/>
                  </a:cubicBezTo>
                  <a:cubicBezTo>
                    <a:pt x="637" y="517"/>
                    <a:pt x="757" y="517"/>
                    <a:pt x="856" y="537"/>
                  </a:cubicBezTo>
                  <a:cubicBezTo>
                    <a:pt x="871" y="227"/>
                    <a:pt x="827" y="2"/>
                    <a:pt x="581" y="2"/>
                  </a:cubicBezTo>
                  <a:cubicBezTo>
                    <a:pt x="511" y="2"/>
                    <a:pt x="424" y="20"/>
                    <a:pt x="319" y="60"/>
                  </a:cubicBezTo>
                  <a:cubicBezTo>
                    <a:pt x="308" y="62"/>
                    <a:pt x="295" y="64"/>
                    <a:pt x="282" y="64"/>
                  </a:cubicBezTo>
                  <a:cubicBezTo>
                    <a:pt x="201" y="64"/>
                    <a:pt x="86" y="1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6915;p9">
              <a:extLst>
                <a:ext uri="{FF2B5EF4-FFF2-40B4-BE49-F238E27FC236}">
                  <a16:creationId xmlns:a16="http://schemas.microsoft.com/office/drawing/2014/main" id="{3D1BFFB2-BBFE-47A3-B7F9-C4968F3CCE17}"/>
                </a:ext>
              </a:extLst>
            </p:cNvPr>
            <p:cNvSpPr/>
            <p:nvPr/>
          </p:nvSpPr>
          <p:spPr>
            <a:xfrm>
              <a:off x="3986275" y="4126650"/>
              <a:ext cx="9000" cy="5000"/>
            </a:xfrm>
            <a:custGeom>
              <a:avLst/>
              <a:gdLst/>
              <a:ahLst/>
              <a:cxnLst/>
              <a:rect l="l" t="t" r="r" b="b"/>
              <a:pathLst>
                <a:path w="360" h="200" extrusionOk="0">
                  <a:moveTo>
                    <a:pt x="1" y="0"/>
                  </a:moveTo>
                  <a:cubicBezTo>
                    <a:pt x="1" y="40"/>
                    <a:pt x="1" y="100"/>
                    <a:pt x="41" y="139"/>
                  </a:cubicBezTo>
                  <a:cubicBezTo>
                    <a:pt x="140" y="139"/>
                    <a:pt x="260" y="159"/>
                    <a:pt x="359" y="199"/>
                  </a:cubicBezTo>
                  <a:cubicBezTo>
                    <a:pt x="299" y="20"/>
                    <a:pt x="18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6916;p9">
              <a:extLst>
                <a:ext uri="{FF2B5EF4-FFF2-40B4-BE49-F238E27FC236}">
                  <a16:creationId xmlns:a16="http://schemas.microsoft.com/office/drawing/2014/main" id="{01577675-6DB2-48F4-AED5-DDC3FA5EB0A4}"/>
                </a:ext>
              </a:extLst>
            </p:cNvPr>
            <p:cNvSpPr/>
            <p:nvPr/>
          </p:nvSpPr>
          <p:spPr>
            <a:xfrm>
              <a:off x="4003200" y="4136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0" y="0"/>
                  </a:moveTo>
                  <a:cubicBezTo>
                    <a:pt x="20" y="20"/>
                    <a:pt x="60" y="60"/>
                    <a:pt x="60" y="120"/>
                  </a:cubicBezTo>
                  <a:cubicBezTo>
                    <a:pt x="179" y="139"/>
                    <a:pt x="279" y="159"/>
                    <a:pt x="378" y="179"/>
                  </a:cubicBezTo>
                  <a:cubicBezTo>
                    <a:pt x="319" y="20"/>
                    <a:pt x="17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6917;p9">
              <a:extLst>
                <a:ext uri="{FF2B5EF4-FFF2-40B4-BE49-F238E27FC236}">
                  <a16:creationId xmlns:a16="http://schemas.microsoft.com/office/drawing/2014/main" id="{52943366-5BB0-4F6B-BE5F-14748CA3E9EB}"/>
                </a:ext>
              </a:extLst>
            </p:cNvPr>
            <p:cNvSpPr/>
            <p:nvPr/>
          </p:nvSpPr>
          <p:spPr>
            <a:xfrm>
              <a:off x="4011650" y="4139850"/>
              <a:ext cx="10475" cy="4225"/>
            </a:xfrm>
            <a:custGeom>
              <a:avLst/>
              <a:gdLst/>
              <a:ahLst/>
              <a:cxnLst/>
              <a:rect l="l" t="t" r="r" b="b"/>
              <a:pathLst>
                <a:path w="419" h="169" extrusionOk="0">
                  <a:moveTo>
                    <a:pt x="127" y="1"/>
                  </a:moveTo>
                  <a:cubicBezTo>
                    <a:pt x="88" y="1"/>
                    <a:pt x="45" y="4"/>
                    <a:pt x="0" y="9"/>
                  </a:cubicBezTo>
                  <a:cubicBezTo>
                    <a:pt x="0" y="69"/>
                    <a:pt x="40" y="109"/>
                    <a:pt x="60" y="149"/>
                  </a:cubicBezTo>
                  <a:cubicBezTo>
                    <a:pt x="180" y="168"/>
                    <a:pt x="279" y="168"/>
                    <a:pt x="418" y="168"/>
                  </a:cubicBezTo>
                  <a:cubicBezTo>
                    <a:pt x="344" y="34"/>
                    <a:pt x="247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6918;p9">
              <a:extLst>
                <a:ext uri="{FF2B5EF4-FFF2-40B4-BE49-F238E27FC236}">
                  <a16:creationId xmlns:a16="http://schemas.microsoft.com/office/drawing/2014/main" id="{E56F08F7-ACD5-4071-B72D-068E06E72418}"/>
                </a:ext>
              </a:extLst>
            </p:cNvPr>
            <p:cNvSpPr/>
            <p:nvPr/>
          </p:nvSpPr>
          <p:spPr>
            <a:xfrm>
              <a:off x="3994750" y="4131625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0"/>
                  </a:moveTo>
                  <a:cubicBezTo>
                    <a:pt x="0" y="40"/>
                    <a:pt x="0" y="100"/>
                    <a:pt x="40" y="139"/>
                  </a:cubicBezTo>
                  <a:cubicBezTo>
                    <a:pt x="100" y="139"/>
                    <a:pt x="159" y="120"/>
                    <a:pt x="219" y="120"/>
                  </a:cubicBezTo>
                  <a:cubicBezTo>
                    <a:pt x="159" y="20"/>
                    <a:pt x="10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6919;p9">
              <a:extLst>
                <a:ext uri="{FF2B5EF4-FFF2-40B4-BE49-F238E27FC236}">
                  <a16:creationId xmlns:a16="http://schemas.microsoft.com/office/drawing/2014/main" id="{8B5CB837-FBE3-4BDE-A7FF-2810D86460D4}"/>
                </a:ext>
              </a:extLst>
            </p:cNvPr>
            <p:cNvSpPr/>
            <p:nvPr/>
          </p:nvSpPr>
          <p:spPr>
            <a:xfrm>
              <a:off x="3980825" y="3960550"/>
              <a:ext cx="112400" cy="54600"/>
            </a:xfrm>
            <a:custGeom>
              <a:avLst/>
              <a:gdLst/>
              <a:ahLst/>
              <a:cxnLst/>
              <a:rect l="l" t="t" r="r" b="b"/>
              <a:pathLst>
                <a:path w="4496" h="2184" extrusionOk="0">
                  <a:moveTo>
                    <a:pt x="219" y="0"/>
                  </a:moveTo>
                  <a:cubicBezTo>
                    <a:pt x="100" y="20"/>
                    <a:pt x="0" y="100"/>
                    <a:pt x="0" y="239"/>
                  </a:cubicBezTo>
                  <a:cubicBezTo>
                    <a:pt x="20" y="318"/>
                    <a:pt x="40" y="398"/>
                    <a:pt x="100" y="478"/>
                  </a:cubicBezTo>
                  <a:cubicBezTo>
                    <a:pt x="816" y="1015"/>
                    <a:pt x="1651" y="1333"/>
                    <a:pt x="2467" y="1671"/>
                  </a:cubicBezTo>
                  <a:cubicBezTo>
                    <a:pt x="2686" y="1771"/>
                    <a:pt x="2904" y="1790"/>
                    <a:pt x="3103" y="1890"/>
                  </a:cubicBezTo>
                  <a:cubicBezTo>
                    <a:pt x="3121" y="1884"/>
                    <a:pt x="3135" y="1882"/>
                    <a:pt x="3147" y="1882"/>
                  </a:cubicBezTo>
                  <a:cubicBezTo>
                    <a:pt x="3176" y="1882"/>
                    <a:pt x="3195" y="1896"/>
                    <a:pt x="3223" y="1910"/>
                  </a:cubicBezTo>
                  <a:cubicBezTo>
                    <a:pt x="3382" y="2069"/>
                    <a:pt x="3601" y="1910"/>
                    <a:pt x="3760" y="2089"/>
                  </a:cubicBezTo>
                  <a:cubicBezTo>
                    <a:pt x="3800" y="2129"/>
                    <a:pt x="3899" y="2168"/>
                    <a:pt x="3979" y="2168"/>
                  </a:cubicBezTo>
                  <a:cubicBezTo>
                    <a:pt x="4042" y="2175"/>
                    <a:pt x="4108" y="2183"/>
                    <a:pt x="4171" y="2183"/>
                  </a:cubicBezTo>
                  <a:cubicBezTo>
                    <a:pt x="4306" y="2183"/>
                    <a:pt x="4428" y="2145"/>
                    <a:pt x="4496" y="1969"/>
                  </a:cubicBezTo>
                  <a:cubicBezTo>
                    <a:pt x="4436" y="1731"/>
                    <a:pt x="4257" y="1631"/>
                    <a:pt x="4058" y="1572"/>
                  </a:cubicBezTo>
                  <a:cubicBezTo>
                    <a:pt x="4042" y="1572"/>
                    <a:pt x="4026" y="1573"/>
                    <a:pt x="4010" y="1573"/>
                  </a:cubicBezTo>
                  <a:cubicBezTo>
                    <a:pt x="3656" y="1573"/>
                    <a:pt x="3388" y="1367"/>
                    <a:pt x="3084" y="1233"/>
                  </a:cubicBezTo>
                  <a:cubicBezTo>
                    <a:pt x="2109" y="836"/>
                    <a:pt x="1214" y="318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6920;p9">
              <a:extLst>
                <a:ext uri="{FF2B5EF4-FFF2-40B4-BE49-F238E27FC236}">
                  <a16:creationId xmlns:a16="http://schemas.microsoft.com/office/drawing/2014/main" id="{B054A2AE-D82E-4112-97A3-B1EE66D0AB2F}"/>
                </a:ext>
              </a:extLst>
            </p:cNvPr>
            <p:cNvSpPr/>
            <p:nvPr/>
          </p:nvSpPr>
          <p:spPr>
            <a:xfrm>
              <a:off x="4077800" y="4006300"/>
              <a:ext cx="111925" cy="52725"/>
            </a:xfrm>
            <a:custGeom>
              <a:avLst/>
              <a:gdLst/>
              <a:ahLst/>
              <a:cxnLst/>
              <a:rect l="l" t="t" r="r" b="b"/>
              <a:pathLst>
                <a:path w="4477" h="2109" extrusionOk="0">
                  <a:moveTo>
                    <a:pt x="659" y="0"/>
                  </a:moveTo>
                  <a:cubicBezTo>
                    <a:pt x="627" y="0"/>
                    <a:pt x="597" y="20"/>
                    <a:pt x="577" y="60"/>
                  </a:cubicBezTo>
                  <a:cubicBezTo>
                    <a:pt x="458" y="279"/>
                    <a:pt x="219" y="219"/>
                    <a:pt x="60" y="239"/>
                  </a:cubicBezTo>
                  <a:cubicBezTo>
                    <a:pt x="20" y="239"/>
                    <a:pt x="0" y="259"/>
                    <a:pt x="60" y="259"/>
                  </a:cubicBezTo>
                  <a:cubicBezTo>
                    <a:pt x="20" y="279"/>
                    <a:pt x="60" y="318"/>
                    <a:pt x="120" y="338"/>
                  </a:cubicBezTo>
                  <a:lnTo>
                    <a:pt x="199" y="338"/>
                  </a:lnTo>
                  <a:lnTo>
                    <a:pt x="259" y="358"/>
                  </a:lnTo>
                  <a:cubicBezTo>
                    <a:pt x="398" y="517"/>
                    <a:pt x="617" y="577"/>
                    <a:pt x="776" y="736"/>
                  </a:cubicBezTo>
                  <a:cubicBezTo>
                    <a:pt x="856" y="836"/>
                    <a:pt x="1015" y="776"/>
                    <a:pt x="1094" y="915"/>
                  </a:cubicBezTo>
                  <a:cubicBezTo>
                    <a:pt x="1691" y="1134"/>
                    <a:pt x="2288" y="1373"/>
                    <a:pt x="2706" y="1870"/>
                  </a:cubicBezTo>
                  <a:cubicBezTo>
                    <a:pt x="2765" y="1950"/>
                    <a:pt x="2944" y="1930"/>
                    <a:pt x="3044" y="1950"/>
                  </a:cubicBezTo>
                  <a:cubicBezTo>
                    <a:pt x="3481" y="1731"/>
                    <a:pt x="4237" y="2109"/>
                    <a:pt x="4476" y="1353"/>
                  </a:cubicBezTo>
                  <a:cubicBezTo>
                    <a:pt x="4369" y="1198"/>
                    <a:pt x="4249" y="1151"/>
                    <a:pt x="4121" y="1151"/>
                  </a:cubicBezTo>
                  <a:cubicBezTo>
                    <a:pt x="3986" y="1151"/>
                    <a:pt x="3843" y="1203"/>
                    <a:pt x="3700" y="1234"/>
                  </a:cubicBezTo>
                  <a:cubicBezTo>
                    <a:pt x="3675" y="1229"/>
                    <a:pt x="3649" y="1227"/>
                    <a:pt x="3624" y="1227"/>
                  </a:cubicBezTo>
                  <a:cubicBezTo>
                    <a:pt x="3380" y="1227"/>
                    <a:pt x="3137" y="1401"/>
                    <a:pt x="2886" y="1401"/>
                  </a:cubicBezTo>
                  <a:cubicBezTo>
                    <a:pt x="2794" y="1401"/>
                    <a:pt x="2701" y="1378"/>
                    <a:pt x="2606" y="1313"/>
                  </a:cubicBezTo>
                  <a:cubicBezTo>
                    <a:pt x="2069" y="915"/>
                    <a:pt x="1413" y="716"/>
                    <a:pt x="915" y="239"/>
                  </a:cubicBezTo>
                  <a:cubicBezTo>
                    <a:pt x="876" y="159"/>
                    <a:pt x="816" y="120"/>
                    <a:pt x="756" y="60"/>
                  </a:cubicBezTo>
                  <a:cubicBezTo>
                    <a:pt x="726" y="20"/>
                    <a:pt x="691" y="0"/>
                    <a:pt x="6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6921;p9">
              <a:extLst>
                <a:ext uri="{FF2B5EF4-FFF2-40B4-BE49-F238E27FC236}">
                  <a16:creationId xmlns:a16="http://schemas.microsoft.com/office/drawing/2014/main" id="{576BAF91-95A1-4989-9874-869831A68862}"/>
                </a:ext>
              </a:extLst>
            </p:cNvPr>
            <p:cNvSpPr/>
            <p:nvPr/>
          </p:nvSpPr>
          <p:spPr>
            <a:xfrm>
              <a:off x="3973350" y="3975750"/>
              <a:ext cx="64175" cy="41500"/>
            </a:xfrm>
            <a:custGeom>
              <a:avLst/>
              <a:gdLst/>
              <a:ahLst/>
              <a:cxnLst/>
              <a:rect l="l" t="t" r="r" b="b"/>
              <a:pathLst>
                <a:path w="2567" h="1660" extrusionOk="0">
                  <a:moveTo>
                    <a:pt x="361" y="1"/>
                  </a:moveTo>
                  <a:cubicBezTo>
                    <a:pt x="312" y="1"/>
                    <a:pt x="256" y="15"/>
                    <a:pt x="200" y="29"/>
                  </a:cubicBezTo>
                  <a:cubicBezTo>
                    <a:pt x="140" y="88"/>
                    <a:pt x="100" y="128"/>
                    <a:pt x="80" y="208"/>
                  </a:cubicBezTo>
                  <a:cubicBezTo>
                    <a:pt x="1" y="327"/>
                    <a:pt x="120" y="486"/>
                    <a:pt x="1" y="586"/>
                  </a:cubicBezTo>
                  <a:lnTo>
                    <a:pt x="1" y="765"/>
                  </a:lnTo>
                  <a:cubicBezTo>
                    <a:pt x="816" y="944"/>
                    <a:pt x="1493" y="1461"/>
                    <a:pt x="2288" y="1660"/>
                  </a:cubicBezTo>
                  <a:cubicBezTo>
                    <a:pt x="2467" y="1600"/>
                    <a:pt x="2527" y="1461"/>
                    <a:pt x="2567" y="1282"/>
                  </a:cubicBezTo>
                  <a:cubicBezTo>
                    <a:pt x="2567" y="1202"/>
                    <a:pt x="2527" y="1123"/>
                    <a:pt x="2487" y="1063"/>
                  </a:cubicBezTo>
                  <a:cubicBezTo>
                    <a:pt x="1970" y="665"/>
                    <a:pt x="1314" y="427"/>
                    <a:pt x="737" y="108"/>
                  </a:cubicBezTo>
                  <a:cubicBezTo>
                    <a:pt x="637" y="88"/>
                    <a:pt x="518" y="29"/>
                    <a:pt x="419" y="9"/>
                  </a:cubicBezTo>
                  <a:cubicBezTo>
                    <a:pt x="401" y="3"/>
                    <a:pt x="382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6922;p9">
              <a:extLst>
                <a:ext uri="{FF2B5EF4-FFF2-40B4-BE49-F238E27FC236}">
                  <a16:creationId xmlns:a16="http://schemas.microsoft.com/office/drawing/2014/main" id="{55F237C7-3CC7-44C1-AA8F-5A677C20B538}"/>
                </a:ext>
              </a:extLst>
            </p:cNvPr>
            <p:cNvSpPr/>
            <p:nvPr/>
          </p:nvSpPr>
          <p:spPr>
            <a:xfrm>
              <a:off x="4152900" y="4039250"/>
              <a:ext cx="54725" cy="26750"/>
            </a:xfrm>
            <a:custGeom>
              <a:avLst/>
              <a:gdLst/>
              <a:ahLst/>
              <a:cxnLst/>
              <a:rect l="l" t="t" r="r" b="b"/>
              <a:pathLst>
                <a:path w="2189" h="1070" extrusionOk="0">
                  <a:moveTo>
                    <a:pt x="1805" y="1"/>
                  </a:moveTo>
                  <a:cubicBezTo>
                    <a:pt x="1666" y="1"/>
                    <a:pt x="1533" y="53"/>
                    <a:pt x="1432" y="154"/>
                  </a:cubicBezTo>
                  <a:cubicBezTo>
                    <a:pt x="975" y="393"/>
                    <a:pt x="438" y="333"/>
                    <a:pt x="0" y="691"/>
                  </a:cubicBezTo>
                  <a:cubicBezTo>
                    <a:pt x="239" y="711"/>
                    <a:pt x="497" y="632"/>
                    <a:pt x="497" y="1010"/>
                  </a:cubicBezTo>
                  <a:cubicBezTo>
                    <a:pt x="557" y="1030"/>
                    <a:pt x="577" y="1049"/>
                    <a:pt x="597" y="1069"/>
                  </a:cubicBezTo>
                  <a:cubicBezTo>
                    <a:pt x="1074" y="950"/>
                    <a:pt x="1552" y="771"/>
                    <a:pt x="1989" y="572"/>
                  </a:cubicBezTo>
                  <a:cubicBezTo>
                    <a:pt x="2089" y="512"/>
                    <a:pt x="2168" y="413"/>
                    <a:pt x="2188" y="254"/>
                  </a:cubicBezTo>
                  <a:cubicBezTo>
                    <a:pt x="2168" y="194"/>
                    <a:pt x="2129" y="114"/>
                    <a:pt x="2049" y="55"/>
                  </a:cubicBezTo>
                  <a:cubicBezTo>
                    <a:pt x="1969" y="18"/>
                    <a:pt x="1886" y="1"/>
                    <a:pt x="1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6923;p9">
              <a:extLst>
                <a:ext uri="{FF2B5EF4-FFF2-40B4-BE49-F238E27FC236}">
                  <a16:creationId xmlns:a16="http://schemas.microsoft.com/office/drawing/2014/main" id="{1CBFBE22-80A2-4C78-A584-20C780144136}"/>
                </a:ext>
              </a:extLst>
            </p:cNvPr>
            <p:cNvSpPr/>
            <p:nvPr/>
          </p:nvSpPr>
          <p:spPr>
            <a:xfrm>
              <a:off x="4030550" y="4005050"/>
              <a:ext cx="44775" cy="30825"/>
            </a:xfrm>
            <a:custGeom>
              <a:avLst/>
              <a:gdLst/>
              <a:ahLst/>
              <a:cxnLst/>
              <a:rect l="l" t="t" r="r" b="b"/>
              <a:pathLst>
                <a:path w="1791" h="1233" extrusionOk="0">
                  <a:moveTo>
                    <a:pt x="421" y="1"/>
                  </a:moveTo>
                  <a:cubicBezTo>
                    <a:pt x="360" y="1"/>
                    <a:pt x="293" y="16"/>
                    <a:pt x="219" y="50"/>
                  </a:cubicBezTo>
                  <a:cubicBezTo>
                    <a:pt x="160" y="209"/>
                    <a:pt x="80" y="329"/>
                    <a:pt x="0" y="488"/>
                  </a:cubicBezTo>
                  <a:cubicBezTo>
                    <a:pt x="478" y="687"/>
                    <a:pt x="856" y="1105"/>
                    <a:pt x="1413" y="1164"/>
                  </a:cubicBezTo>
                  <a:cubicBezTo>
                    <a:pt x="1474" y="1208"/>
                    <a:pt x="1536" y="1233"/>
                    <a:pt x="1594" y="1233"/>
                  </a:cubicBezTo>
                  <a:cubicBezTo>
                    <a:pt x="1667" y="1233"/>
                    <a:pt x="1735" y="1193"/>
                    <a:pt x="1791" y="1105"/>
                  </a:cubicBezTo>
                  <a:cubicBezTo>
                    <a:pt x="1791" y="906"/>
                    <a:pt x="1612" y="906"/>
                    <a:pt x="1512" y="826"/>
                  </a:cubicBezTo>
                  <a:lnTo>
                    <a:pt x="1453" y="766"/>
                  </a:lnTo>
                  <a:lnTo>
                    <a:pt x="1293" y="607"/>
                  </a:lnTo>
                  <a:cubicBezTo>
                    <a:pt x="1214" y="528"/>
                    <a:pt x="1114" y="508"/>
                    <a:pt x="1075" y="428"/>
                  </a:cubicBezTo>
                  <a:lnTo>
                    <a:pt x="1055" y="428"/>
                  </a:lnTo>
                  <a:cubicBezTo>
                    <a:pt x="995" y="388"/>
                    <a:pt x="915" y="329"/>
                    <a:pt x="876" y="289"/>
                  </a:cubicBezTo>
                  <a:cubicBezTo>
                    <a:pt x="741" y="139"/>
                    <a:pt x="606" y="1"/>
                    <a:pt x="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6924;p9">
              <a:extLst>
                <a:ext uri="{FF2B5EF4-FFF2-40B4-BE49-F238E27FC236}">
                  <a16:creationId xmlns:a16="http://schemas.microsoft.com/office/drawing/2014/main" id="{2D3AF617-ECF0-4264-AD50-025423D896C7}"/>
                </a:ext>
              </a:extLst>
            </p:cNvPr>
            <p:cNvSpPr/>
            <p:nvPr/>
          </p:nvSpPr>
          <p:spPr>
            <a:xfrm>
              <a:off x="4034400" y="3997425"/>
              <a:ext cx="24025" cy="15350"/>
            </a:xfrm>
            <a:custGeom>
              <a:avLst/>
              <a:gdLst/>
              <a:ahLst/>
              <a:cxnLst/>
              <a:rect l="l" t="t" r="r" b="b"/>
              <a:pathLst>
                <a:path w="961" h="614" extrusionOk="0">
                  <a:moveTo>
                    <a:pt x="199" y="1"/>
                  </a:moveTo>
                  <a:cubicBezTo>
                    <a:pt x="82" y="1"/>
                    <a:pt x="1" y="55"/>
                    <a:pt x="25" y="276"/>
                  </a:cubicBezTo>
                  <a:cubicBezTo>
                    <a:pt x="45" y="315"/>
                    <a:pt x="45" y="335"/>
                    <a:pt x="65" y="395"/>
                  </a:cubicBezTo>
                  <a:cubicBezTo>
                    <a:pt x="264" y="475"/>
                    <a:pt x="503" y="534"/>
                    <a:pt x="722" y="614"/>
                  </a:cubicBezTo>
                  <a:cubicBezTo>
                    <a:pt x="801" y="534"/>
                    <a:pt x="861" y="475"/>
                    <a:pt x="960" y="395"/>
                  </a:cubicBezTo>
                  <a:cubicBezTo>
                    <a:pt x="887" y="139"/>
                    <a:pt x="747" y="34"/>
                    <a:pt x="509" y="34"/>
                  </a:cubicBezTo>
                  <a:cubicBezTo>
                    <a:pt x="488" y="34"/>
                    <a:pt x="466" y="35"/>
                    <a:pt x="443" y="37"/>
                  </a:cubicBezTo>
                  <a:cubicBezTo>
                    <a:pt x="359" y="22"/>
                    <a:pt x="272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6925;p9">
              <a:extLst>
                <a:ext uri="{FF2B5EF4-FFF2-40B4-BE49-F238E27FC236}">
                  <a16:creationId xmlns:a16="http://schemas.microsoft.com/office/drawing/2014/main" id="{2BC68887-3DCA-4BFB-97EA-02A5BABC911B}"/>
                </a:ext>
              </a:extLst>
            </p:cNvPr>
            <p:cNvSpPr/>
            <p:nvPr/>
          </p:nvSpPr>
          <p:spPr>
            <a:xfrm>
              <a:off x="4065350" y="4028175"/>
              <a:ext cx="28375" cy="14450"/>
            </a:xfrm>
            <a:custGeom>
              <a:avLst/>
              <a:gdLst/>
              <a:ahLst/>
              <a:cxnLst/>
              <a:rect l="l" t="t" r="r" b="b"/>
              <a:pathLst>
                <a:path w="1135" h="578" extrusionOk="0">
                  <a:moveTo>
                    <a:pt x="339" y="0"/>
                  </a:moveTo>
                  <a:cubicBezTo>
                    <a:pt x="339" y="60"/>
                    <a:pt x="319" y="80"/>
                    <a:pt x="319" y="100"/>
                  </a:cubicBezTo>
                  <a:cubicBezTo>
                    <a:pt x="260" y="239"/>
                    <a:pt x="120" y="239"/>
                    <a:pt x="1" y="259"/>
                  </a:cubicBezTo>
                  <a:cubicBezTo>
                    <a:pt x="180" y="478"/>
                    <a:pt x="478" y="458"/>
                    <a:pt x="677" y="577"/>
                  </a:cubicBezTo>
                  <a:cubicBezTo>
                    <a:pt x="777" y="438"/>
                    <a:pt x="1135" y="577"/>
                    <a:pt x="1035" y="239"/>
                  </a:cubicBezTo>
                  <a:cubicBezTo>
                    <a:pt x="976" y="180"/>
                    <a:pt x="916" y="140"/>
                    <a:pt x="836" y="80"/>
                  </a:cubicBezTo>
                  <a:cubicBezTo>
                    <a:pt x="757" y="80"/>
                    <a:pt x="618" y="60"/>
                    <a:pt x="518" y="60"/>
                  </a:cubicBezTo>
                  <a:cubicBezTo>
                    <a:pt x="478" y="0"/>
                    <a:pt x="419" y="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6926;p9">
              <a:extLst>
                <a:ext uri="{FF2B5EF4-FFF2-40B4-BE49-F238E27FC236}">
                  <a16:creationId xmlns:a16="http://schemas.microsoft.com/office/drawing/2014/main" id="{2C7990A6-7F66-4AA3-9561-CC4BD5242AF3}"/>
                </a:ext>
              </a:extLst>
            </p:cNvPr>
            <p:cNvSpPr/>
            <p:nvPr/>
          </p:nvSpPr>
          <p:spPr>
            <a:xfrm>
              <a:off x="3947500" y="3986325"/>
              <a:ext cx="21400" cy="13025"/>
            </a:xfrm>
            <a:custGeom>
              <a:avLst/>
              <a:gdLst/>
              <a:ahLst/>
              <a:cxnLst/>
              <a:rect l="l" t="t" r="r" b="b"/>
              <a:pathLst>
                <a:path w="856" h="521" extrusionOk="0">
                  <a:moveTo>
                    <a:pt x="300" y="1"/>
                  </a:moveTo>
                  <a:cubicBezTo>
                    <a:pt x="210" y="1"/>
                    <a:pt x="112" y="45"/>
                    <a:pt x="0" y="163"/>
                  </a:cubicBezTo>
                  <a:cubicBezTo>
                    <a:pt x="339" y="163"/>
                    <a:pt x="557" y="441"/>
                    <a:pt x="856" y="521"/>
                  </a:cubicBezTo>
                  <a:lnTo>
                    <a:pt x="856" y="342"/>
                  </a:lnTo>
                  <a:cubicBezTo>
                    <a:pt x="664" y="218"/>
                    <a:pt x="500" y="1"/>
                    <a:pt x="3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6927;p9">
              <a:extLst>
                <a:ext uri="{FF2B5EF4-FFF2-40B4-BE49-F238E27FC236}">
                  <a16:creationId xmlns:a16="http://schemas.microsoft.com/office/drawing/2014/main" id="{5587A6B0-1C16-4FB6-8F26-46AAB3F19CB3}"/>
                </a:ext>
              </a:extLst>
            </p:cNvPr>
            <p:cNvSpPr/>
            <p:nvPr/>
          </p:nvSpPr>
          <p:spPr>
            <a:xfrm>
              <a:off x="4082775" y="4034150"/>
              <a:ext cx="14925" cy="8850"/>
            </a:xfrm>
            <a:custGeom>
              <a:avLst/>
              <a:gdLst/>
              <a:ahLst/>
              <a:cxnLst/>
              <a:rect l="l" t="t" r="r" b="b"/>
              <a:pathLst>
                <a:path w="597" h="354" extrusionOk="0">
                  <a:moveTo>
                    <a:pt x="378" y="0"/>
                  </a:moveTo>
                  <a:cubicBezTo>
                    <a:pt x="259" y="120"/>
                    <a:pt x="120" y="219"/>
                    <a:pt x="0" y="338"/>
                  </a:cubicBezTo>
                  <a:cubicBezTo>
                    <a:pt x="60" y="348"/>
                    <a:pt x="115" y="353"/>
                    <a:pt x="172" y="353"/>
                  </a:cubicBezTo>
                  <a:cubicBezTo>
                    <a:pt x="229" y="353"/>
                    <a:pt x="289" y="348"/>
                    <a:pt x="358" y="338"/>
                  </a:cubicBezTo>
                  <a:cubicBezTo>
                    <a:pt x="380" y="338"/>
                    <a:pt x="404" y="339"/>
                    <a:pt x="428" y="339"/>
                  </a:cubicBezTo>
                  <a:cubicBezTo>
                    <a:pt x="513" y="339"/>
                    <a:pt x="597" y="327"/>
                    <a:pt x="597" y="219"/>
                  </a:cubicBezTo>
                  <a:cubicBezTo>
                    <a:pt x="597" y="100"/>
                    <a:pt x="478" y="4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6928;p9">
              <a:extLst>
                <a:ext uri="{FF2B5EF4-FFF2-40B4-BE49-F238E27FC236}">
                  <a16:creationId xmlns:a16="http://schemas.microsoft.com/office/drawing/2014/main" id="{FC28EDE2-1AA9-44B7-8059-DF524D65558F}"/>
                </a:ext>
              </a:extLst>
            </p:cNvPr>
            <p:cNvSpPr/>
            <p:nvPr/>
          </p:nvSpPr>
          <p:spPr>
            <a:xfrm>
              <a:off x="4083275" y="4016200"/>
              <a:ext cx="13450" cy="9525"/>
            </a:xfrm>
            <a:custGeom>
              <a:avLst/>
              <a:gdLst/>
              <a:ahLst/>
              <a:cxnLst/>
              <a:rect l="l" t="t" r="r" b="b"/>
              <a:pathLst>
                <a:path w="538" h="381" extrusionOk="0">
                  <a:moveTo>
                    <a:pt x="38" y="1"/>
                  </a:moveTo>
                  <a:cubicBezTo>
                    <a:pt x="26" y="1"/>
                    <a:pt x="13" y="1"/>
                    <a:pt x="0" y="2"/>
                  </a:cubicBezTo>
                  <a:cubicBezTo>
                    <a:pt x="80" y="261"/>
                    <a:pt x="259" y="380"/>
                    <a:pt x="537" y="380"/>
                  </a:cubicBezTo>
                  <a:cubicBezTo>
                    <a:pt x="404" y="190"/>
                    <a:pt x="290" y="1"/>
                    <a:pt x="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6929;p9">
              <a:extLst>
                <a:ext uri="{FF2B5EF4-FFF2-40B4-BE49-F238E27FC236}">
                  <a16:creationId xmlns:a16="http://schemas.microsoft.com/office/drawing/2014/main" id="{6BEED68B-4F63-42FD-9B2D-93895C25DD34}"/>
                </a:ext>
              </a:extLst>
            </p:cNvPr>
            <p:cNvSpPr/>
            <p:nvPr/>
          </p:nvSpPr>
          <p:spPr>
            <a:xfrm>
              <a:off x="4060875" y="4008125"/>
              <a:ext cx="13450" cy="4675"/>
            </a:xfrm>
            <a:custGeom>
              <a:avLst/>
              <a:gdLst/>
              <a:ahLst/>
              <a:cxnLst/>
              <a:rect l="l" t="t" r="r" b="b"/>
              <a:pathLst>
                <a:path w="538" h="187" extrusionOk="0">
                  <a:moveTo>
                    <a:pt x="114" y="1"/>
                  </a:moveTo>
                  <a:cubicBezTo>
                    <a:pt x="77" y="1"/>
                    <a:pt x="39" y="3"/>
                    <a:pt x="1" y="7"/>
                  </a:cubicBezTo>
                  <a:cubicBezTo>
                    <a:pt x="117" y="173"/>
                    <a:pt x="274" y="186"/>
                    <a:pt x="439" y="186"/>
                  </a:cubicBezTo>
                  <a:cubicBezTo>
                    <a:pt x="472" y="186"/>
                    <a:pt x="505" y="186"/>
                    <a:pt x="538" y="186"/>
                  </a:cubicBezTo>
                  <a:cubicBezTo>
                    <a:pt x="410" y="41"/>
                    <a:pt x="268" y="1"/>
                    <a:pt x="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6930;p9">
              <a:extLst>
                <a:ext uri="{FF2B5EF4-FFF2-40B4-BE49-F238E27FC236}">
                  <a16:creationId xmlns:a16="http://schemas.microsoft.com/office/drawing/2014/main" id="{7D211272-B36D-4F36-ADB2-1DEA4069B2AF}"/>
                </a:ext>
              </a:extLst>
            </p:cNvPr>
            <p:cNvSpPr/>
            <p:nvPr/>
          </p:nvSpPr>
          <p:spPr>
            <a:xfrm>
              <a:off x="4096700" y="4025700"/>
              <a:ext cx="7975" cy="4500"/>
            </a:xfrm>
            <a:custGeom>
              <a:avLst/>
              <a:gdLst/>
              <a:ahLst/>
              <a:cxnLst/>
              <a:rect l="l" t="t" r="r" b="b"/>
              <a:pathLst>
                <a:path w="319" h="180" extrusionOk="0">
                  <a:moveTo>
                    <a:pt x="0" y="0"/>
                  </a:moveTo>
                  <a:cubicBezTo>
                    <a:pt x="40" y="119"/>
                    <a:pt x="159" y="179"/>
                    <a:pt x="318" y="179"/>
                  </a:cubicBezTo>
                  <a:cubicBezTo>
                    <a:pt x="239" y="60"/>
                    <a:pt x="13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6931;p9">
              <a:extLst>
                <a:ext uri="{FF2B5EF4-FFF2-40B4-BE49-F238E27FC236}">
                  <a16:creationId xmlns:a16="http://schemas.microsoft.com/office/drawing/2014/main" id="{168796D0-E5DE-439A-8FE9-9C667DAFE654}"/>
                </a:ext>
              </a:extLst>
            </p:cNvPr>
            <p:cNvSpPr/>
            <p:nvPr/>
          </p:nvSpPr>
          <p:spPr>
            <a:xfrm>
              <a:off x="4065350" y="4024500"/>
              <a:ext cx="9975" cy="6175"/>
            </a:xfrm>
            <a:custGeom>
              <a:avLst/>
              <a:gdLst/>
              <a:ahLst/>
              <a:cxnLst/>
              <a:rect l="l" t="t" r="r" b="b"/>
              <a:pathLst>
                <a:path w="399" h="247" extrusionOk="0">
                  <a:moveTo>
                    <a:pt x="99" y="0"/>
                  </a:moveTo>
                  <a:cubicBezTo>
                    <a:pt x="67" y="0"/>
                    <a:pt x="34" y="15"/>
                    <a:pt x="1" y="48"/>
                  </a:cubicBezTo>
                  <a:cubicBezTo>
                    <a:pt x="61" y="207"/>
                    <a:pt x="200" y="227"/>
                    <a:pt x="319" y="247"/>
                  </a:cubicBezTo>
                  <a:lnTo>
                    <a:pt x="379" y="207"/>
                  </a:lnTo>
                  <a:cubicBezTo>
                    <a:pt x="379" y="207"/>
                    <a:pt x="399" y="187"/>
                    <a:pt x="399" y="147"/>
                  </a:cubicBezTo>
                  <a:cubicBezTo>
                    <a:pt x="399" y="128"/>
                    <a:pt x="379" y="88"/>
                    <a:pt x="359" y="48"/>
                  </a:cubicBezTo>
                  <a:cubicBezTo>
                    <a:pt x="299" y="28"/>
                    <a:pt x="220" y="28"/>
                    <a:pt x="180" y="28"/>
                  </a:cubicBezTo>
                  <a:cubicBezTo>
                    <a:pt x="153" y="10"/>
                    <a:pt x="126" y="0"/>
                    <a:pt x="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6932;p9">
              <a:extLst>
                <a:ext uri="{FF2B5EF4-FFF2-40B4-BE49-F238E27FC236}">
                  <a16:creationId xmlns:a16="http://schemas.microsoft.com/office/drawing/2014/main" id="{DD4F048E-2F51-4F7C-BF5A-E8DADD90C7C5}"/>
                </a:ext>
              </a:extLst>
            </p:cNvPr>
            <p:cNvSpPr/>
            <p:nvPr/>
          </p:nvSpPr>
          <p:spPr>
            <a:xfrm>
              <a:off x="4057400" y="4016250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1" y="0"/>
                  </a:moveTo>
                  <a:cubicBezTo>
                    <a:pt x="40" y="60"/>
                    <a:pt x="100" y="139"/>
                    <a:pt x="140" y="179"/>
                  </a:cubicBezTo>
                  <a:cubicBezTo>
                    <a:pt x="200" y="219"/>
                    <a:pt x="219" y="239"/>
                    <a:pt x="239" y="259"/>
                  </a:cubicBezTo>
                  <a:cubicBezTo>
                    <a:pt x="299" y="239"/>
                    <a:pt x="319" y="219"/>
                    <a:pt x="339" y="179"/>
                  </a:cubicBezTo>
                  <a:cubicBezTo>
                    <a:pt x="279" y="60"/>
                    <a:pt x="1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6933;p9">
              <a:extLst>
                <a:ext uri="{FF2B5EF4-FFF2-40B4-BE49-F238E27FC236}">
                  <a16:creationId xmlns:a16="http://schemas.microsoft.com/office/drawing/2014/main" id="{0B025783-52DD-43AF-A151-0E3DF036CDAC}"/>
                </a:ext>
              </a:extLst>
            </p:cNvPr>
            <p:cNvSpPr/>
            <p:nvPr/>
          </p:nvSpPr>
          <p:spPr>
            <a:xfrm>
              <a:off x="4087250" y="40306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cubicBezTo>
                    <a:pt x="80" y="61"/>
                    <a:pt x="120" y="100"/>
                    <a:pt x="199" y="160"/>
                  </a:cubicBezTo>
                  <a:cubicBezTo>
                    <a:pt x="139" y="61"/>
                    <a:pt x="10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6934;p9">
              <a:extLst>
                <a:ext uri="{FF2B5EF4-FFF2-40B4-BE49-F238E27FC236}">
                  <a16:creationId xmlns:a16="http://schemas.microsoft.com/office/drawing/2014/main" id="{42DA922A-2AE9-4259-83DB-A01EB7BE853A}"/>
                </a:ext>
              </a:extLst>
            </p:cNvPr>
            <p:cNvSpPr/>
            <p:nvPr/>
          </p:nvSpPr>
          <p:spPr>
            <a:xfrm>
              <a:off x="4073825" y="40257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60"/>
                    <a:pt x="40" y="99"/>
                    <a:pt x="40" y="159"/>
                  </a:cubicBezTo>
                  <a:lnTo>
                    <a:pt x="179" y="159"/>
                  </a:lnTo>
                  <a:cubicBezTo>
                    <a:pt x="139" y="99"/>
                    <a:pt x="6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6935;p9">
              <a:extLst>
                <a:ext uri="{FF2B5EF4-FFF2-40B4-BE49-F238E27FC236}">
                  <a16:creationId xmlns:a16="http://schemas.microsoft.com/office/drawing/2014/main" id="{B233CAB4-F141-4961-8C25-1D2331F49160}"/>
                </a:ext>
              </a:extLst>
            </p:cNvPr>
            <p:cNvSpPr/>
            <p:nvPr/>
          </p:nvSpPr>
          <p:spPr>
            <a:xfrm>
              <a:off x="4063875" y="4021700"/>
              <a:ext cx="5975" cy="4025"/>
            </a:xfrm>
            <a:custGeom>
              <a:avLst/>
              <a:gdLst/>
              <a:ahLst/>
              <a:cxnLst/>
              <a:rect l="l" t="t" r="r" b="b"/>
              <a:pathLst>
                <a:path w="239" h="161" extrusionOk="0">
                  <a:moveTo>
                    <a:pt x="80" y="1"/>
                  </a:moveTo>
                  <a:lnTo>
                    <a:pt x="60" y="21"/>
                  </a:lnTo>
                  <a:cubicBezTo>
                    <a:pt x="60" y="21"/>
                    <a:pt x="40" y="21"/>
                    <a:pt x="40" y="61"/>
                  </a:cubicBezTo>
                  <a:cubicBezTo>
                    <a:pt x="0" y="100"/>
                    <a:pt x="40" y="140"/>
                    <a:pt x="60" y="160"/>
                  </a:cubicBezTo>
                  <a:cubicBezTo>
                    <a:pt x="120" y="160"/>
                    <a:pt x="179" y="140"/>
                    <a:pt x="239" y="140"/>
                  </a:cubicBezTo>
                  <a:cubicBezTo>
                    <a:pt x="179" y="100"/>
                    <a:pt x="139" y="2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6936;p9">
              <a:extLst>
                <a:ext uri="{FF2B5EF4-FFF2-40B4-BE49-F238E27FC236}">
                  <a16:creationId xmlns:a16="http://schemas.microsoft.com/office/drawing/2014/main" id="{F85461EB-9A0B-4729-BC77-58120CE61C95}"/>
                </a:ext>
              </a:extLst>
            </p:cNvPr>
            <p:cNvSpPr/>
            <p:nvPr/>
          </p:nvSpPr>
          <p:spPr>
            <a:xfrm>
              <a:off x="4074800" y="401225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41" y="100"/>
                    <a:pt x="120" y="140"/>
                    <a:pt x="220" y="140"/>
                  </a:cubicBezTo>
                  <a:cubicBezTo>
                    <a:pt x="200" y="100"/>
                    <a:pt x="180" y="4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6937;p9">
              <a:extLst>
                <a:ext uri="{FF2B5EF4-FFF2-40B4-BE49-F238E27FC236}">
                  <a16:creationId xmlns:a16="http://schemas.microsoft.com/office/drawing/2014/main" id="{F55E48B7-AAF6-412E-9016-853585A74BB2}"/>
                </a:ext>
              </a:extLst>
            </p:cNvPr>
            <p:cNvSpPr/>
            <p:nvPr/>
          </p:nvSpPr>
          <p:spPr>
            <a:xfrm>
              <a:off x="4052425" y="4012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80" y="140"/>
                    <a:pt x="180" y="14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6938;p9">
              <a:extLst>
                <a:ext uri="{FF2B5EF4-FFF2-40B4-BE49-F238E27FC236}">
                  <a16:creationId xmlns:a16="http://schemas.microsoft.com/office/drawing/2014/main" id="{7910EE5D-18DB-4845-9EA6-1E2DCDBAB187}"/>
                </a:ext>
              </a:extLst>
            </p:cNvPr>
            <p:cNvSpPr/>
            <p:nvPr/>
          </p:nvSpPr>
          <p:spPr>
            <a:xfrm>
              <a:off x="4164325" y="4064975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40" y="1"/>
                  </a:moveTo>
                  <a:cubicBezTo>
                    <a:pt x="20" y="1"/>
                    <a:pt x="1" y="20"/>
                    <a:pt x="1" y="40"/>
                  </a:cubicBezTo>
                  <a:cubicBezTo>
                    <a:pt x="20" y="100"/>
                    <a:pt x="20" y="120"/>
                    <a:pt x="40" y="180"/>
                  </a:cubicBezTo>
                  <a:cubicBezTo>
                    <a:pt x="80" y="180"/>
                    <a:pt x="100" y="180"/>
                    <a:pt x="120" y="219"/>
                  </a:cubicBezTo>
                  <a:cubicBezTo>
                    <a:pt x="120" y="219"/>
                    <a:pt x="140" y="199"/>
                    <a:pt x="140" y="140"/>
                  </a:cubicBezTo>
                  <a:cubicBezTo>
                    <a:pt x="140" y="100"/>
                    <a:pt x="120" y="40"/>
                    <a:pt x="80" y="20"/>
                  </a:cubicBezTo>
                  <a:lnTo>
                    <a:pt x="4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6939;p9">
              <a:extLst>
                <a:ext uri="{FF2B5EF4-FFF2-40B4-BE49-F238E27FC236}">
                  <a16:creationId xmlns:a16="http://schemas.microsoft.com/office/drawing/2014/main" id="{E8DCDD51-19E8-487B-A28D-339876D6A044}"/>
                </a:ext>
              </a:extLst>
            </p:cNvPr>
            <p:cNvSpPr/>
            <p:nvPr/>
          </p:nvSpPr>
          <p:spPr>
            <a:xfrm>
              <a:off x="4655175" y="3958725"/>
              <a:ext cx="80475" cy="40675"/>
            </a:xfrm>
            <a:custGeom>
              <a:avLst/>
              <a:gdLst/>
              <a:ahLst/>
              <a:cxnLst/>
              <a:rect l="l" t="t" r="r" b="b"/>
              <a:pathLst>
                <a:path w="3219" h="1627" extrusionOk="0">
                  <a:moveTo>
                    <a:pt x="2345" y="0"/>
                  </a:moveTo>
                  <a:cubicBezTo>
                    <a:pt x="2177" y="0"/>
                    <a:pt x="1999" y="55"/>
                    <a:pt x="1831" y="93"/>
                  </a:cubicBezTo>
                  <a:cubicBezTo>
                    <a:pt x="1822" y="89"/>
                    <a:pt x="1813" y="88"/>
                    <a:pt x="1804" y="88"/>
                  </a:cubicBezTo>
                  <a:cubicBezTo>
                    <a:pt x="1739" y="88"/>
                    <a:pt x="1690" y="181"/>
                    <a:pt x="1629" y="181"/>
                  </a:cubicBezTo>
                  <a:cubicBezTo>
                    <a:pt x="1611" y="181"/>
                    <a:pt x="1592" y="173"/>
                    <a:pt x="1572" y="153"/>
                  </a:cubicBezTo>
                  <a:cubicBezTo>
                    <a:pt x="1493" y="93"/>
                    <a:pt x="1453" y="73"/>
                    <a:pt x="1373" y="73"/>
                  </a:cubicBezTo>
                  <a:cubicBezTo>
                    <a:pt x="1234" y="73"/>
                    <a:pt x="1135" y="133"/>
                    <a:pt x="1035" y="252"/>
                  </a:cubicBezTo>
                  <a:cubicBezTo>
                    <a:pt x="1035" y="305"/>
                    <a:pt x="1018" y="329"/>
                    <a:pt x="1003" y="329"/>
                  </a:cubicBezTo>
                  <a:cubicBezTo>
                    <a:pt x="989" y="329"/>
                    <a:pt x="975" y="310"/>
                    <a:pt x="975" y="272"/>
                  </a:cubicBezTo>
                  <a:cubicBezTo>
                    <a:pt x="955" y="252"/>
                    <a:pt x="995" y="192"/>
                    <a:pt x="955" y="153"/>
                  </a:cubicBezTo>
                  <a:cubicBezTo>
                    <a:pt x="822" y="122"/>
                    <a:pt x="694" y="80"/>
                    <a:pt x="571" y="80"/>
                  </a:cubicBezTo>
                  <a:cubicBezTo>
                    <a:pt x="456" y="80"/>
                    <a:pt x="345" y="117"/>
                    <a:pt x="239" y="232"/>
                  </a:cubicBezTo>
                  <a:cubicBezTo>
                    <a:pt x="180" y="451"/>
                    <a:pt x="1" y="650"/>
                    <a:pt x="80" y="889"/>
                  </a:cubicBezTo>
                  <a:cubicBezTo>
                    <a:pt x="376" y="1153"/>
                    <a:pt x="695" y="1247"/>
                    <a:pt x="1049" y="1247"/>
                  </a:cubicBezTo>
                  <a:cubicBezTo>
                    <a:pt x="1148" y="1247"/>
                    <a:pt x="1249" y="1240"/>
                    <a:pt x="1353" y="1227"/>
                  </a:cubicBezTo>
                  <a:cubicBezTo>
                    <a:pt x="1361" y="1231"/>
                    <a:pt x="1369" y="1233"/>
                    <a:pt x="1378" y="1233"/>
                  </a:cubicBezTo>
                  <a:cubicBezTo>
                    <a:pt x="1469" y="1233"/>
                    <a:pt x="1580" y="985"/>
                    <a:pt x="1683" y="985"/>
                  </a:cubicBezTo>
                  <a:cubicBezTo>
                    <a:pt x="1736" y="985"/>
                    <a:pt x="1786" y="1050"/>
                    <a:pt x="1831" y="1247"/>
                  </a:cubicBezTo>
                  <a:cubicBezTo>
                    <a:pt x="1967" y="1520"/>
                    <a:pt x="2188" y="1526"/>
                    <a:pt x="2412" y="1526"/>
                  </a:cubicBezTo>
                  <a:cubicBezTo>
                    <a:pt x="2423" y="1526"/>
                    <a:pt x="2434" y="1526"/>
                    <a:pt x="2445" y="1526"/>
                  </a:cubicBezTo>
                  <a:cubicBezTo>
                    <a:pt x="2602" y="1526"/>
                    <a:pt x="2758" y="1529"/>
                    <a:pt x="2885" y="1625"/>
                  </a:cubicBezTo>
                  <a:cubicBezTo>
                    <a:pt x="2902" y="1626"/>
                    <a:pt x="2919" y="1626"/>
                    <a:pt x="2934" y="1626"/>
                  </a:cubicBezTo>
                  <a:cubicBezTo>
                    <a:pt x="3219" y="1626"/>
                    <a:pt x="3177" y="1455"/>
                    <a:pt x="3064" y="1267"/>
                  </a:cubicBezTo>
                  <a:lnTo>
                    <a:pt x="2885" y="1088"/>
                  </a:lnTo>
                  <a:cubicBezTo>
                    <a:pt x="2587" y="869"/>
                    <a:pt x="2885" y="630"/>
                    <a:pt x="2845" y="312"/>
                  </a:cubicBezTo>
                  <a:cubicBezTo>
                    <a:pt x="2709" y="70"/>
                    <a:pt x="2533" y="0"/>
                    <a:pt x="2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6940;p9">
              <a:extLst>
                <a:ext uri="{FF2B5EF4-FFF2-40B4-BE49-F238E27FC236}">
                  <a16:creationId xmlns:a16="http://schemas.microsoft.com/office/drawing/2014/main" id="{33541844-320F-4B5C-9581-499246B2CBE9}"/>
                </a:ext>
              </a:extLst>
            </p:cNvPr>
            <p:cNvSpPr/>
            <p:nvPr/>
          </p:nvSpPr>
          <p:spPr>
            <a:xfrm>
              <a:off x="4795425" y="3961400"/>
              <a:ext cx="77100" cy="41425"/>
            </a:xfrm>
            <a:custGeom>
              <a:avLst/>
              <a:gdLst/>
              <a:ahLst/>
              <a:cxnLst/>
              <a:rect l="l" t="t" r="r" b="b"/>
              <a:pathLst>
                <a:path w="3084" h="1657" extrusionOk="0">
                  <a:moveTo>
                    <a:pt x="416" y="0"/>
                  </a:moveTo>
                  <a:cubicBezTo>
                    <a:pt x="311" y="0"/>
                    <a:pt x="207" y="21"/>
                    <a:pt x="100" y="66"/>
                  </a:cubicBezTo>
                  <a:cubicBezTo>
                    <a:pt x="0" y="324"/>
                    <a:pt x="199" y="424"/>
                    <a:pt x="319" y="563"/>
                  </a:cubicBezTo>
                  <a:cubicBezTo>
                    <a:pt x="557" y="623"/>
                    <a:pt x="358" y="841"/>
                    <a:pt x="438" y="941"/>
                  </a:cubicBezTo>
                  <a:cubicBezTo>
                    <a:pt x="896" y="1239"/>
                    <a:pt x="1313" y="1557"/>
                    <a:pt x="1850" y="1657"/>
                  </a:cubicBezTo>
                  <a:cubicBezTo>
                    <a:pt x="2328" y="1219"/>
                    <a:pt x="1811" y="1219"/>
                    <a:pt x="1592" y="1060"/>
                  </a:cubicBezTo>
                  <a:cubicBezTo>
                    <a:pt x="1532" y="1020"/>
                    <a:pt x="1453" y="1020"/>
                    <a:pt x="1433" y="941"/>
                  </a:cubicBezTo>
                  <a:lnTo>
                    <a:pt x="1433" y="941"/>
                  </a:lnTo>
                  <a:cubicBezTo>
                    <a:pt x="1492" y="981"/>
                    <a:pt x="1552" y="1040"/>
                    <a:pt x="1632" y="1060"/>
                  </a:cubicBezTo>
                  <a:cubicBezTo>
                    <a:pt x="1661" y="1078"/>
                    <a:pt x="1671" y="1083"/>
                    <a:pt x="1674" y="1083"/>
                  </a:cubicBezTo>
                  <a:cubicBezTo>
                    <a:pt x="1678" y="1083"/>
                    <a:pt x="1661" y="1068"/>
                    <a:pt x="1673" y="1068"/>
                  </a:cubicBezTo>
                  <a:cubicBezTo>
                    <a:pt x="1678" y="1068"/>
                    <a:pt x="1689" y="1071"/>
                    <a:pt x="1711" y="1080"/>
                  </a:cubicBezTo>
                  <a:cubicBezTo>
                    <a:pt x="1766" y="1104"/>
                    <a:pt x="1824" y="1115"/>
                    <a:pt x="1883" y="1115"/>
                  </a:cubicBezTo>
                  <a:cubicBezTo>
                    <a:pt x="1973" y="1115"/>
                    <a:pt x="2064" y="1088"/>
                    <a:pt x="2149" y="1040"/>
                  </a:cubicBezTo>
                  <a:cubicBezTo>
                    <a:pt x="2187" y="896"/>
                    <a:pt x="2248" y="853"/>
                    <a:pt x="2319" y="853"/>
                  </a:cubicBezTo>
                  <a:cubicBezTo>
                    <a:pt x="2423" y="853"/>
                    <a:pt x="2548" y="944"/>
                    <a:pt x="2652" y="944"/>
                  </a:cubicBezTo>
                  <a:cubicBezTo>
                    <a:pt x="2664" y="944"/>
                    <a:pt x="2675" y="943"/>
                    <a:pt x="2686" y="941"/>
                  </a:cubicBezTo>
                  <a:cubicBezTo>
                    <a:pt x="2746" y="941"/>
                    <a:pt x="2825" y="921"/>
                    <a:pt x="2885" y="861"/>
                  </a:cubicBezTo>
                  <a:cubicBezTo>
                    <a:pt x="2925" y="722"/>
                    <a:pt x="2905" y="543"/>
                    <a:pt x="3084" y="444"/>
                  </a:cubicBezTo>
                  <a:cubicBezTo>
                    <a:pt x="2959" y="281"/>
                    <a:pt x="2803" y="205"/>
                    <a:pt x="2636" y="205"/>
                  </a:cubicBezTo>
                  <a:cubicBezTo>
                    <a:pt x="2536" y="205"/>
                    <a:pt x="2432" y="232"/>
                    <a:pt x="2328" y="284"/>
                  </a:cubicBezTo>
                  <a:cubicBezTo>
                    <a:pt x="2189" y="371"/>
                    <a:pt x="2050" y="409"/>
                    <a:pt x="1913" y="409"/>
                  </a:cubicBezTo>
                  <a:cubicBezTo>
                    <a:pt x="1736" y="409"/>
                    <a:pt x="1561" y="346"/>
                    <a:pt x="1393" y="245"/>
                  </a:cubicBezTo>
                  <a:cubicBezTo>
                    <a:pt x="1214" y="125"/>
                    <a:pt x="1015" y="125"/>
                    <a:pt x="816" y="85"/>
                  </a:cubicBezTo>
                  <a:cubicBezTo>
                    <a:pt x="674" y="31"/>
                    <a:pt x="544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6941;p9">
              <a:extLst>
                <a:ext uri="{FF2B5EF4-FFF2-40B4-BE49-F238E27FC236}">
                  <a16:creationId xmlns:a16="http://schemas.microsoft.com/office/drawing/2014/main" id="{890E9967-7CC7-46C0-8171-F3D2889730B6}"/>
                </a:ext>
              </a:extLst>
            </p:cNvPr>
            <p:cNvSpPr/>
            <p:nvPr/>
          </p:nvSpPr>
          <p:spPr>
            <a:xfrm>
              <a:off x="4713375" y="3956000"/>
              <a:ext cx="63675" cy="33625"/>
            </a:xfrm>
            <a:custGeom>
              <a:avLst/>
              <a:gdLst/>
              <a:ahLst/>
              <a:cxnLst/>
              <a:rect l="l" t="t" r="r" b="b"/>
              <a:pathLst>
                <a:path w="2547" h="1345" extrusionOk="0">
                  <a:moveTo>
                    <a:pt x="857" y="0"/>
                  </a:moveTo>
                  <a:cubicBezTo>
                    <a:pt x="770" y="0"/>
                    <a:pt x="671" y="31"/>
                    <a:pt x="577" y="83"/>
                  </a:cubicBezTo>
                  <a:cubicBezTo>
                    <a:pt x="577" y="341"/>
                    <a:pt x="557" y="441"/>
                    <a:pt x="378" y="500"/>
                  </a:cubicBezTo>
                  <a:cubicBezTo>
                    <a:pt x="0" y="1097"/>
                    <a:pt x="0" y="1097"/>
                    <a:pt x="557" y="1197"/>
                  </a:cubicBezTo>
                  <a:cubicBezTo>
                    <a:pt x="803" y="1197"/>
                    <a:pt x="1044" y="1156"/>
                    <a:pt x="1276" y="1156"/>
                  </a:cubicBezTo>
                  <a:cubicBezTo>
                    <a:pt x="1474" y="1156"/>
                    <a:pt x="1666" y="1186"/>
                    <a:pt x="1850" y="1296"/>
                  </a:cubicBezTo>
                  <a:cubicBezTo>
                    <a:pt x="1903" y="1329"/>
                    <a:pt x="1961" y="1345"/>
                    <a:pt x="2018" y="1345"/>
                  </a:cubicBezTo>
                  <a:cubicBezTo>
                    <a:pt x="2133" y="1345"/>
                    <a:pt x="2248" y="1283"/>
                    <a:pt x="2328" y="1177"/>
                  </a:cubicBezTo>
                  <a:cubicBezTo>
                    <a:pt x="2049" y="819"/>
                    <a:pt x="2546" y="679"/>
                    <a:pt x="2526" y="381"/>
                  </a:cubicBezTo>
                  <a:cubicBezTo>
                    <a:pt x="2447" y="202"/>
                    <a:pt x="2308" y="182"/>
                    <a:pt x="2129" y="182"/>
                  </a:cubicBezTo>
                  <a:cubicBezTo>
                    <a:pt x="1930" y="266"/>
                    <a:pt x="1732" y="349"/>
                    <a:pt x="1542" y="349"/>
                  </a:cubicBezTo>
                  <a:cubicBezTo>
                    <a:pt x="1370" y="349"/>
                    <a:pt x="1206" y="281"/>
                    <a:pt x="1054" y="83"/>
                  </a:cubicBezTo>
                  <a:cubicBezTo>
                    <a:pt x="1007" y="26"/>
                    <a:pt x="937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6942;p9">
              <a:extLst>
                <a:ext uri="{FF2B5EF4-FFF2-40B4-BE49-F238E27FC236}">
                  <a16:creationId xmlns:a16="http://schemas.microsoft.com/office/drawing/2014/main" id="{49B3259F-D0DD-45D6-ACF8-902C68C452AC}"/>
                </a:ext>
              </a:extLst>
            </p:cNvPr>
            <p:cNvSpPr/>
            <p:nvPr/>
          </p:nvSpPr>
          <p:spPr>
            <a:xfrm>
              <a:off x="4629825" y="3974625"/>
              <a:ext cx="97500" cy="28700"/>
            </a:xfrm>
            <a:custGeom>
              <a:avLst/>
              <a:gdLst/>
              <a:ahLst/>
              <a:cxnLst/>
              <a:rect l="l" t="t" r="r" b="b"/>
              <a:pathLst>
                <a:path w="3900" h="1148" extrusionOk="0">
                  <a:moveTo>
                    <a:pt x="459" y="0"/>
                  </a:moveTo>
                  <a:cubicBezTo>
                    <a:pt x="282" y="0"/>
                    <a:pt x="120" y="76"/>
                    <a:pt x="0" y="352"/>
                  </a:cubicBezTo>
                  <a:cubicBezTo>
                    <a:pt x="107" y="559"/>
                    <a:pt x="247" y="612"/>
                    <a:pt x="397" y="612"/>
                  </a:cubicBezTo>
                  <a:cubicBezTo>
                    <a:pt x="556" y="612"/>
                    <a:pt x="727" y="551"/>
                    <a:pt x="881" y="551"/>
                  </a:cubicBezTo>
                  <a:cubicBezTo>
                    <a:pt x="957" y="551"/>
                    <a:pt x="1030" y="566"/>
                    <a:pt x="1094" y="611"/>
                  </a:cubicBezTo>
                  <a:cubicBezTo>
                    <a:pt x="1731" y="790"/>
                    <a:pt x="2447" y="730"/>
                    <a:pt x="3044" y="1148"/>
                  </a:cubicBezTo>
                  <a:cubicBezTo>
                    <a:pt x="3303" y="1131"/>
                    <a:pt x="3518" y="978"/>
                    <a:pt x="3779" y="978"/>
                  </a:cubicBezTo>
                  <a:cubicBezTo>
                    <a:pt x="3818" y="978"/>
                    <a:pt x="3858" y="981"/>
                    <a:pt x="3899" y="989"/>
                  </a:cubicBezTo>
                  <a:cubicBezTo>
                    <a:pt x="3601" y="710"/>
                    <a:pt x="3103" y="810"/>
                    <a:pt x="2845" y="491"/>
                  </a:cubicBezTo>
                  <a:cubicBezTo>
                    <a:pt x="2791" y="416"/>
                    <a:pt x="2737" y="381"/>
                    <a:pt x="2677" y="381"/>
                  </a:cubicBezTo>
                  <a:cubicBezTo>
                    <a:pt x="2626" y="381"/>
                    <a:pt x="2570" y="406"/>
                    <a:pt x="2507" y="452"/>
                  </a:cubicBezTo>
                  <a:cubicBezTo>
                    <a:pt x="2460" y="450"/>
                    <a:pt x="2414" y="449"/>
                    <a:pt x="2367" y="449"/>
                  </a:cubicBezTo>
                  <a:cubicBezTo>
                    <a:pt x="2260" y="449"/>
                    <a:pt x="2153" y="453"/>
                    <a:pt x="2047" y="453"/>
                  </a:cubicBezTo>
                  <a:cubicBezTo>
                    <a:pt x="1703" y="453"/>
                    <a:pt x="1370" y="417"/>
                    <a:pt x="1094" y="113"/>
                  </a:cubicBezTo>
                  <a:cubicBezTo>
                    <a:pt x="891" y="103"/>
                    <a:pt x="665" y="0"/>
                    <a:pt x="4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6943;p9">
              <a:extLst>
                <a:ext uri="{FF2B5EF4-FFF2-40B4-BE49-F238E27FC236}">
                  <a16:creationId xmlns:a16="http://schemas.microsoft.com/office/drawing/2014/main" id="{8EC36709-79D5-47DF-8127-0EF3ED67ABA6}"/>
                </a:ext>
              </a:extLst>
            </p:cNvPr>
            <p:cNvSpPr/>
            <p:nvPr/>
          </p:nvSpPr>
          <p:spPr>
            <a:xfrm>
              <a:off x="4761600" y="4008275"/>
              <a:ext cx="67175" cy="23900"/>
            </a:xfrm>
            <a:custGeom>
              <a:avLst/>
              <a:gdLst/>
              <a:ahLst/>
              <a:cxnLst/>
              <a:rect l="l" t="t" r="r" b="b"/>
              <a:pathLst>
                <a:path w="2687" h="956" extrusionOk="0">
                  <a:moveTo>
                    <a:pt x="621" y="0"/>
                  </a:moveTo>
                  <a:cubicBezTo>
                    <a:pt x="607" y="0"/>
                    <a:pt x="592" y="0"/>
                    <a:pt x="578" y="1"/>
                  </a:cubicBezTo>
                  <a:cubicBezTo>
                    <a:pt x="299" y="100"/>
                    <a:pt x="1" y="200"/>
                    <a:pt x="100" y="578"/>
                  </a:cubicBezTo>
                  <a:cubicBezTo>
                    <a:pt x="120" y="677"/>
                    <a:pt x="180" y="757"/>
                    <a:pt x="279" y="796"/>
                  </a:cubicBezTo>
                  <a:cubicBezTo>
                    <a:pt x="627" y="906"/>
                    <a:pt x="985" y="921"/>
                    <a:pt x="1343" y="921"/>
                  </a:cubicBezTo>
                  <a:cubicBezTo>
                    <a:pt x="1478" y="921"/>
                    <a:pt x="1612" y="919"/>
                    <a:pt x="1746" y="919"/>
                  </a:cubicBezTo>
                  <a:cubicBezTo>
                    <a:pt x="1969" y="919"/>
                    <a:pt x="2190" y="925"/>
                    <a:pt x="2408" y="956"/>
                  </a:cubicBezTo>
                  <a:cubicBezTo>
                    <a:pt x="2467" y="956"/>
                    <a:pt x="2507" y="916"/>
                    <a:pt x="2567" y="916"/>
                  </a:cubicBezTo>
                  <a:cubicBezTo>
                    <a:pt x="2607" y="896"/>
                    <a:pt x="2646" y="876"/>
                    <a:pt x="2686" y="856"/>
                  </a:cubicBezTo>
                  <a:cubicBezTo>
                    <a:pt x="2686" y="757"/>
                    <a:pt x="2666" y="598"/>
                    <a:pt x="2547" y="578"/>
                  </a:cubicBezTo>
                  <a:cubicBezTo>
                    <a:pt x="1884" y="461"/>
                    <a:pt x="1317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6944;p9">
              <a:extLst>
                <a:ext uri="{FF2B5EF4-FFF2-40B4-BE49-F238E27FC236}">
                  <a16:creationId xmlns:a16="http://schemas.microsoft.com/office/drawing/2014/main" id="{EC719469-42D6-49D2-8013-5E7A6ED4643A}"/>
                </a:ext>
              </a:extLst>
            </p:cNvPr>
            <p:cNvSpPr/>
            <p:nvPr/>
          </p:nvSpPr>
          <p:spPr>
            <a:xfrm>
              <a:off x="4758625" y="3968000"/>
              <a:ext cx="52725" cy="27375"/>
            </a:xfrm>
            <a:custGeom>
              <a:avLst/>
              <a:gdLst/>
              <a:ahLst/>
              <a:cxnLst/>
              <a:rect l="l" t="t" r="r" b="b"/>
              <a:pathLst>
                <a:path w="2109" h="1095" extrusionOk="0">
                  <a:moveTo>
                    <a:pt x="677" y="20"/>
                  </a:moveTo>
                  <a:cubicBezTo>
                    <a:pt x="597" y="100"/>
                    <a:pt x="498" y="160"/>
                    <a:pt x="398" y="219"/>
                  </a:cubicBezTo>
                  <a:cubicBezTo>
                    <a:pt x="0" y="557"/>
                    <a:pt x="0" y="557"/>
                    <a:pt x="518" y="756"/>
                  </a:cubicBezTo>
                  <a:lnTo>
                    <a:pt x="597" y="776"/>
                  </a:lnTo>
                  <a:lnTo>
                    <a:pt x="677" y="776"/>
                  </a:lnTo>
                  <a:cubicBezTo>
                    <a:pt x="876" y="816"/>
                    <a:pt x="1035" y="975"/>
                    <a:pt x="1273" y="995"/>
                  </a:cubicBezTo>
                  <a:cubicBezTo>
                    <a:pt x="1319" y="972"/>
                    <a:pt x="1364" y="963"/>
                    <a:pt x="1409" y="963"/>
                  </a:cubicBezTo>
                  <a:cubicBezTo>
                    <a:pt x="1522" y="963"/>
                    <a:pt x="1632" y="1024"/>
                    <a:pt x="1731" y="1095"/>
                  </a:cubicBezTo>
                  <a:cubicBezTo>
                    <a:pt x="1890" y="995"/>
                    <a:pt x="1890" y="876"/>
                    <a:pt x="1910" y="717"/>
                  </a:cubicBezTo>
                  <a:cubicBezTo>
                    <a:pt x="1930" y="597"/>
                    <a:pt x="2109" y="438"/>
                    <a:pt x="1890" y="359"/>
                  </a:cubicBezTo>
                  <a:cubicBezTo>
                    <a:pt x="1532" y="0"/>
                    <a:pt x="1094" y="60"/>
                    <a:pt x="677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6945;p9">
              <a:extLst>
                <a:ext uri="{FF2B5EF4-FFF2-40B4-BE49-F238E27FC236}">
                  <a16:creationId xmlns:a16="http://schemas.microsoft.com/office/drawing/2014/main" id="{11A73DD4-2EE6-4211-A589-E2E13C2444DE}"/>
                </a:ext>
              </a:extLst>
            </p:cNvPr>
            <p:cNvSpPr/>
            <p:nvPr/>
          </p:nvSpPr>
          <p:spPr>
            <a:xfrm>
              <a:off x="4847650" y="4005075"/>
              <a:ext cx="38800" cy="22350"/>
            </a:xfrm>
            <a:custGeom>
              <a:avLst/>
              <a:gdLst/>
              <a:ahLst/>
              <a:cxnLst/>
              <a:rect l="l" t="t" r="r" b="b"/>
              <a:pathLst>
                <a:path w="1552" h="894" extrusionOk="0">
                  <a:moveTo>
                    <a:pt x="910" y="1"/>
                  </a:moveTo>
                  <a:cubicBezTo>
                    <a:pt x="880" y="1"/>
                    <a:pt x="849" y="3"/>
                    <a:pt x="816" y="9"/>
                  </a:cubicBezTo>
                  <a:cubicBezTo>
                    <a:pt x="557" y="89"/>
                    <a:pt x="299" y="89"/>
                    <a:pt x="139" y="328"/>
                  </a:cubicBezTo>
                  <a:cubicBezTo>
                    <a:pt x="119" y="367"/>
                    <a:pt x="119" y="407"/>
                    <a:pt x="100" y="427"/>
                  </a:cubicBezTo>
                  <a:cubicBezTo>
                    <a:pt x="0" y="706"/>
                    <a:pt x="40" y="885"/>
                    <a:pt x="358" y="885"/>
                  </a:cubicBezTo>
                  <a:cubicBezTo>
                    <a:pt x="458" y="891"/>
                    <a:pt x="555" y="894"/>
                    <a:pt x="651" y="894"/>
                  </a:cubicBezTo>
                  <a:cubicBezTo>
                    <a:pt x="844" y="894"/>
                    <a:pt x="1035" y="885"/>
                    <a:pt x="1233" y="885"/>
                  </a:cubicBezTo>
                  <a:cubicBezTo>
                    <a:pt x="1313" y="885"/>
                    <a:pt x="1393" y="825"/>
                    <a:pt x="1432" y="765"/>
                  </a:cubicBezTo>
                  <a:cubicBezTo>
                    <a:pt x="1552" y="387"/>
                    <a:pt x="1413" y="169"/>
                    <a:pt x="1094" y="9"/>
                  </a:cubicBezTo>
                  <a:cubicBezTo>
                    <a:pt x="1028" y="9"/>
                    <a:pt x="970" y="1"/>
                    <a:pt x="9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6946;p9">
              <a:extLst>
                <a:ext uri="{FF2B5EF4-FFF2-40B4-BE49-F238E27FC236}">
                  <a16:creationId xmlns:a16="http://schemas.microsoft.com/office/drawing/2014/main" id="{66B2A519-34FE-41C9-B3F0-BCA2BF0D74E6}"/>
                </a:ext>
              </a:extLst>
            </p:cNvPr>
            <p:cNvSpPr/>
            <p:nvPr/>
          </p:nvSpPr>
          <p:spPr>
            <a:xfrm>
              <a:off x="4843175" y="4015750"/>
              <a:ext cx="37325" cy="27600"/>
            </a:xfrm>
            <a:custGeom>
              <a:avLst/>
              <a:gdLst/>
              <a:ahLst/>
              <a:cxnLst/>
              <a:rect l="l" t="t" r="r" b="b"/>
              <a:pathLst>
                <a:path w="1493" h="1104" extrusionOk="0">
                  <a:moveTo>
                    <a:pt x="279" y="0"/>
                  </a:moveTo>
                  <a:lnTo>
                    <a:pt x="279" y="0"/>
                  </a:lnTo>
                  <a:cubicBezTo>
                    <a:pt x="0" y="378"/>
                    <a:pt x="40" y="557"/>
                    <a:pt x="537" y="597"/>
                  </a:cubicBezTo>
                  <a:cubicBezTo>
                    <a:pt x="915" y="597"/>
                    <a:pt x="716" y="776"/>
                    <a:pt x="617" y="895"/>
                  </a:cubicBezTo>
                  <a:cubicBezTo>
                    <a:pt x="728" y="1040"/>
                    <a:pt x="858" y="1104"/>
                    <a:pt x="997" y="1104"/>
                  </a:cubicBezTo>
                  <a:cubicBezTo>
                    <a:pt x="1106" y="1104"/>
                    <a:pt x="1219" y="1065"/>
                    <a:pt x="1333" y="995"/>
                  </a:cubicBezTo>
                  <a:cubicBezTo>
                    <a:pt x="1492" y="796"/>
                    <a:pt x="1492" y="597"/>
                    <a:pt x="1333" y="398"/>
                  </a:cubicBezTo>
                  <a:cubicBezTo>
                    <a:pt x="1321" y="251"/>
                    <a:pt x="1286" y="187"/>
                    <a:pt x="1210" y="187"/>
                  </a:cubicBezTo>
                  <a:cubicBezTo>
                    <a:pt x="1163" y="187"/>
                    <a:pt x="1099" y="213"/>
                    <a:pt x="1015" y="259"/>
                  </a:cubicBezTo>
                  <a:cubicBezTo>
                    <a:pt x="876" y="346"/>
                    <a:pt x="737" y="410"/>
                    <a:pt x="616" y="410"/>
                  </a:cubicBezTo>
                  <a:cubicBezTo>
                    <a:pt x="460" y="410"/>
                    <a:pt x="335" y="303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6947;p9">
              <a:extLst>
                <a:ext uri="{FF2B5EF4-FFF2-40B4-BE49-F238E27FC236}">
                  <a16:creationId xmlns:a16="http://schemas.microsoft.com/office/drawing/2014/main" id="{B6D6008B-BE03-4AA1-9D14-B1DC65AAA122}"/>
                </a:ext>
              </a:extLst>
            </p:cNvPr>
            <p:cNvSpPr/>
            <p:nvPr/>
          </p:nvSpPr>
          <p:spPr>
            <a:xfrm>
              <a:off x="4833225" y="3989050"/>
              <a:ext cx="34325" cy="25225"/>
            </a:xfrm>
            <a:custGeom>
              <a:avLst/>
              <a:gdLst/>
              <a:ahLst/>
              <a:cxnLst/>
              <a:rect l="l" t="t" r="r" b="b"/>
              <a:pathLst>
                <a:path w="1373" h="1009" extrusionOk="0">
                  <a:moveTo>
                    <a:pt x="441" y="1"/>
                  </a:moveTo>
                  <a:cubicBezTo>
                    <a:pt x="327" y="1"/>
                    <a:pt x="213" y="14"/>
                    <a:pt x="100" y="14"/>
                  </a:cubicBezTo>
                  <a:cubicBezTo>
                    <a:pt x="40" y="34"/>
                    <a:pt x="20" y="54"/>
                    <a:pt x="0" y="74"/>
                  </a:cubicBezTo>
                  <a:cubicBezTo>
                    <a:pt x="40" y="292"/>
                    <a:pt x="617" y="173"/>
                    <a:pt x="338" y="591"/>
                  </a:cubicBezTo>
                  <a:lnTo>
                    <a:pt x="716" y="969"/>
                  </a:lnTo>
                  <a:cubicBezTo>
                    <a:pt x="935" y="929"/>
                    <a:pt x="1214" y="1008"/>
                    <a:pt x="1373" y="750"/>
                  </a:cubicBezTo>
                  <a:cubicBezTo>
                    <a:pt x="1114" y="531"/>
                    <a:pt x="995" y="173"/>
                    <a:pt x="696" y="34"/>
                  </a:cubicBezTo>
                  <a:cubicBezTo>
                    <a:pt x="611" y="8"/>
                    <a:pt x="52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6948;p9">
              <a:extLst>
                <a:ext uri="{FF2B5EF4-FFF2-40B4-BE49-F238E27FC236}">
                  <a16:creationId xmlns:a16="http://schemas.microsoft.com/office/drawing/2014/main" id="{A2956FCD-DCFB-4F72-93FF-F7173AAA0F91}"/>
                </a:ext>
              </a:extLst>
            </p:cNvPr>
            <p:cNvSpPr/>
            <p:nvPr/>
          </p:nvSpPr>
          <p:spPr>
            <a:xfrm>
              <a:off x="4836200" y="4041200"/>
              <a:ext cx="46275" cy="16975"/>
            </a:xfrm>
            <a:custGeom>
              <a:avLst/>
              <a:gdLst/>
              <a:ahLst/>
              <a:cxnLst/>
              <a:rect l="l" t="t" r="r" b="b"/>
              <a:pathLst>
                <a:path w="1851" h="679" extrusionOk="0">
                  <a:moveTo>
                    <a:pt x="1189" y="0"/>
                  </a:moveTo>
                  <a:cubicBezTo>
                    <a:pt x="987" y="0"/>
                    <a:pt x="778" y="47"/>
                    <a:pt x="577" y="56"/>
                  </a:cubicBezTo>
                  <a:cubicBezTo>
                    <a:pt x="478" y="315"/>
                    <a:pt x="219" y="196"/>
                    <a:pt x="20" y="255"/>
                  </a:cubicBezTo>
                  <a:cubicBezTo>
                    <a:pt x="1" y="375"/>
                    <a:pt x="20" y="454"/>
                    <a:pt x="100" y="534"/>
                  </a:cubicBezTo>
                  <a:cubicBezTo>
                    <a:pt x="359" y="633"/>
                    <a:pt x="627" y="678"/>
                    <a:pt x="896" y="678"/>
                  </a:cubicBezTo>
                  <a:cubicBezTo>
                    <a:pt x="1164" y="678"/>
                    <a:pt x="1433" y="633"/>
                    <a:pt x="1691" y="554"/>
                  </a:cubicBezTo>
                  <a:cubicBezTo>
                    <a:pt x="1771" y="514"/>
                    <a:pt x="1811" y="434"/>
                    <a:pt x="1851" y="335"/>
                  </a:cubicBezTo>
                  <a:cubicBezTo>
                    <a:pt x="1657" y="66"/>
                    <a:pt x="1428" y="0"/>
                    <a:pt x="1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6949;p9">
              <a:extLst>
                <a:ext uri="{FF2B5EF4-FFF2-40B4-BE49-F238E27FC236}">
                  <a16:creationId xmlns:a16="http://schemas.microsoft.com/office/drawing/2014/main" id="{BBCAD637-A795-44CA-955A-05DBD0644AB2}"/>
                </a:ext>
              </a:extLst>
            </p:cNvPr>
            <p:cNvSpPr/>
            <p:nvPr/>
          </p:nvSpPr>
          <p:spPr>
            <a:xfrm>
              <a:off x="4851125" y="4035800"/>
              <a:ext cx="42300" cy="13725"/>
            </a:xfrm>
            <a:custGeom>
              <a:avLst/>
              <a:gdLst/>
              <a:ahLst/>
              <a:cxnLst/>
              <a:rect l="l" t="t" r="r" b="b"/>
              <a:pathLst>
                <a:path w="1692" h="549" extrusionOk="0">
                  <a:moveTo>
                    <a:pt x="1288" y="0"/>
                  </a:moveTo>
                  <a:cubicBezTo>
                    <a:pt x="1204" y="0"/>
                    <a:pt x="1129" y="31"/>
                    <a:pt x="1055" y="93"/>
                  </a:cubicBezTo>
                  <a:cubicBezTo>
                    <a:pt x="796" y="73"/>
                    <a:pt x="557" y="73"/>
                    <a:pt x="299" y="73"/>
                  </a:cubicBezTo>
                  <a:cubicBezTo>
                    <a:pt x="160" y="93"/>
                    <a:pt x="0" y="73"/>
                    <a:pt x="0" y="272"/>
                  </a:cubicBezTo>
                  <a:cubicBezTo>
                    <a:pt x="398" y="392"/>
                    <a:pt x="856" y="292"/>
                    <a:pt x="1214" y="491"/>
                  </a:cubicBezTo>
                  <a:cubicBezTo>
                    <a:pt x="1280" y="529"/>
                    <a:pt x="1341" y="549"/>
                    <a:pt x="1402" y="549"/>
                  </a:cubicBezTo>
                  <a:cubicBezTo>
                    <a:pt x="1470" y="549"/>
                    <a:pt x="1538" y="524"/>
                    <a:pt x="1612" y="471"/>
                  </a:cubicBezTo>
                  <a:cubicBezTo>
                    <a:pt x="1691" y="272"/>
                    <a:pt x="1651" y="133"/>
                    <a:pt x="1453" y="34"/>
                  </a:cubicBezTo>
                  <a:cubicBezTo>
                    <a:pt x="1393" y="11"/>
                    <a:pt x="1339" y="0"/>
                    <a:pt x="1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6950;p9">
              <a:extLst>
                <a:ext uri="{FF2B5EF4-FFF2-40B4-BE49-F238E27FC236}">
                  <a16:creationId xmlns:a16="http://schemas.microsoft.com/office/drawing/2014/main" id="{269EB89A-F153-4D22-9C92-B98D8F74B300}"/>
                </a:ext>
              </a:extLst>
            </p:cNvPr>
            <p:cNvSpPr/>
            <p:nvPr/>
          </p:nvSpPr>
          <p:spPr>
            <a:xfrm>
              <a:off x="4754150" y="4007725"/>
              <a:ext cx="21900" cy="16775"/>
            </a:xfrm>
            <a:custGeom>
              <a:avLst/>
              <a:gdLst/>
              <a:ahLst/>
              <a:cxnLst/>
              <a:rect l="l" t="t" r="r" b="b"/>
              <a:pathLst>
                <a:path w="876" h="671" extrusionOk="0">
                  <a:moveTo>
                    <a:pt x="726" y="0"/>
                  </a:moveTo>
                  <a:cubicBezTo>
                    <a:pt x="473" y="0"/>
                    <a:pt x="254" y="182"/>
                    <a:pt x="20" y="182"/>
                  </a:cubicBezTo>
                  <a:cubicBezTo>
                    <a:pt x="20" y="281"/>
                    <a:pt x="0" y="361"/>
                    <a:pt x="0" y="421"/>
                  </a:cubicBezTo>
                  <a:cubicBezTo>
                    <a:pt x="54" y="604"/>
                    <a:pt x="138" y="671"/>
                    <a:pt x="238" y="671"/>
                  </a:cubicBezTo>
                  <a:cubicBezTo>
                    <a:pt x="322" y="671"/>
                    <a:pt x="417" y="624"/>
                    <a:pt x="518" y="560"/>
                  </a:cubicBezTo>
                  <a:cubicBezTo>
                    <a:pt x="498" y="281"/>
                    <a:pt x="776" y="202"/>
                    <a:pt x="876" y="23"/>
                  </a:cubicBezTo>
                  <a:cubicBezTo>
                    <a:pt x="824" y="7"/>
                    <a:pt x="774" y="0"/>
                    <a:pt x="7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6951;p9">
              <a:extLst>
                <a:ext uri="{FF2B5EF4-FFF2-40B4-BE49-F238E27FC236}">
                  <a16:creationId xmlns:a16="http://schemas.microsoft.com/office/drawing/2014/main" id="{3C63494A-CAA7-4916-B25A-ADF8E7BF2C83}"/>
                </a:ext>
              </a:extLst>
            </p:cNvPr>
            <p:cNvSpPr/>
            <p:nvPr/>
          </p:nvSpPr>
          <p:spPr>
            <a:xfrm>
              <a:off x="4775525" y="39832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229" y="0"/>
                  </a:moveTo>
                  <a:cubicBezTo>
                    <a:pt x="165" y="0"/>
                    <a:pt x="92" y="39"/>
                    <a:pt x="1" y="146"/>
                  </a:cubicBezTo>
                  <a:cubicBezTo>
                    <a:pt x="65" y="428"/>
                    <a:pt x="227" y="471"/>
                    <a:pt x="415" y="471"/>
                  </a:cubicBezTo>
                  <a:cubicBezTo>
                    <a:pt x="497" y="471"/>
                    <a:pt x="583" y="463"/>
                    <a:pt x="668" y="463"/>
                  </a:cubicBezTo>
                  <a:cubicBezTo>
                    <a:pt x="691" y="463"/>
                    <a:pt x="714" y="463"/>
                    <a:pt x="737" y="465"/>
                  </a:cubicBezTo>
                  <a:cubicBezTo>
                    <a:pt x="737" y="465"/>
                    <a:pt x="757" y="465"/>
                    <a:pt x="757" y="405"/>
                  </a:cubicBezTo>
                  <a:cubicBezTo>
                    <a:pt x="757" y="365"/>
                    <a:pt x="737" y="345"/>
                    <a:pt x="697" y="306"/>
                  </a:cubicBezTo>
                  <a:cubicBezTo>
                    <a:pt x="508" y="291"/>
                    <a:pt x="404" y="0"/>
                    <a:pt x="2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6952;p9">
              <a:extLst>
                <a:ext uri="{FF2B5EF4-FFF2-40B4-BE49-F238E27FC236}">
                  <a16:creationId xmlns:a16="http://schemas.microsoft.com/office/drawing/2014/main" id="{7F85FB28-2A02-4754-AC29-0D7260B53F0C}"/>
                </a:ext>
              </a:extLst>
            </p:cNvPr>
            <p:cNvSpPr/>
            <p:nvPr/>
          </p:nvSpPr>
          <p:spPr>
            <a:xfrm>
              <a:off x="4816300" y="4028675"/>
              <a:ext cx="12975" cy="20600"/>
            </a:xfrm>
            <a:custGeom>
              <a:avLst/>
              <a:gdLst/>
              <a:ahLst/>
              <a:cxnLst/>
              <a:rect l="l" t="t" r="r" b="b"/>
              <a:pathLst>
                <a:path w="519" h="824" extrusionOk="0">
                  <a:moveTo>
                    <a:pt x="359" y="0"/>
                  </a:moveTo>
                  <a:cubicBezTo>
                    <a:pt x="61" y="219"/>
                    <a:pt x="1" y="458"/>
                    <a:pt x="220" y="756"/>
                  </a:cubicBezTo>
                  <a:cubicBezTo>
                    <a:pt x="279" y="801"/>
                    <a:pt x="339" y="823"/>
                    <a:pt x="399" y="823"/>
                  </a:cubicBezTo>
                  <a:cubicBezTo>
                    <a:pt x="419" y="823"/>
                    <a:pt x="439" y="821"/>
                    <a:pt x="458" y="816"/>
                  </a:cubicBezTo>
                  <a:cubicBezTo>
                    <a:pt x="478" y="776"/>
                    <a:pt x="498" y="736"/>
                    <a:pt x="518" y="717"/>
                  </a:cubicBezTo>
                  <a:cubicBezTo>
                    <a:pt x="518" y="478"/>
                    <a:pt x="498" y="259"/>
                    <a:pt x="498" y="40"/>
                  </a:cubicBezTo>
                  <a:cubicBezTo>
                    <a:pt x="458" y="0"/>
                    <a:pt x="399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6953;p9">
              <a:extLst>
                <a:ext uri="{FF2B5EF4-FFF2-40B4-BE49-F238E27FC236}">
                  <a16:creationId xmlns:a16="http://schemas.microsoft.com/office/drawing/2014/main" id="{B3D1074B-DDDA-49FB-A218-619278421686}"/>
                </a:ext>
              </a:extLst>
            </p:cNvPr>
            <p:cNvSpPr/>
            <p:nvPr/>
          </p:nvSpPr>
          <p:spPr>
            <a:xfrm>
              <a:off x="4792925" y="3987400"/>
              <a:ext cx="9975" cy="9725"/>
            </a:xfrm>
            <a:custGeom>
              <a:avLst/>
              <a:gdLst/>
              <a:ahLst/>
              <a:cxnLst/>
              <a:rect l="l" t="t" r="r" b="b"/>
              <a:pathLst>
                <a:path w="399" h="389" extrusionOk="0">
                  <a:moveTo>
                    <a:pt x="206" y="0"/>
                  </a:moveTo>
                  <a:cubicBezTo>
                    <a:pt x="153" y="0"/>
                    <a:pt x="87" y="40"/>
                    <a:pt x="1" y="140"/>
                  </a:cubicBezTo>
                  <a:cubicBezTo>
                    <a:pt x="1" y="199"/>
                    <a:pt x="21" y="239"/>
                    <a:pt x="21" y="299"/>
                  </a:cubicBezTo>
                  <a:cubicBezTo>
                    <a:pt x="101" y="312"/>
                    <a:pt x="182" y="389"/>
                    <a:pt x="268" y="389"/>
                  </a:cubicBezTo>
                  <a:cubicBezTo>
                    <a:pt x="310" y="389"/>
                    <a:pt x="353" y="371"/>
                    <a:pt x="399" y="319"/>
                  </a:cubicBezTo>
                  <a:cubicBezTo>
                    <a:pt x="359" y="159"/>
                    <a:pt x="310" y="0"/>
                    <a:pt x="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6954;p9">
              <a:extLst>
                <a:ext uri="{FF2B5EF4-FFF2-40B4-BE49-F238E27FC236}">
                  <a16:creationId xmlns:a16="http://schemas.microsoft.com/office/drawing/2014/main" id="{26C5D21A-18D4-4D42-9FE3-6846ADEE9F44}"/>
                </a:ext>
              </a:extLst>
            </p:cNvPr>
            <p:cNvSpPr/>
            <p:nvPr/>
          </p:nvSpPr>
          <p:spPr>
            <a:xfrm>
              <a:off x="4727300" y="3990875"/>
              <a:ext cx="10950" cy="11900"/>
            </a:xfrm>
            <a:custGeom>
              <a:avLst/>
              <a:gdLst/>
              <a:ahLst/>
              <a:cxnLst/>
              <a:rect l="l" t="t" r="r" b="b"/>
              <a:pathLst>
                <a:path w="438" h="476" extrusionOk="0">
                  <a:moveTo>
                    <a:pt x="179" y="1"/>
                  </a:moveTo>
                  <a:cubicBezTo>
                    <a:pt x="179" y="160"/>
                    <a:pt x="159" y="279"/>
                    <a:pt x="0" y="359"/>
                  </a:cubicBezTo>
                  <a:cubicBezTo>
                    <a:pt x="54" y="426"/>
                    <a:pt x="126" y="475"/>
                    <a:pt x="192" y="475"/>
                  </a:cubicBezTo>
                  <a:cubicBezTo>
                    <a:pt x="223" y="475"/>
                    <a:pt x="253" y="464"/>
                    <a:pt x="279" y="438"/>
                  </a:cubicBezTo>
                  <a:cubicBezTo>
                    <a:pt x="438" y="259"/>
                    <a:pt x="358" y="10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6955;p9">
              <a:extLst>
                <a:ext uri="{FF2B5EF4-FFF2-40B4-BE49-F238E27FC236}">
                  <a16:creationId xmlns:a16="http://schemas.microsoft.com/office/drawing/2014/main" id="{3897C735-1DCE-40FD-834F-5A84FBCF831A}"/>
                </a:ext>
              </a:extLst>
            </p:cNvPr>
            <p:cNvSpPr/>
            <p:nvPr/>
          </p:nvSpPr>
          <p:spPr>
            <a:xfrm>
              <a:off x="4828250" y="4045575"/>
              <a:ext cx="9975" cy="8050"/>
            </a:xfrm>
            <a:custGeom>
              <a:avLst/>
              <a:gdLst/>
              <a:ahLst/>
              <a:cxnLst/>
              <a:rect l="l" t="t" r="r" b="b"/>
              <a:pathLst>
                <a:path w="399" h="322" extrusionOk="0">
                  <a:moveTo>
                    <a:pt x="40" y="1"/>
                  </a:moveTo>
                  <a:lnTo>
                    <a:pt x="0" y="80"/>
                  </a:lnTo>
                  <a:cubicBezTo>
                    <a:pt x="24" y="256"/>
                    <a:pt x="88" y="321"/>
                    <a:pt x="178" y="321"/>
                  </a:cubicBezTo>
                  <a:cubicBezTo>
                    <a:pt x="241" y="321"/>
                    <a:pt x="316" y="289"/>
                    <a:pt x="398" y="239"/>
                  </a:cubicBezTo>
                  <a:cubicBezTo>
                    <a:pt x="378" y="180"/>
                    <a:pt x="338" y="140"/>
                    <a:pt x="338" y="80"/>
                  </a:cubicBezTo>
                  <a:cubicBezTo>
                    <a:pt x="239" y="80"/>
                    <a:pt x="140" y="60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6956;p9">
              <a:extLst>
                <a:ext uri="{FF2B5EF4-FFF2-40B4-BE49-F238E27FC236}">
                  <a16:creationId xmlns:a16="http://schemas.microsoft.com/office/drawing/2014/main" id="{B6AB7133-B795-4EA8-9F10-A42430BD84EB}"/>
                </a:ext>
              </a:extLst>
            </p:cNvPr>
            <p:cNvSpPr/>
            <p:nvPr/>
          </p:nvSpPr>
          <p:spPr>
            <a:xfrm>
              <a:off x="4714850" y="4010450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69" y="1"/>
                  </a:moveTo>
                  <a:cubicBezTo>
                    <a:pt x="42" y="1"/>
                    <a:pt x="22" y="30"/>
                    <a:pt x="1" y="93"/>
                  </a:cubicBezTo>
                  <a:lnTo>
                    <a:pt x="80" y="93"/>
                  </a:lnTo>
                  <a:lnTo>
                    <a:pt x="160" y="73"/>
                  </a:lnTo>
                  <a:cubicBezTo>
                    <a:pt x="122" y="25"/>
                    <a:pt x="93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6957;p9">
              <a:extLst>
                <a:ext uri="{FF2B5EF4-FFF2-40B4-BE49-F238E27FC236}">
                  <a16:creationId xmlns:a16="http://schemas.microsoft.com/office/drawing/2014/main" id="{18F5E89A-E5C2-4D47-A32B-5E5C473CE26F}"/>
                </a:ext>
              </a:extLst>
            </p:cNvPr>
            <p:cNvSpPr/>
            <p:nvPr/>
          </p:nvSpPr>
          <p:spPr>
            <a:xfrm>
              <a:off x="4165825" y="4050925"/>
              <a:ext cx="42625" cy="18550"/>
            </a:xfrm>
            <a:custGeom>
              <a:avLst/>
              <a:gdLst/>
              <a:ahLst/>
              <a:cxnLst/>
              <a:rect l="l" t="t" r="r" b="b"/>
              <a:pathLst>
                <a:path w="1705" h="742" extrusionOk="0">
                  <a:moveTo>
                    <a:pt x="1468" y="0"/>
                  </a:moveTo>
                  <a:cubicBezTo>
                    <a:pt x="1446" y="0"/>
                    <a:pt x="1421" y="2"/>
                    <a:pt x="1393" y="6"/>
                  </a:cubicBezTo>
                  <a:cubicBezTo>
                    <a:pt x="895" y="105"/>
                    <a:pt x="458" y="304"/>
                    <a:pt x="0" y="563"/>
                  </a:cubicBezTo>
                  <a:cubicBezTo>
                    <a:pt x="40" y="602"/>
                    <a:pt x="40" y="682"/>
                    <a:pt x="60" y="742"/>
                  </a:cubicBezTo>
                  <a:cubicBezTo>
                    <a:pt x="358" y="682"/>
                    <a:pt x="637" y="642"/>
                    <a:pt x="895" y="582"/>
                  </a:cubicBezTo>
                  <a:cubicBezTo>
                    <a:pt x="1174" y="582"/>
                    <a:pt x="1452" y="543"/>
                    <a:pt x="1651" y="344"/>
                  </a:cubicBezTo>
                  <a:cubicBezTo>
                    <a:pt x="1669" y="180"/>
                    <a:pt x="1704" y="0"/>
                    <a:pt x="14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6958;p9">
              <a:extLst>
                <a:ext uri="{FF2B5EF4-FFF2-40B4-BE49-F238E27FC236}">
                  <a16:creationId xmlns:a16="http://schemas.microsoft.com/office/drawing/2014/main" id="{8629DDA9-A376-4753-802F-CFC641AA3CB0}"/>
                </a:ext>
              </a:extLst>
            </p:cNvPr>
            <p:cNvSpPr/>
            <p:nvPr/>
          </p:nvSpPr>
          <p:spPr>
            <a:xfrm>
              <a:off x="4183950" y="4055400"/>
              <a:ext cx="35600" cy="17300"/>
            </a:xfrm>
            <a:custGeom>
              <a:avLst/>
              <a:gdLst/>
              <a:ahLst/>
              <a:cxnLst/>
              <a:rect l="l" t="t" r="r" b="b"/>
              <a:pathLst>
                <a:path w="1424" h="692" extrusionOk="0">
                  <a:moveTo>
                    <a:pt x="1120" y="0"/>
                  </a:moveTo>
                  <a:cubicBezTo>
                    <a:pt x="1023" y="0"/>
                    <a:pt x="969" y="116"/>
                    <a:pt x="887" y="185"/>
                  </a:cubicBezTo>
                  <a:cubicBezTo>
                    <a:pt x="628" y="185"/>
                    <a:pt x="409" y="284"/>
                    <a:pt x="210" y="403"/>
                  </a:cubicBezTo>
                  <a:cubicBezTo>
                    <a:pt x="192" y="492"/>
                    <a:pt x="1" y="691"/>
                    <a:pt x="171" y="691"/>
                  </a:cubicBezTo>
                  <a:cubicBezTo>
                    <a:pt x="191" y="691"/>
                    <a:pt x="218" y="688"/>
                    <a:pt x="250" y="682"/>
                  </a:cubicBezTo>
                  <a:cubicBezTo>
                    <a:pt x="648" y="602"/>
                    <a:pt x="1026" y="384"/>
                    <a:pt x="1424" y="244"/>
                  </a:cubicBezTo>
                  <a:lnTo>
                    <a:pt x="1284" y="85"/>
                  </a:lnTo>
                  <a:cubicBezTo>
                    <a:pt x="1217" y="23"/>
                    <a:pt x="1164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6959;p9">
              <a:extLst>
                <a:ext uri="{FF2B5EF4-FFF2-40B4-BE49-F238E27FC236}">
                  <a16:creationId xmlns:a16="http://schemas.microsoft.com/office/drawing/2014/main" id="{364DF58D-8E9C-446D-94B2-3B0DBA891A49}"/>
                </a:ext>
              </a:extLst>
            </p:cNvPr>
            <p:cNvSpPr/>
            <p:nvPr/>
          </p:nvSpPr>
          <p:spPr>
            <a:xfrm>
              <a:off x="4612400" y="4017225"/>
              <a:ext cx="154700" cy="43300"/>
            </a:xfrm>
            <a:custGeom>
              <a:avLst/>
              <a:gdLst/>
              <a:ahLst/>
              <a:cxnLst/>
              <a:rect l="l" t="t" r="r" b="b"/>
              <a:pathLst>
                <a:path w="6188" h="1732" extrusionOk="0">
                  <a:moveTo>
                    <a:pt x="5471" y="1"/>
                  </a:moveTo>
                  <a:cubicBezTo>
                    <a:pt x="5392" y="21"/>
                    <a:pt x="5332" y="61"/>
                    <a:pt x="5253" y="100"/>
                  </a:cubicBezTo>
                  <a:cubicBezTo>
                    <a:pt x="5034" y="140"/>
                    <a:pt x="4795" y="200"/>
                    <a:pt x="4576" y="220"/>
                  </a:cubicBezTo>
                  <a:cubicBezTo>
                    <a:pt x="3184" y="419"/>
                    <a:pt x="1891" y="995"/>
                    <a:pt x="518" y="1194"/>
                  </a:cubicBezTo>
                  <a:cubicBezTo>
                    <a:pt x="379" y="1254"/>
                    <a:pt x="200" y="1334"/>
                    <a:pt x="21" y="1413"/>
                  </a:cubicBezTo>
                  <a:cubicBezTo>
                    <a:pt x="1" y="1652"/>
                    <a:pt x="220" y="1692"/>
                    <a:pt x="399" y="1732"/>
                  </a:cubicBezTo>
                  <a:cubicBezTo>
                    <a:pt x="1294" y="1652"/>
                    <a:pt x="2209" y="1533"/>
                    <a:pt x="3084" y="1254"/>
                  </a:cubicBezTo>
                  <a:cubicBezTo>
                    <a:pt x="3383" y="1194"/>
                    <a:pt x="3661" y="1095"/>
                    <a:pt x="3960" y="1015"/>
                  </a:cubicBezTo>
                  <a:cubicBezTo>
                    <a:pt x="4059" y="995"/>
                    <a:pt x="4139" y="956"/>
                    <a:pt x="4198" y="936"/>
                  </a:cubicBezTo>
                  <a:cubicBezTo>
                    <a:pt x="4536" y="836"/>
                    <a:pt x="4875" y="896"/>
                    <a:pt x="5193" y="797"/>
                  </a:cubicBezTo>
                  <a:cubicBezTo>
                    <a:pt x="5531" y="618"/>
                    <a:pt x="6048" y="896"/>
                    <a:pt x="6188" y="339"/>
                  </a:cubicBezTo>
                  <a:lnTo>
                    <a:pt x="6188" y="140"/>
                  </a:lnTo>
                  <a:cubicBezTo>
                    <a:pt x="6113" y="155"/>
                    <a:pt x="6045" y="167"/>
                    <a:pt x="5979" y="167"/>
                  </a:cubicBezTo>
                  <a:cubicBezTo>
                    <a:pt x="5870" y="167"/>
                    <a:pt x="5770" y="133"/>
                    <a:pt x="5670" y="21"/>
                  </a:cubicBezTo>
                  <a:cubicBezTo>
                    <a:pt x="5631" y="21"/>
                    <a:pt x="5571" y="21"/>
                    <a:pt x="5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6960;p9">
              <a:extLst>
                <a:ext uri="{FF2B5EF4-FFF2-40B4-BE49-F238E27FC236}">
                  <a16:creationId xmlns:a16="http://schemas.microsoft.com/office/drawing/2014/main" id="{434D0E52-6F6E-4C2B-B133-BABD069776D6}"/>
                </a:ext>
              </a:extLst>
            </p:cNvPr>
            <p:cNvSpPr/>
            <p:nvPr/>
          </p:nvSpPr>
          <p:spPr>
            <a:xfrm>
              <a:off x="4744700" y="4017600"/>
              <a:ext cx="6000" cy="2650"/>
            </a:xfrm>
            <a:custGeom>
              <a:avLst/>
              <a:gdLst/>
              <a:ahLst/>
              <a:cxnLst/>
              <a:rect l="l" t="t" r="r" b="b"/>
              <a:pathLst>
                <a:path w="240" h="106" extrusionOk="0">
                  <a:moveTo>
                    <a:pt x="190" y="1"/>
                  </a:moveTo>
                  <a:cubicBezTo>
                    <a:pt x="113" y="1"/>
                    <a:pt x="50" y="39"/>
                    <a:pt x="0" y="105"/>
                  </a:cubicBezTo>
                  <a:cubicBezTo>
                    <a:pt x="80" y="85"/>
                    <a:pt x="159" y="26"/>
                    <a:pt x="239" y="6"/>
                  </a:cubicBezTo>
                  <a:cubicBezTo>
                    <a:pt x="222" y="2"/>
                    <a:pt x="20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6961;p9">
              <a:extLst>
                <a:ext uri="{FF2B5EF4-FFF2-40B4-BE49-F238E27FC236}">
                  <a16:creationId xmlns:a16="http://schemas.microsoft.com/office/drawing/2014/main" id="{26740763-1DAC-446D-8AD1-F56BC38D300C}"/>
                </a:ext>
              </a:extLst>
            </p:cNvPr>
            <p:cNvSpPr/>
            <p:nvPr/>
          </p:nvSpPr>
          <p:spPr>
            <a:xfrm>
              <a:off x="4397075" y="4025200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577" y="0"/>
                  </a:moveTo>
                  <a:cubicBezTo>
                    <a:pt x="378" y="0"/>
                    <a:pt x="179" y="20"/>
                    <a:pt x="0" y="139"/>
                  </a:cubicBezTo>
                  <a:cubicBezTo>
                    <a:pt x="92" y="162"/>
                    <a:pt x="177" y="179"/>
                    <a:pt x="256" y="179"/>
                  </a:cubicBezTo>
                  <a:cubicBezTo>
                    <a:pt x="383" y="179"/>
                    <a:pt x="491" y="135"/>
                    <a:pt x="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6962;p9">
              <a:extLst>
                <a:ext uri="{FF2B5EF4-FFF2-40B4-BE49-F238E27FC236}">
                  <a16:creationId xmlns:a16="http://schemas.microsoft.com/office/drawing/2014/main" id="{910BCB4C-9A88-4788-94CE-2AC4934A8810}"/>
                </a:ext>
              </a:extLst>
            </p:cNvPr>
            <p:cNvSpPr/>
            <p:nvPr/>
          </p:nvSpPr>
          <p:spPr>
            <a:xfrm>
              <a:off x="4412500" y="4023075"/>
              <a:ext cx="4975" cy="2150"/>
            </a:xfrm>
            <a:custGeom>
              <a:avLst/>
              <a:gdLst/>
              <a:ahLst/>
              <a:cxnLst/>
              <a:rect l="l" t="t" r="r" b="b"/>
              <a:pathLst>
                <a:path w="199" h="86" extrusionOk="0">
                  <a:moveTo>
                    <a:pt x="85" y="1"/>
                  </a:moveTo>
                  <a:cubicBezTo>
                    <a:pt x="50" y="1"/>
                    <a:pt x="20" y="25"/>
                    <a:pt x="0" y="85"/>
                  </a:cubicBezTo>
                  <a:cubicBezTo>
                    <a:pt x="40" y="85"/>
                    <a:pt x="119" y="85"/>
                    <a:pt x="199" y="65"/>
                  </a:cubicBezTo>
                  <a:cubicBezTo>
                    <a:pt x="159" y="25"/>
                    <a:pt x="119" y="1"/>
                    <a:pt x="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6963;p9">
              <a:extLst>
                <a:ext uri="{FF2B5EF4-FFF2-40B4-BE49-F238E27FC236}">
                  <a16:creationId xmlns:a16="http://schemas.microsoft.com/office/drawing/2014/main" id="{3A51C8A9-B368-4210-A4E8-6D0DA38DF05A}"/>
                </a:ext>
              </a:extLst>
            </p:cNvPr>
            <p:cNvSpPr/>
            <p:nvPr/>
          </p:nvSpPr>
          <p:spPr>
            <a:xfrm>
              <a:off x="4326450" y="4090550"/>
              <a:ext cx="156675" cy="41100"/>
            </a:xfrm>
            <a:custGeom>
              <a:avLst/>
              <a:gdLst/>
              <a:ahLst/>
              <a:cxnLst/>
              <a:rect l="l" t="t" r="r" b="b"/>
              <a:pathLst>
                <a:path w="6267" h="1644" extrusionOk="0">
                  <a:moveTo>
                    <a:pt x="6077" y="0"/>
                  </a:moveTo>
                  <a:cubicBezTo>
                    <a:pt x="6017" y="0"/>
                    <a:pt x="5946" y="26"/>
                    <a:pt x="5869" y="72"/>
                  </a:cubicBezTo>
                  <a:cubicBezTo>
                    <a:pt x="5153" y="211"/>
                    <a:pt x="4457" y="370"/>
                    <a:pt x="3760" y="609"/>
                  </a:cubicBezTo>
                  <a:cubicBezTo>
                    <a:pt x="3641" y="708"/>
                    <a:pt x="3482" y="668"/>
                    <a:pt x="3362" y="748"/>
                  </a:cubicBezTo>
                  <a:cubicBezTo>
                    <a:pt x="3203" y="748"/>
                    <a:pt x="3044" y="768"/>
                    <a:pt x="2885" y="788"/>
                  </a:cubicBezTo>
                  <a:cubicBezTo>
                    <a:pt x="2805" y="847"/>
                    <a:pt x="2746" y="887"/>
                    <a:pt x="2666" y="927"/>
                  </a:cubicBezTo>
                  <a:cubicBezTo>
                    <a:pt x="2427" y="947"/>
                    <a:pt x="2209" y="947"/>
                    <a:pt x="1990" y="967"/>
                  </a:cubicBezTo>
                  <a:cubicBezTo>
                    <a:pt x="1950" y="1027"/>
                    <a:pt x="1870" y="1066"/>
                    <a:pt x="1791" y="1086"/>
                  </a:cubicBezTo>
                  <a:cubicBezTo>
                    <a:pt x="1751" y="1086"/>
                    <a:pt x="1691" y="1086"/>
                    <a:pt x="1652" y="1126"/>
                  </a:cubicBezTo>
                  <a:cubicBezTo>
                    <a:pt x="1572" y="1166"/>
                    <a:pt x="1493" y="1245"/>
                    <a:pt x="1393" y="1245"/>
                  </a:cubicBezTo>
                  <a:cubicBezTo>
                    <a:pt x="1174" y="1265"/>
                    <a:pt x="975" y="1285"/>
                    <a:pt x="756" y="1325"/>
                  </a:cubicBezTo>
                  <a:cubicBezTo>
                    <a:pt x="677" y="1365"/>
                    <a:pt x="617" y="1385"/>
                    <a:pt x="558" y="1444"/>
                  </a:cubicBezTo>
                  <a:cubicBezTo>
                    <a:pt x="398" y="1424"/>
                    <a:pt x="219" y="1424"/>
                    <a:pt x="60" y="1424"/>
                  </a:cubicBezTo>
                  <a:lnTo>
                    <a:pt x="80" y="1464"/>
                  </a:lnTo>
                  <a:lnTo>
                    <a:pt x="20" y="1524"/>
                  </a:lnTo>
                  <a:cubicBezTo>
                    <a:pt x="1" y="1544"/>
                    <a:pt x="20" y="1583"/>
                    <a:pt x="80" y="1623"/>
                  </a:cubicBezTo>
                  <a:cubicBezTo>
                    <a:pt x="214" y="1637"/>
                    <a:pt x="343" y="1644"/>
                    <a:pt x="469" y="1644"/>
                  </a:cubicBezTo>
                  <a:cubicBezTo>
                    <a:pt x="700" y="1644"/>
                    <a:pt x="923" y="1622"/>
                    <a:pt x="1154" y="1583"/>
                  </a:cubicBezTo>
                  <a:cubicBezTo>
                    <a:pt x="1194" y="1554"/>
                    <a:pt x="1235" y="1542"/>
                    <a:pt x="1277" y="1542"/>
                  </a:cubicBezTo>
                  <a:cubicBezTo>
                    <a:pt x="1402" y="1542"/>
                    <a:pt x="1532" y="1643"/>
                    <a:pt x="1652" y="1643"/>
                  </a:cubicBezTo>
                  <a:cubicBezTo>
                    <a:pt x="1711" y="1603"/>
                    <a:pt x="1771" y="1603"/>
                    <a:pt x="1831" y="1583"/>
                  </a:cubicBezTo>
                  <a:cubicBezTo>
                    <a:pt x="2010" y="1504"/>
                    <a:pt x="2169" y="1484"/>
                    <a:pt x="2328" y="1464"/>
                  </a:cubicBezTo>
                  <a:cubicBezTo>
                    <a:pt x="2408" y="1464"/>
                    <a:pt x="2467" y="1444"/>
                    <a:pt x="2527" y="1404"/>
                  </a:cubicBezTo>
                  <a:cubicBezTo>
                    <a:pt x="2666" y="1365"/>
                    <a:pt x="2805" y="1345"/>
                    <a:pt x="2925" y="1305"/>
                  </a:cubicBezTo>
                  <a:cubicBezTo>
                    <a:pt x="3044" y="1305"/>
                    <a:pt x="3144" y="1285"/>
                    <a:pt x="3243" y="1245"/>
                  </a:cubicBezTo>
                  <a:cubicBezTo>
                    <a:pt x="3313" y="1196"/>
                    <a:pt x="3377" y="1181"/>
                    <a:pt x="3444" y="1181"/>
                  </a:cubicBezTo>
                  <a:cubicBezTo>
                    <a:pt x="3512" y="1181"/>
                    <a:pt x="3581" y="1196"/>
                    <a:pt x="3661" y="1206"/>
                  </a:cubicBezTo>
                  <a:cubicBezTo>
                    <a:pt x="4536" y="887"/>
                    <a:pt x="5531" y="907"/>
                    <a:pt x="6267" y="211"/>
                  </a:cubicBezTo>
                  <a:cubicBezTo>
                    <a:pt x="6242" y="64"/>
                    <a:pt x="6173" y="0"/>
                    <a:pt x="6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6964;p9">
              <a:extLst>
                <a:ext uri="{FF2B5EF4-FFF2-40B4-BE49-F238E27FC236}">
                  <a16:creationId xmlns:a16="http://schemas.microsoft.com/office/drawing/2014/main" id="{E2AE78E0-550A-4192-A36D-7C580974E268}"/>
                </a:ext>
              </a:extLst>
            </p:cNvPr>
            <p:cNvSpPr/>
            <p:nvPr/>
          </p:nvSpPr>
          <p:spPr>
            <a:xfrm>
              <a:off x="4410500" y="4104750"/>
              <a:ext cx="9975" cy="3575"/>
            </a:xfrm>
            <a:custGeom>
              <a:avLst/>
              <a:gdLst/>
              <a:ahLst/>
              <a:cxnLst/>
              <a:rect l="l" t="t" r="r" b="b"/>
              <a:pathLst>
                <a:path w="399" h="143" extrusionOk="0">
                  <a:moveTo>
                    <a:pt x="40" y="1"/>
                  </a:moveTo>
                  <a:cubicBezTo>
                    <a:pt x="40" y="61"/>
                    <a:pt x="20" y="81"/>
                    <a:pt x="0" y="120"/>
                  </a:cubicBezTo>
                  <a:cubicBezTo>
                    <a:pt x="47" y="134"/>
                    <a:pt x="95" y="142"/>
                    <a:pt x="143" y="142"/>
                  </a:cubicBezTo>
                  <a:cubicBezTo>
                    <a:pt x="239" y="142"/>
                    <a:pt x="332" y="107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6965;p9">
              <a:extLst>
                <a:ext uri="{FF2B5EF4-FFF2-40B4-BE49-F238E27FC236}">
                  <a16:creationId xmlns:a16="http://schemas.microsoft.com/office/drawing/2014/main" id="{E20DB60D-9685-4743-8794-454302291E17}"/>
                </a:ext>
              </a:extLst>
            </p:cNvPr>
            <p:cNvSpPr/>
            <p:nvPr/>
          </p:nvSpPr>
          <p:spPr>
            <a:xfrm>
              <a:off x="4340875" y="41226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60"/>
                    <a:pt x="80" y="80"/>
                    <a:pt x="0" y="139"/>
                  </a:cubicBezTo>
                  <a:cubicBezTo>
                    <a:pt x="80" y="100"/>
                    <a:pt x="140" y="6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6966;p9">
              <a:extLst>
                <a:ext uri="{FF2B5EF4-FFF2-40B4-BE49-F238E27FC236}">
                  <a16:creationId xmlns:a16="http://schemas.microsoft.com/office/drawing/2014/main" id="{CAC6F383-F0A7-4215-B84D-1A49B366B241}"/>
                </a:ext>
              </a:extLst>
            </p:cNvPr>
            <p:cNvSpPr/>
            <p:nvPr/>
          </p:nvSpPr>
          <p:spPr>
            <a:xfrm>
              <a:off x="4393100" y="4109725"/>
              <a:ext cx="5475" cy="3025"/>
            </a:xfrm>
            <a:custGeom>
              <a:avLst/>
              <a:gdLst/>
              <a:ahLst/>
              <a:cxnLst/>
              <a:rect l="l" t="t" r="r" b="b"/>
              <a:pathLst>
                <a:path w="219" h="121" extrusionOk="0">
                  <a:moveTo>
                    <a:pt x="219" y="1"/>
                  </a:moveTo>
                  <a:cubicBezTo>
                    <a:pt x="139" y="61"/>
                    <a:pt x="80" y="80"/>
                    <a:pt x="0" y="120"/>
                  </a:cubicBezTo>
                  <a:cubicBezTo>
                    <a:pt x="80" y="80"/>
                    <a:pt x="139" y="6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6967;p9">
              <a:extLst>
                <a:ext uri="{FF2B5EF4-FFF2-40B4-BE49-F238E27FC236}">
                  <a16:creationId xmlns:a16="http://schemas.microsoft.com/office/drawing/2014/main" id="{68EB76F0-2043-42CB-B690-E43134C671DC}"/>
                </a:ext>
              </a:extLst>
            </p:cNvPr>
            <p:cNvSpPr/>
            <p:nvPr/>
          </p:nvSpPr>
          <p:spPr>
            <a:xfrm>
              <a:off x="4361750" y="41177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60" y="0"/>
                  </a:moveTo>
                  <a:cubicBezTo>
                    <a:pt x="180" y="60"/>
                    <a:pt x="81" y="100"/>
                    <a:pt x="1" y="139"/>
                  </a:cubicBezTo>
                  <a:cubicBezTo>
                    <a:pt x="140" y="139"/>
                    <a:pt x="200" y="10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6968;p9">
              <a:extLst>
                <a:ext uri="{FF2B5EF4-FFF2-40B4-BE49-F238E27FC236}">
                  <a16:creationId xmlns:a16="http://schemas.microsoft.com/office/drawing/2014/main" id="{C1DD5AA7-CE64-4736-B6E9-B902CBF5F5C3}"/>
                </a:ext>
              </a:extLst>
            </p:cNvPr>
            <p:cNvSpPr/>
            <p:nvPr/>
          </p:nvSpPr>
          <p:spPr>
            <a:xfrm>
              <a:off x="4371700" y="41142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41"/>
                    <a:pt x="60" y="61"/>
                    <a:pt x="1" y="120"/>
                  </a:cubicBezTo>
                  <a:cubicBezTo>
                    <a:pt x="60" y="100"/>
                    <a:pt x="140" y="4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6969;p9">
              <a:extLst>
                <a:ext uri="{FF2B5EF4-FFF2-40B4-BE49-F238E27FC236}">
                  <a16:creationId xmlns:a16="http://schemas.microsoft.com/office/drawing/2014/main" id="{8968FCD0-7EB8-4ADF-B7D3-1EDAB4F29D34}"/>
                </a:ext>
              </a:extLst>
            </p:cNvPr>
            <p:cNvSpPr/>
            <p:nvPr/>
          </p:nvSpPr>
          <p:spPr>
            <a:xfrm>
              <a:off x="4280700" y="4141350"/>
              <a:ext cx="39800" cy="16925"/>
            </a:xfrm>
            <a:custGeom>
              <a:avLst/>
              <a:gdLst/>
              <a:ahLst/>
              <a:cxnLst/>
              <a:rect l="l" t="t" r="r" b="b"/>
              <a:pathLst>
                <a:path w="1592" h="677" extrusionOk="0">
                  <a:moveTo>
                    <a:pt x="1060" y="1"/>
                  </a:moveTo>
                  <a:cubicBezTo>
                    <a:pt x="980" y="1"/>
                    <a:pt x="904" y="41"/>
                    <a:pt x="836" y="108"/>
                  </a:cubicBezTo>
                  <a:cubicBezTo>
                    <a:pt x="717" y="128"/>
                    <a:pt x="617" y="128"/>
                    <a:pt x="498" y="148"/>
                  </a:cubicBezTo>
                  <a:cubicBezTo>
                    <a:pt x="438" y="208"/>
                    <a:pt x="359" y="248"/>
                    <a:pt x="299" y="268"/>
                  </a:cubicBezTo>
                  <a:cubicBezTo>
                    <a:pt x="179" y="268"/>
                    <a:pt x="100" y="307"/>
                    <a:pt x="0" y="327"/>
                  </a:cubicBezTo>
                  <a:lnTo>
                    <a:pt x="0" y="467"/>
                  </a:lnTo>
                  <a:cubicBezTo>
                    <a:pt x="187" y="639"/>
                    <a:pt x="395" y="677"/>
                    <a:pt x="601" y="677"/>
                  </a:cubicBezTo>
                  <a:cubicBezTo>
                    <a:pt x="680" y="677"/>
                    <a:pt x="759" y="671"/>
                    <a:pt x="836" y="665"/>
                  </a:cubicBezTo>
                  <a:cubicBezTo>
                    <a:pt x="916" y="646"/>
                    <a:pt x="1015" y="626"/>
                    <a:pt x="1095" y="606"/>
                  </a:cubicBezTo>
                  <a:cubicBezTo>
                    <a:pt x="1154" y="566"/>
                    <a:pt x="1234" y="526"/>
                    <a:pt x="1313" y="506"/>
                  </a:cubicBezTo>
                  <a:cubicBezTo>
                    <a:pt x="1433" y="447"/>
                    <a:pt x="1532" y="367"/>
                    <a:pt x="1592" y="248"/>
                  </a:cubicBezTo>
                  <a:cubicBezTo>
                    <a:pt x="1541" y="43"/>
                    <a:pt x="1402" y="29"/>
                    <a:pt x="1250" y="29"/>
                  </a:cubicBezTo>
                  <a:cubicBezTo>
                    <a:pt x="1225" y="29"/>
                    <a:pt x="1200" y="29"/>
                    <a:pt x="1174" y="29"/>
                  </a:cubicBezTo>
                  <a:cubicBezTo>
                    <a:pt x="1136" y="10"/>
                    <a:pt x="1098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6970;p9">
              <a:extLst>
                <a:ext uri="{FF2B5EF4-FFF2-40B4-BE49-F238E27FC236}">
                  <a16:creationId xmlns:a16="http://schemas.microsoft.com/office/drawing/2014/main" id="{D81DF4A5-2EE1-4CCF-A350-CAD0E40B6F48}"/>
                </a:ext>
              </a:extLst>
            </p:cNvPr>
            <p:cNvSpPr/>
            <p:nvPr/>
          </p:nvSpPr>
          <p:spPr>
            <a:xfrm>
              <a:off x="4291650" y="4131375"/>
              <a:ext cx="18900" cy="10575"/>
            </a:xfrm>
            <a:custGeom>
              <a:avLst/>
              <a:gdLst/>
              <a:ahLst/>
              <a:cxnLst/>
              <a:rect l="l" t="t" r="r" b="b"/>
              <a:pathLst>
                <a:path w="756" h="423" extrusionOk="0">
                  <a:moveTo>
                    <a:pt x="353" y="1"/>
                  </a:moveTo>
                  <a:cubicBezTo>
                    <a:pt x="199" y="1"/>
                    <a:pt x="59" y="34"/>
                    <a:pt x="20" y="229"/>
                  </a:cubicBezTo>
                  <a:cubicBezTo>
                    <a:pt x="0" y="408"/>
                    <a:pt x="279" y="348"/>
                    <a:pt x="418" y="408"/>
                  </a:cubicBezTo>
                  <a:cubicBezTo>
                    <a:pt x="467" y="415"/>
                    <a:pt x="514" y="422"/>
                    <a:pt x="557" y="422"/>
                  </a:cubicBezTo>
                  <a:cubicBezTo>
                    <a:pt x="637" y="422"/>
                    <a:pt x="705" y="399"/>
                    <a:pt x="756" y="309"/>
                  </a:cubicBezTo>
                  <a:lnTo>
                    <a:pt x="597" y="10"/>
                  </a:lnTo>
                  <a:cubicBezTo>
                    <a:pt x="521" y="10"/>
                    <a:pt x="435" y="1"/>
                    <a:pt x="3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6971;p9">
              <a:extLst>
                <a:ext uri="{FF2B5EF4-FFF2-40B4-BE49-F238E27FC236}">
                  <a16:creationId xmlns:a16="http://schemas.microsoft.com/office/drawing/2014/main" id="{22B05F67-1047-4098-AFCC-62ED15C24688}"/>
                </a:ext>
              </a:extLst>
            </p:cNvPr>
            <p:cNvSpPr/>
            <p:nvPr/>
          </p:nvSpPr>
          <p:spPr>
            <a:xfrm>
              <a:off x="4302075" y="4138575"/>
              <a:ext cx="10475" cy="4000"/>
            </a:xfrm>
            <a:custGeom>
              <a:avLst/>
              <a:gdLst/>
              <a:ahLst/>
              <a:cxnLst/>
              <a:rect l="l" t="t" r="r" b="b"/>
              <a:pathLst>
                <a:path w="419" h="160" extrusionOk="0">
                  <a:moveTo>
                    <a:pt x="319" y="1"/>
                  </a:moveTo>
                  <a:cubicBezTo>
                    <a:pt x="200" y="40"/>
                    <a:pt x="100" y="60"/>
                    <a:pt x="1" y="80"/>
                  </a:cubicBezTo>
                  <a:lnTo>
                    <a:pt x="1" y="160"/>
                  </a:lnTo>
                  <a:lnTo>
                    <a:pt x="359" y="160"/>
                  </a:lnTo>
                  <a:cubicBezTo>
                    <a:pt x="419" y="140"/>
                    <a:pt x="419" y="120"/>
                    <a:pt x="399" y="40"/>
                  </a:cubicBezTo>
                  <a:cubicBezTo>
                    <a:pt x="379" y="40"/>
                    <a:pt x="359" y="21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6972;p9">
              <a:extLst>
                <a:ext uri="{FF2B5EF4-FFF2-40B4-BE49-F238E27FC236}">
                  <a16:creationId xmlns:a16="http://schemas.microsoft.com/office/drawing/2014/main" id="{0681922E-5265-47C4-A710-5FAD3C3E2D22}"/>
                </a:ext>
              </a:extLst>
            </p:cNvPr>
            <p:cNvSpPr/>
            <p:nvPr/>
          </p:nvSpPr>
          <p:spPr>
            <a:xfrm>
              <a:off x="4288650" y="41450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40"/>
                    <a:pt x="41" y="80"/>
                    <a:pt x="1" y="140"/>
                  </a:cubicBezTo>
                  <a:cubicBezTo>
                    <a:pt x="80" y="80"/>
                    <a:pt x="120" y="6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6973;p9">
              <a:extLst>
                <a:ext uri="{FF2B5EF4-FFF2-40B4-BE49-F238E27FC236}">
                  <a16:creationId xmlns:a16="http://schemas.microsoft.com/office/drawing/2014/main" id="{27C89993-416B-4C04-962A-C118C2A35639}"/>
                </a:ext>
              </a:extLst>
            </p:cNvPr>
            <p:cNvSpPr/>
            <p:nvPr/>
          </p:nvSpPr>
          <p:spPr>
            <a:xfrm>
              <a:off x="4587550" y="3990700"/>
              <a:ext cx="17925" cy="4675"/>
            </a:xfrm>
            <a:custGeom>
              <a:avLst/>
              <a:gdLst/>
              <a:ahLst/>
              <a:cxnLst/>
              <a:rect l="l" t="t" r="r" b="b"/>
              <a:pathLst>
                <a:path w="717" h="187" extrusionOk="0">
                  <a:moveTo>
                    <a:pt x="454" y="0"/>
                  </a:moveTo>
                  <a:cubicBezTo>
                    <a:pt x="291" y="0"/>
                    <a:pt x="129" y="25"/>
                    <a:pt x="0" y="167"/>
                  </a:cubicBezTo>
                  <a:cubicBezTo>
                    <a:pt x="179" y="167"/>
                    <a:pt x="338" y="187"/>
                    <a:pt x="517" y="187"/>
                  </a:cubicBezTo>
                  <a:cubicBezTo>
                    <a:pt x="597" y="127"/>
                    <a:pt x="657" y="67"/>
                    <a:pt x="716" y="8"/>
                  </a:cubicBezTo>
                  <a:cubicBezTo>
                    <a:pt x="632" y="8"/>
                    <a:pt x="543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6974;p9">
              <a:extLst>
                <a:ext uri="{FF2B5EF4-FFF2-40B4-BE49-F238E27FC236}">
                  <a16:creationId xmlns:a16="http://schemas.microsoft.com/office/drawing/2014/main" id="{09FA00B7-EABA-4098-84C8-4C144D55F16A}"/>
                </a:ext>
              </a:extLst>
            </p:cNvPr>
            <p:cNvSpPr/>
            <p:nvPr/>
          </p:nvSpPr>
          <p:spPr>
            <a:xfrm>
              <a:off x="4556700" y="3994500"/>
              <a:ext cx="17950" cy="5000"/>
            </a:xfrm>
            <a:custGeom>
              <a:avLst/>
              <a:gdLst/>
              <a:ahLst/>
              <a:cxnLst/>
              <a:rect l="l" t="t" r="r" b="b"/>
              <a:pathLst>
                <a:path w="718" h="200" extrusionOk="0">
                  <a:moveTo>
                    <a:pt x="389" y="1"/>
                  </a:moveTo>
                  <a:cubicBezTo>
                    <a:pt x="242" y="1"/>
                    <a:pt x="105" y="27"/>
                    <a:pt x="1" y="154"/>
                  </a:cubicBezTo>
                  <a:cubicBezTo>
                    <a:pt x="99" y="178"/>
                    <a:pt x="203" y="199"/>
                    <a:pt x="306" y="199"/>
                  </a:cubicBezTo>
                  <a:cubicBezTo>
                    <a:pt x="454" y="199"/>
                    <a:pt x="600" y="156"/>
                    <a:pt x="717" y="15"/>
                  </a:cubicBezTo>
                  <a:cubicBezTo>
                    <a:pt x="608" y="15"/>
                    <a:pt x="496" y="1"/>
                    <a:pt x="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6975;p9">
              <a:extLst>
                <a:ext uri="{FF2B5EF4-FFF2-40B4-BE49-F238E27FC236}">
                  <a16:creationId xmlns:a16="http://schemas.microsoft.com/office/drawing/2014/main" id="{3609A2CF-CC1D-435B-8790-EA0390307F68}"/>
                </a:ext>
              </a:extLst>
            </p:cNvPr>
            <p:cNvSpPr/>
            <p:nvPr/>
          </p:nvSpPr>
          <p:spPr>
            <a:xfrm>
              <a:off x="4494550" y="40127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358" y="1"/>
                  </a:moveTo>
                  <a:cubicBezTo>
                    <a:pt x="219" y="1"/>
                    <a:pt x="80" y="21"/>
                    <a:pt x="0" y="140"/>
                  </a:cubicBezTo>
                  <a:cubicBezTo>
                    <a:pt x="34" y="150"/>
                    <a:pt x="69" y="155"/>
                    <a:pt x="103" y="155"/>
                  </a:cubicBezTo>
                  <a:cubicBezTo>
                    <a:pt x="211" y="155"/>
                    <a:pt x="313" y="106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6976;p9">
              <a:extLst>
                <a:ext uri="{FF2B5EF4-FFF2-40B4-BE49-F238E27FC236}">
                  <a16:creationId xmlns:a16="http://schemas.microsoft.com/office/drawing/2014/main" id="{9A17A275-7081-4FDA-83E3-2AD8FE3A587C}"/>
                </a:ext>
              </a:extLst>
            </p:cNvPr>
            <p:cNvSpPr/>
            <p:nvPr/>
          </p:nvSpPr>
          <p:spPr>
            <a:xfrm>
              <a:off x="4507475" y="4008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1"/>
                  </a:moveTo>
                  <a:cubicBezTo>
                    <a:pt x="219" y="1"/>
                    <a:pt x="100" y="41"/>
                    <a:pt x="1" y="160"/>
                  </a:cubicBezTo>
                  <a:cubicBezTo>
                    <a:pt x="140" y="160"/>
                    <a:pt x="299" y="160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6977;p9">
              <a:extLst>
                <a:ext uri="{FF2B5EF4-FFF2-40B4-BE49-F238E27FC236}">
                  <a16:creationId xmlns:a16="http://schemas.microsoft.com/office/drawing/2014/main" id="{23462880-84B3-4856-A125-7730C7E659A5}"/>
                </a:ext>
              </a:extLst>
            </p:cNvPr>
            <p:cNvSpPr/>
            <p:nvPr/>
          </p:nvSpPr>
          <p:spPr>
            <a:xfrm>
              <a:off x="4478125" y="4016500"/>
              <a:ext cx="4500" cy="4250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90" y="0"/>
                  </a:moveTo>
                  <a:cubicBezTo>
                    <a:pt x="61" y="0"/>
                    <a:pt x="31" y="10"/>
                    <a:pt x="1" y="30"/>
                  </a:cubicBezTo>
                  <a:cubicBezTo>
                    <a:pt x="61" y="70"/>
                    <a:pt x="100" y="129"/>
                    <a:pt x="180" y="169"/>
                  </a:cubicBezTo>
                  <a:lnTo>
                    <a:pt x="180" y="30"/>
                  </a:lnTo>
                  <a:cubicBezTo>
                    <a:pt x="150" y="10"/>
                    <a:pt x="120" y="0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6978;p9">
              <a:extLst>
                <a:ext uri="{FF2B5EF4-FFF2-40B4-BE49-F238E27FC236}">
                  <a16:creationId xmlns:a16="http://schemas.microsoft.com/office/drawing/2014/main" id="{78DB3CE6-CE08-41BC-8A84-13027D22FFA4}"/>
                </a:ext>
              </a:extLst>
            </p:cNvPr>
            <p:cNvSpPr/>
            <p:nvPr/>
          </p:nvSpPr>
          <p:spPr>
            <a:xfrm>
              <a:off x="4524875" y="4003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60" y="1"/>
                  </a:moveTo>
                  <a:cubicBezTo>
                    <a:pt x="60" y="60"/>
                    <a:pt x="21" y="100"/>
                    <a:pt x="1" y="160"/>
                  </a:cubicBezTo>
                  <a:cubicBezTo>
                    <a:pt x="80" y="120"/>
                    <a:pt x="140" y="60"/>
                    <a:pt x="220" y="41"/>
                  </a:cubicBezTo>
                  <a:cubicBezTo>
                    <a:pt x="160" y="41"/>
                    <a:pt x="120" y="1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6979;p9">
              <a:extLst>
                <a:ext uri="{FF2B5EF4-FFF2-40B4-BE49-F238E27FC236}">
                  <a16:creationId xmlns:a16="http://schemas.microsoft.com/office/drawing/2014/main" id="{E1C3AA17-AE39-428B-AE25-D9630BE43D4A}"/>
                </a:ext>
              </a:extLst>
            </p:cNvPr>
            <p:cNvSpPr/>
            <p:nvPr/>
          </p:nvSpPr>
          <p:spPr>
            <a:xfrm>
              <a:off x="4473150" y="4077925"/>
              <a:ext cx="61700" cy="20375"/>
            </a:xfrm>
            <a:custGeom>
              <a:avLst/>
              <a:gdLst/>
              <a:ahLst/>
              <a:cxnLst/>
              <a:rect l="l" t="t" r="r" b="b"/>
              <a:pathLst>
                <a:path w="2468" h="815" extrusionOk="0">
                  <a:moveTo>
                    <a:pt x="1957" y="0"/>
                  </a:moveTo>
                  <a:cubicBezTo>
                    <a:pt x="1752" y="0"/>
                    <a:pt x="1550" y="81"/>
                    <a:pt x="1354" y="179"/>
                  </a:cubicBezTo>
                  <a:cubicBezTo>
                    <a:pt x="1044" y="293"/>
                    <a:pt x="721" y="393"/>
                    <a:pt x="396" y="393"/>
                  </a:cubicBezTo>
                  <a:cubicBezTo>
                    <a:pt x="324" y="393"/>
                    <a:pt x="252" y="389"/>
                    <a:pt x="180" y="378"/>
                  </a:cubicBezTo>
                  <a:cubicBezTo>
                    <a:pt x="120" y="437"/>
                    <a:pt x="61" y="477"/>
                    <a:pt x="1" y="517"/>
                  </a:cubicBezTo>
                  <a:cubicBezTo>
                    <a:pt x="120" y="557"/>
                    <a:pt x="279" y="557"/>
                    <a:pt x="359" y="696"/>
                  </a:cubicBezTo>
                  <a:cubicBezTo>
                    <a:pt x="505" y="784"/>
                    <a:pt x="646" y="815"/>
                    <a:pt x="785" y="815"/>
                  </a:cubicBezTo>
                  <a:cubicBezTo>
                    <a:pt x="1119" y="815"/>
                    <a:pt x="1440" y="636"/>
                    <a:pt x="1791" y="636"/>
                  </a:cubicBezTo>
                  <a:cubicBezTo>
                    <a:pt x="2050" y="557"/>
                    <a:pt x="2308" y="477"/>
                    <a:pt x="2468" y="199"/>
                  </a:cubicBezTo>
                  <a:cubicBezTo>
                    <a:pt x="2297" y="55"/>
                    <a:pt x="2126" y="0"/>
                    <a:pt x="19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6980;p9">
              <a:extLst>
                <a:ext uri="{FF2B5EF4-FFF2-40B4-BE49-F238E27FC236}">
                  <a16:creationId xmlns:a16="http://schemas.microsoft.com/office/drawing/2014/main" id="{39DF83EB-121D-4051-BAC2-109E159CB821}"/>
                </a:ext>
              </a:extLst>
            </p:cNvPr>
            <p:cNvSpPr/>
            <p:nvPr/>
          </p:nvSpPr>
          <p:spPr>
            <a:xfrm>
              <a:off x="4157850" y="414455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20" y="60"/>
                    <a:pt x="61" y="80"/>
                    <a:pt x="1" y="120"/>
                  </a:cubicBezTo>
                  <a:cubicBezTo>
                    <a:pt x="81" y="80"/>
                    <a:pt x="140" y="6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6981;p9">
              <a:extLst>
                <a:ext uri="{FF2B5EF4-FFF2-40B4-BE49-F238E27FC236}">
                  <a16:creationId xmlns:a16="http://schemas.microsoft.com/office/drawing/2014/main" id="{53A900FC-4226-45B8-A62A-969CACF51242}"/>
                </a:ext>
              </a:extLst>
            </p:cNvPr>
            <p:cNvSpPr/>
            <p:nvPr/>
          </p:nvSpPr>
          <p:spPr>
            <a:xfrm>
              <a:off x="4552225" y="4052550"/>
              <a:ext cx="71650" cy="26375"/>
            </a:xfrm>
            <a:custGeom>
              <a:avLst/>
              <a:gdLst/>
              <a:ahLst/>
              <a:cxnLst/>
              <a:rect l="l" t="t" r="r" b="b"/>
              <a:pathLst>
                <a:path w="2866" h="1055" extrusionOk="0">
                  <a:moveTo>
                    <a:pt x="2487" y="0"/>
                  </a:moveTo>
                  <a:cubicBezTo>
                    <a:pt x="1692" y="159"/>
                    <a:pt x="916" y="358"/>
                    <a:pt x="200" y="677"/>
                  </a:cubicBezTo>
                  <a:cubicBezTo>
                    <a:pt x="140" y="696"/>
                    <a:pt x="100" y="696"/>
                    <a:pt x="41" y="716"/>
                  </a:cubicBezTo>
                  <a:cubicBezTo>
                    <a:pt x="1" y="995"/>
                    <a:pt x="240" y="995"/>
                    <a:pt x="399" y="1055"/>
                  </a:cubicBezTo>
                  <a:cubicBezTo>
                    <a:pt x="1035" y="1015"/>
                    <a:pt x="1672" y="876"/>
                    <a:pt x="2269" y="677"/>
                  </a:cubicBezTo>
                  <a:cubicBezTo>
                    <a:pt x="2487" y="557"/>
                    <a:pt x="2806" y="517"/>
                    <a:pt x="2865" y="179"/>
                  </a:cubicBezTo>
                  <a:cubicBezTo>
                    <a:pt x="2706" y="159"/>
                    <a:pt x="2567" y="159"/>
                    <a:pt x="2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6982;p9">
              <a:extLst>
                <a:ext uri="{FF2B5EF4-FFF2-40B4-BE49-F238E27FC236}">
                  <a16:creationId xmlns:a16="http://schemas.microsoft.com/office/drawing/2014/main" id="{634CD315-5793-44EF-B5D0-CC68411FBE7C}"/>
                </a:ext>
              </a:extLst>
            </p:cNvPr>
            <p:cNvSpPr/>
            <p:nvPr/>
          </p:nvSpPr>
          <p:spPr>
            <a:xfrm>
              <a:off x="4490075" y="4035800"/>
              <a:ext cx="249675" cy="74725"/>
            </a:xfrm>
            <a:custGeom>
              <a:avLst/>
              <a:gdLst/>
              <a:ahLst/>
              <a:cxnLst/>
              <a:rect l="l" t="t" r="r" b="b"/>
              <a:pathLst>
                <a:path w="9987" h="2989" extrusionOk="0">
                  <a:moveTo>
                    <a:pt x="9335" y="0"/>
                  </a:moveTo>
                  <a:cubicBezTo>
                    <a:pt x="9212" y="0"/>
                    <a:pt x="9086" y="29"/>
                    <a:pt x="8952" y="73"/>
                  </a:cubicBezTo>
                  <a:cubicBezTo>
                    <a:pt x="8713" y="213"/>
                    <a:pt x="8475" y="292"/>
                    <a:pt x="8256" y="451"/>
                  </a:cubicBezTo>
                  <a:cubicBezTo>
                    <a:pt x="8216" y="471"/>
                    <a:pt x="8176" y="471"/>
                    <a:pt x="8156" y="491"/>
                  </a:cubicBezTo>
                  <a:cubicBezTo>
                    <a:pt x="8077" y="531"/>
                    <a:pt x="7997" y="551"/>
                    <a:pt x="7918" y="551"/>
                  </a:cubicBezTo>
                  <a:cubicBezTo>
                    <a:pt x="7848" y="523"/>
                    <a:pt x="7784" y="511"/>
                    <a:pt x="7723" y="511"/>
                  </a:cubicBezTo>
                  <a:cubicBezTo>
                    <a:pt x="7351" y="511"/>
                    <a:pt x="7107" y="949"/>
                    <a:pt x="6726" y="949"/>
                  </a:cubicBezTo>
                  <a:cubicBezTo>
                    <a:pt x="6719" y="949"/>
                    <a:pt x="6711" y="949"/>
                    <a:pt x="6704" y="949"/>
                  </a:cubicBezTo>
                  <a:cubicBezTo>
                    <a:pt x="6605" y="949"/>
                    <a:pt x="6485" y="989"/>
                    <a:pt x="6386" y="1028"/>
                  </a:cubicBezTo>
                  <a:cubicBezTo>
                    <a:pt x="6286" y="1048"/>
                    <a:pt x="6167" y="1088"/>
                    <a:pt x="6068" y="1128"/>
                  </a:cubicBezTo>
                  <a:cubicBezTo>
                    <a:pt x="5849" y="1168"/>
                    <a:pt x="5590" y="1267"/>
                    <a:pt x="5351" y="1267"/>
                  </a:cubicBezTo>
                  <a:cubicBezTo>
                    <a:pt x="5342" y="1268"/>
                    <a:pt x="5332" y="1268"/>
                    <a:pt x="5323" y="1268"/>
                  </a:cubicBezTo>
                  <a:cubicBezTo>
                    <a:pt x="5141" y="1268"/>
                    <a:pt x="5017" y="1123"/>
                    <a:pt x="4862" y="1123"/>
                  </a:cubicBezTo>
                  <a:cubicBezTo>
                    <a:pt x="4828" y="1123"/>
                    <a:pt x="4793" y="1130"/>
                    <a:pt x="4755" y="1148"/>
                  </a:cubicBezTo>
                  <a:cubicBezTo>
                    <a:pt x="4118" y="1287"/>
                    <a:pt x="3481" y="1426"/>
                    <a:pt x="2865" y="1546"/>
                  </a:cubicBezTo>
                  <a:cubicBezTo>
                    <a:pt x="2745" y="1645"/>
                    <a:pt x="2586" y="1565"/>
                    <a:pt x="2447" y="1685"/>
                  </a:cubicBezTo>
                  <a:cubicBezTo>
                    <a:pt x="2318" y="1826"/>
                    <a:pt x="2165" y="1851"/>
                    <a:pt x="2002" y="1851"/>
                  </a:cubicBezTo>
                  <a:cubicBezTo>
                    <a:pt x="1913" y="1851"/>
                    <a:pt x="1822" y="1844"/>
                    <a:pt x="1731" y="1844"/>
                  </a:cubicBezTo>
                  <a:lnTo>
                    <a:pt x="1055" y="2063"/>
                  </a:lnTo>
                  <a:cubicBezTo>
                    <a:pt x="856" y="2262"/>
                    <a:pt x="597" y="2262"/>
                    <a:pt x="338" y="2301"/>
                  </a:cubicBezTo>
                  <a:cubicBezTo>
                    <a:pt x="0" y="2401"/>
                    <a:pt x="140" y="2580"/>
                    <a:pt x="299" y="2759"/>
                  </a:cubicBezTo>
                  <a:cubicBezTo>
                    <a:pt x="369" y="2787"/>
                    <a:pt x="439" y="2815"/>
                    <a:pt x="517" y="2815"/>
                  </a:cubicBezTo>
                  <a:cubicBezTo>
                    <a:pt x="549" y="2815"/>
                    <a:pt x="582" y="2810"/>
                    <a:pt x="617" y="2799"/>
                  </a:cubicBezTo>
                  <a:cubicBezTo>
                    <a:pt x="697" y="2779"/>
                    <a:pt x="716" y="2699"/>
                    <a:pt x="796" y="2679"/>
                  </a:cubicBezTo>
                  <a:lnTo>
                    <a:pt x="796" y="2679"/>
                  </a:lnTo>
                  <a:cubicBezTo>
                    <a:pt x="796" y="2759"/>
                    <a:pt x="617" y="2779"/>
                    <a:pt x="697" y="2898"/>
                  </a:cubicBezTo>
                  <a:cubicBezTo>
                    <a:pt x="770" y="2962"/>
                    <a:pt x="851" y="2988"/>
                    <a:pt x="935" y="2988"/>
                  </a:cubicBezTo>
                  <a:cubicBezTo>
                    <a:pt x="1034" y="2988"/>
                    <a:pt x="1137" y="2952"/>
                    <a:pt x="1234" y="2898"/>
                  </a:cubicBezTo>
                  <a:cubicBezTo>
                    <a:pt x="1393" y="2759"/>
                    <a:pt x="1631" y="2878"/>
                    <a:pt x="1811" y="2759"/>
                  </a:cubicBezTo>
                  <a:cubicBezTo>
                    <a:pt x="2129" y="2679"/>
                    <a:pt x="2487" y="2640"/>
                    <a:pt x="2805" y="2560"/>
                  </a:cubicBezTo>
                  <a:cubicBezTo>
                    <a:pt x="2905" y="2461"/>
                    <a:pt x="3084" y="2500"/>
                    <a:pt x="3183" y="2401"/>
                  </a:cubicBezTo>
                  <a:cubicBezTo>
                    <a:pt x="4834" y="1983"/>
                    <a:pt x="6525" y="1565"/>
                    <a:pt x="8216" y="1148"/>
                  </a:cubicBezTo>
                  <a:cubicBezTo>
                    <a:pt x="8594" y="1068"/>
                    <a:pt x="8972" y="1008"/>
                    <a:pt x="9290" y="790"/>
                  </a:cubicBezTo>
                  <a:cubicBezTo>
                    <a:pt x="9390" y="710"/>
                    <a:pt x="9509" y="670"/>
                    <a:pt x="9589" y="591"/>
                  </a:cubicBezTo>
                  <a:cubicBezTo>
                    <a:pt x="9768" y="491"/>
                    <a:pt x="9986" y="412"/>
                    <a:pt x="9787" y="153"/>
                  </a:cubicBezTo>
                  <a:cubicBezTo>
                    <a:pt x="9634" y="43"/>
                    <a:pt x="9486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6983;p9">
              <a:extLst>
                <a:ext uri="{FF2B5EF4-FFF2-40B4-BE49-F238E27FC236}">
                  <a16:creationId xmlns:a16="http://schemas.microsoft.com/office/drawing/2014/main" id="{049F95FE-2AEF-4504-B31F-449E7A2EF3AB}"/>
                </a:ext>
              </a:extLst>
            </p:cNvPr>
            <p:cNvSpPr/>
            <p:nvPr/>
          </p:nvSpPr>
          <p:spPr>
            <a:xfrm>
              <a:off x="4542775" y="4069950"/>
              <a:ext cx="18925" cy="8975"/>
            </a:xfrm>
            <a:custGeom>
              <a:avLst/>
              <a:gdLst/>
              <a:ahLst/>
              <a:cxnLst/>
              <a:rect l="l" t="t" r="r" b="b"/>
              <a:pathLst>
                <a:path w="757" h="359" extrusionOk="0">
                  <a:moveTo>
                    <a:pt x="419" y="0"/>
                  </a:moveTo>
                  <a:cubicBezTo>
                    <a:pt x="260" y="0"/>
                    <a:pt x="1" y="0"/>
                    <a:pt x="1" y="199"/>
                  </a:cubicBezTo>
                  <a:cubicBezTo>
                    <a:pt x="1" y="318"/>
                    <a:pt x="83" y="331"/>
                    <a:pt x="177" y="331"/>
                  </a:cubicBezTo>
                  <a:cubicBezTo>
                    <a:pt x="204" y="331"/>
                    <a:pt x="232" y="330"/>
                    <a:pt x="259" y="330"/>
                  </a:cubicBezTo>
                  <a:cubicBezTo>
                    <a:pt x="312" y="330"/>
                    <a:pt x="363" y="335"/>
                    <a:pt x="399" y="359"/>
                  </a:cubicBezTo>
                  <a:cubicBezTo>
                    <a:pt x="518" y="319"/>
                    <a:pt x="657" y="299"/>
                    <a:pt x="757" y="180"/>
                  </a:cubicBezTo>
                  <a:cubicBezTo>
                    <a:pt x="618" y="160"/>
                    <a:pt x="478" y="16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6984;p9">
              <a:extLst>
                <a:ext uri="{FF2B5EF4-FFF2-40B4-BE49-F238E27FC236}">
                  <a16:creationId xmlns:a16="http://schemas.microsoft.com/office/drawing/2014/main" id="{3989D088-F0A5-479B-8796-3B6B30F1B3BA}"/>
                </a:ext>
              </a:extLst>
            </p:cNvPr>
            <p:cNvSpPr/>
            <p:nvPr/>
          </p:nvSpPr>
          <p:spPr>
            <a:xfrm>
              <a:off x="4317000" y="4124500"/>
              <a:ext cx="351625" cy="70300"/>
            </a:xfrm>
            <a:custGeom>
              <a:avLst/>
              <a:gdLst/>
              <a:ahLst/>
              <a:cxnLst/>
              <a:rect l="l" t="t" r="r" b="b"/>
              <a:pathLst>
                <a:path w="14065" h="2812" extrusionOk="0">
                  <a:moveTo>
                    <a:pt x="2485" y="0"/>
                  </a:moveTo>
                  <a:cubicBezTo>
                    <a:pt x="2390" y="0"/>
                    <a:pt x="2292" y="15"/>
                    <a:pt x="2209" y="86"/>
                  </a:cubicBezTo>
                  <a:cubicBezTo>
                    <a:pt x="2195" y="100"/>
                    <a:pt x="2181" y="114"/>
                    <a:pt x="2159" y="114"/>
                  </a:cubicBezTo>
                  <a:cubicBezTo>
                    <a:pt x="2151" y="114"/>
                    <a:pt x="2141" y="112"/>
                    <a:pt x="2129" y="106"/>
                  </a:cubicBezTo>
                  <a:cubicBezTo>
                    <a:pt x="1970" y="146"/>
                    <a:pt x="1831" y="126"/>
                    <a:pt x="1691" y="245"/>
                  </a:cubicBezTo>
                  <a:cubicBezTo>
                    <a:pt x="1552" y="424"/>
                    <a:pt x="1353" y="405"/>
                    <a:pt x="1154" y="444"/>
                  </a:cubicBezTo>
                  <a:cubicBezTo>
                    <a:pt x="955" y="524"/>
                    <a:pt x="757" y="484"/>
                    <a:pt x="558" y="504"/>
                  </a:cubicBezTo>
                  <a:cubicBezTo>
                    <a:pt x="379" y="524"/>
                    <a:pt x="200" y="544"/>
                    <a:pt x="319" y="802"/>
                  </a:cubicBezTo>
                  <a:cubicBezTo>
                    <a:pt x="414" y="870"/>
                    <a:pt x="500" y="901"/>
                    <a:pt x="589" y="901"/>
                  </a:cubicBezTo>
                  <a:cubicBezTo>
                    <a:pt x="631" y="901"/>
                    <a:pt x="673" y="895"/>
                    <a:pt x="717" y="882"/>
                  </a:cubicBezTo>
                  <a:cubicBezTo>
                    <a:pt x="816" y="882"/>
                    <a:pt x="677" y="842"/>
                    <a:pt x="796" y="842"/>
                  </a:cubicBezTo>
                  <a:cubicBezTo>
                    <a:pt x="896" y="842"/>
                    <a:pt x="896" y="882"/>
                    <a:pt x="796" y="882"/>
                  </a:cubicBezTo>
                  <a:cubicBezTo>
                    <a:pt x="717" y="902"/>
                    <a:pt x="677" y="902"/>
                    <a:pt x="617" y="922"/>
                  </a:cubicBezTo>
                  <a:cubicBezTo>
                    <a:pt x="498" y="942"/>
                    <a:pt x="359" y="942"/>
                    <a:pt x="219" y="1001"/>
                  </a:cubicBezTo>
                  <a:cubicBezTo>
                    <a:pt x="120" y="1081"/>
                    <a:pt x="1" y="1121"/>
                    <a:pt x="60" y="1280"/>
                  </a:cubicBezTo>
                  <a:cubicBezTo>
                    <a:pt x="136" y="1356"/>
                    <a:pt x="231" y="1382"/>
                    <a:pt x="330" y="1382"/>
                  </a:cubicBezTo>
                  <a:cubicBezTo>
                    <a:pt x="438" y="1382"/>
                    <a:pt x="553" y="1351"/>
                    <a:pt x="657" y="1320"/>
                  </a:cubicBezTo>
                  <a:cubicBezTo>
                    <a:pt x="757" y="1320"/>
                    <a:pt x="856" y="1300"/>
                    <a:pt x="955" y="1280"/>
                  </a:cubicBezTo>
                  <a:cubicBezTo>
                    <a:pt x="1075" y="1200"/>
                    <a:pt x="1214" y="1220"/>
                    <a:pt x="1314" y="1141"/>
                  </a:cubicBezTo>
                  <a:cubicBezTo>
                    <a:pt x="1547" y="1052"/>
                    <a:pt x="1781" y="1015"/>
                    <a:pt x="2012" y="1015"/>
                  </a:cubicBezTo>
                  <a:cubicBezTo>
                    <a:pt x="2352" y="1015"/>
                    <a:pt x="2685" y="1094"/>
                    <a:pt x="3004" y="1200"/>
                  </a:cubicBezTo>
                  <a:cubicBezTo>
                    <a:pt x="3263" y="1320"/>
                    <a:pt x="3482" y="1499"/>
                    <a:pt x="3760" y="1499"/>
                  </a:cubicBezTo>
                  <a:cubicBezTo>
                    <a:pt x="3804" y="1510"/>
                    <a:pt x="3847" y="1514"/>
                    <a:pt x="3890" y="1514"/>
                  </a:cubicBezTo>
                  <a:cubicBezTo>
                    <a:pt x="4096" y="1514"/>
                    <a:pt x="4290" y="1407"/>
                    <a:pt x="4495" y="1407"/>
                  </a:cubicBezTo>
                  <a:cubicBezTo>
                    <a:pt x="4554" y="1407"/>
                    <a:pt x="4614" y="1416"/>
                    <a:pt x="4675" y="1439"/>
                  </a:cubicBezTo>
                  <a:cubicBezTo>
                    <a:pt x="5670" y="1598"/>
                    <a:pt x="6685" y="1618"/>
                    <a:pt x="7659" y="1996"/>
                  </a:cubicBezTo>
                  <a:cubicBezTo>
                    <a:pt x="7691" y="2039"/>
                    <a:pt x="7718" y="2058"/>
                    <a:pt x="7747" y="2058"/>
                  </a:cubicBezTo>
                  <a:cubicBezTo>
                    <a:pt x="7773" y="2058"/>
                    <a:pt x="7801" y="2044"/>
                    <a:pt x="7838" y="2016"/>
                  </a:cubicBezTo>
                  <a:cubicBezTo>
                    <a:pt x="7876" y="2013"/>
                    <a:pt x="7913" y="2012"/>
                    <a:pt x="7950" y="2012"/>
                  </a:cubicBezTo>
                  <a:cubicBezTo>
                    <a:pt x="8211" y="2012"/>
                    <a:pt x="8470" y="2073"/>
                    <a:pt x="8714" y="2195"/>
                  </a:cubicBezTo>
                  <a:cubicBezTo>
                    <a:pt x="8972" y="2414"/>
                    <a:pt x="9251" y="2553"/>
                    <a:pt x="9609" y="2553"/>
                  </a:cubicBezTo>
                  <a:cubicBezTo>
                    <a:pt x="9851" y="2504"/>
                    <a:pt x="10094" y="2443"/>
                    <a:pt x="10347" y="2443"/>
                  </a:cubicBezTo>
                  <a:cubicBezTo>
                    <a:pt x="10405" y="2443"/>
                    <a:pt x="10464" y="2446"/>
                    <a:pt x="10524" y="2453"/>
                  </a:cubicBezTo>
                  <a:cubicBezTo>
                    <a:pt x="10684" y="2413"/>
                    <a:pt x="10844" y="2390"/>
                    <a:pt x="11003" y="2390"/>
                  </a:cubicBezTo>
                  <a:cubicBezTo>
                    <a:pt x="11239" y="2390"/>
                    <a:pt x="11472" y="2442"/>
                    <a:pt x="11698" y="2573"/>
                  </a:cubicBezTo>
                  <a:lnTo>
                    <a:pt x="11658" y="2573"/>
                  </a:lnTo>
                  <a:cubicBezTo>
                    <a:pt x="11751" y="2628"/>
                    <a:pt x="11848" y="2636"/>
                    <a:pt x="11946" y="2636"/>
                  </a:cubicBezTo>
                  <a:cubicBezTo>
                    <a:pt x="11991" y="2636"/>
                    <a:pt x="12036" y="2634"/>
                    <a:pt x="12082" y="2634"/>
                  </a:cubicBezTo>
                  <a:cubicBezTo>
                    <a:pt x="12187" y="2634"/>
                    <a:pt x="12292" y="2644"/>
                    <a:pt x="12394" y="2712"/>
                  </a:cubicBezTo>
                  <a:lnTo>
                    <a:pt x="12434" y="2772"/>
                  </a:lnTo>
                  <a:lnTo>
                    <a:pt x="12513" y="2772"/>
                  </a:lnTo>
                  <a:cubicBezTo>
                    <a:pt x="12575" y="2798"/>
                    <a:pt x="12640" y="2806"/>
                    <a:pt x="12706" y="2806"/>
                  </a:cubicBezTo>
                  <a:cubicBezTo>
                    <a:pt x="12829" y="2806"/>
                    <a:pt x="12957" y="2777"/>
                    <a:pt x="13084" y="2777"/>
                  </a:cubicBezTo>
                  <a:cubicBezTo>
                    <a:pt x="13153" y="2777"/>
                    <a:pt x="13222" y="2786"/>
                    <a:pt x="13289" y="2812"/>
                  </a:cubicBezTo>
                  <a:cubicBezTo>
                    <a:pt x="13408" y="2812"/>
                    <a:pt x="13508" y="2812"/>
                    <a:pt x="13627" y="2792"/>
                  </a:cubicBezTo>
                  <a:cubicBezTo>
                    <a:pt x="13786" y="2772"/>
                    <a:pt x="13926" y="2692"/>
                    <a:pt x="14025" y="2573"/>
                  </a:cubicBezTo>
                  <a:cubicBezTo>
                    <a:pt x="14065" y="2493"/>
                    <a:pt x="14065" y="2414"/>
                    <a:pt x="14005" y="2354"/>
                  </a:cubicBezTo>
                  <a:lnTo>
                    <a:pt x="13985" y="2354"/>
                  </a:lnTo>
                  <a:cubicBezTo>
                    <a:pt x="13891" y="2289"/>
                    <a:pt x="13781" y="2276"/>
                    <a:pt x="13667" y="2276"/>
                  </a:cubicBezTo>
                  <a:cubicBezTo>
                    <a:pt x="13598" y="2276"/>
                    <a:pt x="13527" y="2281"/>
                    <a:pt x="13458" y="2281"/>
                  </a:cubicBezTo>
                  <a:cubicBezTo>
                    <a:pt x="13330" y="2281"/>
                    <a:pt x="13208" y="2265"/>
                    <a:pt x="13110" y="2175"/>
                  </a:cubicBezTo>
                  <a:cubicBezTo>
                    <a:pt x="12215" y="1956"/>
                    <a:pt x="11300" y="1698"/>
                    <a:pt x="10365" y="1698"/>
                  </a:cubicBezTo>
                  <a:cubicBezTo>
                    <a:pt x="9231" y="1698"/>
                    <a:pt x="8117" y="1578"/>
                    <a:pt x="7023" y="1280"/>
                  </a:cubicBezTo>
                  <a:cubicBezTo>
                    <a:pt x="6645" y="1180"/>
                    <a:pt x="6227" y="1180"/>
                    <a:pt x="5829" y="1101"/>
                  </a:cubicBezTo>
                  <a:cubicBezTo>
                    <a:pt x="5073" y="981"/>
                    <a:pt x="4317" y="1001"/>
                    <a:pt x="3522" y="723"/>
                  </a:cubicBezTo>
                  <a:cubicBezTo>
                    <a:pt x="3681" y="603"/>
                    <a:pt x="3760" y="524"/>
                    <a:pt x="3860" y="464"/>
                  </a:cubicBezTo>
                  <a:cubicBezTo>
                    <a:pt x="3780" y="285"/>
                    <a:pt x="3641" y="186"/>
                    <a:pt x="3482" y="86"/>
                  </a:cubicBezTo>
                  <a:cubicBezTo>
                    <a:pt x="3442" y="73"/>
                    <a:pt x="3407" y="66"/>
                    <a:pt x="3378" y="66"/>
                  </a:cubicBezTo>
                  <a:cubicBezTo>
                    <a:pt x="3276" y="66"/>
                    <a:pt x="3230" y="142"/>
                    <a:pt x="3183" y="265"/>
                  </a:cubicBezTo>
                  <a:cubicBezTo>
                    <a:pt x="3064" y="225"/>
                    <a:pt x="3183" y="86"/>
                    <a:pt x="3084" y="66"/>
                  </a:cubicBezTo>
                  <a:cubicBezTo>
                    <a:pt x="3024" y="17"/>
                    <a:pt x="2955" y="7"/>
                    <a:pt x="2883" y="7"/>
                  </a:cubicBezTo>
                  <a:cubicBezTo>
                    <a:pt x="2834" y="7"/>
                    <a:pt x="2785" y="11"/>
                    <a:pt x="2737" y="11"/>
                  </a:cubicBezTo>
                  <a:cubicBezTo>
                    <a:pt x="2713" y="11"/>
                    <a:pt x="2689" y="10"/>
                    <a:pt x="2666" y="7"/>
                  </a:cubicBezTo>
                  <a:cubicBezTo>
                    <a:pt x="2611" y="7"/>
                    <a:pt x="2548" y="0"/>
                    <a:pt x="24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6985;p9">
              <a:extLst>
                <a:ext uri="{FF2B5EF4-FFF2-40B4-BE49-F238E27FC236}">
                  <a16:creationId xmlns:a16="http://schemas.microsoft.com/office/drawing/2014/main" id="{AC944191-660E-4C53-8721-2EF8238D34F9}"/>
                </a:ext>
              </a:extLst>
            </p:cNvPr>
            <p:cNvSpPr/>
            <p:nvPr/>
          </p:nvSpPr>
          <p:spPr>
            <a:xfrm>
              <a:off x="4311025" y="413545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658" y="1"/>
                  </a:moveTo>
                  <a:cubicBezTo>
                    <a:pt x="440" y="1"/>
                    <a:pt x="229" y="46"/>
                    <a:pt x="41" y="225"/>
                  </a:cubicBezTo>
                  <a:cubicBezTo>
                    <a:pt x="21" y="245"/>
                    <a:pt x="21" y="285"/>
                    <a:pt x="1" y="344"/>
                  </a:cubicBezTo>
                  <a:cubicBezTo>
                    <a:pt x="120" y="344"/>
                    <a:pt x="279" y="364"/>
                    <a:pt x="339" y="484"/>
                  </a:cubicBezTo>
                  <a:cubicBezTo>
                    <a:pt x="385" y="575"/>
                    <a:pt x="443" y="607"/>
                    <a:pt x="507" y="607"/>
                  </a:cubicBezTo>
                  <a:cubicBezTo>
                    <a:pt x="555" y="607"/>
                    <a:pt x="606" y="589"/>
                    <a:pt x="657" y="563"/>
                  </a:cubicBezTo>
                  <a:cubicBezTo>
                    <a:pt x="737" y="484"/>
                    <a:pt x="737" y="424"/>
                    <a:pt x="717" y="344"/>
                  </a:cubicBezTo>
                  <a:cubicBezTo>
                    <a:pt x="598" y="165"/>
                    <a:pt x="737" y="165"/>
                    <a:pt x="836" y="165"/>
                  </a:cubicBezTo>
                  <a:cubicBezTo>
                    <a:pt x="916" y="165"/>
                    <a:pt x="996" y="175"/>
                    <a:pt x="1073" y="175"/>
                  </a:cubicBezTo>
                  <a:cubicBezTo>
                    <a:pt x="1188" y="175"/>
                    <a:pt x="1298" y="154"/>
                    <a:pt x="1393" y="46"/>
                  </a:cubicBezTo>
                  <a:lnTo>
                    <a:pt x="1393" y="46"/>
                  </a:lnTo>
                  <a:cubicBezTo>
                    <a:pt x="1373" y="47"/>
                    <a:pt x="1352" y="47"/>
                    <a:pt x="1331" y="47"/>
                  </a:cubicBezTo>
                  <a:cubicBezTo>
                    <a:pt x="1109" y="47"/>
                    <a:pt x="880" y="1"/>
                    <a:pt x="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6986;p9">
              <a:extLst>
                <a:ext uri="{FF2B5EF4-FFF2-40B4-BE49-F238E27FC236}">
                  <a16:creationId xmlns:a16="http://schemas.microsoft.com/office/drawing/2014/main" id="{C83264B8-387D-4CEB-9D3C-035058D0F1F2}"/>
                </a:ext>
              </a:extLst>
            </p:cNvPr>
            <p:cNvSpPr/>
            <p:nvPr/>
          </p:nvSpPr>
          <p:spPr>
            <a:xfrm>
              <a:off x="4355800" y="4126550"/>
              <a:ext cx="14450" cy="5100"/>
            </a:xfrm>
            <a:custGeom>
              <a:avLst/>
              <a:gdLst/>
              <a:ahLst/>
              <a:cxnLst/>
              <a:rect l="l" t="t" r="r" b="b"/>
              <a:pathLst>
                <a:path w="578" h="204" extrusionOk="0">
                  <a:moveTo>
                    <a:pt x="313" y="0"/>
                  </a:moveTo>
                  <a:cubicBezTo>
                    <a:pt x="194" y="0"/>
                    <a:pt x="80" y="29"/>
                    <a:pt x="0" y="143"/>
                  </a:cubicBezTo>
                  <a:cubicBezTo>
                    <a:pt x="40" y="183"/>
                    <a:pt x="120" y="183"/>
                    <a:pt x="159" y="203"/>
                  </a:cubicBezTo>
                  <a:cubicBezTo>
                    <a:pt x="319" y="183"/>
                    <a:pt x="478" y="143"/>
                    <a:pt x="577" y="24"/>
                  </a:cubicBezTo>
                  <a:cubicBezTo>
                    <a:pt x="493" y="16"/>
                    <a:pt x="401" y="0"/>
                    <a:pt x="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6987;p9">
              <a:extLst>
                <a:ext uri="{FF2B5EF4-FFF2-40B4-BE49-F238E27FC236}">
                  <a16:creationId xmlns:a16="http://schemas.microsoft.com/office/drawing/2014/main" id="{FD2A71DB-B4BF-47E6-9551-5CAF0ED90A0A}"/>
                </a:ext>
              </a:extLst>
            </p:cNvPr>
            <p:cNvSpPr/>
            <p:nvPr/>
          </p:nvSpPr>
          <p:spPr>
            <a:xfrm>
              <a:off x="4323475" y="41266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0"/>
                  </a:moveTo>
                  <a:cubicBezTo>
                    <a:pt x="139" y="20"/>
                    <a:pt x="40" y="40"/>
                    <a:pt x="0" y="80"/>
                  </a:cubicBezTo>
                  <a:lnTo>
                    <a:pt x="219" y="139"/>
                  </a:lnTo>
                  <a:lnTo>
                    <a:pt x="2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6988;p9">
              <a:extLst>
                <a:ext uri="{FF2B5EF4-FFF2-40B4-BE49-F238E27FC236}">
                  <a16:creationId xmlns:a16="http://schemas.microsoft.com/office/drawing/2014/main" id="{4086F09D-1167-4A85-B8E0-30531471CC72}"/>
                </a:ext>
              </a:extLst>
            </p:cNvPr>
            <p:cNvSpPr/>
            <p:nvPr/>
          </p:nvSpPr>
          <p:spPr>
            <a:xfrm>
              <a:off x="3903725" y="4057625"/>
              <a:ext cx="5000" cy="3900"/>
            </a:xfrm>
            <a:custGeom>
              <a:avLst/>
              <a:gdLst/>
              <a:ahLst/>
              <a:cxnLst/>
              <a:rect l="l" t="t" r="r" b="b"/>
              <a:pathLst>
                <a:path w="200" h="156" extrusionOk="0">
                  <a:moveTo>
                    <a:pt x="131" y="0"/>
                  </a:moveTo>
                  <a:cubicBezTo>
                    <a:pt x="77" y="0"/>
                    <a:pt x="44" y="37"/>
                    <a:pt x="1" y="96"/>
                  </a:cubicBezTo>
                  <a:cubicBezTo>
                    <a:pt x="60" y="116"/>
                    <a:pt x="100" y="155"/>
                    <a:pt x="160" y="155"/>
                  </a:cubicBezTo>
                  <a:cubicBezTo>
                    <a:pt x="180" y="96"/>
                    <a:pt x="180" y="56"/>
                    <a:pt x="200" y="16"/>
                  </a:cubicBezTo>
                  <a:cubicBezTo>
                    <a:pt x="173" y="5"/>
                    <a:pt x="151" y="0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6989;p9">
              <a:extLst>
                <a:ext uri="{FF2B5EF4-FFF2-40B4-BE49-F238E27FC236}">
                  <a16:creationId xmlns:a16="http://schemas.microsoft.com/office/drawing/2014/main" id="{B7FC189C-E12C-44B3-99E6-E5791A40CD74}"/>
                </a:ext>
              </a:extLst>
            </p:cNvPr>
            <p:cNvSpPr/>
            <p:nvPr/>
          </p:nvSpPr>
          <p:spPr>
            <a:xfrm>
              <a:off x="3945500" y="3967500"/>
              <a:ext cx="15950" cy="10475"/>
            </a:xfrm>
            <a:custGeom>
              <a:avLst/>
              <a:gdLst/>
              <a:ahLst/>
              <a:cxnLst/>
              <a:rect l="l" t="t" r="r" b="b"/>
              <a:pathLst>
                <a:path w="638" h="419" extrusionOk="0">
                  <a:moveTo>
                    <a:pt x="355" y="1"/>
                  </a:moveTo>
                  <a:cubicBezTo>
                    <a:pt x="314" y="1"/>
                    <a:pt x="269" y="13"/>
                    <a:pt x="220" y="40"/>
                  </a:cubicBezTo>
                  <a:cubicBezTo>
                    <a:pt x="140" y="120"/>
                    <a:pt x="80" y="180"/>
                    <a:pt x="1" y="239"/>
                  </a:cubicBezTo>
                  <a:cubicBezTo>
                    <a:pt x="80" y="299"/>
                    <a:pt x="160" y="339"/>
                    <a:pt x="220" y="398"/>
                  </a:cubicBezTo>
                  <a:cubicBezTo>
                    <a:pt x="319" y="418"/>
                    <a:pt x="438" y="418"/>
                    <a:pt x="578" y="418"/>
                  </a:cubicBezTo>
                  <a:cubicBezTo>
                    <a:pt x="617" y="339"/>
                    <a:pt x="637" y="279"/>
                    <a:pt x="617" y="200"/>
                  </a:cubicBezTo>
                  <a:cubicBezTo>
                    <a:pt x="546" y="84"/>
                    <a:pt x="463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6990;p9">
              <a:extLst>
                <a:ext uri="{FF2B5EF4-FFF2-40B4-BE49-F238E27FC236}">
                  <a16:creationId xmlns:a16="http://schemas.microsoft.com/office/drawing/2014/main" id="{096BB4AD-2755-440D-9F17-D144D5FDD4B6}"/>
                </a:ext>
              </a:extLst>
            </p:cNvPr>
            <p:cNvSpPr/>
            <p:nvPr/>
          </p:nvSpPr>
          <p:spPr>
            <a:xfrm>
              <a:off x="4613900" y="3990375"/>
              <a:ext cx="35325" cy="4650"/>
            </a:xfrm>
            <a:custGeom>
              <a:avLst/>
              <a:gdLst/>
              <a:ahLst/>
              <a:cxnLst/>
              <a:rect l="l" t="t" r="r" b="b"/>
              <a:pathLst>
                <a:path w="1413" h="186" extrusionOk="0">
                  <a:moveTo>
                    <a:pt x="1" y="1"/>
                  </a:moveTo>
                  <a:cubicBezTo>
                    <a:pt x="196" y="149"/>
                    <a:pt x="408" y="185"/>
                    <a:pt x="630" y="185"/>
                  </a:cubicBezTo>
                  <a:cubicBezTo>
                    <a:pt x="836" y="185"/>
                    <a:pt x="1050" y="154"/>
                    <a:pt x="1266" y="154"/>
                  </a:cubicBezTo>
                  <a:cubicBezTo>
                    <a:pt x="1315" y="154"/>
                    <a:pt x="1364" y="156"/>
                    <a:pt x="1413" y="160"/>
                  </a:cubicBezTo>
                  <a:lnTo>
                    <a:pt x="141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6991;p9">
              <a:extLst>
                <a:ext uri="{FF2B5EF4-FFF2-40B4-BE49-F238E27FC236}">
                  <a16:creationId xmlns:a16="http://schemas.microsoft.com/office/drawing/2014/main" id="{BBDE10BB-1C05-4E06-B576-33FA309C70B5}"/>
                </a:ext>
              </a:extLst>
            </p:cNvPr>
            <p:cNvSpPr/>
            <p:nvPr/>
          </p:nvSpPr>
          <p:spPr>
            <a:xfrm>
              <a:off x="3960425" y="3971975"/>
              <a:ext cx="17425" cy="18925"/>
            </a:xfrm>
            <a:custGeom>
              <a:avLst/>
              <a:gdLst/>
              <a:ahLst/>
              <a:cxnLst/>
              <a:rect l="l" t="t" r="r" b="b"/>
              <a:pathLst>
                <a:path w="697" h="757" extrusionOk="0">
                  <a:moveTo>
                    <a:pt x="60" y="1"/>
                  </a:moveTo>
                  <a:cubicBezTo>
                    <a:pt x="40" y="1"/>
                    <a:pt x="20" y="21"/>
                    <a:pt x="1" y="40"/>
                  </a:cubicBezTo>
                  <a:lnTo>
                    <a:pt x="1" y="239"/>
                  </a:lnTo>
                  <a:cubicBezTo>
                    <a:pt x="100" y="498"/>
                    <a:pt x="379" y="538"/>
                    <a:pt x="518" y="757"/>
                  </a:cubicBezTo>
                  <a:cubicBezTo>
                    <a:pt x="657" y="697"/>
                    <a:pt x="697" y="558"/>
                    <a:pt x="697" y="418"/>
                  </a:cubicBezTo>
                  <a:cubicBezTo>
                    <a:pt x="637" y="339"/>
                    <a:pt x="617" y="239"/>
                    <a:pt x="538" y="160"/>
                  </a:cubicBezTo>
                  <a:cubicBezTo>
                    <a:pt x="418" y="100"/>
                    <a:pt x="299" y="2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6992;p9">
              <a:extLst>
                <a:ext uri="{FF2B5EF4-FFF2-40B4-BE49-F238E27FC236}">
                  <a16:creationId xmlns:a16="http://schemas.microsoft.com/office/drawing/2014/main" id="{11B5C24E-076B-482E-9226-FBF574835618}"/>
                </a:ext>
              </a:extLst>
            </p:cNvPr>
            <p:cNvSpPr/>
            <p:nvPr/>
          </p:nvSpPr>
          <p:spPr>
            <a:xfrm>
              <a:off x="5513050" y="3798050"/>
              <a:ext cx="8475" cy="3875"/>
            </a:xfrm>
            <a:custGeom>
              <a:avLst/>
              <a:gdLst/>
              <a:ahLst/>
              <a:cxnLst/>
              <a:rect l="l" t="t" r="r" b="b"/>
              <a:pathLst>
                <a:path w="339" h="155" extrusionOk="0">
                  <a:moveTo>
                    <a:pt x="213" y="0"/>
                  </a:moveTo>
                  <a:cubicBezTo>
                    <a:pt x="131" y="0"/>
                    <a:pt x="60" y="45"/>
                    <a:pt x="1" y="134"/>
                  </a:cubicBezTo>
                  <a:cubicBezTo>
                    <a:pt x="100" y="134"/>
                    <a:pt x="239" y="154"/>
                    <a:pt x="339" y="154"/>
                  </a:cubicBezTo>
                  <a:cubicBezTo>
                    <a:pt x="339" y="115"/>
                    <a:pt x="339" y="55"/>
                    <a:pt x="299" y="15"/>
                  </a:cubicBezTo>
                  <a:cubicBezTo>
                    <a:pt x="269" y="5"/>
                    <a:pt x="241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6993;p9">
              <a:extLst>
                <a:ext uri="{FF2B5EF4-FFF2-40B4-BE49-F238E27FC236}">
                  <a16:creationId xmlns:a16="http://schemas.microsoft.com/office/drawing/2014/main" id="{A07E6C1A-2B66-4BFF-844F-1A40CCB04DBC}"/>
                </a:ext>
              </a:extLst>
            </p:cNvPr>
            <p:cNvSpPr/>
            <p:nvPr/>
          </p:nvSpPr>
          <p:spPr>
            <a:xfrm>
              <a:off x="5547375" y="38063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40" y="175"/>
                    <a:pt x="61" y="175"/>
                    <a:pt x="83" y="175"/>
                  </a:cubicBezTo>
                  <a:cubicBezTo>
                    <a:pt x="97" y="175"/>
                    <a:pt x="112" y="175"/>
                    <a:pt x="126" y="175"/>
                  </a:cubicBezTo>
                  <a:cubicBezTo>
                    <a:pt x="197" y="175"/>
                    <a:pt x="259" y="166"/>
                    <a:pt x="259" y="60"/>
                  </a:cubicBezTo>
                  <a:cubicBezTo>
                    <a:pt x="259" y="60"/>
                    <a:pt x="100" y="2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6994;p9">
              <a:extLst>
                <a:ext uri="{FF2B5EF4-FFF2-40B4-BE49-F238E27FC236}">
                  <a16:creationId xmlns:a16="http://schemas.microsoft.com/office/drawing/2014/main" id="{7DE1DE19-798A-4A5E-AB71-B982D5429928}"/>
                </a:ext>
              </a:extLst>
            </p:cNvPr>
            <p:cNvSpPr/>
            <p:nvPr/>
          </p:nvSpPr>
          <p:spPr>
            <a:xfrm>
              <a:off x="5001800" y="3933675"/>
              <a:ext cx="212400" cy="70900"/>
            </a:xfrm>
            <a:custGeom>
              <a:avLst/>
              <a:gdLst/>
              <a:ahLst/>
              <a:cxnLst/>
              <a:rect l="l" t="t" r="r" b="b"/>
              <a:pathLst>
                <a:path w="8496" h="2836" extrusionOk="0">
                  <a:moveTo>
                    <a:pt x="7978" y="1"/>
                  </a:moveTo>
                  <a:cubicBezTo>
                    <a:pt x="7759" y="41"/>
                    <a:pt x="7500" y="41"/>
                    <a:pt x="7222" y="80"/>
                  </a:cubicBezTo>
                  <a:cubicBezTo>
                    <a:pt x="6585" y="399"/>
                    <a:pt x="5829" y="379"/>
                    <a:pt x="5133" y="578"/>
                  </a:cubicBezTo>
                  <a:cubicBezTo>
                    <a:pt x="4447" y="864"/>
                    <a:pt x="3707" y="1076"/>
                    <a:pt x="2946" y="1076"/>
                  </a:cubicBezTo>
                  <a:cubicBezTo>
                    <a:pt x="2913" y="1076"/>
                    <a:pt x="2879" y="1076"/>
                    <a:pt x="2846" y="1075"/>
                  </a:cubicBezTo>
                  <a:cubicBezTo>
                    <a:pt x="2587" y="1294"/>
                    <a:pt x="2289" y="1473"/>
                    <a:pt x="2010" y="1652"/>
                  </a:cubicBezTo>
                  <a:cubicBezTo>
                    <a:pt x="1393" y="2050"/>
                    <a:pt x="618" y="1990"/>
                    <a:pt x="41" y="2468"/>
                  </a:cubicBezTo>
                  <a:cubicBezTo>
                    <a:pt x="21" y="2468"/>
                    <a:pt x="21" y="2468"/>
                    <a:pt x="1" y="2507"/>
                  </a:cubicBezTo>
                  <a:cubicBezTo>
                    <a:pt x="1" y="2567"/>
                    <a:pt x="1" y="2587"/>
                    <a:pt x="41" y="2647"/>
                  </a:cubicBezTo>
                  <a:cubicBezTo>
                    <a:pt x="120" y="2647"/>
                    <a:pt x="200" y="2666"/>
                    <a:pt x="259" y="2666"/>
                  </a:cubicBezTo>
                  <a:cubicBezTo>
                    <a:pt x="425" y="2791"/>
                    <a:pt x="591" y="2836"/>
                    <a:pt x="755" y="2836"/>
                  </a:cubicBezTo>
                  <a:cubicBezTo>
                    <a:pt x="985" y="2836"/>
                    <a:pt x="1213" y="2748"/>
                    <a:pt x="1433" y="2666"/>
                  </a:cubicBezTo>
                  <a:cubicBezTo>
                    <a:pt x="2527" y="2189"/>
                    <a:pt x="3701" y="1891"/>
                    <a:pt x="4815" y="1473"/>
                  </a:cubicBezTo>
                  <a:cubicBezTo>
                    <a:pt x="5571" y="1214"/>
                    <a:pt x="6367" y="1115"/>
                    <a:pt x="7103" y="896"/>
                  </a:cubicBezTo>
                  <a:cubicBezTo>
                    <a:pt x="7262" y="856"/>
                    <a:pt x="7401" y="777"/>
                    <a:pt x="7560" y="697"/>
                  </a:cubicBezTo>
                  <a:cubicBezTo>
                    <a:pt x="7620" y="657"/>
                    <a:pt x="7699" y="637"/>
                    <a:pt x="7779" y="598"/>
                  </a:cubicBezTo>
                  <a:cubicBezTo>
                    <a:pt x="8018" y="498"/>
                    <a:pt x="8316" y="578"/>
                    <a:pt x="8495" y="319"/>
                  </a:cubicBezTo>
                  <a:cubicBezTo>
                    <a:pt x="8396" y="100"/>
                    <a:pt x="8097" y="200"/>
                    <a:pt x="7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6995;p9">
              <a:extLst>
                <a:ext uri="{FF2B5EF4-FFF2-40B4-BE49-F238E27FC236}">
                  <a16:creationId xmlns:a16="http://schemas.microsoft.com/office/drawing/2014/main" id="{7218683E-3E68-4EEB-BFCC-DA1B40C5C773}"/>
                </a:ext>
              </a:extLst>
            </p:cNvPr>
            <p:cNvSpPr/>
            <p:nvPr/>
          </p:nvSpPr>
          <p:spPr>
            <a:xfrm>
              <a:off x="4990375" y="3964525"/>
              <a:ext cx="135800" cy="57800"/>
            </a:xfrm>
            <a:custGeom>
              <a:avLst/>
              <a:gdLst/>
              <a:ahLst/>
              <a:cxnLst/>
              <a:rect l="l" t="t" r="r" b="b"/>
              <a:pathLst>
                <a:path w="5432" h="2312" extrusionOk="0">
                  <a:moveTo>
                    <a:pt x="5272" y="0"/>
                  </a:moveTo>
                  <a:cubicBezTo>
                    <a:pt x="4854" y="139"/>
                    <a:pt x="4417" y="319"/>
                    <a:pt x="3979" y="438"/>
                  </a:cubicBezTo>
                  <a:cubicBezTo>
                    <a:pt x="2905" y="736"/>
                    <a:pt x="1910" y="1333"/>
                    <a:pt x="776" y="1413"/>
                  </a:cubicBezTo>
                  <a:cubicBezTo>
                    <a:pt x="518" y="1532"/>
                    <a:pt x="279" y="1631"/>
                    <a:pt x="80" y="1731"/>
                  </a:cubicBezTo>
                  <a:cubicBezTo>
                    <a:pt x="60" y="1731"/>
                    <a:pt x="60" y="1751"/>
                    <a:pt x="20" y="1791"/>
                  </a:cubicBezTo>
                  <a:cubicBezTo>
                    <a:pt x="0" y="1830"/>
                    <a:pt x="20" y="1850"/>
                    <a:pt x="60" y="1910"/>
                  </a:cubicBezTo>
                  <a:cubicBezTo>
                    <a:pt x="120" y="1989"/>
                    <a:pt x="179" y="2029"/>
                    <a:pt x="259" y="2089"/>
                  </a:cubicBezTo>
                  <a:lnTo>
                    <a:pt x="398" y="2089"/>
                  </a:lnTo>
                  <a:cubicBezTo>
                    <a:pt x="557" y="1930"/>
                    <a:pt x="796" y="2089"/>
                    <a:pt x="955" y="1910"/>
                  </a:cubicBezTo>
                  <a:lnTo>
                    <a:pt x="1015" y="1890"/>
                  </a:lnTo>
                  <a:lnTo>
                    <a:pt x="1094" y="1890"/>
                  </a:lnTo>
                  <a:cubicBezTo>
                    <a:pt x="1214" y="1910"/>
                    <a:pt x="1353" y="1989"/>
                    <a:pt x="1413" y="2089"/>
                  </a:cubicBezTo>
                  <a:cubicBezTo>
                    <a:pt x="1452" y="2109"/>
                    <a:pt x="1472" y="2149"/>
                    <a:pt x="1472" y="2208"/>
                  </a:cubicBezTo>
                  <a:cubicBezTo>
                    <a:pt x="1484" y="2276"/>
                    <a:pt x="1508" y="2312"/>
                    <a:pt x="1537" y="2312"/>
                  </a:cubicBezTo>
                  <a:cubicBezTo>
                    <a:pt x="1560" y="2312"/>
                    <a:pt x="1586" y="2291"/>
                    <a:pt x="1612" y="2248"/>
                  </a:cubicBezTo>
                  <a:cubicBezTo>
                    <a:pt x="1771" y="2049"/>
                    <a:pt x="1990" y="2109"/>
                    <a:pt x="2189" y="2049"/>
                  </a:cubicBezTo>
                  <a:cubicBezTo>
                    <a:pt x="2606" y="1989"/>
                    <a:pt x="2865" y="1691"/>
                    <a:pt x="3104" y="1393"/>
                  </a:cubicBezTo>
                  <a:cubicBezTo>
                    <a:pt x="3482" y="1154"/>
                    <a:pt x="3979" y="1253"/>
                    <a:pt x="4277" y="895"/>
                  </a:cubicBezTo>
                  <a:cubicBezTo>
                    <a:pt x="4357" y="736"/>
                    <a:pt x="4536" y="796"/>
                    <a:pt x="4596" y="696"/>
                  </a:cubicBezTo>
                  <a:cubicBezTo>
                    <a:pt x="4665" y="647"/>
                    <a:pt x="4725" y="622"/>
                    <a:pt x="4782" y="622"/>
                  </a:cubicBezTo>
                  <a:cubicBezTo>
                    <a:pt x="4839" y="622"/>
                    <a:pt x="4894" y="647"/>
                    <a:pt x="4954" y="696"/>
                  </a:cubicBezTo>
                  <a:cubicBezTo>
                    <a:pt x="4993" y="696"/>
                    <a:pt x="5053" y="657"/>
                    <a:pt x="5093" y="657"/>
                  </a:cubicBezTo>
                  <a:cubicBezTo>
                    <a:pt x="5172" y="617"/>
                    <a:pt x="5232" y="557"/>
                    <a:pt x="5292" y="517"/>
                  </a:cubicBezTo>
                  <a:lnTo>
                    <a:pt x="5272" y="498"/>
                  </a:lnTo>
                  <a:cubicBezTo>
                    <a:pt x="5431" y="319"/>
                    <a:pt x="5431" y="159"/>
                    <a:pt x="5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6996;p9">
              <a:extLst>
                <a:ext uri="{FF2B5EF4-FFF2-40B4-BE49-F238E27FC236}">
                  <a16:creationId xmlns:a16="http://schemas.microsoft.com/office/drawing/2014/main" id="{D77C3BFB-D08C-4204-88AB-70541614917D}"/>
                </a:ext>
              </a:extLst>
            </p:cNvPr>
            <p:cNvSpPr/>
            <p:nvPr/>
          </p:nvSpPr>
          <p:spPr>
            <a:xfrm>
              <a:off x="4961025" y="3963025"/>
              <a:ext cx="48775" cy="31850"/>
            </a:xfrm>
            <a:custGeom>
              <a:avLst/>
              <a:gdLst/>
              <a:ahLst/>
              <a:cxnLst/>
              <a:rect l="l" t="t" r="r" b="b"/>
              <a:pathLst>
                <a:path w="1951" h="1274" extrusionOk="0">
                  <a:moveTo>
                    <a:pt x="1692" y="1"/>
                  </a:moveTo>
                  <a:cubicBezTo>
                    <a:pt x="1174" y="120"/>
                    <a:pt x="776" y="498"/>
                    <a:pt x="359" y="737"/>
                  </a:cubicBezTo>
                  <a:cubicBezTo>
                    <a:pt x="1" y="955"/>
                    <a:pt x="60" y="1194"/>
                    <a:pt x="478" y="1274"/>
                  </a:cubicBezTo>
                  <a:cubicBezTo>
                    <a:pt x="856" y="776"/>
                    <a:pt x="1433" y="577"/>
                    <a:pt x="1950" y="239"/>
                  </a:cubicBezTo>
                  <a:lnTo>
                    <a:pt x="1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6997;p9">
              <a:extLst>
                <a:ext uri="{FF2B5EF4-FFF2-40B4-BE49-F238E27FC236}">
                  <a16:creationId xmlns:a16="http://schemas.microsoft.com/office/drawing/2014/main" id="{F079BE48-0D37-48C1-A2EB-98A5F412CEBC}"/>
                </a:ext>
              </a:extLst>
            </p:cNvPr>
            <p:cNvSpPr/>
            <p:nvPr/>
          </p:nvSpPr>
          <p:spPr>
            <a:xfrm>
              <a:off x="4982425" y="3985400"/>
              <a:ext cx="21900" cy="13950"/>
            </a:xfrm>
            <a:custGeom>
              <a:avLst/>
              <a:gdLst/>
              <a:ahLst/>
              <a:cxnLst/>
              <a:rect l="l" t="t" r="r" b="b"/>
              <a:pathLst>
                <a:path w="876" h="558" extrusionOk="0">
                  <a:moveTo>
                    <a:pt x="696" y="1"/>
                  </a:moveTo>
                  <a:cubicBezTo>
                    <a:pt x="418" y="60"/>
                    <a:pt x="139" y="120"/>
                    <a:pt x="0" y="418"/>
                  </a:cubicBezTo>
                  <a:cubicBezTo>
                    <a:pt x="173" y="526"/>
                    <a:pt x="333" y="541"/>
                    <a:pt x="489" y="541"/>
                  </a:cubicBezTo>
                  <a:cubicBezTo>
                    <a:pt x="545" y="541"/>
                    <a:pt x="601" y="539"/>
                    <a:pt x="656" y="539"/>
                  </a:cubicBezTo>
                  <a:cubicBezTo>
                    <a:pt x="729" y="539"/>
                    <a:pt x="802" y="542"/>
                    <a:pt x="875" y="558"/>
                  </a:cubicBezTo>
                  <a:lnTo>
                    <a:pt x="875" y="379"/>
                  </a:lnTo>
                  <a:cubicBezTo>
                    <a:pt x="875" y="220"/>
                    <a:pt x="816" y="100"/>
                    <a:pt x="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6998;p9">
              <a:extLst>
                <a:ext uri="{FF2B5EF4-FFF2-40B4-BE49-F238E27FC236}">
                  <a16:creationId xmlns:a16="http://schemas.microsoft.com/office/drawing/2014/main" id="{07FD6D2A-C348-4DD5-AB2F-E6AF4EAFA7BB}"/>
                </a:ext>
              </a:extLst>
            </p:cNvPr>
            <p:cNvSpPr/>
            <p:nvPr/>
          </p:nvSpPr>
          <p:spPr>
            <a:xfrm>
              <a:off x="5534425" y="38856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44" y="1"/>
                  </a:moveTo>
                  <a:cubicBezTo>
                    <a:pt x="221" y="1"/>
                    <a:pt x="198" y="5"/>
                    <a:pt x="180" y="11"/>
                  </a:cubicBezTo>
                  <a:cubicBezTo>
                    <a:pt x="120" y="31"/>
                    <a:pt x="41" y="111"/>
                    <a:pt x="1" y="170"/>
                  </a:cubicBezTo>
                  <a:cubicBezTo>
                    <a:pt x="100" y="170"/>
                    <a:pt x="180" y="170"/>
                    <a:pt x="240" y="131"/>
                  </a:cubicBezTo>
                  <a:cubicBezTo>
                    <a:pt x="299" y="131"/>
                    <a:pt x="379" y="91"/>
                    <a:pt x="379" y="91"/>
                  </a:cubicBezTo>
                  <a:cubicBezTo>
                    <a:pt x="351" y="22"/>
                    <a:pt x="295" y="1"/>
                    <a:pt x="2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6999;p9">
              <a:extLst>
                <a:ext uri="{FF2B5EF4-FFF2-40B4-BE49-F238E27FC236}">
                  <a16:creationId xmlns:a16="http://schemas.microsoft.com/office/drawing/2014/main" id="{06AE96E3-9D79-44F5-8CE9-3F6A23D94B8A}"/>
                </a:ext>
              </a:extLst>
            </p:cNvPr>
            <p:cNvSpPr/>
            <p:nvPr/>
          </p:nvSpPr>
          <p:spPr>
            <a:xfrm>
              <a:off x="5100275" y="39068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1"/>
                  </a:moveTo>
                  <a:cubicBezTo>
                    <a:pt x="200" y="1"/>
                    <a:pt x="80" y="40"/>
                    <a:pt x="1" y="180"/>
                  </a:cubicBezTo>
                  <a:cubicBezTo>
                    <a:pt x="160" y="180"/>
                    <a:pt x="279" y="160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7000;p9">
              <a:extLst>
                <a:ext uri="{FF2B5EF4-FFF2-40B4-BE49-F238E27FC236}">
                  <a16:creationId xmlns:a16="http://schemas.microsoft.com/office/drawing/2014/main" id="{BD37D031-0E55-4C60-8912-CE4810A72F2C}"/>
                </a:ext>
              </a:extLst>
            </p:cNvPr>
            <p:cNvSpPr/>
            <p:nvPr/>
          </p:nvSpPr>
          <p:spPr>
            <a:xfrm>
              <a:off x="5043075" y="39380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293" y="0"/>
                  </a:moveTo>
                  <a:cubicBezTo>
                    <a:pt x="184" y="0"/>
                    <a:pt x="80" y="36"/>
                    <a:pt x="1" y="146"/>
                  </a:cubicBezTo>
                  <a:cubicBezTo>
                    <a:pt x="160" y="146"/>
                    <a:pt x="279" y="126"/>
                    <a:pt x="379" y="7"/>
                  </a:cubicBezTo>
                  <a:cubicBezTo>
                    <a:pt x="350" y="3"/>
                    <a:pt x="321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7001;p9">
              <a:extLst>
                <a:ext uri="{FF2B5EF4-FFF2-40B4-BE49-F238E27FC236}">
                  <a16:creationId xmlns:a16="http://schemas.microsoft.com/office/drawing/2014/main" id="{835DF32E-4D5B-4A04-9E0B-F9E939FB415A}"/>
                </a:ext>
              </a:extLst>
            </p:cNvPr>
            <p:cNvSpPr/>
            <p:nvPr/>
          </p:nvSpPr>
          <p:spPr>
            <a:xfrm>
              <a:off x="4215050" y="5020125"/>
              <a:ext cx="136800" cy="40000"/>
            </a:xfrm>
            <a:custGeom>
              <a:avLst/>
              <a:gdLst/>
              <a:ahLst/>
              <a:cxnLst/>
              <a:rect l="l" t="t" r="r" b="b"/>
              <a:pathLst>
                <a:path w="5472" h="1600" extrusionOk="0">
                  <a:moveTo>
                    <a:pt x="622" y="1"/>
                  </a:moveTo>
                  <a:cubicBezTo>
                    <a:pt x="608" y="1"/>
                    <a:pt x="593" y="3"/>
                    <a:pt x="577" y="8"/>
                  </a:cubicBezTo>
                  <a:cubicBezTo>
                    <a:pt x="526" y="5"/>
                    <a:pt x="474" y="2"/>
                    <a:pt x="425" y="2"/>
                  </a:cubicBezTo>
                  <a:cubicBezTo>
                    <a:pt x="211" y="2"/>
                    <a:pt x="40" y="59"/>
                    <a:pt x="40" y="367"/>
                  </a:cubicBezTo>
                  <a:lnTo>
                    <a:pt x="1" y="386"/>
                  </a:lnTo>
                  <a:cubicBezTo>
                    <a:pt x="1353" y="745"/>
                    <a:pt x="2726" y="1063"/>
                    <a:pt x="4059" y="1401"/>
                  </a:cubicBezTo>
                  <a:cubicBezTo>
                    <a:pt x="4457" y="1461"/>
                    <a:pt x="4854" y="1540"/>
                    <a:pt x="5252" y="1600"/>
                  </a:cubicBezTo>
                  <a:cubicBezTo>
                    <a:pt x="5252" y="1461"/>
                    <a:pt x="5272" y="1341"/>
                    <a:pt x="5471" y="1242"/>
                  </a:cubicBezTo>
                  <a:cubicBezTo>
                    <a:pt x="4079" y="764"/>
                    <a:pt x="2666" y="546"/>
                    <a:pt x="1254" y="188"/>
                  </a:cubicBezTo>
                  <a:cubicBezTo>
                    <a:pt x="1174" y="118"/>
                    <a:pt x="1080" y="118"/>
                    <a:pt x="988" y="118"/>
                  </a:cubicBezTo>
                  <a:cubicBezTo>
                    <a:pt x="896" y="118"/>
                    <a:pt x="806" y="118"/>
                    <a:pt x="737" y="48"/>
                  </a:cubicBezTo>
                  <a:cubicBezTo>
                    <a:pt x="693" y="19"/>
                    <a:pt x="660" y="1"/>
                    <a:pt x="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7002;p9">
              <a:extLst>
                <a:ext uri="{FF2B5EF4-FFF2-40B4-BE49-F238E27FC236}">
                  <a16:creationId xmlns:a16="http://schemas.microsoft.com/office/drawing/2014/main" id="{F8FB6941-3408-4170-B4B9-708D9D03E07A}"/>
                </a:ext>
              </a:extLst>
            </p:cNvPr>
            <p:cNvSpPr/>
            <p:nvPr/>
          </p:nvSpPr>
          <p:spPr>
            <a:xfrm>
              <a:off x="4394075" y="4963675"/>
              <a:ext cx="40325" cy="100925"/>
            </a:xfrm>
            <a:custGeom>
              <a:avLst/>
              <a:gdLst/>
              <a:ahLst/>
              <a:cxnLst/>
              <a:rect l="l" t="t" r="r" b="b"/>
              <a:pathLst>
                <a:path w="1613" h="4037" extrusionOk="0">
                  <a:moveTo>
                    <a:pt x="247" y="0"/>
                  </a:moveTo>
                  <a:cubicBezTo>
                    <a:pt x="36" y="0"/>
                    <a:pt x="140" y="270"/>
                    <a:pt x="1" y="357"/>
                  </a:cubicBezTo>
                  <a:cubicBezTo>
                    <a:pt x="1" y="416"/>
                    <a:pt x="41" y="476"/>
                    <a:pt x="41" y="536"/>
                  </a:cubicBezTo>
                  <a:cubicBezTo>
                    <a:pt x="120" y="715"/>
                    <a:pt x="41" y="914"/>
                    <a:pt x="160" y="1073"/>
                  </a:cubicBezTo>
                  <a:cubicBezTo>
                    <a:pt x="439" y="2068"/>
                    <a:pt x="677" y="3062"/>
                    <a:pt x="1055" y="4037"/>
                  </a:cubicBezTo>
                  <a:cubicBezTo>
                    <a:pt x="1254" y="4037"/>
                    <a:pt x="1433" y="4017"/>
                    <a:pt x="1612" y="4017"/>
                  </a:cubicBezTo>
                  <a:cubicBezTo>
                    <a:pt x="1175" y="2823"/>
                    <a:pt x="856" y="1570"/>
                    <a:pt x="498" y="357"/>
                  </a:cubicBezTo>
                  <a:cubicBezTo>
                    <a:pt x="439" y="257"/>
                    <a:pt x="459" y="118"/>
                    <a:pt x="359" y="19"/>
                  </a:cubicBezTo>
                  <a:cubicBezTo>
                    <a:pt x="314" y="6"/>
                    <a:pt x="277" y="0"/>
                    <a:pt x="2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7003;p9">
              <a:extLst>
                <a:ext uri="{FF2B5EF4-FFF2-40B4-BE49-F238E27FC236}">
                  <a16:creationId xmlns:a16="http://schemas.microsoft.com/office/drawing/2014/main" id="{EBCAB52C-E96D-4D95-9069-1AB9AB4EFFE3}"/>
                </a:ext>
              </a:extLst>
            </p:cNvPr>
            <p:cNvSpPr/>
            <p:nvPr/>
          </p:nvSpPr>
          <p:spPr>
            <a:xfrm>
              <a:off x="4390600" y="5060025"/>
              <a:ext cx="22400" cy="6650"/>
            </a:xfrm>
            <a:custGeom>
              <a:avLst/>
              <a:gdLst/>
              <a:ahLst/>
              <a:cxnLst/>
              <a:rect l="l" t="t" r="r" b="b"/>
              <a:pathLst>
                <a:path w="896" h="266" extrusionOk="0">
                  <a:moveTo>
                    <a:pt x="119" y="0"/>
                  </a:moveTo>
                  <a:cubicBezTo>
                    <a:pt x="80" y="0"/>
                    <a:pt x="41" y="1"/>
                    <a:pt x="1" y="4"/>
                  </a:cubicBezTo>
                  <a:cubicBezTo>
                    <a:pt x="113" y="207"/>
                    <a:pt x="261" y="265"/>
                    <a:pt x="421" y="265"/>
                  </a:cubicBezTo>
                  <a:cubicBezTo>
                    <a:pt x="575" y="265"/>
                    <a:pt x="740" y="212"/>
                    <a:pt x="896" y="183"/>
                  </a:cubicBezTo>
                  <a:cubicBezTo>
                    <a:pt x="652" y="61"/>
                    <a:pt x="393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7004;p9">
              <a:extLst>
                <a:ext uri="{FF2B5EF4-FFF2-40B4-BE49-F238E27FC236}">
                  <a16:creationId xmlns:a16="http://schemas.microsoft.com/office/drawing/2014/main" id="{AC2724AF-FB5C-47DB-A95F-52AA46F6EE39}"/>
                </a:ext>
              </a:extLst>
            </p:cNvPr>
            <p:cNvSpPr/>
            <p:nvPr/>
          </p:nvSpPr>
          <p:spPr>
            <a:xfrm>
              <a:off x="4425425" y="5082500"/>
              <a:ext cx="7975" cy="4075"/>
            </a:xfrm>
            <a:custGeom>
              <a:avLst/>
              <a:gdLst/>
              <a:ahLst/>
              <a:cxnLst/>
              <a:rect l="l" t="t" r="r" b="b"/>
              <a:pathLst>
                <a:path w="319" h="163" extrusionOk="0">
                  <a:moveTo>
                    <a:pt x="319" y="0"/>
                  </a:moveTo>
                  <a:cubicBezTo>
                    <a:pt x="199" y="0"/>
                    <a:pt x="60" y="40"/>
                    <a:pt x="0" y="159"/>
                  </a:cubicBezTo>
                  <a:cubicBezTo>
                    <a:pt x="34" y="159"/>
                    <a:pt x="72" y="162"/>
                    <a:pt x="109" y="162"/>
                  </a:cubicBezTo>
                  <a:cubicBezTo>
                    <a:pt x="201" y="162"/>
                    <a:pt x="290" y="142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7005;p9">
              <a:extLst>
                <a:ext uri="{FF2B5EF4-FFF2-40B4-BE49-F238E27FC236}">
                  <a16:creationId xmlns:a16="http://schemas.microsoft.com/office/drawing/2014/main" id="{9B0EB486-3E74-4A0C-AB01-E5B9EE56144C}"/>
                </a:ext>
              </a:extLst>
            </p:cNvPr>
            <p:cNvSpPr/>
            <p:nvPr/>
          </p:nvSpPr>
          <p:spPr>
            <a:xfrm>
              <a:off x="4416475" y="50642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97" y="0"/>
                  </a:moveTo>
                  <a:cubicBezTo>
                    <a:pt x="65" y="0"/>
                    <a:pt x="30" y="5"/>
                    <a:pt x="0" y="15"/>
                  </a:cubicBezTo>
                  <a:cubicBezTo>
                    <a:pt x="32" y="79"/>
                    <a:pt x="58" y="120"/>
                    <a:pt x="88" y="120"/>
                  </a:cubicBezTo>
                  <a:cubicBezTo>
                    <a:pt x="114" y="120"/>
                    <a:pt x="142" y="89"/>
                    <a:pt x="179" y="15"/>
                  </a:cubicBezTo>
                  <a:cubicBezTo>
                    <a:pt x="159" y="5"/>
                    <a:pt x="129" y="0"/>
                    <a:pt x="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7006;p9">
              <a:extLst>
                <a:ext uri="{FF2B5EF4-FFF2-40B4-BE49-F238E27FC236}">
                  <a16:creationId xmlns:a16="http://schemas.microsoft.com/office/drawing/2014/main" id="{B9670808-982F-4A1B-A111-D9636654F9F3}"/>
                </a:ext>
              </a:extLst>
            </p:cNvPr>
            <p:cNvSpPr/>
            <p:nvPr/>
          </p:nvSpPr>
          <p:spPr>
            <a:xfrm>
              <a:off x="4434375" y="5064100"/>
              <a:ext cx="4500" cy="4975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0" y="0"/>
                  </a:moveTo>
                  <a:cubicBezTo>
                    <a:pt x="0" y="119"/>
                    <a:pt x="60" y="179"/>
                    <a:pt x="179" y="199"/>
                  </a:cubicBezTo>
                  <a:cubicBezTo>
                    <a:pt x="159" y="100"/>
                    <a:pt x="10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7007;p9">
              <a:extLst>
                <a:ext uri="{FF2B5EF4-FFF2-40B4-BE49-F238E27FC236}">
                  <a16:creationId xmlns:a16="http://schemas.microsoft.com/office/drawing/2014/main" id="{78513D62-281C-4D1A-BB36-01D955264B84}"/>
                </a:ext>
              </a:extLst>
            </p:cNvPr>
            <p:cNvSpPr/>
            <p:nvPr/>
          </p:nvSpPr>
          <p:spPr>
            <a:xfrm>
              <a:off x="4508475" y="5100700"/>
              <a:ext cx="56725" cy="17200"/>
            </a:xfrm>
            <a:custGeom>
              <a:avLst/>
              <a:gdLst/>
              <a:ahLst/>
              <a:cxnLst/>
              <a:rect l="l" t="t" r="r" b="b"/>
              <a:pathLst>
                <a:path w="2269" h="688" extrusionOk="0">
                  <a:moveTo>
                    <a:pt x="779" y="0"/>
                  </a:moveTo>
                  <a:cubicBezTo>
                    <a:pt x="707" y="0"/>
                    <a:pt x="640" y="12"/>
                    <a:pt x="577" y="48"/>
                  </a:cubicBezTo>
                  <a:cubicBezTo>
                    <a:pt x="521" y="69"/>
                    <a:pt x="464" y="75"/>
                    <a:pt x="408" y="75"/>
                  </a:cubicBezTo>
                  <a:cubicBezTo>
                    <a:pt x="330" y="75"/>
                    <a:pt x="252" y="64"/>
                    <a:pt x="174" y="64"/>
                  </a:cubicBezTo>
                  <a:cubicBezTo>
                    <a:pt x="149" y="64"/>
                    <a:pt x="124" y="65"/>
                    <a:pt x="100" y="68"/>
                  </a:cubicBezTo>
                  <a:cubicBezTo>
                    <a:pt x="60" y="108"/>
                    <a:pt x="20" y="127"/>
                    <a:pt x="0" y="147"/>
                  </a:cubicBezTo>
                  <a:cubicBezTo>
                    <a:pt x="299" y="366"/>
                    <a:pt x="677" y="466"/>
                    <a:pt x="1055" y="525"/>
                  </a:cubicBezTo>
                  <a:cubicBezTo>
                    <a:pt x="1293" y="585"/>
                    <a:pt x="1538" y="687"/>
                    <a:pt x="1782" y="687"/>
                  </a:cubicBezTo>
                  <a:cubicBezTo>
                    <a:pt x="1945" y="687"/>
                    <a:pt x="2108" y="641"/>
                    <a:pt x="2268" y="505"/>
                  </a:cubicBezTo>
                  <a:cubicBezTo>
                    <a:pt x="1970" y="48"/>
                    <a:pt x="1472" y="108"/>
                    <a:pt x="1055" y="28"/>
                  </a:cubicBezTo>
                  <a:cubicBezTo>
                    <a:pt x="957" y="17"/>
                    <a:pt x="865" y="0"/>
                    <a:pt x="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7008;p9">
              <a:extLst>
                <a:ext uri="{FF2B5EF4-FFF2-40B4-BE49-F238E27FC236}">
                  <a16:creationId xmlns:a16="http://schemas.microsoft.com/office/drawing/2014/main" id="{17887D73-EA48-4C87-8156-0C8BE424AEFB}"/>
                </a:ext>
              </a:extLst>
            </p:cNvPr>
            <p:cNvSpPr/>
            <p:nvPr/>
          </p:nvSpPr>
          <p:spPr>
            <a:xfrm>
              <a:off x="4482100" y="5093050"/>
              <a:ext cx="28875" cy="10850"/>
            </a:xfrm>
            <a:custGeom>
              <a:avLst/>
              <a:gdLst/>
              <a:ahLst/>
              <a:cxnLst/>
              <a:rect l="l" t="t" r="r" b="b"/>
              <a:pathLst>
                <a:path w="1155" h="434" extrusionOk="0">
                  <a:moveTo>
                    <a:pt x="202" y="1"/>
                  </a:moveTo>
                  <a:cubicBezTo>
                    <a:pt x="100" y="1"/>
                    <a:pt x="21" y="55"/>
                    <a:pt x="1" y="254"/>
                  </a:cubicBezTo>
                  <a:cubicBezTo>
                    <a:pt x="283" y="420"/>
                    <a:pt x="565" y="434"/>
                    <a:pt x="869" y="434"/>
                  </a:cubicBezTo>
                  <a:cubicBezTo>
                    <a:pt x="930" y="434"/>
                    <a:pt x="992" y="433"/>
                    <a:pt x="1055" y="433"/>
                  </a:cubicBezTo>
                  <a:cubicBezTo>
                    <a:pt x="1155" y="235"/>
                    <a:pt x="996" y="175"/>
                    <a:pt x="856" y="115"/>
                  </a:cubicBezTo>
                  <a:cubicBezTo>
                    <a:pt x="757" y="115"/>
                    <a:pt x="638" y="75"/>
                    <a:pt x="538" y="75"/>
                  </a:cubicBezTo>
                  <a:cubicBezTo>
                    <a:pt x="429" y="55"/>
                    <a:pt x="30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7009;p9">
              <a:extLst>
                <a:ext uri="{FF2B5EF4-FFF2-40B4-BE49-F238E27FC236}">
                  <a16:creationId xmlns:a16="http://schemas.microsoft.com/office/drawing/2014/main" id="{D959482B-978B-40A0-B625-540985D2B023}"/>
                </a:ext>
              </a:extLst>
            </p:cNvPr>
            <p:cNvSpPr/>
            <p:nvPr/>
          </p:nvSpPr>
          <p:spPr>
            <a:xfrm>
              <a:off x="4519900" y="5093375"/>
              <a:ext cx="20425" cy="11725"/>
            </a:xfrm>
            <a:custGeom>
              <a:avLst/>
              <a:gdLst/>
              <a:ahLst/>
              <a:cxnLst/>
              <a:rect l="l" t="t" r="r" b="b"/>
              <a:pathLst>
                <a:path w="817" h="469" extrusionOk="0">
                  <a:moveTo>
                    <a:pt x="320" y="0"/>
                  </a:moveTo>
                  <a:cubicBezTo>
                    <a:pt x="237" y="0"/>
                    <a:pt x="156" y="25"/>
                    <a:pt x="80" y="82"/>
                  </a:cubicBezTo>
                  <a:lnTo>
                    <a:pt x="80" y="261"/>
                  </a:lnTo>
                  <a:cubicBezTo>
                    <a:pt x="41" y="261"/>
                    <a:pt x="41" y="261"/>
                    <a:pt x="21" y="321"/>
                  </a:cubicBezTo>
                  <a:cubicBezTo>
                    <a:pt x="1" y="361"/>
                    <a:pt x="21" y="381"/>
                    <a:pt x="100" y="420"/>
                  </a:cubicBezTo>
                  <a:cubicBezTo>
                    <a:pt x="240" y="420"/>
                    <a:pt x="419" y="440"/>
                    <a:pt x="598" y="440"/>
                  </a:cubicBezTo>
                  <a:cubicBezTo>
                    <a:pt x="641" y="451"/>
                    <a:pt x="679" y="468"/>
                    <a:pt x="710" y="468"/>
                  </a:cubicBezTo>
                  <a:cubicBezTo>
                    <a:pt x="737" y="468"/>
                    <a:pt x="759" y="457"/>
                    <a:pt x="777" y="420"/>
                  </a:cubicBezTo>
                  <a:cubicBezTo>
                    <a:pt x="816" y="241"/>
                    <a:pt x="697" y="162"/>
                    <a:pt x="598" y="82"/>
                  </a:cubicBezTo>
                  <a:cubicBezTo>
                    <a:pt x="504" y="30"/>
                    <a:pt x="410" y="0"/>
                    <a:pt x="3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7010;p9">
              <a:extLst>
                <a:ext uri="{FF2B5EF4-FFF2-40B4-BE49-F238E27FC236}">
                  <a16:creationId xmlns:a16="http://schemas.microsoft.com/office/drawing/2014/main" id="{D4B5B9C6-C892-4946-9018-B6384C4A85DE}"/>
                </a:ext>
              </a:extLst>
            </p:cNvPr>
            <p:cNvSpPr/>
            <p:nvPr/>
          </p:nvSpPr>
          <p:spPr>
            <a:xfrm>
              <a:off x="4475650" y="5091300"/>
              <a:ext cx="19925" cy="8625"/>
            </a:xfrm>
            <a:custGeom>
              <a:avLst/>
              <a:gdLst/>
              <a:ahLst/>
              <a:cxnLst/>
              <a:rect l="l" t="t" r="r" b="b"/>
              <a:pathLst>
                <a:path w="797" h="345" extrusionOk="0">
                  <a:moveTo>
                    <a:pt x="407" y="0"/>
                  </a:moveTo>
                  <a:cubicBezTo>
                    <a:pt x="326" y="0"/>
                    <a:pt x="245" y="9"/>
                    <a:pt x="168" y="9"/>
                  </a:cubicBezTo>
                  <a:cubicBezTo>
                    <a:pt x="145" y="9"/>
                    <a:pt x="122" y="8"/>
                    <a:pt x="100" y="6"/>
                  </a:cubicBezTo>
                  <a:cubicBezTo>
                    <a:pt x="0" y="106"/>
                    <a:pt x="20" y="225"/>
                    <a:pt x="100" y="324"/>
                  </a:cubicBezTo>
                  <a:cubicBezTo>
                    <a:pt x="160" y="344"/>
                    <a:pt x="219" y="344"/>
                    <a:pt x="279" y="344"/>
                  </a:cubicBezTo>
                  <a:cubicBezTo>
                    <a:pt x="378" y="106"/>
                    <a:pt x="597" y="185"/>
                    <a:pt x="796" y="145"/>
                  </a:cubicBezTo>
                  <a:cubicBezTo>
                    <a:pt x="674" y="23"/>
                    <a:pt x="540" y="0"/>
                    <a:pt x="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7011;p9">
              <a:extLst>
                <a:ext uri="{FF2B5EF4-FFF2-40B4-BE49-F238E27FC236}">
                  <a16:creationId xmlns:a16="http://schemas.microsoft.com/office/drawing/2014/main" id="{87F4FDD8-B366-4C93-B163-E9AE4AEC2BC3}"/>
                </a:ext>
              </a:extLst>
            </p:cNvPr>
            <p:cNvSpPr/>
            <p:nvPr/>
          </p:nvSpPr>
          <p:spPr>
            <a:xfrm>
              <a:off x="4463225" y="5090950"/>
              <a:ext cx="14425" cy="8475"/>
            </a:xfrm>
            <a:custGeom>
              <a:avLst/>
              <a:gdLst/>
              <a:ahLst/>
              <a:cxnLst/>
              <a:rect l="l" t="t" r="r" b="b"/>
              <a:pathLst>
                <a:path w="577" h="339" extrusionOk="0">
                  <a:moveTo>
                    <a:pt x="296" y="0"/>
                  </a:moveTo>
                  <a:cubicBezTo>
                    <a:pt x="199" y="0"/>
                    <a:pt x="100" y="20"/>
                    <a:pt x="0" y="100"/>
                  </a:cubicBezTo>
                  <a:cubicBezTo>
                    <a:pt x="219" y="199"/>
                    <a:pt x="398" y="259"/>
                    <a:pt x="577" y="338"/>
                  </a:cubicBezTo>
                  <a:lnTo>
                    <a:pt x="577" y="20"/>
                  </a:lnTo>
                  <a:cubicBezTo>
                    <a:pt x="487" y="20"/>
                    <a:pt x="393" y="0"/>
                    <a:pt x="2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7012;p9">
              <a:extLst>
                <a:ext uri="{FF2B5EF4-FFF2-40B4-BE49-F238E27FC236}">
                  <a16:creationId xmlns:a16="http://schemas.microsoft.com/office/drawing/2014/main" id="{461F695F-B1B0-426C-A54C-46FFC9EFFCBF}"/>
                </a:ext>
              </a:extLst>
            </p:cNvPr>
            <p:cNvSpPr/>
            <p:nvPr/>
          </p:nvSpPr>
          <p:spPr>
            <a:xfrm>
              <a:off x="4503500" y="5096425"/>
              <a:ext cx="18925" cy="7975"/>
            </a:xfrm>
            <a:custGeom>
              <a:avLst/>
              <a:gdLst/>
              <a:ahLst/>
              <a:cxnLst/>
              <a:rect l="l" t="t" r="r" b="b"/>
              <a:pathLst>
                <a:path w="757" h="319" extrusionOk="0">
                  <a:moveTo>
                    <a:pt x="0" y="0"/>
                  </a:moveTo>
                  <a:cubicBezTo>
                    <a:pt x="80" y="100"/>
                    <a:pt x="140" y="219"/>
                    <a:pt x="199" y="318"/>
                  </a:cubicBezTo>
                  <a:cubicBezTo>
                    <a:pt x="378" y="318"/>
                    <a:pt x="577" y="298"/>
                    <a:pt x="756" y="298"/>
                  </a:cubicBezTo>
                  <a:cubicBezTo>
                    <a:pt x="717" y="239"/>
                    <a:pt x="717" y="199"/>
                    <a:pt x="717" y="139"/>
                  </a:cubicBezTo>
                  <a:cubicBezTo>
                    <a:pt x="478" y="100"/>
                    <a:pt x="219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7013;p9">
              <a:extLst>
                <a:ext uri="{FF2B5EF4-FFF2-40B4-BE49-F238E27FC236}">
                  <a16:creationId xmlns:a16="http://schemas.microsoft.com/office/drawing/2014/main" id="{4FC7672B-2553-43E3-8277-75C6534D56DF}"/>
                </a:ext>
              </a:extLst>
            </p:cNvPr>
            <p:cNvSpPr/>
            <p:nvPr/>
          </p:nvSpPr>
          <p:spPr>
            <a:xfrm>
              <a:off x="4521400" y="5090450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1" y="0"/>
                  </a:moveTo>
                  <a:lnTo>
                    <a:pt x="1" y="179"/>
                  </a:lnTo>
                  <a:lnTo>
                    <a:pt x="538" y="179"/>
                  </a:lnTo>
                  <a:cubicBezTo>
                    <a:pt x="378" y="20"/>
                    <a:pt x="219" y="2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7014;p9">
              <a:extLst>
                <a:ext uri="{FF2B5EF4-FFF2-40B4-BE49-F238E27FC236}">
                  <a16:creationId xmlns:a16="http://schemas.microsoft.com/office/drawing/2014/main" id="{1A90BFB1-3ED1-4587-9F9A-CAAC24A50360}"/>
                </a:ext>
              </a:extLst>
            </p:cNvPr>
            <p:cNvSpPr/>
            <p:nvPr/>
          </p:nvSpPr>
          <p:spPr>
            <a:xfrm>
              <a:off x="4504500" y="5087300"/>
              <a:ext cx="9950" cy="3900"/>
            </a:xfrm>
            <a:custGeom>
              <a:avLst/>
              <a:gdLst/>
              <a:ahLst/>
              <a:cxnLst/>
              <a:rect l="l" t="t" r="r" b="b"/>
              <a:pathLst>
                <a:path w="398" h="156" extrusionOk="0">
                  <a:moveTo>
                    <a:pt x="89" y="0"/>
                  </a:moveTo>
                  <a:cubicBezTo>
                    <a:pt x="59" y="0"/>
                    <a:pt x="29" y="3"/>
                    <a:pt x="0" y="7"/>
                  </a:cubicBezTo>
                  <a:cubicBezTo>
                    <a:pt x="74" y="125"/>
                    <a:pt x="158" y="155"/>
                    <a:pt x="269" y="155"/>
                  </a:cubicBezTo>
                  <a:cubicBezTo>
                    <a:pt x="309" y="155"/>
                    <a:pt x="351" y="151"/>
                    <a:pt x="398" y="146"/>
                  </a:cubicBezTo>
                  <a:cubicBezTo>
                    <a:pt x="319" y="36"/>
                    <a:pt x="203" y="0"/>
                    <a:pt x="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7015;p9">
              <a:extLst>
                <a:ext uri="{FF2B5EF4-FFF2-40B4-BE49-F238E27FC236}">
                  <a16:creationId xmlns:a16="http://schemas.microsoft.com/office/drawing/2014/main" id="{644D6A5B-9F00-4008-95F0-62A9BFA13C2E}"/>
                </a:ext>
              </a:extLst>
            </p:cNvPr>
            <p:cNvSpPr/>
            <p:nvPr/>
          </p:nvSpPr>
          <p:spPr>
            <a:xfrm>
              <a:off x="4534825" y="5094925"/>
              <a:ext cx="73125" cy="22125"/>
            </a:xfrm>
            <a:custGeom>
              <a:avLst/>
              <a:gdLst/>
              <a:ahLst/>
              <a:cxnLst/>
              <a:rect l="l" t="t" r="r" b="b"/>
              <a:pathLst>
                <a:path w="2925" h="885" extrusionOk="0">
                  <a:moveTo>
                    <a:pt x="21" y="0"/>
                  </a:moveTo>
                  <a:cubicBezTo>
                    <a:pt x="21" y="140"/>
                    <a:pt x="200" y="259"/>
                    <a:pt x="1" y="378"/>
                  </a:cubicBezTo>
                  <a:cubicBezTo>
                    <a:pt x="398" y="498"/>
                    <a:pt x="816" y="637"/>
                    <a:pt x="1214" y="697"/>
                  </a:cubicBezTo>
                  <a:cubicBezTo>
                    <a:pt x="1496" y="855"/>
                    <a:pt x="1804" y="885"/>
                    <a:pt x="2111" y="885"/>
                  </a:cubicBezTo>
                  <a:cubicBezTo>
                    <a:pt x="2300" y="885"/>
                    <a:pt x="2489" y="873"/>
                    <a:pt x="2672" y="873"/>
                  </a:cubicBezTo>
                  <a:cubicBezTo>
                    <a:pt x="2717" y="873"/>
                    <a:pt x="2761" y="874"/>
                    <a:pt x="2805" y="876"/>
                  </a:cubicBezTo>
                  <a:cubicBezTo>
                    <a:pt x="2925" y="557"/>
                    <a:pt x="2527" y="697"/>
                    <a:pt x="2447" y="537"/>
                  </a:cubicBezTo>
                  <a:cubicBezTo>
                    <a:pt x="1691" y="239"/>
                    <a:pt x="836" y="179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7016;p9">
              <a:extLst>
                <a:ext uri="{FF2B5EF4-FFF2-40B4-BE49-F238E27FC236}">
                  <a16:creationId xmlns:a16="http://schemas.microsoft.com/office/drawing/2014/main" id="{7B74B133-3F24-453C-B99B-2171EC02095F}"/>
                </a:ext>
              </a:extLst>
            </p:cNvPr>
            <p:cNvSpPr/>
            <p:nvPr/>
          </p:nvSpPr>
          <p:spPr>
            <a:xfrm>
              <a:off x="4596500" y="5108850"/>
              <a:ext cx="62675" cy="25875"/>
            </a:xfrm>
            <a:custGeom>
              <a:avLst/>
              <a:gdLst/>
              <a:ahLst/>
              <a:cxnLst/>
              <a:rect l="l" t="t" r="r" b="b"/>
              <a:pathLst>
                <a:path w="2507" h="1035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00"/>
                    <a:pt x="219" y="219"/>
                    <a:pt x="338" y="339"/>
                  </a:cubicBezTo>
                  <a:cubicBezTo>
                    <a:pt x="557" y="339"/>
                    <a:pt x="697" y="478"/>
                    <a:pt x="697" y="677"/>
                  </a:cubicBezTo>
                  <a:cubicBezTo>
                    <a:pt x="1035" y="935"/>
                    <a:pt x="1472" y="935"/>
                    <a:pt x="1910" y="1035"/>
                  </a:cubicBezTo>
                  <a:cubicBezTo>
                    <a:pt x="2029" y="1035"/>
                    <a:pt x="2129" y="1015"/>
                    <a:pt x="2248" y="1015"/>
                  </a:cubicBezTo>
                  <a:cubicBezTo>
                    <a:pt x="2507" y="876"/>
                    <a:pt x="2109" y="677"/>
                    <a:pt x="2308" y="498"/>
                  </a:cubicBezTo>
                  <a:cubicBezTo>
                    <a:pt x="1532" y="339"/>
                    <a:pt x="756" y="17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7017;p9">
              <a:extLst>
                <a:ext uri="{FF2B5EF4-FFF2-40B4-BE49-F238E27FC236}">
                  <a16:creationId xmlns:a16="http://schemas.microsoft.com/office/drawing/2014/main" id="{5BEDAF00-5925-4191-A966-A7FF8CD6A64F}"/>
                </a:ext>
              </a:extLst>
            </p:cNvPr>
            <p:cNvSpPr/>
            <p:nvPr/>
          </p:nvSpPr>
          <p:spPr>
            <a:xfrm>
              <a:off x="4591525" y="5122075"/>
              <a:ext cx="52725" cy="17625"/>
            </a:xfrm>
            <a:custGeom>
              <a:avLst/>
              <a:gdLst/>
              <a:ahLst/>
              <a:cxnLst/>
              <a:rect l="l" t="t" r="r" b="b"/>
              <a:pathLst>
                <a:path w="2109" h="705" extrusionOk="0">
                  <a:moveTo>
                    <a:pt x="425" y="1"/>
                  </a:moveTo>
                  <a:cubicBezTo>
                    <a:pt x="397" y="1"/>
                    <a:pt x="368" y="3"/>
                    <a:pt x="339" y="8"/>
                  </a:cubicBezTo>
                  <a:cubicBezTo>
                    <a:pt x="239" y="148"/>
                    <a:pt x="60" y="68"/>
                    <a:pt x="0" y="188"/>
                  </a:cubicBezTo>
                  <a:cubicBezTo>
                    <a:pt x="657" y="546"/>
                    <a:pt x="1413" y="486"/>
                    <a:pt x="2109" y="705"/>
                  </a:cubicBezTo>
                  <a:lnTo>
                    <a:pt x="2109" y="546"/>
                  </a:lnTo>
                  <a:cubicBezTo>
                    <a:pt x="1752" y="320"/>
                    <a:pt x="1378" y="166"/>
                    <a:pt x="969" y="166"/>
                  </a:cubicBezTo>
                  <a:cubicBezTo>
                    <a:pt x="945" y="166"/>
                    <a:pt x="920" y="167"/>
                    <a:pt x="896" y="168"/>
                  </a:cubicBezTo>
                  <a:cubicBezTo>
                    <a:pt x="741" y="99"/>
                    <a:pt x="601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7018;p9">
              <a:extLst>
                <a:ext uri="{FF2B5EF4-FFF2-40B4-BE49-F238E27FC236}">
                  <a16:creationId xmlns:a16="http://schemas.microsoft.com/office/drawing/2014/main" id="{25166C54-50B6-460B-9EEC-51BB4ADB2DFC}"/>
                </a:ext>
              </a:extLst>
            </p:cNvPr>
            <p:cNvSpPr/>
            <p:nvPr/>
          </p:nvSpPr>
          <p:spPr>
            <a:xfrm>
              <a:off x="4592025" y="5121575"/>
              <a:ext cx="8475" cy="4700"/>
            </a:xfrm>
            <a:custGeom>
              <a:avLst/>
              <a:gdLst/>
              <a:ahLst/>
              <a:cxnLst/>
              <a:rect l="l" t="t" r="r" b="b"/>
              <a:pathLst>
                <a:path w="339" h="188" extrusionOk="0">
                  <a:moveTo>
                    <a:pt x="149" y="0"/>
                  </a:moveTo>
                  <a:cubicBezTo>
                    <a:pt x="0" y="0"/>
                    <a:pt x="0" y="36"/>
                    <a:pt x="0" y="188"/>
                  </a:cubicBezTo>
                  <a:cubicBezTo>
                    <a:pt x="140" y="168"/>
                    <a:pt x="279" y="168"/>
                    <a:pt x="338" y="9"/>
                  </a:cubicBezTo>
                  <a:cubicBezTo>
                    <a:pt x="257" y="4"/>
                    <a:pt x="195" y="0"/>
                    <a:pt x="1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7019;p9">
              <a:extLst>
                <a:ext uri="{FF2B5EF4-FFF2-40B4-BE49-F238E27FC236}">
                  <a16:creationId xmlns:a16="http://schemas.microsoft.com/office/drawing/2014/main" id="{D9B422CA-1F25-496F-AE08-38108EF16EDE}"/>
                </a:ext>
              </a:extLst>
            </p:cNvPr>
            <p:cNvSpPr/>
            <p:nvPr/>
          </p:nvSpPr>
          <p:spPr>
            <a:xfrm>
              <a:off x="4458975" y="4329800"/>
              <a:ext cx="404600" cy="75475"/>
            </a:xfrm>
            <a:custGeom>
              <a:avLst/>
              <a:gdLst/>
              <a:ahLst/>
              <a:cxnLst/>
              <a:rect l="l" t="t" r="r" b="b"/>
              <a:pathLst>
                <a:path w="16184" h="3019" extrusionOk="0">
                  <a:moveTo>
                    <a:pt x="265" y="0"/>
                  </a:moveTo>
                  <a:cubicBezTo>
                    <a:pt x="110" y="0"/>
                    <a:pt x="1" y="90"/>
                    <a:pt x="31" y="448"/>
                  </a:cubicBezTo>
                  <a:lnTo>
                    <a:pt x="190" y="448"/>
                  </a:lnTo>
                  <a:cubicBezTo>
                    <a:pt x="254" y="393"/>
                    <a:pt x="313" y="368"/>
                    <a:pt x="369" y="368"/>
                  </a:cubicBezTo>
                  <a:cubicBezTo>
                    <a:pt x="435" y="368"/>
                    <a:pt x="494" y="403"/>
                    <a:pt x="548" y="468"/>
                  </a:cubicBezTo>
                  <a:cubicBezTo>
                    <a:pt x="727" y="587"/>
                    <a:pt x="946" y="468"/>
                    <a:pt x="1085" y="627"/>
                  </a:cubicBezTo>
                  <a:lnTo>
                    <a:pt x="1165" y="647"/>
                  </a:lnTo>
                  <a:lnTo>
                    <a:pt x="1244" y="647"/>
                  </a:lnTo>
                  <a:cubicBezTo>
                    <a:pt x="1370" y="713"/>
                    <a:pt x="1503" y="728"/>
                    <a:pt x="1636" y="728"/>
                  </a:cubicBezTo>
                  <a:cubicBezTo>
                    <a:pt x="1738" y="728"/>
                    <a:pt x="1840" y="719"/>
                    <a:pt x="1937" y="719"/>
                  </a:cubicBezTo>
                  <a:cubicBezTo>
                    <a:pt x="2053" y="719"/>
                    <a:pt x="2163" y="732"/>
                    <a:pt x="2259" y="786"/>
                  </a:cubicBezTo>
                  <a:lnTo>
                    <a:pt x="2318" y="846"/>
                  </a:lnTo>
                  <a:lnTo>
                    <a:pt x="2378" y="846"/>
                  </a:lnTo>
                  <a:cubicBezTo>
                    <a:pt x="2577" y="945"/>
                    <a:pt x="2816" y="846"/>
                    <a:pt x="2975" y="985"/>
                  </a:cubicBezTo>
                  <a:cubicBezTo>
                    <a:pt x="3074" y="985"/>
                    <a:pt x="3174" y="1025"/>
                    <a:pt x="3273" y="1025"/>
                  </a:cubicBezTo>
                  <a:cubicBezTo>
                    <a:pt x="3452" y="1085"/>
                    <a:pt x="3671" y="1045"/>
                    <a:pt x="3850" y="1124"/>
                  </a:cubicBezTo>
                  <a:cubicBezTo>
                    <a:pt x="3930" y="1144"/>
                    <a:pt x="3970" y="1144"/>
                    <a:pt x="4049" y="1164"/>
                  </a:cubicBezTo>
                  <a:lnTo>
                    <a:pt x="6516" y="1542"/>
                  </a:lnTo>
                  <a:cubicBezTo>
                    <a:pt x="6615" y="1562"/>
                    <a:pt x="6695" y="1622"/>
                    <a:pt x="6755" y="1642"/>
                  </a:cubicBezTo>
                  <a:cubicBezTo>
                    <a:pt x="8724" y="1960"/>
                    <a:pt x="10713" y="2378"/>
                    <a:pt x="12702" y="2577"/>
                  </a:cubicBezTo>
                  <a:cubicBezTo>
                    <a:pt x="13529" y="2650"/>
                    <a:pt x="14322" y="2961"/>
                    <a:pt x="15160" y="2961"/>
                  </a:cubicBezTo>
                  <a:cubicBezTo>
                    <a:pt x="15229" y="2961"/>
                    <a:pt x="15298" y="2959"/>
                    <a:pt x="15368" y="2955"/>
                  </a:cubicBezTo>
                  <a:cubicBezTo>
                    <a:pt x="15471" y="2972"/>
                    <a:pt x="15573" y="3018"/>
                    <a:pt x="15689" y="3018"/>
                  </a:cubicBezTo>
                  <a:cubicBezTo>
                    <a:pt x="15708" y="3018"/>
                    <a:pt x="15727" y="3017"/>
                    <a:pt x="15746" y="3014"/>
                  </a:cubicBezTo>
                  <a:cubicBezTo>
                    <a:pt x="15905" y="2955"/>
                    <a:pt x="16064" y="2935"/>
                    <a:pt x="16184" y="2775"/>
                  </a:cubicBezTo>
                  <a:cubicBezTo>
                    <a:pt x="16184" y="2676"/>
                    <a:pt x="16184" y="2616"/>
                    <a:pt x="16144" y="2537"/>
                  </a:cubicBezTo>
                  <a:cubicBezTo>
                    <a:pt x="16044" y="2457"/>
                    <a:pt x="15905" y="2417"/>
                    <a:pt x="15786" y="2378"/>
                  </a:cubicBezTo>
                  <a:cubicBezTo>
                    <a:pt x="15706" y="2378"/>
                    <a:pt x="15607" y="2358"/>
                    <a:pt x="15547" y="2358"/>
                  </a:cubicBezTo>
                  <a:cubicBezTo>
                    <a:pt x="14811" y="2258"/>
                    <a:pt x="14115" y="2059"/>
                    <a:pt x="13419" y="1821"/>
                  </a:cubicBezTo>
                  <a:cubicBezTo>
                    <a:pt x="13321" y="1826"/>
                    <a:pt x="13223" y="1828"/>
                    <a:pt x="13126" y="1828"/>
                  </a:cubicBezTo>
                  <a:cubicBezTo>
                    <a:pt x="12139" y="1828"/>
                    <a:pt x="11194" y="1573"/>
                    <a:pt x="10216" y="1482"/>
                  </a:cubicBezTo>
                  <a:cubicBezTo>
                    <a:pt x="10017" y="1482"/>
                    <a:pt x="9937" y="1323"/>
                    <a:pt x="9878" y="1164"/>
                  </a:cubicBezTo>
                  <a:cubicBezTo>
                    <a:pt x="9609" y="1199"/>
                    <a:pt x="9342" y="1219"/>
                    <a:pt x="9079" y="1219"/>
                  </a:cubicBezTo>
                  <a:cubicBezTo>
                    <a:pt x="8583" y="1219"/>
                    <a:pt x="8098" y="1147"/>
                    <a:pt x="7630" y="965"/>
                  </a:cubicBezTo>
                  <a:cubicBezTo>
                    <a:pt x="7534" y="931"/>
                    <a:pt x="7443" y="918"/>
                    <a:pt x="7355" y="918"/>
                  </a:cubicBezTo>
                  <a:cubicBezTo>
                    <a:pt x="7185" y="918"/>
                    <a:pt x="7024" y="966"/>
                    <a:pt x="6854" y="1005"/>
                  </a:cubicBezTo>
                  <a:cubicBezTo>
                    <a:pt x="6834" y="1012"/>
                    <a:pt x="6810" y="1014"/>
                    <a:pt x="6783" y="1014"/>
                  </a:cubicBezTo>
                  <a:cubicBezTo>
                    <a:pt x="6730" y="1014"/>
                    <a:pt x="6668" y="1005"/>
                    <a:pt x="6615" y="1005"/>
                  </a:cubicBezTo>
                  <a:cubicBezTo>
                    <a:pt x="6317" y="906"/>
                    <a:pt x="5999" y="945"/>
                    <a:pt x="5700" y="925"/>
                  </a:cubicBezTo>
                  <a:cubicBezTo>
                    <a:pt x="5103" y="766"/>
                    <a:pt x="4507" y="647"/>
                    <a:pt x="3910" y="547"/>
                  </a:cubicBezTo>
                  <a:cubicBezTo>
                    <a:pt x="2915" y="368"/>
                    <a:pt x="1881" y="468"/>
                    <a:pt x="926" y="130"/>
                  </a:cubicBezTo>
                  <a:cubicBezTo>
                    <a:pt x="888" y="92"/>
                    <a:pt x="858" y="78"/>
                    <a:pt x="826" y="78"/>
                  </a:cubicBezTo>
                  <a:cubicBezTo>
                    <a:pt x="808" y="78"/>
                    <a:pt x="789" y="83"/>
                    <a:pt x="767" y="90"/>
                  </a:cubicBezTo>
                  <a:cubicBezTo>
                    <a:pt x="618" y="90"/>
                    <a:pt x="419" y="0"/>
                    <a:pt x="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7020;p9">
              <a:extLst>
                <a:ext uri="{FF2B5EF4-FFF2-40B4-BE49-F238E27FC236}">
                  <a16:creationId xmlns:a16="http://schemas.microsoft.com/office/drawing/2014/main" id="{612FF94F-99E8-4A01-8F7D-22897112B006}"/>
                </a:ext>
              </a:extLst>
            </p:cNvPr>
            <p:cNvSpPr/>
            <p:nvPr/>
          </p:nvSpPr>
          <p:spPr>
            <a:xfrm>
              <a:off x="4330925" y="4471350"/>
              <a:ext cx="237625" cy="52175"/>
            </a:xfrm>
            <a:custGeom>
              <a:avLst/>
              <a:gdLst/>
              <a:ahLst/>
              <a:cxnLst/>
              <a:rect l="l" t="t" r="r" b="b"/>
              <a:pathLst>
                <a:path w="9505" h="2087" extrusionOk="0">
                  <a:moveTo>
                    <a:pt x="939" y="1"/>
                  </a:moveTo>
                  <a:cubicBezTo>
                    <a:pt x="787" y="1"/>
                    <a:pt x="634" y="12"/>
                    <a:pt x="478" y="38"/>
                  </a:cubicBezTo>
                  <a:cubicBezTo>
                    <a:pt x="200" y="117"/>
                    <a:pt x="1" y="217"/>
                    <a:pt x="21" y="535"/>
                  </a:cubicBezTo>
                  <a:cubicBezTo>
                    <a:pt x="80" y="674"/>
                    <a:pt x="180" y="774"/>
                    <a:pt x="299" y="853"/>
                  </a:cubicBezTo>
                  <a:cubicBezTo>
                    <a:pt x="577" y="973"/>
                    <a:pt x="836" y="973"/>
                    <a:pt x="1115" y="1012"/>
                  </a:cubicBezTo>
                  <a:cubicBezTo>
                    <a:pt x="1413" y="1032"/>
                    <a:pt x="1711" y="1152"/>
                    <a:pt x="2010" y="1152"/>
                  </a:cubicBezTo>
                  <a:cubicBezTo>
                    <a:pt x="2766" y="1251"/>
                    <a:pt x="3502" y="1351"/>
                    <a:pt x="4218" y="1550"/>
                  </a:cubicBezTo>
                  <a:cubicBezTo>
                    <a:pt x="4293" y="1561"/>
                    <a:pt x="4370" y="1565"/>
                    <a:pt x="4447" y="1565"/>
                  </a:cubicBezTo>
                  <a:cubicBezTo>
                    <a:pt x="4600" y="1565"/>
                    <a:pt x="4756" y="1550"/>
                    <a:pt x="4911" y="1550"/>
                  </a:cubicBezTo>
                  <a:cubicBezTo>
                    <a:pt x="5066" y="1550"/>
                    <a:pt x="5220" y="1565"/>
                    <a:pt x="5372" y="1629"/>
                  </a:cubicBezTo>
                  <a:cubicBezTo>
                    <a:pt x="6247" y="1629"/>
                    <a:pt x="7102" y="1729"/>
                    <a:pt x="7958" y="1928"/>
                  </a:cubicBezTo>
                  <a:cubicBezTo>
                    <a:pt x="8131" y="1956"/>
                    <a:pt x="8326" y="2059"/>
                    <a:pt x="8535" y="2059"/>
                  </a:cubicBezTo>
                  <a:cubicBezTo>
                    <a:pt x="8613" y="2059"/>
                    <a:pt x="8692" y="2045"/>
                    <a:pt x="8773" y="2007"/>
                  </a:cubicBezTo>
                  <a:cubicBezTo>
                    <a:pt x="8907" y="2025"/>
                    <a:pt x="9077" y="2087"/>
                    <a:pt x="9215" y="2087"/>
                  </a:cubicBezTo>
                  <a:cubicBezTo>
                    <a:pt x="9384" y="2087"/>
                    <a:pt x="9504" y="1993"/>
                    <a:pt x="9450" y="1609"/>
                  </a:cubicBezTo>
                  <a:cubicBezTo>
                    <a:pt x="7361" y="1112"/>
                    <a:pt x="5252" y="933"/>
                    <a:pt x="3124" y="555"/>
                  </a:cubicBezTo>
                  <a:cubicBezTo>
                    <a:pt x="2786" y="535"/>
                    <a:pt x="2567" y="237"/>
                    <a:pt x="2209" y="177"/>
                  </a:cubicBezTo>
                  <a:cubicBezTo>
                    <a:pt x="1783" y="89"/>
                    <a:pt x="1367" y="1"/>
                    <a:pt x="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7021;p9">
              <a:extLst>
                <a:ext uri="{FF2B5EF4-FFF2-40B4-BE49-F238E27FC236}">
                  <a16:creationId xmlns:a16="http://schemas.microsoft.com/office/drawing/2014/main" id="{AA4752BB-6BEC-4059-8D8A-ACC8DABC3E74}"/>
                </a:ext>
              </a:extLst>
            </p:cNvPr>
            <p:cNvSpPr/>
            <p:nvPr/>
          </p:nvSpPr>
          <p:spPr>
            <a:xfrm>
              <a:off x="4550250" y="4511575"/>
              <a:ext cx="269075" cy="48875"/>
            </a:xfrm>
            <a:custGeom>
              <a:avLst/>
              <a:gdLst/>
              <a:ahLst/>
              <a:cxnLst/>
              <a:rect l="l" t="t" r="r" b="b"/>
              <a:pathLst>
                <a:path w="10763" h="1955" extrusionOk="0">
                  <a:moveTo>
                    <a:pt x="617" y="0"/>
                  </a:moveTo>
                  <a:cubicBezTo>
                    <a:pt x="597" y="398"/>
                    <a:pt x="279" y="358"/>
                    <a:pt x="0" y="398"/>
                  </a:cubicBezTo>
                  <a:cubicBezTo>
                    <a:pt x="211" y="525"/>
                    <a:pt x="445" y="545"/>
                    <a:pt x="674" y="545"/>
                  </a:cubicBezTo>
                  <a:cubicBezTo>
                    <a:pt x="782" y="545"/>
                    <a:pt x="888" y="541"/>
                    <a:pt x="991" y="541"/>
                  </a:cubicBezTo>
                  <a:cubicBezTo>
                    <a:pt x="1082" y="541"/>
                    <a:pt x="1170" y="544"/>
                    <a:pt x="1254" y="557"/>
                  </a:cubicBezTo>
                  <a:cubicBezTo>
                    <a:pt x="2785" y="995"/>
                    <a:pt x="4357" y="1194"/>
                    <a:pt x="5908" y="1432"/>
                  </a:cubicBezTo>
                  <a:cubicBezTo>
                    <a:pt x="6883" y="1592"/>
                    <a:pt x="7838" y="1850"/>
                    <a:pt x="8833" y="1910"/>
                  </a:cubicBezTo>
                  <a:cubicBezTo>
                    <a:pt x="8961" y="1850"/>
                    <a:pt x="9091" y="1829"/>
                    <a:pt x="9223" y="1829"/>
                  </a:cubicBezTo>
                  <a:cubicBezTo>
                    <a:pt x="9544" y="1829"/>
                    <a:pt x="9873" y="1955"/>
                    <a:pt x="10206" y="1955"/>
                  </a:cubicBezTo>
                  <a:cubicBezTo>
                    <a:pt x="10371" y="1955"/>
                    <a:pt x="10537" y="1924"/>
                    <a:pt x="10703" y="1830"/>
                  </a:cubicBezTo>
                  <a:cubicBezTo>
                    <a:pt x="10722" y="1810"/>
                    <a:pt x="10742" y="1751"/>
                    <a:pt x="10762" y="1731"/>
                  </a:cubicBezTo>
                  <a:cubicBezTo>
                    <a:pt x="10464" y="1552"/>
                    <a:pt x="10126" y="1512"/>
                    <a:pt x="9768" y="1452"/>
                  </a:cubicBezTo>
                  <a:cubicBezTo>
                    <a:pt x="7540" y="1114"/>
                    <a:pt x="5272" y="736"/>
                    <a:pt x="3024" y="398"/>
                  </a:cubicBezTo>
                  <a:cubicBezTo>
                    <a:pt x="2956" y="432"/>
                    <a:pt x="2889" y="498"/>
                    <a:pt x="2832" y="498"/>
                  </a:cubicBezTo>
                  <a:cubicBezTo>
                    <a:pt x="2789" y="498"/>
                    <a:pt x="2751" y="459"/>
                    <a:pt x="2726" y="338"/>
                  </a:cubicBezTo>
                  <a:cubicBezTo>
                    <a:pt x="2610" y="237"/>
                    <a:pt x="2474" y="210"/>
                    <a:pt x="2331" y="210"/>
                  </a:cubicBezTo>
                  <a:cubicBezTo>
                    <a:pt x="2278" y="210"/>
                    <a:pt x="2223" y="214"/>
                    <a:pt x="2169" y="219"/>
                  </a:cubicBezTo>
                  <a:cubicBezTo>
                    <a:pt x="2042" y="243"/>
                    <a:pt x="1914" y="256"/>
                    <a:pt x="1786" y="256"/>
                  </a:cubicBezTo>
                  <a:cubicBezTo>
                    <a:pt x="1491" y="256"/>
                    <a:pt x="1199" y="187"/>
                    <a:pt x="935" y="20"/>
                  </a:cubicBezTo>
                  <a:cubicBezTo>
                    <a:pt x="836" y="20"/>
                    <a:pt x="716" y="0"/>
                    <a:pt x="6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7022;p9">
              <a:extLst>
                <a:ext uri="{FF2B5EF4-FFF2-40B4-BE49-F238E27FC236}">
                  <a16:creationId xmlns:a16="http://schemas.microsoft.com/office/drawing/2014/main" id="{4FFB772A-6F7D-46E6-8DB8-84BE613597F8}"/>
                </a:ext>
              </a:extLst>
            </p:cNvPr>
            <p:cNvSpPr/>
            <p:nvPr/>
          </p:nvSpPr>
          <p:spPr>
            <a:xfrm>
              <a:off x="5218150" y="4385250"/>
              <a:ext cx="211375" cy="35525"/>
            </a:xfrm>
            <a:custGeom>
              <a:avLst/>
              <a:gdLst/>
              <a:ahLst/>
              <a:cxnLst/>
              <a:rect l="l" t="t" r="r" b="b"/>
              <a:pathLst>
                <a:path w="8455" h="1421" extrusionOk="0">
                  <a:moveTo>
                    <a:pt x="7321" y="0"/>
                  </a:moveTo>
                  <a:cubicBezTo>
                    <a:pt x="6644" y="20"/>
                    <a:pt x="5988" y="20"/>
                    <a:pt x="5312" y="80"/>
                  </a:cubicBezTo>
                  <a:cubicBezTo>
                    <a:pt x="3720" y="180"/>
                    <a:pt x="2168" y="677"/>
                    <a:pt x="557" y="776"/>
                  </a:cubicBezTo>
                  <a:cubicBezTo>
                    <a:pt x="458" y="776"/>
                    <a:pt x="338" y="816"/>
                    <a:pt x="239" y="876"/>
                  </a:cubicBezTo>
                  <a:cubicBezTo>
                    <a:pt x="120" y="916"/>
                    <a:pt x="0" y="995"/>
                    <a:pt x="20" y="1174"/>
                  </a:cubicBezTo>
                  <a:cubicBezTo>
                    <a:pt x="40" y="1293"/>
                    <a:pt x="139" y="1333"/>
                    <a:pt x="259" y="1373"/>
                  </a:cubicBezTo>
                  <a:cubicBezTo>
                    <a:pt x="418" y="1393"/>
                    <a:pt x="557" y="1393"/>
                    <a:pt x="716" y="1393"/>
                  </a:cubicBezTo>
                  <a:cubicBezTo>
                    <a:pt x="856" y="1343"/>
                    <a:pt x="995" y="1326"/>
                    <a:pt x="1135" y="1326"/>
                  </a:cubicBezTo>
                  <a:cubicBezTo>
                    <a:pt x="1461" y="1326"/>
                    <a:pt x="1791" y="1421"/>
                    <a:pt x="2132" y="1421"/>
                  </a:cubicBezTo>
                  <a:cubicBezTo>
                    <a:pt x="2229" y="1421"/>
                    <a:pt x="2328" y="1413"/>
                    <a:pt x="2427" y="1393"/>
                  </a:cubicBezTo>
                  <a:cubicBezTo>
                    <a:pt x="3839" y="1075"/>
                    <a:pt x="5292" y="836"/>
                    <a:pt x="6744" y="776"/>
                  </a:cubicBezTo>
                  <a:cubicBezTo>
                    <a:pt x="7022" y="737"/>
                    <a:pt x="7360" y="776"/>
                    <a:pt x="7559" y="498"/>
                  </a:cubicBezTo>
                  <a:cubicBezTo>
                    <a:pt x="7818" y="279"/>
                    <a:pt x="8136" y="418"/>
                    <a:pt x="8455" y="319"/>
                  </a:cubicBezTo>
                  <a:cubicBezTo>
                    <a:pt x="8315" y="50"/>
                    <a:pt x="8112" y="2"/>
                    <a:pt x="7891" y="2"/>
                  </a:cubicBezTo>
                  <a:cubicBezTo>
                    <a:pt x="7768" y="2"/>
                    <a:pt x="7640" y="17"/>
                    <a:pt x="7514" y="17"/>
                  </a:cubicBezTo>
                  <a:cubicBezTo>
                    <a:pt x="7448" y="17"/>
                    <a:pt x="7384" y="13"/>
                    <a:pt x="73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7023;p9">
              <a:extLst>
                <a:ext uri="{FF2B5EF4-FFF2-40B4-BE49-F238E27FC236}">
                  <a16:creationId xmlns:a16="http://schemas.microsoft.com/office/drawing/2014/main" id="{C722E06E-26D3-49BA-8E95-9B2A8538FA83}"/>
                </a:ext>
              </a:extLst>
            </p:cNvPr>
            <p:cNvSpPr/>
            <p:nvPr/>
          </p:nvSpPr>
          <p:spPr>
            <a:xfrm>
              <a:off x="4237425" y="4290250"/>
              <a:ext cx="219850" cy="49075"/>
            </a:xfrm>
            <a:custGeom>
              <a:avLst/>
              <a:gdLst/>
              <a:ahLst/>
              <a:cxnLst/>
              <a:rect l="l" t="t" r="r" b="b"/>
              <a:pathLst>
                <a:path w="8794" h="1963" extrusionOk="0">
                  <a:moveTo>
                    <a:pt x="584" y="53"/>
                  </a:moveTo>
                  <a:cubicBezTo>
                    <a:pt x="523" y="53"/>
                    <a:pt x="461" y="55"/>
                    <a:pt x="399" y="61"/>
                  </a:cubicBezTo>
                  <a:cubicBezTo>
                    <a:pt x="239" y="100"/>
                    <a:pt x="1" y="1"/>
                    <a:pt x="1" y="260"/>
                  </a:cubicBezTo>
                  <a:cubicBezTo>
                    <a:pt x="1" y="439"/>
                    <a:pt x="200" y="458"/>
                    <a:pt x="339" y="518"/>
                  </a:cubicBezTo>
                  <a:cubicBezTo>
                    <a:pt x="1135" y="896"/>
                    <a:pt x="2030" y="936"/>
                    <a:pt x="2865" y="1115"/>
                  </a:cubicBezTo>
                  <a:cubicBezTo>
                    <a:pt x="4039" y="1334"/>
                    <a:pt x="5173" y="1612"/>
                    <a:pt x="6366" y="1712"/>
                  </a:cubicBezTo>
                  <a:cubicBezTo>
                    <a:pt x="6484" y="1766"/>
                    <a:pt x="6610" y="1775"/>
                    <a:pt x="6738" y="1775"/>
                  </a:cubicBezTo>
                  <a:cubicBezTo>
                    <a:pt x="6798" y="1775"/>
                    <a:pt x="6858" y="1773"/>
                    <a:pt x="6918" y="1773"/>
                  </a:cubicBezTo>
                  <a:cubicBezTo>
                    <a:pt x="7057" y="1773"/>
                    <a:pt x="7195" y="1783"/>
                    <a:pt x="7321" y="1851"/>
                  </a:cubicBezTo>
                  <a:cubicBezTo>
                    <a:pt x="7473" y="1898"/>
                    <a:pt x="7631" y="1917"/>
                    <a:pt x="7792" y="1917"/>
                  </a:cubicBezTo>
                  <a:cubicBezTo>
                    <a:pt x="7906" y="1917"/>
                    <a:pt x="8022" y="1907"/>
                    <a:pt x="8137" y="1891"/>
                  </a:cubicBezTo>
                  <a:cubicBezTo>
                    <a:pt x="8248" y="1902"/>
                    <a:pt x="8383" y="1962"/>
                    <a:pt x="8498" y="1962"/>
                  </a:cubicBezTo>
                  <a:cubicBezTo>
                    <a:pt x="8590" y="1962"/>
                    <a:pt x="8670" y="1924"/>
                    <a:pt x="8714" y="1791"/>
                  </a:cubicBezTo>
                  <a:cubicBezTo>
                    <a:pt x="8793" y="1592"/>
                    <a:pt x="8455" y="1632"/>
                    <a:pt x="8376" y="1493"/>
                  </a:cubicBezTo>
                  <a:cubicBezTo>
                    <a:pt x="8243" y="1440"/>
                    <a:pt x="8106" y="1429"/>
                    <a:pt x="7968" y="1429"/>
                  </a:cubicBezTo>
                  <a:cubicBezTo>
                    <a:pt x="7870" y="1429"/>
                    <a:pt x="7771" y="1434"/>
                    <a:pt x="7673" y="1434"/>
                  </a:cubicBezTo>
                  <a:cubicBezTo>
                    <a:pt x="7497" y="1434"/>
                    <a:pt x="7324" y="1416"/>
                    <a:pt x="7162" y="1314"/>
                  </a:cubicBezTo>
                  <a:cubicBezTo>
                    <a:pt x="7051" y="1252"/>
                    <a:pt x="6928" y="1236"/>
                    <a:pt x="6800" y="1236"/>
                  </a:cubicBezTo>
                  <a:cubicBezTo>
                    <a:pt x="6669" y="1236"/>
                    <a:pt x="6532" y="1253"/>
                    <a:pt x="6398" y="1253"/>
                  </a:cubicBezTo>
                  <a:cubicBezTo>
                    <a:pt x="6242" y="1253"/>
                    <a:pt x="6089" y="1231"/>
                    <a:pt x="5949" y="1135"/>
                  </a:cubicBezTo>
                  <a:cubicBezTo>
                    <a:pt x="4775" y="757"/>
                    <a:pt x="3562" y="657"/>
                    <a:pt x="2368" y="419"/>
                  </a:cubicBezTo>
                  <a:cubicBezTo>
                    <a:pt x="1788" y="310"/>
                    <a:pt x="1209" y="53"/>
                    <a:pt x="584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7024;p9">
              <a:extLst>
                <a:ext uri="{FF2B5EF4-FFF2-40B4-BE49-F238E27FC236}">
                  <a16:creationId xmlns:a16="http://schemas.microsoft.com/office/drawing/2014/main" id="{9078D94E-7ABB-49E9-AF1C-D4243E4BB18F}"/>
                </a:ext>
              </a:extLst>
            </p:cNvPr>
            <p:cNvSpPr/>
            <p:nvPr/>
          </p:nvSpPr>
          <p:spPr>
            <a:xfrm>
              <a:off x="5233050" y="4398175"/>
              <a:ext cx="209400" cy="36475"/>
            </a:xfrm>
            <a:custGeom>
              <a:avLst/>
              <a:gdLst/>
              <a:ahLst/>
              <a:cxnLst/>
              <a:rect l="l" t="t" r="r" b="b"/>
              <a:pathLst>
                <a:path w="8376" h="1459" extrusionOk="0">
                  <a:moveTo>
                    <a:pt x="6963" y="1"/>
                  </a:moveTo>
                  <a:cubicBezTo>
                    <a:pt x="5989" y="100"/>
                    <a:pt x="4994" y="21"/>
                    <a:pt x="4019" y="200"/>
                  </a:cubicBezTo>
                  <a:cubicBezTo>
                    <a:pt x="3243" y="319"/>
                    <a:pt x="2488" y="478"/>
                    <a:pt x="1712" y="657"/>
                  </a:cubicBezTo>
                  <a:cubicBezTo>
                    <a:pt x="1550" y="695"/>
                    <a:pt x="1380" y="701"/>
                    <a:pt x="1208" y="701"/>
                  </a:cubicBezTo>
                  <a:cubicBezTo>
                    <a:pt x="1123" y="701"/>
                    <a:pt x="1038" y="699"/>
                    <a:pt x="953" y="699"/>
                  </a:cubicBezTo>
                  <a:cubicBezTo>
                    <a:pt x="658" y="699"/>
                    <a:pt x="365" y="717"/>
                    <a:pt x="100" y="876"/>
                  </a:cubicBezTo>
                  <a:cubicBezTo>
                    <a:pt x="240" y="896"/>
                    <a:pt x="359" y="896"/>
                    <a:pt x="578" y="956"/>
                  </a:cubicBezTo>
                  <a:cubicBezTo>
                    <a:pt x="359" y="1095"/>
                    <a:pt x="81" y="995"/>
                    <a:pt x="1" y="1254"/>
                  </a:cubicBezTo>
                  <a:cubicBezTo>
                    <a:pt x="130" y="1415"/>
                    <a:pt x="325" y="1459"/>
                    <a:pt x="511" y="1459"/>
                  </a:cubicBezTo>
                  <a:cubicBezTo>
                    <a:pt x="554" y="1459"/>
                    <a:pt x="596" y="1457"/>
                    <a:pt x="638" y="1453"/>
                  </a:cubicBezTo>
                  <a:cubicBezTo>
                    <a:pt x="1831" y="1254"/>
                    <a:pt x="3045" y="1194"/>
                    <a:pt x="4278" y="1015"/>
                  </a:cubicBezTo>
                  <a:cubicBezTo>
                    <a:pt x="5074" y="916"/>
                    <a:pt x="5909" y="1015"/>
                    <a:pt x="6625" y="558"/>
                  </a:cubicBezTo>
                  <a:cubicBezTo>
                    <a:pt x="6728" y="519"/>
                    <a:pt x="6822" y="497"/>
                    <a:pt x="6919" y="497"/>
                  </a:cubicBezTo>
                  <a:cubicBezTo>
                    <a:pt x="6973" y="497"/>
                    <a:pt x="7026" y="504"/>
                    <a:pt x="7083" y="518"/>
                  </a:cubicBezTo>
                  <a:cubicBezTo>
                    <a:pt x="7501" y="379"/>
                    <a:pt x="8018" y="597"/>
                    <a:pt x="8376" y="180"/>
                  </a:cubicBezTo>
                  <a:cubicBezTo>
                    <a:pt x="8172" y="38"/>
                    <a:pt x="7961" y="7"/>
                    <a:pt x="7749" y="7"/>
                  </a:cubicBezTo>
                  <a:cubicBezTo>
                    <a:pt x="7579" y="7"/>
                    <a:pt x="7409" y="27"/>
                    <a:pt x="7242" y="27"/>
                  </a:cubicBezTo>
                  <a:cubicBezTo>
                    <a:pt x="7148" y="27"/>
                    <a:pt x="7055" y="21"/>
                    <a:pt x="6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7025;p9">
              <a:extLst>
                <a:ext uri="{FF2B5EF4-FFF2-40B4-BE49-F238E27FC236}">
                  <a16:creationId xmlns:a16="http://schemas.microsoft.com/office/drawing/2014/main" id="{D710A84D-F4FD-4117-B2AE-1997CC652BA0}"/>
                </a:ext>
              </a:extLst>
            </p:cNvPr>
            <p:cNvSpPr/>
            <p:nvPr/>
          </p:nvSpPr>
          <p:spPr>
            <a:xfrm>
              <a:off x="5020200" y="4546975"/>
              <a:ext cx="208400" cy="48200"/>
            </a:xfrm>
            <a:custGeom>
              <a:avLst/>
              <a:gdLst/>
              <a:ahLst/>
              <a:cxnLst/>
              <a:rect l="l" t="t" r="r" b="b"/>
              <a:pathLst>
                <a:path w="8336" h="1928" extrusionOk="0">
                  <a:moveTo>
                    <a:pt x="5441" y="0"/>
                  </a:moveTo>
                  <a:cubicBezTo>
                    <a:pt x="5226" y="0"/>
                    <a:pt x="5000" y="88"/>
                    <a:pt x="4775" y="136"/>
                  </a:cubicBezTo>
                  <a:cubicBezTo>
                    <a:pt x="3243" y="454"/>
                    <a:pt x="1672" y="613"/>
                    <a:pt x="220" y="1270"/>
                  </a:cubicBezTo>
                  <a:cubicBezTo>
                    <a:pt x="180" y="1310"/>
                    <a:pt x="100" y="1349"/>
                    <a:pt x="61" y="1409"/>
                  </a:cubicBezTo>
                  <a:cubicBezTo>
                    <a:pt x="1" y="1727"/>
                    <a:pt x="259" y="1807"/>
                    <a:pt x="478" y="1906"/>
                  </a:cubicBezTo>
                  <a:cubicBezTo>
                    <a:pt x="593" y="1921"/>
                    <a:pt x="706" y="1927"/>
                    <a:pt x="817" y="1927"/>
                  </a:cubicBezTo>
                  <a:cubicBezTo>
                    <a:pt x="1461" y="1927"/>
                    <a:pt x="2059" y="1713"/>
                    <a:pt x="2686" y="1628"/>
                  </a:cubicBezTo>
                  <a:cubicBezTo>
                    <a:pt x="2786" y="1608"/>
                    <a:pt x="2865" y="1588"/>
                    <a:pt x="2965" y="1548"/>
                  </a:cubicBezTo>
                  <a:cubicBezTo>
                    <a:pt x="4377" y="1190"/>
                    <a:pt x="5849" y="1031"/>
                    <a:pt x="7321" y="892"/>
                  </a:cubicBezTo>
                  <a:cubicBezTo>
                    <a:pt x="7719" y="832"/>
                    <a:pt x="8137" y="852"/>
                    <a:pt x="8336" y="414"/>
                  </a:cubicBezTo>
                  <a:cubicBezTo>
                    <a:pt x="8135" y="133"/>
                    <a:pt x="7879" y="68"/>
                    <a:pt x="7600" y="68"/>
                  </a:cubicBezTo>
                  <a:cubicBezTo>
                    <a:pt x="7465" y="68"/>
                    <a:pt x="7325" y="83"/>
                    <a:pt x="7182" y="96"/>
                  </a:cubicBezTo>
                  <a:cubicBezTo>
                    <a:pt x="6909" y="109"/>
                    <a:pt x="6628" y="216"/>
                    <a:pt x="6338" y="216"/>
                  </a:cubicBezTo>
                  <a:cubicBezTo>
                    <a:pt x="6184" y="216"/>
                    <a:pt x="6028" y="186"/>
                    <a:pt x="5869" y="96"/>
                  </a:cubicBezTo>
                  <a:cubicBezTo>
                    <a:pt x="5770" y="36"/>
                    <a:pt x="5690" y="16"/>
                    <a:pt x="5591" y="16"/>
                  </a:cubicBezTo>
                  <a:cubicBezTo>
                    <a:pt x="5541" y="5"/>
                    <a:pt x="5491" y="0"/>
                    <a:pt x="5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7026;p9">
              <a:extLst>
                <a:ext uri="{FF2B5EF4-FFF2-40B4-BE49-F238E27FC236}">
                  <a16:creationId xmlns:a16="http://schemas.microsoft.com/office/drawing/2014/main" id="{EDF59EED-AE18-4AA5-81B1-D804CAA03F27}"/>
                </a:ext>
              </a:extLst>
            </p:cNvPr>
            <p:cNvSpPr/>
            <p:nvPr/>
          </p:nvSpPr>
          <p:spPr>
            <a:xfrm>
              <a:off x="4984400" y="4500125"/>
              <a:ext cx="217850" cy="59700"/>
            </a:xfrm>
            <a:custGeom>
              <a:avLst/>
              <a:gdLst/>
              <a:ahLst/>
              <a:cxnLst/>
              <a:rect l="l" t="t" r="r" b="b"/>
              <a:pathLst>
                <a:path w="8714" h="2388" extrusionOk="0">
                  <a:moveTo>
                    <a:pt x="697" y="1"/>
                  </a:moveTo>
                  <a:cubicBezTo>
                    <a:pt x="558" y="1"/>
                    <a:pt x="438" y="21"/>
                    <a:pt x="319" y="80"/>
                  </a:cubicBezTo>
                  <a:cubicBezTo>
                    <a:pt x="140" y="200"/>
                    <a:pt x="60" y="339"/>
                    <a:pt x="40" y="538"/>
                  </a:cubicBezTo>
                  <a:cubicBezTo>
                    <a:pt x="1" y="1791"/>
                    <a:pt x="160" y="2070"/>
                    <a:pt x="1214" y="2388"/>
                  </a:cubicBezTo>
                  <a:cubicBezTo>
                    <a:pt x="2985" y="2169"/>
                    <a:pt x="4735" y="1990"/>
                    <a:pt x="6486" y="1731"/>
                  </a:cubicBezTo>
                  <a:cubicBezTo>
                    <a:pt x="7182" y="1532"/>
                    <a:pt x="7958" y="1692"/>
                    <a:pt x="8594" y="1294"/>
                  </a:cubicBezTo>
                  <a:cubicBezTo>
                    <a:pt x="8694" y="1234"/>
                    <a:pt x="8714" y="1135"/>
                    <a:pt x="8674" y="1035"/>
                  </a:cubicBezTo>
                  <a:cubicBezTo>
                    <a:pt x="8561" y="1012"/>
                    <a:pt x="8449" y="1002"/>
                    <a:pt x="8336" y="1002"/>
                  </a:cubicBezTo>
                  <a:cubicBezTo>
                    <a:pt x="7872" y="1002"/>
                    <a:pt x="7411" y="1166"/>
                    <a:pt x="6963" y="1214"/>
                  </a:cubicBezTo>
                  <a:cubicBezTo>
                    <a:pt x="5909" y="1334"/>
                    <a:pt x="4894" y="1493"/>
                    <a:pt x="3840" y="1652"/>
                  </a:cubicBezTo>
                  <a:cubicBezTo>
                    <a:pt x="3635" y="1675"/>
                    <a:pt x="3437" y="1688"/>
                    <a:pt x="3243" y="1688"/>
                  </a:cubicBezTo>
                  <a:cubicBezTo>
                    <a:pt x="2758" y="1688"/>
                    <a:pt x="2300" y="1606"/>
                    <a:pt x="1831" y="1393"/>
                  </a:cubicBezTo>
                  <a:cubicBezTo>
                    <a:pt x="1785" y="1374"/>
                    <a:pt x="1741" y="1366"/>
                    <a:pt x="1697" y="1366"/>
                  </a:cubicBezTo>
                  <a:cubicBezTo>
                    <a:pt x="1523" y="1366"/>
                    <a:pt x="1362" y="1489"/>
                    <a:pt x="1198" y="1489"/>
                  </a:cubicBezTo>
                  <a:cubicBezTo>
                    <a:pt x="1150" y="1489"/>
                    <a:pt x="1103" y="1479"/>
                    <a:pt x="1055" y="1453"/>
                  </a:cubicBezTo>
                  <a:lnTo>
                    <a:pt x="1055" y="1453"/>
                  </a:lnTo>
                  <a:cubicBezTo>
                    <a:pt x="1101" y="1470"/>
                    <a:pt x="1148" y="1477"/>
                    <a:pt x="1194" y="1477"/>
                  </a:cubicBezTo>
                  <a:cubicBezTo>
                    <a:pt x="1435" y="1477"/>
                    <a:pt x="1671" y="1279"/>
                    <a:pt x="1919" y="1279"/>
                  </a:cubicBezTo>
                  <a:cubicBezTo>
                    <a:pt x="2007" y="1279"/>
                    <a:pt x="2097" y="1304"/>
                    <a:pt x="2189" y="1373"/>
                  </a:cubicBezTo>
                  <a:cubicBezTo>
                    <a:pt x="2447" y="1373"/>
                    <a:pt x="2726" y="1373"/>
                    <a:pt x="2905" y="1075"/>
                  </a:cubicBezTo>
                  <a:cubicBezTo>
                    <a:pt x="2796" y="1026"/>
                    <a:pt x="2682" y="1013"/>
                    <a:pt x="2565" y="1013"/>
                  </a:cubicBezTo>
                  <a:cubicBezTo>
                    <a:pt x="2425" y="1013"/>
                    <a:pt x="2282" y="1032"/>
                    <a:pt x="2142" y="1032"/>
                  </a:cubicBezTo>
                  <a:cubicBezTo>
                    <a:pt x="1970" y="1032"/>
                    <a:pt x="1803" y="1003"/>
                    <a:pt x="1652" y="876"/>
                  </a:cubicBezTo>
                  <a:cubicBezTo>
                    <a:pt x="1555" y="696"/>
                    <a:pt x="1401" y="680"/>
                    <a:pt x="1249" y="680"/>
                  </a:cubicBezTo>
                  <a:cubicBezTo>
                    <a:pt x="1215" y="680"/>
                    <a:pt x="1180" y="681"/>
                    <a:pt x="1147" y="681"/>
                  </a:cubicBezTo>
                  <a:cubicBezTo>
                    <a:pt x="1115" y="681"/>
                    <a:pt x="1084" y="680"/>
                    <a:pt x="1055" y="677"/>
                  </a:cubicBezTo>
                  <a:cubicBezTo>
                    <a:pt x="995" y="657"/>
                    <a:pt x="955" y="597"/>
                    <a:pt x="936" y="558"/>
                  </a:cubicBezTo>
                  <a:cubicBezTo>
                    <a:pt x="936" y="418"/>
                    <a:pt x="1035" y="299"/>
                    <a:pt x="995" y="180"/>
                  </a:cubicBezTo>
                  <a:cubicBezTo>
                    <a:pt x="916" y="80"/>
                    <a:pt x="816" y="21"/>
                    <a:pt x="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7027;p9">
              <a:extLst>
                <a:ext uri="{FF2B5EF4-FFF2-40B4-BE49-F238E27FC236}">
                  <a16:creationId xmlns:a16="http://schemas.microsoft.com/office/drawing/2014/main" id="{EC76D770-9345-43C1-99AD-806E9F966537}"/>
                </a:ext>
              </a:extLst>
            </p:cNvPr>
            <p:cNvSpPr/>
            <p:nvPr/>
          </p:nvSpPr>
          <p:spPr>
            <a:xfrm>
              <a:off x="5246500" y="4181350"/>
              <a:ext cx="184525" cy="42975"/>
            </a:xfrm>
            <a:custGeom>
              <a:avLst/>
              <a:gdLst/>
              <a:ahLst/>
              <a:cxnLst/>
              <a:rect l="l" t="t" r="r" b="b"/>
              <a:pathLst>
                <a:path w="7381" h="1719" extrusionOk="0">
                  <a:moveTo>
                    <a:pt x="7142" y="0"/>
                  </a:moveTo>
                  <a:cubicBezTo>
                    <a:pt x="7022" y="0"/>
                    <a:pt x="6883" y="0"/>
                    <a:pt x="6764" y="80"/>
                  </a:cubicBezTo>
                  <a:cubicBezTo>
                    <a:pt x="5868" y="80"/>
                    <a:pt x="5033" y="438"/>
                    <a:pt x="4158" y="617"/>
                  </a:cubicBezTo>
                  <a:cubicBezTo>
                    <a:pt x="3696" y="706"/>
                    <a:pt x="3250" y="842"/>
                    <a:pt x="2778" y="842"/>
                  </a:cubicBezTo>
                  <a:cubicBezTo>
                    <a:pt x="2721" y="842"/>
                    <a:pt x="2664" y="840"/>
                    <a:pt x="2606" y="836"/>
                  </a:cubicBezTo>
                  <a:cubicBezTo>
                    <a:pt x="2538" y="833"/>
                    <a:pt x="2471" y="831"/>
                    <a:pt x="2403" y="831"/>
                  </a:cubicBezTo>
                  <a:cubicBezTo>
                    <a:pt x="1638" y="831"/>
                    <a:pt x="887" y="1028"/>
                    <a:pt x="119" y="1174"/>
                  </a:cubicBezTo>
                  <a:cubicBezTo>
                    <a:pt x="0" y="1293"/>
                    <a:pt x="20" y="1413"/>
                    <a:pt x="80" y="1572"/>
                  </a:cubicBezTo>
                  <a:cubicBezTo>
                    <a:pt x="159" y="1612"/>
                    <a:pt x="219" y="1671"/>
                    <a:pt x="318" y="1691"/>
                  </a:cubicBezTo>
                  <a:cubicBezTo>
                    <a:pt x="415" y="1711"/>
                    <a:pt x="511" y="1718"/>
                    <a:pt x="607" y="1718"/>
                  </a:cubicBezTo>
                  <a:cubicBezTo>
                    <a:pt x="1040" y="1718"/>
                    <a:pt x="1473" y="1559"/>
                    <a:pt x="1905" y="1559"/>
                  </a:cubicBezTo>
                  <a:cubicBezTo>
                    <a:pt x="1973" y="1559"/>
                    <a:pt x="2041" y="1563"/>
                    <a:pt x="2109" y="1572"/>
                  </a:cubicBezTo>
                  <a:cubicBezTo>
                    <a:pt x="2146" y="1573"/>
                    <a:pt x="2183" y="1574"/>
                    <a:pt x="2220" y="1574"/>
                  </a:cubicBezTo>
                  <a:cubicBezTo>
                    <a:pt x="2677" y="1574"/>
                    <a:pt x="3119" y="1465"/>
                    <a:pt x="3561" y="1373"/>
                  </a:cubicBezTo>
                  <a:cubicBezTo>
                    <a:pt x="3660" y="1333"/>
                    <a:pt x="3740" y="1313"/>
                    <a:pt x="3800" y="1293"/>
                  </a:cubicBezTo>
                  <a:cubicBezTo>
                    <a:pt x="4058" y="1194"/>
                    <a:pt x="4277" y="1194"/>
                    <a:pt x="4536" y="1194"/>
                  </a:cubicBezTo>
                  <a:cubicBezTo>
                    <a:pt x="4695" y="1194"/>
                    <a:pt x="4854" y="1174"/>
                    <a:pt x="5033" y="1134"/>
                  </a:cubicBezTo>
                  <a:cubicBezTo>
                    <a:pt x="5232" y="1095"/>
                    <a:pt x="5451" y="1015"/>
                    <a:pt x="5650" y="1015"/>
                  </a:cubicBezTo>
                  <a:cubicBezTo>
                    <a:pt x="6226" y="916"/>
                    <a:pt x="6783" y="876"/>
                    <a:pt x="7281" y="518"/>
                  </a:cubicBezTo>
                  <a:cubicBezTo>
                    <a:pt x="7360" y="438"/>
                    <a:pt x="7380" y="378"/>
                    <a:pt x="7380" y="279"/>
                  </a:cubicBezTo>
                  <a:cubicBezTo>
                    <a:pt x="7360" y="120"/>
                    <a:pt x="7281" y="20"/>
                    <a:pt x="7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7028;p9">
              <a:extLst>
                <a:ext uri="{FF2B5EF4-FFF2-40B4-BE49-F238E27FC236}">
                  <a16:creationId xmlns:a16="http://schemas.microsoft.com/office/drawing/2014/main" id="{13575C9A-D701-4CF4-927F-00C186AE7F28}"/>
                </a:ext>
              </a:extLst>
            </p:cNvPr>
            <p:cNvSpPr/>
            <p:nvPr/>
          </p:nvSpPr>
          <p:spPr>
            <a:xfrm>
              <a:off x="5230575" y="4411100"/>
              <a:ext cx="196475" cy="26450"/>
            </a:xfrm>
            <a:custGeom>
              <a:avLst/>
              <a:gdLst/>
              <a:ahLst/>
              <a:cxnLst/>
              <a:rect l="l" t="t" r="r" b="b"/>
              <a:pathLst>
                <a:path w="7859" h="1058" extrusionOk="0">
                  <a:moveTo>
                    <a:pt x="4417" y="578"/>
                  </a:moveTo>
                  <a:lnTo>
                    <a:pt x="4417" y="578"/>
                  </a:lnTo>
                  <a:cubicBezTo>
                    <a:pt x="4460" y="610"/>
                    <a:pt x="4509" y="625"/>
                    <a:pt x="4552" y="641"/>
                  </a:cubicBezTo>
                  <a:lnTo>
                    <a:pt x="4552" y="641"/>
                  </a:lnTo>
                  <a:cubicBezTo>
                    <a:pt x="4494" y="632"/>
                    <a:pt x="4429" y="639"/>
                    <a:pt x="4417" y="578"/>
                  </a:cubicBezTo>
                  <a:close/>
                  <a:moveTo>
                    <a:pt x="6724" y="1"/>
                  </a:moveTo>
                  <a:cubicBezTo>
                    <a:pt x="6645" y="21"/>
                    <a:pt x="6560" y="21"/>
                    <a:pt x="6473" y="21"/>
                  </a:cubicBezTo>
                  <a:cubicBezTo>
                    <a:pt x="6386" y="21"/>
                    <a:pt x="6297" y="21"/>
                    <a:pt x="6207" y="41"/>
                  </a:cubicBezTo>
                  <a:cubicBezTo>
                    <a:pt x="4178" y="359"/>
                    <a:pt x="2109" y="498"/>
                    <a:pt x="60" y="737"/>
                  </a:cubicBezTo>
                  <a:cubicBezTo>
                    <a:pt x="0" y="797"/>
                    <a:pt x="20" y="876"/>
                    <a:pt x="100" y="956"/>
                  </a:cubicBezTo>
                  <a:cubicBezTo>
                    <a:pt x="216" y="1036"/>
                    <a:pt x="340" y="1057"/>
                    <a:pt x="467" y="1057"/>
                  </a:cubicBezTo>
                  <a:cubicBezTo>
                    <a:pt x="615" y="1057"/>
                    <a:pt x="765" y="1028"/>
                    <a:pt x="910" y="1028"/>
                  </a:cubicBezTo>
                  <a:cubicBezTo>
                    <a:pt x="980" y="1028"/>
                    <a:pt x="1049" y="1035"/>
                    <a:pt x="1114" y="1055"/>
                  </a:cubicBezTo>
                  <a:cubicBezTo>
                    <a:pt x="1154" y="1056"/>
                    <a:pt x="1193" y="1056"/>
                    <a:pt x="1232" y="1056"/>
                  </a:cubicBezTo>
                  <a:cubicBezTo>
                    <a:pt x="2324" y="1056"/>
                    <a:pt x="3382" y="797"/>
                    <a:pt x="4496" y="797"/>
                  </a:cubicBezTo>
                  <a:cubicBezTo>
                    <a:pt x="4536" y="797"/>
                    <a:pt x="4596" y="737"/>
                    <a:pt x="4635" y="697"/>
                  </a:cubicBezTo>
                  <a:cubicBezTo>
                    <a:pt x="5133" y="697"/>
                    <a:pt x="5670" y="677"/>
                    <a:pt x="6167" y="677"/>
                  </a:cubicBezTo>
                  <a:cubicBezTo>
                    <a:pt x="6277" y="608"/>
                    <a:pt x="6406" y="608"/>
                    <a:pt x="6535" y="608"/>
                  </a:cubicBezTo>
                  <a:cubicBezTo>
                    <a:pt x="6665" y="608"/>
                    <a:pt x="6794" y="608"/>
                    <a:pt x="6903" y="538"/>
                  </a:cubicBezTo>
                  <a:lnTo>
                    <a:pt x="7082" y="538"/>
                  </a:lnTo>
                  <a:cubicBezTo>
                    <a:pt x="7198" y="631"/>
                    <a:pt x="7321" y="683"/>
                    <a:pt x="7446" y="683"/>
                  </a:cubicBezTo>
                  <a:cubicBezTo>
                    <a:pt x="7536" y="683"/>
                    <a:pt x="7627" y="656"/>
                    <a:pt x="7719" y="598"/>
                  </a:cubicBezTo>
                  <a:cubicBezTo>
                    <a:pt x="7818" y="538"/>
                    <a:pt x="7858" y="458"/>
                    <a:pt x="7798" y="359"/>
                  </a:cubicBezTo>
                  <a:lnTo>
                    <a:pt x="7798" y="359"/>
                  </a:lnTo>
                  <a:cubicBezTo>
                    <a:pt x="7763" y="363"/>
                    <a:pt x="7727" y="365"/>
                    <a:pt x="7691" y="365"/>
                  </a:cubicBezTo>
                  <a:cubicBezTo>
                    <a:pt x="7444" y="365"/>
                    <a:pt x="7194" y="273"/>
                    <a:pt x="6923" y="273"/>
                  </a:cubicBezTo>
                  <a:cubicBezTo>
                    <a:pt x="6884" y="273"/>
                    <a:pt x="6844" y="275"/>
                    <a:pt x="6804" y="279"/>
                  </a:cubicBezTo>
                  <a:cubicBezTo>
                    <a:pt x="6774" y="286"/>
                    <a:pt x="6749" y="289"/>
                    <a:pt x="6729" y="289"/>
                  </a:cubicBezTo>
                  <a:cubicBezTo>
                    <a:pt x="6566" y="289"/>
                    <a:pt x="6724" y="90"/>
                    <a:pt x="67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7029;p9">
              <a:extLst>
                <a:ext uri="{FF2B5EF4-FFF2-40B4-BE49-F238E27FC236}">
                  <a16:creationId xmlns:a16="http://schemas.microsoft.com/office/drawing/2014/main" id="{BB3C3038-DF4A-47C0-9609-22BCBC2B1E12}"/>
                </a:ext>
              </a:extLst>
            </p:cNvPr>
            <p:cNvSpPr/>
            <p:nvPr/>
          </p:nvSpPr>
          <p:spPr>
            <a:xfrm>
              <a:off x="5001800" y="4211900"/>
              <a:ext cx="244225" cy="43700"/>
            </a:xfrm>
            <a:custGeom>
              <a:avLst/>
              <a:gdLst/>
              <a:ahLst/>
              <a:cxnLst/>
              <a:rect l="l" t="t" r="r" b="b"/>
              <a:pathLst>
                <a:path w="9769" h="1748" extrusionOk="0">
                  <a:moveTo>
                    <a:pt x="9130" y="0"/>
                  </a:moveTo>
                  <a:cubicBezTo>
                    <a:pt x="8668" y="0"/>
                    <a:pt x="8209" y="257"/>
                    <a:pt x="7759" y="270"/>
                  </a:cubicBezTo>
                  <a:cubicBezTo>
                    <a:pt x="7628" y="241"/>
                    <a:pt x="7501" y="229"/>
                    <a:pt x="7376" y="229"/>
                  </a:cubicBezTo>
                  <a:cubicBezTo>
                    <a:pt x="7083" y="229"/>
                    <a:pt x="6804" y="294"/>
                    <a:pt x="6526" y="350"/>
                  </a:cubicBezTo>
                  <a:cubicBezTo>
                    <a:pt x="4477" y="728"/>
                    <a:pt x="2348" y="867"/>
                    <a:pt x="259" y="1166"/>
                  </a:cubicBezTo>
                  <a:cubicBezTo>
                    <a:pt x="1" y="1345"/>
                    <a:pt x="1" y="1504"/>
                    <a:pt x="299" y="1663"/>
                  </a:cubicBezTo>
                  <a:cubicBezTo>
                    <a:pt x="445" y="1724"/>
                    <a:pt x="607" y="1747"/>
                    <a:pt x="764" y="1747"/>
                  </a:cubicBezTo>
                  <a:cubicBezTo>
                    <a:pt x="864" y="1747"/>
                    <a:pt x="963" y="1738"/>
                    <a:pt x="1055" y="1723"/>
                  </a:cubicBezTo>
                  <a:cubicBezTo>
                    <a:pt x="1314" y="1723"/>
                    <a:pt x="1533" y="1663"/>
                    <a:pt x="1751" y="1603"/>
                  </a:cubicBezTo>
                  <a:cubicBezTo>
                    <a:pt x="1891" y="1583"/>
                    <a:pt x="2030" y="1583"/>
                    <a:pt x="2149" y="1563"/>
                  </a:cubicBezTo>
                  <a:cubicBezTo>
                    <a:pt x="2786" y="1384"/>
                    <a:pt x="3403" y="1404"/>
                    <a:pt x="4039" y="1365"/>
                  </a:cubicBezTo>
                  <a:lnTo>
                    <a:pt x="4934" y="1126"/>
                  </a:lnTo>
                  <a:cubicBezTo>
                    <a:pt x="5173" y="1046"/>
                    <a:pt x="5412" y="987"/>
                    <a:pt x="5670" y="947"/>
                  </a:cubicBezTo>
                  <a:cubicBezTo>
                    <a:pt x="5785" y="893"/>
                    <a:pt x="5893" y="875"/>
                    <a:pt x="6001" y="875"/>
                  </a:cubicBezTo>
                  <a:cubicBezTo>
                    <a:pt x="6173" y="875"/>
                    <a:pt x="6342" y="922"/>
                    <a:pt x="6526" y="947"/>
                  </a:cubicBezTo>
                  <a:cubicBezTo>
                    <a:pt x="7162" y="867"/>
                    <a:pt x="7819" y="887"/>
                    <a:pt x="8455" y="708"/>
                  </a:cubicBezTo>
                  <a:cubicBezTo>
                    <a:pt x="8913" y="609"/>
                    <a:pt x="9490" y="847"/>
                    <a:pt x="9768" y="211"/>
                  </a:cubicBezTo>
                  <a:cubicBezTo>
                    <a:pt x="9555" y="54"/>
                    <a:pt x="9343" y="0"/>
                    <a:pt x="9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7030;p9">
              <a:extLst>
                <a:ext uri="{FF2B5EF4-FFF2-40B4-BE49-F238E27FC236}">
                  <a16:creationId xmlns:a16="http://schemas.microsoft.com/office/drawing/2014/main" id="{EFA3F6FC-DFDA-45A2-8299-86B53F649B79}"/>
                </a:ext>
              </a:extLst>
            </p:cNvPr>
            <p:cNvSpPr/>
            <p:nvPr/>
          </p:nvSpPr>
          <p:spPr>
            <a:xfrm>
              <a:off x="4752150" y="4203225"/>
              <a:ext cx="186875" cy="39050"/>
            </a:xfrm>
            <a:custGeom>
              <a:avLst/>
              <a:gdLst/>
              <a:ahLst/>
              <a:cxnLst/>
              <a:rect l="l" t="t" r="r" b="b"/>
              <a:pathLst>
                <a:path w="7475" h="1562" extrusionOk="0">
                  <a:moveTo>
                    <a:pt x="598" y="1"/>
                  </a:moveTo>
                  <a:cubicBezTo>
                    <a:pt x="538" y="1"/>
                    <a:pt x="478" y="1"/>
                    <a:pt x="399" y="21"/>
                  </a:cubicBezTo>
                  <a:cubicBezTo>
                    <a:pt x="259" y="60"/>
                    <a:pt x="140" y="120"/>
                    <a:pt x="41" y="239"/>
                  </a:cubicBezTo>
                  <a:cubicBezTo>
                    <a:pt x="1" y="239"/>
                    <a:pt x="1" y="259"/>
                    <a:pt x="1" y="319"/>
                  </a:cubicBezTo>
                  <a:cubicBezTo>
                    <a:pt x="1" y="359"/>
                    <a:pt x="21" y="418"/>
                    <a:pt x="80" y="438"/>
                  </a:cubicBezTo>
                  <a:lnTo>
                    <a:pt x="140" y="458"/>
                  </a:lnTo>
                  <a:lnTo>
                    <a:pt x="180" y="458"/>
                  </a:lnTo>
                  <a:cubicBezTo>
                    <a:pt x="379" y="558"/>
                    <a:pt x="598" y="458"/>
                    <a:pt x="777" y="617"/>
                  </a:cubicBezTo>
                  <a:lnTo>
                    <a:pt x="816" y="637"/>
                  </a:lnTo>
                  <a:lnTo>
                    <a:pt x="876" y="637"/>
                  </a:lnTo>
                  <a:cubicBezTo>
                    <a:pt x="995" y="701"/>
                    <a:pt x="1121" y="711"/>
                    <a:pt x="1248" y="711"/>
                  </a:cubicBezTo>
                  <a:cubicBezTo>
                    <a:pt x="1303" y="711"/>
                    <a:pt x="1357" y="709"/>
                    <a:pt x="1412" y="709"/>
                  </a:cubicBezTo>
                  <a:cubicBezTo>
                    <a:pt x="1548" y="709"/>
                    <a:pt x="1683" y="720"/>
                    <a:pt x="1811" y="796"/>
                  </a:cubicBezTo>
                  <a:lnTo>
                    <a:pt x="1811" y="816"/>
                  </a:lnTo>
                  <a:cubicBezTo>
                    <a:pt x="2010" y="916"/>
                    <a:pt x="2249" y="836"/>
                    <a:pt x="2448" y="936"/>
                  </a:cubicBezTo>
                  <a:cubicBezTo>
                    <a:pt x="2490" y="955"/>
                    <a:pt x="2532" y="962"/>
                    <a:pt x="2574" y="962"/>
                  </a:cubicBezTo>
                  <a:cubicBezTo>
                    <a:pt x="2696" y="962"/>
                    <a:pt x="2813" y="899"/>
                    <a:pt x="2929" y="899"/>
                  </a:cubicBezTo>
                  <a:cubicBezTo>
                    <a:pt x="2974" y="899"/>
                    <a:pt x="3019" y="909"/>
                    <a:pt x="3064" y="936"/>
                  </a:cubicBezTo>
                  <a:cubicBezTo>
                    <a:pt x="4357" y="956"/>
                    <a:pt x="5591" y="1294"/>
                    <a:pt x="6864" y="1513"/>
                  </a:cubicBezTo>
                  <a:cubicBezTo>
                    <a:pt x="6970" y="1542"/>
                    <a:pt x="7068" y="1561"/>
                    <a:pt x="7153" y="1561"/>
                  </a:cubicBezTo>
                  <a:cubicBezTo>
                    <a:pt x="7351" y="1561"/>
                    <a:pt x="7474" y="1456"/>
                    <a:pt x="7460" y="1135"/>
                  </a:cubicBezTo>
                  <a:cubicBezTo>
                    <a:pt x="6327" y="856"/>
                    <a:pt x="5173" y="598"/>
                    <a:pt x="3999" y="598"/>
                  </a:cubicBezTo>
                  <a:cubicBezTo>
                    <a:pt x="2945" y="399"/>
                    <a:pt x="1851" y="319"/>
                    <a:pt x="796" y="41"/>
                  </a:cubicBezTo>
                  <a:cubicBezTo>
                    <a:pt x="757" y="21"/>
                    <a:pt x="677" y="1"/>
                    <a:pt x="5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7031;p9">
              <a:extLst>
                <a:ext uri="{FF2B5EF4-FFF2-40B4-BE49-F238E27FC236}">
                  <a16:creationId xmlns:a16="http://schemas.microsoft.com/office/drawing/2014/main" id="{85F9CFDD-4E55-4871-A2CF-ED3CD82F69B5}"/>
                </a:ext>
              </a:extLst>
            </p:cNvPr>
            <p:cNvSpPr/>
            <p:nvPr/>
          </p:nvSpPr>
          <p:spPr>
            <a:xfrm>
              <a:off x="4672575" y="4216500"/>
              <a:ext cx="43800" cy="119550"/>
            </a:xfrm>
            <a:custGeom>
              <a:avLst/>
              <a:gdLst/>
              <a:ahLst/>
              <a:cxnLst/>
              <a:rect l="l" t="t" r="r" b="b"/>
              <a:pathLst>
                <a:path w="1752" h="4782" extrusionOk="0">
                  <a:moveTo>
                    <a:pt x="763" y="1"/>
                  </a:moveTo>
                  <a:cubicBezTo>
                    <a:pt x="714" y="1"/>
                    <a:pt x="672" y="20"/>
                    <a:pt x="637" y="67"/>
                  </a:cubicBezTo>
                  <a:cubicBezTo>
                    <a:pt x="498" y="405"/>
                    <a:pt x="399" y="783"/>
                    <a:pt x="279" y="1121"/>
                  </a:cubicBezTo>
                  <a:cubicBezTo>
                    <a:pt x="1" y="1996"/>
                    <a:pt x="1" y="2871"/>
                    <a:pt x="279" y="3707"/>
                  </a:cubicBezTo>
                  <a:cubicBezTo>
                    <a:pt x="399" y="4085"/>
                    <a:pt x="558" y="4463"/>
                    <a:pt x="996" y="4781"/>
                  </a:cubicBezTo>
                  <a:cubicBezTo>
                    <a:pt x="876" y="3249"/>
                    <a:pt x="1135" y="1897"/>
                    <a:pt x="1692" y="604"/>
                  </a:cubicBezTo>
                  <a:cubicBezTo>
                    <a:pt x="1751" y="524"/>
                    <a:pt x="1751" y="425"/>
                    <a:pt x="1672" y="325"/>
                  </a:cubicBezTo>
                  <a:cubicBezTo>
                    <a:pt x="1614" y="238"/>
                    <a:pt x="1534" y="182"/>
                    <a:pt x="1441" y="182"/>
                  </a:cubicBezTo>
                  <a:cubicBezTo>
                    <a:pt x="1407" y="182"/>
                    <a:pt x="1371" y="190"/>
                    <a:pt x="1334" y="206"/>
                  </a:cubicBezTo>
                  <a:cubicBezTo>
                    <a:pt x="677" y="1061"/>
                    <a:pt x="657" y="2096"/>
                    <a:pt x="518" y="2991"/>
                  </a:cubicBezTo>
                  <a:cubicBezTo>
                    <a:pt x="518" y="2155"/>
                    <a:pt x="797" y="1260"/>
                    <a:pt x="1075" y="365"/>
                  </a:cubicBezTo>
                  <a:cubicBezTo>
                    <a:pt x="1075" y="226"/>
                    <a:pt x="996" y="106"/>
                    <a:pt x="876" y="27"/>
                  </a:cubicBezTo>
                  <a:cubicBezTo>
                    <a:pt x="835" y="10"/>
                    <a:pt x="79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7032;p9">
              <a:extLst>
                <a:ext uri="{FF2B5EF4-FFF2-40B4-BE49-F238E27FC236}">
                  <a16:creationId xmlns:a16="http://schemas.microsoft.com/office/drawing/2014/main" id="{891A90FA-791C-4B24-A3FB-8B3728C190F8}"/>
                </a:ext>
              </a:extLst>
            </p:cNvPr>
            <p:cNvSpPr/>
            <p:nvPr/>
          </p:nvSpPr>
          <p:spPr>
            <a:xfrm>
              <a:off x="4384150" y="4088850"/>
              <a:ext cx="135525" cy="47775"/>
            </a:xfrm>
            <a:custGeom>
              <a:avLst/>
              <a:gdLst/>
              <a:ahLst/>
              <a:cxnLst/>
              <a:rect l="l" t="t" r="r" b="b"/>
              <a:pathLst>
                <a:path w="5421" h="1911" extrusionOk="0">
                  <a:moveTo>
                    <a:pt x="5331" y="0"/>
                  </a:moveTo>
                  <a:lnTo>
                    <a:pt x="3919" y="299"/>
                  </a:lnTo>
                  <a:cubicBezTo>
                    <a:pt x="2964" y="577"/>
                    <a:pt x="2049" y="856"/>
                    <a:pt x="1094" y="1134"/>
                  </a:cubicBezTo>
                  <a:cubicBezTo>
                    <a:pt x="1061" y="1126"/>
                    <a:pt x="1035" y="1121"/>
                    <a:pt x="1013" y="1121"/>
                  </a:cubicBezTo>
                  <a:cubicBezTo>
                    <a:pt x="982" y="1121"/>
                    <a:pt x="958" y="1131"/>
                    <a:pt x="935" y="1154"/>
                  </a:cubicBezTo>
                  <a:cubicBezTo>
                    <a:pt x="836" y="1154"/>
                    <a:pt x="756" y="1194"/>
                    <a:pt x="657" y="1194"/>
                  </a:cubicBezTo>
                  <a:cubicBezTo>
                    <a:pt x="517" y="1234"/>
                    <a:pt x="358" y="1234"/>
                    <a:pt x="219" y="1333"/>
                  </a:cubicBezTo>
                  <a:cubicBezTo>
                    <a:pt x="208" y="1366"/>
                    <a:pt x="191" y="1381"/>
                    <a:pt x="168" y="1381"/>
                  </a:cubicBezTo>
                  <a:cubicBezTo>
                    <a:pt x="149" y="1381"/>
                    <a:pt x="126" y="1371"/>
                    <a:pt x="100" y="1353"/>
                  </a:cubicBezTo>
                  <a:cubicBezTo>
                    <a:pt x="20" y="1393"/>
                    <a:pt x="0" y="1413"/>
                    <a:pt x="0" y="1492"/>
                  </a:cubicBezTo>
                  <a:cubicBezTo>
                    <a:pt x="159" y="1512"/>
                    <a:pt x="338" y="1532"/>
                    <a:pt x="398" y="1691"/>
                  </a:cubicBezTo>
                  <a:cubicBezTo>
                    <a:pt x="398" y="1691"/>
                    <a:pt x="378" y="1711"/>
                    <a:pt x="378" y="1771"/>
                  </a:cubicBezTo>
                  <a:cubicBezTo>
                    <a:pt x="358" y="1831"/>
                    <a:pt x="358" y="1850"/>
                    <a:pt x="398" y="1910"/>
                  </a:cubicBezTo>
                  <a:lnTo>
                    <a:pt x="756" y="1552"/>
                  </a:lnTo>
                  <a:cubicBezTo>
                    <a:pt x="776" y="1572"/>
                    <a:pt x="836" y="1572"/>
                    <a:pt x="856" y="1572"/>
                  </a:cubicBezTo>
                  <a:cubicBezTo>
                    <a:pt x="935" y="1612"/>
                    <a:pt x="975" y="1632"/>
                    <a:pt x="1054" y="1651"/>
                  </a:cubicBezTo>
                  <a:cubicBezTo>
                    <a:pt x="1253" y="1731"/>
                    <a:pt x="1452" y="1731"/>
                    <a:pt x="1651" y="1751"/>
                  </a:cubicBezTo>
                  <a:cubicBezTo>
                    <a:pt x="2347" y="1671"/>
                    <a:pt x="3064" y="1632"/>
                    <a:pt x="3740" y="1353"/>
                  </a:cubicBezTo>
                  <a:cubicBezTo>
                    <a:pt x="3760" y="1333"/>
                    <a:pt x="3760" y="1274"/>
                    <a:pt x="3780" y="1254"/>
                  </a:cubicBezTo>
                  <a:cubicBezTo>
                    <a:pt x="3760" y="1214"/>
                    <a:pt x="3720" y="1154"/>
                    <a:pt x="3640" y="1114"/>
                  </a:cubicBezTo>
                  <a:cubicBezTo>
                    <a:pt x="3633" y="1092"/>
                    <a:pt x="3609" y="1089"/>
                    <a:pt x="3583" y="1089"/>
                  </a:cubicBezTo>
                  <a:cubicBezTo>
                    <a:pt x="3575" y="1089"/>
                    <a:pt x="3567" y="1090"/>
                    <a:pt x="3558" y="1090"/>
                  </a:cubicBezTo>
                  <a:cubicBezTo>
                    <a:pt x="3527" y="1090"/>
                    <a:pt x="3502" y="1085"/>
                    <a:pt x="3520" y="1038"/>
                  </a:cubicBezTo>
                  <a:lnTo>
                    <a:pt x="3520" y="1038"/>
                  </a:lnTo>
                  <a:cubicBezTo>
                    <a:pt x="3523" y="1040"/>
                    <a:pt x="3528" y="1041"/>
                    <a:pt x="3533" y="1041"/>
                  </a:cubicBezTo>
                  <a:cubicBezTo>
                    <a:pt x="3540" y="1041"/>
                    <a:pt x="3549" y="1039"/>
                    <a:pt x="3561" y="1035"/>
                  </a:cubicBezTo>
                  <a:cubicBezTo>
                    <a:pt x="3919" y="1015"/>
                    <a:pt x="4237" y="935"/>
                    <a:pt x="4556" y="756"/>
                  </a:cubicBezTo>
                  <a:cubicBezTo>
                    <a:pt x="4575" y="736"/>
                    <a:pt x="4615" y="677"/>
                    <a:pt x="4635" y="657"/>
                  </a:cubicBezTo>
                  <a:cubicBezTo>
                    <a:pt x="4471" y="344"/>
                    <a:pt x="4620" y="321"/>
                    <a:pt x="4789" y="321"/>
                  </a:cubicBezTo>
                  <a:cubicBezTo>
                    <a:pt x="4817" y="321"/>
                    <a:pt x="4846" y="322"/>
                    <a:pt x="4874" y="322"/>
                  </a:cubicBezTo>
                  <a:cubicBezTo>
                    <a:pt x="4902" y="322"/>
                    <a:pt x="4929" y="321"/>
                    <a:pt x="4953" y="319"/>
                  </a:cubicBezTo>
                  <a:cubicBezTo>
                    <a:pt x="4967" y="317"/>
                    <a:pt x="4981" y="317"/>
                    <a:pt x="4997" y="317"/>
                  </a:cubicBezTo>
                  <a:cubicBezTo>
                    <a:pt x="5053" y="317"/>
                    <a:pt x="5117" y="325"/>
                    <a:pt x="5177" y="325"/>
                  </a:cubicBezTo>
                  <a:cubicBezTo>
                    <a:pt x="5313" y="325"/>
                    <a:pt x="5421" y="282"/>
                    <a:pt x="53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7033;p9">
              <a:extLst>
                <a:ext uri="{FF2B5EF4-FFF2-40B4-BE49-F238E27FC236}">
                  <a16:creationId xmlns:a16="http://schemas.microsoft.com/office/drawing/2014/main" id="{F840A3AF-88D4-4480-A5A8-BAD63FE13BA9}"/>
                </a:ext>
              </a:extLst>
            </p:cNvPr>
            <p:cNvSpPr/>
            <p:nvPr/>
          </p:nvSpPr>
          <p:spPr>
            <a:xfrm>
              <a:off x="4871025" y="4564775"/>
              <a:ext cx="103700" cy="32800"/>
            </a:xfrm>
            <a:custGeom>
              <a:avLst/>
              <a:gdLst/>
              <a:ahLst/>
              <a:cxnLst/>
              <a:rect l="l" t="t" r="r" b="b"/>
              <a:pathLst>
                <a:path w="4148" h="1312" extrusionOk="0">
                  <a:moveTo>
                    <a:pt x="60" y="1"/>
                  </a:moveTo>
                  <a:cubicBezTo>
                    <a:pt x="20" y="21"/>
                    <a:pt x="20" y="80"/>
                    <a:pt x="0" y="100"/>
                  </a:cubicBezTo>
                  <a:cubicBezTo>
                    <a:pt x="0" y="259"/>
                    <a:pt x="20" y="399"/>
                    <a:pt x="20" y="558"/>
                  </a:cubicBezTo>
                  <a:cubicBezTo>
                    <a:pt x="279" y="796"/>
                    <a:pt x="657" y="697"/>
                    <a:pt x="915" y="896"/>
                  </a:cubicBezTo>
                  <a:cubicBezTo>
                    <a:pt x="1194" y="1115"/>
                    <a:pt x="1552" y="1155"/>
                    <a:pt x="1870" y="1254"/>
                  </a:cubicBezTo>
                  <a:cubicBezTo>
                    <a:pt x="2231" y="1275"/>
                    <a:pt x="2592" y="1311"/>
                    <a:pt x="2953" y="1311"/>
                  </a:cubicBezTo>
                  <a:cubicBezTo>
                    <a:pt x="3289" y="1311"/>
                    <a:pt x="3624" y="1280"/>
                    <a:pt x="3959" y="1174"/>
                  </a:cubicBezTo>
                  <a:cubicBezTo>
                    <a:pt x="3999" y="1155"/>
                    <a:pt x="4038" y="1095"/>
                    <a:pt x="4078" y="1075"/>
                  </a:cubicBezTo>
                  <a:cubicBezTo>
                    <a:pt x="3890" y="868"/>
                    <a:pt x="4148" y="374"/>
                    <a:pt x="3650" y="374"/>
                  </a:cubicBezTo>
                  <a:cubicBezTo>
                    <a:pt x="3623" y="374"/>
                    <a:pt x="3593" y="376"/>
                    <a:pt x="3561" y="379"/>
                  </a:cubicBezTo>
                  <a:cubicBezTo>
                    <a:pt x="3409" y="389"/>
                    <a:pt x="3258" y="393"/>
                    <a:pt x="3107" y="393"/>
                  </a:cubicBezTo>
                  <a:cubicBezTo>
                    <a:pt x="2074" y="393"/>
                    <a:pt x="1067" y="174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7034;p9">
              <a:extLst>
                <a:ext uri="{FF2B5EF4-FFF2-40B4-BE49-F238E27FC236}">
                  <a16:creationId xmlns:a16="http://schemas.microsoft.com/office/drawing/2014/main" id="{59E7FF1E-57F5-418A-8FE9-651BDC734EA1}"/>
                </a:ext>
              </a:extLst>
            </p:cNvPr>
            <p:cNvSpPr/>
            <p:nvPr/>
          </p:nvSpPr>
          <p:spPr>
            <a:xfrm>
              <a:off x="4875500" y="4390925"/>
              <a:ext cx="111900" cy="27325"/>
            </a:xfrm>
            <a:custGeom>
              <a:avLst/>
              <a:gdLst/>
              <a:ahLst/>
              <a:cxnLst/>
              <a:rect l="l" t="t" r="r" b="b"/>
              <a:pathLst>
                <a:path w="4476" h="1093" extrusionOk="0">
                  <a:moveTo>
                    <a:pt x="322" y="0"/>
                  </a:moveTo>
                  <a:cubicBezTo>
                    <a:pt x="254" y="0"/>
                    <a:pt x="183" y="14"/>
                    <a:pt x="119" y="52"/>
                  </a:cubicBezTo>
                  <a:cubicBezTo>
                    <a:pt x="40" y="72"/>
                    <a:pt x="0" y="151"/>
                    <a:pt x="0" y="211"/>
                  </a:cubicBezTo>
                  <a:cubicBezTo>
                    <a:pt x="20" y="350"/>
                    <a:pt x="80" y="410"/>
                    <a:pt x="179" y="490"/>
                  </a:cubicBezTo>
                  <a:cubicBezTo>
                    <a:pt x="239" y="549"/>
                    <a:pt x="338" y="589"/>
                    <a:pt x="418" y="669"/>
                  </a:cubicBezTo>
                  <a:cubicBezTo>
                    <a:pt x="1432" y="868"/>
                    <a:pt x="2487" y="947"/>
                    <a:pt x="3501" y="1007"/>
                  </a:cubicBezTo>
                  <a:cubicBezTo>
                    <a:pt x="3680" y="1086"/>
                    <a:pt x="3859" y="1086"/>
                    <a:pt x="4018" y="1086"/>
                  </a:cubicBezTo>
                  <a:cubicBezTo>
                    <a:pt x="4034" y="1085"/>
                    <a:pt x="4050" y="1084"/>
                    <a:pt x="4067" y="1084"/>
                  </a:cubicBezTo>
                  <a:cubicBezTo>
                    <a:pt x="4127" y="1084"/>
                    <a:pt x="4193" y="1092"/>
                    <a:pt x="4254" y="1092"/>
                  </a:cubicBezTo>
                  <a:cubicBezTo>
                    <a:pt x="4374" y="1092"/>
                    <a:pt x="4476" y="1060"/>
                    <a:pt x="4476" y="868"/>
                  </a:cubicBezTo>
                  <a:cubicBezTo>
                    <a:pt x="4476" y="629"/>
                    <a:pt x="4377" y="490"/>
                    <a:pt x="4118" y="450"/>
                  </a:cubicBezTo>
                  <a:cubicBezTo>
                    <a:pt x="3800" y="370"/>
                    <a:pt x="3481" y="450"/>
                    <a:pt x="3203" y="291"/>
                  </a:cubicBezTo>
                  <a:cubicBezTo>
                    <a:pt x="2706" y="92"/>
                    <a:pt x="2188" y="92"/>
                    <a:pt x="1671" y="92"/>
                  </a:cubicBezTo>
                  <a:cubicBezTo>
                    <a:pt x="1605" y="59"/>
                    <a:pt x="1540" y="47"/>
                    <a:pt x="1476" y="47"/>
                  </a:cubicBezTo>
                  <a:cubicBezTo>
                    <a:pt x="1320" y="47"/>
                    <a:pt x="1170" y="117"/>
                    <a:pt x="1028" y="117"/>
                  </a:cubicBezTo>
                  <a:cubicBezTo>
                    <a:pt x="983" y="117"/>
                    <a:pt x="939" y="110"/>
                    <a:pt x="895" y="92"/>
                  </a:cubicBezTo>
                  <a:lnTo>
                    <a:pt x="438" y="12"/>
                  </a:lnTo>
                  <a:cubicBezTo>
                    <a:pt x="401" y="5"/>
                    <a:pt x="362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7035;p9">
              <a:extLst>
                <a:ext uri="{FF2B5EF4-FFF2-40B4-BE49-F238E27FC236}">
                  <a16:creationId xmlns:a16="http://schemas.microsoft.com/office/drawing/2014/main" id="{FF43A356-5745-4A58-B45B-44D80236C6E8}"/>
                </a:ext>
              </a:extLst>
            </p:cNvPr>
            <p:cNvSpPr/>
            <p:nvPr/>
          </p:nvSpPr>
          <p:spPr>
            <a:xfrm>
              <a:off x="5318600" y="4229450"/>
              <a:ext cx="183050" cy="44125"/>
            </a:xfrm>
            <a:custGeom>
              <a:avLst/>
              <a:gdLst/>
              <a:ahLst/>
              <a:cxnLst/>
              <a:rect l="l" t="t" r="r" b="b"/>
              <a:pathLst>
                <a:path w="7322" h="1765" extrusionOk="0">
                  <a:moveTo>
                    <a:pt x="6562" y="1"/>
                  </a:moveTo>
                  <a:cubicBezTo>
                    <a:pt x="6337" y="1"/>
                    <a:pt x="6109" y="58"/>
                    <a:pt x="5889" y="106"/>
                  </a:cubicBezTo>
                  <a:cubicBezTo>
                    <a:pt x="5471" y="205"/>
                    <a:pt x="5073" y="384"/>
                    <a:pt x="4655" y="444"/>
                  </a:cubicBezTo>
                  <a:cubicBezTo>
                    <a:pt x="4297" y="563"/>
                    <a:pt x="3959" y="563"/>
                    <a:pt x="3581" y="563"/>
                  </a:cubicBezTo>
                  <a:cubicBezTo>
                    <a:pt x="3402" y="563"/>
                    <a:pt x="3223" y="563"/>
                    <a:pt x="3064" y="583"/>
                  </a:cubicBezTo>
                  <a:cubicBezTo>
                    <a:pt x="2805" y="603"/>
                    <a:pt x="2587" y="702"/>
                    <a:pt x="2368" y="842"/>
                  </a:cubicBezTo>
                  <a:cubicBezTo>
                    <a:pt x="2214" y="996"/>
                    <a:pt x="2035" y="1054"/>
                    <a:pt x="1843" y="1054"/>
                  </a:cubicBezTo>
                  <a:cubicBezTo>
                    <a:pt x="1787" y="1054"/>
                    <a:pt x="1730" y="1049"/>
                    <a:pt x="1671" y="1040"/>
                  </a:cubicBezTo>
                  <a:cubicBezTo>
                    <a:pt x="1612" y="1040"/>
                    <a:pt x="1532" y="1060"/>
                    <a:pt x="1473" y="1080"/>
                  </a:cubicBezTo>
                  <a:cubicBezTo>
                    <a:pt x="1335" y="1149"/>
                    <a:pt x="1227" y="1247"/>
                    <a:pt x="1073" y="1247"/>
                  </a:cubicBezTo>
                  <a:cubicBezTo>
                    <a:pt x="1048" y="1247"/>
                    <a:pt x="1022" y="1245"/>
                    <a:pt x="995" y="1239"/>
                  </a:cubicBezTo>
                  <a:cubicBezTo>
                    <a:pt x="916" y="1200"/>
                    <a:pt x="836" y="1200"/>
                    <a:pt x="776" y="1200"/>
                  </a:cubicBezTo>
                  <a:cubicBezTo>
                    <a:pt x="722" y="1200"/>
                    <a:pt x="668" y="1199"/>
                    <a:pt x="615" y="1199"/>
                  </a:cubicBezTo>
                  <a:cubicBezTo>
                    <a:pt x="336" y="1199"/>
                    <a:pt x="84" y="1227"/>
                    <a:pt x="1" y="1578"/>
                  </a:cubicBezTo>
                  <a:cubicBezTo>
                    <a:pt x="1" y="1677"/>
                    <a:pt x="80" y="1737"/>
                    <a:pt x="140" y="1757"/>
                  </a:cubicBezTo>
                  <a:cubicBezTo>
                    <a:pt x="219" y="1757"/>
                    <a:pt x="299" y="1764"/>
                    <a:pt x="375" y="1764"/>
                  </a:cubicBezTo>
                  <a:cubicBezTo>
                    <a:pt x="470" y="1764"/>
                    <a:pt x="560" y="1752"/>
                    <a:pt x="637" y="1697"/>
                  </a:cubicBezTo>
                  <a:lnTo>
                    <a:pt x="1294" y="1697"/>
                  </a:lnTo>
                  <a:cubicBezTo>
                    <a:pt x="1695" y="1536"/>
                    <a:pt x="2110" y="1466"/>
                    <a:pt x="2527" y="1466"/>
                  </a:cubicBezTo>
                  <a:cubicBezTo>
                    <a:pt x="2626" y="1466"/>
                    <a:pt x="2726" y="1470"/>
                    <a:pt x="2825" y="1478"/>
                  </a:cubicBezTo>
                  <a:cubicBezTo>
                    <a:pt x="3621" y="1160"/>
                    <a:pt x="4496" y="1200"/>
                    <a:pt x="5312" y="961"/>
                  </a:cubicBezTo>
                  <a:cubicBezTo>
                    <a:pt x="5451" y="861"/>
                    <a:pt x="5590" y="861"/>
                    <a:pt x="5749" y="802"/>
                  </a:cubicBezTo>
                  <a:lnTo>
                    <a:pt x="5789" y="842"/>
                  </a:lnTo>
                  <a:lnTo>
                    <a:pt x="5849" y="802"/>
                  </a:lnTo>
                  <a:cubicBezTo>
                    <a:pt x="5986" y="675"/>
                    <a:pt x="6152" y="655"/>
                    <a:pt x="6324" y="655"/>
                  </a:cubicBezTo>
                  <a:cubicBezTo>
                    <a:pt x="6405" y="655"/>
                    <a:pt x="6487" y="659"/>
                    <a:pt x="6569" y="659"/>
                  </a:cubicBezTo>
                  <a:cubicBezTo>
                    <a:pt x="6642" y="659"/>
                    <a:pt x="6714" y="656"/>
                    <a:pt x="6784" y="643"/>
                  </a:cubicBezTo>
                  <a:lnTo>
                    <a:pt x="6844" y="663"/>
                  </a:lnTo>
                  <a:lnTo>
                    <a:pt x="6883" y="643"/>
                  </a:lnTo>
                  <a:cubicBezTo>
                    <a:pt x="6943" y="464"/>
                    <a:pt x="7321" y="603"/>
                    <a:pt x="7261" y="285"/>
                  </a:cubicBezTo>
                  <a:cubicBezTo>
                    <a:pt x="7044" y="67"/>
                    <a:pt x="6806" y="1"/>
                    <a:pt x="6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7036;p9">
              <a:extLst>
                <a:ext uri="{FF2B5EF4-FFF2-40B4-BE49-F238E27FC236}">
                  <a16:creationId xmlns:a16="http://schemas.microsoft.com/office/drawing/2014/main" id="{022F0BF0-26F0-477D-BDB7-ADFB82997FF5}"/>
                </a:ext>
              </a:extLst>
            </p:cNvPr>
            <p:cNvSpPr/>
            <p:nvPr/>
          </p:nvSpPr>
          <p:spPr>
            <a:xfrm>
              <a:off x="5263400" y="4495150"/>
              <a:ext cx="131800" cy="35700"/>
            </a:xfrm>
            <a:custGeom>
              <a:avLst/>
              <a:gdLst/>
              <a:ahLst/>
              <a:cxnLst/>
              <a:rect l="l" t="t" r="r" b="b"/>
              <a:pathLst>
                <a:path w="5272" h="1428" extrusionOk="0">
                  <a:moveTo>
                    <a:pt x="4516" y="1"/>
                  </a:moveTo>
                  <a:cubicBezTo>
                    <a:pt x="4198" y="21"/>
                    <a:pt x="3919" y="200"/>
                    <a:pt x="3601" y="200"/>
                  </a:cubicBezTo>
                  <a:cubicBezTo>
                    <a:pt x="2487" y="200"/>
                    <a:pt x="1413" y="598"/>
                    <a:pt x="339" y="856"/>
                  </a:cubicBezTo>
                  <a:cubicBezTo>
                    <a:pt x="295" y="845"/>
                    <a:pt x="258" y="840"/>
                    <a:pt x="227" y="840"/>
                  </a:cubicBezTo>
                  <a:cubicBezTo>
                    <a:pt x="25" y="840"/>
                    <a:pt x="35" y="1040"/>
                    <a:pt x="0" y="1194"/>
                  </a:cubicBezTo>
                  <a:cubicBezTo>
                    <a:pt x="20" y="1274"/>
                    <a:pt x="80" y="1353"/>
                    <a:pt x="120" y="1393"/>
                  </a:cubicBezTo>
                  <a:cubicBezTo>
                    <a:pt x="175" y="1418"/>
                    <a:pt x="225" y="1427"/>
                    <a:pt x="272" y="1427"/>
                  </a:cubicBezTo>
                  <a:cubicBezTo>
                    <a:pt x="377" y="1427"/>
                    <a:pt x="468" y="1381"/>
                    <a:pt x="577" y="1353"/>
                  </a:cubicBezTo>
                  <a:cubicBezTo>
                    <a:pt x="637" y="1314"/>
                    <a:pt x="697" y="1294"/>
                    <a:pt x="776" y="1274"/>
                  </a:cubicBezTo>
                  <a:cubicBezTo>
                    <a:pt x="876" y="1274"/>
                    <a:pt x="975" y="1314"/>
                    <a:pt x="1075" y="1314"/>
                  </a:cubicBezTo>
                  <a:cubicBezTo>
                    <a:pt x="1373" y="1294"/>
                    <a:pt x="1691" y="1254"/>
                    <a:pt x="1990" y="1214"/>
                  </a:cubicBezTo>
                  <a:cubicBezTo>
                    <a:pt x="2586" y="1095"/>
                    <a:pt x="3183" y="1055"/>
                    <a:pt x="3720" y="816"/>
                  </a:cubicBezTo>
                  <a:cubicBezTo>
                    <a:pt x="3798" y="739"/>
                    <a:pt x="3863" y="698"/>
                    <a:pt x="3930" y="698"/>
                  </a:cubicBezTo>
                  <a:cubicBezTo>
                    <a:pt x="3983" y="698"/>
                    <a:pt x="4037" y="724"/>
                    <a:pt x="4098" y="777"/>
                  </a:cubicBezTo>
                  <a:cubicBezTo>
                    <a:pt x="4496" y="717"/>
                    <a:pt x="4974" y="856"/>
                    <a:pt x="5272" y="458"/>
                  </a:cubicBezTo>
                  <a:cubicBezTo>
                    <a:pt x="5252" y="180"/>
                    <a:pt x="4993" y="220"/>
                    <a:pt x="4814" y="160"/>
                  </a:cubicBezTo>
                  <a:cubicBezTo>
                    <a:pt x="4715" y="100"/>
                    <a:pt x="4616" y="80"/>
                    <a:pt x="4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7037;p9">
              <a:extLst>
                <a:ext uri="{FF2B5EF4-FFF2-40B4-BE49-F238E27FC236}">
                  <a16:creationId xmlns:a16="http://schemas.microsoft.com/office/drawing/2014/main" id="{FA863F5C-AC56-4DF2-A8EA-AE6B61A24672}"/>
                </a:ext>
              </a:extLst>
            </p:cNvPr>
            <p:cNvSpPr/>
            <p:nvPr/>
          </p:nvSpPr>
          <p:spPr>
            <a:xfrm>
              <a:off x="5310650" y="4484700"/>
              <a:ext cx="146725" cy="45675"/>
            </a:xfrm>
            <a:custGeom>
              <a:avLst/>
              <a:gdLst/>
              <a:ahLst/>
              <a:cxnLst/>
              <a:rect l="l" t="t" r="r" b="b"/>
              <a:pathLst>
                <a:path w="5869" h="1827" extrusionOk="0">
                  <a:moveTo>
                    <a:pt x="5337" y="1"/>
                  </a:moveTo>
                  <a:cubicBezTo>
                    <a:pt x="5288" y="1"/>
                    <a:pt x="5233" y="7"/>
                    <a:pt x="5172" y="21"/>
                  </a:cubicBezTo>
                  <a:cubicBezTo>
                    <a:pt x="5013" y="41"/>
                    <a:pt x="4894" y="41"/>
                    <a:pt x="4735" y="41"/>
                  </a:cubicBezTo>
                  <a:cubicBezTo>
                    <a:pt x="4516" y="598"/>
                    <a:pt x="3979" y="439"/>
                    <a:pt x="3541" y="598"/>
                  </a:cubicBezTo>
                  <a:cubicBezTo>
                    <a:pt x="3481" y="618"/>
                    <a:pt x="3422" y="677"/>
                    <a:pt x="3382" y="737"/>
                  </a:cubicBezTo>
                  <a:cubicBezTo>
                    <a:pt x="3004" y="1075"/>
                    <a:pt x="2487" y="797"/>
                    <a:pt x="2109" y="1075"/>
                  </a:cubicBezTo>
                  <a:lnTo>
                    <a:pt x="2029" y="1016"/>
                  </a:lnTo>
                  <a:lnTo>
                    <a:pt x="1950" y="1075"/>
                  </a:lnTo>
                  <a:cubicBezTo>
                    <a:pt x="1293" y="1095"/>
                    <a:pt x="637" y="1294"/>
                    <a:pt x="20" y="1473"/>
                  </a:cubicBezTo>
                  <a:cubicBezTo>
                    <a:pt x="0" y="1732"/>
                    <a:pt x="199" y="1771"/>
                    <a:pt x="438" y="1811"/>
                  </a:cubicBezTo>
                  <a:cubicBezTo>
                    <a:pt x="498" y="1821"/>
                    <a:pt x="567" y="1826"/>
                    <a:pt x="639" y="1826"/>
                  </a:cubicBezTo>
                  <a:cubicBezTo>
                    <a:pt x="711" y="1826"/>
                    <a:pt x="786" y="1821"/>
                    <a:pt x="856" y="1811"/>
                  </a:cubicBezTo>
                  <a:cubicBezTo>
                    <a:pt x="1731" y="1672"/>
                    <a:pt x="2626" y="1533"/>
                    <a:pt x="3521" y="1493"/>
                  </a:cubicBezTo>
                  <a:cubicBezTo>
                    <a:pt x="3859" y="1433"/>
                    <a:pt x="4198" y="1394"/>
                    <a:pt x="4416" y="1095"/>
                  </a:cubicBezTo>
                  <a:cubicBezTo>
                    <a:pt x="4834" y="737"/>
                    <a:pt x="5411" y="837"/>
                    <a:pt x="5869" y="598"/>
                  </a:cubicBezTo>
                  <a:cubicBezTo>
                    <a:pt x="5789" y="538"/>
                    <a:pt x="5670" y="498"/>
                    <a:pt x="5670" y="439"/>
                  </a:cubicBezTo>
                  <a:cubicBezTo>
                    <a:pt x="5670" y="158"/>
                    <a:pt x="5574" y="1"/>
                    <a:pt x="53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7038;p9">
              <a:extLst>
                <a:ext uri="{FF2B5EF4-FFF2-40B4-BE49-F238E27FC236}">
                  <a16:creationId xmlns:a16="http://schemas.microsoft.com/office/drawing/2014/main" id="{467B024E-E7AD-474C-8A18-B00C320B5770}"/>
                </a:ext>
              </a:extLst>
            </p:cNvPr>
            <p:cNvSpPr/>
            <p:nvPr/>
          </p:nvSpPr>
          <p:spPr>
            <a:xfrm>
              <a:off x="4192175" y="4364925"/>
              <a:ext cx="54225" cy="77575"/>
            </a:xfrm>
            <a:custGeom>
              <a:avLst/>
              <a:gdLst/>
              <a:ahLst/>
              <a:cxnLst/>
              <a:rect l="l" t="t" r="r" b="b"/>
              <a:pathLst>
                <a:path w="2169" h="3103" extrusionOk="0">
                  <a:moveTo>
                    <a:pt x="1353" y="0"/>
                  </a:moveTo>
                  <a:cubicBezTo>
                    <a:pt x="1078" y="0"/>
                    <a:pt x="810" y="79"/>
                    <a:pt x="518" y="117"/>
                  </a:cubicBezTo>
                  <a:cubicBezTo>
                    <a:pt x="398" y="256"/>
                    <a:pt x="120" y="97"/>
                    <a:pt x="1" y="296"/>
                  </a:cubicBezTo>
                  <a:cubicBezTo>
                    <a:pt x="20" y="336"/>
                    <a:pt x="20" y="396"/>
                    <a:pt x="60" y="436"/>
                  </a:cubicBezTo>
                  <a:cubicBezTo>
                    <a:pt x="213" y="630"/>
                    <a:pt x="406" y="660"/>
                    <a:pt x="589" y="660"/>
                  </a:cubicBezTo>
                  <a:cubicBezTo>
                    <a:pt x="668" y="660"/>
                    <a:pt x="745" y="654"/>
                    <a:pt x="816" y="654"/>
                  </a:cubicBezTo>
                  <a:cubicBezTo>
                    <a:pt x="1055" y="674"/>
                    <a:pt x="1214" y="754"/>
                    <a:pt x="1294" y="993"/>
                  </a:cubicBezTo>
                  <a:cubicBezTo>
                    <a:pt x="1473" y="1530"/>
                    <a:pt x="1095" y="2345"/>
                    <a:pt x="558" y="2624"/>
                  </a:cubicBezTo>
                  <a:cubicBezTo>
                    <a:pt x="398" y="2743"/>
                    <a:pt x="299" y="2882"/>
                    <a:pt x="379" y="3081"/>
                  </a:cubicBezTo>
                  <a:cubicBezTo>
                    <a:pt x="737" y="3081"/>
                    <a:pt x="1115" y="3081"/>
                    <a:pt x="1492" y="3101"/>
                  </a:cubicBezTo>
                  <a:cubicBezTo>
                    <a:pt x="1508" y="3102"/>
                    <a:pt x="1522" y="3102"/>
                    <a:pt x="1537" y="3102"/>
                  </a:cubicBezTo>
                  <a:cubicBezTo>
                    <a:pt x="1914" y="3102"/>
                    <a:pt x="1970" y="2851"/>
                    <a:pt x="1970" y="2544"/>
                  </a:cubicBezTo>
                  <a:cubicBezTo>
                    <a:pt x="1612" y="1848"/>
                    <a:pt x="1930" y="1231"/>
                    <a:pt x="2169" y="615"/>
                  </a:cubicBezTo>
                  <a:cubicBezTo>
                    <a:pt x="2149" y="396"/>
                    <a:pt x="2109" y="217"/>
                    <a:pt x="1831" y="97"/>
                  </a:cubicBezTo>
                  <a:cubicBezTo>
                    <a:pt x="1665" y="26"/>
                    <a:pt x="1508" y="0"/>
                    <a:pt x="1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7039;p9">
              <a:extLst>
                <a:ext uri="{FF2B5EF4-FFF2-40B4-BE49-F238E27FC236}">
                  <a16:creationId xmlns:a16="http://schemas.microsoft.com/office/drawing/2014/main" id="{5F858545-BEC0-4C16-BD56-54F10B9204D7}"/>
                </a:ext>
              </a:extLst>
            </p:cNvPr>
            <p:cNvSpPr/>
            <p:nvPr/>
          </p:nvSpPr>
          <p:spPr>
            <a:xfrm>
              <a:off x="5011250" y="4546550"/>
              <a:ext cx="133800" cy="32175"/>
            </a:xfrm>
            <a:custGeom>
              <a:avLst/>
              <a:gdLst/>
              <a:ahLst/>
              <a:cxnLst/>
              <a:rect l="l" t="t" r="r" b="b"/>
              <a:pathLst>
                <a:path w="5352" h="1287" extrusionOk="0">
                  <a:moveTo>
                    <a:pt x="4791" y="1"/>
                  </a:moveTo>
                  <a:cubicBezTo>
                    <a:pt x="4664" y="1"/>
                    <a:pt x="4535" y="14"/>
                    <a:pt x="4397" y="14"/>
                  </a:cubicBezTo>
                  <a:cubicBezTo>
                    <a:pt x="4327" y="10"/>
                    <a:pt x="4257" y="9"/>
                    <a:pt x="4188" y="9"/>
                  </a:cubicBezTo>
                  <a:cubicBezTo>
                    <a:pt x="2934" y="9"/>
                    <a:pt x="1763" y="492"/>
                    <a:pt x="538" y="511"/>
                  </a:cubicBezTo>
                  <a:cubicBezTo>
                    <a:pt x="379" y="511"/>
                    <a:pt x="259" y="551"/>
                    <a:pt x="140" y="630"/>
                  </a:cubicBezTo>
                  <a:cubicBezTo>
                    <a:pt x="41" y="710"/>
                    <a:pt x="1" y="789"/>
                    <a:pt x="60" y="889"/>
                  </a:cubicBezTo>
                  <a:lnTo>
                    <a:pt x="956" y="889"/>
                  </a:lnTo>
                  <a:cubicBezTo>
                    <a:pt x="916" y="1128"/>
                    <a:pt x="637" y="1088"/>
                    <a:pt x="617" y="1287"/>
                  </a:cubicBezTo>
                  <a:cubicBezTo>
                    <a:pt x="757" y="1287"/>
                    <a:pt x="876" y="1287"/>
                    <a:pt x="1035" y="1247"/>
                  </a:cubicBezTo>
                  <a:cubicBezTo>
                    <a:pt x="2249" y="988"/>
                    <a:pt x="3462" y="650"/>
                    <a:pt x="4735" y="511"/>
                  </a:cubicBezTo>
                  <a:cubicBezTo>
                    <a:pt x="4934" y="491"/>
                    <a:pt x="5113" y="392"/>
                    <a:pt x="5312" y="332"/>
                  </a:cubicBezTo>
                  <a:cubicBezTo>
                    <a:pt x="5352" y="232"/>
                    <a:pt x="5312" y="153"/>
                    <a:pt x="5233" y="93"/>
                  </a:cubicBezTo>
                  <a:cubicBezTo>
                    <a:pt x="5083" y="18"/>
                    <a:pt x="4938" y="1"/>
                    <a:pt x="4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7040;p9">
              <a:extLst>
                <a:ext uri="{FF2B5EF4-FFF2-40B4-BE49-F238E27FC236}">
                  <a16:creationId xmlns:a16="http://schemas.microsoft.com/office/drawing/2014/main" id="{8DF3E069-6DAB-432A-B855-46ED2E12C7ED}"/>
                </a:ext>
              </a:extLst>
            </p:cNvPr>
            <p:cNvSpPr/>
            <p:nvPr/>
          </p:nvSpPr>
          <p:spPr>
            <a:xfrm>
              <a:off x="4795925" y="4372950"/>
              <a:ext cx="121850" cy="26050"/>
            </a:xfrm>
            <a:custGeom>
              <a:avLst/>
              <a:gdLst/>
              <a:ahLst/>
              <a:cxnLst/>
              <a:rect l="l" t="t" r="r" b="b"/>
              <a:pathLst>
                <a:path w="4874" h="1042" extrusionOk="0">
                  <a:moveTo>
                    <a:pt x="182" y="0"/>
                  </a:moveTo>
                  <a:cubicBezTo>
                    <a:pt x="149" y="0"/>
                    <a:pt x="120" y="5"/>
                    <a:pt x="100" y="15"/>
                  </a:cubicBezTo>
                  <a:cubicBezTo>
                    <a:pt x="80" y="15"/>
                    <a:pt x="40" y="15"/>
                    <a:pt x="20" y="75"/>
                  </a:cubicBezTo>
                  <a:cubicBezTo>
                    <a:pt x="0" y="115"/>
                    <a:pt x="20" y="134"/>
                    <a:pt x="80" y="194"/>
                  </a:cubicBezTo>
                  <a:cubicBezTo>
                    <a:pt x="697" y="612"/>
                    <a:pt x="1433" y="691"/>
                    <a:pt x="2169" y="870"/>
                  </a:cubicBezTo>
                  <a:cubicBezTo>
                    <a:pt x="2198" y="841"/>
                    <a:pt x="2228" y="826"/>
                    <a:pt x="2261" y="826"/>
                  </a:cubicBezTo>
                  <a:cubicBezTo>
                    <a:pt x="2293" y="826"/>
                    <a:pt x="2328" y="841"/>
                    <a:pt x="2368" y="870"/>
                  </a:cubicBezTo>
                  <a:lnTo>
                    <a:pt x="2706" y="870"/>
                  </a:lnTo>
                  <a:cubicBezTo>
                    <a:pt x="2795" y="940"/>
                    <a:pt x="2885" y="975"/>
                    <a:pt x="2972" y="975"/>
                  </a:cubicBezTo>
                  <a:cubicBezTo>
                    <a:pt x="3059" y="975"/>
                    <a:pt x="3143" y="940"/>
                    <a:pt x="3223" y="870"/>
                  </a:cubicBezTo>
                  <a:lnTo>
                    <a:pt x="3581" y="870"/>
                  </a:lnTo>
                  <a:cubicBezTo>
                    <a:pt x="3700" y="930"/>
                    <a:pt x="3859" y="910"/>
                    <a:pt x="3979" y="1030"/>
                  </a:cubicBezTo>
                  <a:cubicBezTo>
                    <a:pt x="4023" y="1038"/>
                    <a:pt x="4067" y="1042"/>
                    <a:pt x="4110" y="1042"/>
                  </a:cubicBezTo>
                  <a:cubicBezTo>
                    <a:pt x="4375" y="1042"/>
                    <a:pt x="4617" y="902"/>
                    <a:pt x="4874" y="851"/>
                  </a:cubicBezTo>
                  <a:cubicBezTo>
                    <a:pt x="3720" y="453"/>
                    <a:pt x="2566" y="294"/>
                    <a:pt x="1373" y="274"/>
                  </a:cubicBezTo>
                  <a:cubicBezTo>
                    <a:pt x="1114" y="274"/>
                    <a:pt x="915" y="174"/>
                    <a:pt x="697" y="134"/>
                  </a:cubicBezTo>
                  <a:cubicBezTo>
                    <a:pt x="537" y="115"/>
                    <a:pt x="398" y="115"/>
                    <a:pt x="279" y="15"/>
                  </a:cubicBezTo>
                  <a:cubicBezTo>
                    <a:pt x="249" y="5"/>
                    <a:pt x="214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7041;p9">
              <a:extLst>
                <a:ext uri="{FF2B5EF4-FFF2-40B4-BE49-F238E27FC236}">
                  <a16:creationId xmlns:a16="http://schemas.microsoft.com/office/drawing/2014/main" id="{EFBFD1B4-11BE-4FD0-BE51-6F49E28D7828}"/>
                </a:ext>
              </a:extLst>
            </p:cNvPr>
            <p:cNvSpPr/>
            <p:nvPr/>
          </p:nvSpPr>
          <p:spPr>
            <a:xfrm>
              <a:off x="4519400" y="4179050"/>
              <a:ext cx="41325" cy="115050"/>
            </a:xfrm>
            <a:custGeom>
              <a:avLst/>
              <a:gdLst/>
              <a:ahLst/>
              <a:cxnLst/>
              <a:rect l="l" t="t" r="r" b="b"/>
              <a:pathLst>
                <a:path w="1653" h="4602" extrusionOk="0">
                  <a:moveTo>
                    <a:pt x="750" y="1"/>
                  </a:moveTo>
                  <a:cubicBezTo>
                    <a:pt x="706" y="1"/>
                    <a:pt x="662" y="4"/>
                    <a:pt x="618" y="13"/>
                  </a:cubicBezTo>
                  <a:lnTo>
                    <a:pt x="618" y="371"/>
                  </a:lnTo>
                  <a:cubicBezTo>
                    <a:pt x="856" y="590"/>
                    <a:pt x="618" y="789"/>
                    <a:pt x="538" y="948"/>
                  </a:cubicBezTo>
                  <a:cubicBezTo>
                    <a:pt x="279" y="1505"/>
                    <a:pt x="81" y="2042"/>
                    <a:pt x="81" y="2679"/>
                  </a:cubicBezTo>
                  <a:cubicBezTo>
                    <a:pt x="120" y="3295"/>
                    <a:pt x="1" y="3912"/>
                    <a:pt x="180" y="4509"/>
                  </a:cubicBezTo>
                  <a:cubicBezTo>
                    <a:pt x="230" y="4571"/>
                    <a:pt x="279" y="4602"/>
                    <a:pt x="334" y="4602"/>
                  </a:cubicBezTo>
                  <a:cubicBezTo>
                    <a:pt x="367" y="4602"/>
                    <a:pt x="401" y="4591"/>
                    <a:pt x="439" y="4568"/>
                  </a:cubicBezTo>
                  <a:cubicBezTo>
                    <a:pt x="498" y="4270"/>
                    <a:pt x="339" y="3932"/>
                    <a:pt x="578" y="3693"/>
                  </a:cubicBezTo>
                  <a:cubicBezTo>
                    <a:pt x="896" y="2619"/>
                    <a:pt x="1075" y="1505"/>
                    <a:pt x="1612" y="490"/>
                  </a:cubicBezTo>
                  <a:cubicBezTo>
                    <a:pt x="1652" y="391"/>
                    <a:pt x="1572" y="271"/>
                    <a:pt x="1513" y="172"/>
                  </a:cubicBezTo>
                  <a:cubicBezTo>
                    <a:pt x="1256" y="138"/>
                    <a:pt x="1015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7042;p9">
              <a:extLst>
                <a:ext uri="{FF2B5EF4-FFF2-40B4-BE49-F238E27FC236}">
                  <a16:creationId xmlns:a16="http://schemas.microsoft.com/office/drawing/2014/main" id="{763D928D-BBD9-4DC8-BF10-553DBE9949B9}"/>
                </a:ext>
              </a:extLst>
            </p:cNvPr>
            <p:cNvSpPr/>
            <p:nvPr/>
          </p:nvSpPr>
          <p:spPr>
            <a:xfrm>
              <a:off x="4682025" y="4202225"/>
              <a:ext cx="51750" cy="96025"/>
            </a:xfrm>
            <a:custGeom>
              <a:avLst/>
              <a:gdLst/>
              <a:ahLst/>
              <a:cxnLst/>
              <a:rect l="l" t="t" r="r" b="b"/>
              <a:pathLst>
                <a:path w="2070" h="3841" extrusionOk="0">
                  <a:moveTo>
                    <a:pt x="1095" y="1"/>
                  </a:moveTo>
                  <a:cubicBezTo>
                    <a:pt x="976" y="1"/>
                    <a:pt x="876" y="41"/>
                    <a:pt x="797" y="140"/>
                  </a:cubicBezTo>
                  <a:cubicBezTo>
                    <a:pt x="717" y="180"/>
                    <a:pt x="677" y="260"/>
                    <a:pt x="598" y="299"/>
                  </a:cubicBezTo>
                  <a:cubicBezTo>
                    <a:pt x="598" y="478"/>
                    <a:pt x="578" y="638"/>
                    <a:pt x="618" y="797"/>
                  </a:cubicBezTo>
                  <a:cubicBezTo>
                    <a:pt x="618" y="1135"/>
                    <a:pt x="419" y="1354"/>
                    <a:pt x="319" y="1632"/>
                  </a:cubicBezTo>
                  <a:cubicBezTo>
                    <a:pt x="41" y="2368"/>
                    <a:pt x="1" y="2965"/>
                    <a:pt x="220" y="3840"/>
                  </a:cubicBezTo>
                  <a:cubicBezTo>
                    <a:pt x="299" y="3462"/>
                    <a:pt x="359" y="3144"/>
                    <a:pt x="419" y="2846"/>
                  </a:cubicBezTo>
                  <a:cubicBezTo>
                    <a:pt x="598" y="2149"/>
                    <a:pt x="677" y="1433"/>
                    <a:pt x="1095" y="797"/>
                  </a:cubicBezTo>
                  <a:cubicBezTo>
                    <a:pt x="1214" y="797"/>
                    <a:pt x="1254" y="876"/>
                    <a:pt x="1294" y="956"/>
                  </a:cubicBezTo>
                  <a:cubicBezTo>
                    <a:pt x="1314" y="1035"/>
                    <a:pt x="1314" y="1075"/>
                    <a:pt x="1334" y="1155"/>
                  </a:cubicBezTo>
                  <a:cubicBezTo>
                    <a:pt x="1513" y="1055"/>
                    <a:pt x="1632" y="896"/>
                    <a:pt x="1692" y="697"/>
                  </a:cubicBezTo>
                  <a:cubicBezTo>
                    <a:pt x="1712" y="498"/>
                    <a:pt x="1891" y="478"/>
                    <a:pt x="2070" y="439"/>
                  </a:cubicBezTo>
                  <a:lnTo>
                    <a:pt x="2070" y="299"/>
                  </a:lnTo>
                  <a:cubicBezTo>
                    <a:pt x="2030" y="279"/>
                    <a:pt x="2010" y="240"/>
                    <a:pt x="1990" y="200"/>
                  </a:cubicBezTo>
                  <a:cubicBezTo>
                    <a:pt x="1970" y="200"/>
                    <a:pt x="1911" y="180"/>
                    <a:pt x="1891" y="160"/>
                  </a:cubicBezTo>
                  <a:cubicBezTo>
                    <a:pt x="1811" y="140"/>
                    <a:pt x="1732" y="100"/>
                    <a:pt x="1672" y="100"/>
                  </a:cubicBezTo>
                  <a:cubicBezTo>
                    <a:pt x="1473" y="81"/>
                    <a:pt x="1294" y="41"/>
                    <a:pt x="10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7043;p9">
              <a:extLst>
                <a:ext uri="{FF2B5EF4-FFF2-40B4-BE49-F238E27FC236}">
                  <a16:creationId xmlns:a16="http://schemas.microsoft.com/office/drawing/2014/main" id="{A760463A-9DAE-4FF1-92F2-C60FC3CB97CF}"/>
                </a:ext>
              </a:extLst>
            </p:cNvPr>
            <p:cNvSpPr/>
            <p:nvPr/>
          </p:nvSpPr>
          <p:spPr>
            <a:xfrm>
              <a:off x="4400050" y="4156950"/>
              <a:ext cx="34850" cy="123075"/>
            </a:xfrm>
            <a:custGeom>
              <a:avLst/>
              <a:gdLst/>
              <a:ahLst/>
              <a:cxnLst/>
              <a:rect l="l" t="t" r="r" b="b"/>
              <a:pathLst>
                <a:path w="1394" h="4923" extrusionOk="0">
                  <a:moveTo>
                    <a:pt x="1001" y="1"/>
                  </a:moveTo>
                  <a:cubicBezTo>
                    <a:pt x="888" y="1"/>
                    <a:pt x="774" y="16"/>
                    <a:pt x="662" y="16"/>
                  </a:cubicBezTo>
                  <a:cubicBezTo>
                    <a:pt x="607" y="16"/>
                    <a:pt x="552" y="13"/>
                    <a:pt x="498" y="2"/>
                  </a:cubicBezTo>
                  <a:cubicBezTo>
                    <a:pt x="239" y="280"/>
                    <a:pt x="120" y="618"/>
                    <a:pt x="100" y="976"/>
                  </a:cubicBezTo>
                  <a:cubicBezTo>
                    <a:pt x="21" y="2210"/>
                    <a:pt x="1" y="3483"/>
                    <a:pt x="140" y="4756"/>
                  </a:cubicBezTo>
                  <a:cubicBezTo>
                    <a:pt x="210" y="4808"/>
                    <a:pt x="249" y="4922"/>
                    <a:pt x="365" y="4922"/>
                  </a:cubicBezTo>
                  <a:cubicBezTo>
                    <a:pt x="381" y="4922"/>
                    <a:pt x="399" y="4920"/>
                    <a:pt x="418" y="4915"/>
                  </a:cubicBezTo>
                  <a:cubicBezTo>
                    <a:pt x="339" y="3921"/>
                    <a:pt x="558" y="2926"/>
                    <a:pt x="538" y="1931"/>
                  </a:cubicBezTo>
                  <a:cubicBezTo>
                    <a:pt x="538" y="1553"/>
                    <a:pt x="657" y="1155"/>
                    <a:pt x="757" y="758"/>
                  </a:cubicBezTo>
                  <a:cubicBezTo>
                    <a:pt x="836" y="419"/>
                    <a:pt x="995" y="161"/>
                    <a:pt x="1393" y="121"/>
                  </a:cubicBezTo>
                  <a:cubicBezTo>
                    <a:pt x="1268" y="23"/>
                    <a:pt x="1136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7044;p9">
              <a:extLst>
                <a:ext uri="{FF2B5EF4-FFF2-40B4-BE49-F238E27FC236}">
                  <a16:creationId xmlns:a16="http://schemas.microsoft.com/office/drawing/2014/main" id="{DDCE23BC-3958-412E-9A3C-EC1ECA5A0C4E}"/>
                </a:ext>
              </a:extLst>
            </p:cNvPr>
            <p:cNvSpPr/>
            <p:nvPr/>
          </p:nvSpPr>
          <p:spPr>
            <a:xfrm>
              <a:off x="4629825" y="4459400"/>
              <a:ext cx="71625" cy="39750"/>
            </a:xfrm>
            <a:custGeom>
              <a:avLst/>
              <a:gdLst/>
              <a:ahLst/>
              <a:cxnLst/>
              <a:rect l="l" t="t" r="r" b="b"/>
              <a:pathLst>
                <a:path w="2865" h="1590" extrusionOk="0">
                  <a:moveTo>
                    <a:pt x="1582" y="1"/>
                  </a:moveTo>
                  <a:cubicBezTo>
                    <a:pt x="1359" y="1"/>
                    <a:pt x="1135" y="29"/>
                    <a:pt x="915" y="58"/>
                  </a:cubicBezTo>
                  <a:cubicBezTo>
                    <a:pt x="517" y="138"/>
                    <a:pt x="239" y="416"/>
                    <a:pt x="119" y="794"/>
                  </a:cubicBezTo>
                  <a:cubicBezTo>
                    <a:pt x="0" y="1192"/>
                    <a:pt x="378" y="1311"/>
                    <a:pt x="617" y="1510"/>
                  </a:cubicBezTo>
                  <a:lnTo>
                    <a:pt x="776" y="1590"/>
                  </a:lnTo>
                  <a:cubicBezTo>
                    <a:pt x="796" y="1411"/>
                    <a:pt x="676" y="1292"/>
                    <a:pt x="577" y="1132"/>
                  </a:cubicBezTo>
                  <a:cubicBezTo>
                    <a:pt x="478" y="914"/>
                    <a:pt x="577" y="735"/>
                    <a:pt x="776" y="615"/>
                  </a:cubicBezTo>
                  <a:cubicBezTo>
                    <a:pt x="939" y="509"/>
                    <a:pt x="1102" y="477"/>
                    <a:pt x="1265" y="477"/>
                  </a:cubicBezTo>
                  <a:cubicBezTo>
                    <a:pt x="1500" y="477"/>
                    <a:pt x="1735" y="544"/>
                    <a:pt x="1969" y="555"/>
                  </a:cubicBezTo>
                  <a:cubicBezTo>
                    <a:pt x="2367" y="595"/>
                    <a:pt x="2268" y="953"/>
                    <a:pt x="2367" y="1212"/>
                  </a:cubicBezTo>
                  <a:cubicBezTo>
                    <a:pt x="2865" y="655"/>
                    <a:pt x="2845" y="396"/>
                    <a:pt x="2288" y="138"/>
                  </a:cubicBezTo>
                  <a:cubicBezTo>
                    <a:pt x="2060" y="34"/>
                    <a:pt x="1822" y="1"/>
                    <a:pt x="15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7045;p9">
              <a:extLst>
                <a:ext uri="{FF2B5EF4-FFF2-40B4-BE49-F238E27FC236}">
                  <a16:creationId xmlns:a16="http://schemas.microsoft.com/office/drawing/2014/main" id="{6FE78648-989D-40AB-A5A3-4BA1AC58E597}"/>
                </a:ext>
              </a:extLst>
            </p:cNvPr>
            <p:cNvSpPr/>
            <p:nvPr/>
          </p:nvSpPr>
          <p:spPr>
            <a:xfrm>
              <a:off x="5220625" y="4257325"/>
              <a:ext cx="113425" cy="28700"/>
            </a:xfrm>
            <a:custGeom>
              <a:avLst/>
              <a:gdLst/>
              <a:ahLst/>
              <a:cxnLst/>
              <a:rect l="l" t="t" r="r" b="b"/>
              <a:pathLst>
                <a:path w="4537" h="1148" extrusionOk="0">
                  <a:moveTo>
                    <a:pt x="4477" y="718"/>
                  </a:moveTo>
                  <a:cubicBezTo>
                    <a:pt x="4477" y="719"/>
                    <a:pt x="4477" y="720"/>
                    <a:pt x="4477" y="721"/>
                  </a:cubicBezTo>
                  <a:lnTo>
                    <a:pt x="4496" y="721"/>
                  </a:lnTo>
                  <a:cubicBezTo>
                    <a:pt x="4490" y="720"/>
                    <a:pt x="4484" y="719"/>
                    <a:pt x="4477" y="718"/>
                  </a:cubicBezTo>
                  <a:close/>
                  <a:moveTo>
                    <a:pt x="1517" y="1"/>
                  </a:moveTo>
                  <a:cubicBezTo>
                    <a:pt x="1390" y="1"/>
                    <a:pt x="1262" y="19"/>
                    <a:pt x="1135" y="45"/>
                  </a:cubicBezTo>
                  <a:cubicBezTo>
                    <a:pt x="995" y="85"/>
                    <a:pt x="836" y="144"/>
                    <a:pt x="657" y="164"/>
                  </a:cubicBezTo>
                  <a:lnTo>
                    <a:pt x="299" y="244"/>
                  </a:lnTo>
                  <a:cubicBezTo>
                    <a:pt x="200" y="264"/>
                    <a:pt x="140" y="323"/>
                    <a:pt x="60" y="363"/>
                  </a:cubicBezTo>
                  <a:cubicBezTo>
                    <a:pt x="40" y="443"/>
                    <a:pt x="1" y="522"/>
                    <a:pt x="1" y="582"/>
                  </a:cubicBezTo>
                  <a:cubicBezTo>
                    <a:pt x="17" y="969"/>
                    <a:pt x="243" y="1147"/>
                    <a:pt x="519" y="1147"/>
                  </a:cubicBezTo>
                  <a:cubicBezTo>
                    <a:pt x="583" y="1147"/>
                    <a:pt x="649" y="1138"/>
                    <a:pt x="717" y="1119"/>
                  </a:cubicBezTo>
                  <a:cubicBezTo>
                    <a:pt x="871" y="1055"/>
                    <a:pt x="1026" y="1042"/>
                    <a:pt x="1179" y="1042"/>
                  </a:cubicBezTo>
                  <a:cubicBezTo>
                    <a:pt x="1295" y="1042"/>
                    <a:pt x="1411" y="1050"/>
                    <a:pt x="1524" y="1050"/>
                  </a:cubicBezTo>
                  <a:cubicBezTo>
                    <a:pt x="1587" y="1050"/>
                    <a:pt x="1650" y="1047"/>
                    <a:pt x="1711" y="1039"/>
                  </a:cubicBezTo>
                  <a:cubicBezTo>
                    <a:pt x="1781" y="1058"/>
                    <a:pt x="1851" y="1066"/>
                    <a:pt x="1921" y="1066"/>
                  </a:cubicBezTo>
                  <a:cubicBezTo>
                    <a:pt x="2263" y="1066"/>
                    <a:pt x="2604" y="877"/>
                    <a:pt x="2946" y="877"/>
                  </a:cubicBezTo>
                  <a:cubicBezTo>
                    <a:pt x="2972" y="877"/>
                    <a:pt x="2998" y="878"/>
                    <a:pt x="3024" y="880"/>
                  </a:cubicBezTo>
                  <a:cubicBezTo>
                    <a:pt x="3083" y="889"/>
                    <a:pt x="3140" y="893"/>
                    <a:pt x="3197" y="893"/>
                  </a:cubicBezTo>
                  <a:cubicBezTo>
                    <a:pt x="3588" y="893"/>
                    <a:pt x="3950" y="708"/>
                    <a:pt x="4330" y="708"/>
                  </a:cubicBezTo>
                  <a:cubicBezTo>
                    <a:pt x="4379" y="708"/>
                    <a:pt x="4428" y="711"/>
                    <a:pt x="4477" y="718"/>
                  </a:cubicBezTo>
                  <a:lnTo>
                    <a:pt x="4477" y="718"/>
                  </a:lnTo>
                  <a:cubicBezTo>
                    <a:pt x="4497" y="661"/>
                    <a:pt x="4517" y="641"/>
                    <a:pt x="4536" y="582"/>
                  </a:cubicBezTo>
                  <a:cubicBezTo>
                    <a:pt x="4377" y="562"/>
                    <a:pt x="4178" y="562"/>
                    <a:pt x="3979" y="542"/>
                  </a:cubicBezTo>
                  <a:cubicBezTo>
                    <a:pt x="3920" y="482"/>
                    <a:pt x="3880" y="443"/>
                    <a:pt x="3880" y="403"/>
                  </a:cubicBezTo>
                  <a:cubicBezTo>
                    <a:pt x="3820" y="363"/>
                    <a:pt x="3780" y="343"/>
                    <a:pt x="3701" y="343"/>
                  </a:cubicBezTo>
                  <a:cubicBezTo>
                    <a:pt x="3601" y="363"/>
                    <a:pt x="3502" y="383"/>
                    <a:pt x="3422" y="443"/>
                  </a:cubicBezTo>
                  <a:cubicBezTo>
                    <a:pt x="3402" y="443"/>
                    <a:pt x="3382" y="443"/>
                    <a:pt x="3343" y="463"/>
                  </a:cubicBezTo>
                  <a:cubicBezTo>
                    <a:pt x="3303" y="482"/>
                    <a:pt x="3223" y="482"/>
                    <a:pt x="3183" y="482"/>
                  </a:cubicBezTo>
                  <a:cubicBezTo>
                    <a:pt x="3004" y="443"/>
                    <a:pt x="2845" y="383"/>
                    <a:pt x="2686" y="383"/>
                  </a:cubicBezTo>
                  <a:cubicBezTo>
                    <a:pt x="2607" y="383"/>
                    <a:pt x="2527" y="383"/>
                    <a:pt x="2447" y="423"/>
                  </a:cubicBezTo>
                  <a:cubicBezTo>
                    <a:pt x="2266" y="423"/>
                    <a:pt x="2113" y="586"/>
                    <a:pt x="1930" y="586"/>
                  </a:cubicBezTo>
                  <a:cubicBezTo>
                    <a:pt x="1891" y="586"/>
                    <a:pt x="1852" y="579"/>
                    <a:pt x="1811" y="562"/>
                  </a:cubicBezTo>
                  <a:cubicBezTo>
                    <a:pt x="1930" y="522"/>
                    <a:pt x="2050" y="463"/>
                    <a:pt x="2109" y="343"/>
                  </a:cubicBezTo>
                  <a:cubicBezTo>
                    <a:pt x="2109" y="244"/>
                    <a:pt x="2089" y="164"/>
                    <a:pt x="2010" y="124"/>
                  </a:cubicBezTo>
                  <a:cubicBezTo>
                    <a:pt x="1851" y="33"/>
                    <a:pt x="1685" y="1"/>
                    <a:pt x="1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7046;p9">
              <a:extLst>
                <a:ext uri="{FF2B5EF4-FFF2-40B4-BE49-F238E27FC236}">
                  <a16:creationId xmlns:a16="http://schemas.microsoft.com/office/drawing/2014/main" id="{A64DEF7B-104B-46F3-A248-EEFDF0C052FF}"/>
                </a:ext>
              </a:extLst>
            </p:cNvPr>
            <p:cNvSpPr/>
            <p:nvPr/>
          </p:nvSpPr>
          <p:spPr>
            <a:xfrm>
              <a:off x="4994350" y="4436350"/>
              <a:ext cx="104450" cy="38950"/>
            </a:xfrm>
            <a:custGeom>
              <a:avLst/>
              <a:gdLst/>
              <a:ahLst/>
              <a:cxnLst/>
              <a:rect l="l" t="t" r="r" b="b"/>
              <a:pathLst>
                <a:path w="4178" h="1558" extrusionOk="0">
                  <a:moveTo>
                    <a:pt x="4009" y="0"/>
                  </a:moveTo>
                  <a:cubicBezTo>
                    <a:pt x="3974" y="0"/>
                    <a:pt x="3939" y="15"/>
                    <a:pt x="3899" y="45"/>
                  </a:cubicBezTo>
                  <a:cubicBezTo>
                    <a:pt x="3840" y="45"/>
                    <a:pt x="3800" y="45"/>
                    <a:pt x="3740" y="65"/>
                  </a:cubicBezTo>
                  <a:cubicBezTo>
                    <a:pt x="3631" y="155"/>
                    <a:pt x="3507" y="160"/>
                    <a:pt x="3380" y="160"/>
                  </a:cubicBezTo>
                  <a:cubicBezTo>
                    <a:pt x="3364" y="160"/>
                    <a:pt x="3348" y="160"/>
                    <a:pt x="3332" y="160"/>
                  </a:cubicBezTo>
                  <a:cubicBezTo>
                    <a:pt x="3221" y="160"/>
                    <a:pt x="3109" y="163"/>
                    <a:pt x="3004" y="224"/>
                  </a:cubicBezTo>
                  <a:cubicBezTo>
                    <a:pt x="2986" y="212"/>
                    <a:pt x="2969" y="207"/>
                    <a:pt x="2954" y="207"/>
                  </a:cubicBezTo>
                  <a:cubicBezTo>
                    <a:pt x="2922" y="207"/>
                    <a:pt x="2899" y="230"/>
                    <a:pt x="2885" y="244"/>
                  </a:cubicBezTo>
                  <a:cubicBezTo>
                    <a:pt x="2706" y="383"/>
                    <a:pt x="2447" y="284"/>
                    <a:pt x="2288" y="383"/>
                  </a:cubicBezTo>
                  <a:cubicBezTo>
                    <a:pt x="1691" y="383"/>
                    <a:pt x="1134" y="562"/>
                    <a:pt x="597" y="761"/>
                  </a:cubicBezTo>
                  <a:cubicBezTo>
                    <a:pt x="339" y="920"/>
                    <a:pt x="20" y="940"/>
                    <a:pt x="0" y="1318"/>
                  </a:cubicBezTo>
                  <a:cubicBezTo>
                    <a:pt x="0" y="1438"/>
                    <a:pt x="100" y="1537"/>
                    <a:pt x="219" y="1557"/>
                  </a:cubicBezTo>
                  <a:cubicBezTo>
                    <a:pt x="299" y="1557"/>
                    <a:pt x="359" y="1537"/>
                    <a:pt x="438" y="1477"/>
                  </a:cubicBezTo>
                  <a:cubicBezTo>
                    <a:pt x="457" y="1490"/>
                    <a:pt x="473" y="1495"/>
                    <a:pt x="488" y="1495"/>
                  </a:cubicBezTo>
                  <a:cubicBezTo>
                    <a:pt x="521" y="1495"/>
                    <a:pt x="544" y="1471"/>
                    <a:pt x="557" y="1458"/>
                  </a:cubicBezTo>
                  <a:cubicBezTo>
                    <a:pt x="717" y="1318"/>
                    <a:pt x="935" y="1438"/>
                    <a:pt x="1114" y="1318"/>
                  </a:cubicBezTo>
                  <a:cubicBezTo>
                    <a:pt x="1433" y="1040"/>
                    <a:pt x="1811" y="920"/>
                    <a:pt x="2209" y="841"/>
                  </a:cubicBezTo>
                  <a:cubicBezTo>
                    <a:pt x="2487" y="781"/>
                    <a:pt x="2805" y="841"/>
                    <a:pt x="3024" y="622"/>
                  </a:cubicBezTo>
                  <a:cubicBezTo>
                    <a:pt x="3163" y="423"/>
                    <a:pt x="3422" y="562"/>
                    <a:pt x="3601" y="443"/>
                  </a:cubicBezTo>
                  <a:cubicBezTo>
                    <a:pt x="3701" y="423"/>
                    <a:pt x="3800" y="423"/>
                    <a:pt x="3899" y="383"/>
                  </a:cubicBezTo>
                  <a:cubicBezTo>
                    <a:pt x="4019" y="324"/>
                    <a:pt x="4178" y="224"/>
                    <a:pt x="4118" y="45"/>
                  </a:cubicBezTo>
                  <a:cubicBezTo>
                    <a:pt x="4078" y="15"/>
                    <a:pt x="4044" y="0"/>
                    <a:pt x="4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7047;p9">
              <a:extLst>
                <a:ext uri="{FF2B5EF4-FFF2-40B4-BE49-F238E27FC236}">
                  <a16:creationId xmlns:a16="http://schemas.microsoft.com/office/drawing/2014/main" id="{CE1FD730-BBE4-4D3A-819B-96AA143304B8}"/>
                </a:ext>
              </a:extLst>
            </p:cNvPr>
            <p:cNvSpPr/>
            <p:nvPr/>
          </p:nvSpPr>
          <p:spPr>
            <a:xfrm>
              <a:off x="4704425" y="4358400"/>
              <a:ext cx="93500" cy="21350"/>
            </a:xfrm>
            <a:custGeom>
              <a:avLst/>
              <a:gdLst/>
              <a:ahLst/>
              <a:cxnLst/>
              <a:rect l="l" t="t" r="r" b="b"/>
              <a:pathLst>
                <a:path w="3740" h="854" extrusionOk="0">
                  <a:moveTo>
                    <a:pt x="577" y="0"/>
                  </a:moveTo>
                  <a:cubicBezTo>
                    <a:pt x="497" y="259"/>
                    <a:pt x="0" y="80"/>
                    <a:pt x="80" y="498"/>
                  </a:cubicBezTo>
                  <a:cubicBezTo>
                    <a:pt x="398" y="557"/>
                    <a:pt x="716" y="517"/>
                    <a:pt x="1015" y="597"/>
                  </a:cubicBezTo>
                  <a:cubicBezTo>
                    <a:pt x="1592" y="725"/>
                    <a:pt x="2170" y="854"/>
                    <a:pt x="2759" y="854"/>
                  </a:cubicBezTo>
                  <a:cubicBezTo>
                    <a:pt x="3082" y="854"/>
                    <a:pt x="3408" y="815"/>
                    <a:pt x="3740" y="716"/>
                  </a:cubicBezTo>
                  <a:lnTo>
                    <a:pt x="3740" y="557"/>
                  </a:lnTo>
                  <a:cubicBezTo>
                    <a:pt x="2686" y="299"/>
                    <a:pt x="1631" y="80"/>
                    <a:pt x="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7048;p9">
              <a:extLst>
                <a:ext uri="{FF2B5EF4-FFF2-40B4-BE49-F238E27FC236}">
                  <a16:creationId xmlns:a16="http://schemas.microsoft.com/office/drawing/2014/main" id="{DEDC896C-310C-4FF7-BA38-D7BE64CA65AA}"/>
                </a:ext>
              </a:extLst>
            </p:cNvPr>
            <p:cNvSpPr/>
            <p:nvPr/>
          </p:nvSpPr>
          <p:spPr>
            <a:xfrm>
              <a:off x="4378175" y="4160350"/>
              <a:ext cx="29900" cy="119500"/>
            </a:xfrm>
            <a:custGeom>
              <a:avLst/>
              <a:gdLst/>
              <a:ahLst/>
              <a:cxnLst/>
              <a:rect l="l" t="t" r="r" b="b"/>
              <a:pathLst>
                <a:path w="1196" h="4780" extrusionOk="0">
                  <a:moveTo>
                    <a:pt x="940" y="0"/>
                  </a:moveTo>
                  <a:cubicBezTo>
                    <a:pt x="876" y="0"/>
                    <a:pt x="795" y="20"/>
                    <a:pt x="697" y="65"/>
                  </a:cubicBezTo>
                  <a:cubicBezTo>
                    <a:pt x="418" y="482"/>
                    <a:pt x="538" y="980"/>
                    <a:pt x="358" y="1397"/>
                  </a:cubicBezTo>
                  <a:cubicBezTo>
                    <a:pt x="0" y="2253"/>
                    <a:pt x="120" y="3148"/>
                    <a:pt x="140" y="4043"/>
                  </a:cubicBezTo>
                  <a:cubicBezTo>
                    <a:pt x="140" y="4322"/>
                    <a:pt x="239" y="4600"/>
                    <a:pt x="498" y="4779"/>
                  </a:cubicBezTo>
                  <a:cubicBezTo>
                    <a:pt x="617" y="4560"/>
                    <a:pt x="597" y="4322"/>
                    <a:pt x="498" y="4103"/>
                  </a:cubicBezTo>
                  <a:lnTo>
                    <a:pt x="498" y="3745"/>
                  </a:lnTo>
                  <a:cubicBezTo>
                    <a:pt x="557" y="3625"/>
                    <a:pt x="557" y="3526"/>
                    <a:pt x="498" y="3407"/>
                  </a:cubicBezTo>
                  <a:cubicBezTo>
                    <a:pt x="458" y="3148"/>
                    <a:pt x="438" y="2909"/>
                    <a:pt x="518" y="2671"/>
                  </a:cubicBezTo>
                  <a:cubicBezTo>
                    <a:pt x="637" y="2452"/>
                    <a:pt x="498" y="2173"/>
                    <a:pt x="637" y="1954"/>
                  </a:cubicBezTo>
                  <a:cubicBezTo>
                    <a:pt x="677" y="1855"/>
                    <a:pt x="677" y="1756"/>
                    <a:pt x="697" y="1656"/>
                  </a:cubicBezTo>
                  <a:cubicBezTo>
                    <a:pt x="995" y="1318"/>
                    <a:pt x="1015" y="860"/>
                    <a:pt x="1134" y="462"/>
                  </a:cubicBezTo>
                  <a:cubicBezTo>
                    <a:pt x="1196" y="231"/>
                    <a:pt x="1162" y="0"/>
                    <a:pt x="9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7049;p9">
              <a:extLst>
                <a:ext uri="{FF2B5EF4-FFF2-40B4-BE49-F238E27FC236}">
                  <a16:creationId xmlns:a16="http://schemas.microsoft.com/office/drawing/2014/main" id="{5669BAF6-103F-45BB-AB99-AE24BEBD3F49}"/>
                </a:ext>
              </a:extLst>
            </p:cNvPr>
            <p:cNvSpPr/>
            <p:nvPr/>
          </p:nvSpPr>
          <p:spPr>
            <a:xfrm>
              <a:off x="4995850" y="4201250"/>
              <a:ext cx="126325" cy="20900"/>
            </a:xfrm>
            <a:custGeom>
              <a:avLst/>
              <a:gdLst/>
              <a:ahLst/>
              <a:cxnLst/>
              <a:rect l="l" t="t" r="r" b="b"/>
              <a:pathLst>
                <a:path w="5053" h="836" extrusionOk="0">
                  <a:moveTo>
                    <a:pt x="4536" y="0"/>
                  </a:moveTo>
                  <a:cubicBezTo>
                    <a:pt x="4499" y="25"/>
                    <a:pt x="4470" y="42"/>
                    <a:pt x="4434" y="42"/>
                  </a:cubicBezTo>
                  <a:cubicBezTo>
                    <a:pt x="4412" y="42"/>
                    <a:pt x="4387" y="35"/>
                    <a:pt x="4357" y="20"/>
                  </a:cubicBezTo>
                  <a:cubicBezTo>
                    <a:pt x="3044" y="100"/>
                    <a:pt x="1771" y="378"/>
                    <a:pt x="458" y="398"/>
                  </a:cubicBezTo>
                  <a:cubicBezTo>
                    <a:pt x="358" y="398"/>
                    <a:pt x="239" y="478"/>
                    <a:pt x="139" y="517"/>
                  </a:cubicBezTo>
                  <a:cubicBezTo>
                    <a:pt x="0" y="696"/>
                    <a:pt x="179" y="776"/>
                    <a:pt x="279" y="836"/>
                  </a:cubicBezTo>
                  <a:cubicBezTo>
                    <a:pt x="1532" y="677"/>
                    <a:pt x="2745" y="517"/>
                    <a:pt x="3959" y="338"/>
                  </a:cubicBezTo>
                  <a:cubicBezTo>
                    <a:pt x="4014" y="333"/>
                    <a:pt x="4069" y="331"/>
                    <a:pt x="4124" y="331"/>
                  </a:cubicBezTo>
                  <a:cubicBezTo>
                    <a:pt x="4250" y="331"/>
                    <a:pt x="4377" y="341"/>
                    <a:pt x="4501" y="341"/>
                  </a:cubicBezTo>
                  <a:cubicBezTo>
                    <a:pt x="4697" y="341"/>
                    <a:pt x="4886" y="315"/>
                    <a:pt x="5053" y="179"/>
                  </a:cubicBezTo>
                  <a:cubicBezTo>
                    <a:pt x="4973" y="20"/>
                    <a:pt x="4814" y="12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7050;p9">
              <a:extLst>
                <a:ext uri="{FF2B5EF4-FFF2-40B4-BE49-F238E27FC236}">
                  <a16:creationId xmlns:a16="http://schemas.microsoft.com/office/drawing/2014/main" id="{BF284E87-24BF-4F8B-BA90-660EFF17C49F}"/>
                </a:ext>
              </a:extLst>
            </p:cNvPr>
            <p:cNvSpPr/>
            <p:nvPr/>
          </p:nvSpPr>
          <p:spPr>
            <a:xfrm>
              <a:off x="5177350" y="4297000"/>
              <a:ext cx="36350" cy="98875"/>
            </a:xfrm>
            <a:custGeom>
              <a:avLst/>
              <a:gdLst/>
              <a:ahLst/>
              <a:cxnLst/>
              <a:rect l="l" t="t" r="r" b="b"/>
              <a:pathLst>
                <a:path w="1454" h="3955" extrusionOk="0">
                  <a:moveTo>
                    <a:pt x="1166" y="0"/>
                  </a:moveTo>
                  <a:cubicBezTo>
                    <a:pt x="1122" y="0"/>
                    <a:pt x="1073" y="15"/>
                    <a:pt x="1016" y="49"/>
                  </a:cubicBezTo>
                  <a:cubicBezTo>
                    <a:pt x="478" y="745"/>
                    <a:pt x="279" y="1561"/>
                    <a:pt x="120" y="2416"/>
                  </a:cubicBezTo>
                  <a:cubicBezTo>
                    <a:pt x="61" y="2755"/>
                    <a:pt x="1" y="3153"/>
                    <a:pt x="180" y="3511"/>
                  </a:cubicBezTo>
                  <a:cubicBezTo>
                    <a:pt x="180" y="3570"/>
                    <a:pt x="220" y="3650"/>
                    <a:pt x="279" y="3710"/>
                  </a:cubicBezTo>
                  <a:cubicBezTo>
                    <a:pt x="279" y="3769"/>
                    <a:pt x="319" y="3849"/>
                    <a:pt x="399" y="3908"/>
                  </a:cubicBezTo>
                  <a:cubicBezTo>
                    <a:pt x="432" y="3942"/>
                    <a:pt x="463" y="3955"/>
                    <a:pt x="492" y="3955"/>
                  </a:cubicBezTo>
                  <a:cubicBezTo>
                    <a:pt x="551" y="3955"/>
                    <a:pt x="604" y="3902"/>
                    <a:pt x="657" y="3849"/>
                  </a:cubicBezTo>
                  <a:cubicBezTo>
                    <a:pt x="677" y="3769"/>
                    <a:pt x="677" y="3729"/>
                    <a:pt x="657" y="3650"/>
                  </a:cubicBezTo>
                  <a:cubicBezTo>
                    <a:pt x="618" y="3550"/>
                    <a:pt x="598" y="3471"/>
                    <a:pt x="558" y="3371"/>
                  </a:cubicBezTo>
                  <a:cubicBezTo>
                    <a:pt x="538" y="3332"/>
                    <a:pt x="498" y="3252"/>
                    <a:pt x="478" y="3212"/>
                  </a:cubicBezTo>
                  <a:cubicBezTo>
                    <a:pt x="459" y="3113"/>
                    <a:pt x="498" y="3033"/>
                    <a:pt x="538" y="2934"/>
                  </a:cubicBezTo>
                  <a:cubicBezTo>
                    <a:pt x="538" y="2834"/>
                    <a:pt x="578" y="2735"/>
                    <a:pt x="598" y="2635"/>
                  </a:cubicBezTo>
                  <a:cubicBezTo>
                    <a:pt x="638" y="2516"/>
                    <a:pt x="657" y="2377"/>
                    <a:pt x="737" y="2257"/>
                  </a:cubicBezTo>
                  <a:cubicBezTo>
                    <a:pt x="797" y="2158"/>
                    <a:pt x="936" y="2058"/>
                    <a:pt x="996" y="1959"/>
                  </a:cubicBezTo>
                  <a:cubicBezTo>
                    <a:pt x="1035" y="1959"/>
                    <a:pt x="1035" y="1939"/>
                    <a:pt x="1035" y="1879"/>
                  </a:cubicBezTo>
                  <a:cubicBezTo>
                    <a:pt x="1035" y="1859"/>
                    <a:pt x="996" y="1820"/>
                    <a:pt x="956" y="1780"/>
                  </a:cubicBezTo>
                  <a:cubicBezTo>
                    <a:pt x="797" y="1661"/>
                    <a:pt x="896" y="1541"/>
                    <a:pt x="976" y="1442"/>
                  </a:cubicBezTo>
                  <a:cubicBezTo>
                    <a:pt x="1075" y="1362"/>
                    <a:pt x="1075" y="1322"/>
                    <a:pt x="976" y="1243"/>
                  </a:cubicBezTo>
                  <a:cubicBezTo>
                    <a:pt x="876" y="925"/>
                    <a:pt x="1095" y="745"/>
                    <a:pt x="1334" y="566"/>
                  </a:cubicBezTo>
                  <a:cubicBezTo>
                    <a:pt x="1393" y="447"/>
                    <a:pt x="1433" y="348"/>
                    <a:pt x="1453" y="188"/>
                  </a:cubicBezTo>
                  <a:cubicBezTo>
                    <a:pt x="1354" y="89"/>
                    <a:pt x="1275" y="0"/>
                    <a:pt x="1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7051;p9">
              <a:extLst>
                <a:ext uri="{FF2B5EF4-FFF2-40B4-BE49-F238E27FC236}">
                  <a16:creationId xmlns:a16="http://schemas.microsoft.com/office/drawing/2014/main" id="{421D40B6-E042-4199-9EBB-0B62F1E7AEEA}"/>
                </a:ext>
              </a:extLst>
            </p:cNvPr>
            <p:cNvSpPr/>
            <p:nvPr/>
          </p:nvSpPr>
          <p:spPr>
            <a:xfrm>
              <a:off x="4532850" y="4183350"/>
              <a:ext cx="51725" cy="105700"/>
            </a:xfrm>
            <a:custGeom>
              <a:avLst/>
              <a:gdLst/>
              <a:ahLst/>
              <a:cxnLst/>
              <a:rect l="l" t="t" r="r" b="b"/>
              <a:pathLst>
                <a:path w="2069" h="4228" extrusionOk="0">
                  <a:moveTo>
                    <a:pt x="975" y="0"/>
                  </a:moveTo>
                  <a:cubicBezTo>
                    <a:pt x="995" y="318"/>
                    <a:pt x="875" y="557"/>
                    <a:pt x="716" y="816"/>
                  </a:cubicBezTo>
                  <a:cubicBezTo>
                    <a:pt x="239" y="1651"/>
                    <a:pt x="0" y="2546"/>
                    <a:pt x="40" y="3521"/>
                  </a:cubicBezTo>
                  <a:cubicBezTo>
                    <a:pt x="119" y="3740"/>
                    <a:pt x="179" y="3998"/>
                    <a:pt x="279" y="4197"/>
                  </a:cubicBezTo>
                  <a:cubicBezTo>
                    <a:pt x="318" y="4217"/>
                    <a:pt x="348" y="4227"/>
                    <a:pt x="378" y="4227"/>
                  </a:cubicBezTo>
                  <a:cubicBezTo>
                    <a:pt x="408" y="4227"/>
                    <a:pt x="438" y="4217"/>
                    <a:pt x="477" y="4197"/>
                  </a:cubicBezTo>
                  <a:cubicBezTo>
                    <a:pt x="378" y="3004"/>
                    <a:pt x="557" y="1830"/>
                    <a:pt x="1094" y="736"/>
                  </a:cubicBezTo>
                  <a:cubicBezTo>
                    <a:pt x="1303" y="337"/>
                    <a:pt x="1566" y="138"/>
                    <a:pt x="1988" y="138"/>
                  </a:cubicBezTo>
                  <a:cubicBezTo>
                    <a:pt x="2008" y="138"/>
                    <a:pt x="2028" y="138"/>
                    <a:pt x="2049" y="139"/>
                  </a:cubicBezTo>
                  <a:cubicBezTo>
                    <a:pt x="2049" y="139"/>
                    <a:pt x="2069" y="119"/>
                    <a:pt x="2069" y="99"/>
                  </a:cubicBezTo>
                  <a:cubicBezTo>
                    <a:pt x="2069" y="40"/>
                    <a:pt x="2069" y="20"/>
                    <a:pt x="2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7052;p9">
              <a:extLst>
                <a:ext uri="{FF2B5EF4-FFF2-40B4-BE49-F238E27FC236}">
                  <a16:creationId xmlns:a16="http://schemas.microsoft.com/office/drawing/2014/main" id="{BDBFFF9C-B8B3-4238-BD77-584B4B7C2625}"/>
                </a:ext>
              </a:extLst>
            </p:cNvPr>
            <p:cNvSpPr/>
            <p:nvPr/>
          </p:nvSpPr>
          <p:spPr>
            <a:xfrm>
              <a:off x="4739225" y="4026700"/>
              <a:ext cx="86550" cy="25450"/>
            </a:xfrm>
            <a:custGeom>
              <a:avLst/>
              <a:gdLst/>
              <a:ahLst/>
              <a:cxnLst/>
              <a:rect l="l" t="t" r="r" b="b"/>
              <a:pathLst>
                <a:path w="3462" h="1018" extrusionOk="0">
                  <a:moveTo>
                    <a:pt x="2371" y="1"/>
                  </a:moveTo>
                  <a:cubicBezTo>
                    <a:pt x="2119" y="1"/>
                    <a:pt x="1865" y="20"/>
                    <a:pt x="1612" y="79"/>
                  </a:cubicBezTo>
                  <a:cubicBezTo>
                    <a:pt x="1552" y="119"/>
                    <a:pt x="1473" y="119"/>
                    <a:pt x="1393" y="139"/>
                  </a:cubicBezTo>
                  <a:cubicBezTo>
                    <a:pt x="1261" y="189"/>
                    <a:pt x="1122" y="197"/>
                    <a:pt x="982" y="197"/>
                  </a:cubicBezTo>
                  <a:cubicBezTo>
                    <a:pt x="910" y="197"/>
                    <a:pt x="838" y="195"/>
                    <a:pt x="766" y="195"/>
                  </a:cubicBezTo>
                  <a:cubicBezTo>
                    <a:pt x="641" y="195"/>
                    <a:pt x="517" y="202"/>
                    <a:pt x="398" y="239"/>
                  </a:cubicBezTo>
                  <a:cubicBezTo>
                    <a:pt x="359" y="517"/>
                    <a:pt x="1" y="656"/>
                    <a:pt x="60" y="994"/>
                  </a:cubicBezTo>
                  <a:cubicBezTo>
                    <a:pt x="135" y="1011"/>
                    <a:pt x="208" y="1018"/>
                    <a:pt x="280" y="1018"/>
                  </a:cubicBezTo>
                  <a:cubicBezTo>
                    <a:pt x="680" y="1018"/>
                    <a:pt x="1052" y="804"/>
                    <a:pt x="1443" y="804"/>
                  </a:cubicBezTo>
                  <a:cubicBezTo>
                    <a:pt x="1492" y="804"/>
                    <a:pt x="1542" y="808"/>
                    <a:pt x="1592" y="815"/>
                  </a:cubicBezTo>
                  <a:cubicBezTo>
                    <a:pt x="1886" y="733"/>
                    <a:pt x="2179" y="616"/>
                    <a:pt x="2469" y="616"/>
                  </a:cubicBezTo>
                  <a:cubicBezTo>
                    <a:pt x="2670" y="616"/>
                    <a:pt x="2869" y="672"/>
                    <a:pt x="3064" y="835"/>
                  </a:cubicBezTo>
                  <a:cubicBezTo>
                    <a:pt x="3104" y="915"/>
                    <a:pt x="3183" y="935"/>
                    <a:pt x="3183" y="975"/>
                  </a:cubicBezTo>
                  <a:cubicBezTo>
                    <a:pt x="3223" y="994"/>
                    <a:pt x="3263" y="1004"/>
                    <a:pt x="3300" y="1004"/>
                  </a:cubicBezTo>
                  <a:cubicBezTo>
                    <a:pt x="3338" y="1004"/>
                    <a:pt x="3372" y="994"/>
                    <a:pt x="3402" y="975"/>
                  </a:cubicBezTo>
                  <a:cubicBezTo>
                    <a:pt x="3402" y="975"/>
                    <a:pt x="3442" y="955"/>
                    <a:pt x="3442" y="915"/>
                  </a:cubicBezTo>
                  <a:cubicBezTo>
                    <a:pt x="3462" y="855"/>
                    <a:pt x="3442" y="835"/>
                    <a:pt x="3382" y="776"/>
                  </a:cubicBezTo>
                  <a:cubicBezTo>
                    <a:pt x="3203" y="517"/>
                    <a:pt x="3362" y="278"/>
                    <a:pt x="3402" y="40"/>
                  </a:cubicBezTo>
                  <a:lnTo>
                    <a:pt x="3402" y="40"/>
                  </a:lnTo>
                  <a:lnTo>
                    <a:pt x="3382" y="59"/>
                  </a:lnTo>
                  <a:cubicBezTo>
                    <a:pt x="3050" y="37"/>
                    <a:pt x="2712" y="1"/>
                    <a:pt x="2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7053;p9">
              <a:extLst>
                <a:ext uri="{FF2B5EF4-FFF2-40B4-BE49-F238E27FC236}">
                  <a16:creationId xmlns:a16="http://schemas.microsoft.com/office/drawing/2014/main" id="{57CF9857-D599-4728-809A-FDA24C96387C}"/>
                </a:ext>
              </a:extLst>
            </p:cNvPr>
            <p:cNvSpPr/>
            <p:nvPr/>
          </p:nvSpPr>
          <p:spPr>
            <a:xfrm>
              <a:off x="5011250" y="4407125"/>
              <a:ext cx="97500" cy="21300"/>
            </a:xfrm>
            <a:custGeom>
              <a:avLst/>
              <a:gdLst/>
              <a:ahLst/>
              <a:cxnLst/>
              <a:rect l="l" t="t" r="r" b="b"/>
              <a:pathLst>
                <a:path w="3900" h="852" extrusionOk="0">
                  <a:moveTo>
                    <a:pt x="936" y="1"/>
                  </a:moveTo>
                  <a:cubicBezTo>
                    <a:pt x="832" y="75"/>
                    <a:pt x="715" y="88"/>
                    <a:pt x="594" y="88"/>
                  </a:cubicBezTo>
                  <a:cubicBezTo>
                    <a:pt x="525" y="88"/>
                    <a:pt x="455" y="84"/>
                    <a:pt x="385" y="84"/>
                  </a:cubicBezTo>
                  <a:cubicBezTo>
                    <a:pt x="249" y="84"/>
                    <a:pt x="116" y="101"/>
                    <a:pt x="1" y="200"/>
                  </a:cubicBezTo>
                  <a:cubicBezTo>
                    <a:pt x="498" y="598"/>
                    <a:pt x="1095" y="598"/>
                    <a:pt x="1652" y="598"/>
                  </a:cubicBezTo>
                  <a:cubicBezTo>
                    <a:pt x="1840" y="598"/>
                    <a:pt x="2029" y="592"/>
                    <a:pt x="2217" y="592"/>
                  </a:cubicBezTo>
                  <a:cubicBezTo>
                    <a:pt x="2624" y="592"/>
                    <a:pt x="3028" y="620"/>
                    <a:pt x="3422" y="796"/>
                  </a:cubicBezTo>
                  <a:cubicBezTo>
                    <a:pt x="3487" y="824"/>
                    <a:pt x="3568" y="852"/>
                    <a:pt x="3643" y="852"/>
                  </a:cubicBezTo>
                  <a:cubicBezTo>
                    <a:pt x="3730" y="852"/>
                    <a:pt x="3808" y="815"/>
                    <a:pt x="3840" y="697"/>
                  </a:cubicBezTo>
                  <a:cubicBezTo>
                    <a:pt x="3900" y="458"/>
                    <a:pt x="3701" y="399"/>
                    <a:pt x="3522" y="359"/>
                  </a:cubicBezTo>
                  <a:cubicBezTo>
                    <a:pt x="2647" y="200"/>
                    <a:pt x="1811" y="21"/>
                    <a:pt x="9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7054;p9">
              <a:extLst>
                <a:ext uri="{FF2B5EF4-FFF2-40B4-BE49-F238E27FC236}">
                  <a16:creationId xmlns:a16="http://schemas.microsoft.com/office/drawing/2014/main" id="{7E0B64F6-73D5-47B8-83AF-87F75775DB3F}"/>
                </a:ext>
              </a:extLst>
            </p:cNvPr>
            <p:cNvSpPr/>
            <p:nvPr/>
          </p:nvSpPr>
          <p:spPr>
            <a:xfrm>
              <a:off x="4210575" y="4152150"/>
              <a:ext cx="123850" cy="36675"/>
            </a:xfrm>
            <a:custGeom>
              <a:avLst/>
              <a:gdLst/>
              <a:ahLst/>
              <a:cxnLst/>
              <a:rect l="l" t="t" r="r" b="b"/>
              <a:pathLst>
                <a:path w="4954" h="1467" extrusionOk="0">
                  <a:moveTo>
                    <a:pt x="4211" y="0"/>
                  </a:moveTo>
                  <a:cubicBezTo>
                    <a:pt x="4070" y="0"/>
                    <a:pt x="3930" y="100"/>
                    <a:pt x="3820" y="114"/>
                  </a:cubicBezTo>
                  <a:cubicBezTo>
                    <a:pt x="3561" y="114"/>
                    <a:pt x="3323" y="214"/>
                    <a:pt x="3064" y="214"/>
                  </a:cubicBezTo>
                  <a:cubicBezTo>
                    <a:pt x="2686" y="293"/>
                    <a:pt x="2348" y="472"/>
                    <a:pt x="1970" y="492"/>
                  </a:cubicBezTo>
                  <a:cubicBezTo>
                    <a:pt x="1672" y="611"/>
                    <a:pt x="1353" y="651"/>
                    <a:pt x="1035" y="771"/>
                  </a:cubicBezTo>
                  <a:cubicBezTo>
                    <a:pt x="876" y="870"/>
                    <a:pt x="717" y="850"/>
                    <a:pt x="558" y="870"/>
                  </a:cubicBezTo>
                  <a:cubicBezTo>
                    <a:pt x="379" y="950"/>
                    <a:pt x="160" y="970"/>
                    <a:pt x="1" y="1109"/>
                  </a:cubicBezTo>
                  <a:cubicBezTo>
                    <a:pt x="339" y="1367"/>
                    <a:pt x="737" y="1347"/>
                    <a:pt x="1075" y="1467"/>
                  </a:cubicBezTo>
                  <a:cubicBezTo>
                    <a:pt x="1333" y="1009"/>
                    <a:pt x="1831" y="1089"/>
                    <a:pt x="2229" y="970"/>
                  </a:cubicBezTo>
                  <a:cubicBezTo>
                    <a:pt x="3124" y="691"/>
                    <a:pt x="4059" y="572"/>
                    <a:pt x="4954" y="253"/>
                  </a:cubicBezTo>
                  <a:cubicBezTo>
                    <a:pt x="4755" y="194"/>
                    <a:pt x="4536" y="253"/>
                    <a:pt x="4397" y="74"/>
                  </a:cubicBezTo>
                  <a:cubicBezTo>
                    <a:pt x="4336" y="20"/>
                    <a:pt x="4273" y="0"/>
                    <a:pt x="42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7055;p9">
              <a:extLst>
                <a:ext uri="{FF2B5EF4-FFF2-40B4-BE49-F238E27FC236}">
                  <a16:creationId xmlns:a16="http://schemas.microsoft.com/office/drawing/2014/main" id="{B285D7D3-E00F-40EA-AD5C-527808E2DD71}"/>
                </a:ext>
              </a:extLst>
            </p:cNvPr>
            <p:cNvSpPr/>
            <p:nvPr/>
          </p:nvSpPr>
          <p:spPr>
            <a:xfrm>
              <a:off x="5032650" y="4476900"/>
              <a:ext cx="90500" cy="31800"/>
            </a:xfrm>
            <a:custGeom>
              <a:avLst/>
              <a:gdLst/>
              <a:ahLst/>
              <a:cxnLst/>
              <a:rect l="l" t="t" r="r" b="b"/>
              <a:pathLst>
                <a:path w="3620" h="1272" extrusionOk="0">
                  <a:moveTo>
                    <a:pt x="2845" y="233"/>
                  </a:moveTo>
                  <a:lnTo>
                    <a:pt x="2845" y="233"/>
                  </a:lnTo>
                  <a:cubicBezTo>
                    <a:pt x="2870" y="259"/>
                    <a:pt x="2900" y="266"/>
                    <a:pt x="2931" y="266"/>
                  </a:cubicBezTo>
                  <a:cubicBezTo>
                    <a:pt x="2936" y="266"/>
                    <a:pt x="2940" y="266"/>
                    <a:pt x="2945" y="266"/>
                  </a:cubicBezTo>
                  <a:lnTo>
                    <a:pt x="2945" y="266"/>
                  </a:lnTo>
                  <a:cubicBezTo>
                    <a:pt x="2925" y="272"/>
                    <a:pt x="2905" y="281"/>
                    <a:pt x="2885" y="293"/>
                  </a:cubicBezTo>
                  <a:lnTo>
                    <a:pt x="2845" y="233"/>
                  </a:lnTo>
                  <a:close/>
                  <a:moveTo>
                    <a:pt x="2719" y="0"/>
                  </a:moveTo>
                  <a:cubicBezTo>
                    <a:pt x="1951" y="0"/>
                    <a:pt x="1191" y="238"/>
                    <a:pt x="418" y="353"/>
                  </a:cubicBezTo>
                  <a:cubicBezTo>
                    <a:pt x="398" y="452"/>
                    <a:pt x="418" y="532"/>
                    <a:pt x="498" y="552"/>
                  </a:cubicBezTo>
                  <a:cubicBezTo>
                    <a:pt x="603" y="594"/>
                    <a:pt x="707" y="606"/>
                    <a:pt x="810" y="606"/>
                  </a:cubicBezTo>
                  <a:cubicBezTo>
                    <a:pt x="951" y="606"/>
                    <a:pt x="1092" y="583"/>
                    <a:pt x="1235" y="583"/>
                  </a:cubicBezTo>
                  <a:cubicBezTo>
                    <a:pt x="1245" y="583"/>
                    <a:pt x="1255" y="583"/>
                    <a:pt x="1264" y="583"/>
                  </a:cubicBezTo>
                  <a:lnTo>
                    <a:pt x="1264" y="583"/>
                  </a:lnTo>
                  <a:cubicBezTo>
                    <a:pt x="830" y="666"/>
                    <a:pt x="350" y="548"/>
                    <a:pt x="20" y="930"/>
                  </a:cubicBezTo>
                  <a:cubicBezTo>
                    <a:pt x="0" y="1009"/>
                    <a:pt x="20" y="1109"/>
                    <a:pt x="60" y="1168"/>
                  </a:cubicBezTo>
                  <a:cubicBezTo>
                    <a:pt x="135" y="1243"/>
                    <a:pt x="205" y="1272"/>
                    <a:pt x="271" y="1272"/>
                  </a:cubicBezTo>
                  <a:cubicBezTo>
                    <a:pt x="399" y="1272"/>
                    <a:pt x="512" y="1167"/>
                    <a:pt x="617" y="1089"/>
                  </a:cubicBezTo>
                  <a:cubicBezTo>
                    <a:pt x="1572" y="731"/>
                    <a:pt x="2586" y="651"/>
                    <a:pt x="3581" y="512"/>
                  </a:cubicBezTo>
                  <a:cubicBezTo>
                    <a:pt x="3619" y="282"/>
                    <a:pt x="3526" y="241"/>
                    <a:pt x="3402" y="241"/>
                  </a:cubicBezTo>
                  <a:cubicBezTo>
                    <a:pt x="3333" y="241"/>
                    <a:pt x="3254" y="253"/>
                    <a:pt x="3183" y="253"/>
                  </a:cubicBezTo>
                  <a:cubicBezTo>
                    <a:pt x="3149" y="253"/>
                    <a:pt x="3115" y="251"/>
                    <a:pt x="3081" y="250"/>
                  </a:cubicBezTo>
                  <a:lnTo>
                    <a:pt x="3081" y="250"/>
                  </a:lnTo>
                  <a:cubicBezTo>
                    <a:pt x="3190" y="229"/>
                    <a:pt x="3260" y="186"/>
                    <a:pt x="3203" y="35"/>
                  </a:cubicBezTo>
                  <a:cubicBezTo>
                    <a:pt x="3041" y="10"/>
                    <a:pt x="2880" y="0"/>
                    <a:pt x="27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7056;p9">
              <a:extLst>
                <a:ext uri="{FF2B5EF4-FFF2-40B4-BE49-F238E27FC236}">
                  <a16:creationId xmlns:a16="http://schemas.microsoft.com/office/drawing/2014/main" id="{BB786C87-2CBE-4198-A01F-F50CFE103999}"/>
                </a:ext>
              </a:extLst>
            </p:cNvPr>
            <p:cNvSpPr/>
            <p:nvPr/>
          </p:nvSpPr>
          <p:spPr>
            <a:xfrm>
              <a:off x="4981200" y="4510825"/>
              <a:ext cx="47000" cy="60175"/>
            </a:xfrm>
            <a:custGeom>
              <a:avLst/>
              <a:gdLst/>
              <a:ahLst/>
              <a:cxnLst/>
              <a:rect l="l" t="t" r="r" b="b"/>
              <a:pathLst>
                <a:path w="1880" h="2407" extrusionOk="0">
                  <a:moveTo>
                    <a:pt x="173" y="0"/>
                  </a:moveTo>
                  <a:cubicBezTo>
                    <a:pt x="44" y="0"/>
                    <a:pt x="1" y="104"/>
                    <a:pt x="29" y="289"/>
                  </a:cubicBezTo>
                  <a:cubicBezTo>
                    <a:pt x="69" y="687"/>
                    <a:pt x="49" y="1065"/>
                    <a:pt x="49" y="1462"/>
                  </a:cubicBezTo>
                  <a:cubicBezTo>
                    <a:pt x="89" y="1582"/>
                    <a:pt x="168" y="1721"/>
                    <a:pt x="188" y="1860"/>
                  </a:cubicBezTo>
                  <a:cubicBezTo>
                    <a:pt x="245" y="2284"/>
                    <a:pt x="261" y="2407"/>
                    <a:pt x="472" y="2407"/>
                  </a:cubicBezTo>
                  <a:cubicBezTo>
                    <a:pt x="559" y="2407"/>
                    <a:pt x="678" y="2387"/>
                    <a:pt x="845" y="2358"/>
                  </a:cubicBezTo>
                  <a:cubicBezTo>
                    <a:pt x="924" y="2358"/>
                    <a:pt x="1024" y="2338"/>
                    <a:pt x="1083" y="2318"/>
                  </a:cubicBezTo>
                  <a:cubicBezTo>
                    <a:pt x="1163" y="2278"/>
                    <a:pt x="1223" y="2238"/>
                    <a:pt x="1282" y="2179"/>
                  </a:cubicBezTo>
                  <a:cubicBezTo>
                    <a:pt x="1382" y="2159"/>
                    <a:pt x="1521" y="2159"/>
                    <a:pt x="1621" y="2139"/>
                  </a:cubicBezTo>
                  <a:cubicBezTo>
                    <a:pt x="1740" y="2059"/>
                    <a:pt x="1879" y="1960"/>
                    <a:pt x="1780" y="1821"/>
                  </a:cubicBezTo>
                  <a:cubicBezTo>
                    <a:pt x="1717" y="1748"/>
                    <a:pt x="1641" y="1725"/>
                    <a:pt x="1559" y="1725"/>
                  </a:cubicBezTo>
                  <a:cubicBezTo>
                    <a:pt x="1460" y="1725"/>
                    <a:pt x="1351" y="1759"/>
                    <a:pt x="1243" y="1781"/>
                  </a:cubicBezTo>
                  <a:cubicBezTo>
                    <a:pt x="447" y="1443"/>
                    <a:pt x="268" y="826"/>
                    <a:pt x="367" y="50"/>
                  </a:cubicBezTo>
                  <a:cubicBezTo>
                    <a:pt x="288" y="16"/>
                    <a:pt x="22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7057;p9">
              <a:extLst>
                <a:ext uri="{FF2B5EF4-FFF2-40B4-BE49-F238E27FC236}">
                  <a16:creationId xmlns:a16="http://schemas.microsoft.com/office/drawing/2014/main" id="{280282F5-B0E9-4259-AC56-FC4139A0C373}"/>
                </a:ext>
              </a:extLst>
            </p:cNvPr>
            <p:cNvSpPr/>
            <p:nvPr/>
          </p:nvSpPr>
          <p:spPr>
            <a:xfrm>
              <a:off x="4498025" y="4417750"/>
              <a:ext cx="103475" cy="39325"/>
            </a:xfrm>
            <a:custGeom>
              <a:avLst/>
              <a:gdLst/>
              <a:ahLst/>
              <a:cxnLst/>
              <a:rect l="l" t="t" r="r" b="b"/>
              <a:pathLst>
                <a:path w="4139" h="1573" extrusionOk="0">
                  <a:moveTo>
                    <a:pt x="1050" y="0"/>
                  </a:moveTo>
                  <a:cubicBezTo>
                    <a:pt x="739" y="0"/>
                    <a:pt x="426" y="10"/>
                    <a:pt x="100" y="33"/>
                  </a:cubicBezTo>
                  <a:cubicBezTo>
                    <a:pt x="1" y="511"/>
                    <a:pt x="478" y="431"/>
                    <a:pt x="677" y="610"/>
                  </a:cubicBezTo>
                  <a:cubicBezTo>
                    <a:pt x="1552" y="1008"/>
                    <a:pt x="2487" y="809"/>
                    <a:pt x="3362" y="1028"/>
                  </a:cubicBezTo>
                  <a:cubicBezTo>
                    <a:pt x="3541" y="1127"/>
                    <a:pt x="3581" y="1326"/>
                    <a:pt x="3681" y="1485"/>
                  </a:cubicBezTo>
                  <a:cubicBezTo>
                    <a:pt x="3726" y="1546"/>
                    <a:pt x="3772" y="1572"/>
                    <a:pt x="3826" y="1572"/>
                  </a:cubicBezTo>
                  <a:cubicBezTo>
                    <a:pt x="3843" y="1572"/>
                    <a:pt x="3861" y="1570"/>
                    <a:pt x="3880" y="1565"/>
                  </a:cubicBezTo>
                  <a:cubicBezTo>
                    <a:pt x="4138" y="1366"/>
                    <a:pt x="3959" y="1028"/>
                    <a:pt x="4098" y="809"/>
                  </a:cubicBezTo>
                  <a:lnTo>
                    <a:pt x="4098" y="630"/>
                  </a:lnTo>
                  <a:cubicBezTo>
                    <a:pt x="3541" y="113"/>
                    <a:pt x="2766" y="411"/>
                    <a:pt x="2189" y="113"/>
                  </a:cubicBezTo>
                  <a:cubicBezTo>
                    <a:pt x="2150" y="81"/>
                    <a:pt x="2113" y="67"/>
                    <a:pt x="2079" y="67"/>
                  </a:cubicBezTo>
                  <a:cubicBezTo>
                    <a:pt x="2007" y="67"/>
                    <a:pt x="1944" y="125"/>
                    <a:pt x="1890" y="192"/>
                  </a:cubicBezTo>
                  <a:cubicBezTo>
                    <a:pt x="1918" y="158"/>
                    <a:pt x="1910" y="145"/>
                    <a:pt x="1892" y="145"/>
                  </a:cubicBezTo>
                  <a:cubicBezTo>
                    <a:pt x="1857" y="145"/>
                    <a:pt x="1785" y="193"/>
                    <a:pt x="1851" y="232"/>
                  </a:cubicBezTo>
                  <a:cubicBezTo>
                    <a:pt x="1851" y="232"/>
                    <a:pt x="1811" y="212"/>
                    <a:pt x="1811" y="192"/>
                  </a:cubicBezTo>
                  <a:cubicBezTo>
                    <a:pt x="1851" y="93"/>
                    <a:pt x="1791" y="33"/>
                    <a:pt x="1711" y="13"/>
                  </a:cubicBezTo>
                  <a:cubicBezTo>
                    <a:pt x="1489" y="5"/>
                    <a:pt x="1270" y="0"/>
                    <a:pt x="10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7058;p9">
              <a:extLst>
                <a:ext uri="{FF2B5EF4-FFF2-40B4-BE49-F238E27FC236}">
                  <a16:creationId xmlns:a16="http://schemas.microsoft.com/office/drawing/2014/main" id="{DC7E131B-957E-4301-96FE-187FBB44A939}"/>
                </a:ext>
              </a:extLst>
            </p:cNvPr>
            <p:cNvSpPr/>
            <p:nvPr/>
          </p:nvSpPr>
          <p:spPr>
            <a:xfrm>
              <a:off x="5004300" y="4102300"/>
              <a:ext cx="114900" cy="20050"/>
            </a:xfrm>
            <a:custGeom>
              <a:avLst/>
              <a:gdLst/>
              <a:ahLst/>
              <a:cxnLst/>
              <a:rect l="l" t="t" r="r" b="b"/>
              <a:pathLst>
                <a:path w="4596" h="802" extrusionOk="0">
                  <a:moveTo>
                    <a:pt x="1711" y="497"/>
                  </a:moveTo>
                  <a:cubicBezTo>
                    <a:pt x="1772" y="522"/>
                    <a:pt x="1836" y="529"/>
                    <a:pt x="1900" y="529"/>
                  </a:cubicBezTo>
                  <a:cubicBezTo>
                    <a:pt x="1924" y="529"/>
                    <a:pt x="1948" y="528"/>
                    <a:pt x="1972" y="527"/>
                  </a:cubicBezTo>
                  <a:lnTo>
                    <a:pt x="1972" y="527"/>
                  </a:lnTo>
                  <a:cubicBezTo>
                    <a:pt x="1883" y="536"/>
                    <a:pt x="1795" y="560"/>
                    <a:pt x="1711" y="576"/>
                  </a:cubicBezTo>
                  <a:cubicBezTo>
                    <a:pt x="1716" y="604"/>
                    <a:pt x="1712" y="615"/>
                    <a:pt x="1705" y="615"/>
                  </a:cubicBezTo>
                  <a:cubicBezTo>
                    <a:pt x="1680" y="615"/>
                    <a:pt x="1619" y="497"/>
                    <a:pt x="1711" y="497"/>
                  </a:cubicBezTo>
                  <a:close/>
                  <a:moveTo>
                    <a:pt x="2895" y="1"/>
                  </a:moveTo>
                  <a:cubicBezTo>
                    <a:pt x="2674" y="1"/>
                    <a:pt x="2455" y="44"/>
                    <a:pt x="2248" y="218"/>
                  </a:cubicBezTo>
                  <a:lnTo>
                    <a:pt x="1910" y="218"/>
                  </a:lnTo>
                  <a:cubicBezTo>
                    <a:pt x="1671" y="169"/>
                    <a:pt x="1443" y="134"/>
                    <a:pt x="1214" y="134"/>
                  </a:cubicBezTo>
                  <a:cubicBezTo>
                    <a:pt x="985" y="134"/>
                    <a:pt x="756" y="169"/>
                    <a:pt x="518" y="258"/>
                  </a:cubicBezTo>
                  <a:cubicBezTo>
                    <a:pt x="358" y="377"/>
                    <a:pt x="120" y="258"/>
                    <a:pt x="0" y="457"/>
                  </a:cubicBezTo>
                  <a:cubicBezTo>
                    <a:pt x="49" y="636"/>
                    <a:pt x="151" y="802"/>
                    <a:pt x="306" y="802"/>
                  </a:cubicBezTo>
                  <a:cubicBezTo>
                    <a:pt x="341" y="802"/>
                    <a:pt x="378" y="793"/>
                    <a:pt x="418" y="775"/>
                  </a:cubicBezTo>
                  <a:cubicBezTo>
                    <a:pt x="551" y="722"/>
                    <a:pt x="681" y="705"/>
                    <a:pt x="811" y="705"/>
                  </a:cubicBezTo>
                  <a:cubicBezTo>
                    <a:pt x="1070" y="705"/>
                    <a:pt x="1327" y="775"/>
                    <a:pt x="1592" y="775"/>
                  </a:cubicBezTo>
                  <a:cubicBezTo>
                    <a:pt x="1665" y="775"/>
                    <a:pt x="1742" y="779"/>
                    <a:pt x="1820" y="779"/>
                  </a:cubicBezTo>
                  <a:cubicBezTo>
                    <a:pt x="1996" y="779"/>
                    <a:pt x="2176" y="760"/>
                    <a:pt x="2328" y="636"/>
                  </a:cubicBezTo>
                  <a:cubicBezTo>
                    <a:pt x="2233" y="551"/>
                    <a:pt x="2133" y="524"/>
                    <a:pt x="2033" y="524"/>
                  </a:cubicBezTo>
                  <a:cubicBezTo>
                    <a:pt x="2026" y="524"/>
                    <a:pt x="2019" y="524"/>
                    <a:pt x="2012" y="524"/>
                  </a:cubicBezTo>
                  <a:lnTo>
                    <a:pt x="2012" y="524"/>
                  </a:lnTo>
                  <a:cubicBezTo>
                    <a:pt x="2060" y="521"/>
                    <a:pt x="2109" y="517"/>
                    <a:pt x="2157" y="517"/>
                  </a:cubicBezTo>
                  <a:cubicBezTo>
                    <a:pt x="2259" y="517"/>
                    <a:pt x="2358" y="535"/>
                    <a:pt x="2447" y="616"/>
                  </a:cubicBezTo>
                  <a:lnTo>
                    <a:pt x="2527" y="656"/>
                  </a:lnTo>
                  <a:lnTo>
                    <a:pt x="2606" y="616"/>
                  </a:lnTo>
                  <a:cubicBezTo>
                    <a:pt x="2651" y="572"/>
                    <a:pt x="2695" y="556"/>
                    <a:pt x="2739" y="556"/>
                  </a:cubicBezTo>
                  <a:cubicBezTo>
                    <a:pt x="2832" y="556"/>
                    <a:pt x="2923" y="629"/>
                    <a:pt x="3004" y="656"/>
                  </a:cubicBezTo>
                  <a:cubicBezTo>
                    <a:pt x="3177" y="616"/>
                    <a:pt x="3356" y="610"/>
                    <a:pt x="3536" y="610"/>
                  </a:cubicBezTo>
                  <a:cubicBezTo>
                    <a:pt x="3626" y="610"/>
                    <a:pt x="3717" y="611"/>
                    <a:pt x="3807" y="611"/>
                  </a:cubicBezTo>
                  <a:cubicBezTo>
                    <a:pt x="4078" y="611"/>
                    <a:pt x="4347" y="596"/>
                    <a:pt x="4596" y="477"/>
                  </a:cubicBezTo>
                  <a:cubicBezTo>
                    <a:pt x="4297" y="99"/>
                    <a:pt x="3820" y="258"/>
                    <a:pt x="3442" y="39"/>
                  </a:cubicBezTo>
                  <a:cubicBezTo>
                    <a:pt x="3262" y="30"/>
                    <a:pt x="3078" y="1"/>
                    <a:pt x="2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7059;p9">
              <a:extLst>
                <a:ext uri="{FF2B5EF4-FFF2-40B4-BE49-F238E27FC236}">
                  <a16:creationId xmlns:a16="http://schemas.microsoft.com/office/drawing/2014/main" id="{CBDA461C-067D-4568-BE6E-448821DDF32E}"/>
                </a:ext>
              </a:extLst>
            </p:cNvPr>
            <p:cNvSpPr/>
            <p:nvPr/>
          </p:nvSpPr>
          <p:spPr>
            <a:xfrm>
              <a:off x="4304575" y="4394700"/>
              <a:ext cx="98975" cy="28375"/>
            </a:xfrm>
            <a:custGeom>
              <a:avLst/>
              <a:gdLst/>
              <a:ahLst/>
              <a:cxnLst/>
              <a:rect l="l" t="t" r="r" b="b"/>
              <a:pathLst>
                <a:path w="3959" h="1135" extrusionOk="0">
                  <a:moveTo>
                    <a:pt x="80" y="0"/>
                  </a:moveTo>
                  <a:cubicBezTo>
                    <a:pt x="0" y="199"/>
                    <a:pt x="100" y="319"/>
                    <a:pt x="199" y="458"/>
                  </a:cubicBezTo>
                  <a:cubicBezTo>
                    <a:pt x="454" y="674"/>
                    <a:pt x="741" y="728"/>
                    <a:pt x="1035" y="728"/>
                  </a:cubicBezTo>
                  <a:cubicBezTo>
                    <a:pt x="1200" y="728"/>
                    <a:pt x="1367" y="711"/>
                    <a:pt x="1532" y="697"/>
                  </a:cubicBezTo>
                  <a:cubicBezTo>
                    <a:pt x="1654" y="685"/>
                    <a:pt x="1775" y="679"/>
                    <a:pt x="1895" y="679"/>
                  </a:cubicBezTo>
                  <a:cubicBezTo>
                    <a:pt x="2381" y="679"/>
                    <a:pt x="2848" y="783"/>
                    <a:pt x="3263" y="1055"/>
                  </a:cubicBezTo>
                  <a:cubicBezTo>
                    <a:pt x="3342" y="1095"/>
                    <a:pt x="3442" y="1134"/>
                    <a:pt x="3521" y="1134"/>
                  </a:cubicBezTo>
                  <a:cubicBezTo>
                    <a:pt x="3621" y="1134"/>
                    <a:pt x="3680" y="1114"/>
                    <a:pt x="3760" y="1055"/>
                  </a:cubicBezTo>
                  <a:cubicBezTo>
                    <a:pt x="3780" y="1015"/>
                    <a:pt x="3780" y="935"/>
                    <a:pt x="3780" y="896"/>
                  </a:cubicBezTo>
                  <a:cubicBezTo>
                    <a:pt x="3760" y="717"/>
                    <a:pt x="3879" y="617"/>
                    <a:pt x="3959" y="498"/>
                  </a:cubicBezTo>
                  <a:cubicBezTo>
                    <a:pt x="3243" y="160"/>
                    <a:pt x="2467" y="140"/>
                    <a:pt x="1691" y="140"/>
                  </a:cubicBezTo>
                  <a:cubicBezTo>
                    <a:pt x="1557" y="140"/>
                    <a:pt x="1420" y="148"/>
                    <a:pt x="1282" y="148"/>
                  </a:cubicBezTo>
                  <a:cubicBezTo>
                    <a:pt x="1052" y="148"/>
                    <a:pt x="821" y="125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7060;p9">
              <a:extLst>
                <a:ext uri="{FF2B5EF4-FFF2-40B4-BE49-F238E27FC236}">
                  <a16:creationId xmlns:a16="http://schemas.microsoft.com/office/drawing/2014/main" id="{64BB06DE-2D1A-4F33-AEC0-6853BBECD7B2}"/>
                </a:ext>
              </a:extLst>
            </p:cNvPr>
            <p:cNvSpPr/>
            <p:nvPr/>
          </p:nvSpPr>
          <p:spPr>
            <a:xfrm>
              <a:off x="4647225" y="4187050"/>
              <a:ext cx="104950" cy="25400"/>
            </a:xfrm>
            <a:custGeom>
              <a:avLst/>
              <a:gdLst/>
              <a:ahLst/>
              <a:cxnLst/>
              <a:rect l="l" t="t" r="r" b="b"/>
              <a:pathLst>
                <a:path w="4198" h="1016" extrusionOk="0">
                  <a:moveTo>
                    <a:pt x="1293" y="0"/>
                  </a:moveTo>
                  <a:cubicBezTo>
                    <a:pt x="1254" y="0"/>
                    <a:pt x="1214" y="5"/>
                    <a:pt x="1174" y="11"/>
                  </a:cubicBezTo>
                  <a:cubicBezTo>
                    <a:pt x="935" y="131"/>
                    <a:pt x="677" y="111"/>
                    <a:pt x="438" y="230"/>
                  </a:cubicBezTo>
                  <a:lnTo>
                    <a:pt x="80" y="230"/>
                  </a:lnTo>
                  <a:lnTo>
                    <a:pt x="20" y="290"/>
                  </a:lnTo>
                  <a:cubicBezTo>
                    <a:pt x="0" y="310"/>
                    <a:pt x="20" y="369"/>
                    <a:pt x="80" y="389"/>
                  </a:cubicBezTo>
                  <a:cubicBezTo>
                    <a:pt x="179" y="389"/>
                    <a:pt x="279" y="409"/>
                    <a:pt x="378" y="409"/>
                  </a:cubicBezTo>
                  <a:cubicBezTo>
                    <a:pt x="697" y="508"/>
                    <a:pt x="1055" y="469"/>
                    <a:pt x="1373" y="588"/>
                  </a:cubicBezTo>
                  <a:cubicBezTo>
                    <a:pt x="1512" y="668"/>
                    <a:pt x="1691" y="628"/>
                    <a:pt x="1850" y="727"/>
                  </a:cubicBezTo>
                  <a:cubicBezTo>
                    <a:pt x="1930" y="727"/>
                    <a:pt x="2069" y="767"/>
                    <a:pt x="2169" y="767"/>
                  </a:cubicBezTo>
                  <a:lnTo>
                    <a:pt x="2487" y="767"/>
                  </a:lnTo>
                  <a:cubicBezTo>
                    <a:pt x="2576" y="827"/>
                    <a:pt x="2671" y="827"/>
                    <a:pt x="2763" y="827"/>
                  </a:cubicBezTo>
                  <a:cubicBezTo>
                    <a:pt x="2855" y="827"/>
                    <a:pt x="2944" y="827"/>
                    <a:pt x="3024" y="886"/>
                  </a:cubicBezTo>
                  <a:lnTo>
                    <a:pt x="3203" y="886"/>
                  </a:lnTo>
                  <a:cubicBezTo>
                    <a:pt x="3236" y="870"/>
                    <a:pt x="3266" y="860"/>
                    <a:pt x="3297" y="860"/>
                  </a:cubicBezTo>
                  <a:cubicBezTo>
                    <a:pt x="3342" y="860"/>
                    <a:pt x="3392" y="880"/>
                    <a:pt x="3462" y="926"/>
                  </a:cubicBezTo>
                  <a:cubicBezTo>
                    <a:pt x="3531" y="996"/>
                    <a:pt x="3611" y="1016"/>
                    <a:pt x="3695" y="1016"/>
                  </a:cubicBezTo>
                  <a:cubicBezTo>
                    <a:pt x="3780" y="1016"/>
                    <a:pt x="3869" y="996"/>
                    <a:pt x="3959" y="986"/>
                  </a:cubicBezTo>
                  <a:cubicBezTo>
                    <a:pt x="4078" y="926"/>
                    <a:pt x="4158" y="827"/>
                    <a:pt x="4198" y="707"/>
                  </a:cubicBezTo>
                  <a:cubicBezTo>
                    <a:pt x="4146" y="525"/>
                    <a:pt x="4033" y="494"/>
                    <a:pt x="3908" y="494"/>
                  </a:cubicBezTo>
                  <a:cubicBezTo>
                    <a:pt x="3844" y="494"/>
                    <a:pt x="3776" y="503"/>
                    <a:pt x="3711" y="503"/>
                  </a:cubicBezTo>
                  <a:cubicBezTo>
                    <a:pt x="3613" y="503"/>
                    <a:pt x="3523" y="484"/>
                    <a:pt x="3462" y="389"/>
                  </a:cubicBezTo>
                  <a:cubicBezTo>
                    <a:pt x="3364" y="326"/>
                    <a:pt x="3258" y="312"/>
                    <a:pt x="3151" y="312"/>
                  </a:cubicBezTo>
                  <a:cubicBezTo>
                    <a:pt x="3068" y="312"/>
                    <a:pt x="2983" y="321"/>
                    <a:pt x="2900" y="321"/>
                  </a:cubicBezTo>
                  <a:cubicBezTo>
                    <a:pt x="2785" y="321"/>
                    <a:pt x="2671" y="305"/>
                    <a:pt x="2567" y="230"/>
                  </a:cubicBezTo>
                  <a:cubicBezTo>
                    <a:pt x="2467" y="230"/>
                    <a:pt x="2387" y="210"/>
                    <a:pt x="2288" y="210"/>
                  </a:cubicBezTo>
                  <a:cubicBezTo>
                    <a:pt x="2089" y="131"/>
                    <a:pt x="1870" y="210"/>
                    <a:pt x="1691" y="91"/>
                  </a:cubicBezTo>
                  <a:cubicBezTo>
                    <a:pt x="1650" y="77"/>
                    <a:pt x="1618" y="54"/>
                    <a:pt x="1583" y="54"/>
                  </a:cubicBezTo>
                  <a:cubicBezTo>
                    <a:pt x="1567" y="54"/>
                    <a:pt x="1551" y="59"/>
                    <a:pt x="1532" y="71"/>
                  </a:cubicBezTo>
                  <a:cubicBezTo>
                    <a:pt x="1453" y="18"/>
                    <a:pt x="1373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7061;p9">
              <a:extLst>
                <a:ext uri="{FF2B5EF4-FFF2-40B4-BE49-F238E27FC236}">
                  <a16:creationId xmlns:a16="http://schemas.microsoft.com/office/drawing/2014/main" id="{3169C689-2F79-4EDA-8B22-EEC3B5DD5A1F}"/>
                </a:ext>
              </a:extLst>
            </p:cNvPr>
            <p:cNvSpPr/>
            <p:nvPr/>
          </p:nvSpPr>
          <p:spPr>
            <a:xfrm>
              <a:off x="4687000" y="4400525"/>
              <a:ext cx="73625" cy="24850"/>
            </a:xfrm>
            <a:custGeom>
              <a:avLst/>
              <a:gdLst/>
              <a:ahLst/>
              <a:cxnLst/>
              <a:rect l="l" t="t" r="r" b="b"/>
              <a:pathLst>
                <a:path w="2945" h="994" extrusionOk="0">
                  <a:moveTo>
                    <a:pt x="304" y="1"/>
                  </a:moveTo>
                  <a:cubicBezTo>
                    <a:pt x="171" y="1"/>
                    <a:pt x="58" y="65"/>
                    <a:pt x="1" y="305"/>
                  </a:cubicBezTo>
                  <a:cubicBezTo>
                    <a:pt x="55" y="412"/>
                    <a:pt x="76" y="569"/>
                    <a:pt x="226" y="569"/>
                  </a:cubicBezTo>
                  <a:cubicBezTo>
                    <a:pt x="242" y="569"/>
                    <a:pt x="260" y="567"/>
                    <a:pt x="279" y="563"/>
                  </a:cubicBezTo>
                  <a:cubicBezTo>
                    <a:pt x="370" y="538"/>
                    <a:pt x="450" y="524"/>
                    <a:pt x="528" y="524"/>
                  </a:cubicBezTo>
                  <a:cubicBezTo>
                    <a:pt x="637" y="524"/>
                    <a:pt x="740" y="553"/>
                    <a:pt x="856" y="623"/>
                  </a:cubicBezTo>
                  <a:cubicBezTo>
                    <a:pt x="1257" y="912"/>
                    <a:pt x="1684" y="993"/>
                    <a:pt x="2147" y="993"/>
                  </a:cubicBezTo>
                  <a:cubicBezTo>
                    <a:pt x="2258" y="993"/>
                    <a:pt x="2372" y="989"/>
                    <a:pt x="2487" y="981"/>
                  </a:cubicBezTo>
                  <a:cubicBezTo>
                    <a:pt x="2547" y="961"/>
                    <a:pt x="2567" y="961"/>
                    <a:pt x="2587" y="961"/>
                  </a:cubicBezTo>
                  <a:cubicBezTo>
                    <a:pt x="2647" y="921"/>
                    <a:pt x="2686" y="901"/>
                    <a:pt x="2746" y="862"/>
                  </a:cubicBezTo>
                  <a:cubicBezTo>
                    <a:pt x="2786" y="802"/>
                    <a:pt x="2845" y="762"/>
                    <a:pt x="2865" y="702"/>
                  </a:cubicBezTo>
                  <a:cubicBezTo>
                    <a:pt x="2905" y="623"/>
                    <a:pt x="2945" y="523"/>
                    <a:pt x="2865" y="464"/>
                  </a:cubicBezTo>
                  <a:cubicBezTo>
                    <a:pt x="2553" y="412"/>
                    <a:pt x="2271" y="254"/>
                    <a:pt x="1953" y="254"/>
                  </a:cubicBezTo>
                  <a:cubicBezTo>
                    <a:pt x="1907" y="254"/>
                    <a:pt x="1859" y="257"/>
                    <a:pt x="1811" y="265"/>
                  </a:cubicBezTo>
                  <a:cubicBezTo>
                    <a:pt x="1734" y="342"/>
                    <a:pt x="1663" y="368"/>
                    <a:pt x="1594" y="368"/>
                  </a:cubicBezTo>
                  <a:cubicBezTo>
                    <a:pt x="1483" y="368"/>
                    <a:pt x="1376" y="301"/>
                    <a:pt x="1254" y="265"/>
                  </a:cubicBezTo>
                  <a:cubicBezTo>
                    <a:pt x="1075" y="205"/>
                    <a:pt x="916" y="126"/>
                    <a:pt x="757" y="86"/>
                  </a:cubicBezTo>
                  <a:cubicBezTo>
                    <a:pt x="612" y="75"/>
                    <a:pt x="446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7062;p9">
              <a:extLst>
                <a:ext uri="{FF2B5EF4-FFF2-40B4-BE49-F238E27FC236}">
                  <a16:creationId xmlns:a16="http://schemas.microsoft.com/office/drawing/2014/main" id="{0C8CF810-6B44-4716-A8F1-F6F379CE8042}"/>
                </a:ext>
              </a:extLst>
            </p:cNvPr>
            <p:cNvSpPr/>
            <p:nvPr/>
          </p:nvSpPr>
          <p:spPr>
            <a:xfrm>
              <a:off x="4980425" y="4285300"/>
              <a:ext cx="36325" cy="82800"/>
            </a:xfrm>
            <a:custGeom>
              <a:avLst/>
              <a:gdLst/>
              <a:ahLst/>
              <a:cxnLst/>
              <a:rect l="l" t="t" r="r" b="b"/>
              <a:pathLst>
                <a:path w="1453" h="3312" extrusionOk="0">
                  <a:moveTo>
                    <a:pt x="1293" y="0"/>
                  </a:moveTo>
                  <a:cubicBezTo>
                    <a:pt x="1194" y="99"/>
                    <a:pt x="1015" y="40"/>
                    <a:pt x="916" y="139"/>
                  </a:cubicBezTo>
                  <a:cubicBezTo>
                    <a:pt x="597" y="458"/>
                    <a:pt x="478" y="895"/>
                    <a:pt x="398" y="1333"/>
                  </a:cubicBezTo>
                  <a:cubicBezTo>
                    <a:pt x="100" y="1751"/>
                    <a:pt x="0" y="2248"/>
                    <a:pt x="60" y="2785"/>
                  </a:cubicBezTo>
                  <a:cubicBezTo>
                    <a:pt x="76" y="2991"/>
                    <a:pt x="67" y="3311"/>
                    <a:pt x="325" y="3311"/>
                  </a:cubicBezTo>
                  <a:cubicBezTo>
                    <a:pt x="390" y="3311"/>
                    <a:pt x="473" y="3291"/>
                    <a:pt x="577" y="3243"/>
                  </a:cubicBezTo>
                  <a:cubicBezTo>
                    <a:pt x="657" y="2606"/>
                    <a:pt x="697" y="1950"/>
                    <a:pt x="796" y="1313"/>
                  </a:cubicBezTo>
                  <a:cubicBezTo>
                    <a:pt x="856" y="955"/>
                    <a:pt x="995" y="637"/>
                    <a:pt x="1293" y="438"/>
                  </a:cubicBezTo>
                  <a:lnTo>
                    <a:pt x="1453" y="298"/>
                  </a:lnTo>
                  <a:cubicBezTo>
                    <a:pt x="1453" y="159"/>
                    <a:pt x="1413" y="4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7063;p9">
              <a:extLst>
                <a:ext uri="{FF2B5EF4-FFF2-40B4-BE49-F238E27FC236}">
                  <a16:creationId xmlns:a16="http://schemas.microsoft.com/office/drawing/2014/main" id="{EF64FE15-0EAE-4320-8F33-91ABB1863B37}"/>
                </a:ext>
              </a:extLst>
            </p:cNvPr>
            <p:cNvSpPr/>
            <p:nvPr/>
          </p:nvSpPr>
          <p:spPr>
            <a:xfrm>
              <a:off x="4131500" y="4332525"/>
              <a:ext cx="88050" cy="18625"/>
            </a:xfrm>
            <a:custGeom>
              <a:avLst/>
              <a:gdLst/>
              <a:ahLst/>
              <a:cxnLst/>
              <a:rect l="l" t="t" r="r" b="b"/>
              <a:pathLst>
                <a:path w="3522" h="745" extrusionOk="0">
                  <a:moveTo>
                    <a:pt x="160" y="1"/>
                  </a:moveTo>
                  <a:cubicBezTo>
                    <a:pt x="120" y="100"/>
                    <a:pt x="40" y="220"/>
                    <a:pt x="1" y="339"/>
                  </a:cubicBezTo>
                  <a:cubicBezTo>
                    <a:pt x="200" y="399"/>
                    <a:pt x="398" y="339"/>
                    <a:pt x="538" y="518"/>
                  </a:cubicBezTo>
                  <a:cubicBezTo>
                    <a:pt x="570" y="561"/>
                    <a:pt x="596" y="580"/>
                    <a:pt x="623" y="580"/>
                  </a:cubicBezTo>
                  <a:cubicBezTo>
                    <a:pt x="646" y="580"/>
                    <a:pt x="669" y="566"/>
                    <a:pt x="697" y="538"/>
                  </a:cubicBezTo>
                  <a:cubicBezTo>
                    <a:pt x="1052" y="515"/>
                    <a:pt x="1408" y="380"/>
                    <a:pt x="1756" y="380"/>
                  </a:cubicBezTo>
                  <a:cubicBezTo>
                    <a:pt x="2011" y="380"/>
                    <a:pt x="2263" y="453"/>
                    <a:pt x="2507" y="697"/>
                  </a:cubicBezTo>
                  <a:cubicBezTo>
                    <a:pt x="2541" y="731"/>
                    <a:pt x="2585" y="745"/>
                    <a:pt x="2634" y="745"/>
                  </a:cubicBezTo>
                  <a:cubicBezTo>
                    <a:pt x="2786" y="745"/>
                    <a:pt x="2993" y="613"/>
                    <a:pt x="3144" y="538"/>
                  </a:cubicBezTo>
                  <a:cubicBezTo>
                    <a:pt x="3223" y="399"/>
                    <a:pt x="3442" y="498"/>
                    <a:pt x="3522" y="339"/>
                  </a:cubicBezTo>
                  <a:cubicBezTo>
                    <a:pt x="2753" y="170"/>
                    <a:pt x="1983" y="19"/>
                    <a:pt x="1181" y="19"/>
                  </a:cubicBezTo>
                  <a:cubicBezTo>
                    <a:pt x="1132" y="19"/>
                    <a:pt x="1084" y="20"/>
                    <a:pt x="1035" y="21"/>
                  </a:cubicBezTo>
                  <a:cubicBezTo>
                    <a:pt x="946" y="90"/>
                    <a:pt x="861" y="120"/>
                    <a:pt x="776" y="120"/>
                  </a:cubicBezTo>
                  <a:cubicBezTo>
                    <a:pt x="692" y="120"/>
                    <a:pt x="607" y="90"/>
                    <a:pt x="518" y="41"/>
                  </a:cubicBezTo>
                  <a:cubicBezTo>
                    <a:pt x="398" y="21"/>
                    <a:pt x="299" y="2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7064;p9">
              <a:extLst>
                <a:ext uri="{FF2B5EF4-FFF2-40B4-BE49-F238E27FC236}">
                  <a16:creationId xmlns:a16="http://schemas.microsoft.com/office/drawing/2014/main" id="{9F54CD51-5F4C-414F-9971-999B5445061A}"/>
                </a:ext>
              </a:extLst>
            </p:cNvPr>
            <p:cNvSpPr/>
            <p:nvPr/>
          </p:nvSpPr>
          <p:spPr>
            <a:xfrm>
              <a:off x="4602950" y="4350425"/>
              <a:ext cx="102975" cy="15050"/>
            </a:xfrm>
            <a:custGeom>
              <a:avLst/>
              <a:gdLst/>
              <a:ahLst/>
              <a:cxnLst/>
              <a:rect l="l" t="t" r="r" b="b"/>
              <a:pathLst>
                <a:path w="4119" h="602" extrusionOk="0">
                  <a:moveTo>
                    <a:pt x="493" y="1"/>
                  </a:moveTo>
                  <a:cubicBezTo>
                    <a:pt x="349" y="1"/>
                    <a:pt x="205" y="1"/>
                    <a:pt x="61" y="1"/>
                  </a:cubicBezTo>
                  <a:cubicBezTo>
                    <a:pt x="41" y="1"/>
                    <a:pt x="41" y="1"/>
                    <a:pt x="1" y="41"/>
                  </a:cubicBezTo>
                  <a:cubicBezTo>
                    <a:pt x="1" y="100"/>
                    <a:pt x="1" y="120"/>
                    <a:pt x="80" y="140"/>
                  </a:cubicBezTo>
                  <a:cubicBezTo>
                    <a:pt x="379" y="140"/>
                    <a:pt x="677" y="180"/>
                    <a:pt x="916" y="319"/>
                  </a:cubicBezTo>
                  <a:cubicBezTo>
                    <a:pt x="956" y="289"/>
                    <a:pt x="996" y="275"/>
                    <a:pt x="1035" y="275"/>
                  </a:cubicBezTo>
                  <a:cubicBezTo>
                    <a:pt x="1075" y="275"/>
                    <a:pt x="1115" y="289"/>
                    <a:pt x="1155" y="319"/>
                  </a:cubicBezTo>
                  <a:cubicBezTo>
                    <a:pt x="1289" y="234"/>
                    <a:pt x="1422" y="201"/>
                    <a:pt x="1554" y="201"/>
                  </a:cubicBezTo>
                  <a:cubicBezTo>
                    <a:pt x="1851" y="201"/>
                    <a:pt x="2145" y="368"/>
                    <a:pt x="2448" y="478"/>
                  </a:cubicBezTo>
                  <a:cubicBezTo>
                    <a:pt x="2709" y="550"/>
                    <a:pt x="2965" y="602"/>
                    <a:pt x="3218" y="602"/>
                  </a:cubicBezTo>
                  <a:cubicBezTo>
                    <a:pt x="3524" y="602"/>
                    <a:pt x="3825" y="526"/>
                    <a:pt x="4119" y="319"/>
                  </a:cubicBezTo>
                  <a:cubicBezTo>
                    <a:pt x="2926" y="17"/>
                    <a:pt x="1718" y="1"/>
                    <a:pt x="4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7065;p9">
              <a:extLst>
                <a:ext uri="{FF2B5EF4-FFF2-40B4-BE49-F238E27FC236}">
                  <a16:creationId xmlns:a16="http://schemas.microsoft.com/office/drawing/2014/main" id="{575C4785-85B2-4F9B-AA9B-9F99CCAC7F82}"/>
                </a:ext>
              </a:extLst>
            </p:cNvPr>
            <p:cNvSpPr/>
            <p:nvPr/>
          </p:nvSpPr>
          <p:spPr>
            <a:xfrm>
              <a:off x="5420550" y="4148450"/>
              <a:ext cx="88550" cy="12525"/>
            </a:xfrm>
            <a:custGeom>
              <a:avLst/>
              <a:gdLst/>
              <a:ahLst/>
              <a:cxnLst/>
              <a:rect l="l" t="t" r="r" b="b"/>
              <a:pathLst>
                <a:path w="3542" h="501" extrusionOk="0">
                  <a:moveTo>
                    <a:pt x="3020" y="1"/>
                  </a:moveTo>
                  <a:cubicBezTo>
                    <a:pt x="2165" y="1"/>
                    <a:pt x="1320" y="164"/>
                    <a:pt x="477" y="164"/>
                  </a:cubicBezTo>
                  <a:cubicBezTo>
                    <a:pt x="437" y="164"/>
                    <a:pt x="398" y="163"/>
                    <a:pt x="359" y="163"/>
                  </a:cubicBezTo>
                  <a:cubicBezTo>
                    <a:pt x="219" y="262"/>
                    <a:pt x="1" y="242"/>
                    <a:pt x="1" y="501"/>
                  </a:cubicBezTo>
                  <a:lnTo>
                    <a:pt x="2845" y="501"/>
                  </a:lnTo>
                  <a:cubicBezTo>
                    <a:pt x="2706" y="302"/>
                    <a:pt x="2746" y="202"/>
                    <a:pt x="2984" y="163"/>
                  </a:cubicBezTo>
                  <a:cubicBezTo>
                    <a:pt x="3183" y="163"/>
                    <a:pt x="3382" y="163"/>
                    <a:pt x="3541" y="23"/>
                  </a:cubicBezTo>
                  <a:cubicBezTo>
                    <a:pt x="3367" y="7"/>
                    <a:pt x="3193" y="1"/>
                    <a:pt x="30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7066;p9">
              <a:extLst>
                <a:ext uri="{FF2B5EF4-FFF2-40B4-BE49-F238E27FC236}">
                  <a16:creationId xmlns:a16="http://schemas.microsoft.com/office/drawing/2014/main" id="{88F79EC1-63F7-42FC-AEEB-D03828513620}"/>
                </a:ext>
              </a:extLst>
            </p:cNvPr>
            <p:cNvSpPr/>
            <p:nvPr/>
          </p:nvSpPr>
          <p:spPr>
            <a:xfrm>
              <a:off x="5074425" y="4252275"/>
              <a:ext cx="122350" cy="27075"/>
            </a:xfrm>
            <a:custGeom>
              <a:avLst/>
              <a:gdLst/>
              <a:ahLst/>
              <a:cxnLst/>
              <a:rect l="l" t="t" r="r" b="b"/>
              <a:pathLst>
                <a:path w="4894" h="1083" extrusionOk="0">
                  <a:moveTo>
                    <a:pt x="470" y="0"/>
                  </a:moveTo>
                  <a:cubicBezTo>
                    <a:pt x="276" y="0"/>
                    <a:pt x="105" y="73"/>
                    <a:pt x="0" y="366"/>
                  </a:cubicBezTo>
                  <a:cubicBezTo>
                    <a:pt x="100" y="386"/>
                    <a:pt x="219" y="406"/>
                    <a:pt x="338" y="446"/>
                  </a:cubicBezTo>
                  <a:cubicBezTo>
                    <a:pt x="617" y="645"/>
                    <a:pt x="955" y="585"/>
                    <a:pt x="1234" y="744"/>
                  </a:cubicBezTo>
                  <a:cubicBezTo>
                    <a:pt x="1293" y="744"/>
                    <a:pt x="1333" y="744"/>
                    <a:pt x="1393" y="764"/>
                  </a:cubicBezTo>
                  <a:cubicBezTo>
                    <a:pt x="2029" y="863"/>
                    <a:pt x="2666" y="1082"/>
                    <a:pt x="3322" y="1082"/>
                  </a:cubicBezTo>
                  <a:cubicBezTo>
                    <a:pt x="3445" y="1014"/>
                    <a:pt x="3572" y="991"/>
                    <a:pt x="3702" y="991"/>
                  </a:cubicBezTo>
                  <a:cubicBezTo>
                    <a:pt x="3956" y="991"/>
                    <a:pt x="4219" y="1077"/>
                    <a:pt x="4473" y="1077"/>
                  </a:cubicBezTo>
                  <a:cubicBezTo>
                    <a:pt x="4617" y="1077"/>
                    <a:pt x="4758" y="1050"/>
                    <a:pt x="4894" y="963"/>
                  </a:cubicBezTo>
                  <a:cubicBezTo>
                    <a:pt x="4839" y="552"/>
                    <a:pt x="4605" y="509"/>
                    <a:pt x="4354" y="509"/>
                  </a:cubicBezTo>
                  <a:cubicBezTo>
                    <a:pt x="4288" y="509"/>
                    <a:pt x="4220" y="512"/>
                    <a:pt x="4154" y="512"/>
                  </a:cubicBezTo>
                  <a:cubicBezTo>
                    <a:pt x="4107" y="512"/>
                    <a:pt x="4062" y="511"/>
                    <a:pt x="4019" y="505"/>
                  </a:cubicBezTo>
                  <a:cubicBezTo>
                    <a:pt x="3004" y="466"/>
                    <a:pt x="2009" y="366"/>
                    <a:pt x="1015" y="68"/>
                  </a:cubicBezTo>
                  <a:cubicBezTo>
                    <a:pt x="836" y="58"/>
                    <a:pt x="644" y="0"/>
                    <a:pt x="4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7067;p9">
              <a:extLst>
                <a:ext uri="{FF2B5EF4-FFF2-40B4-BE49-F238E27FC236}">
                  <a16:creationId xmlns:a16="http://schemas.microsoft.com/office/drawing/2014/main" id="{DB5CBBC2-D4ED-41E9-A3A7-8FD420D8B87F}"/>
                </a:ext>
              </a:extLst>
            </p:cNvPr>
            <p:cNvSpPr/>
            <p:nvPr/>
          </p:nvSpPr>
          <p:spPr>
            <a:xfrm>
              <a:off x="4994850" y="4174875"/>
              <a:ext cx="82075" cy="21125"/>
            </a:xfrm>
            <a:custGeom>
              <a:avLst/>
              <a:gdLst/>
              <a:ahLst/>
              <a:cxnLst/>
              <a:rect l="l" t="t" r="r" b="b"/>
              <a:pathLst>
                <a:path w="3283" h="845" extrusionOk="0">
                  <a:moveTo>
                    <a:pt x="3124" y="1"/>
                  </a:moveTo>
                  <a:cubicBezTo>
                    <a:pt x="2666" y="80"/>
                    <a:pt x="2169" y="100"/>
                    <a:pt x="1691" y="240"/>
                  </a:cubicBezTo>
                  <a:cubicBezTo>
                    <a:pt x="1194" y="359"/>
                    <a:pt x="716" y="299"/>
                    <a:pt x="219" y="359"/>
                  </a:cubicBezTo>
                  <a:cubicBezTo>
                    <a:pt x="100" y="359"/>
                    <a:pt x="0" y="438"/>
                    <a:pt x="0" y="558"/>
                  </a:cubicBezTo>
                  <a:cubicBezTo>
                    <a:pt x="0" y="677"/>
                    <a:pt x="80" y="777"/>
                    <a:pt x="199" y="797"/>
                  </a:cubicBezTo>
                  <a:cubicBezTo>
                    <a:pt x="258" y="826"/>
                    <a:pt x="326" y="844"/>
                    <a:pt x="383" y="844"/>
                  </a:cubicBezTo>
                  <a:cubicBezTo>
                    <a:pt x="403" y="844"/>
                    <a:pt x="422" y="842"/>
                    <a:pt x="438" y="836"/>
                  </a:cubicBezTo>
                  <a:cubicBezTo>
                    <a:pt x="1313" y="677"/>
                    <a:pt x="2169" y="498"/>
                    <a:pt x="3004" y="359"/>
                  </a:cubicBezTo>
                  <a:cubicBezTo>
                    <a:pt x="3004" y="200"/>
                    <a:pt x="3283" y="180"/>
                    <a:pt x="31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7068;p9">
              <a:extLst>
                <a:ext uri="{FF2B5EF4-FFF2-40B4-BE49-F238E27FC236}">
                  <a16:creationId xmlns:a16="http://schemas.microsoft.com/office/drawing/2014/main" id="{76E2A287-B8C7-42DD-9186-E96D7D53A440}"/>
                </a:ext>
              </a:extLst>
            </p:cNvPr>
            <p:cNvSpPr/>
            <p:nvPr/>
          </p:nvSpPr>
          <p:spPr>
            <a:xfrm>
              <a:off x="4482600" y="4332525"/>
              <a:ext cx="122375" cy="21425"/>
            </a:xfrm>
            <a:custGeom>
              <a:avLst/>
              <a:gdLst/>
              <a:ahLst/>
              <a:cxnLst/>
              <a:rect l="l" t="t" r="r" b="b"/>
              <a:pathLst>
                <a:path w="4895" h="857" extrusionOk="0">
                  <a:moveTo>
                    <a:pt x="1" y="1"/>
                  </a:moveTo>
                  <a:lnTo>
                    <a:pt x="1" y="1"/>
                  </a:lnTo>
                  <a:cubicBezTo>
                    <a:pt x="299" y="240"/>
                    <a:pt x="677" y="319"/>
                    <a:pt x="1035" y="339"/>
                  </a:cubicBezTo>
                  <a:cubicBezTo>
                    <a:pt x="1413" y="359"/>
                    <a:pt x="1791" y="419"/>
                    <a:pt x="2169" y="438"/>
                  </a:cubicBezTo>
                  <a:cubicBezTo>
                    <a:pt x="3084" y="518"/>
                    <a:pt x="3960" y="836"/>
                    <a:pt x="4894" y="856"/>
                  </a:cubicBezTo>
                  <a:cubicBezTo>
                    <a:pt x="4894" y="816"/>
                    <a:pt x="4875" y="757"/>
                    <a:pt x="4875" y="717"/>
                  </a:cubicBezTo>
                  <a:cubicBezTo>
                    <a:pt x="3303" y="160"/>
                    <a:pt x="1612" y="22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7069;p9">
              <a:extLst>
                <a:ext uri="{FF2B5EF4-FFF2-40B4-BE49-F238E27FC236}">
                  <a16:creationId xmlns:a16="http://schemas.microsoft.com/office/drawing/2014/main" id="{320A1BC4-E74E-40D6-8EF1-AE62D7F63262}"/>
                </a:ext>
              </a:extLst>
            </p:cNvPr>
            <p:cNvSpPr/>
            <p:nvPr/>
          </p:nvSpPr>
          <p:spPr>
            <a:xfrm>
              <a:off x="5138575" y="4524425"/>
              <a:ext cx="81075" cy="24650"/>
            </a:xfrm>
            <a:custGeom>
              <a:avLst/>
              <a:gdLst/>
              <a:ahLst/>
              <a:cxnLst/>
              <a:rect l="l" t="t" r="r" b="b"/>
              <a:pathLst>
                <a:path w="3243" h="986" extrusionOk="0">
                  <a:moveTo>
                    <a:pt x="2944" y="0"/>
                  </a:moveTo>
                  <a:cubicBezTo>
                    <a:pt x="2909" y="0"/>
                    <a:pt x="2869" y="7"/>
                    <a:pt x="2825" y="23"/>
                  </a:cubicBezTo>
                  <a:cubicBezTo>
                    <a:pt x="2785" y="23"/>
                    <a:pt x="2726" y="43"/>
                    <a:pt x="2686" y="83"/>
                  </a:cubicBezTo>
                  <a:cubicBezTo>
                    <a:pt x="2606" y="103"/>
                    <a:pt x="2527" y="143"/>
                    <a:pt x="2487" y="202"/>
                  </a:cubicBezTo>
                  <a:cubicBezTo>
                    <a:pt x="1791" y="302"/>
                    <a:pt x="1094" y="421"/>
                    <a:pt x="398" y="521"/>
                  </a:cubicBezTo>
                  <a:cubicBezTo>
                    <a:pt x="0" y="799"/>
                    <a:pt x="0" y="799"/>
                    <a:pt x="219" y="978"/>
                  </a:cubicBezTo>
                  <a:cubicBezTo>
                    <a:pt x="278" y="984"/>
                    <a:pt x="336" y="986"/>
                    <a:pt x="395" y="986"/>
                  </a:cubicBezTo>
                  <a:cubicBezTo>
                    <a:pt x="557" y="986"/>
                    <a:pt x="721" y="968"/>
                    <a:pt x="896" y="938"/>
                  </a:cubicBezTo>
                  <a:cubicBezTo>
                    <a:pt x="1552" y="938"/>
                    <a:pt x="2208" y="799"/>
                    <a:pt x="2845" y="700"/>
                  </a:cubicBezTo>
                  <a:cubicBezTo>
                    <a:pt x="2984" y="640"/>
                    <a:pt x="3104" y="600"/>
                    <a:pt x="3183" y="481"/>
                  </a:cubicBezTo>
                  <a:cubicBezTo>
                    <a:pt x="3223" y="401"/>
                    <a:pt x="3243" y="322"/>
                    <a:pt x="3223" y="222"/>
                  </a:cubicBezTo>
                  <a:cubicBezTo>
                    <a:pt x="3159" y="111"/>
                    <a:pt x="3083" y="0"/>
                    <a:pt x="29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7070;p9">
              <a:extLst>
                <a:ext uri="{FF2B5EF4-FFF2-40B4-BE49-F238E27FC236}">
                  <a16:creationId xmlns:a16="http://schemas.microsoft.com/office/drawing/2014/main" id="{61447B73-9054-4F1D-8B0E-CDF42D880F45}"/>
                </a:ext>
              </a:extLst>
            </p:cNvPr>
            <p:cNvSpPr/>
            <p:nvPr/>
          </p:nvSpPr>
          <p:spPr>
            <a:xfrm>
              <a:off x="5003300" y="4504575"/>
              <a:ext cx="79100" cy="17250"/>
            </a:xfrm>
            <a:custGeom>
              <a:avLst/>
              <a:gdLst/>
              <a:ahLst/>
              <a:cxnLst/>
              <a:rect l="l" t="t" r="r" b="b"/>
              <a:pathLst>
                <a:path w="3164" h="690" extrusionOk="0">
                  <a:moveTo>
                    <a:pt x="774" y="1"/>
                  </a:moveTo>
                  <a:cubicBezTo>
                    <a:pt x="466" y="1"/>
                    <a:pt x="201" y="151"/>
                    <a:pt x="1" y="499"/>
                  </a:cubicBezTo>
                  <a:cubicBezTo>
                    <a:pt x="113" y="572"/>
                    <a:pt x="233" y="590"/>
                    <a:pt x="353" y="590"/>
                  </a:cubicBezTo>
                  <a:cubicBezTo>
                    <a:pt x="467" y="590"/>
                    <a:pt x="582" y="574"/>
                    <a:pt x="694" y="574"/>
                  </a:cubicBezTo>
                  <a:cubicBezTo>
                    <a:pt x="820" y="574"/>
                    <a:pt x="943" y="594"/>
                    <a:pt x="1055" y="678"/>
                  </a:cubicBezTo>
                  <a:cubicBezTo>
                    <a:pt x="1229" y="683"/>
                    <a:pt x="1404" y="689"/>
                    <a:pt x="1580" y="689"/>
                  </a:cubicBezTo>
                  <a:cubicBezTo>
                    <a:pt x="2108" y="689"/>
                    <a:pt x="2641" y="633"/>
                    <a:pt x="3163" y="320"/>
                  </a:cubicBezTo>
                  <a:cubicBezTo>
                    <a:pt x="2990" y="211"/>
                    <a:pt x="2843" y="172"/>
                    <a:pt x="2704" y="172"/>
                  </a:cubicBezTo>
                  <a:cubicBezTo>
                    <a:pt x="2540" y="172"/>
                    <a:pt x="2390" y="226"/>
                    <a:pt x="2229" y="280"/>
                  </a:cubicBezTo>
                  <a:cubicBezTo>
                    <a:pt x="2168" y="295"/>
                    <a:pt x="2112" y="304"/>
                    <a:pt x="2062" y="304"/>
                  </a:cubicBezTo>
                  <a:cubicBezTo>
                    <a:pt x="1917" y="304"/>
                    <a:pt x="1821" y="229"/>
                    <a:pt x="1791" y="22"/>
                  </a:cubicBezTo>
                  <a:cubicBezTo>
                    <a:pt x="1632" y="42"/>
                    <a:pt x="1433" y="81"/>
                    <a:pt x="1254" y="101"/>
                  </a:cubicBezTo>
                  <a:cubicBezTo>
                    <a:pt x="1085" y="36"/>
                    <a:pt x="924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7071;p9">
              <a:extLst>
                <a:ext uri="{FF2B5EF4-FFF2-40B4-BE49-F238E27FC236}">
                  <a16:creationId xmlns:a16="http://schemas.microsoft.com/office/drawing/2014/main" id="{7F11BEC8-7443-4C5B-87CC-AF0303062B0F}"/>
                </a:ext>
              </a:extLst>
            </p:cNvPr>
            <p:cNvSpPr/>
            <p:nvPr/>
          </p:nvSpPr>
          <p:spPr>
            <a:xfrm>
              <a:off x="5201225" y="4266325"/>
              <a:ext cx="62200" cy="37275"/>
            </a:xfrm>
            <a:custGeom>
              <a:avLst/>
              <a:gdLst/>
              <a:ahLst/>
              <a:cxnLst/>
              <a:rect l="l" t="t" r="r" b="b"/>
              <a:pathLst>
                <a:path w="2488" h="1491" extrusionOk="0">
                  <a:moveTo>
                    <a:pt x="769" y="1"/>
                  </a:moveTo>
                  <a:cubicBezTo>
                    <a:pt x="560" y="1"/>
                    <a:pt x="454" y="204"/>
                    <a:pt x="319" y="321"/>
                  </a:cubicBezTo>
                  <a:cubicBezTo>
                    <a:pt x="518" y="719"/>
                    <a:pt x="41" y="560"/>
                    <a:pt x="1" y="759"/>
                  </a:cubicBezTo>
                  <a:cubicBezTo>
                    <a:pt x="140" y="819"/>
                    <a:pt x="279" y="918"/>
                    <a:pt x="419" y="998"/>
                  </a:cubicBezTo>
                  <a:cubicBezTo>
                    <a:pt x="299" y="1097"/>
                    <a:pt x="80" y="1077"/>
                    <a:pt x="21" y="1276"/>
                  </a:cubicBezTo>
                  <a:cubicBezTo>
                    <a:pt x="120" y="1316"/>
                    <a:pt x="240" y="1376"/>
                    <a:pt x="339" y="1415"/>
                  </a:cubicBezTo>
                  <a:cubicBezTo>
                    <a:pt x="419" y="1465"/>
                    <a:pt x="488" y="1490"/>
                    <a:pt x="550" y="1490"/>
                  </a:cubicBezTo>
                  <a:cubicBezTo>
                    <a:pt x="613" y="1490"/>
                    <a:pt x="667" y="1465"/>
                    <a:pt x="717" y="1415"/>
                  </a:cubicBezTo>
                  <a:cubicBezTo>
                    <a:pt x="816" y="918"/>
                    <a:pt x="1234" y="938"/>
                    <a:pt x="1592" y="918"/>
                  </a:cubicBezTo>
                  <a:cubicBezTo>
                    <a:pt x="1911" y="898"/>
                    <a:pt x="2229" y="918"/>
                    <a:pt x="2487" y="699"/>
                  </a:cubicBezTo>
                  <a:cubicBezTo>
                    <a:pt x="2300" y="574"/>
                    <a:pt x="2112" y="504"/>
                    <a:pt x="1909" y="504"/>
                  </a:cubicBezTo>
                  <a:cubicBezTo>
                    <a:pt x="1790" y="504"/>
                    <a:pt x="1665" y="528"/>
                    <a:pt x="1533" y="580"/>
                  </a:cubicBezTo>
                  <a:cubicBezTo>
                    <a:pt x="1426" y="616"/>
                    <a:pt x="1339" y="636"/>
                    <a:pt x="1269" y="636"/>
                  </a:cubicBezTo>
                  <a:cubicBezTo>
                    <a:pt x="1063" y="636"/>
                    <a:pt x="985" y="467"/>
                    <a:pt x="896" y="23"/>
                  </a:cubicBezTo>
                  <a:cubicBezTo>
                    <a:pt x="850" y="8"/>
                    <a:pt x="808" y="1"/>
                    <a:pt x="7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7072;p9">
              <a:extLst>
                <a:ext uri="{FF2B5EF4-FFF2-40B4-BE49-F238E27FC236}">
                  <a16:creationId xmlns:a16="http://schemas.microsoft.com/office/drawing/2014/main" id="{5EAF5DA7-C00D-4B2D-B5C0-ED2241349BD7}"/>
                </a:ext>
              </a:extLst>
            </p:cNvPr>
            <p:cNvSpPr/>
            <p:nvPr/>
          </p:nvSpPr>
          <p:spPr>
            <a:xfrm>
              <a:off x="5189300" y="4430100"/>
              <a:ext cx="68650" cy="19000"/>
            </a:xfrm>
            <a:custGeom>
              <a:avLst/>
              <a:gdLst/>
              <a:ahLst/>
              <a:cxnLst/>
              <a:rect l="l" t="t" r="r" b="b"/>
              <a:pathLst>
                <a:path w="2746" h="760" extrusionOk="0">
                  <a:moveTo>
                    <a:pt x="1140" y="0"/>
                  </a:moveTo>
                  <a:cubicBezTo>
                    <a:pt x="919" y="0"/>
                    <a:pt x="699" y="57"/>
                    <a:pt x="478" y="156"/>
                  </a:cubicBezTo>
                  <a:cubicBezTo>
                    <a:pt x="319" y="255"/>
                    <a:pt x="0" y="216"/>
                    <a:pt x="60" y="494"/>
                  </a:cubicBezTo>
                  <a:cubicBezTo>
                    <a:pt x="94" y="719"/>
                    <a:pt x="229" y="760"/>
                    <a:pt x="387" y="760"/>
                  </a:cubicBezTo>
                  <a:cubicBezTo>
                    <a:pt x="477" y="760"/>
                    <a:pt x="573" y="746"/>
                    <a:pt x="663" y="746"/>
                  </a:cubicBezTo>
                  <a:cubicBezTo>
                    <a:pt x="695" y="746"/>
                    <a:pt x="727" y="748"/>
                    <a:pt x="756" y="753"/>
                  </a:cubicBezTo>
                  <a:cubicBezTo>
                    <a:pt x="1393" y="554"/>
                    <a:pt x="2109" y="633"/>
                    <a:pt x="2746" y="315"/>
                  </a:cubicBezTo>
                  <a:cubicBezTo>
                    <a:pt x="2607" y="158"/>
                    <a:pt x="2439" y="126"/>
                    <a:pt x="2265" y="126"/>
                  </a:cubicBezTo>
                  <a:cubicBezTo>
                    <a:pt x="2139" y="126"/>
                    <a:pt x="2010" y="143"/>
                    <a:pt x="1887" y="143"/>
                  </a:cubicBezTo>
                  <a:cubicBezTo>
                    <a:pt x="1812" y="143"/>
                    <a:pt x="1740" y="136"/>
                    <a:pt x="1671" y="116"/>
                  </a:cubicBezTo>
                  <a:cubicBezTo>
                    <a:pt x="1494" y="36"/>
                    <a:pt x="1317" y="0"/>
                    <a:pt x="1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7073;p9">
              <a:extLst>
                <a:ext uri="{FF2B5EF4-FFF2-40B4-BE49-F238E27FC236}">
                  <a16:creationId xmlns:a16="http://schemas.microsoft.com/office/drawing/2014/main" id="{F6447CBF-B210-435B-BB11-A0512E837A03}"/>
                </a:ext>
              </a:extLst>
            </p:cNvPr>
            <p:cNvSpPr/>
            <p:nvPr/>
          </p:nvSpPr>
          <p:spPr>
            <a:xfrm>
              <a:off x="5187300" y="4349950"/>
              <a:ext cx="97500" cy="20650"/>
            </a:xfrm>
            <a:custGeom>
              <a:avLst/>
              <a:gdLst/>
              <a:ahLst/>
              <a:cxnLst/>
              <a:rect l="l" t="t" r="r" b="b"/>
              <a:pathLst>
                <a:path w="3900" h="826" extrusionOk="0">
                  <a:moveTo>
                    <a:pt x="180" y="0"/>
                  </a:moveTo>
                  <a:cubicBezTo>
                    <a:pt x="1" y="139"/>
                    <a:pt x="41" y="338"/>
                    <a:pt x="61" y="537"/>
                  </a:cubicBezTo>
                  <a:cubicBezTo>
                    <a:pt x="80" y="637"/>
                    <a:pt x="160" y="696"/>
                    <a:pt x="200" y="736"/>
                  </a:cubicBezTo>
                  <a:cubicBezTo>
                    <a:pt x="513" y="800"/>
                    <a:pt x="822" y="826"/>
                    <a:pt x="1128" y="826"/>
                  </a:cubicBezTo>
                  <a:cubicBezTo>
                    <a:pt x="2069" y="826"/>
                    <a:pt x="2984" y="578"/>
                    <a:pt x="3900" y="398"/>
                  </a:cubicBezTo>
                  <a:cubicBezTo>
                    <a:pt x="3880" y="259"/>
                    <a:pt x="3820" y="199"/>
                    <a:pt x="3721" y="139"/>
                  </a:cubicBezTo>
                  <a:cubicBezTo>
                    <a:pt x="3688" y="131"/>
                    <a:pt x="3655" y="126"/>
                    <a:pt x="3625" y="126"/>
                  </a:cubicBezTo>
                  <a:cubicBezTo>
                    <a:pt x="3582" y="126"/>
                    <a:pt x="3545" y="136"/>
                    <a:pt x="3522" y="159"/>
                  </a:cubicBezTo>
                  <a:cubicBezTo>
                    <a:pt x="3124" y="318"/>
                    <a:pt x="2686" y="318"/>
                    <a:pt x="2288" y="358"/>
                  </a:cubicBezTo>
                  <a:cubicBezTo>
                    <a:pt x="2183" y="439"/>
                    <a:pt x="2061" y="454"/>
                    <a:pt x="1934" y="454"/>
                  </a:cubicBezTo>
                  <a:cubicBezTo>
                    <a:pt x="1861" y="454"/>
                    <a:pt x="1786" y="449"/>
                    <a:pt x="1713" y="449"/>
                  </a:cubicBezTo>
                  <a:cubicBezTo>
                    <a:pt x="1602" y="449"/>
                    <a:pt x="1492" y="461"/>
                    <a:pt x="1393" y="517"/>
                  </a:cubicBezTo>
                  <a:lnTo>
                    <a:pt x="757" y="517"/>
                  </a:lnTo>
                  <a:cubicBezTo>
                    <a:pt x="657" y="438"/>
                    <a:pt x="677" y="338"/>
                    <a:pt x="657" y="239"/>
                  </a:cubicBezTo>
                  <a:cubicBezTo>
                    <a:pt x="637" y="199"/>
                    <a:pt x="578" y="139"/>
                    <a:pt x="538" y="119"/>
                  </a:cubicBezTo>
                  <a:cubicBezTo>
                    <a:pt x="531" y="118"/>
                    <a:pt x="523" y="117"/>
                    <a:pt x="516" y="117"/>
                  </a:cubicBezTo>
                  <a:cubicBezTo>
                    <a:pt x="457" y="117"/>
                    <a:pt x="398" y="169"/>
                    <a:pt x="340" y="169"/>
                  </a:cubicBezTo>
                  <a:cubicBezTo>
                    <a:pt x="326" y="169"/>
                    <a:pt x="313" y="166"/>
                    <a:pt x="299" y="159"/>
                  </a:cubicBezTo>
                  <a:cubicBezTo>
                    <a:pt x="299" y="100"/>
                    <a:pt x="279" y="60"/>
                    <a:pt x="259" y="20"/>
                  </a:cubicBezTo>
                  <a:lnTo>
                    <a:pt x="1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7074;p9">
              <a:extLst>
                <a:ext uri="{FF2B5EF4-FFF2-40B4-BE49-F238E27FC236}">
                  <a16:creationId xmlns:a16="http://schemas.microsoft.com/office/drawing/2014/main" id="{E44B19BA-10E3-4F88-B12C-713652B6F7F7}"/>
                </a:ext>
              </a:extLst>
            </p:cNvPr>
            <p:cNvSpPr/>
            <p:nvPr/>
          </p:nvSpPr>
          <p:spPr>
            <a:xfrm>
              <a:off x="4820775" y="4248475"/>
              <a:ext cx="29875" cy="75125"/>
            </a:xfrm>
            <a:custGeom>
              <a:avLst/>
              <a:gdLst/>
              <a:ahLst/>
              <a:cxnLst/>
              <a:rect l="l" t="t" r="r" b="b"/>
              <a:pathLst>
                <a:path w="1195" h="3005" extrusionOk="0">
                  <a:moveTo>
                    <a:pt x="976" y="1"/>
                  </a:moveTo>
                  <a:cubicBezTo>
                    <a:pt x="578" y="717"/>
                    <a:pt x="240" y="1433"/>
                    <a:pt x="279" y="2289"/>
                  </a:cubicBezTo>
                  <a:cubicBezTo>
                    <a:pt x="240" y="2567"/>
                    <a:pt x="1" y="2885"/>
                    <a:pt x="478" y="3005"/>
                  </a:cubicBezTo>
                  <a:cubicBezTo>
                    <a:pt x="717" y="2686"/>
                    <a:pt x="518" y="2209"/>
                    <a:pt x="817" y="1911"/>
                  </a:cubicBezTo>
                  <a:cubicBezTo>
                    <a:pt x="836" y="1374"/>
                    <a:pt x="1035" y="876"/>
                    <a:pt x="1194" y="379"/>
                  </a:cubicBezTo>
                  <a:cubicBezTo>
                    <a:pt x="1175" y="220"/>
                    <a:pt x="1175" y="81"/>
                    <a:pt x="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7075;p9">
              <a:extLst>
                <a:ext uri="{FF2B5EF4-FFF2-40B4-BE49-F238E27FC236}">
                  <a16:creationId xmlns:a16="http://schemas.microsoft.com/office/drawing/2014/main" id="{FDED9FA5-56EF-4984-BE6E-6571C2714D93}"/>
                </a:ext>
              </a:extLst>
            </p:cNvPr>
            <p:cNvSpPr/>
            <p:nvPr/>
          </p:nvSpPr>
          <p:spPr>
            <a:xfrm>
              <a:off x="4442825" y="4434975"/>
              <a:ext cx="59700" cy="41900"/>
            </a:xfrm>
            <a:custGeom>
              <a:avLst/>
              <a:gdLst/>
              <a:ahLst/>
              <a:cxnLst/>
              <a:rect l="l" t="t" r="r" b="b"/>
              <a:pathLst>
                <a:path w="2388" h="1676" extrusionOk="0">
                  <a:moveTo>
                    <a:pt x="756" y="1"/>
                  </a:moveTo>
                  <a:cubicBezTo>
                    <a:pt x="657" y="1"/>
                    <a:pt x="597" y="1"/>
                    <a:pt x="518" y="41"/>
                  </a:cubicBezTo>
                  <a:cubicBezTo>
                    <a:pt x="418" y="299"/>
                    <a:pt x="239" y="498"/>
                    <a:pt x="140" y="717"/>
                  </a:cubicBezTo>
                  <a:cubicBezTo>
                    <a:pt x="100" y="916"/>
                    <a:pt x="0" y="1135"/>
                    <a:pt x="199" y="1314"/>
                  </a:cubicBezTo>
                  <a:cubicBezTo>
                    <a:pt x="239" y="1393"/>
                    <a:pt x="299" y="1433"/>
                    <a:pt x="339" y="1513"/>
                  </a:cubicBezTo>
                  <a:cubicBezTo>
                    <a:pt x="400" y="1556"/>
                    <a:pt x="461" y="1573"/>
                    <a:pt x="526" y="1573"/>
                  </a:cubicBezTo>
                  <a:cubicBezTo>
                    <a:pt x="608" y="1573"/>
                    <a:pt x="696" y="1546"/>
                    <a:pt x="796" y="1513"/>
                  </a:cubicBezTo>
                  <a:cubicBezTo>
                    <a:pt x="924" y="1498"/>
                    <a:pt x="1031" y="1434"/>
                    <a:pt x="1147" y="1434"/>
                  </a:cubicBezTo>
                  <a:cubicBezTo>
                    <a:pt x="1194" y="1434"/>
                    <a:pt x="1242" y="1444"/>
                    <a:pt x="1293" y="1473"/>
                  </a:cubicBezTo>
                  <a:cubicBezTo>
                    <a:pt x="1326" y="1467"/>
                    <a:pt x="1358" y="1465"/>
                    <a:pt x="1390" y="1465"/>
                  </a:cubicBezTo>
                  <a:cubicBezTo>
                    <a:pt x="1682" y="1465"/>
                    <a:pt x="1928" y="1675"/>
                    <a:pt x="2238" y="1675"/>
                  </a:cubicBezTo>
                  <a:cubicBezTo>
                    <a:pt x="2261" y="1675"/>
                    <a:pt x="2284" y="1674"/>
                    <a:pt x="2308" y="1672"/>
                  </a:cubicBezTo>
                  <a:cubicBezTo>
                    <a:pt x="2388" y="1493"/>
                    <a:pt x="2308" y="1314"/>
                    <a:pt x="2308" y="1135"/>
                  </a:cubicBezTo>
                  <a:cubicBezTo>
                    <a:pt x="1711" y="876"/>
                    <a:pt x="955" y="816"/>
                    <a:pt x="7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7076;p9">
              <a:extLst>
                <a:ext uri="{FF2B5EF4-FFF2-40B4-BE49-F238E27FC236}">
                  <a16:creationId xmlns:a16="http://schemas.microsoft.com/office/drawing/2014/main" id="{F508E507-EB5F-4274-AFF1-4E9F4783E436}"/>
                </a:ext>
              </a:extLst>
            </p:cNvPr>
            <p:cNvSpPr/>
            <p:nvPr/>
          </p:nvSpPr>
          <p:spPr>
            <a:xfrm>
              <a:off x="5010275" y="4245500"/>
              <a:ext cx="92025" cy="20925"/>
            </a:xfrm>
            <a:custGeom>
              <a:avLst/>
              <a:gdLst/>
              <a:ahLst/>
              <a:cxnLst/>
              <a:rect l="l" t="t" r="r" b="b"/>
              <a:pathLst>
                <a:path w="3681" h="837" extrusionOk="0">
                  <a:moveTo>
                    <a:pt x="3103" y="1"/>
                  </a:moveTo>
                  <a:cubicBezTo>
                    <a:pt x="3044" y="21"/>
                    <a:pt x="2944" y="21"/>
                    <a:pt x="2865" y="40"/>
                  </a:cubicBezTo>
                  <a:cubicBezTo>
                    <a:pt x="2646" y="120"/>
                    <a:pt x="2387" y="120"/>
                    <a:pt x="2148" y="160"/>
                  </a:cubicBezTo>
                  <a:lnTo>
                    <a:pt x="1512" y="160"/>
                  </a:lnTo>
                  <a:cubicBezTo>
                    <a:pt x="1492" y="158"/>
                    <a:pt x="1472" y="157"/>
                    <a:pt x="1453" y="157"/>
                  </a:cubicBezTo>
                  <a:cubicBezTo>
                    <a:pt x="1257" y="157"/>
                    <a:pt x="1076" y="239"/>
                    <a:pt x="895" y="239"/>
                  </a:cubicBezTo>
                  <a:cubicBezTo>
                    <a:pt x="816" y="239"/>
                    <a:pt x="716" y="239"/>
                    <a:pt x="656" y="259"/>
                  </a:cubicBezTo>
                  <a:cubicBezTo>
                    <a:pt x="398" y="398"/>
                    <a:pt x="0" y="458"/>
                    <a:pt x="458" y="836"/>
                  </a:cubicBezTo>
                  <a:cubicBezTo>
                    <a:pt x="1154" y="717"/>
                    <a:pt x="1850" y="697"/>
                    <a:pt x="2546" y="657"/>
                  </a:cubicBezTo>
                  <a:cubicBezTo>
                    <a:pt x="2734" y="547"/>
                    <a:pt x="2934" y="522"/>
                    <a:pt x="3140" y="522"/>
                  </a:cubicBezTo>
                  <a:cubicBezTo>
                    <a:pt x="3304" y="522"/>
                    <a:pt x="3472" y="538"/>
                    <a:pt x="3640" y="538"/>
                  </a:cubicBezTo>
                  <a:cubicBezTo>
                    <a:pt x="3640" y="498"/>
                    <a:pt x="3660" y="438"/>
                    <a:pt x="3680" y="418"/>
                  </a:cubicBezTo>
                  <a:cubicBezTo>
                    <a:pt x="3660" y="279"/>
                    <a:pt x="3581" y="160"/>
                    <a:pt x="3481" y="100"/>
                  </a:cubicBezTo>
                  <a:cubicBezTo>
                    <a:pt x="3362" y="21"/>
                    <a:pt x="3243" y="1"/>
                    <a:pt x="3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7077;p9">
              <a:extLst>
                <a:ext uri="{FF2B5EF4-FFF2-40B4-BE49-F238E27FC236}">
                  <a16:creationId xmlns:a16="http://schemas.microsoft.com/office/drawing/2014/main" id="{BBAE215F-32EB-427F-AB31-DBC12722E191}"/>
                </a:ext>
              </a:extLst>
            </p:cNvPr>
            <p:cNvSpPr/>
            <p:nvPr/>
          </p:nvSpPr>
          <p:spPr>
            <a:xfrm>
              <a:off x="5064475" y="4167425"/>
              <a:ext cx="73125" cy="16425"/>
            </a:xfrm>
            <a:custGeom>
              <a:avLst/>
              <a:gdLst/>
              <a:ahLst/>
              <a:cxnLst/>
              <a:rect l="l" t="t" r="r" b="b"/>
              <a:pathLst>
                <a:path w="2925" h="657" extrusionOk="0">
                  <a:moveTo>
                    <a:pt x="2825" y="0"/>
                  </a:moveTo>
                  <a:lnTo>
                    <a:pt x="378" y="299"/>
                  </a:lnTo>
                  <a:cubicBezTo>
                    <a:pt x="398" y="458"/>
                    <a:pt x="0" y="398"/>
                    <a:pt x="219" y="657"/>
                  </a:cubicBezTo>
                  <a:cubicBezTo>
                    <a:pt x="1114" y="657"/>
                    <a:pt x="1990" y="557"/>
                    <a:pt x="2825" y="299"/>
                  </a:cubicBezTo>
                  <a:cubicBezTo>
                    <a:pt x="2925" y="199"/>
                    <a:pt x="2925" y="100"/>
                    <a:pt x="28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7078;p9">
              <a:extLst>
                <a:ext uri="{FF2B5EF4-FFF2-40B4-BE49-F238E27FC236}">
                  <a16:creationId xmlns:a16="http://schemas.microsoft.com/office/drawing/2014/main" id="{E4AD8FCC-3DA0-4A13-959E-6A0876ECD13C}"/>
                </a:ext>
              </a:extLst>
            </p:cNvPr>
            <p:cNvSpPr/>
            <p:nvPr/>
          </p:nvSpPr>
          <p:spPr>
            <a:xfrm>
              <a:off x="4910800" y="4439275"/>
              <a:ext cx="84075" cy="20675"/>
            </a:xfrm>
            <a:custGeom>
              <a:avLst/>
              <a:gdLst/>
              <a:ahLst/>
              <a:cxnLst/>
              <a:rect l="l" t="t" r="r" b="b"/>
              <a:pathLst>
                <a:path w="3363" h="827" extrusionOk="0">
                  <a:moveTo>
                    <a:pt x="545" y="1"/>
                  </a:moveTo>
                  <a:cubicBezTo>
                    <a:pt x="355" y="1"/>
                    <a:pt x="171" y="71"/>
                    <a:pt x="0" y="306"/>
                  </a:cubicBezTo>
                  <a:cubicBezTo>
                    <a:pt x="76" y="354"/>
                    <a:pt x="159" y="364"/>
                    <a:pt x="244" y="364"/>
                  </a:cubicBezTo>
                  <a:cubicBezTo>
                    <a:pt x="305" y="364"/>
                    <a:pt x="368" y="359"/>
                    <a:pt x="430" y="359"/>
                  </a:cubicBezTo>
                  <a:cubicBezTo>
                    <a:pt x="530" y="359"/>
                    <a:pt x="628" y="373"/>
                    <a:pt x="717" y="445"/>
                  </a:cubicBezTo>
                  <a:cubicBezTo>
                    <a:pt x="1356" y="521"/>
                    <a:pt x="1924" y="827"/>
                    <a:pt x="2555" y="827"/>
                  </a:cubicBezTo>
                  <a:cubicBezTo>
                    <a:pt x="2592" y="827"/>
                    <a:pt x="2629" y="826"/>
                    <a:pt x="2666" y="823"/>
                  </a:cubicBezTo>
                  <a:cubicBezTo>
                    <a:pt x="2710" y="823"/>
                    <a:pt x="2755" y="824"/>
                    <a:pt x="2801" y="824"/>
                  </a:cubicBezTo>
                  <a:cubicBezTo>
                    <a:pt x="2984" y="824"/>
                    <a:pt x="3171" y="811"/>
                    <a:pt x="3283" y="684"/>
                  </a:cubicBezTo>
                  <a:cubicBezTo>
                    <a:pt x="3303" y="664"/>
                    <a:pt x="3342" y="624"/>
                    <a:pt x="3362" y="605"/>
                  </a:cubicBezTo>
                  <a:cubicBezTo>
                    <a:pt x="2885" y="266"/>
                    <a:pt x="2288" y="326"/>
                    <a:pt x="1771" y="107"/>
                  </a:cubicBezTo>
                  <a:lnTo>
                    <a:pt x="1652" y="107"/>
                  </a:lnTo>
                  <a:cubicBezTo>
                    <a:pt x="1572" y="127"/>
                    <a:pt x="1473" y="127"/>
                    <a:pt x="1393" y="147"/>
                  </a:cubicBezTo>
                  <a:cubicBezTo>
                    <a:pt x="1111" y="147"/>
                    <a:pt x="821" y="1"/>
                    <a:pt x="5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7079;p9">
              <a:extLst>
                <a:ext uri="{FF2B5EF4-FFF2-40B4-BE49-F238E27FC236}">
                  <a16:creationId xmlns:a16="http://schemas.microsoft.com/office/drawing/2014/main" id="{CB9BBE92-2B91-413E-B220-CA38013994E1}"/>
                </a:ext>
              </a:extLst>
            </p:cNvPr>
            <p:cNvSpPr/>
            <p:nvPr/>
          </p:nvSpPr>
          <p:spPr>
            <a:xfrm>
              <a:off x="4968500" y="4301200"/>
              <a:ext cx="18900" cy="79600"/>
            </a:xfrm>
            <a:custGeom>
              <a:avLst/>
              <a:gdLst/>
              <a:ahLst/>
              <a:cxnLst/>
              <a:rect l="l" t="t" r="r" b="b"/>
              <a:pathLst>
                <a:path w="756" h="3184" extrusionOk="0">
                  <a:moveTo>
                    <a:pt x="358" y="1"/>
                  </a:moveTo>
                  <a:cubicBezTo>
                    <a:pt x="0" y="975"/>
                    <a:pt x="199" y="1970"/>
                    <a:pt x="219" y="2945"/>
                  </a:cubicBezTo>
                  <a:cubicBezTo>
                    <a:pt x="219" y="3084"/>
                    <a:pt x="378" y="3164"/>
                    <a:pt x="537" y="3183"/>
                  </a:cubicBezTo>
                  <a:cubicBezTo>
                    <a:pt x="756" y="2368"/>
                    <a:pt x="597" y="1552"/>
                    <a:pt x="676" y="717"/>
                  </a:cubicBezTo>
                  <a:cubicBezTo>
                    <a:pt x="657" y="657"/>
                    <a:pt x="637" y="558"/>
                    <a:pt x="637" y="458"/>
                  </a:cubicBezTo>
                  <a:cubicBezTo>
                    <a:pt x="577" y="279"/>
                    <a:pt x="557" y="100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7080;p9">
              <a:extLst>
                <a:ext uri="{FF2B5EF4-FFF2-40B4-BE49-F238E27FC236}">
                  <a16:creationId xmlns:a16="http://schemas.microsoft.com/office/drawing/2014/main" id="{BACDB1E0-0CB9-4AEF-B83E-CF44EC5AC3C5}"/>
                </a:ext>
              </a:extLst>
            </p:cNvPr>
            <p:cNvSpPr/>
            <p:nvPr/>
          </p:nvSpPr>
          <p:spPr>
            <a:xfrm>
              <a:off x="4377675" y="4420050"/>
              <a:ext cx="32850" cy="65900"/>
            </a:xfrm>
            <a:custGeom>
              <a:avLst/>
              <a:gdLst/>
              <a:ahLst/>
              <a:cxnLst/>
              <a:rect l="l" t="t" r="r" b="b"/>
              <a:pathLst>
                <a:path w="1314" h="2636" extrusionOk="0">
                  <a:moveTo>
                    <a:pt x="458" y="1"/>
                  </a:moveTo>
                  <a:cubicBezTo>
                    <a:pt x="1" y="180"/>
                    <a:pt x="219" y="498"/>
                    <a:pt x="319" y="797"/>
                  </a:cubicBezTo>
                  <a:cubicBezTo>
                    <a:pt x="398" y="1115"/>
                    <a:pt x="637" y="1413"/>
                    <a:pt x="438" y="1791"/>
                  </a:cubicBezTo>
                  <a:cubicBezTo>
                    <a:pt x="398" y="1831"/>
                    <a:pt x="339" y="1911"/>
                    <a:pt x="319" y="1990"/>
                  </a:cubicBezTo>
                  <a:cubicBezTo>
                    <a:pt x="299" y="2010"/>
                    <a:pt x="299" y="2070"/>
                    <a:pt x="259" y="2090"/>
                  </a:cubicBezTo>
                  <a:cubicBezTo>
                    <a:pt x="259" y="2129"/>
                    <a:pt x="239" y="2169"/>
                    <a:pt x="239" y="2209"/>
                  </a:cubicBezTo>
                  <a:cubicBezTo>
                    <a:pt x="239" y="2309"/>
                    <a:pt x="279" y="2388"/>
                    <a:pt x="339" y="2428"/>
                  </a:cubicBezTo>
                  <a:cubicBezTo>
                    <a:pt x="587" y="2428"/>
                    <a:pt x="822" y="2635"/>
                    <a:pt x="1078" y="2635"/>
                  </a:cubicBezTo>
                  <a:cubicBezTo>
                    <a:pt x="1129" y="2635"/>
                    <a:pt x="1181" y="2627"/>
                    <a:pt x="1234" y="2607"/>
                  </a:cubicBezTo>
                  <a:cubicBezTo>
                    <a:pt x="1134" y="2488"/>
                    <a:pt x="856" y="2408"/>
                    <a:pt x="935" y="2309"/>
                  </a:cubicBezTo>
                  <a:cubicBezTo>
                    <a:pt x="1313" y="1692"/>
                    <a:pt x="856" y="1135"/>
                    <a:pt x="836" y="538"/>
                  </a:cubicBezTo>
                  <a:cubicBezTo>
                    <a:pt x="697" y="399"/>
                    <a:pt x="776" y="200"/>
                    <a:pt x="717" y="21"/>
                  </a:cubicBezTo>
                  <a:cubicBezTo>
                    <a:pt x="637" y="21"/>
                    <a:pt x="538" y="1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7081;p9">
              <a:extLst>
                <a:ext uri="{FF2B5EF4-FFF2-40B4-BE49-F238E27FC236}">
                  <a16:creationId xmlns:a16="http://schemas.microsoft.com/office/drawing/2014/main" id="{91E0598B-AEAF-45EA-8A05-AB3A340ECFDF}"/>
                </a:ext>
              </a:extLst>
            </p:cNvPr>
            <p:cNvSpPr/>
            <p:nvPr/>
          </p:nvSpPr>
          <p:spPr>
            <a:xfrm>
              <a:off x="4973450" y="4484200"/>
              <a:ext cx="25900" cy="63200"/>
            </a:xfrm>
            <a:custGeom>
              <a:avLst/>
              <a:gdLst/>
              <a:ahLst/>
              <a:cxnLst/>
              <a:rect l="l" t="t" r="r" b="b"/>
              <a:pathLst>
                <a:path w="1036" h="2528" extrusionOk="0">
                  <a:moveTo>
                    <a:pt x="682" y="1"/>
                  </a:moveTo>
                  <a:cubicBezTo>
                    <a:pt x="595" y="1"/>
                    <a:pt x="499" y="24"/>
                    <a:pt x="399" y="41"/>
                  </a:cubicBezTo>
                  <a:cubicBezTo>
                    <a:pt x="379" y="61"/>
                    <a:pt x="339" y="61"/>
                    <a:pt x="299" y="61"/>
                  </a:cubicBezTo>
                  <a:cubicBezTo>
                    <a:pt x="61" y="697"/>
                    <a:pt x="1" y="1334"/>
                    <a:pt x="180" y="2010"/>
                  </a:cubicBezTo>
                  <a:cubicBezTo>
                    <a:pt x="299" y="2150"/>
                    <a:pt x="180" y="2388"/>
                    <a:pt x="339" y="2527"/>
                  </a:cubicBezTo>
                  <a:cubicBezTo>
                    <a:pt x="638" y="2189"/>
                    <a:pt x="478" y="1791"/>
                    <a:pt x="459" y="1414"/>
                  </a:cubicBezTo>
                  <a:cubicBezTo>
                    <a:pt x="459" y="1215"/>
                    <a:pt x="478" y="1135"/>
                    <a:pt x="657" y="1115"/>
                  </a:cubicBezTo>
                  <a:cubicBezTo>
                    <a:pt x="697" y="996"/>
                    <a:pt x="697" y="837"/>
                    <a:pt x="836" y="737"/>
                  </a:cubicBezTo>
                  <a:cubicBezTo>
                    <a:pt x="996" y="618"/>
                    <a:pt x="1035" y="419"/>
                    <a:pt x="976" y="220"/>
                  </a:cubicBezTo>
                  <a:cubicBezTo>
                    <a:pt x="906" y="46"/>
                    <a:pt x="803" y="1"/>
                    <a:pt x="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7082;p9">
              <a:extLst>
                <a:ext uri="{FF2B5EF4-FFF2-40B4-BE49-F238E27FC236}">
                  <a16:creationId xmlns:a16="http://schemas.microsoft.com/office/drawing/2014/main" id="{9EAC6D19-3D5C-4BBF-B478-50C9B22CE8A0}"/>
                </a:ext>
              </a:extLst>
            </p:cNvPr>
            <p:cNvSpPr/>
            <p:nvPr/>
          </p:nvSpPr>
          <p:spPr>
            <a:xfrm>
              <a:off x="4376675" y="4358900"/>
              <a:ext cx="66175" cy="15125"/>
            </a:xfrm>
            <a:custGeom>
              <a:avLst/>
              <a:gdLst/>
              <a:ahLst/>
              <a:cxnLst/>
              <a:rect l="l" t="t" r="r" b="b"/>
              <a:pathLst>
                <a:path w="2647" h="605" extrusionOk="0">
                  <a:moveTo>
                    <a:pt x="180" y="0"/>
                  </a:moveTo>
                  <a:cubicBezTo>
                    <a:pt x="180" y="40"/>
                    <a:pt x="160" y="60"/>
                    <a:pt x="160" y="80"/>
                  </a:cubicBezTo>
                  <a:cubicBezTo>
                    <a:pt x="100" y="100"/>
                    <a:pt x="80" y="100"/>
                    <a:pt x="60" y="100"/>
                  </a:cubicBezTo>
                  <a:cubicBezTo>
                    <a:pt x="41" y="139"/>
                    <a:pt x="41" y="159"/>
                    <a:pt x="1" y="179"/>
                  </a:cubicBezTo>
                  <a:cubicBezTo>
                    <a:pt x="47" y="488"/>
                    <a:pt x="285" y="605"/>
                    <a:pt x="491" y="605"/>
                  </a:cubicBezTo>
                  <a:cubicBezTo>
                    <a:pt x="551" y="605"/>
                    <a:pt x="608" y="595"/>
                    <a:pt x="657" y="577"/>
                  </a:cubicBezTo>
                  <a:cubicBezTo>
                    <a:pt x="859" y="512"/>
                    <a:pt x="1059" y="491"/>
                    <a:pt x="1258" y="491"/>
                  </a:cubicBezTo>
                  <a:cubicBezTo>
                    <a:pt x="1617" y="491"/>
                    <a:pt x="1973" y="560"/>
                    <a:pt x="2327" y="560"/>
                  </a:cubicBezTo>
                  <a:cubicBezTo>
                    <a:pt x="2434" y="560"/>
                    <a:pt x="2540" y="553"/>
                    <a:pt x="2646" y="537"/>
                  </a:cubicBezTo>
                  <a:cubicBezTo>
                    <a:pt x="2487" y="199"/>
                    <a:pt x="2229" y="179"/>
                    <a:pt x="1950" y="159"/>
                  </a:cubicBezTo>
                  <a:cubicBezTo>
                    <a:pt x="1353" y="139"/>
                    <a:pt x="777" y="6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7083;p9">
              <a:extLst>
                <a:ext uri="{FF2B5EF4-FFF2-40B4-BE49-F238E27FC236}">
                  <a16:creationId xmlns:a16="http://schemas.microsoft.com/office/drawing/2014/main" id="{17FFAC7D-6A6F-45C0-9824-74E7D65EB5A8}"/>
                </a:ext>
              </a:extLst>
            </p:cNvPr>
            <p:cNvSpPr/>
            <p:nvPr/>
          </p:nvSpPr>
          <p:spPr>
            <a:xfrm>
              <a:off x="4970975" y="4581575"/>
              <a:ext cx="59200" cy="20575"/>
            </a:xfrm>
            <a:custGeom>
              <a:avLst/>
              <a:gdLst/>
              <a:ahLst/>
              <a:cxnLst/>
              <a:rect l="l" t="t" r="r" b="b"/>
              <a:pathLst>
                <a:path w="2368" h="823" extrusionOk="0">
                  <a:moveTo>
                    <a:pt x="1682" y="0"/>
                  </a:moveTo>
                  <a:cubicBezTo>
                    <a:pt x="1119" y="0"/>
                    <a:pt x="593" y="188"/>
                    <a:pt x="80" y="403"/>
                  </a:cubicBezTo>
                  <a:lnTo>
                    <a:pt x="80" y="383"/>
                  </a:lnTo>
                  <a:lnTo>
                    <a:pt x="80" y="383"/>
                  </a:lnTo>
                  <a:cubicBezTo>
                    <a:pt x="1" y="622"/>
                    <a:pt x="160" y="821"/>
                    <a:pt x="359" y="821"/>
                  </a:cubicBezTo>
                  <a:cubicBezTo>
                    <a:pt x="414" y="819"/>
                    <a:pt x="469" y="819"/>
                    <a:pt x="525" y="819"/>
                  </a:cubicBezTo>
                  <a:cubicBezTo>
                    <a:pt x="675" y="819"/>
                    <a:pt x="825" y="823"/>
                    <a:pt x="975" y="823"/>
                  </a:cubicBezTo>
                  <a:cubicBezTo>
                    <a:pt x="1472" y="823"/>
                    <a:pt x="1960" y="777"/>
                    <a:pt x="2368" y="383"/>
                  </a:cubicBezTo>
                  <a:lnTo>
                    <a:pt x="2030" y="25"/>
                  </a:lnTo>
                  <a:cubicBezTo>
                    <a:pt x="1912" y="8"/>
                    <a:pt x="1796" y="0"/>
                    <a:pt x="16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7084;p9">
              <a:extLst>
                <a:ext uri="{FF2B5EF4-FFF2-40B4-BE49-F238E27FC236}">
                  <a16:creationId xmlns:a16="http://schemas.microsoft.com/office/drawing/2014/main" id="{E6BDB2D3-E721-4C3E-A88B-2F5A9DB6860E}"/>
                </a:ext>
              </a:extLst>
            </p:cNvPr>
            <p:cNvSpPr/>
            <p:nvPr/>
          </p:nvSpPr>
          <p:spPr>
            <a:xfrm>
              <a:off x="4265275" y="4345800"/>
              <a:ext cx="71650" cy="17100"/>
            </a:xfrm>
            <a:custGeom>
              <a:avLst/>
              <a:gdLst/>
              <a:ahLst/>
              <a:cxnLst/>
              <a:rect l="l" t="t" r="r" b="b"/>
              <a:pathLst>
                <a:path w="2866" h="684" extrusionOk="0">
                  <a:moveTo>
                    <a:pt x="237" y="0"/>
                  </a:moveTo>
                  <a:cubicBezTo>
                    <a:pt x="185" y="0"/>
                    <a:pt x="133" y="2"/>
                    <a:pt x="80" y="7"/>
                  </a:cubicBezTo>
                  <a:cubicBezTo>
                    <a:pt x="1" y="67"/>
                    <a:pt x="1" y="126"/>
                    <a:pt x="60" y="206"/>
                  </a:cubicBezTo>
                  <a:cubicBezTo>
                    <a:pt x="160" y="464"/>
                    <a:pt x="558" y="186"/>
                    <a:pt x="578" y="524"/>
                  </a:cubicBezTo>
                  <a:cubicBezTo>
                    <a:pt x="617" y="584"/>
                    <a:pt x="617" y="624"/>
                    <a:pt x="637" y="683"/>
                  </a:cubicBezTo>
                  <a:lnTo>
                    <a:pt x="2169" y="683"/>
                  </a:lnTo>
                  <a:cubicBezTo>
                    <a:pt x="2217" y="614"/>
                    <a:pt x="2287" y="596"/>
                    <a:pt x="2365" y="596"/>
                  </a:cubicBezTo>
                  <a:cubicBezTo>
                    <a:pt x="2451" y="596"/>
                    <a:pt x="2546" y="619"/>
                    <a:pt x="2631" y="619"/>
                  </a:cubicBezTo>
                  <a:cubicBezTo>
                    <a:pt x="2756" y="619"/>
                    <a:pt x="2857" y="570"/>
                    <a:pt x="2865" y="325"/>
                  </a:cubicBezTo>
                  <a:cubicBezTo>
                    <a:pt x="2610" y="219"/>
                    <a:pt x="2360" y="158"/>
                    <a:pt x="2109" y="158"/>
                  </a:cubicBezTo>
                  <a:cubicBezTo>
                    <a:pt x="1892" y="158"/>
                    <a:pt x="1675" y="204"/>
                    <a:pt x="1453" y="305"/>
                  </a:cubicBezTo>
                  <a:cubicBezTo>
                    <a:pt x="1423" y="345"/>
                    <a:pt x="1398" y="365"/>
                    <a:pt x="1373" y="365"/>
                  </a:cubicBezTo>
                  <a:cubicBezTo>
                    <a:pt x="1349" y="365"/>
                    <a:pt x="1324" y="345"/>
                    <a:pt x="1294" y="305"/>
                  </a:cubicBezTo>
                  <a:cubicBezTo>
                    <a:pt x="977" y="129"/>
                    <a:pt x="629" y="0"/>
                    <a:pt x="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7085;p9">
              <a:extLst>
                <a:ext uri="{FF2B5EF4-FFF2-40B4-BE49-F238E27FC236}">
                  <a16:creationId xmlns:a16="http://schemas.microsoft.com/office/drawing/2014/main" id="{C3D9DCF4-378E-429E-A083-4B65C6CCE291}"/>
                </a:ext>
              </a:extLst>
            </p:cNvPr>
            <p:cNvSpPr/>
            <p:nvPr/>
          </p:nvSpPr>
          <p:spPr>
            <a:xfrm>
              <a:off x="4955050" y="4397450"/>
              <a:ext cx="79600" cy="22250"/>
            </a:xfrm>
            <a:custGeom>
              <a:avLst/>
              <a:gdLst/>
              <a:ahLst/>
              <a:cxnLst/>
              <a:rect l="l" t="t" r="r" b="b"/>
              <a:pathLst>
                <a:path w="3184" h="890" extrusionOk="0">
                  <a:moveTo>
                    <a:pt x="408" y="1"/>
                  </a:moveTo>
                  <a:cubicBezTo>
                    <a:pt x="274" y="1"/>
                    <a:pt x="139" y="9"/>
                    <a:pt x="1" y="30"/>
                  </a:cubicBezTo>
                  <a:cubicBezTo>
                    <a:pt x="260" y="328"/>
                    <a:pt x="677" y="129"/>
                    <a:pt x="936" y="308"/>
                  </a:cubicBezTo>
                  <a:cubicBezTo>
                    <a:pt x="1135" y="428"/>
                    <a:pt x="1334" y="646"/>
                    <a:pt x="896" y="726"/>
                  </a:cubicBezTo>
                  <a:lnTo>
                    <a:pt x="836" y="786"/>
                  </a:lnTo>
                  <a:cubicBezTo>
                    <a:pt x="817" y="805"/>
                    <a:pt x="836" y="845"/>
                    <a:pt x="896" y="885"/>
                  </a:cubicBezTo>
                  <a:cubicBezTo>
                    <a:pt x="922" y="888"/>
                    <a:pt x="947" y="890"/>
                    <a:pt x="971" y="890"/>
                  </a:cubicBezTo>
                  <a:cubicBezTo>
                    <a:pt x="1355" y="890"/>
                    <a:pt x="1649" y="544"/>
                    <a:pt x="2023" y="544"/>
                  </a:cubicBezTo>
                  <a:cubicBezTo>
                    <a:pt x="2095" y="544"/>
                    <a:pt x="2170" y="556"/>
                    <a:pt x="2249" y="587"/>
                  </a:cubicBezTo>
                  <a:cubicBezTo>
                    <a:pt x="2301" y="561"/>
                    <a:pt x="2355" y="551"/>
                    <a:pt x="2409" y="551"/>
                  </a:cubicBezTo>
                  <a:cubicBezTo>
                    <a:pt x="2564" y="551"/>
                    <a:pt x="2727" y="627"/>
                    <a:pt x="2873" y="627"/>
                  </a:cubicBezTo>
                  <a:cubicBezTo>
                    <a:pt x="2993" y="627"/>
                    <a:pt x="3101" y="576"/>
                    <a:pt x="3184" y="388"/>
                  </a:cubicBezTo>
                  <a:cubicBezTo>
                    <a:pt x="3120" y="334"/>
                    <a:pt x="3050" y="315"/>
                    <a:pt x="2977" y="315"/>
                  </a:cubicBezTo>
                  <a:cubicBezTo>
                    <a:pt x="2915" y="315"/>
                    <a:pt x="2850" y="330"/>
                    <a:pt x="2786" y="348"/>
                  </a:cubicBezTo>
                  <a:cubicBezTo>
                    <a:pt x="2488" y="328"/>
                    <a:pt x="2209" y="288"/>
                    <a:pt x="1931" y="229"/>
                  </a:cubicBezTo>
                  <a:cubicBezTo>
                    <a:pt x="1424" y="134"/>
                    <a:pt x="929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7086;p9">
              <a:extLst>
                <a:ext uri="{FF2B5EF4-FFF2-40B4-BE49-F238E27FC236}">
                  <a16:creationId xmlns:a16="http://schemas.microsoft.com/office/drawing/2014/main" id="{F027FBB0-45FE-49C2-986E-0087BF7B487E}"/>
                </a:ext>
              </a:extLst>
            </p:cNvPr>
            <p:cNvSpPr/>
            <p:nvPr/>
          </p:nvSpPr>
          <p:spPr>
            <a:xfrm>
              <a:off x="4797900" y="4223625"/>
              <a:ext cx="26400" cy="62550"/>
            </a:xfrm>
            <a:custGeom>
              <a:avLst/>
              <a:gdLst/>
              <a:ahLst/>
              <a:cxnLst/>
              <a:rect l="l" t="t" r="r" b="b"/>
              <a:pathLst>
                <a:path w="1056" h="2502" extrusionOk="0">
                  <a:moveTo>
                    <a:pt x="1" y="0"/>
                  </a:moveTo>
                  <a:cubicBezTo>
                    <a:pt x="419" y="140"/>
                    <a:pt x="657" y="418"/>
                    <a:pt x="558" y="915"/>
                  </a:cubicBezTo>
                  <a:cubicBezTo>
                    <a:pt x="438" y="1413"/>
                    <a:pt x="339" y="1910"/>
                    <a:pt x="240" y="2427"/>
                  </a:cubicBezTo>
                  <a:cubicBezTo>
                    <a:pt x="289" y="2477"/>
                    <a:pt x="339" y="2502"/>
                    <a:pt x="389" y="2502"/>
                  </a:cubicBezTo>
                  <a:cubicBezTo>
                    <a:pt x="438" y="2502"/>
                    <a:pt x="488" y="2477"/>
                    <a:pt x="538" y="2427"/>
                  </a:cubicBezTo>
                  <a:cubicBezTo>
                    <a:pt x="737" y="1930"/>
                    <a:pt x="995" y="1413"/>
                    <a:pt x="856" y="836"/>
                  </a:cubicBezTo>
                  <a:cubicBezTo>
                    <a:pt x="836" y="796"/>
                    <a:pt x="717" y="716"/>
                    <a:pt x="896" y="697"/>
                  </a:cubicBezTo>
                  <a:cubicBezTo>
                    <a:pt x="1055" y="577"/>
                    <a:pt x="1035" y="378"/>
                    <a:pt x="1055" y="179"/>
                  </a:cubicBezTo>
                  <a:cubicBezTo>
                    <a:pt x="956" y="20"/>
                    <a:pt x="797" y="80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7087;p9">
              <a:extLst>
                <a:ext uri="{FF2B5EF4-FFF2-40B4-BE49-F238E27FC236}">
                  <a16:creationId xmlns:a16="http://schemas.microsoft.com/office/drawing/2014/main" id="{CF48AD72-5BF2-4DCF-98C8-52CC36D96D93}"/>
                </a:ext>
              </a:extLst>
            </p:cNvPr>
            <p:cNvSpPr/>
            <p:nvPr/>
          </p:nvSpPr>
          <p:spPr>
            <a:xfrm>
              <a:off x="4792925" y="4284300"/>
              <a:ext cx="17950" cy="64175"/>
            </a:xfrm>
            <a:custGeom>
              <a:avLst/>
              <a:gdLst/>
              <a:ahLst/>
              <a:cxnLst/>
              <a:rect l="l" t="t" r="r" b="b"/>
              <a:pathLst>
                <a:path w="718" h="2567" extrusionOk="0">
                  <a:moveTo>
                    <a:pt x="419" y="0"/>
                  </a:moveTo>
                  <a:cubicBezTo>
                    <a:pt x="1" y="1273"/>
                    <a:pt x="21" y="1930"/>
                    <a:pt x="538" y="2566"/>
                  </a:cubicBezTo>
                  <a:cubicBezTo>
                    <a:pt x="419" y="1651"/>
                    <a:pt x="618" y="816"/>
                    <a:pt x="7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7088;p9">
              <a:extLst>
                <a:ext uri="{FF2B5EF4-FFF2-40B4-BE49-F238E27FC236}">
                  <a16:creationId xmlns:a16="http://schemas.microsoft.com/office/drawing/2014/main" id="{4B18DC09-A496-4CEE-AA6F-F1EF57815C32}"/>
                </a:ext>
              </a:extLst>
            </p:cNvPr>
            <p:cNvSpPr/>
            <p:nvPr/>
          </p:nvSpPr>
          <p:spPr>
            <a:xfrm>
              <a:off x="4965000" y="4148175"/>
              <a:ext cx="25400" cy="66525"/>
            </a:xfrm>
            <a:custGeom>
              <a:avLst/>
              <a:gdLst/>
              <a:ahLst/>
              <a:cxnLst/>
              <a:rect l="l" t="t" r="r" b="b"/>
              <a:pathLst>
                <a:path w="1016" h="2661" extrusionOk="0">
                  <a:moveTo>
                    <a:pt x="719" y="1"/>
                  </a:moveTo>
                  <a:cubicBezTo>
                    <a:pt x="635" y="1"/>
                    <a:pt x="556" y="112"/>
                    <a:pt x="498" y="213"/>
                  </a:cubicBezTo>
                  <a:cubicBezTo>
                    <a:pt x="379" y="770"/>
                    <a:pt x="279" y="1347"/>
                    <a:pt x="279" y="1924"/>
                  </a:cubicBezTo>
                  <a:cubicBezTo>
                    <a:pt x="220" y="2223"/>
                    <a:pt x="1" y="2541"/>
                    <a:pt x="478" y="2660"/>
                  </a:cubicBezTo>
                  <a:cubicBezTo>
                    <a:pt x="697" y="2223"/>
                    <a:pt x="637" y="1686"/>
                    <a:pt x="816" y="1248"/>
                  </a:cubicBezTo>
                  <a:cubicBezTo>
                    <a:pt x="836" y="1248"/>
                    <a:pt x="876" y="1228"/>
                    <a:pt x="896" y="1188"/>
                  </a:cubicBezTo>
                  <a:cubicBezTo>
                    <a:pt x="916" y="1148"/>
                    <a:pt x="916" y="1129"/>
                    <a:pt x="836" y="1069"/>
                  </a:cubicBezTo>
                  <a:cubicBezTo>
                    <a:pt x="876" y="969"/>
                    <a:pt x="876" y="850"/>
                    <a:pt x="876" y="751"/>
                  </a:cubicBezTo>
                  <a:cubicBezTo>
                    <a:pt x="976" y="512"/>
                    <a:pt x="1015" y="233"/>
                    <a:pt x="816" y="54"/>
                  </a:cubicBezTo>
                  <a:cubicBezTo>
                    <a:pt x="784" y="16"/>
                    <a:pt x="751" y="1"/>
                    <a:pt x="7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7089;p9">
              <a:extLst>
                <a:ext uri="{FF2B5EF4-FFF2-40B4-BE49-F238E27FC236}">
                  <a16:creationId xmlns:a16="http://schemas.microsoft.com/office/drawing/2014/main" id="{63AB21D5-2C1F-4D63-A9A2-2EBDA60297B6}"/>
                </a:ext>
              </a:extLst>
            </p:cNvPr>
            <p:cNvSpPr/>
            <p:nvPr/>
          </p:nvSpPr>
          <p:spPr>
            <a:xfrm>
              <a:off x="5423025" y="4174375"/>
              <a:ext cx="81600" cy="19450"/>
            </a:xfrm>
            <a:custGeom>
              <a:avLst/>
              <a:gdLst/>
              <a:ahLst/>
              <a:cxnLst/>
              <a:rect l="l" t="t" r="r" b="b"/>
              <a:pathLst>
                <a:path w="3264" h="778" extrusionOk="0">
                  <a:moveTo>
                    <a:pt x="3025" y="1"/>
                  </a:moveTo>
                  <a:cubicBezTo>
                    <a:pt x="2726" y="1"/>
                    <a:pt x="2468" y="21"/>
                    <a:pt x="2169" y="21"/>
                  </a:cubicBezTo>
                  <a:cubicBezTo>
                    <a:pt x="1982" y="90"/>
                    <a:pt x="1794" y="106"/>
                    <a:pt x="1607" y="106"/>
                  </a:cubicBezTo>
                  <a:cubicBezTo>
                    <a:pt x="1446" y="106"/>
                    <a:pt x="1286" y="94"/>
                    <a:pt x="1126" y="94"/>
                  </a:cubicBezTo>
                  <a:cubicBezTo>
                    <a:pt x="942" y="94"/>
                    <a:pt x="758" y="111"/>
                    <a:pt x="578" y="180"/>
                  </a:cubicBezTo>
                  <a:cubicBezTo>
                    <a:pt x="399" y="200"/>
                    <a:pt x="260" y="200"/>
                    <a:pt x="81" y="220"/>
                  </a:cubicBezTo>
                  <a:lnTo>
                    <a:pt x="21" y="279"/>
                  </a:lnTo>
                  <a:cubicBezTo>
                    <a:pt x="1" y="299"/>
                    <a:pt x="21" y="339"/>
                    <a:pt x="81" y="379"/>
                  </a:cubicBezTo>
                  <a:lnTo>
                    <a:pt x="260" y="558"/>
                  </a:lnTo>
                  <a:cubicBezTo>
                    <a:pt x="399" y="677"/>
                    <a:pt x="598" y="757"/>
                    <a:pt x="777" y="777"/>
                  </a:cubicBezTo>
                  <a:cubicBezTo>
                    <a:pt x="817" y="777"/>
                    <a:pt x="856" y="777"/>
                    <a:pt x="895" y="777"/>
                  </a:cubicBezTo>
                  <a:cubicBezTo>
                    <a:pt x="1168" y="777"/>
                    <a:pt x="1421" y="762"/>
                    <a:pt x="1612" y="518"/>
                  </a:cubicBezTo>
                  <a:cubicBezTo>
                    <a:pt x="1804" y="388"/>
                    <a:pt x="2013" y="358"/>
                    <a:pt x="2229" y="358"/>
                  </a:cubicBezTo>
                  <a:cubicBezTo>
                    <a:pt x="2412" y="358"/>
                    <a:pt x="2598" y="379"/>
                    <a:pt x="2783" y="379"/>
                  </a:cubicBezTo>
                  <a:cubicBezTo>
                    <a:pt x="2947" y="379"/>
                    <a:pt x="3108" y="363"/>
                    <a:pt x="3263" y="299"/>
                  </a:cubicBezTo>
                  <a:cubicBezTo>
                    <a:pt x="3164" y="180"/>
                    <a:pt x="3104" y="100"/>
                    <a:pt x="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7090;p9">
              <a:extLst>
                <a:ext uri="{FF2B5EF4-FFF2-40B4-BE49-F238E27FC236}">
                  <a16:creationId xmlns:a16="http://schemas.microsoft.com/office/drawing/2014/main" id="{32DCE4B8-D19C-444C-BE09-D7FDA53C588F}"/>
                </a:ext>
              </a:extLst>
            </p:cNvPr>
            <p:cNvSpPr/>
            <p:nvPr/>
          </p:nvSpPr>
          <p:spPr>
            <a:xfrm>
              <a:off x="4863050" y="4082375"/>
              <a:ext cx="80100" cy="12675"/>
            </a:xfrm>
            <a:custGeom>
              <a:avLst/>
              <a:gdLst/>
              <a:ahLst/>
              <a:cxnLst/>
              <a:rect l="l" t="t" r="r" b="b"/>
              <a:pathLst>
                <a:path w="3204" h="507" extrusionOk="0">
                  <a:moveTo>
                    <a:pt x="717" y="1"/>
                  </a:moveTo>
                  <a:cubicBezTo>
                    <a:pt x="639" y="79"/>
                    <a:pt x="543" y="92"/>
                    <a:pt x="443" y="92"/>
                  </a:cubicBezTo>
                  <a:cubicBezTo>
                    <a:pt x="387" y="92"/>
                    <a:pt x="330" y="88"/>
                    <a:pt x="275" y="88"/>
                  </a:cubicBezTo>
                  <a:cubicBezTo>
                    <a:pt x="175" y="88"/>
                    <a:pt x="79" y="102"/>
                    <a:pt x="1" y="180"/>
                  </a:cubicBezTo>
                  <a:cubicBezTo>
                    <a:pt x="80" y="259"/>
                    <a:pt x="120" y="299"/>
                    <a:pt x="200" y="339"/>
                  </a:cubicBezTo>
                  <a:cubicBezTo>
                    <a:pt x="304" y="329"/>
                    <a:pt x="408" y="325"/>
                    <a:pt x="512" y="325"/>
                  </a:cubicBezTo>
                  <a:cubicBezTo>
                    <a:pt x="1199" y="325"/>
                    <a:pt x="1879" y="506"/>
                    <a:pt x="2579" y="506"/>
                  </a:cubicBezTo>
                  <a:cubicBezTo>
                    <a:pt x="2661" y="506"/>
                    <a:pt x="2743" y="504"/>
                    <a:pt x="2826" y="498"/>
                  </a:cubicBezTo>
                  <a:cubicBezTo>
                    <a:pt x="2925" y="379"/>
                    <a:pt x="3204" y="498"/>
                    <a:pt x="3204" y="220"/>
                  </a:cubicBezTo>
                  <a:cubicBezTo>
                    <a:pt x="3097" y="106"/>
                    <a:pt x="2967" y="79"/>
                    <a:pt x="2830" y="79"/>
                  </a:cubicBezTo>
                  <a:cubicBezTo>
                    <a:pt x="2703" y="79"/>
                    <a:pt x="2570" y="102"/>
                    <a:pt x="2443" y="102"/>
                  </a:cubicBezTo>
                  <a:cubicBezTo>
                    <a:pt x="2323" y="102"/>
                    <a:pt x="2208" y="81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7091;p9">
              <a:extLst>
                <a:ext uri="{FF2B5EF4-FFF2-40B4-BE49-F238E27FC236}">
                  <a16:creationId xmlns:a16="http://schemas.microsoft.com/office/drawing/2014/main" id="{8ADCBAEA-5192-4019-9F19-49451B609106}"/>
                </a:ext>
              </a:extLst>
            </p:cNvPr>
            <p:cNvSpPr/>
            <p:nvPr/>
          </p:nvSpPr>
          <p:spPr>
            <a:xfrm>
              <a:off x="5372300" y="4446550"/>
              <a:ext cx="79600" cy="30225"/>
            </a:xfrm>
            <a:custGeom>
              <a:avLst/>
              <a:gdLst/>
              <a:ahLst/>
              <a:cxnLst/>
              <a:rect l="l" t="t" r="r" b="b"/>
              <a:pathLst>
                <a:path w="3184" h="1209" extrusionOk="0">
                  <a:moveTo>
                    <a:pt x="2739" y="0"/>
                  </a:moveTo>
                  <a:cubicBezTo>
                    <a:pt x="2622" y="0"/>
                    <a:pt x="2507" y="25"/>
                    <a:pt x="2388" y="75"/>
                  </a:cubicBezTo>
                  <a:cubicBezTo>
                    <a:pt x="2328" y="95"/>
                    <a:pt x="2308" y="135"/>
                    <a:pt x="2289" y="154"/>
                  </a:cubicBezTo>
                  <a:cubicBezTo>
                    <a:pt x="1791" y="493"/>
                    <a:pt x="1194" y="532"/>
                    <a:pt x="618" y="672"/>
                  </a:cubicBezTo>
                  <a:cubicBezTo>
                    <a:pt x="359" y="751"/>
                    <a:pt x="120" y="751"/>
                    <a:pt x="1" y="1030"/>
                  </a:cubicBezTo>
                  <a:cubicBezTo>
                    <a:pt x="61" y="1149"/>
                    <a:pt x="200" y="1209"/>
                    <a:pt x="339" y="1209"/>
                  </a:cubicBezTo>
                  <a:cubicBezTo>
                    <a:pt x="574" y="1209"/>
                    <a:pt x="793" y="1127"/>
                    <a:pt x="1040" y="1127"/>
                  </a:cubicBezTo>
                  <a:cubicBezTo>
                    <a:pt x="1065" y="1127"/>
                    <a:pt x="1090" y="1127"/>
                    <a:pt x="1115" y="1129"/>
                  </a:cubicBezTo>
                  <a:cubicBezTo>
                    <a:pt x="1194" y="1129"/>
                    <a:pt x="1254" y="1109"/>
                    <a:pt x="1334" y="1050"/>
                  </a:cubicBezTo>
                  <a:cubicBezTo>
                    <a:pt x="1911" y="771"/>
                    <a:pt x="2587" y="831"/>
                    <a:pt x="3144" y="532"/>
                  </a:cubicBezTo>
                  <a:cubicBezTo>
                    <a:pt x="3184" y="413"/>
                    <a:pt x="3184" y="314"/>
                    <a:pt x="3184" y="174"/>
                  </a:cubicBezTo>
                  <a:cubicBezTo>
                    <a:pt x="3144" y="135"/>
                    <a:pt x="3124" y="115"/>
                    <a:pt x="3104" y="75"/>
                  </a:cubicBezTo>
                  <a:cubicBezTo>
                    <a:pt x="2975" y="25"/>
                    <a:pt x="2856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7092;p9">
              <a:extLst>
                <a:ext uri="{FF2B5EF4-FFF2-40B4-BE49-F238E27FC236}">
                  <a16:creationId xmlns:a16="http://schemas.microsoft.com/office/drawing/2014/main" id="{4EEF824D-EBFD-4BBD-9F78-295239489525}"/>
                </a:ext>
              </a:extLst>
            </p:cNvPr>
            <p:cNvSpPr/>
            <p:nvPr/>
          </p:nvSpPr>
          <p:spPr>
            <a:xfrm>
              <a:off x="4756125" y="4117200"/>
              <a:ext cx="77125" cy="18725"/>
            </a:xfrm>
            <a:custGeom>
              <a:avLst/>
              <a:gdLst/>
              <a:ahLst/>
              <a:cxnLst/>
              <a:rect l="l" t="t" r="r" b="b"/>
              <a:pathLst>
                <a:path w="3085" h="749" extrusionOk="0">
                  <a:moveTo>
                    <a:pt x="419" y="0"/>
                  </a:moveTo>
                  <a:cubicBezTo>
                    <a:pt x="319" y="0"/>
                    <a:pt x="200" y="20"/>
                    <a:pt x="100" y="20"/>
                  </a:cubicBezTo>
                  <a:cubicBezTo>
                    <a:pt x="1" y="120"/>
                    <a:pt x="1" y="259"/>
                    <a:pt x="100" y="358"/>
                  </a:cubicBezTo>
                  <a:cubicBezTo>
                    <a:pt x="179" y="353"/>
                    <a:pt x="257" y="350"/>
                    <a:pt x="336" y="350"/>
                  </a:cubicBezTo>
                  <a:cubicBezTo>
                    <a:pt x="799" y="350"/>
                    <a:pt x="1270" y="447"/>
                    <a:pt x="1712" y="617"/>
                  </a:cubicBezTo>
                  <a:cubicBezTo>
                    <a:pt x="1917" y="709"/>
                    <a:pt x="2128" y="749"/>
                    <a:pt x="2361" y="749"/>
                  </a:cubicBezTo>
                  <a:cubicBezTo>
                    <a:pt x="2578" y="749"/>
                    <a:pt x="2815" y="714"/>
                    <a:pt x="3084" y="657"/>
                  </a:cubicBezTo>
                  <a:cubicBezTo>
                    <a:pt x="2428" y="418"/>
                    <a:pt x="1811" y="378"/>
                    <a:pt x="1314" y="20"/>
                  </a:cubicBezTo>
                  <a:lnTo>
                    <a:pt x="976" y="20"/>
                  </a:lnTo>
                  <a:cubicBezTo>
                    <a:pt x="909" y="63"/>
                    <a:pt x="848" y="77"/>
                    <a:pt x="790" y="77"/>
                  </a:cubicBezTo>
                  <a:cubicBezTo>
                    <a:pt x="658" y="77"/>
                    <a:pt x="5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7093;p9">
              <a:extLst>
                <a:ext uri="{FF2B5EF4-FFF2-40B4-BE49-F238E27FC236}">
                  <a16:creationId xmlns:a16="http://schemas.microsoft.com/office/drawing/2014/main" id="{B131457D-6F00-4A1C-87BE-F1D7C63414A8}"/>
                </a:ext>
              </a:extLst>
            </p:cNvPr>
            <p:cNvSpPr/>
            <p:nvPr/>
          </p:nvSpPr>
          <p:spPr>
            <a:xfrm>
              <a:off x="4977450" y="4127550"/>
              <a:ext cx="40800" cy="40550"/>
            </a:xfrm>
            <a:custGeom>
              <a:avLst/>
              <a:gdLst/>
              <a:ahLst/>
              <a:cxnLst/>
              <a:rect l="l" t="t" r="r" b="b"/>
              <a:pathLst>
                <a:path w="1632" h="1622" extrusionOk="0">
                  <a:moveTo>
                    <a:pt x="436" y="1"/>
                  </a:moveTo>
                  <a:cubicBezTo>
                    <a:pt x="319" y="1"/>
                    <a:pt x="237" y="76"/>
                    <a:pt x="219" y="183"/>
                  </a:cubicBezTo>
                  <a:cubicBezTo>
                    <a:pt x="139" y="481"/>
                    <a:pt x="80" y="760"/>
                    <a:pt x="0" y="1019"/>
                  </a:cubicBezTo>
                  <a:cubicBezTo>
                    <a:pt x="68" y="999"/>
                    <a:pt x="159" y="956"/>
                    <a:pt x="224" y="956"/>
                  </a:cubicBezTo>
                  <a:cubicBezTo>
                    <a:pt x="292" y="956"/>
                    <a:pt x="330" y="1004"/>
                    <a:pt x="279" y="1178"/>
                  </a:cubicBezTo>
                  <a:cubicBezTo>
                    <a:pt x="239" y="1337"/>
                    <a:pt x="318" y="1456"/>
                    <a:pt x="378" y="1576"/>
                  </a:cubicBezTo>
                  <a:cubicBezTo>
                    <a:pt x="450" y="1608"/>
                    <a:pt x="518" y="1622"/>
                    <a:pt x="585" y="1622"/>
                  </a:cubicBezTo>
                  <a:cubicBezTo>
                    <a:pt x="887" y="1622"/>
                    <a:pt x="1145" y="1344"/>
                    <a:pt x="1457" y="1344"/>
                  </a:cubicBezTo>
                  <a:cubicBezTo>
                    <a:pt x="1494" y="1344"/>
                    <a:pt x="1533" y="1348"/>
                    <a:pt x="1572" y="1357"/>
                  </a:cubicBezTo>
                  <a:cubicBezTo>
                    <a:pt x="1572" y="1357"/>
                    <a:pt x="1592" y="1357"/>
                    <a:pt x="1611" y="1297"/>
                  </a:cubicBezTo>
                  <a:cubicBezTo>
                    <a:pt x="1631" y="1257"/>
                    <a:pt x="1611" y="1237"/>
                    <a:pt x="1572" y="1178"/>
                  </a:cubicBezTo>
                  <a:lnTo>
                    <a:pt x="1393" y="1178"/>
                  </a:lnTo>
                  <a:cubicBezTo>
                    <a:pt x="1284" y="1180"/>
                    <a:pt x="1191" y="1183"/>
                    <a:pt x="1111" y="1183"/>
                  </a:cubicBezTo>
                  <a:cubicBezTo>
                    <a:pt x="618" y="1183"/>
                    <a:pt x="625" y="1092"/>
                    <a:pt x="676" y="442"/>
                  </a:cubicBezTo>
                  <a:cubicBezTo>
                    <a:pt x="696" y="382"/>
                    <a:pt x="676" y="302"/>
                    <a:pt x="676" y="263"/>
                  </a:cubicBezTo>
                  <a:cubicBezTo>
                    <a:pt x="637" y="123"/>
                    <a:pt x="597" y="24"/>
                    <a:pt x="478" y="4"/>
                  </a:cubicBezTo>
                  <a:cubicBezTo>
                    <a:pt x="463" y="2"/>
                    <a:pt x="449" y="1"/>
                    <a:pt x="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7094;p9">
              <a:extLst>
                <a:ext uri="{FF2B5EF4-FFF2-40B4-BE49-F238E27FC236}">
                  <a16:creationId xmlns:a16="http://schemas.microsoft.com/office/drawing/2014/main" id="{60E39175-A5AA-45B4-BCA7-81A0E564581A}"/>
                </a:ext>
              </a:extLst>
            </p:cNvPr>
            <p:cNvSpPr/>
            <p:nvPr/>
          </p:nvSpPr>
          <p:spPr>
            <a:xfrm>
              <a:off x="5129625" y="4094075"/>
              <a:ext cx="72625" cy="20150"/>
            </a:xfrm>
            <a:custGeom>
              <a:avLst/>
              <a:gdLst/>
              <a:ahLst/>
              <a:cxnLst/>
              <a:rect l="l" t="t" r="r" b="b"/>
              <a:pathLst>
                <a:path w="2905" h="806" extrusionOk="0">
                  <a:moveTo>
                    <a:pt x="731" y="0"/>
                  </a:moveTo>
                  <a:cubicBezTo>
                    <a:pt x="522" y="0"/>
                    <a:pt x="319" y="30"/>
                    <a:pt x="120" y="130"/>
                  </a:cubicBezTo>
                  <a:cubicBezTo>
                    <a:pt x="60" y="169"/>
                    <a:pt x="0" y="249"/>
                    <a:pt x="0" y="348"/>
                  </a:cubicBezTo>
                  <a:cubicBezTo>
                    <a:pt x="25" y="488"/>
                    <a:pt x="107" y="512"/>
                    <a:pt x="200" y="512"/>
                  </a:cubicBezTo>
                  <a:cubicBezTo>
                    <a:pt x="249" y="512"/>
                    <a:pt x="301" y="506"/>
                    <a:pt x="349" y="506"/>
                  </a:cubicBezTo>
                  <a:cubicBezTo>
                    <a:pt x="428" y="506"/>
                    <a:pt x="496" y="525"/>
                    <a:pt x="517" y="627"/>
                  </a:cubicBezTo>
                  <a:cubicBezTo>
                    <a:pt x="959" y="770"/>
                    <a:pt x="1394" y="777"/>
                    <a:pt x="1825" y="777"/>
                  </a:cubicBezTo>
                  <a:cubicBezTo>
                    <a:pt x="1873" y="777"/>
                    <a:pt x="1921" y="777"/>
                    <a:pt x="1969" y="777"/>
                  </a:cubicBezTo>
                  <a:cubicBezTo>
                    <a:pt x="2208" y="777"/>
                    <a:pt x="2447" y="779"/>
                    <a:pt x="2686" y="806"/>
                  </a:cubicBezTo>
                  <a:cubicBezTo>
                    <a:pt x="2765" y="746"/>
                    <a:pt x="2845" y="687"/>
                    <a:pt x="2905" y="627"/>
                  </a:cubicBezTo>
                  <a:cubicBezTo>
                    <a:pt x="2785" y="408"/>
                    <a:pt x="2547" y="348"/>
                    <a:pt x="2308" y="249"/>
                  </a:cubicBezTo>
                  <a:cubicBezTo>
                    <a:pt x="2009" y="189"/>
                    <a:pt x="1671" y="149"/>
                    <a:pt x="1373" y="50"/>
                  </a:cubicBezTo>
                  <a:cubicBezTo>
                    <a:pt x="1154" y="30"/>
                    <a:pt x="94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7095;p9">
              <a:extLst>
                <a:ext uri="{FF2B5EF4-FFF2-40B4-BE49-F238E27FC236}">
                  <a16:creationId xmlns:a16="http://schemas.microsoft.com/office/drawing/2014/main" id="{13A19A45-CFB2-4205-96AA-3BC40D378DCE}"/>
                </a:ext>
              </a:extLst>
            </p:cNvPr>
            <p:cNvSpPr/>
            <p:nvPr/>
          </p:nvSpPr>
          <p:spPr>
            <a:xfrm>
              <a:off x="4750675" y="4149025"/>
              <a:ext cx="57200" cy="25875"/>
            </a:xfrm>
            <a:custGeom>
              <a:avLst/>
              <a:gdLst/>
              <a:ahLst/>
              <a:cxnLst/>
              <a:rect l="l" t="t" r="r" b="b"/>
              <a:pathLst>
                <a:path w="2288" h="1035" extrusionOk="0">
                  <a:moveTo>
                    <a:pt x="119" y="0"/>
                  </a:moveTo>
                  <a:cubicBezTo>
                    <a:pt x="40" y="80"/>
                    <a:pt x="0" y="199"/>
                    <a:pt x="20" y="339"/>
                  </a:cubicBezTo>
                  <a:cubicBezTo>
                    <a:pt x="40" y="418"/>
                    <a:pt x="60" y="478"/>
                    <a:pt x="119" y="538"/>
                  </a:cubicBezTo>
                  <a:cubicBezTo>
                    <a:pt x="344" y="867"/>
                    <a:pt x="625" y="1027"/>
                    <a:pt x="962" y="1027"/>
                  </a:cubicBezTo>
                  <a:cubicBezTo>
                    <a:pt x="1073" y="1027"/>
                    <a:pt x="1190" y="1010"/>
                    <a:pt x="1313" y="975"/>
                  </a:cubicBezTo>
                  <a:cubicBezTo>
                    <a:pt x="1379" y="951"/>
                    <a:pt x="1441" y="942"/>
                    <a:pt x="1501" y="942"/>
                  </a:cubicBezTo>
                  <a:cubicBezTo>
                    <a:pt x="1640" y="942"/>
                    <a:pt x="1765" y="993"/>
                    <a:pt x="1890" y="1035"/>
                  </a:cubicBezTo>
                  <a:cubicBezTo>
                    <a:pt x="1950" y="876"/>
                    <a:pt x="2208" y="935"/>
                    <a:pt x="2288" y="717"/>
                  </a:cubicBezTo>
                  <a:cubicBezTo>
                    <a:pt x="1994" y="651"/>
                    <a:pt x="1727" y="492"/>
                    <a:pt x="1465" y="492"/>
                  </a:cubicBezTo>
                  <a:cubicBezTo>
                    <a:pt x="1407" y="492"/>
                    <a:pt x="1350" y="500"/>
                    <a:pt x="1293" y="518"/>
                  </a:cubicBezTo>
                  <a:cubicBezTo>
                    <a:pt x="1167" y="561"/>
                    <a:pt x="1054" y="581"/>
                    <a:pt x="950" y="581"/>
                  </a:cubicBezTo>
                  <a:cubicBezTo>
                    <a:pt x="579" y="581"/>
                    <a:pt x="337" y="327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7096;p9">
              <a:extLst>
                <a:ext uri="{FF2B5EF4-FFF2-40B4-BE49-F238E27FC236}">
                  <a16:creationId xmlns:a16="http://schemas.microsoft.com/office/drawing/2014/main" id="{948B8383-1C10-4F26-84E8-9AF90EDB15B1}"/>
                </a:ext>
              </a:extLst>
            </p:cNvPr>
            <p:cNvSpPr/>
            <p:nvPr/>
          </p:nvSpPr>
          <p:spPr>
            <a:xfrm>
              <a:off x="4923225" y="4231550"/>
              <a:ext cx="54250" cy="18950"/>
            </a:xfrm>
            <a:custGeom>
              <a:avLst/>
              <a:gdLst/>
              <a:ahLst/>
              <a:cxnLst/>
              <a:rect l="l" t="t" r="r" b="b"/>
              <a:pathLst>
                <a:path w="2170" h="758" extrusionOk="0">
                  <a:moveTo>
                    <a:pt x="651" y="0"/>
                  </a:moveTo>
                  <a:cubicBezTo>
                    <a:pt x="633" y="0"/>
                    <a:pt x="616" y="1"/>
                    <a:pt x="598" y="2"/>
                  </a:cubicBezTo>
                  <a:cubicBezTo>
                    <a:pt x="498" y="280"/>
                    <a:pt x="259" y="320"/>
                    <a:pt x="1" y="380"/>
                  </a:cubicBezTo>
                  <a:cubicBezTo>
                    <a:pt x="558" y="579"/>
                    <a:pt x="1115" y="718"/>
                    <a:pt x="1672" y="758"/>
                  </a:cubicBezTo>
                  <a:cubicBezTo>
                    <a:pt x="1911" y="758"/>
                    <a:pt x="2169" y="718"/>
                    <a:pt x="2109" y="380"/>
                  </a:cubicBezTo>
                  <a:cubicBezTo>
                    <a:pt x="1990" y="181"/>
                    <a:pt x="1771" y="320"/>
                    <a:pt x="1612" y="201"/>
                  </a:cubicBezTo>
                  <a:cubicBezTo>
                    <a:pt x="1290" y="182"/>
                    <a:pt x="1004" y="0"/>
                    <a:pt x="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7097;p9">
              <a:extLst>
                <a:ext uri="{FF2B5EF4-FFF2-40B4-BE49-F238E27FC236}">
                  <a16:creationId xmlns:a16="http://schemas.microsoft.com/office/drawing/2014/main" id="{CA0997A6-A2A3-47D6-971F-0848A4A242FC}"/>
                </a:ext>
              </a:extLst>
            </p:cNvPr>
            <p:cNvSpPr/>
            <p:nvPr/>
          </p:nvSpPr>
          <p:spPr>
            <a:xfrm>
              <a:off x="5117675" y="4189800"/>
              <a:ext cx="86575" cy="14950"/>
            </a:xfrm>
            <a:custGeom>
              <a:avLst/>
              <a:gdLst/>
              <a:ahLst/>
              <a:cxnLst/>
              <a:rect l="l" t="t" r="r" b="b"/>
              <a:pathLst>
                <a:path w="3463" h="598" extrusionOk="0">
                  <a:moveTo>
                    <a:pt x="3462" y="1"/>
                  </a:moveTo>
                  <a:lnTo>
                    <a:pt x="3462" y="1"/>
                  </a:lnTo>
                  <a:cubicBezTo>
                    <a:pt x="2328" y="359"/>
                    <a:pt x="1294" y="219"/>
                    <a:pt x="299" y="279"/>
                  </a:cubicBezTo>
                  <a:cubicBezTo>
                    <a:pt x="200" y="279"/>
                    <a:pt x="100" y="379"/>
                    <a:pt x="1" y="438"/>
                  </a:cubicBezTo>
                  <a:cubicBezTo>
                    <a:pt x="131" y="521"/>
                    <a:pt x="272" y="541"/>
                    <a:pt x="414" y="541"/>
                  </a:cubicBezTo>
                  <a:cubicBezTo>
                    <a:pt x="557" y="541"/>
                    <a:pt x="703" y="520"/>
                    <a:pt x="843" y="520"/>
                  </a:cubicBezTo>
                  <a:cubicBezTo>
                    <a:pt x="966" y="520"/>
                    <a:pt x="1085" y="537"/>
                    <a:pt x="1194" y="597"/>
                  </a:cubicBezTo>
                  <a:cubicBezTo>
                    <a:pt x="2945" y="458"/>
                    <a:pt x="2945" y="458"/>
                    <a:pt x="34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7098;p9">
              <a:extLst>
                <a:ext uri="{FF2B5EF4-FFF2-40B4-BE49-F238E27FC236}">
                  <a16:creationId xmlns:a16="http://schemas.microsoft.com/office/drawing/2014/main" id="{83347F5F-E267-4ED7-A1EE-7379B46B133C}"/>
                </a:ext>
              </a:extLst>
            </p:cNvPr>
            <p:cNvSpPr/>
            <p:nvPr/>
          </p:nvSpPr>
          <p:spPr>
            <a:xfrm>
              <a:off x="4852625" y="4427150"/>
              <a:ext cx="48750" cy="18475"/>
            </a:xfrm>
            <a:custGeom>
              <a:avLst/>
              <a:gdLst/>
              <a:ahLst/>
              <a:cxnLst/>
              <a:rect l="l" t="t" r="r" b="b"/>
              <a:pathLst>
                <a:path w="1950" h="739" extrusionOk="0">
                  <a:moveTo>
                    <a:pt x="987" y="0"/>
                  </a:moveTo>
                  <a:cubicBezTo>
                    <a:pt x="756" y="0"/>
                    <a:pt x="527" y="25"/>
                    <a:pt x="298" y="55"/>
                  </a:cubicBezTo>
                  <a:cubicBezTo>
                    <a:pt x="119" y="135"/>
                    <a:pt x="0" y="234"/>
                    <a:pt x="119" y="433"/>
                  </a:cubicBezTo>
                  <a:cubicBezTo>
                    <a:pt x="668" y="451"/>
                    <a:pt x="1149" y="739"/>
                    <a:pt x="1702" y="739"/>
                  </a:cubicBezTo>
                  <a:cubicBezTo>
                    <a:pt x="1751" y="739"/>
                    <a:pt x="1800" y="736"/>
                    <a:pt x="1850" y="731"/>
                  </a:cubicBezTo>
                  <a:cubicBezTo>
                    <a:pt x="1950" y="493"/>
                    <a:pt x="1850" y="294"/>
                    <a:pt x="1691" y="95"/>
                  </a:cubicBezTo>
                  <a:cubicBezTo>
                    <a:pt x="1452" y="25"/>
                    <a:pt x="1218" y="0"/>
                    <a:pt x="9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7099;p9">
              <a:extLst>
                <a:ext uri="{FF2B5EF4-FFF2-40B4-BE49-F238E27FC236}">
                  <a16:creationId xmlns:a16="http://schemas.microsoft.com/office/drawing/2014/main" id="{AC21056B-8CF9-4E40-B8C3-EA616BCAD055}"/>
                </a:ext>
              </a:extLst>
            </p:cNvPr>
            <p:cNvSpPr/>
            <p:nvPr/>
          </p:nvSpPr>
          <p:spPr>
            <a:xfrm>
              <a:off x="4637775" y="4396325"/>
              <a:ext cx="68650" cy="15325"/>
            </a:xfrm>
            <a:custGeom>
              <a:avLst/>
              <a:gdLst/>
              <a:ahLst/>
              <a:cxnLst/>
              <a:rect l="l" t="t" r="r" b="b"/>
              <a:pathLst>
                <a:path w="2746" h="613" extrusionOk="0">
                  <a:moveTo>
                    <a:pt x="371" y="0"/>
                  </a:moveTo>
                  <a:cubicBezTo>
                    <a:pt x="279" y="0"/>
                    <a:pt x="189" y="25"/>
                    <a:pt x="100" y="75"/>
                  </a:cubicBezTo>
                  <a:cubicBezTo>
                    <a:pt x="0" y="274"/>
                    <a:pt x="179" y="333"/>
                    <a:pt x="279" y="413"/>
                  </a:cubicBezTo>
                  <a:cubicBezTo>
                    <a:pt x="573" y="451"/>
                    <a:pt x="866" y="613"/>
                    <a:pt x="1165" y="613"/>
                  </a:cubicBezTo>
                  <a:cubicBezTo>
                    <a:pt x="1332" y="613"/>
                    <a:pt x="1501" y="562"/>
                    <a:pt x="1671" y="413"/>
                  </a:cubicBezTo>
                  <a:cubicBezTo>
                    <a:pt x="1771" y="413"/>
                    <a:pt x="1890" y="453"/>
                    <a:pt x="1990" y="453"/>
                  </a:cubicBezTo>
                  <a:cubicBezTo>
                    <a:pt x="2104" y="262"/>
                    <a:pt x="2276" y="242"/>
                    <a:pt x="2452" y="242"/>
                  </a:cubicBezTo>
                  <a:cubicBezTo>
                    <a:pt x="2499" y="242"/>
                    <a:pt x="2546" y="243"/>
                    <a:pt x="2592" y="243"/>
                  </a:cubicBezTo>
                  <a:cubicBezTo>
                    <a:pt x="2644" y="243"/>
                    <a:pt x="2696" y="241"/>
                    <a:pt x="2746" y="234"/>
                  </a:cubicBezTo>
                  <a:cubicBezTo>
                    <a:pt x="2459" y="109"/>
                    <a:pt x="2176" y="50"/>
                    <a:pt x="1901" y="50"/>
                  </a:cubicBezTo>
                  <a:cubicBezTo>
                    <a:pt x="1603" y="50"/>
                    <a:pt x="1314" y="119"/>
                    <a:pt x="1035" y="254"/>
                  </a:cubicBezTo>
                  <a:cubicBezTo>
                    <a:pt x="955" y="194"/>
                    <a:pt x="876" y="154"/>
                    <a:pt x="836" y="75"/>
                  </a:cubicBezTo>
                  <a:lnTo>
                    <a:pt x="657" y="75"/>
                  </a:lnTo>
                  <a:cubicBezTo>
                    <a:pt x="557" y="25"/>
                    <a:pt x="463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7100;p9">
              <a:extLst>
                <a:ext uri="{FF2B5EF4-FFF2-40B4-BE49-F238E27FC236}">
                  <a16:creationId xmlns:a16="http://schemas.microsoft.com/office/drawing/2014/main" id="{AE6E97F2-5521-40B5-84C7-4FC8D6FDBA79}"/>
                </a:ext>
              </a:extLst>
            </p:cNvPr>
            <p:cNvSpPr/>
            <p:nvPr/>
          </p:nvSpPr>
          <p:spPr>
            <a:xfrm>
              <a:off x="4598025" y="4392850"/>
              <a:ext cx="46225" cy="17475"/>
            </a:xfrm>
            <a:custGeom>
              <a:avLst/>
              <a:gdLst/>
              <a:ahLst/>
              <a:cxnLst/>
              <a:rect l="l" t="t" r="r" b="b"/>
              <a:pathLst>
                <a:path w="1849" h="699" extrusionOk="0">
                  <a:moveTo>
                    <a:pt x="1206" y="0"/>
                  </a:moveTo>
                  <a:cubicBezTo>
                    <a:pt x="968" y="0"/>
                    <a:pt x="728" y="244"/>
                    <a:pt x="477" y="244"/>
                  </a:cubicBezTo>
                  <a:cubicBezTo>
                    <a:pt x="360" y="244"/>
                    <a:pt x="241" y="190"/>
                    <a:pt x="118" y="35"/>
                  </a:cubicBezTo>
                  <a:cubicBezTo>
                    <a:pt x="117" y="33"/>
                    <a:pt x="115" y="32"/>
                    <a:pt x="113" y="32"/>
                  </a:cubicBezTo>
                  <a:cubicBezTo>
                    <a:pt x="84" y="32"/>
                    <a:pt x="0" y="142"/>
                    <a:pt x="19" y="234"/>
                  </a:cubicBezTo>
                  <a:cubicBezTo>
                    <a:pt x="98" y="393"/>
                    <a:pt x="178" y="492"/>
                    <a:pt x="337" y="532"/>
                  </a:cubicBezTo>
                  <a:cubicBezTo>
                    <a:pt x="629" y="625"/>
                    <a:pt x="928" y="698"/>
                    <a:pt x="1225" y="698"/>
                  </a:cubicBezTo>
                  <a:cubicBezTo>
                    <a:pt x="1435" y="698"/>
                    <a:pt x="1644" y="662"/>
                    <a:pt x="1849" y="572"/>
                  </a:cubicBezTo>
                  <a:cubicBezTo>
                    <a:pt x="1789" y="472"/>
                    <a:pt x="1730" y="333"/>
                    <a:pt x="1670" y="214"/>
                  </a:cubicBezTo>
                  <a:cubicBezTo>
                    <a:pt x="1571" y="174"/>
                    <a:pt x="1451" y="114"/>
                    <a:pt x="1352" y="35"/>
                  </a:cubicBezTo>
                  <a:cubicBezTo>
                    <a:pt x="1303" y="10"/>
                    <a:pt x="1255" y="0"/>
                    <a:pt x="1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7101;p9">
              <a:extLst>
                <a:ext uri="{FF2B5EF4-FFF2-40B4-BE49-F238E27FC236}">
                  <a16:creationId xmlns:a16="http://schemas.microsoft.com/office/drawing/2014/main" id="{77D7DF10-30EF-4C71-8B19-DC8A2CF4558B}"/>
                </a:ext>
              </a:extLst>
            </p:cNvPr>
            <p:cNvSpPr/>
            <p:nvPr/>
          </p:nvSpPr>
          <p:spPr>
            <a:xfrm>
              <a:off x="5310850" y="4472775"/>
              <a:ext cx="79875" cy="19625"/>
            </a:xfrm>
            <a:custGeom>
              <a:avLst/>
              <a:gdLst/>
              <a:ahLst/>
              <a:cxnLst/>
              <a:rect l="l" t="t" r="r" b="b"/>
              <a:pathLst>
                <a:path w="3195" h="785" extrusionOk="0">
                  <a:moveTo>
                    <a:pt x="2459" y="1"/>
                  </a:moveTo>
                  <a:cubicBezTo>
                    <a:pt x="1663" y="259"/>
                    <a:pt x="828" y="418"/>
                    <a:pt x="12" y="518"/>
                  </a:cubicBezTo>
                  <a:cubicBezTo>
                    <a:pt x="1" y="723"/>
                    <a:pt x="55" y="785"/>
                    <a:pt x="140" y="785"/>
                  </a:cubicBezTo>
                  <a:cubicBezTo>
                    <a:pt x="204" y="785"/>
                    <a:pt x="285" y="751"/>
                    <a:pt x="370" y="717"/>
                  </a:cubicBezTo>
                  <a:cubicBezTo>
                    <a:pt x="1325" y="617"/>
                    <a:pt x="2260" y="418"/>
                    <a:pt x="3195" y="200"/>
                  </a:cubicBezTo>
                  <a:cubicBezTo>
                    <a:pt x="3115" y="60"/>
                    <a:pt x="2916" y="160"/>
                    <a:pt x="2857" y="20"/>
                  </a:cubicBezTo>
                  <a:cubicBezTo>
                    <a:pt x="2718" y="20"/>
                    <a:pt x="2578" y="1"/>
                    <a:pt x="24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7102;p9">
              <a:extLst>
                <a:ext uri="{FF2B5EF4-FFF2-40B4-BE49-F238E27FC236}">
                  <a16:creationId xmlns:a16="http://schemas.microsoft.com/office/drawing/2014/main" id="{ECE306C6-EBE7-4510-92C7-71E22B8CE5BF}"/>
                </a:ext>
              </a:extLst>
            </p:cNvPr>
            <p:cNvSpPr/>
            <p:nvPr/>
          </p:nvSpPr>
          <p:spPr>
            <a:xfrm>
              <a:off x="4946100" y="4088725"/>
              <a:ext cx="56225" cy="19300"/>
            </a:xfrm>
            <a:custGeom>
              <a:avLst/>
              <a:gdLst/>
              <a:ahLst/>
              <a:cxnLst/>
              <a:rect l="l" t="t" r="r" b="b"/>
              <a:pathLst>
                <a:path w="2249" h="772" extrusionOk="0">
                  <a:moveTo>
                    <a:pt x="1325" y="1"/>
                  </a:moveTo>
                  <a:cubicBezTo>
                    <a:pt x="1137" y="1"/>
                    <a:pt x="942" y="28"/>
                    <a:pt x="750" y="28"/>
                  </a:cubicBezTo>
                  <a:cubicBezTo>
                    <a:pt x="719" y="28"/>
                    <a:pt x="688" y="27"/>
                    <a:pt x="657" y="25"/>
                  </a:cubicBezTo>
                  <a:cubicBezTo>
                    <a:pt x="439" y="105"/>
                    <a:pt x="160" y="65"/>
                    <a:pt x="1" y="304"/>
                  </a:cubicBezTo>
                  <a:cubicBezTo>
                    <a:pt x="120" y="503"/>
                    <a:pt x="439" y="403"/>
                    <a:pt x="558" y="622"/>
                  </a:cubicBezTo>
                  <a:cubicBezTo>
                    <a:pt x="705" y="498"/>
                    <a:pt x="846" y="453"/>
                    <a:pt x="981" y="453"/>
                  </a:cubicBezTo>
                  <a:cubicBezTo>
                    <a:pt x="1193" y="453"/>
                    <a:pt x="1390" y="565"/>
                    <a:pt x="1572" y="662"/>
                  </a:cubicBezTo>
                  <a:cubicBezTo>
                    <a:pt x="1689" y="732"/>
                    <a:pt x="1790" y="771"/>
                    <a:pt x="1872" y="771"/>
                  </a:cubicBezTo>
                  <a:cubicBezTo>
                    <a:pt x="2002" y="771"/>
                    <a:pt x="2085" y="674"/>
                    <a:pt x="2110" y="443"/>
                  </a:cubicBezTo>
                  <a:cubicBezTo>
                    <a:pt x="2249" y="85"/>
                    <a:pt x="1851" y="244"/>
                    <a:pt x="1771" y="85"/>
                  </a:cubicBezTo>
                  <a:cubicBezTo>
                    <a:pt x="1631" y="19"/>
                    <a:pt x="1481" y="1"/>
                    <a:pt x="13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7103;p9">
              <a:extLst>
                <a:ext uri="{FF2B5EF4-FFF2-40B4-BE49-F238E27FC236}">
                  <a16:creationId xmlns:a16="http://schemas.microsoft.com/office/drawing/2014/main" id="{5B68BEBB-EBDD-400F-AA04-8EE87A692B07}"/>
                </a:ext>
              </a:extLst>
            </p:cNvPr>
            <p:cNvSpPr/>
            <p:nvPr/>
          </p:nvSpPr>
          <p:spPr>
            <a:xfrm>
              <a:off x="4514925" y="4185550"/>
              <a:ext cx="33350" cy="54500"/>
            </a:xfrm>
            <a:custGeom>
              <a:avLst/>
              <a:gdLst/>
              <a:ahLst/>
              <a:cxnLst/>
              <a:rect l="l" t="t" r="r" b="b"/>
              <a:pathLst>
                <a:path w="1334" h="2180" extrusionOk="0">
                  <a:moveTo>
                    <a:pt x="1057" y="0"/>
                  </a:moveTo>
                  <a:cubicBezTo>
                    <a:pt x="961" y="0"/>
                    <a:pt x="879" y="70"/>
                    <a:pt x="797" y="111"/>
                  </a:cubicBezTo>
                  <a:cubicBezTo>
                    <a:pt x="578" y="608"/>
                    <a:pt x="240" y="1046"/>
                    <a:pt x="240" y="1623"/>
                  </a:cubicBezTo>
                  <a:cubicBezTo>
                    <a:pt x="240" y="1842"/>
                    <a:pt x="1" y="2120"/>
                    <a:pt x="419" y="2180"/>
                  </a:cubicBezTo>
                  <a:cubicBezTo>
                    <a:pt x="598" y="1543"/>
                    <a:pt x="717" y="887"/>
                    <a:pt x="1194" y="389"/>
                  </a:cubicBezTo>
                  <a:cubicBezTo>
                    <a:pt x="1294" y="290"/>
                    <a:pt x="1334" y="171"/>
                    <a:pt x="1194" y="51"/>
                  </a:cubicBezTo>
                  <a:cubicBezTo>
                    <a:pt x="1145" y="14"/>
                    <a:pt x="1100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7104;p9">
              <a:extLst>
                <a:ext uri="{FF2B5EF4-FFF2-40B4-BE49-F238E27FC236}">
                  <a16:creationId xmlns:a16="http://schemas.microsoft.com/office/drawing/2014/main" id="{EA5A9D20-81BA-4BB4-A147-C88A3CF4F7C8}"/>
                </a:ext>
              </a:extLst>
            </p:cNvPr>
            <p:cNvSpPr/>
            <p:nvPr/>
          </p:nvSpPr>
          <p:spPr>
            <a:xfrm>
              <a:off x="4975950" y="4251400"/>
              <a:ext cx="49750" cy="16625"/>
            </a:xfrm>
            <a:custGeom>
              <a:avLst/>
              <a:gdLst/>
              <a:ahLst/>
              <a:cxnLst/>
              <a:rect l="l" t="t" r="r" b="b"/>
              <a:pathLst>
                <a:path w="1990" h="665" extrusionOk="0">
                  <a:moveTo>
                    <a:pt x="1550" y="1"/>
                  </a:moveTo>
                  <a:cubicBezTo>
                    <a:pt x="1348" y="1"/>
                    <a:pt x="1142" y="49"/>
                    <a:pt x="935" y="83"/>
                  </a:cubicBezTo>
                  <a:cubicBezTo>
                    <a:pt x="867" y="107"/>
                    <a:pt x="797" y="114"/>
                    <a:pt x="725" y="114"/>
                  </a:cubicBezTo>
                  <a:cubicBezTo>
                    <a:pt x="641" y="114"/>
                    <a:pt x="555" y="105"/>
                    <a:pt x="467" y="105"/>
                  </a:cubicBezTo>
                  <a:cubicBezTo>
                    <a:pt x="317" y="105"/>
                    <a:pt x="161" y="130"/>
                    <a:pt x="0" y="262"/>
                  </a:cubicBezTo>
                  <a:cubicBezTo>
                    <a:pt x="355" y="579"/>
                    <a:pt x="724" y="665"/>
                    <a:pt x="1103" y="665"/>
                  </a:cubicBezTo>
                  <a:cubicBezTo>
                    <a:pt x="1342" y="665"/>
                    <a:pt x="1585" y="631"/>
                    <a:pt x="1831" y="600"/>
                  </a:cubicBezTo>
                  <a:cubicBezTo>
                    <a:pt x="1592" y="322"/>
                    <a:pt x="1890" y="262"/>
                    <a:pt x="1990" y="103"/>
                  </a:cubicBezTo>
                  <a:cubicBezTo>
                    <a:pt x="1846" y="27"/>
                    <a:pt x="1699" y="1"/>
                    <a:pt x="1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7105;p9">
              <a:extLst>
                <a:ext uri="{FF2B5EF4-FFF2-40B4-BE49-F238E27FC236}">
                  <a16:creationId xmlns:a16="http://schemas.microsoft.com/office/drawing/2014/main" id="{739A87B0-BD7A-493A-B152-09677C687910}"/>
                </a:ext>
              </a:extLst>
            </p:cNvPr>
            <p:cNvSpPr/>
            <p:nvPr/>
          </p:nvSpPr>
          <p:spPr>
            <a:xfrm>
              <a:off x="5244000" y="4370000"/>
              <a:ext cx="75125" cy="15800"/>
            </a:xfrm>
            <a:custGeom>
              <a:avLst/>
              <a:gdLst/>
              <a:ahLst/>
              <a:cxnLst/>
              <a:rect l="l" t="t" r="r" b="b"/>
              <a:pathLst>
                <a:path w="3005" h="632" extrusionOk="0">
                  <a:moveTo>
                    <a:pt x="2824" y="1"/>
                  </a:moveTo>
                  <a:cubicBezTo>
                    <a:pt x="2721" y="1"/>
                    <a:pt x="2593" y="72"/>
                    <a:pt x="2487" y="93"/>
                  </a:cubicBezTo>
                  <a:cubicBezTo>
                    <a:pt x="1652" y="113"/>
                    <a:pt x="816" y="213"/>
                    <a:pt x="1" y="412"/>
                  </a:cubicBezTo>
                  <a:cubicBezTo>
                    <a:pt x="80" y="591"/>
                    <a:pt x="299" y="491"/>
                    <a:pt x="398" y="630"/>
                  </a:cubicBezTo>
                  <a:cubicBezTo>
                    <a:pt x="427" y="631"/>
                    <a:pt x="456" y="631"/>
                    <a:pt x="485" y="631"/>
                  </a:cubicBezTo>
                  <a:cubicBezTo>
                    <a:pt x="1349" y="631"/>
                    <a:pt x="2176" y="349"/>
                    <a:pt x="3004" y="252"/>
                  </a:cubicBezTo>
                  <a:cubicBezTo>
                    <a:pt x="2986" y="56"/>
                    <a:pt x="2915" y="1"/>
                    <a:pt x="2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7106;p9">
              <a:extLst>
                <a:ext uri="{FF2B5EF4-FFF2-40B4-BE49-F238E27FC236}">
                  <a16:creationId xmlns:a16="http://schemas.microsoft.com/office/drawing/2014/main" id="{CA023AB2-7488-4A9E-B09C-E10A0FCB0867}"/>
                </a:ext>
              </a:extLst>
            </p:cNvPr>
            <p:cNvSpPr/>
            <p:nvPr/>
          </p:nvSpPr>
          <p:spPr>
            <a:xfrm>
              <a:off x="4893400" y="4429500"/>
              <a:ext cx="62175" cy="17725"/>
            </a:xfrm>
            <a:custGeom>
              <a:avLst/>
              <a:gdLst/>
              <a:ahLst/>
              <a:cxnLst/>
              <a:rect l="l" t="t" r="r" b="b"/>
              <a:pathLst>
                <a:path w="2487" h="709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20"/>
                    <a:pt x="80" y="439"/>
                    <a:pt x="199" y="637"/>
                  </a:cubicBezTo>
                  <a:cubicBezTo>
                    <a:pt x="300" y="682"/>
                    <a:pt x="400" y="708"/>
                    <a:pt x="494" y="708"/>
                  </a:cubicBezTo>
                  <a:cubicBezTo>
                    <a:pt x="567" y="708"/>
                    <a:pt x="635" y="692"/>
                    <a:pt x="696" y="657"/>
                  </a:cubicBezTo>
                  <a:cubicBezTo>
                    <a:pt x="823" y="520"/>
                    <a:pt x="975" y="468"/>
                    <a:pt x="1135" y="468"/>
                  </a:cubicBezTo>
                  <a:cubicBezTo>
                    <a:pt x="1253" y="468"/>
                    <a:pt x="1374" y="496"/>
                    <a:pt x="1492" y="538"/>
                  </a:cubicBezTo>
                  <a:cubicBezTo>
                    <a:pt x="1684" y="620"/>
                    <a:pt x="1867" y="665"/>
                    <a:pt x="2060" y="665"/>
                  </a:cubicBezTo>
                  <a:cubicBezTo>
                    <a:pt x="2147" y="665"/>
                    <a:pt x="2235" y="656"/>
                    <a:pt x="2328" y="637"/>
                  </a:cubicBezTo>
                  <a:lnTo>
                    <a:pt x="2487" y="498"/>
                  </a:lnTo>
                  <a:cubicBezTo>
                    <a:pt x="2423" y="328"/>
                    <a:pt x="2286" y="289"/>
                    <a:pt x="2157" y="289"/>
                  </a:cubicBezTo>
                  <a:cubicBezTo>
                    <a:pt x="2044" y="289"/>
                    <a:pt x="1936" y="319"/>
                    <a:pt x="1890" y="319"/>
                  </a:cubicBezTo>
                  <a:cubicBezTo>
                    <a:pt x="1792" y="331"/>
                    <a:pt x="1695" y="336"/>
                    <a:pt x="1600" y="336"/>
                  </a:cubicBezTo>
                  <a:cubicBezTo>
                    <a:pt x="1040" y="336"/>
                    <a:pt x="530" y="154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7107;p9">
              <a:extLst>
                <a:ext uri="{FF2B5EF4-FFF2-40B4-BE49-F238E27FC236}">
                  <a16:creationId xmlns:a16="http://schemas.microsoft.com/office/drawing/2014/main" id="{F55C9CB1-32D3-4251-A6BA-FE18884D3F35}"/>
                </a:ext>
              </a:extLst>
            </p:cNvPr>
            <p:cNvSpPr/>
            <p:nvPr/>
          </p:nvSpPr>
          <p:spPr>
            <a:xfrm>
              <a:off x="4556700" y="4465825"/>
              <a:ext cx="43300" cy="25150"/>
            </a:xfrm>
            <a:custGeom>
              <a:avLst/>
              <a:gdLst/>
              <a:ahLst/>
              <a:cxnLst/>
              <a:rect l="l" t="t" r="r" b="b"/>
              <a:pathLst>
                <a:path w="1732" h="1006" extrusionOk="0">
                  <a:moveTo>
                    <a:pt x="1553" y="0"/>
                  </a:moveTo>
                  <a:cubicBezTo>
                    <a:pt x="1493" y="0"/>
                    <a:pt x="1433" y="40"/>
                    <a:pt x="1354" y="60"/>
                  </a:cubicBezTo>
                  <a:cubicBezTo>
                    <a:pt x="1254" y="139"/>
                    <a:pt x="1155" y="199"/>
                    <a:pt x="1015" y="239"/>
                  </a:cubicBezTo>
                  <a:cubicBezTo>
                    <a:pt x="757" y="259"/>
                    <a:pt x="518" y="239"/>
                    <a:pt x="259" y="338"/>
                  </a:cubicBezTo>
                  <a:cubicBezTo>
                    <a:pt x="180" y="378"/>
                    <a:pt x="140" y="438"/>
                    <a:pt x="80" y="478"/>
                  </a:cubicBezTo>
                  <a:cubicBezTo>
                    <a:pt x="21" y="597"/>
                    <a:pt x="1" y="696"/>
                    <a:pt x="1" y="836"/>
                  </a:cubicBezTo>
                  <a:cubicBezTo>
                    <a:pt x="335" y="947"/>
                    <a:pt x="594" y="1006"/>
                    <a:pt x="812" y="1006"/>
                  </a:cubicBezTo>
                  <a:cubicBezTo>
                    <a:pt x="1180" y="1006"/>
                    <a:pt x="1432" y="839"/>
                    <a:pt x="1732" y="478"/>
                  </a:cubicBezTo>
                  <a:cubicBezTo>
                    <a:pt x="1672" y="398"/>
                    <a:pt x="1672" y="358"/>
                    <a:pt x="1732" y="279"/>
                  </a:cubicBezTo>
                  <a:lnTo>
                    <a:pt x="1732" y="139"/>
                  </a:lnTo>
                  <a:cubicBezTo>
                    <a:pt x="1692" y="60"/>
                    <a:pt x="1632" y="40"/>
                    <a:pt x="15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7108;p9">
              <a:extLst>
                <a:ext uri="{FF2B5EF4-FFF2-40B4-BE49-F238E27FC236}">
                  <a16:creationId xmlns:a16="http://schemas.microsoft.com/office/drawing/2014/main" id="{2BBC6030-7081-44BF-AC59-7B25D4998F04}"/>
                </a:ext>
              </a:extLst>
            </p:cNvPr>
            <p:cNvSpPr/>
            <p:nvPr/>
          </p:nvSpPr>
          <p:spPr>
            <a:xfrm>
              <a:off x="4319500" y="4353925"/>
              <a:ext cx="61175" cy="13200"/>
            </a:xfrm>
            <a:custGeom>
              <a:avLst/>
              <a:gdLst/>
              <a:ahLst/>
              <a:cxnLst/>
              <a:rect l="l" t="t" r="r" b="b"/>
              <a:pathLst>
                <a:path w="2447" h="528" extrusionOk="0">
                  <a:moveTo>
                    <a:pt x="696" y="0"/>
                  </a:moveTo>
                  <a:cubicBezTo>
                    <a:pt x="557" y="279"/>
                    <a:pt x="159" y="80"/>
                    <a:pt x="0" y="358"/>
                  </a:cubicBezTo>
                  <a:cubicBezTo>
                    <a:pt x="291" y="485"/>
                    <a:pt x="578" y="528"/>
                    <a:pt x="863" y="528"/>
                  </a:cubicBezTo>
                  <a:cubicBezTo>
                    <a:pt x="1339" y="528"/>
                    <a:pt x="1807" y="408"/>
                    <a:pt x="2268" y="358"/>
                  </a:cubicBezTo>
                  <a:lnTo>
                    <a:pt x="2447" y="358"/>
                  </a:lnTo>
                  <a:lnTo>
                    <a:pt x="2447" y="199"/>
                  </a:lnTo>
                  <a:cubicBezTo>
                    <a:pt x="2259" y="76"/>
                    <a:pt x="2067" y="35"/>
                    <a:pt x="1875" y="35"/>
                  </a:cubicBezTo>
                  <a:cubicBezTo>
                    <a:pt x="1600" y="35"/>
                    <a:pt x="1324" y="121"/>
                    <a:pt x="1054" y="179"/>
                  </a:cubicBezTo>
                  <a:cubicBezTo>
                    <a:pt x="975" y="40"/>
                    <a:pt x="855" y="0"/>
                    <a:pt x="6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7109;p9">
              <a:extLst>
                <a:ext uri="{FF2B5EF4-FFF2-40B4-BE49-F238E27FC236}">
                  <a16:creationId xmlns:a16="http://schemas.microsoft.com/office/drawing/2014/main" id="{ED209453-A3EE-4AB4-BF70-FCE7017D6257}"/>
                </a:ext>
              </a:extLst>
            </p:cNvPr>
            <p:cNvSpPr/>
            <p:nvPr/>
          </p:nvSpPr>
          <p:spPr>
            <a:xfrm>
              <a:off x="4512950" y="4226100"/>
              <a:ext cx="14450" cy="68675"/>
            </a:xfrm>
            <a:custGeom>
              <a:avLst/>
              <a:gdLst/>
              <a:ahLst/>
              <a:cxnLst/>
              <a:rect l="l" t="t" r="r" b="b"/>
              <a:pathLst>
                <a:path w="578" h="274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0" y="896"/>
                    <a:pt x="80" y="1791"/>
                    <a:pt x="358" y="2686"/>
                  </a:cubicBezTo>
                  <a:cubicBezTo>
                    <a:pt x="385" y="2730"/>
                    <a:pt x="415" y="2747"/>
                    <a:pt x="447" y="2747"/>
                  </a:cubicBezTo>
                  <a:cubicBezTo>
                    <a:pt x="488" y="2747"/>
                    <a:pt x="533" y="2720"/>
                    <a:pt x="577" y="2686"/>
                  </a:cubicBezTo>
                  <a:cubicBezTo>
                    <a:pt x="557" y="1990"/>
                    <a:pt x="518" y="1254"/>
                    <a:pt x="498" y="558"/>
                  </a:cubicBezTo>
                  <a:cubicBezTo>
                    <a:pt x="299" y="419"/>
                    <a:pt x="378" y="200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7110;p9">
              <a:extLst>
                <a:ext uri="{FF2B5EF4-FFF2-40B4-BE49-F238E27FC236}">
                  <a16:creationId xmlns:a16="http://schemas.microsoft.com/office/drawing/2014/main" id="{80554CF6-82E3-46AD-A670-18BDC614F2A0}"/>
                </a:ext>
              </a:extLst>
            </p:cNvPr>
            <p:cNvSpPr/>
            <p:nvPr/>
          </p:nvSpPr>
          <p:spPr>
            <a:xfrm>
              <a:off x="4703925" y="4146950"/>
              <a:ext cx="50250" cy="15025"/>
            </a:xfrm>
            <a:custGeom>
              <a:avLst/>
              <a:gdLst/>
              <a:ahLst/>
              <a:cxnLst/>
              <a:rect l="l" t="t" r="r" b="b"/>
              <a:pathLst>
                <a:path w="2010" h="601" extrusionOk="0">
                  <a:moveTo>
                    <a:pt x="694" y="0"/>
                  </a:moveTo>
                  <a:cubicBezTo>
                    <a:pt x="452" y="0"/>
                    <a:pt x="253" y="209"/>
                    <a:pt x="0" y="382"/>
                  </a:cubicBezTo>
                  <a:cubicBezTo>
                    <a:pt x="696" y="501"/>
                    <a:pt x="1333" y="601"/>
                    <a:pt x="1989" y="601"/>
                  </a:cubicBezTo>
                  <a:cubicBezTo>
                    <a:pt x="2009" y="521"/>
                    <a:pt x="2009" y="481"/>
                    <a:pt x="2009" y="402"/>
                  </a:cubicBezTo>
                  <a:cubicBezTo>
                    <a:pt x="1890" y="322"/>
                    <a:pt x="1930" y="163"/>
                    <a:pt x="1830" y="83"/>
                  </a:cubicBezTo>
                  <a:cubicBezTo>
                    <a:pt x="1662" y="140"/>
                    <a:pt x="1463" y="255"/>
                    <a:pt x="1291" y="255"/>
                  </a:cubicBezTo>
                  <a:cubicBezTo>
                    <a:pt x="1220" y="255"/>
                    <a:pt x="1153" y="235"/>
                    <a:pt x="1094" y="183"/>
                  </a:cubicBezTo>
                  <a:cubicBezTo>
                    <a:pt x="943" y="51"/>
                    <a:pt x="813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7111;p9">
              <a:extLst>
                <a:ext uri="{FF2B5EF4-FFF2-40B4-BE49-F238E27FC236}">
                  <a16:creationId xmlns:a16="http://schemas.microsoft.com/office/drawing/2014/main" id="{816A17D6-35B0-437A-9E6E-8788A2C29E78}"/>
                </a:ext>
              </a:extLst>
            </p:cNvPr>
            <p:cNvSpPr/>
            <p:nvPr/>
          </p:nvSpPr>
          <p:spPr>
            <a:xfrm>
              <a:off x="4766075" y="4064975"/>
              <a:ext cx="69150" cy="17650"/>
            </a:xfrm>
            <a:custGeom>
              <a:avLst/>
              <a:gdLst/>
              <a:ahLst/>
              <a:cxnLst/>
              <a:rect l="l" t="t" r="r" b="b"/>
              <a:pathLst>
                <a:path w="2766" h="706" extrusionOk="0">
                  <a:moveTo>
                    <a:pt x="916" y="1"/>
                  </a:moveTo>
                  <a:cubicBezTo>
                    <a:pt x="717" y="259"/>
                    <a:pt x="379" y="1"/>
                    <a:pt x="1" y="319"/>
                  </a:cubicBezTo>
                  <a:cubicBezTo>
                    <a:pt x="68" y="316"/>
                    <a:pt x="134" y="314"/>
                    <a:pt x="198" y="314"/>
                  </a:cubicBezTo>
                  <a:cubicBezTo>
                    <a:pt x="1000" y="314"/>
                    <a:pt x="1646" y="531"/>
                    <a:pt x="2308" y="697"/>
                  </a:cubicBezTo>
                  <a:cubicBezTo>
                    <a:pt x="2341" y="703"/>
                    <a:pt x="2377" y="706"/>
                    <a:pt x="2414" y="706"/>
                  </a:cubicBezTo>
                  <a:cubicBezTo>
                    <a:pt x="2490" y="706"/>
                    <a:pt x="2574" y="697"/>
                    <a:pt x="2666" y="697"/>
                  </a:cubicBezTo>
                  <a:cubicBezTo>
                    <a:pt x="2766" y="577"/>
                    <a:pt x="2766" y="478"/>
                    <a:pt x="2666" y="359"/>
                  </a:cubicBezTo>
                  <a:cubicBezTo>
                    <a:pt x="2612" y="364"/>
                    <a:pt x="2559" y="366"/>
                    <a:pt x="2507" y="366"/>
                  </a:cubicBezTo>
                  <a:cubicBezTo>
                    <a:pt x="1942" y="366"/>
                    <a:pt x="1462" y="92"/>
                    <a:pt x="9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7112;p9">
              <a:extLst>
                <a:ext uri="{FF2B5EF4-FFF2-40B4-BE49-F238E27FC236}">
                  <a16:creationId xmlns:a16="http://schemas.microsoft.com/office/drawing/2014/main" id="{891E8C52-D2A6-4632-933C-15BA67AA62F4}"/>
                </a:ext>
              </a:extLst>
            </p:cNvPr>
            <p:cNvSpPr/>
            <p:nvPr/>
          </p:nvSpPr>
          <p:spPr>
            <a:xfrm>
              <a:off x="4771550" y="4204225"/>
              <a:ext cx="80100" cy="14600"/>
            </a:xfrm>
            <a:custGeom>
              <a:avLst/>
              <a:gdLst/>
              <a:ahLst/>
              <a:cxnLst/>
              <a:rect l="l" t="t" r="r" b="b"/>
              <a:pathLst>
                <a:path w="3204" h="584" extrusionOk="0">
                  <a:moveTo>
                    <a:pt x="1" y="1"/>
                  </a:moveTo>
                  <a:lnTo>
                    <a:pt x="1" y="1"/>
                  </a:lnTo>
                  <a:cubicBezTo>
                    <a:pt x="884" y="306"/>
                    <a:pt x="1782" y="583"/>
                    <a:pt x="2719" y="583"/>
                  </a:cubicBezTo>
                  <a:cubicBezTo>
                    <a:pt x="2879" y="583"/>
                    <a:pt x="3041" y="575"/>
                    <a:pt x="3203" y="558"/>
                  </a:cubicBezTo>
                  <a:cubicBezTo>
                    <a:pt x="2189" y="100"/>
                    <a:pt x="1095" y="18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7113;p9">
              <a:extLst>
                <a:ext uri="{FF2B5EF4-FFF2-40B4-BE49-F238E27FC236}">
                  <a16:creationId xmlns:a16="http://schemas.microsoft.com/office/drawing/2014/main" id="{3AD04B2C-93BD-4472-BAFF-B621EDF382E3}"/>
                </a:ext>
              </a:extLst>
            </p:cNvPr>
            <p:cNvSpPr/>
            <p:nvPr/>
          </p:nvSpPr>
          <p:spPr>
            <a:xfrm>
              <a:off x="4754650" y="4410725"/>
              <a:ext cx="59200" cy="18800"/>
            </a:xfrm>
            <a:custGeom>
              <a:avLst/>
              <a:gdLst/>
              <a:ahLst/>
              <a:cxnLst/>
              <a:rect l="l" t="t" r="r" b="b"/>
              <a:pathLst>
                <a:path w="2368" h="752" extrusionOk="0">
                  <a:moveTo>
                    <a:pt x="241" y="1"/>
                  </a:moveTo>
                  <a:cubicBezTo>
                    <a:pt x="209" y="1"/>
                    <a:pt x="179" y="6"/>
                    <a:pt x="159" y="16"/>
                  </a:cubicBezTo>
                  <a:cubicBezTo>
                    <a:pt x="100" y="115"/>
                    <a:pt x="60" y="255"/>
                    <a:pt x="0" y="354"/>
                  </a:cubicBezTo>
                  <a:cubicBezTo>
                    <a:pt x="132" y="587"/>
                    <a:pt x="305" y="650"/>
                    <a:pt x="494" y="650"/>
                  </a:cubicBezTo>
                  <a:cubicBezTo>
                    <a:pt x="675" y="650"/>
                    <a:pt x="869" y="592"/>
                    <a:pt x="1054" y="573"/>
                  </a:cubicBezTo>
                  <a:lnTo>
                    <a:pt x="1353" y="573"/>
                  </a:lnTo>
                  <a:cubicBezTo>
                    <a:pt x="1572" y="752"/>
                    <a:pt x="1850" y="652"/>
                    <a:pt x="2069" y="752"/>
                  </a:cubicBezTo>
                  <a:cubicBezTo>
                    <a:pt x="2348" y="752"/>
                    <a:pt x="2367" y="593"/>
                    <a:pt x="2248" y="374"/>
                  </a:cubicBezTo>
                  <a:cubicBezTo>
                    <a:pt x="2095" y="313"/>
                    <a:pt x="1943" y="228"/>
                    <a:pt x="1763" y="228"/>
                  </a:cubicBezTo>
                  <a:cubicBezTo>
                    <a:pt x="1709" y="228"/>
                    <a:pt x="1652" y="236"/>
                    <a:pt x="1592" y="255"/>
                  </a:cubicBezTo>
                  <a:cubicBezTo>
                    <a:pt x="1474" y="296"/>
                    <a:pt x="1351" y="314"/>
                    <a:pt x="1227" y="314"/>
                  </a:cubicBezTo>
                  <a:cubicBezTo>
                    <a:pt x="995" y="314"/>
                    <a:pt x="758" y="253"/>
                    <a:pt x="537" y="175"/>
                  </a:cubicBezTo>
                  <a:cubicBezTo>
                    <a:pt x="458" y="155"/>
                    <a:pt x="378" y="95"/>
                    <a:pt x="338" y="16"/>
                  </a:cubicBezTo>
                  <a:cubicBezTo>
                    <a:pt x="309" y="6"/>
                    <a:pt x="274" y="1"/>
                    <a:pt x="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7114;p9">
              <a:extLst>
                <a:ext uri="{FF2B5EF4-FFF2-40B4-BE49-F238E27FC236}">
                  <a16:creationId xmlns:a16="http://schemas.microsoft.com/office/drawing/2014/main" id="{632CC67E-019C-4281-BBE0-3B134080E294}"/>
                </a:ext>
              </a:extLst>
            </p:cNvPr>
            <p:cNvSpPr/>
            <p:nvPr/>
          </p:nvSpPr>
          <p:spPr>
            <a:xfrm>
              <a:off x="5146525" y="4161450"/>
              <a:ext cx="54725" cy="12950"/>
            </a:xfrm>
            <a:custGeom>
              <a:avLst/>
              <a:gdLst/>
              <a:ahLst/>
              <a:cxnLst/>
              <a:rect l="l" t="t" r="r" b="b"/>
              <a:pathLst>
                <a:path w="2189" h="518" extrusionOk="0">
                  <a:moveTo>
                    <a:pt x="617" y="1"/>
                  </a:moveTo>
                  <a:cubicBezTo>
                    <a:pt x="418" y="80"/>
                    <a:pt x="239" y="120"/>
                    <a:pt x="60" y="140"/>
                  </a:cubicBezTo>
                  <a:cubicBezTo>
                    <a:pt x="1" y="339"/>
                    <a:pt x="160" y="399"/>
                    <a:pt x="259" y="498"/>
                  </a:cubicBezTo>
                  <a:lnTo>
                    <a:pt x="438" y="498"/>
                  </a:lnTo>
                  <a:cubicBezTo>
                    <a:pt x="491" y="456"/>
                    <a:pt x="543" y="431"/>
                    <a:pt x="596" y="431"/>
                  </a:cubicBezTo>
                  <a:cubicBezTo>
                    <a:pt x="643" y="431"/>
                    <a:pt x="690" y="451"/>
                    <a:pt x="737" y="498"/>
                  </a:cubicBezTo>
                  <a:cubicBezTo>
                    <a:pt x="1095" y="518"/>
                    <a:pt x="1433" y="518"/>
                    <a:pt x="1791" y="518"/>
                  </a:cubicBezTo>
                  <a:cubicBezTo>
                    <a:pt x="2030" y="518"/>
                    <a:pt x="2149" y="418"/>
                    <a:pt x="2189" y="180"/>
                  </a:cubicBezTo>
                  <a:cubicBezTo>
                    <a:pt x="2097" y="166"/>
                    <a:pt x="2004" y="161"/>
                    <a:pt x="1910" y="161"/>
                  </a:cubicBezTo>
                  <a:cubicBezTo>
                    <a:pt x="1720" y="161"/>
                    <a:pt x="1528" y="180"/>
                    <a:pt x="1337" y="180"/>
                  </a:cubicBezTo>
                  <a:cubicBezTo>
                    <a:pt x="1091" y="180"/>
                    <a:pt x="848" y="148"/>
                    <a:pt x="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7115;p9">
              <a:extLst>
                <a:ext uri="{FF2B5EF4-FFF2-40B4-BE49-F238E27FC236}">
                  <a16:creationId xmlns:a16="http://schemas.microsoft.com/office/drawing/2014/main" id="{0C822A59-3882-48AC-8180-BB4F72BA3BFF}"/>
                </a:ext>
              </a:extLst>
            </p:cNvPr>
            <p:cNvSpPr/>
            <p:nvPr/>
          </p:nvSpPr>
          <p:spPr>
            <a:xfrm>
              <a:off x="4800400" y="4469300"/>
              <a:ext cx="40800" cy="26875"/>
            </a:xfrm>
            <a:custGeom>
              <a:avLst/>
              <a:gdLst/>
              <a:ahLst/>
              <a:cxnLst/>
              <a:rect l="l" t="t" r="r" b="b"/>
              <a:pathLst>
                <a:path w="1632" h="1075" extrusionOk="0">
                  <a:moveTo>
                    <a:pt x="239" y="0"/>
                  </a:moveTo>
                  <a:cubicBezTo>
                    <a:pt x="140" y="60"/>
                    <a:pt x="0" y="120"/>
                    <a:pt x="100" y="319"/>
                  </a:cubicBezTo>
                  <a:cubicBezTo>
                    <a:pt x="498" y="597"/>
                    <a:pt x="1015" y="617"/>
                    <a:pt x="1313" y="1035"/>
                  </a:cubicBezTo>
                  <a:cubicBezTo>
                    <a:pt x="1375" y="1047"/>
                    <a:pt x="1445" y="1075"/>
                    <a:pt x="1513" y="1075"/>
                  </a:cubicBezTo>
                  <a:cubicBezTo>
                    <a:pt x="1554" y="1075"/>
                    <a:pt x="1594" y="1065"/>
                    <a:pt x="1632" y="1035"/>
                  </a:cubicBezTo>
                  <a:cubicBezTo>
                    <a:pt x="1632" y="617"/>
                    <a:pt x="1333" y="438"/>
                    <a:pt x="1035" y="299"/>
                  </a:cubicBezTo>
                  <a:cubicBezTo>
                    <a:pt x="796" y="159"/>
                    <a:pt x="518" y="10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7116;p9">
              <a:extLst>
                <a:ext uri="{FF2B5EF4-FFF2-40B4-BE49-F238E27FC236}">
                  <a16:creationId xmlns:a16="http://schemas.microsoft.com/office/drawing/2014/main" id="{0B6837A2-D025-42FF-A666-89F47C8E3B04}"/>
                </a:ext>
              </a:extLst>
            </p:cNvPr>
            <p:cNvSpPr/>
            <p:nvPr/>
          </p:nvSpPr>
          <p:spPr>
            <a:xfrm>
              <a:off x="5388225" y="4486700"/>
              <a:ext cx="42300" cy="17100"/>
            </a:xfrm>
            <a:custGeom>
              <a:avLst/>
              <a:gdLst/>
              <a:ahLst/>
              <a:cxnLst/>
              <a:rect l="l" t="t" r="r" b="b"/>
              <a:pathLst>
                <a:path w="1692" h="684" extrusionOk="0">
                  <a:moveTo>
                    <a:pt x="1612" y="1"/>
                  </a:moveTo>
                  <a:cubicBezTo>
                    <a:pt x="1154" y="239"/>
                    <a:pt x="577" y="120"/>
                    <a:pt x="80" y="339"/>
                  </a:cubicBezTo>
                  <a:cubicBezTo>
                    <a:pt x="20" y="398"/>
                    <a:pt x="0" y="438"/>
                    <a:pt x="20" y="518"/>
                  </a:cubicBezTo>
                  <a:cubicBezTo>
                    <a:pt x="120" y="617"/>
                    <a:pt x="299" y="558"/>
                    <a:pt x="398" y="657"/>
                  </a:cubicBezTo>
                  <a:cubicBezTo>
                    <a:pt x="505" y="674"/>
                    <a:pt x="613" y="683"/>
                    <a:pt x="720" y="683"/>
                  </a:cubicBezTo>
                  <a:cubicBezTo>
                    <a:pt x="871" y="683"/>
                    <a:pt x="1023" y="664"/>
                    <a:pt x="1174" y="617"/>
                  </a:cubicBezTo>
                  <a:cubicBezTo>
                    <a:pt x="1473" y="518"/>
                    <a:pt x="1691" y="359"/>
                    <a:pt x="1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7117;p9">
              <a:extLst>
                <a:ext uri="{FF2B5EF4-FFF2-40B4-BE49-F238E27FC236}">
                  <a16:creationId xmlns:a16="http://schemas.microsoft.com/office/drawing/2014/main" id="{1650676B-4F5E-4FE1-84EB-BDAA22190739}"/>
                </a:ext>
              </a:extLst>
            </p:cNvPr>
            <p:cNvSpPr/>
            <p:nvPr/>
          </p:nvSpPr>
          <p:spPr>
            <a:xfrm>
              <a:off x="4981925" y="4309475"/>
              <a:ext cx="13950" cy="71325"/>
            </a:xfrm>
            <a:custGeom>
              <a:avLst/>
              <a:gdLst/>
              <a:ahLst/>
              <a:cxnLst/>
              <a:rect l="l" t="t" r="r" b="b"/>
              <a:pathLst>
                <a:path w="558" h="2853" extrusionOk="0">
                  <a:moveTo>
                    <a:pt x="115" y="0"/>
                  </a:moveTo>
                  <a:cubicBezTo>
                    <a:pt x="72" y="0"/>
                    <a:pt x="35" y="23"/>
                    <a:pt x="20" y="67"/>
                  </a:cubicBezTo>
                  <a:cubicBezTo>
                    <a:pt x="20" y="983"/>
                    <a:pt x="0" y="1937"/>
                    <a:pt x="0" y="2852"/>
                  </a:cubicBezTo>
                  <a:cubicBezTo>
                    <a:pt x="40" y="2852"/>
                    <a:pt x="80" y="2844"/>
                    <a:pt x="137" y="2844"/>
                  </a:cubicBezTo>
                  <a:cubicBezTo>
                    <a:pt x="166" y="2844"/>
                    <a:pt x="199" y="2846"/>
                    <a:pt x="239" y="2852"/>
                  </a:cubicBezTo>
                  <a:cubicBezTo>
                    <a:pt x="318" y="2693"/>
                    <a:pt x="418" y="2594"/>
                    <a:pt x="557" y="2534"/>
                  </a:cubicBezTo>
                  <a:cubicBezTo>
                    <a:pt x="537" y="2455"/>
                    <a:pt x="537" y="2375"/>
                    <a:pt x="537" y="2295"/>
                  </a:cubicBezTo>
                  <a:cubicBezTo>
                    <a:pt x="515" y="2298"/>
                    <a:pt x="495" y="2299"/>
                    <a:pt x="476" y="2299"/>
                  </a:cubicBezTo>
                  <a:cubicBezTo>
                    <a:pt x="204" y="2299"/>
                    <a:pt x="238" y="2043"/>
                    <a:pt x="219" y="1838"/>
                  </a:cubicBezTo>
                  <a:cubicBezTo>
                    <a:pt x="139" y="1341"/>
                    <a:pt x="458" y="883"/>
                    <a:pt x="338" y="386"/>
                  </a:cubicBezTo>
                  <a:cubicBezTo>
                    <a:pt x="219" y="286"/>
                    <a:pt x="199" y="147"/>
                    <a:pt x="159" y="8"/>
                  </a:cubicBezTo>
                  <a:cubicBezTo>
                    <a:pt x="144" y="3"/>
                    <a:pt x="129" y="0"/>
                    <a:pt x="1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7118;p9">
              <a:extLst>
                <a:ext uri="{FF2B5EF4-FFF2-40B4-BE49-F238E27FC236}">
                  <a16:creationId xmlns:a16="http://schemas.microsoft.com/office/drawing/2014/main" id="{20C1D283-0D0F-4AD4-AC58-7E4494AFC771}"/>
                </a:ext>
              </a:extLst>
            </p:cNvPr>
            <p:cNvSpPr/>
            <p:nvPr/>
          </p:nvSpPr>
          <p:spPr>
            <a:xfrm>
              <a:off x="4817800" y="4555275"/>
              <a:ext cx="53725" cy="18975"/>
            </a:xfrm>
            <a:custGeom>
              <a:avLst/>
              <a:gdLst/>
              <a:ahLst/>
              <a:cxnLst/>
              <a:rect l="l" t="t" r="r" b="b"/>
              <a:pathLst>
                <a:path w="2149" h="759" extrusionOk="0">
                  <a:moveTo>
                    <a:pt x="199" y="1"/>
                  </a:moveTo>
                  <a:cubicBezTo>
                    <a:pt x="153" y="1"/>
                    <a:pt x="107" y="2"/>
                    <a:pt x="60" y="3"/>
                  </a:cubicBezTo>
                  <a:lnTo>
                    <a:pt x="40" y="62"/>
                  </a:lnTo>
                  <a:cubicBezTo>
                    <a:pt x="1" y="460"/>
                    <a:pt x="518" y="301"/>
                    <a:pt x="538" y="600"/>
                  </a:cubicBezTo>
                  <a:cubicBezTo>
                    <a:pt x="756" y="759"/>
                    <a:pt x="1035" y="739"/>
                    <a:pt x="1294" y="759"/>
                  </a:cubicBezTo>
                  <a:cubicBezTo>
                    <a:pt x="1592" y="600"/>
                    <a:pt x="1930" y="659"/>
                    <a:pt x="2129" y="401"/>
                  </a:cubicBezTo>
                  <a:lnTo>
                    <a:pt x="2149" y="381"/>
                  </a:lnTo>
                  <a:cubicBezTo>
                    <a:pt x="1534" y="138"/>
                    <a:pt x="884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7119;p9">
              <a:extLst>
                <a:ext uri="{FF2B5EF4-FFF2-40B4-BE49-F238E27FC236}">
                  <a16:creationId xmlns:a16="http://schemas.microsoft.com/office/drawing/2014/main" id="{B90A0FD0-2FC1-4F64-AEFD-05F25D7B5F74}"/>
                </a:ext>
              </a:extLst>
            </p:cNvPr>
            <p:cNvSpPr/>
            <p:nvPr/>
          </p:nvSpPr>
          <p:spPr>
            <a:xfrm>
              <a:off x="5050550" y="4092200"/>
              <a:ext cx="55725" cy="19125"/>
            </a:xfrm>
            <a:custGeom>
              <a:avLst/>
              <a:gdLst/>
              <a:ahLst/>
              <a:cxnLst/>
              <a:rect l="l" t="t" r="r" b="b"/>
              <a:pathLst>
                <a:path w="2229" h="765" extrusionOk="0">
                  <a:moveTo>
                    <a:pt x="896" y="284"/>
                  </a:moveTo>
                  <a:lnTo>
                    <a:pt x="896" y="284"/>
                  </a:lnTo>
                  <a:cubicBezTo>
                    <a:pt x="1000" y="321"/>
                    <a:pt x="1097" y="358"/>
                    <a:pt x="1179" y="378"/>
                  </a:cubicBezTo>
                  <a:lnTo>
                    <a:pt x="1179" y="378"/>
                  </a:lnTo>
                  <a:cubicBezTo>
                    <a:pt x="1087" y="370"/>
                    <a:pt x="992" y="343"/>
                    <a:pt x="896" y="284"/>
                  </a:cubicBezTo>
                  <a:close/>
                  <a:moveTo>
                    <a:pt x="779" y="1"/>
                  </a:moveTo>
                  <a:cubicBezTo>
                    <a:pt x="562" y="1"/>
                    <a:pt x="348" y="26"/>
                    <a:pt x="140" y="65"/>
                  </a:cubicBezTo>
                  <a:cubicBezTo>
                    <a:pt x="40" y="125"/>
                    <a:pt x="0" y="205"/>
                    <a:pt x="60" y="304"/>
                  </a:cubicBezTo>
                  <a:cubicBezTo>
                    <a:pt x="239" y="384"/>
                    <a:pt x="339" y="483"/>
                    <a:pt x="398" y="662"/>
                  </a:cubicBezTo>
                  <a:cubicBezTo>
                    <a:pt x="836" y="682"/>
                    <a:pt x="1234" y="682"/>
                    <a:pt x="1651" y="682"/>
                  </a:cubicBezTo>
                  <a:cubicBezTo>
                    <a:pt x="1737" y="739"/>
                    <a:pt x="1818" y="764"/>
                    <a:pt x="1901" y="764"/>
                  </a:cubicBezTo>
                  <a:cubicBezTo>
                    <a:pt x="1991" y="764"/>
                    <a:pt x="2085" y="734"/>
                    <a:pt x="2189" y="682"/>
                  </a:cubicBezTo>
                  <a:cubicBezTo>
                    <a:pt x="2228" y="583"/>
                    <a:pt x="2189" y="503"/>
                    <a:pt x="2129" y="423"/>
                  </a:cubicBezTo>
                  <a:cubicBezTo>
                    <a:pt x="2029" y="340"/>
                    <a:pt x="1924" y="314"/>
                    <a:pt x="1814" y="314"/>
                  </a:cubicBezTo>
                  <a:cubicBezTo>
                    <a:pt x="1675" y="314"/>
                    <a:pt x="1528" y="356"/>
                    <a:pt x="1375" y="374"/>
                  </a:cubicBezTo>
                  <a:lnTo>
                    <a:pt x="1375" y="374"/>
                  </a:lnTo>
                  <a:cubicBezTo>
                    <a:pt x="1432" y="338"/>
                    <a:pt x="1455" y="253"/>
                    <a:pt x="1433" y="85"/>
                  </a:cubicBezTo>
                  <a:cubicBezTo>
                    <a:pt x="1214" y="26"/>
                    <a:pt x="995" y="1"/>
                    <a:pt x="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7120;p9">
              <a:extLst>
                <a:ext uri="{FF2B5EF4-FFF2-40B4-BE49-F238E27FC236}">
                  <a16:creationId xmlns:a16="http://schemas.microsoft.com/office/drawing/2014/main" id="{93DC2389-CB11-4A08-A727-583AFAC7A064}"/>
                </a:ext>
              </a:extLst>
            </p:cNvPr>
            <p:cNvSpPr/>
            <p:nvPr/>
          </p:nvSpPr>
          <p:spPr>
            <a:xfrm>
              <a:off x="4674575" y="4096225"/>
              <a:ext cx="42800" cy="18225"/>
            </a:xfrm>
            <a:custGeom>
              <a:avLst/>
              <a:gdLst/>
              <a:ahLst/>
              <a:cxnLst/>
              <a:rect l="l" t="t" r="r" b="b"/>
              <a:pathLst>
                <a:path w="1712" h="729" extrusionOk="0">
                  <a:moveTo>
                    <a:pt x="1172" y="0"/>
                  </a:moveTo>
                  <a:cubicBezTo>
                    <a:pt x="1136" y="0"/>
                    <a:pt x="1097" y="8"/>
                    <a:pt x="1055" y="24"/>
                  </a:cubicBezTo>
                  <a:cubicBezTo>
                    <a:pt x="717" y="143"/>
                    <a:pt x="438" y="322"/>
                    <a:pt x="0" y="541"/>
                  </a:cubicBezTo>
                  <a:cubicBezTo>
                    <a:pt x="76" y="565"/>
                    <a:pt x="150" y="575"/>
                    <a:pt x="221" y="575"/>
                  </a:cubicBezTo>
                  <a:cubicBezTo>
                    <a:pt x="490" y="575"/>
                    <a:pt x="726" y="439"/>
                    <a:pt x="928" y="439"/>
                  </a:cubicBezTo>
                  <a:cubicBezTo>
                    <a:pt x="1066" y="439"/>
                    <a:pt x="1189" y="503"/>
                    <a:pt x="1293" y="720"/>
                  </a:cubicBezTo>
                  <a:cubicBezTo>
                    <a:pt x="1297" y="726"/>
                    <a:pt x="1302" y="729"/>
                    <a:pt x="1308" y="729"/>
                  </a:cubicBezTo>
                  <a:cubicBezTo>
                    <a:pt x="1344" y="729"/>
                    <a:pt x="1422" y="648"/>
                    <a:pt x="1473" y="581"/>
                  </a:cubicBezTo>
                  <a:cubicBezTo>
                    <a:pt x="1512" y="521"/>
                    <a:pt x="1711" y="481"/>
                    <a:pt x="1592" y="342"/>
                  </a:cubicBezTo>
                  <a:cubicBezTo>
                    <a:pt x="1475" y="192"/>
                    <a:pt x="1359" y="0"/>
                    <a:pt x="1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7121;p9">
              <a:extLst>
                <a:ext uri="{FF2B5EF4-FFF2-40B4-BE49-F238E27FC236}">
                  <a16:creationId xmlns:a16="http://schemas.microsoft.com/office/drawing/2014/main" id="{3E651180-E643-481A-8EAB-CEBB90BADDCB}"/>
                </a:ext>
              </a:extLst>
            </p:cNvPr>
            <p:cNvSpPr/>
            <p:nvPr/>
          </p:nvSpPr>
          <p:spPr>
            <a:xfrm>
              <a:off x="5157475" y="4272625"/>
              <a:ext cx="59200" cy="15675"/>
            </a:xfrm>
            <a:custGeom>
              <a:avLst/>
              <a:gdLst/>
              <a:ahLst/>
              <a:cxnLst/>
              <a:rect l="l" t="t" r="r" b="b"/>
              <a:pathLst>
                <a:path w="2368" h="627" extrusionOk="0">
                  <a:moveTo>
                    <a:pt x="1825" y="1"/>
                  </a:moveTo>
                  <a:cubicBezTo>
                    <a:pt x="1750" y="1"/>
                    <a:pt x="1671" y="25"/>
                    <a:pt x="1592" y="69"/>
                  </a:cubicBezTo>
                  <a:cubicBezTo>
                    <a:pt x="1459" y="115"/>
                    <a:pt x="1323" y="128"/>
                    <a:pt x="1185" y="128"/>
                  </a:cubicBezTo>
                  <a:cubicBezTo>
                    <a:pt x="996" y="128"/>
                    <a:pt x="805" y="104"/>
                    <a:pt x="617" y="104"/>
                  </a:cubicBezTo>
                  <a:cubicBezTo>
                    <a:pt x="404" y="104"/>
                    <a:pt x="196" y="135"/>
                    <a:pt x="0" y="268"/>
                  </a:cubicBezTo>
                  <a:cubicBezTo>
                    <a:pt x="597" y="348"/>
                    <a:pt x="1174" y="427"/>
                    <a:pt x="1751" y="507"/>
                  </a:cubicBezTo>
                  <a:cubicBezTo>
                    <a:pt x="1930" y="427"/>
                    <a:pt x="2368" y="626"/>
                    <a:pt x="2089" y="129"/>
                  </a:cubicBezTo>
                  <a:cubicBezTo>
                    <a:pt x="2011" y="40"/>
                    <a:pt x="1921" y="1"/>
                    <a:pt x="1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7122;p9">
              <a:extLst>
                <a:ext uri="{FF2B5EF4-FFF2-40B4-BE49-F238E27FC236}">
                  <a16:creationId xmlns:a16="http://schemas.microsoft.com/office/drawing/2014/main" id="{2C419663-C71A-4389-9D12-678AA784FF23}"/>
                </a:ext>
              </a:extLst>
            </p:cNvPr>
            <p:cNvSpPr/>
            <p:nvPr/>
          </p:nvSpPr>
          <p:spPr>
            <a:xfrm>
              <a:off x="5209700" y="4301200"/>
              <a:ext cx="71125" cy="9975"/>
            </a:xfrm>
            <a:custGeom>
              <a:avLst/>
              <a:gdLst/>
              <a:ahLst/>
              <a:cxnLst/>
              <a:rect l="l" t="t" r="r" b="b"/>
              <a:pathLst>
                <a:path w="2845" h="399" extrusionOk="0">
                  <a:moveTo>
                    <a:pt x="378" y="1"/>
                  </a:moveTo>
                  <a:cubicBezTo>
                    <a:pt x="259" y="1"/>
                    <a:pt x="139" y="20"/>
                    <a:pt x="0" y="20"/>
                  </a:cubicBezTo>
                  <a:lnTo>
                    <a:pt x="0" y="398"/>
                  </a:lnTo>
                  <a:cubicBezTo>
                    <a:pt x="935" y="180"/>
                    <a:pt x="1890" y="259"/>
                    <a:pt x="2845" y="120"/>
                  </a:cubicBezTo>
                  <a:cubicBezTo>
                    <a:pt x="2463" y="27"/>
                    <a:pt x="2077" y="8"/>
                    <a:pt x="1690" y="8"/>
                  </a:cubicBezTo>
                  <a:cubicBezTo>
                    <a:pt x="1424" y="8"/>
                    <a:pt x="1157" y="17"/>
                    <a:pt x="891" y="17"/>
                  </a:cubicBezTo>
                  <a:cubicBezTo>
                    <a:pt x="720" y="17"/>
                    <a:pt x="548" y="13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7123;p9">
              <a:extLst>
                <a:ext uri="{FF2B5EF4-FFF2-40B4-BE49-F238E27FC236}">
                  <a16:creationId xmlns:a16="http://schemas.microsoft.com/office/drawing/2014/main" id="{811904D1-F4FC-4A2F-BB22-CC3E391C9888}"/>
                </a:ext>
              </a:extLst>
            </p:cNvPr>
            <p:cNvSpPr/>
            <p:nvPr/>
          </p:nvSpPr>
          <p:spPr>
            <a:xfrm>
              <a:off x="4806375" y="4419750"/>
              <a:ext cx="31350" cy="16750"/>
            </a:xfrm>
            <a:custGeom>
              <a:avLst/>
              <a:gdLst/>
              <a:ahLst/>
              <a:cxnLst/>
              <a:rect l="l" t="t" r="r" b="b"/>
              <a:pathLst>
                <a:path w="1254" h="670" extrusionOk="0">
                  <a:moveTo>
                    <a:pt x="705" y="0"/>
                  </a:moveTo>
                  <a:cubicBezTo>
                    <a:pt x="565" y="0"/>
                    <a:pt x="421" y="15"/>
                    <a:pt x="274" y="15"/>
                  </a:cubicBezTo>
                  <a:cubicBezTo>
                    <a:pt x="242" y="15"/>
                    <a:pt x="211" y="15"/>
                    <a:pt x="179" y="13"/>
                  </a:cubicBezTo>
                  <a:cubicBezTo>
                    <a:pt x="179" y="152"/>
                    <a:pt x="159" y="311"/>
                    <a:pt x="0" y="391"/>
                  </a:cubicBezTo>
                  <a:cubicBezTo>
                    <a:pt x="161" y="587"/>
                    <a:pt x="229" y="669"/>
                    <a:pt x="412" y="669"/>
                  </a:cubicBezTo>
                  <a:cubicBezTo>
                    <a:pt x="545" y="669"/>
                    <a:pt x="739" y="625"/>
                    <a:pt x="1074" y="550"/>
                  </a:cubicBezTo>
                  <a:cubicBezTo>
                    <a:pt x="1094" y="411"/>
                    <a:pt x="1213" y="311"/>
                    <a:pt x="1253" y="152"/>
                  </a:cubicBezTo>
                  <a:cubicBezTo>
                    <a:pt x="1076" y="27"/>
                    <a:pt x="893" y="0"/>
                    <a:pt x="7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7124;p9">
              <a:extLst>
                <a:ext uri="{FF2B5EF4-FFF2-40B4-BE49-F238E27FC236}">
                  <a16:creationId xmlns:a16="http://schemas.microsoft.com/office/drawing/2014/main" id="{C50254C7-86C4-41C9-8376-72D64E489692}"/>
                </a:ext>
              </a:extLst>
            </p:cNvPr>
            <p:cNvSpPr/>
            <p:nvPr/>
          </p:nvSpPr>
          <p:spPr>
            <a:xfrm>
              <a:off x="5248475" y="4317950"/>
              <a:ext cx="57725" cy="10125"/>
            </a:xfrm>
            <a:custGeom>
              <a:avLst/>
              <a:gdLst/>
              <a:ahLst/>
              <a:cxnLst/>
              <a:rect l="l" t="t" r="r" b="b"/>
              <a:pathLst>
                <a:path w="2309" h="405" extrusionOk="0">
                  <a:moveTo>
                    <a:pt x="1260" y="1"/>
                  </a:moveTo>
                  <a:cubicBezTo>
                    <a:pt x="842" y="1"/>
                    <a:pt x="424" y="65"/>
                    <a:pt x="1" y="206"/>
                  </a:cubicBezTo>
                  <a:cubicBezTo>
                    <a:pt x="70" y="315"/>
                    <a:pt x="170" y="320"/>
                    <a:pt x="269" y="320"/>
                  </a:cubicBezTo>
                  <a:cubicBezTo>
                    <a:pt x="279" y="320"/>
                    <a:pt x="289" y="320"/>
                    <a:pt x="299" y="320"/>
                  </a:cubicBezTo>
                  <a:cubicBezTo>
                    <a:pt x="388" y="320"/>
                    <a:pt x="475" y="324"/>
                    <a:pt x="538" y="405"/>
                  </a:cubicBezTo>
                  <a:cubicBezTo>
                    <a:pt x="1135" y="325"/>
                    <a:pt x="1711" y="186"/>
                    <a:pt x="2308" y="126"/>
                  </a:cubicBezTo>
                  <a:cubicBezTo>
                    <a:pt x="1956" y="45"/>
                    <a:pt x="1608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7125;p9">
              <a:extLst>
                <a:ext uri="{FF2B5EF4-FFF2-40B4-BE49-F238E27FC236}">
                  <a16:creationId xmlns:a16="http://schemas.microsoft.com/office/drawing/2014/main" id="{EE51921A-2124-4E1A-994B-F50D1CC858E3}"/>
                </a:ext>
              </a:extLst>
            </p:cNvPr>
            <p:cNvSpPr/>
            <p:nvPr/>
          </p:nvSpPr>
          <p:spPr>
            <a:xfrm>
              <a:off x="5271350" y="4485700"/>
              <a:ext cx="48775" cy="12950"/>
            </a:xfrm>
            <a:custGeom>
              <a:avLst/>
              <a:gdLst/>
              <a:ahLst/>
              <a:cxnLst/>
              <a:rect l="l" t="t" r="r" b="b"/>
              <a:pathLst>
                <a:path w="1951" h="518" extrusionOk="0">
                  <a:moveTo>
                    <a:pt x="1592" y="1"/>
                  </a:moveTo>
                  <a:cubicBezTo>
                    <a:pt x="1015" y="41"/>
                    <a:pt x="478" y="100"/>
                    <a:pt x="1" y="518"/>
                  </a:cubicBezTo>
                  <a:cubicBezTo>
                    <a:pt x="637" y="359"/>
                    <a:pt x="1314" y="458"/>
                    <a:pt x="1950" y="200"/>
                  </a:cubicBezTo>
                  <a:cubicBezTo>
                    <a:pt x="1811" y="160"/>
                    <a:pt x="1672" y="160"/>
                    <a:pt x="1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7126;p9">
              <a:extLst>
                <a:ext uri="{FF2B5EF4-FFF2-40B4-BE49-F238E27FC236}">
                  <a16:creationId xmlns:a16="http://schemas.microsoft.com/office/drawing/2014/main" id="{877A554D-4D15-48F6-830F-B71E8E2C34F4}"/>
                </a:ext>
              </a:extLst>
            </p:cNvPr>
            <p:cNvSpPr/>
            <p:nvPr/>
          </p:nvSpPr>
          <p:spPr>
            <a:xfrm>
              <a:off x="4761600" y="4467225"/>
              <a:ext cx="44800" cy="13525"/>
            </a:xfrm>
            <a:custGeom>
              <a:avLst/>
              <a:gdLst/>
              <a:ahLst/>
              <a:cxnLst/>
              <a:rect l="l" t="t" r="r" b="b"/>
              <a:pathLst>
                <a:path w="1792" h="541" extrusionOk="0">
                  <a:moveTo>
                    <a:pt x="905" y="1"/>
                  </a:moveTo>
                  <a:cubicBezTo>
                    <a:pt x="582" y="1"/>
                    <a:pt x="272" y="79"/>
                    <a:pt x="1" y="382"/>
                  </a:cubicBezTo>
                  <a:cubicBezTo>
                    <a:pt x="21" y="441"/>
                    <a:pt x="80" y="481"/>
                    <a:pt x="120" y="501"/>
                  </a:cubicBezTo>
                  <a:cubicBezTo>
                    <a:pt x="152" y="501"/>
                    <a:pt x="187" y="498"/>
                    <a:pt x="223" y="498"/>
                  </a:cubicBezTo>
                  <a:cubicBezTo>
                    <a:pt x="276" y="498"/>
                    <a:pt x="331" y="505"/>
                    <a:pt x="379" y="541"/>
                  </a:cubicBezTo>
                  <a:cubicBezTo>
                    <a:pt x="776" y="382"/>
                    <a:pt x="1194" y="441"/>
                    <a:pt x="1612" y="382"/>
                  </a:cubicBezTo>
                  <a:cubicBezTo>
                    <a:pt x="1692" y="282"/>
                    <a:pt x="1751" y="183"/>
                    <a:pt x="1791" y="83"/>
                  </a:cubicBezTo>
                  <a:cubicBezTo>
                    <a:pt x="1498" y="64"/>
                    <a:pt x="1197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7127;p9">
              <a:extLst>
                <a:ext uri="{FF2B5EF4-FFF2-40B4-BE49-F238E27FC236}">
                  <a16:creationId xmlns:a16="http://schemas.microsoft.com/office/drawing/2014/main" id="{0ED09D6A-4763-48FD-9254-5FEC487CE230}"/>
                </a:ext>
              </a:extLst>
            </p:cNvPr>
            <p:cNvSpPr/>
            <p:nvPr/>
          </p:nvSpPr>
          <p:spPr>
            <a:xfrm>
              <a:off x="5106750" y="4473150"/>
              <a:ext cx="46775" cy="17050"/>
            </a:xfrm>
            <a:custGeom>
              <a:avLst/>
              <a:gdLst/>
              <a:ahLst/>
              <a:cxnLst/>
              <a:rect l="l" t="t" r="r" b="b"/>
              <a:pathLst>
                <a:path w="1871" h="682" extrusionOk="0">
                  <a:moveTo>
                    <a:pt x="650" y="0"/>
                  </a:moveTo>
                  <a:cubicBezTo>
                    <a:pt x="530" y="0"/>
                    <a:pt x="375" y="128"/>
                    <a:pt x="239" y="185"/>
                  </a:cubicBezTo>
                  <a:lnTo>
                    <a:pt x="80" y="364"/>
                  </a:lnTo>
                  <a:cubicBezTo>
                    <a:pt x="80" y="364"/>
                    <a:pt x="40" y="383"/>
                    <a:pt x="20" y="383"/>
                  </a:cubicBezTo>
                  <a:cubicBezTo>
                    <a:pt x="0" y="443"/>
                    <a:pt x="0" y="463"/>
                    <a:pt x="40" y="483"/>
                  </a:cubicBezTo>
                  <a:cubicBezTo>
                    <a:pt x="239" y="543"/>
                    <a:pt x="478" y="483"/>
                    <a:pt x="597" y="682"/>
                  </a:cubicBezTo>
                  <a:lnTo>
                    <a:pt x="1870" y="463"/>
                  </a:lnTo>
                  <a:lnTo>
                    <a:pt x="1870" y="304"/>
                  </a:lnTo>
                  <a:lnTo>
                    <a:pt x="836" y="304"/>
                  </a:lnTo>
                  <a:cubicBezTo>
                    <a:pt x="810" y="73"/>
                    <a:pt x="740" y="0"/>
                    <a:pt x="6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7128;p9">
              <a:extLst>
                <a:ext uri="{FF2B5EF4-FFF2-40B4-BE49-F238E27FC236}">
                  <a16:creationId xmlns:a16="http://schemas.microsoft.com/office/drawing/2014/main" id="{5C2608B2-B37C-4A8F-AD44-B8F26F2FC929}"/>
                </a:ext>
              </a:extLst>
            </p:cNvPr>
            <p:cNvSpPr/>
            <p:nvPr/>
          </p:nvSpPr>
          <p:spPr>
            <a:xfrm>
              <a:off x="5476750" y="4284300"/>
              <a:ext cx="40800" cy="11150"/>
            </a:xfrm>
            <a:custGeom>
              <a:avLst/>
              <a:gdLst/>
              <a:ahLst/>
              <a:cxnLst/>
              <a:rect l="l" t="t" r="r" b="b"/>
              <a:pathLst>
                <a:path w="1632" h="446" extrusionOk="0">
                  <a:moveTo>
                    <a:pt x="557" y="0"/>
                  </a:moveTo>
                  <a:cubicBezTo>
                    <a:pt x="358" y="80"/>
                    <a:pt x="199" y="179"/>
                    <a:pt x="0" y="299"/>
                  </a:cubicBezTo>
                  <a:cubicBezTo>
                    <a:pt x="225" y="411"/>
                    <a:pt x="450" y="446"/>
                    <a:pt x="672" y="446"/>
                  </a:cubicBezTo>
                  <a:cubicBezTo>
                    <a:pt x="1001" y="446"/>
                    <a:pt x="1323" y="370"/>
                    <a:pt x="1632" y="358"/>
                  </a:cubicBezTo>
                  <a:lnTo>
                    <a:pt x="1632" y="40"/>
                  </a:lnTo>
                  <a:cubicBezTo>
                    <a:pt x="1293" y="0"/>
                    <a:pt x="915" y="0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7129;p9">
              <a:extLst>
                <a:ext uri="{FF2B5EF4-FFF2-40B4-BE49-F238E27FC236}">
                  <a16:creationId xmlns:a16="http://schemas.microsoft.com/office/drawing/2014/main" id="{CC399E13-C8C2-4539-8250-1729D3FADE57}"/>
                </a:ext>
              </a:extLst>
            </p:cNvPr>
            <p:cNvSpPr/>
            <p:nvPr/>
          </p:nvSpPr>
          <p:spPr>
            <a:xfrm>
              <a:off x="4963525" y="4196275"/>
              <a:ext cx="18925" cy="44775"/>
            </a:xfrm>
            <a:custGeom>
              <a:avLst/>
              <a:gdLst/>
              <a:ahLst/>
              <a:cxnLst/>
              <a:rect l="l" t="t" r="r" b="b"/>
              <a:pathLst>
                <a:path w="757" h="1791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40"/>
                    <a:pt x="259" y="120"/>
                    <a:pt x="199" y="199"/>
                  </a:cubicBezTo>
                  <a:cubicBezTo>
                    <a:pt x="100" y="299"/>
                    <a:pt x="80" y="418"/>
                    <a:pt x="179" y="537"/>
                  </a:cubicBezTo>
                  <a:cubicBezTo>
                    <a:pt x="199" y="796"/>
                    <a:pt x="199" y="1074"/>
                    <a:pt x="259" y="1293"/>
                  </a:cubicBezTo>
                  <a:cubicBezTo>
                    <a:pt x="299" y="1532"/>
                    <a:pt x="159" y="1552"/>
                    <a:pt x="0" y="1612"/>
                  </a:cubicBezTo>
                  <a:cubicBezTo>
                    <a:pt x="159" y="1751"/>
                    <a:pt x="338" y="1751"/>
                    <a:pt x="497" y="1791"/>
                  </a:cubicBezTo>
                  <a:cubicBezTo>
                    <a:pt x="657" y="1711"/>
                    <a:pt x="756" y="1612"/>
                    <a:pt x="657" y="1472"/>
                  </a:cubicBezTo>
                  <a:cubicBezTo>
                    <a:pt x="557" y="1214"/>
                    <a:pt x="557" y="975"/>
                    <a:pt x="557" y="716"/>
                  </a:cubicBezTo>
                  <a:cubicBezTo>
                    <a:pt x="299" y="537"/>
                    <a:pt x="438" y="239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7130;p9">
              <a:extLst>
                <a:ext uri="{FF2B5EF4-FFF2-40B4-BE49-F238E27FC236}">
                  <a16:creationId xmlns:a16="http://schemas.microsoft.com/office/drawing/2014/main" id="{0A8DCB38-B5FE-4518-9ADF-6E4A6C56E855}"/>
                </a:ext>
              </a:extLst>
            </p:cNvPr>
            <p:cNvSpPr/>
            <p:nvPr/>
          </p:nvSpPr>
          <p:spPr>
            <a:xfrm>
              <a:off x="4227475" y="4345475"/>
              <a:ext cx="46775" cy="14025"/>
            </a:xfrm>
            <a:custGeom>
              <a:avLst/>
              <a:gdLst/>
              <a:ahLst/>
              <a:cxnLst/>
              <a:rect l="l" t="t" r="r" b="b"/>
              <a:pathLst>
                <a:path w="1871" h="561" extrusionOk="0">
                  <a:moveTo>
                    <a:pt x="896" y="0"/>
                  </a:moveTo>
                  <a:cubicBezTo>
                    <a:pt x="817" y="100"/>
                    <a:pt x="757" y="139"/>
                    <a:pt x="657" y="179"/>
                  </a:cubicBezTo>
                  <a:cubicBezTo>
                    <a:pt x="541" y="179"/>
                    <a:pt x="420" y="151"/>
                    <a:pt x="311" y="151"/>
                  </a:cubicBezTo>
                  <a:cubicBezTo>
                    <a:pt x="180" y="151"/>
                    <a:pt x="66" y="193"/>
                    <a:pt x="1" y="378"/>
                  </a:cubicBezTo>
                  <a:cubicBezTo>
                    <a:pt x="263" y="523"/>
                    <a:pt x="530" y="561"/>
                    <a:pt x="799" y="561"/>
                  </a:cubicBezTo>
                  <a:cubicBezTo>
                    <a:pt x="1092" y="561"/>
                    <a:pt x="1387" y="516"/>
                    <a:pt x="1683" y="516"/>
                  </a:cubicBezTo>
                  <a:cubicBezTo>
                    <a:pt x="1712" y="516"/>
                    <a:pt x="1742" y="516"/>
                    <a:pt x="1771" y="517"/>
                  </a:cubicBezTo>
                  <a:cubicBezTo>
                    <a:pt x="1871" y="318"/>
                    <a:pt x="1592" y="318"/>
                    <a:pt x="1572" y="179"/>
                  </a:cubicBezTo>
                  <a:cubicBezTo>
                    <a:pt x="1572" y="119"/>
                    <a:pt x="1592" y="80"/>
                    <a:pt x="1592" y="20"/>
                  </a:cubicBezTo>
                  <a:cubicBezTo>
                    <a:pt x="1374" y="20"/>
                    <a:pt x="1135" y="2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7131;p9">
              <a:extLst>
                <a:ext uri="{FF2B5EF4-FFF2-40B4-BE49-F238E27FC236}">
                  <a16:creationId xmlns:a16="http://schemas.microsoft.com/office/drawing/2014/main" id="{AF167A4E-1CC4-4043-9515-747FCAA84F71}"/>
                </a:ext>
              </a:extLst>
            </p:cNvPr>
            <p:cNvSpPr/>
            <p:nvPr/>
          </p:nvSpPr>
          <p:spPr>
            <a:xfrm>
              <a:off x="4210075" y="4340925"/>
              <a:ext cx="37825" cy="14000"/>
            </a:xfrm>
            <a:custGeom>
              <a:avLst/>
              <a:gdLst/>
              <a:ahLst/>
              <a:cxnLst/>
              <a:rect l="l" t="t" r="r" b="b"/>
              <a:pathLst>
                <a:path w="1513" h="560" extrusionOk="0">
                  <a:moveTo>
                    <a:pt x="664" y="0"/>
                  </a:moveTo>
                  <a:cubicBezTo>
                    <a:pt x="570" y="0"/>
                    <a:pt x="474" y="3"/>
                    <a:pt x="379" y="3"/>
                  </a:cubicBezTo>
                  <a:cubicBezTo>
                    <a:pt x="239" y="23"/>
                    <a:pt x="80" y="63"/>
                    <a:pt x="1" y="202"/>
                  </a:cubicBezTo>
                  <a:cubicBezTo>
                    <a:pt x="279" y="202"/>
                    <a:pt x="458" y="461"/>
                    <a:pt x="697" y="560"/>
                  </a:cubicBezTo>
                  <a:cubicBezTo>
                    <a:pt x="786" y="491"/>
                    <a:pt x="871" y="470"/>
                    <a:pt x="954" y="470"/>
                  </a:cubicBezTo>
                  <a:cubicBezTo>
                    <a:pt x="1089" y="470"/>
                    <a:pt x="1219" y="526"/>
                    <a:pt x="1360" y="526"/>
                  </a:cubicBezTo>
                  <a:cubicBezTo>
                    <a:pt x="1384" y="526"/>
                    <a:pt x="1408" y="524"/>
                    <a:pt x="1433" y="520"/>
                  </a:cubicBezTo>
                  <a:cubicBezTo>
                    <a:pt x="1493" y="401"/>
                    <a:pt x="1513" y="301"/>
                    <a:pt x="1393" y="182"/>
                  </a:cubicBezTo>
                  <a:cubicBezTo>
                    <a:pt x="1174" y="22"/>
                    <a:pt x="923" y="0"/>
                    <a:pt x="6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7132;p9">
              <a:extLst>
                <a:ext uri="{FF2B5EF4-FFF2-40B4-BE49-F238E27FC236}">
                  <a16:creationId xmlns:a16="http://schemas.microsoft.com/office/drawing/2014/main" id="{9700D927-FA58-407D-A95E-11DDF6CAE1BD}"/>
                </a:ext>
              </a:extLst>
            </p:cNvPr>
            <p:cNvSpPr/>
            <p:nvPr/>
          </p:nvSpPr>
          <p:spPr>
            <a:xfrm>
              <a:off x="4560700" y="4355775"/>
              <a:ext cx="61675" cy="12650"/>
            </a:xfrm>
            <a:custGeom>
              <a:avLst/>
              <a:gdLst/>
              <a:ahLst/>
              <a:cxnLst/>
              <a:rect l="l" t="t" r="r" b="b"/>
              <a:pathLst>
                <a:path w="2467" h="506" extrusionOk="0">
                  <a:moveTo>
                    <a:pt x="227" y="1"/>
                  </a:moveTo>
                  <a:cubicBezTo>
                    <a:pt x="148" y="1"/>
                    <a:pt x="72" y="32"/>
                    <a:pt x="0" y="125"/>
                  </a:cubicBezTo>
                  <a:cubicBezTo>
                    <a:pt x="739" y="384"/>
                    <a:pt x="1513" y="505"/>
                    <a:pt x="2289" y="505"/>
                  </a:cubicBezTo>
                  <a:cubicBezTo>
                    <a:pt x="2348" y="505"/>
                    <a:pt x="2407" y="505"/>
                    <a:pt x="2467" y="503"/>
                  </a:cubicBezTo>
                  <a:cubicBezTo>
                    <a:pt x="1870" y="205"/>
                    <a:pt x="1233" y="264"/>
                    <a:pt x="637" y="125"/>
                  </a:cubicBezTo>
                  <a:cubicBezTo>
                    <a:pt x="509" y="100"/>
                    <a:pt x="366" y="1"/>
                    <a:pt x="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7133;p9">
              <a:extLst>
                <a:ext uri="{FF2B5EF4-FFF2-40B4-BE49-F238E27FC236}">
                  <a16:creationId xmlns:a16="http://schemas.microsoft.com/office/drawing/2014/main" id="{788DC9AA-FA68-429E-A04E-141EE42EC2A8}"/>
                </a:ext>
              </a:extLst>
            </p:cNvPr>
            <p:cNvSpPr/>
            <p:nvPr/>
          </p:nvSpPr>
          <p:spPr>
            <a:xfrm>
              <a:off x="5423525" y="4417575"/>
              <a:ext cx="34350" cy="22100"/>
            </a:xfrm>
            <a:custGeom>
              <a:avLst/>
              <a:gdLst/>
              <a:ahLst/>
              <a:cxnLst/>
              <a:rect l="l" t="t" r="r" b="b"/>
              <a:pathLst>
                <a:path w="1374" h="884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916" y="40"/>
                    <a:pt x="498" y="60"/>
                    <a:pt x="80" y="120"/>
                  </a:cubicBezTo>
                  <a:cubicBezTo>
                    <a:pt x="61" y="180"/>
                    <a:pt x="41" y="199"/>
                    <a:pt x="1" y="239"/>
                  </a:cubicBezTo>
                  <a:cubicBezTo>
                    <a:pt x="61" y="398"/>
                    <a:pt x="180" y="478"/>
                    <a:pt x="339" y="518"/>
                  </a:cubicBezTo>
                  <a:cubicBezTo>
                    <a:pt x="458" y="557"/>
                    <a:pt x="598" y="518"/>
                    <a:pt x="737" y="617"/>
                  </a:cubicBezTo>
                  <a:lnTo>
                    <a:pt x="1095" y="776"/>
                  </a:lnTo>
                  <a:cubicBezTo>
                    <a:pt x="1095" y="796"/>
                    <a:pt x="1135" y="836"/>
                    <a:pt x="1135" y="876"/>
                  </a:cubicBezTo>
                  <a:cubicBezTo>
                    <a:pt x="1151" y="881"/>
                    <a:pt x="1167" y="884"/>
                    <a:pt x="1183" y="884"/>
                  </a:cubicBezTo>
                  <a:cubicBezTo>
                    <a:pt x="1228" y="884"/>
                    <a:pt x="1275" y="865"/>
                    <a:pt x="1334" y="836"/>
                  </a:cubicBezTo>
                  <a:cubicBezTo>
                    <a:pt x="1354" y="776"/>
                    <a:pt x="1354" y="697"/>
                    <a:pt x="1294" y="637"/>
                  </a:cubicBezTo>
                  <a:cubicBezTo>
                    <a:pt x="876" y="398"/>
                    <a:pt x="1373" y="199"/>
                    <a:pt x="1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7134;p9">
              <a:extLst>
                <a:ext uri="{FF2B5EF4-FFF2-40B4-BE49-F238E27FC236}">
                  <a16:creationId xmlns:a16="http://schemas.microsoft.com/office/drawing/2014/main" id="{0A5F9509-C329-4A5B-940C-54A9553341EF}"/>
                </a:ext>
              </a:extLst>
            </p:cNvPr>
            <p:cNvSpPr/>
            <p:nvPr/>
          </p:nvSpPr>
          <p:spPr>
            <a:xfrm>
              <a:off x="4977450" y="4272950"/>
              <a:ext cx="16925" cy="37725"/>
            </a:xfrm>
            <a:custGeom>
              <a:avLst/>
              <a:gdLst/>
              <a:ahLst/>
              <a:cxnLst/>
              <a:rect l="l" t="t" r="r" b="b"/>
              <a:pathLst>
                <a:path w="677" h="1509" extrusionOk="0">
                  <a:moveTo>
                    <a:pt x="324" y="0"/>
                  </a:moveTo>
                  <a:cubicBezTo>
                    <a:pt x="116" y="0"/>
                    <a:pt x="172" y="318"/>
                    <a:pt x="119" y="494"/>
                  </a:cubicBezTo>
                  <a:cubicBezTo>
                    <a:pt x="40" y="653"/>
                    <a:pt x="20" y="812"/>
                    <a:pt x="0" y="991"/>
                  </a:cubicBezTo>
                  <a:cubicBezTo>
                    <a:pt x="139" y="1111"/>
                    <a:pt x="0" y="1330"/>
                    <a:pt x="139" y="1449"/>
                  </a:cubicBezTo>
                  <a:lnTo>
                    <a:pt x="179" y="1509"/>
                  </a:lnTo>
                  <a:cubicBezTo>
                    <a:pt x="219" y="1489"/>
                    <a:pt x="279" y="1489"/>
                    <a:pt x="318" y="1449"/>
                  </a:cubicBezTo>
                  <a:cubicBezTo>
                    <a:pt x="398" y="1170"/>
                    <a:pt x="478" y="912"/>
                    <a:pt x="478" y="633"/>
                  </a:cubicBezTo>
                  <a:cubicBezTo>
                    <a:pt x="497" y="414"/>
                    <a:pt x="676" y="96"/>
                    <a:pt x="418" y="17"/>
                  </a:cubicBezTo>
                  <a:cubicBezTo>
                    <a:pt x="382" y="5"/>
                    <a:pt x="351" y="0"/>
                    <a:pt x="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7135;p9">
              <a:extLst>
                <a:ext uri="{FF2B5EF4-FFF2-40B4-BE49-F238E27FC236}">
                  <a16:creationId xmlns:a16="http://schemas.microsoft.com/office/drawing/2014/main" id="{C539CD03-7BA2-4B3A-A650-ECC9F7688190}"/>
                </a:ext>
              </a:extLst>
            </p:cNvPr>
            <p:cNvSpPr/>
            <p:nvPr/>
          </p:nvSpPr>
          <p:spPr>
            <a:xfrm>
              <a:off x="5091325" y="4432000"/>
              <a:ext cx="53250" cy="10475"/>
            </a:xfrm>
            <a:custGeom>
              <a:avLst/>
              <a:gdLst/>
              <a:ahLst/>
              <a:cxnLst/>
              <a:rect l="l" t="t" r="r" b="b"/>
              <a:pathLst>
                <a:path w="2130" h="419" extrusionOk="0">
                  <a:moveTo>
                    <a:pt x="2129" y="0"/>
                  </a:moveTo>
                  <a:lnTo>
                    <a:pt x="2129" y="0"/>
                  </a:lnTo>
                  <a:cubicBezTo>
                    <a:pt x="1632" y="60"/>
                    <a:pt x="1154" y="60"/>
                    <a:pt x="657" y="60"/>
                  </a:cubicBezTo>
                  <a:cubicBezTo>
                    <a:pt x="597" y="55"/>
                    <a:pt x="539" y="51"/>
                    <a:pt x="482" y="51"/>
                  </a:cubicBezTo>
                  <a:cubicBezTo>
                    <a:pt x="310" y="51"/>
                    <a:pt x="150" y="85"/>
                    <a:pt x="1" y="219"/>
                  </a:cubicBezTo>
                  <a:cubicBezTo>
                    <a:pt x="40" y="219"/>
                    <a:pt x="120" y="239"/>
                    <a:pt x="160" y="259"/>
                  </a:cubicBezTo>
                  <a:cubicBezTo>
                    <a:pt x="223" y="323"/>
                    <a:pt x="297" y="332"/>
                    <a:pt x="372" y="332"/>
                  </a:cubicBezTo>
                  <a:cubicBezTo>
                    <a:pt x="404" y="332"/>
                    <a:pt x="436" y="330"/>
                    <a:pt x="469" y="330"/>
                  </a:cubicBezTo>
                  <a:cubicBezTo>
                    <a:pt x="549" y="330"/>
                    <a:pt x="629" y="341"/>
                    <a:pt x="697" y="418"/>
                  </a:cubicBezTo>
                  <a:cubicBezTo>
                    <a:pt x="955" y="358"/>
                    <a:pt x="1214" y="299"/>
                    <a:pt x="1453" y="259"/>
                  </a:cubicBezTo>
                  <a:cubicBezTo>
                    <a:pt x="1711" y="219"/>
                    <a:pt x="1990" y="299"/>
                    <a:pt x="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7136;p9">
              <a:extLst>
                <a:ext uri="{FF2B5EF4-FFF2-40B4-BE49-F238E27FC236}">
                  <a16:creationId xmlns:a16="http://schemas.microsoft.com/office/drawing/2014/main" id="{888EC673-B9C4-4485-AABE-42CAA521251B}"/>
                </a:ext>
              </a:extLst>
            </p:cNvPr>
            <p:cNvSpPr/>
            <p:nvPr/>
          </p:nvSpPr>
          <p:spPr>
            <a:xfrm>
              <a:off x="5191775" y="4342850"/>
              <a:ext cx="35350" cy="20050"/>
            </a:xfrm>
            <a:custGeom>
              <a:avLst/>
              <a:gdLst/>
              <a:ahLst/>
              <a:cxnLst/>
              <a:rect l="l" t="t" r="r" b="b"/>
              <a:pathLst>
                <a:path w="1414" h="802" extrusionOk="0">
                  <a:moveTo>
                    <a:pt x="930" y="0"/>
                  </a:moveTo>
                  <a:cubicBezTo>
                    <a:pt x="742" y="0"/>
                    <a:pt x="550" y="43"/>
                    <a:pt x="359" y="85"/>
                  </a:cubicBezTo>
                  <a:cubicBezTo>
                    <a:pt x="220" y="105"/>
                    <a:pt x="80" y="145"/>
                    <a:pt x="1" y="284"/>
                  </a:cubicBezTo>
                  <a:lnTo>
                    <a:pt x="80" y="304"/>
                  </a:lnTo>
                  <a:cubicBezTo>
                    <a:pt x="180" y="384"/>
                    <a:pt x="299" y="384"/>
                    <a:pt x="379" y="443"/>
                  </a:cubicBezTo>
                  <a:cubicBezTo>
                    <a:pt x="379" y="602"/>
                    <a:pt x="379" y="742"/>
                    <a:pt x="578" y="801"/>
                  </a:cubicBezTo>
                  <a:cubicBezTo>
                    <a:pt x="876" y="582"/>
                    <a:pt x="1175" y="344"/>
                    <a:pt x="1413" y="125"/>
                  </a:cubicBezTo>
                  <a:cubicBezTo>
                    <a:pt x="1256" y="32"/>
                    <a:pt x="1094" y="0"/>
                    <a:pt x="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7137;p9">
              <a:extLst>
                <a:ext uri="{FF2B5EF4-FFF2-40B4-BE49-F238E27FC236}">
                  <a16:creationId xmlns:a16="http://schemas.microsoft.com/office/drawing/2014/main" id="{B51E747A-40B8-4A50-902A-2C4A33ED079F}"/>
                </a:ext>
              </a:extLst>
            </p:cNvPr>
            <p:cNvSpPr/>
            <p:nvPr/>
          </p:nvSpPr>
          <p:spPr>
            <a:xfrm>
              <a:off x="4600975" y="4127150"/>
              <a:ext cx="44775" cy="14975"/>
            </a:xfrm>
            <a:custGeom>
              <a:avLst/>
              <a:gdLst/>
              <a:ahLst/>
              <a:cxnLst/>
              <a:rect l="l" t="t" r="r" b="b"/>
              <a:pathLst>
                <a:path w="1791" h="599" extrusionOk="0">
                  <a:moveTo>
                    <a:pt x="1552" y="0"/>
                  </a:moveTo>
                  <a:cubicBezTo>
                    <a:pt x="1482" y="53"/>
                    <a:pt x="1474" y="166"/>
                    <a:pt x="1392" y="166"/>
                  </a:cubicBezTo>
                  <a:cubicBezTo>
                    <a:pt x="1380" y="166"/>
                    <a:pt x="1368" y="164"/>
                    <a:pt x="1353" y="159"/>
                  </a:cubicBezTo>
                  <a:cubicBezTo>
                    <a:pt x="1182" y="273"/>
                    <a:pt x="1020" y="324"/>
                    <a:pt x="861" y="324"/>
                  </a:cubicBezTo>
                  <a:cubicBezTo>
                    <a:pt x="687" y="324"/>
                    <a:pt x="515" y="263"/>
                    <a:pt x="339" y="159"/>
                  </a:cubicBezTo>
                  <a:cubicBezTo>
                    <a:pt x="259" y="259"/>
                    <a:pt x="80" y="219"/>
                    <a:pt x="0" y="318"/>
                  </a:cubicBezTo>
                  <a:cubicBezTo>
                    <a:pt x="260" y="535"/>
                    <a:pt x="543" y="598"/>
                    <a:pt x="831" y="598"/>
                  </a:cubicBezTo>
                  <a:cubicBezTo>
                    <a:pt x="1072" y="598"/>
                    <a:pt x="1316" y="554"/>
                    <a:pt x="1552" y="517"/>
                  </a:cubicBezTo>
                  <a:cubicBezTo>
                    <a:pt x="1589" y="554"/>
                    <a:pt x="1626" y="570"/>
                    <a:pt x="1659" y="570"/>
                  </a:cubicBezTo>
                  <a:cubicBezTo>
                    <a:pt x="1697" y="570"/>
                    <a:pt x="1730" y="549"/>
                    <a:pt x="1751" y="517"/>
                  </a:cubicBezTo>
                  <a:cubicBezTo>
                    <a:pt x="1731" y="318"/>
                    <a:pt x="1791" y="100"/>
                    <a:pt x="15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7138;p9">
              <a:extLst>
                <a:ext uri="{FF2B5EF4-FFF2-40B4-BE49-F238E27FC236}">
                  <a16:creationId xmlns:a16="http://schemas.microsoft.com/office/drawing/2014/main" id="{26DAED2A-1BD9-42F2-A57A-B1050558D6A3}"/>
                </a:ext>
              </a:extLst>
            </p:cNvPr>
            <p:cNvSpPr/>
            <p:nvPr/>
          </p:nvSpPr>
          <p:spPr>
            <a:xfrm>
              <a:off x="4524875" y="4471350"/>
              <a:ext cx="35850" cy="15375"/>
            </a:xfrm>
            <a:custGeom>
              <a:avLst/>
              <a:gdLst/>
              <a:ahLst/>
              <a:cxnLst/>
              <a:rect l="l" t="t" r="r" b="b"/>
              <a:pathLst>
                <a:path w="1434" h="615" extrusionOk="0">
                  <a:moveTo>
                    <a:pt x="748" y="0"/>
                  </a:moveTo>
                  <a:cubicBezTo>
                    <a:pt x="509" y="0"/>
                    <a:pt x="279" y="71"/>
                    <a:pt x="41" y="177"/>
                  </a:cubicBezTo>
                  <a:cubicBezTo>
                    <a:pt x="1" y="257"/>
                    <a:pt x="1" y="336"/>
                    <a:pt x="41" y="416"/>
                  </a:cubicBezTo>
                  <a:cubicBezTo>
                    <a:pt x="199" y="549"/>
                    <a:pt x="367" y="578"/>
                    <a:pt x="540" y="578"/>
                  </a:cubicBezTo>
                  <a:cubicBezTo>
                    <a:pt x="672" y="578"/>
                    <a:pt x="806" y="561"/>
                    <a:pt x="940" y="561"/>
                  </a:cubicBezTo>
                  <a:cubicBezTo>
                    <a:pt x="1052" y="561"/>
                    <a:pt x="1163" y="572"/>
                    <a:pt x="1274" y="615"/>
                  </a:cubicBezTo>
                  <a:cubicBezTo>
                    <a:pt x="1314" y="535"/>
                    <a:pt x="1393" y="475"/>
                    <a:pt x="1433" y="416"/>
                  </a:cubicBezTo>
                  <a:cubicBezTo>
                    <a:pt x="1314" y="316"/>
                    <a:pt x="1274" y="157"/>
                    <a:pt x="1115" y="58"/>
                  </a:cubicBezTo>
                  <a:cubicBezTo>
                    <a:pt x="989" y="18"/>
                    <a:pt x="867" y="0"/>
                    <a:pt x="7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7139;p9">
              <a:extLst>
                <a:ext uri="{FF2B5EF4-FFF2-40B4-BE49-F238E27FC236}">
                  <a16:creationId xmlns:a16="http://schemas.microsoft.com/office/drawing/2014/main" id="{22468C51-C57E-447F-A3FE-A933CCB8AFE2}"/>
                </a:ext>
              </a:extLst>
            </p:cNvPr>
            <p:cNvSpPr/>
            <p:nvPr/>
          </p:nvSpPr>
          <p:spPr>
            <a:xfrm>
              <a:off x="5400650" y="4464450"/>
              <a:ext cx="50250" cy="12850"/>
            </a:xfrm>
            <a:custGeom>
              <a:avLst/>
              <a:gdLst/>
              <a:ahLst/>
              <a:cxnLst/>
              <a:rect l="l" t="t" r="r" b="b"/>
              <a:pathLst>
                <a:path w="2010" h="514" extrusionOk="0">
                  <a:moveTo>
                    <a:pt x="1366" y="1"/>
                  </a:moveTo>
                  <a:cubicBezTo>
                    <a:pt x="950" y="1"/>
                    <a:pt x="534" y="148"/>
                    <a:pt x="100" y="174"/>
                  </a:cubicBezTo>
                  <a:lnTo>
                    <a:pt x="100" y="353"/>
                  </a:lnTo>
                  <a:cubicBezTo>
                    <a:pt x="80" y="353"/>
                    <a:pt x="60" y="353"/>
                    <a:pt x="21" y="413"/>
                  </a:cubicBezTo>
                  <a:cubicBezTo>
                    <a:pt x="1" y="433"/>
                    <a:pt x="21" y="473"/>
                    <a:pt x="80" y="513"/>
                  </a:cubicBezTo>
                  <a:cubicBezTo>
                    <a:pt x="106" y="513"/>
                    <a:pt x="131" y="514"/>
                    <a:pt x="156" y="514"/>
                  </a:cubicBezTo>
                  <a:cubicBezTo>
                    <a:pt x="713" y="514"/>
                    <a:pt x="1231" y="338"/>
                    <a:pt x="1755" y="338"/>
                  </a:cubicBezTo>
                  <a:cubicBezTo>
                    <a:pt x="1840" y="338"/>
                    <a:pt x="1925" y="343"/>
                    <a:pt x="2010" y="353"/>
                  </a:cubicBezTo>
                  <a:lnTo>
                    <a:pt x="2010" y="155"/>
                  </a:lnTo>
                  <a:cubicBezTo>
                    <a:pt x="1794" y="40"/>
                    <a:pt x="1580" y="1"/>
                    <a:pt x="1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7140;p9">
              <a:extLst>
                <a:ext uri="{FF2B5EF4-FFF2-40B4-BE49-F238E27FC236}">
                  <a16:creationId xmlns:a16="http://schemas.microsoft.com/office/drawing/2014/main" id="{113B9501-79CD-4EAD-AEB2-DF719D01C704}"/>
                </a:ext>
              </a:extLst>
            </p:cNvPr>
            <p:cNvSpPr/>
            <p:nvPr/>
          </p:nvSpPr>
          <p:spPr>
            <a:xfrm>
              <a:off x="4748675" y="4492850"/>
              <a:ext cx="27375" cy="28700"/>
            </a:xfrm>
            <a:custGeom>
              <a:avLst/>
              <a:gdLst/>
              <a:ahLst/>
              <a:cxnLst/>
              <a:rect l="l" t="t" r="r" b="b"/>
              <a:pathLst>
                <a:path w="1095" h="1148" extrusionOk="0">
                  <a:moveTo>
                    <a:pt x="212" y="1"/>
                  </a:moveTo>
                  <a:cubicBezTo>
                    <a:pt x="151" y="1"/>
                    <a:pt x="83" y="30"/>
                    <a:pt x="20" y="93"/>
                  </a:cubicBezTo>
                  <a:cubicBezTo>
                    <a:pt x="0" y="690"/>
                    <a:pt x="438" y="908"/>
                    <a:pt x="896" y="1147"/>
                  </a:cubicBezTo>
                  <a:cubicBezTo>
                    <a:pt x="955" y="1068"/>
                    <a:pt x="1095" y="1068"/>
                    <a:pt x="1095" y="948"/>
                  </a:cubicBezTo>
                  <a:cubicBezTo>
                    <a:pt x="916" y="590"/>
                    <a:pt x="359" y="570"/>
                    <a:pt x="359" y="73"/>
                  </a:cubicBezTo>
                  <a:cubicBezTo>
                    <a:pt x="321" y="25"/>
                    <a:pt x="269" y="1"/>
                    <a:pt x="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7141;p9">
              <a:extLst>
                <a:ext uri="{FF2B5EF4-FFF2-40B4-BE49-F238E27FC236}">
                  <a16:creationId xmlns:a16="http://schemas.microsoft.com/office/drawing/2014/main" id="{31A0BB4C-9BD3-4F14-9FF5-7F7E1206D91C}"/>
                </a:ext>
              </a:extLst>
            </p:cNvPr>
            <p:cNvSpPr/>
            <p:nvPr/>
          </p:nvSpPr>
          <p:spPr>
            <a:xfrm>
              <a:off x="5306175" y="4367000"/>
              <a:ext cx="44275" cy="9250"/>
            </a:xfrm>
            <a:custGeom>
              <a:avLst/>
              <a:gdLst/>
              <a:ahLst/>
              <a:cxnLst/>
              <a:rect l="l" t="t" r="r" b="b"/>
              <a:pathLst>
                <a:path w="1771" h="370" extrusionOk="0">
                  <a:moveTo>
                    <a:pt x="797" y="1"/>
                  </a:moveTo>
                  <a:cubicBezTo>
                    <a:pt x="529" y="1"/>
                    <a:pt x="262" y="38"/>
                    <a:pt x="0" y="173"/>
                  </a:cubicBezTo>
                  <a:cubicBezTo>
                    <a:pt x="179" y="233"/>
                    <a:pt x="398" y="154"/>
                    <a:pt x="517" y="353"/>
                  </a:cubicBezTo>
                  <a:cubicBezTo>
                    <a:pt x="603" y="364"/>
                    <a:pt x="687" y="369"/>
                    <a:pt x="769" y="369"/>
                  </a:cubicBezTo>
                  <a:cubicBezTo>
                    <a:pt x="1124" y="369"/>
                    <a:pt x="1447" y="264"/>
                    <a:pt x="1771" y="54"/>
                  </a:cubicBezTo>
                  <a:cubicBezTo>
                    <a:pt x="1445" y="54"/>
                    <a:pt x="1120" y="1"/>
                    <a:pt x="7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7142;p9">
              <a:extLst>
                <a:ext uri="{FF2B5EF4-FFF2-40B4-BE49-F238E27FC236}">
                  <a16:creationId xmlns:a16="http://schemas.microsoft.com/office/drawing/2014/main" id="{56903B72-0465-461C-A013-27B2F86CABBA}"/>
                </a:ext>
              </a:extLst>
            </p:cNvPr>
            <p:cNvSpPr/>
            <p:nvPr/>
          </p:nvSpPr>
          <p:spPr>
            <a:xfrm>
              <a:off x="4639750" y="4139575"/>
              <a:ext cx="37825" cy="11125"/>
            </a:xfrm>
            <a:custGeom>
              <a:avLst/>
              <a:gdLst/>
              <a:ahLst/>
              <a:cxnLst/>
              <a:rect l="l" t="t" r="r" b="b"/>
              <a:pathLst>
                <a:path w="1513" h="445" extrusionOk="0">
                  <a:moveTo>
                    <a:pt x="220" y="0"/>
                  </a:moveTo>
                  <a:cubicBezTo>
                    <a:pt x="160" y="20"/>
                    <a:pt x="81" y="20"/>
                    <a:pt x="1" y="20"/>
                  </a:cubicBezTo>
                  <a:cubicBezTo>
                    <a:pt x="234" y="376"/>
                    <a:pt x="528" y="444"/>
                    <a:pt x="859" y="444"/>
                  </a:cubicBezTo>
                  <a:cubicBezTo>
                    <a:pt x="1064" y="444"/>
                    <a:pt x="1284" y="418"/>
                    <a:pt x="1513" y="418"/>
                  </a:cubicBezTo>
                  <a:cubicBezTo>
                    <a:pt x="1377" y="222"/>
                    <a:pt x="1264" y="38"/>
                    <a:pt x="1079" y="38"/>
                  </a:cubicBezTo>
                  <a:cubicBezTo>
                    <a:pt x="1020" y="38"/>
                    <a:pt x="953" y="57"/>
                    <a:pt x="876" y="100"/>
                  </a:cubicBezTo>
                  <a:cubicBezTo>
                    <a:pt x="799" y="136"/>
                    <a:pt x="727" y="150"/>
                    <a:pt x="659" y="150"/>
                  </a:cubicBezTo>
                  <a:cubicBezTo>
                    <a:pt x="499" y="150"/>
                    <a:pt x="359" y="7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7143;p9">
              <a:extLst>
                <a:ext uri="{FF2B5EF4-FFF2-40B4-BE49-F238E27FC236}">
                  <a16:creationId xmlns:a16="http://schemas.microsoft.com/office/drawing/2014/main" id="{29295E2C-79BC-46EB-96AC-34B9C8E5341F}"/>
                </a:ext>
              </a:extLst>
            </p:cNvPr>
            <p:cNvSpPr/>
            <p:nvPr/>
          </p:nvSpPr>
          <p:spPr>
            <a:xfrm>
              <a:off x="4833225" y="4073925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0" y="1"/>
                  </a:moveTo>
                  <a:lnTo>
                    <a:pt x="0" y="339"/>
                  </a:lnTo>
                  <a:cubicBezTo>
                    <a:pt x="398" y="418"/>
                    <a:pt x="796" y="458"/>
                    <a:pt x="1214" y="518"/>
                  </a:cubicBezTo>
                  <a:cubicBezTo>
                    <a:pt x="1273" y="504"/>
                    <a:pt x="1332" y="501"/>
                    <a:pt x="1390" y="501"/>
                  </a:cubicBezTo>
                  <a:cubicBezTo>
                    <a:pt x="1444" y="501"/>
                    <a:pt x="1497" y="504"/>
                    <a:pt x="1549" y="504"/>
                  </a:cubicBezTo>
                  <a:cubicBezTo>
                    <a:pt x="1688" y="504"/>
                    <a:pt x="1818" y="484"/>
                    <a:pt x="1930" y="339"/>
                  </a:cubicBezTo>
                  <a:lnTo>
                    <a:pt x="1930" y="339"/>
                  </a:lnTo>
                  <a:cubicBezTo>
                    <a:pt x="1843" y="354"/>
                    <a:pt x="1758" y="360"/>
                    <a:pt x="1675" y="360"/>
                  </a:cubicBezTo>
                  <a:cubicBezTo>
                    <a:pt x="1085" y="360"/>
                    <a:pt x="558" y="3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7144;p9">
              <a:extLst>
                <a:ext uri="{FF2B5EF4-FFF2-40B4-BE49-F238E27FC236}">
                  <a16:creationId xmlns:a16="http://schemas.microsoft.com/office/drawing/2014/main" id="{E5B9FE03-1310-42DF-B8E6-B58781A2910B}"/>
                </a:ext>
              </a:extLst>
            </p:cNvPr>
            <p:cNvSpPr/>
            <p:nvPr/>
          </p:nvSpPr>
          <p:spPr>
            <a:xfrm>
              <a:off x="5485200" y="4328375"/>
              <a:ext cx="44775" cy="10925"/>
            </a:xfrm>
            <a:custGeom>
              <a:avLst/>
              <a:gdLst/>
              <a:ahLst/>
              <a:cxnLst/>
              <a:rect l="l" t="t" r="r" b="b"/>
              <a:pathLst>
                <a:path w="1791" h="437" extrusionOk="0">
                  <a:moveTo>
                    <a:pt x="1580" y="1"/>
                  </a:moveTo>
                  <a:cubicBezTo>
                    <a:pt x="1042" y="1"/>
                    <a:pt x="529" y="132"/>
                    <a:pt x="1" y="326"/>
                  </a:cubicBezTo>
                  <a:cubicBezTo>
                    <a:pt x="65" y="401"/>
                    <a:pt x="142" y="436"/>
                    <a:pt x="217" y="436"/>
                  </a:cubicBezTo>
                  <a:cubicBezTo>
                    <a:pt x="281" y="436"/>
                    <a:pt x="344" y="411"/>
                    <a:pt x="398" y="366"/>
                  </a:cubicBezTo>
                  <a:cubicBezTo>
                    <a:pt x="508" y="402"/>
                    <a:pt x="617" y="416"/>
                    <a:pt x="724" y="416"/>
                  </a:cubicBezTo>
                  <a:cubicBezTo>
                    <a:pt x="1005" y="416"/>
                    <a:pt x="1280" y="325"/>
                    <a:pt x="1554" y="325"/>
                  </a:cubicBezTo>
                  <a:cubicBezTo>
                    <a:pt x="1573" y="325"/>
                    <a:pt x="1593" y="325"/>
                    <a:pt x="1612" y="326"/>
                  </a:cubicBezTo>
                  <a:cubicBezTo>
                    <a:pt x="1672" y="227"/>
                    <a:pt x="1751" y="107"/>
                    <a:pt x="1791" y="8"/>
                  </a:cubicBezTo>
                  <a:cubicBezTo>
                    <a:pt x="1720" y="3"/>
                    <a:pt x="1650" y="1"/>
                    <a:pt x="15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7145;p9">
              <a:extLst>
                <a:ext uri="{FF2B5EF4-FFF2-40B4-BE49-F238E27FC236}">
                  <a16:creationId xmlns:a16="http://schemas.microsoft.com/office/drawing/2014/main" id="{DAC8F082-CBF7-409D-B570-9DE1F2F96A74}"/>
                </a:ext>
              </a:extLst>
            </p:cNvPr>
            <p:cNvSpPr/>
            <p:nvPr/>
          </p:nvSpPr>
          <p:spPr>
            <a:xfrm>
              <a:off x="4549250" y="4096000"/>
              <a:ext cx="23400" cy="29175"/>
            </a:xfrm>
            <a:custGeom>
              <a:avLst/>
              <a:gdLst/>
              <a:ahLst/>
              <a:cxnLst/>
              <a:rect l="l" t="t" r="r" b="b"/>
              <a:pathLst>
                <a:path w="936" h="1167" extrusionOk="0">
                  <a:moveTo>
                    <a:pt x="749" y="1"/>
                  </a:moveTo>
                  <a:cubicBezTo>
                    <a:pt x="640" y="1"/>
                    <a:pt x="537" y="58"/>
                    <a:pt x="458" y="152"/>
                  </a:cubicBezTo>
                  <a:cubicBezTo>
                    <a:pt x="737" y="649"/>
                    <a:pt x="1" y="729"/>
                    <a:pt x="40" y="1167"/>
                  </a:cubicBezTo>
                  <a:cubicBezTo>
                    <a:pt x="697" y="968"/>
                    <a:pt x="935" y="629"/>
                    <a:pt x="836" y="13"/>
                  </a:cubicBezTo>
                  <a:cubicBezTo>
                    <a:pt x="807" y="4"/>
                    <a:pt x="778" y="1"/>
                    <a:pt x="7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7146;p9">
              <a:extLst>
                <a:ext uri="{FF2B5EF4-FFF2-40B4-BE49-F238E27FC236}">
                  <a16:creationId xmlns:a16="http://schemas.microsoft.com/office/drawing/2014/main" id="{117D5ADE-374E-4FF1-8AAA-DD4CA4D11E76}"/>
                </a:ext>
              </a:extLst>
            </p:cNvPr>
            <p:cNvSpPr/>
            <p:nvPr/>
          </p:nvSpPr>
          <p:spPr>
            <a:xfrm>
              <a:off x="5195775" y="4210700"/>
              <a:ext cx="53225" cy="8525"/>
            </a:xfrm>
            <a:custGeom>
              <a:avLst/>
              <a:gdLst/>
              <a:ahLst/>
              <a:cxnLst/>
              <a:rect l="l" t="t" r="r" b="b"/>
              <a:pathLst>
                <a:path w="2129" h="341" extrusionOk="0">
                  <a:moveTo>
                    <a:pt x="2129" y="0"/>
                  </a:moveTo>
                  <a:cubicBezTo>
                    <a:pt x="2042" y="3"/>
                    <a:pt x="1954" y="3"/>
                    <a:pt x="1866" y="3"/>
                  </a:cubicBezTo>
                  <a:cubicBezTo>
                    <a:pt x="1762" y="3"/>
                    <a:pt x="1657" y="2"/>
                    <a:pt x="1552" y="2"/>
                  </a:cubicBezTo>
                  <a:cubicBezTo>
                    <a:pt x="1018" y="2"/>
                    <a:pt x="482" y="26"/>
                    <a:pt x="0" y="318"/>
                  </a:cubicBezTo>
                  <a:cubicBezTo>
                    <a:pt x="76" y="323"/>
                    <a:pt x="151" y="325"/>
                    <a:pt x="226" y="325"/>
                  </a:cubicBezTo>
                  <a:cubicBezTo>
                    <a:pt x="483" y="325"/>
                    <a:pt x="737" y="296"/>
                    <a:pt x="1015" y="219"/>
                  </a:cubicBezTo>
                  <a:cubicBezTo>
                    <a:pt x="1169" y="171"/>
                    <a:pt x="1334" y="127"/>
                    <a:pt x="1496" y="127"/>
                  </a:cubicBezTo>
                  <a:cubicBezTo>
                    <a:pt x="1667" y="127"/>
                    <a:pt x="1836" y="175"/>
                    <a:pt x="1989" y="318"/>
                  </a:cubicBezTo>
                  <a:cubicBezTo>
                    <a:pt x="2004" y="334"/>
                    <a:pt x="2025" y="340"/>
                    <a:pt x="2047" y="340"/>
                  </a:cubicBezTo>
                  <a:cubicBezTo>
                    <a:pt x="2081" y="340"/>
                    <a:pt x="2116" y="323"/>
                    <a:pt x="2129" y="299"/>
                  </a:cubicBezTo>
                  <a:lnTo>
                    <a:pt x="21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7147;p9">
              <a:extLst>
                <a:ext uri="{FF2B5EF4-FFF2-40B4-BE49-F238E27FC236}">
                  <a16:creationId xmlns:a16="http://schemas.microsoft.com/office/drawing/2014/main" id="{CA7DA6F2-30EA-4F17-9058-31BAB640CDED}"/>
                </a:ext>
              </a:extLst>
            </p:cNvPr>
            <p:cNvSpPr/>
            <p:nvPr/>
          </p:nvSpPr>
          <p:spPr>
            <a:xfrm>
              <a:off x="4574625" y="4512450"/>
              <a:ext cx="31850" cy="10575"/>
            </a:xfrm>
            <a:custGeom>
              <a:avLst/>
              <a:gdLst/>
              <a:ahLst/>
              <a:cxnLst/>
              <a:rect l="l" t="t" r="r" b="b"/>
              <a:pathLst>
                <a:path w="1274" h="423" extrusionOk="0">
                  <a:moveTo>
                    <a:pt x="193" y="0"/>
                  </a:moveTo>
                  <a:cubicBezTo>
                    <a:pt x="129" y="0"/>
                    <a:pt x="65" y="2"/>
                    <a:pt x="0" y="5"/>
                  </a:cubicBezTo>
                  <a:cubicBezTo>
                    <a:pt x="125" y="329"/>
                    <a:pt x="349" y="378"/>
                    <a:pt x="597" y="378"/>
                  </a:cubicBezTo>
                  <a:cubicBezTo>
                    <a:pt x="707" y="378"/>
                    <a:pt x="821" y="369"/>
                    <a:pt x="934" y="369"/>
                  </a:cubicBezTo>
                  <a:cubicBezTo>
                    <a:pt x="1051" y="369"/>
                    <a:pt x="1167" y="379"/>
                    <a:pt x="1273" y="423"/>
                  </a:cubicBezTo>
                  <a:cubicBezTo>
                    <a:pt x="1233" y="323"/>
                    <a:pt x="1233" y="244"/>
                    <a:pt x="1213" y="184"/>
                  </a:cubicBezTo>
                  <a:cubicBezTo>
                    <a:pt x="877" y="50"/>
                    <a:pt x="541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7148;p9">
              <a:extLst>
                <a:ext uri="{FF2B5EF4-FFF2-40B4-BE49-F238E27FC236}">
                  <a16:creationId xmlns:a16="http://schemas.microsoft.com/office/drawing/2014/main" id="{D87F11DF-D8C1-43F8-A283-9BF1AD4A2D01}"/>
                </a:ext>
              </a:extLst>
            </p:cNvPr>
            <p:cNvSpPr/>
            <p:nvPr/>
          </p:nvSpPr>
          <p:spPr>
            <a:xfrm>
              <a:off x="4995350" y="4481225"/>
              <a:ext cx="48750" cy="15950"/>
            </a:xfrm>
            <a:custGeom>
              <a:avLst/>
              <a:gdLst/>
              <a:ahLst/>
              <a:cxnLst/>
              <a:rect l="l" t="t" r="r" b="b"/>
              <a:pathLst>
                <a:path w="1950" h="638" extrusionOk="0">
                  <a:moveTo>
                    <a:pt x="299" y="1"/>
                  </a:moveTo>
                  <a:cubicBezTo>
                    <a:pt x="199" y="1"/>
                    <a:pt x="120" y="41"/>
                    <a:pt x="80" y="100"/>
                  </a:cubicBezTo>
                  <a:cubicBezTo>
                    <a:pt x="80" y="319"/>
                    <a:pt x="0" y="538"/>
                    <a:pt x="279" y="637"/>
                  </a:cubicBezTo>
                  <a:cubicBezTo>
                    <a:pt x="616" y="637"/>
                    <a:pt x="897" y="437"/>
                    <a:pt x="1217" y="437"/>
                  </a:cubicBezTo>
                  <a:cubicBezTo>
                    <a:pt x="1274" y="437"/>
                    <a:pt x="1332" y="443"/>
                    <a:pt x="1393" y="458"/>
                  </a:cubicBezTo>
                  <a:cubicBezTo>
                    <a:pt x="1472" y="458"/>
                    <a:pt x="1552" y="478"/>
                    <a:pt x="1612" y="478"/>
                  </a:cubicBezTo>
                  <a:cubicBezTo>
                    <a:pt x="1691" y="478"/>
                    <a:pt x="1771" y="478"/>
                    <a:pt x="1850" y="458"/>
                  </a:cubicBezTo>
                  <a:cubicBezTo>
                    <a:pt x="1890" y="438"/>
                    <a:pt x="1910" y="419"/>
                    <a:pt x="1950" y="379"/>
                  </a:cubicBezTo>
                  <a:cubicBezTo>
                    <a:pt x="1910" y="319"/>
                    <a:pt x="1910" y="259"/>
                    <a:pt x="1910" y="180"/>
                  </a:cubicBezTo>
                  <a:cubicBezTo>
                    <a:pt x="1709" y="61"/>
                    <a:pt x="1486" y="6"/>
                    <a:pt x="1251" y="6"/>
                  </a:cubicBezTo>
                  <a:cubicBezTo>
                    <a:pt x="1091" y="6"/>
                    <a:pt x="925" y="32"/>
                    <a:pt x="756" y="80"/>
                  </a:cubicBezTo>
                  <a:cubicBezTo>
                    <a:pt x="674" y="108"/>
                    <a:pt x="597" y="131"/>
                    <a:pt x="525" y="131"/>
                  </a:cubicBezTo>
                  <a:cubicBezTo>
                    <a:pt x="440" y="131"/>
                    <a:pt x="363" y="98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7149;p9">
              <a:extLst>
                <a:ext uri="{FF2B5EF4-FFF2-40B4-BE49-F238E27FC236}">
                  <a16:creationId xmlns:a16="http://schemas.microsoft.com/office/drawing/2014/main" id="{08DC3436-4A24-49D5-A356-030E66F72142}"/>
                </a:ext>
              </a:extLst>
            </p:cNvPr>
            <p:cNvSpPr/>
            <p:nvPr/>
          </p:nvSpPr>
          <p:spPr>
            <a:xfrm>
              <a:off x="4818800" y="4305675"/>
              <a:ext cx="15450" cy="47775"/>
            </a:xfrm>
            <a:custGeom>
              <a:avLst/>
              <a:gdLst/>
              <a:ahLst/>
              <a:cxnLst/>
              <a:rect l="l" t="t" r="r" b="b"/>
              <a:pathLst>
                <a:path w="618" h="1911" extrusionOk="0">
                  <a:moveTo>
                    <a:pt x="378" y="1"/>
                  </a:moveTo>
                  <a:cubicBezTo>
                    <a:pt x="0" y="617"/>
                    <a:pt x="279" y="1194"/>
                    <a:pt x="498" y="1910"/>
                  </a:cubicBezTo>
                  <a:cubicBezTo>
                    <a:pt x="617" y="1433"/>
                    <a:pt x="597" y="1055"/>
                    <a:pt x="577" y="717"/>
                  </a:cubicBezTo>
                  <a:cubicBezTo>
                    <a:pt x="299" y="518"/>
                    <a:pt x="458" y="239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7150;p9">
              <a:extLst>
                <a:ext uri="{FF2B5EF4-FFF2-40B4-BE49-F238E27FC236}">
                  <a16:creationId xmlns:a16="http://schemas.microsoft.com/office/drawing/2014/main" id="{1A347442-4E52-4EB3-9ED5-22BDB0BF5BF7}"/>
                </a:ext>
              </a:extLst>
            </p:cNvPr>
            <p:cNvSpPr/>
            <p:nvPr/>
          </p:nvSpPr>
          <p:spPr>
            <a:xfrm>
              <a:off x="4981925" y="4455000"/>
              <a:ext cx="26375" cy="28900"/>
            </a:xfrm>
            <a:custGeom>
              <a:avLst/>
              <a:gdLst/>
              <a:ahLst/>
              <a:cxnLst/>
              <a:rect l="l" t="t" r="r" b="b"/>
              <a:pathLst>
                <a:path w="1055" h="1156" extrusionOk="0">
                  <a:moveTo>
                    <a:pt x="803" y="0"/>
                  </a:moveTo>
                  <a:cubicBezTo>
                    <a:pt x="716" y="0"/>
                    <a:pt x="627" y="5"/>
                    <a:pt x="537" y="15"/>
                  </a:cubicBezTo>
                  <a:lnTo>
                    <a:pt x="458" y="95"/>
                  </a:lnTo>
                  <a:cubicBezTo>
                    <a:pt x="318" y="194"/>
                    <a:pt x="100" y="194"/>
                    <a:pt x="0" y="393"/>
                  </a:cubicBezTo>
                  <a:cubicBezTo>
                    <a:pt x="0" y="612"/>
                    <a:pt x="20" y="871"/>
                    <a:pt x="20" y="1090"/>
                  </a:cubicBezTo>
                  <a:cubicBezTo>
                    <a:pt x="43" y="1136"/>
                    <a:pt x="80" y="1155"/>
                    <a:pt x="123" y="1155"/>
                  </a:cubicBezTo>
                  <a:cubicBezTo>
                    <a:pt x="153" y="1155"/>
                    <a:pt x="186" y="1146"/>
                    <a:pt x="219" y="1129"/>
                  </a:cubicBezTo>
                  <a:cubicBezTo>
                    <a:pt x="438" y="1010"/>
                    <a:pt x="358" y="731"/>
                    <a:pt x="517" y="572"/>
                  </a:cubicBezTo>
                  <a:lnTo>
                    <a:pt x="1054" y="15"/>
                  </a:lnTo>
                  <a:cubicBezTo>
                    <a:pt x="975" y="5"/>
                    <a:pt x="890" y="0"/>
                    <a:pt x="8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7151;p9">
              <a:extLst>
                <a:ext uri="{FF2B5EF4-FFF2-40B4-BE49-F238E27FC236}">
                  <a16:creationId xmlns:a16="http://schemas.microsoft.com/office/drawing/2014/main" id="{5764D78C-632E-4B58-97F2-59CBAFAD1A39}"/>
                </a:ext>
              </a:extLst>
            </p:cNvPr>
            <p:cNvSpPr/>
            <p:nvPr/>
          </p:nvSpPr>
          <p:spPr>
            <a:xfrm>
              <a:off x="4425425" y="4455375"/>
              <a:ext cx="25875" cy="12950"/>
            </a:xfrm>
            <a:custGeom>
              <a:avLst/>
              <a:gdLst/>
              <a:ahLst/>
              <a:cxnLst/>
              <a:rect l="l" t="t" r="r" b="b"/>
              <a:pathLst>
                <a:path w="1035" h="518" extrusionOk="0">
                  <a:moveTo>
                    <a:pt x="0" y="0"/>
                  </a:moveTo>
                  <a:cubicBezTo>
                    <a:pt x="139" y="398"/>
                    <a:pt x="517" y="458"/>
                    <a:pt x="895" y="518"/>
                  </a:cubicBezTo>
                  <a:lnTo>
                    <a:pt x="10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7152;p9">
              <a:extLst>
                <a:ext uri="{FF2B5EF4-FFF2-40B4-BE49-F238E27FC236}">
                  <a16:creationId xmlns:a16="http://schemas.microsoft.com/office/drawing/2014/main" id="{2776679C-C1D1-41BF-9C81-2921BDACF066}"/>
                </a:ext>
              </a:extLst>
            </p:cNvPr>
            <p:cNvSpPr/>
            <p:nvPr/>
          </p:nvSpPr>
          <p:spPr>
            <a:xfrm>
              <a:off x="5221125" y="4380275"/>
              <a:ext cx="32350" cy="10100"/>
            </a:xfrm>
            <a:custGeom>
              <a:avLst/>
              <a:gdLst/>
              <a:ahLst/>
              <a:cxnLst/>
              <a:rect l="l" t="t" r="r" b="b"/>
              <a:pathLst>
                <a:path w="1294" h="404" extrusionOk="0">
                  <a:moveTo>
                    <a:pt x="916" y="1"/>
                  </a:moveTo>
                  <a:cubicBezTo>
                    <a:pt x="865" y="19"/>
                    <a:pt x="809" y="24"/>
                    <a:pt x="751" y="24"/>
                  </a:cubicBezTo>
                  <a:cubicBezTo>
                    <a:pt x="659" y="24"/>
                    <a:pt x="560" y="10"/>
                    <a:pt x="463" y="10"/>
                  </a:cubicBezTo>
                  <a:cubicBezTo>
                    <a:pt x="287" y="10"/>
                    <a:pt x="116" y="57"/>
                    <a:pt x="1" y="319"/>
                  </a:cubicBezTo>
                  <a:cubicBezTo>
                    <a:pt x="147" y="380"/>
                    <a:pt x="286" y="403"/>
                    <a:pt x="420" y="403"/>
                  </a:cubicBezTo>
                  <a:cubicBezTo>
                    <a:pt x="724" y="403"/>
                    <a:pt x="1004" y="282"/>
                    <a:pt x="1294" y="199"/>
                  </a:cubicBezTo>
                  <a:cubicBezTo>
                    <a:pt x="1214" y="20"/>
                    <a:pt x="1075" y="20"/>
                    <a:pt x="9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7153;p9">
              <a:extLst>
                <a:ext uri="{FF2B5EF4-FFF2-40B4-BE49-F238E27FC236}">
                  <a16:creationId xmlns:a16="http://schemas.microsoft.com/office/drawing/2014/main" id="{62AF81AD-A630-4D2A-8B85-1616AE19E9FF}"/>
                </a:ext>
              </a:extLst>
            </p:cNvPr>
            <p:cNvSpPr/>
            <p:nvPr/>
          </p:nvSpPr>
          <p:spPr>
            <a:xfrm>
              <a:off x="5379775" y="4427175"/>
              <a:ext cx="46275" cy="14800"/>
            </a:xfrm>
            <a:custGeom>
              <a:avLst/>
              <a:gdLst/>
              <a:ahLst/>
              <a:cxnLst/>
              <a:rect l="l" t="t" r="r" b="b"/>
              <a:pathLst>
                <a:path w="1851" h="592" extrusionOk="0">
                  <a:moveTo>
                    <a:pt x="1613" y="0"/>
                  </a:moveTo>
                  <a:cubicBezTo>
                    <a:pt x="1415" y="0"/>
                    <a:pt x="1221" y="114"/>
                    <a:pt x="1055" y="213"/>
                  </a:cubicBezTo>
                  <a:cubicBezTo>
                    <a:pt x="736" y="313"/>
                    <a:pt x="398" y="432"/>
                    <a:pt x="40" y="432"/>
                  </a:cubicBezTo>
                  <a:cubicBezTo>
                    <a:pt x="20" y="432"/>
                    <a:pt x="20" y="452"/>
                    <a:pt x="0" y="492"/>
                  </a:cubicBezTo>
                  <a:cubicBezTo>
                    <a:pt x="0" y="512"/>
                    <a:pt x="0" y="532"/>
                    <a:pt x="40" y="591"/>
                  </a:cubicBezTo>
                  <a:lnTo>
                    <a:pt x="915" y="591"/>
                  </a:lnTo>
                  <a:cubicBezTo>
                    <a:pt x="995" y="532"/>
                    <a:pt x="1035" y="452"/>
                    <a:pt x="1094" y="452"/>
                  </a:cubicBezTo>
                  <a:cubicBezTo>
                    <a:pt x="1313" y="452"/>
                    <a:pt x="1532" y="432"/>
                    <a:pt x="1751" y="412"/>
                  </a:cubicBezTo>
                  <a:cubicBezTo>
                    <a:pt x="1811" y="353"/>
                    <a:pt x="1850" y="293"/>
                    <a:pt x="1850" y="213"/>
                  </a:cubicBezTo>
                  <a:cubicBezTo>
                    <a:pt x="1850" y="114"/>
                    <a:pt x="1811" y="54"/>
                    <a:pt x="1731" y="14"/>
                  </a:cubicBezTo>
                  <a:cubicBezTo>
                    <a:pt x="1692" y="5"/>
                    <a:pt x="1652" y="0"/>
                    <a:pt x="1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7154;p9">
              <a:extLst>
                <a:ext uri="{FF2B5EF4-FFF2-40B4-BE49-F238E27FC236}">
                  <a16:creationId xmlns:a16="http://schemas.microsoft.com/office/drawing/2014/main" id="{7222AF0F-745C-4DAE-A55C-435668FE187D}"/>
                </a:ext>
              </a:extLst>
            </p:cNvPr>
            <p:cNvSpPr/>
            <p:nvPr/>
          </p:nvSpPr>
          <p:spPr>
            <a:xfrm>
              <a:off x="5209700" y="4521525"/>
              <a:ext cx="33325" cy="15925"/>
            </a:xfrm>
            <a:custGeom>
              <a:avLst/>
              <a:gdLst/>
              <a:ahLst/>
              <a:cxnLst/>
              <a:rect l="l" t="t" r="r" b="b"/>
              <a:pathLst>
                <a:path w="1333" h="637" extrusionOk="0">
                  <a:moveTo>
                    <a:pt x="619" y="0"/>
                  </a:moveTo>
                  <a:cubicBezTo>
                    <a:pt x="408" y="0"/>
                    <a:pt x="199" y="30"/>
                    <a:pt x="0" y="159"/>
                  </a:cubicBezTo>
                  <a:cubicBezTo>
                    <a:pt x="159" y="239"/>
                    <a:pt x="279" y="338"/>
                    <a:pt x="358" y="517"/>
                  </a:cubicBezTo>
                  <a:cubicBezTo>
                    <a:pt x="398" y="557"/>
                    <a:pt x="477" y="597"/>
                    <a:pt x="557" y="637"/>
                  </a:cubicBezTo>
                  <a:cubicBezTo>
                    <a:pt x="736" y="637"/>
                    <a:pt x="855" y="557"/>
                    <a:pt x="975" y="458"/>
                  </a:cubicBezTo>
                  <a:cubicBezTo>
                    <a:pt x="1094" y="338"/>
                    <a:pt x="1333" y="259"/>
                    <a:pt x="1253" y="20"/>
                  </a:cubicBezTo>
                  <a:lnTo>
                    <a:pt x="1253" y="20"/>
                  </a:lnTo>
                  <a:cubicBezTo>
                    <a:pt x="1223" y="21"/>
                    <a:pt x="1193" y="22"/>
                    <a:pt x="1163" y="22"/>
                  </a:cubicBezTo>
                  <a:cubicBezTo>
                    <a:pt x="983" y="22"/>
                    <a:pt x="800" y="0"/>
                    <a:pt x="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7155;p9">
              <a:extLst>
                <a:ext uri="{FF2B5EF4-FFF2-40B4-BE49-F238E27FC236}">
                  <a16:creationId xmlns:a16="http://schemas.microsoft.com/office/drawing/2014/main" id="{33285736-AF3D-44BA-A80B-93453B488387}"/>
                </a:ext>
              </a:extLst>
            </p:cNvPr>
            <p:cNvSpPr/>
            <p:nvPr/>
          </p:nvSpPr>
          <p:spPr>
            <a:xfrm>
              <a:off x="4476150" y="4104400"/>
              <a:ext cx="45775" cy="15125"/>
            </a:xfrm>
            <a:custGeom>
              <a:avLst/>
              <a:gdLst/>
              <a:ahLst/>
              <a:cxnLst/>
              <a:rect l="l" t="t" r="r" b="b"/>
              <a:pathLst>
                <a:path w="1831" h="605" extrusionOk="0">
                  <a:moveTo>
                    <a:pt x="1124" y="0"/>
                  </a:moveTo>
                  <a:cubicBezTo>
                    <a:pt x="1070" y="0"/>
                    <a:pt x="1015" y="5"/>
                    <a:pt x="955" y="15"/>
                  </a:cubicBezTo>
                  <a:lnTo>
                    <a:pt x="915" y="35"/>
                  </a:lnTo>
                  <a:cubicBezTo>
                    <a:pt x="816" y="134"/>
                    <a:pt x="697" y="95"/>
                    <a:pt x="577" y="134"/>
                  </a:cubicBezTo>
                  <a:cubicBezTo>
                    <a:pt x="498" y="174"/>
                    <a:pt x="398" y="214"/>
                    <a:pt x="299" y="234"/>
                  </a:cubicBezTo>
                  <a:cubicBezTo>
                    <a:pt x="199" y="274"/>
                    <a:pt x="100" y="293"/>
                    <a:pt x="20" y="373"/>
                  </a:cubicBezTo>
                  <a:cubicBezTo>
                    <a:pt x="0" y="433"/>
                    <a:pt x="20" y="492"/>
                    <a:pt x="80" y="532"/>
                  </a:cubicBezTo>
                  <a:cubicBezTo>
                    <a:pt x="144" y="586"/>
                    <a:pt x="208" y="605"/>
                    <a:pt x="278" y="605"/>
                  </a:cubicBezTo>
                  <a:cubicBezTo>
                    <a:pt x="339" y="605"/>
                    <a:pt x="404" y="590"/>
                    <a:pt x="478" y="572"/>
                  </a:cubicBezTo>
                  <a:cubicBezTo>
                    <a:pt x="577" y="532"/>
                    <a:pt x="677" y="532"/>
                    <a:pt x="776" y="512"/>
                  </a:cubicBezTo>
                  <a:cubicBezTo>
                    <a:pt x="876" y="413"/>
                    <a:pt x="1055" y="433"/>
                    <a:pt x="1154" y="373"/>
                  </a:cubicBezTo>
                  <a:cubicBezTo>
                    <a:pt x="1373" y="333"/>
                    <a:pt x="1631" y="373"/>
                    <a:pt x="1830" y="194"/>
                  </a:cubicBezTo>
                  <a:cubicBezTo>
                    <a:pt x="1651" y="174"/>
                    <a:pt x="1433" y="214"/>
                    <a:pt x="1293" y="15"/>
                  </a:cubicBezTo>
                  <a:cubicBezTo>
                    <a:pt x="1234" y="5"/>
                    <a:pt x="1179" y="0"/>
                    <a:pt x="11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7156;p9">
              <a:extLst>
                <a:ext uri="{FF2B5EF4-FFF2-40B4-BE49-F238E27FC236}">
                  <a16:creationId xmlns:a16="http://schemas.microsoft.com/office/drawing/2014/main" id="{4B4E12E4-EA7F-41C1-9866-31EEDA3618F7}"/>
                </a:ext>
              </a:extLst>
            </p:cNvPr>
            <p:cNvSpPr/>
            <p:nvPr/>
          </p:nvSpPr>
          <p:spPr>
            <a:xfrm>
              <a:off x="4985900" y="4169825"/>
              <a:ext cx="48250" cy="9050"/>
            </a:xfrm>
            <a:custGeom>
              <a:avLst/>
              <a:gdLst/>
              <a:ahLst/>
              <a:cxnLst/>
              <a:rect l="l" t="t" r="r" b="b"/>
              <a:pathLst>
                <a:path w="1930" h="362" extrusionOk="0">
                  <a:moveTo>
                    <a:pt x="1246" y="0"/>
                  </a:moveTo>
                  <a:cubicBezTo>
                    <a:pt x="788" y="0"/>
                    <a:pt x="394" y="129"/>
                    <a:pt x="0" y="183"/>
                  </a:cubicBezTo>
                  <a:lnTo>
                    <a:pt x="0" y="362"/>
                  </a:lnTo>
                  <a:cubicBezTo>
                    <a:pt x="597" y="282"/>
                    <a:pt x="1194" y="203"/>
                    <a:pt x="1930" y="103"/>
                  </a:cubicBezTo>
                  <a:cubicBezTo>
                    <a:pt x="1684" y="28"/>
                    <a:pt x="1458" y="0"/>
                    <a:pt x="1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7157;p9">
              <a:extLst>
                <a:ext uri="{FF2B5EF4-FFF2-40B4-BE49-F238E27FC236}">
                  <a16:creationId xmlns:a16="http://schemas.microsoft.com/office/drawing/2014/main" id="{96DE2997-D728-4A37-91A9-0A5181CBB14C}"/>
                </a:ext>
              </a:extLst>
            </p:cNvPr>
            <p:cNvSpPr/>
            <p:nvPr/>
          </p:nvSpPr>
          <p:spPr>
            <a:xfrm>
              <a:off x="5231575" y="4517050"/>
              <a:ext cx="31850" cy="19150"/>
            </a:xfrm>
            <a:custGeom>
              <a:avLst/>
              <a:gdLst/>
              <a:ahLst/>
              <a:cxnLst/>
              <a:rect l="l" t="t" r="r" b="b"/>
              <a:pathLst>
                <a:path w="1274" h="766" extrusionOk="0">
                  <a:moveTo>
                    <a:pt x="1074" y="0"/>
                  </a:moveTo>
                  <a:cubicBezTo>
                    <a:pt x="975" y="0"/>
                    <a:pt x="856" y="20"/>
                    <a:pt x="756" y="20"/>
                  </a:cubicBezTo>
                  <a:cubicBezTo>
                    <a:pt x="677" y="40"/>
                    <a:pt x="597" y="100"/>
                    <a:pt x="517" y="119"/>
                  </a:cubicBezTo>
                  <a:cubicBezTo>
                    <a:pt x="478" y="119"/>
                    <a:pt x="418" y="139"/>
                    <a:pt x="378" y="179"/>
                  </a:cubicBezTo>
                  <a:cubicBezTo>
                    <a:pt x="259" y="298"/>
                    <a:pt x="120" y="398"/>
                    <a:pt x="0" y="517"/>
                  </a:cubicBezTo>
                  <a:cubicBezTo>
                    <a:pt x="20" y="537"/>
                    <a:pt x="20" y="597"/>
                    <a:pt x="40" y="617"/>
                  </a:cubicBezTo>
                  <a:cubicBezTo>
                    <a:pt x="100" y="676"/>
                    <a:pt x="140" y="716"/>
                    <a:pt x="219" y="736"/>
                  </a:cubicBezTo>
                  <a:cubicBezTo>
                    <a:pt x="259" y="756"/>
                    <a:pt x="299" y="766"/>
                    <a:pt x="336" y="766"/>
                  </a:cubicBezTo>
                  <a:cubicBezTo>
                    <a:pt x="373" y="766"/>
                    <a:pt x="408" y="756"/>
                    <a:pt x="438" y="736"/>
                  </a:cubicBezTo>
                  <a:cubicBezTo>
                    <a:pt x="597" y="716"/>
                    <a:pt x="736" y="676"/>
                    <a:pt x="876" y="617"/>
                  </a:cubicBezTo>
                  <a:cubicBezTo>
                    <a:pt x="915" y="597"/>
                    <a:pt x="995" y="537"/>
                    <a:pt x="1055" y="497"/>
                  </a:cubicBezTo>
                  <a:cubicBezTo>
                    <a:pt x="1134" y="338"/>
                    <a:pt x="1273" y="17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7158;p9">
              <a:extLst>
                <a:ext uri="{FF2B5EF4-FFF2-40B4-BE49-F238E27FC236}">
                  <a16:creationId xmlns:a16="http://schemas.microsoft.com/office/drawing/2014/main" id="{76763BA2-3B2C-4E39-8BB2-8D35AF1B78D5}"/>
                </a:ext>
              </a:extLst>
            </p:cNvPr>
            <p:cNvSpPr/>
            <p:nvPr/>
          </p:nvSpPr>
          <p:spPr>
            <a:xfrm>
              <a:off x="5012750" y="4086400"/>
              <a:ext cx="27075" cy="14300"/>
            </a:xfrm>
            <a:custGeom>
              <a:avLst/>
              <a:gdLst/>
              <a:ahLst/>
              <a:cxnLst/>
              <a:rect l="l" t="t" r="r" b="b"/>
              <a:pathLst>
                <a:path w="1083" h="572" extrusionOk="0">
                  <a:moveTo>
                    <a:pt x="874" y="1"/>
                  </a:moveTo>
                  <a:cubicBezTo>
                    <a:pt x="548" y="1"/>
                    <a:pt x="253" y="172"/>
                    <a:pt x="0" y="357"/>
                  </a:cubicBezTo>
                  <a:cubicBezTo>
                    <a:pt x="186" y="502"/>
                    <a:pt x="367" y="571"/>
                    <a:pt x="548" y="571"/>
                  </a:cubicBezTo>
                  <a:cubicBezTo>
                    <a:pt x="715" y="571"/>
                    <a:pt x="883" y="512"/>
                    <a:pt x="1055" y="397"/>
                  </a:cubicBezTo>
                  <a:cubicBezTo>
                    <a:pt x="1015" y="238"/>
                    <a:pt x="796" y="397"/>
                    <a:pt x="776" y="218"/>
                  </a:cubicBezTo>
                  <a:lnTo>
                    <a:pt x="776" y="218"/>
                  </a:lnTo>
                  <a:cubicBezTo>
                    <a:pt x="843" y="248"/>
                    <a:pt x="899" y="264"/>
                    <a:pt x="943" y="264"/>
                  </a:cubicBezTo>
                  <a:cubicBezTo>
                    <a:pt x="1043" y="264"/>
                    <a:pt x="1082" y="184"/>
                    <a:pt x="1055" y="19"/>
                  </a:cubicBezTo>
                  <a:cubicBezTo>
                    <a:pt x="994" y="7"/>
                    <a:pt x="933" y="1"/>
                    <a:pt x="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7159;p9">
              <a:extLst>
                <a:ext uri="{FF2B5EF4-FFF2-40B4-BE49-F238E27FC236}">
                  <a16:creationId xmlns:a16="http://schemas.microsoft.com/office/drawing/2014/main" id="{6D30A8EE-A56D-4900-ABD7-0353D78315F8}"/>
                </a:ext>
              </a:extLst>
            </p:cNvPr>
            <p:cNvSpPr/>
            <p:nvPr/>
          </p:nvSpPr>
          <p:spPr>
            <a:xfrm>
              <a:off x="5404625" y="4435975"/>
              <a:ext cx="48775" cy="14450"/>
            </a:xfrm>
            <a:custGeom>
              <a:avLst/>
              <a:gdLst/>
              <a:ahLst/>
              <a:cxnLst/>
              <a:rect l="l" t="t" r="r" b="b"/>
              <a:pathLst>
                <a:path w="1951" h="578" extrusionOk="0">
                  <a:moveTo>
                    <a:pt x="1831" y="1"/>
                  </a:moveTo>
                  <a:lnTo>
                    <a:pt x="1692" y="80"/>
                  </a:lnTo>
                  <a:cubicBezTo>
                    <a:pt x="1632" y="140"/>
                    <a:pt x="1553" y="180"/>
                    <a:pt x="1453" y="239"/>
                  </a:cubicBezTo>
                  <a:cubicBezTo>
                    <a:pt x="1234" y="239"/>
                    <a:pt x="1015" y="259"/>
                    <a:pt x="777" y="259"/>
                  </a:cubicBezTo>
                  <a:cubicBezTo>
                    <a:pt x="657" y="359"/>
                    <a:pt x="518" y="299"/>
                    <a:pt x="419" y="398"/>
                  </a:cubicBezTo>
                  <a:cubicBezTo>
                    <a:pt x="319" y="398"/>
                    <a:pt x="180" y="438"/>
                    <a:pt x="100" y="438"/>
                  </a:cubicBezTo>
                  <a:cubicBezTo>
                    <a:pt x="61" y="438"/>
                    <a:pt x="41" y="458"/>
                    <a:pt x="21" y="478"/>
                  </a:cubicBezTo>
                  <a:cubicBezTo>
                    <a:pt x="1" y="498"/>
                    <a:pt x="1" y="558"/>
                    <a:pt x="61" y="577"/>
                  </a:cubicBezTo>
                  <a:lnTo>
                    <a:pt x="936" y="577"/>
                  </a:lnTo>
                  <a:cubicBezTo>
                    <a:pt x="1042" y="502"/>
                    <a:pt x="1156" y="484"/>
                    <a:pt x="1273" y="484"/>
                  </a:cubicBezTo>
                  <a:cubicBezTo>
                    <a:pt x="1380" y="484"/>
                    <a:pt x="1490" y="499"/>
                    <a:pt x="1596" y="499"/>
                  </a:cubicBezTo>
                  <a:cubicBezTo>
                    <a:pt x="1677" y="499"/>
                    <a:pt x="1756" y="490"/>
                    <a:pt x="1831" y="458"/>
                  </a:cubicBezTo>
                  <a:cubicBezTo>
                    <a:pt x="1931" y="359"/>
                    <a:pt x="1950" y="239"/>
                    <a:pt x="1851" y="100"/>
                  </a:cubicBezTo>
                  <a:cubicBezTo>
                    <a:pt x="1851" y="60"/>
                    <a:pt x="1851" y="40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7160;p9">
              <a:extLst>
                <a:ext uri="{FF2B5EF4-FFF2-40B4-BE49-F238E27FC236}">
                  <a16:creationId xmlns:a16="http://schemas.microsoft.com/office/drawing/2014/main" id="{C10085DB-90CE-4C21-813A-1E864037A0FA}"/>
                </a:ext>
              </a:extLst>
            </p:cNvPr>
            <p:cNvSpPr/>
            <p:nvPr/>
          </p:nvSpPr>
          <p:spPr>
            <a:xfrm>
              <a:off x="4826250" y="4424525"/>
              <a:ext cx="33850" cy="14075"/>
            </a:xfrm>
            <a:custGeom>
              <a:avLst/>
              <a:gdLst/>
              <a:ahLst/>
              <a:cxnLst/>
              <a:rect l="l" t="t" r="r" b="b"/>
              <a:pathLst>
                <a:path w="1354" h="563" extrusionOk="0">
                  <a:moveTo>
                    <a:pt x="478" y="1"/>
                  </a:moveTo>
                  <a:cubicBezTo>
                    <a:pt x="259" y="41"/>
                    <a:pt x="1" y="100"/>
                    <a:pt x="299" y="399"/>
                  </a:cubicBezTo>
                  <a:cubicBezTo>
                    <a:pt x="530" y="399"/>
                    <a:pt x="733" y="562"/>
                    <a:pt x="988" y="562"/>
                  </a:cubicBezTo>
                  <a:cubicBezTo>
                    <a:pt x="1041" y="562"/>
                    <a:pt x="1096" y="555"/>
                    <a:pt x="1155" y="538"/>
                  </a:cubicBezTo>
                  <a:cubicBezTo>
                    <a:pt x="1214" y="419"/>
                    <a:pt x="1274" y="299"/>
                    <a:pt x="1353" y="160"/>
                  </a:cubicBezTo>
                  <a:cubicBezTo>
                    <a:pt x="1277" y="116"/>
                    <a:pt x="1194" y="104"/>
                    <a:pt x="1110" y="104"/>
                  </a:cubicBezTo>
                  <a:cubicBezTo>
                    <a:pt x="1004" y="104"/>
                    <a:pt x="896" y="123"/>
                    <a:pt x="793" y="123"/>
                  </a:cubicBezTo>
                  <a:cubicBezTo>
                    <a:pt x="678" y="123"/>
                    <a:pt x="569" y="100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7161;p9">
              <a:extLst>
                <a:ext uri="{FF2B5EF4-FFF2-40B4-BE49-F238E27FC236}">
                  <a16:creationId xmlns:a16="http://schemas.microsoft.com/office/drawing/2014/main" id="{1D0042F2-76B5-417F-A287-565301CBEB1B}"/>
                </a:ext>
              </a:extLst>
            </p:cNvPr>
            <p:cNvSpPr/>
            <p:nvPr/>
          </p:nvSpPr>
          <p:spPr>
            <a:xfrm>
              <a:off x="4440825" y="4326925"/>
              <a:ext cx="37825" cy="13825"/>
            </a:xfrm>
            <a:custGeom>
              <a:avLst/>
              <a:gdLst/>
              <a:ahLst/>
              <a:cxnLst/>
              <a:rect l="l" t="t" r="r" b="b"/>
              <a:pathLst>
                <a:path w="1513" h="553" extrusionOk="0">
                  <a:moveTo>
                    <a:pt x="691" y="1"/>
                  </a:moveTo>
                  <a:cubicBezTo>
                    <a:pt x="542" y="1"/>
                    <a:pt x="391" y="12"/>
                    <a:pt x="240" y="26"/>
                  </a:cubicBezTo>
                  <a:cubicBezTo>
                    <a:pt x="677" y="483"/>
                    <a:pt x="220" y="364"/>
                    <a:pt x="1" y="424"/>
                  </a:cubicBezTo>
                  <a:cubicBezTo>
                    <a:pt x="174" y="525"/>
                    <a:pt x="368" y="553"/>
                    <a:pt x="561" y="553"/>
                  </a:cubicBezTo>
                  <a:cubicBezTo>
                    <a:pt x="633" y="553"/>
                    <a:pt x="706" y="549"/>
                    <a:pt x="777" y="543"/>
                  </a:cubicBezTo>
                  <a:cubicBezTo>
                    <a:pt x="816" y="225"/>
                    <a:pt x="1007" y="207"/>
                    <a:pt x="1211" y="207"/>
                  </a:cubicBezTo>
                  <a:cubicBezTo>
                    <a:pt x="1237" y="207"/>
                    <a:pt x="1263" y="207"/>
                    <a:pt x="1289" y="207"/>
                  </a:cubicBezTo>
                  <a:cubicBezTo>
                    <a:pt x="1366" y="207"/>
                    <a:pt x="1443" y="205"/>
                    <a:pt x="1513" y="185"/>
                  </a:cubicBezTo>
                  <a:cubicBezTo>
                    <a:pt x="1252" y="42"/>
                    <a:pt x="9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7162;p9">
              <a:extLst>
                <a:ext uri="{FF2B5EF4-FFF2-40B4-BE49-F238E27FC236}">
                  <a16:creationId xmlns:a16="http://schemas.microsoft.com/office/drawing/2014/main" id="{22F995B4-8D76-4AAB-A956-2D333F2DC7A2}"/>
                </a:ext>
              </a:extLst>
            </p:cNvPr>
            <p:cNvSpPr/>
            <p:nvPr/>
          </p:nvSpPr>
          <p:spPr>
            <a:xfrm>
              <a:off x="4998575" y="4240825"/>
              <a:ext cx="33100" cy="14675"/>
            </a:xfrm>
            <a:custGeom>
              <a:avLst/>
              <a:gdLst/>
              <a:ahLst/>
              <a:cxnLst/>
              <a:rect l="l" t="t" r="r" b="b"/>
              <a:pathLst>
                <a:path w="1324" h="587" extrusionOk="0">
                  <a:moveTo>
                    <a:pt x="294" y="1"/>
                  </a:moveTo>
                  <a:cubicBezTo>
                    <a:pt x="0" y="1"/>
                    <a:pt x="49" y="270"/>
                    <a:pt x="30" y="506"/>
                  </a:cubicBezTo>
                  <a:cubicBezTo>
                    <a:pt x="145" y="567"/>
                    <a:pt x="265" y="586"/>
                    <a:pt x="386" y="586"/>
                  </a:cubicBezTo>
                  <a:cubicBezTo>
                    <a:pt x="602" y="586"/>
                    <a:pt x="822" y="524"/>
                    <a:pt x="1029" y="524"/>
                  </a:cubicBezTo>
                  <a:cubicBezTo>
                    <a:pt x="1048" y="524"/>
                    <a:pt x="1066" y="525"/>
                    <a:pt x="1085" y="526"/>
                  </a:cubicBezTo>
                  <a:cubicBezTo>
                    <a:pt x="1144" y="506"/>
                    <a:pt x="1184" y="506"/>
                    <a:pt x="1224" y="506"/>
                  </a:cubicBezTo>
                  <a:cubicBezTo>
                    <a:pt x="1244" y="506"/>
                    <a:pt x="1264" y="506"/>
                    <a:pt x="1284" y="446"/>
                  </a:cubicBezTo>
                  <a:cubicBezTo>
                    <a:pt x="1323" y="406"/>
                    <a:pt x="1284" y="387"/>
                    <a:pt x="1224" y="347"/>
                  </a:cubicBezTo>
                  <a:cubicBezTo>
                    <a:pt x="965" y="347"/>
                    <a:pt x="727" y="347"/>
                    <a:pt x="468" y="327"/>
                  </a:cubicBezTo>
                  <a:cubicBezTo>
                    <a:pt x="170" y="307"/>
                    <a:pt x="329" y="148"/>
                    <a:pt x="388" y="9"/>
                  </a:cubicBezTo>
                  <a:cubicBezTo>
                    <a:pt x="354" y="3"/>
                    <a:pt x="322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7163;p9">
              <a:extLst>
                <a:ext uri="{FF2B5EF4-FFF2-40B4-BE49-F238E27FC236}">
                  <a16:creationId xmlns:a16="http://schemas.microsoft.com/office/drawing/2014/main" id="{8B16A975-8462-4C6B-AD38-90218297BF95}"/>
                </a:ext>
              </a:extLst>
            </p:cNvPr>
            <p:cNvSpPr/>
            <p:nvPr/>
          </p:nvSpPr>
          <p:spPr>
            <a:xfrm>
              <a:off x="4442825" y="4372000"/>
              <a:ext cx="35325" cy="8450"/>
            </a:xfrm>
            <a:custGeom>
              <a:avLst/>
              <a:gdLst/>
              <a:ahLst/>
              <a:cxnLst/>
              <a:rect l="l" t="t" r="r" b="b"/>
              <a:pathLst>
                <a:path w="1413" h="338" extrusionOk="0">
                  <a:moveTo>
                    <a:pt x="164" y="0"/>
                  </a:moveTo>
                  <a:cubicBezTo>
                    <a:pt x="110" y="0"/>
                    <a:pt x="56" y="4"/>
                    <a:pt x="0" y="13"/>
                  </a:cubicBezTo>
                  <a:cubicBezTo>
                    <a:pt x="227" y="263"/>
                    <a:pt x="486" y="338"/>
                    <a:pt x="763" y="338"/>
                  </a:cubicBezTo>
                  <a:cubicBezTo>
                    <a:pt x="971" y="338"/>
                    <a:pt x="1190" y="295"/>
                    <a:pt x="1413" y="252"/>
                  </a:cubicBezTo>
                  <a:cubicBezTo>
                    <a:pt x="971" y="252"/>
                    <a:pt x="592" y="0"/>
                    <a:pt x="1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7164;p9">
              <a:extLst>
                <a:ext uri="{FF2B5EF4-FFF2-40B4-BE49-F238E27FC236}">
                  <a16:creationId xmlns:a16="http://schemas.microsoft.com/office/drawing/2014/main" id="{B718E4FA-A30A-47FE-944F-75BB6B5B18E2}"/>
                </a:ext>
              </a:extLst>
            </p:cNvPr>
            <p:cNvSpPr/>
            <p:nvPr/>
          </p:nvSpPr>
          <p:spPr>
            <a:xfrm>
              <a:off x="4495550" y="4466200"/>
              <a:ext cx="30350" cy="14550"/>
            </a:xfrm>
            <a:custGeom>
              <a:avLst/>
              <a:gdLst/>
              <a:ahLst/>
              <a:cxnLst/>
              <a:rect l="l" t="t" r="r" b="b"/>
              <a:pathLst>
                <a:path w="1214" h="582" extrusionOk="0">
                  <a:moveTo>
                    <a:pt x="522" y="1"/>
                  </a:moveTo>
                  <a:cubicBezTo>
                    <a:pt x="427" y="1"/>
                    <a:pt x="326" y="16"/>
                    <a:pt x="219" y="45"/>
                  </a:cubicBezTo>
                  <a:cubicBezTo>
                    <a:pt x="0" y="144"/>
                    <a:pt x="139" y="283"/>
                    <a:pt x="179" y="423"/>
                  </a:cubicBezTo>
                  <a:cubicBezTo>
                    <a:pt x="517" y="463"/>
                    <a:pt x="875" y="542"/>
                    <a:pt x="1214" y="582"/>
                  </a:cubicBezTo>
                  <a:lnTo>
                    <a:pt x="1214" y="443"/>
                  </a:lnTo>
                  <a:cubicBezTo>
                    <a:pt x="1048" y="142"/>
                    <a:pt x="815" y="1"/>
                    <a:pt x="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7165;p9">
              <a:extLst>
                <a:ext uri="{FF2B5EF4-FFF2-40B4-BE49-F238E27FC236}">
                  <a16:creationId xmlns:a16="http://schemas.microsoft.com/office/drawing/2014/main" id="{BD74204C-C2E3-4C9A-9BF0-F1A5DCED8D17}"/>
                </a:ext>
              </a:extLst>
            </p:cNvPr>
            <p:cNvSpPr/>
            <p:nvPr/>
          </p:nvSpPr>
          <p:spPr>
            <a:xfrm>
              <a:off x="4403050" y="4122675"/>
              <a:ext cx="22400" cy="13450"/>
            </a:xfrm>
            <a:custGeom>
              <a:avLst/>
              <a:gdLst/>
              <a:ahLst/>
              <a:cxnLst/>
              <a:rect l="l" t="t" r="r" b="b"/>
              <a:pathLst>
                <a:path w="896" h="538" extrusionOk="0">
                  <a:moveTo>
                    <a:pt x="199" y="0"/>
                  </a:moveTo>
                  <a:cubicBezTo>
                    <a:pt x="119" y="60"/>
                    <a:pt x="80" y="100"/>
                    <a:pt x="0" y="159"/>
                  </a:cubicBezTo>
                  <a:cubicBezTo>
                    <a:pt x="20" y="398"/>
                    <a:pt x="179" y="497"/>
                    <a:pt x="398" y="537"/>
                  </a:cubicBezTo>
                  <a:cubicBezTo>
                    <a:pt x="577" y="537"/>
                    <a:pt x="736" y="478"/>
                    <a:pt x="895" y="358"/>
                  </a:cubicBezTo>
                  <a:cubicBezTo>
                    <a:pt x="736" y="80"/>
                    <a:pt x="418" y="159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7166;p9">
              <a:extLst>
                <a:ext uri="{FF2B5EF4-FFF2-40B4-BE49-F238E27FC236}">
                  <a16:creationId xmlns:a16="http://schemas.microsoft.com/office/drawing/2014/main" id="{557B4EF3-FC84-4889-A11C-737C5BC01CA2}"/>
                </a:ext>
              </a:extLst>
            </p:cNvPr>
            <p:cNvSpPr/>
            <p:nvPr/>
          </p:nvSpPr>
          <p:spPr>
            <a:xfrm>
              <a:off x="5104250" y="4099875"/>
              <a:ext cx="45350" cy="11575"/>
            </a:xfrm>
            <a:custGeom>
              <a:avLst/>
              <a:gdLst/>
              <a:ahLst/>
              <a:cxnLst/>
              <a:rect l="l" t="t" r="r" b="b"/>
              <a:pathLst>
                <a:path w="1814" h="463" extrusionOk="0">
                  <a:moveTo>
                    <a:pt x="570" y="0"/>
                  </a:moveTo>
                  <a:cubicBezTo>
                    <a:pt x="432" y="0"/>
                    <a:pt x="290" y="35"/>
                    <a:pt x="140" y="97"/>
                  </a:cubicBezTo>
                  <a:lnTo>
                    <a:pt x="41" y="196"/>
                  </a:lnTo>
                  <a:cubicBezTo>
                    <a:pt x="21" y="256"/>
                    <a:pt x="21" y="295"/>
                    <a:pt x="1" y="355"/>
                  </a:cubicBezTo>
                  <a:cubicBezTo>
                    <a:pt x="118" y="439"/>
                    <a:pt x="241" y="459"/>
                    <a:pt x="371" y="459"/>
                  </a:cubicBezTo>
                  <a:cubicBezTo>
                    <a:pt x="495" y="459"/>
                    <a:pt x="624" y="440"/>
                    <a:pt x="757" y="440"/>
                  </a:cubicBezTo>
                  <a:cubicBezTo>
                    <a:pt x="816" y="440"/>
                    <a:pt x="875" y="444"/>
                    <a:pt x="936" y="455"/>
                  </a:cubicBezTo>
                  <a:cubicBezTo>
                    <a:pt x="1024" y="455"/>
                    <a:pt x="1113" y="462"/>
                    <a:pt x="1201" y="462"/>
                  </a:cubicBezTo>
                  <a:cubicBezTo>
                    <a:pt x="1311" y="462"/>
                    <a:pt x="1422" y="450"/>
                    <a:pt x="1532" y="395"/>
                  </a:cubicBezTo>
                  <a:lnTo>
                    <a:pt x="1592" y="395"/>
                  </a:lnTo>
                  <a:cubicBezTo>
                    <a:pt x="1672" y="375"/>
                    <a:pt x="1771" y="355"/>
                    <a:pt x="1791" y="295"/>
                  </a:cubicBezTo>
                  <a:cubicBezTo>
                    <a:pt x="1814" y="204"/>
                    <a:pt x="1778" y="185"/>
                    <a:pt x="1732" y="185"/>
                  </a:cubicBezTo>
                  <a:cubicBezTo>
                    <a:pt x="1698" y="185"/>
                    <a:pt x="1658" y="196"/>
                    <a:pt x="1632" y="196"/>
                  </a:cubicBezTo>
                  <a:cubicBezTo>
                    <a:pt x="1433" y="176"/>
                    <a:pt x="1274" y="176"/>
                    <a:pt x="1075" y="176"/>
                  </a:cubicBezTo>
                  <a:cubicBezTo>
                    <a:pt x="909" y="54"/>
                    <a:pt x="743" y="0"/>
                    <a:pt x="5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7167;p9">
              <a:extLst>
                <a:ext uri="{FF2B5EF4-FFF2-40B4-BE49-F238E27FC236}">
                  <a16:creationId xmlns:a16="http://schemas.microsoft.com/office/drawing/2014/main" id="{B14EF78B-0BF1-421A-8793-780CA44ECF74}"/>
                </a:ext>
              </a:extLst>
            </p:cNvPr>
            <p:cNvSpPr/>
            <p:nvPr/>
          </p:nvSpPr>
          <p:spPr>
            <a:xfrm>
              <a:off x="5017225" y="4152675"/>
              <a:ext cx="44275" cy="8800"/>
            </a:xfrm>
            <a:custGeom>
              <a:avLst/>
              <a:gdLst/>
              <a:ahLst/>
              <a:cxnLst/>
              <a:rect l="l" t="t" r="r" b="b"/>
              <a:pathLst>
                <a:path w="1771" h="352" extrusionOk="0">
                  <a:moveTo>
                    <a:pt x="979" y="1"/>
                  </a:moveTo>
                  <a:cubicBezTo>
                    <a:pt x="621" y="1"/>
                    <a:pt x="311" y="65"/>
                    <a:pt x="1" y="173"/>
                  </a:cubicBezTo>
                  <a:lnTo>
                    <a:pt x="1" y="352"/>
                  </a:lnTo>
                  <a:cubicBezTo>
                    <a:pt x="518" y="272"/>
                    <a:pt x="1035" y="193"/>
                    <a:pt x="1771" y="93"/>
                  </a:cubicBezTo>
                  <a:cubicBezTo>
                    <a:pt x="1477" y="29"/>
                    <a:pt x="1217" y="1"/>
                    <a:pt x="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7168;p9">
              <a:extLst>
                <a:ext uri="{FF2B5EF4-FFF2-40B4-BE49-F238E27FC236}">
                  <a16:creationId xmlns:a16="http://schemas.microsoft.com/office/drawing/2014/main" id="{13FFB651-9A7C-4FE2-9238-135813C715A3}"/>
                </a:ext>
              </a:extLst>
            </p:cNvPr>
            <p:cNvSpPr/>
            <p:nvPr/>
          </p:nvSpPr>
          <p:spPr>
            <a:xfrm>
              <a:off x="5275825" y="4348075"/>
              <a:ext cx="35125" cy="10875"/>
            </a:xfrm>
            <a:custGeom>
              <a:avLst/>
              <a:gdLst/>
              <a:ahLst/>
              <a:cxnLst/>
              <a:rect l="l" t="t" r="r" b="b"/>
              <a:pathLst>
                <a:path w="1405" h="435" extrusionOk="0">
                  <a:moveTo>
                    <a:pt x="1258" y="0"/>
                  </a:moveTo>
                  <a:cubicBezTo>
                    <a:pt x="1192" y="0"/>
                    <a:pt x="1112" y="30"/>
                    <a:pt x="1035" y="55"/>
                  </a:cubicBezTo>
                  <a:cubicBezTo>
                    <a:pt x="951" y="65"/>
                    <a:pt x="864" y="66"/>
                    <a:pt x="776" y="66"/>
                  </a:cubicBezTo>
                  <a:cubicBezTo>
                    <a:pt x="746" y="66"/>
                    <a:pt x="717" y="66"/>
                    <a:pt x="687" y="66"/>
                  </a:cubicBezTo>
                  <a:cubicBezTo>
                    <a:pt x="452" y="66"/>
                    <a:pt x="213" y="75"/>
                    <a:pt x="1" y="234"/>
                  </a:cubicBezTo>
                  <a:cubicBezTo>
                    <a:pt x="41" y="274"/>
                    <a:pt x="120" y="274"/>
                    <a:pt x="200" y="294"/>
                  </a:cubicBezTo>
                  <a:cubicBezTo>
                    <a:pt x="299" y="373"/>
                    <a:pt x="438" y="334"/>
                    <a:pt x="518" y="433"/>
                  </a:cubicBezTo>
                  <a:cubicBezTo>
                    <a:pt x="535" y="434"/>
                    <a:pt x="551" y="435"/>
                    <a:pt x="567" y="435"/>
                  </a:cubicBezTo>
                  <a:cubicBezTo>
                    <a:pt x="863" y="435"/>
                    <a:pt x="1110" y="272"/>
                    <a:pt x="1393" y="234"/>
                  </a:cubicBezTo>
                  <a:cubicBezTo>
                    <a:pt x="1405" y="52"/>
                    <a:pt x="1345" y="0"/>
                    <a:pt x="1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7169;p9">
              <a:extLst>
                <a:ext uri="{FF2B5EF4-FFF2-40B4-BE49-F238E27FC236}">
                  <a16:creationId xmlns:a16="http://schemas.microsoft.com/office/drawing/2014/main" id="{3B2240F8-445D-4130-A6BD-D0DCC87F54A5}"/>
                </a:ext>
              </a:extLst>
            </p:cNvPr>
            <p:cNvSpPr/>
            <p:nvPr/>
          </p:nvSpPr>
          <p:spPr>
            <a:xfrm>
              <a:off x="5374800" y="4446500"/>
              <a:ext cx="32850" cy="10400"/>
            </a:xfrm>
            <a:custGeom>
              <a:avLst/>
              <a:gdLst/>
              <a:ahLst/>
              <a:cxnLst/>
              <a:rect l="l" t="t" r="r" b="b"/>
              <a:pathLst>
                <a:path w="1314" h="416" extrusionOk="0">
                  <a:moveTo>
                    <a:pt x="1093" y="1"/>
                  </a:moveTo>
                  <a:cubicBezTo>
                    <a:pt x="757" y="1"/>
                    <a:pt x="426" y="121"/>
                    <a:pt x="0" y="415"/>
                  </a:cubicBezTo>
                  <a:cubicBezTo>
                    <a:pt x="557" y="355"/>
                    <a:pt x="955" y="375"/>
                    <a:pt x="1313" y="156"/>
                  </a:cubicBezTo>
                  <a:lnTo>
                    <a:pt x="1313" y="17"/>
                  </a:lnTo>
                  <a:cubicBezTo>
                    <a:pt x="1239" y="7"/>
                    <a:pt x="1166" y="1"/>
                    <a:pt x="1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7170;p9">
              <a:extLst>
                <a:ext uri="{FF2B5EF4-FFF2-40B4-BE49-F238E27FC236}">
                  <a16:creationId xmlns:a16="http://schemas.microsoft.com/office/drawing/2014/main" id="{B9F1AD90-002D-4A56-BE4E-624CFC45D52B}"/>
                </a:ext>
              </a:extLst>
            </p:cNvPr>
            <p:cNvSpPr/>
            <p:nvPr/>
          </p:nvSpPr>
          <p:spPr>
            <a:xfrm>
              <a:off x="5186800" y="4433400"/>
              <a:ext cx="21925" cy="17475"/>
            </a:xfrm>
            <a:custGeom>
              <a:avLst/>
              <a:gdLst/>
              <a:ahLst/>
              <a:cxnLst/>
              <a:rect l="l" t="t" r="r" b="b"/>
              <a:pathLst>
                <a:path w="877" h="699" extrusionOk="0">
                  <a:moveTo>
                    <a:pt x="395" y="0"/>
                  </a:moveTo>
                  <a:cubicBezTo>
                    <a:pt x="197" y="0"/>
                    <a:pt x="1" y="33"/>
                    <a:pt x="1" y="283"/>
                  </a:cubicBezTo>
                  <a:cubicBezTo>
                    <a:pt x="1" y="588"/>
                    <a:pt x="195" y="698"/>
                    <a:pt x="438" y="698"/>
                  </a:cubicBezTo>
                  <a:cubicBezTo>
                    <a:pt x="495" y="698"/>
                    <a:pt x="556" y="692"/>
                    <a:pt x="618" y="680"/>
                  </a:cubicBezTo>
                  <a:cubicBezTo>
                    <a:pt x="697" y="680"/>
                    <a:pt x="797" y="661"/>
                    <a:pt x="876" y="641"/>
                  </a:cubicBezTo>
                  <a:cubicBezTo>
                    <a:pt x="757" y="541"/>
                    <a:pt x="618" y="541"/>
                    <a:pt x="478" y="501"/>
                  </a:cubicBezTo>
                  <a:cubicBezTo>
                    <a:pt x="399" y="481"/>
                    <a:pt x="299" y="462"/>
                    <a:pt x="279" y="402"/>
                  </a:cubicBezTo>
                  <a:cubicBezTo>
                    <a:pt x="220" y="263"/>
                    <a:pt x="359" y="243"/>
                    <a:pt x="458" y="183"/>
                  </a:cubicBezTo>
                  <a:cubicBezTo>
                    <a:pt x="498" y="163"/>
                    <a:pt x="558" y="64"/>
                    <a:pt x="598" y="4"/>
                  </a:cubicBezTo>
                  <a:cubicBezTo>
                    <a:pt x="535" y="4"/>
                    <a:pt x="465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7171;p9">
              <a:extLst>
                <a:ext uri="{FF2B5EF4-FFF2-40B4-BE49-F238E27FC236}">
                  <a16:creationId xmlns:a16="http://schemas.microsoft.com/office/drawing/2014/main" id="{A0BA00AC-77F8-430D-8605-994558168E5D}"/>
                </a:ext>
              </a:extLst>
            </p:cNvPr>
            <p:cNvSpPr/>
            <p:nvPr/>
          </p:nvSpPr>
          <p:spPr>
            <a:xfrm>
              <a:off x="4590025" y="4437475"/>
              <a:ext cx="15950" cy="31850"/>
            </a:xfrm>
            <a:custGeom>
              <a:avLst/>
              <a:gdLst/>
              <a:ahLst/>
              <a:cxnLst/>
              <a:rect l="l" t="t" r="r" b="b"/>
              <a:pathLst>
                <a:path w="638" h="1274" extrusionOk="0">
                  <a:moveTo>
                    <a:pt x="418" y="0"/>
                  </a:moveTo>
                  <a:cubicBezTo>
                    <a:pt x="140" y="139"/>
                    <a:pt x="339" y="537"/>
                    <a:pt x="80" y="696"/>
                  </a:cubicBezTo>
                  <a:cubicBezTo>
                    <a:pt x="21" y="776"/>
                    <a:pt x="1" y="816"/>
                    <a:pt x="1" y="895"/>
                  </a:cubicBezTo>
                  <a:cubicBezTo>
                    <a:pt x="1" y="915"/>
                    <a:pt x="21" y="975"/>
                    <a:pt x="21" y="995"/>
                  </a:cubicBezTo>
                  <a:cubicBezTo>
                    <a:pt x="80" y="1094"/>
                    <a:pt x="160" y="1174"/>
                    <a:pt x="220" y="1234"/>
                  </a:cubicBezTo>
                  <a:cubicBezTo>
                    <a:pt x="279" y="1234"/>
                    <a:pt x="339" y="1273"/>
                    <a:pt x="399" y="1273"/>
                  </a:cubicBezTo>
                  <a:cubicBezTo>
                    <a:pt x="478" y="895"/>
                    <a:pt x="299" y="478"/>
                    <a:pt x="597" y="100"/>
                  </a:cubicBezTo>
                  <a:cubicBezTo>
                    <a:pt x="637" y="40"/>
                    <a:pt x="498" y="2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7172;p9">
              <a:extLst>
                <a:ext uri="{FF2B5EF4-FFF2-40B4-BE49-F238E27FC236}">
                  <a16:creationId xmlns:a16="http://schemas.microsoft.com/office/drawing/2014/main" id="{E35CA125-E06F-4ACB-B237-EA0A737BD9E2}"/>
                </a:ext>
              </a:extLst>
            </p:cNvPr>
            <p:cNvSpPr/>
            <p:nvPr/>
          </p:nvSpPr>
          <p:spPr>
            <a:xfrm>
              <a:off x="5220625" y="4322575"/>
              <a:ext cx="41300" cy="7650"/>
            </a:xfrm>
            <a:custGeom>
              <a:avLst/>
              <a:gdLst/>
              <a:ahLst/>
              <a:cxnLst/>
              <a:rect l="l" t="t" r="r" b="b"/>
              <a:pathLst>
                <a:path w="1652" h="306" extrusionOk="0">
                  <a:moveTo>
                    <a:pt x="1115" y="21"/>
                  </a:moveTo>
                  <a:cubicBezTo>
                    <a:pt x="737" y="61"/>
                    <a:pt x="339" y="1"/>
                    <a:pt x="1" y="120"/>
                  </a:cubicBezTo>
                  <a:cubicBezTo>
                    <a:pt x="108" y="263"/>
                    <a:pt x="227" y="306"/>
                    <a:pt x="353" y="306"/>
                  </a:cubicBezTo>
                  <a:cubicBezTo>
                    <a:pt x="507" y="306"/>
                    <a:pt x="672" y="242"/>
                    <a:pt x="836" y="220"/>
                  </a:cubicBezTo>
                  <a:cubicBezTo>
                    <a:pt x="961" y="238"/>
                    <a:pt x="1087" y="248"/>
                    <a:pt x="1210" y="248"/>
                  </a:cubicBezTo>
                  <a:cubicBezTo>
                    <a:pt x="1361" y="248"/>
                    <a:pt x="1509" y="233"/>
                    <a:pt x="1652" y="200"/>
                  </a:cubicBezTo>
                  <a:cubicBezTo>
                    <a:pt x="1532" y="1"/>
                    <a:pt x="1294" y="61"/>
                    <a:pt x="1115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7173;p9">
              <a:extLst>
                <a:ext uri="{FF2B5EF4-FFF2-40B4-BE49-F238E27FC236}">
                  <a16:creationId xmlns:a16="http://schemas.microsoft.com/office/drawing/2014/main" id="{A603E8DF-BB7C-47C0-AD17-5388E2538C52}"/>
                </a:ext>
              </a:extLst>
            </p:cNvPr>
            <p:cNvSpPr/>
            <p:nvPr/>
          </p:nvSpPr>
          <p:spPr>
            <a:xfrm>
              <a:off x="5201225" y="4326075"/>
              <a:ext cx="39825" cy="7475"/>
            </a:xfrm>
            <a:custGeom>
              <a:avLst/>
              <a:gdLst/>
              <a:ahLst/>
              <a:cxnLst/>
              <a:rect l="l" t="t" r="r" b="b"/>
              <a:pathLst>
                <a:path w="1593" h="299" extrusionOk="0">
                  <a:moveTo>
                    <a:pt x="737" y="0"/>
                  </a:moveTo>
                  <a:cubicBezTo>
                    <a:pt x="498" y="20"/>
                    <a:pt x="240" y="60"/>
                    <a:pt x="1" y="100"/>
                  </a:cubicBezTo>
                  <a:lnTo>
                    <a:pt x="1" y="299"/>
                  </a:lnTo>
                  <a:cubicBezTo>
                    <a:pt x="140" y="277"/>
                    <a:pt x="284" y="273"/>
                    <a:pt x="430" y="273"/>
                  </a:cubicBezTo>
                  <a:cubicBezTo>
                    <a:pt x="519" y="273"/>
                    <a:pt x="610" y="275"/>
                    <a:pt x="700" y="275"/>
                  </a:cubicBezTo>
                  <a:cubicBezTo>
                    <a:pt x="1006" y="275"/>
                    <a:pt x="1312" y="257"/>
                    <a:pt x="1592" y="100"/>
                  </a:cubicBezTo>
                  <a:cubicBezTo>
                    <a:pt x="1537" y="92"/>
                    <a:pt x="1480" y="89"/>
                    <a:pt x="1423" y="89"/>
                  </a:cubicBezTo>
                  <a:cubicBezTo>
                    <a:pt x="1338" y="89"/>
                    <a:pt x="1251" y="95"/>
                    <a:pt x="1165" y="95"/>
                  </a:cubicBezTo>
                  <a:cubicBezTo>
                    <a:pt x="1020" y="95"/>
                    <a:pt x="876" y="80"/>
                    <a:pt x="7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7174;p9">
              <a:extLst>
                <a:ext uri="{FF2B5EF4-FFF2-40B4-BE49-F238E27FC236}">
                  <a16:creationId xmlns:a16="http://schemas.microsoft.com/office/drawing/2014/main" id="{A6144685-762A-40B5-8719-91D229B872E2}"/>
                </a:ext>
              </a:extLst>
            </p:cNvPr>
            <p:cNvSpPr/>
            <p:nvPr/>
          </p:nvSpPr>
          <p:spPr>
            <a:xfrm>
              <a:off x="5301700" y="4344975"/>
              <a:ext cx="29350" cy="9275"/>
            </a:xfrm>
            <a:custGeom>
              <a:avLst/>
              <a:gdLst/>
              <a:ahLst/>
              <a:cxnLst/>
              <a:rect l="l" t="t" r="r" b="b"/>
              <a:pathLst>
                <a:path w="1174" h="371" extrusionOk="0">
                  <a:moveTo>
                    <a:pt x="1174" y="0"/>
                  </a:moveTo>
                  <a:lnTo>
                    <a:pt x="1174" y="0"/>
                  </a:lnTo>
                  <a:cubicBezTo>
                    <a:pt x="1070" y="14"/>
                    <a:pt x="968" y="17"/>
                    <a:pt x="869" y="17"/>
                  </a:cubicBezTo>
                  <a:cubicBezTo>
                    <a:pt x="798" y="17"/>
                    <a:pt x="728" y="16"/>
                    <a:pt x="659" y="16"/>
                  </a:cubicBezTo>
                  <a:cubicBezTo>
                    <a:pt x="422" y="16"/>
                    <a:pt x="200" y="34"/>
                    <a:pt x="0" y="199"/>
                  </a:cubicBezTo>
                  <a:cubicBezTo>
                    <a:pt x="139" y="219"/>
                    <a:pt x="279" y="219"/>
                    <a:pt x="358" y="358"/>
                  </a:cubicBezTo>
                  <a:cubicBezTo>
                    <a:pt x="416" y="366"/>
                    <a:pt x="473" y="371"/>
                    <a:pt x="529" y="371"/>
                  </a:cubicBezTo>
                  <a:cubicBezTo>
                    <a:pt x="763" y="371"/>
                    <a:pt x="981" y="289"/>
                    <a:pt x="1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7175;p9">
              <a:extLst>
                <a:ext uri="{FF2B5EF4-FFF2-40B4-BE49-F238E27FC236}">
                  <a16:creationId xmlns:a16="http://schemas.microsoft.com/office/drawing/2014/main" id="{A6F5C07A-A9D4-4FBF-BD24-7A1066E19E58}"/>
                </a:ext>
              </a:extLst>
            </p:cNvPr>
            <p:cNvSpPr/>
            <p:nvPr/>
          </p:nvSpPr>
          <p:spPr>
            <a:xfrm>
              <a:off x="4350825" y="4147350"/>
              <a:ext cx="43275" cy="5500"/>
            </a:xfrm>
            <a:custGeom>
              <a:avLst/>
              <a:gdLst/>
              <a:ahLst/>
              <a:cxnLst/>
              <a:rect l="l" t="t" r="r" b="b"/>
              <a:pathLst>
                <a:path w="1731" h="220" extrusionOk="0">
                  <a:moveTo>
                    <a:pt x="841" y="0"/>
                  </a:moveTo>
                  <a:cubicBezTo>
                    <a:pt x="561" y="0"/>
                    <a:pt x="283" y="60"/>
                    <a:pt x="0" y="207"/>
                  </a:cubicBezTo>
                  <a:cubicBezTo>
                    <a:pt x="60" y="216"/>
                    <a:pt x="119" y="219"/>
                    <a:pt x="178" y="219"/>
                  </a:cubicBezTo>
                  <a:cubicBezTo>
                    <a:pt x="427" y="219"/>
                    <a:pt x="677" y="156"/>
                    <a:pt x="933" y="156"/>
                  </a:cubicBezTo>
                  <a:cubicBezTo>
                    <a:pt x="1026" y="156"/>
                    <a:pt x="1119" y="164"/>
                    <a:pt x="1214" y="187"/>
                  </a:cubicBezTo>
                  <a:cubicBezTo>
                    <a:pt x="1393" y="187"/>
                    <a:pt x="1552" y="167"/>
                    <a:pt x="1731" y="167"/>
                  </a:cubicBezTo>
                  <a:cubicBezTo>
                    <a:pt x="1427" y="65"/>
                    <a:pt x="1133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7176;p9">
              <a:extLst>
                <a:ext uri="{FF2B5EF4-FFF2-40B4-BE49-F238E27FC236}">
                  <a16:creationId xmlns:a16="http://schemas.microsoft.com/office/drawing/2014/main" id="{797A70B4-9746-4972-957B-1AD0C794B3EE}"/>
                </a:ext>
              </a:extLst>
            </p:cNvPr>
            <p:cNvSpPr/>
            <p:nvPr/>
          </p:nvSpPr>
          <p:spPr>
            <a:xfrm>
              <a:off x="4776025" y="4516575"/>
              <a:ext cx="23400" cy="10375"/>
            </a:xfrm>
            <a:custGeom>
              <a:avLst/>
              <a:gdLst/>
              <a:ahLst/>
              <a:cxnLst/>
              <a:rect l="l" t="t" r="r" b="b"/>
              <a:pathLst>
                <a:path w="936" h="415" extrusionOk="0">
                  <a:moveTo>
                    <a:pt x="358" y="0"/>
                  </a:moveTo>
                  <a:cubicBezTo>
                    <a:pt x="301" y="0"/>
                    <a:pt x="242" y="7"/>
                    <a:pt x="180" y="19"/>
                  </a:cubicBezTo>
                  <a:cubicBezTo>
                    <a:pt x="100" y="99"/>
                    <a:pt x="1" y="99"/>
                    <a:pt x="1" y="218"/>
                  </a:cubicBezTo>
                  <a:cubicBezTo>
                    <a:pt x="167" y="308"/>
                    <a:pt x="359" y="414"/>
                    <a:pt x="571" y="414"/>
                  </a:cubicBezTo>
                  <a:cubicBezTo>
                    <a:pt x="687" y="414"/>
                    <a:pt x="809" y="382"/>
                    <a:pt x="936" y="298"/>
                  </a:cubicBezTo>
                  <a:cubicBezTo>
                    <a:pt x="762" y="93"/>
                    <a:pt x="576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7177;p9">
              <a:extLst>
                <a:ext uri="{FF2B5EF4-FFF2-40B4-BE49-F238E27FC236}">
                  <a16:creationId xmlns:a16="http://schemas.microsoft.com/office/drawing/2014/main" id="{C68DFBA3-7260-405A-8EB9-BEFEC0A37CAC}"/>
                </a:ext>
              </a:extLst>
            </p:cNvPr>
            <p:cNvSpPr/>
            <p:nvPr/>
          </p:nvSpPr>
          <p:spPr>
            <a:xfrm>
              <a:off x="4728275" y="4033275"/>
              <a:ext cx="29375" cy="21025"/>
            </a:xfrm>
            <a:custGeom>
              <a:avLst/>
              <a:gdLst/>
              <a:ahLst/>
              <a:cxnLst/>
              <a:rect l="l" t="t" r="r" b="b"/>
              <a:pathLst>
                <a:path w="1175" h="841" extrusionOk="0">
                  <a:moveTo>
                    <a:pt x="751" y="1"/>
                  </a:moveTo>
                  <a:cubicBezTo>
                    <a:pt x="732" y="1"/>
                    <a:pt x="713" y="12"/>
                    <a:pt x="697" y="35"/>
                  </a:cubicBezTo>
                  <a:lnTo>
                    <a:pt x="458" y="254"/>
                  </a:lnTo>
                  <a:cubicBezTo>
                    <a:pt x="419" y="294"/>
                    <a:pt x="359" y="353"/>
                    <a:pt x="339" y="433"/>
                  </a:cubicBezTo>
                  <a:cubicBezTo>
                    <a:pt x="220" y="533"/>
                    <a:pt x="120" y="652"/>
                    <a:pt x="1" y="751"/>
                  </a:cubicBezTo>
                  <a:cubicBezTo>
                    <a:pt x="24" y="809"/>
                    <a:pt x="54" y="840"/>
                    <a:pt x="95" y="840"/>
                  </a:cubicBezTo>
                  <a:cubicBezTo>
                    <a:pt x="124" y="840"/>
                    <a:pt x="158" y="824"/>
                    <a:pt x="200" y="791"/>
                  </a:cubicBezTo>
                  <a:cubicBezTo>
                    <a:pt x="319" y="771"/>
                    <a:pt x="419" y="771"/>
                    <a:pt x="518" y="751"/>
                  </a:cubicBezTo>
                  <a:cubicBezTo>
                    <a:pt x="618" y="513"/>
                    <a:pt x="1175" y="513"/>
                    <a:pt x="836" y="75"/>
                  </a:cubicBezTo>
                  <a:cubicBezTo>
                    <a:pt x="812" y="27"/>
                    <a:pt x="781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7178;p9">
              <a:extLst>
                <a:ext uri="{FF2B5EF4-FFF2-40B4-BE49-F238E27FC236}">
                  <a16:creationId xmlns:a16="http://schemas.microsoft.com/office/drawing/2014/main" id="{A2CF4A2B-FBD0-4812-9A3F-74589A087F63}"/>
                </a:ext>
              </a:extLst>
            </p:cNvPr>
            <p:cNvSpPr/>
            <p:nvPr/>
          </p:nvSpPr>
          <p:spPr>
            <a:xfrm>
              <a:off x="5437450" y="4173900"/>
              <a:ext cx="39825" cy="5425"/>
            </a:xfrm>
            <a:custGeom>
              <a:avLst/>
              <a:gdLst/>
              <a:ahLst/>
              <a:cxnLst/>
              <a:rect l="l" t="t" r="r" b="b"/>
              <a:pathLst>
                <a:path w="1593" h="217" extrusionOk="0">
                  <a:moveTo>
                    <a:pt x="1592" y="40"/>
                  </a:moveTo>
                  <a:lnTo>
                    <a:pt x="1592" y="40"/>
                  </a:lnTo>
                  <a:cubicBezTo>
                    <a:pt x="1075" y="119"/>
                    <a:pt x="518" y="0"/>
                    <a:pt x="1" y="199"/>
                  </a:cubicBezTo>
                  <a:cubicBezTo>
                    <a:pt x="58" y="195"/>
                    <a:pt x="116" y="193"/>
                    <a:pt x="174" y="193"/>
                  </a:cubicBezTo>
                  <a:cubicBezTo>
                    <a:pt x="390" y="193"/>
                    <a:pt x="613" y="217"/>
                    <a:pt x="834" y="217"/>
                  </a:cubicBezTo>
                  <a:cubicBezTo>
                    <a:pt x="1095" y="217"/>
                    <a:pt x="1353" y="184"/>
                    <a:pt x="1592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7179;p9">
              <a:extLst>
                <a:ext uri="{FF2B5EF4-FFF2-40B4-BE49-F238E27FC236}">
                  <a16:creationId xmlns:a16="http://schemas.microsoft.com/office/drawing/2014/main" id="{EA0A9CE5-1C33-4EA5-AB81-0C5DBF846EB5}"/>
                </a:ext>
              </a:extLst>
            </p:cNvPr>
            <p:cNvSpPr/>
            <p:nvPr/>
          </p:nvSpPr>
          <p:spPr>
            <a:xfrm>
              <a:off x="5253950" y="4514000"/>
              <a:ext cx="17925" cy="18925"/>
            </a:xfrm>
            <a:custGeom>
              <a:avLst/>
              <a:gdLst/>
              <a:ahLst/>
              <a:cxnLst/>
              <a:rect l="l" t="t" r="r" b="b"/>
              <a:pathLst>
                <a:path w="717" h="757" extrusionOk="0">
                  <a:moveTo>
                    <a:pt x="493" y="0"/>
                  </a:moveTo>
                  <a:cubicBezTo>
                    <a:pt x="373" y="0"/>
                    <a:pt x="259" y="73"/>
                    <a:pt x="160" y="122"/>
                  </a:cubicBezTo>
                  <a:lnTo>
                    <a:pt x="0" y="639"/>
                  </a:lnTo>
                  <a:cubicBezTo>
                    <a:pt x="97" y="716"/>
                    <a:pt x="189" y="756"/>
                    <a:pt x="274" y="756"/>
                  </a:cubicBezTo>
                  <a:cubicBezTo>
                    <a:pt x="364" y="756"/>
                    <a:pt x="446" y="712"/>
                    <a:pt x="518" y="619"/>
                  </a:cubicBezTo>
                  <a:cubicBezTo>
                    <a:pt x="518" y="420"/>
                    <a:pt x="498" y="222"/>
                    <a:pt x="717" y="102"/>
                  </a:cubicBezTo>
                  <a:cubicBezTo>
                    <a:pt x="641" y="27"/>
                    <a:pt x="566" y="0"/>
                    <a:pt x="4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7180;p9">
              <a:extLst>
                <a:ext uri="{FF2B5EF4-FFF2-40B4-BE49-F238E27FC236}">
                  <a16:creationId xmlns:a16="http://schemas.microsoft.com/office/drawing/2014/main" id="{3FEDF317-FF91-4BBB-9CF9-43365162785B}"/>
                </a:ext>
              </a:extLst>
            </p:cNvPr>
            <p:cNvSpPr/>
            <p:nvPr/>
          </p:nvSpPr>
          <p:spPr>
            <a:xfrm>
              <a:off x="4538300" y="4288775"/>
              <a:ext cx="13950" cy="23900"/>
            </a:xfrm>
            <a:custGeom>
              <a:avLst/>
              <a:gdLst/>
              <a:ahLst/>
              <a:cxnLst/>
              <a:rect l="l" t="t" r="r" b="b"/>
              <a:pathLst>
                <a:path w="558" h="956" extrusionOk="0">
                  <a:moveTo>
                    <a:pt x="41" y="0"/>
                  </a:moveTo>
                  <a:cubicBezTo>
                    <a:pt x="1" y="319"/>
                    <a:pt x="80" y="617"/>
                    <a:pt x="558" y="955"/>
                  </a:cubicBezTo>
                  <a:cubicBezTo>
                    <a:pt x="359" y="517"/>
                    <a:pt x="458" y="219"/>
                    <a:pt x="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7181;p9">
              <a:extLst>
                <a:ext uri="{FF2B5EF4-FFF2-40B4-BE49-F238E27FC236}">
                  <a16:creationId xmlns:a16="http://schemas.microsoft.com/office/drawing/2014/main" id="{5F10803B-4A20-4BF6-B0E1-D80E107A0707}"/>
                </a:ext>
              </a:extLst>
            </p:cNvPr>
            <p:cNvSpPr/>
            <p:nvPr/>
          </p:nvSpPr>
          <p:spPr>
            <a:xfrm>
              <a:off x="4582575" y="4179425"/>
              <a:ext cx="26375" cy="8900"/>
            </a:xfrm>
            <a:custGeom>
              <a:avLst/>
              <a:gdLst/>
              <a:ahLst/>
              <a:cxnLst/>
              <a:rect l="l" t="t" r="r" b="b"/>
              <a:pathLst>
                <a:path w="1055" h="356" extrusionOk="0">
                  <a:moveTo>
                    <a:pt x="381" y="1"/>
                  </a:moveTo>
                  <a:cubicBezTo>
                    <a:pt x="263" y="1"/>
                    <a:pt x="138" y="45"/>
                    <a:pt x="0" y="157"/>
                  </a:cubicBezTo>
                  <a:cubicBezTo>
                    <a:pt x="20" y="197"/>
                    <a:pt x="20" y="256"/>
                    <a:pt x="20" y="296"/>
                  </a:cubicBezTo>
                  <a:cubicBezTo>
                    <a:pt x="378" y="316"/>
                    <a:pt x="716" y="356"/>
                    <a:pt x="1055" y="356"/>
                  </a:cubicBezTo>
                  <a:cubicBezTo>
                    <a:pt x="828" y="183"/>
                    <a:pt x="620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7182;p9">
              <a:extLst>
                <a:ext uri="{FF2B5EF4-FFF2-40B4-BE49-F238E27FC236}">
                  <a16:creationId xmlns:a16="http://schemas.microsoft.com/office/drawing/2014/main" id="{10317862-AB0C-4697-88F2-457FAAD9E199}"/>
                </a:ext>
              </a:extLst>
            </p:cNvPr>
            <p:cNvSpPr/>
            <p:nvPr/>
          </p:nvSpPr>
          <p:spPr>
            <a:xfrm>
              <a:off x="4843650" y="4399325"/>
              <a:ext cx="41800" cy="8350"/>
            </a:xfrm>
            <a:custGeom>
              <a:avLst/>
              <a:gdLst/>
              <a:ahLst/>
              <a:cxnLst/>
              <a:rect l="l" t="t" r="r" b="b"/>
              <a:pathLst>
                <a:path w="1672" h="334" extrusionOk="0">
                  <a:moveTo>
                    <a:pt x="1040" y="1"/>
                  </a:moveTo>
                  <a:cubicBezTo>
                    <a:pt x="851" y="1"/>
                    <a:pt x="655" y="50"/>
                    <a:pt x="459" y="94"/>
                  </a:cubicBezTo>
                  <a:cubicBezTo>
                    <a:pt x="299" y="134"/>
                    <a:pt x="160" y="134"/>
                    <a:pt x="1" y="154"/>
                  </a:cubicBezTo>
                  <a:cubicBezTo>
                    <a:pt x="306" y="306"/>
                    <a:pt x="611" y="333"/>
                    <a:pt x="915" y="333"/>
                  </a:cubicBezTo>
                  <a:cubicBezTo>
                    <a:pt x="1086" y="333"/>
                    <a:pt x="1256" y="325"/>
                    <a:pt x="1426" y="325"/>
                  </a:cubicBezTo>
                  <a:cubicBezTo>
                    <a:pt x="1508" y="325"/>
                    <a:pt x="1590" y="327"/>
                    <a:pt x="1672" y="333"/>
                  </a:cubicBezTo>
                  <a:cubicBezTo>
                    <a:pt x="1612" y="253"/>
                    <a:pt x="1553" y="213"/>
                    <a:pt x="1493" y="134"/>
                  </a:cubicBezTo>
                  <a:cubicBezTo>
                    <a:pt x="1349" y="35"/>
                    <a:pt x="119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7183;p9">
              <a:extLst>
                <a:ext uri="{FF2B5EF4-FFF2-40B4-BE49-F238E27FC236}">
                  <a16:creationId xmlns:a16="http://schemas.microsoft.com/office/drawing/2014/main" id="{760C0C45-06EF-4930-9C59-516E35BFA789}"/>
                </a:ext>
              </a:extLst>
            </p:cNvPr>
            <p:cNvSpPr/>
            <p:nvPr/>
          </p:nvSpPr>
          <p:spPr>
            <a:xfrm>
              <a:off x="5029150" y="4087350"/>
              <a:ext cx="25900" cy="12950"/>
            </a:xfrm>
            <a:custGeom>
              <a:avLst/>
              <a:gdLst/>
              <a:ahLst/>
              <a:cxnLst/>
              <a:rect l="l" t="t" r="r" b="b"/>
              <a:pathLst>
                <a:path w="1036" h="518" extrusionOk="0">
                  <a:moveTo>
                    <a:pt x="399" y="1"/>
                  </a:moveTo>
                  <a:cubicBezTo>
                    <a:pt x="319" y="180"/>
                    <a:pt x="61" y="100"/>
                    <a:pt x="1" y="279"/>
                  </a:cubicBezTo>
                  <a:cubicBezTo>
                    <a:pt x="120" y="379"/>
                    <a:pt x="260" y="319"/>
                    <a:pt x="399" y="359"/>
                  </a:cubicBezTo>
                  <a:lnTo>
                    <a:pt x="598" y="359"/>
                  </a:lnTo>
                  <a:cubicBezTo>
                    <a:pt x="618" y="319"/>
                    <a:pt x="642" y="299"/>
                    <a:pt x="667" y="299"/>
                  </a:cubicBezTo>
                  <a:cubicBezTo>
                    <a:pt x="692" y="299"/>
                    <a:pt x="717" y="319"/>
                    <a:pt x="737" y="359"/>
                  </a:cubicBezTo>
                  <a:cubicBezTo>
                    <a:pt x="817" y="418"/>
                    <a:pt x="856" y="478"/>
                    <a:pt x="936" y="518"/>
                  </a:cubicBezTo>
                  <a:lnTo>
                    <a:pt x="936" y="359"/>
                  </a:lnTo>
                  <a:cubicBezTo>
                    <a:pt x="1035" y="259"/>
                    <a:pt x="1035" y="120"/>
                    <a:pt x="936" y="21"/>
                  </a:cubicBezTo>
                  <a:cubicBezTo>
                    <a:pt x="737" y="21"/>
                    <a:pt x="558" y="1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7184;p9">
              <a:extLst>
                <a:ext uri="{FF2B5EF4-FFF2-40B4-BE49-F238E27FC236}">
                  <a16:creationId xmlns:a16="http://schemas.microsoft.com/office/drawing/2014/main" id="{E0FA6679-8521-492C-B4D1-FF8DD989BEF4}"/>
                </a:ext>
              </a:extLst>
            </p:cNvPr>
            <p:cNvSpPr/>
            <p:nvPr/>
          </p:nvSpPr>
          <p:spPr>
            <a:xfrm>
              <a:off x="5201225" y="4426450"/>
              <a:ext cx="30875" cy="8050"/>
            </a:xfrm>
            <a:custGeom>
              <a:avLst/>
              <a:gdLst/>
              <a:ahLst/>
              <a:cxnLst/>
              <a:rect l="l" t="t" r="r" b="b"/>
              <a:pathLst>
                <a:path w="1235" h="322" extrusionOk="0">
                  <a:moveTo>
                    <a:pt x="609" y="1"/>
                  </a:moveTo>
                  <a:cubicBezTo>
                    <a:pt x="389" y="1"/>
                    <a:pt x="178" y="82"/>
                    <a:pt x="1" y="322"/>
                  </a:cubicBezTo>
                  <a:cubicBezTo>
                    <a:pt x="399" y="282"/>
                    <a:pt x="797" y="282"/>
                    <a:pt x="1194" y="262"/>
                  </a:cubicBezTo>
                  <a:cubicBezTo>
                    <a:pt x="1214" y="222"/>
                    <a:pt x="1234" y="163"/>
                    <a:pt x="1214" y="143"/>
                  </a:cubicBezTo>
                  <a:cubicBezTo>
                    <a:pt x="1016" y="67"/>
                    <a:pt x="808" y="1"/>
                    <a:pt x="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7185;p9">
              <a:extLst>
                <a:ext uri="{FF2B5EF4-FFF2-40B4-BE49-F238E27FC236}">
                  <a16:creationId xmlns:a16="http://schemas.microsoft.com/office/drawing/2014/main" id="{B98D1428-C87C-431B-A5C9-1DC5E2A2AF5B}"/>
                </a:ext>
              </a:extLst>
            </p:cNvPr>
            <p:cNvSpPr/>
            <p:nvPr/>
          </p:nvSpPr>
          <p:spPr>
            <a:xfrm>
              <a:off x="4749675" y="4476750"/>
              <a:ext cx="18425" cy="17925"/>
            </a:xfrm>
            <a:custGeom>
              <a:avLst/>
              <a:gdLst/>
              <a:ahLst/>
              <a:cxnLst/>
              <a:rect l="l" t="t" r="r" b="b"/>
              <a:pathLst>
                <a:path w="737" h="717" extrusionOk="0">
                  <a:moveTo>
                    <a:pt x="478" y="1"/>
                  </a:moveTo>
                  <a:cubicBezTo>
                    <a:pt x="239" y="160"/>
                    <a:pt x="0" y="359"/>
                    <a:pt x="0" y="717"/>
                  </a:cubicBezTo>
                  <a:lnTo>
                    <a:pt x="319" y="717"/>
                  </a:lnTo>
                  <a:cubicBezTo>
                    <a:pt x="478" y="558"/>
                    <a:pt x="597" y="399"/>
                    <a:pt x="736" y="239"/>
                  </a:cubicBezTo>
                  <a:cubicBezTo>
                    <a:pt x="736" y="120"/>
                    <a:pt x="597" y="120"/>
                    <a:pt x="557" y="41"/>
                  </a:cubicBezTo>
                  <a:cubicBezTo>
                    <a:pt x="537" y="21"/>
                    <a:pt x="498" y="1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7186;p9">
              <a:extLst>
                <a:ext uri="{FF2B5EF4-FFF2-40B4-BE49-F238E27FC236}">
                  <a16:creationId xmlns:a16="http://schemas.microsoft.com/office/drawing/2014/main" id="{1B75C866-1767-4CA6-81E6-1A655E0C5AF2}"/>
                </a:ext>
              </a:extLst>
            </p:cNvPr>
            <p:cNvSpPr/>
            <p:nvPr/>
          </p:nvSpPr>
          <p:spPr>
            <a:xfrm>
              <a:off x="5186800" y="4388225"/>
              <a:ext cx="16450" cy="17925"/>
            </a:xfrm>
            <a:custGeom>
              <a:avLst/>
              <a:gdLst/>
              <a:ahLst/>
              <a:cxnLst/>
              <a:rect l="l" t="t" r="r" b="b"/>
              <a:pathLst>
                <a:path w="658" h="717" extrusionOk="0">
                  <a:moveTo>
                    <a:pt x="317" y="1"/>
                  </a:moveTo>
                  <a:cubicBezTo>
                    <a:pt x="284" y="1"/>
                    <a:pt x="250" y="21"/>
                    <a:pt x="220" y="61"/>
                  </a:cubicBezTo>
                  <a:lnTo>
                    <a:pt x="1" y="279"/>
                  </a:lnTo>
                  <a:cubicBezTo>
                    <a:pt x="100" y="558"/>
                    <a:pt x="299" y="717"/>
                    <a:pt x="657" y="717"/>
                  </a:cubicBezTo>
                  <a:cubicBezTo>
                    <a:pt x="618" y="419"/>
                    <a:pt x="498" y="259"/>
                    <a:pt x="399" y="61"/>
                  </a:cubicBezTo>
                  <a:cubicBezTo>
                    <a:pt x="379" y="21"/>
                    <a:pt x="349" y="1"/>
                    <a:pt x="3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7187;p9">
              <a:extLst>
                <a:ext uri="{FF2B5EF4-FFF2-40B4-BE49-F238E27FC236}">
                  <a16:creationId xmlns:a16="http://schemas.microsoft.com/office/drawing/2014/main" id="{09F85D1E-8246-4BE1-8985-6A7C966F4D29}"/>
                </a:ext>
              </a:extLst>
            </p:cNvPr>
            <p:cNvSpPr/>
            <p:nvPr/>
          </p:nvSpPr>
          <p:spPr>
            <a:xfrm>
              <a:off x="4732275" y="4196225"/>
              <a:ext cx="36325" cy="11775"/>
            </a:xfrm>
            <a:custGeom>
              <a:avLst/>
              <a:gdLst/>
              <a:ahLst/>
              <a:cxnLst/>
              <a:rect l="l" t="t" r="r" b="b"/>
              <a:pathLst>
                <a:path w="1453" h="471" extrusionOk="0">
                  <a:moveTo>
                    <a:pt x="106" y="0"/>
                  </a:moveTo>
                  <a:cubicBezTo>
                    <a:pt x="70" y="0"/>
                    <a:pt x="35" y="1"/>
                    <a:pt x="0" y="2"/>
                  </a:cubicBezTo>
                  <a:cubicBezTo>
                    <a:pt x="139" y="301"/>
                    <a:pt x="517" y="102"/>
                    <a:pt x="696" y="340"/>
                  </a:cubicBezTo>
                  <a:cubicBezTo>
                    <a:pt x="783" y="438"/>
                    <a:pt x="869" y="470"/>
                    <a:pt x="959" y="470"/>
                  </a:cubicBezTo>
                  <a:cubicBezTo>
                    <a:pt x="1034" y="470"/>
                    <a:pt x="1112" y="447"/>
                    <a:pt x="1194" y="420"/>
                  </a:cubicBezTo>
                  <a:cubicBezTo>
                    <a:pt x="1253" y="400"/>
                    <a:pt x="1333" y="400"/>
                    <a:pt x="1393" y="400"/>
                  </a:cubicBezTo>
                  <a:lnTo>
                    <a:pt x="1452" y="321"/>
                  </a:lnTo>
                  <a:lnTo>
                    <a:pt x="1393" y="241"/>
                  </a:lnTo>
                  <a:cubicBezTo>
                    <a:pt x="987" y="112"/>
                    <a:pt x="548" y="0"/>
                    <a:pt x="1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7188;p9">
              <a:extLst>
                <a:ext uri="{FF2B5EF4-FFF2-40B4-BE49-F238E27FC236}">
                  <a16:creationId xmlns:a16="http://schemas.microsoft.com/office/drawing/2014/main" id="{E16FDA56-3796-48E3-A7A1-134D2F53EBD2}"/>
                </a:ext>
              </a:extLst>
            </p:cNvPr>
            <p:cNvSpPr/>
            <p:nvPr/>
          </p:nvSpPr>
          <p:spPr>
            <a:xfrm>
              <a:off x="5092325" y="4108750"/>
              <a:ext cx="36325" cy="5475"/>
            </a:xfrm>
            <a:custGeom>
              <a:avLst/>
              <a:gdLst/>
              <a:ahLst/>
              <a:cxnLst/>
              <a:rect l="l" t="t" r="r" b="b"/>
              <a:pathLst>
                <a:path w="1453" h="219" extrusionOk="0">
                  <a:moveTo>
                    <a:pt x="478" y="0"/>
                  </a:moveTo>
                  <a:cubicBezTo>
                    <a:pt x="299" y="0"/>
                    <a:pt x="120" y="0"/>
                    <a:pt x="0" y="20"/>
                  </a:cubicBezTo>
                  <a:cubicBezTo>
                    <a:pt x="146" y="166"/>
                    <a:pt x="313" y="195"/>
                    <a:pt x="485" y="195"/>
                  </a:cubicBezTo>
                  <a:cubicBezTo>
                    <a:pt x="598" y="195"/>
                    <a:pt x="714" y="182"/>
                    <a:pt x="828" y="182"/>
                  </a:cubicBezTo>
                  <a:cubicBezTo>
                    <a:pt x="919" y="182"/>
                    <a:pt x="1008" y="190"/>
                    <a:pt x="1094" y="219"/>
                  </a:cubicBezTo>
                  <a:cubicBezTo>
                    <a:pt x="1194" y="199"/>
                    <a:pt x="1293" y="199"/>
                    <a:pt x="1393" y="159"/>
                  </a:cubicBezTo>
                  <a:lnTo>
                    <a:pt x="1452" y="119"/>
                  </a:lnTo>
                  <a:cubicBezTo>
                    <a:pt x="1452" y="100"/>
                    <a:pt x="1413" y="40"/>
                    <a:pt x="1373" y="20"/>
                  </a:cubicBezTo>
                  <a:cubicBezTo>
                    <a:pt x="1075" y="20"/>
                    <a:pt x="776" y="0"/>
                    <a:pt x="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7189;p9">
              <a:extLst>
                <a:ext uri="{FF2B5EF4-FFF2-40B4-BE49-F238E27FC236}">
                  <a16:creationId xmlns:a16="http://schemas.microsoft.com/office/drawing/2014/main" id="{118C4CDB-E53A-45AB-AED0-1F47E7ACB84B}"/>
                </a:ext>
              </a:extLst>
            </p:cNvPr>
            <p:cNvSpPr/>
            <p:nvPr/>
          </p:nvSpPr>
          <p:spPr>
            <a:xfrm>
              <a:off x="5017225" y="4103950"/>
              <a:ext cx="34850" cy="5300"/>
            </a:xfrm>
            <a:custGeom>
              <a:avLst/>
              <a:gdLst/>
              <a:ahLst/>
              <a:cxnLst/>
              <a:rect l="l" t="t" r="r" b="b"/>
              <a:pathLst>
                <a:path w="1394" h="212" extrusionOk="0">
                  <a:moveTo>
                    <a:pt x="684" y="1"/>
                  </a:moveTo>
                  <a:cubicBezTo>
                    <a:pt x="460" y="1"/>
                    <a:pt x="235" y="66"/>
                    <a:pt x="1" y="212"/>
                  </a:cubicBezTo>
                  <a:cubicBezTo>
                    <a:pt x="478" y="212"/>
                    <a:pt x="916" y="192"/>
                    <a:pt x="1393" y="192"/>
                  </a:cubicBezTo>
                  <a:cubicBezTo>
                    <a:pt x="1150" y="71"/>
                    <a:pt x="917" y="1"/>
                    <a:pt x="6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7190;p9">
              <a:extLst>
                <a:ext uri="{FF2B5EF4-FFF2-40B4-BE49-F238E27FC236}">
                  <a16:creationId xmlns:a16="http://schemas.microsoft.com/office/drawing/2014/main" id="{C1B05532-788F-4919-8B7D-407E7BFE3B07}"/>
                </a:ext>
              </a:extLst>
            </p:cNvPr>
            <p:cNvSpPr/>
            <p:nvPr/>
          </p:nvSpPr>
          <p:spPr>
            <a:xfrm>
              <a:off x="4741700" y="4115325"/>
              <a:ext cx="16950" cy="11350"/>
            </a:xfrm>
            <a:custGeom>
              <a:avLst/>
              <a:gdLst/>
              <a:ahLst/>
              <a:cxnLst/>
              <a:rect l="l" t="t" r="r" b="b"/>
              <a:pathLst>
                <a:path w="678" h="454" extrusionOk="0">
                  <a:moveTo>
                    <a:pt x="197" y="0"/>
                  </a:moveTo>
                  <a:cubicBezTo>
                    <a:pt x="137" y="0"/>
                    <a:pt x="72" y="15"/>
                    <a:pt x="1" y="55"/>
                  </a:cubicBezTo>
                  <a:cubicBezTo>
                    <a:pt x="140" y="354"/>
                    <a:pt x="399" y="433"/>
                    <a:pt x="677" y="453"/>
                  </a:cubicBezTo>
                  <a:lnTo>
                    <a:pt x="677" y="95"/>
                  </a:lnTo>
                  <a:cubicBezTo>
                    <a:pt x="660" y="98"/>
                    <a:pt x="643" y="100"/>
                    <a:pt x="626" y="100"/>
                  </a:cubicBezTo>
                  <a:cubicBezTo>
                    <a:pt x="484" y="100"/>
                    <a:pt x="355" y="0"/>
                    <a:pt x="1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7191;p9">
              <a:extLst>
                <a:ext uri="{FF2B5EF4-FFF2-40B4-BE49-F238E27FC236}">
                  <a16:creationId xmlns:a16="http://schemas.microsoft.com/office/drawing/2014/main" id="{0D20A0BA-B9DF-4828-8D0D-6E3FFDDFF3DE}"/>
                </a:ext>
              </a:extLst>
            </p:cNvPr>
            <p:cNvSpPr/>
            <p:nvPr/>
          </p:nvSpPr>
          <p:spPr>
            <a:xfrm>
              <a:off x="4845225" y="4236525"/>
              <a:ext cx="13875" cy="21425"/>
            </a:xfrm>
            <a:custGeom>
              <a:avLst/>
              <a:gdLst/>
              <a:ahLst/>
              <a:cxnLst/>
              <a:rect l="l" t="t" r="r" b="b"/>
              <a:pathLst>
                <a:path w="555" h="857" extrusionOk="0">
                  <a:moveTo>
                    <a:pt x="232" y="1"/>
                  </a:moveTo>
                  <a:cubicBezTo>
                    <a:pt x="0" y="1"/>
                    <a:pt x="37" y="286"/>
                    <a:pt x="18" y="459"/>
                  </a:cubicBezTo>
                  <a:cubicBezTo>
                    <a:pt x="57" y="598"/>
                    <a:pt x="57" y="777"/>
                    <a:pt x="216" y="857"/>
                  </a:cubicBezTo>
                  <a:cubicBezTo>
                    <a:pt x="316" y="777"/>
                    <a:pt x="256" y="598"/>
                    <a:pt x="356" y="479"/>
                  </a:cubicBezTo>
                  <a:cubicBezTo>
                    <a:pt x="396" y="300"/>
                    <a:pt x="555" y="21"/>
                    <a:pt x="256" y="2"/>
                  </a:cubicBezTo>
                  <a:cubicBezTo>
                    <a:pt x="248" y="1"/>
                    <a:pt x="240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7192;p9">
              <a:extLst>
                <a:ext uri="{FF2B5EF4-FFF2-40B4-BE49-F238E27FC236}">
                  <a16:creationId xmlns:a16="http://schemas.microsoft.com/office/drawing/2014/main" id="{5D2B7577-804C-48EF-987F-44FDD67FB23C}"/>
                </a:ext>
              </a:extLst>
            </p:cNvPr>
            <p:cNvSpPr/>
            <p:nvPr/>
          </p:nvSpPr>
          <p:spPr>
            <a:xfrm>
              <a:off x="5114200" y="4200275"/>
              <a:ext cx="34350" cy="5475"/>
            </a:xfrm>
            <a:custGeom>
              <a:avLst/>
              <a:gdLst/>
              <a:ahLst/>
              <a:cxnLst/>
              <a:rect l="l" t="t" r="r" b="b"/>
              <a:pathLst>
                <a:path w="1374" h="219" extrusionOk="0">
                  <a:moveTo>
                    <a:pt x="827" y="1"/>
                  </a:moveTo>
                  <a:cubicBezTo>
                    <a:pt x="651" y="1"/>
                    <a:pt x="473" y="30"/>
                    <a:pt x="302" y="30"/>
                  </a:cubicBezTo>
                  <a:cubicBezTo>
                    <a:pt x="247" y="30"/>
                    <a:pt x="193" y="27"/>
                    <a:pt x="140" y="19"/>
                  </a:cubicBezTo>
                  <a:cubicBezTo>
                    <a:pt x="100" y="19"/>
                    <a:pt x="20" y="39"/>
                    <a:pt x="1" y="39"/>
                  </a:cubicBezTo>
                  <a:cubicBezTo>
                    <a:pt x="80" y="178"/>
                    <a:pt x="200" y="178"/>
                    <a:pt x="339" y="218"/>
                  </a:cubicBezTo>
                  <a:cubicBezTo>
                    <a:pt x="697" y="218"/>
                    <a:pt x="1015" y="178"/>
                    <a:pt x="1373" y="178"/>
                  </a:cubicBezTo>
                  <a:cubicBezTo>
                    <a:pt x="1203" y="35"/>
                    <a:pt x="1017" y="1"/>
                    <a:pt x="8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7193;p9">
              <a:extLst>
                <a:ext uri="{FF2B5EF4-FFF2-40B4-BE49-F238E27FC236}">
                  <a16:creationId xmlns:a16="http://schemas.microsoft.com/office/drawing/2014/main" id="{3BCFA352-5C24-4C71-9D6C-3E80BC2E7A28}"/>
                </a:ext>
              </a:extLst>
            </p:cNvPr>
            <p:cNvSpPr/>
            <p:nvPr/>
          </p:nvSpPr>
          <p:spPr>
            <a:xfrm>
              <a:off x="4416475" y="4323575"/>
              <a:ext cx="30350" cy="6400"/>
            </a:xfrm>
            <a:custGeom>
              <a:avLst/>
              <a:gdLst/>
              <a:ahLst/>
              <a:cxnLst/>
              <a:rect l="l" t="t" r="r" b="b"/>
              <a:pathLst>
                <a:path w="1214" h="256" extrusionOk="0">
                  <a:moveTo>
                    <a:pt x="217" y="0"/>
                  </a:moveTo>
                  <a:cubicBezTo>
                    <a:pt x="145" y="0"/>
                    <a:pt x="73" y="1"/>
                    <a:pt x="0" y="1"/>
                  </a:cubicBezTo>
                  <a:cubicBezTo>
                    <a:pt x="196" y="197"/>
                    <a:pt x="416" y="256"/>
                    <a:pt x="644" y="256"/>
                  </a:cubicBezTo>
                  <a:cubicBezTo>
                    <a:pt x="832" y="256"/>
                    <a:pt x="1025" y="216"/>
                    <a:pt x="1214" y="180"/>
                  </a:cubicBezTo>
                  <a:cubicBezTo>
                    <a:pt x="915" y="14"/>
                    <a:pt x="57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7194;p9">
              <a:extLst>
                <a:ext uri="{FF2B5EF4-FFF2-40B4-BE49-F238E27FC236}">
                  <a16:creationId xmlns:a16="http://schemas.microsoft.com/office/drawing/2014/main" id="{AA2817DA-B610-4E9A-BD5A-6B48ABC5507A}"/>
                </a:ext>
              </a:extLst>
            </p:cNvPr>
            <p:cNvSpPr/>
            <p:nvPr/>
          </p:nvSpPr>
          <p:spPr>
            <a:xfrm>
              <a:off x="4697450" y="4357825"/>
              <a:ext cx="22400" cy="13025"/>
            </a:xfrm>
            <a:custGeom>
              <a:avLst/>
              <a:gdLst/>
              <a:ahLst/>
              <a:cxnLst/>
              <a:rect l="l" t="t" r="r" b="b"/>
              <a:pathLst>
                <a:path w="896" h="521" extrusionOk="0">
                  <a:moveTo>
                    <a:pt x="566" y="0"/>
                  </a:moveTo>
                  <a:cubicBezTo>
                    <a:pt x="496" y="0"/>
                    <a:pt x="423" y="6"/>
                    <a:pt x="339" y="23"/>
                  </a:cubicBezTo>
                  <a:cubicBezTo>
                    <a:pt x="299" y="182"/>
                    <a:pt x="1" y="381"/>
                    <a:pt x="359" y="521"/>
                  </a:cubicBezTo>
                  <a:cubicBezTo>
                    <a:pt x="478" y="322"/>
                    <a:pt x="896" y="401"/>
                    <a:pt x="856" y="23"/>
                  </a:cubicBezTo>
                  <a:cubicBezTo>
                    <a:pt x="753" y="12"/>
                    <a:pt x="662" y="0"/>
                    <a:pt x="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7195;p9">
              <a:extLst>
                <a:ext uri="{FF2B5EF4-FFF2-40B4-BE49-F238E27FC236}">
                  <a16:creationId xmlns:a16="http://schemas.microsoft.com/office/drawing/2014/main" id="{784F5804-60AE-45D0-B11E-585C2B7F3866}"/>
                </a:ext>
              </a:extLst>
            </p:cNvPr>
            <p:cNvSpPr/>
            <p:nvPr/>
          </p:nvSpPr>
          <p:spPr>
            <a:xfrm>
              <a:off x="5407125" y="442355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657" y="0"/>
                  </a:moveTo>
                  <a:cubicBezTo>
                    <a:pt x="438" y="20"/>
                    <a:pt x="239" y="20"/>
                    <a:pt x="20" y="60"/>
                  </a:cubicBezTo>
                  <a:cubicBezTo>
                    <a:pt x="0" y="159"/>
                    <a:pt x="0" y="259"/>
                    <a:pt x="0" y="358"/>
                  </a:cubicBezTo>
                  <a:cubicBezTo>
                    <a:pt x="239" y="318"/>
                    <a:pt x="498" y="279"/>
                    <a:pt x="736" y="259"/>
                  </a:cubicBezTo>
                  <a:cubicBezTo>
                    <a:pt x="786" y="292"/>
                    <a:pt x="832" y="311"/>
                    <a:pt x="876" y="311"/>
                  </a:cubicBezTo>
                  <a:cubicBezTo>
                    <a:pt x="938" y="311"/>
                    <a:pt x="996" y="272"/>
                    <a:pt x="1055" y="179"/>
                  </a:cubicBezTo>
                  <a:cubicBezTo>
                    <a:pt x="955" y="60"/>
                    <a:pt x="816" y="60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7196;p9">
              <a:extLst>
                <a:ext uri="{FF2B5EF4-FFF2-40B4-BE49-F238E27FC236}">
                  <a16:creationId xmlns:a16="http://schemas.microsoft.com/office/drawing/2014/main" id="{D8F20A5D-1DE3-45A3-BCE6-55AE05B73685}"/>
                </a:ext>
              </a:extLst>
            </p:cNvPr>
            <p:cNvSpPr/>
            <p:nvPr/>
          </p:nvSpPr>
          <p:spPr>
            <a:xfrm>
              <a:off x="4749675" y="4419575"/>
              <a:ext cx="31350" cy="9725"/>
            </a:xfrm>
            <a:custGeom>
              <a:avLst/>
              <a:gdLst/>
              <a:ahLst/>
              <a:cxnLst/>
              <a:rect l="l" t="t" r="r" b="b"/>
              <a:pathLst>
                <a:path w="1254" h="389" extrusionOk="0">
                  <a:moveTo>
                    <a:pt x="199" y="0"/>
                  </a:moveTo>
                  <a:lnTo>
                    <a:pt x="159" y="40"/>
                  </a:lnTo>
                  <a:lnTo>
                    <a:pt x="0" y="199"/>
                  </a:lnTo>
                  <a:cubicBezTo>
                    <a:pt x="207" y="323"/>
                    <a:pt x="420" y="388"/>
                    <a:pt x="638" y="388"/>
                  </a:cubicBezTo>
                  <a:cubicBezTo>
                    <a:pt x="839" y="388"/>
                    <a:pt x="1044" y="333"/>
                    <a:pt x="1253" y="219"/>
                  </a:cubicBezTo>
                  <a:cubicBezTo>
                    <a:pt x="895" y="199"/>
                    <a:pt x="517" y="219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7197;p9">
              <a:extLst>
                <a:ext uri="{FF2B5EF4-FFF2-40B4-BE49-F238E27FC236}">
                  <a16:creationId xmlns:a16="http://schemas.microsoft.com/office/drawing/2014/main" id="{E12FE467-ECA3-4DCA-8976-1D9B7489C3E6}"/>
                </a:ext>
              </a:extLst>
            </p:cNvPr>
            <p:cNvSpPr/>
            <p:nvPr/>
          </p:nvSpPr>
          <p:spPr>
            <a:xfrm>
              <a:off x="5010275" y="4530050"/>
              <a:ext cx="27875" cy="8500"/>
            </a:xfrm>
            <a:custGeom>
              <a:avLst/>
              <a:gdLst/>
              <a:ahLst/>
              <a:cxnLst/>
              <a:rect l="l" t="t" r="r" b="b"/>
              <a:pathLst>
                <a:path w="1115" h="340" extrusionOk="0">
                  <a:moveTo>
                    <a:pt x="765" y="1"/>
                  </a:moveTo>
                  <a:cubicBezTo>
                    <a:pt x="526" y="1"/>
                    <a:pt x="281" y="189"/>
                    <a:pt x="0" y="216"/>
                  </a:cubicBezTo>
                  <a:cubicBezTo>
                    <a:pt x="113" y="308"/>
                    <a:pt x="216" y="339"/>
                    <a:pt x="312" y="339"/>
                  </a:cubicBezTo>
                  <a:cubicBezTo>
                    <a:pt x="488" y="339"/>
                    <a:pt x="642" y="235"/>
                    <a:pt x="796" y="196"/>
                  </a:cubicBezTo>
                  <a:cubicBezTo>
                    <a:pt x="915" y="176"/>
                    <a:pt x="1015" y="176"/>
                    <a:pt x="1114" y="176"/>
                  </a:cubicBezTo>
                  <a:cubicBezTo>
                    <a:pt x="997" y="46"/>
                    <a:pt x="881" y="1"/>
                    <a:pt x="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7198;p9">
              <a:extLst>
                <a:ext uri="{FF2B5EF4-FFF2-40B4-BE49-F238E27FC236}">
                  <a16:creationId xmlns:a16="http://schemas.microsoft.com/office/drawing/2014/main" id="{6A4B279F-27DE-44FB-B22F-4001655E9661}"/>
                </a:ext>
              </a:extLst>
            </p:cNvPr>
            <p:cNvSpPr/>
            <p:nvPr/>
          </p:nvSpPr>
          <p:spPr>
            <a:xfrm>
              <a:off x="5480225" y="4310650"/>
              <a:ext cx="25400" cy="6900"/>
            </a:xfrm>
            <a:custGeom>
              <a:avLst/>
              <a:gdLst/>
              <a:ahLst/>
              <a:cxnLst/>
              <a:rect l="l" t="t" r="r" b="b"/>
              <a:pathLst>
                <a:path w="1016" h="276" extrusionOk="0">
                  <a:moveTo>
                    <a:pt x="1" y="1"/>
                  </a:moveTo>
                  <a:cubicBezTo>
                    <a:pt x="125" y="215"/>
                    <a:pt x="255" y="276"/>
                    <a:pt x="389" y="276"/>
                  </a:cubicBezTo>
                  <a:cubicBezTo>
                    <a:pt x="560" y="276"/>
                    <a:pt x="735" y="177"/>
                    <a:pt x="906" y="177"/>
                  </a:cubicBezTo>
                  <a:cubicBezTo>
                    <a:pt x="922" y="177"/>
                    <a:pt x="939" y="178"/>
                    <a:pt x="955" y="180"/>
                  </a:cubicBezTo>
                  <a:cubicBezTo>
                    <a:pt x="975" y="180"/>
                    <a:pt x="995" y="140"/>
                    <a:pt x="995" y="120"/>
                  </a:cubicBezTo>
                  <a:cubicBezTo>
                    <a:pt x="1015" y="60"/>
                    <a:pt x="995" y="40"/>
                    <a:pt x="9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7199;p9">
              <a:extLst>
                <a:ext uri="{FF2B5EF4-FFF2-40B4-BE49-F238E27FC236}">
                  <a16:creationId xmlns:a16="http://schemas.microsoft.com/office/drawing/2014/main" id="{37FD1E0E-8E96-468A-93D8-BEE1F99DFCEF}"/>
                </a:ext>
              </a:extLst>
            </p:cNvPr>
            <p:cNvSpPr/>
            <p:nvPr/>
          </p:nvSpPr>
          <p:spPr>
            <a:xfrm>
              <a:off x="4653675" y="4499025"/>
              <a:ext cx="18925" cy="8725"/>
            </a:xfrm>
            <a:custGeom>
              <a:avLst/>
              <a:gdLst/>
              <a:ahLst/>
              <a:cxnLst/>
              <a:rect l="l" t="t" r="r" b="b"/>
              <a:pathLst>
                <a:path w="757" h="349" extrusionOk="0">
                  <a:moveTo>
                    <a:pt x="353" y="0"/>
                  </a:moveTo>
                  <a:cubicBezTo>
                    <a:pt x="290" y="0"/>
                    <a:pt x="225" y="5"/>
                    <a:pt x="160" y="5"/>
                  </a:cubicBezTo>
                  <a:cubicBezTo>
                    <a:pt x="100" y="65"/>
                    <a:pt x="1" y="104"/>
                    <a:pt x="1" y="164"/>
                  </a:cubicBezTo>
                  <a:cubicBezTo>
                    <a:pt x="117" y="301"/>
                    <a:pt x="238" y="348"/>
                    <a:pt x="370" y="348"/>
                  </a:cubicBezTo>
                  <a:cubicBezTo>
                    <a:pt x="489" y="348"/>
                    <a:pt x="616" y="310"/>
                    <a:pt x="757" y="264"/>
                  </a:cubicBezTo>
                  <a:cubicBezTo>
                    <a:pt x="670" y="32"/>
                    <a:pt x="520" y="0"/>
                    <a:pt x="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7200;p9">
              <a:extLst>
                <a:ext uri="{FF2B5EF4-FFF2-40B4-BE49-F238E27FC236}">
                  <a16:creationId xmlns:a16="http://schemas.microsoft.com/office/drawing/2014/main" id="{64C1BBB3-4B20-4DC1-81AA-51E61F34B315}"/>
                </a:ext>
              </a:extLst>
            </p:cNvPr>
            <p:cNvSpPr/>
            <p:nvPr/>
          </p:nvSpPr>
          <p:spPr>
            <a:xfrm>
              <a:off x="4386125" y="4317625"/>
              <a:ext cx="30375" cy="6750"/>
            </a:xfrm>
            <a:custGeom>
              <a:avLst/>
              <a:gdLst/>
              <a:ahLst/>
              <a:cxnLst/>
              <a:rect l="l" t="t" r="r" b="b"/>
              <a:pathLst>
                <a:path w="1215" h="270" extrusionOk="0">
                  <a:moveTo>
                    <a:pt x="1" y="60"/>
                  </a:moveTo>
                  <a:lnTo>
                    <a:pt x="1" y="60"/>
                  </a:lnTo>
                  <a:cubicBezTo>
                    <a:pt x="169" y="228"/>
                    <a:pt x="356" y="269"/>
                    <a:pt x="549" y="269"/>
                  </a:cubicBezTo>
                  <a:cubicBezTo>
                    <a:pt x="730" y="269"/>
                    <a:pt x="916" y="234"/>
                    <a:pt x="1101" y="234"/>
                  </a:cubicBezTo>
                  <a:cubicBezTo>
                    <a:pt x="1139" y="234"/>
                    <a:pt x="1177" y="235"/>
                    <a:pt x="1214" y="239"/>
                  </a:cubicBezTo>
                  <a:cubicBezTo>
                    <a:pt x="816" y="0"/>
                    <a:pt x="399" y="119"/>
                    <a:pt x="1" y="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7201;p9">
              <a:extLst>
                <a:ext uri="{FF2B5EF4-FFF2-40B4-BE49-F238E27FC236}">
                  <a16:creationId xmlns:a16="http://schemas.microsoft.com/office/drawing/2014/main" id="{1EB1C540-EF64-4240-91A2-CCF7CEA91FB2}"/>
                </a:ext>
              </a:extLst>
            </p:cNvPr>
            <p:cNvSpPr/>
            <p:nvPr/>
          </p:nvSpPr>
          <p:spPr>
            <a:xfrm>
              <a:off x="5504100" y="4307750"/>
              <a:ext cx="22400" cy="7400"/>
            </a:xfrm>
            <a:custGeom>
              <a:avLst/>
              <a:gdLst/>
              <a:ahLst/>
              <a:cxnLst/>
              <a:rect l="l" t="t" r="r" b="b"/>
              <a:pathLst>
                <a:path w="896" h="296" extrusionOk="0">
                  <a:moveTo>
                    <a:pt x="279" y="0"/>
                  </a:moveTo>
                  <a:cubicBezTo>
                    <a:pt x="182" y="0"/>
                    <a:pt x="89" y="28"/>
                    <a:pt x="0" y="117"/>
                  </a:cubicBezTo>
                  <a:lnTo>
                    <a:pt x="0" y="296"/>
                  </a:lnTo>
                  <a:cubicBezTo>
                    <a:pt x="299" y="296"/>
                    <a:pt x="557" y="256"/>
                    <a:pt x="896" y="256"/>
                  </a:cubicBezTo>
                  <a:cubicBezTo>
                    <a:pt x="856" y="216"/>
                    <a:pt x="856" y="136"/>
                    <a:pt x="856" y="77"/>
                  </a:cubicBezTo>
                  <a:cubicBezTo>
                    <a:pt x="834" y="80"/>
                    <a:pt x="812" y="81"/>
                    <a:pt x="789" y="81"/>
                  </a:cubicBezTo>
                  <a:cubicBezTo>
                    <a:pt x="616" y="81"/>
                    <a:pt x="44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7202;p9">
              <a:extLst>
                <a:ext uri="{FF2B5EF4-FFF2-40B4-BE49-F238E27FC236}">
                  <a16:creationId xmlns:a16="http://schemas.microsoft.com/office/drawing/2014/main" id="{D9E3661E-BE57-466A-9143-9ED45E699CF5}"/>
                </a:ext>
              </a:extLst>
            </p:cNvPr>
            <p:cNvSpPr/>
            <p:nvPr/>
          </p:nvSpPr>
          <p:spPr>
            <a:xfrm>
              <a:off x="4821775" y="4497400"/>
              <a:ext cx="19925" cy="10800"/>
            </a:xfrm>
            <a:custGeom>
              <a:avLst/>
              <a:gdLst/>
              <a:ahLst/>
              <a:cxnLst/>
              <a:rect l="l" t="t" r="r" b="b"/>
              <a:pathLst>
                <a:path w="797" h="432" extrusionOk="0">
                  <a:moveTo>
                    <a:pt x="612" y="0"/>
                  </a:moveTo>
                  <a:cubicBezTo>
                    <a:pt x="548" y="0"/>
                    <a:pt x="478" y="30"/>
                    <a:pt x="399" y="90"/>
                  </a:cubicBezTo>
                  <a:cubicBezTo>
                    <a:pt x="259" y="110"/>
                    <a:pt x="1" y="130"/>
                    <a:pt x="60" y="329"/>
                  </a:cubicBezTo>
                  <a:cubicBezTo>
                    <a:pt x="91" y="405"/>
                    <a:pt x="140" y="432"/>
                    <a:pt x="196" y="432"/>
                  </a:cubicBezTo>
                  <a:cubicBezTo>
                    <a:pt x="285" y="432"/>
                    <a:pt x="393" y="365"/>
                    <a:pt x="478" y="329"/>
                  </a:cubicBezTo>
                  <a:cubicBezTo>
                    <a:pt x="597" y="289"/>
                    <a:pt x="757" y="229"/>
                    <a:pt x="796" y="90"/>
                  </a:cubicBezTo>
                  <a:cubicBezTo>
                    <a:pt x="737" y="30"/>
                    <a:pt x="677" y="0"/>
                    <a:pt x="6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7203;p9">
              <a:extLst>
                <a:ext uri="{FF2B5EF4-FFF2-40B4-BE49-F238E27FC236}">
                  <a16:creationId xmlns:a16="http://schemas.microsoft.com/office/drawing/2014/main" id="{DB21E9C8-F3DB-4E25-9665-36C77E2E3AC2}"/>
                </a:ext>
              </a:extLst>
            </p:cNvPr>
            <p:cNvSpPr/>
            <p:nvPr/>
          </p:nvSpPr>
          <p:spPr>
            <a:xfrm>
              <a:off x="5004300" y="4516450"/>
              <a:ext cx="25875" cy="6150"/>
            </a:xfrm>
            <a:custGeom>
              <a:avLst/>
              <a:gdLst/>
              <a:ahLst/>
              <a:cxnLst/>
              <a:rect l="l" t="t" r="r" b="b"/>
              <a:pathLst>
                <a:path w="1035" h="246" extrusionOk="0">
                  <a:moveTo>
                    <a:pt x="580" y="1"/>
                  </a:moveTo>
                  <a:cubicBezTo>
                    <a:pt x="430" y="1"/>
                    <a:pt x="275" y="34"/>
                    <a:pt x="127" y="34"/>
                  </a:cubicBezTo>
                  <a:cubicBezTo>
                    <a:pt x="84" y="34"/>
                    <a:pt x="42" y="31"/>
                    <a:pt x="0" y="24"/>
                  </a:cubicBezTo>
                  <a:lnTo>
                    <a:pt x="0" y="24"/>
                  </a:lnTo>
                  <a:cubicBezTo>
                    <a:pt x="0" y="151"/>
                    <a:pt x="17" y="245"/>
                    <a:pt x="187" y="245"/>
                  </a:cubicBezTo>
                  <a:cubicBezTo>
                    <a:pt x="203" y="245"/>
                    <a:pt x="220" y="245"/>
                    <a:pt x="239" y="243"/>
                  </a:cubicBezTo>
                  <a:cubicBezTo>
                    <a:pt x="458" y="223"/>
                    <a:pt x="657" y="223"/>
                    <a:pt x="895" y="223"/>
                  </a:cubicBezTo>
                  <a:cubicBezTo>
                    <a:pt x="935" y="203"/>
                    <a:pt x="995" y="203"/>
                    <a:pt x="1035" y="203"/>
                  </a:cubicBezTo>
                  <a:cubicBezTo>
                    <a:pt x="899" y="40"/>
                    <a:pt x="742" y="1"/>
                    <a:pt x="5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7204;p9">
              <a:extLst>
                <a:ext uri="{FF2B5EF4-FFF2-40B4-BE49-F238E27FC236}">
                  <a16:creationId xmlns:a16="http://schemas.microsoft.com/office/drawing/2014/main" id="{8D3A7B45-F92F-4762-906D-642453CB6D0D}"/>
                </a:ext>
              </a:extLst>
            </p:cNvPr>
            <p:cNvSpPr/>
            <p:nvPr/>
          </p:nvSpPr>
          <p:spPr>
            <a:xfrm>
              <a:off x="4977450" y="4455550"/>
              <a:ext cx="15925" cy="8800"/>
            </a:xfrm>
            <a:custGeom>
              <a:avLst/>
              <a:gdLst/>
              <a:ahLst/>
              <a:cxnLst/>
              <a:rect l="l" t="t" r="r" b="b"/>
              <a:pathLst>
                <a:path w="637" h="352" extrusionOk="0">
                  <a:moveTo>
                    <a:pt x="315" y="1"/>
                  </a:moveTo>
                  <a:cubicBezTo>
                    <a:pt x="201" y="1"/>
                    <a:pt x="93" y="39"/>
                    <a:pt x="0" y="172"/>
                  </a:cubicBezTo>
                  <a:cubicBezTo>
                    <a:pt x="80" y="212"/>
                    <a:pt x="119" y="292"/>
                    <a:pt x="179" y="351"/>
                  </a:cubicBezTo>
                  <a:cubicBezTo>
                    <a:pt x="378" y="351"/>
                    <a:pt x="577" y="292"/>
                    <a:pt x="637" y="53"/>
                  </a:cubicBezTo>
                  <a:cubicBezTo>
                    <a:pt x="531" y="34"/>
                    <a:pt x="421" y="1"/>
                    <a:pt x="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7205;p9">
              <a:extLst>
                <a:ext uri="{FF2B5EF4-FFF2-40B4-BE49-F238E27FC236}">
                  <a16:creationId xmlns:a16="http://schemas.microsoft.com/office/drawing/2014/main" id="{E84B3F0A-D3C3-479C-AE7A-9D2A31113548}"/>
                </a:ext>
              </a:extLst>
            </p:cNvPr>
            <p:cNvSpPr/>
            <p:nvPr/>
          </p:nvSpPr>
          <p:spPr>
            <a:xfrm>
              <a:off x="5136075" y="4166425"/>
              <a:ext cx="17450" cy="9475"/>
            </a:xfrm>
            <a:custGeom>
              <a:avLst/>
              <a:gdLst/>
              <a:ahLst/>
              <a:cxnLst/>
              <a:rect l="l" t="t" r="r" b="b"/>
              <a:pathLst>
                <a:path w="698" h="379" extrusionOk="0">
                  <a:moveTo>
                    <a:pt x="498" y="1"/>
                  </a:moveTo>
                  <a:cubicBezTo>
                    <a:pt x="319" y="21"/>
                    <a:pt x="140" y="21"/>
                    <a:pt x="1" y="60"/>
                  </a:cubicBezTo>
                  <a:lnTo>
                    <a:pt x="1" y="379"/>
                  </a:lnTo>
                  <a:cubicBezTo>
                    <a:pt x="220" y="339"/>
                    <a:pt x="458" y="339"/>
                    <a:pt x="697" y="339"/>
                  </a:cubicBezTo>
                  <a:cubicBezTo>
                    <a:pt x="618" y="219"/>
                    <a:pt x="558" y="120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7206;p9">
              <a:extLst>
                <a:ext uri="{FF2B5EF4-FFF2-40B4-BE49-F238E27FC236}">
                  <a16:creationId xmlns:a16="http://schemas.microsoft.com/office/drawing/2014/main" id="{0146E04C-0CD3-41F5-8AAE-B62E2E071ECA}"/>
                </a:ext>
              </a:extLst>
            </p:cNvPr>
            <p:cNvSpPr/>
            <p:nvPr/>
          </p:nvSpPr>
          <p:spPr>
            <a:xfrm>
              <a:off x="4488575" y="4378200"/>
              <a:ext cx="12450" cy="7575"/>
            </a:xfrm>
            <a:custGeom>
              <a:avLst/>
              <a:gdLst/>
              <a:ahLst/>
              <a:cxnLst/>
              <a:rect l="l" t="t" r="r" b="b"/>
              <a:pathLst>
                <a:path w="498" h="303" extrusionOk="0">
                  <a:moveTo>
                    <a:pt x="148" y="1"/>
                  </a:moveTo>
                  <a:cubicBezTo>
                    <a:pt x="132" y="1"/>
                    <a:pt x="116" y="2"/>
                    <a:pt x="100" y="4"/>
                  </a:cubicBezTo>
                  <a:cubicBezTo>
                    <a:pt x="60" y="4"/>
                    <a:pt x="1" y="84"/>
                    <a:pt x="1" y="103"/>
                  </a:cubicBezTo>
                  <a:cubicBezTo>
                    <a:pt x="20" y="302"/>
                    <a:pt x="200" y="263"/>
                    <a:pt x="319" y="282"/>
                  </a:cubicBezTo>
                  <a:cubicBezTo>
                    <a:pt x="379" y="263"/>
                    <a:pt x="498" y="282"/>
                    <a:pt x="458" y="183"/>
                  </a:cubicBezTo>
                  <a:cubicBezTo>
                    <a:pt x="387" y="76"/>
                    <a:pt x="283" y="1"/>
                    <a:pt x="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7207;p9">
              <a:extLst>
                <a:ext uri="{FF2B5EF4-FFF2-40B4-BE49-F238E27FC236}">
                  <a16:creationId xmlns:a16="http://schemas.microsoft.com/office/drawing/2014/main" id="{5AE0E8B3-D8F9-4836-93F9-557698AAEB53}"/>
                </a:ext>
              </a:extLst>
            </p:cNvPr>
            <p:cNvSpPr/>
            <p:nvPr/>
          </p:nvSpPr>
          <p:spPr>
            <a:xfrm>
              <a:off x="4687500" y="4135400"/>
              <a:ext cx="7500" cy="11225"/>
            </a:xfrm>
            <a:custGeom>
              <a:avLst/>
              <a:gdLst/>
              <a:ahLst/>
              <a:cxnLst/>
              <a:rect l="l" t="t" r="r" b="b"/>
              <a:pathLst>
                <a:path w="300" h="449" extrusionOk="0">
                  <a:moveTo>
                    <a:pt x="90" y="0"/>
                  </a:moveTo>
                  <a:cubicBezTo>
                    <a:pt x="1" y="0"/>
                    <a:pt x="1" y="99"/>
                    <a:pt x="1" y="167"/>
                  </a:cubicBezTo>
                  <a:cubicBezTo>
                    <a:pt x="1" y="287"/>
                    <a:pt x="40" y="406"/>
                    <a:pt x="160" y="446"/>
                  </a:cubicBezTo>
                  <a:cubicBezTo>
                    <a:pt x="170" y="448"/>
                    <a:pt x="179" y="449"/>
                    <a:pt x="188" y="449"/>
                  </a:cubicBezTo>
                  <a:cubicBezTo>
                    <a:pt x="267" y="449"/>
                    <a:pt x="299" y="372"/>
                    <a:pt x="299" y="247"/>
                  </a:cubicBezTo>
                  <a:cubicBezTo>
                    <a:pt x="279" y="167"/>
                    <a:pt x="239" y="48"/>
                    <a:pt x="140" y="8"/>
                  </a:cubicBezTo>
                  <a:cubicBezTo>
                    <a:pt x="121" y="3"/>
                    <a:pt x="104" y="0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7208;p9">
              <a:extLst>
                <a:ext uri="{FF2B5EF4-FFF2-40B4-BE49-F238E27FC236}">
                  <a16:creationId xmlns:a16="http://schemas.microsoft.com/office/drawing/2014/main" id="{72E40C66-2505-47D9-B225-A475F15036D1}"/>
                </a:ext>
              </a:extLst>
            </p:cNvPr>
            <p:cNvSpPr/>
            <p:nvPr/>
          </p:nvSpPr>
          <p:spPr>
            <a:xfrm>
              <a:off x="4990875" y="4091450"/>
              <a:ext cx="21900" cy="8850"/>
            </a:xfrm>
            <a:custGeom>
              <a:avLst/>
              <a:gdLst/>
              <a:ahLst/>
              <a:cxnLst/>
              <a:rect l="l" t="t" r="r" b="b"/>
              <a:pathLst>
                <a:path w="876" h="354" extrusionOk="0">
                  <a:moveTo>
                    <a:pt x="425" y="0"/>
                  </a:moveTo>
                  <a:cubicBezTo>
                    <a:pt x="306" y="0"/>
                    <a:pt x="183" y="18"/>
                    <a:pt x="66" y="18"/>
                  </a:cubicBezTo>
                  <a:cubicBezTo>
                    <a:pt x="44" y="18"/>
                    <a:pt x="22" y="17"/>
                    <a:pt x="0" y="16"/>
                  </a:cubicBezTo>
                  <a:lnTo>
                    <a:pt x="0" y="16"/>
                  </a:lnTo>
                  <a:lnTo>
                    <a:pt x="358" y="354"/>
                  </a:lnTo>
                  <a:cubicBezTo>
                    <a:pt x="516" y="302"/>
                    <a:pt x="642" y="188"/>
                    <a:pt x="805" y="188"/>
                  </a:cubicBezTo>
                  <a:cubicBezTo>
                    <a:pt x="828" y="188"/>
                    <a:pt x="851" y="190"/>
                    <a:pt x="875" y="195"/>
                  </a:cubicBezTo>
                  <a:cubicBezTo>
                    <a:pt x="747" y="34"/>
                    <a:pt x="589" y="0"/>
                    <a:pt x="4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7209;p9">
              <a:extLst>
                <a:ext uri="{FF2B5EF4-FFF2-40B4-BE49-F238E27FC236}">
                  <a16:creationId xmlns:a16="http://schemas.microsoft.com/office/drawing/2014/main" id="{4B03F3F4-FD08-480F-970C-ECC365BCFBF6}"/>
                </a:ext>
              </a:extLst>
            </p:cNvPr>
            <p:cNvSpPr/>
            <p:nvPr/>
          </p:nvSpPr>
          <p:spPr>
            <a:xfrm>
              <a:off x="4788450" y="4424450"/>
              <a:ext cx="17950" cy="7525"/>
            </a:xfrm>
            <a:custGeom>
              <a:avLst/>
              <a:gdLst/>
              <a:ahLst/>
              <a:cxnLst/>
              <a:rect l="l" t="t" r="r" b="b"/>
              <a:pathLst>
                <a:path w="718" h="301" extrusionOk="0">
                  <a:moveTo>
                    <a:pt x="339" y="0"/>
                  </a:moveTo>
                  <a:cubicBezTo>
                    <a:pt x="225" y="0"/>
                    <a:pt x="107" y="24"/>
                    <a:pt x="1" y="24"/>
                  </a:cubicBezTo>
                  <a:cubicBezTo>
                    <a:pt x="110" y="217"/>
                    <a:pt x="240" y="300"/>
                    <a:pt x="393" y="300"/>
                  </a:cubicBezTo>
                  <a:cubicBezTo>
                    <a:pt x="492" y="300"/>
                    <a:pt x="600" y="265"/>
                    <a:pt x="717" y="203"/>
                  </a:cubicBezTo>
                  <a:cubicBezTo>
                    <a:pt x="618" y="37"/>
                    <a:pt x="481" y="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7210;p9">
              <a:extLst>
                <a:ext uri="{FF2B5EF4-FFF2-40B4-BE49-F238E27FC236}">
                  <a16:creationId xmlns:a16="http://schemas.microsoft.com/office/drawing/2014/main" id="{F983BDAC-6F6C-40A4-80E9-C65A56F93502}"/>
                </a:ext>
              </a:extLst>
            </p:cNvPr>
            <p:cNvSpPr/>
            <p:nvPr/>
          </p:nvSpPr>
          <p:spPr>
            <a:xfrm>
              <a:off x="5043075" y="4113275"/>
              <a:ext cx="21925" cy="5425"/>
            </a:xfrm>
            <a:custGeom>
              <a:avLst/>
              <a:gdLst/>
              <a:ahLst/>
              <a:cxnLst/>
              <a:rect l="l" t="t" r="r" b="b"/>
              <a:pathLst>
                <a:path w="877" h="217" extrusionOk="0">
                  <a:moveTo>
                    <a:pt x="456" y="1"/>
                  </a:moveTo>
                  <a:cubicBezTo>
                    <a:pt x="306" y="1"/>
                    <a:pt x="154" y="56"/>
                    <a:pt x="1" y="137"/>
                  </a:cubicBezTo>
                  <a:lnTo>
                    <a:pt x="757" y="217"/>
                  </a:lnTo>
                  <a:cubicBezTo>
                    <a:pt x="797" y="217"/>
                    <a:pt x="856" y="217"/>
                    <a:pt x="876" y="177"/>
                  </a:cubicBezTo>
                  <a:cubicBezTo>
                    <a:pt x="740" y="51"/>
                    <a:pt x="600" y="1"/>
                    <a:pt x="4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7211;p9">
              <a:extLst>
                <a:ext uri="{FF2B5EF4-FFF2-40B4-BE49-F238E27FC236}">
                  <a16:creationId xmlns:a16="http://schemas.microsoft.com/office/drawing/2014/main" id="{A02AD1CE-A122-427F-B6C3-B3F02B2CDD40}"/>
                </a:ext>
              </a:extLst>
            </p:cNvPr>
            <p:cNvSpPr/>
            <p:nvPr/>
          </p:nvSpPr>
          <p:spPr>
            <a:xfrm>
              <a:off x="4656175" y="4196400"/>
              <a:ext cx="27875" cy="6850"/>
            </a:xfrm>
            <a:custGeom>
              <a:avLst/>
              <a:gdLst/>
              <a:ahLst/>
              <a:cxnLst/>
              <a:rect l="l" t="t" r="r" b="b"/>
              <a:pathLst>
                <a:path w="1115" h="274" extrusionOk="0">
                  <a:moveTo>
                    <a:pt x="557" y="0"/>
                  </a:moveTo>
                  <a:cubicBezTo>
                    <a:pt x="368" y="0"/>
                    <a:pt x="179" y="35"/>
                    <a:pt x="0" y="35"/>
                  </a:cubicBezTo>
                  <a:cubicBezTo>
                    <a:pt x="20" y="75"/>
                    <a:pt x="60" y="115"/>
                    <a:pt x="80" y="174"/>
                  </a:cubicBezTo>
                  <a:cubicBezTo>
                    <a:pt x="155" y="149"/>
                    <a:pt x="226" y="138"/>
                    <a:pt x="296" y="138"/>
                  </a:cubicBezTo>
                  <a:cubicBezTo>
                    <a:pt x="392" y="138"/>
                    <a:pt x="485" y="159"/>
                    <a:pt x="577" y="194"/>
                  </a:cubicBezTo>
                  <a:cubicBezTo>
                    <a:pt x="667" y="244"/>
                    <a:pt x="756" y="274"/>
                    <a:pt x="846" y="274"/>
                  </a:cubicBezTo>
                  <a:cubicBezTo>
                    <a:pt x="935" y="274"/>
                    <a:pt x="1025" y="244"/>
                    <a:pt x="1114" y="174"/>
                  </a:cubicBezTo>
                  <a:cubicBezTo>
                    <a:pt x="935" y="35"/>
                    <a:pt x="746" y="0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7212;p9">
              <a:extLst>
                <a:ext uri="{FF2B5EF4-FFF2-40B4-BE49-F238E27FC236}">
                  <a16:creationId xmlns:a16="http://schemas.microsoft.com/office/drawing/2014/main" id="{A0D066EC-7B21-433E-8BD4-EC92FEE08E6B}"/>
                </a:ext>
              </a:extLst>
            </p:cNvPr>
            <p:cNvSpPr/>
            <p:nvPr/>
          </p:nvSpPr>
          <p:spPr>
            <a:xfrm>
              <a:off x="5201225" y="4340300"/>
              <a:ext cx="28375" cy="5675"/>
            </a:xfrm>
            <a:custGeom>
              <a:avLst/>
              <a:gdLst/>
              <a:ahLst/>
              <a:cxnLst/>
              <a:rect l="l" t="t" r="r" b="b"/>
              <a:pathLst>
                <a:path w="1135" h="227" extrusionOk="0">
                  <a:moveTo>
                    <a:pt x="586" y="0"/>
                  </a:moveTo>
                  <a:cubicBezTo>
                    <a:pt x="385" y="0"/>
                    <a:pt x="187" y="15"/>
                    <a:pt x="1" y="48"/>
                  </a:cubicBezTo>
                  <a:lnTo>
                    <a:pt x="1" y="167"/>
                  </a:lnTo>
                  <a:cubicBezTo>
                    <a:pt x="339" y="207"/>
                    <a:pt x="717" y="207"/>
                    <a:pt x="1075" y="227"/>
                  </a:cubicBezTo>
                  <a:cubicBezTo>
                    <a:pt x="1095" y="227"/>
                    <a:pt x="1095" y="207"/>
                    <a:pt x="1115" y="147"/>
                  </a:cubicBezTo>
                  <a:cubicBezTo>
                    <a:pt x="1135" y="127"/>
                    <a:pt x="1115" y="88"/>
                    <a:pt x="1075" y="28"/>
                  </a:cubicBezTo>
                  <a:cubicBezTo>
                    <a:pt x="914" y="10"/>
                    <a:pt x="749" y="0"/>
                    <a:pt x="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7213;p9">
              <a:extLst>
                <a:ext uri="{FF2B5EF4-FFF2-40B4-BE49-F238E27FC236}">
                  <a16:creationId xmlns:a16="http://schemas.microsoft.com/office/drawing/2014/main" id="{A3C00AAE-07FD-46A9-8C76-DF937AAB1D36}"/>
                </a:ext>
              </a:extLst>
            </p:cNvPr>
            <p:cNvSpPr/>
            <p:nvPr/>
          </p:nvSpPr>
          <p:spPr>
            <a:xfrm>
              <a:off x="4490075" y="4345350"/>
              <a:ext cx="27375" cy="4625"/>
            </a:xfrm>
            <a:custGeom>
              <a:avLst/>
              <a:gdLst/>
              <a:ahLst/>
              <a:cxnLst/>
              <a:rect l="l" t="t" r="r" b="b"/>
              <a:pathLst>
                <a:path w="1095" h="185" extrusionOk="0">
                  <a:moveTo>
                    <a:pt x="570" y="0"/>
                  </a:moveTo>
                  <a:cubicBezTo>
                    <a:pt x="407" y="0"/>
                    <a:pt x="238" y="27"/>
                    <a:pt x="71" y="27"/>
                  </a:cubicBezTo>
                  <a:cubicBezTo>
                    <a:pt x="48" y="27"/>
                    <a:pt x="24" y="26"/>
                    <a:pt x="0" y="25"/>
                  </a:cubicBezTo>
                  <a:lnTo>
                    <a:pt x="0" y="25"/>
                  </a:lnTo>
                  <a:cubicBezTo>
                    <a:pt x="277" y="171"/>
                    <a:pt x="580" y="185"/>
                    <a:pt x="888" y="185"/>
                  </a:cubicBezTo>
                  <a:cubicBezTo>
                    <a:pt x="957" y="185"/>
                    <a:pt x="1026" y="184"/>
                    <a:pt x="1094" y="184"/>
                  </a:cubicBezTo>
                  <a:cubicBezTo>
                    <a:pt x="935" y="35"/>
                    <a:pt x="756" y="0"/>
                    <a:pt x="5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7214;p9">
              <a:extLst>
                <a:ext uri="{FF2B5EF4-FFF2-40B4-BE49-F238E27FC236}">
                  <a16:creationId xmlns:a16="http://schemas.microsoft.com/office/drawing/2014/main" id="{C7D40B5D-7A7D-4D93-8E30-014CEB15A826}"/>
                </a:ext>
              </a:extLst>
            </p:cNvPr>
            <p:cNvSpPr/>
            <p:nvPr/>
          </p:nvSpPr>
          <p:spPr>
            <a:xfrm>
              <a:off x="5228100" y="4339175"/>
              <a:ext cx="15925" cy="6975"/>
            </a:xfrm>
            <a:custGeom>
              <a:avLst/>
              <a:gdLst/>
              <a:ahLst/>
              <a:cxnLst/>
              <a:rect l="l" t="t" r="r" b="b"/>
              <a:pathLst>
                <a:path w="637" h="279" extrusionOk="0">
                  <a:moveTo>
                    <a:pt x="304" y="1"/>
                  </a:moveTo>
                  <a:cubicBezTo>
                    <a:pt x="204" y="1"/>
                    <a:pt x="104" y="26"/>
                    <a:pt x="0" y="73"/>
                  </a:cubicBezTo>
                  <a:lnTo>
                    <a:pt x="0" y="272"/>
                  </a:lnTo>
                  <a:cubicBezTo>
                    <a:pt x="73" y="272"/>
                    <a:pt x="146" y="279"/>
                    <a:pt x="218" y="279"/>
                  </a:cubicBezTo>
                  <a:cubicBezTo>
                    <a:pt x="363" y="279"/>
                    <a:pt x="504" y="252"/>
                    <a:pt x="637" y="93"/>
                  </a:cubicBezTo>
                  <a:cubicBezTo>
                    <a:pt x="522" y="31"/>
                    <a:pt x="413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7215;p9">
              <a:extLst>
                <a:ext uri="{FF2B5EF4-FFF2-40B4-BE49-F238E27FC236}">
                  <a16:creationId xmlns:a16="http://schemas.microsoft.com/office/drawing/2014/main" id="{E615C8D0-F4F5-47AA-A783-282E70C1E776}"/>
                </a:ext>
              </a:extLst>
            </p:cNvPr>
            <p:cNvSpPr/>
            <p:nvPr/>
          </p:nvSpPr>
          <p:spPr>
            <a:xfrm>
              <a:off x="4629325" y="4190400"/>
              <a:ext cx="19425" cy="6100"/>
            </a:xfrm>
            <a:custGeom>
              <a:avLst/>
              <a:gdLst/>
              <a:ahLst/>
              <a:cxnLst/>
              <a:rect l="l" t="t" r="r" b="b"/>
              <a:pathLst>
                <a:path w="777" h="244" extrusionOk="0">
                  <a:moveTo>
                    <a:pt x="506" y="1"/>
                  </a:moveTo>
                  <a:cubicBezTo>
                    <a:pt x="343" y="1"/>
                    <a:pt x="180" y="63"/>
                    <a:pt x="0" y="76"/>
                  </a:cubicBezTo>
                  <a:cubicBezTo>
                    <a:pt x="179" y="210"/>
                    <a:pt x="369" y="244"/>
                    <a:pt x="571" y="244"/>
                  </a:cubicBezTo>
                  <a:cubicBezTo>
                    <a:pt x="638" y="244"/>
                    <a:pt x="706" y="240"/>
                    <a:pt x="776" y="235"/>
                  </a:cubicBezTo>
                  <a:lnTo>
                    <a:pt x="776" y="76"/>
                  </a:lnTo>
                  <a:cubicBezTo>
                    <a:pt x="684" y="20"/>
                    <a:pt x="595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7216;p9">
              <a:extLst>
                <a:ext uri="{FF2B5EF4-FFF2-40B4-BE49-F238E27FC236}">
                  <a16:creationId xmlns:a16="http://schemas.microsoft.com/office/drawing/2014/main" id="{925C5064-A3F3-469F-A87E-683681CD5CC9}"/>
                </a:ext>
              </a:extLst>
            </p:cNvPr>
            <p:cNvSpPr/>
            <p:nvPr/>
          </p:nvSpPr>
          <p:spPr>
            <a:xfrm>
              <a:off x="5091825" y="4438200"/>
              <a:ext cx="16925" cy="7875"/>
            </a:xfrm>
            <a:custGeom>
              <a:avLst/>
              <a:gdLst/>
              <a:ahLst/>
              <a:cxnLst/>
              <a:rect l="l" t="t" r="r" b="b"/>
              <a:pathLst>
                <a:path w="677" h="315" extrusionOk="0">
                  <a:moveTo>
                    <a:pt x="376" y="0"/>
                  </a:moveTo>
                  <a:cubicBezTo>
                    <a:pt x="297" y="0"/>
                    <a:pt x="216" y="11"/>
                    <a:pt x="140" y="11"/>
                  </a:cubicBezTo>
                  <a:lnTo>
                    <a:pt x="0" y="309"/>
                  </a:lnTo>
                  <a:cubicBezTo>
                    <a:pt x="22" y="313"/>
                    <a:pt x="43" y="315"/>
                    <a:pt x="64" y="315"/>
                  </a:cubicBezTo>
                  <a:cubicBezTo>
                    <a:pt x="275" y="315"/>
                    <a:pt x="460" y="147"/>
                    <a:pt x="677" y="110"/>
                  </a:cubicBezTo>
                  <a:cubicBezTo>
                    <a:pt x="586" y="20"/>
                    <a:pt x="482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7217;p9">
              <a:extLst>
                <a:ext uri="{FF2B5EF4-FFF2-40B4-BE49-F238E27FC236}">
                  <a16:creationId xmlns:a16="http://schemas.microsoft.com/office/drawing/2014/main" id="{4F95F125-DF68-4FA8-90DB-C5F57DD98900}"/>
                </a:ext>
              </a:extLst>
            </p:cNvPr>
            <p:cNvSpPr/>
            <p:nvPr/>
          </p:nvSpPr>
          <p:spPr>
            <a:xfrm>
              <a:off x="5382250" y="4473275"/>
              <a:ext cx="20925" cy="5000"/>
            </a:xfrm>
            <a:custGeom>
              <a:avLst/>
              <a:gdLst/>
              <a:ahLst/>
              <a:cxnLst/>
              <a:rect l="l" t="t" r="r" b="b"/>
              <a:pathLst>
                <a:path w="837" h="200" extrusionOk="0">
                  <a:moveTo>
                    <a:pt x="836" y="0"/>
                  </a:moveTo>
                  <a:cubicBezTo>
                    <a:pt x="538" y="0"/>
                    <a:pt x="259" y="0"/>
                    <a:pt x="1" y="40"/>
                  </a:cubicBezTo>
                  <a:cubicBezTo>
                    <a:pt x="60" y="180"/>
                    <a:pt x="220" y="160"/>
                    <a:pt x="339" y="199"/>
                  </a:cubicBezTo>
                  <a:cubicBezTo>
                    <a:pt x="518" y="180"/>
                    <a:pt x="657" y="180"/>
                    <a:pt x="836" y="160"/>
                  </a:cubicBezTo>
                  <a:lnTo>
                    <a:pt x="8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7218;p9">
              <a:extLst>
                <a:ext uri="{FF2B5EF4-FFF2-40B4-BE49-F238E27FC236}">
                  <a16:creationId xmlns:a16="http://schemas.microsoft.com/office/drawing/2014/main" id="{47F8FB08-C62E-4492-8BBF-72D80CD5F5AF}"/>
                </a:ext>
              </a:extLst>
            </p:cNvPr>
            <p:cNvSpPr/>
            <p:nvPr/>
          </p:nvSpPr>
          <p:spPr>
            <a:xfrm>
              <a:off x="4766575" y="4113425"/>
              <a:ext cx="13950" cy="8350"/>
            </a:xfrm>
            <a:custGeom>
              <a:avLst/>
              <a:gdLst/>
              <a:ahLst/>
              <a:cxnLst/>
              <a:rect l="l" t="t" r="r" b="b"/>
              <a:pathLst>
                <a:path w="558" h="334" extrusionOk="0">
                  <a:moveTo>
                    <a:pt x="217" y="0"/>
                  </a:moveTo>
                  <a:cubicBezTo>
                    <a:pt x="147" y="0"/>
                    <a:pt x="75" y="39"/>
                    <a:pt x="1" y="151"/>
                  </a:cubicBezTo>
                  <a:cubicBezTo>
                    <a:pt x="96" y="268"/>
                    <a:pt x="191" y="334"/>
                    <a:pt x="290" y="334"/>
                  </a:cubicBezTo>
                  <a:cubicBezTo>
                    <a:pt x="376" y="334"/>
                    <a:pt x="465" y="283"/>
                    <a:pt x="558" y="171"/>
                  </a:cubicBezTo>
                  <a:cubicBezTo>
                    <a:pt x="446" y="109"/>
                    <a:pt x="334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7219;p9">
              <a:extLst>
                <a:ext uri="{FF2B5EF4-FFF2-40B4-BE49-F238E27FC236}">
                  <a16:creationId xmlns:a16="http://schemas.microsoft.com/office/drawing/2014/main" id="{398B8205-FF49-4D84-82A4-A4DD49E9F87D}"/>
                </a:ext>
              </a:extLst>
            </p:cNvPr>
            <p:cNvSpPr/>
            <p:nvPr/>
          </p:nvSpPr>
          <p:spPr>
            <a:xfrm>
              <a:off x="4644725" y="41788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1" y="1"/>
                  </a:moveTo>
                  <a:cubicBezTo>
                    <a:pt x="122" y="167"/>
                    <a:pt x="287" y="204"/>
                    <a:pt x="460" y="204"/>
                  </a:cubicBezTo>
                  <a:cubicBezTo>
                    <a:pt x="599" y="204"/>
                    <a:pt x="744" y="180"/>
                    <a:pt x="876" y="180"/>
                  </a:cubicBezTo>
                  <a:cubicBezTo>
                    <a:pt x="598" y="1"/>
                    <a:pt x="299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7220;p9">
              <a:extLst>
                <a:ext uri="{FF2B5EF4-FFF2-40B4-BE49-F238E27FC236}">
                  <a16:creationId xmlns:a16="http://schemas.microsoft.com/office/drawing/2014/main" id="{6E982C65-1517-473F-9439-BC1A32558C7C}"/>
                </a:ext>
              </a:extLst>
            </p:cNvPr>
            <p:cNvSpPr/>
            <p:nvPr/>
          </p:nvSpPr>
          <p:spPr>
            <a:xfrm>
              <a:off x="4709875" y="4191775"/>
              <a:ext cx="22400" cy="5150"/>
            </a:xfrm>
            <a:custGeom>
              <a:avLst/>
              <a:gdLst/>
              <a:ahLst/>
              <a:cxnLst/>
              <a:rect l="l" t="t" r="r" b="b"/>
              <a:pathLst>
                <a:path w="896" h="206" extrusionOk="0">
                  <a:moveTo>
                    <a:pt x="303" y="0"/>
                  </a:moveTo>
                  <a:cubicBezTo>
                    <a:pt x="206" y="0"/>
                    <a:pt x="105" y="9"/>
                    <a:pt x="1" y="21"/>
                  </a:cubicBezTo>
                  <a:cubicBezTo>
                    <a:pt x="151" y="171"/>
                    <a:pt x="312" y="206"/>
                    <a:pt x="476" y="206"/>
                  </a:cubicBezTo>
                  <a:cubicBezTo>
                    <a:pt x="616" y="206"/>
                    <a:pt x="758" y="180"/>
                    <a:pt x="896" y="180"/>
                  </a:cubicBezTo>
                  <a:cubicBezTo>
                    <a:pt x="717" y="43"/>
                    <a:pt x="520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7221;p9">
              <a:extLst>
                <a:ext uri="{FF2B5EF4-FFF2-40B4-BE49-F238E27FC236}">
                  <a16:creationId xmlns:a16="http://schemas.microsoft.com/office/drawing/2014/main" id="{48054BFB-D19E-4563-A72A-6F140BA3C104}"/>
                </a:ext>
              </a:extLst>
            </p:cNvPr>
            <p:cNvSpPr/>
            <p:nvPr/>
          </p:nvSpPr>
          <p:spPr>
            <a:xfrm>
              <a:off x="4670600" y="4200750"/>
              <a:ext cx="22900" cy="4000"/>
            </a:xfrm>
            <a:custGeom>
              <a:avLst/>
              <a:gdLst/>
              <a:ahLst/>
              <a:cxnLst/>
              <a:rect l="l" t="t" r="r" b="b"/>
              <a:pathLst>
                <a:path w="916" h="160" extrusionOk="0">
                  <a:moveTo>
                    <a:pt x="537" y="0"/>
                  </a:moveTo>
                  <a:cubicBezTo>
                    <a:pt x="358" y="0"/>
                    <a:pt x="179" y="20"/>
                    <a:pt x="0" y="20"/>
                  </a:cubicBezTo>
                  <a:lnTo>
                    <a:pt x="0" y="159"/>
                  </a:lnTo>
                  <a:lnTo>
                    <a:pt x="915" y="159"/>
                  </a:lnTo>
                  <a:cubicBezTo>
                    <a:pt x="816" y="40"/>
                    <a:pt x="657" y="4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7222;p9">
              <a:extLst>
                <a:ext uri="{FF2B5EF4-FFF2-40B4-BE49-F238E27FC236}">
                  <a16:creationId xmlns:a16="http://schemas.microsoft.com/office/drawing/2014/main" id="{79B6242E-333F-4F58-A940-2F93E0311B6D}"/>
                </a:ext>
              </a:extLst>
            </p:cNvPr>
            <p:cNvSpPr/>
            <p:nvPr/>
          </p:nvSpPr>
          <p:spPr>
            <a:xfrm>
              <a:off x="4614900" y="4520025"/>
              <a:ext cx="11950" cy="8200"/>
            </a:xfrm>
            <a:custGeom>
              <a:avLst/>
              <a:gdLst/>
              <a:ahLst/>
              <a:cxnLst/>
              <a:rect l="l" t="t" r="r" b="b"/>
              <a:pathLst>
                <a:path w="478" h="328" extrusionOk="0">
                  <a:moveTo>
                    <a:pt x="179" y="0"/>
                  </a:moveTo>
                  <a:cubicBezTo>
                    <a:pt x="0" y="100"/>
                    <a:pt x="20" y="219"/>
                    <a:pt x="179" y="299"/>
                  </a:cubicBezTo>
                  <a:cubicBezTo>
                    <a:pt x="227" y="319"/>
                    <a:pt x="267" y="327"/>
                    <a:pt x="300" y="327"/>
                  </a:cubicBezTo>
                  <a:cubicBezTo>
                    <a:pt x="433" y="327"/>
                    <a:pt x="462" y="187"/>
                    <a:pt x="478" y="60"/>
                  </a:cubicBezTo>
                  <a:cubicBezTo>
                    <a:pt x="378" y="60"/>
                    <a:pt x="279" y="2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7223;p9">
              <a:extLst>
                <a:ext uri="{FF2B5EF4-FFF2-40B4-BE49-F238E27FC236}">
                  <a16:creationId xmlns:a16="http://schemas.microsoft.com/office/drawing/2014/main" id="{762A6D8C-ABF1-4D82-8887-2DA5F617915A}"/>
                </a:ext>
              </a:extLst>
            </p:cNvPr>
            <p:cNvSpPr/>
            <p:nvPr/>
          </p:nvSpPr>
          <p:spPr>
            <a:xfrm>
              <a:off x="4718825" y="4405475"/>
              <a:ext cx="13450" cy="8400"/>
            </a:xfrm>
            <a:custGeom>
              <a:avLst/>
              <a:gdLst/>
              <a:ahLst/>
              <a:cxnLst/>
              <a:rect l="l" t="t" r="r" b="b"/>
              <a:pathLst>
                <a:path w="538" h="336" extrusionOk="0">
                  <a:moveTo>
                    <a:pt x="173" y="0"/>
                  </a:moveTo>
                  <a:cubicBezTo>
                    <a:pt x="115" y="0"/>
                    <a:pt x="57" y="17"/>
                    <a:pt x="1" y="67"/>
                  </a:cubicBezTo>
                  <a:cubicBezTo>
                    <a:pt x="90" y="246"/>
                    <a:pt x="175" y="335"/>
                    <a:pt x="262" y="335"/>
                  </a:cubicBezTo>
                  <a:cubicBezTo>
                    <a:pt x="349" y="335"/>
                    <a:pt x="439" y="246"/>
                    <a:pt x="538" y="67"/>
                  </a:cubicBezTo>
                  <a:lnTo>
                    <a:pt x="538" y="67"/>
                  </a:lnTo>
                  <a:cubicBezTo>
                    <a:pt x="529" y="68"/>
                    <a:pt x="521" y="68"/>
                    <a:pt x="512" y="68"/>
                  </a:cubicBezTo>
                  <a:cubicBezTo>
                    <a:pt x="409" y="68"/>
                    <a:pt x="291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7224;p9">
              <a:extLst>
                <a:ext uri="{FF2B5EF4-FFF2-40B4-BE49-F238E27FC236}">
                  <a16:creationId xmlns:a16="http://schemas.microsoft.com/office/drawing/2014/main" id="{E2AD1BD8-4298-4C44-B9DA-C498CD5A93CA}"/>
                </a:ext>
              </a:extLst>
            </p:cNvPr>
            <p:cNvSpPr/>
            <p:nvPr/>
          </p:nvSpPr>
          <p:spPr>
            <a:xfrm>
              <a:off x="4774050" y="4218500"/>
              <a:ext cx="23375" cy="4725"/>
            </a:xfrm>
            <a:custGeom>
              <a:avLst/>
              <a:gdLst/>
              <a:ahLst/>
              <a:cxnLst/>
              <a:rect l="l" t="t" r="r" b="b"/>
              <a:pathLst>
                <a:path w="935" h="189" extrusionOk="0">
                  <a:moveTo>
                    <a:pt x="452" y="1"/>
                  </a:moveTo>
                  <a:cubicBezTo>
                    <a:pt x="302" y="1"/>
                    <a:pt x="147" y="26"/>
                    <a:pt x="0" y="26"/>
                  </a:cubicBezTo>
                  <a:cubicBezTo>
                    <a:pt x="213" y="168"/>
                    <a:pt x="436" y="189"/>
                    <a:pt x="663" y="189"/>
                  </a:cubicBezTo>
                  <a:cubicBezTo>
                    <a:pt x="753" y="189"/>
                    <a:pt x="844" y="185"/>
                    <a:pt x="935" y="185"/>
                  </a:cubicBezTo>
                  <a:cubicBezTo>
                    <a:pt x="796" y="35"/>
                    <a:pt x="628" y="1"/>
                    <a:pt x="4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7225;p9">
              <a:extLst>
                <a:ext uri="{FF2B5EF4-FFF2-40B4-BE49-F238E27FC236}">
                  <a16:creationId xmlns:a16="http://schemas.microsoft.com/office/drawing/2014/main" id="{B6C1706B-BC48-488F-90D0-051A3FAB1E4C}"/>
                </a:ext>
              </a:extLst>
            </p:cNvPr>
            <p:cNvSpPr/>
            <p:nvPr/>
          </p:nvSpPr>
          <p:spPr>
            <a:xfrm>
              <a:off x="5223125" y="4358700"/>
              <a:ext cx="22400" cy="4625"/>
            </a:xfrm>
            <a:custGeom>
              <a:avLst/>
              <a:gdLst/>
              <a:ahLst/>
              <a:cxnLst/>
              <a:rect l="l" t="t" r="r" b="b"/>
              <a:pathLst>
                <a:path w="896" h="185" extrusionOk="0">
                  <a:moveTo>
                    <a:pt x="547" y="1"/>
                  </a:moveTo>
                  <a:cubicBezTo>
                    <a:pt x="342" y="1"/>
                    <a:pt x="155" y="26"/>
                    <a:pt x="0" y="167"/>
                  </a:cubicBezTo>
                  <a:cubicBezTo>
                    <a:pt x="22" y="166"/>
                    <a:pt x="43" y="165"/>
                    <a:pt x="65" y="165"/>
                  </a:cubicBezTo>
                  <a:cubicBezTo>
                    <a:pt x="188" y="165"/>
                    <a:pt x="313" y="185"/>
                    <a:pt x="437" y="185"/>
                  </a:cubicBezTo>
                  <a:cubicBezTo>
                    <a:pt x="595" y="185"/>
                    <a:pt x="750" y="153"/>
                    <a:pt x="895" y="8"/>
                  </a:cubicBezTo>
                  <a:cubicBezTo>
                    <a:pt x="776" y="8"/>
                    <a:pt x="659" y="1"/>
                    <a:pt x="5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7226;p9">
              <a:extLst>
                <a:ext uri="{FF2B5EF4-FFF2-40B4-BE49-F238E27FC236}">
                  <a16:creationId xmlns:a16="http://schemas.microsoft.com/office/drawing/2014/main" id="{A45125F3-288D-489A-9CCB-3F867EADB933}"/>
                </a:ext>
              </a:extLst>
            </p:cNvPr>
            <p:cNvSpPr/>
            <p:nvPr/>
          </p:nvSpPr>
          <p:spPr>
            <a:xfrm>
              <a:off x="4396575" y="4332150"/>
              <a:ext cx="24400" cy="4375"/>
            </a:xfrm>
            <a:custGeom>
              <a:avLst/>
              <a:gdLst/>
              <a:ahLst/>
              <a:cxnLst/>
              <a:rect l="l" t="t" r="r" b="b"/>
              <a:pathLst>
                <a:path w="976" h="175" extrusionOk="0">
                  <a:moveTo>
                    <a:pt x="535" y="0"/>
                  </a:moveTo>
                  <a:cubicBezTo>
                    <a:pt x="379" y="0"/>
                    <a:pt x="218" y="37"/>
                    <a:pt x="56" y="37"/>
                  </a:cubicBezTo>
                  <a:cubicBezTo>
                    <a:pt x="38" y="37"/>
                    <a:pt x="19" y="37"/>
                    <a:pt x="0" y="36"/>
                  </a:cubicBezTo>
                  <a:lnTo>
                    <a:pt x="0" y="36"/>
                  </a:lnTo>
                  <a:cubicBezTo>
                    <a:pt x="299" y="155"/>
                    <a:pt x="637" y="175"/>
                    <a:pt x="975" y="175"/>
                  </a:cubicBezTo>
                  <a:cubicBezTo>
                    <a:pt x="836" y="36"/>
                    <a:pt x="688" y="0"/>
                    <a:pt x="5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7227;p9">
              <a:extLst>
                <a:ext uri="{FF2B5EF4-FFF2-40B4-BE49-F238E27FC236}">
                  <a16:creationId xmlns:a16="http://schemas.microsoft.com/office/drawing/2014/main" id="{A56EB0A4-B602-4FAD-9E55-00766A3968E9}"/>
                </a:ext>
              </a:extLst>
            </p:cNvPr>
            <p:cNvSpPr/>
            <p:nvPr/>
          </p:nvSpPr>
          <p:spPr>
            <a:xfrm>
              <a:off x="4837700" y="4424275"/>
              <a:ext cx="21400" cy="5075"/>
            </a:xfrm>
            <a:custGeom>
              <a:avLst/>
              <a:gdLst/>
              <a:ahLst/>
              <a:cxnLst/>
              <a:rect l="l" t="t" r="r" b="b"/>
              <a:pathLst>
                <a:path w="856" h="203" extrusionOk="0">
                  <a:moveTo>
                    <a:pt x="491" y="0"/>
                  </a:moveTo>
                  <a:cubicBezTo>
                    <a:pt x="376" y="0"/>
                    <a:pt x="254" y="23"/>
                    <a:pt x="134" y="23"/>
                  </a:cubicBezTo>
                  <a:cubicBezTo>
                    <a:pt x="89" y="23"/>
                    <a:pt x="44" y="20"/>
                    <a:pt x="0" y="11"/>
                  </a:cubicBezTo>
                  <a:lnTo>
                    <a:pt x="0" y="11"/>
                  </a:lnTo>
                  <a:cubicBezTo>
                    <a:pt x="106" y="165"/>
                    <a:pt x="240" y="203"/>
                    <a:pt x="384" y="203"/>
                  </a:cubicBezTo>
                  <a:cubicBezTo>
                    <a:pt x="521" y="203"/>
                    <a:pt x="666" y="169"/>
                    <a:pt x="806" y="169"/>
                  </a:cubicBezTo>
                  <a:cubicBezTo>
                    <a:pt x="822" y="169"/>
                    <a:pt x="839" y="169"/>
                    <a:pt x="856" y="170"/>
                  </a:cubicBezTo>
                  <a:cubicBezTo>
                    <a:pt x="754" y="32"/>
                    <a:pt x="628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7228;p9">
              <a:extLst>
                <a:ext uri="{FF2B5EF4-FFF2-40B4-BE49-F238E27FC236}">
                  <a16:creationId xmlns:a16="http://schemas.microsoft.com/office/drawing/2014/main" id="{48C2D450-55D6-475B-BC9F-F4394F9F8CD5}"/>
                </a:ext>
              </a:extLst>
            </p:cNvPr>
            <p:cNvSpPr/>
            <p:nvPr/>
          </p:nvSpPr>
          <p:spPr>
            <a:xfrm>
              <a:off x="4731775" y="4207850"/>
              <a:ext cx="22400" cy="6350"/>
            </a:xfrm>
            <a:custGeom>
              <a:avLst/>
              <a:gdLst/>
              <a:ahLst/>
              <a:cxnLst/>
              <a:rect l="l" t="t" r="r" b="b"/>
              <a:pathLst>
                <a:path w="896" h="254" extrusionOk="0">
                  <a:moveTo>
                    <a:pt x="722" y="1"/>
                  </a:moveTo>
                  <a:cubicBezTo>
                    <a:pt x="676" y="1"/>
                    <a:pt x="628" y="20"/>
                    <a:pt x="577" y="54"/>
                  </a:cubicBezTo>
                  <a:cubicBezTo>
                    <a:pt x="378" y="54"/>
                    <a:pt x="199" y="74"/>
                    <a:pt x="0" y="74"/>
                  </a:cubicBezTo>
                  <a:lnTo>
                    <a:pt x="80" y="233"/>
                  </a:lnTo>
                  <a:cubicBezTo>
                    <a:pt x="338" y="233"/>
                    <a:pt x="617" y="253"/>
                    <a:pt x="895" y="253"/>
                  </a:cubicBezTo>
                  <a:lnTo>
                    <a:pt x="895" y="114"/>
                  </a:lnTo>
                  <a:cubicBezTo>
                    <a:pt x="839" y="35"/>
                    <a:pt x="782" y="1"/>
                    <a:pt x="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7229;p9">
              <a:extLst>
                <a:ext uri="{FF2B5EF4-FFF2-40B4-BE49-F238E27FC236}">
                  <a16:creationId xmlns:a16="http://schemas.microsoft.com/office/drawing/2014/main" id="{DC11CC81-8EBA-47DC-B003-E97C1AE58E62}"/>
                </a:ext>
              </a:extLst>
            </p:cNvPr>
            <p:cNvSpPr/>
            <p:nvPr/>
          </p:nvSpPr>
          <p:spPr>
            <a:xfrm>
              <a:off x="4390600" y="4406125"/>
              <a:ext cx="18925" cy="9975"/>
            </a:xfrm>
            <a:custGeom>
              <a:avLst/>
              <a:gdLst/>
              <a:ahLst/>
              <a:cxnLst/>
              <a:rect l="l" t="t" r="r" b="b"/>
              <a:pathLst>
                <a:path w="757" h="399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19" y="81"/>
                    <a:pt x="1" y="81"/>
                    <a:pt x="339" y="399"/>
                  </a:cubicBezTo>
                  <a:cubicBezTo>
                    <a:pt x="498" y="299"/>
                    <a:pt x="757" y="279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7230;p9">
              <a:extLst>
                <a:ext uri="{FF2B5EF4-FFF2-40B4-BE49-F238E27FC236}">
                  <a16:creationId xmlns:a16="http://schemas.microsoft.com/office/drawing/2014/main" id="{68B94948-3EE7-474D-A675-2B008AC4A209}"/>
                </a:ext>
              </a:extLst>
            </p:cNvPr>
            <p:cNvSpPr/>
            <p:nvPr/>
          </p:nvSpPr>
          <p:spPr>
            <a:xfrm>
              <a:off x="4991175" y="4213850"/>
              <a:ext cx="12150" cy="9475"/>
            </a:xfrm>
            <a:custGeom>
              <a:avLst/>
              <a:gdLst/>
              <a:ahLst/>
              <a:cxnLst/>
              <a:rect l="l" t="t" r="r" b="b"/>
              <a:pathLst>
                <a:path w="486" h="379" extrusionOk="0">
                  <a:moveTo>
                    <a:pt x="192" y="1"/>
                  </a:moveTo>
                  <a:cubicBezTo>
                    <a:pt x="85" y="1"/>
                    <a:pt x="1" y="30"/>
                    <a:pt x="28" y="153"/>
                  </a:cubicBezTo>
                  <a:cubicBezTo>
                    <a:pt x="39" y="331"/>
                    <a:pt x="119" y="378"/>
                    <a:pt x="222" y="378"/>
                  </a:cubicBezTo>
                  <a:cubicBezTo>
                    <a:pt x="303" y="378"/>
                    <a:pt x="398" y="349"/>
                    <a:pt x="486" y="332"/>
                  </a:cubicBezTo>
                  <a:cubicBezTo>
                    <a:pt x="446" y="232"/>
                    <a:pt x="386" y="113"/>
                    <a:pt x="346" y="13"/>
                  </a:cubicBezTo>
                  <a:cubicBezTo>
                    <a:pt x="296" y="7"/>
                    <a:pt x="242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7231;p9">
              <a:extLst>
                <a:ext uri="{FF2B5EF4-FFF2-40B4-BE49-F238E27FC236}">
                  <a16:creationId xmlns:a16="http://schemas.microsoft.com/office/drawing/2014/main" id="{AFE7548B-CDD1-4F5C-AA94-014878816B8D}"/>
                </a:ext>
              </a:extLst>
            </p:cNvPr>
            <p:cNvSpPr/>
            <p:nvPr/>
          </p:nvSpPr>
          <p:spPr>
            <a:xfrm>
              <a:off x="4521400" y="4293250"/>
              <a:ext cx="10475" cy="8975"/>
            </a:xfrm>
            <a:custGeom>
              <a:avLst/>
              <a:gdLst/>
              <a:ahLst/>
              <a:cxnLst/>
              <a:rect l="l" t="t" r="r" b="b"/>
              <a:pathLst>
                <a:path w="419" h="359" extrusionOk="0">
                  <a:moveTo>
                    <a:pt x="1" y="0"/>
                  </a:moveTo>
                  <a:cubicBezTo>
                    <a:pt x="60" y="140"/>
                    <a:pt x="120" y="358"/>
                    <a:pt x="279" y="358"/>
                  </a:cubicBezTo>
                  <a:cubicBezTo>
                    <a:pt x="418" y="338"/>
                    <a:pt x="359" y="12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7232;p9">
              <a:extLst>
                <a:ext uri="{FF2B5EF4-FFF2-40B4-BE49-F238E27FC236}">
                  <a16:creationId xmlns:a16="http://schemas.microsoft.com/office/drawing/2014/main" id="{145F61E8-0461-4195-8854-AAF002C2A300}"/>
                </a:ext>
              </a:extLst>
            </p:cNvPr>
            <p:cNvSpPr/>
            <p:nvPr/>
          </p:nvSpPr>
          <p:spPr>
            <a:xfrm>
              <a:off x="5004300" y="4106975"/>
              <a:ext cx="12950" cy="7250"/>
            </a:xfrm>
            <a:custGeom>
              <a:avLst/>
              <a:gdLst/>
              <a:ahLst/>
              <a:cxnLst/>
              <a:rect l="l" t="t" r="r" b="b"/>
              <a:pathLst>
                <a:path w="518" h="290" extrusionOk="0">
                  <a:moveTo>
                    <a:pt x="258" y="0"/>
                  </a:moveTo>
                  <a:cubicBezTo>
                    <a:pt x="130" y="0"/>
                    <a:pt x="38" y="90"/>
                    <a:pt x="0" y="290"/>
                  </a:cubicBezTo>
                  <a:cubicBezTo>
                    <a:pt x="159" y="210"/>
                    <a:pt x="358" y="230"/>
                    <a:pt x="518" y="91"/>
                  </a:cubicBezTo>
                  <a:cubicBezTo>
                    <a:pt x="421" y="32"/>
                    <a:pt x="333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7233;p9">
              <a:extLst>
                <a:ext uri="{FF2B5EF4-FFF2-40B4-BE49-F238E27FC236}">
                  <a16:creationId xmlns:a16="http://schemas.microsoft.com/office/drawing/2014/main" id="{5859B809-1B65-48FC-BD99-7C165C0AAA95}"/>
                </a:ext>
              </a:extLst>
            </p:cNvPr>
            <p:cNvSpPr/>
            <p:nvPr/>
          </p:nvSpPr>
          <p:spPr>
            <a:xfrm>
              <a:off x="5384750" y="4424375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502" y="1"/>
                  </a:moveTo>
                  <a:cubicBezTo>
                    <a:pt x="320" y="1"/>
                    <a:pt x="155" y="53"/>
                    <a:pt x="0" y="166"/>
                  </a:cubicBezTo>
                  <a:cubicBezTo>
                    <a:pt x="101" y="183"/>
                    <a:pt x="209" y="203"/>
                    <a:pt x="316" y="203"/>
                  </a:cubicBezTo>
                  <a:cubicBezTo>
                    <a:pt x="463" y="203"/>
                    <a:pt x="610" y="165"/>
                    <a:pt x="736" y="27"/>
                  </a:cubicBezTo>
                  <a:cubicBezTo>
                    <a:pt x="655" y="9"/>
                    <a:pt x="577" y="1"/>
                    <a:pt x="5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7234;p9">
              <a:extLst>
                <a:ext uri="{FF2B5EF4-FFF2-40B4-BE49-F238E27FC236}">
                  <a16:creationId xmlns:a16="http://schemas.microsoft.com/office/drawing/2014/main" id="{99706E3B-A327-4E11-B828-0C554209F89F}"/>
                </a:ext>
              </a:extLst>
            </p:cNvPr>
            <p:cNvSpPr/>
            <p:nvPr/>
          </p:nvSpPr>
          <p:spPr>
            <a:xfrm>
              <a:off x="4690000" y="4209700"/>
              <a:ext cx="10950" cy="13450"/>
            </a:xfrm>
            <a:custGeom>
              <a:avLst/>
              <a:gdLst/>
              <a:ahLst/>
              <a:cxnLst/>
              <a:rect l="l" t="t" r="r" b="b"/>
              <a:pathLst>
                <a:path w="438" h="538" extrusionOk="0">
                  <a:moveTo>
                    <a:pt x="139" y="0"/>
                  </a:moveTo>
                  <a:cubicBezTo>
                    <a:pt x="40" y="80"/>
                    <a:pt x="0" y="179"/>
                    <a:pt x="60" y="299"/>
                  </a:cubicBezTo>
                  <a:lnTo>
                    <a:pt x="279" y="537"/>
                  </a:lnTo>
                  <a:cubicBezTo>
                    <a:pt x="438" y="358"/>
                    <a:pt x="378" y="199"/>
                    <a:pt x="259" y="40"/>
                  </a:cubicBezTo>
                  <a:cubicBezTo>
                    <a:pt x="199" y="40"/>
                    <a:pt x="179" y="40"/>
                    <a:pt x="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7235;p9">
              <a:extLst>
                <a:ext uri="{FF2B5EF4-FFF2-40B4-BE49-F238E27FC236}">
                  <a16:creationId xmlns:a16="http://schemas.microsoft.com/office/drawing/2014/main" id="{A89BF94B-3E0E-44DD-93B4-E620651816DD}"/>
                </a:ext>
              </a:extLst>
            </p:cNvPr>
            <p:cNvSpPr/>
            <p:nvPr/>
          </p:nvSpPr>
          <p:spPr>
            <a:xfrm>
              <a:off x="5425025" y="4428525"/>
              <a:ext cx="16925" cy="7000"/>
            </a:xfrm>
            <a:custGeom>
              <a:avLst/>
              <a:gdLst/>
              <a:ahLst/>
              <a:cxnLst/>
              <a:rect l="l" t="t" r="r" b="b"/>
              <a:pathLst>
                <a:path w="677" h="280" extrusionOk="0">
                  <a:moveTo>
                    <a:pt x="339" y="0"/>
                  </a:moveTo>
                  <a:cubicBezTo>
                    <a:pt x="239" y="0"/>
                    <a:pt x="120" y="40"/>
                    <a:pt x="20" y="60"/>
                  </a:cubicBezTo>
                  <a:cubicBezTo>
                    <a:pt x="1" y="100"/>
                    <a:pt x="1" y="139"/>
                    <a:pt x="1" y="199"/>
                  </a:cubicBezTo>
                  <a:cubicBezTo>
                    <a:pt x="57" y="255"/>
                    <a:pt x="119" y="280"/>
                    <a:pt x="184" y="280"/>
                  </a:cubicBezTo>
                  <a:cubicBezTo>
                    <a:pt x="235" y="280"/>
                    <a:pt x="287" y="265"/>
                    <a:pt x="339" y="239"/>
                  </a:cubicBezTo>
                  <a:cubicBezTo>
                    <a:pt x="478" y="199"/>
                    <a:pt x="577" y="199"/>
                    <a:pt x="677" y="179"/>
                  </a:cubicBezTo>
                  <a:cubicBezTo>
                    <a:pt x="617" y="40"/>
                    <a:pt x="478" y="6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7236;p9">
              <a:extLst>
                <a:ext uri="{FF2B5EF4-FFF2-40B4-BE49-F238E27FC236}">
                  <a16:creationId xmlns:a16="http://schemas.microsoft.com/office/drawing/2014/main" id="{B10F5B03-5BB4-4584-A9A2-BE1CB209FAC5}"/>
                </a:ext>
              </a:extLst>
            </p:cNvPr>
            <p:cNvSpPr/>
            <p:nvPr/>
          </p:nvSpPr>
          <p:spPr>
            <a:xfrm>
              <a:off x="4911300" y="4446125"/>
              <a:ext cx="18425" cy="4800"/>
            </a:xfrm>
            <a:custGeom>
              <a:avLst/>
              <a:gdLst/>
              <a:ahLst/>
              <a:cxnLst/>
              <a:rect l="l" t="t" r="r" b="b"/>
              <a:pathLst>
                <a:path w="737" h="192" extrusionOk="0">
                  <a:moveTo>
                    <a:pt x="308" y="1"/>
                  </a:moveTo>
                  <a:cubicBezTo>
                    <a:pt x="206" y="1"/>
                    <a:pt x="102" y="17"/>
                    <a:pt x="0" y="32"/>
                  </a:cubicBezTo>
                  <a:cubicBezTo>
                    <a:pt x="109" y="162"/>
                    <a:pt x="241" y="192"/>
                    <a:pt x="381" y="192"/>
                  </a:cubicBezTo>
                  <a:cubicBezTo>
                    <a:pt x="497" y="192"/>
                    <a:pt x="619" y="171"/>
                    <a:pt x="736" y="171"/>
                  </a:cubicBezTo>
                  <a:cubicBezTo>
                    <a:pt x="616" y="38"/>
                    <a:pt x="465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7237;p9">
              <a:extLst>
                <a:ext uri="{FF2B5EF4-FFF2-40B4-BE49-F238E27FC236}">
                  <a16:creationId xmlns:a16="http://schemas.microsoft.com/office/drawing/2014/main" id="{E2F6A614-CBFB-40E3-B85E-2067E3081D01}"/>
                </a:ext>
              </a:extLst>
            </p:cNvPr>
            <p:cNvSpPr/>
            <p:nvPr/>
          </p:nvSpPr>
          <p:spPr>
            <a:xfrm>
              <a:off x="5068950" y="4437950"/>
              <a:ext cx="18425" cy="4500"/>
            </a:xfrm>
            <a:custGeom>
              <a:avLst/>
              <a:gdLst/>
              <a:ahLst/>
              <a:cxnLst/>
              <a:rect l="l" t="t" r="r" b="b"/>
              <a:pathLst>
                <a:path w="737" h="180" extrusionOk="0">
                  <a:moveTo>
                    <a:pt x="588" y="0"/>
                  </a:moveTo>
                  <a:cubicBezTo>
                    <a:pt x="372" y="0"/>
                    <a:pt x="179" y="14"/>
                    <a:pt x="0" y="160"/>
                  </a:cubicBezTo>
                  <a:cubicBezTo>
                    <a:pt x="104" y="160"/>
                    <a:pt x="215" y="179"/>
                    <a:pt x="326" y="179"/>
                  </a:cubicBezTo>
                  <a:cubicBezTo>
                    <a:pt x="470" y="179"/>
                    <a:pt x="613" y="147"/>
                    <a:pt x="736" y="1"/>
                  </a:cubicBezTo>
                  <a:cubicBezTo>
                    <a:pt x="686" y="1"/>
                    <a:pt x="636" y="0"/>
                    <a:pt x="5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7238;p9">
              <a:extLst>
                <a:ext uri="{FF2B5EF4-FFF2-40B4-BE49-F238E27FC236}">
                  <a16:creationId xmlns:a16="http://schemas.microsoft.com/office/drawing/2014/main" id="{BFEC61AD-D650-4B0D-8EBF-26650B7D650E}"/>
                </a:ext>
              </a:extLst>
            </p:cNvPr>
            <p:cNvSpPr/>
            <p:nvPr/>
          </p:nvSpPr>
          <p:spPr>
            <a:xfrm>
              <a:off x="5251950" y="4498050"/>
              <a:ext cx="9475" cy="5100"/>
            </a:xfrm>
            <a:custGeom>
              <a:avLst/>
              <a:gdLst/>
              <a:ahLst/>
              <a:cxnLst/>
              <a:rect l="l" t="t" r="r" b="b"/>
              <a:pathLst>
                <a:path w="379" h="204" extrusionOk="0">
                  <a:moveTo>
                    <a:pt x="301" y="1"/>
                  </a:moveTo>
                  <a:cubicBezTo>
                    <a:pt x="300" y="1"/>
                    <a:pt x="299" y="2"/>
                    <a:pt x="299" y="4"/>
                  </a:cubicBezTo>
                  <a:cubicBezTo>
                    <a:pt x="240" y="4"/>
                    <a:pt x="140" y="44"/>
                    <a:pt x="80" y="84"/>
                  </a:cubicBezTo>
                  <a:cubicBezTo>
                    <a:pt x="1" y="183"/>
                    <a:pt x="100" y="203"/>
                    <a:pt x="180" y="203"/>
                  </a:cubicBezTo>
                  <a:cubicBezTo>
                    <a:pt x="259" y="183"/>
                    <a:pt x="299" y="143"/>
                    <a:pt x="379" y="104"/>
                  </a:cubicBezTo>
                  <a:cubicBezTo>
                    <a:pt x="343" y="68"/>
                    <a:pt x="308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7239;p9">
              <a:extLst>
                <a:ext uri="{FF2B5EF4-FFF2-40B4-BE49-F238E27FC236}">
                  <a16:creationId xmlns:a16="http://schemas.microsoft.com/office/drawing/2014/main" id="{22621722-43A7-401F-83AC-3F0681489A34}"/>
                </a:ext>
              </a:extLst>
            </p:cNvPr>
            <p:cNvSpPr/>
            <p:nvPr/>
          </p:nvSpPr>
          <p:spPr>
            <a:xfrm>
              <a:off x="5184825" y="4363375"/>
              <a:ext cx="7475" cy="19100"/>
            </a:xfrm>
            <a:custGeom>
              <a:avLst/>
              <a:gdLst/>
              <a:ahLst/>
              <a:cxnLst/>
              <a:rect l="l" t="t" r="r" b="b"/>
              <a:pathLst>
                <a:path w="299" h="764" extrusionOk="0">
                  <a:moveTo>
                    <a:pt x="160" y="0"/>
                  </a:moveTo>
                  <a:cubicBezTo>
                    <a:pt x="160" y="120"/>
                    <a:pt x="140" y="219"/>
                    <a:pt x="100" y="358"/>
                  </a:cubicBezTo>
                  <a:cubicBezTo>
                    <a:pt x="0" y="458"/>
                    <a:pt x="40" y="577"/>
                    <a:pt x="100" y="696"/>
                  </a:cubicBezTo>
                  <a:cubicBezTo>
                    <a:pt x="130" y="741"/>
                    <a:pt x="160" y="764"/>
                    <a:pt x="206" y="764"/>
                  </a:cubicBezTo>
                  <a:cubicBezTo>
                    <a:pt x="222" y="764"/>
                    <a:pt x="239" y="761"/>
                    <a:pt x="259" y="756"/>
                  </a:cubicBezTo>
                  <a:cubicBezTo>
                    <a:pt x="279" y="716"/>
                    <a:pt x="279" y="696"/>
                    <a:pt x="299" y="677"/>
                  </a:cubicBezTo>
                  <a:lnTo>
                    <a:pt x="299" y="179"/>
                  </a:lnTo>
                  <a:cubicBezTo>
                    <a:pt x="259" y="120"/>
                    <a:pt x="199" y="6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7240;p9">
              <a:extLst>
                <a:ext uri="{FF2B5EF4-FFF2-40B4-BE49-F238E27FC236}">
                  <a16:creationId xmlns:a16="http://schemas.microsoft.com/office/drawing/2014/main" id="{DEC9A8EF-170C-4F3C-8913-D58FB7DC9CF6}"/>
                </a:ext>
              </a:extLst>
            </p:cNvPr>
            <p:cNvSpPr/>
            <p:nvPr/>
          </p:nvSpPr>
          <p:spPr>
            <a:xfrm>
              <a:off x="4666625" y="4182975"/>
              <a:ext cx="17925" cy="6925"/>
            </a:xfrm>
            <a:custGeom>
              <a:avLst/>
              <a:gdLst/>
              <a:ahLst/>
              <a:cxnLst/>
              <a:rect l="l" t="t" r="r" b="b"/>
              <a:pathLst>
                <a:path w="717" h="277" extrusionOk="0">
                  <a:moveTo>
                    <a:pt x="286" y="0"/>
                  </a:moveTo>
                  <a:cubicBezTo>
                    <a:pt x="201" y="0"/>
                    <a:pt x="112" y="14"/>
                    <a:pt x="20" y="35"/>
                  </a:cubicBezTo>
                  <a:cubicBezTo>
                    <a:pt x="0" y="75"/>
                    <a:pt x="0" y="154"/>
                    <a:pt x="0" y="214"/>
                  </a:cubicBezTo>
                  <a:cubicBezTo>
                    <a:pt x="43" y="257"/>
                    <a:pt x="97" y="276"/>
                    <a:pt x="153" y="276"/>
                  </a:cubicBezTo>
                  <a:cubicBezTo>
                    <a:pt x="202" y="276"/>
                    <a:pt x="252" y="262"/>
                    <a:pt x="299" y="234"/>
                  </a:cubicBezTo>
                  <a:cubicBezTo>
                    <a:pt x="438" y="214"/>
                    <a:pt x="577" y="214"/>
                    <a:pt x="716" y="174"/>
                  </a:cubicBezTo>
                  <a:cubicBezTo>
                    <a:pt x="588" y="46"/>
                    <a:pt x="443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7241;p9">
              <a:extLst>
                <a:ext uri="{FF2B5EF4-FFF2-40B4-BE49-F238E27FC236}">
                  <a16:creationId xmlns:a16="http://schemas.microsoft.com/office/drawing/2014/main" id="{67EB2CE0-A001-4678-86C7-B285EC68AD77}"/>
                </a:ext>
              </a:extLst>
            </p:cNvPr>
            <p:cNvSpPr/>
            <p:nvPr/>
          </p:nvSpPr>
          <p:spPr>
            <a:xfrm>
              <a:off x="4608425" y="4188100"/>
              <a:ext cx="18425" cy="4300"/>
            </a:xfrm>
            <a:custGeom>
              <a:avLst/>
              <a:gdLst/>
              <a:ahLst/>
              <a:cxnLst/>
              <a:rect l="l" t="t" r="r" b="b"/>
              <a:pathLst>
                <a:path w="737" h="172" extrusionOk="0">
                  <a:moveTo>
                    <a:pt x="342" y="0"/>
                  </a:moveTo>
                  <a:cubicBezTo>
                    <a:pt x="230" y="0"/>
                    <a:pt x="114" y="20"/>
                    <a:pt x="1" y="29"/>
                  </a:cubicBezTo>
                  <a:cubicBezTo>
                    <a:pt x="166" y="153"/>
                    <a:pt x="331" y="172"/>
                    <a:pt x="503" y="172"/>
                  </a:cubicBezTo>
                  <a:cubicBezTo>
                    <a:pt x="580" y="172"/>
                    <a:pt x="657" y="168"/>
                    <a:pt x="737" y="168"/>
                  </a:cubicBezTo>
                  <a:cubicBezTo>
                    <a:pt x="625" y="34"/>
                    <a:pt x="487" y="0"/>
                    <a:pt x="3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7242;p9">
              <a:extLst>
                <a:ext uri="{FF2B5EF4-FFF2-40B4-BE49-F238E27FC236}">
                  <a16:creationId xmlns:a16="http://schemas.microsoft.com/office/drawing/2014/main" id="{09735213-4C18-4506-AD9E-AC8A93A5826F}"/>
                </a:ext>
              </a:extLst>
            </p:cNvPr>
            <p:cNvSpPr/>
            <p:nvPr/>
          </p:nvSpPr>
          <p:spPr>
            <a:xfrm>
              <a:off x="4451275" y="4469300"/>
              <a:ext cx="9475" cy="12450"/>
            </a:xfrm>
            <a:custGeom>
              <a:avLst/>
              <a:gdLst/>
              <a:ahLst/>
              <a:cxnLst/>
              <a:rect l="l" t="t" r="r" b="b"/>
              <a:pathLst>
                <a:path w="379" h="498" extrusionOk="0">
                  <a:moveTo>
                    <a:pt x="379" y="0"/>
                  </a:moveTo>
                  <a:lnTo>
                    <a:pt x="1" y="140"/>
                  </a:lnTo>
                  <a:cubicBezTo>
                    <a:pt x="1" y="299"/>
                    <a:pt x="40" y="418"/>
                    <a:pt x="180" y="498"/>
                  </a:cubicBezTo>
                  <a:cubicBezTo>
                    <a:pt x="259" y="319"/>
                    <a:pt x="299" y="159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7243;p9">
              <a:extLst>
                <a:ext uri="{FF2B5EF4-FFF2-40B4-BE49-F238E27FC236}">
                  <a16:creationId xmlns:a16="http://schemas.microsoft.com/office/drawing/2014/main" id="{9CDD20C2-354C-4A3F-8CE8-B098134E3C10}"/>
                </a:ext>
              </a:extLst>
            </p:cNvPr>
            <p:cNvSpPr/>
            <p:nvPr/>
          </p:nvSpPr>
          <p:spPr>
            <a:xfrm>
              <a:off x="4599975" y="4124650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60" y="1"/>
                  </a:moveTo>
                  <a:cubicBezTo>
                    <a:pt x="1" y="120"/>
                    <a:pt x="1" y="279"/>
                    <a:pt x="60" y="399"/>
                  </a:cubicBezTo>
                  <a:cubicBezTo>
                    <a:pt x="180" y="399"/>
                    <a:pt x="319" y="379"/>
                    <a:pt x="379" y="219"/>
                  </a:cubicBezTo>
                  <a:cubicBezTo>
                    <a:pt x="279" y="180"/>
                    <a:pt x="180" y="100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7244;p9">
              <a:extLst>
                <a:ext uri="{FF2B5EF4-FFF2-40B4-BE49-F238E27FC236}">
                  <a16:creationId xmlns:a16="http://schemas.microsoft.com/office/drawing/2014/main" id="{80884811-4B46-40A0-8FAE-322401056BEF}"/>
                </a:ext>
              </a:extLst>
            </p:cNvPr>
            <p:cNvSpPr/>
            <p:nvPr/>
          </p:nvSpPr>
          <p:spPr>
            <a:xfrm>
              <a:off x="4639750" y="4394250"/>
              <a:ext cx="13950" cy="3950"/>
            </a:xfrm>
            <a:custGeom>
              <a:avLst/>
              <a:gdLst/>
              <a:ahLst/>
              <a:cxnLst/>
              <a:rect l="l" t="t" r="r" b="b"/>
              <a:pathLst>
                <a:path w="558" h="158" extrusionOk="0">
                  <a:moveTo>
                    <a:pt x="273" y="1"/>
                  </a:moveTo>
                  <a:cubicBezTo>
                    <a:pt x="180" y="1"/>
                    <a:pt x="88" y="51"/>
                    <a:pt x="1" y="158"/>
                  </a:cubicBezTo>
                  <a:lnTo>
                    <a:pt x="558" y="158"/>
                  </a:lnTo>
                  <a:cubicBezTo>
                    <a:pt x="466" y="56"/>
                    <a:pt x="36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7245;p9">
              <a:extLst>
                <a:ext uri="{FF2B5EF4-FFF2-40B4-BE49-F238E27FC236}">
                  <a16:creationId xmlns:a16="http://schemas.microsoft.com/office/drawing/2014/main" id="{4C85160F-0F6E-4CFF-8452-3663B8D63FEF}"/>
                </a:ext>
              </a:extLst>
            </p:cNvPr>
            <p:cNvSpPr/>
            <p:nvPr/>
          </p:nvSpPr>
          <p:spPr>
            <a:xfrm>
              <a:off x="4986900" y="4372150"/>
              <a:ext cx="7975" cy="8150"/>
            </a:xfrm>
            <a:custGeom>
              <a:avLst/>
              <a:gdLst/>
              <a:ahLst/>
              <a:cxnLst/>
              <a:rect l="l" t="t" r="r" b="b"/>
              <a:pathLst>
                <a:path w="319" h="326" extrusionOk="0">
                  <a:moveTo>
                    <a:pt x="248" y="0"/>
                  </a:moveTo>
                  <a:cubicBezTo>
                    <a:pt x="78" y="0"/>
                    <a:pt x="0" y="132"/>
                    <a:pt x="0" y="326"/>
                  </a:cubicBezTo>
                  <a:cubicBezTo>
                    <a:pt x="159" y="266"/>
                    <a:pt x="259" y="166"/>
                    <a:pt x="318" y="7"/>
                  </a:cubicBezTo>
                  <a:cubicBezTo>
                    <a:pt x="293" y="3"/>
                    <a:pt x="270" y="0"/>
                    <a:pt x="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7246;p9">
              <a:extLst>
                <a:ext uri="{FF2B5EF4-FFF2-40B4-BE49-F238E27FC236}">
                  <a16:creationId xmlns:a16="http://schemas.microsoft.com/office/drawing/2014/main" id="{1887135A-42A8-43DC-86F1-B96891BC618A}"/>
                </a:ext>
              </a:extLst>
            </p:cNvPr>
            <p:cNvSpPr/>
            <p:nvPr/>
          </p:nvSpPr>
          <p:spPr>
            <a:xfrm>
              <a:off x="4963025" y="4415575"/>
              <a:ext cx="14925" cy="4025"/>
            </a:xfrm>
            <a:custGeom>
              <a:avLst/>
              <a:gdLst/>
              <a:ahLst/>
              <a:cxnLst/>
              <a:rect l="l" t="t" r="r" b="b"/>
              <a:pathLst>
                <a:path w="597" h="161" extrusionOk="0">
                  <a:moveTo>
                    <a:pt x="597" y="1"/>
                  </a:moveTo>
                  <a:cubicBezTo>
                    <a:pt x="378" y="21"/>
                    <a:pt x="179" y="21"/>
                    <a:pt x="0" y="21"/>
                  </a:cubicBezTo>
                  <a:cubicBezTo>
                    <a:pt x="179" y="120"/>
                    <a:pt x="398" y="160"/>
                    <a:pt x="597" y="160"/>
                  </a:cubicBezTo>
                  <a:lnTo>
                    <a:pt x="59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7247;p9">
              <a:extLst>
                <a:ext uri="{FF2B5EF4-FFF2-40B4-BE49-F238E27FC236}">
                  <a16:creationId xmlns:a16="http://schemas.microsoft.com/office/drawing/2014/main" id="{33160021-86EA-4A06-B0BE-F8B7F883E730}"/>
                </a:ext>
              </a:extLst>
            </p:cNvPr>
            <p:cNvSpPr/>
            <p:nvPr/>
          </p:nvSpPr>
          <p:spPr>
            <a:xfrm>
              <a:off x="4519900" y="4350400"/>
              <a:ext cx="14950" cy="4700"/>
            </a:xfrm>
            <a:custGeom>
              <a:avLst/>
              <a:gdLst/>
              <a:ahLst/>
              <a:cxnLst/>
              <a:rect l="l" t="t" r="r" b="b"/>
              <a:pathLst>
                <a:path w="598" h="188" extrusionOk="0">
                  <a:moveTo>
                    <a:pt x="252" y="1"/>
                  </a:moveTo>
                  <a:cubicBezTo>
                    <a:pt x="170" y="1"/>
                    <a:pt x="86" y="14"/>
                    <a:pt x="1" y="22"/>
                  </a:cubicBezTo>
                  <a:cubicBezTo>
                    <a:pt x="144" y="149"/>
                    <a:pt x="300" y="187"/>
                    <a:pt x="469" y="187"/>
                  </a:cubicBezTo>
                  <a:cubicBezTo>
                    <a:pt x="511" y="187"/>
                    <a:pt x="554" y="185"/>
                    <a:pt x="598" y="181"/>
                  </a:cubicBezTo>
                  <a:cubicBezTo>
                    <a:pt x="500" y="35"/>
                    <a:pt x="380" y="1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7248;p9">
              <a:extLst>
                <a:ext uri="{FF2B5EF4-FFF2-40B4-BE49-F238E27FC236}">
                  <a16:creationId xmlns:a16="http://schemas.microsoft.com/office/drawing/2014/main" id="{D8E2BC63-3128-481C-A21E-C49D53641F3F}"/>
                </a:ext>
              </a:extLst>
            </p:cNvPr>
            <p:cNvSpPr/>
            <p:nvPr/>
          </p:nvSpPr>
          <p:spPr>
            <a:xfrm>
              <a:off x="4244900" y="4345475"/>
              <a:ext cx="9025" cy="8600"/>
            </a:xfrm>
            <a:custGeom>
              <a:avLst/>
              <a:gdLst/>
              <a:ahLst/>
              <a:cxnLst/>
              <a:rect l="l" t="t" r="r" b="b"/>
              <a:pathLst>
                <a:path w="361" h="344" extrusionOk="0">
                  <a:moveTo>
                    <a:pt x="0" y="0"/>
                  </a:moveTo>
                  <a:cubicBezTo>
                    <a:pt x="40" y="119"/>
                    <a:pt x="40" y="219"/>
                    <a:pt x="40" y="338"/>
                  </a:cubicBezTo>
                  <a:cubicBezTo>
                    <a:pt x="70" y="342"/>
                    <a:pt x="96" y="343"/>
                    <a:pt x="119" y="343"/>
                  </a:cubicBezTo>
                  <a:cubicBezTo>
                    <a:pt x="361" y="343"/>
                    <a:pt x="270" y="163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7249;p9">
              <a:extLst>
                <a:ext uri="{FF2B5EF4-FFF2-40B4-BE49-F238E27FC236}">
                  <a16:creationId xmlns:a16="http://schemas.microsoft.com/office/drawing/2014/main" id="{C9D002D3-2171-4EC4-A55F-CA522D546F40}"/>
                </a:ext>
              </a:extLst>
            </p:cNvPr>
            <p:cNvSpPr/>
            <p:nvPr/>
          </p:nvSpPr>
          <p:spPr>
            <a:xfrm>
              <a:off x="4472675" y="4341175"/>
              <a:ext cx="13450" cy="4325"/>
            </a:xfrm>
            <a:custGeom>
              <a:avLst/>
              <a:gdLst/>
              <a:ahLst/>
              <a:cxnLst/>
              <a:rect l="l" t="t" r="r" b="b"/>
              <a:pathLst>
                <a:path w="538" h="173" extrusionOk="0">
                  <a:moveTo>
                    <a:pt x="178" y="1"/>
                  </a:moveTo>
                  <a:cubicBezTo>
                    <a:pt x="120" y="1"/>
                    <a:pt x="60" y="7"/>
                    <a:pt x="0" y="13"/>
                  </a:cubicBezTo>
                  <a:cubicBezTo>
                    <a:pt x="114" y="159"/>
                    <a:pt x="268" y="173"/>
                    <a:pt x="429" y="173"/>
                  </a:cubicBezTo>
                  <a:cubicBezTo>
                    <a:pt x="465" y="173"/>
                    <a:pt x="501" y="172"/>
                    <a:pt x="537" y="172"/>
                  </a:cubicBezTo>
                  <a:cubicBezTo>
                    <a:pt x="440" y="33"/>
                    <a:pt x="313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7250;p9">
              <a:extLst>
                <a:ext uri="{FF2B5EF4-FFF2-40B4-BE49-F238E27FC236}">
                  <a16:creationId xmlns:a16="http://schemas.microsoft.com/office/drawing/2014/main" id="{B8F3ECF0-B1F1-4D5D-A335-6EAFE8746ECC}"/>
                </a:ext>
              </a:extLst>
            </p:cNvPr>
            <p:cNvSpPr/>
            <p:nvPr/>
          </p:nvSpPr>
          <p:spPr>
            <a:xfrm>
              <a:off x="5483200" y="4336500"/>
              <a:ext cx="12475" cy="4625"/>
            </a:xfrm>
            <a:custGeom>
              <a:avLst/>
              <a:gdLst/>
              <a:ahLst/>
              <a:cxnLst/>
              <a:rect l="l" t="t" r="r" b="b"/>
              <a:pathLst>
                <a:path w="499" h="185" extrusionOk="0">
                  <a:moveTo>
                    <a:pt x="100" y="1"/>
                  </a:moveTo>
                  <a:cubicBezTo>
                    <a:pt x="1" y="81"/>
                    <a:pt x="41" y="160"/>
                    <a:pt x="160" y="180"/>
                  </a:cubicBezTo>
                  <a:cubicBezTo>
                    <a:pt x="182" y="183"/>
                    <a:pt x="203" y="185"/>
                    <a:pt x="224" y="185"/>
                  </a:cubicBezTo>
                  <a:cubicBezTo>
                    <a:pt x="341" y="185"/>
                    <a:pt x="448" y="136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7251;p9">
              <a:extLst>
                <a:ext uri="{FF2B5EF4-FFF2-40B4-BE49-F238E27FC236}">
                  <a16:creationId xmlns:a16="http://schemas.microsoft.com/office/drawing/2014/main" id="{551AA7E7-AE9B-4D7F-BF23-F59E6A2EFF61}"/>
                </a:ext>
              </a:extLst>
            </p:cNvPr>
            <p:cNvSpPr/>
            <p:nvPr/>
          </p:nvSpPr>
          <p:spPr>
            <a:xfrm>
              <a:off x="4144425" y="4332525"/>
              <a:ext cx="12975" cy="4200"/>
            </a:xfrm>
            <a:custGeom>
              <a:avLst/>
              <a:gdLst/>
              <a:ahLst/>
              <a:cxnLst/>
              <a:rect l="l" t="t" r="r" b="b"/>
              <a:pathLst>
                <a:path w="519" h="16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39" y="21"/>
                    <a:pt x="160" y="21"/>
                    <a:pt x="1" y="21"/>
                  </a:cubicBezTo>
                  <a:cubicBezTo>
                    <a:pt x="88" y="118"/>
                    <a:pt x="171" y="168"/>
                    <a:pt x="253" y="168"/>
                  </a:cubicBezTo>
                  <a:cubicBezTo>
                    <a:pt x="340" y="168"/>
                    <a:pt x="426" y="113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7252;p9">
              <a:extLst>
                <a:ext uri="{FF2B5EF4-FFF2-40B4-BE49-F238E27FC236}">
                  <a16:creationId xmlns:a16="http://schemas.microsoft.com/office/drawing/2014/main" id="{935538AF-C897-4B0C-8C0B-8E688BEFC711}"/>
                </a:ext>
              </a:extLst>
            </p:cNvPr>
            <p:cNvSpPr/>
            <p:nvPr/>
          </p:nvSpPr>
          <p:spPr>
            <a:xfrm>
              <a:off x="4542300" y="4354075"/>
              <a:ext cx="14425" cy="3600"/>
            </a:xfrm>
            <a:custGeom>
              <a:avLst/>
              <a:gdLst/>
              <a:ahLst/>
              <a:cxnLst/>
              <a:rect l="l" t="t" r="r" b="b"/>
              <a:pathLst>
                <a:path w="577" h="144" extrusionOk="0">
                  <a:moveTo>
                    <a:pt x="253" y="0"/>
                  </a:moveTo>
                  <a:cubicBezTo>
                    <a:pt x="170" y="0"/>
                    <a:pt x="85" y="17"/>
                    <a:pt x="0" y="34"/>
                  </a:cubicBezTo>
                  <a:cubicBezTo>
                    <a:pt x="113" y="119"/>
                    <a:pt x="256" y="143"/>
                    <a:pt x="401" y="143"/>
                  </a:cubicBezTo>
                  <a:cubicBezTo>
                    <a:pt x="460" y="143"/>
                    <a:pt x="519" y="139"/>
                    <a:pt x="577" y="133"/>
                  </a:cubicBezTo>
                  <a:cubicBezTo>
                    <a:pt x="474" y="31"/>
                    <a:pt x="365" y="0"/>
                    <a:pt x="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7253;p9">
              <a:extLst>
                <a:ext uri="{FF2B5EF4-FFF2-40B4-BE49-F238E27FC236}">
                  <a16:creationId xmlns:a16="http://schemas.microsoft.com/office/drawing/2014/main" id="{E6931573-8BCE-4CD8-AB02-D2F6E209DE94}"/>
                </a:ext>
              </a:extLst>
            </p:cNvPr>
            <p:cNvSpPr/>
            <p:nvPr/>
          </p:nvSpPr>
          <p:spPr>
            <a:xfrm>
              <a:off x="5008275" y="4468650"/>
              <a:ext cx="13950" cy="4175"/>
            </a:xfrm>
            <a:custGeom>
              <a:avLst/>
              <a:gdLst/>
              <a:ahLst/>
              <a:cxnLst/>
              <a:rect l="l" t="t" r="r" b="b"/>
              <a:pathLst>
                <a:path w="558" h="167" extrusionOk="0">
                  <a:moveTo>
                    <a:pt x="345" y="0"/>
                  </a:moveTo>
                  <a:cubicBezTo>
                    <a:pt x="221" y="0"/>
                    <a:pt x="103" y="38"/>
                    <a:pt x="0" y="166"/>
                  </a:cubicBezTo>
                  <a:cubicBezTo>
                    <a:pt x="40" y="166"/>
                    <a:pt x="80" y="166"/>
                    <a:pt x="119" y="166"/>
                  </a:cubicBezTo>
                  <a:cubicBezTo>
                    <a:pt x="277" y="166"/>
                    <a:pt x="430" y="154"/>
                    <a:pt x="557" y="26"/>
                  </a:cubicBezTo>
                  <a:cubicBezTo>
                    <a:pt x="486" y="12"/>
                    <a:pt x="415" y="0"/>
                    <a:pt x="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7254;p9">
              <a:extLst>
                <a:ext uri="{FF2B5EF4-FFF2-40B4-BE49-F238E27FC236}">
                  <a16:creationId xmlns:a16="http://schemas.microsoft.com/office/drawing/2014/main" id="{F2133493-5E34-4F67-8B6C-259BDCBE2469}"/>
                </a:ext>
              </a:extLst>
            </p:cNvPr>
            <p:cNvSpPr/>
            <p:nvPr/>
          </p:nvSpPr>
          <p:spPr>
            <a:xfrm>
              <a:off x="5459850" y="4495075"/>
              <a:ext cx="14425" cy="4500"/>
            </a:xfrm>
            <a:custGeom>
              <a:avLst/>
              <a:gdLst/>
              <a:ahLst/>
              <a:cxnLst/>
              <a:rect l="l" t="t" r="r" b="b"/>
              <a:pathLst>
                <a:path w="577" h="180" extrusionOk="0">
                  <a:moveTo>
                    <a:pt x="400" y="1"/>
                  </a:moveTo>
                  <a:cubicBezTo>
                    <a:pt x="250" y="1"/>
                    <a:pt x="99" y="21"/>
                    <a:pt x="0" y="163"/>
                  </a:cubicBezTo>
                  <a:cubicBezTo>
                    <a:pt x="69" y="170"/>
                    <a:pt x="141" y="179"/>
                    <a:pt x="212" y="179"/>
                  </a:cubicBezTo>
                  <a:cubicBezTo>
                    <a:pt x="344" y="179"/>
                    <a:pt x="473" y="146"/>
                    <a:pt x="577" y="4"/>
                  </a:cubicBezTo>
                  <a:cubicBezTo>
                    <a:pt x="520" y="4"/>
                    <a:pt x="460" y="1"/>
                    <a:pt x="4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7255;p9">
              <a:extLst>
                <a:ext uri="{FF2B5EF4-FFF2-40B4-BE49-F238E27FC236}">
                  <a16:creationId xmlns:a16="http://schemas.microsoft.com/office/drawing/2014/main" id="{7E953772-5DB9-4B94-A616-47BC4795D56E}"/>
                </a:ext>
              </a:extLst>
            </p:cNvPr>
            <p:cNvSpPr/>
            <p:nvPr/>
          </p:nvSpPr>
          <p:spPr>
            <a:xfrm>
              <a:off x="5376300" y="4495150"/>
              <a:ext cx="13950" cy="6575"/>
            </a:xfrm>
            <a:custGeom>
              <a:avLst/>
              <a:gdLst/>
              <a:ahLst/>
              <a:cxnLst/>
              <a:rect l="l" t="t" r="r" b="b"/>
              <a:pathLst>
                <a:path w="558" h="263" extrusionOk="0">
                  <a:moveTo>
                    <a:pt x="557" y="1"/>
                  </a:moveTo>
                  <a:cubicBezTo>
                    <a:pt x="378" y="1"/>
                    <a:pt x="179" y="1"/>
                    <a:pt x="0" y="21"/>
                  </a:cubicBezTo>
                  <a:cubicBezTo>
                    <a:pt x="80" y="80"/>
                    <a:pt x="139" y="160"/>
                    <a:pt x="199" y="200"/>
                  </a:cubicBezTo>
                  <a:cubicBezTo>
                    <a:pt x="265" y="238"/>
                    <a:pt x="327" y="262"/>
                    <a:pt x="383" y="262"/>
                  </a:cubicBezTo>
                  <a:cubicBezTo>
                    <a:pt x="443" y="262"/>
                    <a:pt x="496" y="233"/>
                    <a:pt x="537" y="160"/>
                  </a:cubicBezTo>
                  <a:cubicBezTo>
                    <a:pt x="537" y="100"/>
                    <a:pt x="557" y="60"/>
                    <a:pt x="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7256;p9">
              <a:extLst>
                <a:ext uri="{FF2B5EF4-FFF2-40B4-BE49-F238E27FC236}">
                  <a16:creationId xmlns:a16="http://schemas.microsoft.com/office/drawing/2014/main" id="{7ECF0FFA-8D62-40C6-A714-90A12B29437D}"/>
                </a:ext>
              </a:extLst>
            </p:cNvPr>
            <p:cNvSpPr/>
            <p:nvPr/>
          </p:nvSpPr>
          <p:spPr>
            <a:xfrm>
              <a:off x="4976950" y="4534450"/>
              <a:ext cx="5975" cy="12950"/>
            </a:xfrm>
            <a:custGeom>
              <a:avLst/>
              <a:gdLst/>
              <a:ahLst/>
              <a:cxnLst/>
              <a:rect l="l" t="t" r="r" b="b"/>
              <a:pathLst>
                <a:path w="239" h="51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398"/>
                    <a:pt x="219" y="517"/>
                  </a:cubicBezTo>
                  <a:cubicBezTo>
                    <a:pt x="219" y="338"/>
                    <a:pt x="239" y="14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7257;p9">
              <a:extLst>
                <a:ext uri="{FF2B5EF4-FFF2-40B4-BE49-F238E27FC236}">
                  <a16:creationId xmlns:a16="http://schemas.microsoft.com/office/drawing/2014/main" id="{EAA43FD0-7344-4EF5-923E-2479EF82D4EF}"/>
                </a:ext>
              </a:extLst>
            </p:cNvPr>
            <p:cNvSpPr/>
            <p:nvPr/>
          </p:nvSpPr>
          <p:spPr>
            <a:xfrm>
              <a:off x="4832725" y="449282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130" y="1"/>
                  </a:moveTo>
                  <a:cubicBezTo>
                    <a:pt x="92" y="1"/>
                    <a:pt x="55" y="24"/>
                    <a:pt x="20" y="94"/>
                  </a:cubicBezTo>
                  <a:cubicBezTo>
                    <a:pt x="20" y="153"/>
                    <a:pt x="0" y="213"/>
                    <a:pt x="0" y="273"/>
                  </a:cubicBezTo>
                  <a:lnTo>
                    <a:pt x="358" y="273"/>
                  </a:lnTo>
                  <a:cubicBezTo>
                    <a:pt x="339" y="193"/>
                    <a:pt x="339" y="153"/>
                    <a:pt x="339" y="94"/>
                  </a:cubicBezTo>
                  <a:cubicBezTo>
                    <a:pt x="274" y="81"/>
                    <a:pt x="201" y="1"/>
                    <a:pt x="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7258;p9">
              <a:extLst>
                <a:ext uri="{FF2B5EF4-FFF2-40B4-BE49-F238E27FC236}">
                  <a16:creationId xmlns:a16="http://schemas.microsoft.com/office/drawing/2014/main" id="{0B692EF1-9A24-49A2-BA6D-1DF9C8C30B57}"/>
                </a:ext>
              </a:extLst>
            </p:cNvPr>
            <p:cNvSpPr/>
            <p:nvPr/>
          </p:nvSpPr>
          <p:spPr>
            <a:xfrm>
              <a:off x="5050550" y="4442325"/>
              <a:ext cx="14950" cy="4400"/>
            </a:xfrm>
            <a:custGeom>
              <a:avLst/>
              <a:gdLst/>
              <a:ahLst/>
              <a:cxnLst/>
              <a:rect l="l" t="t" r="r" b="b"/>
              <a:pathLst>
                <a:path w="598" h="176" extrusionOk="0">
                  <a:moveTo>
                    <a:pt x="492" y="0"/>
                  </a:moveTo>
                  <a:cubicBezTo>
                    <a:pt x="314" y="0"/>
                    <a:pt x="150" y="44"/>
                    <a:pt x="0" y="144"/>
                  </a:cubicBezTo>
                  <a:cubicBezTo>
                    <a:pt x="94" y="160"/>
                    <a:pt x="185" y="176"/>
                    <a:pt x="268" y="176"/>
                  </a:cubicBezTo>
                  <a:cubicBezTo>
                    <a:pt x="398" y="176"/>
                    <a:pt x="512" y="138"/>
                    <a:pt x="597" y="5"/>
                  </a:cubicBezTo>
                  <a:cubicBezTo>
                    <a:pt x="562" y="2"/>
                    <a:pt x="527" y="0"/>
                    <a:pt x="4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7259;p9">
              <a:extLst>
                <a:ext uri="{FF2B5EF4-FFF2-40B4-BE49-F238E27FC236}">
                  <a16:creationId xmlns:a16="http://schemas.microsoft.com/office/drawing/2014/main" id="{B31643E3-302E-41B2-B882-98D598A7D631}"/>
                </a:ext>
              </a:extLst>
            </p:cNvPr>
            <p:cNvSpPr/>
            <p:nvPr/>
          </p:nvSpPr>
          <p:spPr>
            <a:xfrm>
              <a:off x="5069950" y="44469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332" y="1"/>
                  </a:moveTo>
                  <a:cubicBezTo>
                    <a:pt x="197" y="1"/>
                    <a:pt x="75" y="38"/>
                    <a:pt x="0" y="200"/>
                  </a:cubicBezTo>
                  <a:cubicBezTo>
                    <a:pt x="199" y="160"/>
                    <a:pt x="418" y="160"/>
                    <a:pt x="577" y="21"/>
                  </a:cubicBezTo>
                  <a:cubicBezTo>
                    <a:pt x="496" y="14"/>
                    <a:pt x="412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7260;p9">
              <a:extLst>
                <a:ext uri="{FF2B5EF4-FFF2-40B4-BE49-F238E27FC236}">
                  <a16:creationId xmlns:a16="http://schemas.microsoft.com/office/drawing/2014/main" id="{F3FC72AB-02D3-4D4B-B5F5-6794F1324FD0}"/>
                </a:ext>
              </a:extLst>
            </p:cNvPr>
            <p:cNvSpPr/>
            <p:nvPr/>
          </p:nvSpPr>
          <p:spPr>
            <a:xfrm>
              <a:off x="5069450" y="4114425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87" y="0"/>
                  </a:moveTo>
                  <a:cubicBezTo>
                    <a:pt x="126" y="0"/>
                    <a:pt x="63" y="42"/>
                    <a:pt x="0" y="131"/>
                  </a:cubicBezTo>
                  <a:cubicBezTo>
                    <a:pt x="120" y="191"/>
                    <a:pt x="239" y="231"/>
                    <a:pt x="338" y="290"/>
                  </a:cubicBezTo>
                  <a:cubicBezTo>
                    <a:pt x="338" y="231"/>
                    <a:pt x="378" y="211"/>
                    <a:pt x="398" y="171"/>
                  </a:cubicBezTo>
                  <a:cubicBezTo>
                    <a:pt x="333" y="62"/>
                    <a:pt x="261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7261;p9">
              <a:extLst>
                <a:ext uri="{FF2B5EF4-FFF2-40B4-BE49-F238E27FC236}">
                  <a16:creationId xmlns:a16="http://schemas.microsoft.com/office/drawing/2014/main" id="{5C3EAF52-EF97-4BD9-9621-2B3CD7786123}"/>
                </a:ext>
              </a:extLst>
            </p:cNvPr>
            <p:cNvSpPr/>
            <p:nvPr/>
          </p:nvSpPr>
          <p:spPr>
            <a:xfrm>
              <a:off x="5126625" y="4109250"/>
              <a:ext cx="14950" cy="4275"/>
            </a:xfrm>
            <a:custGeom>
              <a:avLst/>
              <a:gdLst/>
              <a:ahLst/>
              <a:cxnLst/>
              <a:rect l="l" t="t" r="r" b="b"/>
              <a:pathLst>
                <a:path w="598" h="171" extrusionOk="0">
                  <a:moveTo>
                    <a:pt x="1" y="0"/>
                  </a:moveTo>
                  <a:lnTo>
                    <a:pt x="1" y="139"/>
                  </a:lnTo>
                  <a:cubicBezTo>
                    <a:pt x="74" y="159"/>
                    <a:pt x="145" y="170"/>
                    <a:pt x="213" y="170"/>
                  </a:cubicBezTo>
                  <a:cubicBezTo>
                    <a:pt x="350" y="170"/>
                    <a:pt x="478" y="126"/>
                    <a:pt x="598" y="20"/>
                  </a:cubicBezTo>
                  <a:cubicBezTo>
                    <a:pt x="399" y="20"/>
                    <a:pt x="20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7262;p9">
              <a:extLst>
                <a:ext uri="{FF2B5EF4-FFF2-40B4-BE49-F238E27FC236}">
                  <a16:creationId xmlns:a16="http://schemas.microsoft.com/office/drawing/2014/main" id="{7C41EDFF-F53F-4545-81B5-04649EC37712}"/>
                </a:ext>
              </a:extLst>
            </p:cNvPr>
            <p:cNvSpPr/>
            <p:nvPr/>
          </p:nvSpPr>
          <p:spPr>
            <a:xfrm>
              <a:off x="4521400" y="410485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57" y="1"/>
                  </a:moveTo>
                  <a:cubicBezTo>
                    <a:pt x="225" y="1"/>
                    <a:pt x="104" y="33"/>
                    <a:pt x="1" y="176"/>
                  </a:cubicBezTo>
                  <a:cubicBezTo>
                    <a:pt x="219" y="176"/>
                    <a:pt x="418" y="176"/>
                    <a:pt x="577" y="17"/>
                  </a:cubicBezTo>
                  <a:cubicBezTo>
                    <a:pt x="501" y="10"/>
                    <a:pt x="427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7263;p9">
              <a:extLst>
                <a:ext uri="{FF2B5EF4-FFF2-40B4-BE49-F238E27FC236}">
                  <a16:creationId xmlns:a16="http://schemas.microsoft.com/office/drawing/2014/main" id="{67FBFC5F-80D3-4FBB-A6E9-914D201334B1}"/>
                </a:ext>
              </a:extLst>
            </p:cNvPr>
            <p:cNvSpPr/>
            <p:nvPr/>
          </p:nvSpPr>
          <p:spPr>
            <a:xfrm>
              <a:off x="4976950" y="4297725"/>
              <a:ext cx="5500" cy="11450"/>
            </a:xfrm>
            <a:custGeom>
              <a:avLst/>
              <a:gdLst/>
              <a:ahLst/>
              <a:cxnLst/>
              <a:rect l="l" t="t" r="r" b="b"/>
              <a:pathLst>
                <a:path w="220" h="458" extrusionOk="0">
                  <a:moveTo>
                    <a:pt x="40" y="0"/>
                  </a:moveTo>
                  <a:cubicBezTo>
                    <a:pt x="20" y="40"/>
                    <a:pt x="0" y="100"/>
                    <a:pt x="0" y="120"/>
                  </a:cubicBezTo>
                  <a:cubicBezTo>
                    <a:pt x="40" y="239"/>
                    <a:pt x="20" y="418"/>
                    <a:pt x="199" y="458"/>
                  </a:cubicBezTo>
                  <a:cubicBezTo>
                    <a:pt x="199" y="299"/>
                    <a:pt x="219" y="12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7264;p9">
              <a:extLst>
                <a:ext uri="{FF2B5EF4-FFF2-40B4-BE49-F238E27FC236}">
                  <a16:creationId xmlns:a16="http://schemas.microsoft.com/office/drawing/2014/main" id="{B2F57F0D-DB0B-4738-971B-25AD75153611}"/>
                </a:ext>
              </a:extLst>
            </p:cNvPr>
            <p:cNvSpPr/>
            <p:nvPr/>
          </p:nvSpPr>
          <p:spPr>
            <a:xfrm>
              <a:off x="4688500" y="41881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192" y="1"/>
                  </a:moveTo>
                  <a:cubicBezTo>
                    <a:pt x="130" y="1"/>
                    <a:pt x="66" y="10"/>
                    <a:pt x="0" y="28"/>
                  </a:cubicBezTo>
                  <a:cubicBezTo>
                    <a:pt x="81" y="142"/>
                    <a:pt x="187" y="171"/>
                    <a:pt x="309" y="171"/>
                  </a:cubicBezTo>
                  <a:cubicBezTo>
                    <a:pt x="398" y="171"/>
                    <a:pt x="496" y="156"/>
                    <a:pt x="597" y="147"/>
                  </a:cubicBezTo>
                  <a:cubicBezTo>
                    <a:pt x="472" y="50"/>
                    <a:pt x="337" y="1"/>
                    <a:pt x="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7265;p9">
              <a:extLst>
                <a:ext uri="{FF2B5EF4-FFF2-40B4-BE49-F238E27FC236}">
                  <a16:creationId xmlns:a16="http://schemas.microsoft.com/office/drawing/2014/main" id="{C0F336D9-E76D-46DF-BBC2-D0CFE2B94BA7}"/>
                </a:ext>
              </a:extLst>
            </p:cNvPr>
            <p:cNvSpPr/>
            <p:nvPr/>
          </p:nvSpPr>
          <p:spPr>
            <a:xfrm>
              <a:off x="4815325" y="4234075"/>
              <a:ext cx="5000" cy="10450"/>
            </a:xfrm>
            <a:custGeom>
              <a:avLst/>
              <a:gdLst/>
              <a:ahLst/>
              <a:cxnLst/>
              <a:rect l="l" t="t" r="r" b="b"/>
              <a:pathLst>
                <a:path w="200" h="418" extrusionOk="0">
                  <a:moveTo>
                    <a:pt x="100" y="0"/>
                  </a:moveTo>
                  <a:cubicBezTo>
                    <a:pt x="0" y="100"/>
                    <a:pt x="40" y="199"/>
                    <a:pt x="60" y="298"/>
                  </a:cubicBezTo>
                  <a:cubicBezTo>
                    <a:pt x="60" y="358"/>
                    <a:pt x="139" y="378"/>
                    <a:pt x="159" y="418"/>
                  </a:cubicBezTo>
                  <a:cubicBezTo>
                    <a:pt x="179" y="378"/>
                    <a:pt x="179" y="318"/>
                    <a:pt x="199" y="279"/>
                  </a:cubicBezTo>
                  <a:cubicBezTo>
                    <a:pt x="159" y="179"/>
                    <a:pt x="119" y="10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7266;p9">
              <a:extLst>
                <a:ext uri="{FF2B5EF4-FFF2-40B4-BE49-F238E27FC236}">
                  <a16:creationId xmlns:a16="http://schemas.microsoft.com/office/drawing/2014/main" id="{5B7A4714-F37E-40B0-A7F9-4CF0F705F655}"/>
                </a:ext>
              </a:extLst>
            </p:cNvPr>
            <p:cNvSpPr/>
            <p:nvPr/>
          </p:nvSpPr>
          <p:spPr>
            <a:xfrm>
              <a:off x="4814325" y="4222950"/>
              <a:ext cx="13950" cy="4675"/>
            </a:xfrm>
            <a:custGeom>
              <a:avLst/>
              <a:gdLst/>
              <a:ahLst/>
              <a:cxnLst/>
              <a:rect l="l" t="t" r="r" b="b"/>
              <a:pathLst>
                <a:path w="558" h="187" extrusionOk="0">
                  <a:moveTo>
                    <a:pt x="221" y="0"/>
                  </a:moveTo>
                  <a:cubicBezTo>
                    <a:pt x="149" y="0"/>
                    <a:pt x="75" y="12"/>
                    <a:pt x="0" y="27"/>
                  </a:cubicBezTo>
                  <a:cubicBezTo>
                    <a:pt x="140" y="107"/>
                    <a:pt x="279" y="147"/>
                    <a:pt x="398" y="186"/>
                  </a:cubicBezTo>
                  <a:cubicBezTo>
                    <a:pt x="458" y="186"/>
                    <a:pt x="498" y="167"/>
                    <a:pt x="557" y="147"/>
                  </a:cubicBezTo>
                  <a:cubicBezTo>
                    <a:pt x="458" y="34"/>
                    <a:pt x="34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7267;p9">
              <a:extLst>
                <a:ext uri="{FF2B5EF4-FFF2-40B4-BE49-F238E27FC236}">
                  <a16:creationId xmlns:a16="http://schemas.microsoft.com/office/drawing/2014/main" id="{A0C0E105-8D32-41D6-8CF7-8C31E561F19F}"/>
                </a:ext>
              </a:extLst>
            </p:cNvPr>
            <p:cNvSpPr/>
            <p:nvPr/>
          </p:nvSpPr>
          <p:spPr>
            <a:xfrm>
              <a:off x="4756625" y="4214275"/>
              <a:ext cx="14950" cy="4625"/>
            </a:xfrm>
            <a:custGeom>
              <a:avLst/>
              <a:gdLst/>
              <a:ahLst/>
              <a:cxnLst/>
              <a:rect l="l" t="t" r="r" b="b"/>
              <a:pathLst>
                <a:path w="598" h="185" extrusionOk="0">
                  <a:moveTo>
                    <a:pt x="231" y="0"/>
                  </a:moveTo>
                  <a:cubicBezTo>
                    <a:pt x="155" y="0"/>
                    <a:pt x="77" y="9"/>
                    <a:pt x="1" y="16"/>
                  </a:cubicBezTo>
                  <a:cubicBezTo>
                    <a:pt x="135" y="151"/>
                    <a:pt x="280" y="184"/>
                    <a:pt x="437" y="184"/>
                  </a:cubicBezTo>
                  <a:cubicBezTo>
                    <a:pt x="489" y="184"/>
                    <a:pt x="543" y="180"/>
                    <a:pt x="598" y="175"/>
                  </a:cubicBezTo>
                  <a:cubicBezTo>
                    <a:pt x="507" y="33"/>
                    <a:pt x="374" y="0"/>
                    <a:pt x="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7268;p9">
              <a:extLst>
                <a:ext uri="{FF2B5EF4-FFF2-40B4-BE49-F238E27FC236}">
                  <a16:creationId xmlns:a16="http://schemas.microsoft.com/office/drawing/2014/main" id="{B075AA8B-4140-48BE-A170-9CA05679F09C}"/>
                </a:ext>
              </a:extLst>
            </p:cNvPr>
            <p:cNvSpPr/>
            <p:nvPr/>
          </p:nvSpPr>
          <p:spPr>
            <a:xfrm>
              <a:off x="4772050" y="4516550"/>
              <a:ext cx="8475" cy="5475"/>
            </a:xfrm>
            <a:custGeom>
              <a:avLst/>
              <a:gdLst/>
              <a:ahLst/>
              <a:cxnLst/>
              <a:rect l="l" t="t" r="r" b="b"/>
              <a:pathLst>
                <a:path w="339" h="219" extrusionOk="0">
                  <a:moveTo>
                    <a:pt x="199" y="0"/>
                  </a:moveTo>
                  <a:lnTo>
                    <a:pt x="0" y="179"/>
                  </a:lnTo>
                  <a:cubicBezTo>
                    <a:pt x="60" y="179"/>
                    <a:pt x="100" y="219"/>
                    <a:pt x="160" y="219"/>
                  </a:cubicBezTo>
                  <a:cubicBezTo>
                    <a:pt x="199" y="139"/>
                    <a:pt x="279" y="80"/>
                    <a:pt x="339" y="20"/>
                  </a:cubicBezTo>
                  <a:cubicBezTo>
                    <a:pt x="279" y="20"/>
                    <a:pt x="239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7269;p9">
              <a:extLst>
                <a:ext uri="{FF2B5EF4-FFF2-40B4-BE49-F238E27FC236}">
                  <a16:creationId xmlns:a16="http://schemas.microsoft.com/office/drawing/2014/main" id="{A83F8C3D-188C-4B48-A61A-646ECB720C34}"/>
                </a:ext>
              </a:extLst>
            </p:cNvPr>
            <p:cNvSpPr/>
            <p:nvPr/>
          </p:nvSpPr>
          <p:spPr>
            <a:xfrm>
              <a:off x="4389600" y="427932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" y="0"/>
                  </a:moveTo>
                  <a:cubicBezTo>
                    <a:pt x="1" y="140"/>
                    <a:pt x="41" y="239"/>
                    <a:pt x="41" y="338"/>
                  </a:cubicBezTo>
                  <a:cubicBezTo>
                    <a:pt x="81" y="299"/>
                    <a:pt x="140" y="259"/>
                    <a:pt x="180" y="199"/>
                  </a:cubicBezTo>
                  <a:cubicBezTo>
                    <a:pt x="180" y="159"/>
                    <a:pt x="160" y="100"/>
                    <a:pt x="180" y="40"/>
                  </a:cubicBezTo>
                  <a:cubicBezTo>
                    <a:pt x="100" y="40"/>
                    <a:pt x="6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7270;p9">
              <a:extLst>
                <a:ext uri="{FF2B5EF4-FFF2-40B4-BE49-F238E27FC236}">
                  <a16:creationId xmlns:a16="http://schemas.microsoft.com/office/drawing/2014/main" id="{D7E038F0-7E8C-4249-8EB5-DB671D5BC794}"/>
                </a:ext>
              </a:extLst>
            </p:cNvPr>
            <p:cNvSpPr/>
            <p:nvPr/>
          </p:nvSpPr>
          <p:spPr>
            <a:xfrm>
              <a:off x="5002800" y="4283725"/>
              <a:ext cx="9475" cy="4600"/>
            </a:xfrm>
            <a:custGeom>
              <a:avLst/>
              <a:gdLst/>
              <a:ahLst/>
              <a:cxnLst/>
              <a:rect l="l" t="t" r="r" b="b"/>
              <a:pathLst>
                <a:path w="379" h="184" extrusionOk="0">
                  <a:moveTo>
                    <a:pt x="253" y="1"/>
                  </a:moveTo>
                  <a:cubicBezTo>
                    <a:pt x="141" y="1"/>
                    <a:pt x="60" y="64"/>
                    <a:pt x="1" y="182"/>
                  </a:cubicBezTo>
                  <a:cubicBezTo>
                    <a:pt x="30" y="182"/>
                    <a:pt x="58" y="183"/>
                    <a:pt x="85" y="183"/>
                  </a:cubicBezTo>
                  <a:cubicBezTo>
                    <a:pt x="208" y="183"/>
                    <a:pt x="313" y="170"/>
                    <a:pt x="379" y="23"/>
                  </a:cubicBezTo>
                  <a:cubicBezTo>
                    <a:pt x="333" y="8"/>
                    <a:pt x="291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7271;p9">
              <a:extLst>
                <a:ext uri="{FF2B5EF4-FFF2-40B4-BE49-F238E27FC236}">
                  <a16:creationId xmlns:a16="http://schemas.microsoft.com/office/drawing/2014/main" id="{7644FB07-C1AE-4964-B4CD-722D4CA385B6}"/>
                </a:ext>
              </a:extLst>
            </p:cNvPr>
            <p:cNvSpPr/>
            <p:nvPr/>
          </p:nvSpPr>
          <p:spPr>
            <a:xfrm>
              <a:off x="4850125" y="42489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60" y="1"/>
                  </a:moveTo>
                  <a:cubicBezTo>
                    <a:pt x="40" y="80"/>
                    <a:pt x="1" y="200"/>
                    <a:pt x="20" y="359"/>
                  </a:cubicBezTo>
                  <a:lnTo>
                    <a:pt x="160" y="359"/>
                  </a:lnTo>
                  <a:lnTo>
                    <a:pt x="1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7272;p9">
              <a:extLst>
                <a:ext uri="{FF2B5EF4-FFF2-40B4-BE49-F238E27FC236}">
                  <a16:creationId xmlns:a16="http://schemas.microsoft.com/office/drawing/2014/main" id="{B1D3FBAF-5D61-4158-B163-AFC1AEB5138C}"/>
                </a:ext>
              </a:extLst>
            </p:cNvPr>
            <p:cNvSpPr/>
            <p:nvPr/>
          </p:nvSpPr>
          <p:spPr>
            <a:xfrm>
              <a:off x="5280800" y="435517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08" y="1"/>
                  </a:moveTo>
                  <a:cubicBezTo>
                    <a:pt x="73" y="1"/>
                    <a:pt x="37" y="5"/>
                    <a:pt x="1" y="10"/>
                  </a:cubicBezTo>
                  <a:cubicBezTo>
                    <a:pt x="40" y="50"/>
                    <a:pt x="120" y="109"/>
                    <a:pt x="200" y="189"/>
                  </a:cubicBezTo>
                  <a:lnTo>
                    <a:pt x="279" y="189"/>
                  </a:lnTo>
                  <a:lnTo>
                    <a:pt x="339" y="149"/>
                  </a:lnTo>
                  <a:cubicBezTo>
                    <a:pt x="295" y="32"/>
                    <a:pt x="207" y="1"/>
                    <a:pt x="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7273;p9">
              <a:extLst>
                <a:ext uri="{FF2B5EF4-FFF2-40B4-BE49-F238E27FC236}">
                  <a16:creationId xmlns:a16="http://schemas.microsoft.com/office/drawing/2014/main" id="{E75F9609-D658-4097-8FB0-F0B1896DE00C}"/>
                </a:ext>
              </a:extLst>
            </p:cNvPr>
            <p:cNvSpPr/>
            <p:nvPr/>
          </p:nvSpPr>
          <p:spPr>
            <a:xfrm>
              <a:off x="4464700" y="4337700"/>
              <a:ext cx="8475" cy="3800"/>
            </a:xfrm>
            <a:custGeom>
              <a:avLst/>
              <a:gdLst/>
              <a:ahLst/>
              <a:cxnLst/>
              <a:rect l="l" t="t" r="r" b="b"/>
              <a:pathLst>
                <a:path w="339" h="152" extrusionOk="0">
                  <a:moveTo>
                    <a:pt x="173" y="0"/>
                  </a:moveTo>
                  <a:cubicBezTo>
                    <a:pt x="117" y="0"/>
                    <a:pt x="59" y="45"/>
                    <a:pt x="1" y="132"/>
                  </a:cubicBezTo>
                  <a:cubicBezTo>
                    <a:pt x="120" y="152"/>
                    <a:pt x="220" y="152"/>
                    <a:pt x="339" y="152"/>
                  </a:cubicBezTo>
                  <a:cubicBezTo>
                    <a:pt x="288" y="50"/>
                    <a:pt x="232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7274;p9">
              <a:extLst>
                <a:ext uri="{FF2B5EF4-FFF2-40B4-BE49-F238E27FC236}">
                  <a16:creationId xmlns:a16="http://schemas.microsoft.com/office/drawing/2014/main" id="{4DF2C221-3151-40C1-A57D-858564431120}"/>
                </a:ext>
              </a:extLst>
            </p:cNvPr>
            <p:cNvSpPr/>
            <p:nvPr/>
          </p:nvSpPr>
          <p:spPr>
            <a:xfrm>
              <a:off x="5415575" y="4179200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288" y="1"/>
                  </a:moveTo>
                  <a:cubicBezTo>
                    <a:pt x="172" y="1"/>
                    <a:pt x="80" y="39"/>
                    <a:pt x="1" y="166"/>
                  </a:cubicBezTo>
                  <a:lnTo>
                    <a:pt x="379" y="166"/>
                  </a:lnTo>
                  <a:lnTo>
                    <a:pt x="379" y="7"/>
                  </a:lnTo>
                  <a:cubicBezTo>
                    <a:pt x="347" y="3"/>
                    <a:pt x="316" y="1"/>
                    <a:pt x="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7275;p9">
              <a:extLst>
                <a:ext uri="{FF2B5EF4-FFF2-40B4-BE49-F238E27FC236}">
                  <a16:creationId xmlns:a16="http://schemas.microsoft.com/office/drawing/2014/main" id="{30EDC0D2-53F2-44B1-A7B3-547C1E14C61A}"/>
                </a:ext>
              </a:extLst>
            </p:cNvPr>
            <p:cNvSpPr/>
            <p:nvPr/>
          </p:nvSpPr>
          <p:spPr>
            <a:xfrm>
              <a:off x="4635275" y="412665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80" y="0"/>
                  </a:moveTo>
                  <a:cubicBezTo>
                    <a:pt x="81" y="0"/>
                    <a:pt x="41" y="60"/>
                    <a:pt x="1" y="139"/>
                  </a:cubicBezTo>
                  <a:cubicBezTo>
                    <a:pt x="21" y="179"/>
                    <a:pt x="81" y="219"/>
                    <a:pt x="120" y="239"/>
                  </a:cubicBezTo>
                  <a:cubicBezTo>
                    <a:pt x="120" y="179"/>
                    <a:pt x="160" y="6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7276;p9">
              <a:extLst>
                <a:ext uri="{FF2B5EF4-FFF2-40B4-BE49-F238E27FC236}">
                  <a16:creationId xmlns:a16="http://schemas.microsoft.com/office/drawing/2014/main" id="{6858849F-BA13-4C59-8D49-1A42E34C1587}"/>
                </a:ext>
              </a:extLst>
            </p:cNvPr>
            <p:cNvSpPr/>
            <p:nvPr/>
          </p:nvSpPr>
          <p:spPr>
            <a:xfrm>
              <a:off x="4749675" y="41486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110" y="1"/>
                  </a:moveTo>
                  <a:cubicBezTo>
                    <a:pt x="85" y="1"/>
                    <a:pt x="60" y="5"/>
                    <a:pt x="40" y="15"/>
                  </a:cubicBezTo>
                  <a:cubicBezTo>
                    <a:pt x="0" y="135"/>
                    <a:pt x="0" y="274"/>
                    <a:pt x="179" y="334"/>
                  </a:cubicBezTo>
                  <a:cubicBezTo>
                    <a:pt x="179" y="234"/>
                    <a:pt x="159" y="115"/>
                    <a:pt x="179" y="15"/>
                  </a:cubicBezTo>
                  <a:cubicBezTo>
                    <a:pt x="159" y="5"/>
                    <a:pt x="135" y="1"/>
                    <a:pt x="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7277;p9">
              <a:extLst>
                <a:ext uri="{FF2B5EF4-FFF2-40B4-BE49-F238E27FC236}">
                  <a16:creationId xmlns:a16="http://schemas.microsoft.com/office/drawing/2014/main" id="{155EF152-1ABC-496C-BA97-659AFAC8F123}"/>
                </a:ext>
              </a:extLst>
            </p:cNvPr>
            <p:cNvSpPr/>
            <p:nvPr/>
          </p:nvSpPr>
          <p:spPr>
            <a:xfrm>
              <a:off x="5157475" y="4170850"/>
              <a:ext cx="7475" cy="3550"/>
            </a:xfrm>
            <a:custGeom>
              <a:avLst/>
              <a:gdLst/>
              <a:ahLst/>
              <a:cxnLst/>
              <a:rect l="l" t="t" r="r" b="b"/>
              <a:pathLst>
                <a:path w="299" h="142" extrusionOk="0">
                  <a:moveTo>
                    <a:pt x="153" y="0"/>
                  </a:moveTo>
                  <a:cubicBezTo>
                    <a:pt x="102" y="0"/>
                    <a:pt x="51" y="50"/>
                    <a:pt x="0" y="142"/>
                  </a:cubicBezTo>
                  <a:lnTo>
                    <a:pt x="299" y="142"/>
                  </a:lnTo>
                  <a:cubicBezTo>
                    <a:pt x="250" y="45"/>
                    <a:pt x="202" y="0"/>
                    <a:pt x="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7278;p9">
              <a:extLst>
                <a:ext uri="{FF2B5EF4-FFF2-40B4-BE49-F238E27FC236}">
                  <a16:creationId xmlns:a16="http://schemas.microsoft.com/office/drawing/2014/main" id="{99C133CB-70E5-467C-A2FE-398562EBFD48}"/>
                </a:ext>
              </a:extLst>
            </p:cNvPr>
            <p:cNvSpPr/>
            <p:nvPr/>
          </p:nvSpPr>
          <p:spPr>
            <a:xfrm>
              <a:off x="4341875" y="4152850"/>
              <a:ext cx="9475" cy="3825"/>
            </a:xfrm>
            <a:custGeom>
              <a:avLst/>
              <a:gdLst/>
              <a:ahLst/>
              <a:cxnLst/>
              <a:rect l="l" t="t" r="r" b="b"/>
              <a:pathLst>
                <a:path w="379" h="153" extrusionOk="0">
                  <a:moveTo>
                    <a:pt x="284" y="0"/>
                  </a:moveTo>
                  <a:cubicBezTo>
                    <a:pt x="170" y="0"/>
                    <a:pt x="79" y="35"/>
                    <a:pt x="0" y="146"/>
                  </a:cubicBezTo>
                  <a:cubicBezTo>
                    <a:pt x="33" y="150"/>
                    <a:pt x="64" y="152"/>
                    <a:pt x="94" y="152"/>
                  </a:cubicBezTo>
                  <a:cubicBezTo>
                    <a:pt x="208" y="152"/>
                    <a:pt x="299" y="117"/>
                    <a:pt x="378" y="7"/>
                  </a:cubicBezTo>
                  <a:cubicBezTo>
                    <a:pt x="345" y="2"/>
                    <a:pt x="314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7279;p9">
              <a:extLst>
                <a:ext uri="{FF2B5EF4-FFF2-40B4-BE49-F238E27FC236}">
                  <a16:creationId xmlns:a16="http://schemas.microsoft.com/office/drawing/2014/main" id="{45396E47-6144-44E0-9F46-93A6ACF8D05C}"/>
                </a:ext>
              </a:extLst>
            </p:cNvPr>
            <p:cNvSpPr/>
            <p:nvPr/>
          </p:nvSpPr>
          <p:spPr>
            <a:xfrm>
              <a:off x="4477625" y="4117700"/>
              <a:ext cx="9975" cy="4175"/>
            </a:xfrm>
            <a:custGeom>
              <a:avLst/>
              <a:gdLst/>
              <a:ahLst/>
              <a:cxnLst/>
              <a:rect l="l" t="t" r="r" b="b"/>
              <a:pathLst>
                <a:path w="399" h="167" extrusionOk="0">
                  <a:moveTo>
                    <a:pt x="1" y="0"/>
                  </a:moveTo>
                  <a:lnTo>
                    <a:pt x="1" y="159"/>
                  </a:lnTo>
                  <a:cubicBezTo>
                    <a:pt x="31" y="164"/>
                    <a:pt x="62" y="166"/>
                    <a:pt x="93" y="166"/>
                  </a:cubicBezTo>
                  <a:cubicBezTo>
                    <a:pt x="206" y="166"/>
                    <a:pt x="321" y="134"/>
                    <a:pt x="399" y="40"/>
                  </a:cubicBezTo>
                  <a:cubicBezTo>
                    <a:pt x="279" y="40"/>
                    <a:pt x="12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7280;p9">
              <a:extLst>
                <a:ext uri="{FF2B5EF4-FFF2-40B4-BE49-F238E27FC236}">
                  <a16:creationId xmlns:a16="http://schemas.microsoft.com/office/drawing/2014/main" id="{EEB91CA1-A1D2-4BBC-BDB1-B9B2E6C6B811}"/>
                </a:ext>
              </a:extLst>
            </p:cNvPr>
            <p:cNvSpPr/>
            <p:nvPr/>
          </p:nvSpPr>
          <p:spPr>
            <a:xfrm>
              <a:off x="4495550" y="4113400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283" y="1"/>
                  </a:moveTo>
                  <a:cubicBezTo>
                    <a:pt x="170" y="1"/>
                    <a:pt x="79" y="58"/>
                    <a:pt x="0" y="152"/>
                  </a:cubicBezTo>
                  <a:cubicBezTo>
                    <a:pt x="17" y="154"/>
                    <a:pt x="33" y="155"/>
                    <a:pt x="49" y="155"/>
                  </a:cubicBezTo>
                  <a:cubicBezTo>
                    <a:pt x="180" y="155"/>
                    <a:pt x="271" y="84"/>
                    <a:pt x="378" y="13"/>
                  </a:cubicBezTo>
                  <a:cubicBezTo>
                    <a:pt x="345" y="5"/>
                    <a:pt x="313" y="1"/>
                    <a:pt x="2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7281;p9">
              <a:extLst>
                <a:ext uri="{FF2B5EF4-FFF2-40B4-BE49-F238E27FC236}">
                  <a16:creationId xmlns:a16="http://schemas.microsoft.com/office/drawing/2014/main" id="{227EEF0B-D4CB-44CC-821F-233C7E1409BD}"/>
                </a:ext>
              </a:extLst>
            </p:cNvPr>
            <p:cNvSpPr/>
            <p:nvPr/>
          </p:nvSpPr>
          <p:spPr>
            <a:xfrm>
              <a:off x="4688500" y="42097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0" y="60"/>
                    <a:pt x="0" y="199"/>
                    <a:pt x="0" y="358"/>
                  </a:cubicBezTo>
                  <a:cubicBezTo>
                    <a:pt x="40" y="358"/>
                    <a:pt x="60" y="339"/>
                    <a:pt x="120" y="299"/>
                  </a:cubicBezTo>
                  <a:lnTo>
                    <a:pt x="1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7282;p9">
              <a:extLst>
                <a:ext uri="{FF2B5EF4-FFF2-40B4-BE49-F238E27FC236}">
                  <a16:creationId xmlns:a16="http://schemas.microsoft.com/office/drawing/2014/main" id="{03E00F98-1837-4556-BF61-2BE125B7DFD6}"/>
                </a:ext>
              </a:extLst>
            </p:cNvPr>
            <p:cNvSpPr/>
            <p:nvPr/>
          </p:nvSpPr>
          <p:spPr>
            <a:xfrm>
              <a:off x="5424525" y="44330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21" y="0"/>
                  </a:moveTo>
                  <a:cubicBezTo>
                    <a:pt x="21" y="80"/>
                    <a:pt x="21" y="120"/>
                    <a:pt x="1" y="159"/>
                  </a:cubicBezTo>
                  <a:cubicBezTo>
                    <a:pt x="29" y="163"/>
                    <a:pt x="57" y="166"/>
                    <a:pt x="85" y="166"/>
                  </a:cubicBezTo>
                  <a:cubicBezTo>
                    <a:pt x="188" y="166"/>
                    <a:pt x="280" y="130"/>
                    <a:pt x="359" y="20"/>
                  </a:cubicBezTo>
                  <a:cubicBezTo>
                    <a:pt x="259" y="20"/>
                    <a:pt x="140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7283;p9">
              <a:extLst>
                <a:ext uri="{FF2B5EF4-FFF2-40B4-BE49-F238E27FC236}">
                  <a16:creationId xmlns:a16="http://schemas.microsoft.com/office/drawing/2014/main" id="{22023CF0-D9F3-41E5-92F3-DE02D17D9C55}"/>
                </a:ext>
              </a:extLst>
            </p:cNvPr>
            <p:cNvSpPr/>
            <p:nvPr/>
          </p:nvSpPr>
          <p:spPr>
            <a:xfrm>
              <a:off x="5415575" y="444245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379" y="0"/>
                  </a:moveTo>
                  <a:cubicBezTo>
                    <a:pt x="219" y="0"/>
                    <a:pt x="100" y="20"/>
                    <a:pt x="1" y="139"/>
                  </a:cubicBezTo>
                  <a:cubicBezTo>
                    <a:pt x="160" y="139"/>
                    <a:pt x="279" y="119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7284;p9">
              <a:extLst>
                <a:ext uri="{FF2B5EF4-FFF2-40B4-BE49-F238E27FC236}">
                  <a16:creationId xmlns:a16="http://schemas.microsoft.com/office/drawing/2014/main" id="{104DA963-A3FE-4D54-AA65-34939D3C3BA0}"/>
                </a:ext>
              </a:extLst>
            </p:cNvPr>
            <p:cNvSpPr/>
            <p:nvPr/>
          </p:nvSpPr>
          <p:spPr>
            <a:xfrm>
              <a:off x="5376300" y="4437975"/>
              <a:ext cx="4975" cy="5000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99" y="0"/>
                  </a:moveTo>
                  <a:cubicBezTo>
                    <a:pt x="80" y="20"/>
                    <a:pt x="0" y="80"/>
                    <a:pt x="80" y="199"/>
                  </a:cubicBezTo>
                  <a:cubicBezTo>
                    <a:pt x="139" y="179"/>
                    <a:pt x="159" y="179"/>
                    <a:pt x="199" y="159"/>
                  </a:cubicBezTo>
                  <a:lnTo>
                    <a:pt x="1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7285;p9">
              <a:extLst>
                <a:ext uri="{FF2B5EF4-FFF2-40B4-BE49-F238E27FC236}">
                  <a16:creationId xmlns:a16="http://schemas.microsoft.com/office/drawing/2014/main" id="{3F08756B-37F6-455F-8FDB-3FA6F58677B1}"/>
                </a:ext>
              </a:extLst>
            </p:cNvPr>
            <p:cNvSpPr/>
            <p:nvPr/>
          </p:nvSpPr>
          <p:spPr>
            <a:xfrm>
              <a:off x="4649200" y="4499125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1" y="1"/>
                  </a:moveTo>
                  <a:lnTo>
                    <a:pt x="1" y="21"/>
                  </a:lnTo>
                  <a:cubicBezTo>
                    <a:pt x="2" y="21"/>
                    <a:pt x="4" y="21"/>
                    <a:pt x="6" y="21"/>
                  </a:cubicBezTo>
                  <a:lnTo>
                    <a:pt x="6" y="21"/>
                  </a:lnTo>
                  <a:cubicBezTo>
                    <a:pt x="29" y="108"/>
                    <a:pt x="87" y="163"/>
                    <a:pt x="180" y="200"/>
                  </a:cubicBezTo>
                  <a:cubicBezTo>
                    <a:pt x="220" y="120"/>
                    <a:pt x="299" y="61"/>
                    <a:pt x="339" y="1"/>
                  </a:cubicBezTo>
                  <a:cubicBezTo>
                    <a:pt x="222" y="1"/>
                    <a:pt x="104" y="20"/>
                    <a:pt x="6" y="21"/>
                  </a:cubicBezTo>
                  <a:lnTo>
                    <a:pt x="6" y="21"/>
                  </a:lnTo>
                  <a:cubicBezTo>
                    <a:pt x="4" y="14"/>
                    <a:pt x="2" y="8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7286;p9">
              <a:extLst>
                <a:ext uri="{FF2B5EF4-FFF2-40B4-BE49-F238E27FC236}">
                  <a16:creationId xmlns:a16="http://schemas.microsoft.com/office/drawing/2014/main" id="{C8F0198B-DC03-463B-BBB9-A9B6139C7AE1}"/>
                </a:ext>
              </a:extLst>
            </p:cNvPr>
            <p:cNvSpPr/>
            <p:nvPr/>
          </p:nvSpPr>
          <p:spPr>
            <a:xfrm>
              <a:off x="4996825" y="4472775"/>
              <a:ext cx="8500" cy="9475"/>
            </a:xfrm>
            <a:custGeom>
              <a:avLst/>
              <a:gdLst/>
              <a:ahLst/>
              <a:cxnLst/>
              <a:rect l="l" t="t" r="r" b="b"/>
              <a:pathLst>
                <a:path w="340" h="379" extrusionOk="0">
                  <a:moveTo>
                    <a:pt x="120" y="1"/>
                  </a:moveTo>
                  <a:cubicBezTo>
                    <a:pt x="21" y="80"/>
                    <a:pt x="1" y="180"/>
                    <a:pt x="41" y="299"/>
                  </a:cubicBezTo>
                  <a:lnTo>
                    <a:pt x="120" y="379"/>
                  </a:lnTo>
                  <a:cubicBezTo>
                    <a:pt x="160" y="359"/>
                    <a:pt x="220" y="319"/>
                    <a:pt x="260" y="319"/>
                  </a:cubicBezTo>
                  <a:lnTo>
                    <a:pt x="339" y="20"/>
                  </a:lnTo>
                  <a:cubicBezTo>
                    <a:pt x="260" y="20"/>
                    <a:pt x="18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7287;p9">
              <a:extLst>
                <a:ext uri="{FF2B5EF4-FFF2-40B4-BE49-F238E27FC236}">
                  <a16:creationId xmlns:a16="http://schemas.microsoft.com/office/drawing/2014/main" id="{ADB0971A-4D19-4947-B5AC-BB153DF9CAD5}"/>
                </a:ext>
              </a:extLst>
            </p:cNvPr>
            <p:cNvSpPr/>
            <p:nvPr/>
          </p:nvSpPr>
          <p:spPr>
            <a:xfrm>
              <a:off x="4763600" y="4477750"/>
              <a:ext cx="7475" cy="5000"/>
            </a:xfrm>
            <a:custGeom>
              <a:avLst/>
              <a:gdLst/>
              <a:ahLst/>
              <a:cxnLst/>
              <a:rect l="l" t="t" r="r" b="b"/>
              <a:pathLst>
                <a:path w="299" h="200" extrusionOk="0">
                  <a:moveTo>
                    <a:pt x="0" y="1"/>
                  </a:moveTo>
                  <a:cubicBezTo>
                    <a:pt x="80" y="80"/>
                    <a:pt x="120" y="120"/>
                    <a:pt x="179" y="199"/>
                  </a:cubicBezTo>
                  <a:cubicBezTo>
                    <a:pt x="219" y="180"/>
                    <a:pt x="259" y="160"/>
                    <a:pt x="299" y="120"/>
                  </a:cubicBezTo>
                  <a:cubicBezTo>
                    <a:pt x="219" y="1"/>
                    <a:pt x="12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7288;p9">
              <a:extLst>
                <a:ext uri="{FF2B5EF4-FFF2-40B4-BE49-F238E27FC236}">
                  <a16:creationId xmlns:a16="http://schemas.microsoft.com/office/drawing/2014/main" id="{BE55C0B7-CF11-45FA-9304-81C54D408093}"/>
                </a:ext>
              </a:extLst>
            </p:cNvPr>
            <p:cNvSpPr/>
            <p:nvPr/>
          </p:nvSpPr>
          <p:spPr>
            <a:xfrm>
              <a:off x="5189800" y="4380275"/>
              <a:ext cx="7475" cy="9475"/>
            </a:xfrm>
            <a:custGeom>
              <a:avLst/>
              <a:gdLst/>
              <a:ahLst/>
              <a:cxnLst/>
              <a:rect l="l" t="t" r="r" b="b"/>
              <a:pathLst>
                <a:path w="299" h="379" extrusionOk="0">
                  <a:moveTo>
                    <a:pt x="140" y="1"/>
                  </a:moveTo>
                  <a:lnTo>
                    <a:pt x="80" y="40"/>
                  </a:lnTo>
                  <a:cubicBezTo>
                    <a:pt x="0" y="180"/>
                    <a:pt x="40" y="279"/>
                    <a:pt x="100" y="379"/>
                  </a:cubicBezTo>
                  <a:lnTo>
                    <a:pt x="279" y="379"/>
                  </a:lnTo>
                  <a:cubicBezTo>
                    <a:pt x="299" y="219"/>
                    <a:pt x="239" y="100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7289;p9">
              <a:extLst>
                <a:ext uri="{FF2B5EF4-FFF2-40B4-BE49-F238E27FC236}">
                  <a16:creationId xmlns:a16="http://schemas.microsoft.com/office/drawing/2014/main" id="{198705BB-7309-4036-89A8-0E591525C2DC}"/>
                </a:ext>
              </a:extLst>
            </p:cNvPr>
            <p:cNvSpPr/>
            <p:nvPr/>
          </p:nvSpPr>
          <p:spPr>
            <a:xfrm>
              <a:off x="5025175" y="4404200"/>
              <a:ext cx="9475" cy="2950"/>
            </a:xfrm>
            <a:custGeom>
              <a:avLst/>
              <a:gdLst/>
              <a:ahLst/>
              <a:cxnLst/>
              <a:rect l="l" t="t" r="r" b="b"/>
              <a:pathLst>
                <a:path w="379" h="118" extrusionOk="0">
                  <a:moveTo>
                    <a:pt x="182" y="1"/>
                  </a:moveTo>
                  <a:cubicBezTo>
                    <a:pt x="120" y="1"/>
                    <a:pt x="58" y="30"/>
                    <a:pt x="1" y="78"/>
                  </a:cubicBezTo>
                  <a:cubicBezTo>
                    <a:pt x="120" y="78"/>
                    <a:pt x="259" y="118"/>
                    <a:pt x="379" y="118"/>
                  </a:cubicBezTo>
                  <a:cubicBezTo>
                    <a:pt x="317" y="35"/>
                    <a:pt x="24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7290;p9">
              <a:extLst>
                <a:ext uri="{FF2B5EF4-FFF2-40B4-BE49-F238E27FC236}">
                  <a16:creationId xmlns:a16="http://schemas.microsoft.com/office/drawing/2014/main" id="{6E772B2F-3F2D-4B40-8078-3C2A1C8A6DB2}"/>
                </a:ext>
              </a:extLst>
            </p:cNvPr>
            <p:cNvSpPr/>
            <p:nvPr/>
          </p:nvSpPr>
          <p:spPr>
            <a:xfrm>
              <a:off x="4722825" y="40515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0"/>
                  </a:moveTo>
                  <a:cubicBezTo>
                    <a:pt x="159" y="40"/>
                    <a:pt x="80" y="120"/>
                    <a:pt x="0" y="160"/>
                  </a:cubicBezTo>
                  <a:cubicBezTo>
                    <a:pt x="40" y="170"/>
                    <a:pt x="80" y="175"/>
                    <a:pt x="118" y="175"/>
                  </a:cubicBezTo>
                  <a:cubicBezTo>
                    <a:pt x="234" y="175"/>
                    <a:pt x="338" y="130"/>
                    <a:pt x="398" y="40"/>
                  </a:cubicBezTo>
                  <a:cubicBezTo>
                    <a:pt x="338" y="40"/>
                    <a:pt x="279" y="2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7291;p9">
              <a:extLst>
                <a:ext uri="{FF2B5EF4-FFF2-40B4-BE49-F238E27FC236}">
                  <a16:creationId xmlns:a16="http://schemas.microsoft.com/office/drawing/2014/main" id="{BB3F893C-8876-4866-95D4-6EB32F1193A0}"/>
                </a:ext>
              </a:extLst>
            </p:cNvPr>
            <p:cNvSpPr/>
            <p:nvPr/>
          </p:nvSpPr>
          <p:spPr>
            <a:xfrm>
              <a:off x="4801875" y="4372225"/>
              <a:ext cx="10975" cy="3825"/>
            </a:xfrm>
            <a:custGeom>
              <a:avLst/>
              <a:gdLst/>
              <a:ahLst/>
              <a:cxnLst/>
              <a:rect l="l" t="t" r="r" b="b"/>
              <a:pathLst>
                <a:path w="439" h="153" extrusionOk="0">
                  <a:moveTo>
                    <a:pt x="134" y="1"/>
                  </a:moveTo>
                  <a:cubicBezTo>
                    <a:pt x="93" y="1"/>
                    <a:pt x="49" y="8"/>
                    <a:pt x="1" y="24"/>
                  </a:cubicBezTo>
                  <a:cubicBezTo>
                    <a:pt x="73" y="125"/>
                    <a:pt x="177" y="153"/>
                    <a:pt x="297" y="153"/>
                  </a:cubicBezTo>
                  <a:cubicBezTo>
                    <a:pt x="342" y="153"/>
                    <a:pt x="390" y="149"/>
                    <a:pt x="439" y="144"/>
                  </a:cubicBezTo>
                  <a:cubicBezTo>
                    <a:pt x="337" y="56"/>
                    <a:pt x="245" y="1"/>
                    <a:pt x="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7292;p9">
              <a:extLst>
                <a:ext uri="{FF2B5EF4-FFF2-40B4-BE49-F238E27FC236}">
                  <a16:creationId xmlns:a16="http://schemas.microsoft.com/office/drawing/2014/main" id="{8DA8C827-9058-43FC-80AC-B2BA53AF72A6}"/>
                </a:ext>
              </a:extLst>
            </p:cNvPr>
            <p:cNvSpPr/>
            <p:nvPr/>
          </p:nvSpPr>
          <p:spPr>
            <a:xfrm>
              <a:off x="5104750" y="4201025"/>
              <a:ext cx="4500" cy="2375"/>
            </a:xfrm>
            <a:custGeom>
              <a:avLst/>
              <a:gdLst/>
              <a:ahLst/>
              <a:cxnLst/>
              <a:rect l="l" t="t" r="r" b="b"/>
              <a:pathLst>
                <a:path w="180" h="95" extrusionOk="0">
                  <a:moveTo>
                    <a:pt x="131" y="1"/>
                  </a:moveTo>
                  <a:cubicBezTo>
                    <a:pt x="93" y="1"/>
                    <a:pt x="57" y="15"/>
                    <a:pt x="1" y="29"/>
                  </a:cubicBezTo>
                  <a:cubicBezTo>
                    <a:pt x="36" y="74"/>
                    <a:pt x="64" y="94"/>
                    <a:pt x="89" y="94"/>
                  </a:cubicBezTo>
                  <a:cubicBezTo>
                    <a:pt x="120" y="94"/>
                    <a:pt x="147" y="64"/>
                    <a:pt x="180" y="9"/>
                  </a:cubicBezTo>
                  <a:cubicBezTo>
                    <a:pt x="162" y="3"/>
                    <a:pt x="146" y="1"/>
                    <a:pt x="1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7293;p9">
              <a:extLst>
                <a:ext uri="{FF2B5EF4-FFF2-40B4-BE49-F238E27FC236}">
                  <a16:creationId xmlns:a16="http://schemas.microsoft.com/office/drawing/2014/main" id="{96EA2081-1911-4F83-8DBA-0F59A2E9082F}"/>
                </a:ext>
              </a:extLst>
            </p:cNvPr>
            <p:cNvSpPr/>
            <p:nvPr/>
          </p:nvSpPr>
          <p:spPr>
            <a:xfrm>
              <a:off x="4767075" y="4202075"/>
              <a:ext cx="5000" cy="3675"/>
            </a:xfrm>
            <a:custGeom>
              <a:avLst/>
              <a:gdLst/>
              <a:ahLst/>
              <a:cxnLst/>
              <a:rect l="l" t="t" r="r" b="b"/>
              <a:pathLst>
                <a:path w="200" h="147" extrusionOk="0">
                  <a:moveTo>
                    <a:pt x="64" y="0"/>
                  </a:moveTo>
                  <a:cubicBezTo>
                    <a:pt x="44" y="0"/>
                    <a:pt x="23" y="2"/>
                    <a:pt x="1" y="7"/>
                  </a:cubicBezTo>
                  <a:lnTo>
                    <a:pt x="1" y="146"/>
                  </a:lnTo>
                  <a:cubicBezTo>
                    <a:pt x="80" y="106"/>
                    <a:pt x="120" y="106"/>
                    <a:pt x="199" y="106"/>
                  </a:cubicBezTo>
                  <a:cubicBezTo>
                    <a:pt x="184" y="29"/>
                    <a:pt x="133" y="0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7294;p9">
              <a:extLst>
                <a:ext uri="{FF2B5EF4-FFF2-40B4-BE49-F238E27FC236}">
                  <a16:creationId xmlns:a16="http://schemas.microsoft.com/office/drawing/2014/main" id="{93E1A3F2-5D6B-4117-829C-C9C22DAA3F98}"/>
                </a:ext>
              </a:extLst>
            </p:cNvPr>
            <p:cNvSpPr/>
            <p:nvPr/>
          </p:nvSpPr>
          <p:spPr>
            <a:xfrm>
              <a:off x="5008275" y="45652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40" y="1"/>
                    <a:pt x="60" y="60"/>
                    <a:pt x="0" y="140"/>
                  </a:cubicBezTo>
                  <a:cubicBezTo>
                    <a:pt x="60" y="160"/>
                    <a:pt x="100" y="160"/>
                    <a:pt x="160" y="160"/>
                  </a:cubicBezTo>
                  <a:cubicBezTo>
                    <a:pt x="179" y="100"/>
                    <a:pt x="179" y="6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7295;p9">
              <a:extLst>
                <a:ext uri="{FF2B5EF4-FFF2-40B4-BE49-F238E27FC236}">
                  <a16:creationId xmlns:a16="http://schemas.microsoft.com/office/drawing/2014/main" id="{5723DADB-D25F-46B1-8D0E-314F0C821214}"/>
                </a:ext>
              </a:extLst>
            </p:cNvPr>
            <p:cNvSpPr/>
            <p:nvPr/>
          </p:nvSpPr>
          <p:spPr>
            <a:xfrm>
              <a:off x="4597000" y="4472775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120" y="1"/>
                  </a:moveTo>
                  <a:cubicBezTo>
                    <a:pt x="0" y="80"/>
                    <a:pt x="20" y="120"/>
                    <a:pt x="120" y="200"/>
                  </a:cubicBezTo>
                  <a:lnTo>
                    <a:pt x="12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7296;p9">
              <a:extLst>
                <a:ext uri="{FF2B5EF4-FFF2-40B4-BE49-F238E27FC236}">
                  <a16:creationId xmlns:a16="http://schemas.microsoft.com/office/drawing/2014/main" id="{7391B265-10AA-469E-B25D-88F894791ABE}"/>
                </a:ext>
              </a:extLst>
            </p:cNvPr>
            <p:cNvSpPr/>
            <p:nvPr/>
          </p:nvSpPr>
          <p:spPr>
            <a:xfrm>
              <a:off x="5441925" y="4437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61" y="100"/>
                    <a:pt x="1" y="159"/>
                  </a:cubicBezTo>
                  <a:cubicBezTo>
                    <a:pt x="61" y="100"/>
                    <a:pt x="140" y="6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7297;p9">
              <a:extLst>
                <a:ext uri="{FF2B5EF4-FFF2-40B4-BE49-F238E27FC236}">
                  <a16:creationId xmlns:a16="http://schemas.microsoft.com/office/drawing/2014/main" id="{0B6B3C9B-DFF7-4C2F-A33D-895093587196}"/>
                </a:ext>
              </a:extLst>
            </p:cNvPr>
            <p:cNvSpPr/>
            <p:nvPr/>
          </p:nvSpPr>
          <p:spPr>
            <a:xfrm>
              <a:off x="5402650" y="44384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20" y="1"/>
                    <a:pt x="40" y="61"/>
                    <a:pt x="0" y="140"/>
                  </a:cubicBezTo>
                  <a:cubicBezTo>
                    <a:pt x="80" y="100"/>
                    <a:pt x="140" y="6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7298;p9">
              <a:extLst>
                <a:ext uri="{FF2B5EF4-FFF2-40B4-BE49-F238E27FC236}">
                  <a16:creationId xmlns:a16="http://schemas.microsoft.com/office/drawing/2014/main" id="{198F02B7-156C-4CA5-9190-BC71AA65B63F}"/>
                </a:ext>
              </a:extLst>
            </p:cNvPr>
            <p:cNvSpPr/>
            <p:nvPr/>
          </p:nvSpPr>
          <p:spPr>
            <a:xfrm>
              <a:off x="5200725" y="45255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1" y="0"/>
                  </a:moveTo>
                  <a:cubicBezTo>
                    <a:pt x="21" y="60"/>
                    <a:pt x="1" y="100"/>
                    <a:pt x="1" y="159"/>
                  </a:cubicBezTo>
                  <a:cubicBezTo>
                    <a:pt x="61" y="139"/>
                    <a:pt x="120" y="80"/>
                    <a:pt x="200" y="40"/>
                  </a:cubicBezTo>
                  <a:cubicBezTo>
                    <a:pt x="140" y="0"/>
                    <a:pt x="100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7299;p9">
              <a:extLst>
                <a:ext uri="{FF2B5EF4-FFF2-40B4-BE49-F238E27FC236}">
                  <a16:creationId xmlns:a16="http://schemas.microsoft.com/office/drawing/2014/main" id="{B716CA7A-CBDA-4BF3-9CAA-A81095E6F06B}"/>
                </a:ext>
              </a:extLst>
            </p:cNvPr>
            <p:cNvSpPr/>
            <p:nvPr/>
          </p:nvSpPr>
          <p:spPr>
            <a:xfrm>
              <a:off x="5244000" y="4517525"/>
              <a:ext cx="5500" cy="2650"/>
            </a:xfrm>
            <a:custGeom>
              <a:avLst/>
              <a:gdLst/>
              <a:ahLst/>
              <a:cxnLst/>
              <a:rect l="l" t="t" r="r" b="b"/>
              <a:pathLst>
                <a:path w="220" h="106" extrusionOk="0">
                  <a:moveTo>
                    <a:pt x="219" y="1"/>
                  </a:moveTo>
                  <a:cubicBezTo>
                    <a:pt x="160" y="1"/>
                    <a:pt x="80" y="61"/>
                    <a:pt x="1" y="100"/>
                  </a:cubicBezTo>
                  <a:cubicBezTo>
                    <a:pt x="18" y="104"/>
                    <a:pt x="34" y="105"/>
                    <a:pt x="50" y="105"/>
                  </a:cubicBezTo>
                  <a:cubicBezTo>
                    <a:pt x="126" y="105"/>
                    <a:pt x="186" y="67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7300;p9">
              <a:extLst>
                <a:ext uri="{FF2B5EF4-FFF2-40B4-BE49-F238E27FC236}">
                  <a16:creationId xmlns:a16="http://schemas.microsoft.com/office/drawing/2014/main" id="{764FD535-63AC-4C91-A2A1-D8D146212303}"/>
                </a:ext>
              </a:extLst>
            </p:cNvPr>
            <p:cNvSpPr/>
            <p:nvPr/>
          </p:nvSpPr>
          <p:spPr>
            <a:xfrm>
              <a:off x="4980925" y="4481725"/>
              <a:ext cx="6975" cy="5500"/>
            </a:xfrm>
            <a:custGeom>
              <a:avLst/>
              <a:gdLst/>
              <a:ahLst/>
              <a:cxnLst/>
              <a:rect l="l" t="t" r="r" b="b"/>
              <a:pathLst>
                <a:path w="279" h="220" extrusionOk="0">
                  <a:moveTo>
                    <a:pt x="60" y="1"/>
                  </a:moveTo>
                  <a:cubicBezTo>
                    <a:pt x="40" y="40"/>
                    <a:pt x="0" y="120"/>
                    <a:pt x="40" y="160"/>
                  </a:cubicBezTo>
                  <a:cubicBezTo>
                    <a:pt x="60" y="200"/>
                    <a:pt x="80" y="200"/>
                    <a:pt x="100" y="219"/>
                  </a:cubicBezTo>
                  <a:cubicBezTo>
                    <a:pt x="239" y="200"/>
                    <a:pt x="279" y="12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7301;p9">
              <a:extLst>
                <a:ext uri="{FF2B5EF4-FFF2-40B4-BE49-F238E27FC236}">
                  <a16:creationId xmlns:a16="http://schemas.microsoft.com/office/drawing/2014/main" id="{DE304FBF-14F8-415F-9244-BC78718FE8F3}"/>
                </a:ext>
              </a:extLst>
            </p:cNvPr>
            <p:cNvSpPr/>
            <p:nvPr/>
          </p:nvSpPr>
          <p:spPr>
            <a:xfrm>
              <a:off x="4298600" y="4353425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" y="0"/>
                  </a:moveTo>
                  <a:cubicBezTo>
                    <a:pt x="20" y="80"/>
                    <a:pt x="45" y="120"/>
                    <a:pt x="70" y="120"/>
                  </a:cubicBezTo>
                  <a:cubicBezTo>
                    <a:pt x="95" y="120"/>
                    <a:pt x="120" y="8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7302;p9">
              <a:extLst>
                <a:ext uri="{FF2B5EF4-FFF2-40B4-BE49-F238E27FC236}">
                  <a16:creationId xmlns:a16="http://schemas.microsoft.com/office/drawing/2014/main" id="{49F0F167-C42B-4C12-9A44-7043792C9214}"/>
                </a:ext>
              </a:extLst>
            </p:cNvPr>
            <p:cNvSpPr/>
            <p:nvPr/>
          </p:nvSpPr>
          <p:spPr>
            <a:xfrm>
              <a:off x="4763100" y="441110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60"/>
                    <a:pt x="199" y="16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7303;p9">
              <a:extLst>
                <a:ext uri="{FF2B5EF4-FFF2-40B4-BE49-F238E27FC236}">
                  <a16:creationId xmlns:a16="http://schemas.microsoft.com/office/drawing/2014/main" id="{F079A183-B685-4D33-A68B-9F98B84E58FB}"/>
                </a:ext>
              </a:extLst>
            </p:cNvPr>
            <p:cNvSpPr/>
            <p:nvPr/>
          </p:nvSpPr>
          <p:spPr>
            <a:xfrm>
              <a:off x="4657175" y="43981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80" y="80"/>
                    <a:pt x="120" y="120"/>
                    <a:pt x="199" y="180"/>
                  </a:cubicBezTo>
                  <a:cubicBezTo>
                    <a:pt x="159" y="120"/>
                    <a:pt x="80" y="6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7304;p9">
              <a:extLst>
                <a:ext uri="{FF2B5EF4-FFF2-40B4-BE49-F238E27FC236}">
                  <a16:creationId xmlns:a16="http://schemas.microsoft.com/office/drawing/2014/main" id="{69C15EB3-C190-4B27-8FF6-2A773DC5A1D0}"/>
                </a:ext>
              </a:extLst>
            </p:cNvPr>
            <p:cNvSpPr/>
            <p:nvPr/>
          </p:nvSpPr>
          <p:spPr>
            <a:xfrm>
              <a:off x="5180850" y="4385250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0" y="0"/>
                  </a:moveTo>
                  <a:cubicBezTo>
                    <a:pt x="0" y="80"/>
                    <a:pt x="40" y="140"/>
                    <a:pt x="100" y="199"/>
                  </a:cubicBezTo>
                  <a:cubicBezTo>
                    <a:pt x="120" y="100"/>
                    <a:pt x="6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7305;p9">
              <a:extLst>
                <a:ext uri="{FF2B5EF4-FFF2-40B4-BE49-F238E27FC236}">
                  <a16:creationId xmlns:a16="http://schemas.microsoft.com/office/drawing/2014/main" id="{8790521C-AB8F-43F3-A5FF-0544E1F95088}"/>
                </a:ext>
              </a:extLst>
            </p:cNvPr>
            <p:cNvSpPr/>
            <p:nvPr/>
          </p:nvSpPr>
          <p:spPr>
            <a:xfrm>
              <a:off x="5043075" y="4094450"/>
              <a:ext cx="4025" cy="1875"/>
            </a:xfrm>
            <a:custGeom>
              <a:avLst/>
              <a:gdLst/>
              <a:ahLst/>
              <a:cxnLst/>
              <a:rect l="l" t="t" r="r" b="b"/>
              <a:pathLst>
                <a:path w="161" h="75" extrusionOk="0">
                  <a:moveTo>
                    <a:pt x="81" y="0"/>
                  </a:moveTo>
                  <a:cubicBezTo>
                    <a:pt x="56" y="0"/>
                    <a:pt x="31" y="25"/>
                    <a:pt x="1" y="75"/>
                  </a:cubicBezTo>
                  <a:lnTo>
                    <a:pt x="160" y="75"/>
                  </a:lnTo>
                  <a:cubicBezTo>
                    <a:pt x="130" y="25"/>
                    <a:pt x="105" y="0"/>
                    <a:pt x="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7306;p9">
              <a:extLst>
                <a:ext uri="{FF2B5EF4-FFF2-40B4-BE49-F238E27FC236}">
                  <a16:creationId xmlns:a16="http://schemas.microsoft.com/office/drawing/2014/main" id="{D6CCDA37-8BCC-40A7-A9B3-48460822C90B}"/>
                </a:ext>
              </a:extLst>
            </p:cNvPr>
            <p:cNvSpPr/>
            <p:nvPr/>
          </p:nvSpPr>
          <p:spPr>
            <a:xfrm>
              <a:off x="4197650" y="417040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876" y="1"/>
                  </a:moveTo>
                  <a:cubicBezTo>
                    <a:pt x="640" y="102"/>
                    <a:pt x="390" y="189"/>
                    <a:pt x="137" y="189"/>
                  </a:cubicBezTo>
                  <a:cubicBezTo>
                    <a:pt x="92" y="189"/>
                    <a:pt x="46" y="186"/>
                    <a:pt x="0" y="180"/>
                  </a:cubicBezTo>
                  <a:lnTo>
                    <a:pt x="0" y="180"/>
                  </a:lnTo>
                  <a:cubicBezTo>
                    <a:pt x="67" y="339"/>
                    <a:pt x="186" y="357"/>
                    <a:pt x="311" y="357"/>
                  </a:cubicBezTo>
                  <a:cubicBezTo>
                    <a:pt x="347" y="357"/>
                    <a:pt x="383" y="355"/>
                    <a:pt x="419" y="355"/>
                  </a:cubicBezTo>
                  <a:cubicBezTo>
                    <a:pt x="446" y="355"/>
                    <a:pt x="472" y="356"/>
                    <a:pt x="498" y="359"/>
                  </a:cubicBezTo>
                  <a:cubicBezTo>
                    <a:pt x="697" y="339"/>
                    <a:pt x="896" y="359"/>
                    <a:pt x="1055" y="220"/>
                  </a:cubicBezTo>
                  <a:cubicBezTo>
                    <a:pt x="1055" y="80"/>
                    <a:pt x="955" y="80"/>
                    <a:pt x="8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7307;p9">
              <a:extLst>
                <a:ext uri="{FF2B5EF4-FFF2-40B4-BE49-F238E27FC236}">
                  <a16:creationId xmlns:a16="http://schemas.microsoft.com/office/drawing/2014/main" id="{ACF2EB8B-B105-4ACD-8727-8359D8CC0827}"/>
                </a:ext>
              </a:extLst>
            </p:cNvPr>
            <p:cNvSpPr/>
            <p:nvPr/>
          </p:nvSpPr>
          <p:spPr>
            <a:xfrm>
              <a:off x="4095200" y="4332600"/>
              <a:ext cx="19425" cy="4675"/>
            </a:xfrm>
            <a:custGeom>
              <a:avLst/>
              <a:gdLst/>
              <a:ahLst/>
              <a:cxnLst/>
              <a:rect l="l" t="t" r="r" b="b"/>
              <a:pathLst>
                <a:path w="777" h="187" extrusionOk="0">
                  <a:moveTo>
                    <a:pt x="410" y="0"/>
                  </a:moveTo>
                  <a:cubicBezTo>
                    <a:pt x="278" y="0"/>
                    <a:pt x="148" y="24"/>
                    <a:pt x="0" y="97"/>
                  </a:cubicBezTo>
                  <a:cubicBezTo>
                    <a:pt x="140" y="147"/>
                    <a:pt x="264" y="187"/>
                    <a:pt x="388" y="187"/>
                  </a:cubicBezTo>
                  <a:cubicBezTo>
                    <a:pt x="513" y="187"/>
                    <a:pt x="637" y="147"/>
                    <a:pt x="776" y="38"/>
                  </a:cubicBezTo>
                  <a:cubicBezTo>
                    <a:pt x="645" y="19"/>
                    <a:pt x="527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7308;p9">
              <a:extLst>
                <a:ext uri="{FF2B5EF4-FFF2-40B4-BE49-F238E27FC236}">
                  <a16:creationId xmlns:a16="http://schemas.microsoft.com/office/drawing/2014/main" id="{203D8E74-050D-4D97-8F60-6208ADD2EA17}"/>
                </a:ext>
              </a:extLst>
            </p:cNvPr>
            <p:cNvSpPr/>
            <p:nvPr/>
          </p:nvSpPr>
          <p:spPr>
            <a:xfrm>
              <a:off x="4064875" y="43280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1"/>
                  </a:moveTo>
                  <a:lnTo>
                    <a:pt x="0" y="80"/>
                  </a:lnTo>
                  <a:cubicBezTo>
                    <a:pt x="40" y="150"/>
                    <a:pt x="85" y="175"/>
                    <a:pt x="132" y="175"/>
                  </a:cubicBezTo>
                  <a:cubicBezTo>
                    <a:pt x="179" y="175"/>
                    <a:pt x="229" y="150"/>
                    <a:pt x="279" y="120"/>
                  </a:cubicBezTo>
                  <a:cubicBezTo>
                    <a:pt x="318" y="100"/>
                    <a:pt x="338" y="4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7309;p9">
              <a:extLst>
                <a:ext uri="{FF2B5EF4-FFF2-40B4-BE49-F238E27FC236}">
                  <a16:creationId xmlns:a16="http://schemas.microsoft.com/office/drawing/2014/main" id="{4B654B84-1019-460F-B1E4-1D8DAA2BADFA}"/>
                </a:ext>
              </a:extLst>
            </p:cNvPr>
            <p:cNvSpPr/>
            <p:nvPr/>
          </p:nvSpPr>
          <p:spPr>
            <a:xfrm>
              <a:off x="4085750" y="4267875"/>
              <a:ext cx="3500" cy="2525"/>
            </a:xfrm>
            <a:custGeom>
              <a:avLst/>
              <a:gdLst/>
              <a:ahLst/>
              <a:cxnLst/>
              <a:rect l="l" t="t" r="r" b="b"/>
              <a:pathLst>
                <a:path w="140" h="101" extrusionOk="0">
                  <a:moveTo>
                    <a:pt x="60" y="1"/>
                  </a:moveTo>
                  <a:cubicBezTo>
                    <a:pt x="1" y="41"/>
                    <a:pt x="1" y="60"/>
                    <a:pt x="80" y="100"/>
                  </a:cubicBezTo>
                  <a:cubicBezTo>
                    <a:pt x="80" y="100"/>
                    <a:pt x="100" y="60"/>
                    <a:pt x="140" y="60"/>
                  </a:cubicBezTo>
                  <a:cubicBezTo>
                    <a:pt x="100" y="41"/>
                    <a:pt x="140" y="21"/>
                    <a:pt x="120" y="21"/>
                  </a:cubicBezTo>
                  <a:cubicBezTo>
                    <a:pt x="100" y="1"/>
                    <a:pt x="80" y="1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7310;p9">
              <a:extLst>
                <a:ext uri="{FF2B5EF4-FFF2-40B4-BE49-F238E27FC236}">
                  <a16:creationId xmlns:a16="http://schemas.microsoft.com/office/drawing/2014/main" id="{96E05760-3450-4054-9A4B-CC7CFA651A34}"/>
                </a:ext>
              </a:extLst>
            </p:cNvPr>
            <p:cNvSpPr/>
            <p:nvPr/>
          </p:nvSpPr>
          <p:spPr>
            <a:xfrm>
              <a:off x="3973850" y="4415575"/>
              <a:ext cx="17425" cy="7275"/>
            </a:xfrm>
            <a:custGeom>
              <a:avLst/>
              <a:gdLst/>
              <a:ahLst/>
              <a:cxnLst/>
              <a:rect l="l" t="t" r="r" b="b"/>
              <a:pathLst>
                <a:path w="697" h="291" extrusionOk="0">
                  <a:moveTo>
                    <a:pt x="180" y="1"/>
                  </a:moveTo>
                  <a:cubicBezTo>
                    <a:pt x="100" y="1"/>
                    <a:pt x="60" y="21"/>
                    <a:pt x="1" y="80"/>
                  </a:cubicBezTo>
                  <a:cubicBezTo>
                    <a:pt x="80" y="180"/>
                    <a:pt x="219" y="200"/>
                    <a:pt x="359" y="220"/>
                  </a:cubicBezTo>
                  <a:cubicBezTo>
                    <a:pt x="425" y="273"/>
                    <a:pt x="491" y="290"/>
                    <a:pt x="558" y="290"/>
                  </a:cubicBezTo>
                  <a:cubicBezTo>
                    <a:pt x="591" y="290"/>
                    <a:pt x="624" y="286"/>
                    <a:pt x="657" y="279"/>
                  </a:cubicBezTo>
                  <a:cubicBezTo>
                    <a:pt x="657" y="220"/>
                    <a:pt x="677" y="200"/>
                    <a:pt x="697" y="180"/>
                  </a:cubicBezTo>
                  <a:cubicBezTo>
                    <a:pt x="558" y="61"/>
                    <a:pt x="359" y="6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7311;p9">
              <a:extLst>
                <a:ext uri="{FF2B5EF4-FFF2-40B4-BE49-F238E27FC236}">
                  <a16:creationId xmlns:a16="http://schemas.microsoft.com/office/drawing/2014/main" id="{F6022F44-0DAD-4780-B8F8-91255D766BBF}"/>
                </a:ext>
              </a:extLst>
            </p:cNvPr>
            <p:cNvSpPr/>
            <p:nvPr/>
          </p:nvSpPr>
          <p:spPr>
            <a:xfrm>
              <a:off x="4063875" y="4360875"/>
              <a:ext cx="8475" cy="24400"/>
            </a:xfrm>
            <a:custGeom>
              <a:avLst/>
              <a:gdLst/>
              <a:ahLst/>
              <a:cxnLst/>
              <a:rect l="l" t="t" r="r" b="b"/>
              <a:pathLst>
                <a:path w="339" h="976" extrusionOk="0">
                  <a:moveTo>
                    <a:pt x="219" y="1"/>
                  </a:moveTo>
                  <a:cubicBezTo>
                    <a:pt x="0" y="100"/>
                    <a:pt x="120" y="319"/>
                    <a:pt x="60" y="478"/>
                  </a:cubicBezTo>
                  <a:cubicBezTo>
                    <a:pt x="60" y="657"/>
                    <a:pt x="80" y="796"/>
                    <a:pt x="80" y="975"/>
                  </a:cubicBezTo>
                  <a:cubicBezTo>
                    <a:pt x="338" y="677"/>
                    <a:pt x="239" y="319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7312;p9">
              <a:extLst>
                <a:ext uri="{FF2B5EF4-FFF2-40B4-BE49-F238E27FC236}">
                  <a16:creationId xmlns:a16="http://schemas.microsoft.com/office/drawing/2014/main" id="{56D3991B-DB7F-41C9-8C7B-C141EE266313}"/>
                </a:ext>
              </a:extLst>
            </p:cNvPr>
            <p:cNvSpPr/>
            <p:nvPr/>
          </p:nvSpPr>
          <p:spPr>
            <a:xfrm>
              <a:off x="4436350" y="3683525"/>
              <a:ext cx="33850" cy="37825"/>
            </a:xfrm>
            <a:custGeom>
              <a:avLst/>
              <a:gdLst/>
              <a:ahLst/>
              <a:cxnLst/>
              <a:rect l="l" t="t" r="r" b="b"/>
              <a:pathLst>
                <a:path w="1354" h="1513" extrusionOk="0">
                  <a:moveTo>
                    <a:pt x="259" y="1"/>
                  </a:moveTo>
                  <a:cubicBezTo>
                    <a:pt x="259" y="160"/>
                    <a:pt x="200" y="319"/>
                    <a:pt x="1" y="399"/>
                  </a:cubicBezTo>
                  <a:cubicBezTo>
                    <a:pt x="379" y="697"/>
                    <a:pt x="737" y="1015"/>
                    <a:pt x="956" y="1413"/>
                  </a:cubicBezTo>
                  <a:cubicBezTo>
                    <a:pt x="995" y="1493"/>
                    <a:pt x="1075" y="1513"/>
                    <a:pt x="1155" y="1513"/>
                  </a:cubicBezTo>
                  <a:cubicBezTo>
                    <a:pt x="1254" y="1453"/>
                    <a:pt x="1354" y="1413"/>
                    <a:pt x="1274" y="1254"/>
                  </a:cubicBezTo>
                  <a:cubicBezTo>
                    <a:pt x="1075" y="737"/>
                    <a:pt x="836" y="240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7313;p9">
              <a:extLst>
                <a:ext uri="{FF2B5EF4-FFF2-40B4-BE49-F238E27FC236}">
                  <a16:creationId xmlns:a16="http://schemas.microsoft.com/office/drawing/2014/main" id="{E9D79B4C-3FD4-4247-BBF6-953065D7F9E9}"/>
                </a:ext>
              </a:extLst>
            </p:cNvPr>
            <p:cNvSpPr/>
            <p:nvPr/>
          </p:nvSpPr>
          <p:spPr>
            <a:xfrm>
              <a:off x="4403050" y="3666125"/>
              <a:ext cx="17925" cy="17425"/>
            </a:xfrm>
            <a:custGeom>
              <a:avLst/>
              <a:gdLst/>
              <a:ahLst/>
              <a:cxnLst/>
              <a:rect l="l" t="t" r="r" b="b"/>
              <a:pathLst>
                <a:path w="717" h="697" extrusionOk="0">
                  <a:moveTo>
                    <a:pt x="0" y="1"/>
                  </a:moveTo>
                  <a:cubicBezTo>
                    <a:pt x="0" y="398"/>
                    <a:pt x="358" y="458"/>
                    <a:pt x="537" y="697"/>
                  </a:cubicBezTo>
                  <a:lnTo>
                    <a:pt x="716" y="697"/>
                  </a:lnTo>
                  <a:cubicBezTo>
                    <a:pt x="637" y="259"/>
                    <a:pt x="239" y="219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7314;p9">
              <a:extLst>
                <a:ext uri="{FF2B5EF4-FFF2-40B4-BE49-F238E27FC236}">
                  <a16:creationId xmlns:a16="http://schemas.microsoft.com/office/drawing/2014/main" id="{39D237F8-C6A7-4181-87D4-FF7282D26DCA}"/>
                </a:ext>
              </a:extLst>
            </p:cNvPr>
            <p:cNvSpPr/>
            <p:nvPr/>
          </p:nvSpPr>
          <p:spPr>
            <a:xfrm>
              <a:off x="4420950" y="3666125"/>
              <a:ext cx="16925" cy="13450"/>
            </a:xfrm>
            <a:custGeom>
              <a:avLst/>
              <a:gdLst/>
              <a:ahLst/>
              <a:cxnLst/>
              <a:rect l="l" t="t" r="r" b="b"/>
              <a:pathLst>
                <a:path w="677" h="538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259"/>
                    <a:pt x="318" y="498"/>
                    <a:pt x="677" y="538"/>
                  </a:cubicBezTo>
                  <a:cubicBezTo>
                    <a:pt x="557" y="239"/>
                    <a:pt x="358" y="4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7315;p9">
              <a:extLst>
                <a:ext uri="{FF2B5EF4-FFF2-40B4-BE49-F238E27FC236}">
                  <a16:creationId xmlns:a16="http://schemas.microsoft.com/office/drawing/2014/main" id="{559EF407-67A7-41D0-9017-8035B3438142}"/>
                </a:ext>
              </a:extLst>
            </p:cNvPr>
            <p:cNvSpPr/>
            <p:nvPr/>
          </p:nvSpPr>
          <p:spPr>
            <a:xfrm>
              <a:off x="4423925" y="3684250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22" y="0"/>
                  </a:moveTo>
                  <a:cubicBezTo>
                    <a:pt x="85" y="0"/>
                    <a:pt x="44" y="4"/>
                    <a:pt x="1" y="12"/>
                  </a:cubicBezTo>
                  <a:cubicBezTo>
                    <a:pt x="140" y="91"/>
                    <a:pt x="279" y="191"/>
                    <a:pt x="398" y="290"/>
                  </a:cubicBezTo>
                  <a:cubicBezTo>
                    <a:pt x="382" y="79"/>
                    <a:pt x="286" y="0"/>
                    <a:pt x="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7316;p9">
              <a:extLst>
                <a:ext uri="{FF2B5EF4-FFF2-40B4-BE49-F238E27FC236}">
                  <a16:creationId xmlns:a16="http://schemas.microsoft.com/office/drawing/2014/main" id="{E561F3C7-3D4F-4896-BCF8-7834ACE6F075}"/>
                </a:ext>
              </a:extLst>
            </p:cNvPr>
            <p:cNvSpPr/>
            <p:nvPr/>
          </p:nvSpPr>
          <p:spPr>
            <a:xfrm>
              <a:off x="4412500" y="36611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60"/>
                    <a:pt x="199" y="200"/>
                    <a:pt x="338" y="200"/>
                  </a:cubicBezTo>
                  <a:cubicBezTo>
                    <a:pt x="259" y="40"/>
                    <a:pt x="139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7317;p9">
              <a:extLst>
                <a:ext uri="{FF2B5EF4-FFF2-40B4-BE49-F238E27FC236}">
                  <a16:creationId xmlns:a16="http://schemas.microsoft.com/office/drawing/2014/main" id="{3B26A868-81C9-4309-9ACE-E785047C5848}"/>
                </a:ext>
              </a:extLst>
            </p:cNvPr>
            <p:cNvSpPr/>
            <p:nvPr/>
          </p:nvSpPr>
          <p:spPr>
            <a:xfrm>
              <a:off x="4372200" y="36353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80" y="139"/>
                    <a:pt x="180" y="179"/>
                    <a:pt x="339" y="199"/>
                  </a:cubicBezTo>
                  <a:cubicBezTo>
                    <a:pt x="259" y="60"/>
                    <a:pt x="16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7318;p9">
              <a:extLst>
                <a:ext uri="{FF2B5EF4-FFF2-40B4-BE49-F238E27FC236}">
                  <a16:creationId xmlns:a16="http://schemas.microsoft.com/office/drawing/2014/main" id="{BD2A8830-E75D-42AC-BB65-F39F31044FE0}"/>
                </a:ext>
              </a:extLst>
            </p:cNvPr>
            <p:cNvSpPr/>
            <p:nvPr/>
          </p:nvSpPr>
          <p:spPr>
            <a:xfrm>
              <a:off x="4398575" y="3653375"/>
              <a:ext cx="8975" cy="3950"/>
            </a:xfrm>
            <a:custGeom>
              <a:avLst/>
              <a:gdLst/>
              <a:ahLst/>
              <a:cxnLst/>
              <a:rect l="l" t="t" r="r" b="b"/>
              <a:pathLst>
                <a:path w="359" h="158" extrusionOk="0">
                  <a:moveTo>
                    <a:pt x="94" y="1"/>
                  </a:moveTo>
                  <a:cubicBezTo>
                    <a:pt x="65" y="1"/>
                    <a:pt x="33" y="5"/>
                    <a:pt x="0" y="13"/>
                  </a:cubicBezTo>
                  <a:cubicBezTo>
                    <a:pt x="67" y="113"/>
                    <a:pt x="161" y="157"/>
                    <a:pt x="284" y="157"/>
                  </a:cubicBezTo>
                  <a:cubicBezTo>
                    <a:pt x="307" y="157"/>
                    <a:pt x="332" y="156"/>
                    <a:pt x="358" y="153"/>
                  </a:cubicBezTo>
                  <a:cubicBezTo>
                    <a:pt x="295" y="58"/>
                    <a:pt x="207" y="1"/>
                    <a:pt x="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7319;p9">
              <a:extLst>
                <a:ext uri="{FF2B5EF4-FFF2-40B4-BE49-F238E27FC236}">
                  <a16:creationId xmlns:a16="http://schemas.microsoft.com/office/drawing/2014/main" id="{7ED16A89-3CD8-41BD-A256-1C24D2C81002}"/>
                </a:ext>
              </a:extLst>
            </p:cNvPr>
            <p:cNvSpPr/>
            <p:nvPr/>
          </p:nvSpPr>
          <p:spPr>
            <a:xfrm>
              <a:off x="4390600" y="3647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21" y="100"/>
                    <a:pt x="100" y="160"/>
                    <a:pt x="200" y="180"/>
                  </a:cubicBezTo>
                  <a:cubicBezTo>
                    <a:pt x="180" y="80"/>
                    <a:pt x="100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7320;p9">
              <a:extLst>
                <a:ext uri="{FF2B5EF4-FFF2-40B4-BE49-F238E27FC236}">
                  <a16:creationId xmlns:a16="http://schemas.microsoft.com/office/drawing/2014/main" id="{A9D965A6-134B-439F-A751-C9CCC85DD9D5}"/>
                </a:ext>
              </a:extLst>
            </p:cNvPr>
            <p:cNvSpPr/>
            <p:nvPr/>
          </p:nvSpPr>
          <p:spPr>
            <a:xfrm>
              <a:off x="4408000" y="3657175"/>
              <a:ext cx="5000" cy="3325"/>
            </a:xfrm>
            <a:custGeom>
              <a:avLst/>
              <a:gdLst/>
              <a:ahLst/>
              <a:cxnLst/>
              <a:rect l="l" t="t" r="r" b="b"/>
              <a:pathLst>
                <a:path w="200" h="133" extrusionOk="0">
                  <a:moveTo>
                    <a:pt x="1" y="1"/>
                  </a:moveTo>
                  <a:cubicBezTo>
                    <a:pt x="17" y="79"/>
                    <a:pt x="45" y="132"/>
                    <a:pt x="123" y="132"/>
                  </a:cubicBezTo>
                  <a:cubicBezTo>
                    <a:pt x="145" y="132"/>
                    <a:pt x="170" y="128"/>
                    <a:pt x="200" y="120"/>
                  </a:cubicBez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7321;p9">
              <a:extLst>
                <a:ext uri="{FF2B5EF4-FFF2-40B4-BE49-F238E27FC236}">
                  <a16:creationId xmlns:a16="http://schemas.microsoft.com/office/drawing/2014/main" id="{CC71794B-788C-482F-80B3-4EB77B5C051A}"/>
                </a:ext>
              </a:extLst>
            </p:cNvPr>
            <p:cNvSpPr/>
            <p:nvPr/>
          </p:nvSpPr>
          <p:spPr>
            <a:xfrm>
              <a:off x="4438350" y="3679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60" y="40"/>
                    <a:pt x="120" y="100"/>
                    <a:pt x="199" y="160"/>
                  </a:cubicBezTo>
                  <a:cubicBezTo>
                    <a:pt x="160" y="60"/>
                    <a:pt x="10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7322;p9">
              <a:extLst>
                <a:ext uri="{FF2B5EF4-FFF2-40B4-BE49-F238E27FC236}">
                  <a16:creationId xmlns:a16="http://schemas.microsoft.com/office/drawing/2014/main" id="{62E99038-A047-4070-96EC-7B889EE06940}"/>
                </a:ext>
              </a:extLst>
            </p:cNvPr>
            <p:cNvSpPr/>
            <p:nvPr/>
          </p:nvSpPr>
          <p:spPr>
            <a:xfrm>
              <a:off x="4350825" y="36671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69" y="0"/>
                  </a:moveTo>
                  <a:cubicBezTo>
                    <a:pt x="115" y="0"/>
                    <a:pt x="60" y="40"/>
                    <a:pt x="0" y="120"/>
                  </a:cubicBezTo>
                  <a:lnTo>
                    <a:pt x="338" y="120"/>
                  </a:lnTo>
                  <a:cubicBezTo>
                    <a:pt x="279" y="40"/>
                    <a:pt x="224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7323;p9">
              <a:extLst>
                <a:ext uri="{FF2B5EF4-FFF2-40B4-BE49-F238E27FC236}">
                  <a16:creationId xmlns:a16="http://schemas.microsoft.com/office/drawing/2014/main" id="{E29DE288-4B39-410C-B68D-C28C3BF04D9E}"/>
                </a:ext>
              </a:extLst>
            </p:cNvPr>
            <p:cNvSpPr/>
            <p:nvPr/>
          </p:nvSpPr>
          <p:spPr>
            <a:xfrm>
              <a:off x="4294125" y="3582075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40"/>
                    <a:pt x="180" y="200"/>
                    <a:pt x="319" y="220"/>
                  </a:cubicBezTo>
                  <a:cubicBezTo>
                    <a:pt x="279" y="60"/>
                    <a:pt x="120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7324;p9">
              <a:extLst>
                <a:ext uri="{FF2B5EF4-FFF2-40B4-BE49-F238E27FC236}">
                  <a16:creationId xmlns:a16="http://schemas.microsoft.com/office/drawing/2014/main" id="{CCE5A02A-D67D-4F4C-9033-3C3A9C19676E}"/>
                </a:ext>
              </a:extLst>
            </p:cNvPr>
            <p:cNvSpPr/>
            <p:nvPr/>
          </p:nvSpPr>
          <p:spPr>
            <a:xfrm>
              <a:off x="4275225" y="3569400"/>
              <a:ext cx="8475" cy="5750"/>
            </a:xfrm>
            <a:custGeom>
              <a:avLst/>
              <a:gdLst/>
              <a:ahLst/>
              <a:cxnLst/>
              <a:rect l="l" t="t" r="r" b="b"/>
              <a:pathLst>
                <a:path w="339" h="230" extrusionOk="0">
                  <a:moveTo>
                    <a:pt x="79" y="0"/>
                  </a:moveTo>
                  <a:cubicBezTo>
                    <a:pt x="54" y="0"/>
                    <a:pt x="28" y="4"/>
                    <a:pt x="1" y="10"/>
                  </a:cubicBezTo>
                  <a:cubicBezTo>
                    <a:pt x="80" y="70"/>
                    <a:pt x="140" y="150"/>
                    <a:pt x="180" y="229"/>
                  </a:cubicBezTo>
                  <a:cubicBezTo>
                    <a:pt x="259" y="209"/>
                    <a:pt x="319" y="209"/>
                    <a:pt x="339" y="209"/>
                  </a:cubicBezTo>
                  <a:cubicBezTo>
                    <a:pt x="289" y="77"/>
                    <a:pt x="199" y="0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7325;p9">
              <a:extLst>
                <a:ext uri="{FF2B5EF4-FFF2-40B4-BE49-F238E27FC236}">
                  <a16:creationId xmlns:a16="http://schemas.microsoft.com/office/drawing/2014/main" id="{539C78B6-6214-402D-AF8B-81D8AE333E89}"/>
                </a:ext>
              </a:extLst>
            </p:cNvPr>
            <p:cNvSpPr/>
            <p:nvPr/>
          </p:nvSpPr>
          <p:spPr>
            <a:xfrm>
              <a:off x="4284675" y="35746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20" y="100"/>
                    <a:pt x="100" y="140"/>
                    <a:pt x="200" y="140"/>
                  </a:cubicBezTo>
                  <a:cubicBezTo>
                    <a:pt x="160" y="40"/>
                    <a:pt x="10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7326;p9">
              <a:extLst>
                <a:ext uri="{FF2B5EF4-FFF2-40B4-BE49-F238E27FC236}">
                  <a16:creationId xmlns:a16="http://schemas.microsoft.com/office/drawing/2014/main" id="{E2C566BF-1104-4D45-A1B2-13E5667C0B40}"/>
                </a:ext>
              </a:extLst>
            </p:cNvPr>
            <p:cNvSpPr/>
            <p:nvPr/>
          </p:nvSpPr>
          <p:spPr>
            <a:xfrm>
              <a:off x="5193275" y="3938600"/>
              <a:ext cx="149725" cy="15500"/>
            </a:xfrm>
            <a:custGeom>
              <a:avLst/>
              <a:gdLst/>
              <a:ahLst/>
              <a:cxnLst/>
              <a:rect l="l" t="t" r="r" b="b"/>
              <a:pathLst>
                <a:path w="5989" h="620" extrusionOk="0">
                  <a:moveTo>
                    <a:pt x="4485" y="394"/>
                  </a:moveTo>
                  <a:cubicBezTo>
                    <a:pt x="4490" y="394"/>
                    <a:pt x="4495" y="394"/>
                    <a:pt x="4499" y="394"/>
                  </a:cubicBezTo>
                  <a:lnTo>
                    <a:pt x="4499" y="394"/>
                  </a:lnTo>
                  <a:cubicBezTo>
                    <a:pt x="4434" y="404"/>
                    <a:pt x="4367" y="416"/>
                    <a:pt x="4304" y="416"/>
                  </a:cubicBezTo>
                  <a:cubicBezTo>
                    <a:pt x="4291" y="416"/>
                    <a:pt x="4278" y="415"/>
                    <a:pt x="4266" y="414"/>
                  </a:cubicBezTo>
                  <a:lnTo>
                    <a:pt x="4266" y="414"/>
                  </a:lnTo>
                  <a:cubicBezTo>
                    <a:pt x="4339" y="400"/>
                    <a:pt x="4412" y="394"/>
                    <a:pt x="4485" y="394"/>
                  </a:cubicBezTo>
                  <a:close/>
                  <a:moveTo>
                    <a:pt x="4135" y="450"/>
                  </a:moveTo>
                  <a:cubicBezTo>
                    <a:pt x="4136" y="453"/>
                    <a:pt x="4137" y="457"/>
                    <a:pt x="4138" y="460"/>
                  </a:cubicBezTo>
                  <a:cubicBezTo>
                    <a:pt x="4169" y="499"/>
                    <a:pt x="4158" y="510"/>
                    <a:pt x="4136" y="510"/>
                  </a:cubicBezTo>
                  <a:cubicBezTo>
                    <a:pt x="4100" y="510"/>
                    <a:pt x="4034" y="480"/>
                    <a:pt x="4059" y="480"/>
                  </a:cubicBezTo>
                  <a:cubicBezTo>
                    <a:pt x="4084" y="469"/>
                    <a:pt x="4109" y="459"/>
                    <a:pt x="4135" y="450"/>
                  </a:cubicBezTo>
                  <a:close/>
                  <a:moveTo>
                    <a:pt x="3500" y="0"/>
                  </a:moveTo>
                  <a:cubicBezTo>
                    <a:pt x="3428" y="0"/>
                    <a:pt x="3357" y="88"/>
                    <a:pt x="3303" y="142"/>
                  </a:cubicBezTo>
                  <a:cubicBezTo>
                    <a:pt x="3267" y="232"/>
                    <a:pt x="3223" y="265"/>
                    <a:pt x="3174" y="265"/>
                  </a:cubicBezTo>
                  <a:cubicBezTo>
                    <a:pt x="3115" y="265"/>
                    <a:pt x="3050" y="216"/>
                    <a:pt x="2984" y="162"/>
                  </a:cubicBezTo>
                  <a:cubicBezTo>
                    <a:pt x="2288" y="162"/>
                    <a:pt x="1552" y="142"/>
                    <a:pt x="856" y="142"/>
                  </a:cubicBezTo>
                  <a:cubicBezTo>
                    <a:pt x="823" y="147"/>
                    <a:pt x="789" y="148"/>
                    <a:pt x="754" y="148"/>
                  </a:cubicBezTo>
                  <a:cubicBezTo>
                    <a:pt x="641" y="148"/>
                    <a:pt x="525" y="129"/>
                    <a:pt x="414" y="129"/>
                  </a:cubicBezTo>
                  <a:cubicBezTo>
                    <a:pt x="259" y="129"/>
                    <a:pt x="114" y="166"/>
                    <a:pt x="1" y="341"/>
                  </a:cubicBezTo>
                  <a:cubicBezTo>
                    <a:pt x="41" y="477"/>
                    <a:pt x="129" y="539"/>
                    <a:pt x="243" y="539"/>
                  </a:cubicBezTo>
                  <a:cubicBezTo>
                    <a:pt x="296" y="539"/>
                    <a:pt x="355" y="525"/>
                    <a:pt x="418" y="500"/>
                  </a:cubicBezTo>
                  <a:cubicBezTo>
                    <a:pt x="955" y="460"/>
                    <a:pt x="1512" y="500"/>
                    <a:pt x="2049" y="440"/>
                  </a:cubicBezTo>
                  <a:cubicBezTo>
                    <a:pt x="2169" y="440"/>
                    <a:pt x="1950" y="560"/>
                    <a:pt x="2049" y="619"/>
                  </a:cubicBezTo>
                  <a:lnTo>
                    <a:pt x="4894" y="619"/>
                  </a:lnTo>
                  <a:cubicBezTo>
                    <a:pt x="4869" y="512"/>
                    <a:pt x="4826" y="451"/>
                    <a:pt x="4773" y="418"/>
                  </a:cubicBezTo>
                  <a:lnTo>
                    <a:pt x="4773" y="418"/>
                  </a:lnTo>
                  <a:cubicBezTo>
                    <a:pt x="4986" y="448"/>
                    <a:pt x="5197" y="497"/>
                    <a:pt x="5400" y="497"/>
                  </a:cubicBezTo>
                  <a:cubicBezTo>
                    <a:pt x="5605" y="497"/>
                    <a:pt x="5803" y="448"/>
                    <a:pt x="5988" y="281"/>
                  </a:cubicBezTo>
                  <a:cubicBezTo>
                    <a:pt x="5849" y="182"/>
                    <a:pt x="5730" y="142"/>
                    <a:pt x="5590" y="142"/>
                  </a:cubicBezTo>
                  <a:cubicBezTo>
                    <a:pt x="5329" y="142"/>
                    <a:pt x="5068" y="150"/>
                    <a:pt x="4808" y="150"/>
                  </a:cubicBezTo>
                  <a:cubicBezTo>
                    <a:pt x="4375" y="150"/>
                    <a:pt x="3944" y="127"/>
                    <a:pt x="3522" y="3"/>
                  </a:cubicBezTo>
                  <a:cubicBezTo>
                    <a:pt x="3515" y="1"/>
                    <a:pt x="3507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7327;p9">
              <a:extLst>
                <a:ext uri="{FF2B5EF4-FFF2-40B4-BE49-F238E27FC236}">
                  <a16:creationId xmlns:a16="http://schemas.microsoft.com/office/drawing/2014/main" id="{85EB0F11-86B5-42B7-B5EF-B151A0331ABD}"/>
                </a:ext>
              </a:extLst>
            </p:cNvPr>
            <p:cNvSpPr/>
            <p:nvPr/>
          </p:nvSpPr>
          <p:spPr>
            <a:xfrm>
              <a:off x="5378825" y="3948600"/>
              <a:ext cx="102925" cy="19425"/>
            </a:xfrm>
            <a:custGeom>
              <a:avLst/>
              <a:gdLst/>
              <a:ahLst/>
              <a:cxnLst/>
              <a:rect l="l" t="t" r="r" b="b"/>
              <a:pathLst>
                <a:path w="4117" h="777" extrusionOk="0">
                  <a:moveTo>
                    <a:pt x="237" y="0"/>
                  </a:moveTo>
                  <a:cubicBezTo>
                    <a:pt x="90" y="0"/>
                    <a:pt x="0" y="83"/>
                    <a:pt x="78" y="438"/>
                  </a:cubicBezTo>
                  <a:cubicBezTo>
                    <a:pt x="1331" y="458"/>
                    <a:pt x="2565" y="558"/>
                    <a:pt x="3778" y="776"/>
                  </a:cubicBezTo>
                  <a:cubicBezTo>
                    <a:pt x="3878" y="657"/>
                    <a:pt x="4017" y="558"/>
                    <a:pt x="4116" y="438"/>
                  </a:cubicBezTo>
                  <a:cubicBezTo>
                    <a:pt x="2982" y="160"/>
                    <a:pt x="1829" y="60"/>
                    <a:pt x="635" y="60"/>
                  </a:cubicBezTo>
                  <a:cubicBezTo>
                    <a:pt x="503" y="52"/>
                    <a:pt x="352" y="0"/>
                    <a:pt x="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7328;p9">
              <a:extLst>
                <a:ext uri="{FF2B5EF4-FFF2-40B4-BE49-F238E27FC236}">
                  <a16:creationId xmlns:a16="http://schemas.microsoft.com/office/drawing/2014/main" id="{23B01BD9-DBC4-4564-BE20-4C3091FA9DE4}"/>
                </a:ext>
              </a:extLst>
            </p:cNvPr>
            <p:cNvSpPr/>
            <p:nvPr/>
          </p:nvSpPr>
          <p:spPr>
            <a:xfrm>
              <a:off x="5122650" y="3947100"/>
              <a:ext cx="83975" cy="30200"/>
            </a:xfrm>
            <a:custGeom>
              <a:avLst/>
              <a:gdLst/>
              <a:ahLst/>
              <a:cxnLst/>
              <a:rect l="l" t="t" r="r" b="b"/>
              <a:pathLst>
                <a:path w="3359" h="1208" extrusionOk="0">
                  <a:moveTo>
                    <a:pt x="2826" y="1"/>
                  </a:moveTo>
                  <a:cubicBezTo>
                    <a:pt x="2686" y="100"/>
                    <a:pt x="2547" y="41"/>
                    <a:pt x="2467" y="160"/>
                  </a:cubicBezTo>
                  <a:cubicBezTo>
                    <a:pt x="1652" y="319"/>
                    <a:pt x="796" y="419"/>
                    <a:pt x="1" y="697"/>
                  </a:cubicBezTo>
                  <a:lnTo>
                    <a:pt x="1" y="1195"/>
                  </a:lnTo>
                  <a:cubicBezTo>
                    <a:pt x="104" y="1195"/>
                    <a:pt x="204" y="1207"/>
                    <a:pt x="300" y="1207"/>
                  </a:cubicBezTo>
                  <a:cubicBezTo>
                    <a:pt x="444" y="1207"/>
                    <a:pt x="578" y="1179"/>
                    <a:pt x="697" y="1035"/>
                  </a:cubicBezTo>
                  <a:cubicBezTo>
                    <a:pt x="1572" y="777"/>
                    <a:pt x="2467" y="558"/>
                    <a:pt x="3343" y="339"/>
                  </a:cubicBezTo>
                  <a:cubicBezTo>
                    <a:pt x="3359" y="195"/>
                    <a:pt x="3349" y="128"/>
                    <a:pt x="3241" y="128"/>
                  </a:cubicBezTo>
                  <a:cubicBezTo>
                    <a:pt x="3215" y="128"/>
                    <a:pt x="3183" y="132"/>
                    <a:pt x="3144" y="140"/>
                  </a:cubicBezTo>
                  <a:cubicBezTo>
                    <a:pt x="3044" y="100"/>
                    <a:pt x="2925" y="41"/>
                    <a:pt x="28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7329;p9">
              <a:extLst>
                <a:ext uri="{FF2B5EF4-FFF2-40B4-BE49-F238E27FC236}">
                  <a16:creationId xmlns:a16="http://schemas.microsoft.com/office/drawing/2014/main" id="{F9816D58-2934-4642-9374-37784AE93BFB}"/>
                </a:ext>
              </a:extLst>
            </p:cNvPr>
            <p:cNvSpPr/>
            <p:nvPr/>
          </p:nvSpPr>
          <p:spPr>
            <a:xfrm>
              <a:off x="5216650" y="3965575"/>
              <a:ext cx="86050" cy="19850"/>
            </a:xfrm>
            <a:custGeom>
              <a:avLst/>
              <a:gdLst/>
              <a:ahLst/>
              <a:cxnLst/>
              <a:rect l="l" t="t" r="r" b="b"/>
              <a:pathLst>
                <a:path w="3442" h="794" extrusionOk="0">
                  <a:moveTo>
                    <a:pt x="1863" y="0"/>
                  </a:moveTo>
                  <a:cubicBezTo>
                    <a:pt x="1444" y="0"/>
                    <a:pt x="999" y="95"/>
                    <a:pt x="418" y="277"/>
                  </a:cubicBezTo>
                  <a:cubicBezTo>
                    <a:pt x="319" y="475"/>
                    <a:pt x="1" y="495"/>
                    <a:pt x="100" y="794"/>
                  </a:cubicBezTo>
                  <a:cubicBezTo>
                    <a:pt x="1013" y="794"/>
                    <a:pt x="1885" y="340"/>
                    <a:pt x="2816" y="340"/>
                  </a:cubicBezTo>
                  <a:cubicBezTo>
                    <a:pt x="3022" y="340"/>
                    <a:pt x="3230" y="362"/>
                    <a:pt x="3442" y="416"/>
                  </a:cubicBezTo>
                  <a:cubicBezTo>
                    <a:pt x="2826" y="135"/>
                    <a:pt x="2362" y="0"/>
                    <a:pt x="18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7330;p9">
              <a:extLst>
                <a:ext uri="{FF2B5EF4-FFF2-40B4-BE49-F238E27FC236}">
                  <a16:creationId xmlns:a16="http://schemas.microsoft.com/office/drawing/2014/main" id="{D3231DE3-12F9-42C4-A318-B41834FB7046}"/>
                </a:ext>
              </a:extLst>
            </p:cNvPr>
            <p:cNvSpPr/>
            <p:nvPr/>
          </p:nvSpPr>
          <p:spPr>
            <a:xfrm>
              <a:off x="5110725" y="3980900"/>
              <a:ext cx="66175" cy="19700"/>
            </a:xfrm>
            <a:custGeom>
              <a:avLst/>
              <a:gdLst/>
              <a:ahLst/>
              <a:cxnLst/>
              <a:rect l="l" t="t" r="r" b="b"/>
              <a:pathLst>
                <a:path w="2647" h="788" extrusionOk="0">
                  <a:moveTo>
                    <a:pt x="2453" y="0"/>
                  </a:moveTo>
                  <a:cubicBezTo>
                    <a:pt x="1890" y="0"/>
                    <a:pt x="1344" y="163"/>
                    <a:pt x="816" y="201"/>
                  </a:cubicBezTo>
                  <a:cubicBezTo>
                    <a:pt x="716" y="340"/>
                    <a:pt x="537" y="280"/>
                    <a:pt x="378" y="320"/>
                  </a:cubicBezTo>
                  <a:cubicBezTo>
                    <a:pt x="179" y="419"/>
                    <a:pt x="0" y="499"/>
                    <a:pt x="60" y="758"/>
                  </a:cubicBezTo>
                  <a:cubicBezTo>
                    <a:pt x="100" y="777"/>
                    <a:pt x="140" y="787"/>
                    <a:pt x="177" y="787"/>
                  </a:cubicBezTo>
                  <a:cubicBezTo>
                    <a:pt x="214" y="787"/>
                    <a:pt x="249" y="777"/>
                    <a:pt x="279" y="758"/>
                  </a:cubicBezTo>
                  <a:cubicBezTo>
                    <a:pt x="1035" y="598"/>
                    <a:pt x="1811" y="658"/>
                    <a:pt x="2547" y="400"/>
                  </a:cubicBezTo>
                  <a:cubicBezTo>
                    <a:pt x="2586" y="360"/>
                    <a:pt x="2646" y="280"/>
                    <a:pt x="2646" y="201"/>
                  </a:cubicBezTo>
                  <a:cubicBezTo>
                    <a:pt x="2646" y="141"/>
                    <a:pt x="2606" y="61"/>
                    <a:pt x="2547" y="2"/>
                  </a:cubicBezTo>
                  <a:cubicBezTo>
                    <a:pt x="2515" y="1"/>
                    <a:pt x="2484" y="0"/>
                    <a:pt x="2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7331;p9">
              <a:extLst>
                <a:ext uri="{FF2B5EF4-FFF2-40B4-BE49-F238E27FC236}">
                  <a16:creationId xmlns:a16="http://schemas.microsoft.com/office/drawing/2014/main" id="{3BE55405-F539-4363-BD8B-184423E37130}"/>
                </a:ext>
              </a:extLst>
            </p:cNvPr>
            <p:cNvSpPr/>
            <p:nvPr/>
          </p:nvSpPr>
          <p:spPr>
            <a:xfrm>
              <a:off x="5174875" y="3971800"/>
              <a:ext cx="54225" cy="18600"/>
            </a:xfrm>
            <a:custGeom>
              <a:avLst/>
              <a:gdLst/>
              <a:ahLst/>
              <a:cxnLst/>
              <a:rect l="l" t="t" r="r" b="b"/>
              <a:pathLst>
                <a:path w="2169" h="744" extrusionOk="0">
                  <a:moveTo>
                    <a:pt x="1762" y="1"/>
                  </a:moveTo>
                  <a:cubicBezTo>
                    <a:pt x="1702" y="1"/>
                    <a:pt x="1645" y="8"/>
                    <a:pt x="1592" y="28"/>
                  </a:cubicBezTo>
                  <a:cubicBezTo>
                    <a:pt x="1455" y="75"/>
                    <a:pt x="1311" y="86"/>
                    <a:pt x="1165" y="86"/>
                  </a:cubicBezTo>
                  <a:cubicBezTo>
                    <a:pt x="1035" y="86"/>
                    <a:pt x="904" y="77"/>
                    <a:pt x="774" y="77"/>
                  </a:cubicBezTo>
                  <a:cubicBezTo>
                    <a:pt x="498" y="77"/>
                    <a:pt x="229" y="117"/>
                    <a:pt x="1" y="366"/>
                  </a:cubicBezTo>
                  <a:lnTo>
                    <a:pt x="1" y="565"/>
                  </a:lnTo>
                  <a:cubicBezTo>
                    <a:pt x="60" y="644"/>
                    <a:pt x="100" y="704"/>
                    <a:pt x="199" y="744"/>
                  </a:cubicBezTo>
                  <a:cubicBezTo>
                    <a:pt x="498" y="664"/>
                    <a:pt x="836" y="664"/>
                    <a:pt x="1075" y="545"/>
                  </a:cubicBezTo>
                  <a:cubicBezTo>
                    <a:pt x="1176" y="498"/>
                    <a:pt x="1272" y="482"/>
                    <a:pt x="1363" y="482"/>
                  </a:cubicBezTo>
                  <a:cubicBezTo>
                    <a:pt x="1505" y="482"/>
                    <a:pt x="1638" y="521"/>
                    <a:pt x="1771" y="545"/>
                  </a:cubicBezTo>
                  <a:cubicBezTo>
                    <a:pt x="1890" y="366"/>
                    <a:pt x="2169" y="306"/>
                    <a:pt x="2129" y="28"/>
                  </a:cubicBezTo>
                  <a:cubicBezTo>
                    <a:pt x="2010" y="28"/>
                    <a:pt x="1881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7332;p9">
              <a:extLst>
                <a:ext uri="{FF2B5EF4-FFF2-40B4-BE49-F238E27FC236}">
                  <a16:creationId xmlns:a16="http://schemas.microsoft.com/office/drawing/2014/main" id="{1616A95F-BBB2-4BD0-9A5B-841C52B62E7B}"/>
                </a:ext>
              </a:extLst>
            </p:cNvPr>
            <p:cNvSpPr/>
            <p:nvPr/>
          </p:nvSpPr>
          <p:spPr>
            <a:xfrm>
              <a:off x="5200725" y="3945625"/>
              <a:ext cx="51250" cy="12075"/>
            </a:xfrm>
            <a:custGeom>
              <a:avLst/>
              <a:gdLst/>
              <a:ahLst/>
              <a:cxnLst/>
              <a:rect l="l" t="t" r="r" b="b"/>
              <a:pathLst>
                <a:path w="2050" h="483" extrusionOk="0">
                  <a:moveTo>
                    <a:pt x="2050" y="0"/>
                  </a:moveTo>
                  <a:lnTo>
                    <a:pt x="2050" y="0"/>
                  </a:lnTo>
                  <a:cubicBezTo>
                    <a:pt x="1887" y="27"/>
                    <a:pt x="1728" y="35"/>
                    <a:pt x="1571" y="35"/>
                  </a:cubicBezTo>
                  <a:cubicBezTo>
                    <a:pt x="1334" y="35"/>
                    <a:pt x="1102" y="16"/>
                    <a:pt x="877" y="16"/>
                  </a:cubicBezTo>
                  <a:cubicBezTo>
                    <a:pt x="576" y="16"/>
                    <a:pt x="284" y="49"/>
                    <a:pt x="1" y="199"/>
                  </a:cubicBezTo>
                  <a:lnTo>
                    <a:pt x="200" y="398"/>
                  </a:lnTo>
                  <a:cubicBezTo>
                    <a:pt x="353" y="461"/>
                    <a:pt x="503" y="482"/>
                    <a:pt x="650" y="482"/>
                  </a:cubicBezTo>
                  <a:cubicBezTo>
                    <a:pt x="1002" y="482"/>
                    <a:pt x="1341" y="357"/>
                    <a:pt x="1679" y="357"/>
                  </a:cubicBezTo>
                  <a:cubicBezTo>
                    <a:pt x="1697" y="357"/>
                    <a:pt x="1714" y="358"/>
                    <a:pt x="1732" y="358"/>
                  </a:cubicBezTo>
                  <a:cubicBezTo>
                    <a:pt x="1811" y="279"/>
                    <a:pt x="1871" y="199"/>
                    <a:pt x="20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7333;p9">
              <a:extLst>
                <a:ext uri="{FF2B5EF4-FFF2-40B4-BE49-F238E27FC236}">
                  <a16:creationId xmlns:a16="http://schemas.microsoft.com/office/drawing/2014/main" id="{C055846B-792E-4722-B517-CA010BB0A9C2}"/>
                </a:ext>
              </a:extLst>
            </p:cNvPr>
            <p:cNvSpPr/>
            <p:nvPr/>
          </p:nvSpPr>
          <p:spPr>
            <a:xfrm>
              <a:off x="5064475" y="3986900"/>
              <a:ext cx="45775" cy="21250"/>
            </a:xfrm>
            <a:custGeom>
              <a:avLst/>
              <a:gdLst/>
              <a:ahLst/>
              <a:cxnLst/>
              <a:rect l="l" t="t" r="r" b="b"/>
              <a:pathLst>
                <a:path w="1831" h="850" extrusionOk="0">
                  <a:moveTo>
                    <a:pt x="1293" y="0"/>
                  </a:moveTo>
                  <a:cubicBezTo>
                    <a:pt x="856" y="100"/>
                    <a:pt x="418" y="40"/>
                    <a:pt x="40" y="339"/>
                  </a:cubicBezTo>
                  <a:cubicBezTo>
                    <a:pt x="0" y="418"/>
                    <a:pt x="0" y="498"/>
                    <a:pt x="40" y="537"/>
                  </a:cubicBezTo>
                  <a:cubicBezTo>
                    <a:pt x="76" y="609"/>
                    <a:pt x="147" y="619"/>
                    <a:pt x="224" y="619"/>
                  </a:cubicBezTo>
                  <a:cubicBezTo>
                    <a:pt x="255" y="619"/>
                    <a:pt x="287" y="617"/>
                    <a:pt x="319" y="617"/>
                  </a:cubicBezTo>
                  <a:cubicBezTo>
                    <a:pt x="428" y="617"/>
                    <a:pt x="527" y="637"/>
                    <a:pt x="537" y="816"/>
                  </a:cubicBezTo>
                  <a:cubicBezTo>
                    <a:pt x="648" y="833"/>
                    <a:pt x="762" y="850"/>
                    <a:pt x="873" y="850"/>
                  </a:cubicBezTo>
                  <a:cubicBezTo>
                    <a:pt x="1023" y="850"/>
                    <a:pt x="1168" y="819"/>
                    <a:pt x="1293" y="717"/>
                  </a:cubicBezTo>
                  <a:cubicBezTo>
                    <a:pt x="1293" y="637"/>
                    <a:pt x="1313" y="597"/>
                    <a:pt x="1353" y="537"/>
                  </a:cubicBezTo>
                  <a:cubicBezTo>
                    <a:pt x="1532" y="438"/>
                    <a:pt x="1791" y="458"/>
                    <a:pt x="1830" y="179"/>
                  </a:cubicBezTo>
                  <a:lnTo>
                    <a:pt x="1771" y="120"/>
                  </a:lnTo>
                  <a:cubicBezTo>
                    <a:pt x="1699" y="120"/>
                    <a:pt x="1628" y="129"/>
                    <a:pt x="1560" y="129"/>
                  </a:cubicBezTo>
                  <a:cubicBezTo>
                    <a:pt x="1458" y="129"/>
                    <a:pt x="1365" y="108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7334;p9">
              <a:extLst>
                <a:ext uri="{FF2B5EF4-FFF2-40B4-BE49-F238E27FC236}">
                  <a16:creationId xmlns:a16="http://schemas.microsoft.com/office/drawing/2014/main" id="{61CC56F8-DB49-40FF-990C-5ECAF5699042}"/>
                </a:ext>
              </a:extLst>
            </p:cNvPr>
            <p:cNvSpPr/>
            <p:nvPr/>
          </p:nvSpPr>
          <p:spPr>
            <a:xfrm>
              <a:off x="5343475" y="3946400"/>
              <a:ext cx="51725" cy="14300"/>
            </a:xfrm>
            <a:custGeom>
              <a:avLst/>
              <a:gdLst/>
              <a:ahLst/>
              <a:cxnLst/>
              <a:rect l="l" t="t" r="r" b="b"/>
              <a:pathLst>
                <a:path w="2069" h="572" extrusionOk="0">
                  <a:moveTo>
                    <a:pt x="1184" y="0"/>
                  </a:moveTo>
                  <a:cubicBezTo>
                    <a:pt x="887" y="0"/>
                    <a:pt x="590" y="34"/>
                    <a:pt x="293" y="34"/>
                  </a:cubicBezTo>
                  <a:cubicBezTo>
                    <a:pt x="229" y="34"/>
                    <a:pt x="164" y="33"/>
                    <a:pt x="100" y="29"/>
                  </a:cubicBezTo>
                  <a:cubicBezTo>
                    <a:pt x="0" y="148"/>
                    <a:pt x="0" y="268"/>
                    <a:pt x="100" y="387"/>
                  </a:cubicBezTo>
                  <a:cubicBezTo>
                    <a:pt x="346" y="537"/>
                    <a:pt x="604" y="572"/>
                    <a:pt x="861" y="572"/>
                  </a:cubicBezTo>
                  <a:cubicBezTo>
                    <a:pt x="1081" y="572"/>
                    <a:pt x="1301" y="546"/>
                    <a:pt x="1512" y="546"/>
                  </a:cubicBezTo>
                  <a:cubicBezTo>
                    <a:pt x="1552" y="168"/>
                    <a:pt x="1810" y="188"/>
                    <a:pt x="2069" y="168"/>
                  </a:cubicBezTo>
                  <a:cubicBezTo>
                    <a:pt x="1774" y="34"/>
                    <a:pt x="1479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7335;p9">
              <a:extLst>
                <a:ext uri="{FF2B5EF4-FFF2-40B4-BE49-F238E27FC236}">
                  <a16:creationId xmlns:a16="http://schemas.microsoft.com/office/drawing/2014/main" id="{545408AB-1A86-40A0-8EF1-9A65F398B3C8}"/>
                </a:ext>
              </a:extLst>
            </p:cNvPr>
            <p:cNvSpPr/>
            <p:nvPr/>
          </p:nvSpPr>
          <p:spPr>
            <a:xfrm>
              <a:off x="5288750" y="3946125"/>
              <a:ext cx="57225" cy="9975"/>
            </a:xfrm>
            <a:custGeom>
              <a:avLst/>
              <a:gdLst/>
              <a:ahLst/>
              <a:cxnLst/>
              <a:rect l="l" t="t" r="r" b="b"/>
              <a:pathLst>
                <a:path w="2289" h="399" extrusionOk="0">
                  <a:moveTo>
                    <a:pt x="2149" y="0"/>
                  </a:moveTo>
                  <a:cubicBezTo>
                    <a:pt x="1493" y="0"/>
                    <a:pt x="856" y="20"/>
                    <a:pt x="1" y="60"/>
                  </a:cubicBezTo>
                  <a:cubicBezTo>
                    <a:pt x="478" y="299"/>
                    <a:pt x="817" y="80"/>
                    <a:pt x="1075" y="358"/>
                  </a:cubicBezTo>
                  <a:cubicBezTo>
                    <a:pt x="1473" y="378"/>
                    <a:pt x="1891" y="378"/>
                    <a:pt x="2289" y="398"/>
                  </a:cubicBezTo>
                  <a:lnTo>
                    <a:pt x="2289" y="40"/>
                  </a:lnTo>
                  <a:cubicBezTo>
                    <a:pt x="2249" y="0"/>
                    <a:pt x="2189" y="0"/>
                    <a:pt x="21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7336;p9">
              <a:extLst>
                <a:ext uri="{FF2B5EF4-FFF2-40B4-BE49-F238E27FC236}">
                  <a16:creationId xmlns:a16="http://schemas.microsoft.com/office/drawing/2014/main" id="{41FC3741-BB0C-47A4-9045-7719D828AFDC}"/>
                </a:ext>
              </a:extLst>
            </p:cNvPr>
            <p:cNvSpPr/>
            <p:nvPr/>
          </p:nvSpPr>
          <p:spPr>
            <a:xfrm>
              <a:off x="5044575" y="3994850"/>
              <a:ext cx="27875" cy="22400"/>
            </a:xfrm>
            <a:custGeom>
              <a:avLst/>
              <a:gdLst/>
              <a:ahLst/>
              <a:cxnLst/>
              <a:rect l="l" t="t" r="r" b="b"/>
              <a:pathLst>
                <a:path w="1115" h="896" extrusionOk="0">
                  <a:moveTo>
                    <a:pt x="836" y="21"/>
                  </a:moveTo>
                  <a:cubicBezTo>
                    <a:pt x="637" y="80"/>
                    <a:pt x="379" y="1"/>
                    <a:pt x="498" y="399"/>
                  </a:cubicBezTo>
                  <a:cubicBezTo>
                    <a:pt x="538" y="538"/>
                    <a:pt x="40" y="538"/>
                    <a:pt x="1" y="836"/>
                  </a:cubicBezTo>
                  <a:cubicBezTo>
                    <a:pt x="200" y="836"/>
                    <a:pt x="418" y="856"/>
                    <a:pt x="637" y="896"/>
                  </a:cubicBezTo>
                  <a:cubicBezTo>
                    <a:pt x="717" y="896"/>
                    <a:pt x="776" y="856"/>
                    <a:pt x="836" y="836"/>
                  </a:cubicBezTo>
                  <a:cubicBezTo>
                    <a:pt x="836" y="717"/>
                    <a:pt x="896" y="597"/>
                    <a:pt x="1015" y="518"/>
                  </a:cubicBezTo>
                  <a:cubicBezTo>
                    <a:pt x="1115" y="339"/>
                    <a:pt x="936" y="279"/>
                    <a:pt x="836" y="200"/>
                  </a:cubicBezTo>
                  <a:lnTo>
                    <a:pt x="836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7337;p9">
              <a:extLst>
                <a:ext uri="{FF2B5EF4-FFF2-40B4-BE49-F238E27FC236}">
                  <a16:creationId xmlns:a16="http://schemas.microsoft.com/office/drawing/2014/main" id="{0A1A646C-C830-4EC7-BF50-2AD2BA2E5620}"/>
                </a:ext>
              </a:extLst>
            </p:cNvPr>
            <p:cNvSpPr/>
            <p:nvPr/>
          </p:nvSpPr>
          <p:spPr>
            <a:xfrm>
              <a:off x="5065475" y="3998325"/>
              <a:ext cx="21400" cy="9475"/>
            </a:xfrm>
            <a:custGeom>
              <a:avLst/>
              <a:gdLst/>
              <a:ahLst/>
              <a:cxnLst/>
              <a:rect l="l" t="t" r="r" b="b"/>
              <a:pathLst>
                <a:path w="856" h="379" extrusionOk="0">
                  <a:moveTo>
                    <a:pt x="776" y="1"/>
                  </a:moveTo>
                  <a:lnTo>
                    <a:pt x="776" y="1"/>
                  </a:lnTo>
                  <a:cubicBezTo>
                    <a:pt x="537" y="41"/>
                    <a:pt x="259" y="41"/>
                    <a:pt x="0" y="61"/>
                  </a:cubicBezTo>
                  <a:cubicBezTo>
                    <a:pt x="60" y="160"/>
                    <a:pt x="139" y="279"/>
                    <a:pt x="179" y="379"/>
                  </a:cubicBezTo>
                  <a:lnTo>
                    <a:pt x="497" y="379"/>
                  </a:lnTo>
                  <a:cubicBezTo>
                    <a:pt x="577" y="220"/>
                    <a:pt x="856" y="260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7338;p9">
              <a:extLst>
                <a:ext uri="{FF2B5EF4-FFF2-40B4-BE49-F238E27FC236}">
                  <a16:creationId xmlns:a16="http://schemas.microsoft.com/office/drawing/2014/main" id="{943B9086-01F8-441A-8A67-E0A7310C0656}"/>
                </a:ext>
              </a:extLst>
            </p:cNvPr>
            <p:cNvSpPr/>
            <p:nvPr/>
          </p:nvSpPr>
          <p:spPr>
            <a:xfrm>
              <a:off x="5107750" y="3985775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467" y="1"/>
                  </a:moveTo>
                  <a:cubicBezTo>
                    <a:pt x="308" y="1"/>
                    <a:pt x="149" y="26"/>
                    <a:pt x="0" y="145"/>
                  </a:cubicBezTo>
                  <a:lnTo>
                    <a:pt x="60" y="185"/>
                  </a:lnTo>
                  <a:cubicBezTo>
                    <a:pt x="149" y="234"/>
                    <a:pt x="229" y="259"/>
                    <a:pt x="308" y="259"/>
                  </a:cubicBezTo>
                  <a:cubicBezTo>
                    <a:pt x="388" y="259"/>
                    <a:pt x="467" y="234"/>
                    <a:pt x="557" y="185"/>
                  </a:cubicBezTo>
                  <a:cubicBezTo>
                    <a:pt x="696" y="185"/>
                    <a:pt x="835" y="145"/>
                    <a:pt x="935" y="6"/>
                  </a:cubicBezTo>
                  <a:lnTo>
                    <a:pt x="935" y="6"/>
                  </a:lnTo>
                  <a:cubicBezTo>
                    <a:pt x="892" y="11"/>
                    <a:pt x="849" y="13"/>
                    <a:pt x="805" y="13"/>
                  </a:cubicBezTo>
                  <a:cubicBezTo>
                    <a:pt x="695" y="13"/>
                    <a:pt x="581" y="1"/>
                    <a:pt x="4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7339;p9">
              <a:extLst>
                <a:ext uri="{FF2B5EF4-FFF2-40B4-BE49-F238E27FC236}">
                  <a16:creationId xmlns:a16="http://schemas.microsoft.com/office/drawing/2014/main" id="{4603C3C2-7660-412D-97B7-B662B7FF556A}"/>
                </a:ext>
              </a:extLst>
            </p:cNvPr>
            <p:cNvSpPr/>
            <p:nvPr/>
          </p:nvSpPr>
          <p:spPr>
            <a:xfrm>
              <a:off x="5096300" y="3996400"/>
              <a:ext cx="22400" cy="9425"/>
            </a:xfrm>
            <a:custGeom>
              <a:avLst/>
              <a:gdLst/>
              <a:ahLst/>
              <a:cxnLst/>
              <a:rect l="l" t="t" r="r" b="b"/>
              <a:pathLst>
                <a:path w="896" h="377" extrusionOk="0">
                  <a:moveTo>
                    <a:pt x="268" y="0"/>
                  </a:moveTo>
                  <a:cubicBezTo>
                    <a:pt x="153" y="0"/>
                    <a:pt x="57" y="60"/>
                    <a:pt x="0" y="257"/>
                  </a:cubicBezTo>
                  <a:lnTo>
                    <a:pt x="40" y="337"/>
                  </a:lnTo>
                  <a:cubicBezTo>
                    <a:pt x="319" y="257"/>
                    <a:pt x="637" y="376"/>
                    <a:pt x="896" y="138"/>
                  </a:cubicBezTo>
                  <a:cubicBezTo>
                    <a:pt x="816" y="138"/>
                    <a:pt x="756" y="118"/>
                    <a:pt x="697" y="118"/>
                  </a:cubicBezTo>
                  <a:cubicBezTo>
                    <a:pt x="549" y="76"/>
                    <a:pt x="397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7340;p9">
              <a:extLst>
                <a:ext uri="{FF2B5EF4-FFF2-40B4-BE49-F238E27FC236}">
                  <a16:creationId xmlns:a16="http://schemas.microsoft.com/office/drawing/2014/main" id="{FFB975F9-F23B-44E9-B964-D5DE7C38C14E}"/>
                </a:ext>
              </a:extLst>
            </p:cNvPr>
            <p:cNvSpPr/>
            <p:nvPr/>
          </p:nvSpPr>
          <p:spPr>
            <a:xfrm>
              <a:off x="5504100" y="3964325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260" y="1"/>
                  </a:moveTo>
                  <a:cubicBezTo>
                    <a:pt x="175" y="1"/>
                    <a:pt x="88" y="50"/>
                    <a:pt x="0" y="147"/>
                  </a:cubicBezTo>
                  <a:cubicBezTo>
                    <a:pt x="160" y="147"/>
                    <a:pt x="339" y="167"/>
                    <a:pt x="518" y="167"/>
                  </a:cubicBezTo>
                  <a:cubicBezTo>
                    <a:pt x="436" y="55"/>
                    <a:pt x="350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7341;p9">
              <a:extLst>
                <a:ext uri="{FF2B5EF4-FFF2-40B4-BE49-F238E27FC236}">
                  <a16:creationId xmlns:a16="http://schemas.microsoft.com/office/drawing/2014/main" id="{7FC2AD7E-F506-4275-A712-78A3C232349B}"/>
                </a:ext>
              </a:extLst>
            </p:cNvPr>
            <p:cNvSpPr/>
            <p:nvPr/>
          </p:nvSpPr>
          <p:spPr>
            <a:xfrm>
              <a:off x="5104750" y="3978750"/>
              <a:ext cx="8975" cy="3200"/>
            </a:xfrm>
            <a:custGeom>
              <a:avLst/>
              <a:gdLst/>
              <a:ahLst/>
              <a:cxnLst/>
              <a:rect l="l" t="t" r="r" b="b"/>
              <a:pathLst>
                <a:path w="359" h="128" extrusionOk="0">
                  <a:moveTo>
                    <a:pt x="167" y="1"/>
                  </a:moveTo>
                  <a:cubicBezTo>
                    <a:pt x="112" y="1"/>
                    <a:pt x="59" y="41"/>
                    <a:pt x="1" y="127"/>
                  </a:cubicBezTo>
                  <a:lnTo>
                    <a:pt x="359" y="127"/>
                  </a:lnTo>
                  <a:cubicBezTo>
                    <a:pt x="287" y="46"/>
                    <a:pt x="22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7342;p9">
              <a:extLst>
                <a:ext uri="{FF2B5EF4-FFF2-40B4-BE49-F238E27FC236}">
                  <a16:creationId xmlns:a16="http://schemas.microsoft.com/office/drawing/2014/main" id="{BFDBFA86-F327-4E2F-A09F-C5609F52EF8C}"/>
                </a:ext>
              </a:extLst>
            </p:cNvPr>
            <p:cNvSpPr/>
            <p:nvPr/>
          </p:nvSpPr>
          <p:spPr>
            <a:xfrm>
              <a:off x="5096800" y="3981925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0"/>
                  </a:moveTo>
                  <a:cubicBezTo>
                    <a:pt x="179" y="0"/>
                    <a:pt x="40" y="40"/>
                    <a:pt x="0" y="199"/>
                  </a:cubicBezTo>
                  <a:cubicBezTo>
                    <a:pt x="140" y="160"/>
                    <a:pt x="279" y="14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7343;p9">
              <a:extLst>
                <a:ext uri="{FF2B5EF4-FFF2-40B4-BE49-F238E27FC236}">
                  <a16:creationId xmlns:a16="http://schemas.microsoft.com/office/drawing/2014/main" id="{23AA3D8B-959E-4C86-9FC1-E36EE368613C}"/>
                </a:ext>
              </a:extLst>
            </p:cNvPr>
            <p:cNvSpPr/>
            <p:nvPr/>
          </p:nvSpPr>
          <p:spPr>
            <a:xfrm>
              <a:off x="5174875" y="39859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cubicBezTo>
                    <a:pt x="1" y="80"/>
                    <a:pt x="1" y="140"/>
                    <a:pt x="40" y="200"/>
                  </a:cubicBezTo>
                  <a:lnTo>
                    <a:pt x="100" y="20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7344;p9">
              <a:extLst>
                <a:ext uri="{FF2B5EF4-FFF2-40B4-BE49-F238E27FC236}">
                  <a16:creationId xmlns:a16="http://schemas.microsoft.com/office/drawing/2014/main" id="{AFE7EC23-6DBA-4222-9F8B-AEE426A27235}"/>
                </a:ext>
              </a:extLst>
            </p:cNvPr>
            <p:cNvSpPr/>
            <p:nvPr/>
          </p:nvSpPr>
          <p:spPr>
            <a:xfrm>
              <a:off x="5117175" y="39774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20"/>
                    <a:pt x="61" y="80"/>
                    <a:pt x="1" y="140"/>
                  </a:cubicBezTo>
                  <a:cubicBezTo>
                    <a:pt x="100" y="140"/>
                    <a:pt x="180" y="10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7345;p9">
              <a:extLst>
                <a:ext uri="{FF2B5EF4-FFF2-40B4-BE49-F238E27FC236}">
                  <a16:creationId xmlns:a16="http://schemas.microsoft.com/office/drawing/2014/main" id="{22AC7B6A-E136-41A7-9B0E-7A3946D4872A}"/>
                </a:ext>
              </a:extLst>
            </p:cNvPr>
            <p:cNvSpPr/>
            <p:nvPr/>
          </p:nvSpPr>
          <p:spPr>
            <a:xfrm>
              <a:off x="5363350" y="4017175"/>
              <a:ext cx="48775" cy="10025"/>
            </a:xfrm>
            <a:custGeom>
              <a:avLst/>
              <a:gdLst/>
              <a:ahLst/>
              <a:cxnLst/>
              <a:rect l="l" t="t" r="r" b="b"/>
              <a:pathLst>
                <a:path w="1951" h="401" extrusionOk="0">
                  <a:moveTo>
                    <a:pt x="635" y="0"/>
                  </a:moveTo>
                  <a:cubicBezTo>
                    <a:pt x="417" y="0"/>
                    <a:pt x="201" y="91"/>
                    <a:pt x="1" y="182"/>
                  </a:cubicBezTo>
                  <a:lnTo>
                    <a:pt x="1" y="341"/>
                  </a:lnTo>
                  <a:cubicBezTo>
                    <a:pt x="41" y="371"/>
                    <a:pt x="70" y="386"/>
                    <a:pt x="100" y="386"/>
                  </a:cubicBezTo>
                  <a:cubicBezTo>
                    <a:pt x="130" y="386"/>
                    <a:pt x="160" y="371"/>
                    <a:pt x="200" y="341"/>
                  </a:cubicBezTo>
                  <a:cubicBezTo>
                    <a:pt x="451" y="383"/>
                    <a:pt x="698" y="400"/>
                    <a:pt x="943" y="400"/>
                  </a:cubicBezTo>
                  <a:cubicBezTo>
                    <a:pt x="1281" y="400"/>
                    <a:pt x="1616" y="367"/>
                    <a:pt x="1950" y="321"/>
                  </a:cubicBezTo>
                  <a:cubicBezTo>
                    <a:pt x="1871" y="222"/>
                    <a:pt x="1811" y="102"/>
                    <a:pt x="1751" y="3"/>
                  </a:cubicBezTo>
                  <a:cubicBezTo>
                    <a:pt x="1563" y="81"/>
                    <a:pt x="1386" y="160"/>
                    <a:pt x="1203" y="160"/>
                  </a:cubicBezTo>
                  <a:cubicBezTo>
                    <a:pt x="1154" y="160"/>
                    <a:pt x="1105" y="155"/>
                    <a:pt x="1055" y="142"/>
                  </a:cubicBezTo>
                  <a:cubicBezTo>
                    <a:pt x="956" y="63"/>
                    <a:pt x="797" y="102"/>
                    <a:pt x="697" y="3"/>
                  </a:cubicBezTo>
                  <a:cubicBezTo>
                    <a:pt x="676" y="1"/>
                    <a:pt x="655" y="0"/>
                    <a:pt x="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7346;p9">
              <a:extLst>
                <a:ext uri="{FF2B5EF4-FFF2-40B4-BE49-F238E27FC236}">
                  <a16:creationId xmlns:a16="http://schemas.microsoft.com/office/drawing/2014/main" id="{5E19D9D9-76B9-46C7-B39A-F05383643EA5}"/>
                </a:ext>
              </a:extLst>
            </p:cNvPr>
            <p:cNvSpPr/>
            <p:nvPr/>
          </p:nvSpPr>
          <p:spPr>
            <a:xfrm>
              <a:off x="5420550" y="4020600"/>
              <a:ext cx="34825" cy="5275"/>
            </a:xfrm>
            <a:custGeom>
              <a:avLst/>
              <a:gdLst/>
              <a:ahLst/>
              <a:cxnLst/>
              <a:rect l="l" t="t" r="r" b="b"/>
              <a:pathLst>
                <a:path w="1393" h="211" extrusionOk="0">
                  <a:moveTo>
                    <a:pt x="697" y="0"/>
                  </a:moveTo>
                  <a:cubicBezTo>
                    <a:pt x="468" y="0"/>
                    <a:pt x="239" y="55"/>
                    <a:pt x="1" y="164"/>
                  </a:cubicBezTo>
                  <a:cubicBezTo>
                    <a:pt x="276" y="187"/>
                    <a:pt x="539" y="210"/>
                    <a:pt x="803" y="210"/>
                  </a:cubicBezTo>
                  <a:cubicBezTo>
                    <a:pt x="997" y="210"/>
                    <a:pt x="1191" y="198"/>
                    <a:pt x="1393" y="164"/>
                  </a:cubicBezTo>
                  <a:cubicBezTo>
                    <a:pt x="1154" y="55"/>
                    <a:pt x="926" y="0"/>
                    <a:pt x="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7347;p9">
              <a:extLst>
                <a:ext uri="{FF2B5EF4-FFF2-40B4-BE49-F238E27FC236}">
                  <a16:creationId xmlns:a16="http://schemas.microsoft.com/office/drawing/2014/main" id="{D3432AA4-F331-4225-BC47-22B2EA3C521D}"/>
                </a:ext>
              </a:extLst>
            </p:cNvPr>
            <p:cNvSpPr/>
            <p:nvPr/>
          </p:nvSpPr>
          <p:spPr>
            <a:xfrm>
              <a:off x="5464325" y="4021000"/>
              <a:ext cx="32350" cy="4725"/>
            </a:xfrm>
            <a:custGeom>
              <a:avLst/>
              <a:gdLst/>
              <a:ahLst/>
              <a:cxnLst/>
              <a:rect l="l" t="t" r="r" b="b"/>
              <a:pathLst>
                <a:path w="1294" h="189" extrusionOk="0">
                  <a:moveTo>
                    <a:pt x="572" y="0"/>
                  </a:moveTo>
                  <a:cubicBezTo>
                    <a:pt x="379" y="0"/>
                    <a:pt x="187" y="32"/>
                    <a:pt x="0" y="148"/>
                  </a:cubicBezTo>
                  <a:cubicBezTo>
                    <a:pt x="219" y="158"/>
                    <a:pt x="433" y="188"/>
                    <a:pt x="647" y="188"/>
                  </a:cubicBezTo>
                  <a:cubicBezTo>
                    <a:pt x="860" y="188"/>
                    <a:pt x="1074" y="158"/>
                    <a:pt x="1293" y="49"/>
                  </a:cubicBezTo>
                  <a:cubicBezTo>
                    <a:pt x="1052" y="49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7348;p9">
              <a:extLst>
                <a:ext uri="{FF2B5EF4-FFF2-40B4-BE49-F238E27FC236}">
                  <a16:creationId xmlns:a16="http://schemas.microsoft.com/office/drawing/2014/main" id="{829DDDCD-39C1-4254-A517-2FFF12FE7FF1}"/>
                </a:ext>
              </a:extLst>
            </p:cNvPr>
            <p:cNvSpPr/>
            <p:nvPr/>
          </p:nvSpPr>
          <p:spPr>
            <a:xfrm>
              <a:off x="5273850" y="4025100"/>
              <a:ext cx="32350" cy="4000"/>
            </a:xfrm>
            <a:custGeom>
              <a:avLst/>
              <a:gdLst/>
              <a:ahLst/>
              <a:cxnLst/>
              <a:rect l="l" t="t" r="r" b="b"/>
              <a:pathLst>
                <a:path w="1294" h="160" extrusionOk="0">
                  <a:moveTo>
                    <a:pt x="731" y="0"/>
                  </a:moveTo>
                  <a:cubicBezTo>
                    <a:pt x="533" y="0"/>
                    <a:pt x="331" y="30"/>
                    <a:pt x="138" y="30"/>
                  </a:cubicBezTo>
                  <a:cubicBezTo>
                    <a:pt x="92" y="30"/>
                    <a:pt x="46" y="28"/>
                    <a:pt x="0" y="24"/>
                  </a:cubicBezTo>
                  <a:lnTo>
                    <a:pt x="0" y="24"/>
                  </a:lnTo>
                  <a:cubicBezTo>
                    <a:pt x="232" y="135"/>
                    <a:pt x="470" y="159"/>
                    <a:pt x="711" y="159"/>
                  </a:cubicBezTo>
                  <a:cubicBezTo>
                    <a:pt x="904" y="159"/>
                    <a:pt x="1099" y="143"/>
                    <a:pt x="1293" y="143"/>
                  </a:cubicBezTo>
                  <a:cubicBezTo>
                    <a:pt x="1117" y="29"/>
                    <a:pt x="926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7349;p9">
              <a:extLst>
                <a:ext uri="{FF2B5EF4-FFF2-40B4-BE49-F238E27FC236}">
                  <a16:creationId xmlns:a16="http://schemas.microsoft.com/office/drawing/2014/main" id="{46CFCE91-6713-4A81-A732-E0131B3C5D19}"/>
                </a:ext>
              </a:extLst>
            </p:cNvPr>
            <p:cNvSpPr/>
            <p:nvPr/>
          </p:nvSpPr>
          <p:spPr>
            <a:xfrm>
              <a:off x="5208200" y="4021200"/>
              <a:ext cx="18925" cy="4100"/>
            </a:xfrm>
            <a:custGeom>
              <a:avLst/>
              <a:gdLst/>
              <a:ahLst/>
              <a:cxnLst/>
              <a:rect l="l" t="t" r="r" b="b"/>
              <a:pathLst>
                <a:path w="757" h="164" extrusionOk="0">
                  <a:moveTo>
                    <a:pt x="378" y="1"/>
                  </a:moveTo>
                  <a:cubicBezTo>
                    <a:pt x="249" y="1"/>
                    <a:pt x="120" y="31"/>
                    <a:pt x="0" y="41"/>
                  </a:cubicBezTo>
                  <a:cubicBezTo>
                    <a:pt x="156" y="132"/>
                    <a:pt x="320" y="163"/>
                    <a:pt x="487" y="163"/>
                  </a:cubicBezTo>
                  <a:cubicBezTo>
                    <a:pt x="576" y="163"/>
                    <a:pt x="666" y="154"/>
                    <a:pt x="756" y="140"/>
                  </a:cubicBezTo>
                  <a:cubicBezTo>
                    <a:pt x="637" y="31"/>
                    <a:pt x="50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7350;p9">
              <a:extLst>
                <a:ext uri="{FF2B5EF4-FFF2-40B4-BE49-F238E27FC236}">
                  <a16:creationId xmlns:a16="http://schemas.microsoft.com/office/drawing/2014/main" id="{A3FBF9A5-EB2F-4CB6-8C5F-79DEB44EDEE4}"/>
                </a:ext>
              </a:extLst>
            </p:cNvPr>
            <p:cNvSpPr/>
            <p:nvPr/>
          </p:nvSpPr>
          <p:spPr>
            <a:xfrm>
              <a:off x="5333025" y="40257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66" y="0"/>
                  </a:moveTo>
                  <a:cubicBezTo>
                    <a:pt x="239" y="0"/>
                    <a:pt x="115" y="33"/>
                    <a:pt x="0" y="157"/>
                  </a:cubicBezTo>
                  <a:cubicBezTo>
                    <a:pt x="60" y="161"/>
                    <a:pt x="118" y="164"/>
                    <a:pt x="175" y="164"/>
                  </a:cubicBezTo>
                  <a:cubicBezTo>
                    <a:pt x="383" y="164"/>
                    <a:pt x="573" y="131"/>
                    <a:pt x="776" y="38"/>
                  </a:cubicBezTo>
                  <a:cubicBezTo>
                    <a:pt x="642" y="38"/>
                    <a:pt x="503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7351;p9">
              <a:extLst>
                <a:ext uri="{FF2B5EF4-FFF2-40B4-BE49-F238E27FC236}">
                  <a16:creationId xmlns:a16="http://schemas.microsoft.com/office/drawing/2014/main" id="{E5DC06EB-43B1-4926-ABB8-AC07241DEABD}"/>
                </a:ext>
              </a:extLst>
            </p:cNvPr>
            <p:cNvSpPr/>
            <p:nvPr/>
          </p:nvSpPr>
          <p:spPr>
            <a:xfrm>
              <a:off x="5380775" y="4017225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0" y="1"/>
                  </a:moveTo>
                  <a:cubicBezTo>
                    <a:pt x="80" y="140"/>
                    <a:pt x="199" y="140"/>
                    <a:pt x="358" y="140"/>
                  </a:cubicBezTo>
                  <a:cubicBezTo>
                    <a:pt x="279" y="21"/>
                    <a:pt x="159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7352;p9">
              <a:extLst>
                <a:ext uri="{FF2B5EF4-FFF2-40B4-BE49-F238E27FC236}">
                  <a16:creationId xmlns:a16="http://schemas.microsoft.com/office/drawing/2014/main" id="{ABF5626A-3F01-42A4-8FED-0DA66704E8B5}"/>
                </a:ext>
              </a:extLst>
            </p:cNvPr>
            <p:cNvSpPr/>
            <p:nvPr/>
          </p:nvSpPr>
          <p:spPr>
            <a:xfrm>
              <a:off x="5011750" y="4024700"/>
              <a:ext cx="119375" cy="14950"/>
            </a:xfrm>
            <a:custGeom>
              <a:avLst/>
              <a:gdLst/>
              <a:ahLst/>
              <a:cxnLst/>
              <a:rect l="l" t="t" r="r" b="b"/>
              <a:pathLst>
                <a:path w="4775" h="598" extrusionOk="0">
                  <a:moveTo>
                    <a:pt x="4417" y="0"/>
                  </a:moveTo>
                  <a:cubicBezTo>
                    <a:pt x="3323" y="20"/>
                    <a:pt x="2209" y="40"/>
                    <a:pt x="1095" y="80"/>
                  </a:cubicBezTo>
                  <a:cubicBezTo>
                    <a:pt x="1044" y="111"/>
                    <a:pt x="988" y="119"/>
                    <a:pt x="929" y="119"/>
                  </a:cubicBezTo>
                  <a:cubicBezTo>
                    <a:pt x="876" y="119"/>
                    <a:pt x="821" y="113"/>
                    <a:pt x="767" y="113"/>
                  </a:cubicBezTo>
                  <a:cubicBezTo>
                    <a:pt x="693" y="113"/>
                    <a:pt x="620" y="124"/>
                    <a:pt x="558" y="179"/>
                  </a:cubicBezTo>
                  <a:cubicBezTo>
                    <a:pt x="399" y="179"/>
                    <a:pt x="220" y="139"/>
                    <a:pt x="40" y="139"/>
                  </a:cubicBezTo>
                  <a:cubicBezTo>
                    <a:pt x="1" y="239"/>
                    <a:pt x="1" y="319"/>
                    <a:pt x="60" y="398"/>
                  </a:cubicBezTo>
                  <a:cubicBezTo>
                    <a:pt x="259" y="597"/>
                    <a:pt x="538" y="577"/>
                    <a:pt x="796" y="597"/>
                  </a:cubicBezTo>
                  <a:lnTo>
                    <a:pt x="1035" y="597"/>
                  </a:lnTo>
                  <a:cubicBezTo>
                    <a:pt x="1254" y="577"/>
                    <a:pt x="1473" y="577"/>
                    <a:pt x="1632" y="378"/>
                  </a:cubicBezTo>
                  <a:cubicBezTo>
                    <a:pt x="1805" y="215"/>
                    <a:pt x="1993" y="177"/>
                    <a:pt x="2185" y="177"/>
                  </a:cubicBezTo>
                  <a:cubicBezTo>
                    <a:pt x="2350" y="177"/>
                    <a:pt x="2519" y="205"/>
                    <a:pt x="2686" y="205"/>
                  </a:cubicBezTo>
                  <a:cubicBezTo>
                    <a:pt x="2726" y="205"/>
                    <a:pt x="2766" y="203"/>
                    <a:pt x="2806" y="199"/>
                  </a:cubicBezTo>
                  <a:cubicBezTo>
                    <a:pt x="2917" y="185"/>
                    <a:pt x="3030" y="180"/>
                    <a:pt x="3144" y="180"/>
                  </a:cubicBezTo>
                  <a:cubicBezTo>
                    <a:pt x="3391" y="180"/>
                    <a:pt x="3642" y="203"/>
                    <a:pt x="3895" y="203"/>
                  </a:cubicBezTo>
                  <a:cubicBezTo>
                    <a:pt x="4189" y="203"/>
                    <a:pt x="4484" y="172"/>
                    <a:pt x="4775" y="40"/>
                  </a:cubicBezTo>
                  <a:cubicBezTo>
                    <a:pt x="4636" y="40"/>
                    <a:pt x="4536" y="20"/>
                    <a:pt x="4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7353;p9">
              <a:extLst>
                <a:ext uri="{FF2B5EF4-FFF2-40B4-BE49-F238E27FC236}">
                  <a16:creationId xmlns:a16="http://schemas.microsoft.com/office/drawing/2014/main" id="{B45586E1-FE63-4152-A3E1-EFACA7BA4AF5}"/>
                </a:ext>
              </a:extLst>
            </p:cNvPr>
            <p:cNvSpPr/>
            <p:nvPr/>
          </p:nvSpPr>
          <p:spPr>
            <a:xfrm>
              <a:off x="5025675" y="4019725"/>
              <a:ext cx="13450" cy="9850"/>
            </a:xfrm>
            <a:custGeom>
              <a:avLst/>
              <a:gdLst/>
              <a:ahLst/>
              <a:cxnLst/>
              <a:rect l="l" t="t" r="r" b="b"/>
              <a:pathLst>
                <a:path w="538" h="394" extrusionOk="0">
                  <a:moveTo>
                    <a:pt x="40" y="0"/>
                  </a:moveTo>
                  <a:cubicBezTo>
                    <a:pt x="40" y="120"/>
                    <a:pt x="1" y="239"/>
                    <a:pt x="1" y="358"/>
                  </a:cubicBezTo>
                  <a:cubicBezTo>
                    <a:pt x="90" y="376"/>
                    <a:pt x="175" y="394"/>
                    <a:pt x="256" y="394"/>
                  </a:cubicBezTo>
                  <a:cubicBezTo>
                    <a:pt x="356" y="394"/>
                    <a:pt x="450" y="367"/>
                    <a:pt x="538" y="279"/>
                  </a:cubicBezTo>
                  <a:cubicBezTo>
                    <a:pt x="399" y="219"/>
                    <a:pt x="259" y="199"/>
                    <a:pt x="180" y="40"/>
                  </a:cubicBezTo>
                  <a:cubicBezTo>
                    <a:pt x="140" y="20"/>
                    <a:pt x="80" y="2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7354;p9">
              <a:extLst>
                <a:ext uri="{FF2B5EF4-FFF2-40B4-BE49-F238E27FC236}">
                  <a16:creationId xmlns:a16="http://schemas.microsoft.com/office/drawing/2014/main" id="{1EAE761F-EAA0-4044-A897-EFBD1EE7BF47}"/>
                </a:ext>
              </a:extLst>
            </p:cNvPr>
            <p:cNvSpPr/>
            <p:nvPr/>
          </p:nvSpPr>
          <p:spPr>
            <a:xfrm>
              <a:off x="4024075" y="4686625"/>
              <a:ext cx="28375" cy="90050"/>
            </a:xfrm>
            <a:custGeom>
              <a:avLst/>
              <a:gdLst/>
              <a:ahLst/>
              <a:cxnLst/>
              <a:rect l="l" t="t" r="r" b="b"/>
              <a:pathLst>
                <a:path w="1135" h="3602" extrusionOk="0">
                  <a:moveTo>
                    <a:pt x="737" y="0"/>
                  </a:moveTo>
                  <a:cubicBezTo>
                    <a:pt x="478" y="1114"/>
                    <a:pt x="1" y="2189"/>
                    <a:pt x="80" y="3362"/>
                  </a:cubicBezTo>
                  <a:cubicBezTo>
                    <a:pt x="200" y="3462"/>
                    <a:pt x="299" y="3561"/>
                    <a:pt x="458" y="3601"/>
                  </a:cubicBezTo>
                  <a:cubicBezTo>
                    <a:pt x="677" y="2487"/>
                    <a:pt x="916" y="1353"/>
                    <a:pt x="1135" y="219"/>
                  </a:cubicBezTo>
                  <a:cubicBezTo>
                    <a:pt x="1035" y="100"/>
                    <a:pt x="936" y="0"/>
                    <a:pt x="7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7355;p9">
              <a:extLst>
                <a:ext uri="{FF2B5EF4-FFF2-40B4-BE49-F238E27FC236}">
                  <a16:creationId xmlns:a16="http://schemas.microsoft.com/office/drawing/2014/main" id="{BAF930EF-CA0F-4558-9AFF-3273DA7C3421}"/>
                </a:ext>
              </a:extLst>
            </p:cNvPr>
            <p:cNvSpPr/>
            <p:nvPr/>
          </p:nvSpPr>
          <p:spPr>
            <a:xfrm>
              <a:off x="4030550" y="4888050"/>
              <a:ext cx="32850" cy="102450"/>
            </a:xfrm>
            <a:custGeom>
              <a:avLst/>
              <a:gdLst/>
              <a:ahLst/>
              <a:cxnLst/>
              <a:rect l="l" t="t" r="r" b="b"/>
              <a:pathLst>
                <a:path w="1314" h="4098" extrusionOk="0">
                  <a:moveTo>
                    <a:pt x="398" y="0"/>
                  </a:moveTo>
                  <a:cubicBezTo>
                    <a:pt x="219" y="80"/>
                    <a:pt x="199" y="219"/>
                    <a:pt x="219" y="378"/>
                  </a:cubicBezTo>
                  <a:cubicBezTo>
                    <a:pt x="166" y="396"/>
                    <a:pt x="349" y="524"/>
                    <a:pt x="236" y="524"/>
                  </a:cubicBezTo>
                  <a:cubicBezTo>
                    <a:pt x="222" y="524"/>
                    <a:pt x="204" y="522"/>
                    <a:pt x="179" y="517"/>
                  </a:cubicBezTo>
                  <a:cubicBezTo>
                    <a:pt x="120" y="517"/>
                    <a:pt x="80" y="517"/>
                    <a:pt x="20" y="577"/>
                  </a:cubicBezTo>
                  <a:cubicBezTo>
                    <a:pt x="20" y="855"/>
                    <a:pt x="60" y="1094"/>
                    <a:pt x="120" y="1353"/>
                  </a:cubicBezTo>
                  <a:cubicBezTo>
                    <a:pt x="279" y="1950"/>
                    <a:pt x="398" y="2507"/>
                    <a:pt x="518" y="3103"/>
                  </a:cubicBezTo>
                  <a:cubicBezTo>
                    <a:pt x="595" y="3488"/>
                    <a:pt x="486" y="3761"/>
                    <a:pt x="47" y="3761"/>
                  </a:cubicBezTo>
                  <a:cubicBezTo>
                    <a:pt x="32" y="3761"/>
                    <a:pt x="16" y="3760"/>
                    <a:pt x="0" y="3760"/>
                  </a:cubicBezTo>
                  <a:lnTo>
                    <a:pt x="0" y="3760"/>
                  </a:lnTo>
                  <a:cubicBezTo>
                    <a:pt x="0" y="4078"/>
                    <a:pt x="279" y="4058"/>
                    <a:pt x="478" y="4098"/>
                  </a:cubicBezTo>
                  <a:cubicBezTo>
                    <a:pt x="617" y="4098"/>
                    <a:pt x="736" y="4098"/>
                    <a:pt x="876" y="4058"/>
                  </a:cubicBezTo>
                  <a:cubicBezTo>
                    <a:pt x="935" y="4038"/>
                    <a:pt x="1015" y="3979"/>
                    <a:pt x="1075" y="3899"/>
                  </a:cubicBezTo>
                  <a:cubicBezTo>
                    <a:pt x="1114" y="3740"/>
                    <a:pt x="1313" y="3561"/>
                    <a:pt x="1075" y="3382"/>
                  </a:cubicBezTo>
                  <a:cubicBezTo>
                    <a:pt x="876" y="3143"/>
                    <a:pt x="836" y="2845"/>
                    <a:pt x="876" y="2507"/>
                  </a:cubicBezTo>
                  <a:cubicBezTo>
                    <a:pt x="697" y="1671"/>
                    <a:pt x="557" y="855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7356;p9">
              <a:extLst>
                <a:ext uri="{FF2B5EF4-FFF2-40B4-BE49-F238E27FC236}">
                  <a16:creationId xmlns:a16="http://schemas.microsoft.com/office/drawing/2014/main" id="{54EDAF08-0AC5-44F2-B17E-16E332E01E11}"/>
                </a:ext>
              </a:extLst>
            </p:cNvPr>
            <p:cNvSpPr/>
            <p:nvPr/>
          </p:nvSpPr>
          <p:spPr>
            <a:xfrm>
              <a:off x="4021100" y="4769800"/>
              <a:ext cx="14950" cy="71525"/>
            </a:xfrm>
            <a:custGeom>
              <a:avLst/>
              <a:gdLst/>
              <a:ahLst/>
              <a:cxnLst/>
              <a:rect l="l" t="t" r="r" b="b"/>
              <a:pathLst>
                <a:path w="598" h="2861" extrusionOk="0">
                  <a:moveTo>
                    <a:pt x="412" y="0"/>
                  </a:moveTo>
                  <a:cubicBezTo>
                    <a:pt x="366" y="0"/>
                    <a:pt x="309" y="17"/>
                    <a:pt x="239" y="55"/>
                  </a:cubicBezTo>
                  <a:cubicBezTo>
                    <a:pt x="100" y="970"/>
                    <a:pt x="0" y="1925"/>
                    <a:pt x="80" y="2860"/>
                  </a:cubicBezTo>
                  <a:cubicBezTo>
                    <a:pt x="251" y="2860"/>
                    <a:pt x="333" y="2685"/>
                    <a:pt x="479" y="2685"/>
                  </a:cubicBezTo>
                  <a:cubicBezTo>
                    <a:pt x="503" y="2685"/>
                    <a:pt x="529" y="2690"/>
                    <a:pt x="557" y="2701"/>
                  </a:cubicBezTo>
                  <a:cubicBezTo>
                    <a:pt x="557" y="1905"/>
                    <a:pt x="577" y="1110"/>
                    <a:pt x="597" y="314"/>
                  </a:cubicBezTo>
                  <a:cubicBezTo>
                    <a:pt x="583" y="125"/>
                    <a:pt x="537" y="0"/>
                    <a:pt x="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7357;p9">
              <a:extLst>
                <a:ext uri="{FF2B5EF4-FFF2-40B4-BE49-F238E27FC236}">
                  <a16:creationId xmlns:a16="http://schemas.microsoft.com/office/drawing/2014/main" id="{D4912237-CC4A-4653-8EE9-95848CCB6ACC}"/>
                </a:ext>
              </a:extLst>
            </p:cNvPr>
            <p:cNvSpPr/>
            <p:nvPr/>
          </p:nvSpPr>
          <p:spPr>
            <a:xfrm>
              <a:off x="4022600" y="4857700"/>
              <a:ext cx="19400" cy="45900"/>
            </a:xfrm>
            <a:custGeom>
              <a:avLst/>
              <a:gdLst/>
              <a:ahLst/>
              <a:cxnLst/>
              <a:rect l="l" t="t" r="r" b="b"/>
              <a:pathLst>
                <a:path w="776" h="1836" extrusionOk="0">
                  <a:moveTo>
                    <a:pt x="497" y="1"/>
                  </a:moveTo>
                  <a:cubicBezTo>
                    <a:pt x="358" y="20"/>
                    <a:pt x="338" y="120"/>
                    <a:pt x="239" y="199"/>
                  </a:cubicBezTo>
                  <a:cubicBezTo>
                    <a:pt x="0" y="458"/>
                    <a:pt x="119" y="756"/>
                    <a:pt x="139" y="1055"/>
                  </a:cubicBezTo>
                  <a:cubicBezTo>
                    <a:pt x="159" y="1055"/>
                    <a:pt x="199" y="1055"/>
                    <a:pt x="219" y="1115"/>
                  </a:cubicBezTo>
                  <a:cubicBezTo>
                    <a:pt x="259" y="1194"/>
                    <a:pt x="239" y="1234"/>
                    <a:pt x="159" y="1274"/>
                  </a:cubicBezTo>
                  <a:cubicBezTo>
                    <a:pt x="139" y="1333"/>
                    <a:pt x="139" y="1393"/>
                    <a:pt x="159" y="1433"/>
                  </a:cubicBezTo>
                  <a:cubicBezTo>
                    <a:pt x="239" y="1532"/>
                    <a:pt x="219" y="1691"/>
                    <a:pt x="318" y="1791"/>
                  </a:cubicBezTo>
                  <a:lnTo>
                    <a:pt x="497" y="1791"/>
                  </a:lnTo>
                  <a:cubicBezTo>
                    <a:pt x="517" y="1821"/>
                    <a:pt x="547" y="1836"/>
                    <a:pt x="577" y="1836"/>
                  </a:cubicBezTo>
                  <a:cubicBezTo>
                    <a:pt x="607" y="1836"/>
                    <a:pt x="637" y="1821"/>
                    <a:pt x="657" y="1791"/>
                  </a:cubicBezTo>
                  <a:cubicBezTo>
                    <a:pt x="696" y="1612"/>
                    <a:pt x="696" y="1413"/>
                    <a:pt x="716" y="1214"/>
                  </a:cubicBezTo>
                  <a:cubicBezTo>
                    <a:pt x="617" y="816"/>
                    <a:pt x="776" y="398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7358;p9">
              <a:extLst>
                <a:ext uri="{FF2B5EF4-FFF2-40B4-BE49-F238E27FC236}">
                  <a16:creationId xmlns:a16="http://schemas.microsoft.com/office/drawing/2014/main" id="{E84197A1-EA75-4ABA-ACCE-AE95429F471B}"/>
                </a:ext>
              </a:extLst>
            </p:cNvPr>
            <p:cNvSpPr/>
            <p:nvPr/>
          </p:nvSpPr>
          <p:spPr>
            <a:xfrm>
              <a:off x="4050950" y="4629550"/>
              <a:ext cx="28850" cy="46150"/>
            </a:xfrm>
            <a:custGeom>
              <a:avLst/>
              <a:gdLst/>
              <a:ahLst/>
              <a:cxnLst/>
              <a:rect l="l" t="t" r="r" b="b"/>
              <a:pathLst>
                <a:path w="1154" h="1846" extrusionOk="0">
                  <a:moveTo>
                    <a:pt x="1037" y="1"/>
                  </a:moveTo>
                  <a:cubicBezTo>
                    <a:pt x="1000" y="1"/>
                    <a:pt x="965" y="26"/>
                    <a:pt x="935" y="75"/>
                  </a:cubicBezTo>
                  <a:cubicBezTo>
                    <a:pt x="497" y="453"/>
                    <a:pt x="0" y="772"/>
                    <a:pt x="60" y="1448"/>
                  </a:cubicBezTo>
                  <a:cubicBezTo>
                    <a:pt x="80" y="1607"/>
                    <a:pt x="99" y="1766"/>
                    <a:pt x="279" y="1846"/>
                  </a:cubicBezTo>
                  <a:cubicBezTo>
                    <a:pt x="577" y="1249"/>
                    <a:pt x="855" y="672"/>
                    <a:pt x="1154" y="75"/>
                  </a:cubicBezTo>
                  <a:cubicBezTo>
                    <a:pt x="1114" y="26"/>
                    <a:pt x="107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7359;p9">
              <a:extLst>
                <a:ext uri="{FF2B5EF4-FFF2-40B4-BE49-F238E27FC236}">
                  <a16:creationId xmlns:a16="http://schemas.microsoft.com/office/drawing/2014/main" id="{48AD06EF-90A9-48F3-88CE-FB150536B947}"/>
                </a:ext>
              </a:extLst>
            </p:cNvPr>
            <p:cNvSpPr/>
            <p:nvPr/>
          </p:nvSpPr>
          <p:spPr>
            <a:xfrm>
              <a:off x="3913675" y="4845275"/>
              <a:ext cx="43575" cy="30500"/>
            </a:xfrm>
            <a:custGeom>
              <a:avLst/>
              <a:gdLst/>
              <a:ahLst/>
              <a:cxnLst/>
              <a:rect l="l" t="t" r="r" b="b"/>
              <a:pathLst>
                <a:path w="1743" h="1220" extrusionOk="0">
                  <a:moveTo>
                    <a:pt x="279" y="0"/>
                  </a:moveTo>
                  <a:cubicBezTo>
                    <a:pt x="40" y="139"/>
                    <a:pt x="1" y="319"/>
                    <a:pt x="80" y="577"/>
                  </a:cubicBezTo>
                  <a:cubicBezTo>
                    <a:pt x="160" y="617"/>
                    <a:pt x="299" y="617"/>
                    <a:pt x="239" y="776"/>
                  </a:cubicBezTo>
                  <a:cubicBezTo>
                    <a:pt x="478" y="915"/>
                    <a:pt x="677" y="1174"/>
                    <a:pt x="896" y="1214"/>
                  </a:cubicBezTo>
                  <a:cubicBezTo>
                    <a:pt x="920" y="1218"/>
                    <a:pt x="944" y="1220"/>
                    <a:pt x="967" y="1220"/>
                  </a:cubicBezTo>
                  <a:cubicBezTo>
                    <a:pt x="1276" y="1220"/>
                    <a:pt x="1432" y="865"/>
                    <a:pt x="1692" y="716"/>
                  </a:cubicBezTo>
                  <a:cubicBezTo>
                    <a:pt x="1742" y="564"/>
                    <a:pt x="1693" y="513"/>
                    <a:pt x="1555" y="513"/>
                  </a:cubicBezTo>
                  <a:cubicBezTo>
                    <a:pt x="1530" y="513"/>
                    <a:pt x="1503" y="514"/>
                    <a:pt x="1473" y="517"/>
                  </a:cubicBezTo>
                  <a:cubicBezTo>
                    <a:pt x="1214" y="621"/>
                    <a:pt x="1051" y="686"/>
                    <a:pt x="924" y="686"/>
                  </a:cubicBezTo>
                  <a:cubicBezTo>
                    <a:pt x="708" y="686"/>
                    <a:pt x="592" y="50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7360;p9">
              <a:extLst>
                <a:ext uri="{FF2B5EF4-FFF2-40B4-BE49-F238E27FC236}">
                  <a16:creationId xmlns:a16="http://schemas.microsoft.com/office/drawing/2014/main" id="{D7BC9AD0-E39E-40D4-8575-422C84915445}"/>
                </a:ext>
              </a:extLst>
            </p:cNvPr>
            <p:cNvSpPr/>
            <p:nvPr/>
          </p:nvSpPr>
          <p:spPr>
            <a:xfrm>
              <a:off x="4012650" y="4981525"/>
              <a:ext cx="39800" cy="15950"/>
            </a:xfrm>
            <a:custGeom>
              <a:avLst/>
              <a:gdLst/>
              <a:ahLst/>
              <a:cxnLst/>
              <a:rect l="l" t="t" r="r" b="b"/>
              <a:pathLst>
                <a:path w="1592" h="638" extrusionOk="0">
                  <a:moveTo>
                    <a:pt x="199" y="1"/>
                  </a:moveTo>
                  <a:cubicBezTo>
                    <a:pt x="179" y="120"/>
                    <a:pt x="140" y="259"/>
                    <a:pt x="0" y="339"/>
                  </a:cubicBezTo>
                  <a:cubicBezTo>
                    <a:pt x="199" y="558"/>
                    <a:pt x="478" y="498"/>
                    <a:pt x="697" y="538"/>
                  </a:cubicBezTo>
                  <a:cubicBezTo>
                    <a:pt x="935" y="558"/>
                    <a:pt x="1174" y="618"/>
                    <a:pt x="1413" y="637"/>
                  </a:cubicBezTo>
                  <a:cubicBezTo>
                    <a:pt x="1592" y="419"/>
                    <a:pt x="1433" y="299"/>
                    <a:pt x="1234" y="200"/>
                  </a:cubicBezTo>
                  <a:cubicBezTo>
                    <a:pt x="1035" y="160"/>
                    <a:pt x="836" y="200"/>
                    <a:pt x="697" y="21"/>
                  </a:cubicBezTo>
                  <a:cubicBezTo>
                    <a:pt x="517" y="21"/>
                    <a:pt x="378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7361;p9">
              <a:extLst>
                <a:ext uri="{FF2B5EF4-FFF2-40B4-BE49-F238E27FC236}">
                  <a16:creationId xmlns:a16="http://schemas.microsoft.com/office/drawing/2014/main" id="{571BAF46-5EC0-49E8-ACEB-1E764C88E614}"/>
                </a:ext>
              </a:extLst>
            </p:cNvPr>
            <p:cNvSpPr/>
            <p:nvPr/>
          </p:nvSpPr>
          <p:spPr>
            <a:xfrm>
              <a:off x="3909200" y="4799850"/>
              <a:ext cx="13950" cy="38350"/>
            </a:xfrm>
            <a:custGeom>
              <a:avLst/>
              <a:gdLst/>
              <a:ahLst/>
              <a:cxnLst/>
              <a:rect l="l" t="t" r="r" b="b"/>
              <a:pathLst>
                <a:path w="558" h="1534" extrusionOk="0">
                  <a:moveTo>
                    <a:pt x="327" y="1"/>
                  </a:moveTo>
                  <a:cubicBezTo>
                    <a:pt x="312" y="1"/>
                    <a:pt x="296" y="3"/>
                    <a:pt x="279" y="7"/>
                  </a:cubicBezTo>
                  <a:cubicBezTo>
                    <a:pt x="140" y="7"/>
                    <a:pt x="100" y="146"/>
                    <a:pt x="100" y="246"/>
                  </a:cubicBezTo>
                  <a:cubicBezTo>
                    <a:pt x="80" y="644"/>
                    <a:pt x="1" y="1061"/>
                    <a:pt x="140" y="1459"/>
                  </a:cubicBezTo>
                  <a:cubicBezTo>
                    <a:pt x="164" y="1507"/>
                    <a:pt x="203" y="1534"/>
                    <a:pt x="247" y="1534"/>
                  </a:cubicBezTo>
                  <a:cubicBezTo>
                    <a:pt x="276" y="1534"/>
                    <a:pt x="307" y="1522"/>
                    <a:pt x="339" y="1499"/>
                  </a:cubicBezTo>
                  <a:cubicBezTo>
                    <a:pt x="558" y="1101"/>
                    <a:pt x="379" y="644"/>
                    <a:pt x="478" y="226"/>
                  </a:cubicBezTo>
                  <a:cubicBezTo>
                    <a:pt x="496" y="137"/>
                    <a:pt x="450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7362;p9">
              <a:extLst>
                <a:ext uri="{FF2B5EF4-FFF2-40B4-BE49-F238E27FC236}">
                  <a16:creationId xmlns:a16="http://schemas.microsoft.com/office/drawing/2014/main" id="{F81CC65C-3349-4486-8623-C7F5AD2480AE}"/>
                </a:ext>
              </a:extLst>
            </p:cNvPr>
            <p:cNvSpPr/>
            <p:nvPr/>
          </p:nvSpPr>
          <p:spPr>
            <a:xfrm>
              <a:off x="4020100" y="4834575"/>
              <a:ext cx="15450" cy="28125"/>
            </a:xfrm>
            <a:custGeom>
              <a:avLst/>
              <a:gdLst/>
              <a:ahLst/>
              <a:cxnLst/>
              <a:rect l="l" t="t" r="r" b="b"/>
              <a:pathLst>
                <a:path w="618" h="1125" extrusionOk="0">
                  <a:moveTo>
                    <a:pt x="410" y="0"/>
                  </a:moveTo>
                  <a:cubicBezTo>
                    <a:pt x="268" y="0"/>
                    <a:pt x="189" y="175"/>
                    <a:pt x="100" y="249"/>
                  </a:cubicBezTo>
                  <a:cubicBezTo>
                    <a:pt x="1" y="607"/>
                    <a:pt x="140" y="866"/>
                    <a:pt x="379" y="1124"/>
                  </a:cubicBezTo>
                  <a:cubicBezTo>
                    <a:pt x="438" y="1045"/>
                    <a:pt x="538" y="1005"/>
                    <a:pt x="617" y="926"/>
                  </a:cubicBezTo>
                  <a:cubicBezTo>
                    <a:pt x="597" y="647"/>
                    <a:pt x="597" y="369"/>
                    <a:pt x="578" y="70"/>
                  </a:cubicBezTo>
                  <a:cubicBezTo>
                    <a:pt x="512" y="20"/>
                    <a:pt x="457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7363;p9">
              <a:extLst>
                <a:ext uri="{FF2B5EF4-FFF2-40B4-BE49-F238E27FC236}">
                  <a16:creationId xmlns:a16="http://schemas.microsoft.com/office/drawing/2014/main" id="{CAB90BFF-E7FA-4A76-A173-176C8E98B61A}"/>
                </a:ext>
              </a:extLst>
            </p:cNvPr>
            <p:cNvSpPr/>
            <p:nvPr/>
          </p:nvSpPr>
          <p:spPr>
            <a:xfrm>
              <a:off x="3951475" y="4831350"/>
              <a:ext cx="24400" cy="31850"/>
            </a:xfrm>
            <a:custGeom>
              <a:avLst/>
              <a:gdLst/>
              <a:ahLst/>
              <a:cxnLst/>
              <a:rect l="l" t="t" r="r" b="b"/>
              <a:pathLst>
                <a:path w="976" h="1274" extrusionOk="0">
                  <a:moveTo>
                    <a:pt x="975" y="0"/>
                  </a:moveTo>
                  <a:cubicBezTo>
                    <a:pt x="856" y="40"/>
                    <a:pt x="756" y="100"/>
                    <a:pt x="677" y="179"/>
                  </a:cubicBezTo>
                  <a:lnTo>
                    <a:pt x="0" y="1074"/>
                  </a:lnTo>
                  <a:cubicBezTo>
                    <a:pt x="60" y="1154"/>
                    <a:pt x="120" y="1194"/>
                    <a:pt x="180" y="1273"/>
                  </a:cubicBezTo>
                  <a:cubicBezTo>
                    <a:pt x="737" y="1035"/>
                    <a:pt x="737" y="458"/>
                    <a:pt x="9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7364;p9">
              <a:extLst>
                <a:ext uri="{FF2B5EF4-FFF2-40B4-BE49-F238E27FC236}">
                  <a16:creationId xmlns:a16="http://schemas.microsoft.com/office/drawing/2014/main" id="{B12CA75B-A270-46E2-BF6A-92A2071FCBBE}"/>
                </a:ext>
              </a:extLst>
            </p:cNvPr>
            <p:cNvSpPr/>
            <p:nvPr/>
          </p:nvSpPr>
          <p:spPr>
            <a:xfrm>
              <a:off x="3924625" y="4761600"/>
              <a:ext cx="44275" cy="15925"/>
            </a:xfrm>
            <a:custGeom>
              <a:avLst/>
              <a:gdLst/>
              <a:ahLst/>
              <a:cxnLst/>
              <a:rect l="l" t="t" r="r" b="b"/>
              <a:pathLst>
                <a:path w="1771" h="637" extrusionOk="0">
                  <a:moveTo>
                    <a:pt x="963" y="0"/>
                  </a:moveTo>
                  <a:cubicBezTo>
                    <a:pt x="724" y="0"/>
                    <a:pt x="491" y="178"/>
                    <a:pt x="0" y="562"/>
                  </a:cubicBezTo>
                  <a:cubicBezTo>
                    <a:pt x="70" y="612"/>
                    <a:pt x="135" y="637"/>
                    <a:pt x="197" y="637"/>
                  </a:cubicBezTo>
                  <a:cubicBezTo>
                    <a:pt x="259" y="637"/>
                    <a:pt x="319" y="612"/>
                    <a:pt x="378" y="562"/>
                  </a:cubicBezTo>
                  <a:cubicBezTo>
                    <a:pt x="635" y="411"/>
                    <a:pt x="892" y="375"/>
                    <a:pt x="1158" y="375"/>
                  </a:cubicBezTo>
                  <a:cubicBezTo>
                    <a:pt x="1242" y="375"/>
                    <a:pt x="1327" y="378"/>
                    <a:pt x="1413" y="383"/>
                  </a:cubicBezTo>
                  <a:cubicBezTo>
                    <a:pt x="1482" y="433"/>
                    <a:pt x="1547" y="458"/>
                    <a:pt x="1607" y="458"/>
                  </a:cubicBezTo>
                  <a:cubicBezTo>
                    <a:pt x="1666" y="458"/>
                    <a:pt x="1721" y="433"/>
                    <a:pt x="1771" y="383"/>
                  </a:cubicBezTo>
                  <a:cubicBezTo>
                    <a:pt x="1383" y="134"/>
                    <a:pt x="1171" y="0"/>
                    <a:pt x="9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7365;p9">
              <a:extLst>
                <a:ext uri="{FF2B5EF4-FFF2-40B4-BE49-F238E27FC236}">
                  <a16:creationId xmlns:a16="http://schemas.microsoft.com/office/drawing/2014/main" id="{A7554898-66E4-4DEF-85EE-28FA305E06A1}"/>
                </a:ext>
              </a:extLst>
            </p:cNvPr>
            <p:cNvSpPr/>
            <p:nvPr/>
          </p:nvSpPr>
          <p:spPr>
            <a:xfrm>
              <a:off x="4043475" y="4665725"/>
              <a:ext cx="14450" cy="26400"/>
            </a:xfrm>
            <a:custGeom>
              <a:avLst/>
              <a:gdLst/>
              <a:ahLst/>
              <a:cxnLst/>
              <a:rect l="l" t="t" r="r" b="b"/>
              <a:pathLst>
                <a:path w="578" h="1056" extrusionOk="0">
                  <a:moveTo>
                    <a:pt x="359" y="1"/>
                  </a:moveTo>
                  <a:cubicBezTo>
                    <a:pt x="140" y="240"/>
                    <a:pt x="80" y="558"/>
                    <a:pt x="1" y="856"/>
                  </a:cubicBezTo>
                  <a:cubicBezTo>
                    <a:pt x="80" y="1015"/>
                    <a:pt x="200" y="1055"/>
                    <a:pt x="379" y="1055"/>
                  </a:cubicBezTo>
                  <a:cubicBezTo>
                    <a:pt x="418" y="836"/>
                    <a:pt x="498" y="618"/>
                    <a:pt x="578" y="399"/>
                  </a:cubicBezTo>
                  <a:cubicBezTo>
                    <a:pt x="538" y="240"/>
                    <a:pt x="538" y="61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7366;p9">
              <a:extLst>
                <a:ext uri="{FF2B5EF4-FFF2-40B4-BE49-F238E27FC236}">
                  <a16:creationId xmlns:a16="http://schemas.microsoft.com/office/drawing/2014/main" id="{27FD072D-3E72-46E1-9359-12453E07F265}"/>
                </a:ext>
              </a:extLst>
            </p:cNvPr>
            <p:cNvSpPr/>
            <p:nvPr/>
          </p:nvSpPr>
          <p:spPr>
            <a:xfrm>
              <a:off x="3906225" y="4836325"/>
              <a:ext cx="14950" cy="22400"/>
            </a:xfrm>
            <a:custGeom>
              <a:avLst/>
              <a:gdLst/>
              <a:ahLst/>
              <a:cxnLst/>
              <a:rect l="l" t="t" r="r" b="b"/>
              <a:pathLst>
                <a:path w="598" h="896" extrusionOk="0">
                  <a:moveTo>
                    <a:pt x="259" y="0"/>
                  </a:moveTo>
                  <a:cubicBezTo>
                    <a:pt x="20" y="358"/>
                    <a:pt x="0" y="677"/>
                    <a:pt x="398" y="895"/>
                  </a:cubicBezTo>
                  <a:cubicBezTo>
                    <a:pt x="458" y="696"/>
                    <a:pt x="517" y="537"/>
                    <a:pt x="597" y="338"/>
                  </a:cubicBezTo>
                  <a:cubicBezTo>
                    <a:pt x="557" y="239"/>
                    <a:pt x="478" y="139"/>
                    <a:pt x="418" y="40"/>
                  </a:cubicBezTo>
                  <a:cubicBezTo>
                    <a:pt x="378" y="40"/>
                    <a:pt x="299" y="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7367;p9">
              <a:extLst>
                <a:ext uri="{FF2B5EF4-FFF2-40B4-BE49-F238E27FC236}">
                  <a16:creationId xmlns:a16="http://schemas.microsoft.com/office/drawing/2014/main" id="{71AA9895-DEAA-42BC-B21C-79B967B86229}"/>
                </a:ext>
              </a:extLst>
            </p:cNvPr>
            <p:cNvSpPr/>
            <p:nvPr/>
          </p:nvSpPr>
          <p:spPr>
            <a:xfrm>
              <a:off x="3911200" y="4775650"/>
              <a:ext cx="22900" cy="15325"/>
            </a:xfrm>
            <a:custGeom>
              <a:avLst/>
              <a:gdLst/>
              <a:ahLst/>
              <a:cxnLst/>
              <a:rect l="l" t="t" r="r" b="b"/>
              <a:pathLst>
                <a:path w="916" h="613" extrusionOk="0">
                  <a:moveTo>
                    <a:pt x="577" y="0"/>
                  </a:moveTo>
                  <a:cubicBezTo>
                    <a:pt x="458" y="179"/>
                    <a:pt x="0" y="239"/>
                    <a:pt x="318" y="537"/>
                  </a:cubicBezTo>
                  <a:cubicBezTo>
                    <a:pt x="377" y="591"/>
                    <a:pt x="423" y="612"/>
                    <a:pt x="460" y="612"/>
                  </a:cubicBezTo>
                  <a:cubicBezTo>
                    <a:pt x="591" y="612"/>
                    <a:pt x="624" y="356"/>
                    <a:pt x="716" y="279"/>
                  </a:cubicBezTo>
                  <a:cubicBezTo>
                    <a:pt x="816" y="199"/>
                    <a:pt x="836" y="100"/>
                    <a:pt x="9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7368;p9">
              <a:extLst>
                <a:ext uri="{FF2B5EF4-FFF2-40B4-BE49-F238E27FC236}">
                  <a16:creationId xmlns:a16="http://schemas.microsoft.com/office/drawing/2014/main" id="{FDF5C8B2-81EE-488D-AE41-38FFE18827C0}"/>
                </a:ext>
              </a:extLst>
            </p:cNvPr>
            <p:cNvSpPr/>
            <p:nvPr/>
          </p:nvSpPr>
          <p:spPr>
            <a:xfrm>
              <a:off x="4050450" y="4625950"/>
              <a:ext cx="32850" cy="5500"/>
            </a:xfrm>
            <a:custGeom>
              <a:avLst/>
              <a:gdLst/>
              <a:ahLst/>
              <a:cxnLst/>
              <a:rect l="l" t="t" r="r" b="b"/>
              <a:pathLst>
                <a:path w="1314" h="220" extrusionOk="0">
                  <a:moveTo>
                    <a:pt x="710" y="0"/>
                  </a:moveTo>
                  <a:cubicBezTo>
                    <a:pt x="501" y="0"/>
                    <a:pt x="287" y="42"/>
                    <a:pt x="68" y="42"/>
                  </a:cubicBezTo>
                  <a:cubicBezTo>
                    <a:pt x="46" y="42"/>
                    <a:pt x="23" y="41"/>
                    <a:pt x="0" y="40"/>
                  </a:cubicBezTo>
                  <a:lnTo>
                    <a:pt x="0" y="40"/>
                  </a:lnTo>
                  <a:cubicBezTo>
                    <a:pt x="299" y="199"/>
                    <a:pt x="657" y="120"/>
                    <a:pt x="955" y="219"/>
                  </a:cubicBezTo>
                  <a:lnTo>
                    <a:pt x="1174" y="219"/>
                  </a:lnTo>
                  <a:cubicBezTo>
                    <a:pt x="1214" y="219"/>
                    <a:pt x="1273" y="219"/>
                    <a:pt x="1313" y="199"/>
                  </a:cubicBezTo>
                  <a:cubicBezTo>
                    <a:pt x="1116" y="40"/>
                    <a:pt x="915" y="0"/>
                    <a:pt x="7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7369;p9">
              <a:extLst>
                <a:ext uri="{FF2B5EF4-FFF2-40B4-BE49-F238E27FC236}">
                  <a16:creationId xmlns:a16="http://schemas.microsoft.com/office/drawing/2014/main" id="{3B6EAC50-6FA8-446E-8E78-3272BBD86710}"/>
                </a:ext>
              </a:extLst>
            </p:cNvPr>
            <p:cNvSpPr/>
            <p:nvPr/>
          </p:nvSpPr>
          <p:spPr>
            <a:xfrm>
              <a:off x="3995250" y="4977050"/>
              <a:ext cx="21900" cy="6325"/>
            </a:xfrm>
            <a:custGeom>
              <a:avLst/>
              <a:gdLst/>
              <a:ahLst/>
              <a:cxnLst/>
              <a:rect l="l" t="t" r="r" b="b"/>
              <a:pathLst>
                <a:path w="876" h="253" extrusionOk="0">
                  <a:moveTo>
                    <a:pt x="0" y="1"/>
                  </a:moveTo>
                  <a:cubicBezTo>
                    <a:pt x="163" y="150"/>
                    <a:pt x="353" y="253"/>
                    <a:pt x="565" y="253"/>
                  </a:cubicBezTo>
                  <a:cubicBezTo>
                    <a:pt x="664" y="253"/>
                    <a:pt x="768" y="231"/>
                    <a:pt x="875" y="180"/>
                  </a:cubicBezTo>
                  <a:cubicBezTo>
                    <a:pt x="617" y="1"/>
                    <a:pt x="318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7370;p9">
              <a:extLst>
                <a:ext uri="{FF2B5EF4-FFF2-40B4-BE49-F238E27FC236}">
                  <a16:creationId xmlns:a16="http://schemas.microsoft.com/office/drawing/2014/main" id="{3F95EAEF-77D9-46CE-8594-8AB65483809E}"/>
                </a:ext>
              </a:extLst>
            </p:cNvPr>
            <p:cNvSpPr/>
            <p:nvPr/>
          </p:nvSpPr>
          <p:spPr>
            <a:xfrm>
              <a:off x="3959925" y="4770675"/>
              <a:ext cx="14450" cy="9450"/>
            </a:xfrm>
            <a:custGeom>
              <a:avLst/>
              <a:gdLst/>
              <a:ahLst/>
              <a:cxnLst/>
              <a:rect l="l" t="t" r="r" b="b"/>
              <a:pathLst>
                <a:path w="578" h="378" extrusionOk="0">
                  <a:moveTo>
                    <a:pt x="399" y="0"/>
                  </a:moveTo>
                  <a:cubicBezTo>
                    <a:pt x="259" y="20"/>
                    <a:pt x="120" y="20"/>
                    <a:pt x="1" y="20"/>
                  </a:cubicBezTo>
                  <a:cubicBezTo>
                    <a:pt x="60" y="100"/>
                    <a:pt x="120" y="179"/>
                    <a:pt x="180" y="179"/>
                  </a:cubicBezTo>
                  <a:cubicBezTo>
                    <a:pt x="291" y="195"/>
                    <a:pt x="326" y="377"/>
                    <a:pt x="418" y="377"/>
                  </a:cubicBezTo>
                  <a:cubicBezTo>
                    <a:pt x="440" y="377"/>
                    <a:pt x="466" y="366"/>
                    <a:pt x="498" y="339"/>
                  </a:cubicBezTo>
                  <a:cubicBezTo>
                    <a:pt x="578" y="279"/>
                    <a:pt x="518" y="100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7371;p9">
              <a:extLst>
                <a:ext uri="{FF2B5EF4-FFF2-40B4-BE49-F238E27FC236}">
                  <a16:creationId xmlns:a16="http://schemas.microsoft.com/office/drawing/2014/main" id="{730342D0-61F2-4ABE-A050-836EE18F311A}"/>
                </a:ext>
              </a:extLst>
            </p:cNvPr>
            <p:cNvSpPr/>
            <p:nvPr/>
          </p:nvSpPr>
          <p:spPr>
            <a:xfrm>
              <a:off x="3967875" y="4617175"/>
              <a:ext cx="18425" cy="4725"/>
            </a:xfrm>
            <a:custGeom>
              <a:avLst/>
              <a:gdLst/>
              <a:ahLst/>
              <a:cxnLst/>
              <a:rect l="l" t="t" r="r" b="b"/>
              <a:pathLst>
                <a:path w="737" h="189" extrusionOk="0">
                  <a:moveTo>
                    <a:pt x="363" y="1"/>
                  </a:moveTo>
                  <a:cubicBezTo>
                    <a:pt x="241" y="1"/>
                    <a:pt x="116" y="34"/>
                    <a:pt x="1" y="53"/>
                  </a:cubicBezTo>
                  <a:cubicBezTo>
                    <a:pt x="123" y="164"/>
                    <a:pt x="262" y="188"/>
                    <a:pt x="404" y="188"/>
                  </a:cubicBezTo>
                  <a:cubicBezTo>
                    <a:pt x="517" y="188"/>
                    <a:pt x="631" y="173"/>
                    <a:pt x="737" y="173"/>
                  </a:cubicBezTo>
                  <a:cubicBezTo>
                    <a:pt x="624" y="39"/>
                    <a:pt x="495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7372;p9">
              <a:extLst>
                <a:ext uri="{FF2B5EF4-FFF2-40B4-BE49-F238E27FC236}">
                  <a16:creationId xmlns:a16="http://schemas.microsoft.com/office/drawing/2014/main" id="{216E01A0-A32D-4FE2-B07A-67EAFD3A4A1B}"/>
                </a:ext>
              </a:extLst>
            </p:cNvPr>
            <p:cNvSpPr/>
            <p:nvPr/>
          </p:nvSpPr>
          <p:spPr>
            <a:xfrm>
              <a:off x="3884325" y="4609050"/>
              <a:ext cx="7000" cy="13450"/>
            </a:xfrm>
            <a:custGeom>
              <a:avLst/>
              <a:gdLst/>
              <a:ahLst/>
              <a:cxnLst/>
              <a:rect l="l" t="t" r="r" b="b"/>
              <a:pathLst>
                <a:path w="280" h="538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120"/>
                    <a:pt x="61" y="338"/>
                    <a:pt x="61" y="537"/>
                  </a:cubicBezTo>
                  <a:cubicBezTo>
                    <a:pt x="279" y="418"/>
                    <a:pt x="279" y="199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7373;p9">
              <a:extLst>
                <a:ext uri="{FF2B5EF4-FFF2-40B4-BE49-F238E27FC236}">
                  <a16:creationId xmlns:a16="http://schemas.microsoft.com/office/drawing/2014/main" id="{A9083E68-A340-4D04-9F6A-617F23CBBA83}"/>
                </a:ext>
              </a:extLst>
            </p:cNvPr>
            <p:cNvSpPr/>
            <p:nvPr/>
          </p:nvSpPr>
          <p:spPr>
            <a:xfrm>
              <a:off x="3949475" y="4613775"/>
              <a:ext cx="10475" cy="3475"/>
            </a:xfrm>
            <a:custGeom>
              <a:avLst/>
              <a:gdLst/>
              <a:ahLst/>
              <a:cxnLst/>
              <a:rect l="l" t="t" r="r" b="b"/>
              <a:pathLst>
                <a:path w="419" h="139" extrusionOk="0">
                  <a:moveTo>
                    <a:pt x="131" y="1"/>
                  </a:moveTo>
                  <a:cubicBezTo>
                    <a:pt x="88" y="1"/>
                    <a:pt x="45" y="5"/>
                    <a:pt x="1" y="10"/>
                  </a:cubicBezTo>
                  <a:cubicBezTo>
                    <a:pt x="102" y="111"/>
                    <a:pt x="193" y="139"/>
                    <a:pt x="295" y="139"/>
                  </a:cubicBezTo>
                  <a:cubicBezTo>
                    <a:pt x="334" y="139"/>
                    <a:pt x="375" y="135"/>
                    <a:pt x="419" y="129"/>
                  </a:cubicBezTo>
                  <a:cubicBezTo>
                    <a:pt x="346" y="28"/>
                    <a:pt x="243" y="1"/>
                    <a:pt x="1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7374;p9">
              <a:extLst>
                <a:ext uri="{FF2B5EF4-FFF2-40B4-BE49-F238E27FC236}">
                  <a16:creationId xmlns:a16="http://schemas.microsoft.com/office/drawing/2014/main" id="{34568CBC-4B05-41BF-B99E-55C2DD92A0CB}"/>
                </a:ext>
              </a:extLst>
            </p:cNvPr>
            <p:cNvSpPr/>
            <p:nvPr/>
          </p:nvSpPr>
          <p:spPr>
            <a:xfrm>
              <a:off x="3890300" y="4599600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" y="0"/>
                  </a:moveTo>
                  <a:lnTo>
                    <a:pt x="1" y="378"/>
                  </a:lnTo>
                  <a:cubicBezTo>
                    <a:pt x="120" y="299"/>
                    <a:pt x="120" y="159"/>
                    <a:pt x="160" y="20"/>
                  </a:cubicBezTo>
                  <a:cubicBezTo>
                    <a:pt x="120" y="0"/>
                    <a:pt x="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7375;p9">
              <a:extLst>
                <a:ext uri="{FF2B5EF4-FFF2-40B4-BE49-F238E27FC236}">
                  <a16:creationId xmlns:a16="http://schemas.microsoft.com/office/drawing/2014/main" id="{51E4EAFB-AE52-413D-B3C7-78B5DF65E874}"/>
                </a:ext>
              </a:extLst>
            </p:cNvPr>
            <p:cNvSpPr/>
            <p:nvPr/>
          </p:nvSpPr>
          <p:spPr>
            <a:xfrm>
              <a:off x="3990775" y="4618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74" y="1"/>
                  </a:moveTo>
                  <a:cubicBezTo>
                    <a:pt x="117" y="1"/>
                    <a:pt x="56" y="41"/>
                    <a:pt x="0" y="126"/>
                  </a:cubicBezTo>
                  <a:cubicBezTo>
                    <a:pt x="119" y="145"/>
                    <a:pt x="259" y="145"/>
                    <a:pt x="338" y="145"/>
                  </a:cubicBezTo>
                  <a:cubicBezTo>
                    <a:pt x="296" y="51"/>
                    <a:pt x="23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7376;p9">
              <a:extLst>
                <a:ext uri="{FF2B5EF4-FFF2-40B4-BE49-F238E27FC236}">
                  <a16:creationId xmlns:a16="http://schemas.microsoft.com/office/drawing/2014/main" id="{6EFAAE19-5168-4151-B828-BDC2ECB5011A}"/>
                </a:ext>
              </a:extLst>
            </p:cNvPr>
            <p:cNvSpPr/>
            <p:nvPr/>
          </p:nvSpPr>
          <p:spPr>
            <a:xfrm>
              <a:off x="4026075" y="4893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40" y="1"/>
                  </a:moveTo>
                  <a:cubicBezTo>
                    <a:pt x="0" y="160"/>
                    <a:pt x="60" y="279"/>
                    <a:pt x="179" y="359"/>
                  </a:cubicBezTo>
                  <a:cubicBezTo>
                    <a:pt x="179" y="200"/>
                    <a:pt x="160" y="100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7377;p9">
              <a:extLst>
                <a:ext uri="{FF2B5EF4-FFF2-40B4-BE49-F238E27FC236}">
                  <a16:creationId xmlns:a16="http://schemas.microsoft.com/office/drawing/2014/main" id="{357F2DD0-216B-46C8-9A3E-B6A15676840F}"/>
                </a:ext>
              </a:extLst>
            </p:cNvPr>
            <p:cNvSpPr/>
            <p:nvPr/>
          </p:nvSpPr>
          <p:spPr>
            <a:xfrm>
              <a:off x="3916175" y="4857200"/>
              <a:ext cx="8475" cy="6500"/>
            </a:xfrm>
            <a:custGeom>
              <a:avLst/>
              <a:gdLst/>
              <a:ahLst/>
              <a:cxnLst/>
              <a:rect l="l" t="t" r="r" b="b"/>
              <a:pathLst>
                <a:path w="339" h="260" extrusionOk="0">
                  <a:moveTo>
                    <a:pt x="0" y="60"/>
                  </a:moveTo>
                  <a:cubicBezTo>
                    <a:pt x="60" y="140"/>
                    <a:pt x="100" y="200"/>
                    <a:pt x="179" y="259"/>
                  </a:cubicBezTo>
                  <a:cubicBezTo>
                    <a:pt x="338" y="1"/>
                    <a:pt x="80" y="120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7378;p9">
              <a:extLst>
                <a:ext uri="{FF2B5EF4-FFF2-40B4-BE49-F238E27FC236}">
                  <a16:creationId xmlns:a16="http://schemas.microsoft.com/office/drawing/2014/main" id="{98260EAC-17BA-46AF-9801-4F320216DF39}"/>
                </a:ext>
              </a:extLst>
            </p:cNvPr>
            <p:cNvSpPr/>
            <p:nvPr/>
          </p:nvSpPr>
          <p:spPr>
            <a:xfrm>
              <a:off x="4027075" y="4885050"/>
              <a:ext cx="5475" cy="5000"/>
            </a:xfrm>
            <a:custGeom>
              <a:avLst/>
              <a:gdLst/>
              <a:ahLst/>
              <a:cxnLst/>
              <a:rect l="l" t="t" r="r" b="b"/>
              <a:pathLst>
                <a:path w="219" h="200" extrusionOk="0">
                  <a:moveTo>
                    <a:pt x="0" y="1"/>
                  </a:moveTo>
                  <a:cubicBezTo>
                    <a:pt x="0" y="40"/>
                    <a:pt x="0" y="120"/>
                    <a:pt x="20" y="200"/>
                  </a:cubicBezTo>
                  <a:cubicBezTo>
                    <a:pt x="60" y="180"/>
                    <a:pt x="139" y="120"/>
                    <a:pt x="219" y="100"/>
                  </a:cubicBezTo>
                  <a:cubicBezTo>
                    <a:pt x="139" y="80"/>
                    <a:pt x="60" y="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7379;p9">
              <a:extLst>
                <a:ext uri="{FF2B5EF4-FFF2-40B4-BE49-F238E27FC236}">
                  <a16:creationId xmlns:a16="http://schemas.microsoft.com/office/drawing/2014/main" id="{8E8BDA1C-42D8-43DC-A843-145BBD79D129}"/>
                </a:ext>
              </a:extLst>
            </p:cNvPr>
            <p:cNvSpPr/>
            <p:nvPr/>
          </p:nvSpPr>
          <p:spPr>
            <a:xfrm>
              <a:off x="3885825" y="4626450"/>
              <a:ext cx="2025" cy="5000"/>
            </a:xfrm>
            <a:custGeom>
              <a:avLst/>
              <a:gdLst/>
              <a:ahLst/>
              <a:cxnLst/>
              <a:rect l="l" t="t" r="r" b="b"/>
              <a:pathLst>
                <a:path w="81" h="200" extrusionOk="0">
                  <a:moveTo>
                    <a:pt x="1" y="0"/>
                  </a:moveTo>
                  <a:lnTo>
                    <a:pt x="1" y="199"/>
                  </a:lnTo>
                  <a:cubicBezTo>
                    <a:pt x="21" y="179"/>
                    <a:pt x="80" y="140"/>
                    <a:pt x="80" y="120"/>
                  </a:cubicBezTo>
                  <a:cubicBezTo>
                    <a:pt x="40" y="100"/>
                    <a:pt x="21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7380;p9">
              <a:extLst>
                <a:ext uri="{FF2B5EF4-FFF2-40B4-BE49-F238E27FC236}">
                  <a16:creationId xmlns:a16="http://schemas.microsoft.com/office/drawing/2014/main" id="{6C51367E-D965-4821-B2BC-25D4A3F5A398}"/>
                </a:ext>
              </a:extLst>
            </p:cNvPr>
            <p:cNvSpPr/>
            <p:nvPr/>
          </p:nvSpPr>
          <p:spPr>
            <a:xfrm>
              <a:off x="5397175" y="4694950"/>
              <a:ext cx="362575" cy="80225"/>
            </a:xfrm>
            <a:custGeom>
              <a:avLst/>
              <a:gdLst/>
              <a:ahLst/>
              <a:cxnLst/>
              <a:rect l="l" t="t" r="r" b="b"/>
              <a:pathLst>
                <a:path w="14503" h="3209" extrusionOk="0">
                  <a:moveTo>
                    <a:pt x="14246" y="1"/>
                  </a:moveTo>
                  <a:cubicBezTo>
                    <a:pt x="14179" y="1"/>
                    <a:pt x="14104" y="26"/>
                    <a:pt x="14045" y="65"/>
                  </a:cubicBezTo>
                  <a:lnTo>
                    <a:pt x="13727" y="65"/>
                  </a:lnTo>
                  <a:cubicBezTo>
                    <a:pt x="13628" y="149"/>
                    <a:pt x="13518" y="166"/>
                    <a:pt x="13403" y="166"/>
                  </a:cubicBezTo>
                  <a:cubicBezTo>
                    <a:pt x="13326" y="166"/>
                    <a:pt x="13247" y="158"/>
                    <a:pt x="13168" y="158"/>
                  </a:cubicBezTo>
                  <a:cubicBezTo>
                    <a:pt x="13059" y="158"/>
                    <a:pt x="12951" y="173"/>
                    <a:pt x="12851" y="244"/>
                  </a:cubicBezTo>
                  <a:cubicBezTo>
                    <a:pt x="12762" y="334"/>
                    <a:pt x="12662" y="344"/>
                    <a:pt x="12563" y="344"/>
                  </a:cubicBezTo>
                  <a:cubicBezTo>
                    <a:pt x="12534" y="344"/>
                    <a:pt x="12506" y="343"/>
                    <a:pt x="12478" y="343"/>
                  </a:cubicBezTo>
                  <a:cubicBezTo>
                    <a:pt x="12407" y="343"/>
                    <a:pt x="12338" y="348"/>
                    <a:pt x="12274" y="384"/>
                  </a:cubicBezTo>
                  <a:cubicBezTo>
                    <a:pt x="11538" y="384"/>
                    <a:pt x="10842" y="762"/>
                    <a:pt x="10086" y="781"/>
                  </a:cubicBezTo>
                  <a:cubicBezTo>
                    <a:pt x="9450" y="1060"/>
                    <a:pt x="8753" y="1140"/>
                    <a:pt x="8077" y="1259"/>
                  </a:cubicBezTo>
                  <a:cubicBezTo>
                    <a:pt x="5332" y="1716"/>
                    <a:pt x="2706" y="2472"/>
                    <a:pt x="1" y="3009"/>
                  </a:cubicBezTo>
                  <a:cubicBezTo>
                    <a:pt x="60" y="3129"/>
                    <a:pt x="165" y="3139"/>
                    <a:pt x="269" y="3139"/>
                  </a:cubicBezTo>
                  <a:cubicBezTo>
                    <a:pt x="290" y="3139"/>
                    <a:pt x="311" y="3138"/>
                    <a:pt x="331" y="3138"/>
                  </a:cubicBezTo>
                  <a:cubicBezTo>
                    <a:pt x="414" y="3138"/>
                    <a:pt x="490" y="3145"/>
                    <a:pt x="538" y="3208"/>
                  </a:cubicBezTo>
                  <a:cubicBezTo>
                    <a:pt x="737" y="3169"/>
                    <a:pt x="936" y="3169"/>
                    <a:pt x="1134" y="3149"/>
                  </a:cubicBezTo>
                  <a:cubicBezTo>
                    <a:pt x="3124" y="2830"/>
                    <a:pt x="5033" y="2254"/>
                    <a:pt x="7023" y="1915"/>
                  </a:cubicBezTo>
                  <a:cubicBezTo>
                    <a:pt x="8674" y="1637"/>
                    <a:pt x="10285" y="1259"/>
                    <a:pt x="11896" y="941"/>
                  </a:cubicBezTo>
                  <a:cubicBezTo>
                    <a:pt x="11984" y="877"/>
                    <a:pt x="12084" y="867"/>
                    <a:pt x="12188" y="867"/>
                  </a:cubicBezTo>
                  <a:cubicBezTo>
                    <a:pt x="12233" y="867"/>
                    <a:pt x="12278" y="869"/>
                    <a:pt x="12323" y="869"/>
                  </a:cubicBezTo>
                  <a:cubicBezTo>
                    <a:pt x="12437" y="869"/>
                    <a:pt x="12550" y="858"/>
                    <a:pt x="12652" y="781"/>
                  </a:cubicBezTo>
                  <a:cubicBezTo>
                    <a:pt x="12672" y="762"/>
                    <a:pt x="12712" y="762"/>
                    <a:pt x="12772" y="762"/>
                  </a:cubicBezTo>
                  <a:lnTo>
                    <a:pt x="12990" y="622"/>
                  </a:lnTo>
                  <a:cubicBezTo>
                    <a:pt x="13209" y="443"/>
                    <a:pt x="13508" y="583"/>
                    <a:pt x="13746" y="463"/>
                  </a:cubicBezTo>
                  <a:cubicBezTo>
                    <a:pt x="13906" y="443"/>
                    <a:pt x="14065" y="443"/>
                    <a:pt x="14244" y="403"/>
                  </a:cubicBezTo>
                  <a:cubicBezTo>
                    <a:pt x="14383" y="344"/>
                    <a:pt x="14502" y="244"/>
                    <a:pt x="14403" y="85"/>
                  </a:cubicBezTo>
                  <a:cubicBezTo>
                    <a:pt x="14373" y="26"/>
                    <a:pt x="14313" y="1"/>
                    <a:pt x="14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7381;p9">
              <a:extLst>
                <a:ext uri="{FF2B5EF4-FFF2-40B4-BE49-F238E27FC236}">
                  <a16:creationId xmlns:a16="http://schemas.microsoft.com/office/drawing/2014/main" id="{0F582B9D-5C62-47AD-A4F0-EB7595ADB0D9}"/>
                </a:ext>
              </a:extLst>
            </p:cNvPr>
            <p:cNvSpPr/>
            <p:nvPr/>
          </p:nvSpPr>
          <p:spPr>
            <a:xfrm>
              <a:off x="4197650" y="4638625"/>
              <a:ext cx="320300" cy="52300"/>
            </a:xfrm>
            <a:custGeom>
              <a:avLst/>
              <a:gdLst/>
              <a:ahLst/>
              <a:cxnLst/>
              <a:rect l="l" t="t" r="r" b="b"/>
              <a:pathLst>
                <a:path w="12812" h="2092" extrusionOk="0">
                  <a:moveTo>
                    <a:pt x="202" y="0"/>
                  </a:moveTo>
                  <a:cubicBezTo>
                    <a:pt x="170" y="0"/>
                    <a:pt x="136" y="9"/>
                    <a:pt x="100" y="31"/>
                  </a:cubicBezTo>
                  <a:cubicBezTo>
                    <a:pt x="0" y="150"/>
                    <a:pt x="0" y="269"/>
                    <a:pt x="100" y="409"/>
                  </a:cubicBezTo>
                  <a:cubicBezTo>
                    <a:pt x="199" y="409"/>
                    <a:pt x="299" y="429"/>
                    <a:pt x="398" y="429"/>
                  </a:cubicBezTo>
                  <a:cubicBezTo>
                    <a:pt x="557" y="508"/>
                    <a:pt x="697" y="508"/>
                    <a:pt x="856" y="508"/>
                  </a:cubicBezTo>
                  <a:cubicBezTo>
                    <a:pt x="975" y="508"/>
                    <a:pt x="1075" y="508"/>
                    <a:pt x="1174" y="568"/>
                  </a:cubicBezTo>
                  <a:cubicBezTo>
                    <a:pt x="1333" y="608"/>
                    <a:pt x="1472" y="608"/>
                    <a:pt x="1632" y="627"/>
                  </a:cubicBezTo>
                  <a:cubicBezTo>
                    <a:pt x="1786" y="694"/>
                    <a:pt x="1947" y="708"/>
                    <a:pt x="2109" y="708"/>
                  </a:cubicBezTo>
                  <a:cubicBezTo>
                    <a:pt x="2235" y="708"/>
                    <a:pt x="2362" y="700"/>
                    <a:pt x="2489" y="700"/>
                  </a:cubicBezTo>
                  <a:cubicBezTo>
                    <a:pt x="2642" y="700"/>
                    <a:pt x="2794" y="712"/>
                    <a:pt x="2944" y="767"/>
                  </a:cubicBezTo>
                  <a:cubicBezTo>
                    <a:pt x="3362" y="846"/>
                    <a:pt x="3760" y="906"/>
                    <a:pt x="4158" y="966"/>
                  </a:cubicBezTo>
                  <a:cubicBezTo>
                    <a:pt x="5550" y="1244"/>
                    <a:pt x="6983" y="1204"/>
                    <a:pt x="8395" y="1523"/>
                  </a:cubicBezTo>
                  <a:cubicBezTo>
                    <a:pt x="8554" y="1622"/>
                    <a:pt x="8793" y="1523"/>
                    <a:pt x="8932" y="1642"/>
                  </a:cubicBezTo>
                  <a:cubicBezTo>
                    <a:pt x="9085" y="1728"/>
                    <a:pt x="9242" y="1750"/>
                    <a:pt x="9399" y="1750"/>
                  </a:cubicBezTo>
                  <a:cubicBezTo>
                    <a:pt x="9565" y="1750"/>
                    <a:pt x="9732" y="1726"/>
                    <a:pt x="9895" y="1726"/>
                  </a:cubicBezTo>
                  <a:cubicBezTo>
                    <a:pt x="10042" y="1726"/>
                    <a:pt x="10186" y="1746"/>
                    <a:pt x="10325" y="1821"/>
                  </a:cubicBezTo>
                  <a:cubicBezTo>
                    <a:pt x="10643" y="1821"/>
                    <a:pt x="10981" y="1841"/>
                    <a:pt x="11299" y="1841"/>
                  </a:cubicBezTo>
                  <a:cubicBezTo>
                    <a:pt x="11498" y="1920"/>
                    <a:pt x="11697" y="1881"/>
                    <a:pt x="11896" y="1980"/>
                  </a:cubicBezTo>
                  <a:cubicBezTo>
                    <a:pt x="11976" y="2000"/>
                    <a:pt x="12075" y="2000"/>
                    <a:pt x="12175" y="2020"/>
                  </a:cubicBezTo>
                  <a:cubicBezTo>
                    <a:pt x="12285" y="2031"/>
                    <a:pt x="12414" y="2091"/>
                    <a:pt x="12524" y="2091"/>
                  </a:cubicBezTo>
                  <a:cubicBezTo>
                    <a:pt x="12612" y="2091"/>
                    <a:pt x="12688" y="2053"/>
                    <a:pt x="12732" y="1920"/>
                  </a:cubicBezTo>
                  <a:cubicBezTo>
                    <a:pt x="12811" y="1702"/>
                    <a:pt x="12493" y="1741"/>
                    <a:pt x="12413" y="1622"/>
                  </a:cubicBezTo>
                  <a:cubicBezTo>
                    <a:pt x="12402" y="1599"/>
                    <a:pt x="12390" y="1589"/>
                    <a:pt x="12370" y="1589"/>
                  </a:cubicBezTo>
                  <a:cubicBezTo>
                    <a:pt x="12357" y="1589"/>
                    <a:pt x="12339" y="1594"/>
                    <a:pt x="12314" y="1602"/>
                  </a:cubicBezTo>
                  <a:cubicBezTo>
                    <a:pt x="12195" y="1543"/>
                    <a:pt x="12069" y="1527"/>
                    <a:pt x="11941" y="1527"/>
                  </a:cubicBezTo>
                  <a:cubicBezTo>
                    <a:pt x="11804" y="1527"/>
                    <a:pt x="11665" y="1545"/>
                    <a:pt x="11531" y="1545"/>
                  </a:cubicBezTo>
                  <a:cubicBezTo>
                    <a:pt x="11416" y="1545"/>
                    <a:pt x="11304" y="1532"/>
                    <a:pt x="11200" y="1483"/>
                  </a:cubicBezTo>
                  <a:cubicBezTo>
                    <a:pt x="10902" y="1403"/>
                    <a:pt x="10603" y="1304"/>
                    <a:pt x="10285" y="1244"/>
                  </a:cubicBezTo>
                  <a:cubicBezTo>
                    <a:pt x="8455" y="926"/>
                    <a:pt x="6625" y="767"/>
                    <a:pt x="4775" y="588"/>
                  </a:cubicBezTo>
                  <a:cubicBezTo>
                    <a:pt x="4606" y="519"/>
                    <a:pt x="4434" y="501"/>
                    <a:pt x="4260" y="501"/>
                  </a:cubicBezTo>
                  <a:cubicBezTo>
                    <a:pt x="4075" y="501"/>
                    <a:pt x="3889" y="522"/>
                    <a:pt x="3706" y="522"/>
                  </a:cubicBezTo>
                  <a:cubicBezTo>
                    <a:pt x="3514" y="522"/>
                    <a:pt x="3325" y="499"/>
                    <a:pt x="3143" y="409"/>
                  </a:cubicBezTo>
                  <a:cubicBezTo>
                    <a:pt x="2911" y="328"/>
                    <a:pt x="2666" y="324"/>
                    <a:pt x="2420" y="324"/>
                  </a:cubicBezTo>
                  <a:cubicBezTo>
                    <a:pt x="2392" y="324"/>
                    <a:pt x="2365" y="324"/>
                    <a:pt x="2338" y="324"/>
                  </a:cubicBezTo>
                  <a:cubicBezTo>
                    <a:pt x="2064" y="324"/>
                    <a:pt x="1791" y="319"/>
                    <a:pt x="1532" y="210"/>
                  </a:cubicBezTo>
                  <a:lnTo>
                    <a:pt x="1472" y="170"/>
                  </a:lnTo>
                  <a:lnTo>
                    <a:pt x="1433" y="210"/>
                  </a:lnTo>
                  <a:cubicBezTo>
                    <a:pt x="1305" y="153"/>
                    <a:pt x="1173" y="142"/>
                    <a:pt x="1040" y="142"/>
                  </a:cubicBezTo>
                  <a:cubicBezTo>
                    <a:pt x="953" y="142"/>
                    <a:pt x="866" y="147"/>
                    <a:pt x="780" y="147"/>
                  </a:cubicBezTo>
                  <a:cubicBezTo>
                    <a:pt x="632" y="147"/>
                    <a:pt x="488" y="132"/>
                    <a:pt x="358" y="51"/>
                  </a:cubicBezTo>
                  <a:cubicBezTo>
                    <a:pt x="308" y="25"/>
                    <a:pt x="258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7382;p9">
              <a:extLst>
                <a:ext uri="{FF2B5EF4-FFF2-40B4-BE49-F238E27FC236}">
                  <a16:creationId xmlns:a16="http://schemas.microsoft.com/office/drawing/2014/main" id="{FED4CCF7-C5E3-4B26-A4D5-2BCE67DF5CBD}"/>
                </a:ext>
              </a:extLst>
            </p:cNvPr>
            <p:cNvSpPr/>
            <p:nvPr/>
          </p:nvSpPr>
          <p:spPr>
            <a:xfrm>
              <a:off x="5104750" y="4949700"/>
              <a:ext cx="51750" cy="264275"/>
            </a:xfrm>
            <a:custGeom>
              <a:avLst/>
              <a:gdLst/>
              <a:ahLst/>
              <a:cxnLst/>
              <a:rect l="l" t="t" r="r" b="b"/>
              <a:pathLst>
                <a:path w="2070" h="10571" extrusionOk="0">
                  <a:moveTo>
                    <a:pt x="578" y="1"/>
                  </a:moveTo>
                  <a:cubicBezTo>
                    <a:pt x="478" y="41"/>
                    <a:pt x="458" y="140"/>
                    <a:pt x="379" y="220"/>
                  </a:cubicBezTo>
                  <a:lnTo>
                    <a:pt x="359" y="239"/>
                  </a:lnTo>
                  <a:lnTo>
                    <a:pt x="379" y="299"/>
                  </a:lnTo>
                  <a:cubicBezTo>
                    <a:pt x="259" y="538"/>
                    <a:pt x="379" y="836"/>
                    <a:pt x="219" y="1095"/>
                  </a:cubicBezTo>
                  <a:cubicBezTo>
                    <a:pt x="180" y="1154"/>
                    <a:pt x="180" y="1254"/>
                    <a:pt x="200" y="1353"/>
                  </a:cubicBezTo>
                  <a:cubicBezTo>
                    <a:pt x="21" y="1851"/>
                    <a:pt x="239" y="2388"/>
                    <a:pt x="60" y="2845"/>
                  </a:cubicBezTo>
                  <a:lnTo>
                    <a:pt x="60" y="3024"/>
                  </a:lnTo>
                  <a:cubicBezTo>
                    <a:pt x="239" y="3880"/>
                    <a:pt x="1" y="4715"/>
                    <a:pt x="180" y="5571"/>
                  </a:cubicBezTo>
                  <a:cubicBezTo>
                    <a:pt x="120" y="5670"/>
                    <a:pt x="120" y="5770"/>
                    <a:pt x="200" y="5849"/>
                  </a:cubicBezTo>
                  <a:cubicBezTo>
                    <a:pt x="219" y="5849"/>
                    <a:pt x="219" y="5849"/>
                    <a:pt x="259" y="5889"/>
                  </a:cubicBezTo>
                  <a:cubicBezTo>
                    <a:pt x="259" y="5949"/>
                    <a:pt x="259" y="5969"/>
                    <a:pt x="200" y="6008"/>
                  </a:cubicBezTo>
                  <a:cubicBezTo>
                    <a:pt x="160" y="7063"/>
                    <a:pt x="359" y="8037"/>
                    <a:pt x="717" y="8992"/>
                  </a:cubicBezTo>
                  <a:cubicBezTo>
                    <a:pt x="776" y="9072"/>
                    <a:pt x="856" y="9131"/>
                    <a:pt x="936" y="9171"/>
                  </a:cubicBezTo>
                  <a:cubicBezTo>
                    <a:pt x="916" y="9211"/>
                    <a:pt x="936" y="9251"/>
                    <a:pt x="995" y="9271"/>
                  </a:cubicBezTo>
                  <a:cubicBezTo>
                    <a:pt x="1035" y="9350"/>
                    <a:pt x="1095" y="9410"/>
                    <a:pt x="1115" y="9490"/>
                  </a:cubicBezTo>
                  <a:cubicBezTo>
                    <a:pt x="1095" y="9549"/>
                    <a:pt x="1115" y="9589"/>
                    <a:pt x="1174" y="9609"/>
                  </a:cubicBezTo>
                  <a:cubicBezTo>
                    <a:pt x="1214" y="9688"/>
                    <a:pt x="1274" y="9768"/>
                    <a:pt x="1294" y="9848"/>
                  </a:cubicBezTo>
                  <a:cubicBezTo>
                    <a:pt x="1274" y="9907"/>
                    <a:pt x="1294" y="9967"/>
                    <a:pt x="1333" y="9987"/>
                  </a:cubicBezTo>
                  <a:cubicBezTo>
                    <a:pt x="1393" y="10047"/>
                    <a:pt x="1413" y="10106"/>
                    <a:pt x="1473" y="10186"/>
                  </a:cubicBezTo>
                  <a:cubicBezTo>
                    <a:pt x="1433" y="10245"/>
                    <a:pt x="1473" y="10265"/>
                    <a:pt x="1493" y="10305"/>
                  </a:cubicBezTo>
                  <a:cubicBezTo>
                    <a:pt x="1532" y="10365"/>
                    <a:pt x="1592" y="10444"/>
                    <a:pt x="1632" y="10484"/>
                  </a:cubicBezTo>
                  <a:cubicBezTo>
                    <a:pt x="1693" y="10545"/>
                    <a:pt x="1777" y="10571"/>
                    <a:pt x="1857" y="10571"/>
                  </a:cubicBezTo>
                  <a:cubicBezTo>
                    <a:pt x="1882" y="10571"/>
                    <a:pt x="1907" y="10568"/>
                    <a:pt x="1930" y="10564"/>
                  </a:cubicBezTo>
                  <a:cubicBezTo>
                    <a:pt x="1990" y="10564"/>
                    <a:pt x="2010" y="10544"/>
                    <a:pt x="2030" y="10504"/>
                  </a:cubicBezTo>
                  <a:cubicBezTo>
                    <a:pt x="2030" y="10484"/>
                    <a:pt x="2069" y="10444"/>
                    <a:pt x="2069" y="10405"/>
                  </a:cubicBezTo>
                  <a:cubicBezTo>
                    <a:pt x="2030" y="10385"/>
                    <a:pt x="2030" y="10345"/>
                    <a:pt x="2030" y="10305"/>
                  </a:cubicBezTo>
                  <a:cubicBezTo>
                    <a:pt x="2010" y="10265"/>
                    <a:pt x="1990" y="10186"/>
                    <a:pt x="1930" y="10146"/>
                  </a:cubicBezTo>
                  <a:cubicBezTo>
                    <a:pt x="1930" y="10106"/>
                    <a:pt x="1910" y="10086"/>
                    <a:pt x="1890" y="10066"/>
                  </a:cubicBezTo>
                  <a:cubicBezTo>
                    <a:pt x="1871" y="10007"/>
                    <a:pt x="1811" y="9947"/>
                    <a:pt x="1791" y="9887"/>
                  </a:cubicBezTo>
                  <a:cubicBezTo>
                    <a:pt x="1711" y="9768"/>
                    <a:pt x="1672" y="9649"/>
                    <a:pt x="1612" y="9509"/>
                  </a:cubicBezTo>
                  <a:cubicBezTo>
                    <a:pt x="1592" y="9470"/>
                    <a:pt x="1532" y="9390"/>
                    <a:pt x="1512" y="9350"/>
                  </a:cubicBezTo>
                  <a:cubicBezTo>
                    <a:pt x="1433" y="9191"/>
                    <a:pt x="1473" y="9012"/>
                    <a:pt x="1413" y="8853"/>
                  </a:cubicBezTo>
                  <a:cubicBezTo>
                    <a:pt x="1393" y="8773"/>
                    <a:pt x="1373" y="8714"/>
                    <a:pt x="1333" y="8654"/>
                  </a:cubicBezTo>
                  <a:cubicBezTo>
                    <a:pt x="1314" y="8574"/>
                    <a:pt x="1294" y="8515"/>
                    <a:pt x="1274" y="8455"/>
                  </a:cubicBezTo>
                  <a:cubicBezTo>
                    <a:pt x="1254" y="8395"/>
                    <a:pt x="1214" y="8316"/>
                    <a:pt x="1194" y="8256"/>
                  </a:cubicBezTo>
                  <a:cubicBezTo>
                    <a:pt x="1055" y="7560"/>
                    <a:pt x="1055" y="6864"/>
                    <a:pt x="955" y="6167"/>
                  </a:cubicBezTo>
                  <a:cubicBezTo>
                    <a:pt x="955" y="6088"/>
                    <a:pt x="916" y="6008"/>
                    <a:pt x="896" y="5929"/>
                  </a:cubicBezTo>
                  <a:cubicBezTo>
                    <a:pt x="816" y="5829"/>
                    <a:pt x="737" y="5730"/>
                    <a:pt x="836" y="5610"/>
                  </a:cubicBezTo>
                  <a:lnTo>
                    <a:pt x="836" y="5412"/>
                  </a:lnTo>
                  <a:cubicBezTo>
                    <a:pt x="796" y="5272"/>
                    <a:pt x="776" y="5093"/>
                    <a:pt x="776" y="4914"/>
                  </a:cubicBezTo>
                  <a:cubicBezTo>
                    <a:pt x="776" y="4874"/>
                    <a:pt x="776" y="4795"/>
                    <a:pt x="737" y="4715"/>
                  </a:cubicBezTo>
                  <a:cubicBezTo>
                    <a:pt x="697" y="4516"/>
                    <a:pt x="617" y="4317"/>
                    <a:pt x="717" y="4119"/>
                  </a:cubicBezTo>
                  <a:cubicBezTo>
                    <a:pt x="717" y="4059"/>
                    <a:pt x="737" y="3979"/>
                    <a:pt x="737" y="3900"/>
                  </a:cubicBezTo>
                  <a:cubicBezTo>
                    <a:pt x="737" y="3760"/>
                    <a:pt x="737" y="3601"/>
                    <a:pt x="697" y="3482"/>
                  </a:cubicBezTo>
                  <a:cubicBezTo>
                    <a:pt x="597" y="3382"/>
                    <a:pt x="578" y="3283"/>
                    <a:pt x="677" y="3184"/>
                  </a:cubicBezTo>
                  <a:cubicBezTo>
                    <a:pt x="697" y="3084"/>
                    <a:pt x="697" y="2985"/>
                    <a:pt x="697" y="2885"/>
                  </a:cubicBezTo>
                  <a:cubicBezTo>
                    <a:pt x="697" y="2806"/>
                    <a:pt x="697" y="2746"/>
                    <a:pt x="677" y="2686"/>
                  </a:cubicBezTo>
                  <a:cubicBezTo>
                    <a:pt x="637" y="2487"/>
                    <a:pt x="697" y="2328"/>
                    <a:pt x="796" y="2189"/>
                  </a:cubicBezTo>
                  <a:cubicBezTo>
                    <a:pt x="816" y="2089"/>
                    <a:pt x="816" y="1990"/>
                    <a:pt x="816" y="1891"/>
                  </a:cubicBezTo>
                  <a:cubicBezTo>
                    <a:pt x="796" y="1751"/>
                    <a:pt x="717" y="1632"/>
                    <a:pt x="796" y="1513"/>
                  </a:cubicBezTo>
                  <a:cubicBezTo>
                    <a:pt x="816" y="1473"/>
                    <a:pt x="816" y="1433"/>
                    <a:pt x="836" y="1413"/>
                  </a:cubicBezTo>
                  <a:cubicBezTo>
                    <a:pt x="836" y="1373"/>
                    <a:pt x="876" y="1334"/>
                    <a:pt x="876" y="1314"/>
                  </a:cubicBezTo>
                  <a:cubicBezTo>
                    <a:pt x="896" y="1234"/>
                    <a:pt x="896" y="1135"/>
                    <a:pt x="876" y="1035"/>
                  </a:cubicBezTo>
                  <a:cubicBezTo>
                    <a:pt x="836" y="995"/>
                    <a:pt x="836" y="916"/>
                    <a:pt x="816" y="856"/>
                  </a:cubicBezTo>
                  <a:cubicBezTo>
                    <a:pt x="796" y="757"/>
                    <a:pt x="796" y="657"/>
                    <a:pt x="816" y="597"/>
                  </a:cubicBezTo>
                  <a:cubicBezTo>
                    <a:pt x="836" y="538"/>
                    <a:pt x="876" y="458"/>
                    <a:pt x="876" y="418"/>
                  </a:cubicBezTo>
                  <a:cubicBezTo>
                    <a:pt x="876" y="299"/>
                    <a:pt x="876" y="160"/>
                    <a:pt x="776" y="41"/>
                  </a:cubicBezTo>
                  <a:cubicBezTo>
                    <a:pt x="697" y="1"/>
                    <a:pt x="657" y="1"/>
                    <a:pt x="5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7383;p9">
              <a:extLst>
                <a:ext uri="{FF2B5EF4-FFF2-40B4-BE49-F238E27FC236}">
                  <a16:creationId xmlns:a16="http://schemas.microsoft.com/office/drawing/2014/main" id="{13A4C072-2331-49CE-A324-E2562B825252}"/>
                </a:ext>
              </a:extLst>
            </p:cNvPr>
            <p:cNvSpPr/>
            <p:nvPr/>
          </p:nvSpPr>
          <p:spPr>
            <a:xfrm>
              <a:off x="4717350" y="4709350"/>
              <a:ext cx="173075" cy="30575"/>
            </a:xfrm>
            <a:custGeom>
              <a:avLst/>
              <a:gdLst/>
              <a:ahLst/>
              <a:cxnLst/>
              <a:rect l="l" t="t" r="r" b="b"/>
              <a:pathLst>
                <a:path w="6923" h="1223" extrusionOk="0">
                  <a:moveTo>
                    <a:pt x="657" y="0"/>
                  </a:moveTo>
                  <a:cubicBezTo>
                    <a:pt x="571" y="0"/>
                    <a:pt x="484" y="2"/>
                    <a:pt x="398" y="7"/>
                  </a:cubicBezTo>
                  <a:cubicBezTo>
                    <a:pt x="259" y="186"/>
                    <a:pt x="80" y="345"/>
                    <a:pt x="0" y="544"/>
                  </a:cubicBezTo>
                  <a:cubicBezTo>
                    <a:pt x="1691" y="882"/>
                    <a:pt x="3422" y="1041"/>
                    <a:pt x="5133" y="1200"/>
                  </a:cubicBezTo>
                  <a:cubicBezTo>
                    <a:pt x="5232" y="1213"/>
                    <a:pt x="5329" y="1222"/>
                    <a:pt x="5424" y="1222"/>
                  </a:cubicBezTo>
                  <a:cubicBezTo>
                    <a:pt x="5614" y="1222"/>
                    <a:pt x="5796" y="1187"/>
                    <a:pt x="5968" y="1081"/>
                  </a:cubicBezTo>
                  <a:cubicBezTo>
                    <a:pt x="6038" y="1062"/>
                    <a:pt x="6113" y="1058"/>
                    <a:pt x="6190" y="1058"/>
                  </a:cubicBezTo>
                  <a:cubicBezTo>
                    <a:pt x="6262" y="1058"/>
                    <a:pt x="6336" y="1062"/>
                    <a:pt x="6410" y="1062"/>
                  </a:cubicBezTo>
                  <a:cubicBezTo>
                    <a:pt x="6597" y="1062"/>
                    <a:pt x="6781" y="1037"/>
                    <a:pt x="6923" y="862"/>
                  </a:cubicBezTo>
                  <a:cubicBezTo>
                    <a:pt x="5948" y="544"/>
                    <a:pt x="4934" y="544"/>
                    <a:pt x="3939" y="444"/>
                  </a:cubicBezTo>
                  <a:cubicBezTo>
                    <a:pt x="2850" y="333"/>
                    <a:pt x="1761" y="0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7384;p9">
              <a:extLst>
                <a:ext uri="{FF2B5EF4-FFF2-40B4-BE49-F238E27FC236}">
                  <a16:creationId xmlns:a16="http://schemas.microsoft.com/office/drawing/2014/main" id="{5EAC559B-E5FC-4888-A2DE-8961DF7446C6}"/>
                </a:ext>
              </a:extLst>
            </p:cNvPr>
            <p:cNvSpPr/>
            <p:nvPr/>
          </p:nvSpPr>
          <p:spPr>
            <a:xfrm>
              <a:off x="5151500" y="4590400"/>
              <a:ext cx="68150" cy="164775"/>
            </a:xfrm>
            <a:custGeom>
              <a:avLst/>
              <a:gdLst/>
              <a:ahLst/>
              <a:cxnLst/>
              <a:rect l="l" t="t" r="r" b="b"/>
              <a:pathLst>
                <a:path w="2726" h="6591" extrusionOk="0">
                  <a:moveTo>
                    <a:pt x="1880" y="0"/>
                  </a:moveTo>
                  <a:cubicBezTo>
                    <a:pt x="1826" y="0"/>
                    <a:pt x="1771" y="10"/>
                    <a:pt x="1711" y="30"/>
                  </a:cubicBezTo>
                  <a:cubicBezTo>
                    <a:pt x="1632" y="30"/>
                    <a:pt x="1552" y="50"/>
                    <a:pt x="1493" y="70"/>
                  </a:cubicBezTo>
                  <a:cubicBezTo>
                    <a:pt x="1413" y="130"/>
                    <a:pt x="1333" y="149"/>
                    <a:pt x="1294" y="189"/>
                  </a:cubicBezTo>
                  <a:cubicBezTo>
                    <a:pt x="1214" y="249"/>
                    <a:pt x="1174" y="289"/>
                    <a:pt x="1115" y="348"/>
                  </a:cubicBezTo>
                  <a:cubicBezTo>
                    <a:pt x="995" y="448"/>
                    <a:pt x="816" y="527"/>
                    <a:pt x="677" y="587"/>
                  </a:cubicBezTo>
                  <a:lnTo>
                    <a:pt x="518" y="746"/>
                  </a:lnTo>
                  <a:cubicBezTo>
                    <a:pt x="498" y="826"/>
                    <a:pt x="518" y="885"/>
                    <a:pt x="577" y="945"/>
                  </a:cubicBezTo>
                  <a:cubicBezTo>
                    <a:pt x="597" y="1602"/>
                    <a:pt x="498" y="2258"/>
                    <a:pt x="299" y="2915"/>
                  </a:cubicBezTo>
                  <a:cubicBezTo>
                    <a:pt x="1" y="3849"/>
                    <a:pt x="180" y="4765"/>
                    <a:pt x="359" y="5660"/>
                  </a:cubicBezTo>
                  <a:cubicBezTo>
                    <a:pt x="438" y="5998"/>
                    <a:pt x="538" y="6356"/>
                    <a:pt x="916" y="6535"/>
                  </a:cubicBezTo>
                  <a:cubicBezTo>
                    <a:pt x="962" y="6570"/>
                    <a:pt x="995" y="6591"/>
                    <a:pt x="1030" y="6591"/>
                  </a:cubicBezTo>
                  <a:cubicBezTo>
                    <a:pt x="1055" y="6591"/>
                    <a:pt x="1081" y="6580"/>
                    <a:pt x="1115" y="6555"/>
                  </a:cubicBezTo>
                  <a:cubicBezTo>
                    <a:pt x="1234" y="6356"/>
                    <a:pt x="1174" y="6137"/>
                    <a:pt x="1214" y="5938"/>
                  </a:cubicBezTo>
                  <a:cubicBezTo>
                    <a:pt x="1214" y="5859"/>
                    <a:pt x="1214" y="5799"/>
                    <a:pt x="1194" y="5719"/>
                  </a:cubicBezTo>
                  <a:cubicBezTo>
                    <a:pt x="1174" y="5660"/>
                    <a:pt x="1115" y="5600"/>
                    <a:pt x="1075" y="5540"/>
                  </a:cubicBezTo>
                  <a:cubicBezTo>
                    <a:pt x="597" y="5202"/>
                    <a:pt x="737" y="4645"/>
                    <a:pt x="637" y="4168"/>
                  </a:cubicBezTo>
                  <a:cubicBezTo>
                    <a:pt x="617" y="3849"/>
                    <a:pt x="717" y="3551"/>
                    <a:pt x="776" y="3253"/>
                  </a:cubicBezTo>
                  <a:cubicBezTo>
                    <a:pt x="796" y="3113"/>
                    <a:pt x="737" y="2915"/>
                    <a:pt x="856" y="2855"/>
                  </a:cubicBezTo>
                  <a:cubicBezTo>
                    <a:pt x="877" y="2844"/>
                    <a:pt x="896" y="2840"/>
                    <a:pt x="913" y="2840"/>
                  </a:cubicBezTo>
                  <a:cubicBezTo>
                    <a:pt x="1027" y="2840"/>
                    <a:pt x="1073" y="3036"/>
                    <a:pt x="1194" y="3054"/>
                  </a:cubicBezTo>
                  <a:cubicBezTo>
                    <a:pt x="1240" y="3062"/>
                    <a:pt x="1283" y="3066"/>
                    <a:pt x="1323" y="3066"/>
                  </a:cubicBezTo>
                  <a:cubicBezTo>
                    <a:pt x="1657" y="3066"/>
                    <a:pt x="1768" y="2783"/>
                    <a:pt x="1910" y="2517"/>
                  </a:cubicBezTo>
                  <a:cubicBezTo>
                    <a:pt x="1930" y="2377"/>
                    <a:pt x="1930" y="2278"/>
                    <a:pt x="1890" y="2159"/>
                  </a:cubicBezTo>
                  <a:cubicBezTo>
                    <a:pt x="1791" y="1920"/>
                    <a:pt x="1532" y="1840"/>
                    <a:pt x="1313" y="1741"/>
                  </a:cubicBezTo>
                  <a:cubicBezTo>
                    <a:pt x="1254" y="1681"/>
                    <a:pt x="1234" y="1641"/>
                    <a:pt x="1254" y="1582"/>
                  </a:cubicBezTo>
                  <a:cubicBezTo>
                    <a:pt x="1294" y="1542"/>
                    <a:pt x="1313" y="1482"/>
                    <a:pt x="1353" y="1462"/>
                  </a:cubicBezTo>
                  <a:cubicBezTo>
                    <a:pt x="1393" y="1442"/>
                    <a:pt x="1433" y="1383"/>
                    <a:pt x="1493" y="1363"/>
                  </a:cubicBezTo>
                  <a:lnTo>
                    <a:pt x="1632" y="1283"/>
                  </a:lnTo>
                  <a:cubicBezTo>
                    <a:pt x="1731" y="1263"/>
                    <a:pt x="1811" y="1244"/>
                    <a:pt x="1910" y="1224"/>
                  </a:cubicBezTo>
                  <a:cubicBezTo>
                    <a:pt x="1950" y="1184"/>
                    <a:pt x="2030" y="1164"/>
                    <a:pt x="2089" y="1144"/>
                  </a:cubicBezTo>
                  <a:lnTo>
                    <a:pt x="2527" y="846"/>
                  </a:lnTo>
                  <a:cubicBezTo>
                    <a:pt x="2587" y="786"/>
                    <a:pt x="2626" y="726"/>
                    <a:pt x="2686" y="667"/>
                  </a:cubicBezTo>
                  <a:cubicBezTo>
                    <a:pt x="2726" y="587"/>
                    <a:pt x="2726" y="527"/>
                    <a:pt x="2726" y="448"/>
                  </a:cubicBezTo>
                  <a:cubicBezTo>
                    <a:pt x="2607" y="149"/>
                    <a:pt x="2328" y="70"/>
                    <a:pt x="2050" y="30"/>
                  </a:cubicBezTo>
                  <a:cubicBezTo>
                    <a:pt x="1990" y="10"/>
                    <a:pt x="1935" y="0"/>
                    <a:pt x="18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7385;p9">
              <a:extLst>
                <a:ext uri="{FF2B5EF4-FFF2-40B4-BE49-F238E27FC236}">
                  <a16:creationId xmlns:a16="http://schemas.microsoft.com/office/drawing/2014/main" id="{2A40DE00-1740-4A7A-993F-B39D4E465F4B}"/>
                </a:ext>
              </a:extLst>
            </p:cNvPr>
            <p:cNvSpPr/>
            <p:nvPr/>
          </p:nvSpPr>
          <p:spPr>
            <a:xfrm>
              <a:off x="4867525" y="4731050"/>
              <a:ext cx="216875" cy="37950"/>
            </a:xfrm>
            <a:custGeom>
              <a:avLst/>
              <a:gdLst/>
              <a:ahLst/>
              <a:cxnLst/>
              <a:rect l="l" t="t" r="r" b="b"/>
              <a:pathLst>
                <a:path w="8675" h="1518" extrusionOk="0">
                  <a:moveTo>
                    <a:pt x="1143" y="1"/>
                  </a:moveTo>
                  <a:cubicBezTo>
                    <a:pt x="1077" y="1"/>
                    <a:pt x="1010" y="6"/>
                    <a:pt x="936" y="14"/>
                  </a:cubicBezTo>
                  <a:cubicBezTo>
                    <a:pt x="866" y="32"/>
                    <a:pt x="791" y="37"/>
                    <a:pt x="714" y="37"/>
                  </a:cubicBezTo>
                  <a:cubicBezTo>
                    <a:pt x="642" y="37"/>
                    <a:pt x="568" y="33"/>
                    <a:pt x="495" y="33"/>
                  </a:cubicBezTo>
                  <a:cubicBezTo>
                    <a:pt x="311" y="33"/>
                    <a:pt x="132" y="58"/>
                    <a:pt x="1" y="233"/>
                  </a:cubicBezTo>
                  <a:cubicBezTo>
                    <a:pt x="220" y="312"/>
                    <a:pt x="498" y="233"/>
                    <a:pt x="717" y="412"/>
                  </a:cubicBezTo>
                  <a:cubicBezTo>
                    <a:pt x="1950" y="730"/>
                    <a:pt x="3223" y="889"/>
                    <a:pt x="4516" y="929"/>
                  </a:cubicBezTo>
                  <a:cubicBezTo>
                    <a:pt x="4696" y="1028"/>
                    <a:pt x="4914" y="929"/>
                    <a:pt x="5093" y="1068"/>
                  </a:cubicBezTo>
                  <a:cubicBezTo>
                    <a:pt x="5232" y="1106"/>
                    <a:pt x="5371" y="1120"/>
                    <a:pt x="5510" y="1120"/>
                  </a:cubicBezTo>
                  <a:cubicBezTo>
                    <a:pt x="5590" y="1120"/>
                    <a:pt x="5670" y="1115"/>
                    <a:pt x="5750" y="1108"/>
                  </a:cubicBezTo>
                  <a:cubicBezTo>
                    <a:pt x="5855" y="1171"/>
                    <a:pt x="5967" y="1185"/>
                    <a:pt x="6081" y="1185"/>
                  </a:cubicBezTo>
                  <a:cubicBezTo>
                    <a:pt x="6169" y="1185"/>
                    <a:pt x="6257" y="1176"/>
                    <a:pt x="6344" y="1176"/>
                  </a:cubicBezTo>
                  <a:cubicBezTo>
                    <a:pt x="6464" y="1176"/>
                    <a:pt x="6580" y="1192"/>
                    <a:pt x="6685" y="1267"/>
                  </a:cubicBezTo>
                  <a:lnTo>
                    <a:pt x="6725" y="1307"/>
                  </a:lnTo>
                  <a:lnTo>
                    <a:pt x="6784" y="1307"/>
                  </a:lnTo>
                  <a:cubicBezTo>
                    <a:pt x="6943" y="1360"/>
                    <a:pt x="7111" y="1369"/>
                    <a:pt x="7276" y="1369"/>
                  </a:cubicBezTo>
                  <a:cubicBezTo>
                    <a:pt x="7359" y="1369"/>
                    <a:pt x="7441" y="1367"/>
                    <a:pt x="7520" y="1367"/>
                  </a:cubicBezTo>
                  <a:cubicBezTo>
                    <a:pt x="7754" y="1367"/>
                    <a:pt x="8008" y="1517"/>
                    <a:pt x="8238" y="1517"/>
                  </a:cubicBezTo>
                  <a:cubicBezTo>
                    <a:pt x="8400" y="1517"/>
                    <a:pt x="8551" y="1442"/>
                    <a:pt x="8674" y="1187"/>
                  </a:cubicBezTo>
                  <a:cubicBezTo>
                    <a:pt x="8654" y="1028"/>
                    <a:pt x="8515" y="1008"/>
                    <a:pt x="8455" y="909"/>
                  </a:cubicBezTo>
                  <a:cubicBezTo>
                    <a:pt x="8415" y="899"/>
                    <a:pt x="8381" y="894"/>
                    <a:pt x="8348" y="894"/>
                  </a:cubicBezTo>
                  <a:cubicBezTo>
                    <a:pt x="8316" y="894"/>
                    <a:pt x="8286" y="899"/>
                    <a:pt x="8256" y="909"/>
                  </a:cubicBezTo>
                  <a:cubicBezTo>
                    <a:pt x="8167" y="960"/>
                    <a:pt x="8079" y="976"/>
                    <a:pt x="7990" y="976"/>
                  </a:cubicBezTo>
                  <a:cubicBezTo>
                    <a:pt x="7829" y="976"/>
                    <a:pt x="7669" y="923"/>
                    <a:pt x="7508" y="923"/>
                  </a:cubicBezTo>
                  <a:cubicBezTo>
                    <a:pt x="7479" y="923"/>
                    <a:pt x="7450" y="925"/>
                    <a:pt x="7421" y="929"/>
                  </a:cubicBezTo>
                  <a:cubicBezTo>
                    <a:pt x="7321" y="909"/>
                    <a:pt x="7222" y="909"/>
                    <a:pt x="7122" y="889"/>
                  </a:cubicBezTo>
                  <a:cubicBezTo>
                    <a:pt x="7083" y="869"/>
                    <a:pt x="7063" y="869"/>
                    <a:pt x="7023" y="829"/>
                  </a:cubicBezTo>
                  <a:cubicBezTo>
                    <a:pt x="6963" y="810"/>
                    <a:pt x="6904" y="770"/>
                    <a:pt x="6884" y="710"/>
                  </a:cubicBezTo>
                  <a:cubicBezTo>
                    <a:pt x="6750" y="652"/>
                    <a:pt x="6613" y="636"/>
                    <a:pt x="6475" y="636"/>
                  </a:cubicBezTo>
                  <a:cubicBezTo>
                    <a:pt x="6314" y="636"/>
                    <a:pt x="6151" y="658"/>
                    <a:pt x="5991" y="658"/>
                  </a:cubicBezTo>
                  <a:cubicBezTo>
                    <a:pt x="5820" y="658"/>
                    <a:pt x="5652" y="633"/>
                    <a:pt x="5491" y="531"/>
                  </a:cubicBezTo>
                  <a:cubicBezTo>
                    <a:pt x="4516" y="332"/>
                    <a:pt x="3542" y="272"/>
                    <a:pt x="2587" y="193"/>
                  </a:cubicBezTo>
                  <a:cubicBezTo>
                    <a:pt x="2436" y="129"/>
                    <a:pt x="2281" y="120"/>
                    <a:pt x="2126" y="120"/>
                  </a:cubicBezTo>
                  <a:cubicBezTo>
                    <a:pt x="2060" y="120"/>
                    <a:pt x="1993" y="121"/>
                    <a:pt x="1927" y="121"/>
                  </a:cubicBezTo>
                  <a:cubicBezTo>
                    <a:pt x="1761" y="121"/>
                    <a:pt x="1595" y="110"/>
                    <a:pt x="1433" y="34"/>
                  </a:cubicBezTo>
                  <a:cubicBezTo>
                    <a:pt x="1328" y="10"/>
                    <a:pt x="1237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7386;p9">
              <a:extLst>
                <a:ext uri="{FF2B5EF4-FFF2-40B4-BE49-F238E27FC236}">
                  <a16:creationId xmlns:a16="http://schemas.microsoft.com/office/drawing/2014/main" id="{2949FC7E-D4AF-470D-A74A-7B70CBCB0AD7}"/>
                </a:ext>
              </a:extLst>
            </p:cNvPr>
            <p:cNvSpPr/>
            <p:nvPr/>
          </p:nvSpPr>
          <p:spPr>
            <a:xfrm>
              <a:off x="5217150" y="5150700"/>
              <a:ext cx="181050" cy="56700"/>
            </a:xfrm>
            <a:custGeom>
              <a:avLst/>
              <a:gdLst/>
              <a:ahLst/>
              <a:cxnLst/>
              <a:rect l="l" t="t" r="r" b="b"/>
              <a:pathLst>
                <a:path w="7242" h="2268" extrusionOk="0">
                  <a:moveTo>
                    <a:pt x="7062" y="1"/>
                  </a:moveTo>
                  <a:cubicBezTo>
                    <a:pt x="6988" y="1"/>
                    <a:pt x="6902" y="28"/>
                    <a:pt x="6824" y="37"/>
                  </a:cubicBezTo>
                  <a:cubicBezTo>
                    <a:pt x="6028" y="216"/>
                    <a:pt x="5232" y="355"/>
                    <a:pt x="4456" y="634"/>
                  </a:cubicBezTo>
                  <a:cubicBezTo>
                    <a:pt x="3462" y="1091"/>
                    <a:pt x="2427" y="1330"/>
                    <a:pt x="1353" y="1509"/>
                  </a:cubicBezTo>
                  <a:cubicBezTo>
                    <a:pt x="995" y="1549"/>
                    <a:pt x="677" y="1688"/>
                    <a:pt x="339" y="1748"/>
                  </a:cubicBezTo>
                  <a:cubicBezTo>
                    <a:pt x="199" y="1768"/>
                    <a:pt x="140" y="1847"/>
                    <a:pt x="60" y="1947"/>
                  </a:cubicBezTo>
                  <a:cubicBezTo>
                    <a:pt x="0" y="2026"/>
                    <a:pt x="0" y="2106"/>
                    <a:pt x="60" y="2166"/>
                  </a:cubicBezTo>
                  <a:cubicBezTo>
                    <a:pt x="146" y="2242"/>
                    <a:pt x="236" y="2268"/>
                    <a:pt x="324" y="2268"/>
                  </a:cubicBezTo>
                  <a:cubicBezTo>
                    <a:pt x="420" y="2268"/>
                    <a:pt x="514" y="2237"/>
                    <a:pt x="597" y="2205"/>
                  </a:cubicBezTo>
                  <a:cubicBezTo>
                    <a:pt x="677" y="2110"/>
                    <a:pt x="772" y="2091"/>
                    <a:pt x="873" y="2091"/>
                  </a:cubicBezTo>
                  <a:cubicBezTo>
                    <a:pt x="941" y="2091"/>
                    <a:pt x="1011" y="2099"/>
                    <a:pt x="1080" y="2099"/>
                  </a:cubicBezTo>
                  <a:cubicBezTo>
                    <a:pt x="1167" y="2099"/>
                    <a:pt x="1254" y="2086"/>
                    <a:pt x="1333" y="2026"/>
                  </a:cubicBezTo>
                  <a:cubicBezTo>
                    <a:pt x="2149" y="2007"/>
                    <a:pt x="2885" y="1569"/>
                    <a:pt x="3720" y="1450"/>
                  </a:cubicBezTo>
                  <a:cubicBezTo>
                    <a:pt x="4914" y="1052"/>
                    <a:pt x="6068" y="634"/>
                    <a:pt x="7241" y="236"/>
                  </a:cubicBezTo>
                  <a:cubicBezTo>
                    <a:pt x="7230" y="46"/>
                    <a:pt x="7156" y="1"/>
                    <a:pt x="7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7387;p9">
              <a:extLst>
                <a:ext uri="{FF2B5EF4-FFF2-40B4-BE49-F238E27FC236}">
                  <a16:creationId xmlns:a16="http://schemas.microsoft.com/office/drawing/2014/main" id="{ED230C6D-CF93-4690-8B29-C8D0CBA48D21}"/>
                </a:ext>
              </a:extLst>
            </p:cNvPr>
            <p:cNvSpPr/>
            <p:nvPr/>
          </p:nvSpPr>
          <p:spPr>
            <a:xfrm>
              <a:off x="5271850" y="4670225"/>
              <a:ext cx="136800" cy="65650"/>
            </a:xfrm>
            <a:custGeom>
              <a:avLst/>
              <a:gdLst/>
              <a:ahLst/>
              <a:cxnLst/>
              <a:rect l="l" t="t" r="r" b="b"/>
              <a:pathLst>
                <a:path w="5472" h="2626" extrusionOk="0">
                  <a:moveTo>
                    <a:pt x="4954" y="0"/>
                  </a:moveTo>
                  <a:cubicBezTo>
                    <a:pt x="4874" y="0"/>
                    <a:pt x="4775" y="0"/>
                    <a:pt x="4715" y="40"/>
                  </a:cubicBezTo>
                  <a:cubicBezTo>
                    <a:pt x="4616" y="60"/>
                    <a:pt x="4476" y="99"/>
                    <a:pt x="4357" y="139"/>
                  </a:cubicBezTo>
                  <a:cubicBezTo>
                    <a:pt x="3362" y="398"/>
                    <a:pt x="2527" y="995"/>
                    <a:pt x="1592" y="1392"/>
                  </a:cubicBezTo>
                  <a:cubicBezTo>
                    <a:pt x="1473" y="1452"/>
                    <a:pt x="1333" y="1532"/>
                    <a:pt x="1174" y="1572"/>
                  </a:cubicBezTo>
                  <a:lnTo>
                    <a:pt x="737" y="1731"/>
                  </a:lnTo>
                  <a:cubicBezTo>
                    <a:pt x="558" y="1770"/>
                    <a:pt x="379" y="1870"/>
                    <a:pt x="239" y="2029"/>
                  </a:cubicBezTo>
                  <a:cubicBezTo>
                    <a:pt x="80" y="2248"/>
                    <a:pt x="1" y="2467"/>
                    <a:pt x="339" y="2626"/>
                  </a:cubicBezTo>
                  <a:cubicBezTo>
                    <a:pt x="379" y="2626"/>
                    <a:pt x="458" y="2606"/>
                    <a:pt x="498" y="2566"/>
                  </a:cubicBezTo>
                  <a:cubicBezTo>
                    <a:pt x="577" y="2546"/>
                    <a:pt x="637" y="2506"/>
                    <a:pt x="677" y="2467"/>
                  </a:cubicBezTo>
                  <a:cubicBezTo>
                    <a:pt x="796" y="2308"/>
                    <a:pt x="1055" y="2447"/>
                    <a:pt x="1194" y="2308"/>
                  </a:cubicBezTo>
                  <a:cubicBezTo>
                    <a:pt x="1532" y="2308"/>
                    <a:pt x="1791" y="2129"/>
                    <a:pt x="2089" y="1989"/>
                  </a:cubicBezTo>
                  <a:cubicBezTo>
                    <a:pt x="2965" y="1651"/>
                    <a:pt x="3780" y="1094"/>
                    <a:pt x="4715" y="875"/>
                  </a:cubicBezTo>
                  <a:cubicBezTo>
                    <a:pt x="4874" y="875"/>
                    <a:pt x="5073" y="875"/>
                    <a:pt x="5173" y="676"/>
                  </a:cubicBezTo>
                  <a:cubicBezTo>
                    <a:pt x="5252" y="597"/>
                    <a:pt x="5332" y="557"/>
                    <a:pt x="5411" y="497"/>
                  </a:cubicBezTo>
                  <a:cubicBezTo>
                    <a:pt x="5471" y="139"/>
                    <a:pt x="5232" y="60"/>
                    <a:pt x="4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7388;p9">
              <a:extLst>
                <a:ext uri="{FF2B5EF4-FFF2-40B4-BE49-F238E27FC236}">
                  <a16:creationId xmlns:a16="http://schemas.microsoft.com/office/drawing/2014/main" id="{2D4A018C-8326-4E9A-A8D5-D018C395F739}"/>
                </a:ext>
              </a:extLst>
            </p:cNvPr>
            <p:cNvSpPr/>
            <p:nvPr/>
          </p:nvSpPr>
          <p:spPr>
            <a:xfrm>
              <a:off x="4940650" y="4985600"/>
              <a:ext cx="21575" cy="154600"/>
            </a:xfrm>
            <a:custGeom>
              <a:avLst/>
              <a:gdLst/>
              <a:ahLst/>
              <a:cxnLst/>
              <a:rect l="l" t="t" r="r" b="b"/>
              <a:pathLst>
                <a:path w="863" h="6184" extrusionOk="0">
                  <a:moveTo>
                    <a:pt x="498" y="1"/>
                  </a:moveTo>
                  <a:cubicBezTo>
                    <a:pt x="454" y="1"/>
                    <a:pt x="413" y="22"/>
                    <a:pt x="378" y="57"/>
                  </a:cubicBezTo>
                  <a:cubicBezTo>
                    <a:pt x="159" y="355"/>
                    <a:pt x="398" y="773"/>
                    <a:pt x="100" y="1071"/>
                  </a:cubicBezTo>
                  <a:cubicBezTo>
                    <a:pt x="80" y="1648"/>
                    <a:pt x="0" y="2225"/>
                    <a:pt x="20" y="2782"/>
                  </a:cubicBezTo>
                  <a:cubicBezTo>
                    <a:pt x="100" y="3936"/>
                    <a:pt x="100" y="5109"/>
                    <a:pt x="577" y="6164"/>
                  </a:cubicBezTo>
                  <a:cubicBezTo>
                    <a:pt x="620" y="6177"/>
                    <a:pt x="659" y="6183"/>
                    <a:pt x="692" y="6183"/>
                  </a:cubicBezTo>
                  <a:cubicBezTo>
                    <a:pt x="812" y="6183"/>
                    <a:pt x="862" y="6101"/>
                    <a:pt x="816" y="5945"/>
                  </a:cubicBezTo>
                  <a:cubicBezTo>
                    <a:pt x="796" y="5686"/>
                    <a:pt x="756" y="5428"/>
                    <a:pt x="716" y="5169"/>
                  </a:cubicBezTo>
                  <a:cubicBezTo>
                    <a:pt x="657" y="4274"/>
                    <a:pt x="438" y="3379"/>
                    <a:pt x="497" y="2484"/>
                  </a:cubicBezTo>
                  <a:cubicBezTo>
                    <a:pt x="537" y="1668"/>
                    <a:pt x="597" y="852"/>
                    <a:pt x="597" y="37"/>
                  </a:cubicBezTo>
                  <a:cubicBezTo>
                    <a:pt x="564" y="12"/>
                    <a:pt x="53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7389;p9">
              <a:extLst>
                <a:ext uri="{FF2B5EF4-FFF2-40B4-BE49-F238E27FC236}">
                  <a16:creationId xmlns:a16="http://schemas.microsoft.com/office/drawing/2014/main" id="{3D73E53F-507C-4895-BB2C-6CFBD5B318FC}"/>
                </a:ext>
              </a:extLst>
            </p:cNvPr>
            <p:cNvSpPr/>
            <p:nvPr/>
          </p:nvSpPr>
          <p:spPr>
            <a:xfrm>
              <a:off x="5230575" y="4748800"/>
              <a:ext cx="140275" cy="42950"/>
            </a:xfrm>
            <a:custGeom>
              <a:avLst/>
              <a:gdLst/>
              <a:ahLst/>
              <a:cxnLst/>
              <a:rect l="l" t="t" r="r" b="b"/>
              <a:pathLst>
                <a:path w="5611" h="1718" extrusionOk="0">
                  <a:moveTo>
                    <a:pt x="5511" y="0"/>
                  </a:moveTo>
                  <a:lnTo>
                    <a:pt x="5511" y="0"/>
                  </a:lnTo>
                  <a:cubicBezTo>
                    <a:pt x="3939" y="219"/>
                    <a:pt x="2447" y="676"/>
                    <a:pt x="935" y="1054"/>
                  </a:cubicBezTo>
                  <a:cubicBezTo>
                    <a:pt x="914" y="1087"/>
                    <a:pt x="886" y="1102"/>
                    <a:pt x="852" y="1102"/>
                  </a:cubicBezTo>
                  <a:cubicBezTo>
                    <a:pt x="824" y="1102"/>
                    <a:pt x="792" y="1092"/>
                    <a:pt x="756" y="1074"/>
                  </a:cubicBezTo>
                  <a:lnTo>
                    <a:pt x="438" y="1074"/>
                  </a:lnTo>
                  <a:cubicBezTo>
                    <a:pt x="359" y="1114"/>
                    <a:pt x="299" y="1174"/>
                    <a:pt x="219" y="1194"/>
                  </a:cubicBezTo>
                  <a:cubicBezTo>
                    <a:pt x="160" y="1194"/>
                    <a:pt x="120" y="1194"/>
                    <a:pt x="60" y="1214"/>
                  </a:cubicBezTo>
                  <a:cubicBezTo>
                    <a:pt x="0" y="1293"/>
                    <a:pt x="0" y="1373"/>
                    <a:pt x="40" y="1452"/>
                  </a:cubicBezTo>
                  <a:cubicBezTo>
                    <a:pt x="160" y="1572"/>
                    <a:pt x="319" y="1651"/>
                    <a:pt x="498" y="1691"/>
                  </a:cubicBezTo>
                  <a:cubicBezTo>
                    <a:pt x="569" y="1709"/>
                    <a:pt x="637" y="1717"/>
                    <a:pt x="704" y="1717"/>
                  </a:cubicBezTo>
                  <a:cubicBezTo>
                    <a:pt x="936" y="1717"/>
                    <a:pt x="1139" y="1609"/>
                    <a:pt x="1294" y="1393"/>
                  </a:cubicBezTo>
                  <a:cubicBezTo>
                    <a:pt x="1374" y="1320"/>
                    <a:pt x="1464" y="1306"/>
                    <a:pt x="1559" y="1306"/>
                  </a:cubicBezTo>
                  <a:cubicBezTo>
                    <a:pt x="1617" y="1306"/>
                    <a:pt x="1678" y="1312"/>
                    <a:pt x="1738" y="1312"/>
                  </a:cubicBezTo>
                  <a:cubicBezTo>
                    <a:pt x="1822" y="1312"/>
                    <a:pt x="1907" y="1301"/>
                    <a:pt x="1990" y="1253"/>
                  </a:cubicBezTo>
                  <a:cubicBezTo>
                    <a:pt x="2248" y="1214"/>
                    <a:pt x="2507" y="1074"/>
                    <a:pt x="2805" y="1054"/>
                  </a:cubicBezTo>
                  <a:cubicBezTo>
                    <a:pt x="3601" y="955"/>
                    <a:pt x="4377" y="716"/>
                    <a:pt x="5133" y="497"/>
                  </a:cubicBezTo>
                  <a:cubicBezTo>
                    <a:pt x="5272" y="358"/>
                    <a:pt x="5610" y="358"/>
                    <a:pt x="5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7390;p9">
              <a:extLst>
                <a:ext uri="{FF2B5EF4-FFF2-40B4-BE49-F238E27FC236}">
                  <a16:creationId xmlns:a16="http://schemas.microsoft.com/office/drawing/2014/main" id="{C6FEFB8D-9165-485A-9882-E9ADDCEC6479}"/>
                </a:ext>
              </a:extLst>
            </p:cNvPr>
            <p:cNvSpPr/>
            <p:nvPr/>
          </p:nvSpPr>
          <p:spPr>
            <a:xfrm>
              <a:off x="4579100" y="4847750"/>
              <a:ext cx="22900" cy="143625"/>
            </a:xfrm>
            <a:custGeom>
              <a:avLst/>
              <a:gdLst/>
              <a:ahLst/>
              <a:cxnLst/>
              <a:rect l="l" t="t" r="r" b="b"/>
              <a:pathLst>
                <a:path w="916" h="5745" extrusionOk="0">
                  <a:moveTo>
                    <a:pt x="756" y="1"/>
                  </a:moveTo>
                  <a:cubicBezTo>
                    <a:pt x="617" y="21"/>
                    <a:pt x="597" y="140"/>
                    <a:pt x="517" y="239"/>
                  </a:cubicBezTo>
                  <a:cubicBezTo>
                    <a:pt x="497" y="339"/>
                    <a:pt x="497" y="438"/>
                    <a:pt x="458" y="538"/>
                  </a:cubicBezTo>
                  <a:cubicBezTo>
                    <a:pt x="398" y="737"/>
                    <a:pt x="458" y="956"/>
                    <a:pt x="338" y="1135"/>
                  </a:cubicBezTo>
                  <a:lnTo>
                    <a:pt x="338" y="1314"/>
                  </a:lnTo>
                  <a:cubicBezTo>
                    <a:pt x="358" y="1314"/>
                    <a:pt x="358" y="1334"/>
                    <a:pt x="358" y="1334"/>
                  </a:cubicBezTo>
                  <a:cubicBezTo>
                    <a:pt x="358" y="1393"/>
                    <a:pt x="358" y="1433"/>
                    <a:pt x="318" y="1473"/>
                  </a:cubicBezTo>
                  <a:cubicBezTo>
                    <a:pt x="0" y="2865"/>
                    <a:pt x="119" y="4278"/>
                    <a:pt x="318" y="5670"/>
                  </a:cubicBezTo>
                  <a:cubicBezTo>
                    <a:pt x="368" y="5720"/>
                    <a:pt x="423" y="5745"/>
                    <a:pt x="480" y="5745"/>
                  </a:cubicBezTo>
                  <a:cubicBezTo>
                    <a:pt x="537" y="5745"/>
                    <a:pt x="597" y="5720"/>
                    <a:pt x="657" y="5670"/>
                  </a:cubicBezTo>
                  <a:cubicBezTo>
                    <a:pt x="637" y="5610"/>
                    <a:pt x="637" y="5551"/>
                    <a:pt x="617" y="5491"/>
                  </a:cubicBezTo>
                  <a:cubicBezTo>
                    <a:pt x="537" y="5312"/>
                    <a:pt x="537" y="5153"/>
                    <a:pt x="617" y="4974"/>
                  </a:cubicBezTo>
                  <a:cubicBezTo>
                    <a:pt x="676" y="4278"/>
                    <a:pt x="676" y="3562"/>
                    <a:pt x="637" y="2865"/>
                  </a:cubicBezTo>
                  <a:cubicBezTo>
                    <a:pt x="537" y="2507"/>
                    <a:pt x="477" y="2169"/>
                    <a:pt x="657" y="1811"/>
                  </a:cubicBezTo>
                  <a:cubicBezTo>
                    <a:pt x="676" y="1791"/>
                    <a:pt x="716" y="1771"/>
                    <a:pt x="676" y="1711"/>
                  </a:cubicBezTo>
                  <a:cubicBezTo>
                    <a:pt x="776" y="1473"/>
                    <a:pt x="657" y="1174"/>
                    <a:pt x="816" y="936"/>
                  </a:cubicBezTo>
                  <a:cubicBezTo>
                    <a:pt x="836" y="836"/>
                    <a:pt x="836" y="737"/>
                    <a:pt x="855" y="637"/>
                  </a:cubicBezTo>
                  <a:cubicBezTo>
                    <a:pt x="915" y="458"/>
                    <a:pt x="915" y="319"/>
                    <a:pt x="915" y="140"/>
                  </a:cubicBezTo>
                  <a:cubicBezTo>
                    <a:pt x="915" y="60"/>
                    <a:pt x="836" y="21"/>
                    <a:pt x="7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7391;p9">
              <a:extLst>
                <a:ext uri="{FF2B5EF4-FFF2-40B4-BE49-F238E27FC236}">
                  <a16:creationId xmlns:a16="http://schemas.microsoft.com/office/drawing/2014/main" id="{0E99646C-2743-4592-9329-72649F14A995}"/>
                </a:ext>
              </a:extLst>
            </p:cNvPr>
            <p:cNvSpPr/>
            <p:nvPr/>
          </p:nvSpPr>
          <p:spPr>
            <a:xfrm>
              <a:off x="4620375" y="4559650"/>
              <a:ext cx="59700" cy="113075"/>
            </a:xfrm>
            <a:custGeom>
              <a:avLst/>
              <a:gdLst/>
              <a:ahLst/>
              <a:cxnLst/>
              <a:rect l="l" t="t" r="r" b="b"/>
              <a:pathLst>
                <a:path w="2388" h="4523" extrusionOk="0">
                  <a:moveTo>
                    <a:pt x="632" y="0"/>
                  </a:moveTo>
                  <a:cubicBezTo>
                    <a:pt x="449" y="0"/>
                    <a:pt x="265" y="7"/>
                    <a:pt x="80" y="27"/>
                  </a:cubicBezTo>
                  <a:cubicBezTo>
                    <a:pt x="60" y="27"/>
                    <a:pt x="20" y="66"/>
                    <a:pt x="40" y="106"/>
                  </a:cubicBezTo>
                  <a:cubicBezTo>
                    <a:pt x="0" y="126"/>
                    <a:pt x="40" y="186"/>
                    <a:pt x="80" y="206"/>
                  </a:cubicBezTo>
                  <a:cubicBezTo>
                    <a:pt x="537" y="345"/>
                    <a:pt x="975" y="405"/>
                    <a:pt x="1452" y="405"/>
                  </a:cubicBezTo>
                  <a:cubicBezTo>
                    <a:pt x="1989" y="405"/>
                    <a:pt x="2029" y="444"/>
                    <a:pt x="1989" y="1021"/>
                  </a:cubicBezTo>
                  <a:cubicBezTo>
                    <a:pt x="1989" y="1220"/>
                    <a:pt x="1989" y="1419"/>
                    <a:pt x="1950" y="1618"/>
                  </a:cubicBezTo>
                  <a:cubicBezTo>
                    <a:pt x="1751" y="2235"/>
                    <a:pt x="1830" y="2871"/>
                    <a:pt x="1830" y="3508"/>
                  </a:cubicBezTo>
                  <a:cubicBezTo>
                    <a:pt x="1791" y="3886"/>
                    <a:pt x="1950" y="4204"/>
                    <a:pt x="2248" y="4522"/>
                  </a:cubicBezTo>
                  <a:cubicBezTo>
                    <a:pt x="2387" y="3886"/>
                    <a:pt x="2149" y="3369"/>
                    <a:pt x="2188" y="2812"/>
                  </a:cubicBezTo>
                  <a:cubicBezTo>
                    <a:pt x="2248" y="2255"/>
                    <a:pt x="2328" y="1678"/>
                    <a:pt x="2387" y="1101"/>
                  </a:cubicBezTo>
                  <a:cubicBezTo>
                    <a:pt x="2367" y="1081"/>
                    <a:pt x="2367" y="1021"/>
                    <a:pt x="2367" y="1001"/>
                  </a:cubicBezTo>
                  <a:cubicBezTo>
                    <a:pt x="2347" y="822"/>
                    <a:pt x="2347" y="623"/>
                    <a:pt x="2367" y="444"/>
                  </a:cubicBezTo>
                  <a:cubicBezTo>
                    <a:pt x="2387" y="425"/>
                    <a:pt x="2387" y="385"/>
                    <a:pt x="2387" y="345"/>
                  </a:cubicBezTo>
                  <a:cubicBezTo>
                    <a:pt x="2248" y="86"/>
                    <a:pt x="1989" y="27"/>
                    <a:pt x="1731" y="27"/>
                  </a:cubicBezTo>
                  <a:cubicBezTo>
                    <a:pt x="1359" y="27"/>
                    <a:pt x="997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7392;p9">
              <a:extLst>
                <a:ext uri="{FF2B5EF4-FFF2-40B4-BE49-F238E27FC236}">
                  <a16:creationId xmlns:a16="http://schemas.microsoft.com/office/drawing/2014/main" id="{92D95D9E-BDCE-472F-BABD-17A257FABEDE}"/>
                </a:ext>
              </a:extLst>
            </p:cNvPr>
            <p:cNvSpPr/>
            <p:nvPr/>
          </p:nvSpPr>
          <p:spPr>
            <a:xfrm>
              <a:off x="4570125" y="4689150"/>
              <a:ext cx="114925" cy="26850"/>
            </a:xfrm>
            <a:custGeom>
              <a:avLst/>
              <a:gdLst/>
              <a:ahLst/>
              <a:cxnLst/>
              <a:rect l="l" t="t" r="r" b="b"/>
              <a:pathLst>
                <a:path w="4597" h="1074" extrusionOk="0">
                  <a:moveTo>
                    <a:pt x="318" y="1"/>
                  </a:moveTo>
                  <a:cubicBezTo>
                    <a:pt x="160" y="1"/>
                    <a:pt x="37" y="87"/>
                    <a:pt x="1" y="417"/>
                  </a:cubicBezTo>
                  <a:cubicBezTo>
                    <a:pt x="399" y="496"/>
                    <a:pt x="817" y="576"/>
                    <a:pt x="1214" y="655"/>
                  </a:cubicBezTo>
                  <a:cubicBezTo>
                    <a:pt x="1349" y="739"/>
                    <a:pt x="1483" y="824"/>
                    <a:pt x="1642" y="824"/>
                  </a:cubicBezTo>
                  <a:cubicBezTo>
                    <a:pt x="1671" y="824"/>
                    <a:pt x="1701" y="821"/>
                    <a:pt x="1732" y="815"/>
                  </a:cubicBezTo>
                  <a:cubicBezTo>
                    <a:pt x="1799" y="809"/>
                    <a:pt x="1865" y="807"/>
                    <a:pt x="1932" y="807"/>
                  </a:cubicBezTo>
                  <a:cubicBezTo>
                    <a:pt x="2565" y="807"/>
                    <a:pt x="3166" y="1021"/>
                    <a:pt x="3800" y="1021"/>
                  </a:cubicBezTo>
                  <a:cubicBezTo>
                    <a:pt x="3866" y="1021"/>
                    <a:pt x="3932" y="1019"/>
                    <a:pt x="3999" y="1013"/>
                  </a:cubicBezTo>
                  <a:cubicBezTo>
                    <a:pt x="4238" y="954"/>
                    <a:pt x="4596" y="1073"/>
                    <a:pt x="4556" y="616"/>
                  </a:cubicBezTo>
                  <a:cubicBezTo>
                    <a:pt x="3980" y="417"/>
                    <a:pt x="3323" y="576"/>
                    <a:pt x="2766" y="317"/>
                  </a:cubicBezTo>
                  <a:cubicBezTo>
                    <a:pt x="2717" y="320"/>
                    <a:pt x="2669" y="322"/>
                    <a:pt x="2621" y="322"/>
                  </a:cubicBezTo>
                  <a:cubicBezTo>
                    <a:pt x="2044" y="322"/>
                    <a:pt x="1525" y="117"/>
                    <a:pt x="956" y="98"/>
                  </a:cubicBezTo>
                  <a:cubicBezTo>
                    <a:pt x="934" y="102"/>
                    <a:pt x="911" y="104"/>
                    <a:pt x="888" y="104"/>
                  </a:cubicBezTo>
                  <a:cubicBezTo>
                    <a:pt x="704" y="104"/>
                    <a:pt x="490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7393;p9">
              <a:extLst>
                <a:ext uri="{FF2B5EF4-FFF2-40B4-BE49-F238E27FC236}">
                  <a16:creationId xmlns:a16="http://schemas.microsoft.com/office/drawing/2014/main" id="{AA58FEBF-9756-47A7-8A5C-C4D2D16BD63F}"/>
                </a:ext>
              </a:extLst>
            </p:cNvPr>
            <p:cNvSpPr/>
            <p:nvPr/>
          </p:nvSpPr>
          <p:spPr>
            <a:xfrm>
              <a:off x="4777025" y="5077650"/>
              <a:ext cx="49250" cy="87375"/>
            </a:xfrm>
            <a:custGeom>
              <a:avLst/>
              <a:gdLst/>
              <a:ahLst/>
              <a:cxnLst/>
              <a:rect l="l" t="t" r="r" b="b"/>
              <a:pathLst>
                <a:path w="1970" h="3495" extrusionOk="0">
                  <a:moveTo>
                    <a:pt x="267" y="1"/>
                  </a:moveTo>
                  <a:cubicBezTo>
                    <a:pt x="238" y="1"/>
                    <a:pt x="208" y="11"/>
                    <a:pt x="179" y="35"/>
                  </a:cubicBezTo>
                  <a:cubicBezTo>
                    <a:pt x="0" y="174"/>
                    <a:pt x="40" y="373"/>
                    <a:pt x="159" y="552"/>
                  </a:cubicBezTo>
                  <a:cubicBezTo>
                    <a:pt x="60" y="970"/>
                    <a:pt x="299" y="1328"/>
                    <a:pt x="458" y="1686"/>
                  </a:cubicBezTo>
                  <a:lnTo>
                    <a:pt x="1055" y="2880"/>
                  </a:lnTo>
                  <a:cubicBezTo>
                    <a:pt x="932" y="2985"/>
                    <a:pt x="821" y="3013"/>
                    <a:pt x="716" y="3013"/>
                  </a:cubicBezTo>
                  <a:cubicBezTo>
                    <a:pt x="598" y="3013"/>
                    <a:pt x="488" y="2977"/>
                    <a:pt x="379" y="2977"/>
                  </a:cubicBezTo>
                  <a:cubicBezTo>
                    <a:pt x="366" y="2977"/>
                    <a:pt x="352" y="2978"/>
                    <a:pt x="339" y="2979"/>
                  </a:cubicBezTo>
                  <a:lnTo>
                    <a:pt x="339" y="3178"/>
                  </a:lnTo>
                  <a:cubicBezTo>
                    <a:pt x="497" y="3399"/>
                    <a:pt x="718" y="3495"/>
                    <a:pt x="961" y="3495"/>
                  </a:cubicBezTo>
                  <a:cubicBezTo>
                    <a:pt x="1024" y="3495"/>
                    <a:pt x="1089" y="3489"/>
                    <a:pt x="1154" y="3476"/>
                  </a:cubicBezTo>
                  <a:cubicBezTo>
                    <a:pt x="1214" y="3456"/>
                    <a:pt x="1293" y="3417"/>
                    <a:pt x="1353" y="3337"/>
                  </a:cubicBezTo>
                  <a:cubicBezTo>
                    <a:pt x="1353" y="3277"/>
                    <a:pt x="1353" y="3238"/>
                    <a:pt x="1373" y="3178"/>
                  </a:cubicBezTo>
                  <a:cubicBezTo>
                    <a:pt x="1403" y="3148"/>
                    <a:pt x="1433" y="3133"/>
                    <a:pt x="1465" y="3133"/>
                  </a:cubicBezTo>
                  <a:cubicBezTo>
                    <a:pt x="1497" y="3133"/>
                    <a:pt x="1532" y="3148"/>
                    <a:pt x="1572" y="3178"/>
                  </a:cubicBezTo>
                  <a:cubicBezTo>
                    <a:pt x="1651" y="3178"/>
                    <a:pt x="1691" y="3178"/>
                    <a:pt x="1751" y="3218"/>
                  </a:cubicBezTo>
                  <a:cubicBezTo>
                    <a:pt x="1781" y="3238"/>
                    <a:pt x="1811" y="3248"/>
                    <a:pt x="1843" y="3248"/>
                  </a:cubicBezTo>
                  <a:cubicBezTo>
                    <a:pt x="1875" y="3248"/>
                    <a:pt x="1910" y="3238"/>
                    <a:pt x="1950" y="3218"/>
                  </a:cubicBezTo>
                  <a:cubicBezTo>
                    <a:pt x="1950" y="3218"/>
                    <a:pt x="1970" y="3178"/>
                    <a:pt x="1970" y="3138"/>
                  </a:cubicBezTo>
                  <a:cubicBezTo>
                    <a:pt x="1970" y="3079"/>
                    <a:pt x="1950" y="3039"/>
                    <a:pt x="1890" y="3019"/>
                  </a:cubicBezTo>
                  <a:cubicBezTo>
                    <a:pt x="1174" y="2183"/>
                    <a:pt x="716" y="1268"/>
                    <a:pt x="498" y="194"/>
                  </a:cubicBezTo>
                  <a:cubicBezTo>
                    <a:pt x="452" y="103"/>
                    <a:pt x="361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7394;p9">
              <a:extLst>
                <a:ext uri="{FF2B5EF4-FFF2-40B4-BE49-F238E27FC236}">
                  <a16:creationId xmlns:a16="http://schemas.microsoft.com/office/drawing/2014/main" id="{4034ACE0-B94A-4348-ABAF-A2AE88E5C83C}"/>
                </a:ext>
              </a:extLst>
            </p:cNvPr>
            <p:cNvSpPr/>
            <p:nvPr/>
          </p:nvSpPr>
          <p:spPr>
            <a:xfrm>
              <a:off x="5042100" y="4598250"/>
              <a:ext cx="124350" cy="18050"/>
            </a:xfrm>
            <a:custGeom>
              <a:avLst/>
              <a:gdLst/>
              <a:ahLst/>
              <a:cxnLst/>
              <a:rect l="l" t="t" r="r" b="b"/>
              <a:pathLst>
                <a:path w="4974" h="722" extrusionOk="0">
                  <a:moveTo>
                    <a:pt x="3760" y="1"/>
                  </a:moveTo>
                  <a:cubicBezTo>
                    <a:pt x="3439" y="1"/>
                    <a:pt x="3139" y="122"/>
                    <a:pt x="2823" y="122"/>
                  </a:cubicBezTo>
                  <a:cubicBezTo>
                    <a:pt x="2720" y="122"/>
                    <a:pt x="2614" y="109"/>
                    <a:pt x="2507" y="74"/>
                  </a:cubicBezTo>
                  <a:cubicBezTo>
                    <a:pt x="2156" y="110"/>
                    <a:pt x="1806" y="169"/>
                    <a:pt x="1460" y="169"/>
                  </a:cubicBezTo>
                  <a:cubicBezTo>
                    <a:pt x="1236" y="169"/>
                    <a:pt x="1014" y="144"/>
                    <a:pt x="796" y="74"/>
                  </a:cubicBezTo>
                  <a:cubicBezTo>
                    <a:pt x="743" y="62"/>
                    <a:pt x="692" y="56"/>
                    <a:pt x="641" y="56"/>
                  </a:cubicBezTo>
                  <a:cubicBezTo>
                    <a:pt x="441" y="56"/>
                    <a:pt x="254" y="142"/>
                    <a:pt x="80" y="253"/>
                  </a:cubicBezTo>
                  <a:cubicBezTo>
                    <a:pt x="40" y="253"/>
                    <a:pt x="20" y="273"/>
                    <a:pt x="0" y="313"/>
                  </a:cubicBezTo>
                  <a:cubicBezTo>
                    <a:pt x="0" y="333"/>
                    <a:pt x="0" y="373"/>
                    <a:pt x="80" y="412"/>
                  </a:cubicBezTo>
                  <a:cubicBezTo>
                    <a:pt x="239" y="472"/>
                    <a:pt x="458" y="432"/>
                    <a:pt x="637" y="571"/>
                  </a:cubicBezTo>
                  <a:cubicBezTo>
                    <a:pt x="1671" y="611"/>
                    <a:pt x="2666" y="611"/>
                    <a:pt x="3680" y="671"/>
                  </a:cubicBezTo>
                  <a:cubicBezTo>
                    <a:pt x="3914" y="693"/>
                    <a:pt x="4147" y="722"/>
                    <a:pt x="4383" y="722"/>
                  </a:cubicBezTo>
                  <a:cubicBezTo>
                    <a:pt x="4571" y="722"/>
                    <a:pt x="4760" y="704"/>
                    <a:pt x="4953" y="651"/>
                  </a:cubicBezTo>
                  <a:cubicBezTo>
                    <a:pt x="4973" y="571"/>
                    <a:pt x="4973" y="512"/>
                    <a:pt x="4973" y="432"/>
                  </a:cubicBezTo>
                  <a:cubicBezTo>
                    <a:pt x="4715" y="54"/>
                    <a:pt x="4317" y="54"/>
                    <a:pt x="3939" y="14"/>
                  </a:cubicBezTo>
                  <a:cubicBezTo>
                    <a:pt x="3878" y="5"/>
                    <a:pt x="3819" y="1"/>
                    <a:pt x="37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7395;p9">
              <a:extLst>
                <a:ext uri="{FF2B5EF4-FFF2-40B4-BE49-F238E27FC236}">
                  <a16:creationId xmlns:a16="http://schemas.microsoft.com/office/drawing/2014/main" id="{AB4B989E-41C7-4FB2-BF97-08EEF9389B97}"/>
                </a:ext>
              </a:extLst>
            </p:cNvPr>
            <p:cNvSpPr/>
            <p:nvPr/>
          </p:nvSpPr>
          <p:spPr>
            <a:xfrm>
              <a:off x="4128025" y="4999425"/>
              <a:ext cx="100475" cy="29875"/>
            </a:xfrm>
            <a:custGeom>
              <a:avLst/>
              <a:gdLst/>
              <a:ahLst/>
              <a:cxnLst/>
              <a:rect l="l" t="t" r="r" b="b"/>
              <a:pathLst>
                <a:path w="4019" h="1195" extrusionOk="0">
                  <a:moveTo>
                    <a:pt x="100" y="1"/>
                  </a:moveTo>
                  <a:cubicBezTo>
                    <a:pt x="0" y="439"/>
                    <a:pt x="557" y="260"/>
                    <a:pt x="637" y="518"/>
                  </a:cubicBezTo>
                  <a:cubicBezTo>
                    <a:pt x="876" y="618"/>
                    <a:pt x="1094" y="717"/>
                    <a:pt x="1353" y="817"/>
                  </a:cubicBezTo>
                  <a:cubicBezTo>
                    <a:pt x="1890" y="817"/>
                    <a:pt x="2407" y="936"/>
                    <a:pt x="2905" y="1195"/>
                  </a:cubicBezTo>
                  <a:lnTo>
                    <a:pt x="3462" y="1195"/>
                  </a:lnTo>
                  <a:cubicBezTo>
                    <a:pt x="3621" y="996"/>
                    <a:pt x="3840" y="936"/>
                    <a:pt x="4019" y="836"/>
                  </a:cubicBezTo>
                  <a:cubicBezTo>
                    <a:pt x="2746" y="439"/>
                    <a:pt x="1453" y="14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7396;p9">
              <a:extLst>
                <a:ext uri="{FF2B5EF4-FFF2-40B4-BE49-F238E27FC236}">
                  <a16:creationId xmlns:a16="http://schemas.microsoft.com/office/drawing/2014/main" id="{48D30448-9AF3-4C03-BF6D-FC1B482F9399}"/>
                </a:ext>
              </a:extLst>
            </p:cNvPr>
            <p:cNvSpPr/>
            <p:nvPr/>
          </p:nvSpPr>
          <p:spPr>
            <a:xfrm>
              <a:off x="4543275" y="4835125"/>
              <a:ext cx="23900" cy="103175"/>
            </a:xfrm>
            <a:custGeom>
              <a:avLst/>
              <a:gdLst/>
              <a:ahLst/>
              <a:cxnLst/>
              <a:rect l="l" t="t" r="r" b="b"/>
              <a:pathLst>
                <a:path w="956" h="4127" extrusionOk="0">
                  <a:moveTo>
                    <a:pt x="677" y="1"/>
                  </a:moveTo>
                  <a:cubicBezTo>
                    <a:pt x="627" y="1"/>
                    <a:pt x="587" y="19"/>
                    <a:pt x="558" y="48"/>
                  </a:cubicBezTo>
                  <a:cubicBezTo>
                    <a:pt x="458" y="347"/>
                    <a:pt x="339" y="645"/>
                    <a:pt x="240" y="943"/>
                  </a:cubicBezTo>
                  <a:cubicBezTo>
                    <a:pt x="279" y="1202"/>
                    <a:pt x="180" y="1421"/>
                    <a:pt x="180" y="1640"/>
                  </a:cubicBezTo>
                  <a:cubicBezTo>
                    <a:pt x="120" y="2475"/>
                    <a:pt x="1" y="3311"/>
                    <a:pt x="180" y="4126"/>
                  </a:cubicBezTo>
                  <a:cubicBezTo>
                    <a:pt x="379" y="4067"/>
                    <a:pt x="399" y="3828"/>
                    <a:pt x="558" y="3728"/>
                  </a:cubicBezTo>
                  <a:lnTo>
                    <a:pt x="558" y="3569"/>
                  </a:lnTo>
                  <a:cubicBezTo>
                    <a:pt x="399" y="3350"/>
                    <a:pt x="578" y="3191"/>
                    <a:pt x="558" y="3012"/>
                  </a:cubicBezTo>
                  <a:cubicBezTo>
                    <a:pt x="796" y="2356"/>
                    <a:pt x="578" y="1679"/>
                    <a:pt x="856" y="1023"/>
                  </a:cubicBezTo>
                  <a:cubicBezTo>
                    <a:pt x="876" y="1023"/>
                    <a:pt x="896" y="1023"/>
                    <a:pt x="936" y="1003"/>
                  </a:cubicBezTo>
                  <a:cubicBezTo>
                    <a:pt x="956" y="983"/>
                    <a:pt x="936" y="943"/>
                    <a:pt x="876" y="923"/>
                  </a:cubicBezTo>
                  <a:lnTo>
                    <a:pt x="876" y="227"/>
                  </a:lnTo>
                  <a:lnTo>
                    <a:pt x="737" y="8"/>
                  </a:lnTo>
                  <a:cubicBezTo>
                    <a:pt x="715" y="3"/>
                    <a:pt x="696" y="1"/>
                    <a:pt x="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7397;p9">
              <a:extLst>
                <a:ext uri="{FF2B5EF4-FFF2-40B4-BE49-F238E27FC236}">
                  <a16:creationId xmlns:a16="http://schemas.microsoft.com/office/drawing/2014/main" id="{C5E80A69-4E45-4427-889E-58E0B5837195}"/>
                </a:ext>
              </a:extLst>
            </p:cNvPr>
            <p:cNvSpPr/>
            <p:nvPr/>
          </p:nvSpPr>
          <p:spPr>
            <a:xfrm>
              <a:off x="4043475" y="4987000"/>
              <a:ext cx="102975" cy="27375"/>
            </a:xfrm>
            <a:custGeom>
              <a:avLst/>
              <a:gdLst/>
              <a:ahLst/>
              <a:cxnLst/>
              <a:rect l="l" t="t" r="r" b="b"/>
              <a:pathLst>
                <a:path w="4119" h="1095" extrusionOk="0">
                  <a:moveTo>
                    <a:pt x="1" y="1"/>
                  </a:moveTo>
                  <a:cubicBezTo>
                    <a:pt x="60" y="140"/>
                    <a:pt x="140" y="299"/>
                    <a:pt x="180" y="438"/>
                  </a:cubicBezTo>
                  <a:cubicBezTo>
                    <a:pt x="313" y="498"/>
                    <a:pt x="452" y="507"/>
                    <a:pt x="591" y="507"/>
                  </a:cubicBezTo>
                  <a:cubicBezTo>
                    <a:pt x="658" y="507"/>
                    <a:pt x="724" y="505"/>
                    <a:pt x="790" y="505"/>
                  </a:cubicBezTo>
                  <a:cubicBezTo>
                    <a:pt x="958" y="505"/>
                    <a:pt x="1122" y="519"/>
                    <a:pt x="1274" y="617"/>
                  </a:cubicBezTo>
                  <a:cubicBezTo>
                    <a:pt x="1791" y="1095"/>
                    <a:pt x="2467" y="796"/>
                    <a:pt x="3044" y="995"/>
                  </a:cubicBezTo>
                  <a:cubicBezTo>
                    <a:pt x="3362" y="995"/>
                    <a:pt x="3721" y="1015"/>
                    <a:pt x="4039" y="1015"/>
                  </a:cubicBezTo>
                  <a:cubicBezTo>
                    <a:pt x="4118" y="936"/>
                    <a:pt x="4118" y="876"/>
                    <a:pt x="4019" y="816"/>
                  </a:cubicBezTo>
                  <a:cubicBezTo>
                    <a:pt x="3840" y="717"/>
                    <a:pt x="3621" y="697"/>
                    <a:pt x="3522" y="498"/>
                  </a:cubicBezTo>
                  <a:cubicBezTo>
                    <a:pt x="2657" y="332"/>
                    <a:pt x="1826" y="116"/>
                    <a:pt x="934" y="116"/>
                  </a:cubicBezTo>
                  <a:cubicBezTo>
                    <a:pt x="862" y="116"/>
                    <a:pt x="790" y="117"/>
                    <a:pt x="717" y="120"/>
                  </a:cubicBezTo>
                  <a:cubicBezTo>
                    <a:pt x="637" y="40"/>
                    <a:pt x="478" y="60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7398;p9">
              <a:extLst>
                <a:ext uri="{FF2B5EF4-FFF2-40B4-BE49-F238E27FC236}">
                  <a16:creationId xmlns:a16="http://schemas.microsoft.com/office/drawing/2014/main" id="{58C2A40C-A359-4A9D-891D-632A96836514}"/>
                </a:ext>
              </a:extLst>
            </p:cNvPr>
            <p:cNvSpPr/>
            <p:nvPr/>
          </p:nvSpPr>
          <p:spPr>
            <a:xfrm>
              <a:off x="4545775" y="4945225"/>
              <a:ext cx="23400" cy="106450"/>
            </a:xfrm>
            <a:custGeom>
              <a:avLst/>
              <a:gdLst/>
              <a:ahLst/>
              <a:cxnLst/>
              <a:rect l="l" t="t" r="r" b="b"/>
              <a:pathLst>
                <a:path w="936" h="4258" extrusionOk="0">
                  <a:moveTo>
                    <a:pt x="367" y="1184"/>
                  </a:moveTo>
                  <a:cubicBezTo>
                    <a:pt x="375" y="1276"/>
                    <a:pt x="369" y="1366"/>
                    <a:pt x="338" y="1453"/>
                  </a:cubicBezTo>
                  <a:cubicBezTo>
                    <a:pt x="313" y="1378"/>
                    <a:pt x="352" y="1278"/>
                    <a:pt x="367" y="1184"/>
                  </a:cubicBezTo>
                  <a:close/>
                  <a:moveTo>
                    <a:pt x="458" y="1"/>
                  </a:moveTo>
                  <a:lnTo>
                    <a:pt x="458" y="1"/>
                  </a:lnTo>
                  <a:cubicBezTo>
                    <a:pt x="127" y="318"/>
                    <a:pt x="274" y="673"/>
                    <a:pt x="342" y="1013"/>
                  </a:cubicBezTo>
                  <a:lnTo>
                    <a:pt x="342" y="1013"/>
                  </a:lnTo>
                  <a:cubicBezTo>
                    <a:pt x="304" y="964"/>
                    <a:pt x="227" y="928"/>
                    <a:pt x="80" y="916"/>
                  </a:cubicBezTo>
                  <a:cubicBezTo>
                    <a:pt x="80" y="1254"/>
                    <a:pt x="0" y="1572"/>
                    <a:pt x="80" y="1871"/>
                  </a:cubicBezTo>
                  <a:cubicBezTo>
                    <a:pt x="259" y="2666"/>
                    <a:pt x="80" y="3542"/>
                    <a:pt x="597" y="4258"/>
                  </a:cubicBezTo>
                  <a:cubicBezTo>
                    <a:pt x="736" y="4079"/>
                    <a:pt x="935" y="3999"/>
                    <a:pt x="856" y="3681"/>
                  </a:cubicBezTo>
                  <a:cubicBezTo>
                    <a:pt x="657" y="2806"/>
                    <a:pt x="577" y="1910"/>
                    <a:pt x="577" y="1015"/>
                  </a:cubicBezTo>
                  <a:cubicBezTo>
                    <a:pt x="577" y="677"/>
                    <a:pt x="637" y="319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7399;p9">
              <a:extLst>
                <a:ext uri="{FF2B5EF4-FFF2-40B4-BE49-F238E27FC236}">
                  <a16:creationId xmlns:a16="http://schemas.microsoft.com/office/drawing/2014/main" id="{31AE9351-D9F6-49F3-8C7A-944E69672E4D}"/>
                </a:ext>
              </a:extLst>
            </p:cNvPr>
            <p:cNvSpPr/>
            <p:nvPr/>
          </p:nvSpPr>
          <p:spPr>
            <a:xfrm>
              <a:off x="4729775" y="4945225"/>
              <a:ext cx="14950" cy="111250"/>
            </a:xfrm>
            <a:custGeom>
              <a:avLst/>
              <a:gdLst/>
              <a:ahLst/>
              <a:cxnLst/>
              <a:rect l="l" t="t" r="r" b="b"/>
              <a:pathLst>
                <a:path w="598" h="4450" extrusionOk="0">
                  <a:moveTo>
                    <a:pt x="259" y="1"/>
                  </a:moveTo>
                  <a:cubicBezTo>
                    <a:pt x="100" y="180"/>
                    <a:pt x="160" y="399"/>
                    <a:pt x="140" y="597"/>
                  </a:cubicBezTo>
                  <a:cubicBezTo>
                    <a:pt x="1" y="1811"/>
                    <a:pt x="60" y="3044"/>
                    <a:pt x="100" y="4258"/>
                  </a:cubicBezTo>
                  <a:cubicBezTo>
                    <a:pt x="201" y="4369"/>
                    <a:pt x="302" y="4449"/>
                    <a:pt x="382" y="4449"/>
                  </a:cubicBezTo>
                  <a:cubicBezTo>
                    <a:pt x="460" y="4449"/>
                    <a:pt x="518" y="4374"/>
                    <a:pt x="538" y="4178"/>
                  </a:cubicBezTo>
                  <a:cubicBezTo>
                    <a:pt x="558" y="3800"/>
                    <a:pt x="597" y="3402"/>
                    <a:pt x="478" y="3004"/>
                  </a:cubicBezTo>
                  <a:lnTo>
                    <a:pt x="478" y="2885"/>
                  </a:lnTo>
                  <a:cubicBezTo>
                    <a:pt x="558" y="2646"/>
                    <a:pt x="558" y="2388"/>
                    <a:pt x="478" y="2149"/>
                  </a:cubicBezTo>
                  <a:cubicBezTo>
                    <a:pt x="498" y="1572"/>
                    <a:pt x="558" y="975"/>
                    <a:pt x="597" y="399"/>
                  </a:cubicBezTo>
                  <a:cubicBezTo>
                    <a:pt x="478" y="279"/>
                    <a:pt x="458" y="60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7400;p9">
              <a:extLst>
                <a:ext uri="{FF2B5EF4-FFF2-40B4-BE49-F238E27FC236}">
                  <a16:creationId xmlns:a16="http://schemas.microsoft.com/office/drawing/2014/main" id="{BEC0414F-25E4-4E47-90A0-8BBD7D42F317}"/>
                </a:ext>
              </a:extLst>
            </p:cNvPr>
            <p:cNvSpPr/>
            <p:nvPr/>
          </p:nvSpPr>
          <p:spPr>
            <a:xfrm>
              <a:off x="4736750" y="4840800"/>
              <a:ext cx="29850" cy="101475"/>
            </a:xfrm>
            <a:custGeom>
              <a:avLst/>
              <a:gdLst/>
              <a:ahLst/>
              <a:cxnLst/>
              <a:rect l="l" t="t" r="r" b="b"/>
              <a:pathLst>
                <a:path w="1194" h="4059" extrusionOk="0">
                  <a:moveTo>
                    <a:pt x="875" y="0"/>
                  </a:moveTo>
                  <a:cubicBezTo>
                    <a:pt x="259" y="1293"/>
                    <a:pt x="100" y="2666"/>
                    <a:pt x="0" y="4058"/>
                  </a:cubicBezTo>
                  <a:cubicBezTo>
                    <a:pt x="497" y="4058"/>
                    <a:pt x="199" y="3501"/>
                    <a:pt x="477" y="3342"/>
                  </a:cubicBezTo>
                  <a:cubicBezTo>
                    <a:pt x="716" y="2288"/>
                    <a:pt x="935" y="1214"/>
                    <a:pt x="1194" y="179"/>
                  </a:cubicBezTo>
                  <a:lnTo>
                    <a:pt x="1194" y="179"/>
                  </a:lnTo>
                  <a:cubicBezTo>
                    <a:pt x="1166" y="187"/>
                    <a:pt x="1138" y="191"/>
                    <a:pt x="1111" y="191"/>
                  </a:cubicBezTo>
                  <a:cubicBezTo>
                    <a:pt x="1003" y="191"/>
                    <a:pt x="907" y="128"/>
                    <a:pt x="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7401;p9">
              <a:extLst>
                <a:ext uri="{FF2B5EF4-FFF2-40B4-BE49-F238E27FC236}">
                  <a16:creationId xmlns:a16="http://schemas.microsoft.com/office/drawing/2014/main" id="{B79B46A9-33B1-4DA7-95FA-4D815E5727EB}"/>
                </a:ext>
              </a:extLst>
            </p:cNvPr>
            <p:cNvSpPr/>
            <p:nvPr/>
          </p:nvSpPr>
          <p:spPr>
            <a:xfrm>
              <a:off x="5221625" y="4712300"/>
              <a:ext cx="58700" cy="41000"/>
            </a:xfrm>
            <a:custGeom>
              <a:avLst/>
              <a:gdLst/>
              <a:ahLst/>
              <a:cxnLst/>
              <a:rect l="l" t="t" r="r" b="b"/>
              <a:pathLst>
                <a:path w="2348" h="1640" extrusionOk="0">
                  <a:moveTo>
                    <a:pt x="1532" y="0"/>
                  </a:moveTo>
                  <a:cubicBezTo>
                    <a:pt x="1421" y="0"/>
                    <a:pt x="1312" y="48"/>
                    <a:pt x="1194" y="87"/>
                  </a:cubicBezTo>
                  <a:cubicBezTo>
                    <a:pt x="1095" y="147"/>
                    <a:pt x="995" y="227"/>
                    <a:pt x="915" y="266"/>
                  </a:cubicBezTo>
                  <a:cubicBezTo>
                    <a:pt x="876" y="286"/>
                    <a:pt x="796" y="346"/>
                    <a:pt x="736" y="366"/>
                  </a:cubicBezTo>
                  <a:cubicBezTo>
                    <a:pt x="637" y="386"/>
                    <a:pt x="538" y="446"/>
                    <a:pt x="438" y="465"/>
                  </a:cubicBezTo>
                  <a:cubicBezTo>
                    <a:pt x="279" y="545"/>
                    <a:pt x="100" y="625"/>
                    <a:pt x="0" y="764"/>
                  </a:cubicBezTo>
                  <a:cubicBezTo>
                    <a:pt x="0" y="843"/>
                    <a:pt x="0" y="883"/>
                    <a:pt x="20" y="963"/>
                  </a:cubicBezTo>
                  <a:cubicBezTo>
                    <a:pt x="120" y="1082"/>
                    <a:pt x="279" y="1182"/>
                    <a:pt x="319" y="1361"/>
                  </a:cubicBezTo>
                  <a:cubicBezTo>
                    <a:pt x="398" y="1579"/>
                    <a:pt x="617" y="1540"/>
                    <a:pt x="756" y="1639"/>
                  </a:cubicBezTo>
                  <a:cubicBezTo>
                    <a:pt x="1274" y="1420"/>
                    <a:pt x="1870" y="1321"/>
                    <a:pt x="2348" y="963"/>
                  </a:cubicBezTo>
                  <a:cubicBezTo>
                    <a:pt x="2248" y="784"/>
                    <a:pt x="2209" y="625"/>
                    <a:pt x="2348" y="446"/>
                  </a:cubicBezTo>
                  <a:cubicBezTo>
                    <a:pt x="2286" y="368"/>
                    <a:pt x="2200" y="339"/>
                    <a:pt x="2100" y="339"/>
                  </a:cubicBezTo>
                  <a:cubicBezTo>
                    <a:pt x="2071" y="339"/>
                    <a:pt x="2041" y="342"/>
                    <a:pt x="2010" y="346"/>
                  </a:cubicBezTo>
                  <a:cubicBezTo>
                    <a:pt x="1632" y="545"/>
                    <a:pt x="1293" y="784"/>
                    <a:pt x="816" y="863"/>
                  </a:cubicBezTo>
                  <a:cubicBezTo>
                    <a:pt x="1254" y="764"/>
                    <a:pt x="1592" y="625"/>
                    <a:pt x="1870" y="346"/>
                  </a:cubicBezTo>
                  <a:cubicBezTo>
                    <a:pt x="1890" y="227"/>
                    <a:pt x="1811" y="127"/>
                    <a:pt x="1711" y="48"/>
                  </a:cubicBezTo>
                  <a:cubicBezTo>
                    <a:pt x="1650" y="14"/>
                    <a:pt x="1591" y="0"/>
                    <a:pt x="1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7402;p9">
              <a:extLst>
                <a:ext uri="{FF2B5EF4-FFF2-40B4-BE49-F238E27FC236}">
                  <a16:creationId xmlns:a16="http://schemas.microsoft.com/office/drawing/2014/main" id="{3FEFF39E-C8A3-4CAA-A4A8-9AD07814743C}"/>
                </a:ext>
              </a:extLst>
            </p:cNvPr>
            <p:cNvSpPr/>
            <p:nvPr/>
          </p:nvSpPr>
          <p:spPr>
            <a:xfrm>
              <a:off x="4982900" y="4866150"/>
              <a:ext cx="38825" cy="99500"/>
            </a:xfrm>
            <a:custGeom>
              <a:avLst/>
              <a:gdLst/>
              <a:ahLst/>
              <a:cxnLst/>
              <a:rect l="l" t="t" r="r" b="b"/>
              <a:pathLst>
                <a:path w="1553" h="3980" extrusionOk="0">
                  <a:moveTo>
                    <a:pt x="1294" y="1"/>
                  </a:moveTo>
                  <a:cubicBezTo>
                    <a:pt x="518" y="1174"/>
                    <a:pt x="1" y="3024"/>
                    <a:pt x="220" y="3979"/>
                  </a:cubicBezTo>
                  <a:cubicBezTo>
                    <a:pt x="598" y="3064"/>
                    <a:pt x="697" y="2089"/>
                    <a:pt x="1175" y="1274"/>
                  </a:cubicBezTo>
                  <a:cubicBezTo>
                    <a:pt x="1194" y="876"/>
                    <a:pt x="1553" y="598"/>
                    <a:pt x="1493" y="239"/>
                  </a:cubicBezTo>
                  <a:cubicBezTo>
                    <a:pt x="1453" y="140"/>
                    <a:pt x="1453" y="41"/>
                    <a:pt x="1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7403;p9">
              <a:extLst>
                <a:ext uri="{FF2B5EF4-FFF2-40B4-BE49-F238E27FC236}">
                  <a16:creationId xmlns:a16="http://schemas.microsoft.com/office/drawing/2014/main" id="{C8A610BE-BF11-463C-B246-FC11EF6277B9}"/>
                </a:ext>
              </a:extLst>
            </p:cNvPr>
            <p:cNvSpPr/>
            <p:nvPr/>
          </p:nvSpPr>
          <p:spPr>
            <a:xfrm>
              <a:off x="4502500" y="4678675"/>
              <a:ext cx="91525" cy="20900"/>
            </a:xfrm>
            <a:custGeom>
              <a:avLst/>
              <a:gdLst/>
              <a:ahLst/>
              <a:cxnLst/>
              <a:rect l="l" t="t" r="r" b="b"/>
              <a:pathLst>
                <a:path w="3661" h="836" extrusionOk="0">
                  <a:moveTo>
                    <a:pt x="239" y="0"/>
                  </a:moveTo>
                  <a:lnTo>
                    <a:pt x="239" y="0"/>
                  </a:lnTo>
                  <a:cubicBezTo>
                    <a:pt x="299" y="60"/>
                    <a:pt x="438" y="199"/>
                    <a:pt x="418" y="239"/>
                  </a:cubicBezTo>
                  <a:cubicBezTo>
                    <a:pt x="375" y="347"/>
                    <a:pt x="297" y="361"/>
                    <a:pt x="212" y="361"/>
                  </a:cubicBezTo>
                  <a:cubicBezTo>
                    <a:pt x="182" y="361"/>
                    <a:pt x="150" y="359"/>
                    <a:pt x="119" y="359"/>
                  </a:cubicBezTo>
                  <a:cubicBezTo>
                    <a:pt x="78" y="359"/>
                    <a:pt x="37" y="363"/>
                    <a:pt x="1" y="378"/>
                  </a:cubicBezTo>
                  <a:cubicBezTo>
                    <a:pt x="876" y="696"/>
                    <a:pt x="1811" y="696"/>
                    <a:pt x="2706" y="836"/>
                  </a:cubicBezTo>
                  <a:cubicBezTo>
                    <a:pt x="2776" y="577"/>
                    <a:pt x="2930" y="527"/>
                    <a:pt x="3109" y="527"/>
                  </a:cubicBezTo>
                  <a:cubicBezTo>
                    <a:pt x="3221" y="527"/>
                    <a:pt x="3342" y="547"/>
                    <a:pt x="3459" y="547"/>
                  </a:cubicBezTo>
                  <a:cubicBezTo>
                    <a:pt x="3529" y="547"/>
                    <a:pt x="3597" y="540"/>
                    <a:pt x="3661" y="517"/>
                  </a:cubicBezTo>
                  <a:cubicBezTo>
                    <a:pt x="2527" y="199"/>
                    <a:pt x="1393" y="139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7404;p9">
              <a:extLst>
                <a:ext uri="{FF2B5EF4-FFF2-40B4-BE49-F238E27FC236}">
                  <a16:creationId xmlns:a16="http://schemas.microsoft.com/office/drawing/2014/main" id="{F7EB68A7-B7B5-41DF-BD72-F3A82DA191DB}"/>
                </a:ext>
              </a:extLst>
            </p:cNvPr>
            <p:cNvSpPr/>
            <p:nvPr/>
          </p:nvSpPr>
          <p:spPr>
            <a:xfrm>
              <a:off x="4368225" y="4703550"/>
              <a:ext cx="40600" cy="90525"/>
            </a:xfrm>
            <a:custGeom>
              <a:avLst/>
              <a:gdLst/>
              <a:ahLst/>
              <a:cxnLst/>
              <a:rect l="l" t="t" r="r" b="b"/>
              <a:pathLst>
                <a:path w="1624" h="3621" extrusionOk="0">
                  <a:moveTo>
                    <a:pt x="1488" y="0"/>
                  </a:moveTo>
                  <a:cubicBezTo>
                    <a:pt x="1424" y="0"/>
                    <a:pt x="1341" y="36"/>
                    <a:pt x="1254" y="79"/>
                  </a:cubicBezTo>
                  <a:cubicBezTo>
                    <a:pt x="1134" y="179"/>
                    <a:pt x="1194" y="338"/>
                    <a:pt x="1075" y="418"/>
                  </a:cubicBezTo>
                  <a:cubicBezTo>
                    <a:pt x="1015" y="477"/>
                    <a:pt x="995" y="517"/>
                    <a:pt x="936" y="597"/>
                  </a:cubicBezTo>
                  <a:cubicBezTo>
                    <a:pt x="677" y="1412"/>
                    <a:pt x="199" y="2168"/>
                    <a:pt x="1" y="3004"/>
                  </a:cubicBezTo>
                  <a:cubicBezTo>
                    <a:pt x="1" y="3083"/>
                    <a:pt x="20" y="3123"/>
                    <a:pt x="20" y="3203"/>
                  </a:cubicBezTo>
                  <a:cubicBezTo>
                    <a:pt x="40" y="3382"/>
                    <a:pt x="40" y="3561"/>
                    <a:pt x="219" y="3620"/>
                  </a:cubicBezTo>
                  <a:cubicBezTo>
                    <a:pt x="597" y="2765"/>
                    <a:pt x="936" y="1890"/>
                    <a:pt x="1234" y="975"/>
                  </a:cubicBezTo>
                  <a:cubicBezTo>
                    <a:pt x="1313" y="875"/>
                    <a:pt x="1294" y="696"/>
                    <a:pt x="1433" y="597"/>
                  </a:cubicBezTo>
                  <a:cubicBezTo>
                    <a:pt x="1532" y="497"/>
                    <a:pt x="1512" y="338"/>
                    <a:pt x="1612" y="239"/>
                  </a:cubicBezTo>
                  <a:cubicBezTo>
                    <a:pt x="1623" y="59"/>
                    <a:pt x="1571" y="0"/>
                    <a:pt x="1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7405;p9">
              <a:extLst>
                <a:ext uri="{FF2B5EF4-FFF2-40B4-BE49-F238E27FC236}">
                  <a16:creationId xmlns:a16="http://schemas.microsoft.com/office/drawing/2014/main" id="{EA00D2D6-9A0A-4214-9EA1-A1F9CE3E9CD8}"/>
                </a:ext>
              </a:extLst>
            </p:cNvPr>
            <p:cNvSpPr/>
            <p:nvPr/>
          </p:nvSpPr>
          <p:spPr>
            <a:xfrm>
              <a:off x="4346850" y="4813975"/>
              <a:ext cx="20900" cy="95175"/>
            </a:xfrm>
            <a:custGeom>
              <a:avLst/>
              <a:gdLst/>
              <a:ahLst/>
              <a:cxnLst/>
              <a:rect l="l" t="t" r="r" b="b"/>
              <a:pathLst>
                <a:path w="836" h="3807" extrusionOk="0">
                  <a:moveTo>
                    <a:pt x="710" y="1"/>
                  </a:moveTo>
                  <a:cubicBezTo>
                    <a:pt x="535" y="1"/>
                    <a:pt x="632" y="339"/>
                    <a:pt x="463" y="339"/>
                  </a:cubicBezTo>
                  <a:cubicBezTo>
                    <a:pt x="455" y="339"/>
                    <a:pt x="447" y="339"/>
                    <a:pt x="438" y="337"/>
                  </a:cubicBezTo>
                  <a:cubicBezTo>
                    <a:pt x="139" y="1093"/>
                    <a:pt x="159" y="1948"/>
                    <a:pt x="100" y="2764"/>
                  </a:cubicBezTo>
                  <a:cubicBezTo>
                    <a:pt x="100" y="3062"/>
                    <a:pt x="179" y="3381"/>
                    <a:pt x="0" y="3679"/>
                  </a:cubicBezTo>
                  <a:cubicBezTo>
                    <a:pt x="92" y="3771"/>
                    <a:pt x="164" y="3807"/>
                    <a:pt x="223" y="3807"/>
                  </a:cubicBezTo>
                  <a:cubicBezTo>
                    <a:pt x="342" y="3807"/>
                    <a:pt x="404" y="3660"/>
                    <a:pt x="458" y="3540"/>
                  </a:cubicBezTo>
                  <a:lnTo>
                    <a:pt x="836" y="39"/>
                  </a:lnTo>
                  <a:cubicBezTo>
                    <a:pt x="783" y="12"/>
                    <a:pt x="742" y="1"/>
                    <a:pt x="7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7406;p9">
              <a:extLst>
                <a:ext uri="{FF2B5EF4-FFF2-40B4-BE49-F238E27FC236}">
                  <a16:creationId xmlns:a16="http://schemas.microsoft.com/office/drawing/2014/main" id="{57FDCCC9-CB9E-4656-ACFC-D3C46D0AE58D}"/>
                </a:ext>
              </a:extLst>
            </p:cNvPr>
            <p:cNvSpPr/>
            <p:nvPr/>
          </p:nvSpPr>
          <p:spPr>
            <a:xfrm>
              <a:off x="4945125" y="4885050"/>
              <a:ext cx="34325" cy="102000"/>
            </a:xfrm>
            <a:custGeom>
              <a:avLst/>
              <a:gdLst/>
              <a:ahLst/>
              <a:cxnLst/>
              <a:rect l="l" t="t" r="r" b="b"/>
              <a:pathLst>
                <a:path w="1373" h="4080" extrusionOk="0">
                  <a:moveTo>
                    <a:pt x="935" y="1"/>
                  </a:moveTo>
                  <a:cubicBezTo>
                    <a:pt x="915" y="40"/>
                    <a:pt x="895" y="80"/>
                    <a:pt x="915" y="120"/>
                  </a:cubicBezTo>
                  <a:cubicBezTo>
                    <a:pt x="836" y="239"/>
                    <a:pt x="875" y="399"/>
                    <a:pt x="776" y="518"/>
                  </a:cubicBezTo>
                  <a:cubicBezTo>
                    <a:pt x="736" y="538"/>
                    <a:pt x="716" y="597"/>
                    <a:pt x="736" y="637"/>
                  </a:cubicBezTo>
                  <a:cubicBezTo>
                    <a:pt x="617" y="816"/>
                    <a:pt x="736" y="1035"/>
                    <a:pt x="597" y="1214"/>
                  </a:cubicBezTo>
                  <a:cubicBezTo>
                    <a:pt x="398" y="1612"/>
                    <a:pt x="497" y="2089"/>
                    <a:pt x="239" y="2467"/>
                  </a:cubicBezTo>
                  <a:cubicBezTo>
                    <a:pt x="298" y="2925"/>
                    <a:pt x="0" y="3363"/>
                    <a:pt x="40" y="3820"/>
                  </a:cubicBezTo>
                  <a:cubicBezTo>
                    <a:pt x="0" y="3900"/>
                    <a:pt x="0" y="3979"/>
                    <a:pt x="20" y="4059"/>
                  </a:cubicBezTo>
                  <a:cubicBezTo>
                    <a:pt x="48" y="4073"/>
                    <a:pt x="71" y="4079"/>
                    <a:pt x="93" y="4079"/>
                  </a:cubicBezTo>
                  <a:cubicBezTo>
                    <a:pt x="133" y="4079"/>
                    <a:pt x="168" y="4058"/>
                    <a:pt x="219" y="4019"/>
                  </a:cubicBezTo>
                  <a:lnTo>
                    <a:pt x="398" y="4019"/>
                  </a:lnTo>
                  <a:cubicBezTo>
                    <a:pt x="676" y="3124"/>
                    <a:pt x="915" y="2209"/>
                    <a:pt x="975" y="1274"/>
                  </a:cubicBezTo>
                  <a:cubicBezTo>
                    <a:pt x="1074" y="1095"/>
                    <a:pt x="975" y="876"/>
                    <a:pt x="1114" y="697"/>
                  </a:cubicBezTo>
                  <a:cubicBezTo>
                    <a:pt x="1134" y="677"/>
                    <a:pt x="1174" y="617"/>
                    <a:pt x="1134" y="578"/>
                  </a:cubicBezTo>
                  <a:cubicBezTo>
                    <a:pt x="1174" y="339"/>
                    <a:pt x="1373" y="80"/>
                    <a:pt x="9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7407;p9">
              <a:extLst>
                <a:ext uri="{FF2B5EF4-FFF2-40B4-BE49-F238E27FC236}">
                  <a16:creationId xmlns:a16="http://schemas.microsoft.com/office/drawing/2014/main" id="{5A7DAC51-A2E6-4F98-967A-43DEE4DBF2C7}"/>
                </a:ext>
              </a:extLst>
            </p:cNvPr>
            <p:cNvSpPr/>
            <p:nvPr/>
          </p:nvSpPr>
          <p:spPr>
            <a:xfrm>
              <a:off x="4968500" y="4808475"/>
              <a:ext cx="38300" cy="91025"/>
            </a:xfrm>
            <a:custGeom>
              <a:avLst/>
              <a:gdLst/>
              <a:ahLst/>
              <a:cxnLst/>
              <a:rect l="l" t="t" r="r" b="b"/>
              <a:pathLst>
                <a:path w="1532" h="3641" extrusionOk="0">
                  <a:moveTo>
                    <a:pt x="1253" y="0"/>
                  </a:moveTo>
                  <a:cubicBezTo>
                    <a:pt x="557" y="895"/>
                    <a:pt x="179" y="1950"/>
                    <a:pt x="0" y="3064"/>
                  </a:cubicBezTo>
                  <a:cubicBezTo>
                    <a:pt x="239" y="3203"/>
                    <a:pt x="159" y="3442"/>
                    <a:pt x="199" y="3641"/>
                  </a:cubicBezTo>
                  <a:cubicBezTo>
                    <a:pt x="637" y="2546"/>
                    <a:pt x="836" y="1353"/>
                    <a:pt x="1452" y="318"/>
                  </a:cubicBezTo>
                  <a:cubicBezTo>
                    <a:pt x="1532" y="199"/>
                    <a:pt x="1492" y="60"/>
                    <a:pt x="1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7408;p9">
              <a:extLst>
                <a:ext uri="{FF2B5EF4-FFF2-40B4-BE49-F238E27FC236}">
                  <a16:creationId xmlns:a16="http://schemas.microsoft.com/office/drawing/2014/main" id="{FB606FF5-41D1-4FF9-8FA4-EA89F597469D}"/>
                </a:ext>
              </a:extLst>
            </p:cNvPr>
            <p:cNvSpPr/>
            <p:nvPr/>
          </p:nvSpPr>
          <p:spPr>
            <a:xfrm>
              <a:off x="4529850" y="4556550"/>
              <a:ext cx="53250" cy="93050"/>
            </a:xfrm>
            <a:custGeom>
              <a:avLst/>
              <a:gdLst/>
              <a:ahLst/>
              <a:cxnLst/>
              <a:rect l="l" t="t" r="r" b="b"/>
              <a:pathLst>
                <a:path w="2130" h="3722" extrusionOk="0">
                  <a:moveTo>
                    <a:pt x="1583" y="1"/>
                  </a:moveTo>
                  <a:cubicBezTo>
                    <a:pt x="1427" y="1"/>
                    <a:pt x="1269" y="22"/>
                    <a:pt x="1115" y="31"/>
                  </a:cubicBezTo>
                  <a:cubicBezTo>
                    <a:pt x="836" y="31"/>
                    <a:pt x="498" y="151"/>
                    <a:pt x="418" y="449"/>
                  </a:cubicBezTo>
                  <a:cubicBezTo>
                    <a:pt x="200" y="1285"/>
                    <a:pt x="1" y="2120"/>
                    <a:pt x="160" y="2995"/>
                  </a:cubicBezTo>
                  <a:cubicBezTo>
                    <a:pt x="140" y="3035"/>
                    <a:pt x="140" y="3095"/>
                    <a:pt x="160" y="3135"/>
                  </a:cubicBezTo>
                  <a:cubicBezTo>
                    <a:pt x="379" y="3274"/>
                    <a:pt x="239" y="3493"/>
                    <a:pt x="319" y="3692"/>
                  </a:cubicBezTo>
                  <a:cubicBezTo>
                    <a:pt x="359" y="3712"/>
                    <a:pt x="389" y="3721"/>
                    <a:pt x="418" y="3721"/>
                  </a:cubicBezTo>
                  <a:cubicBezTo>
                    <a:pt x="448" y="3721"/>
                    <a:pt x="478" y="3712"/>
                    <a:pt x="518" y="3692"/>
                  </a:cubicBezTo>
                  <a:lnTo>
                    <a:pt x="518" y="2737"/>
                  </a:lnTo>
                  <a:cubicBezTo>
                    <a:pt x="518" y="2140"/>
                    <a:pt x="418" y="1563"/>
                    <a:pt x="617" y="1006"/>
                  </a:cubicBezTo>
                  <a:cubicBezTo>
                    <a:pt x="717" y="728"/>
                    <a:pt x="697" y="409"/>
                    <a:pt x="1075" y="350"/>
                  </a:cubicBezTo>
                  <a:cubicBezTo>
                    <a:pt x="1152" y="292"/>
                    <a:pt x="1236" y="274"/>
                    <a:pt x="1323" y="274"/>
                  </a:cubicBezTo>
                  <a:cubicBezTo>
                    <a:pt x="1471" y="274"/>
                    <a:pt x="1629" y="326"/>
                    <a:pt x="1779" y="326"/>
                  </a:cubicBezTo>
                  <a:cubicBezTo>
                    <a:pt x="1905" y="326"/>
                    <a:pt x="2026" y="289"/>
                    <a:pt x="2129" y="151"/>
                  </a:cubicBezTo>
                  <a:cubicBezTo>
                    <a:pt x="1956" y="32"/>
                    <a:pt x="1771" y="1"/>
                    <a:pt x="1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7409;p9">
              <a:extLst>
                <a:ext uri="{FF2B5EF4-FFF2-40B4-BE49-F238E27FC236}">
                  <a16:creationId xmlns:a16="http://schemas.microsoft.com/office/drawing/2014/main" id="{F92BF9EB-80AD-4333-872F-4C5272BDF332}"/>
                </a:ext>
              </a:extLst>
            </p:cNvPr>
            <p:cNvSpPr/>
            <p:nvPr/>
          </p:nvSpPr>
          <p:spPr>
            <a:xfrm>
              <a:off x="4578100" y="4705000"/>
              <a:ext cx="35825" cy="80125"/>
            </a:xfrm>
            <a:custGeom>
              <a:avLst/>
              <a:gdLst/>
              <a:ahLst/>
              <a:cxnLst/>
              <a:rect l="l" t="t" r="r" b="b"/>
              <a:pathLst>
                <a:path w="1433" h="3205" extrusionOk="0">
                  <a:moveTo>
                    <a:pt x="1078" y="1"/>
                  </a:moveTo>
                  <a:cubicBezTo>
                    <a:pt x="1018" y="1"/>
                    <a:pt x="957" y="9"/>
                    <a:pt x="895" y="21"/>
                  </a:cubicBezTo>
                  <a:cubicBezTo>
                    <a:pt x="1134" y="260"/>
                    <a:pt x="975" y="459"/>
                    <a:pt x="836" y="678"/>
                  </a:cubicBezTo>
                  <a:cubicBezTo>
                    <a:pt x="398" y="1334"/>
                    <a:pt x="60" y="2011"/>
                    <a:pt x="0" y="2806"/>
                  </a:cubicBezTo>
                  <a:cubicBezTo>
                    <a:pt x="40" y="2946"/>
                    <a:pt x="60" y="3125"/>
                    <a:pt x="239" y="3204"/>
                  </a:cubicBezTo>
                  <a:cubicBezTo>
                    <a:pt x="776" y="2249"/>
                    <a:pt x="895" y="1155"/>
                    <a:pt x="1433" y="181"/>
                  </a:cubicBezTo>
                  <a:cubicBezTo>
                    <a:pt x="1336" y="43"/>
                    <a:pt x="1212" y="1"/>
                    <a:pt x="10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7410;p9">
              <a:extLst>
                <a:ext uri="{FF2B5EF4-FFF2-40B4-BE49-F238E27FC236}">
                  <a16:creationId xmlns:a16="http://schemas.microsoft.com/office/drawing/2014/main" id="{DD73C8B1-7D45-4F63-8482-5A1C100E52B9}"/>
                </a:ext>
              </a:extLst>
            </p:cNvPr>
            <p:cNvSpPr/>
            <p:nvPr/>
          </p:nvSpPr>
          <p:spPr>
            <a:xfrm>
              <a:off x="5118675" y="4830875"/>
              <a:ext cx="37825" cy="120425"/>
            </a:xfrm>
            <a:custGeom>
              <a:avLst/>
              <a:gdLst/>
              <a:ahLst/>
              <a:cxnLst/>
              <a:rect l="l" t="t" r="r" b="b"/>
              <a:pathLst>
                <a:path w="1513" h="4817" extrusionOk="0">
                  <a:moveTo>
                    <a:pt x="1322" y="0"/>
                  </a:moveTo>
                  <a:cubicBezTo>
                    <a:pt x="1295" y="0"/>
                    <a:pt x="1265" y="7"/>
                    <a:pt x="1234" y="19"/>
                  </a:cubicBezTo>
                  <a:cubicBezTo>
                    <a:pt x="1214" y="79"/>
                    <a:pt x="1214" y="119"/>
                    <a:pt x="1214" y="178"/>
                  </a:cubicBezTo>
                  <a:cubicBezTo>
                    <a:pt x="1135" y="278"/>
                    <a:pt x="1154" y="457"/>
                    <a:pt x="1055" y="556"/>
                  </a:cubicBezTo>
                  <a:cubicBezTo>
                    <a:pt x="1035" y="576"/>
                    <a:pt x="1015" y="596"/>
                    <a:pt x="1035" y="656"/>
                  </a:cubicBezTo>
                  <a:cubicBezTo>
                    <a:pt x="1035" y="755"/>
                    <a:pt x="955" y="815"/>
                    <a:pt x="916" y="895"/>
                  </a:cubicBezTo>
                  <a:cubicBezTo>
                    <a:pt x="856" y="954"/>
                    <a:pt x="836" y="994"/>
                    <a:pt x="856" y="1054"/>
                  </a:cubicBezTo>
                  <a:cubicBezTo>
                    <a:pt x="796" y="1173"/>
                    <a:pt x="816" y="1312"/>
                    <a:pt x="717" y="1452"/>
                  </a:cubicBezTo>
                  <a:cubicBezTo>
                    <a:pt x="697" y="1491"/>
                    <a:pt x="657" y="1551"/>
                    <a:pt x="697" y="1591"/>
                  </a:cubicBezTo>
                  <a:cubicBezTo>
                    <a:pt x="617" y="1710"/>
                    <a:pt x="637" y="1889"/>
                    <a:pt x="518" y="1989"/>
                  </a:cubicBezTo>
                  <a:cubicBezTo>
                    <a:pt x="458" y="2009"/>
                    <a:pt x="458" y="2048"/>
                    <a:pt x="498" y="2088"/>
                  </a:cubicBezTo>
                  <a:cubicBezTo>
                    <a:pt x="438" y="2247"/>
                    <a:pt x="458" y="2386"/>
                    <a:pt x="339" y="2506"/>
                  </a:cubicBezTo>
                  <a:cubicBezTo>
                    <a:pt x="299" y="2546"/>
                    <a:pt x="299" y="2566"/>
                    <a:pt x="319" y="2605"/>
                  </a:cubicBezTo>
                  <a:cubicBezTo>
                    <a:pt x="200" y="2864"/>
                    <a:pt x="359" y="3162"/>
                    <a:pt x="160" y="3381"/>
                  </a:cubicBezTo>
                  <a:cubicBezTo>
                    <a:pt x="120" y="3381"/>
                    <a:pt x="120" y="3441"/>
                    <a:pt x="140" y="3461"/>
                  </a:cubicBezTo>
                  <a:cubicBezTo>
                    <a:pt x="60" y="3660"/>
                    <a:pt x="120" y="3878"/>
                    <a:pt x="21" y="4077"/>
                  </a:cubicBezTo>
                  <a:cubicBezTo>
                    <a:pt x="1" y="4157"/>
                    <a:pt x="1" y="4197"/>
                    <a:pt x="1" y="4276"/>
                  </a:cubicBezTo>
                  <a:cubicBezTo>
                    <a:pt x="100" y="4435"/>
                    <a:pt x="120" y="4634"/>
                    <a:pt x="259" y="4754"/>
                  </a:cubicBezTo>
                  <a:cubicBezTo>
                    <a:pt x="291" y="4796"/>
                    <a:pt x="329" y="4816"/>
                    <a:pt x="366" y="4816"/>
                  </a:cubicBezTo>
                  <a:cubicBezTo>
                    <a:pt x="398" y="4816"/>
                    <a:pt x="430" y="4801"/>
                    <a:pt x="458" y="4774"/>
                  </a:cubicBezTo>
                  <a:cubicBezTo>
                    <a:pt x="518" y="4754"/>
                    <a:pt x="518" y="4734"/>
                    <a:pt x="538" y="4674"/>
                  </a:cubicBezTo>
                  <a:cubicBezTo>
                    <a:pt x="597" y="4555"/>
                    <a:pt x="657" y="4455"/>
                    <a:pt x="657" y="4276"/>
                  </a:cubicBezTo>
                  <a:cubicBezTo>
                    <a:pt x="657" y="4157"/>
                    <a:pt x="617" y="4057"/>
                    <a:pt x="617" y="3918"/>
                  </a:cubicBezTo>
                  <a:cubicBezTo>
                    <a:pt x="697" y="3699"/>
                    <a:pt x="717" y="3461"/>
                    <a:pt x="757" y="3222"/>
                  </a:cubicBezTo>
                  <a:lnTo>
                    <a:pt x="757" y="3003"/>
                  </a:lnTo>
                  <a:cubicBezTo>
                    <a:pt x="617" y="2506"/>
                    <a:pt x="896" y="2168"/>
                    <a:pt x="1135" y="1810"/>
                  </a:cubicBezTo>
                  <a:cubicBezTo>
                    <a:pt x="1294" y="1591"/>
                    <a:pt x="1214" y="1292"/>
                    <a:pt x="1393" y="1074"/>
                  </a:cubicBezTo>
                  <a:cubicBezTo>
                    <a:pt x="1413" y="1014"/>
                    <a:pt x="1433" y="994"/>
                    <a:pt x="1413" y="934"/>
                  </a:cubicBezTo>
                  <a:cubicBezTo>
                    <a:pt x="1512" y="676"/>
                    <a:pt x="1453" y="397"/>
                    <a:pt x="1453" y="99"/>
                  </a:cubicBezTo>
                  <a:cubicBezTo>
                    <a:pt x="1426" y="31"/>
                    <a:pt x="1380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7411;p9">
              <a:extLst>
                <a:ext uri="{FF2B5EF4-FFF2-40B4-BE49-F238E27FC236}">
                  <a16:creationId xmlns:a16="http://schemas.microsoft.com/office/drawing/2014/main" id="{668451E9-4420-4A3A-A959-C7A37E2DC74D}"/>
                </a:ext>
              </a:extLst>
            </p:cNvPr>
            <p:cNvSpPr/>
            <p:nvPr/>
          </p:nvSpPr>
          <p:spPr>
            <a:xfrm>
              <a:off x="4767075" y="4937275"/>
              <a:ext cx="19925" cy="105450"/>
            </a:xfrm>
            <a:custGeom>
              <a:avLst/>
              <a:gdLst/>
              <a:ahLst/>
              <a:cxnLst/>
              <a:rect l="l" t="t" r="r" b="b"/>
              <a:pathLst>
                <a:path w="797" h="4218" extrusionOk="0">
                  <a:moveTo>
                    <a:pt x="697" y="0"/>
                  </a:moveTo>
                  <a:cubicBezTo>
                    <a:pt x="299" y="637"/>
                    <a:pt x="359" y="1373"/>
                    <a:pt x="279" y="2069"/>
                  </a:cubicBezTo>
                  <a:cubicBezTo>
                    <a:pt x="239" y="2467"/>
                    <a:pt x="1" y="2905"/>
                    <a:pt x="299" y="3322"/>
                  </a:cubicBezTo>
                  <a:cubicBezTo>
                    <a:pt x="458" y="3621"/>
                    <a:pt x="160" y="4098"/>
                    <a:pt x="677" y="4218"/>
                  </a:cubicBezTo>
                  <a:lnTo>
                    <a:pt x="677" y="3203"/>
                  </a:lnTo>
                  <a:cubicBezTo>
                    <a:pt x="657" y="3124"/>
                    <a:pt x="657" y="3064"/>
                    <a:pt x="597" y="2984"/>
                  </a:cubicBezTo>
                  <a:cubicBezTo>
                    <a:pt x="557" y="2885"/>
                    <a:pt x="697" y="2905"/>
                    <a:pt x="737" y="2825"/>
                  </a:cubicBezTo>
                  <a:cubicBezTo>
                    <a:pt x="776" y="2706"/>
                    <a:pt x="796" y="2586"/>
                    <a:pt x="697" y="2487"/>
                  </a:cubicBezTo>
                  <a:lnTo>
                    <a:pt x="6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7412;p9">
              <a:extLst>
                <a:ext uri="{FF2B5EF4-FFF2-40B4-BE49-F238E27FC236}">
                  <a16:creationId xmlns:a16="http://schemas.microsoft.com/office/drawing/2014/main" id="{04B93F4E-3B03-4B90-BDBD-DCCB0B068BF8}"/>
                </a:ext>
              </a:extLst>
            </p:cNvPr>
            <p:cNvSpPr/>
            <p:nvPr/>
          </p:nvSpPr>
          <p:spPr>
            <a:xfrm>
              <a:off x="5061475" y="4953175"/>
              <a:ext cx="19925" cy="116425"/>
            </a:xfrm>
            <a:custGeom>
              <a:avLst/>
              <a:gdLst/>
              <a:ahLst/>
              <a:cxnLst/>
              <a:rect l="l" t="t" r="r" b="b"/>
              <a:pathLst>
                <a:path w="797" h="4657" extrusionOk="0">
                  <a:moveTo>
                    <a:pt x="459" y="1"/>
                  </a:moveTo>
                  <a:cubicBezTo>
                    <a:pt x="100" y="1553"/>
                    <a:pt x="1" y="3084"/>
                    <a:pt x="140" y="4656"/>
                  </a:cubicBezTo>
                  <a:cubicBezTo>
                    <a:pt x="153" y="4657"/>
                    <a:pt x="166" y="4657"/>
                    <a:pt x="178" y="4657"/>
                  </a:cubicBezTo>
                  <a:cubicBezTo>
                    <a:pt x="491" y="4657"/>
                    <a:pt x="400" y="4411"/>
                    <a:pt x="419" y="4258"/>
                  </a:cubicBezTo>
                  <a:cubicBezTo>
                    <a:pt x="459" y="3860"/>
                    <a:pt x="339" y="3462"/>
                    <a:pt x="478" y="3064"/>
                  </a:cubicBezTo>
                  <a:cubicBezTo>
                    <a:pt x="538" y="2289"/>
                    <a:pt x="618" y="1553"/>
                    <a:pt x="657" y="777"/>
                  </a:cubicBezTo>
                  <a:cubicBezTo>
                    <a:pt x="598" y="538"/>
                    <a:pt x="797" y="200"/>
                    <a:pt x="4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7413;p9">
              <a:extLst>
                <a:ext uri="{FF2B5EF4-FFF2-40B4-BE49-F238E27FC236}">
                  <a16:creationId xmlns:a16="http://schemas.microsoft.com/office/drawing/2014/main" id="{90CD272A-50C5-40A3-93A3-696942606587}"/>
                </a:ext>
              </a:extLst>
            </p:cNvPr>
            <p:cNvSpPr/>
            <p:nvPr/>
          </p:nvSpPr>
          <p:spPr>
            <a:xfrm>
              <a:off x="5410100" y="4722925"/>
              <a:ext cx="82575" cy="28025"/>
            </a:xfrm>
            <a:custGeom>
              <a:avLst/>
              <a:gdLst/>
              <a:ahLst/>
              <a:cxnLst/>
              <a:rect l="l" t="t" r="r" b="b"/>
              <a:pathLst>
                <a:path w="3303" h="1121" extrusionOk="0">
                  <a:moveTo>
                    <a:pt x="3203" y="1"/>
                  </a:moveTo>
                  <a:cubicBezTo>
                    <a:pt x="2129" y="160"/>
                    <a:pt x="1115" y="597"/>
                    <a:pt x="41" y="717"/>
                  </a:cubicBezTo>
                  <a:cubicBezTo>
                    <a:pt x="21" y="757"/>
                    <a:pt x="21" y="796"/>
                    <a:pt x="1" y="836"/>
                  </a:cubicBezTo>
                  <a:cubicBezTo>
                    <a:pt x="21" y="896"/>
                    <a:pt x="21" y="916"/>
                    <a:pt x="41" y="955"/>
                  </a:cubicBezTo>
                  <a:cubicBezTo>
                    <a:pt x="180" y="1072"/>
                    <a:pt x="320" y="1120"/>
                    <a:pt x="468" y="1120"/>
                  </a:cubicBezTo>
                  <a:cubicBezTo>
                    <a:pt x="573" y="1120"/>
                    <a:pt x="681" y="1096"/>
                    <a:pt x="796" y="1055"/>
                  </a:cubicBezTo>
                  <a:cubicBezTo>
                    <a:pt x="1572" y="836"/>
                    <a:pt x="2308" y="617"/>
                    <a:pt x="3064" y="398"/>
                  </a:cubicBezTo>
                  <a:cubicBezTo>
                    <a:pt x="3184" y="299"/>
                    <a:pt x="3303" y="200"/>
                    <a:pt x="3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7414;p9">
              <a:extLst>
                <a:ext uri="{FF2B5EF4-FFF2-40B4-BE49-F238E27FC236}">
                  <a16:creationId xmlns:a16="http://schemas.microsoft.com/office/drawing/2014/main" id="{5E794000-8480-4D5F-B972-7047C6D7B7EB}"/>
                </a:ext>
              </a:extLst>
            </p:cNvPr>
            <p:cNvSpPr/>
            <p:nvPr/>
          </p:nvSpPr>
          <p:spPr>
            <a:xfrm>
              <a:off x="4729775" y="5020325"/>
              <a:ext cx="24400" cy="93550"/>
            </a:xfrm>
            <a:custGeom>
              <a:avLst/>
              <a:gdLst/>
              <a:ahLst/>
              <a:cxnLst/>
              <a:rect l="l" t="t" r="r" b="b"/>
              <a:pathLst>
                <a:path w="976" h="3742" extrusionOk="0">
                  <a:moveTo>
                    <a:pt x="478" y="0"/>
                  </a:moveTo>
                  <a:cubicBezTo>
                    <a:pt x="478" y="378"/>
                    <a:pt x="458" y="737"/>
                    <a:pt x="458" y="1095"/>
                  </a:cubicBezTo>
                  <a:cubicBezTo>
                    <a:pt x="447" y="1262"/>
                    <a:pt x="392" y="1310"/>
                    <a:pt x="315" y="1310"/>
                  </a:cubicBezTo>
                  <a:cubicBezTo>
                    <a:pt x="254" y="1310"/>
                    <a:pt x="179" y="1280"/>
                    <a:pt x="100" y="1254"/>
                  </a:cubicBezTo>
                  <a:lnTo>
                    <a:pt x="100" y="1254"/>
                  </a:lnTo>
                  <a:cubicBezTo>
                    <a:pt x="120" y="1552"/>
                    <a:pt x="1" y="1870"/>
                    <a:pt x="239" y="2129"/>
                  </a:cubicBezTo>
                  <a:cubicBezTo>
                    <a:pt x="279" y="2089"/>
                    <a:pt x="299" y="2049"/>
                    <a:pt x="339" y="2030"/>
                  </a:cubicBezTo>
                  <a:lnTo>
                    <a:pt x="339" y="2030"/>
                  </a:lnTo>
                  <a:cubicBezTo>
                    <a:pt x="299" y="2069"/>
                    <a:pt x="279" y="2129"/>
                    <a:pt x="259" y="2149"/>
                  </a:cubicBezTo>
                  <a:cubicBezTo>
                    <a:pt x="199" y="2567"/>
                    <a:pt x="478" y="2905"/>
                    <a:pt x="458" y="3342"/>
                  </a:cubicBezTo>
                  <a:cubicBezTo>
                    <a:pt x="652" y="3381"/>
                    <a:pt x="562" y="3741"/>
                    <a:pt x="834" y="3741"/>
                  </a:cubicBezTo>
                  <a:cubicBezTo>
                    <a:pt x="841" y="3741"/>
                    <a:pt x="848" y="3741"/>
                    <a:pt x="856" y="3740"/>
                  </a:cubicBezTo>
                  <a:cubicBezTo>
                    <a:pt x="896" y="3661"/>
                    <a:pt x="975" y="3581"/>
                    <a:pt x="955" y="3521"/>
                  </a:cubicBezTo>
                  <a:cubicBezTo>
                    <a:pt x="697" y="2408"/>
                    <a:pt x="597" y="1313"/>
                    <a:pt x="597" y="239"/>
                  </a:cubicBezTo>
                  <a:cubicBezTo>
                    <a:pt x="597" y="160"/>
                    <a:pt x="538" y="80"/>
                    <a:pt x="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7415;p9">
              <a:extLst>
                <a:ext uri="{FF2B5EF4-FFF2-40B4-BE49-F238E27FC236}">
                  <a16:creationId xmlns:a16="http://schemas.microsoft.com/office/drawing/2014/main" id="{B175C77D-18C3-4374-83C2-3A2DFFA5A45D}"/>
                </a:ext>
              </a:extLst>
            </p:cNvPr>
            <p:cNvSpPr/>
            <p:nvPr/>
          </p:nvSpPr>
          <p:spPr>
            <a:xfrm>
              <a:off x="5059000" y="4755500"/>
              <a:ext cx="78600" cy="16575"/>
            </a:xfrm>
            <a:custGeom>
              <a:avLst/>
              <a:gdLst/>
              <a:ahLst/>
              <a:cxnLst/>
              <a:rect l="l" t="t" r="r" b="b"/>
              <a:pathLst>
                <a:path w="3144" h="663" extrusionOk="0">
                  <a:moveTo>
                    <a:pt x="1466" y="0"/>
                  </a:moveTo>
                  <a:cubicBezTo>
                    <a:pt x="1288" y="0"/>
                    <a:pt x="1109" y="28"/>
                    <a:pt x="935" y="110"/>
                  </a:cubicBezTo>
                  <a:cubicBezTo>
                    <a:pt x="838" y="325"/>
                    <a:pt x="707" y="386"/>
                    <a:pt x="564" y="386"/>
                  </a:cubicBezTo>
                  <a:cubicBezTo>
                    <a:pt x="415" y="386"/>
                    <a:pt x="252" y="319"/>
                    <a:pt x="100" y="289"/>
                  </a:cubicBezTo>
                  <a:cubicBezTo>
                    <a:pt x="60" y="289"/>
                    <a:pt x="40" y="309"/>
                    <a:pt x="20" y="329"/>
                  </a:cubicBezTo>
                  <a:cubicBezTo>
                    <a:pt x="1" y="389"/>
                    <a:pt x="20" y="408"/>
                    <a:pt x="60" y="448"/>
                  </a:cubicBezTo>
                  <a:cubicBezTo>
                    <a:pt x="465" y="604"/>
                    <a:pt x="864" y="662"/>
                    <a:pt x="1263" y="662"/>
                  </a:cubicBezTo>
                  <a:cubicBezTo>
                    <a:pt x="1883" y="662"/>
                    <a:pt x="2502" y="522"/>
                    <a:pt x="3144" y="389"/>
                  </a:cubicBezTo>
                  <a:cubicBezTo>
                    <a:pt x="2928" y="106"/>
                    <a:pt x="2676" y="60"/>
                    <a:pt x="2430" y="60"/>
                  </a:cubicBezTo>
                  <a:cubicBezTo>
                    <a:pt x="2314" y="60"/>
                    <a:pt x="2198" y="70"/>
                    <a:pt x="2089" y="70"/>
                  </a:cubicBezTo>
                  <a:cubicBezTo>
                    <a:pt x="1885" y="38"/>
                    <a:pt x="1675" y="0"/>
                    <a:pt x="1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7416;p9">
              <a:extLst>
                <a:ext uri="{FF2B5EF4-FFF2-40B4-BE49-F238E27FC236}">
                  <a16:creationId xmlns:a16="http://schemas.microsoft.com/office/drawing/2014/main" id="{FC6361CD-8CA1-478F-B4FF-2477B3A633AE}"/>
                </a:ext>
              </a:extLst>
            </p:cNvPr>
            <p:cNvSpPr/>
            <p:nvPr/>
          </p:nvSpPr>
          <p:spPr>
            <a:xfrm>
              <a:off x="5071925" y="4876075"/>
              <a:ext cx="27700" cy="96525"/>
            </a:xfrm>
            <a:custGeom>
              <a:avLst/>
              <a:gdLst/>
              <a:ahLst/>
              <a:cxnLst/>
              <a:rect l="l" t="t" r="r" b="b"/>
              <a:pathLst>
                <a:path w="1108" h="3861" extrusionOk="0">
                  <a:moveTo>
                    <a:pt x="821" y="0"/>
                  </a:moveTo>
                  <a:cubicBezTo>
                    <a:pt x="807" y="0"/>
                    <a:pt x="792" y="1"/>
                    <a:pt x="777" y="2"/>
                  </a:cubicBezTo>
                  <a:cubicBezTo>
                    <a:pt x="677" y="101"/>
                    <a:pt x="697" y="260"/>
                    <a:pt x="617" y="360"/>
                  </a:cubicBezTo>
                  <a:cubicBezTo>
                    <a:pt x="598" y="399"/>
                    <a:pt x="578" y="459"/>
                    <a:pt x="598" y="499"/>
                  </a:cubicBezTo>
                  <a:cubicBezTo>
                    <a:pt x="478" y="658"/>
                    <a:pt x="598" y="897"/>
                    <a:pt x="438" y="1056"/>
                  </a:cubicBezTo>
                  <a:cubicBezTo>
                    <a:pt x="200" y="1732"/>
                    <a:pt x="120" y="2389"/>
                    <a:pt x="41" y="3085"/>
                  </a:cubicBezTo>
                  <a:cubicBezTo>
                    <a:pt x="120" y="3344"/>
                    <a:pt x="1" y="3662"/>
                    <a:pt x="239" y="3861"/>
                  </a:cubicBezTo>
                  <a:cubicBezTo>
                    <a:pt x="438" y="2946"/>
                    <a:pt x="617" y="2031"/>
                    <a:pt x="796" y="1096"/>
                  </a:cubicBezTo>
                  <a:cubicBezTo>
                    <a:pt x="896" y="937"/>
                    <a:pt x="796" y="698"/>
                    <a:pt x="916" y="539"/>
                  </a:cubicBezTo>
                  <a:cubicBezTo>
                    <a:pt x="975" y="479"/>
                    <a:pt x="975" y="439"/>
                    <a:pt x="975" y="380"/>
                  </a:cubicBezTo>
                  <a:cubicBezTo>
                    <a:pt x="1032" y="190"/>
                    <a:pt x="1107" y="0"/>
                    <a:pt x="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7417;p9">
              <a:extLst>
                <a:ext uri="{FF2B5EF4-FFF2-40B4-BE49-F238E27FC236}">
                  <a16:creationId xmlns:a16="http://schemas.microsoft.com/office/drawing/2014/main" id="{C4204A0A-69A6-4AC2-8C19-D299B46B6E0B}"/>
                </a:ext>
              </a:extLst>
            </p:cNvPr>
            <p:cNvSpPr/>
            <p:nvPr/>
          </p:nvSpPr>
          <p:spPr>
            <a:xfrm>
              <a:off x="5452875" y="4626950"/>
              <a:ext cx="59700" cy="33850"/>
            </a:xfrm>
            <a:custGeom>
              <a:avLst/>
              <a:gdLst/>
              <a:ahLst/>
              <a:cxnLst/>
              <a:rect l="l" t="t" r="r" b="b"/>
              <a:pathLst>
                <a:path w="2388" h="1354" extrusionOk="0">
                  <a:moveTo>
                    <a:pt x="2189" y="0"/>
                  </a:moveTo>
                  <a:lnTo>
                    <a:pt x="1811" y="299"/>
                  </a:lnTo>
                  <a:cubicBezTo>
                    <a:pt x="1715" y="281"/>
                    <a:pt x="1621" y="273"/>
                    <a:pt x="1529" y="273"/>
                  </a:cubicBezTo>
                  <a:cubicBezTo>
                    <a:pt x="992" y="273"/>
                    <a:pt x="522" y="550"/>
                    <a:pt x="80" y="856"/>
                  </a:cubicBezTo>
                  <a:cubicBezTo>
                    <a:pt x="1" y="1174"/>
                    <a:pt x="359" y="1174"/>
                    <a:pt x="458" y="1353"/>
                  </a:cubicBezTo>
                  <a:cubicBezTo>
                    <a:pt x="1174" y="1194"/>
                    <a:pt x="1870" y="1075"/>
                    <a:pt x="2388" y="498"/>
                  </a:cubicBezTo>
                  <a:cubicBezTo>
                    <a:pt x="2368" y="299"/>
                    <a:pt x="2288" y="159"/>
                    <a:pt x="2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7418;p9">
              <a:extLst>
                <a:ext uri="{FF2B5EF4-FFF2-40B4-BE49-F238E27FC236}">
                  <a16:creationId xmlns:a16="http://schemas.microsoft.com/office/drawing/2014/main" id="{EE14F20C-D8C9-42C3-BB09-1B2227423843}"/>
                </a:ext>
              </a:extLst>
            </p:cNvPr>
            <p:cNvSpPr/>
            <p:nvPr/>
          </p:nvSpPr>
          <p:spPr>
            <a:xfrm>
              <a:off x="5157475" y="5198800"/>
              <a:ext cx="75600" cy="27025"/>
            </a:xfrm>
            <a:custGeom>
              <a:avLst/>
              <a:gdLst/>
              <a:ahLst/>
              <a:cxnLst/>
              <a:rect l="l" t="t" r="r" b="b"/>
              <a:pathLst>
                <a:path w="3024" h="1081" extrusionOk="0">
                  <a:moveTo>
                    <a:pt x="2199" y="0"/>
                  </a:moveTo>
                  <a:cubicBezTo>
                    <a:pt x="2115" y="0"/>
                    <a:pt x="2042" y="30"/>
                    <a:pt x="1990" y="102"/>
                  </a:cubicBezTo>
                  <a:cubicBezTo>
                    <a:pt x="1850" y="222"/>
                    <a:pt x="1592" y="102"/>
                    <a:pt x="1452" y="262"/>
                  </a:cubicBezTo>
                  <a:cubicBezTo>
                    <a:pt x="1393" y="281"/>
                    <a:pt x="1373" y="281"/>
                    <a:pt x="1333" y="281"/>
                  </a:cubicBezTo>
                  <a:cubicBezTo>
                    <a:pt x="1254" y="301"/>
                    <a:pt x="1174" y="361"/>
                    <a:pt x="1094" y="401"/>
                  </a:cubicBezTo>
                  <a:cubicBezTo>
                    <a:pt x="1055" y="421"/>
                    <a:pt x="995" y="421"/>
                    <a:pt x="955" y="421"/>
                  </a:cubicBezTo>
                  <a:cubicBezTo>
                    <a:pt x="861" y="502"/>
                    <a:pt x="762" y="523"/>
                    <a:pt x="661" y="523"/>
                  </a:cubicBezTo>
                  <a:cubicBezTo>
                    <a:pt x="548" y="523"/>
                    <a:pt x="432" y="496"/>
                    <a:pt x="320" y="496"/>
                  </a:cubicBezTo>
                  <a:cubicBezTo>
                    <a:pt x="238" y="496"/>
                    <a:pt x="157" y="510"/>
                    <a:pt x="80" y="560"/>
                  </a:cubicBezTo>
                  <a:cubicBezTo>
                    <a:pt x="0" y="600"/>
                    <a:pt x="0" y="699"/>
                    <a:pt x="40" y="779"/>
                  </a:cubicBezTo>
                  <a:lnTo>
                    <a:pt x="199" y="958"/>
                  </a:lnTo>
                  <a:cubicBezTo>
                    <a:pt x="270" y="1011"/>
                    <a:pt x="341" y="1080"/>
                    <a:pt x="441" y="1080"/>
                  </a:cubicBezTo>
                  <a:cubicBezTo>
                    <a:pt x="453" y="1080"/>
                    <a:pt x="465" y="1079"/>
                    <a:pt x="478" y="1077"/>
                  </a:cubicBezTo>
                  <a:cubicBezTo>
                    <a:pt x="597" y="918"/>
                    <a:pt x="776" y="958"/>
                    <a:pt x="955" y="898"/>
                  </a:cubicBezTo>
                  <a:cubicBezTo>
                    <a:pt x="1651" y="719"/>
                    <a:pt x="2368" y="580"/>
                    <a:pt x="3024" y="262"/>
                  </a:cubicBezTo>
                  <a:cubicBezTo>
                    <a:pt x="2785" y="222"/>
                    <a:pt x="2566" y="281"/>
                    <a:pt x="2447" y="63"/>
                  </a:cubicBezTo>
                  <a:cubicBezTo>
                    <a:pt x="2362" y="25"/>
                    <a:pt x="2276" y="0"/>
                    <a:pt x="2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7419;p9">
              <a:extLst>
                <a:ext uri="{FF2B5EF4-FFF2-40B4-BE49-F238E27FC236}">
                  <a16:creationId xmlns:a16="http://schemas.microsoft.com/office/drawing/2014/main" id="{D55184BA-09E6-4B86-B25D-04C207ED1CBF}"/>
                </a:ext>
              </a:extLst>
            </p:cNvPr>
            <p:cNvSpPr/>
            <p:nvPr/>
          </p:nvSpPr>
          <p:spPr>
            <a:xfrm>
              <a:off x="4555725" y="4775150"/>
              <a:ext cx="27875" cy="62175"/>
            </a:xfrm>
            <a:custGeom>
              <a:avLst/>
              <a:gdLst/>
              <a:ahLst/>
              <a:cxnLst/>
              <a:rect l="l" t="t" r="r" b="b"/>
              <a:pathLst>
                <a:path w="1115" h="2487" extrusionOk="0">
                  <a:moveTo>
                    <a:pt x="895" y="0"/>
                  </a:moveTo>
                  <a:cubicBezTo>
                    <a:pt x="497" y="796"/>
                    <a:pt x="0" y="1532"/>
                    <a:pt x="60" y="2427"/>
                  </a:cubicBezTo>
                  <a:lnTo>
                    <a:pt x="239" y="2427"/>
                  </a:lnTo>
                  <a:lnTo>
                    <a:pt x="298" y="2368"/>
                  </a:lnTo>
                  <a:lnTo>
                    <a:pt x="298" y="2308"/>
                  </a:lnTo>
                  <a:lnTo>
                    <a:pt x="279" y="2228"/>
                  </a:lnTo>
                  <a:lnTo>
                    <a:pt x="338" y="2308"/>
                  </a:lnTo>
                  <a:cubicBezTo>
                    <a:pt x="338" y="2387"/>
                    <a:pt x="358" y="2427"/>
                    <a:pt x="378" y="2487"/>
                  </a:cubicBezTo>
                  <a:lnTo>
                    <a:pt x="458" y="2487"/>
                  </a:lnTo>
                  <a:cubicBezTo>
                    <a:pt x="657" y="2089"/>
                    <a:pt x="577" y="1592"/>
                    <a:pt x="935" y="1234"/>
                  </a:cubicBezTo>
                  <a:cubicBezTo>
                    <a:pt x="995" y="955"/>
                    <a:pt x="1054" y="657"/>
                    <a:pt x="1114" y="398"/>
                  </a:cubicBezTo>
                  <a:cubicBezTo>
                    <a:pt x="1094" y="239"/>
                    <a:pt x="1074" y="60"/>
                    <a:pt x="8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7420;p9">
              <a:extLst>
                <a:ext uri="{FF2B5EF4-FFF2-40B4-BE49-F238E27FC236}">
                  <a16:creationId xmlns:a16="http://schemas.microsoft.com/office/drawing/2014/main" id="{33654945-763E-43EC-9AD8-8F8AA0C68084}"/>
                </a:ext>
              </a:extLst>
            </p:cNvPr>
            <p:cNvSpPr/>
            <p:nvPr/>
          </p:nvSpPr>
          <p:spPr>
            <a:xfrm>
              <a:off x="4746200" y="4621725"/>
              <a:ext cx="77600" cy="36575"/>
            </a:xfrm>
            <a:custGeom>
              <a:avLst/>
              <a:gdLst/>
              <a:ahLst/>
              <a:cxnLst/>
              <a:rect l="l" t="t" r="r" b="b"/>
              <a:pathLst>
                <a:path w="3104" h="1463" extrusionOk="0">
                  <a:moveTo>
                    <a:pt x="1681" y="0"/>
                  </a:moveTo>
                  <a:cubicBezTo>
                    <a:pt x="996" y="0"/>
                    <a:pt x="536" y="329"/>
                    <a:pt x="0" y="1085"/>
                  </a:cubicBezTo>
                  <a:cubicBezTo>
                    <a:pt x="60" y="1204"/>
                    <a:pt x="0" y="1383"/>
                    <a:pt x="159" y="1463"/>
                  </a:cubicBezTo>
                  <a:cubicBezTo>
                    <a:pt x="530" y="800"/>
                    <a:pt x="1014" y="328"/>
                    <a:pt x="1839" y="328"/>
                  </a:cubicBezTo>
                  <a:cubicBezTo>
                    <a:pt x="1856" y="328"/>
                    <a:pt x="1873" y="328"/>
                    <a:pt x="1890" y="329"/>
                  </a:cubicBezTo>
                  <a:cubicBezTo>
                    <a:pt x="2288" y="329"/>
                    <a:pt x="2586" y="587"/>
                    <a:pt x="2924" y="707"/>
                  </a:cubicBezTo>
                  <a:cubicBezTo>
                    <a:pt x="2964" y="736"/>
                    <a:pt x="2994" y="751"/>
                    <a:pt x="3021" y="751"/>
                  </a:cubicBezTo>
                  <a:cubicBezTo>
                    <a:pt x="3049" y="751"/>
                    <a:pt x="3073" y="736"/>
                    <a:pt x="3103" y="707"/>
                  </a:cubicBezTo>
                  <a:cubicBezTo>
                    <a:pt x="3024" y="587"/>
                    <a:pt x="2984" y="488"/>
                    <a:pt x="2904" y="368"/>
                  </a:cubicBezTo>
                  <a:cubicBezTo>
                    <a:pt x="2865" y="309"/>
                    <a:pt x="2805" y="229"/>
                    <a:pt x="2765" y="189"/>
                  </a:cubicBezTo>
                  <a:cubicBezTo>
                    <a:pt x="2340" y="66"/>
                    <a:pt x="1988" y="0"/>
                    <a:pt x="16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7421;p9">
              <a:extLst>
                <a:ext uri="{FF2B5EF4-FFF2-40B4-BE49-F238E27FC236}">
                  <a16:creationId xmlns:a16="http://schemas.microsoft.com/office/drawing/2014/main" id="{0DE61226-736D-46B6-AD45-8FFFACB49DC7}"/>
                </a:ext>
              </a:extLst>
            </p:cNvPr>
            <p:cNvSpPr/>
            <p:nvPr/>
          </p:nvSpPr>
          <p:spPr>
            <a:xfrm>
              <a:off x="4670100" y="4704525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57" y="1"/>
                  </a:moveTo>
                  <a:cubicBezTo>
                    <a:pt x="458" y="259"/>
                    <a:pt x="100" y="160"/>
                    <a:pt x="0" y="398"/>
                  </a:cubicBezTo>
                  <a:cubicBezTo>
                    <a:pt x="637" y="657"/>
                    <a:pt x="1274" y="737"/>
                    <a:pt x="1930" y="757"/>
                  </a:cubicBezTo>
                  <a:cubicBezTo>
                    <a:pt x="2268" y="737"/>
                    <a:pt x="2348" y="498"/>
                    <a:pt x="2328" y="200"/>
                  </a:cubicBezTo>
                  <a:cubicBezTo>
                    <a:pt x="2293" y="176"/>
                    <a:pt x="2265" y="167"/>
                    <a:pt x="2235" y="167"/>
                  </a:cubicBezTo>
                  <a:cubicBezTo>
                    <a:pt x="2215" y="167"/>
                    <a:pt x="2193" y="171"/>
                    <a:pt x="2169" y="180"/>
                  </a:cubicBezTo>
                  <a:cubicBezTo>
                    <a:pt x="2061" y="123"/>
                    <a:pt x="1948" y="108"/>
                    <a:pt x="1832" y="108"/>
                  </a:cubicBezTo>
                  <a:cubicBezTo>
                    <a:pt x="1707" y="108"/>
                    <a:pt x="1578" y="125"/>
                    <a:pt x="1451" y="125"/>
                  </a:cubicBezTo>
                  <a:cubicBezTo>
                    <a:pt x="1323" y="125"/>
                    <a:pt x="1197" y="108"/>
                    <a:pt x="1075" y="40"/>
                  </a:cubicBezTo>
                  <a:cubicBezTo>
                    <a:pt x="896" y="40"/>
                    <a:pt x="736" y="1"/>
                    <a:pt x="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7422;p9">
              <a:extLst>
                <a:ext uri="{FF2B5EF4-FFF2-40B4-BE49-F238E27FC236}">
                  <a16:creationId xmlns:a16="http://schemas.microsoft.com/office/drawing/2014/main" id="{41298C81-1CF1-479B-8CBA-F45298DF4D1D}"/>
                </a:ext>
              </a:extLst>
            </p:cNvPr>
            <p:cNvSpPr/>
            <p:nvPr/>
          </p:nvSpPr>
          <p:spPr>
            <a:xfrm>
              <a:off x="4376175" y="4835825"/>
              <a:ext cx="19425" cy="73325"/>
            </a:xfrm>
            <a:custGeom>
              <a:avLst/>
              <a:gdLst/>
              <a:ahLst/>
              <a:cxnLst/>
              <a:rect l="l" t="t" r="r" b="b"/>
              <a:pathLst>
                <a:path w="777" h="2933" extrusionOk="0">
                  <a:moveTo>
                    <a:pt x="478" y="0"/>
                  </a:moveTo>
                  <a:cubicBezTo>
                    <a:pt x="319" y="955"/>
                    <a:pt x="1" y="1910"/>
                    <a:pt x="419" y="2865"/>
                  </a:cubicBezTo>
                  <a:cubicBezTo>
                    <a:pt x="466" y="2912"/>
                    <a:pt x="513" y="2932"/>
                    <a:pt x="560" y="2932"/>
                  </a:cubicBezTo>
                  <a:cubicBezTo>
                    <a:pt x="612" y="2932"/>
                    <a:pt x="665" y="2907"/>
                    <a:pt x="717" y="2865"/>
                  </a:cubicBezTo>
                  <a:cubicBezTo>
                    <a:pt x="777" y="1890"/>
                    <a:pt x="598" y="955"/>
                    <a:pt x="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7423;p9">
              <a:extLst>
                <a:ext uri="{FF2B5EF4-FFF2-40B4-BE49-F238E27FC236}">
                  <a16:creationId xmlns:a16="http://schemas.microsoft.com/office/drawing/2014/main" id="{398F67C6-7D36-4E73-9C50-A119A0DBEF39}"/>
                </a:ext>
              </a:extLst>
            </p:cNvPr>
            <p:cNvSpPr/>
            <p:nvPr/>
          </p:nvSpPr>
          <p:spPr>
            <a:xfrm>
              <a:off x="4120075" y="4625075"/>
              <a:ext cx="81575" cy="23275"/>
            </a:xfrm>
            <a:custGeom>
              <a:avLst/>
              <a:gdLst/>
              <a:ahLst/>
              <a:cxnLst/>
              <a:rect l="l" t="t" r="r" b="b"/>
              <a:pathLst>
                <a:path w="3263" h="931" extrusionOk="0">
                  <a:moveTo>
                    <a:pt x="174" y="1"/>
                  </a:moveTo>
                  <a:cubicBezTo>
                    <a:pt x="135" y="1"/>
                    <a:pt x="104" y="27"/>
                    <a:pt x="80" y="75"/>
                  </a:cubicBezTo>
                  <a:lnTo>
                    <a:pt x="80" y="234"/>
                  </a:lnTo>
                  <a:lnTo>
                    <a:pt x="20" y="274"/>
                  </a:lnTo>
                  <a:cubicBezTo>
                    <a:pt x="0" y="294"/>
                    <a:pt x="20" y="354"/>
                    <a:pt x="80" y="374"/>
                  </a:cubicBezTo>
                  <a:lnTo>
                    <a:pt x="139" y="394"/>
                  </a:lnTo>
                  <a:lnTo>
                    <a:pt x="219" y="394"/>
                  </a:lnTo>
                  <a:cubicBezTo>
                    <a:pt x="378" y="473"/>
                    <a:pt x="517" y="473"/>
                    <a:pt x="676" y="473"/>
                  </a:cubicBezTo>
                  <a:cubicBezTo>
                    <a:pt x="776" y="473"/>
                    <a:pt x="895" y="473"/>
                    <a:pt x="975" y="573"/>
                  </a:cubicBezTo>
                  <a:cubicBezTo>
                    <a:pt x="1711" y="851"/>
                    <a:pt x="2487" y="931"/>
                    <a:pt x="3263" y="931"/>
                  </a:cubicBezTo>
                  <a:lnTo>
                    <a:pt x="3263" y="593"/>
                  </a:lnTo>
                  <a:cubicBezTo>
                    <a:pt x="3183" y="453"/>
                    <a:pt x="2984" y="533"/>
                    <a:pt x="2865" y="374"/>
                  </a:cubicBezTo>
                  <a:cubicBezTo>
                    <a:pt x="2781" y="321"/>
                    <a:pt x="2697" y="296"/>
                    <a:pt x="2610" y="296"/>
                  </a:cubicBezTo>
                  <a:cubicBezTo>
                    <a:pt x="2532" y="296"/>
                    <a:pt x="2452" y="316"/>
                    <a:pt x="2367" y="354"/>
                  </a:cubicBezTo>
                  <a:cubicBezTo>
                    <a:pt x="2137" y="354"/>
                    <a:pt x="1908" y="291"/>
                    <a:pt x="1678" y="291"/>
                  </a:cubicBezTo>
                  <a:cubicBezTo>
                    <a:pt x="1649" y="291"/>
                    <a:pt x="1620" y="292"/>
                    <a:pt x="1592" y="294"/>
                  </a:cubicBezTo>
                  <a:cubicBezTo>
                    <a:pt x="1472" y="294"/>
                    <a:pt x="1373" y="294"/>
                    <a:pt x="1293" y="195"/>
                  </a:cubicBezTo>
                  <a:cubicBezTo>
                    <a:pt x="1196" y="134"/>
                    <a:pt x="1091" y="118"/>
                    <a:pt x="984" y="118"/>
                  </a:cubicBezTo>
                  <a:cubicBezTo>
                    <a:pt x="861" y="118"/>
                    <a:pt x="734" y="139"/>
                    <a:pt x="611" y="139"/>
                  </a:cubicBezTo>
                  <a:cubicBezTo>
                    <a:pt x="488" y="139"/>
                    <a:pt x="369" y="118"/>
                    <a:pt x="259" y="36"/>
                  </a:cubicBezTo>
                  <a:cubicBezTo>
                    <a:pt x="227" y="12"/>
                    <a:pt x="199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7424;p9">
              <a:extLst>
                <a:ext uri="{FF2B5EF4-FFF2-40B4-BE49-F238E27FC236}">
                  <a16:creationId xmlns:a16="http://schemas.microsoft.com/office/drawing/2014/main" id="{17804161-152E-48E3-8B5C-45E12D9113E7}"/>
                </a:ext>
              </a:extLst>
            </p:cNvPr>
            <p:cNvSpPr/>
            <p:nvPr/>
          </p:nvSpPr>
          <p:spPr>
            <a:xfrm>
              <a:off x="4768575" y="5020325"/>
              <a:ext cx="20900" cy="71150"/>
            </a:xfrm>
            <a:custGeom>
              <a:avLst/>
              <a:gdLst/>
              <a:ahLst/>
              <a:cxnLst/>
              <a:rect l="l" t="t" r="r" b="b"/>
              <a:pathLst>
                <a:path w="836" h="2846" extrusionOk="0">
                  <a:moveTo>
                    <a:pt x="279" y="0"/>
                  </a:moveTo>
                  <a:cubicBezTo>
                    <a:pt x="0" y="975"/>
                    <a:pt x="219" y="1890"/>
                    <a:pt x="497" y="2845"/>
                  </a:cubicBezTo>
                  <a:cubicBezTo>
                    <a:pt x="529" y="2703"/>
                    <a:pt x="435" y="2423"/>
                    <a:pt x="624" y="2423"/>
                  </a:cubicBezTo>
                  <a:cubicBezTo>
                    <a:pt x="673" y="2423"/>
                    <a:pt x="741" y="2442"/>
                    <a:pt x="836" y="2487"/>
                  </a:cubicBezTo>
                  <a:cubicBezTo>
                    <a:pt x="776" y="1970"/>
                    <a:pt x="716" y="1433"/>
                    <a:pt x="637" y="896"/>
                  </a:cubicBezTo>
                  <a:cubicBezTo>
                    <a:pt x="338" y="677"/>
                    <a:pt x="637" y="199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7425;p9">
              <a:extLst>
                <a:ext uri="{FF2B5EF4-FFF2-40B4-BE49-F238E27FC236}">
                  <a16:creationId xmlns:a16="http://schemas.microsoft.com/office/drawing/2014/main" id="{0D02946F-BE5E-4CF1-AC0D-03DBA2189B72}"/>
                </a:ext>
              </a:extLst>
            </p:cNvPr>
            <p:cNvSpPr/>
            <p:nvPr/>
          </p:nvSpPr>
          <p:spPr>
            <a:xfrm>
              <a:off x="4229475" y="4713200"/>
              <a:ext cx="19425" cy="72075"/>
            </a:xfrm>
            <a:custGeom>
              <a:avLst/>
              <a:gdLst/>
              <a:ahLst/>
              <a:cxnLst/>
              <a:rect l="l" t="t" r="r" b="b"/>
              <a:pathLst>
                <a:path w="777" h="2883" extrusionOk="0">
                  <a:moveTo>
                    <a:pt x="568" y="0"/>
                  </a:moveTo>
                  <a:cubicBezTo>
                    <a:pt x="538" y="0"/>
                    <a:pt x="502" y="10"/>
                    <a:pt x="458" y="32"/>
                  </a:cubicBezTo>
                  <a:cubicBezTo>
                    <a:pt x="160" y="827"/>
                    <a:pt x="0" y="1623"/>
                    <a:pt x="279" y="2478"/>
                  </a:cubicBezTo>
                  <a:cubicBezTo>
                    <a:pt x="180" y="2598"/>
                    <a:pt x="199" y="2717"/>
                    <a:pt x="219" y="2876"/>
                  </a:cubicBezTo>
                  <a:cubicBezTo>
                    <a:pt x="253" y="2880"/>
                    <a:pt x="284" y="2882"/>
                    <a:pt x="311" y="2882"/>
                  </a:cubicBezTo>
                  <a:cubicBezTo>
                    <a:pt x="430" y="2882"/>
                    <a:pt x="487" y="2839"/>
                    <a:pt x="438" y="2677"/>
                  </a:cubicBezTo>
                  <a:cubicBezTo>
                    <a:pt x="597" y="2399"/>
                    <a:pt x="677" y="2100"/>
                    <a:pt x="617" y="1782"/>
                  </a:cubicBezTo>
                  <a:cubicBezTo>
                    <a:pt x="557" y="1225"/>
                    <a:pt x="657" y="728"/>
                    <a:pt x="776" y="211"/>
                  </a:cubicBezTo>
                  <a:cubicBezTo>
                    <a:pt x="714" y="118"/>
                    <a:pt x="676" y="0"/>
                    <a:pt x="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7426;p9">
              <a:extLst>
                <a:ext uri="{FF2B5EF4-FFF2-40B4-BE49-F238E27FC236}">
                  <a16:creationId xmlns:a16="http://schemas.microsoft.com/office/drawing/2014/main" id="{1C258175-CD0A-4E2F-A506-6690C3E33671}"/>
                </a:ext>
              </a:extLst>
            </p:cNvPr>
            <p:cNvSpPr/>
            <p:nvPr/>
          </p:nvSpPr>
          <p:spPr>
            <a:xfrm>
              <a:off x="5393700" y="4653800"/>
              <a:ext cx="63175" cy="29375"/>
            </a:xfrm>
            <a:custGeom>
              <a:avLst/>
              <a:gdLst/>
              <a:ahLst/>
              <a:cxnLst/>
              <a:rect l="l" t="t" r="r" b="b"/>
              <a:pathLst>
                <a:path w="2527" h="1175" extrusionOk="0">
                  <a:moveTo>
                    <a:pt x="1930" y="1"/>
                  </a:moveTo>
                  <a:cubicBezTo>
                    <a:pt x="1194" y="100"/>
                    <a:pt x="478" y="180"/>
                    <a:pt x="0" y="816"/>
                  </a:cubicBezTo>
                  <a:cubicBezTo>
                    <a:pt x="259" y="836"/>
                    <a:pt x="458" y="916"/>
                    <a:pt x="557" y="1174"/>
                  </a:cubicBezTo>
                  <a:cubicBezTo>
                    <a:pt x="1254" y="1015"/>
                    <a:pt x="1870" y="677"/>
                    <a:pt x="2527" y="319"/>
                  </a:cubicBezTo>
                  <a:cubicBezTo>
                    <a:pt x="2368" y="100"/>
                    <a:pt x="2149" y="40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7427;p9">
              <a:extLst>
                <a:ext uri="{FF2B5EF4-FFF2-40B4-BE49-F238E27FC236}">
                  <a16:creationId xmlns:a16="http://schemas.microsoft.com/office/drawing/2014/main" id="{4FCEEC35-3D27-4060-A168-272CC4F760B3}"/>
                </a:ext>
              </a:extLst>
            </p:cNvPr>
            <p:cNvSpPr/>
            <p:nvPr/>
          </p:nvSpPr>
          <p:spPr>
            <a:xfrm>
              <a:off x="4644725" y="5120775"/>
              <a:ext cx="59225" cy="22400"/>
            </a:xfrm>
            <a:custGeom>
              <a:avLst/>
              <a:gdLst/>
              <a:ahLst/>
              <a:cxnLst/>
              <a:rect l="l" t="t" r="r" b="b"/>
              <a:pathLst>
                <a:path w="2369" h="896" extrusionOk="0">
                  <a:moveTo>
                    <a:pt x="379" y="1"/>
                  </a:moveTo>
                  <a:cubicBezTo>
                    <a:pt x="200" y="41"/>
                    <a:pt x="1" y="60"/>
                    <a:pt x="260" y="299"/>
                  </a:cubicBezTo>
                  <a:cubicBezTo>
                    <a:pt x="319" y="339"/>
                    <a:pt x="319" y="458"/>
                    <a:pt x="359" y="538"/>
                  </a:cubicBezTo>
                  <a:cubicBezTo>
                    <a:pt x="896" y="737"/>
                    <a:pt x="1493" y="816"/>
                    <a:pt x="2090" y="896"/>
                  </a:cubicBezTo>
                  <a:cubicBezTo>
                    <a:pt x="2368" y="458"/>
                    <a:pt x="1851" y="538"/>
                    <a:pt x="1751" y="339"/>
                  </a:cubicBezTo>
                  <a:cubicBezTo>
                    <a:pt x="1314" y="140"/>
                    <a:pt x="856" y="2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7428;p9">
              <a:extLst>
                <a:ext uri="{FF2B5EF4-FFF2-40B4-BE49-F238E27FC236}">
                  <a16:creationId xmlns:a16="http://schemas.microsoft.com/office/drawing/2014/main" id="{7576A5D2-7381-4906-9A30-6DA0D4A42C09}"/>
                </a:ext>
              </a:extLst>
            </p:cNvPr>
            <p:cNvSpPr/>
            <p:nvPr/>
          </p:nvSpPr>
          <p:spPr>
            <a:xfrm>
              <a:off x="4342875" y="4902450"/>
              <a:ext cx="18900" cy="71100"/>
            </a:xfrm>
            <a:custGeom>
              <a:avLst/>
              <a:gdLst/>
              <a:ahLst/>
              <a:cxnLst/>
              <a:rect l="l" t="t" r="r" b="b"/>
              <a:pathLst>
                <a:path w="756" h="2844" extrusionOk="0">
                  <a:moveTo>
                    <a:pt x="373" y="736"/>
                  </a:moveTo>
                  <a:cubicBezTo>
                    <a:pt x="408" y="929"/>
                    <a:pt x="353" y="1121"/>
                    <a:pt x="398" y="1314"/>
                  </a:cubicBezTo>
                  <a:cubicBezTo>
                    <a:pt x="341" y="1114"/>
                    <a:pt x="396" y="914"/>
                    <a:pt x="373" y="736"/>
                  </a:cubicBezTo>
                  <a:close/>
                  <a:moveTo>
                    <a:pt x="637" y="1"/>
                  </a:moveTo>
                  <a:lnTo>
                    <a:pt x="637" y="1"/>
                  </a:lnTo>
                  <a:cubicBezTo>
                    <a:pt x="519" y="68"/>
                    <a:pt x="388" y="149"/>
                    <a:pt x="242" y="149"/>
                  </a:cubicBezTo>
                  <a:cubicBezTo>
                    <a:pt x="215" y="149"/>
                    <a:pt x="187" y="146"/>
                    <a:pt x="159" y="140"/>
                  </a:cubicBezTo>
                  <a:lnTo>
                    <a:pt x="159" y="140"/>
                  </a:lnTo>
                  <a:cubicBezTo>
                    <a:pt x="219" y="279"/>
                    <a:pt x="259" y="399"/>
                    <a:pt x="298" y="538"/>
                  </a:cubicBezTo>
                  <a:cubicBezTo>
                    <a:pt x="0" y="1294"/>
                    <a:pt x="99" y="2050"/>
                    <a:pt x="298" y="2826"/>
                  </a:cubicBezTo>
                  <a:cubicBezTo>
                    <a:pt x="341" y="2838"/>
                    <a:pt x="376" y="2844"/>
                    <a:pt x="405" y="2844"/>
                  </a:cubicBezTo>
                  <a:cubicBezTo>
                    <a:pt x="606" y="2844"/>
                    <a:pt x="512" y="2572"/>
                    <a:pt x="617" y="2468"/>
                  </a:cubicBezTo>
                  <a:cubicBezTo>
                    <a:pt x="557" y="2289"/>
                    <a:pt x="458" y="2090"/>
                    <a:pt x="517" y="1970"/>
                  </a:cubicBezTo>
                  <a:cubicBezTo>
                    <a:pt x="756" y="1314"/>
                    <a:pt x="637" y="637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7429;p9">
              <a:extLst>
                <a:ext uri="{FF2B5EF4-FFF2-40B4-BE49-F238E27FC236}">
                  <a16:creationId xmlns:a16="http://schemas.microsoft.com/office/drawing/2014/main" id="{A8681657-16F1-446F-AD3B-56491531AD1E}"/>
                </a:ext>
              </a:extLst>
            </p:cNvPr>
            <p:cNvSpPr/>
            <p:nvPr/>
          </p:nvSpPr>
          <p:spPr>
            <a:xfrm>
              <a:off x="5358375" y="4740825"/>
              <a:ext cx="72150" cy="20425"/>
            </a:xfrm>
            <a:custGeom>
              <a:avLst/>
              <a:gdLst/>
              <a:ahLst/>
              <a:cxnLst/>
              <a:rect l="l" t="t" r="r" b="b"/>
              <a:pathLst>
                <a:path w="2886" h="817" extrusionOk="0">
                  <a:moveTo>
                    <a:pt x="2110" y="1"/>
                  </a:moveTo>
                  <a:cubicBezTo>
                    <a:pt x="1553" y="100"/>
                    <a:pt x="956" y="220"/>
                    <a:pt x="379" y="319"/>
                  </a:cubicBezTo>
                  <a:cubicBezTo>
                    <a:pt x="279" y="498"/>
                    <a:pt x="1" y="538"/>
                    <a:pt x="21" y="816"/>
                  </a:cubicBezTo>
                  <a:cubicBezTo>
                    <a:pt x="885" y="701"/>
                    <a:pt x="1750" y="437"/>
                    <a:pt x="2650" y="437"/>
                  </a:cubicBezTo>
                  <a:cubicBezTo>
                    <a:pt x="2682" y="437"/>
                    <a:pt x="2714" y="438"/>
                    <a:pt x="2746" y="438"/>
                  </a:cubicBezTo>
                  <a:cubicBezTo>
                    <a:pt x="2786" y="438"/>
                    <a:pt x="2846" y="379"/>
                    <a:pt x="2885" y="339"/>
                  </a:cubicBezTo>
                  <a:cubicBezTo>
                    <a:pt x="2607" y="339"/>
                    <a:pt x="2368" y="279"/>
                    <a:pt x="2149" y="140"/>
                  </a:cubicBezTo>
                  <a:cubicBezTo>
                    <a:pt x="2149" y="100"/>
                    <a:pt x="2149" y="41"/>
                    <a:pt x="2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7430;p9">
              <a:extLst>
                <a:ext uri="{FF2B5EF4-FFF2-40B4-BE49-F238E27FC236}">
                  <a16:creationId xmlns:a16="http://schemas.microsoft.com/office/drawing/2014/main" id="{ABDF78EF-9A12-4E46-9975-9D957CE57589}"/>
                </a:ext>
              </a:extLst>
            </p:cNvPr>
            <p:cNvSpPr/>
            <p:nvPr/>
          </p:nvSpPr>
          <p:spPr>
            <a:xfrm>
              <a:off x="5055525" y="4624800"/>
              <a:ext cx="31350" cy="54400"/>
            </a:xfrm>
            <a:custGeom>
              <a:avLst/>
              <a:gdLst/>
              <a:ahLst/>
              <a:cxnLst/>
              <a:rect l="l" t="t" r="r" b="b"/>
              <a:pathLst>
                <a:path w="1254" h="2176" extrusionOk="0">
                  <a:moveTo>
                    <a:pt x="778" y="0"/>
                  </a:moveTo>
                  <a:cubicBezTo>
                    <a:pt x="527" y="0"/>
                    <a:pt x="366" y="199"/>
                    <a:pt x="279" y="504"/>
                  </a:cubicBezTo>
                  <a:cubicBezTo>
                    <a:pt x="140" y="1041"/>
                    <a:pt x="0" y="1598"/>
                    <a:pt x="60" y="2175"/>
                  </a:cubicBezTo>
                  <a:cubicBezTo>
                    <a:pt x="70" y="2176"/>
                    <a:pt x="80" y="2176"/>
                    <a:pt x="90" y="2176"/>
                  </a:cubicBezTo>
                  <a:cubicBezTo>
                    <a:pt x="438" y="2176"/>
                    <a:pt x="443" y="1833"/>
                    <a:pt x="637" y="1678"/>
                  </a:cubicBezTo>
                  <a:cubicBezTo>
                    <a:pt x="895" y="1479"/>
                    <a:pt x="498" y="922"/>
                    <a:pt x="1035" y="822"/>
                  </a:cubicBezTo>
                  <a:cubicBezTo>
                    <a:pt x="1194" y="763"/>
                    <a:pt x="1254" y="604"/>
                    <a:pt x="1254" y="425"/>
                  </a:cubicBezTo>
                  <a:cubicBezTo>
                    <a:pt x="1214" y="285"/>
                    <a:pt x="1174" y="186"/>
                    <a:pt x="1094" y="86"/>
                  </a:cubicBezTo>
                  <a:cubicBezTo>
                    <a:pt x="976" y="27"/>
                    <a:pt x="871" y="0"/>
                    <a:pt x="7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7431;p9">
              <a:extLst>
                <a:ext uri="{FF2B5EF4-FFF2-40B4-BE49-F238E27FC236}">
                  <a16:creationId xmlns:a16="http://schemas.microsoft.com/office/drawing/2014/main" id="{0D84E6D9-D5ED-4F06-941C-B6D0F8DE7C8E}"/>
                </a:ext>
              </a:extLst>
            </p:cNvPr>
            <p:cNvSpPr/>
            <p:nvPr/>
          </p:nvSpPr>
          <p:spPr>
            <a:xfrm>
              <a:off x="5091325" y="4822400"/>
              <a:ext cx="29875" cy="63175"/>
            </a:xfrm>
            <a:custGeom>
              <a:avLst/>
              <a:gdLst/>
              <a:ahLst/>
              <a:cxnLst/>
              <a:rect l="l" t="t" r="r" b="b"/>
              <a:pathLst>
                <a:path w="1195" h="2527" extrusionOk="0">
                  <a:moveTo>
                    <a:pt x="1154" y="0"/>
                  </a:moveTo>
                  <a:lnTo>
                    <a:pt x="1154" y="0"/>
                  </a:lnTo>
                  <a:cubicBezTo>
                    <a:pt x="498" y="517"/>
                    <a:pt x="359" y="1234"/>
                    <a:pt x="40" y="1830"/>
                  </a:cubicBezTo>
                  <a:cubicBezTo>
                    <a:pt x="20" y="1930"/>
                    <a:pt x="20" y="2049"/>
                    <a:pt x="1" y="2149"/>
                  </a:cubicBezTo>
                  <a:cubicBezTo>
                    <a:pt x="160" y="2228"/>
                    <a:pt x="160" y="2387"/>
                    <a:pt x="199" y="2527"/>
                  </a:cubicBezTo>
                  <a:cubicBezTo>
                    <a:pt x="458" y="2188"/>
                    <a:pt x="538" y="1731"/>
                    <a:pt x="697" y="1333"/>
                  </a:cubicBezTo>
                  <a:cubicBezTo>
                    <a:pt x="836" y="935"/>
                    <a:pt x="1194" y="597"/>
                    <a:pt x="11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7432;p9">
              <a:extLst>
                <a:ext uri="{FF2B5EF4-FFF2-40B4-BE49-F238E27FC236}">
                  <a16:creationId xmlns:a16="http://schemas.microsoft.com/office/drawing/2014/main" id="{E8EC26DB-E6F0-4484-A892-4E629AF20BE1}"/>
                </a:ext>
              </a:extLst>
            </p:cNvPr>
            <p:cNvSpPr/>
            <p:nvPr/>
          </p:nvSpPr>
          <p:spPr>
            <a:xfrm>
              <a:off x="5203725" y="4790050"/>
              <a:ext cx="90525" cy="22925"/>
            </a:xfrm>
            <a:custGeom>
              <a:avLst/>
              <a:gdLst/>
              <a:ahLst/>
              <a:cxnLst/>
              <a:rect l="l" t="t" r="r" b="b"/>
              <a:pathLst>
                <a:path w="3621" h="917" extrusionOk="0">
                  <a:moveTo>
                    <a:pt x="2504" y="0"/>
                  </a:moveTo>
                  <a:cubicBezTo>
                    <a:pt x="1983" y="0"/>
                    <a:pt x="1451" y="92"/>
                    <a:pt x="955" y="339"/>
                  </a:cubicBezTo>
                  <a:cubicBezTo>
                    <a:pt x="816" y="558"/>
                    <a:pt x="557" y="538"/>
                    <a:pt x="358" y="618"/>
                  </a:cubicBezTo>
                  <a:cubicBezTo>
                    <a:pt x="259" y="638"/>
                    <a:pt x="159" y="638"/>
                    <a:pt x="60" y="658"/>
                  </a:cubicBezTo>
                  <a:cubicBezTo>
                    <a:pt x="20" y="717"/>
                    <a:pt x="0" y="757"/>
                    <a:pt x="20" y="837"/>
                  </a:cubicBezTo>
                  <a:cubicBezTo>
                    <a:pt x="60" y="896"/>
                    <a:pt x="120" y="916"/>
                    <a:pt x="199" y="916"/>
                  </a:cubicBezTo>
                  <a:cubicBezTo>
                    <a:pt x="299" y="916"/>
                    <a:pt x="398" y="857"/>
                    <a:pt x="498" y="857"/>
                  </a:cubicBezTo>
                  <a:cubicBezTo>
                    <a:pt x="716" y="837"/>
                    <a:pt x="915" y="817"/>
                    <a:pt x="1134" y="797"/>
                  </a:cubicBezTo>
                  <a:cubicBezTo>
                    <a:pt x="1254" y="737"/>
                    <a:pt x="1413" y="717"/>
                    <a:pt x="1572" y="697"/>
                  </a:cubicBezTo>
                  <a:cubicBezTo>
                    <a:pt x="1890" y="697"/>
                    <a:pt x="2228" y="697"/>
                    <a:pt x="2527" y="498"/>
                  </a:cubicBezTo>
                  <a:cubicBezTo>
                    <a:pt x="2765" y="300"/>
                    <a:pt x="3084" y="439"/>
                    <a:pt x="3322" y="319"/>
                  </a:cubicBezTo>
                  <a:cubicBezTo>
                    <a:pt x="3402" y="319"/>
                    <a:pt x="3501" y="300"/>
                    <a:pt x="3581" y="300"/>
                  </a:cubicBezTo>
                  <a:cubicBezTo>
                    <a:pt x="3621" y="200"/>
                    <a:pt x="3621" y="121"/>
                    <a:pt x="3501" y="41"/>
                  </a:cubicBezTo>
                  <a:cubicBezTo>
                    <a:pt x="3412" y="21"/>
                    <a:pt x="3317" y="16"/>
                    <a:pt x="3223" y="16"/>
                  </a:cubicBezTo>
                  <a:cubicBezTo>
                    <a:pt x="3128" y="16"/>
                    <a:pt x="3034" y="21"/>
                    <a:pt x="2944" y="21"/>
                  </a:cubicBezTo>
                  <a:cubicBezTo>
                    <a:pt x="2799" y="8"/>
                    <a:pt x="2652" y="0"/>
                    <a:pt x="2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7433;p9">
              <a:extLst>
                <a:ext uri="{FF2B5EF4-FFF2-40B4-BE49-F238E27FC236}">
                  <a16:creationId xmlns:a16="http://schemas.microsoft.com/office/drawing/2014/main" id="{8A745C43-027D-4E58-8B6A-3C6438727682}"/>
                </a:ext>
              </a:extLst>
            </p:cNvPr>
            <p:cNvSpPr/>
            <p:nvPr/>
          </p:nvSpPr>
          <p:spPr>
            <a:xfrm>
              <a:off x="5063975" y="5029775"/>
              <a:ext cx="9975" cy="83575"/>
            </a:xfrm>
            <a:custGeom>
              <a:avLst/>
              <a:gdLst/>
              <a:ahLst/>
              <a:cxnLst/>
              <a:rect l="l" t="t" r="r" b="b"/>
              <a:pathLst>
                <a:path w="399" h="3343" extrusionOk="0">
                  <a:moveTo>
                    <a:pt x="398" y="0"/>
                  </a:moveTo>
                  <a:cubicBezTo>
                    <a:pt x="140" y="279"/>
                    <a:pt x="239" y="597"/>
                    <a:pt x="219" y="896"/>
                  </a:cubicBezTo>
                  <a:cubicBezTo>
                    <a:pt x="199" y="1154"/>
                    <a:pt x="319" y="1413"/>
                    <a:pt x="40" y="1592"/>
                  </a:cubicBezTo>
                  <a:cubicBezTo>
                    <a:pt x="0" y="2865"/>
                    <a:pt x="0" y="2865"/>
                    <a:pt x="398" y="3342"/>
                  </a:cubicBezTo>
                  <a:lnTo>
                    <a:pt x="39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7434;p9">
              <a:extLst>
                <a:ext uri="{FF2B5EF4-FFF2-40B4-BE49-F238E27FC236}">
                  <a16:creationId xmlns:a16="http://schemas.microsoft.com/office/drawing/2014/main" id="{72B407C9-EA9B-4494-9EB4-8DD31B2B6C5B}"/>
                </a:ext>
              </a:extLst>
            </p:cNvPr>
            <p:cNvSpPr/>
            <p:nvPr/>
          </p:nvSpPr>
          <p:spPr>
            <a:xfrm>
              <a:off x="5015725" y="4815625"/>
              <a:ext cx="33550" cy="56525"/>
            </a:xfrm>
            <a:custGeom>
              <a:avLst/>
              <a:gdLst/>
              <a:ahLst/>
              <a:cxnLst/>
              <a:rect l="l" t="t" r="r" b="b"/>
              <a:pathLst>
                <a:path w="1342" h="2261" extrusionOk="0">
                  <a:moveTo>
                    <a:pt x="1189" y="1"/>
                  </a:moveTo>
                  <a:cubicBezTo>
                    <a:pt x="1161" y="1"/>
                    <a:pt x="1130" y="5"/>
                    <a:pt x="1095" y="13"/>
                  </a:cubicBezTo>
                  <a:cubicBezTo>
                    <a:pt x="1055" y="72"/>
                    <a:pt x="995" y="112"/>
                    <a:pt x="956" y="192"/>
                  </a:cubicBezTo>
                  <a:cubicBezTo>
                    <a:pt x="836" y="271"/>
                    <a:pt x="876" y="430"/>
                    <a:pt x="757" y="510"/>
                  </a:cubicBezTo>
                  <a:cubicBezTo>
                    <a:pt x="438" y="987"/>
                    <a:pt x="160" y="1485"/>
                    <a:pt x="1" y="2022"/>
                  </a:cubicBezTo>
                  <a:cubicBezTo>
                    <a:pt x="80" y="2101"/>
                    <a:pt x="140" y="2181"/>
                    <a:pt x="200" y="2260"/>
                  </a:cubicBezTo>
                  <a:cubicBezTo>
                    <a:pt x="498" y="1723"/>
                    <a:pt x="797" y="1206"/>
                    <a:pt x="1095" y="729"/>
                  </a:cubicBezTo>
                  <a:cubicBezTo>
                    <a:pt x="1194" y="609"/>
                    <a:pt x="1155" y="470"/>
                    <a:pt x="1254" y="371"/>
                  </a:cubicBezTo>
                  <a:cubicBezTo>
                    <a:pt x="1274" y="311"/>
                    <a:pt x="1294" y="271"/>
                    <a:pt x="1294" y="211"/>
                  </a:cubicBezTo>
                  <a:cubicBezTo>
                    <a:pt x="1342" y="68"/>
                    <a:pt x="1300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7435;p9">
              <a:extLst>
                <a:ext uri="{FF2B5EF4-FFF2-40B4-BE49-F238E27FC236}">
                  <a16:creationId xmlns:a16="http://schemas.microsoft.com/office/drawing/2014/main" id="{B3AD9DFA-C626-4FF9-98D2-C7A11ED01A78}"/>
                </a:ext>
              </a:extLst>
            </p:cNvPr>
            <p:cNvSpPr/>
            <p:nvPr/>
          </p:nvSpPr>
          <p:spPr>
            <a:xfrm>
              <a:off x="4382650" y="4907425"/>
              <a:ext cx="20900" cy="65675"/>
            </a:xfrm>
            <a:custGeom>
              <a:avLst/>
              <a:gdLst/>
              <a:ahLst/>
              <a:cxnLst/>
              <a:rect l="l" t="t" r="r" b="b"/>
              <a:pathLst>
                <a:path w="836" h="2627" extrusionOk="0">
                  <a:moveTo>
                    <a:pt x="160" y="1"/>
                  </a:moveTo>
                  <a:cubicBezTo>
                    <a:pt x="140" y="41"/>
                    <a:pt x="120" y="100"/>
                    <a:pt x="140" y="200"/>
                  </a:cubicBezTo>
                  <a:cubicBezTo>
                    <a:pt x="299" y="419"/>
                    <a:pt x="0" y="637"/>
                    <a:pt x="120" y="896"/>
                  </a:cubicBezTo>
                  <a:cubicBezTo>
                    <a:pt x="140" y="896"/>
                    <a:pt x="140" y="916"/>
                    <a:pt x="160" y="936"/>
                  </a:cubicBezTo>
                  <a:cubicBezTo>
                    <a:pt x="199" y="995"/>
                    <a:pt x="199" y="1015"/>
                    <a:pt x="140" y="1075"/>
                  </a:cubicBezTo>
                  <a:cubicBezTo>
                    <a:pt x="259" y="1592"/>
                    <a:pt x="359" y="2109"/>
                    <a:pt x="498" y="2627"/>
                  </a:cubicBezTo>
                  <a:cubicBezTo>
                    <a:pt x="617" y="2527"/>
                    <a:pt x="717" y="2408"/>
                    <a:pt x="836" y="2288"/>
                  </a:cubicBezTo>
                  <a:cubicBezTo>
                    <a:pt x="756" y="1811"/>
                    <a:pt x="717" y="1373"/>
                    <a:pt x="637" y="896"/>
                  </a:cubicBezTo>
                  <a:cubicBezTo>
                    <a:pt x="538" y="777"/>
                    <a:pt x="597" y="618"/>
                    <a:pt x="498" y="518"/>
                  </a:cubicBezTo>
                  <a:cubicBezTo>
                    <a:pt x="458" y="339"/>
                    <a:pt x="458" y="180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7436;p9">
              <a:extLst>
                <a:ext uri="{FF2B5EF4-FFF2-40B4-BE49-F238E27FC236}">
                  <a16:creationId xmlns:a16="http://schemas.microsoft.com/office/drawing/2014/main" id="{B0CC50DB-6A5D-4F4F-ABD1-58C9949D9A4D}"/>
                </a:ext>
              </a:extLst>
            </p:cNvPr>
            <p:cNvSpPr/>
            <p:nvPr/>
          </p:nvSpPr>
          <p:spPr>
            <a:xfrm>
              <a:off x="5213675" y="4784100"/>
              <a:ext cx="68150" cy="18950"/>
            </a:xfrm>
            <a:custGeom>
              <a:avLst/>
              <a:gdLst/>
              <a:ahLst/>
              <a:cxnLst/>
              <a:rect l="l" t="t" r="r" b="b"/>
              <a:pathLst>
                <a:path w="2726" h="758" extrusionOk="0">
                  <a:moveTo>
                    <a:pt x="1970" y="0"/>
                  </a:moveTo>
                  <a:cubicBezTo>
                    <a:pt x="1714" y="0"/>
                    <a:pt x="1473" y="176"/>
                    <a:pt x="1208" y="176"/>
                  </a:cubicBezTo>
                  <a:cubicBezTo>
                    <a:pt x="1164" y="176"/>
                    <a:pt x="1120" y="171"/>
                    <a:pt x="1074" y="160"/>
                  </a:cubicBezTo>
                  <a:cubicBezTo>
                    <a:pt x="929" y="101"/>
                    <a:pt x="783" y="64"/>
                    <a:pt x="622" y="64"/>
                  </a:cubicBezTo>
                  <a:cubicBezTo>
                    <a:pt x="563" y="64"/>
                    <a:pt x="502" y="69"/>
                    <a:pt x="438" y="80"/>
                  </a:cubicBezTo>
                  <a:cubicBezTo>
                    <a:pt x="279" y="179"/>
                    <a:pt x="0" y="199"/>
                    <a:pt x="20" y="498"/>
                  </a:cubicBezTo>
                  <a:cubicBezTo>
                    <a:pt x="139" y="538"/>
                    <a:pt x="299" y="557"/>
                    <a:pt x="378" y="697"/>
                  </a:cubicBezTo>
                  <a:cubicBezTo>
                    <a:pt x="404" y="735"/>
                    <a:pt x="438" y="757"/>
                    <a:pt x="475" y="757"/>
                  </a:cubicBezTo>
                  <a:cubicBezTo>
                    <a:pt x="495" y="757"/>
                    <a:pt x="516" y="751"/>
                    <a:pt x="537" y="736"/>
                  </a:cubicBezTo>
                  <a:cubicBezTo>
                    <a:pt x="1188" y="588"/>
                    <a:pt x="1821" y="335"/>
                    <a:pt x="2486" y="335"/>
                  </a:cubicBezTo>
                  <a:cubicBezTo>
                    <a:pt x="2532" y="335"/>
                    <a:pt x="2579" y="336"/>
                    <a:pt x="2626" y="339"/>
                  </a:cubicBezTo>
                  <a:cubicBezTo>
                    <a:pt x="2706" y="339"/>
                    <a:pt x="2725" y="279"/>
                    <a:pt x="2706" y="199"/>
                  </a:cubicBezTo>
                  <a:cubicBezTo>
                    <a:pt x="2649" y="185"/>
                    <a:pt x="2589" y="182"/>
                    <a:pt x="2528" y="182"/>
                  </a:cubicBezTo>
                  <a:cubicBezTo>
                    <a:pt x="2484" y="182"/>
                    <a:pt x="2439" y="184"/>
                    <a:pt x="2394" y="184"/>
                  </a:cubicBezTo>
                  <a:cubicBezTo>
                    <a:pt x="2240" y="184"/>
                    <a:pt x="2087" y="165"/>
                    <a:pt x="19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7437;p9">
              <a:extLst>
                <a:ext uri="{FF2B5EF4-FFF2-40B4-BE49-F238E27FC236}">
                  <a16:creationId xmlns:a16="http://schemas.microsoft.com/office/drawing/2014/main" id="{CAA2C0B2-A74B-4F7F-ACEE-313C280E48AA}"/>
                </a:ext>
              </a:extLst>
            </p:cNvPr>
            <p:cNvSpPr/>
            <p:nvPr/>
          </p:nvSpPr>
          <p:spPr>
            <a:xfrm>
              <a:off x="4617875" y="4736850"/>
              <a:ext cx="29875" cy="51750"/>
            </a:xfrm>
            <a:custGeom>
              <a:avLst/>
              <a:gdLst/>
              <a:ahLst/>
              <a:cxnLst/>
              <a:rect l="l" t="t" r="r" b="b"/>
              <a:pathLst>
                <a:path w="1195" h="2070" extrusionOk="0">
                  <a:moveTo>
                    <a:pt x="717" y="1"/>
                  </a:moveTo>
                  <a:cubicBezTo>
                    <a:pt x="498" y="637"/>
                    <a:pt x="60" y="1174"/>
                    <a:pt x="1" y="1890"/>
                  </a:cubicBezTo>
                  <a:cubicBezTo>
                    <a:pt x="80" y="2030"/>
                    <a:pt x="200" y="2069"/>
                    <a:pt x="359" y="2069"/>
                  </a:cubicBezTo>
                  <a:cubicBezTo>
                    <a:pt x="399" y="2050"/>
                    <a:pt x="458" y="2050"/>
                    <a:pt x="498" y="2030"/>
                  </a:cubicBezTo>
                  <a:cubicBezTo>
                    <a:pt x="498" y="1552"/>
                    <a:pt x="796" y="1154"/>
                    <a:pt x="896" y="697"/>
                  </a:cubicBezTo>
                  <a:cubicBezTo>
                    <a:pt x="936" y="458"/>
                    <a:pt x="1194" y="140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7438;p9">
              <a:extLst>
                <a:ext uri="{FF2B5EF4-FFF2-40B4-BE49-F238E27FC236}">
                  <a16:creationId xmlns:a16="http://schemas.microsoft.com/office/drawing/2014/main" id="{0B57129A-A9F6-47AE-84A7-5AB1B4D64F2C}"/>
                </a:ext>
              </a:extLst>
            </p:cNvPr>
            <p:cNvSpPr/>
            <p:nvPr/>
          </p:nvSpPr>
          <p:spPr>
            <a:xfrm>
              <a:off x="4732275" y="4648825"/>
              <a:ext cx="37300" cy="42800"/>
            </a:xfrm>
            <a:custGeom>
              <a:avLst/>
              <a:gdLst/>
              <a:ahLst/>
              <a:cxnLst/>
              <a:rect l="l" t="t" r="r" b="b"/>
              <a:pathLst>
                <a:path w="1492" h="1712" extrusionOk="0">
                  <a:moveTo>
                    <a:pt x="557" y="1"/>
                  </a:moveTo>
                  <a:cubicBezTo>
                    <a:pt x="0" y="916"/>
                    <a:pt x="20" y="1015"/>
                    <a:pt x="855" y="1572"/>
                  </a:cubicBezTo>
                  <a:cubicBezTo>
                    <a:pt x="955" y="1672"/>
                    <a:pt x="1134" y="1612"/>
                    <a:pt x="1233" y="1711"/>
                  </a:cubicBezTo>
                  <a:lnTo>
                    <a:pt x="1393" y="1711"/>
                  </a:lnTo>
                  <a:cubicBezTo>
                    <a:pt x="1492" y="1592"/>
                    <a:pt x="1492" y="1493"/>
                    <a:pt x="1393" y="1393"/>
                  </a:cubicBezTo>
                  <a:cubicBezTo>
                    <a:pt x="975" y="1194"/>
                    <a:pt x="537" y="995"/>
                    <a:pt x="736" y="379"/>
                  </a:cubicBezTo>
                  <a:cubicBezTo>
                    <a:pt x="696" y="239"/>
                    <a:pt x="696" y="100"/>
                    <a:pt x="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7439;p9">
              <a:extLst>
                <a:ext uri="{FF2B5EF4-FFF2-40B4-BE49-F238E27FC236}">
                  <a16:creationId xmlns:a16="http://schemas.microsoft.com/office/drawing/2014/main" id="{06700903-D54E-4CC4-813C-E1E2F0F5C78B}"/>
                </a:ext>
              </a:extLst>
            </p:cNvPr>
            <p:cNvSpPr/>
            <p:nvPr/>
          </p:nvSpPr>
          <p:spPr>
            <a:xfrm>
              <a:off x="4962525" y="4652300"/>
              <a:ext cx="54725" cy="35850"/>
            </a:xfrm>
            <a:custGeom>
              <a:avLst/>
              <a:gdLst/>
              <a:ahLst/>
              <a:cxnLst/>
              <a:rect l="l" t="t" r="r" b="b"/>
              <a:pathLst>
                <a:path w="2189" h="1434" extrusionOk="0">
                  <a:moveTo>
                    <a:pt x="239" y="1"/>
                  </a:moveTo>
                  <a:cubicBezTo>
                    <a:pt x="179" y="100"/>
                    <a:pt x="0" y="140"/>
                    <a:pt x="80" y="339"/>
                  </a:cubicBezTo>
                  <a:cubicBezTo>
                    <a:pt x="160" y="348"/>
                    <a:pt x="241" y="351"/>
                    <a:pt x="323" y="351"/>
                  </a:cubicBezTo>
                  <a:cubicBezTo>
                    <a:pt x="512" y="351"/>
                    <a:pt x="703" y="334"/>
                    <a:pt x="891" y="334"/>
                  </a:cubicBezTo>
                  <a:cubicBezTo>
                    <a:pt x="1159" y="334"/>
                    <a:pt x="1423" y="369"/>
                    <a:pt x="1671" y="538"/>
                  </a:cubicBezTo>
                  <a:cubicBezTo>
                    <a:pt x="1970" y="757"/>
                    <a:pt x="1433" y="1294"/>
                    <a:pt x="2009" y="1433"/>
                  </a:cubicBezTo>
                  <a:cubicBezTo>
                    <a:pt x="2069" y="1354"/>
                    <a:pt x="2129" y="1294"/>
                    <a:pt x="2189" y="1254"/>
                  </a:cubicBezTo>
                  <a:cubicBezTo>
                    <a:pt x="2069" y="240"/>
                    <a:pt x="1811" y="1"/>
                    <a:pt x="776" y="1"/>
                  </a:cubicBezTo>
                  <a:cubicBezTo>
                    <a:pt x="722" y="55"/>
                    <a:pt x="657" y="91"/>
                    <a:pt x="589" y="91"/>
                  </a:cubicBezTo>
                  <a:cubicBezTo>
                    <a:pt x="532" y="91"/>
                    <a:pt x="473" y="65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7440;p9">
              <a:extLst>
                <a:ext uri="{FF2B5EF4-FFF2-40B4-BE49-F238E27FC236}">
                  <a16:creationId xmlns:a16="http://schemas.microsoft.com/office/drawing/2014/main" id="{0F4AA650-F7AA-4884-9EA0-0B1599845789}"/>
                </a:ext>
              </a:extLst>
            </p:cNvPr>
            <p:cNvSpPr/>
            <p:nvPr/>
          </p:nvSpPr>
          <p:spPr>
            <a:xfrm>
              <a:off x="4231475" y="4779625"/>
              <a:ext cx="11950" cy="63175"/>
            </a:xfrm>
            <a:custGeom>
              <a:avLst/>
              <a:gdLst/>
              <a:ahLst/>
              <a:cxnLst/>
              <a:rect l="l" t="t" r="r" b="b"/>
              <a:pathLst>
                <a:path w="478" h="2527" extrusionOk="0">
                  <a:moveTo>
                    <a:pt x="378" y="0"/>
                  </a:moveTo>
                  <a:lnTo>
                    <a:pt x="199" y="179"/>
                  </a:lnTo>
                  <a:cubicBezTo>
                    <a:pt x="139" y="239"/>
                    <a:pt x="80" y="279"/>
                    <a:pt x="0" y="339"/>
                  </a:cubicBezTo>
                  <a:lnTo>
                    <a:pt x="0" y="2527"/>
                  </a:lnTo>
                  <a:cubicBezTo>
                    <a:pt x="259" y="2407"/>
                    <a:pt x="259" y="2149"/>
                    <a:pt x="298" y="1990"/>
                  </a:cubicBezTo>
                  <a:cubicBezTo>
                    <a:pt x="398" y="1373"/>
                    <a:pt x="418" y="756"/>
                    <a:pt x="477" y="140"/>
                  </a:cubicBezTo>
                  <a:cubicBezTo>
                    <a:pt x="477" y="100"/>
                    <a:pt x="398" y="6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7441;p9">
              <a:extLst>
                <a:ext uri="{FF2B5EF4-FFF2-40B4-BE49-F238E27FC236}">
                  <a16:creationId xmlns:a16="http://schemas.microsoft.com/office/drawing/2014/main" id="{BBEA6782-E8DA-41A6-8925-0D86962275B4}"/>
                </a:ext>
              </a:extLst>
            </p:cNvPr>
            <p:cNvSpPr/>
            <p:nvPr/>
          </p:nvSpPr>
          <p:spPr>
            <a:xfrm>
              <a:off x="4766575" y="4780125"/>
              <a:ext cx="28875" cy="53225"/>
            </a:xfrm>
            <a:custGeom>
              <a:avLst/>
              <a:gdLst/>
              <a:ahLst/>
              <a:cxnLst/>
              <a:rect l="l" t="t" r="r" b="b"/>
              <a:pathLst>
                <a:path w="1155" h="2129" extrusionOk="0">
                  <a:moveTo>
                    <a:pt x="717" y="0"/>
                  </a:moveTo>
                  <a:cubicBezTo>
                    <a:pt x="498" y="597"/>
                    <a:pt x="21" y="1055"/>
                    <a:pt x="1" y="1731"/>
                  </a:cubicBezTo>
                  <a:cubicBezTo>
                    <a:pt x="21" y="1890"/>
                    <a:pt x="60" y="2029"/>
                    <a:pt x="180" y="2129"/>
                  </a:cubicBezTo>
                  <a:cubicBezTo>
                    <a:pt x="418" y="1612"/>
                    <a:pt x="657" y="1094"/>
                    <a:pt x="896" y="557"/>
                  </a:cubicBezTo>
                  <a:cubicBezTo>
                    <a:pt x="955" y="338"/>
                    <a:pt x="1154" y="60"/>
                    <a:pt x="7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7442;p9">
              <a:extLst>
                <a:ext uri="{FF2B5EF4-FFF2-40B4-BE49-F238E27FC236}">
                  <a16:creationId xmlns:a16="http://schemas.microsoft.com/office/drawing/2014/main" id="{1005B258-86A5-4383-ADE5-4C8B3F9C099B}"/>
                </a:ext>
              </a:extLst>
            </p:cNvPr>
            <p:cNvSpPr/>
            <p:nvPr/>
          </p:nvSpPr>
          <p:spPr>
            <a:xfrm>
              <a:off x="5068950" y="4647325"/>
              <a:ext cx="19925" cy="80100"/>
            </a:xfrm>
            <a:custGeom>
              <a:avLst/>
              <a:gdLst/>
              <a:ahLst/>
              <a:cxnLst/>
              <a:rect l="l" t="t" r="r" b="b"/>
              <a:pathLst>
                <a:path w="797" h="3204" extrusionOk="0">
                  <a:moveTo>
                    <a:pt x="736" y="1"/>
                  </a:moveTo>
                  <a:cubicBezTo>
                    <a:pt x="40" y="379"/>
                    <a:pt x="259" y="1095"/>
                    <a:pt x="140" y="1672"/>
                  </a:cubicBezTo>
                  <a:cubicBezTo>
                    <a:pt x="140" y="1751"/>
                    <a:pt x="120" y="1811"/>
                    <a:pt x="120" y="1891"/>
                  </a:cubicBezTo>
                  <a:cubicBezTo>
                    <a:pt x="120" y="2010"/>
                    <a:pt x="120" y="2149"/>
                    <a:pt x="20" y="2249"/>
                  </a:cubicBezTo>
                  <a:cubicBezTo>
                    <a:pt x="20" y="2289"/>
                    <a:pt x="0" y="2308"/>
                    <a:pt x="0" y="2348"/>
                  </a:cubicBezTo>
                  <a:cubicBezTo>
                    <a:pt x="120" y="2607"/>
                    <a:pt x="140" y="2905"/>
                    <a:pt x="398" y="3204"/>
                  </a:cubicBezTo>
                  <a:cubicBezTo>
                    <a:pt x="438" y="2965"/>
                    <a:pt x="498" y="2806"/>
                    <a:pt x="518" y="2647"/>
                  </a:cubicBezTo>
                  <a:cubicBezTo>
                    <a:pt x="537" y="2388"/>
                    <a:pt x="518" y="2169"/>
                    <a:pt x="537" y="1950"/>
                  </a:cubicBezTo>
                  <a:cubicBezTo>
                    <a:pt x="597" y="1592"/>
                    <a:pt x="458" y="1195"/>
                    <a:pt x="717" y="876"/>
                  </a:cubicBezTo>
                  <a:cubicBezTo>
                    <a:pt x="796" y="856"/>
                    <a:pt x="796" y="797"/>
                    <a:pt x="736" y="697"/>
                  </a:cubicBezTo>
                  <a:lnTo>
                    <a:pt x="73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7443;p9">
              <a:extLst>
                <a:ext uri="{FF2B5EF4-FFF2-40B4-BE49-F238E27FC236}">
                  <a16:creationId xmlns:a16="http://schemas.microsoft.com/office/drawing/2014/main" id="{C39C803E-03D0-43BB-88B6-B4F62562D832}"/>
                </a:ext>
              </a:extLst>
            </p:cNvPr>
            <p:cNvSpPr/>
            <p:nvPr/>
          </p:nvSpPr>
          <p:spPr>
            <a:xfrm>
              <a:off x="4972475" y="4665725"/>
              <a:ext cx="40300" cy="52250"/>
            </a:xfrm>
            <a:custGeom>
              <a:avLst/>
              <a:gdLst/>
              <a:ahLst/>
              <a:cxnLst/>
              <a:rect l="l" t="t" r="r" b="b"/>
              <a:pathLst>
                <a:path w="1612" h="2090" extrusionOk="0">
                  <a:moveTo>
                    <a:pt x="1273" y="1"/>
                  </a:moveTo>
                  <a:cubicBezTo>
                    <a:pt x="1234" y="399"/>
                    <a:pt x="1373" y="817"/>
                    <a:pt x="1035" y="1155"/>
                  </a:cubicBezTo>
                  <a:cubicBezTo>
                    <a:pt x="776" y="1453"/>
                    <a:pt x="239" y="1453"/>
                    <a:pt x="0" y="2090"/>
                  </a:cubicBezTo>
                  <a:cubicBezTo>
                    <a:pt x="696" y="1692"/>
                    <a:pt x="1432" y="1692"/>
                    <a:pt x="1611" y="856"/>
                  </a:cubicBezTo>
                  <a:cubicBezTo>
                    <a:pt x="1293" y="657"/>
                    <a:pt x="1592" y="200"/>
                    <a:pt x="1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7444;p9">
              <a:extLst>
                <a:ext uri="{FF2B5EF4-FFF2-40B4-BE49-F238E27FC236}">
                  <a16:creationId xmlns:a16="http://schemas.microsoft.com/office/drawing/2014/main" id="{9F887CB1-E740-40BE-A6D7-19369ADD40B6}"/>
                </a:ext>
              </a:extLst>
            </p:cNvPr>
            <p:cNvSpPr/>
            <p:nvPr/>
          </p:nvSpPr>
          <p:spPr>
            <a:xfrm>
              <a:off x="5544875" y="4701050"/>
              <a:ext cx="48775" cy="17925"/>
            </a:xfrm>
            <a:custGeom>
              <a:avLst/>
              <a:gdLst/>
              <a:ahLst/>
              <a:cxnLst/>
              <a:rect l="l" t="t" r="r" b="b"/>
              <a:pathLst>
                <a:path w="1951" h="717" extrusionOk="0">
                  <a:moveTo>
                    <a:pt x="1950" y="0"/>
                  </a:moveTo>
                  <a:cubicBezTo>
                    <a:pt x="1274" y="80"/>
                    <a:pt x="677" y="120"/>
                    <a:pt x="80" y="339"/>
                  </a:cubicBezTo>
                  <a:cubicBezTo>
                    <a:pt x="80" y="478"/>
                    <a:pt x="1" y="597"/>
                    <a:pt x="100" y="716"/>
                  </a:cubicBezTo>
                  <a:cubicBezTo>
                    <a:pt x="220" y="716"/>
                    <a:pt x="319" y="697"/>
                    <a:pt x="458" y="697"/>
                  </a:cubicBezTo>
                  <a:cubicBezTo>
                    <a:pt x="486" y="669"/>
                    <a:pt x="514" y="654"/>
                    <a:pt x="539" y="654"/>
                  </a:cubicBezTo>
                  <a:cubicBezTo>
                    <a:pt x="569" y="654"/>
                    <a:pt x="596" y="674"/>
                    <a:pt x="617" y="716"/>
                  </a:cubicBezTo>
                  <a:lnTo>
                    <a:pt x="776" y="716"/>
                  </a:lnTo>
                  <a:cubicBezTo>
                    <a:pt x="956" y="577"/>
                    <a:pt x="1174" y="697"/>
                    <a:pt x="1314" y="577"/>
                  </a:cubicBezTo>
                  <a:cubicBezTo>
                    <a:pt x="1513" y="418"/>
                    <a:pt x="1851" y="418"/>
                    <a:pt x="19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7445;p9">
              <a:extLst>
                <a:ext uri="{FF2B5EF4-FFF2-40B4-BE49-F238E27FC236}">
                  <a16:creationId xmlns:a16="http://schemas.microsoft.com/office/drawing/2014/main" id="{2A71A8C6-EA68-4880-9E6C-186E9BA82F1B}"/>
                </a:ext>
              </a:extLst>
            </p:cNvPr>
            <p:cNvSpPr/>
            <p:nvPr/>
          </p:nvSpPr>
          <p:spPr>
            <a:xfrm>
              <a:off x="4965000" y="4766775"/>
              <a:ext cx="61825" cy="18050"/>
            </a:xfrm>
            <a:custGeom>
              <a:avLst/>
              <a:gdLst/>
              <a:ahLst/>
              <a:cxnLst/>
              <a:rect l="l" t="t" r="r" b="b"/>
              <a:pathLst>
                <a:path w="2473" h="722" extrusionOk="0">
                  <a:moveTo>
                    <a:pt x="224" y="0"/>
                  </a:moveTo>
                  <a:cubicBezTo>
                    <a:pt x="159" y="0"/>
                    <a:pt x="106" y="32"/>
                    <a:pt x="80" y="136"/>
                  </a:cubicBezTo>
                  <a:cubicBezTo>
                    <a:pt x="1" y="355"/>
                    <a:pt x="299" y="355"/>
                    <a:pt x="379" y="495"/>
                  </a:cubicBezTo>
                  <a:cubicBezTo>
                    <a:pt x="442" y="557"/>
                    <a:pt x="505" y="597"/>
                    <a:pt x="573" y="597"/>
                  </a:cubicBezTo>
                  <a:cubicBezTo>
                    <a:pt x="612" y="597"/>
                    <a:pt x="653" y="583"/>
                    <a:pt x="697" y="554"/>
                  </a:cubicBezTo>
                  <a:cubicBezTo>
                    <a:pt x="1035" y="676"/>
                    <a:pt x="1391" y="715"/>
                    <a:pt x="1754" y="715"/>
                  </a:cubicBezTo>
                  <a:cubicBezTo>
                    <a:pt x="1924" y="715"/>
                    <a:pt x="2096" y="706"/>
                    <a:pt x="2269" y="693"/>
                  </a:cubicBezTo>
                  <a:cubicBezTo>
                    <a:pt x="2317" y="713"/>
                    <a:pt x="2354" y="721"/>
                    <a:pt x="2383" y="721"/>
                  </a:cubicBezTo>
                  <a:cubicBezTo>
                    <a:pt x="2472" y="721"/>
                    <a:pt x="2473" y="635"/>
                    <a:pt x="2428" y="514"/>
                  </a:cubicBezTo>
                  <a:cubicBezTo>
                    <a:pt x="1771" y="495"/>
                    <a:pt x="1135" y="256"/>
                    <a:pt x="518" y="77"/>
                  </a:cubicBezTo>
                  <a:cubicBezTo>
                    <a:pt x="417" y="54"/>
                    <a:pt x="310" y="0"/>
                    <a:pt x="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7446;p9">
              <a:extLst>
                <a:ext uri="{FF2B5EF4-FFF2-40B4-BE49-F238E27FC236}">
                  <a16:creationId xmlns:a16="http://schemas.microsoft.com/office/drawing/2014/main" id="{5EA8422D-3B31-489A-9971-CC4FA2779E6F}"/>
                </a:ext>
              </a:extLst>
            </p:cNvPr>
            <p:cNvSpPr/>
            <p:nvPr/>
          </p:nvSpPr>
          <p:spPr>
            <a:xfrm>
              <a:off x="4545275" y="4927825"/>
              <a:ext cx="12950" cy="58700"/>
            </a:xfrm>
            <a:custGeom>
              <a:avLst/>
              <a:gdLst/>
              <a:ahLst/>
              <a:cxnLst/>
              <a:rect l="l" t="t" r="r" b="b"/>
              <a:pathLst>
                <a:path w="518" h="2348" extrusionOk="0">
                  <a:moveTo>
                    <a:pt x="458" y="0"/>
                  </a:moveTo>
                  <a:cubicBezTo>
                    <a:pt x="199" y="0"/>
                    <a:pt x="120" y="199"/>
                    <a:pt x="80" y="398"/>
                  </a:cubicBezTo>
                  <a:cubicBezTo>
                    <a:pt x="20" y="796"/>
                    <a:pt x="0" y="1194"/>
                    <a:pt x="100" y="1592"/>
                  </a:cubicBezTo>
                  <a:cubicBezTo>
                    <a:pt x="398" y="1711"/>
                    <a:pt x="140" y="2109"/>
                    <a:pt x="458" y="2348"/>
                  </a:cubicBezTo>
                  <a:cubicBezTo>
                    <a:pt x="478" y="1751"/>
                    <a:pt x="378" y="1214"/>
                    <a:pt x="478" y="697"/>
                  </a:cubicBezTo>
                  <a:cubicBezTo>
                    <a:pt x="498" y="498"/>
                    <a:pt x="518" y="279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7447;p9">
              <a:extLst>
                <a:ext uri="{FF2B5EF4-FFF2-40B4-BE49-F238E27FC236}">
                  <a16:creationId xmlns:a16="http://schemas.microsoft.com/office/drawing/2014/main" id="{DA2D555E-14A8-4379-98B7-26B4FFDFD2FA}"/>
                </a:ext>
              </a:extLst>
            </p:cNvPr>
            <p:cNvSpPr/>
            <p:nvPr/>
          </p:nvSpPr>
          <p:spPr>
            <a:xfrm>
              <a:off x="5021700" y="4779625"/>
              <a:ext cx="60700" cy="17425"/>
            </a:xfrm>
            <a:custGeom>
              <a:avLst/>
              <a:gdLst/>
              <a:ahLst/>
              <a:cxnLst/>
              <a:rect l="l" t="t" r="r" b="b"/>
              <a:pathLst>
                <a:path w="2428" h="697" extrusionOk="0">
                  <a:moveTo>
                    <a:pt x="160" y="0"/>
                  </a:moveTo>
                  <a:cubicBezTo>
                    <a:pt x="100" y="60"/>
                    <a:pt x="40" y="140"/>
                    <a:pt x="1" y="179"/>
                  </a:cubicBezTo>
                  <a:cubicBezTo>
                    <a:pt x="100" y="319"/>
                    <a:pt x="219" y="319"/>
                    <a:pt x="398" y="358"/>
                  </a:cubicBezTo>
                  <a:cubicBezTo>
                    <a:pt x="955" y="597"/>
                    <a:pt x="1592" y="398"/>
                    <a:pt x="2129" y="697"/>
                  </a:cubicBezTo>
                  <a:lnTo>
                    <a:pt x="2288" y="697"/>
                  </a:lnTo>
                  <a:cubicBezTo>
                    <a:pt x="2308" y="577"/>
                    <a:pt x="2427" y="418"/>
                    <a:pt x="2209" y="358"/>
                  </a:cubicBezTo>
                  <a:cubicBezTo>
                    <a:pt x="1532" y="239"/>
                    <a:pt x="836" y="14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7448;p9">
              <a:extLst>
                <a:ext uri="{FF2B5EF4-FFF2-40B4-BE49-F238E27FC236}">
                  <a16:creationId xmlns:a16="http://schemas.microsoft.com/office/drawing/2014/main" id="{D67C88F6-6E58-4522-BC5A-99F144AB8905}"/>
                </a:ext>
              </a:extLst>
            </p:cNvPr>
            <p:cNvSpPr/>
            <p:nvPr/>
          </p:nvSpPr>
          <p:spPr>
            <a:xfrm>
              <a:off x="5050050" y="4686975"/>
              <a:ext cx="25375" cy="46425"/>
            </a:xfrm>
            <a:custGeom>
              <a:avLst/>
              <a:gdLst/>
              <a:ahLst/>
              <a:cxnLst/>
              <a:rect l="l" t="t" r="r" b="b"/>
              <a:pathLst>
                <a:path w="1015" h="1857" extrusionOk="0">
                  <a:moveTo>
                    <a:pt x="327" y="1"/>
                  </a:moveTo>
                  <a:cubicBezTo>
                    <a:pt x="307" y="1"/>
                    <a:pt x="285" y="14"/>
                    <a:pt x="259" y="46"/>
                  </a:cubicBezTo>
                  <a:cubicBezTo>
                    <a:pt x="319" y="603"/>
                    <a:pt x="0" y="1220"/>
                    <a:pt x="299" y="1856"/>
                  </a:cubicBezTo>
                  <a:cubicBezTo>
                    <a:pt x="617" y="1538"/>
                    <a:pt x="498" y="1081"/>
                    <a:pt x="756" y="782"/>
                  </a:cubicBezTo>
                  <a:lnTo>
                    <a:pt x="796" y="722"/>
                  </a:lnTo>
                  <a:cubicBezTo>
                    <a:pt x="896" y="623"/>
                    <a:pt x="856" y="484"/>
                    <a:pt x="935" y="384"/>
                  </a:cubicBezTo>
                  <a:cubicBezTo>
                    <a:pt x="995" y="325"/>
                    <a:pt x="1015" y="265"/>
                    <a:pt x="975" y="185"/>
                  </a:cubicBezTo>
                  <a:cubicBezTo>
                    <a:pt x="899" y="125"/>
                    <a:pt x="823" y="99"/>
                    <a:pt x="738" y="99"/>
                  </a:cubicBezTo>
                  <a:cubicBezTo>
                    <a:pt x="712" y="99"/>
                    <a:pt x="685" y="101"/>
                    <a:pt x="657" y="106"/>
                  </a:cubicBezTo>
                  <a:cubicBezTo>
                    <a:pt x="610" y="166"/>
                    <a:pt x="572" y="188"/>
                    <a:pt x="540" y="188"/>
                  </a:cubicBezTo>
                  <a:cubicBezTo>
                    <a:pt x="447" y="188"/>
                    <a:pt x="404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7449;p9">
              <a:extLst>
                <a:ext uri="{FF2B5EF4-FFF2-40B4-BE49-F238E27FC236}">
                  <a16:creationId xmlns:a16="http://schemas.microsoft.com/office/drawing/2014/main" id="{627522C8-0B59-45B2-A06C-417EFEC9A02C}"/>
                </a:ext>
              </a:extLst>
            </p:cNvPr>
            <p:cNvSpPr/>
            <p:nvPr/>
          </p:nvSpPr>
          <p:spPr>
            <a:xfrm>
              <a:off x="5166425" y="4749275"/>
              <a:ext cx="31350" cy="27050"/>
            </a:xfrm>
            <a:custGeom>
              <a:avLst/>
              <a:gdLst/>
              <a:ahLst/>
              <a:cxnLst/>
              <a:rect l="l" t="t" r="r" b="b"/>
              <a:pathLst>
                <a:path w="1254" h="1082" extrusionOk="0">
                  <a:moveTo>
                    <a:pt x="833" y="0"/>
                  </a:moveTo>
                  <a:cubicBezTo>
                    <a:pt x="710" y="0"/>
                    <a:pt x="594" y="45"/>
                    <a:pt x="478" y="140"/>
                  </a:cubicBezTo>
                  <a:cubicBezTo>
                    <a:pt x="418" y="140"/>
                    <a:pt x="378" y="160"/>
                    <a:pt x="319" y="180"/>
                  </a:cubicBezTo>
                  <a:cubicBezTo>
                    <a:pt x="279" y="439"/>
                    <a:pt x="0" y="677"/>
                    <a:pt x="140" y="876"/>
                  </a:cubicBezTo>
                  <a:cubicBezTo>
                    <a:pt x="248" y="1017"/>
                    <a:pt x="404" y="1081"/>
                    <a:pt x="572" y="1081"/>
                  </a:cubicBezTo>
                  <a:cubicBezTo>
                    <a:pt x="712" y="1081"/>
                    <a:pt x="859" y="1037"/>
                    <a:pt x="995" y="956"/>
                  </a:cubicBezTo>
                  <a:cubicBezTo>
                    <a:pt x="1015" y="936"/>
                    <a:pt x="1015" y="896"/>
                    <a:pt x="1035" y="876"/>
                  </a:cubicBezTo>
                  <a:cubicBezTo>
                    <a:pt x="1035" y="777"/>
                    <a:pt x="1015" y="677"/>
                    <a:pt x="1094" y="578"/>
                  </a:cubicBezTo>
                  <a:cubicBezTo>
                    <a:pt x="1174" y="498"/>
                    <a:pt x="1234" y="419"/>
                    <a:pt x="1254" y="299"/>
                  </a:cubicBezTo>
                  <a:cubicBezTo>
                    <a:pt x="1254" y="220"/>
                    <a:pt x="1214" y="160"/>
                    <a:pt x="1174" y="100"/>
                  </a:cubicBezTo>
                  <a:cubicBezTo>
                    <a:pt x="1053" y="35"/>
                    <a:pt x="940" y="0"/>
                    <a:pt x="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7450;p9">
              <a:extLst>
                <a:ext uri="{FF2B5EF4-FFF2-40B4-BE49-F238E27FC236}">
                  <a16:creationId xmlns:a16="http://schemas.microsoft.com/office/drawing/2014/main" id="{40E909AA-B5EC-4CF0-B8C6-DEA00B884ED6}"/>
                </a:ext>
              </a:extLst>
            </p:cNvPr>
            <p:cNvSpPr/>
            <p:nvPr/>
          </p:nvSpPr>
          <p:spPr>
            <a:xfrm>
              <a:off x="5067950" y="4626450"/>
              <a:ext cx="29875" cy="70150"/>
            </a:xfrm>
            <a:custGeom>
              <a:avLst/>
              <a:gdLst/>
              <a:ahLst/>
              <a:cxnLst/>
              <a:rect l="l" t="t" r="r" b="b"/>
              <a:pathLst>
                <a:path w="1195" h="2806" extrusionOk="0">
                  <a:moveTo>
                    <a:pt x="796" y="0"/>
                  </a:moveTo>
                  <a:cubicBezTo>
                    <a:pt x="677" y="100"/>
                    <a:pt x="757" y="279"/>
                    <a:pt x="637" y="339"/>
                  </a:cubicBezTo>
                  <a:cubicBezTo>
                    <a:pt x="637" y="498"/>
                    <a:pt x="597" y="617"/>
                    <a:pt x="478" y="717"/>
                  </a:cubicBezTo>
                  <a:cubicBezTo>
                    <a:pt x="180" y="935"/>
                    <a:pt x="259" y="1333"/>
                    <a:pt x="140" y="1632"/>
                  </a:cubicBezTo>
                  <a:cubicBezTo>
                    <a:pt x="1" y="1990"/>
                    <a:pt x="1" y="2328"/>
                    <a:pt x="259" y="2626"/>
                  </a:cubicBezTo>
                  <a:lnTo>
                    <a:pt x="259" y="2805"/>
                  </a:lnTo>
                  <a:cubicBezTo>
                    <a:pt x="458" y="2626"/>
                    <a:pt x="398" y="2407"/>
                    <a:pt x="458" y="2169"/>
                  </a:cubicBezTo>
                  <a:cubicBezTo>
                    <a:pt x="458" y="1711"/>
                    <a:pt x="577" y="1274"/>
                    <a:pt x="796" y="876"/>
                  </a:cubicBezTo>
                  <a:cubicBezTo>
                    <a:pt x="876" y="577"/>
                    <a:pt x="1194" y="299"/>
                    <a:pt x="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7451;p9">
              <a:extLst>
                <a:ext uri="{FF2B5EF4-FFF2-40B4-BE49-F238E27FC236}">
                  <a16:creationId xmlns:a16="http://schemas.microsoft.com/office/drawing/2014/main" id="{1811189E-7AB6-4D34-AC07-9DFE7B296973}"/>
                </a:ext>
              </a:extLst>
            </p:cNvPr>
            <p:cNvSpPr/>
            <p:nvPr/>
          </p:nvSpPr>
          <p:spPr>
            <a:xfrm>
              <a:off x="4556700" y="4559800"/>
              <a:ext cx="65675" cy="9425"/>
            </a:xfrm>
            <a:custGeom>
              <a:avLst/>
              <a:gdLst/>
              <a:ahLst/>
              <a:cxnLst/>
              <a:rect l="l" t="t" r="r" b="b"/>
              <a:pathLst>
                <a:path w="2627" h="377" extrusionOk="0">
                  <a:moveTo>
                    <a:pt x="1055" y="1"/>
                  </a:moveTo>
                  <a:cubicBezTo>
                    <a:pt x="981" y="27"/>
                    <a:pt x="902" y="35"/>
                    <a:pt x="822" y="35"/>
                  </a:cubicBezTo>
                  <a:cubicBezTo>
                    <a:pt x="700" y="35"/>
                    <a:pt x="575" y="17"/>
                    <a:pt x="453" y="17"/>
                  </a:cubicBezTo>
                  <a:cubicBezTo>
                    <a:pt x="290" y="17"/>
                    <a:pt x="134" y="49"/>
                    <a:pt x="1" y="200"/>
                  </a:cubicBezTo>
                  <a:cubicBezTo>
                    <a:pt x="320" y="330"/>
                    <a:pt x="659" y="376"/>
                    <a:pt x="1013" y="376"/>
                  </a:cubicBezTo>
                  <a:cubicBezTo>
                    <a:pt x="1144" y="376"/>
                    <a:pt x="1278" y="370"/>
                    <a:pt x="1413" y="359"/>
                  </a:cubicBezTo>
                  <a:cubicBezTo>
                    <a:pt x="1529" y="298"/>
                    <a:pt x="1649" y="283"/>
                    <a:pt x="1771" y="283"/>
                  </a:cubicBezTo>
                  <a:cubicBezTo>
                    <a:pt x="1884" y="283"/>
                    <a:pt x="1997" y="296"/>
                    <a:pt x="2110" y="296"/>
                  </a:cubicBezTo>
                  <a:cubicBezTo>
                    <a:pt x="2232" y="296"/>
                    <a:pt x="2352" y="281"/>
                    <a:pt x="2468" y="220"/>
                  </a:cubicBezTo>
                  <a:cubicBezTo>
                    <a:pt x="2527" y="220"/>
                    <a:pt x="2567" y="220"/>
                    <a:pt x="2627" y="200"/>
                  </a:cubicBezTo>
                  <a:lnTo>
                    <a:pt x="2627" y="21"/>
                  </a:lnTo>
                  <a:cubicBezTo>
                    <a:pt x="2110" y="21"/>
                    <a:pt x="1572" y="1"/>
                    <a:pt x="1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7452;p9">
              <a:extLst>
                <a:ext uri="{FF2B5EF4-FFF2-40B4-BE49-F238E27FC236}">
                  <a16:creationId xmlns:a16="http://schemas.microsoft.com/office/drawing/2014/main" id="{F3B0C423-70BB-4C05-A8CA-63C8F3EE6C9C}"/>
                </a:ext>
              </a:extLst>
            </p:cNvPr>
            <p:cNvSpPr/>
            <p:nvPr/>
          </p:nvSpPr>
          <p:spPr>
            <a:xfrm>
              <a:off x="4600975" y="4795525"/>
              <a:ext cx="21400" cy="41150"/>
            </a:xfrm>
            <a:custGeom>
              <a:avLst/>
              <a:gdLst/>
              <a:ahLst/>
              <a:cxnLst/>
              <a:rect l="l" t="t" r="r" b="b"/>
              <a:pathLst>
                <a:path w="856" h="1646" extrusionOk="0">
                  <a:moveTo>
                    <a:pt x="478" y="1"/>
                  </a:moveTo>
                  <a:cubicBezTo>
                    <a:pt x="259" y="419"/>
                    <a:pt x="80" y="836"/>
                    <a:pt x="0" y="1294"/>
                  </a:cubicBezTo>
                  <a:cubicBezTo>
                    <a:pt x="71" y="1400"/>
                    <a:pt x="17" y="1645"/>
                    <a:pt x="210" y="1645"/>
                  </a:cubicBezTo>
                  <a:cubicBezTo>
                    <a:pt x="235" y="1645"/>
                    <a:pt x="264" y="1641"/>
                    <a:pt x="299" y="1632"/>
                  </a:cubicBezTo>
                  <a:cubicBezTo>
                    <a:pt x="478" y="1115"/>
                    <a:pt x="677" y="598"/>
                    <a:pt x="856" y="81"/>
                  </a:cubicBezTo>
                  <a:cubicBezTo>
                    <a:pt x="807" y="40"/>
                    <a:pt x="752" y="32"/>
                    <a:pt x="696" y="32"/>
                  </a:cubicBezTo>
                  <a:cubicBezTo>
                    <a:pt x="664" y="32"/>
                    <a:pt x="633" y="35"/>
                    <a:pt x="602" y="35"/>
                  </a:cubicBezTo>
                  <a:cubicBezTo>
                    <a:pt x="556" y="35"/>
                    <a:pt x="513" y="29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7453;p9">
              <a:extLst>
                <a:ext uri="{FF2B5EF4-FFF2-40B4-BE49-F238E27FC236}">
                  <a16:creationId xmlns:a16="http://schemas.microsoft.com/office/drawing/2014/main" id="{6F372822-646B-4621-BD23-6EAD3A11EBA0}"/>
                </a:ext>
              </a:extLst>
            </p:cNvPr>
            <p:cNvSpPr/>
            <p:nvPr/>
          </p:nvSpPr>
          <p:spPr>
            <a:xfrm>
              <a:off x="4586550" y="4990000"/>
              <a:ext cx="14450" cy="39800"/>
            </a:xfrm>
            <a:custGeom>
              <a:avLst/>
              <a:gdLst/>
              <a:ahLst/>
              <a:cxnLst/>
              <a:rect l="l" t="t" r="r" b="b"/>
              <a:pathLst>
                <a:path w="578" h="1592" extrusionOk="0">
                  <a:moveTo>
                    <a:pt x="40" y="0"/>
                  </a:moveTo>
                  <a:cubicBezTo>
                    <a:pt x="0" y="597"/>
                    <a:pt x="20" y="1154"/>
                    <a:pt x="518" y="1591"/>
                  </a:cubicBezTo>
                  <a:cubicBezTo>
                    <a:pt x="319" y="1074"/>
                    <a:pt x="577" y="517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7454;p9">
              <a:extLst>
                <a:ext uri="{FF2B5EF4-FFF2-40B4-BE49-F238E27FC236}">
                  <a16:creationId xmlns:a16="http://schemas.microsoft.com/office/drawing/2014/main" id="{ED1085C1-BDC2-4BEB-A9F3-CE49A36C2054}"/>
                </a:ext>
              </a:extLst>
            </p:cNvPr>
            <p:cNvSpPr/>
            <p:nvPr/>
          </p:nvSpPr>
          <p:spPr>
            <a:xfrm>
              <a:off x="4933175" y="4652300"/>
              <a:ext cx="36325" cy="30875"/>
            </a:xfrm>
            <a:custGeom>
              <a:avLst/>
              <a:gdLst/>
              <a:ahLst/>
              <a:cxnLst/>
              <a:rect l="l" t="t" r="r" b="b"/>
              <a:pathLst>
                <a:path w="1453" h="1235" extrusionOk="0">
                  <a:moveTo>
                    <a:pt x="1453" y="1"/>
                  </a:moveTo>
                  <a:lnTo>
                    <a:pt x="1453" y="1"/>
                  </a:lnTo>
                  <a:cubicBezTo>
                    <a:pt x="299" y="61"/>
                    <a:pt x="1" y="339"/>
                    <a:pt x="80" y="1234"/>
                  </a:cubicBezTo>
                  <a:cubicBezTo>
                    <a:pt x="359" y="1155"/>
                    <a:pt x="299" y="797"/>
                    <a:pt x="558" y="697"/>
                  </a:cubicBezTo>
                  <a:cubicBezTo>
                    <a:pt x="677" y="379"/>
                    <a:pt x="995" y="379"/>
                    <a:pt x="1274" y="339"/>
                  </a:cubicBezTo>
                  <a:cubicBezTo>
                    <a:pt x="1314" y="240"/>
                    <a:pt x="1393" y="100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7455;p9">
              <a:extLst>
                <a:ext uri="{FF2B5EF4-FFF2-40B4-BE49-F238E27FC236}">
                  <a16:creationId xmlns:a16="http://schemas.microsoft.com/office/drawing/2014/main" id="{40DCD9BC-9C4D-44EA-90A5-5E7047C9BE15}"/>
                </a:ext>
              </a:extLst>
            </p:cNvPr>
            <p:cNvSpPr/>
            <p:nvPr/>
          </p:nvSpPr>
          <p:spPr>
            <a:xfrm>
              <a:off x="5199250" y="4742325"/>
              <a:ext cx="37825" cy="23900"/>
            </a:xfrm>
            <a:custGeom>
              <a:avLst/>
              <a:gdLst/>
              <a:ahLst/>
              <a:cxnLst/>
              <a:rect l="l" t="t" r="r" b="b"/>
              <a:pathLst>
                <a:path w="1513" h="956" extrusionOk="0">
                  <a:moveTo>
                    <a:pt x="438" y="0"/>
                  </a:moveTo>
                  <a:cubicBezTo>
                    <a:pt x="378" y="0"/>
                    <a:pt x="299" y="40"/>
                    <a:pt x="219" y="60"/>
                  </a:cubicBezTo>
                  <a:cubicBezTo>
                    <a:pt x="80" y="219"/>
                    <a:pt x="0" y="378"/>
                    <a:pt x="20" y="577"/>
                  </a:cubicBezTo>
                  <a:cubicBezTo>
                    <a:pt x="80" y="816"/>
                    <a:pt x="279" y="856"/>
                    <a:pt x="418" y="955"/>
                  </a:cubicBezTo>
                  <a:cubicBezTo>
                    <a:pt x="856" y="955"/>
                    <a:pt x="1174" y="677"/>
                    <a:pt x="1512" y="478"/>
                  </a:cubicBezTo>
                  <a:cubicBezTo>
                    <a:pt x="1393" y="319"/>
                    <a:pt x="1174" y="279"/>
                    <a:pt x="1015" y="160"/>
                  </a:cubicBezTo>
                  <a:cubicBezTo>
                    <a:pt x="816" y="100"/>
                    <a:pt x="637" y="40"/>
                    <a:pt x="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7456;p9">
              <a:extLst>
                <a:ext uri="{FF2B5EF4-FFF2-40B4-BE49-F238E27FC236}">
                  <a16:creationId xmlns:a16="http://schemas.microsoft.com/office/drawing/2014/main" id="{21F32342-2D09-48D4-9EAC-1878D974A29B}"/>
                </a:ext>
              </a:extLst>
            </p:cNvPr>
            <p:cNvSpPr/>
            <p:nvPr/>
          </p:nvSpPr>
          <p:spPr>
            <a:xfrm>
              <a:off x="5142550" y="4808650"/>
              <a:ext cx="64675" cy="13275"/>
            </a:xfrm>
            <a:custGeom>
              <a:avLst/>
              <a:gdLst/>
              <a:ahLst/>
              <a:cxnLst/>
              <a:rect l="l" t="t" r="r" b="b"/>
              <a:pathLst>
                <a:path w="2587" h="531" extrusionOk="0">
                  <a:moveTo>
                    <a:pt x="2183" y="0"/>
                  </a:moveTo>
                  <a:cubicBezTo>
                    <a:pt x="2056" y="0"/>
                    <a:pt x="1926" y="31"/>
                    <a:pt x="1791" y="73"/>
                  </a:cubicBezTo>
                  <a:cubicBezTo>
                    <a:pt x="1274" y="113"/>
                    <a:pt x="776" y="172"/>
                    <a:pt x="259" y="252"/>
                  </a:cubicBezTo>
                  <a:cubicBezTo>
                    <a:pt x="160" y="252"/>
                    <a:pt x="0" y="311"/>
                    <a:pt x="180" y="451"/>
                  </a:cubicBezTo>
                  <a:cubicBezTo>
                    <a:pt x="239" y="471"/>
                    <a:pt x="299" y="471"/>
                    <a:pt x="359" y="471"/>
                  </a:cubicBezTo>
                  <a:cubicBezTo>
                    <a:pt x="408" y="510"/>
                    <a:pt x="463" y="530"/>
                    <a:pt x="518" y="530"/>
                  </a:cubicBezTo>
                  <a:cubicBezTo>
                    <a:pt x="572" y="530"/>
                    <a:pt x="627" y="510"/>
                    <a:pt x="677" y="471"/>
                  </a:cubicBezTo>
                  <a:cubicBezTo>
                    <a:pt x="815" y="492"/>
                    <a:pt x="951" y="501"/>
                    <a:pt x="1085" y="501"/>
                  </a:cubicBezTo>
                  <a:cubicBezTo>
                    <a:pt x="1585" y="501"/>
                    <a:pt x="2056" y="369"/>
                    <a:pt x="2527" y="212"/>
                  </a:cubicBezTo>
                  <a:cubicBezTo>
                    <a:pt x="2547" y="212"/>
                    <a:pt x="2567" y="192"/>
                    <a:pt x="2567" y="192"/>
                  </a:cubicBezTo>
                  <a:cubicBezTo>
                    <a:pt x="2587" y="172"/>
                    <a:pt x="2567" y="113"/>
                    <a:pt x="2527" y="93"/>
                  </a:cubicBezTo>
                  <a:cubicBezTo>
                    <a:pt x="2413" y="26"/>
                    <a:pt x="2299" y="0"/>
                    <a:pt x="2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7457;p9">
              <a:extLst>
                <a:ext uri="{FF2B5EF4-FFF2-40B4-BE49-F238E27FC236}">
                  <a16:creationId xmlns:a16="http://schemas.microsoft.com/office/drawing/2014/main" id="{08E84742-404E-4DDE-A737-FD4E2C823173}"/>
                </a:ext>
              </a:extLst>
            </p:cNvPr>
            <p:cNvSpPr/>
            <p:nvPr/>
          </p:nvSpPr>
          <p:spPr>
            <a:xfrm>
              <a:off x="4358275" y="4778625"/>
              <a:ext cx="14450" cy="46175"/>
            </a:xfrm>
            <a:custGeom>
              <a:avLst/>
              <a:gdLst/>
              <a:ahLst/>
              <a:cxnLst/>
              <a:rect l="l" t="t" r="r" b="b"/>
              <a:pathLst>
                <a:path w="578" h="1847" extrusionOk="0">
                  <a:moveTo>
                    <a:pt x="379" y="1"/>
                  </a:moveTo>
                  <a:cubicBezTo>
                    <a:pt x="120" y="558"/>
                    <a:pt x="1" y="1154"/>
                    <a:pt x="1" y="1751"/>
                  </a:cubicBezTo>
                  <a:cubicBezTo>
                    <a:pt x="27" y="1790"/>
                    <a:pt x="62" y="1847"/>
                    <a:pt x="105" y="1847"/>
                  </a:cubicBezTo>
                  <a:cubicBezTo>
                    <a:pt x="128" y="1847"/>
                    <a:pt x="153" y="1832"/>
                    <a:pt x="180" y="1791"/>
                  </a:cubicBezTo>
                  <a:cubicBezTo>
                    <a:pt x="239" y="1672"/>
                    <a:pt x="239" y="1512"/>
                    <a:pt x="399" y="1453"/>
                  </a:cubicBezTo>
                  <a:cubicBezTo>
                    <a:pt x="518" y="1214"/>
                    <a:pt x="558" y="995"/>
                    <a:pt x="578" y="757"/>
                  </a:cubicBezTo>
                  <a:cubicBezTo>
                    <a:pt x="399" y="578"/>
                    <a:pt x="578" y="299"/>
                    <a:pt x="418" y="100"/>
                  </a:cubicBezTo>
                  <a:cubicBezTo>
                    <a:pt x="399" y="80"/>
                    <a:pt x="399" y="2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7458;p9">
              <a:extLst>
                <a:ext uri="{FF2B5EF4-FFF2-40B4-BE49-F238E27FC236}">
                  <a16:creationId xmlns:a16="http://schemas.microsoft.com/office/drawing/2014/main" id="{41AD13D3-A849-44A9-ABE6-E9C3074C91A7}"/>
                </a:ext>
              </a:extLst>
            </p:cNvPr>
            <p:cNvSpPr/>
            <p:nvPr/>
          </p:nvSpPr>
          <p:spPr>
            <a:xfrm>
              <a:off x="4784975" y="4759225"/>
              <a:ext cx="21900" cy="34850"/>
            </a:xfrm>
            <a:custGeom>
              <a:avLst/>
              <a:gdLst/>
              <a:ahLst/>
              <a:cxnLst/>
              <a:rect l="l" t="t" r="r" b="b"/>
              <a:pathLst>
                <a:path w="876" h="1394" extrusionOk="0">
                  <a:moveTo>
                    <a:pt x="876" y="1"/>
                  </a:moveTo>
                  <a:lnTo>
                    <a:pt x="876" y="1"/>
                  </a:lnTo>
                  <a:cubicBezTo>
                    <a:pt x="319" y="80"/>
                    <a:pt x="140" y="438"/>
                    <a:pt x="1" y="836"/>
                  </a:cubicBezTo>
                  <a:cubicBezTo>
                    <a:pt x="219" y="976"/>
                    <a:pt x="160" y="1194"/>
                    <a:pt x="180" y="1393"/>
                  </a:cubicBezTo>
                  <a:cubicBezTo>
                    <a:pt x="438" y="976"/>
                    <a:pt x="677" y="558"/>
                    <a:pt x="8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7459;p9">
              <a:extLst>
                <a:ext uri="{FF2B5EF4-FFF2-40B4-BE49-F238E27FC236}">
                  <a16:creationId xmlns:a16="http://schemas.microsoft.com/office/drawing/2014/main" id="{A0FD8BF6-9763-4EEE-AA88-66EE815B59A0}"/>
                </a:ext>
              </a:extLst>
            </p:cNvPr>
            <p:cNvSpPr/>
            <p:nvPr/>
          </p:nvSpPr>
          <p:spPr>
            <a:xfrm>
              <a:off x="4955050" y="5134200"/>
              <a:ext cx="18425" cy="40325"/>
            </a:xfrm>
            <a:custGeom>
              <a:avLst/>
              <a:gdLst/>
              <a:ahLst/>
              <a:cxnLst/>
              <a:rect l="l" t="t" r="r" b="b"/>
              <a:pathLst>
                <a:path w="737" h="1613" extrusionOk="0">
                  <a:moveTo>
                    <a:pt x="240" y="1"/>
                  </a:moveTo>
                  <a:cubicBezTo>
                    <a:pt x="140" y="80"/>
                    <a:pt x="81" y="160"/>
                    <a:pt x="1" y="220"/>
                  </a:cubicBezTo>
                  <a:cubicBezTo>
                    <a:pt x="41" y="697"/>
                    <a:pt x="220" y="1155"/>
                    <a:pt x="419" y="1612"/>
                  </a:cubicBezTo>
                  <a:lnTo>
                    <a:pt x="737" y="1612"/>
                  </a:lnTo>
                  <a:cubicBezTo>
                    <a:pt x="737" y="1572"/>
                    <a:pt x="717" y="1493"/>
                    <a:pt x="717" y="1453"/>
                  </a:cubicBezTo>
                  <a:cubicBezTo>
                    <a:pt x="638" y="1354"/>
                    <a:pt x="677" y="1194"/>
                    <a:pt x="598" y="1075"/>
                  </a:cubicBezTo>
                  <a:cubicBezTo>
                    <a:pt x="538" y="697"/>
                    <a:pt x="478" y="319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7460;p9">
              <a:extLst>
                <a:ext uri="{FF2B5EF4-FFF2-40B4-BE49-F238E27FC236}">
                  <a16:creationId xmlns:a16="http://schemas.microsoft.com/office/drawing/2014/main" id="{37F89185-D5B9-48F2-B357-0192B5C7095B}"/>
                </a:ext>
              </a:extLst>
            </p:cNvPr>
            <p:cNvSpPr/>
            <p:nvPr/>
          </p:nvSpPr>
          <p:spPr>
            <a:xfrm>
              <a:off x="4635775" y="4723425"/>
              <a:ext cx="19425" cy="30850"/>
            </a:xfrm>
            <a:custGeom>
              <a:avLst/>
              <a:gdLst/>
              <a:ahLst/>
              <a:cxnLst/>
              <a:rect l="l" t="t" r="r" b="b"/>
              <a:pathLst>
                <a:path w="777" h="1234" extrusionOk="0">
                  <a:moveTo>
                    <a:pt x="697" y="1"/>
                  </a:moveTo>
                  <a:cubicBezTo>
                    <a:pt x="319" y="1"/>
                    <a:pt x="140" y="239"/>
                    <a:pt x="1" y="538"/>
                  </a:cubicBezTo>
                  <a:cubicBezTo>
                    <a:pt x="259" y="717"/>
                    <a:pt x="120" y="1015"/>
                    <a:pt x="180" y="1234"/>
                  </a:cubicBezTo>
                  <a:cubicBezTo>
                    <a:pt x="259" y="1174"/>
                    <a:pt x="319" y="1095"/>
                    <a:pt x="339" y="1035"/>
                  </a:cubicBezTo>
                  <a:cubicBezTo>
                    <a:pt x="399" y="697"/>
                    <a:pt x="777" y="438"/>
                    <a:pt x="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7461;p9">
              <a:extLst>
                <a:ext uri="{FF2B5EF4-FFF2-40B4-BE49-F238E27FC236}">
                  <a16:creationId xmlns:a16="http://schemas.microsoft.com/office/drawing/2014/main" id="{20A25503-634E-4A02-A572-F6D3E4093DE2}"/>
                </a:ext>
              </a:extLst>
            </p:cNvPr>
            <p:cNvSpPr/>
            <p:nvPr/>
          </p:nvSpPr>
          <p:spPr>
            <a:xfrm>
              <a:off x="4243400" y="4674700"/>
              <a:ext cx="16425" cy="40800"/>
            </a:xfrm>
            <a:custGeom>
              <a:avLst/>
              <a:gdLst/>
              <a:ahLst/>
              <a:cxnLst/>
              <a:rect l="l" t="t" r="r" b="b"/>
              <a:pathLst>
                <a:path w="657" h="1632" extrusionOk="0">
                  <a:moveTo>
                    <a:pt x="418" y="0"/>
                  </a:moveTo>
                  <a:cubicBezTo>
                    <a:pt x="219" y="199"/>
                    <a:pt x="100" y="438"/>
                    <a:pt x="100" y="736"/>
                  </a:cubicBezTo>
                  <a:cubicBezTo>
                    <a:pt x="120" y="1034"/>
                    <a:pt x="0" y="1373"/>
                    <a:pt x="299" y="1631"/>
                  </a:cubicBezTo>
                  <a:cubicBezTo>
                    <a:pt x="518" y="1174"/>
                    <a:pt x="557" y="696"/>
                    <a:pt x="657" y="239"/>
                  </a:cubicBezTo>
                  <a:cubicBezTo>
                    <a:pt x="657" y="159"/>
                    <a:pt x="657" y="100"/>
                    <a:pt x="617" y="100"/>
                  </a:cubicBezTo>
                  <a:cubicBezTo>
                    <a:pt x="597" y="60"/>
                    <a:pt x="538" y="40"/>
                    <a:pt x="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7462;p9">
              <a:extLst>
                <a:ext uri="{FF2B5EF4-FFF2-40B4-BE49-F238E27FC236}">
                  <a16:creationId xmlns:a16="http://schemas.microsoft.com/office/drawing/2014/main" id="{163A3B5E-19A3-4057-9835-A141418B0263}"/>
                </a:ext>
              </a:extLst>
            </p:cNvPr>
            <p:cNvSpPr/>
            <p:nvPr/>
          </p:nvSpPr>
          <p:spPr>
            <a:xfrm>
              <a:off x="4407025" y="4678675"/>
              <a:ext cx="48750" cy="17425"/>
            </a:xfrm>
            <a:custGeom>
              <a:avLst/>
              <a:gdLst/>
              <a:ahLst/>
              <a:cxnLst/>
              <a:rect l="l" t="t" r="r" b="b"/>
              <a:pathLst>
                <a:path w="1950" h="697" extrusionOk="0">
                  <a:moveTo>
                    <a:pt x="557" y="0"/>
                  </a:moveTo>
                  <a:cubicBezTo>
                    <a:pt x="458" y="219"/>
                    <a:pt x="139" y="120"/>
                    <a:pt x="0" y="299"/>
                  </a:cubicBezTo>
                  <a:cubicBezTo>
                    <a:pt x="40" y="338"/>
                    <a:pt x="40" y="378"/>
                    <a:pt x="40" y="398"/>
                  </a:cubicBezTo>
                  <a:cubicBezTo>
                    <a:pt x="80" y="478"/>
                    <a:pt x="139" y="537"/>
                    <a:pt x="199" y="597"/>
                  </a:cubicBezTo>
                  <a:cubicBezTo>
                    <a:pt x="259" y="637"/>
                    <a:pt x="299" y="677"/>
                    <a:pt x="358" y="696"/>
                  </a:cubicBezTo>
                  <a:cubicBezTo>
                    <a:pt x="594" y="343"/>
                    <a:pt x="914" y="161"/>
                    <a:pt x="1308" y="161"/>
                  </a:cubicBezTo>
                  <a:cubicBezTo>
                    <a:pt x="1380" y="161"/>
                    <a:pt x="1455" y="167"/>
                    <a:pt x="1532" y="179"/>
                  </a:cubicBezTo>
                  <a:cubicBezTo>
                    <a:pt x="1572" y="186"/>
                    <a:pt x="1616" y="188"/>
                    <a:pt x="1662" y="188"/>
                  </a:cubicBezTo>
                  <a:cubicBezTo>
                    <a:pt x="1755" y="188"/>
                    <a:pt x="1857" y="179"/>
                    <a:pt x="1950" y="179"/>
                  </a:cubicBezTo>
                  <a:cubicBezTo>
                    <a:pt x="1658" y="20"/>
                    <a:pt x="1348" y="11"/>
                    <a:pt x="1033" y="11"/>
                  </a:cubicBezTo>
                  <a:cubicBezTo>
                    <a:pt x="994" y="11"/>
                    <a:pt x="954" y="11"/>
                    <a:pt x="915" y="11"/>
                  </a:cubicBezTo>
                  <a:cubicBezTo>
                    <a:pt x="796" y="11"/>
                    <a:pt x="677" y="10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7463;p9">
              <a:extLst>
                <a:ext uri="{FF2B5EF4-FFF2-40B4-BE49-F238E27FC236}">
                  <a16:creationId xmlns:a16="http://schemas.microsoft.com/office/drawing/2014/main" id="{ECD8D9F0-D60A-4B86-9731-F2CB7C648F00}"/>
                </a:ext>
              </a:extLst>
            </p:cNvPr>
            <p:cNvSpPr/>
            <p:nvPr/>
          </p:nvSpPr>
          <p:spPr>
            <a:xfrm>
              <a:off x="4346850" y="4964125"/>
              <a:ext cx="14925" cy="34850"/>
            </a:xfrm>
            <a:custGeom>
              <a:avLst/>
              <a:gdLst/>
              <a:ahLst/>
              <a:cxnLst/>
              <a:rect l="l" t="t" r="r" b="b"/>
              <a:pathLst>
                <a:path w="597" h="1394" extrusionOk="0">
                  <a:moveTo>
                    <a:pt x="458" y="1"/>
                  </a:moveTo>
                  <a:lnTo>
                    <a:pt x="458" y="1"/>
                  </a:lnTo>
                  <a:cubicBezTo>
                    <a:pt x="358" y="120"/>
                    <a:pt x="239" y="239"/>
                    <a:pt x="139" y="359"/>
                  </a:cubicBezTo>
                  <a:cubicBezTo>
                    <a:pt x="0" y="697"/>
                    <a:pt x="100" y="995"/>
                    <a:pt x="259" y="1393"/>
                  </a:cubicBezTo>
                  <a:cubicBezTo>
                    <a:pt x="597" y="896"/>
                    <a:pt x="458" y="438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7464;p9">
              <a:extLst>
                <a:ext uri="{FF2B5EF4-FFF2-40B4-BE49-F238E27FC236}">
                  <a16:creationId xmlns:a16="http://schemas.microsoft.com/office/drawing/2014/main" id="{4AB8D8B5-343E-4B5A-98B0-76A3440B1E8F}"/>
                </a:ext>
              </a:extLst>
            </p:cNvPr>
            <p:cNvSpPr/>
            <p:nvPr/>
          </p:nvSpPr>
          <p:spPr>
            <a:xfrm>
              <a:off x="5102775" y="5025300"/>
              <a:ext cx="9950" cy="63675"/>
            </a:xfrm>
            <a:custGeom>
              <a:avLst/>
              <a:gdLst/>
              <a:ahLst/>
              <a:cxnLst/>
              <a:rect l="l" t="t" r="r" b="b"/>
              <a:pathLst>
                <a:path w="398" h="2547" extrusionOk="0">
                  <a:moveTo>
                    <a:pt x="100" y="0"/>
                  </a:moveTo>
                  <a:cubicBezTo>
                    <a:pt x="139" y="856"/>
                    <a:pt x="0" y="1691"/>
                    <a:pt x="239" y="2547"/>
                  </a:cubicBezTo>
                  <a:cubicBezTo>
                    <a:pt x="259" y="2129"/>
                    <a:pt x="279" y="1671"/>
                    <a:pt x="259" y="1254"/>
                  </a:cubicBezTo>
                  <a:cubicBezTo>
                    <a:pt x="239" y="836"/>
                    <a:pt x="398" y="378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7465;p9">
              <a:extLst>
                <a:ext uri="{FF2B5EF4-FFF2-40B4-BE49-F238E27FC236}">
                  <a16:creationId xmlns:a16="http://schemas.microsoft.com/office/drawing/2014/main" id="{E8B6AEA8-77E7-4566-AF6C-908E450EE188}"/>
                </a:ext>
              </a:extLst>
            </p:cNvPr>
            <p:cNvSpPr/>
            <p:nvPr/>
          </p:nvSpPr>
          <p:spPr>
            <a:xfrm>
              <a:off x="4758000" y="4823375"/>
              <a:ext cx="13575" cy="24150"/>
            </a:xfrm>
            <a:custGeom>
              <a:avLst/>
              <a:gdLst/>
              <a:ahLst/>
              <a:cxnLst/>
              <a:rect l="l" t="t" r="r" b="b"/>
              <a:pathLst>
                <a:path w="543" h="966" extrusionOk="0">
                  <a:moveTo>
                    <a:pt x="344" y="1"/>
                  </a:moveTo>
                  <a:cubicBezTo>
                    <a:pt x="145" y="200"/>
                    <a:pt x="105" y="458"/>
                    <a:pt x="25" y="717"/>
                  </a:cubicBezTo>
                  <a:cubicBezTo>
                    <a:pt x="0" y="893"/>
                    <a:pt x="46" y="965"/>
                    <a:pt x="138" y="965"/>
                  </a:cubicBezTo>
                  <a:cubicBezTo>
                    <a:pt x="193" y="965"/>
                    <a:pt x="263" y="940"/>
                    <a:pt x="344" y="896"/>
                  </a:cubicBezTo>
                  <a:cubicBezTo>
                    <a:pt x="403" y="817"/>
                    <a:pt x="463" y="777"/>
                    <a:pt x="523" y="697"/>
                  </a:cubicBezTo>
                  <a:cubicBezTo>
                    <a:pt x="523" y="578"/>
                    <a:pt x="543" y="478"/>
                    <a:pt x="543" y="379"/>
                  </a:cubicBezTo>
                  <a:cubicBezTo>
                    <a:pt x="523" y="220"/>
                    <a:pt x="523" y="81"/>
                    <a:pt x="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7466;p9">
              <a:extLst>
                <a:ext uri="{FF2B5EF4-FFF2-40B4-BE49-F238E27FC236}">
                  <a16:creationId xmlns:a16="http://schemas.microsoft.com/office/drawing/2014/main" id="{15622300-DF3A-4D41-B80B-D2A0010E68CC}"/>
                </a:ext>
              </a:extLst>
            </p:cNvPr>
            <p:cNvSpPr/>
            <p:nvPr/>
          </p:nvSpPr>
          <p:spPr>
            <a:xfrm>
              <a:off x="5486700" y="4717700"/>
              <a:ext cx="27875" cy="16700"/>
            </a:xfrm>
            <a:custGeom>
              <a:avLst/>
              <a:gdLst/>
              <a:ahLst/>
              <a:cxnLst/>
              <a:rect l="l" t="t" r="r" b="b"/>
              <a:pathLst>
                <a:path w="1115" h="668" extrusionOk="0">
                  <a:moveTo>
                    <a:pt x="918" y="1"/>
                  </a:moveTo>
                  <a:cubicBezTo>
                    <a:pt x="890" y="1"/>
                    <a:pt x="866" y="11"/>
                    <a:pt x="836" y="31"/>
                  </a:cubicBezTo>
                  <a:cubicBezTo>
                    <a:pt x="657" y="170"/>
                    <a:pt x="438" y="70"/>
                    <a:pt x="259" y="170"/>
                  </a:cubicBezTo>
                  <a:cubicBezTo>
                    <a:pt x="219" y="170"/>
                    <a:pt x="199" y="170"/>
                    <a:pt x="139" y="210"/>
                  </a:cubicBezTo>
                  <a:cubicBezTo>
                    <a:pt x="100" y="329"/>
                    <a:pt x="40" y="468"/>
                    <a:pt x="0" y="607"/>
                  </a:cubicBezTo>
                  <a:cubicBezTo>
                    <a:pt x="338" y="528"/>
                    <a:pt x="736" y="667"/>
                    <a:pt x="1035" y="409"/>
                  </a:cubicBezTo>
                  <a:cubicBezTo>
                    <a:pt x="1114" y="269"/>
                    <a:pt x="1114" y="150"/>
                    <a:pt x="1015" y="31"/>
                  </a:cubicBezTo>
                  <a:cubicBezTo>
                    <a:pt x="975" y="11"/>
                    <a:pt x="945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7467;p9">
              <a:extLst>
                <a:ext uri="{FF2B5EF4-FFF2-40B4-BE49-F238E27FC236}">
                  <a16:creationId xmlns:a16="http://schemas.microsoft.com/office/drawing/2014/main" id="{9694F4ED-E4D3-49FB-9B5C-C3CBF29D5E6B}"/>
                </a:ext>
              </a:extLst>
            </p:cNvPr>
            <p:cNvSpPr/>
            <p:nvPr/>
          </p:nvSpPr>
          <p:spPr>
            <a:xfrm>
              <a:off x="4735750" y="4923675"/>
              <a:ext cx="13950" cy="31525"/>
            </a:xfrm>
            <a:custGeom>
              <a:avLst/>
              <a:gdLst/>
              <a:ahLst/>
              <a:cxnLst/>
              <a:rect l="l" t="t" r="r" b="b"/>
              <a:pathLst>
                <a:path w="558" h="1261" extrusionOk="0">
                  <a:moveTo>
                    <a:pt x="357" y="0"/>
                  </a:moveTo>
                  <a:cubicBezTo>
                    <a:pt x="268" y="0"/>
                    <a:pt x="219" y="60"/>
                    <a:pt x="219" y="226"/>
                  </a:cubicBezTo>
                  <a:cubicBezTo>
                    <a:pt x="219" y="385"/>
                    <a:pt x="239" y="624"/>
                    <a:pt x="40" y="743"/>
                  </a:cubicBezTo>
                  <a:cubicBezTo>
                    <a:pt x="20" y="763"/>
                    <a:pt x="0" y="823"/>
                    <a:pt x="40" y="863"/>
                  </a:cubicBezTo>
                  <a:cubicBezTo>
                    <a:pt x="60" y="1082"/>
                    <a:pt x="140" y="1261"/>
                    <a:pt x="378" y="1261"/>
                  </a:cubicBezTo>
                  <a:cubicBezTo>
                    <a:pt x="418" y="1161"/>
                    <a:pt x="418" y="1062"/>
                    <a:pt x="438" y="962"/>
                  </a:cubicBezTo>
                  <a:cubicBezTo>
                    <a:pt x="557" y="743"/>
                    <a:pt x="418" y="445"/>
                    <a:pt x="557" y="226"/>
                  </a:cubicBezTo>
                  <a:cubicBezTo>
                    <a:pt x="537" y="166"/>
                    <a:pt x="537" y="87"/>
                    <a:pt x="537" y="47"/>
                  </a:cubicBezTo>
                  <a:cubicBezTo>
                    <a:pt x="466" y="19"/>
                    <a:pt x="406" y="0"/>
                    <a:pt x="3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7468;p9">
              <a:extLst>
                <a:ext uri="{FF2B5EF4-FFF2-40B4-BE49-F238E27FC236}">
                  <a16:creationId xmlns:a16="http://schemas.microsoft.com/office/drawing/2014/main" id="{A401AD9B-EBF6-4369-A01D-59F668A0541A}"/>
                </a:ext>
              </a:extLst>
            </p:cNvPr>
            <p:cNvSpPr/>
            <p:nvPr/>
          </p:nvSpPr>
          <p:spPr>
            <a:xfrm>
              <a:off x="5042100" y="4748275"/>
              <a:ext cx="31850" cy="10100"/>
            </a:xfrm>
            <a:custGeom>
              <a:avLst/>
              <a:gdLst/>
              <a:ahLst/>
              <a:cxnLst/>
              <a:rect l="l" t="t" r="r" b="b"/>
              <a:pathLst>
                <a:path w="1274" h="404" extrusionOk="0">
                  <a:moveTo>
                    <a:pt x="427" y="1"/>
                  </a:moveTo>
                  <a:cubicBezTo>
                    <a:pt x="300" y="1"/>
                    <a:pt x="171" y="9"/>
                    <a:pt x="40" y="21"/>
                  </a:cubicBezTo>
                  <a:cubicBezTo>
                    <a:pt x="20" y="21"/>
                    <a:pt x="20" y="41"/>
                    <a:pt x="0" y="101"/>
                  </a:cubicBezTo>
                  <a:cubicBezTo>
                    <a:pt x="0" y="140"/>
                    <a:pt x="0" y="160"/>
                    <a:pt x="40" y="220"/>
                  </a:cubicBezTo>
                  <a:lnTo>
                    <a:pt x="219" y="399"/>
                  </a:lnTo>
                  <a:cubicBezTo>
                    <a:pt x="273" y="390"/>
                    <a:pt x="327" y="387"/>
                    <a:pt x="382" y="387"/>
                  </a:cubicBezTo>
                  <a:cubicBezTo>
                    <a:pt x="511" y="387"/>
                    <a:pt x="641" y="404"/>
                    <a:pt x="769" y="404"/>
                  </a:cubicBezTo>
                  <a:cubicBezTo>
                    <a:pt x="950" y="404"/>
                    <a:pt x="1124" y="369"/>
                    <a:pt x="1273" y="200"/>
                  </a:cubicBezTo>
                  <a:cubicBezTo>
                    <a:pt x="1008" y="47"/>
                    <a:pt x="724" y="1"/>
                    <a:pt x="4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7469;p9">
              <a:extLst>
                <a:ext uri="{FF2B5EF4-FFF2-40B4-BE49-F238E27FC236}">
                  <a16:creationId xmlns:a16="http://schemas.microsoft.com/office/drawing/2014/main" id="{2C1881CE-0665-4239-A190-8BEE953D88D0}"/>
                </a:ext>
              </a:extLst>
            </p:cNvPr>
            <p:cNvSpPr/>
            <p:nvPr/>
          </p:nvSpPr>
          <p:spPr>
            <a:xfrm>
              <a:off x="5512050" y="4713475"/>
              <a:ext cx="25400" cy="14450"/>
            </a:xfrm>
            <a:custGeom>
              <a:avLst/>
              <a:gdLst/>
              <a:ahLst/>
              <a:cxnLst/>
              <a:rect l="l" t="t" r="r" b="b"/>
              <a:pathLst>
                <a:path w="1016" h="578" extrusionOk="0">
                  <a:moveTo>
                    <a:pt x="578" y="0"/>
                  </a:moveTo>
                  <a:cubicBezTo>
                    <a:pt x="361" y="0"/>
                    <a:pt x="152" y="14"/>
                    <a:pt x="1" y="200"/>
                  </a:cubicBezTo>
                  <a:cubicBezTo>
                    <a:pt x="21" y="319"/>
                    <a:pt x="21" y="438"/>
                    <a:pt x="21" y="578"/>
                  </a:cubicBezTo>
                  <a:cubicBezTo>
                    <a:pt x="140" y="538"/>
                    <a:pt x="239" y="518"/>
                    <a:pt x="359" y="498"/>
                  </a:cubicBezTo>
                  <a:cubicBezTo>
                    <a:pt x="518" y="399"/>
                    <a:pt x="717" y="438"/>
                    <a:pt x="896" y="379"/>
                  </a:cubicBezTo>
                  <a:cubicBezTo>
                    <a:pt x="995" y="140"/>
                    <a:pt x="1015" y="1"/>
                    <a:pt x="697" y="1"/>
                  </a:cubicBezTo>
                  <a:cubicBezTo>
                    <a:pt x="657" y="1"/>
                    <a:pt x="617" y="0"/>
                    <a:pt x="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7470;p9">
              <a:extLst>
                <a:ext uri="{FF2B5EF4-FFF2-40B4-BE49-F238E27FC236}">
                  <a16:creationId xmlns:a16="http://schemas.microsoft.com/office/drawing/2014/main" id="{08DF6B1E-30AD-4933-92E4-4712BC4791E7}"/>
                </a:ext>
              </a:extLst>
            </p:cNvPr>
            <p:cNvSpPr/>
            <p:nvPr/>
          </p:nvSpPr>
          <p:spPr>
            <a:xfrm>
              <a:off x="5529475" y="4708500"/>
              <a:ext cx="22400" cy="14675"/>
            </a:xfrm>
            <a:custGeom>
              <a:avLst/>
              <a:gdLst/>
              <a:ahLst/>
              <a:cxnLst/>
              <a:rect l="l" t="t" r="r" b="b"/>
              <a:pathLst>
                <a:path w="896" h="587" extrusionOk="0">
                  <a:moveTo>
                    <a:pt x="696" y="21"/>
                  </a:moveTo>
                  <a:cubicBezTo>
                    <a:pt x="477" y="80"/>
                    <a:pt x="199" y="1"/>
                    <a:pt x="0" y="200"/>
                  </a:cubicBezTo>
                  <a:cubicBezTo>
                    <a:pt x="139" y="279"/>
                    <a:pt x="199" y="418"/>
                    <a:pt x="199" y="578"/>
                  </a:cubicBezTo>
                  <a:cubicBezTo>
                    <a:pt x="247" y="582"/>
                    <a:pt x="295" y="586"/>
                    <a:pt x="341" y="586"/>
                  </a:cubicBezTo>
                  <a:cubicBezTo>
                    <a:pt x="489" y="586"/>
                    <a:pt x="625" y="550"/>
                    <a:pt x="716" y="399"/>
                  </a:cubicBezTo>
                  <a:cubicBezTo>
                    <a:pt x="736" y="279"/>
                    <a:pt x="895" y="140"/>
                    <a:pt x="696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7471;p9">
              <a:extLst>
                <a:ext uri="{FF2B5EF4-FFF2-40B4-BE49-F238E27FC236}">
                  <a16:creationId xmlns:a16="http://schemas.microsoft.com/office/drawing/2014/main" id="{1710EC98-1C50-4B89-AEB2-9E9F33BE3A88}"/>
                </a:ext>
              </a:extLst>
            </p:cNvPr>
            <p:cNvSpPr/>
            <p:nvPr/>
          </p:nvSpPr>
          <p:spPr>
            <a:xfrm>
              <a:off x="5198750" y="4783100"/>
              <a:ext cx="25375" cy="13275"/>
            </a:xfrm>
            <a:custGeom>
              <a:avLst/>
              <a:gdLst/>
              <a:ahLst/>
              <a:cxnLst/>
              <a:rect l="l" t="t" r="r" b="b"/>
              <a:pathLst>
                <a:path w="1015" h="531" extrusionOk="0">
                  <a:moveTo>
                    <a:pt x="975" y="1"/>
                  </a:moveTo>
                  <a:cubicBezTo>
                    <a:pt x="637" y="60"/>
                    <a:pt x="319" y="140"/>
                    <a:pt x="0" y="239"/>
                  </a:cubicBezTo>
                  <a:cubicBezTo>
                    <a:pt x="101" y="483"/>
                    <a:pt x="253" y="531"/>
                    <a:pt x="412" y="531"/>
                  </a:cubicBezTo>
                  <a:cubicBezTo>
                    <a:pt x="473" y="531"/>
                    <a:pt x="536" y="523"/>
                    <a:pt x="597" y="518"/>
                  </a:cubicBezTo>
                  <a:cubicBezTo>
                    <a:pt x="717" y="418"/>
                    <a:pt x="836" y="299"/>
                    <a:pt x="975" y="200"/>
                  </a:cubicBezTo>
                  <a:cubicBezTo>
                    <a:pt x="995" y="180"/>
                    <a:pt x="1015" y="140"/>
                    <a:pt x="1015" y="100"/>
                  </a:cubicBezTo>
                  <a:cubicBezTo>
                    <a:pt x="1015" y="60"/>
                    <a:pt x="995" y="2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7472;p9">
              <a:extLst>
                <a:ext uri="{FF2B5EF4-FFF2-40B4-BE49-F238E27FC236}">
                  <a16:creationId xmlns:a16="http://schemas.microsoft.com/office/drawing/2014/main" id="{D14F2E6F-C113-4D1F-8866-DF6DBCD59D2B}"/>
                </a:ext>
              </a:extLst>
            </p:cNvPr>
            <p:cNvSpPr/>
            <p:nvPr/>
          </p:nvSpPr>
          <p:spPr>
            <a:xfrm>
              <a:off x="5183325" y="4756625"/>
              <a:ext cx="26375" cy="15075"/>
            </a:xfrm>
            <a:custGeom>
              <a:avLst/>
              <a:gdLst/>
              <a:ahLst/>
              <a:cxnLst/>
              <a:rect l="l" t="t" r="r" b="b"/>
              <a:pathLst>
                <a:path w="1055" h="603" extrusionOk="0">
                  <a:moveTo>
                    <a:pt x="620" y="0"/>
                  </a:moveTo>
                  <a:cubicBezTo>
                    <a:pt x="592" y="0"/>
                    <a:pt x="568" y="15"/>
                    <a:pt x="538" y="45"/>
                  </a:cubicBezTo>
                  <a:cubicBezTo>
                    <a:pt x="498" y="105"/>
                    <a:pt x="418" y="164"/>
                    <a:pt x="359" y="204"/>
                  </a:cubicBezTo>
                  <a:cubicBezTo>
                    <a:pt x="239" y="264"/>
                    <a:pt x="120" y="284"/>
                    <a:pt x="1" y="304"/>
                  </a:cubicBezTo>
                  <a:cubicBezTo>
                    <a:pt x="100" y="383"/>
                    <a:pt x="220" y="483"/>
                    <a:pt x="319" y="562"/>
                  </a:cubicBezTo>
                  <a:cubicBezTo>
                    <a:pt x="339" y="582"/>
                    <a:pt x="359" y="582"/>
                    <a:pt x="399" y="602"/>
                  </a:cubicBezTo>
                  <a:cubicBezTo>
                    <a:pt x="438" y="582"/>
                    <a:pt x="498" y="582"/>
                    <a:pt x="538" y="562"/>
                  </a:cubicBezTo>
                  <a:cubicBezTo>
                    <a:pt x="637" y="483"/>
                    <a:pt x="796" y="503"/>
                    <a:pt x="916" y="443"/>
                  </a:cubicBezTo>
                  <a:cubicBezTo>
                    <a:pt x="956" y="443"/>
                    <a:pt x="1015" y="403"/>
                    <a:pt x="1055" y="383"/>
                  </a:cubicBezTo>
                  <a:cubicBezTo>
                    <a:pt x="995" y="204"/>
                    <a:pt x="856" y="105"/>
                    <a:pt x="717" y="45"/>
                  </a:cubicBezTo>
                  <a:cubicBezTo>
                    <a:pt x="677" y="15"/>
                    <a:pt x="647" y="0"/>
                    <a:pt x="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7473;p9">
              <a:extLst>
                <a:ext uri="{FF2B5EF4-FFF2-40B4-BE49-F238E27FC236}">
                  <a16:creationId xmlns:a16="http://schemas.microsoft.com/office/drawing/2014/main" id="{C9DCD345-D239-43C0-BF0A-0847D798E812}"/>
                </a:ext>
              </a:extLst>
            </p:cNvPr>
            <p:cNvSpPr/>
            <p:nvPr/>
          </p:nvSpPr>
          <p:spPr>
            <a:xfrm>
              <a:off x="4593025" y="4828350"/>
              <a:ext cx="16425" cy="23775"/>
            </a:xfrm>
            <a:custGeom>
              <a:avLst/>
              <a:gdLst/>
              <a:ahLst/>
              <a:cxnLst/>
              <a:rect l="l" t="t" r="r" b="b"/>
              <a:pathLst>
                <a:path w="657" h="951" extrusionOk="0">
                  <a:moveTo>
                    <a:pt x="298" y="1"/>
                  </a:moveTo>
                  <a:cubicBezTo>
                    <a:pt x="259" y="180"/>
                    <a:pt x="179" y="319"/>
                    <a:pt x="80" y="518"/>
                  </a:cubicBezTo>
                  <a:cubicBezTo>
                    <a:pt x="0" y="657"/>
                    <a:pt x="0" y="757"/>
                    <a:pt x="100" y="876"/>
                  </a:cubicBezTo>
                  <a:lnTo>
                    <a:pt x="279" y="876"/>
                  </a:lnTo>
                  <a:cubicBezTo>
                    <a:pt x="308" y="926"/>
                    <a:pt x="333" y="951"/>
                    <a:pt x="358" y="951"/>
                  </a:cubicBezTo>
                  <a:cubicBezTo>
                    <a:pt x="383" y="951"/>
                    <a:pt x="408" y="926"/>
                    <a:pt x="438" y="876"/>
                  </a:cubicBezTo>
                  <a:cubicBezTo>
                    <a:pt x="537" y="717"/>
                    <a:pt x="657" y="538"/>
                    <a:pt x="597" y="359"/>
                  </a:cubicBezTo>
                  <a:cubicBezTo>
                    <a:pt x="497" y="220"/>
                    <a:pt x="398" y="120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7474;p9">
              <a:extLst>
                <a:ext uri="{FF2B5EF4-FFF2-40B4-BE49-F238E27FC236}">
                  <a16:creationId xmlns:a16="http://schemas.microsoft.com/office/drawing/2014/main" id="{B57B3DAB-AE25-419F-B41C-748514406E86}"/>
                </a:ext>
              </a:extLst>
            </p:cNvPr>
            <p:cNvSpPr/>
            <p:nvPr/>
          </p:nvSpPr>
          <p:spPr>
            <a:xfrm>
              <a:off x="4399050" y="4686625"/>
              <a:ext cx="17450" cy="22900"/>
            </a:xfrm>
            <a:custGeom>
              <a:avLst/>
              <a:gdLst/>
              <a:ahLst/>
              <a:cxnLst/>
              <a:rect l="l" t="t" r="r" b="b"/>
              <a:pathLst>
                <a:path w="698" h="916" extrusionOk="0">
                  <a:moveTo>
                    <a:pt x="359" y="0"/>
                  </a:moveTo>
                  <a:cubicBezTo>
                    <a:pt x="100" y="199"/>
                    <a:pt x="160" y="518"/>
                    <a:pt x="1" y="756"/>
                  </a:cubicBezTo>
                  <a:cubicBezTo>
                    <a:pt x="160" y="756"/>
                    <a:pt x="279" y="796"/>
                    <a:pt x="359" y="916"/>
                  </a:cubicBezTo>
                  <a:cubicBezTo>
                    <a:pt x="478" y="756"/>
                    <a:pt x="578" y="577"/>
                    <a:pt x="697" y="398"/>
                  </a:cubicBezTo>
                  <a:cubicBezTo>
                    <a:pt x="697" y="359"/>
                    <a:pt x="677" y="279"/>
                    <a:pt x="677" y="219"/>
                  </a:cubicBezTo>
                  <a:cubicBezTo>
                    <a:pt x="558" y="179"/>
                    <a:pt x="419" y="179"/>
                    <a:pt x="359" y="100"/>
                  </a:cubicBezTo>
                  <a:lnTo>
                    <a:pt x="3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7475;p9">
              <a:extLst>
                <a:ext uri="{FF2B5EF4-FFF2-40B4-BE49-F238E27FC236}">
                  <a16:creationId xmlns:a16="http://schemas.microsoft.com/office/drawing/2014/main" id="{919FD7EB-25F6-4896-97F2-589A6274AA6C}"/>
                </a:ext>
              </a:extLst>
            </p:cNvPr>
            <p:cNvSpPr/>
            <p:nvPr/>
          </p:nvSpPr>
          <p:spPr>
            <a:xfrm>
              <a:off x="5057000" y="4666225"/>
              <a:ext cx="15450" cy="27100"/>
            </a:xfrm>
            <a:custGeom>
              <a:avLst/>
              <a:gdLst/>
              <a:ahLst/>
              <a:cxnLst/>
              <a:rect l="l" t="t" r="r" b="b"/>
              <a:pathLst>
                <a:path w="618" h="1084" extrusionOk="0">
                  <a:moveTo>
                    <a:pt x="473" y="0"/>
                  </a:moveTo>
                  <a:cubicBezTo>
                    <a:pt x="125" y="0"/>
                    <a:pt x="215" y="401"/>
                    <a:pt x="1" y="518"/>
                  </a:cubicBezTo>
                  <a:lnTo>
                    <a:pt x="1" y="876"/>
                  </a:lnTo>
                  <a:cubicBezTo>
                    <a:pt x="8" y="874"/>
                    <a:pt x="15" y="873"/>
                    <a:pt x="21" y="873"/>
                  </a:cubicBezTo>
                  <a:cubicBezTo>
                    <a:pt x="113" y="873"/>
                    <a:pt x="116" y="1084"/>
                    <a:pt x="218" y="1084"/>
                  </a:cubicBezTo>
                  <a:cubicBezTo>
                    <a:pt x="244" y="1084"/>
                    <a:pt x="277" y="1070"/>
                    <a:pt x="319" y="1035"/>
                  </a:cubicBezTo>
                  <a:cubicBezTo>
                    <a:pt x="618" y="777"/>
                    <a:pt x="439" y="419"/>
                    <a:pt x="538" y="120"/>
                  </a:cubicBezTo>
                  <a:cubicBezTo>
                    <a:pt x="518" y="61"/>
                    <a:pt x="518" y="41"/>
                    <a:pt x="498" y="1"/>
                  </a:cubicBezTo>
                  <a:cubicBezTo>
                    <a:pt x="490" y="0"/>
                    <a:pt x="481" y="0"/>
                    <a:pt x="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7476;p9">
              <a:extLst>
                <a:ext uri="{FF2B5EF4-FFF2-40B4-BE49-F238E27FC236}">
                  <a16:creationId xmlns:a16="http://schemas.microsoft.com/office/drawing/2014/main" id="{2859AAE5-FBC5-4428-9F1A-32AFC1425AD0}"/>
                </a:ext>
              </a:extLst>
            </p:cNvPr>
            <p:cNvSpPr/>
            <p:nvPr/>
          </p:nvSpPr>
          <p:spPr>
            <a:xfrm>
              <a:off x="4044475" y="4949200"/>
              <a:ext cx="12950" cy="23400"/>
            </a:xfrm>
            <a:custGeom>
              <a:avLst/>
              <a:gdLst/>
              <a:ahLst/>
              <a:cxnLst/>
              <a:rect l="l" t="t" r="r" b="b"/>
              <a:pathLst>
                <a:path w="518" h="936" extrusionOk="0">
                  <a:moveTo>
                    <a:pt x="60" y="1"/>
                  </a:moveTo>
                  <a:lnTo>
                    <a:pt x="60" y="1"/>
                  </a:lnTo>
                  <a:cubicBezTo>
                    <a:pt x="299" y="299"/>
                    <a:pt x="0" y="816"/>
                    <a:pt x="518" y="936"/>
                  </a:cubicBezTo>
                  <a:cubicBezTo>
                    <a:pt x="518" y="637"/>
                    <a:pt x="498" y="339"/>
                    <a:pt x="319" y="61"/>
                  </a:cubicBezTo>
                  <a:cubicBezTo>
                    <a:pt x="219" y="41"/>
                    <a:pt x="140" y="21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7477;p9">
              <a:extLst>
                <a:ext uri="{FF2B5EF4-FFF2-40B4-BE49-F238E27FC236}">
                  <a16:creationId xmlns:a16="http://schemas.microsoft.com/office/drawing/2014/main" id="{D50A55A1-6F81-453D-9860-5F6DD30EC7B4}"/>
                </a:ext>
              </a:extLst>
            </p:cNvPr>
            <p:cNvSpPr/>
            <p:nvPr/>
          </p:nvSpPr>
          <p:spPr>
            <a:xfrm>
              <a:off x="5442425" y="4650825"/>
              <a:ext cx="25900" cy="10950"/>
            </a:xfrm>
            <a:custGeom>
              <a:avLst/>
              <a:gdLst/>
              <a:ahLst/>
              <a:cxnLst/>
              <a:rect l="l" t="t" r="r" b="b"/>
              <a:pathLst>
                <a:path w="1036" h="438" extrusionOk="0">
                  <a:moveTo>
                    <a:pt x="339" y="0"/>
                  </a:moveTo>
                  <a:cubicBezTo>
                    <a:pt x="239" y="20"/>
                    <a:pt x="140" y="60"/>
                    <a:pt x="80" y="139"/>
                  </a:cubicBezTo>
                  <a:lnTo>
                    <a:pt x="1" y="219"/>
                  </a:lnTo>
                  <a:cubicBezTo>
                    <a:pt x="120" y="438"/>
                    <a:pt x="379" y="398"/>
                    <a:pt x="578" y="438"/>
                  </a:cubicBezTo>
                  <a:cubicBezTo>
                    <a:pt x="677" y="438"/>
                    <a:pt x="777" y="418"/>
                    <a:pt x="916" y="398"/>
                  </a:cubicBezTo>
                  <a:cubicBezTo>
                    <a:pt x="1035" y="112"/>
                    <a:pt x="933" y="76"/>
                    <a:pt x="797" y="76"/>
                  </a:cubicBezTo>
                  <a:cubicBezTo>
                    <a:pt x="752" y="76"/>
                    <a:pt x="703" y="80"/>
                    <a:pt x="657" y="80"/>
                  </a:cubicBezTo>
                  <a:cubicBezTo>
                    <a:pt x="612" y="80"/>
                    <a:pt x="570" y="76"/>
                    <a:pt x="538" y="60"/>
                  </a:cubicBezTo>
                  <a:cubicBezTo>
                    <a:pt x="498" y="0"/>
                    <a:pt x="419" y="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7478;p9">
              <a:extLst>
                <a:ext uri="{FF2B5EF4-FFF2-40B4-BE49-F238E27FC236}">
                  <a16:creationId xmlns:a16="http://schemas.microsoft.com/office/drawing/2014/main" id="{4BA53B19-15F3-40CA-95C2-B5911F3E1C6E}"/>
                </a:ext>
              </a:extLst>
            </p:cNvPr>
            <p:cNvSpPr/>
            <p:nvPr/>
          </p:nvSpPr>
          <p:spPr>
            <a:xfrm>
              <a:off x="4559700" y="5051650"/>
              <a:ext cx="15425" cy="20925"/>
            </a:xfrm>
            <a:custGeom>
              <a:avLst/>
              <a:gdLst/>
              <a:ahLst/>
              <a:cxnLst/>
              <a:rect l="l" t="t" r="r" b="b"/>
              <a:pathLst>
                <a:path w="617" h="837" extrusionOk="0">
                  <a:moveTo>
                    <a:pt x="40" y="1"/>
                  </a:moveTo>
                  <a:cubicBezTo>
                    <a:pt x="40" y="279"/>
                    <a:pt x="0" y="578"/>
                    <a:pt x="338" y="836"/>
                  </a:cubicBezTo>
                  <a:cubicBezTo>
                    <a:pt x="319" y="438"/>
                    <a:pt x="617" y="100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7479;p9">
              <a:extLst>
                <a:ext uri="{FF2B5EF4-FFF2-40B4-BE49-F238E27FC236}">
                  <a16:creationId xmlns:a16="http://schemas.microsoft.com/office/drawing/2014/main" id="{3D7039F1-B486-4C81-8448-DA9A1A3755AE}"/>
                </a:ext>
              </a:extLst>
            </p:cNvPr>
            <p:cNvSpPr/>
            <p:nvPr/>
          </p:nvSpPr>
          <p:spPr>
            <a:xfrm>
              <a:off x="5603575" y="4696550"/>
              <a:ext cx="25875" cy="10625"/>
            </a:xfrm>
            <a:custGeom>
              <a:avLst/>
              <a:gdLst/>
              <a:ahLst/>
              <a:cxnLst/>
              <a:rect l="l" t="t" r="r" b="b"/>
              <a:pathLst>
                <a:path w="1035" h="425" extrusionOk="0">
                  <a:moveTo>
                    <a:pt x="629" y="0"/>
                  </a:moveTo>
                  <a:cubicBezTo>
                    <a:pt x="406" y="0"/>
                    <a:pt x="219" y="78"/>
                    <a:pt x="40" y="180"/>
                  </a:cubicBezTo>
                  <a:cubicBezTo>
                    <a:pt x="20" y="180"/>
                    <a:pt x="20" y="200"/>
                    <a:pt x="20" y="220"/>
                  </a:cubicBezTo>
                  <a:cubicBezTo>
                    <a:pt x="0" y="280"/>
                    <a:pt x="20" y="320"/>
                    <a:pt x="60" y="359"/>
                  </a:cubicBezTo>
                  <a:cubicBezTo>
                    <a:pt x="143" y="405"/>
                    <a:pt x="218" y="424"/>
                    <a:pt x="288" y="424"/>
                  </a:cubicBezTo>
                  <a:cubicBezTo>
                    <a:pt x="549" y="424"/>
                    <a:pt x="736" y="159"/>
                    <a:pt x="1034" y="81"/>
                  </a:cubicBezTo>
                  <a:cubicBezTo>
                    <a:pt x="885" y="24"/>
                    <a:pt x="752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7480;p9">
              <a:extLst>
                <a:ext uri="{FF2B5EF4-FFF2-40B4-BE49-F238E27FC236}">
                  <a16:creationId xmlns:a16="http://schemas.microsoft.com/office/drawing/2014/main" id="{6F5BD841-6FB6-4BE1-A392-06513C1ECF98}"/>
                </a:ext>
              </a:extLst>
            </p:cNvPr>
            <p:cNvSpPr/>
            <p:nvPr/>
          </p:nvSpPr>
          <p:spPr>
            <a:xfrm>
              <a:off x="5748775" y="4691600"/>
              <a:ext cx="22400" cy="13400"/>
            </a:xfrm>
            <a:custGeom>
              <a:avLst/>
              <a:gdLst/>
              <a:ahLst/>
              <a:cxnLst/>
              <a:rect l="l" t="t" r="r" b="b"/>
              <a:pathLst>
                <a:path w="896" h="536" extrusionOk="0">
                  <a:moveTo>
                    <a:pt x="558" y="0"/>
                  </a:moveTo>
                  <a:cubicBezTo>
                    <a:pt x="359" y="60"/>
                    <a:pt x="160" y="0"/>
                    <a:pt x="1" y="179"/>
                  </a:cubicBezTo>
                  <a:cubicBezTo>
                    <a:pt x="220" y="199"/>
                    <a:pt x="379" y="279"/>
                    <a:pt x="200" y="518"/>
                  </a:cubicBezTo>
                  <a:cubicBezTo>
                    <a:pt x="254" y="530"/>
                    <a:pt x="306" y="536"/>
                    <a:pt x="357" y="536"/>
                  </a:cubicBezTo>
                  <a:cubicBezTo>
                    <a:pt x="550" y="536"/>
                    <a:pt x="723" y="457"/>
                    <a:pt x="896" y="378"/>
                  </a:cubicBezTo>
                  <a:cubicBezTo>
                    <a:pt x="876" y="279"/>
                    <a:pt x="816" y="219"/>
                    <a:pt x="717" y="199"/>
                  </a:cubicBezTo>
                  <a:cubicBezTo>
                    <a:pt x="677" y="120"/>
                    <a:pt x="597" y="80"/>
                    <a:pt x="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7481;p9">
              <a:extLst>
                <a:ext uri="{FF2B5EF4-FFF2-40B4-BE49-F238E27FC236}">
                  <a16:creationId xmlns:a16="http://schemas.microsoft.com/office/drawing/2014/main" id="{22D90686-C098-4F94-846D-CDB644A3E978}"/>
                </a:ext>
              </a:extLst>
            </p:cNvPr>
            <p:cNvSpPr/>
            <p:nvPr/>
          </p:nvSpPr>
          <p:spPr>
            <a:xfrm>
              <a:off x="5103750" y="4984025"/>
              <a:ext cx="8975" cy="37325"/>
            </a:xfrm>
            <a:custGeom>
              <a:avLst/>
              <a:gdLst/>
              <a:ahLst/>
              <a:cxnLst/>
              <a:rect l="l" t="t" r="r" b="b"/>
              <a:pathLst>
                <a:path w="359" h="1493" extrusionOk="0">
                  <a:moveTo>
                    <a:pt x="200" y="0"/>
                  </a:moveTo>
                  <a:cubicBezTo>
                    <a:pt x="1" y="458"/>
                    <a:pt x="41" y="995"/>
                    <a:pt x="41" y="1492"/>
                  </a:cubicBezTo>
                  <a:cubicBezTo>
                    <a:pt x="359" y="1015"/>
                    <a:pt x="160" y="498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7482;p9">
              <a:extLst>
                <a:ext uri="{FF2B5EF4-FFF2-40B4-BE49-F238E27FC236}">
                  <a16:creationId xmlns:a16="http://schemas.microsoft.com/office/drawing/2014/main" id="{9B4E409E-CF17-4BD8-84C8-8A82913DBAEA}"/>
                </a:ext>
              </a:extLst>
            </p:cNvPr>
            <p:cNvSpPr/>
            <p:nvPr/>
          </p:nvSpPr>
          <p:spPr>
            <a:xfrm>
              <a:off x="4688500" y="5129525"/>
              <a:ext cx="17425" cy="17950"/>
            </a:xfrm>
            <a:custGeom>
              <a:avLst/>
              <a:gdLst/>
              <a:ahLst/>
              <a:cxnLst/>
              <a:rect l="l" t="t" r="r" b="b"/>
              <a:pathLst>
                <a:path w="697" h="718" extrusionOk="0">
                  <a:moveTo>
                    <a:pt x="114" y="0"/>
                  </a:moveTo>
                  <a:cubicBezTo>
                    <a:pt x="77" y="0"/>
                    <a:pt x="40" y="3"/>
                    <a:pt x="0" y="9"/>
                  </a:cubicBezTo>
                  <a:cubicBezTo>
                    <a:pt x="60" y="208"/>
                    <a:pt x="359" y="287"/>
                    <a:pt x="339" y="566"/>
                  </a:cubicBezTo>
                  <a:cubicBezTo>
                    <a:pt x="402" y="660"/>
                    <a:pt x="489" y="717"/>
                    <a:pt x="602" y="717"/>
                  </a:cubicBezTo>
                  <a:cubicBezTo>
                    <a:pt x="632" y="717"/>
                    <a:pt x="663" y="713"/>
                    <a:pt x="697" y="705"/>
                  </a:cubicBezTo>
                  <a:cubicBezTo>
                    <a:pt x="557" y="526"/>
                    <a:pt x="597" y="387"/>
                    <a:pt x="697" y="208"/>
                  </a:cubicBezTo>
                  <a:cubicBezTo>
                    <a:pt x="494" y="90"/>
                    <a:pt x="320" y="0"/>
                    <a:pt x="1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7483;p9">
              <a:extLst>
                <a:ext uri="{FF2B5EF4-FFF2-40B4-BE49-F238E27FC236}">
                  <a16:creationId xmlns:a16="http://schemas.microsoft.com/office/drawing/2014/main" id="{4C63107A-05B4-49FF-B84F-F93FB6048DDA}"/>
                </a:ext>
              </a:extLst>
            </p:cNvPr>
            <p:cNvSpPr/>
            <p:nvPr/>
          </p:nvSpPr>
          <p:spPr>
            <a:xfrm>
              <a:off x="5004800" y="4743825"/>
              <a:ext cx="34825" cy="5950"/>
            </a:xfrm>
            <a:custGeom>
              <a:avLst/>
              <a:gdLst/>
              <a:ahLst/>
              <a:cxnLst/>
              <a:rect l="l" t="t" r="r" b="b"/>
              <a:pathLst>
                <a:path w="1393" h="238" extrusionOk="0">
                  <a:moveTo>
                    <a:pt x="0" y="20"/>
                  </a:moveTo>
                  <a:lnTo>
                    <a:pt x="0" y="20"/>
                  </a:lnTo>
                  <a:cubicBezTo>
                    <a:pt x="192" y="194"/>
                    <a:pt x="401" y="237"/>
                    <a:pt x="618" y="237"/>
                  </a:cubicBezTo>
                  <a:cubicBezTo>
                    <a:pt x="833" y="237"/>
                    <a:pt x="1055" y="194"/>
                    <a:pt x="1274" y="194"/>
                  </a:cubicBezTo>
                  <a:cubicBezTo>
                    <a:pt x="1314" y="194"/>
                    <a:pt x="1353" y="196"/>
                    <a:pt x="1393" y="199"/>
                  </a:cubicBezTo>
                  <a:cubicBezTo>
                    <a:pt x="935" y="0"/>
                    <a:pt x="438" y="6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7484;p9">
              <a:extLst>
                <a:ext uri="{FF2B5EF4-FFF2-40B4-BE49-F238E27FC236}">
                  <a16:creationId xmlns:a16="http://schemas.microsoft.com/office/drawing/2014/main" id="{89791691-8328-4304-889C-E5E51D4FF69A}"/>
                </a:ext>
              </a:extLst>
            </p:cNvPr>
            <p:cNvSpPr/>
            <p:nvPr/>
          </p:nvSpPr>
          <p:spPr>
            <a:xfrm>
              <a:off x="4612400" y="4784100"/>
              <a:ext cx="14450" cy="15000"/>
            </a:xfrm>
            <a:custGeom>
              <a:avLst/>
              <a:gdLst/>
              <a:ahLst/>
              <a:cxnLst/>
              <a:rect l="l" t="t" r="r" b="b"/>
              <a:pathLst>
                <a:path w="578" h="600" extrusionOk="0">
                  <a:moveTo>
                    <a:pt x="220" y="0"/>
                  </a:moveTo>
                  <a:cubicBezTo>
                    <a:pt x="160" y="160"/>
                    <a:pt x="80" y="319"/>
                    <a:pt x="1" y="478"/>
                  </a:cubicBezTo>
                  <a:cubicBezTo>
                    <a:pt x="43" y="571"/>
                    <a:pt x="97" y="599"/>
                    <a:pt x="155" y="599"/>
                  </a:cubicBezTo>
                  <a:cubicBezTo>
                    <a:pt x="233" y="599"/>
                    <a:pt x="319" y="549"/>
                    <a:pt x="399" y="538"/>
                  </a:cubicBezTo>
                  <a:cubicBezTo>
                    <a:pt x="478" y="398"/>
                    <a:pt x="518" y="299"/>
                    <a:pt x="578" y="179"/>
                  </a:cubicBezTo>
                  <a:cubicBezTo>
                    <a:pt x="498" y="60"/>
                    <a:pt x="379" y="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7485;p9">
              <a:extLst>
                <a:ext uri="{FF2B5EF4-FFF2-40B4-BE49-F238E27FC236}">
                  <a16:creationId xmlns:a16="http://schemas.microsoft.com/office/drawing/2014/main" id="{1F1F8C76-6568-4640-8DC8-101721AC19BD}"/>
                </a:ext>
              </a:extLst>
            </p:cNvPr>
            <p:cNvSpPr/>
            <p:nvPr/>
          </p:nvSpPr>
          <p:spPr>
            <a:xfrm>
              <a:off x="4767075" y="4683150"/>
              <a:ext cx="19425" cy="9150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187" y="1"/>
                  </a:moveTo>
                  <a:cubicBezTo>
                    <a:pt x="127" y="1"/>
                    <a:pt x="64" y="7"/>
                    <a:pt x="1" y="20"/>
                  </a:cubicBezTo>
                  <a:lnTo>
                    <a:pt x="1" y="338"/>
                  </a:lnTo>
                  <a:cubicBezTo>
                    <a:pt x="122" y="348"/>
                    <a:pt x="240" y="366"/>
                    <a:pt x="359" y="366"/>
                  </a:cubicBezTo>
                  <a:cubicBezTo>
                    <a:pt x="493" y="366"/>
                    <a:pt x="629" y="343"/>
                    <a:pt x="776" y="259"/>
                  </a:cubicBezTo>
                  <a:cubicBezTo>
                    <a:pt x="604" y="87"/>
                    <a:pt x="408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7486;p9">
              <a:extLst>
                <a:ext uri="{FF2B5EF4-FFF2-40B4-BE49-F238E27FC236}">
                  <a16:creationId xmlns:a16="http://schemas.microsoft.com/office/drawing/2014/main" id="{AE1B05EE-6202-4F09-9E13-B788B89CACA2}"/>
                </a:ext>
              </a:extLst>
            </p:cNvPr>
            <p:cNvSpPr/>
            <p:nvPr/>
          </p:nvSpPr>
          <p:spPr>
            <a:xfrm>
              <a:off x="5078900" y="4753250"/>
              <a:ext cx="32350" cy="5000"/>
            </a:xfrm>
            <a:custGeom>
              <a:avLst/>
              <a:gdLst/>
              <a:ahLst/>
              <a:cxnLst/>
              <a:rect l="l" t="t" r="r" b="b"/>
              <a:pathLst>
                <a:path w="1294" h="200" extrusionOk="0">
                  <a:moveTo>
                    <a:pt x="220" y="1"/>
                  </a:moveTo>
                  <a:cubicBezTo>
                    <a:pt x="147" y="1"/>
                    <a:pt x="73" y="1"/>
                    <a:pt x="0" y="1"/>
                  </a:cubicBezTo>
                  <a:cubicBezTo>
                    <a:pt x="0" y="101"/>
                    <a:pt x="60" y="140"/>
                    <a:pt x="139" y="200"/>
                  </a:cubicBezTo>
                  <a:cubicBezTo>
                    <a:pt x="517" y="200"/>
                    <a:pt x="915" y="180"/>
                    <a:pt x="1293" y="180"/>
                  </a:cubicBezTo>
                  <a:cubicBezTo>
                    <a:pt x="962" y="14"/>
                    <a:pt x="589" y="1"/>
                    <a:pt x="2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7487;p9">
              <a:extLst>
                <a:ext uri="{FF2B5EF4-FFF2-40B4-BE49-F238E27FC236}">
                  <a16:creationId xmlns:a16="http://schemas.microsoft.com/office/drawing/2014/main" id="{333B5A69-58A9-45BF-AFD7-DE1369ED3678}"/>
                </a:ext>
              </a:extLst>
            </p:cNvPr>
            <p:cNvSpPr/>
            <p:nvPr/>
          </p:nvSpPr>
          <p:spPr>
            <a:xfrm>
              <a:off x="5044075" y="4804950"/>
              <a:ext cx="10975" cy="15475"/>
            </a:xfrm>
            <a:custGeom>
              <a:avLst/>
              <a:gdLst/>
              <a:ahLst/>
              <a:cxnLst/>
              <a:rect l="l" t="t" r="r" b="b"/>
              <a:pathLst>
                <a:path w="439" h="619" extrusionOk="0">
                  <a:moveTo>
                    <a:pt x="230" y="1"/>
                  </a:moveTo>
                  <a:cubicBezTo>
                    <a:pt x="164" y="1"/>
                    <a:pt x="115" y="61"/>
                    <a:pt x="100" y="121"/>
                  </a:cubicBezTo>
                  <a:cubicBezTo>
                    <a:pt x="41" y="201"/>
                    <a:pt x="21" y="320"/>
                    <a:pt x="1" y="420"/>
                  </a:cubicBezTo>
                  <a:cubicBezTo>
                    <a:pt x="41" y="499"/>
                    <a:pt x="120" y="539"/>
                    <a:pt x="200" y="619"/>
                  </a:cubicBezTo>
                  <a:cubicBezTo>
                    <a:pt x="319" y="519"/>
                    <a:pt x="339" y="360"/>
                    <a:pt x="399" y="300"/>
                  </a:cubicBezTo>
                  <a:cubicBezTo>
                    <a:pt x="438" y="161"/>
                    <a:pt x="418" y="62"/>
                    <a:pt x="299" y="22"/>
                  </a:cubicBezTo>
                  <a:cubicBezTo>
                    <a:pt x="275" y="7"/>
                    <a:pt x="252" y="1"/>
                    <a:pt x="2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7488;p9">
              <a:extLst>
                <a:ext uri="{FF2B5EF4-FFF2-40B4-BE49-F238E27FC236}">
                  <a16:creationId xmlns:a16="http://schemas.microsoft.com/office/drawing/2014/main" id="{C5D5C575-D05E-4AA8-947F-134E9C8D37DD}"/>
                </a:ext>
              </a:extLst>
            </p:cNvPr>
            <p:cNvSpPr/>
            <p:nvPr/>
          </p:nvSpPr>
          <p:spPr>
            <a:xfrm>
              <a:off x="4534325" y="4646850"/>
              <a:ext cx="13450" cy="15750"/>
            </a:xfrm>
            <a:custGeom>
              <a:avLst/>
              <a:gdLst/>
              <a:ahLst/>
              <a:cxnLst/>
              <a:rect l="l" t="t" r="r" b="b"/>
              <a:pathLst>
                <a:path w="538" h="630" extrusionOk="0">
                  <a:moveTo>
                    <a:pt x="123" y="0"/>
                  </a:moveTo>
                  <a:cubicBezTo>
                    <a:pt x="100" y="0"/>
                    <a:pt x="80" y="20"/>
                    <a:pt x="60" y="60"/>
                  </a:cubicBezTo>
                  <a:cubicBezTo>
                    <a:pt x="127" y="242"/>
                    <a:pt x="0" y="630"/>
                    <a:pt x="299" y="630"/>
                  </a:cubicBezTo>
                  <a:cubicBezTo>
                    <a:pt x="359" y="630"/>
                    <a:pt x="437" y="614"/>
                    <a:pt x="538" y="577"/>
                  </a:cubicBezTo>
                  <a:cubicBezTo>
                    <a:pt x="458" y="398"/>
                    <a:pt x="418" y="219"/>
                    <a:pt x="339" y="60"/>
                  </a:cubicBezTo>
                  <a:lnTo>
                    <a:pt x="200" y="60"/>
                  </a:lnTo>
                  <a:cubicBezTo>
                    <a:pt x="170" y="20"/>
                    <a:pt x="145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7489;p9">
              <a:extLst>
                <a:ext uri="{FF2B5EF4-FFF2-40B4-BE49-F238E27FC236}">
                  <a16:creationId xmlns:a16="http://schemas.microsoft.com/office/drawing/2014/main" id="{31F0A25B-DCC5-43D2-8E5E-794BD4F7FF6E}"/>
                </a:ext>
              </a:extLst>
            </p:cNvPr>
            <p:cNvSpPr/>
            <p:nvPr/>
          </p:nvSpPr>
          <p:spPr>
            <a:xfrm>
              <a:off x="4253850" y="4663675"/>
              <a:ext cx="13450" cy="16000"/>
            </a:xfrm>
            <a:custGeom>
              <a:avLst/>
              <a:gdLst/>
              <a:ahLst/>
              <a:cxnLst/>
              <a:rect l="l" t="t" r="r" b="b"/>
              <a:pathLst>
                <a:path w="538" h="640" extrusionOk="0">
                  <a:moveTo>
                    <a:pt x="299" y="1"/>
                  </a:moveTo>
                  <a:cubicBezTo>
                    <a:pt x="183" y="1"/>
                    <a:pt x="183" y="192"/>
                    <a:pt x="100" y="242"/>
                  </a:cubicBezTo>
                  <a:cubicBezTo>
                    <a:pt x="40" y="302"/>
                    <a:pt x="20" y="342"/>
                    <a:pt x="0" y="401"/>
                  </a:cubicBezTo>
                  <a:lnTo>
                    <a:pt x="40" y="441"/>
                  </a:lnTo>
                  <a:cubicBezTo>
                    <a:pt x="100" y="481"/>
                    <a:pt x="120" y="521"/>
                    <a:pt x="179" y="580"/>
                  </a:cubicBezTo>
                  <a:lnTo>
                    <a:pt x="239" y="640"/>
                  </a:lnTo>
                  <a:cubicBezTo>
                    <a:pt x="319" y="580"/>
                    <a:pt x="418" y="501"/>
                    <a:pt x="478" y="401"/>
                  </a:cubicBezTo>
                  <a:cubicBezTo>
                    <a:pt x="537" y="242"/>
                    <a:pt x="517" y="103"/>
                    <a:pt x="378" y="23"/>
                  </a:cubicBezTo>
                  <a:cubicBezTo>
                    <a:pt x="347" y="8"/>
                    <a:pt x="321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7490;p9">
              <a:extLst>
                <a:ext uri="{FF2B5EF4-FFF2-40B4-BE49-F238E27FC236}">
                  <a16:creationId xmlns:a16="http://schemas.microsoft.com/office/drawing/2014/main" id="{2B693B11-F271-4EEB-83BF-D774C849D56D}"/>
                </a:ext>
              </a:extLst>
            </p:cNvPr>
            <p:cNvSpPr/>
            <p:nvPr/>
          </p:nvSpPr>
          <p:spPr>
            <a:xfrm>
              <a:off x="4238925" y="4652225"/>
              <a:ext cx="32850" cy="4800"/>
            </a:xfrm>
            <a:custGeom>
              <a:avLst/>
              <a:gdLst/>
              <a:ahLst/>
              <a:cxnLst/>
              <a:rect l="l" t="t" r="r" b="b"/>
              <a:pathLst>
                <a:path w="1314" h="192" extrusionOk="0">
                  <a:moveTo>
                    <a:pt x="724" y="0"/>
                  </a:moveTo>
                  <a:cubicBezTo>
                    <a:pt x="505" y="0"/>
                    <a:pt x="283" y="45"/>
                    <a:pt x="66" y="45"/>
                  </a:cubicBezTo>
                  <a:cubicBezTo>
                    <a:pt x="44" y="45"/>
                    <a:pt x="22" y="45"/>
                    <a:pt x="0" y="44"/>
                  </a:cubicBezTo>
                  <a:lnTo>
                    <a:pt x="0" y="44"/>
                  </a:lnTo>
                  <a:cubicBezTo>
                    <a:pt x="262" y="168"/>
                    <a:pt x="530" y="191"/>
                    <a:pt x="807" y="191"/>
                  </a:cubicBezTo>
                  <a:cubicBezTo>
                    <a:pt x="973" y="191"/>
                    <a:pt x="1142" y="183"/>
                    <a:pt x="1313" y="183"/>
                  </a:cubicBezTo>
                  <a:cubicBezTo>
                    <a:pt x="1123" y="38"/>
                    <a:pt x="925" y="0"/>
                    <a:pt x="7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7491;p9">
              <a:extLst>
                <a:ext uri="{FF2B5EF4-FFF2-40B4-BE49-F238E27FC236}">
                  <a16:creationId xmlns:a16="http://schemas.microsoft.com/office/drawing/2014/main" id="{B686C942-9A22-4F5D-9CBE-4222D7546CDD}"/>
                </a:ext>
              </a:extLst>
            </p:cNvPr>
            <p:cNvSpPr/>
            <p:nvPr/>
          </p:nvSpPr>
          <p:spPr>
            <a:xfrm>
              <a:off x="4240425" y="4692100"/>
              <a:ext cx="12950" cy="25875"/>
            </a:xfrm>
            <a:custGeom>
              <a:avLst/>
              <a:gdLst/>
              <a:ahLst/>
              <a:cxnLst/>
              <a:rect l="l" t="t" r="r" b="b"/>
              <a:pathLst>
                <a:path w="518" h="1035" extrusionOk="0">
                  <a:moveTo>
                    <a:pt x="219" y="0"/>
                  </a:moveTo>
                  <a:cubicBezTo>
                    <a:pt x="20" y="199"/>
                    <a:pt x="219" y="498"/>
                    <a:pt x="40" y="677"/>
                  </a:cubicBezTo>
                  <a:cubicBezTo>
                    <a:pt x="0" y="736"/>
                    <a:pt x="0" y="796"/>
                    <a:pt x="40" y="856"/>
                  </a:cubicBezTo>
                  <a:cubicBezTo>
                    <a:pt x="139" y="935"/>
                    <a:pt x="259" y="975"/>
                    <a:pt x="358" y="1035"/>
                  </a:cubicBezTo>
                  <a:cubicBezTo>
                    <a:pt x="378" y="995"/>
                    <a:pt x="398" y="955"/>
                    <a:pt x="398" y="895"/>
                  </a:cubicBezTo>
                  <a:cubicBezTo>
                    <a:pt x="299" y="597"/>
                    <a:pt x="517" y="259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7492;p9">
              <a:extLst>
                <a:ext uri="{FF2B5EF4-FFF2-40B4-BE49-F238E27FC236}">
                  <a16:creationId xmlns:a16="http://schemas.microsoft.com/office/drawing/2014/main" id="{8E8C8939-71C5-4862-8894-61C058507243}"/>
                </a:ext>
              </a:extLst>
            </p:cNvPr>
            <p:cNvSpPr/>
            <p:nvPr/>
          </p:nvSpPr>
          <p:spPr>
            <a:xfrm>
              <a:off x="4095200" y="4630925"/>
              <a:ext cx="27375" cy="4650"/>
            </a:xfrm>
            <a:custGeom>
              <a:avLst/>
              <a:gdLst/>
              <a:ahLst/>
              <a:cxnLst/>
              <a:rect l="l" t="t" r="r" b="b"/>
              <a:pathLst>
                <a:path w="1095" h="186" extrusionOk="0">
                  <a:moveTo>
                    <a:pt x="1095" y="0"/>
                  </a:moveTo>
                  <a:cubicBezTo>
                    <a:pt x="717" y="0"/>
                    <a:pt x="378" y="20"/>
                    <a:pt x="0" y="20"/>
                  </a:cubicBezTo>
                  <a:cubicBezTo>
                    <a:pt x="230" y="148"/>
                    <a:pt x="460" y="186"/>
                    <a:pt x="695" y="186"/>
                  </a:cubicBezTo>
                  <a:cubicBezTo>
                    <a:pt x="826" y="186"/>
                    <a:pt x="959" y="174"/>
                    <a:pt x="1095" y="16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7493;p9">
              <a:extLst>
                <a:ext uri="{FF2B5EF4-FFF2-40B4-BE49-F238E27FC236}">
                  <a16:creationId xmlns:a16="http://schemas.microsoft.com/office/drawing/2014/main" id="{4FB6D870-55C5-4CE2-98E1-211434CF3579}"/>
                </a:ext>
              </a:extLst>
            </p:cNvPr>
            <p:cNvSpPr/>
            <p:nvPr/>
          </p:nvSpPr>
          <p:spPr>
            <a:xfrm>
              <a:off x="4378175" y="4910925"/>
              <a:ext cx="15450" cy="17425"/>
            </a:xfrm>
            <a:custGeom>
              <a:avLst/>
              <a:gdLst/>
              <a:ahLst/>
              <a:cxnLst/>
              <a:rect l="l" t="t" r="r" b="b"/>
              <a:pathLst>
                <a:path w="618" h="697" extrusionOk="0">
                  <a:moveTo>
                    <a:pt x="319" y="0"/>
                  </a:moveTo>
                  <a:lnTo>
                    <a:pt x="319" y="0"/>
                  </a:lnTo>
                  <a:cubicBezTo>
                    <a:pt x="219" y="259"/>
                    <a:pt x="0" y="478"/>
                    <a:pt x="299" y="696"/>
                  </a:cubicBezTo>
                  <a:cubicBezTo>
                    <a:pt x="398" y="478"/>
                    <a:pt x="617" y="259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7494;p9">
              <a:extLst>
                <a:ext uri="{FF2B5EF4-FFF2-40B4-BE49-F238E27FC236}">
                  <a16:creationId xmlns:a16="http://schemas.microsoft.com/office/drawing/2014/main" id="{27B92AEF-2B72-4D56-9A2E-6E2A2899D834}"/>
                </a:ext>
              </a:extLst>
            </p:cNvPr>
            <p:cNvSpPr/>
            <p:nvPr/>
          </p:nvSpPr>
          <p:spPr>
            <a:xfrm>
              <a:off x="4696950" y="4704875"/>
              <a:ext cx="27375" cy="5025"/>
            </a:xfrm>
            <a:custGeom>
              <a:avLst/>
              <a:gdLst/>
              <a:ahLst/>
              <a:cxnLst/>
              <a:rect l="l" t="t" r="r" b="b"/>
              <a:pathLst>
                <a:path w="1095" h="201" extrusionOk="0">
                  <a:moveTo>
                    <a:pt x="405" y="0"/>
                  </a:moveTo>
                  <a:cubicBezTo>
                    <a:pt x="271" y="0"/>
                    <a:pt x="136" y="12"/>
                    <a:pt x="1" y="26"/>
                  </a:cubicBezTo>
                  <a:cubicBezTo>
                    <a:pt x="149" y="166"/>
                    <a:pt x="315" y="201"/>
                    <a:pt x="488" y="201"/>
                  </a:cubicBezTo>
                  <a:cubicBezTo>
                    <a:pt x="666" y="201"/>
                    <a:pt x="850" y="164"/>
                    <a:pt x="1032" y="164"/>
                  </a:cubicBezTo>
                  <a:cubicBezTo>
                    <a:pt x="1053" y="164"/>
                    <a:pt x="1074" y="165"/>
                    <a:pt x="1095" y="166"/>
                  </a:cubicBezTo>
                  <a:cubicBezTo>
                    <a:pt x="878" y="38"/>
                    <a:pt x="64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7495;p9">
              <a:extLst>
                <a:ext uri="{FF2B5EF4-FFF2-40B4-BE49-F238E27FC236}">
                  <a16:creationId xmlns:a16="http://schemas.microsoft.com/office/drawing/2014/main" id="{9529BE5D-9212-4ED5-A1A3-65E471833B0C}"/>
                </a:ext>
              </a:extLst>
            </p:cNvPr>
            <p:cNvSpPr/>
            <p:nvPr/>
          </p:nvSpPr>
          <p:spPr>
            <a:xfrm>
              <a:off x="5639375" y="4669650"/>
              <a:ext cx="26875" cy="5125"/>
            </a:xfrm>
            <a:custGeom>
              <a:avLst/>
              <a:gdLst/>
              <a:ahLst/>
              <a:cxnLst/>
              <a:rect l="l" t="t" r="r" b="b"/>
              <a:pathLst>
                <a:path w="1075" h="205" extrusionOk="0">
                  <a:moveTo>
                    <a:pt x="577" y="1"/>
                  </a:moveTo>
                  <a:cubicBezTo>
                    <a:pt x="390" y="1"/>
                    <a:pt x="195" y="43"/>
                    <a:pt x="0" y="43"/>
                  </a:cubicBezTo>
                  <a:cubicBezTo>
                    <a:pt x="190" y="173"/>
                    <a:pt x="401" y="205"/>
                    <a:pt x="620" y="205"/>
                  </a:cubicBezTo>
                  <a:cubicBezTo>
                    <a:pt x="769" y="205"/>
                    <a:pt x="922" y="190"/>
                    <a:pt x="1075" y="182"/>
                  </a:cubicBezTo>
                  <a:cubicBezTo>
                    <a:pt x="920" y="38"/>
                    <a:pt x="753" y="1"/>
                    <a:pt x="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7496;p9">
              <a:extLst>
                <a:ext uri="{FF2B5EF4-FFF2-40B4-BE49-F238E27FC236}">
                  <a16:creationId xmlns:a16="http://schemas.microsoft.com/office/drawing/2014/main" id="{2A2C8374-9EE8-4EDC-8654-5788055400E9}"/>
                </a:ext>
              </a:extLst>
            </p:cNvPr>
            <p:cNvSpPr/>
            <p:nvPr/>
          </p:nvSpPr>
          <p:spPr>
            <a:xfrm>
              <a:off x="4902850" y="4731175"/>
              <a:ext cx="28375" cy="5025"/>
            </a:xfrm>
            <a:custGeom>
              <a:avLst/>
              <a:gdLst/>
              <a:ahLst/>
              <a:cxnLst/>
              <a:rect l="l" t="t" r="r" b="b"/>
              <a:pathLst>
                <a:path w="1135" h="201" extrusionOk="0">
                  <a:moveTo>
                    <a:pt x="298" y="0"/>
                  </a:moveTo>
                  <a:cubicBezTo>
                    <a:pt x="199" y="0"/>
                    <a:pt x="100" y="4"/>
                    <a:pt x="0" y="9"/>
                  </a:cubicBezTo>
                  <a:cubicBezTo>
                    <a:pt x="175" y="163"/>
                    <a:pt x="377" y="200"/>
                    <a:pt x="580" y="200"/>
                  </a:cubicBezTo>
                  <a:cubicBezTo>
                    <a:pt x="770" y="200"/>
                    <a:pt x="961" y="168"/>
                    <a:pt x="1134" y="168"/>
                  </a:cubicBezTo>
                  <a:cubicBezTo>
                    <a:pt x="880" y="34"/>
                    <a:pt x="593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7497;p9">
              <a:extLst>
                <a:ext uri="{FF2B5EF4-FFF2-40B4-BE49-F238E27FC236}">
                  <a16:creationId xmlns:a16="http://schemas.microsoft.com/office/drawing/2014/main" id="{6D0DF004-2E73-4231-8874-CE210FE55736}"/>
                </a:ext>
              </a:extLst>
            </p:cNvPr>
            <p:cNvSpPr/>
            <p:nvPr/>
          </p:nvSpPr>
          <p:spPr>
            <a:xfrm>
              <a:off x="4589525" y="4893500"/>
              <a:ext cx="7000" cy="26400"/>
            </a:xfrm>
            <a:custGeom>
              <a:avLst/>
              <a:gdLst/>
              <a:ahLst/>
              <a:cxnLst/>
              <a:rect l="l" t="t" r="r" b="b"/>
              <a:pathLst>
                <a:path w="280" h="1056" extrusionOk="0">
                  <a:moveTo>
                    <a:pt x="279" y="1"/>
                  </a:moveTo>
                  <a:cubicBezTo>
                    <a:pt x="1" y="359"/>
                    <a:pt x="21" y="697"/>
                    <a:pt x="240" y="1055"/>
                  </a:cubicBezTo>
                  <a:cubicBezTo>
                    <a:pt x="240" y="697"/>
                    <a:pt x="259" y="359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7498;p9">
              <a:extLst>
                <a:ext uri="{FF2B5EF4-FFF2-40B4-BE49-F238E27FC236}">
                  <a16:creationId xmlns:a16="http://schemas.microsoft.com/office/drawing/2014/main" id="{41792594-2ADC-44EB-BF0D-FEC719818BA5}"/>
                </a:ext>
              </a:extLst>
            </p:cNvPr>
            <p:cNvSpPr/>
            <p:nvPr/>
          </p:nvSpPr>
          <p:spPr>
            <a:xfrm>
              <a:off x="4592025" y="4564225"/>
              <a:ext cx="26875" cy="5475"/>
            </a:xfrm>
            <a:custGeom>
              <a:avLst/>
              <a:gdLst/>
              <a:ahLst/>
              <a:cxnLst/>
              <a:rect l="l" t="t" r="r" b="b"/>
              <a:pathLst>
                <a:path w="1075" h="219" extrusionOk="0">
                  <a:moveTo>
                    <a:pt x="541" y="0"/>
                  </a:moveTo>
                  <a:cubicBezTo>
                    <a:pt x="351" y="0"/>
                    <a:pt x="165" y="38"/>
                    <a:pt x="0" y="182"/>
                  </a:cubicBezTo>
                  <a:cubicBezTo>
                    <a:pt x="143" y="199"/>
                    <a:pt x="292" y="219"/>
                    <a:pt x="445" y="219"/>
                  </a:cubicBezTo>
                  <a:cubicBezTo>
                    <a:pt x="654" y="219"/>
                    <a:pt x="867" y="181"/>
                    <a:pt x="1074" y="43"/>
                  </a:cubicBezTo>
                  <a:cubicBezTo>
                    <a:pt x="902" y="33"/>
                    <a:pt x="719" y="0"/>
                    <a:pt x="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7499;p9">
              <a:extLst>
                <a:ext uri="{FF2B5EF4-FFF2-40B4-BE49-F238E27FC236}">
                  <a16:creationId xmlns:a16="http://schemas.microsoft.com/office/drawing/2014/main" id="{8E25E233-43D6-49F9-9777-26DB8E28EC79}"/>
                </a:ext>
              </a:extLst>
            </p:cNvPr>
            <p:cNvSpPr/>
            <p:nvPr/>
          </p:nvSpPr>
          <p:spPr>
            <a:xfrm>
              <a:off x="4227975" y="4852225"/>
              <a:ext cx="8975" cy="11525"/>
            </a:xfrm>
            <a:custGeom>
              <a:avLst/>
              <a:gdLst/>
              <a:ahLst/>
              <a:cxnLst/>
              <a:rect l="l" t="t" r="r" b="b"/>
              <a:pathLst>
                <a:path w="359" h="461" extrusionOk="0">
                  <a:moveTo>
                    <a:pt x="220" y="1"/>
                  </a:moveTo>
                  <a:cubicBezTo>
                    <a:pt x="160" y="1"/>
                    <a:pt x="80" y="21"/>
                    <a:pt x="60" y="41"/>
                  </a:cubicBezTo>
                  <a:cubicBezTo>
                    <a:pt x="1" y="200"/>
                    <a:pt x="80" y="319"/>
                    <a:pt x="180" y="418"/>
                  </a:cubicBezTo>
                  <a:cubicBezTo>
                    <a:pt x="204" y="448"/>
                    <a:pt x="227" y="460"/>
                    <a:pt x="249" y="460"/>
                  </a:cubicBezTo>
                  <a:cubicBezTo>
                    <a:pt x="300" y="460"/>
                    <a:pt x="339" y="395"/>
                    <a:pt x="339" y="339"/>
                  </a:cubicBezTo>
                  <a:cubicBezTo>
                    <a:pt x="359" y="220"/>
                    <a:pt x="359" y="60"/>
                    <a:pt x="2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7500;p9">
              <a:extLst>
                <a:ext uri="{FF2B5EF4-FFF2-40B4-BE49-F238E27FC236}">
                  <a16:creationId xmlns:a16="http://schemas.microsoft.com/office/drawing/2014/main" id="{6BCD63C1-DAE5-4968-9435-034C1FD4223E}"/>
                </a:ext>
              </a:extLst>
            </p:cNvPr>
            <p:cNvSpPr/>
            <p:nvPr/>
          </p:nvSpPr>
          <p:spPr>
            <a:xfrm>
              <a:off x="5223125" y="4743325"/>
              <a:ext cx="17425" cy="11950"/>
            </a:xfrm>
            <a:custGeom>
              <a:avLst/>
              <a:gdLst/>
              <a:ahLst/>
              <a:cxnLst/>
              <a:rect l="l" t="t" r="r" b="b"/>
              <a:pathLst>
                <a:path w="697" h="478" extrusionOk="0">
                  <a:moveTo>
                    <a:pt x="159" y="0"/>
                  </a:moveTo>
                  <a:cubicBezTo>
                    <a:pt x="119" y="20"/>
                    <a:pt x="60" y="80"/>
                    <a:pt x="20" y="120"/>
                  </a:cubicBezTo>
                  <a:cubicBezTo>
                    <a:pt x="20" y="139"/>
                    <a:pt x="0" y="199"/>
                    <a:pt x="0" y="219"/>
                  </a:cubicBezTo>
                  <a:cubicBezTo>
                    <a:pt x="119" y="478"/>
                    <a:pt x="358" y="398"/>
                    <a:pt x="557" y="438"/>
                  </a:cubicBezTo>
                  <a:cubicBezTo>
                    <a:pt x="617" y="438"/>
                    <a:pt x="657" y="418"/>
                    <a:pt x="696" y="378"/>
                  </a:cubicBezTo>
                  <a:cubicBezTo>
                    <a:pt x="557" y="279"/>
                    <a:pt x="458" y="179"/>
                    <a:pt x="338" y="80"/>
                  </a:cubicBezTo>
                  <a:cubicBezTo>
                    <a:pt x="298" y="20"/>
                    <a:pt x="239" y="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7501;p9">
              <a:extLst>
                <a:ext uri="{FF2B5EF4-FFF2-40B4-BE49-F238E27FC236}">
                  <a16:creationId xmlns:a16="http://schemas.microsoft.com/office/drawing/2014/main" id="{6C353FC5-613D-472A-9EE5-471523E4A8A3}"/>
                </a:ext>
              </a:extLst>
            </p:cNvPr>
            <p:cNvSpPr/>
            <p:nvPr/>
          </p:nvSpPr>
          <p:spPr>
            <a:xfrm>
              <a:off x="4867525" y="4735600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356" y="0"/>
                  </a:moveTo>
                  <a:cubicBezTo>
                    <a:pt x="237" y="0"/>
                    <a:pt x="112" y="31"/>
                    <a:pt x="1" y="31"/>
                  </a:cubicBezTo>
                  <a:cubicBezTo>
                    <a:pt x="127" y="195"/>
                    <a:pt x="277" y="239"/>
                    <a:pt x="437" y="239"/>
                  </a:cubicBezTo>
                  <a:cubicBezTo>
                    <a:pt x="528" y="239"/>
                    <a:pt x="623" y="224"/>
                    <a:pt x="717" y="210"/>
                  </a:cubicBezTo>
                  <a:cubicBezTo>
                    <a:pt x="621" y="40"/>
                    <a:pt x="492" y="0"/>
                    <a:pt x="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7502;p9">
              <a:extLst>
                <a:ext uri="{FF2B5EF4-FFF2-40B4-BE49-F238E27FC236}">
                  <a16:creationId xmlns:a16="http://schemas.microsoft.com/office/drawing/2014/main" id="{FB9B1D24-4483-4525-B436-91C329D0F564}"/>
                </a:ext>
              </a:extLst>
            </p:cNvPr>
            <p:cNvSpPr/>
            <p:nvPr/>
          </p:nvSpPr>
          <p:spPr>
            <a:xfrm>
              <a:off x="4550750" y="491092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259" y="0"/>
                  </a:moveTo>
                  <a:cubicBezTo>
                    <a:pt x="0" y="199"/>
                    <a:pt x="0" y="378"/>
                    <a:pt x="259" y="557"/>
                  </a:cubicBezTo>
                  <a:cubicBezTo>
                    <a:pt x="318" y="378"/>
                    <a:pt x="398" y="179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7503;p9">
              <a:extLst>
                <a:ext uri="{FF2B5EF4-FFF2-40B4-BE49-F238E27FC236}">
                  <a16:creationId xmlns:a16="http://schemas.microsoft.com/office/drawing/2014/main" id="{3AB2428E-4FC7-42AB-A189-CB4DD60DC0AF}"/>
                </a:ext>
              </a:extLst>
            </p:cNvPr>
            <p:cNvSpPr/>
            <p:nvPr/>
          </p:nvSpPr>
          <p:spPr>
            <a:xfrm>
              <a:off x="5012250" y="47575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55" y="1"/>
                  </a:moveTo>
                  <a:cubicBezTo>
                    <a:pt x="306" y="1"/>
                    <a:pt x="153" y="28"/>
                    <a:pt x="1" y="28"/>
                  </a:cubicBezTo>
                  <a:cubicBezTo>
                    <a:pt x="212" y="133"/>
                    <a:pt x="434" y="182"/>
                    <a:pt x="676" y="182"/>
                  </a:cubicBezTo>
                  <a:cubicBezTo>
                    <a:pt x="754" y="182"/>
                    <a:pt x="834" y="177"/>
                    <a:pt x="916" y="167"/>
                  </a:cubicBezTo>
                  <a:cubicBezTo>
                    <a:pt x="771" y="33"/>
                    <a:pt x="615" y="1"/>
                    <a:pt x="4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7504;p9">
              <a:extLst>
                <a:ext uri="{FF2B5EF4-FFF2-40B4-BE49-F238E27FC236}">
                  <a16:creationId xmlns:a16="http://schemas.microsoft.com/office/drawing/2014/main" id="{720B0B33-3BDC-44AA-B01B-13CBA78ABADD}"/>
                </a:ext>
              </a:extLst>
            </p:cNvPr>
            <p:cNvSpPr/>
            <p:nvPr/>
          </p:nvSpPr>
          <p:spPr>
            <a:xfrm>
              <a:off x="5037625" y="4762725"/>
              <a:ext cx="23875" cy="4000"/>
            </a:xfrm>
            <a:custGeom>
              <a:avLst/>
              <a:gdLst/>
              <a:ahLst/>
              <a:cxnLst/>
              <a:rect l="l" t="t" r="r" b="b"/>
              <a:pathLst>
                <a:path w="955" h="160" extrusionOk="0">
                  <a:moveTo>
                    <a:pt x="955" y="0"/>
                  </a:moveTo>
                  <a:cubicBezTo>
                    <a:pt x="617" y="0"/>
                    <a:pt x="299" y="0"/>
                    <a:pt x="0" y="20"/>
                  </a:cubicBezTo>
                  <a:cubicBezTo>
                    <a:pt x="299" y="159"/>
                    <a:pt x="617" y="139"/>
                    <a:pt x="955" y="159"/>
                  </a:cubicBezTo>
                  <a:lnTo>
                    <a:pt x="95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7505;p9">
              <a:extLst>
                <a:ext uri="{FF2B5EF4-FFF2-40B4-BE49-F238E27FC236}">
                  <a16:creationId xmlns:a16="http://schemas.microsoft.com/office/drawing/2014/main" id="{B8045A73-1DA9-4FD6-A150-4CDB5E3B8225}"/>
                </a:ext>
              </a:extLst>
            </p:cNvPr>
            <p:cNvSpPr/>
            <p:nvPr/>
          </p:nvSpPr>
          <p:spPr>
            <a:xfrm>
              <a:off x="5718950" y="4695575"/>
              <a:ext cx="21900" cy="6075"/>
            </a:xfrm>
            <a:custGeom>
              <a:avLst/>
              <a:gdLst/>
              <a:ahLst/>
              <a:cxnLst/>
              <a:rect l="l" t="t" r="r" b="b"/>
              <a:pathLst>
                <a:path w="876" h="243" extrusionOk="0">
                  <a:moveTo>
                    <a:pt x="875" y="40"/>
                  </a:moveTo>
                  <a:lnTo>
                    <a:pt x="875" y="40"/>
                  </a:lnTo>
                  <a:cubicBezTo>
                    <a:pt x="577" y="60"/>
                    <a:pt x="259" y="1"/>
                    <a:pt x="0" y="219"/>
                  </a:cubicBezTo>
                  <a:cubicBezTo>
                    <a:pt x="133" y="219"/>
                    <a:pt x="269" y="243"/>
                    <a:pt x="403" y="243"/>
                  </a:cubicBezTo>
                  <a:cubicBezTo>
                    <a:pt x="570" y="243"/>
                    <a:pt x="732" y="206"/>
                    <a:pt x="875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7506;p9">
              <a:extLst>
                <a:ext uri="{FF2B5EF4-FFF2-40B4-BE49-F238E27FC236}">
                  <a16:creationId xmlns:a16="http://schemas.microsoft.com/office/drawing/2014/main" id="{9807ED93-E4BC-4A5C-9F6D-8BCA47F66B79}"/>
                </a:ext>
              </a:extLst>
            </p:cNvPr>
            <p:cNvSpPr/>
            <p:nvPr/>
          </p:nvSpPr>
          <p:spPr>
            <a:xfrm>
              <a:off x="5114700" y="4937775"/>
              <a:ext cx="12450" cy="14450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160" y="0"/>
                  </a:moveTo>
                  <a:cubicBezTo>
                    <a:pt x="100" y="20"/>
                    <a:pt x="100" y="80"/>
                    <a:pt x="100" y="100"/>
                  </a:cubicBezTo>
                  <a:cubicBezTo>
                    <a:pt x="20" y="239"/>
                    <a:pt x="0" y="378"/>
                    <a:pt x="120" y="498"/>
                  </a:cubicBezTo>
                  <a:cubicBezTo>
                    <a:pt x="180" y="518"/>
                    <a:pt x="259" y="518"/>
                    <a:pt x="299" y="518"/>
                  </a:cubicBezTo>
                  <a:cubicBezTo>
                    <a:pt x="319" y="557"/>
                    <a:pt x="378" y="557"/>
                    <a:pt x="398" y="577"/>
                  </a:cubicBezTo>
                  <a:lnTo>
                    <a:pt x="478" y="498"/>
                  </a:lnTo>
                  <a:cubicBezTo>
                    <a:pt x="498" y="259"/>
                    <a:pt x="378" y="10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7507;p9">
              <a:extLst>
                <a:ext uri="{FF2B5EF4-FFF2-40B4-BE49-F238E27FC236}">
                  <a16:creationId xmlns:a16="http://schemas.microsoft.com/office/drawing/2014/main" id="{6689F3FC-E3F2-4CF9-B5D6-9DF56AD4A7C5}"/>
                </a:ext>
              </a:extLst>
            </p:cNvPr>
            <p:cNvSpPr/>
            <p:nvPr/>
          </p:nvSpPr>
          <p:spPr>
            <a:xfrm>
              <a:off x="5187300" y="4805775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555" y="0"/>
                  </a:moveTo>
                  <a:cubicBezTo>
                    <a:pt x="359" y="0"/>
                    <a:pt x="180" y="34"/>
                    <a:pt x="1" y="168"/>
                  </a:cubicBezTo>
                  <a:cubicBezTo>
                    <a:pt x="240" y="168"/>
                    <a:pt x="478" y="188"/>
                    <a:pt x="737" y="188"/>
                  </a:cubicBezTo>
                  <a:cubicBezTo>
                    <a:pt x="737" y="128"/>
                    <a:pt x="737" y="88"/>
                    <a:pt x="757" y="9"/>
                  </a:cubicBezTo>
                  <a:cubicBezTo>
                    <a:pt x="687" y="4"/>
                    <a:pt x="620" y="0"/>
                    <a:pt x="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7508;p9">
              <a:extLst>
                <a:ext uri="{FF2B5EF4-FFF2-40B4-BE49-F238E27FC236}">
                  <a16:creationId xmlns:a16="http://schemas.microsoft.com/office/drawing/2014/main" id="{74A39360-CF3B-4BFB-B37B-2A0AF6EBD9AA}"/>
                </a:ext>
              </a:extLst>
            </p:cNvPr>
            <p:cNvSpPr/>
            <p:nvPr/>
          </p:nvSpPr>
          <p:spPr>
            <a:xfrm>
              <a:off x="5232075" y="5200750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382" y="1"/>
                  </a:moveTo>
                  <a:cubicBezTo>
                    <a:pt x="236" y="1"/>
                    <a:pt x="100" y="38"/>
                    <a:pt x="0" y="203"/>
                  </a:cubicBezTo>
                  <a:cubicBezTo>
                    <a:pt x="259" y="184"/>
                    <a:pt x="497" y="184"/>
                    <a:pt x="736" y="24"/>
                  </a:cubicBezTo>
                  <a:cubicBezTo>
                    <a:pt x="621" y="24"/>
                    <a:pt x="498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7509;p9">
              <a:extLst>
                <a:ext uri="{FF2B5EF4-FFF2-40B4-BE49-F238E27FC236}">
                  <a16:creationId xmlns:a16="http://schemas.microsoft.com/office/drawing/2014/main" id="{4CD93BCC-4DE7-4C27-9EF0-01F8397A4FD2}"/>
                </a:ext>
              </a:extLst>
            </p:cNvPr>
            <p:cNvSpPr/>
            <p:nvPr/>
          </p:nvSpPr>
          <p:spPr>
            <a:xfrm>
              <a:off x="4594000" y="4872125"/>
              <a:ext cx="8000" cy="18925"/>
            </a:xfrm>
            <a:custGeom>
              <a:avLst/>
              <a:gdLst/>
              <a:ahLst/>
              <a:cxnLst/>
              <a:rect l="l" t="t" r="r" b="b"/>
              <a:pathLst>
                <a:path w="320" h="757" extrusionOk="0">
                  <a:moveTo>
                    <a:pt x="240" y="0"/>
                  </a:moveTo>
                  <a:cubicBezTo>
                    <a:pt x="1" y="219"/>
                    <a:pt x="120" y="498"/>
                    <a:pt x="120" y="756"/>
                  </a:cubicBezTo>
                  <a:cubicBezTo>
                    <a:pt x="319" y="538"/>
                    <a:pt x="240" y="259"/>
                    <a:pt x="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7510;p9">
              <a:extLst>
                <a:ext uri="{FF2B5EF4-FFF2-40B4-BE49-F238E27FC236}">
                  <a16:creationId xmlns:a16="http://schemas.microsoft.com/office/drawing/2014/main" id="{47F8DC78-A9CB-4272-93AE-69E76623E98E}"/>
                </a:ext>
              </a:extLst>
            </p:cNvPr>
            <p:cNvSpPr/>
            <p:nvPr/>
          </p:nvSpPr>
          <p:spPr>
            <a:xfrm>
              <a:off x="5121650" y="4896000"/>
              <a:ext cx="7500" cy="19425"/>
            </a:xfrm>
            <a:custGeom>
              <a:avLst/>
              <a:gdLst/>
              <a:ahLst/>
              <a:cxnLst/>
              <a:rect l="l" t="t" r="r" b="b"/>
              <a:pathLst>
                <a:path w="300" h="777" extrusionOk="0">
                  <a:moveTo>
                    <a:pt x="180" y="0"/>
                  </a:moveTo>
                  <a:cubicBezTo>
                    <a:pt x="1" y="259"/>
                    <a:pt x="41" y="537"/>
                    <a:pt x="21" y="776"/>
                  </a:cubicBezTo>
                  <a:cubicBezTo>
                    <a:pt x="299" y="577"/>
                    <a:pt x="180" y="279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7511;p9">
              <a:extLst>
                <a:ext uri="{FF2B5EF4-FFF2-40B4-BE49-F238E27FC236}">
                  <a16:creationId xmlns:a16="http://schemas.microsoft.com/office/drawing/2014/main" id="{2D138294-B04A-4064-986A-AB79953B9607}"/>
                </a:ext>
              </a:extLst>
            </p:cNvPr>
            <p:cNvSpPr/>
            <p:nvPr/>
          </p:nvSpPr>
          <p:spPr>
            <a:xfrm>
              <a:off x="4741700" y="4998950"/>
              <a:ext cx="5000" cy="18425"/>
            </a:xfrm>
            <a:custGeom>
              <a:avLst/>
              <a:gdLst/>
              <a:ahLst/>
              <a:cxnLst/>
              <a:rect l="l" t="t" r="r" b="b"/>
              <a:pathLst>
                <a:path w="200" h="737" extrusionOk="0">
                  <a:moveTo>
                    <a:pt x="1" y="0"/>
                  </a:moveTo>
                  <a:lnTo>
                    <a:pt x="1" y="736"/>
                  </a:lnTo>
                  <a:cubicBezTo>
                    <a:pt x="200" y="497"/>
                    <a:pt x="140" y="23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7512;p9">
              <a:extLst>
                <a:ext uri="{FF2B5EF4-FFF2-40B4-BE49-F238E27FC236}">
                  <a16:creationId xmlns:a16="http://schemas.microsoft.com/office/drawing/2014/main" id="{3801E378-A2BF-4E45-94B8-386CD2E1DBE1}"/>
                </a:ext>
              </a:extLst>
            </p:cNvPr>
            <p:cNvSpPr/>
            <p:nvPr/>
          </p:nvSpPr>
          <p:spPr>
            <a:xfrm>
              <a:off x="4676575" y="4568750"/>
              <a:ext cx="8475" cy="18425"/>
            </a:xfrm>
            <a:custGeom>
              <a:avLst/>
              <a:gdLst/>
              <a:ahLst/>
              <a:cxnLst/>
              <a:rect l="l" t="t" r="r" b="b"/>
              <a:pathLst>
                <a:path w="339" h="737" extrusionOk="0">
                  <a:moveTo>
                    <a:pt x="139" y="1"/>
                  </a:moveTo>
                  <a:lnTo>
                    <a:pt x="99" y="41"/>
                  </a:lnTo>
                  <a:cubicBezTo>
                    <a:pt x="20" y="240"/>
                    <a:pt x="0" y="458"/>
                    <a:pt x="99" y="657"/>
                  </a:cubicBezTo>
                  <a:lnTo>
                    <a:pt x="139" y="737"/>
                  </a:lnTo>
                  <a:cubicBezTo>
                    <a:pt x="179" y="717"/>
                    <a:pt x="219" y="717"/>
                    <a:pt x="259" y="697"/>
                  </a:cubicBezTo>
                  <a:cubicBezTo>
                    <a:pt x="298" y="458"/>
                    <a:pt x="338" y="200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7513;p9">
              <a:extLst>
                <a:ext uri="{FF2B5EF4-FFF2-40B4-BE49-F238E27FC236}">
                  <a16:creationId xmlns:a16="http://schemas.microsoft.com/office/drawing/2014/main" id="{F6B070A5-DECD-48EA-B685-D901DABAEFFD}"/>
                </a:ext>
              </a:extLst>
            </p:cNvPr>
            <p:cNvSpPr/>
            <p:nvPr/>
          </p:nvSpPr>
          <p:spPr>
            <a:xfrm>
              <a:off x="4743700" y="4929325"/>
              <a:ext cx="7000" cy="18425"/>
            </a:xfrm>
            <a:custGeom>
              <a:avLst/>
              <a:gdLst/>
              <a:ahLst/>
              <a:cxnLst/>
              <a:rect l="l" t="t" r="r" b="b"/>
              <a:pathLst>
                <a:path w="280" h="73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" y="219"/>
                    <a:pt x="60" y="497"/>
                    <a:pt x="100" y="736"/>
                  </a:cubicBezTo>
                  <a:cubicBezTo>
                    <a:pt x="279" y="517"/>
                    <a:pt x="239" y="239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7514;p9">
              <a:extLst>
                <a:ext uri="{FF2B5EF4-FFF2-40B4-BE49-F238E27FC236}">
                  <a16:creationId xmlns:a16="http://schemas.microsoft.com/office/drawing/2014/main" id="{01C7EEFB-D7D4-4281-8926-77136AEE6219}"/>
                </a:ext>
              </a:extLst>
            </p:cNvPr>
            <p:cNvSpPr/>
            <p:nvPr/>
          </p:nvSpPr>
          <p:spPr>
            <a:xfrm>
              <a:off x="5609025" y="4665850"/>
              <a:ext cx="17450" cy="3425"/>
            </a:xfrm>
            <a:custGeom>
              <a:avLst/>
              <a:gdLst/>
              <a:ahLst/>
              <a:cxnLst/>
              <a:rect l="l" t="t" r="r" b="b"/>
              <a:pathLst>
                <a:path w="698" h="137" extrusionOk="0">
                  <a:moveTo>
                    <a:pt x="324" y="0"/>
                  </a:moveTo>
                  <a:cubicBezTo>
                    <a:pt x="217" y="0"/>
                    <a:pt x="107" y="16"/>
                    <a:pt x="1" y="16"/>
                  </a:cubicBezTo>
                  <a:cubicBezTo>
                    <a:pt x="156" y="124"/>
                    <a:pt x="334" y="136"/>
                    <a:pt x="528" y="136"/>
                  </a:cubicBezTo>
                  <a:cubicBezTo>
                    <a:pt x="583" y="136"/>
                    <a:pt x="640" y="135"/>
                    <a:pt x="697" y="135"/>
                  </a:cubicBezTo>
                  <a:cubicBezTo>
                    <a:pt x="587" y="25"/>
                    <a:pt x="458" y="0"/>
                    <a:pt x="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7515;p9">
              <a:extLst>
                <a:ext uri="{FF2B5EF4-FFF2-40B4-BE49-F238E27FC236}">
                  <a16:creationId xmlns:a16="http://schemas.microsoft.com/office/drawing/2014/main" id="{4F299292-7679-4638-998A-1DC45AF49653}"/>
                </a:ext>
              </a:extLst>
            </p:cNvPr>
            <p:cNvSpPr/>
            <p:nvPr/>
          </p:nvSpPr>
          <p:spPr>
            <a:xfrm>
              <a:off x="5591125" y="4661325"/>
              <a:ext cx="17925" cy="5100"/>
            </a:xfrm>
            <a:custGeom>
              <a:avLst/>
              <a:gdLst/>
              <a:ahLst/>
              <a:cxnLst/>
              <a:rect l="l" t="t" r="r" b="b"/>
              <a:pathLst>
                <a:path w="717" h="204" extrusionOk="0">
                  <a:moveTo>
                    <a:pt x="311" y="1"/>
                  </a:moveTo>
                  <a:cubicBezTo>
                    <a:pt x="207" y="1"/>
                    <a:pt x="100" y="18"/>
                    <a:pt x="1" y="18"/>
                  </a:cubicBezTo>
                  <a:cubicBezTo>
                    <a:pt x="177" y="162"/>
                    <a:pt x="366" y="203"/>
                    <a:pt x="569" y="203"/>
                  </a:cubicBezTo>
                  <a:cubicBezTo>
                    <a:pt x="617" y="203"/>
                    <a:pt x="667" y="201"/>
                    <a:pt x="717" y="197"/>
                  </a:cubicBezTo>
                  <a:cubicBezTo>
                    <a:pt x="601" y="34"/>
                    <a:pt x="458" y="1"/>
                    <a:pt x="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7516;p9">
              <a:extLst>
                <a:ext uri="{FF2B5EF4-FFF2-40B4-BE49-F238E27FC236}">
                  <a16:creationId xmlns:a16="http://schemas.microsoft.com/office/drawing/2014/main" id="{765446D1-4D16-41BE-A0DF-392C7368AC51}"/>
                </a:ext>
              </a:extLst>
            </p:cNvPr>
            <p:cNvSpPr/>
            <p:nvPr/>
          </p:nvSpPr>
          <p:spPr>
            <a:xfrm>
              <a:off x="4239425" y="4692100"/>
              <a:ext cx="7475" cy="17425"/>
            </a:xfrm>
            <a:custGeom>
              <a:avLst/>
              <a:gdLst/>
              <a:ahLst/>
              <a:cxnLst/>
              <a:rect l="l" t="t" r="r" b="b"/>
              <a:pathLst>
                <a:path w="299" h="69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79"/>
                    <a:pt x="60" y="458"/>
                    <a:pt x="40" y="697"/>
                  </a:cubicBezTo>
                  <a:cubicBezTo>
                    <a:pt x="299" y="537"/>
                    <a:pt x="219" y="259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7517;p9">
              <a:extLst>
                <a:ext uri="{FF2B5EF4-FFF2-40B4-BE49-F238E27FC236}">
                  <a16:creationId xmlns:a16="http://schemas.microsoft.com/office/drawing/2014/main" id="{0A416673-11BF-4224-B816-9F9CC52F2E95}"/>
                </a:ext>
              </a:extLst>
            </p:cNvPr>
            <p:cNvSpPr/>
            <p:nvPr/>
          </p:nvSpPr>
          <p:spPr>
            <a:xfrm>
              <a:off x="4366225" y="4781125"/>
              <a:ext cx="8500" cy="16425"/>
            </a:xfrm>
            <a:custGeom>
              <a:avLst/>
              <a:gdLst/>
              <a:ahLst/>
              <a:cxnLst/>
              <a:rect l="l" t="t" r="r" b="b"/>
              <a:pathLst>
                <a:path w="340" h="657" extrusionOk="0">
                  <a:moveTo>
                    <a:pt x="100" y="0"/>
                  </a:moveTo>
                  <a:cubicBezTo>
                    <a:pt x="100" y="219"/>
                    <a:pt x="1" y="478"/>
                    <a:pt x="240" y="657"/>
                  </a:cubicBezTo>
                  <a:cubicBezTo>
                    <a:pt x="279" y="617"/>
                    <a:pt x="299" y="577"/>
                    <a:pt x="299" y="517"/>
                  </a:cubicBezTo>
                  <a:cubicBezTo>
                    <a:pt x="220" y="358"/>
                    <a:pt x="339" y="119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7518;p9">
              <a:extLst>
                <a:ext uri="{FF2B5EF4-FFF2-40B4-BE49-F238E27FC236}">
                  <a16:creationId xmlns:a16="http://schemas.microsoft.com/office/drawing/2014/main" id="{FE5A84E9-5565-4897-BC44-D7F90CCA72B5}"/>
                </a:ext>
              </a:extLst>
            </p:cNvPr>
            <p:cNvSpPr/>
            <p:nvPr/>
          </p:nvSpPr>
          <p:spPr>
            <a:xfrm>
              <a:off x="5108725" y="4957650"/>
              <a:ext cx="7500" cy="19925"/>
            </a:xfrm>
            <a:custGeom>
              <a:avLst/>
              <a:gdLst/>
              <a:ahLst/>
              <a:cxnLst/>
              <a:rect l="l" t="t" r="r" b="b"/>
              <a:pathLst>
                <a:path w="300" h="797" extrusionOk="0">
                  <a:moveTo>
                    <a:pt x="160" y="1"/>
                  </a:moveTo>
                  <a:cubicBezTo>
                    <a:pt x="1" y="220"/>
                    <a:pt x="100" y="518"/>
                    <a:pt x="21" y="797"/>
                  </a:cubicBezTo>
                  <a:cubicBezTo>
                    <a:pt x="299" y="578"/>
                    <a:pt x="160" y="279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7519;p9">
              <a:extLst>
                <a:ext uri="{FF2B5EF4-FFF2-40B4-BE49-F238E27FC236}">
                  <a16:creationId xmlns:a16="http://schemas.microsoft.com/office/drawing/2014/main" id="{E7E68454-88FA-4CFC-A96F-CD1150EE4099}"/>
                </a:ext>
              </a:extLst>
            </p:cNvPr>
            <p:cNvSpPr/>
            <p:nvPr/>
          </p:nvSpPr>
          <p:spPr>
            <a:xfrm>
              <a:off x="4232450" y="5021000"/>
              <a:ext cx="13450" cy="4250"/>
            </a:xfrm>
            <a:custGeom>
              <a:avLst/>
              <a:gdLst/>
              <a:ahLst/>
              <a:cxnLst/>
              <a:rect l="l" t="t" r="r" b="b"/>
              <a:pathLst>
                <a:path w="538" h="170" extrusionOk="0">
                  <a:moveTo>
                    <a:pt x="115" y="1"/>
                  </a:moveTo>
                  <a:cubicBezTo>
                    <a:pt x="76" y="1"/>
                    <a:pt x="38" y="5"/>
                    <a:pt x="1" y="13"/>
                  </a:cubicBezTo>
                  <a:cubicBezTo>
                    <a:pt x="77" y="140"/>
                    <a:pt x="193" y="170"/>
                    <a:pt x="318" y="170"/>
                  </a:cubicBezTo>
                  <a:cubicBezTo>
                    <a:pt x="390" y="170"/>
                    <a:pt x="465" y="160"/>
                    <a:pt x="538" y="153"/>
                  </a:cubicBezTo>
                  <a:cubicBezTo>
                    <a:pt x="412" y="58"/>
                    <a:pt x="261" y="1"/>
                    <a:pt x="1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7520;p9">
              <a:extLst>
                <a:ext uri="{FF2B5EF4-FFF2-40B4-BE49-F238E27FC236}">
                  <a16:creationId xmlns:a16="http://schemas.microsoft.com/office/drawing/2014/main" id="{497E54B5-C821-4A78-A1FE-BB790D375717}"/>
                </a:ext>
              </a:extLst>
            </p:cNvPr>
            <p:cNvSpPr/>
            <p:nvPr/>
          </p:nvSpPr>
          <p:spPr>
            <a:xfrm>
              <a:off x="4709875" y="5135325"/>
              <a:ext cx="14450" cy="4225"/>
            </a:xfrm>
            <a:custGeom>
              <a:avLst/>
              <a:gdLst/>
              <a:ahLst/>
              <a:cxnLst/>
              <a:rect l="l" t="t" r="r" b="b"/>
              <a:pathLst>
                <a:path w="578" h="169" extrusionOk="0">
                  <a:moveTo>
                    <a:pt x="165" y="1"/>
                  </a:moveTo>
                  <a:cubicBezTo>
                    <a:pt x="113" y="1"/>
                    <a:pt x="59" y="6"/>
                    <a:pt x="1" y="16"/>
                  </a:cubicBezTo>
                  <a:cubicBezTo>
                    <a:pt x="93" y="142"/>
                    <a:pt x="205" y="169"/>
                    <a:pt x="322" y="169"/>
                  </a:cubicBezTo>
                  <a:cubicBezTo>
                    <a:pt x="407" y="169"/>
                    <a:pt x="494" y="155"/>
                    <a:pt x="578" y="155"/>
                  </a:cubicBezTo>
                  <a:cubicBezTo>
                    <a:pt x="457" y="49"/>
                    <a:pt x="325" y="1"/>
                    <a:pt x="1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7521;p9">
              <a:extLst>
                <a:ext uri="{FF2B5EF4-FFF2-40B4-BE49-F238E27FC236}">
                  <a16:creationId xmlns:a16="http://schemas.microsoft.com/office/drawing/2014/main" id="{068637C6-8D78-443F-86F3-84B33BEBB24C}"/>
                </a:ext>
              </a:extLst>
            </p:cNvPr>
            <p:cNvSpPr/>
            <p:nvPr/>
          </p:nvSpPr>
          <p:spPr>
            <a:xfrm>
              <a:off x="4408000" y="4675125"/>
              <a:ext cx="13475" cy="3900"/>
            </a:xfrm>
            <a:custGeom>
              <a:avLst/>
              <a:gdLst/>
              <a:ahLst/>
              <a:cxnLst/>
              <a:rect l="l" t="t" r="r" b="b"/>
              <a:pathLst>
                <a:path w="539" h="156" extrusionOk="0">
                  <a:moveTo>
                    <a:pt x="198" y="1"/>
                  </a:moveTo>
                  <a:cubicBezTo>
                    <a:pt x="134" y="1"/>
                    <a:pt x="67" y="10"/>
                    <a:pt x="1" y="23"/>
                  </a:cubicBezTo>
                  <a:cubicBezTo>
                    <a:pt x="81" y="129"/>
                    <a:pt x="195" y="155"/>
                    <a:pt x="328" y="155"/>
                  </a:cubicBezTo>
                  <a:cubicBezTo>
                    <a:pt x="394" y="155"/>
                    <a:pt x="465" y="149"/>
                    <a:pt x="538" y="142"/>
                  </a:cubicBezTo>
                  <a:cubicBezTo>
                    <a:pt x="445" y="36"/>
                    <a:pt x="326" y="1"/>
                    <a:pt x="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7522;p9">
              <a:extLst>
                <a:ext uri="{FF2B5EF4-FFF2-40B4-BE49-F238E27FC236}">
                  <a16:creationId xmlns:a16="http://schemas.microsoft.com/office/drawing/2014/main" id="{91F5CCDA-A8B5-4435-B67B-C9005234CB3D}"/>
                </a:ext>
              </a:extLst>
            </p:cNvPr>
            <p:cNvSpPr/>
            <p:nvPr/>
          </p:nvSpPr>
          <p:spPr>
            <a:xfrm>
              <a:off x="4125525" y="4634900"/>
              <a:ext cx="15950" cy="4375"/>
            </a:xfrm>
            <a:custGeom>
              <a:avLst/>
              <a:gdLst/>
              <a:ahLst/>
              <a:cxnLst/>
              <a:rect l="l" t="t" r="r" b="b"/>
              <a:pathLst>
                <a:path w="638" h="175" extrusionOk="0">
                  <a:moveTo>
                    <a:pt x="578" y="1"/>
                  </a:moveTo>
                  <a:cubicBezTo>
                    <a:pt x="379" y="40"/>
                    <a:pt x="200" y="40"/>
                    <a:pt x="1" y="40"/>
                  </a:cubicBezTo>
                  <a:cubicBezTo>
                    <a:pt x="135" y="130"/>
                    <a:pt x="281" y="175"/>
                    <a:pt x="437" y="175"/>
                  </a:cubicBezTo>
                  <a:cubicBezTo>
                    <a:pt x="490" y="175"/>
                    <a:pt x="543" y="170"/>
                    <a:pt x="598" y="160"/>
                  </a:cubicBezTo>
                  <a:cubicBezTo>
                    <a:pt x="598" y="160"/>
                    <a:pt x="637" y="140"/>
                    <a:pt x="637" y="100"/>
                  </a:cubicBezTo>
                  <a:cubicBezTo>
                    <a:pt x="637" y="80"/>
                    <a:pt x="637" y="40"/>
                    <a:pt x="5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7523;p9">
              <a:extLst>
                <a:ext uri="{FF2B5EF4-FFF2-40B4-BE49-F238E27FC236}">
                  <a16:creationId xmlns:a16="http://schemas.microsoft.com/office/drawing/2014/main" id="{6792A26D-1167-4783-8B67-45CDF631715B}"/>
                </a:ext>
              </a:extLst>
            </p:cNvPr>
            <p:cNvSpPr/>
            <p:nvPr/>
          </p:nvSpPr>
          <p:spPr>
            <a:xfrm>
              <a:off x="4209075" y="4648325"/>
              <a:ext cx="15450" cy="3675"/>
            </a:xfrm>
            <a:custGeom>
              <a:avLst/>
              <a:gdLst/>
              <a:ahLst/>
              <a:cxnLst/>
              <a:rect l="l" t="t" r="r" b="b"/>
              <a:pathLst>
                <a:path w="618" h="147" extrusionOk="0">
                  <a:moveTo>
                    <a:pt x="558" y="1"/>
                  </a:moveTo>
                  <a:cubicBezTo>
                    <a:pt x="379" y="21"/>
                    <a:pt x="200" y="21"/>
                    <a:pt x="1" y="21"/>
                  </a:cubicBezTo>
                  <a:cubicBezTo>
                    <a:pt x="141" y="114"/>
                    <a:pt x="294" y="147"/>
                    <a:pt x="440" y="147"/>
                  </a:cubicBezTo>
                  <a:cubicBezTo>
                    <a:pt x="480" y="147"/>
                    <a:pt x="519" y="144"/>
                    <a:pt x="558" y="140"/>
                  </a:cubicBezTo>
                  <a:lnTo>
                    <a:pt x="618" y="60"/>
                  </a:lnTo>
                  <a:lnTo>
                    <a:pt x="5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7524;p9">
              <a:extLst>
                <a:ext uri="{FF2B5EF4-FFF2-40B4-BE49-F238E27FC236}">
                  <a16:creationId xmlns:a16="http://schemas.microsoft.com/office/drawing/2014/main" id="{1614DCAE-4E44-4A93-9EE1-6F3A22DBFC26}"/>
                </a:ext>
              </a:extLst>
            </p:cNvPr>
            <p:cNvSpPr/>
            <p:nvPr/>
          </p:nvSpPr>
          <p:spPr>
            <a:xfrm>
              <a:off x="5494150" y="4718225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399" y="1"/>
                  </a:moveTo>
                  <a:cubicBezTo>
                    <a:pt x="250" y="1"/>
                    <a:pt x="104" y="31"/>
                    <a:pt x="1" y="149"/>
                  </a:cubicBezTo>
                  <a:cubicBezTo>
                    <a:pt x="72" y="163"/>
                    <a:pt x="146" y="175"/>
                    <a:pt x="218" y="175"/>
                  </a:cubicBezTo>
                  <a:cubicBezTo>
                    <a:pt x="346" y="175"/>
                    <a:pt x="468" y="137"/>
                    <a:pt x="558" y="10"/>
                  </a:cubicBezTo>
                  <a:cubicBezTo>
                    <a:pt x="506" y="4"/>
                    <a:pt x="452" y="1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7525;p9">
              <a:extLst>
                <a:ext uri="{FF2B5EF4-FFF2-40B4-BE49-F238E27FC236}">
                  <a16:creationId xmlns:a16="http://schemas.microsoft.com/office/drawing/2014/main" id="{77FE2579-9E9C-4C93-9CDD-753FE14A3A0F}"/>
                </a:ext>
              </a:extLst>
            </p:cNvPr>
            <p:cNvSpPr/>
            <p:nvPr/>
          </p:nvSpPr>
          <p:spPr>
            <a:xfrm>
              <a:off x="5289250" y="4727275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326" y="0"/>
                  </a:moveTo>
                  <a:cubicBezTo>
                    <a:pt x="200" y="0"/>
                    <a:pt x="92" y="41"/>
                    <a:pt x="1" y="185"/>
                  </a:cubicBezTo>
                  <a:cubicBezTo>
                    <a:pt x="180" y="165"/>
                    <a:pt x="379" y="165"/>
                    <a:pt x="538" y="26"/>
                  </a:cubicBezTo>
                  <a:cubicBezTo>
                    <a:pt x="462" y="12"/>
                    <a:pt x="392" y="0"/>
                    <a:pt x="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7526;p9">
              <a:extLst>
                <a:ext uri="{FF2B5EF4-FFF2-40B4-BE49-F238E27FC236}">
                  <a16:creationId xmlns:a16="http://schemas.microsoft.com/office/drawing/2014/main" id="{CEC48C6B-1B12-4604-905E-750863EBD555}"/>
                </a:ext>
              </a:extLst>
            </p:cNvPr>
            <p:cNvSpPr/>
            <p:nvPr/>
          </p:nvSpPr>
          <p:spPr>
            <a:xfrm>
              <a:off x="4480125" y="4683750"/>
              <a:ext cx="14950" cy="3975"/>
            </a:xfrm>
            <a:custGeom>
              <a:avLst/>
              <a:gdLst/>
              <a:ahLst/>
              <a:cxnLst/>
              <a:rect l="l" t="t" r="r" b="b"/>
              <a:pathLst>
                <a:path w="598" h="159" extrusionOk="0">
                  <a:moveTo>
                    <a:pt x="272" y="0"/>
                  </a:moveTo>
                  <a:cubicBezTo>
                    <a:pt x="181" y="0"/>
                    <a:pt x="89" y="16"/>
                    <a:pt x="0" y="16"/>
                  </a:cubicBezTo>
                  <a:cubicBezTo>
                    <a:pt x="117" y="103"/>
                    <a:pt x="265" y="159"/>
                    <a:pt x="422" y="159"/>
                  </a:cubicBezTo>
                  <a:cubicBezTo>
                    <a:pt x="480" y="159"/>
                    <a:pt x="539" y="151"/>
                    <a:pt x="597" y="135"/>
                  </a:cubicBezTo>
                  <a:cubicBezTo>
                    <a:pt x="498" y="25"/>
                    <a:pt x="386" y="0"/>
                    <a:pt x="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7527;p9">
              <a:extLst>
                <a:ext uri="{FF2B5EF4-FFF2-40B4-BE49-F238E27FC236}">
                  <a16:creationId xmlns:a16="http://schemas.microsoft.com/office/drawing/2014/main" id="{DB0D1B3C-969E-46EB-90F9-EEA3BE4F7223}"/>
                </a:ext>
              </a:extLst>
            </p:cNvPr>
            <p:cNvSpPr/>
            <p:nvPr/>
          </p:nvSpPr>
          <p:spPr>
            <a:xfrm>
              <a:off x="5704025" y="4700825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422" y="0"/>
                  </a:moveTo>
                  <a:cubicBezTo>
                    <a:pt x="276" y="0"/>
                    <a:pt x="133" y="31"/>
                    <a:pt x="0" y="149"/>
                  </a:cubicBezTo>
                  <a:cubicBezTo>
                    <a:pt x="78" y="164"/>
                    <a:pt x="159" y="180"/>
                    <a:pt x="239" y="180"/>
                  </a:cubicBezTo>
                  <a:cubicBezTo>
                    <a:pt x="362" y="180"/>
                    <a:pt x="481" y="142"/>
                    <a:pt x="577" y="9"/>
                  </a:cubicBezTo>
                  <a:cubicBezTo>
                    <a:pt x="525" y="4"/>
                    <a:pt x="473" y="0"/>
                    <a:pt x="4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7528;p9">
              <a:extLst>
                <a:ext uri="{FF2B5EF4-FFF2-40B4-BE49-F238E27FC236}">
                  <a16:creationId xmlns:a16="http://schemas.microsoft.com/office/drawing/2014/main" id="{3F9AD891-64A1-44D1-B59A-610BF510EF74}"/>
                </a:ext>
              </a:extLst>
            </p:cNvPr>
            <p:cNvSpPr/>
            <p:nvPr/>
          </p:nvSpPr>
          <p:spPr>
            <a:xfrm>
              <a:off x="5117675" y="4917875"/>
              <a:ext cx="5500" cy="15450"/>
            </a:xfrm>
            <a:custGeom>
              <a:avLst/>
              <a:gdLst/>
              <a:ahLst/>
              <a:cxnLst/>
              <a:rect l="l" t="t" r="r" b="b"/>
              <a:pathLst>
                <a:path w="220" h="61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41" y="180"/>
                    <a:pt x="1" y="398"/>
                    <a:pt x="41" y="617"/>
                  </a:cubicBezTo>
                  <a:cubicBezTo>
                    <a:pt x="220" y="438"/>
                    <a:pt x="180" y="219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7529;p9">
              <a:extLst>
                <a:ext uri="{FF2B5EF4-FFF2-40B4-BE49-F238E27FC236}">
                  <a16:creationId xmlns:a16="http://schemas.microsoft.com/office/drawing/2014/main" id="{6C4F00AB-09FF-4A5C-967E-EA46B347D8EF}"/>
                </a:ext>
              </a:extLst>
            </p:cNvPr>
            <p:cNvSpPr/>
            <p:nvPr/>
          </p:nvSpPr>
          <p:spPr>
            <a:xfrm>
              <a:off x="5112225" y="49407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60"/>
                    <a:pt x="60" y="379"/>
                    <a:pt x="20" y="578"/>
                  </a:cubicBezTo>
                  <a:cubicBezTo>
                    <a:pt x="99" y="538"/>
                    <a:pt x="159" y="458"/>
                    <a:pt x="219" y="399"/>
                  </a:cubicBezTo>
                  <a:cubicBezTo>
                    <a:pt x="219" y="259"/>
                    <a:pt x="199" y="14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7530;p9">
              <a:extLst>
                <a:ext uri="{FF2B5EF4-FFF2-40B4-BE49-F238E27FC236}">
                  <a16:creationId xmlns:a16="http://schemas.microsoft.com/office/drawing/2014/main" id="{B18134AD-18FA-4561-9C63-F960B74EF876}"/>
                </a:ext>
              </a:extLst>
            </p:cNvPr>
            <p:cNvSpPr/>
            <p:nvPr/>
          </p:nvSpPr>
          <p:spPr>
            <a:xfrm>
              <a:off x="5082375" y="4888525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0" y="180"/>
                    <a:pt x="0" y="359"/>
                    <a:pt x="20" y="558"/>
                  </a:cubicBezTo>
                  <a:cubicBezTo>
                    <a:pt x="219" y="399"/>
                    <a:pt x="180" y="20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7531;p9">
              <a:extLst>
                <a:ext uri="{FF2B5EF4-FFF2-40B4-BE49-F238E27FC236}">
                  <a16:creationId xmlns:a16="http://schemas.microsoft.com/office/drawing/2014/main" id="{D0697796-27DF-4EE2-9EA6-B17D9E5CD118}"/>
                </a:ext>
              </a:extLst>
            </p:cNvPr>
            <p:cNvSpPr/>
            <p:nvPr/>
          </p:nvSpPr>
          <p:spPr>
            <a:xfrm>
              <a:off x="5091325" y="4889525"/>
              <a:ext cx="5000" cy="13950"/>
            </a:xfrm>
            <a:custGeom>
              <a:avLst/>
              <a:gdLst/>
              <a:ahLst/>
              <a:cxnLst/>
              <a:rect l="l" t="t" r="r" b="b"/>
              <a:pathLst>
                <a:path w="200" h="558" extrusionOk="0">
                  <a:moveTo>
                    <a:pt x="160" y="1"/>
                  </a:moveTo>
                  <a:cubicBezTo>
                    <a:pt x="1" y="160"/>
                    <a:pt x="20" y="359"/>
                    <a:pt x="40" y="558"/>
                  </a:cubicBezTo>
                  <a:cubicBezTo>
                    <a:pt x="160" y="399"/>
                    <a:pt x="199" y="22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7532;p9">
              <a:extLst>
                <a:ext uri="{FF2B5EF4-FFF2-40B4-BE49-F238E27FC236}">
                  <a16:creationId xmlns:a16="http://schemas.microsoft.com/office/drawing/2014/main" id="{BB8A917E-5742-4F23-92DD-D13CA519818E}"/>
                </a:ext>
              </a:extLst>
            </p:cNvPr>
            <p:cNvSpPr/>
            <p:nvPr/>
          </p:nvSpPr>
          <p:spPr>
            <a:xfrm>
              <a:off x="4960025" y="4901975"/>
              <a:ext cx="6000" cy="13925"/>
            </a:xfrm>
            <a:custGeom>
              <a:avLst/>
              <a:gdLst/>
              <a:ahLst/>
              <a:cxnLst/>
              <a:rect l="l" t="t" r="r" b="b"/>
              <a:pathLst>
                <a:path w="240" h="557" extrusionOk="0">
                  <a:moveTo>
                    <a:pt x="180" y="0"/>
                  </a:moveTo>
                  <a:lnTo>
                    <a:pt x="180" y="0"/>
                  </a:lnTo>
                  <a:cubicBezTo>
                    <a:pt x="21" y="139"/>
                    <a:pt x="1" y="338"/>
                    <a:pt x="21" y="557"/>
                  </a:cubicBezTo>
                  <a:cubicBezTo>
                    <a:pt x="240" y="418"/>
                    <a:pt x="200" y="199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7533;p9">
              <a:extLst>
                <a:ext uri="{FF2B5EF4-FFF2-40B4-BE49-F238E27FC236}">
                  <a16:creationId xmlns:a16="http://schemas.microsoft.com/office/drawing/2014/main" id="{6790B2B1-D2D2-4024-97EB-0953B4B41D3F}"/>
                </a:ext>
              </a:extLst>
            </p:cNvPr>
            <p:cNvSpPr/>
            <p:nvPr/>
          </p:nvSpPr>
          <p:spPr>
            <a:xfrm>
              <a:off x="4968000" y="49024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40"/>
                    <a:pt x="20" y="379"/>
                    <a:pt x="60" y="578"/>
                  </a:cubicBezTo>
                  <a:cubicBezTo>
                    <a:pt x="219" y="419"/>
                    <a:pt x="219" y="22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7534;p9">
              <a:extLst>
                <a:ext uri="{FF2B5EF4-FFF2-40B4-BE49-F238E27FC236}">
                  <a16:creationId xmlns:a16="http://schemas.microsoft.com/office/drawing/2014/main" id="{10C61714-5A71-499D-9BB5-064D9B09CD0E}"/>
                </a:ext>
              </a:extLst>
            </p:cNvPr>
            <p:cNvSpPr/>
            <p:nvPr/>
          </p:nvSpPr>
          <p:spPr>
            <a:xfrm>
              <a:off x="4395075" y="4977050"/>
              <a:ext cx="5000" cy="13450"/>
            </a:xfrm>
            <a:custGeom>
              <a:avLst/>
              <a:gdLst/>
              <a:ahLst/>
              <a:cxnLst/>
              <a:rect l="l" t="t" r="r" b="b"/>
              <a:pathLst>
                <a:path w="200" h="538" extrusionOk="0">
                  <a:moveTo>
                    <a:pt x="21" y="1"/>
                  </a:moveTo>
                  <a:lnTo>
                    <a:pt x="21" y="1"/>
                  </a:lnTo>
                  <a:cubicBezTo>
                    <a:pt x="1" y="200"/>
                    <a:pt x="1" y="399"/>
                    <a:pt x="140" y="538"/>
                  </a:cubicBezTo>
                  <a:cubicBezTo>
                    <a:pt x="160" y="339"/>
                    <a:pt x="200" y="14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7535;p9">
              <a:extLst>
                <a:ext uri="{FF2B5EF4-FFF2-40B4-BE49-F238E27FC236}">
                  <a16:creationId xmlns:a16="http://schemas.microsoft.com/office/drawing/2014/main" id="{1CD3E0B8-846F-4B48-9506-022149F38557}"/>
                </a:ext>
              </a:extLst>
            </p:cNvPr>
            <p:cNvSpPr/>
            <p:nvPr/>
          </p:nvSpPr>
          <p:spPr>
            <a:xfrm>
              <a:off x="4590525" y="497257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00" y="1"/>
                  </a:moveTo>
                  <a:cubicBezTo>
                    <a:pt x="1" y="180"/>
                    <a:pt x="40" y="359"/>
                    <a:pt x="200" y="518"/>
                  </a:cubicBezTo>
                  <a:lnTo>
                    <a:pt x="2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7536;p9">
              <a:extLst>
                <a:ext uri="{FF2B5EF4-FFF2-40B4-BE49-F238E27FC236}">
                  <a16:creationId xmlns:a16="http://schemas.microsoft.com/office/drawing/2014/main" id="{CEAC514F-6148-4B7F-8C3A-6E6D108BF8A2}"/>
                </a:ext>
              </a:extLst>
            </p:cNvPr>
            <p:cNvSpPr/>
            <p:nvPr/>
          </p:nvSpPr>
          <p:spPr>
            <a:xfrm>
              <a:off x="4228975" y="4775150"/>
              <a:ext cx="7475" cy="13450"/>
            </a:xfrm>
            <a:custGeom>
              <a:avLst/>
              <a:gdLst/>
              <a:ahLst/>
              <a:cxnLst/>
              <a:rect l="l" t="t" r="r" b="b"/>
              <a:pathLst>
                <a:path w="299" h="538" extrusionOk="0">
                  <a:moveTo>
                    <a:pt x="259" y="0"/>
                  </a:moveTo>
                  <a:cubicBezTo>
                    <a:pt x="1" y="120"/>
                    <a:pt x="120" y="339"/>
                    <a:pt x="120" y="537"/>
                  </a:cubicBezTo>
                  <a:lnTo>
                    <a:pt x="299" y="358"/>
                  </a:lnTo>
                  <a:cubicBezTo>
                    <a:pt x="299" y="239"/>
                    <a:pt x="299" y="12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7537;p9">
              <a:extLst>
                <a:ext uri="{FF2B5EF4-FFF2-40B4-BE49-F238E27FC236}">
                  <a16:creationId xmlns:a16="http://schemas.microsoft.com/office/drawing/2014/main" id="{FDB0189D-19FB-451B-A895-F07CB2265266}"/>
                </a:ext>
              </a:extLst>
            </p:cNvPr>
            <p:cNvSpPr/>
            <p:nvPr/>
          </p:nvSpPr>
          <p:spPr>
            <a:xfrm>
              <a:off x="5213175" y="4801500"/>
              <a:ext cx="13950" cy="4350"/>
            </a:xfrm>
            <a:custGeom>
              <a:avLst/>
              <a:gdLst/>
              <a:ahLst/>
              <a:cxnLst/>
              <a:rect l="l" t="t" r="r" b="b"/>
              <a:pathLst>
                <a:path w="558" h="174" extrusionOk="0">
                  <a:moveTo>
                    <a:pt x="398" y="1"/>
                  </a:moveTo>
                  <a:cubicBezTo>
                    <a:pt x="259" y="60"/>
                    <a:pt x="140" y="100"/>
                    <a:pt x="0" y="160"/>
                  </a:cubicBezTo>
                  <a:cubicBezTo>
                    <a:pt x="67" y="166"/>
                    <a:pt x="135" y="173"/>
                    <a:pt x="202" y="173"/>
                  </a:cubicBezTo>
                  <a:cubicBezTo>
                    <a:pt x="336" y="173"/>
                    <a:pt x="464" y="147"/>
                    <a:pt x="557" y="40"/>
                  </a:cubicBezTo>
                  <a:cubicBezTo>
                    <a:pt x="517" y="40"/>
                    <a:pt x="438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7538;p9">
              <a:extLst>
                <a:ext uri="{FF2B5EF4-FFF2-40B4-BE49-F238E27FC236}">
                  <a16:creationId xmlns:a16="http://schemas.microsoft.com/office/drawing/2014/main" id="{C41647D6-C32F-479E-ADDD-B4789862A34B}"/>
                </a:ext>
              </a:extLst>
            </p:cNvPr>
            <p:cNvSpPr/>
            <p:nvPr/>
          </p:nvSpPr>
          <p:spPr>
            <a:xfrm>
              <a:off x="4980425" y="4753150"/>
              <a:ext cx="14450" cy="4000"/>
            </a:xfrm>
            <a:custGeom>
              <a:avLst/>
              <a:gdLst/>
              <a:ahLst/>
              <a:cxnLst/>
              <a:rect l="l" t="t" r="r" b="b"/>
              <a:pathLst>
                <a:path w="578" h="160" extrusionOk="0">
                  <a:moveTo>
                    <a:pt x="258" y="1"/>
                  </a:moveTo>
                  <a:cubicBezTo>
                    <a:pt x="173" y="1"/>
                    <a:pt x="85" y="17"/>
                    <a:pt x="0" y="25"/>
                  </a:cubicBezTo>
                  <a:cubicBezTo>
                    <a:pt x="135" y="114"/>
                    <a:pt x="280" y="159"/>
                    <a:pt x="428" y="159"/>
                  </a:cubicBezTo>
                  <a:cubicBezTo>
                    <a:pt x="478" y="159"/>
                    <a:pt x="528" y="154"/>
                    <a:pt x="577" y="144"/>
                  </a:cubicBezTo>
                  <a:cubicBezTo>
                    <a:pt x="486" y="30"/>
                    <a:pt x="374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7539;p9">
              <a:extLst>
                <a:ext uri="{FF2B5EF4-FFF2-40B4-BE49-F238E27FC236}">
                  <a16:creationId xmlns:a16="http://schemas.microsoft.com/office/drawing/2014/main" id="{0887820B-FA31-477A-9DF3-573170AE9E6D}"/>
                </a:ext>
              </a:extLst>
            </p:cNvPr>
            <p:cNvSpPr/>
            <p:nvPr/>
          </p:nvSpPr>
          <p:spPr>
            <a:xfrm>
              <a:off x="4600475" y="4850250"/>
              <a:ext cx="5000" cy="14925"/>
            </a:xfrm>
            <a:custGeom>
              <a:avLst/>
              <a:gdLst/>
              <a:ahLst/>
              <a:cxnLst/>
              <a:rect l="l" t="t" r="r" b="b"/>
              <a:pathLst>
                <a:path w="200" h="597" extrusionOk="0">
                  <a:moveTo>
                    <a:pt x="0" y="0"/>
                  </a:moveTo>
                  <a:cubicBezTo>
                    <a:pt x="0" y="199"/>
                    <a:pt x="40" y="378"/>
                    <a:pt x="40" y="597"/>
                  </a:cubicBezTo>
                  <a:cubicBezTo>
                    <a:pt x="199" y="418"/>
                    <a:pt x="160" y="199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7540;p9">
              <a:extLst>
                <a:ext uri="{FF2B5EF4-FFF2-40B4-BE49-F238E27FC236}">
                  <a16:creationId xmlns:a16="http://schemas.microsoft.com/office/drawing/2014/main" id="{9027D51E-7169-497F-81E0-C6AE2492E4A2}"/>
                </a:ext>
              </a:extLst>
            </p:cNvPr>
            <p:cNvSpPr/>
            <p:nvPr/>
          </p:nvSpPr>
          <p:spPr>
            <a:xfrm>
              <a:off x="4587550" y="4861175"/>
              <a:ext cx="5500" cy="14950"/>
            </a:xfrm>
            <a:custGeom>
              <a:avLst/>
              <a:gdLst/>
              <a:ahLst/>
              <a:cxnLst/>
              <a:rect l="l" t="t" r="r" b="b"/>
              <a:pathLst>
                <a:path w="220" h="598" extrusionOk="0">
                  <a:moveTo>
                    <a:pt x="159" y="1"/>
                  </a:moveTo>
                  <a:cubicBezTo>
                    <a:pt x="0" y="180"/>
                    <a:pt x="0" y="379"/>
                    <a:pt x="20" y="598"/>
                  </a:cubicBezTo>
                  <a:cubicBezTo>
                    <a:pt x="219" y="438"/>
                    <a:pt x="179" y="200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7541;p9">
              <a:extLst>
                <a:ext uri="{FF2B5EF4-FFF2-40B4-BE49-F238E27FC236}">
                  <a16:creationId xmlns:a16="http://schemas.microsoft.com/office/drawing/2014/main" id="{B99184AD-6D7F-40E1-85FC-F853D6F81340}"/>
                </a:ext>
              </a:extLst>
            </p:cNvPr>
            <p:cNvSpPr/>
            <p:nvPr/>
          </p:nvSpPr>
          <p:spPr>
            <a:xfrm>
              <a:off x="4591525" y="484080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60" y="0"/>
                  </a:moveTo>
                  <a:cubicBezTo>
                    <a:pt x="0" y="159"/>
                    <a:pt x="0" y="358"/>
                    <a:pt x="20" y="517"/>
                  </a:cubicBezTo>
                  <a:lnTo>
                    <a:pt x="199" y="358"/>
                  </a:lnTo>
                  <a:cubicBezTo>
                    <a:pt x="160" y="259"/>
                    <a:pt x="160" y="12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7542;p9">
              <a:extLst>
                <a:ext uri="{FF2B5EF4-FFF2-40B4-BE49-F238E27FC236}">
                  <a16:creationId xmlns:a16="http://schemas.microsoft.com/office/drawing/2014/main" id="{122214DE-DBE1-489E-B97B-1919F6CA8DA7}"/>
                </a:ext>
              </a:extLst>
            </p:cNvPr>
            <p:cNvSpPr/>
            <p:nvPr/>
          </p:nvSpPr>
          <p:spPr>
            <a:xfrm>
              <a:off x="5034625" y="481990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0" y="1"/>
                  </a:moveTo>
                  <a:lnTo>
                    <a:pt x="200" y="1"/>
                  </a:lnTo>
                  <a:cubicBezTo>
                    <a:pt x="41" y="60"/>
                    <a:pt x="1" y="160"/>
                    <a:pt x="1" y="319"/>
                  </a:cubicBezTo>
                  <a:cubicBezTo>
                    <a:pt x="120" y="239"/>
                    <a:pt x="200" y="140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7543;p9">
              <a:extLst>
                <a:ext uri="{FF2B5EF4-FFF2-40B4-BE49-F238E27FC236}">
                  <a16:creationId xmlns:a16="http://schemas.microsoft.com/office/drawing/2014/main" id="{149BD137-711D-4FE1-9450-C871791CED79}"/>
                </a:ext>
              </a:extLst>
            </p:cNvPr>
            <p:cNvSpPr/>
            <p:nvPr/>
          </p:nvSpPr>
          <p:spPr>
            <a:xfrm>
              <a:off x="5151500" y="4819900"/>
              <a:ext cx="7975" cy="9375"/>
            </a:xfrm>
            <a:custGeom>
              <a:avLst/>
              <a:gdLst/>
              <a:ahLst/>
              <a:cxnLst/>
              <a:rect l="l" t="t" r="r" b="b"/>
              <a:pathLst>
                <a:path w="319" h="375" extrusionOk="0">
                  <a:moveTo>
                    <a:pt x="1" y="1"/>
                  </a:moveTo>
                  <a:cubicBezTo>
                    <a:pt x="1" y="100"/>
                    <a:pt x="20" y="200"/>
                    <a:pt x="20" y="259"/>
                  </a:cubicBezTo>
                  <a:cubicBezTo>
                    <a:pt x="40" y="299"/>
                    <a:pt x="40" y="339"/>
                    <a:pt x="80" y="359"/>
                  </a:cubicBezTo>
                  <a:cubicBezTo>
                    <a:pt x="97" y="370"/>
                    <a:pt x="113" y="375"/>
                    <a:pt x="130" y="375"/>
                  </a:cubicBezTo>
                  <a:cubicBezTo>
                    <a:pt x="172" y="375"/>
                    <a:pt x="211" y="342"/>
                    <a:pt x="239" y="299"/>
                  </a:cubicBezTo>
                  <a:lnTo>
                    <a:pt x="3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7544;p9">
              <a:extLst>
                <a:ext uri="{FF2B5EF4-FFF2-40B4-BE49-F238E27FC236}">
                  <a16:creationId xmlns:a16="http://schemas.microsoft.com/office/drawing/2014/main" id="{9948737E-D498-4CDD-ACD2-8CD70B329F3E}"/>
                </a:ext>
              </a:extLst>
            </p:cNvPr>
            <p:cNvSpPr/>
            <p:nvPr/>
          </p:nvSpPr>
          <p:spPr>
            <a:xfrm>
              <a:off x="5044075" y="482337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21" y="100"/>
                    <a:pt x="1" y="220"/>
                    <a:pt x="1" y="379"/>
                  </a:cubicBezTo>
                  <a:cubicBezTo>
                    <a:pt x="120" y="279"/>
                    <a:pt x="160" y="160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7545;p9">
              <a:extLst>
                <a:ext uri="{FF2B5EF4-FFF2-40B4-BE49-F238E27FC236}">
                  <a16:creationId xmlns:a16="http://schemas.microsoft.com/office/drawing/2014/main" id="{89E49036-EF5B-4A11-AD63-EB782C02B67A}"/>
                </a:ext>
              </a:extLst>
            </p:cNvPr>
            <p:cNvSpPr/>
            <p:nvPr/>
          </p:nvSpPr>
          <p:spPr>
            <a:xfrm>
              <a:off x="5223600" y="4780125"/>
              <a:ext cx="8500" cy="6475"/>
            </a:xfrm>
            <a:custGeom>
              <a:avLst/>
              <a:gdLst/>
              <a:ahLst/>
              <a:cxnLst/>
              <a:rect l="l" t="t" r="r" b="b"/>
              <a:pathLst>
                <a:path w="340" h="259" extrusionOk="0">
                  <a:moveTo>
                    <a:pt x="339" y="0"/>
                  </a:moveTo>
                  <a:cubicBezTo>
                    <a:pt x="200" y="0"/>
                    <a:pt x="81" y="20"/>
                    <a:pt x="1" y="140"/>
                  </a:cubicBezTo>
                  <a:lnTo>
                    <a:pt x="1" y="239"/>
                  </a:lnTo>
                  <a:cubicBezTo>
                    <a:pt x="49" y="247"/>
                    <a:pt x="98" y="258"/>
                    <a:pt x="144" y="258"/>
                  </a:cubicBezTo>
                  <a:cubicBezTo>
                    <a:pt x="211" y="258"/>
                    <a:pt x="272" y="234"/>
                    <a:pt x="319" y="140"/>
                  </a:cubicBezTo>
                  <a:cubicBezTo>
                    <a:pt x="319" y="100"/>
                    <a:pt x="339" y="4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7546;p9">
              <a:extLst>
                <a:ext uri="{FF2B5EF4-FFF2-40B4-BE49-F238E27FC236}">
                  <a16:creationId xmlns:a16="http://schemas.microsoft.com/office/drawing/2014/main" id="{744E0413-ECF9-4C8B-9CF9-E0251A48FA61}"/>
                </a:ext>
              </a:extLst>
            </p:cNvPr>
            <p:cNvSpPr/>
            <p:nvPr/>
          </p:nvSpPr>
          <p:spPr>
            <a:xfrm>
              <a:off x="5196750" y="4766525"/>
              <a:ext cx="9475" cy="4125"/>
            </a:xfrm>
            <a:custGeom>
              <a:avLst/>
              <a:gdLst/>
              <a:ahLst/>
              <a:cxnLst/>
              <a:rect l="l" t="t" r="r" b="b"/>
              <a:pathLst>
                <a:path w="379" h="165" extrusionOk="0">
                  <a:moveTo>
                    <a:pt x="285" y="1"/>
                  </a:moveTo>
                  <a:cubicBezTo>
                    <a:pt x="171" y="1"/>
                    <a:pt x="80" y="36"/>
                    <a:pt x="1" y="146"/>
                  </a:cubicBezTo>
                  <a:cubicBezTo>
                    <a:pt x="45" y="158"/>
                    <a:pt x="87" y="164"/>
                    <a:pt x="126" y="164"/>
                  </a:cubicBezTo>
                  <a:cubicBezTo>
                    <a:pt x="225" y="164"/>
                    <a:pt x="307" y="122"/>
                    <a:pt x="379" y="7"/>
                  </a:cubicBezTo>
                  <a:cubicBezTo>
                    <a:pt x="346" y="3"/>
                    <a:pt x="315" y="1"/>
                    <a:pt x="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7547;p9">
              <a:extLst>
                <a:ext uri="{FF2B5EF4-FFF2-40B4-BE49-F238E27FC236}">
                  <a16:creationId xmlns:a16="http://schemas.microsoft.com/office/drawing/2014/main" id="{B96A2EF4-8A5C-4AA9-A594-65B10E850779}"/>
                </a:ext>
              </a:extLst>
            </p:cNvPr>
            <p:cNvSpPr/>
            <p:nvPr/>
          </p:nvSpPr>
          <p:spPr>
            <a:xfrm>
              <a:off x="4973450" y="4652300"/>
              <a:ext cx="9000" cy="3575"/>
            </a:xfrm>
            <a:custGeom>
              <a:avLst/>
              <a:gdLst/>
              <a:ahLst/>
              <a:cxnLst/>
              <a:rect l="l" t="t" r="r" b="b"/>
              <a:pathLst>
                <a:path w="360" h="143" extrusionOk="0">
                  <a:moveTo>
                    <a:pt x="1" y="1"/>
                  </a:moveTo>
                  <a:cubicBezTo>
                    <a:pt x="72" y="93"/>
                    <a:pt x="133" y="143"/>
                    <a:pt x="192" y="143"/>
                  </a:cubicBezTo>
                  <a:cubicBezTo>
                    <a:pt x="248" y="143"/>
                    <a:pt x="301" y="98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7548;p9">
              <a:extLst>
                <a:ext uri="{FF2B5EF4-FFF2-40B4-BE49-F238E27FC236}">
                  <a16:creationId xmlns:a16="http://schemas.microsoft.com/office/drawing/2014/main" id="{99B1A010-955F-453A-B61D-5E77E4C02002}"/>
                </a:ext>
              </a:extLst>
            </p:cNvPr>
            <p:cNvSpPr/>
            <p:nvPr/>
          </p:nvSpPr>
          <p:spPr>
            <a:xfrm>
              <a:off x="4819300" y="4639375"/>
              <a:ext cx="6975" cy="4000"/>
            </a:xfrm>
            <a:custGeom>
              <a:avLst/>
              <a:gdLst/>
              <a:ahLst/>
              <a:cxnLst/>
              <a:rect l="l" t="t" r="r" b="b"/>
              <a:pathLst>
                <a:path w="279" h="160" extrusionOk="0">
                  <a:moveTo>
                    <a:pt x="0" y="1"/>
                  </a:moveTo>
                  <a:cubicBezTo>
                    <a:pt x="13" y="107"/>
                    <a:pt x="53" y="160"/>
                    <a:pt x="120" y="160"/>
                  </a:cubicBezTo>
                  <a:cubicBezTo>
                    <a:pt x="153" y="160"/>
                    <a:pt x="193" y="147"/>
                    <a:pt x="239" y="120"/>
                  </a:cubicBezTo>
                  <a:cubicBezTo>
                    <a:pt x="279" y="100"/>
                    <a:pt x="259" y="2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7549;p9">
              <a:extLst>
                <a:ext uri="{FF2B5EF4-FFF2-40B4-BE49-F238E27FC236}">
                  <a16:creationId xmlns:a16="http://schemas.microsoft.com/office/drawing/2014/main" id="{BF1FAD59-62D0-4A63-91FB-A8A708AB8531}"/>
                </a:ext>
              </a:extLst>
            </p:cNvPr>
            <p:cNvSpPr/>
            <p:nvPr/>
          </p:nvSpPr>
          <p:spPr>
            <a:xfrm>
              <a:off x="5082875" y="4626125"/>
              <a:ext cx="4500" cy="8800"/>
            </a:xfrm>
            <a:custGeom>
              <a:avLst/>
              <a:gdLst/>
              <a:ahLst/>
              <a:cxnLst/>
              <a:rect l="l" t="t" r="r" b="b"/>
              <a:pathLst>
                <a:path w="180" h="352" extrusionOk="0">
                  <a:moveTo>
                    <a:pt x="100" y="0"/>
                  </a:moveTo>
                  <a:cubicBezTo>
                    <a:pt x="70" y="0"/>
                    <a:pt x="52" y="10"/>
                    <a:pt x="40" y="33"/>
                  </a:cubicBezTo>
                  <a:cubicBezTo>
                    <a:pt x="0" y="133"/>
                    <a:pt x="0" y="252"/>
                    <a:pt x="0" y="352"/>
                  </a:cubicBezTo>
                  <a:cubicBezTo>
                    <a:pt x="179" y="292"/>
                    <a:pt x="179" y="153"/>
                    <a:pt x="179" y="13"/>
                  </a:cubicBezTo>
                  <a:cubicBezTo>
                    <a:pt x="146" y="5"/>
                    <a:pt x="120" y="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7550;p9">
              <a:extLst>
                <a:ext uri="{FF2B5EF4-FFF2-40B4-BE49-F238E27FC236}">
                  <a16:creationId xmlns:a16="http://schemas.microsoft.com/office/drawing/2014/main" id="{CEABA570-991B-4378-A775-26317A6E8B67}"/>
                </a:ext>
              </a:extLst>
            </p:cNvPr>
            <p:cNvSpPr/>
            <p:nvPr/>
          </p:nvSpPr>
          <p:spPr>
            <a:xfrm>
              <a:off x="4393600" y="4705525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80" y="60"/>
                    <a:pt x="20" y="199"/>
                    <a:pt x="0" y="339"/>
                  </a:cubicBezTo>
                  <a:cubicBezTo>
                    <a:pt x="179" y="259"/>
                    <a:pt x="199" y="14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7551;p9">
              <a:extLst>
                <a:ext uri="{FF2B5EF4-FFF2-40B4-BE49-F238E27FC236}">
                  <a16:creationId xmlns:a16="http://schemas.microsoft.com/office/drawing/2014/main" id="{B9D19E35-A8D5-4F5A-9828-4A78713979C8}"/>
                </a:ext>
              </a:extLst>
            </p:cNvPr>
            <p:cNvSpPr/>
            <p:nvPr/>
          </p:nvSpPr>
          <p:spPr>
            <a:xfrm>
              <a:off x="4403525" y="4709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80"/>
                    <a:pt x="1" y="199"/>
                    <a:pt x="1" y="359"/>
                  </a:cubicBezTo>
                  <a:cubicBezTo>
                    <a:pt x="100" y="279"/>
                    <a:pt x="180" y="16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7552;p9">
              <a:extLst>
                <a:ext uri="{FF2B5EF4-FFF2-40B4-BE49-F238E27FC236}">
                  <a16:creationId xmlns:a16="http://schemas.microsoft.com/office/drawing/2014/main" id="{3BAE87B9-AA34-4249-BF25-95BD021DAA96}"/>
                </a:ext>
              </a:extLst>
            </p:cNvPr>
            <p:cNvSpPr/>
            <p:nvPr/>
          </p:nvSpPr>
          <p:spPr>
            <a:xfrm>
              <a:off x="4399050" y="47184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41" y="100"/>
                    <a:pt x="1" y="219"/>
                    <a:pt x="1" y="379"/>
                  </a:cubicBezTo>
                  <a:cubicBezTo>
                    <a:pt x="100" y="279"/>
                    <a:pt x="180" y="14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7553;p9">
              <a:extLst>
                <a:ext uri="{FF2B5EF4-FFF2-40B4-BE49-F238E27FC236}">
                  <a16:creationId xmlns:a16="http://schemas.microsoft.com/office/drawing/2014/main" id="{67436A30-CE43-4ADC-8DDC-EF9095AC8756}"/>
                </a:ext>
              </a:extLst>
            </p:cNvPr>
            <p:cNvSpPr/>
            <p:nvPr/>
          </p:nvSpPr>
          <p:spPr>
            <a:xfrm>
              <a:off x="4753650" y="4688125"/>
              <a:ext cx="9475" cy="3600"/>
            </a:xfrm>
            <a:custGeom>
              <a:avLst/>
              <a:gdLst/>
              <a:ahLst/>
              <a:cxnLst/>
              <a:rect l="l" t="t" r="r" b="b"/>
              <a:pathLst>
                <a:path w="379" h="144" extrusionOk="0">
                  <a:moveTo>
                    <a:pt x="0" y="0"/>
                  </a:moveTo>
                  <a:cubicBezTo>
                    <a:pt x="87" y="87"/>
                    <a:pt x="189" y="143"/>
                    <a:pt x="319" y="143"/>
                  </a:cubicBezTo>
                  <a:cubicBezTo>
                    <a:pt x="338" y="143"/>
                    <a:pt x="358" y="142"/>
                    <a:pt x="378" y="139"/>
                  </a:cubicBezTo>
                  <a:cubicBezTo>
                    <a:pt x="279" y="0"/>
                    <a:pt x="14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7554;p9">
              <a:extLst>
                <a:ext uri="{FF2B5EF4-FFF2-40B4-BE49-F238E27FC236}">
                  <a16:creationId xmlns:a16="http://schemas.microsoft.com/office/drawing/2014/main" id="{C28B32A3-8540-4346-BD05-EB3B33E668AA}"/>
                </a:ext>
              </a:extLst>
            </p:cNvPr>
            <p:cNvSpPr/>
            <p:nvPr/>
          </p:nvSpPr>
          <p:spPr>
            <a:xfrm>
              <a:off x="5599575" y="4701050"/>
              <a:ext cx="5000" cy="5625"/>
            </a:xfrm>
            <a:custGeom>
              <a:avLst/>
              <a:gdLst/>
              <a:ahLst/>
              <a:cxnLst/>
              <a:rect l="l" t="t" r="r" b="b"/>
              <a:pathLst>
                <a:path w="200" h="225" extrusionOk="0">
                  <a:moveTo>
                    <a:pt x="200" y="0"/>
                  </a:moveTo>
                  <a:cubicBezTo>
                    <a:pt x="80" y="40"/>
                    <a:pt x="1" y="120"/>
                    <a:pt x="80" y="219"/>
                  </a:cubicBezTo>
                  <a:cubicBezTo>
                    <a:pt x="80" y="223"/>
                    <a:pt x="83" y="225"/>
                    <a:pt x="88" y="225"/>
                  </a:cubicBezTo>
                  <a:cubicBezTo>
                    <a:pt x="109" y="225"/>
                    <a:pt x="168" y="195"/>
                    <a:pt x="200" y="179"/>
                  </a:cubicBezTo>
                  <a:lnTo>
                    <a:pt x="2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7555;p9">
              <a:extLst>
                <a:ext uri="{FF2B5EF4-FFF2-40B4-BE49-F238E27FC236}">
                  <a16:creationId xmlns:a16="http://schemas.microsoft.com/office/drawing/2014/main" id="{AB847C35-C47A-41AA-A7E0-2806E95C5A8E}"/>
                </a:ext>
              </a:extLst>
            </p:cNvPr>
            <p:cNvSpPr/>
            <p:nvPr/>
          </p:nvSpPr>
          <p:spPr>
            <a:xfrm>
              <a:off x="4968500" y="51610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19"/>
                    <a:pt x="40" y="279"/>
                    <a:pt x="159" y="378"/>
                  </a:cubicBezTo>
                  <a:cubicBezTo>
                    <a:pt x="179" y="219"/>
                    <a:pt x="159" y="10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7556;p9">
              <a:extLst>
                <a:ext uri="{FF2B5EF4-FFF2-40B4-BE49-F238E27FC236}">
                  <a16:creationId xmlns:a16="http://schemas.microsoft.com/office/drawing/2014/main" id="{E731637D-E3FE-4839-A81B-0C1EBA7368CE}"/>
                </a:ext>
              </a:extLst>
            </p:cNvPr>
            <p:cNvSpPr/>
            <p:nvPr/>
          </p:nvSpPr>
          <p:spPr>
            <a:xfrm>
              <a:off x="5144050" y="52137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0" y="1"/>
                  </a:moveTo>
                  <a:cubicBezTo>
                    <a:pt x="80" y="200"/>
                    <a:pt x="219" y="160"/>
                    <a:pt x="338" y="180"/>
                  </a:cubicBezTo>
                  <a:cubicBezTo>
                    <a:pt x="378" y="180"/>
                    <a:pt x="378" y="180"/>
                    <a:pt x="398" y="120"/>
                  </a:cubicBezTo>
                  <a:cubicBezTo>
                    <a:pt x="418" y="80"/>
                    <a:pt x="398" y="60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7557;p9">
              <a:extLst>
                <a:ext uri="{FF2B5EF4-FFF2-40B4-BE49-F238E27FC236}">
                  <a16:creationId xmlns:a16="http://schemas.microsoft.com/office/drawing/2014/main" id="{B295E8D1-E86E-4B99-8134-06D30A7E4542}"/>
                </a:ext>
              </a:extLst>
            </p:cNvPr>
            <p:cNvSpPr/>
            <p:nvPr/>
          </p:nvSpPr>
          <p:spPr>
            <a:xfrm>
              <a:off x="4394075" y="491987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41" y="0"/>
                  </a:moveTo>
                  <a:lnTo>
                    <a:pt x="41" y="0"/>
                  </a:lnTo>
                  <a:cubicBezTo>
                    <a:pt x="1" y="139"/>
                    <a:pt x="61" y="279"/>
                    <a:pt x="180" y="378"/>
                  </a:cubicBezTo>
                  <a:cubicBezTo>
                    <a:pt x="200" y="219"/>
                    <a:pt x="120" y="10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7558;p9">
              <a:extLst>
                <a:ext uri="{FF2B5EF4-FFF2-40B4-BE49-F238E27FC236}">
                  <a16:creationId xmlns:a16="http://schemas.microsoft.com/office/drawing/2014/main" id="{C505F2B7-8DF5-4973-B920-5E7529B717CE}"/>
                </a:ext>
              </a:extLst>
            </p:cNvPr>
            <p:cNvSpPr/>
            <p:nvPr/>
          </p:nvSpPr>
          <p:spPr>
            <a:xfrm>
              <a:off x="5144050" y="48363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40" y="100"/>
                    <a:pt x="0" y="239"/>
                    <a:pt x="20" y="378"/>
                  </a:cubicBezTo>
                  <a:cubicBezTo>
                    <a:pt x="179" y="299"/>
                    <a:pt x="199" y="159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7559;p9">
              <a:extLst>
                <a:ext uri="{FF2B5EF4-FFF2-40B4-BE49-F238E27FC236}">
                  <a16:creationId xmlns:a16="http://schemas.microsoft.com/office/drawing/2014/main" id="{106799C9-B9BD-4FBA-B4FC-44F0C9BB91C8}"/>
                </a:ext>
              </a:extLst>
            </p:cNvPr>
            <p:cNvSpPr/>
            <p:nvPr/>
          </p:nvSpPr>
          <p:spPr>
            <a:xfrm>
              <a:off x="5126625" y="4883075"/>
              <a:ext cx="4500" cy="10450"/>
            </a:xfrm>
            <a:custGeom>
              <a:avLst/>
              <a:gdLst/>
              <a:ahLst/>
              <a:cxnLst/>
              <a:rect l="l" t="t" r="r" b="b"/>
              <a:pathLst>
                <a:path w="180" h="41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119"/>
                    <a:pt x="1" y="279"/>
                    <a:pt x="1" y="418"/>
                  </a:cubicBezTo>
                  <a:cubicBezTo>
                    <a:pt x="180" y="318"/>
                    <a:pt x="180" y="179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7560;p9">
              <a:extLst>
                <a:ext uri="{FF2B5EF4-FFF2-40B4-BE49-F238E27FC236}">
                  <a16:creationId xmlns:a16="http://schemas.microsoft.com/office/drawing/2014/main" id="{7CFEE559-FD9A-4D99-9D04-E52B45ACF57D}"/>
                </a:ext>
              </a:extLst>
            </p:cNvPr>
            <p:cNvSpPr/>
            <p:nvPr/>
          </p:nvSpPr>
          <p:spPr>
            <a:xfrm>
              <a:off x="4964500" y="4888050"/>
              <a:ext cx="4025" cy="9950"/>
            </a:xfrm>
            <a:custGeom>
              <a:avLst/>
              <a:gdLst/>
              <a:ahLst/>
              <a:cxnLst/>
              <a:rect l="l" t="t" r="r" b="b"/>
              <a:pathLst>
                <a:path w="161" h="39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99"/>
                    <a:pt x="1" y="259"/>
                    <a:pt x="1" y="398"/>
                  </a:cubicBezTo>
                  <a:cubicBezTo>
                    <a:pt x="160" y="298"/>
                    <a:pt x="160" y="159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7561;p9">
              <a:extLst>
                <a:ext uri="{FF2B5EF4-FFF2-40B4-BE49-F238E27FC236}">
                  <a16:creationId xmlns:a16="http://schemas.microsoft.com/office/drawing/2014/main" id="{696DF180-70D7-45A2-9D05-9B07190E34A7}"/>
                </a:ext>
              </a:extLst>
            </p:cNvPr>
            <p:cNvSpPr/>
            <p:nvPr/>
          </p:nvSpPr>
          <p:spPr>
            <a:xfrm>
              <a:off x="5135100" y="485770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cubicBezTo>
                    <a:pt x="80" y="120"/>
                    <a:pt x="0" y="239"/>
                    <a:pt x="40" y="398"/>
                  </a:cubicBezTo>
                  <a:cubicBezTo>
                    <a:pt x="179" y="299"/>
                    <a:pt x="199" y="14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7562;p9">
              <a:extLst>
                <a:ext uri="{FF2B5EF4-FFF2-40B4-BE49-F238E27FC236}">
                  <a16:creationId xmlns:a16="http://schemas.microsoft.com/office/drawing/2014/main" id="{9CE5420A-D134-424B-BD6D-042BBF5B42D0}"/>
                </a:ext>
              </a:extLst>
            </p:cNvPr>
            <p:cNvSpPr/>
            <p:nvPr/>
          </p:nvSpPr>
          <p:spPr>
            <a:xfrm>
              <a:off x="5130125" y="4870625"/>
              <a:ext cx="5975" cy="9975"/>
            </a:xfrm>
            <a:custGeom>
              <a:avLst/>
              <a:gdLst/>
              <a:ahLst/>
              <a:cxnLst/>
              <a:rect l="l" t="t" r="r" b="b"/>
              <a:pathLst>
                <a:path w="239" h="39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80" y="100"/>
                    <a:pt x="0" y="259"/>
                    <a:pt x="40" y="399"/>
                  </a:cubicBezTo>
                  <a:cubicBezTo>
                    <a:pt x="199" y="299"/>
                    <a:pt x="239" y="16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7563;p9">
              <a:extLst>
                <a:ext uri="{FF2B5EF4-FFF2-40B4-BE49-F238E27FC236}">
                  <a16:creationId xmlns:a16="http://schemas.microsoft.com/office/drawing/2014/main" id="{39FD3320-1486-4675-A0C7-A9FE9219A1D7}"/>
                </a:ext>
              </a:extLst>
            </p:cNvPr>
            <p:cNvSpPr/>
            <p:nvPr/>
          </p:nvSpPr>
          <p:spPr>
            <a:xfrm>
              <a:off x="5087350" y="48761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1"/>
                  </a:moveTo>
                  <a:cubicBezTo>
                    <a:pt x="60" y="100"/>
                    <a:pt x="0" y="200"/>
                    <a:pt x="20" y="359"/>
                  </a:cubicBezTo>
                  <a:cubicBezTo>
                    <a:pt x="160" y="279"/>
                    <a:pt x="179" y="16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7564;p9">
              <a:extLst>
                <a:ext uri="{FF2B5EF4-FFF2-40B4-BE49-F238E27FC236}">
                  <a16:creationId xmlns:a16="http://schemas.microsoft.com/office/drawing/2014/main" id="{9845AFFE-0D15-4D29-8454-72C562625DCD}"/>
                </a:ext>
              </a:extLst>
            </p:cNvPr>
            <p:cNvSpPr/>
            <p:nvPr/>
          </p:nvSpPr>
          <p:spPr>
            <a:xfrm>
              <a:off x="4402050" y="496412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40" y="1"/>
                  </a:moveTo>
                  <a:lnTo>
                    <a:pt x="40" y="1"/>
                  </a:lnTo>
                  <a:cubicBezTo>
                    <a:pt x="0" y="120"/>
                    <a:pt x="40" y="259"/>
                    <a:pt x="179" y="339"/>
                  </a:cubicBezTo>
                  <a:cubicBezTo>
                    <a:pt x="219" y="200"/>
                    <a:pt x="179" y="60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7565;p9">
              <a:extLst>
                <a:ext uri="{FF2B5EF4-FFF2-40B4-BE49-F238E27FC236}">
                  <a16:creationId xmlns:a16="http://schemas.microsoft.com/office/drawing/2014/main" id="{3D0B7FC2-D884-423A-8173-085D2D973737}"/>
                </a:ext>
              </a:extLst>
            </p:cNvPr>
            <p:cNvSpPr/>
            <p:nvPr/>
          </p:nvSpPr>
          <p:spPr>
            <a:xfrm>
              <a:off x="4052925" y="49865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79" y="114"/>
                    <a:pt x="169" y="147"/>
                    <a:pt x="281" y="147"/>
                  </a:cubicBezTo>
                  <a:cubicBezTo>
                    <a:pt x="312" y="147"/>
                    <a:pt x="344" y="144"/>
                    <a:pt x="379" y="140"/>
                  </a:cubicBezTo>
                  <a:cubicBezTo>
                    <a:pt x="299" y="100"/>
                    <a:pt x="219" y="2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7566;p9">
              <a:extLst>
                <a:ext uri="{FF2B5EF4-FFF2-40B4-BE49-F238E27FC236}">
                  <a16:creationId xmlns:a16="http://schemas.microsoft.com/office/drawing/2014/main" id="{BE04C6C5-3B15-49E2-8D43-92CE7FE45DFA}"/>
                </a:ext>
              </a:extLst>
            </p:cNvPr>
            <p:cNvSpPr/>
            <p:nvPr/>
          </p:nvSpPr>
          <p:spPr>
            <a:xfrm>
              <a:off x="5235550" y="47761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60" y="20"/>
                    <a:pt x="100" y="80"/>
                    <a:pt x="0" y="120"/>
                  </a:cubicBezTo>
                  <a:cubicBezTo>
                    <a:pt x="100" y="120"/>
                    <a:pt x="160" y="8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7567;p9">
              <a:extLst>
                <a:ext uri="{FF2B5EF4-FFF2-40B4-BE49-F238E27FC236}">
                  <a16:creationId xmlns:a16="http://schemas.microsoft.com/office/drawing/2014/main" id="{12E83DB8-CCC7-4279-9AC5-5A97CA65E849}"/>
                </a:ext>
              </a:extLst>
            </p:cNvPr>
            <p:cNvSpPr/>
            <p:nvPr/>
          </p:nvSpPr>
          <p:spPr>
            <a:xfrm>
              <a:off x="5249475" y="4775650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79" y="0"/>
                  </a:moveTo>
                  <a:cubicBezTo>
                    <a:pt x="100" y="0"/>
                    <a:pt x="60" y="0"/>
                    <a:pt x="0" y="20"/>
                  </a:cubicBezTo>
                  <a:cubicBezTo>
                    <a:pt x="38" y="68"/>
                    <a:pt x="72" y="92"/>
                    <a:pt x="101" y="92"/>
                  </a:cubicBezTo>
                  <a:cubicBezTo>
                    <a:pt x="132" y="92"/>
                    <a:pt x="159" y="63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7568;p9">
              <a:extLst>
                <a:ext uri="{FF2B5EF4-FFF2-40B4-BE49-F238E27FC236}">
                  <a16:creationId xmlns:a16="http://schemas.microsoft.com/office/drawing/2014/main" id="{BCE84CC1-A0A0-4A24-920E-F92E122BAC1C}"/>
                </a:ext>
              </a:extLst>
            </p:cNvPr>
            <p:cNvSpPr/>
            <p:nvPr/>
          </p:nvSpPr>
          <p:spPr>
            <a:xfrm>
              <a:off x="5149025" y="4827375"/>
              <a:ext cx="5975" cy="5475"/>
            </a:xfrm>
            <a:custGeom>
              <a:avLst/>
              <a:gdLst/>
              <a:ahLst/>
              <a:cxnLst/>
              <a:rect l="l" t="t" r="r" b="b"/>
              <a:pathLst>
                <a:path w="239" h="219" extrusionOk="0">
                  <a:moveTo>
                    <a:pt x="139" y="0"/>
                  </a:moveTo>
                  <a:cubicBezTo>
                    <a:pt x="40" y="40"/>
                    <a:pt x="0" y="119"/>
                    <a:pt x="20" y="219"/>
                  </a:cubicBezTo>
                  <a:lnTo>
                    <a:pt x="179" y="219"/>
                  </a:lnTo>
                  <a:cubicBezTo>
                    <a:pt x="179" y="219"/>
                    <a:pt x="199" y="199"/>
                    <a:pt x="219" y="139"/>
                  </a:cubicBezTo>
                  <a:cubicBezTo>
                    <a:pt x="239" y="119"/>
                    <a:pt x="219" y="100"/>
                    <a:pt x="199" y="40"/>
                  </a:cubicBezTo>
                  <a:lnTo>
                    <a:pt x="1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7569;p9">
              <a:extLst>
                <a:ext uri="{FF2B5EF4-FFF2-40B4-BE49-F238E27FC236}">
                  <a16:creationId xmlns:a16="http://schemas.microsoft.com/office/drawing/2014/main" id="{11FD6614-7299-4E06-98A0-C654644B53A2}"/>
                </a:ext>
              </a:extLst>
            </p:cNvPr>
            <p:cNvSpPr/>
            <p:nvPr/>
          </p:nvSpPr>
          <p:spPr>
            <a:xfrm>
              <a:off x="5039600" y="48149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1"/>
                  </a:moveTo>
                  <a:cubicBezTo>
                    <a:pt x="80" y="41"/>
                    <a:pt x="21" y="100"/>
                    <a:pt x="1" y="160"/>
                  </a:cubicBezTo>
                  <a:cubicBezTo>
                    <a:pt x="80" y="140"/>
                    <a:pt x="140" y="100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7570;p9">
              <a:extLst>
                <a:ext uri="{FF2B5EF4-FFF2-40B4-BE49-F238E27FC236}">
                  <a16:creationId xmlns:a16="http://schemas.microsoft.com/office/drawing/2014/main" id="{8006B7F8-7AD0-48B3-B05F-F641CB9E5D6F}"/>
                </a:ext>
              </a:extLst>
            </p:cNvPr>
            <p:cNvSpPr/>
            <p:nvPr/>
          </p:nvSpPr>
          <p:spPr>
            <a:xfrm>
              <a:off x="5284275" y="4731375"/>
              <a:ext cx="4500" cy="3325"/>
            </a:xfrm>
            <a:custGeom>
              <a:avLst/>
              <a:gdLst/>
              <a:ahLst/>
              <a:cxnLst/>
              <a:rect l="l" t="t" r="r" b="b"/>
              <a:pathLst>
                <a:path w="180" h="133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60"/>
                    <a:pt x="61" y="80"/>
                    <a:pt x="1" y="120"/>
                  </a:cubicBezTo>
                  <a:cubicBezTo>
                    <a:pt x="22" y="129"/>
                    <a:pt x="43" y="133"/>
                    <a:pt x="61" y="133"/>
                  </a:cubicBezTo>
                  <a:cubicBezTo>
                    <a:pt x="131" y="133"/>
                    <a:pt x="180" y="79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7571;p9">
              <a:extLst>
                <a:ext uri="{FF2B5EF4-FFF2-40B4-BE49-F238E27FC236}">
                  <a16:creationId xmlns:a16="http://schemas.microsoft.com/office/drawing/2014/main" id="{ECCF6C0F-05BA-4084-9BA0-781DDA2A59D8}"/>
                </a:ext>
              </a:extLst>
            </p:cNvPr>
            <p:cNvSpPr/>
            <p:nvPr/>
          </p:nvSpPr>
          <p:spPr>
            <a:xfrm>
              <a:off x="4391100" y="47139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cubicBezTo>
                    <a:pt x="60" y="20"/>
                    <a:pt x="1" y="80"/>
                    <a:pt x="1" y="180"/>
                  </a:cubicBezTo>
                  <a:cubicBezTo>
                    <a:pt x="21" y="120"/>
                    <a:pt x="80" y="60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7572;p9">
              <a:extLst>
                <a:ext uri="{FF2B5EF4-FFF2-40B4-BE49-F238E27FC236}">
                  <a16:creationId xmlns:a16="http://schemas.microsoft.com/office/drawing/2014/main" id="{C017A8BD-74A3-4EA3-A2EA-C63D770D8AED}"/>
                </a:ext>
              </a:extLst>
            </p:cNvPr>
            <p:cNvSpPr/>
            <p:nvPr/>
          </p:nvSpPr>
          <p:spPr>
            <a:xfrm>
              <a:off x="5039600" y="4748050"/>
              <a:ext cx="3500" cy="5725"/>
            </a:xfrm>
            <a:custGeom>
              <a:avLst/>
              <a:gdLst/>
              <a:ahLst/>
              <a:cxnLst/>
              <a:rect l="l" t="t" r="r" b="b"/>
              <a:pathLst>
                <a:path w="140" h="229" extrusionOk="0">
                  <a:moveTo>
                    <a:pt x="70" y="0"/>
                  </a:moveTo>
                  <a:cubicBezTo>
                    <a:pt x="45" y="0"/>
                    <a:pt x="21" y="10"/>
                    <a:pt x="1" y="30"/>
                  </a:cubicBezTo>
                  <a:cubicBezTo>
                    <a:pt x="1" y="130"/>
                    <a:pt x="40" y="209"/>
                    <a:pt x="140" y="229"/>
                  </a:cubicBezTo>
                  <a:lnTo>
                    <a:pt x="140" y="30"/>
                  </a:lnTo>
                  <a:cubicBezTo>
                    <a:pt x="120" y="10"/>
                    <a:pt x="95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7573;p9">
              <a:extLst>
                <a:ext uri="{FF2B5EF4-FFF2-40B4-BE49-F238E27FC236}">
                  <a16:creationId xmlns:a16="http://schemas.microsoft.com/office/drawing/2014/main" id="{C99E44B5-58B8-43CA-8253-94FD250ABEA4}"/>
                </a:ext>
              </a:extLst>
            </p:cNvPr>
            <p:cNvSpPr/>
            <p:nvPr/>
          </p:nvSpPr>
          <p:spPr>
            <a:xfrm>
              <a:off x="5073925" y="47510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0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199" y="90"/>
                  </a:lnTo>
                  <a:cubicBezTo>
                    <a:pt x="169" y="30"/>
                    <a:pt x="135" y="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7574;p9">
              <a:extLst>
                <a:ext uri="{FF2B5EF4-FFF2-40B4-BE49-F238E27FC236}">
                  <a16:creationId xmlns:a16="http://schemas.microsoft.com/office/drawing/2014/main" id="{9865D9FF-0BA2-4FEA-957D-35F0A3F30CB3}"/>
                </a:ext>
              </a:extLst>
            </p:cNvPr>
            <p:cNvSpPr/>
            <p:nvPr/>
          </p:nvSpPr>
          <p:spPr>
            <a:xfrm>
              <a:off x="4385625" y="49293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cubicBezTo>
                    <a:pt x="1" y="40"/>
                    <a:pt x="1" y="119"/>
                    <a:pt x="21" y="159"/>
                  </a:cubicBez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7575;p9">
              <a:extLst>
                <a:ext uri="{FF2B5EF4-FFF2-40B4-BE49-F238E27FC236}">
                  <a16:creationId xmlns:a16="http://schemas.microsoft.com/office/drawing/2014/main" id="{F4A16A13-556D-4409-9873-4846714E8B78}"/>
                </a:ext>
              </a:extLst>
            </p:cNvPr>
            <p:cNvSpPr/>
            <p:nvPr/>
          </p:nvSpPr>
          <p:spPr>
            <a:xfrm>
              <a:off x="5140075" y="48477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60" y="80"/>
                    <a:pt x="0" y="140"/>
                    <a:pt x="0" y="239"/>
                  </a:cubicBezTo>
                  <a:cubicBezTo>
                    <a:pt x="99" y="200"/>
                    <a:pt x="139" y="100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7576;p9">
              <a:extLst>
                <a:ext uri="{FF2B5EF4-FFF2-40B4-BE49-F238E27FC236}">
                  <a16:creationId xmlns:a16="http://schemas.microsoft.com/office/drawing/2014/main" id="{6C6AC731-6AF1-41C7-95CF-349562BD8CDC}"/>
                </a:ext>
              </a:extLst>
            </p:cNvPr>
            <p:cNvSpPr/>
            <p:nvPr/>
          </p:nvSpPr>
          <p:spPr>
            <a:xfrm>
              <a:off x="4560700" y="4835200"/>
              <a:ext cx="5975" cy="5625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82" y="0"/>
                  </a:moveTo>
                  <a:cubicBezTo>
                    <a:pt x="55" y="0"/>
                    <a:pt x="30" y="15"/>
                    <a:pt x="0" y="45"/>
                  </a:cubicBezTo>
                  <a:lnTo>
                    <a:pt x="179" y="224"/>
                  </a:lnTo>
                  <a:cubicBezTo>
                    <a:pt x="239" y="204"/>
                    <a:pt x="239" y="125"/>
                    <a:pt x="239" y="45"/>
                  </a:cubicBezTo>
                  <a:lnTo>
                    <a:pt x="179" y="45"/>
                  </a:lnTo>
                  <a:cubicBezTo>
                    <a:pt x="139" y="15"/>
                    <a:pt x="109" y="0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7577;p9">
              <a:extLst>
                <a:ext uri="{FF2B5EF4-FFF2-40B4-BE49-F238E27FC236}">
                  <a16:creationId xmlns:a16="http://schemas.microsoft.com/office/drawing/2014/main" id="{2869177D-3329-4710-A556-2BDA4961BA18}"/>
                </a:ext>
              </a:extLst>
            </p:cNvPr>
            <p:cNvSpPr/>
            <p:nvPr/>
          </p:nvSpPr>
          <p:spPr>
            <a:xfrm>
              <a:off x="4587050" y="48805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20" y="1"/>
                  </a:moveTo>
                  <a:cubicBezTo>
                    <a:pt x="20" y="60"/>
                    <a:pt x="20" y="120"/>
                    <a:pt x="0" y="180"/>
                  </a:cubicBezTo>
                  <a:cubicBezTo>
                    <a:pt x="20" y="160"/>
                    <a:pt x="80" y="120"/>
                    <a:pt x="80" y="120"/>
                  </a:cubicBezTo>
                  <a:cubicBezTo>
                    <a:pt x="80" y="80"/>
                    <a:pt x="40" y="6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7578;p9">
              <a:extLst>
                <a:ext uri="{FF2B5EF4-FFF2-40B4-BE49-F238E27FC236}">
                  <a16:creationId xmlns:a16="http://schemas.microsoft.com/office/drawing/2014/main" id="{CA19B865-A3F2-4201-9030-2C8173121D16}"/>
                </a:ext>
              </a:extLst>
            </p:cNvPr>
            <p:cNvSpPr/>
            <p:nvPr/>
          </p:nvSpPr>
          <p:spPr>
            <a:xfrm>
              <a:off x="5630925" y="466622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0" y="1"/>
                  </a:moveTo>
                  <a:lnTo>
                    <a:pt x="0" y="140"/>
                  </a:lnTo>
                  <a:cubicBezTo>
                    <a:pt x="60" y="140"/>
                    <a:pt x="119" y="180"/>
                    <a:pt x="159" y="180"/>
                  </a:cubicBezTo>
                  <a:cubicBezTo>
                    <a:pt x="199" y="180"/>
                    <a:pt x="199" y="180"/>
                    <a:pt x="219" y="120"/>
                  </a:cubicBezTo>
                  <a:cubicBezTo>
                    <a:pt x="219" y="61"/>
                    <a:pt x="219" y="41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7579;p9">
              <a:extLst>
                <a:ext uri="{FF2B5EF4-FFF2-40B4-BE49-F238E27FC236}">
                  <a16:creationId xmlns:a16="http://schemas.microsoft.com/office/drawing/2014/main" id="{ECEC7A19-BDA4-4C0F-96E6-E034BC418132}"/>
                </a:ext>
              </a:extLst>
            </p:cNvPr>
            <p:cNvSpPr/>
            <p:nvPr/>
          </p:nvSpPr>
          <p:spPr>
            <a:xfrm>
              <a:off x="5634900" y="46662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lnTo>
                    <a:pt x="0" y="180"/>
                  </a:lnTo>
                  <a:cubicBezTo>
                    <a:pt x="80" y="180"/>
                    <a:pt x="140" y="180"/>
                    <a:pt x="179" y="200"/>
                  </a:cubicBezTo>
                  <a:cubicBezTo>
                    <a:pt x="140" y="120"/>
                    <a:pt x="60" y="6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7580;p9">
              <a:extLst>
                <a:ext uri="{FF2B5EF4-FFF2-40B4-BE49-F238E27FC236}">
                  <a16:creationId xmlns:a16="http://schemas.microsoft.com/office/drawing/2014/main" id="{BE9486A4-64F5-4F57-BD70-368069628C12}"/>
                </a:ext>
              </a:extLst>
            </p:cNvPr>
            <p:cNvSpPr/>
            <p:nvPr/>
          </p:nvSpPr>
          <p:spPr>
            <a:xfrm>
              <a:off x="4139950" y="4634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60"/>
                  </a:lnTo>
                  <a:cubicBezTo>
                    <a:pt x="80" y="180"/>
                    <a:pt x="120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7581;p9">
              <a:extLst>
                <a:ext uri="{FF2B5EF4-FFF2-40B4-BE49-F238E27FC236}">
                  <a16:creationId xmlns:a16="http://schemas.microsoft.com/office/drawing/2014/main" id="{BCB34DB1-C4BA-4F80-ACE8-3A5B0572FA45}"/>
                </a:ext>
              </a:extLst>
            </p:cNvPr>
            <p:cNvSpPr/>
            <p:nvPr/>
          </p:nvSpPr>
          <p:spPr>
            <a:xfrm>
              <a:off x="4223000" y="46488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lnTo>
                    <a:pt x="1" y="120"/>
                  </a:lnTo>
                  <a:cubicBezTo>
                    <a:pt x="80" y="120"/>
                    <a:pt x="140" y="120"/>
                    <a:pt x="180" y="140"/>
                  </a:cubicBezTo>
                  <a:cubicBezTo>
                    <a:pt x="140" y="100"/>
                    <a:pt x="61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7582;p9">
              <a:extLst>
                <a:ext uri="{FF2B5EF4-FFF2-40B4-BE49-F238E27FC236}">
                  <a16:creationId xmlns:a16="http://schemas.microsoft.com/office/drawing/2014/main" id="{6CB8D64D-2ABD-44FE-B2DB-F316952F3A26}"/>
                </a:ext>
              </a:extLst>
            </p:cNvPr>
            <p:cNvSpPr/>
            <p:nvPr/>
          </p:nvSpPr>
          <p:spPr>
            <a:xfrm>
              <a:off x="5152500" y="52118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80" y="0"/>
                  </a:moveTo>
                  <a:lnTo>
                    <a:pt x="0" y="80"/>
                  </a:lnTo>
                  <a:cubicBezTo>
                    <a:pt x="40" y="139"/>
                    <a:pt x="40" y="199"/>
                    <a:pt x="0" y="259"/>
                  </a:cubicBezTo>
                  <a:lnTo>
                    <a:pt x="100" y="239"/>
                  </a:lnTo>
                  <a:lnTo>
                    <a:pt x="179" y="239"/>
                  </a:lnTo>
                  <a:lnTo>
                    <a:pt x="179" y="60"/>
                  </a:lnTo>
                  <a:cubicBezTo>
                    <a:pt x="140" y="60"/>
                    <a:pt x="100" y="4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7583;p9">
              <a:extLst>
                <a:ext uri="{FF2B5EF4-FFF2-40B4-BE49-F238E27FC236}">
                  <a16:creationId xmlns:a16="http://schemas.microsoft.com/office/drawing/2014/main" id="{3D29F3A5-D5A2-4E64-BEDF-F9A57A6EDED5}"/>
                </a:ext>
              </a:extLst>
            </p:cNvPr>
            <p:cNvSpPr/>
            <p:nvPr/>
          </p:nvSpPr>
          <p:spPr>
            <a:xfrm>
              <a:off x="5157475" y="5218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59" y="80"/>
                    <a:pt x="10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7584;p9">
              <a:extLst>
                <a:ext uri="{FF2B5EF4-FFF2-40B4-BE49-F238E27FC236}">
                  <a16:creationId xmlns:a16="http://schemas.microsoft.com/office/drawing/2014/main" id="{72B9A17E-F1D0-4961-8D85-4A57B30E049A}"/>
                </a:ext>
              </a:extLst>
            </p:cNvPr>
            <p:cNvSpPr/>
            <p:nvPr/>
          </p:nvSpPr>
          <p:spPr>
            <a:xfrm>
              <a:off x="5161950" y="5222725"/>
              <a:ext cx="6975" cy="3150"/>
            </a:xfrm>
            <a:custGeom>
              <a:avLst/>
              <a:gdLst/>
              <a:ahLst/>
              <a:cxnLst/>
              <a:rect l="l" t="t" r="r" b="b"/>
              <a:pathLst>
                <a:path w="279" h="126" extrusionOk="0">
                  <a:moveTo>
                    <a:pt x="0" y="1"/>
                  </a:moveTo>
                  <a:lnTo>
                    <a:pt x="0" y="1"/>
                  </a:lnTo>
                  <a:cubicBezTo>
                    <a:pt x="50" y="84"/>
                    <a:pt x="127" y="125"/>
                    <a:pt x="221" y="125"/>
                  </a:cubicBezTo>
                  <a:cubicBezTo>
                    <a:pt x="240" y="125"/>
                    <a:pt x="259" y="123"/>
                    <a:pt x="279" y="120"/>
                  </a:cubicBezTo>
                  <a:cubicBezTo>
                    <a:pt x="179" y="61"/>
                    <a:pt x="100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7585;p9">
              <a:extLst>
                <a:ext uri="{FF2B5EF4-FFF2-40B4-BE49-F238E27FC236}">
                  <a16:creationId xmlns:a16="http://schemas.microsoft.com/office/drawing/2014/main" id="{4E97D652-93FD-4F97-AF59-B19759BE7B6A}"/>
                </a:ext>
              </a:extLst>
            </p:cNvPr>
            <p:cNvSpPr/>
            <p:nvPr/>
          </p:nvSpPr>
          <p:spPr>
            <a:xfrm>
              <a:off x="5122150" y="51745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00"/>
                    <a:pt x="61" y="199"/>
                    <a:pt x="160" y="259"/>
                  </a:cubicBezTo>
                  <a:cubicBezTo>
                    <a:pt x="180" y="159"/>
                    <a:pt x="120" y="6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7586;p9">
              <a:extLst>
                <a:ext uri="{FF2B5EF4-FFF2-40B4-BE49-F238E27FC236}">
                  <a16:creationId xmlns:a16="http://schemas.microsoft.com/office/drawing/2014/main" id="{4EAF8D52-7EF5-4837-8650-ABB9E1687C89}"/>
                </a:ext>
              </a:extLst>
            </p:cNvPr>
            <p:cNvSpPr/>
            <p:nvPr/>
          </p:nvSpPr>
          <p:spPr>
            <a:xfrm>
              <a:off x="5136575" y="5200850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" y="1"/>
                  </a:moveTo>
                  <a:cubicBezTo>
                    <a:pt x="1" y="100"/>
                    <a:pt x="41" y="180"/>
                    <a:pt x="120" y="199"/>
                  </a:cubicBezTo>
                  <a:cubicBezTo>
                    <a:pt x="120" y="120"/>
                    <a:pt x="80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7587;p9">
              <a:extLst>
                <a:ext uri="{FF2B5EF4-FFF2-40B4-BE49-F238E27FC236}">
                  <a16:creationId xmlns:a16="http://schemas.microsoft.com/office/drawing/2014/main" id="{3C7283F5-D865-4CAE-9EE1-10B788290088}"/>
                </a:ext>
              </a:extLst>
            </p:cNvPr>
            <p:cNvSpPr/>
            <p:nvPr/>
          </p:nvSpPr>
          <p:spPr>
            <a:xfrm>
              <a:off x="5140075" y="52093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0" y="100"/>
                    <a:pt x="60" y="180"/>
                    <a:pt x="159" y="180"/>
                  </a:cubicBezTo>
                  <a:cubicBezTo>
                    <a:pt x="159" y="80"/>
                    <a:pt x="99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7588;p9">
              <a:extLst>
                <a:ext uri="{FF2B5EF4-FFF2-40B4-BE49-F238E27FC236}">
                  <a16:creationId xmlns:a16="http://schemas.microsoft.com/office/drawing/2014/main" id="{88F1AD68-7752-4D95-86F1-9C464AC87CC0}"/>
                </a:ext>
              </a:extLst>
            </p:cNvPr>
            <p:cNvSpPr/>
            <p:nvPr/>
          </p:nvSpPr>
          <p:spPr>
            <a:xfrm>
              <a:off x="5127125" y="5183450"/>
              <a:ext cx="3025" cy="5500"/>
            </a:xfrm>
            <a:custGeom>
              <a:avLst/>
              <a:gdLst/>
              <a:ahLst/>
              <a:cxnLst/>
              <a:rect l="l" t="t" r="r" b="b"/>
              <a:pathLst>
                <a:path w="121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80"/>
                    <a:pt x="100" y="140"/>
                    <a:pt x="120" y="219"/>
                  </a:cubicBezTo>
                  <a:cubicBezTo>
                    <a:pt x="120" y="120"/>
                    <a:pt x="8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7589;p9">
              <a:extLst>
                <a:ext uri="{FF2B5EF4-FFF2-40B4-BE49-F238E27FC236}">
                  <a16:creationId xmlns:a16="http://schemas.microsoft.com/office/drawing/2014/main" id="{A0ADB01E-6573-4D33-8992-E1DB7E677F4B}"/>
                </a:ext>
              </a:extLst>
            </p:cNvPr>
            <p:cNvSpPr/>
            <p:nvPr/>
          </p:nvSpPr>
          <p:spPr>
            <a:xfrm>
              <a:off x="5132100" y="5191900"/>
              <a:ext cx="3025" cy="6000"/>
            </a:xfrm>
            <a:custGeom>
              <a:avLst/>
              <a:gdLst/>
              <a:ahLst/>
              <a:cxnLst/>
              <a:rect l="l" t="t" r="r" b="b"/>
              <a:pathLst>
                <a:path w="121" h="240" extrusionOk="0">
                  <a:moveTo>
                    <a:pt x="1" y="0"/>
                  </a:moveTo>
                  <a:cubicBezTo>
                    <a:pt x="1" y="100"/>
                    <a:pt x="21" y="180"/>
                    <a:pt x="120" y="239"/>
                  </a:cubicBezTo>
                  <a:cubicBezTo>
                    <a:pt x="120" y="140"/>
                    <a:pt x="80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7590;p9">
              <a:extLst>
                <a:ext uri="{FF2B5EF4-FFF2-40B4-BE49-F238E27FC236}">
                  <a16:creationId xmlns:a16="http://schemas.microsoft.com/office/drawing/2014/main" id="{5A3FA5ED-0C15-45AA-84A3-AA6D3D2CE43A}"/>
                </a:ext>
              </a:extLst>
            </p:cNvPr>
            <p:cNvSpPr/>
            <p:nvPr/>
          </p:nvSpPr>
          <p:spPr>
            <a:xfrm>
              <a:off x="5109225" y="50959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lnTo>
                    <a:pt x="1" y="159"/>
                  </a:ln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7591;p9">
              <a:extLst>
                <a:ext uri="{FF2B5EF4-FFF2-40B4-BE49-F238E27FC236}">
                  <a16:creationId xmlns:a16="http://schemas.microsoft.com/office/drawing/2014/main" id="{9B875EC5-D6C4-4882-9498-5DAEC814A793}"/>
                </a:ext>
              </a:extLst>
            </p:cNvPr>
            <p:cNvSpPr/>
            <p:nvPr/>
          </p:nvSpPr>
          <p:spPr>
            <a:xfrm>
              <a:off x="4822275" y="5152600"/>
              <a:ext cx="76125" cy="27400"/>
            </a:xfrm>
            <a:custGeom>
              <a:avLst/>
              <a:gdLst/>
              <a:ahLst/>
              <a:cxnLst/>
              <a:rect l="l" t="t" r="r" b="b"/>
              <a:pathLst>
                <a:path w="3045" h="1096" extrusionOk="0">
                  <a:moveTo>
                    <a:pt x="60" y="1"/>
                  </a:moveTo>
                  <a:lnTo>
                    <a:pt x="60" y="180"/>
                  </a:lnTo>
                  <a:cubicBezTo>
                    <a:pt x="40" y="180"/>
                    <a:pt x="40" y="220"/>
                    <a:pt x="1" y="260"/>
                  </a:cubicBezTo>
                  <a:cubicBezTo>
                    <a:pt x="1" y="319"/>
                    <a:pt x="60" y="339"/>
                    <a:pt x="100" y="339"/>
                  </a:cubicBezTo>
                  <a:lnTo>
                    <a:pt x="80" y="339"/>
                  </a:lnTo>
                  <a:cubicBezTo>
                    <a:pt x="180" y="498"/>
                    <a:pt x="359" y="478"/>
                    <a:pt x="498" y="538"/>
                  </a:cubicBezTo>
                  <a:lnTo>
                    <a:pt x="558" y="498"/>
                  </a:lnTo>
                  <a:lnTo>
                    <a:pt x="597" y="538"/>
                  </a:lnTo>
                  <a:cubicBezTo>
                    <a:pt x="1453" y="598"/>
                    <a:pt x="2189" y="1075"/>
                    <a:pt x="3044" y="1095"/>
                  </a:cubicBezTo>
                  <a:cubicBezTo>
                    <a:pt x="2945" y="797"/>
                    <a:pt x="2746" y="697"/>
                    <a:pt x="2447" y="697"/>
                  </a:cubicBezTo>
                  <a:cubicBezTo>
                    <a:pt x="2406" y="701"/>
                    <a:pt x="2364" y="702"/>
                    <a:pt x="2323" y="702"/>
                  </a:cubicBezTo>
                  <a:cubicBezTo>
                    <a:pt x="1897" y="702"/>
                    <a:pt x="1516" y="522"/>
                    <a:pt x="1134" y="359"/>
                  </a:cubicBezTo>
                  <a:cubicBezTo>
                    <a:pt x="776" y="200"/>
                    <a:pt x="438" y="61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7592;p9">
              <a:extLst>
                <a:ext uri="{FF2B5EF4-FFF2-40B4-BE49-F238E27FC236}">
                  <a16:creationId xmlns:a16="http://schemas.microsoft.com/office/drawing/2014/main" id="{9975D463-0062-49C3-A61F-291231E6E490}"/>
                </a:ext>
              </a:extLst>
            </p:cNvPr>
            <p:cNvSpPr/>
            <p:nvPr/>
          </p:nvSpPr>
          <p:spPr>
            <a:xfrm>
              <a:off x="4941125" y="4985500"/>
              <a:ext cx="9975" cy="26400"/>
            </a:xfrm>
            <a:custGeom>
              <a:avLst/>
              <a:gdLst/>
              <a:ahLst/>
              <a:cxnLst/>
              <a:rect l="l" t="t" r="r" b="b"/>
              <a:pathLst>
                <a:path w="399" h="1056" extrusionOk="0">
                  <a:moveTo>
                    <a:pt x="399" y="1"/>
                  </a:moveTo>
                  <a:cubicBezTo>
                    <a:pt x="359" y="1"/>
                    <a:pt x="299" y="1"/>
                    <a:pt x="260" y="41"/>
                  </a:cubicBezTo>
                  <a:cubicBezTo>
                    <a:pt x="1" y="279"/>
                    <a:pt x="260" y="638"/>
                    <a:pt x="81" y="876"/>
                  </a:cubicBezTo>
                  <a:cubicBezTo>
                    <a:pt x="61" y="936"/>
                    <a:pt x="61" y="996"/>
                    <a:pt x="81" y="1055"/>
                  </a:cubicBezTo>
                  <a:cubicBezTo>
                    <a:pt x="339" y="1035"/>
                    <a:pt x="399" y="876"/>
                    <a:pt x="399" y="657"/>
                  </a:cubicBezTo>
                  <a:lnTo>
                    <a:pt x="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7593;p9">
              <a:extLst>
                <a:ext uri="{FF2B5EF4-FFF2-40B4-BE49-F238E27FC236}">
                  <a16:creationId xmlns:a16="http://schemas.microsoft.com/office/drawing/2014/main" id="{E673547D-CD21-4470-8C46-ADA67010AE47}"/>
                </a:ext>
              </a:extLst>
            </p:cNvPr>
            <p:cNvSpPr/>
            <p:nvPr/>
          </p:nvSpPr>
          <p:spPr>
            <a:xfrm>
              <a:off x="4939150" y="4980050"/>
              <a:ext cx="10975" cy="27375"/>
            </a:xfrm>
            <a:custGeom>
              <a:avLst/>
              <a:gdLst/>
              <a:ahLst/>
              <a:cxnLst/>
              <a:rect l="l" t="t" r="r" b="b"/>
              <a:pathLst>
                <a:path w="439" h="1095" extrusionOk="0">
                  <a:moveTo>
                    <a:pt x="279" y="0"/>
                  </a:moveTo>
                  <a:cubicBezTo>
                    <a:pt x="0" y="358"/>
                    <a:pt x="140" y="716"/>
                    <a:pt x="160" y="1094"/>
                  </a:cubicBezTo>
                  <a:cubicBezTo>
                    <a:pt x="438" y="856"/>
                    <a:pt x="259" y="517"/>
                    <a:pt x="339" y="259"/>
                  </a:cubicBezTo>
                  <a:cubicBezTo>
                    <a:pt x="319" y="179"/>
                    <a:pt x="319" y="10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7594;p9">
              <a:extLst>
                <a:ext uri="{FF2B5EF4-FFF2-40B4-BE49-F238E27FC236}">
                  <a16:creationId xmlns:a16="http://schemas.microsoft.com/office/drawing/2014/main" id="{92E193E9-4D03-4B62-810F-19B3F37FC62C}"/>
                </a:ext>
              </a:extLst>
            </p:cNvPr>
            <p:cNvSpPr/>
            <p:nvPr/>
          </p:nvSpPr>
          <p:spPr>
            <a:xfrm>
              <a:off x="5126150" y="5255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159" y="1"/>
                  </a:moveTo>
                  <a:cubicBezTo>
                    <a:pt x="99" y="41"/>
                    <a:pt x="40" y="100"/>
                    <a:pt x="0" y="140"/>
                  </a:cubicBezTo>
                  <a:lnTo>
                    <a:pt x="219" y="61"/>
                  </a:lnTo>
                  <a:cubicBezTo>
                    <a:pt x="219" y="41"/>
                    <a:pt x="199" y="21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7595;p9">
              <a:extLst>
                <a:ext uri="{FF2B5EF4-FFF2-40B4-BE49-F238E27FC236}">
                  <a16:creationId xmlns:a16="http://schemas.microsoft.com/office/drawing/2014/main" id="{35D5D6EF-0EC1-4BEE-ABDF-5B239225D8DA}"/>
                </a:ext>
              </a:extLst>
            </p:cNvPr>
            <p:cNvSpPr/>
            <p:nvPr/>
          </p:nvSpPr>
          <p:spPr>
            <a:xfrm>
              <a:off x="5267875" y="3941650"/>
              <a:ext cx="14950" cy="9050"/>
            </a:xfrm>
            <a:custGeom>
              <a:avLst/>
              <a:gdLst/>
              <a:ahLst/>
              <a:cxnLst/>
              <a:rect l="l" t="t" r="r" b="b"/>
              <a:pathLst>
                <a:path w="598" h="362" extrusionOk="0">
                  <a:moveTo>
                    <a:pt x="319" y="0"/>
                  </a:moveTo>
                  <a:cubicBezTo>
                    <a:pt x="199" y="40"/>
                    <a:pt x="100" y="40"/>
                    <a:pt x="0" y="40"/>
                  </a:cubicBezTo>
                  <a:cubicBezTo>
                    <a:pt x="0" y="274"/>
                    <a:pt x="130" y="361"/>
                    <a:pt x="332" y="361"/>
                  </a:cubicBezTo>
                  <a:cubicBezTo>
                    <a:pt x="353" y="361"/>
                    <a:pt x="375" y="360"/>
                    <a:pt x="398" y="358"/>
                  </a:cubicBezTo>
                  <a:cubicBezTo>
                    <a:pt x="458" y="358"/>
                    <a:pt x="597" y="358"/>
                    <a:pt x="557" y="239"/>
                  </a:cubicBezTo>
                  <a:cubicBezTo>
                    <a:pt x="538" y="100"/>
                    <a:pt x="418" y="6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7596;p9">
              <a:extLst>
                <a:ext uri="{FF2B5EF4-FFF2-40B4-BE49-F238E27FC236}">
                  <a16:creationId xmlns:a16="http://schemas.microsoft.com/office/drawing/2014/main" id="{4E54A5BB-BABC-4C8B-A721-231A029F98AA}"/>
                </a:ext>
              </a:extLst>
            </p:cNvPr>
            <p:cNvSpPr/>
            <p:nvPr/>
          </p:nvSpPr>
          <p:spPr>
            <a:xfrm>
              <a:off x="5412100" y="3916350"/>
              <a:ext cx="12450" cy="4675"/>
            </a:xfrm>
            <a:custGeom>
              <a:avLst/>
              <a:gdLst/>
              <a:ahLst/>
              <a:cxnLst/>
              <a:rect l="l" t="t" r="r" b="b"/>
              <a:pathLst>
                <a:path w="498" h="187" extrusionOk="0">
                  <a:moveTo>
                    <a:pt x="255" y="0"/>
                  </a:moveTo>
                  <a:cubicBezTo>
                    <a:pt x="168" y="0"/>
                    <a:pt x="82" y="55"/>
                    <a:pt x="0" y="157"/>
                  </a:cubicBezTo>
                  <a:cubicBezTo>
                    <a:pt x="80" y="177"/>
                    <a:pt x="164" y="187"/>
                    <a:pt x="249" y="187"/>
                  </a:cubicBezTo>
                  <a:cubicBezTo>
                    <a:pt x="334" y="187"/>
                    <a:pt x="418" y="177"/>
                    <a:pt x="498" y="157"/>
                  </a:cubicBezTo>
                  <a:cubicBezTo>
                    <a:pt x="420" y="50"/>
                    <a:pt x="338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7597;p9">
              <a:extLst>
                <a:ext uri="{FF2B5EF4-FFF2-40B4-BE49-F238E27FC236}">
                  <a16:creationId xmlns:a16="http://schemas.microsoft.com/office/drawing/2014/main" id="{88FA7FC5-70BA-4BAF-9A7E-D59E50C1BC78}"/>
                </a:ext>
              </a:extLst>
            </p:cNvPr>
            <p:cNvSpPr/>
            <p:nvPr/>
          </p:nvSpPr>
          <p:spPr>
            <a:xfrm>
              <a:off x="5500125" y="39302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26" y="0"/>
                  </a:moveTo>
                  <a:cubicBezTo>
                    <a:pt x="77" y="0"/>
                    <a:pt x="39" y="56"/>
                    <a:pt x="0" y="120"/>
                  </a:cubicBezTo>
                  <a:cubicBezTo>
                    <a:pt x="20" y="140"/>
                    <a:pt x="80" y="140"/>
                    <a:pt x="120" y="160"/>
                  </a:cubicBezTo>
                  <a:lnTo>
                    <a:pt x="219" y="60"/>
                  </a:lnTo>
                  <a:cubicBezTo>
                    <a:pt x="184" y="18"/>
                    <a:pt x="153" y="0"/>
                    <a:pt x="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7598;p9">
              <a:extLst>
                <a:ext uri="{FF2B5EF4-FFF2-40B4-BE49-F238E27FC236}">
                  <a16:creationId xmlns:a16="http://schemas.microsoft.com/office/drawing/2014/main" id="{79136060-5B86-411C-BE2E-889CFE4ACCAA}"/>
                </a:ext>
              </a:extLst>
            </p:cNvPr>
            <p:cNvSpPr/>
            <p:nvPr/>
          </p:nvSpPr>
          <p:spPr>
            <a:xfrm>
              <a:off x="5301700" y="39129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86" y="1"/>
                  </a:moveTo>
                  <a:cubicBezTo>
                    <a:pt x="57" y="1"/>
                    <a:pt x="31" y="30"/>
                    <a:pt x="0" y="93"/>
                  </a:cubicBezTo>
                  <a:cubicBezTo>
                    <a:pt x="80" y="93"/>
                    <a:pt x="139" y="93"/>
                    <a:pt x="179" y="73"/>
                  </a:cubicBezTo>
                  <a:cubicBezTo>
                    <a:pt x="141" y="25"/>
                    <a:pt x="112" y="1"/>
                    <a:pt x="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7599;p9">
              <a:extLst>
                <a:ext uri="{FF2B5EF4-FFF2-40B4-BE49-F238E27FC236}">
                  <a16:creationId xmlns:a16="http://schemas.microsoft.com/office/drawing/2014/main" id="{836D0B4D-DB92-4BB9-B28A-33F24AB81A80}"/>
                </a:ext>
              </a:extLst>
            </p:cNvPr>
            <p:cNvSpPr/>
            <p:nvPr/>
          </p:nvSpPr>
          <p:spPr>
            <a:xfrm>
              <a:off x="5473275" y="3925650"/>
              <a:ext cx="8475" cy="3075"/>
            </a:xfrm>
            <a:custGeom>
              <a:avLst/>
              <a:gdLst/>
              <a:ahLst/>
              <a:cxnLst/>
              <a:rect l="l" t="t" r="r" b="b"/>
              <a:pathLst>
                <a:path w="339" h="123" extrusionOk="0">
                  <a:moveTo>
                    <a:pt x="186" y="1"/>
                  </a:moveTo>
                  <a:cubicBezTo>
                    <a:pt x="130" y="1"/>
                    <a:pt x="67" y="36"/>
                    <a:pt x="0" y="103"/>
                  </a:cubicBezTo>
                  <a:cubicBezTo>
                    <a:pt x="100" y="103"/>
                    <a:pt x="239" y="123"/>
                    <a:pt x="338" y="123"/>
                  </a:cubicBezTo>
                  <a:cubicBezTo>
                    <a:pt x="297" y="41"/>
                    <a:pt x="245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7600;p9">
              <a:extLst>
                <a:ext uri="{FF2B5EF4-FFF2-40B4-BE49-F238E27FC236}">
                  <a16:creationId xmlns:a16="http://schemas.microsoft.com/office/drawing/2014/main" id="{2AF7BBCE-C7F8-40AF-ABAD-E542719E5134}"/>
                </a:ext>
              </a:extLst>
            </p:cNvPr>
            <p:cNvSpPr/>
            <p:nvPr/>
          </p:nvSpPr>
          <p:spPr>
            <a:xfrm>
              <a:off x="4218025" y="3788475"/>
              <a:ext cx="284500" cy="41575"/>
            </a:xfrm>
            <a:custGeom>
              <a:avLst/>
              <a:gdLst/>
              <a:ahLst/>
              <a:cxnLst/>
              <a:rect l="l" t="t" r="r" b="b"/>
              <a:pathLst>
                <a:path w="11380" h="1663" extrusionOk="0">
                  <a:moveTo>
                    <a:pt x="1652" y="0"/>
                  </a:moveTo>
                  <a:cubicBezTo>
                    <a:pt x="1612" y="40"/>
                    <a:pt x="1572" y="100"/>
                    <a:pt x="1612" y="179"/>
                  </a:cubicBezTo>
                  <a:cubicBezTo>
                    <a:pt x="1652" y="219"/>
                    <a:pt x="1692" y="239"/>
                    <a:pt x="1732" y="299"/>
                  </a:cubicBezTo>
                  <a:cubicBezTo>
                    <a:pt x="1652" y="279"/>
                    <a:pt x="1553" y="219"/>
                    <a:pt x="1473" y="179"/>
                  </a:cubicBezTo>
                  <a:cubicBezTo>
                    <a:pt x="1393" y="120"/>
                    <a:pt x="1354" y="80"/>
                    <a:pt x="1294" y="20"/>
                  </a:cubicBezTo>
                  <a:lnTo>
                    <a:pt x="777" y="20"/>
                  </a:lnTo>
                  <a:cubicBezTo>
                    <a:pt x="558" y="100"/>
                    <a:pt x="279" y="40"/>
                    <a:pt x="61" y="139"/>
                  </a:cubicBezTo>
                  <a:cubicBezTo>
                    <a:pt x="1" y="219"/>
                    <a:pt x="1" y="299"/>
                    <a:pt x="61" y="378"/>
                  </a:cubicBezTo>
                  <a:cubicBezTo>
                    <a:pt x="120" y="408"/>
                    <a:pt x="180" y="423"/>
                    <a:pt x="242" y="423"/>
                  </a:cubicBezTo>
                  <a:cubicBezTo>
                    <a:pt x="304" y="423"/>
                    <a:pt x="369" y="408"/>
                    <a:pt x="439" y="378"/>
                  </a:cubicBezTo>
                  <a:cubicBezTo>
                    <a:pt x="876" y="378"/>
                    <a:pt x="1274" y="517"/>
                    <a:pt x="1732" y="537"/>
                  </a:cubicBezTo>
                  <a:cubicBezTo>
                    <a:pt x="1975" y="546"/>
                    <a:pt x="2220" y="549"/>
                    <a:pt x="2464" y="549"/>
                  </a:cubicBezTo>
                  <a:cubicBezTo>
                    <a:pt x="2895" y="549"/>
                    <a:pt x="3326" y="540"/>
                    <a:pt x="3757" y="540"/>
                  </a:cubicBezTo>
                  <a:cubicBezTo>
                    <a:pt x="4756" y="540"/>
                    <a:pt x="5751" y="587"/>
                    <a:pt x="6725" y="895"/>
                  </a:cubicBezTo>
                  <a:cubicBezTo>
                    <a:pt x="6885" y="822"/>
                    <a:pt x="7032" y="787"/>
                    <a:pt x="7156" y="787"/>
                  </a:cubicBezTo>
                  <a:cubicBezTo>
                    <a:pt x="7370" y="787"/>
                    <a:pt x="7515" y="893"/>
                    <a:pt x="7540" y="1094"/>
                  </a:cubicBezTo>
                  <a:cubicBezTo>
                    <a:pt x="7729" y="1216"/>
                    <a:pt x="7936" y="1264"/>
                    <a:pt x="8155" y="1264"/>
                  </a:cubicBezTo>
                  <a:cubicBezTo>
                    <a:pt x="8259" y="1264"/>
                    <a:pt x="8366" y="1253"/>
                    <a:pt x="8475" y="1234"/>
                  </a:cubicBezTo>
                  <a:cubicBezTo>
                    <a:pt x="8535" y="1194"/>
                    <a:pt x="8615" y="1114"/>
                    <a:pt x="8714" y="1094"/>
                  </a:cubicBezTo>
                  <a:lnTo>
                    <a:pt x="8714" y="1094"/>
                  </a:lnTo>
                  <a:cubicBezTo>
                    <a:pt x="8694" y="1134"/>
                    <a:pt x="8634" y="1154"/>
                    <a:pt x="8615" y="1214"/>
                  </a:cubicBezTo>
                  <a:cubicBezTo>
                    <a:pt x="8868" y="1325"/>
                    <a:pt x="9147" y="1410"/>
                    <a:pt x="9441" y="1410"/>
                  </a:cubicBezTo>
                  <a:cubicBezTo>
                    <a:pt x="9516" y="1410"/>
                    <a:pt x="9592" y="1405"/>
                    <a:pt x="9669" y="1393"/>
                  </a:cubicBezTo>
                  <a:cubicBezTo>
                    <a:pt x="9758" y="1465"/>
                    <a:pt x="9860" y="1476"/>
                    <a:pt x="9964" y="1476"/>
                  </a:cubicBezTo>
                  <a:cubicBezTo>
                    <a:pt x="10006" y="1476"/>
                    <a:pt x="10048" y="1474"/>
                    <a:pt x="10090" y="1474"/>
                  </a:cubicBezTo>
                  <a:cubicBezTo>
                    <a:pt x="10201" y="1474"/>
                    <a:pt x="10310" y="1486"/>
                    <a:pt x="10405" y="1572"/>
                  </a:cubicBezTo>
                  <a:cubicBezTo>
                    <a:pt x="10504" y="1572"/>
                    <a:pt x="10584" y="1592"/>
                    <a:pt x="10683" y="1592"/>
                  </a:cubicBezTo>
                  <a:cubicBezTo>
                    <a:pt x="10805" y="1603"/>
                    <a:pt x="10951" y="1663"/>
                    <a:pt x="11071" y="1663"/>
                  </a:cubicBezTo>
                  <a:cubicBezTo>
                    <a:pt x="11166" y="1663"/>
                    <a:pt x="11245" y="1625"/>
                    <a:pt x="11280" y="1492"/>
                  </a:cubicBezTo>
                  <a:cubicBezTo>
                    <a:pt x="11380" y="1134"/>
                    <a:pt x="10982" y="1174"/>
                    <a:pt x="10783" y="1035"/>
                  </a:cubicBezTo>
                  <a:lnTo>
                    <a:pt x="10604" y="1035"/>
                  </a:lnTo>
                  <a:cubicBezTo>
                    <a:pt x="10546" y="1093"/>
                    <a:pt x="10494" y="1120"/>
                    <a:pt x="10449" y="1120"/>
                  </a:cubicBezTo>
                  <a:cubicBezTo>
                    <a:pt x="10385" y="1120"/>
                    <a:pt x="10332" y="1068"/>
                    <a:pt x="10285" y="975"/>
                  </a:cubicBezTo>
                  <a:cubicBezTo>
                    <a:pt x="9629" y="796"/>
                    <a:pt x="8992" y="677"/>
                    <a:pt x="8376" y="438"/>
                  </a:cubicBezTo>
                  <a:cubicBezTo>
                    <a:pt x="7640" y="199"/>
                    <a:pt x="6904" y="80"/>
                    <a:pt x="6148" y="40"/>
                  </a:cubicBezTo>
                  <a:cubicBezTo>
                    <a:pt x="5402" y="10"/>
                    <a:pt x="4651" y="5"/>
                    <a:pt x="3900" y="5"/>
                  </a:cubicBezTo>
                  <a:cubicBezTo>
                    <a:pt x="3524" y="5"/>
                    <a:pt x="3149" y="6"/>
                    <a:pt x="2774" y="6"/>
                  </a:cubicBezTo>
                  <a:cubicBezTo>
                    <a:pt x="2399" y="6"/>
                    <a:pt x="2025" y="5"/>
                    <a:pt x="16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7601;p9">
              <a:extLst>
                <a:ext uri="{FF2B5EF4-FFF2-40B4-BE49-F238E27FC236}">
                  <a16:creationId xmlns:a16="http://schemas.microsoft.com/office/drawing/2014/main" id="{DCBBD3F1-11BF-49B9-B577-47227278A484}"/>
                </a:ext>
              </a:extLst>
            </p:cNvPr>
            <p:cNvSpPr/>
            <p:nvPr/>
          </p:nvSpPr>
          <p:spPr>
            <a:xfrm>
              <a:off x="4375675" y="3762100"/>
              <a:ext cx="225825" cy="58000"/>
            </a:xfrm>
            <a:custGeom>
              <a:avLst/>
              <a:gdLst/>
              <a:ahLst/>
              <a:cxnLst/>
              <a:rect l="l" t="t" r="r" b="b"/>
              <a:pathLst>
                <a:path w="9033" h="2320" extrusionOk="0">
                  <a:moveTo>
                    <a:pt x="81" y="1"/>
                  </a:moveTo>
                  <a:cubicBezTo>
                    <a:pt x="41" y="1"/>
                    <a:pt x="41" y="1"/>
                    <a:pt x="21" y="61"/>
                  </a:cubicBezTo>
                  <a:cubicBezTo>
                    <a:pt x="1" y="100"/>
                    <a:pt x="21" y="140"/>
                    <a:pt x="81" y="180"/>
                  </a:cubicBezTo>
                  <a:cubicBezTo>
                    <a:pt x="1195" y="598"/>
                    <a:pt x="2348" y="677"/>
                    <a:pt x="3522" y="876"/>
                  </a:cubicBezTo>
                  <a:cubicBezTo>
                    <a:pt x="4497" y="1055"/>
                    <a:pt x="5471" y="1214"/>
                    <a:pt x="6387" y="1493"/>
                  </a:cubicBezTo>
                  <a:cubicBezTo>
                    <a:pt x="7182" y="1751"/>
                    <a:pt x="8018" y="1950"/>
                    <a:pt x="8813" y="2289"/>
                  </a:cubicBezTo>
                  <a:cubicBezTo>
                    <a:pt x="8860" y="2309"/>
                    <a:pt x="8897" y="2319"/>
                    <a:pt x="8926" y="2319"/>
                  </a:cubicBezTo>
                  <a:cubicBezTo>
                    <a:pt x="9010" y="2319"/>
                    <a:pt x="9032" y="2237"/>
                    <a:pt x="9032" y="2090"/>
                  </a:cubicBezTo>
                  <a:cubicBezTo>
                    <a:pt x="8197" y="1692"/>
                    <a:pt x="7341" y="1473"/>
                    <a:pt x="6466" y="1254"/>
                  </a:cubicBezTo>
                  <a:cubicBezTo>
                    <a:pt x="4377" y="677"/>
                    <a:pt x="2209" y="319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7602;p9">
              <a:extLst>
                <a:ext uri="{FF2B5EF4-FFF2-40B4-BE49-F238E27FC236}">
                  <a16:creationId xmlns:a16="http://schemas.microsoft.com/office/drawing/2014/main" id="{5DA39E0B-35AC-438B-ABC8-6DF541974918}"/>
                </a:ext>
              </a:extLst>
            </p:cNvPr>
            <p:cNvSpPr/>
            <p:nvPr/>
          </p:nvSpPr>
          <p:spPr>
            <a:xfrm>
              <a:off x="4503425" y="3822175"/>
              <a:ext cx="103550" cy="30400"/>
            </a:xfrm>
            <a:custGeom>
              <a:avLst/>
              <a:gdLst/>
              <a:ahLst/>
              <a:cxnLst/>
              <a:rect l="l" t="t" r="r" b="b"/>
              <a:pathLst>
                <a:path w="4142" h="1216" extrusionOk="0">
                  <a:moveTo>
                    <a:pt x="322" y="0"/>
                  </a:moveTo>
                  <a:cubicBezTo>
                    <a:pt x="133" y="0"/>
                    <a:pt x="0" y="113"/>
                    <a:pt x="43" y="443"/>
                  </a:cubicBezTo>
                  <a:cubicBezTo>
                    <a:pt x="1157" y="821"/>
                    <a:pt x="2351" y="940"/>
                    <a:pt x="3485" y="1159"/>
                  </a:cubicBezTo>
                  <a:cubicBezTo>
                    <a:pt x="3596" y="1159"/>
                    <a:pt x="3727" y="1215"/>
                    <a:pt x="3842" y="1215"/>
                  </a:cubicBezTo>
                  <a:cubicBezTo>
                    <a:pt x="3930" y="1215"/>
                    <a:pt x="4009" y="1181"/>
                    <a:pt x="4061" y="1059"/>
                  </a:cubicBezTo>
                  <a:cubicBezTo>
                    <a:pt x="4141" y="860"/>
                    <a:pt x="3803" y="920"/>
                    <a:pt x="3743" y="781"/>
                  </a:cubicBezTo>
                  <a:cubicBezTo>
                    <a:pt x="3112" y="582"/>
                    <a:pt x="2513" y="253"/>
                    <a:pt x="1842" y="253"/>
                  </a:cubicBezTo>
                  <a:cubicBezTo>
                    <a:pt x="1774" y="253"/>
                    <a:pt x="1705" y="256"/>
                    <a:pt x="1635" y="264"/>
                  </a:cubicBezTo>
                  <a:cubicBezTo>
                    <a:pt x="1257" y="224"/>
                    <a:pt x="899" y="144"/>
                    <a:pt x="560" y="45"/>
                  </a:cubicBezTo>
                  <a:cubicBezTo>
                    <a:pt x="477" y="17"/>
                    <a:pt x="39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7603;p9">
              <a:extLst>
                <a:ext uri="{FF2B5EF4-FFF2-40B4-BE49-F238E27FC236}">
                  <a16:creationId xmlns:a16="http://schemas.microsoft.com/office/drawing/2014/main" id="{BDEC0D79-8A08-46B2-91BC-0D41BEACEFED}"/>
                </a:ext>
              </a:extLst>
            </p:cNvPr>
            <p:cNvSpPr/>
            <p:nvPr/>
          </p:nvSpPr>
          <p:spPr>
            <a:xfrm>
              <a:off x="4283925" y="3718150"/>
              <a:ext cx="191750" cy="18125"/>
            </a:xfrm>
            <a:custGeom>
              <a:avLst/>
              <a:gdLst/>
              <a:ahLst/>
              <a:cxnLst/>
              <a:rect l="l" t="t" r="r" b="b"/>
              <a:pathLst>
                <a:path w="7670" h="725" extrusionOk="0">
                  <a:moveTo>
                    <a:pt x="103" y="0"/>
                  </a:moveTo>
                  <a:cubicBezTo>
                    <a:pt x="16" y="0"/>
                    <a:pt x="0" y="87"/>
                    <a:pt x="31" y="207"/>
                  </a:cubicBezTo>
                  <a:cubicBezTo>
                    <a:pt x="402" y="196"/>
                    <a:pt x="773" y="190"/>
                    <a:pt x="1143" y="190"/>
                  </a:cubicBezTo>
                  <a:cubicBezTo>
                    <a:pt x="3308" y="190"/>
                    <a:pt x="5446" y="385"/>
                    <a:pt x="7570" y="724"/>
                  </a:cubicBezTo>
                  <a:cubicBezTo>
                    <a:pt x="7669" y="366"/>
                    <a:pt x="7391" y="227"/>
                    <a:pt x="7192" y="48"/>
                  </a:cubicBezTo>
                  <a:cubicBezTo>
                    <a:pt x="7152" y="28"/>
                    <a:pt x="7092" y="28"/>
                    <a:pt x="7053" y="28"/>
                  </a:cubicBezTo>
                  <a:cubicBezTo>
                    <a:pt x="7021" y="266"/>
                    <a:pt x="6914" y="339"/>
                    <a:pt x="6720" y="339"/>
                  </a:cubicBezTo>
                  <a:cubicBezTo>
                    <a:pt x="6671" y="339"/>
                    <a:pt x="6616" y="335"/>
                    <a:pt x="6555" y="327"/>
                  </a:cubicBezTo>
                  <a:cubicBezTo>
                    <a:pt x="5686" y="122"/>
                    <a:pt x="4787" y="20"/>
                    <a:pt x="3896" y="20"/>
                  </a:cubicBezTo>
                  <a:cubicBezTo>
                    <a:pt x="3748" y="20"/>
                    <a:pt x="3600" y="23"/>
                    <a:pt x="3452" y="28"/>
                  </a:cubicBezTo>
                  <a:lnTo>
                    <a:pt x="210" y="28"/>
                  </a:lnTo>
                  <a:cubicBezTo>
                    <a:pt x="166" y="9"/>
                    <a:pt x="131" y="0"/>
                    <a:pt x="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7604;p9">
              <a:extLst>
                <a:ext uri="{FF2B5EF4-FFF2-40B4-BE49-F238E27FC236}">
                  <a16:creationId xmlns:a16="http://schemas.microsoft.com/office/drawing/2014/main" id="{E5DE7806-22F0-47AE-A974-A773960B162B}"/>
                </a:ext>
              </a:extLst>
            </p:cNvPr>
            <p:cNvSpPr/>
            <p:nvPr/>
          </p:nvSpPr>
          <p:spPr>
            <a:xfrm>
              <a:off x="4221025" y="3910550"/>
              <a:ext cx="104950" cy="28050"/>
            </a:xfrm>
            <a:custGeom>
              <a:avLst/>
              <a:gdLst/>
              <a:ahLst/>
              <a:cxnLst/>
              <a:rect l="l" t="t" r="r" b="b"/>
              <a:pathLst>
                <a:path w="4198" h="1122" extrusionOk="0">
                  <a:moveTo>
                    <a:pt x="3683" y="1"/>
                  </a:moveTo>
                  <a:cubicBezTo>
                    <a:pt x="3651" y="1"/>
                    <a:pt x="3621" y="11"/>
                    <a:pt x="3601" y="31"/>
                  </a:cubicBezTo>
                  <a:cubicBezTo>
                    <a:pt x="3468" y="121"/>
                    <a:pt x="3328" y="144"/>
                    <a:pt x="3185" y="144"/>
                  </a:cubicBezTo>
                  <a:cubicBezTo>
                    <a:pt x="3049" y="144"/>
                    <a:pt x="2909" y="123"/>
                    <a:pt x="2771" y="123"/>
                  </a:cubicBezTo>
                  <a:cubicBezTo>
                    <a:pt x="2641" y="123"/>
                    <a:pt x="2512" y="141"/>
                    <a:pt x="2387" y="210"/>
                  </a:cubicBezTo>
                  <a:cubicBezTo>
                    <a:pt x="1731" y="289"/>
                    <a:pt x="1075" y="289"/>
                    <a:pt x="498" y="528"/>
                  </a:cubicBezTo>
                  <a:cubicBezTo>
                    <a:pt x="0" y="608"/>
                    <a:pt x="398" y="747"/>
                    <a:pt x="458" y="886"/>
                  </a:cubicBezTo>
                  <a:cubicBezTo>
                    <a:pt x="574" y="1063"/>
                    <a:pt x="692" y="1121"/>
                    <a:pt x="810" y="1121"/>
                  </a:cubicBezTo>
                  <a:cubicBezTo>
                    <a:pt x="1039" y="1121"/>
                    <a:pt x="1270" y="906"/>
                    <a:pt x="1492" y="906"/>
                  </a:cubicBezTo>
                  <a:cubicBezTo>
                    <a:pt x="2109" y="687"/>
                    <a:pt x="2785" y="687"/>
                    <a:pt x="3422" y="528"/>
                  </a:cubicBezTo>
                  <a:cubicBezTo>
                    <a:pt x="3479" y="471"/>
                    <a:pt x="3560" y="457"/>
                    <a:pt x="3647" y="457"/>
                  </a:cubicBezTo>
                  <a:cubicBezTo>
                    <a:pt x="3727" y="457"/>
                    <a:pt x="3812" y="468"/>
                    <a:pt x="3892" y="468"/>
                  </a:cubicBezTo>
                  <a:cubicBezTo>
                    <a:pt x="4058" y="468"/>
                    <a:pt x="4198" y="419"/>
                    <a:pt x="4198" y="110"/>
                  </a:cubicBezTo>
                  <a:cubicBezTo>
                    <a:pt x="4178" y="90"/>
                    <a:pt x="4138" y="31"/>
                    <a:pt x="4118" y="11"/>
                  </a:cubicBezTo>
                  <a:cubicBezTo>
                    <a:pt x="4078" y="11"/>
                    <a:pt x="3999" y="31"/>
                    <a:pt x="3939" y="31"/>
                  </a:cubicBezTo>
                  <a:cubicBezTo>
                    <a:pt x="3909" y="70"/>
                    <a:pt x="3879" y="90"/>
                    <a:pt x="3852" y="90"/>
                  </a:cubicBezTo>
                  <a:cubicBezTo>
                    <a:pt x="3825" y="90"/>
                    <a:pt x="3800" y="70"/>
                    <a:pt x="3780" y="31"/>
                  </a:cubicBezTo>
                  <a:cubicBezTo>
                    <a:pt x="3750" y="11"/>
                    <a:pt x="3715" y="1"/>
                    <a:pt x="3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7605;p9">
              <a:extLst>
                <a:ext uri="{FF2B5EF4-FFF2-40B4-BE49-F238E27FC236}">
                  <a16:creationId xmlns:a16="http://schemas.microsoft.com/office/drawing/2014/main" id="{3D1A22BC-DEED-4031-B5DB-0143CD21C21D}"/>
                </a:ext>
              </a:extLst>
            </p:cNvPr>
            <p:cNvSpPr/>
            <p:nvPr/>
          </p:nvSpPr>
          <p:spPr>
            <a:xfrm>
              <a:off x="4390100" y="3858350"/>
              <a:ext cx="159675" cy="17675"/>
            </a:xfrm>
            <a:custGeom>
              <a:avLst/>
              <a:gdLst/>
              <a:ahLst/>
              <a:cxnLst/>
              <a:rect l="l" t="t" r="r" b="b"/>
              <a:pathLst>
                <a:path w="6387" h="707" extrusionOk="0">
                  <a:moveTo>
                    <a:pt x="1141" y="1"/>
                  </a:moveTo>
                  <a:cubicBezTo>
                    <a:pt x="947" y="1"/>
                    <a:pt x="752" y="4"/>
                    <a:pt x="558" y="10"/>
                  </a:cubicBezTo>
                  <a:cubicBezTo>
                    <a:pt x="359" y="30"/>
                    <a:pt x="140" y="10"/>
                    <a:pt x="1" y="189"/>
                  </a:cubicBezTo>
                  <a:cubicBezTo>
                    <a:pt x="109" y="270"/>
                    <a:pt x="229" y="289"/>
                    <a:pt x="352" y="289"/>
                  </a:cubicBezTo>
                  <a:cubicBezTo>
                    <a:pt x="462" y="289"/>
                    <a:pt x="574" y="274"/>
                    <a:pt x="684" y="274"/>
                  </a:cubicBezTo>
                  <a:cubicBezTo>
                    <a:pt x="814" y="274"/>
                    <a:pt x="941" y="295"/>
                    <a:pt x="1055" y="388"/>
                  </a:cubicBezTo>
                  <a:cubicBezTo>
                    <a:pt x="1234" y="348"/>
                    <a:pt x="1433" y="348"/>
                    <a:pt x="1612" y="348"/>
                  </a:cubicBezTo>
                  <a:cubicBezTo>
                    <a:pt x="1830" y="305"/>
                    <a:pt x="2049" y="273"/>
                    <a:pt x="2267" y="273"/>
                  </a:cubicBezTo>
                  <a:cubicBezTo>
                    <a:pt x="2447" y="273"/>
                    <a:pt x="2626" y="294"/>
                    <a:pt x="2806" y="348"/>
                  </a:cubicBezTo>
                  <a:cubicBezTo>
                    <a:pt x="3959" y="706"/>
                    <a:pt x="5173" y="388"/>
                    <a:pt x="6386" y="686"/>
                  </a:cubicBezTo>
                  <a:cubicBezTo>
                    <a:pt x="6307" y="388"/>
                    <a:pt x="6168" y="388"/>
                    <a:pt x="6008" y="348"/>
                  </a:cubicBezTo>
                  <a:cubicBezTo>
                    <a:pt x="4392" y="206"/>
                    <a:pt x="2761" y="1"/>
                    <a:pt x="11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7606;p9">
              <a:extLst>
                <a:ext uri="{FF2B5EF4-FFF2-40B4-BE49-F238E27FC236}">
                  <a16:creationId xmlns:a16="http://schemas.microsoft.com/office/drawing/2014/main" id="{07EAA6CB-DE5D-4C33-AC06-E313C388A4AD}"/>
                </a:ext>
              </a:extLst>
            </p:cNvPr>
            <p:cNvSpPr/>
            <p:nvPr/>
          </p:nvSpPr>
          <p:spPr>
            <a:xfrm>
              <a:off x="4768075" y="3851025"/>
              <a:ext cx="57200" cy="47375"/>
            </a:xfrm>
            <a:custGeom>
              <a:avLst/>
              <a:gdLst/>
              <a:ahLst/>
              <a:cxnLst/>
              <a:rect l="l" t="t" r="r" b="b"/>
              <a:pathLst>
                <a:path w="2288" h="1895" extrusionOk="0">
                  <a:moveTo>
                    <a:pt x="1333" y="1178"/>
                  </a:moveTo>
                  <a:lnTo>
                    <a:pt x="1333" y="1178"/>
                  </a:lnTo>
                  <a:cubicBezTo>
                    <a:pt x="1323" y="1220"/>
                    <a:pt x="1296" y="1250"/>
                    <a:pt x="1267" y="1282"/>
                  </a:cubicBezTo>
                  <a:lnTo>
                    <a:pt x="1267" y="1282"/>
                  </a:lnTo>
                  <a:cubicBezTo>
                    <a:pt x="1289" y="1240"/>
                    <a:pt x="1311" y="1200"/>
                    <a:pt x="1333" y="1178"/>
                  </a:cubicBezTo>
                  <a:close/>
                  <a:moveTo>
                    <a:pt x="402" y="0"/>
                  </a:moveTo>
                  <a:cubicBezTo>
                    <a:pt x="387" y="0"/>
                    <a:pt x="373" y="2"/>
                    <a:pt x="358" y="5"/>
                  </a:cubicBezTo>
                  <a:cubicBezTo>
                    <a:pt x="299" y="5"/>
                    <a:pt x="219" y="64"/>
                    <a:pt x="159" y="104"/>
                  </a:cubicBezTo>
                  <a:cubicBezTo>
                    <a:pt x="299" y="303"/>
                    <a:pt x="259" y="462"/>
                    <a:pt x="0" y="482"/>
                  </a:cubicBezTo>
                  <a:cubicBezTo>
                    <a:pt x="295" y="915"/>
                    <a:pt x="707" y="1192"/>
                    <a:pt x="1197" y="1371"/>
                  </a:cubicBezTo>
                  <a:lnTo>
                    <a:pt x="1197" y="1371"/>
                  </a:lnTo>
                  <a:cubicBezTo>
                    <a:pt x="1196" y="1373"/>
                    <a:pt x="1195" y="1375"/>
                    <a:pt x="1194" y="1377"/>
                  </a:cubicBezTo>
                  <a:cubicBezTo>
                    <a:pt x="1393" y="1696"/>
                    <a:pt x="1751" y="1755"/>
                    <a:pt x="2049" y="1894"/>
                  </a:cubicBezTo>
                  <a:lnTo>
                    <a:pt x="2129" y="1815"/>
                  </a:lnTo>
                  <a:lnTo>
                    <a:pt x="2288" y="1158"/>
                  </a:lnTo>
                  <a:cubicBezTo>
                    <a:pt x="1850" y="820"/>
                    <a:pt x="1452" y="482"/>
                    <a:pt x="1035" y="124"/>
                  </a:cubicBezTo>
                  <a:cubicBezTo>
                    <a:pt x="989" y="140"/>
                    <a:pt x="946" y="147"/>
                    <a:pt x="904" y="147"/>
                  </a:cubicBezTo>
                  <a:cubicBezTo>
                    <a:pt x="710" y="147"/>
                    <a:pt x="554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7607;p9">
              <a:extLst>
                <a:ext uri="{FF2B5EF4-FFF2-40B4-BE49-F238E27FC236}">
                  <a16:creationId xmlns:a16="http://schemas.microsoft.com/office/drawing/2014/main" id="{27B3E038-2C7B-4A26-A8B9-546CE956121B}"/>
                </a:ext>
              </a:extLst>
            </p:cNvPr>
            <p:cNvSpPr/>
            <p:nvPr/>
          </p:nvSpPr>
          <p:spPr>
            <a:xfrm>
              <a:off x="4590525" y="3841175"/>
              <a:ext cx="82575" cy="32850"/>
            </a:xfrm>
            <a:custGeom>
              <a:avLst/>
              <a:gdLst/>
              <a:ahLst/>
              <a:cxnLst/>
              <a:rect l="l" t="t" r="r" b="b"/>
              <a:pathLst>
                <a:path w="3303" h="1314" extrusionOk="0">
                  <a:moveTo>
                    <a:pt x="219" y="1"/>
                  </a:moveTo>
                  <a:cubicBezTo>
                    <a:pt x="697" y="458"/>
                    <a:pt x="200" y="359"/>
                    <a:pt x="1" y="399"/>
                  </a:cubicBezTo>
                  <a:cubicBezTo>
                    <a:pt x="697" y="598"/>
                    <a:pt x="1433" y="816"/>
                    <a:pt x="2149" y="1055"/>
                  </a:cubicBezTo>
                  <a:cubicBezTo>
                    <a:pt x="2248" y="1095"/>
                    <a:pt x="2348" y="1174"/>
                    <a:pt x="2447" y="1194"/>
                  </a:cubicBezTo>
                  <a:cubicBezTo>
                    <a:pt x="2587" y="1254"/>
                    <a:pt x="2706" y="1294"/>
                    <a:pt x="2865" y="1314"/>
                  </a:cubicBezTo>
                  <a:cubicBezTo>
                    <a:pt x="2945" y="1314"/>
                    <a:pt x="3024" y="1294"/>
                    <a:pt x="3084" y="1274"/>
                  </a:cubicBezTo>
                  <a:cubicBezTo>
                    <a:pt x="3183" y="1174"/>
                    <a:pt x="3303" y="1075"/>
                    <a:pt x="3203" y="896"/>
                  </a:cubicBezTo>
                  <a:cubicBezTo>
                    <a:pt x="3164" y="856"/>
                    <a:pt x="3104" y="797"/>
                    <a:pt x="3044" y="777"/>
                  </a:cubicBezTo>
                  <a:cubicBezTo>
                    <a:pt x="2129" y="419"/>
                    <a:pt x="1214" y="6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7608;p9">
              <a:extLst>
                <a:ext uri="{FF2B5EF4-FFF2-40B4-BE49-F238E27FC236}">
                  <a16:creationId xmlns:a16="http://schemas.microsoft.com/office/drawing/2014/main" id="{F2895675-09D9-434A-A488-B8D78EEAE3A6}"/>
                </a:ext>
              </a:extLst>
            </p:cNvPr>
            <p:cNvSpPr/>
            <p:nvPr/>
          </p:nvSpPr>
          <p:spPr>
            <a:xfrm>
              <a:off x="4556700" y="3865800"/>
              <a:ext cx="114925" cy="15675"/>
            </a:xfrm>
            <a:custGeom>
              <a:avLst/>
              <a:gdLst/>
              <a:ahLst/>
              <a:cxnLst/>
              <a:rect l="l" t="t" r="r" b="b"/>
              <a:pathLst>
                <a:path w="4597" h="627" extrusionOk="0">
                  <a:moveTo>
                    <a:pt x="3592" y="0"/>
                  </a:moveTo>
                  <a:cubicBezTo>
                    <a:pt x="3563" y="0"/>
                    <a:pt x="3533" y="14"/>
                    <a:pt x="3502" y="50"/>
                  </a:cubicBezTo>
                  <a:cubicBezTo>
                    <a:pt x="3447" y="196"/>
                    <a:pt x="3326" y="291"/>
                    <a:pt x="3169" y="291"/>
                  </a:cubicBezTo>
                  <a:cubicBezTo>
                    <a:pt x="3154" y="291"/>
                    <a:pt x="3139" y="291"/>
                    <a:pt x="3124" y="289"/>
                  </a:cubicBezTo>
                  <a:cubicBezTo>
                    <a:pt x="2929" y="265"/>
                    <a:pt x="2732" y="258"/>
                    <a:pt x="2533" y="258"/>
                  </a:cubicBezTo>
                  <a:cubicBezTo>
                    <a:pt x="2275" y="258"/>
                    <a:pt x="2014" y="270"/>
                    <a:pt x="1754" y="270"/>
                  </a:cubicBezTo>
                  <a:cubicBezTo>
                    <a:pt x="1379" y="270"/>
                    <a:pt x="1004" y="246"/>
                    <a:pt x="637" y="130"/>
                  </a:cubicBezTo>
                  <a:cubicBezTo>
                    <a:pt x="532" y="111"/>
                    <a:pt x="432" y="82"/>
                    <a:pt x="332" y="82"/>
                  </a:cubicBezTo>
                  <a:cubicBezTo>
                    <a:pt x="223" y="82"/>
                    <a:pt x="115" y="116"/>
                    <a:pt x="1" y="229"/>
                  </a:cubicBezTo>
                  <a:cubicBezTo>
                    <a:pt x="359" y="495"/>
                    <a:pt x="744" y="512"/>
                    <a:pt x="1119" y="512"/>
                  </a:cubicBezTo>
                  <a:cubicBezTo>
                    <a:pt x="1177" y="512"/>
                    <a:pt x="1235" y="512"/>
                    <a:pt x="1292" y="512"/>
                  </a:cubicBezTo>
                  <a:cubicBezTo>
                    <a:pt x="1421" y="512"/>
                    <a:pt x="1548" y="514"/>
                    <a:pt x="1672" y="528"/>
                  </a:cubicBezTo>
                  <a:cubicBezTo>
                    <a:pt x="2231" y="598"/>
                    <a:pt x="2797" y="627"/>
                    <a:pt x="3358" y="627"/>
                  </a:cubicBezTo>
                  <a:cubicBezTo>
                    <a:pt x="3755" y="627"/>
                    <a:pt x="4149" y="612"/>
                    <a:pt x="4536" y="587"/>
                  </a:cubicBezTo>
                  <a:cubicBezTo>
                    <a:pt x="4596" y="289"/>
                    <a:pt x="4318" y="329"/>
                    <a:pt x="4158" y="269"/>
                  </a:cubicBezTo>
                  <a:cubicBezTo>
                    <a:pt x="4099" y="130"/>
                    <a:pt x="3920" y="189"/>
                    <a:pt x="3820" y="90"/>
                  </a:cubicBezTo>
                  <a:cubicBezTo>
                    <a:pt x="3815" y="91"/>
                    <a:pt x="3811" y="91"/>
                    <a:pt x="3806" y="91"/>
                  </a:cubicBezTo>
                  <a:cubicBezTo>
                    <a:pt x="3737" y="91"/>
                    <a:pt x="3668" y="0"/>
                    <a:pt x="35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7609;p9">
              <a:extLst>
                <a:ext uri="{FF2B5EF4-FFF2-40B4-BE49-F238E27FC236}">
                  <a16:creationId xmlns:a16="http://schemas.microsoft.com/office/drawing/2014/main" id="{BEC1C61E-892A-4340-AD8C-24C0619B9434}"/>
                </a:ext>
              </a:extLst>
            </p:cNvPr>
            <p:cNvSpPr/>
            <p:nvPr/>
          </p:nvSpPr>
          <p:spPr>
            <a:xfrm>
              <a:off x="4202125" y="3674925"/>
              <a:ext cx="119875" cy="13875"/>
            </a:xfrm>
            <a:custGeom>
              <a:avLst/>
              <a:gdLst/>
              <a:ahLst/>
              <a:cxnLst/>
              <a:rect l="l" t="t" r="r" b="b"/>
              <a:pathLst>
                <a:path w="4795" h="555" extrusionOk="0">
                  <a:moveTo>
                    <a:pt x="345" y="1"/>
                  </a:moveTo>
                  <a:cubicBezTo>
                    <a:pt x="216" y="1"/>
                    <a:pt x="94" y="45"/>
                    <a:pt x="0" y="186"/>
                  </a:cubicBezTo>
                  <a:cubicBezTo>
                    <a:pt x="80" y="265"/>
                    <a:pt x="219" y="225"/>
                    <a:pt x="319" y="345"/>
                  </a:cubicBezTo>
                  <a:cubicBezTo>
                    <a:pt x="1382" y="517"/>
                    <a:pt x="2446" y="555"/>
                    <a:pt x="3510" y="555"/>
                  </a:cubicBezTo>
                  <a:cubicBezTo>
                    <a:pt x="3918" y="555"/>
                    <a:pt x="4327" y="549"/>
                    <a:pt x="4735" y="544"/>
                  </a:cubicBezTo>
                  <a:lnTo>
                    <a:pt x="4775" y="484"/>
                  </a:lnTo>
                  <a:cubicBezTo>
                    <a:pt x="4795" y="464"/>
                    <a:pt x="4775" y="405"/>
                    <a:pt x="4735" y="385"/>
                  </a:cubicBezTo>
                  <a:cubicBezTo>
                    <a:pt x="4714" y="386"/>
                    <a:pt x="4693" y="386"/>
                    <a:pt x="4672" y="386"/>
                  </a:cubicBezTo>
                  <a:cubicBezTo>
                    <a:pt x="4295" y="386"/>
                    <a:pt x="3918" y="225"/>
                    <a:pt x="3541" y="225"/>
                  </a:cubicBezTo>
                  <a:cubicBezTo>
                    <a:pt x="2547" y="225"/>
                    <a:pt x="1592" y="206"/>
                    <a:pt x="617" y="46"/>
                  </a:cubicBezTo>
                  <a:cubicBezTo>
                    <a:pt x="527" y="22"/>
                    <a:pt x="434" y="1"/>
                    <a:pt x="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7610;p9">
              <a:extLst>
                <a:ext uri="{FF2B5EF4-FFF2-40B4-BE49-F238E27FC236}">
                  <a16:creationId xmlns:a16="http://schemas.microsoft.com/office/drawing/2014/main" id="{55512C87-1E27-4F5A-AD5D-CC17452D8925}"/>
                </a:ext>
              </a:extLst>
            </p:cNvPr>
            <p:cNvSpPr/>
            <p:nvPr/>
          </p:nvSpPr>
          <p:spPr>
            <a:xfrm>
              <a:off x="4592025" y="3764825"/>
              <a:ext cx="70650" cy="33625"/>
            </a:xfrm>
            <a:custGeom>
              <a:avLst/>
              <a:gdLst/>
              <a:ahLst/>
              <a:cxnLst/>
              <a:rect l="l" t="t" r="r" b="b"/>
              <a:pathLst>
                <a:path w="2826" h="1345" extrusionOk="0">
                  <a:moveTo>
                    <a:pt x="215" y="1"/>
                  </a:moveTo>
                  <a:cubicBezTo>
                    <a:pt x="107" y="1"/>
                    <a:pt x="21" y="61"/>
                    <a:pt x="0" y="290"/>
                  </a:cubicBezTo>
                  <a:cubicBezTo>
                    <a:pt x="756" y="747"/>
                    <a:pt x="1631" y="966"/>
                    <a:pt x="2427" y="1344"/>
                  </a:cubicBezTo>
                  <a:cubicBezTo>
                    <a:pt x="2467" y="1344"/>
                    <a:pt x="2507" y="1324"/>
                    <a:pt x="2527" y="1324"/>
                  </a:cubicBezTo>
                  <a:cubicBezTo>
                    <a:pt x="2626" y="1245"/>
                    <a:pt x="2726" y="1145"/>
                    <a:pt x="2805" y="1026"/>
                  </a:cubicBezTo>
                  <a:cubicBezTo>
                    <a:pt x="2825" y="1026"/>
                    <a:pt x="2825" y="986"/>
                    <a:pt x="2825" y="946"/>
                  </a:cubicBezTo>
                  <a:cubicBezTo>
                    <a:pt x="2825" y="887"/>
                    <a:pt x="2825" y="847"/>
                    <a:pt x="2785" y="827"/>
                  </a:cubicBezTo>
                  <a:lnTo>
                    <a:pt x="2805" y="827"/>
                  </a:lnTo>
                  <a:cubicBezTo>
                    <a:pt x="2686" y="628"/>
                    <a:pt x="2407" y="767"/>
                    <a:pt x="2288" y="628"/>
                  </a:cubicBezTo>
                  <a:cubicBezTo>
                    <a:pt x="2109" y="449"/>
                    <a:pt x="1890" y="568"/>
                    <a:pt x="1711" y="449"/>
                  </a:cubicBezTo>
                  <a:cubicBezTo>
                    <a:pt x="1313" y="330"/>
                    <a:pt x="935" y="190"/>
                    <a:pt x="537" y="71"/>
                  </a:cubicBezTo>
                  <a:cubicBezTo>
                    <a:pt x="433" y="52"/>
                    <a:pt x="31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7611;p9">
              <a:extLst>
                <a:ext uri="{FF2B5EF4-FFF2-40B4-BE49-F238E27FC236}">
                  <a16:creationId xmlns:a16="http://schemas.microsoft.com/office/drawing/2014/main" id="{123D9D5C-3551-4177-84E2-39BAC5106B9F}"/>
                </a:ext>
              </a:extLst>
            </p:cNvPr>
            <p:cNvSpPr/>
            <p:nvPr/>
          </p:nvSpPr>
          <p:spPr>
            <a:xfrm>
              <a:off x="4391100" y="3901825"/>
              <a:ext cx="90550" cy="18900"/>
            </a:xfrm>
            <a:custGeom>
              <a:avLst/>
              <a:gdLst/>
              <a:ahLst/>
              <a:cxnLst/>
              <a:rect l="l" t="t" r="r" b="b"/>
              <a:pathLst>
                <a:path w="3622" h="756" extrusionOk="0">
                  <a:moveTo>
                    <a:pt x="863" y="0"/>
                  </a:moveTo>
                  <a:cubicBezTo>
                    <a:pt x="607" y="0"/>
                    <a:pt x="352" y="47"/>
                    <a:pt x="100" y="181"/>
                  </a:cubicBezTo>
                  <a:cubicBezTo>
                    <a:pt x="21" y="221"/>
                    <a:pt x="1" y="260"/>
                    <a:pt x="21" y="340"/>
                  </a:cubicBezTo>
                  <a:cubicBezTo>
                    <a:pt x="40" y="419"/>
                    <a:pt x="100" y="459"/>
                    <a:pt x="140" y="479"/>
                  </a:cubicBezTo>
                  <a:cubicBezTo>
                    <a:pt x="200" y="519"/>
                    <a:pt x="239" y="559"/>
                    <a:pt x="299" y="579"/>
                  </a:cubicBezTo>
                  <a:cubicBezTo>
                    <a:pt x="319" y="638"/>
                    <a:pt x="379" y="658"/>
                    <a:pt x="418" y="718"/>
                  </a:cubicBezTo>
                  <a:cubicBezTo>
                    <a:pt x="582" y="740"/>
                    <a:pt x="746" y="756"/>
                    <a:pt x="909" y="756"/>
                  </a:cubicBezTo>
                  <a:cubicBezTo>
                    <a:pt x="1044" y="756"/>
                    <a:pt x="1179" y="745"/>
                    <a:pt x="1314" y="718"/>
                  </a:cubicBezTo>
                  <a:cubicBezTo>
                    <a:pt x="1433" y="618"/>
                    <a:pt x="1592" y="638"/>
                    <a:pt x="1692" y="559"/>
                  </a:cubicBezTo>
                  <a:cubicBezTo>
                    <a:pt x="1731" y="519"/>
                    <a:pt x="1761" y="499"/>
                    <a:pt x="1788" y="499"/>
                  </a:cubicBezTo>
                  <a:cubicBezTo>
                    <a:pt x="1816" y="499"/>
                    <a:pt x="1841" y="519"/>
                    <a:pt x="1871" y="559"/>
                  </a:cubicBezTo>
                  <a:cubicBezTo>
                    <a:pt x="2053" y="632"/>
                    <a:pt x="2232" y="659"/>
                    <a:pt x="2410" y="659"/>
                  </a:cubicBezTo>
                  <a:cubicBezTo>
                    <a:pt x="2620" y="659"/>
                    <a:pt x="2829" y="622"/>
                    <a:pt x="3044" y="579"/>
                  </a:cubicBezTo>
                  <a:cubicBezTo>
                    <a:pt x="3151" y="588"/>
                    <a:pt x="3262" y="636"/>
                    <a:pt x="3362" y="636"/>
                  </a:cubicBezTo>
                  <a:cubicBezTo>
                    <a:pt x="3468" y="636"/>
                    <a:pt x="3560" y="583"/>
                    <a:pt x="3621" y="380"/>
                  </a:cubicBezTo>
                  <a:cubicBezTo>
                    <a:pt x="3497" y="300"/>
                    <a:pt x="3366" y="284"/>
                    <a:pt x="3233" y="284"/>
                  </a:cubicBezTo>
                  <a:cubicBezTo>
                    <a:pt x="3143" y="284"/>
                    <a:pt x="3052" y="291"/>
                    <a:pt x="2963" y="291"/>
                  </a:cubicBezTo>
                  <a:cubicBezTo>
                    <a:pt x="2824" y="291"/>
                    <a:pt x="2690" y="273"/>
                    <a:pt x="2567" y="181"/>
                  </a:cubicBezTo>
                  <a:cubicBezTo>
                    <a:pt x="2525" y="167"/>
                    <a:pt x="2472" y="153"/>
                    <a:pt x="2431" y="153"/>
                  </a:cubicBezTo>
                  <a:cubicBezTo>
                    <a:pt x="2414" y="153"/>
                    <a:pt x="2399" y="155"/>
                    <a:pt x="2388" y="161"/>
                  </a:cubicBezTo>
                  <a:cubicBezTo>
                    <a:pt x="2321" y="174"/>
                    <a:pt x="2245" y="242"/>
                    <a:pt x="2159" y="242"/>
                  </a:cubicBezTo>
                  <a:cubicBezTo>
                    <a:pt x="2118" y="242"/>
                    <a:pt x="2075" y="226"/>
                    <a:pt x="2030" y="181"/>
                  </a:cubicBezTo>
                  <a:cubicBezTo>
                    <a:pt x="1645" y="109"/>
                    <a:pt x="1253" y="0"/>
                    <a:pt x="8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7612;p9">
              <a:extLst>
                <a:ext uri="{FF2B5EF4-FFF2-40B4-BE49-F238E27FC236}">
                  <a16:creationId xmlns:a16="http://schemas.microsoft.com/office/drawing/2014/main" id="{8141D7A2-B56C-45B4-BF32-E4CFC5F3288E}"/>
                </a:ext>
              </a:extLst>
            </p:cNvPr>
            <p:cNvSpPr/>
            <p:nvPr/>
          </p:nvSpPr>
          <p:spPr>
            <a:xfrm>
              <a:off x="4544775" y="3744150"/>
              <a:ext cx="60700" cy="27425"/>
            </a:xfrm>
            <a:custGeom>
              <a:avLst/>
              <a:gdLst/>
              <a:ahLst/>
              <a:cxnLst/>
              <a:rect l="l" t="t" r="r" b="b"/>
              <a:pathLst>
                <a:path w="2428" h="1097" extrusionOk="0">
                  <a:moveTo>
                    <a:pt x="223" y="1"/>
                  </a:moveTo>
                  <a:cubicBezTo>
                    <a:pt x="189" y="1"/>
                    <a:pt x="155" y="1"/>
                    <a:pt x="120" y="3"/>
                  </a:cubicBezTo>
                  <a:cubicBezTo>
                    <a:pt x="0" y="142"/>
                    <a:pt x="0" y="281"/>
                    <a:pt x="100" y="420"/>
                  </a:cubicBezTo>
                  <a:cubicBezTo>
                    <a:pt x="637" y="779"/>
                    <a:pt x="1214" y="997"/>
                    <a:pt x="1870" y="1097"/>
                  </a:cubicBezTo>
                  <a:cubicBezTo>
                    <a:pt x="2010" y="878"/>
                    <a:pt x="2228" y="918"/>
                    <a:pt x="2427" y="898"/>
                  </a:cubicBezTo>
                  <a:cubicBezTo>
                    <a:pt x="2169" y="759"/>
                    <a:pt x="1870" y="600"/>
                    <a:pt x="1592" y="420"/>
                  </a:cubicBezTo>
                  <a:cubicBezTo>
                    <a:pt x="1163" y="141"/>
                    <a:pt x="734" y="1"/>
                    <a:pt x="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7613;p9">
              <a:extLst>
                <a:ext uri="{FF2B5EF4-FFF2-40B4-BE49-F238E27FC236}">
                  <a16:creationId xmlns:a16="http://schemas.microsoft.com/office/drawing/2014/main" id="{F44C3A90-69EC-452E-8E49-F6B85C7DA853}"/>
                </a:ext>
              </a:extLst>
            </p:cNvPr>
            <p:cNvSpPr/>
            <p:nvPr/>
          </p:nvSpPr>
          <p:spPr>
            <a:xfrm>
              <a:off x="4464700" y="3715350"/>
              <a:ext cx="83075" cy="40325"/>
            </a:xfrm>
            <a:custGeom>
              <a:avLst/>
              <a:gdLst/>
              <a:ahLst/>
              <a:cxnLst/>
              <a:rect l="l" t="t" r="r" b="b"/>
              <a:pathLst>
                <a:path w="3323" h="1613" extrusionOk="0">
                  <a:moveTo>
                    <a:pt x="160" y="1"/>
                  </a:moveTo>
                  <a:lnTo>
                    <a:pt x="1" y="180"/>
                  </a:lnTo>
                  <a:cubicBezTo>
                    <a:pt x="21" y="458"/>
                    <a:pt x="259" y="598"/>
                    <a:pt x="359" y="856"/>
                  </a:cubicBezTo>
                  <a:cubicBezTo>
                    <a:pt x="936" y="976"/>
                    <a:pt x="1493" y="1095"/>
                    <a:pt x="2050" y="1234"/>
                  </a:cubicBezTo>
                  <a:cubicBezTo>
                    <a:pt x="2229" y="1334"/>
                    <a:pt x="2448" y="1234"/>
                    <a:pt x="2627" y="1374"/>
                  </a:cubicBezTo>
                  <a:cubicBezTo>
                    <a:pt x="2686" y="1413"/>
                    <a:pt x="2706" y="1413"/>
                    <a:pt x="2746" y="1413"/>
                  </a:cubicBezTo>
                  <a:cubicBezTo>
                    <a:pt x="2845" y="1433"/>
                    <a:pt x="2905" y="1473"/>
                    <a:pt x="2985" y="1553"/>
                  </a:cubicBezTo>
                  <a:cubicBezTo>
                    <a:pt x="3084" y="1572"/>
                    <a:pt x="3203" y="1572"/>
                    <a:pt x="3303" y="1612"/>
                  </a:cubicBezTo>
                  <a:cubicBezTo>
                    <a:pt x="3303" y="1453"/>
                    <a:pt x="3323" y="1334"/>
                    <a:pt x="3323" y="1175"/>
                  </a:cubicBezTo>
                  <a:cubicBezTo>
                    <a:pt x="3313" y="1155"/>
                    <a:pt x="3293" y="1145"/>
                    <a:pt x="3271" y="1145"/>
                  </a:cubicBezTo>
                  <a:cubicBezTo>
                    <a:pt x="3248" y="1145"/>
                    <a:pt x="3223" y="1155"/>
                    <a:pt x="3203" y="1175"/>
                  </a:cubicBezTo>
                  <a:cubicBezTo>
                    <a:pt x="3084" y="1135"/>
                    <a:pt x="2925" y="1155"/>
                    <a:pt x="2806" y="1055"/>
                  </a:cubicBezTo>
                  <a:cubicBezTo>
                    <a:pt x="2746" y="1035"/>
                    <a:pt x="2706" y="1035"/>
                    <a:pt x="2646" y="1035"/>
                  </a:cubicBezTo>
                  <a:cubicBezTo>
                    <a:pt x="2229" y="936"/>
                    <a:pt x="1831" y="836"/>
                    <a:pt x="1413" y="697"/>
                  </a:cubicBezTo>
                  <a:cubicBezTo>
                    <a:pt x="995" y="478"/>
                    <a:pt x="418" y="538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7614;p9">
              <a:extLst>
                <a:ext uri="{FF2B5EF4-FFF2-40B4-BE49-F238E27FC236}">
                  <a16:creationId xmlns:a16="http://schemas.microsoft.com/office/drawing/2014/main" id="{053C2E14-A61A-44AF-BA71-FBB6F76368EE}"/>
                </a:ext>
              </a:extLst>
            </p:cNvPr>
            <p:cNvSpPr/>
            <p:nvPr/>
          </p:nvSpPr>
          <p:spPr>
            <a:xfrm>
              <a:off x="4166325" y="3814150"/>
              <a:ext cx="88550" cy="17100"/>
            </a:xfrm>
            <a:custGeom>
              <a:avLst/>
              <a:gdLst/>
              <a:ahLst/>
              <a:cxnLst/>
              <a:rect l="l" t="t" r="r" b="b"/>
              <a:pathLst>
                <a:path w="3542" h="684" extrusionOk="0">
                  <a:moveTo>
                    <a:pt x="3170" y="0"/>
                  </a:moveTo>
                  <a:cubicBezTo>
                    <a:pt x="1856" y="0"/>
                    <a:pt x="637" y="284"/>
                    <a:pt x="0" y="684"/>
                  </a:cubicBezTo>
                  <a:cubicBezTo>
                    <a:pt x="1313" y="664"/>
                    <a:pt x="2407" y="167"/>
                    <a:pt x="3541" y="8"/>
                  </a:cubicBezTo>
                  <a:cubicBezTo>
                    <a:pt x="3417" y="3"/>
                    <a:pt x="3293" y="0"/>
                    <a:pt x="3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7615;p9">
              <a:extLst>
                <a:ext uri="{FF2B5EF4-FFF2-40B4-BE49-F238E27FC236}">
                  <a16:creationId xmlns:a16="http://schemas.microsoft.com/office/drawing/2014/main" id="{3CC820FE-DB95-48AD-BACC-A3A934FEBFD9}"/>
                </a:ext>
              </a:extLst>
            </p:cNvPr>
            <p:cNvSpPr/>
            <p:nvPr/>
          </p:nvSpPr>
          <p:spPr>
            <a:xfrm>
              <a:off x="4620875" y="3924800"/>
              <a:ext cx="107925" cy="27675"/>
            </a:xfrm>
            <a:custGeom>
              <a:avLst/>
              <a:gdLst/>
              <a:ahLst/>
              <a:cxnLst/>
              <a:rect l="l" t="t" r="r" b="b"/>
              <a:pathLst>
                <a:path w="4317" h="1107" extrusionOk="0">
                  <a:moveTo>
                    <a:pt x="391" y="0"/>
                  </a:moveTo>
                  <a:cubicBezTo>
                    <a:pt x="274" y="0"/>
                    <a:pt x="158" y="6"/>
                    <a:pt x="40" y="18"/>
                  </a:cubicBezTo>
                  <a:cubicBezTo>
                    <a:pt x="0" y="97"/>
                    <a:pt x="0" y="157"/>
                    <a:pt x="40" y="256"/>
                  </a:cubicBezTo>
                  <a:cubicBezTo>
                    <a:pt x="80" y="316"/>
                    <a:pt x="159" y="356"/>
                    <a:pt x="239" y="376"/>
                  </a:cubicBezTo>
                  <a:cubicBezTo>
                    <a:pt x="676" y="435"/>
                    <a:pt x="1134" y="435"/>
                    <a:pt x="1512" y="674"/>
                  </a:cubicBezTo>
                  <a:cubicBezTo>
                    <a:pt x="2129" y="833"/>
                    <a:pt x="2745" y="893"/>
                    <a:pt x="3362" y="1092"/>
                  </a:cubicBezTo>
                  <a:cubicBezTo>
                    <a:pt x="3451" y="1102"/>
                    <a:pt x="3536" y="1107"/>
                    <a:pt x="3618" y="1107"/>
                  </a:cubicBezTo>
                  <a:cubicBezTo>
                    <a:pt x="3700" y="1107"/>
                    <a:pt x="3780" y="1102"/>
                    <a:pt x="3859" y="1092"/>
                  </a:cubicBezTo>
                  <a:cubicBezTo>
                    <a:pt x="3959" y="1052"/>
                    <a:pt x="4038" y="1032"/>
                    <a:pt x="4118" y="1012"/>
                  </a:cubicBezTo>
                  <a:cubicBezTo>
                    <a:pt x="4237" y="953"/>
                    <a:pt x="4317" y="893"/>
                    <a:pt x="4317" y="734"/>
                  </a:cubicBezTo>
                  <a:cubicBezTo>
                    <a:pt x="4257" y="654"/>
                    <a:pt x="4217" y="614"/>
                    <a:pt x="4138" y="595"/>
                  </a:cubicBezTo>
                  <a:cubicBezTo>
                    <a:pt x="3959" y="535"/>
                    <a:pt x="3760" y="475"/>
                    <a:pt x="3601" y="416"/>
                  </a:cubicBezTo>
                  <a:cubicBezTo>
                    <a:pt x="3422" y="356"/>
                    <a:pt x="3262" y="217"/>
                    <a:pt x="3064" y="177"/>
                  </a:cubicBezTo>
                  <a:cubicBezTo>
                    <a:pt x="2886" y="354"/>
                    <a:pt x="2705" y="413"/>
                    <a:pt x="2525" y="413"/>
                  </a:cubicBezTo>
                  <a:cubicBezTo>
                    <a:pt x="2281" y="413"/>
                    <a:pt x="2039" y="305"/>
                    <a:pt x="1810" y="237"/>
                  </a:cubicBezTo>
                  <a:cubicBezTo>
                    <a:pt x="1331" y="93"/>
                    <a:pt x="865" y="0"/>
                    <a:pt x="3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7616;p9">
              <a:extLst>
                <a:ext uri="{FF2B5EF4-FFF2-40B4-BE49-F238E27FC236}">
                  <a16:creationId xmlns:a16="http://schemas.microsoft.com/office/drawing/2014/main" id="{C26F39CC-81E9-4532-BA44-0786BFA92F82}"/>
                </a:ext>
              </a:extLst>
            </p:cNvPr>
            <p:cNvSpPr/>
            <p:nvPr/>
          </p:nvSpPr>
          <p:spPr>
            <a:xfrm>
              <a:off x="4262800" y="3862300"/>
              <a:ext cx="88050" cy="18175"/>
            </a:xfrm>
            <a:custGeom>
              <a:avLst/>
              <a:gdLst/>
              <a:ahLst/>
              <a:cxnLst/>
              <a:rect l="l" t="t" r="r" b="b"/>
              <a:pathLst>
                <a:path w="3522" h="727" extrusionOk="0">
                  <a:moveTo>
                    <a:pt x="2722" y="1"/>
                  </a:moveTo>
                  <a:cubicBezTo>
                    <a:pt x="1806" y="1"/>
                    <a:pt x="950" y="332"/>
                    <a:pt x="0" y="528"/>
                  </a:cubicBezTo>
                  <a:cubicBezTo>
                    <a:pt x="138" y="679"/>
                    <a:pt x="260" y="726"/>
                    <a:pt x="371" y="726"/>
                  </a:cubicBezTo>
                  <a:cubicBezTo>
                    <a:pt x="436" y="726"/>
                    <a:pt x="498" y="710"/>
                    <a:pt x="557" y="688"/>
                  </a:cubicBezTo>
                  <a:cubicBezTo>
                    <a:pt x="1254" y="429"/>
                    <a:pt x="1970" y="429"/>
                    <a:pt x="2706" y="329"/>
                  </a:cubicBezTo>
                  <a:cubicBezTo>
                    <a:pt x="2725" y="327"/>
                    <a:pt x="2745" y="325"/>
                    <a:pt x="2765" y="325"/>
                  </a:cubicBezTo>
                  <a:cubicBezTo>
                    <a:pt x="2908" y="325"/>
                    <a:pt x="3070" y="391"/>
                    <a:pt x="3220" y="391"/>
                  </a:cubicBezTo>
                  <a:cubicBezTo>
                    <a:pt x="3331" y="391"/>
                    <a:pt x="3435" y="355"/>
                    <a:pt x="3521" y="230"/>
                  </a:cubicBezTo>
                  <a:cubicBezTo>
                    <a:pt x="3501" y="131"/>
                    <a:pt x="3382" y="111"/>
                    <a:pt x="3322" y="51"/>
                  </a:cubicBezTo>
                  <a:cubicBezTo>
                    <a:pt x="3118" y="16"/>
                    <a:pt x="2919" y="1"/>
                    <a:pt x="2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7617;p9">
              <a:extLst>
                <a:ext uri="{FF2B5EF4-FFF2-40B4-BE49-F238E27FC236}">
                  <a16:creationId xmlns:a16="http://schemas.microsoft.com/office/drawing/2014/main" id="{38FBE1B3-71D4-41AD-8CDD-902DFB236405}"/>
                </a:ext>
              </a:extLst>
            </p:cNvPr>
            <p:cNvSpPr/>
            <p:nvPr/>
          </p:nvSpPr>
          <p:spPr>
            <a:xfrm>
              <a:off x="4652200" y="3791950"/>
              <a:ext cx="66175" cy="41300"/>
            </a:xfrm>
            <a:custGeom>
              <a:avLst/>
              <a:gdLst/>
              <a:ahLst/>
              <a:cxnLst/>
              <a:rect l="l" t="t" r="r" b="b"/>
              <a:pathLst>
                <a:path w="2647" h="1652" extrusionOk="0">
                  <a:moveTo>
                    <a:pt x="597" y="0"/>
                  </a:moveTo>
                  <a:cubicBezTo>
                    <a:pt x="398" y="20"/>
                    <a:pt x="219" y="60"/>
                    <a:pt x="100" y="199"/>
                  </a:cubicBezTo>
                  <a:cubicBezTo>
                    <a:pt x="80" y="219"/>
                    <a:pt x="20" y="259"/>
                    <a:pt x="0" y="259"/>
                  </a:cubicBezTo>
                  <a:cubicBezTo>
                    <a:pt x="418" y="498"/>
                    <a:pt x="796" y="796"/>
                    <a:pt x="1273" y="935"/>
                  </a:cubicBezTo>
                  <a:cubicBezTo>
                    <a:pt x="1691" y="1154"/>
                    <a:pt x="2049" y="1473"/>
                    <a:pt x="2487" y="1652"/>
                  </a:cubicBezTo>
                  <a:cubicBezTo>
                    <a:pt x="2586" y="1572"/>
                    <a:pt x="2646" y="1453"/>
                    <a:pt x="2626" y="1333"/>
                  </a:cubicBezTo>
                  <a:cubicBezTo>
                    <a:pt x="2606" y="1234"/>
                    <a:pt x="2586" y="1154"/>
                    <a:pt x="2566" y="1075"/>
                  </a:cubicBezTo>
                  <a:cubicBezTo>
                    <a:pt x="2228" y="756"/>
                    <a:pt x="1910" y="478"/>
                    <a:pt x="1492" y="339"/>
                  </a:cubicBezTo>
                  <a:cubicBezTo>
                    <a:pt x="1443" y="319"/>
                    <a:pt x="1388" y="309"/>
                    <a:pt x="1333" y="309"/>
                  </a:cubicBezTo>
                  <a:cubicBezTo>
                    <a:pt x="1278" y="309"/>
                    <a:pt x="1224" y="319"/>
                    <a:pt x="1174" y="339"/>
                  </a:cubicBezTo>
                  <a:cubicBezTo>
                    <a:pt x="1114" y="359"/>
                    <a:pt x="1094" y="398"/>
                    <a:pt x="1094" y="458"/>
                  </a:cubicBezTo>
                  <a:cubicBezTo>
                    <a:pt x="1074" y="398"/>
                    <a:pt x="1074" y="359"/>
                    <a:pt x="1114" y="299"/>
                  </a:cubicBezTo>
                  <a:cubicBezTo>
                    <a:pt x="1015" y="100"/>
                    <a:pt x="796" y="6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7618;p9">
              <a:extLst>
                <a:ext uri="{FF2B5EF4-FFF2-40B4-BE49-F238E27FC236}">
                  <a16:creationId xmlns:a16="http://schemas.microsoft.com/office/drawing/2014/main" id="{2DA97755-E424-4E65-B272-C2E975D4C223}"/>
                </a:ext>
              </a:extLst>
            </p:cNvPr>
            <p:cNvSpPr/>
            <p:nvPr/>
          </p:nvSpPr>
          <p:spPr>
            <a:xfrm>
              <a:off x="4738225" y="3939025"/>
              <a:ext cx="77600" cy="29000"/>
            </a:xfrm>
            <a:custGeom>
              <a:avLst/>
              <a:gdLst/>
              <a:ahLst/>
              <a:cxnLst/>
              <a:rect l="l" t="t" r="r" b="b"/>
              <a:pathLst>
                <a:path w="3104" h="1160" extrusionOk="0">
                  <a:moveTo>
                    <a:pt x="358" y="0"/>
                  </a:moveTo>
                  <a:cubicBezTo>
                    <a:pt x="254" y="0"/>
                    <a:pt x="163" y="48"/>
                    <a:pt x="100" y="185"/>
                  </a:cubicBezTo>
                  <a:cubicBezTo>
                    <a:pt x="1" y="443"/>
                    <a:pt x="200" y="543"/>
                    <a:pt x="359" y="642"/>
                  </a:cubicBezTo>
                  <a:cubicBezTo>
                    <a:pt x="498" y="722"/>
                    <a:pt x="637" y="742"/>
                    <a:pt x="757" y="782"/>
                  </a:cubicBezTo>
                  <a:cubicBezTo>
                    <a:pt x="790" y="779"/>
                    <a:pt x="822" y="778"/>
                    <a:pt x="854" y="778"/>
                  </a:cubicBezTo>
                  <a:cubicBezTo>
                    <a:pt x="1406" y="778"/>
                    <a:pt x="1863" y="1084"/>
                    <a:pt x="2408" y="1159"/>
                  </a:cubicBezTo>
                  <a:cubicBezTo>
                    <a:pt x="2502" y="1013"/>
                    <a:pt x="2617" y="988"/>
                    <a:pt x="2744" y="988"/>
                  </a:cubicBezTo>
                  <a:cubicBezTo>
                    <a:pt x="2812" y="988"/>
                    <a:pt x="2884" y="995"/>
                    <a:pt x="2956" y="995"/>
                  </a:cubicBezTo>
                  <a:cubicBezTo>
                    <a:pt x="3005" y="995"/>
                    <a:pt x="3055" y="992"/>
                    <a:pt x="3104" y="980"/>
                  </a:cubicBezTo>
                  <a:cubicBezTo>
                    <a:pt x="2428" y="602"/>
                    <a:pt x="1731" y="324"/>
                    <a:pt x="975" y="225"/>
                  </a:cubicBezTo>
                  <a:cubicBezTo>
                    <a:pt x="856" y="225"/>
                    <a:pt x="757" y="145"/>
                    <a:pt x="657" y="85"/>
                  </a:cubicBezTo>
                  <a:cubicBezTo>
                    <a:pt x="554" y="38"/>
                    <a:pt x="451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7619;p9">
              <a:extLst>
                <a:ext uri="{FF2B5EF4-FFF2-40B4-BE49-F238E27FC236}">
                  <a16:creationId xmlns:a16="http://schemas.microsoft.com/office/drawing/2014/main" id="{0963A5DD-A204-40D3-A995-77A68BDD3772}"/>
                </a:ext>
              </a:extLst>
            </p:cNvPr>
            <p:cNvSpPr/>
            <p:nvPr/>
          </p:nvSpPr>
          <p:spPr>
            <a:xfrm>
              <a:off x="4501150" y="3907875"/>
              <a:ext cx="56075" cy="16925"/>
            </a:xfrm>
            <a:custGeom>
              <a:avLst/>
              <a:gdLst/>
              <a:ahLst/>
              <a:cxnLst/>
              <a:rect l="l" t="t" r="r" b="b"/>
              <a:pathLst>
                <a:path w="2243" h="677" extrusionOk="0">
                  <a:moveTo>
                    <a:pt x="709" y="1"/>
                  </a:moveTo>
                  <a:cubicBezTo>
                    <a:pt x="500" y="1"/>
                    <a:pt x="366" y="105"/>
                    <a:pt x="94" y="317"/>
                  </a:cubicBezTo>
                  <a:cubicBezTo>
                    <a:pt x="1" y="523"/>
                    <a:pt x="48" y="676"/>
                    <a:pt x="305" y="676"/>
                  </a:cubicBezTo>
                  <a:cubicBezTo>
                    <a:pt x="320" y="676"/>
                    <a:pt x="336" y="676"/>
                    <a:pt x="353" y="675"/>
                  </a:cubicBezTo>
                  <a:cubicBezTo>
                    <a:pt x="641" y="645"/>
                    <a:pt x="920" y="630"/>
                    <a:pt x="1198" y="630"/>
                  </a:cubicBezTo>
                  <a:cubicBezTo>
                    <a:pt x="1477" y="630"/>
                    <a:pt x="1755" y="645"/>
                    <a:pt x="2044" y="675"/>
                  </a:cubicBezTo>
                  <a:cubicBezTo>
                    <a:pt x="2123" y="615"/>
                    <a:pt x="2223" y="595"/>
                    <a:pt x="2243" y="476"/>
                  </a:cubicBezTo>
                  <a:cubicBezTo>
                    <a:pt x="2143" y="337"/>
                    <a:pt x="1984" y="337"/>
                    <a:pt x="1845" y="337"/>
                  </a:cubicBezTo>
                  <a:cubicBezTo>
                    <a:pt x="1813" y="369"/>
                    <a:pt x="1769" y="407"/>
                    <a:pt x="1742" y="407"/>
                  </a:cubicBezTo>
                  <a:cubicBezTo>
                    <a:pt x="1718" y="407"/>
                    <a:pt x="1707" y="379"/>
                    <a:pt x="1726" y="297"/>
                  </a:cubicBezTo>
                  <a:cubicBezTo>
                    <a:pt x="1185" y="100"/>
                    <a:pt x="912" y="1"/>
                    <a:pt x="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7620;p9">
              <a:extLst>
                <a:ext uri="{FF2B5EF4-FFF2-40B4-BE49-F238E27FC236}">
                  <a16:creationId xmlns:a16="http://schemas.microsoft.com/office/drawing/2014/main" id="{E3D7C97E-525D-4F55-B05A-82BCE64BFFA5}"/>
                </a:ext>
              </a:extLst>
            </p:cNvPr>
            <p:cNvSpPr/>
            <p:nvPr/>
          </p:nvSpPr>
          <p:spPr>
            <a:xfrm>
              <a:off x="4168800" y="3749675"/>
              <a:ext cx="52250" cy="50250"/>
            </a:xfrm>
            <a:custGeom>
              <a:avLst/>
              <a:gdLst/>
              <a:ahLst/>
              <a:cxnLst/>
              <a:rect l="l" t="t" r="r" b="b"/>
              <a:pathLst>
                <a:path w="2090" h="2010" extrusionOk="0">
                  <a:moveTo>
                    <a:pt x="239" y="1"/>
                  </a:moveTo>
                  <a:cubicBezTo>
                    <a:pt x="160" y="1"/>
                    <a:pt x="100" y="60"/>
                    <a:pt x="40" y="100"/>
                  </a:cubicBezTo>
                  <a:cubicBezTo>
                    <a:pt x="1" y="180"/>
                    <a:pt x="1" y="259"/>
                    <a:pt x="1" y="319"/>
                  </a:cubicBezTo>
                  <a:cubicBezTo>
                    <a:pt x="20" y="359"/>
                    <a:pt x="20" y="398"/>
                    <a:pt x="40" y="418"/>
                  </a:cubicBezTo>
                  <a:cubicBezTo>
                    <a:pt x="100" y="478"/>
                    <a:pt x="140" y="558"/>
                    <a:pt x="200" y="597"/>
                  </a:cubicBezTo>
                  <a:lnTo>
                    <a:pt x="259" y="677"/>
                  </a:lnTo>
                  <a:cubicBezTo>
                    <a:pt x="319" y="717"/>
                    <a:pt x="359" y="776"/>
                    <a:pt x="438" y="816"/>
                  </a:cubicBezTo>
                  <a:cubicBezTo>
                    <a:pt x="856" y="1194"/>
                    <a:pt x="1194" y="1592"/>
                    <a:pt x="1532" y="2010"/>
                  </a:cubicBezTo>
                  <a:cubicBezTo>
                    <a:pt x="1711" y="1990"/>
                    <a:pt x="1851" y="1950"/>
                    <a:pt x="2010" y="1910"/>
                  </a:cubicBezTo>
                  <a:cubicBezTo>
                    <a:pt x="2010" y="1851"/>
                    <a:pt x="2030" y="1791"/>
                    <a:pt x="2030" y="1711"/>
                  </a:cubicBezTo>
                  <a:cubicBezTo>
                    <a:pt x="2030" y="1711"/>
                    <a:pt x="2050" y="1711"/>
                    <a:pt x="2089" y="1672"/>
                  </a:cubicBezTo>
                  <a:cubicBezTo>
                    <a:pt x="2089" y="1652"/>
                    <a:pt x="2050" y="1592"/>
                    <a:pt x="2010" y="1572"/>
                  </a:cubicBezTo>
                  <a:cubicBezTo>
                    <a:pt x="1333" y="1134"/>
                    <a:pt x="916" y="438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7621;p9">
              <a:extLst>
                <a:ext uri="{FF2B5EF4-FFF2-40B4-BE49-F238E27FC236}">
                  <a16:creationId xmlns:a16="http://schemas.microsoft.com/office/drawing/2014/main" id="{CA0F9204-796C-4782-A86D-62702833F34F}"/>
                </a:ext>
              </a:extLst>
            </p:cNvPr>
            <p:cNvSpPr/>
            <p:nvPr/>
          </p:nvSpPr>
          <p:spPr>
            <a:xfrm>
              <a:off x="4160850" y="3752750"/>
              <a:ext cx="48750" cy="49175"/>
            </a:xfrm>
            <a:custGeom>
              <a:avLst/>
              <a:gdLst/>
              <a:ahLst/>
              <a:cxnLst/>
              <a:rect l="l" t="t" r="r" b="b"/>
              <a:pathLst>
                <a:path w="1950" h="1967" extrusionOk="0">
                  <a:moveTo>
                    <a:pt x="121" y="1"/>
                  </a:moveTo>
                  <a:cubicBezTo>
                    <a:pt x="76" y="1"/>
                    <a:pt x="43" y="33"/>
                    <a:pt x="0" y="76"/>
                  </a:cubicBezTo>
                  <a:cubicBezTo>
                    <a:pt x="40" y="236"/>
                    <a:pt x="80" y="355"/>
                    <a:pt x="179" y="454"/>
                  </a:cubicBezTo>
                  <a:cubicBezTo>
                    <a:pt x="617" y="872"/>
                    <a:pt x="1114" y="1210"/>
                    <a:pt x="1313" y="1827"/>
                  </a:cubicBezTo>
                  <a:cubicBezTo>
                    <a:pt x="1343" y="1936"/>
                    <a:pt x="1423" y="1966"/>
                    <a:pt x="1520" y="1966"/>
                  </a:cubicBezTo>
                  <a:cubicBezTo>
                    <a:pt x="1617" y="1966"/>
                    <a:pt x="1731" y="1936"/>
                    <a:pt x="1830" y="1927"/>
                  </a:cubicBezTo>
                  <a:cubicBezTo>
                    <a:pt x="1811" y="1728"/>
                    <a:pt x="1950" y="1549"/>
                    <a:pt x="1711" y="1370"/>
                  </a:cubicBezTo>
                  <a:cubicBezTo>
                    <a:pt x="1353" y="1151"/>
                    <a:pt x="1055" y="832"/>
                    <a:pt x="736" y="554"/>
                  </a:cubicBezTo>
                  <a:cubicBezTo>
                    <a:pt x="677" y="514"/>
                    <a:pt x="637" y="454"/>
                    <a:pt x="557" y="415"/>
                  </a:cubicBezTo>
                  <a:cubicBezTo>
                    <a:pt x="498" y="335"/>
                    <a:pt x="458" y="275"/>
                    <a:pt x="378" y="236"/>
                  </a:cubicBezTo>
                  <a:cubicBezTo>
                    <a:pt x="358" y="176"/>
                    <a:pt x="319" y="136"/>
                    <a:pt x="279" y="57"/>
                  </a:cubicBezTo>
                  <a:cubicBezTo>
                    <a:pt x="239" y="57"/>
                    <a:pt x="219" y="37"/>
                    <a:pt x="179" y="17"/>
                  </a:cubicBezTo>
                  <a:cubicBezTo>
                    <a:pt x="157" y="6"/>
                    <a:pt x="138" y="1"/>
                    <a:pt x="1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7622;p9">
              <a:extLst>
                <a:ext uri="{FF2B5EF4-FFF2-40B4-BE49-F238E27FC236}">
                  <a16:creationId xmlns:a16="http://schemas.microsoft.com/office/drawing/2014/main" id="{24F1A1F0-8F66-477C-968D-05D5B4DADB26}"/>
                </a:ext>
              </a:extLst>
            </p:cNvPr>
            <p:cNvSpPr/>
            <p:nvPr/>
          </p:nvSpPr>
          <p:spPr>
            <a:xfrm>
              <a:off x="4721825" y="3933175"/>
              <a:ext cx="42800" cy="31675"/>
            </a:xfrm>
            <a:custGeom>
              <a:avLst/>
              <a:gdLst/>
              <a:ahLst/>
              <a:cxnLst/>
              <a:rect l="l" t="t" r="r" b="b"/>
              <a:pathLst>
                <a:path w="1712" h="1267" extrusionOk="0">
                  <a:moveTo>
                    <a:pt x="194" y="1"/>
                  </a:moveTo>
                  <a:cubicBezTo>
                    <a:pt x="156" y="1"/>
                    <a:pt x="118" y="1"/>
                    <a:pt x="80" y="1"/>
                  </a:cubicBezTo>
                  <a:cubicBezTo>
                    <a:pt x="20" y="61"/>
                    <a:pt x="20" y="100"/>
                    <a:pt x="20" y="180"/>
                  </a:cubicBezTo>
                  <a:cubicBezTo>
                    <a:pt x="60" y="220"/>
                    <a:pt x="100" y="260"/>
                    <a:pt x="179" y="260"/>
                  </a:cubicBezTo>
                  <a:cubicBezTo>
                    <a:pt x="259" y="260"/>
                    <a:pt x="279" y="279"/>
                    <a:pt x="259" y="359"/>
                  </a:cubicBezTo>
                  <a:cubicBezTo>
                    <a:pt x="179" y="419"/>
                    <a:pt x="100" y="478"/>
                    <a:pt x="20" y="558"/>
                  </a:cubicBezTo>
                  <a:cubicBezTo>
                    <a:pt x="0" y="677"/>
                    <a:pt x="60" y="777"/>
                    <a:pt x="159" y="876"/>
                  </a:cubicBezTo>
                  <a:cubicBezTo>
                    <a:pt x="219" y="916"/>
                    <a:pt x="299" y="936"/>
                    <a:pt x="378" y="936"/>
                  </a:cubicBezTo>
                  <a:cubicBezTo>
                    <a:pt x="406" y="930"/>
                    <a:pt x="433" y="927"/>
                    <a:pt x="460" y="927"/>
                  </a:cubicBezTo>
                  <a:cubicBezTo>
                    <a:pt x="754" y="927"/>
                    <a:pt x="1016" y="1266"/>
                    <a:pt x="1319" y="1266"/>
                  </a:cubicBezTo>
                  <a:cubicBezTo>
                    <a:pt x="1430" y="1266"/>
                    <a:pt x="1546" y="1220"/>
                    <a:pt x="1671" y="1095"/>
                  </a:cubicBezTo>
                  <a:cubicBezTo>
                    <a:pt x="1671" y="1095"/>
                    <a:pt x="1691" y="1075"/>
                    <a:pt x="1691" y="1016"/>
                  </a:cubicBezTo>
                  <a:cubicBezTo>
                    <a:pt x="1711" y="976"/>
                    <a:pt x="1691" y="956"/>
                    <a:pt x="1651" y="896"/>
                  </a:cubicBezTo>
                  <a:cubicBezTo>
                    <a:pt x="1492" y="836"/>
                    <a:pt x="1313" y="777"/>
                    <a:pt x="1174" y="717"/>
                  </a:cubicBezTo>
                  <a:cubicBezTo>
                    <a:pt x="1055" y="677"/>
                    <a:pt x="816" y="717"/>
                    <a:pt x="876" y="518"/>
                  </a:cubicBezTo>
                  <a:cubicBezTo>
                    <a:pt x="900" y="397"/>
                    <a:pt x="997" y="379"/>
                    <a:pt x="1102" y="379"/>
                  </a:cubicBezTo>
                  <a:cubicBezTo>
                    <a:pt x="1146" y="379"/>
                    <a:pt x="1191" y="382"/>
                    <a:pt x="1233" y="382"/>
                  </a:cubicBezTo>
                  <a:cubicBezTo>
                    <a:pt x="1254" y="382"/>
                    <a:pt x="1275" y="382"/>
                    <a:pt x="1293" y="379"/>
                  </a:cubicBezTo>
                  <a:cubicBezTo>
                    <a:pt x="968" y="17"/>
                    <a:pt x="576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7623;p9">
              <a:extLst>
                <a:ext uri="{FF2B5EF4-FFF2-40B4-BE49-F238E27FC236}">
                  <a16:creationId xmlns:a16="http://schemas.microsoft.com/office/drawing/2014/main" id="{51CB1FAE-F9D0-4E3F-B869-DC4D881DCD27}"/>
                </a:ext>
              </a:extLst>
            </p:cNvPr>
            <p:cNvSpPr/>
            <p:nvPr/>
          </p:nvSpPr>
          <p:spPr>
            <a:xfrm>
              <a:off x="4596000" y="3815325"/>
              <a:ext cx="71150" cy="24900"/>
            </a:xfrm>
            <a:custGeom>
              <a:avLst/>
              <a:gdLst/>
              <a:ahLst/>
              <a:cxnLst/>
              <a:rect l="l" t="t" r="r" b="b"/>
              <a:pathLst>
                <a:path w="2846" h="996" extrusionOk="0">
                  <a:moveTo>
                    <a:pt x="179" y="0"/>
                  </a:moveTo>
                  <a:lnTo>
                    <a:pt x="0" y="160"/>
                  </a:lnTo>
                  <a:cubicBezTo>
                    <a:pt x="915" y="617"/>
                    <a:pt x="1870" y="736"/>
                    <a:pt x="2845" y="995"/>
                  </a:cubicBezTo>
                  <a:cubicBezTo>
                    <a:pt x="2029" y="458"/>
                    <a:pt x="1134" y="16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7624;p9">
              <a:extLst>
                <a:ext uri="{FF2B5EF4-FFF2-40B4-BE49-F238E27FC236}">
                  <a16:creationId xmlns:a16="http://schemas.microsoft.com/office/drawing/2014/main" id="{345A79C5-04A9-48F6-B32C-45B535F101B2}"/>
                </a:ext>
              </a:extLst>
            </p:cNvPr>
            <p:cNvSpPr/>
            <p:nvPr/>
          </p:nvSpPr>
          <p:spPr>
            <a:xfrm>
              <a:off x="4662150" y="3863075"/>
              <a:ext cx="41300" cy="22400"/>
            </a:xfrm>
            <a:custGeom>
              <a:avLst/>
              <a:gdLst/>
              <a:ahLst/>
              <a:cxnLst/>
              <a:rect l="l" t="t" r="r" b="b"/>
              <a:pathLst>
                <a:path w="1652" h="896" extrusionOk="0">
                  <a:moveTo>
                    <a:pt x="378" y="0"/>
                  </a:moveTo>
                  <a:cubicBezTo>
                    <a:pt x="299" y="179"/>
                    <a:pt x="179" y="298"/>
                    <a:pt x="0" y="378"/>
                  </a:cubicBezTo>
                  <a:cubicBezTo>
                    <a:pt x="60" y="577"/>
                    <a:pt x="299" y="537"/>
                    <a:pt x="378" y="696"/>
                  </a:cubicBezTo>
                  <a:cubicBezTo>
                    <a:pt x="776" y="776"/>
                    <a:pt x="1154" y="836"/>
                    <a:pt x="1592" y="895"/>
                  </a:cubicBezTo>
                  <a:cubicBezTo>
                    <a:pt x="1592" y="836"/>
                    <a:pt x="1611" y="816"/>
                    <a:pt x="1651" y="796"/>
                  </a:cubicBezTo>
                  <a:cubicBezTo>
                    <a:pt x="1592" y="577"/>
                    <a:pt x="1333" y="517"/>
                    <a:pt x="1253" y="318"/>
                  </a:cubicBezTo>
                  <a:cubicBezTo>
                    <a:pt x="995" y="100"/>
                    <a:pt x="696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7625;p9">
              <a:extLst>
                <a:ext uri="{FF2B5EF4-FFF2-40B4-BE49-F238E27FC236}">
                  <a16:creationId xmlns:a16="http://schemas.microsoft.com/office/drawing/2014/main" id="{79F226D5-B54C-4280-BDBC-E88BB57CA977}"/>
                </a:ext>
              </a:extLst>
            </p:cNvPr>
            <p:cNvSpPr/>
            <p:nvPr/>
          </p:nvSpPr>
          <p:spPr>
            <a:xfrm>
              <a:off x="4484100" y="3816825"/>
              <a:ext cx="59200" cy="16925"/>
            </a:xfrm>
            <a:custGeom>
              <a:avLst/>
              <a:gdLst/>
              <a:ahLst/>
              <a:cxnLst/>
              <a:rect l="l" t="t" r="r" b="b"/>
              <a:pathLst>
                <a:path w="2368" h="677" extrusionOk="0">
                  <a:moveTo>
                    <a:pt x="80" y="0"/>
                  </a:moveTo>
                  <a:cubicBezTo>
                    <a:pt x="160" y="179"/>
                    <a:pt x="498" y="159"/>
                    <a:pt x="458" y="398"/>
                  </a:cubicBezTo>
                  <a:cubicBezTo>
                    <a:pt x="418" y="577"/>
                    <a:pt x="160" y="478"/>
                    <a:pt x="1" y="537"/>
                  </a:cubicBezTo>
                  <a:cubicBezTo>
                    <a:pt x="146" y="658"/>
                    <a:pt x="298" y="676"/>
                    <a:pt x="458" y="676"/>
                  </a:cubicBezTo>
                  <a:cubicBezTo>
                    <a:pt x="526" y="676"/>
                    <a:pt x="595" y="673"/>
                    <a:pt x="665" y="673"/>
                  </a:cubicBezTo>
                  <a:cubicBezTo>
                    <a:pt x="702" y="673"/>
                    <a:pt x="739" y="674"/>
                    <a:pt x="776" y="676"/>
                  </a:cubicBezTo>
                  <a:cubicBezTo>
                    <a:pt x="883" y="448"/>
                    <a:pt x="1002" y="383"/>
                    <a:pt x="1203" y="383"/>
                  </a:cubicBezTo>
                  <a:cubicBezTo>
                    <a:pt x="1265" y="383"/>
                    <a:pt x="1334" y="389"/>
                    <a:pt x="1413" y="398"/>
                  </a:cubicBezTo>
                  <a:cubicBezTo>
                    <a:pt x="1635" y="426"/>
                    <a:pt x="1848" y="599"/>
                    <a:pt x="2072" y="599"/>
                  </a:cubicBezTo>
                  <a:cubicBezTo>
                    <a:pt x="2168" y="599"/>
                    <a:pt x="2266" y="567"/>
                    <a:pt x="2368" y="478"/>
                  </a:cubicBezTo>
                  <a:cubicBezTo>
                    <a:pt x="1652" y="100"/>
                    <a:pt x="856" y="139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7626;p9">
              <a:extLst>
                <a:ext uri="{FF2B5EF4-FFF2-40B4-BE49-F238E27FC236}">
                  <a16:creationId xmlns:a16="http://schemas.microsoft.com/office/drawing/2014/main" id="{6675CF31-4276-4125-BD1A-94C60197B2E6}"/>
                </a:ext>
              </a:extLst>
            </p:cNvPr>
            <p:cNvSpPr/>
            <p:nvPr/>
          </p:nvSpPr>
          <p:spPr>
            <a:xfrm>
              <a:off x="4455750" y="3907325"/>
              <a:ext cx="48775" cy="13075"/>
            </a:xfrm>
            <a:custGeom>
              <a:avLst/>
              <a:gdLst/>
              <a:ahLst/>
              <a:cxnLst/>
              <a:rect l="l" t="t" r="r" b="b"/>
              <a:pathLst>
                <a:path w="1951" h="523" extrusionOk="0">
                  <a:moveTo>
                    <a:pt x="1" y="1"/>
                  </a:moveTo>
                  <a:cubicBezTo>
                    <a:pt x="200" y="319"/>
                    <a:pt x="617" y="40"/>
                    <a:pt x="956" y="319"/>
                  </a:cubicBezTo>
                  <a:cubicBezTo>
                    <a:pt x="717" y="339"/>
                    <a:pt x="597" y="339"/>
                    <a:pt x="458" y="359"/>
                  </a:cubicBezTo>
                  <a:cubicBezTo>
                    <a:pt x="681" y="474"/>
                    <a:pt x="903" y="522"/>
                    <a:pt x="1125" y="522"/>
                  </a:cubicBezTo>
                  <a:cubicBezTo>
                    <a:pt x="1400" y="522"/>
                    <a:pt x="1675" y="449"/>
                    <a:pt x="1950" y="339"/>
                  </a:cubicBezTo>
                  <a:cubicBezTo>
                    <a:pt x="1804" y="120"/>
                    <a:pt x="1625" y="18"/>
                    <a:pt x="1366" y="18"/>
                  </a:cubicBezTo>
                  <a:cubicBezTo>
                    <a:pt x="1342" y="18"/>
                    <a:pt x="1318" y="19"/>
                    <a:pt x="1294" y="20"/>
                  </a:cubicBezTo>
                  <a:cubicBezTo>
                    <a:pt x="1210" y="24"/>
                    <a:pt x="1125" y="26"/>
                    <a:pt x="1039" y="26"/>
                  </a:cubicBezTo>
                  <a:cubicBezTo>
                    <a:pt x="695" y="26"/>
                    <a:pt x="335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7627;p9">
              <a:extLst>
                <a:ext uri="{FF2B5EF4-FFF2-40B4-BE49-F238E27FC236}">
                  <a16:creationId xmlns:a16="http://schemas.microsoft.com/office/drawing/2014/main" id="{0BD093BF-42F6-4DC3-A0AC-2A766F72D514}"/>
                </a:ext>
              </a:extLst>
            </p:cNvPr>
            <p:cNvSpPr/>
            <p:nvPr/>
          </p:nvSpPr>
          <p:spPr>
            <a:xfrm>
              <a:off x="4867525" y="3932700"/>
              <a:ext cx="30875" cy="27950"/>
            </a:xfrm>
            <a:custGeom>
              <a:avLst/>
              <a:gdLst/>
              <a:ahLst/>
              <a:cxnLst/>
              <a:rect l="l" t="t" r="r" b="b"/>
              <a:pathLst>
                <a:path w="1235" h="1118" extrusionOk="0">
                  <a:moveTo>
                    <a:pt x="518" y="40"/>
                  </a:moveTo>
                  <a:cubicBezTo>
                    <a:pt x="339" y="119"/>
                    <a:pt x="120" y="0"/>
                    <a:pt x="1" y="219"/>
                  </a:cubicBezTo>
                  <a:cubicBezTo>
                    <a:pt x="299" y="517"/>
                    <a:pt x="518" y="855"/>
                    <a:pt x="896" y="1094"/>
                  </a:cubicBezTo>
                  <a:cubicBezTo>
                    <a:pt x="936" y="1110"/>
                    <a:pt x="971" y="1117"/>
                    <a:pt x="1001" y="1117"/>
                  </a:cubicBezTo>
                  <a:cubicBezTo>
                    <a:pt x="1120" y="1117"/>
                    <a:pt x="1171" y="1006"/>
                    <a:pt x="1234" y="895"/>
                  </a:cubicBezTo>
                  <a:cubicBezTo>
                    <a:pt x="1055" y="577"/>
                    <a:pt x="936" y="179"/>
                    <a:pt x="51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7628;p9">
              <a:extLst>
                <a:ext uri="{FF2B5EF4-FFF2-40B4-BE49-F238E27FC236}">
                  <a16:creationId xmlns:a16="http://schemas.microsoft.com/office/drawing/2014/main" id="{414E38E0-3B46-4218-AC7E-7E489C454E16}"/>
                </a:ext>
              </a:extLst>
            </p:cNvPr>
            <p:cNvSpPr/>
            <p:nvPr/>
          </p:nvSpPr>
          <p:spPr>
            <a:xfrm>
              <a:off x="4818800" y="3892900"/>
              <a:ext cx="40300" cy="29000"/>
            </a:xfrm>
            <a:custGeom>
              <a:avLst/>
              <a:gdLst/>
              <a:ahLst/>
              <a:cxnLst/>
              <a:rect l="l" t="t" r="r" b="b"/>
              <a:pathLst>
                <a:path w="1612" h="1160" extrusionOk="0">
                  <a:moveTo>
                    <a:pt x="955" y="1"/>
                  </a:moveTo>
                  <a:cubicBezTo>
                    <a:pt x="896" y="21"/>
                    <a:pt x="816" y="40"/>
                    <a:pt x="756" y="60"/>
                  </a:cubicBezTo>
                  <a:cubicBezTo>
                    <a:pt x="663" y="113"/>
                    <a:pt x="571" y="122"/>
                    <a:pt x="484" y="122"/>
                  </a:cubicBezTo>
                  <a:cubicBezTo>
                    <a:pt x="440" y="122"/>
                    <a:pt x="398" y="120"/>
                    <a:pt x="358" y="120"/>
                  </a:cubicBezTo>
                  <a:cubicBezTo>
                    <a:pt x="335" y="115"/>
                    <a:pt x="311" y="113"/>
                    <a:pt x="288" y="113"/>
                  </a:cubicBezTo>
                  <a:cubicBezTo>
                    <a:pt x="212" y="113"/>
                    <a:pt x="136" y="139"/>
                    <a:pt x="60" y="200"/>
                  </a:cubicBezTo>
                  <a:lnTo>
                    <a:pt x="0" y="239"/>
                  </a:lnTo>
                  <a:cubicBezTo>
                    <a:pt x="319" y="637"/>
                    <a:pt x="796" y="876"/>
                    <a:pt x="1254" y="1095"/>
                  </a:cubicBezTo>
                  <a:cubicBezTo>
                    <a:pt x="1338" y="1133"/>
                    <a:pt x="1410" y="1160"/>
                    <a:pt x="1467" y="1160"/>
                  </a:cubicBezTo>
                  <a:cubicBezTo>
                    <a:pt x="1559" y="1160"/>
                    <a:pt x="1612" y="1092"/>
                    <a:pt x="1612" y="896"/>
                  </a:cubicBezTo>
                  <a:cubicBezTo>
                    <a:pt x="1273" y="697"/>
                    <a:pt x="1154" y="319"/>
                    <a:pt x="9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7629;p9">
              <a:extLst>
                <a:ext uri="{FF2B5EF4-FFF2-40B4-BE49-F238E27FC236}">
                  <a16:creationId xmlns:a16="http://schemas.microsoft.com/office/drawing/2014/main" id="{1FAF7609-4E5F-439B-A778-79415B400D1F}"/>
                </a:ext>
              </a:extLst>
            </p:cNvPr>
            <p:cNvSpPr/>
            <p:nvPr/>
          </p:nvSpPr>
          <p:spPr>
            <a:xfrm>
              <a:off x="4380150" y="3802425"/>
              <a:ext cx="43800" cy="15900"/>
            </a:xfrm>
            <a:custGeom>
              <a:avLst/>
              <a:gdLst/>
              <a:ahLst/>
              <a:cxnLst/>
              <a:rect l="l" t="t" r="r" b="b"/>
              <a:pathLst>
                <a:path w="1752" h="636" extrusionOk="0">
                  <a:moveTo>
                    <a:pt x="301" y="1"/>
                  </a:moveTo>
                  <a:cubicBezTo>
                    <a:pt x="203" y="1"/>
                    <a:pt x="104" y="6"/>
                    <a:pt x="1" y="19"/>
                  </a:cubicBezTo>
                  <a:cubicBezTo>
                    <a:pt x="100" y="158"/>
                    <a:pt x="140" y="238"/>
                    <a:pt x="220" y="337"/>
                  </a:cubicBezTo>
                  <a:cubicBezTo>
                    <a:pt x="359" y="477"/>
                    <a:pt x="598" y="357"/>
                    <a:pt x="737" y="477"/>
                  </a:cubicBezTo>
                  <a:cubicBezTo>
                    <a:pt x="836" y="516"/>
                    <a:pt x="936" y="516"/>
                    <a:pt x="1035" y="536"/>
                  </a:cubicBezTo>
                  <a:cubicBezTo>
                    <a:pt x="1254" y="437"/>
                    <a:pt x="1592" y="636"/>
                    <a:pt x="1752" y="218"/>
                  </a:cubicBezTo>
                  <a:cubicBezTo>
                    <a:pt x="1251" y="151"/>
                    <a:pt x="807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7630;p9">
              <a:extLst>
                <a:ext uri="{FF2B5EF4-FFF2-40B4-BE49-F238E27FC236}">
                  <a16:creationId xmlns:a16="http://schemas.microsoft.com/office/drawing/2014/main" id="{5D5C43AF-064B-4874-9E70-782AFB680E30}"/>
                </a:ext>
              </a:extLst>
            </p:cNvPr>
            <p:cNvSpPr/>
            <p:nvPr/>
          </p:nvSpPr>
          <p:spPr>
            <a:xfrm>
              <a:off x="4728275" y="3831225"/>
              <a:ext cx="33350" cy="28875"/>
            </a:xfrm>
            <a:custGeom>
              <a:avLst/>
              <a:gdLst/>
              <a:ahLst/>
              <a:cxnLst/>
              <a:rect l="l" t="t" r="r" b="b"/>
              <a:pathLst>
                <a:path w="1334" h="1155" extrusionOk="0">
                  <a:moveTo>
                    <a:pt x="180" y="1"/>
                  </a:moveTo>
                  <a:cubicBezTo>
                    <a:pt x="41" y="81"/>
                    <a:pt x="1" y="220"/>
                    <a:pt x="1" y="399"/>
                  </a:cubicBezTo>
                  <a:cubicBezTo>
                    <a:pt x="339" y="757"/>
                    <a:pt x="657" y="1095"/>
                    <a:pt x="1175" y="1155"/>
                  </a:cubicBezTo>
                  <a:cubicBezTo>
                    <a:pt x="1314" y="1075"/>
                    <a:pt x="1334" y="936"/>
                    <a:pt x="1334" y="797"/>
                  </a:cubicBezTo>
                  <a:cubicBezTo>
                    <a:pt x="1314" y="717"/>
                    <a:pt x="1294" y="638"/>
                    <a:pt x="1234" y="578"/>
                  </a:cubicBezTo>
                  <a:cubicBezTo>
                    <a:pt x="916" y="359"/>
                    <a:pt x="63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7631;p9">
              <a:extLst>
                <a:ext uri="{FF2B5EF4-FFF2-40B4-BE49-F238E27FC236}">
                  <a16:creationId xmlns:a16="http://schemas.microsoft.com/office/drawing/2014/main" id="{ACAA6934-7A3B-4F0B-9A36-BDF93BA9EF76}"/>
                </a:ext>
              </a:extLst>
            </p:cNvPr>
            <p:cNvSpPr/>
            <p:nvPr/>
          </p:nvSpPr>
          <p:spPr>
            <a:xfrm>
              <a:off x="4749175" y="3902850"/>
              <a:ext cx="49250" cy="22900"/>
            </a:xfrm>
            <a:custGeom>
              <a:avLst/>
              <a:gdLst/>
              <a:ahLst/>
              <a:cxnLst/>
              <a:rect l="l" t="t" r="r" b="b"/>
              <a:pathLst>
                <a:path w="1970" h="916" extrusionOk="0">
                  <a:moveTo>
                    <a:pt x="378" y="1"/>
                  </a:moveTo>
                  <a:cubicBezTo>
                    <a:pt x="219" y="1"/>
                    <a:pt x="80" y="20"/>
                    <a:pt x="0" y="219"/>
                  </a:cubicBezTo>
                  <a:cubicBezTo>
                    <a:pt x="577" y="538"/>
                    <a:pt x="1214" y="737"/>
                    <a:pt x="1970" y="916"/>
                  </a:cubicBezTo>
                  <a:cubicBezTo>
                    <a:pt x="1512" y="339"/>
                    <a:pt x="876" y="279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7632;p9">
              <a:extLst>
                <a:ext uri="{FF2B5EF4-FFF2-40B4-BE49-F238E27FC236}">
                  <a16:creationId xmlns:a16="http://schemas.microsoft.com/office/drawing/2014/main" id="{28C6F0A2-BE14-44B3-AB62-F346A8914DF6}"/>
                </a:ext>
              </a:extLst>
            </p:cNvPr>
            <p:cNvSpPr/>
            <p:nvPr/>
          </p:nvSpPr>
          <p:spPr>
            <a:xfrm>
              <a:off x="4323975" y="3904225"/>
              <a:ext cx="70125" cy="13325"/>
            </a:xfrm>
            <a:custGeom>
              <a:avLst/>
              <a:gdLst/>
              <a:ahLst/>
              <a:cxnLst/>
              <a:rect l="l" t="t" r="r" b="b"/>
              <a:pathLst>
                <a:path w="2805" h="533" extrusionOk="0">
                  <a:moveTo>
                    <a:pt x="1957" y="0"/>
                  </a:moveTo>
                  <a:cubicBezTo>
                    <a:pt x="1305" y="0"/>
                    <a:pt x="652" y="181"/>
                    <a:pt x="0" y="264"/>
                  </a:cubicBezTo>
                  <a:lnTo>
                    <a:pt x="0" y="343"/>
                  </a:lnTo>
                  <a:cubicBezTo>
                    <a:pt x="344" y="482"/>
                    <a:pt x="688" y="533"/>
                    <a:pt x="1032" y="533"/>
                  </a:cubicBezTo>
                  <a:cubicBezTo>
                    <a:pt x="1623" y="533"/>
                    <a:pt x="2214" y="384"/>
                    <a:pt x="2805" y="284"/>
                  </a:cubicBezTo>
                  <a:lnTo>
                    <a:pt x="2805" y="125"/>
                  </a:lnTo>
                  <a:cubicBezTo>
                    <a:pt x="2522" y="34"/>
                    <a:pt x="2239" y="0"/>
                    <a:pt x="19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7633;p9">
              <a:extLst>
                <a:ext uri="{FF2B5EF4-FFF2-40B4-BE49-F238E27FC236}">
                  <a16:creationId xmlns:a16="http://schemas.microsoft.com/office/drawing/2014/main" id="{4D08EA27-A5F8-44D2-96B9-5BC1427F91B9}"/>
                </a:ext>
              </a:extLst>
            </p:cNvPr>
            <p:cNvSpPr/>
            <p:nvPr/>
          </p:nvSpPr>
          <p:spPr>
            <a:xfrm>
              <a:off x="4231475" y="3714650"/>
              <a:ext cx="57700" cy="8700"/>
            </a:xfrm>
            <a:custGeom>
              <a:avLst/>
              <a:gdLst/>
              <a:ahLst/>
              <a:cxnLst/>
              <a:rect l="l" t="t" r="r" b="b"/>
              <a:pathLst>
                <a:path w="2308" h="348" extrusionOk="0">
                  <a:moveTo>
                    <a:pt x="2051" y="0"/>
                  </a:moveTo>
                  <a:cubicBezTo>
                    <a:pt x="2032" y="0"/>
                    <a:pt x="2011" y="3"/>
                    <a:pt x="1989" y="9"/>
                  </a:cubicBezTo>
                  <a:cubicBezTo>
                    <a:pt x="1688" y="75"/>
                    <a:pt x="1391" y="96"/>
                    <a:pt x="1097" y="96"/>
                  </a:cubicBezTo>
                  <a:cubicBezTo>
                    <a:pt x="769" y="96"/>
                    <a:pt x="444" y="70"/>
                    <a:pt x="119" y="49"/>
                  </a:cubicBezTo>
                  <a:cubicBezTo>
                    <a:pt x="100" y="49"/>
                    <a:pt x="40" y="109"/>
                    <a:pt x="0" y="148"/>
                  </a:cubicBezTo>
                  <a:cubicBezTo>
                    <a:pt x="60" y="288"/>
                    <a:pt x="259" y="208"/>
                    <a:pt x="358" y="347"/>
                  </a:cubicBezTo>
                  <a:lnTo>
                    <a:pt x="2129" y="347"/>
                  </a:lnTo>
                  <a:lnTo>
                    <a:pt x="2308" y="168"/>
                  </a:lnTo>
                  <a:cubicBezTo>
                    <a:pt x="2240" y="84"/>
                    <a:pt x="2159" y="0"/>
                    <a:pt x="2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7634;p9">
              <a:extLst>
                <a:ext uri="{FF2B5EF4-FFF2-40B4-BE49-F238E27FC236}">
                  <a16:creationId xmlns:a16="http://schemas.microsoft.com/office/drawing/2014/main" id="{B60AAAF1-A3A6-4D7A-9AFC-409DCE1EFE70}"/>
                </a:ext>
              </a:extLst>
            </p:cNvPr>
            <p:cNvSpPr/>
            <p:nvPr/>
          </p:nvSpPr>
          <p:spPr>
            <a:xfrm>
              <a:off x="4319500" y="3683375"/>
              <a:ext cx="57200" cy="9600"/>
            </a:xfrm>
            <a:custGeom>
              <a:avLst/>
              <a:gdLst/>
              <a:ahLst/>
              <a:cxnLst/>
              <a:rect l="l" t="t" r="r" b="b"/>
              <a:pathLst>
                <a:path w="2288" h="384" extrusionOk="0">
                  <a:moveTo>
                    <a:pt x="525" y="0"/>
                  </a:moveTo>
                  <a:cubicBezTo>
                    <a:pt x="352" y="0"/>
                    <a:pt x="177" y="9"/>
                    <a:pt x="0" y="27"/>
                  </a:cubicBezTo>
                  <a:lnTo>
                    <a:pt x="0" y="206"/>
                  </a:lnTo>
                  <a:cubicBezTo>
                    <a:pt x="58" y="201"/>
                    <a:pt x="116" y="199"/>
                    <a:pt x="174" y="199"/>
                  </a:cubicBezTo>
                  <a:cubicBezTo>
                    <a:pt x="727" y="199"/>
                    <a:pt x="1279" y="384"/>
                    <a:pt x="1815" y="384"/>
                  </a:cubicBezTo>
                  <a:cubicBezTo>
                    <a:pt x="1974" y="384"/>
                    <a:pt x="2132" y="367"/>
                    <a:pt x="2288" y="325"/>
                  </a:cubicBezTo>
                  <a:cubicBezTo>
                    <a:pt x="1715" y="109"/>
                    <a:pt x="113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7635;p9">
              <a:extLst>
                <a:ext uri="{FF2B5EF4-FFF2-40B4-BE49-F238E27FC236}">
                  <a16:creationId xmlns:a16="http://schemas.microsoft.com/office/drawing/2014/main" id="{CB603B64-941A-416D-9E94-1E43FB7EBFD6}"/>
                </a:ext>
              </a:extLst>
            </p:cNvPr>
            <p:cNvSpPr/>
            <p:nvPr/>
          </p:nvSpPr>
          <p:spPr>
            <a:xfrm>
              <a:off x="4213550" y="3837950"/>
              <a:ext cx="48775" cy="12200"/>
            </a:xfrm>
            <a:custGeom>
              <a:avLst/>
              <a:gdLst/>
              <a:ahLst/>
              <a:cxnLst/>
              <a:rect l="l" t="t" r="r" b="b"/>
              <a:pathLst>
                <a:path w="1951" h="488" extrusionOk="0">
                  <a:moveTo>
                    <a:pt x="1264" y="1"/>
                  </a:moveTo>
                  <a:cubicBezTo>
                    <a:pt x="826" y="1"/>
                    <a:pt x="409" y="111"/>
                    <a:pt x="1" y="309"/>
                  </a:cubicBezTo>
                  <a:cubicBezTo>
                    <a:pt x="21" y="349"/>
                    <a:pt x="41" y="408"/>
                    <a:pt x="41" y="488"/>
                  </a:cubicBezTo>
                  <a:cubicBezTo>
                    <a:pt x="697" y="329"/>
                    <a:pt x="1314" y="209"/>
                    <a:pt x="1950" y="90"/>
                  </a:cubicBezTo>
                  <a:cubicBezTo>
                    <a:pt x="1715" y="30"/>
                    <a:pt x="1487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7636;p9">
              <a:extLst>
                <a:ext uri="{FF2B5EF4-FFF2-40B4-BE49-F238E27FC236}">
                  <a16:creationId xmlns:a16="http://schemas.microsoft.com/office/drawing/2014/main" id="{DBC8F2CB-53BA-49D6-A744-BAC12476CEF5}"/>
                </a:ext>
              </a:extLst>
            </p:cNvPr>
            <p:cNvSpPr/>
            <p:nvPr/>
          </p:nvSpPr>
          <p:spPr>
            <a:xfrm>
              <a:off x="4701425" y="3880475"/>
              <a:ext cx="42300" cy="22400"/>
            </a:xfrm>
            <a:custGeom>
              <a:avLst/>
              <a:gdLst/>
              <a:ahLst/>
              <a:cxnLst/>
              <a:rect l="l" t="t" r="r" b="b"/>
              <a:pathLst>
                <a:path w="1692" h="896" extrusionOk="0">
                  <a:moveTo>
                    <a:pt x="578" y="0"/>
                  </a:moveTo>
                  <a:cubicBezTo>
                    <a:pt x="399" y="40"/>
                    <a:pt x="200" y="20"/>
                    <a:pt x="40" y="159"/>
                  </a:cubicBezTo>
                  <a:lnTo>
                    <a:pt x="1" y="219"/>
                  </a:lnTo>
                  <a:cubicBezTo>
                    <a:pt x="538" y="418"/>
                    <a:pt x="1095" y="577"/>
                    <a:pt x="1592" y="896"/>
                  </a:cubicBezTo>
                  <a:cubicBezTo>
                    <a:pt x="1692" y="776"/>
                    <a:pt x="1692" y="637"/>
                    <a:pt x="1612" y="498"/>
                  </a:cubicBezTo>
                  <a:cubicBezTo>
                    <a:pt x="1294" y="259"/>
                    <a:pt x="975" y="40"/>
                    <a:pt x="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7637;p9">
              <a:extLst>
                <a:ext uri="{FF2B5EF4-FFF2-40B4-BE49-F238E27FC236}">
                  <a16:creationId xmlns:a16="http://schemas.microsoft.com/office/drawing/2014/main" id="{95CC22CE-05F2-443C-8BD7-F2F960A36BDF}"/>
                </a:ext>
              </a:extLst>
            </p:cNvPr>
            <p:cNvSpPr/>
            <p:nvPr/>
          </p:nvSpPr>
          <p:spPr>
            <a:xfrm>
              <a:off x="4850625" y="3915275"/>
              <a:ext cx="30350" cy="23400"/>
            </a:xfrm>
            <a:custGeom>
              <a:avLst/>
              <a:gdLst/>
              <a:ahLst/>
              <a:cxnLst/>
              <a:rect l="l" t="t" r="r" b="b"/>
              <a:pathLst>
                <a:path w="1214" h="936" extrusionOk="0">
                  <a:moveTo>
                    <a:pt x="378" y="1"/>
                  </a:moveTo>
                  <a:cubicBezTo>
                    <a:pt x="299" y="160"/>
                    <a:pt x="140" y="160"/>
                    <a:pt x="0" y="200"/>
                  </a:cubicBezTo>
                  <a:cubicBezTo>
                    <a:pt x="140" y="518"/>
                    <a:pt x="398" y="737"/>
                    <a:pt x="697" y="916"/>
                  </a:cubicBezTo>
                  <a:cubicBezTo>
                    <a:pt x="876" y="896"/>
                    <a:pt x="1095" y="936"/>
                    <a:pt x="1214" y="737"/>
                  </a:cubicBezTo>
                  <a:cubicBezTo>
                    <a:pt x="916" y="518"/>
                    <a:pt x="737" y="140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7638;p9">
              <a:extLst>
                <a:ext uri="{FF2B5EF4-FFF2-40B4-BE49-F238E27FC236}">
                  <a16:creationId xmlns:a16="http://schemas.microsoft.com/office/drawing/2014/main" id="{C079B211-E02A-48D9-8CC5-C0C49BF90AE9}"/>
                </a:ext>
              </a:extLst>
            </p:cNvPr>
            <p:cNvSpPr/>
            <p:nvPr/>
          </p:nvSpPr>
          <p:spPr>
            <a:xfrm>
              <a:off x="4293125" y="3753125"/>
              <a:ext cx="40325" cy="9250"/>
            </a:xfrm>
            <a:custGeom>
              <a:avLst/>
              <a:gdLst/>
              <a:ahLst/>
              <a:cxnLst/>
              <a:rect l="l" t="t" r="r" b="b"/>
              <a:pathLst>
                <a:path w="1613" h="370" extrusionOk="0">
                  <a:moveTo>
                    <a:pt x="849" y="1"/>
                  </a:moveTo>
                  <a:cubicBezTo>
                    <a:pt x="561" y="1"/>
                    <a:pt x="278" y="81"/>
                    <a:pt x="1" y="241"/>
                  </a:cubicBezTo>
                  <a:cubicBezTo>
                    <a:pt x="251" y="348"/>
                    <a:pt x="502" y="369"/>
                    <a:pt x="753" y="369"/>
                  </a:cubicBezTo>
                  <a:cubicBezTo>
                    <a:pt x="920" y="369"/>
                    <a:pt x="1087" y="360"/>
                    <a:pt x="1254" y="360"/>
                  </a:cubicBezTo>
                  <a:cubicBezTo>
                    <a:pt x="1334" y="241"/>
                    <a:pt x="1533" y="340"/>
                    <a:pt x="1612" y="181"/>
                  </a:cubicBezTo>
                  <a:cubicBezTo>
                    <a:pt x="1353" y="61"/>
                    <a:pt x="1099" y="1"/>
                    <a:pt x="8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7639;p9">
              <a:extLst>
                <a:ext uri="{FF2B5EF4-FFF2-40B4-BE49-F238E27FC236}">
                  <a16:creationId xmlns:a16="http://schemas.microsoft.com/office/drawing/2014/main" id="{DF51BBFF-64DE-45BD-828B-F5E1901CBE5B}"/>
                </a:ext>
              </a:extLst>
            </p:cNvPr>
            <p:cNvSpPr/>
            <p:nvPr/>
          </p:nvSpPr>
          <p:spPr>
            <a:xfrm>
              <a:off x="4100675" y="3785025"/>
              <a:ext cx="34325" cy="9750"/>
            </a:xfrm>
            <a:custGeom>
              <a:avLst/>
              <a:gdLst/>
              <a:ahLst/>
              <a:cxnLst/>
              <a:rect l="l" t="t" r="r" b="b"/>
              <a:pathLst>
                <a:path w="1373" h="390" extrusionOk="0">
                  <a:moveTo>
                    <a:pt x="795" y="0"/>
                  </a:moveTo>
                  <a:cubicBezTo>
                    <a:pt x="512" y="0"/>
                    <a:pt x="238" y="68"/>
                    <a:pt x="0" y="377"/>
                  </a:cubicBezTo>
                  <a:cubicBezTo>
                    <a:pt x="61" y="386"/>
                    <a:pt x="120" y="390"/>
                    <a:pt x="177" y="390"/>
                  </a:cubicBezTo>
                  <a:cubicBezTo>
                    <a:pt x="644" y="390"/>
                    <a:pt x="1001" y="127"/>
                    <a:pt x="1373" y="39"/>
                  </a:cubicBezTo>
                  <a:cubicBezTo>
                    <a:pt x="1181" y="31"/>
                    <a:pt x="986" y="0"/>
                    <a:pt x="7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7640;p9">
              <a:extLst>
                <a:ext uri="{FF2B5EF4-FFF2-40B4-BE49-F238E27FC236}">
                  <a16:creationId xmlns:a16="http://schemas.microsoft.com/office/drawing/2014/main" id="{F12D4A43-4A49-40B1-BADA-BC9DDD349080}"/>
                </a:ext>
              </a:extLst>
            </p:cNvPr>
            <p:cNvSpPr/>
            <p:nvPr/>
          </p:nvSpPr>
          <p:spPr>
            <a:xfrm>
              <a:off x="4403525" y="3695475"/>
              <a:ext cx="27400" cy="10950"/>
            </a:xfrm>
            <a:custGeom>
              <a:avLst/>
              <a:gdLst/>
              <a:ahLst/>
              <a:cxnLst/>
              <a:rect l="l" t="t" r="r" b="b"/>
              <a:pathLst>
                <a:path w="1096" h="438" extrusionOk="0">
                  <a:moveTo>
                    <a:pt x="1" y="0"/>
                  </a:moveTo>
                  <a:cubicBezTo>
                    <a:pt x="148" y="352"/>
                    <a:pt x="373" y="393"/>
                    <a:pt x="602" y="393"/>
                  </a:cubicBezTo>
                  <a:cubicBezTo>
                    <a:pt x="672" y="393"/>
                    <a:pt x="743" y="389"/>
                    <a:pt x="812" y="389"/>
                  </a:cubicBezTo>
                  <a:cubicBezTo>
                    <a:pt x="912" y="389"/>
                    <a:pt x="1009" y="397"/>
                    <a:pt x="1095" y="438"/>
                  </a:cubicBezTo>
                  <a:cubicBezTo>
                    <a:pt x="856" y="20"/>
                    <a:pt x="458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7641;p9">
              <a:extLst>
                <a:ext uri="{FF2B5EF4-FFF2-40B4-BE49-F238E27FC236}">
                  <a16:creationId xmlns:a16="http://schemas.microsoft.com/office/drawing/2014/main" id="{5BB49A09-A826-441E-88B2-10FCAA238DBD}"/>
                </a:ext>
              </a:extLst>
            </p:cNvPr>
            <p:cNvSpPr/>
            <p:nvPr/>
          </p:nvSpPr>
          <p:spPr>
            <a:xfrm>
              <a:off x="4889900" y="3955075"/>
              <a:ext cx="21425" cy="27375"/>
            </a:xfrm>
            <a:custGeom>
              <a:avLst/>
              <a:gdLst/>
              <a:ahLst/>
              <a:cxnLst/>
              <a:rect l="l" t="t" r="r" b="b"/>
              <a:pathLst>
                <a:path w="857" h="1095" extrusionOk="0">
                  <a:moveTo>
                    <a:pt x="339" y="0"/>
                  </a:moveTo>
                  <a:cubicBezTo>
                    <a:pt x="220" y="80"/>
                    <a:pt x="120" y="120"/>
                    <a:pt x="1" y="199"/>
                  </a:cubicBezTo>
                  <a:cubicBezTo>
                    <a:pt x="240" y="498"/>
                    <a:pt x="459" y="776"/>
                    <a:pt x="697" y="1035"/>
                  </a:cubicBezTo>
                  <a:cubicBezTo>
                    <a:pt x="717" y="1074"/>
                    <a:pt x="747" y="1094"/>
                    <a:pt x="777" y="1094"/>
                  </a:cubicBezTo>
                  <a:cubicBezTo>
                    <a:pt x="807" y="1094"/>
                    <a:pt x="836" y="1074"/>
                    <a:pt x="856" y="1035"/>
                  </a:cubicBezTo>
                  <a:cubicBezTo>
                    <a:pt x="856" y="617"/>
                    <a:pt x="558" y="319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7642;p9">
              <a:extLst>
                <a:ext uri="{FF2B5EF4-FFF2-40B4-BE49-F238E27FC236}">
                  <a16:creationId xmlns:a16="http://schemas.microsoft.com/office/drawing/2014/main" id="{67B94FA2-2DA4-4D89-A316-EDFA854F0EF4}"/>
                </a:ext>
              </a:extLst>
            </p:cNvPr>
            <p:cNvSpPr/>
            <p:nvPr/>
          </p:nvSpPr>
          <p:spPr>
            <a:xfrm>
              <a:off x="4552225" y="3918525"/>
              <a:ext cx="30875" cy="10225"/>
            </a:xfrm>
            <a:custGeom>
              <a:avLst/>
              <a:gdLst/>
              <a:ahLst/>
              <a:cxnLst/>
              <a:rect l="l" t="t" r="r" b="b"/>
              <a:pathLst>
                <a:path w="1235" h="409" extrusionOk="0">
                  <a:moveTo>
                    <a:pt x="557" y="1"/>
                  </a:moveTo>
                  <a:cubicBezTo>
                    <a:pt x="442" y="1"/>
                    <a:pt x="324" y="17"/>
                    <a:pt x="200" y="50"/>
                  </a:cubicBezTo>
                  <a:lnTo>
                    <a:pt x="1" y="249"/>
                  </a:lnTo>
                  <a:cubicBezTo>
                    <a:pt x="344" y="281"/>
                    <a:pt x="661" y="408"/>
                    <a:pt x="994" y="408"/>
                  </a:cubicBezTo>
                  <a:cubicBezTo>
                    <a:pt x="1067" y="408"/>
                    <a:pt x="1140" y="402"/>
                    <a:pt x="1214" y="388"/>
                  </a:cubicBezTo>
                  <a:cubicBezTo>
                    <a:pt x="1234" y="249"/>
                    <a:pt x="1175" y="169"/>
                    <a:pt x="1035" y="90"/>
                  </a:cubicBezTo>
                  <a:cubicBezTo>
                    <a:pt x="873" y="32"/>
                    <a:pt x="718" y="1"/>
                    <a:pt x="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7643;p9">
              <a:extLst>
                <a:ext uri="{FF2B5EF4-FFF2-40B4-BE49-F238E27FC236}">
                  <a16:creationId xmlns:a16="http://schemas.microsoft.com/office/drawing/2014/main" id="{F37FFC5A-061E-457A-9804-12647AFF4334}"/>
                </a:ext>
              </a:extLst>
            </p:cNvPr>
            <p:cNvSpPr/>
            <p:nvPr/>
          </p:nvSpPr>
          <p:spPr>
            <a:xfrm>
              <a:off x="4883950" y="3985150"/>
              <a:ext cx="32350" cy="21850"/>
            </a:xfrm>
            <a:custGeom>
              <a:avLst/>
              <a:gdLst/>
              <a:ahLst/>
              <a:cxnLst/>
              <a:rect l="l" t="t" r="r" b="b"/>
              <a:pathLst>
                <a:path w="1294" h="874" extrusionOk="0">
                  <a:moveTo>
                    <a:pt x="1052" y="1"/>
                  </a:moveTo>
                  <a:cubicBezTo>
                    <a:pt x="1025" y="1"/>
                    <a:pt x="995" y="11"/>
                    <a:pt x="955" y="31"/>
                  </a:cubicBezTo>
                  <a:cubicBezTo>
                    <a:pt x="856" y="31"/>
                    <a:pt x="736" y="70"/>
                    <a:pt x="637" y="70"/>
                  </a:cubicBezTo>
                  <a:cubicBezTo>
                    <a:pt x="438" y="110"/>
                    <a:pt x="239" y="170"/>
                    <a:pt x="100" y="329"/>
                  </a:cubicBezTo>
                  <a:cubicBezTo>
                    <a:pt x="0" y="428"/>
                    <a:pt x="60" y="568"/>
                    <a:pt x="140" y="667"/>
                  </a:cubicBezTo>
                  <a:cubicBezTo>
                    <a:pt x="289" y="771"/>
                    <a:pt x="451" y="874"/>
                    <a:pt x="616" y="874"/>
                  </a:cubicBezTo>
                  <a:cubicBezTo>
                    <a:pt x="736" y="874"/>
                    <a:pt x="857" y="819"/>
                    <a:pt x="975" y="667"/>
                  </a:cubicBezTo>
                  <a:cubicBezTo>
                    <a:pt x="677" y="389"/>
                    <a:pt x="1293" y="289"/>
                    <a:pt x="1134" y="31"/>
                  </a:cubicBezTo>
                  <a:cubicBezTo>
                    <a:pt x="1104" y="11"/>
                    <a:pt x="1079" y="1"/>
                    <a:pt x="10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7644;p9">
              <a:extLst>
                <a:ext uri="{FF2B5EF4-FFF2-40B4-BE49-F238E27FC236}">
                  <a16:creationId xmlns:a16="http://schemas.microsoft.com/office/drawing/2014/main" id="{F7F108C6-BBC4-4D71-B1E9-23F09B08C457}"/>
                </a:ext>
              </a:extLst>
            </p:cNvPr>
            <p:cNvSpPr/>
            <p:nvPr/>
          </p:nvSpPr>
          <p:spPr>
            <a:xfrm>
              <a:off x="4675075" y="3916700"/>
              <a:ext cx="21900" cy="10775"/>
            </a:xfrm>
            <a:custGeom>
              <a:avLst/>
              <a:gdLst/>
              <a:ahLst/>
              <a:cxnLst/>
              <a:rect l="l" t="t" r="r" b="b"/>
              <a:pathLst>
                <a:path w="876" h="431" extrusionOk="0">
                  <a:moveTo>
                    <a:pt x="475" y="1"/>
                  </a:moveTo>
                  <a:cubicBezTo>
                    <a:pt x="323" y="1"/>
                    <a:pt x="157" y="74"/>
                    <a:pt x="0" y="143"/>
                  </a:cubicBezTo>
                  <a:cubicBezTo>
                    <a:pt x="87" y="367"/>
                    <a:pt x="206" y="430"/>
                    <a:pt x="339" y="430"/>
                  </a:cubicBezTo>
                  <a:cubicBezTo>
                    <a:pt x="512" y="430"/>
                    <a:pt x="707" y="322"/>
                    <a:pt x="876" y="322"/>
                  </a:cubicBezTo>
                  <a:cubicBezTo>
                    <a:pt x="775" y="79"/>
                    <a:pt x="632" y="1"/>
                    <a:pt x="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7645;p9">
              <a:extLst>
                <a:ext uri="{FF2B5EF4-FFF2-40B4-BE49-F238E27FC236}">
                  <a16:creationId xmlns:a16="http://schemas.microsoft.com/office/drawing/2014/main" id="{78198EB5-55AF-4026-93EE-C62BC3D9890F}"/>
                </a:ext>
              </a:extLst>
            </p:cNvPr>
            <p:cNvSpPr/>
            <p:nvPr/>
          </p:nvSpPr>
          <p:spPr>
            <a:xfrm>
              <a:off x="4714350" y="3822850"/>
              <a:ext cx="17450" cy="18350"/>
            </a:xfrm>
            <a:custGeom>
              <a:avLst/>
              <a:gdLst/>
              <a:ahLst/>
              <a:cxnLst/>
              <a:rect l="l" t="t" r="r" b="b"/>
              <a:pathLst>
                <a:path w="698" h="734" extrusionOk="0">
                  <a:moveTo>
                    <a:pt x="212" y="0"/>
                  </a:moveTo>
                  <a:cubicBezTo>
                    <a:pt x="148" y="0"/>
                    <a:pt x="77" y="12"/>
                    <a:pt x="1" y="38"/>
                  </a:cubicBezTo>
                  <a:lnTo>
                    <a:pt x="1" y="416"/>
                  </a:lnTo>
                  <a:cubicBezTo>
                    <a:pt x="160" y="595"/>
                    <a:pt x="359" y="634"/>
                    <a:pt x="558" y="734"/>
                  </a:cubicBezTo>
                  <a:cubicBezTo>
                    <a:pt x="677" y="654"/>
                    <a:pt x="697" y="535"/>
                    <a:pt x="697" y="396"/>
                  </a:cubicBezTo>
                  <a:cubicBezTo>
                    <a:pt x="603" y="161"/>
                    <a:pt x="448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7646;p9">
              <a:extLst>
                <a:ext uri="{FF2B5EF4-FFF2-40B4-BE49-F238E27FC236}">
                  <a16:creationId xmlns:a16="http://schemas.microsoft.com/office/drawing/2014/main" id="{8AE714A7-1A0B-4DEB-9D3D-1561431B0F05}"/>
                </a:ext>
              </a:extLst>
            </p:cNvPr>
            <p:cNvSpPr/>
            <p:nvPr/>
          </p:nvSpPr>
          <p:spPr>
            <a:xfrm>
              <a:off x="4757625" y="3848125"/>
              <a:ext cx="20425" cy="16200"/>
            </a:xfrm>
            <a:custGeom>
              <a:avLst/>
              <a:gdLst/>
              <a:ahLst/>
              <a:cxnLst/>
              <a:rect l="l" t="t" r="r" b="b"/>
              <a:pathLst>
                <a:path w="817" h="648" extrusionOk="0">
                  <a:moveTo>
                    <a:pt x="222" y="0"/>
                  </a:moveTo>
                  <a:cubicBezTo>
                    <a:pt x="166" y="0"/>
                    <a:pt x="106" y="14"/>
                    <a:pt x="40" y="41"/>
                  </a:cubicBezTo>
                  <a:cubicBezTo>
                    <a:pt x="40" y="180"/>
                    <a:pt x="1" y="320"/>
                    <a:pt x="1" y="479"/>
                  </a:cubicBezTo>
                  <a:cubicBezTo>
                    <a:pt x="120" y="598"/>
                    <a:pt x="239" y="578"/>
                    <a:pt x="339" y="638"/>
                  </a:cubicBezTo>
                  <a:cubicBezTo>
                    <a:pt x="398" y="638"/>
                    <a:pt x="478" y="648"/>
                    <a:pt x="550" y="648"/>
                  </a:cubicBezTo>
                  <a:cubicBezTo>
                    <a:pt x="622" y="648"/>
                    <a:pt x="687" y="638"/>
                    <a:pt x="717" y="598"/>
                  </a:cubicBezTo>
                  <a:cubicBezTo>
                    <a:pt x="816" y="439"/>
                    <a:pt x="577" y="419"/>
                    <a:pt x="538" y="300"/>
                  </a:cubicBezTo>
                  <a:cubicBezTo>
                    <a:pt x="480" y="97"/>
                    <a:pt x="370" y="0"/>
                    <a:pt x="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7647;p9">
              <a:extLst>
                <a:ext uri="{FF2B5EF4-FFF2-40B4-BE49-F238E27FC236}">
                  <a16:creationId xmlns:a16="http://schemas.microsoft.com/office/drawing/2014/main" id="{E94668AB-1D4A-4C15-9289-12FA1980B0B3}"/>
                </a:ext>
              </a:extLst>
            </p:cNvPr>
            <p:cNvSpPr/>
            <p:nvPr/>
          </p:nvSpPr>
          <p:spPr>
            <a:xfrm>
              <a:off x="4377100" y="3861775"/>
              <a:ext cx="39400" cy="6300"/>
            </a:xfrm>
            <a:custGeom>
              <a:avLst/>
              <a:gdLst/>
              <a:ahLst/>
              <a:cxnLst/>
              <a:rect l="l" t="t" r="r" b="b"/>
              <a:pathLst>
                <a:path w="1576" h="252" extrusionOk="0">
                  <a:moveTo>
                    <a:pt x="140" y="0"/>
                  </a:moveTo>
                  <a:cubicBezTo>
                    <a:pt x="53" y="0"/>
                    <a:pt x="0" y="64"/>
                    <a:pt x="24" y="251"/>
                  </a:cubicBezTo>
                  <a:lnTo>
                    <a:pt x="1575" y="251"/>
                  </a:lnTo>
                  <a:cubicBezTo>
                    <a:pt x="1440" y="89"/>
                    <a:pt x="1282" y="53"/>
                    <a:pt x="1117" y="53"/>
                  </a:cubicBezTo>
                  <a:cubicBezTo>
                    <a:pt x="984" y="53"/>
                    <a:pt x="847" y="77"/>
                    <a:pt x="716" y="77"/>
                  </a:cubicBezTo>
                  <a:cubicBezTo>
                    <a:pt x="649" y="77"/>
                    <a:pt x="584" y="71"/>
                    <a:pt x="521" y="52"/>
                  </a:cubicBezTo>
                  <a:cubicBezTo>
                    <a:pt x="461" y="52"/>
                    <a:pt x="421" y="52"/>
                    <a:pt x="362" y="72"/>
                  </a:cubicBezTo>
                  <a:cubicBezTo>
                    <a:pt x="280" y="31"/>
                    <a:pt x="202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7648;p9">
              <a:extLst>
                <a:ext uri="{FF2B5EF4-FFF2-40B4-BE49-F238E27FC236}">
                  <a16:creationId xmlns:a16="http://schemas.microsoft.com/office/drawing/2014/main" id="{D1B63ECE-EA34-43B9-A03C-AB02E8D4CA4D}"/>
                </a:ext>
              </a:extLst>
            </p:cNvPr>
            <p:cNvSpPr/>
            <p:nvPr/>
          </p:nvSpPr>
          <p:spPr>
            <a:xfrm>
              <a:off x="4865550" y="3972975"/>
              <a:ext cx="22900" cy="14950"/>
            </a:xfrm>
            <a:custGeom>
              <a:avLst/>
              <a:gdLst/>
              <a:ahLst/>
              <a:cxnLst/>
              <a:rect l="l" t="t" r="r" b="b"/>
              <a:pathLst>
                <a:path w="916" h="598" extrusionOk="0">
                  <a:moveTo>
                    <a:pt x="279" y="0"/>
                  </a:moveTo>
                  <a:cubicBezTo>
                    <a:pt x="0" y="0"/>
                    <a:pt x="0" y="160"/>
                    <a:pt x="100" y="358"/>
                  </a:cubicBezTo>
                  <a:cubicBezTo>
                    <a:pt x="239" y="557"/>
                    <a:pt x="438" y="577"/>
                    <a:pt x="677" y="597"/>
                  </a:cubicBezTo>
                  <a:cubicBezTo>
                    <a:pt x="876" y="498"/>
                    <a:pt x="915" y="378"/>
                    <a:pt x="776" y="199"/>
                  </a:cubicBezTo>
                  <a:cubicBezTo>
                    <a:pt x="617" y="120"/>
                    <a:pt x="438" y="8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7649;p9">
              <a:extLst>
                <a:ext uri="{FF2B5EF4-FFF2-40B4-BE49-F238E27FC236}">
                  <a16:creationId xmlns:a16="http://schemas.microsoft.com/office/drawing/2014/main" id="{408A4F3C-9392-4256-A016-963A81450D26}"/>
                </a:ext>
              </a:extLst>
            </p:cNvPr>
            <p:cNvSpPr/>
            <p:nvPr/>
          </p:nvSpPr>
          <p:spPr>
            <a:xfrm>
              <a:off x="4741225" y="3892900"/>
              <a:ext cx="17925" cy="14950"/>
            </a:xfrm>
            <a:custGeom>
              <a:avLst/>
              <a:gdLst/>
              <a:ahLst/>
              <a:cxnLst/>
              <a:rect l="l" t="t" r="r" b="b"/>
              <a:pathLst>
                <a:path w="717" h="598" extrusionOk="0">
                  <a:moveTo>
                    <a:pt x="20" y="1"/>
                  </a:moveTo>
                  <a:cubicBezTo>
                    <a:pt x="20" y="140"/>
                    <a:pt x="0" y="279"/>
                    <a:pt x="0" y="399"/>
                  </a:cubicBezTo>
                  <a:cubicBezTo>
                    <a:pt x="40" y="518"/>
                    <a:pt x="199" y="578"/>
                    <a:pt x="338" y="597"/>
                  </a:cubicBezTo>
                  <a:cubicBezTo>
                    <a:pt x="497" y="578"/>
                    <a:pt x="637" y="578"/>
                    <a:pt x="716" y="399"/>
                  </a:cubicBezTo>
                  <a:cubicBezTo>
                    <a:pt x="617" y="279"/>
                    <a:pt x="497" y="219"/>
                    <a:pt x="338" y="219"/>
                  </a:cubicBezTo>
                  <a:cubicBezTo>
                    <a:pt x="298" y="60"/>
                    <a:pt x="179" y="2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7650;p9">
              <a:extLst>
                <a:ext uri="{FF2B5EF4-FFF2-40B4-BE49-F238E27FC236}">
                  <a16:creationId xmlns:a16="http://schemas.microsoft.com/office/drawing/2014/main" id="{93DC1588-B2E4-4A73-AB34-D330A388C0F6}"/>
                </a:ext>
              </a:extLst>
            </p:cNvPr>
            <p:cNvSpPr/>
            <p:nvPr/>
          </p:nvSpPr>
          <p:spPr>
            <a:xfrm>
              <a:off x="4691475" y="3871525"/>
              <a:ext cx="23400" cy="13725"/>
            </a:xfrm>
            <a:custGeom>
              <a:avLst/>
              <a:gdLst/>
              <a:ahLst/>
              <a:cxnLst/>
              <a:rect l="l" t="t" r="r" b="b"/>
              <a:pathLst>
                <a:path w="936" h="549" extrusionOk="0">
                  <a:moveTo>
                    <a:pt x="41" y="0"/>
                  </a:moveTo>
                  <a:cubicBezTo>
                    <a:pt x="1" y="299"/>
                    <a:pt x="240" y="378"/>
                    <a:pt x="419" y="537"/>
                  </a:cubicBezTo>
                  <a:cubicBezTo>
                    <a:pt x="476" y="543"/>
                    <a:pt x="533" y="549"/>
                    <a:pt x="589" y="549"/>
                  </a:cubicBezTo>
                  <a:cubicBezTo>
                    <a:pt x="726" y="549"/>
                    <a:pt x="851" y="514"/>
                    <a:pt x="936" y="358"/>
                  </a:cubicBezTo>
                  <a:cubicBezTo>
                    <a:pt x="797" y="239"/>
                    <a:pt x="617" y="199"/>
                    <a:pt x="438" y="179"/>
                  </a:cubicBezTo>
                  <a:cubicBezTo>
                    <a:pt x="339" y="179"/>
                    <a:pt x="299" y="100"/>
                    <a:pt x="220" y="60"/>
                  </a:cubicBezTo>
                  <a:cubicBezTo>
                    <a:pt x="160" y="40"/>
                    <a:pt x="100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7651;p9">
              <a:extLst>
                <a:ext uri="{FF2B5EF4-FFF2-40B4-BE49-F238E27FC236}">
                  <a16:creationId xmlns:a16="http://schemas.microsoft.com/office/drawing/2014/main" id="{2C80F9B7-3319-4C08-972B-61BEEF3A5948}"/>
                </a:ext>
              </a:extLst>
            </p:cNvPr>
            <p:cNvSpPr/>
            <p:nvPr/>
          </p:nvSpPr>
          <p:spPr>
            <a:xfrm>
              <a:off x="4587050" y="3920650"/>
              <a:ext cx="35825" cy="11475"/>
            </a:xfrm>
            <a:custGeom>
              <a:avLst/>
              <a:gdLst/>
              <a:ahLst/>
              <a:cxnLst/>
              <a:rect l="l" t="t" r="r" b="b"/>
              <a:pathLst>
                <a:path w="1433" h="459" extrusionOk="0">
                  <a:moveTo>
                    <a:pt x="203" y="1"/>
                  </a:moveTo>
                  <a:cubicBezTo>
                    <a:pt x="137" y="1"/>
                    <a:pt x="69" y="8"/>
                    <a:pt x="0" y="25"/>
                  </a:cubicBezTo>
                  <a:cubicBezTo>
                    <a:pt x="20" y="422"/>
                    <a:pt x="478" y="204"/>
                    <a:pt x="617" y="422"/>
                  </a:cubicBezTo>
                  <a:cubicBezTo>
                    <a:pt x="644" y="419"/>
                    <a:pt x="671" y="417"/>
                    <a:pt x="699" y="417"/>
                  </a:cubicBezTo>
                  <a:cubicBezTo>
                    <a:pt x="837" y="417"/>
                    <a:pt x="978" y="458"/>
                    <a:pt x="1113" y="458"/>
                  </a:cubicBezTo>
                  <a:cubicBezTo>
                    <a:pt x="1226" y="458"/>
                    <a:pt x="1334" y="429"/>
                    <a:pt x="1433" y="323"/>
                  </a:cubicBezTo>
                  <a:cubicBezTo>
                    <a:pt x="1413" y="283"/>
                    <a:pt x="1413" y="223"/>
                    <a:pt x="1393" y="184"/>
                  </a:cubicBezTo>
                  <a:cubicBezTo>
                    <a:pt x="1336" y="195"/>
                    <a:pt x="1281" y="201"/>
                    <a:pt x="1225" y="201"/>
                  </a:cubicBezTo>
                  <a:cubicBezTo>
                    <a:pt x="880" y="201"/>
                    <a:pt x="55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7652;p9">
              <a:extLst>
                <a:ext uri="{FF2B5EF4-FFF2-40B4-BE49-F238E27FC236}">
                  <a16:creationId xmlns:a16="http://schemas.microsoft.com/office/drawing/2014/main" id="{A8D733B9-AED0-42C0-8691-0A7154927694}"/>
                </a:ext>
              </a:extLst>
            </p:cNvPr>
            <p:cNvSpPr/>
            <p:nvPr/>
          </p:nvSpPr>
          <p:spPr>
            <a:xfrm>
              <a:off x="4157375" y="3740725"/>
              <a:ext cx="17425" cy="14575"/>
            </a:xfrm>
            <a:custGeom>
              <a:avLst/>
              <a:gdLst/>
              <a:ahLst/>
              <a:cxnLst/>
              <a:rect l="l" t="t" r="r" b="b"/>
              <a:pathLst>
                <a:path w="697" h="583" extrusionOk="0">
                  <a:moveTo>
                    <a:pt x="338" y="0"/>
                  </a:moveTo>
                  <a:cubicBezTo>
                    <a:pt x="100" y="20"/>
                    <a:pt x="20" y="140"/>
                    <a:pt x="0" y="359"/>
                  </a:cubicBezTo>
                  <a:cubicBezTo>
                    <a:pt x="100" y="438"/>
                    <a:pt x="239" y="418"/>
                    <a:pt x="338" y="538"/>
                  </a:cubicBezTo>
                  <a:cubicBezTo>
                    <a:pt x="368" y="567"/>
                    <a:pt x="403" y="582"/>
                    <a:pt x="435" y="582"/>
                  </a:cubicBezTo>
                  <a:cubicBezTo>
                    <a:pt x="468" y="582"/>
                    <a:pt x="497" y="567"/>
                    <a:pt x="517" y="538"/>
                  </a:cubicBezTo>
                  <a:cubicBezTo>
                    <a:pt x="577" y="458"/>
                    <a:pt x="637" y="418"/>
                    <a:pt x="696" y="359"/>
                  </a:cubicBezTo>
                  <a:cubicBezTo>
                    <a:pt x="617" y="199"/>
                    <a:pt x="497" y="8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7653;p9">
              <a:extLst>
                <a:ext uri="{FF2B5EF4-FFF2-40B4-BE49-F238E27FC236}">
                  <a16:creationId xmlns:a16="http://schemas.microsoft.com/office/drawing/2014/main" id="{02B8B332-1556-41A9-90E6-E39EFB566344}"/>
                </a:ext>
              </a:extLst>
            </p:cNvPr>
            <p:cNvSpPr/>
            <p:nvPr/>
          </p:nvSpPr>
          <p:spPr>
            <a:xfrm>
              <a:off x="4696950" y="3927450"/>
              <a:ext cx="26375" cy="12800"/>
            </a:xfrm>
            <a:custGeom>
              <a:avLst/>
              <a:gdLst/>
              <a:ahLst/>
              <a:cxnLst/>
              <a:rect l="l" t="t" r="r" b="b"/>
              <a:pathLst>
                <a:path w="1055" h="512" extrusionOk="0">
                  <a:moveTo>
                    <a:pt x="158" y="1"/>
                  </a:moveTo>
                  <a:cubicBezTo>
                    <a:pt x="106" y="1"/>
                    <a:pt x="55" y="27"/>
                    <a:pt x="1" y="91"/>
                  </a:cubicBezTo>
                  <a:cubicBezTo>
                    <a:pt x="100" y="310"/>
                    <a:pt x="299" y="409"/>
                    <a:pt x="518" y="429"/>
                  </a:cubicBezTo>
                  <a:cubicBezTo>
                    <a:pt x="611" y="481"/>
                    <a:pt x="705" y="511"/>
                    <a:pt x="799" y="511"/>
                  </a:cubicBezTo>
                  <a:cubicBezTo>
                    <a:pt x="884" y="511"/>
                    <a:pt x="969" y="486"/>
                    <a:pt x="1055" y="429"/>
                  </a:cubicBezTo>
                  <a:lnTo>
                    <a:pt x="1055" y="250"/>
                  </a:lnTo>
                  <a:cubicBezTo>
                    <a:pt x="975" y="160"/>
                    <a:pt x="881" y="155"/>
                    <a:pt x="784" y="155"/>
                  </a:cubicBezTo>
                  <a:cubicBezTo>
                    <a:pt x="772" y="155"/>
                    <a:pt x="760" y="155"/>
                    <a:pt x="747" y="155"/>
                  </a:cubicBezTo>
                  <a:cubicBezTo>
                    <a:pt x="662" y="155"/>
                    <a:pt x="576" y="152"/>
                    <a:pt x="498" y="91"/>
                  </a:cubicBezTo>
                  <a:lnTo>
                    <a:pt x="359" y="91"/>
                  </a:lnTo>
                  <a:cubicBezTo>
                    <a:pt x="283" y="37"/>
                    <a:pt x="220" y="1"/>
                    <a:pt x="1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7654;p9">
              <a:extLst>
                <a:ext uri="{FF2B5EF4-FFF2-40B4-BE49-F238E27FC236}">
                  <a16:creationId xmlns:a16="http://schemas.microsoft.com/office/drawing/2014/main" id="{D129C942-84DC-42A3-9C47-AD08C5C104E5}"/>
                </a:ext>
              </a:extLst>
            </p:cNvPr>
            <p:cNvSpPr/>
            <p:nvPr/>
          </p:nvSpPr>
          <p:spPr>
            <a:xfrm>
              <a:off x="4880475" y="3977950"/>
              <a:ext cx="19400" cy="16925"/>
            </a:xfrm>
            <a:custGeom>
              <a:avLst/>
              <a:gdLst/>
              <a:ahLst/>
              <a:cxnLst/>
              <a:rect l="l" t="t" r="r" b="b"/>
              <a:pathLst>
                <a:path w="776" h="677" extrusionOk="0">
                  <a:moveTo>
                    <a:pt x="199" y="0"/>
                  </a:moveTo>
                  <a:cubicBezTo>
                    <a:pt x="199" y="120"/>
                    <a:pt x="179" y="259"/>
                    <a:pt x="40" y="319"/>
                  </a:cubicBezTo>
                  <a:cubicBezTo>
                    <a:pt x="20" y="358"/>
                    <a:pt x="0" y="398"/>
                    <a:pt x="0" y="458"/>
                  </a:cubicBezTo>
                  <a:cubicBezTo>
                    <a:pt x="40" y="657"/>
                    <a:pt x="219" y="617"/>
                    <a:pt x="378" y="677"/>
                  </a:cubicBezTo>
                  <a:cubicBezTo>
                    <a:pt x="537" y="657"/>
                    <a:pt x="676" y="518"/>
                    <a:pt x="776" y="378"/>
                  </a:cubicBezTo>
                  <a:cubicBezTo>
                    <a:pt x="577" y="259"/>
                    <a:pt x="398" y="12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7655;p9">
              <a:extLst>
                <a:ext uri="{FF2B5EF4-FFF2-40B4-BE49-F238E27FC236}">
                  <a16:creationId xmlns:a16="http://schemas.microsoft.com/office/drawing/2014/main" id="{A5485A78-DAFA-4C8F-986A-9E9F6C6E52EC}"/>
                </a:ext>
              </a:extLst>
            </p:cNvPr>
            <p:cNvSpPr/>
            <p:nvPr/>
          </p:nvSpPr>
          <p:spPr>
            <a:xfrm>
              <a:off x="4429900" y="3812700"/>
              <a:ext cx="18425" cy="8125"/>
            </a:xfrm>
            <a:custGeom>
              <a:avLst/>
              <a:gdLst/>
              <a:ahLst/>
              <a:cxnLst/>
              <a:rect l="l" t="t" r="r" b="b"/>
              <a:pathLst>
                <a:path w="737" h="325" extrusionOk="0">
                  <a:moveTo>
                    <a:pt x="426" y="1"/>
                  </a:moveTo>
                  <a:cubicBezTo>
                    <a:pt x="282" y="1"/>
                    <a:pt x="210" y="68"/>
                    <a:pt x="0" y="265"/>
                  </a:cubicBezTo>
                  <a:lnTo>
                    <a:pt x="60" y="304"/>
                  </a:lnTo>
                  <a:lnTo>
                    <a:pt x="140" y="304"/>
                  </a:lnTo>
                  <a:cubicBezTo>
                    <a:pt x="338" y="225"/>
                    <a:pt x="617" y="324"/>
                    <a:pt x="736" y="46"/>
                  </a:cubicBezTo>
                  <a:cubicBezTo>
                    <a:pt x="594" y="19"/>
                    <a:pt x="500" y="1"/>
                    <a:pt x="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7656;p9">
              <a:extLst>
                <a:ext uri="{FF2B5EF4-FFF2-40B4-BE49-F238E27FC236}">
                  <a16:creationId xmlns:a16="http://schemas.microsoft.com/office/drawing/2014/main" id="{B17BBC39-4268-4C73-8E9D-DADA2BADFFC5}"/>
                </a:ext>
              </a:extLst>
            </p:cNvPr>
            <p:cNvSpPr/>
            <p:nvPr/>
          </p:nvSpPr>
          <p:spPr>
            <a:xfrm>
              <a:off x="4324475" y="3756650"/>
              <a:ext cx="26375" cy="5475"/>
            </a:xfrm>
            <a:custGeom>
              <a:avLst/>
              <a:gdLst/>
              <a:ahLst/>
              <a:cxnLst/>
              <a:rect l="l" t="t" r="r" b="b"/>
              <a:pathLst>
                <a:path w="1055" h="219" extrusionOk="0">
                  <a:moveTo>
                    <a:pt x="358" y="40"/>
                  </a:moveTo>
                  <a:cubicBezTo>
                    <a:pt x="199" y="40"/>
                    <a:pt x="80" y="80"/>
                    <a:pt x="0" y="219"/>
                  </a:cubicBezTo>
                  <a:lnTo>
                    <a:pt x="1054" y="219"/>
                  </a:lnTo>
                  <a:cubicBezTo>
                    <a:pt x="796" y="0"/>
                    <a:pt x="557" y="80"/>
                    <a:pt x="358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7657;p9">
              <a:extLst>
                <a:ext uri="{FF2B5EF4-FFF2-40B4-BE49-F238E27FC236}">
                  <a16:creationId xmlns:a16="http://schemas.microsoft.com/office/drawing/2014/main" id="{65690CB7-7DDD-4B40-BB49-97B4C3A61FEA}"/>
                </a:ext>
              </a:extLst>
            </p:cNvPr>
            <p:cNvSpPr/>
            <p:nvPr/>
          </p:nvSpPr>
          <p:spPr>
            <a:xfrm>
              <a:off x="4430400" y="3862500"/>
              <a:ext cx="29850" cy="5575"/>
            </a:xfrm>
            <a:custGeom>
              <a:avLst/>
              <a:gdLst/>
              <a:ahLst/>
              <a:cxnLst/>
              <a:rect l="l" t="t" r="r" b="b"/>
              <a:pathLst>
                <a:path w="1194" h="223" extrusionOk="0">
                  <a:moveTo>
                    <a:pt x="586" y="1"/>
                  </a:moveTo>
                  <a:cubicBezTo>
                    <a:pt x="391" y="1"/>
                    <a:pt x="195" y="65"/>
                    <a:pt x="0" y="182"/>
                  </a:cubicBezTo>
                  <a:cubicBezTo>
                    <a:pt x="398" y="182"/>
                    <a:pt x="796" y="222"/>
                    <a:pt x="1194" y="222"/>
                  </a:cubicBezTo>
                  <a:cubicBezTo>
                    <a:pt x="991" y="70"/>
                    <a:pt x="788" y="1"/>
                    <a:pt x="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7658;p9">
              <a:extLst>
                <a:ext uri="{FF2B5EF4-FFF2-40B4-BE49-F238E27FC236}">
                  <a16:creationId xmlns:a16="http://schemas.microsoft.com/office/drawing/2014/main" id="{6BA154C6-95C0-48AB-BF4C-DAC3893A4856}"/>
                </a:ext>
              </a:extLst>
            </p:cNvPr>
            <p:cNvSpPr/>
            <p:nvPr/>
          </p:nvSpPr>
          <p:spPr>
            <a:xfrm>
              <a:off x="4280700" y="3911125"/>
              <a:ext cx="30350" cy="5050"/>
            </a:xfrm>
            <a:custGeom>
              <a:avLst/>
              <a:gdLst/>
              <a:ahLst/>
              <a:cxnLst/>
              <a:rect l="l" t="t" r="r" b="b"/>
              <a:pathLst>
                <a:path w="1214" h="202" extrusionOk="0">
                  <a:moveTo>
                    <a:pt x="610" y="0"/>
                  </a:moveTo>
                  <a:cubicBezTo>
                    <a:pt x="395" y="0"/>
                    <a:pt x="187" y="31"/>
                    <a:pt x="0" y="187"/>
                  </a:cubicBezTo>
                  <a:cubicBezTo>
                    <a:pt x="45" y="182"/>
                    <a:pt x="89" y="181"/>
                    <a:pt x="134" y="181"/>
                  </a:cubicBezTo>
                  <a:cubicBezTo>
                    <a:pt x="292" y="181"/>
                    <a:pt x="454" y="202"/>
                    <a:pt x="615" y="202"/>
                  </a:cubicBezTo>
                  <a:cubicBezTo>
                    <a:pt x="821" y="202"/>
                    <a:pt x="1025" y="167"/>
                    <a:pt x="1214" y="8"/>
                  </a:cubicBezTo>
                  <a:lnTo>
                    <a:pt x="1214" y="8"/>
                  </a:lnTo>
                  <a:cubicBezTo>
                    <a:pt x="1161" y="13"/>
                    <a:pt x="1108" y="15"/>
                    <a:pt x="1055" y="15"/>
                  </a:cubicBezTo>
                  <a:cubicBezTo>
                    <a:pt x="906" y="15"/>
                    <a:pt x="756" y="0"/>
                    <a:pt x="6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7659;p9">
              <a:extLst>
                <a:ext uri="{FF2B5EF4-FFF2-40B4-BE49-F238E27FC236}">
                  <a16:creationId xmlns:a16="http://schemas.microsoft.com/office/drawing/2014/main" id="{B206C892-2E6C-4A74-91E7-42DE4F0E37DC}"/>
                </a:ext>
              </a:extLst>
            </p:cNvPr>
            <p:cNvSpPr/>
            <p:nvPr/>
          </p:nvSpPr>
          <p:spPr>
            <a:xfrm>
              <a:off x="4373700" y="3824100"/>
              <a:ext cx="24400" cy="2675"/>
            </a:xfrm>
            <a:custGeom>
              <a:avLst/>
              <a:gdLst/>
              <a:ahLst/>
              <a:cxnLst/>
              <a:rect l="l" t="t" r="r" b="b"/>
              <a:pathLst>
                <a:path w="976" h="107" extrusionOk="0">
                  <a:moveTo>
                    <a:pt x="467" y="0"/>
                  </a:moveTo>
                  <a:cubicBezTo>
                    <a:pt x="326" y="0"/>
                    <a:pt x="172" y="30"/>
                    <a:pt x="0" y="107"/>
                  </a:cubicBezTo>
                  <a:lnTo>
                    <a:pt x="975" y="107"/>
                  </a:lnTo>
                  <a:cubicBezTo>
                    <a:pt x="817" y="50"/>
                    <a:pt x="653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7660;p9">
              <a:extLst>
                <a:ext uri="{FF2B5EF4-FFF2-40B4-BE49-F238E27FC236}">
                  <a16:creationId xmlns:a16="http://schemas.microsoft.com/office/drawing/2014/main" id="{A633D593-B849-48D2-8B45-97A8548D655C}"/>
                </a:ext>
              </a:extLst>
            </p:cNvPr>
            <p:cNvSpPr/>
            <p:nvPr/>
          </p:nvSpPr>
          <p:spPr>
            <a:xfrm>
              <a:off x="4358775" y="3763100"/>
              <a:ext cx="17925" cy="5350"/>
            </a:xfrm>
            <a:custGeom>
              <a:avLst/>
              <a:gdLst/>
              <a:ahLst/>
              <a:cxnLst/>
              <a:rect l="l" t="t" r="r" b="b"/>
              <a:pathLst>
                <a:path w="717" h="214" extrusionOk="0">
                  <a:moveTo>
                    <a:pt x="1" y="1"/>
                  </a:moveTo>
                  <a:cubicBezTo>
                    <a:pt x="189" y="102"/>
                    <a:pt x="356" y="214"/>
                    <a:pt x="524" y="214"/>
                  </a:cubicBezTo>
                  <a:cubicBezTo>
                    <a:pt x="588" y="214"/>
                    <a:pt x="652" y="198"/>
                    <a:pt x="717" y="160"/>
                  </a:cubicBezTo>
                  <a:lnTo>
                    <a:pt x="71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7661;p9">
              <a:extLst>
                <a:ext uri="{FF2B5EF4-FFF2-40B4-BE49-F238E27FC236}">
                  <a16:creationId xmlns:a16="http://schemas.microsoft.com/office/drawing/2014/main" id="{B8B92A9A-ED02-45B0-A5A9-D6C499859220}"/>
                </a:ext>
              </a:extLst>
            </p:cNvPr>
            <p:cNvSpPr/>
            <p:nvPr/>
          </p:nvSpPr>
          <p:spPr>
            <a:xfrm>
              <a:off x="4578100" y="3920250"/>
              <a:ext cx="22400" cy="10475"/>
            </a:xfrm>
            <a:custGeom>
              <a:avLst/>
              <a:gdLst/>
              <a:ahLst/>
              <a:cxnLst/>
              <a:rect l="l" t="t" r="r" b="b"/>
              <a:pathLst>
                <a:path w="896" h="419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100"/>
                    <a:pt x="120" y="200"/>
                    <a:pt x="179" y="299"/>
                  </a:cubicBezTo>
                  <a:cubicBezTo>
                    <a:pt x="289" y="360"/>
                    <a:pt x="384" y="384"/>
                    <a:pt x="482" y="384"/>
                  </a:cubicBezTo>
                  <a:cubicBezTo>
                    <a:pt x="544" y="384"/>
                    <a:pt x="607" y="374"/>
                    <a:pt x="677" y="359"/>
                  </a:cubicBezTo>
                  <a:cubicBezTo>
                    <a:pt x="716" y="399"/>
                    <a:pt x="796" y="399"/>
                    <a:pt x="856" y="419"/>
                  </a:cubicBezTo>
                  <a:cubicBezTo>
                    <a:pt x="876" y="399"/>
                    <a:pt x="876" y="359"/>
                    <a:pt x="895" y="339"/>
                  </a:cubicBezTo>
                  <a:cubicBezTo>
                    <a:pt x="796" y="140"/>
                    <a:pt x="498" y="220"/>
                    <a:pt x="378" y="21"/>
                  </a:cubicBezTo>
                  <a:cubicBezTo>
                    <a:pt x="259" y="21"/>
                    <a:pt x="140" y="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7662;p9">
              <a:extLst>
                <a:ext uri="{FF2B5EF4-FFF2-40B4-BE49-F238E27FC236}">
                  <a16:creationId xmlns:a16="http://schemas.microsoft.com/office/drawing/2014/main" id="{5B9857FB-A262-45E4-AE64-79CB9A94C741}"/>
                </a:ext>
              </a:extLst>
            </p:cNvPr>
            <p:cNvSpPr/>
            <p:nvPr/>
          </p:nvSpPr>
          <p:spPr>
            <a:xfrm>
              <a:off x="4366225" y="3858950"/>
              <a:ext cx="19425" cy="9125"/>
            </a:xfrm>
            <a:custGeom>
              <a:avLst/>
              <a:gdLst/>
              <a:ahLst/>
              <a:cxnLst/>
              <a:rect l="l" t="t" r="r" b="b"/>
              <a:pathLst>
                <a:path w="777" h="365" extrusionOk="0">
                  <a:moveTo>
                    <a:pt x="429" y="1"/>
                  </a:moveTo>
                  <a:cubicBezTo>
                    <a:pt x="309" y="1"/>
                    <a:pt x="190" y="56"/>
                    <a:pt x="81" y="165"/>
                  </a:cubicBezTo>
                  <a:cubicBezTo>
                    <a:pt x="61" y="165"/>
                    <a:pt x="61" y="185"/>
                    <a:pt x="21" y="245"/>
                  </a:cubicBezTo>
                  <a:cubicBezTo>
                    <a:pt x="1" y="284"/>
                    <a:pt x="21" y="304"/>
                    <a:pt x="81" y="364"/>
                  </a:cubicBezTo>
                  <a:cubicBezTo>
                    <a:pt x="180" y="344"/>
                    <a:pt x="299" y="344"/>
                    <a:pt x="419" y="344"/>
                  </a:cubicBezTo>
                  <a:cubicBezTo>
                    <a:pt x="498" y="205"/>
                    <a:pt x="657" y="185"/>
                    <a:pt x="777" y="165"/>
                  </a:cubicBezTo>
                  <a:cubicBezTo>
                    <a:pt x="667" y="5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7663;p9">
              <a:extLst>
                <a:ext uri="{FF2B5EF4-FFF2-40B4-BE49-F238E27FC236}">
                  <a16:creationId xmlns:a16="http://schemas.microsoft.com/office/drawing/2014/main" id="{5A4B6B43-3EEE-43D6-937F-B9AA54DB7F54}"/>
                </a:ext>
              </a:extLst>
            </p:cNvPr>
            <p:cNvSpPr/>
            <p:nvPr/>
          </p:nvSpPr>
          <p:spPr>
            <a:xfrm>
              <a:off x="4219025" y="3786050"/>
              <a:ext cx="17425" cy="7100"/>
            </a:xfrm>
            <a:custGeom>
              <a:avLst/>
              <a:gdLst/>
              <a:ahLst/>
              <a:cxnLst/>
              <a:rect l="l" t="t" r="r" b="b"/>
              <a:pathLst>
                <a:path w="697" h="284" extrusionOk="0">
                  <a:moveTo>
                    <a:pt x="403" y="1"/>
                  </a:moveTo>
                  <a:cubicBezTo>
                    <a:pt x="271" y="1"/>
                    <a:pt x="136" y="52"/>
                    <a:pt x="1" y="97"/>
                  </a:cubicBezTo>
                  <a:cubicBezTo>
                    <a:pt x="1" y="137"/>
                    <a:pt x="21" y="217"/>
                    <a:pt x="21" y="256"/>
                  </a:cubicBezTo>
                  <a:cubicBezTo>
                    <a:pt x="126" y="256"/>
                    <a:pt x="244" y="284"/>
                    <a:pt x="359" y="284"/>
                  </a:cubicBezTo>
                  <a:cubicBezTo>
                    <a:pt x="484" y="284"/>
                    <a:pt x="604" y="252"/>
                    <a:pt x="697" y="117"/>
                  </a:cubicBezTo>
                  <a:cubicBezTo>
                    <a:pt x="602" y="31"/>
                    <a:pt x="503" y="1"/>
                    <a:pt x="4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7664;p9">
              <a:extLst>
                <a:ext uri="{FF2B5EF4-FFF2-40B4-BE49-F238E27FC236}">
                  <a16:creationId xmlns:a16="http://schemas.microsoft.com/office/drawing/2014/main" id="{1EA5B8DE-E31A-4D97-811E-0F82E6C9934F}"/>
                </a:ext>
              </a:extLst>
            </p:cNvPr>
            <p:cNvSpPr/>
            <p:nvPr/>
          </p:nvSpPr>
          <p:spPr>
            <a:xfrm>
              <a:off x="4346350" y="3861200"/>
              <a:ext cx="21900" cy="8375"/>
            </a:xfrm>
            <a:custGeom>
              <a:avLst/>
              <a:gdLst/>
              <a:ahLst/>
              <a:cxnLst/>
              <a:rect l="l" t="t" r="r" b="b"/>
              <a:pathLst>
                <a:path w="876" h="335" extrusionOk="0">
                  <a:moveTo>
                    <a:pt x="440" y="1"/>
                  </a:moveTo>
                  <a:cubicBezTo>
                    <a:pt x="353" y="1"/>
                    <a:pt x="269" y="25"/>
                    <a:pt x="179" y="75"/>
                  </a:cubicBezTo>
                  <a:cubicBezTo>
                    <a:pt x="120" y="95"/>
                    <a:pt x="60" y="95"/>
                    <a:pt x="0" y="95"/>
                  </a:cubicBezTo>
                  <a:lnTo>
                    <a:pt x="179" y="274"/>
                  </a:lnTo>
                  <a:lnTo>
                    <a:pt x="517" y="274"/>
                  </a:lnTo>
                  <a:cubicBezTo>
                    <a:pt x="579" y="318"/>
                    <a:pt x="632" y="335"/>
                    <a:pt x="683" y="335"/>
                  </a:cubicBezTo>
                  <a:cubicBezTo>
                    <a:pt x="748" y="335"/>
                    <a:pt x="809" y="307"/>
                    <a:pt x="876" y="274"/>
                  </a:cubicBezTo>
                  <a:lnTo>
                    <a:pt x="876" y="75"/>
                  </a:lnTo>
                  <a:lnTo>
                    <a:pt x="716" y="75"/>
                  </a:lnTo>
                  <a:cubicBezTo>
                    <a:pt x="617" y="25"/>
                    <a:pt x="527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7665;p9">
              <a:extLst>
                <a:ext uri="{FF2B5EF4-FFF2-40B4-BE49-F238E27FC236}">
                  <a16:creationId xmlns:a16="http://schemas.microsoft.com/office/drawing/2014/main" id="{03D4B06E-9913-48A0-8168-0A943563D225}"/>
                </a:ext>
              </a:extLst>
            </p:cNvPr>
            <p:cNvSpPr/>
            <p:nvPr/>
          </p:nvSpPr>
          <p:spPr>
            <a:xfrm>
              <a:off x="4459225" y="3823850"/>
              <a:ext cx="18925" cy="4925"/>
            </a:xfrm>
            <a:custGeom>
              <a:avLst/>
              <a:gdLst/>
              <a:ahLst/>
              <a:cxnLst/>
              <a:rect l="l" t="t" r="r" b="b"/>
              <a:pathLst>
                <a:path w="757" h="197" extrusionOk="0">
                  <a:moveTo>
                    <a:pt x="335" y="0"/>
                  </a:moveTo>
                  <a:cubicBezTo>
                    <a:pt x="223" y="0"/>
                    <a:pt x="109" y="17"/>
                    <a:pt x="1" y="17"/>
                  </a:cubicBezTo>
                  <a:cubicBezTo>
                    <a:pt x="240" y="177"/>
                    <a:pt x="478" y="157"/>
                    <a:pt x="757" y="197"/>
                  </a:cubicBezTo>
                  <a:cubicBezTo>
                    <a:pt x="641" y="34"/>
                    <a:pt x="49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7666;p9">
              <a:extLst>
                <a:ext uri="{FF2B5EF4-FFF2-40B4-BE49-F238E27FC236}">
                  <a16:creationId xmlns:a16="http://schemas.microsoft.com/office/drawing/2014/main" id="{18C63D66-61CD-4A59-85D1-619883FD1DE3}"/>
                </a:ext>
              </a:extLst>
            </p:cNvPr>
            <p:cNvSpPr/>
            <p:nvPr/>
          </p:nvSpPr>
          <p:spPr>
            <a:xfrm>
              <a:off x="4088300" y="3673900"/>
              <a:ext cx="13400" cy="10200"/>
            </a:xfrm>
            <a:custGeom>
              <a:avLst/>
              <a:gdLst/>
              <a:ahLst/>
              <a:cxnLst/>
              <a:rect l="l" t="t" r="r" b="b"/>
              <a:pathLst>
                <a:path w="536" h="408" extrusionOk="0">
                  <a:moveTo>
                    <a:pt x="273" y="0"/>
                  </a:moveTo>
                  <a:cubicBezTo>
                    <a:pt x="217" y="0"/>
                    <a:pt x="166" y="19"/>
                    <a:pt x="137" y="48"/>
                  </a:cubicBezTo>
                  <a:cubicBezTo>
                    <a:pt x="25" y="271"/>
                    <a:pt x="1" y="408"/>
                    <a:pt x="276" y="408"/>
                  </a:cubicBezTo>
                  <a:cubicBezTo>
                    <a:pt x="295" y="408"/>
                    <a:pt x="315" y="407"/>
                    <a:pt x="336" y="406"/>
                  </a:cubicBezTo>
                  <a:lnTo>
                    <a:pt x="495" y="227"/>
                  </a:lnTo>
                  <a:cubicBezTo>
                    <a:pt x="495" y="227"/>
                    <a:pt x="535" y="207"/>
                    <a:pt x="515" y="187"/>
                  </a:cubicBezTo>
                  <a:cubicBezTo>
                    <a:pt x="515" y="127"/>
                    <a:pt x="495" y="107"/>
                    <a:pt x="456" y="87"/>
                  </a:cubicBezTo>
                  <a:cubicBezTo>
                    <a:pt x="396" y="48"/>
                    <a:pt x="376" y="28"/>
                    <a:pt x="336" y="8"/>
                  </a:cubicBezTo>
                  <a:cubicBezTo>
                    <a:pt x="315" y="3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7667;p9">
              <a:extLst>
                <a:ext uri="{FF2B5EF4-FFF2-40B4-BE49-F238E27FC236}">
                  <a16:creationId xmlns:a16="http://schemas.microsoft.com/office/drawing/2014/main" id="{EC1A850F-79CA-421A-A5B5-2ACF9AE6FB03}"/>
                </a:ext>
              </a:extLst>
            </p:cNvPr>
            <p:cNvSpPr/>
            <p:nvPr/>
          </p:nvSpPr>
          <p:spPr>
            <a:xfrm>
              <a:off x="4030550" y="3756650"/>
              <a:ext cx="16925" cy="5925"/>
            </a:xfrm>
            <a:custGeom>
              <a:avLst/>
              <a:gdLst/>
              <a:ahLst/>
              <a:cxnLst/>
              <a:rect l="l" t="t" r="r" b="b"/>
              <a:pathLst>
                <a:path w="677" h="237" extrusionOk="0">
                  <a:moveTo>
                    <a:pt x="677" y="40"/>
                  </a:moveTo>
                  <a:lnTo>
                    <a:pt x="677" y="40"/>
                  </a:lnTo>
                  <a:cubicBezTo>
                    <a:pt x="438" y="80"/>
                    <a:pt x="179" y="0"/>
                    <a:pt x="0" y="219"/>
                  </a:cubicBezTo>
                  <a:cubicBezTo>
                    <a:pt x="92" y="219"/>
                    <a:pt x="193" y="236"/>
                    <a:pt x="294" y="236"/>
                  </a:cubicBezTo>
                  <a:cubicBezTo>
                    <a:pt x="434" y="236"/>
                    <a:pt x="572" y="202"/>
                    <a:pt x="677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7668;p9">
              <a:extLst>
                <a:ext uri="{FF2B5EF4-FFF2-40B4-BE49-F238E27FC236}">
                  <a16:creationId xmlns:a16="http://schemas.microsoft.com/office/drawing/2014/main" id="{806721B6-39CB-474F-B929-8A8728EA7227}"/>
                </a:ext>
              </a:extLst>
            </p:cNvPr>
            <p:cNvSpPr/>
            <p:nvPr/>
          </p:nvSpPr>
          <p:spPr>
            <a:xfrm>
              <a:off x="4709375" y="392822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1" y="20"/>
                  </a:moveTo>
                  <a:lnTo>
                    <a:pt x="1" y="20"/>
                  </a:lnTo>
                  <a:cubicBezTo>
                    <a:pt x="134" y="186"/>
                    <a:pt x="294" y="200"/>
                    <a:pt x="459" y="200"/>
                  </a:cubicBezTo>
                  <a:cubicBezTo>
                    <a:pt x="492" y="200"/>
                    <a:pt x="525" y="199"/>
                    <a:pt x="558" y="199"/>
                  </a:cubicBezTo>
                  <a:cubicBezTo>
                    <a:pt x="419" y="0"/>
                    <a:pt x="220" y="40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7669;p9">
              <a:extLst>
                <a:ext uri="{FF2B5EF4-FFF2-40B4-BE49-F238E27FC236}">
                  <a16:creationId xmlns:a16="http://schemas.microsoft.com/office/drawing/2014/main" id="{AAFEC76B-129D-47E2-BEB5-22A59E88D7DD}"/>
                </a:ext>
              </a:extLst>
            </p:cNvPr>
            <p:cNvSpPr/>
            <p:nvPr/>
          </p:nvSpPr>
          <p:spPr>
            <a:xfrm>
              <a:off x="4385625" y="3810425"/>
              <a:ext cx="12950" cy="4475"/>
            </a:xfrm>
            <a:custGeom>
              <a:avLst/>
              <a:gdLst/>
              <a:ahLst/>
              <a:cxnLst/>
              <a:rect l="l" t="t" r="r" b="b"/>
              <a:pathLst>
                <a:path w="518" h="179" extrusionOk="0">
                  <a:moveTo>
                    <a:pt x="215" y="0"/>
                  </a:moveTo>
                  <a:cubicBezTo>
                    <a:pt x="146" y="0"/>
                    <a:pt x="73" y="10"/>
                    <a:pt x="1" y="17"/>
                  </a:cubicBezTo>
                  <a:cubicBezTo>
                    <a:pt x="95" y="139"/>
                    <a:pt x="208" y="178"/>
                    <a:pt x="334" y="178"/>
                  </a:cubicBezTo>
                  <a:cubicBezTo>
                    <a:pt x="393" y="178"/>
                    <a:pt x="454" y="169"/>
                    <a:pt x="518" y="157"/>
                  </a:cubicBezTo>
                  <a:cubicBezTo>
                    <a:pt x="442" y="30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7670;p9">
              <a:extLst>
                <a:ext uri="{FF2B5EF4-FFF2-40B4-BE49-F238E27FC236}">
                  <a16:creationId xmlns:a16="http://schemas.microsoft.com/office/drawing/2014/main" id="{E27B1718-AD1E-4187-987F-73CC1D05CC34}"/>
                </a:ext>
              </a:extLst>
            </p:cNvPr>
            <p:cNvSpPr/>
            <p:nvPr/>
          </p:nvSpPr>
          <p:spPr>
            <a:xfrm>
              <a:off x="4349825" y="3859325"/>
              <a:ext cx="13950" cy="3775"/>
            </a:xfrm>
            <a:custGeom>
              <a:avLst/>
              <a:gdLst/>
              <a:ahLst/>
              <a:cxnLst/>
              <a:rect l="l" t="t" r="r" b="b"/>
              <a:pathLst>
                <a:path w="558" h="151" extrusionOk="0">
                  <a:moveTo>
                    <a:pt x="294" y="1"/>
                  </a:moveTo>
                  <a:cubicBezTo>
                    <a:pt x="204" y="1"/>
                    <a:pt x="110" y="51"/>
                    <a:pt x="1" y="150"/>
                  </a:cubicBezTo>
                  <a:lnTo>
                    <a:pt x="558" y="150"/>
                  </a:lnTo>
                  <a:cubicBezTo>
                    <a:pt x="468" y="51"/>
                    <a:pt x="38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7671;p9">
              <a:extLst>
                <a:ext uri="{FF2B5EF4-FFF2-40B4-BE49-F238E27FC236}">
                  <a16:creationId xmlns:a16="http://schemas.microsoft.com/office/drawing/2014/main" id="{423365B6-3840-4C12-BD46-E622A6298793}"/>
                </a:ext>
              </a:extLst>
            </p:cNvPr>
            <p:cNvSpPr/>
            <p:nvPr/>
          </p:nvSpPr>
          <p:spPr>
            <a:xfrm>
              <a:off x="4442825" y="3904825"/>
              <a:ext cx="8475" cy="5625"/>
            </a:xfrm>
            <a:custGeom>
              <a:avLst/>
              <a:gdLst/>
              <a:ahLst/>
              <a:cxnLst/>
              <a:rect l="l" t="t" r="r" b="b"/>
              <a:pathLst>
                <a:path w="339" h="225" extrusionOk="0">
                  <a:moveTo>
                    <a:pt x="229" y="0"/>
                  </a:moveTo>
                  <a:cubicBezTo>
                    <a:pt x="154" y="0"/>
                    <a:pt x="82" y="73"/>
                    <a:pt x="0" y="101"/>
                  </a:cubicBezTo>
                  <a:cubicBezTo>
                    <a:pt x="52" y="187"/>
                    <a:pt x="104" y="225"/>
                    <a:pt x="155" y="225"/>
                  </a:cubicBezTo>
                  <a:cubicBezTo>
                    <a:pt x="220" y="225"/>
                    <a:pt x="283" y="162"/>
                    <a:pt x="339" y="61"/>
                  </a:cubicBezTo>
                  <a:cubicBezTo>
                    <a:pt x="301" y="16"/>
                    <a:pt x="264" y="0"/>
                    <a:pt x="2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7672;p9">
              <a:extLst>
                <a:ext uri="{FF2B5EF4-FFF2-40B4-BE49-F238E27FC236}">
                  <a16:creationId xmlns:a16="http://schemas.microsoft.com/office/drawing/2014/main" id="{840FA4A7-A9C6-467C-8C10-B2EEBFBB1778}"/>
                </a:ext>
              </a:extLst>
            </p:cNvPr>
            <p:cNvSpPr/>
            <p:nvPr/>
          </p:nvSpPr>
          <p:spPr>
            <a:xfrm>
              <a:off x="4515425" y="3744925"/>
              <a:ext cx="14450" cy="4275"/>
            </a:xfrm>
            <a:custGeom>
              <a:avLst/>
              <a:gdLst/>
              <a:ahLst/>
              <a:cxnLst/>
              <a:rect l="l" t="t" r="r" b="b"/>
              <a:pathLst>
                <a:path w="578" h="171" extrusionOk="0">
                  <a:moveTo>
                    <a:pt x="239" y="0"/>
                  </a:moveTo>
                  <a:cubicBezTo>
                    <a:pt x="160" y="0"/>
                    <a:pt x="79" y="16"/>
                    <a:pt x="1" y="31"/>
                  </a:cubicBezTo>
                  <a:cubicBezTo>
                    <a:pt x="180" y="171"/>
                    <a:pt x="379" y="171"/>
                    <a:pt x="578" y="171"/>
                  </a:cubicBezTo>
                  <a:cubicBezTo>
                    <a:pt x="481" y="38"/>
                    <a:pt x="36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7673;p9">
              <a:extLst>
                <a:ext uri="{FF2B5EF4-FFF2-40B4-BE49-F238E27FC236}">
                  <a16:creationId xmlns:a16="http://schemas.microsoft.com/office/drawing/2014/main" id="{F55F417A-F6D5-4225-A4B9-FA170C5E3D77}"/>
                </a:ext>
              </a:extLst>
            </p:cNvPr>
            <p:cNvSpPr/>
            <p:nvPr/>
          </p:nvSpPr>
          <p:spPr>
            <a:xfrm>
              <a:off x="4231500" y="3717850"/>
              <a:ext cx="9925" cy="5500"/>
            </a:xfrm>
            <a:custGeom>
              <a:avLst/>
              <a:gdLst/>
              <a:ahLst/>
              <a:cxnLst/>
              <a:rect l="l" t="t" r="r" b="b"/>
              <a:pathLst>
                <a:path w="397" h="220" extrusionOk="0">
                  <a:moveTo>
                    <a:pt x="19" y="0"/>
                  </a:moveTo>
                  <a:lnTo>
                    <a:pt x="19" y="0"/>
                  </a:lnTo>
                  <a:cubicBezTo>
                    <a:pt x="0" y="179"/>
                    <a:pt x="48" y="220"/>
                    <a:pt x="120" y="220"/>
                  </a:cubicBezTo>
                  <a:cubicBezTo>
                    <a:pt x="182" y="220"/>
                    <a:pt x="262" y="189"/>
                    <a:pt x="334" y="189"/>
                  </a:cubicBezTo>
                  <a:cubicBezTo>
                    <a:pt x="356" y="189"/>
                    <a:pt x="377" y="192"/>
                    <a:pt x="397" y="199"/>
                  </a:cubicBezTo>
                  <a:cubicBezTo>
                    <a:pt x="317" y="40"/>
                    <a:pt x="178" y="4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7674;p9">
              <a:extLst>
                <a:ext uri="{FF2B5EF4-FFF2-40B4-BE49-F238E27FC236}">
                  <a16:creationId xmlns:a16="http://schemas.microsoft.com/office/drawing/2014/main" id="{3DF55A10-9C06-46E2-81EC-768EC534D257}"/>
                </a:ext>
              </a:extLst>
            </p:cNvPr>
            <p:cNvSpPr/>
            <p:nvPr/>
          </p:nvSpPr>
          <p:spPr>
            <a:xfrm>
              <a:off x="4359275" y="38680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0" y="0"/>
                  </a:moveTo>
                  <a:cubicBezTo>
                    <a:pt x="70" y="90"/>
                    <a:pt x="130" y="134"/>
                    <a:pt x="187" y="134"/>
                  </a:cubicBezTo>
                  <a:cubicBezTo>
                    <a:pt x="244" y="134"/>
                    <a:pt x="299" y="9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7675;p9">
              <a:extLst>
                <a:ext uri="{FF2B5EF4-FFF2-40B4-BE49-F238E27FC236}">
                  <a16:creationId xmlns:a16="http://schemas.microsoft.com/office/drawing/2014/main" id="{45BDED77-8F76-4AA7-8FEC-AC986FE8B972}"/>
                </a:ext>
              </a:extLst>
            </p:cNvPr>
            <p:cNvSpPr/>
            <p:nvPr/>
          </p:nvSpPr>
          <p:spPr>
            <a:xfrm>
              <a:off x="4105650" y="36835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40"/>
                    <a:pt x="179" y="200"/>
                    <a:pt x="338" y="200"/>
                  </a:cubicBezTo>
                  <a:cubicBezTo>
                    <a:pt x="259" y="41"/>
                    <a:pt x="159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7676;p9">
              <a:extLst>
                <a:ext uri="{FF2B5EF4-FFF2-40B4-BE49-F238E27FC236}">
                  <a16:creationId xmlns:a16="http://schemas.microsoft.com/office/drawing/2014/main" id="{CAE2FFBD-6964-4CA1-87C9-D7A8BB5B0635}"/>
                </a:ext>
              </a:extLst>
            </p:cNvPr>
            <p:cNvSpPr/>
            <p:nvPr/>
          </p:nvSpPr>
          <p:spPr>
            <a:xfrm>
              <a:off x="4202125" y="36795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1"/>
                  </a:moveTo>
                  <a:cubicBezTo>
                    <a:pt x="17" y="147"/>
                    <a:pt x="126" y="160"/>
                    <a:pt x="242" y="160"/>
                  </a:cubicBezTo>
                  <a:cubicBezTo>
                    <a:pt x="267" y="160"/>
                    <a:pt x="293" y="160"/>
                    <a:pt x="319" y="160"/>
                  </a:cubicBezTo>
                  <a:cubicBezTo>
                    <a:pt x="259" y="1"/>
                    <a:pt x="12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7677;p9">
              <a:extLst>
                <a:ext uri="{FF2B5EF4-FFF2-40B4-BE49-F238E27FC236}">
                  <a16:creationId xmlns:a16="http://schemas.microsoft.com/office/drawing/2014/main" id="{129C45DB-77D8-40F7-8DAC-CE3374B8C41F}"/>
                </a:ext>
              </a:extLst>
            </p:cNvPr>
            <p:cNvSpPr/>
            <p:nvPr/>
          </p:nvSpPr>
          <p:spPr>
            <a:xfrm>
              <a:off x="4696950" y="39252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lnTo>
                    <a:pt x="1" y="160"/>
                  </a:lnTo>
                  <a:lnTo>
                    <a:pt x="359" y="160"/>
                  </a:lnTo>
                  <a:cubicBezTo>
                    <a:pt x="279" y="21"/>
                    <a:pt x="16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7678;p9">
              <a:extLst>
                <a:ext uri="{FF2B5EF4-FFF2-40B4-BE49-F238E27FC236}">
                  <a16:creationId xmlns:a16="http://schemas.microsoft.com/office/drawing/2014/main" id="{191A138B-8EA4-453E-A9AB-6DCF1F8AFC4B}"/>
                </a:ext>
              </a:extLst>
            </p:cNvPr>
            <p:cNvSpPr/>
            <p:nvPr/>
          </p:nvSpPr>
          <p:spPr>
            <a:xfrm>
              <a:off x="4060875" y="3652700"/>
              <a:ext cx="9975" cy="4150"/>
            </a:xfrm>
            <a:custGeom>
              <a:avLst/>
              <a:gdLst/>
              <a:ahLst/>
              <a:cxnLst/>
              <a:rect l="l" t="t" r="r" b="b"/>
              <a:pathLst>
                <a:path w="399" h="166" extrusionOk="0">
                  <a:moveTo>
                    <a:pt x="1" y="0"/>
                  </a:moveTo>
                  <a:cubicBezTo>
                    <a:pt x="65" y="128"/>
                    <a:pt x="166" y="166"/>
                    <a:pt x="296" y="166"/>
                  </a:cubicBezTo>
                  <a:cubicBezTo>
                    <a:pt x="329" y="166"/>
                    <a:pt x="363" y="164"/>
                    <a:pt x="399" y="160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7679;p9">
              <a:extLst>
                <a:ext uri="{FF2B5EF4-FFF2-40B4-BE49-F238E27FC236}">
                  <a16:creationId xmlns:a16="http://schemas.microsoft.com/office/drawing/2014/main" id="{C96952CE-5765-462E-A673-8BB07AD83F06}"/>
                </a:ext>
              </a:extLst>
            </p:cNvPr>
            <p:cNvSpPr/>
            <p:nvPr/>
          </p:nvSpPr>
          <p:spPr>
            <a:xfrm>
              <a:off x="4669600" y="3916875"/>
              <a:ext cx="5500" cy="3400"/>
            </a:xfrm>
            <a:custGeom>
              <a:avLst/>
              <a:gdLst/>
              <a:ahLst/>
              <a:cxnLst/>
              <a:rect l="l" t="t" r="r" b="b"/>
              <a:pathLst>
                <a:path w="220" h="136" extrusionOk="0">
                  <a:moveTo>
                    <a:pt x="86" y="1"/>
                  </a:moveTo>
                  <a:cubicBezTo>
                    <a:pt x="63" y="1"/>
                    <a:pt x="35" y="16"/>
                    <a:pt x="1" y="56"/>
                  </a:cubicBezTo>
                  <a:lnTo>
                    <a:pt x="219" y="136"/>
                  </a:lnTo>
                  <a:cubicBezTo>
                    <a:pt x="177" y="93"/>
                    <a:pt x="145" y="1"/>
                    <a:pt x="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7680;p9">
              <a:extLst>
                <a:ext uri="{FF2B5EF4-FFF2-40B4-BE49-F238E27FC236}">
                  <a16:creationId xmlns:a16="http://schemas.microsoft.com/office/drawing/2014/main" id="{B85240AD-2B7C-4753-A73F-56A08B537A20}"/>
                </a:ext>
              </a:extLst>
            </p:cNvPr>
            <p:cNvSpPr/>
            <p:nvPr/>
          </p:nvSpPr>
          <p:spPr>
            <a:xfrm>
              <a:off x="4539800" y="3915275"/>
              <a:ext cx="7475" cy="4575"/>
            </a:xfrm>
            <a:custGeom>
              <a:avLst/>
              <a:gdLst/>
              <a:ahLst/>
              <a:cxnLst/>
              <a:rect l="l" t="t" r="r" b="b"/>
              <a:pathLst>
                <a:path w="299" h="183" extrusionOk="0">
                  <a:moveTo>
                    <a:pt x="180" y="1"/>
                  </a:moveTo>
                  <a:cubicBezTo>
                    <a:pt x="120" y="41"/>
                    <a:pt x="1" y="100"/>
                    <a:pt x="120" y="180"/>
                  </a:cubicBezTo>
                  <a:cubicBezTo>
                    <a:pt x="128" y="182"/>
                    <a:pt x="136" y="183"/>
                    <a:pt x="144" y="183"/>
                  </a:cubicBezTo>
                  <a:cubicBezTo>
                    <a:pt x="212" y="183"/>
                    <a:pt x="263" y="112"/>
                    <a:pt x="299" y="41"/>
                  </a:cubicBezTo>
                  <a:cubicBezTo>
                    <a:pt x="259" y="21"/>
                    <a:pt x="219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7681;p9">
              <a:extLst>
                <a:ext uri="{FF2B5EF4-FFF2-40B4-BE49-F238E27FC236}">
                  <a16:creationId xmlns:a16="http://schemas.microsoft.com/office/drawing/2014/main" id="{D653B566-6D8C-428A-907D-29018F822373}"/>
                </a:ext>
              </a:extLst>
            </p:cNvPr>
            <p:cNvSpPr/>
            <p:nvPr/>
          </p:nvSpPr>
          <p:spPr>
            <a:xfrm>
              <a:off x="4219025" y="3797925"/>
              <a:ext cx="9475" cy="3425"/>
            </a:xfrm>
            <a:custGeom>
              <a:avLst/>
              <a:gdLst/>
              <a:ahLst/>
              <a:cxnLst/>
              <a:rect l="l" t="t" r="r" b="b"/>
              <a:pathLst>
                <a:path w="379" h="137" extrusionOk="0">
                  <a:moveTo>
                    <a:pt x="1" y="0"/>
                  </a:moveTo>
                  <a:cubicBezTo>
                    <a:pt x="54" y="98"/>
                    <a:pt x="107" y="136"/>
                    <a:pt x="162" y="136"/>
                  </a:cubicBezTo>
                  <a:cubicBezTo>
                    <a:pt x="231" y="136"/>
                    <a:pt x="302" y="77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7682;p9">
              <a:extLst>
                <a:ext uri="{FF2B5EF4-FFF2-40B4-BE49-F238E27FC236}">
                  <a16:creationId xmlns:a16="http://schemas.microsoft.com/office/drawing/2014/main" id="{A1C84AD1-E38D-4D24-A445-8DA369151246}"/>
                </a:ext>
              </a:extLst>
            </p:cNvPr>
            <p:cNvSpPr/>
            <p:nvPr/>
          </p:nvSpPr>
          <p:spPr>
            <a:xfrm>
              <a:off x="4157375" y="3749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60" y="60"/>
                    <a:pt x="100" y="140"/>
                    <a:pt x="159" y="199"/>
                  </a:cubicBezTo>
                  <a:cubicBezTo>
                    <a:pt x="219" y="199"/>
                    <a:pt x="279" y="180"/>
                    <a:pt x="358" y="180"/>
                  </a:cubicBezTo>
                  <a:cubicBezTo>
                    <a:pt x="298" y="40"/>
                    <a:pt x="159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7683;p9">
              <a:extLst>
                <a:ext uri="{FF2B5EF4-FFF2-40B4-BE49-F238E27FC236}">
                  <a16:creationId xmlns:a16="http://schemas.microsoft.com/office/drawing/2014/main" id="{8AD6E9A5-2BDA-4AA2-B817-60FD111AAFBB}"/>
                </a:ext>
              </a:extLst>
            </p:cNvPr>
            <p:cNvSpPr/>
            <p:nvPr/>
          </p:nvSpPr>
          <p:spPr>
            <a:xfrm>
              <a:off x="4249875" y="3788975"/>
              <a:ext cx="8975" cy="6350"/>
            </a:xfrm>
            <a:custGeom>
              <a:avLst/>
              <a:gdLst/>
              <a:ahLst/>
              <a:cxnLst/>
              <a:rect l="l" t="t" r="r" b="b"/>
              <a:pathLst>
                <a:path w="359" h="254" extrusionOk="0">
                  <a:moveTo>
                    <a:pt x="358" y="0"/>
                  </a:moveTo>
                  <a:cubicBezTo>
                    <a:pt x="239" y="0"/>
                    <a:pt x="100" y="0"/>
                    <a:pt x="0" y="20"/>
                  </a:cubicBezTo>
                  <a:lnTo>
                    <a:pt x="0" y="179"/>
                  </a:lnTo>
                  <a:cubicBezTo>
                    <a:pt x="70" y="229"/>
                    <a:pt x="129" y="254"/>
                    <a:pt x="187" y="254"/>
                  </a:cubicBezTo>
                  <a:cubicBezTo>
                    <a:pt x="244" y="254"/>
                    <a:pt x="298" y="22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7684;p9">
              <a:extLst>
                <a:ext uri="{FF2B5EF4-FFF2-40B4-BE49-F238E27FC236}">
                  <a16:creationId xmlns:a16="http://schemas.microsoft.com/office/drawing/2014/main" id="{DB73B6AB-5E57-4CD7-A0B7-DC9720CA3C5F}"/>
                </a:ext>
              </a:extLst>
            </p:cNvPr>
            <p:cNvSpPr/>
            <p:nvPr/>
          </p:nvSpPr>
          <p:spPr>
            <a:xfrm>
              <a:off x="4473650" y="3813325"/>
              <a:ext cx="8475" cy="4850"/>
            </a:xfrm>
            <a:custGeom>
              <a:avLst/>
              <a:gdLst/>
              <a:ahLst/>
              <a:cxnLst/>
              <a:rect l="l" t="t" r="r" b="b"/>
              <a:pathLst>
                <a:path w="339" h="194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27"/>
                    <a:pt x="89" y="193"/>
                    <a:pt x="159" y="193"/>
                  </a:cubicBezTo>
                  <a:cubicBezTo>
                    <a:pt x="211" y="193"/>
                    <a:pt x="271" y="157"/>
                    <a:pt x="339" y="80"/>
                  </a:cubicBezTo>
                  <a:cubicBezTo>
                    <a:pt x="240" y="41"/>
                    <a:pt x="140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7685;p9">
              <a:extLst>
                <a:ext uri="{FF2B5EF4-FFF2-40B4-BE49-F238E27FC236}">
                  <a16:creationId xmlns:a16="http://schemas.microsoft.com/office/drawing/2014/main" id="{F2984D8A-C5FF-4B48-8075-4A39A78F81A8}"/>
                </a:ext>
              </a:extLst>
            </p:cNvPr>
            <p:cNvSpPr/>
            <p:nvPr/>
          </p:nvSpPr>
          <p:spPr>
            <a:xfrm>
              <a:off x="4533325" y="37496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240" y="160"/>
                  </a:ln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7686;p9">
              <a:extLst>
                <a:ext uri="{FF2B5EF4-FFF2-40B4-BE49-F238E27FC236}">
                  <a16:creationId xmlns:a16="http://schemas.microsoft.com/office/drawing/2014/main" id="{96FBC12F-0FFE-4C88-9ADA-189C3062E621}"/>
                </a:ext>
              </a:extLst>
            </p:cNvPr>
            <p:cNvSpPr/>
            <p:nvPr/>
          </p:nvSpPr>
          <p:spPr>
            <a:xfrm>
              <a:off x="4074800" y="36576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cubicBezTo>
                    <a:pt x="41" y="80"/>
                    <a:pt x="120" y="140"/>
                    <a:pt x="220" y="140"/>
                  </a:cubicBezTo>
                  <a:cubicBezTo>
                    <a:pt x="140" y="100"/>
                    <a:pt x="41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7687;p9">
              <a:extLst>
                <a:ext uri="{FF2B5EF4-FFF2-40B4-BE49-F238E27FC236}">
                  <a16:creationId xmlns:a16="http://schemas.microsoft.com/office/drawing/2014/main" id="{78655FDB-AF4A-4573-BD16-2BD0CA1E2AEE}"/>
                </a:ext>
              </a:extLst>
            </p:cNvPr>
            <p:cNvSpPr/>
            <p:nvPr/>
          </p:nvSpPr>
          <p:spPr>
            <a:xfrm>
              <a:off x="4082775" y="36626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60"/>
                    <a:pt x="120" y="100"/>
                    <a:pt x="179" y="140"/>
                  </a:cubicBezTo>
                  <a:cubicBezTo>
                    <a:pt x="120" y="80"/>
                    <a:pt x="80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7688;p9">
              <a:extLst>
                <a:ext uri="{FF2B5EF4-FFF2-40B4-BE49-F238E27FC236}">
                  <a16:creationId xmlns:a16="http://schemas.microsoft.com/office/drawing/2014/main" id="{58BEFCFE-987B-4F29-97DF-931DB5FA62C9}"/>
                </a:ext>
              </a:extLst>
            </p:cNvPr>
            <p:cNvSpPr/>
            <p:nvPr/>
          </p:nvSpPr>
          <p:spPr>
            <a:xfrm>
              <a:off x="4100175" y="36760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40"/>
                    <a:pt x="20" y="100"/>
                    <a:pt x="20" y="140"/>
                  </a:cubicBezTo>
                  <a:cubicBezTo>
                    <a:pt x="80" y="140"/>
                    <a:pt x="100" y="140"/>
                    <a:pt x="179" y="160"/>
                  </a:cubicBezTo>
                  <a:cubicBezTo>
                    <a:pt x="160" y="60"/>
                    <a:pt x="10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7689;p9">
              <a:extLst>
                <a:ext uri="{FF2B5EF4-FFF2-40B4-BE49-F238E27FC236}">
                  <a16:creationId xmlns:a16="http://schemas.microsoft.com/office/drawing/2014/main" id="{BAFDD595-6B73-4A64-A057-7FD3B897F183}"/>
                </a:ext>
              </a:extLst>
            </p:cNvPr>
            <p:cNvSpPr/>
            <p:nvPr/>
          </p:nvSpPr>
          <p:spPr>
            <a:xfrm>
              <a:off x="4092225" y="3670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0" y="1"/>
                  </a:moveTo>
                  <a:cubicBezTo>
                    <a:pt x="20" y="80"/>
                    <a:pt x="0" y="140"/>
                    <a:pt x="0" y="200"/>
                  </a:cubicBezTo>
                  <a:cubicBezTo>
                    <a:pt x="80" y="180"/>
                    <a:pt x="119" y="180"/>
                    <a:pt x="199" y="160"/>
                  </a:cubicBezTo>
                  <a:cubicBezTo>
                    <a:pt x="139" y="80"/>
                    <a:pt x="80" y="4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7690;p9">
              <a:extLst>
                <a:ext uri="{FF2B5EF4-FFF2-40B4-BE49-F238E27FC236}">
                  <a16:creationId xmlns:a16="http://schemas.microsoft.com/office/drawing/2014/main" id="{64EA1891-1A22-4992-B843-4F45A6099A3A}"/>
                </a:ext>
              </a:extLst>
            </p:cNvPr>
            <p:cNvSpPr/>
            <p:nvPr/>
          </p:nvSpPr>
          <p:spPr>
            <a:xfrm>
              <a:off x="4696950" y="38725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cubicBezTo>
                    <a:pt x="40" y="100"/>
                    <a:pt x="120" y="119"/>
                    <a:pt x="219" y="119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7691;p9">
              <a:extLst>
                <a:ext uri="{FF2B5EF4-FFF2-40B4-BE49-F238E27FC236}">
                  <a16:creationId xmlns:a16="http://schemas.microsoft.com/office/drawing/2014/main" id="{EF9E6F2E-8B42-43C7-99C9-60AFE794459D}"/>
                </a:ext>
              </a:extLst>
            </p:cNvPr>
            <p:cNvSpPr/>
            <p:nvPr/>
          </p:nvSpPr>
          <p:spPr>
            <a:xfrm>
              <a:off x="4666625" y="386007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0" y="1"/>
                  </a:moveTo>
                  <a:cubicBezTo>
                    <a:pt x="40" y="41"/>
                    <a:pt x="120" y="60"/>
                    <a:pt x="159" y="120"/>
                  </a:cubicBezTo>
                  <a:cubicBezTo>
                    <a:pt x="120" y="41"/>
                    <a:pt x="80" y="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7692;p9">
              <a:extLst>
                <a:ext uri="{FF2B5EF4-FFF2-40B4-BE49-F238E27FC236}">
                  <a16:creationId xmlns:a16="http://schemas.microsoft.com/office/drawing/2014/main" id="{D64FE05B-8E4B-4222-8EAE-3C09083E555B}"/>
                </a:ext>
              </a:extLst>
            </p:cNvPr>
            <p:cNvSpPr/>
            <p:nvPr/>
          </p:nvSpPr>
          <p:spPr>
            <a:xfrm>
              <a:off x="4315025" y="3910925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04" y="1"/>
                  </a:moveTo>
                  <a:cubicBezTo>
                    <a:pt x="75" y="1"/>
                    <a:pt x="40" y="6"/>
                    <a:pt x="0" y="16"/>
                  </a:cubicBezTo>
                  <a:cubicBezTo>
                    <a:pt x="30" y="85"/>
                    <a:pt x="65" y="120"/>
                    <a:pt x="97" y="120"/>
                  </a:cubicBezTo>
                  <a:cubicBezTo>
                    <a:pt x="129" y="120"/>
                    <a:pt x="159" y="85"/>
                    <a:pt x="179" y="16"/>
                  </a:cubicBezTo>
                  <a:cubicBezTo>
                    <a:pt x="159" y="6"/>
                    <a:pt x="134" y="1"/>
                    <a:pt x="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7693;p9">
              <a:extLst>
                <a:ext uri="{FF2B5EF4-FFF2-40B4-BE49-F238E27FC236}">
                  <a16:creationId xmlns:a16="http://schemas.microsoft.com/office/drawing/2014/main" id="{AFADCE46-70B6-47DA-8EFC-20D7C3878971}"/>
                </a:ext>
              </a:extLst>
            </p:cNvPr>
            <p:cNvSpPr/>
            <p:nvPr/>
          </p:nvSpPr>
          <p:spPr>
            <a:xfrm>
              <a:off x="4311525" y="3909550"/>
              <a:ext cx="4000" cy="2775"/>
            </a:xfrm>
            <a:custGeom>
              <a:avLst/>
              <a:gdLst/>
              <a:ahLst/>
              <a:cxnLst/>
              <a:rect l="l" t="t" r="r" b="b"/>
              <a:pathLst>
                <a:path w="160" h="111" extrusionOk="0">
                  <a:moveTo>
                    <a:pt x="87" y="0"/>
                  </a:moveTo>
                  <a:cubicBezTo>
                    <a:pt x="60" y="0"/>
                    <a:pt x="33" y="35"/>
                    <a:pt x="1" y="110"/>
                  </a:cubicBezTo>
                  <a:lnTo>
                    <a:pt x="80" y="110"/>
                  </a:lnTo>
                  <a:lnTo>
                    <a:pt x="160" y="71"/>
                  </a:lnTo>
                  <a:cubicBezTo>
                    <a:pt x="133" y="25"/>
                    <a:pt x="109" y="0"/>
                    <a:pt x="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7694;p9">
              <a:extLst>
                <a:ext uri="{FF2B5EF4-FFF2-40B4-BE49-F238E27FC236}">
                  <a16:creationId xmlns:a16="http://schemas.microsoft.com/office/drawing/2014/main" id="{03B8D72D-5AB5-4652-B026-4BBFBD37D8E5}"/>
                </a:ext>
              </a:extLst>
            </p:cNvPr>
            <p:cNvSpPr/>
            <p:nvPr/>
          </p:nvSpPr>
          <p:spPr>
            <a:xfrm>
              <a:off x="4907825" y="3981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7695;p9">
              <a:extLst>
                <a:ext uri="{FF2B5EF4-FFF2-40B4-BE49-F238E27FC236}">
                  <a16:creationId xmlns:a16="http://schemas.microsoft.com/office/drawing/2014/main" id="{DB6F3150-F622-43DB-9D58-CFFF30FB6893}"/>
                </a:ext>
              </a:extLst>
            </p:cNvPr>
            <p:cNvSpPr/>
            <p:nvPr/>
          </p:nvSpPr>
          <p:spPr>
            <a:xfrm>
              <a:off x="4076300" y="3669600"/>
              <a:ext cx="29375" cy="26900"/>
            </a:xfrm>
            <a:custGeom>
              <a:avLst/>
              <a:gdLst/>
              <a:ahLst/>
              <a:cxnLst/>
              <a:rect l="l" t="t" r="r" b="b"/>
              <a:pathLst>
                <a:path w="1175" h="1076" extrusionOk="0">
                  <a:moveTo>
                    <a:pt x="140" y="1"/>
                  </a:moveTo>
                  <a:cubicBezTo>
                    <a:pt x="80" y="80"/>
                    <a:pt x="1" y="200"/>
                    <a:pt x="1" y="200"/>
                  </a:cubicBezTo>
                  <a:cubicBezTo>
                    <a:pt x="398" y="498"/>
                    <a:pt x="617" y="1015"/>
                    <a:pt x="1174" y="1075"/>
                  </a:cubicBezTo>
                  <a:cubicBezTo>
                    <a:pt x="1154" y="856"/>
                    <a:pt x="936" y="737"/>
                    <a:pt x="836" y="538"/>
                  </a:cubicBezTo>
                  <a:cubicBezTo>
                    <a:pt x="657" y="478"/>
                    <a:pt x="637" y="359"/>
                    <a:pt x="637" y="200"/>
                  </a:cubicBezTo>
                  <a:cubicBezTo>
                    <a:pt x="622" y="201"/>
                    <a:pt x="608" y="202"/>
                    <a:pt x="593" y="202"/>
                  </a:cubicBezTo>
                  <a:cubicBezTo>
                    <a:pt x="415" y="202"/>
                    <a:pt x="269" y="93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7696;p9">
              <a:extLst>
                <a:ext uri="{FF2B5EF4-FFF2-40B4-BE49-F238E27FC236}">
                  <a16:creationId xmlns:a16="http://schemas.microsoft.com/office/drawing/2014/main" id="{56BBD4DB-9402-494B-9CF1-10A5BEFD818D}"/>
                </a:ext>
              </a:extLst>
            </p:cNvPr>
            <p:cNvSpPr/>
            <p:nvPr/>
          </p:nvSpPr>
          <p:spPr>
            <a:xfrm>
              <a:off x="4105150" y="36969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59" y="81"/>
                    <a:pt x="10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7697;p9">
              <a:extLst>
                <a:ext uri="{FF2B5EF4-FFF2-40B4-BE49-F238E27FC236}">
                  <a16:creationId xmlns:a16="http://schemas.microsoft.com/office/drawing/2014/main" id="{D3435C48-E717-4DFC-9BC3-46EF7F0F5A64}"/>
                </a:ext>
              </a:extLst>
            </p:cNvPr>
            <p:cNvSpPr/>
            <p:nvPr/>
          </p:nvSpPr>
          <p:spPr>
            <a:xfrm>
              <a:off x="4580575" y="3963825"/>
              <a:ext cx="88550" cy="18625"/>
            </a:xfrm>
            <a:custGeom>
              <a:avLst/>
              <a:gdLst/>
              <a:ahLst/>
              <a:cxnLst/>
              <a:rect l="l" t="t" r="r" b="b"/>
              <a:pathLst>
                <a:path w="3542" h="745" extrusionOk="0">
                  <a:moveTo>
                    <a:pt x="2901" y="1"/>
                  </a:moveTo>
                  <a:cubicBezTo>
                    <a:pt x="2719" y="1"/>
                    <a:pt x="2540" y="129"/>
                    <a:pt x="2368" y="227"/>
                  </a:cubicBezTo>
                  <a:cubicBezTo>
                    <a:pt x="1879" y="200"/>
                    <a:pt x="1399" y="136"/>
                    <a:pt x="922" y="136"/>
                  </a:cubicBezTo>
                  <a:cubicBezTo>
                    <a:pt x="701" y="136"/>
                    <a:pt x="480" y="150"/>
                    <a:pt x="259" y="187"/>
                  </a:cubicBezTo>
                  <a:cubicBezTo>
                    <a:pt x="160" y="267"/>
                    <a:pt x="1" y="347"/>
                    <a:pt x="100" y="526"/>
                  </a:cubicBezTo>
                  <a:cubicBezTo>
                    <a:pt x="130" y="521"/>
                    <a:pt x="160" y="519"/>
                    <a:pt x="190" y="519"/>
                  </a:cubicBezTo>
                  <a:cubicBezTo>
                    <a:pt x="443" y="519"/>
                    <a:pt x="697" y="662"/>
                    <a:pt x="962" y="662"/>
                  </a:cubicBezTo>
                  <a:cubicBezTo>
                    <a:pt x="1083" y="662"/>
                    <a:pt x="1207" y="632"/>
                    <a:pt x="1334" y="545"/>
                  </a:cubicBezTo>
                  <a:cubicBezTo>
                    <a:pt x="1393" y="685"/>
                    <a:pt x="1552" y="685"/>
                    <a:pt x="1672" y="744"/>
                  </a:cubicBezTo>
                  <a:cubicBezTo>
                    <a:pt x="1791" y="744"/>
                    <a:pt x="1891" y="724"/>
                    <a:pt x="2030" y="724"/>
                  </a:cubicBezTo>
                  <a:cubicBezTo>
                    <a:pt x="2113" y="690"/>
                    <a:pt x="2200" y="680"/>
                    <a:pt x="2288" y="680"/>
                  </a:cubicBezTo>
                  <a:cubicBezTo>
                    <a:pt x="2416" y="680"/>
                    <a:pt x="2547" y="702"/>
                    <a:pt x="2674" y="702"/>
                  </a:cubicBezTo>
                  <a:cubicBezTo>
                    <a:pt x="2813" y="702"/>
                    <a:pt x="2946" y="675"/>
                    <a:pt x="3064" y="565"/>
                  </a:cubicBezTo>
                  <a:cubicBezTo>
                    <a:pt x="3323" y="526"/>
                    <a:pt x="3542" y="466"/>
                    <a:pt x="3243" y="187"/>
                  </a:cubicBezTo>
                  <a:cubicBezTo>
                    <a:pt x="3129" y="50"/>
                    <a:pt x="3015" y="1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7698;p9">
              <a:extLst>
                <a:ext uri="{FF2B5EF4-FFF2-40B4-BE49-F238E27FC236}">
                  <a16:creationId xmlns:a16="http://schemas.microsoft.com/office/drawing/2014/main" id="{9AD8AF9C-7923-4F7C-AE4C-26664430F481}"/>
                </a:ext>
              </a:extLst>
            </p:cNvPr>
            <p:cNvSpPr/>
            <p:nvPr/>
          </p:nvSpPr>
          <p:spPr>
            <a:xfrm>
              <a:off x="4306550" y="3910425"/>
              <a:ext cx="96525" cy="13350"/>
            </a:xfrm>
            <a:custGeom>
              <a:avLst/>
              <a:gdLst/>
              <a:ahLst/>
              <a:cxnLst/>
              <a:rect l="l" t="t" r="r" b="b"/>
              <a:pathLst>
                <a:path w="3861" h="534" extrusionOk="0">
                  <a:moveTo>
                    <a:pt x="2786" y="0"/>
                  </a:moveTo>
                  <a:cubicBezTo>
                    <a:pt x="2095" y="0"/>
                    <a:pt x="1390" y="81"/>
                    <a:pt x="697" y="95"/>
                  </a:cubicBezTo>
                  <a:cubicBezTo>
                    <a:pt x="677" y="533"/>
                    <a:pt x="180" y="294"/>
                    <a:pt x="1" y="533"/>
                  </a:cubicBezTo>
                  <a:cubicBezTo>
                    <a:pt x="1055" y="493"/>
                    <a:pt x="2109" y="414"/>
                    <a:pt x="3164" y="374"/>
                  </a:cubicBezTo>
                  <a:cubicBezTo>
                    <a:pt x="3234" y="327"/>
                    <a:pt x="3297" y="308"/>
                    <a:pt x="3361" y="308"/>
                  </a:cubicBezTo>
                  <a:cubicBezTo>
                    <a:pt x="3407" y="308"/>
                    <a:pt x="3453" y="318"/>
                    <a:pt x="3502" y="334"/>
                  </a:cubicBezTo>
                  <a:cubicBezTo>
                    <a:pt x="3565" y="372"/>
                    <a:pt x="3644" y="386"/>
                    <a:pt x="3724" y="386"/>
                  </a:cubicBezTo>
                  <a:cubicBezTo>
                    <a:pt x="3770" y="386"/>
                    <a:pt x="3816" y="381"/>
                    <a:pt x="3860" y="374"/>
                  </a:cubicBezTo>
                  <a:lnTo>
                    <a:pt x="3860" y="215"/>
                  </a:lnTo>
                  <a:lnTo>
                    <a:pt x="3681" y="36"/>
                  </a:lnTo>
                  <a:lnTo>
                    <a:pt x="3502" y="36"/>
                  </a:lnTo>
                  <a:cubicBezTo>
                    <a:pt x="3266" y="10"/>
                    <a:pt x="3026" y="0"/>
                    <a:pt x="2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7699;p9">
              <a:extLst>
                <a:ext uri="{FF2B5EF4-FFF2-40B4-BE49-F238E27FC236}">
                  <a16:creationId xmlns:a16="http://schemas.microsoft.com/office/drawing/2014/main" id="{1D1BBB3F-539A-4A29-83C5-8F28F394C85C}"/>
                </a:ext>
              </a:extLst>
            </p:cNvPr>
            <p:cNvSpPr/>
            <p:nvPr/>
          </p:nvSpPr>
          <p:spPr>
            <a:xfrm>
              <a:off x="3923125" y="3930200"/>
              <a:ext cx="63175" cy="37450"/>
            </a:xfrm>
            <a:custGeom>
              <a:avLst/>
              <a:gdLst/>
              <a:ahLst/>
              <a:cxnLst/>
              <a:rect l="l" t="t" r="r" b="b"/>
              <a:pathLst>
                <a:path w="2527" h="1498" extrusionOk="0">
                  <a:moveTo>
                    <a:pt x="100" y="1"/>
                  </a:moveTo>
                  <a:cubicBezTo>
                    <a:pt x="40" y="40"/>
                    <a:pt x="1" y="80"/>
                    <a:pt x="1" y="140"/>
                  </a:cubicBezTo>
                  <a:cubicBezTo>
                    <a:pt x="1" y="200"/>
                    <a:pt x="20" y="239"/>
                    <a:pt x="80" y="299"/>
                  </a:cubicBezTo>
                  <a:cubicBezTo>
                    <a:pt x="379" y="617"/>
                    <a:pt x="816" y="717"/>
                    <a:pt x="1134" y="1015"/>
                  </a:cubicBezTo>
                  <a:cubicBezTo>
                    <a:pt x="1234" y="1135"/>
                    <a:pt x="1373" y="1274"/>
                    <a:pt x="1512" y="1333"/>
                  </a:cubicBezTo>
                  <a:cubicBezTo>
                    <a:pt x="1685" y="1408"/>
                    <a:pt x="1851" y="1497"/>
                    <a:pt x="2027" y="1497"/>
                  </a:cubicBezTo>
                  <a:cubicBezTo>
                    <a:pt x="2135" y="1497"/>
                    <a:pt x="2247" y="1464"/>
                    <a:pt x="2368" y="1373"/>
                  </a:cubicBezTo>
                  <a:cubicBezTo>
                    <a:pt x="2408" y="1314"/>
                    <a:pt x="2487" y="1274"/>
                    <a:pt x="2527" y="1214"/>
                  </a:cubicBezTo>
                  <a:cubicBezTo>
                    <a:pt x="1711" y="816"/>
                    <a:pt x="896" y="398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7700;p9">
              <a:extLst>
                <a:ext uri="{FF2B5EF4-FFF2-40B4-BE49-F238E27FC236}">
                  <a16:creationId xmlns:a16="http://schemas.microsoft.com/office/drawing/2014/main" id="{A072D55E-BE0A-46FA-893A-0AD7F92650D0}"/>
                </a:ext>
              </a:extLst>
            </p:cNvPr>
            <p:cNvSpPr/>
            <p:nvPr/>
          </p:nvSpPr>
          <p:spPr>
            <a:xfrm>
              <a:off x="4297100" y="4005475"/>
              <a:ext cx="76125" cy="21225"/>
            </a:xfrm>
            <a:custGeom>
              <a:avLst/>
              <a:gdLst/>
              <a:ahLst/>
              <a:cxnLst/>
              <a:rect l="l" t="t" r="r" b="b"/>
              <a:pathLst>
                <a:path w="3045" h="849" extrusionOk="0">
                  <a:moveTo>
                    <a:pt x="2815" y="1"/>
                  </a:moveTo>
                  <a:cubicBezTo>
                    <a:pt x="2710" y="1"/>
                    <a:pt x="2589" y="54"/>
                    <a:pt x="2491" y="54"/>
                  </a:cubicBezTo>
                  <a:cubicBezTo>
                    <a:pt x="2483" y="54"/>
                    <a:pt x="2475" y="54"/>
                    <a:pt x="2468" y="53"/>
                  </a:cubicBezTo>
                  <a:cubicBezTo>
                    <a:pt x="1891" y="212"/>
                    <a:pt x="1334" y="312"/>
                    <a:pt x="737" y="391"/>
                  </a:cubicBezTo>
                  <a:cubicBezTo>
                    <a:pt x="478" y="411"/>
                    <a:pt x="240" y="371"/>
                    <a:pt x="1" y="570"/>
                  </a:cubicBezTo>
                  <a:cubicBezTo>
                    <a:pt x="140" y="849"/>
                    <a:pt x="399" y="690"/>
                    <a:pt x="578" y="789"/>
                  </a:cubicBezTo>
                  <a:cubicBezTo>
                    <a:pt x="662" y="806"/>
                    <a:pt x="745" y="813"/>
                    <a:pt x="827" y="813"/>
                  </a:cubicBezTo>
                  <a:cubicBezTo>
                    <a:pt x="1034" y="813"/>
                    <a:pt x="1234" y="767"/>
                    <a:pt x="1433" y="710"/>
                  </a:cubicBezTo>
                  <a:cubicBezTo>
                    <a:pt x="1950" y="570"/>
                    <a:pt x="2487" y="451"/>
                    <a:pt x="3044" y="292"/>
                  </a:cubicBezTo>
                  <a:cubicBezTo>
                    <a:pt x="3015" y="58"/>
                    <a:pt x="2924" y="1"/>
                    <a:pt x="2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7701;p9">
              <a:extLst>
                <a:ext uri="{FF2B5EF4-FFF2-40B4-BE49-F238E27FC236}">
                  <a16:creationId xmlns:a16="http://schemas.microsoft.com/office/drawing/2014/main" id="{0BCE613C-C8B5-447D-BB4B-EE57280FB393}"/>
                </a:ext>
              </a:extLst>
            </p:cNvPr>
            <p:cNvSpPr/>
            <p:nvPr/>
          </p:nvSpPr>
          <p:spPr>
            <a:xfrm>
              <a:off x="4652300" y="3936975"/>
              <a:ext cx="76000" cy="23950"/>
            </a:xfrm>
            <a:custGeom>
              <a:avLst/>
              <a:gdLst/>
              <a:ahLst/>
              <a:cxnLst/>
              <a:rect l="l" t="t" r="r" b="b"/>
              <a:pathLst>
                <a:path w="3040" h="958" extrusionOk="0">
                  <a:moveTo>
                    <a:pt x="146" y="1"/>
                  </a:moveTo>
                  <a:cubicBezTo>
                    <a:pt x="32" y="1"/>
                    <a:pt x="1" y="95"/>
                    <a:pt x="16" y="247"/>
                  </a:cubicBezTo>
                  <a:cubicBezTo>
                    <a:pt x="275" y="505"/>
                    <a:pt x="593" y="466"/>
                    <a:pt x="891" y="545"/>
                  </a:cubicBezTo>
                  <a:cubicBezTo>
                    <a:pt x="1250" y="625"/>
                    <a:pt x="1608" y="565"/>
                    <a:pt x="1966" y="744"/>
                  </a:cubicBezTo>
                  <a:cubicBezTo>
                    <a:pt x="2180" y="857"/>
                    <a:pt x="2382" y="957"/>
                    <a:pt x="2582" y="957"/>
                  </a:cubicBezTo>
                  <a:cubicBezTo>
                    <a:pt x="2734" y="957"/>
                    <a:pt x="2885" y="899"/>
                    <a:pt x="3040" y="744"/>
                  </a:cubicBezTo>
                  <a:cubicBezTo>
                    <a:pt x="2960" y="645"/>
                    <a:pt x="2881" y="525"/>
                    <a:pt x="2801" y="426"/>
                  </a:cubicBezTo>
                  <a:lnTo>
                    <a:pt x="2702" y="426"/>
                  </a:lnTo>
                  <a:cubicBezTo>
                    <a:pt x="2598" y="467"/>
                    <a:pt x="2494" y="498"/>
                    <a:pt x="2396" y="498"/>
                  </a:cubicBezTo>
                  <a:cubicBezTo>
                    <a:pt x="2306" y="498"/>
                    <a:pt x="2221" y="472"/>
                    <a:pt x="2145" y="406"/>
                  </a:cubicBezTo>
                  <a:cubicBezTo>
                    <a:pt x="1566" y="352"/>
                    <a:pt x="1052" y="18"/>
                    <a:pt x="455" y="18"/>
                  </a:cubicBezTo>
                  <a:cubicBezTo>
                    <a:pt x="396" y="18"/>
                    <a:pt x="336" y="21"/>
                    <a:pt x="275" y="28"/>
                  </a:cubicBezTo>
                  <a:cubicBezTo>
                    <a:pt x="223" y="9"/>
                    <a:pt x="181" y="1"/>
                    <a:pt x="1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7702;p9">
              <a:extLst>
                <a:ext uri="{FF2B5EF4-FFF2-40B4-BE49-F238E27FC236}">
                  <a16:creationId xmlns:a16="http://schemas.microsoft.com/office/drawing/2014/main" id="{65F08D48-9314-4A0B-9172-0B3CC67D429F}"/>
                </a:ext>
              </a:extLst>
            </p:cNvPr>
            <p:cNvSpPr/>
            <p:nvPr/>
          </p:nvSpPr>
          <p:spPr>
            <a:xfrm>
              <a:off x="4229975" y="3946125"/>
              <a:ext cx="86050" cy="26375"/>
            </a:xfrm>
            <a:custGeom>
              <a:avLst/>
              <a:gdLst/>
              <a:ahLst/>
              <a:cxnLst/>
              <a:rect l="l" t="t" r="r" b="b"/>
              <a:pathLst>
                <a:path w="3442" h="1055" extrusionOk="0">
                  <a:moveTo>
                    <a:pt x="3243" y="0"/>
                  </a:moveTo>
                  <a:cubicBezTo>
                    <a:pt x="2567" y="179"/>
                    <a:pt x="1890" y="398"/>
                    <a:pt x="1234" y="498"/>
                  </a:cubicBezTo>
                  <a:cubicBezTo>
                    <a:pt x="796" y="577"/>
                    <a:pt x="458" y="736"/>
                    <a:pt x="80" y="895"/>
                  </a:cubicBezTo>
                  <a:cubicBezTo>
                    <a:pt x="60" y="895"/>
                    <a:pt x="60" y="935"/>
                    <a:pt x="40" y="955"/>
                  </a:cubicBezTo>
                  <a:cubicBezTo>
                    <a:pt x="0" y="975"/>
                    <a:pt x="40" y="1015"/>
                    <a:pt x="80" y="1055"/>
                  </a:cubicBezTo>
                  <a:cubicBezTo>
                    <a:pt x="1194" y="776"/>
                    <a:pt x="2348" y="557"/>
                    <a:pt x="3442" y="199"/>
                  </a:cubicBezTo>
                  <a:cubicBezTo>
                    <a:pt x="3422" y="80"/>
                    <a:pt x="3322" y="80"/>
                    <a:pt x="32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7703;p9">
              <a:extLst>
                <a:ext uri="{FF2B5EF4-FFF2-40B4-BE49-F238E27FC236}">
                  <a16:creationId xmlns:a16="http://schemas.microsoft.com/office/drawing/2014/main" id="{7097EFD1-B6AB-4558-A896-6EE4BF26F931}"/>
                </a:ext>
              </a:extLst>
            </p:cNvPr>
            <p:cNvSpPr/>
            <p:nvPr/>
          </p:nvSpPr>
          <p:spPr>
            <a:xfrm>
              <a:off x="4358775" y="3998350"/>
              <a:ext cx="72150" cy="14425"/>
            </a:xfrm>
            <a:custGeom>
              <a:avLst/>
              <a:gdLst/>
              <a:ahLst/>
              <a:cxnLst/>
              <a:rect l="l" t="t" r="r" b="b"/>
              <a:pathLst>
                <a:path w="2886" h="577" extrusionOk="0">
                  <a:moveTo>
                    <a:pt x="2274" y="0"/>
                  </a:moveTo>
                  <a:cubicBezTo>
                    <a:pt x="1508" y="0"/>
                    <a:pt x="767" y="198"/>
                    <a:pt x="1" y="358"/>
                  </a:cubicBezTo>
                  <a:cubicBezTo>
                    <a:pt x="200" y="398"/>
                    <a:pt x="458" y="358"/>
                    <a:pt x="577" y="577"/>
                  </a:cubicBezTo>
                  <a:cubicBezTo>
                    <a:pt x="617" y="577"/>
                    <a:pt x="677" y="577"/>
                    <a:pt x="757" y="537"/>
                  </a:cubicBezTo>
                  <a:cubicBezTo>
                    <a:pt x="776" y="507"/>
                    <a:pt x="806" y="492"/>
                    <a:pt x="836" y="492"/>
                  </a:cubicBezTo>
                  <a:cubicBezTo>
                    <a:pt x="866" y="492"/>
                    <a:pt x="896" y="507"/>
                    <a:pt x="916" y="537"/>
                  </a:cubicBezTo>
                  <a:cubicBezTo>
                    <a:pt x="1413" y="398"/>
                    <a:pt x="1970" y="358"/>
                    <a:pt x="2487" y="358"/>
                  </a:cubicBezTo>
                  <a:cubicBezTo>
                    <a:pt x="2567" y="298"/>
                    <a:pt x="2607" y="239"/>
                    <a:pt x="2686" y="199"/>
                  </a:cubicBezTo>
                  <a:lnTo>
                    <a:pt x="2845" y="199"/>
                  </a:lnTo>
                  <a:cubicBezTo>
                    <a:pt x="2865" y="199"/>
                    <a:pt x="2865" y="199"/>
                    <a:pt x="2885" y="159"/>
                  </a:cubicBezTo>
                  <a:cubicBezTo>
                    <a:pt x="2885" y="99"/>
                    <a:pt x="2885" y="79"/>
                    <a:pt x="2845" y="40"/>
                  </a:cubicBezTo>
                  <a:cubicBezTo>
                    <a:pt x="2653" y="12"/>
                    <a:pt x="2463" y="0"/>
                    <a:pt x="2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7704;p9">
              <a:extLst>
                <a:ext uri="{FF2B5EF4-FFF2-40B4-BE49-F238E27FC236}">
                  <a16:creationId xmlns:a16="http://schemas.microsoft.com/office/drawing/2014/main" id="{E37016B3-E2B3-42F1-922B-CF0BD3483946}"/>
                </a:ext>
              </a:extLst>
            </p:cNvPr>
            <p:cNvSpPr/>
            <p:nvPr/>
          </p:nvSpPr>
          <p:spPr>
            <a:xfrm>
              <a:off x="4530350" y="3955825"/>
              <a:ext cx="57225" cy="21100"/>
            </a:xfrm>
            <a:custGeom>
              <a:avLst/>
              <a:gdLst/>
              <a:ahLst/>
              <a:cxnLst/>
              <a:rect l="l" t="t" r="r" b="b"/>
              <a:pathLst>
                <a:path w="2289" h="844" extrusionOk="0">
                  <a:moveTo>
                    <a:pt x="566" y="1"/>
                  </a:moveTo>
                  <a:cubicBezTo>
                    <a:pt x="377" y="1"/>
                    <a:pt x="172" y="88"/>
                    <a:pt x="1" y="249"/>
                  </a:cubicBezTo>
                  <a:cubicBezTo>
                    <a:pt x="100" y="313"/>
                    <a:pt x="209" y="323"/>
                    <a:pt x="320" y="323"/>
                  </a:cubicBezTo>
                  <a:cubicBezTo>
                    <a:pt x="376" y="323"/>
                    <a:pt x="432" y="321"/>
                    <a:pt x="487" y="321"/>
                  </a:cubicBezTo>
                  <a:cubicBezTo>
                    <a:pt x="629" y="321"/>
                    <a:pt x="765" y="339"/>
                    <a:pt x="876" y="468"/>
                  </a:cubicBezTo>
                  <a:cubicBezTo>
                    <a:pt x="1117" y="752"/>
                    <a:pt x="1420" y="843"/>
                    <a:pt x="1740" y="843"/>
                  </a:cubicBezTo>
                  <a:cubicBezTo>
                    <a:pt x="1868" y="843"/>
                    <a:pt x="1998" y="828"/>
                    <a:pt x="2129" y="806"/>
                  </a:cubicBezTo>
                  <a:cubicBezTo>
                    <a:pt x="2189" y="706"/>
                    <a:pt x="2229" y="587"/>
                    <a:pt x="2288" y="487"/>
                  </a:cubicBezTo>
                  <a:cubicBezTo>
                    <a:pt x="1811" y="408"/>
                    <a:pt x="1353" y="547"/>
                    <a:pt x="936" y="149"/>
                  </a:cubicBezTo>
                  <a:cubicBezTo>
                    <a:pt x="834" y="48"/>
                    <a:pt x="705" y="1"/>
                    <a:pt x="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7705;p9">
              <a:extLst>
                <a:ext uri="{FF2B5EF4-FFF2-40B4-BE49-F238E27FC236}">
                  <a16:creationId xmlns:a16="http://schemas.microsoft.com/office/drawing/2014/main" id="{0EAEBDDB-B107-4D47-966A-56CC6B57A57C}"/>
                </a:ext>
              </a:extLst>
            </p:cNvPr>
            <p:cNvSpPr/>
            <p:nvPr/>
          </p:nvSpPr>
          <p:spPr>
            <a:xfrm>
              <a:off x="4063375" y="3903850"/>
              <a:ext cx="58700" cy="16950"/>
            </a:xfrm>
            <a:custGeom>
              <a:avLst/>
              <a:gdLst/>
              <a:ahLst/>
              <a:cxnLst/>
              <a:rect l="l" t="t" r="r" b="b"/>
              <a:pathLst>
                <a:path w="2348" h="678" extrusionOk="0">
                  <a:moveTo>
                    <a:pt x="2348" y="0"/>
                  </a:moveTo>
                  <a:cubicBezTo>
                    <a:pt x="1532" y="140"/>
                    <a:pt x="677" y="159"/>
                    <a:pt x="0" y="677"/>
                  </a:cubicBezTo>
                  <a:cubicBezTo>
                    <a:pt x="24" y="677"/>
                    <a:pt x="48" y="677"/>
                    <a:pt x="72" y="677"/>
                  </a:cubicBezTo>
                  <a:cubicBezTo>
                    <a:pt x="897" y="677"/>
                    <a:pt x="1613" y="348"/>
                    <a:pt x="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7706;p9">
              <a:extLst>
                <a:ext uri="{FF2B5EF4-FFF2-40B4-BE49-F238E27FC236}">
                  <a16:creationId xmlns:a16="http://schemas.microsoft.com/office/drawing/2014/main" id="{DCFDB2A3-EC91-452F-AA7C-EA238DD2EABC}"/>
                </a:ext>
              </a:extLst>
            </p:cNvPr>
            <p:cNvSpPr/>
            <p:nvPr/>
          </p:nvSpPr>
          <p:spPr>
            <a:xfrm>
              <a:off x="4179250" y="3912800"/>
              <a:ext cx="37325" cy="25375"/>
            </a:xfrm>
            <a:custGeom>
              <a:avLst/>
              <a:gdLst/>
              <a:ahLst/>
              <a:cxnLst/>
              <a:rect l="l" t="t" r="r" b="b"/>
              <a:pathLst>
                <a:path w="1493" h="1015" extrusionOk="0">
                  <a:moveTo>
                    <a:pt x="697" y="0"/>
                  </a:moveTo>
                  <a:cubicBezTo>
                    <a:pt x="518" y="219"/>
                    <a:pt x="179" y="20"/>
                    <a:pt x="0" y="299"/>
                  </a:cubicBezTo>
                  <a:cubicBezTo>
                    <a:pt x="40" y="378"/>
                    <a:pt x="100" y="418"/>
                    <a:pt x="179" y="478"/>
                  </a:cubicBezTo>
                  <a:cubicBezTo>
                    <a:pt x="915" y="1015"/>
                    <a:pt x="915" y="1015"/>
                    <a:pt x="1413" y="1015"/>
                  </a:cubicBezTo>
                  <a:lnTo>
                    <a:pt x="1472" y="975"/>
                  </a:lnTo>
                  <a:cubicBezTo>
                    <a:pt x="1492" y="935"/>
                    <a:pt x="1472" y="896"/>
                    <a:pt x="1413" y="876"/>
                  </a:cubicBezTo>
                  <a:cubicBezTo>
                    <a:pt x="1234" y="836"/>
                    <a:pt x="1075" y="816"/>
                    <a:pt x="876" y="796"/>
                  </a:cubicBezTo>
                  <a:cubicBezTo>
                    <a:pt x="1015" y="617"/>
                    <a:pt x="1273" y="776"/>
                    <a:pt x="1333" y="518"/>
                  </a:cubicBezTo>
                  <a:cubicBezTo>
                    <a:pt x="1214" y="239"/>
                    <a:pt x="935" y="120"/>
                    <a:pt x="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7707;p9">
              <a:extLst>
                <a:ext uri="{FF2B5EF4-FFF2-40B4-BE49-F238E27FC236}">
                  <a16:creationId xmlns:a16="http://schemas.microsoft.com/office/drawing/2014/main" id="{1CE67FA2-4AB9-4D8B-85CA-1F7FA077D46B}"/>
                </a:ext>
              </a:extLst>
            </p:cNvPr>
            <p:cNvSpPr/>
            <p:nvPr/>
          </p:nvSpPr>
          <p:spPr>
            <a:xfrm>
              <a:off x="4637275" y="3951100"/>
              <a:ext cx="57225" cy="17550"/>
            </a:xfrm>
            <a:custGeom>
              <a:avLst/>
              <a:gdLst/>
              <a:ahLst/>
              <a:cxnLst/>
              <a:rect l="l" t="t" r="r" b="b"/>
              <a:pathLst>
                <a:path w="2289" h="702" extrusionOk="0">
                  <a:moveTo>
                    <a:pt x="100" y="0"/>
                  </a:moveTo>
                  <a:cubicBezTo>
                    <a:pt x="1" y="100"/>
                    <a:pt x="1" y="199"/>
                    <a:pt x="100" y="338"/>
                  </a:cubicBezTo>
                  <a:cubicBezTo>
                    <a:pt x="299" y="458"/>
                    <a:pt x="120" y="577"/>
                    <a:pt x="100" y="696"/>
                  </a:cubicBezTo>
                  <a:cubicBezTo>
                    <a:pt x="128" y="700"/>
                    <a:pt x="156" y="702"/>
                    <a:pt x="184" y="702"/>
                  </a:cubicBezTo>
                  <a:cubicBezTo>
                    <a:pt x="372" y="702"/>
                    <a:pt x="554" y="626"/>
                    <a:pt x="740" y="626"/>
                  </a:cubicBezTo>
                  <a:cubicBezTo>
                    <a:pt x="818" y="626"/>
                    <a:pt x="896" y="639"/>
                    <a:pt x="975" y="676"/>
                  </a:cubicBezTo>
                  <a:cubicBezTo>
                    <a:pt x="1095" y="577"/>
                    <a:pt x="1214" y="522"/>
                    <a:pt x="1333" y="522"/>
                  </a:cubicBezTo>
                  <a:cubicBezTo>
                    <a:pt x="1453" y="522"/>
                    <a:pt x="1572" y="577"/>
                    <a:pt x="1691" y="696"/>
                  </a:cubicBezTo>
                  <a:cubicBezTo>
                    <a:pt x="1870" y="657"/>
                    <a:pt x="2030" y="577"/>
                    <a:pt x="2209" y="537"/>
                  </a:cubicBezTo>
                  <a:cubicBezTo>
                    <a:pt x="2248" y="537"/>
                    <a:pt x="2248" y="537"/>
                    <a:pt x="2268" y="478"/>
                  </a:cubicBezTo>
                  <a:cubicBezTo>
                    <a:pt x="2288" y="438"/>
                    <a:pt x="2268" y="398"/>
                    <a:pt x="2209" y="358"/>
                  </a:cubicBezTo>
                  <a:cubicBezTo>
                    <a:pt x="2163" y="359"/>
                    <a:pt x="2118" y="360"/>
                    <a:pt x="2073" y="360"/>
                  </a:cubicBezTo>
                  <a:cubicBezTo>
                    <a:pt x="1404" y="360"/>
                    <a:pt x="752" y="224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7708;p9">
              <a:extLst>
                <a:ext uri="{FF2B5EF4-FFF2-40B4-BE49-F238E27FC236}">
                  <a16:creationId xmlns:a16="http://schemas.microsoft.com/office/drawing/2014/main" id="{2DCD5BF8-A29E-4B1E-9F92-4C65ABA45052}"/>
                </a:ext>
              </a:extLst>
            </p:cNvPr>
            <p:cNvSpPr/>
            <p:nvPr/>
          </p:nvSpPr>
          <p:spPr>
            <a:xfrm>
              <a:off x="4144925" y="3947050"/>
              <a:ext cx="61200" cy="18000"/>
            </a:xfrm>
            <a:custGeom>
              <a:avLst/>
              <a:gdLst/>
              <a:ahLst/>
              <a:cxnLst/>
              <a:rect l="l" t="t" r="r" b="b"/>
              <a:pathLst>
                <a:path w="2448" h="720" extrusionOk="0">
                  <a:moveTo>
                    <a:pt x="2355" y="1"/>
                  </a:moveTo>
                  <a:cubicBezTo>
                    <a:pt x="1647" y="1"/>
                    <a:pt x="1000" y="403"/>
                    <a:pt x="275" y="403"/>
                  </a:cubicBezTo>
                  <a:cubicBezTo>
                    <a:pt x="243" y="403"/>
                    <a:pt x="212" y="402"/>
                    <a:pt x="180" y="401"/>
                  </a:cubicBezTo>
                  <a:cubicBezTo>
                    <a:pt x="1" y="401"/>
                    <a:pt x="60" y="600"/>
                    <a:pt x="140" y="719"/>
                  </a:cubicBezTo>
                  <a:cubicBezTo>
                    <a:pt x="167" y="719"/>
                    <a:pt x="184" y="710"/>
                    <a:pt x="199" y="710"/>
                  </a:cubicBezTo>
                  <a:cubicBezTo>
                    <a:pt x="206" y="710"/>
                    <a:pt x="213" y="712"/>
                    <a:pt x="220" y="719"/>
                  </a:cubicBezTo>
                  <a:lnTo>
                    <a:pt x="518" y="719"/>
                  </a:lnTo>
                  <a:cubicBezTo>
                    <a:pt x="1174" y="520"/>
                    <a:pt x="1910" y="520"/>
                    <a:pt x="2448" y="3"/>
                  </a:cubicBezTo>
                  <a:cubicBezTo>
                    <a:pt x="2416" y="1"/>
                    <a:pt x="2385" y="1"/>
                    <a:pt x="2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7709;p9">
              <a:extLst>
                <a:ext uri="{FF2B5EF4-FFF2-40B4-BE49-F238E27FC236}">
                  <a16:creationId xmlns:a16="http://schemas.microsoft.com/office/drawing/2014/main" id="{CDAAD3B9-F0EB-4316-B3B7-782A80DA1B07}"/>
                </a:ext>
              </a:extLst>
            </p:cNvPr>
            <p:cNvSpPr/>
            <p:nvPr/>
          </p:nvSpPr>
          <p:spPr>
            <a:xfrm>
              <a:off x="4114100" y="3920250"/>
              <a:ext cx="70150" cy="21425"/>
            </a:xfrm>
            <a:custGeom>
              <a:avLst/>
              <a:gdLst/>
              <a:ahLst/>
              <a:cxnLst/>
              <a:rect l="l" t="t" r="r" b="b"/>
              <a:pathLst>
                <a:path w="2806" h="857" extrusionOk="0">
                  <a:moveTo>
                    <a:pt x="2626" y="1"/>
                  </a:moveTo>
                  <a:cubicBezTo>
                    <a:pt x="1731" y="239"/>
                    <a:pt x="816" y="299"/>
                    <a:pt x="0" y="697"/>
                  </a:cubicBezTo>
                  <a:cubicBezTo>
                    <a:pt x="60" y="836"/>
                    <a:pt x="239" y="777"/>
                    <a:pt x="339" y="856"/>
                  </a:cubicBezTo>
                  <a:cubicBezTo>
                    <a:pt x="1154" y="637"/>
                    <a:pt x="1990" y="399"/>
                    <a:pt x="2805" y="180"/>
                  </a:cubicBezTo>
                  <a:cubicBezTo>
                    <a:pt x="2746" y="100"/>
                    <a:pt x="2686" y="41"/>
                    <a:pt x="26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7710;p9">
              <a:extLst>
                <a:ext uri="{FF2B5EF4-FFF2-40B4-BE49-F238E27FC236}">
                  <a16:creationId xmlns:a16="http://schemas.microsoft.com/office/drawing/2014/main" id="{F4E8CCAF-20E1-4779-9FEC-305565695B0E}"/>
                </a:ext>
              </a:extLst>
            </p:cNvPr>
            <p:cNvSpPr/>
            <p:nvPr/>
          </p:nvSpPr>
          <p:spPr>
            <a:xfrm>
              <a:off x="4206100" y="4021675"/>
              <a:ext cx="57725" cy="28700"/>
            </a:xfrm>
            <a:custGeom>
              <a:avLst/>
              <a:gdLst/>
              <a:ahLst/>
              <a:cxnLst/>
              <a:rect l="l" t="t" r="r" b="b"/>
              <a:pathLst>
                <a:path w="2309" h="1148" extrusionOk="0">
                  <a:moveTo>
                    <a:pt x="1409" y="1"/>
                  </a:moveTo>
                  <a:cubicBezTo>
                    <a:pt x="1340" y="1"/>
                    <a:pt x="1273" y="46"/>
                    <a:pt x="1214" y="141"/>
                  </a:cubicBezTo>
                  <a:cubicBezTo>
                    <a:pt x="896" y="360"/>
                    <a:pt x="498" y="360"/>
                    <a:pt x="160" y="559"/>
                  </a:cubicBezTo>
                  <a:cubicBezTo>
                    <a:pt x="60" y="638"/>
                    <a:pt x="1" y="738"/>
                    <a:pt x="1" y="857"/>
                  </a:cubicBezTo>
                  <a:lnTo>
                    <a:pt x="1" y="1016"/>
                  </a:lnTo>
                  <a:cubicBezTo>
                    <a:pt x="71" y="1113"/>
                    <a:pt x="149" y="1148"/>
                    <a:pt x="231" y="1148"/>
                  </a:cubicBezTo>
                  <a:cubicBezTo>
                    <a:pt x="335" y="1148"/>
                    <a:pt x="446" y="1092"/>
                    <a:pt x="558" y="1036"/>
                  </a:cubicBezTo>
                  <a:lnTo>
                    <a:pt x="796" y="957"/>
                  </a:lnTo>
                  <a:cubicBezTo>
                    <a:pt x="1254" y="778"/>
                    <a:pt x="1751" y="718"/>
                    <a:pt x="2209" y="539"/>
                  </a:cubicBezTo>
                  <a:cubicBezTo>
                    <a:pt x="2288" y="499"/>
                    <a:pt x="2308" y="420"/>
                    <a:pt x="2288" y="320"/>
                  </a:cubicBezTo>
                  <a:cubicBezTo>
                    <a:pt x="2010" y="320"/>
                    <a:pt x="1751" y="241"/>
                    <a:pt x="1552" y="62"/>
                  </a:cubicBezTo>
                  <a:cubicBezTo>
                    <a:pt x="1504" y="21"/>
                    <a:pt x="1456" y="1"/>
                    <a:pt x="1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7711;p9">
              <a:extLst>
                <a:ext uri="{FF2B5EF4-FFF2-40B4-BE49-F238E27FC236}">
                  <a16:creationId xmlns:a16="http://schemas.microsoft.com/office/drawing/2014/main" id="{153532DC-9851-4FBC-8B12-55EF7E5FABDC}"/>
                </a:ext>
              </a:extLst>
            </p:cNvPr>
            <p:cNvSpPr/>
            <p:nvPr/>
          </p:nvSpPr>
          <p:spPr>
            <a:xfrm>
              <a:off x="4205100" y="3932700"/>
              <a:ext cx="53250" cy="14575"/>
            </a:xfrm>
            <a:custGeom>
              <a:avLst/>
              <a:gdLst/>
              <a:ahLst/>
              <a:cxnLst/>
              <a:rect l="l" t="t" r="r" b="b"/>
              <a:pathLst>
                <a:path w="2130" h="583" extrusionOk="0">
                  <a:moveTo>
                    <a:pt x="1075" y="0"/>
                  </a:moveTo>
                  <a:cubicBezTo>
                    <a:pt x="856" y="20"/>
                    <a:pt x="598" y="40"/>
                    <a:pt x="379" y="80"/>
                  </a:cubicBezTo>
                  <a:lnTo>
                    <a:pt x="379" y="219"/>
                  </a:lnTo>
                  <a:cubicBezTo>
                    <a:pt x="438" y="219"/>
                    <a:pt x="498" y="219"/>
                    <a:pt x="498" y="279"/>
                  </a:cubicBezTo>
                  <a:cubicBezTo>
                    <a:pt x="598" y="378"/>
                    <a:pt x="498" y="398"/>
                    <a:pt x="438" y="398"/>
                  </a:cubicBezTo>
                  <a:cubicBezTo>
                    <a:pt x="259" y="398"/>
                    <a:pt x="100" y="398"/>
                    <a:pt x="1" y="577"/>
                  </a:cubicBezTo>
                  <a:cubicBezTo>
                    <a:pt x="71" y="581"/>
                    <a:pt x="141" y="582"/>
                    <a:pt x="210" y="582"/>
                  </a:cubicBezTo>
                  <a:cubicBezTo>
                    <a:pt x="903" y="582"/>
                    <a:pt x="1532" y="402"/>
                    <a:pt x="2129" y="40"/>
                  </a:cubicBezTo>
                  <a:cubicBezTo>
                    <a:pt x="2083" y="27"/>
                    <a:pt x="2037" y="22"/>
                    <a:pt x="1991" y="22"/>
                  </a:cubicBezTo>
                  <a:cubicBezTo>
                    <a:pt x="1789" y="22"/>
                    <a:pt x="1588" y="122"/>
                    <a:pt x="1392" y="122"/>
                  </a:cubicBezTo>
                  <a:cubicBezTo>
                    <a:pt x="1285" y="122"/>
                    <a:pt x="1179" y="92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7712;p9">
              <a:extLst>
                <a:ext uri="{FF2B5EF4-FFF2-40B4-BE49-F238E27FC236}">
                  <a16:creationId xmlns:a16="http://schemas.microsoft.com/office/drawing/2014/main" id="{CC6F2FDC-EE56-4395-B4D5-F5EB24B2E793}"/>
                </a:ext>
              </a:extLst>
            </p:cNvPr>
            <p:cNvSpPr/>
            <p:nvPr/>
          </p:nvSpPr>
          <p:spPr>
            <a:xfrm>
              <a:off x="4429900" y="3994850"/>
              <a:ext cx="43775" cy="11025"/>
            </a:xfrm>
            <a:custGeom>
              <a:avLst/>
              <a:gdLst/>
              <a:ahLst/>
              <a:cxnLst/>
              <a:rect l="l" t="t" r="r" b="b"/>
              <a:pathLst>
                <a:path w="1751" h="441" extrusionOk="0">
                  <a:moveTo>
                    <a:pt x="1035" y="1"/>
                  </a:moveTo>
                  <a:cubicBezTo>
                    <a:pt x="716" y="140"/>
                    <a:pt x="338" y="140"/>
                    <a:pt x="0" y="200"/>
                  </a:cubicBezTo>
                  <a:lnTo>
                    <a:pt x="0" y="359"/>
                  </a:lnTo>
                  <a:cubicBezTo>
                    <a:pt x="148" y="418"/>
                    <a:pt x="293" y="440"/>
                    <a:pt x="436" y="440"/>
                  </a:cubicBezTo>
                  <a:cubicBezTo>
                    <a:pt x="869" y="440"/>
                    <a:pt x="1287" y="234"/>
                    <a:pt x="1751" y="219"/>
                  </a:cubicBezTo>
                  <a:cubicBezTo>
                    <a:pt x="1512" y="140"/>
                    <a:pt x="1293" y="60"/>
                    <a:pt x="1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7713;p9">
              <a:extLst>
                <a:ext uri="{FF2B5EF4-FFF2-40B4-BE49-F238E27FC236}">
                  <a16:creationId xmlns:a16="http://schemas.microsoft.com/office/drawing/2014/main" id="{31615D34-47AC-42EC-B9FF-4D65675C2D44}"/>
                </a:ext>
              </a:extLst>
            </p:cNvPr>
            <p:cNvSpPr/>
            <p:nvPr/>
          </p:nvSpPr>
          <p:spPr>
            <a:xfrm>
              <a:off x="4692475" y="3955175"/>
              <a:ext cx="41300" cy="13925"/>
            </a:xfrm>
            <a:custGeom>
              <a:avLst/>
              <a:gdLst/>
              <a:ahLst/>
              <a:cxnLst/>
              <a:rect l="l" t="t" r="r" b="b"/>
              <a:pathLst>
                <a:path w="1652" h="557" extrusionOk="0">
                  <a:moveTo>
                    <a:pt x="502" y="0"/>
                  </a:moveTo>
                  <a:cubicBezTo>
                    <a:pt x="454" y="0"/>
                    <a:pt x="406" y="5"/>
                    <a:pt x="359" y="16"/>
                  </a:cubicBezTo>
                  <a:cubicBezTo>
                    <a:pt x="279" y="155"/>
                    <a:pt x="160" y="195"/>
                    <a:pt x="1" y="195"/>
                  </a:cubicBezTo>
                  <a:lnTo>
                    <a:pt x="1" y="374"/>
                  </a:lnTo>
                  <a:cubicBezTo>
                    <a:pt x="60" y="414"/>
                    <a:pt x="120" y="414"/>
                    <a:pt x="219" y="414"/>
                  </a:cubicBezTo>
                  <a:cubicBezTo>
                    <a:pt x="315" y="457"/>
                    <a:pt x="406" y="476"/>
                    <a:pt x="493" y="476"/>
                  </a:cubicBezTo>
                  <a:cubicBezTo>
                    <a:pt x="569" y="476"/>
                    <a:pt x="643" y="462"/>
                    <a:pt x="717" y="434"/>
                  </a:cubicBezTo>
                  <a:cubicBezTo>
                    <a:pt x="790" y="412"/>
                    <a:pt x="862" y="398"/>
                    <a:pt x="933" y="398"/>
                  </a:cubicBezTo>
                  <a:cubicBezTo>
                    <a:pt x="1056" y="398"/>
                    <a:pt x="1173" y="440"/>
                    <a:pt x="1274" y="553"/>
                  </a:cubicBezTo>
                  <a:cubicBezTo>
                    <a:pt x="1289" y="551"/>
                    <a:pt x="1305" y="550"/>
                    <a:pt x="1322" y="550"/>
                  </a:cubicBezTo>
                  <a:cubicBezTo>
                    <a:pt x="1366" y="550"/>
                    <a:pt x="1414" y="556"/>
                    <a:pt x="1461" y="556"/>
                  </a:cubicBezTo>
                  <a:cubicBezTo>
                    <a:pt x="1537" y="556"/>
                    <a:pt x="1609" y="540"/>
                    <a:pt x="1652" y="454"/>
                  </a:cubicBezTo>
                  <a:cubicBezTo>
                    <a:pt x="1652" y="394"/>
                    <a:pt x="1512" y="295"/>
                    <a:pt x="1453" y="195"/>
                  </a:cubicBezTo>
                  <a:cubicBezTo>
                    <a:pt x="1453" y="195"/>
                    <a:pt x="1473" y="195"/>
                    <a:pt x="1493" y="136"/>
                  </a:cubicBezTo>
                  <a:cubicBezTo>
                    <a:pt x="1493" y="96"/>
                    <a:pt x="1493" y="36"/>
                    <a:pt x="1413" y="16"/>
                  </a:cubicBezTo>
                  <a:cubicBezTo>
                    <a:pt x="1317" y="64"/>
                    <a:pt x="1221" y="81"/>
                    <a:pt x="1125" y="81"/>
                  </a:cubicBezTo>
                  <a:cubicBezTo>
                    <a:pt x="914" y="81"/>
                    <a:pt x="705" y="0"/>
                    <a:pt x="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7714;p9">
              <a:extLst>
                <a:ext uri="{FF2B5EF4-FFF2-40B4-BE49-F238E27FC236}">
                  <a16:creationId xmlns:a16="http://schemas.microsoft.com/office/drawing/2014/main" id="{12E5059C-0E95-4117-8F9F-C07D085FDBF9}"/>
                </a:ext>
              </a:extLst>
            </p:cNvPr>
            <p:cNvSpPr/>
            <p:nvPr/>
          </p:nvSpPr>
          <p:spPr>
            <a:xfrm>
              <a:off x="4483600" y="3934050"/>
              <a:ext cx="35825" cy="8050"/>
            </a:xfrm>
            <a:custGeom>
              <a:avLst/>
              <a:gdLst/>
              <a:ahLst/>
              <a:cxnLst/>
              <a:rect l="l" t="t" r="r" b="b"/>
              <a:pathLst>
                <a:path w="1433" h="322" extrusionOk="0">
                  <a:moveTo>
                    <a:pt x="574" y="0"/>
                  </a:moveTo>
                  <a:cubicBezTo>
                    <a:pt x="386" y="0"/>
                    <a:pt x="195" y="63"/>
                    <a:pt x="1" y="264"/>
                  </a:cubicBezTo>
                  <a:cubicBezTo>
                    <a:pt x="238" y="298"/>
                    <a:pt x="449" y="321"/>
                    <a:pt x="650" y="321"/>
                  </a:cubicBezTo>
                  <a:cubicBezTo>
                    <a:pt x="920" y="321"/>
                    <a:pt x="1170" y="279"/>
                    <a:pt x="1433" y="165"/>
                  </a:cubicBezTo>
                  <a:cubicBezTo>
                    <a:pt x="1154" y="153"/>
                    <a:pt x="867" y="0"/>
                    <a:pt x="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7715;p9">
              <a:extLst>
                <a:ext uri="{FF2B5EF4-FFF2-40B4-BE49-F238E27FC236}">
                  <a16:creationId xmlns:a16="http://schemas.microsoft.com/office/drawing/2014/main" id="{BAFC9B13-9932-47CE-AF73-1F6A756B9CDC}"/>
                </a:ext>
              </a:extLst>
            </p:cNvPr>
            <p:cNvSpPr/>
            <p:nvPr/>
          </p:nvSpPr>
          <p:spPr>
            <a:xfrm>
              <a:off x="4612400" y="3927725"/>
              <a:ext cx="46775" cy="14925"/>
            </a:xfrm>
            <a:custGeom>
              <a:avLst/>
              <a:gdLst/>
              <a:ahLst/>
              <a:cxnLst/>
              <a:rect l="l" t="t" r="r" b="b"/>
              <a:pathLst>
                <a:path w="1871" h="597" extrusionOk="0">
                  <a:moveTo>
                    <a:pt x="578" y="60"/>
                  </a:moveTo>
                  <a:cubicBezTo>
                    <a:pt x="511" y="119"/>
                    <a:pt x="436" y="129"/>
                    <a:pt x="360" y="129"/>
                  </a:cubicBezTo>
                  <a:cubicBezTo>
                    <a:pt x="324" y="129"/>
                    <a:pt x="287" y="127"/>
                    <a:pt x="251" y="127"/>
                  </a:cubicBezTo>
                  <a:cubicBezTo>
                    <a:pt x="160" y="127"/>
                    <a:pt x="72" y="140"/>
                    <a:pt x="1" y="239"/>
                  </a:cubicBezTo>
                  <a:cubicBezTo>
                    <a:pt x="498" y="537"/>
                    <a:pt x="1095" y="398"/>
                    <a:pt x="1612" y="597"/>
                  </a:cubicBezTo>
                  <a:cubicBezTo>
                    <a:pt x="1712" y="517"/>
                    <a:pt x="1791" y="438"/>
                    <a:pt x="1871" y="378"/>
                  </a:cubicBezTo>
                  <a:cubicBezTo>
                    <a:pt x="1493" y="0"/>
                    <a:pt x="996" y="219"/>
                    <a:pt x="578" y="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7716;p9">
              <a:extLst>
                <a:ext uri="{FF2B5EF4-FFF2-40B4-BE49-F238E27FC236}">
                  <a16:creationId xmlns:a16="http://schemas.microsoft.com/office/drawing/2014/main" id="{4083724C-663B-4065-93B5-3347DF508CF6}"/>
                </a:ext>
              </a:extLst>
            </p:cNvPr>
            <p:cNvSpPr/>
            <p:nvPr/>
          </p:nvSpPr>
          <p:spPr>
            <a:xfrm>
              <a:off x="4381150" y="3928925"/>
              <a:ext cx="53750" cy="8750"/>
            </a:xfrm>
            <a:custGeom>
              <a:avLst/>
              <a:gdLst/>
              <a:ahLst/>
              <a:cxnLst/>
              <a:rect l="l" t="t" r="r" b="b"/>
              <a:pathLst>
                <a:path w="2150" h="350" extrusionOk="0">
                  <a:moveTo>
                    <a:pt x="860" y="1"/>
                  </a:moveTo>
                  <a:cubicBezTo>
                    <a:pt x="570" y="1"/>
                    <a:pt x="284" y="42"/>
                    <a:pt x="1" y="171"/>
                  </a:cubicBezTo>
                  <a:cubicBezTo>
                    <a:pt x="78" y="257"/>
                    <a:pt x="178" y="269"/>
                    <a:pt x="283" y="269"/>
                  </a:cubicBezTo>
                  <a:cubicBezTo>
                    <a:pt x="323" y="269"/>
                    <a:pt x="364" y="267"/>
                    <a:pt x="404" y="267"/>
                  </a:cubicBezTo>
                  <a:cubicBezTo>
                    <a:pt x="506" y="267"/>
                    <a:pt x="608" y="277"/>
                    <a:pt x="697" y="350"/>
                  </a:cubicBezTo>
                  <a:cubicBezTo>
                    <a:pt x="1194" y="270"/>
                    <a:pt x="1672" y="191"/>
                    <a:pt x="2149" y="111"/>
                  </a:cubicBezTo>
                  <a:cubicBezTo>
                    <a:pt x="1712" y="88"/>
                    <a:pt x="1282" y="1"/>
                    <a:pt x="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7717;p9">
              <a:extLst>
                <a:ext uri="{FF2B5EF4-FFF2-40B4-BE49-F238E27FC236}">
                  <a16:creationId xmlns:a16="http://schemas.microsoft.com/office/drawing/2014/main" id="{8045B20B-D2C6-4A80-9910-71CB7BC2C13B}"/>
                </a:ext>
              </a:extLst>
            </p:cNvPr>
            <p:cNvSpPr/>
            <p:nvPr/>
          </p:nvSpPr>
          <p:spPr>
            <a:xfrm>
              <a:off x="4348825" y="3933025"/>
              <a:ext cx="49750" cy="9975"/>
            </a:xfrm>
            <a:custGeom>
              <a:avLst/>
              <a:gdLst/>
              <a:ahLst/>
              <a:cxnLst/>
              <a:rect l="l" t="t" r="r" b="b"/>
              <a:pathLst>
                <a:path w="1990" h="399" extrusionOk="0">
                  <a:moveTo>
                    <a:pt x="1144" y="0"/>
                  </a:moveTo>
                  <a:cubicBezTo>
                    <a:pt x="781" y="0"/>
                    <a:pt x="430" y="118"/>
                    <a:pt x="80" y="206"/>
                  </a:cubicBezTo>
                  <a:cubicBezTo>
                    <a:pt x="80" y="206"/>
                    <a:pt x="41" y="206"/>
                    <a:pt x="21" y="266"/>
                  </a:cubicBezTo>
                  <a:cubicBezTo>
                    <a:pt x="1" y="305"/>
                    <a:pt x="21" y="325"/>
                    <a:pt x="80" y="385"/>
                  </a:cubicBezTo>
                  <a:cubicBezTo>
                    <a:pt x="156" y="394"/>
                    <a:pt x="231" y="398"/>
                    <a:pt x="306" y="398"/>
                  </a:cubicBezTo>
                  <a:cubicBezTo>
                    <a:pt x="847" y="398"/>
                    <a:pt x="1387" y="185"/>
                    <a:pt x="1928" y="185"/>
                  </a:cubicBezTo>
                  <a:cubicBezTo>
                    <a:pt x="1949" y="185"/>
                    <a:pt x="1969" y="185"/>
                    <a:pt x="1990" y="186"/>
                  </a:cubicBezTo>
                  <a:cubicBezTo>
                    <a:pt x="1890" y="41"/>
                    <a:pt x="1751" y="21"/>
                    <a:pt x="1611" y="21"/>
                  </a:cubicBezTo>
                  <a:cubicBezTo>
                    <a:pt x="1558" y="21"/>
                    <a:pt x="1505" y="24"/>
                    <a:pt x="1453" y="24"/>
                  </a:cubicBezTo>
                  <a:cubicBezTo>
                    <a:pt x="1398" y="24"/>
                    <a:pt x="1344" y="21"/>
                    <a:pt x="1294" y="7"/>
                  </a:cubicBezTo>
                  <a:cubicBezTo>
                    <a:pt x="1244" y="2"/>
                    <a:pt x="1194" y="0"/>
                    <a:pt x="1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7718;p9">
              <a:extLst>
                <a:ext uri="{FF2B5EF4-FFF2-40B4-BE49-F238E27FC236}">
                  <a16:creationId xmlns:a16="http://schemas.microsoft.com/office/drawing/2014/main" id="{60FAE516-FE60-42C8-A40E-EDCA6319E7BD}"/>
                </a:ext>
              </a:extLst>
            </p:cNvPr>
            <p:cNvSpPr/>
            <p:nvPr/>
          </p:nvSpPr>
          <p:spPr>
            <a:xfrm>
              <a:off x="4262300" y="4021150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910" y="1"/>
                  </a:moveTo>
                  <a:cubicBezTo>
                    <a:pt x="585" y="1"/>
                    <a:pt x="330" y="209"/>
                    <a:pt x="60" y="361"/>
                  </a:cubicBezTo>
                  <a:cubicBezTo>
                    <a:pt x="40" y="381"/>
                    <a:pt x="40" y="441"/>
                    <a:pt x="0" y="480"/>
                  </a:cubicBezTo>
                  <a:cubicBezTo>
                    <a:pt x="0" y="540"/>
                    <a:pt x="0" y="560"/>
                    <a:pt x="60" y="580"/>
                  </a:cubicBezTo>
                  <a:cubicBezTo>
                    <a:pt x="80" y="640"/>
                    <a:pt x="140" y="679"/>
                    <a:pt x="179" y="719"/>
                  </a:cubicBezTo>
                  <a:cubicBezTo>
                    <a:pt x="199" y="739"/>
                    <a:pt x="239" y="739"/>
                    <a:pt x="259" y="739"/>
                  </a:cubicBezTo>
                  <a:cubicBezTo>
                    <a:pt x="538" y="620"/>
                    <a:pt x="836" y="520"/>
                    <a:pt x="1134" y="381"/>
                  </a:cubicBezTo>
                  <a:cubicBezTo>
                    <a:pt x="1095" y="262"/>
                    <a:pt x="1194" y="142"/>
                    <a:pt x="1095" y="23"/>
                  </a:cubicBezTo>
                  <a:cubicBezTo>
                    <a:pt x="1030" y="8"/>
                    <a:pt x="969" y="1"/>
                    <a:pt x="9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7719;p9">
              <a:extLst>
                <a:ext uri="{FF2B5EF4-FFF2-40B4-BE49-F238E27FC236}">
                  <a16:creationId xmlns:a16="http://schemas.microsoft.com/office/drawing/2014/main" id="{DE9EBA9E-E68E-45AF-BA4E-F9FA76C163F1}"/>
                </a:ext>
              </a:extLst>
            </p:cNvPr>
            <p:cNvSpPr/>
            <p:nvPr/>
          </p:nvSpPr>
          <p:spPr>
            <a:xfrm>
              <a:off x="4169300" y="4033075"/>
              <a:ext cx="42150" cy="10050"/>
            </a:xfrm>
            <a:custGeom>
              <a:avLst/>
              <a:gdLst/>
              <a:ahLst/>
              <a:cxnLst/>
              <a:rect l="l" t="t" r="r" b="b"/>
              <a:pathLst>
                <a:path w="1686" h="402" extrusionOk="0">
                  <a:moveTo>
                    <a:pt x="1474" y="0"/>
                  </a:moveTo>
                  <a:cubicBezTo>
                    <a:pt x="1455" y="0"/>
                    <a:pt x="1435" y="1"/>
                    <a:pt x="1413" y="3"/>
                  </a:cubicBezTo>
                  <a:cubicBezTo>
                    <a:pt x="1294" y="13"/>
                    <a:pt x="1173" y="15"/>
                    <a:pt x="1052" y="15"/>
                  </a:cubicBezTo>
                  <a:cubicBezTo>
                    <a:pt x="1012" y="15"/>
                    <a:pt x="972" y="14"/>
                    <a:pt x="932" y="14"/>
                  </a:cubicBezTo>
                  <a:cubicBezTo>
                    <a:pt x="611" y="14"/>
                    <a:pt x="292" y="23"/>
                    <a:pt x="0" y="182"/>
                  </a:cubicBezTo>
                  <a:cubicBezTo>
                    <a:pt x="65" y="204"/>
                    <a:pt x="134" y="208"/>
                    <a:pt x="204" y="208"/>
                  </a:cubicBezTo>
                  <a:cubicBezTo>
                    <a:pt x="247" y="208"/>
                    <a:pt x="290" y="206"/>
                    <a:pt x="334" y="206"/>
                  </a:cubicBezTo>
                  <a:cubicBezTo>
                    <a:pt x="481" y="206"/>
                    <a:pt x="624" y="224"/>
                    <a:pt x="737" y="381"/>
                  </a:cubicBezTo>
                  <a:cubicBezTo>
                    <a:pt x="975" y="401"/>
                    <a:pt x="1214" y="401"/>
                    <a:pt x="1433" y="401"/>
                  </a:cubicBezTo>
                  <a:cubicBezTo>
                    <a:pt x="1512" y="361"/>
                    <a:pt x="1572" y="282"/>
                    <a:pt x="1632" y="242"/>
                  </a:cubicBezTo>
                  <a:cubicBezTo>
                    <a:pt x="1685" y="81"/>
                    <a:pt x="1642" y="0"/>
                    <a:pt x="14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7720;p9">
              <a:extLst>
                <a:ext uri="{FF2B5EF4-FFF2-40B4-BE49-F238E27FC236}">
                  <a16:creationId xmlns:a16="http://schemas.microsoft.com/office/drawing/2014/main" id="{BB82DAE8-DEC4-424D-8675-E9AA56B27180}"/>
                </a:ext>
              </a:extLst>
            </p:cNvPr>
            <p:cNvSpPr/>
            <p:nvPr/>
          </p:nvSpPr>
          <p:spPr>
            <a:xfrm>
              <a:off x="4017625" y="3894425"/>
              <a:ext cx="41800" cy="12925"/>
            </a:xfrm>
            <a:custGeom>
              <a:avLst/>
              <a:gdLst/>
              <a:ahLst/>
              <a:cxnLst/>
              <a:rect l="l" t="t" r="r" b="b"/>
              <a:pathLst>
                <a:path w="1672" h="517" extrusionOk="0">
                  <a:moveTo>
                    <a:pt x="1284" y="1"/>
                  </a:moveTo>
                  <a:cubicBezTo>
                    <a:pt x="790" y="1"/>
                    <a:pt x="382" y="103"/>
                    <a:pt x="0" y="357"/>
                  </a:cubicBezTo>
                  <a:cubicBezTo>
                    <a:pt x="100" y="437"/>
                    <a:pt x="219" y="397"/>
                    <a:pt x="299" y="517"/>
                  </a:cubicBezTo>
                  <a:cubicBezTo>
                    <a:pt x="716" y="338"/>
                    <a:pt x="1194" y="357"/>
                    <a:pt x="1671" y="19"/>
                  </a:cubicBezTo>
                  <a:cubicBezTo>
                    <a:pt x="1536" y="7"/>
                    <a:pt x="1407" y="1"/>
                    <a:pt x="12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7721;p9">
              <a:extLst>
                <a:ext uri="{FF2B5EF4-FFF2-40B4-BE49-F238E27FC236}">
                  <a16:creationId xmlns:a16="http://schemas.microsoft.com/office/drawing/2014/main" id="{DF5BBEE4-5F46-434A-8B41-B59E9CEC8234}"/>
                </a:ext>
              </a:extLst>
            </p:cNvPr>
            <p:cNvSpPr/>
            <p:nvPr/>
          </p:nvSpPr>
          <p:spPr>
            <a:xfrm>
              <a:off x="4190175" y="3968500"/>
              <a:ext cx="41800" cy="16425"/>
            </a:xfrm>
            <a:custGeom>
              <a:avLst/>
              <a:gdLst/>
              <a:ahLst/>
              <a:cxnLst/>
              <a:rect l="l" t="t" r="r" b="b"/>
              <a:pathLst>
                <a:path w="1672" h="657" extrusionOk="0">
                  <a:moveTo>
                    <a:pt x="1672" y="0"/>
                  </a:moveTo>
                  <a:cubicBezTo>
                    <a:pt x="1466" y="52"/>
                    <a:pt x="1246" y="148"/>
                    <a:pt x="1036" y="148"/>
                  </a:cubicBezTo>
                  <a:cubicBezTo>
                    <a:pt x="1002" y="148"/>
                    <a:pt x="969" y="145"/>
                    <a:pt x="936" y="140"/>
                  </a:cubicBezTo>
                  <a:cubicBezTo>
                    <a:pt x="875" y="127"/>
                    <a:pt x="818" y="122"/>
                    <a:pt x="764" y="122"/>
                  </a:cubicBezTo>
                  <a:cubicBezTo>
                    <a:pt x="466" y="122"/>
                    <a:pt x="266" y="295"/>
                    <a:pt x="81" y="498"/>
                  </a:cubicBezTo>
                  <a:lnTo>
                    <a:pt x="41" y="557"/>
                  </a:lnTo>
                  <a:cubicBezTo>
                    <a:pt x="1" y="577"/>
                    <a:pt x="41" y="597"/>
                    <a:pt x="81" y="657"/>
                  </a:cubicBezTo>
                  <a:cubicBezTo>
                    <a:pt x="598" y="498"/>
                    <a:pt x="1155" y="339"/>
                    <a:pt x="1672" y="160"/>
                  </a:cubicBezTo>
                  <a:lnTo>
                    <a:pt x="16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7722;p9">
              <a:extLst>
                <a:ext uri="{FF2B5EF4-FFF2-40B4-BE49-F238E27FC236}">
                  <a16:creationId xmlns:a16="http://schemas.microsoft.com/office/drawing/2014/main" id="{4585D2FD-8081-4287-9F28-09B9D5AC889C}"/>
                </a:ext>
              </a:extLst>
            </p:cNvPr>
            <p:cNvSpPr/>
            <p:nvPr/>
          </p:nvSpPr>
          <p:spPr>
            <a:xfrm>
              <a:off x="4311025" y="3937675"/>
              <a:ext cx="39825" cy="13725"/>
            </a:xfrm>
            <a:custGeom>
              <a:avLst/>
              <a:gdLst/>
              <a:ahLst/>
              <a:cxnLst/>
              <a:rect l="l" t="t" r="r" b="b"/>
              <a:pathLst>
                <a:path w="1593" h="549" extrusionOk="0">
                  <a:moveTo>
                    <a:pt x="1592" y="0"/>
                  </a:moveTo>
                  <a:cubicBezTo>
                    <a:pt x="1035" y="20"/>
                    <a:pt x="518" y="239"/>
                    <a:pt x="1" y="338"/>
                  </a:cubicBezTo>
                  <a:lnTo>
                    <a:pt x="200" y="537"/>
                  </a:lnTo>
                  <a:cubicBezTo>
                    <a:pt x="249" y="545"/>
                    <a:pt x="297" y="548"/>
                    <a:pt x="343" y="548"/>
                  </a:cubicBezTo>
                  <a:cubicBezTo>
                    <a:pt x="793" y="548"/>
                    <a:pt x="1160" y="233"/>
                    <a:pt x="1592" y="179"/>
                  </a:cubicBezTo>
                  <a:lnTo>
                    <a:pt x="1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7723;p9">
              <a:extLst>
                <a:ext uri="{FF2B5EF4-FFF2-40B4-BE49-F238E27FC236}">
                  <a16:creationId xmlns:a16="http://schemas.microsoft.com/office/drawing/2014/main" id="{90D1D40F-4341-4BFF-8A9B-B0F2583E5339}"/>
                </a:ext>
              </a:extLst>
            </p:cNvPr>
            <p:cNvSpPr/>
            <p:nvPr/>
          </p:nvSpPr>
          <p:spPr>
            <a:xfrm>
              <a:off x="4486100" y="3959825"/>
              <a:ext cx="36825" cy="9000"/>
            </a:xfrm>
            <a:custGeom>
              <a:avLst/>
              <a:gdLst/>
              <a:ahLst/>
              <a:cxnLst/>
              <a:rect l="l" t="t" r="r" b="b"/>
              <a:pathLst>
                <a:path w="1473" h="360" extrusionOk="0">
                  <a:moveTo>
                    <a:pt x="632" y="1"/>
                  </a:moveTo>
                  <a:cubicBezTo>
                    <a:pt x="438" y="1"/>
                    <a:pt x="234" y="52"/>
                    <a:pt x="0" y="148"/>
                  </a:cubicBezTo>
                  <a:cubicBezTo>
                    <a:pt x="463" y="217"/>
                    <a:pt x="793" y="359"/>
                    <a:pt x="1244" y="359"/>
                  </a:cubicBezTo>
                  <a:cubicBezTo>
                    <a:pt x="1316" y="359"/>
                    <a:pt x="1392" y="356"/>
                    <a:pt x="1472" y="347"/>
                  </a:cubicBezTo>
                  <a:cubicBezTo>
                    <a:pt x="1176" y="111"/>
                    <a:pt x="91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7724;p9">
              <a:extLst>
                <a:ext uri="{FF2B5EF4-FFF2-40B4-BE49-F238E27FC236}">
                  <a16:creationId xmlns:a16="http://schemas.microsoft.com/office/drawing/2014/main" id="{7FA3F497-BF76-4521-AEA7-32F5DC2E7363}"/>
                </a:ext>
              </a:extLst>
            </p:cNvPr>
            <p:cNvSpPr/>
            <p:nvPr/>
          </p:nvSpPr>
          <p:spPr>
            <a:xfrm>
              <a:off x="4205100" y="4025625"/>
              <a:ext cx="31350" cy="13525"/>
            </a:xfrm>
            <a:custGeom>
              <a:avLst/>
              <a:gdLst/>
              <a:ahLst/>
              <a:cxnLst/>
              <a:rect l="l" t="t" r="r" b="b"/>
              <a:pathLst>
                <a:path w="1254" h="541" extrusionOk="0">
                  <a:moveTo>
                    <a:pt x="1124" y="0"/>
                  </a:moveTo>
                  <a:cubicBezTo>
                    <a:pt x="717" y="0"/>
                    <a:pt x="343" y="89"/>
                    <a:pt x="1" y="341"/>
                  </a:cubicBezTo>
                  <a:lnTo>
                    <a:pt x="200" y="540"/>
                  </a:lnTo>
                  <a:cubicBezTo>
                    <a:pt x="578" y="401"/>
                    <a:pt x="1035" y="441"/>
                    <a:pt x="1254" y="3"/>
                  </a:cubicBezTo>
                  <a:cubicBezTo>
                    <a:pt x="1210" y="1"/>
                    <a:pt x="1167" y="0"/>
                    <a:pt x="11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7725;p9">
              <a:extLst>
                <a:ext uri="{FF2B5EF4-FFF2-40B4-BE49-F238E27FC236}">
                  <a16:creationId xmlns:a16="http://schemas.microsoft.com/office/drawing/2014/main" id="{A251867C-AF6A-4CE7-848B-9966A0290D89}"/>
                </a:ext>
              </a:extLst>
            </p:cNvPr>
            <p:cNvSpPr/>
            <p:nvPr/>
          </p:nvSpPr>
          <p:spPr>
            <a:xfrm>
              <a:off x="4582575" y="3947925"/>
              <a:ext cx="32850" cy="11650"/>
            </a:xfrm>
            <a:custGeom>
              <a:avLst/>
              <a:gdLst/>
              <a:ahLst/>
              <a:cxnLst/>
              <a:rect l="l" t="t" r="r" b="b"/>
              <a:pathLst>
                <a:path w="1314" h="466" extrusionOk="0">
                  <a:moveTo>
                    <a:pt x="864" y="0"/>
                  </a:moveTo>
                  <a:cubicBezTo>
                    <a:pt x="836" y="0"/>
                    <a:pt x="807" y="3"/>
                    <a:pt x="776" y="8"/>
                  </a:cubicBezTo>
                  <a:cubicBezTo>
                    <a:pt x="518" y="67"/>
                    <a:pt x="259" y="87"/>
                    <a:pt x="0" y="127"/>
                  </a:cubicBezTo>
                  <a:cubicBezTo>
                    <a:pt x="378" y="465"/>
                    <a:pt x="856" y="306"/>
                    <a:pt x="1254" y="465"/>
                  </a:cubicBezTo>
                  <a:cubicBezTo>
                    <a:pt x="1273" y="465"/>
                    <a:pt x="1293" y="426"/>
                    <a:pt x="1293" y="406"/>
                  </a:cubicBezTo>
                  <a:cubicBezTo>
                    <a:pt x="1313" y="366"/>
                    <a:pt x="1293" y="326"/>
                    <a:pt x="1254" y="286"/>
                  </a:cubicBezTo>
                  <a:cubicBezTo>
                    <a:pt x="1167" y="113"/>
                    <a:pt x="1050" y="0"/>
                    <a:pt x="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7726;p9">
              <a:extLst>
                <a:ext uri="{FF2B5EF4-FFF2-40B4-BE49-F238E27FC236}">
                  <a16:creationId xmlns:a16="http://schemas.microsoft.com/office/drawing/2014/main" id="{3CF160F4-62C7-4745-80D8-1EAF08F5EDD6}"/>
                </a:ext>
              </a:extLst>
            </p:cNvPr>
            <p:cNvSpPr/>
            <p:nvPr/>
          </p:nvSpPr>
          <p:spPr>
            <a:xfrm>
              <a:off x="4084750" y="3938150"/>
              <a:ext cx="29375" cy="8950"/>
            </a:xfrm>
            <a:custGeom>
              <a:avLst/>
              <a:gdLst/>
              <a:ahLst/>
              <a:cxnLst/>
              <a:rect l="l" t="t" r="r" b="b"/>
              <a:pathLst>
                <a:path w="1175" h="358" extrusionOk="0">
                  <a:moveTo>
                    <a:pt x="816" y="1"/>
                  </a:moveTo>
                  <a:cubicBezTo>
                    <a:pt x="538" y="100"/>
                    <a:pt x="279" y="180"/>
                    <a:pt x="1" y="279"/>
                  </a:cubicBezTo>
                  <a:cubicBezTo>
                    <a:pt x="191" y="325"/>
                    <a:pt x="376" y="357"/>
                    <a:pt x="556" y="357"/>
                  </a:cubicBezTo>
                  <a:cubicBezTo>
                    <a:pt x="772" y="357"/>
                    <a:pt x="979" y="310"/>
                    <a:pt x="1174" y="180"/>
                  </a:cubicBezTo>
                  <a:cubicBezTo>
                    <a:pt x="1095" y="21"/>
                    <a:pt x="916" y="120"/>
                    <a:pt x="8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7727;p9">
              <a:extLst>
                <a:ext uri="{FF2B5EF4-FFF2-40B4-BE49-F238E27FC236}">
                  <a16:creationId xmlns:a16="http://schemas.microsoft.com/office/drawing/2014/main" id="{9BE03316-94AB-4965-B844-57CC057844B9}"/>
                </a:ext>
              </a:extLst>
            </p:cNvPr>
            <p:cNvSpPr/>
            <p:nvPr/>
          </p:nvSpPr>
          <p:spPr>
            <a:xfrm>
              <a:off x="4284675" y="4020225"/>
              <a:ext cx="26375" cy="10450"/>
            </a:xfrm>
            <a:custGeom>
              <a:avLst/>
              <a:gdLst/>
              <a:ahLst/>
              <a:cxnLst/>
              <a:rect l="l" t="t" r="r" b="b"/>
              <a:pathLst>
                <a:path w="1055" h="418" extrusionOk="0">
                  <a:moveTo>
                    <a:pt x="478" y="0"/>
                  </a:moveTo>
                  <a:cubicBezTo>
                    <a:pt x="379" y="20"/>
                    <a:pt x="279" y="20"/>
                    <a:pt x="180" y="60"/>
                  </a:cubicBezTo>
                  <a:cubicBezTo>
                    <a:pt x="140" y="179"/>
                    <a:pt x="1" y="318"/>
                    <a:pt x="200" y="418"/>
                  </a:cubicBezTo>
                  <a:cubicBezTo>
                    <a:pt x="498" y="418"/>
                    <a:pt x="796" y="338"/>
                    <a:pt x="1055" y="219"/>
                  </a:cubicBezTo>
                  <a:cubicBezTo>
                    <a:pt x="896" y="0"/>
                    <a:pt x="677" y="60"/>
                    <a:pt x="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7728;p9">
              <a:extLst>
                <a:ext uri="{FF2B5EF4-FFF2-40B4-BE49-F238E27FC236}">
                  <a16:creationId xmlns:a16="http://schemas.microsoft.com/office/drawing/2014/main" id="{07E72786-E7FC-4D08-8552-0946533467E1}"/>
                </a:ext>
              </a:extLst>
            </p:cNvPr>
            <p:cNvSpPr/>
            <p:nvPr/>
          </p:nvSpPr>
          <p:spPr>
            <a:xfrm>
              <a:off x="4613900" y="3951100"/>
              <a:ext cx="25875" cy="10150"/>
            </a:xfrm>
            <a:custGeom>
              <a:avLst/>
              <a:gdLst/>
              <a:ahLst/>
              <a:cxnLst/>
              <a:rect l="l" t="t" r="r" b="b"/>
              <a:pathLst>
                <a:path w="1035" h="406" extrusionOk="0">
                  <a:moveTo>
                    <a:pt x="1035" y="0"/>
                  </a:moveTo>
                  <a:lnTo>
                    <a:pt x="1" y="159"/>
                  </a:lnTo>
                  <a:lnTo>
                    <a:pt x="1" y="338"/>
                  </a:lnTo>
                  <a:cubicBezTo>
                    <a:pt x="199" y="362"/>
                    <a:pt x="405" y="406"/>
                    <a:pt x="609" y="406"/>
                  </a:cubicBezTo>
                  <a:cubicBezTo>
                    <a:pt x="753" y="406"/>
                    <a:pt x="896" y="384"/>
                    <a:pt x="1035" y="318"/>
                  </a:cubicBezTo>
                  <a:lnTo>
                    <a:pt x="10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7729;p9">
              <a:extLst>
                <a:ext uri="{FF2B5EF4-FFF2-40B4-BE49-F238E27FC236}">
                  <a16:creationId xmlns:a16="http://schemas.microsoft.com/office/drawing/2014/main" id="{93405CDD-2DD4-49B5-B1F6-9F71F134144A}"/>
                </a:ext>
              </a:extLst>
            </p:cNvPr>
            <p:cNvSpPr/>
            <p:nvPr/>
          </p:nvSpPr>
          <p:spPr>
            <a:xfrm>
              <a:off x="3898750" y="3911300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21" y="1"/>
                  </a:moveTo>
                  <a:cubicBezTo>
                    <a:pt x="21" y="40"/>
                    <a:pt x="21" y="80"/>
                    <a:pt x="1" y="100"/>
                  </a:cubicBezTo>
                  <a:lnTo>
                    <a:pt x="21" y="180"/>
                  </a:lnTo>
                  <a:cubicBezTo>
                    <a:pt x="80" y="299"/>
                    <a:pt x="160" y="438"/>
                    <a:pt x="200" y="558"/>
                  </a:cubicBezTo>
                  <a:cubicBezTo>
                    <a:pt x="379" y="657"/>
                    <a:pt x="558" y="796"/>
                    <a:pt x="777" y="836"/>
                  </a:cubicBezTo>
                  <a:cubicBezTo>
                    <a:pt x="856" y="796"/>
                    <a:pt x="896" y="757"/>
                    <a:pt x="916" y="677"/>
                  </a:cubicBezTo>
                  <a:cubicBezTo>
                    <a:pt x="717" y="339"/>
                    <a:pt x="299" y="259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7730;p9">
              <a:extLst>
                <a:ext uri="{FF2B5EF4-FFF2-40B4-BE49-F238E27FC236}">
                  <a16:creationId xmlns:a16="http://schemas.microsoft.com/office/drawing/2014/main" id="{6D702C88-CD56-4166-BA6A-E69AC8825EBA}"/>
                </a:ext>
              </a:extLst>
            </p:cNvPr>
            <p:cNvSpPr/>
            <p:nvPr/>
          </p:nvSpPr>
          <p:spPr>
            <a:xfrm>
              <a:off x="4544275" y="3947100"/>
              <a:ext cx="22900" cy="7950"/>
            </a:xfrm>
            <a:custGeom>
              <a:avLst/>
              <a:gdLst/>
              <a:ahLst/>
              <a:cxnLst/>
              <a:rect l="l" t="t" r="r" b="b"/>
              <a:pathLst>
                <a:path w="916" h="318" extrusionOk="0">
                  <a:moveTo>
                    <a:pt x="448" y="1"/>
                  </a:moveTo>
                  <a:cubicBezTo>
                    <a:pt x="314" y="1"/>
                    <a:pt x="170" y="21"/>
                    <a:pt x="1" y="100"/>
                  </a:cubicBezTo>
                  <a:cubicBezTo>
                    <a:pt x="216" y="189"/>
                    <a:pt x="383" y="318"/>
                    <a:pt x="547" y="318"/>
                  </a:cubicBezTo>
                  <a:cubicBezTo>
                    <a:pt x="641" y="318"/>
                    <a:pt x="735" y="276"/>
                    <a:pt x="836" y="160"/>
                  </a:cubicBezTo>
                  <a:cubicBezTo>
                    <a:pt x="856" y="160"/>
                    <a:pt x="896" y="140"/>
                    <a:pt x="896" y="120"/>
                  </a:cubicBezTo>
                  <a:cubicBezTo>
                    <a:pt x="916" y="100"/>
                    <a:pt x="896" y="41"/>
                    <a:pt x="836" y="21"/>
                  </a:cubicBezTo>
                  <a:cubicBezTo>
                    <a:pt x="707" y="21"/>
                    <a:pt x="582" y="1"/>
                    <a:pt x="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7731;p9">
              <a:extLst>
                <a:ext uri="{FF2B5EF4-FFF2-40B4-BE49-F238E27FC236}">
                  <a16:creationId xmlns:a16="http://schemas.microsoft.com/office/drawing/2014/main" id="{1125A339-6DD4-4AF1-AC13-ADE09EC90454}"/>
                </a:ext>
              </a:extLst>
            </p:cNvPr>
            <p:cNvSpPr/>
            <p:nvPr/>
          </p:nvSpPr>
          <p:spPr>
            <a:xfrm>
              <a:off x="4437850" y="3916275"/>
              <a:ext cx="28375" cy="4625"/>
            </a:xfrm>
            <a:custGeom>
              <a:avLst/>
              <a:gdLst/>
              <a:ahLst/>
              <a:cxnLst/>
              <a:rect l="l" t="t" r="r" b="b"/>
              <a:pathLst>
                <a:path w="1135" h="185" extrusionOk="0">
                  <a:moveTo>
                    <a:pt x="1" y="1"/>
                  </a:moveTo>
                  <a:cubicBezTo>
                    <a:pt x="209" y="125"/>
                    <a:pt x="411" y="185"/>
                    <a:pt x="608" y="185"/>
                  </a:cubicBezTo>
                  <a:cubicBezTo>
                    <a:pt x="788" y="185"/>
                    <a:pt x="964" y="135"/>
                    <a:pt x="1134" y="40"/>
                  </a:cubicBezTo>
                  <a:cubicBezTo>
                    <a:pt x="776" y="1"/>
                    <a:pt x="359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7732;p9">
              <a:extLst>
                <a:ext uri="{FF2B5EF4-FFF2-40B4-BE49-F238E27FC236}">
                  <a16:creationId xmlns:a16="http://schemas.microsoft.com/office/drawing/2014/main" id="{98C21310-BA37-4AD6-AA65-E6B1A7636259}"/>
                </a:ext>
              </a:extLst>
            </p:cNvPr>
            <p:cNvSpPr/>
            <p:nvPr/>
          </p:nvSpPr>
          <p:spPr>
            <a:xfrm>
              <a:off x="4599475" y="3928225"/>
              <a:ext cx="27375" cy="5975"/>
            </a:xfrm>
            <a:custGeom>
              <a:avLst/>
              <a:gdLst/>
              <a:ahLst/>
              <a:cxnLst/>
              <a:rect l="l" t="t" r="r" b="b"/>
              <a:pathLst>
                <a:path w="1095" h="239" extrusionOk="0">
                  <a:moveTo>
                    <a:pt x="975" y="0"/>
                  </a:moveTo>
                  <a:cubicBezTo>
                    <a:pt x="637" y="0"/>
                    <a:pt x="339" y="20"/>
                    <a:pt x="40" y="20"/>
                  </a:cubicBezTo>
                  <a:cubicBezTo>
                    <a:pt x="21" y="20"/>
                    <a:pt x="21" y="40"/>
                    <a:pt x="1" y="80"/>
                  </a:cubicBezTo>
                  <a:cubicBezTo>
                    <a:pt x="1" y="119"/>
                    <a:pt x="1" y="139"/>
                    <a:pt x="40" y="179"/>
                  </a:cubicBezTo>
                  <a:cubicBezTo>
                    <a:pt x="200" y="179"/>
                    <a:pt x="379" y="199"/>
                    <a:pt x="518" y="219"/>
                  </a:cubicBezTo>
                  <a:cubicBezTo>
                    <a:pt x="717" y="199"/>
                    <a:pt x="936" y="239"/>
                    <a:pt x="1095" y="40"/>
                  </a:cubicBezTo>
                  <a:cubicBezTo>
                    <a:pt x="1035" y="20"/>
                    <a:pt x="995" y="20"/>
                    <a:pt x="9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7733;p9">
              <a:extLst>
                <a:ext uri="{FF2B5EF4-FFF2-40B4-BE49-F238E27FC236}">
                  <a16:creationId xmlns:a16="http://schemas.microsoft.com/office/drawing/2014/main" id="{759DB951-1514-4B3D-9B6D-223695C59513}"/>
                </a:ext>
              </a:extLst>
            </p:cNvPr>
            <p:cNvSpPr/>
            <p:nvPr/>
          </p:nvSpPr>
          <p:spPr>
            <a:xfrm>
              <a:off x="4565175" y="3944000"/>
              <a:ext cx="17425" cy="8100"/>
            </a:xfrm>
            <a:custGeom>
              <a:avLst/>
              <a:gdLst/>
              <a:ahLst/>
              <a:cxnLst/>
              <a:rect l="l" t="t" r="r" b="b"/>
              <a:pathLst>
                <a:path w="697" h="324" extrusionOk="0">
                  <a:moveTo>
                    <a:pt x="365" y="0"/>
                  </a:moveTo>
                  <a:cubicBezTo>
                    <a:pt x="256" y="0"/>
                    <a:pt x="132" y="57"/>
                    <a:pt x="0" y="145"/>
                  </a:cubicBezTo>
                  <a:lnTo>
                    <a:pt x="0" y="284"/>
                  </a:lnTo>
                  <a:cubicBezTo>
                    <a:pt x="239" y="284"/>
                    <a:pt x="477" y="284"/>
                    <a:pt x="696" y="324"/>
                  </a:cubicBezTo>
                  <a:cubicBezTo>
                    <a:pt x="619" y="91"/>
                    <a:pt x="504" y="0"/>
                    <a:pt x="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7734;p9">
              <a:extLst>
                <a:ext uri="{FF2B5EF4-FFF2-40B4-BE49-F238E27FC236}">
                  <a16:creationId xmlns:a16="http://schemas.microsoft.com/office/drawing/2014/main" id="{4A473B73-82EE-4931-B67A-65EC900989EA}"/>
                </a:ext>
              </a:extLst>
            </p:cNvPr>
            <p:cNvSpPr/>
            <p:nvPr/>
          </p:nvSpPr>
          <p:spPr>
            <a:xfrm>
              <a:off x="4081275" y="3999775"/>
              <a:ext cx="14450" cy="8525"/>
            </a:xfrm>
            <a:custGeom>
              <a:avLst/>
              <a:gdLst/>
              <a:ahLst/>
              <a:cxnLst/>
              <a:rect l="l" t="t" r="r" b="b"/>
              <a:pathLst>
                <a:path w="578" h="341" extrusionOk="0">
                  <a:moveTo>
                    <a:pt x="77" y="0"/>
                  </a:moveTo>
                  <a:cubicBezTo>
                    <a:pt x="52" y="0"/>
                    <a:pt x="27" y="1"/>
                    <a:pt x="0" y="3"/>
                  </a:cubicBezTo>
                  <a:cubicBezTo>
                    <a:pt x="140" y="122"/>
                    <a:pt x="279" y="221"/>
                    <a:pt x="398" y="341"/>
                  </a:cubicBezTo>
                  <a:lnTo>
                    <a:pt x="577" y="341"/>
                  </a:lnTo>
                  <a:cubicBezTo>
                    <a:pt x="523" y="103"/>
                    <a:pt x="35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7735;p9">
              <a:extLst>
                <a:ext uri="{FF2B5EF4-FFF2-40B4-BE49-F238E27FC236}">
                  <a16:creationId xmlns:a16="http://schemas.microsoft.com/office/drawing/2014/main" id="{B5946211-2F08-495D-BC7F-EFF978A2494D}"/>
                </a:ext>
              </a:extLst>
            </p:cNvPr>
            <p:cNvSpPr/>
            <p:nvPr/>
          </p:nvSpPr>
          <p:spPr>
            <a:xfrm>
              <a:off x="4105150" y="3937675"/>
              <a:ext cx="16925" cy="4975"/>
            </a:xfrm>
            <a:custGeom>
              <a:avLst/>
              <a:gdLst/>
              <a:ahLst/>
              <a:cxnLst/>
              <a:rect l="l" t="t" r="r" b="b"/>
              <a:pathLst>
                <a:path w="677" h="199" extrusionOk="0">
                  <a:moveTo>
                    <a:pt x="319" y="0"/>
                  </a:moveTo>
                  <a:cubicBezTo>
                    <a:pt x="219" y="0"/>
                    <a:pt x="100" y="20"/>
                    <a:pt x="0" y="20"/>
                  </a:cubicBezTo>
                  <a:cubicBezTo>
                    <a:pt x="80" y="159"/>
                    <a:pt x="219" y="159"/>
                    <a:pt x="358" y="199"/>
                  </a:cubicBezTo>
                  <a:cubicBezTo>
                    <a:pt x="478" y="199"/>
                    <a:pt x="577" y="159"/>
                    <a:pt x="677" y="159"/>
                  </a:cubicBezTo>
                  <a:cubicBezTo>
                    <a:pt x="597" y="20"/>
                    <a:pt x="458" y="2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7736;p9">
              <a:extLst>
                <a:ext uri="{FF2B5EF4-FFF2-40B4-BE49-F238E27FC236}">
                  <a16:creationId xmlns:a16="http://schemas.microsoft.com/office/drawing/2014/main" id="{5AFD59B0-A119-40F5-9D8C-8A02FD0EC505}"/>
                </a:ext>
              </a:extLst>
            </p:cNvPr>
            <p:cNvSpPr/>
            <p:nvPr/>
          </p:nvSpPr>
          <p:spPr>
            <a:xfrm>
              <a:off x="3934075" y="3890250"/>
              <a:ext cx="8975" cy="3925"/>
            </a:xfrm>
            <a:custGeom>
              <a:avLst/>
              <a:gdLst/>
              <a:ahLst/>
              <a:cxnLst/>
              <a:rect l="l" t="t" r="r" b="b"/>
              <a:pathLst>
                <a:path w="359" h="157" extrusionOk="0">
                  <a:moveTo>
                    <a:pt x="265" y="1"/>
                  </a:moveTo>
                  <a:cubicBezTo>
                    <a:pt x="151" y="1"/>
                    <a:pt x="63" y="36"/>
                    <a:pt x="0" y="146"/>
                  </a:cubicBezTo>
                  <a:cubicBezTo>
                    <a:pt x="29" y="154"/>
                    <a:pt x="56" y="157"/>
                    <a:pt x="81" y="157"/>
                  </a:cubicBezTo>
                  <a:cubicBezTo>
                    <a:pt x="195" y="157"/>
                    <a:pt x="277" y="89"/>
                    <a:pt x="358" y="7"/>
                  </a:cubicBezTo>
                  <a:cubicBezTo>
                    <a:pt x="325" y="3"/>
                    <a:pt x="294" y="1"/>
                    <a:pt x="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7737;p9">
              <a:extLst>
                <a:ext uri="{FF2B5EF4-FFF2-40B4-BE49-F238E27FC236}">
                  <a16:creationId xmlns:a16="http://schemas.microsoft.com/office/drawing/2014/main" id="{2A57ABD0-5E66-4FE0-8A09-D21ED4B8E71A}"/>
                </a:ext>
              </a:extLst>
            </p:cNvPr>
            <p:cNvSpPr/>
            <p:nvPr/>
          </p:nvSpPr>
          <p:spPr>
            <a:xfrm>
              <a:off x="4017625" y="39033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0"/>
                  </a:moveTo>
                  <a:cubicBezTo>
                    <a:pt x="33" y="147"/>
                    <a:pt x="132" y="160"/>
                    <a:pt x="243" y="160"/>
                  </a:cubicBezTo>
                  <a:cubicBezTo>
                    <a:pt x="268" y="160"/>
                    <a:pt x="293" y="160"/>
                    <a:pt x="318" y="160"/>
                  </a:cubicBezTo>
                  <a:cubicBezTo>
                    <a:pt x="239" y="0"/>
                    <a:pt x="12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7738;p9">
              <a:extLst>
                <a:ext uri="{FF2B5EF4-FFF2-40B4-BE49-F238E27FC236}">
                  <a16:creationId xmlns:a16="http://schemas.microsoft.com/office/drawing/2014/main" id="{7E003A8E-AA70-4EC5-81E7-16CC84871412}"/>
                </a:ext>
              </a:extLst>
            </p:cNvPr>
            <p:cNvSpPr/>
            <p:nvPr/>
          </p:nvSpPr>
          <p:spPr>
            <a:xfrm>
              <a:off x="4148400" y="3962875"/>
              <a:ext cx="9475" cy="4525"/>
            </a:xfrm>
            <a:custGeom>
              <a:avLst/>
              <a:gdLst/>
              <a:ahLst/>
              <a:cxnLst/>
              <a:rect l="l" t="t" r="r" b="b"/>
              <a:pathLst>
                <a:path w="379" h="181" extrusionOk="0">
                  <a:moveTo>
                    <a:pt x="216" y="0"/>
                  </a:moveTo>
                  <a:cubicBezTo>
                    <a:pt x="157" y="0"/>
                    <a:pt x="99" y="20"/>
                    <a:pt x="41" y="66"/>
                  </a:cubicBezTo>
                  <a:lnTo>
                    <a:pt x="1" y="86"/>
                  </a:lnTo>
                  <a:cubicBezTo>
                    <a:pt x="71" y="146"/>
                    <a:pt x="135" y="181"/>
                    <a:pt x="197" y="181"/>
                  </a:cubicBezTo>
                  <a:cubicBezTo>
                    <a:pt x="260" y="181"/>
                    <a:pt x="319" y="146"/>
                    <a:pt x="379" y="66"/>
                  </a:cubicBezTo>
                  <a:lnTo>
                    <a:pt x="339" y="26"/>
                  </a:lnTo>
                  <a:cubicBezTo>
                    <a:pt x="298" y="10"/>
                    <a:pt x="257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7739;p9">
              <a:extLst>
                <a:ext uri="{FF2B5EF4-FFF2-40B4-BE49-F238E27FC236}">
                  <a16:creationId xmlns:a16="http://schemas.microsoft.com/office/drawing/2014/main" id="{B0949C8C-BD12-4FDB-973F-F349717DDC88}"/>
                </a:ext>
              </a:extLst>
            </p:cNvPr>
            <p:cNvSpPr/>
            <p:nvPr/>
          </p:nvSpPr>
          <p:spPr>
            <a:xfrm>
              <a:off x="4184225" y="3906325"/>
              <a:ext cx="9475" cy="4675"/>
            </a:xfrm>
            <a:custGeom>
              <a:avLst/>
              <a:gdLst/>
              <a:ahLst/>
              <a:cxnLst/>
              <a:rect l="l" t="t" r="r" b="b"/>
              <a:pathLst>
                <a:path w="379" h="187" extrusionOk="0">
                  <a:moveTo>
                    <a:pt x="0" y="1"/>
                  </a:moveTo>
                  <a:cubicBezTo>
                    <a:pt x="48" y="145"/>
                    <a:pt x="161" y="186"/>
                    <a:pt x="286" y="186"/>
                  </a:cubicBezTo>
                  <a:cubicBezTo>
                    <a:pt x="317" y="186"/>
                    <a:pt x="347" y="184"/>
                    <a:pt x="378" y="180"/>
                  </a:cubicBezTo>
                  <a:cubicBezTo>
                    <a:pt x="279" y="60"/>
                    <a:pt x="14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7740;p9">
              <a:extLst>
                <a:ext uri="{FF2B5EF4-FFF2-40B4-BE49-F238E27FC236}">
                  <a16:creationId xmlns:a16="http://schemas.microsoft.com/office/drawing/2014/main" id="{AC480944-EAC8-46F6-B90E-1A382E448A70}"/>
                </a:ext>
              </a:extLst>
            </p:cNvPr>
            <p:cNvSpPr/>
            <p:nvPr/>
          </p:nvSpPr>
          <p:spPr>
            <a:xfrm>
              <a:off x="4425425" y="391627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8" y="1"/>
                  </a:moveTo>
                  <a:cubicBezTo>
                    <a:pt x="219" y="1"/>
                    <a:pt x="60" y="21"/>
                    <a:pt x="0" y="160"/>
                  </a:cubicBezTo>
                  <a:cubicBezTo>
                    <a:pt x="139" y="160"/>
                    <a:pt x="279" y="140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7741;p9">
              <a:extLst>
                <a:ext uri="{FF2B5EF4-FFF2-40B4-BE49-F238E27FC236}">
                  <a16:creationId xmlns:a16="http://schemas.microsoft.com/office/drawing/2014/main" id="{9FE92F3B-F6CA-4F56-945D-92CBFFD18AEF}"/>
                </a:ext>
              </a:extLst>
            </p:cNvPr>
            <p:cNvSpPr/>
            <p:nvPr/>
          </p:nvSpPr>
          <p:spPr>
            <a:xfrm>
              <a:off x="4385625" y="3916925"/>
              <a:ext cx="8475" cy="3350"/>
            </a:xfrm>
            <a:custGeom>
              <a:avLst/>
              <a:gdLst/>
              <a:ahLst/>
              <a:cxnLst/>
              <a:rect l="l" t="t" r="r" b="b"/>
              <a:pathLst>
                <a:path w="339" h="134" extrusionOk="0">
                  <a:moveTo>
                    <a:pt x="180" y="1"/>
                  </a:moveTo>
                  <a:cubicBezTo>
                    <a:pt x="116" y="1"/>
                    <a:pt x="55" y="46"/>
                    <a:pt x="1" y="134"/>
                  </a:cubicBezTo>
                  <a:cubicBezTo>
                    <a:pt x="120" y="114"/>
                    <a:pt x="220" y="114"/>
                    <a:pt x="339" y="94"/>
                  </a:cubicBezTo>
                  <a:cubicBezTo>
                    <a:pt x="285" y="31"/>
                    <a:pt x="232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7742;p9">
              <a:extLst>
                <a:ext uri="{FF2B5EF4-FFF2-40B4-BE49-F238E27FC236}">
                  <a16:creationId xmlns:a16="http://schemas.microsoft.com/office/drawing/2014/main" id="{2C50C3BA-90B9-4B4B-81E1-A58192341753}"/>
                </a:ext>
              </a:extLst>
            </p:cNvPr>
            <p:cNvSpPr/>
            <p:nvPr/>
          </p:nvSpPr>
          <p:spPr>
            <a:xfrm>
              <a:off x="4185700" y="3981925"/>
              <a:ext cx="7000" cy="4025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79" y="0"/>
                  </a:moveTo>
                  <a:cubicBezTo>
                    <a:pt x="180" y="0"/>
                    <a:pt x="1" y="0"/>
                    <a:pt x="41" y="60"/>
                  </a:cubicBezTo>
                  <a:cubicBezTo>
                    <a:pt x="41" y="139"/>
                    <a:pt x="86" y="161"/>
                    <a:pt x="143" y="161"/>
                  </a:cubicBezTo>
                  <a:cubicBezTo>
                    <a:pt x="186" y="161"/>
                    <a:pt x="237" y="148"/>
                    <a:pt x="279" y="140"/>
                  </a:cubicBezTo>
                  <a:lnTo>
                    <a:pt x="2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7743;p9">
              <a:extLst>
                <a:ext uri="{FF2B5EF4-FFF2-40B4-BE49-F238E27FC236}">
                  <a16:creationId xmlns:a16="http://schemas.microsoft.com/office/drawing/2014/main" id="{A1660EA0-8228-47E4-B8AB-E5C6CE465BD0}"/>
                </a:ext>
              </a:extLst>
            </p:cNvPr>
            <p:cNvSpPr/>
            <p:nvPr/>
          </p:nvSpPr>
          <p:spPr>
            <a:xfrm>
              <a:off x="4433875" y="391385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86" y="1"/>
                  </a:moveTo>
                  <a:cubicBezTo>
                    <a:pt x="57" y="1"/>
                    <a:pt x="31" y="36"/>
                    <a:pt x="0" y="98"/>
                  </a:cubicBezTo>
                  <a:lnTo>
                    <a:pt x="179" y="98"/>
                  </a:lnTo>
                  <a:cubicBezTo>
                    <a:pt x="141" y="31"/>
                    <a:pt x="112" y="1"/>
                    <a:pt x="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7744;p9">
              <a:extLst>
                <a:ext uri="{FF2B5EF4-FFF2-40B4-BE49-F238E27FC236}">
                  <a16:creationId xmlns:a16="http://schemas.microsoft.com/office/drawing/2014/main" id="{CE0E4A6B-6C66-401D-A721-AA2891031474}"/>
                </a:ext>
              </a:extLst>
            </p:cNvPr>
            <p:cNvSpPr/>
            <p:nvPr/>
          </p:nvSpPr>
          <p:spPr>
            <a:xfrm>
              <a:off x="4170300" y="3907325"/>
              <a:ext cx="2000" cy="1625"/>
            </a:xfrm>
            <a:custGeom>
              <a:avLst/>
              <a:gdLst/>
              <a:ahLst/>
              <a:cxnLst/>
              <a:rect l="l" t="t" r="r" b="b"/>
              <a:pathLst>
                <a:path w="80" h="65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36"/>
                    <a:pt x="58" y="65"/>
                    <a:pt x="69" y="65"/>
                  </a:cubicBezTo>
                  <a:cubicBezTo>
                    <a:pt x="77" y="65"/>
                    <a:pt x="80" y="52"/>
                    <a:pt x="80" y="20"/>
                  </a:cubicBezTo>
                  <a:cubicBezTo>
                    <a:pt x="80" y="20"/>
                    <a:pt x="40" y="2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7745;p9">
              <a:extLst>
                <a:ext uri="{FF2B5EF4-FFF2-40B4-BE49-F238E27FC236}">
                  <a16:creationId xmlns:a16="http://schemas.microsoft.com/office/drawing/2014/main" id="{7F31086E-1776-4BEA-9C36-867281B7BCDE}"/>
                </a:ext>
              </a:extLst>
            </p:cNvPr>
            <p:cNvSpPr/>
            <p:nvPr/>
          </p:nvSpPr>
          <p:spPr>
            <a:xfrm>
              <a:off x="4179750" y="3903750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2"/>
                    <a:pt x="0" y="4"/>
                  </a:cubicBezTo>
                  <a:cubicBezTo>
                    <a:pt x="20" y="84"/>
                    <a:pt x="100" y="144"/>
                    <a:pt x="199" y="144"/>
                  </a:cubicBezTo>
                  <a:cubicBezTo>
                    <a:pt x="165" y="57"/>
                    <a:pt x="115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7746;p9">
              <a:extLst>
                <a:ext uri="{FF2B5EF4-FFF2-40B4-BE49-F238E27FC236}">
                  <a16:creationId xmlns:a16="http://schemas.microsoft.com/office/drawing/2014/main" id="{1261CB25-B9E0-405E-A2B0-B1DC8F6D5645}"/>
                </a:ext>
              </a:extLst>
            </p:cNvPr>
            <p:cNvSpPr/>
            <p:nvPr/>
          </p:nvSpPr>
          <p:spPr>
            <a:xfrm>
              <a:off x="4095700" y="40082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00"/>
                    <a:pt x="80" y="160"/>
                    <a:pt x="179" y="180"/>
                  </a:cubicBezTo>
                  <a:cubicBezTo>
                    <a:pt x="160" y="80"/>
                    <a:pt x="100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7747;p9">
              <a:extLst>
                <a:ext uri="{FF2B5EF4-FFF2-40B4-BE49-F238E27FC236}">
                  <a16:creationId xmlns:a16="http://schemas.microsoft.com/office/drawing/2014/main" id="{73C13AF8-7B75-4225-89C5-B0893AA8CA0D}"/>
                </a:ext>
              </a:extLst>
            </p:cNvPr>
            <p:cNvSpPr/>
            <p:nvPr/>
          </p:nvSpPr>
          <p:spPr>
            <a:xfrm>
              <a:off x="4595000" y="392870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19" y="1"/>
                  </a:moveTo>
                  <a:cubicBezTo>
                    <a:pt x="160" y="21"/>
                    <a:pt x="80" y="21"/>
                    <a:pt x="1" y="41"/>
                  </a:cubicBezTo>
                  <a:cubicBezTo>
                    <a:pt x="80" y="81"/>
                    <a:pt x="160" y="100"/>
                    <a:pt x="219" y="160"/>
                  </a:cubicBezTo>
                  <a:lnTo>
                    <a:pt x="2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7748;p9">
              <a:extLst>
                <a:ext uri="{FF2B5EF4-FFF2-40B4-BE49-F238E27FC236}">
                  <a16:creationId xmlns:a16="http://schemas.microsoft.com/office/drawing/2014/main" id="{D0415DC0-B750-4BC9-B55A-3847680C5B61}"/>
                </a:ext>
              </a:extLst>
            </p:cNvPr>
            <p:cNvSpPr/>
            <p:nvPr/>
          </p:nvSpPr>
          <p:spPr>
            <a:xfrm>
              <a:off x="3919150" y="3927725"/>
              <a:ext cx="6000" cy="6175"/>
            </a:xfrm>
            <a:custGeom>
              <a:avLst/>
              <a:gdLst/>
              <a:ahLst/>
              <a:cxnLst/>
              <a:rect l="l" t="t" r="r" b="b"/>
              <a:pathLst>
                <a:path w="240" h="247" extrusionOk="0">
                  <a:moveTo>
                    <a:pt x="80" y="0"/>
                  </a:moveTo>
                  <a:lnTo>
                    <a:pt x="60" y="40"/>
                  </a:lnTo>
                  <a:cubicBezTo>
                    <a:pt x="40" y="120"/>
                    <a:pt x="0" y="199"/>
                    <a:pt x="100" y="239"/>
                  </a:cubicBezTo>
                  <a:cubicBezTo>
                    <a:pt x="111" y="244"/>
                    <a:pt x="121" y="247"/>
                    <a:pt x="132" y="247"/>
                  </a:cubicBezTo>
                  <a:cubicBezTo>
                    <a:pt x="162" y="247"/>
                    <a:pt x="195" y="228"/>
                    <a:pt x="239" y="199"/>
                  </a:cubicBezTo>
                  <a:lnTo>
                    <a:pt x="239" y="100"/>
                  </a:lnTo>
                  <a:cubicBezTo>
                    <a:pt x="199" y="40"/>
                    <a:pt x="160" y="2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7749;p9">
              <a:extLst>
                <a:ext uri="{FF2B5EF4-FFF2-40B4-BE49-F238E27FC236}">
                  <a16:creationId xmlns:a16="http://schemas.microsoft.com/office/drawing/2014/main" id="{4604C974-94AF-4BA7-A2D1-3E79DE3A7D8A}"/>
                </a:ext>
              </a:extLst>
            </p:cNvPr>
            <p:cNvSpPr/>
            <p:nvPr/>
          </p:nvSpPr>
          <p:spPr>
            <a:xfrm>
              <a:off x="4256825" y="4155200"/>
              <a:ext cx="32150" cy="11375"/>
            </a:xfrm>
            <a:custGeom>
              <a:avLst/>
              <a:gdLst/>
              <a:ahLst/>
              <a:cxnLst/>
              <a:rect l="l" t="t" r="r" b="b"/>
              <a:pathLst>
                <a:path w="1286" h="455" extrusionOk="0">
                  <a:moveTo>
                    <a:pt x="1114" y="0"/>
                  </a:moveTo>
                  <a:cubicBezTo>
                    <a:pt x="1050" y="0"/>
                    <a:pt x="971" y="14"/>
                    <a:pt x="888" y="14"/>
                  </a:cubicBezTo>
                  <a:cubicBezTo>
                    <a:pt x="871" y="14"/>
                    <a:pt x="854" y="13"/>
                    <a:pt x="836" y="12"/>
                  </a:cubicBezTo>
                  <a:cubicBezTo>
                    <a:pt x="697" y="52"/>
                    <a:pt x="558" y="52"/>
                    <a:pt x="398" y="72"/>
                  </a:cubicBezTo>
                  <a:cubicBezTo>
                    <a:pt x="299" y="131"/>
                    <a:pt x="180" y="191"/>
                    <a:pt x="60" y="251"/>
                  </a:cubicBezTo>
                  <a:cubicBezTo>
                    <a:pt x="20" y="251"/>
                    <a:pt x="20" y="271"/>
                    <a:pt x="1" y="330"/>
                  </a:cubicBezTo>
                  <a:cubicBezTo>
                    <a:pt x="1" y="350"/>
                    <a:pt x="1" y="390"/>
                    <a:pt x="60" y="450"/>
                  </a:cubicBezTo>
                  <a:cubicBezTo>
                    <a:pt x="95" y="453"/>
                    <a:pt x="129" y="454"/>
                    <a:pt x="164" y="454"/>
                  </a:cubicBezTo>
                  <a:cubicBezTo>
                    <a:pt x="544" y="454"/>
                    <a:pt x="909" y="267"/>
                    <a:pt x="1274" y="231"/>
                  </a:cubicBezTo>
                  <a:cubicBezTo>
                    <a:pt x="1285" y="37"/>
                    <a:pt x="1218" y="0"/>
                    <a:pt x="11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7750;p9">
              <a:extLst>
                <a:ext uri="{FF2B5EF4-FFF2-40B4-BE49-F238E27FC236}">
                  <a16:creationId xmlns:a16="http://schemas.microsoft.com/office/drawing/2014/main" id="{E642F14F-82A0-48E4-807F-ABB34C24E3EB}"/>
                </a:ext>
              </a:extLst>
            </p:cNvPr>
            <p:cNvSpPr/>
            <p:nvPr/>
          </p:nvSpPr>
          <p:spPr>
            <a:xfrm>
              <a:off x="4231950" y="4161950"/>
              <a:ext cx="26900" cy="11975"/>
            </a:xfrm>
            <a:custGeom>
              <a:avLst/>
              <a:gdLst/>
              <a:ahLst/>
              <a:cxnLst/>
              <a:rect l="l" t="t" r="r" b="b"/>
              <a:pathLst>
                <a:path w="1076" h="479" extrusionOk="0">
                  <a:moveTo>
                    <a:pt x="1075" y="1"/>
                  </a:moveTo>
                  <a:cubicBezTo>
                    <a:pt x="697" y="100"/>
                    <a:pt x="319" y="100"/>
                    <a:pt x="1" y="319"/>
                  </a:cubicBezTo>
                  <a:cubicBezTo>
                    <a:pt x="61" y="398"/>
                    <a:pt x="100" y="458"/>
                    <a:pt x="180" y="478"/>
                  </a:cubicBezTo>
                  <a:cubicBezTo>
                    <a:pt x="478" y="379"/>
                    <a:pt x="797" y="398"/>
                    <a:pt x="1075" y="200"/>
                  </a:cubicBezTo>
                  <a:lnTo>
                    <a:pt x="10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7751;p9">
              <a:extLst>
                <a:ext uri="{FF2B5EF4-FFF2-40B4-BE49-F238E27FC236}">
                  <a16:creationId xmlns:a16="http://schemas.microsoft.com/office/drawing/2014/main" id="{C1B26485-23EB-4F1B-BDEE-8BC88BDE32E0}"/>
                </a:ext>
              </a:extLst>
            </p:cNvPr>
            <p:cNvSpPr/>
            <p:nvPr/>
          </p:nvSpPr>
          <p:spPr>
            <a:xfrm>
              <a:off x="4220025" y="4169900"/>
              <a:ext cx="16425" cy="6000"/>
            </a:xfrm>
            <a:custGeom>
              <a:avLst/>
              <a:gdLst/>
              <a:ahLst/>
              <a:cxnLst/>
              <a:rect l="l" t="t" r="r" b="b"/>
              <a:pathLst>
                <a:path w="657" h="240" extrusionOk="0">
                  <a:moveTo>
                    <a:pt x="478" y="1"/>
                  </a:moveTo>
                  <a:cubicBezTo>
                    <a:pt x="299" y="1"/>
                    <a:pt x="160" y="41"/>
                    <a:pt x="1" y="61"/>
                  </a:cubicBezTo>
                  <a:lnTo>
                    <a:pt x="180" y="240"/>
                  </a:lnTo>
                  <a:cubicBezTo>
                    <a:pt x="339" y="200"/>
                    <a:pt x="498" y="180"/>
                    <a:pt x="657" y="160"/>
                  </a:cubicBezTo>
                  <a:cubicBezTo>
                    <a:pt x="577" y="100"/>
                    <a:pt x="538" y="61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7752;p9">
              <a:extLst>
                <a:ext uri="{FF2B5EF4-FFF2-40B4-BE49-F238E27FC236}">
                  <a16:creationId xmlns:a16="http://schemas.microsoft.com/office/drawing/2014/main" id="{574B939D-E498-4214-8358-9A6386889C79}"/>
                </a:ext>
              </a:extLst>
            </p:cNvPr>
            <p:cNvSpPr/>
            <p:nvPr/>
          </p:nvSpPr>
          <p:spPr>
            <a:xfrm>
              <a:off x="4278700" y="4152500"/>
              <a:ext cx="29375" cy="8475"/>
            </a:xfrm>
            <a:custGeom>
              <a:avLst/>
              <a:gdLst/>
              <a:ahLst/>
              <a:cxnLst/>
              <a:rect l="l" t="t" r="r" b="b"/>
              <a:pathLst>
                <a:path w="1175" h="339" extrusionOk="0">
                  <a:moveTo>
                    <a:pt x="61" y="1"/>
                  </a:moveTo>
                  <a:cubicBezTo>
                    <a:pt x="41" y="60"/>
                    <a:pt x="21" y="100"/>
                    <a:pt x="1" y="140"/>
                  </a:cubicBezTo>
                  <a:cubicBezTo>
                    <a:pt x="140" y="180"/>
                    <a:pt x="319" y="180"/>
                    <a:pt x="399" y="339"/>
                  </a:cubicBezTo>
                  <a:cubicBezTo>
                    <a:pt x="637" y="279"/>
                    <a:pt x="876" y="239"/>
                    <a:pt x="1095" y="160"/>
                  </a:cubicBezTo>
                  <a:cubicBezTo>
                    <a:pt x="1115" y="160"/>
                    <a:pt x="1115" y="140"/>
                    <a:pt x="1135" y="100"/>
                  </a:cubicBezTo>
                  <a:cubicBezTo>
                    <a:pt x="1175" y="80"/>
                    <a:pt x="1175" y="60"/>
                    <a:pt x="11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7753;p9">
              <a:extLst>
                <a:ext uri="{FF2B5EF4-FFF2-40B4-BE49-F238E27FC236}">
                  <a16:creationId xmlns:a16="http://schemas.microsoft.com/office/drawing/2014/main" id="{56B00272-3A08-4277-A434-EC6C4D4A3DC9}"/>
                </a:ext>
              </a:extLst>
            </p:cNvPr>
            <p:cNvSpPr/>
            <p:nvPr/>
          </p:nvSpPr>
          <p:spPr>
            <a:xfrm>
              <a:off x="4169800" y="4452875"/>
              <a:ext cx="174075" cy="38050"/>
            </a:xfrm>
            <a:custGeom>
              <a:avLst/>
              <a:gdLst/>
              <a:ahLst/>
              <a:cxnLst/>
              <a:rect l="l" t="t" r="r" b="b"/>
              <a:pathLst>
                <a:path w="6963" h="1522" extrusionOk="0">
                  <a:moveTo>
                    <a:pt x="915" y="1"/>
                  </a:moveTo>
                  <a:cubicBezTo>
                    <a:pt x="657" y="220"/>
                    <a:pt x="219" y="21"/>
                    <a:pt x="0" y="359"/>
                  </a:cubicBezTo>
                  <a:cubicBezTo>
                    <a:pt x="458" y="578"/>
                    <a:pt x="975" y="518"/>
                    <a:pt x="1453" y="598"/>
                  </a:cubicBezTo>
                  <a:cubicBezTo>
                    <a:pt x="2109" y="677"/>
                    <a:pt x="2765" y="777"/>
                    <a:pt x="3382" y="1015"/>
                  </a:cubicBezTo>
                  <a:cubicBezTo>
                    <a:pt x="4277" y="1393"/>
                    <a:pt x="5232" y="1373"/>
                    <a:pt x="6167" y="1513"/>
                  </a:cubicBezTo>
                  <a:cubicBezTo>
                    <a:pt x="6191" y="1519"/>
                    <a:pt x="6214" y="1522"/>
                    <a:pt x="6237" y="1522"/>
                  </a:cubicBezTo>
                  <a:cubicBezTo>
                    <a:pt x="6362" y="1522"/>
                    <a:pt x="6461" y="1432"/>
                    <a:pt x="6545" y="1314"/>
                  </a:cubicBezTo>
                  <a:cubicBezTo>
                    <a:pt x="6565" y="1075"/>
                    <a:pt x="6724" y="996"/>
                    <a:pt x="6943" y="976"/>
                  </a:cubicBezTo>
                  <a:cubicBezTo>
                    <a:pt x="6963" y="896"/>
                    <a:pt x="6943" y="856"/>
                    <a:pt x="6883" y="816"/>
                  </a:cubicBezTo>
                  <a:cubicBezTo>
                    <a:pt x="5869" y="657"/>
                    <a:pt x="4854" y="458"/>
                    <a:pt x="3800" y="399"/>
                  </a:cubicBezTo>
                  <a:cubicBezTo>
                    <a:pt x="3402" y="379"/>
                    <a:pt x="2984" y="359"/>
                    <a:pt x="2626" y="120"/>
                  </a:cubicBezTo>
                  <a:cubicBezTo>
                    <a:pt x="2069" y="61"/>
                    <a:pt x="1492" y="1"/>
                    <a:pt x="9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7754;p9">
              <a:extLst>
                <a:ext uri="{FF2B5EF4-FFF2-40B4-BE49-F238E27FC236}">
                  <a16:creationId xmlns:a16="http://schemas.microsoft.com/office/drawing/2014/main" id="{57977532-27D9-4D59-A149-E635E65B0EA1}"/>
                </a:ext>
              </a:extLst>
            </p:cNvPr>
            <p:cNvSpPr/>
            <p:nvPr/>
          </p:nvSpPr>
          <p:spPr>
            <a:xfrm>
              <a:off x="4035025" y="4429500"/>
              <a:ext cx="157675" cy="32350"/>
            </a:xfrm>
            <a:custGeom>
              <a:avLst/>
              <a:gdLst/>
              <a:ahLst/>
              <a:cxnLst/>
              <a:rect l="l" t="t" r="r" b="b"/>
              <a:pathLst>
                <a:path w="6307" h="1294" extrusionOk="0">
                  <a:moveTo>
                    <a:pt x="0" y="1"/>
                  </a:moveTo>
                  <a:cubicBezTo>
                    <a:pt x="199" y="299"/>
                    <a:pt x="736" y="61"/>
                    <a:pt x="856" y="518"/>
                  </a:cubicBezTo>
                  <a:cubicBezTo>
                    <a:pt x="2348" y="836"/>
                    <a:pt x="3880" y="1035"/>
                    <a:pt x="5391" y="1234"/>
                  </a:cubicBezTo>
                  <a:cubicBezTo>
                    <a:pt x="5749" y="1194"/>
                    <a:pt x="6108" y="1294"/>
                    <a:pt x="6306" y="896"/>
                  </a:cubicBezTo>
                  <a:cubicBezTo>
                    <a:pt x="6187" y="896"/>
                    <a:pt x="6068" y="856"/>
                    <a:pt x="5988" y="856"/>
                  </a:cubicBezTo>
                  <a:cubicBezTo>
                    <a:pt x="5769" y="757"/>
                    <a:pt x="5511" y="817"/>
                    <a:pt x="5292" y="717"/>
                  </a:cubicBezTo>
                  <a:cubicBezTo>
                    <a:pt x="4476" y="458"/>
                    <a:pt x="3601" y="518"/>
                    <a:pt x="2785" y="319"/>
                  </a:cubicBezTo>
                  <a:cubicBezTo>
                    <a:pt x="1850" y="80"/>
                    <a:pt x="93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7755;p9">
              <a:extLst>
                <a:ext uri="{FF2B5EF4-FFF2-40B4-BE49-F238E27FC236}">
                  <a16:creationId xmlns:a16="http://schemas.microsoft.com/office/drawing/2014/main" id="{99AEBAC3-8BD1-4CDF-9585-3FEFEE39FF2B}"/>
                </a:ext>
              </a:extLst>
            </p:cNvPr>
            <p:cNvSpPr/>
            <p:nvPr/>
          </p:nvSpPr>
          <p:spPr>
            <a:xfrm>
              <a:off x="4003700" y="4472925"/>
              <a:ext cx="155675" cy="29075"/>
            </a:xfrm>
            <a:custGeom>
              <a:avLst/>
              <a:gdLst/>
              <a:ahLst/>
              <a:cxnLst/>
              <a:rect l="l" t="t" r="r" b="b"/>
              <a:pathLst>
                <a:path w="6227" h="1163" extrusionOk="0">
                  <a:moveTo>
                    <a:pt x="720" y="0"/>
                  </a:moveTo>
                  <a:cubicBezTo>
                    <a:pt x="450" y="0"/>
                    <a:pt x="215" y="155"/>
                    <a:pt x="0" y="412"/>
                  </a:cubicBezTo>
                  <a:cubicBezTo>
                    <a:pt x="299" y="711"/>
                    <a:pt x="657" y="751"/>
                    <a:pt x="995" y="751"/>
                  </a:cubicBezTo>
                  <a:cubicBezTo>
                    <a:pt x="1174" y="744"/>
                    <a:pt x="1351" y="742"/>
                    <a:pt x="1528" y="742"/>
                  </a:cubicBezTo>
                  <a:cubicBezTo>
                    <a:pt x="2494" y="742"/>
                    <a:pt x="3435" y="826"/>
                    <a:pt x="4377" y="910"/>
                  </a:cubicBezTo>
                  <a:cubicBezTo>
                    <a:pt x="4814" y="1069"/>
                    <a:pt x="5232" y="969"/>
                    <a:pt x="5650" y="1109"/>
                  </a:cubicBezTo>
                  <a:cubicBezTo>
                    <a:pt x="5723" y="1145"/>
                    <a:pt x="5792" y="1162"/>
                    <a:pt x="5855" y="1162"/>
                  </a:cubicBezTo>
                  <a:cubicBezTo>
                    <a:pt x="6033" y="1162"/>
                    <a:pt x="6168" y="1025"/>
                    <a:pt x="6227" y="790"/>
                  </a:cubicBezTo>
                  <a:cubicBezTo>
                    <a:pt x="6137" y="671"/>
                    <a:pt x="6033" y="646"/>
                    <a:pt x="5921" y="646"/>
                  </a:cubicBezTo>
                  <a:cubicBezTo>
                    <a:pt x="5841" y="646"/>
                    <a:pt x="5757" y="659"/>
                    <a:pt x="5672" y="659"/>
                  </a:cubicBezTo>
                  <a:cubicBezTo>
                    <a:pt x="5638" y="659"/>
                    <a:pt x="5604" y="657"/>
                    <a:pt x="5570" y="651"/>
                  </a:cubicBezTo>
                  <a:cubicBezTo>
                    <a:pt x="5526" y="643"/>
                    <a:pt x="5483" y="641"/>
                    <a:pt x="5439" y="641"/>
                  </a:cubicBezTo>
                  <a:cubicBezTo>
                    <a:pt x="5374" y="641"/>
                    <a:pt x="5309" y="646"/>
                    <a:pt x="5244" y="646"/>
                  </a:cubicBezTo>
                  <a:cubicBezTo>
                    <a:pt x="5138" y="646"/>
                    <a:pt x="5033" y="631"/>
                    <a:pt x="4934" y="552"/>
                  </a:cubicBezTo>
                  <a:cubicBezTo>
                    <a:pt x="4896" y="514"/>
                    <a:pt x="4866" y="500"/>
                    <a:pt x="4834" y="500"/>
                  </a:cubicBezTo>
                  <a:cubicBezTo>
                    <a:pt x="4815" y="500"/>
                    <a:pt x="4796" y="505"/>
                    <a:pt x="4774" y="512"/>
                  </a:cubicBezTo>
                  <a:cubicBezTo>
                    <a:pt x="4562" y="451"/>
                    <a:pt x="4347" y="435"/>
                    <a:pt x="4132" y="435"/>
                  </a:cubicBezTo>
                  <a:cubicBezTo>
                    <a:pt x="3886" y="435"/>
                    <a:pt x="3639" y="456"/>
                    <a:pt x="3393" y="456"/>
                  </a:cubicBezTo>
                  <a:cubicBezTo>
                    <a:pt x="3150" y="456"/>
                    <a:pt x="2906" y="435"/>
                    <a:pt x="2666" y="353"/>
                  </a:cubicBezTo>
                  <a:cubicBezTo>
                    <a:pt x="2129" y="293"/>
                    <a:pt x="1572" y="293"/>
                    <a:pt x="1055" y="74"/>
                  </a:cubicBezTo>
                  <a:cubicBezTo>
                    <a:pt x="937" y="24"/>
                    <a:pt x="826" y="0"/>
                    <a:pt x="7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7756;p9">
              <a:extLst>
                <a:ext uri="{FF2B5EF4-FFF2-40B4-BE49-F238E27FC236}">
                  <a16:creationId xmlns:a16="http://schemas.microsoft.com/office/drawing/2014/main" id="{EA5D6068-6861-4DDB-86C2-7175BDDC946F}"/>
                </a:ext>
              </a:extLst>
            </p:cNvPr>
            <p:cNvSpPr/>
            <p:nvPr/>
          </p:nvSpPr>
          <p:spPr>
            <a:xfrm>
              <a:off x="4182725" y="4478250"/>
              <a:ext cx="160175" cy="31300"/>
            </a:xfrm>
            <a:custGeom>
              <a:avLst/>
              <a:gdLst/>
              <a:ahLst/>
              <a:cxnLst/>
              <a:rect l="l" t="t" r="r" b="b"/>
              <a:pathLst>
                <a:path w="6407" h="1252" extrusionOk="0">
                  <a:moveTo>
                    <a:pt x="1" y="0"/>
                  </a:moveTo>
                  <a:cubicBezTo>
                    <a:pt x="60" y="259"/>
                    <a:pt x="200" y="299"/>
                    <a:pt x="379" y="339"/>
                  </a:cubicBezTo>
                  <a:cubicBezTo>
                    <a:pt x="955" y="776"/>
                    <a:pt x="1691" y="657"/>
                    <a:pt x="2288" y="876"/>
                  </a:cubicBezTo>
                  <a:cubicBezTo>
                    <a:pt x="3164" y="995"/>
                    <a:pt x="4039" y="1075"/>
                    <a:pt x="4914" y="1194"/>
                  </a:cubicBezTo>
                  <a:cubicBezTo>
                    <a:pt x="5074" y="1232"/>
                    <a:pt x="5238" y="1251"/>
                    <a:pt x="5402" y="1251"/>
                  </a:cubicBezTo>
                  <a:cubicBezTo>
                    <a:pt x="5586" y="1251"/>
                    <a:pt x="5770" y="1227"/>
                    <a:pt x="5949" y="1174"/>
                  </a:cubicBezTo>
                  <a:cubicBezTo>
                    <a:pt x="6147" y="1095"/>
                    <a:pt x="6326" y="995"/>
                    <a:pt x="6406" y="796"/>
                  </a:cubicBezTo>
                  <a:cubicBezTo>
                    <a:pt x="6406" y="677"/>
                    <a:pt x="6346" y="637"/>
                    <a:pt x="6227" y="597"/>
                  </a:cubicBezTo>
                  <a:cubicBezTo>
                    <a:pt x="5153" y="458"/>
                    <a:pt x="4098" y="358"/>
                    <a:pt x="3044" y="199"/>
                  </a:cubicBezTo>
                  <a:cubicBezTo>
                    <a:pt x="2787" y="223"/>
                    <a:pt x="2537" y="267"/>
                    <a:pt x="2289" y="267"/>
                  </a:cubicBezTo>
                  <a:cubicBezTo>
                    <a:pt x="2116" y="267"/>
                    <a:pt x="1943" y="245"/>
                    <a:pt x="1771" y="179"/>
                  </a:cubicBezTo>
                  <a:cubicBezTo>
                    <a:pt x="1743" y="180"/>
                    <a:pt x="1714" y="181"/>
                    <a:pt x="1686" y="181"/>
                  </a:cubicBezTo>
                  <a:cubicBezTo>
                    <a:pt x="1119" y="181"/>
                    <a:pt x="569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7757;p9">
              <a:extLst>
                <a:ext uri="{FF2B5EF4-FFF2-40B4-BE49-F238E27FC236}">
                  <a16:creationId xmlns:a16="http://schemas.microsoft.com/office/drawing/2014/main" id="{D2451AAD-9F14-4568-8BD5-011472AE19B0}"/>
                </a:ext>
              </a:extLst>
            </p:cNvPr>
            <p:cNvSpPr/>
            <p:nvPr/>
          </p:nvSpPr>
          <p:spPr>
            <a:xfrm>
              <a:off x="4165325" y="4493175"/>
              <a:ext cx="146725" cy="21725"/>
            </a:xfrm>
            <a:custGeom>
              <a:avLst/>
              <a:gdLst/>
              <a:ahLst/>
              <a:cxnLst/>
              <a:rect l="l" t="t" r="r" b="b"/>
              <a:pathLst>
                <a:path w="5869" h="869" extrusionOk="0">
                  <a:moveTo>
                    <a:pt x="2268" y="0"/>
                  </a:moveTo>
                  <a:cubicBezTo>
                    <a:pt x="2169" y="0"/>
                    <a:pt x="2089" y="0"/>
                    <a:pt x="2029" y="60"/>
                  </a:cubicBezTo>
                  <a:cubicBezTo>
                    <a:pt x="1950" y="100"/>
                    <a:pt x="1870" y="139"/>
                    <a:pt x="1791" y="159"/>
                  </a:cubicBezTo>
                  <a:cubicBezTo>
                    <a:pt x="1670" y="189"/>
                    <a:pt x="1544" y="198"/>
                    <a:pt x="1415" y="198"/>
                  </a:cubicBezTo>
                  <a:cubicBezTo>
                    <a:pt x="1237" y="198"/>
                    <a:pt x="1053" y="182"/>
                    <a:pt x="870" y="182"/>
                  </a:cubicBezTo>
                  <a:cubicBezTo>
                    <a:pt x="570" y="182"/>
                    <a:pt x="271" y="226"/>
                    <a:pt x="0" y="458"/>
                  </a:cubicBezTo>
                  <a:cubicBezTo>
                    <a:pt x="159" y="478"/>
                    <a:pt x="279" y="557"/>
                    <a:pt x="438" y="557"/>
                  </a:cubicBezTo>
                  <a:cubicBezTo>
                    <a:pt x="535" y="556"/>
                    <a:pt x="631" y="555"/>
                    <a:pt x="728" y="555"/>
                  </a:cubicBezTo>
                  <a:cubicBezTo>
                    <a:pt x="2118" y="555"/>
                    <a:pt x="3479" y="684"/>
                    <a:pt x="4874" y="796"/>
                  </a:cubicBezTo>
                  <a:cubicBezTo>
                    <a:pt x="4984" y="851"/>
                    <a:pt x="5098" y="869"/>
                    <a:pt x="5212" y="869"/>
                  </a:cubicBezTo>
                  <a:cubicBezTo>
                    <a:pt x="5386" y="869"/>
                    <a:pt x="5561" y="828"/>
                    <a:pt x="5729" y="816"/>
                  </a:cubicBezTo>
                  <a:cubicBezTo>
                    <a:pt x="5829" y="796"/>
                    <a:pt x="5869" y="696"/>
                    <a:pt x="5849" y="597"/>
                  </a:cubicBezTo>
                  <a:cubicBezTo>
                    <a:pt x="5769" y="517"/>
                    <a:pt x="5710" y="498"/>
                    <a:pt x="5610" y="478"/>
                  </a:cubicBezTo>
                  <a:cubicBezTo>
                    <a:pt x="4775" y="338"/>
                    <a:pt x="3959" y="299"/>
                    <a:pt x="3143" y="159"/>
                  </a:cubicBezTo>
                  <a:cubicBezTo>
                    <a:pt x="3112" y="163"/>
                    <a:pt x="3081" y="165"/>
                    <a:pt x="3052" y="165"/>
                  </a:cubicBezTo>
                  <a:cubicBezTo>
                    <a:pt x="2914" y="165"/>
                    <a:pt x="2793" y="129"/>
                    <a:pt x="2646" y="80"/>
                  </a:cubicBezTo>
                  <a:cubicBezTo>
                    <a:pt x="2527" y="60"/>
                    <a:pt x="2387" y="60"/>
                    <a:pt x="2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7758;p9">
              <a:extLst>
                <a:ext uri="{FF2B5EF4-FFF2-40B4-BE49-F238E27FC236}">
                  <a16:creationId xmlns:a16="http://schemas.microsoft.com/office/drawing/2014/main" id="{4DF30E53-4566-4406-96FC-4AF0538F6790}"/>
                </a:ext>
              </a:extLst>
            </p:cNvPr>
            <p:cNvSpPr/>
            <p:nvPr/>
          </p:nvSpPr>
          <p:spPr>
            <a:xfrm>
              <a:off x="4194175" y="4512575"/>
              <a:ext cx="117875" cy="23500"/>
            </a:xfrm>
            <a:custGeom>
              <a:avLst/>
              <a:gdLst/>
              <a:ahLst/>
              <a:cxnLst/>
              <a:rect l="l" t="t" r="r" b="b"/>
              <a:pathLst>
                <a:path w="4715" h="940" extrusionOk="0">
                  <a:moveTo>
                    <a:pt x="4675" y="0"/>
                  </a:moveTo>
                  <a:cubicBezTo>
                    <a:pt x="4377" y="0"/>
                    <a:pt x="4058" y="20"/>
                    <a:pt x="3720" y="20"/>
                  </a:cubicBezTo>
                  <a:cubicBezTo>
                    <a:pt x="3601" y="199"/>
                    <a:pt x="3422" y="179"/>
                    <a:pt x="3282" y="199"/>
                  </a:cubicBezTo>
                  <a:cubicBezTo>
                    <a:pt x="2407" y="199"/>
                    <a:pt x="1572" y="259"/>
                    <a:pt x="696" y="358"/>
                  </a:cubicBezTo>
                  <a:cubicBezTo>
                    <a:pt x="552" y="358"/>
                    <a:pt x="388" y="271"/>
                    <a:pt x="251" y="271"/>
                  </a:cubicBezTo>
                  <a:cubicBezTo>
                    <a:pt x="144" y="271"/>
                    <a:pt x="53" y="325"/>
                    <a:pt x="0" y="517"/>
                  </a:cubicBezTo>
                  <a:cubicBezTo>
                    <a:pt x="270" y="585"/>
                    <a:pt x="522" y="625"/>
                    <a:pt x="793" y="625"/>
                  </a:cubicBezTo>
                  <a:cubicBezTo>
                    <a:pt x="921" y="625"/>
                    <a:pt x="1053" y="616"/>
                    <a:pt x="1194" y="597"/>
                  </a:cubicBezTo>
                  <a:cubicBezTo>
                    <a:pt x="1711" y="517"/>
                    <a:pt x="2228" y="557"/>
                    <a:pt x="2745" y="517"/>
                  </a:cubicBezTo>
                  <a:cubicBezTo>
                    <a:pt x="3024" y="517"/>
                    <a:pt x="3282" y="517"/>
                    <a:pt x="3302" y="895"/>
                  </a:cubicBezTo>
                  <a:cubicBezTo>
                    <a:pt x="3332" y="925"/>
                    <a:pt x="3362" y="940"/>
                    <a:pt x="3392" y="940"/>
                  </a:cubicBezTo>
                  <a:cubicBezTo>
                    <a:pt x="3422" y="940"/>
                    <a:pt x="3451" y="925"/>
                    <a:pt x="3481" y="895"/>
                  </a:cubicBezTo>
                  <a:cubicBezTo>
                    <a:pt x="3544" y="864"/>
                    <a:pt x="3533" y="746"/>
                    <a:pt x="3603" y="746"/>
                  </a:cubicBezTo>
                  <a:cubicBezTo>
                    <a:pt x="3622" y="746"/>
                    <a:pt x="3646" y="755"/>
                    <a:pt x="3680" y="776"/>
                  </a:cubicBezTo>
                  <a:cubicBezTo>
                    <a:pt x="3929" y="491"/>
                    <a:pt x="4130" y="144"/>
                    <a:pt x="4539" y="144"/>
                  </a:cubicBezTo>
                  <a:cubicBezTo>
                    <a:pt x="4588" y="144"/>
                    <a:pt x="4640" y="149"/>
                    <a:pt x="4695" y="159"/>
                  </a:cubicBezTo>
                  <a:cubicBezTo>
                    <a:pt x="4695" y="159"/>
                    <a:pt x="4715" y="119"/>
                    <a:pt x="4715" y="99"/>
                  </a:cubicBezTo>
                  <a:cubicBezTo>
                    <a:pt x="4715" y="60"/>
                    <a:pt x="4715" y="20"/>
                    <a:pt x="46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7759;p9">
              <a:extLst>
                <a:ext uri="{FF2B5EF4-FFF2-40B4-BE49-F238E27FC236}">
                  <a16:creationId xmlns:a16="http://schemas.microsoft.com/office/drawing/2014/main" id="{1B3D75E5-71A5-42BB-88D5-DDD2986169B9}"/>
                </a:ext>
              </a:extLst>
            </p:cNvPr>
            <p:cNvSpPr/>
            <p:nvPr/>
          </p:nvSpPr>
          <p:spPr>
            <a:xfrm>
              <a:off x="4166325" y="4514000"/>
              <a:ext cx="44275" cy="88600"/>
            </a:xfrm>
            <a:custGeom>
              <a:avLst/>
              <a:gdLst/>
              <a:ahLst/>
              <a:cxnLst/>
              <a:rect l="l" t="t" r="r" b="b"/>
              <a:pathLst>
                <a:path w="1771" h="3544" extrusionOk="0">
                  <a:moveTo>
                    <a:pt x="805" y="0"/>
                  </a:moveTo>
                  <a:cubicBezTo>
                    <a:pt x="607" y="0"/>
                    <a:pt x="491" y="152"/>
                    <a:pt x="418" y="401"/>
                  </a:cubicBezTo>
                  <a:cubicBezTo>
                    <a:pt x="299" y="898"/>
                    <a:pt x="20" y="1335"/>
                    <a:pt x="40" y="1892"/>
                  </a:cubicBezTo>
                  <a:cubicBezTo>
                    <a:pt x="139" y="2012"/>
                    <a:pt x="119" y="2131"/>
                    <a:pt x="20" y="2231"/>
                  </a:cubicBezTo>
                  <a:lnTo>
                    <a:pt x="20" y="2410"/>
                  </a:lnTo>
                  <a:cubicBezTo>
                    <a:pt x="139" y="2589"/>
                    <a:pt x="139" y="2748"/>
                    <a:pt x="20" y="2927"/>
                  </a:cubicBezTo>
                  <a:cubicBezTo>
                    <a:pt x="0" y="3186"/>
                    <a:pt x="60" y="3345"/>
                    <a:pt x="338" y="3544"/>
                  </a:cubicBezTo>
                  <a:lnTo>
                    <a:pt x="338" y="2191"/>
                  </a:lnTo>
                  <a:cubicBezTo>
                    <a:pt x="338" y="1694"/>
                    <a:pt x="458" y="1216"/>
                    <a:pt x="597" y="739"/>
                  </a:cubicBezTo>
                  <a:cubicBezTo>
                    <a:pt x="644" y="549"/>
                    <a:pt x="754" y="410"/>
                    <a:pt x="936" y="410"/>
                  </a:cubicBezTo>
                  <a:cubicBezTo>
                    <a:pt x="984" y="410"/>
                    <a:pt x="1037" y="420"/>
                    <a:pt x="1094" y="440"/>
                  </a:cubicBezTo>
                  <a:cubicBezTo>
                    <a:pt x="1273" y="222"/>
                    <a:pt x="1552" y="341"/>
                    <a:pt x="1771" y="261"/>
                  </a:cubicBezTo>
                  <a:cubicBezTo>
                    <a:pt x="1552" y="62"/>
                    <a:pt x="1253" y="162"/>
                    <a:pt x="1054" y="62"/>
                  </a:cubicBezTo>
                  <a:cubicBezTo>
                    <a:pt x="959" y="20"/>
                    <a:pt x="877" y="0"/>
                    <a:pt x="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7760;p9">
              <a:extLst>
                <a:ext uri="{FF2B5EF4-FFF2-40B4-BE49-F238E27FC236}">
                  <a16:creationId xmlns:a16="http://schemas.microsoft.com/office/drawing/2014/main" id="{6A7C904D-971A-420D-8DDF-81AEA517EE39}"/>
                </a:ext>
              </a:extLst>
            </p:cNvPr>
            <p:cNvSpPr/>
            <p:nvPr/>
          </p:nvSpPr>
          <p:spPr>
            <a:xfrm>
              <a:off x="4227475" y="4477475"/>
              <a:ext cx="111925" cy="15550"/>
            </a:xfrm>
            <a:custGeom>
              <a:avLst/>
              <a:gdLst/>
              <a:ahLst/>
              <a:cxnLst/>
              <a:rect l="l" t="t" r="r" b="b"/>
              <a:pathLst>
                <a:path w="4477" h="622" extrusionOk="0">
                  <a:moveTo>
                    <a:pt x="1367" y="1"/>
                  </a:moveTo>
                  <a:cubicBezTo>
                    <a:pt x="1270" y="1"/>
                    <a:pt x="1173" y="4"/>
                    <a:pt x="1075" y="12"/>
                  </a:cubicBezTo>
                  <a:cubicBezTo>
                    <a:pt x="929" y="148"/>
                    <a:pt x="767" y="176"/>
                    <a:pt x="600" y="176"/>
                  </a:cubicBezTo>
                  <a:cubicBezTo>
                    <a:pt x="481" y="176"/>
                    <a:pt x="361" y="162"/>
                    <a:pt x="241" y="162"/>
                  </a:cubicBezTo>
                  <a:cubicBezTo>
                    <a:pt x="160" y="162"/>
                    <a:pt x="80" y="169"/>
                    <a:pt x="1" y="191"/>
                  </a:cubicBezTo>
                  <a:cubicBezTo>
                    <a:pt x="180" y="330"/>
                    <a:pt x="379" y="355"/>
                    <a:pt x="583" y="355"/>
                  </a:cubicBezTo>
                  <a:cubicBezTo>
                    <a:pt x="696" y="355"/>
                    <a:pt x="811" y="347"/>
                    <a:pt x="925" y="347"/>
                  </a:cubicBezTo>
                  <a:cubicBezTo>
                    <a:pt x="1016" y="347"/>
                    <a:pt x="1106" y="352"/>
                    <a:pt x="1194" y="370"/>
                  </a:cubicBezTo>
                  <a:cubicBezTo>
                    <a:pt x="2006" y="370"/>
                    <a:pt x="2807" y="621"/>
                    <a:pt x="3621" y="621"/>
                  </a:cubicBezTo>
                  <a:cubicBezTo>
                    <a:pt x="3904" y="621"/>
                    <a:pt x="4189" y="591"/>
                    <a:pt x="4477" y="509"/>
                  </a:cubicBezTo>
                  <a:cubicBezTo>
                    <a:pt x="4377" y="449"/>
                    <a:pt x="4298" y="389"/>
                    <a:pt x="4238" y="330"/>
                  </a:cubicBezTo>
                  <a:cubicBezTo>
                    <a:pt x="3262" y="330"/>
                    <a:pt x="2334" y="1"/>
                    <a:pt x="1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7761;p9">
              <a:extLst>
                <a:ext uri="{FF2B5EF4-FFF2-40B4-BE49-F238E27FC236}">
                  <a16:creationId xmlns:a16="http://schemas.microsoft.com/office/drawing/2014/main" id="{D14B5FD9-50BD-4E1F-BC3C-D352FB5709F8}"/>
                </a:ext>
              </a:extLst>
            </p:cNvPr>
            <p:cNvSpPr/>
            <p:nvPr/>
          </p:nvSpPr>
          <p:spPr>
            <a:xfrm>
              <a:off x="4449775" y="4547800"/>
              <a:ext cx="46275" cy="49075"/>
            </a:xfrm>
            <a:custGeom>
              <a:avLst/>
              <a:gdLst/>
              <a:ahLst/>
              <a:cxnLst/>
              <a:rect l="l" t="t" r="r" b="b"/>
              <a:pathLst>
                <a:path w="1851" h="1963" extrusionOk="0">
                  <a:moveTo>
                    <a:pt x="750" y="1"/>
                  </a:moveTo>
                  <a:cubicBezTo>
                    <a:pt x="719" y="1"/>
                    <a:pt x="688" y="2"/>
                    <a:pt x="657" y="3"/>
                  </a:cubicBezTo>
                  <a:cubicBezTo>
                    <a:pt x="419" y="43"/>
                    <a:pt x="160" y="63"/>
                    <a:pt x="1" y="282"/>
                  </a:cubicBezTo>
                  <a:cubicBezTo>
                    <a:pt x="120" y="380"/>
                    <a:pt x="236" y="409"/>
                    <a:pt x="350" y="409"/>
                  </a:cubicBezTo>
                  <a:cubicBezTo>
                    <a:pt x="517" y="409"/>
                    <a:pt x="678" y="347"/>
                    <a:pt x="835" y="347"/>
                  </a:cubicBezTo>
                  <a:cubicBezTo>
                    <a:pt x="875" y="347"/>
                    <a:pt x="916" y="351"/>
                    <a:pt x="956" y="361"/>
                  </a:cubicBezTo>
                  <a:cubicBezTo>
                    <a:pt x="1214" y="401"/>
                    <a:pt x="1413" y="481"/>
                    <a:pt x="1334" y="799"/>
                  </a:cubicBezTo>
                  <a:cubicBezTo>
                    <a:pt x="1254" y="1177"/>
                    <a:pt x="1234" y="1555"/>
                    <a:pt x="1294" y="1933"/>
                  </a:cubicBezTo>
                  <a:cubicBezTo>
                    <a:pt x="1324" y="1953"/>
                    <a:pt x="1354" y="1963"/>
                    <a:pt x="1386" y="1963"/>
                  </a:cubicBezTo>
                  <a:cubicBezTo>
                    <a:pt x="1418" y="1963"/>
                    <a:pt x="1453" y="1953"/>
                    <a:pt x="1493" y="1933"/>
                  </a:cubicBezTo>
                  <a:cubicBezTo>
                    <a:pt x="1752" y="1495"/>
                    <a:pt x="1592" y="958"/>
                    <a:pt x="1811" y="501"/>
                  </a:cubicBezTo>
                  <a:cubicBezTo>
                    <a:pt x="1851" y="381"/>
                    <a:pt x="1791" y="262"/>
                    <a:pt x="1692" y="202"/>
                  </a:cubicBezTo>
                  <a:cubicBezTo>
                    <a:pt x="1383" y="93"/>
                    <a:pt x="1074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7762;p9">
              <a:extLst>
                <a:ext uri="{FF2B5EF4-FFF2-40B4-BE49-F238E27FC236}">
                  <a16:creationId xmlns:a16="http://schemas.microsoft.com/office/drawing/2014/main" id="{FABAF216-5195-4DB2-AF38-A201C4D66BF3}"/>
                </a:ext>
              </a:extLst>
            </p:cNvPr>
            <p:cNvSpPr/>
            <p:nvPr/>
          </p:nvSpPr>
          <p:spPr>
            <a:xfrm>
              <a:off x="4473650" y="4596100"/>
              <a:ext cx="16950" cy="62725"/>
            </a:xfrm>
            <a:custGeom>
              <a:avLst/>
              <a:gdLst/>
              <a:ahLst/>
              <a:cxnLst/>
              <a:rect l="l" t="t" r="r" b="b"/>
              <a:pathLst>
                <a:path w="678" h="2509" extrusionOk="0">
                  <a:moveTo>
                    <a:pt x="339" y="1"/>
                  </a:moveTo>
                  <a:cubicBezTo>
                    <a:pt x="1" y="618"/>
                    <a:pt x="180" y="1294"/>
                    <a:pt x="160" y="1950"/>
                  </a:cubicBezTo>
                  <a:cubicBezTo>
                    <a:pt x="160" y="2182"/>
                    <a:pt x="104" y="2508"/>
                    <a:pt x="374" y="2508"/>
                  </a:cubicBezTo>
                  <a:cubicBezTo>
                    <a:pt x="382" y="2508"/>
                    <a:pt x="390" y="2508"/>
                    <a:pt x="399" y="2507"/>
                  </a:cubicBezTo>
                  <a:cubicBezTo>
                    <a:pt x="677" y="2488"/>
                    <a:pt x="657" y="2149"/>
                    <a:pt x="598" y="1931"/>
                  </a:cubicBezTo>
                  <a:cubicBezTo>
                    <a:pt x="458" y="1354"/>
                    <a:pt x="458" y="797"/>
                    <a:pt x="598" y="220"/>
                  </a:cubicBezTo>
                  <a:cubicBezTo>
                    <a:pt x="637" y="140"/>
                    <a:pt x="558" y="6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7763;p9">
              <a:extLst>
                <a:ext uri="{FF2B5EF4-FFF2-40B4-BE49-F238E27FC236}">
                  <a16:creationId xmlns:a16="http://schemas.microsoft.com/office/drawing/2014/main" id="{60FB7E08-876A-4852-AE6D-E29C54BB553B}"/>
                </a:ext>
              </a:extLst>
            </p:cNvPr>
            <p:cNvSpPr/>
            <p:nvPr/>
          </p:nvSpPr>
          <p:spPr>
            <a:xfrm>
              <a:off x="4422925" y="4577225"/>
              <a:ext cx="20425" cy="72625"/>
            </a:xfrm>
            <a:custGeom>
              <a:avLst/>
              <a:gdLst/>
              <a:ahLst/>
              <a:cxnLst/>
              <a:rect l="l" t="t" r="r" b="b"/>
              <a:pathLst>
                <a:path w="817" h="2905" extrusionOk="0">
                  <a:moveTo>
                    <a:pt x="578" y="0"/>
                  </a:moveTo>
                  <a:cubicBezTo>
                    <a:pt x="299" y="995"/>
                    <a:pt x="1" y="1989"/>
                    <a:pt x="816" y="2904"/>
                  </a:cubicBezTo>
                  <a:cubicBezTo>
                    <a:pt x="538" y="2069"/>
                    <a:pt x="737" y="1214"/>
                    <a:pt x="777" y="378"/>
                  </a:cubicBezTo>
                  <a:cubicBezTo>
                    <a:pt x="637" y="279"/>
                    <a:pt x="777" y="80"/>
                    <a:pt x="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7764;p9">
              <a:extLst>
                <a:ext uri="{FF2B5EF4-FFF2-40B4-BE49-F238E27FC236}">
                  <a16:creationId xmlns:a16="http://schemas.microsoft.com/office/drawing/2014/main" id="{3D7997A1-0BCD-43F4-B092-C6769CCD769B}"/>
                </a:ext>
              </a:extLst>
            </p:cNvPr>
            <p:cNvSpPr/>
            <p:nvPr/>
          </p:nvSpPr>
          <p:spPr>
            <a:xfrm>
              <a:off x="4268275" y="4537925"/>
              <a:ext cx="12950" cy="77100"/>
            </a:xfrm>
            <a:custGeom>
              <a:avLst/>
              <a:gdLst/>
              <a:ahLst/>
              <a:cxnLst/>
              <a:rect l="l" t="t" r="r" b="b"/>
              <a:pathLst>
                <a:path w="518" h="3084" extrusionOk="0">
                  <a:moveTo>
                    <a:pt x="299" y="1"/>
                  </a:moveTo>
                  <a:lnTo>
                    <a:pt x="299" y="1"/>
                  </a:lnTo>
                  <a:cubicBezTo>
                    <a:pt x="0" y="856"/>
                    <a:pt x="20" y="2547"/>
                    <a:pt x="398" y="3084"/>
                  </a:cubicBezTo>
                  <a:cubicBezTo>
                    <a:pt x="358" y="2129"/>
                    <a:pt x="517" y="1174"/>
                    <a:pt x="497" y="199"/>
                  </a:cubicBezTo>
                  <a:cubicBezTo>
                    <a:pt x="458" y="100"/>
                    <a:pt x="398" y="40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7765;p9">
              <a:extLst>
                <a:ext uri="{FF2B5EF4-FFF2-40B4-BE49-F238E27FC236}">
                  <a16:creationId xmlns:a16="http://schemas.microsoft.com/office/drawing/2014/main" id="{31A33792-4CF7-46A4-9AD2-A9D29463FAC5}"/>
                </a:ext>
              </a:extLst>
            </p:cNvPr>
            <p:cNvSpPr/>
            <p:nvPr/>
          </p:nvSpPr>
          <p:spPr>
            <a:xfrm>
              <a:off x="4771550" y="4552525"/>
              <a:ext cx="66675" cy="17250"/>
            </a:xfrm>
            <a:custGeom>
              <a:avLst/>
              <a:gdLst/>
              <a:ahLst/>
              <a:cxnLst/>
              <a:rect l="l" t="t" r="r" b="b"/>
              <a:pathLst>
                <a:path w="2667" h="690" extrusionOk="0">
                  <a:moveTo>
                    <a:pt x="263" y="0"/>
                  </a:moveTo>
                  <a:cubicBezTo>
                    <a:pt x="145" y="0"/>
                    <a:pt x="38" y="57"/>
                    <a:pt x="1" y="272"/>
                  </a:cubicBezTo>
                  <a:cubicBezTo>
                    <a:pt x="796" y="411"/>
                    <a:pt x="1592" y="650"/>
                    <a:pt x="2408" y="690"/>
                  </a:cubicBezTo>
                  <a:cubicBezTo>
                    <a:pt x="2587" y="570"/>
                    <a:pt x="2666" y="451"/>
                    <a:pt x="2388" y="351"/>
                  </a:cubicBezTo>
                  <a:cubicBezTo>
                    <a:pt x="2248" y="292"/>
                    <a:pt x="2049" y="312"/>
                    <a:pt x="1910" y="172"/>
                  </a:cubicBezTo>
                  <a:cubicBezTo>
                    <a:pt x="1492" y="113"/>
                    <a:pt x="1055" y="153"/>
                    <a:pt x="617" y="73"/>
                  </a:cubicBezTo>
                  <a:cubicBezTo>
                    <a:pt x="543" y="73"/>
                    <a:pt x="397" y="0"/>
                    <a:pt x="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7766;p9">
              <a:extLst>
                <a:ext uri="{FF2B5EF4-FFF2-40B4-BE49-F238E27FC236}">
                  <a16:creationId xmlns:a16="http://schemas.microsoft.com/office/drawing/2014/main" id="{F051BCCC-6671-45E8-840E-BD1D3654C163}"/>
                </a:ext>
              </a:extLst>
            </p:cNvPr>
            <p:cNvSpPr/>
            <p:nvPr/>
          </p:nvSpPr>
          <p:spPr>
            <a:xfrm>
              <a:off x="4371200" y="4503125"/>
              <a:ext cx="93525" cy="19900"/>
            </a:xfrm>
            <a:custGeom>
              <a:avLst/>
              <a:gdLst/>
              <a:ahLst/>
              <a:cxnLst/>
              <a:rect l="l" t="t" r="r" b="b"/>
              <a:pathLst>
                <a:path w="3741" h="796" extrusionOk="0">
                  <a:moveTo>
                    <a:pt x="1694" y="53"/>
                  </a:moveTo>
                  <a:cubicBezTo>
                    <a:pt x="1619" y="53"/>
                    <a:pt x="1546" y="55"/>
                    <a:pt x="1473" y="60"/>
                  </a:cubicBezTo>
                  <a:cubicBezTo>
                    <a:pt x="996" y="239"/>
                    <a:pt x="458" y="0"/>
                    <a:pt x="21" y="358"/>
                  </a:cubicBezTo>
                  <a:cubicBezTo>
                    <a:pt x="1" y="676"/>
                    <a:pt x="240" y="597"/>
                    <a:pt x="419" y="637"/>
                  </a:cubicBezTo>
                  <a:cubicBezTo>
                    <a:pt x="448" y="638"/>
                    <a:pt x="477" y="639"/>
                    <a:pt x="506" y="639"/>
                  </a:cubicBezTo>
                  <a:cubicBezTo>
                    <a:pt x="685" y="639"/>
                    <a:pt x="859" y="612"/>
                    <a:pt x="1031" y="612"/>
                  </a:cubicBezTo>
                  <a:cubicBezTo>
                    <a:pt x="1173" y="612"/>
                    <a:pt x="1313" y="630"/>
                    <a:pt x="1453" y="696"/>
                  </a:cubicBezTo>
                  <a:cubicBezTo>
                    <a:pt x="1493" y="736"/>
                    <a:pt x="1572" y="736"/>
                    <a:pt x="1612" y="736"/>
                  </a:cubicBezTo>
                  <a:cubicBezTo>
                    <a:pt x="1692" y="796"/>
                    <a:pt x="1811" y="796"/>
                    <a:pt x="1911" y="796"/>
                  </a:cubicBezTo>
                  <a:cubicBezTo>
                    <a:pt x="2090" y="736"/>
                    <a:pt x="2010" y="497"/>
                    <a:pt x="2169" y="398"/>
                  </a:cubicBezTo>
                  <a:cubicBezTo>
                    <a:pt x="2686" y="378"/>
                    <a:pt x="3204" y="378"/>
                    <a:pt x="3741" y="358"/>
                  </a:cubicBezTo>
                  <a:cubicBezTo>
                    <a:pt x="3552" y="229"/>
                    <a:pt x="3343" y="209"/>
                    <a:pt x="3132" y="209"/>
                  </a:cubicBezTo>
                  <a:cubicBezTo>
                    <a:pt x="3038" y="209"/>
                    <a:pt x="2943" y="213"/>
                    <a:pt x="2850" y="213"/>
                  </a:cubicBezTo>
                  <a:cubicBezTo>
                    <a:pt x="2733" y="213"/>
                    <a:pt x="2618" y="207"/>
                    <a:pt x="2507" y="179"/>
                  </a:cubicBezTo>
                  <a:cubicBezTo>
                    <a:pt x="2242" y="85"/>
                    <a:pt x="1964" y="53"/>
                    <a:pt x="1694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7767;p9">
              <a:extLst>
                <a:ext uri="{FF2B5EF4-FFF2-40B4-BE49-F238E27FC236}">
                  <a16:creationId xmlns:a16="http://schemas.microsoft.com/office/drawing/2014/main" id="{3C8FECAB-053D-412F-B61D-8F9B527CA342}"/>
                </a:ext>
              </a:extLst>
            </p:cNvPr>
            <p:cNvSpPr/>
            <p:nvPr/>
          </p:nvSpPr>
          <p:spPr>
            <a:xfrm>
              <a:off x="4174275" y="4613850"/>
              <a:ext cx="64175" cy="11125"/>
            </a:xfrm>
            <a:custGeom>
              <a:avLst/>
              <a:gdLst/>
              <a:ahLst/>
              <a:cxnLst/>
              <a:rect l="l" t="t" r="r" b="b"/>
              <a:pathLst>
                <a:path w="2567" h="445" extrusionOk="0">
                  <a:moveTo>
                    <a:pt x="1381" y="1"/>
                  </a:moveTo>
                  <a:cubicBezTo>
                    <a:pt x="1285" y="1"/>
                    <a:pt x="1189" y="3"/>
                    <a:pt x="1095" y="7"/>
                  </a:cubicBezTo>
                  <a:cubicBezTo>
                    <a:pt x="1020" y="50"/>
                    <a:pt x="951" y="70"/>
                    <a:pt x="888" y="70"/>
                  </a:cubicBezTo>
                  <a:cubicBezTo>
                    <a:pt x="833" y="70"/>
                    <a:pt x="783" y="55"/>
                    <a:pt x="736" y="27"/>
                  </a:cubicBezTo>
                  <a:cubicBezTo>
                    <a:pt x="617" y="7"/>
                    <a:pt x="518" y="7"/>
                    <a:pt x="398" y="7"/>
                  </a:cubicBezTo>
                  <a:cubicBezTo>
                    <a:pt x="299" y="146"/>
                    <a:pt x="60" y="47"/>
                    <a:pt x="0" y="206"/>
                  </a:cubicBezTo>
                  <a:cubicBezTo>
                    <a:pt x="736" y="445"/>
                    <a:pt x="1512" y="306"/>
                    <a:pt x="2288" y="405"/>
                  </a:cubicBezTo>
                  <a:cubicBezTo>
                    <a:pt x="2487" y="405"/>
                    <a:pt x="2567" y="325"/>
                    <a:pt x="2507" y="146"/>
                  </a:cubicBezTo>
                  <a:cubicBezTo>
                    <a:pt x="2128" y="36"/>
                    <a:pt x="1750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7768;p9">
              <a:extLst>
                <a:ext uri="{FF2B5EF4-FFF2-40B4-BE49-F238E27FC236}">
                  <a16:creationId xmlns:a16="http://schemas.microsoft.com/office/drawing/2014/main" id="{269B1D7C-C142-43AF-BC63-96B7FFBE8930}"/>
                </a:ext>
              </a:extLst>
            </p:cNvPr>
            <p:cNvSpPr/>
            <p:nvPr/>
          </p:nvSpPr>
          <p:spPr>
            <a:xfrm>
              <a:off x="4336900" y="4510075"/>
              <a:ext cx="71125" cy="12150"/>
            </a:xfrm>
            <a:custGeom>
              <a:avLst/>
              <a:gdLst/>
              <a:ahLst/>
              <a:cxnLst/>
              <a:rect l="l" t="t" r="r" b="b"/>
              <a:pathLst>
                <a:path w="2845" h="486" extrusionOk="0">
                  <a:moveTo>
                    <a:pt x="915" y="1"/>
                  </a:moveTo>
                  <a:cubicBezTo>
                    <a:pt x="876" y="1"/>
                    <a:pt x="796" y="1"/>
                    <a:pt x="736" y="20"/>
                  </a:cubicBezTo>
                  <a:cubicBezTo>
                    <a:pt x="478" y="100"/>
                    <a:pt x="179" y="20"/>
                    <a:pt x="0" y="299"/>
                  </a:cubicBezTo>
                  <a:cubicBezTo>
                    <a:pt x="555" y="449"/>
                    <a:pt x="1103" y="485"/>
                    <a:pt x="1652" y="485"/>
                  </a:cubicBezTo>
                  <a:cubicBezTo>
                    <a:pt x="2048" y="485"/>
                    <a:pt x="2445" y="466"/>
                    <a:pt x="2845" y="458"/>
                  </a:cubicBezTo>
                  <a:cubicBezTo>
                    <a:pt x="2726" y="299"/>
                    <a:pt x="2589" y="281"/>
                    <a:pt x="2446" y="281"/>
                  </a:cubicBezTo>
                  <a:cubicBezTo>
                    <a:pt x="2405" y="281"/>
                    <a:pt x="2363" y="283"/>
                    <a:pt x="2322" y="283"/>
                  </a:cubicBezTo>
                  <a:cubicBezTo>
                    <a:pt x="2291" y="283"/>
                    <a:pt x="2260" y="282"/>
                    <a:pt x="2228" y="279"/>
                  </a:cubicBezTo>
                  <a:cubicBezTo>
                    <a:pt x="1950" y="259"/>
                    <a:pt x="1651" y="319"/>
                    <a:pt x="1413" y="100"/>
                  </a:cubicBezTo>
                  <a:cubicBezTo>
                    <a:pt x="1373" y="60"/>
                    <a:pt x="1333" y="20"/>
                    <a:pt x="1273" y="20"/>
                  </a:cubicBezTo>
                  <a:cubicBezTo>
                    <a:pt x="1234" y="20"/>
                    <a:pt x="1194" y="60"/>
                    <a:pt x="1174" y="60"/>
                  </a:cubicBezTo>
                  <a:cubicBezTo>
                    <a:pt x="1157" y="67"/>
                    <a:pt x="1142" y="70"/>
                    <a:pt x="1127" y="70"/>
                  </a:cubicBezTo>
                  <a:cubicBezTo>
                    <a:pt x="1054" y="70"/>
                    <a:pt x="998" y="1"/>
                    <a:pt x="9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7769;p9">
              <a:extLst>
                <a:ext uri="{FF2B5EF4-FFF2-40B4-BE49-F238E27FC236}">
                  <a16:creationId xmlns:a16="http://schemas.microsoft.com/office/drawing/2014/main" id="{64EF2791-F59A-4833-A146-CDCAB681F8CA}"/>
                </a:ext>
              </a:extLst>
            </p:cNvPr>
            <p:cNvSpPr/>
            <p:nvPr/>
          </p:nvSpPr>
          <p:spPr>
            <a:xfrm>
              <a:off x="4112600" y="4488425"/>
              <a:ext cx="56725" cy="15100"/>
            </a:xfrm>
            <a:custGeom>
              <a:avLst/>
              <a:gdLst/>
              <a:ahLst/>
              <a:cxnLst/>
              <a:rect l="l" t="t" r="r" b="b"/>
              <a:pathLst>
                <a:path w="2269" h="604" extrusionOk="0">
                  <a:moveTo>
                    <a:pt x="1979" y="0"/>
                  </a:moveTo>
                  <a:cubicBezTo>
                    <a:pt x="1910" y="0"/>
                    <a:pt x="1847" y="23"/>
                    <a:pt x="1791" y="91"/>
                  </a:cubicBezTo>
                  <a:cubicBezTo>
                    <a:pt x="1699" y="260"/>
                    <a:pt x="1582" y="382"/>
                    <a:pt x="1414" y="382"/>
                  </a:cubicBezTo>
                  <a:cubicBezTo>
                    <a:pt x="1365" y="382"/>
                    <a:pt x="1312" y="372"/>
                    <a:pt x="1254" y="349"/>
                  </a:cubicBezTo>
                  <a:cubicBezTo>
                    <a:pt x="1043" y="265"/>
                    <a:pt x="822" y="242"/>
                    <a:pt x="598" y="242"/>
                  </a:cubicBezTo>
                  <a:cubicBezTo>
                    <a:pt x="399" y="242"/>
                    <a:pt x="197" y="260"/>
                    <a:pt x="1" y="270"/>
                  </a:cubicBezTo>
                  <a:cubicBezTo>
                    <a:pt x="546" y="484"/>
                    <a:pt x="1077" y="603"/>
                    <a:pt x="1640" y="603"/>
                  </a:cubicBezTo>
                  <a:cubicBezTo>
                    <a:pt x="1755" y="603"/>
                    <a:pt x="1872" y="598"/>
                    <a:pt x="1990" y="588"/>
                  </a:cubicBezTo>
                  <a:cubicBezTo>
                    <a:pt x="2089" y="528"/>
                    <a:pt x="2209" y="469"/>
                    <a:pt x="2268" y="349"/>
                  </a:cubicBezTo>
                  <a:cubicBezTo>
                    <a:pt x="2268" y="210"/>
                    <a:pt x="2268" y="91"/>
                    <a:pt x="2149" y="31"/>
                  </a:cubicBezTo>
                  <a:cubicBezTo>
                    <a:pt x="2089" y="14"/>
                    <a:pt x="2032" y="0"/>
                    <a:pt x="19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7770;p9">
              <a:extLst>
                <a:ext uri="{FF2B5EF4-FFF2-40B4-BE49-F238E27FC236}">
                  <a16:creationId xmlns:a16="http://schemas.microsoft.com/office/drawing/2014/main" id="{ECB0405A-B8B3-4985-AEC5-34D0A909DE6F}"/>
                </a:ext>
              </a:extLst>
            </p:cNvPr>
            <p:cNvSpPr/>
            <p:nvPr/>
          </p:nvSpPr>
          <p:spPr>
            <a:xfrm>
              <a:off x="4166325" y="4488125"/>
              <a:ext cx="53225" cy="13350"/>
            </a:xfrm>
            <a:custGeom>
              <a:avLst/>
              <a:gdLst/>
              <a:ahLst/>
              <a:cxnLst/>
              <a:rect l="l" t="t" r="r" b="b"/>
              <a:pathLst>
                <a:path w="2129" h="534" extrusionOk="0">
                  <a:moveTo>
                    <a:pt x="270" y="1"/>
                  </a:moveTo>
                  <a:cubicBezTo>
                    <a:pt x="170" y="1"/>
                    <a:pt x="76" y="27"/>
                    <a:pt x="0" y="103"/>
                  </a:cubicBezTo>
                  <a:cubicBezTo>
                    <a:pt x="0" y="202"/>
                    <a:pt x="20" y="341"/>
                    <a:pt x="20" y="441"/>
                  </a:cubicBezTo>
                  <a:cubicBezTo>
                    <a:pt x="353" y="507"/>
                    <a:pt x="685" y="533"/>
                    <a:pt x="1020" y="533"/>
                  </a:cubicBezTo>
                  <a:cubicBezTo>
                    <a:pt x="1386" y="533"/>
                    <a:pt x="1755" y="502"/>
                    <a:pt x="2129" y="461"/>
                  </a:cubicBezTo>
                  <a:lnTo>
                    <a:pt x="2129" y="282"/>
                  </a:lnTo>
                  <a:cubicBezTo>
                    <a:pt x="1825" y="130"/>
                    <a:pt x="1535" y="78"/>
                    <a:pt x="1224" y="78"/>
                  </a:cubicBezTo>
                  <a:cubicBezTo>
                    <a:pt x="1168" y="78"/>
                    <a:pt x="1112" y="80"/>
                    <a:pt x="1054" y="83"/>
                  </a:cubicBezTo>
                  <a:cubicBezTo>
                    <a:pt x="915" y="83"/>
                    <a:pt x="736" y="63"/>
                    <a:pt x="597" y="63"/>
                  </a:cubicBezTo>
                  <a:cubicBezTo>
                    <a:pt x="493" y="32"/>
                    <a:pt x="378" y="1"/>
                    <a:pt x="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7771;p9">
              <a:extLst>
                <a:ext uri="{FF2B5EF4-FFF2-40B4-BE49-F238E27FC236}">
                  <a16:creationId xmlns:a16="http://schemas.microsoft.com/office/drawing/2014/main" id="{38A0E1E1-520F-4BDD-8E7A-F8F3CD811C03}"/>
                </a:ext>
              </a:extLst>
            </p:cNvPr>
            <p:cNvSpPr/>
            <p:nvPr/>
          </p:nvSpPr>
          <p:spPr>
            <a:xfrm>
              <a:off x="4191675" y="4485700"/>
              <a:ext cx="50750" cy="12475"/>
            </a:xfrm>
            <a:custGeom>
              <a:avLst/>
              <a:gdLst/>
              <a:ahLst/>
              <a:cxnLst/>
              <a:rect l="l" t="t" r="r" b="b"/>
              <a:pathLst>
                <a:path w="2030" h="499" extrusionOk="0">
                  <a:moveTo>
                    <a:pt x="1" y="1"/>
                  </a:moveTo>
                  <a:cubicBezTo>
                    <a:pt x="21" y="80"/>
                    <a:pt x="21" y="140"/>
                    <a:pt x="21" y="180"/>
                  </a:cubicBezTo>
                  <a:cubicBezTo>
                    <a:pt x="238" y="357"/>
                    <a:pt x="484" y="385"/>
                    <a:pt x="739" y="385"/>
                  </a:cubicBezTo>
                  <a:cubicBezTo>
                    <a:pt x="856" y="385"/>
                    <a:pt x="975" y="379"/>
                    <a:pt x="1095" y="379"/>
                  </a:cubicBezTo>
                  <a:lnTo>
                    <a:pt x="1174" y="359"/>
                  </a:lnTo>
                  <a:lnTo>
                    <a:pt x="1234" y="359"/>
                  </a:lnTo>
                  <a:cubicBezTo>
                    <a:pt x="1314" y="399"/>
                    <a:pt x="1373" y="458"/>
                    <a:pt x="1433" y="498"/>
                  </a:cubicBezTo>
                  <a:lnTo>
                    <a:pt x="1970" y="498"/>
                  </a:lnTo>
                  <a:cubicBezTo>
                    <a:pt x="1990" y="498"/>
                    <a:pt x="1990" y="478"/>
                    <a:pt x="2010" y="458"/>
                  </a:cubicBezTo>
                  <a:cubicBezTo>
                    <a:pt x="2030" y="419"/>
                    <a:pt x="2010" y="379"/>
                    <a:pt x="1970" y="359"/>
                  </a:cubicBezTo>
                  <a:cubicBezTo>
                    <a:pt x="1314" y="160"/>
                    <a:pt x="677" y="4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7772;p9">
              <a:extLst>
                <a:ext uri="{FF2B5EF4-FFF2-40B4-BE49-F238E27FC236}">
                  <a16:creationId xmlns:a16="http://schemas.microsoft.com/office/drawing/2014/main" id="{46307066-9D36-42DE-B76E-9723A60741FB}"/>
                </a:ext>
              </a:extLst>
            </p:cNvPr>
            <p:cNvSpPr/>
            <p:nvPr/>
          </p:nvSpPr>
          <p:spPr>
            <a:xfrm>
              <a:off x="4850125" y="4564875"/>
              <a:ext cx="30850" cy="13850"/>
            </a:xfrm>
            <a:custGeom>
              <a:avLst/>
              <a:gdLst/>
              <a:ahLst/>
              <a:cxnLst/>
              <a:rect l="l" t="t" r="r" b="b"/>
              <a:pathLst>
                <a:path w="1234" h="554" extrusionOk="0">
                  <a:moveTo>
                    <a:pt x="395" y="0"/>
                  </a:moveTo>
                  <a:cubicBezTo>
                    <a:pt x="218" y="0"/>
                    <a:pt x="65" y="62"/>
                    <a:pt x="1" y="375"/>
                  </a:cubicBezTo>
                  <a:cubicBezTo>
                    <a:pt x="160" y="494"/>
                    <a:pt x="359" y="395"/>
                    <a:pt x="538" y="494"/>
                  </a:cubicBezTo>
                  <a:cubicBezTo>
                    <a:pt x="637" y="514"/>
                    <a:pt x="757" y="514"/>
                    <a:pt x="856" y="554"/>
                  </a:cubicBezTo>
                  <a:cubicBezTo>
                    <a:pt x="1234" y="375"/>
                    <a:pt x="1134" y="196"/>
                    <a:pt x="856" y="17"/>
                  </a:cubicBezTo>
                  <a:cubicBezTo>
                    <a:pt x="821" y="23"/>
                    <a:pt x="785" y="26"/>
                    <a:pt x="749" y="26"/>
                  </a:cubicBezTo>
                  <a:cubicBezTo>
                    <a:pt x="632" y="26"/>
                    <a:pt x="508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7773;p9">
              <a:extLst>
                <a:ext uri="{FF2B5EF4-FFF2-40B4-BE49-F238E27FC236}">
                  <a16:creationId xmlns:a16="http://schemas.microsoft.com/office/drawing/2014/main" id="{0B4E447C-26ED-4FAC-BDB7-F88307BDCE87}"/>
                </a:ext>
              </a:extLst>
            </p:cNvPr>
            <p:cNvSpPr/>
            <p:nvPr/>
          </p:nvSpPr>
          <p:spPr>
            <a:xfrm>
              <a:off x="4161850" y="4499125"/>
              <a:ext cx="57200" cy="5500"/>
            </a:xfrm>
            <a:custGeom>
              <a:avLst/>
              <a:gdLst/>
              <a:ahLst/>
              <a:cxnLst/>
              <a:rect l="l" t="t" r="r" b="b"/>
              <a:pathLst>
                <a:path w="2288" h="220" extrusionOk="0">
                  <a:moveTo>
                    <a:pt x="199" y="1"/>
                  </a:moveTo>
                  <a:cubicBezTo>
                    <a:pt x="119" y="41"/>
                    <a:pt x="80" y="120"/>
                    <a:pt x="0" y="200"/>
                  </a:cubicBezTo>
                  <a:lnTo>
                    <a:pt x="80" y="220"/>
                  </a:lnTo>
                  <a:lnTo>
                    <a:pt x="139" y="220"/>
                  </a:lnTo>
                  <a:cubicBezTo>
                    <a:pt x="497" y="200"/>
                    <a:pt x="836" y="200"/>
                    <a:pt x="1194" y="160"/>
                  </a:cubicBezTo>
                  <a:cubicBezTo>
                    <a:pt x="1231" y="156"/>
                    <a:pt x="1268" y="155"/>
                    <a:pt x="1305" y="155"/>
                  </a:cubicBezTo>
                  <a:cubicBezTo>
                    <a:pt x="1478" y="155"/>
                    <a:pt x="1652" y="189"/>
                    <a:pt x="1819" y="189"/>
                  </a:cubicBezTo>
                  <a:cubicBezTo>
                    <a:pt x="1986" y="189"/>
                    <a:pt x="2145" y="155"/>
                    <a:pt x="2288" y="21"/>
                  </a:cubicBezTo>
                  <a:cubicBezTo>
                    <a:pt x="1592" y="21"/>
                    <a:pt x="895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7774;p9">
              <a:extLst>
                <a:ext uri="{FF2B5EF4-FFF2-40B4-BE49-F238E27FC236}">
                  <a16:creationId xmlns:a16="http://schemas.microsoft.com/office/drawing/2014/main" id="{D604B985-1ADB-4C1D-816C-502881CEA583}"/>
                </a:ext>
              </a:extLst>
            </p:cNvPr>
            <p:cNvSpPr/>
            <p:nvPr/>
          </p:nvSpPr>
          <p:spPr>
            <a:xfrm>
              <a:off x="4231475" y="4616825"/>
              <a:ext cx="31850" cy="9825"/>
            </a:xfrm>
            <a:custGeom>
              <a:avLst/>
              <a:gdLst/>
              <a:ahLst/>
              <a:cxnLst/>
              <a:rect l="l" t="t" r="r" b="b"/>
              <a:pathLst>
                <a:path w="1274" h="393" extrusionOk="0">
                  <a:moveTo>
                    <a:pt x="354" y="1"/>
                  </a:moveTo>
                  <a:cubicBezTo>
                    <a:pt x="310" y="1"/>
                    <a:pt x="265" y="3"/>
                    <a:pt x="219" y="7"/>
                  </a:cubicBezTo>
                  <a:cubicBezTo>
                    <a:pt x="139" y="107"/>
                    <a:pt x="80" y="187"/>
                    <a:pt x="0" y="266"/>
                  </a:cubicBezTo>
                  <a:cubicBezTo>
                    <a:pt x="182" y="361"/>
                    <a:pt x="363" y="392"/>
                    <a:pt x="546" y="392"/>
                  </a:cubicBezTo>
                  <a:cubicBezTo>
                    <a:pt x="785" y="392"/>
                    <a:pt x="1026" y="340"/>
                    <a:pt x="1273" y="306"/>
                  </a:cubicBezTo>
                  <a:cubicBezTo>
                    <a:pt x="974" y="130"/>
                    <a:pt x="691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7775;p9">
              <a:extLst>
                <a:ext uri="{FF2B5EF4-FFF2-40B4-BE49-F238E27FC236}">
                  <a16:creationId xmlns:a16="http://schemas.microsoft.com/office/drawing/2014/main" id="{E8B51C9F-A291-49B1-8843-6D55375E6EDC}"/>
                </a:ext>
              </a:extLst>
            </p:cNvPr>
            <p:cNvSpPr/>
            <p:nvPr/>
          </p:nvSpPr>
          <p:spPr>
            <a:xfrm>
              <a:off x="4069825" y="4481500"/>
              <a:ext cx="53250" cy="5325"/>
            </a:xfrm>
            <a:custGeom>
              <a:avLst/>
              <a:gdLst/>
              <a:ahLst/>
              <a:cxnLst/>
              <a:rect l="l" t="t" r="r" b="b"/>
              <a:pathLst>
                <a:path w="2130" h="213" extrusionOk="0">
                  <a:moveTo>
                    <a:pt x="937" y="1"/>
                  </a:moveTo>
                  <a:cubicBezTo>
                    <a:pt x="626" y="1"/>
                    <a:pt x="313" y="21"/>
                    <a:pt x="1" y="30"/>
                  </a:cubicBezTo>
                  <a:cubicBezTo>
                    <a:pt x="318" y="174"/>
                    <a:pt x="639" y="212"/>
                    <a:pt x="962" y="212"/>
                  </a:cubicBezTo>
                  <a:cubicBezTo>
                    <a:pt x="1314" y="212"/>
                    <a:pt x="1668" y="167"/>
                    <a:pt x="2023" y="167"/>
                  </a:cubicBezTo>
                  <a:cubicBezTo>
                    <a:pt x="2058" y="167"/>
                    <a:pt x="2094" y="168"/>
                    <a:pt x="2129" y="169"/>
                  </a:cubicBezTo>
                  <a:cubicBezTo>
                    <a:pt x="1737" y="34"/>
                    <a:pt x="1338" y="1"/>
                    <a:pt x="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7776;p9">
              <a:extLst>
                <a:ext uri="{FF2B5EF4-FFF2-40B4-BE49-F238E27FC236}">
                  <a16:creationId xmlns:a16="http://schemas.microsoft.com/office/drawing/2014/main" id="{EF3269B2-4ADF-43C5-A412-18195E91392B}"/>
                </a:ext>
              </a:extLst>
            </p:cNvPr>
            <p:cNvSpPr/>
            <p:nvPr/>
          </p:nvSpPr>
          <p:spPr>
            <a:xfrm>
              <a:off x="4235450" y="4642550"/>
              <a:ext cx="40800" cy="6350"/>
            </a:xfrm>
            <a:custGeom>
              <a:avLst/>
              <a:gdLst/>
              <a:ahLst/>
              <a:cxnLst/>
              <a:rect l="l" t="t" r="r" b="b"/>
              <a:pathLst>
                <a:path w="1632" h="254" extrusionOk="0">
                  <a:moveTo>
                    <a:pt x="554" y="0"/>
                  </a:moveTo>
                  <a:cubicBezTo>
                    <a:pt x="373" y="0"/>
                    <a:pt x="187" y="13"/>
                    <a:pt x="0" y="33"/>
                  </a:cubicBezTo>
                  <a:cubicBezTo>
                    <a:pt x="222" y="211"/>
                    <a:pt x="460" y="253"/>
                    <a:pt x="705" y="253"/>
                  </a:cubicBezTo>
                  <a:cubicBezTo>
                    <a:pt x="933" y="253"/>
                    <a:pt x="1166" y="217"/>
                    <a:pt x="1398" y="217"/>
                  </a:cubicBezTo>
                  <a:cubicBezTo>
                    <a:pt x="1476" y="217"/>
                    <a:pt x="1554" y="221"/>
                    <a:pt x="1631" y="232"/>
                  </a:cubicBezTo>
                  <a:cubicBezTo>
                    <a:pt x="1295" y="57"/>
                    <a:pt x="932" y="0"/>
                    <a:pt x="5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7777;p9">
              <a:extLst>
                <a:ext uri="{FF2B5EF4-FFF2-40B4-BE49-F238E27FC236}">
                  <a16:creationId xmlns:a16="http://schemas.microsoft.com/office/drawing/2014/main" id="{02B9FCEF-D840-40D1-996B-F6DA593457C9}"/>
                </a:ext>
              </a:extLst>
            </p:cNvPr>
            <p:cNvSpPr/>
            <p:nvPr/>
          </p:nvSpPr>
          <p:spPr>
            <a:xfrm>
              <a:off x="4316000" y="4506450"/>
              <a:ext cx="42800" cy="11100"/>
            </a:xfrm>
            <a:custGeom>
              <a:avLst/>
              <a:gdLst/>
              <a:ahLst/>
              <a:cxnLst/>
              <a:rect l="l" t="t" r="r" b="b"/>
              <a:pathLst>
                <a:path w="1712" h="444" extrusionOk="0">
                  <a:moveTo>
                    <a:pt x="1123" y="1"/>
                  </a:moveTo>
                  <a:cubicBezTo>
                    <a:pt x="896" y="1"/>
                    <a:pt x="657" y="66"/>
                    <a:pt x="419" y="66"/>
                  </a:cubicBezTo>
                  <a:cubicBezTo>
                    <a:pt x="220" y="126"/>
                    <a:pt x="1" y="106"/>
                    <a:pt x="1" y="404"/>
                  </a:cubicBezTo>
                  <a:cubicBezTo>
                    <a:pt x="259" y="404"/>
                    <a:pt x="538" y="424"/>
                    <a:pt x="816" y="444"/>
                  </a:cubicBezTo>
                  <a:cubicBezTo>
                    <a:pt x="899" y="416"/>
                    <a:pt x="987" y="410"/>
                    <a:pt x="1075" y="410"/>
                  </a:cubicBezTo>
                  <a:cubicBezTo>
                    <a:pt x="1146" y="410"/>
                    <a:pt x="1217" y="414"/>
                    <a:pt x="1286" y="414"/>
                  </a:cubicBezTo>
                  <a:cubicBezTo>
                    <a:pt x="1443" y="414"/>
                    <a:pt x="1592" y="394"/>
                    <a:pt x="1712" y="265"/>
                  </a:cubicBezTo>
                  <a:cubicBezTo>
                    <a:pt x="1531" y="56"/>
                    <a:pt x="1332" y="1"/>
                    <a:pt x="1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7778;p9">
              <a:extLst>
                <a:ext uri="{FF2B5EF4-FFF2-40B4-BE49-F238E27FC236}">
                  <a16:creationId xmlns:a16="http://schemas.microsoft.com/office/drawing/2014/main" id="{D81A7EC7-71AC-4FE6-9BB6-2C9672513F4C}"/>
                </a:ext>
              </a:extLst>
            </p:cNvPr>
            <p:cNvSpPr/>
            <p:nvPr/>
          </p:nvSpPr>
          <p:spPr>
            <a:xfrm>
              <a:off x="3964900" y="4608975"/>
              <a:ext cx="40300" cy="4700"/>
            </a:xfrm>
            <a:custGeom>
              <a:avLst/>
              <a:gdLst/>
              <a:ahLst/>
              <a:cxnLst/>
              <a:rect l="l" t="t" r="r" b="b"/>
              <a:pathLst>
                <a:path w="1612" h="188" extrusionOk="0">
                  <a:moveTo>
                    <a:pt x="775" y="1"/>
                  </a:moveTo>
                  <a:cubicBezTo>
                    <a:pt x="517" y="1"/>
                    <a:pt x="256" y="23"/>
                    <a:pt x="1" y="23"/>
                  </a:cubicBezTo>
                  <a:cubicBezTo>
                    <a:pt x="242" y="153"/>
                    <a:pt x="488" y="188"/>
                    <a:pt x="738" y="188"/>
                  </a:cubicBezTo>
                  <a:cubicBezTo>
                    <a:pt x="1023" y="188"/>
                    <a:pt x="1315" y="142"/>
                    <a:pt x="1612" y="142"/>
                  </a:cubicBezTo>
                  <a:cubicBezTo>
                    <a:pt x="1341" y="28"/>
                    <a:pt x="1059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7779;p9">
              <a:extLst>
                <a:ext uri="{FF2B5EF4-FFF2-40B4-BE49-F238E27FC236}">
                  <a16:creationId xmlns:a16="http://schemas.microsoft.com/office/drawing/2014/main" id="{CD195F63-483B-4CCF-814B-A27C43429F07}"/>
                </a:ext>
              </a:extLst>
            </p:cNvPr>
            <p:cNvSpPr/>
            <p:nvPr/>
          </p:nvSpPr>
          <p:spPr>
            <a:xfrm>
              <a:off x="4435375" y="4560300"/>
              <a:ext cx="12950" cy="26400"/>
            </a:xfrm>
            <a:custGeom>
              <a:avLst/>
              <a:gdLst/>
              <a:ahLst/>
              <a:cxnLst/>
              <a:rect l="l" t="t" r="r" b="b"/>
              <a:pathLst>
                <a:path w="518" h="1056" extrusionOk="0">
                  <a:moveTo>
                    <a:pt x="398" y="1"/>
                  </a:moveTo>
                  <a:cubicBezTo>
                    <a:pt x="0" y="160"/>
                    <a:pt x="199" y="478"/>
                    <a:pt x="100" y="677"/>
                  </a:cubicBezTo>
                  <a:cubicBezTo>
                    <a:pt x="119" y="836"/>
                    <a:pt x="119" y="975"/>
                    <a:pt x="279" y="1055"/>
                  </a:cubicBezTo>
                  <a:cubicBezTo>
                    <a:pt x="338" y="737"/>
                    <a:pt x="517" y="379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7780;p9">
              <a:extLst>
                <a:ext uri="{FF2B5EF4-FFF2-40B4-BE49-F238E27FC236}">
                  <a16:creationId xmlns:a16="http://schemas.microsoft.com/office/drawing/2014/main" id="{FFBEC99F-7D7C-429D-896E-D7DBD9F0FC86}"/>
                </a:ext>
              </a:extLst>
            </p:cNvPr>
            <p:cNvSpPr/>
            <p:nvPr/>
          </p:nvSpPr>
          <p:spPr>
            <a:xfrm>
              <a:off x="4137475" y="4485775"/>
              <a:ext cx="42800" cy="4925"/>
            </a:xfrm>
            <a:custGeom>
              <a:avLst/>
              <a:gdLst/>
              <a:ahLst/>
              <a:cxnLst/>
              <a:rect l="l" t="t" r="r" b="b"/>
              <a:pathLst>
                <a:path w="1712" h="197" extrusionOk="0">
                  <a:moveTo>
                    <a:pt x="948" y="0"/>
                  </a:moveTo>
                  <a:cubicBezTo>
                    <a:pt x="667" y="0"/>
                    <a:pt x="379" y="38"/>
                    <a:pt x="80" y="38"/>
                  </a:cubicBezTo>
                  <a:cubicBezTo>
                    <a:pt x="60" y="38"/>
                    <a:pt x="20" y="38"/>
                    <a:pt x="20" y="77"/>
                  </a:cubicBezTo>
                  <a:cubicBezTo>
                    <a:pt x="0" y="97"/>
                    <a:pt x="20" y="137"/>
                    <a:pt x="100" y="157"/>
                  </a:cubicBezTo>
                  <a:cubicBezTo>
                    <a:pt x="319" y="177"/>
                    <a:pt x="557" y="177"/>
                    <a:pt x="776" y="197"/>
                  </a:cubicBezTo>
                  <a:lnTo>
                    <a:pt x="1114" y="197"/>
                  </a:lnTo>
                  <a:cubicBezTo>
                    <a:pt x="1313" y="177"/>
                    <a:pt x="1512" y="177"/>
                    <a:pt x="1711" y="157"/>
                  </a:cubicBezTo>
                  <a:cubicBezTo>
                    <a:pt x="1462" y="32"/>
                    <a:pt x="1208" y="0"/>
                    <a:pt x="9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7781;p9">
              <a:extLst>
                <a:ext uri="{FF2B5EF4-FFF2-40B4-BE49-F238E27FC236}">
                  <a16:creationId xmlns:a16="http://schemas.microsoft.com/office/drawing/2014/main" id="{00152A5E-0F8A-496A-A5A2-61A212A7774E}"/>
                </a:ext>
              </a:extLst>
            </p:cNvPr>
            <p:cNvSpPr/>
            <p:nvPr/>
          </p:nvSpPr>
          <p:spPr>
            <a:xfrm>
              <a:off x="4276225" y="4648250"/>
              <a:ext cx="40800" cy="5125"/>
            </a:xfrm>
            <a:custGeom>
              <a:avLst/>
              <a:gdLst/>
              <a:ahLst/>
              <a:cxnLst/>
              <a:rect l="l" t="t" r="r" b="b"/>
              <a:pathLst>
                <a:path w="1632" h="205" extrusionOk="0">
                  <a:moveTo>
                    <a:pt x="465" y="0"/>
                  </a:moveTo>
                  <a:cubicBezTo>
                    <a:pt x="309" y="0"/>
                    <a:pt x="154" y="4"/>
                    <a:pt x="0" y="4"/>
                  </a:cubicBezTo>
                  <a:cubicBezTo>
                    <a:pt x="231" y="163"/>
                    <a:pt x="473" y="204"/>
                    <a:pt x="719" y="204"/>
                  </a:cubicBezTo>
                  <a:cubicBezTo>
                    <a:pt x="979" y="204"/>
                    <a:pt x="1242" y="158"/>
                    <a:pt x="1499" y="158"/>
                  </a:cubicBezTo>
                  <a:cubicBezTo>
                    <a:pt x="1543" y="158"/>
                    <a:pt x="1588" y="160"/>
                    <a:pt x="1632" y="163"/>
                  </a:cubicBezTo>
                  <a:cubicBezTo>
                    <a:pt x="1248" y="21"/>
                    <a:pt x="854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7782;p9">
              <a:extLst>
                <a:ext uri="{FF2B5EF4-FFF2-40B4-BE49-F238E27FC236}">
                  <a16:creationId xmlns:a16="http://schemas.microsoft.com/office/drawing/2014/main" id="{1473B31C-D2AA-4F93-B17E-CDB0E7EA0DF8}"/>
                </a:ext>
              </a:extLst>
            </p:cNvPr>
            <p:cNvSpPr/>
            <p:nvPr/>
          </p:nvSpPr>
          <p:spPr>
            <a:xfrm>
              <a:off x="4162825" y="4609875"/>
              <a:ext cx="21425" cy="8150"/>
            </a:xfrm>
            <a:custGeom>
              <a:avLst/>
              <a:gdLst/>
              <a:ahLst/>
              <a:cxnLst/>
              <a:rect l="l" t="t" r="r" b="b"/>
              <a:pathLst>
                <a:path w="857" h="326" extrusionOk="0">
                  <a:moveTo>
                    <a:pt x="230" y="0"/>
                  </a:moveTo>
                  <a:cubicBezTo>
                    <a:pt x="71" y="0"/>
                    <a:pt x="36" y="127"/>
                    <a:pt x="1" y="285"/>
                  </a:cubicBezTo>
                  <a:cubicBezTo>
                    <a:pt x="160" y="305"/>
                    <a:pt x="299" y="305"/>
                    <a:pt x="458" y="325"/>
                  </a:cubicBezTo>
                  <a:cubicBezTo>
                    <a:pt x="598" y="305"/>
                    <a:pt x="777" y="285"/>
                    <a:pt x="856" y="146"/>
                  </a:cubicBezTo>
                  <a:cubicBezTo>
                    <a:pt x="657" y="87"/>
                    <a:pt x="478" y="47"/>
                    <a:pt x="299" y="7"/>
                  </a:cubicBezTo>
                  <a:cubicBezTo>
                    <a:pt x="274" y="2"/>
                    <a:pt x="251" y="0"/>
                    <a:pt x="2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7783;p9">
              <a:extLst>
                <a:ext uri="{FF2B5EF4-FFF2-40B4-BE49-F238E27FC236}">
                  <a16:creationId xmlns:a16="http://schemas.microsoft.com/office/drawing/2014/main" id="{EB1CA285-1D67-4D86-9005-1E008B6B15B3}"/>
                </a:ext>
              </a:extLst>
            </p:cNvPr>
            <p:cNvSpPr/>
            <p:nvPr/>
          </p:nvSpPr>
          <p:spPr>
            <a:xfrm>
              <a:off x="4096200" y="4621750"/>
              <a:ext cx="30850" cy="5725"/>
            </a:xfrm>
            <a:custGeom>
              <a:avLst/>
              <a:gdLst/>
              <a:ahLst/>
              <a:cxnLst/>
              <a:rect l="l" t="t" r="r" b="b"/>
              <a:pathLst>
                <a:path w="1234" h="229" extrusionOk="0">
                  <a:moveTo>
                    <a:pt x="556" y="1"/>
                  </a:moveTo>
                  <a:cubicBezTo>
                    <a:pt x="411" y="1"/>
                    <a:pt x="263" y="12"/>
                    <a:pt x="112" y="12"/>
                  </a:cubicBezTo>
                  <a:cubicBezTo>
                    <a:pt x="75" y="12"/>
                    <a:pt x="38" y="11"/>
                    <a:pt x="0" y="9"/>
                  </a:cubicBezTo>
                  <a:lnTo>
                    <a:pt x="0" y="9"/>
                  </a:lnTo>
                  <a:cubicBezTo>
                    <a:pt x="134" y="182"/>
                    <a:pt x="301" y="216"/>
                    <a:pt x="478" y="216"/>
                  </a:cubicBezTo>
                  <a:cubicBezTo>
                    <a:pt x="592" y="216"/>
                    <a:pt x="711" y="202"/>
                    <a:pt x="828" y="202"/>
                  </a:cubicBezTo>
                  <a:cubicBezTo>
                    <a:pt x="905" y="202"/>
                    <a:pt x="981" y="208"/>
                    <a:pt x="1055" y="228"/>
                  </a:cubicBezTo>
                  <a:cubicBezTo>
                    <a:pt x="1094" y="208"/>
                    <a:pt x="1174" y="208"/>
                    <a:pt x="1234" y="188"/>
                  </a:cubicBezTo>
                  <a:cubicBezTo>
                    <a:pt x="1019" y="31"/>
                    <a:pt x="792" y="1"/>
                    <a:pt x="5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7784;p9">
              <a:extLst>
                <a:ext uri="{FF2B5EF4-FFF2-40B4-BE49-F238E27FC236}">
                  <a16:creationId xmlns:a16="http://schemas.microsoft.com/office/drawing/2014/main" id="{C50A0207-D117-4A68-83C7-5FCBD384C97A}"/>
                </a:ext>
              </a:extLst>
            </p:cNvPr>
            <p:cNvSpPr/>
            <p:nvPr/>
          </p:nvSpPr>
          <p:spPr>
            <a:xfrm>
              <a:off x="4017125" y="4612775"/>
              <a:ext cx="32850" cy="5375"/>
            </a:xfrm>
            <a:custGeom>
              <a:avLst/>
              <a:gdLst/>
              <a:ahLst/>
              <a:cxnLst/>
              <a:rect l="l" t="t" r="r" b="b"/>
              <a:pathLst>
                <a:path w="1314" h="215" extrusionOk="0">
                  <a:moveTo>
                    <a:pt x="523" y="0"/>
                  </a:moveTo>
                  <a:cubicBezTo>
                    <a:pt x="352" y="0"/>
                    <a:pt x="178" y="19"/>
                    <a:pt x="0" y="50"/>
                  </a:cubicBezTo>
                  <a:cubicBezTo>
                    <a:pt x="195" y="180"/>
                    <a:pt x="395" y="215"/>
                    <a:pt x="598" y="215"/>
                  </a:cubicBezTo>
                  <a:cubicBezTo>
                    <a:pt x="831" y="215"/>
                    <a:pt x="1069" y="169"/>
                    <a:pt x="1313" y="169"/>
                  </a:cubicBezTo>
                  <a:cubicBezTo>
                    <a:pt x="1057" y="48"/>
                    <a:pt x="794" y="0"/>
                    <a:pt x="5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7785;p9">
              <a:extLst>
                <a:ext uri="{FF2B5EF4-FFF2-40B4-BE49-F238E27FC236}">
                  <a16:creationId xmlns:a16="http://schemas.microsoft.com/office/drawing/2014/main" id="{062DD929-6DC0-42A6-BD51-A507EDABC6BD}"/>
                </a:ext>
              </a:extLst>
            </p:cNvPr>
            <p:cNvSpPr/>
            <p:nvPr/>
          </p:nvSpPr>
          <p:spPr>
            <a:xfrm>
              <a:off x="4155875" y="4630650"/>
              <a:ext cx="23900" cy="5800"/>
            </a:xfrm>
            <a:custGeom>
              <a:avLst/>
              <a:gdLst/>
              <a:ahLst/>
              <a:cxnLst/>
              <a:rect l="l" t="t" r="r" b="b"/>
              <a:pathLst>
                <a:path w="956" h="232" extrusionOk="0">
                  <a:moveTo>
                    <a:pt x="482" y="1"/>
                  </a:moveTo>
                  <a:cubicBezTo>
                    <a:pt x="346" y="1"/>
                    <a:pt x="205" y="22"/>
                    <a:pt x="60" y="31"/>
                  </a:cubicBezTo>
                  <a:cubicBezTo>
                    <a:pt x="40" y="31"/>
                    <a:pt x="0" y="31"/>
                    <a:pt x="0" y="71"/>
                  </a:cubicBezTo>
                  <a:cubicBezTo>
                    <a:pt x="0" y="111"/>
                    <a:pt x="0" y="151"/>
                    <a:pt x="60" y="171"/>
                  </a:cubicBezTo>
                  <a:cubicBezTo>
                    <a:pt x="95" y="164"/>
                    <a:pt x="130" y="161"/>
                    <a:pt x="165" y="161"/>
                  </a:cubicBezTo>
                  <a:cubicBezTo>
                    <a:pt x="337" y="161"/>
                    <a:pt x="509" y="231"/>
                    <a:pt x="681" y="231"/>
                  </a:cubicBezTo>
                  <a:cubicBezTo>
                    <a:pt x="773" y="231"/>
                    <a:pt x="864" y="212"/>
                    <a:pt x="955" y="151"/>
                  </a:cubicBezTo>
                  <a:cubicBezTo>
                    <a:pt x="804" y="32"/>
                    <a:pt x="646" y="1"/>
                    <a:pt x="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7786;p9">
              <a:extLst>
                <a:ext uri="{FF2B5EF4-FFF2-40B4-BE49-F238E27FC236}">
                  <a16:creationId xmlns:a16="http://schemas.microsoft.com/office/drawing/2014/main" id="{93D6FC3B-B2D9-4C73-9526-C4CD0D02B3D8}"/>
                </a:ext>
              </a:extLst>
            </p:cNvPr>
            <p:cNvSpPr/>
            <p:nvPr/>
          </p:nvSpPr>
          <p:spPr>
            <a:xfrm>
              <a:off x="4205100" y="4637650"/>
              <a:ext cx="28875" cy="6250"/>
            </a:xfrm>
            <a:custGeom>
              <a:avLst/>
              <a:gdLst/>
              <a:ahLst/>
              <a:cxnLst/>
              <a:rect l="l" t="t" r="r" b="b"/>
              <a:pathLst>
                <a:path w="1155" h="250" extrusionOk="0">
                  <a:moveTo>
                    <a:pt x="144" y="1"/>
                  </a:moveTo>
                  <a:cubicBezTo>
                    <a:pt x="93" y="1"/>
                    <a:pt x="47" y="32"/>
                    <a:pt x="1" y="90"/>
                  </a:cubicBezTo>
                  <a:cubicBezTo>
                    <a:pt x="166" y="218"/>
                    <a:pt x="345" y="249"/>
                    <a:pt x="526" y="249"/>
                  </a:cubicBezTo>
                  <a:cubicBezTo>
                    <a:pt x="694" y="249"/>
                    <a:pt x="864" y="223"/>
                    <a:pt x="1029" y="223"/>
                  </a:cubicBezTo>
                  <a:cubicBezTo>
                    <a:pt x="1071" y="223"/>
                    <a:pt x="1113" y="224"/>
                    <a:pt x="1155" y="229"/>
                  </a:cubicBezTo>
                  <a:cubicBezTo>
                    <a:pt x="939" y="105"/>
                    <a:pt x="711" y="30"/>
                    <a:pt x="471" y="30"/>
                  </a:cubicBezTo>
                  <a:cubicBezTo>
                    <a:pt x="402" y="30"/>
                    <a:pt x="331" y="36"/>
                    <a:pt x="259" y="50"/>
                  </a:cubicBezTo>
                  <a:cubicBezTo>
                    <a:pt x="218" y="17"/>
                    <a:pt x="180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7787;p9">
              <a:extLst>
                <a:ext uri="{FF2B5EF4-FFF2-40B4-BE49-F238E27FC236}">
                  <a16:creationId xmlns:a16="http://schemas.microsoft.com/office/drawing/2014/main" id="{2A99EEE0-F05F-45B4-9B83-2D52164940FC}"/>
                </a:ext>
              </a:extLst>
            </p:cNvPr>
            <p:cNvSpPr/>
            <p:nvPr/>
          </p:nvSpPr>
          <p:spPr>
            <a:xfrm>
              <a:off x="4127525" y="4626300"/>
              <a:ext cx="26375" cy="5025"/>
            </a:xfrm>
            <a:custGeom>
              <a:avLst/>
              <a:gdLst/>
              <a:ahLst/>
              <a:cxnLst/>
              <a:rect l="l" t="t" r="r" b="b"/>
              <a:pathLst>
                <a:path w="1055" h="201" extrusionOk="0">
                  <a:moveTo>
                    <a:pt x="199" y="0"/>
                  </a:moveTo>
                  <a:cubicBezTo>
                    <a:pt x="132" y="0"/>
                    <a:pt x="66" y="3"/>
                    <a:pt x="0" y="6"/>
                  </a:cubicBezTo>
                  <a:cubicBezTo>
                    <a:pt x="150" y="166"/>
                    <a:pt x="324" y="200"/>
                    <a:pt x="505" y="200"/>
                  </a:cubicBezTo>
                  <a:cubicBezTo>
                    <a:pt x="646" y="200"/>
                    <a:pt x="792" y="179"/>
                    <a:pt x="934" y="179"/>
                  </a:cubicBezTo>
                  <a:cubicBezTo>
                    <a:pt x="975" y="179"/>
                    <a:pt x="1015" y="181"/>
                    <a:pt x="1055" y="185"/>
                  </a:cubicBezTo>
                  <a:cubicBezTo>
                    <a:pt x="766" y="41"/>
                    <a:pt x="477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7788;p9">
              <a:extLst>
                <a:ext uri="{FF2B5EF4-FFF2-40B4-BE49-F238E27FC236}">
                  <a16:creationId xmlns:a16="http://schemas.microsoft.com/office/drawing/2014/main" id="{A43CEE9E-3D30-4DF9-951E-D8D63AE34F2F}"/>
                </a:ext>
              </a:extLst>
            </p:cNvPr>
            <p:cNvSpPr/>
            <p:nvPr/>
          </p:nvSpPr>
          <p:spPr>
            <a:xfrm>
              <a:off x="4477625" y="4674475"/>
              <a:ext cx="27875" cy="5225"/>
            </a:xfrm>
            <a:custGeom>
              <a:avLst/>
              <a:gdLst/>
              <a:ahLst/>
              <a:cxnLst/>
              <a:rect l="l" t="t" r="r" b="b"/>
              <a:pathLst>
                <a:path w="1115" h="209" extrusionOk="0">
                  <a:moveTo>
                    <a:pt x="293" y="0"/>
                  </a:moveTo>
                  <a:cubicBezTo>
                    <a:pt x="197" y="0"/>
                    <a:pt x="100" y="4"/>
                    <a:pt x="1" y="9"/>
                  </a:cubicBezTo>
                  <a:cubicBezTo>
                    <a:pt x="160" y="168"/>
                    <a:pt x="333" y="208"/>
                    <a:pt x="510" y="208"/>
                  </a:cubicBezTo>
                  <a:cubicBezTo>
                    <a:pt x="691" y="208"/>
                    <a:pt x="876" y="167"/>
                    <a:pt x="1058" y="167"/>
                  </a:cubicBezTo>
                  <a:cubicBezTo>
                    <a:pt x="1077" y="167"/>
                    <a:pt x="1096" y="167"/>
                    <a:pt x="1115" y="168"/>
                  </a:cubicBezTo>
                  <a:cubicBezTo>
                    <a:pt x="846" y="34"/>
                    <a:pt x="578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7789;p9">
              <a:extLst>
                <a:ext uri="{FF2B5EF4-FFF2-40B4-BE49-F238E27FC236}">
                  <a16:creationId xmlns:a16="http://schemas.microsoft.com/office/drawing/2014/main" id="{D2287E2C-A359-40C0-902A-99957A7615E4}"/>
                </a:ext>
              </a:extLst>
            </p:cNvPr>
            <p:cNvSpPr/>
            <p:nvPr/>
          </p:nvSpPr>
          <p:spPr>
            <a:xfrm>
              <a:off x="4411500" y="4518650"/>
              <a:ext cx="24875" cy="7625"/>
            </a:xfrm>
            <a:custGeom>
              <a:avLst/>
              <a:gdLst/>
              <a:ahLst/>
              <a:cxnLst/>
              <a:rect l="l" t="t" r="r" b="b"/>
              <a:pathLst>
                <a:path w="995" h="305" extrusionOk="0">
                  <a:moveTo>
                    <a:pt x="550" y="1"/>
                  </a:moveTo>
                  <a:cubicBezTo>
                    <a:pt x="493" y="1"/>
                    <a:pt x="438" y="26"/>
                    <a:pt x="378" y="75"/>
                  </a:cubicBezTo>
                  <a:cubicBezTo>
                    <a:pt x="259" y="115"/>
                    <a:pt x="139" y="115"/>
                    <a:pt x="0" y="115"/>
                  </a:cubicBezTo>
                  <a:cubicBezTo>
                    <a:pt x="149" y="253"/>
                    <a:pt x="325" y="304"/>
                    <a:pt x="500" y="304"/>
                  </a:cubicBezTo>
                  <a:cubicBezTo>
                    <a:pt x="629" y="304"/>
                    <a:pt x="758" y="277"/>
                    <a:pt x="876" y="234"/>
                  </a:cubicBezTo>
                  <a:cubicBezTo>
                    <a:pt x="995" y="175"/>
                    <a:pt x="796" y="115"/>
                    <a:pt x="736" y="75"/>
                  </a:cubicBezTo>
                  <a:cubicBezTo>
                    <a:pt x="667" y="26"/>
                    <a:pt x="607" y="1"/>
                    <a:pt x="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7790;p9">
              <a:extLst>
                <a:ext uri="{FF2B5EF4-FFF2-40B4-BE49-F238E27FC236}">
                  <a16:creationId xmlns:a16="http://schemas.microsoft.com/office/drawing/2014/main" id="{202A3109-83F6-4287-AA51-A93FA880EE0E}"/>
                </a:ext>
              </a:extLst>
            </p:cNvPr>
            <p:cNvSpPr/>
            <p:nvPr/>
          </p:nvSpPr>
          <p:spPr>
            <a:xfrm>
              <a:off x="4074800" y="4617700"/>
              <a:ext cx="21925" cy="4800"/>
            </a:xfrm>
            <a:custGeom>
              <a:avLst/>
              <a:gdLst/>
              <a:ahLst/>
              <a:cxnLst/>
              <a:rect l="l" t="t" r="r" b="b"/>
              <a:pathLst>
                <a:path w="877" h="192" extrusionOk="0">
                  <a:moveTo>
                    <a:pt x="351" y="1"/>
                  </a:moveTo>
                  <a:cubicBezTo>
                    <a:pt x="235" y="1"/>
                    <a:pt x="118" y="17"/>
                    <a:pt x="1" y="32"/>
                  </a:cubicBezTo>
                  <a:cubicBezTo>
                    <a:pt x="120" y="161"/>
                    <a:pt x="259" y="191"/>
                    <a:pt x="409" y="191"/>
                  </a:cubicBezTo>
                  <a:cubicBezTo>
                    <a:pt x="537" y="191"/>
                    <a:pt x="672" y="169"/>
                    <a:pt x="808" y="169"/>
                  </a:cubicBezTo>
                  <a:cubicBezTo>
                    <a:pt x="831" y="169"/>
                    <a:pt x="853" y="170"/>
                    <a:pt x="876" y="171"/>
                  </a:cubicBezTo>
                  <a:cubicBezTo>
                    <a:pt x="707" y="38"/>
                    <a:pt x="530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7791;p9">
              <a:extLst>
                <a:ext uri="{FF2B5EF4-FFF2-40B4-BE49-F238E27FC236}">
                  <a16:creationId xmlns:a16="http://schemas.microsoft.com/office/drawing/2014/main" id="{B4136EA6-E1C5-435B-BBDC-4971AFBA99A5}"/>
                </a:ext>
              </a:extLst>
            </p:cNvPr>
            <p:cNvSpPr/>
            <p:nvPr/>
          </p:nvSpPr>
          <p:spPr>
            <a:xfrm>
              <a:off x="4025575" y="4437525"/>
              <a:ext cx="22400" cy="5125"/>
            </a:xfrm>
            <a:custGeom>
              <a:avLst/>
              <a:gdLst/>
              <a:ahLst/>
              <a:cxnLst/>
              <a:rect l="l" t="t" r="r" b="b"/>
              <a:pathLst>
                <a:path w="896" h="205" extrusionOk="0">
                  <a:moveTo>
                    <a:pt x="437" y="1"/>
                  </a:moveTo>
                  <a:cubicBezTo>
                    <a:pt x="313" y="1"/>
                    <a:pt x="188" y="20"/>
                    <a:pt x="65" y="20"/>
                  </a:cubicBezTo>
                  <a:cubicBezTo>
                    <a:pt x="43" y="20"/>
                    <a:pt x="22" y="20"/>
                    <a:pt x="0" y="18"/>
                  </a:cubicBezTo>
                  <a:lnTo>
                    <a:pt x="0" y="18"/>
                  </a:lnTo>
                  <a:cubicBezTo>
                    <a:pt x="162" y="168"/>
                    <a:pt x="337" y="204"/>
                    <a:pt x="514" y="204"/>
                  </a:cubicBezTo>
                  <a:cubicBezTo>
                    <a:pt x="642" y="204"/>
                    <a:pt x="771" y="186"/>
                    <a:pt x="896" y="177"/>
                  </a:cubicBezTo>
                  <a:cubicBezTo>
                    <a:pt x="751" y="32"/>
                    <a:pt x="595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7792;p9">
              <a:extLst>
                <a:ext uri="{FF2B5EF4-FFF2-40B4-BE49-F238E27FC236}">
                  <a16:creationId xmlns:a16="http://schemas.microsoft.com/office/drawing/2014/main" id="{8A600206-8C8B-4FB5-8995-EA3876961256}"/>
                </a:ext>
              </a:extLst>
            </p:cNvPr>
            <p:cNvSpPr/>
            <p:nvPr/>
          </p:nvSpPr>
          <p:spPr>
            <a:xfrm>
              <a:off x="4416875" y="4512400"/>
              <a:ext cx="13050" cy="8150"/>
            </a:xfrm>
            <a:custGeom>
              <a:avLst/>
              <a:gdLst/>
              <a:ahLst/>
              <a:cxnLst/>
              <a:rect l="l" t="t" r="r" b="b"/>
              <a:pathLst>
                <a:path w="522" h="326" extrusionOk="0">
                  <a:moveTo>
                    <a:pt x="244" y="1"/>
                  </a:moveTo>
                  <a:cubicBezTo>
                    <a:pt x="1" y="1"/>
                    <a:pt x="74" y="147"/>
                    <a:pt x="163" y="325"/>
                  </a:cubicBezTo>
                  <a:lnTo>
                    <a:pt x="521" y="325"/>
                  </a:lnTo>
                  <a:cubicBezTo>
                    <a:pt x="462" y="226"/>
                    <a:pt x="382" y="126"/>
                    <a:pt x="342" y="7"/>
                  </a:cubicBezTo>
                  <a:cubicBezTo>
                    <a:pt x="305" y="3"/>
                    <a:pt x="272" y="1"/>
                    <a:pt x="2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7793;p9">
              <a:extLst>
                <a:ext uri="{FF2B5EF4-FFF2-40B4-BE49-F238E27FC236}">
                  <a16:creationId xmlns:a16="http://schemas.microsoft.com/office/drawing/2014/main" id="{F1181EE2-BC2B-4642-8A8B-3C3D5ED7A9F1}"/>
                </a:ext>
              </a:extLst>
            </p:cNvPr>
            <p:cNvSpPr/>
            <p:nvPr/>
          </p:nvSpPr>
          <p:spPr>
            <a:xfrm>
              <a:off x="4311025" y="4506150"/>
              <a:ext cx="14950" cy="10425"/>
            </a:xfrm>
            <a:custGeom>
              <a:avLst/>
              <a:gdLst/>
              <a:ahLst/>
              <a:cxnLst/>
              <a:rect l="l" t="t" r="r" b="b"/>
              <a:pathLst>
                <a:path w="598" h="417" extrusionOk="0">
                  <a:moveTo>
                    <a:pt x="243" y="1"/>
                  </a:moveTo>
                  <a:cubicBezTo>
                    <a:pt x="150" y="1"/>
                    <a:pt x="64" y="23"/>
                    <a:pt x="1" y="118"/>
                  </a:cubicBezTo>
                  <a:lnTo>
                    <a:pt x="1" y="257"/>
                  </a:lnTo>
                  <a:lnTo>
                    <a:pt x="1" y="416"/>
                  </a:lnTo>
                  <a:lnTo>
                    <a:pt x="180" y="416"/>
                  </a:lnTo>
                  <a:cubicBezTo>
                    <a:pt x="279" y="257"/>
                    <a:pt x="399" y="257"/>
                    <a:pt x="538" y="237"/>
                  </a:cubicBezTo>
                  <a:cubicBezTo>
                    <a:pt x="598" y="138"/>
                    <a:pt x="578" y="58"/>
                    <a:pt x="498" y="18"/>
                  </a:cubicBezTo>
                  <a:cubicBezTo>
                    <a:pt x="414" y="18"/>
                    <a:pt x="325" y="1"/>
                    <a:pt x="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7794;p9">
              <a:extLst>
                <a:ext uri="{FF2B5EF4-FFF2-40B4-BE49-F238E27FC236}">
                  <a16:creationId xmlns:a16="http://schemas.microsoft.com/office/drawing/2014/main" id="{2E593B35-1598-4444-A0B8-1EB9DCC18875}"/>
                </a:ext>
              </a:extLst>
            </p:cNvPr>
            <p:cNvSpPr/>
            <p:nvPr/>
          </p:nvSpPr>
          <p:spPr>
            <a:xfrm>
              <a:off x="4192675" y="4634875"/>
              <a:ext cx="18925" cy="5025"/>
            </a:xfrm>
            <a:custGeom>
              <a:avLst/>
              <a:gdLst/>
              <a:ahLst/>
              <a:cxnLst/>
              <a:rect l="l" t="t" r="r" b="b"/>
              <a:pathLst>
                <a:path w="757" h="201" extrusionOk="0">
                  <a:moveTo>
                    <a:pt x="143" y="1"/>
                  </a:moveTo>
                  <a:cubicBezTo>
                    <a:pt x="95" y="1"/>
                    <a:pt x="47" y="2"/>
                    <a:pt x="0" y="2"/>
                  </a:cubicBezTo>
                  <a:cubicBezTo>
                    <a:pt x="80" y="161"/>
                    <a:pt x="199" y="181"/>
                    <a:pt x="359" y="201"/>
                  </a:cubicBezTo>
                  <a:lnTo>
                    <a:pt x="498" y="201"/>
                  </a:lnTo>
                  <a:cubicBezTo>
                    <a:pt x="577" y="181"/>
                    <a:pt x="677" y="181"/>
                    <a:pt x="756" y="161"/>
                  </a:cubicBezTo>
                  <a:cubicBezTo>
                    <a:pt x="577" y="14"/>
                    <a:pt x="358" y="1"/>
                    <a:pt x="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7795;p9">
              <a:extLst>
                <a:ext uri="{FF2B5EF4-FFF2-40B4-BE49-F238E27FC236}">
                  <a16:creationId xmlns:a16="http://schemas.microsoft.com/office/drawing/2014/main" id="{6321D9BE-3D55-424C-B41B-C068CC21E7AD}"/>
                </a:ext>
              </a:extLst>
            </p:cNvPr>
            <p:cNvSpPr/>
            <p:nvPr/>
          </p:nvSpPr>
          <p:spPr>
            <a:xfrm>
              <a:off x="4533825" y="463490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180"/>
                    <a:pt x="41" y="359"/>
                    <a:pt x="61" y="538"/>
                  </a:cubicBezTo>
                  <a:lnTo>
                    <a:pt x="220" y="538"/>
                  </a:lnTo>
                  <a:cubicBezTo>
                    <a:pt x="220" y="339"/>
                    <a:pt x="240" y="1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7796;p9">
              <a:extLst>
                <a:ext uri="{FF2B5EF4-FFF2-40B4-BE49-F238E27FC236}">
                  <a16:creationId xmlns:a16="http://schemas.microsoft.com/office/drawing/2014/main" id="{44D7BA96-EA0B-4A71-97DF-E03A79A834EF}"/>
                </a:ext>
              </a:extLst>
            </p:cNvPr>
            <p:cNvSpPr/>
            <p:nvPr/>
          </p:nvSpPr>
          <p:spPr>
            <a:xfrm>
              <a:off x="4127525" y="4486250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160" y="1"/>
                  </a:moveTo>
                  <a:cubicBezTo>
                    <a:pt x="107" y="1"/>
                    <a:pt x="54" y="5"/>
                    <a:pt x="0" y="19"/>
                  </a:cubicBezTo>
                  <a:cubicBezTo>
                    <a:pt x="76" y="145"/>
                    <a:pt x="200" y="175"/>
                    <a:pt x="332" y="175"/>
                  </a:cubicBezTo>
                  <a:cubicBezTo>
                    <a:pt x="407" y="175"/>
                    <a:pt x="485" y="165"/>
                    <a:pt x="557" y="158"/>
                  </a:cubicBezTo>
                  <a:cubicBezTo>
                    <a:pt x="518" y="118"/>
                    <a:pt x="498" y="58"/>
                    <a:pt x="498" y="19"/>
                  </a:cubicBezTo>
                  <a:cubicBezTo>
                    <a:pt x="378" y="19"/>
                    <a:pt x="268" y="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7797;p9">
              <a:extLst>
                <a:ext uri="{FF2B5EF4-FFF2-40B4-BE49-F238E27FC236}">
                  <a16:creationId xmlns:a16="http://schemas.microsoft.com/office/drawing/2014/main" id="{F98B6B9A-C038-41D6-8110-36B239EAFE35}"/>
                </a:ext>
              </a:extLst>
            </p:cNvPr>
            <p:cNvSpPr/>
            <p:nvPr/>
          </p:nvSpPr>
          <p:spPr>
            <a:xfrm>
              <a:off x="4279700" y="4525450"/>
              <a:ext cx="5500" cy="11500"/>
            </a:xfrm>
            <a:custGeom>
              <a:avLst/>
              <a:gdLst/>
              <a:ahLst/>
              <a:cxnLst/>
              <a:rect l="l" t="t" r="r" b="b"/>
              <a:pathLst>
                <a:path w="220" h="460" extrusionOk="0">
                  <a:moveTo>
                    <a:pt x="115" y="1"/>
                  </a:moveTo>
                  <a:cubicBezTo>
                    <a:pt x="110" y="1"/>
                    <a:pt x="105" y="1"/>
                    <a:pt x="100" y="2"/>
                  </a:cubicBezTo>
                  <a:cubicBezTo>
                    <a:pt x="1" y="2"/>
                    <a:pt x="40" y="181"/>
                    <a:pt x="40" y="281"/>
                  </a:cubicBezTo>
                  <a:lnTo>
                    <a:pt x="40" y="360"/>
                  </a:lnTo>
                  <a:lnTo>
                    <a:pt x="140" y="460"/>
                  </a:lnTo>
                  <a:lnTo>
                    <a:pt x="200" y="380"/>
                  </a:lnTo>
                  <a:cubicBezTo>
                    <a:pt x="200" y="340"/>
                    <a:pt x="219" y="301"/>
                    <a:pt x="219" y="261"/>
                  </a:cubicBezTo>
                  <a:cubicBezTo>
                    <a:pt x="201" y="167"/>
                    <a:pt x="200" y="1"/>
                    <a:pt x="1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7798;p9">
              <a:extLst>
                <a:ext uri="{FF2B5EF4-FFF2-40B4-BE49-F238E27FC236}">
                  <a16:creationId xmlns:a16="http://schemas.microsoft.com/office/drawing/2014/main" id="{E79DDE9D-50AB-440A-89F2-8965574E3638}"/>
                </a:ext>
              </a:extLst>
            </p:cNvPr>
            <p:cNvSpPr/>
            <p:nvPr/>
          </p:nvSpPr>
          <p:spPr>
            <a:xfrm>
              <a:off x="4166825" y="4573725"/>
              <a:ext cx="5475" cy="12975"/>
            </a:xfrm>
            <a:custGeom>
              <a:avLst/>
              <a:gdLst/>
              <a:ahLst/>
              <a:cxnLst/>
              <a:rect l="l" t="t" r="r" b="b"/>
              <a:pathLst>
                <a:path w="219" h="519" extrusionOk="0">
                  <a:moveTo>
                    <a:pt x="0" y="1"/>
                  </a:moveTo>
                  <a:lnTo>
                    <a:pt x="0" y="518"/>
                  </a:lnTo>
                  <a:cubicBezTo>
                    <a:pt x="219" y="339"/>
                    <a:pt x="219" y="16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7799;p9">
              <a:extLst>
                <a:ext uri="{FF2B5EF4-FFF2-40B4-BE49-F238E27FC236}">
                  <a16:creationId xmlns:a16="http://schemas.microsoft.com/office/drawing/2014/main" id="{551600F5-C8E0-4657-9915-375D0FECB36C}"/>
                </a:ext>
              </a:extLst>
            </p:cNvPr>
            <p:cNvSpPr/>
            <p:nvPr/>
          </p:nvSpPr>
          <p:spPr>
            <a:xfrm>
              <a:off x="4850125" y="4574000"/>
              <a:ext cx="12950" cy="3400"/>
            </a:xfrm>
            <a:custGeom>
              <a:avLst/>
              <a:gdLst/>
              <a:ahLst/>
              <a:cxnLst/>
              <a:rect l="l" t="t" r="r" b="b"/>
              <a:pathLst>
                <a:path w="518" h="136" extrusionOk="0">
                  <a:moveTo>
                    <a:pt x="234" y="0"/>
                  </a:moveTo>
                  <a:cubicBezTo>
                    <a:pt x="160" y="0"/>
                    <a:pt x="80" y="10"/>
                    <a:pt x="1" y="10"/>
                  </a:cubicBezTo>
                  <a:cubicBezTo>
                    <a:pt x="125" y="103"/>
                    <a:pt x="263" y="136"/>
                    <a:pt x="402" y="136"/>
                  </a:cubicBezTo>
                  <a:cubicBezTo>
                    <a:pt x="441" y="136"/>
                    <a:pt x="479" y="133"/>
                    <a:pt x="518" y="129"/>
                  </a:cubicBezTo>
                  <a:cubicBezTo>
                    <a:pt x="446" y="22"/>
                    <a:pt x="346" y="0"/>
                    <a:pt x="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7800;p9">
              <a:extLst>
                <a:ext uri="{FF2B5EF4-FFF2-40B4-BE49-F238E27FC236}">
                  <a16:creationId xmlns:a16="http://schemas.microsoft.com/office/drawing/2014/main" id="{1E414056-2443-48CB-8AC7-B591BFE5F5A6}"/>
                </a:ext>
              </a:extLst>
            </p:cNvPr>
            <p:cNvSpPr/>
            <p:nvPr/>
          </p:nvSpPr>
          <p:spPr>
            <a:xfrm>
              <a:off x="4166825" y="4561300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0" y="219"/>
                    <a:pt x="0" y="339"/>
                  </a:cubicBezTo>
                  <a:cubicBezTo>
                    <a:pt x="179" y="219"/>
                    <a:pt x="199" y="12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7801;p9">
              <a:extLst>
                <a:ext uri="{FF2B5EF4-FFF2-40B4-BE49-F238E27FC236}">
                  <a16:creationId xmlns:a16="http://schemas.microsoft.com/office/drawing/2014/main" id="{489433E1-5B29-4673-B41A-56E304F4A9DE}"/>
                </a:ext>
              </a:extLst>
            </p:cNvPr>
            <p:cNvSpPr/>
            <p:nvPr/>
          </p:nvSpPr>
          <p:spPr>
            <a:xfrm>
              <a:off x="4275725" y="4534450"/>
              <a:ext cx="7475" cy="8475"/>
            </a:xfrm>
            <a:custGeom>
              <a:avLst/>
              <a:gdLst/>
              <a:ahLst/>
              <a:cxnLst/>
              <a:rect l="l" t="t" r="r" b="b"/>
              <a:pathLst>
                <a:path w="299" h="339" extrusionOk="0">
                  <a:moveTo>
                    <a:pt x="20" y="0"/>
                  </a:moveTo>
                  <a:cubicBezTo>
                    <a:pt x="1" y="40"/>
                    <a:pt x="1" y="100"/>
                    <a:pt x="1" y="140"/>
                  </a:cubicBezTo>
                  <a:lnTo>
                    <a:pt x="199" y="338"/>
                  </a:lnTo>
                  <a:cubicBezTo>
                    <a:pt x="299" y="219"/>
                    <a:pt x="299" y="12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7802;p9">
              <a:extLst>
                <a:ext uri="{FF2B5EF4-FFF2-40B4-BE49-F238E27FC236}">
                  <a16:creationId xmlns:a16="http://schemas.microsoft.com/office/drawing/2014/main" id="{CE8F4334-6D86-43EA-B4AC-943BC8D12262}"/>
                </a:ext>
              </a:extLst>
            </p:cNvPr>
            <p:cNvSpPr/>
            <p:nvPr/>
          </p:nvSpPr>
          <p:spPr>
            <a:xfrm>
              <a:off x="4280700" y="4534450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0" y="0"/>
                  </a:moveTo>
                  <a:lnTo>
                    <a:pt x="0" y="338"/>
                  </a:lnTo>
                  <a:cubicBezTo>
                    <a:pt x="120" y="279"/>
                    <a:pt x="160" y="14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7803;p9">
              <a:extLst>
                <a:ext uri="{FF2B5EF4-FFF2-40B4-BE49-F238E27FC236}">
                  <a16:creationId xmlns:a16="http://schemas.microsoft.com/office/drawing/2014/main" id="{47B84BE5-4BA8-42F8-B6B0-23F803C779F5}"/>
                </a:ext>
              </a:extLst>
            </p:cNvPr>
            <p:cNvSpPr/>
            <p:nvPr/>
          </p:nvSpPr>
          <p:spPr>
            <a:xfrm>
              <a:off x="4192675" y="46136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179" y="0"/>
                  </a:moveTo>
                  <a:cubicBezTo>
                    <a:pt x="125" y="0"/>
                    <a:pt x="70" y="5"/>
                    <a:pt x="0" y="15"/>
                  </a:cubicBezTo>
                  <a:cubicBezTo>
                    <a:pt x="74" y="89"/>
                    <a:pt x="131" y="135"/>
                    <a:pt x="190" y="135"/>
                  </a:cubicBezTo>
                  <a:cubicBezTo>
                    <a:pt x="241" y="135"/>
                    <a:pt x="293" y="99"/>
                    <a:pt x="359" y="15"/>
                  </a:cubicBezTo>
                  <a:cubicBezTo>
                    <a:pt x="289" y="5"/>
                    <a:pt x="23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7804;p9">
              <a:extLst>
                <a:ext uri="{FF2B5EF4-FFF2-40B4-BE49-F238E27FC236}">
                  <a16:creationId xmlns:a16="http://schemas.microsoft.com/office/drawing/2014/main" id="{43413D19-DFF2-4750-8B6D-F3369B8007C5}"/>
                </a:ext>
              </a:extLst>
            </p:cNvPr>
            <p:cNvSpPr/>
            <p:nvPr/>
          </p:nvSpPr>
          <p:spPr>
            <a:xfrm>
              <a:off x="4017625" y="4434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67" y="0"/>
                  </a:moveTo>
                  <a:cubicBezTo>
                    <a:pt x="113" y="0"/>
                    <a:pt x="57" y="41"/>
                    <a:pt x="0" y="125"/>
                  </a:cubicBezTo>
                  <a:cubicBezTo>
                    <a:pt x="100" y="125"/>
                    <a:pt x="219" y="145"/>
                    <a:pt x="338" y="145"/>
                  </a:cubicBezTo>
                  <a:cubicBezTo>
                    <a:pt x="286" y="51"/>
                    <a:pt x="228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7805;p9">
              <a:extLst>
                <a:ext uri="{FF2B5EF4-FFF2-40B4-BE49-F238E27FC236}">
                  <a16:creationId xmlns:a16="http://schemas.microsoft.com/office/drawing/2014/main" id="{60BEF18E-6B7A-4938-98CC-10258B4496BC}"/>
                </a:ext>
              </a:extLst>
            </p:cNvPr>
            <p:cNvSpPr/>
            <p:nvPr/>
          </p:nvSpPr>
          <p:spPr>
            <a:xfrm>
              <a:off x="4152900" y="4629800"/>
              <a:ext cx="4500" cy="5125"/>
            </a:xfrm>
            <a:custGeom>
              <a:avLst/>
              <a:gdLst/>
              <a:ahLst/>
              <a:cxnLst/>
              <a:rect l="l" t="t" r="r" b="b"/>
              <a:pathLst>
                <a:path w="180" h="205" extrusionOk="0">
                  <a:moveTo>
                    <a:pt x="104" y="1"/>
                  </a:moveTo>
                  <a:cubicBezTo>
                    <a:pt x="75" y="1"/>
                    <a:pt x="40" y="16"/>
                    <a:pt x="0" y="45"/>
                  </a:cubicBezTo>
                  <a:cubicBezTo>
                    <a:pt x="40" y="145"/>
                    <a:pt x="80" y="185"/>
                    <a:pt x="179" y="205"/>
                  </a:cubicBezTo>
                  <a:lnTo>
                    <a:pt x="179" y="45"/>
                  </a:lnTo>
                  <a:cubicBezTo>
                    <a:pt x="159" y="16"/>
                    <a:pt x="134" y="1"/>
                    <a:pt x="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7806;p9">
              <a:extLst>
                <a:ext uri="{FF2B5EF4-FFF2-40B4-BE49-F238E27FC236}">
                  <a16:creationId xmlns:a16="http://schemas.microsoft.com/office/drawing/2014/main" id="{9A1DC949-3A02-4C04-BC74-5C51A598E636}"/>
                </a:ext>
              </a:extLst>
            </p:cNvPr>
            <p:cNvSpPr/>
            <p:nvPr/>
          </p:nvSpPr>
          <p:spPr>
            <a:xfrm>
              <a:off x="3990775" y="4420050"/>
              <a:ext cx="22400" cy="7275"/>
            </a:xfrm>
            <a:custGeom>
              <a:avLst/>
              <a:gdLst/>
              <a:ahLst/>
              <a:cxnLst/>
              <a:rect l="l" t="t" r="r" b="b"/>
              <a:pathLst>
                <a:path w="896" h="291" extrusionOk="0">
                  <a:moveTo>
                    <a:pt x="20" y="1"/>
                  </a:moveTo>
                  <a:lnTo>
                    <a:pt x="0" y="81"/>
                  </a:lnTo>
                  <a:cubicBezTo>
                    <a:pt x="20" y="120"/>
                    <a:pt x="20" y="140"/>
                    <a:pt x="20" y="200"/>
                  </a:cubicBezTo>
                  <a:cubicBezTo>
                    <a:pt x="199" y="200"/>
                    <a:pt x="378" y="220"/>
                    <a:pt x="537" y="220"/>
                  </a:cubicBezTo>
                  <a:cubicBezTo>
                    <a:pt x="590" y="273"/>
                    <a:pt x="670" y="291"/>
                    <a:pt x="740" y="291"/>
                  </a:cubicBezTo>
                  <a:cubicBezTo>
                    <a:pt x="776" y="291"/>
                    <a:pt x="809" y="286"/>
                    <a:pt x="835" y="279"/>
                  </a:cubicBezTo>
                  <a:cubicBezTo>
                    <a:pt x="835" y="220"/>
                    <a:pt x="875" y="200"/>
                    <a:pt x="895" y="180"/>
                  </a:cubicBezTo>
                  <a:cubicBezTo>
                    <a:pt x="617" y="1"/>
                    <a:pt x="318" y="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7807;p9">
              <a:extLst>
                <a:ext uri="{FF2B5EF4-FFF2-40B4-BE49-F238E27FC236}">
                  <a16:creationId xmlns:a16="http://schemas.microsoft.com/office/drawing/2014/main" id="{370A3934-B622-4C4B-9C82-A403FE1D8184}"/>
                </a:ext>
              </a:extLst>
            </p:cNvPr>
            <p:cNvSpPr/>
            <p:nvPr/>
          </p:nvSpPr>
          <p:spPr>
            <a:xfrm>
              <a:off x="4010650" y="4424525"/>
              <a:ext cx="21425" cy="5000"/>
            </a:xfrm>
            <a:custGeom>
              <a:avLst/>
              <a:gdLst/>
              <a:ahLst/>
              <a:cxnLst/>
              <a:rect l="l" t="t" r="r" b="b"/>
              <a:pathLst>
                <a:path w="857" h="200" extrusionOk="0">
                  <a:moveTo>
                    <a:pt x="100" y="1"/>
                  </a:moveTo>
                  <a:lnTo>
                    <a:pt x="21" y="61"/>
                  </a:lnTo>
                  <a:cubicBezTo>
                    <a:pt x="21" y="61"/>
                    <a:pt x="1" y="100"/>
                    <a:pt x="1" y="120"/>
                  </a:cubicBezTo>
                  <a:cubicBezTo>
                    <a:pt x="1" y="140"/>
                    <a:pt x="21" y="160"/>
                    <a:pt x="80" y="200"/>
                  </a:cubicBezTo>
                  <a:cubicBezTo>
                    <a:pt x="319" y="160"/>
                    <a:pt x="597" y="160"/>
                    <a:pt x="856" y="160"/>
                  </a:cubicBezTo>
                  <a:cubicBezTo>
                    <a:pt x="617" y="21"/>
                    <a:pt x="379" y="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7808;p9">
              <a:extLst>
                <a:ext uri="{FF2B5EF4-FFF2-40B4-BE49-F238E27FC236}">
                  <a16:creationId xmlns:a16="http://schemas.microsoft.com/office/drawing/2014/main" id="{53A8E8F2-5FC9-4AB2-B13D-27608B18D5F3}"/>
                </a:ext>
              </a:extLst>
            </p:cNvPr>
            <p:cNvSpPr/>
            <p:nvPr/>
          </p:nvSpPr>
          <p:spPr>
            <a:xfrm>
              <a:off x="4004675" y="4425150"/>
              <a:ext cx="8500" cy="4375"/>
            </a:xfrm>
            <a:custGeom>
              <a:avLst/>
              <a:gdLst/>
              <a:ahLst/>
              <a:cxnLst/>
              <a:rect l="l" t="t" r="r" b="b"/>
              <a:pathLst>
                <a:path w="340" h="175" extrusionOk="0">
                  <a:moveTo>
                    <a:pt x="153" y="1"/>
                  </a:moveTo>
                  <a:cubicBezTo>
                    <a:pt x="100" y="1"/>
                    <a:pt x="51" y="6"/>
                    <a:pt x="1" y="16"/>
                  </a:cubicBezTo>
                  <a:cubicBezTo>
                    <a:pt x="61" y="135"/>
                    <a:pt x="200" y="175"/>
                    <a:pt x="339" y="175"/>
                  </a:cubicBezTo>
                  <a:cubicBezTo>
                    <a:pt x="339" y="115"/>
                    <a:pt x="339" y="75"/>
                    <a:pt x="319" y="16"/>
                  </a:cubicBezTo>
                  <a:cubicBezTo>
                    <a:pt x="260" y="6"/>
                    <a:pt x="205" y="1"/>
                    <a:pt x="1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7809;p9">
              <a:extLst>
                <a:ext uri="{FF2B5EF4-FFF2-40B4-BE49-F238E27FC236}">
                  <a16:creationId xmlns:a16="http://schemas.microsoft.com/office/drawing/2014/main" id="{216F2270-6A44-40ED-AE2F-830A257FC572}"/>
                </a:ext>
              </a:extLst>
            </p:cNvPr>
            <p:cNvSpPr/>
            <p:nvPr/>
          </p:nvSpPr>
          <p:spPr>
            <a:xfrm>
              <a:off x="3982800" y="442055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0"/>
                    <a:pt x="200" y="160"/>
                    <a:pt x="339" y="160"/>
                  </a:cubicBezTo>
                  <a:cubicBezTo>
                    <a:pt x="339" y="100"/>
                    <a:pt x="319" y="80"/>
                    <a:pt x="319" y="21"/>
                  </a:cubicBezTo>
                  <a:cubicBezTo>
                    <a:pt x="200" y="21"/>
                    <a:pt x="100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7810;p9">
              <a:extLst>
                <a:ext uri="{FF2B5EF4-FFF2-40B4-BE49-F238E27FC236}">
                  <a16:creationId xmlns:a16="http://schemas.microsoft.com/office/drawing/2014/main" id="{55A4ACAA-5BF4-4600-A2A5-439545509E79}"/>
                </a:ext>
              </a:extLst>
            </p:cNvPr>
            <p:cNvSpPr/>
            <p:nvPr/>
          </p:nvSpPr>
          <p:spPr>
            <a:xfrm>
              <a:off x="4665125" y="3787900"/>
              <a:ext cx="32350" cy="16200"/>
            </a:xfrm>
            <a:custGeom>
              <a:avLst/>
              <a:gdLst/>
              <a:ahLst/>
              <a:cxnLst/>
              <a:rect l="l" t="t" r="r" b="b"/>
              <a:pathLst>
                <a:path w="1294" h="648" extrusionOk="0">
                  <a:moveTo>
                    <a:pt x="114" y="0"/>
                  </a:moveTo>
                  <a:cubicBezTo>
                    <a:pt x="102" y="0"/>
                    <a:pt x="91" y="1"/>
                    <a:pt x="80" y="3"/>
                  </a:cubicBezTo>
                  <a:cubicBezTo>
                    <a:pt x="60" y="23"/>
                    <a:pt x="20" y="23"/>
                    <a:pt x="1" y="43"/>
                  </a:cubicBezTo>
                  <a:lnTo>
                    <a:pt x="1" y="143"/>
                  </a:lnTo>
                  <a:cubicBezTo>
                    <a:pt x="1" y="162"/>
                    <a:pt x="20" y="182"/>
                    <a:pt x="60" y="222"/>
                  </a:cubicBezTo>
                  <a:cubicBezTo>
                    <a:pt x="199" y="361"/>
                    <a:pt x="478" y="341"/>
                    <a:pt x="597" y="540"/>
                  </a:cubicBezTo>
                  <a:cubicBezTo>
                    <a:pt x="697" y="560"/>
                    <a:pt x="796" y="560"/>
                    <a:pt x="896" y="600"/>
                  </a:cubicBezTo>
                  <a:cubicBezTo>
                    <a:pt x="967" y="624"/>
                    <a:pt x="1041" y="648"/>
                    <a:pt x="1106" y="648"/>
                  </a:cubicBezTo>
                  <a:cubicBezTo>
                    <a:pt x="1205" y="648"/>
                    <a:pt x="1282" y="593"/>
                    <a:pt x="1294" y="401"/>
                  </a:cubicBezTo>
                  <a:cubicBezTo>
                    <a:pt x="1254" y="322"/>
                    <a:pt x="1194" y="262"/>
                    <a:pt x="1114" y="242"/>
                  </a:cubicBezTo>
                  <a:cubicBezTo>
                    <a:pt x="995" y="162"/>
                    <a:pt x="896" y="103"/>
                    <a:pt x="776" y="23"/>
                  </a:cubicBezTo>
                  <a:cubicBezTo>
                    <a:pt x="698" y="119"/>
                    <a:pt x="624" y="152"/>
                    <a:pt x="552" y="152"/>
                  </a:cubicBezTo>
                  <a:cubicBezTo>
                    <a:pt x="398" y="152"/>
                    <a:pt x="255" y="0"/>
                    <a:pt x="1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7811;p9">
              <a:extLst>
                <a:ext uri="{FF2B5EF4-FFF2-40B4-BE49-F238E27FC236}">
                  <a16:creationId xmlns:a16="http://schemas.microsoft.com/office/drawing/2014/main" id="{4C0C16A7-9718-4F3A-8590-3012A169C1C1}"/>
                </a:ext>
              </a:extLst>
            </p:cNvPr>
            <p:cNvSpPr/>
            <p:nvPr/>
          </p:nvSpPr>
          <p:spPr>
            <a:xfrm>
              <a:off x="4350325" y="3587350"/>
              <a:ext cx="17925" cy="14150"/>
            </a:xfrm>
            <a:custGeom>
              <a:avLst/>
              <a:gdLst/>
              <a:ahLst/>
              <a:cxnLst/>
              <a:rect l="l" t="t" r="r" b="b"/>
              <a:pathLst>
                <a:path w="717" h="566" extrusionOk="0">
                  <a:moveTo>
                    <a:pt x="358" y="0"/>
                  </a:moveTo>
                  <a:cubicBezTo>
                    <a:pt x="216" y="0"/>
                    <a:pt x="91" y="36"/>
                    <a:pt x="0" y="188"/>
                  </a:cubicBezTo>
                  <a:cubicBezTo>
                    <a:pt x="60" y="307"/>
                    <a:pt x="199" y="367"/>
                    <a:pt x="299" y="386"/>
                  </a:cubicBezTo>
                  <a:cubicBezTo>
                    <a:pt x="378" y="406"/>
                    <a:pt x="438" y="446"/>
                    <a:pt x="518" y="506"/>
                  </a:cubicBezTo>
                  <a:cubicBezTo>
                    <a:pt x="557" y="506"/>
                    <a:pt x="637" y="526"/>
                    <a:pt x="697" y="566"/>
                  </a:cubicBezTo>
                  <a:cubicBezTo>
                    <a:pt x="717" y="327"/>
                    <a:pt x="617" y="168"/>
                    <a:pt x="498" y="9"/>
                  </a:cubicBezTo>
                  <a:cubicBezTo>
                    <a:pt x="450" y="4"/>
                    <a:pt x="40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7812;p9">
              <a:extLst>
                <a:ext uri="{FF2B5EF4-FFF2-40B4-BE49-F238E27FC236}">
                  <a16:creationId xmlns:a16="http://schemas.microsoft.com/office/drawing/2014/main" id="{387060B8-9AA4-47AA-BEB1-24B2FBCB9278}"/>
                </a:ext>
              </a:extLst>
            </p:cNvPr>
            <p:cNvSpPr/>
            <p:nvPr/>
          </p:nvSpPr>
          <p:spPr>
            <a:xfrm>
              <a:off x="4276725" y="3556600"/>
              <a:ext cx="28875" cy="9100"/>
            </a:xfrm>
            <a:custGeom>
              <a:avLst/>
              <a:gdLst/>
              <a:ahLst/>
              <a:cxnLst/>
              <a:rect l="l" t="t" r="r" b="b"/>
              <a:pathLst>
                <a:path w="1155" h="364" extrusionOk="0">
                  <a:moveTo>
                    <a:pt x="309" y="0"/>
                  </a:moveTo>
                  <a:cubicBezTo>
                    <a:pt x="194" y="0"/>
                    <a:pt x="90" y="25"/>
                    <a:pt x="0" y="125"/>
                  </a:cubicBezTo>
                  <a:cubicBezTo>
                    <a:pt x="80" y="144"/>
                    <a:pt x="179" y="164"/>
                    <a:pt x="259" y="204"/>
                  </a:cubicBezTo>
                  <a:cubicBezTo>
                    <a:pt x="338" y="204"/>
                    <a:pt x="418" y="264"/>
                    <a:pt x="498" y="323"/>
                  </a:cubicBezTo>
                  <a:cubicBezTo>
                    <a:pt x="557" y="363"/>
                    <a:pt x="597" y="363"/>
                    <a:pt x="657" y="363"/>
                  </a:cubicBezTo>
                  <a:cubicBezTo>
                    <a:pt x="680" y="356"/>
                    <a:pt x="707" y="354"/>
                    <a:pt x="734" y="354"/>
                  </a:cubicBezTo>
                  <a:cubicBezTo>
                    <a:pt x="782" y="354"/>
                    <a:pt x="836" y="361"/>
                    <a:pt x="889" y="361"/>
                  </a:cubicBezTo>
                  <a:cubicBezTo>
                    <a:pt x="984" y="361"/>
                    <a:pt x="1080" y="340"/>
                    <a:pt x="1154" y="224"/>
                  </a:cubicBezTo>
                  <a:cubicBezTo>
                    <a:pt x="1055" y="204"/>
                    <a:pt x="975" y="204"/>
                    <a:pt x="876" y="164"/>
                  </a:cubicBezTo>
                  <a:cubicBezTo>
                    <a:pt x="816" y="125"/>
                    <a:pt x="756" y="65"/>
                    <a:pt x="677" y="25"/>
                  </a:cubicBezTo>
                  <a:cubicBezTo>
                    <a:pt x="547" y="25"/>
                    <a:pt x="423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7813;p9">
              <a:extLst>
                <a:ext uri="{FF2B5EF4-FFF2-40B4-BE49-F238E27FC236}">
                  <a16:creationId xmlns:a16="http://schemas.microsoft.com/office/drawing/2014/main" id="{36281213-A0E0-4449-916B-DD0F3F53D0F4}"/>
                </a:ext>
              </a:extLst>
            </p:cNvPr>
            <p:cNvSpPr/>
            <p:nvPr/>
          </p:nvSpPr>
          <p:spPr>
            <a:xfrm>
              <a:off x="4500025" y="3731450"/>
              <a:ext cx="30850" cy="8725"/>
            </a:xfrm>
            <a:custGeom>
              <a:avLst/>
              <a:gdLst/>
              <a:ahLst/>
              <a:cxnLst/>
              <a:rect l="l" t="t" r="r" b="b"/>
              <a:pathLst>
                <a:path w="1234" h="349" extrusionOk="0">
                  <a:moveTo>
                    <a:pt x="188" y="1"/>
                  </a:moveTo>
                  <a:cubicBezTo>
                    <a:pt x="126" y="1"/>
                    <a:pt x="63" y="5"/>
                    <a:pt x="0" y="13"/>
                  </a:cubicBezTo>
                  <a:cubicBezTo>
                    <a:pt x="292" y="240"/>
                    <a:pt x="636" y="348"/>
                    <a:pt x="991" y="348"/>
                  </a:cubicBezTo>
                  <a:cubicBezTo>
                    <a:pt x="1071" y="348"/>
                    <a:pt x="1152" y="343"/>
                    <a:pt x="1233" y="332"/>
                  </a:cubicBezTo>
                  <a:cubicBezTo>
                    <a:pt x="910" y="144"/>
                    <a:pt x="557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7814;p9">
              <a:extLst>
                <a:ext uri="{FF2B5EF4-FFF2-40B4-BE49-F238E27FC236}">
                  <a16:creationId xmlns:a16="http://schemas.microsoft.com/office/drawing/2014/main" id="{CBE9EA41-821A-4CA1-BE3F-ACF6C6A964DD}"/>
                </a:ext>
              </a:extLst>
            </p:cNvPr>
            <p:cNvSpPr/>
            <p:nvPr/>
          </p:nvSpPr>
          <p:spPr>
            <a:xfrm>
              <a:off x="4442825" y="3639775"/>
              <a:ext cx="12950" cy="7975"/>
            </a:xfrm>
            <a:custGeom>
              <a:avLst/>
              <a:gdLst/>
              <a:ahLst/>
              <a:cxnLst/>
              <a:rect l="l" t="t" r="r" b="b"/>
              <a:pathLst>
                <a:path w="518" h="319" extrusionOk="0">
                  <a:moveTo>
                    <a:pt x="0" y="0"/>
                  </a:moveTo>
                  <a:cubicBezTo>
                    <a:pt x="140" y="179"/>
                    <a:pt x="319" y="279"/>
                    <a:pt x="518" y="319"/>
                  </a:cubicBezTo>
                  <a:cubicBezTo>
                    <a:pt x="498" y="0"/>
                    <a:pt x="23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7815;p9">
              <a:extLst>
                <a:ext uri="{FF2B5EF4-FFF2-40B4-BE49-F238E27FC236}">
                  <a16:creationId xmlns:a16="http://schemas.microsoft.com/office/drawing/2014/main" id="{3F4A15C6-58C0-45DA-B334-13816FBA5A74}"/>
                </a:ext>
              </a:extLst>
            </p:cNvPr>
            <p:cNvSpPr/>
            <p:nvPr/>
          </p:nvSpPr>
          <p:spPr>
            <a:xfrm>
              <a:off x="4472675" y="3655950"/>
              <a:ext cx="8475" cy="7725"/>
            </a:xfrm>
            <a:custGeom>
              <a:avLst/>
              <a:gdLst/>
              <a:ahLst/>
              <a:cxnLst/>
              <a:rect l="l" t="t" r="r" b="b"/>
              <a:pathLst>
                <a:path w="339" h="309" extrusionOk="0">
                  <a:moveTo>
                    <a:pt x="188" y="1"/>
                  </a:moveTo>
                  <a:cubicBezTo>
                    <a:pt x="144" y="1"/>
                    <a:pt x="84" y="32"/>
                    <a:pt x="0" y="109"/>
                  </a:cubicBezTo>
                  <a:cubicBezTo>
                    <a:pt x="119" y="169"/>
                    <a:pt x="239" y="229"/>
                    <a:pt x="338" y="308"/>
                  </a:cubicBezTo>
                  <a:cubicBezTo>
                    <a:pt x="310" y="169"/>
                    <a:pt x="292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7816;p9">
              <a:extLst>
                <a:ext uri="{FF2B5EF4-FFF2-40B4-BE49-F238E27FC236}">
                  <a16:creationId xmlns:a16="http://schemas.microsoft.com/office/drawing/2014/main" id="{CFF7B030-1C83-47D1-BAAE-A744F6D17A2B}"/>
                </a:ext>
              </a:extLst>
            </p:cNvPr>
            <p:cNvSpPr/>
            <p:nvPr/>
          </p:nvSpPr>
          <p:spPr>
            <a:xfrm>
              <a:off x="4648225" y="3780150"/>
              <a:ext cx="13450" cy="5350"/>
            </a:xfrm>
            <a:custGeom>
              <a:avLst/>
              <a:gdLst/>
              <a:ahLst/>
              <a:cxnLst/>
              <a:rect l="l" t="t" r="r" b="b"/>
              <a:pathLst>
                <a:path w="538" h="214" extrusionOk="0">
                  <a:moveTo>
                    <a:pt x="206" y="0"/>
                  </a:moveTo>
                  <a:cubicBezTo>
                    <a:pt x="140" y="0"/>
                    <a:pt x="70" y="9"/>
                    <a:pt x="0" y="15"/>
                  </a:cubicBezTo>
                  <a:cubicBezTo>
                    <a:pt x="139" y="214"/>
                    <a:pt x="338" y="214"/>
                    <a:pt x="537" y="214"/>
                  </a:cubicBezTo>
                  <a:cubicBezTo>
                    <a:pt x="470" y="38"/>
                    <a:pt x="347" y="0"/>
                    <a:pt x="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7817;p9">
              <a:extLst>
                <a:ext uri="{FF2B5EF4-FFF2-40B4-BE49-F238E27FC236}">
                  <a16:creationId xmlns:a16="http://schemas.microsoft.com/office/drawing/2014/main" id="{7ED218A7-F79C-471A-9502-F188C2415356}"/>
                </a:ext>
              </a:extLst>
            </p:cNvPr>
            <p:cNvSpPr/>
            <p:nvPr/>
          </p:nvSpPr>
          <p:spPr>
            <a:xfrm>
              <a:off x="4634300" y="3775625"/>
              <a:ext cx="14450" cy="4425"/>
            </a:xfrm>
            <a:custGeom>
              <a:avLst/>
              <a:gdLst/>
              <a:ahLst/>
              <a:cxnLst/>
              <a:rect l="l" t="t" r="r" b="b"/>
              <a:pathLst>
                <a:path w="578" h="177" extrusionOk="0">
                  <a:moveTo>
                    <a:pt x="225" y="1"/>
                  </a:moveTo>
                  <a:cubicBezTo>
                    <a:pt x="152" y="1"/>
                    <a:pt x="76" y="10"/>
                    <a:pt x="0" y="17"/>
                  </a:cubicBezTo>
                  <a:cubicBezTo>
                    <a:pt x="179" y="156"/>
                    <a:pt x="378" y="176"/>
                    <a:pt x="577" y="176"/>
                  </a:cubicBezTo>
                  <a:cubicBezTo>
                    <a:pt x="486" y="33"/>
                    <a:pt x="362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7818;p9">
              <a:extLst>
                <a:ext uri="{FF2B5EF4-FFF2-40B4-BE49-F238E27FC236}">
                  <a16:creationId xmlns:a16="http://schemas.microsoft.com/office/drawing/2014/main" id="{05AAC019-99AD-4A1E-A295-1387D9C1B87D}"/>
                </a:ext>
              </a:extLst>
            </p:cNvPr>
            <p:cNvSpPr/>
            <p:nvPr/>
          </p:nvSpPr>
          <p:spPr>
            <a:xfrm>
              <a:off x="4535325" y="3741125"/>
              <a:ext cx="9975" cy="3350"/>
            </a:xfrm>
            <a:custGeom>
              <a:avLst/>
              <a:gdLst/>
              <a:ahLst/>
              <a:cxnLst/>
              <a:rect l="l" t="t" r="r" b="b"/>
              <a:pathLst>
                <a:path w="399" h="134" extrusionOk="0">
                  <a:moveTo>
                    <a:pt x="61" y="1"/>
                  </a:moveTo>
                  <a:cubicBezTo>
                    <a:pt x="42" y="1"/>
                    <a:pt x="21" y="2"/>
                    <a:pt x="1" y="4"/>
                  </a:cubicBezTo>
                  <a:cubicBezTo>
                    <a:pt x="73" y="105"/>
                    <a:pt x="176" y="133"/>
                    <a:pt x="281" y="133"/>
                  </a:cubicBezTo>
                  <a:cubicBezTo>
                    <a:pt x="320" y="133"/>
                    <a:pt x="360" y="129"/>
                    <a:pt x="398" y="124"/>
                  </a:cubicBezTo>
                  <a:cubicBezTo>
                    <a:pt x="295" y="55"/>
                    <a:pt x="191" y="1"/>
                    <a:pt x="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7819;p9">
              <a:extLst>
                <a:ext uri="{FF2B5EF4-FFF2-40B4-BE49-F238E27FC236}">
                  <a16:creationId xmlns:a16="http://schemas.microsoft.com/office/drawing/2014/main" id="{3F7DA825-A427-488C-9DC3-7A97F90D5E1C}"/>
                </a:ext>
              </a:extLst>
            </p:cNvPr>
            <p:cNvSpPr/>
            <p:nvPr/>
          </p:nvSpPr>
          <p:spPr>
            <a:xfrm>
              <a:off x="4358275" y="3596500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" y="1"/>
                  </a:moveTo>
                  <a:cubicBezTo>
                    <a:pt x="34" y="83"/>
                    <a:pt x="95" y="125"/>
                    <a:pt x="172" y="125"/>
                  </a:cubicBezTo>
                  <a:cubicBezTo>
                    <a:pt x="187" y="125"/>
                    <a:pt x="203" y="123"/>
                    <a:pt x="220" y="120"/>
                  </a:cubicBezTo>
                  <a:cubicBezTo>
                    <a:pt x="180" y="40"/>
                    <a:pt x="10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7820;p9">
              <a:extLst>
                <a:ext uri="{FF2B5EF4-FFF2-40B4-BE49-F238E27FC236}">
                  <a16:creationId xmlns:a16="http://schemas.microsoft.com/office/drawing/2014/main" id="{0489E34E-FB77-4ACB-846B-B5B5C402156E}"/>
                </a:ext>
              </a:extLst>
            </p:cNvPr>
            <p:cNvSpPr/>
            <p:nvPr/>
          </p:nvSpPr>
          <p:spPr>
            <a:xfrm>
              <a:off x="4458750" y="3649225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40"/>
                    <a:pt x="159" y="120"/>
                    <a:pt x="239" y="179"/>
                  </a:cubicBezTo>
                  <a:cubicBezTo>
                    <a:pt x="179" y="80"/>
                    <a:pt x="99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7821;p9">
              <a:extLst>
                <a:ext uri="{FF2B5EF4-FFF2-40B4-BE49-F238E27FC236}">
                  <a16:creationId xmlns:a16="http://schemas.microsoft.com/office/drawing/2014/main" id="{CFC10A23-5D75-4726-A855-46003B3C3B8B}"/>
                </a:ext>
              </a:extLst>
            </p:cNvPr>
            <p:cNvSpPr/>
            <p:nvPr/>
          </p:nvSpPr>
          <p:spPr>
            <a:xfrm>
              <a:off x="4463700" y="3653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00" y="120"/>
                    <a:pt x="200" y="140"/>
                  </a:cubicBezTo>
                  <a:cubicBezTo>
                    <a:pt x="140" y="80"/>
                    <a:pt x="81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7822;p9">
              <a:extLst>
                <a:ext uri="{FF2B5EF4-FFF2-40B4-BE49-F238E27FC236}">
                  <a16:creationId xmlns:a16="http://schemas.microsoft.com/office/drawing/2014/main" id="{E6B5DA58-2231-40B4-98F4-12D36D978BC3}"/>
                </a:ext>
              </a:extLst>
            </p:cNvPr>
            <p:cNvSpPr/>
            <p:nvPr/>
          </p:nvSpPr>
          <p:spPr>
            <a:xfrm>
              <a:off x="4437850" y="3635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20" y="100"/>
                    <a:pt x="199" y="159"/>
                  </a:cubicBezTo>
                  <a:cubicBezTo>
                    <a:pt x="120" y="100"/>
                    <a:pt x="80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7823;p9">
              <a:extLst>
                <a:ext uri="{FF2B5EF4-FFF2-40B4-BE49-F238E27FC236}">
                  <a16:creationId xmlns:a16="http://schemas.microsoft.com/office/drawing/2014/main" id="{5B415DF6-E795-4E81-8AFA-3B1DDF29D20D}"/>
                </a:ext>
              </a:extLst>
            </p:cNvPr>
            <p:cNvSpPr/>
            <p:nvPr/>
          </p:nvSpPr>
          <p:spPr>
            <a:xfrm>
              <a:off x="4271750" y="3565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20" y="80"/>
                    <a:pt x="80" y="159"/>
                    <a:pt x="179" y="159"/>
                  </a:cubicBezTo>
                  <a:cubicBezTo>
                    <a:pt x="160" y="60"/>
                    <a:pt x="8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7824;p9">
              <a:extLst>
                <a:ext uri="{FF2B5EF4-FFF2-40B4-BE49-F238E27FC236}">
                  <a16:creationId xmlns:a16="http://schemas.microsoft.com/office/drawing/2014/main" id="{224CD512-A354-4E2A-82E9-3EF8E24CE6B2}"/>
                </a:ext>
              </a:extLst>
            </p:cNvPr>
            <p:cNvSpPr/>
            <p:nvPr/>
          </p:nvSpPr>
          <p:spPr>
            <a:xfrm>
              <a:off x="4283175" y="356170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1" y="0"/>
                  </a:moveTo>
                  <a:cubicBezTo>
                    <a:pt x="41" y="60"/>
                    <a:pt x="120" y="119"/>
                    <a:pt x="240" y="119"/>
                  </a:cubicBezTo>
                  <a:cubicBezTo>
                    <a:pt x="180" y="40"/>
                    <a:pt x="8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7825;p9">
              <a:extLst>
                <a:ext uri="{FF2B5EF4-FFF2-40B4-BE49-F238E27FC236}">
                  <a16:creationId xmlns:a16="http://schemas.microsoft.com/office/drawing/2014/main" id="{9B92CD47-48FE-43BD-9796-E01A502E8408}"/>
                </a:ext>
              </a:extLst>
            </p:cNvPr>
            <p:cNvSpPr/>
            <p:nvPr/>
          </p:nvSpPr>
          <p:spPr>
            <a:xfrm>
              <a:off x="4679550" y="3784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60"/>
                    <a:pt x="120" y="100"/>
                    <a:pt x="179" y="179"/>
                  </a:cubicBezTo>
                  <a:cubicBezTo>
                    <a:pt x="160" y="80"/>
                    <a:pt x="10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7826;p9">
              <a:extLst>
                <a:ext uri="{FF2B5EF4-FFF2-40B4-BE49-F238E27FC236}">
                  <a16:creationId xmlns:a16="http://schemas.microsoft.com/office/drawing/2014/main" id="{BB53B85B-B44C-4F7E-BFD7-595893E0BCCB}"/>
                </a:ext>
              </a:extLst>
            </p:cNvPr>
            <p:cNvSpPr/>
            <p:nvPr/>
          </p:nvSpPr>
          <p:spPr>
            <a:xfrm>
              <a:off x="4661150" y="3784500"/>
              <a:ext cx="5500" cy="5400"/>
            </a:xfrm>
            <a:custGeom>
              <a:avLst/>
              <a:gdLst/>
              <a:ahLst/>
              <a:cxnLst/>
              <a:rect l="l" t="t" r="r" b="b"/>
              <a:pathLst>
                <a:path w="220" h="216" extrusionOk="0">
                  <a:moveTo>
                    <a:pt x="0" y="0"/>
                  </a:moveTo>
                  <a:lnTo>
                    <a:pt x="0" y="179"/>
                  </a:lnTo>
                  <a:cubicBezTo>
                    <a:pt x="28" y="193"/>
                    <a:pt x="46" y="216"/>
                    <a:pt x="67" y="216"/>
                  </a:cubicBezTo>
                  <a:cubicBezTo>
                    <a:pt x="77" y="216"/>
                    <a:pt x="87" y="211"/>
                    <a:pt x="100" y="199"/>
                  </a:cubicBezTo>
                  <a:cubicBezTo>
                    <a:pt x="120" y="199"/>
                    <a:pt x="160" y="179"/>
                    <a:pt x="199" y="159"/>
                  </a:cubicBezTo>
                  <a:lnTo>
                    <a:pt x="219" y="139"/>
                  </a:lnTo>
                  <a:cubicBezTo>
                    <a:pt x="140" y="80"/>
                    <a:pt x="6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7827;p9">
              <a:extLst>
                <a:ext uri="{FF2B5EF4-FFF2-40B4-BE49-F238E27FC236}">
                  <a16:creationId xmlns:a16="http://schemas.microsoft.com/office/drawing/2014/main" id="{2683A30E-9000-4E62-8270-A527C8DF844A}"/>
                </a:ext>
              </a:extLst>
            </p:cNvPr>
            <p:cNvSpPr/>
            <p:nvPr/>
          </p:nvSpPr>
          <p:spPr>
            <a:xfrm>
              <a:off x="4675075" y="378150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0" y="1"/>
                  </a:moveTo>
                  <a:cubicBezTo>
                    <a:pt x="60" y="21"/>
                    <a:pt x="100" y="80"/>
                    <a:pt x="179" y="120"/>
                  </a:cubicBezTo>
                  <a:cubicBezTo>
                    <a:pt x="159" y="60"/>
                    <a:pt x="8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7828;p9">
              <a:extLst>
                <a:ext uri="{FF2B5EF4-FFF2-40B4-BE49-F238E27FC236}">
                  <a16:creationId xmlns:a16="http://schemas.microsoft.com/office/drawing/2014/main" id="{14430631-82C4-44B0-95E0-D1F58582ADF7}"/>
                </a:ext>
              </a:extLst>
            </p:cNvPr>
            <p:cNvSpPr/>
            <p:nvPr/>
          </p:nvSpPr>
          <p:spPr>
            <a:xfrm>
              <a:off x="4666625" y="3776025"/>
              <a:ext cx="5475" cy="3150"/>
            </a:xfrm>
            <a:custGeom>
              <a:avLst/>
              <a:gdLst/>
              <a:ahLst/>
              <a:cxnLst/>
              <a:rect l="l" t="t" r="r" b="b"/>
              <a:pathLst>
                <a:path w="219" h="126" extrusionOk="0">
                  <a:moveTo>
                    <a:pt x="0" y="1"/>
                  </a:moveTo>
                  <a:cubicBezTo>
                    <a:pt x="33" y="84"/>
                    <a:pt x="94" y="125"/>
                    <a:pt x="171" y="125"/>
                  </a:cubicBezTo>
                  <a:cubicBezTo>
                    <a:pt x="186" y="125"/>
                    <a:pt x="202" y="124"/>
                    <a:pt x="219" y="120"/>
                  </a:cubicBezTo>
                  <a:cubicBezTo>
                    <a:pt x="179" y="41"/>
                    <a:pt x="10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7829;p9">
              <a:extLst>
                <a:ext uri="{FF2B5EF4-FFF2-40B4-BE49-F238E27FC236}">
                  <a16:creationId xmlns:a16="http://schemas.microsoft.com/office/drawing/2014/main" id="{484DD26E-24A5-48E7-9E34-66E3E280C973}"/>
                </a:ext>
              </a:extLst>
            </p:cNvPr>
            <p:cNvSpPr/>
            <p:nvPr/>
          </p:nvSpPr>
          <p:spPr>
            <a:xfrm>
              <a:off x="5653300" y="4793050"/>
              <a:ext cx="61200" cy="97000"/>
            </a:xfrm>
            <a:custGeom>
              <a:avLst/>
              <a:gdLst/>
              <a:ahLst/>
              <a:cxnLst/>
              <a:rect l="l" t="t" r="r" b="b"/>
              <a:pathLst>
                <a:path w="2448" h="3880" extrusionOk="0">
                  <a:moveTo>
                    <a:pt x="2248" y="1"/>
                  </a:moveTo>
                  <a:cubicBezTo>
                    <a:pt x="1532" y="1"/>
                    <a:pt x="836" y="40"/>
                    <a:pt x="159" y="697"/>
                  </a:cubicBezTo>
                  <a:cubicBezTo>
                    <a:pt x="756" y="617"/>
                    <a:pt x="1214" y="558"/>
                    <a:pt x="1651" y="498"/>
                  </a:cubicBezTo>
                  <a:cubicBezTo>
                    <a:pt x="1730" y="474"/>
                    <a:pt x="1809" y="450"/>
                    <a:pt x="1879" y="450"/>
                  </a:cubicBezTo>
                  <a:cubicBezTo>
                    <a:pt x="1983" y="450"/>
                    <a:pt x="2065" y="505"/>
                    <a:pt x="2089" y="697"/>
                  </a:cubicBezTo>
                  <a:cubicBezTo>
                    <a:pt x="2089" y="955"/>
                    <a:pt x="1950" y="1055"/>
                    <a:pt x="1711" y="1055"/>
                  </a:cubicBezTo>
                  <a:cubicBezTo>
                    <a:pt x="1114" y="1055"/>
                    <a:pt x="537" y="1313"/>
                    <a:pt x="0" y="1552"/>
                  </a:cubicBezTo>
                  <a:cubicBezTo>
                    <a:pt x="93" y="1697"/>
                    <a:pt x="203" y="1743"/>
                    <a:pt x="322" y="1743"/>
                  </a:cubicBezTo>
                  <a:cubicBezTo>
                    <a:pt x="516" y="1743"/>
                    <a:pt x="733" y="1621"/>
                    <a:pt x="936" y="1621"/>
                  </a:cubicBezTo>
                  <a:cubicBezTo>
                    <a:pt x="1033" y="1621"/>
                    <a:pt x="1127" y="1649"/>
                    <a:pt x="1214" y="1731"/>
                  </a:cubicBezTo>
                  <a:cubicBezTo>
                    <a:pt x="1490" y="1676"/>
                    <a:pt x="1680" y="1638"/>
                    <a:pt x="1810" y="1638"/>
                  </a:cubicBezTo>
                  <a:cubicBezTo>
                    <a:pt x="2100" y="1638"/>
                    <a:pt x="2095" y="1829"/>
                    <a:pt x="2109" y="2447"/>
                  </a:cubicBezTo>
                  <a:cubicBezTo>
                    <a:pt x="2129" y="2925"/>
                    <a:pt x="1930" y="3422"/>
                    <a:pt x="2248" y="3880"/>
                  </a:cubicBezTo>
                  <a:cubicBezTo>
                    <a:pt x="2308" y="3820"/>
                    <a:pt x="2348" y="3780"/>
                    <a:pt x="2328" y="3701"/>
                  </a:cubicBezTo>
                  <a:lnTo>
                    <a:pt x="2328" y="3502"/>
                  </a:lnTo>
                  <a:lnTo>
                    <a:pt x="2328" y="3303"/>
                  </a:lnTo>
                  <a:lnTo>
                    <a:pt x="2328" y="3104"/>
                  </a:lnTo>
                  <a:lnTo>
                    <a:pt x="2328" y="2785"/>
                  </a:lnTo>
                  <a:lnTo>
                    <a:pt x="2328" y="2567"/>
                  </a:lnTo>
                  <a:lnTo>
                    <a:pt x="2328" y="2328"/>
                  </a:lnTo>
                  <a:lnTo>
                    <a:pt x="2328" y="2089"/>
                  </a:lnTo>
                  <a:cubicBezTo>
                    <a:pt x="2308" y="1791"/>
                    <a:pt x="2447" y="1492"/>
                    <a:pt x="2427" y="1194"/>
                  </a:cubicBezTo>
                  <a:lnTo>
                    <a:pt x="2427" y="916"/>
                  </a:lnTo>
                  <a:cubicBezTo>
                    <a:pt x="2348" y="617"/>
                    <a:pt x="2427" y="299"/>
                    <a:pt x="22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7830;p9">
              <a:extLst>
                <a:ext uri="{FF2B5EF4-FFF2-40B4-BE49-F238E27FC236}">
                  <a16:creationId xmlns:a16="http://schemas.microsoft.com/office/drawing/2014/main" id="{980464B4-2228-47B4-B5B5-0988A41CD18F}"/>
                </a:ext>
              </a:extLst>
            </p:cNvPr>
            <p:cNvSpPr/>
            <p:nvPr/>
          </p:nvSpPr>
          <p:spPr>
            <a:xfrm>
              <a:off x="5558800" y="4827925"/>
              <a:ext cx="124850" cy="35275"/>
            </a:xfrm>
            <a:custGeom>
              <a:avLst/>
              <a:gdLst/>
              <a:ahLst/>
              <a:cxnLst/>
              <a:rect l="l" t="t" r="r" b="b"/>
              <a:pathLst>
                <a:path w="4994" h="1411" extrusionOk="0">
                  <a:moveTo>
                    <a:pt x="4749" y="0"/>
                  </a:moveTo>
                  <a:cubicBezTo>
                    <a:pt x="4703" y="0"/>
                    <a:pt x="4651" y="13"/>
                    <a:pt x="4596" y="38"/>
                  </a:cubicBezTo>
                  <a:cubicBezTo>
                    <a:pt x="4414" y="129"/>
                    <a:pt x="4231" y="169"/>
                    <a:pt x="4043" y="169"/>
                  </a:cubicBezTo>
                  <a:cubicBezTo>
                    <a:pt x="3944" y="169"/>
                    <a:pt x="3844" y="158"/>
                    <a:pt x="3741" y="137"/>
                  </a:cubicBezTo>
                  <a:cubicBezTo>
                    <a:pt x="3382" y="237"/>
                    <a:pt x="3024" y="396"/>
                    <a:pt x="2646" y="396"/>
                  </a:cubicBezTo>
                  <a:cubicBezTo>
                    <a:pt x="1751" y="475"/>
                    <a:pt x="936" y="794"/>
                    <a:pt x="60" y="993"/>
                  </a:cubicBezTo>
                  <a:cubicBezTo>
                    <a:pt x="1" y="1132"/>
                    <a:pt x="1" y="1291"/>
                    <a:pt x="100" y="1410"/>
                  </a:cubicBezTo>
                  <a:cubicBezTo>
                    <a:pt x="339" y="1390"/>
                    <a:pt x="558" y="1410"/>
                    <a:pt x="796" y="1331"/>
                  </a:cubicBezTo>
                  <a:cubicBezTo>
                    <a:pt x="2149" y="893"/>
                    <a:pt x="3601" y="694"/>
                    <a:pt x="4994" y="316"/>
                  </a:cubicBezTo>
                  <a:cubicBezTo>
                    <a:pt x="4979" y="108"/>
                    <a:pt x="4886" y="0"/>
                    <a:pt x="47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7831;p9">
              <a:extLst>
                <a:ext uri="{FF2B5EF4-FFF2-40B4-BE49-F238E27FC236}">
                  <a16:creationId xmlns:a16="http://schemas.microsoft.com/office/drawing/2014/main" id="{F6C780E8-C9A2-43D4-94F4-F54D9135616B}"/>
                </a:ext>
              </a:extLst>
            </p:cNvPr>
            <p:cNvSpPr/>
            <p:nvPr/>
          </p:nvSpPr>
          <p:spPr>
            <a:xfrm>
              <a:off x="5127625" y="5110950"/>
              <a:ext cx="127850" cy="41275"/>
            </a:xfrm>
            <a:custGeom>
              <a:avLst/>
              <a:gdLst/>
              <a:ahLst/>
              <a:cxnLst/>
              <a:rect l="l" t="t" r="r" b="b"/>
              <a:pathLst>
                <a:path w="5114" h="1651" extrusionOk="0">
                  <a:moveTo>
                    <a:pt x="4596" y="1"/>
                  </a:moveTo>
                  <a:cubicBezTo>
                    <a:pt x="4556" y="1"/>
                    <a:pt x="4516" y="6"/>
                    <a:pt x="4477" y="16"/>
                  </a:cubicBezTo>
                  <a:cubicBezTo>
                    <a:pt x="4417" y="56"/>
                    <a:pt x="4317" y="135"/>
                    <a:pt x="4178" y="135"/>
                  </a:cubicBezTo>
                  <a:cubicBezTo>
                    <a:pt x="4158" y="137"/>
                    <a:pt x="4138" y="138"/>
                    <a:pt x="4119" y="138"/>
                  </a:cubicBezTo>
                  <a:cubicBezTo>
                    <a:pt x="4039" y="138"/>
                    <a:pt x="3961" y="125"/>
                    <a:pt x="3887" y="125"/>
                  </a:cubicBezTo>
                  <a:cubicBezTo>
                    <a:pt x="3795" y="125"/>
                    <a:pt x="3711" y="145"/>
                    <a:pt x="3641" y="235"/>
                  </a:cubicBezTo>
                  <a:cubicBezTo>
                    <a:pt x="3542" y="334"/>
                    <a:pt x="3382" y="314"/>
                    <a:pt x="3283" y="414"/>
                  </a:cubicBezTo>
                  <a:cubicBezTo>
                    <a:pt x="3203" y="480"/>
                    <a:pt x="3108" y="495"/>
                    <a:pt x="3008" y="495"/>
                  </a:cubicBezTo>
                  <a:cubicBezTo>
                    <a:pt x="2921" y="495"/>
                    <a:pt x="2829" y="484"/>
                    <a:pt x="2740" y="484"/>
                  </a:cubicBezTo>
                  <a:cubicBezTo>
                    <a:pt x="2626" y="484"/>
                    <a:pt x="2517" y="503"/>
                    <a:pt x="2428" y="593"/>
                  </a:cubicBezTo>
                  <a:cubicBezTo>
                    <a:pt x="2169" y="712"/>
                    <a:pt x="1891" y="752"/>
                    <a:pt x="1692" y="931"/>
                  </a:cubicBezTo>
                  <a:cubicBezTo>
                    <a:pt x="1550" y="1010"/>
                    <a:pt x="1410" y="1037"/>
                    <a:pt x="1270" y="1037"/>
                  </a:cubicBezTo>
                  <a:cubicBezTo>
                    <a:pt x="947" y="1037"/>
                    <a:pt x="627" y="890"/>
                    <a:pt x="301" y="890"/>
                  </a:cubicBezTo>
                  <a:cubicBezTo>
                    <a:pt x="235" y="890"/>
                    <a:pt x="168" y="896"/>
                    <a:pt x="100" y="911"/>
                  </a:cubicBezTo>
                  <a:cubicBezTo>
                    <a:pt x="1" y="1150"/>
                    <a:pt x="1" y="1408"/>
                    <a:pt x="140" y="1647"/>
                  </a:cubicBezTo>
                  <a:cubicBezTo>
                    <a:pt x="168" y="1650"/>
                    <a:pt x="196" y="1651"/>
                    <a:pt x="224" y="1651"/>
                  </a:cubicBezTo>
                  <a:cubicBezTo>
                    <a:pt x="546" y="1651"/>
                    <a:pt x="846" y="1486"/>
                    <a:pt x="1164" y="1486"/>
                  </a:cubicBezTo>
                  <a:cubicBezTo>
                    <a:pt x="1226" y="1486"/>
                    <a:pt x="1289" y="1493"/>
                    <a:pt x="1353" y="1508"/>
                  </a:cubicBezTo>
                  <a:cubicBezTo>
                    <a:pt x="1473" y="1508"/>
                    <a:pt x="1572" y="1488"/>
                    <a:pt x="1692" y="1488"/>
                  </a:cubicBezTo>
                  <a:cubicBezTo>
                    <a:pt x="1851" y="1329"/>
                    <a:pt x="2089" y="1448"/>
                    <a:pt x="2249" y="1309"/>
                  </a:cubicBezTo>
                  <a:cubicBezTo>
                    <a:pt x="3164" y="1010"/>
                    <a:pt x="4079" y="692"/>
                    <a:pt x="5034" y="394"/>
                  </a:cubicBezTo>
                  <a:cubicBezTo>
                    <a:pt x="5113" y="115"/>
                    <a:pt x="4855" y="95"/>
                    <a:pt x="4715" y="16"/>
                  </a:cubicBezTo>
                  <a:cubicBezTo>
                    <a:pt x="4675" y="6"/>
                    <a:pt x="4636" y="1"/>
                    <a:pt x="4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7832;p9">
              <a:extLst>
                <a:ext uri="{FF2B5EF4-FFF2-40B4-BE49-F238E27FC236}">
                  <a16:creationId xmlns:a16="http://schemas.microsoft.com/office/drawing/2014/main" id="{64F920BA-C2AF-4271-A465-AA136E6E55AF}"/>
                </a:ext>
              </a:extLst>
            </p:cNvPr>
            <p:cNvSpPr/>
            <p:nvPr/>
          </p:nvSpPr>
          <p:spPr>
            <a:xfrm>
              <a:off x="5128625" y="5148625"/>
              <a:ext cx="92525" cy="57400"/>
            </a:xfrm>
            <a:custGeom>
              <a:avLst/>
              <a:gdLst/>
              <a:ahLst/>
              <a:cxnLst/>
              <a:rect l="l" t="t" r="r" b="b"/>
              <a:pathLst>
                <a:path w="3701" h="2296" extrusionOk="0">
                  <a:moveTo>
                    <a:pt x="3601" y="1"/>
                  </a:moveTo>
                  <a:lnTo>
                    <a:pt x="3601" y="1"/>
                  </a:lnTo>
                  <a:cubicBezTo>
                    <a:pt x="2778" y="162"/>
                    <a:pt x="1938" y="388"/>
                    <a:pt x="1097" y="388"/>
                  </a:cubicBezTo>
                  <a:cubicBezTo>
                    <a:pt x="1003" y="388"/>
                    <a:pt x="910" y="385"/>
                    <a:pt x="816" y="379"/>
                  </a:cubicBezTo>
                  <a:cubicBezTo>
                    <a:pt x="774" y="402"/>
                    <a:pt x="734" y="411"/>
                    <a:pt x="694" y="411"/>
                  </a:cubicBezTo>
                  <a:cubicBezTo>
                    <a:pt x="549" y="411"/>
                    <a:pt x="416" y="290"/>
                    <a:pt x="268" y="290"/>
                  </a:cubicBezTo>
                  <a:cubicBezTo>
                    <a:pt x="245" y="290"/>
                    <a:pt x="223" y="293"/>
                    <a:pt x="199" y="299"/>
                  </a:cubicBezTo>
                  <a:cubicBezTo>
                    <a:pt x="100" y="339"/>
                    <a:pt x="0" y="399"/>
                    <a:pt x="120" y="518"/>
                  </a:cubicBezTo>
                  <a:cubicBezTo>
                    <a:pt x="140" y="578"/>
                    <a:pt x="140" y="598"/>
                    <a:pt x="120" y="637"/>
                  </a:cubicBezTo>
                  <a:cubicBezTo>
                    <a:pt x="140" y="717"/>
                    <a:pt x="219" y="797"/>
                    <a:pt x="239" y="816"/>
                  </a:cubicBezTo>
                  <a:cubicBezTo>
                    <a:pt x="438" y="995"/>
                    <a:pt x="180" y="1314"/>
                    <a:pt x="438" y="1493"/>
                  </a:cubicBezTo>
                  <a:cubicBezTo>
                    <a:pt x="518" y="1692"/>
                    <a:pt x="677" y="1811"/>
                    <a:pt x="677" y="2010"/>
                  </a:cubicBezTo>
                  <a:cubicBezTo>
                    <a:pt x="677" y="2090"/>
                    <a:pt x="737" y="2149"/>
                    <a:pt x="776" y="2209"/>
                  </a:cubicBezTo>
                  <a:cubicBezTo>
                    <a:pt x="822" y="2270"/>
                    <a:pt x="856" y="2296"/>
                    <a:pt x="905" y="2296"/>
                  </a:cubicBezTo>
                  <a:cubicBezTo>
                    <a:pt x="920" y="2296"/>
                    <a:pt x="937" y="2293"/>
                    <a:pt x="955" y="2288"/>
                  </a:cubicBezTo>
                  <a:cubicBezTo>
                    <a:pt x="1055" y="2229"/>
                    <a:pt x="1055" y="2149"/>
                    <a:pt x="1114" y="2070"/>
                  </a:cubicBezTo>
                  <a:cubicBezTo>
                    <a:pt x="1174" y="2030"/>
                    <a:pt x="1234" y="1970"/>
                    <a:pt x="1313" y="1911"/>
                  </a:cubicBezTo>
                  <a:cubicBezTo>
                    <a:pt x="1343" y="1881"/>
                    <a:pt x="1373" y="1866"/>
                    <a:pt x="1400" y="1866"/>
                  </a:cubicBezTo>
                  <a:cubicBezTo>
                    <a:pt x="1428" y="1866"/>
                    <a:pt x="1453" y="1881"/>
                    <a:pt x="1473" y="1911"/>
                  </a:cubicBezTo>
                  <a:cubicBezTo>
                    <a:pt x="1502" y="1940"/>
                    <a:pt x="1537" y="1955"/>
                    <a:pt x="1570" y="1955"/>
                  </a:cubicBezTo>
                  <a:cubicBezTo>
                    <a:pt x="1602" y="1955"/>
                    <a:pt x="1632" y="1940"/>
                    <a:pt x="1652" y="1911"/>
                  </a:cubicBezTo>
                  <a:lnTo>
                    <a:pt x="1652" y="1891"/>
                  </a:lnTo>
                  <a:cubicBezTo>
                    <a:pt x="1751" y="1791"/>
                    <a:pt x="1751" y="1692"/>
                    <a:pt x="1652" y="1572"/>
                  </a:cubicBezTo>
                  <a:lnTo>
                    <a:pt x="1134" y="1572"/>
                  </a:lnTo>
                  <a:cubicBezTo>
                    <a:pt x="916" y="1572"/>
                    <a:pt x="717" y="1493"/>
                    <a:pt x="697" y="1234"/>
                  </a:cubicBezTo>
                  <a:cubicBezTo>
                    <a:pt x="657" y="976"/>
                    <a:pt x="896" y="916"/>
                    <a:pt x="1095" y="896"/>
                  </a:cubicBezTo>
                  <a:cubicBezTo>
                    <a:pt x="1910" y="836"/>
                    <a:pt x="2686" y="637"/>
                    <a:pt x="3422" y="339"/>
                  </a:cubicBezTo>
                  <a:cubicBezTo>
                    <a:pt x="3522" y="240"/>
                    <a:pt x="3701" y="200"/>
                    <a:pt x="36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7833;p9">
              <a:extLst>
                <a:ext uri="{FF2B5EF4-FFF2-40B4-BE49-F238E27FC236}">
                  <a16:creationId xmlns:a16="http://schemas.microsoft.com/office/drawing/2014/main" id="{2F9F5A7E-6E3D-45FE-A710-E639FB238DB9}"/>
                </a:ext>
              </a:extLst>
            </p:cNvPr>
            <p:cNvSpPr/>
            <p:nvPr/>
          </p:nvSpPr>
          <p:spPr>
            <a:xfrm>
              <a:off x="5118675" y="5055100"/>
              <a:ext cx="89550" cy="43450"/>
            </a:xfrm>
            <a:custGeom>
              <a:avLst/>
              <a:gdLst/>
              <a:ahLst/>
              <a:cxnLst/>
              <a:rect l="l" t="t" r="r" b="b"/>
              <a:pathLst>
                <a:path w="3582" h="1738" extrusionOk="0">
                  <a:moveTo>
                    <a:pt x="3373" y="0"/>
                  </a:moveTo>
                  <a:cubicBezTo>
                    <a:pt x="2699" y="0"/>
                    <a:pt x="2076" y="173"/>
                    <a:pt x="1453" y="400"/>
                  </a:cubicBezTo>
                  <a:cubicBezTo>
                    <a:pt x="1213" y="504"/>
                    <a:pt x="1035" y="556"/>
                    <a:pt x="884" y="556"/>
                  </a:cubicBezTo>
                  <a:cubicBezTo>
                    <a:pt x="658" y="556"/>
                    <a:pt x="494" y="439"/>
                    <a:pt x="279" y="201"/>
                  </a:cubicBezTo>
                  <a:cubicBezTo>
                    <a:pt x="242" y="176"/>
                    <a:pt x="205" y="159"/>
                    <a:pt x="168" y="159"/>
                  </a:cubicBezTo>
                  <a:cubicBezTo>
                    <a:pt x="146" y="159"/>
                    <a:pt x="123" y="166"/>
                    <a:pt x="100" y="181"/>
                  </a:cubicBezTo>
                  <a:cubicBezTo>
                    <a:pt x="40" y="340"/>
                    <a:pt x="40" y="479"/>
                    <a:pt x="1" y="599"/>
                  </a:cubicBezTo>
                  <a:lnTo>
                    <a:pt x="1" y="678"/>
                  </a:lnTo>
                  <a:cubicBezTo>
                    <a:pt x="100" y="857"/>
                    <a:pt x="21" y="1096"/>
                    <a:pt x="120" y="1215"/>
                  </a:cubicBezTo>
                  <a:cubicBezTo>
                    <a:pt x="140" y="1275"/>
                    <a:pt x="140" y="1355"/>
                    <a:pt x="140" y="1394"/>
                  </a:cubicBezTo>
                  <a:cubicBezTo>
                    <a:pt x="120" y="1394"/>
                    <a:pt x="120" y="1394"/>
                    <a:pt x="100" y="1454"/>
                  </a:cubicBezTo>
                  <a:cubicBezTo>
                    <a:pt x="60" y="1494"/>
                    <a:pt x="100" y="1514"/>
                    <a:pt x="140" y="1573"/>
                  </a:cubicBezTo>
                  <a:cubicBezTo>
                    <a:pt x="160" y="1633"/>
                    <a:pt x="160" y="1653"/>
                    <a:pt x="160" y="1693"/>
                  </a:cubicBezTo>
                  <a:cubicBezTo>
                    <a:pt x="200" y="1723"/>
                    <a:pt x="234" y="1738"/>
                    <a:pt x="267" y="1738"/>
                  </a:cubicBezTo>
                  <a:cubicBezTo>
                    <a:pt x="299" y="1738"/>
                    <a:pt x="329" y="1723"/>
                    <a:pt x="359" y="1693"/>
                  </a:cubicBezTo>
                  <a:cubicBezTo>
                    <a:pt x="498" y="1494"/>
                    <a:pt x="299" y="1235"/>
                    <a:pt x="498" y="1056"/>
                  </a:cubicBezTo>
                  <a:cubicBezTo>
                    <a:pt x="1493" y="857"/>
                    <a:pt x="2507" y="658"/>
                    <a:pt x="3482" y="340"/>
                  </a:cubicBezTo>
                  <a:cubicBezTo>
                    <a:pt x="3581" y="241"/>
                    <a:pt x="3581" y="101"/>
                    <a:pt x="3482" y="2"/>
                  </a:cubicBezTo>
                  <a:cubicBezTo>
                    <a:pt x="3445" y="1"/>
                    <a:pt x="3409" y="0"/>
                    <a:pt x="33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7834;p9">
              <a:extLst>
                <a:ext uri="{FF2B5EF4-FFF2-40B4-BE49-F238E27FC236}">
                  <a16:creationId xmlns:a16="http://schemas.microsoft.com/office/drawing/2014/main" id="{22732705-BDA5-4A84-A7AB-ACFA1750C9BD}"/>
                </a:ext>
              </a:extLst>
            </p:cNvPr>
            <p:cNvSpPr/>
            <p:nvPr/>
          </p:nvSpPr>
          <p:spPr>
            <a:xfrm>
              <a:off x="5411100" y="4964125"/>
              <a:ext cx="131825" cy="32550"/>
            </a:xfrm>
            <a:custGeom>
              <a:avLst/>
              <a:gdLst/>
              <a:ahLst/>
              <a:cxnLst/>
              <a:rect l="l" t="t" r="r" b="b"/>
              <a:pathLst>
                <a:path w="5273" h="1302" extrusionOk="0">
                  <a:moveTo>
                    <a:pt x="4755" y="1"/>
                  </a:moveTo>
                  <a:cubicBezTo>
                    <a:pt x="3323" y="100"/>
                    <a:pt x="1890" y="200"/>
                    <a:pt x="577" y="836"/>
                  </a:cubicBezTo>
                  <a:cubicBezTo>
                    <a:pt x="398" y="936"/>
                    <a:pt x="199" y="955"/>
                    <a:pt x="1" y="1035"/>
                  </a:cubicBezTo>
                  <a:cubicBezTo>
                    <a:pt x="1" y="1240"/>
                    <a:pt x="59" y="1302"/>
                    <a:pt x="147" y="1302"/>
                  </a:cubicBezTo>
                  <a:cubicBezTo>
                    <a:pt x="212" y="1302"/>
                    <a:pt x="294" y="1268"/>
                    <a:pt x="379" y="1234"/>
                  </a:cubicBezTo>
                  <a:cubicBezTo>
                    <a:pt x="836" y="1134"/>
                    <a:pt x="1333" y="1115"/>
                    <a:pt x="1731" y="916"/>
                  </a:cubicBezTo>
                  <a:cubicBezTo>
                    <a:pt x="1939" y="812"/>
                    <a:pt x="2104" y="683"/>
                    <a:pt x="2299" y="683"/>
                  </a:cubicBezTo>
                  <a:cubicBezTo>
                    <a:pt x="2403" y="683"/>
                    <a:pt x="2515" y="719"/>
                    <a:pt x="2646" y="816"/>
                  </a:cubicBezTo>
                  <a:cubicBezTo>
                    <a:pt x="2700" y="860"/>
                    <a:pt x="2753" y="879"/>
                    <a:pt x="2803" y="879"/>
                  </a:cubicBezTo>
                  <a:cubicBezTo>
                    <a:pt x="2958" y="879"/>
                    <a:pt x="3093" y="703"/>
                    <a:pt x="3183" y="538"/>
                  </a:cubicBezTo>
                  <a:cubicBezTo>
                    <a:pt x="3270" y="443"/>
                    <a:pt x="3383" y="430"/>
                    <a:pt x="3497" y="430"/>
                  </a:cubicBezTo>
                  <a:cubicBezTo>
                    <a:pt x="3538" y="430"/>
                    <a:pt x="3579" y="432"/>
                    <a:pt x="3619" y="432"/>
                  </a:cubicBezTo>
                  <a:cubicBezTo>
                    <a:pt x="3725" y="432"/>
                    <a:pt x="3826" y="421"/>
                    <a:pt x="3900" y="339"/>
                  </a:cubicBezTo>
                  <a:cubicBezTo>
                    <a:pt x="3962" y="297"/>
                    <a:pt x="4020" y="271"/>
                    <a:pt x="4075" y="271"/>
                  </a:cubicBezTo>
                  <a:cubicBezTo>
                    <a:pt x="4124" y="271"/>
                    <a:pt x="4171" y="292"/>
                    <a:pt x="4218" y="339"/>
                  </a:cubicBezTo>
                  <a:cubicBezTo>
                    <a:pt x="4253" y="335"/>
                    <a:pt x="4289" y="333"/>
                    <a:pt x="4326" y="333"/>
                  </a:cubicBezTo>
                  <a:cubicBezTo>
                    <a:pt x="4477" y="333"/>
                    <a:pt x="4634" y="361"/>
                    <a:pt x="4785" y="361"/>
                  </a:cubicBezTo>
                  <a:cubicBezTo>
                    <a:pt x="4960" y="361"/>
                    <a:pt x="5128" y="323"/>
                    <a:pt x="5272" y="160"/>
                  </a:cubicBezTo>
                  <a:cubicBezTo>
                    <a:pt x="5223" y="78"/>
                    <a:pt x="5151" y="64"/>
                    <a:pt x="5074" y="64"/>
                  </a:cubicBezTo>
                  <a:cubicBezTo>
                    <a:pt x="5029" y="64"/>
                    <a:pt x="4982" y="69"/>
                    <a:pt x="4937" y="69"/>
                  </a:cubicBezTo>
                  <a:cubicBezTo>
                    <a:pt x="4869" y="69"/>
                    <a:pt x="4804" y="57"/>
                    <a:pt x="47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7835;p9">
              <a:extLst>
                <a:ext uri="{FF2B5EF4-FFF2-40B4-BE49-F238E27FC236}">
                  <a16:creationId xmlns:a16="http://schemas.microsoft.com/office/drawing/2014/main" id="{5F55388D-A898-47F2-BCFF-8EC4FAD6A64D}"/>
                </a:ext>
              </a:extLst>
            </p:cNvPr>
            <p:cNvSpPr/>
            <p:nvPr/>
          </p:nvSpPr>
          <p:spPr>
            <a:xfrm>
              <a:off x="5128625" y="5091950"/>
              <a:ext cx="118375" cy="40075"/>
            </a:xfrm>
            <a:custGeom>
              <a:avLst/>
              <a:gdLst/>
              <a:ahLst/>
              <a:cxnLst/>
              <a:rect l="l" t="t" r="r" b="b"/>
              <a:pathLst>
                <a:path w="4735" h="1603" extrusionOk="0">
                  <a:moveTo>
                    <a:pt x="4337" y="0"/>
                  </a:moveTo>
                  <a:cubicBezTo>
                    <a:pt x="4246" y="63"/>
                    <a:pt x="4143" y="77"/>
                    <a:pt x="4035" y="77"/>
                  </a:cubicBezTo>
                  <a:cubicBezTo>
                    <a:pt x="3952" y="77"/>
                    <a:pt x="3866" y="69"/>
                    <a:pt x="3781" y="69"/>
                  </a:cubicBezTo>
                  <a:cubicBezTo>
                    <a:pt x="3663" y="69"/>
                    <a:pt x="3547" y="84"/>
                    <a:pt x="3442" y="159"/>
                  </a:cubicBezTo>
                  <a:cubicBezTo>
                    <a:pt x="2544" y="354"/>
                    <a:pt x="1685" y="856"/>
                    <a:pt x="713" y="856"/>
                  </a:cubicBezTo>
                  <a:cubicBezTo>
                    <a:pt x="694" y="856"/>
                    <a:pt x="676" y="856"/>
                    <a:pt x="657" y="855"/>
                  </a:cubicBezTo>
                  <a:cubicBezTo>
                    <a:pt x="617" y="796"/>
                    <a:pt x="538" y="756"/>
                    <a:pt x="458" y="716"/>
                  </a:cubicBezTo>
                  <a:cubicBezTo>
                    <a:pt x="359" y="716"/>
                    <a:pt x="299" y="716"/>
                    <a:pt x="219" y="756"/>
                  </a:cubicBezTo>
                  <a:cubicBezTo>
                    <a:pt x="140" y="776"/>
                    <a:pt x="100" y="816"/>
                    <a:pt x="40" y="895"/>
                  </a:cubicBezTo>
                  <a:cubicBezTo>
                    <a:pt x="0" y="975"/>
                    <a:pt x="0" y="1054"/>
                    <a:pt x="0" y="1114"/>
                  </a:cubicBezTo>
                  <a:cubicBezTo>
                    <a:pt x="40" y="1273"/>
                    <a:pt x="0" y="1452"/>
                    <a:pt x="120" y="1572"/>
                  </a:cubicBezTo>
                  <a:cubicBezTo>
                    <a:pt x="177" y="1592"/>
                    <a:pt x="232" y="1602"/>
                    <a:pt x="284" y="1602"/>
                  </a:cubicBezTo>
                  <a:cubicBezTo>
                    <a:pt x="430" y="1602"/>
                    <a:pt x="554" y="1524"/>
                    <a:pt x="657" y="1393"/>
                  </a:cubicBezTo>
                  <a:cubicBezTo>
                    <a:pt x="756" y="1393"/>
                    <a:pt x="896" y="1373"/>
                    <a:pt x="995" y="1373"/>
                  </a:cubicBezTo>
                  <a:cubicBezTo>
                    <a:pt x="1114" y="1273"/>
                    <a:pt x="1254" y="1293"/>
                    <a:pt x="1353" y="1213"/>
                  </a:cubicBezTo>
                  <a:cubicBezTo>
                    <a:pt x="1413" y="1194"/>
                    <a:pt x="1492" y="1194"/>
                    <a:pt x="1532" y="1194"/>
                  </a:cubicBezTo>
                  <a:cubicBezTo>
                    <a:pt x="1691" y="1054"/>
                    <a:pt x="1910" y="1154"/>
                    <a:pt x="2049" y="1054"/>
                  </a:cubicBezTo>
                  <a:cubicBezTo>
                    <a:pt x="2149" y="1015"/>
                    <a:pt x="2288" y="1015"/>
                    <a:pt x="2388" y="995"/>
                  </a:cubicBezTo>
                  <a:cubicBezTo>
                    <a:pt x="2447" y="975"/>
                    <a:pt x="2507" y="895"/>
                    <a:pt x="2587" y="855"/>
                  </a:cubicBezTo>
                  <a:cubicBezTo>
                    <a:pt x="2626" y="816"/>
                    <a:pt x="2686" y="816"/>
                    <a:pt x="2726" y="816"/>
                  </a:cubicBezTo>
                  <a:cubicBezTo>
                    <a:pt x="2885" y="696"/>
                    <a:pt x="3124" y="796"/>
                    <a:pt x="3283" y="676"/>
                  </a:cubicBezTo>
                  <a:cubicBezTo>
                    <a:pt x="3323" y="656"/>
                    <a:pt x="3382" y="656"/>
                    <a:pt x="3422" y="656"/>
                  </a:cubicBezTo>
                  <a:cubicBezTo>
                    <a:pt x="3502" y="587"/>
                    <a:pt x="3596" y="587"/>
                    <a:pt x="3693" y="587"/>
                  </a:cubicBezTo>
                  <a:cubicBezTo>
                    <a:pt x="3790" y="587"/>
                    <a:pt x="3890" y="587"/>
                    <a:pt x="3979" y="517"/>
                  </a:cubicBezTo>
                  <a:lnTo>
                    <a:pt x="4039" y="497"/>
                  </a:lnTo>
                  <a:lnTo>
                    <a:pt x="4118" y="497"/>
                  </a:lnTo>
                  <a:cubicBezTo>
                    <a:pt x="4297" y="378"/>
                    <a:pt x="4735" y="458"/>
                    <a:pt x="4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7836;p9">
              <a:extLst>
                <a:ext uri="{FF2B5EF4-FFF2-40B4-BE49-F238E27FC236}">
                  <a16:creationId xmlns:a16="http://schemas.microsoft.com/office/drawing/2014/main" id="{9CE78FB9-36D2-488E-A7D9-4413FA34AE4E}"/>
                </a:ext>
              </a:extLst>
            </p:cNvPr>
            <p:cNvSpPr/>
            <p:nvPr/>
          </p:nvSpPr>
          <p:spPr>
            <a:xfrm>
              <a:off x="5595100" y="4924350"/>
              <a:ext cx="96025" cy="33825"/>
            </a:xfrm>
            <a:custGeom>
              <a:avLst/>
              <a:gdLst/>
              <a:ahLst/>
              <a:cxnLst/>
              <a:rect l="l" t="t" r="r" b="b"/>
              <a:pathLst>
                <a:path w="3841" h="1353" extrusionOk="0">
                  <a:moveTo>
                    <a:pt x="3721" y="0"/>
                  </a:moveTo>
                  <a:lnTo>
                    <a:pt x="3721" y="0"/>
                  </a:lnTo>
                  <a:cubicBezTo>
                    <a:pt x="3064" y="239"/>
                    <a:pt x="2388" y="338"/>
                    <a:pt x="1732" y="537"/>
                  </a:cubicBezTo>
                  <a:cubicBezTo>
                    <a:pt x="1155" y="716"/>
                    <a:pt x="538" y="657"/>
                    <a:pt x="1" y="1035"/>
                  </a:cubicBezTo>
                  <a:cubicBezTo>
                    <a:pt x="1" y="1194"/>
                    <a:pt x="100" y="1293"/>
                    <a:pt x="200" y="1353"/>
                  </a:cubicBezTo>
                  <a:cubicBezTo>
                    <a:pt x="598" y="1214"/>
                    <a:pt x="1075" y="1313"/>
                    <a:pt x="1453" y="1035"/>
                  </a:cubicBezTo>
                  <a:cubicBezTo>
                    <a:pt x="1510" y="1039"/>
                    <a:pt x="1568" y="1042"/>
                    <a:pt x="1624" y="1042"/>
                  </a:cubicBezTo>
                  <a:cubicBezTo>
                    <a:pt x="2278" y="1042"/>
                    <a:pt x="2901" y="748"/>
                    <a:pt x="3542" y="657"/>
                  </a:cubicBezTo>
                  <a:cubicBezTo>
                    <a:pt x="3661" y="458"/>
                    <a:pt x="3840" y="259"/>
                    <a:pt x="3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7837;p9">
              <a:extLst>
                <a:ext uri="{FF2B5EF4-FFF2-40B4-BE49-F238E27FC236}">
                  <a16:creationId xmlns:a16="http://schemas.microsoft.com/office/drawing/2014/main" id="{F571B9F8-4EC5-49D3-B4B0-D238E378AF5C}"/>
                </a:ext>
              </a:extLst>
            </p:cNvPr>
            <p:cNvSpPr/>
            <p:nvPr/>
          </p:nvSpPr>
          <p:spPr>
            <a:xfrm>
              <a:off x="5119675" y="5014950"/>
              <a:ext cx="122375" cy="46175"/>
            </a:xfrm>
            <a:custGeom>
              <a:avLst/>
              <a:gdLst/>
              <a:ahLst/>
              <a:cxnLst/>
              <a:rect l="l" t="t" r="r" b="b"/>
              <a:pathLst>
                <a:path w="4895" h="1847" extrusionOk="0">
                  <a:moveTo>
                    <a:pt x="4756" y="0"/>
                  </a:moveTo>
                  <a:cubicBezTo>
                    <a:pt x="4724" y="0"/>
                    <a:pt x="4688" y="8"/>
                    <a:pt x="4655" y="17"/>
                  </a:cubicBezTo>
                  <a:cubicBezTo>
                    <a:pt x="3999" y="215"/>
                    <a:pt x="3382" y="395"/>
                    <a:pt x="2746" y="574"/>
                  </a:cubicBezTo>
                  <a:cubicBezTo>
                    <a:pt x="1990" y="792"/>
                    <a:pt x="1214" y="1031"/>
                    <a:pt x="458" y="1270"/>
                  </a:cubicBezTo>
                  <a:cubicBezTo>
                    <a:pt x="378" y="1449"/>
                    <a:pt x="100" y="1310"/>
                    <a:pt x="60" y="1509"/>
                  </a:cubicBezTo>
                  <a:cubicBezTo>
                    <a:pt x="0" y="1628"/>
                    <a:pt x="0" y="1747"/>
                    <a:pt x="100" y="1807"/>
                  </a:cubicBezTo>
                  <a:cubicBezTo>
                    <a:pt x="160" y="1847"/>
                    <a:pt x="199" y="1847"/>
                    <a:pt x="259" y="1847"/>
                  </a:cubicBezTo>
                  <a:cubicBezTo>
                    <a:pt x="478" y="1588"/>
                    <a:pt x="816" y="1568"/>
                    <a:pt x="1114" y="1469"/>
                  </a:cubicBezTo>
                  <a:cubicBezTo>
                    <a:pt x="2308" y="1091"/>
                    <a:pt x="3482" y="733"/>
                    <a:pt x="4675" y="395"/>
                  </a:cubicBezTo>
                  <a:cubicBezTo>
                    <a:pt x="4775" y="295"/>
                    <a:pt x="4894" y="215"/>
                    <a:pt x="4854" y="76"/>
                  </a:cubicBezTo>
                  <a:cubicBezTo>
                    <a:pt x="4842" y="17"/>
                    <a:pt x="4803" y="0"/>
                    <a:pt x="4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7838;p9">
              <a:extLst>
                <a:ext uri="{FF2B5EF4-FFF2-40B4-BE49-F238E27FC236}">
                  <a16:creationId xmlns:a16="http://schemas.microsoft.com/office/drawing/2014/main" id="{78B979A5-4FA2-4407-8DBE-F21C77CD1E96}"/>
                </a:ext>
              </a:extLst>
            </p:cNvPr>
            <p:cNvSpPr/>
            <p:nvPr/>
          </p:nvSpPr>
          <p:spPr>
            <a:xfrm>
              <a:off x="5429625" y="4893425"/>
              <a:ext cx="103350" cy="27050"/>
            </a:xfrm>
            <a:custGeom>
              <a:avLst/>
              <a:gdLst/>
              <a:ahLst/>
              <a:cxnLst/>
              <a:rect l="l" t="t" r="r" b="b"/>
              <a:pathLst>
                <a:path w="4134" h="1082" extrusionOk="0">
                  <a:moveTo>
                    <a:pt x="3905" y="1"/>
                  </a:moveTo>
                  <a:cubicBezTo>
                    <a:pt x="3534" y="1"/>
                    <a:pt x="3179" y="76"/>
                    <a:pt x="2840" y="183"/>
                  </a:cubicBezTo>
                  <a:cubicBezTo>
                    <a:pt x="1925" y="501"/>
                    <a:pt x="950" y="561"/>
                    <a:pt x="15" y="740"/>
                  </a:cubicBezTo>
                  <a:cubicBezTo>
                    <a:pt x="0" y="1046"/>
                    <a:pt x="150" y="1081"/>
                    <a:pt x="346" y="1081"/>
                  </a:cubicBezTo>
                  <a:cubicBezTo>
                    <a:pt x="405" y="1081"/>
                    <a:pt x="468" y="1078"/>
                    <a:pt x="533" y="1078"/>
                  </a:cubicBezTo>
                  <a:cubicBezTo>
                    <a:pt x="1647" y="919"/>
                    <a:pt x="2761" y="621"/>
                    <a:pt x="3855" y="382"/>
                  </a:cubicBezTo>
                  <a:cubicBezTo>
                    <a:pt x="3934" y="262"/>
                    <a:pt x="4133" y="203"/>
                    <a:pt x="4034" y="4"/>
                  </a:cubicBezTo>
                  <a:cubicBezTo>
                    <a:pt x="3991" y="2"/>
                    <a:pt x="3948" y="1"/>
                    <a:pt x="3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7839;p9">
              <a:extLst>
                <a:ext uri="{FF2B5EF4-FFF2-40B4-BE49-F238E27FC236}">
                  <a16:creationId xmlns:a16="http://schemas.microsoft.com/office/drawing/2014/main" id="{6361A0AA-41F0-4A2C-B887-A8791A81CD94}"/>
                </a:ext>
              </a:extLst>
            </p:cNvPr>
            <p:cNvSpPr/>
            <p:nvPr/>
          </p:nvSpPr>
          <p:spPr>
            <a:xfrm>
              <a:off x="5119175" y="4950200"/>
              <a:ext cx="93025" cy="36325"/>
            </a:xfrm>
            <a:custGeom>
              <a:avLst/>
              <a:gdLst/>
              <a:ahLst/>
              <a:cxnLst/>
              <a:rect l="l" t="t" r="r" b="b"/>
              <a:pathLst>
                <a:path w="3721" h="1453" extrusionOk="0">
                  <a:moveTo>
                    <a:pt x="299" y="1"/>
                  </a:moveTo>
                  <a:cubicBezTo>
                    <a:pt x="140" y="180"/>
                    <a:pt x="299" y="398"/>
                    <a:pt x="100" y="518"/>
                  </a:cubicBezTo>
                  <a:cubicBezTo>
                    <a:pt x="1" y="657"/>
                    <a:pt x="1" y="776"/>
                    <a:pt x="120" y="876"/>
                  </a:cubicBezTo>
                  <a:cubicBezTo>
                    <a:pt x="199" y="955"/>
                    <a:pt x="199" y="1075"/>
                    <a:pt x="199" y="1174"/>
                  </a:cubicBezTo>
                  <a:cubicBezTo>
                    <a:pt x="199" y="1254"/>
                    <a:pt x="199" y="1314"/>
                    <a:pt x="219" y="1393"/>
                  </a:cubicBezTo>
                  <a:cubicBezTo>
                    <a:pt x="239" y="1413"/>
                    <a:pt x="299" y="1413"/>
                    <a:pt x="319" y="1453"/>
                  </a:cubicBezTo>
                  <a:cubicBezTo>
                    <a:pt x="796" y="1274"/>
                    <a:pt x="1274" y="1174"/>
                    <a:pt x="1731" y="1075"/>
                  </a:cubicBezTo>
                  <a:cubicBezTo>
                    <a:pt x="2388" y="975"/>
                    <a:pt x="3024" y="796"/>
                    <a:pt x="3621" y="518"/>
                  </a:cubicBezTo>
                  <a:cubicBezTo>
                    <a:pt x="3720" y="418"/>
                    <a:pt x="3720" y="359"/>
                    <a:pt x="3621" y="259"/>
                  </a:cubicBezTo>
                  <a:cubicBezTo>
                    <a:pt x="2623" y="317"/>
                    <a:pt x="1681" y="818"/>
                    <a:pt x="652" y="818"/>
                  </a:cubicBezTo>
                  <a:cubicBezTo>
                    <a:pt x="614" y="818"/>
                    <a:pt x="576" y="818"/>
                    <a:pt x="538" y="816"/>
                  </a:cubicBezTo>
                  <a:cubicBezTo>
                    <a:pt x="398" y="518"/>
                    <a:pt x="478" y="259"/>
                    <a:pt x="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7840;p9">
              <a:extLst>
                <a:ext uri="{FF2B5EF4-FFF2-40B4-BE49-F238E27FC236}">
                  <a16:creationId xmlns:a16="http://schemas.microsoft.com/office/drawing/2014/main" id="{9B3B946F-86FE-4AE3-922D-85A988CC5CCB}"/>
                </a:ext>
              </a:extLst>
            </p:cNvPr>
            <p:cNvSpPr/>
            <p:nvPr/>
          </p:nvSpPr>
          <p:spPr>
            <a:xfrm>
              <a:off x="5593625" y="4863675"/>
              <a:ext cx="78100" cy="25875"/>
            </a:xfrm>
            <a:custGeom>
              <a:avLst/>
              <a:gdLst/>
              <a:ahLst/>
              <a:cxnLst/>
              <a:rect l="l" t="t" r="r" b="b"/>
              <a:pathLst>
                <a:path w="3124" h="1035" extrusionOk="0">
                  <a:moveTo>
                    <a:pt x="2905" y="0"/>
                  </a:moveTo>
                  <a:cubicBezTo>
                    <a:pt x="1950" y="179"/>
                    <a:pt x="1015" y="398"/>
                    <a:pt x="80" y="677"/>
                  </a:cubicBezTo>
                  <a:cubicBezTo>
                    <a:pt x="0" y="876"/>
                    <a:pt x="120" y="955"/>
                    <a:pt x="259" y="1035"/>
                  </a:cubicBezTo>
                  <a:cubicBezTo>
                    <a:pt x="1253" y="955"/>
                    <a:pt x="2208" y="736"/>
                    <a:pt x="3123" y="378"/>
                  </a:cubicBezTo>
                  <a:cubicBezTo>
                    <a:pt x="3123" y="199"/>
                    <a:pt x="3024" y="100"/>
                    <a:pt x="2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7841;p9">
              <a:extLst>
                <a:ext uri="{FF2B5EF4-FFF2-40B4-BE49-F238E27FC236}">
                  <a16:creationId xmlns:a16="http://schemas.microsoft.com/office/drawing/2014/main" id="{CA5DA96D-8EF2-4B86-8341-C97DDF9B3ABB}"/>
                </a:ext>
              </a:extLst>
            </p:cNvPr>
            <p:cNvSpPr/>
            <p:nvPr/>
          </p:nvSpPr>
          <p:spPr>
            <a:xfrm>
              <a:off x="5306175" y="4922775"/>
              <a:ext cx="94000" cy="23975"/>
            </a:xfrm>
            <a:custGeom>
              <a:avLst/>
              <a:gdLst/>
              <a:ahLst/>
              <a:cxnLst/>
              <a:rect l="l" t="t" r="r" b="b"/>
              <a:pathLst>
                <a:path w="3760" h="959" extrusionOk="0">
                  <a:moveTo>
                    <a:pt x="3495" y="1"/>
                  </a:moveTo>
                  <a:cubicBezTo>
                    <a:pt x="3435" y="1"/>
                    <a:pt x="3369" y="25"/>
                    <a:pt x="3302" y="63"/>
                  </a:cubicBezTo>
                  <a:cubicBezTo>
                    <a:pt x="2208" y="63"/>
                    <a:pt x="1273" y="600"/>
                    <a:pt x="199" y="700"/>
                  </a:cubicBezTo>
                  <a:cubicBezTo>
                    <a:pt x="120" y="700"/>
                    <a:pt x="80" y="859"/>
                    <a:pt x="0" y="958"/>
                  </a:cubicBezTo>
                  <a:cubicBezTo>
                    <a:pt x="895" y="839"/>
                    <a:pt x="1810" y="899"/>
                    <a:pt x="2666" y="521"/>
                  </a:cubicBezTo>
                  <a:cubicBezTo>
                    <a:pt x="2905" y="421"/>
                    <a:pt x="3243" y="461"/>
                    <a:pt x="3501" y="421"/>
                  </a:cubicBezTo>
                  <a:cubicBezTo>
                    <a:pt x="3641" y="362"/>
                    <a:pt x="3760" y="262"/>
                    <a:pt x="3660" y="103"/>
                  </a:cubicBezTo>
                  <a:cubicBezTo>
                    <a:pt x="3619" y="30"/>
                    <a:pt x="3561" y="1"/>
                    <a:pt x="34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7842;p9">
              <a:extLst>
                <a:ext uri="{FF2B5EF4-FFF2-40B4-BE49-F238E27FC236}">
                  <a16:creationId xmlns:a16="http://schemas.microsoft.com/office/drawing/2014/main" id="{98EBD7DB-83F2-4197-B1A5-557024B179B0}"/>
                </a:ext>
              </a:extLst>
            </p:cNvPr>
            <p:cNvSpPr/>
            <p:nvPr/>
          </p:nvSpPr>
          <p:spPr>
            <a:xfrm>
              <a:off x="5618975" y="4964625"/>
              <a:ext cx="78100" cy="22400"/>
            </a:xfrm>
            <a:custGeom>
              <a:avLst/>
              <a:gdLst/>
              <a:ahLst/>
              <a:cxnLst/>
              <a:rect l="l" t="t" r="r" b="b"/>
              <a:pathLst>
                <a:path w="3124" h="896" extrusionOk="0">
                  <a:moveTo>
                    <a:pt x="2229" y="0"/>
                  </a:moveTo>
                  <a:cubicBezTo>
                    <a:pt x="1572" y="219"/>
                    <a:pt x="816" y="199"/>
                    <a:pt x="120" y="498"/>
                  </a:cubicBezTo>
                  <a:cubicBezTo>
                    <a:pt x="1" y="717"/>
                    <a:pt x="1" y="896"/>
                    <a:pt x="319" y="896"/>
                  </a:cubicBezTo>
                  <a:cubicBezTo>
                    <a:pt x="1294" y="796"/>
                    <a:pt x="2209" y="597"/>
                    <a:pt x="3124" y="339"/>
                  </a:cubicBezTo>
                  <a:cubicBezTo>
                    <a:pt x="3071" y="318"/>
                    <a:pt x="3014" y="311"/>
                    <a:pt x="2954" y="311"/>
                  </a:cubicBezTo>
                  <a:cubicBezTo>
                    <a:pt x="2844" y="311"/>
                    <a:pt x="2726" y="334"/>
                    <a:pt x="2617" y="334"/>
                  </a:cubicBezTo>
                  <a:cubicBezTo>
                    <a:pt x="2447" y="334"/>
                    <a:pt x="2298" y="279"/>
                    <a:pt x="22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7843;p9">
              <a:extLst>
                <a:ext uri="{FF2B5EF4-FFF2-40B4-BE49-F238E27FC236}">
                  <a16:creationId xmlns:a16="http://schemas.microsoft.com/office/drawing/2014/main" id="{4CC47E0A-B6DC-4796-836C-E610D28D7392}"/>
                </a:ext>
              </a:extLst>
            </p:cNvPr>
            <p:cNvSpPr/>
            <p:nvPr/>
          </p:nvSpPr>
          <p:spPr>
            <a:xfrm>
              <a:off x="5484200" y="4853725"/>
              <a:ext cx="77125" cy="25875"/>
            </a:xfrm>
            <a:custGeom>
              <a:avLst/>
              <a:gdLst/>
              <a:ahLst/>
              <a:cxnLst/>
              <a:rect l="l" t="t" r="r" b="b"/>
              <a:pathLst>
                <a:path w="3085" h="1035" extrusionOk="0">
                  <a:moveTo>
                    <a:pt x="3044" y="0"/>
                  </a:moveTo>
                  <a:cubicBezTo>
                    <a:pt x="2487" y="140"/>
                    <a:pt x="1891" y="259"/>
                    <a:pt x="1334" y="398"/>
                  </a:cubicBezTo>
                  <a:cubicBezTo>
                    <a:pt x="1155" y="498"/>
                    <a:pt x="956" y="538"/>
                    <a:pt x="796" y="557"/>
                  </a:cubicBezTo>
                  <a:cubicBezTo>
                    <a:pt x="538" y="597"/>
                    <a:pt x="319" y="677"/>
                    <a:pt x="100" y="756"/>
                  </a:cubicBezTo>
                  <a:cubicBezTo>
                    <a:pt x="1" y="856"/>
                    <a:pt x="1" y="935"/>
                    <a:pt x="120" y="1035"/>
                  </a:cubicBezTo>
                  <a:cubicBezTo>
                    <a:pt x="1115" y="896"/>
                    <a:pt x="2109" y="776"/>
                    <a:pt x="3084" y="438"/>
                  </a:cubicBezTo>
                  <a:cubicBezTo>
                    <a:pt x="3044" y="279"/>
                    <a:pt x="3044" y="160"/>
                    <a:pt x="30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7844;p9">
              <a:extLst>
                <a:ext uri="{FF2B5EF4-FFF2-40B4-BE49-F238E27FC236}">
                  <a16:creationId xmlns:a16="http://schemas.microsoft.com/office/drawing/2014/main" id="{67F9C7BD-AE97-4B74-82B5-E3DB853383FA}"/>
                </a:ext>
              </a:extLst>
            </p:cNvPr>
            <p:cNvSpPr/>
            <p:nvPr/>
          </p:nvSpPr>
          <p:spPr>
            <a:xfrm>
              <a:off x="5279300" y="4775650"/>
              <a:ext cx="94525" cy="20900"/>
            </a:xfrm>
            <a:custGeom>
              <a:avLst/>
              <a:gdLst/>
              <a:ahLst/>
              <a:cxnLst/>
              <a:rect l="l" t="t" r="r" b="b"/>
              <a:pathLst>
                <a:path w="3781" h="836" extrusionOk="0">
                  <a:moveTo>
                    <a:pt x="3363" y="0"/>
                  </a:moveTo>
                  <a:cubicBezTo>
                    <a:pt x="2686" y="120"/>
                    <a:pt x="1990" y="239"/>
                    <a:pt x="1294" y="378"/>
                  </a:cubicBezTo>
                  <a:cubicBezTo>
                    <a:pt x="1195" y="425"/>
                    <a:pt x="1093" y="436"/>
                    <a:pt x="990" y="436"/>
                  </a:cubicBezTo>
                  <a:cubicBezTo>
                    <a:pt x="897" y="436"/>
                    <a:pt x="804" y="427"/>
                    <a:pt x="710" y="427"/>
                  </a:cubicBezTo>
                  <a:cubicBezTo>
                    <a:pt x="599" y="427"/>
                    <a:pt x="487" y="440"/>
                    <a:pt x="379" y="498"/>
                  </a:cubicBezTo>
                  <a:cubicBezTo>
                    <a:pt x="279" y="498"/>
                    <a:pt x="180" y="517"/>
                    <a:pt x="81" y="537"/>
                  </a:cubicBezTo>
                  <a:cubicBezTo>
                    <a:pt x="61" y="597"/>
                    <a:pt x="41" y="617"/>
                    <a:pt x="1" y="677"/>
                  </a:cubicBezTo>
                  <a:cubicBezTo>
                    <a:pt x="180" y="697"/>
                    <a:pt x="379" y="697"/>
                    <a:pt x="558" y="697"/>
                  </a:cubicBezTo>
                  <a:cubicBezTo>
                    <a:pt x="598" y="736"/>
                    <a:pt x="657" y="796"/>
                    <a:pt x="737" y="836"/>
                  </a:cubicBezTo>
                  <a:cubicBezTo>
                    <a:pt x="1752" y="617"/>
                    <a:pt x="2826" y="617"/>
                    <a:pt x="3781" y="199"/>
                  </a:cubicBezTo>
                  <a:cubicBezTo>
                    <a:pt x="3721" y="0"/>
                    <a:pt x="3482" y="100"/>
                    <a:pt x="3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7845;p9">
              <a:extLst>
                <a:ext uri="{FF2B5EF4-FFF2-40B4-BE49-F238E27FC236}">
                  <a16:creationId xmlns:a16="http://schemas.microsoft.com/office/drawing/2014/main" id="{9FC39635-BC7F-4A84-AAA4-956AC3398E36}"/>
                </a:ext>
              </a:extLst>
            </p:cNvPr>
            <p:cNvSpPr/>
            <p:nvPr/>
          </p:nvSpPr>
          <p:spPr>
            <a:xfrm>
              <a:off x="5530450" y="4950200"/>
              <a:ext cx="69650" cy="18075"/>
            </a:xfrm>
            <a:custGeom>
              <a:avLst/>
              <a:gdLst/>
              <a:ahLst/>
              <a:cxnLst/>
              <a:rect l="l" t="t" r="r" b="b"/>
              <a:pathLst>
                <a:path w="2786" h="723" extrusionOk="0">
                  <a:moveTo>
                    <a:pt x="2587" y="1"/>
                  </a:moveTo>
                  <a:cubicBezTo>
                    <a:pt x="1692" y="1"/>
                    <a:pt x="836" y="279"/>
                    <a:pt x="1" y="558"/>
                  </a:cubicBezTo>
                  <a:cubicBezTo>
                    <a:pt x="86" y="700"/>
                    <a:pt x="222" y="720"/>
                    <a:pt x="365" y="720"/>
                  </a:cubicBezTo>
                  <a:cubicBezTo>
                    <a:pt x="423" y="720"/>
                    <a:pt x="481" y="717"/>
                    <a:pt x="538" y="717"/>
                  </a:cubicBezTo>
                  <a:cubicBezTo>
                    <a:pt x="613" y="663"/>
                    <a:pt x="699" y="644"/>
                    <a:pt x="790" y="644"/>
                  </a:cubicBezTo>
                  <a:cubicBezTo>
                    <a:pt x="869" y="644"/>
                    <a:pt x="952" y="659"/>
                    <a:pt x="1035" y="677"/>
                  </a:cubicBezTo>
                  <a:cubicBezTo>
                    <a:pt x="1146" y="695"/>
                    <a:pt x="1265" y="722"/>
                    <a:pt x="1380" y="722"/>
                  </a:cubicBezTo>
                  <a:cubicBezTo>
                    <a:pt x="1515" y="722"/>
                    <a:pt x="1644" y="686"/>
                    <a:pt x="1751" y="558"/>
                  </a:cubicBezTo>
                  <a:cubicBezTo>
                    <a:pt x="1778" y="559"/>
                    <a:pt x="1805" y="560"/>
                    <a:pt x="1831" y="560"/>
                  </a:cubicBezTo>
                  <a:cubicBezTo>
                    <a:pt x="2160" y="560"/>
                    <a:pt x="2473" y="451"/>
                    <a:pt x="2786" y="359"/>
                  </a:cubicBezTo>
                  <a:cubicBezTo>
                    <a:pt x="2786" y="200"/>
                    <a:pt x="2746" y="80"/>
                    <a:pt x="2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7846;p9">
              <a:extLst>
                <a:ext uri="{FF2B5EF4-FFF2-40B4-BE49-F238E27FC236}">
                  <a16:creationId xmlns:a16="http://schemas.microsoft.com/office/drawing/2014/main" id="{E4690402-57E0-46D5-8267-260547F5AB12}"/>
                </a:ext>
              </a:extLst>
            </p:cNvPr>
            <p:cNvSpPr/>
            <p:nvPr/>
          </p:nvSpPr>
          <p:spPr>
            <a:xfrm>
              <a:off x="5499125" y="4911900"/>
              <a:ext cx="88050" cy="21725"/>
            </a:xfrm>
            <a:custGeom>
              <a:avLst/>
              <a:gdLst/>
              <a:ahLst/>
              <a:cxnLst/>
              <a:rect l="l" t="t" r="r" b="b"/>
              <a:pathLst>
                <a:path w="3522" h="869" extrusionOk="0">
                  <a:moveTo>
                    <a:pt x="3183" y="1"/>
                  </a:moveTo>
                  <a:cubicBezTo>
                    <a:pt x="2694" y="204"/>
                    <a:pt x="2247" y="421"/>
                    <a:pt x="1697" y="421"/>
                  </a:cubicBezTo>
                  <a:cubicBezTo>
                    <a:pt x="1599" y="421"/>
                    <a:pt x="1498" y="414"/>
                    <a:pt x="1393" y="399"/>
                  </a:cubicBezTo>
                  <a:cubicBezTo>
                    <a:pt x="1278" y="381"/>
                    <a:pt x="1140" y="366"/>
                    <a:pt x="994" y="366"/>
                  </a:cubicBezTo>
                  <a:cubicBezTo>
                    <a:pt x="634" y="366"/>
                    <a:pt x="227" y="460"/>
                    <a:pt x="1" y="856"/>
                  </a:cubicBezTo>
                  <a:cubicBezTo>
                    <a:pt x="79" y="864"/>
                    <a:pt x="157" y="868"/>
                    <a:pt x="234" y="868"/>
                  </a:cubicBezTo>
                  <a:cubicBezTo>
                    <a:pt x="553" y="868"/>
                    <a:pt x="866" y="801"/>
                    <a:pt x="1154" y="657"/>
                  </a:cubicBezTo>
                  <a:cubicBezTo>
                    <a:pt x="1228" y="628"/>
                    <a:pt x="1324" y="576"/>
                    <a:pt x="1409" y="576"/>
                  </a:cubicBezTo>
                  <a:cubicBezTo>
                    <a:pt x="1439" y="576"/>
                    <a:pt x="1467" y="582"/>
                    <a:pt x="1493" y="598"/>
                  </a:cubicBezTo>
                  <a:cubicBezTo>
                    <a:pt x="1737" y="732"/>
                    <a:pt x="1964" y="788"/>
                    <a:pt x="2179" y="788"/>
                  </a:cubicBezTo>
                  <a:cubicBezTo>
                    <a:pt x="2666" y="788"/>
                    <a:pt x="3094" y="503"/>
                    <a:pt x="3522" y="200"/>
                  </a:cubicBezTo>
                  <a:cubicBezTo>
                    <a:pt x="3482" y="21"/>
                    <a:pt x="3283" y="120"/>
                    <a:pt x="3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7847;p9">
              <a:extLst>
                <a:ext uri="{FF2B5EF4-FFF2-40B4-BE49-F238E27FC236}">
                  <a16:creationId xmlns:a16="http://schemas.microsoft.com/office/drawing/2014/main" id="{A864ADA9-5937-4430-A78E-ADDA576A4B79}"/>
                </a:ext>
              </a:extLst>
            </p:cNvPr>
            <p:cNvSpPr/>
            <p:nvPr/>
          </p:nvSpPr>
          <p:spPr>
            <a:xfrm>
              <a:off x="5116200" y="4984225"/>
              <a:ext cx="38300" cy="68050"/>
            </a:xfrm>
            <a:custGeom>
              <a:avLst/>
              <a:gdLst/>
              <a:ahLst/>
              <a:cxnLst/>
              <a:rect l="l" t="t" r="r" b="b"/>
              <a:pathLst>
                <a:path w="1532" h="2722" extrusionOk="0">
                  <a:moveTo>
                    <a:pt x="281" y="0"/>
                  </a:moveTo>
                  <a:cubicBezTo>
                    <a:pt x="252" y="0"/>
                    <a:pt x="232" y="14"/>
                    <a:pt x="219" y="52"/>
                  </a:cubicBezTo>
                  <a:cubicBezTo>
                    <a:pt x="139" y="151"/>
                    <a:pt x="139" y="291"/>
                    <a:pt x="199" y="410"/>
                  </a:cubicBezTo>
                  <a:cubicBezTo>
                    <a:pt x="219" y="510"/>
                    <a:pt x="219" y="629"/>
                    <a:pt x="219" y="748"/>
                  </a:cubicBezTo>
                  <a:cubicBezTo>
                    <a:pt x="139" y="987"/>
                    <a:pt x="0" y="1206"/>
                    <a:pt x="100" y="1444"/>
                  </a:cubicBezTo>
                  <a:cubicBezTo>
                    <a:pt x="239" y="1783"/>
                    <a:pt x="139" y="2101"/>
                    <a:pt x="159" y="2419"/>
                  </a:cubicBezTo>
                  <a:cubicBezTo>
                    <a:pt x="159" y="2499"/>
                    <a:pt x="159" y="2598"/>
                    <a:pt x="199" y="2678"/>
                  </a:cubicBezTo>
                  <a:cubicBezTo>
                    <a:pt x="239" y="2678"/>
                    <a:pt x="259" y="2698"/>
                    <a:pt x="318" y="2698"/>
                  </a:cubicBezTo>
                  <a:cubicBezTo>
                    <a:pt x="328" y="2690"/>
                    <a:pt x="341" y="2688"/>
                    <a:pt x="355" y="2688"/>
                  </a:cubicBezTo>
                  <a:cubicBezTo>
                    <a:pt x="404" y="2688"/>
                    <a:pt x="474" y="2721"/>
                    <a:pt x="527" y="2721"/>
                  </a:cubicBezTo>
                  <a:cubicBezTo>
                    <a:pt x="585" y="2721"/>
                    <a:pt x="624" y="2682"/>
                    <a:pt x="597" y="2519"/>
                  </a:cubicBezTo>
                  <a:cubicBezTo>
                    <a:pt x="338" y="2340"/>
                    <a:pt x="318" y="2021"/>
                    <a:pt x="438" y="1902"/>
                  </a:cubicBezTo>
                  <a:cubicBezTo>
                    <a:pt x="816" y="1683"/>
                    <a:pt x="816" y="1524"/>
                    <a:pt x="458" y="1305"/>
                  </a:cubicBezTo>
                  <a:cubicBezTo>
                    <a:pt x="557" y="1226"/>
                    <a:pt x="637" y="1146"/>
                    <a:pt x="716" y="1086"/>
                  </a:cubicBezTo>
                  <a:cubicBezTo>
                    <a:pt x="776" y="1027"/>
                    <a:pt x="836" y="987"/>
                    <a:pt x="915" y="927"/>
                  </a:cubicBezTo>
                  <a:cubicBezTo>
                    <a:pt x="995" y="927"/>
                    <a:pt x="1035" y="927"/>
                    <a:pt x="1094" y="907"/>
                  </a:cubicBezTo>
                  <a:cubicBezTo>
                    <a:pt x="1194" y="788"/>
                    <a:pt x="1532" y="927"/>
                    <a:pt x="1432" y="589"/>
                  </a:cubicBezTo>
                  <a:cubicBezTo>
                    <a:pt x="1253" y="589"/>
                    <a:pt x="1094" y="609"/>
                    <a:pt x="915" y="609"/>
                  </a:cubicBezTo>
                  <a:cubicBezTo>
                    <a:pt x="776" y="689"/>
                    <a:pt x="637" y="689"/>
                    <a:pt x="517" y="728"/>
                  </a:cubicBezTo>
                  <a:cubicBezTo>
                    <a:pt x="338" y="529"/>
                    <a:pt x="378" y="311"/>
                    <a:pt x="418" y="92"/>
                  </a:cubicBezTo>
                  <a:lnTo>
                    <a:pt x="338" y="12"/>
                  </a:lnTo>
                  <a:cubicBezTo>
                    <a:pt x="317" y="5"/>
                    <a:pt x="297" y="0"/>
                    <a:pt x="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7848;p9">
              <a:extLst>
                <a:ext uri="{FF2B5EF4-FFF2-40B4-BE49-F238E27FC236}">
                  <a16:creationId xmlns:a16="http://schemas.microsoft.com/office/drawing/2014/main" id="{29329532-8655-4905-8FD7-8666F5B7BAAA}"/>
                </a:ext>
              </a:extLst>
            </p:cNvPr>
            <p:cNvSpPr/>
            <p:nvPr/>
          </p:nvSpPr>
          <p:spPr>
            <a:xfrm>
              <a:off x="5388725" y="4911900"/>
              <a:ext cx="53725" cy="21425"/>
            </a:xfrm>
            <a:custGeom>
              <a:avLst/>
              <a:gdLst/>
              <a:ahLst/>
              <a:cxnLst/>
              <a:rect l="l" t="t" r="r" b="b"/>
              <a:pathLst>
                <a:path w="2149" h="857" extrusionOk="0">
                  <a:moveTo>
                    <a:pt x="1632" y="1"/>
                  </a:moveTo>
                  <a:cubicBezTo>
                    <a:pt x="1291" y="19"/>
                    <a:pt x="999" y="166"/>
                    <a:pt x="668" y="166"/>
                  </a:cubicBezTo>
                  <a:cubicBezTo>
                    <a:pt x="632" y="166"/>
                    <a:pt x="595" y="164"/>
                    <a:pt x="557" y="160"/>
                  </a:cubicBezTo>
                  <a:cubicBezTo>
                    <a:pt x="543" y="159"/>
                    <a:pt x="528" y="158"/>
                    <a:pt x="514" y="158"/>
                  </a:cubicBezTo>
                  <a:cubicBezTo>
                    <a:pt x="281" y="158"/>
                    <a:pt x="132" y="311"/>
                    <a:pt x="0" y="498"/>
                  </a:cubicBezTo>
                  <a:cubicBezTo>
                    <a:pt x="279" y="518"/>
                    <a:pt x="339" y="637"/>
                    <a:pt x="199" y="856"/>
                  </a:cubicBezTo>
                  <a:cubicBezTo>
                    <a:pt x="896" y="797"/>
                    <a:pt x="1532" y="598"/>
                    <a:pt x="2149" y="339"/>
                  </a:cubicBezTo>
                  <a:cubicBezTo>
                    <a:pt x="1970" y="220"/>
                    <a:pt x="1751" y="180"/>
                    <a:pt x="1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7849;p9">
              <a:extLst>
                <a:ext uri="{FF2B5EF4-FFF2-40B4-BE49-F238E27FC236}">
                  <a16:creationId xmlns:a16="http://schemas.microsoft.com/office/drawing/2014/main" id="{870BC240-6264-4D72-814D-F190A74F111F}"/>
                </a:ext>
              </a:extLst>
            </p:cNvPr>
            <p:cNvSpPr/>
            <p:nvPr/>
          </p:nvSpPr>
          <p:spPr>
            <a:xfrm>
              <a:off x="5592125" y="4767600"/>
              <a:ext cx="72125" cy="21800"/>
            </a:xfrm>
            <a:custGeom>
              <a:avLst/>
              <a:gdLst/>
              <a:ahLst/>
              <a:cxnLst/>
              <a:rect l="l" t="t" r="r" b="b"/>
              <a:pathLst>
                <a:path w="2885" h="872" extrusionOk="0">
                  <a:moveTo>
                    <a:pt x="2579" y="0"/>
                  </a:moveTo>
                  <a:cubicBezTo>
                    <a:pt x="2550" y="0"/>
                    <a:pt x="2519" y="8"/>
                    <a:pt x="2487" y="24"/>
                  </a:cubicBezTo>
                  <a:cubicBezTo>
                    <a:pt x="1711" y="322"/>
                    <a:pt x="856" y="342"/>
                    <a:pt x="0" y="859"/>
                  </a:cubicBezTo>
                  <a:cubicBezTo>
                    <a:pt x="101" y="868"/>
                    <a:pt x="200" y="871"/>
                    <a:pt x="296" y="871"/>
                  </a:cubicBezTo>
                  <a:cubicBezTo>
                    <a:pt x="1140" y="871"/>
                    <a:pt x="1857" y="586"/>
                    <a:pt x="2606" y="462"/>
                  </a:cubicBezTo>
                  <a:cubicBezTo>
                    <a:pt x="2706" y="402"/>
                    <a:pt x="2885" y="342"/>
                    <a:pt x="2785" y="143"/>
                  </a:cubicBezTo>
                  <a:cubicBezTo>
                    <a:pt x="2727" y="56"/>
                    <a:pt x="2658" y="0"/>
                    <a:pt x="25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7850;p9">
              <a:extLst>
                <a:ext uri="{FF2B5EF4-FFF2-40B4-BE49-F238E27FC236}">
                  <a16:creationId xmlns:a16="http://schemas.microsoft.com/office/drawing/2014/main" id="{76D3EBC6-9144-451A-91CF-665C88B5522A}"/>
                </a:ext>
              </a:extLst>
            </p:cNvPr>
            <p:cNvSpPr/>
            <p:nvPr/>
          </p:nvSpPr>
          <p:spPr>
            <a:xfrm>
              <a:off x="5657275" y="4757275"/>
              <a:ext cx="64175" cy="31325"/>
            </a:xfrm>
            <a:custGeom>
              <a:avLst/>
              <a:gdLst/>
              <a:ahLst/>
              <a:cxnLst/>
              <a:rect l="l" t="t" r="r" b="b"/>
              <a:pathLst>
                <a:path w="2567" h="1253" extrusionOk="0">
                  <a:moveTo>
                    <a:pt x="2131" y="1"/>
                  </a:moveTo>
                  <a:cubicBezTo>
                    <a:pt x="1964" y="1"/>
                    <a:pt x="1804" y="76"/>
                    <a:pt x="1632" y="138"/>
                  </a:cubicBezTo>
                  <a:cubicBezTo>
                    <a:pt x="1134" y="278"/>
                    <a:pt x="677" y="536"/>
                    <a:pt x="160" y="556"/>
                  </a:cubicBezTo>
                  <a:cubicBezTo>
                    <a:pt x="100" y="656"/>
                    <a:pt x="60" y="775"/>
                    <a:pt x="0" y="875"/>
                  </a:cubicBezTo>
                  <a:cubicBezTo>
                    <a:pt x="458" y="835"/>
                    <a:pt x="876" y="755"/>
                    <a:pt x="1293" y="656"/>
                  </a:cubicBezTo>
                  <a:cubicBezTo>
                    <a:pt x="1517" y="613"/>
                    <a:pt x="1672" y="584"/>
                    <a:pt x="1783" y="584"/>
                  </a:cubicBezTo>
                  <a:cubicBezTo>
                    <a:pt x="2039" y="584"/>
                    <a:pt x="2060" y="740"/>
                    <a:pt x="2129" y="1252"/>
                  </a:cubicBezTo>
                  <a:cubicBezTo>
                    <a:pt x="2567" y="914"/>
                    <a:pt x="2328" y="437"/>
                    <a:pt x="2268" y="19"/>
                  </a:cubicBezTo>
                  <a:cubicBezTo>
                    <a:pt x="2222" y="6"/>
                    <a:pt x="2176" y="1"/>
                    <a:pt x="21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7851;p9">
              <a:extLst>
                <a:ext uri="{FF2B5EF4-FFF2-40B4-BE49-F238E27FC236}">
                  <a16:creationId xmlns:a16="http://schemas.microsoft.com/office/drawing/2014/main" id="{54DB93F0-CFC9-4EAB-8F6E-B74500731922}"/>
                </a:ext>
              </a:extLst>
            </p:cNvPr>
            <p:cNvSpPr/>
            <p:nvPr/>
          </p:nvSpPr>
          <p:spPr>
            <a:xfrm>
              <a:off x="5353900" y="4990000"/>
              <a:ext cx="67175" cy="27375"/>
            </a:xfrm>
            <a:custGeom>
              <a:avLst/>
              <a:gdLst/>
              <a:ahLst/>
              <a:cxnLst/>
              <a:rect l="l" t="t" r="r" b="b"/>
              <a:pathLst>
                <a:path w="2687" h="1095" extrusionOk="0">
                  <a:moveTo>
                    <a:pt x="2328" y="0"/>
                  </a:moveTo>
                  <a:cubicBezTo>
                    <a:pt x="2051" y="16"/>
                    <a:pt x="1841" y="140"/>
                    <a:pt x="1598" y="140"/>
                  </a:cubicBezTo>
                  <a:cubicBezTo>
                    <a:pt x="1545" y="140"/>
                    <a:pt x="1490" y="134"/>
                    <a:pt x="1433" y="119"/>
                  </a:cubicBezTo>
                  <a:cubicBezTo>
                    <a:pt x="1365" y="101"/>
                    <a:pt x="1296" y="93"/>
                    <a:pt x="1227" y="93"/>
                  </a:cubicBezTo>
                  <a:cubicBezTo>
                    <a:pt x="913" y="93"/>
                    <a:pt x="593" y="262"/>
                    <a:pt x="299" y="458"/>
                  </a:cubicBezTo>
                  <a:cubicBezTo>
                    <a:pt x="100" y="577"/>
                    <a:pt x="1" y="776"/>
                    <a:pt x="41" y="1094"/>
                  </a:cubicBezTo>
                  <a:cubicBezTo>
                    <a:pt x="578" y="676"/>
                    <a:pt x="1075" y="458"/>
                    <a:pt x="1732" y="458"/>
                  </a:cubicBezTo>
                  <a:cubicBezTo>
                    <a:pt x="1794" y="458"/>
                    <a:pt x="1862" y="459"/>
                    <a:pt x="1931" y="459"/>
                  </a:cubicBezTo>
                  <a:cubicBezTo>
                    <a:pt x="2191" y="459"/>
                    <a:pt x="2482" y="435"/>
                    <a:pt x="2686" y="199"/>
                  </a:cubicBezTo>
                  <a:cubicBezTo>
                    <a:pt x="2547" y="179"/>
                    <a:pt x="2388" y="159"/>
                    <a:pt x="2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7852;p9">
              <a:extLst>
                <a:ext uri="{FF2B5EF4-FFF2-40B4-BE49-F238E27FC236}">
                  <a16:creationId xmlns:a16="http://schemas.microsoft.com/office/drawing/2014/main" id="{2E516F5E-3483-4BD2-A565-0E14B027066C}"/>
                </a:ext>
              </a:extLst>
            </p:cNvPr>
            <p:cNvSpPr/>
            <p:nvPr/>
          </p:nvSpPr>
          <p:spPr>
            <a:xfrm>
              <a:off x="5587150" y="4902450"/>
              <a:ext cx="71150" cy="13450"/>
            </a:xfrm>
            <a:custGeom>
              <a:avLst/>
              <a:gdLst/>
              <a:ahLst/>
              <a:cxnLst/>
              <a:rect l="l" t="t" r="r" b="b"/>
              <a:pathLst>
                <a:path w="2846" h="538" extrusionOk="0">
                  <a:moveTo>
                    <a:pt x="2288" y="1"/>
                  </a:moveTo>
                  <a:cubicBezTo>
                    <a:pt x="1512" y="1"/>
                    <a:pt x="756" y="61"/>
                    <a:pt x="1" y="339"/>
                  </a:cubicBezTo>
                  <a:cubicBezTo>
                    <a:pt x="1" y="439"/>
                    <a:pt x="120" y="478"/>
                    <a:pt x="180" y="518"/>
                  </a:cubicBezTo>
                  <a:cubicBezTo>
                    <a:pt x="1075" y="498"/>
                    <a:pt x="1990" y="538"/>
                    <a:pt x="2845" y="200"/>
                  </a:cubicBezTo>
                  <a:cubicBezTo>
                    <a:pt x="2686" y="1"/>
                    <a:pt x="2408" y="140"/>
                    <a:pt x="2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7853;p9">
              <a:extLst>
                <a:ext uri="{FF2B5EF4-FFF2-40B4-BE49-F238E27FC236}">
                  <a16:creationId xmlns:a16="http://schemas.microsoft.com/office/drawing/2014/main" id="{720180F3-D5DA-4981-829A-EE45E5720459}"/>
                </a:ext>
              </a:extLst>
            </p:cNvPr>
            <p:cNvSpPr/>
            <p:nvPr/>
          </p:nvSpPr>
          <p:spPr>
            <a:xfrm>
              <a:off x="5421050" y="4872350"/>
              <a:ext cx="66175" cy="20350"/>
            </a:xfrm>
            <a:custGeom>
              <a:avLst/>
              <a:gdLst/>
              <a:ahLst/>
              <a:cxnLst/>
              <a:rect l="l" t="t" r="r" b="b"/>
              <a:pathLst>
                <a:path w="2647" h="814" extrusionOk="0">
                  <a:moveTo>
                    <a:pt x="2379" y="1"/>
                  </a:moveTo>
                  <a:cubicBezTo>
                    <a:pt x="1543" y="1"/>
                    <a:pt x="780" y="347"/>
                    <a:pt x="0" y="529"/>
                  </a:cubicBezTo>
                  <a:cubicBezTo>
                    <a:pt x="65" y="750"/>
                    <a:pt x="168" y="813"/>
                    <a:pt x="284" y="813"/>
                  </a:cubicBezTo>
                  <a:cubicBezTo>
                    <a:pt x="418" y="813"/>
                    <a:pt x="569" y="729"/>
                    <a:pt x="697" y="708"/>
                  </a:cubicBezTo>
                  <a:cubicBezTo>
                    <a:pt x="1353" y="548"/>
                    <a:pt x="1990" y="429"/>
                    <a:pt x="2646" y="290"/>
                  </a:cubicBezTo>
                  <a:cubicBezTo>
                    <a:pt x="2626" y="190"/>
                    <a:pt x="2626" y="111"/>
                    <a:pt x="2626" y="11"/>
                  </a:cubicBezTo>
                  <a:cubicBezTo>
                    <a:pt x="2543" y="4"/>
                    <a:pt x="2461" y="1"/>
                    <a:pt x="2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7854;p9">
              <a:extLst>
                <a:ext uri="{FF2B5EF4-FFF2-40B4-BE49-F238E27FC236}">
                  <a16:creationId xmlns:a16="http://schemas.microsoft.com/office/drawing/2014/main" id="{1877F9E7-F6E1-4D11-B7D3-B8763A52A15A}"/>
                </a:ext>
              </a:extLst>
            </p:cNvPr>
            <p:cNvSpPr/>
            <p:nvPr/>
          </p:nvSpPr>
          <p:spPr>
            <a:xfrm>
              <a:off x="5132100" y="4925325"/>
              <a:ext cx="71650" cy="22425"/>
            </a:xfrm>
            <a:custGeom>
              <a:avLst/>
              <a:gdLst/>
              <a:ahLst/>
              <a:cxnLst/>
              <a:rect l="l" t="t" r="r" b="b"/>
              <a:pathLst>
                <a:path w="2866" h="897" extrusionOk="0">
                  <a:moveTo>
                    <a:pt x="2448" y="1"/>
                  </a:moveTo>
                  <a:cubicBezTo>
                    <a:pt x="2269" y="100"/>
                    <a:pt x="2050" y="21"/>
                    <a:pt x="1871" y="100"/>
                  </a:cubicBezTo>
                  <a:cubicBezTo>
                    <a:pt x="1771" y="120"/>
                    <a:pt x="1652" y="120"/>
                    <a:pt x="1552" y="140"/>
                  </a:cubicBezTo>
                  <a:cubicBezTo>
                    <a:pt x="1393" y="299"/>
                    <a:pt x="1174" y="200"/>
                    <a:pt x="995" y="299"/>
                  </a:cubicBezTo>
                  <a:cubicBezTo>
                    <a:pt x="896" y="319"/>
                    <a:pt x="777" y="319"/>
                    <a:pt x="677" y="359"/>
                  </a:cubicBezTo>
                  <a:cubicBezTo>
                    <a:pt x="593" y="418"/>
                    <a:pt x="496" y="427"/>
                    <a:pt x="396" y="427"/>
                  </a:cubicBezTo>
                  <a:cubicBezTo>
                    <a:pt x="349" y="427"/>
                    <a:pt x="302" y="425"/>
                    <a:pt x="256" y="425"/>
                  </a:cubicBezTo>
                  <a:cubicBezTo>
                    <a:pt x="165" y="425"/>
                    <a:pt x="77" y="433"/>
                    <a:pt x="1" y="478"/>
                  </a:cubicBezTo>
                  <a:lnTo>
                    <a:pt x="1" y="896"/>
                  </a:lnTo>
                  <a:cubicBezTo>
                    <a:pt x="160" y="876"/>
                    <a:pt x="299" y="856"/>
                    <a:pt x="478" y="817"/>
                  </a:cubicBezTo>
                  <a:cubicBezTo>
                    <a:pt x="637" y="697"/>
                    <a:pt x="836" y="797"/>
                    <a:pt x="1015" y="697"/>
                  </a:cubicBezTo>
                  <a:cubicBezTo>
                    <a:pt x="1592" y="578"/>
                    <a:pt x="2189" y="439"/>
                    <a:pt x="2766" y="319"/>
                  </a:cubicBezTo>
                  <a:cubicBezTo>
                    <a:pt x="2865" y="120"/>
                    <a:pt x="2686" y="81"/>
                    <a:pt x="25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7855;p9">
              <a:extLst>
                <a:ext uri="{FF2B5EF4-FFF2-40B4-BE49-F238E27FC236}">
                  <a16:creationId xmlns:a16="http://schemas.microsoft.com/office/drawing/2014/main" id="{8B16EAE9-BB40-4F41-B73A-B8DB29AE60C2}"/>
                </a:ext>
              </a:extLst>
            </p:cNvPr>
            <p:cNvSpPr/>
            <p:nvPr/>
          </p:nvSpPr>
          <p:spPr>
            <a:xfrm>
              <a:off x="5578700" y="4975075"/>
              <a:ext cx="48250" cy="18950"/>
            </a:xfrm>
            <a:custGeom>
              <a:avLst/>
              <a:gdLst/>
              <a:ahLst/>
              <a:cxnLst/>
              <a:rect l="l" t="t" r="r" b="b"/>
              <a:pathLst>
                <a:path w="1930" h="758" extrusionOk="0">
                  <a:moveTo>
                    <a:pt x="1731" y="80"/>
                  </a:moveTo>
                  <a:cubicBezTo>
                    <a:pt x="1134" y="159"/>
                    <a:pt x="518" y="0"/>
                    <a:pt x="0" y="418"/>
                  </a:cubicBezTo>
                  <a:cubicBezTo>
                    <a:pt x="40" y="716"/>
                    <a:pt x="319" y="657"/>
                    <a:pt x="498" y="756"/>
                  </a:cubicBezTo>
                  <a:cubicBezTo>
                    <a:pt x="504" y="757"/>
                    <a:pt x="510" y="757"/>
                    <a:pt x="515" y="757"/>
                  </a:cubicBezTo>
                  <a:cubicBezTo>
                    <a:pt x="628" y="757"/>
                    <a:pt x="659" y="592"/>
                    <a:pt x="794" y="592"/>
                  </a:cubicBezTo>
                  <a:cubicBezTo>
                    <a:pt x="807" y="592"/>
                    <a:pt x="821" y="594"/>
                    <a:pt x="836" y="597"/>
                  </a:cubicBezTo>
                  <a:cubicBezTo>
                    <a:pt x="950" y="645"/>
                    <a:pt x="1063" y="664"/>
                    <a:pt x="1176" y="664"/>
                  </a:cubicBezTo>
                  <a:cubicBezTo>
                    <a:pt x="1438" y="664"/>
                    <a:pt x="1694" y="561"/>
                    <a:pt x="1930" y="478"/>
                  </a:cubicBezTo>
                  <a:cubicBezTo>
                    <a:pt x="1791" y="378"/>
                    <a:pt x="1731" y="259"/>
                    <a:pt x="1731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7856;p9">
              <a:extLst>
                <a:ext uri="{FF2B5EF4-FFF2-40B4-BE49-F238E27FC236}">
                  <a16:creationId xmlns:a16="http://schemas.microsoft.com/office/drawing/2014/main" id="{1B436B81-A2F4-47A3-9E3E-A7BD7DE92AE1}"/>
                </a:ext>
              </a:extLst>
            </p:cNvPr>
            <p:cNvSpPr/>
            <p:nvPr/>
          </p:nvSpPr>
          <p:spPr>
            <a:xfrm>
              <a:off x="5214175" y="5138175"/>
              <a:ext cx="67150" cy="19550"/>
            </a:xfrm>
            <a:custGeom>
              <a:avLst/>
              <a:gdLst/>
              <a:ahLst/>
              <a:cxnLst/>
              <a:rect l="l" t="t" r="r" b="b"/>
              <a:pathLst>
                <a:path w="2686" h="782" extrusionOk="0">
                  <a:moveTo>
                    <a:pt x="2195" y="0"/>
                  </a:moveTo>
                  <a:cubicBezTo>
                    <a:pt x="1795" y="0"/>
                    <a:pt x="1425" y="171"/>
                    <a:pt x="1054" y="200"/>
                  </a:cubicBezTo>
                  <a:cubicBezTo>
                    <a:pt x="960" y="238"/>
                    <a:pt x="973" y="400"/>
                    <a:pt x="839" y="400"/>
                  </a:cubicBezTo>
                  <a:cubicBezTo>
                    <a:pt x="832" y="400"/>
                    <a:pt x="824" y="400"/>
                    <a:pt x="816" y="399"/>
                  </a:cubicBezTo>
                  <a:cubicBezTo>
                    <a:pt x="915" y="359"/>
                    <a:pt x="915" y="299"/>
                    <a:pt x="875" y="220"/>
                  </a:cubicBezTo>
                  <a:lnTo>
                    <a:pt x="875" y="220"/>
                  </a:lnTo>
                  <a:cubicBezTo>
                    <a:pt x="848" y="222"/>
                    <a:pt x="821" y="223"/>
                    <a:pt x="794" y="223"/>
                  </a:cubicBezTo>
                  <a:cubicBezTo>
                    <a:pt x="721" y="223"/>
                    <a:pt x="649" y="217"/>
                    <a:pt x="580" y="217"/>
                  </a:cubicBezTo>
                  <a:cubicBezTo>
                    <a:pt x="435" y="217"/>
                    <a:pt x="300" y="242"/>
                    <a:pt x="179" y="399"/>
                  </a:cubicBezTo>
                  <a:cubicBezTo>
                    <a:pt x="119" y="518"/>
                    <a:pt x="60" y="618"/>
                    <a:pt x="0" y="737"/>
                  </a:cubicBezTo>
                  <a:cubicBezTo>
                    <a:pt x="139" y="768"/>
                    <a:pt x="274" y="781"/>
                    <a:pt x="406" y="781"/>
                  </a:cubicBezTo>
                  <a:cubicBezTo>
                    <a:pt x="1214" y="781"/>
                    <a:pt x="1899" y="272"/>
                    <a:pt x="2686" y="101"/>
                  </a:cubicBezTo>
                  <a:cubicBezTo>
                    <a:pt x="2516" y="27"/>
                    <a:pt x="2353" y="0"/>
                    <a:pt x="2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7857;p9">
              <a:extLst>
                <a:ext uri="{FF2B5EF4-FFF2-40B4-BE49-F238E27FC236}">
                  <a16:creationId xmlns:a16="http://schemas.microsoft.com/office/drawing/2014/main" id="{F10F05A6-CF82-4B3F-B554-21D69AF7C609}"/>
                </a:ext>
              </a:extLst>
            </p:cNvPr>
            <p:cNvSpPr/>
            <p:nvPr/>
          </p:nvSpPr>
          <p:spPr>
            <a:xfrm>
              <a:off x="5124650" y="5082500"/>
              <a:ext cx="40300" cy="30850"/>
            </a:xfrm>
            <a:custGeom>
              <a:avLst/>
              <a:gdLst/>
              <a:ahLst/>
              <a:cxnLst/>
              <a:rect l="l" t="t" r="r" b="b"/>
              <a:pathLst>
                <a:path w="1612" h="1234" extrusionOk="0">
                  <a:moveTo>
                    <a:pt x="279" y="0"/>
                  </a:moveTo>
                  <a:cubicBezTo>
                    <a:pt x="0" y="179"/>
                    <a:pt x="199" y="477"/>
                    <a:pt x="100" y="696"/>
                  </a:cubicBezTo>
                  <a:lnTo>
                    <a:pt x="100" y="836"/>
                  </a:lnTo>
                  <a:cubicBezTo>
                    <a:pt x="100" y="975"/>
                    <a:pt x="120" y="1134"/>
                    <a:pt x="279" y="1233"/>
                  </a:cubicBezTo>
                  <a:lnTo>
                    <a:pt x="458" y="1233"/>
                  </a:lnTo>
                  <a:cubicBezTo>
                    <a:pt x="481" y="1187"/>
                    <a:pt x="511" y="1168"/>
                    <a:pt x="544" y="1168"/>
                  </a:cubicBezTo>
                  <a:cubicBezTo>
                    <a:pt x="568" y="1168"/>
                    <a:pt x="592" y="1177"/>
                    <a:pt x="617" y="1194"/>
                  </a:cubicBezTo>
                  <a:lnTo>
                    <a:pt x="816" y="1194"/>
                  </a:lnTo>
                  <a:cubicBezTo>
                    <a:pt x="816" y="696"/>
                    <a:pt x="1413" y="855"/>
                    <a:pt x="1612" y="458"/>
                  </a:cubicBezTo>
                  <a:cubicBezTo>
                    <a:pt x="1441" y="362"/>
                    <a:pt x="1276" y="323"/>
                    <a:pt x="1114" y="323"/>
                  </a:cubicBezTo>
                  <a:cubicBezTo>
                    <a:pt x="973" y="323"/>
                    <a:pt x="835" y="352"/>
                    <a:pt x="697" y="398"/>
                  </a:cubicBezTo>
                  <a:cubicBezTo>
                    <a:pt x="612" y="430"/>
                    <a:pt x="545" y="444"/>
                    <a:pt x="491" y="444"/>
                  </a:cubicBezTo>
                  <a:cubicBezTo>
                    <a:pt x="279" y="444"/>
                    <a:pt x="279" y="222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7858;p9">
              <a:extLst>
                <a:ext uri="{FF2B5EF4-FFF2-40B4-BE49-F238E27FC236}">
                  <a16:creationId xmlns:a16="http://schemas.microsoft.com/office/drawing/2014/main" id="{2445D763-F75F-42E9-8A5D-1DD7E6D5222A}"/>
                </a:ext>
              </a:extLst>
            </p:cNvPr>
            <p:cNvSpPr/>
            <p:nvPr/>
          </p:nvSpPr>
          <p:spPr>
            <a:xfrm>
              <a:off x="5244500" y="5098675"/>
              <a:ext cx="68150" cy="23125"/>
            </a:xfrm>
            <a:custGeom>
              <a:avLst/>
              <a:gdLst/>
              <a:ahLst/>
              <a:cxnLst/>
              <a:rect l="l" t="t" r="r" b="b"/>
              <a:pathLst>
                <a:path w="2726" h="925" extrusionOk="0">
                  <a:moveTo>
                    <a:pt x="2474" y="1"/>
                  </a:moveTo>
                  <a:cubicBezTo>
                    <a:pt x="2415" y="1"/>
                    <a:pt x="2350" y="25"/>
                    <a:pt x="2288" y="69"/>
                  </a:cubicBezTo>
                  <a:cubicBezTo>
                    <a:pt x="2030" y="208"/>
                    <a:pt x="1691" y="69"/>
                    <a:pt x="1433" y="248"/>
                  </a:cubicBezTo>
                  <a:lnTo>
                    <a:pt x="1254" y="248"/>
                  </a:lnTo>
                  <a:cubicBezTo>
                    <a:pt x="1075" y="328"/>
                    <a:pt x="876" y="308"/>
                    <a:pt x="737" y="427"/>
                  </a:cubicBezTo>
                  <a:cubicBezTo>
                    <a:pt x="650" y="493"/>
                    <a:pt x="555" y="505"/>
                    <a:pt x="459" y="505"/>
                  </a:cubicBezTo>
                  <a:cubicBezTo>
                    <a:pt x="401" y="505"/>
                    <a:pt x="343" y="500"/>
                    <a:pt x="286" y="500"/>
                  </a:cubicBezTo>
                  <a:cubicBezTo>
                    <a:pt x="181" y="500"/>
                    <a:pt x="82" y="516"/>
                    <a:pt x="0" y="606"/>
                  </a:cubicBezTo>
                  <a:cubicBezTo>
                    <a:pt x="140" y="706"/>
                    <a:pt x="239" y="805"/>
                    <a:pt x="359" y="905"/>
                  </a:cubicBezTo>
                  <a:cubicBezTo>
                    <a:pt x="419" y="919"/>
                    <a:pt x="478" y="925"/>
                    <a:pt x="536" y="925"/>
                  </a:cubicBezTo>
                  <a:cubicBezTo>
                    <a:pt x="803" y="925"/>
                    <a:pt x="1045" y="798"/>
                    <a:pt x="1274" y="765"/>
                  </a:cubicBezTo>
                  <a:cubicBezTo>
                    <a:pt x="1658" y="708"/>
                    <a:pt x="2005" y="446"/>
                    <a:pt x="2404" y="446"/>
                  </a:cubicBezTo>
                  <a:cubicBezTo>
                    <a:pt x="2419" y="446"/>
                    <a:pt x="2433" y="446"/>
                    <a:pt x="2447" y="447"/>
                  </a:cubicBezTo>
                  <a:cubicBezTo>
                    <a:pt x="2567" y="368"/>
                    <a:pt x="2726" y="268"/>
                    <a:pt x="2646" y="129"/>
                  </a:cubicBezTo>
                  <a:cubicBezTo>
                    <a:pt x="2613" y="40"/>
                    <a:pt x="2549" y="1"/>
                    <a:pt x="2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7859;p9">
              <a:extLst>
                <a:ext uri="{FF2B5EF4-FFF2-40B4-BE49-F238E27FC236}">
                  <a16:creationId xmlns:a16="http://schemas.microsoft.com/office/drawing/2014/main" id="{63217B93-EB03-4D4E-B6B6-212E7981EBAE}"/>
                </a:ext>
              </a:extLst>
            </p:cNvPr>
            <p:cNvSpPr/>
            <p:nvPr/>
          </p:nvSpPr>
          <p:spPr>
            <a:xfrm>
              <a:off x="5236550" y="5005400"/>
              <a:ext cx="44775" cy="19925"/>
            </a:xfrm>
            <a:custGeom>
              <a:avLst/>
              <a:gdLst/>
              <a:ahLst/>
              <a:cxnLst/>
              <a:rect l="l" t="t" r="r" b="b"/>
              <a:pathLst>
                <a:path w="1791" h="797" extrusionOk="0">
                  <a:moveTo>
                    <a:pt x="1791" y="1"/>
                  </a:moveTo>
                  <a:lnTo>
                    <a:pt x="1791" y="1"/>
                  </a:lnTo>
                  <a:cubicBezTo>
                    <a:pt x="1174" y="80"/>
                    <a:pt x="577" y="140"/>
                    <a:pt x="0" y="438"/>
                  </a:cubicBezTo>
                  <a:cubicBezTo>
                    <a:pt x="199" y="558"/>
                    <a:pt x="20" y="677"/>
                    <a:pt x="0" y="796"/>
                  </a:cubicBezTo>
                  <a:cubicBezTo>
                    <a:pt x="617" y="637"/>
                    <a:pt x="1373" y="677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7860;p9">
              <a:extLst>
                <a:ext uri="{FF2B5EF4-FFF2-40B4-BE49-F238E27FC236}">
                  <a16:creationId xmlns:a16="http://schemas.microsoft.com/office/drawing/2014/main" id="{9E9C3BCC-B18B-45AB-AA3B-FFD51BEA377D}"/>
                </a:ext>
              </a:extLst>
            </p:cNvPr>
            <p:cNvSpPr/>
            <p:nvPr/>
          </p:nvSpPr>
          <p:spPr>
            <a:xfrm>
              <a:off x="5209200" y="5042700"/>
              <a:ext cx="51725" cy="17075"/>
            </a:xfrm>
            <a:custGeom>
              <a:avLst/>
              <a:gdLst/>
              <a:ahLst/>
              <a:cxnLst/>
              <a:rect l="l" t="t" r="r" b="b"/>
              <a:pathLst>
                <a:path w="2069" h="683" extrusionOk="0">
                  <a:moveTo>
                    <a:pt x="1989" y="1"/>
                  </a:moveTo>
                  <a:lnTo>
                    <a:pt x="1989" y="1"/>
                  </a:lnTo>
                  <a:cubicBezTo>
                    <a:pt x="1293" y="80"/>
                    <a:pt x="657" y="259"/>
                    <a:pt x="0" y="498"/>
                  </a:cubicBezTo>
                  <a:cubicBezTo>
                    <a:pt x="68" y="611"/>
                    <a:pt x="159" y="639"/>
                    <a:pt x="257" y="639"/>
                  </a:cubicBezTo>
                  <a:cubicBezTo>
                    <a:pt x="347" y="639"/>
                    <a:pt x="443" y="615"/>
                    <a:pt x="531" y="615"/>
                  </a:cubicBezTo>
                  <a:cubicBezTo>
                    <a:pt x="599" y="615"/>
                    <a:pt x="663" y="629"/>
                    <a:pt x="716" y="677"/>
                  </a:cubicBezTo>
                  <a:cubicBezTo>
                    <a:pt x="764" y="680"/>
                    <a:pt x="811" y="682"/>
                    <a:pt x="858" y="682"/>
                  </a:cubicBezTo>
                  <a:cubicBezTo>
                    <a:pt x="1083" y="682"/>
                    <a:pt x="1294" y="643"/>
                    <a:pt x="1492" y="578"/>
                  </a:cubicBezTo>
                  <a:cubicBezTo>
                    <a:pt x="1771" y="498"/>
                    <a:pt x="2069" y="478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7861;p9">
              <a:extLst>
                <a:ext uri="{FF2B5EF4-FFF2-40B4-BE49-F238E27FC236}">
                  <a16:creationId xmlns:a16="http://schemas.microsoft.com/office/drawing/2014/main" id="{B5A55C99-1165-4596-8BDE-532D6931AA07}"/>
                </a:ext>
              </a:extLst>
            </p:cNvPr>
            <p:cNvSpPr/>
            <p:nvPr/>
          </p:nvSpPr>
          <p:spPr>
            <a:xfrm>
              <a:off x="5130125" y="4904750"/>
              <a:ext cx="46775" cy="21100"/>
            </a:xfrm>
            <a:custGeom>
              <a:avLst/>
              <a:gdLst/>
              <a:ahLst/>
              <a:cxnLst/>
              <a:rect l="l" t="t" r="r" b="b"/>
              <a:pathLst>
                <a:path w="1871" h="844" extrusionOk="0">
                  <a:moveTo>
                    <a:pt x="818" y="0"/>
                  </a:moveTo>
                  <a:cubicBezTo>
                    <a:pt x="679" y="0"/>
                    <a:pt x="542" y="68"/>
                    <a:pt x="398" y="128"/>
                  </a:cubicBezTo>
                  <a:cubicBezTo>
                    <a:pt x="338" y="187"/>
                    <a:pt x="279" y="227"/>
                    <a:pt x="239" y="307"/>
                  </a:cubicBezTo>
                  <a:cubicBezTo>
                    <a:pt x="0" y="605"/>
                    <a:pt x="199" y="725"/>
                    <a:pt x="478" y="824"/>
                  </a:cubicBezTo>
                  <a:cubicBezTo>
                    <a:pt x="537" y="824"/>
                    <a:pt x="557" y="844"/>
                    <a:pt x="597" y="844"/>
                  </a:cubicBezTo>
                  <a:cubicBezTo>
                    <a:pt x="1054" y="824"/>
                    <a:pt x="1452" y="705"/>
                    <a:pt x="1870" y="545"/>
                  </a:cubicBezTo>
                  <a:cubicBezTo>
                    <a:pt x="1671" y="187"/>
                    <a:pt x="1273" y="386"/>
                    <a:pt x="1094" y="108"/>
                  </a:cubicBezTo>
                  <a:cubicBezTo>
                    <a:pt x="1000" y="29"/>
                    <a:pt x="908" y="0"/>
                    <a:pt x="8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7862;p9">
              <a:extLst>
                <a:ext uri="{FF2B5EF4-FFF2-40B4-BE49-F238E27FC236}">
                  <a16:creationId xmlns:a16="http://schemas.microsoft.com/office/drawing/2014/main" id="{103CC340-DDD1-4E39-AE7C-C6FF12246D62}"/>
                </a:ext>
              </a:extLst>
            </p:cNvPr>
            <p:cNvSpPr/>
            <p:nvPr/>
          </p:nvSpPr>
          <p:spPr>
            <a:xfrm>
              <a:off x="5525475" y="4885475"/>
              <a:ext cx="49775" cy="18000"/>
            </a:xfrm>
            <a:custGeom>
              <a:avLst/>
              <a:gdLst/>
              <a:ahLst/>
              <a:cxnLst/>
              <a:rect l="l" t="t" r="r" b="b"/>
              <a:pathLst>
                <a:path w="1991" h="720" extrusionOk="0">
                  <a:moveTo>
                    <a:pt x="1845" y="1"/>
                  </a:moveTo>
                  <a:cubicBezTo>
                    <a:pt x="1281" y="1"/>
                    <a:pt x="748" y="362"/>
                    <a:pt x="180" y="362"/>
                  </a:cubicBezTo>
                  <a:cubicBezTo>
                    <a:pt x="140" y="481"/>
                    <a:pt x="61" y="600"/>
                    <a:pt x="1" y="720"/>
                  </a:cubicBezTo>
                  <a:cubicBezTo>
                    <a:pt x="677" y="680"/>
                    <a:pt x="1334" y="580"/>
                    <a:pt x="1930" y="322"/>
                  </a:cubicBezTo>
                  <a:lnTo>
                    <a:pt x="1930" y="262"/>
                  </a:lnTo>
                  <a:cubicBezTo>
                    <a:pt x="1950" y="202"/>
                    <a:pt x="1970" y="183"/>
                    <a:pt x="1990" y="123"/>
                  </a:cubicBezTo>
                  <a:lnTo>
                    <a:pt x="1990" y="63"/>
                  </a:lnTo>
                  <a:lnTo>
                    <a:pt x="1930" y="4"/>
                  </a:lnTo>
                  <a:cubicBezTo>
                    <a:pt x="1902" y="2"/>
                    <a:pt x="1874" y="1"/>
                    <a:pt x="1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7863;p9">
              <a:extLst>
                <a:ext uri="{FF2B5EF4-FFF2-40B4-BE49-F238E27FC236}">
                  <a16:creationId xmlns:a16="http://schemas.microsoft.com/office/drawing/2014/main" id="{57743CE4-4DD5-42C3-B3B0-90A8C301E3D9}"/>
                </a:ext>
              </a:extLst>
            </p:cNvPr>
            <p:cNvSpPr/>
            <p:nvPr/>
          </p:nvSpPr>
          <p:spPr>
            <a:xfrm>
              <a:off x="5503100" y="4990000"/>
              <a:ext cx="46775" cy="18075"/>
            </a:xfrm>
            <a:custGeom>
              <a:avLst/>
              <a:gdLst/>
              <a:ahLst/>
              <a:cxnLst/>
              <a:rect l="l" t="t" r="r" b="b"/>
              <a:pathLst>
                <a:path w="1871" h="723" extrusionOk="0">
                  <a:moveTo>
                    <a:pt x="1771" y="0"/>
                  </a:moveTo>
                  <a:lnTo>
                    <a:pt x="1771" y="0"/>
                  </a:lnTo>
                  <a:cubicBezTo>
                    <a:pt x="697" y="119"/>
                    <a:pt x="697" y="119"/>
                    <a:pt x="1" y="577"/>
                  </a:cubicBezTo>
                  <a:cubicBezTo>
                    <a:pt x="150" y="685"/>
                    <a:pt x="296" y="722"/>
                    <a:pt x="440" y="722"/>
                  </a:cubicBezTo>
                  <a:cubicBezTo>
                    <a:pt x="720" y="722"/>
                    <a:pt x="991" y="583"/>
                    <a:pt x="1254" y="557"/>
                  </a:cubicBezTo>
                  <a:cubicBezTo>
                    <a:pt x="1373" y="318"/>
                    <a:pt x="1871" y="458"/>
                    <a:pt x="17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7864;p9">
              <a:extLst>
                <a:ext uri="{FF2B5EF4-FFF2-40B4-BE49-F238E27FC236}">
                  <a16:creationId xmlns:a16="http://schemas.microsoft.com/office/drawing/2014/main" id="{ABC857C9-D4E0-4109-BB4A-D1A0F902DA69}"/>
                </a:ext>
              </a:extLst>
            </p:cNvPr>
            <p:cNvSpPr/>
            <p:nvPr/>
          </p:nvSpPr>
          <p:spPr>
            <a:xfrm>
              <a:off x="5604550" y="5043700"/>
              <a:ext cx="47775" cy="17600"/>
            </a:xfrm>
            <a:custGeom>
              <a:avLst/>
              <a:gdLst/>
              <a:ahLst/>
              <a:cxnLst/>
              <a:rect l="l" t="t" r="r" b="b"/>
              <a:pathLst>
                <a:path w="1911" h="704" extrusionOk="0">
                  <a:moveTo>
                    <a:pt x="1254" y="0"/>
                  </a:moveTo>
                  <a:cubicBezTo>
                    <a:pt x="757" y="100"/>
                    <a:pt x="379" y="398"/>
                    <a:pt x="1" y="697"/>
                  </a:cubicBezTo>
                  <a:cubicBezTo>
                    <a:pt x="126" y="700"/>
                    <a:pt x="251" y="704"/>
                    <a:pt x="375" y="704"/>
                  </a:cubicBezTo>
                  <a:cubicBezTo>
                    <a:pt x="941" y="704"/>
                    <a:pt x="1486" y="629"/>
                    <a:pt x="1911" y="140"/>
                  </a:cubicBezTo>
                  <a:cubicBezTo>
                    <a:pt x="1854" y="54"/>
                    <a:pt x="1779" y="33"/>
                    <a:pt x="1697" y="33"/>
                  </a:cubicBezTo>
                  <a:cubicBezTo>
                    <a:pt x="1612" y="33"/>
                    <a:pt x="1520" y="56"/>
                    <a:pt x="1433" y="56"/>
                  </a:cubicBezTo>
                  <a:cubicBezTo>
                    <a:pt x="1369" y="56"/>
                    <a:pt x="1308" y="44"/>
                    <a:pt x="1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7865;p9">
              <a:extLst>
                <a:ext uri="{FF2B5EF4-FFF2-40B4-BE49-F238E27FC236}">
                  <a16:creationId xmlns:a16="http://schemas.microsoft.com/office/drawing/2014/main" id="{FAF21311-F5DF-44F6-8EB8-8885D143AA31}"/>
                </a:ext>
              </a:extLst>
            </p:cNvPr>
            <p:cNvSpPr/>
            <p:nvPr/>
          </p:nvSpPr>
          <p:spPr>
            <a:xfrm>
              <a:off x="5664225" y="4886875"/>
              <a:ext cx="34850" cy="19600"/>
            </a:xfrm>
            <a:custGeom>
              <a:avLst/>
              <a:gdLst/>
              <a:ahLst/>
              <a:cxnLst/>
              <a:rect l="l" t="t" r="r" b="b"/>
              <a:pathLst>
                <a:path w="1394" h="784" extrusionOk="0">
                  <a:moveTo>
                    <a:pt x="1117" y="0"/>
                  </a:moveTo>
                  <a:cubicBezTo>
                    <a:pt x="1103" y="0"/>
                    <a:pt x="1090" y="2"/>
                    <a:pt x="1075" y="7"/>
                  </a:cubicBezTo>
                  <a:cubicBezTo>
                    <a:pt x="677" y="107"/>
                    <a:pt x="220" y="127"/>
                    <a:pt x="81" y="624"/>
                  </a:cubicBezTo>
                  <a:cubicBezTo>
                    <a:pt x="61" y="624"/>
                    <a:pt x="21" y="644"/>
                    <a:pt x="21" y="684"/>
                  </a:cubicBezTo>
                  <a:cubicBezTo>
                    <a:pt x="1" y="723"/>
                    <a:pt x="21" y="763"/>
                    <a:pt x="81" y="783"/>
                  </a:cubicBezTo>
                  <a:cubicBezTo>
                    <a:pt x="419" y="684"/>
                    <a:pt x="797" y="624"/>
                    <a:pt x="1155" y="524"/>
                  </a:cubicBezTo>
                  <a:cubicBezTo>
                    <a:pt x="1294" y="465"/>
                    <a:pt x="1393" y="365"/>
                    <a:pt x="1314" y="186"/>
                  </a:cubicBezTo>
                  <a:cubicBezTo>
                    <a:pt x="1279" y="116"/>
                    <a:pt x="1213" y="0"/>
                    <a:pt x="1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7866;p9">
              <a:extLst>
                <a:ext uri="{FF2B5EF4-FFF2-40B4-BE49-F238E27FC236}">
                  <a16:creationId xmlns:a16="http://schemas.microsoft.com/office/drawing/2014/main" id="{D4CC45C9-6F9A-4B06-945C-28CA19C82AD4}"/>
                </a:ext>
              </a:extLst>
            </p:cNvPr>
            <p:cNvSpPr/>
            <p:nvPr/>
          </p:nvSpPr>
          <p:spPr>
            <a:xfrm>
              <a:off x="5144550" y="4858200"/>
              <a:ext cx="48450" cy="22900"/>
            </a:xfrm>
            <a:custGeom>
              <a:avLst/>
              <a:gdLst/>
              <a:ahLst/>
              <a:cxnLst/>
              <a:rect l="l" t="t" r="r" b="b"/>
              <a:pathLst>
                <a:path w="1938" h="916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00" y="179"/>
                    <a:pt x="0" y="418"/>
                    <a:pt x="0" y="697"/>
                  </a:cubicBezTo>
                  <a:cubicBezTo>
                    <a:pt x="119" y="916"/>
                    <a:pt x="378" y="756"/>
                    <a:pt x="477" y="876"/>
                  </a:cubicBezTo>
                  <a:cubicBezTo>
                    <a:pt x="955" y="816"/>
                    <a:pt x="1412" y="697"/>
                    <a:pt x="1890" y="557"/>
                  </a:cubicBezTo>
                  <a:cubicBezTo>
                    <a:pt x="1938" y="397"/>
                    <a:pt x="1909" y="302"/>
                    <a:pt x="1781" y="302"/>
                  </a:cubicBezTo>
                  <a:cubicBezTo>
                    <a:pt x="1750" y="302"/>
                    <a:pt x="1714" y="307"/>
                    <a:pt x="1671" y="319"/>
                  </a:cubicBezTo>
                  <a:cubicBezTo>
                    <a:pt x="1353" y="319"/>
                    <a:pt x="1054" y="378"/>
                    <a:pt x="756" y="478"/>
                  </a:cubicBezTo>
                  <a:cubicBezTo>
                    <a:pt x="685" y="496"/>
                    <a:pt x="626" y="505"/>
                    <a:pt x="576" y="505"/>
                  </a:cubicBezTo>
                  <a:cubicBezTo>
                    <a:pt x="304" y="505"/>
                    <a:pt x="318" y="253"/>
                    <a:pt x="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7867;p9">
              <a:extLst>
                <a:ext uri="{FF2B5EF4-FFF2-40B4-BE49-F238E27FC236}">
                  <a16:creationId xmlns:a16="http://schemas.microsoft.com/office/drawing/2014/main" id="{B9B1D7D9-238B-4ED4-BD84-9A409109AC8C}"/>
                </a:ext>
              </a:extLst>
            </p:cNvPr>
            <p:cNvSpPr/>
            <p:nvPr/>
          </p:nvSpPr>
          <p:spPr>
            <a:xfrm>
              <a:off x="5231575" y="5084350"/>
              <a:ext cx="43775" cy="19550"/>
            </a:xfrm>
            <a:custGeom>
              <a:avLst/>
              <a:gdLst/>
              <a:ahLst/>
              <a:cxnLst/>
              <a:rect l="l" t="t" r="r" b="b"/>
              <a:pathLst>
                <a:path w="1751" h="782" extrusionOk="0">
                  <a:moveTo>
                    <a:pt x="1510" y="1"/>
                  </a:moveTo>
                  <a:cubicBezTo>
                    <a:pt x="1457" y="1"/>
                    <a:pt x="1403" y="26"/>
                    <a:pt x="1353" y="65"/>
                  </a:cubicBezTo>
                  <a:cubicBezTo>
                    <a:pt x="1055" y="304"/>
                    <a:pt x="697" y="185"/>
                    <a:pt x="378" y="284"/>
                  </a:cubicBezTo>
                  <a:cubicBezTo>
                    <a:pt x="398" y="563"/>
                    <a:pt x="120" y="602"/>
                    <a:pt x="0" y="781"/>
                  </a:cubicBezTo>
                  <a:cubicBezTo>
                    <a:pt x="498" y="722"/>
                    <a:pt x="1015" y="682"/>
                    <a:pt x="1492" y="423"/>
                  </a:cubicBezTo>
                  <a:cubicBezTo>
                    <a:pt x="1612" y="384"/>
                    <a:pt x="1751" y="264"/>
                    <a:pt x="1651" y="85"/>
                  </a:cubicBezTo>
                  <a:cubicBezTo>
                    <a:pt x="1612" y="26"/>
                    <a:pt x="1562" y="1"/>
                    <a:pt x="15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7868;p9">
              <a:extLst>
                <a:ext uri="{FF2B5EF4-FFF2-40B4-BE49-F238E27FC236}">
                  <a16:creationId xmlns:a16="http://schemas.microsoft.com/office/drawing/2014/main" id="{A3AE01D2-A337-4D4A-8338-2E01049F243A}"/>
                </a:ext>
              </a:extLst>
            </p:cNvPr>
            <p:cNvSpPr/>
            <p:nvPr/>
          </p:nvSpPr>
          <p:spPr>
            <a:xfrm>
              <a:off x="5419550" y="4932800"/>
              <a:ext cx="46275" cy="21475"/>
            </a:xfrm>
            <a:custGeom>
              <a:avLst/>
              <a:gdLst/>
              <a:ahLst/>
              <a:cxnLst/>
              <a:rect l="l" t="t" r="r" b="b"/>
              <a:pathLst>
                <a:path w="1851" h="859" extrusionOk="0">
                  <a:moveTo>
                    <a:pt x="1791" y="0"/>
                  </a:moveTo>
                  <a:cubicBezTo>
                    <a:pt x="1194" y="179"/>
                    <a:pt x="617" y="518"/>
                    <a:pt x="1" y="597"/>
                  </a:cubicBezTo>
                  <a:cubicBezTo>
                    <a:pt x="19" y="776"/>
                    <a:pt x="117" y="859"/>
                    <a:pt x="209" y="859"/>
                  </a:cubicBezTo>
                  <a:cubicBezTo>
                    <a:pt x="220" y="859"/>
                    <a:pt x="230" y="858"/>
                    <a:pt x="239" y="856"/>
                  </a:cubicBezTo>
                  <a:cubicBezTo>
                    <a:pt x="737" y="717"/>
                    <a:pt x="1234" y="577"/>
                    <a:pt x="1711" y="418"/>
                  </a:cubicBezTo>
                  <a:cubicBezTo>
                    <a:pt x="1751" y="418"/>
                    <a:pt x="1791" y="279"/>
                    <a:pt x="1811" y="199"/>
                  </a:cubicBezTo>
                  <a:cubicBezTo>
                    <a:pt x="1811" y="199"/>
                    <a:pt x="1831" y="179"/>
                    <a:pt x="1851" y="120"/>
                  </a:cubicBezTo>
                  <a:cubicBezTo>
                    <a:pt x="1851" y="80"/>
                    <a:pt x="1831" y="60"/>
                    <a:pt x="17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7869;p9">
              <a:extLst>
                <a:ext uri="{FF2B5EF4-FFF2-40B4-BE49-F238E27FC236}">
                  <a16:creationId xmlns:a16="http://schemas.microsoft.com/office/drawing/2014/main" id="{35D24A65-1C93-4C46-9935-9815EF13DDD0}"/>
                </a:ext>
              </a:extLst>
            </p:cNvPr>
            <p:cNvSpPr/>
            <p:nvPr/>
          </p:nvSpPr>
          <p:spPr>
            <a:xfrm>
              <a:off x="5518025" y="5016850"/>
              <a:ext cx="54225" cy="20900"/>
            </a:xfrm>
            <a:custGeom>
              <a:avLst/>
              <a:gdLst/>
              <a:ahLst/>
              <a:cxnLst/>
              <a:rect l="l" t="t" r="r" b="b"/>
              <a:pathLst>
                <a:path w="2169" h="836" extrusionOk="0">
                  <a:moveTo>
                    <a:pt x="2049" y="0"/>
                  </a:moveTo>
                  <a:cubicBezTo>
                    <a:pt x="1313" y="80"/>
                    <a:pt x="617" y="279"/>
                    <a:pt x="0" y="677"/>
                  </a:cubicBezTo>
                  <a:cubicBezTo>
                    <a:pt x="40" y="716"/>
                    <a:pt x="40" y="796"/>
                    <a:pt x="60" y="836"/>
                  </a:cubicBezTo>
                  <a:cubicBezTo>
                    <a:pt x="597" y="677"/>
                    <a:pt x="1154" y="517"/>
                    <a:pt x="1691" y="338"/>
                  </a:cubicBezTo>
                  <a:cubicBezTo>
                    <a:pt x="1791" y="199"/>
                    <a:pt x="2169" y="338"/>
                    <a:pt x="2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7870;p9">
              <a:extLst>
                <a:ext uri="{FF2B5EF4-FFF2-40B4-BE49-F238E27FC236}">
                  <a16:creationId xmlns:a16="http://schemas.microsoft.com/office/drawing/2014/main" id="{2C9DE527-E0CB-4A34-8009-332C37EB3CC0}"/>
                </a:ext>
              </a:extLst>
            </p:cNvPr>
            <p:cNvSpPr/>
            <p:nvPr/>
          </p:nvSpPr>
          <p:spPr>
            <a:xfrm>
              <a:off x="5301700" y="5089950"/>
              <a:ext cx="36325" cy="19000"/>
            </a:xfrm>
            <a:custGeom>
              <a:avLst/>
              <a:gdLst/>
              <a:ahLst/>
              <a:cxnLst/>
              <a:rect l="l" t="t" r="r" b="b"/>
              <a:pathLst>
                <a:path w="1453" h="760" extrusionOk="0">
                  <a:moveTo>
                    <a:pt x="1452" y="0"/>
                  </a:moveTo>
                  <a:cubicBezTo>
                    <a:pt x="875" y="339"/>
                    <a:pt x="398" y="80"/>
                    <a:pt x="0" y="398"/>
                  </a:cubicBezTo>
                  <a:cubicBezTo>
                    <a:pt x="299" y="398"/>
                    <a:pt x="299" y="557"/>
                    <a:pt x="179" y="756"/>
                  </a:cubicBezTo>
                  <a:cubicBezTo>
                    <a:pt x="232" y="759"/>
                    <a:pt x="285" y="760"/>
                    <a:pt x="336" y="760"/>
                  </a:cubicBezTo>
                  <a:cubicBezTo>
                    <a:pt x="772" y="760"/>
                    <a:pt x="1168" y="658"/>
                    <a:pt x="14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7871;p9">
              <a:extLst>
                <a:ext uri="{FF2B5EF4-FFF2-40B4-BE49-F238E27FC236}">
                  <a16:creationId xmlns:a16="http://schemas.microsoft.com/office/drawing/2014/main" id="{9E29022E-C890-4901-BC61-2E90E78D3A4B}"/>
                </a:ext>
              </a:extLst>
            </p:cNvPr>
            <p:cNvSpPr/>
            <p:nvPr/>
          </p:nvSpPr>
          <p:spPr>
            <a:xfrm>
              <a:off x="5385250" y="4885550"/>
              <a:ext cx="52725" cy="16925"/>
            </a:xfrm>
            <a:custGeom>
              <a:avLst/>
              <a:gdLst/>
              <a:ahLst/>
              <a:cxnLst/>
              <a:rect l="l" t="t" r="r" b="b"/>
              <a:pathLst>
                <a:path w="2109" h="677" extrusionOk="0">
                  <a:moveTo>
                    <a:pt x="1413" y="1"/>
                  </a:moveTo>
                  <a:cubicBezTo>
                    <a:pt x="875" y="60"/>
                    <a:pt x="438" y="319"/>
                    <a:pt x="0" y="677"/>
                  </a:cubicBezTo>
                  <a:cubicBezTo>
                    <a:pt x="696" y="458"/>
                    <a:pt x="1413" y="398"/>
                    <a:pt x="2109" y="180"/>
                  </a:cubicBezTo>
                  <a:cubicBezTo>
                    <a:pt x="2054" y="166"/>
                    <a:pt x="1998" y="163"/>
                    <a:pt x="1941" y="163"/>
                  </a:cubicBezTo>
                  <a:cubicBezTo>
                    <a:pt x="1888" y="163"/>
                    <a:pt x="1835" y="166"/>
                    <a:pt x="1783" y="166"/>
                  </a:cubicBezTo>
                  <a:cubicBezTo>
                    <a:pt x="1645" y="166"/>
                    <a:pt x="1513" y="146"/>
                    <a:pt x="1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7872;p9">
              <a:extLst>
                <a:ext uri="{FF2B5EF4-FFF2-40B4-BE49-F238E27FC236}">
                  <a16:creationId xmlns:a16="http://schemas.microsoft.com/office/drawing/2014/main" id="{FF747EFC-54E9-4FB2-8B78-F269773D1D72}"/>
                </a:ext>
              </a:extLst>
            </p:cNvPr>
            <p:cNvSpPr/>
            <p:nvPr/>
          </p:nvSpPr>
          <p:spPr>
            <a:xfrm>
              <a:off x="5204725" y="48557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790" y="1"/>
                  </a:moveTo>
                  <a:lnTo>
                    <a:pt x="1790" y="1"/>
                  </a:lnTo>
                  <a:cubicBezTo>
                    <a:pt x="1194" y="120"/>
                    <a:pt x="577" y="21"/>
                    <a:pt x="0" y="279"/>
                  </a:cubicBezTo>
                  <a:cubicBezTo>
                    <a:pt x="80" y="459"/>
                    <a:pt x="298" y="359"/>
                    <a:pt x="398" y="478"/>
                  </a:cubicBezTo>
                  <a:cubicBezTo>
                    <a:pt x="435" y="480"/>
                    <a:pt x="472" y="481"/>
                    <a:pt x="509" y="481"/>
                  </a:cubicBezTo>
                  <a:cubicBezTo>
                    <a:pt x="998" y="481"/>
                    <a:pt x="1420" y="353"/>
                    <a:pt x="1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7873;p9">
              <a:extLst>
                <a:ext uri="{FF2B5EF4-FFF2-40B4-BE49-F238E27FC236}">
                  <a16:creationId xmlns:a16="http://schemas.microsoft.com/office/drawing/2014/main" id="{5A88AA49-8A2E-4643-8007-478B4184BD90}"/>
                </a:ext>
              </a:extLst>
            </p:cNvPr>
            <p:cNvSpPr/>
            <p:nvPr/>
          </p:nvSpPr>
          <p:spPr>
            <a:xfrm>
              <a:off x="5211175" y="4950400"/>
              <a:ext cx="43300" cy="13750"/>
            </a:xfrm>
            <a:custGeom>
              <a:avLst/>
              <a:gdLst/>
              <a:ahLst/>
              <a:cxnLst/>
              <a:rect l="l" t="t" r="r" b="b"/>
              <a:pathLst>
                <a:path w="1732" h="550" extrusionOk="0">
                  <a:moveTo>
                    <a:pt x="1359" y="0"/>
                  </a:moveTo>
                  <a:cubicBezTo>
                    <a:pt x="1061" y="0"/>
                    <a:pt x="775" y="121"/>
                    <a:pt x="478" y="192"/>
                  </a:cubicBezTo>
                  <a:cubicBezTo>
                    <a:pt x="418" y="371"/>
                    <a:pt x="1" y="192"/>
                    <a:pt x="120" y="550"/>
                  </a:cubicBezTo>
                  <a:cubicBezTo>
                    <a:pt x="975" y="490"/>
                    <a:pt x="1413" y="351"/>
                    <a:pt x="1731" y="72"/>
                  </a:cubicBezTo>
                  <a:cubicBezTo>
                    <a:pt x="1604" y="20"/>
                    <a:pt x="1481" y="0"/>
                    <a:pt x="1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7874;p9">
              <a:extLst>
                <a:ext uri="{FF2B5EF4-FFF2-40B4-BE49-F238E27FC236}">
                  <a16:creationId xmlns:a16="http://schemas.microsoft.com/office/drawing/2014/main" id="{B2317AA9-4A14-4074-9180-263BEB27D764}"/>
                </a:ext>
              </a:extLst>
            </p:cNvPr>
            <p:cNvSpPr/>
            <p:nvPr/>
          </p:nvSpPr>
          <p:spPr>
            <a:xfrm>
              <a:off x="5683125" y="4918000"/>
              <a:ext cx="22425" cy="23775"/>
            </a:xfrm>
            <a:custGeom>
              <a:avLst/>
              <a:gdLst/>
              <a:ahLst/>
              <a:cxnLst/>
              <a:rect l="l" t="t" r="r" b="b"/>
              <a:pathLst>
                <a:path w="897" h="951" extrusionOk="0">
                  <a:moveTo>
                    <a:pt x="626" y="0"/>
                  </a:moveTo>
                  <a:cubicBezTo>
                    <a:pt x="598" y="0"/>
                    <a:pt x="569" y="5"/>
                    <a:pt x="538" y="15"/>
                  </a:cubicBezTo>
                  <a:cubicBezTo>
                    <a:pt x="419" y="95"/>
                    <a:pt x="319" y="195"/>
                    <a:pt x="200" y="274"/>
                  </a:cubicBezTo>
                  <a:cubicBezTo>
                    <a:pt x="100" y="473"/>
                    <a:pt x="1" y="692"/>
                    <a:pt x="21" y="950"/>
                  </a:cubicBezTo>
                  <a:cubicBezTo>
                    <a:pt x="259" y="771"/>
                    <a:pt x="538" y="612"/>
                    <a:pt x="797" y="413"/>
                  </a:cubicBezTo>
                  <a:cubicBezTo>
                    <a:pt x="856" y="374"/>
                    <a:pt x="896" y="214"/>
                    <a:pt x="816" y="115"/>
                  </a:cubicBezTo>
                  <a:cubicBezTo>
                    <a:pt x="772" y="41"/>
                    <a:pt x="706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7875;p9">
              <a:extLst>
                <a:ext uri="{FF2B5EF4-FFF2-40B4-BE49-F238E27FC236}">
                  <a16:creationId xmlns:a16="http://schemas.microsoft.com/office/drawing/2014/main" id="{4CDAD3BD-AF86-4951-BB1B-BEFF412332AC}"/>
                </a:ext>
              </a:extLst>
            </p:cNvPr>
            <p:cNvSpPr/>
            <p:nvPr/>
          </p:nvSpPr>
          <p:spPr>
            <a:xfrm>
              <a:off x="5709000" y="4757750"/>
              <a:ext cx="11450" cy="62175"/>
            </a:xfrm>
            <a:custGeom>
              <a:avLst/>
              <a:gdLst/>
              <a:ahLst/>
              <a:cxnLst/>
              <a:rect l="l" t="t" r="r" b="b"/>
              <a:pathLst>
                <a:path w="458" h="2487" extrusionOk="0">
                  <a:moveTo>
                    <a:pt x="358" y="0"/>
                  </a:moveTo>
                  <a:cubicBezTo>
                    <a:pt x="299" y="0"/>
                    <a:pt x="259" y="0"/>
                    <a:pt x="199" y="20"/>
                  </a:cubicBezTo>
                  <a:cubicBezTo>
                    <a:pt x="159" y="418"/>
                    <a:pt x="378" y="856"/>
                    <a:pt x="60" y="1253"/>
                  </a:cubicBezTo>
                  <a:cubicBezTo>
                    <a:pt x="60" y="1313"/>
                    <a:pt x="60" y="1353"/>
                    <a:pt x="0" y="1413"/>
                  </a:cubicBezTo>
                  <a:cubicBezTo>
                    <a:pt x="20" y="1790"/>
                    <a:pt x="20" y="2129"/>
                    <a:pt x="20" y="2487"/>
                  </a:cubicBezTo>
                  <a:cubicBezTo>
                    <a:pt x="458" y="2427"/>
                    <a:pt x="259" y="2188"/>
                    <a:pt x="199" y="1950"/>
                  </a:cubicBezTo>
                  <a:cubicBezTo>
                    <a:pt x="398" y="1313"/>
                    <a:pt x="378" y="657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7876;p9">
              <a:extLst>
                <a:ext uri="{FF2B5EF4-FFF2-40B4-BE49-F238E27FC236}">
                  <a16:creationId xmlns:a16="http://schemas.microsoft.com/office/drawing/2014/main" id="{103EB38B-4E4A-4CFA-AA05-1DE8AF90B0D5}"/>
                </a:ext>
              </a:extLst>
            </p:cNvPr>
            <p:cNvSpPr/>
            <p:nvPr/>
          </p:nvSpPr>
          <p:spPr>
            <a:xfrm>
              <a:off x="5560300" y="5012300"/>
              <a:ext cx="41800" cy="13025"/>
            </a:xfrm>
            <a:custGeom>
              <a:avLst/>
              <a:gdLst/>
              <a:ahLst/>
              <a:cxnLst/>
              <a:rect l="l" t="t" r="r" b="b"/>
              <a:pathLst>
                <a:path w="1672" h="521" extrusionOk="0">
                  <a:moveTo>
                    <a:pt x="1116" y="0"/>
                  </a:moveTo>
                  <a:cubicBezTo>
                    <a:pt x="857" y="0"/>
                    <a:pt x="592" y="22"/>
                    <a:pt x="358" y="182"/>
                  </a:cubicBezTo>
                  <a:cubicBezTo>
                    <a:pt x="259" y="302"/>
                    <a:pt x="140" y="401"/>
                    <a:pt x="0" y="520"/>
                  </a:cubicBezTo>
                  <a:cubicBezTo>
                    <a:pt x="438" y="421"/>
                    <a:pt x="856" y="520"/>
                    <a:pt x="1234" y="381"/>
                  </a:cubicBezTo>
                  <a:cubicBezTo>
                    <a:pt x="1353" y="381"/>
                    <a:pt x="1453" y="361"/>
                    <a:pt x="1572" y="361"/>
                  </a:cubicBezTo>
                  <a:cubicBezTo>
                    <a:pt x="1671" y="162"/>
                    <a:pt x="1472" y="103"/>
                    <a:pt x="1393" y="3"/>
                  </a:cubicBezTo>
                  <a:cubicBezTo>
                    <a:pt x="1303" y="3"/>
                    <a:pt x="1210" y="0"/>
                    <a:pt x="11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7877;p9">
              <a:extLst>
                <a:ext uri="{FF2B5EF4-FFF2-40B4-BE49-F238E27FC236}">
                  <a16:creationId xmlns:a16="http://schemas.microsoft.com/office/drawing/2014/main" id="{1461F483-47DE-44A9-9335-3841DAF5C845}"/>
                </a:ext>
              </a:extLst>
            </p:cNvPr>
            <p:cNvSpPr/>
            <p:nvPr/>
          </p:nvSpPr>
          <p:spPr>
            <a:xfrm>
              <a:off x="5169900" y="5183450"/>
              <a:ext cx="33350" cy="13050"/>
            </a:xfrm>
            <a:custGeom>
              <a:avLst/>
              <a:gdLst/>
              <a:ahLst/>
              <a:cxnLst/>
              <a:rect l="l" t="t" r="r" b="b"/>
              <a:pathLst>
                <a:path w="1334" h="522" extrusionOk="0">
                  <a:moveTo>
                    <a:pt x="1234" y="0"/>
                  </a:moveTo>
                  <a:cubicBezTo>
                    <a:pt x="836" y="40"/>
                    <a:pt x="398" y="120"/>
                    <a:pt x="1" y="179"/>
                  </a:cubicBezTo>
                  <a:lnTo>
                    <a:pt x="1" y="498"/>
                  </a:lnTo>
                  <a:cubicBezTo>
                    <a:pt x="95" y="514"/>
                    <a:pt x="188" y="521"/>
                    <a:pt x="278" y="521"/>
                  </a:cubicBezTo>
                  <a:cubicBezTo>
                    <a:pt x="622" y="521"/>
                    <a:pt x="934" y="417"/>
                    <a:pt x="1234" y="338"/>
                  </a:cubicBezTo>
                  <a:cubicBezTo>
                    <a:pt x="1333" y="219"/>
                    <a:pt x="1333" y="120"/>
                    <a:pt x="1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7878;p9">
              <a:extLst>
                <a:ext uri="{FF2B5EF4-FFF2-40B4-BE49-F238E27FC236}">
                  <a16:creationId xmlns:a16="http://schemas.microsoft.com/office/drawing/2014/main" id="{C24EA87F-4350-4ECE-9C62-C190E65A2BD3}"/>
                </a:ext>
              </a:extLst>
            </p:cNvPr>
            <p:cNvSpPr/>
            <p:nvPr/>
          </p:nvSpPr>
          <p:spPr>
            <a:xfrm>
              <a:off x="5363350" y="4770675"/>
              <a:ext cx="47775" cy="10475"/>
            </a:xfrm>
            <a:custGeom>
              <a:avLst/>
              <a:gdLst/>
              <a:ahLst/>
              <a:cxnLst/>
              <a:rect l="l" t="t" r="r" b="b"/>
              <a:pathLst>
                <a:path w="1911" h="419" extrusionOk="0">
                  <a:moveTo>
                    <a:pt x="1334" y="0"/>
                  </a:moveTo>
                  <a:cubicBezTo>
                    <a:pt x="1194" y="20"/>
                    <a:pt x="1015" y="40"/>
                    <a:pt x="876" y="80"/>
                  </a:cubicBezTo>
                  <a:cubicBezTo>
                    <a:pt x="803" y="120"/>
                    <a:pt x="724" y="129"/>
                    <a:pt x="642" y="129"/>
                  </a:cubicBezTo>
                  <a:cubicBezTo>
                    <a:pt x="576" y="129"/>
                    <a:pt x="510" y="123"/>
                    <a:pt x="444" y="123"/>
                  </a:cubicBezTo>
                  <a:cubicBezTo>
                    <a:pt x="345" y="123"/>
                    <a:pt x="248" y="136"/>
                    <a:pt x="160" y="199"/>
                  </a:cubicBezTo>
                  <a:cubicBezTo>
                    <a:pt x="143" y="193"/>
                    <a:pt x="127" y="191"/>
                    <a:pt x="112" y="191"/>
                  </a:cubicBezTo>
                  <a:cubicBezTo>
                    <a:pt x="75" y="191"/>
                    <a:pt x="43" y="205"/>
                    <a:pt x="1" y="219"/>
                  </a:cubicBezTo>
                  <a:cubicBezTo>
                    <a:pt x="100" y="358"/>
                    <a:pt x="279" y="358"/>
                    <a:pt x="419" y="418"/>
                  </a:cubicBezTo>
                  <a:cubicBezTo>
                    <a:pt x="956" y="398"/>
                    <a:pt x="1453" y="339"/>
                    <a:pt x="1911" y="199"/>
                  </a:cubicBezTo>
                  <a:cubicBezTo>
                    <a:pt x="1791" y="0"/>
                    <a:pt x="1533" y="4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7879;p9">
              <a:extLst>
                <a:ext uri="{FF2B5EF4-FFF2-40B4-BE49-F238E27FC236}">
                  <a16:creationId xmlns:a16="http://schemas.microsoft.com/office/drawing/2014/main" id="{FCF4A5E1-87E4-45FB-A3BA-582EC3BCEBA1}"/>
                </a:ext>
              </a:extLst>
            </p:cNvPr>
            <p:cNvSpPr/>
            <p:nvPr/>
          </p:nvSpPr>
          <p:spPr>
            <a:xfrm>
              <a:off x="5129125" y="4875600"/>
              <a:ext cx="27875" cy="36325"/>
            </a:xfrm>
            <a:custGeom>
              <a:avLst/>
              <a:gdLst/>
              <a:ahLst/>
              <a:cxnLst/>
              <a:rect l="l" t="t" r="r" b="b"/>
              <a:pathLst>
                <a:path w="1115" h="1453" extrusionOk="0">
                  <a:moveTo>
                    <a:pt x="617" y="1"/>
                  </a:moveTo>
                  <a:cubicBezTo>
                    <a:pt x="279" y="418"/>
                    <a:pt x="0" y="876"/>
                    <a:pt x="259" y="1453"/>
                  </a:cubicBezTo>
                  <a:cubicBezTo>
                    <a:pt x="319" y="1453"/>
                    <a:pt x="339" y="1413"/>
                    <a:pt x="398" y="1393"/>
                  </a:cubicBezTo>
                  <a:cubicBezTo>
                    <a:pt x="518" y="1294"/>
                    <a:pt x="518" y="1174"/>
                    <a:pt x="438" y="1055"/>
                  </a:cubicBezTo>
                  <a:cubicBezTo>
                    <a:pt x="398" y="558"/>
                    <a:pt x="617" y="259"/>
                    <a:pt x="1114" y="180"/>
                  </a:cubicBezTo>
                  <a:cubicBezTo>
                    <a:pt x="995" y="1"/>
                    <a:pt x="796" y="21"/>
                    <a:pt x="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7880;p9">
              <a:extLst>
                <a:ext uri="{FF2B5EF4-FFF2-40B4-BE49-F238E27FC236}">
                  <a16:creationId xmlns:a16="http://schemas.microsoft.com/office/drawing/2014/main" id="{21C39BFE-ADF1-4F1B-851E-6FB35769CC50}"/>
                </a:ext>
              </a:extLst>
            </p:cNvPr>
            <p:cNvSpPr/>
            <p:nvPr/>
          </p:nvSpPr>
          <p:spPr>
            <a:xfrm>
              <a:off x="5572725" y="4880450"/>
              <a:ext cx="27375" cy="13300"/>
            </a:xfrm>
            <a:custGeom>
              <a:avLst/>
              <a:gdLst/>
              <a:ahLst/>
              <a:cxnLst/>
              <a:rect l="l" t="t" r="r" b="b"/>
              <a:pathLst>
                <a:path w="1095" h="532" extrusionOk="0">
                  <a:moveTo>
                    <a:pt x="800" y="1"/>
                  </a:moveTo>
                  <a:cubicBezTo>
                    <a:pt x="547" y="1"/>
                    <a:pt x="297" y="53"/>
                    <a:pt x="60" y="205"/>
                  </a:cubicBezTo>
                  <a:lnTo>
                    <a:pt x="60" y="384"/>
                  </a:lnTo>
                  <a:cubicBezTo>
                    <a:pt x="40" y="384"/>
                    <a:pt x="40" y="403"/>
                    <a:pt x="1" y="423"/>
                  </a:cubicBezTo>
                  <a:cubicBezTo>
                    <a:pt x="1" y="463"/>
                    <a:pt x="1" y="503"/>
                    <a:pt x="60" y="523"/>
                  </a:cubicBezTo>
                  <a:cubicBezTo>
                    <a:pt x="145" y="528"/>
                    <a:pt x="232" y="532"/>
                    <a:pt x="320" y="532"/>
                  </a:cubicBezTo>
                  <a:cubicBezTo>
                    <a:pt x="584" y="532"/>
                    <a:pt x="856" y="498"/>
                    <a:pt x="1095" y="364"/>
                  </a:cubicBezTo>
                  <a:cubicBezTo>
                    <a:pt x="1055" y="224"/>
                    <a:pt x="975" y="125"/>
                    <a:pt x="936" y="6"/>
                  </a:cubicBezTo>
                  <a:cubicBezTo>
                    <a:pt x="890" y="3"/>
                    <a:pt x="845" y="1"/>
                    <a:pt x="8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7881;p9">
              <a:extLst>
                <a:ext uri="{FF2B5EF4-FFF2-40B4-BE49-F238E27FC236}">
                  <a16:creationId xmlns:a16="http://schemas.microsoft.com/office/drawing/2014/main" id="{B189DFAD-16D7-4C75-97C0-84E3AD3C8AFE}"/>
                </a:ext>
              </a:extLst>
            </p:cNvPr>
            <p:cNvSpPr/>
            <p:nvPr/>
          </p:nvSpPr>
          <p:spPr>
            <a:xfrm>
              <a:off x="5635900" y="5034750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1731" y="0"/>
                  </a:moveTo>
                  <a:cubicBezTo>
                    <a:pt x="1134" y="60"/>
                    <a:pt x="557" y="199"/>
                    <a:pt x="0" y="358"/>
                  </a:cubicBezTo>
                  <a:cubicBezTo>
                    <a:pt x="80" y="488"/>
                    <a:pt x="189" y="518"/>
                    <a:pt x="306" y="518"/>
                  </a:cubicBezTo>
                  <a:cubicBezTo>
                    <a:pt x="406" y="518"/>
                    <a:pt x="512" y="496"/>
                    <a:pt x="609" y="496"/>
                  </a:cubicBezTo>
                  <a:cubicBezTo>
                    <a:pt x="625" y="496"/>
                    <a:pt x="641" y="496"/>
                    <a:pt x="657" y="498"/>
                  </a:cubicBezTo>
                  <a:cubicBezTo>
                    <a:pt x="1034" y="160"/>
                    <a:pt x="1532" y="398"/>
                    <a:pt x="1930" y="179"/>
                  </a:cubicBezTo>
                  <a:cubicBezTo>
                    <a:pt x="1850" y="120"/>
                    <a:pt x="1810" y="60"/>
                    <a:pt x="1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7882;p9">
              <a:extLst>
                <a:ext uri="{FF2B5EF4-FFF2-40B4-BE49-F238E27FC236}">
                  <a16:creationId xmlns:a16="http://schemas.microsoft.com/office/drawing/2014/main" id="{4944E51C-753C-4AB0-A33D-4E953310967A}"/>
                </a:ext>
              </a:extLst>
            </p:cNvPr>
            <p:cNvSpPr/>
            <p:nvPr/>
          </p:nvSpPr>
          <p:spPr>
            <a:xfrm>
              <a:off x="5130125" y="5126550"/>
              <a:ext cx="40800" cy="13350"/>
            </a:xfrm>
            <a:custGeom>
              <a:avLst/>
              <a:gdLst/>
              <a:ahLst/>
              <a:cxnLst/>
              <a:rect l="l" t="t" r="r" b="b"/>
              <a:pathLst>
                <a:path w="1632" h="534" extrusionOk="0">
                  <a:moveTo>
                    <a:pt x="499" y="1"/>
                  </a:moveTo>
                  <a:cubicBezTo>
                    <a:pt x="339" y="1"/>
                    <a:pt x="214" y="99"/>
                    <a:pt x="60" y="168"/>
                  </a:cubicBezTo>
                  <a:cubicBezTo>
                    <a:pt x="40" y="168"/>
                    <a:pt x="40" y="188"/>
                    <a:pt x="0" y="207"/>
                  </a:cubicBezTo>
                  <a:cubicBezTo>
                    <a:pt x="0" y="227"/>
                    <a:pt x="0" y="287"/>
                    <a:pt x="60" y="307"/>
                  </a:cubicBezTo>
                  <a:cubicBezTo>
                    <a:pt x="323" y="459"/>
                    <a:pt x="586" y="533"/>
                    <a:pt x="852" y="533"/>
                  </a:cubicBezTo>
                  <a:cubicBezTo>
                    <a:pt x="1108" y="533"/>
                    <a:pt x="1367" y="464"/>
                    <a:pt x="1631" y="327"/>
                  </a:cubicBezTo>
                  <a:cubicBezTo>
                    <a:pt x="1546" y="276"/>
                    <a:pt x="1450" y="263"/>
                    <a:pt x="1351" y="263"/>
                  </a:cubicBezTo>
                  <a:cubicBezTo>
                    <a:pt x="1239" y="263"/>
                    <a:pt x="1122" y="281"/>
                    <a:pt x="1011" y="281"/>
                  </a:cubicBezTo>
                  <a:cubicBezTo>
                    <a:pt x="836" y="281"/>
                    <a:pt x="677" y="237"/>
                    <a:pt x="577" y="9"/>
                  </a:cubicBezTo>
                  <a:cubicBezTo>
                    <a:pt x="550" y="3"/>
                    <a:pt x="524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7883;p9">
              <a:extLst>
                <a:ext uri="{FF2B5EF4-FFF2-40B4-BE49-F238E27FC236}">
                  <a16:creationId xmlns:a16="http://schemas.microsoft.com/office/drawing/2014/main" id="{8EFE1C88-5BF7-4A2A-B744-D9DB948928BD}"/>
                </a:ext>
              </a:extLst>
            </p:cNvPr>
            <p:cNvSpPr/>
            <p:nvPr/>
          </p:nvSpPr>
          <p:spPr>
            <a:xfrm>
              <a:off x="5464800" y="4931050"/>
              <a:ext cx="34850" cy="11000"/>
            </a:xfrm>
            <a:custGeom>
              <a:avLst/>
              <a:gdLst/>
              <a:ahLst/>
              <a:cxnLst/>
              <a:rect l="l" t="t" r="r" b="b"/>
              <a:pathLst>
                <a:path w="1394" h="440" extrusionOk="0">
                  <a:moveTo>
                    <a:pt x="365" y="1"/>
                  </a:moveTo>
                  <a:cubicBezTo>
                    <a:pt x="245" y="1"/>
                    <a:pt x="124" y="24"/>
                    <a:pt x="1" y="90"/>
                  </a:cubicBezTo>
                  <a:lnTo>
                    <a:pt x="1" y="269"/>
                  </a:lnTo>
                  <a:cubicBezTo>
                    <a:pt x="279" y="269"/>
                    <a:pt x="538" y="289"/>
                    <a:pt x="817" y="389"/>
                  </a:cubicBezTo>
                  <a:cubicBezTo>
                    <a:pt x="905" y="420"/>
                    <a:pt x="989" y="440"/>
                    <a:pt x="1065" y="440"/>
                  </a:cubicBezTo>
                  <a:cubicBezTo>
                    <a:pt x="1228" y="440"/>
                    <a:pt x="1353" y="349"/>
                    <a:pt x="1393" y="90"/>
                  </a:cubicBezTo>
                  <a:lnTo>
                    <a:pt x="1393" y="90"/>
                  </a:lnTo>
                  <a:cubicBezTo>
                    <a:pt x="1322" y="112"/>
                    <a:pt x="1250" y="121"/>
                    <a:pt x="1178" y="121"/>
                  </a:cubicBezTo>
                  <a:cubicBezTo>
                    <a:pt x="909" y="121"/>
                    <a:pt x="640" y="1"/>
                    <a:pt x="3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7884;p9">
              <a:extLst>
                <a:ext uri="{FF2B5EF4-FFF2-40B4-BE49-F238E27FC236}">
                  <a16:creationId xmlns:a16="http://schemas.microsoft.com/office/drawing/2014/main" id="{78E06041-C241-42C8-BB50-4B69D00EF70C}"/>
                </a:ext>
              </a:extLst>
            </p:cNvPr>
            <p:cNvSpPr/>
            <p:nvPr/>
          </p:nvSpPr>
          <p:spPr>
            <a:xfrm>
              <a:off x="5534425" y="4990000"/>
              <a:ext cx="35850" cy="14475"/>
            </a:xfrm>
            <a:custGeom>
              <a:avLst/>
              <a:gdLst/>
              <a:ahLst/>
              <a:cxnLst/>
              <a:rect l="l" t="t" r="r" b="b"/>
              <a:pathLst>
                <a:path w="1434" h="579" extrusionOk="0">
                  <a:moveTo>
                    <a:pt x="538" y="0"/>
                  </a:moveTo>
                  <a:cubicBezTo>
                    <a:pt x="399" y="219"/>
                    <a:pt x="81" y="259"/>
                    <a:pt x="1" y="557"/>
                  </a:cubicBezTo>
                  <a:cubicBezTo>
                    <a:pt x="76" y="572"/>
                    <a:pt x="149" y="578"/>
                    <a:pt x="222" y="578"/>
                  </a:cubicBezTo>
                  <a:cubicBezTo>
                    <a:pt x="632" y="578"/>
                    <a:pt x="1011" y="375"/>
                    <a:pt x="1433" y="358"/>
                  </a:cubicBezTo>
                  <a:cubicBezTo>
                    <a:pt x="1433" y="100"/>
                    <a:pt x="1294" y="89"/>
                    <a:pt x="1154" y="89"/>
                  </a:cubicBezTo>
                  <a:cubicBezTo>
                    <a:pt x="1141" y="89"/>
                    <a:pt x="1128" y="89"/>
                    <a:pt x="1116" y="89"/>
                  </a:cubicBezTo>
                  <a:cubicBezTo>
                    <a:pt x="1022" y="89"/>
                    <a:pt x="934" y="84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7885;p9">
              <a:extLst>
                <a:ext uri="{FF2B5EF4-FFF2-40B4-BE49-F238E27FC236}">
                  <a16:creationId xmlns:a16="http://schemas.microsoft.com/office/drawing/2014/main" id="{69A4406A-7E2B-4A7B-B741-B92D5EF73B2A}"/>
                </a:ext>
              </a:extLst>
            </p:cNvPr>
            <p:cNvSpPr/>
            <p:nvPr/>
          </p:nvSpPr>
          <p:spPr>
            <a:xfrm>
              <a:off x="5133600" y="5144800"/>
              <a:ext cx="27875" cy="16200"/>
            </a:xfrm>
            <a:custGeom>
              <a:avLst/>
              <a:gdLst/>
              <a:ahLst/>
              <a:cxnLst/>
              <a:rect l="l" t="t" r="r" b="b"/>
              <a:pathLst>
                <a:path w="1115" h="648" extrusionOk="0">
                  <a:moveTo>
                    <a:pt x="585" y="1"/>
                  </a:moveTo>
                  <a:cubicBezTo>
                    <a:pt x="387" y="1"/>
                    <a:pt x="202" y="87"/>
                    <a:pt x="40" y="313"/>
                  </a:cubicBezTo>
                  <a:cubicBezTo>
                    <a:pt x="40" y="313"/>
                    <a:pt x="20" y="353"/>
                    <a:pt x="20" y="373"/>
                  </a:cubicBezTo>
                  <a:cubicBezTo>
                    <a:pt x="0" y="412"/>
                    <a:pt x="20" y="452"/>
                    <a:pt x="60" y="472"/>
                  </a:cubicBezTo>
                  <a:cubicBezTo>
                    <a:pt x="158" y="580"/>
                    <a:pt x="255" y="647"/>
                    <a:pt x="356" y="647"/>
                  </a:cubicBezTo>
                  <a:cubicBezTo>
                    <a:pt x="440" y="647"/>
                    <a:pt x="527" y="601"/>
                    <a:pt x="617" y="492"/>
                  </a:cubicBezTo>
                  <a:cubicBezTo>
                    <a:pt x="498" y="353"/>
                    <a:pt x="617" y="333"/>
                    <a:pt x="717" y="293"/>
                  </a:cubicBezTo>
                  <a:cubicBezTo>
                    <a:pt x="856" y="293"/>
                    <a:pt x="1015" y="293"/>
                    <a:pt x="1114" y="154"/>
                  </a:cubicBezTo>
                  <a:cubicBezTo>
                    <a:pt x="932" y="63"/>
                    <a:pt x="754" y="1"/>
                    <a:pt x="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7886;p9">
              <a:extLst>
                <a:ext uri="{FF2B5EF4-FFF2-40B4-BE49-F238E27FC236}">
                  <a16:creationId xmlns:a16="http://schemas.microsoft.com/office/drawing/2014/main" id="{D41CFCD5-5665-4876-AB9B-BB03D15E76AD}"/>
                </a:ext>
              </a:extLst>
            </p:cNvPr>
            <p:cNvSpPr/>
            <p:nvPr/>
          </p:nvSpPr>
          <p:spPr>
            <a:xfrm>
              <a:off x="5556325" y="4985500"/>
              <a:ext cx="34825" cy="13600"/>
            </a:xfrm>
            <a:custGeom>
              <a:avLst/>
              <a:gdLst/>
              <a:ahLst/>
              <a:cxnLst/>
              <a:rect l="l" t="t" r="r" b="b"/>
              <a:pathLst>
                <a:path w="1393" h="544" extrusionOk="0">
                  <a:moveTo>
                    <a:pt x="895" y="1"/>
                  </a:moveTo>
                  <a:cubicBezTo>
                    <a:pt x="617" y="200"/>
                    <a:pt x="299" y="160"/>
                    <a:pt x="0" y="180"/>
                  </a:cubicBezTo>
                  <a:cubicBezTo>
                    <a:pt x="120" y="439"/>
                    <a:pt x="418" y="299"/>
                    <a:pt x="537" y="538"/>
                  </a:cubicBezTo>
                  <a:cubicBezTo>
                    <a:pt x="567" y="542"/>
                    <a:pt x="596" y="544"/>
                    <a:pt x="624" y="544"/>
                  </a:cubicBezTo>
                  <a:cubicBezTo>
                    <a:pt x="890" y="544"/>
                    <a:pt x="1141" y="391"/>
                    <a:pt x="1393" y="319"/>
                  </a:cubicBezTo>
                  <a:cubicBezTo>
                    <a:pt x="1253" y="160"/>
                    <a:pt x="1055" y="100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7887;p9">
              <a:extLst>
                <a:ext uri="{FF2B5EF4-FFF2-40B4-BE49-F238E27FC236}">
                  <a16:creationId xmlns:a16="http://schemas.microsoft.com/office/drawing/2014/main" id="{F84546A1-AC5E-487A-B728-A3CF858B6489}"/>
                </a:ext>
              </a:extLst>
            </p:cNvPr>
            <p:cNvSpPr/>
            <p:nvPr/>
          </p:nvSpPr>
          <p:spPr>
            <a:xfrm>
              <a:off x="5595600" y="5007900"/>
              <a:ext cx="26400" cy="13375"/>
            </a:xfrm>
            <a:custGeom>
              <a:avLst/>
              <a:gdLst/>
              <a:ahLst/>
              <a:cxnLst/>
              <a:rect l="l" t="t" r="r" b="b"/>
              <a:pathLst>
                <a:path w="1056" h="535" extrusionOk="0">
                  <a:moveTo>
                    <a:pt x="876" y="0"/>
                  </a:moveTo>
                  <a:cubicBezTo>
                    <a:pt x="605" y="0"/>
                    <a:pt x="383" y="165"/>
                    <a:pt x="91" y="165"/>
                  </a:cubicBezTo>
                  <a:cubicBezTo>
                    <a:pt x="61" y="165"/>
                    <a:pt x="31" y="163"/>
                    <a:pt x="1" y="159"/>
                  </a:cubicBezTo>
                  <a:lnTo>
                    <a:pt x="1" y="159"/>
                  </a:lnTo>
                  <a:cubicBezTo>
                    <a:pt x="60" y="279"/>
                    <a:pt x="140" y="378"/>
                    <a:pt x="180" y="497"/>
                  </a:cubicBezTo>
                  <a:cubicBezTo>
                    <a:pt x="306" y="514"/>
                    <a:pt x="438" y="535"/>
                    <a:pt x="568" y="535"/>
                  </a:cubicBezTo>
                  <a:cubicBezTo>
                    <a:pt x="746" y="535"/>
                    <a:pt x="917" y="496"/>
                    <a:pt x="1055" y="358"/>
                  </a:cubicBezTo>
                  <a:cubicBezTo>
                    <a:pt x="995" y="239"/>
                    <a:pt x="936" y="139"/>
                    <a:pt x="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7888;p9">
              <a:extLst>
                <a:ext uri="{FF2B5EF4-FFF2-40B4-BE49-F238E27FC236}">
                  <a16:creationId xmlns:a16="http://schemas.microsoft.com/office/drawing/2014/main" id="{2A25C83B-8AB7-462D-A645-8A87C6848B43}"/>
                </a:ext>
              </a:extLst>
            </p:cNvPr>
            <p:cNvSpPr/>
            <p:nvPr/>
          </p:nvSpPr>
          <p:spPr>
            <a:xfrm>
              <a:off x="5666225" y="4856625"/>
              <a:ext cx="21900" cy="16525"/>
            </a:xfrm>
            <a:custGeom>
              <a:avLst/>
              <a:gdLst/>
              <a:ahLst/>
              <a:cxnLst/>
              <a:rect l="l" t="t" r="r" b="b"/>
              <a:pathLst>
                <a:path w="876" h="661" extrusionOk="0">
                  <a:moveTo>
                    <a:pt x="585" y="0"/>
                  </a:moveTo>
                  <a:cubicBezTo>
                    <a:pt x="507" y="0"/>
                    <a:pt x="426" y="51"/>
                    <a:pt x="339" y="83"/>
                  </a:cubicBezTo>
                  <a:cubicBezTo>
                    <a:pt x="279" y="163"/>
                    <a:pt x="219" y="223"/>
                    <a:pt x="120" y="242"/>
                  </a:cubicBezTo>
                  <a:cubicBezTo>
                    <a:pt x="80" y="242"/>
                    <a:pt x="40" y="242"/>
                    <a:pt x="1" y="262"/>
                  </a:cubicBezTo>
                  <a:cubicBezTo>
                    <a:pt x="1" y="441"/>
                    <a:pt x="40" y="581"/>
                    <a:pt x="219" y="660"/>
                  </a:cubicBezTo>
                  <a:cubicBezTo>
                    <a:pt x="339" y="620"/>
                    <a:pt x="498" y="581"/>
                    <a:pt x="617" y="541"/>
                  </a:cubicBezTo>
                  <a:cubicBezTo>
                    <a:pt x="796" y="461"/>
                    <a:pt x="876" y="342"/>
                    <a:pt x="776" y="143"/>
                  </a:cubicBezTo>
                  <a:cubicBezTo>
                    <a:pt x="713" y="35"/>
                    <a:pt x="650" y="0"/>
                    <a:pt x="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7889;p9">
              <a:extLst>
                <a:ext uri="{FF2B5EF4-FFF2-40B4-BE49-F238E27FC236}">
                  <a16:creationId xmlns:a16="http://schemas.microsoft.com/office/drawing/2014/main" id="{F8DAA43E-2B2F-47A3-B2B6-A001E5C1C512}"/>
                </a:ext>
              </a:extLst>
            </p:cNvPr>
            <p:cNvSpPr/>
            <p:nvPr/>
          </p:nvSpPr>
          <p:spPr>
            <a:xfrm>
              <a:off x="5208700" y="4920250"/>
              <a:ext cx="34325" cy="9650"/>
            </a:xfrm>
            <a:custGeom>
              <a:avLst/>
              <a:gdLst/>
              <a:ahLst/>
              <a:cxnLst/>
              <a:rect l="l" t="t" r="r" b="b"/>
              <a:pathLst>
                <a:path w="1373" h="386" extrusionOk="0">
                  <a:moveTo>
                    <a:pt x="562" y="0"/>
                  </a:moveTo>
                  <a:cubicBezTo>
                    <a:pt x="400" y="0"/>
                    <a:pt x="242" y="10"/>
                    <a:pt x="80" y="25"/>
                  </a:cubicBezTo>
                  <a:cubicBezTo>
                    <a:pt x="0" y="85"/>
                    <a:pt x="0" y="124"/>
                    <a:pt x="20" y="204"/>
                  </a:cubicBezTo>
                  <a:cubicBezTo>
                    <a:pt x="120" y="323"/>
                    <a:pt x="319" y="264"/>
                    <a:pt x="418" y="383"/>
                  </a:cubicBezTo>
                  <a:cubicBezTo>
                    <a:pt x="445" y="381"/>
                    <a:pt x="473" y="381"/>
                    <a:pt x="501" y="381"/>
                  </a:cubicBezTo>
                  <a:cubicBezTo>
                    <a:pt x="577" y="381"/>
                    <a:pt x="656" y="385"/>
                    <a:pt x="736" y="385"/>
                  </a:cubicBezTo>
                  <a:cubicBezTo>
                    <a:pt x="957" y="385"/>
                    <a:pt x="1187" y="350"/>
                    <a:pt x="1373" y="85"/>
                  </a:cubicBezTo>
                  <a:cubicBezTo>
                    <a:pt x="1080" y="24"/>
                    <a:pt x="818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7890;p9">
              <a:extLst>
                <a:ext uri="{FF2B5EF4-FFF2-40B4-BE49-F238E27FC236}">
                  <a16:creationId xmlns:a16="http://schemas.microsoft.com/office/drawing/2014/main" id="{4EDEAC41-AFCB-493D-8CDC-4E879DEB5D0E}"/>
                </a:ext>
              </a:extLst>
            </p:cNvPr>
            <p:cNvSpPr/>
            <p:nvPr/>
          </p:nvSpPr>
          <p:spPr>
            <a:xfrm>
              <a:off x="5144550" y="4995425"/>
              <a:ext cx="26875" cy="12000"/>
            </a:xfrm>
            <a:custGeom>
              <a:avLst/>
              <a:gdLst/>
              <a:ahLst/>
              <a:cxnLst/>
              <a:rect l="l" t="t" r="r" b="b"/>
              <a:pathLst>
                <a:path w="1075" h="480" extrusionOk="0">
                  <a:moveTo>
                    <a:pt x="907" y="0"/>
                  </a:moveTo>
                  <a:cubicBezTo>
                    <a:pt x="710" y="0"/>
                    <a:pt x="546" y="161"/>
                    <a:pt x="358" y="161"/>
                  </a:cubicBezTo>
                  <a:cubicBezTo>
                    <a:pt x="219" y="260"/>
                    <a:pt x="119" y="380"/>
                    <a:pt x="0" y="479"/>
                  </a:cubicBezTo>
                  <a:cubicBezTo>
                    <a:pt x="756" y="479"/>
                    <a:pt x="756" y="479"/>
                    <a:pt x="1074" y="42"/>
                  </a:cubicBezTo>
                  <a:cubicBezTo>
                    <a:pt x="1015" y="12"/>
                    <a:pt x="960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7891;p9">
              <a:extLst>
                <a:ext uri="{FF2B5EF4-FFF2-40B4-BE49-F238E27FC236}">
                  <a16:creationId xmlns:a16="http://schemas.microsoft.com/office/drawing/2014/main" id="{8B5B6E67-A005-4AF2-AEFD-0FBFC590B77C}"/>
                </a:ext>
              </a:extLst>
            </p:cNvPr>
            <p:cNvSpPr/>
            <p:nvPr/>
          </p:nvSpPr>
          <p:spPr>
            <a:xfrm>
              <a:off x="5151500" y="5200850"/>
              <a:ext cx="28375" cy="13275"/>
            </a:xfrm>
            <a:custGeom>
              <a:avLst/>
              <a:gdLst/>
              <a:ahLst/>
              <a:cxnLst/>
              <a:rect l="l" t="t" r="r" b="b"/>
              <a:pathLst>
                <a:path w="1135" h="531" extrusionOk="0">
                  <a:moveTo>
                    <a:pt x="219" y="1"/>
                  </a:moveTo>
                  <a:cubicBezTo>
                    <a:pt x="180" y="40"/>
                    <a:pt x="120" y="120"/>
                    <a:pt x="80" y="180"/>
                  </a:cubicBezTo>
                  <a:cubicBezTo>
                    <a:pt x="40" y="180"/>
                    <a:pt x="20" y="199"/>
                    <a:pt x="20" y="219"/>
                  </a:cubicBezTo>
                  <a:cubicBezTo>
                    <a:pt x="1" y="239"/>
                    <a:pt x="20" y="299"/>
                    <a:pt x="80" y="319"/>
                  </a:cubicBezTo>
                  <a:cubicBezTo>
                    <a:pt x="120" y="418"/>
                    <a:pt x="199" y="478"/>
                    <a:pt x="239" y="518"/>
                  </a:cubicBezTo>
                  <a:cubicBezTo>
                    <a:pt x="334" y="524"/>
                    <a:pt x="432" y="530"/>
                    <a:pt x="531" y="530"/>
                  </a:cubicBezTo>
                  <a:cubicBezTo>
                    <a:pt x="744" y="530"/>
                    <a:pt x="958" y="501"/>
                    <a:pt x="1134" y="379"/>
                  </a:cubicBezTo>
                  <a:cubicBezTo>
                    <a:pt x="796" y="339"/>
                    <a:pt x="478" y="299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7892;p9">
              <a:extLst>
                <a:ext uri="{FF2B5EF4-FFF2-40B4-BE49-F238E27FC236}">
                  <a16:creationId xmlns:a16="http://schemas.microsoft.com/office/drawing/2014/main" id="{D9D181BF-F398-4159-927F-08FFA1E1CF65}"/>
                </a:ext>
              </a:extLst>
            </p:cNvPr>
            <p:cNvSpPr/>
            <p:nvPr/>
          </p:nvSpPr>
          <p:spPr>
            <a:xfrm>
              <a:off x="5205700" y="5053650"/>
              <a:ext cx="21425" cy="11000"/>
            </a:xfrm>
            <a:custGeom>
              <a:avLst/>
              <a:gdLst/>
              <a:ahLst/>
              <a:cxnLst/>
              <a:rect l="l" t="t" r="r" b="b"/>
              <a:pathLst>
                <a:path w="857" h="440" extrusionOk="0">
                  <a:moveTo>
                    <a:pt x="140" y="60"/>
                  </a:moveTo>
                  <a:cubicBezTo>
                    <a:pt x="100" y="60"/>
                    <a:pt x="41" y="100"/>
                    <a:pt x="1" y="120"/>
                  </a:cubicBezTo>
                  <a:lnTo>
                    <a:pt x="1" y="438"/>
                  </a:lnTo>
                  <a:cubicBezTo>
                    <a:pt x="20" y="439"/>
                    <a:pt x="40" y="440"/>
                    <a:pt x="59" y="440"/>
                  </a:cubicBezTo>
                  <a:cubicBezTo>
                    <a:pt x="333" y="440"/>
                    <a:pt x="577" y="315"/>
                    <a:pt x="856" y="259"/>
                  </a:cubicBezTo>
                  <a:cubicBezTo>
                    <a:pt x="697" y="0"/>
                    <a:pt x="399" y="140"/>
                    <a:pt x="140" y="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7893;p9">
              <a:extLst>
                <a:ext uri="{FF2B5EF4-FFF2-40B4-BE49-F238E27FC236}">
                  <a16:creationId xmlns:a16="http://schemas.microsoft.com/office/drawing/2014/main" id="{B745459F-1D61-4234-85D3-198E42365C4E}"/>
                </a:ext>
              </a:extLst>
            </p:cNvPr>
            <p:cNvSpPr/>
            <p:nvPr/>
          </p:nvSpPr>
          <p:spPr>
            <a:xfrm>
              <a:off x="5218650" y="5187800"/>
              <a:ext cx="32350" cy="10600"/>
            </a:xfrm>
            <a:custGeom>
              <a:avLst/>
              <a:gdLst/>
              <a:ahLst/>
              <a:cxnLst/>
              <a:rect l="l" t="t" r="r" b="b"/>
              <a:pathLst>
                <a:path w="1294" h="424" extrusionOk="0">
                  <a:moveTo>
                    <a:pt x="1005" y="1"/>
                  </a:moveTo>
                  <a:cubicBezTo>
                    <a:pt x="644" y="1"/>
                    <a:pt x="316" y="118"/>
                    <a:pt x="0" y="324"/>
                  </a:cubicBezTo>
                  <a:cubicBezTo>
                    <a:pt x="20" y="344"/>
                    <a:pt x="40" y="403"/>
                    <a:pt x="80" y="423"/>
                  </a:cubicBezTo>
                  <a:cubicBezTo>
                    <a:pt x="119" y="423"/>
                    <a:pt x="139" y="403"/>
                    <a:pt x="199" y="403"/>
                  </a:cubicBezTo>
                  <a:cubicBezTo>
                    <a:pt x="537" y="244"/>
                    <a:pt x="975" y="264"/>
                    <a:pt x="1293" y="25"/>
                  </a:cubicBezTo>
                  <a:cubicBezTo>
                    <a:pt x="1195" y="9"/>
                    <a:pt x="1099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7894;p9">
              <a:extLst>
                <a:ext uri="{FF2B5EF4-FFF2-40B4-BE49-F238E27FC236}">
                  <a16:creationId xmlns:a16="http://schemas.microsoft.com/office/drawing/2014/main" id="{6B0BB6DF-B6F0-462A-8080-E2E7974A623C}"/>
                </a:ext>
              </a:extLst>
            </p:cNvPr>
            <p:cNvSpPr/>
            <p:nvPr/>
          </p:nvSpPr>
          <p:spPr>
            <a:xfrm>
              <a:off x="5201225" y="5179500"/>
              <a:ext cx="14450" cy="12425"/>
            </a:xfrm>
            <a:custGeom>
              <a:avLst/>
              <a:gdLst/>
              <a:ahLst/>
              <a:cxnLst/>
              <a:rect l="l" t="t" r="r" b="b"/>
              <a:pathLst>
                <a:path w="578" h="497" extrusionOk="0">
                  <a:moveTo>
                    <a:pt x="251" y="1"/>
                  </a:moveTo>
                  <a:cubicBezTo>
                    <a:pt x="162" y="1"/>
                    <a:pt x="74" y="61"/>
                    <a:pt x="1" y="158"/>
                  </a:cubicBezTo>
                  <a:lnTo>
                    <a:pt x="1" y="496"/>
                  </a:lnTo>
                  <a:lnTo>
                    <a:pt x="180" y="496"/>
                  </a:lnTo>
                  <a:cubicBezTo>
                    <a:pt x="200" y="477"/>
                    <a:pt x="225" y="467"/>
                    <a:pt x="249" y="467"/>
                  </a:cubicBezTo>
                  <a:cubicBezTo>
                    <a:pt x="274" y="467"/>
                    <a:pt x="299" y="477"/>
                    <a:pt x="319" y="496"/>
                  </a:cubicBezTo>
                  <a:cubicBezTo>
                    <a:pt x="498" y="377"/>
                    <a:pt x="578" y="238"/>
                    <a:pt x="419" y="79"/>
                  </a:cubicBezTo>
                  <a:cubicBezTo>
                    <a:pt x="365" y="25"/>
                    <a:pt x="308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7895;p9">
              <a:extLst>
                <a:ext uri="{FF2B5EF4-FFF2-40B4-BE49-F238E27FC236}">
                  <a16:creationId xmlns:a16="http://schemas.microsoft.com/office/drawing/2014/main" id="{3D584190-62D6-478A-888B-0914629FD526}"/>
                </a:ext>
              </a:extLst>
            </p:cNvPr>
            <p:cNvSpPr/>
            <p:nvPr/>
          </p:nvSpPr>
          <p:spPr>
            <a:xfrm>
              <a:off x="5139075" y="4900475"/>
              <a:ext cx="24375" cy="9975"/>
            </a:xfrm>
            <a:custGeom>
              <a:avLst/>
              <a:gdLst/>
              <a:ahLst/>
              <a:cxnLst/>
              <a:rect l="l" t="t" r="r" b="b"/>
              <a:pathLst>
                <a:path w="975" h="399" extrusionOk="0">
                  <a:moveTo>
                    <a:pt x="796" y="0"/>
                  </a:moveTo>
                  <a:cubicBezTo>
                    <a:pt x="537" y="20"/>
                    <a:pt x="299" y="20"/>
                    <a:pt x="40" y="60"/>
                  </a:cubicBezTo>
                  <a:cubicBezTo>
                    <a:pt x="40" y="179"/>
                    <a:pt x="20" y="279"/>
                    <a:pt x="0" y="398"/>
                  </a:cubicBezTo>
                  <a:cubicBezTo>
                    <a:pt x="201" y="331"/>
                    <a:pt x="403" y="250"/>
                    <a:pt x="616" y="250"/>
                  </a:cubicBezTo>
                  <a:cubicBezTo>
                    <a:pt x="656" y="250"/>
                    <a:pt x="696" y="253"/>
                    <a:pt x="736" y="259"/>
                  </a:cubicBezTo>
                  <a:cubicBezTo>
                    <a:pt x="816" y="219"/>
                    <a:pt x="915" y="199"/>
                    <a:pt x="935" y="159"/>
                  </a:cubicBezTo>
                  <a:cubicBezTo>
                    <a:pt x="975" y="60"/>
                    <a:pt x="876" y="0"/>
                    <a:pt x="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7896;p9">
              <a:extLst>
                <a:ext uri="{FF2B5EF4-FFF2-40B4-BE49-F238E27FC236}">
                  <a16:creationId xmlns:a16="http://schemas.microsoft.com/office/drawing/2014/main" id="{655F60EB-333F-4CEE-876A-1BBC45439714}"/>
                </a:ext>
              </a:extLst>
            </p:cNvPr>
            <p:cNvSpPr/>
            <p:nvPr/>
          </p:nvSpPr>
          <p:spPr>
            <a:xfrm>
              <a:off x="5187300" y="4862175"/>
              <a:ext cx="27375" cy="10475"/>
            </a:xfrm>
            <a:custGeom>
              <a:avLst/>
              <a:gdLst/>
              <a:ahLst/>
              <a:cxnLst/>
              <a:rect l="l" t="t" r="r" b="b"/>
              <a:pathLst>
                <a:path w="1095" h="419" extrusionOk="0">
                  <a:moveTo>
                    <a:pt x="697" y="20"/>
                  </a:moveTo>
                  <a:cubicBezTo>
                    <a:pt x="458" y="40"/>
                    <a:pt x="180" y="1"/>
                    <a:pt x="1" y="200"/>
                  </a:cubicBezTo>
                  <a:lnTo>
                    <a:pt x="240" y="418"/>
                  </a:lnTo>
                  <a:cubicBezTo>
                    <a:pt x="538" y="359"/>
                    <a:pt x="797" y="299"/>
                    <a:pt x="1095" y="239"/>
                  </a:cubicBezTo>
                  <a:cubicBezTo>
                    <a:pt x="1035" y="40"/>
                    <a:pt x="856" y="60"/>
                    <a:pt x="697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7897;p9">
              <a:extLst>
                <a:ext uri="{FF2B5EF4-FFF2-40B4-BE49-F238E27FC236}">
                  <a16:creationId xmlns:a16="http://schemas.microsoft.com/office/drawing/2014/main" id="{A9BA8C03-6235-4F2A-BFA3-094037BDA801}"/>
                </a:ext>
              </a:extLst>
            </p:cNvPr>
            <p:cNvSpPr/>
            <p:nvPr/>
          </p:nvSpPr>
          <p:spPr>
            <a:xfrm>
              <a:off x="5708500" y="4883550"/>
              <a:ext cx="7475" cy="33350"/>
            </a:xfrm>
            <a:custGeom>
              <a:avLst/>
              <a:gdLst/>
              <a:ahLst/>
              <a:cxnLst/>
              <a:rect l="l" t="t" r="r" b="b"/>
              <a:pathLst>
                <a:path w="299" h="1334" extrusionOk="0">
                  <a:moveTo>
                    <a:pt x="169" y="1"/>
                  </a:moveTo>
                  <a:cubicBezTo>
                    <a:pt x="145" y="1"/>
                    <a:pt x="120" y="21"/>
                    <a:pt x="100" y="61"/>
                  </a:cubicBezTo>
                  <a:cubicBezTo>
                    <a:pt x="80" y="140"/>
                    <a:pt x="80" y="180"/>
                    <a:pt x="40" y="260"/>
                  </a:cubicBezTo>
                  <a:cubicBezTo>
                    <a:pt x="140" y="598"/>
                    <a:pt x="0" y="976"/>
                    <a:pt x="239" y="1334"/>
                  </a:cubicBezTo>
                  <a:cubicBezTo>
                    <a:pt x="279" y="1075"/>
                    <a:pt x="279" y="836"/>
                    <a:pt x="299" y="578"/>
                  </a:cubicBezTo>
                  <a:cubicBezTo>
                    <a:pt x="279" y="459"/>
                    <a:pt x="279" y="359"/>
                    <a:pt x="279" y="240"/>
                  </a:cubicBezTo>
                  <a:cubicBezTo>
                    <a:pt x="279" y="240"/>
                    <a:pt x="299" y="240"/>
                    <a:pt x="299" y="180"/>
                  </a:cubicBezTo>
                  <a:cubicBezTo>
                    <a:pt x="299" y="140"/>
                    <a:pt x="299" y="81"/>
                    <a:pt x="239" y="61"/>
                  </a:cubicBezTo>
                  <a:cubicBezTo>
                    <a:pt x="219" y="21"/>
                    <a:pt x="19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7898;p9">
              <a:extLst>
                <a:ext uri="{FF2B5EF4-FFF2-40B4-BE49-F238E27FC236}">
                  <a16:creationId xmlns:a16="http://schemas.microsoft.com/office/drawing/2014/main" id="{1EBB2E9E-92C4-47A0-8EC0-451218F56342}"/>
                </a:ext>
              </a:extLst>
            </p:cNvPr>
            <p:cNvSpPr/>
            <p:nvPr/>
          </p:nvSpPr>
          <p:spPr>
            <a:xfrm>
              <a:off x="5153500" y="4827850"/>
              <a:ext cx="5975" cy="27875"/>
            </a:xfrm>
            <a:custGeom>
              <a:avLst/>
              <a:gdLst/>
              <a:ahLst/>
              <a:cxnLst/>
              <a:rect l="l" t="t" r="r" b="b"/>
              <a:pathLst>
                <a:path w="239" h="1115" extrusionOk="0">
                  <a:moveTo>
                    <a:pt x="199" y="1"/>
                  </a:moveTo>
                  <a:cubicBezTo>
                    <a:pt x="139" y="21"/>
                    <a:pt x="60" y="21"/>
                    <a:pt x="20" y="41"/>
                  </a:cubicBezTo>
                  <a:cubicBezTo>
                    <a:pt x="0" y="100"/>
                    <a:pt x="0" y="140"/>
                    <a:pt x="0" y="200"/>
                  </a:cubicBezTo>
                  <a:cubicBezTo>
                    <a:pt x="0" y="498"/>
                    <a:pt x="0" y="817"/>
                    <a:pt x="20" y="1115"/>
                  </a:cubicBezTo>
                  <a:cubicBezTo>
                    <a:pt x="219" y="876"/>
                    <a:pt x="159" y="538"/>
                    <a:pt x="199" y="240"/>
                  </a:cubicBezTo>
                  <a:cubicBezTo>
                    <a:pt x="239" y="180"/>
                    <a:pt x="239" y="6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7899;p9">
              <a:extLst>
                <a:ext uri="{FF2B5EF4-FFF2-40B4-BE49-F238E27FC236}">
                  <a16:creationId xmlns:a16="http://schemas.microsoft.com/office/drawing/2014/main" id="{1A32D6B4-2E7A-431A-AB90-CE04AC3E7748}"/>
                </a:ext>
              </a:extLst>
            </p:cNvPr>
            <p:cNvSpPr/>
            <p:nvPr/>
          </p:nvSpPr>
          <p:spPr>
            <a:xfrm>
              <a:off x="5236050" y="5108275"/>
              <a:ext cx="26875" cy="6575"/>
            </a:xfrm>
            <a:custGeom>
              <a:avLst/>
              <a:gdLst/>
              <a:ahLst/>
              <a:cxnLst/>
              <a:rect l="l" t="t" r="r" b="b"/>
              <a:pathLst>
                <a:path w="1075" h="263" extrusionOk="0">
                  <a:moveTo>
                    <a:pt x="499" y="1"/>
                  </a:moveTo>
                  <a:cubicBezTo>
                    <a:pt x="323" y="1"/>
                    <a:pt x="153" y="29"/>
                    <a:pt x="0" y="143"/>
                  </a:cubicBezTo>
                  <a:cubicBezTo>
                    <a:pt x="20" y="163"/>
                    <a:pt x="40" y="222"/>
                    <a:pt x="80" y="242"/>
                  </a:cubicBezTo>
                  <a:cubicBezTo>
                    <a:pt x="120" y="242"/>
                    <a:pt x="140" y="222"/>
                    <a:pt x="199" y="202"/>
                  </a:cubicBezTo>
                  <a:lnTo>
                    <a:pt x="338" y="202"/>
                  </a:lnTo>
                  <a:cubicBezTo>
                    <a:pt x="597" y="143"/>
                    <a:pt x="876" y="262"/>
                    <a:pt x="1075" y="23"/>
                  </a:cubicBezTo>
                  <a:lnTo>
                    <a:pt x="1075" y="23"/>
                  </a:lnTo>
                  <a:cubicBezTo>
                    <a:pt x="1049" y="25"/>
                    <a:pt x="1023" y="25"/>
                    <a:pt x="998" y="25"/>
                  </a:cubicBezTo>
                  <a:cubicBezTo>
                    <a:pt x="834" y="25"/>
                    <a:pt x="664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7900;p9">
              <a:extLst>
                <a:ext uri="{FF2B5EF4-FFF2-40B4-BE49-F238E27FC236}">
                  <a16:creationId xmlns:a16="http://schemas.microsoft.com/office/drawing/2014/main" id="{F69352D1-ED08-4988-9819-AB3AB8B90D61}"/>
                </a:ext>
              </a:extLst>
            </p:cNvPr>
            <p:cNvSpPr/>
            <p:nvPr/>
          </p:nvSpPr>
          <p:spPr>
            <a:xfrm>
              <a:off x="5644350" y="4900725"/>
              <a:ext cx="21900" cy="7725"/>
            </a:xfrm>
            <a:custGeom>
              <a:avLst/>
              <a:gdLst/>
              <a:ahLst/>
              <a:cxnLst/>
              <a:rect l="l" t="t" r="r" b="b"/>
              <a:pathLst>
                <a:path w="876" h="309" extrusionOk="0">
                  <a:moveTo>
                    <a:pt x="290" y="1"/>
                  </a:moveTo>
                  <a:cubicBezTo>
                    <a:pt x="191" y="1"/>
                    <a:pt x="95" y="22"/>
                    <a:pt x="0" y="90"/>
                  </a:cubicBezTo>
                  <a:cubicBezTo>
                    <a:pt x="120" y="309"/>
                    <a:pt x="358" y="249"/>
                    <a:pt x="557" y="289"/>
                  </a:cubicBezTo>
                  <a:cubicBezTo>
                    <a:pt x="657" y="269"/>
                    <a:pt x="776" y="269"/>
                    <a:pt x="876" y="249"/>
                  </a:cubicBezTo>
                  <a:lnTo>
                    <a:pt x="876" y="70"/>
                  </a:lnTo>
                  <a:cubicBezTo>
                    <a:pt x="861" y="71"/>
                    <a:pt x="846" y="71"/>
                    <a:pt x="832" y="71"/>
                  </a:cubicBezTo>
                  <a:cubicBezTo>
                    <a:pt x="649" y="71"/>
                    <a:pt x="467" y="1"/>
                    <a:pt x="2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7901;p9">
              <a:extLst>
                <a:ext uri="{FF2B5EF4-FFF2-40B4-BE49-F238E27FC236}">
                  <a16:creationId xmlns:a16="http://schemas.microsoft.com/office/drawing/2014/main" id="{80253751-D68A-47BD-96C7-5DB41E8BE7D7}"/>
                </a:ext>
              </a:extLst>
            </p:cNvPr>
            <p:cNvSpPr/>
            <p:nvPr/>
          </p:nvSpPr>
          <p:spPr>
            <a:xfrm>
              <a:off x="5490675" y="4969100"/>
              <a:ext cx="23900" cy="8675"/>
            </a:xfrm>
            <a:custGeom>
              <a:avLst/>
              <a:gdLst/>
              <a:ahLst/>
              <a:cxnLst/>
              <a:rect l="l" t="t" r="r" b="b"/>
              <a:pathLst>
                <a:path w="956" h="347" extrusionOk="0">
                  <a:moveTo>
                    <a:pt x="876" y="1"/>
                  </a:moveTo>
                  <a:cubicBezTo>
                    <a:pt x="637" y="219"/>
                    <a:pt x="239" y="40"/>
                    <a:pt x="0" y="339"/>
                  </a:cubicBezTo>
                  <a:cubicBezTo>
                    <a:pt x="42" y="333"/>
                    <a:pt x="85" y="331"/>
                    <a:pt x="129" y="331"/>
                  </a:cubicBezTo>
                  <a:cubicBezTo>
                    <a:pt x="247" y="331"/>
                    <a:pt x="368" y="346"/>
                    <a:pt x="487" y="346"/>
                  </a:cubicBezTo>
                  <a:cubicBezTo>
                    <a:pt x="632" y="346"/>
                    <a:pt x="773" y="323"/>
                    <a:pt x="896" y="219"/>
                  </a:cubicBezTo>
                  <a:cubicBezTo>
                    <a:pt x="896" y="219"/>
                    <a:pt x="935" y="199"/>
                    <a:pt x="935" y="140"/>
                  </a:cubicBezTo>
                  <a:cubicBezTo>
                    <a:pt x="955" y="100"/>
                    <a:pt x="935" y="40"/>
                    <a:pt x="8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7902;p9">
              <a:extLst>
                <a:ext uri="{FF2B5EF4-FFF2-40B4-BE49-F238E27FC236}">
                  <a16:creationId xmlns:a16="http://schemas.microsoft.com/office/drawing/2014/main" id="{F5677E67-E200-4099-9CB3-C0E724E07582}"/>
                </a:ext>
              </a:extLst>
            </p:cNvPr>
            <p:cNvSpPr/>
            <p:nvPr/>
          </p:nvSpPr>
          <p:spPr>
            <a:xfrm>
              <a:off x="5280300" y="5098300"/>
              <a:ext cx="21425" cy="6475"/>
            </a:xfrm>
            <a:custGeom>
              <a:avLst/>
              <a:gdLst/>
              <a:ahLst/>
              <a:cxnLst/>
              <a:rect l="l" t="t" r="r" b="b"/>
              <a:pathLst>
                <a:path w="857" h="259" extrusionOk="0">
                  <a:moveTo>
                    <a:pt x="561" y="0"/>
                  </a:moveTo>
                  <a:cubicBezTo>
                    <a:pt x="355" y="0"/>
                    <a:pt x="164" y="94"/>
                    <a:pt x="1" y="243"/>
                  </a:cubicBezTo>
                  <a:cubicBezTo>
                    <a:pt x="22" y="242"/>
                    <a:pt x="44" y="241"/>
                    <a:pt x="66" y="241"/>
                  </a:cubicBezTo>
                  <a:cubicBezTo>
                    <a:pt x="183" y="241"/>
                    <a:pt x="302" y="259"/>
                    <a:pt x="416" y="259"/>
                  </a:cubicBezTo>
                  <a:cubicBezTo>
                    <a:pt x="576" y="259"/>
                    <a:pt x="727" y="225"/>
                    <a:pt x="856" y="64"/>
                  </a:cubicBezTo>
                  <a:cubicBezTo>
                    <a:pt x="755" y="20"/>
                    <a:pt x="657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7903;p9">
              <a:extLst>
                <a:ext uri="{FF2B5EF4-FFF2-40B4-BE49-F238E27FC236}">
                  <a16:creationId xmlns:a16="http://schemas.microsoft.com/office/drawing/2014/main" id="{D9D0718A-96E4-4ECB-85FE-DC55B25441F4}"/>
                </a:ext>
              </a:extLst>
            </p:cNvPr>
            <p:cNvSpPr/>
            <p:nvPr/>
          </p:nvSpPr>
          <p:spPr>
            <a:xfrm>
              <a:off x="5188300" y="5121775"/>
              <a:ext cx="21400" cy="5100"/>
            </a:xfrm>
            <a:custGeom>
              <a:avLst/>
              <a:gdLst/>
              <a:ahLst/>
              <a:cxnLst/>
              <a:rect l="l" t="t" r="r" b="b"/>
              <a:pathLst>
                <a:path w="856" h="204" extrusionOk="0">
                  <a:moveTo>
                    <a:pt x="406" y="1"/>
                  </a:moveTo>
                  <a:cubicBezTo>
                    <a:pt x="259" y="1"/>
                    <a:pt x="120" y="30"/>
                    <a:pt x="1" y="180"/>
                  </a:cubicBezTo>
                  <a:cubicBezTo>
                    <a:pt x="133" y="180"/>
                    <a:pt x="270" y="203"/>
                    <a:pt x="402" y="203"/>
                  </a:cubicBezTo>
                  <a:cubicBezTo>
                    <a:pt x="566" y="203"/>
                    <a:pt x="723" y="166"/>
                    <a:pt x="856" y="1"/>
                  </a:cubicBezTo>
                  <a:lnTo>
                    <a:pt x="856" y="1"/>
                  </a:lnTo>
                  <a:cubicBezTo>
                    <a:pt x="806" y="11"/>
                    <a:pt x="756" y="14"/>
                    <a:pt x="706" y="14"/>
                  </a:cubicBezTo>
                  <a:cubicBezTo>
                    <a:pt x="605" y="14"/>
                    <a:pt x="504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7904;p9">
              <a:extLst>
                <a:ext uri="{FF2B5EF4-FFF2-40B4-BE49-F238E27FC236}">
                  <a16:creationId xmlns:a16="http://schemas.microsoft.com/office/drawing/2014/main" id="{A8439479-AB9B-4A8A-B72B-209FA9D0E434}"/>
                </a:ext>
              </a:extLst>
            </p:cNvPr>
            <p:cNvSpPr/>
            <p:nvPr/>
          </p:nvSpPr>
          <p:spPr>
            <a:xfrm>
              <a:off x="5214175" y="5090950"/>
              <a:ext cx="22400" cy="4500"/>
            </a:xfrm>
            <a:custGeom>
              <a:avLst/>
              <a:gdLst/>
              <a:ahLst/>
              <a:cxnLst/>
              <a:rect l="l" t="t" r="r" b="b"/>
              <a:pathLst>
                <a:path w="896" h="180" extrusionOk="0">
                  <a:moveTo>
                    <a:pt x="440" y="0"/>
                  </a:moveTo>
                  <a:cubicBezTo>
                    <a:pt x="288" y="0"/>
                    <a:pt x="139" y="30"/>
                    <a:pt x="0" y="159"/>
                  </a:cubicBezTo>
                  <a:cubicBezTo>
                    <a:pt x="136" y="159"/>
                    <a:pt x="275" y="180"/>
                    <a:pt x="414" y="180"/>
                  </a:cubicBezTo>
                  <a:cubicBezTo>
                    <a:pt x="580" y="180"/>
                    <a:pt x="743" y="150"/>
                    <a:pt x="895" y="20"/>
                  </a:cubicBezTo>
                  <a:lnTo>
                    <a:pt x="895" y="20"/>
                  </a:lnTo>
                  <a:cubicBezTo>
                    <a:pt x="874" y="22"/>
                    <a:pt x="852" y="22"/>
                    <a:pt x="831" y="22"/>
                  </a:cubicBezTo>
                  <a:cubicBezTo>
                    <a:pt x="702" y="22"/>
                    <a:pt x="570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7905;p9">
              <a:extLst>
                <a:ext uri="{FF2B5EF4-FFF2-40B4-BE49-F238E27FC236}">
                  <a16:creationId xmlns:a16="http://schemas.microsoft.com/office/drawing/2014/main" id="{0AB20693-079D-4727-8192-149B6547DB98}"/>
                </a:ext>
              </a:extLst>
            </p:cNvPr>
            <p:cNvSpPr/>
            <p:nvPr/>
          </p:nvSpPr>
          <p:spPr>
            <a:xfrm>
              <a:off x="5227100" y="5143650"/>
              <a:ext cx="13950" cy="8550"/>
            </a:xfrm>
            <a:custGeom>
              <a:avLst/>
              <a:gdLst/>
              <a:ahLst/>
              <a:cxnLst/>
              <a:rect l="l" t="t" r="r" b="b"/>
              <a:pathLst>
                <a:path w="558" h="342" extrusionOk="0">
                  <a:moveTo>
                    <a:pt x="398" y="1"/>
                  </a:moveTo>
                  <a:cubicBezTo>
                    <a:pt x="279" y="100"/>
                    <a:pt x="159" y="200"/>
                    <a:pt x="0" y="299"/>
                  </a:cubicBezTo>
                  <a:cubicBezTo>
                    <a:pt x="94" y="324"/>
                    <a:pt x="182" y="341"/>
                    <a:pt x="259" y="341"/>
                  </a:cubicBezTo>
                  <a:cubicBezTo>
                    <a:pt x="427" y="341"/>
                    <a:pt x="544" y="260"/>
                    <a:pt x="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7906;p9">
              <a:extLst>
                <a:ext uri="{FF2B5EF4-FFF2-40B4-BE49-F238E27FC236}">
                  <a16:creationId xmlns:a16="http://schemas.microsoft.com/office/drawing/2014/main" id="{06366939-B998-44FE-B6B5-B38FB6A4787A}"/>
                </a:ext>
              </a:extLst>
            </p:cNvPr>
            <p:cNvSpPr/>
            <p:nvPr/>
          </p:nvSpPr>
          <p:spPr>
            <a:xfrm>
              <a:off x="5169900" y="5126150"/>
              <a:ext cx="18425" cy="8575"/>
            </a:xfrm>
            <a:custGeom>
              <a:avLst/>
              <a:gdLst/>
              <a:ahLst/>
              <a:cxnLst/>
              <a:rect l="l" t="t" r="r" b="b"/>
              <a:pathLst>
                <a:path w="737" h="343" extrusionOk="0">
                  <a:moveTo>
                    <a:pt x="618" y="0"/>
                  </a:moveTo>
                  <a:cubicBezTo>
                    <a:pt x="366" y="0"/>
                    <a:pt x="138" y="67"/>
                    <a:pt x="1" y="343"/>
                  </a:cubicBezTo>
                  <a:cubicBezTo>
                    <a:pt x="279" y="303"/>
                    <a:pt x="558" y="223"/>
                    <a:pt x="737" y="5"/>
                  </a:cubicBezTo>
                  <a:cubicBezTo>
                    <a:pt x="697" y="2"/>
                    <a:pt x="657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7907;p9">
              <a:extLst>
                <a:ext uri="{FF2B5EF4-FFF2-40B4-BE49-F238E27FC236}">
                  <a16:creationId xmlns:a16="http://schemas.microsoft.com/office/drawing/2014/main" id="{A569824A-7796-471D-A406-AC5B23B8795D}"/>
                </a:ext>
              </a:extLst>
            </p:cNvPr>
            <p:cNvSpPr/>
            <p:nvPr/>
          </p:nvSpPr>
          <p:spPr>
            <a:xfrm>
              <a:off x="5131600" y="4927425"/>
              <a:ext cx="17450" cy="10300"/>
            </a:xfrm>
            <a:custGeom>
              <a:avLst/>
              <a:gdLst/>
              <a:ahLst/>
              <a:cxnLst/>
              <a:rect l="l" t="t" r="r" b="b"/>
              <a:pathLst>
                <a:path w="698" h="412" extrusionOk="0">
                  <a:moveTo>
                    <a:pt x="93" y="1"/>
                  </a:moveTo>
                  <a:cubicBezTo>
                    <a:pt x="51" y="1"/>
                    <a:pt x="15" y="38"/>
                    <a:pt x="1" y="96"/>
                  </a:cubicBezTo>
                  <a:cubicBezTo>
                    <a:pt x="1" y="176"/>
                    <a:pt x="21" y="275"/>
                    <a:pt x="21" y="375"/>
                  </a:cubicBezTo>
                  <a:cubicBezTo>
                    <a:pt x="113" y="391"/>
                    <a:pt x="212" y="412"/>
                    <a:pt x="311" y="412"/>
                  </a:cubicBezTo>
                  <a:cubicBezTo>
                    <a:pt x="447" y="412"/>
                    <a:pt x="582" y="373"/>
                    <a:pt x="697" y="235"/>
                  </a:cubicBezTo>
                  <a:cubicBezTo>
                    <a:pt x="664" y="227"/>
                    <a:pt x="629" y="225"/>
                    <a:pt x="592" y="225"/>
                  </a:cubicBezTo>
                  <a:cubicBezTo>
                    <a:pt x="547" y="225"/>
                    <a:pt x="501" y="228"/>
                    <a:pt x="455" y="228"/>
                  </a:cubicBezTo>
                  <a:cubicBezTo>
                    <a:pt x="358" y="228"/>
                    <a:pt x="264" y="213"/>
                    <a:pt x="200" y="116"/>
                  </a:cubicBezTo>
                  <a:cubicBezTo>
                    <a:pt x="180" y="96"/>
                    <a:pt x="180" y="36"/>
                    <a:pt x="140" y="16"/>
                  </a:cubicBezTo>
                  <a:cubicBezTo>
                    <a:pt x="124" y="6"/>
                    <a:pt x="108" y="1"/>
                    <a:pt x="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7908;p9">
              <a:extLst>
                <a:ext uri="{FF2B5EF4-FFF2-40B4-BE49-F238E27FC236}">
                  <a16:creationId xmlns:a16="http://schemas.microsoft.com/office/drawing/2014/main" id="{2A52A44E-F783-4AA4-83E4-B306E5AB7302}"/>
                </a:ext>
              </a:extLst>
            </p:cNvPr>
            <p:cNvSpPr/>
            <p:nvPr/>
          </p:nvSpPr>
          <p:spPr>
            <a:xfrm>
              <a:off x="5203725" y="4923350"/>
              <a:ext cx="15925" cy="9475"/>
            </a:xfrm>
            <a:custGeom>
              <a:avLst/>
              <a:gdLst/>
              <a:ahLst/>
              <a:cxnLst/>
              <a:rect l="l" t="t" r="r" b="b"/>
              <a:pathLst>
                <a:path w="637" h="379" extrusionOk="0">
                  <a:moveTo>
                    <a:pt x="174" y="0"/>
                  </a:moveTo>
                  <a:cubicBezTo>
                    <a:pt x="145" y="0"/>
                    <a:pt x="120" y="20"/>
                    <a:pt x="100" y="60"/>
                  </a:cubicBezTo>
                  <a:cubicBezTo>
                    <a:pt x="0" y="179"/>
                    <a:pt x="0" y="279"/>
                    <a:pt x="120" y="378"/>
                  </a:cubicBezTo>
                  <a:cubicBezTo>
                    <a:pt x="299" y="358"/>
                    <a:pt x="478" y="299"/>
                    <a:pt x="637" y="259"/>
                  </a:cubicBezTo>
                  <a:cubicBezTo>
                    <a:pt x="577" y="80"/>
                    <a:pt x="418" y="60"/>
                    <a:pt x="279" y="60"/>
                  </a:cubicBezTo>
                  <a:cubicBezTo>
                    <a:pt x="239" y="20"/>
                    <a:pt x="204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7909;p9">
              <a:extLst>
                <a:ext uri="{FF2B5EF4-FFF2-40B4-BE49-F238E27FC236}">
                  <a16:creationId xmlns:a16="http://schemas.microsoft.com/office/drawing/2014/main" id="{D9F68159-6099-44B5-9F11-7BE0D979E0A1}"/>
                </a:ext>
              </a:extLst>
            </p:cNvPr>
            <p:cNvSpPr/>
            <p:nvPr/>
          </p:nvSpPr>
          <p:spPr>
            <a:xfrm>
              <a:off x="5266875" y="4797625"/>
              <a:ext cx="19925" cy="4900"/>
            </a:xfrm>
            <a:custGeom>
              <a:avLst/>
              <a:gdLst/>
              <a:ahLst/>
              <a:cxnLst/>
              <a:rect l="l" t="t" r="r" b="b"/>
              <a:pathLst>
                <a:path w="797" h="196" extrusionOk="0">
                  <a:moveTo>
                    <a:pt x="423" y="1"/>
                  </a:moveTo>
                  <a:cubicBezTo>
                    <a:pt x="275" y="1"/>
                    <a:pt x="129" y="35"/>
                    <a:pt x="1" y="195"/>
                  </a:cubicBezTo>
                  <a:cubicBezTo>
                    <a:pt x="279" y="156"/>
                    <a:pt x="558" y="195"/>
                    <a:pt x="796" y="16"/>
                  </a:cubicBezTo>
                  <a:lnTo>
                    <a:pt x="796" y="16"/>
                  </a:lnTo>
                  <a:cubicBezTo>
                    <a:pt x="778" y="18"/>
                    <a:pt x="759" y="18"/>
                    <a:pt x="740" y="18"/>
                  </a:cubicBezTo>
                  <a:cubicBezTo>
                    <a:pt x="637" y="18"/>
                    <a:pt x="530" y="1"/>
                    <a:pt x="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7910;p9">
              <a:extLst>
                <a:ext uri="{FF2B5EF4-FFF2-40B4-BE49-F238E27FC236}">
                  <a16:creationId xmlns:a16="http://schemas.microsoft.com/office/drawing/2014/main" id="{41AEA396-5016-498E-905E-762E426DC002}"/>
                </a:ext>
              </a:extLst>
            </p:cNvPr>
            <p:cNvSpPr/>
            <p:nvPr/>
          </p:nvSpPr>
          <p:spPr>
            <a:xfrm>
              <a:off x="5262900" y="5102600"/>
              <a:ext cx="12950" cy="6275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330" y="1"/>
                  </a:moveTo>
                  <a:cubicBezTo>
                    <a:pt x="191" y="1"/>
                    <a:pt x="101" y="136"/>
                    <a:pt x="1" y="250"/>
                  </a:cubicBezTo>
                  <a:cubicBezTo>
                    <a:pt x="199" y="250"/>
                    <a:pt x="359" y="250"/>
                    <a:pt x="518" y="71"/>
                  </a:cubicBezTo>
                  <a:cubicBezTo>
                    <a:pt x="445" y="21"/>
                    <a:pt x="384" y="1"/>
                    <a:pt x="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7911;p9">
              <a:extLst>
                <a:ext uri="{FF2B5EF4-FFF2-40B4-BE49-F238E27FC236}">
                  <a16:creationId xmlns:a16="http://schemas.microsoft.com/office/drawing/2014/main" id="{BE9F7034-BE0B-447E-AAB0-260683EDBBD8}"/>
                </a:ext>
              </a:extLst>
            </p:cNvPr>
            <p:cNvSpPr/>
            <p:nvPr/>
          </p:nvSpPr>
          <p:spPr>
            <a:xfrm>
              <a:off x="5503100" y="4863150"/>
              <a:ext cx="13950" cy="5925"/>
            </a:xfrm>
            <a:custGeom>
              <a:avLst/>
              <a:gdLst/>
              <a:ahLst/>
              <a:cxnLst/>
              <a:rect l="l" t="t" r="r" b="b"/>
              <a:pathLst>
                <a:path w="558" h="237" extrusionOk="0">
                  <a:moveTo>
                    <a:pt x="449" y="1"/>
                  </a:moveTo>
                  <a:cubicBezTo>
                    <a:pt x="288" y="1"/>
                    <a:pt x="131" y="14"/>
                    <a:pt x="1" y="161"/>
                  </a:cubicBezTo>
                  <a:cubicBezTo>
                    <a:pt x="72" y="215"/>
                    <a:pt x="134" y="237"/>
                    <a:pt x="190" y="237"/>
                  </a:cubicBezTo>
                  <a:cubicBezTo>
                    <a:pt x="338" y="237"/>
                    <a:pt x="442" y="88"/>
                    <a:pt x="558" y="1"/>
                  </a:cubicBezTo>
                  <a:cubicBezTo>
                    <a:pt x="522" y="1"/>
                    <a:pt x="485" y="1"/>
                    <a:pt x="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7912;p9">
              <a:extLst>
                <a:ext uri="{FF2B5EF4-FFF2-40B4-BE49-F238E27FC236}">
                  <a16:creationId xmlns:a16="http://schemas.microsoft.com/office/drawing/2014/main" id="{6BD258FD-A0B7-4475-95C7-F721C181D6B2}"/>
                </a:ext>
              </a:extLst>
            </p:cNvPr>
            <p:cNvSpPr/>
            <p:nvPr/>
          </p:nvSpPr>
          <p:spPr>
            <a:xfrm>
              <a:off x="5219125" y="51133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677" y="0"/>
                  </a:moveTo>
                  <a:cubicBezTo>
                    <a:pt x="637" y="8"/>
                    <a:pt x="594" y="10"/>
                    <a:pt x="549" y="10"/>
                  </a:cubicBezTo>
                  <a:cubicBezTo>
                    <a:pt x="501" y="10"/>
                    <a:pt x="450" y="7"/>
                    <a:pt x="400" y="7"/>
                  </a:cubicBezTo>
                  <a:cubicBezTo>
                    <a:pt x="249" y="7"/>
                    <a:pt x="99" y="29"/>
                    <a:pt x="1" y="199"/>
                  </a:cubicBezTo>
                  <a:cubicBezTo>
                    <a:pt x="220" y="160"/>
                    <a:pt x="419" y="160"/>
                    <a:pt x="657" y="140"/>
                  </a:cubicBezTo>
                  <a:cubicBezTo>
                    <a:pt x="717" y="120"/>
                    <a:pt x="757" y="60"/>
                    <a:pt x="697" y="20"/>
                  </a:cubicBezTo>
                  <a:lnTo>
                    <a:pt x="6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7913;p9">
              <a:extLst>
                <a:ext uri="{FF2B5EF4-FFF2-40B4-BE49-F238E27FC236}">
                  <a16:creationId xmlns:a16="http://schemas.microsoft.com/office/drawing/2014/main" id="{16B65AA1-7A45-40FE-80DC-6E4B825A7539}"/>
                </a:ext>
              </a:extLst>
            </p:cNvPr>
            <p:cNvSpPr/>
            <p:nvPr/>
          </p:nvSpPr>
          <p:spPr>
            <a:xfrm>
              <a:off x="5294225" y="4946725"/>
              <a:ext cx="11975" cy="8300"/>
            </a:xfrm>
            <a:custGeom>
              <a:avLst/>
              <a:gdLst/>
              <a:ahLst/>
              <a:cxnLst/>
              <a:rect l="l" t="t" r="r" b="b"/>
              <a:pathLst>
                <a:path w="479" h="332" extrusionOk="0">
                  <a:moveTo>
                    <a:pt x="478" y="0"/>
                  </a:moveTo>
                  <a:lnTo>
                    <a:pt x="478" y="0"/>
                  </a:lnTo>
                  <a:cubicBezTo>
                    <a:pt x="438" y="20"/>
                    <a:pt x="339" y="40"/>
                    <a:pt x="259" y="120"/>
                  </a:cubicBezTo>
                  <a:cubicBezTo>
                    <a:pt x="200" y="160"/>
                    <a:pt x="1" y="160"/>
                    <a:pt x="160" y="319"/>
                  </a:cubicBezTo>
                  <a:cubicBezTo>
                    <a:pt x="176" y="327"/>
                    <a:pt x="213" y="332"/>
                    <a:pt x="252" y="332"/>
                  </a:cubicBezTo>
                  <a:cubicBezTo>
                    <a:pt x="308" y="332"/>
                    <a:pt x="367" y="322"/>
                    <a:pt x="379" y="299"/>
                  </a:cubicBezTo>
                  <a:cubicBezTo>
                    <a:pt x="438" y="219"/>
                    <a:pt x="458" y="100"/>
                    <a:pt x="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7914;p9">
              <a:extLst>
                <a:ext uri="{FF2B5EF4-FFF2-40B4-BE49-F238E27FC236}">
                  <a16:creationId xmlns:a16="http://schemas.microsoft.com/office/drawing/2014/main" id="{73752C85-53C5-40C5-BBB4-D61EDBB2C380}"/>
                </a:ext>
              </a:extLst>
            </p:cNvPr>
            <p:cNvSpPr/>
            <p:nvPr/>
          </p:nvSpPr>
          <p:spPr>
            <a:xfrm>
              <a:off x="5696075" y="4713675"/>
              <a:ext cx="18425" cy="4975"/>
            </a:xfrm>
            <a:custGeom>
              <a:avLst/>
              <a:gdLst/>
              <a:ahLst/>
              <a:cxnLst/>
              <a:rect l="l" t="t" r="r" b="b"/>
              <a:pathLst>
                <a:path w="737" h="199" extrusionOk="0">
                  <a:moveTo>
                    <a:pt x="503" y="1"/>
                  </a:moveTo>
                  <a:cubicBezTo>
                    <a:pt x="325" y="1"/>
                    <a:pt x="153" y="33"/>
                    <a:pt x="0" y="172"/>
                  </a:cubicBezTo>
                  <a:cubicBezTo>
                    <a:pt x="100" y="180"/>
                    <a:pt x="207" y="199"/>
                    <a:pt x="314" y="199"/>
                  </a:cubicBezTo>
                  <a:cubicBezTo>
                    <a:pt x="462" y="199"/>
                    <a:pt x="609" y="163"/>
                    <a:pt x="736" y="13"/>
                  </a:cubicBezTo>
                  <a:cubicBezTo>
                    <a:pt x="658" y="7"/>
                    <a:pt x="580" y="1"/>
                    <a:pt x="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7915;p9">
              <a:extLst>
                <a:ext uri="{FF2B5EF4-FFF2-40B4-BE49-F238E27FC236}">
                  <a16:creationId xmlns:a16="http://schemas.microsoft.com/office/drawing/2014/main" id="{D86880B4-9885-4249-B02D-C1F3538504A0}"/>
                </a:ext>
              </a:extLst>
            </p:cNvPr>
            <p:cNvSpPr/>
            <p:nvPr/>
          </p:nvSpPr>
          <p:spPr>
            <a:xfrm>
              <a:off x="5209700" y="4954875"/>
              <a:ext cx="13450" cy="9275"/>
            </a:xfrm>
            <a:custGeom>
              <a:avLst/>
              <a:gdLst/>
              <a:ahLst/>
              <a:cxnLst/>
              <a:rect l="l" t="t" r="r" b="b"/>
              <a:pathLst>
                <a:path w="538" h="371" extrusionOk="0">
                  <a:moveTo>
                    <a:pt x="341" y="1"/>
                  </a:moveTo>
                  <a:cubicBezTo>
                    <a:pt x="227" y="1"/>
                    <a:pt x="114" y="14"/>
                    <a:pt x="0" y="52"/>
                  </a:cubicBezTo>
                  <a:lnTo>
                    <a:pt x="0" y="331"/>
                  </a:lnTo>
                  <a:cubicBezTo>
                    <a:pt x="60" y="331"/>
                    <a:pt x="139" y="371"/>
                    <a:pt x="179" y="371"/>
                  </a:cubicBezTo>
                  <a:lnTo>
                    <a:pt x="537" y="13"/>
                  </a:lnTo>
                  <a:cubicBezTo>
                    <a:pt x="472" y="5"/>
                    <a:pt x="406" y="1"/>
                    <a:pt x="3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7916;p9">
              <a:extLst>
                <a:ext uri="{FF2B5EF4-FFF2-40B4-BE49-F238E27FC236}">
                  <a16:creationId xmlns:a16="http://schemas.microsoft.com/office/drawing/2014/main" id="{EC643816-5E15-47C0-8669-824B60245CB1}"/>
                </a:ext>
              </a:extLst>
            </p:cNvPr>
            <p:cNvSpPr/>
            <p:nvPr/>
          </p:nvSpPr>
          <p:spPr>
            <a:xfrm>
              <a:off x="5222125" y="5179375"/>
              <a:ext cx="6475" cy="3700"/>
            </a:xfrm>
            <a:custGeom>
              <a:avLst/>
              <a:gdLst/>
              <a:ahLst/>
              <a:cxnLst/>
              <a:rect l="l" t="t" r="r" b="b"/>
              <a:pathLst>
                <a:path w="259" h="148" extrusionOk="0">
                  <a:moveTo>
                    <a:pt x="123" y="0"/>
                  </a:moveTo>
                  <a:cubicBezTo>
                    <a:pt x="88" y="0"/>
                    <a:pt x="52" y="47"/>
                    <a:pt x="0" y="64"/>
                  </a:cubicBezTo>
                  <a:cubicBezTo>
                    <a:pt x="60" y="84"/>
                    <a:pt x="80" y="143"/>
                    <a:pt x="140" y="143"/>
                  </a:cubicBezTo>
                  <a:cubicBezTo>
                    <a:pt x="142" y="146"/>
                    <a:pt x="146" y="147"/>
                    <a:pt x="149" y="147"/>
                  </a:cubicBezTo>
                  <a:cubicBezTo>
                    <a:pt x="171" y="147"/>
                    <a:pt x="208" y="101"/>
                    <a:pt x="259" y="84"/>
                  </a:cubicBezTo>
                  <a:cubicBezTo>
                    <a:pt x="239" y="44"/>
                    <a:pt x="179" y="4"/>
                    <a:pt x="140" y="4"/>
                  </a:cubicBezTo>
                  <a:cubicBezTo>
                    <a:pt x="134" y="1"/>
                    <a:pt x="128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7917;p9">
              <a:extLst>
                <a:ext uri="{FF2B5EF4-FFF2-40B4-BE49-F238E27FC236}">
                  <a16:creationId xmlns:a16="http://schemas.microsoft.com/office/drawing/2014/main" id="{AF66295C-D2F5-4141-A7FA-742F94B09CFE}"/>
                </a:ext>
              </a:extLst>
            </p:cNvPr>
            <p:cNvSpPr/>
            <p:nvPr/>
          </p:nvSpPr>
          <p:spPr>
            <a:xfrm>
              <a:off x="5169900" y="51439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409" y="0"/>
                  </a:moveTo>
                  <a:cubicBezTo>
                    <a:pt x="262" y="0"/>
                    <a:pt x="120" y="34"/>
                    <a:pt x="1" y="168"/>
                  </a:cubicBezTo>
                  <a:cubicBezTo>
                    <a:pt x="57" y="168"/>
                    <a:pt x="114" y="171"/>
                    <a:pt x="170" y="171"/>
                  </a:cubicBezTo>
                  <a:cubicBezTo>
                    <a:pt x="310" y="171"/>
                    <a:pt x="444" y="151"/>
                    <a:pt x="558" y="9"/>
                  </a:cubicBezTo>
                  <a:cubicBezTo>
                    <a:pt x="508" y="4"/>
                    <a:pt x="458" y="0"/>
                    <a:pt x="4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7918;p9">
              <a:extLst>
                <a:ext uri="{FF2B5EF4-FFF2-40B4-BE49-F238E27FC236}">
                  <a16:creationId xmlns:a16="http://schemas.microsoft.com/office/drawing/2014/main" id="{7A317E3B-F268-4304-89EB-ACC1E338C4AD}"/>
                </a:ext>
              </a:extLst>
            </p:cNvPr>
            <p:cNvSpPr/>
            <p:nvPr/>
          </p:nvSpPr>
          <p:spPr>
            <a:xfrm>
              <a:off x="5165925" y="5118200"/>
              <a:ext cx="12950" cy="3625"/>
            </a:xfrm>
            <a:custGeom>
              <a:avLst/>
              <a:gdLst/>
              <a:ahLst/>
              <a:cxnLst/>
              <a:rect l="l" t="t" r="r" b="b"/>
              <a:pathLst>
                <a:path w="518" h="145" extrusionOk="0">
                  <a:moveTo>
                    <a:pt x="340" y="1"/>
                  </a:moveTo>
                  <a:cubicBezTo>
                    <a:pt x="212" y="1"/>
                    <a:pt x="97" y="20"/>
                    <a:pt x="0" y="144"/>
                  </a:cubicBezTo>
                  <a:cubicBezTo>
                    <a:pt x="40" y="144"/>
                    <a:pt x="80" y="144"/>
                    <a:pt x="119" y="144"/>
                  </a:cubicBezTo>
                  <a:cubicBezTo>
                    <a:pt x="276" y="144"/>
                    <a:pt x="422" y="132"/>
                    <a:pt x="518" y="4"/>
                  </a:cubicBezTo>
                  <a:cubicBezTo>
                    <a:pt x="456" y="4"/>
                    <a:pt x="397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7919;p9">
              <a:extLst>
                <a:ext uri="{FF2B5EF4-FFF2-40B4-BE49-F238E27FC236}">
                  <a16:creationId xmlns:a16="http://schemas.microsoft.com/office/drawing/2014/main" id="{0D6650CF-963F-4FF3-B397-15B2415D632B}"/>
                </a:ext>
              </a:extLst>
            </p:cNvPr>
            <p:cNvSpPr/>
            <p:nvPr/>
          </p:nvSpPr>
          <p:spPr>
            <a:xfrm>
              <a:off x="5192275" y="5201050"/>
              <a:ext cx="13950" cy="4525"/>
            </a:xfrm>
            <a:custGeom>
              <a:avLst/>
              <a:gdLst/>
              <a:ahLst/>
              <a:cxnLst/>
              <a:rect l="l" t="t" r="r" b="b"/>
              <a:pathLst>
                <a:path w="558" h="181" extrusionOk="0">
                  <a:moveTo>
                    <a:pt x="375" y="0"/>
                  </a:moveTo>
                  <a:cubicBezTo>
                    <a:pt x="234" y="0"/>
                    <a:pt x="98" y="33"/>
                    <a:pt x="1" y="172"/>
                  </a:cubicBezTo>
                  <a:cubicBezTo>
                    <a:pt x="50" y="177"/>
                    <a:pt x="100" y="180"/>
                    <a:pt x="149" y="180"/>
                  </a:cubicBezTo>
                  <a:cubicBezTo>
                    <a:pt x="297" y="180"/>
                    <a:pt x="438" y="147"/>
                    <a:pt x="558" y="12"/>
                  </a:cubicBezTo>
                  <a:cubicBezTo>
                    <a:pt x="498" y="6"/>
                    <a:pt x="436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7920;p9">
              <a:extLst>
                <a:ext uri="{FF2B5EF4-FFF2-40B4-BE49-F238E27FC236}">
                  <a16:creationId xmlns:a16="http://schemas.microsoft.com/office/drawing/2014/main" id="{555EE659-635E-4588-B09B-233BAFF9AEAD}"/>
                </a:ext>
              </a:extLst>
            </p:cNvPr>
            <p:cNvSpPr/>
            <p:nvPr/>
          </p:nvSpPr>
          <p:spPr>
            <a:xfrm>
              <a:off x="5196250" y="5108825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19" y="1"/>
                  </a:moveTo>
                  <a:cubicBezTo>
                    <a:pt x="262" y="1"/>
                    <a:pt x="112" y="13"/>
                    <a:pt x="1" y="141"/>
                  </a:cubicBezTo>
                  <a:cubicBezTo>
                    <a:pt x="72" y="155"/>
                    <a:pt x="143" y="167"/>
                    <a:pt x="212" y="167"/>
                  </a:cubicBezTo>
                  <a:cubicBezTo>
                    <a:pt x="335" y="167"/>
                    <a:pt x="449" y="129"/>
                    <a:pt x="538" y="1"/>
                  </a:cubicBezTo>
                  <a:cubicBezTo>
                    <a:pt x="498" y="1"/>
                    <a:pt x="458" y="1"/>
                    <a:pt x="4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7921;p9">
              <a:extLst>
                <a:ext uri="{FF2B5EF4-FFF2-40B4-BE49-F238E27FC236}">
                  <a16:creationId xmlns:a16="http://schemas.microsoft.com/office/drawing/2014/main" id="{A09A3047-0B36-417F-A60E-7FED98ABD1FB}"/>
                </a:ext>
              </a:extLst>
            </p:cNvPr>
            <p:cNvSpPr/>
            <p:nvPr/>
          </p:nvSpPr>
          <p:spPr>
            <a:xfrm>
              <a:off x="5214175" y="5103875"/>
              <a:ext cx="13950" cy="4775"/>
            </a:xfrm>
            <a:custGeom>
              <a:avLst/>
              <a:gdLst/>
              <a:ahLst/>
              <a:cxnLst/>
              <a:rect l="l" t="t" r="r" b="b"/>
              <a:pathLst>
                <a:path w="558" h="191" extrusionOk="0">
                  <a:moveTo>
                    <a:pt x="557" y="0"/>
                  </a:moveTo>
                  <a:cubicBezTo>
                    <a:pt x="358" y="0"/>
                    <a:pt x="159" y="0"/>
                    <a:pt x="0" y="179"/>
                  </a:cubicBezTo>
                  <a:cubicBezTo>
                    <a:pt x="57" y="185"/>
                    <a:pt x="115" y="191"/>
                    <a:pt x="171" y="191"/>
                  </a:cubicBezTo>
                  <a:cubicBezTo>
                    <a:pt x="311" y="191"/>
                    <a:pt x="444" y="156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7922;p9">
              <a:extLst>
                <a:ext uri="{FF2B5EF4-FFF2-40B4-BE49-F238E27FC236}">
                  <a16:creationId xmlns:a16="http://schemas.microsoft.com/office/drawing/2014/main" id="{1BE05311-AC60-4777-BE12-FAB99B8AD657}"/>
                </a:ext>
              </a:extLst>
            </p:cNvPr>
            <p:cNvSpPr/>
            <p:nvPr/>
          </p:nvSpPr>
          <p:spPr>
            <a:xfrm>
              <a:off x="5206200" y="5195375"/>
              <a:ext cx="14450" cy="5500"/>
            </a:xfrm>
            <a:custGeom>
              <a:avLst/>
              <a:gdLst/>
              <a:ahLst/>
              <a:cxnLst/>
              <a:rect l="l" t="t" r="r" b="b"/>
              <a:pathLst>
                <a:path w="578" h="220" extrusionOk="0">
                  <a:moveTo>
                    <a:pt x="498" y="1"/>
                  </a:moveTo>
                  <a:cubicBezTo>
                    <a:pt x="319" y="41"/>
                    <a:pt x="100" y="1"/>
                    <a:pt x="1" y="220"/>
                  </a:cubicBezTo>
                  <a:cubicBezTo>
                    <a:pt x="180" y="220"/>
                    <a:pt x="319" y="200"/>
                    <a:pt x="498" y="200"/>
                  </a:cubicBezTo>
                  <a:lnTo>
                    <a:pt x="578" y="120"/>
                  </a:lnTo>
                  <a:lnTo>
                    <a:pt x="538" y="41"/>
                  </a:lnTo>
                  <a:lnTo>
                    <a:pt x="4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7923;p9">
              <a:extLst>
                <a:ext uri="{FF2B5EF4-FFF2-40B4-BE49-F238E27FC236}">
                  <a16:creationId xmlns:a16="http://schemas.microsoft.com/office/drawing/2014/main" id="{A722B2F8-9A2F-4B5A-96D6-C1E151A018EB}"/>
                </a:ext>
              </a:extLst>
            </p:cNvPr>
            <p:cNvSpPr/>
            <p:nvPr/>
          </p:nvSpPr>
          <p:spPr>
            <a:xfrm>
              <a:off x="5178850" y="492450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25" y="0"/>
                  </a:moveTo>
                  <a:cubicBezTo>
                    <a:pt x="213" y="0"/>
                    <a:pt x="103" y="31"/>
                    <a:pt x="1" y="133"/>
                  </a:cubicBezTo>
                  <a:cubicBezTo>
                    <a:pt x="83" y="158"/>
                    <a:pt x="164" y="176"/>
                    <a:pt x="245" y="176"/>
                  </a:cubicBezTo>
                  <a:cubicBezTo>
                    <a:pt x="360" y="176"/>
                    <a:pt x="472" y="139"/>
                    <a:pt x="578" y="34"/>
                  </a:cubicBezTo>
                  <a:cubicBezTo>
                    <a:pt x="493" y="17"/>
                    <a:pt x="408" y="0"/>
                    <a:pt x="3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7924;p9">
              <a:extLst>
                <a:ext uri="{FF2B5EF4-FFF2-40B4-BE49-F238E27FC236}">
                  <a16:creationId xmlns:a16="http://schemas.microsoft.com/office/drawing/2014/main" id="{A71240E0-7B9B-4614-9E89-C024ADC5C8C6}"/>
                </a:ext>
              </a:extLst>
            </p:cNvPr>
            <p:cNvSpPr/>
            <p:nvPr/>
          </p:nvSpPr>
          <p:spPr>
            <a:xfrm>
              <a:off x="5196250" y="4924850"/>
              <a:ext cx="9975" cy="8475"/>
            </a:xfrm>
            <a:custGeom>
              <a:avLst/>
              <a:gdLst/>
              <a:ahLst/>
              <a:cxnLst/>
              <a:rect l="l" t="t" r="r" b="b"/>
              <a:pathLst>
                <a:path w="399" h="339" extrusionOk="0">
                  <a:moveTo>
                    <a:pt x="379" y="0"/>
                  </a:moveTo>
                  <a:cubicBezTo>
                    <a:pt x="240" y="0"/>
                    <a:pt x="120" y="0"/>
                    <a:pt x="1" y="20"/>
                  </a:cubicBezTo>
                  <a:cubicBezTo>
                    <a:pt x="80" y="119"/>
                    <a:pt x="120" y="239"/>
                    <a:pt x="200" y="338"/>
                  </a:cubicBezTo>
                  <a:cubicBezTo>
                    <a:pt x="279" y="318"/>
                    <a:pt x="319" y="318"/>
                    <a:pt x="399" y="318"/>
                  </a:cubicBezTo>
                  <a:cubicBezTo>
                    <a:pt x="379" y="219"/>
                    <a:pt x="379" y="10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7925;p9">
              <a:extLst>
                <a:ext uri="{FF2B5EF4-FFF2-40B4-BE49-F238E27FC236}">
                  <a16:creationId xmlns:a16="http://schemas.microsoft.com/office/drawing/2014/main" id="{6CB41F30-DBA1-4FD9-85FC-A49CF560AC3E}"/>
                </a:ext>
              </a:extLst>
            </p:cNvPr>
            <p:cNvSpPr/>
            <p:nvPr/>
          </p:nvSpPr>
          <p:spPr>
            <a:xfrm>
              <a:off x="5156975" y="4928775"/>
              <a:ext cx="13950" cy="4275"/>
            </a:xfrm>
            <a:custGeom>
              <a:avLst/>
              <a:gdLst/>
              <a:ahLst/>
              <a:cxnLst/>
              <a:rect l="l" t="t" r="r" b="b"/>
              <a:pathLst>
                <a:path w="558" h="171" extrusionOk="0">
                  <a:moveTo>
                    <a:pt x="367" y="1"/>
                  </a:moveTo>
                  <a:cubicBezTo>
                    <a:pt x="235" y="1"/>
                    <a:pt x="109" y="40"/>
                    <a:pt x="0" y="161"/>
                  </a:cubicBezTo>
                  <a:cubicBezTo>
                    <a:pt x="52" y="167"/>
                    <a:pt x="104" y="170"/>
                    <a:pt x="156" y="170"/>
                  </a:cubicBezTo>
                  <a:cubicBezTo>
                    <a:pt x="301" y="170"/>
                    <a:pt x="440" y="140"/>
                    <a:pt x="557" y="22"/>
                  </a:cubicBezTo>
                  <a:cubicBezTo>
                    <a:pt x="494" y="9"/>
                    <a:pt x="430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7926;p9">
              <a:extLst>
                <a:ext uri="{FF2B5EF4-FFF2-40B4-BE49-F238E27FC236}">
                  <a16:creationId xmlns:a16="http://schemas.microsoft.com/office/drawing/2014/main" id="{D331A477-63C8-4945-9A6C-B15198B9F227}"/>
                </a:ext>
              </a:extLst>
            </p:cNvPr>
            <p:cNvSpPr/>
            <p:nvPr/>
          </p:nvSpPr>
          <p:spPr>
            <a:xfrm>
              <a:off x="5144050" y="4942500"/>
              <a:ext cx="13450" cy="4150"/>
            </a:xfrm>
            <a:custGeom>
              <a:avLst/>
              <a:gdLst/>
              <a:ahLst/>
              <a:cxnLst/>
              <a:rect l="l" t="t" r="r" b="b"/>
              <a:pathLst>
                <a:path w="538" h="166" extrusionOk="0">
                  <a:moveTo>
                    <a:pt x="375" y="1"/>
                  </a:moveTo>
                  <a:cubicBezTo>
                    <a:pt x="234" y="1"/>
                    <a:pt x="101" y="29"/>
                    <a:pt x="0" y="130"/>
                  </a:cubicBezTo>
                  <a:cubicBezTo>
                    <a:pt x="73" y="151"/>
                    <a:pt x="146" y="165"/>
                    <a:pt x="216" y="165"/>
                  </a:cubicBezTo>
                  <a:cubicBezTo>
                    <a:pt x="337" y="165"/>
                    <a:pt x="449" y="124"/>
                    <a:pt x="537" y="10"/>
                  </a:cubicBezTo>
                  <a:cubicBezTo>
                    <a:pt x="483" y="5"/>
                    <a:pt x="428" y="1"/>
                    <a:pt x="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7927;p9">
              <a:extLst>
                <a:ext uri="{FF2B5EF4-FFF2-40B4-BE49-F238E27FC236}">
                  <a16:creationId xmlns:a16="http://schemas.microsoft.com/office/drawing/2014/main" id="{112423BC-BD3C-4CCB-A951-B9265A13079D}"/>
                </a:ext>
              </a:extLst>
            </p:cNvPr>
            <p:cNvSpPr/>
            <p:nvPr/>
          </p:nvSpPr>
          <p:spPr>
            <a:xfrm>
              <a:off x="5578700" y="4910925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319" y="0"/>
                  </a:moveTo>
                  <a:cubicBezTo>
                    <a:pt x="219" y="0"/>
                    <a:pt x="120" y="0"/>
                    <a:pt x="0" y="40"/>
                  </a:cubicBezTo>
                  <a:cubicBezTo>
                    <a:pt x="60" y="179"/>
                    <a:pt x="219" y="199"/>
                    <a:pt x="339" y="239"/>
                  </a:cubicBezTo>
                  <a:cubicBezTo>
                    <a:pt x="398" y="199"/>
                    <a:pt x="438" y="199"/>
                    <a:pt x="498" y="179"/>
                  </a:cubicBezTo>
                  <a:lnTo>
                    <a:pt x="3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7928;p9">
              <a:extLst>
                <a:ext uri="{FF2B5EF4-FFF2-40B4-BE49-F238E27FC236}">
                  <a16:creationId xmlns:a16="http://schemas.microsoft.com/office/drawing/2014/main" id="{AC0933A3-9951-48CC-BBDC-0F855EAD6CF4}"/>
                </a:ext>
              </a:extLst>
            </p:cNvPr>
            <p:cNvSpPr/>
            <p:nvPr/>
          </p:nvSpPr>
          <p:spPr>
            <a:xfrm>
              <a:off x="5626925" y="5009425"/>
              <a:ext cx="7500" cy="6950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08" y="1"/>
                  </a:moveTo>
                  <a:cubicBezTo>
                    <a:pt x="1" y="1"/>
                    <a:pt x="1" y="160"/>
                    <a:pt x="1" y="277"/>
                  </a:cubicBezTo>
                  <a:lnTo>
                    <a:pt x="120" y="277"/>
                  </a:lnTo>
                  <a:cubicBezTo>
                    <a:pt x="160" y="198"/>
                    <a:pt x="299" y="78"/>
                    <a:pt x="180" y="19"/>
                  </a:cubicBezTo>
                  <a:cubicBezTo>
                    <a:pt x="152" y="6"/>
                    <a:pt x="128" y="1"/>
                    <a:pt x="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7929;p9">
              <a:extLst>
                <a:ext uri="{FF2B5EF4-FFF2-40B4-BE49-F238E27FC236}">
                  <a16:creationId xmlns:a16="http://schemas.microsoft.com/office/drawing/2014/main" id="{7B9DB12A-18DB-4EC3-A6F7-57DC423CE0FD}"/>
                </a:ext>
              </a:extLst>
            </p:cNvPr>
            <p:cNvSpPr/>
            <p:nvPr/>
          </p:nvSpPr>
          <p:spPr>
            <a:xfrm>
              <a:off x="5232075" y="4806775"/>
              <a:ext cx="10950" cy="3375"/>
            </a:xfrm>
            <a:custGeom>
              <a:avLst/>
              <a:gdLst/>
              <a:ahLst/>
              <a:cxnLst/>
              <a:rect l="l" t="t" r="r" b="b"/>
              <a:pathLst>
                <a:path w="438" h="135" extrusionOk="0">
                  <a:moveTo>
                    <a:pt x="259" y="0"/>
                  </a:moveTo>
                  <a:cubicBezTo>
                    <a:pt x="170" y="0"/>
                    <a:pt x="85" y="31"/>
                    <a:pt x="0" y="128"/>
                  </a:cubicBezTo>
                  <a:cubicBezTo>
                    <a:pt x="36" y="132"/>
                    <a:pt x="71" y="135"/>
                    <a:pt x="105" y="135"/>
                  </a:cubicBezTo>
                  <a:cubicBezTo>
                    <a:pt x="222" y="135"/>
                    <a:pt x="330" y="106"/>
                    <a:pt x="438" y="28"/>
                  </a:cubicBezTo>
                  <a:cubicBezTo>
                    <a:pt x="376" y="13"/>
                    <a:pt x="317" y="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7930;p9">
              <a:extLst>
                <a:ext uri="{FF2B5EF4-FFF2-40B4-BE49-F238E27FC236}">
                  <a16:creationId xmlns:a16="http://schemas.microsoft.com/office/drawing/2014/main" id="{EF611E6E-8300-4D8C-9507-9AE1FC1BB3A2}"/>
                </a:ext>
              </a:extLst>
            </p:cNvPr>
            <p:cNvSpPr/>
            <p:nvPr/>
          </p:nvSpPr>
          <p:spPr>
            <a:xfrm>
              <a:off x="5205700" y="4810450"/>
              <a:ext cx="10475" cy="3875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1" y="1"/>
                  </a:moveTo>
                  <a:lnTo>
                    <a:pt x="1" y="140"/>
                  </a:lnTo>
                  <a:cubicBezTo>
                    <a:pt x="36" y="150"/>
                    <a:pt x="72" y="155"/>
                    <a:pt x="108" y="155"/>
                  </a:cubicBezTo>
                  <a:cubicBezTo>
                    <a:pt x="217" y="155"/>
                    <a:pt x="329" y="110"/>
                    <a:pt x="419" y="21"/>
                  </a:cubicBezTo>
                  <a:cubicBezTo>
                    <a:pt x="259" y="21"/>
                    <a:pt x="14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7931;p9">
              <a:extLst>
                <a:ext uri="{FF2B5EF4-FFF2-40B4-BE49-F238E27FC236}">
                  <a16:creationId xmlns:a16="http://schemas.microsoft.com/office/drawing/2014/main" id="{15B11F64-B1CC-4D9F-931C-EA06C12CFFF2}"/>
                </a:ext>
              </a:extLst>
            </p:cNvPr>
            <p:cNvSpPr/>
            <p:nvPr/>
          </p:nvSpPr>
          <p:spPr>
            <a:xfrm>
              <a:off x="5152500" y="5122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39" y="0"/>
                    <a:pt x="100" y="40"/>
                    <a:pt x="0" y="160"/>
                  </a:cubicBezTo>
                  <a:cubicBezTo>
                    <a:pt x="159" y="160"/>
                    <a:pt x="279" y="14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7932;p9">
              <a:extLst>
                <a:ext uri="{FF2B5EF4-FFF2-40B4-BE49-F238E27FC236}">
                  <a16:creationId xmlns:a16="http://schemas.microsoft.com/office/drawing/2014/main" id="{047431E4-66B4-4616-BC9B-2402F912D6BC}"/>
                </a:ext>
              </a:extLst>
            </p:cNvPr>
            <p:cNvSpPr/>
            <p:nvPr/>
          </p:nvSpPr>
          <p:spPr>
            <a:xfrm>
              <a:off x="5210675" y="5117950"/>
              <a:ext cx="8475" cy="4350"/>
            </a:xfrm>
            <a:custGeom>
              <a:avLst/>
              <a:gdLst/>
              <a:ahLst/>
              <a:cxnLst/>
              <a:rect l="l" t="t" r="r" b="b"/>
              <a:pathLst>
                <a:path w="339" h="174" extrusionOk="0">
                  <a:moveTo>
                    <a:pt x="241" y="0"/>
                  </a:moveTo>
                  <a:cubicBezTo>
                    <a:pt x="138" y="0"/>
                    <a:pt x="46" y="52"/>
                    <a:pt x="1" y="173"/>
                  </a:cubicBezTo>
                  <a:cubicBezTo>
                    <a:pt x="120" y="154"/>
                    <a:pt x="259" y="134"/>
                    <a:pt x="339" y="14"/>
                  </a:cubicBezTo>
                  <a:cubicBezTo>
                    <a:pt x="306" y="5"/>
                    <a:pt x="273" y="0"/>
                    <a:pt x="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7933;p9">
              <a:extLst>
                <a:ext uri="{FF2B5EF4-FFF2-40B4-BE49-F238E27FC236}">
                  <a16:creationId xmlns:a16="http://schemas.microsoft.com/office/drawing/2014/main" id="{C407D217-B093-4232-8BDB-1E661369F2E7}"/>
                </a:ext>
              </a:extLst>
            </p:cNvPr>
            <p:cNvSpPr/>
            <p:nvPr/>
          </p:nvSpPr>
          <p:spPr>
            <a:xfrm>
              <a:off x="5134775" y="4922150"/>
              <a:ext cx="10275" cy="7675"/>
            </a:xfrm>
            <a:custGeom>
              <a:avLst/>
              <a:gdLst/>
              <a:ahLst/>
              <a:cxnLst/>
              <a:rect l="l" t="t" r="r" b="b"/>
              <a:pathLst>
                <a:path w="411" h="307" extrusionOk="0">
                  <a:moveTo>
                    <a:pt x="170" y="0"/>
                  </a:moveTo>
                  <a:cubicBezTo>
                    <a:pt x="71" y="0"/>
                    <a:pt x="0" y="47"/>
                    <a:pt x="13" y="227"/>
                  </a:cubicBezTo>
                  <a:lnTo>
                    <a:pt x="73" y="307"/>
                  </a:lnTo>
                  <a:cubicBezTo>
                    <a:pt x="192" y="247"/>
                    <a:pt x="292" y="188"/>
                    <a:pt x="411" y="128"/>
                  </a:cubicBezTo>
                  <a:cubicBezTo>
                    <a:pt x="391" y="108"/>
                    <a:pt x="371" y="88"/>
                    <a:pt x="351" y="29"/>
                  </a:cubicBezTo>
                  <a:cubicBezTo>
                    <a:pt x="288" y="14"/>
                    <a:pt x="225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7934;p9">
              <a:extLst>
                <a:ext uri="{FF2B5EF4-FFF2-40B4-BE49-F238E27FC236}">
                  <a16:creationId xmlns:a16="http://schemas.microsoft.com/office/drawing/2014/main" id="{352FD6B6-F7A9-4C21-99C6-3975C8E12D4D}"/>
                </a:ext>
              </a:extLst>
            </p:cNvPr>
            <p:cNvSpPr/>
            <p:nvPr/>
          </p:nvSpPr>
          <p:spPr>
            <a:xfrm>
              <a:off x="5597100" y="5054650"/>
              <a:ext cx="2500" cy="2625"/>
            </a:xfrm>
            <a:custGeom>
              <a:avLst/>
              <a:gdLst/>
              <a:ahLst/>
              <a:cxnLst/>
              <a:rect l="l" t="t" r="r" b="b"/>
              <a:pathLst>
                <a:path w="100" h="105" extrusionOk="0">
                  <a:moveTo>
                    <a:pt x="20" y="0"/>
                  </a:moveTo>
                  <a:cubicBezTo>
                    <a:pt x="0" y="20"/>
                    <a:pt x="0" y="60"/>
                    <a:pt x="20" y="60"/>
                  </a:cubicBezTo>
                  <a:cubicBezTo>
                    <a:pt x="20" y="90"/>
                    <a:pt x="35" y="105"/>
                    <a:pt x="53" y="105"/>
                  </a:cubicBezTo>
                  <a:cubicBezTo>
                    <a:pt x="70" y="105"/>
                    <a:pt x="90" y="90"/>
                    <a:pt x="100" y="60"/>
                  </a:cubicBezTo>
                  <a:cubicBezTo>
                    <a:pt x="100" y="60"/>
                    <a:pt x="80" y="2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7935;p9">
              <a:extLst>
                <a:ext uri="{FF2B5EF4-FFF2-40B4-BE49-F238E27FC236}">
                  <a16:creationId xmlns:a16="http://schemas.microsoft.com/office/drawing/2014/main" id="{72B071E8-7337-4B61-9442-93D1E5CB726A}"/>
                </a:ext>
              </a:extLst>
            </p:cNvPr>
            <p:cNvSpPr/>
            <p:nvPr/>
          </p:nvSpPr>
          <p:spPr>
            <a:xfrm>
              <a:off x="5129625" y="49997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308" y="0"/>
                  </a:moveTo>
                  <a:cubicBezTo>
                    <a:pt x="200" y="0"/>
                    <a:pt x="94" y="33"/>
                    <a:pt x="0" y="126"/>
                  </a:cubicBezTo>
                  <a:cubicBezTo>
                    <a:pt x="40" y="136"/>
                    <a:pt x="79" y="141"/>
                    <a:pt x="116" y="141"/>
                  </a:cubicBezTo>
                  <a:cubicBezTo>
                    <a:pt x="227" y="141"/>
                    <a:pt x="324" y="96"/>
                    <a:pt x="398" y="7"/>
                  </a:cubicBezTo>
                  <a:cubicBezTo>
                    <a:pt x="368" y="3"/>
                    <a:pt x="338" y="0"/>
                    <a:pt x="3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7936;p9">
              <a:extLst>
                <a:ext uri="{FF2B5EF4-FFF2-40B4-BE49-F238E27FC236}">
                  <a16:creationId xmlns:a16="http://schemas.microsoft.com/office/drawing/2014/main" id="{8D2BF695-E7FD-4639-AB27-A919F7B10DB9}"/>
                </a:ext>
              </a:extLst>
            </p:cNvPr>
            <p:cNvSpPr/>
            <p:nvPr/>
          </p:nvSpPr>
          <p:spPr>
            <a:xfrm>
              <a:off x="5293225" y="4793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1" y="40"/>
                    <a:pt x="1" y="100"/>
                    <a:pt x="21" y="140"/>
                  </a:cubicBezTo>
                  <a:lnTo>
                    <a:pt x="100" y="180"/>
                  </a:lnTo>
                  <a:lnTo>
                    <a:pt x="180" y="140"/>
                  </a:lnTo>
                  <a:cubicBezTo>
                    <a:pt x="120" y="100"/>
                    <a:pt x="41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7937;p9">
              <a:extLst>
                <a:ext uri="{FF2B5EF4-FFF2-40B4-BE49-F238E27FC236}">
                  <a16:creationId xmlns:a16="http://schemas.microsoft.com/office/drawing/2014/main" id="{60D63F1F-4169-4924-A515-23DBBC2814CA}"/>
                </a:ext>
              </a:extLst>
            </p:cNvPr>
            <p:cNvSpPr/>
            <p:nvPr/>
          </p:nvSpPr>
          <p:spPr>
            <a:xfrm>
              <a:off x="5158475" y="48278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0" y="1"/>
                  </a:moveTo>
                  <a:lnTo>
                    <a:pt x="0" y="240"/>
                  </a:lnTo>
                  <a:cubicBezTo>
                    <a:pt x="100" y="140"/>
                    <a:pt x="139" y="8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7938;p9">
              <a:extLst>
                <a:ext uri="{FF2B5EF4-FFF2-40B4-BE49-F238E27FC236}">
                  <a16:creationId xmlns:a16="http://schemas.microsoft.com/office/drawing/2014/main" id="{7FA8F71A-E68C-4834-9DD6-D616063C4CD2}"/>
                </a:ext>
              </a:extLst>
            </p:cNvPr>
            <p:cNvSpPr/>
            <p:nvPr/>
          </p:nvSpPr>
          <p:spPr>
            <a:xfrm>
              <a:off x="5206200" y="49208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100" y="1"/>
                    <a:pt x="21" y="61"/>
                    <a:pt x="1" y="160"/>
                  </a:cubicBezTo>
                  <a:lnTo>
                    <a:pt x="180" y="160"/>
                  </a:lnTo>
                  <a:cubicBezTo>
                    <a:pt x="180" y="100"/>
                    <a:pt x="180" y="6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7939;p9">
              <a:extLst>
                <a:ext uri="{FF2B5EF4-FFF2-40B4-BE49-F238E27FC236}">
                  <a16:creationId xmlns:a16="http://schemas.microsoft.com/office/drawing/2014/main" id="{E6550280-2F1F-47D1-AD54-A6ECACBBB0FD}"/>
                </a:ext>
              </a:extLst>
            </p:cNvPr>
            <p:cNvSpPr/>
            <p:nvPr/>
          </p:nvSpPr>
          <p:spPr>
            <a:xfrm>
              <a:off x="5669200" y="48587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20" y="0"/>
                  </a:moveTo>
                  <a:lnTo>
                    <a:pt x="1" y="159"/>
                  </a:lnTo>
                  <a:cubicBezTo>
                    <a:pt x="100" y="159"/>
                    <a:pt x="180" y="10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7940;p9">
              <a:extLst>
                <a:ext uri="{FF2B5EF4-FFF2-40B4-BE49-F238E27FC236}">
                  <a16:creationId xmlns:a16="http://schemas.microsoft.com/office/drawing/2014/main" id="{293F3620-8514-4719-932A-D3FD0C62D798}"/>
                </a:ext>
              </a:extLst>
            </p:cNvPr>
            <p:cNvSpPr/>
            <p:nvPr/>
          </p:nvSpPr>
          <p:spPr>
            <a:xfrm>
              <a:off x="5183825" y="52058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40" y="40"/>
                    <a:pt x="1" y="120"/>
                  </a:cubicBezTo>
                  <a:cubicBezTo>
                    <a:pt x="100" y="120"/>
                    <a:pt x="180" y="8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7941;p9">
              <a:extLst>
                <a:ext uri="{FF2B5EF4-FFF2-40B4-BE49-F238E27FC236}">
                  <a16:creationId xmlns:a16="http://schemas.microsoft.com/office/drawing/2014/main" id="{4AEFFB74-B1F8-443B-AF72-783256F02E3D}"/>
                </a:ext>
              </a:extLst>
            </p:cNvPr>
            <p:cNvSpPr/>
            <p:nvPr/>
          </p:nvSpPr>
          <p:spPr>
            <a:xfrm>
              <a:off x="5206200" y="5190025"/>
              <a:ext cx="3500" cy="1900"/>
            </a:xfrm>
            <a:custGeom>
              <a:avLst/>
              <a:gdLst/>
              <a:ahLst/>
              <a:cxnLst/>
              <a:rect l="l" t="t" r="r" b="b"/>
              <a:pathLst>
                <a:path w="140" h="76" extrusionOk="0">
                  <a:moveTo>
                    <a:pt x="70" y="1"/>
                  </a:moveTo>
                  <a:cubicBezTo>
                    <a:pt x="46" y="1"/>
                    <a:pt x="21" y="26"/>
                    <a:pt x="1" y="75"/>
                  </a:cubicBezTo>
                  <a:lnTo>
                    <a:pt x="140" y="75"/>
                  </a:lnTo>
                  <a:cubicBezTo>
                    <a:pt x="120" y="26"/>
                    <a:pt x="95" y="1"/>
                    <a:pt x="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7942;p9">
              <a:extLst>
                <a:ext uri="{FF2B5EF4-FFF2-40B4-BE49-F238E27FC236}">
                  <a16:creationId xmlns:a16="http://schemas.microsoft.com/office/drawing/2014/main" id="{F3A11A6A-2504-4DA1-8B52-9320D40769BE}"/>
                </a:ext>
              </a:extLst>
            </p:cNvPr>
            <p:cNvSpPr/>
            <p:nvPr/>
          </p:nvSpPr>
          <p:spPr>
            <a:xfrm>
              <a:off x="5161950" y="51945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2" y="1"/>
                  </a:moveTo>
                  <a:cubicBezTo>
                    <a:pt x="55" y="1"/>
                    <a:pt x="30" y="26"/>
                    <a:pt x="0" y="76"/>
                  </a:cubicBezTo>
                  <a:lnTo>
                    <a:pt x="179" y="76"/>
                  </a:lnTo>
                  <a:cubicBezTo>
                    <a:pt x="140" y="26"/>
                    <a:pt x="110" y="1"/>
                    <a:pt x="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7943;p9">
              <a:extLst>
                <a:ext uri="{FF2B5EF4-FFF2-40B4-BE49-F238E27FC236}">
                  <a16:creationId xmlns:a16="http://schemas.microsoft.com/office/drawing/2014/main" id="{39C905DA-7729-4763-BF04-A3CFBCF51DC4}"/>
                </a:ext>
              </a:extLst>
            </p:cNvPr>
            <p:cNvSpPr/>
            <p:nvPr/>
          </p:nvSpPr>
          <p:spPr>
            <a:xfrm>
              <a:off x="5156975" y="5196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20" y="60"/>
                    <a:pt x="0" y="160"/>
                  </a:cubicBezTo>
                  <a:cubicBezTo>
                    <a:pt x="80" y="100"/>
                    <a:pt x="120" y="4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7944;p9">
              <a:extLst>
                <a:ext uri="{FF2B5EF4-FFF2-40B4-BE49-F238E27FC236}">
                  <a16:creationId xmlns:a16="http://schemas.microsoft.com/office/drawing/2014/main" id="{6F31D8CC-55F8-41F7-8ECB-6B7EBBF74D3E}"/>
                </a:ext>
              </a:extLst>
            </p:cNvPr>
            <p:cNvSpPr/>
            <p:nvPr/>
          </p:nvSpPr>
          <p:spPr>
            <a:xfrm>
              <a:off x="5166425" y="51963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20" y="50"/>
                    <a:pt x="45" y="75"/>
                    <a:pt x="75" y="75"/>
                  </a:cubicBezTo>
                  <a:cubicBezTo>
                    <a:pt x="105" y="75"/>
                    <a:pt x="140" y="5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7945;p9">
              <a:extLst>
                <a:ext uri="{FF2B5EF4-FFF2-40B4-BE49-F238E27FC236}">
                  <a16:creationId xmlns:a16="http://schemas.microsoft.com/office/drawing/2014/main" id="{37F504E0-FB3E-434A-BDA9-D6970D8C6948}"/>
                </a:ext>
              </a:extLst>
            </p:cNvPr>
            <p:cNvSpPr/>
            <p:nvPr/>
          </p:nvSpPr>
          <p:spPr>
            <a:xfrm>
              <a:off x="5135100" y="5007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59"/>
                  </a:moveTo>
                  <a:cubicBezTo>
                    <a:pt x="80" y="100"/>
                    <a:pt x="139" y="60"/>
                    <a:pt x="199" y="0"/>
                  </a:cubicBezTo>
                  <a:cubicBezTo>
                    <a:pt x="139" y="60"/>
                    <a:pt x="80" y="100"/>
                    <a:pt x="0" y="15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7946;p9">
              <a:extLst>
                <a:ext uri="{FF2B5EF4-FFF2-40B4-BE49-F238E27FC236}">
                  <a16:creationId xmlns:a16="http://schemas.microsoft.com/office/drawing/2014/main" id="{A3939689-A5E8-4CFD-B2BD-B789653F557B}"/>
                </a:ext>
              </a:extLst>
            </p:cNvPr>
            <p:cNvSpPr/>
            <p:nvPr/>
          </p:nvSpPr>
          <p:spPr>
            <a:xfrm>
              <a:off x="5512550" y="49681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21" y="160"/>
                    <a:pt x="21" y="239"/>
                  </a:cubicBezTo>
                  <a:cubicBezTo>
                    <a:pt x="80" y="200"/>
                    <a:pt x="120" y="20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7947;p9">
              <a:extLst>
                <a:ext uri="{FF2B5EF4-FFF2-40B4-BE49-F238E27FC236}">
                  <a16:creationId xmlns:a16="http://schemas.microsoft.com/office/drawing/2014/main" id="{BD71D373-5EEE-4DEC-8B89-B09654E5139E}"/>
                </a:ext>
              </a:extLst>
            </p:cNvPr>
            <p:cNvSpPr/>
            <p:nvPr/>
          </p:nvSpPr>
          <p:spPr>
            <a:xfrm>
              <a:off x="5187300" y="51133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76" y="16"/>
                    <a:pt x="153" y="35"/>
                    <a:pt x="128" y="55"/>
                  </a:cubicBezTo>
                  <a:lnTo>
                    <a:pt x="128" y="55"/>
                  </a:lnTo>
                  <a:cubicBezTo>
                    <a:pt x="157" y="35"/>
                    <a:pt x="182" y="18"/>
                    <a:pt x="200" y="0"/>
                  </a:cubicBezTo>
                  <a:close/>
                  <a:moveTo>
                    <a:pt x="128" y="55"/>
                  </a:moveTo>
                  <a:cubicBezTo>
                    <a:pt x="90" y="79"/>
                    <a:pt x="45" y="106"/>
                    <a:pt x="1" y="140"/>
                  </a:cubicBezTo>
                  <a:cubicBezTo>
                    <a:pt x="49" y="116"/>
                    <a:pt x="90" y="84"/>
                    <a:pt x="128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7948;p9">
              <a:extLst>
                <a:ext uri="{FF2B5EF4-FFF2-40B4-BE49-F238E27FC236}">
                  <a16:creationId xmlns:a16="http://schemas.microsoft.com/office/drawing/2014/main" id="{054D3E6B-F3EE-4673-AE4E-9BA8FD90E40A}"/>
                </a:ext>
              </a:extLst>
            </p:cNvPr>
            <p:cNvSpPr/>
            <p:nvPr/>
          </p:nvSpPr>
          <p:spPr>
            <a:xfrm>
              <a:off x="5746800" y="5020525"/>
              <a:ext cx="43775" cy="13250"/>
            </a:xfrm>
            <a:custGeom>
              <a:avLst/>
              <a:gdLst/>
              <a:ahLst/>
              <a:cxnLst/>
              <a:rect l="l" t="t" r="r" b="b"/>
              <a:pathLst>
                <a:path w="1751" h="530" extrusionOk="0">
                  <a:moveTo>
                    <a:pt x="1264" y="0"/>
                  </a:moveTo>
                  <a:cubicBezTo>
                    <a:pt x="1163" y="0"/>
                    <a:pt x="1061" y="22"/>
                    <a:pt x="955" y="52"/>
                  </a:cubicBezTo>
                  <a:cubicBezTo>
                    <a:pt x="840" y="94"/>
                    <a:pt x="724" y="120"/>
                    <a:pt x="609" y="120"/>
                  </a:cubicBezTo>
                  <a:cubicBezTo>
                    <a:pt x="505" y="120"/>
                    <a:pt x="402" y="99"/>
                    <a:pt x="299" y="52"/>
                  </a:cubicBezTo>
                  <a:cubicBezTo>
                    <a:pt x="239" y="92"/>
                    <a:pt x="179" y="132"/>
                    <a:pt x="100" y="172"/>
                  </a:cubicBezTo>
                  <a:cubicBezTo>
                    <a:pt x="0" y="291"/>
                    <a:pt x="0" y="390"/>
                    <a:pt x="100" y="530"/>
                  </a:cubicBezTo>
                  <a:lnTo>
                    <a:pt x="637" y="530"/>
                  </a:lnTo>
                  <a:cubicBezTo>
                    <a:pt x="764" y="385"/>
                    <a:pt x="920" y="364"/>
                    <a:pt x="1086" y="364"/>
                  </a:cubicBezTo>
                  <a:cubicBezTo>
                    <a:pt x="1154" y="364"/>
                    <a:pt x="1224" y="368"/>
                    <a:pt x="1294" y="368"/>
                  </a:cubicBezTo>
                  <a:cubicBezTo>
                    <a:pt x="1451" y="368"/>
                    <a:pt x="1609" y="350"/>
                    <a:pt x="1751" y="231"/>
                  </a:cubicBezTo>
                  <a:cubicBezTo>
                    <a:pt x="1590" y="58"/>
                    <a:pt x="1430" y="0"/>
                    <a:pt x="1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7949;p9">
              <a:extLst>
                <a:ext uri="{FF2B5EF4-FFF2-40B4-BE49-F238E27FC236}">
                  <a16:creationId xmlns:a16="http://schemas.microsoft.com/office/drawing/2014/main" id="{76A9B408-E228-4A66-B5BD-6BBE6C6C47DA}"/>
                </a:ext>
              </a:extLst>
            </p:cNvPr>
            <p:cNvSpPr/>
            <p:nvPr/>
          </p:nvSpPr>
          <p:spPr>
            <a:xfrm>
              <a:off x="5713475" y="5012875"/>
              <a:ext cx="35825" cy="22825"/>
            </a:xfrm>
            <a:custGeom>
              <a:avLst/>
              <a:gdLst/>
              <a:ahLst/>
              <a:cxnLst/>
              <a:rect l="l" t="t" r="r" b="b"/>
              <a:pathLst>
                <a:path w="1433" h="913" extrusionOk="0">
                  <a:moveTo>
                    <a:pt x="577" y="0"/>
                  </a:moveTo>
                  <a:cubicBezTo>
                    <a:pt x="537" y="139"/>
                    <a:pt x="537" y="239"/>
                    <a:pt x="537" y="358"/>
                  </a:cubicBezTo>
                  <a:cubicBezTo>
                    <a:pt x="577" y="358"/>
                    <a:pt x="577" y="358"/>
                    <a:pt x="597" y="398"/>
                  </a:cubicBezTo>
                  <a:cubicBezTo>
                    <a:pt x="617" y="438"/>
                    <a:pt x="597" y="478"/>
                    <a:pt x="537" y="497"/>
                  </a:cubicBezTo>
                  <a:cubicBezTo>
                    <a:pt x="0" y="657"/>
                    <a:pt x="736" y="696"/>
                    <a:pt x="577" y="836"/>
                  </a:cubicBezTo>
                  <a:cubicBezTo>
                    <a:pt x="735" y="888"/>
                    <a:pt x="881" y="913"/>
                    <a:pt x="1028" y="913"/>
                  </a:cubicBezTo>
                  <a:cubicBezTo>
                    <a:pt x="1160" y="913"/>
                    <a:pt x="1292" y="893"/>
                    <a:pt x="1433" y="855"/>
                  </a:cubicBezTo>
                  <a:lnTo>
                    <a:pt x="1433" y="497"/>
                  </a:lnTo>
                  <a:cubicBezTo>
                    <a:pt x="1386" y="504"/>
                    <a:pt x="1342" y="508"/>
                    <a:pt x="1302" y="508"/>
                  </a:cubicBezTo>
                  <a:cubicBezTo>
                    <a:pt x="1004" y="508"/>
                    <a:pt x="895" y="316"/>
                    <a:pt x="8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7950;p9">
              <a:extLst>
                <a:ext uri="{FF2B5EF4-FFF2-40B4-BE49-F238E27FC236}">
                  <a16:creationId xmlns:a16="http://schemas.microsoft.com/office/drawing/2014/main" id="{024ABB4F-06DA-444A-AB0B-7258D0C0CC80}"/>
                </a:ext>
              </a:extLst>
            </p:cNvPr>
            <p:cNvSpPr/>
            <p:nvPr/>
          </p:nvSpPr>
          <p:spPr>
            <a:xfrm>
              <a:off x="5726400" y="50213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0"/>
                  </a:moveTo>
                  <a:cubicBezTo>
                    <a:pt x="20" y="40"/>
                    <a:pt x="20" y="100"/>
                    <a:pt x="1" y="159"/>
                  </a:cubicBezTo>
                  <a:cubicBezTo>
                    <a:pt x="160" y="120"/>
                    <a:pt x="160" y="6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7951;p9">
              <a:extLst>
                <a:ext uri="{FF2B5EF4-FFF2-40B4-BE49-F238E27FC236}">
                  <a16:creationId xmlns:a16="http://schemas.microsoft.com/office/drawing/2014/main" id="{56B0C751-EEC5-4819-8EE5-9F13D3497123}"/>
                </a:ext>
              </a:extLst>
            </p:cNvPr>
            <p:cNvSpPr/>
            <p:nvPr/>
          </p:nvSpPr>
          <p:spPr>
            <a:xfrm>
              <a:off x="5042100" y="4036075"/>
              <a:ext cx="313825" cy="31775"/>
            </a:xfrm>
            <a:custGeom>
              <a:avLst/>
              <a:gdLst/>
              <a:ahLst/>
              <a:cxnLst/>
              <a:rect l="l" t="t" r="r" b="b"/>
              <a:pathLst>
                <a:path w="12553" h="1271" extrusionOk="0">
                  <a:moveTo>
                    <a:pt x="437" y="0"/>
                  </a:moveTo>
                  <a:cubicBezTo>
                    <a:pt x="316" y="0"/>
                    <a:pt x="202" y="39"/>
                    <a:pt x="100" y="142"/>
                  </a:cubicBezTo>
                  <a:cubicBezTo>
                    <a:pt x="0" y="261"/>
                    <a:pt x="139" y="381"/>
                    <a:pt x="239" y="480"/>
                  </a:cubicBezTo>
                  <a:cubicBezTo>
                    <a:pt x="418" y="639"/>
                    <a:pt x="617" y="619"/>
                    <a:pt x="816" y="639"/>
                  </a:cubicBezTo>
                  <a:cubicBezTo>
                    <a:pt x="1775" y="717"/>
                    <a:pt x="2747" y="770"/>
                    <a:pt x="3720" y="770"/>
                  </a:cubicBezTo>
                  <a:cubicBezTo>
                    <a:pt x="4483" y="770"/>
                    <a:pt x="5247" y="738"/>
                    <a:pt x="6008" y="659"/>
                  </a:cubicBezTo>
                  <a:cubicBezTo>
                    <a:pt x="6317" y="712"/>
                    <a:pt x="6631" y="723"/>
                    <a:pt x="6947" y="723"/>
                  </a:cubicBezTo>
                  <a:cubicBezTo>
                    <a:pt x="7192" y="723"/>
                    <a:pt x="7438" y="716"/>
                    <a:pt x="7683" y="716"/>
                  </a:cubicBezTo>
                  <a:cubicBezTo>
                    <a:pt x="8200" y="716"/>
                    <a:pt x="8714" y="747"/>
                    <a:pt x="9210" y="938"/>
                  </a:cubicBezTo>
                  <a:cubicBezTo>
                    <a:pt x="9847" y="1137"/>
                    <a:pt x="10523" y="938"/>
                    <a:pt x="11120" y="1256"/>
                  </a:cubicBezTo>
                  <a:cubicBezTo>
                    <a:pt x="11160" y="1266"/>
                    <a:pt x="11200" y="1271"/>
                    <a:pt x="11242" y="1271"/>
                  </a:cubicBezTo>
                  <a:cubicBezTo>
                    <a:pt x="11284" y="1271"/>
                    <a:pt x="11329" y="1266"/>
                    <a:pt x="11379" y="1256"/>
                  </a:cubicBezTo>
                  <a:cubicBezTo>
                    <a:pt x="11584" y="1000"/>
                    <a:pt x="11701" y="670"/>
                    <a:pt x="12057" y="670"/>
                  </a:cubicBezTo>
                  <a:cubicBezTo>
                    <a:pt x="12116" y="670"/>
                    <a:pt x="12181" y="679"/>
                    <a:pt x="12254" y="699"/>
                  </a:cubicBezTo>
                  <a:cubicBezTo>
                    <a:pt x="12271" y="703"/>
                    <a:pt x="12287" y="705"/>
                    <a:pt x="12303" y="705"/>
                  </a:cubicBezTo>
                  <a:cubicBezTo>
                    <a:pt x="12434" y="705"/>
                    <a:pt x="12517" y="565"/>
                    <a:pt x="12552" y="440"/>
                  </a:cubicBezTo>
                  <a:cubicBezTo>
                    <a:pt x="12456" y="316"/>
                    <a:pt x="12312" y="297"/>
                    <a:pt x="12166" y="297"/>
                  </a:cubicBezTo>
                  <a:cubicBezTo>
                    <a:pt x="12102" y="297"/>
                    <a:pt x="12037" y="301"/>
                    <a:pt x="11976" y="301"/>
                  </a:cubicBezTo>
                  <a:lnTo>
                    <a:pt x="796" y="82"/>
                  </a:lnTo>
                  <a:cubicBezTo>
                    <a:pt x="671" y="34"/>
                    <a:pt x="551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7952;p9">
              <a:extLst>
                <a:ext uri="{FF2B5EF4-FFF2-40B4-BE49-F238E27FC236}">
                  <a16:creationId xmlns:a16="http://schemas.microsoft.com/office/drawing/2014/main" id="{126EB8DD-FE0F-4CC9-A86D-4276BEBF87FD}"/>
                </a:ext>
              </a:extLst>
            </p:cNvPr>
            <p:cNvSpPr/>
            <p:nvPr/>
          </p:nvSpPr>
          <p:spPr>
            <a:xfrm>
              <a:off x="5321575" y="4044800"/>
              <a:ext cx="142775" cy="24250"/>
            </a:xfrm>
            <a:custGeom>
              <a:avLst/>
              <a:gdLst/>
              <a:ahLst/>
              <a:cxnLst/>
              <a:rect l="l" t="t" r="r" b="b"/>
              <a:pathLst>
                <a:path w="5711" h="970" extrusionOk="0">
                  <a:moveTo>
                    <a:pt x="2280" y="1"/>
                  </a:moveTo>
                  <a:cubicBezTo>
                    <a:pt x="1979" y="1"/>
                    <a:pt x="1677" y="20"/>
                    <a:pt x="1373" y="72"/>
                  </a:cubicBezTo>
                  <a:cubicBezTo>
                    <a:pt x="1257" y="181"/>
                    <a:pt x="1136" y="215"/>
                    <a:pt x="1008" y="215"/>
                  </a:cubicBezTo>
                  <a:cubicBezTo>
                    <a:pt x="799" y="215"/>
                    <a:pt x="572" y="124"/>
                    <a:pt x="321" y="124"/>
                  </a:cubicBezTo>
                  <a:cubicBezTo>
                    <a:pt x="281" y="124"/>
                    <a:pt x="241" y="126"/>
                    <a:pt x="200" y="131"/>
                  </a:cubicBezTo>
                  <a:cubicBezTo>
                    <a:pt x="578" y="330"/>
                    <a:pt x="1" y="529"/>
                    <a:pt x="279" y="768"/>
                  </a:cubicBezTo>
                  <a:cubicBezTo>
                    <a:pt x="367" y="914"/>
                    <a:pt x="478" y="969"/>
                    <a:pt x="600" y="969"/>
                  </a:cubicBezTo>
                  <a:cubicBezTo>
                    <a:pt x="726" y="969"/>
                    <a:pt x="863" y="909"/>
                    <a:pt x="995" y="827"/>
                  </a:cubicBezTo>
                  <a:cubicBezTo>
                    <a:pt x="1160" y="691"/>
                    <a:pt x="1332" y="650"/>
                    <a:pt x="1508" y="650"/>
                  </a:cubicBezTo>
                  <a:cubicBezTo>
                    <a:pt x="1714" y="650"/>
                    <a:pt x="1925" y="706"/>
                    <a:pt x="2129" y="728"/>
                  </a:cubicBezTo>
                  <a:cubicBezTo>
                    <a:pt x="2189" y="728"/>
                    <a:pt x="2269" y="708"/>
                    <a:pt x="2348" y="688"/>
                  </a:cubicBezTo>
                  <a:cubicBezTo>
                    <a:pt x="2388" y="629"/>
                    <a:pt x="2433" y="599"/>
                    <a:pt x="2480" y="599"/>
                  </a:cubicBezTo>
                  <a:cubicBezTo>
                    <a:pt x="2527" y="599"/>
                    <a:pt x="2577" y="629"/>
                    <a:pt x="2627" y="688"/>
                  </a:cubicBezTo>
                  <a:cubicBezTo>
                    <a:pt x="2697" y="712"/>
                    <a:pt x="2760" y="721"/>
                    <a:pt x="2824" y="721"/>
                  </a:cubicBezTo>
                  <a:cubicBezTo>
                    <a:pt x="2869" y="721"/>
                    <a:pt x="2915" y="716"/>
                    <a:pt x="2965" y="708"/>
                  </a:cubicBezTo>
                  <a:cubicBezTo>
                    <a:pt x="3071" y="671"/>
                    <a:pt x="3175" y="658"/>
                    <a:pt x="3279" y="658"/>
                  </a:cubicBezTo>
                  <a:cubicBezTo>
                    <a:pt x="3528" y="658"/>
                    <a:pt x="3770" y="733"/>
                    <a:pt x="4012" y="733"/>
                  </a:cubicBezTo>
                  <a:cubicBezTo>
                    <a:pt x="4048" y="733"/>
                    <a:pt x="4083" y="732"/>
                    <a:pt x="4119" y="728"/>
                  </a:cubicBezTo>
                  <a:cubicBezTo>
                    <a:pt x="4178" y="728"/>
                    <a:pt x="4258" y="688"/>
                    <a:pt x="4318" y="629"/>
                  </a:cubicBezTo>
                  <a:cubicBezTo>
                    <a:pt x="4455" y="468"/>
                    <a:pt x="4613" y="428"/>
                    <a:pt x="4785" y="428"/>
                  </a:cubicBezTo>
                  <a:cubicBezTo>
                    <a:pt x="4960" y="428"/>
                    <a:pt x="5150" y="469"/>
                    <a:pt x="5349" y="469"/>
                  </a:cubicBezTo>
                  <a:cubicBezTo>
                    <a:pt x="5467" y="469"/>
                    <a:pt x="5587" y="455"/>
                    <a:pt x="5710" y="410"/>
                  </a:cubicBezTo>
                  <a:cubicBezTo>
                    <a:pt x="5499" y="288"/>
                    <a:pt x="5307" y="265"/>
                    <a:pt x="5127" y="265"/>
                  </a:cubicBezTo>
                  <a:cubicBezTo>
                    <a:pt x="5017" y="265"/>
                    <a:pt x="4911" y="273"/>
                    <a:pt x="4808" y="273"/>
                  </a:cubicBezTo>
                  <a:cubicBezTo>
                    <a:pt x="4777" y="273"/>
                    <a:pt x="4746" y="272"/>
                    <a:pt x="4715" y="270"/>
                  </a:cubicBezTo>
                  <a:cubicBezTo>
                    <a:pt x="4658" y="259"/>
                    <a:pt x="4599" y="256"/>
                    <a:pt x="4539" y="256"/>
                  </a:cubicBezTo>
                  <a:cubicBezTo>
                    <a:pt x="4450" y="256"/>
                    <a:pt x="4358" y="263"/>
                    <a:pt x="4269" y="263"/>
                  </a:cubicBezTo>
                  <a:cubicBezTo>
                    <a:pt x="4104" y="263"/>
                    <a:pt x="3945" y="237"/>
                    <a:pt x="3820" y="91"/>
                  </a:cubicBezTo>
                  <a:cubicBezTo>
                    <a:pt x="3296" y="54"/>
                    <a:pt x="2788" y="1"/>
                    <a:pt x="2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7953;p9">
              <a:extLst>
                <a:ext uri="{FF2B5EF4-FFF2-40B4-BE49-F238E27FC236}">
                  <a16:creationId xmlns:a16="http://schemas.microsoft.com/office/drawing/2014/main" id="{6D4EA05D-CE1B-4ECB-9245-D2FC7055BBBB}"/>
                </a:ext>
              </a:extLst>
            </p:cNvPr>
            <p:cNvSpPr/>
            <p:nvPr/>
          </p:nvSpPr>
          <p:spPr>
            <a:xfrm>
              <a:off x="5031650" y="4033650"/>
              <a:ext cx="29850" cy="14450"/>
            </a:xfrm>
            <a:custGeom>
              <a:avLst/>
              <a:gdLst/>
              <a:ahLst/>
              <a:cxnLst/>
              <a:rect l="l" t="t" r="r" b="b"/>
              <a:pathLst>
                <a:path w="1194" h="578" extrusionOk="0">
                  <a:moveTo>
                    <a:pt x="836" y="0"/>
                  </a:moveTo>
                  <a:cubicBezTo>
                    <a:pt x="597" y="0"/>
                    <a:pt x="358" y="40"/>
                    <a:pt x="120" y="40"/>
                  </a:cubicBezTo>
                  <a:cubicBezTo>
                    <a:pt x="20" y="80"/>
                    <a:pt x="0" y="179"/>
                    <a:pt x="20" y="279"/>
                  </a:cubicBezTo>
                  <a:cubicBezTo>
                    <a:pt x="20" y="358"/>
                    <a:pt x="60" y="398"/>
                    <a:pt x="120" y="438"/>
                  </a:cubicBezTo>
                  <a:cubicBezTo>
                    <a:pt x="199" y="458"/>
                    <a:pt x="239" y="478"/>
                    <a:pt x="299" y="537"/>
                  </a:cubicBezTo>
                  <a:cubicBezTo>
                    <a:pt x="418" y="557"/>
                    <a:pt x="518" y="557"/>
                    <a:pt x="637" y="577"/>
                  </a:cubicBezTo>
                  <a:cubicBezTo>
                    <a:pt x="544" y="246"/>
                    <a:pt x="645" y="184"/>
                    <a:pt x="791" y="184"/>
                  </a:cubicBezTo>
                  <a:cubicBezTo>
                    <a:pt x="878" y="184"/>
                    <a:pt x="981" y="206"/>
                    <a:pt x="1069" y="206"/>
                  </a:cubicBezTo>
                  <a:cubicBezTo>
                    <a:pt x="1117" y="206"/>
                    <a:pt x="1160" y="200"/>
                    <a:pt x="1194" y="179"/>
                  </a:cubicBezTo>
                  <a:cubicBezTo>
                    <a:pt x="1055" y="140"/>
                    <a:pt x="935" y="80"/>
                    <a:pt x="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7954;p9">
              <a:extLst>
                <a:ext uri="{FF2B5EF4-FFF2-40B4-BE49-F238E27FC236}">
                  <a16:creationId xmlns:a16="http://schemas.microsoft.com/office/drawing/2014/main" id="{05499A8D-AB3F-43B0-8497-1030E9D847C5}"/>
                </a:ext>
              </a:extLst>
            </p:cNvPr>
            <p:cNvSpPr/>
            <p:nvPr/>
          </p:nvSpPr>
          <p:spPr>
            <a:xfrm>
              <a:off x="5363350" y="40257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7955;p9">
              <a:extLst>
                <a:ext uri="{FF2B5EF4-FFF2-40B4-BE49-F238E27FC236}">
                  <a16:creationId xmlns:a16="http://schemas.microsoft.com/office/drawing/2014/main" id="{C08F83EE-7900-410C-9D90-90741504B945}"/>
                </a:ext>
              </a:extLst>
            </p:cNvPr>
            <p:cNvSpPr/>
            <p:nvPr/>
          </p:nvSpPr>
          <p:spPr>
            <a:xfrm>
              <a:off x="5013250" y="3828750"/>
              <a:ext cx="154200" cy="44975"/>
            </a:xfrm>
            <a:custGeom>
              <a:avLst/>
              <a:gdLst/>
              <a:ahLst/>
              <a:cxnLst/>
              <a:rect l="l" t="t" r="r" b="b"/>
              <a:pathLst>
                <a:path w="6168" h="1799" extrusionOk="0">
                  <a:moveTo>
                    <a:pt x="5769" y="1"/>
                  </a:moveTo>
                  <a:cubicBezTo>
                    <a:pt x="4874" y="199"/>
                    <a:pt x="3979" y="339"/>
                    <a:pt x="3124" y="617"/>
                  </a:cubicBezTo>
                  <a:cubicBezTo>
                    <a:pt x="2646" y="776"/>
                    <a:pt x="2129" y="776"/>
                    <a:pt x="1731" y="1075"/>
                  </a:cubicBezTo>
                  <a:cubicBezTo>
                    <a:pt x="1651" y="1114"/>
                    <a:pt x="1592" y="1194"/>
                    <a:pt x="1492" y="1194"/>
                  </a:cubicBezTo>
                  <a:cubicBezTo>
                    <a:pt x="1353" y="1214"/>
                    <a:pt x="1174" y="1214"/>
                    <a:pt x="1035" y="1234"/>
                  </a:cubicBezTo>
                  <a:cubicBezTo>
                    <a:pt x="955" y="1294"/>
                    <a:pt x="896" y="1373"/>
                    <a:pt x="796" y="1373"/>
                  </a:cubicBezTo>
                  <a:cubicBezTo>
                    <a:pt x="657" y="1373"/>
                    <a:pt x="478" y="1393"/>
                    <a:pt x="339" y="1413"/>
                  </a:cubicBezTo>
                  <a:cubicBezTo>
                    <a:pt x="259" y="1473"/>
                    <a:pt x="179" y="1512"/>
                    <a:pt x="160" y="1512"/>
                  </a:cubicBezTo>
                  <a:cubicBezTo>
                    <a:pt x="100" y="1512"/>
                    <a:pt x="60" y="1512"/>
                    <a:pt x="0" y="1532"/>
                  </a:cubicBezTo>
                  <a:cubicBezTo>
                    <a:pt x="31" y="1735"/>
                    <a:pt x="103" y="1798"/>
                    <a:pt x="195" y="1798"/>
                  </a:cubicBezTo>
                  <a:cubicBezTo>
                    <a:pt x="283" y="1798"/>
                    <a:pt x="391" y="1740"/>
                    <a:pt x="498" y="1691"/>
                  </a:cubicBezTo>
                  <a:lnTo>
                    <a:pt x="537" y="1691"/>
                  </a:lnTo>
                  <a:cubicBezTo>
                    <a:pt x="697" y="1572"/>
                    <a:pt x="915" y="1671"/>
                    <a:pt x="1094" y="1572"/>
                  </a:cubicBezTo>
                  <a:lnTo>
                    <a:pt x="1174" y="1572"/>
                  </a:lnTo>
                  <a:cubicBezTo>
                    <a:pt x="1224" y="1592"/>
                    <a:pt x="1269" y="1602"/>
                    <a:pt x="1313" y="1602"/>
                  </a:cubicBezTo>
                  <a:cubicBezTo>
                    <a:pt x="1358" y="1602"/>
                    <a:pt x="1403" y="1592"/>
                    <a:pt x="1453" y="1572"/>
                  </a:cubicBezTo>
                  <a:cubicBezTo>
                    <a:pt x="1463" y="1577"/>
                    <a:pt x="1475" y="1580"/>
                    <a:pt x="1488" y="1580"/>
                  </a:cubicBezTo>
                  <a:cubicBezTo>
                    <a:pt x="1523" y="1580"/>
                    <a:pt x="1563" y="1561"/>
                    <a:pt x="1592" y="1532"/>
                  </a:cubicBezTo>
                  <a:cubicBezTo>
                    <a:pt x="1651" y="1492"/>
                    <a:pt x="1691" y="1433"/>
                    <a:pt x="1771" y="1393"/>
                  </a:cubicBezTo>
                  <a:cubicBezTo>
                    <a:pt x="3243" y="1035"/>
                    <a:pt x="4715" y="637"/>
                    <a:pt x="6167" y="199"/>
                  </a:cubicBezTo>
                  <a:cubicBezTo>
                    <a:pt x="6068" y="20"/>
                    <a:pt x="5869" y="120"/>
                    <a:pt x="57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7956;p9">
              <a:extLst>
                <a:ext uri="{FF2B5EF4-FFF2-40B4-BE49-F238E27FC236}">
                  <a16:creationId xmlns:a16="http://schemas.microsoft.com/office/drawing/2014/main" id="{0A08AF2C-1348-4C53-8E5F-E529C609FFAB}"/>
                </a:ext>
              </a:extLst>
            </p:cNvPr>
            <p:cNvSpPr/>
            <p:nvPr/>
          </p:nvSpPr>
          <p:spPr>
            <a:xfrm>
              <a:off x="4879475" y="3988925"/>
              <a:ext cx="83575" cy="40275"/>
            </a:xfrm>
            <a:custGeom>
              <a:avLst/>
              <a:gdLst/>
              <a:ahLst/>
              <a:cxnLst/>
              <a:rect l="l" t="t" r="r" b="b"/>
              <a:pathLst>
                <a:path w="3343" h="1611" extrusionOk="0">
                  <a:moveTo>
                    <a:pt x="1586" y="1"/>
                  </a:moveTo>
                  <a:cubicBezTo>
                    <a:pt x="1355" y="1"/>
                    <a:pt x="1241" y="263"/>
                    <a:pt x="1114" y="437"/>
                  </a:cubicBezTo>
                  <a:cubicBezTo>
                    <a:pt x="1018" y="539"/>
                    <a:pt x="927" y="574"/>
                    <a:pt x="839" y="574"/>
                  </a:cubicBezTo>
                  <a:cubicBezTo>
                    <a:pt x="650" y="574"/>
                    <a:pt x="473" y="414"/>
                    <a:pt x="282" y="414"/>
                  </a:cubicBezTo>
                  <a:cubicBezTo>
                    <a:pt x="268" y="414"/>
                    <a:pt x="253" y="415"/>
                    <a:pt x="239" y="417"/>
                  </a:cubicBezTo>
                  <a:cubicBezTo>
                    <a:pt x="219" y="437"/>
                    <a:pt x="219" y="476"/>
                    <a:pt x="140" y="516"/>
                  </a:cubicBezTo>
                  <a:cubicBezTo>
                    <a:pt x="120" y="874"/>
                    <a:pt x="0" y="1312"/>
                    <a:pt x="438" y="1551"/>
                  </a:cubicBezTo>
                  <a:lnTo>
                    <a:pt x="677" y="1551"/>
                  </a:lnTo>
                  <a:cubicBezTo>
                    <a:pt x="995" y="1451"/>
                    <a:pt x="1433" y="1610"/>
                    <a:pt x="1651" y="1173"/>
                  </a:cubicBezTo>
                  <a:lnTo>
                    <a:pt x="1572" y="1033"/>
                  </a:lnTo>
                  <a:cubicBezTo>
                    <a:pt x="1505" y="922"/>
                    <a:pt x="1532" y="885"/>
                    <a:pt x="1582" y="885"/>
                  </a:cubicBezTo>
                  <a:cubicBezTo>
                    <a:pt x="1622" y="885"/>
                    <a:pt x="1676" y="908"/>
                    <a:pt x="1711" y="934"/>
                  </a:cubicBezTo>
                  <a:cubicBezTo>
                    <a:pt x="1970" y="1113"/>
                    <a:pt x="2169" y="1431"/>
                    <a:pt x="2507" y="1531"/>
                  </a:cubicBezTo>
                  <a:cubicBezTo>
                    <a:pt x="2785" y="1431"/>
                    <a:pt x="3342" y="1471"/>
                    <a:pt x="2845" y="934"/>
                  </a:cubicBezTo>
                  <a:cubicBezTo>
                    <a:pt x="2785" y="874"/>
                    <a:pt x="2726" y="834"/>
                    <a:pt x="2666" y="775"/>
                  </a:cubicBezTo>
                  <a:cubicBezTo>
                    <a:pt x="2527" y="516"/>
                    <a:pt x="2129" y="516"/>
                    <a:pt x="1970" y="238"/>
                  </a:cubicBezTo>
                  <a:cubicBezTo>
                    <a:pt x="1890" y="178"/>
                    <a:pt x="1850" y="118"/>
                    <a:pt x="1791" y="59"/>
                  </a:cubicBezTo>
                  <a:cubicBezTo>
                    <a:pt x="1713" y="18"/>
                    <a:pt x="1646" y="1"/>
                    <a:pt x="1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7957;p9">
              <a:extLst>
                <a:ext uri="{FF2B5EF4-FFF2-40B4-BE49-F238E27FC236}">
                  <a16:creationId xmlns:a16="http://schemas.microsoft.com/office/drawing/2014/main" id="{3EBDAA74-AC06-4BDB-9353-96CA939CF5CA}"/>
                </a:ext>
              </a:extLst>
            </p:cNvPr>
            <p:cNvSpPr/>
            <p:nvPr/>
          </p:nvSpPr>
          <p:spPr>
            <a:xfrm>
              <a:off x="5069450" y="3797925"/>
              <a:ext cx="94500" cy="25875"/>
            </a:xfrm>
            <a:custGeom>
              <a:avLst/>
              <a:gdLst/>
              <a:ahLst/>
              <a:cxnLst/>
              <a:rect l="l" t="t" r="r" b="b"/>
              <a:pathLst>
                <a:path w="3780" h="1035" extrusionOk="0">
                  <a:moveTo>
                    <a:pt x="3700" y="0"/>
                  </a:moveTo>
                  <a:cubicBezTo>
                    <a:pt x="2427" y="100"/>
                    <a:pt x="1234" y="557"/>
                    <a:pt x="0" y="836"/>
                  </a:cubicBezTo>
                  <a:cubicBezTo>
                    <a:pt x="20" y="915"/>
                    <a:pt x="80" y="955"/>
                    <a:pt x="140" y="975"/>
                  </a:cubicBezTo>
                  <a:cubicBezTo>
                    <a:pt x="176" y="988"/>
                    <a:pt x="210" y="993"/>
                    <a:pt x="242" y="993"/>
                  </a:cubicBezTo>
                  <a:cubicBezTo>
                    <a:pt x="300" y="993"/>
                    <a:pt x="353" y="979"/>
                    <a:pt x="403" y="979"/>
                  </a:cubicBezTo>
                  <a:cubicBezTo>
                    <a:pt x="449" y="979"/>
                    <a:pt x="493" y="990"/>
                    <a:pt x="537" y="1035"/>
                  </a:cubicBezTo>
                  <a:cubicBezTo>
                    <a:pt x="1612" y="1015"/>
                    <a:pt x="2566" y="458"/>
                    <a:pt x="3601" y="318"/>
                  </a:cubicBezTo>
                  <a:cubicBezTo>
                    <a:pt x="3621" y="318"/>
                    <a:pt x="3680" y="239"/>
                    <a:pt x="3700" y="199"/>
                  </a:cubicBezTo>
                  <a:cubicBezTo>
                    <a:pt x="3720" y="199"/>
                    <a:pt x="3720" y="159"/>
                    <a:pt x="3760" y="120"/>
                  </a:cubicBezTo>
                  <a:cubicBezTo>
                    <a:pt x="3780" y="60"/>
                    <a:pt x="3760" y="40"/>
                    <a:pt x="37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7958;p9">
              <a:extLst>
                <a:ext uri="{FF2B5EF4-FFF2-40B4-BE49-F238E27FC236}">
                  <a16:creationId xmlns:a16="http://schemas.microsoft.com/office/drawing/2014/main" id="{51EAC07D-4ACA-496F-AAB0-1A02F71C5987}"/>
                </a:ext>
              </a:extLst>
            </p:cNvPr>
            <p:cNvSpPr/>
            <p:nvPr/>
          </p:nvSpPr>
          <p:spPr>
            <a:xfrm>
              <a:off x="5025175" y="3775625"/>
              <a:ext cx="94525" cy="18375"/>
            </a:xfrm>
            <a:custGeom>
              <a:avLst/>
              <a:gdLst/>
              <a:ahLst/>
              <a:cxnLst/>
              <a:rect l="l" t="t" r="r" b="b"/>
              <a:pathLst>
                <a:path w="3781" h="735" extrusionOk="0">
                  <a:moveTo>
                    <a:pt x="3278" y="1"/>
                  </a:moveTo>
                  <a:cubicBezTo>
                    <a:pt x="2170" y="1"/>
                    <a:pt x="1078" y="320"/>
                    <a:pt x="1" y="514"/>
                  </a:cubicBezTo>
                  <a:cubicBezTo>
                    <a:pt x="21" y="634"/>
                    <a:pt x="100" y="713"/>
                    <a:pt x="220" y="733"/>
                  </a:cubicBezTo>
                  <a:cubicBezTo>
                    <a:pt x="273" y="734"/>
                    <a:pt x="326" y="735"/>
                    <a:pt x="379" y="735"/>
                  </a:cubicBezTo>
                  <a:cubicBezTo>
                    <a:pt x="1157" y="735"/>
                    <a:pt x="1902" y="601"/>
                    <a:pt x="2647" y="415"/>
                  </a:cubicBezTo>
                  <a:cubicBezTo>
                    <a:pt x="2985" y="315"/>
                    <a:pt x="3383" y="395"/>
                    <a:pt x="3701" y="156"/>
                  </a:cubicBezTo>
                  <a:cubicBezTo>
                    <a:pt x="3741" y="156"/>
                    <a:pt x="3761" y="136"/>
                    <a:pt x="3761" y="116"/>
                  </a:cubicBezTo>
                  <a:cubicBezTo>
                    <a:pt x="3780" y="96"/>
                    <a:pt x="3761" y="37"/>
                    <a:pt x="3701" y="17"/>
                  </a:cubicBezTo>
                  <a:cubicBezTo>
                    <a:pt x="3560" y="6"/>
                    <a:pt x="3419" y="1"/>
                    <a:pt x="3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7959;p9">
              <a:extLst>
                <a:ext uri="{FF2B5EF4-FFF2-40B4-BE49-F238E27FC236}">
                  <a16:creationId xmlns:a16="http://schemas.microsoft.com/office/drawing/2014/main" id="{4108CF49-231B-4BC6-B0AB-86199DD91E5F}"/>
                </a:ext>
              </a:extLst>
            </p:cNvPr>
            <p:cNvSpPr/>
            <p:nvPr/>
          </p:nvSpPr>
          <p:spPr>
            <a:xfrm>
              <a:off x="4927700" y="4012250"/>
              <a:ext cx="69150" cy="35850"/>
            </a:xfrm>
            <a:custGeom>
              <a:avLst/>
              <a:gdLst/>
              <a:ahLst/>
              <a:cxnLst/>
              <a:rect l="l" t="t" r="r" b="b"/>
              <a:pathLst>
                <a:path w="2766" h="1434" extrusionOk="0">
                  <a:moveTo>
                    <a:pt x="936" y="1"/>
                  </a:moveTo>
                  <a:cubicBezTo>
                    <a:pt x="1175" y="379"/>
                    <a:pt x="816" y="399"/>
                    <a:pt x="637" y="518"/>
                  </a:cubicBezTo>
                  <a:cubicBezTo>
                    <a:pt x="419" y="518"/>
                    <a:pt x="200" y="518"/>
                    <a:pt x="80" y="677"/>
                  </a:cubicBezTo>
                  <a:cubicBezTo>
                    <a:pt x="1" y="876"/>
                    <a:pt x="100" y="996"/>
                    <a:pt x="240" y="1115"/>
                  </a:cubicBezTo>
                  <a:cubicBezTo>
                    <a:pt x="319" y="1135"/>
                    <a:pt x="419" y="1194"/>
                    <a:pt x="498" y="1194"/>
                  </a:cubicBezTo>
                  <a:cubicBezTo>
                    <a:pt x="584" y="1208"/>
                    <a:pt x="671" y="1213"/>
                    <a:pt x="758" y="1213"/>
                  </a:cubicBezTo>
                  <a:cubicBezTo>
                    <a:pt x="1036" y="1213"/>
                    <a:pt x="1321" y="1162"/>
                    <a:pt x="1600" y="1162"/>
                  </a:cubicBezTo>
                  <a:cubicBezTo>
                    <a:pt x="1886" y="1162"/>
                    <a:pt x="2166" y="1215"/>
                    <a:pt x="2428" y="1433"/>
                  </a:cubicBezTo>
                  <a:cubicBezTo>
                    <a:pt x="2766" y="1294"/>
                    <a:pt x="2706" y="1035"/>
                    <a:pt x="2666" y="777"/>
                  </a:cubicBezTo>
                  <a:cubicBezTo>
                    <a:pt x="2607" y="637"/>
                    <a:pt x="2487" y="578"/>
                    <a:pt x="2368" y="518"/>
                  </a:cubicBezTo>
                  <a:cubicBezTo>
                    <a:pt x="2070" y="200"/>
                    <a:pt x="1592" y="299"/>
                    <a:pt x="1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7960;p9">
              <a:extLst>
                <a:ext uri="{FF2B5EF4-FFF2-40B4-BE49-F238E27FC236}">
                  <a16:creationId xmlns:a16="http://schemas.microsoft.com/office/drawing/2014/main" id="{685C5D34-5F05-413B-80FE-BF653F75339B}"/>
                </a:ext>
              </a:extLst>
            </p:cNvPr>
            <p:cNvSpPr/>
            <p:nvPr/>
          </p:nvSpPr>
          <p:spPr>
            <a:xfrm>
              <a:off x="4903350" y="3792450"/>
              <a:ext cx="109925" cy="30900"/>
            </a:xfrm>
            <a:custGeom>
              <a:avLst/>
              <a:gdLst/>
              <a:ahLst/>
              <a:cxnLst/>
              <a:rect l="l" t="t" r="r" b="b"/>
              <a:pathLst>
                <a:path w="4397" h="1236" extrusionOk="0">
                  <a:moveTo>
                    <a:pt x="3879" y="0"/>
                  </a:moveTo>
                  <a:cubicBezTo>
                    <a:pt x="2586" y="319"/>
                    <a:pt x="1273" y="657"/>
                    <a:pt x="0" y="1055"/>
                  </a:cubicBezTo>
                  <a:cubicBezTo>
                    <a:pt x="0" y="1154"/>
                    <a:pt x="100" y="1174"/>
                    <a:pt x="179" y="1234"/>
                  </a:cubicBezTo>
                  <a:cubicBezTo>
                    <a:pt x="206" y="1235"/>
                    <a:pt x="233" y="1236"/>
                    <a:pt x="259" y="1236"/>
                  </a:cubicBezTo>
                  <a:cubicBezTo>
                    <a:pt x="921" y="1236"/>
                    <a:pt x="1499" y="775"/>
                    <a:pt x="2168" y="756"/>
                  </a:cubicBezTo>
                  <a:cubicBezTo>
                    <a:pt x="2964" y="716"/>
                    <a:pt x="3660" y="358"/>
                    <a:pt x="4396" y="219"/>
                  </a:cubicBezTo>
                  <a:cubicBezTo>
                    <a:pt x="4327" y="110"/>
                    <a:pt x="4227" y="110"/>
                    <a:pt x="4130" y="110"/>
                  </a:cubicBezTo>
                  <a:cubicBezTo>
                    <a:pt x="4033" y="110"/>
                    <a:pt x="3939" y="110"/>
                    <a:pt x="38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7961;p9">
              <a:extLst>
                <a:ext uri="{FF2B5EF4-FFF2-40B4-BE49-F238E27FC236}">
                  <a16:creationId xmlns:a16="http://schemas.microsoft.com/office/drawing/2014/main" id="{A31D443C-EC87-448C-A14A-8E95D0BDDCF3}"/>
                </a:ext>
              </a:extLst>
            </p:cNvPr>
            <p:cNvSpPr/>
            <p:nvPr/>
          </p:nvSpPr>
          <p:spPr>
            <a:xfrm>
              <a:off x="4727300" y="3810850"/>
              <a:ext cx="66650" cy="49400"/>
            </a:xfrm>
            <a:custGeom>
              <a:avLst/>
              <a:gdLst/>
              <a:ahLst/>
              <a:cxnLst/>
              <a:rect l="l" t="t" r="r" b="b"/>
              <a:pathLst>
                <a:path w="2666" h="1976" extrusionOk="0">
                  <a:moveTo>
                    <a:pt x="358" y="0"/>
                  </a:moveTo>
                  <a:cubicBezTo>
                    <a:pt x="199" y="0"/>
                    <a:pt x="80" y="20"/>
                    <a:pt x="0" y="179"/>
                  </a:cubicBezTo>
                  <a:cubicBezTo>
                    <a:pt x="0" y="199"/>
                    <a:pt x="20" y="239"/>
                    <a:pt x="20" y="259"/>
                  </a:cubicBezTo>
                  <a:cubicBezTo>
                    <a:pt x="60" y="339"/>
                    <a:pt x="100" y="398"/>
                    <a:pt x="159" y="438"/>
                  </a:cubicBezTo>
                  <a:cubicBezTo>
                    <a:pt x="279" y="537"/>
                    <a:pt x="418" y="677"/>
                    <a:pt x="557" y="796"/>
                  </a:cubicBezTo>
                  <a:lnTo>
                    <a:pt x="696" y="935"/>
                  </a:lnTo>
                  <a:cubicBezTo>
                    <a:pt x="855" y="1114"/>
                    <a:pt x="1054" y="1194"/>
                    <a:pt x="1253" y="1234"/>
                  </a:cubicBezTo>
                  <a:cubicBezTo>
                    <a:pt x="1293" y="1293"/>
                    <a:pt x="1373" y="1313"/>
                    <a:pt x="1432" y="1333"/>
                  </a:cubicBezTo>
                  <a:cubicBezTo>
                    <a:pt x="1492" y="1393"/>
                    <a:pt x="1592" y="1433"/>
                    <a:pt x="1651" y="1512"/>
                  </a:cubicBezTo>
                  <a:cubicBezTo>
                    <a:pt x="1731" y="1632"/>
                    <a:pt x="1850" y="1691"/>
                    <a:pt x="1950" y="1771"/>
                  </a:cubicBezTo>
                  <a:cubicBezTo>
                    <a:pt x="1967" y="1763"/>
                    <a:pt x="1986" y="1760"/>
                    <a:pt x="2004" y="1760"/>
                  </a:cubicBezTo>
                  <a:cubicBezTo>
                    <a:pt x="2150" y="1760"/>
                    <a:pt x="2301" y="1976"/>
                    <a:pt x="2445" y="1976"/>
                  </a:cubicBezTo>
                  <a:cubicBezTo>
                    <a:pt x="2522" y="1976"/>
                    <a:pt x="2596" y="1916"/>
                    <a:pt x="2666" y="1731"/>
                  </a:cubicBezTo>
                  <a:cubicBezTo>
                    <a:pt x="2586" y="1691"/>
                    <a:pt x="2546" y="1632"/>
                    <a:pt x="2467" y="1592"/>
                  </a:cubicBezTo>
                  <a:lnTo>
                    <a:pt x="2268" y="1393"/>
                  </a:lnTo>
                  <a:cubicBezTo>
                    <a:pt x="2109" y="1293"/>
                    <a:pt x="2009" y="1194"/>
                    <a:pt x="1910" y="1075"/>
                  </a:cubicBezTo>
                  <a:lnTo>
                    <a:pt x="1890" y="1035"/>
                  </a:lnTo>
                  <a:cubicBezTo>
                    <a:pt x="1810" y="935"/>
                    <a:pt x="1651" y="975"/>
                    <a:pt x="1592" y="816"/>
                  </a:cubicBezTo>
                  <a:cubicBezTo>
                    <a:pt x="1273" y="577"/>
                    <a:pt x="975" y="299"/>
                    <a:pt x="597" y="140"/>
                  </a:cubicBezTo>
                  <a:cubicBezTo>
                    <a:pt x="497" y="140"/>
                    <a:pt x="418" y="6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7962;p9">
              <a:extLst>
                <a:ext uri="{FF2B5EF4-FFF2-40B4-BE49-F238E27FC236}">
                  <a16:creationId xmlns:a16="http://schemas.microsoft.com/office/drawing/2014/main" id="{5D0A0115-D48C-46D2-9220-3286BA46BB4A}"/>
                </a:ext>
              </a:extLst>
            </p:cNvPr>
            <p:cNvSpPr/>
            <p:nvPr/>
          </p:nvSpPr>
          <p:spPr>
            <a:xfrm>
              <a:off x="5256925" y="3794425"/>
              <a:ext cx="71150" cy="20000"/>
            </a:xfrm>
            <a:custGeom>
              <a:avLst/>
              <a:gdLst/>
              <a:ahLst/>
              <a:cxnLst/>
              <a:rect l="l" t="t" r="r" b="b"/>
              <a:pathLst>
                <a:path w="2846" h="800" extrusionOk="0">
                  <a:moveTo>
                    <a:pt x="2647" y="1"/>
                  </a:moveTo>
                  <a:cubicBezTo>
                    <a:pt x="1771" y="180"/>
                    <a:pt x="856" y="299"/>
                    <a:pt x="1" y="637"/>
                  </a:cubicBezTo>
                  <a:cubicBezTo>
                    <a:pt x="77" y="736"/>
                    <a:pt x="173" y="760"/>
                    <a:pt x="274" y="760"/>
                  </a:cubicBezTo>
                  <a:cubicBezTo>
                    <a:pt x="365" y="760"/>
                    <a:pt x="459" y="741"/>
                    <a:pt x="547" y="741"/>
                  </a:cubicBezTo>
                  <a:cubicBezTo>
                    <a:pt x="617" y="741"/>
                    <a:pt x="682" y="753"/>
                    <a:pt x="737" y="797"/>
                  </a:cubicBezTo>
                  <a:cubicBezTo>
                    <a:pt x="767" y="799"/>
                    <a:pt x="796" y="800"/>
                    <a:pt x="826" y="800"/>
                  </a:cubicBezTo>
                  <a:cubicBezTo>
                    <a:pt x="1372" y="800"/>
                    <a:pt x="1874" y="478"/>
                    <a:pt x="2440" y="478"/>
                  </a:cubicBezTo>
                  <a:cubicBezTo>
                    <a:pt x="2456" y="478"/>
                    <a:pt x="2472" y="478"/>
                    <a:pt x="2487" y="478"/>
                  </a:cubicBezTo>
                  <a:cubicBezTo>
                    <a:pt x="2587" y="379"/>
                    <a:pt x="2826" y="359"/>
                    <a:pt x="2845" y="140"/>
                  </a:cubicBezTo>
                  <a:cubicBezTo>
                    <a:pt x="2766" y="80"/>
                    <a:pt x="2686" y="1"/>
                    <a:pt x="2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7963;p9">
              <a:extLst>
                <a:ext uri="{FF2B5EF4-FFF2-40B4-BE49-F238E27FC236}">
                  <a16:creationId xmlns:a16="http://schemas.microsoft.com/office/drawing/2014/main" id="{B9FCC480-75F1-4D7D-A52F-9AA22898B413}"/>
                </a:ext>
              </a:extLst>
            </p:cNvPr>
            <p:cNvSpPr/>
            <p:nvPr/>
          </p:nvSpPr>
          <p:spPr>
            <a:xfrm>
              <a:off x="4924225" y="3766375"/>
              <a:ext cx="78100" cy="17650"/>
            </a:xfrm>
            <a:custGeom>
              <a:avLst/>
              <a:gdLst/>
              <a:ahLst/>
              <a:cxnLst/>
              <a:rect l="l" t="t" r="r" b="b"/>
              <a:pathLst>
                <a:path w="3124" h="706" extrusionOk="0">
                  <a:moveTo>
                    <a:pt x="2717" y="0"/>
                  </a:moveTo>
                  <a:cubicBezTo>
                    <a:pt x="2100" y="0"/>
                    <a:pt x="1481" y="103"/>
                    <a:pt x="936" y="307"/>
                  </a:cubicBezTo>
                  <a:cubicBezTo>
                    <a:pt x="888" y="321"/>
                    <a:pt x="839" y="327"/>
                    <a:pt x="789" y="327"/>
                  </a:cubicBezTo>
                  <a:cubicBezTo>
                    <a:pt x="636" y="327"/>
                    <a:pt x="478" y="275"/>
                    <a:pt x="337" y="275"/>
                  </a:cubicBezTo>
                  <a:cubicBezTo>
                    <a:pt x="203" y="275"/>
                    <a:pt x="84" y="322"/>
                    <a:pt x="1" y="506"/>
                  </a:cubicBezTo>
                  <a:cubicBezTo>
                    <a:pt x="60" y="586"/>
                    <a:pt x="120" y="626"/>
                    <a:pt x="180" y="626"/>
                  </a:cubicBezTo>
                  <a:cubicBezTo>
                    <a:pt x="214" y="629"/>
                    <a:pt x="248" y="630"/>
                    <a:pt x="282" y="630"/>
                  </a:cubicBezTo>
                  <a:cubicBezTo>
                    <a:pt x="333" y="630"/>
                    <a:pt x="384" y="628"/>
                    <a:pt x="433" y="628"/>
                  </a:cubicBezTo>
                  <a:cubicBezTo>
                    <a:pt x="536" y="628"/>
                    <a:pt x="637" y="638"/>
                    <a:pt x="737" y="705"/>
                  </a:cubicBezTo>
                  <a:cubicBezTo>
                    <a:pt x="1373" y="606"/>
                    <a:pt x="1990" y="327"/>
                    <a:pt x="2666" y="327"/>
                  </a:cubicBezTo>
                  <a:cubicBezTo>
                    <a:pt x="2766" y="228"/>
                    <a:pt x="3124" y="367"/>
                    <a:pt x="3024" y="9"/>
                  </a:cubicBezTo>
                  <a:cubicBezTo>
                    <a:pt x="2922" y="3"/>
                    <a:pt x="2819" y="0"/>
                    <a:pt x="27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7964;p9">
              <a:extLst>
                <a:ext uri="{FF2B5EF4-FFF2-40B4-BE49-F238E27FC236}">
                  <a16:creationId xmlns:a16="http://schemas.microsoft.com/office/drawing/2014/main" id="{F1777F3E-A41A-4C3C-9C06-64216F287B33}"/>
                </a:ext>
              </a:extLst>
            </p:cNvPr>
            <p:cNvSpPr/>
            <p:nvPr/>
          </p:nvSpPr>
          <p:spPr>
            <a:xfrm>
              <a:off x="4990875" y="3761400"/>
              <a:ext cx="74625" cy="14225"/>
            </a:xfrm>
            <a:custGeom>
              <a:avLst/>
              <a:gdLst/>
              <a:ahLst/>
              <a:cxnLst/>
              <a:rect l="l" t="t" r="r" b="b"/>
              <a:pathLst>
                <a:path w="2985" h="569" extrusionOk="0">
                  <a:moveTo>
                    <a:pt x="2389" y="0"/>
                  </a:moveTo>
                  <a:cubicBezTo>
                    <a:pt x="1994" y="0"/>
                    <a:pt x="1605" y="36"/>
                    <a:pt x="1234" y="89"/>
                  </a:cubicBezTo>
                  <a:cubicBezTo>
                    <a:pt x="1211" y="92"/>
                    <a:pt x="1188" y="93"/>
                    <a:pt x="1164" y="93"/>
                  </a:cubicBezTo>
                  <a:cubicBezTo>
                    <a:pt x="1018" y="93"/>
                    <a:pt x="856" y="40"/>
                    <a:pt x="703" y="40"/>
                  </a:cubicBezTo>
                  <a:cubicBezTo>
                    <a:pt x="577" y="40"/>
                    <a:pt x="457" y="76"/>
                    <a:pt x="358" y="208"/>
                  </a:cubicBezTo>
                  <a:cubicBezTo>
                    <a:pt x="239" y="307"/>
                    <a:pt x="139" y="427"/>
                    <a:pt x="0" y="526"/>
                  </a:cubicBezTo>
                  <a:cubicBezTo>
                    <a:pt x="137" y="556"/>
                    <a:pt x="272" y="569"/>
                    <a:pt x="407" y="569"/>
                  </a:cubicBezTo>
                  <a:cubicBezTo>
                    <a:pt x="901" y="569"/>
                    <a:pt x="1386" y="401"/>
                    <a:pt x="1870" y="307"/>
                  </a:cubicBezTo>
                  <a:cubicBezTo>
                    <a:pt x="2228" y="228"/>
                    <a:pt x="2666" y="387"/>
                    <a:pt x="2984" y="29"/>
                  </a:cubicBezTo>
                  <a:cubicBezTo>
                    <a:pt x="2785" y="9"/>
                    <a:pt x="2586" y="0"/>
                    <a:pt x="2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7965;p9">
              <a:extLst>
                <a:ext uri="{FF2B5EF4-FFF2-40B4-BE49-F238E27FC236}">
                  <a16:creationId xmlns:a16="http://schemas.microsoft.com/office/drawing/2014/main" id="{1225AAF9-2632-411F-8DAA-4A7F021F2F15}"/>
                </a:ext>
              </a:extLst>
            </p:cNvPr>
            <p:cNvSpPr/>
            <p:nvPr/>
          </p:nvSpPr>
          <p:spPr>
            <a:xfrm>
              <a:off x="5065475" y="3750000"/>
              <a:ext cx="70125" cy="12225"/>
            </a:xfrm>
            <a:custGeom>
              <a:avLst/>
              <a:gdLst/>
              <a:ahLst/>
              <a:cxnLst/>
              <a:rect l="l" t="t" r="r" b="b"/>
              <a:pathLst>
                <a:path w="2805" h="489" extrusionOk="0">
                  <a:moveTo>
                    <a:pt x="2182" y="1"/>
                  </a:moveTo>
                  <a:cubicBezTo>
                    <a:pt x="1454" y="1"/>
                    <a:pt x="727" y="109"/>
                    <a:pt x="0" y="326"/>
                  </a:cubicBezTo>
                  <a:cubicBezTo>
                    <a:pt x="139" y="485"/>
                    <a:pt x="378" y="346"/>
                    <a:pt x="517" y="485"/>
                  </a:cubicBezTo>
                  <a:cubicBezTo>
                    <a:pt x="572" y="488"/>
                    <a:pt x="627" y="489"/>
                    <a:pt x="682" y="489"/>
                  </a:cubicBezTo>
                  <a:cubicBezTo>
                    <a:pt x="1418" y="489"/>
                    <a:pt x="2120" y="250"/>
                    <a:pt x="2805" y="27"/>
                  </a:cubicBezTo>
                  <a:cubicBezTo>
                    <a:pt x="2597" y="10"/>
                    <a:pt x="2389" y="1"/>
                    <a:pt x="2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7966;p9">
              <a:extLst>
                <a:ext uri="{FF2B5EF4-FFF2-40B4-BE49-F238E27FC236}">
                  <a16:creationId xmlns:a16="http://schemas.microsoft.com/office/drawing/2014/main" id="{87A4F10B-4541-46A3-9F1A-530942F0900B}"/>
                </a:ext>
              </a:extLst>
            </p:cNvPr>
            <p:cNvSpPr/>
            <p:nvPr/>
          </p:nvSpPr>
          <p:spPr>
            <a:xfrm>
              <a:off x="5194275" y="3781000"/>
              <a:ext cx="53725" cy="17175"/>
            </a:xfrm>
            <a:custGeom>
              <a:avLst/>
              <a:gdLst/>
              <a:ahLst/>
              <a:cxnLst/>
              <a:rect l="l" t="t" r="r" b="b"/>
              <a:pathLst>
                <a:path w="2149" h="687" extrusionOk="0">
                  <a:moveTo>
                    <a:pt x="2049" y="1"/>
                  </a:moveTo>
                  <a:cubicBezTo>
                    <a:pt x="1393" y="180"/>
                    <a:pt x="716" y="180"/>
                    <a:pt x="100" y="399"/>
                  </a:cubicBezTo>
                  <a:cubicBezTo>
                    <a:pt x="0" y="498"/>
                    <a:pt x="0" y="578"/>
                    <a:pt x="100" y="677"/>
                  </a:cubicBezTo>
                  <a:cubicBezTo>
                    <a:pt x="174" y="684"/>
                    <a:pt x="248" y="687"/>
                    <a:pt x="320" y="687"/>
                  </a:cubicBezTo>
                  <a:cubicBezTo>
                    <a:pt x="928" y="687"/>
                    <a:pt x="1481" y="479"/>
                    <a:pt x="2049" y="319"/>
                  </a:cubicBezTo>
                  <a:cubicBezTo>
                    <a:pt x="2149" y="200"/>
                    <a:pt x="2149" y="100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7967;p9">
              <a:extLst>
                <a:ext uri="{FF2B5EF4-FFF2-40B4-BE49-F238E27FC236}">
                  <a16:creationId xmlns:a16="http://schemas.microsoft.com/office/drawing/2014/main" id="{5658AC89-D006-487F-B818-578B5027F4EC}"/>
                </a:ext>
              </a:extLst>
            </p:cNvPr>
            <p:cNvSpPr/>
            <p:nvPr/>
          </p:nvSpPr>
          <p:spPr>
            <a:xfrm>
              <a:off x="4798400" y="3802900"/>
              <a:ext cx="57725" cy="29850"/>
            </a:xfrm>
            <a:custGeom>
              <a:avLst/>
              <a:gdLst/>
              <a:ahLst/>
              <a:cxnLst/>
              <a:rect l="l" t="t" r="r" b="b"/>
              <a:pathLst>
                <a:path w="2309" h="1194" extrusionOk="0">
                  <a:moveTo>
                    <a:pt x="1930" y="0"/>
                  </a:moveTo>
                  <a:cubicBezTo>
                    <a:pt x="1234" y="259"/>
                    <a:pt x="498" y="517"/>
                    <a:pt x="1" y="1194"/>
                  </a:cubicBezTo>
                  <a:cubicBezTo>
                    <a:pt x="777" y="855"/>
                    <a:pt x="1532" y="517"/>
                    <a:pt x="2308" y="159"/>
                  </a:cubicBezTo>
                  <a:cubicBezTo>
                    <a:pt x="2229" y="0"/>
                    <a:pt x="2030" y="8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7968;p9">
              <a:extLst>
                <a:ext uri="{FF2B5EF4-FFF2-40B4-BE49-F238E27FC236}">
                  <a16:creationId xmlns:a16="http://schemas.microsoft.com/office/drawing/2014/main" id="{1ED8864C-6332-467B-B31B-FF7C6787C280}"/>
                </a:ext>
              </a:extLst>
            </p:cNvPr>
            <p:cNvSpPr/>
            <p:nvPr/>
          </p:nvSpPr>
          <p:spPr>
            <a:xfrm>
              <a:off x="4929700" y="3889925"/>
              <a:ext cx="34825" cy="23900"/>
            </a:xfrm>
            <a:custGeom>
              <a:avLst/>
              <a:gdLst/>
              <a:ahLst/>
              <a:cxnLst/>
              <a:rect l="l" t="t" r="r" b="b"/>
              <a:pathLst>
                <a:path w="1393" h="956" extrusionOk="0">
                  <a:moveTo>
                    <a:pt x="1214" y="0"/>
                  </a:moveTo>
                  <a:cubicBezTo>
                    <a:pt x="299" y="140"/>
                    <a:pt x="60" y="319"/>
                    <a:pt x="0" y="955"/>
                  </a:cubicBezTo>
                  <a:cubicBezTo>
                    <a:pt x="458" y="756"/>
                    <a:pt x="935" y="557"/>
                    <a:pt x="1393" y="358"/>
                  </a:cubicBezTo>
                  <a:cubicBezTo>
                    <a:pt x="1393" y="319"/>
                    <a:pt x="1393" y="299"/>
                    <a:pt x="1353" y="259"/>
                  </a:cubicBezTo>
                  <a:cubicBezTo>
                    <a:pt x="1333" y="159"/>
                    <a:pt x="1254" y="6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7969;p9">
              <a:extLst>
                <a:ext uri="{FF2B5EF4-FFF2-40B4-BE49-F238E27FC236}">
                  <a16:creationId xmlns:a16="http://schemas.microsoft.com/office/drawing/2014/main" id="{A9EF790F-8EFC-4F1B-BB7B-EDF71EEE465C}"/>
                </a:ext>
              </a:extLst>
            </p:cNvPr>
            <p:cNvSpPr/>
            <p:nvPr/>
          </p:nvSpPr>
          <p:spPr>
            <a:xfrm>
              <a:off x="5025175" y="3818800"/>
              <a:ext cx="53750" cy="18925"/>
            </a:xfrm>
            <a:custGeom>
              <a:avLst/>
              <a:gdLst/>
              <a:ahLst/>
              <a:cxnLst/>
              <a:rect l="l" t="t" r="r" b="b"/>
              <a:pathLst>
                <a:path w="2150" h="757" extrusionOk="0">
                  <a:moveTo>
                    <a:pt x="1771" y="1"/>
                  </a:moveTo>
                  <a:cubicBezTo>
                    <a:pt x="1155" y="80"/>
                    <a:pt x="518" y="120"/>
                    <a:pt x="1" y="518"/>
                  </a:cubicBezTo>
                  <a:cubicBezTo>
                    <a:pt x="21" y="657"/>
                    <a:pt x="120" y="677"/>
                    <a:pt x="200" y="757"/>
                  </a:cubicBezTo>
                  <a:cubicBezTo>
                    <a:pt x="816" y="518"/>
                    <a:pt x="1513" y="498"/>
                    <a:pt x="2149" y="219"/>
                  </a:cubicBezTo>
                  <a:cubicBezTo>
                    <a:pt x="2090" y="80"/>
                    <a:pt x="1891" y="160"/>
                    <a:pt x="1811" y="60"/>
                  </a:cubicBezTo>
                  <a:lnTo>
                    <a:pt x="17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7970;p9">
              <a:extLst>
                <a:ext uri="{FF2B5EF4-FFF2-40B4-BE49-F238E27FC236}">
                  <a16:creationId xmlns:a16="http://schemas.microsoft.com/office/drawing/2014/main" id="{CA4B4F31-79B6-4A84-B07D-DD10ECBD28DE}"/>
                </a:ext>
              </a:extLst>
            </p:cNvPr>
            <p:cNvSpPr/>
            <p:nvPr/>
          </p:nvSpPr>
          <p:spPr>
            <a:xfrm>
              <a:off x="4897875" y="3850625"/>
              <a:ext cx="60200" cy="21925"/>
            </a:xfrm>
            <a:custGeom>
              <a:avLst/>
              <a:gdLst/>
              <a:ahLst/>
              <a:cxnLst/>
              <a:rect l="l" t="t" r="r" b="b"/>
              <a:pathLst>
                <a:path w="2408" h="877" extrusionOk="0">
                  <a:moveTo>
                    <a:pt x="2109" y="1"/>
                  </a:moveTo>
                  <a:cubicBezTo>
                    <a:pt x="1433" y="299"/>
                    <a:pt x="637" y="299"/>
                    <a:pt x="0" y="697"/>
                  </a:cubicBezTo>
                  <a:cubicBezTo>
                    <a:pt x="80" y="836"/>
                    <a:pt x="239" y="796"/>
                    <a:pt x="378" y="876"/>
                  </a:cubicBezTo>
                  <a:cubicBezTo>
                    <a:pt x="975" y="518"/>
                    <a:pt x="1691" y="578"/>
                    <a:pt x="2308" y="319"/>
                  </a:cubicBezTo>
                  <a:cubicBezTo>
                    <a:pt x="2407" y="120"/>
                    <a:pt x="2208" y="80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7971;p9">
              <a:extLst>
                <a:ext uri="{FF2B5EF4-FFF2-40B4-BE49-F238E27FC236}">
                  <a16:creationId xmlns:a16="http://schemas.microsoft.com/office/drawing/2014/main" id="{7104D415-9E5B-4942-BF86-AA10FD6D7FE2}"/>
                </a:ext>
              </a:extLst>
            </p:cNvPr>
            <p:cNvSpPr/>
            <p:nvPr/>
          </p:nvSpPr>
          <p:spPr>
            <a:xfrm>
              <a:off x="4962025" y="3873000"/>
              <a:ext cx="45275" cy="25900"/>
            </a:xfrm>
            <a:custGeom>
              <a:avLst/>
              <a:gdLst/>
              <a:ahLst/>
              <a:cxnLst/>
              <a:rect l="l" t="t" r="r" b="b"/>
              <a:pathLst>
                <a:path w="1811" h="1036" extrusionOk="0">
                  <a:moveTo>
                    <a:pt x="1532" y="1"/>
                  </a:moveTo>
                  <a:cubicBezTo>
                    <a:pt x="995" y="61"/>
                    <a:pt x="557" y="399"/>
                    <a:pt x="120" y="697"/>
                  </a:cubicBezTo>
                  <a:cubicBezTo>
                    <a:pt x="0" y="797"/>
                    <a:pt x="20" y="896"/>
                    <a:pt x="100" y="996"/>
                  </a:cubicBezTo>
                  <a:lnTo>
                    <a:pt x="120" y="1035"/>
                  </a:lnTo>
                  <a:cubicBezTo>
                    <a:pt x="637" y="797"/>
                    <a:pt x="1154" y="578"/>
                    <a:pt x="1691" y="319"/>
                  </a:cubicBezTo>
                  <a:cubicBezTo>
                    <a:pt x="1811" y="120"/>
                    <a:pt x="1612" y="81"/>
                    <a:pt x="1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7972;p9">
              <a:extLst>
                <a:ext uri="{FF2B5EF4-FFF2-40B4-BE49-F238E27FC236}">
                  <a16:creationId xmlns:a16="http://schemas.microsoft.com/office/drawing/2014/main" id="{5D46C2FC-3061-42AF-94E8-FBC7D54B0CD1}"/>
                </a:ext>
              </a:extLst>
            </p:cNvPr>
            <p:cNvSpPr/>
            <p:nvPr/>
          </p:nvSpPr>
          <p:spPr>
            <a:xfrm>
              <a:off x="5213675" y="3810050"/>
              <a:ext cx="53225" cy="13725"/>
            </a:xfrm>
            <a:custGeom>
              <a:avLst/>
              <a:gdLst/>
              <a:ahLst/>
              <a:cxnLst/>
              <a:rect l="l" t="t" r="r" b="b"/>
              <a:pathLst>
                <a:path w="2129" h="549" extrusionOk="0">
                  <a:moveTo>
                    <a:pt x="1228" y="1"/>
                  </a:moveTo>
                  <a:cubicBezTo>
                    <a:pt x="789" y="1"/>
                    <a:pt x="380" y="158"/>
                    <a:pt x="0" y="331"/>
                  </a:cubicBezTo>
                  <a:cubicBezTo>
                    <a:pt x="20" y="450"/>
                    <a:pt x="120" y="450"/>
                    <a:pt x="199" y="530"/>
                  </a:cubicBezTo>
                  <a:cubicBezTo>
                    <a:pt x="311" y="543"/>
                    <a:pt x="422" y="549"/>
                    <a:pt x="532" y="549"/>
                  </a:cubicBezTo>
                  <a:cubicBezTo>
                    <a:pt x="1085" y="549"/>
                    <a:pt x="1614" y="394"/>
                    <a:pt x="2129" y="211"/>
                  </a:cubicBezTo>
                  <a:cubicBezTo>
                    <a:pt x="2047" y="130"/>
                    <a:pt x="1948" y="118"/>
                    <a:pt x="1847" y="118"/>
                  </a:cubicBezTo>
                  <a:cubicBezTo>
                    <a:pt x="1808" y="118"/>
                    <a:pt x="1770" y="120"/>
                    <a:pt x="1732" y="120"/>
                  </a:cubicBezTo>
                  <a:cubicBezTo>
                    <a:pt x="1624" y="120"/>
                    <a:pt x="1519" y="108"/>
                    <a:pt x="1432" y="12"/>
                  </a:cubicBezTo>
                  <a:cubicBezTo>
                    <a:pt x="1364" y="5"/>
                    <a:pt x="1295" y="1"/>
                    <a:pt x="1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7973;p9">
              <a:extLst>
                <a:ext uri="{FF2B5EF4-FFF2-40B4-BE49-F238E27FC236}">
                  <a16:creationId xmlns:a16="http://schemas.microsoft.com/office/drawing/2014/main" id="{E6402363-A877-469C-9973-67EC0EDC91E1}"/>
                </a:ext>
              </a:extLst>
            </p:cNvPr>
            <p:cNvSpPr/>
            <p:nvPr/>
          </p:nvSpPr>
          <p:spPr>
            <a:xfrm>
              <a:off x="5165925" y="3818425"/>
              <a:ext cx="52750" cy="15325"/>
            </a:xfrm>
            <a:custGeom>
              <a:avLst/>
              <a:gdLst/>
              <a:ahLst/>
              <a:cxnLst/>
              <a:rect l="l" t="t" r="r" b="b"/>
              <a:pathLst>
                <a:path w="2110" h="613" extrusionOk="0">
                  <a:moveTo>
                    <a:pt x="1654" y="1"/>
                  </a:moveTo>
                  <a:cubicBezTo>
                    <a:pt x="1076" y="1"/>
                    <a:pt x="538" y="218"/>
                    <a:pt x="0" y="374"/>
                  </a:cubicBezTo>
                  <a:cubicBezTo>
                    <a:pt x="20" y="493"/>
                    <a:pt x="140" y="513"/>
                    <a:pt x="219" y="593"/>
                  </a:cubicBezTo>
                  <a:lnTo>
                    <a:pt x="299" y="612"/>
                  </a:lnTo>
                  <a:lnTo>
                    <a:pt x="359" y="612"/>
                  </a:lnTo>
                  <a:cubicBezTo>
                    <a:pt x="390" y="570"/>
                    <a:pt x="417" y="550"/>
                    <a:pt x="447" y="550"/>
                  </a:cubicBezTo>
                  <a:cubicBezTo>
                    <a:pt x="472" y="550"/>
                    <a:pt x="501" y="565"/>
                    <a:pt x="538" y="593"/>
                  </a:cubicBezTo>
                  <a:cubicBezTo>
                    <a:pt x="1095" y="593"/>
                    <a:pt x="1552" y="234"/>
                    <a:pt x="2109" y="215"/>
                  </a:cubicBezTo>
                  <a:lnTo>
                    <a:pt x="1910" y="16"/>
                  </a:lnTo>
                  <a:cubicBezTo>
                    <a:pt x="1824" y="5"/>
                    <a:pt x="1738" y="1"/>
                    <a:pt x="16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7974;p9">
              <a:extLst>
                <a:ext uri="{FF2B5EF4-FFF2-40B4-BE49-F238E27FC236}">
                  <a16:creationId xmlns:a16="http://schemas.microsoft.com/office/drawing/2014/main" id="{2CE25265-DA78-4216-B4CA-74A8018192C7}"/>
                </a:ext>
              </a:extLst>
            </p:cNvPr>
            <p:cNvSpPr/>
            <p:nvPr/>
          </p:nvSpPr>
          <p:spPr>
            <a:xfrm>
              <a:off x="4848150" y="3819800"/>
              <a:ext cx="48250" cy="21900"/>
            </a:xfrm>
            <a:custGeom>
              <a:avLst/>
              <a:gdLst/>
              <a:ahLst/>
              <a:cxnLst/>
              <a:rect l="l" t="t" r="r" b="b"/>
              <a:pathLst>
                <a:path w="1930" h="876" extrusionOk="0">
                  <a:moveTo>
                    <a:pt x="1870" y="0"/>
                  </a:moveTo>
                  <a:cubicBezTo>
                    <a:pt x="1233" y="179"/>
                    <a:pt x="637" y="359"/>
                    <a:pt x="99" y="677"/>
                  </a:cubicBezTo>
                  <a:cubicBezTo>
                    <a:pt x="20" y="717"/>
                    <a:pt x="0" y="756"/>
                    <a:pt x="20" y="816"/>
                  </a:cubicBezTo>
                  <a:lnTo>
                    <a:pt x="99" y="876"/>
                  </a:lnTo>
                  <a:cubicBezTo>
                    <a:pt x="696" y="677"/>
                    <a:pt x="1373" y="657"/>
                    <a:pt x="1870" y="160"/>
                  </a:cubicBezTo>
                  <a:lnTo>
                    <a:pt x="1910" y="100"/>
                  </a:lnTo>
                  <a:cubicBezTo>
                    <a:pt x="1930" y="80"/>
                    <a:pt x="1910" y="4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7975;p9">
              <a:extLst>
                <a:ext uri="{FF2B5EF4-FFF2-40B4-BE49-F238E27FC236}">
                  <a16:creationId xmlns:a16="http://schemas.microsoft.com/office/drawing/2014/main" id="{0692A446-99C6-4CB9-AC6D-3181FF1CFC04}"/>
                </a:ext>
              </a:extLst>
            </p:cNvPr>
            <p:cNvSpPr/>
            <p:nvPr/>
          </p:nvSpPr>
          <p:spPr>
            <a:xfrm>
              <a:off x="4983900" y="3831725"/>
              <a:ext cx="46275" cy="17550"/>
            </a:xfrm>
            <a:custGeom>
              <a:avLst/>
              <a:gdLst/>
              <a:ahLst/>
              <a:cxnLst/>
              <a:rect l="l" t="t" r="r" b="b"/>
              <a:pathLst>
                <a:path w="1851" h="702" extrusionOk="0">
                  <a:moveTo>
                    <a:pt x="1652" y="1"/>
                  </a:moveTo>
                  <a:cubicBezTo>
                    <a:pt x="1154" y="200"/>
                    <a:pt x="578" y="100"/>
                    <a:pt x="100" y="359"/>
                  </a:cubicBezTo>
                  <a:cubicBezTo>
                    <a:pt x="1" y="478"/>
                    <a:pt x="1" y="578"/>
                    <a:pt x="100" y="697"/>
                  </a:cubicBezTo>
                  <a:cubicBezTo>
                    <a:pt x="166" y="697"/>
                    <a:pt x="233" y="702"/>
                    <a:pt x="298" y="702"/>
                  </a:cubicBezTo>
                  <a:cubicBezTo>
                    <a:pt x="427" y="702"/>
                    <a:pt x="551" y="684"/>
                    <a:pt x="657" y="578"/>
                  </a:cubicBezTo>
                  <a:cubicBezTo>
                    <a:pt x="675" y="481"/>
                    <a:pt x="715" y="455"/>
                    <a:pt x="764" y="455"/>
                  </a:cubicBezTo>
                  <a:cubicBezTo>
                    <a:pt x="825" y="455"/>
                    <a:pt x="900" y="498"/>
                    <a:pt x="956" y="498"/>
                  </a:cubicBezTo>
                  <a:lnTo>
                    <a:pt x="1851" y="200"/>
                  </a:lnTo>
                  <a:lnTo>
                    <a:pt x="16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7976;p9">
              <a:extLst>
                <a:ext uri="{FF2B5EF4-FFF2-40B4-BE49-F238E27FC236}">
                  <a16:creationId xmlns:a16="http://schemas.microsoft.com/office/drawing/2014/main" id="{FA0E72E9-2AA7-4B3F-835F-F3B74752D446}"/>
                </a:ext>
              </a:extLst>
            </p:cNvPr>
            <p:cNvSpPr/>
            <p:nvPr/>
          </p:nvSpPr>
          <p:spPr>
            <a:xfrm>
              <a:off x="4885925" y="3779025"/>
              <a:ext cx="41300" cy="14925"/>
            </a:xfrm>
            <a:custGeom>
              <a:avLst/>
              <a:gdLst/>
              <a:ahLst/>
              <a:cxnLst/>
              <a:rect l="l" t="t" r="r" b="b"/>
              <a:pathLst>
                <a:path w="1652" h="597" extrusionOk="0">
                  <a:moveTo>
                    <a:pt x="1552" y="0"/>
                  </a:moveTo>
                  <a:cubicBezTo>
                    <a:pt x="1115" y="299"/>
                    <a:pt x="498" y="80"/>
                    <a:pt x="1" y="597"/>
                  </a:cubicBezTo>
                  <a:cubicBezTo>
                    <a:pt x="110" y="576"/>
                    <a:pt x="217" y="569"/>
                    <a:pt x="321" y="569"/>
                  </a:cubicBezTo>
                  <a:cubicBezTo>
                    <a:pt x="513" y="569"/>
                    <a:pt x="697" y="592"/>
                    <a:pt x="869" y="592"/>
                  </a:cubicBezTo>
                  <a:cubicBezTo>
                    <a:pt x="1135" y="592"/>
                    <a:pt x="1373" y="537"/>
                    <a:pt x="1572" y="259"/>
                  </a:cubicBezTo>
                  <a:cubicBezTo>
                    <a:pt x="1592" y="259"/>
                    <a:pt x="1592" y="219"/>
                    <a:pt x="1612" y="199"/>
                  </a:cubicBezTo>
                  <a:cubicBezTo>
                    <a:pt x="1652" y="139"/>
                    <a:pt x="1652" y="120"/>
                    <a:pt x="1592" y="80"/>
                  </a:cubicBezTo>
                  <a:lnTo>
                    <a:pt x="155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7977;p9">
              <a:extLst>
                <a:ext uri="{FF2B5EF4-FFF2-40B4-BE49-F238E27FC236}">
                  <a16:creationId xmlns:a16="http://schemas.microsoft.com/office/drawing/2014/main" id="{FC456C9D-37DB-440A-AB0D-96B6A9E55B51}"/>
                </a:ext>
              </a:extLst>
            </p:cNvPr>
            <p:cNvSpPr/>
            <p:nvPr/>
          </p:nvSpPr>
          <p:spPr>
            <a:xfrm>
              <a:off x="5161950" y="3790450"/>
              <a:ext cx="34825" cy="12500"/>
            </a:xfrm>
            <a:custGeom>
              <a:avLst/>
              <a:gdLst/>
              <a:ahLst/>
              <a:cxnLst/>
              <a:rect l="l" t="t" r="r" b="b"/>
              <a:pathLst>
                <a:path w="1393" h="500" extrusionOk="0">
                  <a:moveTo>
                    <a:pt x="1393" y="1"/>
                  </a:moveTo>
                  <a:cubicBezTo>
                    <a:pt x="915" y="80"/>
                    <a:pt x="418" y="21"/>
                    <a:pt x="0" y="279"/>
                  </a:cubicBezTo>
                  <a:lnTo>
                    <a:pt x="0" y="458"/>
                  </a:lnTo>
                  <a:cubicBezTo>
                    <a:pt x="156" y="484"/>
                    <a:pt x="311" y="500"/>
                    <a:pt x="465" y="500"/>
                  </a:cubicBezTo>
                  <a:cubicBezTo>
                    <a:pt x="785" y="500"/>
                    <a:pt x="1098" y="434"/>
                    <a:pt x="1393" y="259"/>
                  </a:cubicBezTo>
                  <a:lnTo>
                    <a:pt x="13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7978;p9">
              <a:extLst>
                <a:ext uri="{FF2B5EF4-FFF2-40B4-BE49-F238E27FC236}">
                  <a16:creationId xmlns:a16="http://schemas.microsoft.com/office/drawing/2014/main" id="{169F04ED-454A-4982-AAFD-D55315A5CC4F}"/>
                </a:ext>
              </a:extLst>
            </p:cNvPr>
            <p:cNvSpPr/>
            <p:nvPr/>
          </p:nvSpPr>
          <p:spPr>
            <a:xfrm>
              <a:off x="4951075" y="3841175"/>
              <a:ext cx="34850" cy="17450"/>
            </a:xfrm>
            <a:custGeom>
              <a:avLst/>
              <a:gdLst/>
              <a:ahLst/>
              <a:cxnLst/>
              <a:rect l="l" t="t" r="r" b="b"/>
              <a:pathLst>
                <a:path w="1394" h="698" extrusionOk="0">
                  <a:moveTo>
                    <a:pt x="1393" y="1"/>
                  </a:moveTo>
                  <a:cubicBezTo>
                    <a:pt x="936" y="100"/>
                    <a:pt x="478" y="220"/>
                    <a:pt x="1" y="359"/>
                  </a:cubicBezTo>
                  <a:cubicBezTo>
                    <a:pt x="60" y="478"/>
                    <a:pt x="140" y="578"/>
                    <a:pt x="180" y="697"/>
                  </a:cubicBezTo>
                  <a:cubicBezTo>
                    <a:pt x="578" y="578"/>
                    <a:pt x="995" y="478"/>
                    <a:pt x="1393" y="359"/>
                  </a:cubicBezTo>
                  <a:lnTo>
                    <a:pt x="13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7979;p9">
              <a:extLst>
                <a:ext uri="{FF2B5EF4-FFF2-40B4-BE49-F238E27FC236}">
                  <a16:creationId xmlns:a16="http://schemas.microsoft.com/office/drawing/2014/main" id="{01977B19-2DBF-4621-9BC2-EB85D02A6E1C}"/>
                </a:ext>
              </a:extLst>
            </p:cNvPr>
            <p:cNvSpPr/>
            <p:nvPr/>
          </p:nvSpPr>
          <p:spPr>
            <a:xfrm>
              <a:off x="5320100" y="3795025"/>
              <a:ext cx="33825" cy="11375"/>
            </a:xfrm>
            <a:custGeom>
              <a:avLst/>
              <a:gdLst/>
              <a:ahLst/>
              <a:cxnLst/>
              <a:rect l="l" t="t" r="r" b="b"/>
              <a:pathLst>
                <a:path w="1353" h="455" extrusionOk="0">
                  <a:moveTo>
                    <a:pt x="662" y="1"/>
                  </a:moveTo>
                  <a:cubicBezTo>
                    <a:pt x="557" y="1"/>
                    <a:pt x="450" y="30"/>
                    <a:pt x="338" y="116"/>
                  </a:cubicBezTo>
                  <a:cubicBezTo>
                    <a:pt x="199" y="156"/>
                    <a:pt x="60" y="275"/>
                    <a:pt x="0" y="454"/>
                  </a:cubicBezTo>
                  <a:cubicBezTo>
                    <a:pt x="458" y="454"/>
                    <a:pt x="915" y="315"/>
                    <a:pt x="1353" y="116"/>
                  </a:cubicBezTo>
                  <a:lnTo>
                    <a:pt x="1353" y="116"/>
                  </a:lnTo>
                  <a:cubicBezTo>
                    <a:pt x="1332" y="119"/>
                    <a:pt x="1312" y="120"/>
                    <a:pt x="1292" y="120"/>
                  </a:cubicBezTo>
                  <a:cubicBezTo>
                    <a:pt x="1080" y="120"/>
                    <a:pt x="875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7980;p9">
              <a:extLst>
                <a:ext uri="{FF2B5EF4-FFF2-40B4-BE49-F238E27FC236}">
                  <a16:creationId xmlns:a16="http://schemas.microsoft.com/office/drawing/2014/main" id="{E6FC14EF-A254-49A2-9783-ACA638A5206C}"/>
                </a:ext>
              </a:extLst>
            </p:cNvPr>
            <p:cNvSpPr/>
            <p:nvPr/>
          </p:nvSpPr>
          <p:spPr>
            <a:xfrm>
              <a:off x="5272850" y="3775775"/>
              <a:ext cx="37825" cy="7300"/>
            </a:xfrm>
            <a:custGeom>
              <a:avLst/>
              <a:gdLst/>
              <a:ahLst/>
              <a:cxnLst/>
              <a:rect l="l" t="t" r="r" b="b"/>
              <a:pathLst>
                <a:path w="1513" h="292" extrusionOk="0">
                  <a:moveTo>
                    <a:pt x="823" y="1"/>
                  </a:moveTo>
                  <a:cubicBezTo>
                    <a:pt x="582" y="1"/>
                    <a:pt x="319" y="31"/>
                    <a:pt x="0" y="130"/>
                  </a:cubicBezTo>
                  <a:cubicBezTo>
                    <a:pt x="219" y="249"/>
                    <a:pt x="409" y="291"/>
                    <a:pt x="579" y="291"/>
                  </a:cubicBezTo>
                  <a:cubicBezTo>
                    <a:pt x="949" y="291"/>
                    <a:pt x="1226" y="92"/>
                    <a:pt x="1512" y="51"/>
                  </a:cubicBezTo>
                  <a:cubicBezTo>
                    <a:pt x="1283" y="31"/>
                    <a:pt x="1065" y="1"/>
                    <a:pt x="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7981;p9">
              <a:extLst>
                <a:ext uri="{FF2B5EF4-FFF2-40B4-BE49-F238E27FC236}">
                  <a16:creationId xmlns:a16="http://schemas.microsoft.com/office/drawing/2014/main" id="{48D8CD7E-3A7D-4218-932E-679C39562EA1}"/>
                </a:ext>
              </a:extLst>
            </p:cNvPr>
            <p:cNvSpPr/>
            <p:nvPr/>
          </p:nvSpPr>
          <p:spPr>
            <a:xfrm>
              <a:off x="4846650" y="3796525"/>
              <a:ext cx="35825" cy="10375"/>
            </a:xfrm>
            <a:custGeom>
              <a:avLst/>
              <a:gdLst/>
              <a:ahLst/>
              <a:cxnLst/>
              <a:rect l="l" t="t" r="r" b="b"/>
              <a:pathLst>
                <a:path w="1433" h="415" extrusionOk="0">
                  <a:moveTo>
                    <a:pt x="1201" y="0"/>
                  </a:moveTo>
                  <a:cubicBezTo>
                    <a:pt x="743" y="0"/>
                    <a:pt x="394" y="187"/>
                    <a:pt x="0" y="255"/>
                  </a:cubicBezTo>
                  <a:cubicBezTo>
                    <a:pt x="100" y="374"/>
                    <a:pt x="239" y="394"/>
                    <a:pt x="378" y="414"/>
                  </a:cubicBezTo>
                  <a:cubicBezTo>
                    <a:pt x="697" y="374"/>
                    <a:pt x="1094" y="414"/>
                    <a:pt x="1433" y="16"/>
                  </a:cubicBezTo>
                  <a:cubicBezTo>
                    <a:pt x="1352" y="5"/>
                    <a:pt x="1275" y="0"/>
                    <a:pt x="1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7982;p9">
              <a:extLst>
                <a:ext uri="{FF2B5EF4-FFF2-40B4-BE49-F238E27FC236}">
                  <a16:creationId xmlns:a16="http://schemas.microsoft.com/office/drawing/2014/main" id="{17710C3F-27CB-49CC-B73A-3CECDCDB0ABE}"/>
                </a:ext>
              </a:extLst>
            </p:cNvPr>
            <p:cNvSpPr/>
            <p:nvPr/>
          </p:nvSpPr>
          <p:spPr>
            <a:xfrm>
              <a:off x="4813825" y="3879475"/>
              <a:ext cx="21400" cy="18925"/>
            </a:xfrm>
            <a:custGeom>
              <a:avLst/>
              <a:gdLst/>
              <a:ahLst/>
              <a:cxnLst/>
              <a:rect l="l" t="t" r="r" b="b"/>
              <a:pathLst>
                <a:path w="856" h="757" extrusionOk="0">
                  <a:moveTo>
                    <a:pt x="478" y="1"/>
                  </a:moveTo>
                  <a:cubicBezTo>
                    <a:pt x="120" y="160"/>
                    <a:pt x="0" y="379"/>
                    <a:pt x="279" y="697"/>
                  </a:cubicBezTo>
                  <a:cubicBezTo>
                    <a:pt x="378" y="737"/>
                    <a:pt x="478" y="737"/>
                    <a:pt x="577" y="756"/>
                  </a:cubicBezTo>
                  <a:cubicBezTo>
                    <a:pt x="697" y="756"/>
                    <a:pt x="776" y="677"/>
                    <a:pt x="856" y="558"/>
                  </a:cubicBezTo>
                  <a:cubicBezTo>
                    <a:pt x="856" y="359"/>
                    <a:pt x="717" y="239"/>
                    <a:pt x="597" y="80"/>
                  </a:cubicBezTo>
                  <a:cubicBezTo>
                    <a:pt x="577" y="40"/>
                    <a:pt x="518" y="1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7983;p9">
              <a:extLst>
                <a:ext uri="{FF2B5EF4-FFF2-40B4-BE49-F238E27FC236}">
                  <a16:creationId xmlns:a16="http://schemas.microsoft.com/office/drawing/2014/main" id="{7E48D961-EAFF-47B7-B40D-E67A022061F0}"/>
                </a:ext>
              </a:extLst>
            </p:cNvPr>
            <p:cNvSpPr/>
            <p:nvPr/>
          </p:nvSpPr>
          <p:spPr>
            <a:xfrm>
              <a:off x="4986400" y="4020750"/>
              <a:ext cx="26875" cy="13825"/>
            </a:xfrm>
            <a:custGeom>
              <a:avLst/>
              <a:gdLst/>
              <a:ahLst/>
              <a:cxnLst/>
              <a:rect l="l" t="t" r="r" b="b"/>
              <a:pathLst>
                <a:path w="1075" h="553" extrusionOk="0">
                  <a:moveTo>
                    <a:pt x="627" y="1"/>
                  </a:moveTo>
                  <a:cubicBezTo>
                    <a:pt x="426" y="1"/>
                    <a:pt x="210" y="121"/>
                    <a:pt x="0" y="198"/>
                  </a:cubicBezTo>
                  <a:lnTo>
                    <a:pt x="179" y="377"/>
                  </a:lnTo>
                  <a:cubicBezTo>
                    <a:pt x="331" y="485"/>
                    <a:pt x="489" y="552"/>
                    <a:pt x="652" y="552"/>
                  </a:cubicBezTo>
                  <a:cubicBezTo>
                    <a:pt x="789" y="552"/>
                    <a:pt x="929" y="506"/>
                    <a:pt x="1074" y="397"/>
                  </a:cubicBezTo>
                  <a:lnTo>
                    <a:pt x="1074" y="317"/>
                  </a:lnTo>
                  <a:cubicBezTo>
                    <a:pt x="941" y="78"/>
                    <a:pt x="789" y="1"/>
                    <a:pt x="6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7984;p9">
              <a:extLst>
                <a:ext uri="{FF2B5EF4-FFF2-40B4-BE49-F238E27FC236}">
                  <a16:creationId xmlns:a16="http://schemas.microsoft.com/office/drawing/2014/main" id="{C20B315E-E47A-4070-A5D3-411373F87672}"/>
                </a:ext>
              </a:extLst>
            </p:cNvPr>
            <p:cNvSpPr/>
            <p:nvPr/>
          </p:nvSpPr>
          <p:spPr>
            <a:xfrm>
              <a:off x="4999825" y="3868050"/>
              <a:ext cx="25375" cy="13000"/>
            </a:xfrm>
            <a:custGeom>
              <a:avLst/>
              <a:gdLst/>
              <a:ahLst/>
              <a:cxnLst/>
              <a:rect l="l" t="t" r="r" b="b"/>
              <a:pathLst>
                <a:path w="1015" h="520" extrusionOk="0">
                  <a:moveTo>
                    <a:pt x="517" y="0"/>
                  </a:moveTo>
                  <a:cubicBezTo>
                    <a:pt x="338" y="40"/>
                    <a:pt x="179" y="119"/>
                    <a:pt x="0" y="179"/>
                  </a:cubicBezTo>
                  <a:cubicBezTo>
                    <a:pt x="80" y="298"/>
                    <a:pt x="120" y="398"/>
                    <a:pt x="179" y="517"/>
                  </a:cubicBezTo>
                  <a:cubicBezTo>
                    <a:pt x="203" y="519"/>
                    <a:pt x="227" y="519"/>
                    <a:pt x="251" y="519"/>
                  </a:cubicBezTo>
                  <a:cubicBezTo>
                    <a:pt x="557" y="519"/>
                    <a:pt x="812" y="398"/>
                    <a:pt x="1015" y="139"/>
                  </a:cubicBezTo>
                  <a:cubicBezTo>
                    <a:pt x="948" y="139"/>
                    <a:pt x="878" y="148"/>
                    <a:pt x="810" y="148"/>
                  </a:cubicBezTo>
                  <a:cubicBezTo>
                    <a:pt x="698" y="148"/>
                    <a:pt x="592" y="124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7985;p9">
              <a:extLst>
                <a:ext uri="{FF2B5EF4-FFF2-40B4-BE49-F238E27FC236}">
                  <a16:creationId xmlns:a16="http://schemas.microsoft.com/office/drawing/2014/main" id="{E819659F-5A33-445B-9742-84495BD2EC63}"/>
                </a:ext>
              </a:extLst>
            </p:cNvPr>
            <p:cNvSpPr/>
            <p:nvPr/>
          </p:nvSpPr>
          <p:spPr>
            <a:xfrm>
              <a:off x="4895875" y="3985825"/>
              <a:ext cx="29375" cy="14025"/>
            </a:xfrm>
            <a:custGeom>
              <a:avLst/>
              <a:gdLst/>
              <a:ahLst/>
              <a:cxnLst/>
              <a:rect l="l" t="t" r="r" b="b"/>
              <a:pathLst>
                <a:path w="1175" h="561" extrusionOk="0">
                  <a:moveTo>
                    <a:pt x="815" y="1"/>
                  </a:moveTo>
                  <a:cubicBezTo>
                    <a:pt x="763" y="1"/>
                    <a:pt x="710" y="4"/>
                    <a:pt x="657" y="4"/>
                  </a:cubicBezTo>
                  <a:cubicBezTo>
                    <a:pt x="597" y="163"/>
                    <a:pt x="418" y="163"/>
                    <a:pt x="319" y="262"/>
                  </a:cubicBezTo>
                  <a:cubicBezTo>
                    <a:pt x="1" y="541"/>
                    <a:pt x="279" y="501"/>
                    <a:pt x="478" y="561"/>
                  </a:cubicBezTo>
                  <a:cubicBezTo>
                    <a:pt x="757" y="541"/>
                    <a:pt x="876" y="183"/>
                    <a:pt x="1174" y="183"/>
                  </a:cubicBezTo>
                  <a:cubicBezTo>
                    <a:pt x="1087" y="22"/>
                    <a:pt x="957" y="1"/>
                    <a:pt x="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7986;p9">
              <a:extLst>
                <a:ext uri="{FF2B5EF4-FFF2-40B4-BE49-F238E27FC236}">
                  <a16:creationId xmlns:a16="http://schemas.microsoft.com/office/drawing/2014/main" id="{C52DD3A4-3DCE-4C16-931A-37A01102A076}"/>
                </a:ext>
              </a:extLst>
            </p:cNvPr>
            <p:cNvSpPr/>
            <p:nvPr/>
          </p:nvSpPr>
          <p:spPr>
            <a:xfrm>
              <a:off x="4999825" y="3788175"/>
              <a:ext cx="30850" cy="10275"/>
            </a:xfrm>
            <a:custGeom>
              <a:avLst/>
              <a:gdLst/>
              <a:ahLst/>
              <a:cxnLst/>
              <a:rect l="l" t="t" r="r" b="b"/>
              <a:pathLst>
                <a:path w="1234" h="411" extrusionOk="0">
                  <a:moveTo>
                    <a:pt x="874" y="0"/>
                  </a:moveTo>
                  <a:cubicBezTo>
                    <a:pt x="583" y="0"/>
                    <a:pt x="292" y="143"/>
                    <a:pt x="0" y="211"/>
                  </a:cubicBezTo>
                  <a:cubicBezTo>
                    <a:pt x="140" y="410"/>
                    <a:pt x="338" y="350"/>
                    <a:pt x="537" y="390"/>
                  </a:cubicBezTo>
                  <a:lnTo>
                    <a:pt x="697" y="390"/>
                  </a:lnTo>
                  <a:cubicBezTo>
                    <a:pt x="876" y="231"/>
                    <a:pt x="1094" y="350"/>
                    <a:pt x="1234" y="231"/>
                  </a:cubicBezTo>
                  <a:lnTo>
                    <a:pt x="1015" y="12"/>
                  </a:lnTo>
                  <a:cubicBezTo>
                    <a:pt x="968" y="4"/>
                    <a:pt x="921" y="0"/>
                    <a:pt x="8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7987;p9">
              <a:extLst>
                <a:ext uri="{FF2B5EF4-FFF2-40B4-BE49-F238E27FC236}">
                  <a16:creationId xmlns:a16="http://schemas.microsoft.com/office/drawing/2014/main" id="{F4590A56-CEFD-4818-978C-702ADC46AB82}"/>
                </a:ext>
              </a:extLst>
            </p:cNvPr>
            <p:cNvSpPr/>
            <p:nvPr/>
          </p:nvSpPr>
          <p:spPr>
            <a:xfrm>
              <a:off x="4959525" y="4012750"/>
              <a:ext cx="26400" cy="12975"/>
            </a:xfrm>
            <a:custGeom>
              <a:avLst/>
              <a:gdLst/>
              <a:ahLst/>
              <a:cxnLst/>
              <a:rect l="l" t="t" r="r" b="b"/>
              <a:pathLst>
                <a:path w="1056" h="519" extrusionOk="0">
                  <a:moveTo>
                    <a:pt x="1" y="1"/>
                  </a:moveTo>
                  <a:lnTo>
                    <a:pt x="1" y="1"/>
                  </a:lnTo>
                  <a:cubicBezTo>
                    <a:pt x="260" y="379"/>
                    <a:pt x="697" y="379"/>
                    <a:pt x="1055" y="518"/>
                  </a:cubicBezTo>
                  <a:cubicBezTo>
                    <a:pt x="1055" y="379"/>
                    <a:pt x="1016" y="220"/>
                    <a:pt x="836" y="200"/>
                  </a:cubicBezTo>
                  <a:cubicBezTo>
                    <a:pt x="538" y="120"/>
                    <a:pt x="260" y="8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7988;p9">
              <a:extLst>
                <a:ext uri="{FF2B5EF4-FFF2-40B4-BE49-F238E27FC236}">
                  <a16:creationId xmlns:a16="http://schemas.microsoft.com/office/drawing/2014/main" id="{CBF66871-EB18-4BFB-B2F1-FA9351CC5418}"/>
                </a:ext>
              </a:extLst>
            </p:cNvPr>
            <p:cNvSpPr/>
            <p:nvPr/>
          </p:nvSpPr>
          <p:spPr>
            <a:xfrm>
              <a:off x="4865050" y="3872525"/>
              <a:ext cx="22900" cy="11650"/>
            </a:xfrm>
            <a:custGeom>
              <a:avLst/>
              <a:gdLst/>
              <a:ahLst/>
              <a:cxnLst/>
              <a:rect l="l" t="t" r="r" b="b"/>
              <a:pathLst>
                <a:path w="916" h="466" extrusionOk="0">
                  <a:moveTo>
                    <a:pt x="657" y="0"/>
                  </a:moveTo>
                  <a:cubicBezTo>
                    <a:pt x="458" y="119"/>
                    <a:pt x="160" y="100"/>
                    <a:pt x="0" y="358"/>
                  </a:cubicBezTo>
                  <a:cubicBezTo>
                    <a:pt x="97" y="437"/>
                    <a:pt x="183" y="465"/>
                    <a:pt x="264" y="465"/>
                  </a:cubicBezTo>
                  <a:cubicBezTo>
                    <a:pt x="453" y="465"/>
                    <a:pt x="611" y="315"/>
                    <a:pt x="791" y="315"/>
                  </a:cubicBezTo>
                  <a:cubicBezTo>
                    <a:pt x="806" y="315"/>
                    <a:pt x="821" y="316"/>
                    <a:pt x="836" y="318"/>
                  </a:cubicBezTo>
                  <a:cubicBezTo>
                    <a:pt x="915" y="139"/>
                    <a:pt x="756" y="100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7989;p9">
              <a:extLst>
                <a:ext uri="{FF2B5EF4-FFF2-40B4-BE49-F238E27FC236}">
                  <a16:creationId xmlns:a16="http://schemas.microsoft.com/office/drawing/2014/main" id="{4EFF32F0-087E-4A59-A4C7-438F8F85636D}"/>
                </a:ext>
              </a:extLst>
            </p:cNvPr>
            <p:cNvSpPr/>
            <p:nvPr/>
          </p:nvSpPr>
          <p:spPr>
            <a:xfrm>
              <a:off x="4881450" y="3867050"/>
              <a:ext cx="25900" cy="13450"/>
            </a:xfrm>
            <a:custGeom>
              <a:avLst/>
              <a:gdLst/>
              <a:ahLst/>
              <a:cxnLst/>
              <a:rect l="l" t="t" r="r" b="b"/>
              <a:pathLst>
                <a:path w="1036" h="538" extrusionOk="0">
                  <a:moveTo>
                    <a:pt x="657" y="0"/>
                  </a:moveTo>
                  <a:cubicBezTo>
                    <a:pt x="458" y="159"/>
                    <a:pt x="220" y="179"/>
                    <a:pt x="1" y="239"/>
                  </a:cubicBezTo>
                  <a:cubicBezTo>
                    <a:pt x="80" y="338"/>
                    <a:pt x="140" y="438"/>
                    <a:pt x="180" y="537"/>
                  </a:cubicBezTo>
                  <a:lnTo>
                    <a:pt x="339" y="537"/>
                  </a:lnTo>
                  <a:cubicBezTo>
                    <a:pt x="379" y="478"/>
                    <a:pt x="458" y="458"/>
                    <a:pt x="538" y="418"/>
                  </a:cubicBezTo>
                  <a:cubicBezTo>
                    <a:pt x="697" y="338"/>
                    <a:pt x="856" y="259"/>
                    <a:pt x="1035" y="179"/>
                  </a:cubicBezTo>
                  <a:cubicBezTo>
                    <a:pt x="956" y="60"/>
                    <a:pt x="797" y="40"/>
                    <a:pt x="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7990;p9">
              <a:extLst>
                <a:ext uri="{FF2B5EF4-FFF2-40B4-BE49-F238E27FC236}">
                  <a16:creationId xmlns:a16="http://schemas.microsoft.com/office/drawing/2014/main" id="{A95FA077-5B96-4F7D-AC27-ED97F450C527}"/>
                </a:ext>
              </a:extLst>
            </p:cNvPr>
            <p:cNvSpPr/>
            <p:nvPr/>
          </p:nvSpPr>
          <p:spPr>
            <a:xfrm>
              <a:off x="5245500" y="3781000"/>
              <a:ext cx="25375" cy="8000"/>
            </a:xfrm>
            <a:custGeom>
              <a:avLst/>
              <a:gdLst/>
              <a:ahLst/>
              <a:cxnLst/>
              <a:rect l="l" t="t" r="r" b="b"/>
              <a:pathLst>
                <a:path w="1015" h="320" extrusionOk="0">
                  <a:moveTo>
                    <a:pt x="0" y="1"/>
                  </a:moveTo>
                  <a:lnTo>
                    <a:pt x="0" y="319"/>
                  </a:lnTo>
                  <a:cubicBezTo>
                    <a:pt x="299" y="200"/>
                    <a:pt x="657" y="279"/>
                    <a:pt x="10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7991;p9">
              <a:extLst>
                <a:ext uri="{FF2B5EF4-FFF2-40B4-BE49-F238E27FC236}">
                  <a16:creationId xmlns:a16="http://schemas.microsoft.com/office/drawing/2014/main" id="{54F2A257-DA1E-4D4A-B415-FD5C9AC5B0A5}"/>
                </a:ext>
              </a:extLst>
            </p:cNvPr>
            <p:cNvSpPr/>
            <p:nvPr/>
          </p:nvSpPr>
          <p:spPr>
            <a:xfrm>
              <a:off x="4835200" y="3836700"/>
              <a:ext cx="15950" cy="10125"/>
            </a:xfrm>
            <a:custGeom>
              <a:avLst/>
              <a:gdLst/>
              <a:ahLst/>
              <a:cxnLst/>
              <a:rect l="l" t="t" r="r" b="b"/>
              <a:pathLst>
                <a:path w="638" h="405" extrusionOk="0">
                  <a:moveTo>
                    <a:pt x="458" y="1"/>
                  </a:moveTo>
                  <a:cubicBezTo>
                    <a:pt x="220" y="41"/>
                    <a:pt x="21" y="80"/>
                    <a:pt x="1" y="399"/>
                  </a:cubicBezTo>
                  <a:cubicBezTo>
                    <a:pt x="43" y="402"/>
                    <a:pt x="86" y="405"/>
                    <a:pt x="128" y="405"/>
                  </a:cubicBezTo>
                  <a:cubicBezTo>
                    <a:pt x="303" y="405"/>
                    <a:pt x="473" y="364"/>
                    <a:pt x="617" y="220"/>
                  </a:cubicBezTo>
                  <a:lnTo>
                    <a:pt x="637" y="160"/>
                  </a:lnTo>
                  <a:cubicBezTo>
                    <a:pt x="598" y="100"/>
                    <a:pt x="518" y="60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7992;p9">
              <a:extLst>
                <a:ext uri="{FF2B5EF4-FFF2-40B4-BE49-F238E27FC236}">
                  <a16:creationId xmlns:a16="http://schemas.microsoft.com/office/drawing/2014/main" id="{CB7D6A04-E8B7-4998-A06A-8FADBCBD3B8F}"/>
                </a:ext>
              </a:extLst>
            </p:cNvPr>
            <p:cNvSpPr/>
            <p:nvPr/>
          </p:nvSpPr>
          <p:spPr>
            <a:xfrm>
              <a:off x="5117675" y="3771425"/>
              <a:ext cx="20925" cy="8125"/>
            </a:xfrm>
            <a:custGeom>
              <a:avLst/>
              <a:gdLst/>
              <a:ahLst/>
              <a:cxnLst/>
              <a:rect l="l" t="t" r="r" b="b"/>
              <a:pathLst>
                <a:path w="837" h="325" extrusionOk="0">
                  <a:moveTo>
                    <a:pt x="375" y="0"/>
                  </a:moveTo>
                  <a:cubicBezTo>
                    <a:pt x="228" y="0"/>
                    <a:pt x="106" y="48"/>
                    <a:pt x="1" y="185"/>
                  </a:cubicBezTo>
                  <a:lnTo>
                    <a:pt x="1" y="324"/>
                  </a:lnTo>
                  <a:cubicBezTo>
                    <a:pt x="259" y="264"/>
                    <a:pt x="478" y="185"/>
                    <a:pt x="836" y="85"/>
                  </a:cubicBezTo>
                  <a:cubicBezTo>
                    <a:pt x="658" y="39"/>
                    <a:pt x="506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7993;p9">
              <a:extLst>
                <a:ext uri="{FF2B5EF4-FFF2-40B4-BE49-F238E27FC236}">
                  <a16:creationId xmlns:a16="http://schemas.microsoft.com/office/drawing/2014/main" id="{D23236C4-9855-46C0-9FC2-85454D815DA3}"/>
                </a:ext>
              </a:extLst>
            </p:cNvPr>
            <p:cNvSpPr/>
            <p:nvPr/>
          </p:nvSpPr>
          <p:spPr>
            <a:xfrm>
              <a:off x="5248975" y="3808850"/>
              <a:ext cx="26375" cy="6500"/>
            </a:xfrm>
            <a:custGeom>
              <a:avLst/>
              <a:gdLst/>
              <a:ahLst/>
              <a:cxnLst/>
              <a:rect l="l" t="t" r="r" b="b"/>
              <a:pathLst>
                <a:path w="1055" h="260" extrusionOk="0">
                  <a:moveTo>
                    <a:pt x="319" y="41"/>
                  </a:moveTo>
                  <a:cubicBezTo>
                    <a:pt x="199" y="41"/>
                    <a:pt x="100" y="80"/>
                    <a:pt x="1" y="80"/>
                  </a:cubicBezTo>
                  <a:cubicBezTo>
                    <a:pt x="86" y="223"/>
                    <a:pt x="204" y="252"/>
                    <a:pt x="327" y="252"/>
                  </a:cubicBezTo>
                  <a:cubicBezTo>
                    <a:pt x="411" y="252"/>
                    <a:pt x="497" y="239"/>
                    <a:pt x="578" y="239"/>
                  </a:cubicBezTo>
                  <a:cubicBezTo>
                    <a:pt x="627" y="239"/>
                    <a:pt x="674" y="244"/>
                    <a:pt x="717" y="259"/>
                  </a:cubicBezTo>
                  <a:lnTo>
                    <a:pt x="1055" y="240"/>
                  </a:lnTo>
                  <a:cubicBezTo>
                    <a:pt x="856" y="1"/>
                    <a:pt x="558" y="140"/>
                    <a:pt x="319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7994;p9">
              <a:extLst>
                <a:ext uri="{FF2B5EF4-FFF2-40B4-BE49-F238E27FC236}">
                  <a16:creationId xmlns:a16="http://schemas.microsoft.com/office/drawing/2014/main" id="{E010F07F-4AED-4133-809B-B1CED49765BC}"/>
                </a:ext>
              </a:extLst>
            </p:cNvPr>
            <p:cNvSpPr/>
            <p:nvPr/>
          </p:nvSpPr>
          <p:spPr>
            <a:xfrm>
              <a:off x="4828750" y="3882450"/>
              <a:ext cx="14450" cy="13575"/>
            </a:xfrm>
            <a:custGeom>
              <a:avLst/>
              <a:gdLst/>
              <a:ahLst/>
              <a:cxnLst/>
              <a:rect l="l" t="t" r="r" b="b"/>
              <a:pathLst>
                <a:path w="578" h="54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140"/>
                    <a:pt x="120" y="319"/>
                    <a:pt x="179" y="458"/>
                  </a:cubicBezTo>
                  <a:cubicBezTo>
                    <a:pt x="240" y="519"/>
                    <a:pt x="301" y="543"/>
                    <a:pt x="367" y="543"/>
                  </a:cubicBezTo>
                  <a:cubicBezTo>
                    <a:pt x="408" y="543"/>
                    <a:pt x="451" y="534"/>
                    <a:pt x="498" y="518"/>
                  </a:cubicBezTo>
                  <a:lnTo>
                    <a:pt x="577" y="439"/>
                  </a:lnTo>
                  <a:cubicBezTo>
                    <a:pt x="438" y="200"/>
                    <a:pt x="279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7995;p9">
              <a:extLst>
                <a:ext uri="{FF2B5EF4-FFF2-40B4-BE49-F238E27FC236}">
                  <a16:creationId xmlns:a16="http://schemas.microsoft.com/office/drawing/2014/main" id="{FDA59BB1-DF79-4F62-B27F-CB26316A7278}"/>
                </a:ext>
              </a:extLst>
            </p:cNvPr>
            <p:cNvSpPr/>
            <p:nvPr/>
          </p:nvSpPr>
          <p:spPr>
            <a:xfrm>
              <a:off x="4925225" y="3780250"/>
              <a:ext cx="16925" cy="5250"/>
            </a:xfrm>
            <a:custGeom>
              <a:avLst/>
              <a:gdLst/>
              <a:ahLst/>
              <a:cxnLst/>
              <a:rect l="l" t="t" r="r" b="b"/>
              <a:pathLst>
                <a:path w="677" h="210" extrusionOk="0">
                  <a:moveTo>
                    <a:pt x="363" y="1"/>
                  </a:moveTo>
                  <a:cubicBezTo>
                    <a:pt x="249" y="1"/>
                    <a:pt x="130" y="31"/>
                    <a:pt x="20" y="31"/>
                  </a:cubicBezTo>
                  <a:cubicBezTo>
                    <a:pt x="0" y="71"/>
                    <a:pt x="0" y="150"/>
                    <a:pt x="0" y="210"/>
                  </a:cubicBezTo>
                  <a:cubicBezTo>
                    <a:pt x="219" y="170"/>
                    <a:pt x="438" y="170"/>
                    <a:pt x="677" y="150"/>
                  </a:cubicBezTo>
                  <a:cubicBezTo>
                    <a:pt x="587" y="31"/>
                    <a:pt x="478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7996;p9">
              <a:extLst>
                <a:ext uri="{FF2B5EF4-FFF2-40B4-BE49-F238E27FC236}">
                  <a16:creationId xmlns:a16="http://schemas.microsoft.com/office/drawing/2014/main" id="{C2651050-EDD0-42F0-91D9-78011F005CF0}"/>
                </a:ext>
              </a:extLst>
            </p:cNvPr>
            <p:cNvSpPr/>
            <p:nvPr/>
          </p:nvSpPr>
          <p:spPr>
            <a:xfrm>
              <a:off x="5362375" y="3792050"/>
              <a:ext cx="7975" cy="5950"/>
            </a:xfrm>
            <a:custGeom>
              <a:avLst/>
              <a:gdLst/>
              <a:ahLst/>
              <a:cxnLst/>
              <a:rect l="l" t="t" r="r" b="b"/>
              <a:pathLst>
                <a:path w="319" h="238" extrusionOk="0">
                  <a:moveTo>
                    <a:pt x="239" y="0"/>
                  </a:moveTo>
                  <a:cubicBezTo>
                    <a:pt x="208" y="0"/>
                    <a:pt x="172" y="8"/>
                    <a:pt x="139" y="16"/>
                  </a:cubicBezTo>
                  <a:cubicBezTo>
                    <a:pt x="60" y="56"/>
                    <a:pt x="0" y="76"/>
                    <a:pt x="0" y="175"/>
                  </a:cubicBezTo>
                  <a:cubicBezTo>
                    <a:pt x="32" y="218"/>
                    <a:pt x="70" y="238"/>
                    <a:pt x="110" y="238"/>
                  </a:cubicBezTo>
                  <a:cubicBezTo>
                    <a:pt x="145" y="238"/>
                    <a:pt x="182" y="223"/>
                    <a:pt x="219" y="195"/>
                  </a:cubicBezTo>
                  <a:cubicBezTo>
                    <a:pt x="259" y="175"/>
                    <a:pt x="318" y="96"/>
                    <a:pt x="318" y="76"/>
                  </a:cubicBezTo>
                  <a:cubicBezTo>
                    <a:pt x="318" y="17"/>
                    <a:pt x="284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7997;p9">
              <a:extLst>
                <a:ext uri="{FF2B5EF4-FFF2-40B4-BE49-F238E27FC236}">
                  <a16:creationId xmlns:a16="http://schemas.microsoft.com/office/drawing/2014/main" id="{1A182CF0-5F6B-460D-BFE1-94F1638526E4}"/>
                </a:ext>
              </a:extLst>
            </p:cNvPr>
            <p:cNvSpPr/>
            <p:nvPr/>
          </p:nvSpPr>
          <p:spPr>
            <a:xfrm>
              <a:off x="5070450" y="3819475"/>
              <a:ext cx="11950" cy="4825"/>
            </a:xfrm>
            <a:custGeom>
              <a:avLst/>
              <a:gdLst/>
              <a:ahLst/>
              <a:cxnLst/>
              <a:rect l="l" t="t" r="r" b="b"/>
              <a:pathLst>
                <a:path w="478" h="193" extrusionOk="0">
                  <a:moveTo>
                    <a:pt x="172" y="1"/>
                  </a:moveTo>
                  <a:cubicBezTo>
                    <a:pt x="115" y="1"/>
                    <a:pt x="57" y="7"/>
                    <a:pt x="0" y="13"/>
                  </a:cubicBezTo>
                  <a:cubicBezTo>
                    <a:pt x="60" y="173"/>
                    <a:pt x="199" y="173"/>
                    <a:pt x="338" y="192"/>
                  </a:cubicBezTo>
                  <a:cubicBezTo>
                    <a:pt x="378" y="192"/>
                    <a:pt x="438" y="173"/>
                    <a:pt x="477" y="153"/>
                  </a:cubicBezTo>
                  <a:cubicBezTo>
                    <a:pt x="409" y="30"/>
                    <a:pt x="295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7998;p9">
              <a:extLst>
                <a:ext uri="{FF2B5EF4-FFF2-40B4-BE49-F238E27FC236}">
                  <a16:creationId xmlns:a16="http://schemas.microsoft.com/office/drawing/2014/main" id="{0F303413-EC81-42C2-B683-CEF5279D5BB6}"/>
                </a:ext>
              </a:extLst>
            </p:cNvPr>
            <p:cNvSpPr/>
            <p:nvPr/>
          </p:nvSpPr>
          <p:spPr>
            <a:xfrm>
              <a:off x="4894875" y="3819300"/>
              <a:ext cx="12475" cy="5000"/>
            </a:xfrm>
            <a:custGeom>
              <a:avLst/>
              <a:gdLst/>
              <a:ahLst/>
              <a:cxnLst/>
              <a:rect l="l" t="t" r="r" b="b"/>
              <a:pathLst>
                <a:path w="499" h="200" extrusionOk="0">
                  <a:moveTo>
                    <a:pt x="319" y="1"/>
                  </a:moveTo>
                  <a:cubicBezTo>
                    <a:pt x="220" y="1"/>
                    <a:pt x="100" y="20"/>
                    <a:pt x="1" y="20"/>
                  </a:cubicBezTo>
                  <a:lnTo>
                    <a:pt x="1" y="199"/>
                  </a:lnTo>
                  <a:cubicBezTo>
                    <a:pt x="140" y="180"/>
                    <a:pt x="319" y="180"/>
                    <a:pt x="498" y="180"/>
                  </a:cubicBezTo>
                  <a:lnTo>
                    <a:pt x="3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7999;p9">
              <a:extLst>
                <a:ext uri="{FF2B5EF4-FFF2-40B4-BE49-F238E27FC236}">
                  <a16:creationId xmlns:a16="http://schemas.microsoft.com/office/drawing/2014/main" id="{2E820B4E-93DB-4D5D-874F-5623ADBFC05C}"/>
                </a:ext>
              </a:extLst>
            </p:cNvPr>
            <p:cNvSpPr/>
            <p:nvPr/>
          </p:nvSpPr>
          <p:spPr>
            <a:xfrm>
              <a:off x="5017225" y="4010700"/>
              <a:ext cx="7975" cy="5575"/>
            </a:xfrm>
            <a:custGeom>
              <a:avLst/>
              <a:gdLst/>
              <a:ahLst/>
              <a:cxnLst/>
              <a:rect l="l" t="t" r="r" b="b"/>
              <a:pathLst>
                <a:path w="319" h="223" extrusionOk="0">
                  <a:moveTo>
                    <a:pt x="118" y="0"/>
                  </a:moveTo>
                  <a:cubicBezTo>
                    <a:pt x="86" y="0"/>
                    <a:pt x="48" y="13"/>
                    <a:pt x="1" y="43"/>
                  </a:cubicBezTo>
                  <a:cubicBezTo>
                    <a:pt x="40" y="182"/>
                    <a:pt x="180" y="222"/>
                    <a:pt x="319" y="222"/>
                  </a:cubicBezTo>
                  <a:cubicBezTo>
                    <a:pt x="257" y="160"/>
                    <a:pt x="231" y="0"/>
                    <a:pt x="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8000;p9">
              <a:extLst>
                <a:ext uri="{FF2B5EF4-FFF2-40B4-BE49-F238E27FC236}">
                  <a16:creationId xmlns:a16="http://schemas.microsoft.com/office/drawing/2014/main" id="{3F7FCEE3-F845-49AD-89E1-1887A509808A}"/>
                </a:ext>
              </a:extLst>
            </p:cNvPr>
            <p:cNvSpPr/>
            <p:nvPr/>
          </p:nvSpPr>
          <p:spPr>
            <a:xfrm>
              <a:off x="5156975" y="382775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319" y="1"/>
                  </a:moveTo>
                  <a:cubicBezTo>
                    <a:pt x="219" y="1"/>
                    <a:pt x="120" y="21"/>
                    <a:pt x="0" y="41"/>
                  </a:cubicBezTo>
                  <a:cubicBezTo>
                    <a:pt x="100" y="220"/>
                    <a:pt x="259" y="220"/>
                    <a:pt x="398" y="239"/>
                  </a:cubicBezTo>
                  <a:lnTo>
                    <a:pt x="478" y="239"/>
                  </a:lnTo>
                  <a:lnTo>
                    <a:pt x="557" y="220"/>
                  </a:lnTo>
                  <a:lnTo>
                    <a:pt x="3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8001;p9">
              <a:extLst>
                <a:ext uri="{FF2B5EF4-FFF2-40B4-BE49-F238E27FC236}">
                  <a16:creationId xmlns:a16="http://schemas.microsoft.com/office/drawing/2014/main" id="{3786C5EF-BC75-4EDC-821A-2A40A22BDFFB}"/>
                </a:ext>
              </a:extLst>
            </p:cNvPr>
            <p:cNvSpPr/>
            <p:nvPr/>
          </p:nvSpPr>
          <p:spPr>
            <a:xfrm>
              <a:off x="4999325" y="4011700"/>
              <a:ext cx="13450" cy="5200"/>
            </a:xfrm>
            <a:custGeom>
              <a:avLst/>
              <a:gdLst/>
              <a:ahLst/>
              <a:cxnLst/>
              <a:rect l="l" t="t" r="r" b="b"/>
              <a:pathLst>
                <a:path w="538" h="208" extrusionOk="0">
                  <a:moveTo>
                    <a:pt x="378" y="0"/>
                  </a:moveTo>
                  <a:cubicBezTo>
                    <a:pt x="230" y="0"/>
                    <a:pt x="104" y="64"/>
                    <a:pt x="0" y="182"/>
                  </a:cubicBezTo>
                  <a:cubicBezTo>
                    <a:pt x="69" y="196"/>
                    <a:pt x="140" y="207"/>
                    <a:pt x="209" y="207"/>
                  </a:cubicBezTo>
                  <a:cubicBezTo>
                    <a:pt x="338" y="207"/>
                    <a:pt x="459" y="166"/>
                    <a:pt x="537" y="23"/>
                  </a:cubicBezTo>
                  <a:cubicBezTo>
                    <a:pt x="482" y="8"/>
                    <a:pt x="428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8002;p9">
              <a:extLst>
                <a:ext uri="{FF2B5EF4-FFF2-40B4-BE49-F238E27FC236}">
                  <a16:creationId xmlns:a16="http://schemas.microsoft.com/office/drawing/2014/main" id="{3EDD8291-B647-45FD-9C78-FD139588DF2B}"/>
                </a:ext>
              </a:extLst>
            </p:cNvPr>
            <p:cNvSpPr/>
            <p:nvPr/>
          </p:nvSpPr>
          <p:spPr>
            <a:xfrm>
              <a:off x="4955150" y="3888925"/>
              <a:ext cx="9375" cy="8600"/>
            </a:xfrm>
            <a:custGeom>
              <a:avLst/>
              <a:gdLst/>
              <a:ahLst/>
              <a:cxnLst/>
              <a:rect l="l" t="t" r="r" b="b"/>
              <a:pathLst>
                <a:path w="375" h="344" extrusionOk="0">
                  <a:moveTo>
                    <a:pt x="176" y="1"/>
                  </a:moveTo>
                  <a:cubicBezTo>
                    <a:pt x="122" y="164"/>
                    <a:pt x="1" y="344"/>
                    <a:pt x="252" y="344"/>
                  </a:cubicBezTo>
                  <a:cubicBezTo>
                    <a:pt x="276" y="344"/>
                    <a:pt x="304" y="342"/>
                    <a:pt x="335" y="339"/>
                  </a:cubicBezTo>
                  <a:cubicBezTo>
                    <a:pt x="375" y="219"/>
                    <a:pt x="375" y="120"/>
                    <a:pt x="375" y="40"/>
                  </a:cubicBezTo>
                  <a:cubicBezTo>
                    <a:pt x="315" y="40"/>
                    <a:pt x="236" y="40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8003;p9">
              <a:extLst>
                <a:ext uri="{FF2B5EF4-FFF2-40B4-BE49-F238E27FC236}">
                  <a16:creationId xmlns:a16="http://schemas.microsoft.com/office/drawing/2014/main" id="{CBA24E7A-8E44-4FC5-927B-58D530AF0377}"/>
                </a:ext>
              </a:extLst>
            </p:cNvPr>
            <p:cNvSpPr/>
            <p:nvPr/>
          </p:nvSpPr>
          <p:spPr>
            <a:xfrm>
              <a:off x="5025675" y="3867925"/>
              <a:ext cx="14450" cy="3725"/>
            </a:xfrm>
            <a:custGeom>
              <a:avLst/>
              <a:gdLst/>
              <a:ahLst/>
              <a:cxnLst/>
              <a:rect l="l" t="t" r="r" b="b"/>
              <a:pathLst>
                <a:path w="578" h="149" extrusionOk="0">
                  <a:moveTo>
                    <a:pt x="320" y="1"/>
                  </a:moveTo>
                  <a:cubicBezTo>
                    <a:pt x="204" y="1"/>
                    <a:pt x="92" y="30"/>
                    <a:pt x="1" y="144"/>
                  </a:cubicBezTo>
                  <a:cubicBezTo>
                    <a:pt x="67" y="144"/>
                    <a:pt x="138" y="149"/>
                    <a:pt x="208" y="149"/>
                  </a:cubicBezTo>
                  <a:cubicBezTo>
                    <a:pt x="348" y="149"/>
                    <a:pt x="485" y="131"/>
                    <a:pt x="578" y="25"/>
                  </a:cubicBezTo>
                  <a:cubicBezTo>
                    <a:pt x="493" y="16"/>
                    <a:pt x="405" y="1"/>
                    <a:pt x="3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8004;p9">
              <a:extLst>
                <a:ext uri="{FF2B5EF4-FFF2-40B4-BE49-F238E27FC236}">
                  <a16:creationId xmlns:a16="http://schemas.microsoft.com/office/drawing/2014/main" id="{D424B308-E6FA-4783-A4ED-6B805C238C0C}"/>
                </a:ext>
              </a:extLst>
            </p:cNvPr>
            <p:cNvSpPr/>
            <p:nvPr/>
          </p:nvSpPr>
          <p:spPr>
            <a:xfrm>
              <a:off x="4998325" y="3841775"/>
              <a:ext cx="9475" cy="4400"/>
            </a:xfrm>
            <a:custGeom>
              <a:avLst/>
              <a:gdLst/>
              <a:ahLst/>
              <a:cxnLst/>
              <a:rect l="l" t="t" r="r" b="b"/>
              <a:pathLst>
                <a:path w="379" h="176" extrusionOk="0">
                  <a:moveTo>
                    <a:pt x="170" y="0"/>
                  </a:moveTo>
                  <a:cubicBezTo>
                    <a:pt x="119" y="0"/>
                    <a:pt x="63" y="18"/>
                    <a:pt x="1" y="56"/>
                  </a:cubicBezTo>
                  <a:cubicBezTo>
                    <a:pt x="1" y="56"/>
                    <a:pt x="60" y="116"/>
                    <a:pt x="80" y="176"/>
                  </a:cubicBezTo>
                  <a:cubicBezTo>
                    <a:pt x="180" y="156"/>
                    <a:pt x="279" y="156"/>
                    <a:pt x="379" y="116"/>
                  </a:cubicBezTo>
                  <a:cubicBezTo>
                    <a:pt x="318" y="43"/>
                    <a:pt x="250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8005;p9">
              <a:extLst>
                <a:ext uri="{FF2B5EF4-FFF2-40B4-BE49-F238E27FC236}">
                  <a16:creationId xmlns:a16="http://schemas.microsoft.com/office/drawing/2014/main" id="{0AC1D266-2B14-4E46-9012-082DBFF0D3B2}"/>
                </a:ext>
              </a:extLst>
            </p:cNvPr>
            <p:cNvSpPr/>
            <p:nvPr/>
          </p:nvSpPr>
          <p:spPr>
            <a:xfrm>
              <a:off x="4775525" y="3837700"/>
              <a:ext cx="8475" cy="7975"/>
            </a:xfrm>
            <a:custGeom>
              <a:avLst/>
              <a:gdLst/>
              <a:ahLst/>
              <a:cxnLst/>
              <a:rect l="l" t="t" r="r" b="b"/>
              <a:pathLst>
                <a:path w="339" h="319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219"/>
                    <a:pt x="140" y="319"/>
                    <a:pt x="339" y="319"/>
                  </a:cubicBezTo>
                  <a:cubicBezTo>
                    <a:pt x="319" y="140"/>
                    <a:pt x="140" y="10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8006;p9">
              <a:extLst>
                <a:ext uri="{FF2B5EF4-FFF2-40B4-BE49-F238E27FC236}">
                  <a16:creationId xmlns:a16="http://schemas.microsoft.com/office/drawing/2014/main" id="{1801AA22-4FE2-492B-AB7C-92A9119CE03D}"/>
                </a:ext>
              </a:extLst>
            </p:cNvPr>
            <p:cNvSpPr/>
            <p:nvPr/>
          </p:nvSpPr>
          <p:spPr>
            <a:xfrm>
              <a:off x="4946100" y="3732200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143" y="0"/>
                  </a:moveTo>
                  <a:cubicBezTo>
                    <a:pt x="129" y="0"/>
                    <a:pt x="115" y="1"/>
                    <a:pt x="100" y="3"/>
                  </a:cubicBezTo>
                  <a:cubicBezTo>
                    <a:pt x="61" y="3"/>
                    <a:pt x="41" y="83"/>
                    <a:pt x="1" y="103"/>
                  </a:cubicBezTo>
                  <a:cubicBezTo>
                    <a:pt x="100" y="123"/>
                    <a:pt x="180" y="162"/>
                    <a:pt x="259" y="182"/>
                  </a:cubicBezTo>
                  <a:lnTo>
                    <a:pt x="299" y="182"/>
                  </a:lnTo>
                  <a:lnTo>
                    <a:pt x="379" y="162"/>
                  </a:lnTo>
                  <a:cubicBezTo>
                    <a:pt x="343" y="73"/>
                    <a:pt x="260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8007;p9">
              <a:extLst>
                <a:ext uri="{FF2B5EF4-FFF2-40B4-BE49-F238E27FC236}">
                  <a16:creationId xmlns:a16="http://schemas.microsoft.com/office/drawing/2014/main" id="{9CE0AD69-5518-4BD5-9C51-A8F0CA1B56E0}"/>
                </a:ext>
              </a:extLst>
            </p:cNvPr>
            <p:cNvSpPr/>
            <p:nvPr/>
          </p:nvSpPr>
          <p:spPr>
            <a:xfrm>
              <a:off x="5065475" y="3757950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208" y="0"/>
                  </a:moveTo>
                  <a:cubicBezTo>
                    <a:pt x="141" y="0"/>
                    <a:pt x="70" y="8"/>
                    <a:pt x="0" y="8"/>
                  </a:cubicBezTo>
                  <a:lnTo>
                    <a:pt x="0" y="167"/>
                  </a:lnTo>
                  <a:lnTo>
                    <a:pt x="537" y="167"/>
                  </a:lnTo>
                  <a:cubicBezTo>
                    <a:pt x="447" y="25"/>
                    <a:pt x="3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8008;p9">
              <a:extLst>
                <a:ext uri="{FF2B5EF4-FFF2-40B4-BE49-F238E27FC236}">
                  <a16:creationId xmlns:a16="http://schemas.microsoft.com/office/drawing/2014/main" id="{28A1BA6F-13CE-4516-820A-2FDCFE8679B6}"/>
                </a:ext>
              </a:extLst>
            </p:cNvPr>
            <p:cNvSpPr/>
            <p:nvPr/>
          </p:nvSpPr>
          <p:spPr>
            <a:xfrm>
              <a:off x="5148525" y="3749175"/>
              <a:ext cx="8975" cy="4275"/>
            </a:xfrm>
            <a:custGeom>
              <a:avLst/>
              <a:gdLst/>
              <a:ahLst/>
              <a:cxnLst/>
              <a:rect l="l" t="t" r="r" b="b"/>
              <a:pathLst>
                <a:path w="359" h="171" extrusionOk="0">
                  <a:moveTo>
                    <a:pt x="358" y="1"/>
                  </a:moveTo>
                  <a:cubicBezTo>
                    <a:pt x="259" y="1"/>
                    <a:pt x="199" y="1"/>
                    <a:pt x="120" y="21"/>
                  </a:cubicBezTo>
                  <a:cubicBezTo>
                    <a:pt x="60" y="21"/>
                    <a:pt x="0" y="80"/>
                    <a:pt x="0" y="80"/>
                  </a:cubicBezTo>
                  <a:cubicBezTo>
                    <a:pt x="14" y="149"/>
                    <a:pt x="66" y="170"/>
                    <a:pt x="123" y="170"/>
                  </a:cubicBezTo>
                  <a:cubicBezTo>
                    <a:pt x="148" y="170"/>
                    <a:pt x="175" y="166"/>
                    <a:pt x="199" y="160"/>
                  </a:cubicBezTo>
                  <a:cubicBezTo>
                    <a:pt x="239" y="120"/>
                    <a:pt x="318" y="60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8009;p9">
              <a:extLst>
                <a:ext uri="{FF2B5EF4-FFF2-40B4-BE49-F238E27FC236}">
                  <a16:creationId xmlns:a16="http://schemas.microsoft.com/office/drawing/2014/main" id="{35BC2F01-2A85-49FD-87FA-AC418400BFDE}"/>
                </a:ext>
              </a:extLst>
            </p:cNvPr>
            <p:cNvSpPr/>
            <p:nvPr/>
          </p:nvSpPr>
          <p:spPr>
            <a:xfrm>
              <a:off x="5017225" y="3793225"/>
              <a:ext cx="13450" cy="4375"/>
            </a:xfrm>
            <a:custGeom>
              <a:avLst/>
              <a:gdLst/>
              <a:ahLst/>
              <a:cxnLst/>
              <a:rect l="l" t="t" r="r" b="b"/>
              <a:pathLst>
                <a:path w="538" h="175" extrusionOk="0">
                  <a:moveTo>
                    <a:pt x="317" y="1"/>
                  </a:moveTo>
                  <a:cubicBezTo>
                    <a:pt x="198" y="1"/>
                    <a:pt x="88" y="24"/>
                    <a:pt x="1" y="148"/>
                  </a:cubicBezTo>
                  <a:cubicBezTo>
                    <a:pt x="72" y="163"/>
                    <a:pt x="143" y="174"/>
                    <a:pt x="212" y="174"/>
                  </a:cubicBezTo>
                  <a:cubicBezTo>
                    <a:pt x="334" y="174"/>
                    <a:pt x="448" y="137"/>
                    <a:pt x="538" y="9"/>
                  </a:cubicBezTo>
                  <a:cubicBezTo>
                    <a:pt x="463" y="9"/>
                    <a:pt x="388" y="1"/>
                    <a:pt x="3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8010;p9">
              <a:extLst>
                <a:ext uri="{FF2B5EF4-FFF2-40B4-BE49-F238E27FC236}">
                  <a16:creationId xmlns:a16="http://schemas.microsoft.com/office/drawing/2014/main" id="{1AE5CAB7-CABB-498C-8811-F651E1D853B0}"/>
                </a:ext>
              </a:extLst>
            </p:cNvPr>
            <p:cNvSpPr/>
            <p:nvPr/>
          </p:nvSpPr>
          <p:spPr>
            <a:xfrm>
              <a:off x="4768075" y="3831725"/>
              <a:ext cx="7475" cy="6000"/>
            </a:xfrm>
            <a:custGeom>
              <a:avLst/>
              <a:gdLst/>
              <a:ahLst/>
              <a:cxnLst/>
              <a:rect l="l" t="t" r="r" b="b"/>
              <a:pathLst>
                <a:path w="299" h="240" extrusionOk="0">
                  <a:moveTo>
                    <a:pt x="0" y="1"/>
                  </a:moveTo>
                  <a:cubicBezTo>
                    <a:pt x="20" y="160"/>
                    <a:pt x="140" y="200"/>
                    <a:pt x="299" y="240"/>
                  </a:cubicBezTo>
                  <a:cubicBezTo>
                    <a:pt x="239" y="61"/>
                    <a:pt x="12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8011;p9">
              <a:extLst>
                <a:ext uri="{FF2B5EF4-FFF2-40B4-BE49-F238E27FC236}">
                  <a16:creationId xmlns:a16="http://schemas.microsoft.com/office/drawing/2014/main" id="{240F369D-CE06-4492-8E1A-3C5545DAF24B}"/>
                </a:ext>
              </a:extLst>
            </p:cNvPr>
            <p:cNvSpPr/>
            <p:nvPr/>
          </p:nvSpPr>
          <p:spPr>
            <a:xfrm>
              <a:off x="5157475" y="3747200"/>
              <a:ext cx="2500" cy="2000"/>
            </a:xfrm>
            <a:custGeom>
              <a:avLst/>
              <a:gdLst/>
              <a:ahLst/>
              <a:cxnLst/>
              <a:rect l="l" t="t" r="r" b="b"/>
              <a:pathLst>
                <a:path w="100" h="80" extrusionOk="0">
                  <a:moveTo>
                    <a:pt x="60" y="0"/>
                  </a:moveTo>
                  <a:cubicBezTo>
                    <a:pt x="40" y="0"/>
                    <a:pt x="40" y="60"/>
                    <a:pt x="0" y="80"/>
                  </a:cubicBezTo>
                  <a:cubicBezTo>
                    <a:pt x="80" y="60"/>
                    <a:pt x="100" y="4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8012;p9">
              <a:extLst>
                <a:ext uri="{FF2B5EF4-FFF2-40B4-BE49-F238E27FC236}">
                  <a16:creationId xmlns:a16="http://schemas.microsoft.com/office/drawing/2014/main" id="{2E5FE056-22DC-44E4-9D34-DA7D437EA349}"/>
                </a:ext>
              </a:extLst>
            </p:cNvPr>
            <p:cNvSpPr/>
            <p:nvPr/>
          </p:nvSpPr>
          <p:spPr>
            <a:xfrm>
              <a:off x="4889900" y="38774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cubicBezTo>
                    <a:pt x="140" y="41"/>
                    <a:pt x="61" y="61"/>
                    <a:pt x="1" y="120"/>
                  </a:cubicBezTo>
                  <a:cubicBezTo>
                    <a:pt x="100" y="120"/>
                    <a:pt x="140" y="6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8013;p9">
              <a:extLst>
                <a:ext uri="{FF2B5EF4-FFF2-40B4-BE49-F238E27FC236}">
                  <a16:creationId xmlns:a16="http://schemas.microsoft.com/office/drawing/2014/main" id="{5799C9C4-06F7-4933-98D8-4FE6D6740801}"/>
                </a:ext>
              </a:extLst>
            </p:cNvPr>
            <p:cNvSpPr/>
            <p:nvPr/>
          </p:nvSpPr>
          <p:spPr>
            <a:xfrm>
              <a:off x="5042100" y="3868525"/>
              <a:ext cx="6975" cy="1725"/>
            </a:xfrm>
            <a:custGeom>
              <a:avLst/>
              <a:gdLst/>
              <a:ahLst/>
              <a:cxnLst/>
              <a:rect l="l" t="t" r="r" b="b"/>
              <a:pathLst>
                <a:path w="279" h="69" extrusionOk="0">
                  <a:moveTo>
                    <a:pt x="0" y="1"/>
                  </a:moveTo>
                  <a:cubicBezTo>
                    <a:pt x="47" y="48"/>
                    <a:pt x="90" y="68"/>
                    <a:pt x="132" y="68"/>
                  </a:cubicBezTo>
                  <a:cubicBezTo>
                    <a:pt x="179" y="68"/>
                    <a:pt x="226" y="43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8014;p9">
              <a:extLst>
                <a:ext uri="{FF2B5EF4-FFF2-40B4-BE49-F238E27FC236}">
                  <a16:creationId xmlns:a16="http://schemas.microsoft.com/office/drawing/2014/main" id="{7AAF61B1-0EDF-468A-A0E9-E63F36746A7E}"/>
                </a:ext>
              </a:extLst>
            </p:cNvPr>
            <p:cNvSpPr/>
            <p:nvPr/>
          </p:nvSpPr>
          <p:spPr>
            <a:xfrm>
              <a:off x="5033150" y="3860075"/>
              <a:ext cx="5975" cy="3025"/>
            </a:xfrm>
            <a:custGeom>
              <a:avLst/>
              <a:gdLst/>
              <a:ahLst/>
              <a:cxnLst/>
              <a:rect l="l" t="t" r="r" b="b"/>
              <a:pathLst>
                <a:path w="239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6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8015;p9">
              <a:extLst>
                <a:ext uri="{FF2B5EF4-FFF2-40B4-BE49-F238E27FC236}">
                  <a16:creationId xmlns:a16="http://schemas.microsoft.com/office/drawing/2014/main" id="{7C01D9C0-A06A-4FB1-89BC-A3B7E8D27B06}"/>
                </a:ext>
              </a:extLst>
            </p:cNvPr>
            <p:cNvSpPr/>
            <p:nvPr/>
          </p:nvSpPr>
          <p:spPr>
            <a:xfrm>
              <a:off x="5050550" y="3855600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8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8016;p9">
              <a:extLst>
                <a:ext uri="{FF2B5EF4-FFF2-40B4-BE49-F238E27FC236}">
                  <a16:creationId xmlns:a16="http://schemas.microsoft.com/office/drawing/2014/main" id="{558D1732-F140-4701-A4F6-C1E92D067586}"/>
                </a:ext>
              </a:extLst>
            </p:cNvPr>
            <p:cNvSpPr/>
            <p:nvPr/>
          </p:nvSpPr>
          <p:spPr>
            <a:xfrm>
              <a:off x="4788950" y="385062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" y="1"/>
                  </a:moveTo>
                  <a:cubicBezTo>
                    <a:pt x="80" y="41"/>
                    <a:pt x="120" y="100"/>
                    <a:pt x="200" y="140"/>
                  </a:cubicBezTo>
                  <a:cubicBezTo>
                    <a:pt x="180" y="41"/>
                    <a:pt x="10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8017;p9">
              <a:extLst>
                <a:ext uri="{FF2B5EF4-FFF2-40B4-BE49-F238E27FC236}">
                  <a16:creationId xmlns:a16="http://schemas.microsoft.com/office/drawing/2014/main" id="{7A84D660-0518-4783-88C3-2BC87AA912D7}"/>
                </a:ext>
              </a:extLst>
            </p:cNvPr>
            <p:cNvSpPr/>
            <p:nvPr/>
          </p:nvSpPr>
          <p:spPr>
            <a:xfrm>
              <a:off x="4846150" y="3837250"/>
              <a:ext cx="4500" cy="3950"/>
            </a:xfrm>
            <a:custGeom>
              <a:avLst/>
              <a:gdLst/>
              <a:ahLst/>
              <a:cxnLst/>
              <a:rect l="l" t="t" r="r" b="b"/>
              <a:pathLst>
                <a:path w="180" h="158" extrusionOk="0">
                  <a:moveTo>
                    <a:pt x="120" y="1"/>
                  </a:moveTo>
                  <a:cubicBezTo>
                    <a:pt x="80" y="1"/>
                    <a:pt x="40" y="19"/>
                    <a:pt x="0" y="19"/>
                  </a:cubicBezTo>
                  <a:cubicBezTo>
                    <a:pt x="20" y="78"/>
                    <a:pt x="80" y="158"/>
                    <a:pt x="179" y="158"/>
                  </a:cubicBezTo>
                  <a:lnTo>
                    <a:pt x="179" y="19"/>
                  </a:lnTo>
                  <a:cubicBezTo>
                    <a:pt x="160" y="5"/>
                    <a:pt x="14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8018;p9">
              <a:extLst>
                <a:ext uri="{FF2B5EF4-FFF2-40B4-BE49-F238E27FC236}">
                  <a16:creationId xmlns:a16="http://schemas.microsoft.com/office/drawing/2014/main" id="{0F346076-4E59-4A55-B49C-AFB88F30128C}"/>
                </a:ext>
              </a:extLst>
            </p:cNvPr>
            <p:cNvSpPr/>
            <p:nvPr/>
          </p:nvSpPr>
          <p:spPr>
            <a:xfrm>
              <a:off x="5052050" y="38635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19" y="61"/>
                    <a:pt x="40" y="100"/>
                    <a:pt x="0" y="140"/>
                  </a:cubicBezTo>
                  <a:cubicBezTo>
                    <a:pt x="99" y="140"/>
                    <a:pt x="179" y="8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8019;p9">
              <a:extLst>
                <a:ext uri="{FF2B5EF4-FFF2-40B4-BE49-F238E27FC236}">
                  <a16:creationId xmlns:a16="http://schemas.microsoft.com/office/drawing/2014/main" id="{BE5A3252-D7AF-4BAC-AD4A-4BB8B4E70E33}"/>
                </a:ext>
              </a:extLst>
            </p:cNvPr>
            <p:cNvSpPr/>
            <p:nvPr/>
          </p:nvSpPr>
          <p:spPr>
            <a:xfrm>
              <a:off x="5016725" y="38640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20" y="60"/>
                    <a:pt x="60" y="80"/>
                    <a:pt x="1" y="119"/>
                  </a:cubicBezTo>
                  <a:cubicBezTo>
                    <a:pt x="40" y="99"/>
                    <a:pt x="120" y="6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8020;p9">
              <a:extLst>
                <a:ext uri="{FF2B5EF4-FFF2-40B4-BE49-F238E27FC236}">
                  <a16:creationId xmlns:a16="http://schemas.microsoft.com/office/drawing/2014/main" id="{CE6FB6C5-621A-4B9E-B0DC-0A28BE812F60}"/>
                </a:ext>
              </a:extLst>
            </p:cNvPr>
            <p:cNvSpPr/>
            <p:nvPr/>
          </p:nvSpPr>
          <p:spPr>
            <a:xfrm>
              <a:off x="5442925" y="3777900"/>
              <a:ext cx="4500" cy="1650"/>
            </a:xfrm>
            <a:custGeom>
              <a:avLst/>
              <a:gdLst/>
              <a:ahLst/>
              <a:cxnLst/>
              <a:rect l="l" t="t" r="r" b="b"/>
              <a:pathLst>
                <a:path w="180" h="66" extrusionOk="0">
                  <a:moveTo>
                    <a:pt x="81" y="1"/>
                  </a:moveTo>
                  <a:cubicBezTo>
                    <a:pt x="58" y="1"/>
                    <a:pt x="33" y="13"/>
                    <a:pt x="1" y="45"/>
                  </a:cubicBezTo>
                  <a:lnTo>
                    <a:pt x="100" y="65"/>
                  </a:lnTo>
                  <a:lnTo>
                    <a:pt x="180" y="65"/>
                  </a:lnTo>
                  <a:cubicBezTo>
                    <a:pt x="144" y="29"/>
                    <a:pt x="115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8021;p9">
              <a:extLst>
                <a:ext uri="{FF2B5EF4-FFF2-40B4-BE49-F238E27FC236}">
                  <a16:creationId xmlns:a16="http://schemas.microsoft.com/office/drawing/2014/main" id="{FA2DD54B-D7CE-4606-8865-342430C39EF4}"/>
                </a:ext>
              </a:extLst>
            </p:cNvPr>
            <p:cNvSpPr/>
            <p:nvPr/>
          </p:nvSpPr>
          <p:spPr>
            <a:xfrm>
              <a:off x="5174875" y="3830275"/>
              <a:ext cx="4500" cy="2975"/>
            </a:xfrm>
            <a:custGeom>
              <a:avLst/>
              <a:gdLst/>
              <a:ahLst/>
              <a:cxnLst/>
              <a:rect l="l" t="t" r="r" b="b"/>
              <a:pathLst>
                <a:path w="180" h="119" extrusionOk="0">
                  <a:moveTo>
                    <a:pt x="92" y="0"/>
                  </a:moveTo>
                  <a:cubicBezTo>
                    <a:pt x="61" y="0"/>
                    <a:pt x="34" y="41"/>
                    <a:pt x="1" y="119"/>
                  </a:cubicBezTo>
                  <a:cubicBezTo>
                    <a:pt x="60" y="119"/>
                    <a:pt x="140" y="119"/>
                    <a:pt x="180" y="79"/>
                  </a:cubicBezTo>
                  <a:cubicBezTo>
                    <a:pt x="144" y="26"/>
                    <a:pt x="117" y="0"/>
                    <a:pt x="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8022;p9">
              <a:extLst>
                <a:ext uri="{FF2B5EF4-FFF2-40B4-BE49-F238E27FC236}">
                  <a16:creationId xmlns:a16="http://schemas.microsoft.com/office/drawing/2014/main" id="{88F1057B-14BF-46FC-A689-10251472C632}"/>
                </a:ext>
              </a:extLst>
            </p:cNvPr>
            <p:cNvSpPr/>
            <p:nvPr/>
          </p:nvSpPr>
          <p:spPr>
            <a:xfrm>
              <a:off x="4736750" y="381085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0" y="0"/>
                  </a:moveTo>
                  <a:cubicBezTo>
                    <a:pt x="60" y="100"/>
                    <a:pt x="159" y="140"/>
                    <a:pt x="259" y="140"/>
                  </a:cubicBezTo>
                  <a:cubicBezTo>
                    <a:pt x="159" y="100"/>
                    <a:pt x="80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8023;p9">
              <a:extLst>
                <a:ext uri="{FF2B5EF4-FFF2-40B4-BE49-F238E27FC236}">
                  <a16:creationId xmlns:a16="http://schemas.microsoft.com/office/drawing/2014/main" id="{404254AF-7B19-42A8-90F3-C37AA24BDE4F}"/>
                </a:ext>
              </a:extLst>
            </p:cNvPr>
            <p:cNvSpPr/>
            <p:nvPr/>
          </p:nvSpPr>
          <p:spPr>
            <a:xfrm>
              <a:off x="4987875" y="4008275"/>
              <a:ext cx="3025" cy="4500"/>
            </a:xfrm>
            <a:custGeom>
              <a:avLst/>
              <a:gdLst/>
              <a:ahLst/>
              <a:cxnLst/>
              <a:rect l="l" t="t" r="r" b="b"/>
              <a:pathLst>
                <a:path w="121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"/>
                    <a:pt x="1" y="100"/>
                    <a:pt x="100" y="180"/>
                  </a:cubicBezTo>
                  <a:cubicBezTo>
                    <a:pt x="120" y="140"/>
                    <a:pt x="120" y="60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8024;p9">
              <a:extLst>
                <a:ext uri="{FF2B5EF4-FFF2-40B4-BE49-F238E27FC236}">
                  <a16:creationId xmlns:a16="http://schemas.microsoft.com/office/drawing/2014/main" id="{1BE089AC-A3EC-4787-856E-0A56FCE7DF51}"/>
                </a:ext>
              </a:extLst>
            </p:cNvPr>
            <p:cNvSpPr/>
            <p:nvPr/>
          </p:nvSpPr>
          <p:spPr>
            <a:xfrm>
              <a:off x="4947100" y="40082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60" y="160"/>
                    <a:pt x="160" y="16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8025;p9">
              <a:extLst>
                <a:ext uri="{FF2B5EF4-FFF2-40B4-BE49-F238E27FC236}">
                  <a16:creationId xmlns:a16="http://schemas.microsoft.com/office/drawing/2014/main" id="{09E58F7E-75F5-42E8-93DE-D5C9DDD88832}"/>
                </a:ext>
              </a:extLst>
            </p:cNvPr>
            <p:cNvSpPr/>
            <p:nvPr/>
          </p:nvSpPr>
          <p:spPr>
            <a:xfrm>
              <a:off x="4990875" y="40122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40"/>
                    <a:pt x="199" y="180"/>
                  </a:cubicBezTo>
                  <a:cubicBezTo>
                    <a:pt x="139" y="120"/>
                    <a:pt x="80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8026;p9">
              <a:extLst>
                <a:ext uri="{FF2B5EF4-FFF2-40B4-BE49-F238E27FC236}">
                  <a16:creationId xmlns:a16="http://schemas.microsoft.com/office/drawing/2014/main" id="{F6DD49BA-8959-4E19-AFEC-C5A3AB44D374}"/>
                </a:ext>
              </a:extLst>
            </p:cNvPr>
            <p:cNvSpPr/>
            <p:nvPr/>
          </p:nvSpPr>
          <p:spPr>
            <a:xfrm>
              <a:off x="5054525" y="3931425"/>
              <a:ext cx="2025" cy="1775"/>
            </a:xfrm>
            <a:custGeom>
              <a:avLst/>
              <a:gdLst/>
              <a:ahLst/>
              <a:cxnLst/>
              <a:rect l="l" t="t" r="r" b="b"/>
              <a:pathLst>
                <a:path w="81" h="71" extrusionOk="0">
                  <a:moveTo>
                    <a:pt x="21" y="0"/>
                  </a:moveTo>
                  <a:cubicBezTo>
                    <a:pt x="14" y="0"/>
                    <a:pt x="7" y="5"/>
                    <a:pt x="0" y="11"/>
                  </a:cubicBezTo>
                  <a:cubicBezTo>
                    <a:pt x="0" y="51"/>
                    <a:pt x="40" y="51"/>
                    <a:pt x="80" y="71"/>
                  </a:cubicBezTo>
                  <a:cubicBezTo>
                    <a:pt x="54" y="18"/>
                    <a:pt x="36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8027;p9">
              <a:extLst>
                <a:ext uri="{FF2B5EF4-FFF2-40B4-BE49-F238E27FC236}">
                  <a16:creationId xmlns:a16="http://schemas.microsoft.com/office/drawing/2014/main" id="{D226B665-41CC-45CD-9519-19D913AD3CC7}"/>
                </a:ext>
              </a:extLst>
            </p:cNvPr>
            <p:cNvSpPr/>
            <p:nvPr/>
          </p:nvSpPr>
          <p:spPr>
            <a:xfrm>
              <a:off x="4925225" y="39903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20"/>
                    <a:pt x="80" y="140"/>
                    <a:pt x="179" y="180"/>
                  </a:cubicBezTo>
                  <a:cubicBezTo>
                    <a:pt x="140" y="80"/>
                    <a:pt x="100" y="2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8028;p9">
              <a:extLst>
                <a:ext uri="{FF2B5EF4-FFF2-40B4-BE49-F238E27FC236}">
                  <a16:creationId xmlns:a16="http://schemas.microsoft.com/office/drawing/2014/main" id="{B3812B45-CEA2-4A9F-8383-46A7A7FE2DEE}"/>
                </a:ext>
              </a:extLst>
            </p:cNvPr>
            <p:cNvSpPr/>
            <p:nvPr/>
          </p:nvSpPr>
          <p:spPr>
            <a:xfrm>
              <a:off x="5427525" y="5099125"/>
              <a:ext cx="134775" cy="46550"/>
            </a:xfrm>
            <a:custGeom>
              <a:avLst/>
              <a:gdLst/>
              <a:ahLst/>
              <a:cxnLst/>
              <a:rect l="l" t="t" r="r" b="b"/>
              <a:pathLst>
                <a:path w="5391" h="1862" extrusionOk="0">
                  <a:moveTo>
                    <a:pt x="5173" y="0"/>
                  </a:moveTo>
                  <a:cubicBezTo>
                    <a:pt x="5095" y="0"/>
                    <a:pt x="5020" y="18"/>
                    <a:pt x="4953" y="71"/>
                  </a:cubicBezTo>
                  <a:cubicBezTo>
                    <a:pt x="4926" y="53"/>
                    <a:pt x="4904" y="43"/>
                    <a:pt x="4881" y="43"/>
                  </a:cubicBezTo>
                  <a:cubicBezTo>
                    <a:pt x="4854" y="43"/>
                    <a:pt x="4827" y="58"/>
                    <a:pt x="4794" y="91"/>
                  </a:cubicBezTo>
                  <a:cubicBezTo>
                    <a:pt x="4613" y="124"/>
                    <a:pt x="4445" y="294"/>
                    <a:pt x="4234" y="294"/>
                  </a:cubicBezTo>
                  <a:cubicBezTo>
                    <a:pt x="4190" y="294"/>
                    <a:pt x="4145" y="287"/>
                    <a:pt x="4098" y="270"/>
                  </a:cubicBezTo>
                  <a:cubicBezTo>
                    <a:pt x="3262" y="429"/>
                    <a:pt x="2427" y="708"/>
                    <a:pt x="1631" y="1006"/>
                  </a:cubicBezTo>
                  <a:cubicBezTo>
                    <a:pt x="1114" y="1205"/>
                    <a:pt x="497" y="1185"/>
                    <a:pt x="80" y="1623"/>
                  </a:cubicBezTo>
                  <a:cubicBezTo>
                    <a:pt x="0" y="1702"/>
                    <a:pt x="0" y="1782"/>
                    <a:pt x="80" y="1861"/>
                  </a:cubicBezTo>
                  <a:cubicBezTo>
                    <a:pt x="995" y="1822"/>
                    <a:pt x="1790" y="1364"/>
                    <a:pt x="2666" y="1265"/>
                  </a:cubicBezTo>
                  <a:cubicBezTo>
                    <a:pt x="3282" y="867"/>
                    <a:pt x="3959" y="728"/>
                    <a:pt x="4655" y="608"/>
                  </a:cubicBezTo>
                  <a:cubicBezTo>
                    <a:pt x="4754" y="529"/>
                    <a:pt x="4874" y="489"/>
                    <a:pt x="4993" y="409"/>
                  </a:cubicBezTo>
                  <a:cubicBezTo>
                    <a:pt x="5073" y="230"/>
                    <a:pt x="5291" y="330"/>
                    <a:pt x="5371" y="210"/>
                  </a:cubicBezTo>
                  <a:cubicBezTo>
                    <a:pt x="5391" y="131"/>
                    <a:pt x="5371" y="71"/>
                    <a:pt x="5291" y="11"/>
                  </a:cubicBezTo>
                  <a:cubicBezTo>
                    <a:pt x="5252" y="5"/>
                    <a:pt x="5212" y="0"/>
                    <a:pt x="5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8029;p9">
              <a:extLst>
                <a:ext uri="{FF2B5EF4-FFF2-40B4-BE49-F238E27FC236}">
                  <a16:creationId xmlns:a16="http://schemas.microsoft.com/office/drawing/2014/main" id="{711B3D58-C999-4729-863F-CBDB20B223A3}"/>
                </a:ext>
              </a:extLst>
            </p:cNvPr>
            <p:cNvSpPr/>
            <p:nvPr/>
          </p:nvSpPr>
          <p:spPr>
            <a:xfrm>
              <a:off x="5387725" y="5139175"/>
              <a:ext cx="41800" cy="17450"/>
            </a:xfrm>
            <a:custGeom>
              <a:avLst/>
              <a:gdLst/>
              <a:ahLst/>
              <a:cxnLst/>
              <a:rect l="l" t="t" r="r" b="b"/>
              <a:pathLst>
                <a:path w="1672" h="698" extrusionOk="0">
                  <a:moveTo>
                    <a:pt x="1672" y="1"/>
                  </a:moveTo>
                  <a:cubicBezTo>
                    <a:pt x="1075" y="1"/>
                    <a:pt x="478" y="61"/>
                    <a:pt x="1" y="498"/>
                  </a:cubicBezTo>
                  <a:cubicBezTo>
                    <a:pt x="140" y="518"/>
                    <a:pt x="319" y="538"/>
                    <a:pt x="418" y="697"/>
                  </a:cubicBezTo>
                  <a:cubicBezTo>
                    <a:pt x="816" y="498"/>
                    <a:pt x="1314" y="538"/>
                    <a:pt x="1672" y="220"/>
                  </a:cubicBezTo>
                  <a:lnTo>
                    <a:pt x="16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8030;p9">
              <a:extLst>
                <a:ext uri="{FF2B5EF4-FFF2-40B4-BE49-F238E27FC236}">
                  <a16:creationId xmlns:a16="http://schemas.microsoft.com/office/drawing/2014/main" id="{77AB0663-3051-4E59-9D25-D0732515C310}"/>
                </a:ext>
              </a:extLst>
            </p:cNvPr>
            <p:cNvSpPr/>
            <p:nvPr/>
          </p:nvSpPr>
          <p:spPr>
            <a:xfrm>
              <a:off x="4687500" y="3798425"/>
              <a:ext cx="35825" cy="23575"/>
            </a:xfrm>
            <a:custGeom>
              <a:avLst/>
              <a:gdLst/>
              <a:ahLst/>
              <a:cxnLst/>
              <a:rect l="l" t="t" r="r" b="b"/>
              <a:pathLst>
                <a:path w="1433" h="943" extrusionOk="0">
                  <a:moveTo>
                    <a:pt x="379" y="0"/>
                  </a:moveTo>
                  <a:cubicBezTo>
                    <a:pt x="299" y="119"/>
                    <a:pt x="160" y="139"/>
                    <a:pt x="1" y="179"/>
                  </a:cubicBezTo>
                  <a:cubicBezTo>
                    <a:pt x="299" y="477"/>
                    <a:pt x="776" y="517"/>
                    <a:pt x="1055" y="895"/>
                  </a:cubicBezTo>
                  <a:cubicBezTo>
                    <a:pt x="1134" y="919"/>
                    <a:pt x="1210" y="943"/>
                    <a:pt x="1273" y="943"/>
                  </a:cubicBezTo>
                  <a:cubicBezTo>
                    <a:pt x="1368" y="943"/>
                    <a:pt x="1433" y="888"/>
                    <a:pt x="1433" y="696"/>
                  </a:cubicBezTo>
                  <a:cubicBezTo>
                    <a:pt x="1373" y="617"/>
                    <a:pt x="1314" y="557"/>
                    <a:pt x="1254" y="537"/>
                  </a:cubicBezTo>
                  <a:cubicBezTo>
                    <a:pt x="1135" y="497"/>
                    <a:pt x="975" y="458"/>
                    <a:pt x="936" y="318"/>
                  </a:cubicBezTo>
                  <a:cubicBezTo>
                    <a:pt x="876" y="139"/>
                    <a:pt x="757" y="20"/>
                    <a:pt x="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8031;p9">
              <a:extLst>
                <a:ext uri="{FF2B5EF4-FFF2-40B4-BE49-F238E27FC236}">
                  <a16:creationId xmlns:a16="http://schemas.microsoft.com/office/drawing/2014/main" id="{5ECA8811-129C-4A2F-8828-4E9C47E11EE5}"/>
                </a:ext>
              </a:extLst>
            </p:cNvPr>
            <p:cNvSpPr/>
            <p:nvPr/>
          </p:nvSpPr>
          <p:spPr>
            <a:xfrm>
              <a:off x="4701425" y="3790950"/>
              <a:ext cx="20425" cy="15450"/>
            </a:xfrm>
            <a:custGeom>
              <a:avLst/>
              <a:gdLst/>
              <a:ahLst/>
              <a:cxnLst/>
              <a:rect l="l" t="t" r="r" b="b"/>
              <a:pathLst>
                <a:path w="817" h="618" extrusionOk="0">
                  <a:moveTo>
                    <a:pt x="319" y="1"/>
                  </a:moveTo>
                  <a:cubicBezTo>
                    <a:pt x="140" y="21"/>
                    <a:pt x="40" y="140"/>
                    <a:pt x="1" y="299"/>
                  </a:cubicBezTo>
                  <a:cubicBezTo>
                    <a:pt x="120" y="399"/>
                    <a:pt x="239" y="518"/>
                    <a:pt x="379" y="617"/>
                  </a:cubicBezTo>
                  <a:cubicBezTo>
                    <a:pt x="816" y="379"/>
                    <a:pt x="518" y="180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8032;p9">
              <a:extLst>
                <a:ext uri="{FF2B5EF4-FFF2-40B4-BE49-F238E27FC236}">
                  <a16:creationId xmlns:a16="http://schemas.microsoft.com/office/drawing/2014/main" id="{DB14D707-3218-4CA9-8A5B-05279234F36A}"/>
                </a:ext>
              </a:extLst>
            </p:cNvPr>
            <p:cNvSpPr/>
            <p:nvPr/>
          </p:nvSpPr>
          <p:spPr>
            <a:xfrm>
              <a:off x="4691975" y="37939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60"/>
                    <a:pt x="120" y="99"/>
                    <a:pt x="180" y="159"/>
                  </a:cubicBezTo>
                  <a:cubicBezTo>
                    <a:pt x="180" y="80"/>
                    <a:pt x="100" y="2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8033;p9">
              <a:extLst>
                <a:ext uri="{FF2B5EF4-FFF2-40B4-BE49-F238E27FC236}">
                  <a16:creationId xmlns:a16="http://schemas.microsoft.com/office/drawing/2014/main" id="{9C232BE7-0383-47B3-8683-6F111D1440B8}"/>
                </a:ext>
              </a:extLst>
            </p:cNvPr>
            <p:cNvSpPr/>
            <p:nvPr/>
          </p:nvSpPr>
          <p:spPr>
            <a:xfrm>
              <a:off x="4713850" y="3815325"/>
              <a:ext cx="49275" cy="31050"/>
            </a:xfrm>
            <a:custGeom>
              <a:avLst/>
              <a:gdLst/>
              <a:ahLst/>
              <a:cxnLst/>
              <a:rect l="l" t="t" r="r" b="b"/>
              <a:pathLst>
                <a:path w="1971" h="1242" extrusionOk="0">
                  <a:moveTo>
                    <a:pt x="379" y="0"/>
                  </a:moveTo>
                  <a:cubicBezTo>
                    <a:pt x="299" y="140"/>
                    <a:pt x="140" y="160"/>
                    <a:pt x="1" y="199"/>
                  </a:cubicBezTo>
                  <a:cubicBezTo>
                    <a:pt x="21" y="239"/>
                    <a:pt x="21" y="299"/>
                    <a:pt x="21" y="339"/>
                  </a:cubicBezTo>
                  <a:cubicBezTo>
                    <a:pt x="240" y="458"/>
                    <a:pt x="498" y="557"/>
                    <a:pt x="717" y="697"/>
                  </a:cubicBezTo>
                  <a:cubicBezTo>
                    <a:pt x="1089" y="752"/>
                    <a:pt x="1269" y="1242"/>
                    <a:pt x="1680" y="1242"/>
                  </a:cubicBezTo>
                  <a:cubicBezTo>
                    <a:pt x="1709" y="1242"/>
                    <a:pt x="1740" y="1239"/>
                    <a:pt x="1771" y="1234"/>
                  </a:cubicBezTo>
                  <a:lnTo>
                    <a:pt x="1831" y="1214"/>
                  </a:lnTo>
                  <a:cubicBezTo>
                    <a:pt x="1871" y="1154"/>
                    <a:pt x="1911" y="1134"/>
                    <a:pt x="1931" y="1095"/>
                  </a:cubicBezTo>
                  <a:lnTo>
                    <a:pt x="1970" y="1015"/>
                  </a:lnTo>
                  <a:cubicBezTo>
                    <a:pt x="1771" y="836"/>
                    <a:pt x="1473" y="816"/>
                    <a:pt x="1234" y="697"/>
                  </a:cubicBezTo>
                  <a:cubicBezTo>
                    <a:pt x="1175" y="657"/>
                    <a:pt x="1175" y="597"/>
                    <a:pt x="1214" y="538"/>
                  </a:cubicBezTo>
                  <a:cubicBezTo>
                    <a:pt x="1135" y="319"/>
                    <a:pt x="876" y="319"/>
                    <a:pt x="717" y="160"/>
                  </a:cubicBezTo>
                  <a:cubicBezTo>
                    <a:pt x="677" y="100"/>
                    <a:pt x="598" y="40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8034;p9">
              <a:extLst>
                <a:ext uri="{FF2B5EF4-FFF2-40B4-BE49-F238E27FC236}">
                  <a16:creationId xmlns:a16="http://schemas.microsoft.com/office/drawing/2014/main" id="{07A0D3EA-25C4-4A4B-89CF-EAF9BE93DA54}"/>
                </a:ext>
              </a:extLst>
            </p:cNvPr>
            <p:cNvSpPr/>
            <p:nvPr/>
          </p:nvSpPr>
          <p:spPr>
            <a:xfrm>
              <a:off x="4718825" y="3811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41" y="60"/>
                    <a:pt x="120" y="100"/>
                    <a:pt x="180" y="159"/>
                  </a:cubicBezTo>
                  <a:cubicBezTo>
                    <a:pt x="140" y="60"/>
                    <a:pt x="10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8035;p9">
              <a:extLst>
                <a:ext uri="{FF2B5EF4-FFF2-40B4-BE49-F238E27FC236}">
                  <a16:creationId xmlns:a16="http://schemas.microsoft.com/office/drawing/2014/main" id="{EA42CF3D-1C18-47AF-A50A-7ACE6E386E9C}"/>
                </a:ext>
              </a:extLst>
            </p:cNvPr>
            <p:cNvSpPr/>
            <p:nvPr/>
          </p:nvSpPr>
          <p:spPr>
            <a:xfrm>
              <a:off x="5427025" y="4187150"/>
              <a:ext cx="199450" cy="33625"/>
            </a:xfrm>
            <a:custGeom>
              <a:avLst/>
              <a:gdLst/>
              <a:ahLst/>
              <a:cxnLst/>
              <a:rect l="l" t="t" r="r" b="b"/>
              <a:pathLst>
                <a:path w="7978" h="1345" extrusionOk="0">
                  <a:moveTo>
                    <a:pt x="6824" y="0"/>
                  </a:moveTo>
                  <a:cubicBezTo>
                    <a:pt x="6114" y="0"/>
                    <a:pt x="5421" y="174"/>
                    <a:pt x="4720" y="174"/>
                  </a:cubicBezTo>
                  <a:cubicBezTo>
                    <a:pt x="4639" y="174"/>
                    <a:pt x="4557" y="172"/>
                    <a:pt x="4476" y="166"/>
                  </a:cubicBezTo>
                  <a:lnTo>
                    <a:pt x="3601" y="166"/>
                  </a:lnTo>
                  <a:cubicBezTo>
                    <a:pt x="3491" y="97"/>
                    <a:pt x="3372" y="82"/>
                    <a:pt x="3250" y="82"/>
                  </a:cubicBezTo>
                  <a:cubicBezTo>
                    <a:pt x="3159" y="82"/>
                    <a:pt x="3066" y="90"/>
                    <a:pt x="2975" y="90"/>
                  </a:cubicBezTo>
                  <a:cubicBezTo>
                    <a:pt x="2945" y="90"/>
                    <a:pt x="2914" y="89"/>
                    <a:pt x="2885" y="87"/>
                  </a:cubicBezTo>
                  <a:cubicBezTo>
                    <a:pt x="2308" y="266"/>
                    <a:pt x="1691" y="286"/>
                    <a:pt x="1094" y="286"/>
                  </a:cubicBezTo>
                  <a:cubicBezTo>
                    <a:pt x="716" y="306"/>
                    <a:pt x="318" y="226"/>
                    <a:pt x="40" y="584"/>
                  </a:cubicBezTo>
                  <a:cubicBezTo>
                    <a:pt x="20" y="684"/>
                    <a:pt x="0" y="783"/>
                    <a:pt x="0" y="882"/>
                  </a:cubicBezTo>
                  <a:cubicBezTo>
                    <a:pt x="20" y="1101"/>
                    <a:pt x="139" y="1260"/>
                    <a:pt x="338" y="1320"/>
                  </a:cubicBezTo>
                  <a:cubicBezTo>
                    <a:pt x="538" y="1337"/>
                    <a:pt x="737" y="1344"/>
                    <a:pt x="935" y="1344"/>
                  </a:cubicBezTo>
                  <a:cubicBezTo>
                    <a:pt x="2632" y="1344"/>
                    <a:pt x="4276" y="795"/>
                    <a:pt x="5968" y="723"/>
                  </a:cubicBezTo>
                  <a:cubicBezTo>
                    <a:pt x="6054" y="720"/>
                    <a:pt x="6138" y="718"/>
                    <a:pt x="6222" y="718"/>
                  </a:cubicBezTo>
                  <a:cubicBezTo>
                    <a:pt x="6657" y="718"/>
                    <a:pt x="7053" y="777"/>
                    <a:pt x="7420" y="1061"/>
                  </a:cubicBezTo>
                  <a:lnTo>
                    <a:pt x="7480" y="1061"/>
                  </a:lnTo>
                  <a:cubicBezTo>
                    <a:pt x="7520" y="1121"/>
                    <a:pt x="7579" y="1181"/>
                    <a:pt x="7659" y="1221"/>
                  </a:cubicBezTo>
                  <a:cubicBezTo>
                    <a:pt x="7699" y="1221"/>
                    <a:pt x="7758" y="1221"/>
                    <a:pt x="7798" y="1260"/>
                  </a:cubicBezTo>
                  <a:cubicBezTo>
                    <a:pt x="7957" y="1201"/>
                    <a:pt x="7977" y="1081"/>
                    <a:pt x="7957" y="942"/>
                  </a:cubicBezTo>
                  <a:cubicBezTo>
                    <a:pt x="7898" y="803"/>
                    <a:pt x="7818" y="703"/>
                    <a:pt x="7778" y="584"/>
                  </a:cubicBezTo>
                  <a:cubicBezTo>
                    <a:pt x="7599" y="405"/>
                    <a:pt x="7420" y="246"/>
                    <a:pt x="7281" y="27"/>
                  </a:cubicBezTo>
                  <a:cubicBezTo>
                    <a:pt x="7128" y="8"/>
                    <a:pt x="6976" y="0"/>
                    <a:pt x="68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8036;p9">
              <a:extLst>
                <a:ext uri="{FF2B5EF4-FFF2-40B4-BE49-F238E27FC236}">
                  <a16:creationId xmlns:a16="http://schemas.microsoft.com/office/drawing/2014/main" id="{D2360808-B417-4101-8726-D75ADDFB0457}"/>
                </a:ext>
              </a:extLst>
            </p:cNvPr>
            <p:cNvSpPr/>
            <p:nvPr/>
          </p:nvSpPr>
          <p:spPr>
            <a:xfrm>
              <a:off x="5385250" y="4186825"/>
              <a:ext cx="116400" cy="24375"/>
            </a:xfrm>
            <a:custGeom>
              <a:avLst/>
              <a:gdLst/>
              <a:ahLst/>
              <a:cxnLst/>
              <a:rect l="l" t="t" r="r" b="b"/>
              <a:pathLst>
                <a:path w="4656" h="975" extrusionOk="0">
                  <a:moveTo>
                    <a:pt x="3163" y="0"/>
                  </a:moveTo>
                  <a:cubicBezTo>
                    <a:pt x="2885" y="20"/>
                    <a:pt x="2586" y="20"/>
                    <a:pt x="2308" y="60"/>
                  </a:cubicBezTo>
                  <a:cubicBezTo>
                    <a:pt x="2129" y="179"/>
                    <a:pt x="1910" y="80"/>
                    <a:pt x="1731" y="179"/>
                  </a:cubicBezTo>
                  <a:cubicBezTo>
                    <a:pt x="1174" y="319"/>
                    <a:pt x="577" y="458"/>
                    <a:pt x="0" y="597"/>
                  </a:cubicBezTo>
                  <a:cubicBezTo>
                    <a:pt x="127" y="928"/>
                    <a:pt x="368" y="966"/>
                    <a:pt x="619" y="966"/>
                  </a:cubicBezTo>
                  <a:cubicBezTo>
                    <a:pt x="694" y="966"/>
                    <a:pt x="770" y="962"/>
                    <a:pt x="844" y="962"/>
                  </a:cubicBezTo>
                  <a:cubicBezTo>
                    <a:pt x="910" y="962"/>
                    <a:pt x="974" y="965"/>
                    <a:pt x="1035" y="975"/>
                  </a:cubicBezTo>
                  <a:cubicBezTo>
                    <a:pt x="1293" y="975"/>
                    <a:pt x="1532" y="915"/>
                    <a:pt x="1731" y="716"/>
                  </a:cubicBezTo>
                  <a:cubicBezTo>
                    <a:pt x="1903" y="601"/>
                    <a:pt x="2085" y="570"/>
                    <a:pt x="2264" y="570"/>
                  </a:cubicBezTo>
                  <a:cubicBezTo>
                    <a:pt x="2458" y="570"/>
                    <a:pt x="2650" y="607"/>
                    <a:pt x="2825" y="617"/>
                  </a:cubicBezTo>
                  <a:cubicBezTo>
                    <a:pt x="2929" y="627"/>
                    <a:pt x="3032" y="632"/>
                    <a:pt x="3134" y="632"/>
                  </a:cubicBezTo>
                  <a:cubicBezTo>
                    <a:pt x="3655" y="632"/>
                    <a:pt x="4143" y="502"/>
                    <a:pt x="4575" y="219"/>
                  </a:cubicBezTo>
                  <a:cubicBezTo>
                    <a:pt x="4595" y="219"/>
                    <a:pt x="4595" y="199"/>
                    <a:pt x="4615" y="179"/>
                  </a:cubicBezTo>
                  <a:cubicBezTo>
                    <a:pt x="4655" y="120"/>
                    <a:pt x="4615" y="100"/>
                    <a:pt x="4556" y="80"/>
                  </a:cubicBezTo>
                  <a:cubicBezTo>
                    <a:pt x="4078" y="60"/>
                    <a:pt x="3621" y="20"/>
                    <a:pt x="3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8037;p9">
              <a:extLst>
                <a:ext uri="{FF2B5EF4-FFF2-40B4-BE49-F238E27FC236}">
                  <a16:creationId xmlns:a16="http://schemas.microsoft.com/office/drawing/2014/main" id="{86799725-F30A-40AA-8BB0-7FCB201E0F25}"/>
                </a:ext>
              </a:extLst>
            </p:cNvPr>
            <p:cNvSpPr/>
            <p:nvPr/>
          </p:nvSpPr>
          <p:spPr>
            <a:xfrm>
              <a:off x="5499125" y="4187875"/>
              <a:ext cx="17425" cy="4450"/>
            </a:xfrm>
            <a:custGeom>
              <a:avLst/>
              <a:gdLst/>
              <a:ahLst/>
              <a:cxnLst/>
              <a:rect l="l" t="t" r="r" b="b"/>
              <a:pathLst>
                <a:path w="697" h="178" extrusionOk="0">
                  <a:moveTo>
                    <a:pt x="356" y="0"/>
                  </a:moveTo>
                  <a:cubicBezTo>
                    <a:pt x="239" y="0"/>
                    <a:pt x="115" y="28"/>
                    <a:pt x="1" y="38"/>
                  </a:cubicBezTo>
                  <a:cubicBezTo>
                    <a:pt x="20" y="78"/>
                    <a:pt x="20" y="137"/>
                    <a:pt x="20" y="177"/>
                  </a:cubicBezTo>
                  <a:cubicBezTo>
                    <a:pt x="239" y="177"/>
                    <a:pt x="458" y="157"/>
                    <a:pt x="697" y="157"/>
                  </a:cubicBezTo>
                  <a:cubicBezTo>
                    <a:pt x="604" y="33"/>
                    <a:pt x="484" y="0"/>
                    <a:pt x="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8038;p9">
              <a:extLst>
                <a:ext uri="{FF2B5EF4-FFF2-40B4-BE49-F238E27FC236}">
                  <a16:creationId xmlns:a16="http://schemas.microsoft.com/office/drawing/2014/main" id="{8BA51C11-D8CB-4CA0-8923-E079945363A6}"/>
                </a:ext>
              </a:extLst>
            </p:cNvPr>
            <p:cNvSpPr/>
            <p:nvPr/>
          </p:nvSpPr>
          <p:spPr>
            <a:xfrm>
              <a:off x="5410100" y="4402150"/>
              <a:ext cx="45775" cy="9275"/>
            </a:xfrm>
            <a:custGeom>
              <a:avLst/>
              <a:gdLst/>
              <a:ahLst/>
              <a:cxnLst/>
              <a:rect l="l" t="t" r="r" b="b"/>
              <a:pathLst>
                <a:path w="1831" h="371" extrusionOk="0">
                  <a:moveTo>
                    <a:pt x="1294" y="1"/>
                  </a:moveTo>
                  <a:cubicBezTo>
                    <a:pt x="876" y="200"/>
                    <a:pt x="399" y="120"/>
                    <a:pt x="1" y="339"/>
                  </a:cubicBezTo>
                  <a:cubicBezTo>
                    <a:pt x="162" y="359"/>
                    <a:pt x="321" y="370"/>
                    <a:pt x="478" y="370"/>
                  </a:cubicBezTo>
                  <a:cubicBezTo>
                    <a:pt x="940" y="370"/>
                    <a:pt x="1385" y="273"/>
                    <a:pt x="1831" y="21"/>
                  </a:cubicBezTo>
                  <a:cubicBezTo>
                    <a:pt x="1632" y="21"/>
                    <a:pt x="1473" y="1"/>
                    <a:pt x="1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8039;p9">
              <a:extLst>
                <a:ext uri="{FF2B5EF4-FFF2-40B4-BE49-F238E27FC236}">
                  <a16:creationId xmlns:a16="http://schemas.microsoft.com/office/drawing/2014/main" id="{97B8A879-DE79-4F63-AA66-BFBC2B84489E}"/>
                </a:ext>
              </a:extLst>
            </p:cNvPr>
            <p:cNvSpPr/>
            <p:nvPr/>
          </p:nvSpPr>
          <p:spPr>
            <a:xfrm>
              <a:off x="5452875" y="4428475"/>
              <a:ext cx="12950" cy="25650"/>
            </a:xfrm>
            <a:custGeom>
              <a:avLst/>
              <a:gdLst/>
              <a:ahLst/>
              <a:cxnLst/>
              <a:rect l="l" t="t" r="r" b="b"/>
              <a:pathLst>
                <a:path w="518" h="1026" extrusionOk="0">
                  <a:moveTo>
                    <a:pt x="367" y="0"/>
                  </a:moveTo>
                  <a:cubicBezTo>
                    <a:pt x="305" y="0"/>
                    <a:pt x="195" y="145"/>
                    <a:pt x="120" y="201"/>
                  </a:cubicBezTo>
                  <a:cubicBezTo>
                    <a:pt x="120" y="261"/>
                    <a:pt x="100" y="301"/>
                    <a:pt x="100" y="360"/>
                  </a:cubicBezTo>
                  <a:cubicBezTo>
                    <a:pt x="1" y="539"/>
                    <a:pt x="1" y="738"/>
                    <a:pt x="100" y="897"/>
                  </a:cubicBezTo>
                  <a:cubicBezTo>
                    <a:pt x="169" y="955"/>
                    <a:pt x="251" y="1025"/>
                    <a:pt x="312" y="1025"/>
                  </a:cubicBezTo>
                  <a:cubicBezTo>
                    <a:pt x="357" y="1025"/>
                    <a:pt x="390" y="987"/>
                    <a:pt x="398" y="877"/>
                  </a:cubicBezTo>
                  <a:cubicBezTo>
                    <a:pt x="418" y="698"/>
                    <a:pt x="378" y="539"/>
                    <a:pt x="478" y="380"/>
                  </a:cubicBezTo>
                  <a:cubicBezTo>
                    <a:pt x="458" y="261"/>
                    <a:pt x="518" y="82"/>
                    <a:pt x="378" y="2"/>
                  </a:cubicBezTo>
                  <a:cubicBezTo>
                    <a:pt x="375" y="1"/>
                    <a:pt x="371" y="0"/>
                    <a:pt x="3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8040;p9">
              <a:extLst>
                <a:ext uri="{FF2B5EF4-FFF2-40B4-BE49-F238E27FC236}">
                  <a16:creationId xmlns:a16="http://schemas.microsoft.com/office/drawing/2014/main" id="{33D09E6F-29D2-4653-9EB6-AC97E64B4C16}"/>
                </a:ext>
              </a:extLst>
            </p:cNvPr>
            <p:cNvSpPr/>
            <p:nvPr/>
          </p:nvSpPr>
          <p:spPr>
            <a:xfrm>
              <a:off x="5463325" y="4398175"/>
              <a:ext cx="23400" cy="5075"/>
            </a:xfrm>
            <a:custGeom>
              <a:avLst/>
              <a:gdLst/>
              <a:ahLst/>
              <a:cxnLst/>
              <a:rect l="l" t="t" r="r" b="b"/>
              <a:pathLst>
                <a:path w="936" h="203" extrusionOk="0">
                  <a:moveTo>
                    <a:pt x="768" y="0"/>
                  </a:moveTo>
                  <a:cubicBezTo>
                    <a:pt x="492" y="0"/>
                    <a:pt x="232" y="14"/>
                    <a:pt x="0" y="180"/>
                  </a:cubicBezTo>
                  <a:cubicBezTo>
                    <a:pt x="19" y="178"/>
                    <a:pt x="38" y="178"/>
                    <a:pt x="57" y="178"/>
                  </a:cubicBezTo>
                  <a:cubicBezTo>
                    <a:pt x="185" y="178"/>
                    <a:pt x="323" y="202"/>
                    <a:pt x="458" y="202"/>
                  </a:cubicBezTo>
                  <a:cubicBezTo>
                    <a:pt x="626" y="202"/>
                    <a:pt x="791" y="165"/>
                    <a:pt x="935" y="1"/>
                  </a:cubicBezTo>
                  <a:cubicBezTo>
                    <a:pt x="879" y="1"/>
                    <a:pt x="823" y="0"/>
                    <a:pt x="7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8041;p9">
              <a:extLst>
                <a:ext uri="{FF2B5EF4-FFF2-40B4-BE49-F238E27FC236}">
                  <a16:creationId xmlns:a16="http://schemas.microsoft.com/office/drawing/2014/main" id="{FDE61800-8DF6-43BF-8E13-602C0CD6B02A}"/>
                </a:ext>
              </a:extLst>
            </p:cNvPr>
            <p:cNvSpPr/>
            <p:nvPr/>
          </p:nvSpPr>
          <p:spPr>
            <a:xfrm>
              <a:off x="5600075" y="5067850"/>
              <a:ext cx="48275" cy="21625"/>
            </a:xfrm>
            <a:custGeom>
              <a:avLst/>
              <a:gdLst/>
              <a:ahLst/>
              <a:cxnLst/>
              <a:rect l="l" t="t" r="r" b="b"/>
              <a:pathLst>
                <a:path w="1931" h="865" extrusionOk="0">
                  <a:moveTo>
                    <a:pt x="1679" y="1"/>
                  </a:moveTo>
                  <a:cubicBezTo>
                    <a:pt x="1601" y="1"/>
                    <a:pt x="1506" y="25"/>
                    <a:pt x="1393" y="69"/>
                  </a:cubicBezTo>
                  <a:cubicBezTo>
                    <a:pt x="936" y="228"/>
                    <a:pt x="399" y="228"/>
                    <a:pt x="1" y="586"/>
                  </a:cubicBezTo>
                  <a:cubicBezTo>
                    <a:pt x="31" y="805"/>
                    <a:pt x="120" y="865"/>
                    <a:pt x="230" y="865"/>
                  </a:cubicBezTo>
                  <a:cubicBezTo>
                    <a:pt x="339" y="865"/>
                    <a:pt x="468" y="805"/>
                    <a:pt x="578" y="785"/>
                  </a:cubicBezTo>
                  <a:cubicBezTo>
                    <a:pt x="621" y="788"/>
                    <a:pt x="663" y="790"/>
                    <a:pt x="705" y="790"/>
                  </a:cubicBezTo>
                  <a:cubicBezTo>
                    <a:pt x="1147" y="790"/>
                    <a:pt x="1531" y="605"/>
                    <a:pt x="1930" y="387"/>
                  </a:cubicBezTo>
                  <a:cubicBezTo>
                    <a:pt x="1930" y="115"/>
                    <a:pt x="1846" y="1"/>
                    <a:pt x="1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8042;p9">
              <a:extLst>
                <a:ext uri="{FF2B5EF4-FFF2-40B4-BE49-F238E27FC236}">
                  <a16:creationId xmlns:a16="http://schemas.microsoft.com/office/drawing/2014/main" id="{CD5A6AEF-6D36-4422-AE3E-F8C46F897B14}"/>
                </a:ext>
              </a:extLst>
            </p:cNvPr>
            <p:cNvSpPr/>
            <p:nvPr/>
          </p:nvSpPr>
          <p:spPr>
            <a:xfrm>
              <a:off x="5564775" y="5082000"/>
              <a:ext cx="49750" cy="22400"/>
            </a:xfrm>
            <a:custGeom>
              <a:avLst/>
              <a:gdLst/>
              <a:ahLst/>
              <a:cxnLst/>
              <a:rect l="l" t="t" r="r" b="b"/>
              <a:pathLst>
                <a:path w="1990" h="896" extrusionOk="0">
                  <a:moveTo>
                    <a:pt x="1413" y="0"/>
                  </a:moveTo>
                  <a:cubicBezTo>
                    <a:pt x="896" y="60"/>
                    <a:pt x="458" y="279"/>
                    <a:pt x="0" y="478"/>
                  </a:cubicBezTo>
                  <a:cubicBezTo>
                    <a:pt x="0" y="517"/>
                    <a:pt x="0" y="597"/>
                    <a:pt x="20" y="657"/>
                  </a:cubicBezTo>
                  <a:cubicBezTo>
                    <a:pt x="80" y="716"/>
                    <a:pt x="120" y="796"/>
                    <a:pt x="199" y="836"/>
                  </a:cubicBezTo>
                  <a:cubicBezTo>
                    <a:pt x="239" y="875"/>
                    <a:pt x="319" y="875"/>
                    <a:pt x="378" y="895"/>
                  </a:cubicBezTo>
                  <a:cubicBezTo>
                    <a:pt x="915" y="677"/>
                    <a:pt x="1433" y="418"/>
                    <a:pt x="1990" y="199"/>
                  </a:cubicBezTo>
                  <a:cubicBezTo>
                    <a:pt x="1791" y="179"/>
                    <a:pt x="1552" y="219"/>
                    <a:pt x="14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8043;p9">
              <a:extLst>
                <a:ext uri="{FF2B5EF4-FFF2-40B4-BE49-F238E27FC236}">
                  <a16:creationId xmlns:a16="http://schemas.microsoft.com/office/drawing/2014/main" id="{6F75D1F6-260E-4EC4-BDE7-4DBD7D5D0597}"/>
                </a:ext>
              </a:extLst>
            </p:cNvPr>
            <p:cNvSpPr/>
            <p:nvPr/>
          </p:nvSpPr>
          <p:spPr>
            <a:xfrm>
              <a:off x="5663750" y="5053150"/>
              <a:ext cx="33325" cy="19425"/>
            </a:xfrm>
            <a:custGeom>
              <a:avLst/>
              <a:gdLst/>
              <a:ahLst/>
              <a:cxnLst/>
              <a:rect l="l" t="t" r="r" b="b"/>
              <a:pathLst>
                <a:path w="1333" h="777" extrusionOk="0">
                  <a:moveTo>
                    <a:pt x="1050" y="0"/>
                  </a:moveTo>
                  <a:cubicBezTo>
                    <a:pt x="917" y="0"/>
                    <a:pt x="762" y="70"/>
                    <a:pt x="617" y="80"/>
                  </a:cubicBezTo>
                  <a:cubicBezTo>
                    <a:pt x="418" y="160"/>
                    <a:pt x="100" y="60"/>
                    <a:pt x="80" y="438"/>
                  </a:cubicBezTo>
                  <a:cubicBezTo>
                    <a:pt x="100" y="557"/>
                    <a:pt x="0" y="677"/>
                    <a:pt x="100" y="776"/>
                  </a:cubicBezTo>
                  <a:cubicBezTo>
                    <a:pt x="577" y="736"/>
                    <a:pt x="915" y="458"/>
                    <a:pt x="1333" y="279"/>
                  </a:cubicBezTo>
                  <a:cubicBezTo>
                    <a:pt x="1276" y="59"/>
                    <a:pt x="1172" y="0"/>
                    <a:pt x="10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8044;p9">
              <a:extLst>
                <a:ext uri="{FF2B5EF4-FFF2-40B4-BE49-F238E27FC236}">
                  <a16:creationId xmlns:a16="http://schemas.microsoft.com/office/drawing/2014/main" id="{F37280B5-8940-44F1-B916-5F9C5164D0B9}"/>
                </a:ext>
              </a:extLst>
            </p:cNvPr>
            <p:cNvSpPr/>
            <p:nvPr/>
          </p:nvSpPr>
          <p:spPr>
            <a:xfrm>
              <a:off x="5679150" y="5051150"/>
              <a:ext cx="41300" cy="8975"/>
            </a:xfrm>
            <a:custGeom>
              <a:avLst/>
              <a:gdLst/>
              <a:ahLst/>
              <a:cxnLst/>
              <a:rect l="l" t="t" r="r" b="b"/>
              <a:pathLst>
                <a:path w="1652" h="359" extrusionOk="0">
                  <a:moveTo>
                    <a:pt x="621" y="1"/>
                  </a:moveTo>
                  <a:cubicBezTo>
                    <a:pt x="408" y="1"/>
                    <a:pt x="200" y="33"/>
                    <a:pt x="1" y="160"/>
                  </a:cubicBezTo>
                  <a:cubicBezTo>
                    <a:pt x="259" y="240"/>
                    <a:pt x="558" y="100"/>
                    <a:pt x="717" y="359"/>
                  </a:cubicBezTo>
                  <a:lnTo>
                    <a:pt x="1075" y="359"/>
                  </a:lnTo>
                  <a:cubicBezTo>
                    <a:pt x="1093" y="332"/>
                    <a:pt x="1119" y="321"/>
                    <a:pt x="1148" y="321"/>
                  </a:cubicBezTo>
                  <a:cubicBezTo>
                    <a:pt x="1182" y="321"/>
                    <a:pt x="1221" y="337"/>
                    <a:pt x="1254" y="359"/>
                  </a:cubicBezTo>
                  <a:cubicBezTo>
                    <a:pt x="1413" y="339"/>
                    <a:pt x="1652" y="359"/>
                    <a:pt x="1592" y="1"/>
                  </a:cubicBezTo>
                  <a:lnTo>
                    <a:pt x="1592" y="1"/>
                  </a:lnTo>
                  <a:cubicBezTo>
                    <a:pt x="1485" y="25"/>
                    <a:pt x="1376" y="33"/>
                    <a:pt x="1268" y="33"/>
                  </a:cubicBezTo>
                  <a:cubicBezTo>
                    <a:pt x="1051" y="33"/>
                    <a:pt x="834" y="1"/>
                    <a:pt x="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8045;p9">
              <a:extLst>
                <a:ext uri="{FF2B5EF4-FFF2-40B4-BE49-F238E27FC236}">
                  <a16:creationId xmlns:a16="http://schemas.microsoft.com/office/drawing/2014/main" id="{BFBE5B8C-B7D8-48BB-B28C-8F46B86C888F}"/>
                </a:ext>
              </a:extLst>
            </p:cNvPr>
            <p:cNvSpPr/>
            <p:nvPr/>
          </p:nvSpPr>
          <p:spPr>
            <a:xfrm>
              <a:off x="5635900" y="5064100"/>
              <a:ext cx="34325" cy="13450"/>
            </a:xfrm>
            <a:custGeom>
              <a:avLst/>
              <a:gdLst/>
              <a:ahLst/>
              <a:cxnLst/>
              <a:rect l="l" t="t" r="r" b="b"/>
              <a:pathLst>
                <a:path w="1373" h="538" extrusionOk="0">
                  <a:moveTo>
                    <a:pt x="1194" y="0"/>
                  </a:moveTo>
                  <a:cubicBezTo>
                    <a:pt x="1113" y="7"/>
                    <a:pt x="1033" y="9"/>
                    <a:pt x="954" y="9"/>
                  </a:cubicBezTo>
                  <a:cubicBezTo>
                    <a:pt x="867" y="9"/>
                    <a:pt x="782" y="7"/>
                    <a:pt x="698" y="7"/>
                  </a:cubicBezTo>
                  <a:cubicBezTo>
                    <a:pt x="445" y="7"/>
                    <a:pt x="207" y="28"/>
                    <a:pt x="0" y="199"/>
                  </a:cubicBezTo>
                  <a:cubicBezTo>
                    <a:pt x="219" y="219"/>
                    <a:pt x="418" y="298"/>
                    <a:pt x="517" y="537"/>
                  </a:cubicBezTo>
                  <a:cubicBezTo>
                    <a:pt x="736" y="497"/>
                    <a:pt x="995" y="418"/>
                    <a:pt x="1214" y="378"/>
                  </a:cubicBezTo>
                  <a:cubicBezTo>
                    <a:pt x="1253" y="239"/>
                    <a:pt x="1373" y="100"/>
                    <a:pt x="1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8046;p9">
              <a:extLst>
                <a:ext uri="{FF2B5EF4-FFF2-40B4-BE49-F238E27FC236}">
                  <a16:creationId xmlns:a16="http://schemas.microsoft.com/office/drawing/2014/main" id="{1CB8F1E1-7B82-4612-A6A6-51F8DBF40B01}"/>
                </a:ext>
              </a:extLst>
            </p:cNvPr>
            <p:cNvSpPr/>
            <p:nvPr/>
          </p:nvSpPr>
          <p:spPr>
            <a:xfrm>
              <a:off x="5529950" y="5100625"/>
              <a:ext cx="17450" cy="7125"/>
            </a:xfrm>
            <a:custGeom>
              <a:avLst/>
              <a:gdLst/>
              <a:ahLst/>
              <a:cxnLst/>
              <a:rect l="l" t="t" r="r" b="b"/>
              <a:pathLst>
                <a:path w="698" h="285" extrusionOk="0">
                  <a:moveTo>
                    <a:pt x="570" y="1"/>
                  </a:moveTo>
                  <a:cubicBezTo>
                    <a:pt x="374" y="1"/>
                    <a:pt x="181" y="72"/>
                    <a:pt x="1" y="170"/>
                  </a:cubicBezTo>
                  <a:cubicBezTo>
                    <a:pt x="90" y="253"/>
                    <a:pt x="170" y="285"/>
                    <a:pt x="244" y="285"/>
                  </a:cubicBezTo>
                  <a:cubicBezTo>
                    <a:pt x="418" y="285"/>
                    <a:pt x="558" y="109"/>
                    <a:pt x="697" y="11"/>
                  </a:cubicBezTo>
                  <a:cubicBezTo>
                    <a:pt x="655" y="4"/>
                    <a:pt x="613" y="1"/>
                    <a:pt x="5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8047;p9">
              <a:extLst>
                <a:ext uri="{FF2B5EF4-FFF2-40B4-BE49-F238E27FC236}">
                  <a16:creationId xmlns:a16="http://schemas.microsoft.com/office/drawing/2014/main" id="{00E194C2-2C56-4F50-ADFD-B32C7EEAA8C7}"/>
                </a:ext>
              </a:extLst>
            </p:cNvPr>
            <p:cNvSpPr/>
            <p:nvPr/>
          </p:nvSpPr>
          <p:spPr>
            <a:xfrm>
              <a:off x="5551350" y="5094425"/>
              <a:ext cx="13950" cy="6300"/>
            </a:xfrm>
            <a:custGeom>
              <a:avLst/>
              <a:gdLst/>
              <a:ahLst/>
              <a:cxnLst/>
              <a:rect l="l" t="t" r="r" b="b"/>
              <a:pathLst>
                <a:path w="558" h="252" extrusionOk="0">
                  <a:moveTo>
                    <a:pt x="517" y="0"/>
                  </a:moveTo>
                  <a:cubicBezTo>
                    <a:pt x="319" y="20"/>
                    <a:pt x="140" y="60"/>
                    <a:pt x="0" y="199"/>
                  </a:cubicBezTo>
                  <a:cubicBezTo>
                    <a:pt x="140" y="199"/>
                    <a:pt x="259" y="219"/>
                    <a:pt x="398" y="219"/>
                  </a:cubicBezTo>
                  <a:cubicBezTo>
                    <a:pt x="437" y="242"/>
                    <a:pt x="467" y="251"/>
                    <a:pt x="489" y="251"/>
                  </a:cubicBezTo>
                  <a:cubicBezTo>
                    <a:pt x="547" y="251"/>
                    <a:pt x="557" y="186"/>
                    <a:pt x="557" y="100"/>
                  </a:cubicBezTo>
                  <a:cubicBezTo>
                    <a:pt x="557" y="60"/>
                    <a:pt x="537" y="2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8048;p9">
              <a:extLst>
                <a:ext uri="{FF2B5EF4-FFF2-40B4-BE49-F238E27FC236}">
                  <a16:creationId xmlns:a16="http://schemas.microsoft.com/office/drawing/2014/main" id="{5CAF15A7-AF2F-490C-9308-2912201F0D43}"/>
                </a:ext>
              </a:extLst>
            </p:cNvPr>
            <p:cNvSpPr/>
            <p:nvPr/>
          </p:nvSpPr>
          <p:spPr>
            <a:xfrm>
              <a:off x="5644350" y="5095925"/>
              <a:ext cx="12950" cy="3925"/>
            </a:xfrm>
            <a:custGeom>
              <a:avLst/>
              <a:gdLst/>
              <a:ahLst/>
              <a:cxnLst/>
              <a:rect l="l" t="t" r="r" b="b"/>
              <a:pathLst>
                <a:path w="518" h="157" extrusionOk="0">
                  <a:moveTo>
                    <a:pt x="517" y="0"/>
                  </a:moveTo>
                  <a:cubicBezTo>
                    <a:pt x="319" y="0"/>
                    <a:pt x="120" y="0"/>
                    <a:pt x="0" y="139"/>
                  </a:cubicBezTo>
                  <a:cubicBezTo>
                    <a:pt x="73" y="147"/>
                    <a:pt x="145" y="157"/>
                    <a:pt x="214" y="157"/>
                  </a:cubicBezTo>
                  <a:cubicBezTo>
                    <a:pt x="334" y="157"/>
                    <a:pt x="442" y="127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8049;p9">
              <a:extLst>
                <a:ext uri="{FF2B5EF4-FFF2-40B4-BE49-F238E27FC236}">
                  <a16:creationId xmlns:a16="http://schemas.microsoft.com/office/drawing/2014/main" id="{CF864E43-A984-48CE-A4BD-47825A16B9F2}"/>
                </a:ext>
              </a:extLst>
            </p:cNvPr>
            <p:cNvSpPr/>
            <p:nvPr/>
          </p:nvSpPr>
          <p:spPr>
            <a:xfrm>
              <a:off x="5629425" y="5099800"/>
              <a:ext cx="14450" cy="4625"/>
            </a:xfrm>
            <a:custGeom>
              <a:avLst/>
              <a:gdLst/>
              <a:ahLst/>
              <a:cxnLst/>
              <a:rect l="l" t="t" r="r" b="b"/>
              <a:pathLst>
                <a:path w="578" h="185" extrusionOk="0">
                  <a:moveTo>
                    <a:pt x="502" y="1"/>
                  </a:moveTo>
                  <a:cubicBezTo>
                    <a:pt x="328" y="1"/>
                    <a:pt x="157" y="59"/>
                    <a:pt x="0" y="163"/>
                  </a:cubicBezTo>
                  <a:cubicBezTo>
                    <a:pt x="85" y="171"/>
                    <a:pt x="167" y="185"/>
                    <a:pt x="245" y="185"/>
                  </a:cubicBezTo>
                  <a:cubicBezTo>
                    <a:pt x="367" y="185"/>
                    <a:pt x="480" y="151"/>
                    <a:pt x="577" y="4"/>
                  </a:cubicBezTo>
                  <a:cubicBezTo>
                    <a:pt x="552" y="2"/>
                    <a:pt x="527" y="1"/>
                    <a:pt x="5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8050;p9">
              <a:extLst>
                <a:ext uri="{FF2B5EF4-FFF2-40B4-BE49-F238E27FC236}">
                  <a16:creationId xmlns:a16="http://schemas.microsoft.com/office/drawing/2014/main" id="{EA2E0C19-8A1E-42BE-A1BF-DB6F5A50ED83}"/>
                </a:ext>
              </a:extLst>
            </p:cNvPr>
            <p:cNvSpPr/>
            <p:nvPr/>
          </p:nvSpPr>
          <p:spPr>
            <a:xfrm>
              <a:off x="5705525" y="505750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72" y="0"/>
                  </a:moveTo>
                  <a:cubicBezTo>
                    <a:pt x="45" y="0"/>
                    <a:pt x="20" y="35"/>
                    <a:pt x="0" y="105"/>
                  </a:cubicBezTo>
                  <a:lnTo>
                    <a:pt x="159" y="105"/>
                  </a:lnTo>
                  <a:cubicBezTo>
                    <a:pt x="129" y="35"/>
                    <a:pt x="99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8051;p9">
              <a:extLst>
                <a:ext uri="{FF2B5EF4-FFF2-40B4-BE49-F238E27FC236}">
                  <a16:creationId xmlns:a16="http://schemas.microsoft.com/office/drawing/2014/main" id="{B30D2BA6-85FA-4E48-AF76-3E4D4CF24F1B}"/>
                </a:ext>
              </a:extLst>
            </p:cNvPr>
            <p:cNvSpPr/>
            <p:nvPr/>
          </p:nvSpPr>
          <p:spPr>
            <a:xfrm>
              <a:off x="4784475" y="5157075"/>
              <a:ext cx="23900" cy="10550"/>
            </a:xfrm>
            <a:custGeom>
              <a:avLst/>
              <a:gdLst/>
              <a:ahLst/>
              <a:cxnLst/>
              <a:rect l="l" t="t" r="r" b="b"/>
              <a:pathLst>
                <a:path w="956" h="422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319"/>
                    <a:pt x="239" y="319"/>
                    <a:pt x="339" y="359"/>
                  </a:cubicBezTo>
                  <a:cubicBezTo>
                    <a:pt x="424" y="402"/>
                    <a:pt x="515" y="421"/>
                    <a:pt x="609" y="421"/>
                  </a:cubicBezTo>
                  <a:cubicBezTo>
                    <a:pt x="690" y="421"/>
                    <a:pt x="773" y="407"/>
                    <a:pt x="856" y="379"/>
                  </a:cubicBezTo>
                  <a:cubicBezTo>
                    <a:pt x="956" y="299"/>
                    <a:pt x="956" y="240"/>
                    <a:pt x="876" y="160"/>
                  </a:cubicBezTo>
                  <a:cubicBezTo>
                    <a:pt x="578" y="160"/>
                    <a:pt x="279" y="1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8052;p9">
              <a:extLst>
                <a:ext uri="{FF2B5EF4-FFF2-40B4-BE49-F238E27FC236}">
                  <a16:creationId xmlns:a16="http://schemas.microsoft.com/office/drawing/2014/main" id="{9DA04F11-F36C-432F-A798-A4D3E42751AC}"/>
                </a:ext>
              </a:extLst>
            </p:cNvPr>
            <p:cNvSpPr/>
            <p:nvPr/>
          </p:nvSpPr>
          <p:spPr>
            <a:xfrm>
              <a:off x="4776025" y="51615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60"/>
                    <a:pt x="100" y="80"/>
                    <a:pt x="180" y="119"/>
                  </a:cubicBezTo>
                  <a:cubicBezTo>
                    <a:pt x="120" y="80"/>
                    <a:pt x="40" y="2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8053;p9">
              <a:extLst>
                <a:ext uri="{FF2B5EF4-FFF2-40B4-BE49-F238E27FC236}">
                  <a16:creationId xmlns:a16="http://schemas.microsoft.com/office/drawing/2014/main" id="{C7F58D56-52ED-4554-B896-C65207B85B43}"/>
                </a:ext>
              </a:extLst>
            </p:cNvPr>
            <p:cNvSpPr/>
            <p:nvPr/>
          </p:nvSpPr>
          <p:spPr>
            <a:xfrm>
              <a:off x="4806375" y="5167650"/>
              <a:ext cx="13450" cy="6875"/>
            </a:xfrm>
            <a:custGeom>
              <a:avLst/>
              <a:gdLst/>
              <a:ahLst/>
              <a:cxnLst/>
              <a:rect l="l" t="t" r="r" b="b"/>
              <a:pathLst>
                <a:path w="538" h="275" extrusionOk="0">
                  <a:moveTo>
                    <a:pt x="179" y="1"/>
                  </a:moveTo>
                  <a:cubicBezTo>
                    <a:pt x="124" y="1"/>
                    <a:pt x="70" y="26"/>
                    <a:pt x="20" y="75"/>
                  </a:cubicBezTo>
                  <a:cubicBezTo>
                    <a:pt x="20" y="155"/>
                    <a:pt x="0" y="215"/>
                    <a:pt x="0" y="274"/>
                  </a:cubicBezTo>
                  <a:cubicBezTo>
                    <a:pt x="199" y="274"/>
                    <a:pt x="378" y="254"/>
                    <a:pt x="537" y="254"/>
                  </a:cubicBezTo>
                  <a:cubicBezTo>
                    <a:pt x="477" y="215"/>
                    <a:pt x="418" y="135"/>
                    <a:pt x="338" y="75"/>
                  </a:cubicBezTo>
                  <a:cubicBezTo>
                    <a:pt x="288" y="26"/>
                    <a:pt x="23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8054;p9">
              <a:extLst>
                <a:ext uri="{FF2B5EF4-FFF2-40B4-BE49-F238E27FC236}">
                  <a16:creationId xmlns:a16="http://schemas.microsoft.com/office/drawing/2014/main" id="{336DA906-DAB9-44DE-9457-E06078B0897F}"/>
                </a:ext>
              </a:extLst>
            </p:cNvPr>
            <p:cNvSpPr/>
            <p:nvPr/>
          </p:nvSpPr>
          <p:spPr>
            <a:xfrm>
              <a:off x="4804375" y="5161075"/>
              <a:ext cx="10975" cy="8475"/>
            </a:xfrm>
            <a:custGeom>
              <a:avLst/>
              <a:gdLst/>
              <a:ahLst/>
              <a:cxnLst/>
              <a:rect l="l" t="t" r="r" b="b"/>
              <a:pathLst>
                <a:path w="439" h="339" extrusionOk="0">
                  <a:moveTo>
                    <a:pt x="239" y="0"/>
                  </a:moveTo>
                  <a:cubicBezTo>
                    <a:pt x="179" y="0"/>
                    <a:pt x="140" y="20"/>
                    <a:pt x="80" y="20"/>
                  </a:cubicBezTo>
                  <a:lnTo>
                    <a:pt x="80" y="199"/>
                  </a:lnTo>
                  <a:cubicBezTo>
                    <a:pt x="80" y="199"/>
                    <a:pt x="60" y="199"/>
                    <a:pt x="40" y="239"/>
                  </a:cubicBezTo>
                  <a:cubicBezTo>
                    <a:pt x="0" y="279"/>
                    <a:pt x="40" y="318"/>
                    <a:pt x="100" y="338"/>
                  </a:cubicBezTo>
                  <a:lnTo>
                    <a:pt x="438" y="338"/>
                  </a:lnTo>
                  <a:cubicBezTo>
                    <a:pt x="378" y="219"/>
                    <a:pt x="299" y="119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8055;p9">
              <a:extLst>
                <a:ext uri="{FF2B5EF4-FFF2-40B4-BE49-F238E27FC236}">
                  <a16:creationId xmlns:a16="http://schemas.microsoft.com/office/drawing/2014/main" id="{8E8C8ABD-3112-4AD5-A729-69454EDE11C7}"/>
                </a:ext>
              </a:extLst>
            </p:cNvPr>
            <p:cNvSpPr/>
            <p:nvPr/>
          </p:nvSpPr>
          <p:spPr>
            <a:xfrm>
              <a:off x="4825250" y="5160575"/>
              <a:ext cx="10475" cy="4700"/>
            </a:xfrm>
            <a:custGeom>
              <a:avLst/>
              <a:gdLst/>
              <a:ahLst/>
              <a:cxnLst/>
              <a:rect l="l" t="t" r="r" b="b"/>
              <a:pathLst>
                <a:path w="419" h="188" extrusionOk="0">
                  <a:moveTo>
                    <a:pt x="1" y="0"/>
                  </a:moveTo>
                  <a:lnTo>
                    <a:pt x="1" y="0"/>
                  </a:lnTo>
                  <a:cubicBezTo>
                    <a:pt x="31" y="151"/>
                    <a:pt x="142" y="188"/>
                    <a:pt x="280" y="188"/>
                  </a:cubicBezTo>
                  <a:cubicBezTo>
                    <a:pt x="324" y="188"/>
                    <a:pt x="371" y="184"/>
                    <a:pt x="419" y="179"/>
                  </a:cubicBezTo>
                  <a:cubicBezTo>
                    <a:pt x="260" y="120"/>
                    <a:pt x="140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8056;p9">
              <a:extLst>
                <a:ext uri="{FF2B5EF4-FFF2-40B4-BE49-F238E27FC236}">
                  <a16:creationId xmlns:a16="http://schemas.microsoft.com/office/drawing/2014/main" id="{9EB1A172-75D3-48D1-8651-75FA82471052}"/>
                </a:ext>
              </a:extLst>
            </p:cNvPr>
            <p:cNvSpPr/>
            <p:nvPr/>
          </p:nvSpPr>
          <p:spPr>
            <a:xfrm>
              <a:off x="4819800" y="5157075"/>
              <a:ext cx="5975" cy="3525"/>
            </a:xfrm>
            <a:custGeom>
              <a:avLst/>
              <a:gdLst/>
              <a:ahLst/>
              <a:cxnLst/>
              <a:rect l="l" t="t" r="r" b="b"/>
              <a:pathLst>
                <a:path w="239" h="141" extrusionOk="0">
                  <a:moveTo>
                    <a:pt x="0" y="1"/>
                  </a:moveTo>
                  <a:cubicBezTo>
                    <a:pt x="60" y="100"/>
                    <a:pt x="139" y="140"/>
                    <a:pt x="239" y="140"/>
                  </a:cubicBezTo>
                  <a:cubicBezTo>
                    <a:pt x="239" y="81"/>
                    <a:pt x="219" y="41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8057;p9">
              <a:extLst>
                <a:ext uri="{FF2B5EF4-FFF2-40B4-BE49-F238E27FC236}">
                  <a16:creationId xmlns:a16="http://schemas.microsoft.com/office/drawing/2014/main" id="{359E6D0C-1344-43D8-8FC5-21302B47BE3B}"/>
                </a:ext>
              </a:extLst>
            </p:cNvPr>
            <p:cNvSpPr/>
            <p:nvPr/>
          </p:nvSpPr>
          <p:spPr>
            <a:xfrm>
              <a:off x="4811325" y="51552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6" y="0"/>
                    <a:pt x="31" y="25"/>
                    <a:pt x="1" y="75"/>
                  </a:cubicBezTo>
                  <a:cubicBezTo>
                    <a:pt x="41" y="75"/>
                    <a:pt x="81" y="66"/>
                    <a:pt x="120" y="66"/>
                  </a:cubicBezTo>
                  <a:cubicBezTo>
                    <a:pt x="140" y="66"/>
                    <a:pt x="160" y="68"/>
                    <a:pt x="180" y="75"/>
                  </a:cubicBez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8058;p9">
              <a:extLst>
                <a:ext uri="{FF2B5EF4-FFF2-40B4-BE49-F238E27FC236}">
                  <a16:creationId xmlns:a16="http://schemas.microsoft.com/office/drawing/2014/main" id="{58096723-D619-4772-B35A-A064DB4D1FF7}"/>
                </a:ext>
              </a:extLst>
            </p:cNvPr>
            <p:cNvSpPr/>
            <p:nvPr/>
          </p:nvSpPr>
          <p:spPr>
            <a:xfrm>
              <a:off x="4792925" y="5166050"/>
              <a:ext cx="13475" cy="4800"/>
            </a:xfrm>
            <a:custGeom>
              <a:avLst/>
              <a:gdLst/>
              <a:ahLst/>
              <a:cxnLst/>
              <a:rect l="l" t="t" r="r" b="b"/>
              <a:pathLst>
                <a:path w="539" h="192" extrusionOk="0">
                  <a:moveTo>
                    <a:pt x="538" y="0"/>
                  </a:moveTo>
                  <a:cubicBezTo>
                    <a:pt x="359" y="0"/>
                    <a:pt x="200" y="0"/>
                    <a:pt x="1" y="20"/>
                  </a:cubicBezTo>
                  <a:cubicBezTo>
                    <a:pt x="98" y="159"/>
                    <a:pt x="225" y="191"/>
                    <a:pt x="360" y="191"/>
                  </a:cubicBezTo>
                  <a:cubicBezTo>
                    <a:pt x="418" y="191"/>
                    <a:pt x="478" y="185"/>
                    <a:pt x="538" y="179"/>
                  </a:cubicBezTo>
                  <a:lnTo>
                    <a:pt x="5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8059;p9">
              <a:extLst>
                <a:ext uri="{FF2B5EF4-FFF2-40B4-BE49-F238E27FC236}">
                  <a16:creationId xmlns:a16="http://schemas.microsoft.com/office/drawing/2014/main" id="{A65D045A-226D-49B9-AED6-7C5D1BDC4BFD}"/>
                </a:ext>
              </a:extLst>
            </p:cNvPr>
            <p:cNvSpPr/>
            <p:nvPr/>
          </p:nvSpPr>
          <p:spPr>
            <a:xfrm>
              <a:off x="5188800" y="4088600"/>
              <a:ext cx="129325" cy="21650"/>
            </a:xfrm>
            <a:custGeom>
              <a:avLst/>
              <a:gdLst/>
              <a:ahLst/>
              <a:cxnLst/>
              <a:rect l="l" t="t" r="r" b="b"/>
              <a:pathLst>
                <a:path w="5173" h="866" extrusionOk="0">
                  <a:moveTo>
                    <a:pt x="4267" y="0"/>
                  </a:moveTo>
                  <a:cubicBezTo>
                    <a:pt x="4118" y="0"/>
                    <a:pt x="3969" y="30"/>
                    <a:pt x="3820" y="90"/>
                  </a:cubicBezTo>
                  <a:cubicBezTo>
                    <a:pt x="3661" y="130"/>
                    <a:pt x="3482" y="130"/>
                    <a:pt x="3303" y="150"/>
                  </a:cubicBezTo>
                  <a:cubicBezTo>
                    <a:pt x="3183" y="229"/>
                    <a:pt x="3064" y="209"/>
                    <a:pt x="2965" y="249"/>
                  </a:cubicBezTo>
                  <a:cubicBezTo>
                    <a:pt x="2870" y="241"/>
                    <a:pt x="2776" y="238"/>
                    <a:pt x="2683" y="238"/>
                  </a:cubicBezTo>
                  <a:cubicBezTo>
                    <a:pt x="1921" y="238"/>
                    <a:pt x="1182" y="475"/>
                    <a:pt x="432" y="475"/>
                  </a:cubicBezTo>
                  <a:cubicBezTo>
                    <a:pt x="361" y="475"/>
                    <a:pt x="290" y="473"/>
                    <a:pt x="219" y="468"/>
                  </a:cubicBezTo>
                  <a:cubicBezTo>
                    <a:pt x="120" y="508"/>
                    <a:pt x="20" y="528"/>
                    <a:pt x="1" y="647"/>
                  </a:cubicBezTo>
                  <a:cubicBezTo>
                    <a:pt x="140" y="866"/>
                    <a:pt x="378" y="786"/>
                    <a:pt x="577" y="846"/>
                  </a:cubicBezTo>
                  <a:cubicBezTo>
                    <a:pt x="774" y="858"/>
                    <a:pt x="968" y="863"/>
                    <a:pt x="1162" y="863"/>
                  </a:cubicBezTo>
                  <a:cubicBezTo>
                    <a:pt x="1949" y="863"/>
                    <a:pt x="2719" y="771"/>
                    <a:pt x="3502" y="627"/>
                  </a:cubicBezTo>
                  <a:cubicBezTo>
                    <a:pt x="3586" y="581"/>
                    <a:pt x="3678" y="574"/>
                    <a:pt x="3773" y="574"/>
                  </a:cubicBezTo>
                  <a:cubicBezTo>
                    <a:pt x="3821" y="574"/>
                    <a:pt x="3870" y="576"/>
                    <a:pt x="3919" y="576"/>
                  </a:cubicBezTo>
                  <a:cubicBezTo>
                    <a:pt x="4023" y="576"/>
                    <a:pt x="4126" y="566"/>
                    <a:pt x="4218" y="508"/>
                  </a:cubicBezTo>
                  <a:cubicBezTo>
                    <a:pt x="4307" y="418"/>
                    <a:pt x="4392" y="373"/>
                    <a:pt x="4474" y="373"/>
                  </a:cubicBezTo>
                  <a:cubicBezTo>
                    <a:pt x="4556" y="373"/>
                    <a:pt x="4636" y="418"/>
                    <a:pt x="4715" y="508"/>
                  </a:cubicBezTo>
                  <a:lnTo>
                    <a:pt x="4755" y="468"/>
                  </a:lnTo>
                  <a:cubicBezTo>
                    <a:pt x="4795" y="528"/>
                    <a:pt x="4874" y="548"/>
                    <a:pt x="4954" y="548"/>
                  </a:cubicBezTo>
                  <a:cubicBezTo>
                    <a:pt x="5013" y="548"/>
                    <a:pt x="5093" y="508"/>
                    <a:pt x="5153" y="448"/>
                  </a:cubicBezTo>
                  <a:cubicBezTo>
                    <a:pt x="5173" y="329"/>
                    <a:pt x="5173" y="229"/>
                    <a:pt x="5073" y="130"/>
                  </a:cubicBezTo>
                  <a:cubicBezTo>
                    <a:pt x="4954" y="130"/>
                    <a:pt x="4854" y="90"/>
                    <a:pt x="4715" y="90"/>
                  </a:cubicBezTo>
                  <a:cubicBezTo>
                    <a:pt x="4566" y="30"/>
                    <a:pt x="4417" y="0"/>
                    <a:pt x="42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8060;p9">
              <a:extLst>
                <a:ext uri="{FF2B5EF4-FFF2-40B4-BE49-F238E27FC236}">
                  <a16:creationId xmlns:a16="http://schemas.microsoft.com/office/drawing/2014/main" id="{CF3A88C7-69F0-43E3-94D2-4E8DBDBB6371}"/>
                </a:ext>
              </a:extLst>
            </p:cNvPr>
            <p:cNvSpPr/>
            <p:nvPr/>
          </p:nvSpPr>
          <p:spPr>
            <a:xfrm>
              <a:off x="5333525" y="4082875"/>
              <a:ext cx="87550" cy="17500"/>
            </a:xfrm>
            <a:custGeom>
              <a:avLst/>
              <a:gdLst/>
              <a:ahLst/>
              <a:cxnLst/>
              <a:rect l="l" t="t" r="r" b="b"/>
              <a:pathLst>
                <a:path w="3502" h="700" extrusionOk="0">
                  <a:moveTo>
                    <a:pt x="2447" y="21"/>
                  </a:moveTo>
                  <a:cubicBezTo>
                    <a:pt x="1671" y="80"/>
                    <a:pt x="915" y="160"/>
                    <a:pt x="159" y="200"/>
                  </a:cubicBezTo>
                  <a:cubicBezTo>
                    <a:pt x="100" y="239"/>
                    <a:pt x="60" y="279"/>
                    <a:pt x="0" y="359"/>
                  </a:cubicBezTo>
                  <a:lnTo>
                    <a:pt x="0" y="558"/>
                  </a:lnTo>
                  <a:cubicBezTo>
                    <a:pt x="20" y="597"/>
                    <a:pt x="80" y="657"/>
                    <a:pt x="120" y="697"/>
                  </a:cubicBezTo>
                  <a:cubicBezTo>
                    <a:pt x="203" y="698"/>
                    <a:pt x="286" y="699"/>
                    <a:pt x="369" y="699"/>
                  </a:cubicBezTo>
                  <a:cubicBezTo>
                    <a:pt x="1434" y="699"/>
                    <a:pt x="2468" y="582"/>
                    <a:pt x="3501" y="379"/>
                  </a:cubicBezTo>
                  <a:cubicBezTo>
                    <a:pt x="3243" y="1"/>
                    <a:pt x="2765" y="220"/>
                    <a:pt x="2447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8061;p9">
              <a:extLst>
                <a:ext uri="{FF2B5EF4-FFF2-40B4-BE49-F238E27FC236}">
                  <a16:creationId xmlns:a16="http://schemas.microsoft.com/office/drawing/2014/main" id="{8168AFDB-33E5-474D-AC41-2C44B2736890}"/>
                </a:ext>
              </a:extLst>
            </p:cNvPr>
            <p:cNvSpPr/>
            <p:nvPr/>
          </p:nvSpPr>
          <p:spPr>
            <a:xfrm>
              <a:off x="5395175" y="4076900"/>
              <a:ext cx="65175" cy="14950"/>
            </a:xfrm>
            <a:custGeom>
              <a:avLst/>
              <a:gdLst/>
              <a:ahLst/>
              <a:cxnLst/>
              <a:rect l="l" t="t" r="r" b="b"/>
              <a:pathLst>
                <a:path w="2607" h="598" extrusionOk="0">
                  <a:moveTo>
                    <a:pt x="1712" y="1"/>
                  </a:moveTo>
                  <a:cubicBezTo>
                    <a:pt x="1672" y="1"/>
                    <a:pt x="1612" y="1"/>
                    <a:pt x="1573" y="21"/>
                  </a:cubicBezTo>
                  <a:cubicBezTo>
                    <a:pt x="1445" y="156"/>
                    <a:pt x="1309" y="192"/>
                    <a:pt x="1171" y="192"/>
                  </a:cubicBezTo>
                  <a:cubicBezTo>
                    <a:pt x="1013" y="192"/>
                    <a:pt x="851" y="144"/>
                    <a:pt x="697" y="144"/>
                  </a:cubicBezTo>
                  <a:cubicBezTo>
                    <a:pt x="629" y="144"/>
                    <a:pt x="563" y="154"/>
                    <a:pt x="498" y="180"/>
                  </a:cubicBezTo>
                  <a:cubicBezTo>
                    <a:pt x="319" y="200"/>
                    <a:pt x="180" y="220"/>
                    <a:pt x="1" y="240"/>
                  </a:cubicBezTo>
                  <a:cubicBezTo>
                    <a:pt x="279" y="558"/>
                    <a:pt x="677" y="558"/>
                    <a:pt x="1075" y="598"/>
                  </a:cubicBezTo>
                  <a:cubicBezTo>
                    <a:pt x="1573" y="538"/>
                    <a:pt x="2090" y="478"/>
                    <a:pt x="2607" y="379"/>
                  </a:cubicBezTo>
                  <a:cubicBezTo>
                    <a:pt x="2368" y="140"/>
                    <a:pt x="2010" y="100"/>
                    <a:pt x="1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8062;p9">
              <a:extLst>
                <a:ext uri="{FF2B5EF4-FFF2-40B4-BE49-F238E27FC236}">
                  <a16:creationId xmlns:a16="http://schemas.microsoft.com/office/drawing/2014/main" id="{BC5AF89C-4947-46EE-90C1-4E66B2285FB0}"/>
                </a:ext>
              </a:extLst>
            </p:cNvPr>
            <p:cNvSpPr/>
            <p:nvPr/>
          </p:nvSpPr>
          <p:spPr>
            <a:xfrm>
              <a:off x="5477750" y="4081775"/>
              <a:ext cx="52225" cy="9075"/>
            </a:xfrm>
            <a:custGeom>
              <a:avLst/>
              <a:gdLst/>
              <a:ahLst/>
              <a:cxnLst/>
              <a:rect l="l" t="t" r="r" b="b"/>
              <a:pathLst>
                <a:path w="2089" h="363" extrusionOk="0">
                  <a:moveTo>
                    <a:pt x="1241" y="0"/>
                  </a:moveTo>
                  <a:cubicBezTo>
                    <a:pt x="823" y="0"/>
                    <a:pt x="408" y="48"/>
                    <a:pt x="0" y="204"/>
                  </a:cubicBezTo>
                  <a:cubicBezTo>
                    <a:pt x="299" y="204"/>
                    <a:pt x="617" y="204"/>
                    <a:pt x="955" y="184"/>
                  </a:cubicBezTo>
                  <a:cubicBezTo>
                    <a:pt x="997" y="186"/>
                    <a:pt x="1039" y="187"/>
                    <a:pt x="1081" y="187"/>
                  </a:cubicBezTo>
                  <a:cubicBezTo>
                    <a:pt x="1196" y="187"/>
                    <a:pt x="1310" y="181"/>
                    <a:pt x="1422" y="181"/>
                  </a:cubicBezTo>
                  <a:cubicBezTo>
                    <a:pt x="1657" y="181"/>
                    <a:pt x="1884" y="206"/>
                    <a:pt x="2089" y="363"/>
                  </a:cubicBezTo>
                  <a:cubicBezTo>
                    <a:pt x="2089" y="283"/>
                    <a:pt x="2069" y="144"/>
                    <a:pt x="2069" y="45"/>
                  </a:cubicBezTo>
                  <a:cubicBezTo>
                    <a:pt x="1793" y="21"/>
                    <a:pt x="1516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8063;p9">
              <a:extLst>
                <a:ext uri="{FF2B5EF4-FFF2-40B4-BE49-F238E27FC236}">
                  <a16:creationId xmlns:a16="http://schemas.microsoft.com/office/drawing/2014/main" id="{DFE224C8-9E0D-419F-8A04-27206AC7C19E}"/>
                </a:ext>
              </a:extLst>
            </p:cNvPr>
            <p:cNvSpPr/>
            <p:nvPr/>
          </p:nvSpPr>
          <p:spPr>
            <a:xfrm>
              <a:off x="5462825" y="4104275"/>
              <a:ext cx="39300" cy="10325"/>
            </a:xfrm>
            <a:custGeom>
              <a:avLst/>
              <a:gdLst/>
              <a:ahLst/>
              <a:cxnLst/>
              <a:rect l="l" t="t" r="r" b="b"/>
              <a:pathLst>
                <a:path w="1572" h="413" extrusionOk="0">
                  <a:moveTo>
                    <a:pt x="1472" y="0"/>
                  </a:moveTo>
                  <a:cubicBezTo>
                    <a:pt x="1075" y="298"/>
                    <a:pt x="518" y="20"/>
                    <a:pt x="0" y="338"/>
                  </a:cubicBezTo>
                  <a:cubicBezTo>
                    <a:pt x="177" y="393"/>
                    <a:pt x="340" y="412"/>
                    <a:pt x="495" y="412"/>
                  </a:cubicBezTo>
                  <a:cubicBezTo>
                    <a:pt x="847" y="412"/>
                    <a:pt x="1155" y="312"/>
                    <a:pt x="1472" y="298"/>
                  </a:cubicBezTo>
                  <a:cubicBezTo>
                    <a:pt x="1572" y="219"/>
                    <a:pt x="1572" y="119"/>
                    <a:pt x="14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8064;p9">
              <a:extLst>
                <a:ext uri="{FF2B5EF4-FFF2-40B4-BE49-F238E27FC236}">
                  <a16:creationId xmlns:a16="http://schemas.microsoft.com/office/drawing/2014/main" id="{672AF8B6-14AB-4A4D-B27E-C312EBE2E7E4}"/>
                </a:ext>
              </a:extLst>
            </p:cNvPr>
            <p:cNvSpPr/>
            <p:nvPr/>
          </p:nvSpPr>
          <p:spPr>
            <a:xfrm>
              <a:off x="5309150" y="4093025"/>
              <a:ext cx="28375" cy="11300"/>
            </a:xfrm>
            <a:custGeom>
              <a:avLst/>
              <a:gdLst/>
              <a:ahLst/>
              <a:cxnLst/>
              <a:rect l="l" t="t" r="r" b="b"/>
              <a:pathLst>
                <a:path w="1135" h="452" extrusionOk="0">
                  <a:moveTo>
                    <a:pt x="841" y="0"/>
                  </a:moveTo>
                  <a:cubicBezTo>
                    <a:pt x="630" y="0"/>
                    <a:pt x="454" y="145"/>
                    <a:pt x="259" y="271"/>
                  </a:cubicBezTo>
                  <a:cubicBezTo>
                    <a:pt x="180" y="271"/>
                    <a:pt x="80" y="291"/>
                    <a:pt x="1" y="291"/>
                  </a:cubicBezTo>
                  <a:lnTo>
                    <a:pt x="40" y="371"/>
                  </a:lnTo>
                  <a:cubicBezTo>
                    <a:pt x="168" y="427"/>
                    <a:pt x="298" y="451"/>
                    <a:pt x="429" y="451"/>
                  </a:cubicBezTo>
                  <a:cubicBezTo>
                    <a:pt x="665" y="451"/>
                    <a:pt x="904" y="373"/>
                    <a:pt x="1134" y="271"/>
                  </a:cubicBezTo>
                  <a:lnTo>
                    <a:pt x="1134" y="92"/>
                  </a:lnTo>
                  <a:cubicBezTo>
                    <a:pt x="1027" y="27"/>
                    <a:pt x="931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8065;p9">
              <a:extLst>
                <a:ext uri="{FF2B5EF4-FFF2-40B4-BE49-F238E27FC236}">
                  <a16:creationId xmlns:a16="http://schemas.microsoft.com/office/drawing/2014/main" id="{7276EC3F-BC0C-4F86-A0E2-6F89152CD75F}"/>
                </a:ext>
              </a:extLst>
            </p:cNvPr>
            <p:cNvSpPr/>
            <p:nvPr/>
          </p:nvSpPr>
          <p:spPr>
            <a:xfrm>
              <a:off x="5499625" y="4104750"/>
              <a:ext cx="17425" cy="7000"/>
            </a:xfrm>
            <a:custGeom>
              <a:avLst/>
              <a:gdLst/>
              <a:ahLst/>
              <a:cxnLst/>
              <a:rect l="l" t="t" r="r" b="b"/>
              <a:pathLst>
                <a:path w="697" h="280" extrusionOk="0">
                  <a:moveTo>
                    <a:pt x="0" y="1"/>
                  </a:moveTo>
                  <a:lnTo>
                    <a:pt x="0" y="279"/>
                  </a:lnTo>
                  <a:cubicBezTo>
                    <a:pt x="239" y="260"/>
                    <a:pt x="478" y="200"/>
                    <a:pt x="697" y="160"/>
                  </a:cubicBezTo>
                  <a:lnTo>
                    <a:pt x="69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8066;p9">
              <a:extLst>
                <a:ext uri="{FF2B5EF4-FFF2-40B4-BE49-F238E27FC236}">
                  <a16:creationId xmlns:a16="http://schemas.microsoft.com/office/drawing/2014/main" id="{8257B86D-3FA7-4FFB-9A9C-EA6A148CDC69}"/>
                </a:ext>
              </a:extLst>
            </p:cNvPr>
            <p:cNvSpPr/>
            <p:nvPr/>
          </p:nvSpPr>
          <p:spPr>
            <a:xfrm>
              <a:off x="5275825" y="4100325"/>
              <a:ext cx="17925" cy="4350"/>
            </a:xfrm>
            <a:custGeom>
              <a:avLst/>
              <a:gdLst/>
              <a:ahLst/>
              <a:cxnLst/>
              <a:rect l="l" t="t" r="r" b="b"/>
              <a:pathLst>
                <a:path w="717" h="174" extrusionOk="0">
                  <a:moveTo>
                    <a:pt x="390" y="0"/>
                  </a:moveTo>
                  <a:cubicBezTo>
                    <a:pt x="250" y="0"/>
                    <a:pt x="113" y="35"/>
                    <a:pt x="1" y="158"/>
                  </a:cubicBezTo>
                  <a:cubicBezTo>
                    <a:pt x="107" y="158"/>
                    <a:pt x="221" y="174"/>
                    <a:pt x="332" y="174"/>
                  </a:cubicBezTo>
                  <a:cubicBezTo>
                    <a:pt x="471" y="174"/>
                    <a:pt x="606" y="149"/>
                    <a:pt x="717" y="39"/>
                  </a:cubicBezTo>
                  <a:cubicBezTo>
                    <a:pt x="612" y="21"/>
                    <a:pt x="500" y="0"/>
                    <a:pt x="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8067;p9">
              <a:extLst>
                <a:ext uri="{FF2B5EF4-FFF2-40B4-BE49-F238E27FC236}">
                  <a16:creationId xmlns:a16="http://schemas.microsoft.com/office/drawing/2014/main" id="{64AFF4C6-74E3-4732-ACF6-4430DDFE8869}"/>
                </a:ext>
              </a:extLst>
            </p:cNvPr>
            <p:cNvSpPr/>
            <p:nvPr/>
          </p:nvSpPr>
          <p:spPr>
            <a:xfrm>
              <a:off x="5293725" y="4095425"/>
              <a:ext cx="12475" cy="4875"/>
            </a:xfrm>
            <a:custGeom>
              <a:avLst/>
              <a:gdLst/>
              <a:ahLst/>
              <a:cxnLst/>
              <a:rect l="l" t="t" r="r" b="b"/>
              <a:pathLst>
                <a:path w="499" h="195" extrusionOk="0">
                  <a:moveTo>
                    <a:pt x="240" y="1"/>
                  </a:moveTo>
                  <a:cubicBezTo>
                    <a:pt x="164" y="1"/>
                    <a:pt x="87" y="61"/>
                    <a:pt x="1" y="195"/>
                  </a:cubicBezTo>
                  <a:lnTo>
                    <a:pt x="498" y="195"/>
                  </a:lnTo>
                  <a:cubicBezTo>
                    <a:pt x="405" y="71"/>
                    <a:pt x="323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8068;p9">
              <a:extLst>
                <a:ext uri="{FF2B5EF4-FFF2-40B4-BE49-F238E27FC236}">
                  <a16:creationId xmlns:a16="http://schemas.microsoft.com/office/drawing/2014/main" id="{51416A3F-172C-4212-B524-A325B348BB8B}"/>
                </a:ext>
              </a:extLst>
            </p:cNvPr>
            <p:cNvSpPr/>
            <p:nvPr/>
          </p:nvSpPr>
          <p:spPr>
            <a:xfrm>
              <a:off x="5444925" y="4133375"/>
              <a:ext cx="2000" cy="1750"/>
            </a:xfrm>
            <a:custGeom>
              <a:avLst/>
              <a:gdLst/>
              <a:ahLst/>
              <a:cxnLst/>
              <a:rect l="l" t="t" r="r" b="b"/>
              <a:pathLst>
                <a:path w="80" h="70" extrusionOk="0">
                  <a:moveTo>
                    <a:pt x="22" y="0"/>
                  </a:moveTo>
                  <a:cubicBezTo>
                    <a:pt x="14" y="0"/>
                    <a:pt x="7" y="9"/>
                    <a:pt x="0" y="30"/>
                  </a:cubicBezTo>
                  <a:cubicBezTo>
                    <a:pt x="0" y="50"/>
                    <a:pt x="40" y="50"/>
                    <a:pt x="80" y="69"/>
                  </a:cubicBezTo>
                  <a:cubicBezTo>
                    <a:pt x="54" y="31"/>
                    <a:pt x="36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8069;p9">
              <a:extLst>
                <a:ext uri="{FF2B5EF4-FFF2-40B4-BE49-F238E27FC236}">
                  <a16:creationId xmlns:a16="http://schemas.microsoft.com/office/drawing/2014/main" id="{BB3CA626-6956-4A4C-BC76-6C24F6BC176B}"/>
                </a:ext>
              </a:extLst>
            </p:cNvPr>
            <p:cNvSpPr/>
            <p:nvPr/>
          </p:nvSpPr>
          <p:spPr>
            <a:xfrm>
              <a:off x="5520025" y="4100275"/>
              <a:ext cx="5475" cy="3325"/>
            </a:xfrm>
            <a:custGeom>
              <a:avLst/>
              <a:gdLst/>
              <a:ahLst/>
              <a:cxnLst/>
              <a:rect l="l" t="t" r="r" b="b"/>
              <a:pathLst>
                <a:path w="219" h="133" extrusionOk="0">
                  <a:moveTo>
                    <a:pt x="219" y="1"/>
                  </a:moveTo>
                  <a:cubicBezTo>
                    <a:pt x="119" y="1"/>
                    <a:pt x="60" y="61"/>
                    <a:pt x="0" y="120"/>
                  </a:cubicBezTo>
                  <a:cubicBezTo>
                    <a:pt x="26" y="129"/>
                    <a:pt x="48" y="133"/>
                    <a:pt x="69" y="133"/>
                  </a:cubicBezTo>
                  <a:cubicBezTo>
                    <a:pt x="144" y="133"/>
                    <a:pt x="188" y="79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8070;p9">
              <a:extLst>
                <a:ext uri="{FF2B5EF4-FFF2-40B4-BE49-F238E27FC236}">
                  <a16:creationId xmlns:a16="http://schemas.microsoft.com/office/drawing/2014/main" id="{1BF46288-77E9-462E-B8AA-C5A8713B5C9F}"/>
                </a:ext>
              </a:extLst>
            </p:cNvPr>
            <p:cNvSpPr/>
            <p:nvPr/>
          </p:nvSpPr>
          <p:spPr>
            <a:xfrm>
              <a:off x="5306675" y="4099800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80"/>
                    <a:pt x="60" y="100"/>
                    <a:pt x="139" y="100"/>
                  </a:cubicBezTo>
                  <a:lnTo>
                    <a:pt x="100" y="20"/>
                  </a:lnTo>
                  <a:cubicBezTo>
                    <a:pt x="80" y="20"/>
                    <a:pt x="4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8071;p9">
              <a:extLst>
                <a:ext uri="{FF2B5EF4-FFF2-40B4-BE49-F238E27FC236}">
                  <a16:creationId xmlns:a16="http://schemas.microsoft.com/office/drawing/2014/main" id="{26B23785-AC0B-46E5-B61B-52AAB6399B8D}"/>
                </a:ext>
              </a:extLst>
            </p:cNvPr>
            <p:cNvSpPr/>
            <p:nvPr/>
          </p:nvSpPr>
          <p:spPr>
            <a:xfrm>
              <a:off x="5403150" y="4459425"/>
              <a:ext cx="48250" cy="9900"/>
            </a:xfrm>
            <a:custGeom>
              <a:avLst/>
              <a:gdLst/>
              <a:ahLst/>
              <a:cxnLst/>
              <a:rect l="l" t="t" r="r" b="b"/>
              <a:pathLst>
                <a:path w="1930" h="396" extrusionOk="0">
                  <a:moveTo>
                    <a:pt x="1636" y="1"/>
                  </a:moveTo>
                  <a:cubicBezTo>
                    <a:pt x="1057" y="1"/>
                    <a:pt x="529" y="191"/>
                    <a:pt x="0" y="395"/>
                  </a:cubicBezTo>
                  <a:cubicBezTo>
                    <a:pt x="617" y="356"/>
                    <a:pt x="1273" y="356"/>
                    <a:pt x="1910" y="356"/>
                  </a:cubicBezTo>
                  <a:cubicBezTo>
                    <a:pt x="1910" y="236"/>
                    <a:pt x="1910" y="117"/>
                    <a:pt x="1930" y="17"/>
                  </a:cubicBezTo>
                  <a:cubicBezTo>
                    <a:pt x="1830" y="6"/>
                    <a:pt x="1733" y="1"/>
                    <a:pt x="16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8072;p9">
              <a:extLst>
                <a:ext uri="{FF2B5EF4-FFF2-40B4-BE49-F238E27FC236}">
                  <a16:creationId xmlns:a16="http://schemas.microsoft.com/office/drawing/2014/main" id="{9409AAF9-FC06-4D6A-B0FB-B54619635C1C}"/>
                </a:ext>
              </a:extLst>
            </p:cNvPr>
            <p:cNvSpPr/>
            <p:nvPr/>
          </p:nvSpPr>
          <p:spPr>
            <a:xfrm>
              <a:off x="5448900" y="4437475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259" y="0"/>
                  </a:moveTo>
                  <a:cubicBezTo>
                    <a:pt x="219" y="0"/>
                    <a:pt x="160" y="20"/>
                    <a:pt x="100" y="80"/>
                  </a:cubicBezTo>
                  <a:cubicBezTo>
                    <a:pt x="80" y="199"/>
                    <a:pt x="60" y="299"/>
                    <a:pt x="40" y="418"/>
                  </a:cubicBezTo>
                  <a:cubicBezTo>
                    <a:pt x="0" y="478"/>
                    <a:pt x="0" y="517"/>
                    <a:pt x="40" y="577"/>
                  </a:cubicBezTo>
                  <a:lnTo>
                    <a:pt x="80" y="537"/>
                  </a:lnTo>
                  <a:lnTo>
                    <a:pt x="259" y="537"/>
                  </a:lnTo>
                  <a:lnTo>
                    <a:pt x="2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8073;p9">
              <a:extLst>
                <a:ext uri="{FF2B5EF4-FFF2-40B4-BE49-F238E27FC236}">
                  <a16:creationId xmlns:a16="http://schemas.microsoft.com/office/drawing/2014/main" id="{4C017285-F4CB-4EA1-AC69-0DE8CAD5C0CA}"/>
                </a:ext>
              </a:extLst>
            </p:cNvPr>
            <p:cNvSpPr/>
            <p:nvPr/>
          </p:nvSpPr>
          <p:spPr>
            <a:xfrm>
              <a:off x="5395850" y="4511575"/>
              <a:ext cx="42625" cy="15375"/>
            </a:xfrm>
            <a:custGeom>
              <a:avLst/>
              <a:gdLst/>
              <a:ahLst/>
              <a:cxnLst/>
              <a:rect l="l" t="t" r="r" b="b"/>
              <a:pathLst>
                <a:path w="1705" h="615" extrusionOk="0">
                  <a:moveTo>
                    <a:pt x="1578" y="0"/>
                  </a:moveTo>
                  <a:cubicBezTo>
                    <a:pt x="1521" y="0"/>
                    <a:pt x="1456" y="20"/>
                    <a:pt x="1406" y="20"/>
                  </a:cubicBezTo>
                  <a:lnTo>
                    <a:pt x="989" y="20"/>
                  </a:lnTo>
                  <a:cubicBezTo>
                    <a:pt x="670" y="20"/>
                    <a:pt x="392" y="120"/>
                    <a:pt x="113" y="219"/>
                  </a:cubicBezTo>
                  <a:cubicBezTo>
                    <a:pt x="1" y="444"/>
                    <a:pt x="12" y="599"/>
                    <a:pt x="298" y="599"/>
                  </a:cubicBezTo>
                  <a:cubicBezTo>
                    <a:pt x="315" y="599"/>
                    <a:pt x="333" y="598"/>
                    <a:pt x="352" y="597"/>
                  </a:cubicBezTo>
                  <a:cubicBezTo>
                    <a:pt x="433" y="609"/>
                    <a:pt x="513" y="614"/>
                    <a:pt x="591" y="614"/>
                  </a:cubicBezTo>
                  <a:cubicBezTo>
                    <a:pt x="916" y="614"/>
                    <a:pt x="1217" y="519"/>
                    <a:pt x="1506" y="358"/>
                  </a:cubicBezTo>
                  <a:cubicBezTo>
                    <a:pt x="1585" y="259"/>
                    <a:pt x="1705" y="159"/>
                    <a:pt x="1705" y="100"/>
                  </a:cubicBezTo>
                  <a:cubicBezTo>
                    <a:pt x="1685" y="20"/>
                    <a:pt x="1635" y="0"/>
                    <a:pt x="1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8074;p9">
              <a:extLst>
                <a:ext uri="{FF2B5EF4-FFF2-40B4-BE49-F238E27FC236}">
                  <a16:creationId xmlns:a16="http://schemas.microsoft.com/office/drawing/2014/main" id="{A902ED36-9C51-4FBB-87DE-7C7893E91DAC}"/>
                </a:ext>
              </a:extLst>
            </p:cNvPr>
            <p:cNvSpPr/>
            <p:nvPr/>
          </p:nvSpPr>
          <p:spPr>
            <a:xfrm>
              <a:off x="5709500" y="4805975"/>
              <a:ext cx="11950" cy="30375"/>
            </a:xfrm>
            <a:custGeom>
              <a:avLst/>
              <a:gdLst/>
              <a:ahLst/>
              <a:cxnLst/>
              <a:rect l="l" t="t" r="r" b="b"/>
              <a:pathLst>
                <a:path w="478" h="1215" extrusionOk="0">
                  <a:moveTo>
                    <a:pt x="199" y="1"/>
                  </a:moveTo>
                  <a:cubicBezTo>
                    <a:pt x="199" y="200"/>
                    <a:pt x="239" y="399"/>
                    <a:pt x="40" y="518"/>
                  </a:cubicBezTo>
                  <a:cubicBezTo>
                    <a:pt x="0" y="597"/>
                    <a:pt x="0" y="657"/>
                    <a:pt x="0" y="697"/>
                  </a:cubicBezTo>
                  <a:cubicBezTo>
                    <a:pt x="199" y="816"/>
                    <a:pt x="40" y="1095"/>
                    <a:pt x="199" y="1214"/>
                  </a:cubicBezTo>
                  <a:cubicBezTo>
                    <a:pt x="478" y="816"/>
                    <a:pt x="478" y="399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8075;p9">
              <a:extLst>
                <a:ext uri="{FF2B5EF4-FFF2-40B4-BE49-F238E27FC236}">
                  <a16:creationId xmlns:a16="http://schemas.microsoft.com/office/drawing/2014/main" id="{4CBD0521-1355-4767-AD8C-353C9DDD812C}"/>
                </a:ext>
              </a:extLst>
            </p:cNvPr>
            <p:cNvSpPr/>
            <p:nvPr/>
          </p:nvSpPr>
          <p:spPr>
            <a:xfrm>
              <a:off x="5709500" y="4823375"/>
              <a:ext cx="5975" cy="27525"/>
            </a:xfrm>
            <a:custGeom>
              <a:avLst/>
              <a:gdLst/>
              <a:ahLst/>
              <a:cxnLst/>
              <a:rect l="l" t="t" r="r" b="b"/>
              <a:pathLst>
                <a:path w="239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379"/>
                    <a:pt x="40" y="717"/>
                    <a:pt x="60" y="1055"/>
                  </a:cubicBezTo>
                  <a:cubicBezTo>
                    <a:pt x="80" y="1085"/>
                    <a:pt x="105" y="1100"/>
                    <a:pt x="129" y="1100"/>
                  </a:cubicBezTo>
                  <a:cubicBezTo>
                    <a:pt x="154" y="1100"/>
                    <a:pt x="179" y="1085"/>
                    <a:pt x="199" y="1055"/>
                  </a:cubicBezTo>
                  <a:lnTo>
                    <a:pt x="199" y="518"/>
                  </a:lnTo>
                  <a:cubicBezTo>
                    <a:pt x="179" y="319"/>
                    <a:pt x="239" y="12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8076;p9">
              <a:extLst>
                <a:ext uri="{FF2B5EF4-FFF2-40B4-BE49-F238E27FC236}">
                  <a16:creationId xmlns:a16="http://schemas.microsoft.com/office/drawing/2014/main" id="{D386DFCD-A6D0-4264-A40D-7A43E9B3F766}"/>
                </a:ext>
              </a:extLst>
            </p:cNvPr>
            <p:cNvSpPr/>
            <p:nvPr/>
          </p:nvSpPr>
          <p:spPr>
            <a:xfrm>
              <a:off x="5710475" y="4861675"/>
              <a:ext cx="3525" cy="11600"/>
            </a:xfrm>
            <a:custGeom>
              <a:avLst/>
              <a:gdLst/>
              <a:ahLst/>
              <a:cxnLst/>
              <a:rect l="l" t="t" r="r" b="b"/>
              <a:pathLst>
                <a:path w="141" h="464" extrusionOk="0">
                  <a:moveTo>
                    <a:pt x="71" y="1"/>
                  </a:moveTo>
                  <a:cubicBezTo>
                    <a:pt x="46" y="1"/>
                    <a:pt x="21" y="21"/>
                    <a:pt x="1" y="60"/>
                  </a:cubicBezTo>
                  <a:lnTo>
                    <a:pt x="1" y="418"/>
                  </a:lnTo>
                  <a:cubicBezTo>
                    <a:pt x="21" y="448"/>
                    <a:pt x="46" y="463"/>
                    <a:pt x="71" y="463"/>
                  </a:cubicBezTo>
                  <a:cubicBezTo>
                    <a:pt x="95" y="463"/>
                    <a:pt x="120" y="448"/>
                    <a:pt x="140" y="418"/>
                  </a:cubicBezTo>
                  <a:lnTo>
                    <a:pt x="140" y="60"/>
                  </a:lnTo>
                  <a:cubicBezTo>
                    <a:pt x="120" y="21"/>
                    <a:pt x="95" y="1"/>
                    <a:pt x="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8077;p9">
              <a:extLst>
                <a:ext uri="{FF2B5EF4-FFF2-40B4-BE49-F238E27FC236}">
                  <a16:creationId xmlns:a16="http://schemas.microsoft.com/office/drawing/2014/main" id="{76CFEFE4-2046-4CD9-8B35-E3EA81495EDB}"/>
                </a:ext>
              </a:extLst>
            </p:cNvPr>
            <p:cNvSpPr/>
            <p:nvPr/>
          </p:nvSpPr>
          <p:spPr>
            <a:xfrm>
              <a:off x="5709500" y="485025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40" y="0"/>
                  </a:moveTo>
                  <a:cubicBezTo>
                    <a:pt x="0" y="40"/>
                    <a:pt x="0" y="100"/>
                    <a:pt x="60" y="159"/>
                  </a:cubicBezTo>
                  <a:cubicBezTo>
                    <a:pt x="71" y="215"/>
                    <a:pt x="95" y="240"/>
                    <a:pt x="121" y="240"/>
                  </a:cubicBezTo>
                  <a:cubicBezTo>
                    <a:pt x="141" y="240"/>
                    <a:pt x="162" y="225"/>
                    <a:pt x="179" y="199"/>
                  </a:cubicBezTo>
                  <a:lnTo>
                    <a:pt x="1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8078;p9">
              <a:extLst>
                <a:ext uri="{FF2B5EF4-FFF2-40B4-BE49-F238E27FC236}">
                  <a16:creationId xmlns:a16="http://schemas.microsoft.com/office/drawing/2014/main" id="{20D6DCFB-A33F-452C-B910-D5076177E646}"/>
                </a:ext>
              </a:extLst>
            </p:cNvPr>
            <p:cNvSpPr/>
            <p:nvPr/>
          </p:nvSpPr>
          <p:spPr>
            <a:xfrm>
              <a:off x="5710475" y="485472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21" y="0"/>
                  </a:moveTo>
                  <a:cubicBezTo>
                    <a:pt x="21" y="40"/>
                    <a:pt x="21" y="120"/>
                    <a:pt x="1" y="159"/>
                  </a:cubicBezTo>
                  <a:cubicBezTo>
                    <a:pt x="21" y="199"/>
                    <a:pt x="46" y="219"/>
                    <a:pt x="71" y="219"/>
                  </a:cubicBezTo>
                  <a:cubicBezTo>
                    <a:pt x="95" y="219"/>
                    <a:pt x="120" y="199"/>
                    <a:pt x="140" y="159"/>
                  </a:cubicBezTo>
                  <a:lnTo>
                    <a:pt x="140" y="20"/>
                  </a:lnTo>
                  <a:cubicBezTo>
                    <a:pt x="120" y="0"/>
                    <a:pt x="61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8079;p9">
              <a:extLst>
                <a:ext uri="{FF2B5EF4-FFF2-40B4-BE49-F238E27FC236}">
                  <a16:creationId xmlns:a16="http://schemas.microsoft.com/office/drawing/2014/main" id="{39FBAB8B-5FAB-4818-9BB5-C0062D038B4D}"/>
                </a:ext>
              </a:extLst>
            </p:cNvPr>
            <p:cNvSpPr/>
            <p:nvPr/>
          </p:nvSpPr>
          <p:spPr>
            <a:xfrm>
              <a:off x="5710475" y="4875350"/>
              <a:ext cx="3525" cy="6750"/>
            </a:xfrm>
            <a:custGeom>
              <a:avLst/>
              <a:gdLst/>
              <a:ahLst/>
              <a:cxnLst/>
              <a:rect l="l" t="t" r="r" b="b"/>
              <a:pathLst>
                <a:path w="141" h="270" extrusionOk="0">
                  <a:moveTo>
                    <a:pt x="71" y="1"/>
                  </a:moveTo>
                  <a:cubicBezTo>
                    <a:pt x="46" y="1"/>
                    <a:pt x="21" y="11"/>
                    <a:pt x="1" y="31"/>
                  </a:cubicBezTo>
                  <a:lnTo>
                    <a:pt x="1" y="210"/>
                  </a:lnTo>
                  <a:cubicBezTo>
                    <a:pt x="31" y="249"/>
                    <a:pt x="61" y="269"/>
                    <a:pt x="85" y="269"/>
                  </a:cubicBezTo>
                  <a:cubicBezTo>
                    <a:pt x="110" y="269"/>
                    <a:pt x="130" y="249"/>
                    <a:pt x="140" y="210"/>
                  </a:cubicBezTo>
                  <a:lnTo>
                    <a:pt x="140" y="31"/>
                  </a:lnTo>
                  <a:cubicBezTo>
                    <a:pt x="120" y="11"/>
                    <a:pt x="95" y="1"/>
                    <a:pt x="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8080;p9">
              <a:extLst>
                <a:ext uri="{FF2B5EF4-FFF2-40B4-BE49-F238E27FC236}">
                  <a16:creationId xmlns:a16="http://schemas.microsoft.com/office/drawing/2014/main" id="{18137B33-BD50-40E1-8E5F-4859D2C3FC75}"/>
                </a:ext>
              </a:extLst>
            </p:cNvPr>
            <p:cNvSpPr/>
            <p:nvPr/>
          </p:nvSpPr>
          <p:spPr>
            <a:xfrm>
              <a:off x="5709500" y="48805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1"/>
                  </a:moveTo>
                  <a:cubicBezTo>
                    <a:pt x="0" y="80"/>
                    <a:pt x="0" y="120"/>
                    <a:pt x="40" y="180"/>
                  </a:cubicBez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8081;p9">
              <a:extLst>
                <a:ext uri="{FF2B5EF4-FFF2-40B4-BE49-F238E27FC236}">
                  <a16:creationId xmlns:a16="http://schemas.microsoft.com/office/drawing/2014/main" id="{E0899F80-7435-4A7F-A9A0-A1B62EE035D4}"/>
                </a:ext>
              </a:extLst>
            </p:cNvPr>
            <p:cNvSpPr/>
            <p:nvPr/>
          </p:nvSpPr>
          <p:spPr>
            <a:xfrm>
              <a:off x="5713975" y="488505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cubicBezTo>
                    <a:pt x="0" y="40"/>
                    <a:pt x="20" y="120"/>
                    <a:pt x="20" y="180"/>
                  </a:cubicBezTo>
                  <a:cubicBezTo>
                    <a:pt x="60" y="140"/>
                    <a:pt x="100" y="120"/>
                    <a:pt x="80" y="120"/>
                  </a:cubicBezTo>
                  <a:cubicBezTo>
                    <a:pt x="60" y="80"/>
                    <a:pt x="20" y="4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8082;p9">
              <a:extLst>
                <a:ext uri="{FF2B5EF4-FFF2-40B4-BE49-F238E27FC236}">
                  <a16:creationId xmlns:a16="http://schemas.microsoft.com/office/drawing/2014/main" id="{F67C7C32-29CF-434D-9EDE-349AB612F8C9}"/>
                </a:ext>
              </a:extLst>
            </p:cNvPr>
            <p:cNvSpPr/>
            <p:nvPr/>
          </p:nvSpPr>
          <p:spPr>
            <a:xfrm>
              <a:off x="5709500" y="4858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0"/>
                  </a:moveTo>
                  <a:cubicBezTo>
                    <a:pt x="0" y="60"/>
                    <a:pt x="0" y="100"/>
                    <a:pt x="40" y="179"/>
                  </a:cubicBezTo>
                  <a:lnTo>
                    <a:pt x="179" y="179"/>
                  </a:lnTo>
                  <a:lnTo>
                    <a:pt x="1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8083;p9">
              <a:extLst>
                <a:ext uri="{FF2B5EF4-FFF2-40B4-BE49-F238E27FC236}">
                  <a16:creationId xmlns:a16="http://schemas.microsoft.com/office/drawing/2014/main" id="{6A9732ED-07AE-451E-945D-1FA6A68C2F82}"/>
                </a:ext>
              </a:extLst>
            </p:cNvPr>
            <p:cNvSpPr/>
            <p:nvPr/>
          </p:nvSpPr>
          <p:spPr>
            <a:xfrm>
              <a:off x="5709500" y="48721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0" y="0"/>
                  </a:moveTo>
                  <a:cubicBezTo>
                    <a:pt x="0" y="40"/>
                    <a:pt x="0" y="120"/>
                    <a:pt x="40" y="160"/>
                  </a:cubicBezTo>
                  <a:lnTo>
                    <a:pt x="179" y="160"/>
                  </a:lnTo>
                  <a:cubicBezTo>
                    <a:pt x="179" y="120"/>
                    <a:pt x="179" y="4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8084;p9">
              <a:extLst>
                <a:ext uri="{FF2B5EF4-FFF2-40B4-BE49-F238E27FC236}">
                  <a16:creationId xmlns:a16="http://schemas.microsoft.com/office/drawing/2014/main" id="{31709173-838B-4BC1-B222-9D5158F6E8FC}"/>
                </a:ext>
              </a:extLst>
            </p:cNvPr>
            <p:cNvSpPr/>
            <p:nvPr/>
          </p:nvSpPr>
          <p:spPr>
            <a:xfrm>
              <a:off x="3894275" y="3911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41" y="100"/>
                    <a:pt x="100" y="160"/>
                    <a:pt x="200" y="160"/>
                  </a:cubicBezTo>
                  <a:lnTo>
                    <a:pt x="180" y="80"/>
                  </a:lnTo>
                  <a:cubicBezTo>
                    <a:pt x="100" y="60"/>
                    <a:pt x="60" y="4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8085;p9">
              <a:extLst>
                <a:ext uri="{FF2B5EF4-FFF2-40B4-BE49-F238E27FC236}">
                  <a16:creationId xmlns:a16="http://schemas.microsoft.com/office/drawing/2014/main" id="{14FDBF46-D79E-4658-881E-E53E075591BD}"/>
                </a:ext>
              </a:extLst>
            </p:cNvPr>
            <p:cNvSpPr/>
            <p:nvPr/>
          </p:nvSpPr>
          <p:spPr>
            <a:xfrm>
              <a:off x="3881350" y="3918775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20" y="0"/>
                  </a:moveTo>
                  <a:cubicBezTo>
                    <a:pt x="1" y="20"/>
                    <a:pt x="21" y="139"/>
                    <a:pt x="21" y="199"/>
                  </a:cubicBezTo>
                  <a:cubicBezTo>
                    <a:pt x="80" y="239"/>
                    <a:pt x="120" y="239"/>
                    <a:pt x="180" y="239"/>
                  </a:cubicBezTo>
                  <a:cubicBezTo>
                    <a:pt x="160" y="159"/>
                    <a:pt x="120" y="0"/>
                    <a:pt x="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8086;p9">
              <a:extLst>
                <a:ext uri="{FF2B5EF4-FFF2-40B4-BE49-F238E27FC236}">
                  <a16:creationId xmlns:a16="http://schemas.microsoft.com/office/drawing/2014/main" id="{492A3738-2754-4482-8CCC-7D0EFF6E77E6}"/>
                </a:ext>
              </a:extLst>
            </p:cNvPr>
            <p:cNvSpPr/>
            <p:nvPr/>
          </p:nvSpPr>
          <p:spPr>
            <a:xfrm>
              <a:off x="5565275" y="4323575"/>
              <a:ext cx="9475" cy="4075"/>
            </a:xfrm>
            <a:custGeom>
              <a:avLst/>
              <a:gdLst/>
              <a:ahLst/>
              <a:cxnLst/>
              <a:rect l="l" t="t" r="r" b="b"/>
              <a:pathLst>
                <a:path w="379" h="163" extrusionOk="0">
                  <a:moveTo>
                    <a:pt x="0" y="1"/>
                  </a:moveTo>
                  <a:cubicBezTo>
                    <a:pt x="54" y="90"/>
                    <a:pt x="123" y="163"/>
                    <a:pt x="223" y="163"/>
                  </a:cubicBezTo>
                  <a:cubicBezTo>
                    <a:pt x="234" y="163"/>
                    <a:pt x="246" y="162"/>
                    <a:pt x="259" y="160"/>
                  </a:cubicBezTo>
                  <a:cubicBezTo>
                    <a:pt x="299" y="160"/>
                    <a:pt x="338" y="100"/>
                    <a:pt x="378" y="80"/>
                  </a:cubicBezTo>
                  <a:cubicBezTo>
                    <a:pt x="358" y="60"/>
                    <a:pt x="299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8087;p9">
              <a:extLst>
                <a:ext uri="{FF2B5EF4-FFF2-40B4-BE49-F238E27FC236}">
                  <a16:creationId xmlns:a16="http://schemas.microsoft.com/office/drawing/2014/main" id="{A3B25884-1887-4E37-B09C-05F05A606E8C}"/>
                </a:ext>
              </a:extLst>
            </p:cNvPr>
            <p:cNvSpPr/>
            <p:nvPr/>
          </p:nvSpPr>
          <p:spPr>
            <a:xfrm>
              <a:off x="5500125" y="4253925"/>
              <a:ext cx="79100" cy="17950"/>
            </a:xfrm>
            <a:custGeom>
              <a:avLst/>
              <a:gdLst/>
              <a:ahLst/>
              <a:cxnLst/>
              <a:rect l="l" t="t" r="r" b="b"/>
              <a:pathLst>
                <a:path w="3164" h="718" extrusionOk="0">
                  <a:moveTo>
                    <a:pt x="2021" y="1"/>
                  </a:moveTo>
                  <a:cubicBezTo>
                    <a:pt x="1295" y="1"/>
                    <a:pt x="676" y="306"/>
                    <a:pt x="0" y="479"/>
                  </a:cubicBezTo>
                  <a:cubicBezTo>
                    <a:pt x="337" y="479"/>
                    <a:pt x="685" y="515"/>
                    <a:pt x="1032" y="515"/>
                  </a:cubicBezTo>
                  <a:cubicBezTo>
                    <a:pt x="1321" y="515"/>
                    <a:pt x="1610" y="490"/>
                    <a:pt x="1890" y="400"/>
                  </a:cubicBezTo>
                  <a:cubicBezTo>
                    <a:pt x="2045" y="351"/>
                    <a:pt x="2220" y="303"/>
                    <a:pt x="2397" y="303"/>
                  </a:cubicBezTo>
                  <a:cubicBezTo>
                    <a:pt x="2582" y="303"/>
                    <a:pt x="2771" y="356"/>
                    <a:pt x="2944" y="519"/>
                  </a:cubicBezTo>
                  <a:cubicBezTo>
                    <a:pt x="2905" y="579"/>
                    <a:pt x="2885" y="618"/>
                    <a:pt x="2905" y="718"/>
                  </a:cubicBezTo>
                  <a:lnTo>
                    <a:pt x="2984" y="718"/>
                  </a:lnTo>
                  <a:cubicBezTo>
                    <a:pt x="3163" y="579"/>
                    <a:pt x="3123" y="380"/>
                    <a:pt x="3123" y="201"/>
                  </a:cubicBezTo>
                  <a:cubicBezTo>
                    <a:pt x="3104" y="181"/>
                    <a:pt x="3084" y="121"/>
                    <a:pt x="3064" y="101"/>
                  </a:cubicBezTo>
                  <a:cubicBezTo>
                    <a:pt x="2982" y="36"/>
                    <a:pt x="2895" y="15"/>
                    <a:pt x="2804" y="15"/>
                  </a:cubicBezTo>
                  <a:cubicBezTo>
                    <a:pt x="2649" y="15"/>
                    <a:pt x="2486" y="76"/>
                    <a:pt x="2332" y="76"/>
                  </a:cubicBezTo>
                  <a:cubicBezTo>
                    <a:pt x="2247" y="76"/>
                    <a:pt x="2166" y="58"/>
                    <a:pt x="2089" y="2"/>
                  </a:cubicBezTo>
                  <a:cubicBezTo>
                    <a:pt x="2066" y="1"/>
                    <a:pt x="2044" y="1"/>
                    <a:pt x="20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8088;p9">
              <a:extLst>
                <a:ext uri="{FF2B5EF4-FFF2-40B4-BE49-F238E27FC236}">
                  <a16:creationId xmlns:a16="http://schemas.microsoft.com/office/drawing/2014/main" id="{44A862F4-2833-4633-B9A5-9E8FFC1B0696}"/>
                </a:ext>
              </a:extLst>
            </p:cNvPr>
            <p:cNvSpPr/>
            <p:nvPr/>
          </p:nvSpPr>
          <p:spPr>
            <a:xfrm>
              <a:off x="5575225" y="4248475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100" y="1"/>
                  </a:moveTo>
                  <a:lnTo>
                    <a:pt x="100" y="1"/>
                  </a:lnTo>
                  <a:cubicBezTo>
                    <a:pt x="0" y="140"/>
                    <a:pt x="40" y="279"/>
                    <a:pt x="139" y="399"/>
                  </a:cubicBezTo>
                  <a:cubicBezTo>
                    <a:pt x="239" y="339"/>
                    <a:pt x="378" y="279"/>
                    <a:pt x="358" y="120"/>
                  </a:cubicBezTo>
                  <a:cubicBezTo>
                    <a:pt x="358" y="81"/>
                    <a:pt x="199" y="4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8089;p9">
              <a:extLst>
                <a:ext uri="{FF2B5EF4-FFF2-40B4-BE49-F238E27FC236}">
                  <a16:creationId xmlns:a16="http://schemas.microsoft.com/office/drawing/2014/main" id="{685BFCE6-8949-443F-AAA8-A753301B7502}"/>
                </a:ext>
              </a:extLst>
            </p:cNvPr>
            <p:cNvSpPr/>
            <p:nvPr/>
          </p:nvSpPr>
          <p:spPr>
            <a:xfrm>
              <a:off x="5576700" y="4231575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80" y="1"/>
                  </a:moveTo>
                  <a:cubicBezTo>
                    <a:pt x="21" y="60"/>
                    <a:pt x="1" y="120"/>
                    <a:pt x="41" y="200"/>
                  </a:cubicBezTo>
                  <a:lnTo>
                    <a:pt x="100" y="180"/>
                  </a:lnTo>
                  <a:cubicBezTo>
                    <a:pt x="200" y="160"/>
                    <a:pt x="299" y="160"/>
                    <a:pt x="399" y="160"/>
                  </a:cubicBezTo>
                  <a:cubicBezTo>
                    <a:pt x="319" y="21"/>
                    <a:pt x="200" y="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8090;p9">
              <a:extLst>
                <a:ext uri="{FF2B5EF4-FFF2-40B4-BE49-F238E27FC236}">
                  <a16:creationId xmlns:a16="http://schemas.microsoft.com/office/drawing/2014/main" id="{80046965-5450-46CF-B5E7-5292AAB071CE}"/>
                </a:ext>
              </a:extLst>
            </p:cNvPr>
            <p:cNvSpPr/>
            <p:nvPr/>
          </p:nvSpPr>
          <p:spPr>
            <a:xfrm>
              <a:off x="5560800" y="5096900"/>
              <a:ext cx="8975" cy="9050"/>
            </a:xfrm>
            <a:custGeom>
              <a:avLst/>
              <a:gdLst/>
              <a:ahLst/>
              <a:cxnLst/>
              <a:rect l="l" t="t" r="r" b="b"/>
              <a:pathLst>
                <a:path w="359" h="362" extrusionOk="0">
                  <a:moveTo>
                    <a:pt x="219" y="1"/>
                  </a:moveTo>
                  <a:cubicBezTo>
                    <a:pt x="139" y="21"/>
                    <a:pt x="80" y="81"/>
                    <a:pt x="20" y="120"/>
                  </a:cubicBezTo>
                  <a:lnTo>
                    <a:pt x="0" y="299"/>
                  </a:lnTo>
                  <a:cubicBezTo>
                    <a:pt x="32" y="342"/>
                    <a:pt x="64" y="362"/>
                    <a:pt x="96" y="362"/>
                  </a:cubicBezTo>
                  <a:cubicBezTo>
                    <a:pt x="124" y="362"/>
                    <a:pt x="152" y="347"/>
                    <a:pt x="179" y="319"/>
                  </a:cubicBezTo>
                  <a:cubicBezTo>
                    <a:pt x="259" y="319"/>
                    <a:pt x="319" y="299"/>
                    <a:pt x="358" y="279"/>
                  </a:cubicBezTo>
                  <a:cubicBezTo>
                    <a:pt x="358" y="180"/>
                    <a:pt x="358" y="6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8091;p9">
              <a:extLst>
                <a:ext uri="{FF2B5EF4-FFF2-40B4-BE49-F238E27FC236}">
                  <a16:creationId xmlns:a16="http://schemas.microsoft.com/office/drawing/2014/main" id="{9F6CDCF2-4DA2-4132-A758-59A2FD063F22}"/>
                </a:ext>
              </a:extLst>
            </p:cNvPr>
            <p:cNvSpPr/>
            <p:nvPr/>
          </p:nvSpPr>
          <p:spPr>
            <a:xfrm>
              <a:off x="5552350" y="5103875"/>
              <a:ext cx="12950" cy="5000"/>
            </a:xfrm>
            <a:custGeom>
              <a:avLst/>
              <a:gdLst/>
              <a:ahLst/>
              <a:cxnLst/>
              <a:rect l="l" t="t" r="r" b="b"/>
              <a:pathLst>
                <a:path w="518" h="200" extrusionOk="0">
                  <a:moveTo>
                    <a:pt x="358" y="0"/>
                  </a:moveTo>
                  <a:cubicBezTo>
                    <a:pt x="199" y="20"/>
                    <a:pt x="60" y="40"/>
                    <a:pt x="0" y="199"/>
                  </a:cubicBezTo>
                  <a:cubicBezTo>
                    <a:pt x="179" y="179"/>
                    <a:pt x="378" y="179"/>
                    <a:pt x="517" y="20"/>
                  </a:cubicBezTo>
                  <a:cubicBezTo>
                    <a:pt x="477" y="20"/>
                    <a:pt x="398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8092;p9">
              <a:extLst>
                <a:ext uri="{FF2B5EF4-FFF2-40B4-BE49-F238E27FC236}">
                  <a16:creationId xmlns:a16="http://schemas.microsoft.com/office/drawing/2014/main" id="{6B424CCD-7642-44C8-8C2F-4B1304A3AA03}"/>
                </a:ext>
              </a:extLst>
            </p:cNvPr>
            <p:cNvSpPr/>
            <p:nvPr/>
          </p:nvSpPr>
          <p:spPr>
            <a:xfrm>
              <a:off x="5472700" y="4538925"/>
              <a:ext cx="4575" cy="4500"/>
            </a:xfrm>
            <a:custGeom>
              <a:avLst/>
              <a:gdLst/>
              <a:ahLst/>
              <a:cxnLst/>
              <a:rect l="l" t="t" r="r" b="b"/>
              <a:pathLst>
                <a:path w="183" h="180" extrusionOk="0">
                  <a:moveTo>
                    <a:pt x="23" y="0"/>
                  </a:moveTo>
                  <a:lnTo>
                    <a:pt x="23" y="0"/>
                  </a:lnTo>
                  <a:cubicBezTo>
                    <a:pt x="72" y="49"/>
                    <a:pt x="0" y="180"/>
                    <a:pt x="84" y="180"/>
                  </a:cubicBezTo>
                  <a:cubicBezTo>
                    <a:pt x="102" y="180"/>
                    <a:pt x="127" y="174"/>
                    <a:pt x="162" y="159"/>
                  </a:cubicBezTo>
                  <a:cubicBezTo>
                    <a:pt x="182" y="140"/>
                    <a:pt x="103" y="4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8093;p9">
              <a:extLst>
                <a:ext uri="{FF2B5EF4-FFF2-40B4-BE49-F238E27FC236}">
                  <a16:creationId xmlns:a16="http://schemas.microsoft.com/office/drawing/2014/main" id="{47C33597-AD96-4C85-BFB0-402C141DF4E6}"/>
                </a:ext>
              </a:extLst>
            </p:cNvPr>
            <p:cNvSpPr/>
            <p:nvPr/>
          </p:nvSpPr>
          <p:spPr>
            <a:xfrm>
              <a:off x="5427025" y="4569250"/>
              <a:ext cx="45275" cy="35850"/>
            </a:xfrm>
            <a:custGeom>
              <a:avLst/>
              <a:gdLst/>
              <a:ahLst/>
              <a:cxnLst/>
              <a:rect l="l" t="t" r="r" b="b"/>
              <a:pathLst>
                <a:path w="1811" h="1434" extrusionOk="0">
                  <a:moveTo>
                    <a:pt x="1492" y="1"/>
                  </a:moveTo>
                  <a:cubicBezTo>
                    <a:pt x="1054" y="399"/>
                    <a:pt x="398" y="220"/>
                    <a:pt x="0" y="697"/>
                  </a:cubicBezTo>
                  <a:cubicBezTo>
                    <a:pt x="91" y="727"/>
                    <a:pt x="179" y="740"/>
                    <a:pt x="263" y="740"/>
                  </a:cubicBezTo>
                  <a:cubicBezTo>
                    <a:pt x="674" y="740"/>
                    <a:pt x="1013" y="438"/>
                    <a:pt x="1393" y="438"/>
                  </a:cubicBezTo>
                  <a:cubicBezTo>
                    <a:pt x="1631" y="777"/>
                    <a:pt x="1253" y="1294"/>
                    <a:pt x="1810" y="1433"/>
                  </a:cubicBezTo>
                  <a:cubicBezTo>
                    <a:pt x="1611" y="976"/>
                    <a:pt x="1790" y="419"/>
                    <a:pt x="1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8094;p9">
              <a:extLst>
                <a:ext uri="{FF2B5EF4-FFF2-40B4-BE49-F238E27FC236}">
                  <a16:creationId xmlns:a16="http://schemas.microsoft.com/office/drawing/2014/main" id="{4E4380A4-8685-4D1E-8231-2D2CC97A2D48}"/>
                </a:ext>
              </a:extLst>
            </p:cNvPr>
            <p:cNvSpPr/>
            <p:nvPr/>
          </p:nvSpPr>
          <p:spPr>
            <a:xfrm>
              <a:off x="5288275" y="4620850"/>
              <a:ext cx="211875" cy="97125"/>
            </a:xfrm>
            <a:custGeom>
              <a:avLst/>
              <a:gdLst/>
              <a:ahLst/>
              <a:cxnLst/>
              <a:rect l="l" t="t" r="r" b="b"/>
              <a:pathLst>
                <a:path w="8475" h="3885" extrusionOk="0">
                  <a:moveTo>
                    <a:pt x="7818" y="1"/>
                  </a:moveTo>
                  <a:cubicBezTo>
                    <a:pt x="7738" y="1"/>
                    <a:pt x="7659" y="45"/>
                    <a:pt x="7579" y="145"/>
                  </a:cubicBezTo>
                  <a:cubicBezTo>
                    <a:pt x="7440" y="304"/>
                    <a:pt x="7241" y="364"/>
                    <a:pt x="7042" y="443"/>
                  </a:cubicBezTo>
                  <a:cubicBezTo>
                    <a:pt x="6207" y="463"/>
                    <a:pt x="5610" y="1040"/>
                    <a:pt x="4874" y="1299"/>
                  </a:cubicBezTo>
                  <a:cubicBezTo>
                    <a:pt x="3322" y="1796"/>
                    <a:pt x="1810" y="2333"/>
                    <a:pt x="418" y="3208"/>
                  </a:cubicBezTo>
                  <a:lnTo>
                    <a:pt x="119" y="3427"/>
                  </a:lnTo>
                  <a:cubicBezTo>
                    <a:pt x="60" y="3487"/>
                    <a:pt x="20" y="3547"/>
                    <a:pt x="0" y="3626"/>
                  </a:cubicBezTo>
                  <a:cubicBezTo>
                    <a:pt x="0" y="3785"/>
                    <a:pt x="100" y="3845"/>
                    <a:pt x="219" y="3885"/>
                  </a:cubicBezTo>
                  <a:cubicBezTo>
                    <a:pt x="338" y="3805"/>
                    <a:pt x="438" y="3745"/>
                    <a:pt x="557" y="3706"/>
                  </a:cubicBezTo>
                  <a:cubicBezTo>
                    <a:pt x="696" y="3626"/>
                    <a:pt x="816" y="3646"/>
                    <a:pt x="935" y="3586"/>
                  </a:cubicBezTo>
                  <a:cubicBezTo>
                    <a:pt x="1393" y="3507"/>
                    <a:pt x="1731" y="3228"/>
                    <a:pt x="2109" y="3029"/>
                  </a:cubicBezTo>
                  <a:cubicBezTo>
                    <a:pt x="2686" y="2751"/>
                    <a:pt x="3223" y="2433"/>
                    <a:pt x="3839" y="2313"/>
                  </a:cubicBezTo>
                  <a:cubicBezTo>
                    <a:pt x="3939" y="2293"/>
                    <a:pt x="3998" y="2214"/>
                    <a:pt x="4078" y="2194"/>
                  </a:cubicBezTo>
                  <a:cubicBezTo>
                    <a:pt x="4098" y="2134"/>
                    <a:pt x="4178" y="2134"/>
                    <a:pt x="4217" y="2134"/>
                  </a:cubicBezTo>
                  <a:cubicBezTo>
                    <a:pt x="4834" y="1895"/>
                    <a:pt x="5490" y="1657"/>
                    <a:pt x="6147" y="1418"/>
                  </a:cubicBezTo>
                  <a:lnTo>
                    <a:pt x="6167" y="1418"/>
                  </a:lnTo>
                  <a:cubicBezTo>
                    <a:pt x="6286" y="1338"/>
                    <a:pt x="6445" y="1358"/>
                    <a:pt x="6545" y="1299"/>
                  </a:cubicBezTo>
                  <a:cubicBezTo>
                    <a:pt x="6585" y="1259"/>
                    <a:pt x="6644" y="1259"/>
                    <a:pt x="6684" y="1259"/>
                  </a:cubicBezTo>
                  <a:cubicBezTo>
                    <a:pt x="7261" y="1020"/>
                    <a:pt x="7838" y="801"/>
                    <a:pt x="8375" y="602"/>
                  </a:cubicBezTo>
                  <a:cubicBezTo>
                    <a:pt x="8474" y="324"/>
                    <a:pt x="8196" y="244"/>
                    <a:pt x="8057" y="125"/>
                  </a:cubicBezTo>
                  <a:cubicBezTo>
                    <a:pt x="7977" y="45"/>
                    <a:pt x="7897" y="1"/>
                    <a:pt x="7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8095;p9">
              <a:extLst>
                <a:ext uri="{FF2B5EF4-FFF2-40B4-BE49-F238E27FC236}">
                  <a16:creationId xmlns:a16="http://schemas.microsoft.com/office/drawing/2014/main" id="{71D83A2A-38B2-4C48-AA12-756D3D1A6FB6}"/>
                </a:ext>
              </a:extLst>
            </p:cNvPr>
            <p:cNvSpPr/>
            <p:nvPr/>
          </p:nvSpPr>
          <p:spPr>
            <a:xfrm>
              <a:off x="5261900" y="4626450"/>
              <a:ext cx="202450" cy="94525"/>
            </a:xfrm>
            <a:custGeom>
              <a:avLst/>
              <a:gdLst/>
              <a:ahLst/>
              <a:cxnLst/>
              <a:rect l="l" t="t" r="r" b="b"/>
              <a:pathLst>
                <a:path w="8098" h="3781" extrusionOk="0">
                  <a:moveTo>
                    <a:pt x="7858" y="0"/>
                  </a:moveTo>
                  <a:cubicBezTo>
                    <a:pt x="7560" y="40"/>
                    <a:pt x="7301" y="140"/>
                    <a:pt x="7043" y="299"/>
                  </a:cubicBezTo>
                  <a:cubicBezTo>
                    <a:pt x="6327" y="717"/>
                    <a:pt x="5531" y="975"/>
                    <a:pt x="4735" y="1234"/>
                  </a:cubicBezTo>
                  <a:cubicBezTo>
                    <a:pt x="3144" y="1512"/>
                    <a:pt x="1831" y="2467"/>
                    <a:pt x="379" y="3104"/>
                  </a:cubicBezTo>
                  <a:cubicBezTo>
                    <a:pt x="180" y="3183"/>
                    <a:pt x="41" y="3323"/>
                    <a:pt x="1" y="3561"/>
                  </a:cubicBezTo>
                  <a:cubicBezTo>
                    <a:pt x="80" y="3601"/>
                    <a:pt x="140" y="3661"/>
                    <a:pt x="180" y="3700"/>
                  </a:cubicBezTo>
                  <a:cubicBezTo>
                    <a:pt x="239" y="3760"/>
                    <a:pt x="299" y="3780"/>
                    <a:pt x="379" y="3780"/>
                  </a:cubicBezTo>
                  <a:cubicBezTo>
                    <a:pt x="677" y="3760"/>
                    <a:pt x="876" y="3561"/>
                    <a:pt x="1075" y="3382"/>
                  </a:cubicBezTo>
                  <a:cubicBezTo>
                    <a:pt x="1135" y="3323"/>
                    <a:pt x="1174" y="3323"/>
                    <a:pt x="1234" y="3323"/>
                  </a:cubicBezTo>
                  <a:cubicBezTo>
                    <a:pt x="1294" y="3283"/>
                    <a:pt x="1353" y="3223"/>
                    <a:pt x="1413" y="3203"/>
                  </a:cubicBezTo>
                  <a:cubicBezTo>
                    <a:pt x="2249" y="2766"/>
                    <a:pt x="3064" y="2308"/>
                    <a:pt x="3939" y="1970"/>
                  </a:cubicBezTo>
                  <a:cubicBezTo>
                    <a:pt x="5332" y="1393"/>
                    <a:pt x="6744" y="896"/>
                    <a:pt x="8097" y="179"/>
                  </a:cubicBezTo>
                  <a:cubicBezTo>
                    <a:pt x="8037" y="100"/>
                    <a:pt x="7958" y="40"/>
                    <a:pt x="7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8096;p9">
              <a:extLst>
                <a:ext uri="{FF2B5EF4-FFF2-40B4-BE49-F238E27FC236}">
                  <a16:creationId xmlns:a16="http://schemas.microsoft.com/office/drawing/2014/main" id="{42177815-CAFE-43E0-A58F-7917F0732F80}"/>
                </a:ext>
              </a:extLst>
            </p:cNvPr>
            <p:cNvSpPr/>
            <p:nvPr/>
          </p:nvSpPr>
          <p:spPr>
            <a:xfrm>
              <a:off x="5476975" y="4614375"/>
              <a:ext cx="18200" cy="9125"/>
            </a:xfrm>
            <a:custGeom>
              <a:avLst/>
              <a:gdLst/>
              <a:ahLst/>
              <a:cxnLst/>
              <a:rect l="l" t="t" r="r" b="b"/>
              <a:pathLst>
                <a:path w="728" h="365" extrusionOk="0">
                  <a:moveTo>
                    <a:pt x="320" y="1"/>
                  </a:moveTo>
                  <a:cubicBezTo>
                    <a:pt x="7" y="1"/>
                    <a:pt x="1" y="62"/>
                    <a:pt x="51" y="364"/>
                  </a:cubicBezTo>
                  <a:cubicBezTo>
                    <a:pt x="210" y="324"/>
                    <a:pt x="389" y="324"/>
                    <a:pt x="528" y="324"/>
                  </a:cubicBezTo>
                  <a:cubicBezTo>
                    <a:pt x="727" y="205"/>
                    <a:pt x="628" y="105"/>
                    <a:pt x="528" y="6"/>
                  </a:cubicBezTo>
                  <a:cubicBezTo>
                    <a:pt x="447" y="3"/>
                    <a:pt x="378" y="1"/>
                    <a:pt x="3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8097;p9">
              <a:extLst>
                <a:ext uri="{FF2B5EF4-FFF2-40B4-BE49-F238E27FC236}">
                  <a16:creationId xmlns:a16="http://schemas.microsoft.com/office/drawing/2014/main" id="{1255FFAA-2748-43D2-BC9A-86A3CF375F64}"/>
                </a:ext>
              </a:extLst>
            </p:cNvPr>
            <p:cNvSpPr/>
            <p:nvPr/>
          </p:nvSpPr>
          <p:spPr>
            <a:xfrm>
              <a:off x="3942525" y="3960050"/>
              <a:ext cx="25375" cy="13450"/>
            </a:xfrm>
            <a:custGeom>
              <a:avLst/>
              <a:gdLst/>
              <a:ahLst/>
              <a:cxnLst/>
              <a:rect l="l" t="t" r="r" b="b"/>
              <a:pathLst>
                <a:path w="1015" h="538" extrusionOk="0">
                  <a:moveTo>
                    <a:pt x="358" y="0"/>
                  </a:moveTo>
                  <a:cubicBezTo>
                    <a:pt x="239" y="20"/>
                    <a:pt x="120" y="20"/>
                    <a:pt x="0" y="20"/>
                  </a:cubicBezTo>
                  <a:cubicBezTo>
                    <a:pt x="120" y="139"/>
                    <a:pt x="239" y="239"/>
                    <a:pt x="358" y="358"/>
                  </a:cubicBezTo>
                  <a:cubicBezTo>
                    <a:pt x="498" y="438"/>
                    <a:pt x="597" y="498"/>
                    <a:pt x="717" y="537"/>
                  </a:cubicBezTo>
                  <a:cubicBezTo>
                    <a:pt x="743" y="531"/>
                    <a:pt x="765" y="528"/>
                    <a:pt x="785" y="528"/>
                  </a:cubicBezTo>
                  <a:cubicBezTo>
                    <a:pt x="825" y="528"/>
                    <a:pt x="856" y="537"/>
                    <a:pt x="896" y="537"/>
                  </a:cubicBezTo>
                  <a:cubicBezTo>
                    <a:pt x="1015" y="139"/>
                    <a:pt x="697" y="120"/>
                    <a:pt x="458" y="20"/>
                  </a:cubicBezTo>
                  <a:cubicBezTo>
                    <a:pt x="438" y="0"/>
                    <a:pt x="398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8098;p9">
              <a:extLst>
                <a:ext uri="{FF2B5EF4-FFF2-40B4-BE49-F238E27FC236}">
                  <a16:creationId xmlns:a16="http://schemas.microsoft.com/office/drawing/2014/main" id="{739979B1-9E2C-45D5-885E-EA29A329401F}"/>
                </a:ext>
              </a:extLst>
            </p:cNvPr>
            <p:cNvSpPr/>
            <p:nvPr/>
          </p:nvSpPr>
          <p:spPr>
            <a:xfrm>
              <a:off x="3903725" y="3924725"/>
              <a:ext cx="21925" cy="12475"/>
            </a:xfrm>
            <a:custGeom>
              <a:avLst/>
              <a:gdLst/>
              <a:ahLst/>
              <a:cxnLst/>
              <a:rect l="l" t="t" r="r" b="b"/>
              <a:pathLst>
                <a:path w="877" h="499" extrusionOk="0">
                  <a:moveTo>
                    <a:pt x="1" y="1"/>
                  </a:moveTo>
                  <a:lnTo>
                    <a:pt x="1" y="1"/>
                  </a:lnTo>
                  <a:cubicBezTo>
                    <a:pt x="180" y="319"/>
                    <a:pt x="478" y="458"/>
                    <a:pt x="836" y="498"/>
                  </a:cubicBezTo>
                  <a:cubicBezTo>
                    <a:pt x="836" y="438"/>
                    <a:pt x="876" y="359"/>
                    <a:pt x="876" y="319"/>
                  </a:cubicBezTo>
                  <a:cubicBezTo>
                    <a:pt x="777" y="319"/>
                    <a:pt x="717" y="259"/>
                    <a:pt x="697" y="160"/>
                  </a:cubicBezTo>
                  <a:cubicBezTo>
                    <a:pt x="458" y="120"/>
                    <a:pt x="220" y="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8099;p9">
              <a:extLst>
                <a:ext uri="{FF2B5EF4-FFF2-40B4-BE49-F238E27FC236}">
                  <a16:creationId xmlns:a16="http://schemas.microsoft.com/office/drawing/2014/main" id="{F9757BAC-D17B-411A-A5D3-582DED88CE29}"/>
                </a:ext>
              </a:extLst>
            </p:cNvPr>
            <p:cNvSpPr/>
            <p:nvPr/>
          </p:nvSpPr>
          <p:spPr>
            <a:xfrm>
              <a:off x="3951475" y="3955575"/>
              <a:ext cx="9475" cy="6300"/>
            </a:xfrm>
            <a:custGeom>
              <a:avLst/>
              <a:gdLst/>
              <a:ahLst/>
              <a:cxnLst/>
              <a:rect l="l" t="t" r="r" b="b"/>
              <a:pathLst>
                <a:path w="379" h="252" extrusionOk="0">
                  <a:moveTo>
                    <a:pt x="0" y="0"/>
                  </a:moveTo>
                  <a:lnTo>
                    <a:pt x="0" y="179"/>
                  </a:lnTo>
                  <a:cubicBezTo>
                    <a:pt x="67" y="227"/>
                    <a:pt x="129" y="251"/>
                    <a:pt x="188" y="251"/>
                  </a:cubicBezTo>
                  <a:cubicBezTo>
                    <a:pt x="254" y="251"/>
                    <a:pt x="316" y="222"/>
                    <a:pt x="378" y="159"/>
                  </a:cubicBezTo>
                  <a:cubicBezTo>
                    <a:pt x="279" y="60"/>
                    <a:pt x="16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8100;p9">
              <a:extLst>
                <a:ext uri="{FF2B5EF4-FFF2-40B4-BE49-F238E27FC236}">
                  <a16:creationId xmlns:a16="http://schemas.microsoft.com/office/drawing/2014/main" id="{BEDDA145-A9A0-4641-8598-ED3EEC6F6E13}"/>
                </a:ext>
              </a:extLst>
            </p:cNvPr>
            <p:cNvSpPr/>
            <p:nvPr/>
          </p:nvSpPr>
          <p:spPr>
            <a:xfrm>
              <a:off x="5723425" y="4705500"/>
              <a:ext cx="18425" cy="4225"/>
            </a:xfrm>
            <a:custGeom>
              <a:avLst/>
              <a:gdLst/>
              <a:ahLst/>
              <a:cxnLst/>
              <a:rect l="l" t="t" r="r" b="b"/>
              <a:pathLst>
                <a:path w="737" h="169" extrusionOk="0">
                  <a:moveTo>
                    <a:pt x="381" y="1"/>
                  </a:moveTo>
                  <a:cubicBezTo>
                    <a:pt x="241" y="1"/>
                    <a:pt x="109" y="30"/>
                    <a:pt x="0" y="161"/>
                  </a:cubicBezTo>
                  <a:cubicBezTo>
                    <a:pt x="90" y="161"/>
                    <a:pt x="185" y="169"/>
                    <a:pt x="280" y="169"/>
                  </a:cubicBezTo>
                  <a:cubicBezTo>
                    <a:pt x="439" y="169"/>
                    <a:pt x="599" y="146"/>
                    <a:pt x="736" y="21"/>
                  </a:cubicBezTo>
                  <a:cubicBezTo>
                    <a:pt x="619" y="21"/>
                    <a:pt x="497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8101;p9">
              <a:extLst>
                <a:ext uri="{FF2B5EF4-FFF2-40B4-BE49-F238E27FC236}">
                  <a16:creationId xmlns:a16="http://schemas.microsoft.com/office/drawing/2014/main" id="{EADED9A2-7412-4CC5-91C5-D20ADCA476C6}"/>
                </a:ext>
              </a:extLst>
            </p:cNvPr>
            <p:cNvSpPr/>
            <p:nvPr/>
          </p:nvSpPr>
          <p:spPr>
            <a:xfrm>
              <a:off x="4414975" y="3620250"/>
              <a:ext cx="1525" cy="2150"/>
            </a:xfrm>
            <a:custGeom>
              <a:avLst/>
              <a:gdLst/>
              <a:ahLst/>
              <a:cxnLst/>
              <a:rect l="l" t="t" r="r" b="b"/>
              <a:pathLst>
                <a:path w="61" h="86" extrusionOk="0">
                  <a:moveTo>
                    <a:pt x="9" y="0"/>
                  </a:moveTo>
                  <a:cubicBezTo>
                    <a:pt x="3" y="0"/>
                    <a:pt x="0" y="10"/>
                    <a:pt x="0" y="25"/>
                  </a:cubicBezTo>
                  <a:cubicBezTo>
                    <a:pt x="0" y="65"/>
                    <a:pt x="40" y="65"/>
                    <a:pt x="60" y="85"/>
                  </a:cubicBezTo>
                  <a:cubicBezTo>
                    <a:pt x="36" y="24"/>
                    <a:pt x="1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8102;p9">
              <a:extLst>
                <a:ext uri="{FF2B5EF4-FFF2-40B4-BE49-F238E27FC236}">
                  <a16:creationId xmlns:a16="http://schemas.microsoft.com/office/drawing/2014/main" id="{C97C26DB-E135-42E9-B1F9-8903D563497A}"/>
                </a:ext>
              </a:extLst>
            </p:cNvPr>
            <p:cNvSpPr/>
            <p:nvPr/>
          </p:nvSpPr>
          <p:spPr>
            <a:xfrm>
              <a:off x="4065350" y="5002425"/>
              <a:ext cx="54250" cy="9975"/>
            </a:xfrm>
            <a:custGeom>
              <a:avLst/>
              <a:gdLst/>
              <a:ahLst/>
              <a:cxnLst/>
              <a:rect l="l" t="t" r="r" b="b"/>
              <a:pathLst>
                <a:path w="2170" h="399" extrusionOk="0">
                  <a:moveTo>
                    <a:pt x="399" y="0"/>
                  </a:moveTo>
                  <a:cubicBezTo>
                    <a:pt x="279" y="0"/>
                    <a:pt x="120" y="20"/>
                    <a:pt x="1" y="20"/>
                  </a:cubicBezTo>
                  <a:cubicBezTo>
                    <a:pt x="120" y="358"/>
                    <a:pt x="458" y="299"/>
                    <a:pt x="697" y="398"/>
                  </a:cubicBezTo>
                  <a:lnTo>
                    <a:pt x="1911" y="398"/>
                  </a:lnTo>
                  <a:cubicBezTo>
                    <a:pt x="1990" y="398"/>
                    <a:pt x="2090" y="378"/>
                    <a:pt x="2169" y="378"/>
                  </a:cubicBezTo>
                  <a:cubicBezTo>
                    <a:pt x="1592" y="159"/>
                    <a:pt x="996" y="100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8103;p9">
              <a:extLst>
                <a:ext uri="{FF2B5EF4-FFF2-40B4-BE49-F238E27FC236}">
                  <a16:creationId xmlns:a16="http://schemas.microsoft.com/office/drawing/2014/main" id="{05511B84-4465-4116-9D05-3A656255C6F5}"/>
                </a:ext>
              </a:extLst>
            </p:cNvPr>
            <p:cNvSpPr/>
            <p:nvPr/>
          </p:nvSpPr>
          <p:spPr>
            <a:xfrm>
              <a:off x="3960425" y="4109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80" y="179"/>
                  </a:lnTo>
                  <a:cubicBezTo>
                    <a:pt x="120" y="100"/>
                    <a:pt x="4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8104;p9">
              <a:extLst>
                <a:ext uri="{FF2B5EF4-FFF2-40B4-BE49-F238E27FC236}">
                  <a16:creationId xmlns:a16="http://schemas.microsoft.com/office/drawing/2014/main" id="{22AFB712-11A6-4562-9917-257577AFB24B}"/>
                </a:ext>
              </a:extLst>
            </p:cNvPr>
            <p:cNvSpPr/>
            <p:nvPr/>
          </p:nvSpPr>
          <p:spPr>
            <a:xfrm>
              <a:off x="5514550" y="4226900"/>
              <a:ext cx="29850" cy="14650"/>
            </a:xfrm>
            <a:custGeom>
              <a:avLst/>
              <a:gdLst/>
              <a:ahLst/>
              <a:cxnLst/>
              <a:rect l="l" t="t" r="r" b="b"/>
              <a:pathLst>
                <a:path w="1194" h="586" extrusionOk="0">
                  <a:moveTo>
                    <a:pt x="760" y="0"/>
                  </a:moveTo>
                  <a:cubicBezTo>
                    <a:pt x="534" y="0"/>
                    <a:pt x="311" y="36"/>
                    <a:pt x="100" y="188"/>
                  </a:cubicBezTo>
                  <a:cubicBezTo>
                    <a:pt x="0" y="347"/>
                    <a:pt x="0" y="446"/>
                    <a:pt x="100" y="585"/>
                  </a:cubicBezTo>
                  <a:cubicBezTo>
                    <a:pt x="166" y="576"/>
                    <a:pt x="233" y="573"/>
                    <a:pt x="301" y="573"/>
                  </a:cubicBezTo>
                  <a:cubicBezTo>
                    <a:pt x="385" y="573"/>
                    <a:pt x="470" y="577"/>
                    <a:pt x="553" y="577"/>
                  </a:cubicBezTo>
                  <a:cubicBezTo>
                    <a:pt x="801" y="577"/>
                    <a:pt x="1032" y="538"/>
                    <a:pt x="1194" y="227"/>
                  </a:cubicBezTo>
                  <a:lnTo>
                    <a:pt x="975" y="9"/>
                  </a:lnTo>
                  <a:cubicBezTo>
                    <a:pt x="903" y="4"/>
                    <a:pt x="832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8105;p9">
              <a:extLst>
                <a:ext uri="{FF2B5EF4-FFF2-40B4-BE49-F238E27FC236}">
                  <a16:creationId xmlns:a16="http://schemas.microsoft.com/office/drawing/2014/main" id="{E771F271-44E8-441F-9B1E-12C118403A93}"/>
                </a:ext>
              </a:extLst>
            </p:cNvPr>
            <p:cNvSpPr/>
            <p:nvPr/>
          </p:nvSpPr>
          <p:spPr>
            <a:xfrm>
              <a:off x="5614000" y="42141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80" y="160"/>
                    <a:pt x="180" y="179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8106;p9">
              <a:extLst>
                <a:ext uri="{FF2B5EF4-FFF2-40B4-BE49-F238E27FC236}">
                  <a16:creationId xmlns:a16="http://schemas.microsoft.com/office/drawing/2014/main" id="{E21BDB30-232D-4471-A4F1-829350209C2B}"/>
                </a:ext>
              </a:extLst>
            </p:cNvPr>
            <p:cNvSpPr/>
            <p:nvPr/>
          </p:nvSpPr>
          <p:spPr>
            <a:xfrm>
              <a:off x="4036025" y="3634800"/>
              <a:ext cx="9475" cy="6975"/>
            </a:xfrm>
            <a:custGeom>
              <a:avLst/>
              <a:gdLst/>
              <a:ahLst/>
              <a:cxnLst/>
              <a:rect l="l" t="t" r="r" b="b"/>
              <a:pathLst>
                <a:path w="379" h="279" extrusionOk="0">
                  <a:moveTo>
                    <a:pt x="199" y="0"/>
                  </a:moveTo>
                  <a:cubicBezTo>
                    <a:pt x="100" y="0"/>
                    <a:pt x="20" y="20"/>
                    <a:pt x="20" y="120"/>
                  </a:cubicBezTo>
                  <a:cubicBezTo>
                    <a:pt x="0" y="219"/>
                    <a:pt x="80" y="279"/>
                    <a:pt x="179" y="279"/>
                  </a:cubicBezTo>
                  <a:cubicBezTo>
                    <a:pt x="259" y="279"/>
                    <a:pt x="338" y="259"/>
                    <a:pt x="358" y="159"/>
                  </a:cubicBezTo>
                  <a:cubicBezTo>
                    <a:pt x="378" y="60"/>
                    <a:pt x="279" y="2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8107;p9">
              <a:extLst>
                <a:ext uri="{FF2B5EF4-FFF2-40B4-BE49-F238E27FC236}">
                  <a16:creationId xmlns:a16="http://schemas.microsoft.com/office/drawing/2014/main" id="{F8279E15-9E21-4CC8-94C4-4521E253B0D7}"/>
                </a:ext>
              </a:extLst>
            </p:cNvPr>
            <p:cNvSpPr/>
            <p:nvPr/>
          </p:nvSpPr>
          <p:spPr>
            <a:xfrm>
              <a:off x="3972350" y="3966400"/>
              <a:ext cx="72650" cy="37425"/>
            </a:xfrm>
            <a:custGeom>
              <a:avLst/>
              <a:gdLst/>
              <a:ahLst/>
              <a:cxnLst/>
              <a:rect l="l" t="t" r="r" b="b"/>
              <a:pathLst>
                <a:path w="2906" h="1497" extrusionOk="0">
                  <a:moveTo>
                    <a:pt x="201" y="1"/>
                  </a:moveTo>
                  <a:cubicBezTo>
                    <a:pt x="116" y="1"/>
                    <a:pt x="48" y="58"/>
                    <a:pt x="1" y="164"/>
                  </a:cubicBezTo>
                  <a:cubicBezTo>
                    <a:pt x="1" y="244"/>
                    <a:pt x="41" y="303"/>
                    <a:pt x="120" y="363"/>
                  </a:cubicBezTo>
                  <a:cubicBezTo>
                    <a:pt x="160" y="383"/>
                    <a:pt x="180" y="383"/>
                    <a:pt x="240" y="403"/>
                  </a:cubicBezTo>
                  <a:cubicBezTo>
                    <a:pt x="299" y="403"/>
                    <a:pt x="339" y="442"/>
                    <a:pt x="399" y="462"/>
                  </a:cubicBezTo>
                  <a:cubicBezTo>
                    <a:pt x="459" y="502"/>
                    <a:pt x="518" y="562"/>
                    <a:pt x="618" y="582"/>
                  </a:cubicBezTo>
                  <a:cubicBezTo>
                    <a:pt x="1254" y="840"/>
                    <a:pt x="1811" y="1278"/>
                    <a:pt x="2488" y="1497"/>
                  </a:cubicBezTo>
                  <a:cubicBezTo>
                    <a:pt x="2587" y="1338"/>
                    <a:pt x="2746" y="1318"/>
                    <a:pt x="2905" y="1278"/>
                  </a:cubicBezTo>
                  <a:cubicBezTo>
                    <a:pt x="2050" y="920"/>
                    <a:pt x="1214" y="562"/>
                    <a:pt x="399" y="84"/>
                  </a:cubicBezTo>
                  <a:cubicBezTo>
                    <a:pt x="326" y="28"/>
                    <a:pt x="260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8108;p9">
              <a:extLst>
                <a:ext uri="{FF2B5EF4-FFF2-40B4-BE49-F238E27FC236}">
                  <a16:creationId xmlns:a16="http://schemas.microsoft.com/office/drawing/2014/main" id="{90A6221B-124D-4498-9858-D160F2E71147}"/>
                </a:ext>
              </a:extLst>
            </p:cNvPr>
            <p:cNvSpPr/>
            <p:nvPr/>
          </p:nvSpPr>
          <p:spPr>
            <a:xfrm>
              <a:off x="3951475" y="3959550"/>
              <a:ext cx="30850" cy="15375"/>
            </a:xfrm>
            <a:custGeom>
              <a:avLst/>
              <a:gdLst/>
              <a:ahLst/>
              <a:cxnLst/>
              <a:rect l="l" t="t" r="r" b="b"/>
              <a:pathLst>
                <a:path w="1234" h="615" extrusionOk="0">
                  <a:moveTo>
                    <a:pt x="378" y="0"/>
                  </a:moveTo>
                  <a:cubicBezTo>
                    <a:pt x="259" y="20"/>
                    <a:pt x="140" y="20"/>
                    <a:pt x="0" y="20"/>
                  </a:cubicBezTo>
                  <a:cubicBezTo>
                    <a:pt x="140" y="239"/>
                    <a:pt x="478" y="259"/>
                    <a:pt x="538" y="557"/>
                  </a:cubicBezTo>
                  <a:cubicBezTo>
                    <a:pt x="594" y="595"/>
                    <a:pt x="650" y="615"/>
                    <a:pt x="707" y="615"/>
                  </a:cubicBezTo>
                  <a:cubicBezTo>
                    <a:pt x="770" y="615"/>
                    <a:pt x="833" y="590"/>
                    <a:pt x="896" y="537"/>
                  </a:cubicBezTo>
                  <a:cubicBezTo>
                    <a:pt x="916" y="338"/>
                    <a:pt x="1095" y="398"/>
                    <a:pt x="1234" y="358"/>
                  </a:cubicBezTo>
                  <a:lnTo>
                    <a:pt x="1234" y="199"/>
                  </a:lnTo>
                  <a:cubicBezTo>
                    <a:pt x="1220" y="200"/>
                    <a:pt x="1206" y="201"/>
                    <a:pt x="1192" y="201"/>
                  </a:cubicBezTo>
                  <a:cubicBezTo>
                    <a:pt x="911" y="201"/>
                    <a:pt x="663" y="19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8109;p9">
              <a:extLst>
                <a:ext uri="{FF2B5EF4-FFF2-40B4-BE49-F238E27FC236}">
                  <a16:creationId xmlns:a16="http://schemas.microsoft.com/office/drawing/2014/main" id="{4B5B2CAB-BFE3-4CF1-B704-E00CB593B882}"/>
                </a:ext>
              </a:extLst>
            </p:cNvPr>
            <p:cNvSpPr/>
            <p:nvPr/>
          </p:nvSpPr>
          <p:spPr>
            <a:xfrm>
              <a:off x="3972850" y="3976175"/>
              <a:ext cx="5500" cy="5775"/>
            </a:xfrm>
            <a:custGeom>
              <a:avLst/>
              <a:gdLst/>
              <a:ahLst/>
              <a:cxnLst/>
              <a:rect l="l" t="t" r="r" b="b"/>
              <a:pathLst>
                <a:path w="220" h="231" extrusionOk="0">
                  <a:moveTo>
                    <a:pt x="98" y="1"/>
                  </a:moveTo>
                  <a:cubicBezTo>
                    <a:pt x="58" y="1"/>
                    <a:pt x="23" y="27"/>
                    <a:pt x="1" y="71"/>
                  </a:cubicBezTo>
                  <a:cubicBezTo>
                    <a:pt x="61" y="131"/>
                    <a:pt x="120" y="171"/>
                    <a:pt x="200" y="230"/>
                  </a:cubicBezTo>
                  <a:cubicBezTo>
                    <a:pt x="200" y="151"/>
                    <a:pt x="220" y="91"/>
                    <a:pt x="200" y="32"/>
                  </a:cubicBezTo>
                  <a:lnTo>
                    <a:pt x="200" y="51"/>
                  </a:lnTo>
                  <a:cubicBezTo>
                    <a:pt x="165" y="17"/>
                    <a:pt x="130" y="1"/>
                    <a:pt x="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8110;p9">
              <a:extLst>
                <a:ext uri="{FF2B5EF4-FFF2-40B4-BE49-F238E27FC236}">
                  <a16:creationId xmlns:a16="http://schemas.microsoft.com/office/drawing/2014/main" id="{1AAB5063-726D-4CF9-A48C-6561205EEBB4}"/>
                </a:ext>
              </a:extLst>
            </p:cNvPr>
            <p:cNvSpPr/>
            <p:nvPr/>
          </p:nvSpPr>
          <p:spPr>
            <a:xfrm>
              <a:off x="3982300" y="39779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40" y="100"/>
                    <a:pt x="220" y="120"/>
                  </a:cubicBezTo>
                  <a:cubicBezTo>
                    <a:pt x="140" y="80"/>
                    <a:pt x="61" y="2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8111;p9">
              <a:extLst>
                <a:ext uri="{FF2B5EF4-FFF2-40B4-BE49-F238E27FC236}">
                  <a16:creationId xmlns:a16="http://schemas.microsoft.com/office/drawing/2014/main" id="{0DE555A7-43F0-48F6-B862-A6047F7F0A59}"/>
                </a:ext>
              </a:extLst>
            </p:cNvPr>
            <p:cNvSpPr/>
            <p:nvPr/>
          </p:nvSpPr>
          <p:spPr>
            <a:xfrm>
              <a:off x="4201625" y="4044100"/>
              <a:ext cx="22900" cy="15425"/>
            </a:xfrm>
            <a:custGeom>
              <a:avLst/>
              <a:gdLst/>
              <a:ahLst/>
              <a:cxnLst/>
              <a:rect l="l" t="t" r="r" b="b"/>
              <a:pathLst>
                <a:path w="916" h="617" extrusionOk="0">
                  <a:moveTo>
                    <a:pt x="717" y="0"/>
                  </a:moveTo>
                  <a:cubicBezTo>
                    <a:pt x="538" y="40"/>
                    <a:pt x="339" y="60"/>
                    <a:pt x="180" y="119"/>
                  </a:cubicBezTo>
                  <a:cubicBezTo>
                    <a:pt x="100" y="199"/>
                    <a:pt x="40" y="239"/>
                    <a:pt x="1" y="259"/>
                  </a:cubicBezTo>
                  <a:cubicBezTo>
                    <a:pt x="140" y="338"/>
                    <a:pt x="199" y="458"/>
                    <a:pt x="180" y="617"/>
                  </a:cubicBezTo>
                  <a:cubicBezTo>
                    <a:pt x="299" y="597"/>
                    <a:pt x="438" y="537"/>
                    <a:pt x="577" y="517"/>
                  </a:cubicBezTo>
                  <a:cubicBezTo>
                    <a:pt x="697" y="497"/>
                    <a:pt x="816" y="458"/>
                    <a:pt x="916" y="338"/>
                  </a:cubicBezTo>
                  <a:cubicBezTo>
                    <a:pt x="916" y="199"/>
                    <a:pt x="816" y="100"/>
                    <a:pt x="7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8112;p9">
              <a:extLst>
                <a:ext uri="{FF2B5EF4-FFF2-40B4-BE49-F238E27FC236}">
                  <a16:creationId xmlns:a16="http://schemas.microsoft.com/office/drawing/2014/main" id="{D06F68AE-23F0-44F1-BA3C-8232B743A586}"/>
                </a:ext>
              </a:extLst>
            </p:cNvPr>
            <p:cNvSpPr/>
            <p:nvPr/>
          </p:nvSpPr>
          <p:spPr>
            <a:xfrm>
              <a:off x="4060875" y="4021275"/>
              <a:ext cx="4500" cy="4450"/>
            </a:xfrm>
            <a:custGeom>
              <a:avLst/>
              <a:gdLst/>
              <a:ahLst/>
              <a:cxnLst/>
              <a:rect l="l" t="t" r="r" b="b"/>
              <a:pathLst>
                <a:path w="180" h="178" extrusionOk="0">
                  <a:moveTo>
                    <a:pt x="74" y="0"/>
                  </a:moveTo>
                  <a:cubicBezTo>
                    <a:pt x="52" y="0"/>
                    <a:pt x="27" y="5"/>
                    <a:pt x="1" y="18"/>
                  </a:cubicBezTo>
                  <a:lnTo>
                    <a:pt x="180" y="177"/>
                  </a:lnTo>
                  <a:lnTo>
                    <a:pt x="180" y="18"/>
                  </a:lnTo>
                  <a:cubicBezTo>
                    <a:pt x="153" y="18"/>
                    <a:pt x="118" y="0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8113;p9">
              <a:extLst>
                <a:ext uri="{FF2B5EF4-FFF2-40B4-BE49-F238E27FC236}">
                  <a16:creationId xmlns:a16="http://schemas.microsoft.com/office/drawing/2014/main" id="{E5C3BB19-DCB9-4152-9C7C-C0E2ED4C69A7}"/>
                </a:ext>
              </a:extLst>
            </p:cNvPr>
            <p:cNvSpPr/>
            <p:nvPr/>
          </p:nvSpPr>
          <p:spPr>
            <a:xfrm>
              <a:off x="4692475" y="3980350"/>
              <a:ext cx="13450" cy="6575"/>
            </a:xfrm>
            <a:custGeom>
              <a:avLst/>
              <a:gdLst/>
              <a:ahLst/>
              <a:cxnLst/>
              <a:rect l="l" t="t" r="r" b="b"/>
              <a:pathLst>
                <a:path w="538" h="263" extrusionOk="0">
                  <a:moveTo>
                    <a:pt x="137" y="0"/>
                  </a:moveTo>
                  <a:cubicBezTo>
                    <a:pt x="26" y="0"/>
                    <a:pt x="1" y="112"/>
                    <a:pt x="1" y="223"/>
                  </a:cubicBezTo>
                  <a:cubicBezTo>
                    <a:pt x="100" y="223"/>
                    <a:pt x="239" y="262"/>
                    <a:pt x="339" y="262"/>
                  </a:cubicBezTo>
                  <a:cubicBezTo>
                    <a:pt x="538" y="83"/>
                    <a:pt x="339" y="63"/>
                    <a:pt x="239" y="24"/>
                  </a:cubicBezTo>
                  <a:cubicBezTo>
                    <a:pt x="199" y="8"/>
                    <a:pt x="165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8114;p9">
              <a:extLst>
                <a:ext uri="{FF2B5EF4-FFF2-40B4-BE49-F238E27FC236}">
                  <a16:creationId xmlns:a16="http://schemas.microsoft.com/office/drawing/2014/main" id="{1E0DC60F-C5EE-4766-A890-77FBFEF168CF}"/>
                </a:ext>
              </a:extLst>
            </p:cNvPr>
            <p:cNvSpPr/>
            <p:nvPr/>
          </p:nvSpPr>
          <p:spPr>
            <a:xfrm>
              <a:off x="4674325" y="3968500"/>
              <a:ext cx="5250" cy="3725"/>
            </a:xfrm>
            <a:custGeom>
              <a:avLst/>
              <a:gdLst/>
              <a:ahLst/>
              <a:cxnLst/>
              <a:rect l="l" t="t" r="r" b="b"/>
              <a:pathLst>
                <a:path w="210" h="149" extrusionOk="0">
                  <a:moveTo>
                    <a:pt x="209" y="0"/>
                  </a:moveTo>
                  <a:cubicBezTo>
                    <a:pt x="192" y="13"/>
                    <a:pt x="172" y="17"/>
                    <a:pt x="150" y="17"/>
                  </a:cubicBezTo>
                  <a:cubicBezTo>
                    <a:pt x="122" y="17"/>
                    <a:pt x="92" y="10"/>
                    <a:pt x="68" y="10"/>
                  </a:cubicBezTo>
                  <a:cubicBezTo>
                    <a:pt x="25" y="10"/>
                    <a:pt x="1" y="30"/>
                    <a:pt x="30" y="140"/>
                  </a:cubicBezTo>
                  <a:cubicBezTo>
                    <a:pt x="37" y="146"/>
                    <a:pt x="45" y="149"/>
                    <a:pt x="54" y="149"/>
                  </a:cubicBezTo>
                  <a:cubicBezTo>
                    <a:pt x="105" y="149"/>
                    <a:pt x="193" y="67"/>
                    <a:pt x="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8115;p9">
              <a:extLst>
                <a:ext uri="{FF2B5EF4-FFF2-40B4-BE49-F238E27FC236}">
                  <a16:creationId xmlns:a16="http://schemas.microsoft.com/office/drawing/2014/main" id="{145A1439-0B0E-4FFC-887C-D1439B1EF5A2}"/>
                </a:ext>
              </a:extLst>
            </p:cNvPr>
            <p:cNvSpPr/>
            <p:nvPr/>
          </p:nvSpPr>
          <p:spPr>
            <a:xfrm>
              <a:off x="4692475" y="3964525"/>
              <a:ext cx="5000" cy="1500"/>
            </a:xfrm>
            <a:custGeom>
              <a:avLst/>
              <a:gdLst/>
              <a:ahLst/>
              <a:cxnLst/>
              <a:rect l="l" t="t" r="r" b="b"/>
              <a:pathLst>
                <a:path w="200" h="60" extrusionOk="0">
                  <a:moveTo>
                    <a:pt x="1" y="0"/>
                  </a:moveTo>
                  <a:cubicBezTo>
                    <a:pt x="30" y="40"/>
                    <a:pt x="60" y="60"/>
                    <a:pt x="93" y="60"/>
                  </a:cubicBezTo>
                  <a:cubicBezTo>
                    <a:pt x="125" y="60"/>
                    <a:pt x="160" y="4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8116;p9">
              <a:extLst>
                <a:ext uri="{FF2B5EF4-FFF2-40B4-BE49-F238E27FC236}">
                  <a16:creationId xmlns:a16="http://schemas.microsoft.com/office/drawing/2014/main" id="{1E6C9CBF-5792-45A7-91EE-5CCDE5A4E5BF}"/>
                </a:ext>
              </a:extLst>
            </p:cNvPr>
            <p:cNvSpPr/>
            <p:nvPr/>
          </p:nvSpPr>
          <p:spPr>
            <a:xfrm>
              <a:off x="4761750" y="3955275"/>
              <a:ext cx="45125" cy="22200"/>
            </a:xfrm>
            <a:custGeom>
              <a:avLst/>
              <a:gdLst/>
              <a:ahLst/>
              <a:cxnLst/>
              <a:rect l="l" t="t" r="r" b="b"/>
              <a:pathLst>
                <a:path w="1805" h="888" extrusionOk="0">
                  <a:moveTo>
                    <a:pt x="254" y="1"/>
                  </a:moveTo>
                  <a:cubicBezTo>
                    <a:pt x="188" y="1"/>
                    <a:pt x="122" y="5"/>
                    <a:pt x="54" y="12"/>
                  </a:cubicBezTo>
                  <a:lnTo>
                    <a:pt x="54" y="191"/>
                  </a:lnTo>
                  <a:cubicBezTo>
                    <a:pt x="1" y="316"/>
                    <a:pt x="11" y="393"/>
                    <a:pt x="158" y="393"/>
                  </a:cubicBezTo>
                  <a:cubicBezTo>
                    <a:pt x="175" y="393"/>
                    <a:pt x="193" y="392"/>
                    <a:pt x="214" y="390"/>
                  </a:cubicBezTo>
                  <a:cubicBezTo>
                    <a:pt x="373" y="390"/>
                    <a:pt x="512" y="410"/>
                    <a:pt x="591" y="549"/>
                  </a:cubicBezTo>
                  <a:cubicBezTo>
                    <a:pt x="608" y="668"/>
                    <a:pt x="654" y="845"/>
                    <a:pt x="754" y="845"/>
                  </a:cubicBezTo>
                  <a:cubicBezTo>
                    <a:pt x="771" y="845"/>
                    <a:pt x="790" y="839"/>
                    <a:pt x="810" y="828"/>
                  </a:cubicBezTo>
                  <a:cubicBezTo>
                    <a:pt x="914" y="770"/>
                    <a:pt x="1013" y="749"/>
                    <a:pt x="1109" y="749"/>
                  </a:cubicBezTo>
                  <a:cubicBezTo>
                    <a:pt x="1343" y="749"/>
                    <a:pt x="1559" y="873"/>
                    <a:pt x="1785" y="887"/>
                  </a:cubicBezTo>
                  <a:cubicBezTo>
                    <a:pt x="1805" y="629"/>
                    <a:pt x="1666" y="569"/>
                    <a:pt x="1467" y="529"/>
                  </a:cubicBezTo>
                  <a:cubicBezTo>
                    <a:pt x="1119" y="182"/>
                    <a:pt x="710" y="1"/>
                    <a:pt x="2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8117;p9">
              <a:extLst>
                <a:ext uri="{FF2B5EF4-FFF2-40B4-BE49-F238E27FC236}">
                  <a16:creationId xmlns:a16="http://schemas.microsoft.com/office/drawing/2014/main" id="{CBC9DD83-5F5B-4E34-9E72-0890358CC093}"/>
                </a:ext>
              </a:extLst>
            </p:cNvPr>
            <p:cNvSpPr/>
            <p:nvPr/>
          </p:nvSpPr>
          <p:spPr>
            <a:xfrm>
              <a:off x="4860075" y="3981850"/>
              <a:ext cx="20900" cy="19050"/>
            </a:xfrm>
            <a:custGeom>
              <a:avLst/>
              <a:gdLst/>
              <a:ahLst/>
              <a:cxnLst/>
              <a:rect l="l" t="t" r="r" b="b"/>
              <a:pathLst>
                <a:path w="836" h="762" extrusionOk="0">
                  <a:moveTo>
                    <a:pt x="487" y="0"/>
                  </a:moveTo>
                  <a:cubicBezTo>
                    <a:pt x="432" y="0"/>
                    <a:pt x="376" y="3"/>
                    <a:pt x="319" y="3"/>
                  </a:cubicBezTo>
                  <a:lnTo>
                    <a:pt x="100" y="3"/>
                  </a:lnTo>
                  <a:cubicBezTo>
                    <a:pt x="0" y="222"/>
                    <a:pt x="40" y="441"/>
                    <a:pt x="100" y="660"/>
                  </a:cubicBezTo>
                  <a:cubicBezTo>
                    <a:pt x="219" y="732"/>
                    <a:pt x="310" y="762"/>
                    <a:pt x="383" y="762"/>
                  </a:cubicBezTo>
                  <a:cubicBezTo>
                    <a:pt x="651" y="762"/>
                    <a:pt x="660" y="359"/>
                    <a:pt x="816" y="202"/>
                  </a:cubicBezTo>
                  <a:lnTo>
                    <a:pt x="836" y="163"/>
                  </a:lnTo>
                  <a:cubicBezTo>
                    <a:pt x="751" y="21"/>
                    <a:pt x="625" y="0"/>
                    <a:pt x="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8118;p9">
              <a:extLst>
                <a:ext uri="{FF2B5EF4-FFF2-40B4-BE49-F238E27FC236}">
                  <a16:creationId xmlns:a16="http://schemas.microsoft.com/office/drawing/2014/main" id="{AE1799D3-92D7-417F-8EAA-FE91D8F1E68E}"/>
                </a:ext>
              </a:extLst>
            </p:cNvPr>
            <p:cNvSpPr/>
            <p:nvPr/>
          </p:nvSpPr>
          <p:spPr>
            <a:xfrm>
              <a:off x="4851125" y="3980050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134" y="1"/>
                  </a:moveTo>
                  <a:cubicBezTo>
                    <a:pt x="56" y="1"/>
                    <a:pt x="0" y="51"/>
                    <a:pt x="0" y="235"/>
                  </a:cubicBezTo>
                  <a:lnTo>
                    <a:pt x="20" y="314"/>
                  </a:lnTo>
                  <a:cubicBezTo>
                    <a:pt x="60" y="374"/>
                    <a:pt x="80" y="394"/>
                    <a:pt x="120" y="434"/>
                  </a:cubicBezTo>
                  <a:cubicBezTo>
                    <a:pt x="179" y="493"/>
                    <a:pt x="219" y="513"/>
                    <a:pt x="279" y="533"/>
                  </a:cubicBezTo>
                  <a:cubicBezTo>
                    <a:pt x="319" y="573"/>
                    <a:pt x="398" y="593"/>
                    <a:pt x="458" y="593"/>
                  </a:cubicBezTo>
                  <a:lnTo>
                    <a:pt x="518" y="593"/>
                  </a:lnTo>
                  <a:cubicBezTo>
                    <a:pt x="776" y="414"/>
                    <a:pt x="577" y="235"/>
                    <a:pt x="498" y="75"/>
                  </a:cubicBezTo>
                  <a:cubicBezTo>
                    <a:pt x="487" y="78"/>
                    <a:pt x="475" y="79"/>
                    <a:pt x="463" y="79"/>
                  </a:cubicBezTo>
                  <a:cubicBezTo>
                    <a:pt x="362" y="79"/>
                    <a:pt x="231" y="1"/>
                    <a:pt x="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8119;p9">
              <a:extLst>
                <a:ext uri="{FF2B5EF4-FFF2-40B4-BE49-F238E27FC236}">
                  <a16:creationId xmlns:a16="http://schemas.microsoft.com/office/drawing/2014/main" id="{ED804D2C-8F4C-4BF9-84E1-903935AA8648}"/>
                </a:ext>
              </a:extLst>
            </p:cNvPr>
            <p:cNvSpPr/>
            <p:nvPr/>
          </p:nvSpPr>
          <p:spPr>
            <a:xfrm>
              <a:off x="4818300" y="3977450"/>
              <a:ext cx="19925" cy="12950"/>
            </a:xfrm>
            <a:custGeom>
              <a:avLst/>
              <a:gdLst/>
              <a:ahLst/>
              <a:cxnLst/>
              <a:rect l="l" t="t" r="r" b="b"/>
              <a:pathLst>
                <a:path w="797" h="518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398"/>
                    <a:pt x="398" y="378"/>
                    <a:pt x="597" y="518"/>
                  </a:cubicBezTo>
                  <a:cubicBezTo>
                    <a:pt x="677" y="478"/>
                    <a:pt x="736" y="418"/>
                    <a:pt x="796" y="319"/>
                  </a:cubicBezTo>
                  <a:cubicBezTo>
                    <a:pt x="577" y="120"/>
                    <a:pt x="299" y="10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8120;p9">
              <a:extLst>
                <a:ext uri="{FF2B5EF4-FFF2-40B4-BE49-F238E27FC236}">
                  <a16:creationId xmlns:a16="http://schemas.microsoft.com/office/drawing/2014/main" id="{8F8F6C8E-2DCA-49CD-9AE6-225D3105931C}"/>
                </a:ext>
              </a:extLst>
            </p:cNvPr>
            <p:cNvSpPr/>
            <p:nvPr/>
          </p:nvSpPr>
          <p:spPr>
            <a:xfrm>
              <a:off x="4833725" y="3985400"/>
              <a:ext cx="18925" cy="4875"/>
            </a:xfrm>
            <a:custGeom>
              <a:avLst/>
              <a:gdLst/>
              <a:ahLst/>
              <a:cxnLst/>
              <a:rect l="l" t="t" r="r" b="b"/>
              <a:pathLst>
                <a:path w="757" h="195" extrusionOk="0">
                  <a:moveTo>
                    <a:pt x="159" y="1"/>
                  </a:moveTo>
                  <a:cubicBezTo>
                    <a:pt x="100" y="80"/>
                    <a:pt x="60" y="120"/>
                    <a:pt x="0" y="180"/>
                  </a:cubicBezTo>
                  <a:cubicBezTo>
                    <a:pt x="110" y="190"/>
                    <a:pt x="224" y="195"/>
                    <a:pt x="338" y="195"/>
                  </a:cubicBezTo>
                  <a:cubicBezTo>
                    <a:pt x="453" y="195"/>
                    <a:pt x="567" y="190"/>
                    <a:pt x="676" y="180"/>
                  </a:cubicBezTo>
                  <a:lnTo>
                    <a:pt x="756" y="100"/>
                  </a:lnTo>
                  <a:lnTo>
                    <a:pt x="676" y="21"/>
                  </a:lnTo>
                  <a:lnTo>
                    <a:pt x="6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8121;p9">
              <a:extLst>
                <a:ext uri="{FF2B5EF4-FFF2-40B4-BE49-F238E27FC236}">
                  <a16:creationId xmlns:a16="http://schemas.microsoft.com/office/drawing/2014/main" id="{5BE2AA00-4834-435F-9EEF-DEB4C6638E0F}"/>
                </a:ext>
              </a:extLst>
            </p:cNvPr>
            <p:cNvSpPr/>
            <p:nvPr/>
          </p:nvSpPr>
          <p:spPr>
            <a:xfrm>
              <a:off x="4728275" y="3954875"/>
              <a:ext cx="38825" cy="22100"/>
            </a:xfrm>
            <a:custGeom>
              <a:avLst/>
              <a:gdLst/>
              <a:ahLst/>
              <a:cxnLst/>
              <a:rect l="l" t="t" r="r" b="b"/>
              <a:pathLst>
                <a:path w="1553" h="884" extrusionOk="0">
                  <a:moveTo>
                    <a:pt x="361" y="1"/>
                  </a:moveTo>
                  <a:cubicBezTo>
                    <a:pt x="265" y="1"/>
                    <a:pt x="167" y="11"/>
                    <a:pt x="75" y="11"/>
                  </a:cubicBezTo>
                  <a:cubicBezTo>
                    <a:pt x="50" y="11"/>
                    <a:pt x="25" y="10"/>
                    <a:pt x="1" y="8"/>
                  </a:cubicBezTo>
                  <a:lnTo>
                    <a:pt x="1" y="187"/>
                  </a:lnTo>
                  <a:cubicBezTo>
                    <a:pt x="44" y="179"/>
                    <a:pt x="84" y="175"/>
                    <a:pt x="120" y="175"/>
                  </a:cubicBezTo>
                  <a:cubicBezTo>
                    <a:pt x="527" y="175"/>
                    <a:pt x="586" y="646"/>
                    <a:pt x="896" y="884"/>
                  </a:cubicBezTo>
                  <a:cubicBezTo>
                    <a:pt x="1055" y="585"/>
                    <a:pt x="1393" y="605"/>
                    <a:pt x="1553" y="386"/>
                  </a:cubicBezTo>
                  <a:cubicBezTo>
                    <a:pt x="1493" y="327"/>
                    <a:pt x="1433" y="247"/>
                    <a:pt x="1393" y="207"/>
                  </a:cubicBezTo>
                  <a:cubicBezTo>
                    <a:pt x="1382" y="206"/>
                    <a:pt x="1370" y="206"/>
                    <a:pt x="1358" y="206"/>
                  </a:cubicBezTo>
                  <a:cubicBezTo>
                    <a:pt x="1228" y="206"/>
                    <a:pt x="1104" y="262"/>
                    <a:pt x="987" y="262"/>
                  </a:cubicBezTo>
                  <a:cubicBezTo>
                    <a:pt x="900" y="262"/>
                    <a:pt x="817" y="232"/>
                    <a:pt x="737" y="128"/>
                  </a:cubicBezTo>
                  <a:cubicBezTo>
                    <a:pt x="631" y="22"/>
                    <a:pt x="49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8122;p9">
              <a:extLst>
                <a:ext uri="{FF2B5EF4-FFF2-40B4-BE49-F238E27FC236}">
                  <a16:creationId xmlns:a16="http://schemas.microsoft.com/office/drawing/2014/main" id="{E2428DEC-16BD-48CA-BA30-0F84305D7C4F}"/>
                </a:ext>
              </a:extLst>
            </p:cNvPr>
            <p:cNvSpPr/>
            <p:nvPr/>
          </p:nvSpPr>
          <p:spPr>
            <a:xfrm>
              <a:off x="4728275" y="3975450"/>
              <a:ext cx="2525" cy="3025"/>
            </a:xfrm>
            <a:custGeom>
              <a:avLst/>
              <a:gdLst/>
              <a:ahLst/>
              <a:cxnLst/>
              <a:rect l="l" t="t" r="r" b="b"/>
              <a:pathLst>
                <a:path w="101" h="121" extrusionOk="0">
                  <a:moveTo>
                    <a:pt x="61" y="1"/>
                  </a:moveTo>
                  <a:cubicBezTo>
                    <a:pt x="21" y="61"/>
                    <a:pt x="1" y="100"/>
                    <a:pt x="41" y="120"/>
                  </a:cubicBezTo>
                  <a:cubicBezTo>
                    <a:pt x="61" y="120"/>
                    <a:pt x="100" y="100"/>
                    <a:pt x="100" y="80"/>
                  </a:cubicBezTo>
                  <a:cubicBezTo>
                    <a:pt x="100" y="61"/>
                    <a:pt x="61" y="21"/>
                    <a:pt x="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8123;p9">
              <a:extLst>
                <a:ext uri="{FF2B5EF4-FFF2-40B4-BE49-F238E27FC236}">
                  <a16:creationId xmlns:a16="http://schemas.microsoft.com/office/drawing/2014/main" id="{EA6415EE-ACE7-4CB8-90BC-0FECA6B5EC5E}"/>
                </a:ext>
              </a:extLst>
            </p:cNvPr>
            <p:cNvSpPr/>
            <p:nvPr/>
          </p:nvSpPr>
          <p:spPr>
            <a:xfrm>
              <a:off x="4740225" y="4025050"/>
              <a:ext cx="84075" cy="13275"/>
            </a:xfrm>
            <a:custGeom>
              <a:avLst/>
              <a:gdLst/>
              <a:ahLst/>
              <a:cxnLst/>
              <a:rect l="l" t="t" r="r" b="b"/>
              <a:pathLst>
                <a:path w="3363" h="531" extrusionOk="0">
                  <a:moveTo>
                    <a:pt x="2208" y="1"/>
                  </a:moveTo>
                  <a:cubicBezTo>
                    <a:pt x="1828" y="1"/>
                    <a:pt x="1464" y="33"/>
                    <a:pt x="1075" y="66"/>
                  </a:cubicBezTo>
                  <a:cubicBezTo>
                    <a:pt x="776" y="364"/>
                    <a:pt x="299" y="86"/>
                    <a:pt x="0" y="384"/>
                  </a:cubicBezTo>
                  <a:cubicBezTo>
                    <a:pt x="40" y="404"/>
                    <a:pt x="40" y="424"/>
                    <a:pt x="60" y="464"/>
                  </a:cubicBezTo>
                  <a:cubicBezTo>
                    <a:pt x="140" y="464"/>
                    <a:pt x="179" y="464"/>
                    <a:pt x="239" y="404"/>
                  </a:cubicBezTo>
                  <a:lnTo>
                    <a:pt x="358" y="404"/>
                  </a:lnTo>
                  <a:cubicBezTo>
                    <a:pt x="450" y="397"/>
                    <a:pt x="536" y="390"/>
                    <a:pt x="620" y="390"/>
                  </a:cubicBezTo>
                  <a:cubicBezTo>
                    <a:pt x="774" y="390"/>
                    <a:pt x="920" y="413"/>
                    <a:pt x="1075" y="503"/>
                  </a:cubicBezTo>
                  <a:cubicBezTo>
                    <a:pt x="1111" y="522"/>
                    <a:pt x="1150" y="531"/>
                    <a:pt x="1189" y="531"/>
                  </a:cubicBezTo>
                  <a:cubicBezTo>
                    <a:pt x="1276" y="531"/>
                    <a:pt x="1364" y="486"/>
                    <a:pt x="1433" y="404"/>
                  </a:cubicBezTo>
                  <a:cubicBezTo>
                    <a:pt x="1679" y="277"/>
                    <a:pt x="1935" y="248"/>
                    <a:pt x="2195" y="248"/>
                  </a:cubicBezTo>
                  <a:cubicBezTo>
                    <a:pt x="2407" y="248"/>
                    <a:pt x="2621" y="267"/>
                    <a:pt x="2834" y="267"/>
                  </a:cubicBezTo>
                  <a:cubicBezTo>
                    <a:pt x="3012" y="267"/>
                    <a:pt x="3189" y="254"/>
                    <a:pt x="3362" y="205"/>
                  </a:cubicBezTo>
                  <a:cubicBezTo>
                    <a:pt x="3183" y="26"/>
                    <a:pt x="2937" y="4"/>
                    <a:pt x="2699" y="4"/>
                  </a:cubicBezTo>
                  <a:cubicBezTo>
                    <a:pt x="2620" y="4"/>
                    <a:pt x="2542" y="6"/>
                    <a:pt x="2467" y="6"/>
                  </a:cubicBezTo>
                  <a:cubicBezTo>
                    <a:pt x="2379" y="2"/>
                    <a:pt x="2293" y="1"/>
                    <a:pt x="2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8124;p9">
              <a:extLst>
                <a:ext uri="{FF2B5EF4-FFF2-40B4-BE49-F238E27FC236}">
                  <a16:creationId xmlns:a16="http://schemas.microsoft.com/office/drawing/2014/main" id="{010BBADE-7F72-47CD-919E-CF4D2D404739}"/>
                </a:ext>
              </a:extLst>
            </p:cNvPr>
            <p:cNvSpPr/>
            <p:nvPr/>
          </p:nvSpPr>
          <p:spPr>
            <a:xfrm>
              <a:off x="4850625" y="3985900"/>
              <a:ext cx="38325" cy="21225"/>
            </a:xfrm>
            <a:custGeom>
              <a:avLst/>
              <a:gdLst/>
              <a:ahLst/>
              <a:cxnLst/>
              <a:rect l="l" t="t" r="r" b="b"/>
              <a:pathLst>
                <a:path w="1533" h="849" extrusionOk="0">
                  <a:moveTo>
                    <a:pt x="1194" y="1"/>
                  </a:moveTo>
                  <a:cubicBezTo>
                    <a:pt x="1015" y="1"/>
                    <a:pt x="896" y="80"/>
                    <a:pt x="836" y="279"/>
                  </a:cubicBezTo>
                  <a:cubicBezTo>
                    <a:pt x="813" y="406"/>
                    <a:pt x="763" y="480"/>
                    <a:pt x="694" y="480"/>
                  </a:cubicBezTo>
                  <a:cubicBezTo>
                    <a:pt x="644" y="480"/>
                    <a:pt x="584" y="442"/>
                    <a:pt x="518" y="359"/>
                  </a:cubicBezTo>
                  <a:cubicBezTo>
                    <a:pt x="478" y="299"/>
                    <a:pt x="418" y="279"/>
                    <a:pt x="339" y="239"/>
                  </a:cubicBezTo>
                  <a:cubicBezTo>
                    <a:pt x="279" y="200"/>
                    <a:pt x="219" y="180"/>
                    <a:pt x="180" y="180"/>
                  </a:cubicBezTo>
                  <a:cubicBezTo>
                    <a:pt x="120" y="140"/>
                    <a:pt x="40" y="140"/>
                    <a:pt x="0" y="140"/>
                  </a:cubicBezTo>
                  <a:cubicBezTo>
                    <a:pt x="165" y="377"/>
                    <a:pt x="111" y="848"/>
                    <a:pt x="546" y="848"/>
                  </a:cubicBezTo>
                  <a:cubicBezTo>
                    <a:pt x="585" y="848"/>
                    <a:pt x="629" y="844"/>
                    <a:pt x="677" y="836"/>
                  </a:cubicBezTo>
                  <a:cubicBezTo>
                    <a:pt x="717" y="836"/>
                    <a:pt x="776" y="796"/>
                    <a:pt x="816" y="796"/>
                  </a:cubicBezTo>
                  <a:cubicBezTo>
                    <a:pt x="1035" y="796"/>
                    <a:pt x="1274" y="697"/>
                    <a:pt x="1393" y="498"/>
                  </a:cubicBezTo>
                  <a:cubicBezTo>
                    <a:pt x="1433" y="438"/>
                    <a:pt x="1492" y="379"/>
                    <a:pt x="1532" y="299"/>
                  </a:cubicBezTo>
                  <a:cubicBezTo>
                    <a:pt x="1413" y="200"/>
                    <a:pt x="1313" y="100"/>
                    <a:pt x="1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8125;p9">
              <a:extLst>
                <a:ext uri="{FF2B5EF4-FFF2-40B4-BE49-F238E27FC236}">
                  <a16:creationId xmlns:a16="http://schemas.microsoft.com/office/drawing/2014/main" id="{C8C60805-BF1D-4394-A582-DDA0B8E7BB32}"/>
                </a:ext>
              </a:extLst>
            </p:cNvPr>
            <p:cNvSpPr/>
            <p:nvPr/>
          </p:nvSpPr>
          <p:spPr>
            <a:xfrm>
              <a:off x="4876475" y="4024200"/>
              <a:ext cx="41300" cy="15475"/>
            </a:xfrm>
            <a:custGeom>
              <a:avLst/>
              <a:gdLst/>
              <a:ahLst/>
              <a:cxnLst/>
              <a:rect l="l" t="t" r="r" b="b"/>
              <a:pathLst>
                <a:path w="1652" h="619" extrusionOk="0">
                  <a:moveTo>
                    <a:pt x="289" y="1"/>
                  </a:moveTo>
                  <a:cubicBezTo>
                    <a:pt x="252" y="1"/>
                    <a:pt x="215" y="11"/>
                    <a:pt x="180" y="40"/>
                  </a:cubicBezTo>
                  <a:cubicBezTo>
                    <a:pt x="140" y="60"/>
                    <a:pt x="61" y="60"/>
                    <a:pt x="1" y="60"/>
                  </a:cubicBezTo>
                  <a:cubicBezTo>
                    <a:pt x="41" y="219"/>
                    <a:pt x="41" y="378"/>
                    <a:pt x="41" y="557"/>
                  </a:cubicBezTo>
                  <a:lnTo>
                    <a:pt x="359" y="557"/>
                  </a:lnTo>
                  <a:cubicBezTo>
                    <a:pt x="403" y="535"/>
                    <a:pt x="446" y="527"/>
                    <a:pt x="488" y="527"/>
                  </a:cubicBezTo>
                  <a:cubicBezTo>
                    <a:pt x="627" y="527"/>
                    <a:pt x="761" y="619"/>
                    <a:pt x="904" y="619"/>
                  </a:cubicBezTo>
                  <a:cubicBezTo>
                    <a:pt x="915" y="619"/>
                    <a:pt x="925" y="618"/>
                    <a:pt x="936" y="617"/>
                  </a:cubicBezTo>
                  <a:cubicBezTo>
                    <a:pt x="1055" y="617"/>
                    <a:pt x="1175" y="617"/>
                    <a:pt x="1294" y="577"/>
                  </a:cubicBezTo>
                  <a:cubicBezTo>
                    <a:pt x="1433" y="557"/>
                    <a:pt x="1533" y="537"/>
                    <a:pt x="1632" y="438"/>
                  </a:cubicBezTo>
                  <a:cubicBezTo>
                    <a:pt x="1652" y="358"/>
                    <a:pt x="1652" y="279"/>
                    <a:pt x="1632" y="219"/>
                  </a:cubicBezTo>
                  <a:cubicBezTo>
                    <a:pt x="1453" y="60"/>
                    <a:pt x="1234" y="80"/>
                    <a:pt x="1055" y="20"/>
                  </a:cubicBezTo>
                  <a:cubicBezTo>
                    <a:pt x="1012" y="13"/>
                    <a:pt x="965" y="8"/>
                    <a:pt x="919" y="8"/>
                  </a:cubicBezTo>
                  <a:cubicBezTo>
                    <a:pt x="839" y="8"/>
                    <a:pt x="760" y="22"/>
                    <a:pt x="697" y="60"/>
                  </a:cubicBezTo>
                  <a:lnTo>
                    <a:pt x="538" y="60"/>
                  </a:lnTo>
                  <a:cubicBezTo>
                    <a:pt x="468" y="60"/>
                    <a:pt x="378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8126;p9">
              <a:extLst>
                <a:ext uri="{FF2B5EF4-FFF2-40B4-BE49-F238E27FC236}">
                  <a16:creationId xmlns:a16="http://schemas.microsoft.com/office/drawing/2014/main" id="{61B0CFBB-8412-48A3-9B74-9BDFE1188A75}"/>
                </a:ext>
              </a:extLst>
            </p:cNvPr>
            <p:cNvSpPr/>
            <p:nvPr/>
          </p:nvSpPr>
          <p:spPr>
            <a:xfrm>
              <a:off x="4871025" y="3999825"/>
              <a:ext cx="19900" cy="28075"/>
            </a:xfrm>
            <a:custGeom>
              <a:avLst/>
              <a:gdLst/>
              <a:ahLst/>
              <a:cxnLst/>
              <a:rect l="l" t="t" r="r" b="b"/>
              <a:pathLst>
                <a:path w="796" h="1123" extrusionOk="0">
                  <a:moveTo>
                    <a:pt x="577" y="1"/>
                  </a:moveTo>
                  <a:lnTo>
                    <a:pt x="577" y="1"/>
                  </a:lnTo>
                  <a:cubicBezTo>
                    <a:pt x="358" y="20"/>
                    <a:pt x="159" y="120"/>
                    <a:pt x="0" y="299"/>
                  </a:cubicBezTo>
                  <a:cubicBezTo>
                    <a:pt x="318" y="418"/>
                    <a:pt x="458" y="657"/>
                    <a:pt x="398" y="1015"/>
                  </a:cubicBezTo>
                  <a:cubicBezTo>
                    <a:pt x="465" y="1029"/>
                    <a:pt x="541" y="1123"/>
                    <a:pt x="625" y="1123"/>
                  </a:cubicBezTo>
                  <a:cubicBezTo>
                    <a:pt x="667" y="1123"/>
                    <a:pt x="710" y="1100"/>
                    <a:pt x="756" y="1035"/>
                  </a:cubicBezTo>
                  <a:cubicBezTo>
                    <a:pt x="418" y="737"/>
                    <a:pt x="796" y="299"/>
                    <a:pt x="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8127;p9">
              <a:extLst>
                <a:ext uri="{FF2B5EF4-FFF2-40B4-BE49-F238E27FC236}">
                  <a16:creationId xmlns:a16="http://schemas.microsoft.com/office/drawing/2014/main" id="{C9DE7D18-EF2C-4BD8-9869-CEB4C662E015}"/>
                </a:ext>
              </a:extLst>
            </p:cNvPr>
            <p:cNvSpPr/>
            <p:nvPr/>
          </p:nvSpPr>
          <p:spPr>
            <a:xfrm>
              <a:off x="4822775" y="4046575"/>
              <a:ext cx="175075" cy="23575"/>
            </a:xfrm>
            <a:custGeom>
              <a:avLst/>
              <a:gdLst/>
              <a:ahLst/>
              <a:cxnLst/>
              <a:rect l="l" t="t" r="r" b="b"/>
              <a:pathLst>
                <a:path w="7003" h="943" extrusionOk="0">
                  <a:moveTo>
                    <a:pt x="3382" y="1"/>
                  </a:moveTo>
                  <a:cubicBezTo>
                    <a:pt x="3024" y="1"/>
                    <a:pt x="2706" y="120"/>
                    <a:pt x="2348" y="219"/>
                  </a:cubicBezTo>
                  <a:lnTo>
                    <a:pt x="637" y="219"/>
                  </a:lnTo>
                  <a:cubicBezTo>
                    <a:pt x="498" y="219"/>
                    <a:pt x="339" y="219"/>
                    <a:pt x="239" y="60"/>
                  </a:cubicBezTo>
                  <a:cubicBezTo>
                    <a:pt x="160" y="40"/>
                    <a:pt x="120" y="40"/>
                    <a:pt x="60" y="40"/>
                  </a:cubicBezTo>
                  <a:lnTo>
                    <a:pt x="60" y="219"/>
                  </a:lnTo>
                  <a:cubicBezTo>
                    <a:pt x="0" y="259"/>
                    <a:pt x="0" y="339"/>
                    <a:pt x="40" y="418"/>
                  </a:cubicBezTo>
                  <a:cubicBezTo>
                    <a:pt x="359" y="617"/>
                    <a:pt x="756" y="617"/>
                    <a:pt x="1114" y="737"/>
                  </a:cubicBezTo>
                  <a:cubicBezTo>
                    <a:pt x="2094" y="912"/>
                    <a:pt x="3088" y="943"/>
                    <a:pt x="4083" y="943"/>
                  </a:cubicBezTo>
                  <a:cubicBezTo>
                    <a:pt x="4638" y="943"/>
                    <a:pt x="5194" y="933"/>
                    <a:pt x="5749" y="933"/>
                  </a:cubicBezTo>
                  <a:cubicBezTo>
                    <a:pt x="5895" y="933"/>
                    <a:pt x="6041" y="934"/>
                    <a:pt x="6187" y="935"/>
                  </a:cubicBezTo>
                  <a:cubicBezTo>
                    <a:pt x="6565" y="935"/>
                    <a:pt x="6784" y="756"/>
                    <a:pt x="6923" y="438"/>
                  </a:cubicBezTo>
                  <a:cubicBezTo>
                    <a:pt x="7003" y="120"/>
                    <a:pt x="6764" y="160"/>
                    <a:pt x="6585" y="140"/>
                  </a:cubicBezTo>
                  <a:cubicBezTo>
                    <a:pt x="6308" y="50"/>
                    <a:pt x="6030" y="31"/>
                    <a:pt x="5754" y="31"/>
                  </a:cubicBezTo>
                  <a:cubicBezTo>
                    <a:pt x="5542" y="31"/>
                    <a:pt x="5331" y="42"/>
                    <a:pt x="5121" y="42"/>
                  </a:cubicBezTo>
                  <a:cubicBezTo>
                    <a:pt x="4938" y="42"/>
                    <a:pt x="4756" y="33"/>
                    <a:pt x="45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8128;p9">
              <a:extLst>
                <a:ext uri="{FF2B5EF4-FFF2-40B4-BE49-F238E27FC236}">
                  <a16:creationId xmlns:a16="http://schemas.microsoft.com/office/drawing/2014/main" id="{59C36096-8291-45D8-A5A2-8910EADFA8A6}"/>
                </a:ext>
              </a:extLst>
            </p:cNvPr>
            <p:cNvSpPr/>
            <p:nvPr/>
          </p:nvSpPr>
          <p:spPr>
            <a:xfrm>
              <a:off x="4881450" y="4039975"/>
              <a:ext cx="31850" cy="11600"/>
            </a:xfrm>
            <a:custGeom>
              <a:avLst/>
              <a:gdLst/>
              <a:ahLst/>
              <a:cxnLst/>
              <a:rect l="l" t="t" r="r" b="b"/>
              <a:pathLst>
                <a:path w="1274" h="464" extrusionOk="0">
                  <a:moveTo>
                    <a:pt x="904" y="0"/>
                  </a:moveTo>
                  <a:cubicBezTo>
                    <a:pt x="705" y="0"/>
                    <a:pt x="525" y="149"/>
                    <a:pt x="319" y="265"/>
                  </a:cubicBezTo>
                  <a:cubicBezTo>
                    <a:pt x="220" y="284"/>
                    <a:pt x="100" y="304"/>
                    <a:pt x="1" y="324"/>
                  </a:cubicBezTo>
                  <a:lnTo>
                    <a:pt x="1" y="463"/>
                  </a:lnTo>
                  <a:lnTo>
                    <a:pt x="1055" y="463"/>
                  </a:lnTo>
                  <a:cubicBezTo>
                    <a:pt x="1155" y="404"/>
                    <a:pt x="1274" y="364"/>
                    <a:pt x="1254" y="165"/>
                  </a:cubicBezTo>
                  <a:cubicBezTo>
                    <a:pt x="1127" y="45"/>
                    <a:pt x="1013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8129;p9">
              <a:extLst>
                <a:ext uri="{FF2B5EF4-FFF2-40B4-BE49-F238E27FC236}">
                  <a16:creationId xmlns:a16="http://schemas.microsoft.com/office/drawing/2014/main" id="{ED4DB67F-06E6-4A9B-BEFD-90CDB07EC607}"/>
                </a:ext>
              </a:extLst>
            </p:cNvPr>
            <p:cNvSpPr/>
            <p:nvPr/>
          </p:nvSpPr>
          <p:spPr>
            <a:xfrm>
              <a:off x="4885425" y="4028175"/>
              <a:ext cx="48000" cy="22650"/>
            </a:xfrm>
            <a:custGeom>
              <a:avLst/>
              <a:gdLst/>
              <a:ahLst/>
              <a:cxnLst/>
              <a:rect l="l" t="t" r="r" b="b"/>
              <a:pathLst>
                <a:path w="1920" h="906" extrusionOk="0">
                  <a:moveTo>
                    <a:pt x="1533" y="0"/>
                  </a:moveTo>
                  <a:cubicBezTo>
                    <a:pt x="1374" y="0"/>
                    <a:pt x="1294" y="160"/>
                    <a:pt x="1214" y="279"/>
                  </a:cubicBezTo>
                  <a:lnTo>
                    <a:pt x="876" y="279"/>
                  </a:lnTo>
                  <a:cubicBezTo>
                    <a:pt x="824" y="321"/>
                    <a:pt x="771" y="346"/>
                    <a:pt x="713" y="346"/>
                  </a:cubicBezTo>
                  <a:cubicBezTo>
                    <a:pt x="661" y="346"/>
                    <a:pt x="604" y="326"/>
                    <a:pt x="538" y="279"/>
                  </a:cubicBezTo>
                  <a:cubicBezTo>
                    <a:pt x="472" y="272"/>
                    <a:pt x="405" y="266"/>
                    <a:pt x="341" y="266"/>
                  </a:cubicBezTo>
                  <a:cubicBezTo>
                    <a:pt x="213" y="266"/>
                    <a:pt x="94" y="292"/>
                    <a:pt x="1" y="398"/>
                  </a:cubicBezTo>
                  <a:cubicBezTo>
                    <a:pt x="120" y="478"/>
                    <a:pt x="180" y="597"/>
                    <a:pt x="180" y="756"/>
                  </a:cubicBezTo>
                  <a:cubicBezTo>
                    <a:pt x="230" y="786"/>
                    <a:pt x="280" y="798"/>
                    <a:pt x="331" y="798"/>
                  </a:cubicBezTo>
                  <a:cubicBezTo>
                    <a:pt x="508" y="798"/>
                    <a:pt x="690" y="656"/>
                    <a:pt x="868" y="656"/>
                  </a:cubicBezTo>
                  <a:cubicBezTo>
                    <a:pt x="945" y="656"/>
                    <a:pt x="1020" y="682"/>
                    <a:pt x="1095" y="756"/>
                  </a:cubicBezTo>
                  <a:cubicBezTo>
                    <a:pt x="1267" y="767"/>
                    <a:pt x="1496" y="905"/>
                    <a:pt x="1668" y="905"/>
                  </a:cubicBezTo>
                  <a:cubicBezTo>
                    <a:pt x="1815" y="905"/>
                    <a:pt x="1920" y="805"/>
                    <a:pt x="1911" y="438"/>
                  </a:cubicBezTo>
                  <a:cubicBezTo>
                    <a:pt x="1851" y="339"/>
                    <a:pt x="1791" y="199"/>
                    <a:pt x="1732" y="100"/>
                  </a:cubicBezTo>
                  <a:cubicBezTo>
                    <a:pt x="1692" y="60"/>
                    <a:pt x="161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8130;p9">
              <a:extLst>
                <a:ext uri="{FF2B5EF4-FFF2-40B4-BE49-F238E27FC236}">
                  <a16:creationId xmlns:a16="http://schemas.microsoft.com/office/drawing/2014/main" id="{5F33D5F6-E3F8-477D-8B88-167C530547D3}"/>
                </a:ext>
              </a:extLst>
            </p:cNvPr>
            <p:cNvSpPr/>
            <p:nvPr/>
          </p:nvSpPr>
          <p:spPr>
            <a:xfrm>
              <a:off x="4223000" y="4034150"/>
              <a:ext cx="45300" cy="17925"/>
            </a:xfrm>
            <a:custGeom>
              <a:avLst/>
              <a:gdLst/>
              <a:ahLst/>
              <a:cxnLst/>
              <a:rect l="l" t="t" r="r" b="b"/>
              <a:pathLst>
                <a:path w="1812" h="717" extrusionOk="0">
                  <a:moveTo>
                    <a:pt x="1572" y="0"/>
                  </a:moveTo>
                  <a:cubicBezTo>
                    <a:pt x="1035" y="20"/>
                    <a:pt x="478" y="100"/>
                    <a:pt x="1" y="358"/>
                  </a:cubicBezTo>
                  <a:cubicBezTo>
                    <a:pt x="160" y="438"/>
                    <a:pt x="160" y="557"/>
                    <a:pt x="220" y="716"/>
                  </a:cubicBezTo>
                  <a:cubicBezTo>
                    <a:pt x="777" y="696"/>
                    <a:pt x="1274" y="398"/>
                    <a:pt x="1811" y="219"/>
                  </a:cubicBezTo>
                  <a:lnTo>
                    <a:pt x="1751" y="159"/>
                  </a:lnTo>
                  <a:cubicBezTo>
                    <a:pt x="1692" y="120"/>
                    <a:pt x="1652" y="100"/>
                    <a:pt x="1632" y="40"/>
                  </a:cubicBezTo>
                  <a:lnTo>
                    <a:pt x="15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8131;p9">
              <a:extLst>
                <a:ext uri="{FF2B5EF4-FFF2-40B4-BE49-F238E27FC236}">
                  <a16:creationId xmlns:a16="http://schemas.microsoft.com/office/drawing/2014/main" id="{BF08C734-9D6C-4E60-AAAB-08B9503D9E91}"/>
                </a:ext>
              </a:extLst>
            </p:cNvPr>
            <p:cNvSpPr/>
            <p:nvPr/>
          </p:nvSpPr>
          <p:spPr>
            <a:xfrm>
              <a:off x="4219025" y="4043100"/>
              <a:ext cx="11975" cy="9975"/>
            </a:xfrm>
            <a:custGeom>
              <a:avLst/>
              <a:gdLst/>
              <a:ahLst/>
              <a:cxnLst/>
              <a:rect l="l" t="t" r="r" b="b"/>
              <a:pathLst>
                <a:path w="479" h="399" extrusionOk="0">
                  <a:moveTo>
                    <a:pt x="160" y="0"/>
                  </a:moveTo>
                  <a:cubicBezTo>
                    <a:pt x="120" y="0"/>
                    <a:pt x="80" y="40"/>
                    <a:pt x="1" y="60"/>
                  </a:cubicBezTo>
                  <a:cubicBezTo>
                    <a:pt x="1" y="199"/>
                    <a:pt x="41" y="338"/>
                    <a:pt x="200" y="398"/>
                  </a:cubicBezTo>
                  <a:cubicBezTo>
                    <a:pt x="239" y="398"/>
                    <a:pt x="299" y="378"/>
                    <a:pt x="339" y="358"/>
                  </a:cubicBezTo>
                  <a:cubicBezTo>
                    <a:pt x="478" y="159"/>
                    <a:pt x="478" y="0"/>
                    <a:pt x="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8132;p9">
              <a:extLst>
                <a:ext uri="{FF2B5EF4-FFF2-40B4-BE49-F238E27FC236}">
                  <a16:creationId xmlns:a16="http://schemas.microsoft.com/office/drawing/2014/main" id="{36D230F5-505F-42E2-9EC1-43FF32678E6F}"/>
                </a:ext>
              </a:extLst>
            </p:cNvPr>
            <p:cNvSpPr/>
            <p:nvPr/>
          </p:nvSpPr>
          <p:spPr>
            <a:xfrm>
              <a:off x="4376675" y="4010400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1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8133;p9">
              <a:extLst>
                <a:ext uri="{FF2B5EF4-FFF2-40B4-BE49-F238E27FC236}">
                  <a16:creationId xmlns:a16="http://schemas.microsoft.com/office/drawing/2014/main" id="{171E35DA-7DE5-459D-9301-80495F867CC9}"/>
                </a:ext>
              </a:extLst>
            </p:cNvPr>
            <p:cNvSpPr/>
            <p:nvPr/>
          </p:nvSpPr>
          <p:spPr>
            <a:xfrm>
              <a:off x="4420450" y="4003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20" y="60"/>
                    <a:pt x="60" y="100"/>
                    <a:pt x="0" y="160"/>
                  </a:cubicBezTo>
                  <a:cubicBezTo>
                    <a:pt x="60" y="120"/>
                    <a:pt x="140" y="6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8134;p9">
              <a:extLst>
                <a:ext uri="{FF2B5EF4-FFF2-40B4-BE49-F238E27FC236}">
                  <a16:creationId xmlns:a16="http://schemas.microsoft.com/office/drawing/2014/main" id="{DB1A48A6-6E28-4FA0-B6CB-7F3A901195EB}"/>
                </a:ext>
              </a:extLst>
            </p:cNvPr>
            <p:cNvSpPr/>
            <p:nvPr/>
          </p:nvSpPr>
          <p:spPr>
            <a:xfrm>
              <a:off x="4609425" y="4044575"/>
              <a:ext cx="91525" cy="29900"/>
            </a:xfrm>
            <a:custGeom>
              <a:avLst/>
              <a:gdLst/>
              <a:ahLst/>
              <a:cxnLst/>
              <a:rect l="l" t="t" r="r" b="b"/>
              <a:pathLst>
                <a:path w="3661" h="1196" extrusionOk="0">
                  <a:moveTo>
                    <a:pt x="3382" y="1"/>
                  </a:moveTo>
                  <a:cubicBezTo>
                    <a:pt x="2427" y="180"/>
                    <a:pt x="1512" y="339"/>
                    <a:pt x="597" y="518"/>
                  </a:cubicBezTo>
                  <a:lnTo>
                    <a:pt x="1" y="817"/>
                  </a:lnTo>
                  <a:cubicBezTo>
                    <a:pt x="193" y="913"/>
                    <a:pt x="237" y="1195"/>
                    <a:pt x="510" y="1195"/>
                  </a:cubicBezTo>
                  <a:cubicBezTo>
                    <a:pt x="519" y="1195"/>
                    <a:pt x="528" y="1195"/>
                    <a:pt x="538" y="1195"/>
                  </a:cubicBezTo>
                  <a:cubicBezTo>
                    <a:pt x="719" y="1041"/>
                    <a:pt x="910" y="927"/>
                    <a:pt x="1117" y="927"/>
                  </a:cubicBezTo>
                  <a:cubicBezTo>
                    <a:pt x="1206" y="927"/>
                    <a:pt x="1298" y="948"/>
                    <a:pt x="1393" y="996"/>
                  </a:cubicBezTo>
                  <a:cubicBezTo>
                    <a:pt x="1473" y="936"/>
                    <a:pt x="1512" y="896"/>
                    <a:pt x="1592" y="836"/>
                  </a:cubicBezTo>
                  <a:cubicBezTo>
                    <a:pt x="1646" y="772"/>
                    <a:pt x="1705" y="736"/>
                    <a:pt x="1768" y="736"/>
                  </a:cubicBezTo>
                  <a:cubicBezTo>
                    <a:pt x="1821" y="736"/>
                    <a:pt x="1875" y="762"/>
                    <a:pt x="1930" y="817"/>
                  </a:cubicBezTo>
                  <a:cubicBezTo>
                    <a:pt x="2129" y="737"/>
                    <a:pt x="2328" y="717"/>
                    <a:pt x="2507" y="638"/>
                  </a:cubicBezTo>
                  <a:cubicBezTo>
                    <a:pt x="2811" y="519"/>
                    <a:pt x="3058" y="430"/>
                    <a:pt x="3235" y="430"/>
                  </a:cubicBezTo>
                  <a:cubicBezTo>
                    <a:pt x="3266" y="430"/>
                    <a:pt x="3296" y="433"/>
                    <a:pt x="3323" y="439"/>
                  </a:cubicBezTo>
                  <a:cubicBezTo>
                    <a:pt x="3382" y="399"/>
                    <a:pt x="3442" y="339"/>
                    <a:pt x="3561" y="319"/>
                  </a:cubicBezTo>
                  <a:cubicBezTo>
                    <a:pt x="3661" y="120"/>
                    <a:pt x="3502" y="6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8135;p9">
              <a:extLst>
                <a:ext uri="{FF2B5EF4-FFF2-40B4-BE49-F238E27FC236}">
                  <a16:creationId xmlns:a16="http://schemas.microsoft.com/office/drawing/2014/main" id="{770A9DA1-A647-4B39-80E6-CF3918288299}"/>
                </a:ext>
              </a:extLst>
            </p:cNvPr>
            <p:cNvSpPr/>
            <p:nvPr/>
          </p:nvSpPr>
          <p:spPr>
            <a:xfrm>
              <a:off x="4713850" y="4034075"/>
              <a:ext cx="29375" cy="9050"/>
            </a:xfrm>
            <a:custGeom>
              <a:avLst/>
              <a:gdLst/>
              <a:ahLst/>
              <a:cxnLst/>
              <a:rect l="l" t="t" r="r" b="b"/>
              <a:pathLst>
                <a:path w="1175" h="362" extrusionOk="0">
                  <a:moveTo>
                    <a:pt x="539" y="1"/>
                  </a:moveTo>
                  <a:cubicBezTo>
                    <a:pt x="351" y="1"/>
                    <a:pt x="168" y="27"/>
                    <a:pt x="1" y="162"/>
                  </a:cubicBezTo>
                  <a:cubicBezTo>
                    <a:pt x="299" y="202"/>
                    <a:pt x="618" y="202"/>
                    <a:pt x="896" y="361"/>
                  </a:cubicBezTo>
                  <a:cubicBezTo>
                    <a:pt x="936" y="341"/>
                    <a:pt x="1016" y="341"/>
                    <a:pt x="1075" y="341"/>
                  </a:cubicBezTo>
                  <a:cubicBezTo>
                    <a:pt x="1175" y="262"/>
                    <a:pt x="1175" y="142"/>
                    <a:pt x="1095" y="23"/>
                  </a:cubicBezTo>
                  <a:lnTo>
                    <a:pt x="1055" y="3"/>
                  </a:lnTo>
                  <a:cubicBezTo>
                    <a:pt x="1003" y="9"/>
                    <a:pt x="951" y="11"/>
                    <a:pt x="899" y="11"/>
                  </a:cubicBezTo>
                  <a:cubicBezTo>
                    <a:pt x="779" y="11"/>
                    <a:pt x="658" y="1"/>
                    <a:pt x="5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8136;p9">
              <a:extLst>
                <a:ext uri="{FF2B5EF4-FFF2-40B4-BE49-F238E27FC236}">
                  <a16:creationId xmlns:a16="http://schemas.microsoft.com/office/drawing/2014/main" id="{ADC5735C-A052-4FB1-AEE9-DA1610B46FF0}"/>
                </a:ext>
              </a:extLst>
            </p:cNvPr>
            <p:cNvSpPr/>
            <p:nvPr/>
          </p:nvSpPr>
          <p:spPr>
            <a:xfrm>
              <a:off x="4692475" y="4038075"/>
              <a:ext cx="21400" cy="14000"/>
            </a:xfrm>
            <a:custGeom>
              <a:avLst/>
              <a:gdLst/>
              <a:ahLst/>
              <a:cxnLst/>
              <a:rect l="l" t="t" r="r" b="b"/>
              <a:pathLst>
                <a:path w="856" h="560" extrusionOk="0">
                  <a:moveTo>
                    <a:pt x="804" y="1"/>
                  </a:moveTo>
                  <a:cubicBezTo>
                    <a:pt x="525" y="1"/>
                    <a:pt x="263" y="147"/>
                    <a:pt x="1" y="241"/>
                  </a:cubicBezTo>
                  <a:cubicBezTo>
                    <a:pt x="80" y="341"/>
                    <a:pt x="120" y="460"/>
                    <a:pt x="180" y="559"/>
                  </a:cubicBezTo>
                  <a:cubicBezTo>
                    <a:pt x="438" y="380"/>
                    <a:pt x="697" y="261"/>
                    <a:pt x="856" y="2"/>
                  </a:cubicBezTo>
                  <a:cubicBezTo>
                    <a:pt x="839" y="1"/>
                    <a:pt x="822" y="1"/>
                    <a:pt x="8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8137;p9">
              <a:extLst>
                <a:ext uri="{FF2B5EF4-FFF2-40B4-BE49-F238E27FC236}">
                  <a16:creationId xmlns:a16="http://schemas.microsoft.com/office/drawing/2014/main" id="{33850FA3-7CEF-426F-910E-48F29F36A3E9}"/>
                </a:ext>
              </a:extLst>
            </p:cNvPr>
            <p:cNvSpPr/>
            <p:nvPr/>
          </p:nvSpPr>
          <p:spPr>
            <a:xfrm>
              <a:off x="4372700" y="4122250"/>
              <a:ext cx="13950" cy="4425"/>
            </a:xfrm>
            <a:custGeom>
              <a:avLst/>
              <a:gdLst/>
              <a:ahLst/>
              <a:cxnLst/>
              <a:rect l="l" t="t" r="r" b="b"/>
              <a:pathLst>
                <a:path w="558" h="177" extrusionOk="0">
                  <a:moveTo>
                    <a:pt x="347" y="1"/>
                  </a:moveTo>
                  <a:cubicBezTo>
                    <a:pt x="216" y="1"/>
                    <a:pt x="91" y="34"/>
                    <a:pt x="1" y="176"/>
                  </a:cubicBezTo>
                  <a:cubicBezTo>
                    <a:pt x="140" y="176"/>
                    <a:pt x="319" y="156"/>
                    <a:pt x="458" y="156"/>
                  </a:cubicBezTo>
                  <a:cubicBezTo>
                    <a:pt x="498" y="97"/>
                    <a:pt x="518" y="57"/>
                    <a:pt x="558" y="17"/>
                  </a:cubicBezTo>
                  <a:cubicBezTo>
                    <a:pt x="488" y="10"/>
                    <a:pt x="417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8138;p9">
              <a:extLst>
                <a:ext uri="{FF2B5EF4-FFF2-40B4-BE49-F238E27FC236}">
                  <a16:creationId xmlns:a16="http://schemas.microsoft.com/office/drawing/2014/main" id="{FE647A5D-1824-4B82-8BCD-42B7FC2FBD14}"/>
                </a:ext>
              </a:extLst>
            </p:cNvPr>
            <p:cNvSpPr/>
            <p:nvPr/>
          </p:nvSpPr>
          <p:spPr>
            <a:xfrm>
              <a:off x="4390600" y="4118150"/>
              <a:ext cx="10475" cy="4150"/>
            </a:xfrm>
            <a:custGeom>
              <a:avLst/>
              <a:gdLst/>
              <a:ahLst/>
              <a:cxnLst/>
              <a:rect l="l" t="t" r="r" b="b"/>
              <a:pathLst>
                <a:path w="419" h="166" extrusionOk="0">
                  <a:moveTo>
                    <a:pt x="254" y="1"/>
                  </a:moveTo>
                  <a:cubicBezTo>
                    <a:pt x="146" y="1"/>
                    <a:pt x="55" y="40"/>
                    <a:pt x="1" y="161"/>
                  </a:cubicBezTo>
                  <a:cubicBezTo>
                    <a:pt x="19" y="164"/>
                    <a:pt x="37" y="165"/>
                    <a:pt x="56" y="165"/>
                  </a:cubicBezTo>
                  <a:cubicBezTo>
                    <a:pt x="180" y="165"/>
                    <a:pt x="315" y="109"/>
                    <a:pt x="418" y="22"/>
                  </a:cubicBezTo>
                  <a:cubicBezTo>
                    <a:pt x="361" y="9"/>
                    <a:pt x="306" y="1"/>
                    <a:pt x="2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8139;p9">
              <a:extLst>
                <a:ext uri="{FF2B5EF4-FFF2-40B4-BE49-F238E27FC236}">
                  <a16:creationId xmlns:a16="http://schemas.microsoft.com/office/drawing/2014/main" id="{DAD9E68C-0188-479C-8D16-C1300490519E}"/>
                </a:ext>
              </a:extLst>
            </p:cNvPr>
            <p:cNvSpPr/>
            <p:nvPr/>
          </p:nvSpPr>
          <p:spPr>
            <a:xfrm>
              <a:off x="4407525" y="4115425"/>
              <a:ext cx="4000" cy="1800"/>
            </a:xfrm>
            <a:custGeom>
              <a:avLst/>
              <a:gdLst/>
              <a:ahLst/>
              <a:cxnLst/>
              <a:rect l="l" t="t" r="r" b="b"/>
              <a:pathLst>
                <a:path w="160" h="72" extrusionOk="0">
                  <a:moveTo>
                    <a:pt x="74" y="1"/>
                  </a:moveTo>
                  <a:cubicBezTo>
                    <a:pt x="45" y="1"/>
                    <a:pt x="22" y="27"/>
                    <a:pt x="0" y="71"/>
                  </a:cubicBezTo>
                  <a:cubicBezTo>
                    <a:pt x="60" y="71"/>
                    <a:pt x="119" y="51"/>
                    <a:pt x="159" y="51"/>
                  </a:cubicBezTo>
                  <a:cubicBezTo>
                    <a:pt x="124" y="17"/>
                    <a:pt x="97" y="1"/>
                    <a:pt x="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8140;p9">
              <a:extLst>
                <a:ext uri="{FF2B5EF4-FFF2-40B4-BE49-F238E27FC236}">
                  <a16:creationId xmlns:a16="http://schemas.microsoft.com/office/drawing/2014/main" id="{F40C5725-0718-4DF9-B381-2D219703C38E}"/>
                </a:ext>
              </a:extLst>
            </p:cNvPr>
            <p:cNvSpPr/>
            <p:nvPr/>
          </p:nvSpPr>
          <p:spPr>
            <a:xfrm>
              <a:off x="4306550" y="4147025"/>
              <a:ext cx="24400" cy="9650"/>
            </a:xfrm>
            <a:custGeom>
              <a:avLst/>
              <a:gdLst/>
              <a:ahLst/>
              <a:cxnLst/>
              <a:rect l="l" t="t" r="r" b="b"/>
              <a:pathLst>
                <a:path w="976" h="386" extrusionOk="0">
                  <a:moveTo>
                    <a:pt x="558" y="1"/>
                  </a:moveTo>
                  <a:cubicBezTo>
                    <a:pt x="458" y="21"/>
                    <a:pt x="319" y="21"/>
                    <a:pt x="220" y="41"/>
                  </a:cubicBezTo>
                  <a:cubicBezTo>
                    <a:pt x="160" y="100"/>
                    <a:pt x="100" y="140"/>
                    <a:pt x="21" y="180"/>
                  </a:cubicBezTo>
                  <a:lnTo>
                    <a:pt x="21" y="220"/>
                  </a:lnTo>
                  <a:cubicBezTo>
                    <a:pt x="21" y="279"/>
                    <a:pt x="1" y="319"/>
                    <a:pt x="1" y="379"/>
                  </a:cubicBezTo>
                  <a:cubicBezTo>
                    <a:pt x="25" y="384"/>
                    <a:pt x="49" y="386"/>
                    <a:pt x="73" y="386"/>
                  </a:cubicBezTo>
                  <a:cubicBezTo>
                    <a:pt x="240" y="386"/>
                    <a:pt x="386" y="274"/>
                    <a:pt x="578" y="240"/>
                  </a:cubicBezTo>
                  <a:cubicBezTo>
                    <a:pt x="677" y="220"/>
                    <a:pt x="797" y="220"/>
                    <a:pt x="896" y="200"/>
                  </a:cubicBezTo>
                  <a:lnTo>
                    <a:pt x="976" y="120"/>
                  </a:lnTo>
                  <a:cubicBezTo>
                    <a:pt x="956" y="80"/>
                    <a:pt x="916" y="41"/>
                    <a:pt x="896" y="21"/>
                  </a:cubicBezTo>
                  <a:cubicBezTo>
                    <a:pt x="797" y="21"/>
                    <a:pt x="677" y="1"/>
                    <a:pt x="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8141;p9">
              <a:extLst>
                <a:ext uri="{FF2B5EF4-FFF2-40B4-BE49-F238E27FC236}">
                  <a16:creationId xmlns:a16="http://schemas.microsoft.com/office/drawing/2014/main" id="{0EAD6670-24AC-4D50-B161-20984EEFCFA4}"/>
                </a:ext>
              </a:extLst>
            </p:cNvPr>
            <p:cNvSpPr/>
            <p:nvPr/>
          </p:nvSpPr>
          <p:spPr>
            <a:xfrm>
              <a:off x="4306550" y="41490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20"/>
                    <a:pt x="80" y="80"/>
                    <a:pt x="1" y="120"/>
                  </a:cubicBezTo>
                  <a:cubicBezTo>
                    <a:pt x="80" y="80"/>
                    <a:pt x="120" y="4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8142;p9">
              <a:extLst>
                <a:ext uri="{FF2B5EF4-FFF2-40B4-BE49-F238E27FC236}">
                  <a16:creationId xmlns:a16="http://schemas.microsoft.com/office/drawing/2014/main" id="{9C8B6978-C969-4149-8E97-1EFE3D01F881}"/>
                </a:ext>
              </a:extLst>
            </p:cNvPr>
            <p:cNvSpPr/>
            <p:nvPr/>
          </p:nvSpPr>
          <p:spPr>
            <a:xfrm>
              <a:off x="4622350" y="4064750"/>
              <a:ext cx="21425" cy="9200"/>
            </a:xfrm>
            <a:custGeom>
              <a:avLst/>
              <a:gdLst/>
              <a:ahLst/>
              <a:cxnLst/>
              <a:rect l="l" t="t" r="r" b="b"/>
              <a:pathLst>
                <a:path w="857" h="368" extrusionOk="0">
                  <a:moveTo>
                    <a:pt x="370" y="1"/>
                  </a:moveTo>
                  <a:cubicBezTo>
                    <a:pt x="214" y="1"/>
                    <a:pt x="128" y="114"/>
                    <a:pt x="1" y="368"/>
                  </a:cubicBezTo>
                  <a:cubicBezTo>
                    <a:pt x="279" y="308"/>
                    <a:pt x="578" y="228"/>
                    <a:pt x="856" y="169"/>
                  </a:cubicBezTo>
                  <a:cubicBezTo>
                    <a:pt x="630" y="60"/>
                    <a:pt x="482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8143;p9">
              <a:extLst>
                <a:ext uri="{FF2B5EF4-FFF2-40B4-BE49-F238E27FC236}">
                  <a16:creationId xmlns:a16="http://schemas.microsoft.com/office/drawing/2014/main" id="{608F76DE-E4E6-43D9-B808-83501B114727}"/>
                </a:ext>
              </a:extLst>
            </p:cNvPr>
            <p:cNvSpPr/>
            <p:nvPr/>
          </p:nvSpPr>
          <p:spPr>
            <a:xfrm>
              <a:off x="4508475" y="4101325"/>
              <a:ext cx="5425" cy="3450"/>
            </a:xfrm>
            <a:custGeom>
              <a:avLst/>
              <a:gdLst/>
              <a:ahLst/>
              <a:cxnLst/>
              <a:rect l="l" t="t" r="r" b="b"/>
              <a:pathLst>
                <a:path w="217" h="138" extrusionOk="0">
                  <a:moveTo>
                    <a:pt x="157" y="0"/>
                  </a:moveTo>
                  <a:cubicBezTo>
                    <a:pt x="119" y="0"/>
                    <a:pt x="47" y="75"/>
                    <a:pt x="0" y="138"/>
                  </a:cubicBezTo>
                  <a:cubicBezTo>
                    <a:pt x="13" y="126"/>
                    <a:pt x="31" y="122"/>
                    <a:pt x="52" y="122"/>
                  </a:cubicBezTo>
                  <a:cubicBezTo>
                    <a:pt x="84" y="122"/>
                    <a:pt x="122" y="131"/>
                    <a:pt x="151" y="131"/>
                  </a:cubicBezTo>
                  <a:cubicBezTo>
                    <a:pt x="193" y="131"/>
                    <a:pt x="217" y="112"/>
                    <a:pt x="179" y="19"/>
                  </a:cubicBezTo>
                  <a:cubicBezTo>
                    <a:pt x="175" y="6"/>
                    <a:pt x="167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8144;p9">
              <a:extLst>
                <a:ext uri="{FF2B5EF4-FFF2-40B4-BE49-F238E27FC236}">
                  <a16:creationId xmlns:a16="http://schemas.microsoft.com/office/drawing/2014/main" id="{BDFE1247-DD7E-4AB8-ACFB-7A72BA9A9D20}"/>
                </a:ext>
              </a:extLst>
            </p:cNvPr>
            <p:cNvSpPr/>
            <p:nvPr/>
          </p:nvSpPr>
          <p:spPr>
            <a:xfrm>
              <a:off x="4648725" y="4061475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170" y="1"/>
                  </a:moveTo>
                  <a:cubicBezTo>
                    <a:pt x="110" y="1"/>
                    <a:pt x="52" y="56"/>
                    <a:pt x="0" y="160"/>
                  </a:cubicBezTo>
                  <a:cubicBezTo>
                    <a:pt x="119" y="141"/>
                    <a:pt x="239" y="141"/>
                    <a:pt x="338" y="141"/>
                  </a:cubicBezTo>
                  <a:cubicBezTo>
                    <a:pt x="282" y="46"/>
                    <a:pt x="22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8145;p9">
              <a:extLst>
                <a:ext uri="{FF2B5EF4-FFF2-40B4-BE49-F238E27FC236}">
                  <a16:creationId xmlns:a16="http://schemas.microsoft.com/office/drawing/2014/main" id="{E0B0E2FC-01FF-4BC9-A8E5-2F62BD80AFAA}"/>
                </a:ext>
              </a:extLst>
            </p:cNvPr>
            <p:cNvSpPr/>
            <p:nvPr/>
          </p:nvSpPr>
          <p:spPr>
            <a:xfrm>
              <a:off x="4692475" y="4051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lnTo>
                    <a:pt x="1" y="160"/>
                  </a:lnTo>
                  <a:cubicBezTo>
                    <a:pt x="60" y="120"/>
                    <a:pt x="120" y="6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8146;p9">
              <a:extLst>
                <a:ext uri="{FF2B5EF4-FFF2-40B4-BE49-F238E27FC236}">
                  <a16:creationId xmlns:a16="http://schemas.microsoft.com/office/drawing/2014/main" id="{0F5B6A68-ABC3-4018-B661-71557B532E2C}"/>
                </a:ext>
              </a:extLst>
            </p:cNvPr>
            <p:cNvSpPr/>
            <p:nvPr/>
          </p:nvSpPr>
          <p:spPr>
            <a:xfrm>
              <a:off x="4657675" y="4187325"/>
              <a:ext cx="16425" cy="5000"/>
            </a:xfrm>
            <a:custGeom>
              <a:avLst/>
              <a:gdLst/>
              <a:ahLst/>
              <a:cxnLst/>
              <a:rect l="l" t="t" r="r" b="b"/>
              <a:pathLst>
                <a:path w="657" h="200" extrusionOk="0">
                  <a:moveTo>
                    <a:pt x="358" y="0"/>
                  </a:moveTo>
                  <a:cubicBezTo>
                    <a:pt x="199" y="40"/>
                    <a:pt x="80" y="60"/>
                    <a:pt x="0" y="179"/>
                  </a:cubicBezTo>
                  <a:cubicBezTo>
                    <a:pt x="17" y="178"/>
                    <a:pt x="34" y="177"/>
                    <a:pt x="51" y="177"/>
                  </a:cubicBezTo>
                  <a:cubicBezTo>
                    <a:pt x="153" y="177"/>
                    <a:pt x="255" y="199"/>
                    <a:pt x="351" y="199"/>
                  </a:cubicBezTo>
                  <a:cubicBezTo>
                    <a:pt x="463" y="199"/>
                    <a:pt x="567" y="169"/>
                    <a:pt x="657" y="40"/>
                  </a:cubicBezTo>
                  <a:cubicBezTo>
                    <a:pt x="557" y="40"/>
                    <a:pt x="458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8147;p9">
              <a:extLst>
                <a:ext uri="{FF2B5EF4-FFF2-40B4-BE49-F238E27FC236}">
                  <a16:creationId xmlns:a16="http://schemas.microsoft.com/office/drawing/2014/main" id="{11EBB6CD-BEF2-4D2D-9FB0-7DA9B080AE12}"/>
                </a:ext>
              </a:extLst>
            </p:cNvPr>
            <p:cNvSpPr/>
            <p:nvPr/>
          </p:nvSpPr>
          <p:spPr>
            <a:xfrm>
              <a:off x="4328450" y="4144050"/>
              <a:ext cx="14450" cy="6375"/>
            </a:xfrm>
            <a:custGeom>
              <a:avLst/>
              <a:gdLst/>
              <a:ahLst/>
              <a:cxnLst/>
              <a:rect l="l" t="t" r="r" b="b"/>
              <a:pathLst>
                <a:path w="578" h="255" extrusionOk="0">
                  <a:moveTo>
                    <a:pt x="0" y="0"/>
                  </a:moveTo>
                  <a:lnTo>
                    <a:pt x="0" y="180"/>
                  </a:lnTo>
                  <a:cubicBezTo>
                    <a:pt x="60" y="229"/>
                    <a:pt x="120" y="254"/>
                    <a:pt x="177" y="254"/>
                  </a:cubicBezTo>
                  <a:cubicBezTo>
                    <a:pt x="234" y="254"/>
                    <a:pt x="289" y="229"/>
                    <a:pt x="338" y="180"/>
                  </a:cubicBezTo>
                  <a:cubicBezTo>
                    <a:pt x="398" y="180"/>
                    <a:pt x="438" y="140"/>
                    <a:pt x="497" y="140"/>
                  </a:cubicBezTo>
                  <a:cubicBezTo>
                    <a:pt x="517" y="140"/>
                    <a:pt x="517" y="120"/>
                    <a:pt x="537" y="100"/>
                  </a:cubicBezTo>
                  <a:cubicBezTo>
                    <a:pt x="577" y="80"/>
                    <a:pt x="537" y="40"/>
                    <a:pt x="497" y="20"/>
                  </a:cubicBezTo>
                  <a:cubicBezTo>
                    <a:pt x="318" y="20"/>
                    <a:pt x="17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8148;p9">
              <a:extLst>
                <a:ext uri="{FF2B5EF4-FFF2-40B4-BE49-F238E27FC236}">
                  <a16:creationId xmlns:a16="http://schemas.microsoft.com/office/drawing/2014/main" id="{3E58519E-0E57-415F-ACD9-05991DD05D0E}"/>
                </a:ext>
              </a:extLst>
            </p:cNvPr>
            <p:cNvSpPr/>
            <p:nvPr/>
          </p:nvSpPr>
          <p:spPr>
            <a:xfrm>
              <a:off x="4327950" y="4148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20" y="1"/>
                  </a:moveTo>
                  <a:cubicBezTo>
                    <a:pt x="40" y="40"/>
                    <a:pt x="40" y="120"/>
                    <a:pt x="0" y="140"/>
                  </a:cubicBezTo>
                  <a:cubicBezTo>
                    <a:pt x="140" y="140"/>
                    <a:pt x="299" y="120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8149;p9">
              <a:extLst>
                <a:ext uri="{FF2B5EF4-FFF2-40B4-BE49-F238E27FC236}">
                  <a16:creationId xmlns:a16="http://schemas.microsoft.com/office/drawing/2014/main" id="{06E895A5-8EF2-45D3-BCB6-9D28360076A1}"/>
                </a:ext>
              </a:extLst>
            </p:cNvPr>
            <p:cNvSpPr/>
            <p:nvPr/>
          </p:nvSpPr>
          <p:spPr>
            <a:xfrm>
              <a:off x="4390600" y="41311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21" y="40"/>
                    <a:pt x="1" y="120"/>
                    <a:pt x="140" y="159"/>
                  </a:cubicBezTo>
                  <a:lnTo>
                    <a:pt x="1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8150;p9">
              <a:extLst>
                <a:ext uri="{FF2B5EF4-FFF2-40B4-BE49-F238E27FC236}">
                  <a16:creationId xmlns:a16="http://schemas.microsoft.com/office/drawing/2014/main" id="{5646F6BD-A7A1-41B4-8623-585D7DA96E47}"/>
                </a:ext>
              </a:extLst>
            </p:cNvPr>
            <p:cNvSpPr/>
            <p:nvPr/>
          </p:nvSpPr>
          <p:spPr>
            <a:xfrm>
              <a:off x="4341375" y="4145050"/>
              <a:ext cx="3000" cy="3500"/>
            </a:xfrm>
            <a:custGeom>
              <a:avLst/>
              <a:gdLst/>
              <a:ahLst/>
              <a:cxnLst/>
              <a:rect l="l" t="t" r="r" b="b"/>
              <a:pathLst>
                <a:path w="120" h="140" extrusionOk="0">
                  <a:moveTo>
                    <a:pt x="0" y="0"/>
                  </a:moveTo>
                  <a:lnTo>
                    <a:pt x="0" y="140"/>
                  </a:lnTo>
                  <a:cubicBezTo>
                    <a:pt x="20" y="100"/>
                    <a:pt x="80" y="80"/>
                    <a:pt x="120" y="60"/>
                  </a:cubicBezTo>
                  <a:cubicBezTo>
                    <a:pt x="80" y="60"/>
                    <a:pt x="60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8151;p9">
              <a:extLst>
                <a:ext uri="{FF2B5EF4-FFF2-40B4-BE49-F238E27FC236}">
                  <a16:creationId xmlns:a16="http://schemas.microsoft.com/office/drawing/2014/main" id="{0AEE06F9-AC2C-4C18-8035-848230905E16}"/>
                </a:ext>
              </a:extLst>
            </p:cNvPr>
            <p:cNvSpPr/>
            <p:nvPr/>
          </p:nvSpPr>
          <p:spPr>
            <a:xfrm>
              <a:off x="3964900" y="3972975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59" y="0"/>
                  </a:moveTo>
                  <a:cubicBezTo>
                    <a:pt x="239" y="20"/>
                    <a:pt x="120" y="20"/>
                    <a:pt x="1" y="20"/>
                  </a:cubicBezTo>
                  <a:cubicBezTo>
                    <a:pt x="60" y="179"/>
                    <a:pt x="200" y="199"/>
                    <a:pt x="339" y="199"/>
                  </a:cubicBezTo>
                  <a:cubicBezTo>
                    <a:pt x="418" y="199"/>
                    <a:pt x="458" y="179"/>
                    <a:pt x="538" y="179"/>
                  </a:cubicBezTo>
                  <a:cubicBezTo>
                    <a:pt x="518" y="80"/>
                    <a:pt x="458" y="2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8152;p9">
              <a:extLst>
                <a:ext uri="{FF2B5EF4-FFF2-40B4-BE49-F238E27FC236}">
                  <a16:creationId xmlns:a16="http://schemas.microsoft.com/office/drawing/2014/main" id="{1AC194AB-048B-41CF-919B-9CDB6B2FD87D}"/>
                </a:ext>
              </a:extLst>
            </p:cNvPr>
            <p:cNvSpPr/>
            <p:nvPr/>
          </p:nvSpPr>
          <p:spPr>
            <a:xfrm>
              <a:off x="5183325" y="3947100"/>
              <a:ext cx="8975" cy="4025"/>
            </a:xfrm>
            <a:custGeom>
              <a:avLst/>
              <a:gdLst/>
              <a:ahLst/>
              <a:cxnLst/>
              <a:rect l="l" t="t" r="r" b="b"/>
              <a:pathLst>
                <a:path w="359" h="161" extrusionOk="0">
                  <a:moveTo>
                    <a:pt x="359" y="1"/>
                  </a:moveTo>
                  <a:cubicBezTo>
                    <a:pt x="220" y="1"/>
                    <a:pt x="100" y="21"/>
                    <a:pt x="1" y="160"/>
                  </a:cubicBezTo>
                  <a:cubicBezTo>
                    <a:pt x="140" y="160"/>
                    <a:pt x="299" y="140"/>
                    <a:pt x="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8153;p9">
              <a:extLst>
                <a:ext uri="{FF2B5EF4-FFF2-40B4-BE49-F238E27FC236}">
                  <a16:creationId xmlns:a16="http://schemas.microsoft.com/office/drawing/2014/main" id="{60E9460C-00B0-4510-B8E3-30A872EC0FE4}"/>
                </a:ext>
              </a:extLst>
            </p:cNvPr>
            <p:cNvSpPr/>
            <p:nvPr/>
          </p:nvSpPr>
          <p:spPr>
            <a:xfrm>
              <a:off x="4164825" y="4424525"/>
              <a:ext cx="41300" cy="17450"/>
            </a:xfrm>
            <a:custGeom>
              <a:avLst/>
              <a:gdLst/>
              <a:ahLst/>
              <a:cxnLst/>
              <a:rect l="l" t="t" r="r" b="b"/>
              <a:pathLst>
                <a:path w="1652" h="698" extrusionOk="0">
                  <a:moveTo>
                    <a:pt x="955" y="1"/>
                  </a:moveTo>
                  <a:cubicBezTo>
                    <a:pt x="677" y="100"/>
                    <a:pt x="378" y="1"/>
                    <a:pt x="0" y="260"/>
                  </a:cubicBezTo>
                  <a:cubicBezTo>
                    <a:pt x="617" y="319"/>
                    <a:pt x="1075" y="459"/>
                    <a:pt x="1492" y="697"/>
                  </a:cubicBezTo>
                  <a:cubicBezTo>
                    <a:pt x="1552" y="558"/>
                    <a:pt x="1592" y="459"/>
                    <a:pt x="1652" y="339"/>
                  </a:cubicBezTo>
                  <a:cubicBezTo>
                    <a:pt x="1453" y="200"/>
                    <a:pt x="1114" y="220"/>
                    <a:pt x="9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8154;p9">
              <a:extLst>
                <a:ext uri="{FF2B5EF4-FFF2-40B4-BE49-F238E27FC236}">
                  <a16:creationId xmlns:a16="http://schemas.microsoft.com/office/drawing/2014/main" id="{97573C1A-BB6E-4AAA-8EF7-B84B609A5B7A}"/>
                </a:ext>
              </a:extLst>
            </p:cNvPr>
            <p:cNvSpPr/>
            <p:nvPr/>
          </p:nvSpPr>
          <p:spPr>
            <a:xfrm>
              <a:off x="4120075" y="4383750"/>
              <a:ext cx="12950" cy="38325"/>
            </a:xfrm>
            <a:custGeom>
              <a:avLst/>
              <a:gdLst/>
              <a:ahLst/>
              <a:cxnLst/>
              <a:rect l="l" t="t" r="r" b="b"/>
              <a:pathLst>
                <a:path w="518" h="153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538"/>
                    <a:pt x="20" y="1035"/>
                    <a:pt x="279" y="1533"/>
                  </a:cubicBezTo>
                  <a:cubicBezTo>
                    <a:pt x="517" y="1254"/>
                    <a:pt x="458" y="896"/>
                    <a:pt x="458" y="578"/>
                  </a:cubicBezTo>
                  <a:cubicBezTo>
                    <a:pt x="279" y="438"/>
                    <a:pt x="478" y="160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8155;p9">
              <a:extLst>
                <a:ext uri="{FF2B5EF4-FFF2-40B4-BE49-F238E27FC236}">
                  <a16:creationId xmlns:a16="http://schemas.microsoft.com/office/drawing/2014/main" id="{929CBC71-602A-447B-8859-4A380F078CC0}"/>
                </a:ext>
              </a:extLst>
            </p:cNvPr>
            <p:cNvSpPr/>
            <p:nvPr/>
          </p:nvSpPr>
          <p:spPr>
            <a:xfrm>
              <a:off x="4130000" y="4358625"/>
              <a:ext cx="38825" cy="12825"/>
            </a:xfrm>
            <a:custGeom>
              <a:avLst/>
              <a:gdLst/>
              <a:ahLst/>
              <a:cxnLst/>
              <a:rect l="l" t="t" r="r" b="b"/>
              <a:pathLst>
                <a:path w="1553" h="513" extrusionOk="0">
                  <a:moveTo>
                    <a:pt x="542" y="0"/>
                  </a:moveTo>
                  <a:cubicBezTo>
                    <a:pt x="495" y="0"/>
                    <a:pt x="447" y="3"/>
                    <a:pt x="399" y="11"/>
                  </a:cubicBezTo>
                  <a:cubicBezTo>
                    <a:pt x="299" y="150"/>
                    <a:pt x="120" y="51"/>
                    <a:pt x="21" y="150"/>
                  </a:cubicBezTo>
                  <a:cubicBezTo>
                    <a:pt x="1" y="150"/>
                    <a:pt x="1" y="170"/>
                    <a:pt x="1" y="210"/>
                  </a:cubicBezTo>
                  <a:cubicBezTo>
                    <a:pt x="1" y="270"/>
                    <a:pt x="1" y="310"/>
                    <a:pt x="61" y="349"/>
                  </a:cubicBezTo>
                  <a:cubicBezTo>
                    <a:pt x="108" y="343"/>
                    <a:pt x="156" y="340"/>
                    <a:pt x="204" y="340"/>
                  </a:cubicBezTo>
                  <a:cubicBezTo>
                    <a:pt x="581" y="340"/>
                    <a:pt x="959" y="513"/>
                    <a:pt x="1350" y="513"/>
                  </a:cubicBezTo>
                  <a:cubicBezTo>
                    <a:pt x="1384" y="513"/>
                    <a:pt x="1419" y="511"/>
                    <a:pt x="1453" y="508"/>
                  </a:cubicBezTo>
                  <a:cubicBezTo>
                    <a:pt x="1553" y="409"/>
                    <a:pt x="1553" y="290"/>
                    <a:pt x="1453" y="190"/>
                  </a:cubicBezTo>
                  <a:cubicBezTo>
                    <a:pt x="1141" y="156"/>
                    <a:pt x="859" y="0"/>
                    <a:pt x="5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8156;p9">
              <a:extLst>
                <a:ext uri="{FF2B5EF4-FFF2-40B4-BE49-F238E27FC236}">
                  <a16:creationId xmlns:a16="http://schemas.microsoft.com/office/drawing/2014/main" id="{97E0BCA6-0860-4FFC-822B-2EC9DED5EACD}"/>
                </a:ext>
              </a:extLst>
            </p:cNvPr>
            <p:cNvSpPr/>
            <p:nvPr/>
          </p:nvSpPr>
          <p:spPr>
            <a:xfrm>
              <a:off x="4166825" y="4362900"/>
              <a:ext cx="39300" cy="9950"/>
            </a:xfrm>
            <a:custGeom>
              <a:avLst/>
              <a:gdLst/>
              <a:ahLst/>
              <a:cxnLst/>
              <a:rect l="l" t="t" r="r" b="b"/>
              <a:pathLst>
                <a:path w="1572" h="398" extrusionOk="0">
                  <a:moveTo>
                    <a:pt x="259" y="1"/>
                  </a:moveTo>
                  <a:cubicBezTo>
                    <a:pt x="174" y="1"/>
                    <a:pt x="87" y="6"/>
                    <a:pt x="0" y="19"/>
                  </a:cubicBezTo>
                  <a:lnTo>
                    <a:pt x="0" y="337"/>
                  </a:lnTo>
                  <a:cubicBezTo>
                    <a:pt x="338" y="377"/>
                    <a:pt x="676" y="377"/>
                    <a:pt x="1034" y="377"/>
                  </a:cubicBezTo>
                  <a:cubicBezTo>
                    <a:pt x="1213" y="337"/>
                    <a:pt x="1432" y="397"/>
                    <a:pt x="1572" y="198"/>
                  </a:cubicBezTo>
                  <a:cubicBezTo>
                    <a:pt x="1122" y="148"/>
                    <a:pt x="700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8157;p9">
              <a:extLst>
                <a:ext uri="{FF2B5EF4-FFF2-40B4-BE49-F238E27FC236}">
                  <a16:creationId xmlns:a16="http://schemas.microsoft.com/office/drawing/2014/main" id="{7D4ED7C6-04A9-419C-9A1E-CFB4AB15A908}"/>
                </a:ext>
              </a:extLst>
            </p:cNvPr>
            <p:cNvSpPr/>
            <p:nvPr/>
          </p:nvSpPr>
          <p:spPr>
            <a:xfrm>
              <a:off x="4125525" y="4373225"/>
              <a:ext cx="10475" cy="24975"/>
            </a:xfrm>
            <a:custGeom>
              <a:avLst/>
              <a:gdLst/>
              <a:ahLst/>
              <a:cxnLst/>
              <a:rect l="l" t="t" r="r" b="b"/>
              <a:pathLst>
                <a:path w="419" h="999" extrusionOk="0">
                  <a:moveTo>
                    <a:pt x="269" y="1"/>
                  </a:moveTo>
                  <a:cubicBezTo>
                    <a:pt x="187" y="1"/>
                    <a:pt x="136" y="70"/>
                    <a:pt x="100" y="123"/>
                  </a:cubicBezTo>
                  <a:cubicBezTo>
                    <a:pt x="61" y="223"/>
                    <a:pt x="61" y="362"/>
                    <a:pt x="41" y="462"/>
                  </a:cubicBezTo>
                  <a:cubicBezTo>
                    <a:pt x="80" y="621"/>
                    <a:pt x="1" y="879"/>
                    <a:pt x="240" y="999"/>
                  </a:cubicBezTo>
                  <a:cubicBezTo>
                    <a:pt x="279" y="720"/>
                    <a:pt x="359" y="462"/>
                    <a:pt x="419" y="203"/>
                  </a:cubicBezTo>
                  <a:cubicBezTo>
                    <a:pt x="419" y="104"/>
                    <a:pt x="379" y="24"/>
                    <a:pt x="299" y="4"/>
                  </a:cubicBezTo>
                  <a:cubicBezTo>
                    <a:pt x="289" y="2"/>
                    <a:pt x="279" y="1"/>
                    <a:pt x="2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8158;p9">
              <a:extLst>
                <a:ext uri="{FF2B5EF4-FFF2-40B4-BE49-F238E27FC236}">
                  <a16:creationId xmlns:a16="http://schemas.microsoft.com/office/drawing/2014/main" id="{7DC7E6AD-7BD0-4A58-B86C-81E782268500}"/>
                </a:ext>
              </a:extLst>
            </p:cNvPr>
            <p:cNvSpPr/>
            <p:nvPr/>
          </p:nvSpPr>
          <p:spPr>
            <a:xfrm>
              <a:off x="4261800" y="4349950"/>
              <a:ext cx="27375" cy="9950"/>
            </a:xfrm>
            <a:custGeom>
              <a:avLst/>
              <a:gdLst/>
              <a:ahLst/>
              <a:cxnLst/>
              <a:rect l="l" t="t" r="r" b="b"/>
              <a:pathLst>
                <a:path w="1095" h="398" extrusionOk="0">
                  <a:moveTo>
                    <a:pt x="199" y="0"/>
                  </a:moveTo>
                  <a:cubicBezTo>
                    <a:pt x="1" y="259"/>
                    <a:pt x="398" y="199"/>
                    <a:pt x="398" y="338"/>
                  </a:cubicBezTo>
                  <a:cubicBezTo>
                    <a:pt x="498" y="338"/>
                    <a:pt x="617" y="358"/>
                    <a:pt x="717" y="358"/>
                  </a:cubicBezTo>
                  <a:cubicBezTo>
                    <a:pt x="796" y="318"/>
                    <a:pt x="1095" y="398"/>
                    <a:pt x="856" y="159"/>
                  </a:cubicBezTo>
                  <a:cubicBezTo>
                    <a:pt x="677" y="20"/>
                    <a:pt x="418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8159;p9">
              <a:extLst>
                <a:ext uri="{FF2B5EF4-FFF2-40B4-BE49-F238E27FC236}">
                  <a16:creationId xmlns:a16="http://schemas.microsoft.com/office/drawing/2014/main" id="{4E652F9E-A032-47F2-987B-E49CB74E3A20}"/>
                </a:ext>
              </a:extLst>
            </p:cNvPr>
            <p:cNvSpPr/>
            <p:nvPr/>
          </p:nvSpPr>
          <p:spPr>
            <a:xfrm>
              <a:off x="4166825" y="4446975"/>
              <a:ext cx="17425" cy="5375"/>
            </a:xfrm>
            <a:custGeom>
              <a:avLst/>
              <a:gdLst/>
              <a:ahLst/>
              <a:cxnLst/>
              <a:rect l="l" t="t" r="r" b="b"/>
              <a:pathLst>
                <a:path w="697" h="215" extrusionOk="0">
                  <a:moveTo>
                    <a:pt x="265" y="1"/>
                  </a:moveTo>
                  <a:cubicBezTo>
                    <a:pt x="177" y="1"/>
                    <a:pt x="87" y="11"/>
                    <a:pt x="0" y="18"/>
                  </a:cubicBezTo>
                  <a:cubicBezTo>
                    <a:pt x="155" y="117"/>
                    <a:pt x="300" y="215"/>
                    <a:pt x="470" y="215"/>
                  </a:cubicBezTo>
                  <a:cubicBezTo>
                    <a:pt x="540" y="215"/>
                    <a:pt x="615" y="198"/>
                    <a:pt x="696" y="157"/>
                  </a:cubicBezTo>
                  <a:cubicBezTo>
                    <a:pt x="570" y="31"/>
                    <a:pt x="419" y="1"/>
                    <a:pt x="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8160;p9">
              <a:extLst>
                <a:ext uri="{FF2B5EF4-FFF2-40B4-BE49-F238E27FC236}">
                  <a16:creationId xmlns:a16="http://schemas.microsoft.com/office/drawing/2014/main" id="{994A3A95-E690-4E14-A4FD-ADFB918B992F}"/>
                </a:ext>
              </a:extLst>
            </p:cNvPr>
            <p:cNvSpPr/>
            <p:nvPr/>
          </p:nvSpPr>
          <p:spPr>
            <a:xfrm>
              <a:off x="4125525" y="4355975"/>
              <a:ext cx="10475" cy="11900"/>
            </a:xfrm>
            <a:custGeom>
              <a:avLst/>
              <a:gdLst/>
              <a:ahLst/>
              <a:cxnLst/>
              <a:rect l="l" t="t" r="r" b="b"/>
              <a:pathLst>
                <a:path w="419" h="476" extrusionOk="0">
                  <a:moveTo>
                    <a:pt x="242" y="0"/>
                  </a:moveTo>
                  <a:cubicBezTo>
                    <a:pt x="179" y="0"/>
                    <a:pt x="122" y="35"/>
                    <a:pt x="80" y="117"/>
                  </a:cubicBezTo>
                  <a:cubicBezTo>
                    <a:pt x="1" y="276"/>
                    <a:pt x="80" y="396"/>
                    <a:pt x="240" y="475"/>
                  </a:cubicBezTo>
                  <a:lnTo>
                    <a:pt x="240" y="296"/>
                  </a:lnTo>
                  <a:cubicBezTo>
                    <a:pt x="299" y="217"/>
                    <a:pt x="419" y="197"/>
                    <a:pt x="419" y="77"/>
                  </a:cubicBezTo>
                  <a:cubicBezTo>
                    <a:pt x="361" y="30"/>
                    <a:pt x="299" y="0"/>
                    <a:pt x="2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8161;p9">
              <a:extLst>
                <a:ext uri="{FF2B5EF4-FFF2-40B4-BE49-F238E27FC236}">
                  <a16:creationId xmlns:a16="http://schemas.microsoft.com/office/drawing/2014/main" id="{BD48F04F-8ACC-41F1-A298-C3F644363FBD}"/>
                </a:ext>
              </a:extLst>
            </p:cNvPr>
            <p:cNvSpPr/>
            <p:nvPr/>
          </p:nvSpPr>
          <p:spPr>
            <a:xfrm>
              <a:off x="4131500" y="4357900"/>
              <a:ext cx="8475" cy="5500"/>
            </a:xfrm>
            <a:custGeom>
              <a:avLst/>
              <a:gdLst/>
              <a:ahLst/>
              <a:cxnLst/>
              <a:rect l="l" t="t" r="r" b="b"/>
              <a:pathLst>
                <a:path w="339" h="220" extrusionOk="0">
                  <a:moveTo>
                    <a:pt x="180" y="0"/>
                  </a:moveTo>
                  <a:cubicBezTo>
                    <a:pt x="120" y="80"/>
                    <a:pt x="60" y="140"/>
                    <a:pt x="1" y="219"/>
                  </a:cubicBezTo>
                  <a:cubicBezTo>
                    <a:pt x="140" y="219"/>
                    <a:pt x="259" y="199"/>
                    <a:pt x="339" y="40"/>
                  </a:cubicBezTo>
                  <a:cubicBezTo>
                    <a:pt x="279" y="20"/>
                    <a:pt x="239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8162;p9">
              <a:extLst>
                <a:ext uri="{FF2B5EF4-FFF2-40B4-BE49-F238E27FC236}">
                  <a16:creationId xmlns:a16="http://schemas.microsoft.com/office/drawing/2014/main" id="{6539BE92-36AE-4E5F-9903-2171121E29EB}"/>
                </a:ext>
              </a:extLst>
            </p:cNvPr>
            <p:cNvSpPr/>
            <p:nvPr/>
          </p:nvSpPr>
          <p:spPr>
            <a:xfrm>
              <a:off x="4934675" y="4088850"/>
              <a:ext cx="25375" cy="7975"/>
            </a:xfrm>
            <a:custGeom>
              <a:avLst/>
              <a:gdLst/>
              <a:ahLst/>
              <a:cxnLst/>
              <a:rect l="l" t="t" r="r" b="b"/>
              <a:pathLst>
                <a:path w="1015" h="319" extrusionOk="0">
                  <a:moveTo>
                    <a:pt x="518" y="0"/>
                  </a:moveTo>
                  <a:cubicBezTo>
                    <a:pt x="458" y="0"/>
                    <a:pt x="398" y="40"/>
                    <a:pt x="339" y="80"/>
                  </a:cubicBezTo>
                  <a:cubicBezTo>
                    <a:pt x="179" y="120"/>
                    <a:pt x="60" y="120"/>
                    <a:pt x="0" y="259"/>
                  </a:cubicBezTo>
                  <a:cubicBezTo>
                    <a:pt x="159" y="259"/>
                    <a:pt x="319" y="299"/>
                    <a:pt x="498" y="299"/>
                  </a:cubicBezTo>
                  <a:cubicBezTo>
                    <a:pt x="657" y="259"/>
                    <a:pt x="896" y="319"/>
                    <a:pt x="1015" y="120"/>
                  </a:cubicBezTo>
                  <a:cubicBezTo>
                    <a:pt x="955" y="30"/>
                    <a:pt x="873" y="19"/>
                    <a:pt x="802" y="19"/>
                  </a:cubicBezTo>
                  <a:cubicBezTo>
                    <a:pt x="779" y="19"/>
                    <a:pt x="756" y="20"/>
                    <a:pt x="736" y="20"/>
                  </a:cubicBezTo>
                  <a:cubicBezTo>
                    <a:pt x="657" y="0"/>
                    <a:pt x="577" y="0"/>
                    <a:pt x="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8163;p9">
              <a:extLst>
                <a:ext uri="{FF2B5EF4-FFF2-40B4-BE49-F238E27FC236}">
                  <a16:creationId xmlns:a16="http://schemas.microsoft.com/office/drawing/2014/main" id="{CE5FBE50-762C-4055-B2BC-314827AD8A6E}"/>
                </a:ext>
              </a:extLst>
            </p:cNvPr>
            <p:cNvSpPr/>
            <p:nvPr/>
          </p:nvSpPr>
          <p:spPr>
            <a:xfrm>
              <a:off x="5198750" y="4055025"/>
              <a:ext cx="125350" cy="27875"/>
            </a:xfrm>
            <a:custGeom>
              <a:avLst/>
              <a:gdLst/>
              <a:ahLst/>
              <a:cxnLst/>
              <a:rect l="l" t="t" r="r" b="b"/>
              <a:pathLst>
                <a:path w="5014" h="1115" extrusionOk="0">
                  <a:moveTo>
                    <a:pt x="3104" y="21"/>
                  </a:moveTo>
                  <a:cubicBezTo>
                    <a:pt x="3064" y="21"/>
                    <a:pt x="3024" y="40"/>
                    <a:pt x="2984" y="40"/>
                  </a:cubicBezTo>
                  <a:cubicBezTo>
                    <a:pt x="2706" y="80"/>
                    <a:pt x="2407" y="1"/>
                    <a:pt x="2189" y="220"/>
                  </a:cubicBezTo>
                  <a:cubicBezTo>
                    <a:pt x="1572" y="478"/>
                    <a:pt x="816" y="299"/>
                    <a:pt x="239" y="717"/>
                  </a:cubicBezTo>
                  <a:cubicBezTo>
                    <a:pt x="199" y="856"/>
                    <a:pt x="0" y="916"/>
                    <a:pt x="100" y="1115"/>
                  </a:cubicBezTo>
                  <a:cubicBezTo>
                    <a:pt x="339" y="1055"/>
                    <a:pt x="597" y="956"/>
                    <a:pt x="836" y="916"/>
                  </a:cubicBezTo>
                  <a:cubicBezTo>
                    <a:pt x="1993" y="822"/>
                    <a:pt x="3080" y="554"/>
                    <a:pt x="4228" y="554"/>
                  </a:cubicBezTo>
                  <a:cubicBezTo>
                    <a:pt x="4304" y="554"/>
                    <a:pt x="4380" y="555"/>
                    <a:pt x="4456" y="558"/>
                  </a:cubicBezTo>
                  <a:cubicBezTo>
                    <a:pt x="4492" y="558"/>
                    <a:pt x="4529" y="558"/>
                    <a:pt x="4566" y="558"/>
                  </a:cubicBezTo>
                  <a:cubicBezTo>
                    <a:pt x="4732" y="558"/>
                    <a:pt x="4899" y="545"/>
                    <a:pt x="5013" y="399"/>
                  </a:cubicBezTo>
                  <a:cubicBezTo>
                    <a:pt x="4679" y="76"/>
                    <a:pt x="4275" y="48"/>
                    <a:pt x="3859" y="48"/>
                  </a:cubicBezTo>
                  <a:cubicBezTo>
                    <a:pt x="3768" y="48"/>
                    <a:pt x="3677" y="49"/>
                    <a:pt x="3585" y="49"/>
                  </a:cubicBezTo>
                  <a:cubicBezTo>
                    <a:pt x="3424" y="49"/>
                    <a:pt x="3262" y="45"/>
                    <a:pt x="3104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8164;p9">
              <a:extLst>
                <a:ext uri="{FF2B5EF4-FFF2-40B4-BE49-F238E27FC236}">
                  <a16:creationId xmlns:a16="http://schemas.microsoft.com/office/drawing/2014/main" id="{EB7BCDC0-1D5D-4745-898A-18636E484001}"/>
                </a:ext>
              </a:extLst>
            </p:cNvPr>
            <p:cNvSpPr/>
            <p:nvPr/>
          </p:nvSpPr>
          <p:spPr>
            <a:xfrm>
              <a:off x="4985400" y="4030175"/>
              <a:ext cx="51250" cy="26875"/>
            </a:xfrm>
            <a:custGeom>
              <a:avLst/>
              <a:gdLst/>
              <a:ahLst/>
              <a:cxnLst/>
              <a:rect l="l" t="t" r="r" b="b"/>
              <a:pathLst>
                <a:path w="2050" h="1075" extrusionOk="0">
                  <a:moveTo>
                    <a:pt x="259" y="0"/>
                  </a:moveTo>
                  <a:cubicBezTo>
                    <a:pt x="219" y="219"/>
                    <a:pt x="319" y="497"/>
                    <a:pt x="100" y="696"/>
                  </a:cubicBezTo>
                  <a:cubicBezTo>
                    <a:pt x="20" y="716"/>
                    <a:pt x="0" y="776"/>
                    <a:pt x="60" y="855"/>
                  </a:cubicBezTo>
                  <a:cubicBezTo>
                    <a:pt x="199" y="875"/>
                    <a:pt x="358" y="915"/>
                    <a:pt x="418" y="1074"/>
                  </a:cubicBezTo>
                  <a:cubicBezTo>
                    <a:pt x="542" y="826"/>
                    <a:pt x="642" y="542"/>
                    <a:pt x="916" y="542"/>
                  </a:cubicBezTo>
                  <a:cubicBezTo>
                    <a:pt x="993" y="542"/>
                    <a:pt x="1084" y="564"/>
                    <a:pt x="1194" y="617"/>
                  </a:cubicBezTo>
                  <a:cubicBezTo>
                    <a:pt x="1328" y="678"/>
                    <a:pt x="1492" y="701"/>
                    <a:pt x="1658" y="701"/>
                  </a:cubicBezTo>
                  <a:cubicBezTo>
                    <a:pt x="1763" y="701"/>
                    <a:pt x="1870" y="692"/>
                    <a:pt x="1970" y="676"/>
                  </a:cubicBezTo>
                  <a:cubicBezTo>
                    <a:pt x="1990" y="676"/>
                    <a:pt x="1990" y="657"/>
                    <a:pt x="2010" y="617"/>
                  </a:cubicBezTo>
                  <a:cubicBezTo>
                    <a:pt x="2049" y="597"/>
                    <a:pt x="2049" y="557"/>
                    <a:pt x="1990" y="517"/>
                  </a:cubicBezTo>
                  <a:cubicBezTo>
                    <a:pt x="1870" y="458"/>
                    <a:pt x="1870" y="318"/>
                    <a:pt x="1811" y="199"/>
                  </a:cubicBezTo>
                  <a:cubicBezTo>
                    <a:pt x="1592" y="119"/>
                    <a:pt x="1313" y="179"/>
                    <a:pt x="1114" y="20"/>
                  </a:cubicBezTo>
                  <a:cubicBezTo>
                    <a:pt x="816" y="0"/>
                    <a:pt x="557" y="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8165;p9">
              <a:extLst>
                <a:ext uri="{FF2B5EF4-FFF2-40B4-BE49-F238E27FC236}">
                  <a16:creationId xmlns:a16="http://schemas.microsoft.com/office/drawing/2014/main" id="{F1B70E4C-954E-41BD-B7A1-A1F3AB5921F6}"/>
                </a:ext>
              </a:extLst>
            </p:cNvPr>
            <p:cNvSpPr/>
            <p:nvPr/>
          </p:nvSpPr>
          <p:spPr>
            <a:xfrm>
              <a:off x="5099775" y="4076900"/>
              <a:ext cx="73625" cy="17050"/>
            </a:xfrm>
            <a:custGeom>
              <a:avLst/>
              <a:gdLst/>
              <a:ahLst/>
              <a:cxnLst/>
              <a:rect l="l" t="t" r="r" b="b"/>
              <a:pathLst>
                <a:path w="2945" h="682" extrusionOk="0">
                  <a:moveTo>
                    <a:pt x="2666" y="81"/>
                  </a:moveTo>
                  <a:cubicBezTo>
                    <a:pt x="1771" y="200"/>
                    <a:pt x="856" y="1"/>
                    <a:pt x="1" y="399"/>
                  </a:cubicBezTo>
                  <a:cubicBezTo>
                    <a:pt x="125" y="568"/>
                    <a:pt x="294" y="584"/>
                    <a:pt x="467" y="584"/>
                  </a:cubicBezTo>
                  <a:cubicBezTo>
                    <a:pt x="507" y="584"/>
                    <a:pt x="547" y="583"/>
                    <a:pt x="586" y="583"/>
                  </a:cubicBezTo>
                  <a:cubicBezTo>
                    <a:pt x="679" y="583"/>
                    <a:pt x="771" y="587"/>
                    <a:pt x="856" y="618"/>
                  </a:cubicBezTo>
                  <a:cubicBezTo>
                    <a:pt x="1125" y="631"/>
                    <a:pt x="1377" y="681"/>
                    <a:pt x="1628" y="681"/>
                  </a:cubicBezTo>
                  <a:cubicBezTo>
                    <a:pt x="1748" y="681"/>
                    <a:pt x="1868" y="670"/>
                    <a:pt x="1990" y="638"/>
                  </a:cubicBezTo>
                  <a:cubicBezTo>
                    <a:pt x="2249" y="478"/>
                    <a:pt x="2567" y="578"/>
                    <a:pt x="2845" y="419"/>
                  </a:cubicBezTo>
                  <a:cubicBezTo>
                    <a:pt x="2945" y="220"/>
                    <a:pt x="2806" y="140"/>
                    <a:pt x="2666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8166;p9">
              <a:extLst>
                <a:ext uri="{FF2B5EF4-FFF2-40B4-BE49-F238E27FC236}">
                  <a16:creationId xmlns:a16="http://schemas.microsoft.com/office/drawing/2014/main" id="{CDEEE871-6498-461C-8803-53315E9967CB}"/>
                </a:ext>
              </a:extLst>
            </p:cNvPr>
            <p:cNvSpPr/>
            <p:nvPr/>
          </p:nvSpPr>
          <p:spPr>
            <a:xfrm>
              <a:off x="5166425" y="4071450"/>
              <a:ext cx="39300" cy="15950"/>
            </a:xfrm>
            <a:custGeom>
              <a:avLst/>
              <a:gdLst/>
              <a:ahLst/>
              <a:cxnLst/>
              <a:rect l="l" t="t" r="r" b="b"/>
              <a:pathLst>
                <a:path w="1572" h="638" extrusionOk="0">
                  <a:moveTo>
                    <a:pt x="1572" y="60"/>
                  </a:moveTo>
                  <a:lnTo>
                    <a:pt x="1572" y="60"/>
                  </a:lnTo>
                  <a:cubicBezTo>
                    <a:pt x="1035" y="120"/>
                    <a:pt x="498" y="0"/>
                    <a:pt x="0" y="299"/>
                  </a:cubicBezTo>
                  <a:cubicBezTo>
                    <a:pt x="40" y="418"/>
                    <a:pt x="120" y="517"/>
                    <a:pt x="179" y="637"/>
                  </a:cubicBezTo>
                  <a:cubicBezTo>
                    <a:pt x="238" y="631"/>
                    <a:pt x="297" y="629"/>
                    <a:pt x="357" y="629"/>
                  </a:cubicBezTo>
                  <a:cubicBezTo>
                    <a:pt x="482" y="629"/>
                    <a:pt x="609" y="637"/>
                    <a:pt x="737" y="637"/>
                  </a:cubicBezTo>
                  <a:cubicBezTo>
                    <a:pt x="965" y="637"/>
                    <a:pt x="1195" y="610"/>
                    <a:pt x="1413" y="458"/>
                  </a:cubicBezTo>
                  <a:cubicBezTo>
                    <a:pt x="1472" y="338"/>
                    <a:pt x="1512" y="199"/>
                    <a:pt x="1572" y="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8167;p9">
              <a:extLst>
                <a:ext uri="{FF2B5EF4-FFF2-40B4-BE49-F238E27FC236}">
                  <a16:creationId xmlns:a16="http://schemas.microsoft.com/office/drawing/2014/main" id="{EA68A28B-D76D-4A3B-9692-4138F3115DE5}"/>
                </a:ext>
              </a:extLst>
            </p:cNvPr>
            <p:cNvSpPr/>
            <p:nvPr/>
          </p:nvSpPr>
          <p:spPr>
            <a:xfrm>
              <a:off x="5192275" y="4051600"/>
              <a:ext cx="84575" cy="7175"/>
            </a:xfrm>
            <a:custGeom>
              <a:avLst/>
              <a:gdLst/>
              <a:ahLst/>
              <a:cxnLst/>
              <a:rect l="l" t="t" r="r" b="b"/>
              <a:pathLst>
                <a:path w="3383" h="287" extrusionOk="0">
                  <a:moveTo>
                    <a:pt x="1762" y="1"/>
                  </a:moveTo>
                  <a:cubicBezTo>
                    <a:pt x="1177" y="1"/>
                    <a:pt x="589" y="38"/>
                    <a:pt x="1" y="38"/>
                  </a:cubicBezTo>
                  <a:cubicBezTo>
                    <a:pt x="399" y="168"/>
                    <a:pt x="811" y="187"/>
                    <a:pt x="1227" y="187"/>
                  </a:cubicBezTo>
                  <a:cubicBezTo>
                    <a:pt x="1411" y="187"/>
                    <a:pt x="1596" y="183"/>
                    <a:pt x="1781" y="183"/>
                  </a:cubicBezTo>
                  <a:cubicBezTo>
                    <a:pt x="2011" y="183"/>
                    <a:pt x="2241" y="190"/>
                    <a:pt x="2467" y="217"/>
                  </a:cubicBezTo>
                  <a:cubicBezTo>
                    <a:pt x="2607" y="267"/>
                    <a:pt x="2746" y="287"/>
                    <a:pt x="2883" y="287"/>
                  </a:cubicBezTo>
                  <a:cubicBezTo>
                    <a:pt x="3019" y="287"/>
                    <a:pt x="3154" y="267"/>
                    <a:pt x="3283" y="237"/>
                  </a:cubicBezTo>
                  <a:cubicBezTo>
                    <a:pt x="3323" y="217"/>
                    <a:pt x="3363" y="197"/>
                    <a:pt x="3383" y="158"/>
                  </a:cubicBezTo>
                  <a:cubicBezTo>
                    <a:pt x="2846" y="33"/>
                    <a:pt x="2305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8168;p9">
              <a:extLst>
                <a:ext uri="{FF2B5EF4-FFF2-40B4-BE49-F238E27FC236}">
                  <a16:creationId xmlns:a16="http://schemas.microsoft.com/office/drawing/2014/main" id="{60771407-8CF3-4D40-AA8D-BC2A246B96F3}"/>
                </a:ext>
              </a:extLst>
            </p:cNvPr>
            <p:cNvSpPr/>
            <p:nvPr/>
          </p:nvSpPr>
          <p:spPr>
            <a:xfrm>
              <a:off x="5052050" y="4083775"/>
              <a:ext cx="44275" cy="12550"/>
            </a:xfrm>
            <a:custGeom>
              <a:avLst/>
              <a:gdLst/>
              <a:ahLst/>
              <a:cxnLst/>
              <a:rect l="l" t="t" r="r" b="b"/>
              <a:pathLst>
                <a:path w="1771" h="502" extrusionOk="0">
                  <a:moveTo>
                    <a:pt x="1544" y="0"/>
                  </a:moveTo>
                  <a:cubicBezTo>
                    <a:pt x="1512" y="0"/>
                    <a:pt x="1480" y="7"/>
                    <a:pt x="1452" y="24"/>
                  </a:cubicBezTo>
                  <a:cubicBezTo>
                    <a:pt x="1214" y="148"/>
                    <a:pt x="966" y="181"/>
                    <a:pt x="712" y="181"/>
                  </a:cubicBezTo>
                  <a:cubicBezTo>
                    <a:pt x="478" y="181"/>
                    <a:pt x="239" y="153"/>
                    <a:pt x="0" y="144"/>
                  </a:cubicBezTo>
                  <a:lnTo>
                    <a:pt x="0" y="462"/>
                  </a:lnTo>
                  <a:cubicBezTo>
                    <a:pt x="477" y="462"/>
                    <a:pt x="935" y="502"/>
                    <a:pt x="1412" y="502"/>
                  </a:cubicBezTo>
                  <a:cubicBezTo>
                    <a:pt x="1472" y="462"/>
                    <a:pt x="1512" y="462"/>
                    <a:pt x="1572" y="462"/>
                  </a:cubicBezTo>
                  <a:cubicBezTo>
                    <a:pt x="1611" y="442"/>
                    <a:pt x="1671" y="402"/>
                    <a:pt x="1691" y="343"/>
                  </a:cubicBezTo>
                  <a:cubicBezTo>
                    <a:pt x="1731" y="263"/>
                    <a:pt x="1770" y="203"/>
                    <a:pt x="1770" y="104"/>
                  </a:cubicBezTo>
                  <a:cubicBezTo>
                    <a:pt x="1713" y="47"/>
                    <a:pt x="1626" y="0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8169;p9">
              <a:extLst>
                <a:ext uri="{FF2B5EF4-FFF2-40B4-BE49-F238E27FC236}">
                  <a16:creationId xmlns:a16="http://schemas.microsoft.com/office/drawing/2014/main" id="{9AB822A3-9A98-4F76-BB06-880CF78E1CA9}"/>
                </a:ext>
              </a:extLst>
            </p:cNvPr>
            <p:cNvSpPr/>
            <p:nvPr/>
          </p:nvSpPr>
          <p:spPr>
            <a:xfrm>
              <a:off x="4916275" y="4082300"/>
              <a:ext cx="35825" cy="8550"/>
            </a:xfrm>
            <a:custGeom>
              <a:avLst/>
              <a:gdLst/>
              <a:ahLst/>
              <a:cxnLst/>
              <a:rect l="l" t="t" r="r" b="b"/>
              <a:pathLst>
                <a:path w="1433" h="342" extrusionOk="0">
                  <a:moveTo>
                    <a:pt x="788" y="0"/>
                  </a:moveTo>
                  <a:cubicBezTo>
                    <a:pt x="585" y="0"/>
                    <a:pt x="380" y="34"/>
                    <a:pt x="177" y="34"/>
                  </a:cubicBezTo>
                  <a:cubicBezTo>
                    <a:pt x="118" y="34"/>
                    <a:pt x="59" y="31"/>
                    <a:pt x="0" y="24"/>
                  </a:cubicBezTo>
                  <a:lnTo>
                    <a:pt x="0" y="24"/>
                  </a:lnTo>
                  <a:cubicBezTo>
                    <a:pt x="150" y="183"/>
                    <a:pt x="343" y="183"/>
                    <a:pt x="537" y="183"/>
                  </a:cubicBezTo>
                  <a:cubicBezTo>
                    <a:pt x="731" y="183"/>
                    <a:pt x="925" y="183"/>
                    <a:pt x="1075" y="342"/>
                  </a:cubicBezTo>
                  <a:lnTo>
                    <a:pt x="1234" y="342"/>
                  </a:lnTo>
                  <a:cubicBezTo>
                    <a:pt x="1273" y="302"/>
                    <a:pt x="1333" y="282"/>
                    <a:pt x="1393" y="282"/>
                  </a:cubicBezTo>
                  <a:cubicBezTo>
                    <a:pt x="1393" y="262"/>
                    <a:pt x="1433" y="223"/>
                    <a:pt x="1433" y="203"/>
                  </a:cubicBezTo>
                  <a:cubicBezTo>
                    <a:pt x="1224" y="39"/>
                    <a:pt x="1007" y="0"/>
                    <a:pt x="7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8170;p9">
              <a:extLst>
                <a:ext uri="{FF2B5EF4-FFF2-40B4-BE49-F238E27FC236}">
                  <a16:creationId xmlns:a16="http://schemas.microsoft.com/office/drawing/2014/main" id="{3829BA23-CBD4-4ABE-BADF-799DEF7AC3B4}"/>
                </a:ext>
              </a:extLst>
            </p:cNvPr>
            <p:cNvSpPr/>
            <p:nvPr/>
          </p:nvSpPr>
          <p:spPr>
            <a:xfrm>
              <a:off x="4950100" y="4086400"/>
              <a:ext cx="40800" cy="5450"/>
            </a:xfrm>
            <a:custGeom>
              <a:avLst/>
              <a:gdLst/>
              <a:ahLst/>
              <a:cxnLst/>
              <a:rect l="l" t="t" r="r" b="b"/>
              <a:pathLst>
                <a:path w="1632" h="218" extrusionOk="0">
                  <a:moveTo>
                    <a:pt x="941" y="0"/>
                  </a:moveTo>
                  <a:cubicBezTo>
                    <a:pt x="724" y="0"/>
                    <a:pt x="504" y="30"/>
                    <a:pt x="287" y="30"/>
                  </a:cubicBezTo>
                  <a:cubicBezTo>
                    <a:pt x="218" y="30"/>
                    <a:pt x="148" y="27"/>
                    <a:pt x="80" y="19"/>
                  </a:cubicBezTo>
                  <a:lnTo>
                    <a:pt x="40" y="39"/>
                  </a:lnTo>
                  <a:cubicBezTo>
                    <a:pt x="40" y="39"/>
                    <a:pt x="20" y="59"/>
                    <a:pt x="20" y="98"/>
                  </a:cubicBezTo>
                  <a:cubicBezTo>
                    <a:pt x="0" y="118"/>
                    <a:pt x="20" y="138"/>
                    <a:pt x="80" y="158"/>
                  </a:cubicBezTo>
                  <a:cubicBezTo>
                    <a:pt x="179" y="178"/>
                    <a:pt x="298" y="178"/>
                    <a:pt x="398" y="218"/>
                  </a:cubicBezTo>
                  <a:cubicBezTo>
                    <a:pt x="796" y="218"/>
                    <a:pt x="1213" y="218"/>
                    <a:pt x="1631" y="178"/>
                  </a:cubicBezTo>
                  <a:cubicBezTo>
                    <a:pt x="1407" y="35"/>
                    <a:pt x="117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8171;p9">
              <a:extLst>
                <a:ext uri="{FF2B5EF4-FFF2-40B4-BE49-F238E27FC236}">
                  <a16:creationId xmlns:a16="http://schemas.microsoft.com/office/drawing/2014/main" id="{7896C63A-FBFA-4754-B5CA-5792DCF37F70}"/>
                </a:ext>
              </a:extLst>
            </p:cNvPr>
            <p:cNvSpPr/>
            <p:nvPr/>
          </p:nvSpPr>
          <p:spPr>
            <a:xfrm>
              <a:off x="5091825" y="4086850"/>
              <a:ext cx="30350" cy="8475"/>
            </a:xfrm>
            <a:custGeom>
              <a:avLst/>
              <a:gdLst/>
              <a:ahLst/>
              <a:cxnLst/>
              <a:rect l="l" t="t" r="r" b="b"/>
              <a:pathLst>
                <a:path w="1214" h="339" extrusionOk="0">
                  <a:moveTo>
                    <a:pt x="199" y="1"/>
                  </a:moveTo>
                  <a:cubicBezTo>
                    <a:pt x="120" y="41"/>
                    <a:pt x="80" y="120"/>
                    <a:pt x="0" y="200"/>
                  </a:cubicBezTo>
                  <a:cubicBezTo>
                    <a:pt x="89" y="272"/>
                    <a:pt x="187" y="286"/>
                    <a:pt x="289" y="286"/>
                  </a:cubicBezTo>
                  <a:cubicBezTo>
                    <a:pt x="351" y="286"/>
                    <a:pt x="415" y="281"/>
                    <a:pt x="479" y="281"/>
                  </a:cubicBezTo>
                  <a:cubicBezTo>
                    <a:pt x="567" y="281"/>
                    <a:pt x="654" y="291"/>
                    <a:pt x="736" y="339"/>
                  </a:cubicBezTo>
                  <a:lnTo>
                    <a:pt x="1015" y="339"/>
                  </a:lnTo>
                  <a:cubicBezTo>
                    <a:pt x="1095" y="299"/>
                    <a:pt x="1194" y="299"/>
                    <a:pt x="1214" y="180"/>
                  </a:cubicBezTo>
                  <a:cubicBezTo>
                    <a:pt x="1101" y="48"/>
                    <a:pt x="960" y="23"/>
                    <a:pt x="812" y="23"/>
                  </a:cubicBezTo>
                  <a:cubicBezTo>
                    <a:pt x="725" y="23"/>
                    <a:pt x="634" y="32"/>
                    <a:pt x="545" y="32"/>
                  </a:cubicBezTo>
                  <a:cubicBezTo>
                    <a:pt x="468" y="32"/>
                    <a:pt x="392" y="25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8172;p9">
              <a:extLst>
                <a:ext uri="{FF2B5EF4-FFF2-40B4-BE49-F238E27FC236}">
                  <a16:creationId xmlns:a16="http://schemas.microsoft.com/office/drawing/2014/main" id="{8BB52B72-2BE3-4722-B5A9-3BE6F8CEF401}"/>
                </a:ext>
              </a:extLst>
            </p:cNvPr>
            <p:cNvSpPr/>
            <p:nvPr/>
          </p:nvSpPr>
          <p:spPr>
            <a:xfrm>
              <a:off x="4823775" y="4056700"/>
              <a:ext cx="26875" cy="8475"/>
            </a:xfrm>
            <a:custGeom>
              <a:avLst/>
              <a:gdLst/>
              <a:ahLst/>
              <a:cxnLst/>
              <a:rect l="l" t="t" r="r" b="b"/>
              <a:pathLst>
                <a:path w="1075" h="339" extrusionOk="0">
                  <a:moveTo>
                    <a:pt x="170" y="1"/>
                  </a:moveTo>
                  <a:cubicBezTo>
                    <a:pt x="114" y="1"/>
                    <a:pt x="58" y="5"/>
                    <a:pt x="0" y="13"/>
                  </a:cubicBezTo>
                  <a:cubicBezTo>
                    <a:pt x="185" y="297"/>
                    <a:pt x="451" y="338"/>
                    <a:pt x="733" y="338"/>
                  </a:cubicBezTo>
                  <a:cubicBezTo>
                    <a:pt x="846" y="338"/>
                    <a:pt x="961" y="332"/>
                    <a:pt x="1074" y="332"/>
                  </a:cubicBezTo>
                  <a:cubicBezTo>
                    <a:pt x="802" y="144"/>
                    <a:pt x="500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8173;p9">
              <a:extLst>
                <a:ext uri="{FF2B5EF4-FFF2-40B4-BE49-F238E27FC236}">
                  <a16:creationId xmlns:a16="http://schemas.microsoft.com/office/drawing/2014/main" id="{B7D4A21D-41E6-43CB-B20E-B2740FC3C77A}"/>
                </a:ext>
              </a:extLst>
            </p:cNvPr>
            <p:cNvSpPr/>
            <p:nvPr/>
          </p:nvSpPr>
          <p:spPr>
            <a:xfrm>
              <a:off x="5253950" y="4057025"/>
              <a:ext cx="20425" cy="3700"/>
            </a:xfrm>
            <a:custGeom>
              <a:avLst/>
              <a:gdLst/>
              <a:ahLst/>
              <a:cxnLst/>
              <a:rect l="l" t="t" r="r" b="b"/>
              <a:pathLst>
                <a:path w="817" h="148" extrusionOk="0">
                  <a:moveTo>
                    <a:pt x="0" y="0"/>
                  </a:moveTo>
                  <a:lnTo>
                    <a:pt x="0" y="140"/>
                  </a:lnTo>
                  <a:cubicBezTo>
                    <a:pt x="29" y="138"/>
                    <a:pt x="57" y="137"/>
                    <a:pt x="86" y="137"/>
                  </a:cubicBezTo>
                  <a:cubicBezTo>
                    <a:pt x="190" y="137"/>
                    <a:pt x="295" y="147"/>
                    <a:pt x="398" y="147"/>
                  </a:cubicBezTo>
                  <a:cubicBezTo>
                    <a:pt x="546" y="147"/>
                    <a:pt x="690" y="126"/>
                    <a:pt x="816" y="20"/>
                  </a:cubicBezTo>
                  <a:cubicBezTo>
                    <a:pt x="557" y="20"/>
                    <a:pt x="27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8174;p9">
              <a:extLst>
                <a:ext uri="{FF2B5EF4-FFF2-40B4-BE49-F238E27FC236}">
                  <a16:creationId xmlns:a16="http://schemas.microsoft.com/office/drawing/2014/main" id="{44908D0B-8B32-4EA4-BD9E-C0F155729F66}"/>
                </a:ext>
              </a:extLst>
            </p:cNvPr>
            <p:cNvSpPr/>
            <p:nvPr/>
          </p:nvSpPr>
          <p:spPr>
            <a:xfrm>
              <a:off x="4815325" y="40475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60" y="179"/>
                    <a:pt x="139" y="199"/>
                  </a:cubicBezTo>
                  <a:cubicBezTo>
                    <a:pt x="139" y="100"/>
                    <a:pt x="100" y="6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8175;p9">
              <a:extLst>
                <a:ext uri="{FF2B5EF4-FFF2-40B4-BE49-F238E27FC236}">
                  <a16:creationId xmlns:a16="http://schemas.microsoft.com/office/drawing/2014/main" id="{1CEC8714-04E9-42F5-A970-FBB7931217FE}"/>
                </a:ext>
              </a:extLst>
            </p:cNvPr>
            <p:cNvSpPr/>
            <p:nvPr/>
          </p:nvSpPr>
          <p:spPr>
            <a:xfrm>
              <a:off x="5034625" y="4043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159"/>
                  </a:lnTo>
                  <a:cubicBezTo>
                    <a:pt x="41" y="159"/>
                    <a:pt x="120" y="159"/>
                    <a:pt x="180" y="179"/>
                  </a:cubicBezTo>
                  <a:cubicBezTo>
                    <a:pt x="120" y="100"/>
                    <a:pt x="41" y="6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8176;p9">
              <a:extLst>
                <a:ext uri="{FF2B5EF4-FFF2-40B4-BE49-F238E27FC236}">
                  <a16:creationId xmlns:a16="http://schemas.microsoft.com/office/drawing/2014/main" id="{B82734DB-E531-4C5C-B2C2-622F39901C67}"/>
                </a:ext>
              </a:extLst>
            </p:cNvPr>
            <p:cNvSpPr/>
            <p:nvPr/>
          </p:nvSpPr>
          <p:spPr>
            <a:xfrm>
              <a:off x="4819300" y="405205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0" y="120"/>
                    <a:pt x="80" y="199"/>
                    <a:pt x="179" y="199"/>
                  </a:cubicBezTo>
                  <a:cubicBezTo>
                    <a:pt x="199" y="120"/>
                    <a:pt x="199" y="6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8177;p9">
              <a:extLst>
                <a:ext uri="{FF2B5EF4-FFF2-40B4-BE49-F238E27FC236}">
                  <a16:creationId xmlns:a16="http://schemas.microsoft.com/office/drawing/2014/main" id="{3F45CBE8-23CC-42CE-B938-395D12339F04}"/>
                </a:ext>
              </a:extLst>
            </p:cNvPr>
            <p:cNvSpPr/>
            <p:nvPr/>
          </p:nvSpPr>
          <p:spPr>
            <a:xfrm>
              <a:off x="4855100" y="4395950"/>
              <a:ext cx="25875" cy="6725"/>
            </a:xfrm>
            <a:custGeom>
              <a:avLst/>
              <a:gdLst/>
              <a:ahLst/>
              <a:cxnLst/>
              <a:rect l="l" t="t" r="r" b="b"/>
              <a:pathLst>
                <a:path w="1035" h="269" extrusionOk="0">
                  <a:moveTo>
                    <a:pt x="577" y="0"/>
                  </a:moveTo>
                  <a:cubicBezTo>
                    <a:pt x="493" y="0"/>
                    <a:pt x="408" y="30"/>
                    <a:pt x="319" y="90"/>
                  </a:cubicBezTo>
                  <a:cubicBezTo>
                    <a:pt x="199" y="90"/>
                    <a:pt x="60" y="90"/>
                    <a:pt x="1" y="249"/>
                  </a:cubicBezTo>
                  <a:cubicBezTo>
                    <a:pt x="339" y="269"/>
                    <a:pt x="697" y="269"/>
                    <a:pt x="1035" y="269"/>
                  </a:cubicBezTo>
                  <a:cubicBezTo>
                    <a:pt x="995" y="209"/>
                    <a:pt x="935" y="169"/>
                    <a:pt x="836" y="90"/>
                  </a:cubicBezTo>
                  <a:cubicBezTo>
                    <a:pt x="746" y="30"/>
                    <a:pt x="662" y="0"/>
                    <a:pt x="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8178;p9">
              <a:extLst>
                <a:ext uri="{FF2B5EF4-FFF2-40B4-BE49-F238E27FC236}">
                  <a16:creationId xmlns:a16="http://schemas.microsoft.com/office/drawing/2014/main" id="{15FB53CE-B927-45EB-A50D-0318C259901B}"/>
                </a:ext>
              </a:extLst>
            </p:cNvPr>
            <p:cNvSpPr/>
            <p:nvPr/>
          </p:nvSpPr>
          <p:spPr>
            <a:xfrm>
              <a:off x="4863550" y="4393700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1" y="1"/>
                  </a:moveTo>
                  <a:lnTo>
                    <a:pt x="1" y="180"/>
                  </a:lnTo>
                  <a:lnTo>
                    <a:pt x="518" y="180"/>
                  </a:lnTo>
                  <a:lnTo>
                    <a:pt x="5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8179;p9">
              <a:extLst>
                <a:ext uri="{FF2B5EF4-FFF2-40B4-BE49-F238E27FC236}">
                  <a16:creationId xmlns:a16="http://schemas.microsoft.com/office/drawing/2014/main" id="{ED96C439-E6FC-4467-88E3-39AF22A760D4}"/>
                </a:ext>
              </a:extLst>
            </p:cNvPr>
            <p:cNvSpPr/>
            <p:nvPr/>
          </p:nvSpPr>
          <p:spPr>
            <a:xfrm>
              <a:off x="4626325" y="4356525"/>
              <a:ext cx="5500" cy="1900"/>
            </a:xfrm>
            <a:custGeom>
              <a:avLst/>
              <a:gdLst/>
              <a:ahLst/>
              <a:cxnLst/>
              <a:rect l="l" t="t" r="r" b="b"/>
              <a:pathLst>
                <a:path w="220" h="76" extrusionOk="0">
                  <a:moveTo>
                    <a:pt x="103" y="1"/>
                  </a:moveTo>
                  <a:cubicBezTo>
                    <a:pt x="66" y="1"/>
                    <a:pt x="31" y="26"/>
                    <a:pt x="1" y="75"/>
                  </a:cubicBezTo>
                  <a:lnTo>
                    <a:pt x="220" y="75"/>
                  </a:lnTo>
                  <a:cubicBezTo>
                    <a:pt x="180" y="26"/>
                    <a:pt x="140" y="1"/>
                    <a:pt x="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8180;p9">
              <a:extLst>
                <a:ext uri="{FF2B5EF4-FFF2-40B4-BE49-F238E27FC236}">
                  <a16:creationId xmlns:a16="http://schemas.microsoft.com/office/drawing/2014/main" id="{67EBCC48-DC04-48B2-9807-4C9BAD6D71DC}"/>
                </a:ext>
              </a:extLst>
            </p:cNvPr>
            <p:cNvSpPr/>
            <p:nvPr/>
          </p:nvSpPr>
          <p:spPr>
            <a:xfrm>
              <a:off x="4850625" y="439165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104" y="0"/>
                  </a:moveTo>
                  <a:cubicBezTo>
                    <a:pt x="73" y="0"/>
                    <a:pt x="42" y="31"/>
                    <a:pt x="0" y="83"/>
                  </a:cubicBezTo>
                  <a:lnTo>
                    <a:pt x="199" y="83"/>
                  </a:lnTo>
                  <a:cubicBezTo>
                    <a:pt x="161" y="26"/>
                    <a:pt x="132" y="0"/>
                    <a:pt x="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8181;p9">
              <a:extLst>
                <a:ext uri="{FF2B5EF4-FFF2-40B4-BE49-F238E27FC236}">
                  <a16:creationId xmlns:a16="http://schemas.microsoft.com/office/drawing/2014/main" id="{D5A35B11-964E-4BB4-B040-F8B97B97CF88}"/>
                </a:ext>
              </a:extLst>
            </p:cNvPr>
            <p:cNvSpPr/>
            <p:nvPr/>
          </p:nvSpPr>
          <p:spPr>
            <a:xfrm>
              <a:off x="5392200" y="4230850"/>
              <a:ext cx="125350" cy="19650"/>
            </a:xfrm>
            <a:custGeom>
              <a:avLst/>
              <a:gdLst/>
              <a:ahLst/>
              <a:cxnLst/>
              <a:rect l="l" t="t" r="r" b="b"/>
              <a:pathLst>
                <a:path w="5014" h="786" extrusionOk="0">
                  <a:moveTo>
                    <a:pt x="4381" y="0"/>
                  </a:moveTo>
                  <a:cubicBezTo>
                    <a:pt x="2987" y="0"/>
                    <a:pt x="1626" y="423"/>
                    <a:pt x="219" y="527"/>
                  </a:cubicBezTo>
                  <a:cubicBezTo>
                    <a:pt x="140" y="547"/>
                    <a:pt x="100" y="567"/>
                    <a:pt x="40" y="607"/>
                  </a:cubicBezTo>
                  <a:cubicBezTo>
                    <a:pt x="40" y="607"/>
                    <a:pt x="21" y="607"/>
                    <a:pt x="1" y="646"/>
                  </a:cubicBezTo>
                  <a:cubicBezTo>
                    <a:pt x="1" y="706"/>
                    <a:pt x="21" y="726"/>
                    <a:pt x="60" y="786"/>
                  </a:cubicBezTo>
                  <a:lnTo>
                    <a:pt x="597" y="786"/>
                  </a:lnTo>
                  <a:cubicBezTo>
                    <a:pt x="717" y="696"/>
                    <a:pt x="847" y="676"/>
                    <a:pt x="981" y="676"/>
                  </a:cubicBezTo>
                  <a:cubicBezTo>
                    <a:pt x="1084" y="676"/>
                    <a:pt x="1190" y="688"/>
                    <a:pt x="1293" y="688"/>
                  </a:cubicBezTo>
                  <a:cubicBezTo>
                    <a:pt x="1411" y="688"/>
                    <a:pt x="1526" y="673"/>
                    <a:pt x="1632" y="607"/>
                  </a:cubicBezTo>
                  <a:cubicBezTo>
                    <a:pt x="2030" y="607"/>
                    <a:pt x="2428" y="547"/>
                    <a:pt x="2805" y="368"/>
                  </a:cubicBezTo>
                  <a:cubicBezTo>
                    <a:pt x="3054" y="275"/>
                    <a:pt x="3313" y="208"/>
                    <a:pt x="3572" y="208"/>
                  </a:cubicBezTo>
                  <a:cubicBezTo>
                    <a:pt x="3811" y="208"/>
                    <a:pt x="4049" y="265"/>
                    <a:pt x="4278" y="408"/>
                  </a:cubicBezTo>
                  <a:cubicBezTo>
                    <a:pt x="4238" y="408"/>
                    <a:pt x="4238" y="408"/>
                    <a:pt x="4218" y="447"/>
                  </a:cubicBezTo>
                  <a:cubicBezTo>
                    <a:pt x="4218" y="487"/>
                    <a:pt x="4238" y="527"/>
                    <a:pt x="4297" y="547"/>
                  </a:cubicBezTo>
                  <a:cubicBezTo>
                    <a:pt x="4371" y="547"/>
                    <a:pt x="4446" y="551"/>
                    <a:pt x="4522" y="551"/>
                  </a:cubicBezTo>
                  <a:cubicBezTo>
                    <a:pt x="4692" y="551"/>
                    <a:pt x="4862" y="532"/>
                    <a:pt x="5014" y="408"/>
                  </a:cubicBezTo>
                  <a:cubicBezTo>
                    <a:pt x="4994" y="288"/>
                    <a:pt x="4994" y="149"/>
                    <a:pt x="4994" y="30"/>
                  </a:cubicBezTo>
                  <a:cubicBezTo>
                    <a:pt x="4789" y="9"/>
                    <a:pt x="4585" y="0"/>
                    <a:pt x="4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8182;p9">
              <a:extLst>
                <a:ext uri="{FF2B5EF4-FFF2-40B4-BE49-F238E27FC236}">
                  <a16:creationId xmlns:a16="http://schemas.microsoft.com/office/drawing/2014/main" id="{3BF1F712-D306-4194-8D42-483E781DE424}"/>
                </a:ext>
              </a:extLst>
            </p:cNvPr>
            <p:cNvSpPr/>
            <p:nvPr/>
          </p:nvSpPr>
          <p:spPr>
            <a:xfrm>
              <a:off x="5551850" y="4248200"/>
              <a:ext cx="25875" cy="9775"/>
            </a:xfrm>
            <a:custGeom>
              <a:avLst/>
              <a:gdLst/>
              <a:ahLst/>
              <a:cxnLst/>
              <a:rect l="l" t="t" r="r" b="b"/>
              <a:pathLst>
                <a:path w="1035" h="391" extrusionOk="0">
                  <a:moveTo>
                    <a:pt x="885" y="1"/>
                  </a:moveTo>
                  <a:cubicBezTo>
                    <a:pt x="590" y="1"/>
                    <a:pt x="295" y="159"/>
                    <a:pt x="0" y="211"/>
                  </a:cubicBezTo>
                  <a:cubicBezTo>
                    <a:pt x="138" y="358"/>
                    <a:pt x="298" y="391"/>
                    <a:pt x="463" y="391"/>
                  </a:cubicBezTo>
                  <a:cubicBezTo>
                    <a:pt x="591" y="391"/>
                    <a:pt x="723" y="371"/>
                    <a:pt x="850" y="371"/>
                  </a:cubicBezTo>
                  <a:cubicBezTo>
                    <a:pt x="913" y="371"/>
                    <a:pt x="975" y="376"/>
                    <a:pt x="1035" y="390"/>
                  </a:cubicBezTo>
                  <a:cubicBezTo>
                    <a:pt x="1035" y="251"/>
                    <a:pt x="1015" y="131"/>
                    <a:pt x="1015" y="12"/>
                  </a:cubicBezTo>
                  <a:cubicBezTo>
                    <a:pt x="971" y="4"/>
                    <a:pt x="928" y="1"/>
                    <a:pt x="8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8183;p9">
              <a:extLst>
                <a:ext uri="{FF2B5EF4-FFF2-40B4-BE49-F238E27FC236}">
                  <a16:creationId xmlns:a16="http://schemas.microsoft.com/office/drawing/2014/main" id="{6EBC955C-3E0D-4386-850D-947E605C8B71}"/>
                </a:ext>
              </a:extLst>
            </p:cNvPr>
            <p:cNvSpPr/>
            <p:nvPr/>
          </p:nvSpPr>
          <p:spPr>
            <a:xfrm>
              <a:off x="5464325" y="4242825"/>
              <a:ext cx="23400" cy="6675"/>
            </a:xfrm>
            <a:custGeom>
              <a:avLst/>
              <a:gdLst/>
              <a:ahLst/>
              <a:cxnLst/>
              <a:rect l="l" t="t" r="r" b="b"/>
              <a:pathLst>
                <a:path w="936" h="267" extrusionOk="0">
                  <a:moveTo>
                    <a:pt x="570" y="1"/>
                  </a:moveTo>
                  <a:cubicBezTo>
                    <a:pt x="361" y="1"/>
                    <a:pt x="165" y="90"/>
                    <a:pt x="0" y="267"/>
                  </a:cubicBezTo>
                  <a:cubicBezTo>
                    <a:pt x="298" y="267"/>
                    <a:pt x="597" y="247"/>
                    <a:pt x="855" y="227"/>
                  </a:cubicBezTo>
                  <a:cubicBezTo>
                    <a:pt x="875" y="167"/>
                    <a:pt x="915" y="147"/>
                    <a:pt x="935" y="88"/>
                  </a:cubicBezTo>
                  <a:cubicBezTo>
                    <a:pt x="812" y="30"/>
                    <a:pt x="689" y="1"/>
                    <a:pt x="5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8184;p9">
              <a:extLst>
                <a:ext uri="{FF2B5EF4-FFF2-40B4-BE49-F238E27FC236}">
                  <a16:creationId xmlns:a16="http://schemas.microsoft.com/office/drawing/2014/main" id="{95047B95-1721-42D0-8A21-8BBABA958F86}"/>
                </a:ext>
              </a:extLst>
            </p:cNvPr>
            <p:cNvSpPr/>
            <p:nvPr/>
          </p:nvSpPr>
          <p:spPr>
            <a:xfrm>
              <a:off x="5450875" y="4249475"/>
              <a:ext cx="10975" cy="4100"/>
            </a:xfrm>
            <a:custGeom>
              <a:avLst/>
              <a:gdLst/>
              <a:ahLst/>
              <a:cxnLst/>
              <a:rect l="l" t="t" r="r" b="b"/>
              <a:pathLst>
                <a:path w="439" h="164" extrusionOk="0">
                  <a:moveTo>
                    <a:pt x="439" y="1"/>
                  </a:moveTo>
                  <a:cubicBezTo>
                    <a:pt x="279" y="1"/>
                    <a:pt x="100" y="1"/>
                    <a:pt x="1" y="160"/>
                  </a:cubicBezTo>
                  <a:cubicBezTo>
                    <a:pt x="24" y="162"/>
                    <a:pt x="46" y="164"/>
                    <a:pt x="68" y="164"/>
                  </a:cubicBezTo>
                  <a:cubicBezTo>
                    <a:pt x="219" y="164"/>
                    <a:pt x="352" y="105"/>
                    <a:pt x="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8185;p9">
              <a:extLst>
                <a:ext uri="{FF2B5EF4-FFF2-40B4-BE49-F238E27FC236}">
                  <a16:creationId xmlns:a16="http://schemas.microsoft.com/office/drawing/2014/main" id="{6074DAD1-69E9-46EF-A77D-FA777D3C9E71}"/>
                </a:ext>
              </a:extLst>
            </p:cNvPr>
            <p:cNvSpPr/>
            <p:nvPr/>
          </p:nvSpPr>
          <p:spPr>
            <a:xfrm>
              <a:off x="5490175" y="4240025"/>
              <a:ext cx="8975" cy="6000"/>
            </a:xfrm>
            <a:custGeom>
              <a:avLst/>
              <a:gdLst/>
              <a:ahLst/>
              <a:cxnLst/>
              <a:rect l="l" t="t" r="r" b="b"/>
              <a:pathLst>
                <a:path w="359" h="240" extrusionOk="0">
                  <a:moveTo>
                    <a:pt x="359" y="1"/>
                  </a:moveTo>
                  <a:cubicBezTo>
                    <a:pt x="199" y="1"/>
                    <a:pt x="80" y="60"/>
                    <a:pt x="0" y="240"/>
                  </a:cubicBezTo>
                  <a:cubicBezTo>
                    <a:pt x="100" y="220"/>
                    <a:pt x="219" y="180"/>
                    <a:pt x="359" y="180"/>
                  </a:cubicBezTo>
                  <a:lnTo>
                    <a:pt x="3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8186;p9">
              <a:extLst>
                <a:ext uri="{FF2B5EF4-FFF2-40B4-BE49-F238E27FC236}">
                  <a16:creationId xmlns:a16="http://schemas.microsoft.com/office/drawing/2014/main" id="{ECFC5DE2-6E44-40A2-ADDA-2EE59657C9CC}"/>
                </a:ext>
              </a:extLst>
            </p:cNvPr>
            <p:cNvSpPr/>
            <p:nvPr/>
          </p:nvSpPr>
          <p:spPr>
            <a:xfrm>
              <a:off x="4292625" y="4414575"/>
              <a:ext cx="95025" cy="66175"/>
            </a:xfrm>
            <a:custGeom>
              <a:avLst/>
              <a:gdLst/>
              <a:ahLst/>
              <a:cxnLst/>
              <a:rect l="l" t="t" r="r" b="b"/>
              <a:pathLst>
                <a:path w="3801" h="2647" extrusionOk="0">
                  <a:moveTo>
                    <a:pt x="220" y="0"/>
                  </a:moveTo>
                  <a:cubicBezTo>
                    <a:pt x="166" y="0"/>
                    <a:pt x="113" y="17"/>
                    <a:pt x="61" y="61"/>
                  </a:cubicBezTo>
                  <a:cubicBezTo>
                    <a:pt x="1" y="439"/>
                    <a:pt x="41" y="817"/>
                    <a:pt x="61" y="1175"/>
                  </a:cubicBezTo>
                  <a:cubicBezTo>
                    <a:pt x="79" y="1530"/>
                    <a:pt x="238" y="1815"/>
                    <a:pt x="621" y="1815"/>
                  </a:cubicBezTo>
                  <a:cubicBezTo>
                    <a:pt x="645" y="1815"/>
                    <a:pt x="671" y="1814"/>
                    <a:pt x="697" y="1811"/>
                  </a:cubicBezTo>
                  <a:cubicBezTo>
                    <a:pt x="748" y="1805"/>
                    <a:pt x="798" y="1802"/>
                    <a:pt x="848" y="1802"/>
                  </a:cubicBezTo>
                  <a:cubicBezTo>
                    <a:pt x="1166" y="1802"/>
                    <a:pt x="1468" y="1913"/>
                    <a:pt x="1773" y="1913"/>
                  </a:cubicBezTo>
                  <a:cubicBezTo>
                    <a:pt x="1872" y="1913"/>
                    <a:pt x="1970" y="1901"/>
                    <a:pt x="2070" y="1871"/>
                  </a:cubicBezTo>
                  <a:cubicBezTo>
                    <a:pt x="2099" y="1864"/>
                    <a:pt x="2127" y="1861"/>
                    <a:pt x="2153" y="1861"/>
                  </a:cubicBezTo>
                  <a:cubicBezTo>
                    <a:pt x="2359" y="1861"/>
                    <a:pt x="2479" y="2057"/>
                    <a:pt x="2567" y="2269"/>
                  </a:cubicBezTo>
                  <a:cubicBezTo>
                    <a:pt x="2368" y="2309"/>
                    <a:pt x="2169" y="2309"/>
                    <a:pt x="1970" y="2329"/>
                  </a:cubicBezTo>
                  <a:cubicBezTo>
                    <a:pt x="1970" y="2388"/>
                    <a:pt x="2010" y="2428"/>
                    <a:pt x="2030" y="2488"/>
                  </a:cubicBezTo>
                  <a:cubicBezTo>
                    <a:pt x="2567" y="2528"/>
                    <a:pt x="3144" y="2607"/>
                    <a:pt x="3721" y="2647"/>
                  </a:cubicBezTo>
                  <a:lnTo>
                    <a:pt x="3721" y="2528"/>
                  </a:lnTo>
                  <a:cubicBezTo>
                    <a:pt x="3681" y="2528"/>
                    <a:pt x="3681" y="2528"/>
                    <a:pt x="3661" y="2468"/>
                  </a:cubicBezTo>
                  <a:cubicBezTo>
                    <a:pt x="3661" y="2428"/>
                    <a:pt x="3661" y="2408"/>
                    <a:pt x="3721" y="2348"/>
                  </a:cubicBezTo>
                  <a:cubicBezTo>
                    <a:pt x="3800" y="2309"/>
                    <a:pt x="3800" y="2229"/>
                    <a:pt x="3741" y="2150"/>
                  </a:cubicBezTo>
                  <a:cubicBezTo>
                    <a:pt x="3669" y="2107"/>
                    <a:pt x="3587" y="2074"/>
                    <a:pt x="3502" y="2074"/>
                  </a:cubicBezTo>
                  <a:cubicBezTo>
                    <a:pt x="3469" y="2074"/>
                    <a:pt x="3436" y="2079"/>
                    <a:pt x="3403" y="2090"/>
                  </a:cubicBezTo>
                  <a:cubicBezTo>
                    <a:pt x="3337" y="2104"/>
                    <a:pt x="3269" y="2119"/>
                    <a:pt x="3208" y="2119"/>
                  </a:cubicBezTo>
                  <a:cubicBezTo>
                    <a:pt x="3102" y="2119"/>
                    <a:pt x="3017" y="2075"/>
                    <a:pt x="3005" y="1911"/>
                  </a:cubicBezTo>
                  <a:cubicBezTo>
                    <a:pt x="2766" y="1612"/>
                    <a:pt x="2448" y="1453"/>
                    <a:pt x="2109" y="1453"/>
                  </a:cubicBezTo>
                  <a:cubicBezTo>
                    <a:pt x="1155" y="1453"/>
                    <a:pt x="399" y="1234"/>
                    <a:pt x="439" y="61"/>
                  </a:cubicBezTo>
                  <a:cubicBezTo>
                    <a:pt x="361" y="27"/>
                    <a:pt x="289" y="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8187;p9">
              <a:extLst>
                <a:ext uri="{FF2B5EF4-FFF2-40B4-BE49-F238E27FC236}">
                  <a16:creationId xmlns:a16="http://schemas.microsoft.com/office/drawing/2014/main" id="{04F24B25-3633-4ED0-91AF-BF5390CA1E2D}"/>
                </a:ext>
              </a:extLst>
            </p:cNvPr>
            <p:cNvSpPr/>
            <p:nvPr/>
          </p:nvSpPr>
          <p:spPr>
            <a:xfrm>
              <a:off x="4333900" y="4494150"/>
              <a:ext cx="100000" cy="16225"/>
            </a:xfrm>
            <a:custGeom>
              <a:avLst/>
              <a:gdLst/>
              <a:ahLst/>
              <a:cxnLst/>
              <a:rect l="l" t="t" r="r" b="b"/>
              <a:pathLst>
                <a:path w="4000" h="649" extrusionOk="0">
                  <a:moveTo>
                    <a:pt x="1950" y="1"/>
                  </a:moveTo>
                  <a:cubicBezTo>
                    <a:pt x="1830" y="64"/>
                    <a:pt x="1704" y="84"/>
                    <a:pt x="1576" y="84"/>
                  </a:cubicBezTo>
                  <a:cubicBezTo>
                    <a:pt x="1333" y="84"/>
                    <a:pt x="1081" y="10"/>
                    <a:pt x="836" y="10"/>
                  </a:cubicBezTo>
                  <a:cubicBezTo>
                    <a:pt x="680" y="10"/>
                    <a:pt x="526" y="40"/>
                    <a:pt x="379" y="140"/>
                  </a:cubicBezTo>
                  <a:cubicBezTo>
                    <a:pt x="260" y="160"/>
                    <a:pt x="100" y="200"/>
                    <a:pt x="1" y="339"/>
                  </a:cubicBezTo>
                  <a:cubicBezTo>
                    <a:pt x="61" y="439"/>
                    <a:pt x="120" y="498"/>
                    <a:pt x="220" y="518"/>
                  </a:cubicBezTo>
                  <a:cubicBezTo>
                    <a:pt x="657" y="598"/>
                    <a:pt x="1075" y="518"/>
                    <a:pt x="1493" y="638"/>
                  </a:cubicBezTo>
                  <a:cubicBezTo>
                    <a:pt x="1550" y="635"/>
                    <a:pt x="1608" y="634"/>
                    <a:pt x="1666" y="634"/>
                  </a:cubicBezTo>
                  <a:cubicBezTo>
                    <a:pt x="1894" y="634"/>
                    <a:pt x="2126" y="649"/>
                    <a:pt x="2356" y="649"/>
                  </a:cubicBezTo>
                  <a:cubicBezTo>
                    <a:pt x="2554" y="649"/>
                    <a:pt x="2751" y="638"/>
                    <a:pt x="2945" y="598"/>
                  </a:cubicBezTo>
                  <a:cubicBezTo>
                    <a:pt x="3283" y="598"/>
                    <a:pt x="3661" y="558"/>
                    <a:pt x="3999" y="538"/>
                  </a:cubicBezTo>
                  <a:cubicBezTo>
                    <a:pt x="3363" y="100"/>
                    <a:pt x="2607" y="200"/>
                    <a:pt x="1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8188;p9">
              <a:extLst>
                <a:ext uri="{FF2B5EF4-FFF2-40B4-BE49-F238E27FC236}">
                  <a16:creationId xmlns:a16="http://schemas.microsoft.com/office/drawing/2014/main" id="{6CC4916E-061C-4138-A1B6-4C4E07E9BEE2}"/>
                </a:ext>
              </a:extLst>
            </p:cNvPr>
            <p:cNvSpPr/>
            <p:nvPr/>
          </p:nvSpPr>
          <p:spPr>
            <a:xfrm>
              <a:off x="4257325" y="4486200"/>
              <a:ext cx="101975" cy="11050"/>
            </a:xfrm>
            <a:custGeom>
              <a:avLst/>
              <a:gdLst/>
              <a:ahLst/>
              <a:cxnLst/>
              <a:rect l="l" t="t" r="r" b="b"/>
              <a:pathLst>
                <a:path w="4079" h="442" extrusionOk="0">
                  <a:moveTo>
                    <a:pt x="528" y="0"/>
                  </a:moveTo>
                  <a:cubicBezTo>
                    <a:pt x="353" y="0"/>
                    <a:pt x="177" y="7"/>
                    <a:pt x="0" y="21"/>
                  </a:cubicBezTo>
                  <a:cubicBezTo>
                    <a:pt x="1095" y="339"/>
                    <a:pt x="2228" y="339"/>
                    <a:pt x="3362" y="359"/>
                  </a:cubicBezTo>
                  <a:cubicBezTo>
                    <a:pt x="3510" y="369"/>
                    <a:pt x="3664" y="442"/>
                    <a:pt x="3796" y="442"/>
                  </a:cubicBezTo>
                  <a:cubicBezTo>
                    <a:pt x="3913" y="442"/>
                    <a:pt x="4013" y="385"/>
                    <a:pt x="4078" y="180"/>
                  </a:cubicBezTo>
                  <a:cubicBezTo>
                    <a:pt x="3904" y="151"/>
                    <a:pt x="3708" y="132"/>
                    <a:pt x="3506" y="132"/>
                  </a:cubicBezTo>
                  <a:cubicBezTo>
                    <a:pt x="3432" y="132"/>
                    <a:pt x="3357" y="135"/>
                    <a:pt x="3283" y="140"/>
                  </a:cubicBezTo>
                  <a:cubicBezTo>
                    <a:pt x="3052" y="154"/>
                    <a:pt x="2812" y="186"/>
                    <a:pt x="2575" y="186"/>
                  </a:cubicBezTo>
                  <a:cubicBezTo>
                    <a:pt x="2465" y="186"/>
                    <a:pt x="2356" y="179"/>
                    <a:pt x="2248" y="160"/>
                  </a:cubicBezTo>
                  <a:cubicBezTo>
                    <a:pt x="1669" y="68"/>
                    <a:pt x="1102" y="0"/>
                    <a:pt x="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8189;p9">
              <a:extLst>
                <a:ext uri="{FF2B5EF4-FFF2-40B4-BE49-F238E27FC236}">
                  <a16:creationId xmlns:a16="http://schemas.microsoft.com/office/drawing/2014/main" id="{DFCC2B4C-5A71-4F72-96AE-BE7CCB6271A1}"/>
                </a:ext>
              </a:extLst>
            </p:cNvPr>
            <p:cNvSpPr/>
            <p:nvPr/>
          </p:nvSpPr>
          <p:spPr>
            <a:xfrm>
              <a:off x="4341375" y="4490675"/>
              <a:ext cx="40300" cy="8775"/>
            </a:xfrm>
            <a:custGeom>
              <a:avLst/>
              <a:gdLst/>
              <a:ahLst/>
              <a:cxnLst/>
              <a:rect l="l" t="t" r="r" b="b"/>
              <a:pathLst>
                <a:path w="1612" h="351" extrusionOk="0">
                  <a:moveTo>
                    <a:pt x="716" y="1"/>
                  </a:moveTo>
                  <a:cubicBezTo>
                    <a:pt x="605" y="146"/>
                    <a:pt x="468" y="166"/>
                    <a:pt x="327" y="166"/>
                  </a:cubicBezTo>
                  <a:cubicBezTo>
                    <a:pt x="275" y="166"/>
                    <a:pt x="221" y="163"/>
                    <a:pt x="168" y="163"/>
                  </a:cubicBezTo>
                  <a:cubicBezTo>
                    <a:pt x="111" y="163"/>
                    <a:pt x="55" y="166"/>
                    <a:pt x="0" y="180"/>
                  </a:cubicBezTo>
                  <a:cubicBezTo>
                    <a:pt x="0" y="239"/>
                    <a:pt x="20" y="259"/>
                    <a:pt x="60" y="299"/>
                  </a:cubicBezTo>
                  <a:cubicBezTo>
                    <a:pt x="83" y="298"/>
                    <a:pt x="107" y="298"/>
                    <a:pt x="130" y="298"/>
                  </a:cubicBezTo>
                  <a:cubicBezTo>
                    <a:pt x="395" y="298"/>
                    <a:pt x="664" y="351"/>
                    <a:pt x="929" y="351"/>
                  </a:cubicBezTo>
                  <a:cubicBezTo>
                    <a:pt x="1161" y="351"/>
                    <a:pt x="1390" y="310"/>
                    <a:pt x="1612" y="160"/>
                  </a:cubicBezTo>
                  <a:lnTo>
                    <a:pt x="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8190;p9">
              <a:extLst>
                <a:ext uri="{FF2B5EF4-FFF2-40B4-BE49-F238E27FC236}">
                  <a16:creationId xmlns:a16="http://schemas.microsoft.com/office/drawing/2014/main" id="{63E3D965-7AEF-47E7-AC85-35A081F3F802}"/>
                </a:ext>
              </a:extLst>
            </p:cNvPr>
            <p:cNvSpPr/>
            <p:nvPr/>
          </p:nvSpPr>
          <p:spPr>
            <a:xfrm>
              <a:off x="5166425" y="4525375"/>
              <a:ext cx="194475" cy="34125"/>
            </a:xfrm>
            <a:custGeom>
              <a:avLst/>
              <a:gdLst/>
              <a:ahLst/>
              <a:cxnLst/>
              <a:rect l="l" t="t" r="r" b="b"/>
              <a:pathLst>
                <a:path w="7779" h="1365" extrusionOk="0">
                  <a:moveTo>
                    <a:pt x="7233" y="0"/>
                  </a:moveTo>
                  <a:cubicBezTo>
                    <a:pt x="7072" y="0"/>
                    <a:pt x="6904" y="77"/>
                    <a:pt x="6734" y="77"/>
                  </a:cubicBezTo>
                  <a:cubicBezTo>
                    <a:pt x="6652" y="77"/>
                    <a:pt x="6568" y="59"/>
                    <a:pt x="6485" y="5"/>
                  </a:cubicBezTo>
                  <a:lnTo>
                    <a:pt x="6207" y="5"/>
                  </a:lnTo>
                  <a:cubicBezTo>
                    <a:pt x="6177" y="5"/>
                    <a:pt x="6148" y="4"/>
                    <a:pt x="6119" y="4"/>
                  </a:cubicBezTo>
                  <a:cubicBezTo>
                    <a:pt x="5057" y="4"/>
                    <a:pt x="4049" y="346"/>
                    <a:pt x="3004" y="443"/>
                  </a:cubicBezTo>
                  <a:cubicBezTo>
                    <a:pt x="2010" y="662"/>
                    <a:pt x="915" y="503"/>
                    <a:pt x="0" y="1060"/>
                  </a:cubicBezTo>
                  <a:cubicBezTo>
                    <a:pt x="29" y="1291"/>
                    <a:pt x="132" y="1365"/>
                    <a:pt x="293" y="1365"/>
                  </a:cubicBezTo>
                  <a:cubicBezTo>
                    <a:pt x="353" y="1365"/>
                    <a:pt x="422" y="1354"/>
                    <a:pt x="498" y="1338"/>
                  </a:cubicBezTo>
                  <a:cubicBezTo>
                    <a:pt x="911" y="1229"/>
                    <a:pt x="1317" y="1149"/>
                    <a:pt x="1725" y="1149"/>
                  </a:cubicBezTo>
                  <a:cubicBezTo>
                    <a:pt x="1984" y="1149"/>
                    <a:pt x="2244" y="1181"/>
                    <a:pt x="2507" y="1258"/>
                  </a:cubicBezTo>
                  <a:cubicBezTo>
                    <a:pt x="2765" y="1258"/>
                    <a:pt x="3024" y="1258"/>
                    <a:pt x="3283" y="1199"/>
                  </a:cubicBezTo>
                  <a:cubicBezTo>
                    <a:pt x="4755" y="940"/>
                    <a:pt x="6247" y="662"/>
                    <a:pt x="7699" y="383"/>
                  </a:cubicBezTo>
                  <a:cubicBezTo>
                    <a:pt x="7778" y="5"/>
                    <a:pt x="7500" y="65"/>
                    <a:pt x="7301" y="5"/>
                  </a:cubicBezTo>
                  <a:cubicBezTo>
                    <a:pt x="7279" y="2"/>
                    <a:pt x="7256" y="0"/>
                    <a:pt x="72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8191;p9">
              <a:extLst>
                <a:ext uri="{FF2B5EF4-FFF2-40B4-BE49-F238E27FC236}">
                  <a16:creationId xmlns:a16="http://schemas.microsoft.com/office/drawing/2014/main" id="{8025BFA5-B063-4888-9358-BA1C2EA99329}"/>
                </a:ext>
              </a:extLst>
            </p:cNvPr>
            <p:cNvSpPr/>
            <p:nvPr/>
          </p:nvSpPr>
          <p:spPr>
            <a:xfrm>
              <a:off x="5159950" y="4532950"/>
              <a:ext cx="81600" cy="19425"/>
            </a:xfrm>
            <a:custGeom>
              <a:avLst/>
              <a:gdLst/>
              <a:ahLst/>
              <a:cxnLst/>
              <a:rect l="l" t="t" r="r" b="b"/>
              <a:pathLst>
                <a:path w="3264" h="777" extrusionOk="0">
                  <a:moveTo>
                    <a:pt x="2348" y="60"/>
                  </a:moveTo>
                  <a:cubicBezTo>
                    <a:pt x="2288" y="140"/>
                    <a:pt x="2249" y="180"/>
                    <a:pt x="2169" y="239"/>
                  </a:cubicBezTo>
                  <a:cubicBezTo>
                    <a:pt x="1453" y="239"/>
                    <a:pt x="757" y="339"/>
                    <a:pt x="80" y="577"/>
                  </a:cubicBezTo>
                  <a:lnTo>
                    <a:pt x="21" y="637"/>
                  </a:lnTo>
                  <a:cubicBezTo>
                    <a:pt x="1" y="677"/>
                    <a:pt x="21" y="697"/>
                    <a:pt x="80" y="757"/>
                  </a:cubicBezTo>
                  <a:cubicBezTo>
                    <a:pt x="140" y="757"/>
                    <a:pt x="200" y="776"/>
                    <a:pt x="259" y="776"/>
                  </a:cubicBezTo>
                  <a:cubicBezTo>
                    <a:pt x="578" y="657"/>
                    <a:pt x="936" y="637"/>
                    <a:pt x="1254" y="558"/>
                  </a:cubicBezTo>
                  <a:cubicBezTo>
                    <a:pt x="1930" y="379"/>
                    <a:pt x="2627" y="498"/>
                    <a:pt x="3263" y="259"/>
                  </a:cubicBezTo>
                  <a:cubicBezTo>
                    <a:pt x="3064" y="1"/>
                    <a:pt x="2766" y="160"/>
                    <a:pt x="2527" y="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8192;p9">
              <a:extLst>
                <a:ext uri="{FF2B5EF4-FFF2-40B4-BE49-F238E27FC236}">
                  <a16:creationId xmlns:a16="http://schemas.microsoft.com/office/drawing/2014/main" id="{2F25520B-8FC5-4029-992C-EE130EE1316D}"/>
                </a:ext>
              </a:extLst>
            </p:cNvPr>
            <p:cNvSpPr/>
            <p:nvPr/>
          </p:nvSpPr>
          <p:spPr>
            <a:xfrm>
              <a:off x="5142050" y="4546875"/>
              <a:ext cx="19925" cy="7475"/>
            </a:xfrm>
            <a:custGeom>
              <a:avLst/>
              <a:gdLst/>
              <a:ahLst/>
              <a:cxnLst/>
              <a:rect l="l" t="t" r="r" b="b"/>
              <a:pathLst>
                <a:path w="797" h="299" extrusionOk="0">
                  <a:moveTo>
                    <a:pt x="796" y="1"/>
                  </a:moveTo>
                  <a:cubicBezTo>
                    <a:pt x="642" y="15"/>
                    <a:pt x="487" y="29"/>
                    <a:pt x="339" y="29"/>
                  </a:cubicBezTo>
                  <a:cubicBezTo>
                    <a:pt x="278" y="29"/>
                    <a:pt x="218" y="26"/>
                    <a:pt x="160" y="20"/>
                  </a:cubicBezTo>
                  <a:cubicBezTo>
                    <a:pt x="1" y="40"/>
                    <a:pt x="1" y="120"/>
                    <a:pt x="100" y="200"/>
                  </a:cubicBezTo>
                  <a:lnTo>
                    <a:pt x="100" y="299"/>
                  </a:lnTo>
                  <a:cubicBezTo>
                    <a:pt x="319" y="279"/>
                    <a:pt x="577" y="219"/>
                    <a:pt x="796" y="180"/>
                  </a:cubicBezTo>
                  <a:lnTo>
                    <a:pt x="79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8193;p9">
              <a:extLst>
                <a:ext uri="{FF2B5EF4-FFF2-40B4-BE49-F238E27FC236}">
                  <a16:creationId xmlns:a16="http://schemas.microsoft.com/office/drawing/2014/main" id="{B6B1BB19-E2A6-4866-9DF0-CB2D464E3DE0}"/>
                </a:ext>
              </a:extLst>
            </p:cNvPr>
            <p:cNvSpPr/>
            <p:nvPr/>
          </p:nvSpPr>
          <p:spPr>
            <a:xfrm>
              <a:off x="5010750" y="4537925"/>
              <a:ext cx="139275" cy="27700"/>
            </a:xfrm>
            <a:custGeom>
              <a:avLst/>
              <a:gdLst/>
              <a:ahLst/>
              <a:cxnLst/>
              <a:rect l="l" t="t" r="r" b="b"/>
              <a:pathLst>
                <a:path w="5571" h="1108" extrusionOk="0">
                  <a:moveTo>
                    <a:pt x="5471" y="1"/>
                  </a:moveTo>
                  <a:cubicBezTo>
                    <a:pt x="4238" y="160"/>
                    <a:pt x="3025" y="259"/>
                    <a:pt x="1771" y="398"/>
                  </a:cubicBezTo>
                  <a:cubicBezTo>
                    <a:pt x="1194" y="458"/>
                    <a:pt x="558" y="438"/>
                    <a:pt x="1" y="697"/>
                  </a:cubicBezTo>
                  <a:cubicBezTo>
                    <a:pt x="38" y="720"/>
                    <a:pt x="91" y="725"/>
                    <a:pt x="147" y="725"/>
                  </a:cubicBezTo>
                  <a:cubicBezTo>
                    <a:pt x="185" y="725"/>
                    <a:pt x="226" y="723"/>
                    <a:pt x="264" y="723"/>
                  </a:cubicBezTo>
                  <a:cubicBezTo>
                    <a:pt x="407" y="723"/>
                    <a:pt x="519" y="754"/>
                    <a:pt x="399" y="1055"/>
                  </a:cubicBezTo>
                  <a:cubicBezTo>
                    <a:pt x="597" y="1088"/>
                    <a:pt x="794" y="1107"/>
                    <a:pt x="988" y="1107"/>
                  </a:cubicBezTo>
                  <a:cubicBezTo>
                    <a:pt x="1261" y="1107"/>
                    <a:pt x="1527" y="1069"/>
                    <a:pt x="1771" y="975"/>
                  </a:cubicBezTo>
                  <a:cubicBezTo>
                    <a:pt x="2735" y="632"/>
                    <a:pt x="3712" y="571"/>
                    <a:pt x="4691" y="571"/>
                  </a:cubicBezTo>
                  <a:cubicBezTo>
                    <a:pt x="4905" y="571"/>
                    <a:pt x="5118" y="574"/>
                    <a:pt x="5332" y="577"/>
                  </a:cubicBezTo>
                  <a:cubicBezTo>
                    <a:pt x="5332" y="498"/>
                    <a:pt x="5352" y="458"/>
                    <a:pt x="5372" y="398"/>
                  </a:cubicBezTo>
                  <a:cubicBezTo>
                    <a:pt x="5113" y="180"/>
                    <a:pt x="5571" y="160"/>
                    <a:pt x="5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8194;p9">
              <a:extLst>
                <a:ext uri="{FF2B5EF4-FFF2-40B4-BE49-F238E27FC236}">
                  <a16:creationId xmlns:a16="http://schemas.microsoft.com/office/drawing/2014/main" id="{B9C73AE8-8CC3-40CF-ABB4-2FE161B98A95}"/>
                </a:ext>
              </a:extLst>
            </p:cNvPr>
            <p:cNvSpPr/>
            <p:nvPr/>
          </p:nvSpPr>
          <p:spPr>
            <a:xfrm>
              <a:off x="5002800" y="4490175"/>
              <a:ext cx="67175" cy="17725"/>
            </a:xfrm>
            <a:custGeom>
              <a:avLst/>
              <a:gdLst/>
              <a:ahLst/>
              <a:cxnLst/>
              <a:rect l="l" t="t" r="r" b="b"/>
              <a:pathLst>
                <a:path w="2687" h="709" extrusionOk="0">
                  <a:moveTo>
                    <a:pt x="2686" y="1"/>
                  </a:moveTo>
                  <a:cubicBezTo>
                    <a:pt x="2348" y="21"/>
                    <a:pt x="1990" y="21"/>
                    <a:pt x="1612" y="21"/>
                  </a:cubicBezTo>
                  <a:cubicBezTo>
                    <a:pt x="1512" y="100"/>
                    <a:pt x="1413" y="100"/>
                    <a:pt x="1314" y="100"/>
                  </a:cubicBezTo>
                  <a:cubicBezTo>
                    <a:pt x="1196" y="86"/>
                    <a:pt x="1069" y="39"/>
                    <a:pt x="938" y="39"/>
                  </a:cubicBezTo>
                  <a:cubicBezTo>
                    <a:pt x="891" y="39"/>
                    <a:pt x="844" y="45"/>
                    <a:pt x="796" y="61"/>
                  </a:cubicBezTo>
                  <a:cubicBezTo>
                    <a:pt x="717" y="61"/>
                    <a:pt x="677" y="100"/>
                    <a:pt x="597" y="120"/>
                  </a:cubicBezTo>
                  <a:cubicBezTo>
                    <a:pt x="379" y="220"/>
                    <a:pt x="21" y="100"/>
                    <a:pt x="1" y="498"/>
                  </a:cubicBezTo>
                  <a:cubicBezTo>
                    <a:pt x="80" y="558"/>
                    <a:pt x="120" y="618"/>
                    <a:pt x="200" y="677"/>
                  </a:cubicBezTo>
                  <a:cubicBezTo>
                    <a:pt x="284" y="699"/>
                    <a:pt x="366" y="709"/>
                    <a:pt x="447" y="709"/>
                  </a:cubicBezTo>
                  <a:cubicBezTo>
                    <a:pt x="729" y="709"/>
                    <a:pt x="996" y="595"/>
                    <a:pt x="1274" y="518"/>
                  </a:cubicBezTo>
                  <a:cubicBezTo>
                    <a:pt x="1672" y="160"/>
                    <a:pt x="2288" y="379"/>
                    <a:pt x="2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8195;p9">
              <a:extLst>
                <a:ext uri="{FF2B5EF4-FFF2-40B4-BE49-F238E27FC236}">
                  <a16:creationId xmlns:a16="http://schemas.microsoft.com/office/drawing/2014/main" id="{CE878DDF-7561-4B31-89C7-97A41C319090}"/>
                </a:ext>
              </a:extLst>
            </p:cNvPr>
            <p:cNvSpPr/>
            <p:nvPr/>
          </p:nvSpPr>
          <p:spPr>
            <a:xfrm>
              <a:off x="4997325" y="4502950"/>
              <a:ext cx="37825" cy="14125"/>
            </a:xfrm>
            <a:custGeom>
              <a:avLst/>
              <a:gdLst/>
              <a:ahLst/>
              <a:cxnLst/>
              <a:rect l="l" t="t" r="r" b="b"/>
              <a:pathLst>
                <a:path w="1513" h="565" extrusionOk="0">
                  <a:moveTo>
                    <a:pt x="1290" y="1"/>
                  </a:moveTo>
                  <a:cubicBezTo>
                    <a:pt x="999" y="1"/>
                    <a:pt x="725" y="39"/>
                    <a:pt x="438" y="166"/>
                  </a:cubicBezTo>
                  <a:cubicBezTo>
                    <a:pt x="240" y="246"/>
                    <a:pt x="1" y="286"/>
                    <a:pt x="299" y="564"/>
                  </a:cubicBezTo>
                  <a:cubicBezTo>
                    <a:pt x="677" y="305"/>
                    <a:pt x="1115" y="286"/>
                    <a:pt x="1513" y="166"/>
                  </a:cubicBezTo>
                  <a:lnTo>
                    <a:pt x="1513" y="7"/>
                  </a:lnTo>
                  <a:cubicBezTo>
                    <a:pt x="1437" y="3"/>
                    <a:pt x="1363" y="1"/>
                    <a:pt x="12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8196;p9">
              <a:extLst>
                <a:ext uri="{FF2B5EF4-FFF2-40B4-BE49-F238E27FC236}">
                  <a16:creationId xmlns:a16="http://schemas.microsoft.com/office/drawing/2014/main" id="{D7F6C9A6-A880-4851-8E72-4E32E77F45E5}"/>
                </a:ext>
              </a:extLst>
            </p:cNvPr>
            <p:cNvSpPr/>
            <p:nvPr/>
          </p:nvSpPr>
          <p:spPr>
            <a:xfrm>
              <a:off x="4994350" y="4480725"/>
              <a:ext cx="27375" cy="21925"/>
            </a:xfrm>
            <a:custGeom>
              <a:avLst/>
              <a:gdLst/>
              <a:ahLst/>
              <a:cxnLst/>
              <a:rect l="l" t="t" r="r" b="b"/>
              <a:pathLst>
                <a:path w="1095" h="877" extrusionOk="0">
                  <a:moveTo>
                    <a:pt x="199" y="1"/>
                  </a:moveTo>
                  <a:cubicBezTo>
                    <a:pt x="60" y="1"/>
                    <a:pt x="0" y="61"/>
                    <a:pt x="20" y="200"/>
                  </a:cubicBezTo>
                  <a:lnTo>
                    <a:pt x="20" y="876"/>
                  </a:lnTo>
                  <a:lnTo>
                    <a:pt x="359" y="876"/>
                  </a:lnTo>
                  <a:cubicBezTo>
                    <a:pt x="538" y="637"/>
                    <a:pt x="916" y="836"/>
                    <a:pt x="1095" y="558"/>
                  </a:cubicBezTo>
                  <a:cubicBezTo>
                    <a:pt x="988" y="487"/>
                    <a:pt x="886" y="460"/>
                    <a:pt x="786" y="460"/>
                  </a:cubicBezTo>
                  <a:cubicBezTo>
                    <a:pt x="661" y="460"/>
                    <a:pt x="540" y="503"/>
                    <a:pt x="418" y="558"/>
                  </a:cubicBezTo>
                  <a:cubicBezTo>
                    <a:pt x="160" y="458"/>
                    <a:pt x="219" y="259"/>
                    <a:pt x="219" y="80"/>
                  </a:cubicBezTo>
                  <a:lnTo>
                    <a:pt x="1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8197;p9">
              <a:extLst>
                <a:ext uri="{FF2B5EF4-FFF2-40B4-BE49-F238E27FC236}">
                  <a16:creationId xmlns:a16="http://schemas.microsoft.com/office/drawing/2014/main" id="{065328CA-3AC0-4EB5-BE90-ECAF1B1BA4AF}"/>
                </a:ext>
              </a:extLst>
            </p:cNvPr>
            <p:cNvSpPr/>
            <p:nvPr/>
          </p:nvSpPr>
          <p:spPr>
            <a:xfrm>
              <a:off x="5252950" y="4214125"/>
              <a:ext cx="50750" cy="16725"/>
            </a:xfrm>
            <a:custGeom>
              <a:avLst/>
              <a:gdLst/>
              <a:ahLst/>
              <a:cxnLst/>
              <a:rect l="l" t="t" r="r" b="b"/>
              <a:pathLst>
                <a:path w="2030" h="669" extrusionOk="0">
                  <a:moveTo>
                    <a:pt x="1662" y="1"/>
                  </a:moveTo>
                  <a:cubicBezTo>
                    <a:pt x="1126" y="1"/>
                    <a:pt x="597" y="201"/>
                    <a:pt x="40" y="201"/>
                  </a:cubicBezTo>
                  <a:cubicBezTo>
                    <a:pt x="1" y="400"/>
                    <a:pt x="140" y="460"/>
                    <a:pt x="259" y="539"/>
                  </a:cubicBezTo>
                  <a:cubicBezTo>
                    <a:pt x="359" y="579"/>
                    <a:pt x="498" y="619"/>
                    <a:pt x="597" y="639"/>
                  </a:cubicBezTo>
                  <a:cubicBezTo>
                    <a:pt x="647" y="659"/>
                    <a:pt x="702" y="669"/>
                    <a:pt x="757" y="669"/>
                  </a:cubicBezTo>
                  <a:cubicBezTo>
                    <a:pt x="811" y="669"/>
                    <a:pt x="866" y="659"/>
                    <a:pt x="916" y="639"/>
                  </a:cubicBezTo>
                  <a:cubicBezTo>
                    <a:pt x="1154" y="539"/>
                    <a:pt x="1413" y="539"/>
                    <a:pt x="1652" y="500"/>
                  </a:cubicBezTo>
                  <a:cubicBezTo>
                    <a:pt x="1731" y="480"/>
                    <a:pt x="1811" y="460"/>
                    <a:pt x="1851" y="400"/>
                  </a:cubicBezTo>
                  <a:cubicBezTo>
                    <a:pt x="1930" y="341"/>
                    <a:pt x="1950" y="301"/>
                    <a:pt x="2010" y="221"/>
                  </a:cubicBezTo>
                  <a:cubicBezTo>
                    <a:pt x="2030" y="142"/>
                    <a:pt x="2010" y="82"/>
                    <a:pt x="1950" y="22"/>
                  </a:cubicBezTo>
                  <a:cubicBezTo>
                    <a:pt x="1854" y="7"/>
                    <a:pt x="1758" y="1"/>
                    <a:pt x="1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8198;p9">
              <a:extLst>
                <a:ext uri="{FF2B5EF4-FFF2-40B4-BE49-F238E27FC236}">
                  <a16:creationId xmlns:a16="http://schemas.microsoft.com/office/drawing/2014/main" id="{07DBF463-1D66-401B-96B0-DD213B4EF03E}"/>
                </a:ext>
              </a:extLst>
            </p:cNvPr>
            <p:cNvSpPr/>
            <p:nvPr/>
          </p:nvSpPr>
          <p:spPr>
            <a:xfrm>
              <a:off x="5301700" y="4210125"/>
              <a:ext cx="54225" cy="14925"/>
            </a:xfrm>
            <a:custGeom>
              <a:avLst/>
              <a:gdLst/>
              <a:ahLst/>
              <a:cxnLst/>
              <a:rect l="l" t="t" r="r" b="b"/>
              <a:pathLst>
                <a:path w="2169" h="597" extrusionOk="0">
                  <a:moveTo>
                    <a:pt x="1783" y="0"/>
                  </a:moveTo>
                  <a:cubicBezTo>
                    <a:pt x="1719" y="0"/>
                    <a:pt x="1654" y="9"/>
                    <a:pt x="1592" y="23"/>
                  </a:cubicBezTo>
                  <a:cubicBezTo>
                    <a:pt x="1074" y="63"/>
                    <a:pt x="537" y="123"/>
                    <a:pt x="0" y="162"/>
                  </a:cubicBezTo>
                  <a:lnTo>
                    <a:pt x="0" y="322"/>
                  </a:lnTo>
                  <a:cubicBezTo>
                    <a:pt x="251" y="538"/>
                    <a:pt x="521" y="596"/>
                    <a:pt x="797" y="596"/>
                  </a:cubicBezTo>
                  <a:cubicBezTo>
                    <a:pt x="1118" y="596"/>
                    <a:pt x="1446" y="517"/>
                    <a:pt x="1762" y="517"/>
                  </a:cubicBezTo>
                  <a:cubicBezTo>
                    <a:pt x="1798" y="517"/>
                    <a:pt x="1834" y="518"/>
                    <a:pt x="1870" y="520"/>
                  </a:cubicBezTo>
                  <a:cubicBezTo>
                    <a:pt x="1950" y="481"/>
                    <a:pt x="2049" y="441"/>
                    <a:pt x="2129" y="381"/>
                  </a:cubicBezTo>
                  <a:cubicBezTo>
                    <a:pt x="2168" y="282"/>
                    <a:pt x="2168" y="202"/>
                    <a:pt x="2129" y="123"/>
                  </a:cubicBezTo>
                  <a:cubicBezTo>
                    <a:pt x="2025" y="32"/>
                    <a:pt x="1904" y="0"/>
                    <a:pt x="17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8199;p9">
              <a:extLst>
                <a:ext uri="{FF2B5EF4-FFF2-40B4-BE49-F238E27FC236}">
                  <a16:creationId xmlns:a16="http://schemas.microsoft.com/office/drawing/2014/main" id="{C7DDF8F6-480C-4821-9B16-252F84F01967}"/>
                </a:ext>
              </a:extLst>
            </p:cNvPr>
            <p:cNvSpPr/>
            <p:nvPr/>
          </p:nvSpPr>
          <p:spPr>
            <a:xfrm>
              <a:off x="5209200" y="4217150"/>
              <a:ext cx="54725" cy="14950"/>
            </a:xfrm>
            <a:custGeom>
              <a:avLst/>
              <a:gdLst/>
              <a:ahLst/>
              <a:cxnLst/>
              <a:rect l="l" t="t" r="r" b="b"/>
              <a:pathLst>
                <a:path w="2189" h="598" extrusionOk="0">
                  <a:moveTo>
                    <a:pt x="1592" y="1"/>
                  </a:moveTo>
                  <a:cubicBezTo>
                    <a:pt x="1552" y="1"/>
                    <a:pt x="1472" y="41"/>
                    <a:pt x="1412" y="41"/>
                  </a:cubicBezTo>
                  <a:cubicBezTo>
                    <a:pt x="995" y="259"/>
                    <a:pt x="497" y="160"/>
                    <a:pt x="60" y="259"/>
                  </a:cubicBezTo>
                  <a:cubicBezTo>
                    <a:pt x="0" y="399"/>
                    <a:pt x="100" y="478"/>
                    <a:pt x="219" y="538"/>
                  </a:cubicBezTo>
                  <a:cubicBezTo>
                    <a:pt x="458" y="598"/>
                    <a:pt x="696" y="598"/>
                    <a:pt x="955" y="598"/>
                  </a:cubicBezTo>
                  <a:lnTo>
                    <a:pt x="1452" y="598"/>
                  </a:lnTo>
                  <a:cubicBezTo>
                    <a:pt x="1651" y="598"/>
                    <a:pt x="1810" y="598"/>
                    <a:pt x="2009" y="538"/>
                  </a:cubicBezTo>
                  <a:cubicBezTo>
                    <a:pt x="2089" y="498"/>
                    <a:pt x="2149" y="458"/>
                    <a:pt x="2188" y="379"/>
                  </a:cubicBezTo>
                  <a:cubicBezTo>
                    <a:pt x="2188" y="339"/>
                    <a:pt x="2168" y="299"/>
                    <a:pt x="2168" y="259"/>
                  </a:cubicBezTo>
                  <a:cubicBezTo>
                    <a:pt x="2049" y="239"/>
                    <a:pt x="1890" y="239"/>
                    <a:pt x="1790" y="80"/>
                  </a:cubicBezTo>
                  <a:cubicBezTo>
                    <a:pt x="1751" y="60"/>
                    <a:pt x="1671" y="60"/>
                    <a:pt x="1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8200;p9">
              <a:extLst>
                <a:ext uri="{FF2B5EF4-FFF2-40B4-BE49-F238E27FC236}">
                  <a16:creationId xmlns:a16="http://schemas.microsoft.com/office/drawing/2014/main" id="{21659408-FFF1-4AE9-ACF7-1DCB30FE2B8F}"/>
                </a:ext>
              </a:extLst>
            </p:cNvPr>
            <p:cNvSpPr/>
            <p:nvPr/>
          </p:nvSpPr>
          <p:spPr>
            <a:xfrm>
              <a:off x="5370825" y="4201675"/>
              <a:ext cx="42775" cy="12525"/>
            </a:xfrm>
            <a:custGeom>
              <a:avLst/>
              <a:gdLst/>
              <a:ahLst/>
              <a:cxnLst/>
              <a:rect l="l" t="t" r="r" b="b"/>
              <a:pathLst>
                <a:path w="1711" h="501" extrusionOk="0">
                  <a:moveTo>
                    <a:pt x="545" y="0"/>
                  </a:moveTo>
                  <a:cubicBezTo>
                    <a:pt x="367" y="0"/>
                    <a:pt x="205" y="90"/>
                    <a:pt x="60" y="162"/>
                  </a:cubicBezTo>
                  <a:cubicBezTo>
                    <a:pt x="0" y="301"/>
                    <a:pt x="100" y="381"/>
                    <a:pt x="199" y="421"/>
                  </a:cubicBezTo>
                  <a:cubicBezTo>
                    <a:pt x="378" y="500"/>
                    <a:pt x="577" y="500"/>
                    <a:pt x="776" y="500"/>
                  </a:cubicBezTo>
                  <a:lnTo>
                    <a:pt x="1214" y="500"/>
                  </a:lnTo>
                  <a:cubicBezTo>
                    <a:pt x="1293" y="500"/>
                    <a:pt x="1373" y="500"/>
                    <a:pt x="1452" y="480"/>
                  </a:cubicBezTo>
                  <a:cubicBezTo>
                    <a:pt x="1512" y="461"/>
                    <a:pt x="1592" y="421"/>
                    <a:pt x="1631" y="381"/>
                  </a:cubicBezTo>
                  <a:cubicBezTo>
                    <a:pt x="1691" y="321"/>
                    <a:pt x="1711" y="262"/>
                    <a:pt x="1691" y="182"/>
                  </a:cubicBezTo>
                  <a:cubicBezTo>
                    <a:pt x="1609" y="158"/>
                    <a:pt x="1520" y="151"/>
                    <a:pt x="1429" y="151"/>
                  </a:cubicBezTo>
                  <a:cubicBezTo>
                    <a:pt x="1324" y="151"/>
                    <a:pt x="1215" y="160"/>
                    <a:pt x="1108" y="160"/>
                  </a:cubicBezTo>
                  <a:cubicBezTo>
                    <a:pt x="926" y="160"/>
                    <a:pt x="748" y="135"/>
                    <a:pt x="597" y="3"/>
                  </a:cubicBezTo>
                  <a:cubicBezTo>
                    <a:pt x="580" y="1"/>
                    <a:pt x="562" y="0"/>
                    <a:pt x="5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8201;p9">
              <a:extLst>
                <a:ext uri="{FF2B5EF4-FFF2-40B4-BE49-F238E27FC236}">
                  <a16:creationId xmlns:a16="http://schemas.microsoft.com/office/drawing/2014/main" id="{4FDB2ACD-DA53-45C0-9A08-9D15C3987341}"/>
                </a:ext>
              </a:extLst>
            </p:cNvPr>
            <p:cNvSpPr/>
            <p:nvPr/>
          </p:nvSpPr>
          <p:spPr>
            <a:xfrm>
              <a:off x="5341475" y="4206225"/>
              <a:ext cx="36825" cy="12950"/>
            </a:xfrm>
            <a:custGeom>
              <a:avLst/>
              <a:gdLst/>
              <a:ahLst/>
              <a:cxnLst/>
              <a:rect l="l" t="t" r="r" b="b"/>
              <a:pathLst>
                <a:path w="1473" h="518" extrusionOk="0">
                  <a:moveTo>
                    <a:pt x="1254" y="0"/>
                  </a:moveTo>
                  <a:cubicBezTo>
                    <a:pt x="1075" y="0"/>
                    <a:pt x="936" y="0"/>
                    <a:pt x="796" y="20"/>
                  </a:cubicBezTo>
                  <a:cubicBezTo>
                    <a:pt x="558" y="139"/>
                    <a:pt x="259" y="20"/>
                    <a:pt x="1" y="159"/>
                  </a:cubicBezTo>
                  <a:lnTo>
                    <a:pt x="40" y="219"/>
                  </a:lnTo>
                  <a:cubicBezTo>
                    <a:pt x="180" y="398"/>
                    <a:pt x="379" y="318"/>
                    <a:pt x="577" y="358"/>
                  </a:cubicBezTo>
                  <a:cubicBezTo>
                    <a:pt x="697" y="497"/>
                    <a:pt x="856" y="517"/>
                    <a:pt x="1035" y="517"/>
                  </a:cubicBezTo>
                  <a:cubicBezTo>
                    <a:pt x="1154" y="497"/>
                    <a:pt x="1274" y="458"/>
                    <a:pt x="1373" y="398"/>
                  </a:cubicBezTo>
                  <a:cubicBezTo>
                    <a:pt x="1453" y="318"/>
                    <a:pt x="1473" y="239"/>
                    <a:pt x="1453" y="179"/>
                  </a:cubicBezTo>
                  <a:cubicBezTo>
                    <a:pt x="1373" y="100"/>
                    <a:pt x="1333" y="40"/>
                    <a:pt x="1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8202;p9">
              <a:extLst>
                <a:ext uri="{FF2B5EF4-FFF2-40B4-BE49-F238E27FC236}">
                  <a16:creationId xmlns:a16="http://schemas.microsoft.com/office/drawing/2014/main" id="{569F7200-2693-4031-AC35-363050ACECBE}"/>
                </a:ext>
              </a:extLst>
            </p:cNvPr>
            <p:cNvSpPr/>
            <p:nvPr/>
          </p:nvSpPr>
          <p:spPr>
            <a:xfrm>
              <a:off x="5340975" y="4205350"/>
              <a:ext cx="19925" cy="4375"/>
            </a:xfrm>
            <a:custGeom>
              <a:avLst/>
              <a:gdLst/>
              <a:ahLst/>
              <a:cxnLst/>
              <a:rect l="l" t="t" r="r" b="b"/>
              <a:pathLst>
                <a:path w="797" h="175" extrusionOk="0">
                  <a:moveTo>
                    <a:pt x="406" y="0"/>
                  </a:moveTo>
                  <a:cubicBezTo>
                    <a:pt x="269" y="0"/>
                    <a:pt x="130" y="35"/>
                    <a:pt x="1" y="174"/>
                  </a:cubicBezTo>
                  <a:cubicBezTo>
                    <a:pt x="38" y="172"/>
                    <a:pt x="76" y="171"/>
                    <a:pt x="114" y="171"/>
                  </a:cubicBezTo>
                  <a:cubicBezTo>
                    <a:pt x="186" y="171"/>
                    <a:pt x="260" y="174"/>
                    <a:pt x="331" y="174"/>
                  </a:cubicBezTo>
                  <a:cubicBezTo>
                    <a:pt x="501" y="174"/>
                    <a:pt x="663" y="156"/>
                    <a:pt x="796" y="35"/>
                  </a:cubicBezTo>
                  <a:cubicBezTo>
                    <a:pt x="677" y="35"/>
                    <a:pt x="543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8203;p9">
              <a:extLst>
                <a:ext uri="{FF2B5EF4-FFF2-40B4-BE49-F238E27FC236}">
                  <a16:creationId xmlns:a16="http://schemas.microsoft.com/office/drawing/2014/main" id="{84D6AD47-5DCF-433A-B765-252A94622F6E}"/>
                </a:ext>
              </a:extLst>
            </p:cNvPr>
            <p:cNvSpPr/>
            <p:nvPr/>
          </p:nvSpPr>
          <p:spPr>
            <a:xfrm>
              <a:off x="5428500" y="4187325"/>
              <a:ext cx="14450" cy="4325"/>
            </a:xfrm>
            <a:custGeom>
              <a:avLst/>
              <a:gdLst/>
              <a:ahLst/>
              <a:cxnLst/>
              <a:rect l="l" t="t" r="r" b="b"/>
              <a:pathLst>
                <a:path w="578" h="173" extrusionOk="0">
                  <a:moveTo>
                    <a:pt x="41" y="0"/>
                  </a:moveTo>
                  <a:cubicBezTo>
                    <a:pt x="1" y="60"/>
                    <a:pt x="1" y="100"/>
                    <a:pt x="1" y="159"/>
                  </a:cubicBezTo>
                  <a:cubicBezTo>
                    <a:pt x="80" y="166"/>
                    <a:pt x="156" y="173"/>
                    <a:pt x="226" y="173"/>
                  </a:cubicBezTo>
                  <a:cubicBezTo>
                    <a:pt x="365" y="173"/>
                    <a:pt x="485" y="146"/>
                    <a:pt x="578" y="40"/>
                  </a:cubicBezTo>
                  <a:cubicBezTo>
                    <a:pt x="399" y="40"/>
                    <a:pt x="200" y="4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8204;p9">
              <a:extLst>
                <a:ext uri="{FF2B5EF4-FFF2-40B4-BE49-F238E27FC236}">
                  <a16:creationId xmlns:a16="http://schemas.microsoft.com/office/drawing/2014/main" id="{CCF85258-6BBF-4CFD-B3D9-B121091D36E3}"/>
                </a:ext>
              </a:extLst>
            </p:cNvPr>
            <p:cNvSpPr/>
            <p:nvPr/>
          </p:nvSpPr>
          <p:spPr>
            <a:xfrm>
              <a:off x="5331025" y="4424650"/>
              <a:ext cx="14950" cy="4875"/>
            </a:xfrm>
            <a:custGeom>
              <a:avLst/>
              <a:gdLst/>
              <a:ahLst/>
              <a:cxnLst/>
              <a:rect l="l" t="t" r="r" b="b"/>
              <a:pathLst>
                <a:path w="598" h="195" extrusionOk="0">
                  <a:moveTo>
                    <a:pt x="303" y="1"/>
                  </a:moveTo>
                  <a:cubicBezTo>
                    <a:pt x="214" y="1"/>
                    <a:pt x="113" y="35"/>
                    <a:pt x="1" y="95"/>
                  </a:cubicBezTo>
                  <a:cubicBezTo>
                    <a:pt x="100" y="165"/>
                    <a:pt x="205" y="175"/>
                    <a:pt x="307" y="175"/>
                  </a:cubicBezTo>
                  <a:cubicBezTo>
                    <a:pt x="347" y="175"/>
                    <a:pt x="388" y="173"/>
                    <a:pt x="427" y="173"/>
                  </a:cubicBezTo>
                  <a:cubicBezTo>
                    <a:pt x="487" y="173"/>
                    <a:pt x="544" y="177"/>
                    <a:pt x="598" y="195"/>
                  </a:cubicBezTo>
                  <a:cubicBezTo>
                    <a:pt x="519" y="60"/>
                    <a:pt x="421" y="1"/>
                    <a:pt x="3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8205;p9">
              <a:extLst>
                <a:ext uri="{FF2B5EF4-FFF2-40B4-BE49-F238E27FC236}">
                  <a16:creationId xmlns:a16="http://schemas.microsoft.com/office/drawing/2014/main" id="{6735879A-AFC8-48B4-8516-1BDBDB850717}"/>
                </a:ext>
              </a:extLst>
            </p:cNvPr>
            <p:cNvSpPr/>
            <p:nvPr/>
          </p:nvSpPr>
          <p:spPr>
            <a:xfrm>
              <a:off x="5152850" y="4224125"/>
              <a:ext cx="63325" cy="17725"/>
            </a:xfrm>
            <a:custGeom>
              <a:avLst/>
              <a:gdLst/>
              <a:ahLst/>
              <a:cxnLst/>
              <a:rect l="l" t="t" r="r" b="b"/>
              <a:pathLst>
                <a:path w="2533" h="709" extrusionOk="0">
                  <a:moveTo>
                    <a:pt x="2334" y="0"/>
                  </a:moveTo>
                  <a:cubicBezTo>
                    <a:pt x="1677" y="219"/>
                    <a:pt x="981" y="80"/>
                    <a:pt x="384" y="299"/>
                  </a:cubicBezTo>
                  <a:cubicBezTo>
                    <a:pt x="304" y="262"/>
                    <a:pt x="229" y="239"/>
                    <a:pt x="169" y="239"/>
                  </a:cubicBezTo>
                  <a:cubicBezTo>
                    <a:pt x="64" y="239"/>
                    <a:pt x="1" y="308"/>
                    <a:pt x="26" y="498"/>
                  </a:cubicBezTo>
                  <a:cubicBezTo>
                    <a:pt x="253" y="668"/>
                    <a:pt x="499" y="708"/>
                    <a:pt x="753" y="708"/>
                  </a:cubicBezTo>
                  <a:cubicBezTo>
                    <a:pt x="945" y="708"/>
                    <a:pt x="1142" y="685"/>
                    <a:pt x="1339" y="677"/>
                  </a:cubicBezTo>
                  <a:cubicBezTo>
                    <a:pt x="1419" y="677"/>
                    <a:pt x="1518" y="657"/>
                    <a:pt x="1578" y="617"/>
                  </a:cubicBezTo>
                  <a:cubicBezTo>
                    <a:pt x="1816" y="557"/>
                    <a:pt x="2055" y="498"/>
                    <a:pt x="2274" y="478"/>
                  </a:cubicBezTo>
                  <a:cubicBezTo>
                    <a:pt x="2354" y="458"/>
                    <a:pt x="2413" y="418"/>
                    <a:pt x="2473" y="378"/>
                  </a:cubicBezTo>
                  <a:cubicBezTo>
                    <a:pt x="2533" y="319"/>
                    <a:pt x="2533" y="259"/>
                    <a:pt x="2513" y="179"/>
                  </a:cubicBezTo>
                  <a:cubicBezTo>
                    <a:pt x="2453" y="100"/>
                    <a:pt x="2373" y="60"/>
                    <a:pt x="2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8206;p9">
              <a:extLst>
                <a:ext uri="{FF2B5EF4-FFF2-40B4-BE49-F238E27FC236}">
                  <a16:creationId xmlns:a16="http://schemas.microsoft.com/office/drawing/2014/main" id="{19A7C15B-34E2-491C-94D7-AEBDC29BA072}"/>
                </a:ext>
              </a:extLst>
            </p:cNvPr>
            <p:cNvSpPr/>
            <p:nvPr/>
          </p:nvSpPr>
          <p:spPr>
            <a:xfrm>
              <a:off x="5052525" y="4240675"/>
              <a:ext cx="52750" cy="11275"/>
            </a:xfrm>
            <a:custGeom>
              <a:avLst/>
              <a:gdLst/>
              <a:ahLst/>
              <a:cxnLst/>
              <a:rect l="l" t="t" r="r" b="b"/>
              <a:pathLst>
                <a:path w="2110" h="451" extrusionOk="0">
                  <a:moveTo>
                    <a:pt x="1466" y="0"/>
                  </a:moveTo>
                  <a:cubicBezTo>
                    <a:pt x="977" y="0"/>
                    <a:pt x="484" y="71"/>
                    <a:pt x="1" y="214"/>
                  </a:cubicBezTo>
                  <a:cubicBezTo>
                    <a:pt x="10" y="406"/>
                    <a:pt x="87" y="451"/>
                    <a:pt x="182" y="451"/>
                  </a:cubicBezTo>
                  <a:cubicBezTo>
                    <a:pt x="265" y="451"/>
                    <a:pt x="362" y="417"/>
                    <a:pt x="442" y="417"/>
                  </a:cubicBezTo>
                  <a:cubicBezTo>
                    <a:pt x="470" y="417"/>
                    <a:pt x="496" y="421"/>
                    <a:pt x="518" y="432"/>
                  </a:cubicBezTo>
                  <a:cubicBezTo>
                    <a:pt x="550" y="430"/>
                    <a:pt x="582" y="429"/>
                    <a:pt x="613" y="429"/>
                  </a:cubicBezTo>
                  <a:cubicBezTo>
                    <a:pt x="707" y="429"/>
                    <a:pt x="795" y="437"/>
                    <a:pt x="881" y="437"/>
                  </a:cubicBezTo>
                  <a:cubicBezTo>
                    <a:pt x="996" y="437"/>
                    <a:pt x="1105" y="422"/>
                    <a:pt x="1214" y="353"/>
                  </a:cubicBezTo>
                  <a:cubicBezTo>
                    <a:pt x="1274" y="333"/>
                    <a:pt x="1314" y="333"/>
                    <a:pt x="1374" y="333"/>
                  </a:cubicBezTo>
                  <a:cubicBezTo>
                    <a:pt x="1458" y="276"/>
                    <a:pt x="1538" y="256"/>
                    <a:pt x="1616" y="256"/>
                  </a:cubicBezTo>
                  <a:cubicBezTo>
                    <a:pt x="1703" y="256"/>
                    <a:pt x="1787" y="282"/>
                    <a:pt x="1871" y="313"/>
                  </a:cubicBezTo>
                  <a:cubicBezTo>
                    <a:pt x="1950" y="313"/>
                    <a:pt x="2010" y="293"/>
                    <a:pt x="2070" y="233"/>
                  </a:cubicBezTo>
                  <a:cubicBezTo>
                    <a:pt x="2070" y="233"/>
                    <a:pt x="2090" y="214"/>
                    <a:pt x="2090" y="154"/>
                  </a:cubicBezTo>
                  <a:cubicBezTo>
                    <a:pt x="2110" y="114"/>
                    <a:pt x="2090" y="54"/>
                    <a:pt x="2050" y="34"/>
                  </a:cubicBezTo>
                  <a:cubicBezTo>
                    <a:pt x="1857" y="12"/>
                    <a:pt x="1662" y="0"/>
                    <a:pt x="1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8207;p9">
              <a:extLst>
                <a:ext uri="{FF2B5EF4-FFF2-40B4-BE49-F238E27FC236}">
                  <a16:creationId xmlns:a16="http://schemas.microsoft.com/office/drawing/2014/main" id="{E4F911BF-DCFA-4486-8B73-2D475F866566}"/>
                </a:ext>
              </a:extLst>
            </p:cNvPr>
            <p:cNvSpPr/>
            <p:nvPr/>
          </p:nvSpPr>
          <p:spPr>
            <a:xfrm>
              <a:off x="5104250" y="4234200"/>
              <a:ext cx="31850" cy="15100"/>
            </a:xfrm>
            <a:custGeom>
              <a:avLst/>
              <a:gdLst/>
              <a:ahLst/>
              <a:cxnLst/>
              <a:rect l="l" t="t" r="r" b="b"/>
              <a:pathLst>
                <a:path w="1274" h="604" extrusionOk="0">
                  <a:moveTo>
                    <a:pt x="1077" y="0"/>
                  </a:moveTo>
                  <a:cubicBezTo>
                    <a:pt x="1015" y="0"/>
                    <a:pt x="956" y="25"/>
                    <a:pt x="896" y="75"/>
                  </a:cubicBezTo>
                  <a:cubicBezTo>
                    <a:pt x="836" y="71"/>
                    <a:pt x="777" y="69"/>
                    <a:pt x="718" y="69"/>
                  </a:cubicBezTo>
                  <a:cubicBezTo>
                    <a:pt x="466" y="69"/>
                    <a:pt x="227" y="112"/>
                    <a:pt x="1" y="274"/>
                  </a:cubicBezTo>
                  <a:lnTo>
                    <a:pt x="1" y="393"/>
                  </a:lnTo>
                  <a:cubicBezTo>
                    <a:pt x="125" y="563"/>
                    <a:pt x="276" y="604"/>
                    <a:pt x="434" y="604"/>
                  </a:cubicBezTo>
                  <a:cubicBezTo>
                    <a:pt x="553" y="604"/>
                    <a:pt x="677" y="581"/>
                    <a:pt x="796" y="572"/>
                  </a:cubicBezTo>
                  <a:cubicBezTo>
                    <a:pt x="1035" y="473"/>
                    <a:pt x="1274" y="373"/>
                    <a:pt x="1274" y="75"/>
                  </a:cubicBezTo>
                  <a:cubicBezTo>
                    <a:pt x="1204" y="25"/>
                    <a:pt x="1140" y="0"/>
                    <a:pt x="1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8208;p9">
              <a:extLst>
                <a:ext uri="{FF2B5EF4-FFF2-40B4-BE49-F238E27FC236}">
                  <a16:creationId xmlns:a16="http://schemas.microsoft.com/office/drawing/2014/main" id="{89C60B1D-435D-4355-8DD5-112F12E6284F}"/>
                </a:ext>
              </a:extLst>
            </p:cNvPr>
            <p:cNvSpPr/>
            <p:nvPr/>
          </p:nvSpPr>
          <p:spPr>
            <a:xfrm>
              <a:off x="5040600" y="4244500"/>
              <a:ext cx="26375" cy="8475"/>
            </a:xfrm>
            <a:custGeom>
              <a:avLst/>
              <a:gdLst/>
              <a:ahLst/>
              <a:cxnLst/>
              <a:rect l="l" t="t" r="r" b="b"/>
              <a:pathLst>
                <a:path w="1055" h="339" extrusionOk="0">
                  <a:moveTo>
                    <a:pt x="160" y="1"/>
                  </a:moveTo>
                  <a:cubicBezTo>
                    <a:pt x="0" y="200"/>
                    <a:pt x="199" y="259"/>
                    <a:pt x="299" y="339"/>
                  </a:cubicBezTo>
                  <a:lnTo>
                    <a:pt x="975" y="339"/>
                  </a:lnTo>
                  <a:cubicBezTo>
                    <a:pt x="975" y="339"/>
                    <a:pt x="995" y="339"/>
                    <a:pt x="1035" y="299"/>
                  </a:cubicBezTo>
                  <a:cubicBezTo>
                    <a:pt x="1055" y="279"/>
                    <a:pt x="1055" y="259"/>
                    <a:pt x="995" y="200"/>
                  </a:cubicBezTo>
                  <a:cubicBezTo>
                    <a:pt x="816" y="180"/>
                    <a:pt x="637" y="240"/>
                    <a:pt x="498" y="41"/>
                  </a:cubicBezTo>
                  <a:cubicBezTo>
                    <a:pt x="378" y="41"/>
                    <a:pt x="259" y="4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8209;p9">
              <a:extLst>
                <a:ext uri="{FF2B5EF4-FFF2-40B4-BE49-F238E27FC236}">
                  <a16:creationId xmlns:a16="http://schemas.microsoft.com/office/drawing/2014/main" id="{184D72DA-5196-41E9-AC33-9DC90224053F}"/>
                </a:ext>
              </a:extLst>
            </p:cNvPr>
            <p:cNvSpPr/>
            <p:nvPr/>
          </p:nvSpPr>
          <p:spPr>
            <a:xfrm>
              <a:off x="5144050" y="4227050"/>
              <a:ext cx="17425" cy="9250"/>
            </a:xfrm>
            <a:custGeom>
              <a:avLst/>
              <a:gdLst/>
              <a:ahLst/>
              <a:cxnLst/>
              <a:rect l="l" t="t" r="r" b="b"/>
              <a:pathLst>
                <a:path w="697" h="370" extrusionOk="0">
                  <a:moveTo>
                    <a:pt x="363" y="0"/>
                  </a:moveTo>
                  <a:cubicBezTo>
                    <a:pt x="244" y="0"/>
                    <a:pt x="122" y="60"/>
                    <a:pt x="0" y="182"/>
                  </a:cubicBezTo>
                  <a:cubicBezTo>
                    <a:pt x="20" y="202"/>
                    <a:pt x="20" y="261"/>
                    <a:pt x="40" y="281"/>
                  </a:cubicBezTo>
                  <a:cubicBezTo>
                    <a:pt x="106" y="334"/>
                    <a:pt x="173" y="369"/>
                    <a:pt x="251" y="369"/>
                  </a:cubicBezTo>
                  <a:cubicBezTo>
                    <a:pt x="290" y="369"/>
                    <a:pt x="332" y="361"/>
                    <a:pt x="378" y="341"/>
                  </a:cubicBezTo>
                  <a:cubicBezTo>
                    <a:pt x="438" y="202"/>
                    <a:pt x="577" y="202"/>
                    <a:pt x="696" y="162"/>
                  </a:cubicBezTo>
                  <a:cubicBezTo>
                    <a:pt x="589" y="55"/>
                    <a:pt x="478" y="0"/>
                    <a:pt x="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8210;p9">
              <a:extLst>
                <a:ext uri="{FF2B5EF4-FFF2-40B4-BE49-F238E27FC236}">
                  <a16:creationId xmlns:a16="http://schemas.microsoft.com/office/drawing/2014/main" id="{84C0DD5F-E0B5-4223-A2A9-9E126E9AA0B1}"/>
                </a:ext>
              </a:extLst>
            </p:cNvPr>
            <p:cNvSpPr/>
            <p:nvPr/>
          </p:nvSpPr>
          <p:spPr>
            <a:xfrm>
              <a:off x="5029150" y="4245500"/>
              <a:ext cx="18425" cy="7975"/>
            </a:xfrm>
            <a:custGeom>
              <a:avLst/>
              <a:gdLst/>
              <a:ahLst/>
              <a:cxnLst/>
              <a:rect l="l" t="t" r="r" b="b"/>
              <a:pathLst>
                <a:path w="737" h="319" extrusionOk="0">
                  <a:moveTo>
                    <a:pt x="598" y="1"/>
                  </a:moveTo>
                  <a:cubicBezTo>
                    <a:pt x="419" y="40"/>
                    <a:pt x="220" y="120"/>
                    <a:pt x="1" y="160"/>
                  </a:cubicBezTo>
                  <a:cubicBezTo>
                    <a:pt x="21" y="219"/>
                    <a:pt x="21" y="259"/>
                    <a:pt x="21" y="319"/>
                  </a:cubicBezTo>
                  <a:lnTo>
                    <a:pt x="737" y="319"/>
                  </a:lnTo>
                  <a:cubicBezTo>
                    <a:pt x="697" y="200"/>
                    <a:pt x="638" y="100"/>
                    <a:pt x="5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8211;p9">
              <a:extLst>
                <a:ext uri="{FF2B5EF4-FFF2-40B4-BE49-F238E27FC236}">
                  <a16:creationId xmlns:a16="http://schemas.microsoft.com/office/drawing/2014/main" id="{2ED890C8-8694-472C-8373-4888D61A1167}"/>
                </a:ext>
              </a:extLst>
            </p:cNvPr>
            <p:cNvSpPr/>
            <p:nvPr/>
          </p:nvSpPr>
          <p:spPr>
            <a:xfrm>
              <a:off x="5126625" y="4231500"/>
              <a:ext cx="17450" cy="6700"/>
            </a:xfrm>
            <a:custGeom>
              <a:avLst/>
              <a:gdLst/>
              <a:ahLst/>
              <a:cxnLst/>
              <a:rect l="l" t="t" r="r" b="b"/>
              <a:pathLst>
                <a:path w="698" h="268" extrusionOk="0">
                  <a:moveTo>
                    <a:pt x="396" y="1"/>
                  </a:moveTo>
                  <a:cubicBezTo>
                    <a:pt x="247" y="1"/>
                    <a:pt x="109" y="26"/>
                    <a:pt x="1" y="183"/>
                  </a:cubicBezTo>
                  <a:cubicBezTo>
                    <a:pt x="100" y="183"/>
                    <a:pt x="200" y="203"/>
                    <a:pt x="299" y="203"/>
                  </a:cubicBezTo>
                  <a:cubicBezTo>
                    <a:pt x="376" y="241"/>
                    <a:pt x="452" y="267"/>
                    <a:pt x="518" y="267"/>
                  </a:cubicBezTo>
                  <a:cubicBezTo>
                    <a:pt x="622" y="267"/>
                    <a:pt x="697" y="199"/>
                    <a:pt x="697" y="4"/>
                  </a:cubicBezTo>
                  <a:lnTo>
                    <a:pt x="697" y="4"/>
                  </a:lnTo>
                  <a:cubicBezTo>
                    <a:pt x="670" y="6"/>
                    <a:pt x="643" y="6"/>
                    <a:pt x="615" y="6"/>
                  </a:cubicBezTo>
                  <a:cubicBezTo>
                    <a:pt x="541" y="6"/>
                    <a:pt x="467" y="1"/>
                    <a:pt x="3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8212;p9">
              <a:extLst>
                <a:ext uri="{FF2B5EF4-FFF2-40B4-BE49-F238E27FC236}">
                  <a16:creationId xmlns:a16="http://schemas.microsoft.com/office/drawing/2014/main" id="{5126B7E7-39C2-47C7-81A3-EF595EBE46D9}"/>
                </a:ext>
              </a:extLst>
            </p:cNvPr>
            <p:cNvSpPr/>
            <p:nvPr/>
          </p:nvSpPr>
          <p:spPr>
            <a:xfrm>
              <a:off x="4745700" y="4204725"/>
              <a:ext cx="15925" cy="6000"/>
            </a:xfrm>
            <a:custGeom>
              <a:avLst/>
              <a:gdLst/>
              <a:ahLst/>
              <a:cxnLst/>
              <a:rect l="l" t="t" r="r" b="b"/>
              <a:pathLst>
                <a:path w="637" h="240" extrusionOk="0">
                  <a:moveTo>
                    <a:pt x="139" y="0"/>
                  </a:moveTo>
                  <a:cubicBezTo>
                    <a:pt x="100" y="60"/>
                    <a:pt x="40" y="120"/>
                    <a:pt x="0" y="179"/>
                  </a:cubicBezTo>
                  <a:cubicBezTo>
                    <a:pt x="100" y="199"/>
                    <a:pt x="219" y="199"/>
                    <a:pt x="318" y="239"/>
                  </a:cubicBezTo>
                  <a:cubicBezTo>
                    <a:pt x="458" y="199"/>
                    <a:pt x="597" y="199"/>
                    <a:pt x="637" y="60"/>
                  </a:cubicBezTo>
                  <a:cubicBezTo>
                    <a:pt x="458" y="20"/>
                    <a:pt x="318" y="20"/>
                    <a:pt x="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8213;p9">
              <a:extLst>
                <a:ext uri="{FF2B5EF4-FFF2-40B4-BE49-F238E27FC236}">
                  <a16:creationId xmlns:a16="http://schemas.microsoft.com/office/drawing/2014/main" id="{154FA49F-ED24-41C0-A333-AF806C0B7EA1}"/>
                </a:ext>
              </a:extLst>
            </p:cNvPr>
            <p:cNvSpPr/>
            <p:nvPr/>
          </p:nvSpPr>
          <p:spPr>
            <a:xfrm>
              <a:off x="4709375" y="4217925"/>
              <a:ext cx="10975" cy="8700"/>
            </a:xfrm>
            <a:custGeom>
              <a:avLst/>
              <a:gdLst/>
              <a:ahLst/>
              <a:cxnLst/>
              <a:rect l="l" t="t" r="r" b="b"/>
              <a:pathLst>
                <a:path w="439" h="348" extrusionOk="0">
                  <a:moveTo>
                    <a:pt x="186" y="1"/>
                  </a:moveTo>
                  <a:cubicBezTo>
                    <a:pt x="113" y="1"/>
                    <a:pt x="46" y="79"/>
                    <a:pt x="1" y="169"/>
                  </a:cubicBezTo>
                  <a:lnTo>
                    <a:pt x="180" y="348"/>
                  </a:lnTo>
                  <a:cubicBezTo>
                    <a:pt x="200" y="248"/>
                    <a:pt x="439" y="169"/>
                    <a:pt x="260" y="29"/>
                  </a:cubicBezTo>
                  <a:cubicBezTo>
                    <a:pt x="235" y="10"/>
                    <a:pt x="2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8214;p9">
              <a:extLst>
                <a:ext uri="{FF2B5EF4-FFF2-40B4-BE49-F238E27FC236}">
                  <a16:creationId xmlns:a16="http://schemas.microsoft.com/office/drawing/2014/main" id="{B1B6797E-EB01-4FD4-80B7-54DD2B6510FB}"/>
                </a:ext>
              </a:extLst>
            </p:cNvPr>
            <p:cNvSpPr/>
            <p:nvPr/>
          </p:nvSpPr>
          <p:spPr>
            <a:xfrm>
              <a:off x="4469100" y="4104350"/>
              <a:ext cx="30450" cy="11000"/>
            </a:xfrm>
            <a:custGeom>
              <a:avLst/>
              <a:gdLst/>
              <a:ahLst/>
              <a:cxnLst/>
              <a:rect l="l" t="t" r="r" b="b"/>
              <a:pathLst>
                <a:path w="1218" h="440" extrusionOk="0">
                  <a:moveTo>
                    <a:pt x="1035" y="1"/>
                  </a:moveTo>
                  <a:cubicBezTo>
                    <a:pt x="677" y="1"/>
                    <a:pt x="365" y="179"/>
                    <a:pt x="24" y="196"/>
                  </a:cubicBezTo>
                  <a:cubicBezTo>
                    <a:pt x="1" y="390"/>
                    <a:pt x="56" y="440"/>
                    <a:pt x="142" y="440"/>
                  </a:cubicBezTo>
                  <a:cubicBezTo>
                    <a:pt x="205" y="440"/>
                    <a:pt x="285" y="412"/>
                    <a:pt x="362" y="395"/>
                  </a:cubicBezTo>
                  <a:cubicBezTo>
                    <a:pt x="481" y="375"/>
                    <a:pt x="581" y="375"/>
                    <a:pt x="680" y="335"/>
                  </a:cubicBezTo>
                  <a:cubicBezTo>
                    <a:pt x="760" y="295"/>
                    <a:pt x="819" y="236"/>
                    <a:pt x="879" y="196"/>
                  </a:cubicBezTo>
                  <a:cubicBezTo>
                    <a:pt x="1018" y="176"/>
                    <a:pt x="1158" y="196"/>
                    <a:pt x="1217" y="17"/>
                  </a:cubicBezTo>
                  <a:cubicBezTo>
                    <a:pt x="1155" y="6"/>
                    <a:pt x="1095" y="1"/>
                    <a:pt x="1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8215;p9">
              <a:extLst>
                <a:ext uri="{FF2B5EF4-FFF2-40B4-BE49-F238E27FC236}">
                  <a16:creationId xmlns:a16="http://schemas.microsoft.com/office/drawing/2014/main" id="{3ADD77DB-EC61-437F-9978-4F0CE8489801}"/>
                </a:ext>
              </a:extLst>
            </p:cNvPr>
            <p:cNvSpPr/>
            <p:nvPr/>
          </p:nvSpPr>
          <p:spPr>
            <a:xfrm>
              <a:off x="4460225" y="4109250"/>
              <a:ext cx="17925" cy="8750"/>
            </a:xfrm>
            <a:custGeom>
              <a:avLst/>
              <a:gdLst/>
              <a:ahLst/>
              <a:cxnLst/>
              <a:rect l="l" t="t" r="r" b="b"/>
              <a:pathLst>
                <a:path w="717" h="350" extrusionOk="0">
                  <a:moveTo>
                    <a:pt x="379" y="0"/>
                  </a:moveTo>
                  <a:cubicBezTo>
                    <a:pt x="220" y="40"/>
                    <a:pt x="40" y="99"/>
                    <a:pt x="1" y="298"/>
                  </a:cubicBezTo>
                  <a:cubicBezTo>
                    <a:pt x="90" y="339"/>
                    <a:pt x="182" y="350"/>
                    <a:pt x="277" y="350"/>
                  </a:cubicBezTo>
                  <a:cubicBezTo>
                    <a:pt x="388" y="350"/>
                    <a:pt x="504" y="335"/>
                    <a:pt x="624" y="335"/>
                  </a:cubicBezTo>
                  <a:cubicBezTo>
                    <a:pt x="655" y="335"/>
                    <a:pt x="686" y="336"/>
                    <a:pt x="717" y="338"/>
                  </a:cubicBezTo>
                  <a:cubicBezTo>
                    <a:pt x="697" y="298"/>
                    <a:pt x="717" y="239"/>
                    <a:pt x="717" y="199"/>
                  </a:cubicBezTo>
                  <a:cubicBezTo>
                    <a:pt x="597" y="139"/>
                    <a:pt x="418" y="179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8216;p9">
              <a:extLst>
                <a:ext uri="{FF2B5EF4-FFF2-40B4-BE49-F238E27FC236}">
                  <a16:creationId xmlns:a16="http://schemas.microsoft.com/office/drawing/2014/main" id="{699311DD-8C46-4A7E-A88E-197C7DCE6D11}"/>
                </a:ext>
              </a:extLst>
            </p:cNvPr>
            <p:cNvSpPr/>
            <p:nvPr/>
          </p:nvSpPr>
          <p:spPr>
            <a:xfrm>
              <a:off x="4403525" y="4122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cubicBezTo>
                    <a:pt x="100" y="60"/>
                    <a:pt x="61" y="100"/>
                    <a:pt x="1" y="159"/>
                  </a:cubicBezTo>
                  <a:cubicBezTo>
                    <a:pt x="61" y="100"/>
                    <a:pt x="120" y="6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8217;p9">
              <a:extLst>
                <a:ext uri="{FF2B5EF4-FFF2-40B4-BE49-F238E27FC236}">
                  <a16:creationId xmlns:a16="http://schemas.microsoft.com/office/drawing/2014/main" id="{9FBC37CD-B83A-4E3B-BEAF-792B9BE53960}"/>
                </a:ext>
              </a:extLst>
            </p:cNvPr>
            <p:cNvSpPr/>
            <p:nvPr/>
          </p:nvSpPr>
          <p:spPr>
            <a:xfrm>
              <a:off x="4885425" y="439470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1" y="0"/>
                  </a:moveTo>
                  <a:cubicBezTo>
                    <a:pt x="100" y="120"/>
                    <a:pt x="220" y="140"/>
                    <a:pt x="379" y="140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8218;p9">
              <a:extLst>
                <a:ext uri="{FF2B5EF4-FFF2-40B4-BE49-F238E27FC236}">
                  <a16:creationId xmlns:a16="http://schemas.microsoft.com/office/drawing/2014/main" id="{40D9AD7A-00E6-4E4B-AC70-B8B7F131D911}"/>
                </a:ext>
              </a:extLst>
            </p:cNvPr>
            <p:cNvSpPr/>
            <p:nvPr/>
          </p:nvSpPr>
          <p:spPr>
            <a:xfrm>
              <a:off x="5315125" y="4249475"/>
              <a:ext cx="54725" cy="13300"/>
            </a:xfrm>
            <a:custGeom>
              <a:avLst/>
              <a:gdLst/>
              <a:ahLst/>
              <a:cxnLst/>
              <a:rect l="l" t="t" r="r" b="b"/>
              <a:pathLst>
                <a:path w="2189" h="532" extrusionOk="0">
                  <a:moveTo>
                    <a:pt x="2109" y="1"/>
                  </a:moveTo>
                  <a:lnTo>
                    <a:pt x="2109" y="1"/>
                  </a:lnTo>
                  <a:cubicBezTo>
                    <a:pt x="1393" y="41"/>
                    <a:pt x="657" y="80"/>
                    <a:pt x="0" y="339"/>
                  </a:cubicBezTo>
                  <a:cubicBezTo>
                    <a:pt x="124" y="432"/>
                    <a:pt x="262" y="452"/>
                    <a:pt x="403" y="452"/>
                  </a:cubicBezTo>
                  <a:cubicBezTo>
                    <a:pt x="517" y="452"/>
                    <a:pt x="633" y="439"/>
                    <a:pt x="743" y="439"/>
                  </a:cubicBezTo>
                  <a:cubicBezTo>
                    <a:pt x="847" y="439"/>
                    <a:pt x="946" y="451"/>
                    <a:pt x="1035" y="498"/>
                  </a:cubicBezTo>
                  <a:cubicBezTo>
                    <a:pt x="1087" y="522"/>
                    <a:pt x="1136" y="532"/>
                    <a:pt x="1182" y="532"/>
                  </a:cubicBezTo>
                  <a:cubicBezTo>
                    <a:pt x="1329" y="532"/>
                    <a:pt x="1446" y="430"/>
                    <a:pt x="1552" y="339"/>
                  </a:cubicBezTo>
                  <a:lnTo>
                    <a:pt x="1751" y="339"/>
                  </a:lnTo>
                  <a:cubicBezTo>
                    <a:pt x="1890" y="239"/>
                    <a:pt x="2188" y="299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8219;p9">
              <a:extLst>
                <a:ext uri="{FF2B5EF4-FFF2-40B4-BE49-F238E27FC236}">
                  <a16:creationId xmlns:a16="http://schemas.microsoft.com/office/drawing/2014/main" id="{1A860EE8-1DD6-4687-A802-5543BE475A9E}"/>
                </a:ext>
              </a:extLst>
            </p:cNvPr>
            <p:cNvSpPr/>
            <p:nvPr/>
          </p:nvSpPr>
          <p:spPr>
            <a:xfrm>
              <a:off x="5312625" y="4257800"/>
              <a:ext cx="28375" cy="9725"/>
            </a:xfrm>
            <a:custGeom>
              <a:avLst/>
              <a:gdLst/>
              <a:ahLst/>
              <a:cxnLst/>
              <a:rect l="l" t="t" r="r" b="b"/>
              <a:pathLst>
                <a:path w="1135" h="389" extrusionOk="0">
                  <a:moveTo>
                    <a:pt x="722" y="0"/>
                  </a:moveTo>
                  <a:cubicBezTo>
                    <a:pt x="580" y="0"/>
                    <a:pt x="433" y="30"/>
                    <a:pt x="290" y="30"/>
                  </a:cubicBezTo>
                  <a:cubicBezTo>
                    <a:pt x="226" y="30"/>
                    <a:pt x="162" y="24"/>
                    <a:pt x="100" y="6"/>
                  </a:cubicBezTo>
                  <a:cubicBezTo>
                    <a:pt x="1" y="125"/>
                    <a:pt x="1" y="245"/>
                    <a:pt x="100" y="344"/>
                  </a:cubicBezTo>
                  <a:cubicBezTo>
                    <a:pt x="120" y="374"/>
                    <a:pt x="150" y="389"/>
                    <a:pt x="180" y="389"/>
                  </a:cubicBezTo>
                  <a:cubicBezTo>
                    <a:pt x="210" y="389"/>
                    <a:pt x="240" y="374"/>
                    <a:pt x="259" y="344"/>
                  </a:cubicBezTo>
                  <a:cubicBezTo>
                    <a:pt x="366" y="254"/>
                    <a:pt x="486" y="238"/>
                    <a:pt x="610" y="238"/>
                  </a:cubicBezTo>
                  <a:cubicBezTo>
                    <a:pt x="677" y="238"/>
                    <a:pt x="745" y="243"/>
                    <a:pt x="813" y="243"/>
                  </a:cubicBezTo>
                  <a:cubicBezTo>
                    <a:pt x="924" y="243"/>
                    <a:pt x="1033" y="230"/>
                    <a:pt x="1135" y="165"/>
                  </a:cubicBezTo>
                  <a:cubicBezTo>
                    <a:pt x="1010" y="33"/>
                    <a:pt x="869" y="0"/>
                    <a:pt x="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8220;p9">
              <a:extLst>
                <a:ext uri="{FF2B5EF4-FFF2-40B4-BE49-F238E27FC236}">
                  <a16:creationId xmlns:a16="http://schemas.microsoft.com/office/drawing/2014/main" id="{50DF0B42-2649-42EE-A4FD-B3D62236B4E4}"/>
                </a:ext>
              </a:extLst>
            </p:cNvPr>
            <p:cNvSpPr/>
            <p:nvPr/>
          </p:nvSpPr>
          <p:spPr>
            <a:xfrm>
              <a:off x="5371150" y="4244500"/>
              <a:ext cx="23575" cy="9325"/>
            </a:xfrm>
            <a:custGeom>
              <a:avLst/>
              <a:gdLst/>
              <a:ahLst/>
              <a:cxnLst/>
              <a:rect l="l" t="t" r="r" b="b"/>
              <a:pathLst>
                <a:path w="943" h="373" extrusionOk="0">
                  <a:moveTo>
                    <a:pt x="942" y="1"/>
                  </a:moveTo>
                  <a:cubicBezTo>
                    <a:pt x="604" y="1"/>
                    <a:pt x="306" y="1"/>
                    <a:pt x="47" y="180"/>
                  </a:cubicBezTo>
                  <a:cubicBezTo>
                    <a:pt x="1" y="318"/>
                    <a:pt x="38" y="373"/>
                    <a:pt x="139" y="373"/>
                  </a:cubicBezTo>
                  <a:cubicBezTo>
                    <a:pt x="169" y="373"/>
                    <a:pt x="205" y="368"/>
                    <a:pt x="246" y="359"/>
                  </a:cubicBezTo>
                  <a:cubicBezTo>
                    <a:pt x="465" y="299"/>
                    <a:pt x="703" y="240"/>
                    <a:pt x="942" y="180"/>
                  </a:cubicBez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8221;p9">
              <a:extLst>
                <a:ext uri="{FF2B5EF4-FFF2-40B4-BE49-F238E27FC236}">
                  <a16:creationId xmlns:a16="http://schemas.microsoft.com/office/drawing/2014/main" id="{A93B12A9-A4A2-4CA8-A2CB-76115A91830C}"/>
                </a:ext>
              </a:extLst>
            </p:cNvPr>
            <p:cNvSpPr/>
            <p:nvPr/>
          </p:nvSpPr>
          <p:spPr>
            <a:xfrm>
              <a:off x="5359875" y="4248975"/>
              <a:ext cx="17425" cy="12925"/>
            </a:xfrm>
            <a:custGeom>
              <a:avLst/>
              <a:gdLst/>
              <a:ahLst/>
              <a:cxnLst/>
              <a:rect l="l" t="t" r="r" b="b"/>
              <a:pathLst>
                <a:path w="697" h="517" extrusionOk="0">
                  <a:moveTo>
                    <a:pt x="498" y="1"/>
                  </a:moveTo>
                  <a:cubicBezTo>
                    <a:pt x="438" y="1"/>
                    <a:pt x="398" y="21"/>
                    <a:pt x="339" y="21"/>
                  </a:cubicBezTo>
                  <a:cubicBezTo>
                    <a:pt x="219" y="120"/>
                    <a:pt x="120" y="259"/>
                    <a:pt x="1" y="359"/>
                  </a:cubicBezTo>
                  <a:cubicBezTo>
                    <a:pt x="136" y="421"/>
                    <a:pt x="281" y="516"/>
                    <a:pt x="410" y="516"/>
                  </a:cubicBezTo>
                  <a:cubicBezTo>
                    <a:pt x="527" y="516"/>
                    <a:pt x="630" y="437"/>
                    <a:pt x="697" y="180"/>
                  </a:cubicBezTo>
                  <a:cubicBezTo>
                    <a:pt x="617" y="120"/>
                    <a:pt x="558" y="6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8222;p9">
              <a:extLst>
                <a:ext uri="{FF2B5EF4-FFF2-40B4-BE49-F238E27FC236}">
                  <a16:creationId xmlns:a16="http://schemas.microsoft.com/office/drawing/2014/main" id="{A8BA8927-935A-4199-BB26-C31A05178A0A}"/>
                </a:ext>
              </a:extLst>
            </p:cNvPr>
            <p:cNvSpPr/>
            <p:nvPr/>
          </p:nvSpPr>
          <p:spPr>
            <a:xfrm>
              <a:off x="5407625" y="4244500"/>
              <a:ext cx="25875" cy="4875"/>
            </a:xfrm>
            <a:custGeom>
              <a:avLst/>
              <a:gdLst/>
              <a:ahLst/>
              <a:cxnLst/>
              <a:rect l="l" t="t" r="r" b="b"/>
              <a:pathLst>
                <a:path w="1035" h="195" extrusionOk="0">
                  <a:moveTo>
                    <a:pt x="510" y="1"/>
                  </a:moveTo>
                  <a:cubicBezTo>
                    <a:pt x="334" y="1"/>
                    <a:pt x="159" y="31"/>
                    <a:pt x="0" y="180"/>
                  </a:cubicBezTo>
                  <a:cubicBezTo>
                    <a:pt x="38" y="175"/>
                    <a:pt x="76" y="174"/>
                    <a:pt x="115" y="174"/>
                  </a:cubicBezTo>
                  <a:cubicBezTo>
                    <a:pt x="251" y="174"/>
                    <a:pt x="393" y="195"/>
                    <a:pt x="532" y="195"/>
                  </a:cubicBezTo>
                  <a:cubicBezTo>
                    <a:pt x="711" y="195"/>
                    <a:pt x="886" y="160"/>
                    <a:pt x="1035" y="1"/>
                  </a:cubicBezTo>
                  <a:lnTo>
                    <a:pt x="1035" y="1"/>
                  </a:lnTo>
                  <a:cubicBezTo>
                    <a:pt x="978" y="11"/>
                    <a:pt x="921" y="14"/>
                    <a:pt x="863" y="14"/>
                  </a:cubicBezTo>
                  <a:cubicBezTo>
                    <a:pt x="747" y="14"/>
                    <a:pt x="628" y="1"/>
                    <a:pt x="5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8223;p9">
              <a:extLst>
                <a:ext uri="{FF2B5EF4-FFF2-40B4-BE49-F238E27FC236}">
                  <a16:creationId xmlns:a16="http://schemas.microsoft.com/office/drawing/2014/main" id="{A66FA7E3-7265-43A3-9266-D4BAF7C9EF1E}"/>
                </a:ext>
              </a:extLst>
            </p:cNvPr>
            <p:cNvSpPr/>
            <p:nvPr/>
          </p:nvSpPr>
          <p:spPr>
            <a:xfrm>
              <a:off x="5341475" y="4257450"/>
              <a:ext cx="13450" cy="9150"/>
            </a:xfrm>
            <a:custGeom>
              <a:avLst/>
              <a:gdLst/>
              <a:ahLst/>
              <a:cxnLst/>
              <a:rect l="l" t="t" r="r" b="b"/>
              <a:pathLst>
                <a:path w="538" h="366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60"/>
                    <a:pt x="180" y="139"/>
                    <a:pt x="1" y="179"/>
                  </a:cubicBezTo>
                  <a:cubicBezTo>
                    <a:pt x="117" y="303"/>
                    <a:pt x="215" y="366"/>
                    <a:pt x="297" y="366"/>
                  </a:cubicBezTo>
                  <a:cubicBezTo>
                    <a:pt x="411" y="366"/>
                    <a:pt x="491" y="244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8224;p9">
              <a:extLst>
                <a:ext uri="{FF2B5EF4-FFF2-40B4-BE49-F238E27FC236}">
                  <a16:creationId xmlns:a16="http://schemas.microsoft.com/office/drawing/2014/main" id="{28D065E8-0625-48FA-99D5-E10F14CFABD8}"/>
                </a:ext>
              </a:extLst>
            </p:cNvPr>
            <p:cNvSpPr/>
            <p:nvPr/>
          </p:nvSpPr>
          <p:spPr>
            <a:xfrm>
              <a:off x="5315625" y="426687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cubicBezTo>
                    <a:pt x="40" y="61"/>
                    <a:pt x="100" y="100"/>
                    <a:pt x="179" y="160"/>
                  </a:cubicBezTo>
                  <a:lnTo>
                    <a:pt x="17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8225;p9">
              <a:extLst>
                <a:ext uri="{FF2B5EF4-FFF2-40B4-BE49-F238E27FC236}">
                  <a16:creationId xmlns:a16="http://schemas.microsoft.com/office/drawing/2014/main" id="{5BB0FB7B-534F-4BC4-8B13-9B7999B3FA33}"/>
                </a:ext>
              </a:extLst>
            </p:cNvPr>
            <p:cNvSpPr/>
            <p:nvPr/>
          </p:nvSpPr>
          <p:spPr>
            <a:xfrm>
              <a:off x="5223125" y="4521325"/>
              <a:ext cx="97500" cy="18125"/>
            </a:xfrm>
            <a:custGeom>
              <a:avLst/>
              <a:gdLst/>
              <a:ahLst/>
              <a:cxnLst/>
              <a:rect l="l" t="t" r="r" b="b"/>
              <a:pathLst>
                <a:path w="3900" h="725" extrusionOk="0">
                  <a:moveTo>
                    <a:pt x="3283" y="0"/>
                  </a:moveTo>
                  <a:cubicBezTo>
                    <a:pt x="2990" y="0"/>
                    <a:pt x="2715" y="135"/>
                    <a:pt x="2427" y="167"/>
                  </a:cubicBezTo>
                  <a:cubicBezTo>
                    <a:pt x="2407" y="147"/>
                    <a:pt x="2377" y="137"/>
                    <a:pt x="2345" y="137"/>
                  </a:cubicBezTo>
                  <a:cubicBezTo>
                    <a:pt x="2313" y="137"/>
                    <a:pt x="2278" y="147"/>
                    <a:pt x="2248" y="167"/>
                  </a:cubicBezTo>
                  <a:cubicBezTo>
                    <a:pt x="2149" y="267"/>
                    <a:pt x="2009" y="247"/>
                    <a:pt x="1910" y="326"/>
                  </a:cubicBezTo>
                  <a:lnTo>
                    <a:pt x="1731" y="326"/>
                  </a:lnTo>
                  <a:cubicBezTo>
                    <a:pt x="1552" y="326"/>
                    <a:pt x="1393" y="346"/>
                    <a:pt x="1214" y="346"/>
                  </a:cubicBezTo>
                  <a:cubicBezTo>
                    <a:pt x="1123" y="437"/>
                    <a:pt x="1012" y="444"/>
                    <a:pt x="901" y="444"/>
                  </a:cubicBezTo>
                  <a:cubicBezTo>
                    <a:pt x="882" y="444"/>
                    <a:pt x="864" y="444"/>
                    <a:pt x="845" y="444"/>
                  </a:cubicBezTo>
                  <a:cubicBezTo>
                    <a:pt x="780" y="444"/>
                    <a:pt x="716" y="446"/>
                    <a:pt x="657" y="466"/>
                  </a:cubicBezTo>
                  <a:lnTo>
                    <a:pt x="537" y="466"/>
                  </a:lnTo>
                  <a:cubicBezTo>
                    <a:pt x="458" y="446"/>
                    <a:pt x="398" y="406"/>
                    <a:pt x="338" y="346"/>
                  </a:cubicBezTo>
                  <a:cubicBezTo>
                    <a:pt x="219" y="406"/>
                    <a:pt x="119" y="466"/>
                    <a:pt x="0" y="525"/>
                  </a:cubicBezTo>
                  <a:cubicBezTo>
                    <a:pt x="90" y="682"/>
                    <a:pt x="237" y="700"/>
                    <a:pt x="390" y="700"/>
                  </a:cubicBezTo>
                  <a:cubicBezTo>
                    <a:pt x="435" y="700"/>
                    <a:pt x="481" y="699"/>
                    <a:pt x="527" y="699"/>
                  </a:cubicBezTo>
                  <a:cubicBezTo>
                    <a:pt x="600" y="699"/>
                    <a:pt x="672" y="703"/>
                    <a:pt x="736" y="724"/>
                  </a:cubicBezTo>
                  <a:cubicBezTo>
                    <a:pt x="1830" y="704"/>
                    <a:pt x="2885" y="426"/>
                    <a:pt x="3899" y="207"/>
                  </a:cubicBezTo>
                  <a:cubicBezTo>
                    <a:pt x="3740" y="167"/>
                    <a:pt x="3601" y="167"/>
                    <a:pt x="3501" y="28"/>
                  </a:cubicBezTo>
                  <a:cubicBezTo>
                    <a:pt x="3427" y="8"/>
                    <a:pt x="3354" y="0"/>
                    <a:pt x="3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8226;p9">
              <a:extLst>
                <a:ext uri="{FF2B5EF4-FFF2-40B4-BE49-F238E27FC236}">
                  <a16:creationId xmlns:a16="http://schemas.microsoft.com/office/drawing/2014/main" id="{C30E8CE3-01E1-4E4B-8E20-1189D268418C}"/>
                </a:ext>
              </a:extLst>
            </p:cNvPr>
            <p:cNvSpPr/>
            <p:nvPr/>
          </p:nvSpPr>
          <p:spPr>
            <a:xfrm>
              <a:off x="5381250" y="4498150"/>
              <a:ext cx="16950" cy="5200"/>
            </a:xfrm>
            <a:custGeom>
              <a:avLst/>
              <a:gdLst/>
              <a:ahLst/>
              <a:cxnLst/>
              <a:rect l="l" t="t" r="r" b="b"/>
              <a:pathLst>
                <a:path w="678" h="208" extrusionOk="0">
                  <a:moveTo>
                    <a:pt x="339" y="0"/>
                  </a:moveTo>
                  <a:cubicBezTo>
                    <a:pt x="200" y="40"/>
                    <a:pt x="100" y="40"/>
                    <a:pt x="1" y="60"/>
                  </a:cubicBezTo>
                  <a:cubicBezTo>
                    <a:pt x="88" y="184"/>
                    <a:pt x="206" y="207"/>
                    <a:pt x="326" y="207"/>
                  </a:cubicBezTo>
                  <a:cubicBezTo>
                    <a:pt x="398" y="207"/>
                    <a:pt x="471" y="199"/>
                    <a:pt x="538" y="199"/>
                  </a:cubicBezTo>
                  <a:cubicBezTo>
                    <a:pt x="578" y="199"/>
                    <a:pt x="618" y="199"/>
                    <a:pt x="677" y="179"/>
                  </a:cubicBezTo>
                  <a:cubicBezTo>
                    <a:pt x="598" y="60"/>
                    <a:pt x="459" y="4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8227;p9">
              <a:extLst>
                <a:ext uri="{FF2B5EF4-FFF2-40B4-BE49-F238E27FC236}">
                  <a16:creationId xmlns:a16="http://schemas.microsoft.com/office/drawing/2014/main" id="{9CF94D73-982D-4DD4-BA27-D8CA18C4D6AA}"/>
                </a:ext>
              </a:extLst>
            </p:cNvPr>
            <p:cNvSpPr/>
            <p:nvPr/>
          </p:nvSpPr>
          <p:spPr>
            <a:xfrm>
              <a:off x="5271350" y="45255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359" y="0"/>
                  </a:moveTo>
                  <a:cubicBezTo>
                    <a:pt x="220" y="0"/>
                    <a:pt x="80" y="40"/>
                    <a:pt x="1" y="159"/>
                  </a:cubicBezTo>
                  <a:cubicBezTo>
                    <a:pt x="33" y="163"/>
                    <a:pt x="63" y="166"/>
                    <a:pt x="91" y="166"/>
                  </a:cubicBezTo>
                  <a:cubicBezTo>
                    <a:pt x="206" y="166"/>
                    <a:pt x="295" y="128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8228;p9">
              <a:extLst>
                <a:ext uri="{FF2B5EF4-FFF2-40B4-BE49-F238E27FC236}">
                  <a16:creationId xmlns:a16="http://schemas.microsoft.com/office/drawing/2014/main" id="{15A97DD9-852D-445A-BD73-6181F079B122}"/>
                </a:ext>
              </a:extLst>
            </p:cNvPr>
            <p:cNvSpPr/>
            <p:nvPr/>
          </p:nvSpPr>
          <p:spPr>
            <a:xfrm>
              <a:off x="5359875" y="4510250"/>
              <a:ext cx="3500" cy="2325"/>
            </a:xfrm>
            <a:custGeom>
              <a:avLst/>
              <a:gdLst/>
              <a:ahLst/>
              <a:cxnLst/>
              <a:rect l="l" t="t" r="r" b="b"/>
              <a:pathLst>
                <a:path w="140" h="93" extrusionOk="0">
                  <a:moveTo>
                    <a:pt x="51" y="1"/>
                  </a:moveTo>
                  <a:cubicBezTo>
                    <a:pt x="27" y="1"/>
                    <a:pt x="11" y="31"/>
                    <a:pt x="1" y="93"/>
                  </a:cubicBezTo>
                  <a:lnTo>
                    <a:pt x="60" y="93"/>
                  </a:lnTo>
                  <a:lnTo>
                    <a:pt x="140" y="73"/>
                  </a:lnTo>
                  <a:cubicBezTo>
                    <a:pt x="102" y="26"/>
                    <a:pt x="73" y="1"/>
                    <a:pt x="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8229;p9">
              <a:extLst>
                <a:ext uri="{FF2B5EF4-FFF2-40B4-BE49-F238E27FC236}">
                  <a16:creationId xmlns:a16="http://schemas.microsoft.com/office/drawing/2014/main" id="{96329417-098D-4F2C-BBA3-E76B97A3673A}"/>
                </a:ext>
              </a:extLst>
            </p:cNvPr>
            <p:cNvSpPr/>
            <p:nvPr/>
          </p:nvSpPr>
          <p:spPr>
            <a:xfrm>
              <a:off x="5280300" y="4523625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0" y="1"/>
                  </a:moveTo>
                  <a:cubicBezTo>
                    <a:pt x="50" y="1"/>
                    <a:pt x="21" y="25"/>
                    <a:pt x="1" y="75"/>
                  </a:cubicBezTo>
                  <a:lnTo>
                    <a:pt x="160" y="75"/>
                  </a:lnTo>
                  <a:cubicBezTo>
                    <a:pt x="140" y="25"/>
                    <a:pt x="110" y="1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8230;p9">
              <a:extLst>
                <a:ext uri="{FF2B5EF4-FFF2-40B4-BE49-F238E27FC236}">
                  <a16:creationId xmlns:a16="http://schemas.microsoft.com/office/drawing/2014/main" id="{88B81915-CE29-4AAB-9D70-9FF8B3F7049E}"/>
                </a:ext>
              </a:extLst>
            </p:cNvPr>
            <p:cNvSpPr/>
            <p:nvPr/>
          </p:nvSpPr>
          <p:spPr>
            <a:xfrm>
              <a:off x="5328550" y="4517000"/>
              <a:ext cx="76100" cy="18225"/>
            </a:xfrm>
            <a:custGeom>
              <a:avLst/>
              <a:gdLst/>
              <a:ahLst/>
              <a:cxnLst/>
              <a:rect l="l" t="t" r="r" b="b"/>
              <a:pathLst>
                <a:path w="3044" h="729" extrusionOk="0">
                  <a:moveTo>
                    <a:pt x="2647" y="0"/>
                  </a:moveTo>
                  <a:cubicBezTo>
                    <a:pt x="1763" y="0"/>
                    <a:pt x="864" y="155"/>
                    <a:pt x="0" y="380"/>
                  </a:cubicBezTo>
                  <a:cubicBezTo>
                    <a:pt x="0" y="639"/>
                    <a:pt x="219" y="519"/>
                    <a:pt x="358" y="579"/>
                  </a:cubicBezTo>
                  <a:cubicBezTo>
                    <a:pt x="400" y="602"/>
                    <a:pt x="446" y="610"/>
                    <a:pt x="493" y="610"/>
                  </a:cubicBezTo>
                  <a:cubicBezTo>
                    <a:pt x="632" y="610"/>
                    <a:pt x="789" y="536"/>
                    <a:pt x="932" y="536"/>
                  </a:cubicBezTo>
                  <a:cubicBezTo>
                    <a:pt x="1038" y="536"/>
                    <a:pt x="1136" y="576"/>
                    <a:pt x="1214" y="718"/>
                  </a:cubicBezTo>
                  <a:cubicBezTo>
                    <a:pt x="1295" y="726"/>
                    <a:pt x="1374" y="729"/>
                    <a:pt x="1453" y="729"/>
                  </a:cubicBezTo>
                  <a:cubicBezTo>
                    <a:pt x="2012" y="729"/>
                    <a:pt x="2521" y="554"/>
                    <a:pt x="3044" y="380"/>
                  </a:cubicBezTo>
                  <a:cubicBezTo>
                    <a:pt x="2885" y="300"/>
                    <a:pt x="2805" y="181"/>
                    <a:pt x="2805" y="2"/>
                  </a:cubicBezTo>
                  <a:cubicBezTo>
                    <a:pt x="2752" y="1"/>
                    <a:pt x="2700" y="0"/>
                    <a:pt x="26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8231;p9">
              <a:extLst>
                <a:ext uri="{FF2B5EF4-FFF2-40B4-BE49-F238E27FC236}">
                  <a16:creationId xmlns:a16="http://schemas.microsoft.com/office/drawing/2014/main" id="{32789416-83CF-439B-98E5-0A1C406201A6}"/>
                </a:ext>
              </a:extLst>
            </p:cNvPr>
            <p:cNvSpPr/>
            <p:nvPr/>
          </p:nvSpPr>
          <p:spPr>
            <a:xfrm>
              <a:off x="4290150" y="4394700"/>
              <a:ext cx="15925" cy="20900"/>
            </a:xfrm>
            <a:custGeom>
              <a:avLst/>
              <a:gdLst/>
              <a:ahLst/>
              <a:cxnLst/>
              <a:rect l="l" t="t" r="r" b="b"/>
              <a:pathLst>
                <a:path w="637" h="836" extrusionOk="0">
                  <a:moveTo>
                    <a:pt x="339" y="0"/>
                  </a:moveTo>
                  <a:cubicBezTo>
                    <a:pt x="0" y="239"/>
                    <a:pt x="140" y="538"/>
                    <a:pt x="179" y="836"/>
                  </a:cubicBezTo>
                  <a:lnTo>
                    <a:pt x="458" y="836"/>
                  </a:lnTo>
                  <a:cubicBezTo>
                    <a:pt x="637" y="736"/>
                    <a:pt x="637" y="557"/>
                    <a:pt x="637" y="398"/>
                  </a:cubicBezTo>
                  <a:cubicBezTo>
                    <a:pt x="577" y="219"/>
                    <a:pt x="458" y="12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8232;p9">
              <a:extLst>
                <a:ext uri="{FF2B5EF4-FFF2-40B4-BE49-F238E27FC236}">
                  <a16:creationId xmlns:a16="http://schemas.microsoft.com/office/drawing/2014/main" id="{C94DEC5D-AFC9-429B-AD82-86D14055EB2E}"/>
                </a:ext>
              </a:extLst>
            </p:cNvPr>
            <p:cNvSpPr/>
            <p:nvPr/>
          </p:nvSpPr>
          <p:spPr>
            <a:xfrm>
              <a:off x="4298100" y="4393400"/>
              <a:ext cx="12950" cy="11175"/>
            </a:xfrm>
            <a:custGeom>
              <a:avLst/>
              <a:gdLst/>
              <a:ahLst/>
              <a:cxnLst/>
              <a:rect l="l" t="t" r="r" b="b"/>
              <a:pathLst>
                <a:path w="518" h="447" extrusionOk="0">
                  <a:moveTo>
                    <a:pt x="209" y="1"/>
                  </a:moveTo>
                  <a:cubicBezTo>
                    <a:pt x="135" y="1"/>
                    <a:pt x="64" y="15"/>
                    <a:pt x="1" y="52"/>
                  </a:cubicBezTo>
                  <a:cubicBezTo>
                    <a:pt x="1" y="192"/>
                    <a:pt x="40" y="351"/>
                    <a:pt x="200" y="391"/>
                  </a:cubicBezTo>
                  <a:cubicBezTo>
                    <a:pt x="253" y="426"/>
                    <a:pt x="303" y="446"/>
                    <a:pt x="350" y="446"/>
                  </a:cubicBezTo>
                  <a:cubicBezTo>
                    <a:pt x="408" y="446"/>
                    <a:pt x="463" y="417"/>
                    <a:pt x="518" y="351"/>
                  </a:cubicBezTo>
                  <a:cubicBezTo>
                    <a:pt x="458" y="251"/>
                    <a:pt x="399" y="112"/>
                    <a:pt x="339" y="13"/>
                  </a:cubicBezTo>
                  <a:cubicBezTo>
                    <a:pt x="295" y="5"/>
                    <a:pt x="251" y="1"/>
                    <a:pt x="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8233;p9">
              <a:extLst>
                <a:ext uri="{FF2B5EF4-FFF2-40B4-BE49-F238E27FC236}">
                  <a16:creationId xmlns:a16="http://schemas.microsoft.com/office/drawing/2014/main" id="{7AD8DFF0-F71C-45ED-85B4-7C1A723F38C5}"/>
                </a:ext>
              </a:extLst>
            </p:cNvPr>
            <p:cNvSpPr/>
            <p:nvPr/>
          </p:nvSpPr>
          <p:spPr>
            <a:xfrm>
              <a:off x="4709375" y="4205050"/>
              <a:ext cx="13950" cy="4225"/>
            </a:xfrm>
            <a:custGeom>
              <a:avLst/>
              <a:gdLst/>
              <a:ahLst/>
              <a:cxnLst/>
              <a:rect l="l" t="t" r="r" b="b"/>
              <a:pathLst>
                <a:path w="558" h="169" extrusionOk="0">
                  <a:moveTo>
                    <a:pt x="222" y="0"/>
                  </a:moveTo>
                  <a:cubicBezTo>
                    <a:pt x="149" y="0"/>
                    <a:pt x="75" y="12"/>
                    <a:pt x="1" y="27"/>
                  </a:cubicBezTo>
                  <a:cubicBezTo>
                    <a:pt x="107" y="133"/>
                    <a:pt x="231" y="169"/>
                    <a:pt x="360" y="169"/>
                  </a:cubicBezTo>
                  <a:cubicBezTo>
                    <a:pt x="425" y="169"/>
                    <a:pt x="492" y="160"/>
                    <a:pt x="558" y="147"/>
                  </a:cubicBezTo>
                  <a:cubicBezTo>
                    <a:pt x="458" y="34"/>
                    <a:pt x="343" y="0"/>
                    <a:pt x="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8234;p9">
              <a:extLst>
                <a:ext uri="{FF2B5EF4-FFF2-40B4-BE49-F238E27FC236}">
                  <a16:creationId xmlns:a16="http://schemas.microsoft.com/office/drawing/2014/main" id="{5281F1C9-A344-4CAF-B138-0A3920E3C53E}"/>
                </a:ext>
              </a:extLst>
            </p:cNvPr>
            <p:cNvSpPr/>
            <p:nvPr/>
          </p:nvSpPr>
          <p:spPr>
            <a:xfrm>
              <a:off x="4727300" y="4207575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6" y="0"/>
                  </a:moveTo>
                  <a:cubicBezTo>
                    <a:pt x="68" y="0"/>
                    <a:pt x="36" y="21"/>
                    <a:pt x="0" y="65"/>
                  </a:cubicBezTo>
                  <a:cubicBezTo>
                    <a:pt x="80" y="65"/>
                    <a:pt x="139" y="85"/>
                    <a:pt x="179" y="85"/>
                  </a:cubicBezTo>
                  <a:cubicBezTo>
                    <a:pt x="157" y="31"/>
                    <a:pt x="129" y="0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8235;p9">
              <a:extLst>
                <a:ext uri="{FF2B5EF4-FFF2-40B4-BE49-F238E27FC236}">
                  <a16:creationId xmlns:a16="http://schemas.microsoft.com/office/drawing/2014/main" id="{A3497BC6-1DC2-4C90-83CB-EF2418B55391}"/>
                </a:ext>
              </a:extLst>
            </p:cNvPr>
            <p:cNvSpPr/>
            <p:nvPr/>
          </p:nvSpPr>
          <p:spPr>
            <a:xfrm>
              <a:off x="5252950" y="4264250"/>
              <a:ext cx="33350" cy="12650"/>
            </a:xfrm>
            <a:custGeom>
              <a:avLst/>
              <a:gdLst/>
              <a:ahLst/>
              <a:cxnLst/>
              <a:rect l="l" t="t" r="r" b="b"/>
              <a:pathLst>
                <a:path w="1334" h="506" extrusionOk="0">
                  <a:moveTo>
                    <a:pt x="969" y="0"/>
                  </a:moveTo>
                  <a:cubicBezTo>
                    <a:pt x="887" y="0"/>
                    <a:pt x="808" y="14"/>
                    <a:pt x="737" y="86"/>
                  </a:cubicBezTo>
                  <a:cubicBezTo>
                    <a:pt x="498" y="166"/>
                    <a:pt x="160" y="7"/>
                    <a:pt x="1" y="345"/>
                  </a:cubicBezTo>
                  <a:cubicBezTo>
                    <a:pt x="153" y="463"/>
                    <a:pt x="301" y="506"/>
                    <a:pt x="447" y="506"/>
                  </a:cubicBezTo>
                  <a:cubicBezTo>
                    <a:pt x="718" y="506"/>
                    <a:pt x="982" y="356"/>
                    <a:pt x="1254" y="265"/>
                  </a:cubicBezTo>
                  <a:cubicBezTo>
                    <a:pt x="1314" y="205"/>
                    <a:pt x="1333" y="166"/>
                    <a:pt x="1314" y="86"/>
                  </a:cubicBezTo>
                  <a:cubicBezTo>
                    <a:pt x="1254" y="46"/>
                    <a:pt x="1214" y="7"/>
                    <a:pt x="1135" y="7"/>
                  </a:cubicBezTo>
                  <a:cubicBezTo>
                    <a:pt x="1079" y="7"/>
                    <a:pt x="1023" y="0"/>
                    <a:pt x="9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8236;p9">
              <a:extLst>
                <a:ext uri="{FF2B5EF4-FFF2-40B4-BE49-F238E27FC236}">
                  <a16:creationId xmlns:a16="http://schemas.microsoft.com/office/drawing/2014/main" id="{1A426E3C-1243-4C88-A152-EA8831AABDAC}"/>
                </a:ext>
              </a:extLst>
            </p:cNvPr>
            <p:cNvSpPr/>
            <p:nvPr/>
          </p:nvSpPr>
          <p:spPr>
            <a:xfrm>
              <a:off x="5291750" y="4257350"/>
              <a:ext cx="23400" cy="15525"/>
            </a:xfrm>
            <a:custGeom>
              <a:avLst/>
              <a:gdLst/>
              <a:ahLst/>
              <a:cxnLst/>
              <a:rect l="l" t="t" r="r" b="b"/>
              <a:pathLst>
                <a:path w="936" h="621" extrusionOk="0">
                  <a:moveTo>
                    <a:pt x="702" y="1"/>
                  </a:moveTo>
                  <a:cubicBezTo>
                    <a:pt x="482" y="1"/>
                    <a:pt x="266" y="60"/>
                    <a:pt x="60" y="163"/>
                  </a:cubicBezTo>
                  <a:cubicBezTo>
                    <a:pt x="0" y="621"/>
                    <a:pt x="378" y="462"/>
                    <a:pt x="577" y="541"/>
                  </a:cubicBezTo>
                  <a:cubicBezTo>
                    <a:pt x="697" y="481"/>
                    <a:pt x="796" y="422"/>
                    <a:pt x="935" y="362"/>
                  </a:cubicBezTo>
                  <a:lnTo>
                    <a:pt x="935" y="24"/>
                  </a:lnTo>
                  <a:cubicBezTo>
                    <a:pt x="857" y="8"/>
                    <a:pt x="779" y="1"/>
                    <a:pt x="7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8237;p9">
              <a:extLst>
                <a:ext uri="{FF2B5EF4-FFF2-40B4-BE49-F238E27FC236}">
                  <a16:creationId xmlns:a16="http://schemas.microsoft.com/office/drawing/2014/main" id="{C59AF70D-01AD-4843-A58B-2E4B2C91FDC5}"/>
                </a:ext>
              </a:extLst>
            </p:cNvPr>
            <p:cNvSpPr/>
            <p:nvPr/>
          </p:nvSpPr>
          <p:spPr>
            <a:xfrm>
              <a:off x="5281800" y="4261175"/>
              <a:ext cx="24400" cy="14200"/>
            </a:xfrm>
            <a:custGeom>
              <a:avLst/>
              <a:gdLst/>
              <a:ahLst/>
              <a:cxnLst/>
              <a:rect l="l" t="t" r="r" b="b"/>
              <a:pathLst>
                <a:path w="976" h="568" extrusionOk="0">
                  <a:moveTo>
                    <a:pt x="194" y="0"/>
                  </a:moveTo>
                  <a:cubicBezTo>
                    <a:pt x="160" y="0"/>
                    <a:pt x="120" y="10"/>
                    <a:pt x="80" y="30"/>
                  </a:cubicBezTo>
                  <a:cubicBezTo>
                    <a:pt x="60" y="30"/>
                    <a:pt x="60" y="50"/>
                    <a:pt x="40" y="110"/>
                  </a:cubicBezTo>
                  <a:cubicBezTo>
                    <a:pt x="0" y="149"/>
                    <a:pt x="40" y="189"/>
                    <a:pt x="80" y="229"/>
                  </a:cubicBezTo>
                  <a:cubicBezTo>
                    <a:pt x="160" y="289"/>
                    <a:pt x="199" y="348"/>
                    <a:pt x="279" y="388"/>
                  </a:cubicBezTo>
                  <a:cubicBezTo>
                    <a:pt x="458" y="428"/>
                    <a:pt x="597" y="507"/>
                    <a:pt x="776" y="567"/>
                  </a:cubicBezTo>
                  <a:cubicBezTo>
                    <a:pt x="856" y="507"/>
                    <a:pt x="935" y="468"/>
                    <a:pt x="975" y="408"/>
                  </a:cubicBezTo>
                  <a:cubicBezTo>
                    <a:pt x="876" y="149"/>
                    <a:pt x="557" y="249"/>
                    <a:pt x="458" y="30"/>
                  </a:cubicBezTo>
                  <a:cubicBezTo>
                    <a:pt x="428" y="20"/>
                    <a:pt x="403" y="15"/>
                    <a:pt x="376" y="15"/>
                  </a:cubicBezTo>
                  <a:cubicBezTo>
                    <a:pt x="349" y="15"/>
                    <a:pt x="319" y="20"/>
                    <a:pt x="279" y="30"/>
                  </a:cubicBezTo>
                  <a:cubicBezTo>
                    <a:pt x="259" y="10"/>
                    <a:pt x="22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8238;p9">
              <a:extLst>
                <a:ext uri="{FF2B5EF4-FFF2-40B4-BE49-F238E27FC236}">
                  <a16:creationId xmlns:a16="http://schemas.microsoft.com/office/drawing/2014/main" id="{B71F4552-7AEE-4D21-B096-617EA7F51BE8}"/>
                </a:ext>
              </a:extLst>
            </p:cNvPr>
            <p:cNvSpPr/>
            <p:nvPr/>
          </p:nvSpPr>
          <p:spPr>
            <a:xfrm>
              <a:off x="5271350" y="426192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518" y="0"/>
                  </a:moveTo>
                  <a:cubicBezTo>
                    <a:pt x="359" y="0"/>
                    <a:pt x="180" y="40"/>
                    <a:pt x="1" y="40"/>
                  </a:cubicBezTo>
                  <a:lnTo>
                    <a:pt x="1" y="179"/>
                  </a:lnTo>
                  <a:lnTo>
                    <a:pt x="518" y="179"/>
                  </a:lnTo>
                  <a:lnTo>
                    <a:pt x="5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8239;p9">
              <a:extLst>
                <a:ext uri="{FF2B5EF4-FFF2-40B4-BE49-F238E27FC236}">
                  <a16:creationId xmlns:a16="http://schemas.microsoft.com/office/drawing/2014/main" id="{25FC6F80-8813-4962-8A9D-524A5E712CB2}"/>
                </a:ext>
              </a:extLst>
            </p:cNvPr>
            <p:cNvSpPr/>
            <p:nvPr/>
          </p:nvSpPr>
          <p:spPr>
            <a:xfrm>
              <a:off x="5236050" y="4262325"/>
              <a:ext cx="9475" cy="3975"/>
            </a:xfrm>
            <a:custGeom>
              <a:avLst/>
              <a:gdLst/>
              <a:ahLst/>
              <a:cxnLst/>
              <a:rect l="l" t="t" r="r" b="b"/>
              <a:pathLst>
                <a:path w="379" h="159" extrusionOk="0">
                  <a:moveTo>
                    <a:pt x="259" y="0"/>
                  </a:moveTo>
                  <a:cubicBezTo>
                    <a:pt x="157" y="0"/>
                    <a:pt x="73" y="56"/>
                    <a:pt x="0" y="143"/>
                  </a:cubicBezTo>
                  <a:cubicBezTo>
                    <a:pt x="35" y="153"/>
                    <a:pt x="70" y="158"/>
                    <a:pt x="104" y="158"/>
                  </a:cubicBezTo>
                  <a:cubicBezTo>
                    <a:pt x="207" y="158"/>
                    <a:pt x="304" y="113"/>
                    <a:pt x="378" y="24"/>
                  </a:cubicBezTo>
                  <a:cubicBezTo>
                    <a:pt x="336" y="8"/>
                    <a:pt x="296" y="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8240;p9">
              <a:extLst>
                <a:ext uri="{FF2B5EF4-FFF2-40B4-BE49-F238E27FC236}">
                  <a16:creationId xmlns:a16="http://schemas.microsoft.com/office/drawing/2014/main" id="{29895A04-FF40-4D0A-85EF-FC61739D5A30}"/>
                </a:ext>
              </a:extLst>
            </p:cNvPr>
            <p:cNvSpPr/>
            <p:nvPr/>
          </p:nvSpPr>
          <p:spPr>
            <a:xfrm>
              <a:off x="5284275" y="42668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1" y="1"/>
                  </a:moveTo>
                  <a:lnTo>
                    <a:pt x="1" y="160"/>
                  </a:lnTo>
                  <a:lnTo>
                    <a:pt x="200" y="160"/>
                  </a:lnTo>
                  <a:cubicBezTo>
                    <a:pt x="140" y="100"/>
                    <a:pt x="80" y="6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8241;p9">
              <a:extLst>
                <a:ext uri="{FF2B5EF4-FFF2-40B4-BE49-F238E27FC236}">
                  <a16:creationId xmlns:a16="http://schemas.microsoft.com/office/drawing/2014/main" id="{38D1FDC8-8F77-47D3-AA94-8833EDEA6687}"/>
                </a:ext>
              </a:extLst>
            </p:cNvPr>
            <p:cNvSpPr/>
            <p:nvPr/>
          </p:nvSpPr>
          <p:spPr>
            <a:xfrm>
              <a:off x="5223600" y="4264200"/>
              <a:ext cx="4525" cy="2700"/>
            </a:xfrm>
            <a:custGeom>
              <a:avLst/>
              <a:gdLst/>
              <a:ahLst/>
              <a:cxnLst/>
              <a:rect l="l" t="t" r="r" b="b"/>
              <a:pathLst>
                <a:path w="181" h="108" extrusionOk="0">
                  <a:moveTo>
                    <a:pt x="79" y="1"/>
                  </a:moveTo>
                  <a:cubicBezTo>
                    <a:pt x="48" y="1"/>
                    <a:pt x="22" y="36"/>
                    <a:pt x="1" y="108"/>
                  </a:cubicBezTo>
                  <a:cubicBezTo>
                    <a:pt x="41" y="88"/>
                    <a:pt x="120" y="88"/>
                    <a:pt x="180" y="88"/>
                  </a:cubicBezTo>
                  <a:cubicBezTo>
                    <a:pt x="142" y="31"/>
                    <a:pt x="108" y="1"/>
                    <a:pt x="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8242;p9">
              <a:extLst>
                <a:ext uri="{FF2B5EF4-FFF2-40B4-BE49-F238E27FC236}">
                  <a16:creationId xmlns:a16="http://schemas.microsoft.com/office/drawing/2014/main" id="{58B30D7E-8478-482A-B939-98665CAF7A62}"/>
                </a:ext>
              </a:extLst>
            </p:cNvPr>
            <p:cNvSpPr/>
            <p:nvPr/>
          </p:nvSpPr>
          <p:spPr>
            <a:xfrm>
              <a:off x="5301700" y="42713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39" y="60"/>
                    <a:pt x="80" y="99"/>
                    <a:pt x="0" y="159"/>
                  </a:cubicBezTo>
                  <a:cubicBezTo>
                    <a:pt x="100" y="119"/>
                    <a:pt x="159" y="8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8243;p9">
              <a:extLst>
                <a:ext uri="{FF2B5EF4-FFF2-40B4-BE49-F238E27FC236}">
                  <a16:creationId xmlns:a16="http://schemas.microsoft.com/office/drawing/2014/main" id="{1696AB2B-A549-4926-B03D-EA46EB8A5AB7}"/>
                </a:ext>
              </a:extLst>
            </p:cNvPr>
            <p:cNvSpPr/>
            <p:nvPr/>
          </p:nvSpPr>
          <p:spPr>
            <a:xfrm>
              <a:off x="4983400" y="4467775"/>
              <a:ext cx="16450" cy="21800"/>
            </a:xfrm>
            <a:custGeom>
              <a:avLst/>
              <a:gdLst/>
              <a:ahLst/>
              <a:cxnLst/>
              <a:rect l="l" t="t" r="r" b="b"/>
              <a:pathLst>
                <a:path w="658" h="872" extrusionOk="0">
                  <a:moveTo>
                    <a:pt x="432" y="1"/>
                  </a:moveTo>
                  <a:cubicBezTo>
                    <a:pt x="70" y="1"/>
                    <a:pt x="275" y="402"/>
                    <a:pt x="100" y="519"/>
                  </a:cubicBezTo>
                  <a:cubicBezTo>
                    <a:pt x="80" y="598"/>
                    <a:pt x="41" y="678"/>
                    <a:pt x="1" y="758"/>
                  </a:cubicBezTo>
                  <a:cubicBezTo>
                    <a:pt x="59" y="842"/>
                    <a:pt x="111" y="871"/>
                    <a:pt x="160" y="871"/>
                  </a:cubicBezTo>
                  <a:cubicBezTo>
                    <a:pt x="262" y="871"/>
                    <a:pt x="351" y="745"/>
                    <a:pt x="458" y="718"/>
                  </a:cubicBezTo>
                  <a:cubicBezTo>
                    <a:pt x="498" y="678"/>
                    <a:pt x="578" y="598"/>
                    <a:pt x="637" y="519"/>
                  </a:cubicBezTo>
                  <a:cubicBezTo>
                    <a:pt x="637" y="400"/>
                    <a:pt x="657" y="300"/>
                    <a:pt x="657" y="181"/>
                  </a:cubicBezTo>
                  <a:cubicBezTo>
                    <a:pt x="578" y="121"/>
                    <a:pt x="538" y="61"/>
                    <a:pt x="458" y="2"/>
                  </a:cubicBezTo>
                  <a:cubicBezTo>
                    <a:pt x="449" y="1"/>
                    <a:pt x="440" y="1"/>
                    <a:pt x="4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8244;p9">
              <a:extLst>
                <a:ext uri="{FF2B5EF4-FFF2-40B4-BE49-F238E27FC236}">
                  <a16:creationId xmlns:a16="http://schemas.microsoft.com/office/drawing/2014/main" id="{D2FC33D7-C0D9-4B2F-8A42-F02395C3A72C}"/>
                </a:ext>
              </a:extLst>
            </p:cNvPr>
            <p:cNvSpPr/>
            <p:nvPr/>
          </p:nvSpPr>
          <p:spPr>
            <a:xfrm>
              <a:off x="5188300" y="43807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" y="0"/>
                  </a:moveTo>
                  <a:cubicBezTo>
                    <a:pt x="1" y="160"/>
                    <a:pt x="21" y="279"/>
                    <a:pt x="160" y="359"/>
                  </a:cubicBezTo>
                  <a:cubicBezTo>
                    <a:pt x="160" y="259"/>
                    <a:pt x="140" y="120"/>
                    <a:pt x="140" y="20"/>
                  </a:cubicBezTo>
                  <a:cubicBezTo>
                    <a:pt x="100" y="20"/>
                    <a:pt x="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8245;p9">
              <a:extLst>
                <a:ext uri="{FF2B5EF4-FFF2-40B4-BE49-F238E27FC236}">
                  <a16:creationId xmlns:a16="http://schemas.microsoft.com/office/drawing/2014/main" id="{BB853662-9E44-4667-9C87-E2D1A8F75528}"/>
                </a:ext>
              </a:extLst>
            </p:cNvPr>
            <p:cNvSpPr/>
            <p:nvPr/>
          </p:nvSpPr>
          <p:spPr>
            <a:xfrm>
              <a:off x="5183325" y="43723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200" y="0"/>
                  </a:moveTo>
                  <a:cubicBezTo>
                    <a:pt x="40" y="100"/>
                    <a:pt x="1" y="219"/>
                    <a:pt x="200" y="338"/>
                  </a:cubicBezTo>
                  <a:lnTo>
                    <a:pt x="2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8246;p9">
              <a:extLst>
                <a:ext uri="{FF2B5EF4-FFF2-40B4-BE49-F238E27FC236}">
                  <a16:creationId xmlns:a16="http://schemas.microsoft.com/office/drawing/2014/main" id="{8108A0A8-4531-435F-9310-BD6805151B3F}"/>
                </a:ext>
              </a:extLst>
            </p:cNvPr>
            <p:cNvSpPr/>
            <p:nvPr/>
          </p:nvSpPr>
          <p:spPr>
            <a:xfrm>
              <a:off x="4448300" y="4411025"/>
              <a:ext cx="69650" cy="26475"/>
            </a:xfrm>
            <a:custGeom>
              <a:avLst/>
              <a:gdLst/>
              <a:ahLst/>
              <a:cxnLst/>
              <a:rect l="l" t="t" r="r" b="b"/>
              <a:pathLst>
                <a:path w="2786" h="1059" extrusionOk="0">
                  <a:moveTo>
                    <a:pt x="369" y="0"/>
                  </a:moveTo>
                  <a:cubicBezTo>
                    <a:pt x="206" y="0"/>
                    <a:pt x="67" y="75"/>
                    <a:pt x="0" y="302"/>
                  </a:cubicBezTo>
                  <a:cubicBezTo>
                    <a:pt x="498" y="382"/>
                    <a:pt x="259" y="800"/>
                    <a:pt x="358" y="1058"/>
                  </a:cubicBezTo>
                  <a:lnTo>
                    <a:pt x="478" y="1058"/>
                  </a:lnTo>
                  <a:cubicBezTo>
                    <a:pt x="586" y="779"/>
                    <a:pt x="707" y="621"/>
                    <a:pt x="980" y="621"/>
                  </a:cubicBezTo>
                  <a:cubicBezTo>
                    <a:pt x="1058" y="621"/>
                    <a:pt x="1148" y="634"/>
                    <a:pt x="1254" y="660"/>
                  </a:cubicBezTo>
                  <a:cubicBezTo>
                    <a:pt x="1572" y="737"/>
                    <a:pt x="1899" y="773"/>
                    <a:pt x="2229" y="773"/>
                  </a:cubicBezTo>
                  <a:cubicBezTo>
                    <a:pt x="2414" y="773"/>
                    <a:pt x="2600" y="761"/>
                    <a:pt x="2785" y="740"/>
                  </a:cubicBezTo>
                  <a:cubicBezTo>
                    <a:pt x="2646" y="442"/>
                    <a:pt x="2248" y="640"/>
                    <a:pt x="2069" y="382"/>
                  </a:cubicBezTo>
                  <a:cubicBezTo>
                    <a:pt x="1711" y="342"/>
                    <a:pt x="1373" y="282"/>
                    <a:pt x="1015" y="282"/>
                  </a:cubicBezTo>
                  <a:cubicBezTo>
                    <a:pt x="796" y="282"/>
                    <a:pt x="677" y="243"/>
                    <a:pt x="617" y="44"/>
                  </a:cubicBezTo>
                  <a:cubicBezTo>
                    <a:pt x="532" y="18"/>
                    <a:pt x="448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8247;p9">
              <a:extLst>
                <a:ext uri="{FF2B5EF4-FFF2-40B4-BE49-F238E27FC236}">
                  <a16:creationId xmlns:a16="http://schemas.microsoft.com/office/drawing/2014/main" id="{94D0A302-CD94-47A1-8C48-BEA7476F0D5B}"/>
                </a:ext>
              </a:extLst>
            </p:cNvPr>
            <p:cNvSpPr/>
            <p:nvPr/>
          </p:nvSpPr>
          <p:spPr>
            <a:xfrm>
              <a:off x="4533325" y="4424525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399" y="1"/>
                  </a:moveTo>
                  <a:lnTo>
                    <a:pt x="399" y="1"/>
                  </a:lnTo>
                  <a:cubicBezTo>
                    <a:pt x="339" y="21"/>
                    <a:pt x="260" y="21"/>
                    <a:pt x="160" y="21"/>
                  </a:cubicBezTo>
                  <a:cubicBezTo>
                    <a:pt x="100" y="21"/>
                    <a:pt x="1" y="61"/>
                    <a:pt x="1" y="61"/>
                  </a:cubicBezTo>
                  <a:cubicBezTo>
                    <a:pt x="15" y="129"/>
                    <a:pt x="76" y="151"/>
                    <a:pt x="132" y="151"/>
                  </a:cubicBezTo>
                  <a:cubicBezTo>
                    <a:pt x="157" y="151"/>
                    <a:pt x="181" y="146"/>
                    <a:pt x="200" y="140"/>
                  </a:cubicBezTo>
                  <a:cubicBezTo>
                    <a:pt x="279" y="120"/>
                    <a:pt x="359" y="41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8248;p9">
              <a:extLst>
                <a:ext uri="{FF2B5EF4-FFF2-40B4-BE49-F238E27FC236}">
                  <a16:creationId xmlns:a16="http://schemas.microsoft.com/office/drawing/2014/main" id="{931172D5-7340-4477-8779-6DB12123C1D3}"/>
                </a:ext>
              </a:extLst>
            </p:cNvPr>
            <p:cNvSpPr/>
            <p:nvPr/>
          </p:nvSpPr>
          <p:spPr>
            <a:xfrm>
              <a:off x="4586550" y="444195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418"/>
                    <a:pt x="219" y="537"/>
                  </a:cubicBezTo>
                  <a:cubicBezTo>
                    <a:pt x="199" y="338"/>
                    <a:pt x="239" y="139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8249;p9">
              <a:extLst>
                <a:ext uri="{FF2B5EF4-FFF2-40B4-BE49-F238E27FC236}">
                  <a16:creationId xmlns:a16="http://schemas.microsoft.com/office/drawing/2014/main" id="{F7A39C86-C941-4C48-897A-F8A064949322}"/>
                </a:ext>
              </a:extLst>
            </p:cNvPr>
            <p:cNvSpPr/>
            <p:nvPr/>
          </p:nvSpPr>
          <p:spPr>
            <a:xfrm>
              <a:off x="5214175" y="4534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19" y="40"/>
                    <a:pt x="60" y="100"/>
                    <a:pt x="0" y="179"/>
                  </a:cubicBezTo>
                  <a:cubicBezTo>
                    <a:pt x="80" y="140"/>
                    <a:pt x="159" y="10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8250;p9">
              <a:extLst>
                <a:ext uri="{FF2B5EF4-FFF2-40B4-BE49-F238E27FC236}">
                  <a16:creationId xmlns:a16="http://schemas.microsoft.com/office/drawing/2014/main" id="{8867D3F4-7697-417B-AFA3-F06810CEBC85}"/>
                </a:ext>
              </a:extLst>
            </p:cNvPr>
            <p:cNvSpPr/>
            <p:nvPr/>
          </p:nvSpPr>
          <p:spPr>
            <a:xfrm>
              <a:off x="5192275" y="4350425"/>
              <a:ext cx="8975" cy="5025"/>
            </a:xfrm>
            <a:custGeom>
              <a:avLst/>
              <a:gdLst/>
              <a:ahLst/>
              <a:cxnLst/>
              <a:rect l="l" t="t" r="r" b="b"/>
              <a:pathLst>
                <a:path w="359" h="201" extrusionOk="0">
                  <a:moveTo>
                    <a:pt x="60" y="1"/>
                  </a:moveTo>
                  <a:cubicBezTo>
                    <a:pt x="41" y="41"/>
                    <a:pt x="41" y="100"/>
                    <a:pt x="1" y="140"/>
                  </a:cubicBezTo>
                  <a:cubicBezTo>
                    <a:pt x="39" y="179"/>
                    <a:pt x="70" y="201"/>
                    <a:pt x="108" y="201"/>
                  </a:cubicBezTo>
                  <a:cubicBezTo>
                    <a:pt x="128" y="201"/>
                    <a:pt x="152" y="194"/>
                    <a:pt x="180" y="180"/>
                  </a:cubicBezTo>
                  <a:cubicBezTo>
                    <a:pt x="239" y="180"/>
                    <a:pt x="299" y="140"/>
                    <a:pt x="359" y="140"/>
                  </a:cubicBezTo>
                  <a:cubicBezTo>
                    <a:pt x="299" y="21"/>
                    <a:pt x="180" y="1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8251;p9">
              <a:extLst>
                <a:ext uri="{FF2B5EF4-FFF2-40B4-BE49-F238E27FC236}">
                  <a16:creationId xmlns:a16="http://schemas.microsoft.com/office/drawing/2014/main" id="{6AAC9736-E58A-4CBB-A54B-CBA31FBCD788}"/>
                </a:ext>
              </a:extLst>
            </p:cNvPr>
            <p:cNvSpPr/>
            <p:nvPr/>
          </p:nvSpPr>
          <p:spPr>
            <a:xfrm>
              <a:off x="5193275" y="4353925"/>
              <a:ext cx="4000" cy="2975"/>
            </a:xfrm>
            <a:custGeom>
              <a:avLst/>
              <a:gdLst/>
              <a:ahLst/>
              <a:cxnLst/>
              <a:rect l="l" t="t" r="r" b="b"/>
              <a:pathLst>
                <a:path w="160" h="119" extrusionOk="0">
                  <a:moveTo>
                    <a:pt x="1" y="0"/>
                  </a:moveTo>
                  <a:cubicBezTo>
                    <a:pt x="12" y="78"/>
                    <a:pt x="29" y="118"/>
                    <a:pt x="59" y="118"/>
                  </a:cubicBezTo>
                  <a:cubicBezTo>
                    <a:pt x="83" y="118"/>
                    <a:pt x="116" y="93"/>
                    <a:pt x="160" y="40"/>
                  </a:cubicBezTo>
                  <a:cubicBezTo>
                    <a:pt x="100" y="40"/>
                    <a:pt x="4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8252;p9">
              <a:extLst>
                <a:ext uri="{FF2B5EF4-FFF2-40B4-BE49-F238E27FC236}">
                  <a16:creationId xmlns:a16="http://schemas.microsoft.com/office/drawing/2014/main" id="{A3E9520F-00E8-449F-B0B4-6C3F1904873F}"/>
                </a:ext>
              </a:extLst>
            </p:cNvPr>
            <p:cNvSpPr/>
            <p:nvPr/>
          </p:nvSpPr>
          <p:spPr>
            <a:xfrm>
              <a:off x="5096800" y="4229600"/>
              <a:ext cx="132800" cy="28850"/>
            </a:xfrm>
            <a:custGeom>
              <a:avLst/>
              <a:gdLst/>
              <a:ahLst/>
              <a:cxnLst/>
              <a:rect l="l" t="t" r="r" b="b"/>
              <a:pathLst>
                <a:path w="5312" h="1154" extrusionOk="0">
                  <a:moveTo>
                    <a:pt x="5013" y="0"/>
                  </a:moveTo>
                  <a:cubicBezTo>
                    <a:pt x="4894" y="0"/>
                    <a:pt x="4795" y="0"/>
                    <a:pt x="4695" y="80"/>
                  </a:cubicBezTo>
                  <a:cubicBezTo>
                    <a:pt x="4655" y="80"/>
                    <a:pt x="4596" y="80"/>
                    <a:pt x="4556" y="100"/>
                  </a:cubicBezTo>
                  <a:cubicBezTo>
                    <a:pt x="4453" y="176"/>
                    <a:pt x="4348" y="187"/>
                    <a:pt x="4241" y="187"/>
                  </a:cubicBezTo>
                  <a:cubicBezTo>
                    <a:pt x="4198" y="187"/>
                    <a:pt x="4156" y="185"/>
                    <a:pt x="4113" y="185"/>
                  </a:cubicBezTo>
                  <a:cubicBezTo>
                    <a:pt x="4014" y="185"/>
                    <a:pt x="3915" y="195"/>
                    <a:pt x="3820" y="259"/>
                  </a:cubicBezTo>
                  <a:cubicBezTo>
                    <a:pt x="3540" y="356"/>
                    <a:pt x="3249" y="377"/>
                    <a:pt x="2955" y="377"/>
                  </a:cubicBezTo>
                  <a:cubicBezTo>
                    <a:pt x="2735" y="377"/>
                    <a:pt x="2514" y="366"/>
                    <a:pt x="2294" y="366"/>
                  </a:cubicBezTo>
                  <a:cubicBezTo>
                    <a:pt x="1910" y="366"/>
                    <a:pt x="1531" y="401"/>
                    <a:pt x="1174" y="597"/>
                  </a:cubicBezTo>
                  <a:cubicBezTo>
                    <a:pt x="876" y="577"/>
                    <a:pt x="597" y="577"/>
                    <a:pt x="299" y="577"/>
                  </a:cubicBezTo>
                  <a:cubicBezTo>
                    <a:pt x="239" y="597"/>
                    <a:pt x="199" y="637"/>
                    <a:pt x="179" y="657"/>
                  </a:cubicBezTo>
                  <a:cubicBezTo>
                    <a:pt x="100" y="696"/>
                    <a:pt x="0" y="696"/>
                    <a:pt x="0" y="836"/>
                  </a:cubicBezTo>
                  <a:cubicBezTo>
                    <a:pt x="40" y="955"/>
                    <a:pt x="120" y="1054"/>
                    <a:pt x="179" y="1154"/>
                  </a:cubicBezTo>
                  <a:cubicBezTo>
                    <a:pt x="219" y="1134"/>
                    <a:pt x="299" y="1134"/>
                    <a:pt x="339" y="1134"/>
                  </a:cubicBezTo>
                  <a:cubicBezTo>
                    <a:pt x="537" y="995"/>
                    <a:pt x="736" y="1074"/>
                    <a:pt x="935" y="995"/>
                  </a:cubicBezTo>
                  <a:cubicBezTo>
                    <a:pt x="2109" y="975"/>
                    <a:pt x="3263" y="836"/>
                    <a:pt x="4397" y="597"/>
                  </a:cubicBezTo>
                  <a:cubicBezTo>
                    <a:pt x="4576" y="458"/>
                    <a:pt x="4795" y="577"/>
                    <a:pt x="4974" y="458"/>
                  </a:cubicBezTo>
                  <a:cubicBezTo>
                    <a:pt x="5073" y="418"/>
                    <a:pt x="5172" y="418"/>
                    <a:pt x="5272" y="398"/>
                  </a:cubicBezTo>
                  <a:cubicBezTo>
                    <a:pt x="5312" y="358"/>
                    <a:pt x="5312" y="279"/>
                    <a:pt x="5292" y="199"/>
                  </a:cubicBezTo>
                  <a:cubicBezTo>
                    <a:pt x="5212" y="100"/>
                    <a:pt x="5113" y="4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8253;p9">
              <a:extLst>
                <a:ext uri="{FF2B5EF4-FFF2-40B4-BE49-F238E27FC236}">
                  <a16:creationId xmlns:a16="http://schemas.microsoft.com/office/drawing/2014/main" id="{C402ECFD-52FD-46D3-810C-9BF9AF4974CE}"/>
                </a:ext>
              </a:extLst>
            </p:cNvPr>
            <p:cNvSpPr/>
            <p:nvPr/>
          </p:nvSpPr>
          <p:spPr>
            <a:xfrm>
              <a:off x="5064975" y="4249475"/>
              <a:ext cx="17925" cy="4325"/>
            </a:xfrm>
            <a:custGeom>
              <a:avLst/>
              <a:gdLst/>
              <a:ahLst/>
              <a:cxnLst/>
              <a:rect l="l" t="t" r="r" b="b"/>
              <a:pathLst>
                <a:path w="717" h="173" extrusionOk="0">
                  <a:moveTo>
                    <a:pt x="716" y="1"/>
                  </a:moveTo>
                  <a:cubicBezTo>
                    <a:pt x="498" y="1"/>
                    <a:pt x="259" y="41"/>
                    <a:pt x="20" y="41"/>
                  </a:cubicBezTo>
                  <a:cubicBezTo>
                    <a:pt x="20" y="80"/>
                    <a:pt x="0" y="100"/>
                    <a:pt x="0" y="160"/>
                  </a:cubicBezTo>
                  <a:cubicBezTo>
                    <a:pt x="104" y="160"/>
                    <a:pt x="207" y="173"/>
                    <a:pt x="307" y="173"/>
                  </a:cubicBezTo>
                  <a:cubicBezTo>
                    <a:pt x="456" y="173"/>
                    <a:pt x="597" y="144"/>
                    <a:pt x="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8254;p9">
              <a:extLst>
                <a:ext uri="{FF2B5EF4-FFF2-40B4-BE49-F238E27FC236}">
                  <a16:creationId xmlns:a16="http://schemas.microsoft.com/office/drawing/2014/main" id="{A399CA41-B7CD-4B94-8F10-B464F00B576E}"/>
                </a:ext>
              </a:extLst>
            </p:cNvPr>
            <p:cNvSpPr/>
            <p:nvPr/>
          </p:nvSpPr>
          <p:spPr>
            <a:xfrm>
              <a:off x="5086850" y="4245550"/>
              <a:ext cx="13450" cy="4950"/>
            </a:xfrm>
            <a:custGeom>
              <a:avLst/>
              <a:gdLst/>
              <a:ahLst/>
              <a:cxnLst/>
              <a:rect l="l" t="t" r="r" b="b"/>
              <a:pathLst>
                <a:path w="538" h="198" extrusionOk="0">
                  <a:moveTo>
                    <a:pt x="312" y="0"/>
                  </a:moveTo>
                  <a:cubicBezTo>
                    <a:pt x="195" y="0"/>
                    <a:pt x="86" y="28"/>
                    <a:pt x="1" y="138"/>
                  </a:cubicBezTo>
                  <a:cubicBezTo>
                    <a:pt x="120" y="158"/>
                    <a:pt x="239" y="158"/>
                    <a:pt x="378" y="198"/>
                  </a:cubicBezTo>
                  <a:cubicBezTo>
                    <a:pt x="418" y="118"/>
                    <a:pt x="498" y="58"/>
                    <a:pt x="538" y="19"/>
                  </a:cubicBezTo>
                  <a:cubicBezTo>
                    <a:pt x="461" y="11"/>
                    <a:pt x="385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8255;p9">
              <a:extLst>
                <a:ext uri="{FF2B5EF4-FFF2-40B4-BE49-F238E27FC236}">
                  <a16:creationId xmlns:a16="http://schemas.microsoft.com/office/drawing/2014/main" id="{229BF536-C648-427A-A83A-A56452999AE5}"/>
                </a:ext>
              </a:extLst>
            </p:cNvPr>
            <p:cNvSpPr/>
            <p:nvPr/>
          </p:nvSpPr>
          <p:spPr>
            <a:xfrm>
              <a:off x="4381650" y="447277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" y="80"/>
                    <a:pt x="40" y="160"/>
                    <a:pt x="160" y="200"/>
                  </a:cubicBezTo>
                  <a:lnTo>
                    <a:pt x="1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8256;p9">
              <a:extLst>
                <a:ext uri="{FF2B5EF4-FFF2-40B4-BE49-F238E27FC236}">
                  <a16:creationId xmlns:a16="http://schemas.microsoft.com/office/drawing/2014/main" id="{D0CA7668-233E-4FA1-A33F-AA31F9BA24D4}"/>
                </a:ext>
              </a:extLst>
            </p:cNvPr>
            <p:cNvSpPr/>
            <p:nvPr/>
          </p:nvSpPr>
          <p:spPr>
            <a:xfrm>
              <a:off x="4385625" y="44683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8257;p9">
              <a:extLst>
                <a:ext uri="{FF2B5EF4-FFF2-40B4-BE49-F238E27FC236}">
                  <a16:creationId xmlns:a16="http://schemas.microsoft.com/office/drawing/2014/main" id="{FF7FC405-13BF-4AF2-AEE1-4EB2C0D9905D}"/>
                </a:ext>
              </a:extLst>
            </p:cNvPr>
            <p:cNvSpPr/>
            <p:nvPr/>
          </p:nvSpPr>
          <p:spPr>
            <a:xfrm>
              <a:off x="5429500" y="4446350"/>
              <a:ext cx="20925" cy="4575"/>
            </a:xfrm>
            <a:custGeom>
              <a:avLst/>
              <a:gdLst/>
              <a:ahLst/>
              <a:cxnLst/>
              <a:rect l="l" t="t" r="r" b="b"/>
              <a:pathLst>
                <a:path w="837" h="183" extrusionOk="0">
                  <a:moveTo>
                    <a:pt x="372" y="1"/>
                  </a:moveTo>
                  <a:cubicBezTo>
                    <a:pt x="236" y="1"/>
                    <a:pt x="106" y="38"/>
                    <a:pt x="1" y="182"/>
                  </a:cubicBezTo>
                  <a:lnTo>
                    <a:pt x="816" y="182"/>
                  </a:lnTo>
                  <a:cubicBezTo>
                    <a:pt x="836" y="143"/>
                    <a:pt x="836" y="83"/>
                    <a:pt x="816" y="43"/>
                  </a:cubicBezTo>
                  <a:cubicBezTo>
                    <a:pt x="672" y="43"/>
                    <a:pt x="518" y="1"/>
                    <a:pt x="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8258;p9">
              <a:extLst>
                <a:ext uri="{FF2B5EF4-FFF2-40B4-BE49-F238E27FC236}">
                  <a16:creationId xmlns:a16="http://schemas.microsoft.com/office/drawing/2014/main" id="{A7AE949F-FF93-480A-ACC5-ABE0C165246C}"/>
                </a:ext>
              </a:extLst>
            </p:cNvPr>
            <p:cNvSpPr/>
            <p:nvPr/>
          </p:nvSpPr>
          <p:spPr>
            <a:xfrm>
              <a:off x="5165925" y="4100525"/>
              <a:ext cx="27875" cy="4750"/>
            </a:xfrm>
            <a:custGeom>
              <a:avLst/>
              <a:gdLst/>
              <a:ahLst/>
              <a:cxnLst/>
              <a:rect l="l" t="t" r="r" b="b"/>
              <a:pathLst>
                <a:path w="1115" h="190" extrusionOk="0">
                  <a:moveTo>
                    <a:pt x="550" y="1"/>
                  </a:moveTo>
                  <a:cubicBezTo>
                    <a:pt x="363" y="1"/>
                    <a:pt x="179" y="11"/>
                    <a:pt x="0" y="31"/>
                  </a:cubicBezTo>
                  <a:cubicBezTo>
                    <a:pt x="122" y="143"/>
                    <a:pt x="261" y="163"/>
                    <a:pt x="405" y="163"/>
                  </a:cubicBezTo>
                  <a:cubicBezTo>
                    <a:pt x="485" y="163"/>
                    <a:pt x="567" y="157"/>
                    <a:pt x="648" y="157"/>
                  </a:cubicBezTo>
                  <a:cubicBezTo>
                    <a:pt x="732" y="157"/>
                    <a:pt x="815" y="163"/>
                    <a:pt x="896" y="190"/>
                  </a:cubicBezTo>
                  <a:cubicBezTo>
                    <a:pt x="955" y="110"/>
                    <a:pt x="1035" y="71"/>
                    <a:pt x="1114" y="31"/>
                  </a:cubicBezTo>
                  <a:cubicBezTo>
                    <a:pt x="925" y="11"/>
                    <a:pt x="736" y="1"/>
                    <a:pt x="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8259;p9">
              <a:extLst>
                <a:ext uri="{FF2B5EF4-FFF2-40B4-BE49-F238E27FC236}">
                  <a16:creationId xmlns:a16="http://schemas.microsoft.com/office/drawing/2014/main" id="{6DF6CD40-73CF-437B-B03A-3205494B0FFF}"/>
                </a:ext>
              </a:extLst>
            </p:cNvPr>
            <p:cNvSpPr/>
            <p:nvPr/>
          </p:nvSpPr>
          <p:spPr>
            <a:xfrm>
              <a:off x="5104750" y="4100100"/>
              <a:ext cx="26875" cy="4675"/>
            </a:xfrm>
            <a:custGeom>
              <a:avLst/>
              <a:gdLst/>
              <a:ahLst/>
              <a:cxnLst/>
              <a:rect l="l" t="t" r="r" b="b"/>
              <a:pathLst>
                <a:path w="1075" h="187" extrusionOk="0">
                  <a:moveTo>
                    <a:pt x="503" y="0"/>
                  </a:moveTo>
                  <a:cubicBezTo>
                    <a:pt x="326" y="0"/>
                    <a:pt x="154" y="34"/>
                    <a:pt x="1" y="187"/>
                  </a:cubicBezTo>
                  <a:cubicBezTo>
                    <a:pt x="359" y="187"/>
                    <a:pt x="677" y="167"/>
                    <a:pt x="1015" y="167"/>
                  </a:cubicBezTo>
                  <a:cubicBezTo>
                    <a:pt x="1015" y="107"/>
                    <a:pt x="1055" y="68"/>
                    <a:pt x="1075" y="8"/>
                  </a:cubicBezTo>
                  <a:lnTo>
                    <a:pt x="1075" y="8"/>
                  </a:lnTo>
                  <a:cubicBezTo>
                    <a:pt x="1022" y="17"/>
                    <a:pt x="968" y="20"/>
                    <a:pt x="913" y="20"/>
                  </a:cubicBezTo>
                  <a:cubicBezTo>
                    <a:pt x="777" y="20"/>
                    <a:pt x="639" y="0"/>
                    <a:pt x="5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8260;p9">
              <a:extLst>
                <a:ext uri="{FF2B5EF4-FFF2-40B4-BE49-F238E27FC236}">
                  <a16:creationId xmlns:a16="http://schemas.microsoft.com/office/drawing/2014/main" id="{F0470EEA-95FE-431B-84C1-6453E7985292}"/>
                </a:ext>
              </a:extLst>
            </p:cNvPr>
            <p:cNvSpPr/>
            <p:nvPr/>
          </p:nvSpPr>
          <p:spPr>
            <a:xfrm>
              <a:off x="4677550" y="4405150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1" y="0"/>
                  </a:moveTo>
                  <a:lnTo>
                    <a:pt x="80" y="80"/>
                  </a:lnTo>
                  <a:cubicBezTo>
                    <a:pt x="60" y="40"/>
                    <a:pt x="60" y="20"/>
                    <a:pt x="60" y="20"/>
                  </a:cubicBezTo>
                  <a:cubicBezTo>
                    <a:pt x="60" y="0"/>
                    <a:pt x="4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8261;p9">
              <a:extLst>
                <a:ext uri="{FF2B5EF4-FFF2-40B4-BE49-F238E27FC236}">
                  <a16:creationId xmlns:a16="http://schemas.microsoft.com/office/drawing/2014/main" id="{8C447A0B-C9B1-479E-9E95-3DAFC4DDBF2E}"/>
                </a:ext>
              </a:extLst>
            </p:cNvPr>
            <p:cNvSpPr/>
            <p:nvPr/>
          </p:nvSpPr>
          <p:spPr>
            <a:xfrm>
              <a:off x="4585550" y="4459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239" y="0"/>
                  </a:moveTo>
                  <a:cubicBezTo>
                    <a:pt x="1" y="219"/>
                    <a:pt x="100" y="458"/>
                    <a:pt x="60" y="717"/>
                  </a:cubicBezTo>
                  <a:cubicBezTo>
                    <a:pt x="239" y="637"/>
                    <a:pt x="259" y="498"/>
                    <a:pt x="279" y="359"/>
                  </a:cubicBezTo>
                  <a:cubicBezTo>
                    <a:pt x="359" y="239"/>
                    <a:pt x="359" y="140"/>
                    <a:pt x="279" y="40"/>
                  </a:cubicBezTo>
                  <a:lnTo>
                    <a:pt x="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8262;p9">
              <a:extLst>
                <a:ext uri="{FF2B5EF4-FFF2-40B4-BE49-F238E27FC236}">
                  <a16:creationId xmlns:a16="http://schemas.microsoft.com/office/drawing/2014/main" id="{92E5BC92-EB0D-4689-A50A-C3FF5A1B6029}"/>
                </a:ext>
              </a:extLst>
            </p:cNvPr>
            <p:cNvSpPr/>
            <p:nvPr/>
          </p:nvSpPr>
          <p:spPr>
            <a:xfrm>
              <a:off x="4592525" y="44598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0" y="0"/>
                  </a:moveTo>
                  <a:lnTo>
                    <a:pt x="0" y="319"/>
                  </a:lnTo>
                  <a:cubicBezTo>
                    <a:pt x="30" y="329"/>
                    <a:pt x="50" y="334"/>
                    <a:pt x="72" y="334"/>
                  </a:cubicBezTo>
                  <a:cubicBezTo>
                    <a:pt x="95" y="334"/>
                    <a:pt x="120" y="329"/>
                    <a:pt x="159" y="319"/>
                  </a:cubicBezTo>
                  <a:cubicBezTo>
                    <a:pt x="159" y="199"/>
                    <a:pt x="179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8263;p9">
              <a:extLst>
                <a:ext uri="{FF2B5EF4-FFF2-40B4-BE49-F238E27FC236}">
                  <a16:creationId xmlns:a16="http://schemas.microsoft.com/office/drawing/2014/main" id="{ABB4D0B1-ABF2-46EA-9104-B65D4EE078F5}"/>
                </a:ext>
              </a:extLst>
            </p:cNvPr>
            <p:cNvSpPr/>
            <p:nvPr/>
          </p:nvSpPr>
          <p:spPr>
            <a:xfrm>
              <a:off x="4552725" y="44767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1"/>
                  </a:moveTo>
                  <a:cubicBezTo>
                    <a:pt x="60" y="160"/>
                    <a:pt x="180" y="200"/>
                    <a:pt x="339" y="200"/>
                  </a:cubicBezTo>
                  <a:lnTo>
                    <a:pt x="339" y="21"/>
                  </a:lnTo>
                  <a:cubicBezTo>
                    <a:pt x="220" y="1"/>
                    <a:pt x="12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8264;p9">
              <a:extLst>
                <a:ext uri="{FF2B5EF4-FFF2-40B4-BE49-F238E27FC236}">
                  <a16:creationId xmlns:a16="http://schemas.microsoft.com/office/drawing/2014/main" id="{1D53F2A0-7298-416B-A7A0-DA27DE3AA55B}"/>
                </a:ext>
              </a:extLst>
            </p:cNvPr>
            <p:cNvSpPr/>
            <p:nvPr/>
          </p:nvSpPr>
          <p:spPr>
            <a:xfrm>
              <a:off x="4580575" y="4482225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00" y="1"/>
                  </a:moveTo>
                  <a:cubicBezTo>
                    <a:pt x="41" y="1"/>
                    <a:pt x="1" y="20"/>
                    <a:pt x="41" y="80"/>
                  </a:cubicBezTo>
                  <a:cubicBezTo>
                    <a:pt x="60" y="100"/>
                    <a:pt x="80" y="100"/>
                    <a:pt x="100" y="100"/>
                  </a:cubicBezTo>
                  <a:cubicBezTo>
                    <a:pt x="120" y="100"/>
                    <a:pt x="160" y="80"/>
                    <a:pt x="160" y="40"/>
                  </a:cubicBezTo>
                  <a:cubicBezTo>
                    <a:pt x="140" y="20"/>
                    <a:pt x="140" y="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8265;p9">
              <a:extLst>
                <a:ext uri="{FF2B5EF4-FFF2-40B4-BE49-F238E27FC236}">
                  <a16:creationId xmlns:a16="http://schemas.microsoft.com/office/drawing/2014/main" id="{33B8BF9C-7D89-4DDA-85D8-4298A4AA6233}"/>
                </a:ext>
              </a:extLst>
            </p:cNvPr>
            <p:cNvSpPr/>
            <p:nvPr/>
          </p:nvSpPr>
          <p:spPr>
            <a:xfrm>
              <a:off x="5004800" y="4485850"/>
              <a:ext cx="29850" cy="8825"/>
            </a:xfrm>
            <a:custGeom>
              <a:avLst/>
              <a:gdLst/>
              <a:ahLst/>
              <a:cxnLst/>
              <a:rect l="l" t="t" r="r" b="b"/>
              <a:pathLst>
                <a:path w="1194" h="353" extrusionOk="0">
                  <a:moveTo>
                    <a:pt x="793" y="1"/>
                  </a:moveTo>
                  <a:cubicBezTo>
                    <a:pt x="512" y="1"/>
                    <a:pt x="261" y="209"/>
                    <a:pt x="0" y="333"/>
                  </a:cubicBezTo>
                  <a:cubicBezTo>
                    <a:pt x="219" y="333"/>
                    <a:pt x="438" y="353"/>
                    <a:pt x="677" y="353"/>
                  </a:cubicBezTo>
                  <a:cubicBezTo>
                    <a:pt x="796" y="174"/>
                    <a:pt x="1074" y="353"/>
                    <a:pt x="1194" y="154"/>
                  </a:cubicBezTo>
                  <a:cubicBezTo>
                    <a:pt x="1052" y="43"/>
                    <a:pt x="920" y="1"/>
                    <a:pt x="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8266;p9">
              <a:extLst>
                <a:ext uri="{FF2B5EF4-FFF2-40B4-BE49-F238E27FC236}">
                  <a16:creationId xmlns:a16="http://schemas.microsoft.com/office/drawing/2014/main" id="{514DDBBD-6080-472E-8154-8E3E60E6E1B7}"/>
                </a:ext>
              </a:extLst>
            </p:cNvPr>
            <p:cNvSpPr/>
            <p:nvPr/>
          </p:nvSpPr>
          <p:spPr>
            <a:xfrm>
              <a:off x="5021700" y="4490175"/>
              <a:ext cx="18425" cy="5000"/>
            </a:xfrm>
            <a:custGeom>
              <a:avLst/>
              <a:gdLst/>
              <a:ahLst/>
              <a:cxnLst/>
              <a:rect l="l" t="t" r="r" b="b"/>
              <a:pathLst>
                <a:path w="737" h="200" extrusionOk="0">
                  <a:moveTo>
                    <a:pt x="518" y="1"/>
                  </a:moveTo>
                  <a:cubicBezTo>
                    <a:pt x="339" y="21"/>
                    <a:pt x="120" y="1"/>
                    <a:pt x="1" y="200"/>
                  </a:cubicBezTo>
                  <a:cubicBezTo>
                    <a:pt x="219" y="180"/>
                    <a:pt x="438" y="180"/>
                    <a:pt x="697" y="180"/>
                  </a:cubicBezTo>
                  <a:cubicBezTo>
                    <a:pt x="717" y="180"/>
                    <a:pt x="717" y="160"/>
                    <a:pt x="737" y="120"/>
                  </a:cubicBezTo>
                  <a:cubicBezTo>
                    <a:pt x="737" y="100"/>
                    <a:pt x="737" y="61"/>
                    <a:pt x="697" y="21"/>
                  </a:cubicBezTo>
                  <a:cubicBezTo>
                    <a:pt x="637" y="21"/>
                    <a:pt x="558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8267;p9">
              <a:extLst>
                <a:ext uri="{FF2B5EF4-FFF2-40B4-BE49-F238E27FC236}">
                  <a16:creationId xmlns:a16="http://schemas.microsoft.com/office/drawing/2014/main" id="{E71F0852-EEA4-4BE7-ACF0-17AE57A265AF}"/>
                </a:ext>
              </a:extLst>
            </p:cNvPr>
            <p:cNvSpPr/>
            <p:nvPr/>
          </p:nvSpPr>
          <p:spPr>
            <a:xfrm>
              <a:off x="5039100" y="44906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100" y="140"/>
                    <a:pt x="140" y="80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8268;p9">
              <a:extLst>
                <a:ext uri="{FF2B5EF4-FFF2-40B4-BE49-F238E27FC236}">
                  <a16:creationId xmlns:a16="http://schemas.microsoft.com/office/drawing/2014/main" id="{32D2C739-35A4-44ED-8ADA-58FBCA86C5CC}"/>
                </a:ext>
              </a:extLst>
            </p:cNvPr>
            <p:cNvSpPr/>
            <p:nvPr/>
          </p:nvSpPr>
          <p:spPr>
            <a:xfrm>
              <a:off x="4486100" y="41092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00" y="20"/>
                    <a:pt x="60" y="80"/>
                    <a:pt x="0" y="139"/>
                  </a:cubicBezTo>
                  <a:cubicBezTo>
                    <a:pt x="60" y="99"/>
                    <a:pt x="139" y="4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8269;p9">
              <a:extLst>
                <a:ext uri="{FF2B5EF4-FFF2-40B4-BE49-F238E27FC236}">
                  <a16:creationId xmlns:a16="http://schemas.microsoft.com/office/drawing/2014/main" id="{5C9A315D-F3B3-4F28-9B60-732EA5E9B585}"/>
                </a:ext>
              </a:extLst>
            </p:cNvPr>
            <p:cNvSpPr/>
            <p:nvPr/>
          </p:nvSpPr>
          <p:spPr>
            <a:xfrm>
              <a:off x="5240525" y="4529950"/>
              <a:ext cx="13450" cy="3850"/>
            </a:xfrm>
            <a:custGeom>
              <a:avLst/>
              <a:gdLst/>
              <a:ahLst/>
              <a:cxnLst/>
              <a:rect l="l" t="t" r="r" b="b"/>
              <a:pathLst>
                <a:path w="538" h="154" extrusionOk="0">
                  <a:moveTo>
                    <a:pt x="405" y="0"/>
                  </a:moveTo>
                  <a:cubicBezTo>
                    <a:pt x="253" y="0"/>
                    <a:pt x="109" y="12"/>
                    <a:pt x="0" y="121"/>
                  </a:cubicBezTo>
                  <a:cubicBezTo>
                    <a:pt x="82" y="137"/>
                    <a:pt x="163" y="153"/>
                    <a:pt x="240" y="153"/>
                  </a:cubicBezTo>
                  <a:cubicBezTo>
                    <a:pt x="352" y="153"/>
                    <a:pt x="455" y="119"/>
                    <a:pt x="537" y="1"/>
                  </a:cubicBezTo>
                  <a:cubicBezTo>
                    <a:pt x="493" y="1"/>
                    <a:pt x="449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8270;p9">
              <a:extLst>
                <a:ext uri="{FF2B5EF4-FFF2-40B4-BE49-F238E27FC236}">
                  <a16:creationId xmlns:a16="http://schemas.microsoft.com/office/drawing/2014/main" id="{3259C328-F1B9-4AC5-A4C9-EDDCD227B7DD}"/>
                </a:ext>
              </a:extLst>
            </p:cNvPr>
            <p:cNvSpPr/>
            <p:nvPr/>
          </p:nvSpPr>
          <p:spPr>
            <a:xfrm>
              <a:off x="5232075" y="45299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00"/>
                    <a:pt x="100" y="120"/>
                    <a:pt x="199" y="120"/>
                  </a:cubicBezTo>
                  <a:cubicBezTo>
                    <a:pt x="139" y="100"/>
                    <a:pt x="60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8271;p9">
              <a:extLst>
                <a:ext uri="{FF2B5EF4-FFF2-40B4-BE49-F238E27FC236}">
                  <a16:creationId xmlns:a16="http://schemas.microsoft.com/office/drawing/2014/main" id="{32F152F6-47D7-498C-BE7D-EBB38948ACBD}"/>
                </a:ext>
              </a:extLst>
            </p:cNvPr>
            <p:cNvSpPr/>
            <p:nvPr/>
          </p:nvSpPr>
          <p:spPr>
            <a:xfrm>
              <a:off x="4740725" y="403465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" y="0"/>
                  </a:moveTo>
                  <a:cubicBezTo>
                    <a:pt x="20" y="119"/>
                    <a:pt x="0" y="219"/>
                    <a:pt x="0" y="318"/>
                  </a:cubicBezTo>
                  <a:cubicBezTo>
                    <a:pt x="139" y="259"/>
                    <a:pt x="159" y="139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8272;p9">
              <a:extLst>
                <a:ext uri="{FF2B5EF4-FFF2-40B4-BE49-F238E27FC236}">
                  <a16:creationId xmlns:a16="http://schemas.microsoft.com/office/drawing/2014/main" id="{904FE9CD-7A55-462C-8144-1425D9668A8F}"/>
                </a:ext>
              </a:extLst>
            </p:cNvPr>
            <p:cNvSpPr/>
            <p:nvPr/>
          </p:nvSpPr>
          <p:spPr>
            <a:xfrm>
              <a:off x="5130375" y="3968925"/>
              <a:ext cx="9225" cy="4100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126" y="1"/>
                  </a:moveTo>
                  <a:cubicBezTo>
                    <a:pt x="80" y="1"/>
                    <a:pt x="41" y="20"/>
                    <a:pt x="30" y="63"/>
                  </a:cubicBezTo>
                  <a:cubicBezTo>
                    <a:pt x="0" y="152"/>
                    <a:pt x="71" y="164"/>
                    <a:pt x="133" y="164"/>
                  </a:cubicBezTo>
                  <a:cubicBezTo>
                    <a:pt x="154" y="164"/>
                    <a:pt x="174" y="162"/>
                    <a:pt x="189" y="162"/>
                  </a:cubicBezTo>
                  <a:lnTo>
                    <a:pt x="368" y="162"/>
                  </a:lnTo>
                  <a:cubicBezTo>
                    <a:pt x="348" y="123"/>
                    <a:pt x="289" y="63"/>
                    <a:pt x="249" y="43"/>
                  </a:cubicBezTo>
                  <a:cubicBezTo>
                    <a:pt x="212" y="15"/>
                    <a:pt x="166" y="1"/>
                    <a:pt x="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8273;p9">
              <a:extLst>
                <a:ext uri="{FF2B5EF4-FFF2-40B4-BE49-F238E27FC236}">
                  <a16:creationId xmlns:a16="http://schemas.microsoft.com/office/drawing/2014/main" id="{7A8019E6-46EC-490C-A80C-179A63BC536F}"/>
                </a:ext>
              </a:extLst>
            </p:cNvPr>
            <p:cNvSpPr/>
            <p:nvPr/>
          </p:nvSpPr>
          <p:spPr>
            <a:xfrm>
              <a:off x="5091825" y="3991875"/>
              <a:ext cx="30350" cy="11450"/>
            </a:xfrm>
            <a:custGeom>
              <a:avLst/>
              <a:gdLst/>
              <a:ahLst/>
              <a:cxnLst/>
              <a:rect l="l" t="t" r="r" b="b"/>
              <a:pathLst>
                <a:path w="1214" h="458" extrusionOk="0">
                  <a:moveTo>
                    <a:pt x="717" y="0"/>
                  </a:moveTo>
                  <a:cubicBezTo>
                    <a:pt x="597" y="140"/>
                    <a:pt x="378" y="140"/>
                    <a:pt x="199" y="199"/>
                  </a:cubicBezTo>
                  <a:cubicBezTo>
                    <a:pt x="0" y="239"/>
                    <a:pt x="20" y="358"/>
                    <a:pt x="179" y="458"/>
                  </a:cubicBezTo>
                  <a:cubicBezTo>
                    <a:pt x="296" y="329"/>
                    <a:pt x="434" y="317"/>
                    <a:pt x="576" y="317"/>
                  </a:cubicBezTo>
                  <a:cubicBezTo>
                    <a:pt x="608" y="317"/>
                    <a:pt x="640" y="318"/>
                    <a:pt x="673" y="318"/>
                  </a:cubicBezTo>
                  <a:cubicBezTo>
                    <a:pt x="741" y="318"/>
                    <a:pt x="809" y="315"/>
                    <a:pt x="876" y="299"/>
                  </a:cubicBezTo>
                  <a:cubicBezTo>
                    <a:pt x="975" y="159"/>
                    <a:pt x="1095" y="6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8274;p9">
              <a:extLst>
                <a:ext uri="{FF2B5EF4-FFF2-40B4-BE49-F238E27FC236}">
                  <a16:creationId xmlns:a16="http://schemas.microsoft.com/office/drawing/2014/main" id="{6281920F-1B0B-44B6-841E-562372B26698}"/>
                </a:ext>
              </a:extLst>
            </p:cNvPr>
            <p:cNvSpPr/>
            <p:nvPr/>
          </p:nvSpPr>
          <p:spPr>
            <a:xfrm>
              <a:off x="5353400" y="3950950"/>
              <a:ext cx="19925" cy="4775"/>
            </a:xfrm>
            <a:custGeom>
              <a:avLst/>
              <a:gdLst/>
              <a:ahLst/>
              <a:cxnLst/>
              <a:rect l="l" t="t" r="r" b="b"/>
              <a:pathLst>
                <a:path w="797" h="191" extrusionOk="0">
                  <a:moveTo>
                    <a:pt x="437" y="0"/>
                  </a:moveTo>
                  <a:cubicBezTo>
                    <a:pt x="295" y="0"/>
                    <a:pt x="154" y="31"/>
                    <a:pt x="1" y="86"/>
                  </a:cubicBezTo>
                  <a:cubicBezTo>
                    <a:pt x="173" y="132"/>
                    <a:pt x="318" y="191"/>
                    <a:pt x="464" y="191"/>
                  </a:cubicBezTo>
                  <a:cubicBezTo>
                    <a:pt x="571" y="191"/>
                    <a:pt x="679" y="159"/>
                    <a:pt x="797" y="66"/>
                  </a:cubicBezTo>
                  <a:cubicBezTo>
                    <a:pt x="671" y="21"/>
                    <a:pt x="554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8275;p9">
              <a:extLst>
                <a:ext uri="{FF2B5EF4-FFF2-40B4-BE49-F238E27FC236}">
                  <a16:creationId xmlns:a16="http://schemas.microsoft.com/office/drawing/2014/main" id="{CD9BB1ED-F2C7-4BB7-B5A6-3484C7A0F6ED}"/>
                </a:ext>
              </a:extLst>
            </p:cNvPr>
            <p:cNvSpPr/>
            <p:nvPr/>
          </p:nvSpPr>
          <p:spPr>
            <a:xfrm>
              <a:off x="5027300" y="4035125"/>
              <a:ext cx="7350" cy="8150"/>
            </a:xfrm>
            <a:custGeom>
              <a:avLst/>
              <a:gdLst/>
              <a:ahLst/>
              <a:cxnLst/>
              <a:rect l="l" t="t" r="r" b="b"/>
              <a:pathLst>
                <a:path w="294" h="326" extrusionOk="0">
                  <a:moveTo>
                    <a:pt x="115" y="1"/>
                  </a:moveTo>
                  <a:cubicBezTo>
                    <a:pt x="26" y="179"/>
                    <a:pt x="0" y="325"/>
                    <a:pt x="210" y="325"/>
                  </a:cubicBezTo>
                  <a:cubicBezTo>
                    <a:pt x="235" y="325"/>
                    <a:pt x="263" y="323"/>
                    <a:pt x="294" y="319"/>
                  </a:cubicBezTo>
                  <a:lnTo>
                    <a:pt x="294" y="21"/>
                  </a:lnTo>
                  <a:cubicBezTo>
                    <a:pt x="234" y="1"/>
                    <a:pt x="174" y="1"/>
                    <a:pt x="1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8276;p9">
              <a:extLst>
                <a:ext uri="{FF2B5EF4-FFF2-40B4-BE49-F238E27FC236}">
                  <a16:creationId xmlns:a16="http://schemas.microsoft.com/office/drawing/2014/main" id="{EED9A5DD-2D2F-4B28-8168-B86667C7D96B}"/>
                </a:ext>
              </a:extLst>
            </p:cNvPr>
            <p:cNvSpPr/>
            <p:nvPr/>
          </p:nvSpPr>
          <p:spPr>
            <a:xfrm>
              <a:off x="4034525" y="4902450"/>
              <a:ext cx="4000" cy="5075"/>
            </a:xfrm>
            <a:custGeom>
              <a:avLst/>
              <a:gdLst/>
              <a:ahLst/>
              <a:cxnLst/>
              <a:rect l="l" t="t" r="r" b="b"/>
              <a:pathLst>
                <a:path w="160" h="203" extrusionOk="0">
                  <a:moveTo>
                    <a:pt x="1" y="1"/>
                  </a:moveTo>
                  <a:cubicBezTo>
                    <a:pt x="19" y="93"/>
                    <a:pt x="3" y="202"/>
                    <a:pt x="95" y="202"/>
                  </a:cubicBezTo>
                  <a:cubicBezTo>
                    <a:pt x="103" y="202"/>
                    <a:pt x="111" y="201"/>
                    <a:pt x="120" y="200"/>
                  </a:cubicBezTo>
                  <a:cubicBezTo>
                    <a:pt x="140" y="200"/>
                    <a:pt x="140" y="61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8277;p9">
              <a:extLst>
                <a:ext uri="{FF2B5EF4-FFF2-40B4-BE49-F238E27FC236}">
                  <a16:creationId xmlns:a16="http://schemas.microsoft.com/office/drawing/2014/main" id="{00C373FF-45DE-4777-806B-3A54D2482DE3}"/>
                </a:ext>
              </a:extLst>
            </p:cNvPr>
            <p:cNvSpPr/>
            <p:nvPr/>
          </p:nvSpPr>
          <p:spPr>
            <a:xfrm>
              <a:off x="5288750" y="47841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34" y="1"/>
                  </a:moveTo>
                  <a:cubicBezTo>
                    <a:pt x="283" y="1"/>
                    <a:pt x="135" y="33"/>
                    <a:pt x="1" y="158"/>
                  </a:cubicBezTo>
                  <a:cubicBezTo>
                    <a:pt x="136" y="166"/>
                    <a:pt x="274" y="182"/>
                    <a:pt x="409" y="182"/>
                  </a:cubicBezTo>
                  <a:cubicBezTo>
                    <a:pt x="592" y="182"/>
                    <a:pt x="767" y="153"/>
                    <a:pt x="916" y="38"/>
                  </a:cubicBezTo>
                  <a:cubicBezTo>
                    <a:pt x="761" y="38"/>
                    <a:pt x="596" y="1"/>
                    <a:pt x="4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8278;p9">
              <a:extLst>
                <a:ext uri="{FF2B5EF4-FFF2-40B4-BE49-F238E27FC236}">
                  <a16:creationId xmlns:a16="http://schemas.microsoft.com/office/drawing/2014/main" id="{6C69DAA3-864D-496B-BC48-826E25D91205}"/>
                </a:ext>
              </a:extLst>
            </p:cNvPr>
            <p:cNvSpPr/>
            <p:nvPr/>
          </p:nvSpPr>
          <p:spPr>
            <a:xfrm>
              <a:off x="5521500" y="4721050"/>
              <a:ext cx="12950" cy="5625"/>
            </a:xfrm>
            <a:custGeom>
              <a:avLst/>
              <a:gdLst/>
              <a:ahLst/>
              <a:cxnLst/>
              <a:rect l="l" t="t" r="r" b="b"/>
              <a:pathLst>
                <a:path w="518" h="225" extrusionOk="0">
                  <a:moveTo>
                    <a:pt x="276" y="0"/>
                  </a:moveTo>
                  <a:cubicBezTo>
                    <a:pt x="165" y="0"/>
                    <a:pt x="72" y="72"/>
                    <a:pt x="1" y="215"/>
                  </a:cubicBezTo>
                  <a:cubicBezTo>
                    <a:pt x="80" y="215"/>
                    <a:pt x="160" y="224"/>
                    <a:pt x="234" y="224"/>
                  </a:cubicBezTo>
                  <a:cubicBezTo>
                    <a:pt x="346" y="224"/>
                    <a:pt x="446" y="203"/>
                    <a:pt x="518" y="96"/>
                  </a:cubicBezTo>
                  <a:cubicBezTo>
                    <a:pt x="430" y="32"/>
                    <a:pt x="349" y="0"/>
                    <a:pt x="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8279;p9">
              <a:extLst>
                <a:ext uri="{FF2B5EF4-FFF2-40B4-BE49-F238E27FC236}">
                  <a16:creationId xmlns:a16="http://schemas.microsoft.com/office/drawing/2014/main" id="{8B655405-B50D-4112-A9E5-F3A1C2F90E82}"/>
                </a:ext>
              </a:extLst>
            </p:cNvPr>
            <p:cNvSpPr/>
            <p:nvPr/>
          </p:nvSpPr>
          <p:spPr>
            <a:xfrm>
              <a:off x="5262900" y="4779700"/>
              <a:ext cx="17425" cy="4425"/>
            </a:xfrm>
            <a:custGeom>
              <a:avLst/>
              <a:gdLst/>
              <a:ahLst/>
              <a:cxnLst/>
              <a:rect l="l" t="t" r="r" b="b"/>
              <a:pathLst>
                <a:path w="697" h="177" extrusionOk="0">
                  <a:moveTo>
                    <a:pt x="382" y="0"/>
                  </a:moveTo>
                  <a:cubicBezTo>
                    <a:pt x="244" y="0"/>
                    <a:pt x="116" y="38"/>
                    <a:pt x="1" y="176"/>
                  </a:cubicBezTo>
                  <a:cubicBezTo>
                    <a:pt x="33" y="174"/>
                    <a:pt x="65" y="173"/>
                    <a:pt x="98" y="173"/>
                  </a:cubicBezTo>
                  <a:cubicBezTo>
                    <a:pt x="160" y="173"/>
                    <a:pt x="223" y="176"/>
                    <a:pt x="286" y="176"/>
                  </a:cubicBezTo>
                  <a:cubicBezTo>
                    <a:pt x="433" y="176"/>
                    <a:pt x="576" y="158"/>
                    <a:pt x="697" y="37"/>
                  </a:cubicBezTo>
                  <a:cubicBezTo>
                    <a:pt x="588" y="20"/>
                    <a:pt x="482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8280;p9">
              <a:extLst>
                <a:ext uri="{FF2B5EF4-FFF2-40B4-BE49-F238E27FC236}">
                  <a16:creationId xmlns:a16="http://schemas.microsoft.com/office/drawing/2014/main" id="{962414DA-EBBF-401F-9BAC-5C0EEB41A69A}"/>
                </a:ext>
              </a:extLst>
            </p:cNvPr>
            <p:cNvSpPr/>
            <p:nvPr/>
          </p:nvSpPr>
          <p:spPr>
            <a:xfrm>
              <a:off x="5367325" y="4771350"/>
              <a:ext cx="17950" cy="4325"/>
            </a:xfrm>
            <a:custGeom>
              <a:avLst/>
              <a:gdLst/>
              <a:ahLst/>
              <a:cxnLst/>
              <a:rect l="l" t="t" r="r" b="b"/>
              <a:pathLst>
                <a:path w="718" h="173" extrusionOk="0">
                  <a:moveTo>
                    <a:pt x="478" y="1"/>
                  </a:moveTo>
                  <a:cubicBezTo>
                    <a:pt x="310" y="1"/>
                    <a:pt x="151" y="30"/>
                    <a:pt x="1" y="152"/>
                  </a:cubicBezTo>
                  <a:cubicBezTo>
                    <a:pt x="109" y="152"/>
                    <a:pt x="226" y="173"/>
                    <a:pt x="340" y="173"/>
                  </a:cubicBezTo>
                  <a:cubicBezTo>
                    <a:pt x="476" y="173"/>
                    <a:pt x="609" y="143"/>
                    <a:pt x="717" y="13"/>
                  </a:cubicBezTo>
                  <a:cubicBezTo>
                    <a:pt x="635" y="7"/>
                    <a:pt x="556" y="1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8281;p9">
              <a:extLst>
                <a:ext uri="{FF2B5EF4-FFF2-40B4-BE49-F238E27FC236}">
                  <a16:creationId xmlns:a16="http://schemas.microsoft.com/office/drawing/2014/main" id="{DFFF75DA-B38D-49C3-A7C5-8F3F29D2DCAB}"/>
                </a:ext>
              </a:extLst>
            </p:cNvPr>
            <p:cNvSpPr/>
            <p:nvPr/>
          </p:nvSpPr>
          <p:spPr>
            <a:xfrm>
              <a:off x="5104750" y="4571250"/>
              <a:ext cx="101975" cy="38800"/>
            </a:xfrm>
            <a:custGeom>
              <a:avLst/>
              <a:gdLst/>
              <a:ahLst/>
              <a:cxnLst/>
              <a:rect l="l" t="t" r="r" b="b"/>
              <a:pathLst>
                <a:path w="4079" h="1552" extrusionOk="0">
                  <a:moveTo>
                    <a:pt x="3860" y="120"/>
                  </a:moveTo>
                  <a:lnTo>
                    <a:pt x="3860" y="120"/>
                  </a:lnTo>
                  <a:cubicBezTo>
                    <a:pt x="3502" y="299"/>
                    <a:pt x="2945" y="0"/>
                    <a:pt x="2786" y="617"/>
                  </a:cubicBezTo>
                  <a:cubicBezTo>
                    <a:pt x="2740" y="717"/>
                    <a:pt x="2690" y="755"/>
                    <a:pt x="2639" y="755"/>
                  </a:cubicBezTo>
                  <a:cubicBezTo>
                    <a:pt x="2577" y="755"/>
                    <a:pt x="2512" y="702"/>
                    <a:pt x="2447" y="637"/>
                  </a:cubicBezTo>
                  <a:lnTo>
                    <a:pt x="2268" y="637"/>
                  </a:lnTo>
                  <a:cubicBezTo>
                    <a:pt x="2249" y="697"/>
                    <a:pt x="2189" y="697"/>
                    <a:pt x="2109" y="716"/>
                  </a:cubicBezTo>
                  <a:cubicBezTo>
                    <a:pt x="1970" y="796"/>
                    <a:pt x="1771" y="836"/>
                    <a:pt x="1652" y="935"/>
                  </a:cubicBezTo>
                  <a:cubicBezTo>
                    <a:pt x="1437" y="1140"/>
                    <a:pt x="1204" y="1228"/>
                    <a:pt x="966" y="1228"/>
                  </a:cubicBezTo>
                  <a:cubicBezTo>
                    <a:pt x="765" y="1228"/>
                    <a:pt x="560" y="1164"/>
                    <a:pt x="359" y="1055"/>
                  </a:cubicBezTo>
                  <a:cubicBezTo>
                    <a:pt x="279" y="1194"/>
                    <a:pt x="120" y="1214"/>
                    <a:pt x="1" y="1234"/>
                  </a:cubicBezTo>
                  <a:cubicBezTo>
                    <a:pt x="132" y="1341"/>
                    <a:pt x="285" y="1363"/>
                    <a:pt x="442" y="1363"/>
                  </a:cubicBezTo>
                  <a:cubicBezTo>
                    <a:pt x="547" y="1363"/>
                    <a:pt x="653" y="1353"/>
                    <a:pt x="757" y="1353"/>
                  </a:cubicBezTo>
                  <a:cubicBezTo>
                    <a:pt x="808" y="1351"/>
                    <a:pt x="859" y="1351"/>
                    <a:pt x="910" y="1351"/>
                  </a:cubicBezTo>
                  <a:cubicBezTo>
                    <a:pt x="1447" y="1351"/>
                    <a:pt x="1940" y="1443"/>
                    <a:pt x="2467" y="1552"/>
                  </a:cubicBezTo>
                  <a:cubicBezTo>
                    <a:pt x="2686" y="1433"/>
                    <a:pt x="2965" y="1393"/>
                    <a:pt x="3164" y="1214"/>
                  </a:cubicBezTo>
                  <a:lnTo>
                    <a:pt x="3164" y="1154"/>
                  </a:lnTo>
                  <a:cubicBezTo>
                    <a:pt x="3243" y="1134"/>
                    <a:pt x="3303" y="1055"/>
                    <a:pt x="3382" y="1035"/>
                  </a:cubicBezTo>
                  <a:cubicBezTo>
                    <a:pt x="3442" y="1035"/>
                    <a:pt x="3462" y="1015"/>
                    <a:pt x="3502" y="995"/>
                  </a:cubicBezTo>
                  <a:cubicBezTo>
                    <a:pt x="3561" y="955"/>
                    <a:pt x="3581" y="935"/>
                    <a:pt x="3581" y="896"/>
                  </a:cubicBezTo>
                  <a:lnTo>
                    <a:pt x="3661" y="836"/>
                  </a:lnTo>
                  <a:lnTo>
                    <a:pt x="3740" y="856"/>
                  </a:lnTo>
                  <a:cubicBezTo>
                    <a:pt x="3900" y="796"/>
                    <a:pt x="4079" y="736"/>
                    <a:pt x="4079" y="498"/>
                  </a:cubicBezTo>
                  <a:cubicBezTo>
                    <a:pt x="3959" y="398"/>
                    <a:pt x="3681" y="358"/>
                    <a:pt x="3860" y="1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8282;p9">
              <a:extLst>
                <a:ext uri="{FF2B5EF4-FFF2-40B4-BE49-F238E27FC236}">
                  <a16:creationId xmlns:a16="http://schemas.microsoft.com/office/drawing/2014/main" id="{7C7832BD-6A8F-40C7-B7BD-EC18167A79EA}"/>
                </a:ext>
              </a:extLst>
            </p:cNvPr>
            <p:cNvSpPr/>
            <p:nvPr/>
          </p:nvSpPr>
          <p:spPr>
            <a:xfrm>
              <a:off x="5023700" y="4603725"/>
              <a:ext cx="20400" cy="5975"/>
            </a:xfrm>
            <a:custGeom>
              <a:avLst/>
              <a:gdLst/>
              <a:ahLst/>
              <a:cxnLst/>
              <a:rect l="l" t="t" r="r" b="b"/>
              <a:pathLst>
                <a:path w="816" h="239" extrusionOk="0">
                  <a:moveTo>
                    <a:pt x="467" y="0"/>
                  </a:moveTo>
                  <a:cubicBezTo>
                    <a:pt x="313" y="0"/>
                    <a:pt x="160" y="31"/>
                    <a:pt x="0" y="134"/>
                  </a:cubicBezTo>
                  <a:cubicBezTo>
                    <a:pt x="159" y="213"/>
                    <a:pt x="299" y="238"/>
                    <a:pt x="430" y="238"/>
                  </a:cubicBezTo>
                  <a:cubicBezTo>
                    <a:pt x="562" y="238"/>
                    <a:pt x="686" y="213"/>
                    <a:pt x="816" y="193"/>
                  </a:cubicBezTo>
                  <a:lnTo>
                    <a:pt x="816" y="34"/>
                  </a:lnTo>
                  <a:cubicBezTo>
                    <a:pt x="697" y="17"/>
                    <a:pt x="582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8283;p9">
              <a:extLst>
                <a:ext uri="{FF2B5EF4-FFF2-40B4-BE49-F238E27FC236}">
                  <a16:creationId xmlns:a16="http://schemas.microsoft.com/office/drawing/2014/main" id="{3E1DE079-5959-4177-B800-A6B37647FBD6}"/>
                </a:ext>
              </a:extLst>
            </p:cNvPr>
            <p:cNvSpPr/>
            <p:nvPr/>
          </p:nvSpPr>
          <p:spPr>
            <a:xfrm>
              <a:off x="5122650" y="5098900"/>
              <a:ext cx="12475" cy="62700"/>
            </a:xfrm>
            <a:custGeom>
              <a:avLst/>
              <a:gdLst/>
              <a:ahLst/>
              <a:cxnLst/>
              <a:rect l="l" t="t" r="r" b="b"/>
              <a:pathLst>
                <a:path w="499" h="2508" extrusionOk="0">
                  <a:moveTo>
                    <a:pt x="41" y="1"/>
                  </a:moveTo>
                  <a:cubicBezTo>
                    <a:pt x="60" y="836"/>
                    <a:pt x="1" y="1711"/>
                    <a:pt x="359" y="2507"/>
                  </a:cubicBezTo>
                  <a:cubicBezTo>
                    <a:pt x="399" y="2427"/>
                    <a:pt x="458" y="2388"/>
                    <a:pt x="498" y="2308"/>
                  </a:cubicBezTo>
                  <a:cubicBezTo>
                    <a:pt x="478" y="2268"/>
                    <a:pt x="478" y="2209"/>
                    <a:pt x="478" y="2169"/>
                  </a:cubicBezTo>
                  <a:cubicBezTo>
                    <a:pt x="259" y="1970"/>
                    <a:pt x="299" y="1691"/>
                    <a:pt x="359" y="1433"/>
                  </a:cubicBezTo>
                  <a:cubicBezTo>
                    <a:pt x="339" y="1393"/>
                    <a:pt x="339" y="1333"/>
                    <a:pt x="359" y="1294"/>
                  </a:cubicBezTo>
                  <a:cubicBezTo>
                    <a:pt x="359" y="1115"/>
                    <a:pt x="339" y="975"/>
                    <a:pt x="339" y="796"/>
                  </a:cubicBezTo>
                  <a:cubicBezTo>
                    <a:pt x="180" y="577"/>
                    <a:pt x="359" y="279"/>
                    <a:pt x="180" y="40"/>
                  </a:cubicBezTo>
                  <a:cubicBezTo>
                    <a:pt x="140" y="40"/>
                    <a:pt x="80" y="2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8284;p9">
              <a:extLst>
                <a:ext uri="{FF2B5EF4-FFF2-40B4-BE49-F238E27FC236}">
                  <a16:creationId xmlns:a16="http://schemas.microsoft.com/office/drawing/2014/main" id="{D0E3B78A-CDE0-4DEB-9417-DCE3DA554838}"/>
                </a:ext>
              </a:extLst>
            </p:cNvPr>
            <p:cNvSpPr/>
            <p:nvPr/>
          </p:nvSpPr>
          <p:spPr>
            <a:xfrm>
              <a:off x="5116700" y="5020325"/>
              <a:ext cx="9950" cy="28375"/>
            </a:xfrm>
            <a:custGeom>
              <a:avLst/>
              <a:gdLst/>
              <a:ahLst/>
              <a:cxnLst/>
              <a:rect l="l" t="t" r="r" b="b"/>
              <a:pathLst>
                <a:path w="398" h="1135" extrusionOk="0">
                  <a:moveTo>
                    <a:pt x="80" y="0"/>
                  </a:moveTo>
                  <a:cubicBezTo>
                    <a:pt x="80" y="140"/>
                    <a:pt x="40" y="259"/>
                    <a:pt x="40" y="378"/>
                  </a:cubicBezTo>
                  <a:cubicBezTo>
                    <a:pt x="20" y="378"/>
                    <a:pt x="20" y="378"/>
                    <a:pt x="0" y="418"/>
                  </a:cubicBezTo>
                  <a:cubicBezTo>
                    <a:pt x="0" y="478"/>
                    <a:pt x="0" y="498"/>
                    <a:pt x="40" y="557"/>
                  </a:cubicBezTo>
                  <a:lnTo>
                    <a:pt x="40" y="1075"/>
                  </a:lnTo>
                  <a:cubicBezTo>
                    <a:pt x="70" y="1114"/>
                    <a:pt x="90" y="1134"/>
                    <a:pt x="109" y="1134"/>
                  </a:cubicBezTo>
                  <a:cubicBezTo>
                    <a:pt x="129" y="1134"/>
                    <a:pt x="149" y="1114"/>
                    <a:pt x="179" y="1075"/>
                  </a:cubicBezTo>
                  <a:cubicBezTo>
                    <a:pt x="119" y="737"/>
                    <a:pt x="398" y="319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8285;p9">
              <a:extLst>
                <a:ext uri="{FF2B5EF4-FFF2-40B4-BE49-F238E27FC236}">
                  <a16:creationId xmlns:a16="http://schemas.microsoft.com/office/drawing/2014/main" id="{24A47ECB-AA68-4162-B688-DE1BBFE33E84}"/>
                </a:ext>
              </a:extLst>
            </p:cNvPr>
            <p:cNvSpPr/>
            <p:nvPr/>
          </p:nvSpPr>
          <p:spPr>
            <a:xfrm>
              <a:off x="5112700" y="5003925"/>
              <a:ext cx="11975" cy="17425"/>
            </a:xfrm>
            <a:custGeom>
              <a:avLst/>
              <a:gdLst/>
              <a:ahLst/>
              <a:cxnLst/>
              <a:rect l="l" t="t" r="r" b="b"/>
              <a:pathLst>
                <a:path w="479" h="697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" y="139"/>
                    <a:pt x="1" y="398"/>
                    <a:pt x="260" y="696"/>
                  </a:cubicBezTo>
                  <a:cubicBezTo>
                    <a:pt x="339" y="458"/>
                    <a:pt x="478" y="239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8286;p9">
              <a:extLst>
                <a:ext uri="{FF2B5EF4-FFF2-40B4-BE49-F238E27FC236}">
                  <a16:creationId xmlns:a16="http://schemas.microsoft.com/office/drawing/2014/main" id="{6B50A81F-5C00-4B7C-B88D-8D81AC7BE5AE}"/>
                </a:ext>
              </a:extLst>
            </p:cNvPr>
            <p:cNvSpPr/>
            <p:nvPr/>
          </p:nvSpPr>
          <p:spPr>
            <a:xfrm>
              <a:off x="5114200" y="505165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180" y="1"/>
                  </a:moveTo>
                  <a:cubicBezTo>
                    <a:pt x="1" y="239"/>
                    <a:pt x="180" y="498"/>
                    <a:pt x="200" y="737"/>
                  </a:cubicBezTo>
                  <a:cubicBezTo>
                    <a:pt x="319" y="637"/>
                    <a:pt x="319" y="498"/>
                    <a:pt x="339" y="339"/>
                  </a:cubicBezTo>
                  <a:cubicBezTo>
                    <a:pt x="319" y="220"/>
                    <a:pt x="319" y="100"/>
                    <a:pt x="398" y="1"/>
                  </a:cubicBezTo>
                  <a:cubicBezTo>
                    <a:pt x="359" y="1"/>
                    <a:pt x="337" y="10"/>
                    <a:pt x="320" y="10"/>
                  </a:cubicBezTo>
                  <a:cubicBezTo>
                    <a:pt x="312" y="10"/>
                    <a:pt x="306" y="7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8287;p9">
              <a:extLst>
                <a:ext uri="{FF2B5EF4-FFF2-40B4-BE49-F238E27FC236}">
                  <a16:creationId xmlns:a16="http://schemas.microsoft.com/office/drawing/2014/main" id="{C3922172-EA9C-404C-ACC4-29412981A376}"/>
                </a:ext>
              </a:extLst>
            </p:cNvPr>
            <p:cNvSpPr/>
            <p:nvPr/>
          </p:nvSpPr>
          <p:spPr>
            <a:xfrm>
              <a:off x="5139575" y="5186925"/>
              <a:ext cx="12950" cy="15500"/>
            </a:xfrm>
            <a:custGeom>
              <a:avLst/>
              <a:gdLst/>
              <a:ahLst/>
              <a:cxnLst/>
              <a:rect l="l" t="t" r="r" b="b"/>
              <a:pathLst>
                <a:path w="518" h="620" extrusionOk="0">
                  <a:moveTo>
                    <a:pt x="20" y="1"/>
                  </a:moveTo>
                  <a:cubicBezTo>
                    <a:pt x="0" y="239"/>
                    <a:pt x="119" y="379"/>
                    <a:pt x="179" y="577"/>
                  </a:cubicBezTo>
                  <a:cubicBezTo>
                    <a:pt x="216" y="605"/>
                    <a:pt x="240" y="620"/>
                    <a:pt x="259" y="620"/>
                  </a:cubicBezTo>
                  <a:cubicBezTo>
                    <a:pt x="281" y="620"/>
                    <a:pt x="297" y="600"/>
                    <a:pt x="318" y="558"/>
                  </a:cubicBezTo>
                  <a:cubicBezTo>
                    <a:pt x="517" y="199"/>
                    <a:pt x="199" y="16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8288;p9">
              <a:extLst>
                <a:ext uri="{FF2B5EF4-FFF2-40B4-BE49-F238E27FC236}">
                  <a16:creationId xmlns:a16="http://schemas.microsoft.com/office/drawing/2014/main" id="{877FCD61-78EC-42C1-87FF-259510F86E20}"/>
                </a:ext>
              </a:extLst>
            </p:cNvPr>
            <p:cNvSpPr/>
            <p:nvPr/>
          </p:nvSpPr>
          <p:spPr>
            <a:xfrm>
              <a:off x="5133600" y="5170525"/>
              <a:ext cx="6500" cy="16425"/>
            </a:xfrm>
            <a:custGeom>
              <a:avLst/>
              <a:gdLst/>
              <a:ahLst/>
              <a:cxnLst/>
              <a:rect l="l" t="t" r="r" b="b"/>
              <a:pathLst>
                <a:path w="260" h="657" extrusionOk="0">
                  <a:moveTo>
                    <a:pt x="60" y="0"/>
                  </a:moveTo>
                  <a:cubicBezTo>
                    <a:pt x="100" y="239"/>
                    <a:pt x="0" y="517"/>
                    <a:pt x="259" y="657"/>
                  </a:cubicBezTo>
                  <a:cubicBezTo>
                    <a:pt x="259" y="418"/>
                    <a:pt x="259" y="199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8289;p9">
              <a:extLst>
                <a:ext uri="{FF2B5EF4-FFF2-40B4-BE49-F238E27FC236}">
                  <a16:creationId xmlns:a16="http://schemas.microsoft.com/office/drawing/2014/main" id="{264D495E-0EDF-41C4-8258-34CE26EC2C16}"/>
                </a:ext>
              </a:extLst>
            </p:cNvPr>
            <p:cNvSpPr/>
            <p:nvPr/>
          </p:nvSpPr>
          <p:spPr>
            <a:xfrm>
              <a:off x="5116700" y="5072050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80" y="0"/>
                  </a:moveTo>
                  <a:cubicBezTo>
                    <a:pt x="80" y="219"/>
                    <a:pt x="0" y="418"/>
                    <a:pt x="219" y="577"/>
                  </a:cubicBezTo>
                  <a:cubicBezTo>
                    <a:pt x="239" y="378"/>
                    <a:pt x="259" y="159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8290;p9">
              <a:extLst>
                <a:ext uri="{FF2B5EF4-FFF2-40B4-BE49-F238E27FC236}">
                  <a16:creationId xmlns:a16="http://schemas.microsoft.com/office/drawing/2014/main" id="{993FD899-A8BA-4AD8-850D-46CC5F8CA5CE}"/>
                </a:ext>
              </a:extLst>
            </p:cNvPr>
            <p:cNvSpPr/>
            <p:nvPr/>
          </p:nvSpPr>
          <p:spPr>
            <a:xfrm>
              <a:off x="5122150" y="4950200"/>
              <a:ext cx="4025" cy="13950"/>
            </a:xfrm>
            <a:custGeom>
              <a:avLst/>
              <a:gdLst/>
              <a:ahLst/>
              <a:cxnLst/>
              <a:rect l="l" t="t" r="r" b="b"/>
              <a:pathLst>
                <a:path w="161" h="55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21"/>
                    <a:pt x="61" y="21"/>
                    <a:pt x="1" y="21"/>
                  </a:cubicBezTo>
                  <a:lnTo>
                    <a:pt x="1" y="558"/>
                  </a:lnTo>
                  <a:cubicBezTo>
                    <a:pt x="160" y="398"/>
                    <a:pt x="120" y="18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8291;p9">
              <a:extLst>
                <a:ext uri="{FF2B5EF4-FFF2-40B4-BE49-F238E27FC236}">
                  <a16:creationId xmlns:a16="http://schemas.microsoft.com/office/drawing/2014/main" id="{9507326D-5DD9-4A60-AB01-162CC53EBAFD}"/>
                </a:ext>
              </a:extLst>
            </p:cNvPr>
            <p:cNvSpPr/>
            <p:nvPr/>
          </p:nvSpPr>
          <p:spPr>
            <a:xfrm>
              <a:off x="5122150" y="497257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21" y="1"/>
                  </a:moveTo>
                  <a:cubicBezTo>
                    <a:pt x="21" y="120"/>
                    <a:pt x="1" y="220"/>
                    <a:pt x="21" y="379"/>
                  </a:cubicBezTo>
                  <a:cubicBezTo>
                    <a:pt x="51" y="419"/>
                    <a:pt x="71" y="438"/>
                    <a:pt x="90" y="438"/>
                  </a:cubicBezTo>
                  <a:cubicBezTo>
                    <a:pt x="110" y="438"/>
                    <a:pt x="130" y="419"/>
                    <a:pt x="160" y="379"/>
                  </a:cubicBezTo>
                  <a:cubicBezTo>
                    <a:pt x="200" y="220"/>
                    <a:pt x="160" y="10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8292;p9">
              <a:extLst>
                <a:ext uri="{FF2B5EF4-FFF2-40B4-BE49-F238E27FC236}">
                  <a16:creationId xmlns:a16="http://schemas.microsoft.com/office/drawing/2014/main" id="{520A489B-FAF1-4A0D-B4E4-D43B1E9D51EF}"/>
                </a:ext>
              </a:extLst>
            </p:cNvPr>
            <p:cNvSpPr/>
            <p:nvPr/>
          </p:nvSpPr>
          <p:spPr>
            <a:xfrm>
              <a:off x="5117675" y="49641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39"/>
                    <a:pt x="200" y="339"/>
                  </a:cubicBezTo>
                  <a:cubicBezTo>
                    <a:pt x="180" y="219"/>
                    <a:pt x="180" y="12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8293;p9">
              <a:extLst>
                <a:ext uri="{FF2B5EF4-FFF2-40B4-BE49-F238E27FC236}">
                  <a16:creationId xmlns:a16="http://schemas.microsoft.com/office/drawing/2014/main" id="{AD909701-63A8-464D-B81F-E7D404A55678}"/>
                </a:ext>
              </a:extLst>
            </p:cNvPr>
            <p:cNvSpPr/>
            <p:nvPr/>
          </p:nvSpPr>
          <p:spPr>
            <a:xfrm>
              <a:off x="5117675" y="4985500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00"/>
                    <a:pt x="1" y="240"/>
                    <a:pt x="160" y="359"/>
                  </a:cubicBezTo>
                  <a:cubicBezTo>
                    <a:pt x="160" y="240"/>
                    <a:pt x="180" y="14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8294;p9">
              <a:extLst>
                <a:ext uri="{FF2B5EF4-FFF2-40B4-BE49-F238E27FC236}">
                  <a16:creationId xmlns:a16="http://schemas.microsoft.com/office/drawing/2014/main" id="{BA0DCFCF-ADF3-4814-8943-90268BAE253F}"/>
                </a:ext>
              </a:extLst>
            </p:cNvPr>
            <p:cNvSpPr/>
            <p:nvPr/>
          </p:nvSpPr>
          <p:spPr>
            <a:xfrm>
              <a:off x="5131600" y="5164550"/>
              <a:ext cx="3525" cy="6000"/>
            </a:xfrm>
            <a:custGeom>
              <a:avLst/>
              <a:gdLst/>
              <a:ahLst/>
              <a:cxnLst/>
              <a:rect l="l" t="t" r="r" b="b"/>
              <a:pathLst>
                <a:path w="141" h="240" extrusionOk="0">
                  <a:moveTo>
                    <a:pt x="1" y="0"/>
                  </a:moveTo>
                  <a:cubicBezTo>
                    <a:pt x="1" y="100"/>
                    <a:pt x="41" y="179"/>
                    <a:pt x="140" y="239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8295;p9">
              <a:extLst>
                <a:ext uri="{FF2B5EF4-FFF2-40B4-BE49-F238E27FC236}">
                  <a16:creationId xmlns:a16="http://schemas.microsoft.com/office/drawing/2014/main" id="{2C9C853B-8331-421A-A184-E0787428E68D}"/>
                </a:ext>
              </a:extLst>
            </p:cNvPr>
            <p:cNvSpPr/>
            <p:nvPr/>
          </p:nvSpPr>
          <p:spPr>
            <a:xfrm>
              <a:off x="5144550" y="5200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59" y="1"/>
                  </a:moveTo>
                  <a:cubicBezTo>
                    <a:pt x="100" y="1"/>
                    <a:pt x="60" y="21"/>
                    <a:pt x="0" y="21"/>
                  </a:cubicBezTo>
                  <a:cubicBezTo>
                    <a:pt x="20" y="120"/>
                    <a:pt x="80" y="160"/>
                    <a:pt x="179" y="160"/>
                  </a:cubicBezTo>
                  <a:cubicBezTo>
                    <a:pt x="179" y="120"/>
                    <a:pt x="159" y="40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8296;p9">
              <a:extLst>
                <a:ext uri="{FF2B5EF4-FFF2-40B4-BE49-F238E27FC236}">
                  <a16:creationId xmlns:a16="http://schemas.microsoft.com/office/drawing/2014/main" id="{6C83F83A-9333-4AA3-9252-3E1D17CE3F2F}"/>
                </a:ext>
              </a:extLst>
            </p:cNvPr>
            <p:cNvSpPr/>
            <p:nvPr/>
          </p:nvSpPr>
          <p:spPr>
            <a:xfrm>
              <a:off x="5149025" y="52053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20" y="100"/>
                    <a:pt x="80" y="160"/>
                    <a:pt x="179" y="160"/>
                  </a:cubicBezTo>
                  <a:cubicBezTo>
                    <a:pt x="199" y="100"/>
                    <a:pt x="199" y="4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8297;p9">
              <a:extLst>
                <a:ext uri="{FF2B5EF4-FFF2-40B4-BE49-F238E27FC236}">
                  <a16:creationId xmlns:a16="http://schemas.microsoft.com/office/drawing/2014/main" id="{2B24DC47-DC2B-418C-9403-01A7E16F93AF}"/>
                </a:ext>
              </a:extLst>
            </p:cNvPr>
            <p:cNvSpPr/>
            <p:nvPr/>
          </p:nvSpPr>
          <p:spPr>
            <a:xfrm>
              <a:off x="5153500" y="52093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59" y="200"/>
                  </a:lnTo>
                  <a:cubicBezTo>
                    <a:pt x="139" y="100"/>
                    <a:pt x="100" y="4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8298;p9">
              <a:extLst>
                <a:ext uri="{FF2B5EF4-FFF2-40B4-BE49-F238E27FC236}">
                  <a16:creationId xmlns:a16="http://schemas.microsoft.com/office/drawing/2014/main" id="{CBBA7246-847E-4A22-9462-66C6BDD66CC9}"/>
                </a:ext>
              </a:extLst>
            </p:cNvPr>
            <p:cNvSpPr/>
            <p:nvPr/>
          </p:nvSpPr>
          <p:spPr>
            <a:xfrm>
              <a:off x="5115200" y="50297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0"/>
                  </a:moveTo>
                  <a:cubicBezTo>
                    <a:pt x="80" y="20"/>
                    <a:pt x="60" y="20"/>
                    <a:pt x="40" y="60"/>
                  </a:cubicBezTo>
                  <a:cubicBezTo>
                    <a:pt x="0" y="100"/>
                    <a:pt x="40" y="160"/>
                    <a:pt x="100" y="179"/>
                  </a:cubicBezTo>
                  <a:lnTo>
                    <a:pt x="1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8299;p9">
              <a:extLst>
                <a:ext uri="{FF2B5EF4-FFF2-40B4-BE49-F238E27FC236}">
                  <a16:creationId xmlns:a16="http://schemas.microsoft.com/office/drawing/2014/main" id="{99F73DB2-58DB-4918-A2B6-7ED4DFA8CA27}"/>
                </a:ext>
              </a:extLst>
            </p:cNvPr>
            <p:cNvSpPr/>
            <p:nvPr/>
          </p:nvSpPr>
          <p:spPr>
            <a:xfrm>
              <a:off x="5122150" y="4981525"/>
              <a:ext cx="4025" cy="4000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61" y="140"/>
                    <a:pt x="80" y="140"/>
                    <a:pt x="120" y="120"/>
                  </a:cubicBezTo>
                  <a:cubicBezTo>
                    <a:pt x="160" y="61"/>
                    <a:pt x="160" y="4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8300;p9">
              <a:extLst>
                <a:ext uri="{FF2B5EF4-FFF2-40B4-BE49-F238E27FC236}">
                  <a16:creationId xmlns:a16="http://schemas.microsoft.com/office/drawing/2014/main" id="{83513C8D-396A-4ACF-A0D0-373AB8A7B74E}"/>
                </a:ext>
              </a:extLst>
            </p:cNvPr>
            <p:cNvSpPr/>
            <p:nvPr/>
          </p:nvSpPr>
          <p:spPr>
            <a:xfrm>
              <a:off x="5117675" y="5047675"/>
              <a:ext cx="3525" cy="4500"/>
            </a:xfrm>
            <a:custGeom>
              <a:avLst/>
              <a:gdLst/>
              <a:ahLst/>
              <a:cxnLst/>
              <a:rect l="l" t="t" r="r" b="b"/>
              <a:pathLst>
                <a:path w="141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40" y="180"/>
                  </a:lnTo>
                  <a:lnTo>
                    <a:pt x="14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8301;p9">
              <a:extLst>
                <a:ext uri="{FF2B5EF4-FFF2-40B4-BE49-F238E27FC236}">
                  <a16:creationId xmlns:a16="http://schemas.microsoft.com/office/drawing/2014/main" id="{B8148B3F-4841-4214-BBD6-CE82B1847A7E}"/>
                </a:ext>
              </a:extLst>
            </p:cNvPr>
            <p:cNvSpPr/>
            <p:nvPr/>
          </p:nvSpPr>
          <p:spPr>
            <a:xfrm>
              <a:off x="5119175" y="50914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0"/>
                  </a:moveTo>
                  <a:cubicBezTo>
                    <a:pt x="1" y="40"/>
                    <a:pt x="20" y="119"/>
                    <a:pt x="140" y="179"/>
                  </a:cubicBezTo>
                  <a:lnTo>
                    <a:pt x="1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8302;p9">
              <a:extLst>
                <a:ext uri="{FF2B5EF4-FFF2-40B4-BE49-F238E27FC236}">
                  <a16:creationId xmlns:a16="http://schemas.microsoft.com/office/drawing/2014/main" id="{316595E3-CA26-4D3C-B24F-4D769B06E65F}"/>
                </a:ext>
              </a:extLst>
            </p:cNvPr>
            <p:cNvSpPr/>
            <p:nvPr/>
          </p:nvSpPr>
          <p:spPr>
            <a:xfrm>
              <a:off x="4840675" y="4728775"/>
              <a:ext cx="14950" cy="7125"/>
            </a:xfrm>
            <a:custGeom>
              <a:avLst/>
              <a:gdLst/>
              <a:ahLst/>
              <a:cxnLst/>
              <a:rect l="l" t="t" r="r" b="b"/>
              <a:pathLst>
                <a:path w="598" h="285" extrusionOk="0">
                  <a:moveTo>
                    <a:pt x="403" y="1"/>
                  </a:moveTo>
                  <a:cubicBezTo>
                    <a:pt x="382" y="1"/>
                    <a:pt x="361" y="2"/>
                    <a:pt x="339" y="5"/>
                  </a:cubicBezTo>
                  <a:cubicBezTo>
                    <a:pt x="200" y="25"/>
                    <a:pt x="80" y="65"/>
                    <a:pt x="1" y="264"/>
                  </a:cubicBezTo>
                  <a:cubicBezTo>
                    <a:pt x="120" y="264"/>
                    <a:pt x="239" y="284"/>
                    <a:pt x="339" y="284"/>
                  </a:cubicBezTo>
                  <a:cubicBezTo>
                    <a:pt x="361" y="284"/>
                    <a:pt x="386" y="285"/>
                    <a:pt x="412" y="285"/>
                  </a:cubicBezTo>
                  <a:cubicBezTo>
                    <a:pt x="501" y="285"/>
                    <a:pt x="597" y="273"/>
                    <a:pt x="597" y="164"/>
                  </a:cubicBezTo>
                  <a:cubicBezTo>
                    <a:pt x="597" y="47"/>
                    <a:pt x="513" y="1"/>
                    <a:pt x="4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8303;p9">
              <a:extLst>
                <a:ext uri="{FF2B5EF4-FFF2-40B4-BE49-F238E27FC236}">
                  <a16:creationId xmlns:a16="http://schemas.microsoft.com/office/drawing/2014/main" id="{4A68E5FB-2941-443E-A28D-B640574D8096}"/>
                </a:ext>
              </a:extLst>
            </p:cNvPr>
            <p:cNvSpPr/>
            <p:nvPr/>
          </p:nvSpPr>
          <p:spPr>
            <a:xfrm>
              <a:off x="5171900" y="4647900"/>
              <a:ext cx="70150" cy="31100"/>
            </a:xfrm>
            <a:custGeom>
              <a:avLst/>
              <a:gdLst/>
              <a:ahLst/>
              <a:cxnLst/>
              <a:rect l="l" t="t" r="r" b="b"/>
              <a:pathLst>
                <a:path w="2806" h="1244" extrusionOk="0">
                  <a:moveTo>
                    <a:pt x="2112" y="1"/>
                  </a:moveTo>
                  <a:cubicBezTo>
                    <a:pt x="2034" y="1"/>
                    <a:pt x="1953" y="12"/>
                    <a:pt x="1870" y="38"/>
                  </a:cubicBezTo>
                  <a:cubicBezTo>
                    <a:pt x="1786" y="135"/>
                    <a:pt x="1694" y="162"/>
                    <a:pt x="1598" y="162"/>
                  </a:cubicBezTo>
                  <a:cubicBezTo>
                    <a:pt x="1470" y="162"/>
                    <a:pt x="1336" y="113"/>
                    <a:pt x="1206" y="113"/>
                  </a:cubicBezTo>
                  <a:cubicBezTo>
                    <a:pt x="1134" y="113"/>
                    <a:pt x="1062" y="129"/>
                    <a:pt x="995" y="177"/>
                  </a:cubicBezTo>
                  <a:cubicBezTo>
                    <a:pt x="782" y="351"/>
                    <a:pt x="701" y="715"/>
                    <a:pt x="328" y="715"/>
                  </a:cubicBezTo>
                  <a:cubicBezTo>
                    <a:pt x="319" y="715"/>
                    <a:pt x="309" y="714"/>
                    <a:pt x="299" y="714"/>
                  </a:cubicBezTo>
                  <a:cubicBezTo>
                    <a:pt x="259" y="734"/>
                    <a:pt x="199" y="734"/>
                    <a:pt x="179" y="754"/>
                  </a:cubicBezTo>
                  <a:cubicBezTo>
                    <a:pt x="60" y="913"/>
                    <a:pt x="0" y="1052"/>
                    <a:pt x="199" y="1172"/>
                  </a:cubicBezTo>
                  <a:cubicBezTo>
                    <a:pt x="338" y="1225"/>
                    <a:pt x="465" y="1244"/>
                    <a:pt x="590" y="1244"/>
                  </a:cubicBezTo>
                  <a:cubicBezTo>
                    <a:pt x="698" y="1244"/>
                    <a:pt x="805" y="1230"/>
                    <a:pt x="915" y="1211"/>
                  </a:cubicBezTo>
                  <a:cubicBezTo>
                    <a:pt x="1174" y="1132"/>
                    <a:pt x="1413" y="1032"/>
                    <a:pt x="1651" y="913"/>
                  </a:cubicBezTo>
                  <a:cubicBezTo>
                    <a:pt x="1691" y="913"/>
                    <a:pt x="1711" y="873"/>
                    <a:pt x="1751" y="853"/>
                  </a:cubicBezTo>
                  <a:cubicBezTo>
                    <a:pt x="1791" y="833"/>
                    <a:pt x="1870" y="774"/>
                    <a:pt x="1910" y="754"/>
                  </a:cubicBezTo>
                  <a:cubicBezTo>
                    <a:pt x="2009" y="714"/>
                    <a:pt x="2109" y="654"/>
                    <a:pt x="2188" y="615"/>
                  </a:cubicBezTo>
                  <a:cubicBezTo>
                    <a:pt x="2248" y="555"/>
                    <a:pt x="2268" y="515"/>
                    <a:pt x="2268" y="435"/>
                  </a:cubicBezTo>
                  <a:cubicBezTo>
                    <a:pt x="2188" y="376"/>
                    <a:pt x="2188" y="356"/>
                    <a:pt x="2248" y="336"/>
                  </a:cubicBezTo>
                  <a:lnTo>
                    <a:pt x="2248" y="336"/>
                  </a:lnTo>
                  <a:cubicBezTo>
                    <a:pt x="2268" y="376"/>
                    <a:pt x="2248" y="455"/>
                    <a:pt x="2308" y="455"/>
                  </a:cubicBezTo>
                  <a:cubicBezTo>
                    <a:pt x="2367" y="475"/>
                    <a:pt x="2447" y="475"/>
                    <a:pt x="2507" y="475"/>
                  </a:cubicBezTo>
                  <a:cubicBezTo>
                    <a:pt x="2666" y="435"/>
                    <a:pt x="2805" y="416"/>
                    <a:pt x="2745" y="177"/>
                  </a:cubicBezTo>
                  <a:cubicBezTo>
                    <a:pt x="2540" y="89"/>
                    <a:pt x="2334" y="1"/>
                    <a:pt x="2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8304;p9">
              <a:extLst>
                <a:ext uri="{FF2B5EF4-FFF2-40B4-BE49-F238E27FC236}">
                  <a16:creationId xmlns:a16="http://schemas.microsoft.com/office/drawing/2014/main" id="{93749EC4-3DCF-40B4-9FF4-6AB53CE1AD44}"/>
                </a:ext>
              </a:extLst>
            </p:cNvPr>
            <p:cNvSpPr/>
            <p:nvPr/>
          </p:nvSpPr>
          <p:spPr>
            <a:xfrm>
              <a:off x="5200725" y="4573725"/>
              <a:ext cx="58225" cy="32425"/>
            </a:xfrm>
            <a:custGeom>
              <a:avLst/>
              <a:gdLst/>
              <a:ahLst/>
              <a:cxnLst/>
              <a:rect l="l" t="t" r="r" b="b"/>
              <a:pathLst>
                <a:path w="2329" h="1297" extrusionOk="0">
                  <a:moveTo>
                    <a:pt x="1632" y="1"/>
                  </a:moveTo>
                  <a:cubicBezTo>
                    <a:pt x="1294" y="21"/>
                    <a:pt x="956" y="200"/>
                    <a:pt x="638" y="319"/>
                  </a:cubicBezTo>
                  <a:cubicBezTo>
                    <a:pt x="419" y="458"/>
                    <a:pt x="100" y="538"/>
                    <a:pt x="1" y="856"/>
                  </a:cubicBezTo>
                  <a:cubicBezTo>
                    <a:pt x="299" y="936"/>
                    <a:pt x="538" y="1015"/>
                    <a:pt x="737" y="1234"/>
                  </a:cubicBezTo>
                  <a:cubicBezTo>
                    <a:pt x="769" y="1277"/>
                    <a:pt x="795" y="1297"/>
                    <a:pt x="825" y="1297"/>
                  </a:cubicBezTo>
                  <a:cubicBezTo>
                    <a:pt x="851" y="1297"/>
                    <a:pt x="879" y="1282"/>
                    <a:pt x="916" y="1254"/>
                  </a:cubicBezTo>
                  <a:cubicBezTo>
                    <a:pt x="936" y="1214"/>
                    <a:pt x="956" y="1214"/>
                    <a:pt x="1015" y="1214"/>
                  </a:cubicBezTo>
                  <a:cubicBezTo>
                    <a:pt x="1115" y="1194"/>
                    <a:pt x="1194" y="1135"/>
                    <a:pt x="1254" y="1055"/>
                  </a:cubicBezTo>
                  <a:cubicBezTo>
                    <a:pt x="1354" y="936"/>
                    <a:pt x="1533" y="995"/>
                    <a:pt x="1612" y="856"/>
                  </a:cubicBezTo>
                  <a:cubicBezTo>
                    <a:pt x="1652" y="777"/>
                    <a:pt x="1732" y="737"/>
                    <a:pt x="1791" y="697"/>
                  </a:cubicBezTo>
                  <a:cubicBezTo>
                    <a:pt x="1831" y="637"/>
                    <a:pt x="1891" y="558"/>
                    <a:pt x="1990" y="558"/>
                  </a:cubicBezTo>
                  <a:cubicBezTo>
                    <a:pt x="2328" y="100"/>
                    <a:pt x="1990" y="41"/>
                    <a:pt x="1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8305;p9">
              <a:extLst>
                <a:ext uri="{FF2B5EF4-FFF2-40B4-BE49-F238E27FC236}">
                  <a16:creationId xmlns:a16="http://schemas.microsoft.com/office/drawing/2014/main" id="{3256897D-0018-4A91-97A3-6E6A082C18BB}"/>
                </a:ext>
              </a:extLst>
            </p:cNvPr>
            <p:cNvSpPr/>
            <p:nvPr/>
          </p:nvSpPr>
          <p:spPr>
            <a:xfrm>
              <a:off x="5179350" y="4715600"/>
              <a:ext cx="59200" cy="33025"/>
            </a:xfrm>
            <a:custGeom>
              <a:avLst/>
              <a:gdLst/>
              <a:ahLst/>
              <a:cxnLst/>
              <a:rect l="l" t="t" r="r" b="b"/>
              <a:pathLst>
                <a:path w="2368" h="1321" extrusionOk="0">
                  <a:moveTo>
                    <a:pt x="1953" y="0"/>
                  </a:moveTo>
                  <a:cubicBezTo>
                    <a:pt x="1915" y="0"/>
                    <a:pt x="1880" y="5"/>
                    <a:pt x="1851" y="15"/>
                  </a:cubicBezTo>
                  <a:cubicBezTo>
                    <a:pt x="1672" y="55"/>
                    <a:pt x="1473" y="75"/>
                    <a:pt x="1294" y="134"/>
                  </a:cubicBezTo>
                  <a:cubicBezTo>
                    <a:pt x="975" y="254"/>
                    <a:pt x="677" y="413"/>
                    <a:pt x="359" y="512"/>
                  </a:cubicBezTo>
                  <a:cubicBezTo>
                    <a:pt x="199" y="572"/>
                    <a:pt x="100" y="672"/>
                    <a:pt x="20" y="831"/>
                  </a:cubicBezTo>
                  <a:cubicBezTo>
                    <a:pt x="1" y="890"/>
                    <a:pt x="1" y="930"/>
                    <a:pt x="1" y="990"/>
                  </a:cubicBezTo>
                  <a:cubicBezTo>
                    <a:pt x="138" y="1235"/>
                    <a:pt x="290" y="1321"/>
                    <a:pt x="451" y="1321"/>
                  </a:cubicBezTo>
                  <a:cubicBezTo>
                    <a:pt x="617" y="1321"/>
                    <a:pt x="794" y="1230"/>
                    <a:pt x="975" y="1129"/>
                  </a:cubicBezTo>
                  <a:cubicBezTo>
                    <a:pt x="1055" y="1089"/>
                    <a:pt x="1115" y="1050"/>
                    <a:pt x="1194" y="1050"/>
                  </a:cubicBezTo>
                  <a:cubicBezTo>
                    <a:pt x="1473" y="1030"/>
                    <a:pt x="1612" y="831"/>
                    <a:pt x="1771" y="652"/>
                  </a:cubicBezTo>
                  <a:cubicBezTo>
                    <a:pt x="1950" y="592"/>
                    <a:pt x="2089" y="512"/>
                    <a:pt x="2268" y="433"/>
                  </a:cubicBezTo>
                  <a:cubicBezTo>
                    <a:pt x="2348" y="413"/>
                    <a:pt x="2368" y="333"/>
                    <a:pt x="2308" y="234"/>
                  </a:cubicBezTo>
                  <a:cubicBezTo>
                    <a:pt x="2268" y="154"/>
                    <a:pt x="2209" y="115"/>
                    <a:pt x="2169" y="55"/>
                  </a:cubicBezTo>
                  <a:cubicBezTo>
                    <a:pt x="2149" y="35"/>
                    <a:pt x="2089" y="35"/>
                    <a:pt x="2069" y="15"/>
                  </a:cubicBezTo>
                  <a:cubicBezTo>
                    <a:pt x="2030" y="5"/>
                    <a:pt x="1990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8306;p9">
              <a:extLst>
                <a:ext uri="{FF2B5EF4-FFF2-40B4-BE49-F238E27FC236}">
                  <a16:creationId xmlns:a16="http://schemas.microsoft.com/office/drawing/2014/main" id="{20B93356-F8E1-4520-97DF-8A78F7E86193}"/>
                </a:ext>
              </a:extLst>
            </p:cNvPr>
            <p:cNvSpPr/>
            <p:nvPr/>
          </p:nvSpPr>
          <p:spPr>
            <a:xfrm>
              <a:off x="5162450" y="4694075"/>
              <a:ext cx="20900" cy="37600"/>
            </a:xfrm>
            <a:custGeom>
              <a:avLst/>
              <a:gdLst/>
              <a:ahLst/>
              <a:cxnLst/>
              <a:rect l="l" t="t" r="r" b="b"/>
              <a:pathLst>
                <a:path w="836" h="1504" extrusionOk="0">
                  <a:moveTo>
                    <a:pt x="211" y="1"/>
                  </a:moveTo>
                  <a:cubicBezTo>
                    <a:pt x="133" y="1"/>
                    <a:pt x="67" y="27"/>
                    <a:pt x="0" y="80"/>
                  </a:cubicBezTo>
                  <a:cubicBezTo>
                    <a:pt x="40" y="399"/>
                    <a:pt x="60" y="697"/>
                    <a:pt x="100" y="1015"/>
                  </a:cubicBezTo>
                  <a:cubicBezTo>
                    <a:pt x="152" y="1313"/>
                    <a:pt x="267" y="1503"/>
                    <a:pt x="552" y="1503"/>
                  </a:cubicBezTo>
                  <a:cubicBezTo>
                    <a:pt x="590" y="1503"/>
                    <a:pt x="632" y="1500"/>
                    <a:pt x="677" y="1493"/>
                  </a:cubicBezTo>
                  <a:lnTo>
                    <a:pt x="756" y="1413"/>
                  </a:lnTo>
                  <a:cubicBezTo>
                    <a:pt x="796" y="1314"/>
                    <a:pt x="836" y="1194"/>
                    <a:pt x="796" y="1095"/>
                  </a:cubicBezTo>
                  <a:cubicBezTo>
                    <a:pt x="756" y="976"/>
                    <a:pt x="597" y="856"/>
                    <a:pt x="756" y="677"/>
                  </a:cubicBezTo>
                  <a:cubicBezTo>
                    <a:pt x="677" y="419"/>
                    <a:pt x="557" y="200"/>
                    <a:pt x="338" y="21"/>
                  </a:cubicBezTo>
                  <a:cubicBezTo>
                    <a:pt x="292" y="7"/>
                    <a:pt x="250" y="1"/>
                    <a:pt x="2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8307;p9">
              <a:extLst>
                <a:ext uri="{FF2B5EF4-FFF2-40B4-BE49-F238E27FC236}">
                  <a16:creationId xmlns:a16="http://schemas.microsoft.com/office/drawing/2014/main" id="{77E4F3EA-4948-48EC-9562-51807520DB67}"/>
                </a:ext>
              </a:extLst>
            </p:cNvPr>
            <p:cNvSpPr/>
            <p:nvPr/>
          </p:nvSpPr>
          <p:spPr>
            <a:xfrm>
              <a:off x="5173375" y="4740325"/>
              <a:ext cx="33850" cy="17450"/>
            </a:xfrm>
            <a:custGeom>
              <a:avLst/>
              <a:gdLst/>
              <a:ahLst/>
              <a:cxnLst/>
              <a:rect l="l" t="t" r="r" b="b"/>
              <a:pathLst>
                <a:path w="1354" h="698" extrusionOk="0">
                  <a:moveTo>
                    <a:pt x="240" y="1"/>
                  </a:moveTo>
                  <a:cubicBezTo>
                    <a:pt x="1" y="140"/>
                    <a:pt x="240" y="339"/>
                    <a:pt x="160" y="498"/>
                  </a:cubicBezTo>
                  <a:cubicBezTo>
                    <a:pt x="419" y="558"/>
                    <a:pt x="717" y="439"/>
                    <a:pt x="916" y="697"/>
                  </a:cubicBezTo>
                  <a:lnTo>
                    <a:pt x="1095" y="697"/>
                  </a:lnTo>
                  <a:cubicBezTo>
                    <a:pt x="1194" y="518"/>
                    <a:pt x="1294" y="359"/>
                    <a:pt x="1294" y="160"/>
                  </a:cubicBezTo>
                  <a:cubicBezTo>
                    <a:pt x="1314" y="160"/>
                    <a:pt x="1314" y="140"/>
                    <a:pt x="1334" y="120"/>
                  </a:cubicBezTo>
                  <a:cubicBezTo>
                    <a:pt x="1354" y="100"/>
                    <a:pt x="1334" y="41"/>
                    <a:pt x="1294" y="21"/>
                  </a:cubicBezTo>
                  <a:cubicBezTo>
                    <a:pt x="1284" y="20"/>
                    <a:pt x="1274" y="20"/>
                    <a:pt x="1264" y="20"/>
                  </a:cubicBezTo>
                  <a:cubicBezTo>
                    <a:pt x="1037" y="20"/>
                    <a:pt x="818" y="161"/>
                    <a:pt x="596" y="161"/>
                  </a:cubicBezTo>
                  <a:cubicBezTo>
                    <a:pt x="478" y="161"/>
                    <a:pt x="360" y="12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8308;p9">
              <a:extLst>
                <a:ext uri="{FF2B5EF4-FFF2-40B4-BE49-F238E27FC236}">
                  <a16:creationId xmlns:a16="http://schemas.microsoft.com/office/drawing/2014/main" id="{2ECCD196-A70E-447A-878B-7426000E0ACD}"/>
                </a:ext>
              </a:extLst>
            </p:cNvPr>
            <p:cNvSpPr/>
            <p:nvPr/>
          </p:nvSpPr>
          <p:spPr>
            <a:xfrm>
              <a:off x="5192275" y="4569250"/>
              <a:ext cx="36325" cy="25400"/>
            </a:xfrm>
            <a:custGeom>
              <a:avLst/>
              <a:gdLst/>
              <a:ahLst/>
              <a:cxnLst/>
              <a:rect l="l" t="t" r="r" b="b"/>
              <a:pathLst>
                <a:path w="1453" h="1016" extrusionOk="0">
                  <a:moveTo>
                    <a:pt x="757" y="1"/>
                  </a:moveTo>
                  <a:cubicBezTo>
                    <a:pt x="677" y="180"/>
                    <a:pt x="637" y="339"/>
                    <a:pt x="578" y="518"/>
                  </a:cubicBezTo>
                  <a:cubicBezTo>
                    <a:pt x="458" y="717"/>
                    <a:pt x="200" y="737"/>
                    <a:pt x="41" y="876"/>
                  </a:cubicBezTo>
                  <a:cubicBezTo>
                    <a:pt x="1" y="916"/>
                    <a:pt x="1" y="956"/>
                    <a:pt x="1" y="1015"/>
                  </a:cubicBezTo>
                  <a:lnTo>
                    <a:pt x="339" y="1015"/>
                  </a:lnTo>
                  <a:cubicBezTo>
                    <a:pt x="578" y="876"/>
                    <a:pt x="856" y="717"/>
                    <a:pt x="1095" y="578"/>
                  </a:cubicBezTo>
                  <a:cubicBezTo>
                    <a:pt x="1254" y="419"/>
                    <a:pt x="1453" y="279"/>
                    <a:pt x="12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8309;p9">
              <a:extLst>
                <a:ext uri="{FF2B5EF4-FFF2-40B4-BE49-F238E27FC236}">
                  <a16:creationId xmlns:a16="http://schemas.microsoft.com/office/drawing/2014/main" id="{DB6B348D-FE67-497F-8830-19C06C0E6313}"/>
                </a:ext>
              </a:extLst>
            </p:cNvPr>
            <p:cNvSpPr/>
            <p:nvPr/>
          </p:nvSpPr>
          <p:spPr>
            <a:xfrm>
              <a:off x="5159950" y="4669025"/>
              <a:ext cx="22400" cy="27575"/>
            </a:xfrm>
            <a:custGeom>
              <a:avLst/>
              <a:gdLst/>
              <a:ahLst/>
              <a:cxnLst/>
              <a:rect l="l" t="t" r="r" b="b"/>
              <a:pathLst>
                <a:path w="896" h="1103" extrusionOk="0">
                  <a:moveTo>
                    <a:pt x="391" y="1"/>
                  </a:moveTo>
                  <a:cubicBezTo>
                    <a:pt x="341" y="1"/>
                    <a:pt x="289" y="23"/>
                    <a:pt x="259" y="68"/>
                  </a:cubicBezTo>
                  <a:cubicBezTo>
                    <a:pt x="200" y="406"/>
                    <a:pt x="1" y="724"/>
                    <a:pt x="80" y="1102"/>
                  </a:cubicBezTo>
                  <a:lnTo>
                    <a:pt x="399" y="1102"/>
                  </a:lnTo>
                  <a:cubicBezTo>
                    <a:pt x="558" y="1023"/>
                    <a:pt x="637" y="903"/>
                    <a:pt x="697" y="804"/>
                  </a:cubicBezTo>
                  <a:cubicBezTo>
                    <a:pt x="777" y="625"/>
                    <a:pt x="896" y="486"/>
                    <a:pt x="677" y="327"/>
                  </a:cubicBezTo>
                  <a:cubicBezTo>
                    <a:pt x="498" y="307"/>
                    <a:pt x="538" y="108"/>
                    <a:pt x="438" y="8"/>
                  </a:cubicBezTo>
                  <a:cubicBezTo>
                    <a:pt x="423" y="3"/>
                    <a:pt x="407" y="1"/>
                    <a:pt x="3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8310;p9">
              <a:extLst>
                <a:ext uri="{FF2B5EF4-FFF2-40B4-BE49-F238E27FC236}">
                  <a16:creationId xmlns:a16="http://schemas.microsoft.com/office/drawing/2014/main" id="{505BCF68-18CF-4C29-BCE5-77F3AC8FE350}"/>
                </a:ext>
              </a:extLst>
            </p:cNvPr>
            <p:cNvSpPr/>
            <p:nvPr/>
          </p:nvSpPr>
          <p:spPr>
            <a:xfrm>
              <a:off x="5175875" y="4628925"/>
              <a:ext cx="37825" cy="15950"/>
            </a:xfrm>
            <a:custGeom>
              <a:avLst/>
              <a:gdLst/>
              <a:ahLst/>
              <a:cxnLst/>
              <a:rect l="l" t="t" r="r" b="b"/>
              <a:pathLst>
                <a:path w="1513" h="638" extrusionOk="0">
                  <a:moveTo>
                    <a:pt x="1234" y="1"/>
                  </a:moveTo>
                  <a:cubicBezTo>
                    <a:pt x="1094" y="1"/>
                    <a:pt x="955" y="1"/>
                    <a:pt x="836" y="80"/>
                  </a:cubicBezTo>
                  <a:cubicBezTo>
                    <a:pt x="763" y="154"/>
                    <a:pt x="678" y="174"/>
                    <a:pt x="589" y="174"/>
                  </a:cubicBezTo>
                  <a:cubicBezTo>
                    <a:pt x="472" y="174"/>
                    <a:pt x="347" y="138"/>
                    <a:pt x="231" y="138"/>
                  </a:cubicBezTo>
                  <a:cubicBezTo>
                    <a:pt x="148" y="138"/>
                    <a:pt x="69" y="157"/>
                    <a:pt x="0" y="220"/>
                  </a:cubicBezTo>
                  <a:cubicBezTo>
                    <a:pt x="0" y="419"/>
                    <a:pt x="120" y="439"/>
                    <a:pt x="259" y="439"/>
                  </a:cubicBezTo>
                  <a:cubicBezTo>
                    <a:pt x="458" y="439"/>
                    <a:pt x="637" y="518"/>
                    <a:pt x="796" y="637"/>
                  </a:cubicBezTo>
                  <a:lnTo>
                    <a:pt x="995" y="637"/>
                  </a:lnTo>
                  <a:cubicBezTo>
                    <a:pt x="1134" y="598"/>
                    <a:pt x="1254" y="538"/>
                    <a:pt x="1333" y="419"/>
                  </a:cubicBezTo>
                  <a:lnTo>
                    <a:pt x="1353" y="419"/>
                  </a:lnTo>
                  <a:cubicBezTo>
                    <a:pt x="1512" y="220"/>
                    <a:pt x="1433" y="100"/>
                    <a:pt x="12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8311;p9">
              <a:extLst>
                <a:ext uri="{FF2B5EF4-FFF2-40B4-BE49-F238E27FC236}">
                  <a16:creationId xmlns:a16="http://schemas.microsoft.com/office/drawing/2014/main" id="{45030F24-5BC8-4010-8CDC-619CF9D7F811}"/>
                </a:ext>
              </a:extLst>
            </p:cNvPr>
            <p:cNvSpPr/>
            <p:nvPr/>
          </p:nvSpPr>
          <p:spPr>
            <a:xfrm>
              <a:off x="5166925" y="4653200"/>
              <a:ext cx="19900" cy="17525"/>
            </a:xfrm>
            <a:custGeom>
              <a:avLst/>
              <a:gdLst/>
              <a:ahLst/>
              <a:cxnLst/>
              <a:rect l="l" t="t" r="r" b="b"/>
              <a:pathLst>
                <a:path w="796" h="701" extrusionOk="0">
                  <a:moveTo>
                    <a:pt x="325" y="0"/>
                  </a:moveTo>
                  <a:cubicBezTo>
                    <a:pt x="185" y="0"/>
                    <a:pt x="64" y="72"/>
                    <a:pt x="20" y="263"/>
                  </a:cubicBezTo>
                  <a:cubicBezTo>
                    <a:pt x="0" y="403"/>
                    <a:pt x="0" y="542"/>
                    <a:pt x="0" y="701"/>
                  </a:cubicBezTo>
                  <a:lnTo>
                    <a:pt x="159" y="701"/>
                  </a:lnTo>
                  <a:cubicBezTo>
                    <a:pt x="279" y="641"/>
                    <a:pt x="398" y="601"/>
                    <a:pt x="517" y="522"/>
                  </a:cubicBezTo>
                  <a:cubicBezTo>
                    <a:pt x="577" y="343"/>
                    <a:pt x="796" y="124"/>
                    <a:pt x="478" y="25"/>
                  </a:cubicBezTo>
                  <a:cubicBezTo>
                    <a:pt x="426" y="9"/>
                    <a:pt x="374" y="0"/>
                    <a:pt x="3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8312;p9">
              <a:extLst>
                <a:ext uri="{FF2B5EF4-FFF2-40B4-BE49-F238E27FC236}">
                  <a16:creationId xmlns:a16="http://schemas.microsoft.com/office/drawing/2014/main" id="{75C3CC05-5B78-47AD-AD99-13E70C12925B}"/>
                </a:ext>
              </a:extLst>
            </p:cNvPr>
            <p:cNvSpPr/>
            <p:nvPr/>
          </p:nvSpPr>
          <p:spPr>
            <a:xfrm>
              <a:off x="5195775" y="4643025"/>
              <a:ext cx="22900" cy="14775"/>
            </a:xfrm>
            <a:custGeom>
              <a:avLst/>
              <a:gdLst/>
              <a:ahLst/>
              <a:cxnLst/>
              <a:rect l="l" t="t" r="r" b="b"/>
              <a:pathLst>
                <a:path w="916" h="591" extrusionOk="0">
                  <a:moveTo>
                    <a:pt x="158" y="1"/>
                  </a:moveTo>
                  <a:cubicBezTo>
                    <a:pt x="122" y="1"/>
                    <a:pt x="83" y="11"/>
                    <a:pt x="40" y="34"/>
                  </a:cubicBezTo>
                  <a:lnTo>
                    <a:pt x="0" y="73"/>
                  </a:lnTo>
                  <a:cubicBezTo>
                    <a:pt x="20" y="173"/>
                    <a:pt x="20" y="272"/>
                    <a:pt x="40" y="372"/>
                  </a:cubicBezTo>
                  <a:cubicBezTo>
                    <a:pt x="218" y="450"/>
                    <a:pt x="409" y="590"/>
                    <a:pt x="577" y="590"/>
                  </a:cubicBezTo>
                  <a:cubicBezTo>
                    <a:pt x="709" y="590"/>
                    <a:pt x="828" y="504"/>
                    <a:pt x="915" y="233"/>
                  </a:cubicBezTo>
                  <a:cubicBezTo>
                    <a:pt x="855" y="233"/>
                    <a:pt x="816" y="233"/>
                    <a:pt x="716" y="253"/>
                  </a:cubicBezTo>
                  <a:cubicBezTo>
                    <a:pt x="689" y="262"/>
                    <a:pt x="664" y="266"/>
                    <a:pt x="641" y="266"/>
                  </a:cubicBezTo>
                  <a:cubicBezTo>
                    <a:pt x="453" y="266"/>
                    <a:pt x="347" y="1"/>
                    <a:pt x="1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8313;p9">
              <a:extLst>
                <a:ext uri="{FF2B5EF4-FFF2-40B4-BE49-F238E27FC236}">
                  <a16:creationId xmlns:a16="http://schemas.microsoft.com/office/drawing/2014/main" id="{A5C2FA62-13F8-4F6A-81EB-06A1D793219E}"/>
                </a:ext>
              </a:extLst>
            </p:cNvPr>
            <p:cNvSpPr/>
            <p:nvPr/>
          </p:nvSpPr>
          <p:spPr>
            <a:xfrm>
              <a:off x="5175875" y="4624950"/>
              <a:ext cx="20900" cy="10775"/>
            </a:xfrm>
            <a:custGeom>
              <a:avLst/>
              <a:gdLst/>
              <a:ahLst/>
              <a:cxnLst/>
              <a:rect l="l" t="t" r="r" b="b"/>
              <a:pathLst>
                <a:path w="836" h="431" extrusionOk="0">
                  <a:moveTo>
                    <a:pt x="259" y="1"/>
                  </a:moveTo>
                  <a:cubicBezTo>
                    <a:pt x="60" y="60"/>
                    <a:pt x="0" y="180"/>
                    <a:pt x="0" y="379"/>
                  </a:cubicBezTo>
                  <a:cubicBezTo>
                    <a:pt x="130" y="405"/>
                    <a:pt x="259" y="430"/>
                    <a:pt x="383" y="430"/>
                  </a:cubicBezTo>
                  <a:cubicBezTo>
                    <a:pt x="546" y="430"/>
                    <a:pt x="700" y="386"/>
                    <a:pt x="836" y="239"/>
                  </a:cubicBezTo>
                  <a:cubicBezTo>
                    <a:pt x="617" y="239"/>
                    <a:pt x="418" y="239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8314;p9">
              <a:extLst>
                <a:ext uri="{FF2B5EF4-FFF2-40B4-BE49-F238E27FC236}">
                  <a16:creationId xmlns:a16="http://schemas.microsoft.com/office/drawing/2014/main" id="{4EDE0596-3A90-48D3-A876-9150E7C6A813}"/>
                </a:ext>
              </a:extLst>
            </p:cNvPr>
            <p:cNvSpPr/>
            <p:nvPr/>
          </p:nvSpPr>
          <p:spPr>
            <a:xfrm>
              <a:off x="5166425" y="4600100"/>
              <a:ext cx="17425" cy="9075"/>
            </a:xfrm>
            <a:custGeom>
              <a:avLst/>
              <a:gdLst/>
              <a:ahLst/>
              <a:cxnLst/>
              <a:rect l="l" t="t" r="r" b="b"/>
              <a:pathLst>
                <a:path w="697" h="363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38" y="60"/>
                    <a:pt x="199" y="179"/>
                    <a:pt x="0" y="358"/>
                  </a:cubicBezTo>
                  <a:cubicBezTo>
                    <a:pt x="40" y="361"/>
                    <a:pt x="78" y="362"/>
                    <a:pt x="115" y="362"/>
                  </a:cubicBezTo>
                  <a:cubicBezTo>
                    <a:pt x="360" y="362"/>
                    <a:pt x="558" y="294"/>
                    <a:pt x="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8315;p9">
              <a:extLst>
                <a:ext uri="{FF2B5EF4-FFF2-40B4-BE49-F238E27FC236}">
                  <a16:creationId xmlns:a16="http://schemas.microsoft.com/office/drawing/2014/main" id="{16AD3E2B-50AA-4E80-A1CA-919ED6F16EDB}"/>
                </a:ext>
              </a:extLst>
            </p:cNvPr>
            <p:cNvSpPr/>
            <p:nvPr/>
          </p:nvSpPr>
          <p:spPr>
            <a:xfrm>
              <a:off x="5199750" y="4608550"/>
              <a:ext cx="14450" cy="8825"/>
            </a:xfrm>
            <a:custGeom>
              <a:avLst/>
              <a:gdLst/>
              <a:ahLst/>
              <a:cxnLst/>
              <a:rect l="l" t="t" r="r" b="b"/>
              <a:pathLst>
                <a:path w="578" h="353" extrusionOk="0">
                  <a:moveTo>
                    <a:pt x="577" y="0"/>
                  </a:moveTo>
                  <a:cubicBezTo>
                    <a:pt x="299" y="0"/>
                    <a:pt x="159" y="159"/>
                    <a:pt x="0" y="338"/>
                  </a:cubicBezTo>
                  <a:cubicBezTo>
                    <a:pt x="43" y="348"/>
                    <a:pt x="84" y="352"/>
                    <a:pt x="124" y="352"/>
                  </a:cubicBezTo>
                  <a:cubicBezTo>
                    <a:pt x="338" y="352"/>
                    <a:pt x="493" y="219"/>
                    <a:pt x="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8316;p9">
              <a:extLst>
                <a:ext uri="{FF2B5EF4-FFF2-40B4-BE49-F238E27FC236}">
                  <a16:creationId xmlns:a16="http://schemas.microsoft.com/office/drawing/2014/main" id="{897025F7-CD50-44D9-AB8E-337E73FA7B90}"/>
                </a:ext>
              </a:extLst>
            </p:cNvPr>
            <p:cNvSpPr/>
            <p:nvPr/>
          </p:nvSpPr>
          <p:spPr>
            <a:xfrm>
              <a:off x="5178850" y="4729825"/>
              <a:ext cx="9975" cy="6550"/>
            </a:xfrm>
            <a:custGeom>
              <a:avLst/>
              <a:gdLst/>
              <a:ahLst/>
              <a:cxnLst/>
              <a:rect l="l" t="t" r="r" b="b"/>
              <a:pathLst>
                <a:path w="399" h="262" extrusionOk="0">
                  <a:moveTo>
                    <a:pt x="223" y="0"/>
                  </a:moveTo>
                  <a:cubicBezTo>
                    <a:pt x="163" y="0"/>
                    <a:pt x="97" y="26"/>
                    <a:pt x="21" y="83"/>
                  </a:cubicBezTo>
                  <a:lnTo>
                    <a:pt x="1" y="63"/>
                  </a:lnTo>
                  <a:lnTo>
                    <a:pt x="1" y="63"/>
                  </a:lnTo>
                  <a:cubicBezTo>
                    <a:pt x="21" y="142"/>
                    <a:pt x="21" y="182"/>
                    <a:pt x="40" y="262"/>
                  </a:cubicBezTo>
                  <a:cubicBezTo>
                    <a:pt x="180" y="242"/>
                    <a:pt x="319" y="222"/>
                    <a:pt x="399" y="83"/>
                  </a:cubicBezTo>
                  <a:cubicBezTo>
                    <a:pt x="347" y="31"/>
                    <a:pt x="289" y="0"/>
                    <a:pt x="2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8317;p9">
              <a:extLst>
                <a:ext uri="{FF2B5EF4-FFF2-40B4-BE49-F238E27FC236}">
                  <a16:creationId xmlns:a16="http://schemas.microsoft.com/office/drawing/2014/main" id="{389E615E-9C4D-4567-9662-FC994431C187}"/>
                </a:ext>
              </a:extLst>
            </p:cNvPr>
            <p:cNvSpPr/>
            <p:nvPr/>
          </p:nvSpPr>
          <p:spPr>
            <a:xfrm>
              <a:off x="5213675" y="46040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99" y="0"/>
                  </a:moveTo>
                  <a:cubicBezTo>
                    <a:pt x="139" y="40"/>
                    <a:pt x="80" y="120"/>
                    <a:pt x="0" y="179"/>
                  </a:cubicBezTo>
                  <a:cubicBezTo>
                    <a:pt x="28" y="183"/>
                    <a:pt x="57" y="186"/>
                    <a:pt x="85" y="186"/>
                  </a:cubicBezTo>
                  <a:cubicBezTo>
                    <a:pt x="200" y="186"/>
                    <a:pt x="314" y="147"/>
                    <a:pt x="378" y="20"/>
                  </a:cubicBezTo>
                  <a:cubicBezTo>
                    <a:pt x="318" y="20"/>
                    <a:pt x="239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8318;p9">
              <a:extLst>
                <a:ext uri="{FF2B5EF4-FFF2-40B4-BE49-F238E27FC236}">
                  <a16:creationId xmlns:a16="http://schemas.microsoft.com/office/drawing/2014/main" id="{E5C8595E-D9DB-44D5-8684-DF414FF711F2}"/>
                </a:ext>
              </a:extLst>
            </p:cNvPr>
            <p:cNvSpPr/>
            <p:nvPr/>
          </p:nvSpPr>
          <p:spPr>
            <a:xfrm>
              <a:off x="5188300" y="46180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249" y="0"/>
                  </a:moveTo>
                  <a:cubicBezTo>
                    <a:pt x="154" y="0"/>
                    <a:pt x="77" y="72"/>
                    <a:pt x="1" y="179"/>
                  </a:cubicBezTo>
                  <a:cubicBezTo>
                    <a:pt x="140" y="179"/>
                    <a:pt x="259" y="140"/>
                    <a:pt x="339" y="20"/>
                  </a:cubicBezTo>
                  <a:cubicBezTo>
                    <a:pt x="307" y="6"/>
                    <a:pt x="277" y="0"/>
                    <a:pt x="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8319;p9">
              <a:extLst>
                <a:ext uri="{FF2B5EF4-FFF2-40B4-BE49-F238E27FC236}">
                  <a16:creationId xmlns:a16="http://schemas.microsoft.com/office/drawing/2014/main" id="{876FE0F7-B628-49D8-92FA-D1F889793916}"/>
                </a:ext>
              </a:extLst>
            </p:cNvPr>
            <p:cNvSpPr/>
            <p:nvPr/>
          </p:nvSpPr>
          <p:spPr>
            <a:xfrm>
              <a:off x="5183825" y="4596100"/>
              <a:ext cx="5500" cy="3150"/>
            </a:xfrm>
            <a:custGeom>
              <a:avLst/>
              <a:gdLst/>
              <a:ahLst/>
              <a:cxnLst/>
              <a:rect l="l" t="t" r="r" b="b"/>
              <a:pathLst>
                <a:path w="220" h="126" extrusionOk="0">
                  <a:moveTo>
                    <a:pt x="219" y="1"/>
                  </a:moveTo>
                  <a:cubicBezTo>
                    <a:pt x="120" y="1"/>
                    <a:pt x="40" y="41"/>
                    <a:pt x="1" y="120"/>
                  </a:cubicBezTo>
                  <a:cubicBezTo>
                    <a:pt x="14" y="124"/>
                    <a:pt x="27" y="125"/>
                    <a:pt x="39" y="125"/>
                  </a:cubicBezTo>
                  <a:cubicBezTo>
                    <a:pt x="101" y="125"/>
                    <a:pt x="153" y="84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8320;p9">
              <a:extLst>
                <a:ext uri="{FF2B5EF4-FFF2-40B4-BE49-F238E27FC236}">
                  <a16:creationId xmlns:a16="http://schemas.microsoft.com/office/drawing/2014/main" id="{6CB3329B-E1BA-45A2-900E-DF37DF2035CF}"/>
                </a:ext>
              </a:extLst>
            </p:cNvPr>
            <p:cNvSpPr/>
            <p:nvPr/>
          </p:nvSpPr>
          <p:spPr>
            <a:xfrm>
              <a:off x="5182325" y="46219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40" y="0"/>
                  </a:moveTo>
                  <a:cubicBezTo>
                    <a:pt x="140" y="0"/>
                    <a:pt x="61" y="60"/>
                    <a:pt x="1" y="160"/>
                  </a:cubicBezTo>
                  <a:cubicBezTo>
                    <a:pt x="100" y="160"/>
                    <a:pt x="180" y="100"/>
                    <a:pt x="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8321;p9">
              <a:extLst>
                <a:ext uri="{FF2B5EF4-FFF2-40B4-BE49-F238E27FC236}">
                  <a16:creationId xmlns:a16="http://schemas.microsoft.com/office/drawing/2014/main" id="{5018CE90-3987-4106-B74D-F15D2CCB4B0D}"/>
                </a:ext>
              </a:extLst>
            </p:cNvPr>
            <p:cNvSpPr/>
            <p:nvPr/>
          </p:nvSpPr>
          <p:spPr>
            <a:xfrm>
              <a:off x="5043075" y="4753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80" y="180"/>
                  </a:lnTo>
                  <a:cubicBezTo>
                    <a:pt x="140" y="100"/>
                    <a:pt x="81" y="6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8322;p9">
              <a:extLst>
                <a:ext uri="{FF2B5EF4-FFF2-40B4-BE49-F238E27FC236}">
                  <a16:creationId xmlns:a16="http://schemas.microsoft.com/office/drawing/2014/main" id="{20EF7526-275F-4B43-A9F5-84ED5F57802F}"/>
                </a:ext>
              </a:extLst>
            </p:cNvPr>
            <p:cNvSpPr/>
            <p:nvPr/>
          </p:nvSpPr>
          <p:spPr>
            <a:xfrm>
              <a:off x="5218650" y="51963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20" y="1"/>
                  </a:moveTo>
                  <a:cubicBezTo>
                    <a:pt x="20" y="60"/>
                    <a:pt x="0" y="100"/>
                    <a:pt x="0" y="160"/>
                  </a:cubicBezTo>
                  <a:cubicBezTo>
                    <a:pt x="40" y="120"/>
                    <a:pt x="119" y="80"/>
                    <a:pt x="179" y="20"/>
                  </a:cubicBezTo>
                  <a:cubicBezTo>
                    <a:pt x="119" y="1"/>
                    <a:pt x="80" y="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8323;p9">
              <a:extLst>
                <a:ext uri="{FF2B5EF4-FFF2-40B4-BE49-F238E27FC236}">
                  <a16:creationId xmlns:a16="http://schemas.microsoft.com/office/drawing/2014/main" id="{83591173-5547-4414-B93E-65EBBA1403C3}"/>
                </a:ext>
              </a:extLst>
            </p:cNvPr>
            <p:cNvSpPr/>
            <p:nvPr/>
          </p:nvSpPr>
          <p:spPr>
            <a:xfrm>
              <a:off x="5269375" y="4710375"/>
              <a:ext cx="24375" cy="13575"/>
            </a:xfrm>
            <a:custGeom>
              <a:avLst/>
              <a:gdLst/>
              <a:ahLst/>
              <a:cxnLst/>
              <a:rect l="l" t="t" r="r" b="b"/>
              <a:pathLst>
                <a:path w="975" h="543" extrusionOk="0">
                  <a:moveTo>
                    <a:pt x="730" y="1"/>
                  </a:moveTo>
                  <a:cubicBezTo>
                    <a:pt x="467" y="1"/>
                    <a:pt x="282" y="213"/>
                    <a:pt x="80" y="324"/>
                  </a:cubicBezTo>
                  <a:cubicBezTo>
                    <a:pt x="0" y="403"/>
                    <a:pt x="0" y="463"/>
                    <a:pt x="100" y="542"/>
                  </a:cubicBezTo>
                  <a:cubicBezTo>
                    <a:pt x="199" y="542"/>
                    <a:pt x="338" y="523"/>
                    <a:pt x="458" y="523"/>
                  </a:cubicBezTo>
                  <a:cubicBezTo>
                    <a:pt x="637" y="423"/>
                    <a:pt x="796" y="343"/>
                    <a:pt x="975" y="264"/>
                  </a:cubicBezTo>
                  <a:cubicBezTo>
                    <a:pt x="935" y="164"/>
                    <a:pt x="856" y="105"/>
                    <a:pt x="796" y="5"/>
                  </a:cubicBezTo>
                  <a:cubicBezTo>
                    <a:pt x="773" y="2"/>
                    <a:pt x="751" y="1"/>
                    <a:pt x="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8324;p9">
              <a:extLst>
                <a:ext uri="{FF2B5EF4-FFF2-40B4-BE49-F238E27FC236}">
                  <a16:creationId xmlns:a16="http://schemas.microsoft.com/office/drawing/2014/main" id="{E44C4B7C-BF49-40A9-BDCD-707DE7480308}"/>
                </a:ext>
              </a:extLst>
            </p:cNvPr>
            <p:cNvSpPr/>
            <p:nvPr/>
          </p:nvSpPr>
          <p:spPr>
            <a:xfrm>
              <a:off x="5301700" y="4710125"/>
              <a:ext cx="9475" cy="3375"/>
            </a:xfrm>
            <a:custGeom>
              <a:avLst/>
              <a:gdLst/>
              <a:ahLst/>
              <a:cxnLst/>
              <a:rect l="l" t="t" r="r" b="b"/>
              <a:pathLst>
                <a:path w="379" h="135" extrusionOk="0">
                  <a:moveTo>
                    <a:pt x="274" y="0"/>
                  </a:moveTo>
                  <a:cubicBezTo>
                    <a:pt x="172" y="0"/>
                    <a:pt x="75" y="45"/>
                    <a:pt x="0" y="135"/>
                  </a:cubicBezTo>
                  <a:cubicBezTo>
                    <a:pt x="159" y="135"/>
                    <a:pt x="279" y="75"/>
                    <a:pt x="378" y="15"/>
                  </a:cubicBezTo>
                  <a:cubicBezTo>
                    <a:pt x="343" y="5"/>
                    <a:pt x="308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8325;p9">
              <a:extLst>
                <a:ext uri="{FF2B5EF4-FFF2-40B4-BE49-F238E27FC236}">
                  <a16:creationId xmlns:a16="http://schemas.microsoft.com/office/drawing/2014/main" id="{52E89854-AC05-4BA3-8561-401DD1801A4D}"/>
                </a:ext>
              </a:extLst>
            </p:cNvPr>
            <p:cNvSpPr/>
            <p:nvPr/>
          </p:nvSpPr>
          <p:spPr>
            <a:xfrm>
              <a:off x="5384750" y="467567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19" y="1"/>
                  </a:moveTo>
                  <a:cubicBezTo>
                    <a:pt x="139" y="41"/>
                    <a:pt x="60" y="61"/>
                    <a:pt x="0" y="120"/>
                  </a:cubicBezTo>
                  <a:cubicBezTo>
                    <a:pt x="60" y="120"/>
                    <a:pt x="139" y="6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8326;p9">
              <a:extLst>
                <a:ext uri="{FF2B5EF4-FFF2-40B4-BE49-F238E27FC236}">
                  <a16:creationId xmlns:a16="http://schemas.microsoft.com/office/drawing/2014/main" id="{A9DE7346-3A31-4F78-9DE2-2236CAA9BB57}"/>
                </a:ext>
              </a:extLst>
            </p:cNvPr>
            <p:cNvSpPr/>
            <p:nvPr/>
          </p:nvSpPr>
          <p:spPr>
            <a:xfrm>
              <a:off x="5223600" y="4783100"/>
              <a:ext cx="16950" cy="4500"/>
            </a:xfrm>
            <a:custGeom>
              <a:avLst/>
              <a:gdLst/>
              <a:ahLst/>
              <a:cxnLst/>
              <a:rect l="l" t="t" r="r" b="b"/>
              <a:pathLst>
                <a:path w="678" h="180" extrusionOk="0">
                  <a:moveTo>
                    <a:pt x="319" y="1"/>
                  </a:moveTo>
                  <a:cubicBezTo>
                    <a:pt x="200" y="40"/>
                    <a:pt x="100" y="80"/>
                    <a:pt x="1" y="100"/>
                  </a:cubicBezTo>
                  <a:lnTo>
                    <a:pt x="1" y="180"/>
                  </a:lnTo>
                  <a:lnTo>
                    <a:pt x="677" y="180"/>
                  </a:lnTo>
                  <a:cubicBezTo>
                    <a:pt x="598" y="40"/>
                    <a:pt x="439" y="21"/>
                    <a:pt x="3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8327;p9">
              <a:extLst>
                <a:ext uri="{FF2B5EF4-FFF2-40B4-BE49-F238E27FC236}">
                  <a16:creationId xmlns:a16="http://schemas.microsoft.com/office/drawing/2014/main" id="{EA7F0DB7-65FB-4583-A429-21C5C677A6F8}"/>
                </a:ext>
              </a:extLst>
            </p:cNvPr>
            <p:cNvSpPr/>
            <p:nvPr/>
          </p:nvSpPr>
          <p:spPr>
            <a:xfrm>
              <a:off x="4673575" y="4570250"/>
              <a:ext cx="5000" cy="15950"/>
            </a:xfrm>
            <a:custGeom>
              <a:avLst/>
              <a:gdLst/>
              <a:ahLst/>
              <a:cxnLst/>
              <a:rect l="l" t="t" r="r" b="b"/>
              <a:pathLst>
                <a:path w="200" h="638" extrusionOk="0">
                  <a:moveTo>
                    <a:pt x="200" y="1"/>
                  </a:moveTo>
                  <a:cubicBezTo>
                    <a:pt x="21" y="239"/>
                    <a:pt x="1" y="438"/>
                    <a:pt x="200" y="637"/>
                  </a:cubicBezTo>
                  <a:lnTo>
                    <a:pt x="2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8328;p9">
              <a:extLst>
                <a:ext uri="{FF2B5EF4-FFF2-40B4-BE49-F238E27FC236}">
                  <a16:creationId xmlns:a16="http://schemas.microsoft.com/office/drawing/2014/main" id="{C2327AE3-241F-47F1-A8EF-EAE9F338522E}"/>
                </a:ext>
              </a:extLst>
            </p:cNvPr>
            <p:cNvSpPr/>
            <p:nvPr/>
          </p:nvSpPr>
          <p:spPr>
            <a:xfrm>
              <a:off x="5232075" y="4654975"/>
              <a:ext cx="150200" cy="69900"/>
            </a:xfrm>
            <a:custGeom>
              <a:avLst/>
              <a:gdLst/>
              <a:ahLst/>
              <a:cxnLst/>
              <a:rect l="l" t="t" r="r" b="b"/>
              <a:pathLst>
                <a:path w="6008" h="2796" extrusionOk="0">
                  <a:moveTo>
                    <a:pt x="5467" y="1"/>
                  </a:moveTo>
                  <a:cubicBezTo>
                    <a:pt x="5306" y="1"/>
                    <a:pt x="5144" y="25"/>
                    <a:pt x="4973" y="73"/>
                  </a:cubicBezTo>
                  <a:cubicBezTo>
                    <a:pt x="4536" y="192"/>
                    <a:pt x="4138" y="391"/>
                    <a:pt x="3720" y="590"/>
                  </a:cubicBezTo>
                  <a:cubicBezTo>
                    <a:pt x="3737" y="700"/>
                    <a:pt x="3704" y="724"/>
                    <a:pt x="3655" y="724"/>
                  </a:cubicBezTo>
                  <a:cubicBezTo>
                    <a:pt x="3618" y="724"/>
                    <a:pt x="3573" y="710"/>
                    <a:pt x="3534" y="710"/>
                  </a:cubicBezTo>
                  <a:cubicBezTo>
                    <a:pt x="3504" y="710"/>
                    <a:pt x="3477" y="719"/>
                    <a:pt x="3462" y="749"/>
                  </a:cubicBezTo>
                  <a:cubicBezTo>
                    <a:pt x="2924" y="948"/>
                    <a:pt x="2447" y="1227"/>
                    <a:pt x="1890" y="1386"/>
                  </a:cubicBezTo>
                  <a:cubicBezTo>
                    <a:pt x="1253" y="1764"/>
                    <a:pt x="438" y="1883"/>
                    <a:pt x="0" y="2579"/>
                  </a:cubicBezTo>
                  <a:cubicBezTo>
                    <a:pt x="60" y="2639"/>
                    <a:pt x="139" y="2679"/>
                    <a:pt x="199" y="2739"/>
                  </a:cubicBezTo>
                  <a:cubicBezTo>
                    <a:pt x="246" y="2776"/>
                    <a:pt x="293" y="2796"/>
                    <a:pt x="348" y="2796"/>
                  </a:cubicBezTo>
                  <a:cubicBezTo>
                    <a:pt x="410" y="2796"/>
                    <a:pt x="483" y="2771"/>
                    <a:pt x="577" y="2719"/>
                  </a:cubicBezTo>
                  <a:cubicBezTo>
                    <a:pt x="637" y="2659"/>
                    <a:pt x="677" y="2619"/>
                    <a:pt x="756" y="2579"/>
                  </a:cubicBezTo>
                  <a:cubicBezTo>
                    <a:pt x="935" y="2540"/>
                    <a:pt x="1094" y="2460"/>
                    <a:pt x="1273" y="2420"/>
                  </a:cubicBezTo>
                  <a:cubicBezTo>
                    <a:pt x="2168" y="1943"/>
                    <a:pt x="3064" y="1465"/>
                    <a:pt x="3959" y="1028"/>
                  </a:cubicBezTo>
                  <a:cubicBezTo>
                    <a:pt x="4416" y="789"/>
                    <a:pt x="4854" y="590"/>
                    <a:pt x="5331" y="471"/>
                  </a:cubicBezTo>
                  <a:cubicBezTo>
                    <a:pt x="5570" y="391"/>
                    <a:pt x="5829" y="332"/>
                    <a:pt x="6008" y="93"/>
                  </a:cubicBezTo>
                  <a:cubicBezTo>
                    <a:pt x="5821" y="30"/>
                    <a:pt x="5644" y="1"/>
                    <a:pt x="54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8329;p9">
              <a:extLst>
                <a:ext uri="{FF2B5EF4-FFF2-40B4-BE49-F238E27FC236}">
                  <a16:creationId xmlns:a16="http://schemas.microsoft.com/office/drawing/2014/main" id="{3E567D25-9C53-4F99-8CA6-DF5297AF179B}"/>
                </a:ext>
              </a:extLst>
            </p:cNvPr>
            <p:cNvSpPr/>
            <p:nvPr/>
          </p:nvSpPr>
          <p:spPr>
            <a:xfrm>
              <a:off x="5243500" y="4718450"/>
              <a:ext cx="27875" cy="16925"/>
            </a:xfrm>
            <a:custGeom>
              <a:avLst/>
              <a:gdLst/>
              <a:ahLst/>
              <a:cxnLst/>
              <a:rect l="l" t="t" r="r" b="b"/>
              <a:pathLst>
                <a:path w="1115" h="677" extrusionOk="0">
                  <a:moveTo>
                    <a:pt x="936" y="1"/>
                  </a:moveTo>
                  <a:cubicBezTo>
                    <a:pt x="717" y="299"/>
                    <a:pt x="239" y="299"/>
                    <a:pt x="1" y="677"/>
                  </a:cubicBezTo>
                  <a:cubicBezTo>
                    <a:pt x="478" y="677"/>
                    <a:pt x="796" y="438"/>
                    <a:pt x="1115" y="219"/>
                  </a:cubicBezTo>
                  <a:lnTo>
                    <a:pt x="111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8330;p9">
              <a:extLst>
                <a:ext uri="{FF2B5EF4-FFF2-40B4-BE49-F238E27FC236}">
                  <a16:creationId xmlns:a16="http://schemas.microsoft.com/office/drawing/2014/main" id="{E95468F3-57DC-4DBC-A464-9D7BF4A0D6FD}"/>
                </a:ext>
              </a:extLst>
            </p:cNvPr>
            <p:cNvSpPr/>
            <p:nvPr/>
          </p:nvSpPr>
          <p:spPr>
            <a:xfrm>
              <a:off x="5209700" y="4732875"/>
              <a:ext cx="16425" cy="16100"/>
            </a:xfrm>
            <a:custGeom>
              <a:avLst/>
              <a:gdLst/>
              <a:ahLst/>
              <a:cxnLst/>
              <a:rect l="l" t="t" r="r" b="b"/>
              <a:pathLst>
                <a:path w="657" h="644" extrusionOk="0">
                  <a:moveTo>
                    <a:pt x="557" y="0"/>
                  </a:moveTo>
                  <a:lnTo>
                    <a:pt x="557" y="0"/>
                  </a:lnTo>
                  <a:cubicBezTo>
                    <a:pt x="358" y="40"/>
                    <a:pt x="159" y="120"/>
                    <a:pt x="0" y="299"/>
                  </a:cubicBezTo>
                  <a:cubicBezTo>
                    <a:pt x="40" y="339"/>
                    <a:pt x="40" y="418"/>
                    <a:pt x="0" y="458"/>
                  </a:cubicBezTo>
                  <a:cubicBezTo>
                    <a:pt x="93" y="617"/>
                    <a:pt x="212" y="644"/>
                    <a:pt x="340" y="644"/>
                  </a:cubicBezTo>
                  <a:cubicBezTo>
                    <a:pt x="404" y="644"/>
                    <a:pt x="471" y="637"/>
                    <a:pt x="537" y="637"/>
                  </a:cubicBezTo>
                  <a:cubicBezTo>
                    <a:pt x="577" y="597"/>
                    <a:pt x="637" y="518"/>
                    <a:pt x="637" y="438"/>
                  </a:cubicBezTo>
                  <a:cubicBezTo>
                    <a:pt x="656" y="339"/>
                    <a:pt x="637" y="219"/>
                    <a:pt x="537" y="140"/>
                  </a:cubicBezTo>
                  <a:cubicBezTo>
                    <a:pt x="557" y="100"/>
                    <a:pt x="557" y="40"/>
                    <a:pt x="5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8331;p9">
              <a:extLst>
                <a:ext uri="{FF2B5EF4-FFF2-40B4-BE49-F238E27FC236}">
                  <a16:creationId xmlns:a16="http://schemas.microsoft.com/office/drawing/2014/main" id="{9CEAE9F9-0927-42E6-AB5D-37C677CF486D}"/>
                </a:ext>
              </a:extLst>
            </p:cNvPr>
            <p:cNvSpPr/>
            <p:nvPr/>
          </p:nvSpPr>
          <p:spPr>
            <a:xfrm>
              <a:off x="5223125" y="4736350"/>
              <a:ext cx="13500" cy="9975"/>
            </a:xfrm>
            <a:custGeom>
              <a:avLst/>
              <a:gdLst/>
              <a:ahLst/>
              <a:cxnLst/>
              <a:rect l="l" t="t" r="r" b="b"/>
              <a:pathLst>
                <a:path w="540" h="399" extrusionOk="0">
                  <a:moveTo>
                    <a:pt x="0" y="1"/>
                  </a:moveTo>
                  <a:lnTo>
                    <a:pt x="0" y="359"/>
                  </a:lnTo>
                  <a:cubicBezTo>
                    <a:pt x="60" y="399"/>
                    <a:pt x="119" y="399"/>
                    <a:pt x="199" y="399"/>
                  </a:cubicBezTo>
                  <a:lnTo>
                    <a:pt x="259" y="379"/>
                  </a:lnTo>
                  <a:lnTo>
                    <a:pt x="338" y="379"/>
                  </a:lnTo>
                  <a:cubicBezTo>
                    <a:pt x="540" y="61"/>
                    <a:pt x="464" y="3"/>
                    <a:pt x="332" y="3"/>
                  </a:cubicBezTo>
                  <a:cubicBezTo>
                    <a:pt x="255" y="3"/>
                    <a:pt x="160" y="22"/>
                    <a:pt x="88" y="22"/>
                  </a:cubicBezTo>
                  <a:cubicBezTo>
                    <a:pt x="50" y="22"/>
                    <a:pt x="19" y="17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8332;p9">
              <a:extLst>
                <a:ext uri="{FF2B5EF4-FFF2-40B4-BE49-F238E27FC236}">
                  <a16:creationId xmlns:a16="http://schemas.microsoft.com/office/drawing/2014/main" id="{C45F0A1E-EFA1-452B-BE38-EB2AF886664D}"/>
                </a:ext>
              </a:extLst>
            </p:cNvPr>
            <p:cNvSpPr/>
            <p:nvPr/>
          </p:nvSpPr>
          <p:spPr>
            <a:xfrm>
              <a:off x="5236050" y="472292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378" y="1"/>
                  </a:moveTo>
                  <a:lnTo>
                    <a:pt x="378" y="1"/>
                  </a:lnTo>
                  <a:cubicBezTo>
                    <a:pt x="279" y="21"/>
                    <a:pt x="140" y="21"/>
                    <a:pt x="40" y="21"/>
                  </a:cubicBezTo>
                  <a:cubicBezTo>
                    <a:pt x="20" y="60"/>
                    <a:pt x="0" y="120"/>
                    <a:pt x="0" y="140"/>
                  </a:cubicBezTo>
                  <a:cubicBezTo>
                    <a:pt x="29" y="144"/>
                    <a:pt x="59" y="146"/>
                    <a:pt x="89" y="146"/>
                  </a:cubicBezTo>
                  <a:cubicBezTo>
                    <a:pt x="202" y="146"/>
                    <a:pt x="315" y="11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8333;p9">
              <a:extLst>
                <a:ext uri="{FF2B5EF4-FFF2-40B4-BE49-F238E27FC236}">
                  <a16:creationId xmlns:a16="http://schemas.microsoft.com/office/drawing/2014/main" id="{92DBB634-E99E-4EC5-9581-80BDA55B01A7}"/>
                </a:ext>
              </a:extLst>
            </p:cNvPr>
            <p:cNvSpPr/>
            <p:nvPr/>
          </p:nvSpPr>
          <p:spPr>
            <a:xfrm>
              <a:off x="5245500" y="4719375"/>
              <a:ext cx="4000" cy="3575"/>
            </a:xfrm>
            <a:custGeom>
              <a:avLst/>
              <a:gdLst/>
              <a:ahLst/>
              <a:cxnLst/>
              <a:rect l="l" t="t" r="r" b="b"/>
              <a:pathLst>
                <a:path w="160" h="143" extrusionOk="0">
                  <a:moveTo>
                    <a:pt x="141" y="0"/>
                  </a:moveTo>
                  <a:cubicBezTo>
                    <a:pt x="87" y="0"/>
                    <a:pt x="36" y="71"/>
                    <a:pt x="0" y="143"/>
                  </a:cubicBezTo>
                  <a:cubicBezTo>
                    <a:pt x="40" y="83"/>
                    <a:pt x="120" y="43"/>
                    <a:pt x="159" y="3"/>
                  </a:cubicBezTo>
                  <a:cubicBezTo>
                    <a:pt x="153" y="1"/>
                    <a:pt x="147" y="0"/>
                    <a:pt x="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8334;p9">
              <a:extLst>
                <a:ext uri="{FF2B5EF4-FFF2-40B4-BE49-F238E27FC236}">
                  <a16:creationId xmlns:a16="http://schemas.microsoft.com/office/drawing/2014/main" id="{CB6487C1-9532-45F7-AAF8-F0A098C7287A}"/>
                </a:ext>
              </a:extLst>
            </p:cNvPr>
            <p:cNvSpPr/>
            <p:nvPr/>
          </p:nvSpPr>
          <p:spPr>
            <a:xfrm>
              <a:off x="4533825" y="46249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80" y="1"/>
                  </a:moveTo>
                  <a:lnTo>
                    <a:pt x="80" y="1"/>
                  </a:lnTo>
                  <a:cubicBezTo>
                    <a:pt x="61" y="80"/>
                    <a:pt x="41" y="180"/>
                    <a:pt x="1" y="259"/>
                  </a:cubicBezTo>
                  <a:cubicBezTo>
                    <a:pt x="80" y="180"/>
                    <a:pt x="259" y="160"/>
                    <a:pt x="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8335;p9">
              <a:extLst>
                <a:ext uri="{FF2B5EF4-FFF2-40B4-BE49-F238E27FC236}">
                  <a16:creationId xmlns:a16="http://schemas.microsoft.com/office/drawing/2014/main" id="{E071EF55-F2D4-4CDD-BD37-2FFF2AC85CE0}"/>
                </a:ext>
              </a:extLst>
            </p:cNvPr>
            <p:cNvSpPr/>
            <p:nvPr/>
          </p:nvSpPr>
          <p:spPr>
            <a:xfrm>
              <a:off x="5129125" y="4910925"/>
              <a:ext cx="14450" cy="18900"/>
            </a:xfrm>
            <a:custGeom>
              <a:avLst/>
              <a:gdLst/>
              <a:ahLst/>
              <a:cxnLst/>
              <a:rect l="l" t="t" r="r" b="b"/>
              <a:pathLst>
                <a:path w="578" h="756" extrusionOk="0">
                  <a:moveTo>
                    <a:pt x="279" y="0"/>
                  </a:moveTo>
                  <a:cubicBezTo>
                    <a:pt x="0" y="199"/>
                    <a:pt x="120" y="497"/>
                    <a:pt x="100" y="756"/>
                  </a:cubicBezTo>
                  <a:cubicBezTo>
                    <a:pt x="140" y="756"/>
                    <a:pt x="199" y="736"/>
                    <a:pt x="239" y="696"/>
                  </a:cubicBezTo>
                  <a:cubicBezTo>
                    <a:pt x="293" y="571"/>
                    <a:pt x="378" y="494"/>
                    <a:pt x="525" y="494"/>
                  </a:cubicBezTo>
                  <a:cubicBezTo>
                    <a:pt x="542" y="494"/>
                    <a:pt x="559" y="495"/>
                    <a:pt x="577" y="497"/>
                  </a:cubicBezTo>
                  <a:cubicBezTo>
                    <a:pt x="438" y="358"/>
                    <a:pt x="199" y="279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8336;p9">
              <a:extLst>
                <a:ext uri="{FF2B5EF4-FFF2-40B4-BE49-F238E27FC236}">
                  <a16:creationId xmlns:a16="http://schemas.microsoft.com/office/drawing/2014/main" id="{8D316BD0-3D31-4B71-8332-C2D439EF18F6}"/>
                </a:ext>
              </a:extLst>
            </p:cNvPr>
            <p:cNvSpPr/>
            <p:nvPr/>
          </p:nvSpPr>
          <p:spPr>
            <a:xfrm>
              <a:off x="4777025" y="5007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40" y="60"/>
                    <a:pt x="0" y="100"/>
                    <a:pt x="140" y="179"/>
                  </a:cubicBezTo>
                  <a:cubicBezTo>
                    <a:pt x="159" y="139"/>
                    <a:pt x="159" y="6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8337;p9">
              <a:extLst>
                <a:ext uri="{FF2B5EF4-FFF2-40B4-BE49-F238E27FC236}">
                  <a16:creationId xmlns:a16="http://schemas.microsoft.com/office/drawing/2014/main" id="{E0CDC85D-71E6-4308-9F57-175E224BF9A0}"/>
                </a:ext>
              </a:extLst>
            </p:cNvPr>
            <p:cNvSpPr/>
            <p:nvPr/>
          </p:nvSpPr>
          <p:spPr>
            <a:xfrm>
              <a:off x="4736250" y="5062600"/>
              <a:ext cx="5975" cy="11450"/>
            </a:xfrm>
            <a:custGeom>
              <a:avLst/>
              <a:gdLst/>
              <a:ahLst/>
              <a:cxnLst/>
              <a:rect l="l" t="t" r="r" b="b"/>
              <a:pathLst>
                <a:path w="239" h="45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79"/>
                    <a:pt x="20" y="339"/>
                    <a:pt x="0" y="458"/>
                  </a:cubicBezTo>
                  <a:cubicBezTo>
                    <a:pt x="179" y="358"/>
                    <a:pt x="239" y="239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8338;p9">
              <a:extLst>
                <a:ext uri="{FF2B5EF4-FFF2-40B4-BE49-F238E27FC236}">
                  <a16:creationId xmlns:a16="http://schemas.microsoft.com/office/drawing/2014/main" id="{002E7E64-8290-44AC-9B01-D1F02399C90D}"/>
                </a:ext>
              </a:extLst>
            </p:cNvPr>
            <p:cNvSpPr/>
            <p:nvPr/>
          </p:nvSpPr>
          <p:spPr>
            <a:xfrm>
              <a:off x="4560700" y="483060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82" y="0"/>
                  </a:moveTo>
                  <a:cubicBezTo>
                    <a:pt x="55" y="0"/>
                    <a:pt x="30" y="30"/>
                    <a:pt x="0" y="90"/>
                  </a:cubicBezTo>
                  <a:cubicBezTo>
                    <a:pt x="40" y="110"/>
                    <a:pt x="75" y="120"/>
                    <a:pt x="104" y="120"/>
                  </a:cubicBezTo>
                  <a:cubicBezTo>
                    <a:pt x="134" y="120"/>
                    <a:pt x="159" y="110"/>
                    <a:pt x="179" y="90"/>
                  </a:cubicBezTo>
                  <a:cubicBezTo>
                    <a:pt x="139" y="30"/>
                    <a:pt x="109" y="0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8339;p9">
              <a:extLst>
                <a:ext uri="{FF2B5EF4-FFF2-40B4-BE49-F238E27FC236}">
                  <a16:creationId xmlns:a16="http://schemas.microsoft.com/office/drawing/2014/main" id="{4AFAA666-3088-4EFD-A6FB-5F33A30D5ABA}"/>
                </a:ext>
              </a:extLst>
            </p:cNvPr>
            <p:cNvSpPr/>
            <p:nvPr/>
          </p:nvSpPr>
          <p:spPr>
            <a:xfrm>
              <a:off x="4560700" y="48328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8340;p9">
              <a:extLst>
                <a:ext uri="{FF2B5EF4-FFF2-40B4-BE49-F238E27FC236}">
                  <a16:creationId xmlns:a16="http://schemas.microsoft.com/office/drawing/2014/main" id="{D247C7A7-596E-4388-A928-F57421C6EA20}"/>
                </a:ext>
              </a:extLst>
            </p:cNvPr>
            <p:cNvSpPr/>
            <p:nvPr/>
          </p:nvSpPr>
          <p:spPr>
            <a:xfrm>
              <a:off x="4350825" y="4915400"/>
              <a:ext cx="7475" cy="21900"/>
            </a:xfrm>
            <a:custGeom>
              <a:avLst/>
              <a:gdLst/>
              <a:ahLst/>
              <a:cxnLst/>
              <a:rect l="l" t="t" r="r" b="b"/>
              <a:pathLst>
                <a:path w="299" h="876" extrusionOk="0">
                  <a:moveTo>
                    <a:pt x="0" y="0"/>
                  </a:moveTo>
                  <a:lnTo>
                    <a:pt x="0" y="875"/>
                  </a:lnTo>
                  <a:cubicBezTo>
                    <a:pt x="140" y="577"/>
                    <a:pt x="299" y="25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8341;p9">
              <a:extLst>
                <a:ext uri="{FF2B5EF4-FFF2-40B4-BE49-F238E27FC236}">
                  <a16:creationId xmlns:a16="http://schemas.microsoft.com/office/drawing/2014/main" id="{CFD67E46-EE03-4960-8305-FAA2399142AE}"/>
                </a:ext>
              </a:extLst>
            </p:cNvPr>
            <p:cNvSpPr/>
            <p:nvPr/>
          </p:nvSpPr>
          <p:spPr>
            <a:xfrm>
              <a:off x="5406550" y="474432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2" y="0"/>
                  </a:moveTo>
                  <a:lnTo>
                    <a:pt x="222" y="0"/>
                  </a:lnTo>
                  <a:cubicBezTo>
                    <a:pt x="201" y="16"/>
                    <a:pt x="174" y="19"/>
                    <a:pt x="146" y="19"/>
                  </a:cubicBezTo>
                  <a:cubicBezTo>
                    <a:pt x="125" y="19"/>
                    <a:pt x="104" y="17"/>
                    <a:pt x="85" y="17"/>
                  </a:cubicBezTo>
                  <a:cubicBezTo>
                    <a:pt x="33" y="17"/>
                    <a:pt x="0" y="31"/>
                    <a:pt x="43" y="139"/>
                  </a:cubicBezTo>
                  <a:cubicBezTo>
                    <a:pt x="46" y="146"/>
                    <a:pt x="52" y="148"/>
                    <a:pt x="58" y="148"/>
                  </a:cubicBezTo>
                  <a:cubicBezTo>
                    <a:pt x="93" y="148"/>
                    <a:pt x="172" y="67"/>
                    <a:pt x="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8342;p9">
              <a:extLst>
                <a:ext uri="{FF2B5EF4-FFF2-40B4-BE49-F238E27FC236}">
                  <a16:creationId xmlns:a16="http://schemas.microsoft.com/office/drawing/2014/main" id="{6C7DD662-9844-426D-9AEC-B29E3ECF2251}"/>
                </a:ext>
              </a:extLst>
            </p:cNvPr>
            <p:cNvSpPr/>
            <p:nvPr/>
          </p:nvSpPr>
          <p:spPr>
            <a:xfrm>
              <a:off x="5067450" y="4637825"/>
              <a:ext cx="11975" cy="29500"/>
            </a:xfrm>
            <a:custGeom>
              <a:avLst/>
              <a:gdLst/>
              <a:ahLst/>
              <a:cxnLst/>
              <a:rect l="l" t="t" r="r" b="b"/>
              <a:pathLst>
                <a:path w="479" h="1180" extrusionOk="0">
                  <a:moveTo>
                    <a:pt x="340" y="1"/>
                  </a:moveTo>
                  <a:cubicBezTo>
                    <a:pt x="308" y="1"/>
                    <a:pt x="264" y="39"/>
                    <a:pt x="200" y="142"/>
                  </a:cubicBezTo>
                  <a:cubicBezTo>
                    <a:pt x="1" y="441"/>
                    <a:pt x="160" y="819"/>
                    <a:pt x="100" y="1137"/>
                  </a:cubicBezTo>
                  <a:cubicBezTo>
                    <a:pt x="137" y="1165"/>
                    <a:pt x="165" y="1179"/>
                    <a:pt x="191" y="1179"/>
                  </a:cubicBezTo>
                  <a:cubicBezTo>
                    <a:pt x="221" y="1179"/>
                    <a:pt x="247" y="1160"/>
                    <a:pt x="279" y="1117"/>
                  </a:cubicBezTo>
                  <a:cubicBezTo>
                    <a:pt x="319" y="838"/>
                    <a:pt x="399" y="540"/>
                    <a:pt x="478" y="262"/>
                  </a:cubicBezTo>
                  <a:cubicBezTo>
                    <a:pt x="424" y="167"/>
                    <a:pt x="407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8343;p9">
              <a:extLst>
                <a:ext uri="{FF2B5EF4-FFF2-40B4-BE49-F238E27FC236}">
                  <a16:creationId xmlns:a16="http://schemas.microsoft.com/office/drawing/2014/main" id="{37316964-940D-4D31-AE00-92FF2929C043}"/>
                </a:ext>
              </a:extLst>
            </p:cNvPr>
            <p:cNvSpPr/>
            <p:nvPr/>
          </p:nvSpPr>
          <p:spPr>
            <a:xfrm>
              <a:off x="5069950" y="4696075"/>
              <a:ext cx="8975" cy="11100"/>
            </a:xfrm>
            <a:custGeom>
              <a:avLst/>
              <a:gdLst/>
              <a:ahLst/>
              <a:cxnLst/>
              <a:rect l="l" t="t" r="r" b="b"/>
              <a:pathLst>
                <a:path w="359" h="444" extrusionOk="0">
                  <a:moveTo>
                    <a:pt x="159" y="0"/>
                  </a:moveTo>
                  <a:cubicBezTo>
                    <a:pt x="20" y="80"/>
                    <a:pt x="0" y="199"/>
                    <a:pt x="0" y="339"/>
                  </a:cubicBezTo>
                  <a:cubicBezTo>
                    <a:pt x="66" y="378"/>
                    <a:pt x="131" y="443"/>
                    <a:pt x="191" y="443"/>
                  </a:cubicBezTo>
                  <a:cubicBezTo>
                    <a:pt x="222" y="443"/>
                    <a:pt x="252" y="426"/>
                    <a:pt x="279" y="378"/>
                  </a:cubicBezTo>
                  <a:cubicBezTo>
                    <a:pt x="358" y="239"/>
                    <a:pt x="179" y="120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8344;p9">
              <a:extLst>
                <a:ext uri="{FF2B5EF4-FFF2-40B4-BE49-F238E27FC236}">
                  <a16:creationId xmlns:a16="http://schemas.microsoft.com/office/drawing/2014/main" id="{8E9E2FC0-BAC9-4653-91AB-27509E7B0E6B}"/>
                </a:ext>
              </a:extLst>
            </p:cNvPr>
            <p:cNvSpPr/>
            <p:nvPr/>
          </p:nvSpPr>
          <p:spPr>
            <a:xfrm>
              <a:off x="5064475" y="4665725"/>
              <a:ext cx="9475" cy="26400"/>
            </a:xfrm>
            <a:custGeom>
              <a:avLst/>
              <a:gdLst/>
              <a:ahLst/>
              <a:cxnLst/>
              <a:rect l="l" t="t" r="r" b="b"/>
              <a:pathLst>
                <a:path w="379" h="1056" extrusionOk="0">
                  <a:moveTo>
                    <a:pt x="378" y="1"/>
                  </a:moveTo>
                  <a:cubicBezTo>
                    <a:pt x="319" y="1"/>
                    <a:pt x="239" y="21"/>
                    <a:pt x="199" y="21"/>
                  </a:cubicBezTo>
                  <a:cubicBezTo>
                    <a:pt x="0" y="339"/>
                    <a:pt x="20" y="697"/>
                    <a:pt x="20" y="1055"/>
                  </a:cubicBezTo>
                  <a:lnTo>
                    <a:pt x="378" y="1055"/>
                  </a:lnTo>
                  <a:lnTo>
                    <a:pt x="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8345;p9">
              <a:extLst>
                <a:ext uri="{FF2B5EF4-FFF2-40B4-BE49-F238E27FC236}">
                  <a16:creationId xmlns:a16="http://schemas.microsoft.com/office/drawing/2014/main" id="{889C13EA-6112-490B-82B5-5C51EA9C30C6}"/>
                </a:ext>
              </a:extLst>
            </p:cNvPr>
            <p:cNvSpPr/>
            <p:nvPr/>
          </p:nvSpPr>
          <p:spPr>
            <a:xfrm>
              <a:off x="5192275" y="4758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40" y="40"/>
                    <a:pt x="60" y="99"/>
                    <a:pt x="1" y="179"/>
                  </a:cubicBezTo>
                  <a:cubicBezTo>
                    <a:pt x="100" y="139"/>
                    <a:pt x="160" y="99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8346;p9">
              <a:extLst>
                <a:ext uri="{FF2B5EF4-FFF2-40B4-BE49-F238E27FC236}">
                  <a16:creationId xmlns:a16="http://schemas.microsoft.com/office/drawing/2014/main" id="{D2A04505-091D-4B00-A5A2-3088D1511579}"/>
                </a:ext>
              </a:extLst>
            </p:cNvPr>
            <p:cNvSpPr/>
            <p:nvPr/>
          </p:nvSpPr>
          <p:spPr>
            <a:xfrm>
              <a:off x="5206200" y="4740325"/>
              <a:ext cx="8000" cy="5000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140" y="1"/>
                  </a:moveTo>
                  <a:cubicBezTo>
                    <a:pt x="100" y="1"/>
                    <a:pt x="41" y="21"/>
                    <a:pt x="1" y="41"/>
                  </a:cubicBezTo>
                  <a:lnTo>
                    <a:pt x="1" y="200"/>
                  </a:lnTo>
                  <a:lnTo>
                    <a:pt x="180" y="200"/>
                  </a:lnTo>
                  <a:cubicBezTo>
                    <a:pt x="319" y="120"/>
                    <a:pt x="239" y="4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8347;p9">
              <a:extLst>
                <a:ext uri="{FF2B5EF4-FFF2-40B4-BE49-F238E27FC236}">
                  <a16:creationId xmlns:a16="http://schemas.microsoft.com/office/drawing/2014/main" id="{6267A12E-D7C1-4EEF-8042-3D0C813D76C7}"/>
                </a:ext>
              </a:extLst>
            </p:cNvPr>
            <p:cNvSpPr/>
            <p:nvPr/>
          </p:nvSpPr>
          <p:spPr>
            <a:xfrm>
              <a:off x="4254850" y="4675675"/>
              <a:ext cx="3500" cy="3025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0" y="1"/>
                  </a:moveTo>
                  <a:cubicBezTo>
                    <a:pt x="0" y="61"/>
                    <a:pt x="60" y="120"/>
                    <a:pt x="139" y="120"/>
                  </a:cubicBezTo>
                  <a:cubicBezTo>
                    <a:pt x="139" y="41"/>
                    <a:pt x="8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8348;p9">
              <a:extLst>
                <a:ext uri="{FF2B5EF4-FFF2-40B4-BE49-F238E27FC236}">
                  <a16:creationId xmlns:a16="http://schemas.microsoft.com/office/drawing/2014/main" id="{C1CE0ED4-1092-4B31-A3A7-8D09802455E4}"/>
                </a:ext>
              </a:extLst>
            </p:cNvPr>
            <p:cNvSpPr/>
            <p:nvPr/>
          </p:nvSpPr>
          <p:spPr>
            <a:xfrm>
              <a:off x="4408000" y="4687575"/>
              <a:ext cx="8000" cy="6600"/>
            </a:xfrm>
            <a:custGeom>
              <a:avLst/>
              <a:gdLst/>
              <a:ahLst/>
              <a:cxnLst/>
              <a:rect l="l" t="t" r="r" b="b"/>
              <a:pathLst>
                <a:path w="320" h="264" extrusionOk="0">
                  <a:moveTo>
                    <a:pt x="166" y="0"/>
                  </a:moveTo>
                  <a:cubicBezTo>
                    <a:pt x="112" y="0"/>
                    <a:pt x="53" y="27"/>
                    <a:pt x="1" y="62"/>
                  </a:cubicBezTo>
                  <a:cubicBezTo>
                    <a:pt x="1" y="215"/>
                    <a:pt x="43" y="263"/>
                    <a:pt x="105" y="263"/>
                  </a:cubicBezTo>
                  <a:cubicBezTo>
                    <a:pt x="164" y="263"/>
                    <a:pt x="242" y="220"/>
                    <a:pt x="319" y="181"/>
                  </a:cubicBezTo>
                  <a:cubicBezTo>
                    <a:pt x="297" y="46"/>
                    <a:pt x="236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8349;p9">
              <a:extLst>
                <a:ext uri="{FF2B5EF4-FFF2-40B4-BE49-F238E27FC236}">
                  <a16:creationId xmlns:a16="http://schemas.microsoft.com/office/drawing/2014/main" id="{D61E9471-E1B5-43A7-8C26-6C90E776BF4C}"/>
                </a:ext>
              </a:extLst>
            </p:cNvPr>
            <p:cNvSpPr/>
            <p:nvPr/>
          </p:nvSpPr>
          <p:spPr>
            <a:xfrm>
              <a:off x="5442425" y="4652750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28" y="1"/>
                  </a:moveTo>
                  <a:cubicBezTo>
                    <a:pt x="133" y="1"/>
                    <a:pt x="54" y="36"/>
                    <a:pt x="1" y="142"/>
                  </a:cubicBezTo>
                  <a:cubicBezTo>
                    <a:pt x="36" y="152"/>
                    <a:pt x="70" y="157"/>
                    <a:pt x="105" y="157"/>
                  </a:cubicBezTo>
                  <a:cubicBezTo>
                    <a:pt x="207" y="157"/>
                    <a:pt x="304" y="112"/>
                    <a:pt x="379" y="23"/>
                  </a:cubicBezTo>
                  <a:cubicBezTo>
                    <a:pt x="326" y="9"/>
                    <a:pt x="275" y="1"/>
                    <a:pt x="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8350;p9">
              <a:extLst>
                <a:ext uri="{FF2B5EF4-FFF2-40B4-BE49-F238E27FC236}">
                  <a16:creationId xmlns:a16="http://schemas.microsoft.com/office/drawing/2014/main" id="{5332B5B4-0657-4951-9D39-856E7BD0C6AC}"/>
                </a:ext>
              </a:extLst>
            </p:cNvPr>
            <p:cNvSpPr/>
            <p:nvPr/>
          </p:nvSpPr>
          <p:spPr>
            <a:xfrm>
              <a:off x="5222125" y="47453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40" y="1"/>
                  </a:moveTo>
                  <a:cubicBezTo>
                    <a:pt x="40" y="41"/>
                    <a:pt x="40" y="100"/>
                    <a:pt x="0" y="140"/>
                  </a:cubicBezTo>
                  <a:cubicBezTo>
                    <a:pt x="80" y="100"/>
                    <a:pt x="140" y="60"/>
                    <a:pt x="199" y="21"/>
                  </a:cubicBezTo>
                  <a:cubicBezTo>
                    <a:pt x="159" y="21"/>
                    <a:pt x="80" y="1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8351;p9">
              <a:extLst>
                <a:ext uri="{FF2B5EF4-FFF2-40B4-BE49-F238E27FC236}">
                  <a16:creationId xmlns:a16="http://schemas.microsoft.com/office/drawing/2014/main" id="{1BFE0EEA-ADFC-470C-AD22-5498B07E2C13}"/>
                </a:ext>
              </a:extLst>
            </p:cNvPr>
            <p:cNvSpPr/>
            <p:nvPr/>
          </p:nvSpPr>
          <p:spPr>
            <a:xfrm>
              <a:off x="4249875" y="3793450"/>
              <a:ext cx="19900" cy="4250"/>
            </a:xfrm>
            <a:custGeom>
              <a:avLst/>
              <a:gdLst/>
              <a:ahLst/>
              <a:cxnLst/>
              <a:rect l="l" t="t" r="r" b="b"/>
              <a:pathLst>
                <a:path w="796" h="170" extrusionOk="0">
                  <a:moveTo>
                    <a:pt x="0" y="0"/>
                  </a:moveTo>
                  <a:cubicBezTo>
                    <a:pt x="100" y="119"/>
                    <a:pt x="204" y="169"/>
                    <a:pt x="331" y="169"/>
                  </a:cubicBezTo>
                  <a:cubicBezTo>
                    <a:pt x="458" y="169"/>
                    <a:pt x="607" y="119"/>
                    <a:pt x="796" y="40"/>
                  </a:cubicBezTo>
                  <a:cubicBezTo>
                    <a:pt x="577" y="20"/>
                    <a:pt x="458" y="2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8352;p9">
              <a:extLst>
                <a:ext uri="{FF2B5EF4-FFF2-40B4-BE49-F238E27FC236}">
                  <a16:creationId xmlns:a16="http://schemas.microsoft.com/office/drawing/2014/main" id="{A3075263-E4A2-45F2-AABF-9F002521A6C7}"/>
                </a:ext>
              </a:extLst>
            </p:cNvPr>
            <p:cNvSpPr/>
            <p:nvPr/>
          </p:nvSpPr>
          <p:spPr>
            <a:xfrm>
              <a:off x="4793925" y="3870525"/>
              <a:ext cx="15450" cy="15450"/>
            </a:xfrm>
            <a:custGeom>
              <a:avLst/>
              <a:gdLst/>
              <a:ahLst/>
              <a:cxnLst/>
              <a:rect l="l" t="t" r="r" b="b"/>
              <a:pathLst>
                <a:path w="618" h="618" extrusionOk="0">
                  <a:moveTo>
                    <a:pt x="259" y="0"/>
                  </a:moveTo>
                  <a:cubicBezTo>
                    <a:pt x="1" y="219"/>
                    <a:pt x="80" y="418"/>
                    <a:pt x="120" y="617"/>
                  </a:cubicBezTo>
                  <a:cubicBezTo>
                    <a:pt x="279" y="597"/>
                    <a:pt x="418" y="577"/>
                    <a:pt x="617" y="538"/>
                  </a:cubicBezTo>
                  <a:cubicBezTo>
                    <a:pt x="478" y="319"/>
                    <a:pt x="379" y="18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8353;p9">
              <a:extLst>
                <a:ext uri="{FF2B5EF4-FFF2-40B4-BE49-F238E27FC236}">
                  <a16:creationId xmlns:a16="http://schemas.microsoft.com/office/drawing/2014/main" id="{4EAB30D9-EB1F-46B5-BDF4-1390BC4309A9}"/>
                </a:ext>
              </a:extLst>
            </p:cNvPr>
            <p:cNvSpPr/>
            <p:nvPr/>
          </p:nvSpPr>
          <p:spPr>
            <a:xfrm>
              <a:off x="4758125" y="3841175"/>
              <a:ext cx="17925" cy="14450"/>
            </a:xfrm>
            <a:custGeom>
              <a:avLst/>
              <a:gdLst/>
              <a:ahLst/>
              <a:cxnLst/>
              <a:rect l="l" t="t" r="r" b="b"/>
              <a:pathLst>
                <a:path w="717" h="578" extrusionOk="0">
                  <a:moveTo>
                    <a:pt x="199" y="1"/>
                  </a:moveTo>
                  <a:lnTo>
                    <a:pt x="140" y="41"/>
                  </a:lnTo>
                  <a:cubicBezTo>
                    <a:pt x="120" y="80"/>
                    <a:pt x="100" y="120"/>
                    <a:pt x="40" y="140"/>
                  </a:cubicBezTo>
                  <a:lnTo>
                    <a:pt x="0" y="200"/>
                  </a:lnTo>
                  <a:cubicBezTo>
                    <a:pt x="20" y="259"/>
                    <a:pt x="20" y="279"/>
                    <a:pt x="20" y="319"/>
                  </a:cubicBezTo>
                  <a:cubicBezTo>
                    <a:pt x="160" y="419"/>
                    <a:pt x="339" y="498"/>
                    <a:pt x="518" y="578"/>
                  </a:cubicBezTo>
                  <a:cubicBezTo>
                    <a:pt x="597" y="578"/>
                    <a:pt x="637" y="538"/>
                    <a:pt x="717" y="538"/>
                  </a:cubicBezTo>
                  <a:cubicBezTo>
                    <a:pt x="637" y="458"/>
                    <a:pt x="597" y="319"/>
                    <a:pt x="518" y="220"/>
                  </a:cubicBezTo>
                  <a:cubicBezTo>
                    <a:pt x="458" y="160"/>
                    <a:pt x="418" y="80"/>
                    <a:pt x="339" y="21"/>
                  </a:cubicBezTo>
                  <a:cubicBezTo>
                    <a:pt x="299" y="21"/>
                    <a:pt x="239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8354;p9">
              <a:extLst>
                <a:ext uri="{FF2B5EF4-FFF2-40B4-BE49-F238E27FC236}">
                  <a16:creationId xmlns:a16="http://schemas.microsoft.com/office/drawing/2014/main" id="{C997850D-8B5D-45F6-8E11-B467A19AF762}"/>
                </a:ext>
              </a:extLst>
            </p:cNvPr>
            <p:cNvSpPr/>
            <p:nvPr/>
          </p:nvSpPr>
          <p:spPr>
            <a:xfrm>
              <a:off x="4790950" y="3870025"/>
              <a:ext cx="1025" cy="525"/>
            </a:xfrm>
            <a:custGeom>
              <a:avLst/>
              <a:gdLst/>
              <a:ahLst/>
              <a:cxnLst/>
              <a:rect l="l" t="t" r="r" b="b"/>
              <a:pathLst>
                <a:path w="41" h="21" extrusionOk="0">
                  <a:moveTo>
                    <a:pt x="0" y="1"/>
                  </a:moveTo>
                  <a:lnTo>
                    <a:pt x="20" y="20"/>
                  </a:lnTo>
                  <a:lnTo>
                    <a:pt x="4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8355;p9">
              <a:extLst>
                <a:ext uri="{FF2B5EF4-FFF2-40B4-BE49-F238E27FC236}">
                  <a16:creationId xmlns:a16="http://schemas.microsoft.com/office/drawing/2014/main" id="{DC57CCFB-E162-4132-8586-10D7816AA830}"/>
                </a:ext>
              </a:extLst>
            </p:cNvPr>
            <p:cNvSpPr/>
            <p:nvPr/>
          </p:nvSpPr>
          <p:spPr>
            <a:xfrm>
              <a:off x="4652700" y="38680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0"/>
                  </a:moveTo>
                  <a:cubicBezTo>
                    <a:pt x="80" y="99"/>
                    <a:pt x="199" y="139"/>
                    <a:pt x="358" y="179"/>
                  </a:cubicBezTo>
                  <a:cubicBezTo>
                    <a:pt x="299" y="20"/>
                    <a:pt x="159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8356;p9">
              <a:extLst>
                <a:ext uri="{FF2B5EF4-FFF2-40B4-BE49-F238E27FC236}">
                  <a16:creationId xmlns:a16="http://schemas.microsoft.com/office/drawing/2014/main" id="{6637AF58-97C5-4FD3-9BB9-4F94EE679D0D}"/>
                </a:ext>
              </a:extLst>
            </p:cNvPr>
            <p:cNvSpPr/>
            <p:nvPr/>
          </p:nvSpPr>
          <p:spPr>
            <a:xfrm>
              <a:off x="4652200" y="3788975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58" y="0"/>
                  </a:moveTo>
                  <a:cubicBezTo>
                    <a:pt x="199" y="60"/>
                    <a:pt x="0" y="80"/>
                    <a:pt x="100" y="318"/>
                  </a:cubicBezTo>
                  <a:cubicBezTo>
                    <a:pt x="155" y="318"/>
                    <a:pt x="210" y="322"/>
                    <a:pt x="263" y="322"/>
                  </a:cubicBezTo>
                  <a:cubicBezTo>
                    <a:pt x="381" y="322"/>
                    <a:pt x="488" y="303"/>
                    <a:pt x="557" y="179"/>
                  </a:cubicBezTo>
                  <a:cubicBezTo>
                    <a:pt x="518" y="100"/>
                    <a:pt x="458" y="6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8357;p9">
              <a:extLst>
                <a:ext uri="{FF2B5EF4-FFF2-40B4-BE49-F238E27FC236}">
                  <a16:creationId xmlns:a16="http://schemas.microsoft.com/office/drawing/2014/main" id="{EA261F19-1C03-4534-9D72-4E667957FEC3}"/>
                </a:ext>
              </a:extLst>
            </p:cNvPr>
            <p:cNvSpPr/>
            <p:nvPr/>
          </p:nvSpPr>
          <p:spPr>
            <a:xfrm>
              <a:off x="4398575" y="39123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19" y="100"/>
                    <a:pt x="80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8358;p9">
              <a:extLst>
                <a:ext uri="{FF2B5EF4-FFF2-40B4-BE49-F238E27FC236}">
                  <a16:creationId xmlns:a16="http://schemas.microsoft.com/office/drawing/2014/main" id="{1481EC76-13C9-4552-9CA5-C065EC8BA42F}"/>
                </a:ext>
              </a:extLst>
            </p:cNvPr>
            <p:cNvSpPr/>
            <p:nvPr/>
          </p:nvSpPr>
          <p:spPr>
            <a:xfrm>
              <a:off x="4705900" y="3946125"/>
              <a:ext cx="13950" cy="4625"/>
            </a:xfrm>
            <a:custGeom>
              <a:avLst/>
              <a:gdLst/>
              <a:ahLst/>
              <a:cxnLst/>
              <a:rect l="l" t="t" r="r" b="b"/>
              <a:pathLst>
                <a:path w="558" h="185" extrusionOk="0">
                  <a:moveTo>
                    <a:pt x="1" y="0"/>
                  </a:moveTo>
                  <a:cubicBezTo>
                    <a:pt x="84" y="125"/>
                    <a:pt x="178" y="185"/>
                    <a:pt x="277" y="185"/>
                  </a:cubicBezTo>
                  <a:cubicBezTo>
                    <a:pt x="368" y="185"/>
                    <a:pt x="463" y="135"/>
                    <a:pt x="558" y="40"/>
                  </a:cubicBezTo>
                  <a:cubicBezTo>
                    <a:pt x="359" y="40"/>
                    <a:pt x="20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8359;p9">
              <a:extLst>
                <a:ext uri="{FF2B5EF4-FFF2-40B4-BE49-F238E27FC236}">
                  <a16:creationId xmlns:a16="http://schemas.microsoft.com/office/drawing/2014/main" id="{937715CA-DF23-43A8-A515-F7EDDA9EB9A1}"/>
                </a:ext>
              </a:extLst>
            </p:cNvPr>
            <p:cNvSpPr/>
            <p:nvPr/>
          </p:nvSpPr>
          <p:spPr>
            <a:xfrm>
              <a:off x="4709875" y="3938150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" y="1"/>
                  </a:moveTo>
                  <a:cubicBezTo>
                    <a:pt x="160" y="200"/>
                    <a:pt x="359" y="140"/>
                    <a:pt x="538" y="180"/>
                  </a:cubicBezTo>
                  <a:cubicBezTo>
                    <a:pt x="558" y="180"/>
                    <a:pt x="558" y="180"/>
                    <a:pt x="578" y="120"/>
                  </a:cubicBezTo>
                  <a:cubicBezTo>
                    <a:pt x="598" y="80"/>
                    <a:pt x="578" y="2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8360;p9">
              <a:extLst>
                <a:ext uri="{FF2B5EF4-FFF2-40B4-BE49-F238E27FC236}">
                  <a16:creationId xmlns:a16="http://schemas.microsoft.com/office/drawing/2014/main" id="{85DA0835-F0F8-4CDC-B2C7-5332B64D4402}"/>
                </a:ext>
              </a:extLst>
            </p:cNvPr>
            <p:cNvSpPr/>
            <p:nvPr/>
          </p:nvSpPr>
          <p:spPr>
            <a:xfrm>
              <a:off x="4723800" y="3937675"/>
              <a:ext cx="8975" cy="4425"/>
            </a:xfrm>
            <a:custGeom>
              <a:avLst/>
              <a:gdLst/>
              <a:ahLst/>
              <a:cxnLst/>
              <a:rect l="l" t="t" r="r" b="b"/>
              <a:pathLst>
                <a:path w="359" h="177" extrusionOk="0">
                  <a:moveTo>
                    <a:pt x="1" y="0"/>
                  </a:moveTo>
                  <a:lnTo>
                    <a:pt x="1" y="159"/>
                  </a:lnTo>
                  <a:cubicBezTo>
                    <a:pt x="27" y="159"/>
                    <a:pt x="63" y="177"/>
                    <a:pt x="107" y="177"/>
                  </a:cubicBezTo>
                  <a:cubicBezTo>
                    <a:pt x="129" y="177"/>
                    <a:pt x="153" y="172"/>
                    <a:pt x="180" y="159"/>
                  </a:cubicBezTo>
                  <a:cubicBezTo>
                    <a:pt x="240" y="159"/>
                    <a:pt x="339" y="159"/>
                    <a:pt x="359" y="60"/>
                  </a:cubicBezTo>
                  <a:cubicBezTo>
                    <a:pt x="359" y="40"/>
                    <a:pt x="240" y="2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8361;p9">
              <a:extLst>
                <a:ext uri="{FF2B5EF4-FFF2-40B4-BE49-F238E27FC236}">
                  <a16:creationId xmlns:a16="http://schemas.microsoft.com/office/drawing/2014/main" id="{DE47ED95-6CD7-4B83-84EA-3681F649E7D6}"/>
                </a:ext>
              </a:extLst>
            </p:cNvPr>
            <p:cNvSpPr/>
            <p:nvPr/>
          </p:nvSpPr>
          <p:spPr>
            <a:xfrm>
              <a:off x="4684025" y="3811625"/>
              <a:ext cx="5300" cy="3725"/>
            </a:xfrm>
            <a:custGeom>
              <a:avLst/>
              <a:gdLst/>
              <a:ahLst/>
              <a:cxnLst/>
              <a:rect l="l" t="t" r="r" b="b"/>
              <a:pathLst>
                <a:path w="212" h="149" extrusionOk="0">
                  <a:moveTo>
                    <a:pt x="157" y="0"/>
                  </a:moveTo>
                  <a:cubicBezTo>
                    <a:pt x="110" y="0"/>
                    <a:pt x="34" y="81"/>
                    <a:pt x="0" y="148"/>
                  </a:cubicBezTo>
                  <a:cubicBezTo>
                    <a:pt x="11" y="133"/>
                    <a:pt x="32" y="129"/>
                    <a:pt x="57" y="129"/>
                  </a:cubicBezTo>
                  <a:cubicBezTo>
                    <a:pt x="75" y="129"/>
                    <a:pt x="96" y="131"/>
                    <a:pt x="115" y="131"/>
                  </a:cubicBezTo>
                  <a:cubicBezTo>
                    <a:pt x="168" y="131"/>
                    <a:pt x="212" y="117"/>
                    <a:pt x="179" y="9"/>
                  </a:cubicBezTo>
                  <a:cubicBezTo>
                    <a:pt x="173" y="3"/>
                    <a:pt x="166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8362;p9">
              <a:extLst>
                <a:ext uri="{FF2B5EF4-FFF2-40B4-BE49-F238E27FC236}">
                  <a16:creationId xmlns:a16="http://schemas.microsoft.com/office/drawing/2014/main" id="{B05151EA-F57C-47F3-9478-2AF0E670C6C8}"/>
                </a:ext>
              </a:extLst>
            </p:cNvPr>
            <p:cNvSpPr/>
            <p:nvPr/>
          </p:nvSpPr>
          <p:spPr>
            <a:xfrm>
              <a:off x="4674575" y="38014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lnTo>
                    <a:pt x="0" y="80"/>
                  </a:lnTo>
                  <a:cubicBezTo>
                    <a:pt x="20" y="100"/>
                    <a:pt x="20" y="120"/>
                    <a:pt x="40" y="160"/>
                  </a:cubicBezTo>
                  <a:cubicBezTo>
                    <a:pt x="120" y="100"/>
                    <a:pt x="179" y="6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8363;p9">
              <a:extLst>
                <a:ext uri="{FF2B5EF4-FFF2-40B4-BE49-F238E27FC236}">
                  <a16:creationId xmlns:a16="http://schemas.microsoft.com/office/drawing/2014/main" id="{BB03821B-A7C7-4CCB-A69D-0F4624D80F89}"/>
                </a:ext>
              </a:extLst>
            </p:cNvPr>
            <p:cNvSpPr/>
            <p:nvPr/>
          </p:nvSpPr>
          <p:spPr>
            <a:xfrm>
              <a:off x="4166325" y="37541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40"/>
                    <a:pt x="119" y="10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8364;p9">
              <a:extLst>
                <a:ext uri="{FF2B5EF4-FFF2-40B4-BE49-F238E27FC236}">
                  <a16:creationId xmlns:a16="http://schemas.microsoft.com/office/drawing/2014/main" id="{DAE001EB-CD10-40CF-8A93-62FBE7B1F46F}"/>
                </a:ext>
              </a:extLst>
            </p:cNvPr>
            <p:cNvSpPr/>
            <p:nvPr/>
          </p:nvSpPr>
          <p:spPr>
            <a:xfrm>
              <a:off x="4174775" y="37631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"/>
                    <a:pt x="120" y="100"/>
                    <a:pt x="179" y="140"/>
                  </a:cubicBez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8365;p9">
              <a:extLst>
                <a:ext uri="{FF2B5EF4-FFF2-40B4-BE49-F238E27FC236}">
                  <a16:creationId xmlns:a16="http://schemas.microsoft.com/office/drawing/2014/main" id="{17D1963C-C450-4E3D-94E4-48ACE765941F}"/>
                </a:ext>
              </a:extLst>
            </p:cNvPr>
            <p:cNvSpPr/>
            <p:nvPr/>
          </p:nvSpPr>
          <p:spPr>
            <a:xfrm>
              <a:off x="4170300" y="3758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8366;p9">
              <a:extLst>
                <a:ext uri="{FF2B5EF4-FFF2-40B4-BE49-F238E27FC236}">
                  <a16:creationId xmlns:a16="http://schemas.microsoft.com/office/drawing/2014/main" id="{BC4AF1DE-A3F1-4D87-A4CC-B17D6EFEF469}"/>
                </a:ext>
              </a:extLst>
            </p:cNvPr>
            <p:cNvSpPr/>
            <p:nvPr/>
          </p:nvSpPr>
          <p:spPr>
            <a:xfrm>
              <a:off x="4828750" y="3893900"/>
              <a:ext cx="12450" cy="9150"/>
            </a:xfrm>
            <a:custGeom>
              <a:avLst/>
              <a:gdLst/>
              <a:ahLst/>
              <a:cxnLst/>
              <a:rect l="l" t="t" r="r" b="b"/>
              <a:pathLst>
                <a:path w="498" h="366" extrusionOk="0">
                  <a:moveTo>
                    <a:pt x="179" y="0"/>
                  </a:moveTo>
                  <a:cubicBezTo>
                    <a:pt x="100" y="60"/>
                    <a:pt x="60" y="140"/>
                    <a:pt x="0" y="179"/>
                  </a:cubicBezTo>
                  <a:cubicBezTo>
                    <a:pt x="118" y="297"/>
                    <a:pt x="219" y="365"/>
                    <a:pt x="300" y="365"/>
                  </a:cubicBezTo>
                  <a:cubicBezTo>
                    <a:pt x="397" y="365"/>
                    <a:pt x="465" y="268"/>
                    <a:pt x="498" y="40"/>
                  </a:cubicBezTo>
                  <a:cubicBezTo>
                    <a:pt x="398" y="40"/>
                    <a:pt x="27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8367;p9">
              <a:extLst>
                <a:ext uri="{FF2B5EF4-FFF2-40B4-BE49-F238E27FC236}">
                  <a16:creationId xmlns:a16="http://schemas.microsoft.com/office/drawing/2014/main" id="{C4F3C70B-9594-46F7-B3CB-7309536FE562}"/>
                </a:ext>
              </a:extLst>
            </p:cNvPr>
            <p:cNvSpPr/>
            <p:nvPr/>
          </p:nvSpPr>
          <p:spPr>
            <a:xfrm>
              <a:off x="4613900" y="3973100"/>
              <a:ext cx="9975" cy="4375"/>
            </a:xfrm>
            <a:custGeom>
              <a:avLst/>
              <a:gdLst/>
              <a:ahLst/>
              <a:cxnLst/>
              <a:rect l="l" t="t" r="r" b="b"/>
              <a:pathLst>
                <a:path w="399" h="175" extrusionOk="0">
                  <a:moveTo>
                    <a:pt x="267" y="0"/>
                  </a:moveTo>
                  <a:cubicBezTo>
                    <a:pt x="219" y="0"/>
                    <a:pt x="170" y="25"/>
                    <a:pt x="120" y="55"/>
                  </a:cubicBezTo>
                  <a:cubicBezTo>
                    <a:pt x="60" y="75"/>
                    <a:pt x="40" y="115"/>
                    <a:pt x="1" y="174"/>
                  </a:cubicBezTo>
                  <a:cubicBezTo>
                    <a:pt x="40" y="174"/>
                    <a:pt x="120" y="174"/>
                    <a:pt x="160" y="155"/>
                  </a:cubicBezTo>
                  <a:cubicBezTo>
                    <a:pt x="239" y="155"/>
                    <a:pt x="319" y="115"/>
                    <a:pt x="398" y="95"/>
                  </a:cubicBezTo>
                  <a:cubicBezTo>
                    <a:pt x="359" y="25"/>
                    <a:pt x="314" y="0"/>
                    <a:pt x="2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8368;p9">
              <a:extLst>
                <a:ext uri="{FF2B5EF4-FFF2-40B4-BE49-F238E27FC236}">
                  <a16:creationId xmlns:a16="http://schemas.microsoft.com/office/drawing/2014/main" id="{6D0A71B8-CB25-45C1-B92D-5FB353094C9D}"/>
                </a:ext>
              </a:extLst>
            </p:cNvPr>
            <p:cNvSpPr/>
            <p:nvPr/>
          </p:nvSpPr>
          <p:spPr>
            <a:xfrm>
              <a:off x="4149400" y="3960650"/>
              <a:ext cx="7500" cy="3900"/>
            </a:xfrm>
            <a:custGeom>
              <a:avLst/>
              <a:gdLst/>
              <a:ahLst/>
              <a:cxnLst/>
              <a:rect l="l" t="t" r="r" b="b"/>
              <a:pathLst>
                <a:path w="300" h="156" extrusionOk="0">
                  <a:moveTo>
                    <a:pt x="143" y="1"/>
                  </a:moveTo>
                  <a:cubicBezTo>
                    <a:pt x="90" y="1"/>
                    <a:pt x="43" y="50"/>
                    <a:pt x="1" y="155"/>
                  </a:cubicBezTo>
                  <a:cubicBezTo>
                    <a:pt x="100" y="155"/>
                    <a:pt x="200" y="115"/>
                    <a:pt x="299" y="115"/>
                  </a:cubicBezTo>
                  <a:cubicBezTo>
                    <a:pt x="243" y="40"/>
                    <a:pt x="191" y="1"/>
                    <a:pt x="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8369;p9">
              <a:extLst>
                <a:ext uri="{FF2B5EF4-FFF2-40B4-BE49-F238E27FC236}">
                  <a16:creationId xmlns:a16="http://schemas.microsoft.com/office/drawing/2014/main" id="{C34AE79F-EDC7-4E97-9BCF-6DD18BBD5B7F}"/>
                </a:ext>
              </a:extLst>
            </p:cNvPr>
            <p:cNvSpPr/>
            <p:nvPr/>
          </p:nvSpPr>
          <p:spPr>
            <a:xfrm>
              <a:off x="4263300" y="40346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lnTo>
                    <a:pt x="120" y="119"/>
                  </a:lnTo>
                  <a:cubicBezTo>
                    <a:pt x="120" y="40"/>
                    <a:pt x="6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8370;p9">
              <a:extLst>
                <a:ext uri="{FF2B5EF4-FFF2-40B4-BE49-F238E27FC236}">
                  <a16:creationId xmlns:a16="http://schemas.microsoft.com/office/drawing/2014/main" id="{9C9D1941-A4D3-46D5-90C5-F89B1F5F9E77}"/>
                </a:ext>
              </a:extLst>
            </p:cNvPr>
            <p:cNvSpPr/>
            <p:nvPr/>
          </p:nvSpPr>
          <p:spPr>
            <a:xfrm>
              <a:off x="4241400" y="4495150"/>
              <a:ext cx="67175" cy="11975"/>
            </a:xfrm>
            <a:custGeom>
              <a:avLst/>
              <a:gdLst/>
              <a:ahLst/>
              <a:cxnLst/>
              <a:rect l="l" t="t" r="r" b="b"/>
              <a:pathLst>
                <a:path w="2687" h="479" extrusionOk="0">
                  <a:moveTo>
                    <a:pt x="1" y="1"/>
                  </a:moveTo>
                  <a:lnTo>
                    <a:pt x="1" y="160"/>
                  </a:lnTo>
                  <a:cubicBezTo>
                    <a:pt x="876" y="359"/>
                    <a:pt x="1732" y="478"/>
                    <a:pt x="2627" y="478"/>
                  </a:cubicBezTo>
                  <a:cubicBezTo>
                    <a:pt x="2667" y="478"/>
                    <a:pt x="2667" y="438"/>
                    <a:pt x="2686" y="419"/>
                  </a:cubicBezTo>
                  <a:cubicBezTo>
                    <a:pt x="2686" y="399"/>
                    <a:pt x="2667" y="379"/>
                    <a:pt x="2607" y="359"/>
                  </a:cubicBezTo>
                  <a:cubicBezTo>
                    <a:pt x="1771" y="80"/>
                    <a:pt x="896" y="2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8371;p9">
              <a:extLst>
                <a:ext uri="{FF2B5EF4-FFF2-40B4-BE49-F238E27FC236}">
                  <a16:creationId xmlns:a16="http://schemas.microsoft.com/office/drawing/2014/main" id="{9A2458A0-7006-47D8-B2CC-0850099787F7}"/>
                </a:ext>
              </a:extLst>
            </p:cNvPr>
            <p:cNvSpPr/>
            <p:nvPr/>
          </p:nvSpPr>
          <p:spPr>
            <a:xfrm>
              <a:off x="4307050" y="4503125"/>
              <a:ext cx="30375" cy="7850"/>
            </a:xfrm>
            <a:custGeom>
              <a:avLst/>
              <a:gdLst/>
              <a:ahLst/>
              <a:cxnLst/>
              <a:rect l="l" t="t" r="r" b="b"/>
              <a:pathLst>
                <a:path w="1215" h="314" extrusionOk="0">
                  <a:moveTo>
                    <a:pt x="1075" y="0"/>
                  </a:moveTo>
                  <a:cubicBezTo>
                    <a:pt x="697" y="0"/>
                    <a:pt x="359" y="40"/>
                    <a:pt x="1" y="40"/>
                  </a:cubicBezTo>
                  <a:lnTo>
                    <a:pt x="1" y="159"/>
                  </a:lnTo>
                  <a:cubicBezTo>
                    <a:pt x="60" y="179"/>
                    <a:pt x="100" y="199"/>
                    <a:pt x="200" y="239"/>
                  </a:cubicBezTo>
                  <a:lnTo>
                    <a:pt x="697" y="239"/>
                  </a:lnTo>
                  <a:cubicBezTo>
                    <a:pt x="801" y="249"/>
                    <a:pt x="926" y="314"/>
                    <a:pt x="1028" y="314"/>
                  </a:cubicBezTo>
                  <a:cubicBezTo>
                    <a:pt x="1122" y="314"/>
                    <a:pt x="1195" y="259"/>
                    <a:pt x="1214" y="60"/>
                  </a:cubicBezTo>
                  <a:cubicBezTo>
                    <a:pt x="1174" y="40"/>
                    <a:pt x="1115" y="4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8372;p9">
              <a:extLst>
                <a:ext uri="{FF2B5EF4-FFF2-40B4-BE49-F238E27FC236}">
                  <a16:creationId xmlns:a16="http://schemas.microsoft.com/office/drawing/2014/main" id="{BCE6C30D-FF05-42D7-8C85-9A2896D558B1}"/>
                </a:ext>
              </a:extLst>
            </p:cNvPr>
            <p:cNvSpPr/>
            <p:nvPr/>
          </p:nvSpPr>
          <p:spPr>
            <a:xfrm>
              <a:off x="4223000" y="4495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80" y="60"/>
                    <a:pt x="140" y="100"/>
                    <a:pt x="200" y="160"/>
                  </a:cubicBezTo>
                  <a:cubicBezTo>
                    <a:pt x="140" y="100"/>
                    <a:pt x="80" y="6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8373;p9">
              <a:extLst>
                <a:ext uri="{FF2B5EF4-FFF2-40B4-BE49-F238E27FC236}">
                  <a16:creationId xmlns:a16="http://schemas.microsoft.com/office/drawing/2014/main" id="{52138849-967C-45DE-BA6A-38E70F1163DE}"/>
                </a:ext>
              </a:extLst>
            </p:cNvPr>
            <p:cNvSpPr/>
            <p:nvPr/>
          </p:nvSpPr>
          <p:spPr>
            <a:xfrm>
              <a:off x="4367225" y="4507600"/>
              <a:ext cx="40325" cy="5375"/>
            </a:xfrm>
            <a:custGeom>
              <a:avLst/>
              <a:gdLst/>
              <a:ahLst/>
              <a:cxnLst/>
              <a:rect l="l" t="t" r="r" b="b"/>
              <a:pathLst>
                <a:path w="1613" h="215" extrusionOk="0">
                  <a:moveTo>
                    <a:pt x="41" y="0"/>
                  </a:moveTo>
                  <a:cubicBezTo>
                    <a:pt x="21" y="0"/>
                    <a:pt x="21" y="20"/>
                    <a:pt x="1" y="80"/>
                  </a:cubicBezTo>
                  <a:cubicBezTo>
                    <a:pt x="1" y="100"/>
                    <a:pt x="1" y="159"/>
                    <a:pt x="60" y="179"/>
                  </a:cubicBezTo>
                  <a:cubicBezTo>
                    <a:pt x="120" y="179"/>
                    <a:pt x="160" y="199"/>
                    <a:pt x="200" y="199"/>
                  </a:cubicBezTo>
                  <a:cubicBezTo>
                    <a:pt x="272" y="186"/>
                    <a:pt x="346" y="182"/>
                    <a:pt x="421" y="182"/>
                  </a:cubicBezTo>
                  <a:cubicBezTo>
                    <a:pt x="620" y="182"/>
                    <a:pt x="825" y="215"/>
                    <a:pt x="1028" y="215"/>
                  </a:cubicBezTo>
                  <a:cubicBezTo>
                    <a:pt x="1226" y="215"/>
                    <a:pt x="1422" y="184"/>
                    <a:pt x="1612" y="60"/>
                  </a:cubicBezTo>
                  <a:cubicBezTo>
                    <a:pt x="1075" y="20"/>
                    <a:pt x="558" y="2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8374;p9">
              <a:extLst>
                <a:ext uri="{FF2B5EF4-FFF2-40B4-BE49-F238E27FC236}">
                  <a16:creationId xmlns:a16="http://schemas.microsoft.com/office/drawing/2014/main" id="{78F3A4F7-DD33-4ED3-821E-B19A359BF91B}"/>
                </a:ext>
              </a:extLst>
            </p:cNvPr>
            <p:cNvSpPr/>
            <p:nvPr/>
          </p:nvSpPr>
          <p:spPr>
            <a:xfrm>
              <a:off x="4322975" y="4503350"/>
              <a:ext cx="45275" cy="9725"/>
            </a:xfrm>
            <a:custGeom>
              <a:avLst/>
              <a:gdLst/>
              <a:ahLst/>
              <a:cxnLst/>
              <a:rect l="l" t="t" r="r" b="b"/>
              <a:pathLst>
                <a:path w="1811" h="389" extrusionOk="0">
                  <a:moveTo>
                    <a:pt x="1228" y="0"/>
                  </a:moveTo>
                  <a:cubicBezTo>
                    <a:pt x="1058" y="0"/>
                    <a:pt x="884" y="23"/>
                    <a:pt x="711" y="23"/>
                  </a:cubicBezTo>
                  <a:cubicBezTo>
                    <a:pt x="647" y="23"/>
                    <a:pt x="582" y="20"/>
                    <a:pt x="518" y="11"/>
                  </a:cubicBezTo>
                  <a:cubicBezTo>
                    <a:pt x="398" y="210"/>
                    <a:pt x="159" y="150"/>
                    <a:pt x="0" y="190"/>
                  </a:cubicBezTo>
                  <a:cubicBezTo>
                    <a:pt x="20" y="210"/>
                    <a:pt x="20" y="270"/>
                    <a:pt x="40" y="309"/>
                  </a:cubicBezTo>
                  <a:cubicBezTo>
                    <a:pt x="498" y="349"/>
                    <a:pt x="955" y="349"/>
                    <a:pt x="1413" y="369"/>
                  </a:cubicBezTo>
                  <a:lnTo>
                    <a:pt x="1632" y="369"/>
                  </a:lnTo>
                  <a:lnTo>
                    <a:pt x="1711" y="389"/>
                  </a:lnTo>
                  <a:lnTo>
                    <a:pt x="1791" y="389"/>
                  </a:lnTo>
                  <a:lnTo>
                    <a:pt x="1811" y="329"/>
                  </a:lnTo>
                  <a:lnTo>
                    <a:pt x="1811" y="170"/>
                  </a:lnTo>
                  <a:cubicBezTo>
                    <a:pt x="1626" y="32"/>
                    <a:pt x="1430" y="0"/>
                    <a:pt x="1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8375;p9">
              <a:extLst>
                <a:ext uri="{FF2B5EF4-FFF2-40B4-BE49-F238E27FC236}">
                  <a16:creationId xmlns:a16="http://schemas.microsoft.com/office/drawing/2014/main" id="{3E867DCD-9AE1-40C1-A1DD-3A76F0E1E21C}"/>
                </a:ext>
              </a:extLst>
            </p:cNvPr>
            <p:cNvSpPr/>
            <p:nvPr/>
          </p:nvSpPr>
          <p:spPr>
            <a:xfrm>
              <a:off x="4364250" y="4513050"/>
              <a:ext cx="4000" cy="1675"/>
            </a:xfrm>
            <a:custGeom>
              <a:avLst/>
              <a:gdLst/>
              <a:ahLst/>
              <a:cxnLst/>
              <a:rect l="l" t="t" r="r" b="b"/>
              <a:pathLst>
                <a:path w="160" h="67" extrusionOk="0">
                  <a:moveTo>
                    <a:pt x="0" y="1"/>
                  </a:moveTo>
                  <a:cubicBezTo>
                    <a:pt x="24" y="48"/>
                    <a:pt x="47" y="67"/>
                    <a:pt x="78" y="67"/>
                  </a:cubicBezTo>
                  <a:cubicBezTo>
                    <a:pt x="100" y="67"/>
                    <a:pt x="127" y="57"/>
                    <a:pt x="160" y="41"/>
                  </a:cubicBezTo>
                  <a:cubicBezTo>
                    <a:pt x="100" y="1"/>
                    <a:pt x="6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8376;p9">
              <a:extLst>
                <a:ext uri="{FF2B5EF4-FFF2-40B4-BE49-F238E27FC236}">
                  <a16:creationId xmlns:a16="http://schemas.microsoft.com/office/drawing/2014/main" id="{FD15E32C-B62B-478A-BF5C-F974CD4A54D5}"/>
                </a:ext>
              </a:extLst>
            </p:cNvPr>
            <p:cNvSpPr/>
            <p:nvPr/>
          </p:nvSpPr>
          <p:spPr>
            <a:xfrm>
              <a:off x="4662150" y="3788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20" y="0"/>
                    <a:pt x="60" y="0"/>
                    <a:pt x="0" y="20"/>
                  </a:cubicBezTo>
                  <a:cubicBezTo>
                    <a:pt x="20" y="119"/>
                    <a:pt x="80" y="179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8377;p9">
              <a:extLst>
                <a:ext uri="{FF2B5EF4-FFF2-40B4-BE49-F238E27FC236}">
                  <a16:creationId xmlns:a16="http://schemas.microsoft.com/office/drawing/2014/main" id="{992C1F37-4DF7-4217-8B33-0902B83CE08C}"/>
                </a:ext>
              </a:extLst>
            </p:cNvPr>
            <p:cNvSpPr/>
            <p:nvPr/>
          </p:nvSpPr>
          <p:spPr>
            <a:xfrm>
              <a:off x="5235550" y="51133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40" y="0"/>
                  </a:moveTo>
                  <a:cubicBezTo>
                    <a:pt x="40" y="40"/>
                    <a:pt x="20" y="80"/>
                    <a:pt x="0" y="140"/>
                  </a:cubicBezTo>
                  <a:cubicBezTo>
                    <a:pt x="100" y="140"/>
                    <a:pt x="160" y="100"/>
                    <a:pt x="219" y="20"/>
                  </a:cubicBezTo>
                  <a:cubicBezTo>
                    <a:pt x="160" y="20"/>
                    <a:pt x="100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8378;p9">
              <a:extLst>
                <a:ext uri="{FF2B5EF4-FFF2-40B4-BE49-F238E27FC236}">
                  <a16:creationId xmlns:a16="http://schemas.microsoft.com/office/drawing/2014/main" id="{FA1F52D8-9BFD-4DF8-8954-57FD3DDCF8AE}"/>
                </a:ext>
              </a:extLst>
            </p:cNvPr>
            <p:cNvSpPr/>
            <p:nvPr/>
          </p:nvSpPr>
          <p:spPr>
            <a:xfrm>
              <a:off x="5126150" y="5099400"/>
              <a:ext cx="6475" cy="18925"/>
            </a:xfrm>
            <a:custGeom>
              <a:avLst/>
              <a:gdLst/>
              <a:ahLst/>
              <a:cxnLst/>
              <a:rect l="l" t="t" r="r" b="b"/>
              <a:pathLst>
                <a:path w="259" h="757" extrusionOk="0">
                  <a:moveTo>
                    <a:pt x="40" y="0"/>
                  </a:moveTo>
                  <a:lnTo>
                    <a:pt x="40" y="0"/>
                  </a:lnTo>
                  <a:cubicBezTo>
                    <a:pt x="20" y="279"/>
                    <a:pt x="0" y="518"/>
                    <a:pt x="199" y="756"/>
                  </a:cubicBezTo>
                  <a:cubicBezTo>
                    <a:pt x="199" y="697"/>
                    <a:pt x="199" y="617"/>
                    <a:pt x="219" y="518"/>
                  </a:cubicBezTo>
                  <a:cubicBezTo>
                    <a:pt x="219" y="319"/>
                    <a:pt x="259" y="12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8379;p9">
              <a:extLst>
                <a:ext uri="{FF2B5EF4-FFF2-40B4-BE49-F238E27FC236}">
                  <a16:creationId xmlns:a16="http://schemas.microsoft.com/office/drawing/2014/main" id="{995A85A3-4CEA-413B-B580-7A165A01D76C}"/>
                </a:ext>
              </a:extLst>
            </p:cNvPr>
            <p:cNvSpPr/>
            <p:nvPr/>
          </p:nvSpPr>
          <p:spPr>
            <a:xfrm>
              <a:off x="5624950" y="4947500"/>
              <a:ext cx="6475" cy="3225"/>
            </a:xfrm>
            <a:custGeom>
              <a:avLst/>
              <a:gdLst/>
              <a:ahLst/>
              <a:cxnLst/>
              <a:rect l="l" t="t" r="r" b="b"/>
              <a:pathLst>
                <a:path w="259" h="129" extrusionOk="0">
                  <a:moveTo>
                    <a:pt x="107" y="0"/>
                  </a:moveTo>
                  <a:cubicBezTo>
                    <a:pt x="78" y="0"/>
                    <a:pt x="44" y="19"/>
                    <a:pt x="0" y="69"/>
                  </a:cubicBezTo>
                  <a:cubicBezTo>
                    <a:pt x="80" y="89"/>
                    <a:pt x="179" y="109"/>
                    <a:pt x="259" y="129"/>
                  </a:cubicBezTo>
                  <a:cubicBezTo>
                    <a:pt x="205" y="88"/>
                    <a:pt x="169" y="0"/>
                    <a:pt x="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8380;p9">
              <a:extLst>
                <a:ext uri="{FF2B5EF4-FFF2-40B4-BE49-F238E27FC236}">
                  <a16:creationId xmlns:a16="http://schemas.microsoft.com/office/drawing/2014/main" id="{C541FB71-70FE-49A6-A5A9-C70DF9A0E615}"/>
                </a:ext>
              </a:extLst>
            </p:cNvPr>
            <p:cNvSpPr/>
            <p:nvPr/>
          </p:nvSpPr>
          <p:spPr>
            <a:xfrm>
              <a:off x="5393700" y="4055900"/>
              <a:ext cx="31850" cy="8500"/>
            </a:xfrm>
            <a:custGeom>
              <a:avLst/>
              <a:gdLst/>
              <a:ahLst/>
              <a:cxnLst/>
              <a:rect l="l" t="t" r="r" b="b"/>
              <a:pathLst>
                <a:path w="1274" h="340" extrusionOk="0">
                  <a:moveTo>
                    <a:pt x="455" y="0"/>
                  </a:moveTo>
                  <a:cubicBezTo>
                    <a:pt x="308" y="0"/>
                    <a:pt x="158" y="48"/>
                    <a:pt x="0" y="185"/>
                  </a:cubicBezTo>
                  <a:cubicBezTo>
                    <a:pt x="231" y="290"/>
                    <a:pt x="457" y="339"/>
                    <a:pt x="680" y="339"/>
                  </a:cubicBezTo>
                  <a:cubicBezTo>
                    <a:pt x="879" y="339"/>
                    <a:pt x="1076" y="299"/>
                    <a:pt x="1273" y="224"/>
                  </a:cubicBezTo>
                  <a:cubicBezTo>
                    <a:pt x="999" y="172"/>
                    <a:pt x="734" y="0"/>
                    <a:pt x="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8381;p9">
              <a:extLst>
                <a:ext uri="{FF2B5EF4-FFF2-40B4-BE49-F238E27FC236}">
                  <a16:creationId xmlns:a16="http://schemas.microsoft.com/office/drawing/2014/main" id="{335B52E8-D0A0-41D6-821C-774F06CB5600}"/>
                </a:ext>
              </a:extLst>
            </p:cNvPr>
            <p:cNvSpPr/>
            <p:nvPr/>
          </p:nvSpPr>
          <p:spPr>
            <a:xfrm>
              <a:off x="5345950" y="4055950"/>
              <a:ext cx="31350" cy="7700"/>
            </a:xfrm>
            <a:custGeom>
              <a:avLst/>
              <a:gdLst/>
              <a:ahLst/>
              <a:cxnLst/>
              <a:rect l="l" t="t" r="r" b="b"/>
              <a:pathLst>
                <a:path w="1254" h="308" extrusionOk="0">
                  <a:moveTo>
                    <a:pt x="461" y="0"/>
                  </a:moveTo>
                  <a:cubicBezTo>
                    <a:pt x="307" y="0"/>
                    <a:pt x="152" y="56"/>
                    <a:pt x="1" y="222"/>
                  </a:cubicBezTo>
                  <a:cubicBezTo>
                    <a:pt x="43" y="216"/>
                    <a:pt x="85" y="214"/>
                    <a:pt x="126" y="214"/>
                  </a:cubicBezTo>
                  <a:cubicBezTo>
                    <a:pt x="378" y="214"/>
                    <a:pt x="625" y="308"/>
                    <a:pt x="880" y="308"/>
                  </a:cubicBezTo>
                  <a:cubicBezTo>
                    <a:pt x="1002" y="308"/>
                    <a:pt x="1126" y="286"/>
                    <a:pt x="1254" y="222"/>
                  </a:cubicBezTo>
                  <a:cubicBezTo>
                    <a:pt x="1001" y="172"/>
                    <a:pt x="731" y="0"/>
                    <a:pt x="4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8382;p9">
              <a:extLst>
                <a:ext uri="{FF2B5EF4-FFF2-40B4-BE49-F238E27FC236}">
                  <a16:creationId xmlns:a16="http://schemas.microsoft.com/office/drawing/2014/main" id="{CA5E23B2-BA87-427F-BD99-B61BABC58EB8}"/>
                </a:ext>
              </a:extLst>
            </p:cNvPr>
            <p:cNvSpPr/>
            <p:nvPr/>
          </p:nvSpPr>
          <p:spPr>
            <a:xfrm>
              <a:off x="5381250" y="4058275"/>
              <a:ext cx="4525" cy="2250"/>
            </a:xfrm>
            <a:custGeom>
              <a:avLst/>
              <a:gdLst/>
              <a:ahLst/>
              <a:cxnLst/>
              <a:rect l="l" t="t" r="r" b="b"/>
              <a:pathLst>
                <a:path w="181" h="90" extrusionOk="0">
                  <a:moveTo>
                    <a:pt x="83" y="0"/>
                  </a:moveTo>
                  <a:cubicBezTo>
                    <a:pt x="56" y="0"/>
                    <a:pt x="31" y="30"/>
                    <a:pt x="1" y="90"/>
                  </a:cubicBezTo>
                  <a:lnTo>
                    <a:pt x="180" y="90"/>
                  </a:lnTo>
                  <a:cubicBezTo>
                    <a:pt x="140" y="30"/>
                    <a:pt x="110" y="0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8383;p9">
              <a:extLst>
                <a:ext uri="{FF2B5EF4-FFF2-40B4-BE49-F238E27FC236}">
                  <a16:creationId xmlns:a16="http://schemas.microsoft.com/office/drawing/2014/main" id="{297AC153-5B73-45B3-942D-6CEE0BCCEEF7}"/>
                </a:ext>
              </a:extLst>
            </p:cNvPr>
            <p:cNvSpPr/>
            <p:nvPr/>
          </p:nvSpPr>
          <p:spPr>
            <a:xfrm>
              <a:off x="5117175" y="4089625"/>
              <a:ext cx="40325" cy="6675"/>
            </a:xfrm>
            <a:custGeom>
              <a:avLst/>
              <a:gdLst/>
              <a:ahLst/>
              <a:cxnLst/>
              <a:rect l="l" t="t" r="r" b="b"/>
              <a:pathLst>
                <a:path w="1613" h="267" extrusionOk="0">
                  <a:moveTo>
                    <a:pt x="436" y="1"/>
                  </a:moveTo>
                  <a:cubicBezTo>
                    <a:pt x="358" y="1"/>
                    <a:pt x="279" y="14"/>
                    <a:pt x="200" y="49"/>
                  </a:cubicBezTo>
                  <a:cubicBezTo>
                    <a:pt x="160" y="109"/>
                    <a:pt x="81" y="188"/>
                    <a:pt x="1" y="228"/>
                  </a:cubicBezTo>
                  <a:cubicBezTo>
                    <a:pt x="29" y="227"/>
                    <a:pt x="58" y="226"/>
                    <a:pt x="87" y="226"/>
                  </a:cubicBezTo>
                  <a:cubicBezTo>
                    <a:pt x="346" y="226"/>
                    <a:pt x="619" y="266"/>
                    <a:pt x="890" y="266"/>
                  </a:cubicBezTo>
                  <a:cubicBezTo>
                    <a:pt x="1136" y="266"/>
                    <a:pt x="1380" y="234"/>
                    <a:pt x="1612" y="109"/>
                  </a:cubicBezTo>
                  <a:cubicBezTo>
                    <a:pt x="1557" y="32"/>
                    <a:pt x="1496" y="3"/>
                    <a:pt x="1433" y="3"/>
                  </a:cubicBezTo>
                  <a:cubicBezTo>
                    <a:pt x="1381" y="3"/>
                    <a:pt x="1328" y="22"/>
                    <a:pt x="1274" y="49"/>
                  </a:cubicBezTo>
                  <a:cubicBezTo>
                    <a:pt x="1199" y="77"/>
                    <a:pt x="1125" y="87"/>
                    <a:pt x="1052" y="87"/>
                  </a:cubicBezTo>
                  <a:cubicBezTo>
                    <a:pt x="841" y="87"/>
                    <a:pt x="640" y="1"/>
                    <a:pt x="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8384;p9">
              <a:extLst>
                <a:ext uri="{FF2B5EF4-FFF2-40B4-BE49-F238E27FC236}">
                  <a16:creationId xmlns:a16="http://schemas.microsoft.com/office/drawing/2014/main" id="{D416B1D7-CC79-4A9D-BC3B-0B1460A8B7D8}"/>
                </a:ext>
              </a:extLst>
            </p:cNvPr>
            <p:cNvSpPr/>
            <p:nvPr/>
          </p:nvSpPr>
          <p:spPr>
            <a:xfrm>
              <a:off x="5407125" y="4077900"/>
              <a:ext cx="26375" cy="8500"/>
            </a:xfrm>
            <a:custGeom>
              <a:avLst/>
              <a:gdLst/>
              <a:ahLst/>
              <a:cxnLst/>
              <a:rect l="l" t="t" r="r" b="b"/>
              <a:pathLst>
                <a:path w="1055" h="340" extrusionOk="0">
                  <a:moveTo>
                    <a:pt x="1055" y="1"/>
                  </a:moveTo>
                  <a:lnTo>
                    <a:pt x="1055" y="1"/>
                  </a:lnTo>
                  <a:cubicBezTo>
                    <a:pt x="1008" y="4"/>
                    <a:pt x="960" y="4"/>
                    <a:pt x="911" y="4"/>
                  </a:cubicBezTo>
                  <a:cubicBezTo>
                    <a:pt x="833" y="4"/>
                    <a:pt x="752" y="2"/>
                    <a:pt x="671" y="2"/>
                  </a:cubicBezTo>
                  <a:cubicBezTo>
                    <a:pt x="439" y="2"/>
                    <a:pt x="204" y="20"/>
                    <a:pt x="0" y="160"/>
                  </a:cubicBezTo>
                  <a:cubicBezTo>
                    <a:pt x="203" y="205"/>
                    <a:pt x="418" y="339"/>
                    <a:pt x="621" y="339"/>
                  </a:cubicBezTo>
                  <a:cubicBezTo>
                    <a:pt x="777" y="339"/>
                    <a:pt x="925" y="260"/>
                    <a:pt x="1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8385;p9">
              <a:extLst>
                <a:ext uri="{FF2B5EF4-FFF2-40B4-BE49-F238E27FC236}">
                  <a16:creationId xmlns:a16="http://schemas.microsoft.com/office/drawing/2014/main" id="{9D43B72A-93EC-41CE-AFF6-AE1D7B1C0256}"/>
                </a:ext>
              </a:extLst>
            </p:cNvPr>
            <p:cNvSpPr/>
            <p:nvPr/>
          </p:nvSpPr>
          <p:spPr>
            <a:xfrm>
              <a:off x="5315625" y="4088850"/>
              <a:ext cx="21900" cy="11275"/>
            </a:xfrm>
            <a:custGeom>
              <a:avLst/>
              <a:gdLst/>
              <a:ahLst/>
              <a:cxnLst/>
              <a:rect l="l" t="t" r="r" b="b"/>
              <a:pathLst>
                <a:path w="876" h="451" extrusionOk="0">
                  <a:moveTo>
                    <a:pt x="515" y="0"/>
                  </a:moveTo>
                  <a:cubicBezTo>
                    <a:pt x="393" y="0"/>
                    <a:pt x="269" y="30"/>
                    <a:pt x="139" y="60"/>
                  </a:cubicBezTo>
                  <a:cubicBezTo>
                    <a:pt x="100" y="60"/>
                    <a:pt x="40" y="100"/>
                    <a:pt x="0" y="120"/>
                  </a:cubicBezTo>
                  <a:lnTo>
                    <a:pt x="0" y="438"/>
                  </a:lnTo>
                  <a:cubicBezTo>
                    <a:pt x="45" y="446"/>
                    <a:pt x="88" y="450"/>
                    <a:pt x="130" y="450"/>
                  </a:cubicBezTo>
                  <a:cubicBezTo>
                    <a:pt x="391" y="450"/>
                    <a:pt x="619" y="310"/>
                    <a:pt x="875" y="259"/>
                  </a:cubicBezTo>
                  <a:lnTo>
                    <a:pt x="875" y="120"/>
                  </a:lnTo>
                  <a:cubicBezTo>
                    <a:pt x="756" y="30"/>
                    <a:pt x="637" y="0"/>
                    <a:pt x="5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8386;p9">
              <a:extLst>
                <a:ext uri="{FF2B5EF4-FFF2-40B4-BE49-F238E27FC236}">
                  <a16:creationId xmlns:a16="http://schemas.microsoft.com/office/drawing/2014/main" id="{9005C302-DFD5-46E6-A6AE-F3D17266A648}"/>
                </a:ext>
              </a:extLst>
            </p:cNvPr>
            <p:cNvSpPr/>
            <p:nvPr/>
          </p:nvSpPr>
          <p:spPr>
            <a:xfrm>
              <a:off x="5284275" y="4087100"/>
              <a:ext cx="22425" cy="3750"/>
            </a:xfrm>
            <a:custGeom>
              <a:avLst/>
              <a:gdLst/>
              <a:ahLst/>
              <a:cxnLst/>
              <a:rect l="l" t="t" r="r" b="b"/>
              <a:pathLst>
                <a:path w="897" h="150" extrusionOk="0">
                  <a:moveTo>
                    <a:pt x="426" y="0"/>
                  </a:moveTo>
                  <a:cubicBezTo>
                    <a:pt x="284" y="0"/>
                    <a:pt x="143" y="46"/>
                    <a:pt x="1" y="150"/>
                  </a:cubicBezTo>
                  <a:lnTo>
                    <a:pt x="896" y="150"/>
                  </a:lnTo>
                  <a:cubicBezTo>
                    <a:pt x="739" y="56"/>
                    <a:pt x="583" y="0"/>
                    <a:pt x="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8387;p9">
              <a:extLst>
                <a:ext uri="{FF2B5EF4-FFF2-40B4-BE49-F238E27FC236}">
                  <a16:creationId xmlns:a16="http://schemas.microsoft.com/office/drawing/2014/main" id="{CFD36ABE-AD2D-4FA8-B6DB-B7BEC3AC6C93}"/>
                </a:ext>
              </a:extLst>
            </p:cNvPr>
            <p:cNvSpPr/>
            <p:nvPr/>
          </p:nvSpPr>
          <p:spPr>
            <a:xfrm>
              <a:off x="5149025" y="4086175"/>
              <a:ext cx="21900" cy="5675"/>
            </a:xfrm>
            <a:custGeom>
              <a:avLst/>
              <a:gdLst/>
              <a:ahLst/>
              <a:cxnLst/>
              <a:rect l="l" t="t" r="r" b="b"/>
              <a:pathLst>
                <a:path w="876" h="227" extrusionOk="0">
                  <a:moveTo>
                    <a:pt x="399" y="0"/>
                  </a:moveTo>
                  <a:cubicBezTo>
                    <a:pt x="253" y="0"/>
                    <a:pt x="115" y="33"/>
                    <a:pt x="0" y="167"/>
                  </a:cubicBezTo>
                  <a:cubicBezTo>
                    <a:pt x="119" y="187"/>
                    <a:pt x="219" y="187"/>
                    <a:pt x="338" y="227"/>
                  </a:cubicBezTo>
                  <a:cubicBezTo>
                    <a:pt x="517" y="167"/>
                    <a:pt x="736" y="227"/>
                    <a:pt x="875" y="28"/>
                  </a:cubicBezTo>
                  <a:lnTo>
                    <a:pt x="875" y="28"/>
                  </a:lnTo>
                  <a:cubicBezTo>
                    <a:pt x="857" y="29"/>
                    <a:pt x="838" y="30"/>
                    <a:pt x="819" y="30"/>
                  </a:cubicBezTo>
                  <a:cubicBezTo>
                    <a:pt x="681" y="30"/>
                    <a:pt x="536" y="0"/>
                    <a:pt x="3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8388;p9">
              <a:extLst>
                <a:ext uri="{FF2B5EF4-FFF2-40B4-BE49-F238E27FC236}">
                  <a16:creationId xmlns:a16="http://schemas.microsoft.com/office/drawing/2014/main" id="{8EED0C3F-6C7D-48D4-B3DC-1C5A8C7A10BE}"/>
                </a:ext>
              </a:extLst>
            </p:cNvPr>
            <p:cNvSpPr/>
            <p:nvPr/>
          </p:nvSpPr>
          <p:spPr>
            <a:xfrm>
              <a:off x="5319100" y="4086325"/>
              <a:ext cx="18925" cy="5525"/>
            </a:xfrm>
            <a:custGeom>
              <a:avLst/>
              <a:gdLst/>
              <a:ahLst/>
              <a:cxnLst/>
              <a:rect l="l" t="t" r="r" b="b"/>
              <a:pathLst>
                <a:path w="757" h="221" extrusionOk="0">
                  <a:moveTo>
                    <a:pt x="441" y="1"/>
                  </a:moveTo>
                  <a:cubicBezTo>
                    <a:pt x="289" y="1"/>
                    <a:pt x="144" y="41"/>
                    <a:pt x="0" y="161"/>
                  </a:cubicBezTo>
                  <a:cubicBezTo>
                    <a:pt x="239" y="181"/>
                    <a:pt x="478" y="181"/>
                    <a:pt x="736" y="221"/>
                  </a:cubicBezTo>
                  <a:cubicBezTo>
                    <a:pt x="736" y="161"/>
                    <a:pt x="736" y="121"/>
                    <a:pt x="756" y="42"/>
                  </a:cubicBezTo>
                  <a:cubicBezTo>
                    <a:pt x="646" y="18"/>
                    <a:pt x="542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8389;p9">
              <a:extLst>
                <a:ext uri="{FF2B5EF4-FFF2-40B4-BE49-F238E27FC236}">
                  <a16:creationId xmlns:a16="http://schemas.microsoft.com/office/drawing/2014/main" id="{93B7D4FA-1092-47AF-B561-6CF9C98A2E85}"/>
                </a:ext>
              </a:extLst>
            </p:cNvPr>
            <p:cNvSpPr/>
            <p:nvPr/>
          </p:nvSpPr>
          <p:spPr>
            <a:xfrm>
              <a:off x="5091825" y="4091825"/>
              <a:ext cx="18425" cy="3500"/>
            </a:xfrm>
            <a:custGeom>
              <a:avLst/>
              <a:gdLst/>
              <a:ahLst/>
              <a:cxnLst/>
              <a:rect l="l" t="t" r="r" b="b"/>
              <a:pathLst>
                <a:path w="737" h="140" extrusionOk="0">
                  <a:moveTo>
                    <a:pt x="0" y="1"/>
                  </a:moveTo>
                  <a:lnTo>
                    <a:pt x="0" y="140"/>
                  </a:lnTo>
                  <a:lnTo>
                    <a:pt x="736" y="140"/>
                  </a:lnTo>
                  <a:cubicBezTo>
                    <a:pt x="610" y="25"/>
                    <a:pt x="462" y="10"/>
                    <a:pt x="315" y="10"/>
                  </a:cubicBezTo>
                  <a:cubicBezTo>
                    <a:pt x="263" y="10"/>
                    <a:pt x="211" y="11"/>
                    <a:pt x="160" y="11"/>
                  </a:cubicBezTo>
                  <a:cubicBezTo>
                    <a:pt x="106" y="11"/>
                    <a:pt x="52" y="9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8390;p9">
              <a:extLst>
                <a:ext uri="{FF2B5EF4-FFF2-40B4-BE49-F238E27FC236}">
                  <a16:creationId xmlns:a16="http://schemas.microsoft.com/office/drawing/2014/main" id="{6819C268-A96E-4546-91C6-FC0D0137BD59}"/>
                </a:ext>
              </a:extLst>
            </p:cNvPr>
            <p:cNvSpPr/>
            <p:nvPr/>
          </p:nvSpPr>
          <p:spPr>
            <a:xfrm>
              <a:off x="5261900" y="4092150"/>
              <a:ext cx="9475" cy="3550"/>
            </a:xfrm>
            <a:custGeom>
              <a:avLst/>
              <a:gdLst/>
              <a:ahLst/>
              <a:cxnLst/>
              <a:rect l="l" t="t" r="r" b="b"/>
              <a:pathLst>
                <a:path w="379" h="142" extrusionOk="0">
                  <a:moveTo>
                    <a:pt x="289" y="1"/>
                  </a:moveTo>
                  <a:cubicBezTo>
                    <a:pt x="181" y="1"/>
                    <a:pt x="79" y="33"/>
                    <a:pt x="1" y="127"/>
                  </a:cubicBezTo>
                  <a:cubicBezTo>
                    <a:pt x="41" y="137"/>
                    <a:pt x="78" y="142"/>
                    <a:pt x="113" y="142"/>
                  </a:cubicBezTo>
                  <a:cubicBezTo>
                    <a:pt x="218" y="142"/>
                    <a:pt x="304" y="97"/>
                    <a:pt x="379" y="8"/>
                  </a:cubicBezTo>
                  <a:cubicBezTo>
                    <a:pt x="349" y="3"/>
                    <a:pt x="319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8391;p9">
              <a:extLst>
                <a:ext uri="{FF2B5EF4-FFF2-40B4-BE49-F238E27FC236}">
                  <a16:creationId xmlns:a16="http://schemas.microsoft.com/office/drawing/2014/main" id="{0D07B2EF-F11D-4C49-BCD3-5D8E86B65F20}"/>
                </a:ext>
              </a:extLst>
            </p:cNvPr>
            <p:cNvSpPr/>
            <p:nvPr/>
          </p:nvSpPr>
          <p:spPr>
            <a:xfrm>
              <a:off x="4905825" y="4005250"/>
              <a:ext cx="37825" cy="24950"/>
            </a:xfrm>
            <a:custGeom>
              <a:avLst/>
              <a:gdLst/>
              <a:ahLst/>
              <a:cxnLst/>
              <a:rect l="l" t="t" r="r" b="b"/>
              <a:pathLst>
                <a:path w="1513" h="998" extrusionOk="0">
                  <a:moveTo>
                    <a:pt x="516" y="1"/>
                  </a:moveTo>
                  <a:cubicBezTo>
                    <a:pt x="367" y="1"/>
                    <a:pt x="224" y="125"/>
                    <a:pt x="1" y="380"/>
                  </a:cubicBezTo>
                  <a:cubicBezTo>
                    <a:pt x="180" y="520"/>
                    <a:pt x="398" y="420"/>
                    <a:pt x="577" y="500"/>
                  </a:cubicBezTo>
                  <a:cubicBezTo>
                    <a:pt x="717" y="619"/>
                    <a:pt x="558" y="898"/>
                    <a:pt x="816" y="977"/>
                  </a:cubicBezTo>
                  <a:cubicBezTo>
                    <a:pt x="876" y="977"/>
                    <a:pt x="896" y="977"/>
                    <a:pt x="955" y="997"/>
                  </a:cubicBezTo>
                  <a:cubicBezTo>
                    <a:pt x="984" y="994"/>
                    <a:pt x="1013" y="993"/>
                    <a:pt x="1043" y="993"/>
                  </a:cubicBezTo>
                  <a:cubicBezTo>
                    <a:pt x="1082" y="993"/>
                    <a:pt x="1122" y="995"/>
                    <a:pt x="1162" y="995"/>
                  </a:cubicBezTo>
                  <a:cubicBezTo>
                    <a:pt x="1300" y="995"/>
                    <a:pt x="1433" y="977"/>
                    <a:pt x="1512" y="818"/>
                  </a:cubicBezTo>
                  <a:cubicBezTo>
                    <a:pt x="1353" y="619"/>
                    <a:pt x="1174" y="460"/>
                    <a:pt x="975" y="281"/>
                  </a:cubicBezTo>
                  <a:cubicBezTo>
                    <a:pt x="781" y="96"/>
                    <a:pt x="647" y="1"/>
                    <a:pt x="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8392;p9">
              <a:extLst>
                <a:ext uri="{FF2B5EF4-FFF2-40B4-BE49-F238E27FC236}">
                  <a16:creationId xmlns:a16="http://schemas.microsoft.com/office/drawing/2014/main" id="{0A5CF883-80B3-4184-9646-1FE9782AC342}"/>
                </a:ext>
              </a:extLst>
            </p:cNvPr>
            <p:cNvSpPr/>
            <p:nvPr/>
          </p:nvSpPr>
          <p:spPr>
            <a:xfrm>
              <a:off x="4893900" y="4017225"/>
              <a:ext cx="32350" cy="16450"/>
            </a:xfrm>
            <a:custGeom>
              <a:avLst/>
              <a:gdLst/>
              <a:ahLst/>
              <a:cxnLst/>
              <a:rect l="l" t="t" r="r" b="b"/>
              <a:pathLst>
                <a:path w="1294" h="658" extrusionOk="0">
                  <a:moveTo>
                    <a:pt x="1054" y="1"/>
                  </a:moveTo>
                  <a:cubicBezTo>
                    <a:pt x="981" y="111"/>
                    <a:pt x="885" y="138"/>
                    <a:pt x="780" y="138"/>
                  </a:cubicBezTo>
                  <a:cubicBezTo>
                    <a:pt x="714" y="138"/>
                    <a:pt x="646" y="128"/>
                    <a:pt x="577" y="120"/>
                  </a:cubicBezTo>
                  <a:cubicBezTo>
                    <a:pt x="541" y="120"/>
                    <a:pt x="505" y="120"/>
                    <a:pt x="469" y="120"/>
                  </a:cubicBezTo>
                  <a:cubicBezTo>
                    <a:pt x="293" y="120"/>
                    <a:pt x="133" y="133"/>
                    <a:pt x="0" y="299"/>
                  </a:cubicBezTo>
                  <a:cubicBezTo>
                    <a:pt x="139" y="299"/>
                    <a:pt x="259" y="319"/>
                    <a:pt x="378" y="319"/>
                  </a:cubicBezTo>
                  <a:cubicBezTo>
                    <a:pt x="537" y="458"/>
                    <a:pt x="776" y="319"/>
                    <a:pt x="895" y="498"/>
                  </a:cubicBezTo>
                  <a:lnTo>
                    <a:pt x="895" y="657"/>
                  </a:lnTo>
                  <a:cubicBezTo>
                    <a:pt x="1035" y="598"/>
                    <a:pt x="1174" y="538"/>
                    <a:pt x="1293" y="458"/>
                  </a:cubicBezTo>
                  <a:cubicBezTo>
                    <a:pt x="1194" y="319"/>
                    <a:pt x="1253" y="100"/>
                    <a:pt x="10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8393;p9">
              <a:extLst>
                <a:ext uri="{FF2B5EF4-FFF2-40B4-BE49-F238E27FC236}">
                  <a16:creationId xmlns:a16="http://schemas.microsoft.com/office/drawing/2014/main" id="{C3B95102-192B-4003-8AC9-26629CD06A36}"/>
                </a:ext>
              </a:extLst>
            </p:cNvPr>
            <p:cNvSpPr/>
            <p:nvPr/>
          </p:nvSpPr>
          <p:spPr>
            <a:xfrm>
              <a:off x="4934675" y="4034825"/>
              <a:ext cx="52725" cy="18900"/>
            </a:xfrm>
            <a:custGeom>
              <a:avLst/>
              <a:gdLst/>
              <a:ahLst/>
              <a:cxnLst/>
              <a:rect l="l" t="t" r="r" b="b"/>
              <a:pathLst>
                <a:path w="2109" h="756" extrusionOk="0">
                  <a:moveTo>
                    <a:pt x="1839" y="1"/>
                  </a:moveTo>
                  <a:cubicBezTo>
                    <a:pt x="1807" y="1"/>
                    <a:pt x="1771" y="5"/>
                    <a:pt x="1731" y="13"/>
                  </a:cubicBezTo>
                  <a:cubicBezTo>
                    <a:pt x="1577" y="48"/>
                    <a:pt x="1420" y="58"/>
                    <a:pt x="1262" y="58"/>
                  </a:cubicBezTo>
                  <a:cubicBezTo>
                    <a:pt x="1093" y="58"/>
                    <a:pt x="924" y="47"/>
                    <a:pt x="755" y="47"/>
                  </a:cubicBezTo>
                  <a:cubicBezTo>
                    <a:pt x="547" y="47"/>
                    <a:pt x="340" y="63"/>
                    <a:pt x="140" y="132"/>
                  </a:cubicBezTo>
                  <a:cubicBezTo>
                    <a:pt x="20" y="311"/>
                    <a:pt x="0" y="490"/>
                    <a:pt x="140" y="669"/>
                  </a:cubicBezTo>
                  <a:cubicBezTo>
                    <a:pt x="402" y="733"/>
                    <a:pt x="658" y="755"/>
                    <a:pt x="912" y="755"/>
                  </a:cubicBezTo>
                  <a:cubicBezTo>
                    <a:pt x="1293" y="755"/>
                    <a:pt x="1667" y="705"/>
                    <a:pt x="2049" y="669"/>
                  </a:cubicBezTo>
                  <a:cubicBezTo>
                    <a:pt x="2049" y="610"/>
                    <a:pt x="2089" y="570"/>
                    <a:pt x="2109" y="510"/>
                  </a:cubicBezTo>
                  <a:cubicBezTo>
                    <a:pt x="2109" y="279"/>
                    <a:pt x="2109" y="1"/>
                    <a:pt x="1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8394;p9">
              <a:extLst>
                <a:ext uri="{FF2B5EF4-FFF2-40B4-BE49-F238E27FC236}">
                  <a16:creationId xmlns:a16="http://schemas.microsoft.com/office/drawing/2014/main" id="{CE576EAA-6FFF-40FD-A33C-EF598AF040DB}"/>
                </a:ext>
              </a:extLst>
            </p:cNvPr>
            <p:cNvSpPr/>
            <p:nvPr/>
          </p:nvSpPr>
          <p:spPr>
            <a:xfrm>
              <a:off x="4907825" y="4038375"/>
              <a:ext cx="30350" cy="15550"/>
            </a:xfrm>
            <a:custGeom>
              <a:avLst/>
              <a:gdLst/>
              <a:ahLst/>
              <a:cxnLst/>
              <a:rect l="l" t="t" r="r" b="b"/>
              <a:pathLst>
                <a:path w="1214" h="622" extrusionOk="0">
                  <a:moveTo>
                    <a:pt x="1117" y="0"/>
                  </a:moveTo>
                  <a:cubicBezTo>
                    <a:pt x="1089" y="0"/>
                    <a:pt x="1064" y="10"/>
                    <a:pt x="1035" y="30"/>
                  </a:cubicBezTo>
                  <a:cubicBezTo>
                    <a:pt x="1001" y="247"/>
                    <a:pt x="898" y="407"/>
                    <a:pt x="679" y="407"/>
                  </a:cubicBezTo>
                  <a:cubicBezTo>
                    <a:pt x="636" y="407"/>
                    <a:pt x="589" y="401"/>
                    <a:pt x="537" y="388"/>
                  </a:cubicBezTo>
                  <a:cubicBezTo>
                    <a:pt x="418" y="368"/>
                    <a:pt x="318" y="368"/>
                    <a:pt x="199" y="368"/>
                  </a:cubicBezTo>
                  <a:cubicBezTo>
                    <a:pt x="119" y="428"/>
                    <a:pt x="80" y="488"/>
                    <a:pt x="0" y="547"/>
                  </a:cubicBezTo>
                  <a:cubicBezTo>
                    <a:pt x="199" y="597"/>
                    <a:pt x="403" y="622"/>
                    <a:pt x="607" y="622"/>
                  </a:cubicBezTo>
                  <a:cubicBezTo>
                    <a:pt x="811" y="622"/>
                    <a:pt x="1015" y="597"/>
                    <a:pt x="1214" y="547"/>
                  </a:cubicBezTo>
                  <a:lnTo>
                    <a:pt x="1214" y="30"/>
                  </a:lnTo>
                  <a:cubicBezTo>
                    <a:pt x="1174" y="10"/>
                    <a:pt x="1144" y="0"/>
                    <a:pt x="1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8395;p9">
              <a:extLst>
                <a:ext uri="{FF2B5EF4-FFF2-40B4-BE49-F238E27FC236}">
                  <a16:creationId xmlns:a16="http://schemas.microsoft.com/office/drawing/2014/main" id="{1D7CA144-3A6F-4EE8-B824-55BF4E3EF31C}"/>
                </a:ext>
              </a:extLst>
            </p:cNvPr>
            <p:cNvSpPr/>
            <p:nvPr/>
          </p:nvSpPr>
          <p:spPr>
            <a:xfrm>
              <a:off x="4767075" y="3841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80"/>
                    <a:pt x="120" y="120"/>
                    <a:pt x="180" y="200"/>
                  </a:cubicBezTo>
                  <a:cubicBezTo>
                    <a:pt x="120" y="100"/>
                    <a:pt x="80" y="4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8396;p9">
              <a:extLst>
                <a:ext uri="{FF2B5EF4-FFF2-40B4-BE49-F238E27FC236}">
                  <a16:creationId xmlns:a16="http://schemas.microsoft.com/office/drawing/2014/main" id="{780D6F15-1776-4096-93B8-22F3B466C91F}"/>
                </a:ext>
              </a:extLst>
            </p:cNvPr>
            <p:cNvSpPr/>
            <p:nvPr/>
          </p:nvSpPr>
          <p:spPr>
            <a:xfrm>
              <a:off x="4727300" y="38153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39" y="120"/>
                    <a:pt x="80" y="4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8397;p9">
              <a:extLst>
                <a:ext uri="{FF2B5EF4-FFF2-40B4-BE49-F238E27FC236}">
                  <a16:creationId xmlns:a16="http://schemas.microsoft.com/office/drawing/2014/main" id="{B974EC01-B5C6-4021-8600-7DD1AF675231}"/>
                </a:ext>
              </a:extLst>
            </p:cNvPr>
            <p:cNvSpPr/>
            <p:nvPr/>
          </p:nvSpPr>
          <p:spPr>
            <a:xfrm>
              <a:off x="4741225" y="38287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0" y="80"/>
                    <a:pt x="80" y="100"/>
                    <a:pt x="159" y="160"/>
                  </a:cubicBezTo>
                  <a:cubicBezTo>
                    <a:pt x="159" y="100"/>
                    <a:pt x="159" y="40"/>
                    <a:pt x="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8398;p9">
              <a:extLst>
                <a:ext uri="{FF2B5EF4-FFF2-40B4-BE49-F238E27FC236}">
                  <a16:creationId xmlns:a16="http://schemas.microsoft.com/office/drawing/2014/main" id="{3769F5EB-F2BE-4C81-982F-588EE69E45EB}"/>
                </a:ext>
              </a:extLst>
            </p:cNvPr>
            <p:cNvSpPr/>
            <p:nvPr/>
          </p:nvSpPr>
          <p:spPr>
            <a:xfrm>
              <a:off x="4759125" y="3842175"/>
              <a:ext cx="3000" cy="2525"/>
            </a:xfrm>
            <a:custGeom>
              <a:avLst/>
              <a:gdLst/>
              <a:ahLst/>
              <a:cxnLst/>
              <a:rect l="l" t="t" r="r" b="b"/>
              <a:pathLst>
                <a:path w="120" h="101" extrusionOk="0">
                  <a:moveTo>
                    <a:pt x="120" y="1"/>
                  </a:moveTo>
                  <a:cubicBezTo>
                    <a:pt x="60" y="1"/>
                    <a:pt x="0" y="40"/>
                    <a:pt x="20" y="100"/>
                  </a:cubicBezTo>
                  <a:cubicBezTo>
                    <a:pt x="80" y="100"/>
                    <a:pt x="120" y="80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8399;p9">
              <a:extLst>
                <a:ext uri="{FF2B5EF4-FFF2-40B4-BE49-F238E27FC236}">
                  <a16:creationId xmlns:a16="http://schemas.microsoft.com/office/drawing/2014/main" id="{3F7636B5-400B-4309-BD5F-9CFC4C8D61D7}"/>
                </a:ext>
              </a:extLst>
            </p:cNvPr>
            <p:cNvSpPr/>
            <p:nvPr/>
          </p:nvSpPr>
          <p:spPr>
            <a:xfrm>
              <a:off x="5223600" y="4207700"/>
              <a:ext cx="211400" cy="30925"/>
            </a:xfrm>
            <a:custGeom>
              <a:avLst/>
              <a:gdLst/>
              <a:ahLst/>
              <a:cxnLst/>
              <a:rect l="l" t="t" r="r" b="b"/>
              <a:pathLst>
                <a:path w="8456" h="1237" extrusionOk="0">
                  <a:moveTo>
                    <a:pt x="7908" y="1"/>
                  </a:moveTo>
                  <a:cubicBezTo>
                    <a:pt x="7784" y="1"/>
                    <a:pt x="7660" y="31"/>
                    <a:pt x="7540" y="80"/>
                  </a:cubicBezTo>
                  <a:cubicBezTo>
                    <a:pt x="7510" y="70"/>
                    <a:pt x="7491" y="65"/>
                    <a:pt x="7471" y="65"/>
                  </a:cubicBezTo>
                  <a:cubicBezTo>
                    <a:pt x="7451" y="65"/>
                    <a:pt x="7431" y="70"/>
                    <a:pt x="7401" y="80"/>
                  </a:cubicBezTo>
                  <a:cubicBezTo>
                    <a:pt x="7341" y="160"/>
                    <a:pt x="7262" y="180"/>
                    <a:pt x="7162" y="180"/>
                  </a:cubicBezTo>
                  <a:lnTo>
                    <a:pt x="6784" y="180"/>
                  </a:lnTo>
                  <a:cubicBezTo>
                    <a:pt x="6705" y="180"/>
                    <a:pt x="6605" y="180"/>
                    <a:pt x="6506" y="200"/>
                  </a:cubicBezTo>
                  <a:cubicBezTo>
                    <a:pt x="6462" y="229"/>
                    <a:pt x="6397" y="247"/>
                    <a:pt x="6326" y="247"/>
                  </a:cubicBezTo>
                  <a:cubicBezTo>
                    <a:pt x="6301" y="247"/>
                    <a:pt x="6274" y="245"/>
                    <a:pt x="6247" y="239"/>
                  </a:cubicBezTo>
                  <a:cubicBezTo>
                    <a:pt x="6208" y="239"/>
                    <a:pt x="6168" y="200"/>
                    <a:pt x="6148" y="200"/>
                  </a:cubicBezTo>
                  <a:cubicBezTo>
                    <a:pt x="6048" y="200"/>
                    <a:pt x="5949" y="239"/>
                    <a:pt x="5849" y="239"/>
                  </a:cubicBezTo>
                  <a:cubicBezTo>
                    <a:pt x="5690" y="399"/>
                    <a:pt x="5452" y="259"/>
                    <a:pt x="5292" y="399"/>
                  </a:cubicBezTo>
                  <a:cubicBezTo>
                    <a:pt x="5008" y="501"/>
                    <a:pt x="4721" y="525"/>
                    <a:pt x="4436" y="525"/>
                  </a:cubicBezTo>
                  <a:cubicBezTo>
                    <a:pt x="4170" y="525"/>
                    <a:pt x="3904" y="504"/>
                    <a:pt x="3643" y="504"/>
                  </a:cubicBezTo>
                  <a:cubicBezTo>
                    <a:pt x="3420" y="504"/>
                    <a:pt x="3200" y="520"/>
                    <a:pt x="2985" y="578"/>
                  </a:cubicBezTo>
                  <a:cubicBezTo>
                    <a:pt x="2877" y="694"/>
                    <a:pt x="2752" y="717"/>
                    <a:pt x="2622" y="717"/>
                  </a:cubicBezTo>
                  <a:cubicBezTo>
                    <a:pt x="2539" y="717"/>
                    <a:pt x="2454" y="707"/>
                    <a:pt x="2371" y="707"/>
                  </a:cubicBezTo>
                  <a:cubicBezTo>
                    <a:pt x="2273" y="707"/>
                    <a:pt x="2178" y="720"/>
                    <a:pt x="2090" y="777"/>
                  </a:cubicBezTo>
                  <a:lnTo>
                    <a:pt x="1811" y="777"/>
                  </a:lnTo>
                  <a:cubicBezTo>
                    <a:pt x="1762" y="757"/>
                    <a:pt x="1717" y="747"/>
                    <a:pt x="1677" y="747"/>
                  </a:cubicBezTo>
                  <a:cubicBezTo>
                    <a:pt x="1637" y="747"/>
                    <a:pt x="1602" y="757"/>
                    <a:pt x="1573" y="777"/>
                  </a:cubicBezTo>
                  <a:cubicBezTo>
                    <a:pt x="1493" y="866"/>
                    <a:pt x="1398" y="886"/>
                    <a:pt x="1299" y="886"/>
                  </a:cubicBezTo>
                  <a:cubicBezTo>
                    <a:pt x="1219" y="886"/>
                    <a:pt x="1137" y="873"/>
                    <a:pt x="1056" y="873"/>
                  </a:cubicBezTo>
                  <a:cubicBezTo>
                    <a:pt x="1036" y="873"/>
                    <a:pt x="1016" y="874"/>
                    <a:pt x="996" y="876"/>
                  </a:cubicBezTo>
                  <a:cubicBezTo>
                    <a:pt x="896" y="876"/>
                    <a:pt x="777" y="876"/>
                    <a:pt x="697" y="796"/>
                  </a:cubicBezTo>
                  <a:lnTo>
                    <a:pt x="518" y="796"/>
                  </a:lnTo>
                  <a:cubicBezTo>
                    <a:pt x="457" y="857"/>
                    <a:pt x="377" y="861"/>
                    <a:pt x="295" y="861"/>
                  </a:cubicBezTo>
                  <a:cubicBezTo>
                    <a:pt x="283" y="861"/>
                    <a:pt x="271" y="861"/>
                    <a:pt x="260" y="861"/>
                  </a:cubicBezTo>
                  <a:cubicBezTo>
                    <a:pt x="165" y="861"/>
                    <a:pt x="71" y="866"/>
                    <a:pt x="1" y="956"/>
                  </a:cubicBezTo>
                  <a:lnTo>
                    <a:pt x="180" y="1135"/>
                  </a:lnTo>
                  <a:cubicBezTo>
                    <a:pt x="451" y="1207"/>
                    <a:pt x="721" y="1237"/>
                    <a:pt x="1011" y="1237"/>
                  </a:cubicBezTo>
                  <a:cubicBezTo>
                    <a:pt x="1276" y="1237"/>
                    <a:pt x="1558" y="1212"/>
                    <a:pt x="1871" y="1174"/>
                  </a:cubicBezTo>
                  <a:cubicBezTo>
                    <a:pt x="1970" y="1155"/>
                    <a:pt x="2090" y="1155"/>
                    <a:pt x="2189" y="1155"/>
                  </a:cubicBezTo>
                  <a:cubicBezTo>
                    <a:pt x="2299" y="1065"/>
                    <a:pt x="2428" y="1060"/>
                    <a:pt x="2557" y="1060"/>
                  </a:cubicBezTo>
                  <a:cubicBezTo>
                    <a:pt x="2573" y="1060"/>
                    <a:pt x="2590" y="1060"/>
                    <a:pt x="2606" y="1060"/>
                  </a:cubicBezTo>
                  <a:cubicBezTo>
                    <a:pt x="2719" y="1060"/>
                    <a:pt x="2829" y="1056"/>
                    <a:pt x="2925" y="995"/>
                  </a:cubicBezTo>
                  <a:cubicBezTo>
                    <a:pt x="3860" y="956"/>
                    <a:pt x="4775" y="976"/>
                    <a:pt x="5690" y="777"/>
                  </a:cubicBezTo>
                  <a:cubicBezTo>
                    <a:pt x="5800" y="717"/>
                    <a:pt x="5924" y="717"/>
                    <a:pt x="6053" y="717"/>
                  </a:cubicBezTo>
                  <a:cubicBezTo>
                    <a:pt x="6183" y="717"/>
                    <a:pt x="6317" y="717"/>
                    <a:pt x="6446" y="657"/>
                  </a:cubicBezTo>
                  <a:cubicBezTo>
                    <a:pt x="6546" y="637"/>
                    <a:pt x="6645" y="637"/>
                    <a:pt x="6745" y="598"/>
                  </a:cubicBezTo>
                  <a:cubicBezTo>
                    <a:pt x="6885" y="549"/>
                    <a:pt x="7030" y="535"/>
                    <a:pt x="7177" y="535"/>
                  </a:cubicBezTo>
                  <a:cubicBezTo>
                    <a:pt x="7348" y="535"/>
                    <a:pt x="7521" y="553"/>
                    <a:pt x="7695" y="553"/>
                  </a:cubicBezTo>
                  <a:cubicBezTo>
                    <a:pt x="7856" y="553"/>
                    <a:pt x="8018" y="538"/>
                    <a:pt x="8177" y="478"/>
                  </a:cubicBezTo>
                  <a:cubicBezTo>
                    <a:pt x="8256" y="458"/>
                    <a:pt x="8356" y="438"/>
                    <a:pt x="8455" y="399"/>
                  </a:cubicBezTo>
                  <a:cubicBezTo>
                    <a:pt x="8376" y="299"/>
                    <a:pt x="8336" y="200"/>
                    <a:pt x="8276" y="100"/>
                  </a:cubicBezTo>
                  <a:cubicBezTo>
                    <a:pt x="8157" y="31"/>
                    <a:pt x="8033" y="1"/>
                    <a:pt x="79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8400;p9">
              <a:extLst>
                <a:ext uri="{FF2B5EF4-FFF2-40B4-BE49-F238E27FC236}">
                  <a16:creationId xmlns:a16="http://schemas.microsoft.com/office/drawing/2014/main" id="{222819E9-840E-460F-B4CA-0EE605EB2F3A}"/>
                </a:ext>
              </a:extLst>
            </p:cNvPr>
            <p:cNvSpPr/>
            <p:nvPr/>
          </p:nvSpPr>
          <p:spPr>
            <a:xfrm>
              <a:off x="5410600" y="42047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0"/>
                  </a:moveTo>
                  <a:cubicBezTo>
                    <a:pt x="518" y="20"/>
                    <a:pt x="319" y="20"/>
                    <a:pt x="100" y="60"/>
                  </a:cubicBezTo>
                  <a:cubicBezTo>
                    <a:pt x="80" y="100"/>
                    <a:pt x="21" y="120"/>
                    <a:pt x="1" y="179"/>
                  </a:cubicBezTo>
                  <a:cubicBezTo>
                    <a:pt x="259" y="179"/>
                    <a:pt x="498" y="199"/>
                    <a:pt x="757" y="199"/>
                  </a:cubicBezTo>
                  <a:lnTo>
                    <a:pt x="7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8401;p9">
              <a:extLst>
                <a:ext uri="{FF2B5EF4-FFF2-40B4-BE49-F238E27FC236}">
                  <a16:creationId xmlns:a16="http://schemas.microsoft.com/office/drawing/2014/main" id="{21AECF6C-3462-46F6-AD12-C635E9C70695}"/>
                </a:ext>
              </a:extLst>
            </p:cNvPr>
            <p:cNvSpPr/>
            <p:nvPr/>
          </p:nvSpPr>
          <p:spPr>
            <a:xfrm>
              <a:off x="5169900" y="4685650"/>
              <a:ext cx="63675" cy="32050"/>
            </a:xfrm>
            <a:custGeom>
              <a:avLst/>
              <a:gdLst/>
              <a:ahLst/>
              <a:cxnLst/>
              <a:rect l="l" t="t" r="r" b="b"/>
              <a:pathLst>
                <a:path w="2547" h="1282" extrusionOk="0">
                  <a:moveTo>
                    <a:pt x="1586" y="1"/>
                  </a:moveTo>
                  <a:cubicBezTo>
                    <a:pt x="1265" y="1"/>
                    <a:pt x="950" y="196"/>
                    <a:pt x="631" y="196"/>
                  </a:cubicBezTo>
                  <a:cubicBezTo>
                    <a:pt x="514" y="196"/>
                    <a:pt x="397" y="170"/>
                    <a:pt x="279" y="99"/>
                  </a:cubicBezTo>
                  <a:cubicBezTo>
                    <a:pt x="259" y="99"/>
                    <a:pt x="200" y="59"/>
                    <a:pt x="180" y="39"/>
                  </a:cubicBezTo>
                  <a:cubicBezTo>
                    <a:pt x="60" y="139"/>
                    <a:pt x="40" y="298"/>
                    <a:pt x="1" y="437"/>
                  </a:cubicBezTo>
                  <a:cubicBezTo>
                    <a:pt x="40" y="736"/>
                    <a:pt x="299" y="895"/>
                    <a:pt x="379" y="1153"/>
                  </a:cubicBezTo>
                  <a:cubicBezTo>
                    <a:pt x="521" y="1246"/>
                    <a:pt x="654" y="1281"/>
                    <a:pt x="781" y="1281"/>
                  </a:cubicBezTo>
                  <a:cubicBezTo>
                    <a:pt x="1063" y="1281"/>
                    <a:pt x="1318" y="1110"/>
                    <a:pt x="1592" y="1014"/>
                  </a:cubicBezTo>
                  <a:cubicBezTo>
                    <a:pt x="1751" y="935"/>
                    <a:pt x="1871" y="795"/>
                    <a:pt x="1950" y="636"/>
                  </a:cubicBezTo>
                  <a:cubicBezTo>
                    <a:pt x="1990" y="616"/>
                    <a:pt x="2050" y="616"/>
                    <a:pt x="2089" y="616"/>
                  </a:cubicBezTo>
                  <a:cubicBezTo>
                    <a:pt x="2229" y="517"/>
                    <a:pt x="2368" y="537"/>
                    <a:pt x="2467" y="437"/>
                  </a:cubicBezTo>
                  <a:cubicBezTo>
                    <a:pt x="2547" y="398"/>
                    <a:pt x="2547" y="318"/>
                    <a:pt x="2487" y="238"/>
                  </a:cubicBezTo>
                  <a:cubicBezTo>
                    <a:pt x="2268" y="59"/>
                    <a:pt x="1950" y="218"/>
                    <a:pt x="1751" y="20"/>
                  </a:cubicBezTo>
                  <a:cubicBezTo>
                    <a:pt x="1696" y="6"/>
                    <a:pt x="1641" y="1"/>
                    <a:pt x="1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8402;p9">
              <a:extLst>
                <a:ext uri="{FF2B5EF4-FFF2-40B4-BE49-F238E27FC236}">
                  <a16:creationId xmlns:a16="http://schemas.microsoft.com/office/drawing/2014/main" id="{16C998BD-2C46-45CB-9BB5-0823D18C8E1A}"/>
                </a:ext>
              </a:extLst>
            </p:cNvPr>
            <p:cNvSpPr/>
            <p:nvPr/>
          </p:nvSpPr>
          <p:spPr>
            <a:xfrm>
              <a:off x="5214650" y="4663750"/>
              <a:ext cx="55725" cy="30125"/>
            </a:xfrm>
            <a:custGeom>
              <a:avLst/>
              <a:gdLst/>
              <a:ahLst/>
              <a:cxnLst/>
              <a:rect l="l" t="t" r="r" b="b"/>
              <a:pathLst>
                <a:path w="2229" h="1205" extrusionOk="0">
                  <a:moveTo>
                    <a:pt x="1891" y="0"/>
                  </a:moveTo>
                  <a:cubicBezTo>
                    <a:pt x="1572" y="40"/>
                    <a:pt x="1274" y="199"/>
                    <a:pt x="976" y="319"/>
                  </a:cubicBezTo>
                  <a:cubicBezTo>
                    <a:pt x="657" y="577"/>
                    <a:pt x="160" y="498"/>
                    <a:pt x="1" y="995"/>
                  </a:cubicBezTo>
                  <a:cubicBezTo>
                    <a:pt x="35" y="1098"/>
                    <a:pt x="55" y="1202"/>
                    <a:pt x="150" y="1202"/>
                  </a:cubicBezTo>
                  <a:cubicBezTo>
                    <a:pt x="165" y="1202"/>
                    <a:pt x="181" y="1199"/>
                    <a:pt x="200" y="1194"/>
                  </a:cubicBezTo>
                  <a:cubicBezTo>
                    <a:pt x="334" y="1149"/>
                    <a:pt x="457" y="1127"/>
                    <a:pt x="578" y="1127"/>
                  </a:cubicBezTo>
                  <a:cubicBezTo>
                    <a:pt x="618" y="1127"/>
                    <a:pt x="657" y="1129"/>
                    <a:pt x="697" y="1134"/>
                  </a:cubicBezTo>
                  <a:cubicBezTo>
                    <a:pt x="761" y="1180"/>
                    <a:pt x="816" y="1205"/>
                    <a:pt x="869" y="1205"/>
                  </a:cubicBezTo>
                  <a:cubicBezTo>
                    <a:pt x="932" y="1205"/>
                    <a:pt x="991" y="1170"/>
                    <a:pt x="1055" y="1094"/>
                  </a:cubicBezTo>
                  <a:cubicBezTo>
                    <a:pt x="1155" y="1015"/>
                    <a:pt x="1294" y="1035"/>
                    <a:pt x="1393" y="935"/>
                  </a:cubicBezTo>
                  <a:lnTo>
                    <a:pt x="1473" y="915"/>
                  </a:lnTo>
                  <a:lnTo>
                    <a:pt x="1553" y="915"/>
                  </a:lnTo>
                  <a:cubicBezTo>
                    <a:pt x="1650" y="838"/>
                    <a:pt x="1841" y="893"/>
                    <a:pt x="1887" y="730"/>
                  </a:cubicBezTo>
                  <a:lnTo>
                    <a:pt x="1887" y="730"/>
                  </a:lnTo>
                  <a:cubicBezTo>
                    <a:pt x="2033" y="665"/>
                    <a:pt x="2073" y="513"/>
                    <a:pt x="2169" y="398"/>
                  </a:cubicBezTo>
                  <a:cubicBezTo>
                    <a:pt x="2229" y="279"/>
                    <a:pt x="2189" y="140"/>
                    <a:pt x="2129" y="40"/>
                  </a:cubicBezTo>
                  <a:cubicBezTo>
                    <a:pt x="2050" y="20"/>
                    <a:pt x="1970" y="0"/>
                    <a:pt x="18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8403;p9">
              <a:extLst>
                <a:ext uri="{FF2B5EF4-FFF2-40B4-BE49-F238E27FC236}">
                  <a16:creationId xmlns:a16="http://schemas.microsoft.com/office/drawing/2014/main" id="{8CC26DF8-706A-4FC7-A8F0-8153ECF6F1BF}"/>
                </a:ext>
              </a:extLst>
            </p:cNvPr>
            <p:cNvSpPr/>
            <p:nvPr/>
          </p:nvSpPr>
          <p:spPr>
            <a:xfrm>
              <a:off x="5262900" y="4611950"/>
              <a:ext cx="62050" cy="39875"/>
            </a:xfrm>
            <a:custGeom>
              <a:avLst/>
              <a:gdLst/>
              <a:ahLst/>
              <a:cxnLst/>
              <a:rect l="l" t="t" r="r" b="b"/>
              <a:pathLst>
                <a:path w="2482" h="1595" extrusionOk="0">
                  <a:moveTo>
                    <a:pt x="2328" y="1"/>
                  </a:moveTo>
                  <a:cubicBezTo>
                    <a:pt x="2316" y="1"/>
                    <a:pt x="2302" y="2"/>
                    <a:pt x="2288" y="4"/>
                  </a:cubicBezTo>
                  <a:cubicBezTo>
                    <a:pt x="1453" y="302"/>
                    <a:pt x="717" y="759"/>
                    <a:pt x="1" y="1257"/>
                  </a:cubicBezTo>
                  <a:cubicBezTo>
                    <a:pt x="20" y="1297"/>
                    <a:pt x="20" y="1316"/>
                    <a:pt x="40" y="1356"/>
                  </a:cubicBezTo>
                  <a:cubicBezTo>
                    <a:pt x="120" y="1416"/>
                    <a:pt x="199" y="1476"/>
                    <a:pt x="299" y="1515"/>
                  </a:cubicBezTo>
                  <a:cubicBezTo>
                    <a:pt x="359" y="1575"/>
                    <a:pt x="418" y="1595"/>
                    <a:pt x="498" y="1595"/>
                  </a:cubicBezTo>
                  <a:cubicBezTo>
                    <a:pt x="637" y="1595"/>
                    <a:pt x="756" y="1595"/>
                    <a:pt x="856" y="1456"/>
                  </a:cubicBezTo>
                  <a:cubicBezTo>
                    <a:pt x="916" y="1217"/>
                    <a:pt x="1015" y="1018"/>
                    <a:pt x="1214" y="919"/>
                  </a:cubicBezTo>
                  <a:cubicBezTo>
                    <a:pt x="1532" y="561"/>
                    <a:pt x="2010" y="421"/>
                    <a:pt x="2427" y="222"/>
                  </a:cubicBezTo>
                  <a:cubicBezTo>
                    <a:pt x="2481" y="79"/>
                    <a:pt x="2438" y="1"/>
                    <a:pt x="2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8404;p9">
              <a:extLst>
                <a:ext uri="{FF2B5EF4-FFF2-40B4-BE49-F238E27FC236}">
                  <a16:creationId xmlns:a16="http://schemas.microsoft.com/office/drawing/2014/main" id="{F124C7B5-D61D-4FD3-83D6-8A8D47F69307}"/>
                </a:ext>
              </a:extLst>
            </p:cNvPr>
            <p:cNvSpPr/>
            <p:nvPr/>
          </p:nvSpPr>
          <p:spPr>
            <a:xfrm>
              <a:off x="5228575" y="4689875"/>
              <a:ext cx="52750" cy="29600"/>
            </a:xfrm>
            <a:custGeom>
              <a:avLst/>
              <a:gdLst/>
              <a:ahLst/>
              <a:cxnLst/>
              <a:rect l="l" t="t" r="r" b="b"/>
              <a:pathLst>
                <a:path w="2110" h="1184" extrusionOk="0">
                  <a:moveTo>
                    <a:pt x="1896" y="0"/>
                  </a:moveTo>
                  <a:cubicBezTo>
                    <a:pt x="1867" y="0"/>
                    <a:pt x="1838" y="4"/>
                    <a:pt x="1811" y="10"/>
                  </a:cubicBezTo>
                  <a:cubicBezTo>
                    <a:pt x="1712" y="10"/>
                    <a:pt x="1632" y="49"/>
                    <a:pt x="1572" y="69"/>
                  </a:cubicBezTo>
                  <a:cubicBezTo>
                    <a:pt x="1493" y="89"/>
                    <a:pt x="1433" y="109"/>
                    <a:pt x="1393" y="109"/>
                  </a:cubicBezTo>
                  <a:cubicBezTo>
                    <a:pt x="1274" y="209"/>
                    <a:pt x="1115" y="169"/>
                    <a:pt x="1015" y="268"/>
                  </a:cubicBezTo>
                  <a:cubicBezTo>
                    <a:pt x="976" y="288"/>
                    <a:pt x="916" y="308"/>
                    <a:pt x="876" y="308"/>
                  </a:cubicBezTo>
                  <a:cubicBezTo>
                    <a:pt x="777" y="348"/>
                    <a:pt x="717" y="408"/>
                    <a:pt x="637" y="447"/>
                  </a:cubicBezTo>
                  <a:cubicBezTo>
                    <a:pt x="598" y="467"/>
                    <a:pt x="538" y="487"/>
                    <a:pt x="498" y="487"/>
                  </a:cubicBezTo>
                  <a:cubicBezTo>
                    <a:pt x="399" y="527"/>
                    <a:pt x="339" y="567"/>
                    <a:pt x="279" y="606"/>
                  </a:cubicBezTo>
                  <a:cubicBezTo>
                    <a:pt x="220" y="606"/>
                    <a:pt x="180" y="646"/>
                    <a:pt x="120" y="646"/>
                  </a:cubicBezTo>
                  <a:cubicBezTo>
                    <a:pt x="80" y="686"/>
                    <a:pt x="21" y="746"/>
                    <a:pt x="1" y="825"/>
                  </a:cubicBezTo>
                  <a:cubicBezTo>
                    <a:pt x="1" y="945"/>
                    <a:pt x="21" y="1044"/>
                    <a:pt x="120" y="1124"/>
                  </a:cubicBezTo>
                  <a:lnTo>
                    <a:pt x="120" y="1183"/>
                  </a:lnTo>
                  <a:cubicBezTo>
                    <a:pt x="797" y="845"/>
                    <a:pt x="1433" y="467"/>
                    <a:pt x="2110" y="129"/>
                  </a:cubicBezTo>
                  <a:cubicBezTo>
                    <a:pt x="2052" y="28"/>
                    <a:pt x="1973" y="0"/>
                    <a:pt x="1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8405;p9">
              <a:extLst>
                <a:ext uri="{FF2B5EF4-FFF2-40B4-BE49-F238E27FC236}">
                  <a16:creationId xmlns:a16="http://schemas.microsoft.com/office/drawing/2014/main" id="{ABDE96AC-7E4B-4542-89BA-2556B268E5AC}"/>
                </a:ext>
              </a:extLst>
            </p:cNvPr>
            <p:cNvSpPr/>
            <p:nvPr/>
          </p:nvSpPr>
          <p:spPr>
            <a:xfrm>
              <a:off x="5219625" y="4564000"/>
              <a:ext cx="44300" cy="19725"/>
            </a:xfrm>
            <a:custGeom>
              <a:avLst/>
              <a:gdLst/>
              <a:ahLst/>
              <a:cxnLst/>
              <a:rect l="l" t="t" r="r" b="b"/>
              <a:pathLst>
                <a:path w="1772" h="789" extrusionOk="0">
                  <a:moveTo>
                    <a:pt x="863" y="0"/>
                  </a:moveTo>
                  <a:cubicBezTo>
                    <a:pt x="620" y="0"/>
                    <a:pt x="382" y="42"/>
                    <a:pt x="160" y="211"/>
                  </a:cubicBezTo>
                  <a:cubicBezTo>
                    <a:pt x="100" y="410"/>
                    <a:pt x="61" y="589"/>
                    <a:pt x="1" y="788"/>
                  </a:cubicBezTo>
                  <a:cubicBezTo>
                    <a:pt x="12" y="788"/>
                    <a:pt x="23" y="789"/>
                    <a:pt x="34" y="789"/>
                  </a:cubicBezTo>
                  <a:cubicBezTo>
                    <a:pt x="317" y="789"/>
                    <a:pt x="550" y="547"/>
                    <a:pt x="856" y="509"/>
                  </a:cubicBezTo>
                  <a:cubicBezTo>
                    <a:pt x="1155" y="330"/>
                    <a:pt x="1652" y="549"/>
                    <a:pt x="1771" y="32"/>
                  </a:cubicBezTo>
                  <a:lnTo>
                    <a:pt x="1771" y="32"/>
                  </a:lnTo>
                  <a:cubicBezTo>
                    <a:pt x="1711" y="38"/>
                    <a:pt x="1650" y="41"/>
                    <a:pt x="1588" y="41"/>
                  </a:cubicBezTo>
                  <a:cubicBezTo>
                    <a:pt x="1348" y="41"/>
                    <a:pt x="1103" y="0"/>
                    <a:pt x="8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8406;p9">
              <a:extLst>
                <a:ext uri="{FF2B5EF4-FFF2-40B4-BE49-F238E27FC236}">
                  <a16:creationId xmlns:a16="http://schemas.microsoft.com/office/drawing/2014/main" id="{E0804CAE-BC01-4AE7-BB45-3323C62FA4FC}"/>
                </a:ext>
              </a:extLst>
            </p:cNvPr>
            <p:cNvSpPr/>
            <p:nvPr/>
          </p:nvSpPr>
          <p:spPr>
            <a:xfrm>
              <a:off x="5229575" y="4642850"/>
              <a:ext cx="43800" cy="26250"/>
            </a:xfrm>
            <a:custGeom>
              <a:avLst/>
              <a:gdLst/>
              <a:ahLst/>
              <a:cxnLst/>
              <a:rect l="l" t="t" r="r" b="b"/>
              <a:pathLst>
                <a:path w="1752" h="1050" extrusionOk="0">
                  <a:moveTo>
                    <a:pt x="1334" y="1"/>
                  </a:moveTo>
                  <a:cubicBezTo>
                    <a:pt x="1035" y="140"/>
                    <a:pt x="757" y="260"/>
                    <a:pt x="458" y="379"/>
                  </a:cubicBezTo>
                  <a:cubicBezTo>
                    <a:pt x="379" y="498"/>
                    <a:pt x="259" y="558"/>
                    <a:pt x="100" y="558"/>
                  </a:cubicBezTo>
                  <a:cubicBezTo>
                    <a:pt x="40" y="637"/>
                    <a:pt x="1" y="717"/>
                    <a:pt x="60" y="817"/>
                  </a:cubicBezTo>
                  <a:cubicBezTo>
                    <a:pt x="140" y="916"/>
                    <a:pt x="239" y="976"/>
                    <a:pt x="359" y="1035"/>
                  </a:cubicBezTo>
                  <a:cubicBezTo>
                    <a:pt x="405" y="1045"/>
                    <a:pt x="450" y="1050"/>
                    <a:pt x="493" y="1050"/>
                  </a:cubicBezTo>
                  <a:cubicBezTo>
                    <a:pt x="710" y="1050"/>
                    <a:pt x="893" y="939"/>
                    <a:pt x="1075" y="856"/>
                  </a:cubicBezTo>
                  <a:cubicBezTo>
                    <a:pt x="1334" y="677"/>
                    <a:pt x="1751" y="677"/>
                    <a:pt x="1731" y="200"/>
                  </a:cubicBezTo>
                  <a:lnTo>
                    <a:pt x="1672" y="200"/>
                  </a:lnTo>
                  <a:cubicBezTo>
                    <a:pt x="1592" y="140"/>
                    <a:pt x="1473" y="140"/>
                    <a:pt x="1373" y="80"/>
                  </a:cubicBezTo>
                  <a:lnTo>
                    <a:pt x="13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8407;p9">
              <a:extLst>
                <a:ext uri="{FF2B5EF4-FFF2-40B4-BE49-F238E27FC236}">
                  <a16:creationId xmlns:a16="http://schemas.microsoft.com/office/drawing/2014/main" id="{DD9E92E2-B2BA-420E-9532-E1D77A3117D1}"/>
                </a:ext>
              </a:extLst>
            </p:cNvPr>
            <p:cNvSpPr/>
            <p:nvPr/>
          </p:nvSpPr>
          <p:spPr>
            <a:xfrm>
              <a:off x="5240525" y="4565075"/>
              <a:ext cx="35825" cy="23600"/>
            </a:xfrm>
            <a:custGeom>
              <a:avLst/>
              <a:gdLst/>
              <a:ahLst/>
              <a:cxnLst/>
              <a:rect l="l" t="t" r="r" b="b"/>
              <a:pathLst>
                <a:path w="1433" h="944" extrusionOk="0">
                  <a:moveTo>
                    <a:pt x="1106" y="0"/>
                  </a:moveTo>
                  <a:cubicBezTo>
                    <a:pt x="1047" y="0"/>
                    <a:pt x="983" y="9"/>
                    <a:pt x="915" y="9"/>
                  </a:cubicBezTo>
                  <a:cubicBezTo>
                    <a:pt x="617" y="208"/>
                    <a:pt x="239" y="208"/>
                    <a:pt x="0" y="486"/>
                  </a:cubicBezTo>
                  <a:cubicBezTo>
                    <a:pt x="219" y="566"/>
                    <a:pt x="597" y="466"/>
                    <a:pt x="378" y="944"/>
                  </a:cubicBezTo>
                  <a:cubicBezTo>
                    <a:pt x="716" y="884"/>
                    <a:pt x="955" y="685"/>
                    <a:pt x="1194" y="486"/>
                  </a:cubicBezTo>
                  <a:cubicBezTo>
                    <a:pt x="1293" y="387"/>
                    <a:pt x="1433" y="287"/>
                    <a:pt x="1353" y="148"/>
                  </a:cubicBezTo>
                  <a:cubicBezTo>
                    <a:pt x="1291" y="24"/>
                    <a:pt x="1205" y="0"/>
                    <a:pt x="11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8408;p9">
              <a:extLst>
                <a:ext uri="{FF2B5EF4-FFF2-40B4-BE49-F238E27FC236}">
                  <a16:creationId xmlns:a16="http://schemas.microsoft.com/office/drawing/2014/main" id="{5948FCB3-A68D-44C6-9417-765EA488BF1B}"/>
                </a:ext>
              </a:extLst>
            </p:cNvPr>
            <p:cNvSpPr/>
            <p:nvPr/>
          </p:nvSpPr>
          <p:spPr>
            <a:xfrm>
              <a:off x="5319100" y="4598600"/>
              <a:ext cx="49250" cy="18925"/>
            </a:xfrm>
            <a:custGeom>
              <a:avLst/>
              <a:gdLst/>
              <a:ahLst/>
              <a:cxnLst/>
              <a:rect l="l" t="t" r="r" b="b"/>
              <a:pathLst>
                <a:path w="1970" h="757" extrusionOk="0">
                  <a:moveTo>
                    <a:pt x="1970" y="0"/>
                  </a:moveTo>
                  <a:lnTo>
                    <a:pt x="1970" y="0"/>
                  </a:lnTo>
                  <a:cubicBezTo>
                    <a:pt x="1254" y="20"/>
                    <a:pt x="557" y="100"/>
                    <a:pt x="0" y="557"/>
                  </a:cubicBezTo>
                  <a:cubicBezTo>
                    <a:pt x="60" y="637"/>
                    <a:pt x="120" y="697"/>
                    <a:pt x="179" y="756"/>
                  </a:cubicBezTo>
                  <a:cubicBezTo>
                    <a:pt x="776" y="498"/>
                    <a:pt x="1373" y="239"/>
                    <a:pt x="19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8409;p9">
              <a:extLst>
                <a:ext uri="{FF2B5EF4-FFF2-40B4-BE49-F238E27FC236}">
                  <a16:creationId xmlns:a16="http://schemas.microsoft.com/office/drawing/2014/main" id="{C883E3E0-C4BC-441D-872A-2AB0C7790457}"/>
                </a:ext>
              </a:extLst>
            </p:cNvPr>
            <p:cNvSpPr/>
            <p:nvPr/>
          </p:nvSpPr>
          <p:spPr>
            <a:xfrm>
              <a:off x="5269375" y="4672200"/>
              <a:ext cx="49250" cy="20925"/>
            </a:xfrm>
            <a:custGeom>
              <a:avLst/>
              <a:gdLst/>
              <a:ahLst/>
              <a:cxnLst/>
              <a:rect l="l" t="t" r="r" b="b"/>
              <a:pathLst>
                <a:path w="1970" h="837" extrusionOk="0">
                  <a:moveTo>
                    <a:pt x="1771" y="1"/>
                  </a:moveTo>
                  <a:cubicBezTo>
                    <a:pt x="1671" y="1"/>
                    <a:pt x="1552" y="1"/>
                    <a:pt x="1452" y="80"/>
                  </a:cubicBezTo>
                  <a:cubicBezTo>
                    <a:pt x="1393" y="80"/>
                    <a:pt x="1353" y="100"/>
                    <a:pt x="1293" y="100"/>
                  </a:cubicBezTo>
                  <a:cubicBezTo>
                    <a:pt x="1253" y="160"/>
                    <a:pt x="1174" y="180"/>
                    <a:pt x="1094" y="239"/>
                  </a:cubicBezTo>
                  <a:cubicBezTo>
                    <a:pt x="1054" y="239"/>
                    <a:pt x="975" y="259"/>
                    <a:pt x="935" y="259"/>
                  </a:cubicBezTo>
                  <a:cubicBezTo>
                    <a:pt x="875" y="319"/>
                    <a:pt x="836" y="359"/>
                    <a:pt x="756" y="379"/>
                  </a:cubicBezTo>
                  <a:lnTo>
                    <a:pt x="458" y="458"/>
                  </a:lnTo>
                  <a:cubicBezTo>
                    <a:pt x="358" y="478"/>
                    <a:pt x="299" y="518"/>
                    <a:pt x="239" y="577"/>
                  </a:cubicBezTo>
                  <a:cubicBezTo>
                    <a:pt x="179" y="597"/>
                    <a:pt x="139" y="637"/>
                    <a:pt x="80" y="637"/>
                  </a:cubicBezTo>
                  <a:cubicBezTo>
                    <a:pt x="40" y="657"/>
                    <a:pt x="0" y="697"/>
                    <a:pt x="40" y="776"/>
                  </a:cubicBezTo>
                  <a:cubicBezTo>
                    <a:pt x="179" y="796"/>
                    <a:pt x="338" y="796"/>
                    <a:pt x="478" y="836"/>
                  </a:cubicBezTo>
                  <a:cubicBezTo>
                    <a:pt x="995" y="597"/>
                    <a:pt x="1592" y="538"/>
                    <a:pt x="1970" y="80"/>
                  </a:cubicBezTo>
                  <a:cubicBezTo>
                    <a:pt x="1930" y="40"/>
                    <a:pt x="1850" y="1"/>
                    <a:pt x="1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8410;p9">
              <a:extLst>
                <a:ext uri="{FF2B5EF4-FFF2-40B4-BE49-F238E27FC236}">
                  <a16:creationId xmlns:a16="http://schemas.microsoft.com/office/drawing/2014/main" id="{BFBA5C4A-02F6-4371-89FE-7EDB094FA671}"/>
                </a:ext>
              </a:extLst>
            </p:cNvPr>
            <p:cNvSpPr/>
            <p:nvPr/>
          </p:nvSpPr>
          <p:spPr>
            <a:xfrm>
              <a:off x="5253450" y="4648325"/>
              <a:ext cx="36825" cy="18000"/>
            </a:xfrm>
            <a:custGeom>
              <a:avLst/>
              <a:gdLst/>
              <a:ahLst/>
              <a:cxnLst/>
              <a:rect l="l" t="t" r="r" b="b"/>
              <a:pathLst>
                <a:path w="1473" h="720" extrusionOk="0">
                  <a:moveTo>
                    <a:pt x="1214" y="1"/>
                  </a:moveTo>
                  <a:cubicBezTo>
                    <a:pt x="1075" y="21"/>
                    <a:pt x="896" y="21"/>
                    <a:pt x="737" y="21"/>
                  </a:cubicBezTo>
                  <a:cubicBezTo>
                    <a:pt x="617" y="359"/>
                    <a:pt x="219" y="319"/>
                    <a:pt x="1" y="518"/>
                  </a:cubicBezTo>
                  <a:cubicBezTo>
                    <a:pt x="1" y="538"/>
                    <a:pt x="20" y="558"/>
                    <a:pt x="1" y="598"/>
                  </a:cubicBezTo>
                  <a:cubicBezTo>
                    <a:pt x="60" y="657"/>
                    <a:pt x="140" y="697"/>
                    <a:pt x="239" y="717"/>
                  </a:cubicBezTo>
                  <a:lnTo>
                    <a:pt x="518" y="717"/>
                  </a:lnTo>
                  <a:cubicBezTo>
                    <a:pt x="546" y="719"/>
                    <a:pt x="574" y="719"/>
                    <a:pt x="602" y="719"/>
                  </a:cubicBezTo>
                  <a:cubicBezTo>
                    <a:pt x="908" y="719"/>
                    <a:pt x="1194" y="619"/>
                    <a:pt x="1413" y="418"/>
                  </a:cubicBezTo>
                  <a:cubicBezTo>
                    <a:pt x="1473" y="339"/>
                    <a:pt x="1473" y="259"/>
                    <a:pt x="1413" y="200"/>
                  </a:cubicBez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8411;p9">
              <a:extLst>
                <a:ext uri="{FF2B5EF4-FFF2-40B4-BE49-F238E27FC236}">
                  <a16:creationId xmlns:a16="http://schemas.microsoft.com/office/drawing/2014/main" id="{A86D84C2-8194-4739-8065-4E4FC49C110E}"/>
                </a:ext>
              </a:extLst>
            </p:cNvPr>
            <p:cNvSpPr/>
            <p:nvPr/>
          </p:nvSpPr>
          <p:spPr>
            <a:xfrm>
              <a:off x="5319100" y="4629925"/>
              <a:ext cx="44275" cy="17425"/>
            </a:xfrm>
            <a:custGeom>
              <a:avLst/>
              <a:gdLst/>
              <a:ahLst/>
              <a:cxnLst/>
              <a:rect l="l" t="t" r="r" b="b"/>
              <a:pathLst>
                <a:path w="1771" h="697" extrusionOk="0">
                  <a:moveTo>
                    <a:pt x="1771" y="1"/>
                  </a:moveTo>
                  <a:lnTo>
                    <a:pt x="1771" y="1"/>
                  </a:lnTo>
                  <a:cubicBezTo>
                    <a:pt x="1035" y="100"/>
                    <a:pt x="498" y="259"/>
                    <a:pt x="0" y="538"/>
                  </a:cubicBezTo>
                  <a:cubicBezTo>
                    <a:pt x="0" y="657"/>
                    <a:pt x="100" y="657"/>
                    <a:pt x="179" y="697"/>
                  </a:cubicBezTo>
                  <a:cubicBezTo>
                    <a:pt x="657" y="498"/>
                    <a:pt x="1194" y="478"/>
                    <a:pt x="1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8412;p9">
              <a:extLst>
                <a:ext uri="{FF2B5EF4-FFF2-40B4-BE49-F238E27FC236}">
                  <a16:creationId xmlns:a16="http://schemas.microsoft.com/office/drawing/2014/main" id="{48E3F0D2-E0F0-404B-B6EE-1379AE6DA165}"/>
                </a:ext>
              </a:extLst>
            </p:cNvPr>
            <p:cNvSpPr/>
            <p:nvPr/>
          </p:nvSpPr>
          <p:spPr>
            <a:xfrm>
              <a:off x="5281800" y="4643350"/>
              <a:ext cx="41800" cy="24250"/>
            </a:xfrm>
            <a:custGeom>
              <a:avLst/>
              <a:gdLst/>
              <a:ahLst/>
              <a:cxnLst/>
              <a:rect l="l" t="t" r="r" b="b"/>
              <a:pathLst>
                <a:path w="1672" h="970" extrusionOk="0">
                  <a:moveTo>
                    <a:pt x="1492" y="1"/>
                  </a:moveTo>
                  <a:cubicBezTo>
                    <a:pt x="1095" y="120"/>
                    <a:pt x="697" y="259"/>
                    <a:pt x="279" y="359"/>
                  </a:cubicBezTo>
                  <a:lnTo>
                    <a:pt x="279" y="518"/>
                  </a:lnTo>
                  <a:cubicBezTo>
                    <a:pt x="179" y="637"/>
                    <a:pt x="0" y="717"/>
                    <a:pt x="140" y="916"/>
                  </a:cubicBezTo>
                  <a:cubicBezTo>
                    <a:pt x="191" y="950"/>
                    <a:pt x="239" y="970"/>
                    <a:pt x="284" y="970"/>
                  </a:cubicBezTo>
                  <a:cubicBezTo>
                    <a:pt x="345" y="970"/>
                    <a:pt x="401" y="935"/>
                    <a:pt x="458" y="856"/>
                  </a:cubicBezTo>
                  <a:cubicBezTo>
                    <a:pt x="538" y="816"/>
                    <a:pt x="577" y="757"/>
                    <a:pt x="637" y="697"/>
                  </a:cubicBezTo>
                  <a:cubicBezTo>
                    <a:pt x="697" y="657"/>
                    <a:pt x="756" y="598"/>
                    <a:pt x="836" y="538"/>
                  </a:cubicBezTo>
                  <a:cubicBezTo>
                    <a:pt x="1055" y="319"/>
                    <a:pt x="1393" y="319"/>
                    <a:pt x="1671" y="160"/>
                  </a:cubicBezTo>
                  <a:lnTo>
                    <a:pt x="14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8413;p9">
              <a:extLst>
                <a:ext uri="{FF2B5EF4-FFF2-40B4-BE49-F238E27FC236}">
                  <a16:creationId xmlns:a16="http://schemas.microsoft.com/office/drawing/2014/main" id="{F04E0A76-CC89-4E49-A733-37090F8C1474}"/>
                </a:ext>
              </a:extLst>
            </p:cNvPr>
            <p:cNvSpPr/>
            <p:nvPr/>
          </p:nvSpPr>
          <p:spPr>
            <a:xfrm>
              <a:off x="5416075" y="4551850"/>
              <a:ext cx="30850" cy="17425"/>
            </a:xfrm>
            <a:custGeom>
              <a:avLst/>
              <a:gdLst/>
              <a:ahLst/>
              <a:cxnLst/>
              <a:rect l="l" t="t" r="r" b="b"/>
              <a:pathLst>
                <a:path w="1234" h="697" extrusionOk="0">
                  <a:moveTo>
                    <a:pt x="896" y="1"/>
                  </a:moveTo>
                  <a:cubicBezTo>
                    <a:pt x="577" y="199"/>
                    <a:pt x="100" y="199"/>
                    <a:pt x="0" y="697"/>
                  </a:cubicBezTo>
                  <a:cubicBezTo>
                    <a:pt x="438" y="577"/>
                    <a:pt x="896" y="538"/>
                    <a:pt x="1234" y="140"/>
                  </a:cubicBezTo>
                  <a:cubicBezTo>
                    <a:pt x="1154" y="80"/>
                    <a:pt x="995" y="100"/>
                    <a:pt x="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8414;p9">
              <a:extLst>
                <a:ext uri="{FF2B5EF4-FFF2-40B4-BE49-F238E27FC236}">
                  <a16:creationId xmlns:a16="http://schemas.microsoft.com/office/drawing/2014/main" id="{A0260CAC-8A44-47B4-8682-AE8EE56D2A5B}"/>
                </a:ext>
              </a:extLst>
            </p:cNvPr>
            <p:cNvSpPr/>
            <p:nvPr/>
          </p:nvSpPr>
          <p:spPr>
            <a:xfrm>
              <a:off x="5204225" y="4616600"/>
              <a:ext cx="32850" cy="22800"/>
            </a:xfrm>
            <a:custGeom>
              <a:avLst/>
              <a:gdLst/>
              <a:ahLst/>
              <a:cxnLst/>
              <a:rect l="l" t="t" r="r" b="b"/>
              <a:pathLst>
                <a:path w="1314" h="912" extrusionOk="0">
                  <a:moveTo>
                    <a:pt x="1163" y="0"/>
                  </a:moveTo>
                  <a:cubicBezTo>
                    <a:pt x="1104" y="0"/>
                    <a:pt x="1033" y="25"/>
                    <a:pt x="955" y="56"/>
                  </a:cubicBezTo>
                  <a:cubicBezTo>
                    <a:pt x="875" y="96"/>
                    <a:pt x="816" y="96"/>
                    <a:pt x="776" y="96"/>
                  </a:cubicBezTo>
                  <a:cubicBezTo>
                    <a:pt x="677" y="176"/>
                    <a:pt x="498" y="136"/>
                    <a:pt x="398" y="235"/>
                  </a:cubicBezTo>
                  <a:cubicBezTo>
                    <a:pt x="299" y="335"/>
                    <a:pt x="159" y="315"/>
                    <a:pt x="60" y="414"/>
                  </a:cubicBezTo>
                  <a:cubicBezTo>
                    <a:pt x="0" y="434"/>
                    <a:pt x="0" y="494"/>
                    <a:pt x="20" y="534"/>
                  </a:cubicBezTo>
                  <a:cubicBezTo>
                    <a:pt x="179" y="613"/>
                    <a:pt x="219" y="733"/>
                    <a:pt x="219" y="912"/>
                  </a:cubicBezTo>
                  <a:cubicBezTo>
                    <a:pt x="596" y="742"/>
                    <a:pt x="777" y="251"/>
                    <a:pt x="1235" y="251"/>
                  </a:cubicBezTo>
                  <a:cubicBezTo>
                    <a:pt x="1260" y="251"/>
                    <a:pt x="1286" y="252"/>
                    <a:pt x="1313" y="255"/>
                  </a:cubicBezTo>
                  <a:cubicBezTo>
                    <a:pt x="1313" y="61"/>
                    <a:pt x="1254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8415;p9">
              <a:extLst>
                <a:ext uri="{FF2B5EF4-FFF2-40B4-BE49-F238E27FC236}">
                  <a16:creationId xmlns:a16="http://schemas.microsoft.com/office/drawing/2014/main" id="{9B34821F-9174-482A-8DFF-744B873E5539}"/>
                </a:ext>
              </a:extLst>
            </p:cNvPr>
            <p:cNvSpPr/>
            <p:nvPr/>
          </p:nvSpPr>
          <p:spPr>
            <a:xfrm>
              <a:off x="5198750" y="4569750"/>
              <a:ext cx="17925" cy="12950"/>
            </a:xfrm>
            <a:custGeom>
              <a:avLst/>
              <a:gdLst/>
              <a:ahLst/>
              <a:cxnLst/>
              <a:rect l="l" t="t" r="r" b="b"/>
              <a:pathLst>
                <a:path w="717" h="518" extrusionOk="0">
                  <a:moveTo>
                    <a:pt x="478" y="1"/>
                  </a:moveTo>
                  <a:cubicBezTo>
                    <a:pt x="339" y="60"/>
                    <a:pt x="219" y="100"/>
                    <a:pt x="100" y="180"/>
                  </a:cubicBezTo>
                  <a:cubicBezTo>
                    <a:pt x="0" y="399"/>
                    <a:pt x="0" y="518"/>
                    <a:pt x="299" y="518"/>
                  </a:cubicBezTo>
                  <a:cubicBezTo>
                    <a:pt x="717" y="478"/>
                    <a:pt x="577" y="219"/>
                    <a:pt x="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8416;p9">
              <a:extLst>
                <a:ext uri="{FF2B5EF4-FFF2-40B4-BE49-F238E27FC236}">
                  <a16:creationId xmlns:a16="http://schemas.microsoft.com/office/drawing/2014/main" id="{E15D1844-F64B-4DF7-824A-D82391ACF0EE}"/>
                </a:ext>
              </a:extLst>
            </p:cNvPr>
            <p:cNvSpPr/>
            <p:nvPr/>
          </p:nvSpPr>
          <p:spPr>
            <a:xfrm>
              <a:off x="5423525" y="4610550"/>
              <a:ext cx="16450" cy="7325"/>
            </a:xfrm>
            <a:custGeom>
              <a:avLst/>
              <a:gdLst/>
              <a:ahLst/>
              <a:cxnLst/>
              <a:rect l="l" t="t" r="r" b="b"/>
              <a:pathLst>
                <a:path w="658" h="293" extrusionOk="0">
                  <a:moveTo>
                    <a:pt x="401" y="1"/>
                  </a:moveTo>
                  <a:cubicBezTo>
                    <a:pt x="239" y="1"/>
                    <a:pt x="187" y="53"/>
                    <a:pt x="1" y="239"/>
                  </a:cubicBezTo>
                  <a:cubicBezTo>
                    <a:pt x="95" y="272"/>
                    <a:pt x="183" y="292"/>
                    <a:pt x="264" y="292"/>
                  </a:cubicBezTo>
                  <a:cubicBezTo>
                    <a:pt x="421" y="292"/>
                    <a:pt x="552" y="217"/>
                    <a:pt x="657" y="20"/>
                  </a:cubicBezTo>
                  <a:cubicBezTo>
                    <a:pt x="545" y="9"/>
                    <a:pt x="465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8417;p9">
              <a:extLst>
                <a:ext uri="{FF2B5EF4-FFF2-40B4-BE49-F238E27FC236}">
                  <a16:creationId xmlns:a16="http://schemas.microsoft.com/office/drawing/2014/main" id="{C16059A7-96B7-4DEC-A99D-7037F0082D88}"/>
                </a:ext>
              </a:extLst>
            </p:cNvPr>
            <p:cNvSpPr/>
            <p:nvPr/>
          </p:nvSpPr>
          <p:spPr>
            <a:xfrm>
              <a:off x="5227100" y="4612525"/>
              <a:ext cx="21900" cy="9475"/>
            </a:xfrm>
            <a:custGeom>
              <a:avLst/>
              <a:gdLst/>
              <a:ahLst/>
              <a:cxnLst/>
              <a:rect l="l" t="t" r="r" b="b"/>
              <a:pathLst>
                <a:path w="876" h="379" extrusionOk="0">
                  <a:moveTo>
                    <a:pt x="876" y="0"/>
                  </a:moveTo>
                  <a:lnTo>
                    <a:pt x="876" y="0"/>
                  </a:lnTo>
                  <a:cubicBezTo>
                    <a:pt x="818" y="12"/>
                    <a:pt x="761" y="15"/>
                    <a:pt x="703" y="15"/>
                  </a:cubicBezTo>
                  <a:cubicBezTo>
                    <a:pt x="617" y="15"/>
                    <a:pt x="530" y="8"/>
                    <a:pt x="445" y="8"/>
                  </a:cubicBezTo>
                  <a:cubicBezTo>
                    <a:pt x="288" y="8"/>
                    <a:pt x="136" y="33"/>
                    <a:pt x="0" y="179"/>
                  </a:cubicBezTo>
                  <a:cubicBezTo>
                    <a:pt x="159" y="199"/>
                    <a:pt x="299" y="199"/>
                    <a:pt x="378" y="378"/>
                  </a:cubicBezTo>
                  <a:cubicBezTo>
                    <a:pt x="637" y="378"/>
                    <a:pt x="796" y="259"/>
                    <a:pt x="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8418;p9">
              <a:extLst>
                <a:ext uri="{FF2B5EF4-FFF2-40B4-BE49-F238E27FC236}">
                  <a16:creationId xmlns:a16="http://schemas.microsoft.com/office/drawing/2014/main" id="{9D170A13-69D5-4E4F-AAD8-A1ED165FC0CB}"/>
                </a:ext>
              </a:extLst>
            </p:cNvPr>
            <p:cNvSpPr/>
            <p:nvPr/>
          </p:nvSpPr>
          <p:spPr>
            <a:xfrm>
              <a:off x="5197250" y="4639375"/>
              <a:ext cx="16950" cy="12425"/>
            </a:xfrm>
            <a:custGeom>
              <a:avLst/>
              <a:gdLst/>
              <a:ahLst/>
              <a:cxnLst/>
              <a:rect l="l" t="t" r="r" b="b"/>
              <a:pathLst>
                <a:path w="678" h="497" extrusionOk="0">
                  <a:moveTo>
                    <a:pt x="416" y="0"/>
                  </a:moveTo>
                  <a:cubicBezTo>
                    <a:pt x="274" y="0"/>
                    <a:pt x="117" y="14"/>
                    <a:pt x="1" y="180"/>
                  </a:cubicBezTo>
                  <a:cubicBezTo>
                    <a:pt x="183" y="210"/>
                    <a:pt x="284" y="496"/>
                    <a:pt x="473" y="496"/>
                  </a:cubicBezTo>
                  <a:cubicBezTo>
                    <a:pt x="531" y="496"/>
                    <a:pt x="597" y="469"/>
                    <a:pt x="677" y="399"/>
                  </a:cubicBezTo>
                  <a:cubicBezTo>
                    <a:pt x="538" y="299"/>
                    <a:pt x="478" y="160"/>
                    <a:pt x="498" y="1"/>
                  </a:cubicBezTo>
                  <a:cubicBezTo>
                    <a:pt x="471" y="1"/>
                    <a:pt x="444" y="0"/>
                    <a:pt x="4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8419;p9">
              <a:extLst>
                <a:ext uri="{FF2B5EF4-FFF2-40B4-BE49-F238E27FC236}">
                  <a16:creationId xmlns:a16="http://schemas.microsoft.com/office/drawing/2014/main" id="{2270034A-F589-49CF-A87C-F0D5E1174472}"/>
                </a:ext>
              </a:extLst>
            </p:cNvPr>
            <p:cNvSpPr/>
            <p:nvPr/>
          </p:nvSpPr>
          <p:spPr>
            <a:xfrm>
              <a:off x="5208700" y="4701050"/>
              <a:ext cx="23400" cy="12950"/>
            </a:xfrm>
            <a:custGeom>
              <a:avLst/>
              <a:gdLst/>
              <a:ahLst/>
              <a:cxnLst/>
              <a:rect l="l" t="t" r="r" b="b"/>
              <a:pathLst>
                <a:path w="936" h="518" extrusionOk="0">
                  <a:moveTo>
                    <a:pt x="418" y="0"/>
                  </a:moveTo>
                  <a:cubicBezTo>
                    <a:pt x="239" y="0"/>
                    <a:pt x="179" y="100"/>
                    <a:pt x="40" y="179"/>
                  </a:cubicBezTo>
                  <a:cubicBezTo>
                    <a:pt x="0" y="418"/>
                    <a:pt x="199" y="478"/>
                    <a:pt x="338" y="518"/>
                  </a:cubicBezTo>
                  <a:lnTo>
                    <a:pt x="597" y="518"/>
                  </a:lnTo>
                  <a:cubicBezTo>
                    <a:pt x="716" y="498"/>
                    <a:pt x="836" y="418"/>
                    <a:pt x="915" y="319"/>
                  </a:cubicBezTo>
                  <a:cubicBezTo>
                    <a:pt x="915" y="279"/>
                    <a:pt x="935" y="219"/>
                    <a:pt x="935" y="179"/>
                  </a:cubicBezTo>
                  <a:cubicBezTo>
                    <a:pt x="776" y="140"/>
                    <a:pt x="537" y="219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8420;p9">
              <a:extLst>
                <a:ext uri="{FF2B5EF4-FFF2-40B4-BE49-F238E27FC236}">
                  <a16:creationId xmlns:a16="http://schemas.microsoft.com/office/drawing/2014/main" id="{188F4BAB-ED34-4228-934F-17D057765B6B}"/>
                </a:ext>
              </a:extLst>
            </p:cNvPr>
            <p:cNvSpPr/>
            <p:nvPr/>
          </p:nvSpPr>
          <p:spPr>
            <a:xfrm>
              <a:off x="5261400" y="4671000"/>
              <a:ext cx="19425" cy="11175"/>
            </a:xfrm>
            <a:custGeom>
              <a:avLst/>
              <a:gdLst/>
              <a:ahLst/>
              <a:cxnLst/>
              <a:rect l="l" t="t" r="r" b="b"/>
              <a:pathLst>
                <a:path w="777" h="447" extrusionOk="0">
                  <a:moveTo>
                    <a:pt x="482" y="1"/>
                  </a:moveTo>
                  <a:cubicBezTo>
                    <a:pt x="453" y="1"/>
                    <a:pt x="425" y="3"/>
                    <a:pt x="399" y="9"/>
                  </a:cubicBezTo>
                  <a:cubicBezTo>
                    <a:pt x="319" y="29"/>
                    <a:pt x="279" y="88"/>
                    <a:pt x="220" y="128"/>
                  </a:cubicBezTo>
                  <a:cubicBezTo>
                    <a:pt x="120" y="228"/>
                    <a:pt x="1" y="307"/>
                    <a:pt x="1" y="446"/>
                  </a:cubicBezTo>
                  <a:cubicBezTo>
                    <a:pt x="279" y="387"/>
                    <a:pt x="558" y="347"/>
                    <a:pt x="777" y="148"/>
                  </a:cubicBezTo>
                  <a:cubicBezTo>
                    <a:pt x="757" y="108"/>
                    <a:pt x="717" y="88"/>
                    <a:pt x="697" y="49"/>
                  </a:cubicBezTo>
                  <a:cubicBezTo>
                    <a:pt x="639" y="19"/>
                    <a:pt x="559" y="1"/>
                    <a:pt x="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8421;p9">
              <a:extLst>
                <a:ext uri="{FF2B5EF4-FFF2-40B4-BE49-F238E27FC236}">
                  <a16:creationId xmlns:a16="http://schemas.microsoft.com/office/drawing/2014/main" id="{C8E702DB-E00C-45D2-9454-B92D70C75E79}"/>
                </a:ext>
              </a:extLst>
            </p:cNvPr>
            <p:cNvSpPr/>
            <p:nvPr/>
          </p:nvSpPr>
          <p:spPr>
            <a:xfrm>
              <a:off x="5280300" y="4634900"/>
              <a:ext cx="12950" cy="13450"/>
            </a:xfrm>
            <a:custGeom>
              <a:avLst/>
              <a:gdLst/>
              <a:ahLst/>
              <a:cxnLst/>
              <a:rect l="l" t="t" r="r" b="b"/>
              <a:pathLst>
                <a:path w="518" h="53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20" y="60"/>
                    <a:pt x="1" y="160"/>
                    <a:pt x="160" y="538"/>
                  </a:cubicBezTo>
                  <a:cubicBezTo>
                    <a:pt x="359" y="438"/>
                    <a:pt x="419" y="180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8422;p9">
              <a:extLst>
                <a:ext uri="{FF2B5EF4-FFF2-40B4-BE49-F238E27FC236}">
                  <a16:creationId xmlns:a16="http://schemas.microsoft.com/office/drawing/2014/main" id="{89FEAFAF-BFE5-4E01-B557-73B3787EF7B0}"/>
                </a:ext>
              </a:extLst>
            </p:cNvPr>
            <p:cNvSpPr/>
            <p:nvPr/>
          </p:nvSpPr>
          <p:spPr>
            <a:xfrm>
              <a:off x="5165925" y="4586675"/>
              <a:ext cx="12450" cy="7925"/>
            </a:xfrm>
            <a:custGeom>
              <a:avLst/>
              <a:gdLst/>
              <a:ahLst/>
              <a:cxnLst/>
              <a:rect l="l" t="t" r="r" b="b"/>
              <a:pathLst>
                <a:path w="498" h="317" extrusionOk="0">
                  <a:moveTo>
                    <a:pt x="0" y="0"/>
                  </a:moveTo>
                  <a:cubicBezTo>
                    <a:pt x="17" y="151"/>
                    <a:pt x="20" y="316"/>
                    <a:pt x="164" y="316"/>
                  </a:cubicBezTo>
                  <a:cubicBezTo>
                    <a:pt x="190" y="316"/>
                    <a:pt x="222" y="311"/>
                    <a:pt x="259" y="298"/>
                  </a:cubicBezTo>
                  <a:cubicBezTo>
                    <a:pt x="418" y="279"/>
                    <a:pt x="498" y="139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8423;p9">
              <a:extLst>
                <a:ext uri="{FF2B5EF4-FFF2-40B4-BE49-F238E27FC236}">
                  <a16:creationId xmlns:a16="http://schemas.microsoft.com/office/drawing/2014/main" id="{43EE890B-882A-4E17-B556-D8ECD87DFDAA}"/>
                </a:ext>
              </a:extLst>
            </p:cNvPr>
            <p:cNvSpPr/>
            <p:nvPr/>
          </p:nvSpPr>
          <p:spPr>
            <a:xfrm>
              <a:off x="5313625" y="4669725"/>
              <a:ext cx="15450" cy="5050"/>
            </a:xfrm>
            <a:custGeom>
              <a:avLst/>
              <a:gdLst/>
              <a:ahLst/>
              <a:cxnLst/>
              <a:rect l="l" t="t" r="r" b="b"/>
              <a:pathLst>
                <a:path w="618" h="202" extrusionOk="0">
                  <a:moveTo>
                    <a:pt x="398" y="0"/>
                  </a:moveTo>
                  <a:cubicBezTo>
                    <a:pt x="299" y="0"/>
                    <a:pt x="180" y="40"/>
                    <a:pt x="80" y="40"/>
                  </a:cubicBezTo>
                  <a:lnTo>
                    <a:pt x="20" y="80"/>
                  </a:lnTo>
                  <a:cubicBezTo>
                    <a:pt x="1" y="100"/>
                    <a:pt x="1" y="139"/>
                    <a:pt x="60" y="179"/>
                  </a:cubicBezTo>
                  <a:cubicBezTo>
                    <a:pt x="120" y="199"/>
                    <a:pt x="180" y="199"/>
                    <a:pt x="259" y="199"/>
                  </a:cubicBezTo>
                  <a:cubicBezTo>
                    <a:pt x="274" y="196"/>
                    <a:pt x="290" y="196"/>
                    <a:pt x="306" y="196"/>
                  </a:cubicBezTo>
                  <a:cubicBezTo>
                    <a:pt x="347" y="196"/>
                    <a:pt x="389" y="202"/>
                    <a:pt x="431" y="202"/>
                  </a:cubicBezTo>
                  <a:cubicBezTo>
                    <a:pt x="498" y="202"/>
                    <a:pt x="564" y="185"/>
                    <a:pt x="617" y="100"/>
                  </a:cubicBezTo>
                  <a:cubicBezTo>
                    <a:pt x="558" y="80"/>
                    <a:pt x="478" y="40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8424;p9">
              <a:extLst>
                <a:ext uri="{FF2B5EF4-FFF2-40B4-BE49-F238E27FC236}">
                  <a16:creationId xmlns:a16="http://schemas.microsoft.com/office/drawing/2014/main" id="{4FA51C50-ED02-4A85-A31C-15F3096665C9}"/>
                </a:ext>
              </a:extLst>
            </p:cNvPr>
            <p:cNvSpPr/>
            <p:nvPr/>
          </p:nvSpPr>
          <p:spPr>
            <a:xfrm>
              <a:off x="5278325" y="4665725"/>
              <a:ext cx="14925" cy="9975"/>
            </a:xfrm>
            <a:custGeom>
              <a:avLst/>
              <a:gdLst/>
              <a:ahLst/>
              <a:cxnLst/>
              <a:rect l="l" t="t" r="r" b="b"/>
              <a:pathLst>
                <a:path w="597" h="399" extrusionOk="0">
                  <a:moveTo>
                    <a:pt x="597" y="1"/>
                  </a:moveTo>
                  <a:cubicBezTo>
                    <a:pt x="478" y="1"/>
                    <a:pt x="378" y="21"/>
                    <a:pt x="239" y="21"/>
                  </a:cubicBezTo>
                  <a:cubicBezTo>
                    <a:pt x="219" y="21"/>
                    <a:pt x="199" y="41"/>
                    <a:pt x="139" y="61"/>
                  </a:cubicBezTo>
                  <a:cubicBezTo>
                    <a:pt x="80" y="140"/>
                    <a:pt x="0" y="240"/>
                    <a:pt x="80" y="359"/>
                  </a:cubicBezTo>
                  <a:lnTo>
                    <a:pt x="100" y="399"/>
                  </a:lnTo>
                  <a:cubicBezTo>
                    <a:pt x="338" y="339"/>
                    <a:pt x="517" y="240"/>
                    <a:pt x="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8425;p9">
              <a:extLst>
                <a:ext uri="{FF2B5EF4-FFF2-40B4-BE49-F238E27FC236}">
                  <a16:creationId xmlns:a16="http://schemas.microsoft.com/office/drawing/2014/main" id="{F4B1948E-7AF9-45CA-957A-F0EEF453773B}"/>
                </a:ext>
              </a:extLst>
            </p:cNvPr>
            <p:cNvSpPr/>
            <p:nvPr/>
          </p:nvSpPr>
          <p:spPr>
            <a:xfrm>
              <a:off x="5407125" y="456925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120" y="1"/>
                  </a:moveTo>
                  <a:cubicBezTo>
                    <a:pt x="60" y="1"/>
                    <a:pt x="0" y="41"/>
                    <a:pt x="0" y="80"/>
                  </a:cubicBezTo>
                  <a:cubicBezTo>
                    <a:pt x="13" y="141"/>
                    <a:pt x="55" y="165"/>
                    <a:pt x="104" y="165"/>
                  </a:cubicBezTo>
                  <a:cubicBezTo>
                    <a:pt x="135" y="165"/>
                    <a:pt x="169" y="155"/>
                    <a:pt x="199" y="140"/>
                  </a:cubicBezTo>
                  <a:cubicBezTo>
                    <a:pt x="239" y="120"/>
                    <a:pt x="319" y="4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8426;p9">
              <a:extLst>
                <a:ext uri="{FF2B5EF4-FFF2-40B4-BE49-F238E27FC236}">
                  <a16:creationId xmlns:a16="http://schemas.microsoft.com/office/drawing/2014/main" id="{DF475F2A-4E1A-46DC-80D8-A43EC5D559DB}"/>
                </a:ext>
              </a:extLst>
            </p:cNvPr>
            <p:cNvSpPr/>
            <p:nvPr/>
          </p:nvSpPr>
          <p:spPr>
            <a:xfrm>
              <a:off x="5438450" y="4552125"/>
              <a:ext cx="8475" cy="4225"/>
            </a:xfrm>
            <a:custGeom>
              <a:avLst/>
              <a:gdLst/>
              <a:ahLst/>
              <a:cxnLst/>
              <a:rect l="l" t="t" r="r" b="b"/>
              <a:pathLst>
                <a:path w="339" h="169" extrusionOk="0">
                  <a:moveTo>
                    <a:pt x="104" y="1"/>
                  </a:moveTo>
                  <a:cubicBezTo>
                    <a:pt x="70" y="1"/>
                    <a:pt x="35" y="4"/>
                    <a:pt x="1" y="9"/>
                  </a:cubicBezTo>
                  <a:cubicBezTo>
                    <a:pt x="60" y="129"/>
                    <a:pt x="200" y="169"/>
                    <a:pt x="339" y="169"/>
                  </a:cubicBezTo>
                  <a:cubicBezTo>
                    <a:pt x="294" y="34"/>
                    <a:pt x="205" y="1"/>
                    <a:pt x="1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8427;p9">
              <a:extLst>
                <a:ext uri="{FF2B5EF4-FFF2-40B4-BE49-F238E27FC236}">
                  <a16:creationId xmlns:a16="http://schemas.microsoft.com/office/drawing/2014/main" id="{27DCE82D-3890-4E96-8F48-7937E9906F45}"/>
                </a:ext>
              </a:extLst>
            </p:cNvPr>
            <p:cNvSpPr/>
            <p:nvPr/>
          </p:nvSpPr>
          <p:spPr>
            <a:xfrm>
              <a:off x="5249475" y="4609800"/>
              <a:ext cx="5575" cy="3750"/>
            </a:xfrm>
            <a:custGeom>
              <a:avLst/>
              <a:gdLst/>
              <a:ahLst/>
              <a:cxnLst/>
              <a:rect l="l" t="t" r="r" b="b"/>
              <a:pathLst>
                <a:path w="223" h="150" extrusionOk="0">
                  <a:moveTo>
                    <a:pt x="165" y="1"/>
                  </a:moveTo>
                  <a:cubicBezTo>
                    <a:pt x="129" y="1"/>
                    <a:pt x="51" y="82"/>
                    <a:pt x="0" y="149"/>
                  </a:cubicBezTo>
                  <a:cubicBezTo>
                    <a:pt x="16" y="134"/>
                    <a:pt x="41" y="130"/>
                    <a:pt x="68" y="130"/>
                  </a:cubicBezTo>
                  <a:cubicBezTo>
                    <a:pt x="89" y="130"/>
                    <a:pt x="110" y="132"/>
                    <a:pt x="130" y="132"/>
                  </a:cubicBezTo>
                  <a:cubicBezTo>
                    <a:pt x="184" y="132"/>
                    <a:pt x="223" y="118"/>
                    <a:pt x="179" y="10"/>
                  </a:cubicBezTo>
                  <a:cubicBezTo>
                    <a:pt x="176" y="4"/>
                    <a:pt x="171" y="1"/>
                    <a:pt x="1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8428;p9">
              <a:extLst>
                <a:ext uri="{FF2B5EF4-FFF2-40B4-BE49-F238E27FC236}">
                  <a16:creationId xmlns:a16="http://schemas.microsoft.com/office/drawing/2014/main" id="{D113B634-5A2E-4A24-A47A-C305F34E5477}"/>
                </a:ext>
              </a:extLst>
            </p:cNvPr>
            <p:cNvSpPr/>
            <p:nvPr/>
          </p:nvSpPr>
          <p:spPr>
            <a:xfrm>
              <a:off x="5306675" y="4670700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358" y="1"/>
                  </a:moveTo>
                  <a:cubicBezTo>
                    <a:pt x="199" y="1"/>
                    <a:pt x="80" y="21"/>
                    <a:pt x="0" y="140"/>
                  </a:cubicBezTo>
                  <a:lnTo>
                    <a:pt x="338" y="140"/>
                  </a:lnTo>
                  <a:cubicBezTo>
                    <a:pt x="338" y="100"/>
                    <a:pt x="358" y="4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8429;p9">
              <a:extLst>
                <a:ext uri="{FF2B5EF4-FFF2-40B4-BE49-F238E27FC236}">
                  <a16:creationId xmlns:a16="http://schemas.microsoft.com/office/drawing/2014/main" id="{A3755F04-4357-43FD-9627-6FA4B7F0FFD8}"/>
                </a:ext>
              </a:extLst>
            </p:cNvPr>
            <p:cNvSpPr/>
            <p:nvPr/>
          </p:nvSpPr>
          <p:spPr>
            <a:xfrm>
              <a:off x="5205700" y="462197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0"/>
                  </a:moveTo>
                  <a:cubicBezTo>
                    <a:pt x="200" y="0"/>
                    <a:pt x="61" y="20"/>
                    <a:pt x="1" y="179"/>
                  </a:cubicBezTo>
                  <a:cubicBezTo>
                    <a:pt x="140" y="179"/>
                    <a:pt x="259" y="120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8430;p9">
              <a:extLst>
                <a:ext uri="{FF2B5EF4-FFF2-40B4-BE49-F238E27FC236}">
                  <a16:creationId xmlns:a16="http://schemas.microsoft.com/office/drawing/2014/main" id="{A714054A-562F-4F5F-A2D8-52057B28A047}"/>
                </a:ext>
              </a:extLst>
            </p:cNvPr>
            <p:cNvSpPr/>
            <p:nvPr/>
          </p:nvSpPr>
          <p:spPr>
            <a:xfrm>
              <a:off x="5196750" y="46264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80" y="20"/>
                    <a:pt x="1" y="140"/>
                  </a:cubicBezTo>
                  <a:cubicBezTo>
                    <a:pt x="100" y="140"/>
                    <a:pt x="220" y="120"/>
                    <a:pt x="319" y="120"/>
                  </a:cubicBezTo>
                  <a:cubicBezTo>
                    <a:pt x="319" y="100"/>
                    <a:pt x="359" y="4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8431;p9">
              <a:extLst>
                <a:ext uri="{FF2B5EF4-FFF2-40B4-BE49-F238E27FC236}">
                  <a16:creationId xmlns:a16="http://schemas.microsoft.com/office/drawing/2014/main" id="{11337631-977B-41C8-98BF-4BC4C1E38DD7}"/>
                </a:ext>
              </a:extLst>
            </p:cNvPr>
            <p:cNvSpPr/>
            <p:nvPr/>
          </p:nvSpPr>
          <p:spPr>
            <a:xfrm>
              <a:off x="5214175" y="4617500"/>
              <a:ext cx="9450" cy="4125"/>
            </a:xfrm>
            <a:custGeom>
              <a:avLst/>
              <a:gdLst/>
              <a:ahLst/>
              <a:cxnLst/>
              <a:rect l="l" t="t" r="r" b="b"/>
              <a:pathLst>
                <a:path w="378" h="165" extrusionOk="0">
                  <a:moveTo>
                    <a:pt x="378" y="0"/>
                  </a:moveTo>
                  <a:cubicBezTo>
                    <a:pt x="219" y="0"/>
                    <a:pt x="100" y="40"/>
                    <a:pt x="0" y="160"/>
                  </a:cubicBezTo>
                  <a:cubicBezTo>
                    <a:pt x="25" y="163"/>
                    <a:pt x="50" y="164"/>
                    <a:pt x="74" y="164"/>
                  </a:cubicBezTo>
                  <a:cubicBezTo>
                    <a:pt x="202" y="164"/>
                    <a:pt x="311" y="118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8432;p9">
              <a:extLst>
                <a:ext uri="{FF2B5EF4-FFF2-40B4-BE49-F238E27FC236}">
                  <a16:creationId xmlns:a16="http://schemas.microsoft.com/office/drawing/2014/main" id="{4C40F61F-F60E-4AB7-B1C5-16A558B5A207}"/>
                </a:ext>
              </a:extLst>
            </p:cNvPr>
            <p:cNvSpPr/>
            <p:nvPr/>
          </p:nvSpPr>
          <p:spPr>
            <a:xfrm>
              <a:off x="5240525" y="4687750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238" y="1"/>
                  </a:moveTo>
                  <a:cubicBezTo>
                    <a:pt x="136" y="1"/>
                    <a:pt x="46" y="49"/>
                    <a:pt x="0" y="154"/>
                  </a:cubicBezTo>
                  <a:cubicBezTo>
                    <a:pt x="29" y="159"/>
                    <a:pt x="57" y="161"/>
                    <a:pt x="84" y="161"/>
                  </a:cubicBezTo>
                  <a:cubicBezTo>
                    <a:pt x="187" y="161"/>
                    <a:pt x="275" y="126"/>
                    <a:pt x="339" y="15"/>
                  </a:cubicBezTo>
                  <a:cubicBezTo>
                    <a:pt x="305" y="5"/>
                    <a:pt x="271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8433;p9">
              <a:extLst>
                <a:ext uri="{FF2B5EF4-FFF2-40B4-BE49-F238E27FC236}">
                  <a16:creationId xmlns:a16="http://schemas.microsoft.com/office/drawing/2014/main" id="{9E146DA4-D317-4F8E-B0D2-68BB6C53229D}"/>
                </a:ext>
              </a:extLst>
            </p:cNvPr>
            <p:cNvSpPr/>
            <p:nvPr/>
          </p:nvSpPr>
          <p:spPr>
            <a:xfrm>
              <a:off x="5232075" y="459512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99" y="40"/>
                    <a:pt x="80" y="80"/>
                    <a:pt x="0" y="199"/>
                  </a:cubicBezTo>
                  <a:cubicBezTo>
                    <a:pt x="159" y="199"/>
                    <a:pt x="279" y="159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8434;p9">
              <a:extLst>
                <a:ext uri="{FF2B5EF4-FFF2-40B4-BE49-F238E27FC236}">
                  <a16:creationId xmlns:a16="http://schemas.microsoft.com/office/drawing/2014/main" id="{6FF5D5F4-7462-47C1-A8B6-55ABD8D00393}"/>
                </a:ext>
              </a:extLst>
            </p:cNvPr>
            <p:cNvSpPr/>
            <p:nvPr/>
          </p:nvSpPr>
          <p:spPr>
            <a:xfrm>
              <a:off x="5252950" y="4682150"/>
              <a:ext cx="8475" cy="5350"/>
            </a:xfrm>
            <a:custGeom>
              <a:avLst/>
              <a:gdLst/>
              <a:ahLst/>
              <a:cxnLst/>
              <a:rect l="l" t="t" r="r" b="b"/>
              <a:pathLst>
                <a:path w="339" h="214" extrusionOk="0">
                  <a:moveTo>
                    <a:pt x="339" y="0"/>
                  </a:moveTo>
                  <a:cubicBezTo>
                    <a:pt x="200" y="0"/>
                    <a:pt x="60" y="80"/>
                    <a:pt x="1" y="199"/>
                  </a:cubicBezTo>
                  <a:cubicBezTo>
                    <a:pt x="36" y="208"/>
                    <a:pt x="72" y="213"/>
                    <a:pt x="106" y="213"/>
                  </a:cubicBezTo>
                  <a:cubicBezTo>
                    <a:pt x="224" y="213"/>
                    <a:pt x="323" y="155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8435;p9">
              <a:extLst>
                <a:ext uri="{FF2B5EF4-FFF2-40B4-BE49-F238E27FC236}">
                  <a16:creationId xmlns:a16="http://schemas.microsoft.com/office/drawing/2014/main" id="{85093D09-6094-4A7C-B9A8-C8EE53CDD062}"/>
                </a:ext>
              </a:extLst>
            </p:cNvPr>
            <p:cNvSpPr/>
            <p:nvPr/>
          </p:nvSpPr>
          <p:spPr>
            <a:xfrm>
              <a:off x="5231575" y="4691600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358" y="0"/>
                  </a:moveTo>
                  <a:cubicBezTo>
                    <a:pt x="259" y="0"/>
                    <a:pt x="120" y="20"/>
                    <a:pt x="20" y="20"/>
                  </a:cubicBezTo>
                  <a:cubicBezTo>
                    <a:pt x="20" y="80"/>
                    <a:pt x="20" y="160"/>
                    <a:pt x="0" y="179"/>
                  </a:cubicBezTo>
                  <a:cubicBezTo>
                    <a:pt x="25" y="183"/>
                    <a:pt x="49" y="184"/>
                    <a:pt x="71" y="184"/>
                  </a:cubicBezTo>
                  <a:cubicBezTo>
                    <a:pt x="195" y="184"/>
                    <a:pt x="291" y="135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8436;p9">
              <a:extLst>
                <a:ext uri="{FF2B5EF4-FFF2-40B4-BE49-F238E27FC236}">
                  <a16:creationId xmlns:a16="http://schemas.microsoft.com/office/drawing/2014/main" id="{EBF2740F-AD7F-4E37-984E-19D546BEB406}"/>
                </a:ext>
              </a:extLst>
            </p:cNvPr>
            <p:cNvSpPr/>
            <p:nvPr/>
          </p:nvSpPr>
          <p:spPr>
            <a:xfrm>
              <a:off x="5253450" y="4692100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9" y="0"/>
                  </a:moveTo>
                  <a:cubicBezTo>
                    <a:pt x="219" y="0"/>
                    <a:pt x="100" y="40"/>
                    <a:pt x="1" y="159"/>
                  </a:cubicBezTo>
                  <a:cubicBezTo>
                    <a:pt x="140" y="159"/>
                    <a:pt x="279" y="14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8437;p9">
              <a:extLst>
                <a:ext uri="{FF2B5EF4-FFF2-40B4-BE49-F238E27FC236}">
                  <a16:creationId xmlns:a16="http://schemas.microsoft.com/office/drawing/2014/main" id="{9CD6F50B-AC94-4A67-B30E-BB47F9D0443D}"/>
                </a:ext>
              </a:extLst>
            </p:cNvPr>
            <p:cNvSpPr/>
            <p:nvPr/>
          </p:nvSpPr>
          <p:spPr>
            <a:xfrm>
              <a:off x="5223125" y="4696075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358" y="0"/>
                  </a:moveTo>
                  <a:cubicBezTo>
                    <a:pt x="219" y="0"/>
                    <a:pt x="60" y="20"/>
                    <a:pt x="0" y="179"/>
                  </a:cubicBezTo>
                  <a:cubicBezTo>
                    <a:pt x="27" y="183"/>
                    <a:pt x="53" y="186"/>
                    <a:pt x="79" y="186"/>
                  </a:cubicBezTo>
                  <a:cubicBezTo>
                    <a:pt x="185" y="186"/>
                    <a:pt x="278" y="145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8438;p9">
              <a:extLst>
                <a:ext uri="{FF2B5EF4-FFF2-40B4-BE49-F238E27FC236}">
                  <a16:creationId xmlns:a16="http://schemas.microsoft.com/office/drawing/2014/main" id="{B57D434E-68F3-4067-A1F4-467E343FF25A}"/>
                </a:ext>
              </a:extLst>
            </p:cNvPr>
            <p:cNvSpPr/>
            <p:nvPr/>
          </p:nvSpPr>
          <p:spPr>
            <a:xfrm>
              <a:off x="5157475" y="4587150"/>
              <a:ext cx="4000" cy="2100"/>
            </a:xfrm>
            <a:custGeom>
              <a:avLst/>
              <a:gdLst/>
              <a:ahLst/>
              <a:cxnLst/>
              <a:rect l="l" t="t" r="r" b="b"/>
              <a:pathLst>
                <a:path w="160" h="84" extrusionOk="0">
                  <a:moveTo>
                    <a:pt x="0" y="1"/>
                  </a:moveTo>
                  <a:cubicBezTo>
                    <a:pt x="29" y="58"/>
                    <a:pt x="53" y="83"/>
                    <a:pt x="76" y="83"/>
                  </a:cubicBezTo>
                  <a:cubicBezTo>
                    <a:pt x="102" y="83"/>
                    <a:pt x="128" y="53"/>
                    <a:pt x="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8439;p9">
              <a:extLst>
                <a:ext uri="{FF2B5EF4-FFF2-40B4-BE49-F238E27FC236}">
                  <a16:creationId xmlns:a16="http://schemas.microsoft.com/office/drawing/2014/main" id="{21A583A5-A353-4694-8C45-0D8578D583E6}"/>
                </a:ext>
              </a:extLst>
            </p:cNvPr>
            <p:cNvSpPr/>
            <p:nvPr/>
          </p:nvSpPr>
          <p:spPr>
            <a:xfrm>
              <a:off x="5245500" y="45875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169" y="1"/>
                  </a:moveTo>
                  <a:cubicBezTo>
                    <a:pt x="87" y="1"/>
                    <a:pt x="36" y="72"/>
                    <a:pt x="0" y="143"/>
                  </a:cubicBezTo>
                  <a:cubicBezTo>
                    <a:pt x="100" y="143"/>
                    <a:pt x="140" y="103"/>
                    <a:pt x="199" y="4"/>
                  </a:cubicBezTo>
                  <a:cubicBezTo>
                    <a:pt x="189" y="2"/>
                    <a:pt x="179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8440;p9">
              <a:extLst>
                <a:ext uri="{FF2B5EF4-FFF2-40B4-BE49-F238E27FC236}">
                  <a16:creationId xmlns:a16="http://schemas.microsoft.com/office/drawing/2014/main" id="{1DF6BD52-87BC-4251-81B1-9AEA8C2277A8}"/>
                </a:ext>
              </a:extLst>
            </p:cNvPr>
            <p:cNvSpPr/>
            <p:nvPr/>
          </p:nvSpPr>
          <p:spPr>
            <a:xfrm>
              <a:off x="5226100" y="46001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40" y="6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8441;p9">
              <a:extLst>
                <a:ext uri="{FF2B5EF4-FFF2-40B4-BE49-F238E27FC236}">
                  <a16:creationId xmlns:a16="http://schemas.microsoft.com/office/drawing/2014/main" id="{13F45640-C060-41A5-BC96-1615A7E372E5}"/>
                </a:ext>
              </a:extLst>
            </p:cNvPr>
            <p:cNvSpPr/>
            <p:nvPr/>
          </p:nvSpPr>
          <p:spPr>
            <a:xfrm>
              <a:off x="5289250" y="46791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cubicBezTo>
                    <a:pt x="100" y="20"/>
                    <a:pt x="61" y="80"/>
                    <a:pt x="1" y="119"/>
                  </a:cubicBezTo>
                  <a:cubicBezTo>
                    <a:pt x="61" y="80"/>
                    <a:pt x="140" y="6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8442;p9">
              <a:extLst>
                <a:ext uri="{FF2B5EF4-FFF2-40B4-BE49-F238E27FC236}">
                  <a16:creationId xmlns:a16="http://schemas.microsoft.com/office/drawing/2014/main" id="{5E9A0ACC-5DED-4636-A4C1-5190A020084D}"/>
                </a:ext>
              </a:extLst>
            </p:cNvPr>
            <p:cNvSpPr/>
            <p:nvPr/>
          </p:nvSpPr>
          <p:spPr>
            <a:xfrm>
              <a:off x="5275825" y="468412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20" y="1"/>
                  </a:moveTo>
                  <a:cubicBezTo>
                    <a:pt x="120" y="1"/>
                    <a:pt x="41" y="61"/>
                    <a:pt x="1" y="120"/>
                  </a:cubicBezTo>
                  <a:cubicBezTo>
                    <a:pt x="80" y="81"/>
                    <a:pt x="140" y="61"/>
                    <a:pt x="2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8443;p9">
              <a:extLst>
                <a:ext uri="{FF2B5EF4-FFF2-40B4-BE49-F238E27FC236}">
                  <a16:creationId xmlns:a16="http://schemas.microsoft.com/office/drawing/2014/main" id="{DF0DAA97-D5DA-48CA-A3D2-DFFE30A1760E}"/>
                </a:ext>
              </a:extLst>
            </p:cNvPr>
            <p:cNvSpPr/>
            <p:nvPr/>
          </p:nvSpPr>
          <p:spPr>
            <a:xfrm>
              <a:off x="5266875" y="4688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40"/>
                    <a:pt x="80" y="100"/>
                    <a:pt x="1" y="119"/>
                  </a:cubicBezTo>
                  <a:cubicBezTo>
                    <a:pt x="60" y="139"/>
                    <a:pt x="100" y="139"/>
                    <a:pt x="160" y="139"/>
                  </a:cubicBezTo>
                  <a:cubicBezTo>
                    <a:pt x="180" y="100"/>
                    <a:pt x="200" y="4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8444;p9">
              <a:extLst>
                <a:ext uri="{FF2B5EF4-FFF2-40B4-BE49-F238E27FC236}">
                  <a16:creationId xmlns:a16="http://schemas.microsoft.com/office/drawing/2014/main" id="{89E35C39-250F-46A9-823A-EACD8F0EE95F}"/>
                </a:ext>
              </a:extLst>
            </p:cNvPr>
            <p:cNvSpPr/>
            <p:nvPr/>
          </p:nvSpPr>
          <p:spPr>
            <a:xfrm>
              <a:off x="5298200" y="4674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0"/>
                    <a:pt x="21" y="60"/>
                    <a:pt x="1" y="139"/>
                  </a:cubicBezTo>
                  <a:cubicBezTo>
                    <a:pt x="80" y="139"/>
                    <a:pt x="140" y="8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8445;p9">
              <a:extLst>
                <a:ext uri="{FF2B5EF4-FFF2-40B4-BE49-F238E27FC236}">
                  <a16:creationId xmlns:a16="http://schemas.microsoft.com/office/drawing/2014/main" id="{B4AC27DB-E17E-4B29-85B0-B61F8C9408BA}"/>
                </a:ext>
              </a:extLst>
            </p:cNvPr>
            <p:cNvSpPr/>
            <p:nvPr/>
          </p:nvSpPr>
          <p:spPr>
            <a:xfrm>
              <a:off x="5236050" y="47015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60"/>
                    <a:pt x="80" y="8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8446;p9">
              <a:extLst>
                <a:ext uri="{FF2B5EF4-FFF2-40B4-BE49-F238E27FC236}">
                  <a16:creationId xmlns:a16="http://schemas.microsoft.com/office/drawing/2014/main" id="{CA4CAE4F-3A96-4C63-B053-9536B5BBC3F4}"/>
                </a:ext>
              </a:extLst>
            </p:cNvPr>
            <p:cNvSpPr/>
            <p:nvPr/>
          </p:nvSpPr>
          <p:spPr>
            <a:xfrm>
              <a:off x="5244500" y="469707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40" y="0"/>
                    <a:pt x="80" y="60"/>
                    <a:pt x="0" y="139"/>
                  </a:cubicBezTo>
                  <a:cubicBezTo>
                    <a:pt x="80" y="80"/>
                    <a:pt x="160" y="6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8447;p9">
              <a:extLst>
                <a:ext uri="{FF2B5EF4-FFF2-40B4-BE49-F238E27FC236}">
                  <a16:creationId xmlns:a16="http://schemas.microsoft.com/office/drawing/2014/main" id="{A75E1585-CA9A-4369-AFEC-4DF6C0C3038A}"/>
                </a:ext>
              </a:extLst>
            </p:cNvPr>
            <p:cNvSpPr/>
            <p:nvPr/>
          </p:nvSpPr>
          <p:spPr>
            <a:xfrm>
              <a:off x="5297725" y="465727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cubicBezTo>
                    <a:pt x="99" y="41"/>
                    <a:pt x="20" y="60"/>
                    <a:pt x="0" y="160"/>
                  </a:cubicBezTo>
                  <a:cubicBezTo>
                    <a:pt x="99" y="140"/>
                    <a:pt x="139" y="80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8448;p9">
              <a:extLst>
                <a:ext uri="{FF2B5EF4-FFF2-40B4-BE49-F238E27FC236}">
                  <a16:creationId xmlns:a16="http://schemas.microsoft.com/office/drawing/2014/main" id="{AA2991A1-74C2-4085-8113-70961D64BA01}"/>
                </a:ext>
              </a:extLst>
            </p:cNvPr>
            <p:cNvSpPr/>
            <p:nvPr/>
          </p:nvSpPr>
          <p:spPr>
            <a:xfrm>
              <a:off x="5293225" y="4661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81" y="21"/>
                    <a:pt x="21" y="81"/>
                    <a:pt x="1" y="180"/>
                  </a:cubicBezTo>
                  <a:cubicBezTo>
                    <a:pt x="100" y="140"/>
                    <a:pt x="140" y="10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8449;p9">
              <a:extLst>
                <a:ext uri="{FF2B5EF4-FFF2-40B4-BE49-F238E27FC236}">
                  <a16:creationId xmlns:a16="http://schemas.microsoft.com/office/drawing/2014/main" id="{ECC4B74E-4FF8-4873-95CA-0917267AA6E5}"/>
                </a:ext>
              </a:extLst>
            </p:cNvPr>
            <p:cNvSpPr/>
            <p:nvPr/>
          </p:nvSpPr>
          <p:spPr>
            <a:xfrm>
              <a:off x="5292750" y="47060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cubicBezTo>
                    <a:pt x="100" y="0"/>
                    <a:pt x="40" y="40"/>
                    <a:pt x="0" y="120"/>
                  </a:cubicBezTo>
                  <a:cubicBezTo>
                    <a:pt x="60" y="100"/>
                    <a:pt x="139" y="4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8450;p9">
              <a:extLst>
                <a:ext uri="{FF2B5EF4-FFF2-40B4-BE49-F238E27FC236}">
                  <a16:creationId xmlns:a16="http://schemas.microsoft.com/office/drawing/2014/main" id="{A51DF5BE-01D2-45C9-AE67-5CFA2C88423B}"/>
                </a:ext>
              </a:extLst>
            </p:cNvPr>
            <p:cNvSpPr/>
            <p:nvPr/>
          </p:nvSpPr>
          <p:spPr>
            <a:xfrm>
              <a:off x="5227100" y="4236050"/>
              <a:ext cx="40800" cy="3750"/>
            </a:xfrm>
            <a:custGeom>
              <a:avLst/>
              <a:gdLst/>
              <a:ahLst/>
              <a:cxnLst/>
              <a:rect l="l" t="t" r="r" b="b"/>
              <a:pathLst>
                <a:path w="1632" h="150" extrusionOk="0">
                  <a:moveTo>
                    <a:pt x="40" y="1"/>
                  </a:moveTo>
                  <a:cubicBezTo>
                    <a:pt x="0" y="40"/>
                    <a:pt x="0" y="100"/>
                    <a:pt x="40" y="120"/>
                  </a:cubicBezTo>
                  <a:cubicBezTo>
                    <a:pt x="299" y="120"/>
                    <a:pt x="562" y="150"/>
                    <a:pt x="828" y="150"/>
                  </a:cubicBezTo>
                  <a:cubicBezTo>
                    <a:pt x="1094" y="150"/>
                    <a:pt x="1363" y="120"/>
                    <a:pt x="1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8451;p9">
              <a:extLst>
                <a:ext uri="{FF2B5EF4-FFF2-40B4-BE49-F238E27FC236}">
                  <a16:creationId xmlns:a16="http://schemas.microsoft.com/office/drawing/2014/main" id="{40C8E0BF-838E-4CCD-8D4C-70CAFE243BF0}"/>
                </a:ext>
              </a:extLst>
            </p:cNvPr>
            <p:cNvSpPr/>
            <p:nvPr/>
          </p:nvSpPr>
          <p:spPr>
            <a:xfrm>
              <a:off x="5390225" y="4217975"/>
              <a:ext cx="35825" cy="4950"/>
            </a:xfrm>
            <a:custGeom>
              <a:avLst/>
              <a:gdLst/>
              <a:ahLst/>
              <a:cxnLst/>
              <a:rect l="l" t="t" r="r" b="b"/>
              <a:pathLst>
                <a:path w="1433" h="198" extrusionOk="0">
                  <a:moveTo>
                    <a:pt x="634" y="1"/>
                  </a:moveTo>
                  <a:cubicBezTo>
                    <a:pt x="422" y="1"/>
                    <a:pt x="209" y="36"/>
                    <a:pt x="0" y="167"/>
                  </a:cubicBezTo>
                  <a:cubicBezTo>
                    <a:pt x="159" y="187"/>
                    <a:pt x="321" y="198"/>
                    <a:pt x="482" y="198"/>
                  </a:cubicBezTo>
                  <a:cubicBezTo>
                    <a:pt x="805" y="198"/>
                    <a:pt x="1127" y="153"/>
                    <a:pt x="1432" y="47"/>
                  </a:cubicBezTo>
                  <a:lnTo>
                    <a:pt x="1432" y="47"/>
                  </a:lnTo>
                  <a:cubicBezTo>
                    <a:pt x="1410" y="48"/>
                    <a:pt x="1387" y="49"/>
                    <a:pt x="1364" y="49"/>
                  </a:cubicBezTo>
                  <a:cubicBezTo>
                    <a:pt x="1128" y="49"/>
                    <a:pt x="882" y="1"/>
                    <a:pt x="6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8452;p9">
              <a:extLst>
                <a:ext uri="{FF2B5EF4-FFF2-40B4-BE49-F238E27FC236}">
                  <a16:creationId xmlns:a16="http://schemas.microsoft.com/office/drawing/2014/main" id="{2F57236F-49D1-4D43-A54A-4B57F0A3E8A3}"/>
                </a:ext>
              </a:extLst>
            </p:cNvPr>
            <p:cNvSpPr/>
            <p:nvPr/>
          </p:nvSpPr>
          <p:spPr>
            <a:xfrm>
              <a:off x="5275825" y="4231600"/>
              <a:ext cx="18425" cy="4825"/>
            </a:xfrm>
            <a:custGeom>
              <a:avLst/>
              <a:gdLst/>
              <a:ahLst/>
              <a:cxnLst/>
              <a:rect l="l" t="t" r="r" b="b"/>
              <a:pathLst>
                <a:path w="737" h="193" extrusionOk="0">
                  <a:moveTo>
                    <a:pt x="405" y="1"/>
                  </a:moveTo>
                  <a:cubicBezTo>
                    <a:pt x="257" y="1"/>
                    <a:pt x="113" y="32"/>
                    <a:pt x="1" y="179"/>
                  </a:cubicBezTo>
                  <a:cubicBezTo>
                    <a:pt x="66" y="188"/>
                    <a:pt x="130" y="193"/>
                    <a:pt x="192" y="193"/>
                  </a:cubicBezTo>
                  <a:cubicBezTo>
                    <a:pt x="391" y="193"/>
                    <a:pt x="570" y="141"/>
                    <a:pt x="737" y="20"/>
                  </a:cubicBezTo>
                  <a:cubicBezTo>
                    <a:pt x="633" y="20"/>
                    <a:pt x="518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8453;p9">
              <a:extLst>
                <a:ext uri="{FF2B5EF4-FFF2-40B4-BE49-F238E27FC236}">
                  <a16:creationId xmlns:a16="http://schemas.microsoft.com/office/drawing/2014/main" id="{849EA578-920A-4128-B2DE-C438F54D3141}"/>
                </a:ext>
              </a:extLst>
            </p:cNvPr>
            <p:cNvSpPr/>
            <p:nvPr/>
          </p:nvSpPr>
          <p:spPr>
            <a:xfrm>
              <a:off x="5363350" y="4223050"/>
              <a:ext cx="18925" cy="3575"/>
            </a:xfrm>
            <a:custGeom>
              <a:avLst/>
              <a:gdLst/>
              <a:ahLst/>
              <a:cxnLst/>
              <a:rect l="l" t="t" r="r" b="b"/>
              <a:pathLst>
                <a:path w="757" h="143" extrusionOk="0">
                  <a:moveTo>
                    <a:pt x="382" y="1"/>
                  </a:moveTo>
                  <a:cubicBezTo>
                    <a:pt x="246" y="1"/>
                    <a:pt x="115" y="28"/>
                    <a:pt x="1" y="143"/>
                  </a:cubicBezTo>
                  <a:cubicBezTo>
                    <a:pt x="279" y="123"/>
                    <a:pt x="518" y="143"/>
                    <a:pt x="757" y="23"/>
                  </a:cubicBezTo>
                  <a:cubicBezTo>
                    <a:pt x="634" y="23"/>
                    <a:pt x="50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8454;p9">
              <a:extLst>
                <a:ext uri="{FF2B5EF4-FFF2-40B4-BE49-F238E27FC236}">
                  <a16:creationId xmlns:a16="http://schemas.microsoft.com/office/drawing/2014/main" id="{A43E579B-E451-4FB6-9BB2-8735A332BCDA}"/>
                </a:ext>
              </a:extLst>
            </p:cNvPr>
            <p:cNvSpPr/>
            <p:nvPr/>
          </p:nvSpPr>
          <p:spPr>
            <a:xfrm>
              <a:off x="5104750" y="425402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366" y="1"/>
                  </a:moveTo>
                  <a:cubicBezTo>
                    <a:pt x="236" y="1"/>
                    <a:pt x="114" y="31"/>
                    <a:pt x="1" y="157"/>
                  </a:cubicBezTo>
                  <a:cubicBezTo>
                    <a:pt x="58" y="162"/>
                    <a:pt x="114" y="166"/>
                    <a:pt x="168" y="166"/>
                  </a:cubicBezTo>
                  <a:cubicBezTo>
                    <a:pt x="322" y="166"/>
                    <a:pt x="465" y="135"/>
                    <a:pt x="597" y="18"/>
                  </a:cubicBezTo>
                  <a:cubicBezTo>
                    <a:pt x="518" y="10"/>
                    <a:pt x="440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8455;p9">
              <a:extLst>
                <a:ext uri="{FF2B5EF4-FFF2-40B4-BE49-F238E27FC236}">
                  <a16:creationId xmlns:a16="http://schemas.microsoft.com/office/drawing/2014/main" id="{CB3C15A2-5579-42D9-B3DC-257A5D35C124}"/>
                </a:ext>
              </a:extLst>
            </p:cNvPr>
            <p:cNvSpPr/>
            <p:nvPr/>
          </p:nvSpPr>
          <p:spPr>
            <a:xfrm>
              <a:off x="5205700" y="4240825"/>
              <a:ext cx="13950" cy="4075"/>
            </a:xfrm>
            <a:custGeom>
              <a:avLst/>
              <a:gdLst/>
              <a:ahLst/>
              <a:cxnLst/>
              <a:rect l="l" t="t" r="r" b="b"/>
              <a:pathLst>
                <a:path w="558" h="163" extrusionOk="0">
                  <a:moveTo>
                    <a:pt x="322" y="0"/>
                  </a:moveTo>
                  <a:cubicBezTo>
                    <a:pt x="198" y="0"/>
                    <a:pt x="88" y="23"/>
                    <a:pt x="1" y="148"/>
                  </a:cubicBezTo>
                  <a:cubicBezTo>
                    <a:pt x="54" y="157"/>
                    <a:pt x="105" y="162"/>
                    <a:pt x="153" y="162"/>
                  </a:cubicBezTo>
                  <a:cubicBezTo>
                    <a:pt x="305" y="162"/>
                    <a:pt x="437" y="114"/>
                    <a:pt x="558" y="9"/>
                  </a:cubicBezTo>
                  <a:cubicBezTo>
                    <a:pt x="476" y="9"/>
                    <a:pt x="39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8456;p9">
              <a:extLst>
                <a:ext uri="{FF2B5EF4-FFF2-40B4-BE49-F238E27FC236}">
                  <a16:creationId xmlns:a16="http://schemas.microsoft.com/office/drawing/2014/main" id="{14394AE2-85B2-499F-800A-7606D1ECF416}"/>
                </a:ext>
              </a:extLst>
            </p:cNvPr>
            <p:cNvSpPr/>
            <p:nvPr/>
          </p:nvSpPr>
          <p:spPr>
            <a:xfrm>
              <a:off x="5284275" y="42600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0"/>
                  </a:moveTo>
                  <a:cubicBezTo>
                    <a:pt x="80" y="0"/>
                    <a:pt x="41" y="25"/>
                    <a:pt x="1" y="75"/>
                  </a:cubicBezTo>
                  <a:lnTo>
                    <a:pt x="200" y="75"/>
                  </a:lnTo>
                  <a:cubicBezTo>
                    <a:pt x="180" y="25"/>
                    <a:pt x="150" y="0"/>
                    <a:pt x="1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8457;p9">
              <a:extLst>
                <a:ext uri="{FF2B5EF4-FFF2-40B4-BE49-F238E27FC236}">
                  <a16:creationId xmlns:a16="http://schemas.microsoft.com/office/drawing/2014/main" id="{7D66D7E4-BDD2-43FA-872E-1BE10F08484A}"/>
                </a:ext>
              </a:extLst>
            </p:cNvPr>
            <p:cNvSpPr/>
            <p:nvPr/>
          </p:nvSpPr>
          <p:spPr>
            <a:xfrm>
              <a:off x="4859075" y="39913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40"/>
                    <a:pt x="120" y="80"/>
                    <a:pt x="180" y="140"/>
                  </a:cubicBezTo>
                  <a:cubicBezTo>
                    <a:pt x="140" y="80"/>
                    <a:pt x="6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8458;p9">
              <a:extLst>
                <a:ext uri="{FF2B5EF4-FFF2-40B4-BE49-F238E27FC236}">
                  <a16:creationId xmlns:a16="http://schemas.microsoft.com/office/drawing/2014/main" id="{DDC53EC3-9D4F-44BA-9CD3-975E6E3467D1}"/>
                </a:ext>
              </a:extLst>
            </p:cNvPr>
            <p:cNvSpPr/>
            <p:nvPr/>
          </p:nvSpPr>
          <p:spPr>
            <a:xfrm>
              <a:off x="4849625" y="398690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40"/>
                    <a:pt x="40" y="100"/>
                    <a:pt x="40" y="140"/>
                  </a:cubicBezTo>
                  <a:lnTo>
                    <a:pt x="220" y="140"/>
                  </a:lnTo>
                  <a:cubicBezTo>
                    <a:pt x="160" y="100"/>
                    <a:pt x="80" y="4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8459;p9">
              <a:extLst>
                <a:ext uri="{FF2B5EF4-FFF2-40B4-BE49-F238E27FC236}">
                  <a16:creationId xmlns:a16="http://schemas.microsoft.com/office/drawing/2014/main" id="{3B1234D1-AA21-4411-90B0-73A755DA2158}"/>
                </a:ext>
              </a:extLst>
            </p:cNvPr>
            <p:cNvSpPr/>
            <p:nvPr/>
          </p:nvSpPr>
          <p:spPr>
            <a:xfrm>
              <a:off x="4774050" y="403252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30" y="1"/>
                  </a:moveTo>
                  <a:cubicBezTo>
                    <a:pt x="18" y="1"/>
                    <a:pt x="8" y="10"/>
                    <a:pt x="0" y="25"/>
                  </a:cubicBezTo>
                  <a:cubicBezTo>
                    <a:pt x="0" y="65"/>
                    <a:pt x="60" y="65"/>
                    <a:pt x="80" y="85"/>
                  </a:cubicBezTo>
                  <a:cubicBezTo>
                    <a:pt x="67" y="24"/>
                    <a:pt x="48" y="1"/>
                    <a:pt x="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8460;p9">
              <a:extLst>
                <a:ext uri="{FF2B5EF4-FFF2-40B4-BE49-F238E27FC236}">
                  <a16:creationId xmlns:a16="http://schemas.microsoft.com/office/drawing/2014/main" id="{FC08854C-A4BB-4189-9B36-F73DA385EB73}"/>
                </a:ext>
              </a:extLst>
            </p:cNvPr>
            <p:cNvSpPr/>
            <p:nvPr/>
          </p:nvSpPr>
          <p:spPr>
            <a:xfrm>
              <a:off x="4903350" y="4025050"/>
              <a:ext cx="12950" cy="5150"/>
            </a:xfrm>
            <a:custGeom>
              <a:avLst/>
              <a:gdLst/>
              <a:ahLst/>
              <a:cxnLst/>
              <a:rect l="l" t="t" r="r" b="b"/>
              <a:pathLst>
                <a:path w="518" h="206" extrusionOk="0">
                  <a:moveTo>
                    <a:pt x="236" y="0"/>
                  </a:moveTo>
                  <a:cubicBezTo>
                    <a:pt x="161" y="0"/>
                    <a:pt x="80" y="18"/>
                    <a:pt x="0" y="26"/>
                  </a:cubicBezTo>
                  <a:cubicBezTo>
                    <a:pt x="100" y="192"/>
                    <a:pt x="254" y="206"/>
                    <a:pt x="418" y="206"/>
                  </a:cubicBezTo>
                  <a:cubicBezTo>
                    <a:pt x="451" y="206"/>
                    <a:pt x="484" y="205"/>
                    <a:pt x="517" y="205"/>
                  </a:cubicBezTo>
                  <a:cubicBezTo>
                    <a:pt x="446" y="39"/>
                    <a:pt x="347" y="0"/>
                    <a:pt x="2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8461;p9">
              <a:extLst>
                <a:ext uri="{FF2B5EF4-FFF2-40B4-BE49-F238E27FC236}">
                  <a16:creationId xmlns:a16="http://schemas.microsoft.com/office/drawing/2014/main" id="{BF55D7D8-6A90-40C9-B95C-CEE1EAFA8809}"/>
                </a:ext>
              </a:extLst>
            </p:cNvPr>
            <p:cNvSpPr/>
            <p:nvPr/>
          </p:nvSpPr>
          <p:spPr>
            <a:xfrm>
              <a:off x="4899850" y="4034650"/>
              <a:ext cx="8000" cy="3550"/>
            </a:xfrm>
            <a:custGeom>
              <a:avLst/>
              <a:gdLst/>
              <a:ahLst/>
              <a:cxnLst/>
              <a:rect l="l" t="t" r="r" b="b"/>
              <a:pathLst>
                <a:path w="320" h="142" extrusionOk="0">
                  <a:moveTo>
                    <a:pt x="1" y="0"/>
                  </a:moveTo>
                  <a:cubicBezTo>
                    <a:pt x="49" y="97"/>
                    <a:pt x="102" y="142"/>
                    <a:pt x="156" y="142"/>
                  </a:cubicBezTo>
                  <a:cubicBezTo>
                    <a:pt x="212" y="142"/>
                    <a:pt x="268" y="92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8462;p9">
              <a:extLst>
                <a:ext uri="{FF2B5EF4-FFF2-40B4-BE49-F238E27FC236}">
                  <a16:creationId xmlns:a16="http://schemas.microsoft.com/office/drawing/2014/main" id="{C5EA2802-C5D2-46F9-BDFF-C56AE4C2A180}"/>
                </a:ext>
              </a:extLst>
            </p:cNvPr>
            <p:cNvSpPr/>
            <p:nvPr/>
          </p:nvSpPr>
          <p:spPr>
            <a:xfrm>
              <a:off x="4947100" y="4087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60" y="1"/>
                  </a:moveTo>
                  <a:cubicBezTo>
                    <a:pt x="100" y="60"/>
                    <a:pt x="40" y="100"/>
                    <a:pt x="1" y="160"/>
                  </a:cubicBezTo>
                  <a:lnTo>
                    <a:pt x="200" y="160"/>
                  </a:lnTo>
                  <a:cubicBezTo>
                    <a:pt x="200" y="100"/>
                    <a:pt x="160" y="60"/>
                    <a:pt x="1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8463;p9">
              <a:extLst>
                <a:ext uri="{FF2B5EF4-FFF2-40B4-BE49-F238E27FC236}">
                  <a16:creationId xmlns:a16="http://schemas.microsoft.com/office/drawing/2014/main" id="{AFCC3FBA-75D7-45BE-BECA-699D54C06CAA}"/>
                </a:ext>
              </a:extLst>
            </p:cNvPr>
            <p:cNvSpPr/>
            <p:nvPr/>
          </p:nvSpPr>
          <p:spPr>
            <a:xfrm>
              <a:off x="4365750" y="4467800"/>
              <a:ext cx="10450" cy="5300"/>
            </a:xfrm>
            <a:custGeom>
              <a:avLst/>
              <a:gdLst/>
              <a:ahLst/>
              <a:cxnLst/>
              <a:rect l="l" t="t" r="r" b="b"/>
              <a:pathLst>
                <a:path w="418" h="212" extrusionOk="0">
                  <a:moveTo>
                    <a:pt x="119" y="1"/>
                  </a:moveTo>
                  <a:cubicBezTo>
                    <a:pt x="80" y="60"/>
                    <a:pt x="0" y="120"/>
                    <a:pt x="100" y="180"/>
                  </a:cubicBezTo>
                  <a:cubicBezTo>
                    <a:pt x="133" y="202"/>
                    <a:pt x="166" y="212"/>
                    <a:pt x="199" y="212"/>
                  </a:cubicBezTo>
                  <a:cubicBezTo>
                    <a:pt x="282" y="212"/>
                    <a:pt x="360" y="146"/>
                    <a:pt x="418" y="60"/>
                  </a:cubicBezTo>
                  <a:cubicBezTo>
                    <a:pt x="318" y="21"/>
                    <a:pt x="219" y="2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8464;p9">
              <a:extLst>
                <a:ext uri="{FF2B5EF4-FFF2-40B4-BE49-F238E27FC236}">
                  <a16:creationId xmlns:a16="http://schemas.microsoft.com/office/drawing/2014/main" id="{899B3053-3F23-4C50-A6D1-9448917254B5}"/>
                </a:ext>
              </a:extLst>
            </p:cNvPr>
            <p:cNvSpPr/>
            <p:nvPr/>
          </p:nvSpPr>
          <p:spPr>
            <a:xfrm>
              <a:off x="5296725" y="4217650"/>
              <a:ext cx="58200" cy="5925"/>
            </a:xfrm>
            <a:custGeom>
              <a:avLst/>
              <a:gdLst/>
              <a:ahLst/>
              <a:cxnLst/>
              <a:rect l="l" t="t" r="r" b="b"/>
              <a:pathLst>
                <a:path w="2328" h="237" extrusionOk="0">
                  <a:moveTo>
                    <a:pt x="199" y="1"/>
                  </a:moveTo>
                  <a:cubicBezTo>
                    <a:pt x="139" y="60"/>
                    <a:pt x="80" y="140"/>
                    <a:pt x="0" y="180"/>
                  </a:cubicBezTo>
                  <a:cubicBezTo>
                    <a:pt x="498" y="219"/>
                    <a:pt x="995" y="219"/>
                    <a:pt x="1492" y="219"/>
                  </a:cubicBezTo>
                  <a:cubicBezTo>
                    <a:pt x="1608" y="219"/>
                    <a:pt x="1731" y="237"/>
                    <a:pt x="1852" y="237"/>
                  </a:cubicBezTo>
                  <a:cubicBezTo>
                    <a:pt x="2022" y="237"/>
                    <a:pt x="2188" y="203"/>
                    <a:pt x="2328" y="40"/>
                  </a:cubicBezTo>
                  <a:cubicBezTo>
                    <a:pt x="1631" y="21"/>
                    <a:pt x="935" y="2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8465;p9">
              <a:extLst>
                <a:ext uri="{FF2B5EF4-FFF2-40B4-BE49-F238E27FC236}">
                  <a16:creationId xmlns:a16="http://schemas.microsoft.com/office/drawing/2014/main" id="{08709A46-8E3B-4A7C-BE5F-219F42860E05}"/>
                </a:ext>
              </a:extLst>
            </p:cNvPr>
            <p:cNvSpPr/>
            <p:nvPr/>
          </p:nvSpPr>
          <p:spPr>
            <a:xfrm>
              <a:off x="5275325" y="4222125"/>
              <a:ext cx="22400" cy="5700"/>
            </a:xfrm>
            <a:custGeom>
              <a:avLst/>
              <a:gdLst/>
              <a:ahLst/>
              <a:cxnLst/>
              <a:rect l="l" t="t" r="r" b="b"/>
              <a:pathLst>
                <a:path w="896" h="228" extrusionOk="0">
                  <a:moveTo>
                    <a:pt x="896" y="1"/>
                  </a:moveTo>
                  <a:lnTo>
                    <a:pt x="896" y="1"/>
                  </a:lnTo>
                  <a:cubicBezTo>
                    <a:pt x="598" y="60"/>
                    <a:pt x="259" y="1"/>
                    <a:pt x="1" y="200"/>
                  </a:cubicBezTo>
                  <a:cubicBezTo>
                    <a:pt x="17" y="198"/>
                    <a:pt x="34" y="198"/>
                    <a:pt x="51" y="198"/>
                  </a:cubicBezTo>
                  <a:cubicBezTo>
                    <a:pt x="181" y="198"/>
                    <a:pt x="317" y="227"/>
                    <a:pt x="449" y="227"/>
                  </a:cubicBezTo>
                  <a:cubicBezTo>
                    <a:pt x="608" y="227"/>
                    <a:pt x="763" y="185"/>
                    <a:pt x="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8466;p9">
              <a:extLst>
                <a:ext uri="{FF2B5EF4-FFF2-40B4-BE49-F238E27FC236}">
                  <a16:creationId xmlns:a16="http://schemas.microsoft.com/office/drawing/2014/main" id="{85DE3536-D4FA-40C3-B817-2F617AB88AD3}"/>
                </a:ext>
              </a:extLst>
            </p:cNvPr>
            <p:cNvSpPr/>
            <p:nvPr/>
          </p:nvSpPr>
          <p:spPr>
            <a:xfrm>
              <a:off x="5261900" y="4223125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60" y="0"/>
                  </a:moveTo>
                  <a:cubicBezTo>
                    <a:pt x="41" y="40"/>
                    <a:pt x="1" y="100"/>
                    <a:pt x="1" y="140"/>
                  </a:cubicBezTo>
                  <a:lnTo>
                    <a:pt x="259" y="140"/>
                  </a:lnTo>
                  <a:cubicBezTo>
                    <a:pt x="180" y="100"/>
                    <a:pt x="140" y="6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8467;p9">
              <a:extLst>
                <a:ext uri="{FF2B5EF4-FFF2-40B4-BE49-F238E27FC236}">
                  <a16:creationId xmlns:a16="http://schemas.microsoft.com/office/drawing/2014/main" id="{EA11BAC5-E441-4AE2-9537-B99D064DF51F}"/>
                </a:ext>
              </a:extLst>
            </p:cNvPr>
            <p:cNvSpPr/>
            <p:nvPr/>
          </p:nvSpPr>
          <p:spPr>
            <a:xfrm>
              <a:off x="5354900" y="4213675"/>
              <a:ext cx="13450" cy="4775"/>
            </a:xfrm>
            <a:custGeom>
              <a:avLst/>
              <a:gdLst/>
              <a:ahLst/>
              <a:cxnLst/>
              <a:rect l="l" t="t" r="r" b="b"/>
              <a:pathLst>
                <a:path w="538" h="191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20"/>
                    <a:pt x="200" y="20"/>
                    <a:pt x="40" y="20"/>
                  </a:cubicBezTo>
                  <a:cubicBezTo>
                    <a:pt x="21" y="80"/>
                    <a:pt x="21" y="120"/>
                    <a:pt x="1" y="180"/>
                  </a:cubicBezTo>
                  <a:cubicBezTo>
                    <a:pt x="58" y="185"/>
                    <a:pt x="117" y="191"/>
                    <a:pt x="175" y="191"/>
                  </a:cubicBezTo>
                  <a:cubicBezTo>
                    <a:pt x="318" y="191"/>
                    <a:pt x="453" y="156"/>
                    <a:pt x="5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8468;p9">
              <a:extLst>
                <a:ext uri="{FF2B5EF4-FFF2-40B4-BE49-F238E27FC236}">
                  <a16:creationId xmlns:a16="http://schemas.microsoft.com/office/drawing/2014/main" id="{E3500F81-AFC7-4851-B73D-F725F987513C}"/>
                </a:ext>
              </a:extLst>
            </p:cNvPr>
            <p:cNvSpPr/>
            <p:nvPr/>
          </p:nvSpPr>
          <p:spPr>
            <a:xfrm>
              <a:off x="5214175" y="4227100"/>
              <a:ext cx="22400" cy="4525"/>
            </a:xfrm>
            <a:custGeom>
              <a:avLst/>
              <a:gdLst/>
              <a:ahLst/>
              <a:cxnLst/>
              <a:rect l="l" t="t" r="r" b="b"/>
              <a:pathLst>
                <a:path w="896" h="181" extrusionOk="0">
                  <a:moveTo>
                    <a:pt x="60" y="1"/>
                  </a:moveTo>
                  <a:cubicBezTo>
                    <a:pt x="20" y="60"/>
                    <a:pt x="20" y="100"/>
                    <a:pt x="0" y="160"/>
                  </a:cubicBezTo>
                  <a:cubicBezTo>
                    <a:pt x="119" y="180"/>
                    <a:pt x="259" y="180"/>
                    <a:pt x="378" y="180"/>
                  </a:cubicBezTo>
                  <a:cubicBezTo>
                    <a:pt x="411" y="180"/>
                    <a:pt x="444" y="180"/>
                    <a:pt x="479" y="180"/>
                  </a:cubicBezTo>
                  <a:cubicBezTo>
                    <a:pt x="633" y="180"/>
                    <a:pt x="798" y="167"/>
                    <a:pt x="895" y="20"/>
                  </a:cubicBezTo>
                  <a:cubicBezTo>
                    <a:pt x="597" y="20"/>
                    <a:pt x="318" y="20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8469;p9">
              <a:extLst>
                <a:ext uri="{FF2B5EF4-FFF2-40B4-BE49-F238E27FC236}">
                  <a16:creationId xmlns:a16="http://schemas.microsoft.com/office/drawing/2014/main" id="{3B634C2A-2877-4ADA-BA5A-6DFDF0D97D24}"/>
                </a:ext>
              </a:extLst>
            </p:cNvPr>
            <p:cNvSpPr/>
            <p:nvPr/>
          </p:nvSpPr>
          <p:spPr>
            <a:xfrm>
              <a:off x="5244000" y="4226600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98" y="21"/>
                    <a:pt x="279" y="21"/>
                    <a:pt x="60" y="40"/>
                  </a:cubicBezTo>
                  <a:cubicBezTo>
                    <a:pt x="20" y="40"/>
                    <a:pt x="1" y="40"/>
                    <a:pt x="1" y="100"/>
                  </a:cubicBezTo>
                  <a:cubicBezTo>
                    <a:pt x="1" y="120"/>
                    <a:pt x="1" y="180"/>
                    <a:pt x="60" y="200"/>
                  </a:cubicBezTo>
                  <a:cubicBezTo>
                    <a:pt x="104" y="192"/>
                    <a:pt x="150" y="190"/>
                    <a:pt x="196" y="190"/>
                  </a:cubicBezTo>
                  <a:cubicBezTo>
                    <a:pt x="246" y="190"/>
                    <a:pt x="297" y="193"/>
                    <a:pt x="347" y="193"/>
                  </a:cubicBezTo>
                  <a:cubicBezTo>
                    <a:pt x="500" y="193"/>
                    <a:pt x="647" y="171"/>
                    <a:pt x="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8470;p9">
              <a:extLst>
                <a:ext uri="{FF2B5EF4-FFF2-40B4-BE49-F238E27FC236}">
                  <a16:creationId xmlns:a16="http://schemas.microsoft.com/office/drawing/2014/main" id="{BF332AD0-DB58-4CAC-A14A-720713DDE026}"/>
                </a:ext>
              </a:extLst>
            </p:cNvPr>
            <p:cNvSpPr/>
            <p:nvPr/>
          </p:nvSpPr>
          <p:spPr>
            <a:xfrm>
              <a:off x="5241025" y="4227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00" y="1"/>
                    <a:pt x="40" y="20"/>
                    <a:pt x="0" y="40"/>
                  </a:cubicBezTo>
                  <a:cubicBezTo>
                    <a:pt x="40" y="80"/>
                    <a:pt x="120" y="140"/>
                    <a:pt x="179" y="180"/>
                  </a:cubicBezTo>
                  <a:lnTo>
                    <a:pt x="17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8471;p9">
              <a:extLst>
                <a:ext uri="{FF2B5EF4-FFF2-40B4-BE49-F238E27FC236}">
                  <a16:creationId xmlns:a16="http://schemas.microsoft.com/office/drawing/2014/main" id="{0D3F9CD0-AD19-4A65-AD24-A7BFD9BA41F9}"/>
                </a:ext>
              </a:extLst>
            </p:cNvPr>
            <p:cNvSpPr/>
            <p:nvPr/>
          </p:nvSpPr>
          <p:spPr>
            <a:xfrm>
              <a:off x="5375300" y="4209700"/>
              <a:ext cx="19900" cy="6350"/>
            </a:xfrm>
            <a:custGeom>
              <a:avLst/>
              <a:gdLst/>
              <a:ahLst/>
              <a:cxnLst/>
              <a:rect l="l" t="t" r="r" b="b"/>
              <a:pathLst>
                <a:path w="796" h="254" extrusionOk="0">
                  <a:moveTo>
                    <a:pt x="40" y="0"/>
                  </a:moveTo>
                  <a:cubicBezTo>
                    <a:pt x="40" y="60"/>
                    <a:pt x="20" y="80"/>
                    <a:pt x="0" y="140"/>
                  </a:cubicBezTo>
                  <a:lnTo>
                    <a:pt x="40" y="179"/>
                  </a:lnTo>
                  <a:cubicBezTo>
                    <a:pt x="110" y="229"/>
                    <a:pt x="169" y="254"/>
                    <a:pt x="227" y="254"/>
                  </a:cubicBezTo>
                  <a:cubicBezTo>
                    <a:pt x="284" y="254"/>
                    <a:pt x="338" y="229"/>
                    <a:pt x="398" y="179"/>
                  </a:cubicBezTo>
                  <a:lnTo>
                    <a:pt x="736" y="179"/>
                  </a:lnTo>
                  <a:cubicBezTo>
                    <a:pt x="776" y="179"/>
                    <a:pt x="796" y="159"/>
                    <a:pt x="776" y="100"/>
                  </a:cubicBezTo>
                  <a:cubicBezTo>
                    <a:pt x="796" y="80"/>
                    <a:pt x="776" y="40"/>
                    <a:pt x="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8472;p9">
              <a:extLst>
                <a:ext uri="{FF2B5EF4-FFF2-40B4-BE49-F238E27FC236}">
                  <a16:creationId xmlns:a16="http://schemas.microsoft.com/office/drawing/2014/main" id="{96322210-EDC2-4350-A60F-EAE2343BDE14}"/>
                </a:ext>
              </a:extLst>
            </p:cNvPr>
            <p:cNvSpPr/>
            <p:nvPr/>
          </p:nvSpPr>
          <p:spPr>
            <a:xfrm>
              <a:off x="5401150" y="42092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59" y="0"/>
                  </a:moveTo>
                  <a:cubicBezTo>
                    <a:pt x="180" y="0"/>
                    <a:pt x="140" y="20"/>
                    <a:pt x="80" y="20"/>
                  </a:cubicBezTo>
                  <a:cubicBezTo>
                    <a:pt x="80" y="20"/>
                    <a:pt x="60" y="20"/>
                    <a:pt x="21" y="80"/>
                  </a:cubicBezTo>
                  <a:cubicBezTo>
                    <a:pt x="1" y="120"/>
                    <a:pt x="21" y="140"/>
                    <a:pt x="80" y="199"/>
                  </a:cubicBezTo>
                  <a:cubicBezTo>
                    <a:pt x="140" y="120"/>
                    <a:pt x="200" y="80"/>
                    <a:pt x="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8473;p9">
              <a:extLst>
                <a:ext uri="{FF2B5EF4-FFF2-40B4-BE49-F238E27FC236}">
                  <a16:creationId xmlns:a16="http://schemas.microsoft.com/office/drawing/2014/main" id="{045A50FB-7E22-471E-8F0B-7BBA6082F9F2}"/>
                </a:ext>
              </a:extLst>
            </p:cNvPr>
            <p:cNvSpPr/>
            <p:nvPr/>
          </p:nvSpPr>
          <p:spPr>
            <a:xfrm>
              <a:off x="5398175" y="4209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20" y="0"/>
                    <a:pt x="80" y="0"/>
                    <a:pt x="60" y="40"/>
                  </a:cubicBezTo>
                  <a:cubicBezTo>
                    <a:pt x="20" y="40"/>
                    <a:pt x="20" y="60"/>
                    <a:pt x="0" y="80"/>
                  </a:cubicBezTo>
                  <a:cubicBezTo>
                    <a:pt x="0" y="100"/>
                    <a:pt x="0" y="159"/>
                    <a:pt x="60" y="179"/>
                  </a:cubicBezTo>
                  <a:lnTo>
                    <a:pt x="199" y="179"/>
                  </a:lnTo>
                  <a:lnTo>
                    <a:pt x="1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8474;p9">
              <a:extLst>
                <a:ext uri="{FF2B5EF4-FFF2-40B4-BE49-F238E27FC236}">
                  <a16:creationId xmlns:a16="http://schemas.microsoft.com/office/drawing/2014/main" id="{33FAC23E-C091-4224-9812-5AB45886A4B8}"/>
                </a:ext>
              </a:extLst>
            </p:cNvPr>
            <p:cNvSpPr/>
            <p:nvPr/>
          </p:nvSpPr>
          <p:spPr>
            <a:xfrm>
              <a:off x="5394700" y="42097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59" y="159"/>
                  </a:lnTo>
                  <a:lnTo>
                    <a:pt x="159" y="0"/>
                  </a:lnTo>
                  <a:cubicBezTo>
                    <a:pt x="129" y="20"/>
                    <a:pt x="100" y="30"/>
                    <a:pt x="72" y="30"/>
                  </a:cubicBezTo>
                  <a:cubicBezTo>
                    <a:pt x="45" y="30"/>
                    <a:pt x="2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8475;p9">
              <a:extLst>
                <a:ext uri="{FF2B5EF4-FFF2-40B4-BE49-F238E27FC236}">
                  <a16:creationId xmlns:a16="http://schemas.microsoft.com/office/drawing/2014/main" id="{A610F752-DD4C-4515-9D69-8C7A4EC76D23}"/>
                </a:ext>
              </a:extLst>
            </p:cNvPr>
            <p:cNvSpPr/>
            <p:nvPr/>
          </p:nvSpPr>
          <p:spPr>
            <a:xfrm>
              <a:off x="5126150" y="4232075"/>
              <a:ext cx="66150" cy="12450"/>
            </a:xfrm>
            <a:custGeom>
              <a:avLst/>
              <a:gdLst/>
              <a:ahLst/>
              <a:cxnLst/>
              <a:rect l="l" t="t" r="r" b="b"/>
              <a:pathLst>
                <a:path w="2646" h="498" extrusionOk="0">
                  <a:moveTo>
                    <a:pt x="736" y="1"/>
                  </a:moveTo>
                  <a:cubicBezTo>
                    <a:pt x="637" y="180"/>
                    <a:pt x="458" y="180"/>
                    <a:pt x="318" y="199"/>
                  </a:cubicBezTo>
                  <a:cubicBezTo>
                    <a:pt x="298" y="378"/>
                    <a:pt x="60" y="378"/>
                    <a:pt x="0" y="498"/>
                  </a:cubicBezTo>
                  <a:cubicBezTo>
                    <a:pt x="586" y="387"/>
                    <a:pt x="1197" y="327"/>
                    <a:pt x="1813" y="327"/>
                  </a:cubicBezTo>
                  <a:cubicBezTo>
                    <a:pt x="1971" y="327"/>
                    <a:pt x="2129" y="331"/>
                    <a:pt x="2288" y="339"/>
                  </a:cubicBezTo>
                  <a:cubicBezTo>
                    <a:pt x="2302" y="341"/>
                    <a:pt x="2316" y="342"/>
                    <a:pt x="2330" y="342"/>
                  </a:cubicBezTo>
                  <a:cubicBezTo>
                    <a:pt x="2451" y="342"/>
                    <a:pt x="2557" y="267"/>
                    <a:pt x="2646" y="160"/>
                  </a:cubicBezTo>
                  <a:cubicBezTo>
                    <a:pt x="2129" y="160"/>
                    <a:pt x="1611" y="160"/>
                    <a:pt x="1114" y="180"/>
                  </a:cubicBezTo>
                  <a:cubicBezTo>
                    <a:pt x="995" y="140"/>
                    <a:pt x="855" y="60"/>
                    <a:pt x="7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8476;p9">
              <a:extLst>
                <a:ext uri="{FF2B5EF4-FFF2-40B4-BE49-F238E27FC236}">
                  <a16:creationId xmlns:a16="http://schemas.microsoft.com/office/drawing/2014/main" id="{1617DC8C-E5FC-4ED6-AED0-D6CBCC3C8C6A}"/>
                </a:ext>
              </a:extLst>
            </p:cNvPr>
            <p:cNvSpPr/>
            <p:nvPr/>
          </p:nvSpPr>
          <p:spPr>
            <a:xfrm>
              <a:off x="5191775" y="4231600"/>
              <a:ext cx="17925" cy="4950"/>
            </a:xfrm>
            <a:custGeom>
              <a:avLst/>
              <a:gdLst/>
              <a:ahLst/>
              <a:cxnLst/>
              <a:rect l="l" t="t" r="r" b="b"/>
              <a:pathLst>
                <a:path w="717" h="198" extrusionOk="0">
                  <a:moveTo>
                    <a:pt x="399" y="1"/>
                  </a:moveTo>
                  <a:cubicBezTo>
                    <a:pt x="261" y="1"/>
                    <a:pt x="125" y="32"/>
                    <a:pt x="1" y="179"/>
                  </a:cubicBezTo>
                  <a:cubicBezTo>
                    <a:pt x="113" y="179"/>
                    <a:pt x="226" y="197"/>
                    <a:pt x="333" y="197"/>
                  </a:cubicBezTo>
                  <a:cubicBezTo>
                    <a:pt x="473" y="197"/>
                    <a:pt x="605" y="166"/>
                    <a:pt x="717" y="20"/>
                  </a:cubicBezTo>
                  <a:cubicBezTo>
                    <a:pt x="613" y="20"/>
                    <a:pt x="506" y="1"/>
                    <a:pt x="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8477;p9">
              <a:extLst>
                <a:ext uri="{FF2B5EF4-FFF2-40B4-BE49-F238E27FC236}">
                  <a16:creationId xmlns:a16="http://schemas.microsoft.com/office/drawing/2014/main" id="{D4156A0F-A5A5-4942-ACC9-13302696BA07}"/>
                </a:ext>
              </a:extLst>
            </p:cNvPr>
            <p:cNvSpPr/>
            <p:nvPr/>
          </p:nvSpPr>
          <p:spPr>
            <a:xfrm>
              <a:off x="5186800" y="4584675"/>
              <a:ext cx="6500" cy="6975"/>
            </a:xfrm>
            <a:custGeom>
              <a:avLst/>
              <a:gdLst/>
              <a:ahLst/>
              <a:cxnLst/>
              <a:rect l="l" t="t" r="r" b="b"/>
              <a:pathLst>
                <a:path w="260" h="279" extrusionOk="0">
                  <a:moveTo>
                    <a:pt x="100" y="0"/>
                  </a:moveTo>
                  <a:cubicBezTo>
                    <a:pt x="81" y="0"/>
                    <a:pt x="1" y="80"/>
                    <a:pt x="1" y="100"/>
                  </a:cubicBezTo>
                  <a:cubicBezTo>
                    <a:pt x="1" y="279"/>
                    <a:pt x="120" y="219"/>
                    <a:pt x="220" y="259"/>
                  </a:cubicBezTo>
                  <a:cubicBezTo>
                    <a:pt x="200" y="179"/>
                    <a:pt x="260" y="60"/>
                    <a:pt x="1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8478;p9">
              <a:extLst>
                <a:ext uri="{FF2B5EF4-FFF2-40B4-BE49-F238E27FC236}">
                  <a16:creationId xmlns:a16="http://schemas.microsoft.com/office/drawing/2014/main" id="{C85E2A20-6023-4FCE-83A8-0B8C717DC9F4}"/>
                </a:ext>
              </a:extLst>
            </p:cNvPr>
            <p:cNvSpPr/>
            <p:nvPr/>
          </p:nvSpPr>
          <p:spPr>
            <a:xfrm>
              <a:off x="5173375" y="4674200"/>
              <a:ext cx="33350" cy="17425"/>
            </a:xfrm>
            <a:custGeom>
              <a:avLst/>
              <a:gdLst/>
              <a:ahLst/>
              <a:cxnLst/>
              <a:rect l="l" t="t" r="r" b="b"/>
              <a:pathLst>
                <a:path w="1334" h="697" extrusionOk="0">
                  <a:moveTo>
                    <a:pt x="80" y="0"/>
                  </a:moveTo>
                  <a:cubicBezTo>
                    <a:pt x="61" y="0"/>
                    <a:pt x="41" y="0"/>
                    <a:pt x="21" y="60"/>
                  </a:cubicBezTo>
                  <a:cubicBezTo>
                    <a:pt x="1" y="80"/>
                    <a:pt x="21" y="120"/>
                    <a:pt x="61" y="179"/>
                  </a:cubicBezTo>
                  <a:cubicBezTo>
                    <a:pt x="240" y="299"/>
                    <a:pt x="61" y="398"/>
                    <a:pt x="41" y="497"/>
                  </a:cubicBezTo>
                  <a:cubicBezTo>
                    <a:pt x="61" y="517"/>
                    <a:pt x="61" y="577"/>
                    <a:pt x="80" y="597"/>
                  </a:cubicBezTo>
                  <a:cubicBezTo>
                    <a:pt x="160" y="657"/>
                    <a:pt x="240" y="676"/>
                    <a:pt x="319" y="696"/>
                  </a:cubicBezTo>
                  <a:cubicBezTo>
                    <a:pt x="419" y="696"/>
                    <a:pt x="478" y="696"/>
                    <a:pt x="558" y="676"/>
                  </a:cubicBezTo>
                  <a:cubicBezTo>
                    <a:pt x="737" y="617"/>
                    <a:pt x="976" y="657"/>
                    <a:pt x="1075" y="418"/>
                  </a:cubicBezTo>
                  <a:cubicBezTo>
                    <a:pt x="1115" y="259"/>
                    <a:pt x="1334" y="20"/>
                    <a:pt x="936" y="0"/>
                  </a:cubicBezTo>
                  <a:cubicBezTo>
                    <a:pt x="760" y="13"/>
                    <a:pt x="576" y="49"/>
                    <a:pt x="394" y="49"/>
                  </a:cubicBezTo>
                  <a:cubicBezTo>
                    <a:pt x="288" y="49"/>
                    <a:pt x="183" y="37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8479;p9">
              <a:extLst>
                <a:ext uri="{FF2B5EF4-FFF2-40B4-BE49-F238E27FC236}">
                  <a16:creationId xmlns:a16="http://schemas.microsoft.com/office/drawing/2014/main" id="{E2443E16-F4CE-4C66-98F2-4BFE136DDC33}"/>
                </a:ext>
              </a:extLst>
            </p:cNvPr>
            <p:cNvSpPr/>
            <p:nvPr/>
          </p:nvSpPr>
          <p:spPr>
            <a:xfrm>
              <a:off x="5196250" y="4666225"/>
              <a:ext cx="20925" cy="19625"/>
            </a:xfrm>
            <a:custGeom>
              <a:avLst/>
              <a:gdLst/>
              <a:ahLst/>
              <a:cxnLst/>
              <a:rect l="l" t="t" r="r" b="b"/>
              <a:pathLst>
                <a:path w="837" h="785" extrusionOk="0">
                  <a:moveTo>
                    <a:pt x="697" y="1"/>
                  </a:moveTo>
                  <a:cubicBezTo>
                    <a:pt x="478" y="100"/>
                    <a:pt x="220" y="220"/>
                    <a:pt x="1" y="319"/>
                  </a:cubicBezTo>
                  <a:cubicBezTo>
                    <a:pt x="200" y="419"/>
                    <a:pt x="41" y="578"/>
                    <a:pt x="21" y="697"/>
                  </a:cubicBezTo>
                  <a:cubicBezTo>
                    <a:pt x="140" y="757"/>
                    <a:pt x="247" y="784"/>
                    <a:pt x="342" y="784"/>
                  </a:cubicBezTo>
                  <a:cubicBezTo>
                    <a:pt x="563" y="784"/>
                    <a:pt x="719" y="635"/>
                    <a:pt x="817" y="399"/>
                  </a:cubicBezTo>
                  <a:cubicBezTo>
                    <a:pt x="836" y="240"/>
                    <a:pt x="797" y="120"/>
                    <a:pt x="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8480;p9">
              <a:extLst>
                <a:ext uri="{FF2B5EF4-FFF2-40B4-BE49-F238E27FC236}">
                  <a16:creationId xmlns:a16="http://schemas.microsoft.com/office/drawing/2014/main" id="{9790C648-CEDE-41AB-BBA0-C55EC3188694}"/>
                </a:ext>
              </a:extLst>
            </p:cNvPr>
            <p:cNvSpPr/>
            <p:nvPr/>
          </p:nvSpPr>
          <p:spPr>
            <a:xfrm>
              <a:off x="5214650" y="4660275"/>
              <a:ext cx="22425" cy="16925"/>
            </a:xfrm>
            <a:custGeom>
              <a:avLst/>
              <a:gdLst/>
              <a:ahLst/>
              <a:cxnLst/>
              <a:rect l="l" t="t" r="r" b="b"/>
              <a:pathLst>
                <a:path w="897" h="677" extrusionOk="0">
                  <a:moveTo>
                    <a:pt x="618" y="0"/>
                  </a:moveTo>
                  <a:cubicBezTo>
                    <a:pt x="588" y="0"/>
                    <a:pt x="558" y="20"/>
                    <a:pt x="538" y="60"/>
                  </a:cubicBezTo>
                  <a:cubicBezTo>
                    <a:pt x="399" y="80"/>
                    <a:pt x="299" y="80"/>
                    <a:pt x="180" y="120"/>
                  </a:cubicBezTo>
                  <a:cubicBezTo>
                    <a:pt x="100" y="139"/>
                    <a:pt x="61" y="179"/>
                    <a:pt x="1" y="239"/>
                  </a:cubicBezTo>
                  <a:lnTo>
                    <a:pt x="1" y="617"/>
                  </a:lnTo>
                  <a:cubicBezTo>
                    <a:pt x="61" y="637"/>
                    <a:pt x="100" y="657"/>
                    <a:pt x="240" y="677"/>
                  </a:cubicBezTo>
                  <a:cubicBezTo>
                    <a:pt x="299" y="657"/>
                    <a:pt x="399" y="637"/>
                    <a:pt x="478" y="577"/>
                  </a:cubicBezTo>
                  <a:cubicBezTo>
                    <a:pt x="538" y="537"/>
                    <a:pt x="578" y="497"/>
                    <a:pt x="637" y="478"/>
                  </a:cubicBezTo>
                  <a:lnTo>
                    <a:pt x="856" y="338"/>
                  </a:lnTo>
                  <a:cubicBezTo>
                    <a:pt x="856" y="299"/>
                    <a:pt x="876" y="279"/>
                    <a:pt x="896" y="259"/>
                  </a:cubicBezTo>
                  <a:lnTo>
                    <a:pt x="697" y="60"/>
                  </a:lnTo>
                  <a:cubicBezTo>
                    <a:pt x="677" y="20"/>
                    <a:pt x="647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8481;p9">
              <a:extLst>
                <a:ext uri="{FF2B5EF4-FFF2-40B4-BE49-F238E27FC236}">
                  <a16:creationId xmlns:a16="http://schemas.microsoft.com/office/drawing/2014/main" id="{C8F8C93C-828D-45B7-A90E-BFBBC161EBB7}"/>
                </a:ext>
              </a:extLst>
            </p:cNvPr>
            <p:cNvSpPr/>
            <p:nvPr/>
          </p:nvSpPr>
          <p:spPr>
            <a:xfrm>
              <a:off x="5169900" y="4665475"/>
              <a:ext cx="8975" cy="13225"/>
            </a:xfrm>
            <a:custGeom>
              <a:avLst/>
              <a:gdLst/>
              <a:ahLst/>
              <a:cxnLst/>
              <a:rect l="l" t="t" r="r" b="b"/>
              <a:pathLst>
                <a:path w="359" h="529" extrusionOk="0">
                  <a:moveTo>
                    <a:pt x="278" y="1"/>
                  </a:moveTo>
                  <a:cubicBezTo>
                    <a:pt x="158" y="1"/>
                    <a:pt x="66" y="72"/>
                    <a:pt x="1" y="170"/>
                  </a:cubicBezTo>
                  <a:cubicBezTo>
                    <a:pt x="40" y="329"/>
                    <a:pt x="60" y="449"/>
                    <a:pt x="200" y="528"/>
                  </a:cubicBezTo>
                  <a:cubicBezTo>
                    <a:pt x="239" y="449"/>
                    <a:pt x="239" y="409"/>
                    <a:pt x="239" y="329"/>
                  </a:cubicBezTo>
                  <a:cubicBezTo>
                    <a:pt x="279" y="230"/>
                    <a:pt x="339" y="130"/>
                    <a:pt x="359" y="11"/>
                  </a:cubicBezTo>
                  <a:cubicBezTo>
                    <a:pt x="330" y="4"/>
                    <a:pt x="304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8482;p9">
              <a:extLst>
                <a:ext uri="{FF2B5EF4-FFF2-40B4-BE49-F238E27FC236}">
                  <a16:creationId xmlns:a16="http://schemas.microsoft.com/office/drawing/2014/main" id="{E930E3B4-0FAB-4A87-A9A7-F7608587918F}"/>
                </a:ext>
              </a:extLst>
            </p:cNvPr>
            <p:cNvSpPr/>
            <p:nvPr/>
          </p:nvSpPr>
          <p:spPr>
            <a:xfrm>
              <a:off x="5227100" y="46567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99" y="180"/>
                  </a:lnTo>
                  <a:cubicBezTo>
                    <a:pt x="199" y="120"/>
                    <a:pt x="199" y="80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8483;p9">
              <a:extLst>
                <a:ext uri="{FF2B5EF4-FFF2-40B4-BE49-F238E27FC236}">
                  <a16:creationId xmlns:a16="http://schemas.microsoft.com/office/drawing/2014/main" id="{8805F252-B7C9-497C-AF35-8D0067D72308}"/>
                </a:ext>
              </a:extLst>
            </p:cNvPr>
            <p:cNvSpPr/>
            <p:nvPr/>
          </p:nvSpPr>
          <p:spPr>
            <a:xfrm>
              <a:off x="5214650" y="46622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cubicBezTo>
                    <a:pt x="81" y="1"/>
                    <a:pt x="41" y="60"/>
                    <a:pt x="1" y="140"/>
                  </a:cubicBezTo>
                  <a:cubicBezTo>
                    <a:pt x="61" y="80"/>
                    <a:pt x="140" y="60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8484;p9">
              <a:extLst>
                <a:ext uri="{FF2B5EF4-FFF2-40B4-BE49-F238E27FC236}">
                  <a16:creationId xmlns:a16="http://schemas.microsoft.com/office/drawing/2014/main" id="{C547C4AB-210F-4BC5-85DA-BC4C93AD3DDE}"/>
                </a:ext>
              </a:extLst>
            </p:cNvPr>
            <p:cNvSpPr/>
            <p:nvPr/>
          </p:nvSpPr>
          <p:spPr>
            <a:xfrm>
              <a:off x="5225600" y="4654800"/>
              <a:ext cx="1525" cy="2000"/>
            </a:xfrm>
            <a:custGeom>
              <a:avLst/>
              <a:gdLst/>
              <a:ahLst/>
              <a:cxnLst/>
              <a:rect l="l" t="t" r="r" b="b"/>
              <a:pathLst>
                <a:path w="61" h="80" extrusionOk="0">
                  <a:moveTo>
                    <a:pt x="20" y="0"/>
                  </a:moveTo>
                  <a:cubicBezTo>
                    <a:pt x="14" y="0"/>
                    <a:pt x="7" y="7"/>
                    <a:pt x="1" y="20"/>
                  </a:cubicBezTo>
                  <a:cubicBezTo>
                    <a:pt x="1" y="60"/>
                    <a:pt x="40" y="60"/>
                    <a:pt x="60" y="80"/>
                  </a:cubicBezTo>
                  <a:cubicBezTo>
                    <a:pt x="47" y="27"/>
                    <a:pt x="34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8485;p9">
              <a:extLst>
                <a:ext uri="{FF2B5EF4-FFF2-40B4-BE49-F238E27FC236}">
                  <a16:creationId xmlns:a16="http://schemas.microsoft.com/office/drawing/2014/main" id="{F6662094-0115-4C94-9939-2BA036CEA2C1}"/>
                </a:ext>
              </a:extLst>
            </p:cNvPr>
            <p:cNvSpPr/>
            <p:nvPr/>
          </p:nvSpPr>
          <p:spPr>
            <a:xfrm>
              <a:off x="5178850" y="4709000"/>
              <a:ext cx="52750" cy="23900"/>
            </a:xfrm>
            <a:custGeom>
              <a:avLst/>
              <a:gdLst/>
              <a:ahLst/>
              <a:cxnLst/>
              <a:rect l="l" t="t" r="r" b="b"/>
              <a:pathLst>
                <a:path w="2110" h="956" extrusionOk="0">
                  <a:moveTo>
                    <a:pt x="2109" y="1"/>
                  </a:moveTo>
                  <a:cubicBezTo>
                    <a:pt x="2010" y="21"/>
                    <a:pt x="1890" y="60"/>
                    <a:pt x="1791" y="80"/>
                  </a:cubicBezTo>
                  <a:cubicBezTo>
                    <a:pt x="1721" y="104"/>
                    <a:pt x="1644" y="113"/>
                    <a:pt x="1569" y="113"/>
                  </a:cubicBezTo>
                  <a:cubicBezTo>
                    <a:pt x="1515" y="113"/>
                    <a:pt x="1462" y="108"/>
                    <a:pt x="1413" y="100"/>
                  </a:cubicBezTo>
                  <a:cubicBezTo>
                    <a:pt x="896" y="120"/>
                    <a:pt x="418" y="279"/>
                    <a:pt x="1" y="578"/>
                  </a:cubicBezTo>
                  <a:cubicBezTo>
                    <a:pt x="1" y="697"/>
                    <a:pt x="21" y="796"/>
                    <a:pt x="21" y="916"/>
                  </a:cubicBezTo>
                  <a:cubicBezTo>
                    <a:pt x="140" y="955"/>
                    <a:pt x="259" y="955"/>
                    <a:pt x="399" y="955"/>
                  </a:cubicBezTo>
                  <a:cubicBezTo>
                    <a:pt x="796" y="955"/>
                    <a:pt x="1095" y="717"/>
                    <a:pt x="1413" y="558"/>
                  </a:cubicBezTo>
                  <a:cubicBezTo>
                    <a:pt x="1572" y="398"/>
                    <a:pt x="1791" y="518"/>
                    <a:pt x="1970" y="398"/>
                  </a:cubicBezTo>
                  <a:cubicBezTo>
                    <a:pt x="2010" y="398"/>
                    <a:pt x="2069" y="379"/>
                    <a:pt x="2109" y="359"/>
                  </a:cubicBezTo>
                  <a:lnTo>
                    <a:pt x="21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8486;p9">
              <a:extLst>
                <a:ext uri="{FF2B5EF4-FFF2-40B4-BE49-F238E27FC236}">
                  <a16:creationId xmlns:a16="http://schemas.microsoft.com/office/drawing/2014/main" id="{16E70547-66B0-48A0-A39A-9E539E5BDC69}"/>
                </a:ext>
              </a:extLst>
            </p:cNvPr>
            <p:cNvSpPr/>
            <p:nvPr/>
          </p:nvSpPr>
          <p:spPr>
            <a:xfrm>
              <a:off x="5214175" y="47186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378" y="0"/>
                  </a:moveTo>
                  <a:cubicBezTo>
                    <a:pt x="242" y="0"/>
                    <a:pt x="111" y="33"/>
                    <a:pt x="0" y="172"/>
                  </a:cubicBezTo>
                  <a:cubicBezTo>
                    <a:pt x="199" y="132"/>
                    <a:pt x="398" y="172"/>
                    <a:pt x="557" y="12"/>
                  </a:cubicBezTo>
                  <a:cubicBezTo>
                    <a:pt x="497" y="6"/>
                    <a:pt x="437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8487;p9">
              <a:extLst>
                <a:ext uri="{FF2B5EF4-FFF2-40B4-BE49-F238E27FC236}">
                  <a16:creationId xmlns:a16="http://schemas.microsoft.com/office/drawing/2014/main" id="{E4716A75-2070-4553-AA1E-24300A88C87E}"/>
                </a:ext>
              </a:extLst>
            </p:cNvPr>
            <p:cNvSpPr/>
            <p:nvPr/>
          </p:nvSpPr>
          <p:spPr>
            <a:xfrm>
              <a:off x="5175875" y="4705525"/>
              <a:ext cx="44775" cy="17925"/>
            </a:xfrm>
            <a:custGeom>
              <a:avLst/>
              <a:gdLst/>
              <a:ahLst/>
              <a:cxnLst/>
              <a:rect l="l" t="t" r="r" b="b"/>
              <a:pathLst>
                <a:path w="1791" h="717" extrusionOk="0">
                  <a:moveTo>
                    <a:pt x="1353" y="0"/>
                  </a:moveTo>
                  <a:cubicBezTo>
                    <a:pt x="955" y="120"/>
                    <a:pt x="597" y="339"/>
                    <a:pt x="140" y="339"/>
                  </a:cubicBezTo>
                  <a:cubicBezTo>
                    <a:pt x="0" y="458"/>
                    <a:pt x="60" y="597"/>
                    <a:pt x="120" y="717"/>
                  </a:cubicBezTo>
                  <a:cubicBezTo>
                    <a:pt x="657" y="717"/>
                    <a:pt x="1134" y="339"/>
                    <a:pt x="1691" y="319"/>
                  </a:cubicBezTo>
                  <a:cubicBezTo>
                    <a:pt x="1751" y="299"/>
                    <a:pt x="1791" y="259"/>
                    <a:pt x="1751" y="199"/>
                  </a:cubicBezTo>
                  <a:cubicBezTo>
                    <a:pt x="1612" y="160"/>
                    <a:pt x="1433" y="140"/>
                    <a:pt x="1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8488;p9">
              <a:extLst>
                <a:ext uri="{FF2B5EF4-FFF2-40B4-BE49-F238E27FC236}">
                  <a16:creationId xmlns:a16="http://schemas.microsoft.com/office/drawing/2014/main" id="{6D5FDD71-BF7E-40D0-9E98-43586370801E}"/>
                </a:ext>
              </a:extLst>
            </p:cNvPr>
            <p:cNvSpPr/>
            <p:nvPr/>
          </p:nvSpPr>
          <p:spPr>
            <a:xfrm>
              <a:off x="5377275" y="4214175"/>
              <a:ext cx="8500" cy="3575"/>
            </a:xfrm>
            <a:custGeom>
              <a:avLst/>
              <a:gdLst/>
              <a:ahLst/>
              <a:cxnLst/>
              <a:rect l="l" t="t" r="r" b="b"/>
              <a:pathLst>
                <a:path w="340" h="143" extrusionOk="0">
                  <a:moveTo>
                    <a:pt x="1" y="0"/>
                  </a:moveTo>
                  <a:cubicBezTo>
                    <a:pt x="49" y="97"/>
                    <a:pt x="102" y="142"/>
                    <a:pt x="158" y="142"/>
                  </a:cubicBezTo>
                  <a:cubicBezTo>
                    <a:pt x="217" y="142"/>
                    <a:pt x="278" y="92"/>
                    <a:pt x="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8489;p9">
              <a:extLst>
                <a:ext uri="{FF2B5EF4-FFF2-40B4-BE49-F238E27FC236}">
                  <a16:creationId xmlns:a16="http://schemas.microsoft.com/office/drawing/2014/main" id="{CD1DED8B-0547-4735-B285-F53229682A89}"/>
                </a:ext>
              </a:extLst>
            </p:cNvPr>
            <p:cNvSpPr/>
            <p:nvPr/>
          </p:nvSpPr>
          <p:spPr>
            <a:xfrm>
              <a:off x="5174550" y="4668100"/>
              <a:ext cx="68475" cy="29350"/>
            </a:xfrm>
            <a:custGeom>
              <a:avLst/>
              <a:gdLst/>
              <a:ahLst/>
              <a:cxnLst/>
              <a:rect l="l" t="t" r="r" b="b"/>
              <a:pathLst>
                <a:path w="2739" h="1174" extrusionOk="0">
                  <a:moveTo>
                    <a:pt x="2371" y="0"/>
                  </a:moveTo>
                  <a:cubicBezTo>
                    <a:pt x="2297" y="0"/>
                    <a:pt x="2225" y="16"/>
                    <a:pt x="2162" y="105"/>
                  </a:cubicBezTo>
                  <a:cubicBezTo>
                    <a:pt x="2043" y="165"/>
                    <a:pt x="1903" y="145"/>
                    <a:pt x="1784" y="224"/>
                  </a:cubicBezTo>
                  <a:cubicBezTo>
                    <a:pt x="1704" y="244"/>
                    <a:pt x="1665" y="264"/>
                    <a:pt x="1605" y="304"/>
                  </a:cubicBezTo>
                  <a:cubicBezTo>
                    <a:pt x="1466" y="602"/>
                    <a:pt x="1167" y="602"/>
                    <a:pt x="909" y="622"/>
                  </a:cubicBezTo>
                  <a:cubicBezTo>
                    <a:pt x="789" y="761"/>
                    <a:pt x="590" y="801"/>
                    <a:pt x="411" y="821"/>
                  </a:cubicBezTo>
                  <a:cubicBezTo>
                    <a:pt x="382" y="831"/>
                    <a:pt x="347" y="841"/>
                    <a:pt x="309" y="841"/>
                  </a:cubicBezTo>
                  <a:cubicBezTo>
                    <a:pt x="272" y="841"/>
                    <a:pt x="232" y="831"/>
                    <a:pt x="193" y="801"/>
                  </a:cubicBezTo>
                  <a:cubicBezTo>
                    <a:pt x="153" y="801"/>
                    <a:pt x="113" y="821"/>
                    <a:pt x="73" y="841"/>
                  </a:cubicBezTo>
                  <a:cubicBezTo>
                    <a:pt x="91" y="946"/>
                    <a:pt x="1" y="1173"/>
                    <a:pt x="181" y="1173"/>
                  </a:cubicBezTo>
                  <a:cubicBezTo>
                    <a:pt x="206" y="1173"/>
                    <a:pt x="236" y="1169"/>
                    <a:pt x="272" y="1159"/>
                  </a:cubicBezTo>
                  <a:cubicBezTo>
                    <a:pt x="750" y="1060"/>
                    <a:pt x="1187" y="940"/>
                    <a:pt x="1645" y="821"/>
                  </a:cubicBezTo>
                  <a:cubicBezTo>
                    <a:pt x="1963" y="602"/>
                    <a:pt x="2381" y="562"/>
                    <a:pt x="2679" y="264"/>
                  </a:cubicBezTo>
                  <a:cubicBezTo>
                    <a:pt x="2739" y="105"/>
                    <a:pt x="2659" y="45"/>
                    <a:pt x="2500" y="5"/>
                  </a:cubicBezTo>
                  <a:cubicBezTo>
                    <a:pt x="2457" y="5"/>
                    <a:pt x="2413" y="0"/>
                    <a:pt x="2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8490;p9">
              <a:extLst>
                <a:ext uri="{FF2B5EF4-FFF2-40B4-BE49-F238E27FC236}">
                  <a16:creationId xmlns:a16="http://schemas.microsoft.com/office/drawing/2014/main" id="{E455FC9C-722D-4571-9923-C05E7C8B1F78}"/>
                </a:ext>
              </a:extLst>
            </p:cNvPr>
            <p:cNvSpPr/>
            <p:nvPr/>
          </p:nvSpPr>
          <p:spPr>
            <a:xfrm>
              <a:off x="5234550" y="4661250"/>
              <a:ext cx="28375" cy="13475"/>
            </a:xfrm>
            <a:custGeom>
              <a:avLst/>
              <a:gdLst/>
              <a:ahLst/>
              <a:cxnLst/>
              <a:rect l="l" t="t" r="r" b="b"/>
              <a:pathLst>
                <a:path w="1135" h="539" extrusionOk="0">
                  <a:moveTo>
                    <a:pt x="757" y="1"/>
                  </a:moveTo>
                  <a:cubicBezTo>
                    <a:pt x="575" y="110"/>
                    <a:pt x="376" y="202"/>
                    <a:pt x="146" y="202"/>
                  </a:cubicBezTo>
                  <a:cubicBezTo>
                    <a:pt x="125" y="202"/>
                    <a:pt x="103" y="202"/>
                    <a:pt x="80" y="200"/>
                  </a:cubicBezTo>
                  <a:lnTo>
                    <a:pt x="40" y="240"/>
                  </a:lnTo>
                  <a:cubicBezTo>
                    <a:pt x="1" y="279"/>
                    <a:pt x="1" y="299"/>
                    <a:pt x="60" y="339"/>
                  </a:cubicBezTo>
                  <a:lnTo>
                    <a:pt x="259" y="538"/>
                  </a:lnTo>
                  <a:cubicBezTo>
                    <a:pt x="558" y="478"/>
                    <a:pt x="876" y="379"/>
                    <a:pt x="1135" y="220"/>
                  </a:cubicBezTo>
                  <a:lnTo>
                    <a:pt x="1075" y="180"/>
                  </a:lnTo>
                  <a:cubicBezTo>
                    <a:pt x="995" y="120"/>
                    <a:pt x="876" y="120"/>
                    <a:pt x="796" y="41"/>
                  </a:cubicBezTo>
                  <a:lnTo>
                    <a:pt x="75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8491;p9">
              <a:extLst>
                <a:ext uri="{FF2B5EF4-FFF2-40B4-BE49-F238E27FC236}">
                  <a16:creationId xmlns:a16="http://schemas.microsoft.com/office/drawing/2014/main" id="{053E7875-8D8F-442B-8934-8F9C90515BE7}"/>
                </a:ext>
              </a:extLst>
            </p:cNvPr>
            <p:cNvSpPr/>
            <p:nvPr/>
          </p:nvSpPr>
          <p:spPr>
            <a:xfrm>
              <a:off x="5267875" y="4656775"/>
              <a:ext cx="21400" cy="17950"/>
            </a:xfrm>
            <a:custGeom>
              <a:avLst/>
              <a:gdLst/>
              <a:ahLst/>
              <a:cxnLst/>
              <a:rect l="l" t="t" r="r" b="b"/>
              <a:pathLst>
                <a:path w="856" h="718" extrusionOk="0">
                  <a:moveTo>
                    <a:pt x="856" y="1"/>
                  </a:moveTo>
                  <a:lnTo>
                    <a:pt x="856" y="1"/>
                  </a:lnTo>
                  <a:cubicBezTo>
                    <a:pt x="538" y="21"/>
                    <a:pt x="239" y="160"/>
                    <a:pt x="0" y="379"/>
                  </a:cubicBezTo>
                  <a:lnTo>
                    <a:pt x="0" y="717"/>
                  </a:lnTo>
                  <a:lnTo>
                    <a:pt x="60" y="717"/>
                  </a:lnTo>
                  <a:lnTo>
                    <a:pt x="140" y="697"/>
                  </a:lnTo>
                  <a:cubicBezTo>
                    <a:pt x="299" y="558"/>
                    <a:pt x="498" y="478"/>
                    <a:pt x="697" y="399"/>
                  </a:cubicBezTo>
                  <a:lnTo>
                    <a:pt x="697" y="379"/>
                  </a:lnTo>
                  <a:cubicBezTo>
                    <a:pt x="736" y="260"/>
                    <a:pt x="816" y="120"/>
                    <a:pt x="8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8492;p9">
              <a:extLst>
                <a:ext uri="{FF2B5EF4-FFF2-40B4-BE49-F238E27FC236}">
                  <a16:creationId xmlns:a16="http://schemas.microsoft.com/office/drawing/2014/main" id="{B6D55813-9C36-4C19-8EA9-11FB9F34CE11}"/>
                </a:ext>
              </a:extLst>
            </p:cNvPr>
            <p:cNvSpPr/>
            <p:nvPr/>
          </p:nvSpPr>
          <p:spPr>
            <a:xfrm>
              <a:off x="5263400" y="4644525"/>
              <a:ext cx="7475" cy="3825"/>
            </a:xfrm>
            <a:custGeom>
              <a:avLst/>
              <a:gdLst/>
              <a:ahLst/>
              <a:cxnLst/>
              <a:rect l="l" t="t" r="r" b="b"/>
              <a:pathLst>
                <a:path w="299" h="153" extrusionOk="0">
                  <a:moveTo>
                    <a:pt x="112" y="1"/>
                  </a:moveTo>
                  <a:cubicBezTo>
                    <a:pt x="76" y="1"/>
                    <a:pt x="38" y="7"/>
                    <a:pt x="0" y="13"/>
                  </a:cubicBezTo>
                  <a:cubicBezTo>
                    <a:pt x="80" y="153"/>
                    <a:pt x="179" y="153"/>
                    <a:pt x="299" y="153"/>
                  </a:cubicBezTo>
                  <a:cubicBezTo>
                    <a:pt x="258" y="30"/>
                    <a:pt x="189" y="1"/>
                    <a:pt x="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8493;p9">
              <a:extLst>
                <a:ext uri="{FF2B5EF4-FFF2-40B4-BE49-F238E27FC236}">
                  <a16:creationId xmlns:a16="http://schemas.microsoft.com/office/drawing/2014/main" id="{0C015DD4-3B26-4AB6-B271-AE51B3BB81FC}"/>
                </a:ext>
              </a:extLst>
            </p:cNvPr>
            <p:cNvSpPr/>
            <p:nvPr/>
          </p:nvSpPr>
          <p:spPr>
            <a:xfrm>
              <a:off x="5254450" y="4661725"/>
              <a:ext cx="6975" cy="3600"/>
            </a:xfrm>
            <a:custGeom>
              <a:avLst/>
              <a:gdLst/>
              <a:ahLst/>
              <a:cxnLst/>
              <a:rect l="l" t="t" r="r" b="b"/>
              <a:pathLst>
                <a:path w="279" h="144" extrusionOk="0">
                  <a:moveTo>
                    <a:pt x="71" y="1"/>
                  </a:moveTo>
                  <a:cubicBezTo>
                    <a:pt x="47" y="1"/>
                    <a:pt x="22" y="2"/>
                    <a:pt x="0" y="2"/>
                  </a:cubicBezTo>
                  <a:cubicBezTo>
                    <a:pt x="40" y="108"/>
                    <a:pt x="98" y="143"/>
                    <a:pt x="167" y="143"/>
                  </a:cubicBezTo>
                  <a:cubicBezTo>
                    <a:pt x="201" y="143"/>
                    <a:pt x="239" y="134"/>
                    <a:pt x="279" y="121"/>
                  </a:cubicBezTo>
                  <a:cubicBezTo>
                    <a:pt x="248" y="13"/>
                    <a:pt x="157" y="1"/>
                    <a:pt x="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8494;p9">
              <a:extLst>
                <a:ext uri="{FF2B5EF4-FFF2-40B4-BE49-F238E27FC236}">
                  <a16:creationId xmlns:a16="http://schemas.microsoft.com/office/drawing/2014/main" id="{10AB3909-B2A4-400A-BC3A-87A8A5EAD989}"/>
                </a:ext>
              </a:extLst>
            </p:cNvPr>
            <p:cNvSpPr/>
            <p:nvPr/>
          </p:nvSpPr>
          <p:spPr>
            <a:xfrm>
              <a:off x="5218150" y="4710500"/>
              <a:ext cx="5475" cy="3125"/>
            </a:xfrm>
            <a:custGeom>
              <a:avLst/>
              <a:gdLst/>
              <a:ahLst/>
              <a:cxnLst/>
              <a:rect l="l" t="t" r="r" b="b"/>
              <a:pathLst>
                <a:path w="219" h="125" extrusionOk="0">
                  <a:moveTo>
                    <a:pt x="60" y="0"/>
                  </a:moveTo>
                  <a:cubicBezTo>
                    <a:pt x="40" y="40"/>
                    <a:pt x="20" y="60"/>
                    <a:pt x="0" y="120"/>
                  </a:cubicBezTo>
                  <a:cubicBezTo>
                    <a:pt x="17" y="123"/>
                    <a:pt x="33" y="125"/>
                    <a:pt x="48" y="125"/>
                  </a:cubicBezTo>
                  <a:cubicBezTo>
                    <a:pt x="120" y="125"/>
                    <a:pt x="170" y="86"/>
                    <a:pt x="219" y="20"/>
                  </a:cubicBezTo>
                  <a:cubicBezTo>
                    <a:pt x="159" y="0"/>
                    <a:pt x="120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8495;p9">
              <a:extLst>
                <a:ext uri="{FF2B5EF4-FFF2-40B4-BE49-F238E27FC236}">
                  <a16:creationId xmlns:a16="http://schemas.microsoft.com/office/drawing/2014/main" id="{7D95B193-5257-4296-8886-D30C860E5D0B}"/>
                </a:ext>
              </a:extLst>
            </p:cNvPr>
            <p:cNvSpPr/>
            <p:nvPr/>
          </p:nvSpPr>
          <p:spPr>
            <a:xfrm>
              <a:off x="5271350" y="4666150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72" y="0"/>
                  </a:moveTo>
                  <a:cubicBezTo>
                    <a:pt x="180" y="0"/>
                    <a:pt x="16" y="35"/>
                    <a:pt x="1" y="322"/>
                  </a:cubicBezTo>
                  <a:lnTo>
                    <a:pt x="359" y="322"/>
                  </a:lnTo>
                  <a:cubicBezTo>
                    <a:pt x="418" y="223"/>
                    <a:pt x="478" y="103"/>
                    <a:pt x="558" y="4"/>
                  </a:cubicBezTo>
                  <a:cubicBezTo>
                    <a:pt x="496" y="4"/>
                    <a:pt x="432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8496;p9">
              <a:extLst>
                <a:ext uri="{FF2B5EF4-FFF2-40B4-BE49-F238E27FC236}">
                  <a16:creationId xmlns:a16="http://schemas.microsoft.com/office/drawing/2014/main" id="{BF2A9D9A-2A96-4E21-B169-923370BF92D8}"/>
                </a:ext>
              </a:extLst>
            </p:cNvPr>
            <p:cNvSpPr/>
            <p:nvPr/>
          </p:nvSpPr>
          <p:spPr>
            <a:xfrm>
              <a:off x="5178850" y="4688125"/>
              <a:ext cx="5500" cy="2325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1" y="0"/>
                  </a:moveTo>
                  <a:cubicBezTo>
                    <a:pt x="42" y="63"/>
                    <a:pt x="78" y="92"/>
                    <a:pt x="115" y="92"/>
                  </a:cubicBezTo>
                  <a:cubicBezTo>
                    <a:pt x="148" y="92"/>
                    <a:pt x="182" y="68"/>
                    <a:pt x="219" y="20"/>
                  </a:cubicBezTo>
                  <a:cubicBezTo>
                    <a:pt x="140" y="20"/>
                    <a:pt x="8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8497;p9">
              <a:extLst>
                <a:ext uri="{FF2B5EF4-FFF2-40B4-BE49-F238E27FC236}">
                  <a16:creationId xmlns:a16="http://schemas.microsoft.com/office/drawing/2014/main" id="{4AFBC0DD-0F87-4C75-8F51-94C6D5727BCD}"/>
                </a:ext>
              </a:extLst>
            </p:cNvPr>
            <p:cNvSpPr/>
            <p:nvPr/>
          </p:nvSpPr>
          <p:spPr>
            <a:xfrm>
              <a:off x="5218650" y="4670700"/>
              <a:ext cx="9475" cy="3250"/>
            </a:xfrm>
            <a:custGeom>
              <a:avLst/>
              <a:gdLst/>
              <a:ahLst/>
              <a:cxnLst/>
              <a:rect l="l" t="t" r="r" b="b"/>
              <a:pathLst>
                <a:path w="379" h="130" extrusionOk="0">
                  <a:moveTo>
                    <a:pt x="378" y="1"/>
                  </a:moveTo>
                  <a:cubicBezTo>
                    <a:pt x="219" y="1"/>
                    <a:pt x="100" y="1"/>
                    <a:pt x="0" y="120"/>
                  </a:cubicBezTo>
                  <a:cubicBezTo>
                    <a:pt x="38" y="126"/>
                    <a:pt x="78" y="130"/>
                    <a:pt x="117" y="130"/>
                  </a:cubicBezTo>
                  <a:cubicBezTo>
                    <a:pt x="221" y="130"/>
                    <a:pt x="320" y="102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8498;p9">
              <a:extLst>
                <a:ext uri="{FF2B5EF4-FFF2-40B4-BE49-F238E27FC236}">
                  <a16:creationId xmlns:a16="http://schemas.microsoft.com/office/drawing/2014/main" id="{2AAE9564-1B38-4AFA-BF0D-2E756C879226}"/>
                </a:ext>
              </a:extLst>
            </p:cNvPr>
            <p:cNvSpPr/>
            <p:nvPr/>
          </p:nvSpPr>
          <p:spPr>
            <a:xfrm>
              <a:off x="5228100" y="4666125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274" y="0"/>
                  </a:moveTo>
                  <a:cubicBezTo>
                    <a:pt x="158" y="0"/>
                    <a:pt x="50" y="49"/>
                    <a:pt x="0" y="184"/>
                  </a:cubicBezTo>
                  <a:cubicBezTo>
                    <a:pt x="99" y="184"/>
                    <a:pt x="219" y="144"/>
                    <a:pt x="318" y="144"/>
                  </a:cubicBezTo>
                  <a:cubicBezTo>
                    <a:pt x="338" y="104"/>
                    <a:pt x="338" y="45"/>
                    <a:pt x="338" y="5"/>
                  </a:cubicBezTo>
                  <a:cubicBezTo>
                    <a:pt x="317" y="2"/>
                    <a:pt x="295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5" name="Google Shape;8499;p9">
            <a:extLst>
              <a:ext uri="{FF2B5EF4-FFF2-40B4-BE49-F238E27FC236}">
                <a16:creationId xmlns:a16="http://schemas.microsoft.com/office/drawing/2014/main" id="{C66A87F5-BBCF-490F-9DA6-9E602B5FA5DA}"/>
              </a:ext>
            </a:extLst>
          </p:cNvPr>
          <p:cNvGrpSpPr/>
          <p:nvPr/>
        </p:nvGrpSpPr>
        <p:grpSpPr>
          <a:xfrm rot="-3611271">
            <a:off x="274975" y="1885314"/>
            <a:ext cx="1535006" cy="1923509"/>
            <a:chOff x="4082775" y="914425"/>
            <a:chExt cx="777050" cy="973675"/>
          </a:xfrm>
          <a:solidFill>
            <a:srgbClr val="BF9A6F"/>
          </a:solidFill>
        </p:grpSpPr>
        <p:sp>
          <p:nvSpPr>
            <p:cNvPr id="2696" name="Google Shape;8500;p9">
              <a:extLst>
                <a:ext uri="{FF2B5EF4-FFF2-40B4-BE49-F238E27FC236}">
                  <a16:creationId xmlns:a16="http://schemas.microsoft.com/office/drawing/2014/main" id="{4CA0E271-B3AB-4A9A-8E91-A302C937CBC2}"/>
                </a:ext>
              </a:extLst>
            </p:cNvPr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8501;p9">
              <a:extLst>
                <a:ext uri="{FF2B5EF4-FFF2-40B4-BE49-F238E27FC236}">
                  <a16:creationId xmlns:a16="http://schemas.microsoft.com/office/drawing/2014/main" id="{A96376ED-894B-419A-AD99-3F1237580ACD}"/>
                </a:ext>
              </a:extLst>
            </p:cNvPr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8502;p9">
              <a:extLst>
                <a:ext uri="{FF2B5EF4-FFF2-40B4-BE49-F238E27FC236}">
                  <a16:creationId xmlns:a16="http://schemas.microsoft.com/office/drawing/2014/main" id="{CFF8E7DF-C485-4D0C-AD6C-214B757E79F3}"/>
                </a:ext>
              </a:extLst>
            </p:cNvPr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8503;p9">
              <a:extLst>
                <a:ext uri="{FF2B5EF4-FFF2-40B4-BE49-F238E27FC236}">
                  <a16:creationId xmlns:a16="http://schemas.microsoft.com/office/drawing/2014/main" id="{2EFF52D8-64EE-40F4-B748-715D0414A01F}"/>
                </a:ext>
              </a:extLst>
            </p:cNvPr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8504;p9">
              <a:extLst>
                <a:ext uri="{FF2B5EF4-FFF2-40B4-BE49-F238E27FC236}">
                  <a16:creationId xmlns:a16="http://schemas.microsoft.com/office/drawing/2014/main" id="{72D87197-36B2-4413-B3E9-0284A2D8F4FF}"/>
                </a:ext>
              </a:extLst>
            </p:cNvPr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8505;p9">
              <a:extLst>
                <a:ext uri="{FF2B5EF4-FFF2-40B4-BE49-F238E27FC236}">
                  <a16:creationId xmlns:a16="http://schemas.microsoft.com/office/drawing/2014/main" id="{FB9CD955-D367-494D-9CC7-3DC66FFF51B8}"/>
                </a:ext>
              </a:extLst>
            </p:cNvPr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8506;p9">
              <a:extLst>
                <a:ext uri="{FF2B5EF4-FFF2-40B4-BE49-F238E27FC236}">
                  <a16:creationId xmlns:a16="http://schemas.microsoft.com/office/drawing/2014/main" id="{EA571736-40BA-481B-BD49-38E67B38D9E7}"/>
                </a:ext>
              </a:extLst>
            </p:cNvPr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8507;p9">
              <a:extLst>
                <a:ext uri="{FF2B5EF4-FFF2-40B4-BE49-F238E27FC236}">
                  <a16:creationId xmlns:a16="http://schemas.microsoft.com/office/drawing/2014/main" id="{FEA81C96-A967-453A-B412-CC789A3D79C7}"/>
                </a:ext>
              </a:extLst>
            </p:cNvPr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8508;p9">
              <a:extLst>
                <a:ext uri="{FF2B5EF4-FFF2-40B4-BE49-F238E27FC236}">
                  <a16:creationId xmlns:a16="http://schemas.microsoft.com/office/drawing/2014/main" id="{81BD62CD-60A7-459D-A01E-030D6486AD61}"/>
                </a:ext>
              </a:extLst>
            </p:cNvPr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8509;p9">
              <a:extLst>
                <a:ext uri="{FF2B5EF4-FFF2-40B4-BE49-F238E27FC236}">
                  <a16:creationId xmlns:a16="http://schemas.microsoft.com/office/drawing/2014/main" id="{B0A426EB-A864-4E59-BF7E-8B95F6A717A2}"/>
                </a:ext>
              </a:extLst>
            </p:cNvPr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6" name="Google Shape;8510;p9">
            <a:extLst>
              <a:ext uri="{FF2B5EF4-FFF2-40B4-BE49-F238E27FC236}">
                <a16:creationId xmlns:a16="http://schemas.microsoft.com/office/drawing/2014/main" id="{8D2EAD6B-24A7-45A5-ABF5-9AF79DA0076C}"/>
              </a:ext>
            </a:extLst>
          </p:cNvPr>
          <p:cNvGrpSpPr/>
          <p:nvPr/>
        </p:nvGrpSpPr>
        <p:grpSpPr>
          <a:xfrm rot="2538002" flipH="1">
            <a:off x="8662075" y="-560019"/>
            <a:ext cx="1535020" cy="1923507"/>
            <a:chOff x="4082775" y="914425"/>
            <a:chExt cx="777050" cy="973675"/>
          </a:xfrm>
          <a:solidFill>
            <a:srgbClr val="BF9A6F"/>
          </a:solidFill>
        </p:grpSpPr>
        <p:sp>
          <p:nvSpPr>
            <p:cNvPr id="2707" name="Google Shape;8511;p9">
              <a:extLst>
                <a:ext uri="{FF2B5EF4-FFF2-40B4-BE49-F238E27FC236}">
                  <a16:creationId xmlns:a16="http://schemas.microsoft.com/office/drawing/2014/main" id="{FE94F62C-867F-4F7A-850C-31386808DC43}"/>
                </a:ext>
              </a:extLst>
            </p:cNvPr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8512;p9">
              <a:extLst>
                <a:ext uri="{FF2B5EF4-FFF2-40B4-BE49-F238E27FC236}">
                  <a16:creationId xmlns:a16="http://schemas.microsoft.com/office/drawing/2014/main" id="{24C37949-5807-47DD-8694-D6DE96CF8A12}"/>
                </a:ext>
              </a:extLst>
            </p:cNvPr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8513;p9">
              <a:extLst>
                <a:ext uri="{FF2B5EF4-FFF2-40B4-BE49-F238E27FC236}">
                  <a16:creationId xmlns:a16="http://schemas.microsoft.com/office/drawing/2014/main" id="{EBED9AE1-37A3-42B7-91BE-4DF639224795}"/>
                </a:ext>
              </a:extLst>
            </p:cNvPr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8514;p9">
              <a:extLst>
                <a:ext uri="{FF2B5EF4-FFF2-40B4-BE49-F238E27FC236}">
                  <a16:creationId xmlns:a16="http://schemas.microsoft.com/office/drawing/2014/main" id="{7FA9FD7D-25E5-416F-9F35-41CFE8CDFFA2}"/>
                </a:ext>
              </a:extLst>
            </p:cNvPr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8515;p9">
              <a:extLst>
                <a:ext uri="{FF2B5EF4-FFF2-40B4-BE49-F238E27FC236}">
                  <a16:creationId xmlns:a16="http://schemas.microsoft.com/office/drawing/2014/main" id="{D7059A50-DAD4-4125-95E7-4057DFA54F40}"/>
                </a:ext>
              </a:extLst>
            </p:cNvPr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8516;p9">
              <a:extLst>
                <a:ext uri="{FF2B5EF4-FFF2-40B4-BE49-F238E27FC236}">
                  <a16:creationId xmlns:a16="http://schemas.microsoft.com/office/drawing/2014/main" id="{F4AC91E7-2E73-47C2-BA57-9583ABB8BB79}"/>
                </a:ext>
              </a:extLst>
            </p:cNvPr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8517;p9">
              <a:extLst>
                <a:ext uri="{FF2B5EF4-FFF2-40B4-BE49-F238E27FC236}">
                  <a16:creationId xmlns:a16="http://schemas.microsoft.com/office/drawing/2014/main" id="{3DF87159-3DA0-4480-B804-23CA166E96FD}"/>
                </a:ext>
              </a:extLst>
            </p:cNvPr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8518;p9">
              <a:extLst>
                <a:ext uri="{FF2B5EF4-FFF2-40B4-BE49-F238E27FC236}">
                  <a16:creationId xmlns:a16="http://schemas.microsoft.com/office/drawing/2014/main" id="{4D0757D6-7F9E-4370-98B3-D9625501474E}"/>
                </a:ext>
              </a:extLst>
            </p:cNvPr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8519;p9">
              <a:extLst>
                <a:ext uri="{FF2B5EF4-FFF2-40B4-BE49-F238E27FC236}">
                  <a16:creationId xmlns:a16="http://schemas.microsoft.com/office/drawing/2014/main" id="{C4AC7A17-A57C-4E89-853B-313987EF06FC}"/>
                </a:ext>
              </a:extLst>
            </p:cNvPr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8520;p9">
              <a:extLst>
                <a:ext uri="{FF2B5EF4-FFF2-40B4-BE49-F238E27FC236}">
                  <a16:creationId xmlns:a16="http://schemas.microsoft.com/office/drawing/2014/main" id="{41331132-0013-49AF-ABD8-AD8CA7296BD3}"/>
                </a:ext>
              </a:extLst>
            </p:cNvPr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717" name="Picture 2716" descr="Icon&#10;&#10;Description automatically generated">
            <a:extLst>
              <a:ext uri="{FF2B5EF4-FFF2-40B4-BE49-F238E27FC236}">
                <a16:creationId xmlns:a16="http://schemas.microsoft.com/office/drawing/2014/main" id="{2A434E9B-95DD-447E-8C70-8A435CC284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15813" y="3317631"/>
            <a:ext cx="4501664" cy="34876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3BC00CB7-87AD-493B-8C84-6937B4C14B18}"/>
              </a:ext>
            </a:extLst>
          </p:cNvPr>
          <p:cNvGrpSpPr/>
          <p:nvPr/>
        </p:nvGrpSpPr>
        <p:grpSpPr>
          <a:xfrm>
            <a:off x="575523" y="5721321"/>
            <a:ext cx="10698961" cy="990600"/>
            <a:chOff x="142681" y="5676899"/>
            <a:chExt cx="10698961" cy="990600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968124B0-BF57-4507-98AF-852B711441A3}"/>
                </a:ext>
              </a:extLst>
            </p:cNvPr>
            <p:cNvGrpSpPr/>
            <p:nvPr/>
          </p:nvGrpSpPr>
          <p:grpSpPr>
            <a:xfrm>
              <a:off x="142681" y="5676899"/>
              <a:ext cx="10698961" cy="990600"/>
              <a:chOff x="-105837" y="4648199"/>
              <a:chExt cx="10286708" cy="990600"/>
            </a:xfrm>
          </p:grpSpPr>
          <p:pic>
            <p:nvPicPr>
              <p:cNvPr id="27" name="Graphic 26">
                <a:extLst>
                  <a:ext uri="{FF2B5EF4-FFF2-40B4-BE49-F238E27FC236}">
                    <a16:creationId xmlns:a16="http://schemas.microsoft.com/office/drawing/2014/main" id="{F9B67B0B-B6E5-4D57-9E02-3EAECEDB0F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-105837" y="4648199"/>
                <a:ext cx="10286708" cy="990600"/>
              </a:xfrm>
              <a:prstGeom prst="rect">
                <a:avLst/>
              </a:prstGeom>
            </p:spPr>
          </p:pic>
          <p:pic>
            <p:nvPicPr>
              <p:cNvPr id="28" name="Picture 27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85C9EAC7-61F1-4749-AB45-A703CC397C2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-413" t="53909" r="63940" b="-1802"/>
              <a:stretch/>
            </p:blipFill>
            <p:spPr>
              <a:xfrm>
                <a:off x="-24812" y="4719054"/>
                <a:ext cx="1016380" cy="856285"/>
              </a:xfrm>
              <a:prstGeom prst="rect">
                <a:avLst/>
              </a:prstGeom>
            </p:spPr>
          </p:pic>
        </p:grpSp>
        <p:sp>
          <p:nvSpPr>
            <p:cNvPr id="26" name="Rounded Rectangle 6">
              <a:extLst>
                <a:ext uri="{FF2B5EF4-FFF2-40B4-BE49-F238E27FC236}">
                  <a16:creationId xmlns:a16="http://schemas.microsoft.com/office/drawing/2014/main" id="{4630CFC3-5E09-4386-AF2E-8D4BA1A39E47}"/>
                </a:ext>
              </a:extLst>
            </p:cNvPr>
            <p:cNvSpPr/>
            <p:nvPr/>
          </p:nvSpPr>
          <p:spPr>
            <a:xfrm>
              <a:off x="1105818" y="5738570"/>
              <a:ext cx="9534977" cy="838200"/>
            </a:xfrm>
            <a:ln w="57150"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Nguyễn Huệ lên ngôi làm vua, cuộc sống nhân dân ấm no.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4FBAF6B-0A0E-414F-A6A0-3E20201E81EC}"/>
              </a:ext>
            </a:extLst>
          </p:cNvPr>
          <p:cNvGrpSpPr/>
          <p:nvPr/>
        </p:nvGrpSpPr>
        <p:grpSpPr>
          <a:xfrm>
            <a:off x="584317" y="4571146"/>
            <a:ext cx="10709565" cy="1070326"/>
            <a:chOff x="198998" y="4631821"/>
            <a:chExt cx="10709565" cy="107032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7CF93C9-8FC0-4CD3-80EE-F71B580AAC09}"/>
                </a:ext>
              </a:extLst>
            </p:cNvPr>
            <p:cNvGrpSpPr/>
            <p:nvPr/>
          </p:nvGrpSpPr>
          <p:grpSpPr>
            <a:xfrm>
              <a:off x="198998" y="4631821"/>
              <a:ext cx="10709565" cy="1070326"/>
              <a:chOff x="70371" y="4648199"/>
              <a:chExt cx="10709565" cy="1070326"/>
            </a:xfrm>
          </p:grpSpPr>
          <p:pic>
            <p:nvPicPr>
              <p:cNvPr id="32" name="Graphic 31">
                <a:extLst>
                  <a:ext uri="{FF2B5EF4-FFF2-40B4-BE49-F238E27FC236}">
                    <a16:creationId xmlns:a16="http://schemas.microsoft.com/office/drawing/2014/main" id="{35A5926D-C8C0-4D16-A178-58A724D2F83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0975" y="4648199"/>
                <a:ext cx="10698961" cy="1070326"/>
              </a:xfrm>
              <a:prstGeom prst="rect">
                <a:avLst/>
              </a:prstGeom>
            </p:spPr>
          </p:pic>
          <p:pic>
            <p:nvPicPr>
              <p:cNvPr id="33" name="Picture 32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BB911885-1EC5-4055-8201-E29E8894E5D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7677" t="-1155" r="-4150" b="53262"/>
              <a:stretch/>
            </p:blipFill>
            <p:spPr>
              <a:xfrm>
                <a:off x="70371" y="4648199"/>
                <a:ext cx="1108151" cy="933601"/>
              </a:xfrm>
              <a:prstGeom prst="rect">
                <a:avLst/>
              </a:prstGeom>
            </p:spPr>
          </p:pic>
        </p:grpSp>
        <p:sp>
          <p:nvSpPr>
            <p:cNvPr id="31" name="Rectangle 5">
              <a:extLst>
                <a:ext uri="{FF2B5EF4-FFF2-40B4-BE49-F238E27FC236}">
                  <a16:creationId xmlns:a16="http://schemas.microsoft.com/office/drawing/2014/main" id="{6209E9A1-9D6B-42AC-9AF1-5A83D145C17E}"/>
                </a:ext>
              </a:extLst>
            </p:cNvPr>
            <p:cNvSpPr/>
            <p:nvPr/>
          </p:nvSpPr>
          <p:spPr>
            <a:xfrm>
              <a:off x="1137184" y="4669852"/>
              <a:ext cx="9551136" cy="914400"/>
            </a:xfrm>
            <a:ln w="57150"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Nghĩa quân Tây Sơn làm chủ Thăng Long, mở đầu cho việc thống nhất đất nước.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E639929-043A-413B-864F-382758359586}"/>
              </a:ext>
            </a:extLst>
          </p:cNvPr>
          <p:cNvGrpSpPr/>
          <p:nvPr/>
        </p:nvGrpSpPr>
        <p:grpSpPr>
          <a:xfrm>
            <a:off x="414276" y="3400702"/>
            <a:ext cx="10860208" cy="1018286"/>
            <a:chOff x="171364" y="3493004"/>
            <a:chExt cx="10860208" cy="1018286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808F54D-7502-4D6B-ACFD-87867A658046}"/>
                </a:ext>
              </a:extLst>
            </p:cNvPr>
            <p:cNvGrpSpPr/>
            <p:nvPr/>
          </p:nvGrpSpPr>
          <p:grpSpPr>
            <a:xfrm>
              <a:off x="171364" y="3493004"/>
              <a:ext cx="10860208" cy="1018286"/>
              <a:chOff x="0" y="3408807"/>
              <a:chExt cx="10860208" cy="1018286"/>
            </a:xfrm>
          </p:grpSpPr>
          <p:pic>
            <p:nvPicPr>
              <p:cNvPr id="22" name="Graphic 21">
                <a:extLst>
                  <a:ext uri="{FF2B5EF4-FFF2-40B4-BE49-F238E27FC236}">
                    <a16:creationId xmlns:a16="http://schemas.microsoft.com/office/drawing/2014/main" id="{DB742DCB-4042-4366-B587-9664A5644E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0" y="3436493"/>
                <a:ext cx="10860208" cy="990600"/>
              </a:xfrm>
              <a:prstGeom prst="rect">
                <a:avLst/>
              </a:prstGeom>
            </p:spPr>
          </p:pic>
          <p:pic>
            <p:nvPicPr>
              <p:cNvPr id="23" name="Picture 22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166902C4-41B2-471F-8202-E11B0D49028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5098" t="-2761" r="28429" b="54868"/>
              <a:stretch/>
            </p:blipFill>
            <p:spPr>
              <a:xfrm>
                <a:off x="142681" y="3408807"/>
                <a:ext cx="1104060" cy="949530"/>
              </a:xfrm>
              <a:prstGeom prst="rect">
                <a:avLst/>
              </a:prstGeom>
            </p:spPr>
          </p:pic>
        </p:grpSp>
        <p:sp>
          <p:nvSpPr>
            <p:cNvPr id="21" name="Rectangle 3">
              <a:extLst>
                <a:ext uri="{FF2B5EF4-FFF2-40B4-BE49-F238E27FC236}">
                  <a16:creationId xmlns:a16="http://schemas.microsoft.com/office/drawing/2014/main" id="{B1FE136A-8694-4AD8-B900-A4E7F3A23CE1}"/>
                </a:ext>
              </a:extLst>
            </p:cNvPr>
            <p:cNvSpPr/>
            <p:nvPr/>
          </p:nvSpPr>
          <p:spPr>
            <a:xfrm>
              <a:off x="1279591" y="3537549"/>
              <a:ext cx="9551134" cy="914400"/>
            </a:xfrm>
            <a:ln w="57150"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Đất nước thống nhất, không còn cảnh loạn lạc, chiến tranh.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182BFFE-87EC-4623-8796-BA5A1E06D956}"/>
              </a:ext>
            </a:extLst>
          </p:cNvPr>
          <p:cNvGrpSpPr/>
          <p:nvPr/>
        </p:nvGrpSpPr>
        <p:grpSpPr>
          <a:xfrm>
            <a:off x="433674" y="2285030"/>
            <a:ext cx="10860208" cy="997339"/>
            <a:chOff x="194607" y="2364789"/>
            <a:chExt cx="10860208" cy="997339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3C0A312F-89F1-4488-8D7F-1B51938B16F4}"/>
                </a:ext>
              </a:extLst>
            </p:cNvPr>
            <p:cNvGrpSpPr/>
            <p:nvPr/>
          </p:nvGrpSpPr>
          <p:grpSpPr>
            <a:xfrm>
              <a:off x="194607" y="2371528"/>
              <a:ext cx="10860208" cy="990600"/>
              <a:chOff x="0" y="2381741"/>
              <a:chExt cx="10860208" cy="990600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48380195-E0DA-4416-9706-1D9DB69D76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0" y="2381741"/>
                <a:ext cx="10860208" cy="990600"/>
              </a:xfrm>
              <a:prstGeom prst="rect">
                <a:avLst/>
              </a:prstGeom>
            </p:spPr>
          </p:pic>
          <p:pic>
            <p:nvPicPr>
              <p:cNvPr id="18" name="Picture 17" descr="A picture containing wooden, wood&#10;&#10;Description automatically generated">
                <a:extLst>
                  <a:ext uri="{FF2B5EF4-FFF2-40B4-BE49-F238E27FC236}">
                    <a16:creationId xmlns:a16="http://schemas.microsoft.com/office/drawing/2014/main" id="{DCD07037-87DB-48DF-8852-F61A4631725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63527" b="52107"/>
              <a:stretch/>
            </p:blipFill>
            <p:spPr>
              <a:xfrm>
                <a:off x="252236" y="2381741"/>
                <a:ext cx="884950" cy="953586"/>
              </a:xfrm>
              <a:prstGeom prst="rect">
                <a:avLst/>
              </a:prstGeom>
            </p:spPr>
          </p:pic>
        </p:grpSp>
        <p:sp>
          <p:nvSpPr>
            <p:cNvPr id="16" name="Rectangle 2">
              <a:extLst>
                <a:ext uri="{FF2B5EF4-FFF2-40B4-BE49-F238E27FC236}">
                  <a16:creationId xmlns:a16="http://schemas.microsoft.com/office/drawing/2014/main" id="{914EC439-B764-4EF1-9125-ACB8373EA1C2}"/>
                </a:ext>
              </a:extLst>
            </p:cNvPr>
            <p:cNvSpPr/>
            <p:nvPr/>
          </p:nvSpPr>
          <p:spPr>
            <a:xfrm>
              <a:off x="1331793" y="2364789"/>
              <a:ext cx="9632415" cy="990600"/>
            </a:xfrm>
            <a:ln/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/>
              <a:r>
                <a:rPr lang="en-US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Nghĩa quân Tây Sơn làm chủ Thăng Long.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BD6FDD3-68DB-430B-AA55-C3C1B7E8BD95}"/>
              </a:ext>
            </a:extLst>
          </p:cNvPr>
          <p:cNvGrpSpPr/>
          <p:nvPr/>
        </p:nvGrpSpPr>
        <p:grpSpPr>
          <a:xfrm>
            <a:off x="-211016" y="76657"/>
            <a:ext cx="12826541" cy="2137518"/>
            <a:chOff x="661255" y="86273"/>
            <a:chExt cx="10738344" cy="2137518"/>
          </a:xfrm>
        </p:grpSpPr>
        <p:pic>
          <p:nvPicPr>
            <p:cNvPr id="14" name="Picture 13" descr="A picture containing indoor, pillow, white&#10;&#10;Description automatically generated">
              <a:extLst>
                <a:ext uri="{FF2B5EF4-FFF2-40B4-BE49-F238E27FC236}">
                  <a16:creationId xmlns:a16="http://schemas.microsoft.com/office/drawing/2014/main" id="{B2303A9B-9C5D-4D4B-9611-C958C0A8238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4961668" y="-4214140"/>
              <a:ext cx="2137518" cy="10738344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91339AA-FA7F-43F1-B2C6-DC42E9C415D4}"/>
                </a:ext>
              </a:extLst>
            </p:cNvPr>
            <p:cNvSpPr txBox="1"/>
            <p:nvPr/>
          </p:nvSpPr>
          <p:spPr>
            <a:xfrm>
              <a:off x="2112552" y="246424"/>
              <a:ext cx="8306154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4800">
                  <a:ln w="0"/>
                  <a:solidFill>
                    <a:srgbClr val="413123"/>
                  </a:solidFill>
                  <a:effectLst>
                    <a:outerShdw dist="88900" dir="6000000" sx="101000" sy="101000" algn="tl" rotWithShape="0">
                      <a:srgbClr val="9C712B">
                        <a:alpha val="40000"/>
                      </a:srgbClr>
                    </a:outerShdw>
                  </a:effectLst>
                  <a:latin typeface="UTM Azuki" panose="02040603050506020204" pitchFamily="18" charset="0"/>
                </a:rPr>
                <a:t>2) Kết quả của việc nghĩa quân Tây Sơn tiến ra Thăng Long như thế nào?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12531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5">
            <a:extLst>
              <a:ext uri="{FF2B5EF4-FFF2-40B4-BE49-F238E27FC236}">
                <a16:creationId xmlns:a16="http://schemas.microsoft.com/office/drawing/2014/main" id="{8F8449F2-4C2E-463E-8582-03A6C5DC9B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100712" y="-921381"/>
            <a:ext cx="9990575" cy="7688914"/>
          </a:xfrm>
          <a:prstGeom prst="rect">
            <a:avLst/>
          </a:prstGeom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7A969A7D-CC27-4DD0-B847-FEE232561DFC}"/>
              </a:ext>
            </a:extLst>
          </p:cNvPr>
          <p:cNvSpPr txBox="1">
            <a:spLocks/>
          </p:cNvSpPr>
          <p:nvPr/>
        </p:nvSpPr>
        <p:spPr>
          <a:xfrm>
            <a:off x="1758461" y="285046"/>
            <a:ext cx="9232342" cy="71704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ln w="18415" cmpd="sng">
                  <a:noFill/>
                  <a:prstDash val="solid"/>
                </a:ln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 hát này nói về nhân vật lịch sử nào?</a:t>
            </a:r>
            <a:endParaRPr lang="en-US" sz="3600" b="1" dirty="0">
              <a:ln w="18415" cmpd="sng">
                <a:noFill/>
                <a:prstDash val="solid"/>
              </a:ln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hlinkClick r:id="rId4"/>
            <a:extLst>
              <a:ext uri="{FF2B5EF4-FFF2-40B4-BE49-F238E27FC236}">
                <a16:creationId xmlns:a16="http://schemas.microsoft.com/office/drawing/2014/main" id="{F56A131A-1524-46C9-8699-6DCE3B86C0CA}"/>
              </a:ext>
            </a:extLst>
          </p:cNvPr>
          <p:cNvSpPr txBox="1"/>
          <p:nvPr/>
        </p:nvSpPr>
        <p:spPr>
          <a:xfrm>
            <a:off x="2455565" y="2917907"/>
            <a:ext cx="500031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000" b="1"/>
              <a:t>https://www.youtube.com/watch?v=5nqfOE1WRsU</a:t>
            </a:r>
          </a:p>
        </p:txBody>
      </p:sp>
      <p:sp>
        <p:nvSpPr>
          <p:cNvPr id="4" name="10-Point Star 4">
            <a:extLst>
              <a:ext uri="{FF2B5EF4-FFF2-40B4-BE49-F238E27FC236}">
                <a16:creationId xmlns:a16="http://schemas.microsoft.com/office/drawing/2014/main" id="{DC6766B1-C26A-4825-BDB0-6CC5912557C5}"/>
              </a:ext>
            </a:extLst>
          </p:cNvPr>
          <p:cNvSpPr/>
          <p:nvPr/>
        </p:nvSpPr>
        <p:spPr>
          <a:xfrm>
            <a:off x="1943099" y="2208513"/>
            <a:ext cx="8305800" cy="3034354"/>
          </a:xfrm>
          <a:prstGeom prst="star10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>
                <a:solidFill>
                  <a:schemeClr val="tx1">
                    <a:lumMod val="95000"/>
                    <a:lumOff val="5000"/>
                  </a:schemeClr>
                </a:solidFill>
                <a:latin typeface="UTM Netmuc KT" panose="02040603050506020204" pitchFamily="18" charset="0"/>
              </a:rPr>
              <a:t>Quang Trung thần tốc</a:t>
            </a:r>
          </a:p>
        </p:txBody>
      </p:sp>
    </p:spTree>
    <p:extLst>
      <p:ext uri="{BB962C8B-B14F-4D97-AF65-F5344CB8AC3E}">
        <p14:creationId xmlns:p14="http://schemas.microsoft.com/office/powerpoint/2010/main" val="18266279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421538D8-44A4-4CCD-A092-9A07BB1276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D2B14E25-884F-452E-90E2-994833553D92}"/>
              </a:ext>
            </a:extLst>
          </p:cNvPr>
          <p:cNvGrpSpPr/>
          <p:nvPr/>
        </p:nvGrpSpPr>
        <p:grpSpPr>
          <a:xfrm>
            <a:off x="4278987" y="1577654"/>
            <a:ext cx="8454669" cy="3360599"/>
            <a:chOff x="4059531" y="1272854"/>
            <a:chExt cx="8454669" cy="33605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49AFCC6-3CBD-4182-BB28-2A0F2879B1AD}"/>
                </a:ext>
              </a:extLst>
            </p:cNvPr>
            <p:cNvSpPr txBox="1"/>
            <p:nvPr/>
          </p:nvSpPr>
          <p:spPr>
            <a:xfrm>
              <a:off x="4059531" y="1278688"/>
              <a:ext cx="8381517" cy="335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0" b="1">
                  <a:solidFill>
                    <a:schemeClr val="bg1"/>
                  </a:solidFill>
                  <a:effectLst/>
                  <a:latin typeface="UVN Binh Duong" pitchFamily="2" charset="0"/>
                </a:rPr>
                <a:t>QUANG TRUNG</a:t>
              </a:r>
            </a:p>
            <a:p>
              <a:pPr algn="ctr"/>
              <a:r>
                <a:rPr lang="en-US" sz="6600" b="1">
                  <a:solidFill>
                    <a:schemeClr val="bg1"/>
                  </a:solidFill>
                  <a:effectLst/>
                  <a:latin typeface="UTM Netmuc KT" panose="02040603050506020204" pitchFamily="18" charset="0"/>
                </a:rPr>
                <a:t>đại phá quân Thanh</a:t>
              </a:r>
            </a:p>
            <a:p>
              <a:pPr algn="ctr"/>
              <a:r>
                <a:rPr lang="en-US" sz="6600" b="1">
                  <a:solidFill>
                    <a:schemeClr val="bg1"/>
                  </a:solidFill>
                  <a:effectLst/>
                  <a:latin typeface="UTM Netmuc KT" panose="02040603050506020204" pitchFamily="18" charset="0"/>
                </a:rPr>
                <a:t>(Năm 1789)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26A157F-C1DB-4C61-BA54-D8FE047FE3FF}"/>
                </a:ext>
              </a:extLst>
            </p:cNvPr>
            <p:cNvSpPr txBox="1"/>
            <p:nvPr/>
          </p:nvSpPr>
          <p:spPr>
            <a:xfrm>
              <a:off x="4132683" y="1272854"/>
              <a:ext cx="8381517" cy="335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8000" b="1">
                  <a:ln>
                    <a:solidFill>
                      <a:srgbClr val="65451C"/>
                    </a:solidFill>
                  </a:ln>
                  <a:gradFill flip="none" rotWithShape="1">
                    <a:gsLst>
                      <a:gs pos="0">
                        <a:srgbClr val="4D2307"/>
                      </a:gs>
                      <a:gs pos="50000">
                        <a:srgbClr val="65451C"/>
                      </a:gs>
                      <a:gs pos="100000">
                        <a:srgbClr val="4D2307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effectLst/>
                  <a:latin typeface="UVN Binh Duong" pitchFamily="2" charset="0"/>
                </a:rPr>
                <a:t>QUANG TRUNG</a:t>
              </a:r>
            </a:p>
            <a:p>
              <a:pPr algn="ctr"/>
              <a:r>
                <a:rPr lang="en-US" sz="6600" b="1"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latin typeface="UTM Netmuc KT" panose="02040603050506020204" pitchFamily="18" charset="0"/>
                </a:rPr>
                <a:t>đại phá quân Thanh</a:t>
              </a:r>
            </a:p>
            <a:p>
              <a:pPr algn="ctr"/>
              <a:r>
                <a:rPr lang="en-US" sz="6600" b="1"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latin typeface="UTM Netmuc KT" panose="02040603050506020204" pitchFamily="18" charset="0"/>
                </a:rPr>
                <a:t>(Năm 1789)</a:t>
              </a:r>
              <a:endParaRPr lang="en-US" sz="6600" b="1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UTM Netmuc KT" panose="02040603050506020204" pitchFamily="18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2579D06-CF6B-42DC-867F-C1FFDD607C8A}"/>
              </a:ext>
            </a:extLst>
          </p:cNvPr>
          <p:cNvGrpSpPr/>
          <p:nvPr/>
        </p:nvGrpSpPr>
        <p:grpSpPr>
          <a:xfrm>
            <a:off x="7187036" y="408550"/>
            <a:ext cx="2627528" cy="1027310"/>
            <a:chOff x="7187036" y="408550"/>
            <a:chExt cx="2627528" cy="1027310"/>
          </a:xfrm>
        </p:grpSpPr>
        <p:pic>
          <p:nvPicPr>
            <p:cNvPr id="10" name="Picture 9" descr="A picture containing indoor, pillow, white&#10;&#10;Description automatically generated">
              <a:extLst>
                <a:ext uri="{FF2B5EF4-FFF2-40B4-BE49-F238E27FC236}">
                  <a16:creationId xmlns:a16="http://schemas.microsoft.com/office/drawing/2014/main" id="{80162448-602D-4877-99B2-C3D117C01CA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7987145" y="-391559"/>
              <a:ext cx="1027310" cy="2627528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149C07C-0ECD-4F25-87F7-DC14BCDB8674}"/>
                </a:ext>
              </a:extLst>
            </p:cNvPr>
            <p:cNvSpPr txBox="1"/>
            <p:nvPr/>
          </p:nvSpPr>
          <p:spPr>
            <a:xfrm>
              <a:off x="7651446" y="570802"/>
              <a:ext cx="155202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>
                  <a:solidFill>
                    <a:srgbClr val="4D2307"/>
                  </a:solidFill>
                  <a:latin typeface="UTM Silk Script" panose="02040603050506020204" pitchFamily="18" charset="0"/>
                </a:rPr>
                <a:t>Lịch sử</a:t>
              </a:r>
              <a:endParaRPr lang="en-US" sz="4000" b="1" dirty="0">
                <a:solidFill>
                  <a:srgbClr val="4D2307"/>
                </a:solidFill>
                <a:latin typeface="UTM Silk Script" panose="02040603050506020204" pitchFamily="18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9D5DF395-ACC1-4CBD-A832-216BF19D197A}"/>
              </a:ext>
            </a:extLst>
          </p:cNvPr>
          <p:cNvSpPr txBox="1"/>
          <p:nvPr/>
        </p:nvSpPr>
        <p:spPr>
          <a:xfrm>
            <a:off x="11513160" y="5413002"/>
            <a:ext cx="6788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solidFill>
                  <a:srgbClr val="511F22"/>
                </a:solidFill>
                <a:latin typeface="UVN Binh Duong" pitchFamily="2" charset="0"/>
              </a:rPr>
              <a:t>KTUTS</a:t>
            </a:r>
          </a:p>
        </p:txBody>
      </p:sp>
    </p:spTree>
    <p:extLst>
      <p:ext uri="{BB962C8B-B14F-4D97-AF65-F5344CB8AC3E}">
        <p14:creationId xmlns:p14="http://schemas.microsoft.com/office/powerpoint/2010/main" val="32829458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C27DE9C-510C-7D8F-2E32-43ECF848053C}"/>
              </a:ext>
            </a:extLst>
          </p:cNvPr>
          <p:cNvSpPr/>
          <p:nvPr/>
        </p:nvSpPr>
        <p:spPr>
          <a:xfrm>
            <a:off x="501805" y="446049"/>
            <a:ext cx="11351941" cy="6032810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nl-NL" sz="55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 CẦU CẦN ĐẠT</a:t>
            </a:r>
          </a:p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nl-NL" sz="38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Dựa vào lược đồ, tường thuật sơ lược về việc Quang Trung đại phá quân Thanh</a:t>
            </a:r>
          </a:p>
          <a:p>
            <a:pPr algn="just">
              <a:lnSpc>
                <a:spcPct val="115000"/>
              </a:lnSpc>
            </a:pPr>
            <a:r>
              <a:rPr lang="nl-NL" sz="38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Nêu công lao của Nguyễn Huệ – Quang Trung: đánh bại quân xâm lược Thanh, bảo vệ nền độc lập của dân tộc.</a:t>
            </a:r>
            <a:endParaRPr lang="en-US" sz="3800" b="1" dirty="0"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endParaRPr lang="en-US" sz="3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02232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2AEAFA5D-A6B0-4D15-9EED-D69A14E8A7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17" name="TextBox 1616">
            <a:extLst>
              <a:ext uri="{FF2B5EF4-FFF2-40B4-BE49-F238E27FC236}">
                <a16:creationId xmlns:a16="http://schemas.microsoft.com/office/drawing/2014/main" id="{C99A1828-4B8A-4B92-8B0F-51D07316EEC4}"/>
              </a:ext>
            </a:extLst>
          </p:cNvPr>
          <p:cNvSpPr txBox="1"/>
          <p:nvPr/>
        </p:nvSpPr>
        <p:spPr>
          <a:xfrm>
            <a:off x="905035" y="-128524"/>
            <a:ext cx="10381929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b="1">
                <a:ln w="28575">
                  <a:solidFill>
                    <a:schemeClr val="bg1"/>
                  </a:solidFill>
                </a:ln>
                <a:gradFill flip="none" rotWithShape="1">
                  <a:gsLst>
                    <a:gs pos="0">
                      <a:schemeClr val="accent3">
                        <a:lumMod val="110000"/>
                        <a:satMod val="105000"/>
                        <a:tint val="67000"/>
                      </a:schemeClr>
                    </a:gs>
                    <a:gs pos="85000">
                      <a:schemeClr val="accent3">
                        <a:lumMod val="75000"/>
                      </a:schemeClr>
                    </a:gs>
                  </a:gsLst>
                  <a:lin ang="5400000" scaled="0"/>
                  <a:tileRect/>
                </a:gradFill>
                <a:latin typeface="UVN Binh Duong" pitchFamily="2" charset="0"/>
              </a:rPr>
              <a:t>Nguyên nhân</a:t>
            </a:r>
          </a:p>
          <a:p>
            <a:pPr algn="ctr"/>
            <a:r>
              <a:rPr lang="en-US" sz="5400" b="1">
                <a:ln w="28575">
                  <a:noFill/>
                </a:ln>
                <a:solidFill>
                  <a:schemeClr val="bg1"/>
                </a:solidFill>
                <a:latin typeface="UVN Hai Long" panose="020D0800030108070604" pitchFamily="34" charset="0"/>
              </a:rPr>
              <a:t>v</a:t>
            </a:r>
            <a:r>
              <a:rPr lang="en-US" sz="5400" b="1">
                <a:ln w="28575">
                  <a:noFill/>
                </a:ln>
                <a:solidFill>
                  <a:schemeClr val="bg1"/>
                </a:solidFill>
                <a:effectLst/>
                <a:latin typeface="UVN Hai Long" panose="020D0800030108070604" pitchFamily="34" charset="0"/>
              </a:rPr>
              <a:t>iệc Nguyễn Huệ (Quang Trung) tiến </a:t>
            </a:r>
            <a:r>
              <a:rPr lang="en-US" sz="5400" b="1">
                <a:ln w="28575">
                  <a:noFill/>
                </a:ln>
                <a:solidFill>
                  <a:schemeClr val="bg1"/>
                </a:solidFill>
                <a:latin typeface="UVN Hai Long" panose="020D0800030108070604" pitchFamily="34" charset="0"/>
              </a:rPr>
              <a:t>quân ra Bắc đánh quân Thanh</a:t>
            </a:r>
            <a:endParaRPr lang="en-US" sz="4400" b="1" dirty="0">
              <a:ln w="28575">
                <a:noFill/>
              </a:ln>
              <a:solidFill>
                <a:schemeClr val="bg1"/>
              </a:solidFill>
              <a:effectLst/>
              <a:latin typeface="UVN Hai Long" panose="020D08000301080706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52664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023A10D2-351D-4E38-8348-F476416150E7}"/>
              </a:ext>
            </a:extLst>
          </p:cNvPr>
          <p:cNvGrpSpPr/>
          <p:nvPr/>
        </p:nvGrpSpPr>
        <p:grpSpPr>
          <a:xfrm>
            <a:off x="3411415" y="0"/>
            <a:ext cx="5369169" cy="2085536"/>
            <a:chOff x="6425" y="348"/>
            <a:chExt cx="6422" cy="2758"/>
          </a:xfrm>
        </p:grpSpPr>
        <p:pic>
          <p:nvPicPr>
            <p:cNvPr id="6" name="Picture 5" descr="preview">
              <a:extLst>
                <a:ext uri="{FF2B5EF4-FFF2-40B4-BE49-F238E27FC236}">
                  <a16:creationId xmlns:a16="http://schemas.microsoft.com/office/drawing/2014/main" id="{AA796EBD-86B0-4BDA-B818-6F4B60A4F4E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>
                    <a:alpha val="100000"/>
                  </a:srgbClr>
                </a:clrFrom>
                <a:clrTo>
                  <a:srgbClr val="FFFFFF">
                    <a:alpha val="100000"/>
                    <a:alpha val="0"/>
                  </a:srgbClr>
                </a:clrTo>
              </a:clrChange>
            </a:blip>
            <a:srcRect b="72551"/>
            <a:stretch>
              <a:fillRect/>
            </a:stretch>
          </p:blipFill>
          <p:spPr>
            <a:xfrm>
              <a:off x="6425" y="348"/>
              <a:ext cx="6422" cy="2759"/>
            </a:xfrm>
            <a:prstGeom prst="rect">
              <a:avLst/>
            </a:prstGeom>
          </p:spPr>
        </p:pic>
        <p:sp>
          <p:nvSpPr>
            <p:cNvPr id="7" name="Text Box 110">
              <a:extLst>
                <a:ext uri="{FF2B5EF4-FFF2-40B4-BE49-F238E27FC236}">
                  <a16:creationId xmlns:a16="http://schemas.microsoft.com/office/drawing/2014/main" id="{99A42030-1071-4911-9AA5-7C1815C11440}"/>
                </a:ext>
              </a:extLst>
            </p:cNvPr>
            <p:cNvSpPr txBox="1"/>
            <p:nvPr/>
          </p:nvSpPr>
          <p:spPr>
            <a:xfrm>
              <a:off x="7323" y="806"/>
              <a:ext cx="4936" cy="1113"/>
            </a:xfrm>
            <a:prstGeom prst="rect">
              <a:avLst/>
            </a:prstGeom>
            <a:noFill/>
          </p:spPr>
          <p:txBody>
            <a:bodyPr wrap="square" rtlCol="0">
              <a:prstTxWarp prst="textChevron">
                <a:avLst/>
              </a:prstTxWarp>
              <a:spAutoFit/>
              <a:scene3d>
                <a:camera prst="orthographicFront"/>
                <a:lightRig rig="threePt" dir="t"/>
              </a:scene3d>
            </a:bodyPr>
            <a:lstStyle/>
            <a:p>
              <a:r>
                <a:rPr lang="en-US" sz="3600" b="1">
                  <a:ln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Nguyên nhân</a:t>
              </a: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9D4799E5-1E14-4109-A5CF-D43EE0108D2D}"/>
              </a:ext>
            </a:extLst>
          </p:cNvPr>
          <p:cNvSpPr/>
          <p:nvPr/>
        </p:nvSpPr>
        <p:spPr>
          <a:xfrm>
            <a:off x="2366053" y="2086292"/>
            <a:ext cx="9186685" cy="1493723"/>
          </a:xfrm>
          <a:custGeom>
            <a:avLst/>
            <a:gdLst>
              <a:gd name="connsiteX0" fmla="*/ 0 w 9186685"/>
              <a:gd name="connsiteY0" fmla="*/ 0 h 1493723"/>
              <a:gd name="connsiteX1" fmla="*/ 656192 w 9186685"/>
              <a:gd name="connsiteY1" fmla="*/ 0 h 1493723"/>
              <a:gd name="connsiteX2" fmla="*/ 1128650 w 9186685"/>
              <a:gd name="connsiteY2" fmla="*/ 0 h 1493723"/>
              <a:gd name="connsiteX3" fmla="*/ 1784842 w 9186685"/>
              <a:gd name="connsiteY3" fmla="*/ 0 h 1493723"/>
              <a:gd name="connsiteX4" fmla="*/ 2257300 w 9186685"/>
              <a:gd name="connsiteY4" fmla="*/ 0 h 1493723"/>
              <a:gd name="connsiteX5" fmla="*/ 2913492 w 9186685"/>
              <a:gd name="connsiteY5" fmla="*/ 0 h 1493723"/>
              <a:gd name="connsiteX6" fmla="*/ 3661550 w 9186685"/>
              <a:gd name="connsiteY6" fmla="*/ 0 h 1493723"/>
              <a:gd name="connsiteX7" fmla="*/ 4317742 w 9186685"/>
              <a:gd name="connsiteY7" fmla="*/ 0 h 1493723"/>
              <a:gd name="connsiteX8" fmla="*/ 4973934 w 9186685"/>
              <a:gd name="connsiteY8" fmla="*/ 0 h 1493723"/>
              <a:gd name="connsiteX9" fmla="*/ 5354525 w 9186685"/>
              <a:gd name="connsiteY9" fmla="*/ 0 h 1493723"/>
              <a:gd name="connsiteX10" fmla="*/ 6010717 w 9186685"/>
              <a:gd name="connsiteY10" fmla="*/ 0 h 1493723"/>
              <a:gd name="connsiteX11" fmla="*/ 6666909 w 9186685"/>
              <a:gd name="connsiteY11" fmla="*/ 0 h 1493723"/>
              <a:gd name="connsiteX12" fmla="*/ 7323100 w 9186685"/>
              <a:gd name="connsiteY12" fmla="*/ 0 h 1493723"/>
              <a:gd name="connsiteX13" fmla="*/ 7887425 w 9186685"/>
              <a:gd name="connsiteY13" fmla="*/ 0 h 1493723"/>
              <a:gd name="connsiteX14" fmla="*/ 9186685 w 9186685"/>
              <a:gd name="connsiteY14" fmla="*/ 0 h 1493723"/>
              <a:gd name="connsiteX15" fmla="*/ 9186685 w 9186685"/>
              <a:gd name="connsiteY15" fmla="*/ 512845 h 1493723"/>
              <a:gd name="connsiteX16" fmla="*/ 9186685 w 9186685"/>
              <a:gd name="connsiteY16" fmla="*/ 1025690 h 1493723"/>
              <a:gd name="connsiteX17" fmla="*/ 9186685 w 9186685"/>
              <a:gd name="connsiteY17" fmla="*/ 1493723 h 1493723"/>
              <a:gd name="connsiteX18" fmla="*/ 8806094 w 9186685"/>
              <a:gd name="connsiteY18" fmla="*/ 1493723 h 1493723"/>
              <a:gd name="connsiteX19" fmla="*/ 8058035 w 9186685"/>
              <a:gd name="connsiteY19" fmla="*/ 1493723 h 1493723"/>
              <a:gd name="connsiteX20" fmla="*/ 7218110 w 9186685"/>
              <a:gd name="connsiteY20" fmla="*/ 1493723 h 1493723"/>
              <a:gd name="connsiteX21" fmla="*/ 6745652 w 9186685"/>
              <a:gd name="connsiteY21" fmla="*/ 1493723 h 1493723"/>
              <a:gd name="connsiteX22" fmla="*/ 6089460 w 9186685"/>
              <a:gd name="connsiteY22" fmla="*/ 1493723 h 1493723"/>
              <a:gd name="connsiteX23" fmla="*/ 5617002 w 9186685"/>
              <a:gd name="connsiteY23" fmla="*/ 1493723 h 1493723"/>
              <a:gd name="connsiteX24" fmla="*/ 5144544 w 9186685"/>
              <a:gd name="connsiteY24" fmla="*/ 1493723 h 1493723"/>
              <a:gd name="connsiteX25" fmla="*/ 4304618 w 9186685"/>
              <a:gd name="connsiteY25" fmla="*/ 1493723 h 1493723"/>
              <a:gd name="connsiteX26" fmla="*/ 3832160 w 9186685"/>
              <a:gd name="connsiteY26" fmla="*/ 1493723 h 1493723"/>
              <a:gd name="connsiteX27" fmla="*/ 3175968 w 9186685"/>
              <a:gd name="connsiteY27" fmla="*/ 1493723 h 1493723"/>
              <a:gd name="connsiteX28" fmla="*/ 2519776 w 9186685"/>
              <a:gd name="connsiteY28" fmla="*/ 1493723 h 1493723"/>
              <a:gd name="connsiteX29" fmla="*/ 1771718 w 9186685"/>
              <a:gd name="connsiteY29" fmla="*/ 1493723 h 1493723"/>
              <a:gd name="connsiteX30" fmla="*/ 1023659 w 9186685"/>
              <a:gd name="connsiteY30" fmla="*/ 1493723 h 1493723"/>
              <a:gd name="connsiteX31" fmla="*/ 0 w 9186685"/>
              <a:gd name="connsiteY31" fmla="*/ 1493723 h 1493723"/>
              <a:gd name="connsiteX32" fmla="*/ 0 w 9186685"/>
              <a:gd name="connsiteY32" fmla="*/ 995815 h 1493723"/>
              <a:gd name="connsiteX33" fmla="*/ 0 w 9186685"/>
              <a:gd name="connsiteY33" fmla="*/ 542719 h 1493723"/>
              <a:gd name="connsiteX34" fmla="*/ 0 w 9186685"/>
              <a:gd name="connsiteY34" fmla="*/ 0 h 1493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86685" h="1493723" fill="none" extrusionOk="0">
                <a:moveTo>
                  <a:pt x="0" y="0"/>
                </a:moveTo>
                <a:cubicBezTo>
                  <a:pt x="147829" y="28459"/>
                  <a:pt x="345267" y="32790"/>
                  <a:pt x="656192" y="0"/>
                </a:cubicBezTo>
                <a:cubicBezTo>
                  <a:pt x="967117" y="-32790"/>
                  <a:pt x="933653" y="3027"/>
                  <a:pt x="1128650" y="0"/>
                </a:cubicBezTo>
                <a:cubicBezTo>
                  <a:pt x="1323647" y="-3027"/>
                  <a:pt x="1610891" y="4891"/>
                  <a:pt x="1784842" y="0"/>
                </a:cubicBezTo>
                <a:cubicBezTo>
                  <a:pt x="1958793" y="-4891"/>
                  <a:pt x="2066275" y="-545"/>
                  <a:pt x="2257300" y="0"/>
                </a:cubicBezTo>
                <a:cubicBezTo>
                  <a:pt x="2448325" y="545"/>
                  <a:pt x="2698838" y="27353"/>
                  <a:pt x="2913492" y="0"/>
                </a:cubicBezTo>
                <a:cubicBezTo>
                  <a:pt x="3128146" y="-27353"/>
                  <a:pt x="3354642" y="-27795"/>
                  <a:pt x="3661550" y="0"/>
                </a:cubicBezTo>
                <a:cubicBezTo>
                  <a:pt x="3968458" y="27795"/>
                  <a:pt x="4017241" y="-1513"/>
                  <a:pt x="4317742" y="0"/>
                </a:cubicBezTo>
                <a:cubicBezTo>
                  <a:pt x="4618243" y="1513"/>
                  <a:pt x="4674286" y="-18339"/>
                  <a:pt x="4973934" y="0"/>
                </a:cubicBezTo>
                <a:cubicBezTo>
                  <a:pt x="5273582" y="18339"/>
                  <a:pt x="5232850" y="6433"/>
                  <a:pt x="5354525" y="0"/>
                </a:cubicBezTo>
                <a:cubicBezTo>
                  <a:pt x="5476200" y="-6433"/>
                  <a:pt x="5847639" y="-26060"/>
                  <a:pt x="6010717" y="0"/>
                </a:cubicBezTo>
                <a:cubicBezTo>
                  <a:pt x="6173795" y="26060"/>
                  <a:pt x="6478377" y="8091"/>
                  <a:pt x="6666909" y="0"/>
                </a:cubicBezTo>
                <a:cubicBezTo>
                  <a:pt x="6855441" y="-8091"/>
                  <a:pt x="7055756" y="13829"/>
                  <a:pt x="7323100" y="0"/>
                </a:cubicBezTo>
                <a:cubicBezTo>
                  <a:pt x="7590444" y="-13829"/>
                  <a:pt x="7627309" y="20089"/>
                  <a:pt x="7887425" y="0"/>
                </a:cubicBezTo>
                <a:cubicBezTo>
                  <a:pt x="8147542" y="-20089"/>
                  <a:pt x="8594355" y="-5287"/>
                  <a:pt x="9186685" y="0"/>
                </a:cubicBezTo>
                <a:cubicBezTo>
                  <a:pt x="9183281" y="121080"/>
                  <a:pt x="9189962" y="325269"/>
                  <a:pt x="9186685" y="512845"/>
                </a:cubicBezTo>
                <a:cubicBezTo>
                  <a:pt x="9183408" y="700422"/>
                  <a:pt x="9200921" y="866272"/>
                  <a:pt x="9186685" y="1025690"/>
                </a:cubicBezTo>
                <a:cubicBezTo>
                  <a:pt x="9172449" y="1185108"/>
                  <a:pt x="9195767" y="1354948"/>
                  <a:pt x="9186685" y="1493723"/>
                </a:cubicBezTo>
                <a:cubicBezTo>
                  <a:pt x="9017082" y="1483273"/>
                  <a:pt x="8896570" y="1494630"/>
                  <a:pt x="8806094" y="1493723"/>
                </a:cubicBezTo>
                <a:cubicBezTo>
                  <a:pt x="8715618" y="1492816"/>
                  <a:pt x="8366644" y="1520975"/>
                  <a:pt x="8058035" y="1493723"/>
                </a:cubicBezTo>
                <a:cubicBezTo>
                  <a:pt x="7749426" y="1466471"/>
                  <a:pt x="7593516" y="1534282"/>
                  <a:pt x="7218110" y="1493723"/>
                </a:cubicBezTo>
                <a:cubicBezTo>
                  <a:pt x="6842704" y="1453164"/>
                  <a:pt x="6932467" y="1493811"/>
                  <a:pt x="6745652" y="1493723"/>
                </a:cubicBezTo>
                <a:cubicBezTo>
                  <a:pt x="6558837" y="1493635"/>
                  <a:pt x="6231895" y="1501267"/>
                  <a:pt x="6089460" y="1493723"/>
                </a:cubicBezTo>
                <a:cubicBezTo>
                  <a:pt x="5947025" y="1486179"/>
                  <a:pt x="5731036" y="1490376"/>
                  <a:pt x="5617002" y="1493723"/>
                </a:cubicBezTo>
                <a:cubicBezTo>
                  <a:pt x="5502968" y="1497070"/>
                  <a:pt x="5252183" y="1481050"/>
                  <a:pt x="5144544" y="1493723"/>
                </a:cubicBezTo>
                <a:cubicBezTo>
                  <a:pt x="5036905" y="1506396"/>
                  <a:pt x="4579902" y="1524125"/>
                  <a:pt x="4304618" y="1493723"/>
                </a:cubicBezTo>
                <a:cubicBezTo>
                  <a:pt x="4029334" y="1463321"/>
                  <a:pt x="3954206" y="1509313"/>
                  <a:pt x="3832160" y="1493723"/>
                </a:cubicBezTo>
                <a:cubicBezTo>
                  <a:pt x="3710114" y="1478133"/>
                  <a:pt x="3475508" y="1506762"/>
                  <a:pt x="3175968" y="1493723"/>
                </a:cubicBezTo>
                <a:cubicBezTo>
                  <a:pt x="2876428" y="1480684"/>
                  <a:pt x="2735011" y="1506208"/>
                  <a:pt x="2519776" y="1493723"/>
                </a:cubicBezTo>
                <a:cubicBezTo>
                  <a:pt x="2304541" y="1481238"/>
                  <a:pt x="2010643" y="1509884"/>
                  <a:pt x="1771718" y="1493723"/>
                </a:cubicBezTo>
                <a:cubicBezTo>
                  <a:pt x="1532793" y="1477562"/>
                  <a:pt x="1301418" y="1476442"/>
                  <a:pt x="1023659" y="1493723"/>
                </a:cubicBezTo>
                <a:cubicBezTo>
                  <a:pt x="745900" y="1511004"/>
                  <a:pt x="296928" y="1479308"/>
                  <a:pt x="0" y="1493723"/>
                </a:cubicBezTo>
                <a:cubicBezTo>
                  <a:pt x="11168" y="1374739"/>
                  <a:pt x="10490" y="1168012"/>
                  <a:pt x="0" y="995815"/>
                </a:cubicBezTo>
                <a:cubicBezTo>
                  <a:pt x="-10490" y="823618"/>
                  <a:pt x="-21317" y="659578"/>
                  <a:pt x="0" y="542719"/>
                </a:cubicBezTo>
                <a:cubicBezTo>
                  <a:pt x="21317" y="425860"/>
                  <a:pt x="23798" y="204361"/>
                  <a:pt x="0" y="0"/>
                </a:cubicBezTo>
                <a:close/>
              </a:path>
              <a:path w="9186685" h="1493723" stroke="0" extrusionOk="0">
                <a:moveTo>
                  <a:pt x="0" y="0"/>
                </a:moveTo>
                <a:cubicBezTo>
                  <a:pt x="198697" y="12668"/>
                  <a:pt x="240166" y="16597"/>
                  <a:pt x="472458" y="0"/>
                </a:cubicBezTo>
                <a:cubicBezTo>
                  <a:pt x="704750" y="-16597"/>
                  <a:pt x="955557" y="30005"/>
                  <a:pt x="1128650" y="0"/>
                </a:cubicBezTo>
                <a:cubicBezTo>
                  <a:pt x="1301743" y="-30005"/>
                  <a:pt x="1571424" y="-15645"/>
                  <a:pt x="1784842" y="0"/>
                </a:cubicBezTo>
                <a:cubicBezTo>
                  <a:pt x="1998260" y="15645"/>
                  <a:pt x="1984056" y="6548"/>
                  <a:pt x="2165433" y="0"/>
                </a:cubicBezTo>
                <a:cubicBezTo>
                  <a:pt x="2346810" y="-6548"/>
                  <a:pt x="2572671" y="27798"/>
                  <a:pt x="2913492" y="0"/>
                </a:cubicBezTo>
                <a:cubicBezTo>
                  <a:pt x="3254313" y="-27798"/>
                  <a:pt x="3248495" y="3330"/>
                  <a:pt x="3385950" y="0"/>
                </a:cubicBezTo>
                <a:cubicBezTo>
                  <a:pt x="3523405" y="-3330"/>
                  <a:pt x="3760156" y="-17116"/>
                  <a:pt x="4134008" y="0"/>
                </a:cubicBezTo>
                <a:cubicBezTo>
                  <a:pt x="4507860" y="17116"/>
                  <a:pt x="4652016" y="186"/>
                  <a:pt x="4973934" y="0"/>
                </a:cubicBezTo>
                <a:cubicBezTo>
                  <a:pt x="5295852" y="-186"/>
                  <a:pt x="5548980" y="25028"/>
                  <a:pt x="5721992" y="0"/>
                </a:cubicBezTo>
                <a:cubicBezTo>
                  <a:pt x="5895004" y="-25028"/>
                  <a:pt x="6004521" y="3380"/>
                  <a:pt x="6102584" y="0"/>
                </a:cubicBezTo>
                <a:cubicBezTo>
                  <a:pt x="6200647" y="-3380"/>
                  <a:pt x="6670693" y="26848"/>
                  <a:pt x="6850642" y="0"/>
                </a:cubicBezTo>
                <a:cubicBezTo>
                  <a:pt x="7030591" y="-26848"/>
                  <a:pt x="7057971" y="-10653"/>
                  <a:pt x="7231233" y="0"/>
                </a:cubicBezTo>
                <a:cubicBezTo>
                  <a:pt x="7404495" y="10653"/>
                  <a:pt x="7687129" y="-7368"/>
                  <a:pt x="8071159" y="0"/>
                </a:cubicBezTo>
                <a:cubicBezTo>
                  <a:pt x="8455189" y="7368"/>
                  <a:pt x="8371432" y="20208"/>
                  <a:pt x="8543617" y="0"/>
                </a:cubicBezTo>
                <a:cubicBezTo>
                  <a:pt x="8715802" y="-20208"/>
                  <a:pt x="9020806" y="11335"/>
                  <a:pt x="9186685" y="0"/>
                </a:cubicBezTo>
                <a:cubicBezTo>
                  <a:pt x="9177487" y="182520"/>
                  <a:pt x="9189377" y="277000"/>
                  <a:pt x="9186685" y="527782"/>
                </a:cubicBezTo>
                <a:cubicBezTo>
                  <a:pt x="9183993" y="778564"/>
                  <a:pt x="9199531" y="781767"/>
                  <a:pt x="9186685" y="1025690"/>
                </a:cubicBezTo>
                <a:cubicBezTo>
                  <a:pt x="9173839" y="1269613"/>
                  <a:pt x="9190932" y="1267437"/>
                  <a:pt x="9186685" y="1493723"/>
                </a:cubicBezTo>
                <a:cubicBezTo>
                  <a:pt x="9051111" y="1503465"/>
                  <a:pt x="8896989" y="1505998"/>
                  <a:pt x="8714227" y="1493723"/>
                </a:cubicBezTo>
                <a:cubicBezTo>
                  <a:pt x="8531465" y="1481448"/>
                  <a:pt x="8336455" y="1485596"/>
                  <a:pt x="8058035" y="1493723"/>
                </a:cubicBezTo>
                <a:cubicBezTo>
                  <a:pt x="7779615" y="1501850"/>
                  <a:pt x="7712799" y="1510387"/>
                  <a:pt x="7585577" y="1493723"/>
                </a:cubicBezTo>
                <a:cubicBezTo>
                  <a:pt x="7458355" y="1477059"/>
                  <a:pt x="7118593" y="1495107"/>
                  <a:pt x="6929385" y="1493723"/>
                </a:cubicBezTo>
                <a:cubicBezTo>
                  <a:pt x="6740177" y="1492339"/>
                  <a:pt x="6621724" y="1488077"/>
                  <a:pt x="6456927" y="1493723"/>
                </a:cubicBezTo>
                <a:cubicBezTo>
                  <a:pt x="6292130" y="1499369"/>
                  <a:pt x="6250408" y="1507744"/>
                  <a:pt x="6076336" y="1493723"/>
                </a:cubicBezTo>
                <a:cubicBezTo>
                  <a:pt x="5902264" y="1479702"/>
                  <a:pt x="5696353" y="1464105"/>
                  <a:pt x="5420144" y="1493723"/>
                </a:cubicBezTo>
                <a:cubicBezTo>
                  <a:pt x="5143935" y="1523341"/>
                  <a:pt x="5148016" y="1509608"/>
                  <a:pt x="5039553" y="1493723"/>
                </a:cubicBezTo>
                <a:cubicBezTo>
                  <a:pt x="4931090" y="1477838"/>
                  <a:pt x="4648513" y="1520480"/>
                  <a:pt x="4383361" y="1493723"/>
                </a:cubicBezTo>
                <a:cubicBezTo>
                  <a:pt x="4118209" y="1466966"/>
                  <a:pt x="3894357" y="1503569"/>
                  <a:pt x="3635302" y="1493723"/>
                </a:cubicBezTo>
                <a:cubicBezTo>
                  <a:pt x="3376247" y="1483877"/>
                  <a:pt x="3346777" y="1491585"/>
                  <a:pt x="3162844" y="1493723"/>
                </a:cubicBezTo>
                <a:cubicBezTo>
                  <a:pt x="2978911" y="1495861"/>
                  <a:pt x="2898141" y="1489726"/>
                  <a:pt x="2782253" y="1493723"/>
                </a:cubicBezTo>
                <a:cubicBezTo>
                  <a:pt x="2666365" y="1497720"/>
                  <a:pt x="2497204" y="1513086"/>
                  <a:pt x="2217928" y="1493723"/>
                </a:cubicBezTo>
                <a:cubicBezTo>
                  <a:pt x="1938652" y="1474360"/>
                  <a:pt x="1913632" y="1496920"/>
                  <a:pt x="1837337" y="1493723"/>
                </a:cubicBezTo>
                <a:cubicBezTo>
                  <a:pt x="1761042" y="1490526"/>
                  <a:pt x="1424903" y="1495447"/>
                  <a:pt x="1273012" y="1493723"/>
                </a:cubicBezTo>
                <a:cubicBezTo>
                  <a:pt x="1121121" y="1491999"/>
                  <a:pt x="914212" y="1495447"/>
                  <a:pt x="708687" y="1493723"/>
                </a:cubicBezTo>
                <a:cubicBezTo>
                  <a:pt x="503163" y="1491999"/>
                  <a:pt x="343008" y="1498601"/>
                  <a:pt x="0" y="1493723"/>
                </a:cubicBezTo>
                <a:cubicBezTo>
                  <a:pt x="-2986" y="1358846"/>
                  <a:pt x="-23367" y="1206539"/>
                  <a:pt x="0" y="1010753"/>
                </a:cubicBezTo>
                <a:cubicBezTo>
                  <a:pt x="23367" y="814967"/>
                  <a:pt x="-9312" y="716950"/>
                  <a:pt x="0" y="527782"/>
                </a:cubicBezTo>
                <a:cubicBezTo>
                  <a:pt x="9312" y="338614"/>
                  <a:pt x="-22212" y="219897"/>
                  <a:pt x="0" y="0"/>
                </a:cubicBezTo>
                <a:close/>
              </a:path>
            </a:pathLst>
          </a:custGeom>
          <a:ln w="19050">
            <a:extLst>
              <a:ext uri="{C807C97D-BFC1-408E-A445-0C87EB9F89A2}">
                <ask:lineSketchStyleProps xmlns:ask="http://schemas.microsoft.com/office/drawing/2018/sketchyshapes" sd="512768581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lnSpc>
                <a:spcPct val="115000"/>
              </a:lnSpc>
              <a:spcBef>
                <a:spcPct val="10000"/>
              </a:spcBef>
            </a:pPr>
            <a:r>
              <a:rPr lang="en-US" sz="40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Cuối năm 1788, quân Thanh mượn cớ gì để sang xâm lược nước ta?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08D54B9-BB4B-4E6E-ADFC-BBE08C95DCAE}"/>
              </a:ext>
            </a:extLst>
          </p:cNvPr>
          <p:cNvSpPr/>
          <p:nvPr/>
        </p:nvSpPr>
        <p:spPr>
          <a:xfrm>
            <a:off x="2944406" y="4032296"/>
            <a:ext cx="9126155" cy="1493723"/>
          </a:xfrm>
          <a:custGeom>
            <a:avLst/>
            <a:gdLst>
              <a:gd name="connsiteX0" fmla="*/ 0 w 9126155"/>
              <a:gd name="connsiteY0" fmla="*/ 0 h 1493723"/>
              <a:gd name="connsiteX1" fmla="*/ 378084 w 9126155"/>
              <a:gd name="connsiteY1" fmla="*/ 0 h 1493723"/>
              <a:gd name="connsiteX2" fmla="*/ 1029952 w 9126155"/>
              <a:gd name="connsiteY2" fmla="*/ 0 h 1493723"/>
              <a:gd name="connsiteX3" fmla="*/ 1499297 w 9126155"/>
              <a:gd name="connsiteY3" fmla="*/ 0 h 1493723"/>
              <a:gd name="connsiteX4" fmla="*/ 1877380 w 9126155"/>
              <a:gd name="connsiteY4" fmla="*/ 0 h 1493723"/>
              <a:gd name="connsiteX5" fmla="*/ 2437987 w 9126155"/>
              <a:gd name="connsiteY5" fmla="*/ 0 h 1493723"/>
              <a:gd name="connsiteX6" fmla="*/ 2907332 w 9126155"/>
              <a:gd name="connsiteY6" fmla="*/ 0 h 1493723"/>
              <a:gd name="connsiteX7" fmla="*/ 3559200 w 9126155"/>
              <a:gd name="connsiteY7" fmla="*/ 0 h 1493723"/>
              <a:gd name="connsiteX8" fmla="*/ 4211069 w 9126155"/>
              <a:gd name="connsiteY8" fmla="*/ 0 h 1493723"/>
              <a:gd name="connsiteX9" fmla="*/ 5045460 w 9126155"/>
              <a:gd name="connsiteY9" fmla="*/ 0 h 1493723"/>
              <a:gd name="connsiteX10" fmla="*/ 5423544 w 9126155"/>
              <a:gd name="connsiteY10" fmla="*/ 0 h 1493723"/>
              <a:gd name="connsiteX11" fmla="*/ 5892889 w 9126155"/>
              <a:gd name="connsiteY11" fmla="*/ 0 h 1493723"/>
              <a:gd name="connsiteX12" fmla="*/ 6270972 w 9126155"/>
              <a:gd name="connsiteY12" fmla="*/ 0 h 1493723"/>
              <a:gd name="connsiteX13" fmla="*/ 6649056 w 9126155"/>
              <a:gd name="connsiteY13" fmla="*/ 0 h 1493723"/>
              <a:gd name="connsiteX14" fmla="*/ 7483447 w 9126155"/>
              <a:gd name="connsiteY14" fmla="*/ 0 h 1493723"/>
              <a:gd name="connsiteX15" fmla="*/ 7861531 w 9126155"/>
              <a:gd name="connsiteY15" fmla="*/ 0 h 1493723"/>
              <a:gd name="connsiteX16" fmla="*/ 8330876 w 9126155"/>
              <a:gd name="connsiteY16" fmla="*/ 0 h 1493723"/>
              <a:gd name="connsiteX17" fmla="*/ 9126155 w 9126155"/>
              <a:gd name="connsiteY17" fmla="*/ 0 h 1493723"/>
              <a:gd name="connsiteX18" fmla="*/ 9126155 w 9126155"/>
              <a:gd name="connsiteY18" fmla="*/ 453096 h 1493723"/>
              <a:gd name="connsiteX19" fmla="*/ 9126155 w 9126155"/>
              <a:gd name="connsiteY19" fmla="*/ 906192 h 1493723"/>
              <a:gd name="connsiteX20" fmla="*/ 9126155 w 9126155"/>
              <a:gd name="connsiteY20" fmla="*/ 1493723 h 1493723"/>
              <a:gd name="connsiteX21" fmla="*/ 8748071 w 9126155"/>
              <a:gd name="connsiteY21" fmla="*/ 1493723 h 1493723"/>
              <a:gd name="connsiteX22" fmla="*/ 7913680 w 9126155"/>
              <a:gd name="connsiteY22" fmla="*/ 1493723 h 1493723"/>
              <a:gd name="connsiteX23" fmla="*/ 7353073 w 9126155"/>
              <a:gd name="connsiteY23" fmla="*/ 1493723 h 1493723"/>
              <a:gd name="connsiteX24" fmla="*/ 6701205 w 9126155"/>
              <a:gd name="connsiteY24" fmla="*/ 1493723 h 1493723"/>
              <a:gd name="connsiteX25" fmla="*/ 5866814 w 9126155"/>
              <a:gd name="connsiteY25" fmla="*/ 1493723 h 1493723"/>
              <a:gd name="connsiteX26" fmla="*/ 5488730 w 9126155"/>
              <a:gd name="connsiteY26" fmla="*/ 1493723 h 1493723"/>
              <a:gd name="connsiteX27" fmla="*/ 4654339 w 9126155"/>
              <a:gd name="connsiteY27" fmla="*/ 1493723 h 1493723"/>
              <a:gd name="connsiteX28" fmla="*/ 3911209 w 9126155"/>
              <a:gd name="connsiteY28" fmla="*/ 1493723 h 1493723"/>
              <a:gd name="connsiteX29" fmla="*/ 3076818 w 9126155"/>
              <a:gd name="connsiteY29" fmla="*/ 1493723 h 1493723"/>
              <a:gd name="connsiteX30" fmla="*/ 2424950 w 9126155"/>
              <a:gd name="connsiteY30" fmla="*/ 1493723 h 1493723"/>
              <a:gd name="connsiteX31" fmla="*/ 2046866 w 9126155"/>
              <a:gd name="connsiteY31" fmla="*/ 1493723 h 1493723"/>
              <a:gd name="connsiteX32" fmla="*/ 1212475 w 9126155"/>
              <a:gd name="connsiteY32" fmla="*/ 1493723 h 1493723"/>
              <a:gd name="connsiteX33" fmla="*/ 834391 w 9126155"/>
              <a:gd name="connsiteY33" fmla="*/ 1493723 h 1493723"/>
              <a:gd name="connsiteX34" fmla="*/ 0 w 9126155"/>
              <a:gd name="connsiteY34" fmla="*/ 1493723 h 1493723"/>
              <a:gd name="connsiteX35" fmla="*/ 0 w 9126155"/>
              <a:gd name="connsiteY35" fmla="*/ 965941 h 1493723"/>
              <a:gd name="connsiteX36" fmla="*/ 0 w 9126155"/>
              <a:gd name="connsiteY36" fmla="*/ 512845 h 1493723"/>
              <a:gd name="connsiteX37" fmla="*/ 0 w 9126155"/>
              <a:gd name="connsiteY37" fmla="*/ 0 h 1493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126155" h="1493723" fill="none" extrusionOk="0">
                <a:moveTo>
                  <a:pt x="0" y="0"/>
                </a:moveTo>
                <a:cubicBezTo>
                  <a:pt x="126923" y="16584"/>
                  <a:pt x="258286" y="2666"/>
                  <a:pt x="378084" y="0"/>
                </a:cubicBezTo>
                <a:cubicBezTo>
                  <a:pt x="497882" y="-2666"/>
                  <a:pt x="896673" y="-26918"/>
                  <a:pt x="1029952" y="0"/>
                </a:cubicBezTo>
                <a:cubicBezTo>
                  <a:pt x="1163231" y="26918"/>
                  <a:pt x="1327765" y="752"/>
                  <a:pt x="1499297" y="0"/>
                </a:cubicBezTo>
                <a:cubicBezTo>
                  <a:pt x="1670830" y="-752"/>
                  <a:pt x="1791852" y="-14626"/>
                  <a:pt x="1877380" y="0"/>
                </a:cubicBezTo>
                <a:cubicBezTo>
                  <a:pt x="1962908" y="14626"/>
                  <a:pt x="2308450" y="18541"/>
                  <a:pt x="2437987" y="0"/>
                </a:cubicBezTo>
                <a:cubicBezTo>
                  <a:pt x="2567524" y="-18541"/>
                  <a:pt x="2690822" y="-11566"/>
                  <a:pt x="2907332" y="0"/>
                </a:cubicBezTo>
                <a:cubicBezTo>
                  <a:pt x="3123842" y="11566"/>
                  <a:pt x="3403026" y="-16860"/>
                  <a:pt x="3559200" y="0"/>
                </a:cubicBezTo>
                <a:cubicBezTo>
                  <a:pt x="3715374" y="16860"/>
                  <a:pt x="4035216" y="30688"/>
                  <a:pt x="4211069" y="0"/>
                </a:cubicBezTo>
                <a:cubicBezTo>
                  <a:pt x="4386922" y="-30688"/>
                  <a:pt x="4870056" y="23347"/>
                  <a:pt x="5045460" y="0"/>
                </a:cubicBezTo>
                <a:cubicBezTo>
                  <a:pt x="5220864" y="-23347"/>
                  <a:pt x="5251700" y="-16388"/>
                  <a:pt x="5423544" y="0"/>
                </a:cubicBezTo>
                <a:cubicBezTo>
                  <a:pt x="5595388" y="16388"/>
                  <a:pt x="5692350" y="22504"/>
                  <a:pt x="5892889" y="0"/>
                </a:cubicBezTo>
                <a:cubicBezTo>
                  <a:pt x="6093429" y="-22504"/>
                  <a:pt x="6137740" y="16266"/>
                  <a:pt x="6270972" y="0"/>
                </a:cubicBezTo>
                <a:cubicBezTo>
                  <a:pt x="6404204" y="-16266"/>
                  <a:pt x="6464914" y="-3891"/>
                  <a:pt x="6649056" y="0"/>
                </a:cubicBezTo>
                <a:cubicBezTo>
                  <a:pt x="6833198" y="3891"/>
                  <a:pt x="7194073" y="-21062"/>
                  <a:pt x="7483447" y="0"/>
                </a:cubicBezTo>
                <a:cubicBezTo>
                  <a:pt x="7772821" y="21062"/>
                  <a:pt x="7755833" y="-114"/>
                  <a:pt x="7861531" y="0"/>
                </a:cubicBezTo>
                <a:cubicBezTo>
                  <a:pt x="7967229" y="114"/>
                  <a:pt x="8224801" y="-13733"/>
                  <a:pt x="8330876" y="0"/>
                </a:cubicBezTo>
                <a:cubicBezTo>
                  <a:pt x="8436951" y="13733"/>
                  <a:pt x="8844371" y="-21002"/>
                  <a:pt x="9126155" y="0"/>
                </a:cubicBezTo>
                <a:cubicBezTo>
                  <a:pt x="9131015" y="197566"/>
                  <a:pt x="9127531" y="279819"/>
                  <a:pt x="9126155" y="453096"/>
                </a:cubicBezTo>
                <a:cubicBezTo>
                  <a:pt x="9124779" y="626373"/>
                  <a:pt x="9135710" y="699441"/>
                  <a:pt x="9126155" y="906192"/>
                </a:cubicBezTo>
                <a:cubicBezTo>
                  <a:pt x="9116600" y="1112943"/>
                  <a:pt x="9148804" y="1244763"/>
                  <a:pt x="9126155" y="1493723"/>
                </a:cubicBezTo>
                <a:cubicBezTo>
                  <a:pt x="9039502" y="1482492"/>
                  <a:pt x="8909936" y="1499740"/>
                  <a:pt x="8748071" y="1493723"/>
                </a:cubicBezTo>
                <a:cubicBezTo>
                  <a:pt x="8586206" y="1487706"/>
                  <a:pt x="8136433" y="1457037"/>
                  <a:pt x="7913680" y="1493723"/>
                </a:cubicBezTo>
                <a:cubicBezTo>
                  <a:pt x="7690927" y="1530409"/>
                  <a:pt x="7576064" y="1507462"/>
                  <a:pt x="7353073" y="1493723"/>
                </a:cubicBezTo>
                <a:cubicBezTo>
                  <a:pt x="7130082" y="1479984"/>
                  <a:pt x="6880534" y="1515436"/>
                  <a:pt x="6701205" y="1493723"/>
                </a:cubicBezTo>
                <a:cubicBezTo>
                  <a:pt x="6521876" y="1472010"/>
                  <a:pt x="6242098" y="1464311"/>
                  <a:pt x="5866814" y="1493723"/>
                </a:cubicBezTo>
                <a:cubicBezTo>
                  <a:pt x="5491530" y="1523135"/>
                  <a:pt x="5605035" y="1489435"/>
                  <a:pt x="5488730" y="1493723"/>
                </a:cubicBezTo>
                <a:cubicBezTo>
                  <a:pt x="5372425" y="1498011"/>
                  <a:pt x="4823478" y="1535154"/>
                  <a:pt x="4654339" y="1493723"/>
                </a:cubicBezTo>
                <a:cubicBezTo>
                  <a:pt x="4485200" y="1452292"/>
                  <a:pt x="4237707" y="1470446"/>
                  <a:pt x="3911209" y="1493723"/>
                </a:cubicBezTo>
                <a:cubicBezTo>
                  <a:pt x="3584711" y="1517001"/>
                  <a:pt x="3414601" y="1519056"/>
                  <a:pt x="3076818" y="1493723"/>
                </a:cubicBezTo>
                <a:cubicBezTo>
                  <a:pt x="2739035" y="1468390"/>
                  <a:pt x="2656069" y="1520898"/>
                  <a:pt x="2424950" y="1493723"/>
                </a:cubicBezTo>
                <a:cubicBezTo>
                  <a:pt x="2193831" y="1466548"/>
                  <a:pt x="2218293" y="1499694"/>
                  <a:pt x="2046866" y="1493723"/>
                </a:cubicBezTo>
                <a:cubicBezTo>
                  <a:pt x="1875439" y="1487752"/>
                  <a:pt x="1510272" y="1507674"/>
                  <a:pt x="1212475" y="1493723"/>
                </a:cubicBezTo>
                <a:cubicBezTo>
                  <a:pt x="914678" y="1479772"/>
                  <a:pt x="987583" y="1492716"/>
                  <a:pt x="834391" y="1493723"/>
                </a:cubicBezTo>
                <a:cubicBezTo>
                  <a:pt x="681199" y="1494730"/>
                  <a:pt x="387606" y="1468686"/>
                  <a:pt x="0" y="1493723"/>
                </a:cubicBezTo>
                <a:cubicBezTo>
                  <a:pt x="4743" y="1359414"/>
                  <a:pt x="-16467" y="1081767"/>
                  <a:pt x="0" y="965941"/>
                </a:cubicBezTo>
                <a:cubicBezTo>
                  <a:pt x="16467" y="850115"/>
                  <a:pt x="-19527" y="631313"/>
                  <a:pt x="0" y="512845"/>
                </a:cubicBezTo>
                <a:cubicBezTo>
                  <a:pt x="19527" y="394377"/>
                  <a:pt x="2148" y="123124"/>
                  <a:pt x="0" y="0"/>
                </a:cubicBezTo>
                <a:close/>
              </a:path>
              <a:path w="9126155" h="1493723" stroke="0" extrusionOk="0">
                <a:moveTo>
                  <a:pt x="0" y="0"/>
                </a:moveTo>
                <a:cubicBezTo>
                  <a:pt x="98583" y="-5042"/>
                  <a:pt x="305972" y="-5317"/>
                  <a:pt x="469345" y="0"/>
                </a:cubicBezTo>
                <a:cubicBezTo>
                  <a:pt x="632719" y="5317"/>
                  <a:pt x="841122" y="4021"/>
                  <a:pt x="1121213" y="0"/>
                </a:cubicBezTo>
                <a:cubicBezTo>
                  <a:pt x="1401304" y="-4021"/>
                  <a:pt x="1383625" y="9633"/>
                  <a:pt x="1590558" y="0"/>
                </a:cubicBezTo>
                <a:cubicBezTo>
                  <a:pt x="1797492" y="-9633"/>
                  <a:pt x="2120361" y="-12150"/>
                  <a:pt x="2424950" y="0"/>
                </a:cubicBezTo>
                <a:cubicBezTo>
                  <a:pt x="2729539" y="12150"/>
                  <a:pt x="2681363" y="10753"/>
                  <a:pt x="2803033" y="0"/>
                </a:cubicBezTo>
                <a:cubicBezTo>
                  <a:pt x="2924703" y="-10753"/>
                  <a:pt x="3233167" y="14410"/>
                  <a:pt x="3363640" y="0"/>
                </a:cubicBezTo>
                <a:cubicBezTo>
                  <a:pt x="3494113" y="-14410"/>
                  <a:pt x="3842661" y="-27044"/>
                  <a:pt x="4106770" y="0"/>
                </a:cubicBezTo>
                <a:cubicBezTo>
                  <a:pt x="4370879" y="27044"/>
                  <a:pt x="4364504" y="-462"/>
                  <a:pt x="4484853" y="0"/>
                </a:cubicBezTo>
                <a:cubicBezTo>
                  <a:pt x="4605202" y="462"/>
                  <a:pt x="4988939" y="-18895"/>
                  <a:pt x="5227983" y="0"/>
                </a:cubicBezTo>
                <a:cubicBezTo>
                  <a:pt x="5467027" y="18895"/>
                  <a:pt x="5884857" y="1192"/>
                  <a:pt x="6062374" y="0"/>
                </a:cubicBezTo>
                <a:cubicBezTo>
                  <a:pt x="6239891" y="-1192"/>
                  <a:pt x="6304059" y="8876"/>
                  <a:pt x="6440458" y="0"/>
                </a:cubicBezTo>
                <a:cubicBezTo>
                  <a:pt x="6576857" y="-8876"/>
                  <a:pt x="6910525" y="-7235"/>
                  <a:pt x="7092326" y="0"/>
                </a:cubicBezTo>
                <a:cubicBezTo>
                  <a:pt x="7274127" y="7235"/>
                  <a:pt x="7433542" y="-25295"/>
                  <a:pt x="7652933" y="0"/>
                </a:cubicBezTo>
                <a:cubicBezTo>
                  <a:pt x="7872324" y="25295"/>
                  <a:pt x="8218483" y="14617"/>
                  <a:pt x="8396063" y="0"/>
                </a:cubicBezTo>
                <a:cubicBezTo>
                  <a:pt x="8573643" y="-14617"/>
                  <a:pt x="8960439" y="13363"/>
                  <a:pt x="9126155" y="0"/>
                </a:cubicBezTo>
                <a:cubicBezTo>
                  <a:pt x="9148276" y="223874"/>
                  <a:pt x="9103971" y="285934"/>
                  <a:pt x="9126155" y="453096"/>
                </a:cubicBezTo>
                <a:cubicBezTo>
                  <a:pt x="9148339" y="620258"/>
                  <a:pt x="9110530" y="794414"/>
                  <a:pt x="9126155" y="921129"/>
                </a:cubicBezTo>
                <a:cubicBezTo>
                  <a:pt x="9141780" y="1047844"/>
                  <a:pt x="9107234" y="1295100"/>
                  <a:pt x="9126155" y="1493723"/>
                </a:cubicBezTo>
                <a:cubicBezTo>
                  <a:pt x="8950849" y="1493710"/>
                  <a:pt x="8925723" y="1495883"/>
                  <a:pt x="8748071" y="1493723"/>
                </a:cubicBezTo>
                <a:cubicBezTo>
                  <a:pt x="8570419" y="1491563"/>
                  <a:pt x="8535712" y="1491373"/>
                  <a:pt x="8369988" y="1493723"/>
                </a:cubicBezTo>
                <a:cubicBezTo>
                  <a:pt x="8204264" y="1496073"/>
                  <a:pt x="8160898" y="1509012"/>
                  <a:pt x="7991904" y="1493723"/>
                </a:cubicBezTo>
                <a:cubicBezTo>
                  <a:pt x="7822910" y="1478434"/>
                  <a:pt x="7545245" y="1507670"/>
                  <a:pt x="7340036" y="1493723"/>
                </a:cubicBezTo>
                <a:cubicBezTo>
                  <a:pt x="7134827" y="1479776"/>
                  <a:pt x="6892331" y="1490031"/>
                  <a:pt x="6688168" y="1493723"/>
                </a:cubicBezTo>
                <a:cubicBezTo>
                  <a:pt x="6484005" y="1497415"/>
                  <a:pt x="6029071" y="1496005"/>
                  <a:pt x="5853777" y="1493723"/>
                </a:cubicBezTo>
                <a:cubicBezTo>
                  <a:pt x="5678483" y="1491441"/>
                  <a:pt x="5638289" y="1485686"/>
                  <a:pt x="5475693" y="1493723"/>
                </a:cubicBezTo>
                <a:cubicBezTo>
                  <a:pt x="5313097" y="1501760"/>
                  <a:pt x="5044481" y="1486464"/>
                  <a:pt x="4915086" y="1493723"/>
                </a:cubicBezTo>
                <a:cubicBezTo>
                  <a:pt x="4785691" y="1500982"/>
                  <a:pt x="4672490" y="1512836"/>
                  <a:pt x="4445741" y="1493723"/>
                </a:cubicBezTo>
                <a:cubicBezTo>
                  <a:pt x="4218992" y="1474610"/>
                  <a:pt x="3992576" y="1490235"/>
                  <a:pt x="3793873" y="1493723"/>
                </a:cubicBezTo>
                <a:cubicBezTo>
                  <a:pt x="3595170" y="1497211"/>
                  <a:pt x="3326792" y="1512638"/>
                  <a:pt x="3142005" y="1493723"/>
                </a:cubicBezTo>
                <a:cubicBezTo>
                  <a:pt x="2957218" y="1474808"/>
                  <a:pt x="2907634" y="1498779"/>
                  <a:pt x="2763921" y="1493723"/>
                </a:cubicBezTo>
                <a:cubicBezTo>
                  <a:pt x="2620208" y="1488667"/>
                  <a:pt x="2403192" y="1477771"/>
                  <a:pt x="2112053" y="1493723"/>
                </a:cubicBezTo>
                <a:cubicBezTo>
                  <a:pt x="1820914" y="1509675"/>
                  <a:pt x="1629847" y="1522192"/>
                  <a:pt x="1277662" y="1493723"/>
                </a:cubicBezTo>
                <a:cubicBezTo>
                  <a:pt x="925477" y="1465254"/>
                  <a:pt x="518150" y="1430407"/>
                  <a:pt x="0" y="1493723"/>
                </a:cubicBezTo>
                <a:cubicBezTo>
                  <a:pt x="-21068" y="1273746"/>
                  <a:pt x="9066" y="1144778"/>
                  <a:pt x="0" y="995815"/>
                </a:cubicBezTo>
                <a:cubicBezTo>
                  <a:pt x="-9066" y="846852"/>
                  <a:pt x="-16430" y="604141"/>
                  <a:pt x="0" y="468033"/>
                </a:cubicBezTo>
                <a:cubicBezTo>
                  <a:pt x="16430" y="331925"/>
                  <a:pt x="-6887" y="192019"/>
                  <a:pt x="0" y="0"/>
                </a:cubicBezTo>
                <a:close/>
              </a:path>
            </a:pathLst>
          </a:custGeom>
          <a:ln w="19050">
            <a:extLst>
              <a:ext uri="{C807C97D-BFC1-408E-A445-0C87EB9F89A2}">
                <ask:lineSketchStyleProps xmlns:ask="http://schemas.microsoft.com/office/drawing/2018/sketchyshapes" sd="164641421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lnSpc>
                <a:spcPct val="115000"/>
              </a:lnSpc>
              <a:spcBef>
                <a:spcPct val="10000"/>
              </a:spcBef>
            </a:pPr>
            <a:r>
              <a:rPr lang="en-US" sz="40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Trước tình hình đó, Nguyễn Huệ đã làm gì?</a:t>
            </a:r>
          </a:p>
        </p:txBody>
      </p:sp>
      <p:pic>
        <p:nvPicPr>
          <p:cNvPr id="12" name="Picture 11" descr="Icon&#10;&#10;Description automatically generated">
            <a:extLst>
              <a:ext uri="{FF2B5EF4-FFF2-40B4-BE49-F238E27FC236}">
                <a16:creationId xmlns:a16="http://schemas.microsoft.com/office/drawing/2014/main" id="{632ADABF-ACD7-4855-B596-92005D9EA0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1439" y="3314758"/>
            <a:ext cx="2614246" cy="3336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11832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023A10D2-351D-4E38-8348-F476416150E7}"/>
              </a:ext>
            </a:extLst>
          </p:cNvPr>
          <p:cNvGrpSpPr/>
          <p:nvPr/>
        </p:nvGrpSpPr>
        <p:grpSpPr>
          <a:xfrm>
            <a:off x="3411415" y="-52256"/>
            <a:ext cx="5369169" cy="2085536"/>
            <a:chOff x="6425" y="348"/>
            <a:chExt cx="6422" cy="2758"/>
          </a:xfrm>
        </p:grpSpPr>
        <p:pic>
          <p:nvPicPr>
            <p:cNvPr id="6" name="Picture 5" descr="preview">
              <a:extLst>
                <a:ext uri="{FF2B5EF4-FFF2-40B4-BE49-F238E27FC236}">
                  <a16:creationId xmlns:a16="http://schemas.microsoft.com/office/drawing/2014/main" id="{AA796EBD-86B0-4BDA-B818-6F4B60A4F4E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>
                    <a:alpha val="100000"/>
                  </a:srgbClr>
                </a:clrFrom>
                <a:clrTo>
                  <a:srgbClr val="FFFFFF">
                    <a:alpha val="100000"/>
                    <a:alpha val="0"/>
                  </a:srgbClr>
                </a:clrTo>
              </a:clrChange>
            </a:blip>
            <a:srcRect b="72551"/>
            <a:stretch>
              <a:fillRect/>
            </a:stretch>
          </p:blipFill>
          <p:spPr>
            <a:xfrm>
              <a:off x="6425" y="348"/>
              <a:ext cx="6422" cy="2759"/>
            </a:xfrm>
            <a:prstGeom prst="rect">
              <a:avLst/>
            </a:prstGeom>
          </p:spPr>
        </p:pic>
        <p:sp>
          <p:nvSpPr>
            <p:cNvPr id="7" name="Text Box 110">
              <a:extLst>
                <a:ext uri="{FF2B5EF4-FFF2-40B4-BE49-F238E27FC236}">
                  <a16:creationId xmlns:a16="http://schemas.microsoft.com/office/drawing/2014/main" id="{99A42030-1071-4911-9AA5-7C1815C11440}"/>
                </a:ext>
              </a:extLst>
            </p:cNvPr>
            <p:cNvSpPr txBox="1"/>
            <p:nvPr/>
          </p:nvSpPr>
          <p:spPr>
            <a:xfrm>
              <a:off x="7323" y="806"/>
              <a:ext cx="4936" cy="1113"/>
            </a:xfrm>
            <a:prstGeom prst="rect">
              <a:avLst/>
            </a:prstGeom>
            <a:noFill/>
          </p:spPr>
          <p:txBody>
            <a:bodyPr wrap="square" rtlCol="0">
              <a:prstTxWarp prst="textChevron">
                <a:avLst/>
              </a:prstTxWarp>
              <a:spAutoFit/>
              <a:scene3d>
                <a:camera prst="orthographicFront"/>
                <a:lightRig rig="threePt" dir="t"/>
              </a:scene3d>
            </a:bodyPr>
            <a:lstStyle/>
            <a:p>
              <a:r>
                <a:rPr lang="en-US" sz="3600" b="1">
                  <a:ln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Times New Roman" panose="02020603050405020304" pitchFamily="18" charset="0"/>
                  <a:cs typeface="Times New Roman" panose="02020603050405020304" pitchFamily="18" charset="0"/>
                </a:rPr>
                <a:t>Nguyên nhân</a:t>
              </a: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9D4799E5-1E14-4109-A5CF-D43EE0108D2D}"/>
              </a:ext>
            </a:extLst>
          </p:cNvPr>
          <p:cNvSpPr/>
          <p:nvPr/>
        </p:nvSpPr>
        <p:spPr>
          <a:xfrm>
            <a:off x="152400" y="1828800"/>
            <a:ext cx="11918159" cy="739098"/>
          </a:xfrm>
          <a:custGeom>
            <a:avLst/>
            <a:gdLst>
              <a:gd name="connsiteX0" fmla="*/ 0 w 11918159"/>
              <a:gd name="connsiteY0" fmla="*/ 0 h 739098"/>
              <a:gd name="connsiteX1" fmla="*/ 781302 w 11918159"/>
              <a:gd name="connsiteY1" fmla="*/ 0 h 739098"/>
              <a:gd name="connsiteX2" fmla="*/ 1085877 w 11918159"/>
              <a:gd name="connsiteY2" fmla="*/ 0 h 739098"/>
              <a:gd name="connsiteX3" fmla="*/ 1747997 w 11918159"/>
              <a:gd name="connsiteY3" fmla="*/ 0 h 739098"/>
              <a:gd name="connsiteX4" fmla="*/ 2410117 w 11918159"/>
              <a:gd name="connsiteY4" fmla="*/ 0 h 739098"/>
              <a:gd name="connsiteX5" fmla="*/ 3072237 w 11918159"/>
              <a:gd name="connsiteY5" fmla="*/ 0 h 739098"/>
              <a:gd name="connsiteX6" fmla="*/ 3615175 w 11918159"/>
              <a:gd name="connsiteY6" fmla="*/ 0 h 739098"/>
              <a:gd name="connsiteX7" fmla="*/ 4396476 w 11918159"/>
              <a:gd name="connsiteY7" fmla="*/ 0 h 739098"/>
              <a:gd name="connsiteX8" fmla="*/ 5177778 w 11918159"/>
              <a:gd name="connsiteY8" fmla="*/ 0 h 739098"/>
              <a:gd name="connsiteX9" fmla="*/ 5482353 w 11918159"/>
              <a:gd name="connsiteY9" fmla="*/ 0 h 739098"/>
              <a:gd name="connsiteX10" fmla="*/ 6263655 w 11918159"/>
              <a:gd name="connsiteY10" fmla="*/ 0 h 739098"/>
              <a:gd name="connsiteX11" fmla="*/ 6568230 w 11918159"/>
              <a:gd name="connsiteY11" fmla="*/ 0 h 739098"/>
              <a:gd name="connsiteX12" fmla="*/ 7111168 w 11918159"/>
              <a:gd name="connsiteY12" fmla="*/ 0 h 739098"/>
              <a:gd name="connsiteX13" fmla="*/ 7892470 w 11918159"/>
              <a:gd name="connsiteY13" fmla="*/ 0 h 739098"/>
              <a:gd name="connsiteX14" fmla="*/ 8673771 w 11918159"/>
              <a:gd name="connsiteY14" fmla="*/ 0 h 739098"/>
              <a:gd name="connsiteX15" fmla="*/ 8978346 w 11918159"/>
              <a:gd name="connsiteY15" fmla="*/ 0 h 739098"/>
              <a:gd name="connsiteX16" fmla="*/ 9402103 w 11918159"/>
              <a:gd name="connsiteY16" fmla="*/ 0 h 739098"/>
              <a:gd name="connsiteX17" fmla="*/ 10183405 w 11918159"/>
              <a:gd name="connsiteY17" fmla="*/ 0 h 739098"/>
              <a:gd name="connsiteX18" fmla="*/ 10964706 w 11918159"/>
              <a:gd name="connsiteY18" fmla="*/ 0 h 739098"/>
              <a:gd name="connsiteX19" fmla="*/ 11918159 w 11918159"/>
              <a:gd name="connsiteY19" fmla="*/ 0 h 739098"/>
              <a:gd name="connsiteX20" fmla="*/ 11918159 w 11918159"/>
              <a:gd name="connsiteY20" fmla="*/ 362158 h 739098"/>
              <a:gd name="connsiteX21" fmla="*/ 11918159 w 11918159"/>
              <a:gd name="connsiteY21" fmla="*/ 739098 h 739098"/>
              <a:gd name="connsiteX22" fmla="*/ 11017676 w 11918159"/>
              <a:gd name="connsiteY22" fmla="*/ 739098 h 739098"/>
              <a:gd name="connsiteX23" fmla="*/ 10236374 w 11918159"/>
              <a:gd name="connsiteY23" fmla="*/ 739098 h 739098"/>
              <a:gd name="connsiteX24" fmla="*/ 9693436 w 11918159"/>
              <a:gd name="connsiteY24" fmla="*/ 739098 h 739098"/>
              <a:gd name="connsiteX25" fmla="*/ 9031316 w 11918159"/>
              <a:gd name="connsiteY25" fmla="*/ 739098 h 739098"/>
              <a:gd name="connsiteX26" fmla="*/ 8488378 w 11918159"/>
              <a:gd name="connsiteY26" fmla="*/ 739098 h 739098"/>
              <a:gd name="connsiteX27" fmla="*/ 7587895 w 11918159"/>
              <a:gd name="connsiteY27" fmla="*/ 739098 h 739098"/>
              <a:gd name="connsiteX28" fmla="*/ 7044956 w 11918159"/>
              <a:gd name="connsiteY28" fmla="*/ 739098 h 739098"/>
              <a:gd name="connsiteX29" fmla="*/ 6502018 w 11918159"/>
              <a:gd name="connsiteY29" fmla="*/ 739098 h 739098"/>
              <a:gd name="connsiteX30" fmla="*/ 6197443 w 11918159"/>
              <a:gd name="connsiteY30" fmla="*/ 739098 h 739098"/>
              <a:gd name="connsiteX31" fmla="*/ 5416141 w 11918159"/>
              <a:gd name="connsiteY31" fmla="*/ 739098 h 739098"/>
              <a:gd name="connsiteX32" fmla="*/ 4634840 w 11918159"/>
              <a:gd name="connsiteY32" fmla="*/ 739098 h 739098"/>
              <a:gd name="connsiteX33" fmla="*/ 4211083 w 11918159"/>
              <a:gd name="connsiteY33" fmla="*/ 739098 h 739098"/>
              <a:gd name="connsiteX34" fmla="*/ 3787326 w 11918159"/>
              <a:gd name="connsiteY34" fmla="*/ 739098 h 739098"/>
              <a:gd name="connsiteX35" fmla="*/ 2886843 w 11918159"/>
              <a:gd name="connsiteY35" fmla="*/ 739098 h 739098"/>
              <a:gd name="connsiteX36" fmla="*/ 2463086 w 11918159"/>
              <a:gd name="connsiteY36" fmla="*/ 739098 h 739098"/>
              <a:gd name="connsiteX37" fmla="*/ 1681785 w 11918159"/>
              <a:gd name="connsiteY37" fmla="*/ 739098 h 739098"/>
              <a:gd name="connsiteX38" fmla="*/ 1258028 w 11918159"/>
              <a:gd name="connsiteY38" fmla="*/ 739098 h 739098"/>
              <a:gd name="connsiteX39" fmla="*/ 715090 w 11918159"/>
              <a:gd name="connsiteY39" fmla="*/ 739098 h 739098"/>
              <a:gd name="connsiteX40" fmla="*/ 0 w 11918159"/>
              <a:gd name="connsiteY40" fmla="*/ 739098 h 739098"/>
              <a:gd name="connsiteX41" fmla="*/ 0 w 11918159"/>
              <a:gd name="connsiteY41" fmla="*/ 354767 h 739098"/>
              <a:gd name="connsiteX42" fmla="*/ 0 w 11918159"/>
              <a:gd name="connsiteY42" fmla="*/ 0 h 739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18159" h="739098" fill="none" extrusionOk="0">
                <a:moveTo>
                  <a:pt x="0" y="0"/>
                </a:moveTo>
                <a:cubicBezTo>
                  <a:pt x="156918" y="4667"/>
                  <a:pt x="459219" y="-24422"/>
                  <a:pt x="781302" y="0"/>
                </a:cubicBezTo>
                <a:cubicBezTo>
                  <a:pt x="1103385" y="24422"/>
                  <a:pt x="950838" y="11045"/>
                  <a:pt x="1085877" y="0"/>
                </a:cubicBezTo>
                <a:cubicBezTo>
                  <a:pt x="1220917" y="-11045"/>
                  <a:pt x="1494418" y="-30893"/>
                  <a:pt x="1747997" y="0"/>
                </a:cubicBezTo>
                <a:cubicBezTo>
                  <a:pt x="2001576" y="30893"/>
                  <a:pt x="2268755" y="-31308"/>
                  <a:pt x="2410117" y="0"/>
                </a:cubicBezTo>
                <a:cubicBezTo>
                  <a:pt x="2551479" y="31308"/>
                  <a:pt x="2744607" y="-20854"/>
                  <a:pt x="3072237" y="0"/>
                </a:cubicBezTo>
                <a:cubicBezTo>
                  <a:pt x="3399867" y="20854"/>
                  <a:pt x="3475333" y="-382"/>
                  <a:pt x="3615175" y="0"/>
                </a:cubicBezTo>
                <a:cubicBezTo>
                  <a:pt x="3755017" y="382"/>
                  <a:pt x="4100299" y="26123"/>
                  <a:pt x="4396476" y="0"/>
                </a:cubicBezTo>
                <a:cubicBezTo>
                  <a:pt x="4692653" y="-26123"/>
                  <a:pt x="4918468" y="-38263"/>
                  <a:pt x="5177778" y="0"/>
                </a:cubicBezTo>
                <a:cubicBezTo>
                  <a:pt x="5437088" y="38263"/>
                  <a:pt x="5372333" y="-7827"/>
                  <a:pt x="5482353" y="0"/>
                </a:cubicBezTo>
                <a:cubicBezTo>
                  <a:pt x="5592374" y="7827"/>
                  <a:pt x="6074316" y="-26221"/>
                  <a:pt x="6263655" y="0"/>
                </a:cubicBezTo>
                <a:cubicBezTo>
                  <a:pt x="6452994" y="26221"/>
                  <a:pt x="6459026" y="2014"/>
                  <a:pt x="6568230" y="0"/>
                </a:cubicBezTo>
                <a:cubicBezTo>
                  <a:pt x="6677435" y="-2014"/>
                  <a:pt x="6863053" y="11497"/>
                  <a:pt x="7111168" y="0"/>
                </a:cubicBezTo>
                <a:cubicBezTo>
                  <a:pt x="7359283" y="-11497"/>
                  <a:pt x="7610129" y="-1611"/>
                  <a:pt x="7892470" y="0"/>
                </a:cubicBezTo>
                <a:cubicBezTo>
                  <a:pt x="8174811" y="1611"/>
                  <a:pt x="8346983" y="-21840"/>
                  <a:pt x="8673771" y="0"/>
                </a:cubicBezTo>
                <a:cubicBezTo>
                  <a:pt x="9000559" y="21840"/>
                  <a:pt x="8888653" y="-6144"/>
                  <a:pt x="8978346" y="0"/>
                </a:cubicBezTo>
                <a:cubicBezTo>
                  <a:pt x="9068040" y="6144"/>
                  <a:pt x="9228656" y="-1671"/>
                  <a:pt x="9402103" y="0"/>
                </a:cubicBezTo>
                <a:cubicBezTo>
                  <a:pt x="9575550" y="1671"/>
                  <a:pt x="9897694" y="14238"/>
                  <a:pt x="10183405" y="0"/>
                </a:cubicBezTo>
                <a:cubicBezTo>
                  <a:pt x="10469116" y="-14238"/>
                  <a:pt x="10579182" y="35078"/>
                  <a:pt x="10964706" y="0"/>
                </a:cubicBezTo>
                <a:cubicBezTo>
                  <a:pt x="11350230" y="-35078"/>
                  <a:pt x="11620659" y="30344"/>
                  <a:pt x="11918159" y="0"/>
                </a:cubicBezTo>
                <a:cubicBezTo>
                  <a:pt x="11934977" y="128546"/>
                  <a:pt x="11905559" y="187393"/>
                  <a:pt x="11918159" y="362158"/>
                </a:cubicBezTo>
                <a:cubicBezTo>
                  <a:pt x="11930759" y="536923"/>
                  <a:pt x="11921925" y="556521"/>
                  <a:pt x="11918159" y="739098"/>
                </a:cubicBezTo>
                <a:cubicBezTo>
                  <a:pt x="11498076" y="782311"/>
                  <a:pt x="11335128" y="723400"/>
                  <a:pt x="11017676" y="739098"/>
                </a:cubicBezTo>
                <a:cubicBezTo>
                  <a:pt x="10700224" y="754796"/>
                  <a:pt x="10433966" y="710566"/>
                  <a:pt x="10236374" y="739098"/>
                </a:cubicBezTo>
                <a:cubicBezTo>
                  <a:pt x="10038782" y="767630"/>
                  <a:pt x="9884076" y="755148"/>
                  <a:pt x="9693436" y="739098"/>
                </a:cubicBezTo>
                <a:cubicBezTo>
                  <a:pt x="9502796" y="723048"/>
                  <a:pt x="9306424" y="736638"/>
                  <a:pt x="9031316" y="739098"/>
                </a:cubicBezTo>
                <a:cubicBezTo>
                  <a:pt x="8756208" y="741558"/>
                  <a:pt x="8659039" y="736282"/>
                  <a:pt x="8488378" y="739098"/>
                </a:cubicBezTo>
                <a:cubicBezTo>
                  <a:pt x="8317717" y="741914"/>
                  <a:pt x="7989648" y="780644"/>
                  <a:pt x="7587895" y="739098"/>
                </a:cubicBezTo>
                <a:cubicBezTo>
                  <a:pt x="7186142" y="697552"/>
                  <a:pt x="7248455" y="743889"/>
                  <a:pt x="7044956" y="739098"/>
                </a:cubicBezTo>
                <a:cubicBezTo>
                  <a:pt x="6841457" y="734307"/>
                  <a:pt x="6633743" y="764023"/>
                  <a:pt x="6502018" y="739098"/>
                </a:cubicBezTo>
                <a:cubicBezTo>
                  <a:pt x="6370293" y="714173"/>
                  <a:pt x="6284667" y="751612"/>
                  <a:pt x="6197443" y="739098"/>
                </a:cubicBezTo>
                <a:cubicBezTo>
                  <a:pt x="6110219" y="726584"/>
                  <a:pt x="5644570" y="729282"/>
                  <a:pt x="5416141" y="739098"/>
                </a:cubicBezTo>
                <a:cubicBezTo>
                  <a:pt x="5187712" y="748914"/>
                  <a:pt x="4999928" y="703630"/>
                  <a:pt x="4634840" y="739098"/>
                </a:cubicBezTo>
                <a:cubicBezTo>
                  <a:pt x="4269752" y="774566"/>
                  <a:pt x="4313373" y="722016"/>
                  <a:pt x="4211083" y="739098"/>
                </a:cubicBezTo>
                <a:cubicBezTo>
                  <a:pt x="4108793" y="756180"/>
                  <a:pt x="3905595" y="733652"/>
                  <a:pt x="3787326" y="739098"/>
                </a:cubicBezTo>
                <a:cubicBezTo>
                  <a:pt x="3669057" y="744544"/>
                  <a:pt x="3208990" y="695244"/>
                  <a:pt x="2886843" y="739098"/>
                </a:cubicBezTo>
                <a:cubicBezTo>
                  <a:pt x="2564696" y="782952"/>
                  <a:pt x="2632019" y="722989"/>
                  <a:pt x="2463086" y="739098"/>
                </a:cubicBezTo>
                <a:cubicBezTo>
                  <a:pt x="2294153" y="755207"/>
                  <a:pt x="2069782" y="762247"/>
                  <a:pt x="1681785" y="739098"/>
                </a:cubicBezTo>
                <a:cubicBezTo>
                  <a:pt x="1293788" y="715949"/>
                  <a:pt x="1342780" y="738797"/>
                  <a:pt x="1258028" y="739098"/>
                </a:cubicBezTo>
                <a:cubicBezTo>
                  <a:pt x="1173276" y="739399"/>
                  <a:pt x="947162" y="745010"/>
                  <a:pt x="715090" y="739098"/>
                </a:cubicBezTo>
                <a:cubicBezTo>
                  <a:pt x="483018" y="733186"/>
                  <a:pt x="279889" y="706752"/>
                  <a:pt x="0" y="739098"/>
                </a:cubicBezTo>
                <a:cubicBezTo>
                  <a:pt x="-7388" y="611557"/>
                  <a:pt x="12549" y="526708"/>
                  <a:pt x="0" y="354767"/>
                </a:cubicBezTo>
                <a:cubicBezTo>
                  <a:pt x="-12549" y="182826"/>
                  <a:pt x="13783" y="77645"/>
                  <a:pt x="0" y="0"/>
                </a:cubicBezTo>
                <a:close/>
              </a:path>
              <a:path w="11918159" h="739098" stroke="0" extrusionOk="0">
                <a:moveTo>
                  <a:pt x="0" y="0"/>
                </a:moveTo>
                <a:cubicBezTo>
                  <a:pt x="101966" y="-1522"/>
                  <a:pt x="263982" y="3297"/>
                  <a:pt x="423757" y="0"/>
                </a:cubicBezTo>
                <a:cubicBezTo>
                  <a:pt x="583532" y="-3297"/>
                  <a:pt x="762802" y="-4186"/>
                  <a:pt x="1085877" y="0"/>
                </a:cubicBezTo>
                <a:cubicBezTo>
                  <a:pt x="1408952" y="4186"/>
                  <a:pt x="1613128" y="-12949"/>
                  <a:pt x="1747997" y="0"/>
                </a:cubicBezTo>
                <a:cubicBezTo>
                  <a:pt x="1882866" y="12949"/>
                  <a:pt x="1935546" y="5499"/>
                  <a:pt x="2052572" y="0"/>
                </a:cubicBezTo>
                <a:cubicBezTo>
                  <a:pt x="2169599" y="-5499"/>
                  <a:pt x="2616823" y="-14908"/>
                  <a:pt x="2833873" y="0"/>
                </a:cubicBezTo>
                <a:cubicBezTo>
                  <a:pt x="3050923" y="14908"/>
                  <a:pt x="3126338" y="13343"/>
                  <a:pt x="3257630" y="0"/>
                </a:cubicBezTo>
                <a:cubicBezTo>
                  <a:pt x="3388922" y="-13343"/>
                  <a:pt x="3865342" y="-31271"/>
                  <a:pt x="4038932" y="0"/>
                </a:cubicBezTo>
                <a:cubicBezTo>
                  <a:pt x="4212522" y="31271"/>
                  <a:pt x="4517152" y="32169"/>
                  <a:pt x="4939415" y="0"/>
                </a:cubicBezTo>
                <a:cubicBezTo>
                  <a:pt x="5361678" y="-32169"/>
                  <a:pt x="5420183" y="28681"/>
                  <a:pt x="5720716" y="0"/>
                </a:cubicBezTo>
                <a:cubicBezTo>
                  <a:pt x="6021249" y="-28681"/>
                  <a:pt x="5893511" y="-952"/>
                  <a:pt x="6025291" y="0"/>
                </a:cubicBezTo>
                <a:cubicBezTo>
                  <a:pt x="6157072" y="952"/>
                  <a:pt x="6637244" y="3698"/>
                  <a:pt x="6806593" y="0"/>
                </a:cubicBezTo>
                <a:cubicBezTo>
                  <a:pt x="6975942" y="-3698"/>
                  <a:pt x="6986862" y="-6402"/>
                  <a:pt x="7111168" y="0"/>
                </a:cubicBezTo>
                <a:cubicBezTo>
                  <a:pt x="7235474" y="6402"/>
                  <a:pt x="7780068" y="-15599"/>
                  <a:pt x="8011651" y="0"/>
                </a:cubicBezTo>
                <a:cubicBezTo>
                  <a:pt x="8243234" y="15599"/>
                  <a:pt x="8303520" y="21087"/>
                  <a:pt x="8435408" y="0"/>
                </a:cubicBezTo>
                <a:cubicBezTo>
                  <a:pt x="8567296" y="-21087"/>
                  <a:pt x="9000902" y="-38915"/>
                  <a:pt x="9335891" y="0"/>
                </a:cubicBezTo>
                <a:cubicBezTo>
                  <a:pt x="9670880" y="38915"/>
                  <a:pt x="9991858" y="-32447"/>
                  <a:pt x="10236374" y="0"/>
                </a:cubicBezTo>
                <a:cubicBezTo>
                  <a:pt x="10480890" y="32447"/>
                  <a:pt x="10539488" y="-7844"/>
                  <a:pt x="10660131" y="0"/>
                </a:cubicBezTo>
                <a:cubicBezTo>
                  <a:pt x="10780774" y="7844"/>
                  <a:pt x="11098931" y="29659"/>
                  <a:pt x="11322251" y="0"/>
                </a:cubicBezTo>
                <a:cubicBezTo>
                  <a:pt x="11545571" y="-29659"/>
                  <a:pt x="11654345" y="23601"/>
                  <a:pt x="11918159" y="0"/>
                </a:cubicBezTo>
                <a:cubicBezTo>
                  <a:pt x="11905363" y="177074"/>
                  <a:pt x="11913624" y="214526"/>
                  <a:pt x="11918159" y="362158"/>
                </a:cubicBezTo>
                <a:cubicBezTo>
                  <a:pt x="11922694" y="509790"/>
                  <a:pt x="11927819" y="569338"/>
                  <a:pt x="11918159" y="739098"/>
                </a:cubicBezTo>
                <a:cubicBezTo>
                  <a:pt x="11604775" y="734404"/>
                  <a:pt x="11300337" y="714357"/>
                  <a:pt x="11017676" y="739098"/>
                </a:cubicBezTo>
                <a:cubicBezTo>
                  <a:pt x="10735015" y="763839"/>
                  <a:pt x="10760397" y="737853"/>
                  <a:pt x="10593919" y="739098"/>
                </a:cubicBezTo>
                <a:cubicBezTo>
                  <a:pt x="10427441" y="740343"/>
                  <a:pt x="10398687" y="730471"/>
                  <a:pt x="10289344" y="739098"/>
                </a:cubicBezTo>
                <a:cubicBezTo>
                  <a:pt x="10180002" y="747725"/>
                  <a:pt x="9861746" y="761465"/>
                  <a:pt x="9627224" y="739098"/>
                </a:cubicBezTo>
                <a:cubicBezTo>
                  <a:pt x="9392702" y="716731"/>
                  <a:pt x="9454342" y="738352"/>
                  <a:pt x="9322649" y="739098"/>
                </a:cubicBezTo>
                <a:cubicBezTo>
                  <a:pt x="9190956" y="739844"/>
                  <a:pt x="8964535" y="706843"/>
                  <a:pt x="8660529" y="739098"/>
                </a:cubicBezTo>
                <a:cubicBezTo>
                  <a:pt x="8356523" y="771353"/>
                  <a:pt x="8119432" y="714062"/>
                  <a:pt x="7879227" y="739098"/>
                </a:cubicBezTo>
                <a:cubicBezTo>
                  <a:pt x="7639022" y="764134"/>
                  <a:pt x="7613514" y="732574"/>
                  <a:pt x="7455471" y="739098"/>
                </a:cubicBezTo>
                <a:cubicBezTo>
                  <a:pt x="7297428" y="745622"/>
                  <a:pt x="7284287" y="727664"/>
                  <a:pt x="7150895" y="739098"/>
                </a:cubicBezTo>
                <a:cubicBezTo>
                  <a:pt x="7017503" y="750532"/>
                  <a:pt x="6791893" y="739227"/>
                  <a:pt x="6607957" y="739098"/>
                </a:cubicBezTo>
                <a:cubicBezTo>
                  <a:pt x="6424021" y="738969"/>
                  <a:pt x="6412376" y="741863"/>
                  <a:pt x="6303382" y="739098"/>
                </a:cubicBezTo>
                <a:cubicBezTo>
                  <a:pt x="6194389" y="736333"/>
                  <a:pt x="5959266" y="739513"/>
                  <a:pt x="5760444" y="739098"/>
                </a:cubicBezTo>
                <a:cubicBezTo>
                  <a:pt x="5561622" y="738683"/>
                  <a:pt x="5441876" y="760031"/>
                  <a:pt x="5217505" y="739098"/>
                </a:cubicBezTo>
                <a:cubicBezTo>
                  <a:pt x="4993134" y="718165"/>
                  <a:pt x="4899091" y="731921"/>
                  <a:pt x="4793748" y="739098"/>
                </a:cubicBezTo>
                <a:cubicBezTo>
                  <a:pt x="4688405" y="746275"/>
                  <a:pt x="4371875" y="721370"/>
                  <a:pt x="4250810" y="739098"/>
                </a:cubicBezTo>
                <a:cubicBezTo>
                  <a:pt x="4129745" y="756826"/>
                  <a:pt x="3971825" y="755163"/>
                  <a:pt x="3827053" y="739098"/>
                </a:cubicBezTo>
                <a:cubicBezTo>
                  <a:pt x="3682281" y="723033"/>
                  <a:pt x="3375266" y="747996"/>
                  <a:pt x="3164933" y="739098"/>
                </a:cubicBezTo>
                <a:cubicBezTo>
                  <a:pt x="2954600" y="730200"/>
                  <a:pt x="2826234" y="750061"/>
                  <a:pt x="2741177" y="739098"/>
                </a:cubicBezTo>
                <a:cubicBezTo>
                  <a:pt x="2656120" y="728135"/>
                  <a:pt x="2526411" y="746841"/>
                  <a:pt x="2436601" y="739098"/>
                </a:cubicBezTo>
                <a:cubicBezTo>
                  <a:pt x="2346791" y="731355"/>
                  <a:pt x="1837678" y="724230"/>
                  <a:pt x="1536118" y="739098"/>
                </a:cubicBezTo>
                <a:cubicBezTo>
                  <a:pt x="1234558" y="753966"/>
                  <a:pt x="1320205" y="753796"/>
                  <a:pt x="1112362" y="739098"/>
                </a:cubicBezTo>
                <a:cubicBezTo>
                  <a:pt x="904519" y="724400"/>
                  <a:pt x="332649" y="730639"/>
                  <a:pt x="0" y="739098"/>
                </a:cubicBezTo>
                <a:cubicBezTo>
                  <a:pt x="-17433" y="639973"/>
                  <a:pt x="5577" y="509181"/>
                  <a:pt x="0" y="376940"/>
                </a:cubicBezTo>
                <a:cubicBezTo>
                  <a:pt x="-5577" y="244699"/>
                  <a:pt x="-1238" y="105097"/>
                  <a:pt x="0" y="0"/>
                </a:cubicBezTo>
                <a:close/>
              </a:path>
            </a:pathLst>
          </a:custGeom>
          <a:ln w="19050">
            <a:extLst>
              <a:ext uri="{C807C97D-BFC1-408E-A445-0C87EB9F89A2}">
                <ask:lineSketchStyleProps xmlns:ask="http://schemas.microsoft.com/office/drawing/2018/sketchyshapes" sd="512768581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lnSpc>
                <a:spcPct val="115000"/>
              </a:lnSpc>
              <a:spcBef>
                <a:spcPct val="10000"/>
              </a:spcBef>
            </a:pPr>
            <a:r>
              <a:rPr lang="en-US" sz="26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Cuối năm 1788, quân Thanh mượn cớ gì để sang xâm lược nước ta?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08D54B9-BB4B-4E6E-ADFC-BBE08C95DCAE}"/>
              </a:ext>
            </a:extLst>
          </p:cNvPr>
          <p:cNvSpPr/>
          <p:nvPr/>
        </p:nvSpPr>
        <p:spPr>
          <a:xfrm>
            <a:off x="193428" y="3692188"/>
            <a:ext cx="6435969" cy="1000641"/>
          </a:xfrm>
          <a:custGeom>
            <a:avLst/>
            <a:gdLst>
              <a:gd name="connsiteX0" fmla="*/ 0 w 6435969"/>
              <a:gd name="connsiteY0" fmla="*/ 0 h 1000641"/>
              <a:gd name="connsiteX1" fmla="*/ 707957 w 6435969"/>
              <a:gd name="connsiteY1" fmla="*/ 0 h 1000641"/>
              <a:gd name="connsiteX2" fmla="*/ 1480273 w 6435969"/>
              <a:gd name="connsiteY2" fmla="*/ 0 h 1000641"/>
              <a:gd name="connsiteX3" fmla="*/ 2123870 w 6435969"/>
              <a:gd name="connsiteY3" fmla="*/ 0 h 1000641"/>
              <a:gd name="connsiteX4" fmla="*/ 2574388 w 6435969"/>
              <a:gd name="connsiteY4" fmla="*/ 0 h 1000641"/>
              <a:gd name="connsiteX5" fmla="*/ 3089265 w 6435969"/>
              <a:gd name="connsiteY5" fmla="*/ 0 h 1000641"/>
              <a:gd name="connsiteX6" fmla="*/ 3539783 w 6435969"/>
              <a:gd name="connsiteY6" fmla="*/ 0 h 1000641"/>
              <a:gd name="connsiteX7" fmla="*/ 4119020 w 6435969"/>
              <a:gd name="connsiteY7" fmla="*/ 0 h 1000641"/>
              <a:gd name="connsiteX8" fmla="*/ 4569538 w 6435969"/>
              <a:gd name="connsiteY8" fmla="*/ 0 h 1000641"/>
              <a:gd name="connsiteX9" fmla="*/ 5341854 w 6435969"/>
              <a:gd name="connsiteY9" fmla="*/ 0 h 1000641"/>
              <a:gd name="connsiteX10" fmla="*/ 6435969 w 6435969"/>
              <a:gd name="connsiteY10" fmla="*/ 0 h 1000641"/>
              <a:gd name="connsiteX11" fmla="*/ 6435969 w 6435969"/>
              <a:gd name="connsiteY11" fmla="*/ 500321 h 1000641"/>
              <a:gd name="connsiteX12" fmla="*/ 6435969 w 6435969"/>
              <a:gd name="connsiteY12" fmla="*/ 1000641 h 1000641"/>
              <a:gd name="connsiteX13" fmla="*/ 5663653 w 6435969"/>
              <a:gd name="connsiteY13" fmla="*/ 1000641 h 1000641"/>
              <a:gd name="connsiteX14" fmla="*/ 4891336 w 6435969"/>
              <a:gd name="connsiteY14" fmla="*/ 1000641 h 1000641"/>
              <a:gd name="connsiteX15" fmla="*/ 4119020 w 6435969"/>
              <a:gd name="connsiteY15" fmla="*/ 1000641 h 1000641"/>
              <a:gd name="connsiteX16" fmla="*/ 3475423 w 6435969"/>
              <a:gd name="connsiteY16" fmla="*/ 1000641 h 1000641"/>
              <a:gd name="connsiteX17" fmla="*/ 2703107 w 6435969"/>
              <a:gd name="connsiteY17" fmla="*/ 1000641 h 1000641"/>
              <a:gd name="connsiteX18" fmla="*/ 2059510 w 6435969"/>
              <a:gd name="connsiteY18" fmla="*/ 1000641 h 1000641"/>
              <a:gd name="connsiteX19" fmla="*/ 1415913 w 6435969"/>
              <a:gd name="connsiteY19" fmla="*/ 1000641 h 1000641"/>
              <a:gd name="connsiteX20" fmla="*/ 901036 w 6435969"/>
              <a:gd name="connsiteY20" fmla="*/ 1000641 h 1000641"/>
              <a:gd name="connsiteX21" fmla="*/ 0 w 6435969"/>
              <a:gd name="connsiteY21" fmla="*/ 1000641 h 1000641"/>
              <a:gd name="connsiteX22" fmla="*/ 0 w 6435969"/>
              <a:gd name="connsiteY22" fmla="*/ 500321 h 1000641"/>
              <a:gd name="connsiteX23" fmla="*/ 0 w 6435969"/>
              <a:gd name="connsiteY23" fmla="*/ 0 h 100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35969" h="1000641" fill="none" extrusionOk="0">
                <a:moveTo>
                  <a:pt x="0" y="0"/>
                </a:moveTo>
                <a:cubicBezTo>
                  <a:pt x="252638" y="-21063"/>
                  <a:pt x="509488" y="-33844"/>
                  <a:pt x="707957" y="0"/>
                </a:cubicBezTo>
                <a:cubicBezTo>
                  <a:pt x="906426" y="33844"/>
                  <a:pt x="1142735" y="-18787"/>
                  <a:pt x="1480273" y="0"/>
                </a:cubicBezTo>
                <a:cubicBezTo>
                  <a:pt x="1817811" y="18787"/>
                  <a:pt x="1930077" y="-26819"/>
                  <a:pt x="2123870" y="0"/>
                </a:cubicBezTo>
                <a:cubicBezTo>
                  <a:pt x="2317663" y="26819"/>
                  <a:pt x="2397275" y="705"/>
                  <a:pt x="2574388" y="0"/>
                </a:cubicBezTo>
                <a:cubicBezTo>
                  <a:pt x="2751501" y="-705"/>
                  <a:pt x="2957278" y="11963"/>
                  <a:pt x="3089265" y="0"/>
                </a:cubicBezTo>
                <a:cubicBezTo>
                  <a:pt x="3221252" y="-11963"/>
                  <a:pt x="3342876" y="-17112"/>
                  <a:pt x="3539783" y="0"/>
                </a:cubicBezTo>
                <a:cubicBezTo>
                  <a:pt x="3736690" y="17112"/>
                  <a:pt x="4000133" y="-14213"/>
                  <a:pt x="4119020" y="0"/>
                </a:cubicBezTo>
                <a:cubicBezTo>
                  <a:pt x="4237907" y="14213"/>
                  <a:pt x="4411197" y="-947"/>
                  <a:pt x="4569538" y="0"/>
                </a:cubicBezTo>
                <a:cubicBezTo>
                  <a:pt x="4727879" y="947"/>
                  <a:pt x="5000363" y="-30141"/>
                  <a:pt x="5341854" y="0"/>
                </a:cubicBezTo>
                <a:cubicBezTo>
                  <a:pt x="5683345" y="30141"/>
                  <a:pt x="5970376" y="39670"/>
                  <a:pt x="6435969" y="0"/>
                </a:cubicBezTo>
                <a:cubicBezTo>
                  <a:pt x="6433763" y="168550"/>
                  <a:pt x="6441817" y="321841"/>
                  <a:pt x="6435969" y="500321"/>
                </a:cubicBezTo>
                <a:cubicBezTo>
                  <a:pt x="6430121" y="678801"/>
                  <a:pt x="6423633" y="872414"/>
                  <a:pt x="6435969" y="1000641"/>
                </a:cubicBezTo>
                <a:cubicBezTo>
                  <a:pt x="6237596" y="967164"/>
                  <a:pt x="5948707" y="965377"/>
                  <a:pt x="5663653" y="1000641"/>
                </a:cubicBezTo>
                <a:cubicBezTo>
                  <a:pt x="5378599" y="1035905"/>
                  <a:pt x="5189417" y="1009244"/>
                  <a:pt x="4891336" y="1000641"/>
                </a:cubicBezTo>
                <a:cubicBezTo>
                  <a:pt x="4593255" y="992038"/>
                  <a:pt x="4349820" y="967434"/>
                  <a:pt x="4119020" y="1000641"/>
                </a:cubicBezTo>
                <a:cubicBezTo>
                  <a:pt x="3888220" y="1033848"/>
                  <a:pt x="3751248" y="1029567"/>
                  <a:pt x="3475423" y="1000641"/>
                </a:cubicBezTo>
                <a:cubicBezTo>
                  <a:pt x="3199598" y="971715"/>
                  <a:pt x="3014210" y="970596"/>
                  <a:pt x="2703107" y="1000641"/>
                </a:cubicBezTo>
                <a:cubicBezTo>
                  <a:pt x="2392004" y="1030686"/>
                  <a:pt x="2255856" y="982984"/>
                  <a:pt x="2059510" y="1000641"/>
                </a:cubicBezTo>
                <a:cubicBezTo>
                  <a:pt x="1863164" y="1018298"/>
                  <a:pt x="1670556" y="1021930"/>
                  <a:pt x="1415913" y="1000641"/>
                </a:cubicBezTo>
                <a:cubicBezTo>
                  <a:pt x="1161270" y="979352"/>
                  <a:pt x="1080717" y="1007100"/>
                  <a:pt x="901036" y="1000641"/>
                </a:cubicBezTo>
                <a:cubicBezTo>
                  <a:pt x="721355" y="994182"/>
                  <a:pt x="309566" y="1007163"/>
                  <a:pt x="0" y="1000641"/>
                </a:cubicBezTo>
                <a:cubicBezTo>
                  <a:pt x="-16216" y="849284"/>
                  <a:pt x="764" y="717303"/>
                  <a:pt x="0" y="500321"/>
                </a:cubicBezTo>
                <a:cubicBezTo>
                  <a:pt x="-764" y="283339"/>
                  <a:pt x="3677" y="184253"/>
                  <a:pt x="0" y="0"/>
                </a:cubicBezTo>
                <a:close/>
              </a:path>
              <a:path w="6435969" h="1000641" stroke="0" extrusionOk="0">
                <a:moveTo>
                  <a:pt x="0" y="0"/>
                </a:moveTo>
                <a:cubicBezTo>
                  <a:pt x="244361" y="25386"/>
                  <a:pt x="391657" y="-10543"/>
                  <a:pt x="514878" y="0"/>
                </a:cubicBezTo>
                <a:cubicBezTo>
                  <a:pt x="638099" y="10543"/>
                  <a:pt x="975211" y="20720"/>
                  <a:pt x="1158474" y="0"/>
                </a:cubicBezTo>
                <a:cubicBezTo>
                  <a:pt x="1341737" y="-20720"/>
                  <a:pt x="1428485" y="-23726"/>
                  <a:pt x="1673352" y="0"/>
                </a:cubicBezTo>
                <a:cubicBezTo>
                  <a:pt x="1918219" y="23726"/>
                  <a:pt x="2204925" y="-34987"/>
                  <a:pt x="2445668" y="0"/>
                </a:cubicBezTo>
                <a:cubicBezTo>
                  <a:pt x="2686411" y="34987"/>
                  <a:pt x="2719428" y="16885"/>
                  <a:pt x="2896186" y="0"/>
                </a:cubicBezTo>
                <a:cubicBezTo>
                  <a:pt x="3072944" y="-16885"/>
                  <a:pt x="3320046" y="-21230"/>
                  <a:pt x="3475423" y="0"/>
                </a:cubicBezTo>
                <a:cubicBezTo>
                  <a:pt x="3630800" y="21230"/>
                  <a:pt x="3987980" y="35265"/>
                  <a:pt x="4183380" y="0"/>
                </a:cubicBezTo>
                <a:cubicBezTo>
                  <a:pt x="4378780" y="-35265"/>
                  <a:pt x="4465114" y="-15899"/>
                  <a:pt x="4633898" y="0"/>
                </a:cubicBezTo>
                <a:cubicBezTo>
                  <a:pt x="4802682" y="15899"/>
                  <a:pt x="5042857" y="3840"/>
                  <a:pt x="5341854" y="0"/>
                </a:cubicBezTo>
                <a:cubicBezTo>
                  <a:pt x="5640851" y="-3840"/>
                  <a:pt x="6185766" y="1263"/>
                  <a:pt x="6435969" y="0"/>
                </a:cubicBezTo>
                <a:cubicBezTo>
                  <a:pt x="6422739" y="95265"/>
                  <a:pt x="6423585" y="374274"/>
                  <a:pt x="6435969" y="470301"/>
                </a:cubicBezTo>
                <a:cubicBezTo>
                  <a:pt x="6448353" y="566328"/>
                  <a:pt x="6424426" y="826693"/>
                  <a:pt x="6435969" y="1000641"/>
                </a:cubicBezTo>
                <a:cubicBezTo>
                  <a:pt x="6230799" y="1000636"/>
                  <a:pt x="5964125" y="1032564"/>
                  <a:pt x="5728012" y="1000641"/>
                </a:cubicBezTo>
                <a:cubicBezTo>
                  <a:pt x="5491899" y="968718"/>
                  <a:pt x="5271614" y="985572"/>
                  <a:pt x="4955696" y="1000641"/>
                </a:cubicBezTo>
                <a:cubicBezTo>
                  <a:pt x="4639778" y="1015710"/>
                  <a:pt x="4508340" y="991113"/>
                  <a:pt x="4312099" y="1000641"/>
                </a:cubicBezTo>
                <a:cubicBezTo>
                  <a:pt x="4115858" y="1010169"/>
                  <a:pt x="3942085" y="981378"/>
                  <a:pt x="3668502" y="1000641"/>
                </a:cubicBezTo>
                <a:cubicBezTo>
                  <a:pt x="3394919" y="1019904"/>
                  <a:pt x="3287946" y="1026118"/>
                  <a:pt x="2960546" y="1000641"/>
                </a:cubicBezTo>
                <a:cubicBezTo>
                  <a:pt x="2633146" y="975164"/>
                  <a:pt x="2550654" y="1032267"/>
                  <a:pt x="2316949" y="1000641"/>
                </a:cubicBezTo>
                <a:cubicBezTo>
                  <a:pt x="2083244" y="969015"/>
                  <a:pt x="1977051" y="990331"/>
                  <a:pt x="1866431" y="1000641"/>
                </a:cubicBezTo>
                <a:cubicBezTo>
                  <a:pt x="1755811" y="1010951"/>
                  <a:pt x="1592259" y="983727"/>
                  <a:pt x="1415913" y="1000641"/>
                </a:cubicBezTo>
                <a:cubicBezTo>
                  <a:pt x="1239567" y="1017555"/>
                  <a:pt x="1169474" y="994951"/>
                  <a:pt x="965395" y="1000641"/>
                </a:cubicBezTo>
                <a:cubicBezTo>
                  <a:pt x="761316" y="1006331"/>
                  <a:pt x="367566" y="1005022"/>
                  <a:pt x="0" y="1000641"/>
                </a:cubicBezTo>
                <a:cubicBezTo>
                  <a:pt x="-15432" y="788617"/>
                  <a:pt x="-1929" y="602504"/>
                  <a:pt x="0" y="500321"/>
                </a:cubicBezTo>
                <a:cubicBezTo>
                  <a:pt x="1929" y="398138"/>
                  <a:pt x="-3299" y="208556"/>
                  <a:pt x="0" y="0"/>
                </a:cubicBezTo>
                <a:close/>
              </a:path>
            </a:pathLst>
          </a:custGeom>
          <a:ln w="19050">
            <a:extLst>
              <a:ext uri="{C807C97D-BFC1-408E-A445-0C87EB9F89A2}">
                <ask:lineSketchStyleProps xmlns:ask="http://schemas.microsoft.com/office/drawing/2018/sketchyshapes" sd="164641421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lnSpc>
                <a:spcPct val="115000"/>
              </a:lnSpc>
              <a:spcBef>
                <a:spcPct val="10000"/>
              </a:spcBef>
            </a:pPr>
            <a:r>
              <a:rPr lang="en-US" sz="26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Trước tình hình đó, Nguyễn Huệ đã làm gì?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FEFBCB4-4F09-4AC1-8F59-DDDA18384B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64215" y="3532289"/>
            <a:ext cx="5234355" cy="3099615"/>
          </a:xfrm>
          <a:prstGeom prst="rect">
            <a:avLst/>
          </a:prstGeom>
        </p:spPr>
      </p:pic>
      <p:sp>
        <p:nvSpPr>
          <p:cNvPr id="9" name="Text Box 9">
            <a:extLst>
              <a:ext uri="{FF2B5EF4-FFF2-40B4-BE49-F238E27FC236}">
                <a16:creationId xmlns:a16="http://schemas.microsoft.com/office/drawing/2014/main" id="{5C56FD0A-55D7-4B9A-9E62-413324591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445" y="2602263"/>
            <a:ext cx="11383107" cy="10412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Bef>
                <a:spcPct val="10000"/>
              </a:spcBef>
            </a:pPr>
            <a:r>
              <a:rPr lang="en-US" sz="2800" b="1">
                <a:latin typeface="Arial" panose="020B0604020202020204" pitchFamily="34" charset="0"/>
                <a:cs typeface="Arial" panose="020B0604020202020204" pitchFamily="34" charset="0"/>
              </a:rPr>
              <a:t>    Cuối năm 1788, mượn cớ </a:t>
            </a:r>
            <a:r>
              <a:rPr lang="en-US" sz="2800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giúp nhà Lê</a:t>
            </a:r>
            <a:r>
              <a:rPr lang="en-US" sz="2800" b="1">
                <a:latin typeface="Arial" panose="020B0604020202020204" pitchFamily="34" charset="0"/>
                <a:cs typeface="Arial" panose="020B0604020202020204" pitchFamily="34" charset="0"/>
              </a:rPr>
              <a:t>, quân Thanh sang chiếm nước ta.</a:t>
            </a:r>
          </a:p>
        </p:txBody>
      </p:sp>
      <p:sp>
        <p:nvSpPr>
          <p:cNvPr id="13" name="Text Box 9">
            <a:extLst>
              <a:ext uri="{FF2B5EF4-FFF2-40B4-BE49-F238E27FC236}">
                <a16:creationId xmlns:a16="http://schemas.microsoft.com/office/drawing/2014/main" id="{2B111087-CA4F-438F-B71B-50365DE032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901" y="4737131"/>
            <a:ext cx="6603025" cy="203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Bef>
                <a:spcPct val="10000"/>
              </a:spcBef>
            </a:pPr>
            <a:r>
              <a:rPr lang="en-US" sz="2800" b="1">
                <a:latin typeface="Arial" panose="020B0604020202020204" pitchFamily="34" charset="0"/>
                <a:cs typeface="Arial" panose="020B0604020202020204" pitchFamily="34" charset="0"/>
              </a:rPr>
              <a:t> 	Trước tình hình đó, Nguyễn Huệ liền </a:t>
            </a:r>
            <a:r>
              <a:rPr lang="en-US" sz="2800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lên ngôi Hoàng đế</a:t>
            </a:r>
            <a:r>
              <a:rPr lang="en-US" sz="2800" b="1">
                <a:latin typeface="Arial" panose="020B0604020202020204" pitchFamily="34" charset="0"/>
                <a:cs typeface="Arial" panose="020B0604020202020204" pitchFamily="34" charset="0"/>
              </a:rPr>
              <a:t>, lấy hiệu là </a:t>
            </a:r>
            <a:r>
              <a:rPr lang="en-US" sz="2800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Quang Trung</a:t>
            </a:r>
            <a:r>
              <a:rPr lang="en-US" sz="2800" b="1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kéo quân ra Bắc </a:t>
            </a:r>
            <a:r>
              <a:rPr lang="en-US" sz="2800" b="1">
                <a:latin typeface="Arial" panose="020B0604020202020204" pitchFamily="34" charset="0"/>
                <a:cs typeface="Arial" panose="020B0604020202020204" pitchFamily="34" charset="0"/>
              </a:rPr>
              <a:t>đánh quân Thanh.</a:t>
            </a:r>
          </a:p>
        </p:txBody>
      </p:sp>
    </p:spTree>
    <p:extLst>
      <p:ext uri="{BB962C8B-B14F-4D97-AF65-F5344CB8AC3E}">
        <p14:creationId xmlns:p14="http://schemas.microsoft.com/office/powerpoint/2010/main" val="1469255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theme/theme1.xml><?xml version="1.0" encoding="utf-8"?>
<a:theme xmlns:a="http://schemas.openxmlformats.org/drawingml/2006/main" name="Office Theme">
  <a:themeElements>
    <a:clrScheme name="Yellow">
      <a:dk1>
        <a:sysClr val="windowText" lastClr="000000"/>
      </a:dk1>
      <a:lt1>
        <a:sysClr val="window" lastClr="FFFFFF"/>
      </a:lt1>
      <a:dk2>
        <a:srgbClr val="39302A"/>
      </a:dk2>
      <a:lt2>
        <a:srgbClr val="E5DEDB"/>
      </a:lt2>
      <a:accent1>
        <a:srgbClr val="FFCA08"/>
      </a:accent1>
      <a:accent2>
        <a:srgbClr val="F8931D"/>
      </a:accent2>
      <a:accent3>
        <a:srgbClr val="CE8D3E"/>
      </a:accent3>
      <a:accent4>
        <a:srgbClr val="EC7016"/>
      </a:accent4>
      <a:accent5>
        <a:srgbClr val="E64823"/>
      </a:accent5>
      <a:accent6>
        <a:srgbClr val="9C6A6A"/>
      </a:accent6>
      <a:hlink>
        <a:srgbClr val="2998E3"/>
      </a:hlink>
      <a:folHlink>
        <a:srgbClr val="7F723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1662</TotalTime>
  <Words>848</Words>
  <Application>Microsoft Office PowerPoint</Application>
  <PresentationFormat>Widescreen</PresentationFormat>
  <Paragraphs>129</Paragraphs>
  <Slides>26</Slides>
  <Notes>1</Notes>
  <HiddenSlides>0</HiddenSlides>
  <MMClips>1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9" baseType="lpstr">
      <vt:lpstr>Arial</vt:lpstr>
      <vt:lpstr>Calibri</vt:lpstr>
      <vt:lpstr>Times New Roman</vt:lpstr>
      <vt:lpstr>UTM Alberta Heavy</vt:lpstr>
      <vt:lpstr>UTM Azuki</vt:lpstr>
      <vt:lpstr>UTM Gradoo</vt:lpstr>
      <vt:lpstr>UTM Guanine</vt:lpstr>
      <vt:lpstr>UTM Netmuc KT</vt:lpstr>
      <vt:lpstr>UTM Roman Classic</vt:lpstr>
      <vt:lpstr>UTM Silk Script</vt:lpstr>
      <vt:lpstr>UVN Binh Duong</vt:lpstr>
      <vt:lpstr>UVN Hai Long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KTUTS; Nguyen Huu Hieu</dc:creator>
  <cp:lastModifiedBy>ADMIN</cp:lastModifiedBy>
  <cp:revision>28</cp:revision>
  <dcterms:created xsi:type="dcterms:W3CDTF">2022-03-17T11:11:25Z</dcterms:created>
  <dcterms:modified xsi:type="dcterms:W3CDTF">2023-04-01T15:11:23Z</dcterms:modified>
  <cp:version>Y05</cp:version>
</cp:coreProperties>
</file>